
<file path=[Content_Types].xml><?xml version="1.0" encoding="utf-8"?>
<Types xmlns="http://schemas.openxmlformats.org/package/2006/content-types">
  <Default Extension="png" ContentType="image/png"/>
  <Default Extension="emf" ContentType="image/x-emf"/>
  <Default Extension="jpeg" ContentType="image/jpeg"/>
  <Default Extension="rels" ContentType="application/vnd.openxmlformats-package.relationships+xml"/>
  <Default Extension="xml" ContentType="application/xml"/>
  <Default Extension="wdp" ContentType="image/vnd.ms-photo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60" r:id="rId1"/>
    <p:sldMasterId id="2147483701" r:id="rId2"/>
  </p:sldMasterIdLst>
  <p:notesMasterIdLst>
    <p:notesMasterId r:id="rId14"/>
  </p:notesMasterIdLst>
  <p:sldIdLst>
    <p:sldId id="259" r:id="rId3"/>
    <p:sldId id="272" r:id="rId4"/>
    <p:sldId id="273" r:id="rId5"/>
    <p:sldId id="274" r:id="rId6"/>
    <p:sldId id="275" r:id="rId7"/>
    <p:sldId id="276" r:id="rId8"/>
    <p:sldId id="285" r:id="rId9"/>
    <p:sldId id="277" r:id="rId10"/>
    <p:sldId id="278" r:id="rId11"/>
    <p:sldId id="279" r:id="rId12"/>
    <p:sldId id="282" r:id="rId13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FAE8E4"/>
    <a:srgbClr val="7B7B7B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1285" autoAdjust="0"/>
    <p:restoredTop sz="94660"/>
  </p:normalViewPr>
  <p:slideViewPr>
    <p:cSldViewPr snapToGrid="0">
      <p:cViewPr varScale="1">
        <p:scale>
          <a:sx n="70" d="100"/>
          <a:sy n="70" d="100"/>
        </p:scale>
        <p:origin x="810" y="66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6.xml"/><Relationship Id="rId13" Type="http://schemas.openxmlformats.org/officeDocument/2006/relationships/slide" Target="slides/slide11.xml"/><Relationship Id="rId18" Type="http://schemas.openxmlformats.org/officeDocument/2006/relationships/tableStyles" Target="tableStyles.xml"/><Relationship Id="rId3" Type="http://schemas.openxmlformats.org/officeDocument/2006/relationships/slide" Target="slides/slide1.xml"/><Relationship Id="rId7" Type="http://schemas.openxmlformats.org/officeDocument/2006/relationships/slide" Target="slides/slide5.xml"/><Relationship Id="rId12" Type="http://schemas.openxmlformats.org/officeDocument/2006/relationships/slide" Target="slides/slide10.xml"/><Relationship Id="rId17" Type="http://schemas.openxmlformats.org/officeDocument/2006/relationships/theme" Target="theme/theme1.xml"/><Relationship Id="rId2" Type="http://schemas.openxmlformats.org/officeDocument/2006/relationships/slideMaster" Target="slideMasters/slideMaster2.xml"/><Relationship Id="rId16" Type="http://schemas.openxmlformats.org/officeDocument/2006/relationships/viewProps" Target="view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4.xml"/><Relationship Id="rId11" Type="http://schemas.openxmlformats.org/officeDocument/2006/relationships/slide" Target="slides/slide9.xml"/><Relationship Id="rId5" Type="http://schemas.openxmlformats.org/officeDocument/2006/relationships/slide" Target="slides/slide3.xml"/><Relationship Id="rId15" Type="http://schemas.openxmlformats.org/officeDocument/2006/relationships/presProps" Target="presProps.xml"/><Relationship Id="rId10" Type="http://schemas.openxmlformats.org/officeDocument/2006/relationships/slide" Target="slides/slide8.xml"/><Relationship Id="rId4" Type="http://schemas.openxmlformats.org/officeDocument/2006/relationships/slide" Target="slides/slide2.xml"/><Relationship Id="rId9" Type="http://schemas.openxmlformats.org/officeDocument/2006/relationships/slide" Target="slides/slide7.xml"/><Relationship Id="rId14" Type="http://schemas.openxmlformats.org/officeDocument/2006/relationships/notesMaster" Target="notesMasters/notesMaster1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ECBF3A94-9382-4725-9F3B-13622BDC2886}" type="datetimeFigureOut">
              <a:rPr lang="en-US" smtClean="0"/>
              <a:t>3/22/2026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6A9E817E-6B2D-4038-88C4-696F6300A21E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4453071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6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65" name="Google Shape;3665;gf9d9595075_0_85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666" name="Google Shape;3666;gf9d9595075_0_85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314523723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3.xml.rels><?xml version="1.0" encoding="UTF-8" standalone="yes"?>
<Relationships xmlns="http://schemas.openxmlformats.org/package/2006/relationships"><Relationship Id="rId3" Type="http://schemas.openxmlformats.org/officeDocument/2006/relationships/hyperlink" Target="http://bit.ly/2TyoMsr" TargetMode="External"/><Relationship Id="rId2" Type="http://schemas.openxmlformats.org/officeDocument/2006/relationships/hyperlink" Target="http://bit.ly/2Tynxth" TargetMode="External"/><Relationship Id="rId1" Type="http://schemas.openxmlformats.org/officeDocument/2006/relationships/slideMaster" Target="../slideMasters/slideMaster1.xml"/><Relationship Id="rId4" Type="http://schemas.openxmlformats.org/officeDocument/2006/relationships/hyperlink" Target="http://bit.ly/2TtBDfr" TargetMode="Externa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2.xml.rels><?xml version="1.0" encoding="UTF-8" standalone="yes"?>
<Relationships xmlns="http://schemas.openxmlformats.org/package/2006/relationships"><Relationship Id="rId3" Type="http://schemas.openxmlformats.org/officeDocument/2006/relationships/hyperlink" Target="http://bit.ly/2TyoMsr" TargetMode="External"/><Relationship Id="rId2" Type="http://schemas.openxmlformats.org/officeDocument/2006/relationships/hyperlink" Target="http://bit.ly/2Tynxth" TargetMode="External"/><Relationship Id="rId1" Type="http://schemas.openxmlformats.org/officeDocument/2006/relationships/slideMaster" Target="../slideMasters/slideMaster2.xml"/><Relationship Id="rId4" Type="http://schemas.openxmlformats.org/officeDocument/2006/relationships/hyperlink" Target="http://bit.ly/2TtBDfr" TargetMode="Externa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spTree>
      <p:nvGrpSpPr>
        <p:cNvPr id="1" name="Shape 1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" name="Google Shape;133;p4"/>
          <p:cNvSpPr txBox="1">
            <a:spLocks noGrp="1"/>
          </p:cNvSpPr>
          <p:nvPr>
            <p:ph type="title"/>
          </p:nvPr>
        </p:nvSpPr>
        <p:spPr>
          <a:xfrm>
            <a:off x="950967" y="719333"/>
            <a:ext cx="10290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34" name="Google Shape;134;p4"/>
          <p:cNvSpPr txBox="1">
            <a:spLocks noGrp="1"/>
          </p:cNvSpPr>
          <p:nvPr>
            <p:ph type="body" idx="1"/>
          </p:nvPr>
        </p:nvSpPr>
        <p:spPr>
          <a:xfrm>
            <a:off x="951000" y="1540767"/>
            <a:ext cx="10290000" cy="4604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57189">
              <a:spcBef>
                <a:spcPts val="0"/>
              </a:spcBef>
              <a:spcAft>
                <a:spcPts val="0"/>
              </a:spcAft>
              <a:buSzPts val="1800"/>
              <a:buChar char="●"/>
              <a:defRPr sz="1600"/>
            </a:lvl1pPr>
            <a:lvl2pPr marL="1219170" lvl="1" indent="-423323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grpSp>
        <p:nvGrpSpPr>
          <p:cNvPr id="135" name="Google Shape;135;p4"/>
          <p:cNvGrpSpPr/>
          <p:nvPr/>
        </p:nvGrpSpPr>
        <p:grpSpPr>
          <a:xfrm rot="10800000" flipH="1">
            <a:off x="-230360" y="-5557961"/>
            <a:ext cx="18462107" cy="7123917"/>
            <a:chOff x="-1468125" y="3375299"/>
            <a:chExt cx="13152147" cy="5342938"/>
          </a:xfrm>
        </p:grpSpPr>
        <p:grpSp>
          <p:nvGrpSpPr>
            <p:cNvPr id="136" name="Google Shape;136;p4"/>
            <p:cNvGrpSpPr/>
            <p:nvPr/>
          </p:nvGrpSpPr>
          <p:grpSpPr>
            <a:xfrm>
              <a:off x="-1468125" y="3375299"/>
              <a:ext cx="13126601" cy="2410835"/>
              <a:chOff x="2617050" y="4134125"/>
              <a:chExt cx="6970000" cy="1332100"/>
            </a:xfrm>
          </p:grpSpPr>
          <p:sp>
            <p:nvSpPr>
              <p:cNvPr id="137" name="Google Shape;137;p4"/>
              <p:cNvSpPr/>
              <p:nvPr/>
            </p:nvSpPr>
            <p:spPr>
              <a:xfrm>
                <a:off x="2617050" y="4329925"/>
                <a:ext cx="6970000" cy="1136300"/>
              </a:xfrm>
              <a:custGeom>
                <a:avLst/>
                <a:gdLst/>
                <a:ahLst/>
                <a:cxnLst/>
                <a:rect l="l" t="t" r="r" b="b"/>
                <a:pathLst>
                  <a:path w="278800" h="45452" extrusionOk="0">
                    <a:moveTo>
                      <a:pt x="165875" y="0"/>
                    </a:moveTo>
                    <a:cubicBezTo>
                      <a:pt x="154970" y="0"/>
                      <a:pt x="146990" y="3265"/>
                      <a:pt x="139400" y="6905"/>
                    </a:cubicBezTo>
                    <a:cubicBezTo>
                      <a:pt x="129595" y="11604"/>
                      <a:pt x="118244" y="18055"/>
                      <a:pt x="102202" y="18055"/>
                    </a:cubicBezTo>
                    <a:cubicBezTo>
                      <a:pt x="92574" y="18055"/>
                      <a:pt x="81257" y="15732"/>
                      <a:pt x="67570" y="9311"/>
                    </a:cubicBezTo>
                    <a:cubicBezTo>
                      <a:pt x="52912" y="2430"/>
                      <a:pt x="39134" y="371"/>
                      <a:pt x="27892" y="371"/>
                    </a:cubicBezTo>
                    <a:cubicBezTo>
                      <a:pt x="11127" y="371"/>
                      <a:pt x="1" y="4950"/>
                      <a:pt x="1" y="4950"/>
                    </a:cubicBezTo>
                    <a:lnTo>
                      <a:pt x="1" y="45452"/>
                    </a:lnTo>
                    <a:lnTo>
                      <a:pt x="278799" y="45452"/>
                    </a:lnTo>
                    <a:lnTo>
                      <a:pt x="278799" y="8910"/>
                    </a:lnTo>
                    <a:cubicBezTo>
                      <a:pt x="278799" y="8910"/>
                      <a:pt x="261746" y="18308"/>
                      <a:pt x="239090" y="18308"/>
                    </a:cubicBezTo>
                    <a:cubicBezTo>
                      <a:pt x="229133" y="18308"/>
                      <a:pt x="218093" y="16493"/>
                      <a:pt x="206944" y="11266"/>
                    </a:cubicBezTo>
                    <a:cubicBezTo>
                      <a:pt x="189184" y="2935"/>
                      <a:pt x="176215" y="0"/>
                      <a:pt x="16587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8" name="Google Shape;138;p4"/>
              <p:cNvSpPr/>
              <p:nvPr/>
            </p:nvSpPr>
            <p:spPr>
              <a:xfrm>
                <a:off x="2617050" y="4134125"/>
                <a:ext cx="6970000" cy="1332100"/>
              </a:xfrm>
              <a:custGeom>
                <a:avLst/>
                <a:gdLst/>
                <a:ahLst/>
                <a:cxnLst/>
                <a:rect l="l" t="t" r="r" b="b"/>
                <a:pathLst>
                  <a:path w="278800" h="53284" fill="none" extrusionOk="0">
                    <a:moveTo>
                      <a:pt x="1" y="12782"/>
                    </a:moveTo>
                    <a:cubicBezTo>
                      <a:pt x="1" y="12782"/>
                      <a:pt x="31054" y="0"/>
                      <a:pt x="67570" y="17143"/>
                    </a:cubicBezTo>
                    <a:cubicBezTo>
                      <a:pt x="104061" y="34261"/>
                      <a:pt x="123711" y="22256"/>
                      <a:pt x="139400" y="14737"/>
                    </a:cubicBezTo>
                    <a:cubicBezTo>
                      <a:pt x="154187" y="7645"/>
                      <a:pt x="170453" y="1980"/>
                      <a:pt x="206944" y="19098"/>
                    </a:cubicBezTo>
                    <a:cubicBezTo>
                      <a:pt x="243461" y="36216"/>
                      <a:pt x="278799" y="16742"/>
                      <a:pt x="278799" y="16742"/>
                    </a:cubicBezTo>
                    <a:lnTo>
                      <a:pt x="278799" y="53284"/>
                    </a:lnTo>
                    <a:lnTo>
                      <a:pt x="1" y="53284"/>
                    </a:lnTo>
                    <a:close/>
                  </a:path>
                </a:pathLst>
              </a:custGeom>
              <a:solidFill>
                <a:srgbClr val="C6E6E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39" name="Google Shape;139;p4"/>
            <p:cNvGrpSpPr/>
            <p:nvPr/>
          </p:nvGrpSpPr>
          <p:grpSpPr>
            <a:xfrm>
              <a:off x="-1468125" y="3729662"/>
              <a:ext cx="13152147" cy="4988575"/>
              <a:chOff x="-264980" y="698245"/>
              <a:chExt cx="8545905" cy="5717565"/>
            </a:xfrm>
          </p:grpSpPr>
          <p:sp>
            <p:nvSpPr>
              <p:cNvPr id="140" name="Google Shape;140;p4"/>
              <p:cNvSpPr/>
              <p:nvPr/>
            </p:nvSpPr>
            <p:spPr>
              <a:xfrm>
                <a:off x="-264980" y="1981153"/>
                <a:ext cx="8529531" cy="3569525"/>
              </a:xfrm>
              <a:custGeom>
                <a:avLst/>
                <a:gdLst/>
                <a:ahLst/>
                <a:cxnLst/>
                <a:rect l="l" t="t" r="r" b="b"/>
                <a:pathLst>
                  <a:path w="285579" h="142781" extrusionOk="0">
                    <a:moveTo>
                      <a:pt x="0" y="142780"/>
                    </a:moveTo>
                    <a:lnTo>
                      <a:pt x="285579" y="142780"/>
                    </a:lnTo>
                    <a:lnTo>
                      <a:pt x="28557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" name="Google Shape;141;p4"/>
              <p:cNvSpPr/>
              <p:nvPr/>
            </p:nvSpPr>
            <p:spPr>
              <a:xfrm rot="-10383881" flipH="1">
                <a:off x="75117" y="1188053"/>
                <a:ext cx="8142904" cy="4737948"/>
              </a:xfrm>
              <a:custGeom>
                <a:avLst/>
                <a:gdLst/>
                <a:ahLst/>
                <a:cxnLst/>
                <a:rect l="l" t="t" r="r" b="b"/>
                <a:pathLst>
                  <a:path w="313885" h="184466" extrusionOk="0">
                    <a:moveTo>
                      <a:pt x="186903" y="32588"/>
                    </a:moveTo>
                    <a:cubicBezTo>
                      <a:pt x="185661" y="32588"/>
                      <a:pt x="184432" y="32845"/>
                      <a:pt x="183424" y="33328"/>
                    </a:cubicBezTo>
                    <a:cubicBezTo>
                      <a:pt x="182824" y="33619"/>
                      <a:pt x="182224" y="34064"/>
                      <a:pt x="182070" y="34716"/>
                    </a:cubicBezTo>
                    <a:cubicBezTo>
                      <a:pt x="181847" y="35607"/>
                      <a:pt x="182601" y="36463"/>
                      <a:pt x="183458" y="36823"/>
                    </a:cubicBezTo>
                    <a:cubicBezTo>
                      <a:pt x="184093" y="37098"/>
                      <a:pt x="184787" y="37177"/>
                      <a:pt x="185487" y="37177"/>
                    </a:cubicBezTo>
                    <a:cubicBezTo>
                      <a:pt x="185921" y="37177"/>
                      <a:pt x="186356" y="37147"/>
                      <a:pt x="186782" y="37114"/>
                    </a:cubicBezTo>
                    <a:cubicBezTo>
                      <a:pt x="188495" y="36994"/>
                      <a:pt x="190192" y="36892"/>
                      <a:pt x="191888" y="36772"/>
                    </a:cubicBezTo>
                    <a:cubicBezTo>
                      <a:pt x="192111" y="36755"/>
                      <a:pt x="192316" y="36737"/>
                      <a:pt x="192488" y="36617"/>
                    </a:cubicBezTo>
                    <a:cubicBezTo>
                      <a:pt x="192933" y="36309"/>
                      <a:pt x="192762" y="35624"/>
                      <a:pt x="192471" y="35178"/>
                    </a:cubicBezTo>
                    <a:cubicBezTo>
                      <a:pt x="191343" y="33393"/>
                      <a:pt x="189103" y="32588"/>
                      <a:pt x="186903" y="32588"/>
                    </a:cubicBezTo>
                    <a:close/>
                    <a:moveTo>
                      <a:pt x="165701" y="35269"/>
                    </a:moveTo>
                    <a:cubicBezTo>
                      <a:pt x="165577" y="35269"/>
                      <a:pt x="165453" y="35278"/>
                      <a:pt x="165330" y="35298"/>
                    </a:cubicBezTo>
                    <a:cubicBezTo>
                      <a:pt x="164713" y="35401"/>
                      <a:pt x="164113" y="35915"/>
                      <a:pt x="164147" y="36549"/>
                    </a:cubicBezTo>
                    <a:cubicBezTo>
                      <a:pt x="164199" y="37251"/>
                      <a:pt x="164970" y="37646"/>
                      <a:pt x="165655" y="37834"/>
                    </a:cubicBezTo>
                    <a:cubicBezTo>
                      <a:pt x="166384" y="38032"/>
                      <a:pt x="167089" y="38113"/>
                      <a:pt x="167786" y="38113"/>
                    </a:cubicBezTo>
                    <a:cubicBezTo>
                      <a:pt x="168958" y="38113"/>
                      <a:pt x="170107" y="37884"/>
                      <a:pt x="171310" y="37594"/>
                    </a:cubicBezTo>
                    <a:cubicBezTo>
                      <a:pt x="172029" y="37423"/>
                      <a:pt x="174394" y="37080"/>
                      <a:pt x="173383" y="36103"/>
                    </a:cubicBezTo>
                    <a:cubicBezTo>
                      <a:pt x="173209" y="35938"/>
                      <a:pt x="172847" y="35891"/>
                      <a:pt x="172452" y="35891"/>
                    </a:cubicBezTo>
                    <a:cubicBezTo>
                      <a:pt x="171948" y="35891"/>
                      <a:pt x="171392" y="35966"/>
                      <a:pt x="171104" y="35966"/>
                    </a:cubicBezTo>
                    <a:cubicBezTo>
                      <a:pt x="171031" y="35967"/>
                      <a:pt x="170958" y="35968"/>
                      <a:pt x="170885" y="35968"/>
                    </a:cubicBezTo>
                    <a:cubicBezTo>
                      <a:pt x="169639" y="35968"/>
                      <a:pt x="168394" y="35828"/>
                      <a:pt x="167180" y="35521"/>
                    </a:cubicBezTo>
                    <a:cubicBezTo>
                      <a:pt x="166700" y="35411"/>
                      <a:pt x="166199" y="35269"/>
                      <a:pt x="165701" y="35269"/>
                    </a:cubicBezTo>
                    <a:close/>
                    <a:moveTo>
                      <a:pt x="313713" y="38948"/>
                    </a:moveTo>
                    <a:cubicBezTo>
                      <a:pt x="313713" y="38948"/>
                      <a:pt x="313713" y="38948"/>
                      <a:pt x="313713" y="38948"/>
                    </a:cubicBezTo>
                    <a:cubicBezTo>
                      <a:pt x="313713" y="38948"/>
                      <a:pt x="313713" y="38948"/>
                      <a:pt x="313713" y="38948"/>
                    </a:cubicBezTo>
                    <a:close/>
                    <a:moveTo>
                      <a:pt x="241084" y="36326"/>
                    </a:moveTo>
                    <a:cubicBezTo>
                      <a:pt x="239935" y="36326"/>
                      <a:pt x="240277" y="38504"/>
                      <a:pt x="240550" y="39085"/>
                    </a:cubicBezTo>
                    <a:cubicBezTo>
                      <a:pt x="240635" y="39256"/>
                      <a:pt x="240772" y="39462"/>
                      <a:pt x="240978" y="39496"/>
                    </a:cubicBezTo>
                    <a:cubicBezTo>
                      <a:pt x="240997" y="39499"/>
                      <a:pt x="241016" y="39500"/>
                      <a:pt x="241035" y="39500"/>
                    </a:cubicBezTo>
                    <a:cubicBezTo>
                      <a:pt x="241250" y="39500"/>
                      <a:pt x="241434" y="39327"/>
                      <a:pt x="241561" y="39153"/>
                    </a:cubicBezTo>
                    <a:cubicBezTo>
                      <a:pt x="242023" y="38519"/>
                      <a:pt x="242109" y="37628"/>
                      <a:pt x="241800" y="36909"/>
                    </a:cubicBezTo>
                    <a:cubicBezTo>
                      <a:pt x="241663" y="36617"/>
                      <a:pt x="241423" y="36326"/>
                      <a:pt x="241098" y="36326"/>
                    </a:cubicBezTo>
                    <a:cubicBezTo>
                      <a:pt x="241093" y="36326"/>
                      <a:pt x="241089" y="36326"/>
                      <a:pt x="241084" y="36326"/>
                    </a:cubicBezTo>
                    <a:close/>
                    <a:moveTo>
                      <a:pt x="245592" y="36203"/>
                    </a:moveTo>
                    <a:cubicBezTo>
                      <a:pt x="242312" y="36203"/>
                      <a:pt x="242535" y="42279"/>
                      <a:pt x="242983" y="44054"/>
                    </a:cubicBezTo>
                    <a:cubicBezTo>
                      <a:pt x="243120" y="44551"/>
                      <a:pt x="243360" y="45099"/>
                      <a:pt x="243891" y="45305"/>
                    </a:cubicBezTo>
                    <a:cubicBezTo>
                      <a:pt x="244007" y="45344"/>
                      <a:pt x="244125" y="45362"/>
                      <a:pt x="244243" y="45362"/>
                    </a:cubicBezTo>
                    <a:cubicBezTo>
                      <a:pt x="244785" y="45362"/>
                      <a:pt x="245330" y="44982"/>
                      <a:pt x="245724" y="44602"/>
                    </a:cubicBezTo>
                    <a:cubicBezTo>
                      <a:pt x="246667" y="43677"/>
                      <a:pt x="247420" y="42597"/>
                      <a:pt x="247917" y="41432"/>
                    </a:cubicBezTo>
                    <a:cubicBezTo>
                      <a:pt x="248329" y="40438"/>
                      <a:pt x="248586" y="39342"/>
                      <a:pt x="248294" y="38314"/>
                    </a:cubicBezTo>
                    <a:cubicBezTo>
                      <a:pt x="248003" y="37286"/>
                      <a:pt x="247095" y="36360"/>
                      <a:pt x="245930" y="36223"/>
                    </a:cubicBezTo>
                    <a:cubicBezTo>
                      <a:pt x="245813" y="36210"/>
                      <a:pt x="245700" y="36203"/>
                      <a:pt x="245592" y="36203"/>
                    </a:cubicBezTo>
                    <a:close/>
                    <a:moveTo>
                      <a:pt x="119637" y="55954"/>
                    </a:moveTo>
                    <a:cubicBezTo>
                      <a:pt x="118727" y="55954"/>
                      <a:pt x="117589" y="56186"/>
                      <a:pt x="117045" y="56253"/>
                    </a:cubicBezTo>
                    <a:cubicBezTo>
                      <a:pt x="116121" y="56363"/>
                      <a:pt x="115185" y="56437"/>
                      <a:pt x="114247" y="56437"/>
                    </a:cubicBezTo>
                    <a:cubicBezTo>
                      <a:pt x="113569" y="56437"/>
                      <a:pt x="112889" y="56398"/>
                      <a:pt x="112213" y="56305"/>
                    </a:cubicBezTo>
                    <a:cubicBezTo>
                      <a:pt x="111410" y="56200"/>
                      <a:pt x="110598" y="56003"/>
                      <a:pt x="109790" y="56003"/>
                    </a:cubicBezTo>
                    <a:cubicBezTo>
                      <a:pt x="109546" y="56003"/>
                      <a:pt x="109303" y="56021"/>
                      <a:pt x="109060" y="56065"/>
                    </a:cubicBezTo>
                    <a:cubicBezTo>
                      <a:pt x="107998" y="56236"/>
                      <a:pt x="106953" y="57042"/>
                      <a:pt x="106953" y="58104"/>
                    </a:cubicBezTo>
                    <a:cubicBezTo>
                      <a:pt x="106953" y="58875"/>
                      <a:pt x="107518" y="59577"/>
                      <a:pt x="108204" y="59937"/>
                    </a:cubicBezTo>
                    <a:cubicBezTo>
                      <a:pt x="108889" y="60280"/>
                      <a:pt x="109694" y="60366"/>
                      <a:pt x="110465" y="60383"/>
                    </a:cubicBezTo>
                    <a:cubicBezTo>
                      <a:pt x="110665" y="60390"/>
                      <a:pt x="110864" y="60393"/>
                      <a:pt x="111063" y="60393"/>
                    </a:cubicBezTo>
                    <a:cubicBezTo>
                      <a:pt x="113370" y="60393"/>
                      <a:pt x="115605" y="59942"/>
                      <a:pt x="117782" y="59200"/>
                    </a:cubicBezTo>
                    <a:cubicBezTo>
                      <a:pt x="118553" y="58926"/>
                      <a:pt x="119684" y="58652"/>
                      <a:pt x="120232" y="58001"/>
                    </a:cubicBezTo>
                    <a:cubicBezTo>
                      <a:pt x="121616" y="56346"/>
                      <a:pt x="120818" y="55954"/>
                      <a:pt x="119637" y="55954"/>
                    </a:cubicBezTo>
                    <a:close/>
                    <a:moveTo>
                      <a:pt x="91544" y="65004"/>
                    </a:moveTo>
                    <a:cubicBezTo>
                      <a:pt x="91762" y="65004"/>
                      <a:pt x="91982" y="65092"/>
                      <a:pt x="92183" y="65180"/>
                    </a:cubicBezTo>
                    <a:lnTo>
                      <a:pt x="100733" y="68813"/>
                    </a:lnTo>
                    <a:cubicBezTo>
                      <a:pt x="101281" y="69036"/>
                      <a:pt x="101881" y="69310"/>
                      <a:pt x="102087" y="69875"/>
                    </a:cubicBezTo>
                    <a:cubicBezTo>
                      <a:pt x="102309" y="70406"/>
                      <a:pt x="102070" y="71023"/>
                      <a:pt x="101658" y="71434"/>
                    </a:cubicBezTo>
                    <a:cubicBezTo>
                      <a:pt x="101247" y="71828"/>
                      <a:pt x="100699" y="72051"/>
                      <a:pt x="100168" y="72240"/>
                    </a:cubicBezTo>
                    <a:cubicBezTo>
                      <a:pt x="99100" y="72596"/>
                      <a:pt x="97958" y="72863"/>
                      <a:pt x="96839" y="72863"/>
                    </a:cubicBezTo>
                    <a:cubicBezTo>
                      <a:pt x="96180" y="72863"/>
                      <a:pt x="95530" y="72770"/>
                      <a:pt x="94907" y="72548"/>
                    </a:cubicBezTo>
                    <a:cubicBezTo>
                      <a:pt x="93417" y="72017"/>
                      <a:pt x="91875" y="70818"/>
                      <a:pt x="91361" y="69275"/>
                    </a:cubicBezTo>
                    <a:cubicBezTo>
                      <a:pt x="91121" y="68539"/>
                      <a:pt x="90504" y="65352"/>
                      <a:pt x="91309" y="65043"/>
                    </a:cubicBezTo>
                    <a:cubicBezTo>
                      <a:pt x="91387" y="65016"/>
                      <a:pt x="91465" y="65004"/>
                      <a:pt x="91544" y="65004"/>
                    </a:cubicBezTo>
                    <a:close/>
                    <a:moveTo>
                      <a:pt x="107475" y="69269"/>
                    </a:moveTo>
                    <a:cubicBezTo>
                      <a:pt x="107772" y="69269"/>
                      <a:pt x="108062" y="69293"/>
                      <a:pt x="108341" y="69344"/>
                    </a:cubicBezTo>
                    <a:cubicBezTo>
                      <a:pt x="108820" y="69430"/>
                      <a:pt x="109369" y="69652"/>
                      <a:pt x="109472" y="70132"/>
                    </a:cubicBezTo>
                    <a:cubicBezTo>
                      <a:pt x="109574" y="70629"/>
                      <a:pt x="109146" y="71075"/>
                      <a:pt x="108735" y="71383"/>
                    </a:cubicBezTo>
                    <a:cubicBezTo>
                      <a:pt x="107827" y="72085"/>
                      <a:pt x="106867" y="72719"/>
                      <a:pt x="105873" y="73268"/>
                    </a:cubicBezTo>
                    <a:cubicBezTo>
                      <a:pt x="105359" y="73542"/>
                      <a:pt x="104811" y="73816"/>
                      <a:pt x="104228" y="73850"/>
                    </a:cubicBezTo>
                    <a:cubicBezTo>
                      <a:pt x="104178" y="73853"/>
                      <a:pt x="104130" y="73854"/>
                      <a:pt x="104082" y="73854"/>
                    </a:cubicBezTo>
                    <a:cubicBezTo>
                      <a:pt x="102354" y="73854"/>
                      <a:pt x="102555" y="72058"/>
                      <a:pt x="103372" y="71057"/>
                    </a:cubicBezTo>
                    <a:cubicBezTo>
                      <a:pt x="104303" y="69912"/>
                      <a:pt x="105964" y="69269"/>
                      <a:pt x="107475" y="69269"/>
                    </a:cubicBezTo>
                    <a:close/>
                    <a:moveTo>
                      <a:pt x="194964" y="0"/>
                    </a:moveTo>
                    <a:cubicBezTo>
                      <a:pt x="176009" y="0"/>
                      <a:pt x="157059" y="5766"/>
                      <a:pt x="141838" y="17050"/>
                    </a:cubicBezTo>
                    <a:cubicBezTo>
                      <a:pt x="137401" y="20340"/>
                      <a:pt x="133237" y="24109"/>
                      <a:pt x="128319" y="26697"/>
                    </a:cubicBezTo>
                    <a:cubicBezTo>
                      <a:pt x="126210" y="27806"/>
                      <a:pt x="123759" y="28229"/>
                      <a:pt x="121263" y="28229"/>
                    </a:cubicBezTo>
                    <a:cubicBezTo>
                      <a:pt x="118632" y="28229"/>
                      <a:pt x="115950" y="27758"/>
                      <a:pt x="113567" y="27125"/>
                    </a:cubicBezTo>
                    <a:cubicBezTo>
                      <a:pt x="113009" y="26979"/>
                      <a:pt x="112398" y="26828"/>
                      <a:pt x="111827" y="26828"/>
                    </a:cubicBezTo>
                    <a:cubicBezTo>
                      <a:pt x="111327" y="26828"/>
                      <a:pt x="110858" y="26943"/>
                      <a:pt x="110483" y="27279"/>
                    </a:cubicBezTo>
                    <a:cubicBezTo>
                      <a:pt x="109489" y="28205"/>
                      <a:pt x="110123" y="29901"/>
                      <a:pt x="111048" y="30912"/>
                    </a:cubicBezTo>
                    <a:cubicBezTo>
                      <a:pt x="111956" y="31923"/>
                      <a:pt x="113173" y="32899"/>
                      <a:pt x="113207" y="34270"/>
                    </a:cubicBezTo>
                    <a:cubicBezTo>
                      <a:pt x="113258" y="35692"/>
                      <a:pt x="111888" y="36840"/>
                      <a:pt x="110465" y="37012"/>
                    </a:cubicBezTo>
                    <a:cubicBezTo>
                      <a:pt x="110318" y="37028"/>
                      <a:pt x="110172" y="37035"/>
                      <a:pt x="110025" y="37035"/>
                    </a:cubicBezTo>
                    <a:cubicBezTo>
                      <a:pt x="108772" y="37035"/>
                      <a:pt x="107545" y="36472"/>
                      <a:pt x="106456" y="35812"/>
                    </a:cubicBezTo>
                    <a:cubicBezTo>
                      <a:pt x="102772" y="33550"/>
                      <a:pt x="99979" y="29884"/>
                      <a:pt x="98780" y="25720"/>
                    </a:cubicBezTo>
                    <a:cubicBezTo>
                      <a:pt x="97426" y="21025"/>
                      <a:pt x="97717" y="15234"/>
                      <a:pt x="93794" y="12338"/>
                    </a:cubicBezTo>
                    <a:cubicBezTo>
                      <a:pt x="92425" y="11330"/>
                      <a:pt x="90755" y="10892"/>
                      <a:pt x="89054" y="10892"/>
                    </a:cubicBezTo>
                    <a:cubicBezTo>
                      <a:pt x="87689" y="10892"/>
                      <a:pt x="86304" y="11174"/>
                      <a:pt x="85038" y="11670"/>
                    </a:cubicBezTo>
                    <a:cubicBezTo>
                      <a:pt x="82194" y="12784"/>
                      <a:pt x="79966" y="15268"/>
                      <a:pt x="77653" y="17256"/>
                    </a:cubicBezTo>
                    <a:cubicBezTo>
                      <a:pt x="82862" y="18232"/>
                      <a:pt x="87026" y="22105"/>
                      <a:pt x="90435" y="26148"/>
                    </a:cubicBezTo>
                    <a:cubicBezTo>
                      <a:pt x="94770" y="31289"/>
                      <a:pt x="98711" y="37320"/>
                      <a:pt x="105308" y="39736"/>
                    </a:cubicBezTo>
                    <a:cubicBezTo>
                      <a:pt x="108011" y="40726"/>
                      <a:pt x="110831" y="41161"/>
                      <a:pt x="113678" y="41161"/>
                    </a:cubicBezTo>
                    <a:cubicBezTo>
                      <a:pt x="119404" y="41161"/>
                      <a:pt x="125237" y="39404"/>
                      <a:pt x="130444" y="36874"/>
                    </a:cubicBezTo>
                    <a:cubicBezTo>
                      <a:pt x="138257" y="33105"/>
                      <a:pt x="145163" y="27708"/>
                      <a:pt x="152787" y="23578"/>
                    </a:cubicBezTo>
                    <a:cubicBezTo>
                      <a:pt x="161671" y="18754"/>
                      <a:pt x="171739" y="15691"/>
                      <a:pt x="181795" y="15691"/>
                    </a:cubicBezTo>
                    <a:cubicBezTo>
                      <a:pt x="184598" y="15691"/>
                      <a:pt x="187400" y="15929"/>
                      <a:pt x="190175" y="16433"/>
                    </a:cubicBezTo>
                    <a:cubicBezTo>
                      <a:pt x="202888" y="18729"/>
                      <a:pt x="214797" y="27262"/>
                      <a:pt x="219269" y="39393"/>
                    </a:cubicBezTo>
                    <a:cubicBezTo>
                      <a:pt x="222490" y="48097"/>
                      <a:pt x="221736" y="57693"/>
                      <a:pt x="222627" y="66945"/>
                    </a:cubicBezTo>
                    <a:cubicBezTo>
                      <a:pt x="223518" y="76198"/>
                      <a:pt x="226808" y="86238"/>
                      <a:pt x="234981" y="90659"/>
                    </a:cubicBezTo>
                    <a:cubicBezTo>
                      <a:pt x="238802" y="92570"/>
                      <a:pt x="242921" y="93393"/>
                      <a:pt x="247073" y="93393"/>
                    </a:cubicBezTo>
                    <a:cubicBezTo>
                      <a:pt x="252715" y="93393"/>
                      <a:pt x="258417" y="91873"/>
                      <a:pt x="263510" y="89494"/>
                    </a:cubicBezTo>
                    <a:cubicBezTo>
                      <a:pt x="267982" y="87404"/>
                      <a:pt x="272214" y="84594"/>
                      <a:pt x="275812" y="81184"/>
                    </a:cubicBezTo>
                    <a:cubicBezTo>
                      <a:pt x="276960" y="80087"/>
                      <a:pt x="279873" y="77688"/>
                      <a:pt x="279188" y="75769"/>
                    </a:cubicBezTo>
                    <a:cubicBezTo>
                      <a:pt x="278840" y="74816"/>
                      <a:pt x="278303" y="74518"/>
                      <a:pt x="277680" y="74518"/>
                    </a:cubicBezTo>
                    <a:cubicBezTo>
                      <a:pt x="276647" y="74518"/>
                      <a:pt x="275379" y="75336"/>
                      <a:pt x="274351" y="75336"/>
                    </a:cubicBezTo>
                    <a:cubicBezTo>
                      <a:pt x="273984" y="75336"/>
                      <a:pt x="273647" y="75231"/>
                      <a:pt x="273362" y="74947"/>
                    </a:cubicBezTo>
                    <a:cubicBezTo>
                      <a:pt x="272608" y="74210"/>
                      <a:pt x="273276" y="72942"/>
                      <a:pt x="273996" y="72171"/>
                    </a:cubicBezTo>
                    <a:cubicBezTo>
                      <a:pt x="283831" y="61839"/>
                      <a:pt x="299852" y="55825"/>
                      <a:pt x="313885" y="55260"/>
                    </a:cubicBezTo>
                    <a:cubicBezTo>
                      <a:pt x="313559" y="53683"/>
                      <a:pt x="313079" y="52004"/>
                      <a:pt x="312720" y="50342"/>
                    </a:cubicBezTo>
                    <a:cubicBezTo>
                      <a:pt x="312463" y="49108"/>
                      <a:pt x="312274" y="47892"/>
                      <a:pt x="312257" y="46727"/>
                    </a:cubicBezTo>
                    <a:cubicBezTo>
                      <a:pt x="312257" y="46042"/>
                      <a:pt x="313180" y="38948"/>
                      <a:pt x="313711" y="38948"/>
                    </a:cubicBezTo>
                    <a:cubicBezTo>
                      <a:pt x="313712" y="38948"/>
                      <a:pt x="313713" y="38948"/>
                      <a:pt x="313713" y="38948"/>
                    </a:cubicBezTo>
                    <a:lnTo>
                      <a:pt x="313713" y="38948"/>
                    </a:lnTo>
                    <a:cubicBezTo>
                      <a:pt x="312991" y="38925"/>
                      <a:pt x="312268" y="38913"/>
                      <a:pt x="311545" y="38913"/>
                    </a:cubicBezTo>
                    <a:cubicBezTo>
                      <a:pt x="302581" y="38913"/>
                      <a:pt x="293613" y="40677"/>
                      <a:pt x="285305" y="44054"/>
                    </a:cubicBezTo>
                    <a:cubicBezTo>
                      <a:pt x="278725" y="46744"/>
                      <a:pt x="272591" y="50428"/>
                      <a:pt x="266063" y="53255"/>
                    </a:cubicBezTo>
                    <a:cubicBezTo>
                      <a:pt x="260682" y="55585"/>
                      <a:pt x="254871" y="57345"/>
                      <a:pt x="249052" y="57345"/>
                    </a:cubicBezTo>
                    <a:cubicBezTo>
                      <a:pt x="247810" y="57345"/>
                      <a:pt x="246568" y="57265"/>
                      <a:pt x="245330" y="57093"/>
                    </a:cubicBezTo>
                    <a:cubicBezTo>
                      <a:pt x="244772" y="57020"/>
                      <a:pt x="244194" y="56927"/>
                      <a:pt x="243630" y="56927"/>
                    </a:cubicBezTo>
                    <a:cubicBezTo>
                      <a:pt x="243139" y="56927"/>
                      <a:pt x="242658" y="56997"/>
                      <a:pt x="242212" y="57213"/>
                    </a:cubicBezTo>
                    <a:cubicBezTo>
                      <a:pt x="239761" y="58412"/>
                      <a:pt x="242623" y="64272"/>
                      <a:pt x="242640" y="66277"/>
                    </a:cubicBezTo>
                    <a:cubicBezTo>
                      <a:pt x="242657" y="68316"/>
                      <a:pt x="241955" y="70475"/>
                      <a:pt x="240310" y="71674"/>
                    </a:cubicBezTo>
                    <a:cubicBezTo>
                      <a:pt x="239441" y="72295"/>
                      <a:pt x="238402" y="72573"/>
                      <a:pt x="237338" y="72573"/>
                    </a:cubicBezTo>
                    <a:cubicBezTo>
                      <a:pt x="235905" y="72573"/>
                      <a:pt x="234428" y="72067"/>
                      <a:pt x="233267" y="71212"/>
                    </a:cubicBezTo>
                    <a:cubicBezTo>
                      <a:pt x="231246" y="69721"/>
                      <a:pt x="230012" y="67408"/>
                      <a:pt x="229087" y="65060"/>
                    </a:cubicBezTo>
                    <a:cubicBezTo>
                      <a:pt x="225694" y="56408"/>
                      <a:pt x="225934" y="46384"/>
                      <a:pt x="229738" y="37903"/>
                    </a:cubicBezTo>
                    <a:cubicBezTo>
                      <a:pt x="230920" y="35264"/>
                      <a:pt x="232959" y="32145"/>
                      <a:pt x="235581" y="30758"/>
                    </a:cubicBezTo>
                    <a:cubicBezTo>
                      <a:pt x="236502" y="30266"/>
                      <a:pt x="237563" y="29990"/>
                      <a:pt x="238607" y="29990"/>
                    </a:cubicBezTo>
                    <a:cubicBezTo>
                      <a:pt x="239601" y="29990"/>
                      <a:pt x="240579" y="30240"/>
                      <a:pt x="241406" y="30792"/>
                    </a:cubicBezTo>
                    <a:cubicBezTo>
                      <a:pt x="242398" y="31470"/>
                      <a:pt x="243279" y="32578"/>
                      <a:pt x="244463" y="32578"/>
                    </a:cubicBezTo>
                    <a:cubicBezTo>
                      <a:pt x="244506" y="32578"/>
                      <a:pt x="244549" y="32577"/>
                      <a:pt x="244593" y="32574"/>
                    </a:cubicBezTo>
                    <a:cubicBezTo>
                      <a:pt x="245416" y="32522"/>
                      <a:pt x="246118" y="31871"/>
                      <a:pt x="246444" y="31100"/>
                    </a:cubicBezTo>
                    <a:cubicBezTo>
                      <a:pt x="246769" y="30346"/>
                      <a:pt x="246804" y="29490"/>
                      <a:pt x="246769" y="28650"/>
                    </a:cubicBezTo>
                    <a:cubicBezTo>
                      <a:pt x="246529" y="22413"/>
                      <a:pt x="243377" y="16862"/>
                      <a:pt x="238870" y="12698"/>
                    </a:cubicBezTo>
                    <a:cubicBezTo>
                      <a:pt x="234878" y="8997"/>
                      <a:pt x="229806" y="6701"/>
                      <a:pt x="224666" y="4936"/>
                    </a:cubicBezTo>
                    <a:cubicBezTo>
                      <a:pt x="215138" y="1633"/>
                      <a:pt x="205050" y="0"/>
                      <a:pt x="194964" y="0"/>
                    </a:cubicBezTo>
                    <a:close/>
                    <a:moveTo>
                      <a:pt x="191845" y="39245"/>
                    </a:moveTo>
                    <a:cubicBezTo>
                      <a:pt x="190976" y="39245"/>
                      <a:pt x="190117" y="39387"/>
                      <a:pt x="189318" y="39736"/>
                    </a:cubicBezTo>
                    <a:cubicBezTo>
                      <a:pt x="187724" y="40438"/>
                      <a:pt x="186473" y="42152"/>
                      <a:pt x="186748" y="43882"/>
                    </a:cubicBezTo>
                    <a:cubicBezTo>
                      <a:pt x="187245" y="47087"/>
                      <a:pt x="191048" y="46607"/>
                      <a:pt x="193019" y="48629"/>
                    </a:cubicBezTo>
                    <a:cubicBezTo>
                      <a:pt x="194201" y="49845"/>
                      <a:pt x="195024" y="51353"/>
                      <a:pt x="195795" y="52861"/>
                    </a:cubicBezTo>
                    <a:cubicBezTo>
                      <a:pt x="196154" y="53563"/>
                      <a:pt x="196531" y="54300"/>
                      <a:pt x="197165" y="54746"/>
                    </a:cubicBezTo>
                    <a:cubicBezTo>
                      <a:pt x="197486" y="54965"/>
                      <a:pt x="197889" y="55093"/>
                      <a:pt x="198275" y="55093"/>
                    </a:cubicBezTo>
                    <a:cubicBezTo>
                      <a:pt x="198674" y="55093"/>
                      <a:pt x="199055" y="54956"/>
                      <a:pt x="199307" y="54643"/>
                    </a:cubicBezTo>
                    <a:cubicBezTo>
                      <a:pt x="199821" y="54026"/>
                      <a:pt x="199564" y="53101"/>
                      <a:pt x="199393" y="52312"/>
                    </a:cubicBezTo>
                    <a:cubicBezTo>
                      <a:pt x="199204" y="51507"/>
                      <a:pt x="199239" y="50462"/>
                      <a:pt x="199993" y="50154"/>
                    </a:cubicBezTo>
                    <a:cubicBezTo>
                      <a:pt x="200122" y="50101"/>
                      <a:pt x="200254" y="50078"/>
                      <a:pt x="200386" y="50078"/>
                    </a:cubicBezTo>
                    <a:cubicBezTo>
                      <a:pt x="200817" y="50078"/>
                      <a:pt x="201254" y="50320"/>
                      <a:pt x="201620" y="50582"/>
                    </a:cubicBezTo>
                    <a:cubicBezTo>
                      <a:pt x="204088" y="52432"/>
                      <a:pt x="205270" y="55928"/>
                      <a:pt x="204585" y="58926"/>
                    </a:cubicBezTo>
                    <a:cubicBezTo>
                      <a:pt x="204208" y="60554"/>
                      <a:pt x="203334" y="62011"/>
                      <a:pt x="202803" y="63587"/>
                    </a:cubicBezTo>
                    <a:cubicBezTo>
                      <a:pt x="202374" y="64838"/>
                      <a:pt x="202169" y="66123"/>
                      <a:pt x="202117" y="67425"/>
                    </a:cubicBezTo>
                    <a:cubicBezTo>
                      <a:pt x="202032" y="69241"/>
                      <a:pt x="202203" y="71075"/>
                      <a:pt x="202408" y="72857"/>
                    </a:cubicBezTo>
                    <a:cubicBezTo>
                      <a:pt x="202717" y="75786"/>
                      <a:pt x="202546" y="78836"/>
                      <a:pt x="202974" y="81715"/>
                    </a:cubicBezTo>
                    <a:cubicBezTo>
                      <a:pt x="203659" y="86358"/>
                      <a:pt x="205081" y="91910"/>
                      <a:pt x="209622" y="94206"/>
                    </a:cubicBezTo>
                    <a:cubicBezTo>
                      <a:pt x="210122" y="94456"/>
                      <a:pt x="210699" y="94658"/>
                      <a:pt x="211246" y="94658"/>
                    </a:cubicBezTo>
                    <a:cubicBezTo>
                      <a:pt x="211561" y="94658"/>
                      <a:pt x="211866" y="94591"/>
                      <a:pt x="212141" y="94429"/>
                    </a:cubicBezTo>
                    <a:cubicBezTo>
                      <a:pt x="213443" y="93658"/>
                      <a:pt x="212963" y="91704"/>
                      <a:pt x="212449" y="90299"/>
                    </a:cubicBezTo>
                    <a:cubicBezTo>
                      <a:pt x="210239" y="84337"/>
                      <a:pt x="210016" y="77860"/>
                      <a:pt x="209828" y="71520"/>
                    </a:cubicBezTo>
                    <a:cubicBezTo>
                      <a:pt x="209639" y="65163"/>
                      <a:pt x="209434" y="58686"/>
                      <a:pt x="207275" y="52724"/>
                    </a:cubicBezTo>
                    <a:cubicBezTo>
                      <a:pt x="205116" y="46744"/>
                      <a:pt x="200609" y="41261"/>
                      <a:pt x="194475" y="39616"/>
                    </a:cubicBezTo>
                    <a:cubicBezTo>
                      <a:pt x="193621" y="39392"/>
                      <a:pt x="192727" y="39245"/>
                      <a:pt x="191845" y="39245"/>
                    </a:cubicBezTo>
                    <a:close/>
                    <a:moveTo>
                      <a:pt x="226066" y="97655"/>
                    </a:moveTo>
                    <a:cubicBezTo>
                      <a:pt x="225971" y="97655"/>
                      <a:pt x="225875" y="97659"/>
                      <a:pt x="225780" y="97667"/>
                    </a:cubicBezTo>
                    <a:cubicBezTo>
                      <a:pt x="224358" y="97787"/>
                      <a:pt x="223107" y="98712"/>
                      <a:pt x="221685" y="98764"/>
                    </a:cubicBezTo>
                    <a:cubicBezTo>
                      <a:pt x="221633" y="98766"/>
                      <a:pt x="221581" y="98767"/>
                      <a:pt x="221530" y="98767"/>
                    </a:cubicBezTo>
                    <a:cubicBezTo>
                      <a:pt x="220388" y="98767"/>
                      <a:pt x="219303" y="98241"/>
                      <a:pt x="218172" y="98061"/>
                    </a:cubicBezTo>
                    <a:cubicBezTo>
                      <a:pt x="217824" y="98001"/>
                      <a:pt x="217516" y="97973"/>
                      <a:pt x="217247" y="97973"/>
                    </a:cubicBezTo>
                    <a:cubicBezTo>
                      <a:pt x="214369" y="97973"/>
                      <a:pt x="215847" y="101179"/>
                      <a:pt x="217555" y="102636"/>
                    </a:cubicBezTo>
                    <a:cubicBezTo>
                      <a:pt x="219434" y="104260"/>
                      <a:pt x="222066" y="105188"/>
                      <a:pt x="224574" y="105188"/>
                    </a:cubicBezTo>
                    <a:cubicBezTo>
                      <a:pt x="224765" y="105188"/>
                      <a:pt x="224956" y="105183"/>
                      <a:pt x="225146" y="105172"/>
                    </a:cubicBezTo>
                    <a:cubicBezTo>
                      <a:pt x="227853" y="105035"/>
                      <a:pt x="230749" y="103236"/>
                      <a:pt x="229566" y="100066"/>
                    </a:cubicBezTo>
                    <a:cubicBezTo>
                      <a:pt x="229035" y="98648"/>
                      <a:pt x="227564" y="97655"/>
                      <a:pt x="226066" y="97655"/>
                    </a:cubicBezTo>
                    <a:close/>
                    <a:moveTo>
                      <a:pt x="174177" y="95468"/>
                    </a:moveTo>
                    <a:cubicBezTo>
                      <a:pt x="174231" y="95468"/>
                      <a:pt x="174287" y="95475"/>
                      <a:pt x="174342" y="95491"/>
                    </a:cubicBezTo>
                    <a:cubicBezTo>
                      <a:pt x="174736" y="95628"/>
                      <a:pt x="174839" y="96142"/>
                      <a:pt x="174856" y="96553"/>
                    </a:cubicBezTo>
                    <a:cubicBezTo>
                      <a:pt x="175096" y="101882"/>
                      <a:pt x="173074" y="107022"/>
                      <a:pt x="172526" y="112283"/>
                    </a:cubicBezTo>
                    <a:cubicBezTo>
                      <a:pt x="172286" y="114613"/>
                      <a:pt x="171909" y="117954"/>
                      <a:pt x="172646" y="120164"/>
                    </a:cubicBezTo>
                    <a:cubicBezTo>
                      <a:pt x="172835" y="120747"/>
                      <a:pt x="172869" y="121535"/>
                      <a:pt x="172338" y="121844"/>
                    </a:cubicBezTo>
                    <a:cubicBezTo>
                      <a:pt x="172221" y="121908"/>
                      <a:pt x="172092" y="121936"/>
                      <a:pt x="171961" y="121936"/>
                    </a:cubicBezTo>
                    <a:cubicBezTo>
                      <a:pt x="171707" y="121936"/>
                      <a:pt x="171444" y="121830"/>
                      <a:pt x="171241" y="121672"/>
                    </a:cubicBezTo>
                    <a:cubicBezTo>
                      <a:pt x="169648" y="120404"/>
                      <a:pt x="169168" y="115692"/>
                      <a:pt x="168979" y="113808"/>
                    </a:cubicBezTo>
                    <a:cubicBezTo>
                      <a:pt x="168928" y="113362"/>
                      <a:pt x="168859" y="112865"/>
                      <a:pt x="168482" y="112608"/>
                    </a:cubicBezTo>
                    <a:cubicBezTo>
                      <a:pt x="168351" y="112524"/>
                      <a:pt x="168204" y="112487"/>
                      <a:pt x="168053" y="112487"/>
                    </a:cubicBezTo>
                    <a:cubicBezTo>
                      <a:pt x="167714" y="112487"/>
                      <a:pt x="167360" y="112678"/>
                      <a:pt x="167146" y="112951"/>
                    </a:cubicBezTo>
                    <a:cubicBezTo>
                      <a:pt x="166746" y="113445"/>
                      <a:pt x="166548" y="114334"/>
                      <a:pt x="166087" y="114334"/>
                    </a:cubicBezTo>
                    <a:cubicBezTo>
                      <a:pt x="165876" y="114334"/>
                      <a:pt x="165610" y="114148"/>
                      <a:pt x="165244" y="113653"/>
                    </a:cubicBezTo>
                    <a:cubicBezTo>
                      <a:pt x="164661" y="112848"/>
                      <a:pt x="164593" y="111700"/>
                      <a:pt x="164799" y="110483"/>
                    </a:cubicBezTo>
                    <a:cubicBezTo>
                      <a:pt x="165175" y="108342"/>
                      <a:pt x="166461" y="105977"/>
                      <a:pt x="167369" y="104778"/>
                    </a:cubicBezTo>
                    <a:cubicBezTo>
                      <a:pt x="168739" y="103013"/>
                      <a:pt x="170333" y="102208"/>
                      <a:pt x="171241" y="99963"/>
                    </a:cubicBezTo>
                    <a:cubicBezTo>
                      <a:pt x="171824" y="98541"/>
                      <a:pt x="172320" y="97033"/>
                      <a:pt x="173383" y="95902"/>
                    </a:cubicBezTo>
                    <a:cubicBezTo>
                      <a:pt x="173600" y="95685"/>
                      <a:pt x="173878" y="95468"/>
                      <a:pt x="174177" y="95468"/>
                    </a:cubicBezTo>
                    <a:close/>
                    <a:moveTo>
                      <a:pt x="130119" y="120018"/>
                    </a:moveTo>
                    <a:cubicBezTo>
                      <a:pt x="129263" y="120018"/>
                      <a:pt x="128338" y="120505"/>
                      <a:pt x="128148" y="121330"/>
                    </a:cubicBezTo>
                    <a:cubicBezTo>
                      <a:pt x="127977" y="122135"/>
                      <a:pt x="128474" y="122923"/>
                      <a:pt x="129090" y="123471"/>
                    </a:cubicBezTo>
                    <a:cubicBezTo>
                      <a:pt x="130307" y="124585"/>
                      <a:pt x="131952" y="125099"/>
                      <a:pt x="133528" y="125579"/>
                    </a:cubicBezTo>
                    <a:cubicBezTo>
                      <a:pt x="133766" y="125658"/>
                      <a:pt x="134021" y="125726"/>
                      <a:pt x="134264" y="125726"/>
                    </a:cubicBezTo>
                    <a:cubicBezTo>
                      <a:pt x="134440" y="125726"/>
                      <a:pt x="134610" y="125690"/>
                      <a:pt x="134762" y="125596"/>
                    </a:cubicBezTo>
                    <a:cubicBezTo>
                      <a:pt x="135088" y="125373"/>
                      <a:pt x="135173" y="124928"/>
                      <a:pt x="135156" y="124534"/>
                    </a:cubicBezTo>
                    <a:cubicBezTo>
                      <a:pt x="135070" y="122495"/>
                      <a:pt x="132243" y="120199"/>
                      <a:pt x="130324" y="120027"/>
                    </a:cubicBezTo>
                    <a:cubicBezTo>
                      <a:pt x="130257" y="120021"/>
                      <a:pt x="130188" y="120018"/>
                      <a:pt x="130119" y="120018"/>
                    </a:cubicBezTo>
                    <a:close/>
                    <a:moveTo>
                      <a:pt x="210840" y="136685"/>
                    </a:moveTo>
                    <a:cubicBezTo>
                      <a:pt x="211675" y="136685"/>
                      <a:pt x="212561" y="136915"/>
                      <a:pt x="213083" y="137247"/>
                    </a:cubicBezTo>
                    <a:cubicBezTo>
                      <a:pt x="214334" y="138035"/>
                      <a:pt x="215328" y="139218"/>
                      <a:pt x="215876" y="140588"/>
                    </a:cubicBezTo>
                    <a:cubicBezTo>
                      <a:pt x="216047" y="141017"/>
                      <a:pt x="216167" y="141565"/>
                      <a:pt x="215859" y="141908"/>
                    </a:cubicBezTo>
                    <a:cubicBezTo>
                      <a:pt x="215678" y="142121"/>
                      <a:pt x="215398" y="142188"/>
                      <a:pt x="215105" y="142188"/>
                    </a:cubicBezTo>
                    <a:cubicBezTo>
                      <a:pt x="214926" y="142188"/>
                      <a:pt x="214743" y="142163"/>
                      <a:pt x="214574" y="142131"/>
                    </a:cubicBezTo>
                    <a:cubicBezTo>
                      <a:pt x="212998" y="141805"/>
                      <a:pt x="209399" y="140537"/>
                      <a:pt x="208868" y="138755"/>
                    </a:cubicBezTo>
                    <a:cubicBezTo>
                      <a:pt x="208412" y="137222"/>
                      <a:pt x="209565" y="136685"/>
                      <a:pt x="210840" y="136685"/>
                    </a:cubicBezTo>
                    <a:close/>
                    <a:moveTo>
                      <a:pt x="70904" y="145048"/>
                    </a:moveTo>
                    <a:cubicBezTo>
                      <a:pt x="70526" y="145048"/>
                      <a:pt x="70145" y="145110"/>
                      <a:pt x="69771" y="145180"/>
                    </a:cubicBezTo>
                    <a:lnTo>
                      <a:pt x="59611" y="146808"/>
                    </a:lnTo>
                    <a:cubicBezTo>
                      <a:pt x="58171" y="147048"/>
                      <a:pt x="55841" y="147785"/>
                      <a:pt x="56372" y="149772"/>
                    </a:cubicBezTo>
                    <a:cubicBezTo>
                      <a:pt x="56749" y="151143"/>
                      <a:pt x="58428" y="151246"/>
                      <a:pt x="59611" y="151383"/>
                    </a:cubicBezTo>
                    <a:cubicBezTo>
                      <a:pt x="60218" y="151445"/>
                      <a:pt x="60828" y="151475"/>
                      <a:pt x="61437" y="151475"/>
                    </a:cubicBezTo>
                    <a:cubicBezTo>
                      <a:pt x="64905" y="151475"/>
                      <a:pt x="68365" y="150490"/>
                      <a:pt x="71279" y="148624"/>
                    </a:cubicBezTo>
                    <a:cubicBezTo>
                      <a:pt x="72187" y="148042"/>
                      <a:pt x="73147" y="147048"/>
                      <a:pt x="72753" y="146037"/>
                    </a:cubicBezTo>
                    <a:cubicBezTo>
                      <a:pt x="72547" y="145523"/>
                      <a:pt x="71999" y="145198"/>
                      <a:pt x="71433" y="145095"/>
                    </a:cubicBezTo>
                    <a:cubicBezTo>
                      <a:pt x="71258" y="145062"/>
                      <a:pt x="71082" y="145048"/>
                      <a:pt x="70904" y="145048"/>
                    </a:cubicBezTo>
                    <a:close/>
                    <a:moveTo>
                      <a:pt x="12493" y="120351"/>
                    </a:moveTo>
                    <a:cubicBezTo>
                      <a:pt x="12291" y="120351"/>
                      <a:pt x="12090" y="120363"/>
                      <a:pt x="11891" y="120387"/>
                    </a:cubicBezTo>
                    <a:cubicBezTo>
                      <a:pt x="7522" y="120935"/>
                      <a:pt x="6682" y="127841"/>
                      <a:pt x="6922" y="131199"/>
                    </a:cubicBezTo>
                    <a:cubicBezTo>
                      <a:pt x="6991" y="132124"/>
                      <a:pt x="7162" y="133067"/>
                      <a:pt x="7676" y="133820"/>
                    </a:cubicBezTo>
                    <a:cubicBezTo>
                      <a:pt x="8670" y="135225"/>
                      <a:pt x="10555" y="135568"/>
                      <a:pt x="12217" y="136048"/>
                    </a:cubicBezTo>
                    <a:cubicBezTo>
                      <a:pt x="15284" y="136939"/>
                      <a:pt x="18111" y="138704"/>
                      <a:pt x="20236" y="141085"/>
                    </a:cubicBezTo>
                    <a:cubicBezTo>
                      <a:pt x="22532" y="143638"/>
                      <a:pt x="24005" y="146808"/>
                      <a:pt x="25890" y="149687"/>
                    </a:cubicBezTo>
                    <a:cubicBezTo>
                      <a:pt x="29035" y="154461"/>
                      <a:pt x="33741" y="158185"/>
                      <a:pt x="39353" y="158185"/>
                    </a:cubicBezTo>
                    <a:cubicBezTo>
                      <a:pt x="40468" y="158185"/>
                      <a:pt x="41620" y="158038"/>
                      <a:pt x="42802" y="157723"/>
                    </a:cubicBezTo>
                    <a:cubicBezTo>
                      <a:pt x="43624" y="157517"/>
                      <a:pt x="44532" y="157072"/>
                      <a:pt x="44652" y="156249"/>
                    </a:cubicBezTo>
                    <a:cubicBezTo>
                      <a:pt x="44738" y="155650"/>
                      <a:pt x="44378" y="155101"/>
                      <a:pt x="44310" y="154519"/>
                    </a:cubicBezTo>
                    <a:cubicBezTo>
                      <a:pt x="44155" y="153388"/>
                      <a:pt x="45081" y="152377"/>
                      <a:pt x="46074" y="151863"/>
                    </a:cubicBezTo>
                    <a:cubicBezTo>
                      <a:pt x="47085" y="151332"/>
                      <a:pt x="48233" y="151092"/>
                      <a:pt x="49193" y="150492"/>
                    </a:cubicBezTo>
                    <a:cubicBezTo>
                      <a:pt x="50152" y="149892"/>
                      <a:pt x="50923" y="148727"/>
                      <a:pt x="50546" y="147648"/>
                    </a:cubicBezTo>
                    <a:cubicBezTo>
                      <a:pt x="50032" y="146226"/>
                      <a:pt x="48113" y="146140"/>
                      <a:pt x="46606" y="146037"/>
                    </a:cubicBezTo>
                    <a:cubicBezTo>
                      <a:pt x="43504" y="145814"/>
                      <a:pt x="40506" y="144409"/>
                      <a:pt x="38347" y="142165"/>
                    </a:cubicBezTo>
                    <a:cubicBezTo>
                      <a:pt x="37632" y="141408"/>
                      <a:pt x="36711" y="140491"/>
                      <a:pt x="35772" y="140491"/>
                    </a:cubicBezTo>
                    <a:cubicBezTo>
                      <a:pt x="35562" y="140491"/>
                      <a:pt x="35352" y="140537"/>
                      <a:pt x="35143" y="140640"/>
                    </a:cubicBezTo>
                    <a:cubicBezTo>
                      <a:pt x="34440" y="140983"/>
                      <a:pt x="34166" y="141925"/>
                      <a:pt x="34337" y="142696"/>
                    </a:cubicBezTo>
                    <a:cubicBezTo>
                      <a:pt x="34509" y="143467"/>
                      <a:pt x="35006" y="144135"/>
                      <a:pt x="35485" y="144752"/>
                    </a:cubicBezTo>
                    <a:cubicBezTo>
                      <a:pt x="36393" y="145934"/>
                      <a:pt x="37302" y="147100"/>
                      <a:pt x="38210" y="148265"/>
                    </a:cubicBezTo>
                    <a:cubicBezTo>
                      <a:pt x="38741" y="148967"/>
                      <a:pt x="39957" y="150081"/>
                      <a:pt x="38398" y="150321"/>
                    </a:cubicBezTo>
                    <a:cubicBezTo>
                      <a:pt x="38176" y="150355"/>
                      <a:pt x="37958" y="150372"/>
                      <a:pt x="37742" y="150372"/>
                    </a:cubicBezTo>
                    <a:cubicBezTo>
                      <a:pt x="33674" y="150372"/>
                      <a:pt x="30849" y="144446"/>
                      <a:pt x="29694" y="141257"/>
                    </a:cubicBezTo>
                    <a:cubicBezTo>
                      <a:pt x="28769" y="138738"/>
                      <a:pt x="28135" y="136099"/>
                      <a:pt x="27072" y="133632"/>
                    </a:cubicBezTo>
                    <a:cubicBezTo>
                      <a:pt x="26044" y="131199"/>
                      <a:pt x="24588" y="128937"/>
                      <a:pt x="22823" y="126967"/>
                    </a:cubicBezTo>
                    <a:cubicBezTo>
                      <a:pt x="20579" y="124446"/>
                      <a:pt x="16266" y="120351"/>
                      <a:pt x="12493" y="120351"/>
                    </a:cubicBezTo>
                    <a:close/>
                    <a:moveTo>
                      <a:pt x="107624" y="145462"/>
                    </a:moveTo>
                    <a:cubicBezTo>
                      <a:pt x="106768" y="145462"/>
                      <a:pt x="106234" y="145893"/>
                      <a:pt x="106679" y="147219"/>
                    </a:cubicBezTo>
                    <a:cubicBezTo>
                      <a:pt x="106936" y="147973"/>
                      <a:pt x="107553" y="148539"/>
                      <a:pt x="108101" y="149121"/>
                    </a:cubicBezTo>
                    <a:cubicBezTo>
                      <a:pt x="109146" y="150252"/>
                      <a:pt x="109968" y="151606"/>
                      <a:pt x="110500" y="153045"/>
                    </a:cubicBezTo>
                    <a:cubicBezTo>
                      <a:pt x="111134" y="154776"/>
                      <a:pt x="111356" y="156643"/>
                      <a:pt x="112110" y="158305"/>
                    </a:cubicBezTo>
                    <a:cubicBezTo>
                      <a:pt x="112679" y="159590"/>
                      <a:pt x="114578" y="161719"/>
                      <a:pt x="116103" y="161719"/>
                    </a:cubicBezTo>
                    <a:cubicBezTo>
                      <a:pt x="116369" y="161719"/>
                      <a:pt x="116623" y="161654"/>
                      <a:pt x="116857" y="161509"/>
                    </a:cubicBezTo>
                    <a:cubicBezTo>
                      <a:pt x="117114" y="161355"/>
                      <a:pt x="117336" y="161115"/>
                      <a:pt x="117525" y="160756"/>
                    </a:cubicBezTo>
                    <a:cubicBezTo>
                      <a:pt x="118810" y="158408"/>
                      <a:pt x="117148" y="153799"/>
                      <a:pt x="115966" y="151726"/>
                    </a:cubicBezTo>
                    <a:cubicBezTo>
                      <a:pt x="114869" y="149790"/>
                      <a:pt x="113207" y="147973"/>
                      <a:pt x="111339" y="146757"/>
                    </a:cubicBezTo>
                    <a:cubicBezTo>
                      <a:pt x="110724" y="146344"/>
                      <a:pt x="108846" y="145462"/>
                      <a:pt x="107624" y="145462"/>
                    </a:cubicBezTo>
                    <a:close/>
                    <a:moveTo>
                      <a:pt x="18259" y="22189"/>
                    </a:moveTo>
                    <a:cubicBezTo>
                      <a:pt x="12122" y="22189"/>
                      <a:pt x="5996" y="23792"/>
                      <a:pt x="754" y="27142"/>
                    </a:cubicBezTo>
                    <a:cubicBezTo>
                      <a:pt x="1508" y="32642"/>
                      <a:pt x="720" y="37543"/>
                      <a:pt x="0" y="43060"/>
                    </a:cubicBezTo>
                    <a:cubicBezTo>
                      <a:pt x="9955" y="41227"/>
                      <a:pt x="19653" y="40267"/>
                      <a:pt x="29728" y="39325"/>
                    </a:cubicBezTo>
                    <a:cubicBezTo>
                      <a:pt x="31744" y="39135"/>
                      <a:pt x="34037" y="38850"/>
                      <a:pt x="36296" y="38850"/>
                    </a:cubicBezTo>
                    <a:cubicBezTo>
                      <a:pt x="39126" y="38850"/>
                      <a:pt x="41903" y="39297"/>
                      <a:pt x="44018" y="40935"/>
                    </a:cubicBezTo>
                    <a:cubicBezTo>
                      <a:pt x="47531" y="43660"/>
                      <a:pt x="49793" y="48046"/>
                      <a:pt x="49724" y="52501"/>
                    </a:cubicBezTo>
                    <a:cubicBezTo>
                      <a:pt x="49707" y="53409"/>
                      <a:pt x="49501" y="54471"/>
                      <a:pt x="48696" y="54883"/>
                    </a:cubicBezTo>
                    <a:cubicBezTo>
                      <a:pt x="48474" y="54997"/>
                      <a:pt x="48258" y="55047"/>
                      <a:pt x="48045" y="55047"/>
                    </a:cubicBezTo>
                    <a:cubicBezTo>
                      <a:pt x="46759" y="55047"/>
                      <a:pt x="45598" y="53223"/>
                      <a:pt x="44172" y="52724"/>
                    </a:cubicBezTo>
                    <a:cubicBezTo>
                      <a:pt x="43922" y="52633"/>
                      <a:pt x="43672" y="52592"/>
                      <a:pt x="43427" y="52592"/>
                    </a:cubicBezTo>
                    <a:cubicBezTo>
                      <a:pt x="41625" y="52592"/>
                      <a:pt x="40075" y="54854"/>
                      <a:pt x="40437" y="56785"/>
                    </a:cubicBezTo>
                    <a:cubicBezTo>
                      <a:pt x="40831" y="58961"/>
                      <a:pt x="42682" y="60554"/>
                      <a:pt x="44464" y="61908"/>
                    </a:cubicBezTo>
                    <a:cubicBezTo>
                      <a:pt x="47514" y="64238"/>
                      <a:pt x="50684" y="66431"/>
                      <a:pt x="53956" y="68453"/>
                    </a:cubicBezTo>
                    <a:cubicBezTo>
                      <a:pt x="56321" y="69909"/>
                      <a:pt x="59696" y="71075"/>
                      <a:pt x="61410" y="73336"/>
                    </a:cubicBezTo>
                    <a:cubicBezTo>
                      <a:pt x="62712" y="75015"/>
                      <a:pt x="63157" y="77534"/>
                      <a:pt x="64048" y="79453"/>
                    </a:cubicBezTo>
                    <a:cubicBezTo>
                      <a:pt x="65436" y="82469"/>
                      <a:pt x="66995" y="85502"/>
                      <a:pt x="69326" y="87918"/>
                    </a:cubicBezTo>
                    <a:cubicBezTo>
                      <a:pt x="72564" y="91242"/>
                      <a:pt x="77105" y="93144"/>
                      <a:pt x="81714" y="93640"/>
                    </a:cubicBezTo>
                    <a:cubicBezTo>
                      <a:pt x="82858" y="93765"/>
                      <a:pt x="83996" y="93824"/>
                      <a:pt x="85125" y="93824"/>
                    </a:cubicBezTo>
                    <a:cubicBezTo>
                      <a:pt x="96781" y="93824"/>
                      <a:pt x="107567" y="87454"/>
                      <a:pt x="115846" y="79659"/>
                    </a:cubicBezTo>
                    <a:cubicBezTo>
                      <a:pt x="121586" y="74244"/>
                      <a:pt x="126880" y="68247"/>
                      <a:pt x="133443" y="63844"/>
                    </a:cubicBezTo>
                    <a:cubicBezTo>
                      <a:pt x="138474" y="60445"/>
                      <a:pt x="144498" y="58050"/>
                      <a:pt x="150480" y="58050"/>
                    </a:cubicBezTo>
                    <a:cubicBezTo>
                      <a:pt x="152279" y="58050"/>
                      <a:pt x="154074" y="58266"/>
                      <a:pt x="155837" y="58738"/>
                    </a:cubicBezTo>
                    <a:cubicBezTo>
                      <a:pt x="159812" y="59800"/>
                      <a:pt x="164079" y="63535"/>
                      <a:pt x="166872" y="66500"/>
                    </a:cubicBezTo>
                    <a:cubicBezTo>
                      <a:pt x="170282" y="70132"/>
                      <a:pt x="172646" y="74758"/>
                      <a:pt x="173451" y="79693"/>
                    </a:cubicBezTo>
                    <a:cubicBezTo>
                      <a:pt x="174291" y="84936"/>
                      <a:pt x="173349" y="90402"/>
                      <a:pt x="170950" y="95131"/>
                    </a:cubicBezTo>
                    <a:cubicBezTo>
                      <a:pt x="168482" y="99980"/>
                      <a:pt x="163651" y="103938"/>
                      <a:pt x="162503" y="109455"/>
                    </a:cubicBezTo>
                    <a:cubicBezTo>
                      <a:pt x="161389" y="114767"/>
                      <a:pt x="164901" y="121981"/>
                      <a:pt x="167249" y="126658"/>
                    </a:cubicBezTo>
                    <a:cubicBezTo>
                      <a:pt x="171926" y="136048"/>
                      <a:pt x="177941" y="145814"/>
                      <a:pt x="187159" y="151349"/>
                    </a:cubicBezTo>
                    <a:cubicBezTo>
                      <a:pt x="190500" y="153336"/>
                      <a:pt x="194150" y="154844"/>
                      <a:pt x="197954" y="155701"/>
                    </a:cubicBezTo>
                    <a:cubicBezTo>
                      <a:pt x="198882" y="155915"/>
                      <a:pt x="199783" y="155997"/>
                      <a:pt x="200670" y="155997"/>
                    </a:cubicBezTo>
                    <a:cubicBezTo>
                      <a:pt x="203554" y="155997"/>
                      <a:pt x="206281" y="155131"/>
                      <a:pt x="209248" y="155131"/>
                    </a:cubicBezTo>
                    <a:cubicBezTo>
                      <a:pt x="209597" y="155131"/>
                      <a:pt x="209950" y="155143"/>
                      <a:pt x="210307" y="155170"/>
                    </a:cubicBezTo>
                    <a:cubicBezTo>
                      <a:pt x="213049" y="155393"/>
                      <a:pt x="215585" y="156712"/>
                      <a:pt x="218018" y="157997"/>
                    </a:cubicBezTo>
                    <a:cubicBezTo>
                      <a:pt x="222119" y="160180"/>
                      <a:pt x="225383" y="162576"/>
                      <a:pt x="229824" y="162576"/>
                    </a:cubicBezTo>
                    <a:cubicBezTo>
                      <a:pt x="230263" y="162576"/>
                      <a:pt x="230713" y="162553"/>
                      <a:pt x="231177" y="162503"/>
                    </a:cubicBezTo>
                    <a:cubicBezTo>
                      <a:pt x="235820" y="162006"/>
                      <a:pt x="240173" y="161424"/>
                      <a:pt x="244542" y="159693"/>
                    </a:cubicBezTo>
                    <a:cubicBezTo>
                      <a:pt x="253041" y="156335"/>
                      <a:pt x="260477" y="150149"/>
                      <a:pt x="265035" y="142216"/>
                    </a:cubicBezTo>
                    <a:cubicBezTo>
                      <a:pt x="269181" y="135037"/>
                      <a:pt x="271049" y="126812"/>
                      <a:pt x="273311" y="118845"/>
                    </a:cubicBezTo>
                    <a:cubicBezTo>
                      <a:pt x="275589" y="110878"/>
                      <a:pt x="278485" y="102790"/>
                      <a:pt x="284174" y="96759"/>
                    </a:cubicBezTo>
                    <a:cubicBezTo>
                      <a:pt x="288386" y="92319"/>
                      <a:pt x="294484" y="89289"/>
                      <a:pt x="300462" y="89289"/>
                    </a:cubicBezTo>
                    <a:cubicBezTo>
                      <a:pt x="302583" y="89289"/>
                      <a:pt x="304688" y="89671"/>
                      <a:pt x="306688" y="90505"/>
                    </a:cubicBezTo>
                    <a:cubicBezTo>
                      <a:pt x="305917" y="90179"/>
                      <a:pt x="306620" y="84594"/>
                      <a:pt x="306089" y="83668"/>
                    </a:cubicBezTo>
                    <a:cubicBezTo>
                      <a:pt x="305530" y="82670"/>
                      <a:pt x="304622" y="82438"/>
                      <a:pt x="303613" y="82438"/>
                    </a:cubicBezTo>
                    <a:cubicBezTo>
                      <a:pt x="303012" y="82438"/>
                      <a:pt x="302374" y="82520"/>
                      <a:pt x="301754" y="82572"/>
                    </a:cubicBezTo>
                    <a:cubicBezTo>
                      <a:pt x="297504" y="82897"/>
                      <a:pt x="293443" y="84354"/>
                      <a:pt x="289742" y="86444"/>
                    </a:cubicBezTo>
                    <a:cubicBezTo>
                      <a:pt x="282118" y="90762"/>
                      <a:pt x="276035" y="97581"/>
                      <a:pt x="271015" y="104641"/>
                    </a:cubicBezTo>
                    <a:cubicBezTo>
                      <a:pt x="262704" y="116361"/>
                      <a:pt x="255165" y="129811"/>
                      <a:pt x="242160" y="135894"/>
                    </a:cubicBezTo>
                    <a:cubicBezTo>
                      <a:pt x="237639" y="138007"/>
                      <a:pt x="232962" y="139243"/>
                      <a:pt x="228369" y="139243"/>
                    </a:cubicBezTo>
                    <a:cubicBezTo>
                      <a:pt x="223354" y="139243"/>
                      <a:pt x="218439" y="137768"/>
                      <a:pt x="213940" y="134352"/>
                    </a:cubicBezTo>
                    <a:cubicBezTo>
                      <a:pt x="210890" y="132038"/>
                      <a:pt x="208234" y="129211"/>
                      <a:pt x="205081" y="127035"/>
                    </a:cubicBezTo>
                    <a:cubicBezTo>
                      <a:pt x="204605" y="126714"/>
                      <a:pt x="204004" y="126400"/>
                      <a:pt x="203458" y="126400"/>
                    </a:cubicBezTo>
                    <a:cubicBezTo>
                      <a:pt x="203218" y="126400"/>
                      <a:pt x="202989" y="126461"/>
                      <a:pt x="202785" y="126607"/>
                    </a:cubicBezTo>
                    <a:cubicBezTo>
                      <a:pt x="202083" y="127104"/>
                      <a:pt x="202237" y="128166"/>
                      <a:pt x="202443" y="128989"/>
                    </a:cubicBezTo>
                    <a:cubicBezTo>
                      <a:pt x="203025" y="131199"/>
                      <a:pt x="204550" y="134232"/>
                      <a:pt x="201535" y="135088"/>
                    </a:cubicBezTo>
                    <a:cubicBezTo>
                      <a:pt x="201211" y="135180"/>
                      <a:pt x="200885" y="135222"/>
                      <a:pt x="200561" y="135222"/>
                    </a:cubicBezTo>
                    <a:cubicBezTo>
                      <a:pt x="198154" y="135222"/>
                      <a:pt x="195783" y="132914"/>
                      <a:pt x="194304" y="131404"/>
                    </a:cubicBezTo>
                    <a:cubicBezTo>
                      <a:pt x="190534" y="127584"/>
                      <a:pt x="186919" y="123351"/>
                      <a:pt x="185377" y="118211"/>
                    </a:cubicBezTo>
                    <a:cubicBezTo>
                      <a:pt x="184931" y="116738"/>
                      <a:pt x="184674" y="115144"/>
                      <a:pt x="185188" y="113705"/>
                    </a:cubicBezTo>
                    <a:cubicBezTo>
                      <a:pt x="185652" y="112391"/>
                      <a:pt x="186910" y="111300"/>
                      <a:pt x="188246" y="111300"/>
                    </a:cubicBezTo>
                    <a:cubicBezTo>
                      <a:pt x="188392" y="111300"/>
                      <a:pt x="188538" y="111313"/>
                      <a:pt x="188684" y="111340"/>
                    </a:cubicBezTo>
                    <a:cubicBezTo>
                      <a:pt x="189215" y="111443"/>
                      <a:pt x="189712" y="111717"/>
                      <a:pt x="190243" y="111786"/>
                    </a:cubicBezTo>
                    <a:cubicBezTo>
                      <a:pt x="190349" y="111800"/>
                      <a:pt x="190454" y="111807"/>
                      <a:pt x="190556" y="111807"/>
                    </a:cubicBezTo>
                    <a:cubicBezTo>
                      <a:pt x="192493" y="111807"/>
                      <a:pt x="193649" y="109262"/>
                      <a:pt x="193567" y="107211"/>
                    </a:cubicBezTo>
                    <a:cubicBezTo>
                      <a:pt x="193207" y="97667"/>
                      <a:pt x="197200" y="88414"/>
                      <a:pt x="196891" y="78768"/>
                    </a:cubicBezTo>
                    <a:cubicBezTo>
                      <a:pt x="196480" y="66226"/>
                      <a:pt x="187587" y="55911"/>
                      <a:pt x="176518" y="50942"/>
                    </a:cubicBezTo>
                    <a:cubicBezTo>
                      <a:pt x="170810" y="48373"/>
                      <a:pt x="163349" y="47793"/>
                      <a:pt x="156874" y="47793"/>
                    </a:cubicBezTo>
                    <a:cubicBezTo>
                      <a:pt x="155964" y="47793"/>
                      <a:pt x="155073" y="47804"/>
                      <a:pt x="154209" y="47823"/>
                    </a:cubicBezTo>
                    <a:cubicBezTo>
                      <a:pt x="146825" y="47995"/>
                      <a:pt x="139457" y="49314"/>
                      <a:pt x="132500" y="51781"/>
                    </a:cubicBezTo>
                    <a:cubicBezTo>
                      <a:pt x="129570" y="52809"/>
                      <a:pt x="126315" y="54557"/>
                      <a:pt x="125921" y="57624"/>
                    </a:cubicBezTo>
                    <a:cubicBezTo>
                      <a:pt x="125818" y="58567"/>
                      <a:pt x="125989" y="59526"/>
                      <a:pt x="125835" y="60468"/>
                    </a:cubicBezTo>
                    <a:cubicBezTo>
                      <a:pt x="125561" y="62062"/>
                      <a:pt x="124310" y="63347"/>
                      <a:pt x="122871" y="64084"/>
                    </a:cubicBezTo>
                    <a:cubicBezTo>
                      <a:pt x="119012" y="66040"/>
                      <a:pt x="114165" y="66985"/>
                      <a:pt x="109333" y="66985"/>
                    </a:cubicBezTo>
                    <a:cubicBezTo>
                      <a:pt x="104724" y="66985"/>
                      <a:pt x="100129" y="66125"/>
                      <a:pt x="96415" y="64461"/>
                    </a:cubicBezTo>
                    <a:cubicBezTo>
                      <a:pt x="89476" y="61342"/>
                      <a:pt x="83770" y="55054"/>
                      <a:pt x="76214" y="54317"/>
                    </a:cubicBezTo>
                    <a:cubicBezTo>
                      <a:pt x="75676" y="54265"/>
                      <a:pt x="75137" y="54243"/>
                      <a:pt x="74596" y="54243"/>
                    </a:cubicBezTo>
                    <a:cubicBezTo>
                      <a:pt x="71170" y="54243"/>
                      <a:pt x="67692" y="55142"/>
                      <a:pt x="64318" y="55142"/>
                    </a:cubicBezTo>
                    <a:cubicBezTo>
                      <a:pt x="62945" y="55142"/>
                      <a:pt x="61590" y="54993"/>
                      <a:pt x="60262" y="54574"/>
                    </a:cubicBezTo>
                    <a:cubicBezTo>
                      <a:pt x="53048" y="52295"/>
                      <a:pt x="50546" y="43643"/>
                      <a:pt x="46571" y="37200"/>
                    </a:cubicBezTo>
                    <a:cubicBezTo>
                      <a:pt x="40602" y="27484"/>
                      <a:pt x="29414" y="22189"/>
                      <a:pt x="18259" y="22189"/>
                    </a:cubicBezTo>
                    <a:close/>
                    <a:moveTo>
                      <a:pt x="121624" y="151807"/>
                    </a:moveTo>
                    <a:cubicBezTo>
                      <a:pt x="121377" y="151807"/>
                      <a:pt x="121134" y="151866"/>
                      <a:pt x="120917" y="152000"/>
                    </a:cubicBezTo>
                    <a:cubicBezTo>
                      <a:pt x="118210" y="153611"/>
                      <a:pt x="122048" y="161852"/>
                      <a:pt x="123196" y="163548"/>
                    </a:cubicBezTo>
                    <a:cubicBezTo>
                      <a:pt x="124790" y="165913"/>
                      <a:pt x="127394" y="167746"/>
                      <a:pt x="130256" y="167781"/>
                    </a:cubicBezTo>
                    <a:cubicBezTo>
                      <a:pt x="130287" y="167781"/>
                      <a:pt x="130319" y="167782"/>
                      <a:pt x="130352" y="167782"/>
                    </a:cubicBezTo>
                    <a:cubicBezTo>
                      <a:pt x="131048" y="167782"/>
                      <a:pt x="131831" y="167599"/>
                      <a:pt x="132192" y="167010"/>
                    </a:cubicBezTo>
                    <a:cubicBezTo>
                      <a:pt x="132483" y="166496"/>
                      <a:pt x="132380" y="165827"/>
                      <a:pt x="132089" y="165313"/>
                    </a:cubicBezTo>
                    <a:cubicBezTo>
                      <a:pt x="131798" y="164799"/>
                      <a:pt x="131335" y="164405"/>
                      <a:pt x="130890" y="164011"/>
                    </a:cubicBezTo>
                    <a:cubicBezTo>
                      <a:pt x="127977" y="161390"/>
                      <a:pt x="125664" y="158100"/>
                      <a:pt x="124173" y="154484"/>
                    </a:cubicBezTo>
                    <a:cubicBezTo>
                      <a:pt x="123864" y="153765"/>
                      <a:pt x="123590" y="152994"/>
                      <a:pt x="123042" y="152445"/>
                    </a:cubicBezTo>
                    <a:cubicBezTo>
                      <a:pt x="122672" y="152064"/>
                      <a:pt x="122138" y="151807"/>
                      <a:pt x="121624" y="151807"/>
                    </a:cubicBezTo>
                    <a:close/>
                    <a:moveTo>
                      <a:pt x="12537" y="55280"/>
                    </a:moveTo>
                    <a:cubicBezTo>
                      <a:pt x="11158" y="55280"/>
                      <a:pt x="9778" y="55396"/>
                      <a:pt x="8413" y="55637"/>
                    </a:cubicBezTo>
                    <a:cubicBezTo>
                      <a:pt x="8584" y="62268"/>
                      <a:pt x="7762" y="68641"/>
                      <a:pt x="7248" y="75255"/>
                    </a:cubicBezTo>
                    <a:cubicBezTo>
                      <a:pt x="7059" y="77706"/>
                      <a:pt x="11429" y="77757"/>
                      <a:pt x="12782" y="77997"/>
                    </a:cubicBezTo>
                    <a:cubicBezTo>
                      <a:pt x="15507" y="78477"/>
                      <a:pt x="18334" y="80121"/>
                      <a:pt x="20064" y="82298"/>
                    </a:cubicBezTo>
                    <a:cubicBezTo>
                      <a:pt x="21298" y="83857"/>
                      <a:pt x="22069" y="85793"/>
                      <a:pt x="23457" y="87232"/>
                    </a:cubicBezTo>
                    <a:cubicBezTo>
                      <a:pt x="23964" y="87764"/>
                      <a:pt x="25753" y="88577"/>
                      <a:pt x="27033" y="88577"/>
                    </a:cubicBezTo>
                    <a:cubicBezTo>
                      <a:pt x="27484" y="88577"/>
                      <a:pt x="27872" y="88476"/>
                      <a:pt x="28118" y="88226"/>
                    </a:cubicBezTo>
                    <a:cubicBezTo>
                      <a:pt x="29018" y="87343"/>
                      <a:pt x="26584" y="83530"/>
                      <a:pt x="29562" y="83530"/>
                    </a:cubicBezTo>
                    <a:cubicBezTo>
                      <a:pt x="29589" y="83530"/>
                      <a:pt x="29615" y="83531"/>
                      <a:pt x="29643" y="83531"/>
                    </a:cubicBezTo>
                    <a:cubicBezTo>
                      <a:pt x="30328" y="83531"/>
                      <a:pt x="30876" y="84028"/>
                      <a:pt x="31373" y="84474"/>
                    </a:cubicBezTo>
                    <a:cubicBezTo>
                      <a:pt x="34800" y="87626"/>
                      <a:pt x="37799" y="89648"/>
                      <a:pt x="38141" y="94566"/>
                    </a:cubicBezTo>
                    <a:cubicBezTo>
                      <a:pt x="38244" y="96005"/>
                      <a:pt x="38655" y="97633"/>
                      <a:pt x="38432" y="99038"/>
                    </a:cubicBezTo>
                    <a:cubicBezTo>
                      <a:pt x="38261" y="100032"/>
                      <a:pt x="37644" y="101008"/>
                      <a:pt x="36668" y="101299"/>
                    </a:cubicBezTo>
                    <a:cubicBezTo>
                      <a:pt x="35965" y="101522"/>
                      <a:pt x="35194" y="101334"/>
                      <a:pt x="34474" y="101522"/>
                    </a:cubicBezTo>
                    <a:cubicBezTo>
                      <a:pt x="31630" y="102259"/>
                      <a:pt x="35245" y="112128"/>
                      <a:pt x="36188" y="113859"/>
                    </a:cubicBezTo>
                    <a:cubicBezTo>
                      <a:pt x="39049" y="119102"/>
                      <a:pt x="44155" y="124911"/>
                      <a:pt x="49347" y="127892"/>
                    </a:cubicBezTo>
                    <a:cubicBezTo>
                      <a:pt x="54197" y="130702"/>
                      <a:pt x="59789" y="131954"/>
                      <a:pt x="65414" y="131954"/>
                    </a:cubicBezTo>
                    <a:cubicBezTo>
                      <a:pt x="68294" y="131954"/>
                      <a:pt x="71184" y="131625"/>
                      <a:pt x="73986" y="131010"/>
                    </a:cubicBezTo>
                    <a:cubicBezTo>
                      <a:pt x="82262" y="129194"/>
                      <a:pt x="89870" y="125065"/>
                      <a:pt x="96792" y="120164"/>
                    </a:cubicBezTo>
                    <a:cubicBezTo>
                      <a:pt x="101744" y="116669"/>
                      <a:pt x="106405" y="112762"/>
                      <a:pt x="111682" y="109798"/>
                    </a:cubicBezTo>
                    <a:cubicBezTo>
                      <a:pt x="116187" y="107276"/>
                      <a:pt x="121249" y="105461"/>
                      <a:pt x="126364" y="105461"/>
                    </a:cubicBezTo>
                    <a:cubicBezTo>
                      <a:pt x="127261" y="105461"/>
                      <a:pt x="128159" y="105517"/>
                      <a:pt x="129056" y="105634"/>
                    </a:cubicBezTo>
                    <a:cubicBezTo>
                      <a:pt x="135396" y="106491"/>
                      <a:pt x="139303" y="110364"/>
                      <a:pt x="142233" y="115795"/>
                    </a:cubicBezTo>
                    <a:cubicBezTo>
                      <a:pt x="143449" y="118057"/>
                      <a:pt x="144700" y="120490"/>
                      <a:pt x="144374" y="123043"/>
                    </a:cubicBezTo>
                    <a:cubicBezTo>
                      <a:pt x="144186" y="124671"/>
                      <a:pt x="143055" y="126504"/>
                      <a:pt x="141564" y="127275"/>
                    </a:cubicBezTo>
                    <a:cubicBezTo>
                      <a:pt x="140622" y="127755"/>
                      <a:pt x="137246" y="127395"/>
                      <a:pt x="136801" y="128063"/>
                    </a:cubicBezTo>
                    <a:cubicBezTo>
                      <a:pt x="133717" y="132707"/>
                      <a:pt x="136047" y="139920"/>
                      <a:pt x="137863" y="144615"/>
                    </a:cubicBezTo>
                    <a:cubicBezTo>
                      <a:pt x="139988" y="150115"/>
                      <a:pt x="143243" y="155170"/>
                      <a:pt x="147219" y="159522"/>
                    </a:cubicBezTo>
                    <a:cubicBezTo>
                      <a:pt x="155340" y="168363"/>
                      <a:pt x="165689" y="173572"/>
                      <a:pt x="176313" y="178712"/>
                    </a:cubicBezTo>
                    <a:cubicBezTo>
                      <a:pt x="181676" y="181317"/>
                      <a:pt x="187142" y="183304"/>
                      <a:pt x="193070" y="184075"/>
                    </a:cubicBezTo>
                    <a:cubicBezTo>
                      <a:pt x="194979" y="184332"/>
                      <a:pt x="196903" y="184465"/>
                      <a:pt x="198826" y="184465"/>
                    </a:cubicBezTo>
                    <a:cubicBezTo>
                      <a:pt x="199855" y="184465"/>
                      <a:pt x="200885" y="184427"/>
                      <a:pt x="201912" y="184350"/>
                    </a:cubicBezTo>
                    <a:cubicBezTo>
                      <a:pt x="206161" y="184024"/>
                      <a:pt x="212381" y="183133"/>
                      <a:pt x="214454" y="178849"/>
                    </a:cubicBezTo>
                    <a:cubicBezTo>
                      <a:pt x="215808" y="176057"/>
                      <a:pt x="215242" y="172424"/>
                      <a:pt x="213100" y="170179"/>
                    </a:cubicBezTo>
                    <a:cubicBezTo>
                      <a:pt x="211147" y="168123"/>
                      <a:pt x="208303" y="167352"/>
                      <a:pt x="205493" y="166735"/>
                    </a:cubicBezTo>
                    <a:cubicBezTo>
                      <a:pt x="204893" y="166615"/>
                      <a:pt x="204310" y="166478"/>
                      <a:pt x="203728" y="166358"/>
                    </a:cubicBezTo>
                    <a:cubicBezTo>
                      <a:pt x="191974" y="163805"/>
                      <a:pt x="180905" y="158168"/>
                      <a:pt x="171926" y="150149"/>
                    </a:cubicBezTo>
                    <a:cubicBezTo>
                      <a:pt x="171095" y="149415"/>
                      <a:pt x="169943" y="148655"/>
                      <a:pt x="168944" y="148655"/>
                    </a:cubicBezTo>
                    <a:cubicBezTo>
                      <a:pt x="168522" y="148655"/>
                      <a:pt x="168128" y="148790"/>
                      <a:pt x="167797" y="149121"/>
                    </a:cubicBezTo>
                    <a:cubicBezTo>
                      <a:pt x="167352" y="149584"/>
                      <a:pt x="167232" y="150252"/>
                      <a:pt x="166906" y="150801"/>
                    </a:cubicBezTo>
                    <a:cubicBezTo>
                      <a:pt x="166366" y="151720"/>
                      <a:pt x="165309" y="152146"/>
                      <a:pt x="164228" y="152146"/>
                    </a:cubicBezTo>
                    <a:cubicBezTo>
                      <a:pt x="163696" y="152146"/>
                      <a:pt x="163159" y="152043"/>
                      <a:pt x="162674" y="151846"/>
                    </a:cubicBezTo>
                    <a:cubicBezTo>
                      <a:pt x="161217" y="151246"/>
                      <a:pt x="160121" y="150012"/>
                      <a:pt x="159093" y="148796"/>
                    </a:cubicBezTo>
                    <a:cubicBezTo>
                      <a:pt x="156214" y="145437"/>
                      <a:pt x="154192" y="141771"/>
                      <a:pt x="154981" y="137230"/>
                    </a:cubicBezTo>
                    <a:cubicBezTo>
                      <a:pt x="155118" y="136408"/>
                      <a:pt x="155477" y="135448"/>
                      <a:pt x="156300" y="135260"/>
                    </a:cubicBezTo>
                    <a:cubicBezTo>
                      <a:pt x="156395" y="135239"/>
                      <a:pt x="156491" y="135230"/>
                      <a:pt x="156586" y="135230"/>
                    </a:cubicBezTo>
                    <a:cubicBezTo>
                      <a:pt x="157062" y="135230"/>
                      <a:pt x="157539" y="135443"/>
                      <a:pt x="158025" y="135443"/>
                    </a:cubicBezTo>
                    <a:cubicBezTo>
                      <a:pt x="158089" y="135443"/>
                      <a:pt x="158154" y="135440"/>
                      <a:pt x="158219" y="135431"/>
                    </a:cubicBezTo>
                    <a:cubicBezTo>
                      <a:pt x="158836" y="135363"/>
                      <a:pt x="159350" y="134866"/>
                      <a:pt x="159590" y="134283"/>
                    </a:cubicBezTo>
                    <a:cubicBezTo>
                      <a:pt x="159812" y="133700"/>
                      <a:pt x="159830" y="133067"/>
                      <a:pt x="159812" y="132433"/>
                    </a:cubicBezTo>
                    <a:cubicBezTo>
                      <a:pt x="159573" y="124876"/>
                      <a:pt x="154809" y="119599"/>
                      <a:pt x="151142" y="113516"/>
                    </a:cubicBezTo>
                    <a:cubicBezTo>
                      <a:pt x="149069" y="110089"/>
                      <a:pt x="146276" y="107331"/>
                      <a:pt x="143004" y="104966"/>
                    </a:cubicBezTo>
                    <a:cubicBezTo>
                      <a:pt x="136921" y="100602"/>
                      <a:pt x="129496" y="98041"/>
                      <a:pt x="122005" y="98041"/>
                    </a:cubicBezTo>
                    <a:cubicBezTo>
                      <a:pt x="121203" y="98041"/>
                      <a:pt x="120400" y="98070"/>
                      <a:pt x="119598" y="98130"/>
                    </a:cubicBezTo>
                    <a:cubicBezTo>
                      <a:pt x="111082" y="98764"/>
                      <a:pt x="103132" y="102430"/>
                      <a:pt x="95473" y="106183"/>
                    </a:cubicBezTo>
                    <a:cubicBezTo>
                      <a:pt x="91018" y="108376"/>
                      <a:pt x="86580" y="110621"/>
                      <a:pt x="81954" y="112403"/>
                    </a:cubicBezTo>
                    <a:cubicBezTo>
                      <a:pt x="78955" y="113551"/>
                      <a:pt x="73901" y="114030"/>
                      <a:pt x="71896" y="116652"/>
                    </a:cubicBezTo>
                    <a:cubicBezTo>
                      <a:pt x="71262" y="117474"/>
                      <a:pt x="70851" y="118451"/>
                      <a:pt x="70114" y="119171"/>
                    </a:cubicBezTo>
                    <a:cubicBezTo>
                      <a:pt x="68709" y="120593"/>
                      <a:pt x="66516" y="120730"/>
                      <a:pt x="64511" y="120781"/>
                    </a:cubicBezTo>
                    <a:cubicBezTo>
                      <a:pt x="64326" y="120785"/>
                      <a:pt x="64139" y="120789"/>
                      <a:pt x="63950" y="120789"/>
                    </a:cubicBezTo>
                    <a:cubicBezTo>
                      <a:pt x="63317" y="120789"/>
                      <a:pt x="62672" y="120745"/>
                      <a:pt x="62078" y="120507"/>
                    </a:cubicBezTo>
                    <a:cubicBezTo>
                      <a:pt x="61324" y="120199"/>
                      <a:pt x="60656" y="119496"/>
                      <a:pt x="60673" y="118674"/>
                    </a:cubicBezTo>
                    <a:cubicBezTo>
                      <a:pt x="60690" y="118040"/>
                      <a:pt x="61084" y="117474"/>
                      <a:pt x="61136" y="116857"/>
                    </a:cubicBezTo>
                    <a:cubicBezTo>
                      <a:pt x="61187" y="115915"/>
                      <a:pt x="60433" y="115075"/>
                      <a:pt x="59542" y="114750"/>
                    </a:cubicBezTo>
                    <a:cubicBezTo>
                      <a:pt x="57383" y="113927"/>
                      <a:pt x="55361" y="113842"/>
                      <a:pt x="53185" y="112660"/>
                    </a:cubicBezTo>
                    <a:cubicBezTo>
                      <a:pt x="51249" y="111614"/>
                      <a:pt x="49484" y="110295"/>
                      <a:pt x="47976" y="108684"/>
                    </a:cubicBezTo>
                    <a:cubicBezTo>
                      <a:pt x="38347" y="98421"/>
                      <a:pt x="42185" y="81338"/>
                      <a:pt x="35588" y="68916"/>
                    </a:cubicBezTo>
                    <a:cubicBezTo>
                      <a:pt x="31184" y="60615"/>
                      <a:pt x="21875" y="55280"/>
                      <a:pt x="12537" y="55280"/>
                    </a:cubicBezTo>
                    <a:close/>
                  </a:path>
                </a:pathLst>
              </a:custGeom>
              <a:solidFill>
                <a:srgbClr val="FFFFFF">
                  <a:alpha val="314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142" name="Google Shape;142;p4"/>
          <p:cNvSpPr/>
          <p:nvPr/>
        </p:nvSpPr>
        <p:spPr>
          <a:xfrm rot="10800000" flipH="1">
            <a:off x="10395196" y="6345770"/>
            <a:ext cx="64584" cy="61809"/>
          </a:xfrm>
          <a:custGeom>
            <a:avLst/>
            <a:gdLst/>
            <a:ahLst/>
            <a:cxnLst/>
            <a:rect l="l" t="t" r="r" b="b"/>
            <a:pathLst>
              <a:path w="442" h="423" extrusionOk="0">
                <a:moveTo>
                  <a:pt x="442" y="85"/>
                </a:moveTo>
                <a:cubicBezTo>
                  <a:pt x="358" y="20"/>
                  <a:pt x="234" y="1"/>
                  <a:pt x="137" y="52"/>
                </a:cubicBezTo>
                <a:cubicBezTo>
                  <a:pt x="46" y="111"/>
                  <a:pt x="1" y="247"/>
                  <a:pt x="66" y="331"/>
                </a:cubicBezTo>
                <a:cubicBezTo>
                  <a:pt x="124" y="422"/>
                  <a:pt x="293" y="409"/>
                  <a:pt x="325" y="312"/>
                </a:cubicBezTo>
                <a:cubicBezTo>
                  <a:pt x="312" y="247"/>
                  <a:pt x="293" y="189"/>
                  <a:pt x="280" y="13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3" name="Google Shape;143;p4"/>
          <p:cNvSpPr/>
          <p:nvPr/>
        </p:nvSpPr>
        <p:spPr>
          <a:xfrm rot="10800000" flipH="1">
            <a:off x="8316359" y="6098536"/>
            <a:ext cx="34191" cy="68384"/>
          </a:xfrm>
          <a:custGeom>
            <a:avLst/>
            <a:gdLst/>
            <a:ahLst/>
            <a:cxnLst/>
            <a:rect l="l" t="t" r="r" b="b"/>
            <a:pathLst>
              <a:path w="234" h="468" extrusionOk="0">
                <a:moveTo>
                  <a:pt x="33" y="468"/>
                </a:moveTo>
                <a:cubicBezTo>
                  <a:pt x="0" y="312"/>
                  <a:pt x="13" y="143"/>
                  <a:pt x="85" y="1"/>
                </a:cubicBezTo>
                <a:cubicBezTo>
                  <a:pt x="169" y="33"/>
                  <a:pt x="234" y="124"/>
                  <a:pt x="227" y="221"/>
                </a:cubicBezTo>
                <a:cubicBezTo>
                  <a:pt x="227" y="312"/>
                  <a:pt x="156" y="396"/>
                  <a:pt x="65" y="42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4" name="Google Shape;144;p4"/>
          <p:cNvSpPr/>
          <p:nvPr/>
        </p:nvSpPr>
        <p:spPr>
          <a:xfrm rot="10800000" flipH="1">
            <a:off x="8744635" y="6504017"/>
            <a:ext cx="37991" cy="48512"/>
          </a:xfrm>
          <a:custGeom>
            <a:avLst/>
            <a:gdLst/>
            <a:ahLst/>
            <a:cxnLst/>
            <a:rect l="l" t="t" r="r" b="b"/>
            <a:pathLst>
              <a:path w="260" h="332" extrusionOk="0">
                <a:moveTo>
                  <a:pt x="0" y="33"/>
                </a:moveTo>
                <a:cubicBezTo>
                  <a:pt x="20" y="137"/>
                  <a:pt x="46" y="234"/>
                  <a:pt x="72" y="331"/>
                </a:cubicBezTo>
                <a:cubicBezTo>
                  <a:pt x="137" y="292"/>
                  <a:pt x="208" y="247"/>
                  <a:pt x="234" y="176"/>
                </a:cubicBezTo>
                <a:cubicBezTo>
                  <a:pt x="260" y="98"/>
                  <a:pt x="201" y="0"/>
                  <a:pt x="124" y="1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" name="Google Shape;145;p4"/>
          <p:cNvSpPr/>
          <p:nvPr/>
        </p:nvSpPr>
        <p:spPr>
          <a:xfrm rot="10800000" flipH="1">
            <a:off x="11700725" y="2867155"/>
            <a:ext cx="95852" cy="183965"/>
          </a:xfrm>
          <a:custGeom>
            <a:avLst/>
            <a:gdLst/>
            <a:ahLst/>
            <a:cxnLst/>
            <a:rect l="l" t="t" r="r" b="b"/>
            <a:pathLst>
              <a:path w="656" h="1259" extrusionOk="0">
                <a:moveTo>
                  <a:pt x="65" y="500"/>
                </a:moveTo>
                <a:cubicBezTo>
                  <a:pt x="0" y="260"/>
                  <a:pt x="208" y="1"/>
                  <a:pt x="454" y="1"/>
                </a:cubicBezTo>
                <a:cubicBezTo>
                  <a:pt x="499" y="7"/>
                  <a:pt x="538" y="14"/>
                  <a:pt x="577" y="40"/>
                </a:cubicBezTo>
                <a:cubicBezTo>
                  <a:pt x="649" y="98"/>
                  <a:pt x="655" y="202"/>
                  <a:pt x="642" y="299"/>
                </a:cubicBezTo>
                <a:cubicBezTo>
                  <a:pt x="629" y="487"/>
                  <a:pt x="603" y="682"/>
                  <a:pt x="571" y="870"/>
                </a:cubicBezTo>
                <a:cubicBezTo>
                  <a:pt x="545" y="1000"/>
                  <a:pt x="493" y="1155"/>
                  <a:pt x="370" y="1201"/>
                </a:cubicBezTo>
                <a:cubicBezTo>
                  <a:pt x="195" y="1259"/>
                  <a:pt x="26" y="1064"/>
                  <a:pt x="20" y="88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" name="Google Shape;146;p4"/>
          <p:cNvSpPr/>
          <p:nvPr/>
        </p:nvSpPr>
        <p:spPr>
          <a:xfrm rot="10800000" flipH="1">
            <a:off x="9237348" y="6254884"/>
            <a:ext cx="44712" cy="39891"/>
          </a:xfrm>
          <a:custGeom>
            <a:avLst/>
            <a:gdLst/>
            <a:ahLst/>
            <a:cxnLst/>
            <a:rect l="l" t="t" r="r" b="b"/>
            <a:pathLst>
              <a:path w="306" h="273" extrusionOk="0">
                <a:moveTo>
                  <a:pt x="0" y="124"/>
                </a:moveTo>
                <a:cubicBezTo>
                  <a:pt x="78" y="175"/>
                  <a:pt x="156" y="227"/>
                  <a:pt x="234" y="273"/>
                </a:cubicBezTo>
                <a:cubicBezTo>
                  <a:pt x="305" y="169"/>
                  <a:pt x="189" y="0"/>
                  <a:pt x="65" y="3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7" name="Google Shape;147;p4"/>
          <p:cNvSpPr/>
          <p:nvPr/>
        </p:nvSpPr>
        <p:spPr>
          <a:xfrm rot="10800000" flipH="1">
            <a:off x="11422414" y="5950664"/>
            <a:ext cx="49388" cy="64585"/>
          </a:xfrm>
          <a:custGeom>
            <a:avLst/>
            <a:gdLst/>
            <a:ahLst/>
            <a:cxnLst/>
            <a:rect l="l" t="t" r="r" b="b"/>
            <a:pathLst>
              <a:path w="338" h="442" extrusionOk="0">
                <a:moveTo>
                  <a:pt x="78" y="441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8"/>
                  <a:pt x="78" y="7"/>
                  <a:pt x="163" y="0"/>
                </a:cubicBezTo>
                <a:cubicBezTo>
                  <a:pt x="260" y="0"/>
                  <a:pt x="338" y="104"/>
                  <a:pt x="325" y="195"/>
                </a:cubicBezTo>
                <a:cubicBezTo>
                  <a:pt x="312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8" name="Google Shape;148;p4"/>
          <p:cNvSpPr/>
          <p:nvPr/>
        </p:nvSpPr>
        <p:spPr>
          <a:xfrm rot="10800000" flipH="1">
            <a:off x="11716353" y="2110364"/>
            <a:ext cx="64584" cy="77881"/>
          </a:xfrm>
          <a:custGeom>
            <a:avLst/>
            <a:gdLst/>
            <a:ahLst/>
            <a:cxnLst/>
            <a:rect l="l" t="t" r="r" b="b"/>
            <a:pathLst>
              <a:path w="442" h="533" extrusionOk="0">
                <a:moveTo>
                  <a:pt x="286" y="1"/>
                </a:moveTo>
                <a:cubicBezTo>
                  <a:pt x="163" y="27"/>
                  <a:pt x="52" y="118"/>
                  <a:pt x="27" y="241"/>
                </a:cubicBezTo>
                <a:cubicBezTo>
                  <a:pt x="1" y="358"/>
                  <a:pt x="85" y="500"/>
                  <a:pt x="202" y="513"/>
                </a:cubicBezTo>
                <a:cubicBezTo>
                  <a:pt x="325" y="533"/>
                  <a:pt x="442" y="384"/>
                  <a:pt x="383" y="273"/>
                </a:cubicBezTo>
                <a:cubicBezTo>
                  <a:pt x="318" y="241"/>
                  <a:pt x="260" y="215"/>
                  <a:pt x="195" y="18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9" name="Google Shape;149;p4"/>
          <p:cNvSpPr/>
          <p:nvPr/>
        </p:nvSpPr>
        <p:spPr>
          <a:xfrm rot="10800000" flipH="1">
            <a:off x="9153037" y="6423506"/>
            <a:ext cx="44712" cy="69407"/>
          </a:xfrm>
          <a:custGeom>
            <a:avLst/>
            <a:gdLst/>
            <a:ahLst/>
            <a:cxnLst/>
            <a:rect l="l" t="t" r="r" b="b"/>
            <a:pathLst>
              <a:path w="306" h="475" extrusionOk="0">
                <a:moveTo>
                  <a:pt x="13" y="403"/>
                </a:moveTo>
                <a:cubicBezTo>
                  <a:pt x="0" y="260"/>
                  <a:pt x="46" y="111"/>
                  <a:pt x="136" y="1"/>
                </a:cubicBezTo>
                <a:cubicBezTo>
                  <a:pt x="208" y="72"/>
                  <a:pt x="279" y="157"/>
                  <a:pt x="292" y="254"/>
                </a:cubicBezTo>
                <a:cubicBezTo>
                  <a:pt x="305" y="358"/>
                  <a:pt x="227" y="474"/>
                  <a:pt x="124" y="46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0" name="Google Shape;150;p4"/>
          <p:cNvSpPr/>
          <p:nvPr/>
        </p:nvSpPr>
        <p:spPr>
          <a:xfrm rot="10800000" flipH="1">
            <a:off x="9515851" y="6414007"/>
            <a:ext cx="61808" cy="52311"/>
          </a:xfrm>
          <a:custGeom>
            <a:avLst/>
            <a:gdLst/>
            <a:ahLst/>
            <a:cxnLst/>
            <a:rect l="l" t="t" r="r" b="b"/>
            <a:pathLst>
              <a:path w="423" h="358" extrusionOk="0">
                <a:moveTo>
                  <a:pt x="1" y="266"/>
                </a:moveTo>
                <a:cubicBezTo>
                  <a:pt x="72" y="117"/>
                  <a:pt x="228" y="14"/>
                  <a:pt x="390" y="1"/>
                </a:cubicBezTo>
                <a:cubicBezTo>
                  <a:pt x="423" y="104"/>
                  <a:pt x="390" y="221"/>
                  <a:pt x="306" y="286"/>
                </a:cubicBezTo>
                <a:cubicBezTo>
                  <a:pt x="228" y="351"/>
                  <a:pt x="105" y="357"/>
                  <a:pt x="14" y="305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1" name="Google Shape;151;p4"/>
          <p:cNvSpPr/>
          <p:nvPr/>
        </p:nvSpPr>
        <p:spPr>
          <a:xfrm rot="10800000" flipH="1">
            <a:off x="10211378" y="6527689"/>
            <a:ext cx="119524" cy="118649"/>
          </a:xfrm>
          <a:custGeom>
            <a:avLst/>
            <a:gdLst/>
            <a:ahLst/>
            <a:cxnLst/>
            <a:rect l="l" t="t" r="r" b="b"/>
            <a:pathLst>
              <a:path w="818" h="812" extrusionOk="0">
                <a:moveTo>
                  <a:pt x="131" y="117"/>
                </a:moveTo>
                <a:cubicBezTo>
                  <a:pt x="299" y="0"/>
                  <a:pt x="559" y="26"/>
                  <a:pt x="688" y="182"/>
                </a:cubicBezTo>
                <a:cubicBezTo>
                  <a:pt x="818" y="338"/>
                  <a:pt x="792" y="610"/>
                  <a:pt x="617" y="720"/>
                </a:cubicBezTo>
                <a:cubicBezTo>
                  <a:pt x="468" y="811"/>
                  <a:pt x="260" y="766"/>
                  <a:pt x="144" y="642"/>
                </a:cubicBezTo>
                <a:cubicBezTo>
                  <a:pt x="27" y="513"/>
                  <a:pt x="1" y="325"/>
                  <a:pt x="46" y="15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2" name="Google Shape;152;p4"/>
          <p:cNvSpPr/>
          <p:nvPr/>
        </p:nvSpPr>
        <p:spPr>
          <a:xfrm rot="10800000" flipH="1">
            <a:off x="9573713" y="6519214"/>
            <a:ext cx="58008" cy="45589"/>
          </a:xfrm>
          <a:custGeom>
            <a:avLst/>
            <a:gdLst/>
            <a:ahLst/>
            <a:cxnLst/>
            <a:rect l="l" t="t" r="r" b="b"/>
            <a:pathLst>
              <a:path w="397" h="312" extrusionOk="0">
                <a:moveTo>
                  <a:pt x="338" y="26"/>
                </a:moveTo>
                <a:cubicBezTo>
                  <a:pt x="228" y="33"/>
                  <a:pt x="117" y="46"/>
                  <a:pt x="7" y="58"/>
                </a:cubicBezTo>
                <a:cubicBezTo>
                  <a:pt x="1" y="182"/>
                  <a:pt x="124" y="311"/>
                  <a:pt x="247" y="279"/>
                </a:cubicBezTo>
                <a:cubicBezTo>
                  <a:pt x="370" y="253"/>
                  <a:pt x="396" y="39"/>
                  <a:pt x="273" y="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3" name="Google Shape;153;p4"/>
          <p:cNvSpPr/>
          <p:nvPr/>
        </p:nvSpPr>
        <p:spPr>
          <a:xfrm rot="10800000" flipH="1">
            <a:off x="11528009" y="3546405"/>
            <a:ext cx="137496" cy="119672"/>
          </a:xfrm>
          <a:custGeom>
            <a:avLst/>
            <a:gdLst/>
            <a:ahLst/>
            <a:cxnLst/>
            <a:rect l="l" t="t" r="r" b="b"/>
            <a:pathLst>
              <a:path w="941" h="819" extrusionOk="0">
                <a:moveTo>
                  <a:pt x="467" y="7"/>
                </a:moveTo>
                <a:cubicBezTo>
                  <a:pt x="370" y="1"/>
                  <a:pt x="266" y="1"/>
                  <a:pt x="175" y="33"/>
                </a:cubicBezTo>
                <a:cubicBezTo>
                  <a:pt x="78" y="72"/>
                  <a:pt x="0" y="157"/>
                  <a:pt x="0" y="254"/>
                </a:cubicBezTo>
                <a:cubicBezTo>
                  <a:pt x="0" y="351"/>
                  <a:pt x="78" y="429"/>
                  <a:pt x="150" y="500"/>
                </a:cubicBezTo>
                <a:cubicBezTo>
                  <a:pt x="214" y="559"/>
                  <a:pt x="279" y="617"/>
                  <a:pt x="338" y="675"/>
                </a:cubicBezTo>
                <a:cubicBezTo>
                  <a:pt x="415" y="747"/>
                  <a:pt x="500" y="818"/>
                  <a:pt x="597" y="818"/>
                </a:cubicBezTo>
                <a:cubicBezTo>
                  <a:pt x="707" y="818"/>
                  <a:pt x="798" y="727"/>
                  <a:pt x="850" y="630"/>
                </a:cubicBezTo>
                <a:cubicBezTo>
                  <a:pt x="915" y="507"/>
                  <a:pt x="941" y="358"/>
                  <a:pt x="882" y="228"/>
                </a:cubicBezTo>
                <a:cubicBezTo>
                  <a:pt x="830" y="98"/>
                  <a:pt x="688" y="7"/>
                  <a:pt x="552" y="3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4" name="Google Shape;154;p4"/>
          <p:cNvSpPr/>
          <p:nvPr/>
        </p:nvSpPr>
        <p:spPr>
          <a:xfrm rot="10800000" flipH="1">
            <a:off x="10010611" y="6344893"/>
            <a:ext cx="65460" cy="76859"/>
          </a:xfrm>
          <a:custGeom>
            <a:avLst/>
            <a:gdLst/>
            <a:ahLst/>
            <a:cxnLst/>
            <a:rect l="l" t="t" r="r" b="b"/>
            <a:pathLst>
              <a:path w="448" h="526" extrusionOk="0">
                <a:moveTo>
                  <a:pt x="285" y="0"/>
                </a:moveTo>
                <a:cubicBezTo>
                  <a:pt x="169" y="26"/>
                  <a:pt x="58" y="117"/>
                  <a:pt x="32" y="234"/>
                </a:cubicBezTo>
                <a:cubicBezTo>
                  <a:pt x="0" y="357"/>
                  <a:pt x="84" y="500"/>
                  <a:pt x="208" y="513"/>
                </a:cubicBezTo>
                <a:cubicBezTo>
                  <a:pt x="331" y="526"/>
                  <a:pt x="448" y="383"/>
                  <a:pt x="389" y="273"/>
                </a:cubicBezTo>
                <a:cubicBezTo>
                  <a:pt x="324" y="240"/>
                  <a:pt x="259" y="208"/>
                  <a:pt x="201" y="17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" name="Google Shape;155;p4"/>
          <p:cNvSpPr/>
          <p:nvPr/>
        </p:nvSpPr>
        <p:spPr>
          <a:xfrm rot="10800000" flipH="1">
            <a:off x="11444557" y="2188241"/>
            <a:ext cx="68236" cy="75836"/>
          </a:xfrm>
          <a:custGeom>
            <a:avLst/>
            <a:gdLst/>
            <a:ahLst/>
            <a:cxnLst/>
            <a:rect l="l" t="t" r="r" b="b"/>
            <a:pathLst>
              <a:path w="467" h="519" extrusionOk="0">
                <a:moveTo>
                  <a:pt x="169" y="0"/>
                </a:moveTo>
                <a:cubicBezTo>
                  <a:pt x="45" y="91"/>
                  <a:pt x="0" y="292"/>
                  <a:pt x="104" y="402"/>
                </a:cubicBezTo>
                <a:cubicBezTo>
                  <a:pt x="208" y="519"/>
                  <a:pt x="441" y="467"/>
                  <a:pt x="454" y="311"/>
                </a:cubicBezTo>
                <a:cubicBezTo>
                  <a:pt x="467" y="175"/>
                  <a:pt x="324" y="78"/>
                  <a:pt x="188" y="46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" name="Google Shape;156;p4"/>
          <p:cNvSpPr/>
          <p:nvPr/>
        </p:nvSpPr>
        <p:spPr>
          <a:xfrm rot="10800000" flipH="1">
            <a:off x="11834812" y="2514519"/>
            <a:ext cx="64584" cy="56987"/>
          </a:xfrm>
          <a:custGeom>
            <a:avLst/>
            <a:gdLst/>
            <a:ahLst/>
            <a:cxnLst/>
            <a:rect l="l" t="t" r="r" b="b"/>
            <a:pathLst>
              <a:path w="442" h="390" extrusionOk="0">
                <a:moveTo>
                  <a:pt x="176" y="1"/>
                </a:moveTo>
                <a:cubicBezTo>
                  <a:pt x="85" y="98"/>
                  <a:pt x="20" y="221"/>
                  <a:pt x="1" y="351"/>
                </a:cubicBezTo>
                <a:cubicBezTo>
                  <a:pt x="92" y="370"/>
                  <a:pt x="189" y="390"/>
                  <a:pt x="273" y="364"/>
                </a:cubicBezTo>
                <a:cubicBezTo>
                  <a:pt x="364" y="338"/>
                  <a:pt x="442" y="260"/>
                  <a:pt x="435" y="163"/>
                </a:cubicBezTo>
                <a:cubicBezTo>
                  <a:pt x="429" y="72"/>
                  <a:pt x="306" y="7"/>
                  <a:pt x="234" y="7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" name="Google Shape;157;p4"/>
          <p:cNvSpPr/>
          <p:nvPr/>
        </p:nvSpPr>
        <p:spPr>
          <a:xfrm rot="10800000" flipH="1">
            <a:off x="11752103" y="3800029"/>
            <a:ext cx="82703" cy="85480"/>
          </a:xfrm>
          <a:custGeom>
            <a:avLst/>
            <a:gdLst/>
            <a:ahLst/>
            <a:cxnLst/>
            <a:rect l="l" t="t" r="r" b="b"/>
            <a:pathLst>
              <a:path w="566" h="585" extrusionOk="0">
                <a:moveTo>
                  <a:pt x="20" y="1"/>
                </a:moveTo>
                <a:cubicBezTo>
                  <a:pt x="1" y="169"/>
                  <a:pt x="20" y="357"/>
                  <a:pt x="144" y="474"/>
                </a:cubicBezTo>
                <a:cubicBezTo>
                  <a:pt x="273" y="584"/>
                  <a:pt x="526" y="532"/>
                  <a:pt x="546" y="364"/>
                </a:cubicBezTo>
                <a:cubicBezTo>
                  <a:pt x="565" y="195"/>
                  <a:pt x="351" y="98"/>
                  <a:pt x="182" y="53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" name="Google Shape;158;p4"/>
          <p:cNvSpPr/>
          <p:nvPr/>
        </p:nvSpPr>
        <p:spPr>
          <a:xfrm rot="10800000" flipH="1">
            <a:off x="9755633" y="6396035"/>
            <a:ext cx="174463" cy="185864"/>
          </a:xfrm>
          <a:custGeom>
            <a:avLst/>
            <a:gdLst/>
            <a:ahLst/>
            <a:cxnLst/>
            <a:rect l="l" t="t" r="r" b="b"/>
            <a:pathLst>
              <a:path w="1194" h="1272" extrusionOk="0">
                <a:moveTo>
                  <a:pt x="312" y="798"/>
                </a:moveTo>
                <a:cubicBezTo>
                  <a:pt x="65" y="675"/>
                  <a:pt x="1" y="292"/>
                  <a:pt x="195" y="98"/>
                </a:cubicBezTo>
                <a:cubicBezTo>
                  <a:pt x="228" y="59"/>
                  <a:pt x="267" y="33"/>
                  <a:pt x="318" y="20"/>
                </a:cubicBezTo>
                <a:cubicBezTo>
                  <a:pt x="422" y="0"/>
                  <a:pt x="513" y="85"/>
                  <a:pt x="584" y="163"/>
                </a:cubicBezTo>
                <a:cubicBezTo>
                  <a:pt x="733" y="318"/>
                  <a:pt x="876" y="487"/>
                  <a:pt x="1006" y="655"/>
                </a:cubicBezTo>
                <a:cubicBezTo>
                  <a:pt x="1097" y="779"/>
                  <a:pt x="1194" y="941"/>
                  <a:pt x="1129" y="1077"/>
                </a:cubicBezTo>
                <a:cubicBezTo>
                  <a:pt x="1051" y="1271"/>
                  <a:pt x="759" y="1258"/>
                  <a:pt x="597" y="1129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" name="Google Shape;159;p4"/>
          <p:cNvSpPr/>
          <p:nvPr/>
        </p:nvSpPr>
        <p:spPr>
          <a:xfrm rot="10800000" flipH="1">
            <a:off x="8489656" y="6156253"/>
            <a:ext cx="61808" cy="60785"/>
          </a:xfrm>
          <a:custGeom>
            <a:avLst/>
            <a:gdLst/>
            <a:ahLst/>
            <a:cxnLst/>
            <a:rect l="l" t="t" r="r" b="b"/>
            <a:pathLst>
              <a:path w="423" h="416" extrusionOk="0">
                <a:moveTo>
                  <a:pt x="371" y="415"/>
                </a:moveTo>
                <a:cubicBezTo>
                  <a:pt x="280" y="337"/>
                  <a:pt x="118" y="350"/>
                  <a:pt x="59" y="246"/>
                </a:cubicBezTo>
                <a:cubicBezTo>
                  <a:pt x="1" y="130"/>
                  <a:pt x="163" y="0"/>
                  <a:pt x="280" y="52"/>
                </a:cubicBezTo>
                <a:cubicBezTo>
                  <a:pt x="397" y="110"/>
                  <a:pt x="422" y="272"/>
                  <a:pt x="364" y="389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" name="Google Shape;160;p4"/>
          <p:cNvSpPr/>
          <p:nvPr/>
        </p:nvSpPr>
        <p:spPr>
          <a:xfrm rot="10800000" flipH="1">
            <a:off x="8343830" y="6363889"/>
            <a:ext cx="32292" cy="50265"/>
          </a:xfrm>
          <a:custGeom>
            <a:avLst/>
            <a:gdLst/>
            <a:ahLst/>
            <a:cxnLst/>
            <a:rect l="l" t="t" r="r" b="b"/>
            <a:pathLst>
              <a:path w="221" h="344" extrusionOk="0">
                <a:moveTo>
                  <a:pt x="59" y="305"/>
                </a:moveTo>
                <a:cubicBezTo>
                  <a:pt x="20" y="208"/>
                  <a:pt x="0" y="104"/>
                  <a:pt x="7" y="0"/>
                </a:cubicBezTo>
                <a:cubicBezTo>
                  <a:pt x="156" y="13"/>
                  <a:pt x="221" y="253"/>
                  <a:pt x="98" y="344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" name="Google Shape;161;p4"/>
          <p:cNvSpPr/>
          <p:nvPr/>
        </p:nvSpPr>
        <p:spPr>
          <a:xfrm rot="10800000" flipH="1">
            <a:off x="3268929" y="6345770"/>
            <a:ext cx="64584" cy="61809"/>
          </a:xfrm>
          <a:custGeom>
            <a:avLst/>
            <a:gdLst/>
            <a:ahLst/>
            <a:cxnLst/>
            <a:rect l="l" t="t" r="r" b="b"/>
            <a:pathLst>
              <a:path w="442" h="423" extrusionOk="0">
                <a:moveTo>
                  <a:pt x="442" y="85"/>
                </a:moveTo>
                <a:cubicBezTo>
                  <a:pt x="358" y="20"/>
                  <a:pt x="234" y="1"/>
                  <a:pt x="137" y="52"/>
                </a:cubicBezTo>
                <a:cubicBezTo>
                  <a:pt x="46" y="111"/>
                  <a:pt x="1" y="247"/>
                  <a:pt x="66" y="331"/>
                </a:cubicBezTo>
                <a:cubicBezTo>
                  <a:pt x="124" y="422"/>
                  <a:pt x="293" y="409"/>
                  <a:pt x="325" y="312"/>
                </a:cubicBezTo>
                <a:cubicBezTo>
                  <a:pt x="312" y="247"/>
                  <a:pt x="293" y="189"/>
                  <a:pt x="280" y="13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" name="Google Shape;162;p4"/>
          <p:cNvSpPr/>
          <p:nvPr/>
        </p:nvSpPr>
        <p:spPr>
          <a:xfrm rot="10800000" flipH="1">
            <a:off x="598959" y="5478403"/>
            <a:ext cx="34191" cy="68384"/>
          </a:xfrm>
          <a:custGeom>
            <a:avLst/>
            <a:gdLst/>
            <a:ahLst/>
            <a:cxnLst/>
            <a:rect l="l" t="t" r="r" b="b"/>
            <a:pathLst>
              <a:path w="234" h="468" extrusionOk="0">
                <a:moveTo>
                  <a:pt x="33" y="468"/>
                </a:moveTo>
                <a:cubicBezTo>
                  <a:pt x="0" y="312"/>
                  <a:pt x="13" y="143"/>
                  <a:pt x="85" y="1"/>
                </a:cubicBezTo>
                <a:cubicBezTo>
                  <a:pt x="169" y="33"/>
                  <a:pt x="234" y="124"/>
                  <a:pt x="227" y="221"/>
                </a:cubicBezTo>
                <a:cubicBezTo>
                  <a:pt x="227" y="312"/>
                  <a:pt x="156" y="396"/>
                  <a:pt x="65" y="42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" name="Google Shape;163;p4"/>
          <p:cNvSpPr/>
          <p:nvPr/>
        </p:nvSpPr>
        <p:spPr>
          <a:xfrm rot="10800000" flipH="1">
            <a:off x="1618369" y="6504017"/>
            <a:ext cx="37991" cy="48512"/>
          </a:xfrm>
          <a:custGeom>
            <a:avLst/>
            <a:gdLst/>
            <a:ahLst/>
            <a:cxnLst/>
            <a:rect l="l" t="t" r="r" b="b"/>
            <a:pathLst>
              <a:path w="260" h="332" extrusionOk="0">
                <a:moveTo>
                  <a:pt x="0" y="33"/>
                </a:moveTo>
                <a:cubicBezTo>
                  <a:pt x="20" y="137"/>
                  <a:pt x="46" y="234"/>
                  <a:pt x="72" y="331"/>
                </a:cubicBezTo>
                <a:cubicBezTo>
                  <a:pt x="137" y="292"/>
                  <a:pt x="208" y="247"/>
                  <a:pt x="234" y="176"/>
                </a:cubicBezTo>
                <a:cubicBezTo>
                  <a:pt x="260" y="98"/>
                  <a:pt x="201" y="0"/>
                  <a:pt x="124" y="1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4" name="Google Shape;164;p4"/>
          <p:cNvSpPr/>
          <p:nvPr/>
        </p:nvSpPr>
        <p:spPr>
          <a:xfrm rot="10800000" flipH="1">
            <a:off x="568141" y="3482088"/>
            <a:ext cx="95852" cy="183965"/>
          </a:xfrm>
          <a:custGeom>
            <a:avLst/>
            <a:gdLst/>
            <a:ahLst/>
            <a:cxnLst/>
            <a:rect l="l" t="t" r="r" b="b"/>
            <a:pathLst>
              <a:path w="656" h="1259" extrusionOk="0">
                <a:moveTo>
                  <a:pt x="65" y="500"/>
                </a:moveTo>
                <a:cubicBezTo>
                  <a:pt x="0" y="260"/>
                  <a:pt x="208" y="1"/>
                  <a:pt x="454" y="1"/>
                </a:cubicBezTo>
                <a:cubicBezTo>
                  <a:pt x="499" y="7"/>
                  <a:pt x="538" y="14"/>
                  <a:pt x="577" y="40"/>
                </a:cubicBezTo>
                <a:cubicBezTo>
                  <a:pt x="649" y="98"/>
                  <a:pt x="655" y="202"/>
                  <a:pt x="642" y="299"/>
                </a:cubicBezTo>
                <a:cubicBezTo>
                  <a:pt x="629" y="487"/>
                  <a:pt x="603" y="682"/>
                  <a:pt x="571" y="870"/>
                </a:cubicBezTo>
                <a:cubicBezTo>
                  <a:pt x="545" y="1000"/>
                  <a:pt x="493" y="1155"/>
                  <a:pt x="370" y="1201"/>
                </a:cubicBezTo>
                <a:cubicBezTo>
                  <a:pt x="195" y="1259"/>
                  <a:pt x="26" y="1064"/>
                  <a:pt x="20" y="88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5" name="Google Shape;165;p4"/>
          <p:cNvSpPr/>
          <p:nvPr/>
        </p:nvSpPr>
        <p:spPr>
          <a:xfrm rot="10800000" flipH="1">
            <a:off x="2111081" y="6254884"/>
            <a:ext cx="44712" cy="39891"/>
          </a:xfrm>
          <a:custGeom>
            <a:avLst/>
            <a:gdLst/>
            <a:ahLst/>
            <a:cxnLst/>
            <a:rect l="l" t="t" r="r" b="b"/>
            <a:pathLst>
              <a:path w="306" h="273" extrusionOk="0">
                <a:moveTo>
                  <a:pt x="0" y="124"/>
                </a:moveTo>
                <a:cubicBezTo>
                  <a:pt x="78" y="175"/>
                  <a:pt x="156" y="227"/>
                  <a:pt x="234" y="273"/>
                </a:cubicBezTo>
                <a:cubicBezTo>
                  <a:pt x="305" y="169"/>
                  <a:pt x="189" y="0"/>
                  <a:pt x="65" y="3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6" name="Google Shape;166;p4"/>
          <p:cNvSpPr/>
          <p:nvPr/>
        </p:nvSpPr>
        <p:spPr>
          <a:xfrm rot="10800000" flipH="1">
            <a:off x="478047" y="4917097"/>
            <a:ext cx="49388" cy="64585"/>
          </a:xfrm>
          <a:custGeom>
            <a:avLst/>
            <a:gdLst/>
            <a:ahLst/>
            <a:cxnLst/>
            <a:rect l="l" t="t" r="r" b="b"/>
            <a:pathLst>
              <a:path w="338" h="442" extrusionOk="0">
                <a:moveTo>
                  <a:pt x="78" y="441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8"/>
                  <a:pt x="78" y="7"/>
                  <a:pt x="163" y="0"/>
                </a:cubicBezTo>
                <a:cubicBezTo>
                  <a:pt x="260" y="0"/>
                  <a:pt x="338" y="104"/>
                  <a:pt x="325" y="195"/>
                </a:cubicBezTo>
                <a:cubicBezTo>
                  <a:pt x="312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7" name="Google Shape;167;p4"/>
          <p:cNvSpPr/>
          <p:nvPr/>
        </p:nvSpPr>
        <p:spPr>
          <a:xfrm rot="10800000" flipH="1">
            <a:off x="99004" y="5770397"/>
            <a:ext cx="64584" cy="77881"/>
          </a:xfrm>
          <a:custGeom>
            <a:avLst/>
            <a:gdLst/>
            <a:ahLst/>
            <a:cxnLst/>
            <a:rect l="l" t="t" r="r" b="b"/>
            <a:pathLst>
              <a:path w="442" h="533" extrusionOk="0">
                <a:moveTo>
                  <a:pt x="286" y="1"/>
                </a:moveTo>
                <a:cubicBezTo>
                  <a:pt x="163" y="27"/>
                  <a:pt x="52" y="118"/>
                  <a:pt x="27" y="241"/>
                </a:cubicBezTo>
                <a:cubicBezTo>
                  <a:pt x="1" y="358"/>
                  <a:pt x="85" y="500"/>
                  <a:pt x="202" y="513"/>
                </a:cubicBezTo>
                <a:cubicBezTo>
                  <a:pt x="325" y="533"/>
                  <a:pt x="442" y="384"/>
                  <a:pt x="383" y="273"/>
                </a:cubicBezTo>
                <a:cubicBezTo>
                  <a:pt x="318" y="241"/>
                  <a:pt x="260" y="215"/>
                  <a:pt x="195" y="18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8" name="Google Shape;168;p4"/>
          <p:cNvSpPr/>
          <p:nvPr/>
        </p:nvSpPr>
        <p:spPr>
          <a:xfrm rot="10800000" flipH="1">
            <a:off x="2026771" y="6423506"/>
            <a:ext cx="44712" cy="69407"/>
          </a:xfrm>
          <a:custGeom>
            <a:avLst/>
            <a:gdLst/>
            <a:ahLst/>
            <a:cxnLst/>
            <a:rect l="l" t="t" r="r" b="b"/>
            <a:pathLst>
              <a:path w="306" h="475" extrusionOk="0">
                <a:moveTo>
                  <a:pt x="13" y="403"/>
                </a:moveTo>
                <a:cubicBezTo>
                  <a:pt x="0" y="260"/>
                  <a:pt x="46" y="111"/>
                  <a:pt x="136" y="1"/>
                </a:cubicBezTo>
                <a:cubicBezTo>
                  <a:pt x="208" y="72"/>
                  <a:pt x="279" y="157"/>
                  <a:pt x="292" y="254"/>
                </a:cubicBezTo>
                <a:cubicBezTo>
                  <a:pt x="305" y="358"/>
                  <a:pt x="227" y="474"/>
                  <a:pt x="124" y="46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9" name="Google Shape;169;p4"/>
          <p:cNvSpPr/>
          <p:nvPr/>
        </p:nvSpPr>
        <p:spPr>
          <a:xfrm rot="10800000" flipH="1">
            <a:off x="2389584" y="6414007"/>
            <a:ext cx="61808" cy="52311"/>
          </a:xfrm>
          <a:custGeom>
            <a:avLst/>
            <a:gdLst/>
            <a:ahLst/>
            <a:cxnLst/>
            <a:rect l="l" t="t" r="r" b="b"/>
            <a:pathLst>
              <a:path w="423" h="358" extrusionOk="0">
                <a:moveTo>
                  <a:pt x="1" y="266"/>
                </a:moveTo>
                <a:cubicBezTo>
                  <a:pt x="72" y="117"/>
                  <a:pt x="228" y="14"/>
                  <a:pt x="390" y="1"/>
                </a:cubicBezTo>
                <a:cubicBezTo>
                  <a:pt x="423" y="104"/>
                  <a:pt x="390" y="221"/>
                  <a:pt x="306" y="286"/>
                </a:cubicBezTo>
                <a:cubicBezTo>
                  <a:pt x="228" y="351"/>
                  <a:pt x="105" y="357"/>
                  <a:pt x="14" y="305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70" name="Google Shape;170;p4"/>
          <p:cNvSpPr/>
          <p:nvPr/>
        </p:nvSpPr>
        <p:spPr>
          <a:xfrm rot="10800000" flipH="1">
            <a:off x="3085111" y="6527689"/>
            <a:ext cx="119524" cy="118649"/>
          </a:xfrm>
          <a:custGeom>
            <a:avLst/>
            <a:gdLst/>
            <a:ahLst/>
            <a:cxnLst/>
            <a:rect l="l" t="t" r="r" b="b"/>
            <a:pathLst>
              <a:path w="818" h="812" extrusionOk="0">
                <a:moveTo>
                  <a:pt x="131" y="117"/>
                </a:moveTo>
                <a:cubicBezTo>
                  <a:pt x="299" y="0"/>
                  <a:pt x="559" y="26"/>
                  <a:pt x="688" y="182"/>
                </a:cubicBezTo>
                <a:cubicBezTo>
                  <a:pt x="818" y="338"/>
                  <a:pt x="792" y="610"/>
                  <a:pt x="617" y="720"/>
                </a:cubicBezTo>
                <a:cubicBezTo>
                  <a:pt x="468" y="811"/>
                  <a:pt x="260" y="766"/>
                  <a:pt x="144" y="642"/>
                </a:cubicBezTo>
                <a:cubicBezTo>
                  <a:pt x="27" y="513"/>
                  <a:pt x="1" y="325"/>
                  <a:pt x="46" y="15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71" name="Google Shape;171;p4"/>
          <p:cNvSpPr/>
          <p:nvPr/>
        </p:nvSpPr>
        <p:spPr>
          <a:xfrm rot="10800000" flipH="1">
            <a:off x="2447447" y="6519214"/>
            <a:ext cx="58008" cy="45589"/>
          </a:xfrm>
          <a:custGeom>
            <a:avLst/>
            <a:gdLst/>
            <a:ahLst/>
            <a:cxnLst/>
            <a:rect l="l" t="t" r="r" b="b"/>
            <a:pathLst>
              <a:path w="397" h="312" extrusionOk="0">
                <a:moveTo>
                  <a:pt x="338" y="26"/>
                </a:moveTo>
                <a:cubicBezTo>
                  <a:pt x="228" y="33"/>
                  <a:pt x="117" y="46"/>
                  <a:pt x="7" y="58"/>
                </a:cubicBezTo>
                <a:cubicBezTo>
                  <a:pt x="1" y="182"/>
                  <a:pt x="124" y="311"/>
                  <a:pt x="247" y="279"/>
                </a:cubicBezTo>
                <a:cubicBezTo>
                  <a:pt x="370" y="253"/>
                  <a:pt x="396" y="39"/>
                  <a:pt x="273" y="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72" name="Google Shape;172;p4"/>
          <p:cNvSpPr/>
          <p:nvPr/>
        </p:nvSpPr>
        <p:spPr>
          <a:xfrm rot="10800000" flipH="1">
            <a:off x="2884345" y="6344893"/>
            <a:ext cx="65460" cy="76859"/>
          </a:xfrm>
          <a:custGeom>
            <a:avLst/>
            <a:gdLst/>
            <a:ahLst/>
            <a:cxnLst/>
            <a:rect l="l" t="t" r="r" b="b"/>
            <a:pathLst>
              <a:path w="448" h="526" extrusionOk="0">
                <a:moveTo>
                  <a:pt x="285" y="0"/>
                </a:moveTo>
                <a:cubicBezTo>
                  <a:pt x="169" y="26"/>
                  <a:pt x="58" y="117"/>
                  <a:pt x="32" y="234"/>
                </a:cubicBezTo>
                <a:cubicBezTo>
                  <a:pt x="0" y="357"/>
                  <a:pt x="84" y="500"/>
                  <a:pt x="208" y="513"/>
                </a:cubicBezTo>
                <a:cubicBezTo>
                  <a:pt x="331" y="526"/>
                  <a:pt x="448" y="383"/>
                  <a:pt x="389" y="273"/>
                </a:cubicBezTo>
                <a:cubicBezTo>
                  <a:pt x="324" y="240"/>
                  <a:pt x="259" y="208"/>
                  <a:pt x="201" y="17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73" name="Google Shape;173;p4"/>
          <p:cNvSpPr/>
          <p:nvPr/>
        </p:nvSpPr>
        <p:spPr>
          <a:xfrm rot="10800000" flipH="1">
            <a:off x="371657" y="3804858"/>
            <a:ext cx="68236" cy="75836"/>
          </a:xfrm>
          <a:custGeom>
            <a:avLst/>
            <a:gdLst/>
            <a:ahLst/>
            <a:cxnLst/>
            <a:rect l="l" t="t" r="r" b="b"/>
            <a:pathLst>
              <a:path w="467" h="519" extrusionOk="0">
                <a:moveTo>
                  <a:pt x="169" y="0"/>
                </a:moveTo>
                <a:cubicBezTo>
                  <a:pt x="45" y="91"/>
                  <a:pt x="0" y="292"/>
                  <a:pt x="104" y="402"/>
                </a:cubicBezTo>
                <a:cubicBezTo>
                  <a:pt x="208" y="519"/>
                  <a:pt x="441" y="467"/>
                  <a:pt x="454" y="311"/>
                </a:cubicBezTo>
                <a:cubicBezTo>
                  <a:pt x="467" y="175"/>
                  <a:pt x="324" y="78"/>
                  <a:pt x="188" y="46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74" name="Google Shape;174;p4"/>
          <p:cNvSpPr/>
          <p:nvPr/>
        </p:nvSpPr>
        <p:spPr>
          <a:xfrm rot="10800000" flipH="1">
            <a:off x="426679" y="2867152"/>
            <a:ext cx="64584" cy="56987"/>
          </a:xfrm>
          <a:custGeom>
            <a:avLst/>
            <a:gdLst/>
            <a:ahLst/>
            <a:cxnLst/>
            <a:rect l="l" t="t" r="r" b="b"/>
            <a:pathLst>
              <a:path w="442" h="390" extrusionOk="0">
                <a:moveTo>
                  <a:pt x="176" y="1"/>
                </a:moveTo>
                <a:cubicBezTo>
                  <a:pt x="85" y="98"/>
                  <a:pt x="20" y="221"/>
                  <a:pt x="1" y="351"/>
                </a:cubicBezTo>
                <a:cubicBezTo>
                  <a:pt x="92" y="370"/>
                  <a:pt x="189" y="390"/>
                  <a:pt x="273" y="364"/>
                </a:cubicBezTo>
                <a:cubicBezTo>
                  <a:pt x="364" y="338"/>
                  <a:pt x="442" y="260"/>
                  <a:pt x="435" y="163"/>
                </a:cubicBezTo>
                <a:cubicBezTo>
                  <a:pt x="429" y="72"/>
                  <a:pt x="306" y="7"/>
                  <a:pt x="234" y="7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75" name="Google Shape;175;p4"/>
          <p:cNvSpPr/>
          <p:nvPr/>
        </p:nvSpPr>
        <p:spPr>
          <a:xfrm rot="10800000" flipH="1">
            <a:off x="646970" y="4012247"/>
            <a:ext cx="82703" cy="85480"/>
          </a:xfrm>
          <a:custGeom>
            <a:avLst/>
            <a:gdLst/>
            <a:ahLst/>
            <a:cxnLst/>
            <a:rect l="l" t="t" r="r" b="b"/>
            <a:pathLst>
              <a:path w="566" h="585" extrusionOk="0">
                <a:moveTo>
                  <a:pt x="20" y="1"/>
                </a:moveTo>
                <a:cubicBezTo>
                  <a:pt x="1" y="169"/>
                  <a:pt x="20" y="357"/>
                  <a:pt x="144" y="474"/>
                </a:cubicBezTo>
                <a:cubicBezTo>
                  <a:pt x="273" y="584"/>
                  <a:pt x="526" y="532"/>
                  <a:pt x="546" y="364"/>
                </a:cubicBezTo>
                <a:cubicBezTo>
                  <a:pt x="565" y="195"/>
                  <a:pt x="351" y="98"/>
                  <a:pt x="182" y="53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76" name="Google Shape;176;p4"/>
          <p:cNvSpPr/>
          <p:nvPr/>
        </p:nvSpPr>
        <p:spPr>
          <a:xfrm rot="10800000" flipH="1">
            <a:off x="439892" y="6011303"/>
            <a:ext cx="38136" cy="48512"/>
          </a:xfrm>
          <a:custGeom>
            <a:avLst/>
            <a:gdLst/>
            <a:ahLst/>
            <a:cxnLst/>
            <a:rect l="l" t="t" r="r" b="b"/>
            <a:pathLst>
              <a:path w="261" h="332" extrusionOk="0">
                <a:moveTo>
                  <a:pt x="1" y="33"/>
                </a:moveTo>
                <a:lnTo>
                  <a:pt x="72" y="331"/>
                </a:lnTo>
                <a:cubicBezTo>
                  <a:pt x="144" y="292"/>
                  <a:pt x="215" y="247"/>
                  <a:pt x="234" y="176"/>
                </a:cubicBezTo>
                <a:cubicBezTo>
                  <a:pt x="260" y="98"/>
                  <a:pt x="208" y="1"/>
                  <a:pt x="131" y="14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77" name="Google Shape;177;p4"/>
          <p:cNvSpPr/>
          <p:nvPr/>
        </p:nvSpPr>
        <p:spPr>
          <a:xfrm rot="10800000" flipH="1">
            <a:off x="2629366" y="6396035"/>
            <a:ext cx="174463" cy="185864"/>
          </a:xfrm>
          <a:custGeom>
            <a:avLst/>
            <a:gdLst/>
            <a:ahLst/>
            <a:cxnLst/>
            <a:rect l="l" t="t" r="r" b="b"/>
            <a:pathLst>
              <a:path w="1194" h="1272" extrusionOk="0">
                <a:moveTo>
                  <a:pt x="312" y="798"/>
                </a:moveTo>
                <a:cubicBezTo>
                  <a:pt x="65" y="675"/>
                  <a:pt x="1" y="292"/>
                  <a:pt x="195" y="98"/>
                </a:cubicBezTo>
                <a:cubicBezTo>
                  <a:pt x="228" y="59"/>
                  <a:pt x="267" y="33"/>
                  <a:pt x="318" y="20"/>
                </a:cubicBezTo>
                <a:cubicBezTo>
                  <a:pt x="422" y="0"/>
                  <a:pt x="513" y="85"/>
                  <a:pt x="584" y="163"/>
                </a:cubicBezTo>
                <a:cubicBezTo>
                  <a:pt x="733" y="318"/>
                  <a:pt x="876" y="487"/>
                  <a:pt x="1006" y="655"/>
                </a:cubicBezTo>
                <a:cubicBezTo>
                  <a:pt x="1097" y="779"/>
                  <a:pt x="1194" y="941"/>
                  <a:pt x="1129" y="1077"/>
                </a:cubicBezTo>
                <a:cubicBezTo>
                  <a:pt x="1051" y="1271"/>
                  <a:pt x="759" y="1258"/>
                  <a:pt x="597" y="1129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78" name="Google Shape;178;p4"/>
          <p:cNvSpPr/>
          <p:nvPr/>
        </p:nvSpPr>
        <p:spPr>
          <a:xfrm rot="10800000" flipH="1">
            <a:off x="585156" y="6114370"/>
            <a:ext cx="61808" cy="60785"/>
          </a:xfrm>
          <a:custGeom>
            <a:avLst/>
            <a:gdLst/>
            <a:ahLst/>
            <a:cxnLst/>
            <a:rect l="l" t="t" r="r" b="b"/>
            <a:pathLst>
              <a:path w="423" h="416" extrusionOk="0">
                <a:moveTo>
                  <a:pt x="371" y="415"/>
                </a:moveTo>
                <a:cubicBezTo>
                  <a:pt x="280" y="337"/>
                  <a:pt x="118" y="350"/>
                  <a:pt x="59" y="246"/>
                </a:cubicBezTo>
                <a:cubicBezTo>
                  <a:pt x="1" y="130"/>
                  <a:pt x="163" y="0"/>
                  <a:pt x="280" y="52"/>
                </a:cubicBezTo>
                <a:cubicBezTo>
                  <a:pt x="397" y="110"/>
                  <a:pt x="422" y="272"/>
                  <a:pt x="364" y="389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79" name="Google Shape;179;p4"/>
          <p:cNvSpPr/>
          <p:nvPr/>
        </p:nvSpPr>
        <p:spPr>
          <a:xfrm rot="10800000" flipH="1">
            <a:off x="1115134" y="6366665"/>
            <a:ext cx="58885" cy="47489"/>
          </a:xfrm>
          <a:custGeom>
            <a:avLst/>
            <a:gdLst/>
            <a:ahLst/>
            <a:cxnLst/>
            <a:rect l="l" t="t" r="r" b="b"/>
            <a:pathLst>
              <a:path w="403" h="325" extrusionOk="0">
                <a:moveTo>
                  <a:pt x="267" y="46"/>
                </a:moveTo>
                <a:cubicBezTo>
                  <a:pt x="176" y="110"/>
                  <a:pt x="92" y="175"/>
                  <a:pt x="1" y="234"/>
                </a:cubicBezTo>
                <a:cubicBezTo>
                  <a:pt x="72" y="311"/>
                  <a:pt x="195" y="324"/>
                  <a:pt x="280" y="273"/>
                </a:cubicBezTo>
                <a:cubicBezTo>
                  <a:pt x="364" y="221"/>
                  <a:pt x="403" y="104"/>
                  <a:pt x="371" y="7"/>
                </a:cubicBezTo>
                <a:lnTo>
                  <a:pt x="228" y="0"/>
                </a:ln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0" name="Google Shape;180;p4"/>
          <p:cNvSpPr/>
          <p:nvPr/>
        </p:nvSpPr>
        <p:spPr>
          <a:xfrm rot="10800000" flipH="1">
            <a:off x="1217563" y="6363889"/>
            <a:ext cx="32292" cy="50265"/>
          </a:xfrm>
          <a:custGeom>
            <a:avLst/>
            <a:gdLst/>
            <a:ahLst/>
            <a:cxnLst/>
            <a:rect l="l" t="t" r="r" b="b"/>
            <a:pathLst>
              <a:path w="221" h="344" extrusionOk="0">
                <a:moveTo>
                  <a:pt x="59" y="305"/>
                </a:moveTo>
                <a:cubicBezTo>
                  <a:pt x="20" y="208"/>
                  <a:pt x="0" y="104"/>
                  <a:pt x="7" y="0"/>
                </a:cubicBezTo>
                <a:cubicBezTo>
                  <a:pt x="156" y="13"/>
                  <a:pt x="221" y="253"/>
                  <a:pt x="98" y="344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1" name="Google Shape;181;p4"/>
          <p:cNvSpPr/>
          <p:nvPr/>
        </p:nvSpPr>
        <p:spPr>
          <a:xfrm rot="10800000" flipH="1">
            <a:off x="4987235" y="6275707"/>
            <a:ext cx="61808" cy="52311"/>
          </a:xfrm>
          <a:custGeom>
            <a:avLst/>
            <a:gdLst/>
            <a:ahLst/>
            <a:cxnLst/>
            <a:rect l="l" t="t" r="r" b="b"/>
            <a:pathLst>
              <a:path w="423" h="358" extrusionOk="0">
                <a:moveTo>
                  <a:pt x="1" y="266"/>
                </a:moveTo>
                <a:cubicBezTo>
                  <a:pt x="72" y="117"/>
                  <a:pt x="228" y="14"/>
                  <a:pt x="390" y="1"/>
                </a:cubicBezTo>
                <a:cubicBezTo>
                  <a:pt x="423" y="104"/>
                  <a:pt x="390" y="221"/>
                  <a:pt x="306" y="286"/>
                </a:cubicBezTo>
                <a:cubicBezTo>
                  <a:pt x="228" y="351"/>
                  <a:pt x="105" y="357"/>
                  <a:pt x="14" y="305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2" name="Google Shape;182;p4"/>
          <p:cNvSpPr/>
          <p:nvPr/>
        </p:nvSpPr>
        <p:spPr>
          <a:xfrm rot="10800000" flipH="1">
            <a:off x="5682762" y="6389389"/>
            <a:ext cx="119524" cy="118649"/>
          </a:xfrm>
          <a:custGeom>
            <a:avLst/>
            <a:gdLst/>
            <a:ahLst/>
            <a:cxnLst/>
            <a:rect l="l" t="t" r="r" b="b"/>
            <a:pathLst>
              <a:path w="818" h="812" extrusionOk="0">
                <a:moveTo>
                  <a:pt x="131" y="117"/>
                </a:moveTo>
                <a:cubicBezTo>
                  <a:pt x="299" y="0"/>
                  <a:pt x="559" y="26"/>
                  <a:pt x="688" y="182"/>
                </a:cubicBezTo>
                <a:cubicBezTo>
                  <a:pt x="818" y="338"/>
                  <a:pt x="792" y="610"/>
                  <a:pt x="617" y="720"/>
                </a:cubicBezTo>
                <a:cubicBezTo>
                  <a:pt x="468" y="811"/>
                  <a:pt x="260" y="766"/>
                  <a:pt x="144" y="642"/>
                </a:cubicBezTo>
                <a:cubicBezTo>
                  <a:pt x="27" y="513"/>
                  <a:pt x="1" y="325"/>
                  <a:pt x="46" y="15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3" name="Google Shape;183;p4"/>
          <p:cNvSpPr/>
          <p:nvPr/>
        </p:nvSpPr>
        <p:spPr>
          <a:xfrm rot="10800000" flipH="1">
            <a:off x="4479131" y="6367630"/>
            <a:ext cx="58008" cy="45589"/>
          </a:xfrm>
          <a:custGeom>
            <a:avLst/>
            <a:gdLst/>
            <a:ahLst/>
            <a:cxnLst/>
            <a:rect l="l" t="t" r="r" b="b"/>
            <a:pathLst>
              <a:path w="397" h="312" extrusionOk="0">
                <a:moveTo>
                  <a:pt x="338" y="26"/>
                </a:moveTo>
                <a:cubicBezTo>
                  <a:pt x="228" y="33"/>
                  <a:pt x="117" y="46"/>
                  <a:pt x="7" y="58"/>
                </a:cubicBezTo>
                <a:cubicBezTo>
                  <a:pt x="1" y="182"/>
                  <a:pt x="124" y="311"/>
                  <a:pt x="247" y="279"/>
                </a:cubicBezTo>
                <a:cubicBezTo>
                  <a:pt x="370" y="253"/>
                  <a:pt x="396" y="39"/>
                  <a:pt x="273" y="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4" name="Google Shape;184;p4"/>
          <p:cNvSpPr/>
          <p:nvPr/>
        </p:nvSpPr>
        <p:spPr>
          <a:xfrm rot="10800000" flipH="1">
            <a:off x="7240727" y="6489843"/>
            <a:ext cx="65460" cy="76859"/>
          </a:xfrm>
          <a:custGeom>
            <a:avLst/>
            <a:gdLst/>
            <a:ahLst/>
            <a:cxnLst/>
            <a:rect l="l" t="t" r="r" b="b"/>
            <a:pathLst>
              <a:path w="448" h="526" extrusionOk="0">
                <a:moveTo>
                  <a:pt x="285" y="0"/>
                </a:moveTo>
                <a:cubicBezTo>
                  <a:pt x="169" y="26"/>
                  <a:pt x="58" y="117"/>
                  <a:pt x="32" y="234"/>
                </a:cubicBezTo>
                <a:cubicBezTo>
                  <a:pt x="0" y="357"/>
                  <a:pt x="84" y="500"/>
                  <a:pt x="208" y="513"/>
                </a:cubicBezTo>
                <a:cubicBezTo>
                  <a:pt x="331" y="526"/>
                  <a:pt x="448" y="383"/>
                  <a:pt x="389" y="273"/>
                </a:cubicBezTo>
                <a:cubicBezTo>
                  <a:pt x="324" y="240"/>
                  <a:pt x="259" y="208"/>
                  <a:pt x="201" y="17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5" name="Google Shape;185;p4"/>
          <p:cNvSpPr/>
          <p:nvPr/>
        </p:nvSpPr>
        <p:spPr>
          <a:xfrm rot="10800000" flipH="1">
            <a:off x="4744696" y="6202585"/>
            <a:ext cx="64584" cy="56987"/>
          </a:xfrm>
          <a:custGeom>
            <a:avLst/>
            <a:gdLst/>
            <a:ahLst/>
            <a:cxnLst/>
            <a:rect l="l" t="t" r="r" b="b"/>
            <a:pathLst>
              <a:path w="442" h="390" extrusionOk="0">
                <a:moveTo>
                  <a:pt x="176" y="1"/>
                </a:moveTo>
                <a:cubicBezTo>
                  <a:pt x="85" y="98"/>
                  <a:pt x="20" y="221"/>
                  <a:pt x="1" y="351"/>
                </a:cubicBezTo>
                <a:cubicBezTo>
                  <a:pt x="92" y="370"/>
                  <a:pt x="189" y="390"/>
                  <a:pt x="273" y="364"/>
                </a:cubicBezTo>
                <a:cubicBezTo>
                  <a:pt x="364" y="338"/>
                  <a:pt x="442" y="260"/>
                  <a:pt x="435" y="163"/>
                </a:cubicBezTo>
                <a:cubicBezTo>
                  <a:pt x="429" y="72"/>
                  <a:pt x="306" y="7"/>
                  <a:pt x="234" y="7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6" name="Google Shape;186;p4"/>
          <p:cNvSpPr/>
          <p:nvPr/>
        </p:nvSpPr>
        <p:spPr>
          <a:xfrm rot="10800000" flipH="1">
            <a:off x="11520754" y="4360347"/>
            <a:ext cx="82703" cy="85480"/>
          </a:xfrm>
          <a:custGeom>
            <a:avLst/>
            <a:gdLst/>
            <a:ahLst/>
            <a:cxnLst/>
            <a:rect l="l" t="t" r="r" b="b"/>
            <a:pathLst>
              <a:path w="566" h="585" extrusionOk="0">
                <a:moveTo>
                  <a:pt x="20" y="1"/>
                </a:moveTo>
                <a:cubicBezTo>
                  <a:pt x="1" y="169"/>
                  <a:pt x="20" y="357"/>
                  <a:pt x="144" y="474"/>
                </a:cubicBezTo>
                <a:cubicBezTo>
                  <a:pt x="273" y="584"/>
                  <a:pt x="526" y="532"/>
                  <a:pt x="546" y="364"/>
                </a:cubicBezTo>
                <a:cubicBezTo>
                  <a:pt x="565" y="195"/>
                  <a:pt x="351" y="98"/>
                  <a:pt x="182" y="53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7" name="Google Shape;187;p4"/>
          <p:cNvSpPr/>
          <p:nvPr/>
        </p:nvSpPr>
        <p:spPr>
          <a:xfrm rot="10800000" flipH="1">
            <a:off x="5227017" y="6257735"/>
            <a:ext cx="174463" cy="185864"/>
          </a:xfrm>
          <a:custGeom>
            <a:avLst/>
            <a:gdLst/>
            <a:ahLst/>
            <a:cxnLst/>
            <a:rect l="l" t="t" r="r" b="b"/>
            <a:pathLst>
              <a:path w="1194" h="1272" extrusionOk="0">
                <a:moveTo>
                  <a:pt x="312" y="798"/>
                </a:moveTo>
                <a:cubicBezTo>
                  <a:pt x="65" y="675"/>
                  <a:pt x="1" y="292"/>
                  <a:pt x="195" y="98"/>
                </a:cubicBezTo>
                <a:cubicBezTo>
                  <a:pt x="228" y="59"/>
                  <a:pt x="267" y="33"/>
                  <a:pt x="318" y="20"/>
                </a:cubicBezTo>
                <a:cubicBezTo>
                  <a:pt x="422" y="0"/>
                  <a:pt x="513" y="85"/>
                  <a:pt x="584" y="163"/>
                </a:cubicBezTo>
                <a:cubicBezTo>
                  <a:pt x="733" y="318"/>
                  <a:pt x="876" y="487"/>
                  <a:pt x="1006" y="655"/>
                </a:cubicBezTo>
                <a:cubicBezTo>
                  <a:pt x="1097" y="779"/>
                  <a:pt x="1194" y="941"/>
                  <a:pt x="1129" y="1077"/>
                </a:cubicBezTo>
                <a:cubicBezTo>
                  <a:pt x="1051" y="1271"/>
                  <a:pt x="759" y="1258"/>
                  <a:pt x="597" y="1129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2339817065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spTree>
      <p:nvGrpSpPr>
        <p:cNvPr id="1" name="Shape 8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00" name="Google Shape;900;p13"/>
          <p:cNvGrpSpPr/>
          <p:nvPr/>
        </p:nvGrpSpPr>
        <p:grpSpPr>
          <a:xfrm rot="10800000" flipH="1">
            <a:off x="-1957500" y="-4830019"/>
            <a:ext cx="20262255" cy="6034620"/>
            <a:chOff x="-1468125" y="3729660"/>
            <a:chExt cx="15196691" cy="4525965"/>
          </a:xfrm>
        </p:grpSpPr>
        <p:sp>
          <p:nvSpPr>
            <p:cNvPr id="901" name="Google Shape;901;p13"/>
            <p:cNvSpPr/>
            <p:nvPr/>
          </p:nvSpPr>
          <p:spPr>
            <a:xfrm>
              <a:off x="-1468125" y="3729660"/>
              <a:ext cx="15196691" cy="2056476"/>
            </a:xfrm>
            <a:custGeom>
              <a:avLst/>
              <a:gdLst/>
              <a:ahLst/>
              <a:cxnLst/>
              <a:rect l="l" t="t" r="r" b="b"/>
              <a:pathLst>
                <a:path w="278800" h="45452" extrusionOk="0">
                  <a:moveTo>
                    <a:pt x="165875" y="0"/>
                  </a:moveTo>
                  <a:cubicBezTo>
                    <a:pt x="154970" y="0"/>
                    <a:pt x="146990" y="3265"/>
                    <a:pt x="139400" y="6905"/>
                  </a:cubicBezTo>
                  <a:cubicBezTo>
                    <a:pt x="129595" y="11604"/>
                    <a:pt x="118244" y="18055"/>
                    <a:pt x="102202" y="18055"/>
                  </a:cubicBezTo>
                  <a:cubicBezTo>
                    <a:pt x="92574" y="18055"/>
                    <a:pt x="81257" y="15732"/>
                    <a:pt x="67570" y="9311"/>
                  </a:cubicBezTo>
                  <a:cubicBezTo>
                    <a:pt x="52912" y="2430"/>
                    <a:pt x="39134" y="371"/>
                    <a:pt x="27892" y="371"/>
                  </a:cubicBezTo>
                  <a:cubicBezTo>
                    <a:pt x="11127" y="371"/>
                    <a:pt x="1" y="4950"/>
                    <a:pt x="1" y="4950"/>
                  </a:cubicBezTo>
                  <a:lnTo>
                    <a:pt x="1" y="45452"/>
                  </a:lnTo>
                  <a:lnTo>
                    <a:pt x="278799" y="45452"/>
                  </a:lnTo>
                  <a:lnTo>
                    <a:pt x="278799" y="8910"/>
                  </a:lnTo>
                  <a:cubicBezTo>
                    <a:pt x="278799" y="8910"/>
                    <a:pt x="261746" y="18308"/>
                    <a:pt x="239090" y="18308"/>
                  </a:cubicBezTo>
                  <a:cubicBezTo>
                    <a:pt x="229133" y="18308"/>
                    <a:pt x="218093" y="16493"/>
                    <a:pt x="206944" y="11266"/>
                  </a:cubicBezTo>
                  <a:cubicBezTo>
                    <a:pt x="189184" y="2935"/>
                    <a:pt x="176215" y="0"/>
                    <a:pt x="1658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902" name="Google Shape;902;p13"/>
            <p:cNvGrpSpPr/>
            <p:nvPr/>
          </p:nvGrpSpPr>
          <p:grpSpPr>
            <a:xfrm>
              <a:off x="-1468125" y="4231960"/>
              <a:ext cx="14393852" cy="4023665"/>
              <a:chOff x="-264980" y="1273944"/>
              <a:chExt cx="9352730" cy="4611650"/>
            </a:xfrm>
          </p:grpSpPr>
          <p:sp>
            <p:nvSpPr>
              <p:cNvPr id="903" name="Google Shape;903;p13"/>
              <p:cNvSpPr/>
              <p:nvPr/>
            </p:nvSpPr>
            <p:spPr>
              <a:xfrm>
                <a:off x="-264980" y="1981153"/>
                <a:ext cx="8529531" cy="3569525"/>
              </a:xfrm>
              <a:custGeom>
                <a:avLst/>
                <a:gdLst/>
                <a:ahLst/>
                <a:cxnLst/>
                <a:rect l="l" t="t" r="r" b="b"/>
                <a:pathLst>
                  <a:path w="285579" h="142781" extrusionOk="0">
                    <a:moveTo>
                      <a:pt x="0" y="142780"/>
                    </a:moveTo>
                    <a:lnTo>
                      <a:pt x="285579" y="142780"/>
                    </a:lnTo>
                    <a:lnTo>
                      <a:pt x="28557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04" name="Google Shape;904;p13"/>
              <p:cNvSpPr/>
              <p:nvPr/>
            </p:nvSpPr>
            <p:spPr>
              <a:xfrm>
                <a:off x="-132621" y="1273944"/>
                <a:ext cx="9220372" cy="4611650"/>
              </a:xfrm>
              <a:custGeom>
                <a:avLst/>
                <a:gdLst/>
                <a:ahLst/>
                <a:cxnLst/>
                <a:rect l="l" t="t" r="r" b="b"/>
                <a:pathLst>
                  <a:path w="313885" h="184466" extrusionOk="0">
                    <a:moveTo>
                      <a:pt x="186903" y="32588"/>
                    </a:moveTo>
                    <a:cubicBezTo>
                      <a:pt x="185661" y="32588"/>
                      <a:pt x="184432" y="32845"/>
                      <a:pt x="183424" y="33328"/>
                    </a:cubicBezTo>
                    <a:cubicBezTo>
                      <a:pt x="182824" y="33619"/>
                      <a:pt x="182224" y="34064"/>
                      <a:pt x="182070" y="34716"/>
                    </a:cubicBezTo>
                    <a:cubicBezTo>
                      <a:pt x="181847" y="35607"/>
                      <a:pt x="182601" y="36463"/>
                      <a:pt x="183458" y="36823"/>
                    </a:cubicBezTo>
                    <a:cubicBezTo>
                      <a:pt x="184093" y="37098"/>
                      <a:pt x="184787" y="37177"/>
                      <a:pt x="185487" y="37177"/>
                    </a:cubicBezTo>
                    <a:cubicBezTo>
                      <a:pt x="185921" y="37177"/>
                      <a:pt x="186356" y="37147"/>
                      <a:pt x="186782" y="37114"/>
                    </a:cubicBezTo>
                    <a:cubicBezTo>
                      <a:pt x="188495" y="36994"/>
                      <a:pt x="190192" y="36892"/>
                      <a:pt x="191888" y="36772"/>
                    </a:cubicBezTo>
                    <a:cubicBezTo>
                      <a:pt x="192111" y="36755"/>
                      <a:pt x="192316" y="36737"/>
                      <a:pt x="192488" y="36617"/>
                    </a:cubicBezTo>
                    <a:cubicBezTo>
                      <a:pt x="192933" y="36309"/>
                      <a:pt x="192762" y="35624"/>
                      <a:pt x="192471" y="35178"/>
                    </a:cubicBezTo>
                    <a:cubicBezTo>
                      <a:pt x="191343" y="33393"/>
                      <a:pt x="189103" y="32588"/>
                      <a:pt x="186903" y="32588"/>
                    </a:cubicBezTo>
                    <a:close/>
                    <a:moveTo>
                      <a:pt x="165701" y="35269"/>
                    </a:moveTo>
                    <a:cubicBezTo>
                      <a:pt x="165577" y="35269"/>
                      <a:pt x="165453" y="35278"/>
                      <a:pt x="165330" y="35298"/>
                    </a:cubicBezTo>
                    <a:cubicBezTo>
                      <a:pt x="164713" y="35401"/>
                      <a:pt x="164113" y="35915"/>
                      <a:pt x="164147" y="36549"/>
                    </a:cubicBezTo>
                    <a:cubicBezTo>
                      <a:pt x="164199" y="37251"/>
                      <a:pt x="164970" y="37646"/>
                      <a:pt x="165655" y="37834"/>
                    </a:cubicBezTo>
                    <a:cubicBezTo>
                      <a:pt x="166384" y="38032"/>
                      <a:pt x="167089" y="38113"/>
                      <a:pt x="167786" y="38113"/>
                    </a:cubicBezTo>
                    <a:cubicBezTo>
                      <a:pt x="168958" y="38113"/>
                      <a:pt x="170107" y="37884"/>
                      <a:pt x="171310" y="37594"/>
                    </a:cubicBezTo>
                    <a:cubicBezTo>
                      <a:pt x="172029" y="37423"/>
                      <a:pt x="174394" y="37080"/>
                      <a:pt x="173383" y="36103"/>
                    </a:cubicBezTo>
                    <a:cubicBezTo>
                      <a:pt x="173209" y="35938"/>
                      <a:pt x="172847" y="35891"/>
                      <a:pt x="172452" y="35891"/>
                    </a:cubicBezTo>
                    <a:cubicBezTo>
                      <a:pt x="171948" y="35891"/>
                      <a:pt x="171392" y="35966"/>
                      <a:pt x="171104" y="35966"/>
                    </a:cubicBezTo>
                    <a:cubicBezTo>
                      <a:pt x="171031" y="35967"/>
                      <a:pt x="170958" y="35968"/>
                      <a:pt x="170885" y="35968"/>
                    </a:cubicBezTo>
                    <a:cubicBezTo>
                      <a:pt x="169639" y="35968"/>
                      <a:pt x="168394" y="35828"/>
                      <a:pt x="167180" y="35521"/>
                    </a:cubicBezTo>
                    <a:cubicBezTo>
                      <a:pt x="166700" y="35411"/>
                      <a:pt x="166199" y="35269"/>
                      <a:pt x="165701" y="35269"/>
                    </a:cubicBezTo>
                    <a:close/>
                    <a:moveTo>
                      <a:pt x="313713" y="38948"/>
                    </a:moveTo>
                    <a:cubicBezTo>
                      <a:pt x="313713" y="38948"/>
                      <a:pt x="313713" y="38948"/>
                      <a:pt x="313713" y="38948"/>
                    </a:cubicBezTo>
                    <a:cubicBezTo>
                      <a:pt x="313713" y="38948"/>
                      <a:pt x="313713" y="38948"/>
                      <a:pt x="313713" y="38948"/>
                    </a:cubicBezTo>
                    <a:close/>
                    <a:moveTo>
                      <a:pt x="241084" y="36326"/>
                    </a:moveTo>
                    <a:cubicBezTo>
                      <a:pt x="239935" y="36326"/>
                      <a:pt x="240277" y="38504"/>
                      <a:pt x="240550" y="39085"/>
                    </a:cubicBezTo>
                    <a:cubicBezTo>
                      <a:pt x="240635" y="39256"/>
                      <a:pt x="240772" y="39462"/>
                      <a:pt x="240978" y="39496"/>
                    </a:cubicBezTo>
                    <a:cubicBezTo>
                      <a:pt x="240997" y="39499"/>
                      <a:pt x="241016" y="39500"/>
                      <a:pt x="241035" y="39500"/>
                    </a:cubicBezTo>
                    <a:cubicBezTo>
                      <a:pt x="241250" y="39500"/>
                      <a:pt x="241434" y="39327"/>
                      <a:pt x="241561" y="39153"/>
                    </a:cubicBezTo>
                    <a:cubicBezTo>
                      <a:pt x="242023" y="38519"/>
                      <a:pt x="242109" y="37628"/>
                      <a:pt x="241800" y="36909"/>
                    </a:cubicBezTo>
                    <a:cubicBezTo>
                      <a:pt x="241663" y="36617"/>
                      <a:pt x="241423" y="36326"/>
                      <a:pt x="241098" y="36326"/>
                    </a:cubicBezTo>
                    <a:cubicBezTo>
                      <a:pt x="241093" y="36326"/>
                      <a:pt x="241089" y="36326"/>
                      <a:pt x="241084" y="36326"/>
                    </a:cubicBezTo>
                    <a:close/>
                    <a:moveTo>
                      <a:pt x="245592" y="36203"/>
                    </a:moveTo>
                    <a:cubicBezTo>
                      <a:pt x="242312" y="36203"/>
                      <a:pt x="242535" y="42279"/>
                      <a:pt x="242983" y="44054"/>
                    </a:cubicBezTo>
                    <a:cubicBezTo>
                      <a:pt x="243120" y="44551"/>
                      <a:pt x="243360" y="45099"/>
                      <a:pt x="243891" y="45305"/>
                    </a:cubicBezTo>
                    <a:cubicBezTo>
                      <a:pt x="244007" y="45344"/>
                      <a:pt x="244125" y="45362"/>
                      <a:pt x="244243" y="45362"/>
                    </a:cubicBezTo>
                    <a:cubicBezTo>
                      <a:pt x="244785" y="45362"/>
                      <a:pt x="245330" y="44982"/>
                      <a:pt x="245724" y="44602"/>
                    </a:cubicBezTo>
                    <a:cubicBezTo>
                      <a:pt x="246667" y="43677"/>
                      <a:pt x="247420" y="42597"/>
                      <a:pt x="247917" y="41432"/>
                    </a:cubicBezTo>
                    <a:cubicBezTo>
                      <a:pt x="248329" y="40438"/>
                      <a:pt x="248586" y="39342"/>
                      <a:pt x="248294" y="38314"/>
                    </a:cubicBezTo>
                    <a:cubicBezTo>
                      <a:pt x="248003" y="37286"/>
                      <a:pt x="247095" y="36360"/>
                      <a:pt x="245930" y="36223"/>
                    </a:cubicBezTo>
                    <a:cubicBezTo>
                      <a:pt x="245813" y="36210"/>
                      <a:pt x="245700" y="36203"/>
                      <a:pt x="245592" y="36203"/>
                    </a:cubicBezTo>
                    <a:close/>
                    <a:moveTo>
                      <a:pt x="119637" y="55954"/>
                    </a:moveTo>
                    <a:cubicBezTo>
                      <a:pt x="118727" y="55954"/>
                      <a:pt x="117589" y="56186"/>
                      <a:pt x="117045" y="56253"/>
                    </a:cubicBezTo>
                    <a:cubicBezTo>
                      <a:pt x="116121" y="56363"/>
                      <a:pt x="115185" y="56437"/>
                      <a:pt x="114247" y="56437"/>
                    </a:cubicBezTo>
                    <a:cubicBezTo>
                      <a:pt x="113569" y="56437"/>
                      <a:pt x="112889" y="56398"/>
                      <a:pt x="112213" y="56305"/>
                    </a:cubicBezTo>
                    <a:cubicBezTo>
                      <a:pt x="111410" y="56200"/>
                      <a:pt x="110598" y="56003"/>
                      <a:pt x="109790" y="56003"/>
                    </a:cubicBezTo>
                    <a:cubicBezTo>
                      <a:pt x="109546" y="56003"/>
                      <a:pt x="109303" y="56021"/>
                      <a:pt x="109060" y="56065"/>
                    </a:cubicBezTo>
                    <a:cubicBezTo>
                      <a:pt x="107998" y="56236"/>
                      <a:pt x="106953" y="57042"/>
                      <a:pt x="106953" y="58104"/>
                    </a:cubicBezTo>
                    <a:cubicBezTo>
                      <a:pt x="106953" y="58875"/>
                      <a:pt x="107518" y="59577"/>
                      <a:pt x="108204" y="59937"/>
                    </a:cubicBezTo>
                    <a:cubicBezTo>
                      <a:pt x="108889" y="60280"/>
                      <a:pt x="109694" y="60366"/>
                      <a:pt x="110465" y="60383"/>
                    </a:cubicBezTo>
                    <a:cubicBezTo>
                      <a:pt x="110665" y="60390"/>
                      <a:pt x="110864" y="60393"/>
                      <a:pt x="111063" y="60393"/>
                    </a:cubicBezTo>
                    <a:cubicBezTo>
                      <a:pt x="113370" y="60393"/>
                      <a:pt x="115605" y="59942"/>
                      <a:pt x="117782" y="59200"/>
                    </a:cubicBezTo>
                    <a:cubicBezTo>
                      <a:pt x="118553" y="58926"/>
                      <a:pt x="119684" y="58652"/>
                      <a:pt x="120232" y="58001"/>
                    </a:cubicBezTo>
                    <a:cubicBezTo>
                      <a:pt x="121616" y="56346"/>
                      <a:pt x="120818" y="55954"/>
                      <a:pt x="119637" y="55954"/>
                    </a:cubicBezTo>
                    <a:close/>
                    <a:moveTo>
                      <a:pt x="91544" y="65004"/>
                    </a:moveTo>
                    <a:cubicBezTo>
                      <a:pt x="91762" y="65004"/>
                      <a:pt x="91982" y="65092"/>
                      <a:pt x="92183" y="65180"/>
                    </a:cubicBezTo>
                    <a:lnTo>
                      <a:pt x="100733" y="68813"/>
                    </a:lnTo>
                    <a:cubicBezTo>
                      <a:pt x="101281" y="69036"/>
                      <a:pt x="101881" y="69310"/>
                      <a:pt x="102087" y="69875"/>
                    </a:cubicBezTo>
                    <a:cubicBezTo>
                      <a:pt x="102309" y="70406"/>
                      <a:pt x="102070" y="71023"/>
                      <a:pt x="101658" y="71434"/>
                    </a:cubicBezTo>
                    <a:cubicBezTo>
                      <a:pt x="101247" y="71828"/>
                      <a:pt x="100699" y="72051"/>
                      <a:pt x="100168" y="72240"/>
                    </a:cubicBezTo>
                    <a:cubicBezTo>
                      <a:pt x="99100" y="72596"/>
                      <a:pt x="97958" y="72863"/>
                      <a:pt x="96839" y="72863"/>
                    </a:cubicBezTo>
                    <a:cubicBezTo>
                      <a:pt x="96180" y="72863"/>
                      <a:pt x="95530" y="72770"/>
                      <a:pt x="94907" y="72548"/>
                    </a:cubicBezTo>
                    <a:cubicBezTo>
                      <a:pt x="93417" y="72017"/>
                      <a:pt x="91875" y="70818"/>
                      <a:pt x="91361" y="69275"/>
                    </a:cubicBezTo>
                    <a:cubicBezTo>
                      <a:pt x="91121" y="68539"/>
                      <a:pt x="90504" y="65352"/>
                      <a:pt x="91309" y="65043"/>
                    </a:cubicBezTo>
                    <a:cubicBezTo>
                      <a:pt x="91387" y="65016"/>
                      <a:pt x="91465" y="65004"/>
                      <a:pt x="91544" y="65004"/>
                    </a:cubicBezTo>
                    <a:close/>
                    <a:moveTo>
                      <a:pt x="107475" y="69269"/>
                    </a:moveTo>
                    <a:cubicBezTo>
                      <a:pt x="107772" y="69269"/>
                      <a:pt x="108062" y="69293"/>
                      <a:pt x="108341" y="69344"/>
                    </a:cubicBezTo>
                    <a:cubicBezTo>
                      <a:pt x="108820" y="69430"/>
                      <a:pt x="109369" y="69652"/>
                      <a:pt x="109472" y="70132"/>
                    </a:cubicBezTo>
                    <a:cubicBezTo>
                      <a:pt x="109574" y="70629"/>
                      <a:pt x="109146" y="71075"/>
                      <a:pt x="108735" y="71383"/>
                    </a:cubicBezTo>
                    <a:cubicBezTo>
                      <a:pt x="107827" y="72085"/>
                      <a:pt x="106867" y="72719"/>
                      <a:pt x="105873" y="73268"/>
                    </a:cubicBezTo>
                    <a:cubicBezTo>
                      <a:pt x="105359" y="73542"/>
                      <a:pt x="104811" y="73816"/>
                      <a:pt x="104228" y="73850"/>
                    </a:cubicBezTo>
                    <a:cubicBezTo>
                      <a:pt x="104178" y="73853"/>
                      <a:pt x="104130" y="73854"/>
                      <a:pt x="104082" y="73854"/>
                    </a:cubicBezTo>
                    <a:cubicBezTo>
                      <a:pt x="102354" y="73854"/>
                      <a:pt x="102555" y="72058"/>
                      <a:pt x="103372" y="71057"/>
                    </a:cubicBezTo>
                    <a:cubicBezTo>
                      <a:pt x="104303" y="69912"/>
                      <a:pt x="105964" y="69269"/>
                      <a:pt x="107475" y="69269"/>
                    </a:cubicBezTo>
                    <a:close/>
                    <a:moveTo>
                      <a:pt x="194964" y="0"/>
                    </a:moveTo>
                    <a:cubicBezTo>
                      <a:pt x="176009" y="0"/>
                      <a:pt x="157059" y="5766"/>
                      <a:pt x="141838" y="17050"/>
                    </a:cubicBezTo>
                    <a:cubicBezTo>
                      <a:pt x="137401" y="20340"/>
                      <a:pt x="133237" y="24109"/>
                      <a:pt x="128319" y="26697"/>
                    </a:cubicBezTo>
                    <a:cubicBezTo>
                      <a:pt x="126210" y="27806"/>
                      <a:pt x="123759" y="28229"/>
                      <a:pt x="121263" y="28229"/>
                    </a:cubicBezTo>
                    <a:cubicBezTo>
                      <a:pt x="118632" y="28229"/>
                      <a:pt x="115950" y="27758"/>
                      <a:pt x="113567" y="27125"/>
                    </a:cubicBezTo>
                    <a:cubicBezTo>
                      <a:pt x="113009" y="26979"/>
                      <a:pt x="112398" y="26828"/>
                      <a:pt x="111827" y="26828"/>
                    </a:cubicBezTo>
                    <a:cubicBezTo>
                      <a:pt x="111327" y="26828"/>
                      <a:pt x="110858" y="26943"/>
                      <a:pt x="110483" y="27279"/>
                    </a:cubicBezTo>
                    <a:cubicBezTo>
                      <a:pt x="109489" y="28205"/>
                      <a:pt x="110123" y="29901"/>
                      <a:pt x="111048" y="30912"/>
                    </a:cubicBezTo>
                    <a:cubicBezTo>
                      <a:pt x="111956" y="31923"/>
                      <a:pt x="113173" y="32899"/>
                      <a:pt x="113207" y="34270"/>
                    </a:cubicBezTo>
                    <a:cubicBezTo>
                      <a:pt x="113258" y="35692"/>
                      <a:pt x="111888" y="36840"/>
                      <a:pt x="110465" y="37012"/>
                    </a:cubicBezTo>
                    <a:cubicBezTo>
                      <a:pt x="110318" y="37028"/>
                      <a:pt x="110172" y="37035"/>
                      <a:pt x="110025" y="37035"/>
                    </a:cubicBezTo>
                    <a:cubicBezTo>
                      <a:pt x="108772" y="37035"/>
                      <a:pt x="107545" y="36472"/>
                      <a:pt x="106456" y="35812"/>
                    </a:cubicBezTo>
                    <a:cubicBezTo>
                      <a:pt x="102772" y="33550"/>
                      <a:pt x="99979" y="29884"/>
                      <a:pt x="98780" y="25720"/>
                    </a:cubicBezTo>
                    <a:cubicBezTo>
                      <a:pt x="97426" y="21025"/>
                      <a:pt x="97717" y="15234"/>
                      <a:pt x="93794" y="12338"/>
                    </a:cubicBezTo>
                    <a:cubicBezTo>
                      <a:pt x="92425" y="11330"/>
                      <a:pt x="90755" y="10892"/>
                      <a:pt x="89054" y="10892"/>
                    </a:cubicBezTo>
                    <a:cubicBezTo>
                      <a:pt x="87689" y="10892"/>
                      <a:pt x="86304" y="11174"/>
                      <a:pt x="85038" y="11670"/>
                    </a:cubicBezTo>
                    <a:cubicBezTo>
                      <a:pt x="82194" y="12784"/>
                      <a:pt x="79966" y="15268"/>
                      <a:pt x="77653" y="17256"/>
                    </a:cubicBezTo>
                    <a:cubicBezTo>
                      <a:pt x="82862" y="18232"/>
                      <a:pt x="87026" y="22105"/>
                      <a:pt x="90435" y="26148"/>
                    </a:cubicBezTo>
                    <a:cubicBezTo>
                      <a:pt x="94770" y="31289"/>
                      <a:pt x="98711" y="37320"/>
                      <a:pt x="105308" y="39736"/>
                    </a:cubicBezTo>
                    <a:cubicBezTo>
                      <a:pt x="108011" y="40726"/>
                      <a:pt x="110831" y="41161"/>
                      <a:pt x="113678" y="41161"/>
                    </a:cubicBezTo>
                    <a:cubicBezTo>
                      <a:pt x="119404" y="41161"/>
                      <a:pt x="125237" y="39404"/>
                      <a:pt x="130444" y="36874"/>
                    </a:cubicBezTo>
                    <a:cubicBezTo>
                      <a:pt x="138257" y="33105"/>
                      <a:pt x="145163" y="27708"/>
                      <a:pt x="152787" y="23578"/>
                    </a:cubicBezTo>
                    <a:cubicBezTo>
                      <a:pt x="161671" y="18754"/>
                      <a:pt x="171739" y="15691"/>
                      <a:pt x="181795" y="15691"/>
                    </a:cubicBezTo>
                    <a:cubicBezTo>
                      <a:pt x="184598" y="15691"/>
                      <a:pt x="187400" y="15929"/>
                      <a:pt x="190175" y="16433"/>
                    </a:cubicBezTo>
                    <a:cubicBezTo>
                      <a:pt x="202888" y="18729"/>
                      <a:pt x="214797" y="27262"/>
                      <a:pt x="219269" y="39393"/>
                    </a:cubicBezTo>
                    <a:cubicBezTo>
                      <a:pt x="222490" y="48097"/>
                      <a:pt x="221736" y="57693"/>
                      <a:pt x="222627" y="66945"/>
                    </a:cubicBezTo>
                    <a:cubicBezTo>
                      <a:pt x="223518" y="76198"/>
                      <a:pt x="226808" y="86238"/>
                      <a:pt x="234981" y="90659"/>
                    </a:cubicBezTo>
                    <a:cubicBezTo>
                      <a:pt x="238802" y="92570"/>
                      <a:pt x="242921" y="93393"/>
                      <a:pt x="247073" y="93393"/>
                    </a:cubicBezTo>
                    <a:cubicBezTo>
                      <a:pt x="252715" y="93393"/>
                      <a:pt x="258417" y="91873"/>
                      <a:pt x="263510" y="89494"/>
                    </a:cubicBezTo>
                    <a:cubicBezTo>
                      <a:pt x="267982" y="87404"/>
                      <a:pt x="272214" y="84594"/>
                      <a:pt x="275812" y="81184"/>
                    </a:cubicBezTo>
                    <a:cubicBezTo>
                      <a:pt x="276960" y="80087"/>
                      <a:pt x="279873" y="77688"/>
                      <a:pt x="279188" y="75769"/>
                    </a:cubicBezTo>
                    <a:cubicBezTo>
                      <a:pt x="278840" y="74816"/>
                      <a:pt x="278303" y="74518"/>
                      <a:pt x="277680" y="74518"/>
                    </a:cubicBezTo>
                    <a:cubicBezTo>
                      <a:pt x="276647" y="74518"/>
                      <a:pt x="275379" y="75336"/>
                      <a:pt x="274351" y="75336"/>
                    </a:cubicBezTo>
                    <a:cubicBezTo>
                      <a:pt x="273984" y="75336"/>
                      <a:pt x="273647" y="75231"/>
                      <a:pt x="273362" y="74947"/>
                    </a:cubicBezTo>
                    <a:cubicBezTo>
                      <a:pt x="272608" y="74210"/>
                      <a:pt x="273276" y="72942"/>
                      <a:pt x="273996" y="72171"/>
                    </a:cubicBezTo>
                    <a:cubicBezTo>
                      <a:pt x="283831" y="61839"/>
                      <a:pt x="299852" y="55825"/>
                      <a:pt x="313885" y="55260"/>
                    </a:cubicBezTo>
                    <a:cubicBezTo>
                      <a:pt x="313559" y="53683"/>
                      <a:pt x="313079" y="52004"/>
                      <a:pt x="312720" y="50342"/>
                    </a:cubicBezTo>
                    <a:cubicBezTo>
                      <a:pt x="312463" y="49108"/>
                      <a:pt x="312274" y="47892"/>
                      <a:pt x="312257" y="46727"/>
                    </a:cubicBezTo>
                    <a:cubicBezTo>
                      <a:pt x="312257" y="46042"/>
                      <a:pt x="313180" y="38948"/>
                      <a:pt x="313711" y="38948"/>
                    </a:cubicBezTo>
                    <a:cubicBezTo>
                      <a:pt x="313712" y="38948"/>
                      <a:pt x="313713" y="38948"/>
                      <a:pt x="313713" y="38948"/>
                    </a:cubicBezTo>
                    <a:lnTo>
                      <a:pt x="313713" y="38948"/>
                    </a:lnTo>
                    <a:cubicBezTo>
                      <a:pt x="312991" y="38925"/>
                      <a:pt x="312268" y="38913"/>
                      <a:pt x="311545" y="38913"/>
                    </a:cubicBezTo>
                    <a:cubicBezTo>
                      <a:pt x="302581" y="38913"/>
                      <a:pt x="293613" y="40677"/>
                      <a:pt x="285305" y="44054"/>
                    </a:cubicBezTo>
                    <a:cubicBezTo>
                      <a:pt x="278725" y="46744"/>
                      <a:pt x="272591" y="50428"/>
                      <a:pt x="266063" y="53255"/>
                    </a:cubicBezTo>
                    <a:cubicBezTo>
                      <a:pt x="260682" y="55585"/>
                      <a:pt x="254871" y="57345"/>
                      <a:pt x="249052" y="57345"/>
                    </a:cubicBezTo>
                    <a:cubicBezTo>
                      <a:pt x="247810" y="57345"/>
                      <a:pt x="246568" y="57265"/>
                      <a:pt x="245330" y="57093"/>
                    </a:cubicBezTo>
                    <a:cubicBezTo>
                      <a:pt x="244772" y="57020"/>
                      <a:pt x="244194" y="56927"/>
                      <a:pt x="243630" y="56927"/>
                    </a:cubicBezTo>
                    <a:cubicBezTo>
                      <a:pt x="243139" y="56927"/>
                      <a:pt x="242658" y="56997"/>
                      <a:pt x="242212" y="57213"/>
                    </a:cubicBezTo>
                    <a:cubicBezTo>
                      <a:pt x="239761" y="58412"/>
                      <a:pt x="242623" y="64272"/>
                      <a:pt x="242640" y="66277"/>
                    </a:cubicBezTo>
                    <a:cubicBezTo>
                      <a:pt x="242657" y="68316"/>
                      <a:pt x="241955" y="70475"/>
                      <a:pt x="240310" y="71674"/>
                    </a:cubicBezTo>
                    <a:cubicBezTo>
                      <a:pt x="239441" y="72295"/>
                      <a:pt x="238402" y="72573"/>
                      <a:pt x="237338" y="72573"/>
                    </a:cubicBezTo>
                    <a:cubicBezTo>
                      <a:pt x="235905" y="72573"/>
                      <a:pt x="234428" y="72067"/>
                      <a:pt x="233267" y="71212"/>
                    </a:cubicBezTo>
                    <a:cubicBezTo>
                      <a:pt x="231246" y="69721"/>
                      <a:pt x="230012" y="67408"/>
                      <a:pt x="229087" y="65060"/>
                    </a:cubicBezTo>
                    <a:cubicBezTo>
                      <a:pt x="225694" y="56408"/>
                      <a:pt x="225934" y="46384"/>
                      <a:pt x="229738" y="37903"/>
                    </a:cubicBezTo>
                    <a:cubicBezTo>
                      <a:pt x="230920" y="35264"/>
                      <a:pt x="232959" y="32145"/>
                      <a:pt x="235581" y="30758"/>
                    </a:cubicBezTo>
                    <a:cubicBezTo>
                      <a:pt x="236502" y="30266"/>
                      <a:pt x="237563" y="29990"/>
                      <a:pt x="238607" y="29990"/>
                    </a:cubicBezTo>
                    <a:cubicBezTo>
                      <a:pt x="239601" y="29990"/>
                      <a:pt x="240579" y="30240"/>
                      <a:pt x="241406" y="30792"/>
                    </a:cubicBezTo>
                    <a:cubicBezTo>
                      <a:pt x="242398" y="31470"/>
                      <a:pt x="243279" y="32578"/>
                      <a:pt x="244463" y="32578"/>
                    </a:cubicBezTo>
                    <a:cubicBezTo>
                      <a:pt x="244506" y="32578"/>
                      <a:pt x="244549" y="32577"/>
                      <a:pt x="244593" y="32574"/>
                    </a:cubicBezTo>
                    <a:cubicBezTo>
                      <a:pt x="245416" y="32522"/>
                      <a:pt x="246118" y="31871"/>
                      <a:pt x="246444" y="31100"/>
                    </a:cubicBezTo>
                    <a:cubicBezTo>
                      <a:pt x="246769" y="30346"/>
                      <a:pt x="246804" y="29490"/>
                      <a:pt x="246769" y="28650"/>
                    </a:cubicBezTo>
                    <a:cubicBezTo>
                      <a:pt x="246529" y="22413"/>
                      <a:pt x="243377" y="16862"/>
                      <a:pt x="238870" y="12698"/>
                    </a:cubicBezTo>
                    <a:cubicBezTo>
                      <a:pt x="234878" y="8997"/>
                      <a:pt x="229806" y="6701"/>
                      <a:pt x="224666" y="4936"/>
                    </a:cubicBezTo>
                    <a:cubicBezTo>
                      <a:pt x="215138" y="1633"/>
                      <a:pt x="205050" y="0"/>
                      <a:pt x="194964" y="0"/>
                    </a:cubicBezTo>
                    <a:close/>
                    <a:moveTo>
                      <a:pt x="191845" y="39245"/>
                    </a:moveTo>
                    <a:cubicBezTo>
                      <a:pt x="190976" y="39245"/>
                      <a:pt x="190117" y="39387"/>
                      <a:pt x="189318" y="39736"/>
                    </a:cubicBezTo>
                    <a:cubicBezTo>
                      <a:pt x="187724" y="40438"/>
                      <a:pt x="186473" y="42152"/>
                      <a:pt x="186748" y="43882"/>
                    </a:cubicBezTo>
                    <a:cubicBezTo>
                      <a:pt x="187245" y="47087"/>
                      <a:pt x="191048" y="46607"/>
                      <a:pt x="193019" y="48629"/>
                    </a:cubicBezTo>
                    <a:cubicBezTo>
                      <a:pt x="194201" y="49845"/>
                      <a:pt x="195024" y="51353"/>
                      <a:pt x="195795" y="52861"/>
                    </a:cubicBezTo>
                    <a:cubicBezTo>
                      <a:pt x="196154" y="53563"/>
                      <a:pt x="196531" y="54300"/>
                      <a:pt x="197165" y="54746"/>
                    </a:cubicBezTo>
                    <a:cubicBezTo>
                      <a:pt x="197486" y="54965"/>
                      <a:pt x="197889" y="55093"/>
                      <a:pt x="198275" y="55093"/>
                    </a:cubicBezTo>
                    <a:cubicBezTo>
                      <a:pt x="198674" y="55093"/>
                      <a:pt x="199055" y="54956"/>
                      <a:pt x="199307" y="54643"/>
                    </a:cubicBezTo>
                    <a:cubicBezTo>
                      <a:pt x="199821" y="54026"/>
                      <a:pt x="199564" y="53101"/>
                      <a:pt x="199393" y="52312"/>
                    </a:cubicBezTo>
                    <a:cubicBezTo>
                      <a:pt x="199204" y="51507"/>
                      <a:pt x="199239" y="50462"/>
                      <a:pt x="199993" y="50154"/>
                    </a:cubicBezTo>
                    <a:cubicBezTo>
                      <a:pt x="200122" y="50101"/>
                      <a:pt x="200254" y="50078"/>
                      <a:pt x="200386" y="50078"/>
                    </a:cubicBezTo>
                    <a:cubicBezTo>
                      <a:pt x="200817" y="50078"/>
                      <a:pt x="201254" y="50320"/>
                      <a:pt x="201620" y="50582"/>
                    </a:cubicBezTo>
                    <a:cubicBezTo>
                      <a:pt x="204088" y="52432"/>
                      <a:pt x="205270" y="55928"/>
                      <a:pt x="204585" y="58926"/>
                    </a:cubicBezTo>
                    <a:cubicBezTo>
                      <a:pt x="204208" y="60554"/>
                      <a:pt x="203334" y="62011"/>
                      <a:pt x="202803" y="63587"/>
                    </a:cubicBezTo>
                    <a:cubicBezTo>
                      <a:pt x="202374" y="64838"/>
                      <a:pt x="202169" y="66123"/>
                      <a:pt x="202117" y="67425"/>
                    </a:cubicBezTo>
                    <a:cubicBezTo>
                      <a:pt x="202032" y="69241"/>
                      <a:pt x="202203" y="71075"/>
                      <a:pt x="202408" y="72857"/>
                    </a:cubicBezTo>
                    <a:cubicBezTo>
                      <a:pt x="202717" y="75786"/>
                      <a:pt x="202546" y="78836"/>
                      <a:pt x="202974" y="81715"/>
                    </a:cubicBezTo>
                    <a:cubicBezTo>
                      <a:pt x="203659" y="86358"/>
                      <a:pt x="205081" y="91910"/>
                      <a:pt x="209622" y="94206"/>
                    </a:cubicBezTo>
                    <a:cubicBezTo>
                      <a:pt x="210122" y="94456"/>
                      <a:pt x="210699" y="94658"/>
                      <a:pt x="211246" y="94658"/>
                    </a:cubicBezTo>
                    <a:cubicBezTo>
                      <a:pt x="211561" y="94658"/>
                      <a:pt x="211866" y="94591"/>
                      <a:pt x="212141" y="94429"/>
                    </a:cubicBezTo>
                    <a:cubicBezTo>
                      <a:pt x="213443" y="93658"/>
                      <a:pt x="212963" y="91704"/>
                      <a:pt x="212449" y="90299"/>
                    </a:cubicBezTo>
                    <a:cubicBezTo>
                      <a:pt x="210239" y="84337"/>
                      <a:pt x="210016" y="77860"/>
                      <a:pt x="209828" y="71520"/>
                    </a:cubicBezTo>
                    <a:cubicBezTo>
                      <a:pt x="209639" y="65163"/>
                      <a:pt x="209434" y="58686"/>
                      <a:pt x="207275" y="52724"/>
                    </a:cubicBezTo>
                    <a:cubicBezTo>
                      <a:pt x="205116" y="46744"/>
                      <a:pt x="200609" y="41261"/>
                      <a:pt x="194475" y="39616"/>
                    </a:cubicBezTo>
                    <a:cubicBezTo>
                      <a:pt x="193621" y="39392"/>
                      <a:pt x="192727" y="39245"/>
                      <a:pt x="191845" y="39245"/>
                    </a:cubicBezTo>
                    <a:close/>
                    <a:moveTo>
                      <a:pt x="226066" y="97655"/>
                    </a:moveTo>
                    <a:cubicBezTo>
                      <a:pt x="225971" y="97655"/>
                      <a:pt x="225875" y="97659"/>
                      <a:pt x="225780" y="97667"/>
                    </a:cubicBezTo>
                    <a:cubicBezTo>
                      <a:pt x="224358" y="97787"/>
                      <a:pt x="223107" y="98712"/>
                      <a:pt x="221685" y="98764"/>
                    </a:cubicBezTo>
                    <a:cubicBezTo>
                      <a:pt x="221633" y="98766"/>
                      <a:pt x="221581" y="98767"/>
                      <a:pt x="221530" y="98767"/>
                    </a:cubicBezTo>
                    <a:cubicBezTo>
                      <a:pt x="220388" y="98767"/>
                      <a:pt x="219303" y="98241"/>
                      <a:pt x="218172" y="98061"/>
                    </a:cubicBezTo>
                    <a:cubicBezTo>
                      <a:pt x="217824" y="98001"/>
                      <a:pt x="217516" y="97973"/>
                      <a:pt x="217247" y="97973"/>
                    </a:cubicBezTo>
                    <a:cubicBezTo>
                      <a:pt x="214369" y="97973"/>
                      <a:pt x="215847" y="101179"/>
                      <a:pt x="217555" y="102636"/>
                    </a:cubicBezTo>
                    <a:cubicBezTo>
                      <a:pt x="219434" y="104260"/>
                      <a:pt x="222066" y="105188"/>
                      <a:pt x="224574" y="105188"/>
                    </a:cubicBezTo>
                    <a:cubicBezTo>
                      <a:pt x="224765" y="105188"/>
                      <a:pt x="224956" y="105183"/>
                      <a:pt x="225146" y="105172"/>
                    </a:cubicBezTo>
                    <a:cubicBezTo>
                      <a:pt x="227853" y="105035"/>
                      <a:pt x="230749" y="103236"/>
                      <a:pt x="229566" y="100066"/>
                    </a:cubicBezTo>
                    <a:cubicBezTo>
                      <a:pt x="229035" y="98648"/>
                      <a:pt x="227564" y="97655"/>
                      <a:pt x="226066" y="97655"/>
                    </a:cubicBezTo>
                    <a:close/>
                    <a:moveTo>
                      <a:pt x="174177" y="95468"/>
                    </a:moveTo>
                    <a:cubicBezTo>
                      <a:pt x="174231" y="95468"/>
                      <a:pt x="174287" y="95475"/>
                      <a:pt x="174342" y="95491"/>
                    </a:cubicBezTo>
                    <a:cubicBezTo>
                      <a:pt x="174736" y="95628"/>
                      <a:pt x="174839" y="96142"/>
                      <a:pt x="174856" y="96553"/>
                    </a:cubicBezTo>
                    <a:cubicBezTo>
                      <a:pt x="175096" y="101882"/>
                      <a:pt x="173074" y="107022"/>
                      <a:pt x="172526" y="112283"/>
                    </a:cubicBezTo>
                    <a:cubicBezTo>
                      <a:pt x="172286" y="114613"/>
                      <a:pt x="171909" y="117954"/>
                      <a:pt x="172646" y="120164"/>
                    </a:cubicBezTo>
                    <a:cubicBezTo>
                      <a:pt x="172835" y="120747"/>
                      <a:pt x="172869" y="121535"/>
                      <a:pt x="172338" y="121844"/>
                    </a:cubicBezTo>
                    <a:cubicBezTo>
                      <a:pt x="172221" y="121908"/>
                      <a:pt x="172092" y="121936"/>
                      <a:pt x="171961" y="121936"/>
                    </a:cubicBezTo>
                    <a:cubicBezTo>
                      <a:pt x="171707" y="121936"/>
                      <a:pt x="171444" y="121830"/>
                      <a:pt x="171241" y="121672"/>
                    </a:cubicBezTo>
                    <a:cubicBezTo>
                      <a:pt x="169648" y="120404"/>
                      <a:pt x="169168" y="115692"/>
                      <a:pt x="168979" y="113808"/>
                    </a:cubicBezTo>
                    <a:cubicBezTo>
                      <a:pt x="168928" y="113362"/>
                      <a:pt x="168859" y="112865"/>
                      <a:pt x="168482" y="112608"/>
                    </a:cubicBezTo>
                    <a:cubicBezTo>
                      <a:pt x="168351" y="112524"/>
                      <a:pt x="168204" y="112487"/>
                      <a:pt x="168053" y="112487"/>
                    </a:cubicBezTo>
                    <a:cubicBezTo>
                      <a:pt x="167714" y="112487"/>
                      <a:pt x="167360" y="112678"/>
                      <a:pt x="167146" y="112951"/>
                    </a:cubicBezTo>
                    <a:cubicBezTo>
                      <a:pt x="166746" y="113445"/>
                      <a:pt x="166548" y="114334"/>
                      <a:pt x="166087" y="114334"/>
                    </a:cubicBezTo>
                    <a:cubicBezTo>
                      <a:pt x="165876" y="114334"/>
                      <a:pt x="165610" y="114148"/>
                      <a:pt x="165244" y="113653"/>
                    </a:cubicBezTo>
                    <a:cubicBezTo>
                      <a:pt x="164661" y="112848"/>
                      <a:pt x="164593" y="111700"/>
                      <a:pt x="164799" y="110483"/>
                    </a:cubicBezTo>
                    <a:cubicBezTo>
                      <a:pt x="165175" y="108342"/>
                      <a:pt x="166461" y="105977"/>
                      <a:pt x="167369" y="104778"/>
                    </a:cubicBezTo>
                    <a:cubicBezTo>
                      <a:pt x="168739" y="103013"/>
                      <a:pt x="170333" y="102208"/>
                      <a:pt x="171241" y="99963"/>
                    </a:cubicBezTo>
                    <a:cubicBezTo>
                      <a:pt x="171824" y="98541"/>
                      <a:pt x="172320" y="97033"/>
                      <a:pt x="173383" y="95902"/>
                    </a:cubicBezTo>
                    <a:cubicBezTo>
                      <a:pt x="173600" y="95685"/>
                      <a:pt x="173878" y="95468"/>
                      <a:pt x="174177" y="95468"/>
                    </a:cubicBezTo>
                    <a:close/>
                    <a:moveTo>
                      <a:pt x="130119" y="120018"/>
                    </a:moveTo>
                    <a:cubicBezTo>
                      <a:pt x="129263" y="120018"/>
                      <a:pt x="128338" y="120505"/>
                      <a:pt x="128148" y="121330"/>
                    </a:cubicBezTo>
                    <a:cubicBezTo>
                      <a:pt x="127977" y="122135"/>
                      <a:pt x="128474" y="122923"/>
                      <a:pt x="129090" y="123471"/>
                    </a:cubicBezTo>
                    <a:cubicBezTo>
                      <a:pt x="130307" y="124585"/>
                      <a:pt x="131952" y="125099"/>
                      <a:pt x="133528" y="125579"/>
                    </a:cubicBezTo>
                    <a:cubicBezTo>
                      <a:pt x="133766" y="125658"/>
                      <a:pt x="134021" y="125726"/>
                      <a:pt x="134264" y="125726"/>
                    </a:cubicBezTo>
                    <a:cubicBezTo>
                      <a:pt x="134440" y="125726"/>
                      <a:pt x="134610" y="125690"/>
                      <a:pt x="134762" y="125596"/>
                    </a:cubicBezTo>
                    <a:cubicBezTo>
                      <a:pt x="135088" y="125373"/>
                      <a:pt x="135173" y="124928"/>
                      <a:pt x="135156" y="124534"/>
                    </a:cubicBezTo>
                    <a:cubicBezTo>
                      <a:pt x="135070" y="122495"/>
                      <a:pt x="132243" y="120199"/>
                      <a:pt x="130324" y="120027"/>
                    </a:cubicBezTo>
                    <a:cubicBezTo>
                      <a:pt x="130257" y="120021"/>
                      <a:pt x="130188" y="120018"/>
                      <a:pt x="130119" y="120018"/>
                    </a:cubicBezTo>
                    <a:close/>
                    <a:moveTo>
                      <a:pt x="210840" y="136685"/>
                    </a:moveTo>
                    <a:cubicBezTo>
                      <a:pt x="211675" y="136685"/>
                      <a:pt x="212561" y="136915"/>
                      <a:pt x="213083" y="137247"/>
                    </a:cubicBezTo>
                    <a:cubicBezTo>
                      <a:pt x="214334" y="138035"/>
                      <a:pt x="215328" y="139218"/>
                      <a:pt x="215876" y="140588"/>
                    </a:cubicBezTo>
                    <a:cubicBezTo>
                      <a:pt x="216047" y="141017"/>
                      <a:pt x="216167" y="141565"/>
                      <a:pt x="215859" y="141908"/>
                    </a:cubicBezTo>
                    <a:cubicBezTo>
                      <a:pt x="215678" y="142121"/>
                      <a:pt x="215398" y="142188"/>
                      <a:pt x="215105" y="142188"/>
                    </a:cubicBezTo>
                    <a:cubicBezTo>
                      <a:pt x="214926" y="142188"/>
                      <a:pt x="214743" y="142163"/>
                      <a:pt x="214574" y="142131"/>
                    </a:cubicBezTo>
                    <a:cubicBezTo>
                      <a:pt x="212998" y="141805"/>
                      <a:pt x="209399" y="140537"/>
                      <a:pt x="208868" y="138755"/>
                    </a:cubicBezTo>
                    <a:cubicBezTo>
                      <a:pt x="208412" y="137222"/>
                      <a:pt x="209565" y="136685"/>
                      <a:pt x="210840" y="136685"/>
                    </a:cubicBezTo>
                    <a:close/>
                    <a:moveTo>
                      <a:pt x="70904" y="145048"/>
                    </a:moveTo>
                    <a:cubicBezTo>
                      <a:pt x="70526" y="145048"/>
                      <a:pt x="70145" y="145110"/>
                      <a:pt x="69771" y="145180"/>
                    </a:cubicBezTo>
                    <a:lnTo>
                      <a:pt x="59611" y="146808"/>
                    </a:lnTo>
                    <a:cubicBezTo>
                      <a:pt x="58171" y="147048"/>
                      <a:pt x="55841" y="147785"/>
                      <a:pt x="56372" y="149772"/>
                    </a:cubicBezTo>
                    <a:cubicBezTo>
                      <a:pt x="56749" y="151143"/>
                      <a:pt x="58428" y="151246"/>
                      <a:pt x="59611" y="151383"/>
                    </a:cubicBezTo>
                    <a:cubicBezTo>
                      <a:pt x="60218" y="151445"/>
                      <a:pt x="60828" y="151475"/>
                      <a:pt x="61437" y="151475"/>
                    </a:cubicBezTo>
                    <a:cubicBezTo>
                      <a:pt x="64905" y="151475"/>
                      <a:pt x="68365" y="150490"/>
                      <a:pt x="71279" y="148624"/>
                    </a:cubicBezTo>
                    <a:cubicBezTo>
                      <a:pt x="72187" y="148042"/>
                      <a:pt x="73147" y="147048"/>
                      <a:pt x="72753" y="146037"/>
                    </a:cubicBezTo>
                    <a:cubicBezTo>
                      <a:pt x="72547" y="145523"/>
                      <a:pt x="71999" y="145198"/>
                      <a:pt x="71433" y="145095"/>
                    </a:cubicBezTo>
                    <a:cubicBezTo>
                      <a:pt x="71258" y="145062"/>
                      <a:pt x="71082" y="145048"/>
                      <a:pt x="70904" y="145048"/>
                    </a:cubicBezTo>
                    <a:close/>
                    <a:moveTo>
                      <a:pt x="12493" y="120351"/>
                    </a:moveTo>
                    <a:cubicBezTo>
                      <a:pt x="12291" y="120351"/>
                      <a:pt x="12090" y="120363"/>
                      <a:pt x="11891" y="120387"/>
                    </a:cubicBezTo>
                    <a:cubicBezTo>
                      <a:pt x="7522" y="120935"/>
                      <a:pt x="6682" y="127841"/>
                      <a:pt x="6922" y="131199"/>
                    </a:cubicBezTo>
                    <a:cubicBezTo>
                      <a:pt x="6991" y="132124"/>
                      <a:pt x="7162" y="133067"/>
                      <a:pt x="7676" y="133820"/>
                    </a:cubicBezTo>
                    <a:cubicBezTo>
                      <a:pt x="8670" y="135225"/>
                      <a:pt x="10555" y="135568"/>
                      <a:pt x="12217" y="136048"/>
                    </a:cubicBezTo>
                    <a:cubicBezTo>
                      <a:pt x="15284" y="136939"/>
                      <a:pt x="18111" y="138704"/>
                      <a:pt x="20236" y="141085"/>
                    </a:cubicBezTo>
                    <a:cubicBezTo>
                      <a:pt x="22532" y="143638"/>
                      <a:pt x="24005" y="146808"/>
                      <a:pt x="25890" y="149687"/>
                    </a:cubicBezTo>
                    <a:cubicBezTo>
                      <a:pt x="29035" y="154461"/>
                      <a:pt x="33741" y="158185"/>
                      <a:pt x="39353" y="158185"/>
                    </a:cubicBezTo>
                    <a:cubicBezTo>
                      <a:pt x="40468" y="158185"/>
                      <a:pt x="41620" y="158038"/>
                      <a:pt x="42802" y="157723"/>
                    </a:cubicBezTo>
                    <a:cubicBezTo>
                      <a:pt x="43624" y="157517"/>
                      <a:pt x="44532" y="157072"/>
                      <a:pt x="44652" y="156249"/>
                    </a:cubicBezTo>
                    <a:cubicBezTo>
                      <a:pt x="44738" y="155650"/>
                      <a:pt x="44378" y="155101"/>
                      <a:pt x="44310" y="154519"/>
                    </a:cubicBezTo>
                    <a:cubicBezTo>
                      <a:pt x="44155" y="153388"/>
                      <a:pt x="45081" y="152377"/>
                      <a:pt x="46074" y="151863"/>
                    </a:cubicBezTo>
                    <a:cubicBezTo>
                      <a:pt x="47085" y="151332"/>
                      <a:pt x="48233" y="151092"/>
                      <a:pt x="49193" y="150492"/>
                    </a:cubicBezTo>
                    <a:cubicBezTo>
                      <a:pt x="50152" y="149892"/>
                      <a:pt x="50923" y="148727"/>
                      <a:pt x="50546" y="147648"/>
                    </a:cubicBezTo>
                    <a:cubicBezTo>
                      <a:pt x="50032" y="146226"/>
                      <a:pt x="48113" y="146140"/>
                      <a:pt x="46606" y="146037"/>
                    </a:cubicBezTo>
                    <a:cubicBezTo>
                      <a:pt x="43504" y="145814"/>
                      <a:pt x="40506" y="144409"/>
                      <a:pt x="38347" y="142165"/>
                    </a:cubicBezTo>
                    <a:cubicBezTo>
                      <a:pt x="37632" y="141408"/>
                      <a:pt x="36711" y="140491"/>
                      <a:pt x="35772" y="140491"/>
                    </a:cubicBezTo>
                    <a:cubicBezTo>
                      <a:pt x="35562" y="140491"/>
                      <a:pt x="35352" y="140537"/>
                      <a:pt x="35143" y="140640"/>
                    </a:cubicBezTo>
                    <a:cubicBezTo>
                      <a:pt x="34440" y="140983"/>
                      <a:pt x="34166" y="141925"/>
                      <a:pt x="34337" y="142696"/>
                    </a:cubicBezTo>
                    <a:cubicBezTo>
                      <a:pt x="34509" y="143467"/>
                      <a:pt x="35006" y="144135"/>
                      <a:pt x="35485" y="144752"/>
                    </a:cubicBezTo>
                    <a:cubicBezTo>
                      <a:pt x="36393" y="145934"/>
                      <a:pt x="37302" y="147100"/>
                      <a:pt x="38210" y="148265"/>
                    </a:cubicBezTo>
                    <a:cubicBezTo>
                      <a:pt x="38741" y="148967"/>
                      <a:pt x="39957" y="150081"/>
                      <a:pt x="38398" y="150321"/>
                    </a:cubicBezTo>
                    <a:cubicBezTo>
                      <a:pt x="38176" y="150355"/>
                      <a:pt x="37958" y="150372"/>
                      <a:pt x="37742" y="150372"/>
                    </a:cubicBezTo>
                    <a:cubicBezTo>
                      <a:pt x="33674" y="150372"/>
                      <a:pt x="30849" y="144446"/>
                      <a:pt x="29694" y="141257"/>
                    </a:cubicBezTo>
                    <a:cubicBezTo>
                      <a:pt x="28769" y="138738"/>
                      <a:pt x="28135" y="136099"/>
                      <a:pt x="27072" y="133632"/>
                    </a:cubicBezTo>
                    <a:cubicBezTo>
                      <a:pt x="26044" y="131199"/>
                      <a:pt x="24588" y="128937"/>
                      <a:pt x="22823" y="126967"/>
                    </a:cubicBezTo>
                    <a:cubicBezTo>
                      <a:pt x="20579" y="124446"/>
                      <a:pt x="16266" y="120351"/>
                      <a:pt x="12493" y="120351"/>
                    </a:cubicBezTo>
                    <a:close/>
                    <a:moveTo>
                      <a:pt x="107624" y="145462"/>
                    </a:moveTo>
                    <a:cubicBezTo>
                      <a:pt x="106768" y="145462"/>
                      <a:pt x="106234" y="145893"/>
                      <a:pt x="106679" y="147219"/>
                    </a:cubicBezTo>
                    <a:cubicBezTo>
                      <a:pt x="106936" y="147973"/>
                      <a:pt x="107553" y="148539"/>
                      <a:pt x="108101" y="149121"/>
                    </a:cubicBezTo>
                    <a:cubicBezTo>
                      <a:pt x="109146" y="150252"/>
                      <a:pt x="109968" y="151606"/>
                      <a:pt x="110500" y="153045"/>
                    </a:cubicBezTo>
                    <a:cubicBezTo>
                      <a:pt x="111134" y="154776"/>
                      <a:pt x="111356" y="156643"/>
                      <a:pt x="112110" y="158305"/>
                    </a:cubicBezTo>
                    <a:cubicBezTo>
                      <a:pt x="112679" y="159590"/>
                      <a:pt x="114578" y="161719"/>
                      <a:pt x="116103" y="161719"/>
                    </a:cubicBezTo>
                    <a:cubicBezTo>
                      <a:pt x="116369" y="161719"/>
                      <a:pt x="116623" y="161654"/>
                      <a:pt x="116857" y="161509"/>
                    </a:cubicBezTo>
                    <a:cubicBezTo>
                      <a:pt x="117114" y="161355"/>
                      <a:pt x="117336" y="161115"/>
                      <a:pt x="117525" y="160756"/>
                    </a:cubicBezTo>
                    <a:cubicBezTo>
                      <a:pt x="118810" y="158408"/>
                      <a:pt x="117148" y="153799"/>
                      <a:pt x="115966" y="151726"/>
                    </a:cubicBezTo>
                    <a:cubicBezTo>
                      <a:pt x="114869" y="149790"/>
                      <a:pt x="113207" y="147973"/>
                      <a:pt x="111339" y="146757"/>
                    </a:cubicBezTo>
                    <a:cubicBezTo>
                      <a:pt x="110724" y="146344"/>
                      <a:pt x="108846" y="145462"/>
                      <a:pt x="107624" y="145462"/>
                    </a:cubicBezTo>
                    <a:close/>
                    <a:moveTo>
                      <a:pt x="18259" y="22189"/>
                    </a:moveTo>
                    <a:cubicBezTo>
                      <a:pt x="12122" y="22189"/>
                      <a:pt x="5996" y="23792"/>
                      <a:pt x="754" y="27142"/>
                    </a:cubicBezTo>
                    <a:cubicBezTo>
                      <a:pt x="1508" y="32642"/>
                      <a:pt x="720" y="37543"/>
                      <a:pt x="0" y="43060"/>
                    </a:cubicBezTo>
                    <a:cubicBezTo>
                      <a:pt x="9955" y="41227"/>
                      <a:pt x="19653" y="40267"/>
                      <a:pt x="29728" y="39325"/>
                    </a:cubicBezTo>
                    <a:cubicBezTo>
                      <a:pt x="31744" y="39135"/>
                      <a:pt x="34037" y="38850"/>
                      <a:pt x="36296" y="38850"/>
                    </a:cubicBezTo>
                    <a:cubicBezTo>
                      <a:pt x="39126" y="38850"/>
                      <a:pt x="41903" y="39297"/>
                      <a:pt x="44018" y="40935"/>
                    </a:cubicBezTo>
                    <a:cubicBezTo>
                      <a:pt x="47531" y="43660"/>
                      <a:pt x="49793" y="48046"/>
                      <a:pt x="49724" y="52501"/>
                    </a:cubicBezTo>
                    <a:cubicBezTo>
                      <a:pt x="49707" y="53409"/>
                      <a:pt x="49501" y="54471"/>
                      <a:pt x="48696" y="54883"/>
                    </a:cubicBezTo>
                    <a:cubicBezTo>
                      <a:pt x="48474" y="54997"/>
                      <a:pt x="48258" y="55047"/>
                      <a:pt x="48045" y="55047"/>
                    </a:cubicBezTo>
                    <a:cubicBezTo>
                      <a:pt x="46759" y="55047"/>
                      <a:pt x="45598" y="53223"/>
                      <a:pt x="44172" y="52724"/>
                    </a:cubicBezTo>
                    <a:cubicBezTo>
                      <a:pt x="43922" y="52633"/>
                      <a:pt x="43672" y="52592"/>
                      <a:pt x="43427" y="52592"/>
                    </a:cubicBezTo>
                    <a:cubicBezTo>
                      <a:pt x="41625" y="52592"/>
                      <a:pt x="40075" y="54854"/>
                      <a:pt x="40437" y="56785"/>
                    </a:cubicBezTo>
                    <a:cubicBezTo>
                      <a:pt x="40831" y="58961"/>
                      <a:pt x="42682" y="60554"/>
                      <a:pt x="44464" y="61908"/>
                    </a:cubicBezTo>
                    <a:cubicBezTo>
                      <a:pt x="47514" y="64238"/>
                      <a:pt x="50684" y="66431"/>
                      <a:pt x="53956" y="68453"/>
                    </a:cubicBezTo>
                    <a:cubicBezTo>
                      <a:pt x="56321" y="69909"/>
                      <a:pt x="59696" y="71075"/>
                      <a:pt x="61410" y="73336"/>
                    </a:cubicBezTo>
                    <a:cubicBezTo>
                      <a:pt x="62712" y="75015"/>
                      <a:pt x="63157" y="77534"/>
                      <a:pt x="64048" y="79453"/>
                    </a:cubicBezTo>
                    <a:cubicBezTo>
                      <a:pt x="65436" y="82469"/>
                      <a:pt x="66995" y="85502"/>
                      <a:pt x="69326" y="87918"/>
                    </a:cubicBezTo>
                    <a:cubicBezTo>
                      <a:pt x="72564" y="91242"/>
                      <a:pt x="77105" y="93144"/>
                      <a:pt x="81714" y="93640"/>
                    </a:cubicBezTo>
                    <a:cubicBezTo>
                      <a:pt x="82858" y="93765"/>
                      <a:pt x="83996" y="93824"/>
                      <a:pt x="85125" y="93824"/>
                    </a:cubicBezTo>
                    <a:cubicBezTo>
                      <a:pt x="96781" y="93824"/>
                      <a:pt x="107567" y="87454"/>
                      <a:pt x="115846" y="79659"/>
                    </a:cubicBezTo>
                    <a:cubicBezTo>
                      <a:pt x="121586" y="74244"/>
                      <a:pt x="126880" y="68247"/>
                      <a:pt x="133443" y="63844"/>
                    </a:cubicBezTo>
                    <a:cubicBezTo>
                      <a:pt x="138474" y="60445"/>
                      <a:pt x="144498" y="58050"/>
                      <a:pt x="150480" y="58050"/>
                    </a:cubicBezTo>
                    <a:cubicBezTo>
                      <a:pt x="152279" y="58050"/>
                      <a:pt x="154074" y="58266"/>
                      <a:pt x="155837" y="58738"/>
                    </a:cubicBezTo>
                    <a:cubicBezTo>
                      <a:pt x="159812" y="59800"/>
                      <a:pt x="164079" y="63535"/>
                      <a:pt x="166872" y="66500"/>
                    </a:cubicBezTo>
                    <a:cubicBezTo>
                      <a:pt x="170282" y="70132"/>
                      <a:pt x="172646" y="74758"/>
                      <a:pt x="173451" y="79693"/>
                    </a:cubicBezTo>
                    <a:cubicBezTo>
                      <a:pt x="174291" y="84936"/>
                      <a:pt x="173349" y="90402"/>
                      <a:pt x="170950" y="95131"/>
                    </a:cubicBezTo>
                    <a:cubicBezTo>
                      <a:pt x="168482" y="99980"/>
                      <a:pt x="163651" y="103938"/>
                      <a:pt x="162503" y="109455"/>
                    </a:cubicBezTo>
                    <a:cubicBezTo>
                      <a:pt x="161389" y="114767"/>
                      <a:pt x="164901" y="121981"/>
                      <a:pt x="167249" y="126658"/>
                    </a:cubicBezTo>
                    <a:cubicBezTo>
                      <a:pt x="171926" y="136048"/>
                      <a:pt x="177941" y="145814"/>
                      <a:pt x="187159" y="151349"/>
                    </a:cubicBezTo>
                    <a:cubicBezTo>
                      <a:pt x="190500" y="153336"/>
                      <a:pt x="194150" y="154844"/>
                      <a:pt x="197954" y="155701"/>
                    </a:cubicBezTo>
                    <a:cubicBezTo>
                      <a:pt x="198882" y="155915"/>
                      <a:pt x="199783" y="155997"/>
                      <a:pt x="200670" y="155997"/>
                    </a:cubicBezTo>
                    <a:cubicBezTo>
                      <a:pt x="203554" y="155997"/>
                      <a:pt x="206281" y="155131"/>
                      <a:pt x="209248" y="155131"/>
                    </a:cubicBezTo>
                    <a:cubicBezTo>
                      <a:pt x="209597" y="155131"/>
                      <a:pt x="209950" y="155143"/>
                      <a:pt x="210307" y="155170"/>
                    </a:cubicBezTo>
                    <a:cubicBezTo>
                      <a:pt x="213049" y="155393"/>
                      <a:pt x="215585" y="156712"/>
                      <a:pt x="218018" y="157997"/>
                    </a:cubicBezTo>
                    <a:cubicBezTo>
                      <a:pt x="222119" y="160180"/>
                      <a:pt x="225383" y="162576"/>
                      <a:pt x="229824" y="162576"/>
                    </a:cubicBezTo>
                    <a:cubicBezTo>
                      <a:pt x="230263" y="162576"/>
                      <a:pt x="230713" y="162553"/>
                      <a:pt x="231177" y="162503"/>
                    </a:cubicBezTo>
                    <a:cubicBezTo>
                      <a:pt x="235820" y="162006"/>
                      <a:pt x="240173" y="161424"/>
                      <a:pt x="244542" y="159693"/>
                    </a:cubicBezTo>
                    <a:cubicBezTo>
                      <a:pt x="253041" y="156335"/>
                      <a:pt x="260477" y="150149"/>
                      <a:pt x="265035" y="142216"/>
                    </a:cubicBezTo>
                    <a:cubicBezTo>
                      <a:pt x="269181" y="135037"/>
                      <a:pt x="271049" y="126812"/>
                      <a:pt x="273311" y="118845"/>
                    </a:cubicBezTo>
                    <a:cubicBezTo>
                      <a:pt x="275589" y="110878"/>
                      <a:pt x="278485" y="102790"/>
                      <a:pt x="284174" y="96759"/>
                    </a:cubicBezTo>
                    <a:cubicBezTo>
                      <a:pt x="288386" y="92319"/>
                      <a:pt x="294484" y="89289"/>
                      <a:pt x="300462" y="89289"/>
                    </a:cubicBezTo>
                    <a:cubicBezTo>
                      <a:pt x="302583" y="89289"/>
                      <a:pt x="304688" y="89671"/>
                      <a:pt x="306688" y="90505"/>
                    </a:cubicBezTo>
                    <a:cubicBezTo>
                      <a:pt x="305917" y="90179"/>
                      <a:pt x="306620" y="84594"/>
                      <a:pt x="306089" y="83668"/>
                    </a:cubicBezTo>
                    <a:cubicBezTo>
                      <a:pt x="305530" y="82670"/>
                      <a:pt x="304622" y="82438"/>
                      <a:pt x="303613" y="82438"/>
                    </a:cubicBezTo>
                    <a:cubicBezTo>
                      <a:pt x="303012" y="82438"/>
                      <a:pt x="302374" y="82520"/>
                      <a:pt x="301754" y="82572"/>
                    </a:cubicBezTo>
                    <a:cubicBezTo>
                      <a:pt x="297504" y="82897"/>
                      <a:pt x="293443" y="84354"/>
                      <a:pt x="289742" y="86444"/>
                    </a:cubicBezTo>
                    <a:cubicBezTo>
                      <a:pt x="282118" y="90762"/>
                      <a:pt x="276035" y="97581"/>
                      <a:pt x="271015" y="104641"/>
                    </a:cubicBezTo>
                    <a:cubicBezTo>
                      <a:pt x="262704" y="116361"/>
                      <a:pt x="255165" y="129811"/>
                      <a:pt x="242160" y="135894"/>
                    </a:cubicBezTo>
                    <a:cubicBezTo>
                      <a:pt x="237639" y="138007"/>
                      <a:pt x="232962" y="139243"/>
                      <a:pt x="228369" y="139243"/>
                    </a:cubicBezTo>
                    <a:cubicBezTo>
                      <a:pt x="223354" y="139243"/>
                      <a:pt x="218439" y="137768"/>
                      <a:pt x="213940" y="134352"/>
                    </a:cubicBezTo>
                    <a:cubicBezTo>
                      <a:pt x="210890" y="132038"/>
                      <a:pt x="208234" y="129211"/>
                      <a:pt x="205081" y="127035"/>
                    </a:cubicBezTo>
                    <a:cubicBezTo>
                      <a:pt x="204605" y="126714"/>
                      <a:pt x="204004" y="126400"/>
                      <a:pt x="203458" y="126400"/>
                    </a:cubicBezTo>
                    <a:cubicBezTo>
                      <a:pt x="203218" y="126400"/>
                      <a:pt x="202989" y="126461"/>
                      <a:pt x="202785" y="126607"/>
                    </a:cubicBezTo>
                    <a:cubicBezTo>
                      <a:pt x="202083" y="127104"/>
                      <a:pt x="202237" y="128166"/>
                      <a:pt x="202443" y="128989"/>
                    </a:cubicBezTo>
                    <a:cubicBezTo>
                      <a:pt x="203025" y="131199"/>
                      <a:pt x="204550" y="134232"/>
                      <a:pt x="201535" y="135088"/>
                    </a:cubicBezTo>
                    <a:cubicBezTo>
                      <a:pt x="201211" y="135180"/>
                      <a:pt x="200885" y="135222"/>
                      <a:pt x="200561" y="135222"/>
                    </a:cubicBezTo>
                    <a:cubicBezTo>
                      <a:pt x="198154" y="135222"/>
                      <a:pt x="195783" y="132914"/>
                      <a:pt x="194304" y="131404"/>
                    </a:cubicBezTo>
                    <a:cubicBezTo>
                      <a:pt x="190534" y="127584"/>
                      <a:pt x="186919" y="123351"/>
                      <a:pt x="185377" y="118211"/>
                    </a:cubicBezTo>
                    <a:cubicBezTo>
                      <a:pt x="184931" y="116738"/>
                      <a:pt x="184674" y="115144"/>
                      <a:pt x="185188" y="113705"/>
                    </a:cubicBezTo>
                    <a:cubicBezTo>
                      <a:pt x="185652" y="112391"/>
                      <a:pt x="186910" y="111300"/>
                      <a:pt x="188246" y="111300"/>
                    </a:cubicBezTo>
                    <a:cubicBezTo>
                      <a:pt x="188392" y="111300"/>
                      <a:pt x="188538" y="111313"/>
                      <a:pt x="188684" y="111340"/>
                    </a:cubicBezTo>
                    <a:cubicBezTo>
                      <a:pt x="189215" y="111443"/>
                      <a:pt x="189712" y="111717"/>
                      <a:pt x="190243" y="111786"/>
                    </a:cubicBezTo>
                    <a:cubicBezTo>
                      <a:pt x="190349" y="111800"/>
                      <a:pt x="190454" y="111807"/>
                      <a:pt x="190556" y="111807"/>
                    </a:cubicBezTo>
                    <a:cubicBezTo>
                      <a:pt x="192493" y="111807"/>
                      <a:pt x="193649" y="109262"/>
                      <a:pt x="193567" y="107211"/>
                    </a:cubicBezTo>
                    <a:cubicBezTo>
                      <a:pt x="193207" y="97667"/>
                      <a:pt x="197200" y="88414"/>
                      <a:pt x="196891" y="78768"/>
                    </a:cubicBezTo>
                    <a:cubicBezTo>
                      <a:pt x="196480" y="66226"/>
                      <a:pt x="187587" y="55911"/>
                      <a:pt x="176518" y="50942"/>
                    </a:cubicBezTo>
                    <a:cubicBezTo>
                      <a:pt x="170810" y="48373"/>
                      <a:pt x="163349" y="47793"/>
                      <a:pt x="156874" y="47793"/>
                    </a:cubicBezTo>
                    <a:cubicBezTo>
                      <a:pt x="155964" y="47793"/>
                      <a:pt x="155073" y="47804"/>
                      <a:pt x="154209" y="47823"/>
                    </a:cubicBezTo>
                    <a:cubicBezTo>
                      <a:pt x="146825" y="47995"/>
                      <a:pt x="139457" y="49314"/>
                      <a:pt x="132500" y="51781"/>
                    </a:cubicBezTo>
                    <a:cubicBezTo>
                      <a:pt x="129570" y="52809"/>
                      <a:pt x="126315" y="54557"/>
                      <a:pt x="125921" y="57624"/>
                    </a:cubicBezTo>
                    <a:cubicBezTo>
                      <a:pt x="125818" y="58567"/>
                      <a:pt x="125989" y="59526"/>
                      <a:pt x="125835" y="60468"/>
                    </a:cubicBezTo>
                    <a:cubicBezTo>
                      <a:pt x="125561" y="62062"/>
                      <a:pt x="124310" y="63347"/>
                      <a:pt x="122871" y="64084"/>
                    </a:cubicBezTo>
                    <a:cubicBezTo>
                      <a:pt x="119012" y="66040"/>
                      <a:pt x="114165" y="66985"/>
                      <a:pt x="109333" y="66985"/>
                    </a:cubicBezTo>
                    <a:cubicBezTo>
                      <a:pt x="104724" y="66985"/>
                      <a:pt x="100129" y="66125"/>
                      <a:pt x="96415" y="64461"/>
                    </a:cubicBezTo>
                    <a:cubicBezTo>
                      <a:pt x="89476" y="61342"/>
                      <a:pt x="83770" y="55054"/>
                      <a:pt x="76214" y="54317"/>
                    </a:cubicBezTo>
                    <a:cubicBezTo>
                      <a:pt x="75676" y="54265"/>
                      <a:pt x="75137" y="54243"/>
                      <a:pt x="74596" y="54243"/>
                    </a:cubicBezTo>
                    <a:cubicBezTo>
                      <a:pt x="71170" y="54243"/>
                      <a:pt x="67692" y="55142"/>
                      <a:pt x="64318" y="55142"/>
                    </a:cubicBezTo>
                    <a:cubicBezTo>
                      <a:pt x="62945" y="55142"/>
                      <a:pt x="61590" y="54993"/>
                      <a:pt x="60262" y="54574"/>
                    </a:cubicBezTo>
                    <a:cubicBezTo>
                      <a:pt x="53048" y="52295"/>
                      <a:pt x="50546" y="43643"/>
                      <a:pt x="46571" y="37200"/>
                    </a:cubicBezTo>
                    <a:cubicBezTo>
                      <a:pt x="40602" y="27484"/>
                      <a:pt x="29414" y="22189"/>
                      <a:pt x="18259" y="22189"/>
                    </a:cubicBezTo>
                    <a:close/>
                    <a:moveTo>
                      <a:pt x="121624" y="151807"/>
                    </a:moveTo>
                    <a:cubicBezTo>
                      <a:pt x="121377" y="151807"/>
                      <a:pt x="121134" y="151866"/>
                      <a:pt x="120917" y="152000"/>
                    </a:cubicBezTo>
                    <a:cubicBezTo>
                      <a:pt x="118210" y="153611"/>
                      <a:pt x="122048" y="161852"/>
                      <a:pt x="123196" y="163548"/>
                    </a:cubicBezTo>
                    <a:cubicBezTo>
                      <a:pt x="124790" y="165913"/>
                      <a:pt x="127394" y="167746"/>
                      <a:pt x="130256" y="167781"/>
                    </a:cubicBezTo>
                    <a:cubicBezTo>
                      <a:pt x="130287" y="167781"/>
                      <a:pt x="130319" y="167782"/>
                      <a:pt x="130352" y="167782"/>
                    </a:cubicBezTo>
                    <a:cubicBezTo>
                      <a:pt x="131048" y="167782"/>
                      <a:pt x="131831" y="167599"/>
                      <a:pt x="132192" y="167010"/>
                    </a:cubicBezTo>
                    <a:cubicBezTo>
                      <a:pt x="132483" y="166496"/>
                      <a:pt x="132380" y="165827"/>
                      <a:pt x="132089" y="165313"/>
                    </a:cubicBezTo>
                    <a:cubicBezTo>
                      <a:pt x="131798" y="164799"/>
                      <a:pt x="131335" y="164405"/>
                      <a:pt x="130890" y="164011"/>
                    </a:cubicBezTo>
                    <a:cubicBezTo>
                      <a:pt x="127977" y="161390"/>
                      <a:pt x="125664" y="158100"/>
                      <a:pt x="124173" y="154484"/>
                    </a:cubicBezTo>
                    <a:cubicBezTo>
                      <a:pt x="123864" y="153765"/>
                      <a:pt x="123590" y="152994"/>
                      <a:pt x="123042" y="152445"/>
                    </a:cubicBezTo>
                    <a:cubicBezTo>
                      <a:pt x="122672" y="152064"/>
                      <a:pt x="122138" y="151807"/>
                      <a:pt x="121624" y="151807"/>
                    </a:cubicBezTo>
                    <a:close/>
                    <a:moveTo>
                      <a:pt x="12537" y="55280"/>
                    </a:moveTo>
                    <a:cubicBezTo>
                      <a:pt x="11158" y="55280"/>
                      <a:pt x="9778" y="55396"/>
                      <a:pt x="8413" y="55637"/>
                    </a:cubicBezTo>
                    <a:cubicBezTo>
                      <a:pt x="8584" y="62268"/>
                      <a:pt x="7762" y="68641"/>
                      <a:pt x="7248" y="75255"/>
                    </a:cubicBezTo>
                    <a:cubicBezTo>
                      <a:pt x="7059" y="77706"/>
                      <a:pt x="11429" y="77757"/>
                      <a:pt x="12782" y="77997"/>
                    </a:cubicBezTo>
                    <a:cubicBezTo>
                      <a:pt x="15507" y="78477"/>
                      <a:pt x="18334" y="80121"/>
                      <a:pt x="20064" y="82298"/>
                    </a:cubicBezTo>
                    <a:cubicBezTo>
                      <a:pt x="21298" y="83857"/>
                      <a:pt x="22069" y="85793"/>
                      <a:pt x="23457" y="87232"/>
                    </a:cubicBezTo>
                    <a:cubicBezTo>
                      <a:pt x="23964" y="87764"/>
                      <a:pt x="25753" y="88577"/>
                      <a:pt x="27033" y="88577"/>
                    </a:cubicBezTo>
                    <a:cubicBezTo>
                      <a:pt x="27484" y="88577"/>
                      <a:pt x="27872" y="88476"/>
                      <a:pt x="28118" y="88226"/>
                    </a:cubicBezTo>
                    <a:cubicBezTo>
                      <a:pt x="29018" y="87343"/>
                      <a:pt x="26584" y="83530"/>
                      <a:pt x="29562" y="83530"/>
                    </a:cubicBezTo>
                    <a:cubicBezTo>
                      <a:pt x="29589" y="83530"/>
                      <a:pt x="29615" y="83531"/>
                      <a:pt x="29643" y="83531"/>
                    </a:cubicBezTo>
                    <a:cubicBezTo>
                      <a:pt x="30328" y="83531"/>
                      <a:pt x="30876" y="84028"/>
                      <a:pt x="31373" y="84474"/>
                    </a:cubicBezTo>
                    <a:cubicBezTo>
                      <a:pt x="34800" y="87626"/>
                      <a:pt x="37799" y="89648"/>
                      <a:pt x="38141" y="94566"/>
                    </a:cubicBezTo>
                    <a:cubicBezTo>
                      <a:pt x="38244" y="96005"/>
                      <a:pt x="38655" y="97633"/>
                      <a:pt x="38432" y="99038"/>
                    </a:cubicBezTo>
                    <a:cubicBezTo>
                      <a:pt x="38261" y="100032"/>
                      <a:pt x="37644" y="101008"/>
                      <a:pt x="36668" y="101299"/>
                    </a:cubicBezTo>
                    <a:cubicBezTo>
                      <a:pt x="35965" y="101522"/>
                      <a:pt x="35194" y="101334"/>
                      <a:pt x="34474" y="101522"/>
                    </a:cubicBezTo>
                    <a:cubicBezTo>
                      <a:pt x="31630" y="102259"/>
                      <a:pt x="35245" y="112128"/>
                      <a:pt x="36188" y="113859"/>
                    </a:cubicBezTo>
                    <a:cubicBezTo>
                      <a:pt x="39049" y="119102"/>
                      <a:pt x="44155" y="124911"/>
                      <a:pt x="49347" y="127892"/>
                    </a:cubicBezTo>
                    <a:cubicBezTo>
                      <a:pt x="54197" y="130702"/>
                      <a:pt x="59789" y="131954"/>
                      <a:pt x="65414" y="131954"/>
                    </a:cubicBezTo>
                    <a:cubicBezTo>
                      <a:pt x="68294" y="131954"/>
                      <a:pt x="71184" y="131625"/>
                      <a:pt x="73986" y="131010"/>
                    </a:cubicBezTo>
                    <a:cubicBezTo>
                      <a:pt x="82262" y="129194"/>
                      <a:pt x="89870" y="125065"/>
                      <a:pt x="96792" y="120164"/>
                    </a:cubicBezTo>
                    <a:cubicBezTo>
                      <a:pt x="101744" y="116669"/>
                      <a:pt x="106405" y="112762"/>
                      <a:pt x="111682" y="109798"/>
                    </a:cubicBezTo>
                    <a:cubicBezTo>
                      <a:pt x="116187" y="107276"/>
                      <a:pt x="121249" y="105461"/>
                      <a:pt x="126364" y="105461"/>
                    </a:cubicBezTo>
                    <a:cubicBezTo>
                      <a:pt x="127261" y="105461"/>
                      <a:pt x="128159" y="105517"/>
                      <a:pt x="129056" y="105634"/>
                    </a:cubicBezTo>
                    <a:cubicBezTo>
                      <a:pt x="135396" y="106491"/>
                      <a:pt x="139303" y="110364"/>
                      <a:pt x="142233" y="115795"/>
                    </a:cubicBezTo>
                    <a:cubicBezTo>
                      <a:pt x="143449" y="118057"/>
                      <a:pt x="144700" y="120490"/>
                      <a:pt x="144374" y="123043"/>
                    </a:cubicBezTo>
                    <a:cubicBezTo>
                      <a:pt x="144186" y="124671"/>
                      <a:pt x="143055" y="126504"/>
                      <a:pt x="141564" y="127275"/>
                    </a:cubicBezTo>
                    <a:cubicBezTo>
                      <a:pt x="140622" y="127755"/>
                      <a:pt x="137246" y="127395"/>
                      <a:pt x="136801" y="128063"/>
                    </a:cubicBezTo>
                    <a:cubicBezTo>
                      <a:pt x="133717" y="132707"/>
                      <a:pt x="136047" y="139920"/>
                      <a:pt x="137863" y="144615"/>
                    </a:cubicBezTo>
                    <a:cubicBezTo>
                      <a:pt x="139988" y="150115"/>
                      <a:pt x="143243" y="155170"/>
                      <a:pt x="147219" y="159522"/>
                    </a:cubicBezTo>
                    <a:cubicBezTo>
                      <a:pt x="155340" y="168363"/>
                      <a:pt x="165689" y="173572"/>
                      <a:pt x="176313" y="178712"/>
                    </a:cubicBezTo>
                    <a:cubicBezTo>
                      <a:pt x="181676" y="181317"/>
                      <a:pt x="187142" y="183304"/>
                      <a:pt x="193070" y="184075"/>
                    </a:cubicBezTo>
                    <a:cubicBezTo>
                      <a:pt x="194979" y="184332"/>
                      <a:pt x="196903" y="184465"/>
                      <a:pt x="198826" y="184465"/>
                    </a:cubicBezTo>
                    <a:cubicBezTo>
                      <a:pt x="199855" y="184465"/>
                      <a:pt x="200885" y="184427"/>
                      <a:pt x="201912" y="184350"/>
                    </a:cubicBezTo>
                    <a:cubicBezTo>
                      <a:pt x="206161" y="184024"/>
                      <a:pt x="212381" y="183133"/>
                      <a:pt x="214454" y="178849"/>
                    </a:cubicBezTo>
                    <a:cubicBezTo>
                      <a:pt x="215808" y="176057"/>
                      <a:pt x="215242" y="172424"/>
                      <a:pt x="213100" y="170179"/>
                    </a:cubicBezTo>
                    <a:cubicBezTo>
                      <a:pt x="211147" y="168123"/>
                      <a:pt x="208303" y="167352"/>
                      <a:pt x="205493" y="166735"/>
                    </a:cubicBezTo>
                    <a:cubicBezTo>
                      <a:pt x="204893" y="166615"/>
                      <a:pt x="204310" y="166478"/>
                      <a:pt x="203728" y="166358"/>
                    </a:cubicBezTo>
                    <a:cubicBezTo>
                      <a:pt x="191974" y="163805"/>
                      <a:pt x="180905" y="158168"/>
                      <a:pt x="171926" y="150149"/>
                    </a:cubicBezTo>
                    <a:cubicBezTo>
                      <a:pt x="171095" y="149415"/>
                      <a:pt x="169943" y="148655"/>
                      <a:pt x="168944" y="148655"/>
                    </a:cubicBezTo>
                    <a:cubicBezTo>
                      <a:pt x="168522" y="148655"/>
                      <a:pt x="168128" y="148790"/>
                      <a:pt x="167797" y="149121"/>
                    </a:cubicBezTo>
                    <a:cubicBezTo>
                      <a:pt x="167352" y="149584"/>
                      <a:pt x="167232" y="150252"/>
                      <a:pt x="166906" y="150801"/>
                    </a:cubicBezTo>
                    <a:cubicBezTo>
                      <a:pt x="166366" y="151720"/>
                      <a:pt x="165309" y="152146"/>
                      <a:pt x="164228" y="152146"/>
                    </a:cubicBezTo>
                    <a:cubicBezTo>
                      <a:pt x="163696" y="152146"/>
                      <a:pt x="163159" y="152043"/>
                      <a:pt x="162674" y="151846"/>
                    </a:cubicBezTo>
                    <a:cubicBezTo>
                      <a:pt x="161217" y="151246"/>
                      <a:pt x="160121" y="150012"/>
                      <a:pt x="159093" y="148796"/>
                    </a:cubicBezTo>
                    <a:cubicBezTo>
                      <a:pt x="156214" y="145437"/>
                      <a:pt x="154192" y="141771"/>
                      <a:pt x="154981" y="137230"/>
                    </a:cubicBezTo>
                    <a:cubicBezTo>
                      <a:pt x="155118" y="136408"/>
                      <a:pt x="155477" y="135448"/>
                      <a:pt x="156300" y="135260"/>
                    </a:cubicBezTo>
                    <a:cubicBezTo>
                      <a:pt x="156395" y="135239"/>
                      <a:pt x="156491" y="135230"/>
                      <a:pt x="156586" y="135230"/>
                    </a:cubicBezTo>
                    <a:cubicBezTo>
                      <a:pt x="157062" y="135230"/>
                      <a:pt x="157539" y="135443"/>
                      <a:pt x="158025" y="135443"/>
                    </a:cubicBezTo>
                    <a:cubicBezTo>
                      <a:pt x="158089" y="135443"/>
                      <a:pt x="158154" y="135440"/>
                      <a:pt x="158219" y="135431"/>
                    </a:cubicBezTo>
                    <a:cubicBezTo>
                      <a:pt x="158836" y="135363"/>
                      <a:pt x="159350" y="134866"/>
                      <a:pt x="159590" y="134283"/>
                    </a:cubicBezTo>
                    <a:cubicBezTo>
                      <a:pt x="159812" y="133700"/>
                      <a:pt x="159830" y="133067"/>
                      <a:pt x="159812" y="132433"/>
                    </a:cubicBezTo>
                    <a:cubicBezTo>
                      <a:pt x="159573" y="124876"/>
                      <a:pt x="154809" y="119599"/>
                      <a:pt x="151142" y="113516"/>
                    </a:cubicBezTo>
                    <a:cubicBezTo>
                      <a:pt x="149069" y="110089"/>
                      <a:pt x="146276" y="107331"/>
                      <a:pt x="143004" y="104966"/>
                    </a:cubicBezTo>
                    <a:cubicBezTo>
                      <a:pt x="136921" y="100602"/>
                      <a:pt x="129496" y="98041"/>
                      <a:pt x="122005" y="98041"/>
                    </a:cubicBezTo>
                    <a:cubicBezTo>
                      <a:pt x="121203" y="98041"/>
                      <a:pt x="120400" y="98070"/>
                      <a:pt x="119598" y="98130"/>
                    </a:cubicBezTo>
                    <a:cubicBezTo>
                      <a:pt x="111082" y="98764"/>
                      <a:pt x="103132" y="102430"/>
                      <a:pt x="95473" y="106183"/>
                    </a:cubicBezTo>
                    <a:cubicBezTo>
                      <a:pt x="91018" y="108376"/>
                      <a:pt x="86580" y="110621"/>
                      <a:pt x="81954" y="112403"/>
                    </a:cubicBezTo>
                    <a:cubicBezTo>
                      <a:pt x="78955" y="113551"/>
                      <a:pt x="73901" y="114030"/>
                      <a:pt x="71896" y="116652"/>
                    </a:cubicBezTo>
                    <a:cubicBezTo>
                      <a:pt x="71262" y="117474"/>
                      <a:pt x="70851" y="118451"/>
                      <a:pt x="70114" y="119171"/>
                    </a:cubicBezTo>
                    <a:cubicBezTo>
                      <a:pt x="68709" y="120593"/>
                      <a:pt x="66516" y="120730"/>
                      <a:pt x="64511" y="120781"/>
                    </a:cubicBezTo>
                    <a:cubicBezTo>
                      <a:pt x="64326" y="120785"/>
                      <a:pt x="64139" y="120789"/>
                      <a:pt x="63950" y="120789"/>
                    </a:cubicBezTo>
                    <a:cubicBezTo>
                      <a:pt x="63317" y="120789"/>
                      <a:pt x="62672" y="120745"/>
                      <a:pt x="62078" y="120507"/>
                    </a:cubicBezTo>
                    <a:cubicBezTo>
                      <a:pt x="61324" y="120199"/>
                      <a:pt x="60656" y="119496"/>
                      <a:pt x="60673" y="118674"/>
                    </a:cubicBezTo>
                    <a:cubicBezTo>
                      <a:pt x="60690" y="118040"/>
                      <a:pt x="61084" y="117474"/>
                      <a:pt x="61136" y="116857"/>
                    </a:cubicBezTo>
                    <a:cubicBezTo>
                      <a:pt x="61187" y="115915"/>
                      <a:pt x="60433" y="115075"/>
                      <a:pt x="59542" y="114750"/>
                    </a:cubicBezTo>
                    <a:cubicBezTo>
                      <a:pt x="57383" y="113927"/>
                      <a:pt x="55361" y="113842"/>
                      <a:pt x="53185" y="112660"/>
                    </a:cubicBezTo>
                    <a:cubicBezTo>
                      <a:pt x="51249" y="111614"/>
                      <a:pt x="49484" y="110295"/>
                      <a:pt x="47976" y="108684"/>
                    </a:cubicBezTo>
                    <a:cubicBezTo>
                      <a:pt x="38347" y="98421"/>
                      <a:pt x="42185" y="81338"/>
                      <a:pt x="35588" y="68916"/>
                    </a:cubicBezTo>
                    <a:cubicBezTo>
                      <a:pt x="31184" y="60615"/>
                      <a:pt x="21875" y="55280"/>
                      <a:pt x="12537" y="55280"/>
                    </a:cubicBezTo>
                    <a:close/>
                  </a:path>
                </a:pathLst>
              </a:custGeom>
              <a:solidFill>
                <a:srgbClr val="FFFFFF">
                  <a:alpha val="314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905" name="Google Shape;905;p13"/>
          <p:cNvSpPr txBox="1">
            <a:spLocks noGrp="1"/>
          </p:cNvSpPr>
          <p:nvPr>
            <p:ph type="title"/>
          </p:nvPr>
        </p:nvSpPr>
        <p:spPr>
          <a:xfrm>
            <a:off x="960000" y="2165600"/>
            <a:ext cx="3187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333" b="0">
                <a:solidFill>
                  <a:schemeClr val="l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906" name="Google Shape;906;p13"/>
          <p:cNvSpPr txBox="1">
            <a:spLocks noGrp="1"/>
          </p:cNvSpPr>
          <p:nvPr>
            <p:ph type="title" idx="2" hasCustomPrompt="1"/>
          </p:nvPr>
        </p:nvSpPr>
        <p:spPr>
          <a:xfrm>
            <a:off x="960000" y="1532800"/>
            <a:ext cx="3187200" cy="79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907" name="Google Shape;907;p13"/>
          <p:cNvSpPr txBox="1">
            <a:spLocks noGrp="1"/>
          </p:cNvSpPr>
          <p:nvPr>
            <p:ph type="subTitle" idx="1"/>
          </p:nvPr>
        </p:nvSpPr>
        <p:spPr>
          <a:xfrm>
            <a:off x="960000" y="2947633"/>
            <a:ext cx="3187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08" name="Google Shape;908;p13"/>
          <p:cNvSpPr txBox="1">
            <a:spLocks noGrp="1"/>
          </p:cNvSpPr>
          <p:nvPr>
            <p:ph type="title" idx="3"/>
          </p:nvPr>
        </p:nvSpPr>
        <p:spPr>
          <a:xfrm>
            <a:off x="4502400" y="2165600"/>
            <a:ext cx="3187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333" b="0">
                <a:solidFill>
                  <a:schemeClr val="l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909" name="Google Shape;909;p13"/>
          <p:cNvSpPr txBox="1">
            <a:spLocks noGrp="1"/>
          </p:cNvSpPr>
          <p:nvPr>
            <p:ph type="title" idx="4" hasCustomPrompt="1"/>
          </p:nvPr>
        </p:nvSpPr>
        <p:spPr>
          <a:xfrm>
            <a:off x="4502400" y="1532800"/>
            <a:ext cx="3187200" cy="79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910" name="Google Shape;910;p13"/>
          <p:cNvSpPr txBox="1">
            <a:spLocks noGrp="1"/>
          </p:cNvSpPr>
          <p:nvPr>
            <p:ph type="subTitle" idx="5"/>
          </p:nvPr>
        </p:nvSpPr>
        <p:spPr>
          <a:xfrm>
            <a:off x="4502400" y="2947633"/>
            <a:ext cx="3187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11" name="Google Shape;911;p13"/>
          <p:cNvSpPr txBox="1">
            <a:spLocks noGrp="1"/>
          </p:cNvSpPr>
          <p:nvPr>
            <p:ph type="title" idx="6"/>
          </p:nvPr>
        </p:nvSpPr>
        <p:spPr>
          <a:xfrm>
            <a:off x="8044800" y="2165600"/>
            <a:ext cx="3187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333" b="0">
                <a:solidFill>
                  <a:schemeClr val="l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912" name="Google Shape;912;p13"/>
          <p:cNvSpPr txBox="1">
            <a:spLocks noGrp="1"/>
          </p:cNvSpPr>
          <p:nvPr>
            <p:ph type="title" idx="7" hasCustomPrompt="1"/>
          </p:nvPr>
        </p:nvSpPr>
        <p:spPr>
          <a:xfrm>
            <a:off x="8044800" y="1532800"/>
            <a:ext cx="3187200" cy="79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913" name="Google Shape;913;p13"/>
          <p:cNvSpPr txBox="1">
            <a:spLocks noGrp="1"/>
          </p:cNvSpPr>
          <p:nvPr>
            <p:ph type="subTitle" idx="8"/>
          </p:nvPr>
        </p:nvSpPr>
        <p:spPr>
          <a:xfrm>
            <a:off x="8044800" y="2947633"/>
            <a:ext cx="3187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14" name="Google Shape;914;p13"/>
          <p:cNvSpPr txBox="1">
            <a:spLocks noGrp="1"/>
          </p:cNvSpPr>
          <p:nvPr>
            <p:ph type="title" idx="9"/>
          </p:nvPr>
        </p:nvSpPr>
        <p:spPr>
          <a:xfrm>
            <a:off x="960000" y="4521700"/>
            <a:ext cx="3187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333" b="0">
                <a:solidFill>
                  <a:schemeClr val="l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915" name="Google Shape;915;p13"/>
          <p:cNvSpPr txBox="1">
            <a:spLocks noGrp="1"/>
          </p:cNvSpPr>
          <p:nvPr>
            <p:ph type="title" idx="13" hasCustomPrompt="1"/>
          </p:nvPr>
        </p:nvSpPr>
        <p:spPr>
          <a:xfrm>
            <a:off x="960000" y="3888900"/>
            <a:ext cx="3187200" cy="79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916" name="Google Shape;916;p13"/>
          <p:cNvSpPr txBox="1">
            <a:spLocks noGrp="1"/>
          </p:cNvSpPr>
          <p:nvPr>
            <p:ph type="subTitle" idx="14"/>
          </p:nvPr>
        </p:nvSpPr>
        <p:spPr>
          <a:xfrm>
            <a:off x="960000" y="5303733"/>
            <a:ext cx="3187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17" name="Google Shape;917;p13"/>
          <p:cNvSpPr txBox="1">
            <a:spLocks noGrp="1"/>
          </p:cNvSpPr>
          <p:nvPr>
            <p:ph type="title" idx="15"/>
          </p:nvPr>
        </p:nvSpPr>
        <p:spPr>
          <a:xfrm>
            <a:off x="4502400" y="4521700"/>
            <a:ext cx="3187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333" b="0">
                <a:solidFill>
                  <a:schemeClr val="l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918" name="Google Shape;918;p13"/>
          <p:cNvSpPr txBox="1">
            <a:spLocks noGrp="1"/>
          </p:cNvSpPr>
          <p:nvPr>
            <p:ph type="title" idx="16" hasCustomPrompt="1"/>
          </p:nvPr>
        </p:nvSpPr>
        <p:spPr>
          <a:xfrm>
            <a:off x="4502400" y="3888900"/>
            <a:ext cx="3187200" cy="79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919" name="Google Shape;919;p13"/>
          <p:cNvSpPr txBox="1">
            <a:spLocks noGrp="1"/>
          </p:cNvSpPr>
          <p:nvPr>
            <p:ph type="subTitle" idx="17"/>
          </p:nvPr>
        </p:nvSpPr>
        <p:spPr>
          <a:xfrm>
            <a:off x="4502400" y="5303733"/>
            <a:ext cx="3187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20" name="Google Shape;920;p13"/>
          <p:cNvSpPr txBox="1">
            <a:spLocks noGrp="1"/>
          </p:cNvSpPr>
          <p:nvPr>
            <p:ph type="title" idx="18"/>
          </p:nvPr>
        </p:nvSpPr>
        <p:spPr>
          <a:xfrm>
            <a:off x="8044800" y="4521700"/>
            <a:ext cx="3187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333" b="0">
                <a:solidFill>
                  <a:schemeClr val="l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921" name="Google Shape;921;p13"/>
          <p:cNvSpPr txBox="1">
            <a:spLocks noGrp="1"/>
          </p:cNvSpPr>
          <p:nvPr>
            <p:ph type="title" idx="19" hasCustomPrompt="1"/>
          </p:nvPr>
        </p:nvSpPr>
        <p:spPr>
          <a:xfrm>
            <a:off x="8044800" y="3888900"/>
            <a:ext cx="3187200" cy="79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>
                <a:solidFill>
                  <a:schemeClr val="dk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922" name="Google Shape;922;p13"/>
          <p:cNvSpPr txBox="1">
            <a:spLocks noGrp="1"/>
          </p:cNvSpPr>
          <p:nvPr>
            <p:ph type="subTitle" idx="20"/>
          </p:nvPr>
        </p:nvSpPr>
        <p:spPr>
          <a:xfrm>
            <a:off x="8044800" y="5303733"/>
            <a:ext cx="3187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23" name="Google Shape;923;p13"/>
          <p:cNvSpPr txBox="1">
            <a:spLocks noGrp="1"/>
          </p:cNvSpPr>
          <p:nvPr>
            <p:ph type="title" idx="21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924" name="Google Shape;924;p13"/>
          <p:cNvGrpSpPr/>
          <p:nvPr/>
        </p:nvGrpSpPr>
        <p:grpSpPr>
          <a:xfrm rot="10800000" flipH="1">
            <a:off x="1129433" y="6186663"/>
            <a:ext cx="10356667" cy="695675"/>
            <a:chOff x="450575" y="4345122"/>
            <a:chExt cx="7767500" cy="521756"/>
          </a:xfrm>
        </p:grpSpPr>
        <p:sp>
          <p:nvSpPr>
            <p:cNvPr id="925" name="Google Shape;925;p13"/>
            <p:cNvSpPr/>
            <p:nvPr/>
          </p:nvSpPr>
          <p:spPr>
            <a:xfrm rot="10800000" flipH="1">
              <a:off x="7410622" y="4641452"/>
              <a:ext cx="48438" cy="46357"/>
            </a:xfrm>
            <a:custGeom>
              <a:avLst/>
              <a:gdLst/>
              <a:ahLst/>
              <a:cxnLst/>
              <a:rect l="l" t="t" r="r" b="b"/>
              <a:pathLst>
                <a:path w="442" h="423" extrusionOk="0">
                  <a:moveTo>
                    <a:pt x="442" y="85"/>
                  </a:moveTo>
                  <a:cubicBezTo>
                    <a:pt x="358" y="20"/>
                    <a:pt x="234" y="1"/>
                    <a:pt x="137" y="52"/>
                  </a:cubicBezTo>
                  <a:cubicBezTo>
                    <a:pt x="46" y="111"/>
                    <a:pt x="1" y="247"/>
                    <a:pt x="66" y="331"/>
                  </a:cubicBezTo>
                  <a:cubicBezTo>
                    <a:pt x="124" y="422"/>
                    <a:pt x="293" y="409"/>
                    <a:pt x="325" y="312"/>
                  </a:cubicBezTo>
                  <a:cubicBezTo>
                    <a:pt x="312" y="247"/>
                    <a:pt x="293" y="189"/>
                    <a:pt x="280" y="130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6" name="Google Shape;926;p13"/>
            <p:cNvSpPr/>
            <p:nvPr/>
          </p:nvSpPr>
          <p:spPr>
            <a:xfrm rot="10800000" flipH="1">
              <a:off x="5851494" y="4456027"/>
              <a:ext cx="25643" cy="51288"/>
            </a:xfrm>
            <a:custGeom>
              <a:avLst/>
              <a:gdLst/>
              <a:ahLst/>
              <a:cxnLst/>
              <a:rect l="l" t="t" r="r" b="b"/>
              <a:pathLst>
                <a:path w="234" h="468" extrusionOk="0">
                  <a:moveTo>
                    <a:pt x="33" y="468"/>
                  </a:moveTo>
                  <a:cubicBezTo>
                    <a:pt x="0" y="312"/>
                    <a:pt x="13" y="143"/>
                    <a:pt x="85" y="1"/>
                  </a:cubicBezTo>
                  <a:cubicBezTo>
                    <a:pt x="169" y="33"/>
                    <a:pt x="234" y="124"/>
                    <a:pt x="227" y="221"/>
                  </a:cubicBezTo>
                  <a:cubicBezTo>
                    <a:pt x="227" y="312"/>
                    <a:pt x="156" y="396"/>
                    <a:pt x="65" y="422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7" name="Google Shape;927;p13"/>
            <p:cNvSpPr/>
            <p:nvPr/>
          </p:nvSpPr>
          <p:spPr>
            <a:xfrm rot="10800000" flipH="1">
              <a:off x="6172701" y="4760138"/>
              <a:ext cx="28493" cy="36384"/>
            </a:xfrm>
            <a:custGeom>
              <a:avLst/>
              <a:gdLst/>
              <a:ahLst/>
              <a:cxnLst/>
              <a:rect l="l" t="t" r="r" b="b"/>
              <a:pathLst>
                <a:path w="260" h="332" extrusionOk="0">
                  <a:moveTo>
                    <a:pt x="0" y="33"/>
                  </a:moveTo>
                  <a:cubicBezTo>
                    <a:pt x="20" y="137"/>
                    <a:pt x="46" y="234"/>
                    <a:pt x="72" y="331"/>
                  </a:cubicBezTo>
                  <a:cubicBezTo>
                    <a:pt x="137" y="292"/>
                    <a:pt x="208" y="247"/>
                    <a:pt x="234" y="176"/>
                  </a:cubicBezTo>
                  <a:cubicBezTo>
                    <a:pt x="260" y="98"/>
                    <a:pt x="201" y="0"/>
                    <a:pt x="124" y="13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8" name="Google Shape;928;p13"/>
            <p:cNvSpPr/>
            <p:nvPr/>
          </p:nvSpPr>
          <p:spPr>
            <a:xfrm rot="10800000" flipH="1">
              <a:off x="6392318" y="4655041"/>
              <a:ext cx="71889" cy="137974"/>
            </a:xfrm>
            <a:custGeom>
              <a:avLst/>
              <a:gdLst/>
              <a:ahLst/>
              <a:cxnLst/>
              <a:rect l="l" t="t" r="r" b="b"/>
              <a:pathLst>
                <a:path w="656" h="1259" extrusionOk="0">
                  <a:moveTo>
                    <a:pt x="65" y="500"/>
                  </a:moveTo>
                  <a:cubicBezTo>
                    <a:pt x="0" y="260"/>
                    <a:pt x="208" y="1"/>
                    <a:pt x="454" y="1"/>
                  </a:cubicBezTo>
                  <a:cubicBezTo>
                    <a:pt x="499" y="7"/>
                    <a:pt x="538" y="14"/>
                    <a:pt x="577" y="40"/>
                  </a:cubicBezTo>
                  <a:cubicBezTo>
                    <a:pt x="649" y="98"/>
                    <a:pt x="655" y="202"/>
                    <a:pt x="642" y="299"/>
                  </a:cubicBezTo>
                  <a:cubicBezTo>
                    <a:pt x="629" y="487"/>
                    <a:pt x="603" y="682"/>
                    <a:pt x="571" y="870"/>
                  </a:cubicBezTo>
                  <a:cubicBezTo>
                    <a:pt x="545" y="1000"/>
                    <a:pt x="493" y="1155"/>
                    <a:pt x="370" y="1201"/>
                  </a:cubicBezTo>
                  <a:cubicBezTo>
                    <a:pt x="195" y="1259"/>
                    <a:pt x="26" y="1064"/>
                    <a:pt x="20" y="883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29" name="Google Shape;929;p13"/>
            <p:cNvSpPr/>
            <p:nvPr/>
          </p:nvSpPr>
          <p:spPr>
            <a:xfrm rot="10800000" flipH="1">
              <a:off x="6542236" y="4573288"/>
              <a:ext cx="33534" cy="29918"/>
            </a:xfrm>
            <a:custGeom>
              <a:avLst/>
              <a:gdLst/>
              <a:ahLst/>
              <a:cxnLst/>
              <a:rect l="l" t="t" r="r" b="b"/>
              <a:pathLst>
                <a:path w="306" h="273" extrusionOk="0">
                  <a:moveTo>
                    <a:pt x="0" y="124"/>
                  </a:moveTo>
                  <a:cubicBezTo>
                    <a:pt x="78" y="175"/>
                    <a:pt x="156" y="227"/>
                    <a:pt x="234" y="273"/>
                  </a:cubicBezTo>
                  <a:cubicBezTo>
                    <a:pt x="305" y="169"/>
                    <a:pt x="189" y="0"/>
                    <a:pt x="65" y="33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0" name="Google Shape;930;p13"/>
            <p:cNvSpPr/>
            <p:nvPr/>
          </p:nvSpPr>
          <p:spPr>
            <a:xfrm rot="10800000" flipH="1">
              <a:off x="8181035" y="4345122"/>
              <a:ext cx="37041" cy="48439"/>
            </a:xfrm>
            <a:custGeom>
              <a:avLst/>
              <a:gdLst/>
              <a:ahLst/>
              <a:cxnLst/>
              <a:rect l="l" t="t" r="r" b="b"/>
              <a:pathLst>
                <a:path w="338" h="442" extrusionOk="0">
                  <a:moveTo>
                    <a:pt x="78" y="441"/>
                  </a:moveTo>
                  <a:cubicBezTo>
                    <a:pt x="39" y="363"/>
                    <a:pt x="0" y="279"/>
                    <a:pt x="7" y="188"/>
                  </a:cubicBezTo>
                  <a:cubicBezTo>
                    <a:pt x="13" y="98"/>
                    <a:pt x="78" y="7"/>
                    <a:pt x="163" y="0"/>
                  </a:cubicBezTo>
                  <a:cubicBezTo>
                    <a:pt x="260" y="0"/>
                    <a:pt x="338" y="104"/>
                    <a:pt x="325" y="195"/>
                  </a:cubicBezTo>
                  <a:cubicBezTo>
                    <a:pt x="312" y="292"/>
                    <a:pt x="234" y="370"/>
                    <a:pt x="143" y="402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1" name="Google Shape;931;p13"/>
            <p:cNvSpPr/>
            <p:nvPr/>
          </p:nvSpPr>
          <p:spPr>
            <a:xfrm rot="10800000" flipH="1">
              <a:off x="5881303" y="4410547"/>
              <a:ext cx="48438" cy="58411"/>
            </a:xfrm>
            <a:custGeom>
              <a:avLst/>
              <a:gdLst/>
              <a:ahLst/>
              <a:cxnLst/>
              <a:rect l="l" t="t" r="r" b="b"/>
              <a:pathLst>
                <a:path w="442" h="533" extrusionOk="0">
                  <a:moveTo>
                    <a:pt x="286" y="1"/>
                  </a:moveTo>
                  <a:cubicBezTo>
                    <a:pt x="163" y="27"/>
                    <a:pt x="52" y="118"/>
                    <a:pt x="27" y="241"/>
                  </a:cubicBezTo>
                  <a:cubicBezTo>
                    <a:pt x="1" y="358"/>
                    <a:pt x="85" y="500"/>
                    <a:pt x="202" y="513"/>
                  </a:cubicBezTo>
                  <a:cubicBezTo>
                    <a:pt x="325" y="533"/>
                    <a:pt x="442" y="384"/>
                    <a:pt x="383" y="273"/>
                  </a:cubicBezTo>
                  <a:cubicBezTo>
                    <a:pt x="318" y="241"/>
                    <a:pt x="260" y="215"/>
                    <a:pt x="195" y="183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2" name="Google Shape;932;p13"/>
            <p:cNvSpPr/>
            <p:nvPr/>
          </p:nvSpPr>
          <p:spPr>
            <a:xfrm rot="10800000" flipH="1">
              <a:off x="6479003" y="4699754"/>
              <a:ext cx="33534" cy="52055"/>
            </a:xfrm>
            <a:custGeom>
              <a:avLst/>
              <a:gdLst/>
              <a:ahLst/>
              <a:cxnLst/>
              <a:rect l="l" t="t" r="r" b="b"/>
              <a:pathLst>
                <a:path w="306" h="475" extrusionOk="0">
                  <a:moveTo>
                    <a:pt x="13" y="403"/>
                  </a:moveTo>
                  <a:cubicBezTo>
                    <a:pt x="0" y="260"/>
                    <a:pt x="46" y="111"/>
                    <a:pt x="136" y="1"/>
                  </a:cubicBezTo>
                  <a:cubicBezTo>
                    <a:pt x="208" y="72"/>
                    <a:pt x="279" y="157"/>
                    <a:pt x="292" y="254"/>
                  </a:cubicBezTo>
                  <a:cubicBezTo>
                    <a:pt x="305" y="358"/>
                    <a:pt x="227" y="474"/>
                    <a:pt x="124" y="461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3" name="Google Shape;933;p13"/>
            <p:cNvSpPr/>
            <p:nvPr/>
          </p:nvSpPr>
          <p:spPr>
            <a:xfrm rot="10800000" flipH="1">
              <a:off x="6751113" y="4692630"/>
              <a:ext cx="46356" cy="39233"/>
            </a:xfrm>
            <a:custGeom>
              <a:avLst/>
              <a:gdLst/>
              <a:ahLst/>
              <a:cxnLst/>
              <a:rect l="l" t="t" r="r" b="b"/>
              <a:pathLst>
                <a:path w="423" h="358" extrusionOk="0">
                  <a:moveTo>
                    <a:pt x="1" y="266"/>
                  </a:moveTo>
                  <a:cubicBezTo>
                    <a:pt x="72" y="117"/>
                    <a:pt x="228" y="14"/>
                    <a:pt x="390" y="1"/>
                  </a:cubicBezTo>
                  <a:cubicBezTo>
                    <a:pt x="423" y="104"/>
                    <a:pt x="390" y="221"/>
                    <a:pt x="306" y="286"/>
                  </a:cubicBezTo>
                  <a:cubicBezTo>
                    <a:pt x="228" y="351"/>
                    <a:pt x="105" y="357"/>
                    <a:pt x="14" y="305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4" name="Google Shape;934;p13"/>
            <p:cNvSpPr/>
            <p:nvPr/>
          </p:nvSpPr>
          <p:spPr>
            <a:xfrm rot="10800000" flipH="1">
              <a:off x="7272758" y="4777891"/>
              <a:ext cx="89643" cy="88987"/>
            </a:xfrm>
            <a:custGeom>
              <a:avLst/>
              <a:gdLst/>
              <a:ahLst/>
              <a:cxnLst/>
              <a:rect l="l" t="t" r="r" b="b"/>
              <a:pathLst>
                <a:path w="818" h="812" extrusionOk="0">
                  <a:moveTo>
                    <a:pt x="131" y="117"/>
                  </a:moveTo>
                  <a:cubicBezTo>
                    <a:pt x="299" y="0"/>
                    <a:pt x="559" y="26"/>
                    <a:pt x="688" y="182"/>
                  </a:cubicBezTo>
                  <a:cubicBezTo>
                    <a:pt x="818" y="338"/>
                    <a:pt x="792" y="610"/>
                    <a:pt x="617" y="720"/>
                  </a:cubicBezTo>
                  <a:cubicBezTo>
                    <a:pt x="468" y="811"/>
                    <a:pt x="260" y="766"/>
                    <a:pt x="144" y="642"/>
                  </a:cubicBezTo>
                  <a:cubicBezTo>
                    <a:pt x="27" y="513"/>
                    <a:pt x="1" y="325"/>
                    <a:pt x="46" y="156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5" name="Google Shape;935;p13"/>
            <p:cNvSpPr/>
            <p:nvPr/>
          </p:nvSpPr>
          <p:spPr>
            <a:xfrm rot="10800000" flipH="1">
              <a:off x="6794510" y="4771535"/>
              <a:ext cx="43506" cy="34192"/>
            </a:xfrm>
            <a:custGeom>
              <a:avLst/>
              <a:gdLst/>
              <a:ahLst/>
              <a:cxnLst/>
              <a:rect l="l" t="t" r="r" b="b"/>
              <a:pathLst>
                <a:path w="397" h="312" extrusionOk="0">
                  <a:moveTo>
                    <a:pt x="338" y="26"/>
                  </a:moveTo>
                  <a:cubicBezTo>
                    <a:pt x="228" y="33"/>
                    <a:pt x="117" y="46"/>
                    <a:pt x="7" y="58"/>
                  </a:cubicBezTo>
                  <a:cubicBezTo>
                    <a:pt x="1" y="182"/>
                    <a:pt x="124" y="311"/>
                    <a:pt x="247" y="279"/>
                  </a:cubicBezTo>
                  <a:cubicBezTo>
                    <a:pt x="370" y="253"/>
                    <a:pt x="396" y="39"/>
                    <a:pt x="273" y="0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6" name="Google Shape;936;p13"/>
            <p:cNvSpPr/>
            <p:nvPr/>
          </p:nvSpPr>
          <p:spPr>
            <a:xfrm rot="10800000" flipH="1">
              <a:off x="7061032" y="4379204"/>
              <a:ext cx="103122" cy="89754"/>
            </a:xfrm>
            <a:custGeom>
              <a:avLst/>
              <a:gdLst/>
              <a:ahLst/>
              <a:cxnLst/>
              <a:rect l="l" t="t" r="r" b="b"/>
              <a:pathLst>
                <a:path w="941" h="819" extrusionOk="0">
                  <a:moveTo>
                    <a:pt x="467" y="7"/>
                  </a:moveTo>
                  <a:cubicBezTo>
                    <a:pt x="370" y="1"/>
                    <a:pt x="266" y="1"/>
                    <a:pt x="175" y="33"/>
                  </a:cubicBezTo>
                  <a:cubicBezTo>
                    <a:pt x="78" y="72"/>
                    <a:pt x="0" y="157"/>
                    <a:pt x="0" y="254"/>
                  </a:cubicBezTo>
                  <a:cubicBezTo>
                    <a:pt x="0" y="351"/>
                    <a:pt x="78" y="429"/>
                    <a:pt x="150" y="500"/>
                  </a:cubicBezTo>
                  <a:cubicBezTo>
                    <a:pt x="214" y="559"/>
                    <a:pt x="279" y="617"/>
                    <a:pt x="338" y="675"/>
                  </a:cubicBezTo>
                  <a:cubicBezTo>
                    <a:pt x="415" y="747"/>
                    <a:pt x="500" y="818"/>
                    <a:pt x="597" y="818"/>
                  </a:cubicBezTo>
                  <a:cubicBezTo>
                    <a:pt x="707" y="818"/>
                    <a:pt x="798" y="727"/>
                    <a:pt x="850" y="630"/>
                  </a:cubicBezTo>
                  <a:cubicBezTo>
                    <a:pt x="915" y="507"/>
                    <a:pt x="941" y="358"/>
                    <a:pt x="882" y="228"/>
                  </a:cubicBezTo>
                  <a:cubicBezTo>
                    <a:pt x="830" y="98"/>
                    <a:pt x="688" y="7"/>
                    <a:pt x="552" y="33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7" name="Google Shape;937;p13"/>
            <p:cNvSpPr/>
            <p:nvPr/>
          </p:nvSpPr>
          <p:spPr>
            <a:xfrm rot="10800000" flipH="1">
              <a:off x="7122183" y="4640795"/>
              <a:ext cx="49095" cy="57644"/>
            </a:xfrm>
            <a:custGeom>
              <a:avLst/>
              <a:gdLst/>
              <a:ahLst/>
              <a:cxnLst/>
              <a:rect l="l" t="t" r="r" b="b"/>
              <a:pathLst>
                <a:path w="448" h="526" extrusionOk="0">
                  <a:moveTo>
                    <a:pt x="285" y="0"/>
                  </a:moveTo>
                  <a:cubicBezTo>
                    <a:pt x="169" y="26"/>
                    <a:pt x="58" y="117"/>
                    <a:pt x="32" y="234"/>
                  </a:cubicBezTo>
                  <a:cubicBezTo>
                    <a:pt x="0" y="357"/>
                    <a:pt x="84" y="500"/>
                    <a:pt x="208" y="513"/>
                  </a:cubicBezTo>
                  <a:cubicBezTo>
                    <a:pt x="331" y="526"/>
                    <a:pt x="448" y="383"/>
                    <a:pt x="389" y="273"/>
                  </a:cubicBezTo>
                  <a:cubicBezTo>
                    <a:pt x="324" y="240"/>
                    <a:pt x="259" y="208"/>
                    <a:pt x="201" y="175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8" name="Google Shape;938;p13"/>
            <p:cNvSpPr/>
            <p:nvPr/>
          </p:nvSpPr>
          <p:spPr>
            <a:xfrm rot="10800000" flipH="1">
              <a:off x="6678017" y="4539205"/>
              <a:ext cx="51177" cy="56877"/>
            </a:xfrm>
            <a:custGeom>
              <a:avLst/>
              <a:gdLst/>
              <a:ahLst/>
              <a:cxnLst/>
              <a:rect l="l" t="t" r="r" b="b"/>
              <a:pathLst>
                <a:path w="467" h="519" extrusionOk="0">
                  <a:moveTo>
                    <a:pt x="169" y="0"/>
                  </a:moveTo>
                  <a:cubicBezTo>
                    <a:pt x="45" y="91"/>
                    <a:pt x="0" y="292"/>
                    <a:pt x="104" y="402"/>
                  </a:cubicBezTo>
                  <a:cubicBezTo>
                    <a:pt x="208" y="519"/>
                    <a:pt x="441" y="467"/>
                    <a:pt x="454" y="311"/>
                  </a:cubicBezTo>
                  <a:cubicBezTo>
                    <a:pt x="467" y="175"/>
                    <a:pt x="324" y="78"/>
                    <a:pt x="188" y="46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39" name="Google Shape;939;p13"/>
            <p:cNvSpPr/>
            <p:nvPr/>
          </p:nvSpPr>
          <p:spPr>
            <a:xfrm rot="10800000" flipH="1">
              <a:off x="6734784" y="4631589"/>
              <a:ext cx="48438" cy="42740"/>
            </a:xfrm>
            <a:custGeom>
              <a:avLst/>
              <a:gdLst/>
              <a:ahLst/>
              <a:cxnLst/>
              <a:rect l="l" t="t" r="r" b="b"/>
              <a:pathLst>
                <a:path w="442" h="390" extrusionOk="0">
                  <a:moveTo>
                    <a:pt x="176" y="1"/>
                  </a:moveTo>
                  <a:cubicBezTo>
                    <a:pt x="85" y="98"/>
                    <a:pt x="20" y="221"/>
                    <a:pt x="1" y="351"/>
                  </a:cubicBezTo>
                  <a:cubicBezTo>
                    <a:pt x="92" y="370"/>
                    <a:pt x="189" y="390"/>
                    <a:pt x="273" y="364"/>
                  </a:cubicBezTo>
                  <a:cubicBezTo>
                    <a:pt x="364" y="338"/>
                    <a:pt x="442" y="260"/>
                    <a:pt x="435" y="163"/>
                  </a:cubicBezTo>
                  <a:cubicBezTo>
                    <a:pt x="429" y="72"/>
                    <a:pt x="306" y="7"/>
                    <a:pt x="234" y="72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0" name="Google Shape;940;p13"/>
            <p:cNvSpPr/>
            <p:nvPr/>
          </p:nvSpPr>
          <p:spPr>
            <a:xfrm rot="10800000" flipH="1">
              <a:off x="6918127" y="4487260"/>
              <a:ext cx="62027" cy="64110"/>
            </a:xfrm>
            <a:custGeom>
              <a:avLst/>
              <a:gdLst/>
              <a:ahLst/>
              <a:cxnLst/>
              <a:rect l="l" t="t" r="r" b="b"/>
              <a:pathLst>
                <a:path w="566" h="585" extrusionOk="0">
                  <a:moveTo>
                    <a:pt x="20" y="1"/>
                  </a:moveTo>
                  <a:cubicBezTo>
                    <a:pt x="1" y="169"/>
                    <a:pt x="20" y="357"/>
                    <a:pt x="144" y="474"/>
                  </a:cubicBezTo>
                  <a:cubicBezTo>
                    <a:pt x="273" y="584"/>
                    <a:pt x="526" y="532"/>
                    <a:pt x="546" y="364"/>
                  </a:cubicBezTo>
                  <a:cubicBezTo>
                    <a:pt x="565" y="195"/>
                    <a:pt x="351" y="98"/>
                    <a:pt x="182" y="53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1" name="Google Shape;941;p13"/>
            <p:cNvSpPr/>
            <p:nvPr/>
          </p:nvSpPr>
          <p:spPr>
            <a:xfrm rot="10800000" flipH="1">
              <a:off x="6007769" y="4390602"/>
              <a:ext cx="28602" cy="36384"/>
            </a:xfrm>
            <a:custGeom>
              <a:avLst/>
              <a:gdLst/>
              <a:ahLst/>
              <a:cxnLst/>
              <a:rect l="l" t="t" r="r" b="b"/>
              <a:pathLst>
                <a:path w="261" h="332" extrusionOk="0">
                  <a:moveTo>
                    <a:pt x="1" y="33"/>
                  </a:moveTo>
                  <a:lnTo>
                    <a:pt x="72" y="331"/>
                  </a:lnTo>
                  <a:cubicBezTo>
                    <a:pt x="144" y="292"/>
                    <a:pt x="215" y="247"/>
                    <a:pt x="234" y="176"/>
                  </a:cubicBezTo>
                  <a:cubicBezTo>
                    <a:pt x="260" y="98"/>
                    <a:pt x="208" y="1"/>
                    <a:pt x="131" y="14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2" name="Google Shape;942;p13"/>
            <p:cNvSpPr/>
            <p:nvPr/>
          </p:nvSpPr>
          <p:spPr>
            <a:xfrm rot="10800000" flipH="1">
              <a:off x="6930949" y="4679151"/>
              <a:ext cx="130847" cy="139398"/>
            </a:xfrm>
            <a:custGeom>
              <a:avLst/>
              <a:gdLst/>
              <a:ahLst/>
              <a:cxnLst/>
              <a:rect l="l" t="t" r="r" b="b"/>
              <a:pathLst>
                <a:path w="1194" h="1272" extrusionOk="0">
                  <a:moveTo>
                    <a:pt x="312" y="798"/>
                  </a:moveTo>
                  <a:cubicBezTo>
                    <a:pt x="65" y="675"/>
                    <a:pt x="1" y="292"/>
                    <a:pt x="195" y="98"/>
                  </a:cubicBezTo>
                  <a:cubicBezTo>
                    <a:pt x="228" y="59"/>
                    <a:pt x="267" y="33"/>
                    <a:pt x="318" y="20"/>
                  </a:cubicBezTo>
                  <a:cubicBezTo>
                    <a:pt x="422" y="0"/>
                    <a:pt x="513" y="85"/>
                    <a:pt x="584" y="163"/>
                  </a:cubicBezTo>
                  <a:cubicBezTo>
                    <a:pt x="733" y="318"/>
                    <a:pt x="876" y="487"/>
                    <a:pt x="1006" y="655"/>
                  </a:cubicBezTo>
                  <a:cubicBezTo>
                    <a:pt x="1097" y="779"/>
                    <a:pt x="1194" y="941"/>
                    <a:pt x="1129" y="1077"/>
                  </a:cubicBezTo>
                  <a:cubicBezTo>
                    <a:pt x="1051" y="1271"/>
                    <a:pt x="759" y="1258"/>
                    <a:pt x="597" y="1129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3" name="Google Shape;943;p13"/>
            <p:cNvSpPr/>
            <p:nvPr/>
          </p:nvSpPr>
          <p:spPr>
            <a:xfrm rot="10800000" flipH="1">
              <a:off x="5981467" y="4499314"/>
              <a:ext cx="46356" cy="45589"/>
            </a:xfrm>
            <a:custGeom>
              <a:avLst/>
              <a:gdLst/>
              <a:ahLst/>
              <a:cxnLst/>
              <a:rect l="l" t="t" r="r" b="b"/>
              <a:pathLst>
                <a:path w="423" h="416" extrusionOk="0">
                  <a:moveTo>
                    <a:pt x="371" y="415"/>
                  </a:moveTo>
                  <a:cubicBezTo>
                    <a:pt x="280" y="337"/>
                    <a:pt x="118" y="350"/>
                    <a:pt x="59" y="246"/>
                  </a:cubicBezTo>
                  <a:cubicBezTo>
                    <a:pt x="1" y="130"/>
                    <a:pt x="163" y="0"/>
                    <a:pt x="280" y="52"/>
                  </a:cubicBezTo>
                  <a:cubicBezTo>
                    <a:pt x="397" y="110"/>
                    <a:pt x="422" y="272"/>
                    <a:pt x="364" y="389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4" name="Google Shape;944;p13"/>
            <p:cNvSpPr/>
            <p:nvPr/>
          </p:nvSpPr>
          <p:spPr>
            <a:xfrm rot="10800000" flipH="1">
              <a:off x="5872097" y="4655041"/>
              <a:ext cx="24219" cy="37699"/>
            </a:xfrm>
            <a:custGeom>
              <a:avLst/>
              <a:gdLst/>
              <a:ahLst/>
              <a:cxnLst/>
              <a:rect l="l" t="t" r="r" b="b"/>
              <a:pathLst>
                <a:path w="221" h="344" extrusionOk="0">
                  <a:moveTo>
                    <a:pt x="59" y="305"/>
                  </a:moveTo>
                  <a:cubicBezTo>
                    <a:pt x="20" y="208"/>
                    <a:pt x="0" y="104"/>
                    <a:pt x="7" y="0"/>
                  </a:cubicBezTo>
                  <a:cubicBezTo>
                    <a:pt x="156" y="13"/>
                    <a:pt x="221" y="253"/>
                    <a:pt x="98" y="344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5" name="Google Shape;945;p13"/>
            <p:cNvSpPr/>
            <p:nvPr/>
          </p:nvSpPr>
          <p:spPr>
            <a:xfrm rot="10800000" flipH="1">
              <a:off x="2065922" y="4641452"/>
              <a:ext cx="48438" cy="46357"/>
            </a:xfrm>
            <a:custGeom>
              <a:avLst/>
              <a:gdLst/>
              <a:ahLst/>
              <a:cxnLst/>
              <a:rect l="l" t="t" r="r" b="b"/>
              <a:pathLst>
                <a:path w="442" h="423" extrusionOk="0">
                  <a:moveTo>
                    <a:pt x="442" y="85"/>
                  </a:moveTo>
                  <a:cubicBezTo>
                    <a:pt x="358" y="20"/>
                    <a:pt x="234" y="1"/>
                    <a:pt x="137" y="52"/>
                  </a:cubicBezTo>
                  <a:cubicBezTo>
                    <a:pt x="46" y="111"/>
                    <a:pt x="1" y="247"/>
                    <a:pt x="66" y="331"/>
                  </a:cubicBezTo>
                  <a:cubicBezTo>
                    <a:pt x="124" y="422"/>
                    <a:pt x="293" y="409"/>
                    <a:pt x="325" y="312"/>
                  </a:cubicBezTo>
                  <a:cubicBezTo>
                    <a:pt x="312" y="247"/>
                    <a:pt x="293" y="189"/>
                    <a:pt x="280" y="130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6" name="Google Shape;946;p13"/>
            <p:cNvSpPr/>
            <p:nvPr/>
          </p:nvSpPr>
          <p:spPr>
            <a:xfrm rot="10800000" flipH="1">
              <a:off x="506794" y="4456027"/>
              <a:ext cx="25643" cy="51288"/>
            </a:xfrm>
            <a:custGeom>
              <a:avLst/>
              <a:gdLst/>
              <a:ahLst/>
              <a:cxnLst/>
              <a:rect l="l" t="t" r="r" b="b"/>
              <a:pathLst>
                <a:path w="234" h="468" extrusionOk="0">
                  <a:moveTo>
                    <a:pt x="33" y="468"/>
                  </a:moveTo>
                  <a:cubicBezTo>
                    <a:pt x="0" y="312"/>
                    <a:pt x="13" y="143"/>
                    <a:pt x="85" y="1"/>
                  </a:cubicBezTo>
                  <a:cubicBezTo>
                    <a:pt x="169" y="33"/>
                    <a:pt x="234" y="124"/>
                    <a:pt x="227" y="221"/>
                  </a:cubicBezTo>
                  <a:cubicBezTo>
                    <a:pt x="227" y="312"/>
                    <a:pt x="156" y="396"/>
                    <a:pt x="65" y="422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7" name="Google Shape;947;p13"/>
            <p:cNvSpPr/>
            <p:nvPr/>
          </p:nvSpPr>
          <p:spPr>
            <a:xfrm rot="10800000" flipH="1">
              <a:off x="828001" y="4760138"/>
              <a:ext cx="28493" cy="36384"/>
            </a:xfrm>
            <a:custGeom>
              <a:avLst/>
              <a:gdLst/>
              <a:ahLst/>
              <a:cxnLst/>
              <a:rect l="l" t="t" r="r" b="b"/>
              <a:pathLst>
                <a:path w="260" h="332" extrusionOk="0">
                  <a:moveTo>
                    <a:pt x="0" y="33"/>
                  </a:moveTo>
                  <a:cubicBezTo>
                    <a:pt x="20" y="137"/>
                    <a:pt x="46" y="234"/>
                    <a:pt x="72" y="331"/>
                  </a:cubicBezTo>
                  <a:cubicBezTo>
                    <a:pt x="137" y="292"/>
                    <a:pt x="208" y="247"/>
                    <a:pt x="234" y="176"/>
                  </a:cubicBezTo>
                  <a:cubicBezTo>
                    <a:pt x="260" y="98"/>
                    <a:pt x="201" y="0"/>
                    <a:pt x="124" y="13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8" name="Google Shape;948;p13"/>
            <p:cNvSpPr/>
            <p:nvPr/>
          </p:nvSpPr>
          <p:spPr>
            <a:xfrm rot="10800000" flipH="1">
              <a:off x="1047618" y="4655041"/>
              <a:ext cx="71889" cy="137974"/>
            </a:xfrm>
            <a:custGeom>
              <a:avLst/>
              <a:gdLst/>
              <a:ahLst/>
              <a:cxnLst/>
              <a:rect l="l" t="t" r="r" b="b"/>
              <a:pathLst>
                <a:path w="656" h="1259" extrusionOk="0">
                  <a:moveTo>
                    <a:pt x="65" y="500"/>
                  </a:moveTo>
                  <a:cubicBezTo>
                    <a:pt x="0" y="260"/>
                    <a:pt x="208" y="1"/>
                    <a:pt x="454" y="1"/>
                  </a:cubicBezTo>
                  <a:cubicBezTo>
                    <a:pt x="499" y="7"/>
                    <a:pt x="538" y="14"/>
                    <a:pt x="577" y="40"/>
                  </a:cubicBezTo>
                  <a:cubicBezTo>
                    <a:pt x="649" y="98"/>
                    <a:pt x="655" y="202"/>
                    <a:pt x="642" y="299"/>
                  </a:cubicBezTo>
                  <a:cubicBezTo>
                    <a:pt x="629" y="487"/>
                    <a:pt x="603" y="682"/>
                    <a:pt x="571" y="870"/>
                  </a:cubicBezTo>
                  <a:cubicBezTo>
                    <a:pt x="545" y="1000"/>
                    <a:pt x="493" y="1155"/>
                    <a:pt x="370" y="1201"/>
                  </a:cubicBezTo>
                  <a:cubicBezTo>
                    <a:pt x="195" y="1259"/>
                    <a:pt x="26" y="1064"/>
                    <a:pt x="20" y="883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49" name="Google Shape;949;p13"/>
            <p:cNvSpPr/>
            <p:nvPr/>
          </p:nvSpPr>
          <p:spPr>
            <a:xfrm rot="10800000" flipH="1">
              <a:off x="1197536" y="4573288"/>
              <a:ext cx="33534" cy="29918"/>
            </a:xfrm>
            <a:custGeom>
              <a:avLst/>
              <a:gdLst/>
              <a:ahLst/>
              <a:cxnLst/>
              <a:rect l="l" t="t" r="r" b="b"/>
              <a:pathLst>
                <a:path w="306" h="273" extrusionOk="0">
                  <a:moveTo>
                    <a:pt x="0" y="124"/>
                  </a:moveTo>
                  <a:cubicBezTo>
                    <a:pt x="78" y="175"/>
                    <a:pt x="156" y="227"/>
                    <a:pt x="234" y="273"/>
                  </a:cubicBezTo>
                  <a:cubicBezTo>
                    <a:pt x="305" y="169"/>
                    <a:pt x="189" y="0"/>
                    <a:pt x="65" y="33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0" name="Google Shape;950;p13"/>
            <p:cNvSpPr/>
            <p:nvPr/>
          </p:nvSpPr>
          <p:spPr>
            <a:xfrm rot="10800000" flipH="1">
              <a:off x="2836335" y="4345122"/>
              <a:ext cx="37041" cy="48439"/>
            </a:xfrm>
            <a:custGeom>
              <a:avLst/>
              <a:gdLst/>
              <a:ahLst/>
              <a:cxnLst/>
              <a:rect l="l" t="t" r="r" b="b"/>
              <a:pathLst>
                <a:path w="338" h="442" extrusionOk="0">
                  <a:moveTo>
                    <a:pt x="78" y="441"/>
                  </a:moveTo>
                  <a:cubicBezTo>
                    <a:pt x="39" y="363"/>
                    <a:pt x="0" y="279"/>
                    <a:pt x="7" y="188"/>
                  </a:cubicBezTo>
                  <a:cubicBezTo>
                    <a:pt x="13" y="98"/>
                    <a:pt x="78" y="7"/>
                    <a:pt x="163" y="0"/>
                  </a:cubicBezTo>
                  <a:cubicBezTo>
                    <a:pt x="260" y="0"/>
                    <a:pt x="338" y="104"/>
                    <a:pt x="325" y="195"/>
                  </a:cubicBezTo>
                  <a:cubicBezTo>
                    <a:pt x="312" y="292"/>
                    <a:pt x="234" y="370"/>
                    <a:pt x="143" y="402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1" name="Google Shape;951;p13"/>
            <p:cNvSpPr/>
            <p:nvPr/>
          </p:nvSpPr>
          <p:spPr>
            <a:xfrm rot="10800000" flipH="1">
              <a:off x="536603" y="4410547"/>
              <a:ext cx="48438" cy="58411"/>
            </a:xfrm>
            <a:custGeom>
              <a:avLst/>
              <a:gdLst/>
              <a:ahLst/>
              <a:cxnLst/>
              <a:rect l="l" t="t" r="r" b="b"/>
              <a:pathLst>
                <a:path w="442" h="533" extrusionOk="0">
                  <a:moveTo>
                    <a:pt x="286" y="1"/>
                  </a:moveTo>
                  <a:cubicBezTo>
                    <a:pt x="163" y="27"/>
                    <a:pt x="52" y="118"/>
                    <a:pt x="27" y="241"/>
                  </a:cubicBezTo>
                  <a:cubicBezTo>
                    <a:pt x="1" y="358"/>
                    <a:pt x="85" y="500"/>
                    <a:pt x="202" y="513"/>
                  </a:cubicBezTo>
                  <a:cubicBezTo>
                    <a:pt x="325" y="533"/>
                    <a:pt x="442" y="384"/>
                    <a:pt x="383" y="273"/>
                  </a:cubicBezTo>
                  <a:cubicBezTo>
                    <a:pt x="318" y="241"/>
                    <a:pt x="260" y="215"/>
                    <a:pt x="195" y="183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2" name="Google Shape;952;p13"/>
            <p:cNvSpPr/>
            <p:nvPr/>
          </p:nvSpPr>
          <p:spPr>
            <a:xfrm rot="10800000" flipH="1">
              <a:off x="1134303" y="4699754"/>
              <a:ext cx="33534" cy="52055"/>
            </a:xfrm>
            <a:custGeom>
              <a:avLst/>
              <a:gdLst/>
              <a:ahLst/>
              <a:cxnLst/>
              <a:rect l="l" t="t" r="r" b="b"/>
              <a:pathLst>
                <a:path w="306" h="475" extrusionOk="0">
                  <a:moveTo>
                    <a:pt x="13" y="403"/>
                  </a:moveTo>
                  <a:cubicBezTo>
                    <a:pt x="0" y="260"/>
                    <a:pt x="46" y="111"/>
                    <a:pt x="136" y="1"/>
                  </a:cubicBezTo>
                  <a:cubicBezTo>
                    <a:pt x="208" y="72"/>
                    <a:pt x="279" y="157"/>
                    <a:pt x="292" y="254"/>
                  </a:cubicBezTo>
                  <a:cubicBezTo>
                    <a:pt x="305" y="358"/>
                    <a:pt x="227" y="474"/>
                    <a:pt x="124" y="461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3" name="Google Shape;953;p13"/>
            <p:cNvSpPr/>
            <p:nvPr/>
          </p:nvSpPr>
          <p:spPr>
            <a:xfrm rot="10800000" flipH="1">
              <a:off x="1406413" y="4692630"/>
              <a:ext cx="46356" cy="39233"/>
            </a:xfrm>
            <a:custGeom>
              <a:avLst/>
              <a:gdLst/>
              <a:ahLst/>
              <a:cxnLst/>
              <a:rect l="l" t="t" r="r" b="b"/>
              <a:pathLst>
                <a:path w="423" h="358" extrusionOk="0">
                  <a:moveTo>
                    <a:pt x="1" y="266"/>
                  </a:moveTo>
                  <a:cubicBezTo>
                    <a:pt x="72" y="117"/>
                    <a:pt x="228" y="14"/>
                    <a:pt x="390" y="1"/>
                  </a:cubicBezTo>
                  <a:cubicBezTo>
                    <a:pt x="423" y="104"/>
                    <a:pt x="390" y="221"/>
                    <a:pt x="306" y="286"/>
                  </a:cubicBezTo>
                  <a:cubicBezTo>
                    <a:pt x="228" y="351"/>
                    <a:pt x="105" y="357"/>
                    <a:pt x="14" y="305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4" name="Google Shape;954;p13"/>
            <p:cNvSpPr/>
            <p:nvPr/>
          </p:nvSpPr>
          <p:spPr>
            <a:xfrm rot="10800000" flipH="1">
              <a:off x="1928058" y="4777891"/>
              <a:ext cx="89643" cy="88987"/>
            </a:xfrm>
            <a:custGeom>
              <a:avLst/>
              <a:gdLst/>
              <a:ahLst/>
              <a:cxnLst/>
              <a:rect l="l" t="t" r="r" b="b"/>
              <a:pathLst>
                <a:path w="818" h="812" extrusionOk="0">
                  <a:moveTo>
                    <a:pt x="131" y="117"/>
                  </a:moveTo>
                  <a:cubicBezTo>
                    <a:pt x="299" y="0"/>
                    <a:pt x="559" y="26"/>
                    <a:pt x="688" y="182"/>
                  </a:cubicBezTo>
                  <a:cubicBezTo>
                    <a:pt x="818" y="338"/>
                    <a:pt x="792" y="610"/>
                    <a:pt x="617" y="720"/>
                  </a:cubicBezTo>
                  <a:cubicBezTo>
                    <a:pt x="468" y="811"/>
                    <a:pt x="260" y="766"/>
                    <a:pt x="144" y="642"/>
                  </a:cubicBezTo>
                  <a:cubicBezTo>
                    <a:pt x="27" y="513"/>
                    <a:pt x="1" y="325"/>
                    <a:pt x="46" y="156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5" name="Google Shape;955;p13"/>
            <p:cNvSpPr/>
            <p:nvPr/>
          </p:nvSpPr>
          <p:spPr>
            <a:xfrm rot="10800000" flipH="1">
              <a:off x="1449810" y="4771535"/>
              <a:ext cx="43506" cy="34192"/>
            </a:xfrm>
            <a:custGeom>
              <a:avLst/>
              <a:gdLst/>
              <a:ahLst/>
              <a:cxnLst/>
              <a:rect l="l" t="t" r="r" b="b"/>
              <a:pathLst>
                <a:path w="397" h="312" extrusionOk="0">
                  <a:moveTo>
                    <a:pt x="338" y="26"/>
                  </a:moveTo>
                  <a:cubicBezTo>
                    <a:pt x="228" y="33"/>
                    <a:pt x="117" y="46"/>
                    <a:pt x="7" y="58"/>
                  </a:cubicBezTo>
                  <a:cubicBezTo>
                    <a:pt x="1" y="182"/>
                    <a:pt x="124" y="311"/>
                    <a:pt x="247" y="279"/>
                  </a:cubicBezTo>
                  <a:cubicBezTo>
                    <a:pt x="370" y="253"/>
                    <a:pt x="396" y="39"/>
                    <a:pt x="273" y="0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6" name="Google Shape;956;p13"/>
            <p:cNvSpPr/>
            <p:nvPr/>
          </p:nvSpPr>
          <p:spPr>
            <a:xfrm rot="10800000" flipH="1">
              <a:off x="1777483" y="4640795"/>
              <a:ext cx="49095" cy="57644"/>
            </a:xfrm>
            <a:custGeom>
              <a:avLst/>
              <a:gdLst/>
              <a:ahLst/>
              <a:cxnLst/>
              <a:rect l="l" t="t" r="r" b="b"/>
              <a:pathLst>
                <a:path w="448" h="526" extrusionOk="0">
                  <a:moveTo>
                    <a:pt x="285" y="0"/>
                  </a:moveTo>
                  <a:cubicBezTo>
                    <a:pt x="169" y="26"/>
                    <a:pt x="58" y="117"/>
                    <a:pt x="32" y="234"/>
                  </a:cubicBezTo>
                  <a:cubicBezTo>
                    <a:pt x="0" y="357"/>
                    <a:pt x="84" y="500"/>
                    <a:pt x="208" y="513"/>
                  </a:cubicBezTo>
                  <a:cubicBezTo>
                    <a:pt x="331" y="526"/>
                    <a:pt x="448" y="383"/>
                    <a:pt x="389" y="273"/>
                  </a:cubicBezTo>
                  <a:cubicBezTo>
                    <a:pt x="324" y="240"/>
                    <a:pt x="259" y="208"/>
                    <a:pt x="201" y="175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7" name="Google Shape;957;p13"/>
            <p:cNvSpPr/>
            <p:nvPr/>
          </p:nvSpPr>
          <p:spPr>
            <a:xfrm rot="10800000" flipH="1">
              <a:off x="1333317" y="4539205"/>
              <a:ext cx="51177" cy="56877"/>
            </a:xfrm>
            <a:custGeom>
              <a:avLst/>
              <a:gdLst/>
              <a:ahLst/>
              <a:cxnLst/>
              <a:rect l="l" t="t" r="r" b="b"/>
              <a:pathLst>
                <a:path w="467" h="519" extrusionOk="0">
                  <a:moveTo>
                    <a:pt x="169" y="0"/>
                  </a:moveTo>
                  <a:cubicBezTo>
                    <a:pt x="45" y="91"/>
                    <a:pt x="0" y="292"/>
                    <a:pt x="104" y="402"/>
                  </a:cubicBezTo>
                  <a:cubicBezTo>
                    <a:pt x="208" y="519"/>
                    <a:pt x="441" y="467"/>
                    <a:pt x="454" y="311"/>
                  </a:cubicBezTo>
                  <a:cubicBezTo>
                    <a:pt x="467" y="175"/>
                    <a:pt x="324" y="78"/>
                    <a:pt x="188" y="46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8" name="Google Shape;958;p13"/>
            <p:cNvSpPr/>
            <p:nvPr/>
          </p:nvSpPr>
          <p:spPr>
            <a:xfrm rot="10800000" flipH="1">
              <a:off x="1390084" y="4631589"/>
              <a:ext cx="48438" cy="42740"/>
            </a:xfrm>
            <a:custGeom>
              <a:avLst/>
              <a:gdLst/>
              <a:ahLst/>
              <a:cxnLst/>
              <a:rect l="l" t="t" r="r" b="b"/>
              <a:pathLst>
                <a:path w="442" h="390" extrusionOk="0">
                  <a:moveTo>
                    <a:pt x="176" y="1"/>
                  </a:moveTo>
                  <a:cubicBezTo>
                    <a:pt x="85" y="98"/>
                    <a:pt x="20" y="221"/>
                    <a:pt x="1" y="351"/>
                  </a:cubicBezTo>
                  <a:cubicBezTo>
                    <a:pt x="92" y="370"/>
                    <a:pt x="189" y="390"/>
                    <a:pt x="273" y="364"/>
                  </a:cubicBezTo>
                  <a:cubicBezTo>
                    <a:pt x="364" y="338"/>
                    <a:pt x="442" y="260"/>
                    <a:pt x="435" y="163"/>
                  </a:cubicBezTo>
                  <a:cubicBezTo>
                    <a:pt x="429" y="72"/>
                    <a:pt x="306" y="7"/>
                    <a:pt x="234" y="72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59" name="Google Shape;959;p13"/>
            <p:cNvSpPr/>
            <p:nvPr/>
          </p:nvSpPr>
          <p:spPr>
            <a:xfrm rot="10800000" flipH="1">
              <a:off x="1573427" y="4487260"/>
              <a:ext cx="62027" cy="64110"/>
            </a:xfrm>
            <a:custGeom>
              <a:avLst/>
              <a:gdLst/>
              <a:ahLst/>
              <a:cxnLst/>
              <a:rect l="l" t="t" r="r" b="b"/>
              <a:pathLst>
                <a:path w="566" h="585" extrusionOk="0">
                  <a:moveTo>
                    <a:pt x="20" y="1"/>
                  </a:moveTo>
                  <a:cubicBezTo>
                    <a:pt x="1" y="169"/>
                    <a:pt x="20" y="357"/>
                    <a:pt x="144" y="474"/>
                  </a:cubicBezTo>
                  <a:cubicBezTo>
                    <a:pt x="273" y="584"/>
                    <a:pt x="526" y="532"/>
                    <a:pt x="546" y="364"/>
                  </a:cubicBezTo>
                  <a:cubicBezTo>
                    <a:pt x="565" y="195"/>
                    <a:pt x="351" y="98"/>
                    <a:pt x="182" y="53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0" name="Google Shape;960;p13"/>
            <p:cNvSpPr/>
            <p:nvPr/>
          </p:nvSpPr>
          <p:spPr>
            <a:xfrm rot="10800000" flipH="1">
              <a:off x="663069" y="4390602"/>
              <a:ext cx="28602" cy="36384"/>
            </a:xfrm>
            <a:custGeom>
              <a:avLst/>
              <a:gdLst/>
              <a:ahLst/>
              <a:cxnLst/>
              <a:rect l="l" t="t" r="r" b="b"/>
              <a:pathLst>
                <a:path w="261" h="332" extrusionOk="0">
                  <a:moveTo>
                    <a:pt x="1" y="33"/>
                  </a:moveTo>
                  <a:lnTo>
                    <a:pt x="72" y="331"/>
                  </a:lnTo>
                  <a:cubicBezTo>
                    <a:pt x="144" y="292"/>
                    <a:pt x="215" y="247"/>
                    <a:pt x="234" y="176"/>
                  </a:cubicBezTo>
                  <a:cubicBezTo>
                    <a:pt x="260" y="98"/>
                    <a:pt x="208" y="1"/>
                    <a:pt x="131" y="14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1" name="Google Shape;961;p13"/>
            <p:cNvSpPr/>
            <p:nvPr/>
          </p:nvSpPr>
          <p:spPr>
            <a:xfrm rot="10800000" flipH="1">
              <a:off x="1586249" y="4679151"/>
              <a:ext cx="130847" cy="139398"/>
            </a:xfrm>
            <a:custGeom>
              <a:avLst/>
              <a:gdLst/>
              <a:ahLst/>
              <a:cxnLst/>
              <a:rect l="l" t="t" r="r" b="b"/>
              <a:pathLst>
                <a:path w="1194" h="1272" extrusionOk="0">
                  <a:moveTo>
                    <a:pt x="312" y="798"/>
                  </a:moveTo>
                  <a:cubicBezTo>
                    <a:pt x="65" y="675"/>
                    <a:pt x="1" y="292"/>
                    <a:pt x="195" y="98"/>
                  </a:cubicBezTo>
                  <a:cubicBezTo>
                    <a:pt x="228" y="59"/>
                    <a:pt x="267" y="33"/>
                    <a:pt x="318" y="20"/>
                  </a:cubicBezTo>
                  <a:cubicBezTo>
                    <a:pt x="422" y="0"/>
                    <a:pt x="513" y="85"/>
                    <a:pt x="584" y="163"/>
                  </a:cubicBezTo>
                  <a:cubicBezTo>
                    <a:pt x="733" y="318"/>
                    <a:pt x="876" y="487"/>
                    <a:pt x="1006" y="655"/>
                  </a:cubicBezTo>
                  <a:cubicBezTo>
                    <a:pt x="1097" y="779"/>
                    <a:pt x="1194" y="941"/>
                    <a:pt x="1129" y="1077"/>
                  </a:cubicBezTo>
                  <a:cubicBezTo>
                    <a:pt x="1051" y="1271"/>
                    <a:pt x="759" y="1258"/>
                    <a:pt x="597" y="1129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2" name="Google Shape;962;p13"/>
            <p:cNvSpPr/>
            <p:nvPr/>
          </p:nvSpPr>
          <p:spPr>
            <a:xfrm rot="10800000" flipH="1">
              <a:off x="636767" y="4499314"/>
              <a:ext cx="46356" cy="45589"/>
            </a:xfrm>
            <a:custGeom>
              <a:avLst/>
              <a:gdLst/>
              <a:ahLst/>
              <a:cxnLst/>
              <a:rect l="l" t="t" r="r" b="b"/>
              <a:pathLst>
                <a:path w="423" h="416" extrusionOk="0">
                  <a:moveTo>
                    <a:pt x="371" y="415"/>
                  </a:moveTo>
                  <a:cubicBezTo>
                    <a:pt x="280" y="337"/>
                    <a:pt x="118" y="350"/>
                    <a:pt x="59" y="246"/>
                  </a:cubicBezTo>
                  <a:cubicBezTo>
                    <a:pt x="1" y="130"/>
                    <a:pt x="163" y="0"/>
                    <a:pt x="280" y="52"/>
                  </a:cubicBezTo>
                  <a:cubicBezTo>
                    <a:pt x="397" y="110"/>
                    <a:pt x="422" y="272"/>
                    <a:pt x="364" y="389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3" name="Google Shape;963;p13"/>
            <p:cNvSpPr/>
            <p:nvPr/>
          </p:nvSpPr>
          <p:spPr>
            <a:xfrm rot="10800000" flipH="1">
              <a:off x="450575" y="4657123"/>
              <a:ext cx="44164" cy="35617"/>
            </a:xfrm>
            <a:custGeom>
              <a:avLst/>
              <a:gdLst/>
              <a:ahLst/>
              <a:cxnLst/>
              <a:rect l="l" t="t" r="r" b="b"/>
              <a:pathLst>
                <a:path w="403" h="325" extrusionOk="0">
                  <a:moveTo>
                    <a:pt x="267" y="46"/>
                  </a:moveTo>
                  <a:cubicBezTo>
                    <a:pt x="176" y="110"/>
                    <a:pt x="92" y="175"/>
                    <a:pt x="1" y="234"/>
                  </a:cubicBezTo>
                  <a:cubicBezTo>
                    <a:pt x="72" y="311"/>
                    <a:pt x="195" y="324"/>
                    <a:pt x="280" y="273"/>
                  </a:cubicBezTo>
                  <a:cubicBezTo>
                    <a:pt x="364" y="221"/>
                    <a:pt x="403" y="104"/>
                    <a:pt x="371" y="7"/>
                  </a:cubicBezTo>
                  <a:lnTo>
                    <a:pt x="228" y="0"/>
                  </a:ln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4" name="Google Shape;964;p13"/>
            <p:cNvSpPr/>
            <p:nvPr/>
          </p:nvSpPr>
          <p:spPr>
            <a:xfrm rot="10800000" flipH="1">
              <a:off x="527397" y="4655041"/>
              <a:ext cx="24219" cy="37699"/>
            </a:xfrm>
            <a:custGeom>
              <a:avLst/>
              <a:gdLst/>
              <a:ahLst/>
              <a:cxnLst/>
              <a:rect l="l" t="t" r="r" b="b"/>
              <a:pathLst>
                <a:path w="221" h="344" extrusionOk="0">
                  <a:moveTo>
                    <a:pt x="59" y="305"/>
                  </a:moveTo>
                  <a:cubicBezTo>
                    <a:pt x="20" y="208"/>
                    <a:pt x="0" y="104"/>
                    <a:pt x="7" y="0"/>
                  </a:cubicBezTo>
                  <a:cubicBezTo>
                    <a:pt x="156" y="13"/>
                    <a:pt x="221" y="253"/>
                    <a:pt x="98" y="344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5" name="Google Shape;965;p13"/>
            <p:cNvSpPr/>
            <p:nvPr/>
          </p:nvSpPr>
          <p:spPr>
            <a:xfrm rot="10800000" flipH="1">
              <a:off x="3354651" y="4588905"/>
              <a:ext cx="46356" cy="39233"/>
            </a:xfrm>
            <a:custGeom>
              <a:avLst/>
              <a:gdLst/>
              <a:ahLst/>
              <a:cxnLst/>
              <a:rect l="l" t="t" r="r" b="b"/>
              <a:pathLst>
                <a:path w="423" h="358" extrusionOk="0">
                  <a:moveTo>
                    <a:pt x="1" y="266"/>
                  </a:moveTo>
                  <a:cubicBezTo>
                    <a:pt x="72" y="117"/>
                    <a:pt x="228" y="14"/>
                    <a:pt x="390" y="1"/>
                  </a:cubicBezTo>
                  <a:cubicBezTo>
                    <a:pt x="423" y="104"/>
                    <a:pt x="390" y="221"/>
                    <a:pt x="306" y="286"/>
                  </a:cubicBezTo>
                  <a:cubicBezTo>
                    <a:pt x="228" y="351"/>
                    <a:pt x="105" y="357"/>
                    <a:pt x="14" y="305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6" name="Google Shape;966;p13"/>
            <p:cNvSpPr/>
            <p:nvPr/>
          </p:nvSpPr>
          <p:spPr>
            <a:xfrm rot="10800000" flipH="1">
              <a:off x="3876296" y="4674166"/>
              <a:ext cx="89643" cy="88987"/>
            </a:xfrm>
            <a:custGeom>
              <a:avLst/>
              <a:gdLst/>
              <a:ahLst/>
              <a:cxnLst/>
              <a:rect l="l" t="t" r="r" b="b"/>
              <a:pathLst>
                <a:path w="818" h="812" extrusionOk="0">
                  <a:moveTo>
                    <a:pt x="131" y="117"/>
                  </a:moveTo>
                  <a:cubicBezTo>
                    <a:pt x="299" y="0"/>
                    <a:pt x="559" y="26"/>
                    <a:pt x="688" y="182"/>
                  </a:cubicBezTo>
                  <a:cubicBezTo>
                    <a:pt x="818" y="338"/>
                    <a:pt x="792" y="610"/>
                    <a:pt x="617" y="720"/>
                  </a:cubicBezTo>
                  <a:cubicBezTo>
                    <a:pt x="468" y="811"/>
                    <a:pt x="260" y="766"/>
                    <a:pt x="144" y="642"/>
                  </a:cubicBezTo>
                  <a:cubicBezTo>
                    <a:pt x="27" y="513"/>
                    <a:pt x="1" y="325"/>
                    <a:pt x="46" y="156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7" name="Google Shape;967;p13"/>
            <p:cNvSpPr/>
            <p:nvPr/>
          </p:nvSpPr>
          <p:spPr>
            <a:xfrm rot="10800000" flipH="1">
              <a:off x="3398048" y="4667810"/>
              <a:ext cx="43506" cy="34192"/>
            </a:xfrm>
            <a:custGeom>
              <a:avLst/>
              <a:gdLst/>
              <a:ahLst/>
              <a:cxnLst/>
              <a:rect l="l" t="t" r="r" b="b"/>
              <a:pathLst>
                <a:path w="397" h="312" extrusionOk="0">
                  <a:moveTo>
                    <a:pt x="338" y="26"/>
                  </a:moveTo>
                  <a:cubicBezTo>
                    <a:pt x="228" y="33"/>
                    <a:pt x="117" y="46"/>
                    <a:pt x="7" y="58"/>
                  </a:cubicBezTo>
                  <a:cubicBezTo>
                    <a:pt x="1" y="182"/>
                    <a:pt x="124" y="311"/>
                    <a:pt x="247" y="279"/>
                  </a:cubicBezTo>
                  <a:cubicBezTo>
                    <a:pt x="370" y="253"/>
                    <a:pt x="396" y="39"/>
                    <a:pt x="273" y="0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8" name="Google Shape;968;p13"/>
            <p:cNvSpPr/>
            <p:nvPr/>
          </p:nvSpPr>
          <p:spPr>
            <a:xfrm rot="10800000" flipH="1">
              <a:off x="3725720" y="4537070"/>
              <a:ext cx="49095" cy="57644"/>
            </a:xfrm>
            <a:custGeom>
              <a:avLst/>
              <a:gdLst/>
              <a:ahLst/>
              <a:cxnLst/>
              <a:rect l="l" t="t" r="r" b="b"/>
              <a:pathLst>
                <a:path w="448" h="526" extrusionOk="0">
                  <a:moveTo>
                    <a:pt x="285" y="0"/>
                  </a:moveTo>
                  <a:cubicBezTo>
                    <a:pt x="169" y="26"/>
                    <a:pt x="58" y="117"/>
                    <a:pt x="32" y="234"/>
                  </a:cubicBezTo>
                  <a:cubicBezTo>
                    <a:pt x="0" y="357"/>
                    <a:pt x="84" y="500"/>
                    <a:pt x="208" y="513"/>
                  </a:cubicBezTo>
                  <a:cubicBezTo>
                    <a:pt x="331" y="526"/>
                    <a:pt x="448" y="383"/>
                    <a:pt x="389" y="273"/>
                  </a:cubicBezTo>
                  <a:cubicBezTo>
                    <a:pt x="324" y="240"/>
                    <a:pt x="259" y="208"/>
                    <a:pt x="201" y="175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9" name="Google Shape;969;p13"/>
            <p:cNvSpPr/>
            <p:nvPr/>
          </p:nvSpPr>
          <p:spPr>
            <a:xfrm rot="10800000" flipH="1">
              <a:off x="3338322" y="4527864"/>
              <a:ext cx="48438" cy="42740"/>
            </a:xfrm>
            <a:custGeom>
              <a:avLst/>
              <a:gdLst/>
              <a:ahLst/>
              <a:cxnLst/>
              <a:rect l="l" t="t" r="r" b="b"/>
              <a:pathLst>
                <a:path w="442" h="390" extrusionOk="0">
                  <a:moveTo>
                    <a:pt x="176" y="1"/>
                  </a:moveTo>
                  <a:cubicBezTo>
                    <a:pt x="85" y="98"/>
                    <a:pt x="20" y="221"/>
                    <a:pt x="1" y="351"/>
                  </a:cubicBezTo>
                  <a:cubicBezTo>
                    <a:pt x="92" y="370"/>
                    <a:pt x="189" y="390"/>
                    <a:pt x="273" y="364"/>
                  </a:cubicBezTo>
                  <a:cubicBezTo>
                    <a:pt x="364" y="338"/>
                    <a:pt x="442" y="260"/>
                    <a:pt x="435" y="163"/>
                  </a:cubicBezTo>
                  <a:cubicBezTo>
                    <a:pt x="429" y="72"/>
                    <a:pt x="306" y="7"/>
                    <a:pt x="234" y="72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0" name="Google Shape;970;p13"/>
            <p:cNvSpPr/>
            <p:nvPr/>
          </p:nvSpPr>
          <p:spPr>
            <a:xfrm rot="10800000" flipH="1">
              <a:off x="3521665" y="4383535"/>
              <a:ext cx="62027" cy="64110"/>
            </a:xfrm>
            <a:custGeom>
              <a:avLst/>
              <a:gdLst/>
              <a:ahLst/>
              <a:cxnLst/>
              <a:rect l="l" t="t" r="r" b="b"/>
              <a:pathLst>
                <a:path w="566" h="585" extrusionOk="0">
                  <a:moveTo>
                    <a:pt x="20" y="1"/>
                  </a:moveTo>
                  <a:cubicBezTo>
                    <a:pt x="1" y="169"/>
                    <a:pt x="20" y="357"/>
                    <a:pt x="144" y="474"/>
                  </a:cubicBezTo>
                  <a:cubicBezTo>
                    <a:pt x="273" y="584"/>
                    <a:pt x="526" y="532"/>
                    <a:pt x="546" y="364"/>
                  </a:cubicBezTo>
                  <a:cubicBezTo>
                    <a:pt x="565" y="195"/>
                    <a:pt x="351" y="98"/>
                    <a:pt x="182" y="53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1" name="Google Shape;971;p13"/>
            <p:cNvSpPr/>
            <p:nvPr/>
          </p:nvSpPr>
          <p:spPr>
            <a:xfrm rot="10800000" flipH="1">
              <a:off x="3534487" y="4575426"/>
              <a:ext cx="130847" cy="139398"/>
            </a:xfrm>
            <a:custGeom>
              <a:avLst/>
              <a:gdLst/>
              <a:ahLst/>
              <a:cxnLst/>
              <a:rect l="l" t="t" r="r" b="b"/>
              <a:pathLst>
                <a:path w="1194" h="1272" extrusionOk="0">
                  <a:moveTo>
                    <a:pt x="312" y="798"/>
                  </a:moveTo>
                  <a:cubicBezTo>
                    <a:pt x="65" y="675"/>
                    <a:pt x="1" y="292"/>
                    <a:pt x="195" y="98"/>
                  </a:cubicBezTo>
                  <a:cubicBezTo>
                    <a:pt x="228" y="59"/>
                    <a:pt x="267" y="33"/>
                    <a:pt x="318" y="20"/>
                  </a:cubicBezTo>
                  <a:cubicBezTo>
                    <a:pt x="422" y="0"/>
                    <a:pt x="513" y="85"/>
                    <a:pt x="584" y="163"/>
                  </a:cubicBezTo>
                  <a:cubicBezTo>
                    <a:pt x="733" y="318"/>
                    <a:pt x="876" y="487"/>
                    <a:pt x="1006" y="655"/>
                  </a:cubicBezTo>
                  <a:cubicBezTo>
                    <a:pt x="1097" y="779"/>
                    <a:pt x="1194" y="941"/>
                    <a:pt x="1129" y="1077"/>
                  </a:cubicBezTo>
                  <a:cubicBezTo>
                    <a:pt x="1051" y="1271"/>
                    <a:pt x="759" y="1258"/>
                    <a:pt x="597" y="1129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972" name="Google Shape;972;p13"/>
          <p:cNvSpPr/>
          <p:nvPr/>
        </p:nvSpPr>
        <p:spPr>
          <a:xfrm rot="2490751">
            <a:off x="11599574" y="3119361"/>
            <a:ext cx="64583" cy="61809"/>
          </a:xfrm>
          <a:custGeom>
            <a:avLst/>
            <a:gdLst/>
            <a:ahLst/>
            <a:cxnLst/>
            <a:rect l="l" t="t" r="r" b="b"/>
            <a:pathLst>
              <a:path w="442" h="423" extrusionOk="0">
                <a:moveTo>
                  <a:pt x="442" y="85"/>
                </a:moveTo>
                <a:cubicBezTo>
                  <a:pt x="358" y="20"/>
                  <a:pt x="234" y="1"/>
                  <a:pt x="137" y="52"/>
                </a:cubicBezTo>
                <a:cubicBezTo>
                  <a:pt x="46" y="111"/>
                  <a:pt x="1" y="247"/>
                  <a:pt x="66" y="331"/>
                </a:cubicBezTo>
                <a:cubicBezTo>
                  <a:pt x="124" y="422"/>
                  <a:pt x="293" y="409"/>
                  <a:pt x="325" y="312"/>
                </a:cubicBezTo>
                <a:cubicBezTo>
                  <a:pt x="312" y="247"/>
                  <a:pt x="293" y="189"/>
                  <a:pt x="280" y="13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73" name="Google Shape;973;p13"/>
          <p:cNvSpPr/>
          <p:nvPr/>
        </p:nvSpPr>
        <p:spPr>
          <a:xfrm rot="2490751">
            <a:off x="10806873" y="1096004"/>
            <a:ext cx="37991" cy="48512"/>
          </a:xfrm>
          <a:custGeom>
            <a:avLst/>
            <a:gdLst/>
            <a:ahLst/>
            <a:cxnLst/>
            <a:rect l="l" t="t" r="r" b="b"/>
            <a:pathLst>
              <a:path w="260" h="332" extrusionOk="0">
                <a:moveTo>
                  <a:pt x="0" y="33"/>
                </a:moveTo>
                <a:cubicBezTo>
                  <a:pt x="20" y="137"/>
                  <a:pt x="46" y="234"/>
                  <a:pt x="72" y="331"/>
                </a:cubicBezTo>
                <a:cubicBezTo>
                  <a:pt x="137" y="292"/>
                  <a:pt x="208" y="247"/>
                  <a:pt x="234" y="176"/>
                </a:cubicBezTo>
                <a:cubicBezTo>
                  <a:pt x="260" y="98"/>
                  <a:pt x="201" y="0"/>
                  <a:pt x="124" y="1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74" name="Google Shape;974;p13"/>
          <p:cNvSpPr/>
          <p:nvPr/>
        </p:nvSpPr>
        <p:spPr>
          <a:xfrm rot="2490751">
            <a:off x="10970886" y="1295749"/>
            <a:ext cx="95852" cy="183967"/>
          </a:xfrm>
          <a:custGeom>
            <a:avLst/>
            <a:gdLst/>
            <a:ahLst/>
            <a:cxnLst/>
            <a:rect l="l" t="t" r="r" b="b"/>
            <a:pathLst>
              <a:path w="656" h="1259" extrusionOk="0">
                <a:moveTo>
                  <a:pt x="65" y="500"/>
                </a:moveTo>
                <a:cubicBezTo>
                  <a:pt x="0" y="260"/>
                  <a:pt x="208" y="1"/>
                  <a:pt x="454" y="1"/>
                </a:cubicBezTo>
                <a:cubicBezTo>
                  <a:pt x="499" y="7"/>
                  <a:pt x="538" y="14"/>
                  <a:pt x="577" y="40"/>
                </a:cubicBezTo>
                <a:cubicBezTo>
                  <a:pt x="649" y="98"/>
                  <a:pt x="655" y="202"/>
                  <a:pt x="642" y="299"/>
                </a:cubicBezTo>
                <a:cubicBezTo>
                  <a:pt x="629" y="487"/>
                  <a:pt x="603" y="682"/>
                  <a:pt x="571" y="870"/>
                </a:cubicBezTo>
                <a:cubicBezTo>
                  <a:pt x="545" y="1000"/>
                  <a:pt x="493" y="1155"/>
                  <a:pt x="370" y="1201"/>
                </a:cubicBezTo>
                <a:cubicBezTo>
                  <a:pt x="195" y="1259"/>
                  <a:pt x="26" y="1064"/>
                  <a:pt x="20" y="88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75" name="Google Shape;975;p13"/>
          <p:cNvSpPr/>
          <p:nvPr/>
        </p:nvSpPr>
        <p:spPr>
          <a:xfrm rot="2490751">
            <a:off x="11006996" y="1618888"/>
            <a:ext cx="44712" cy="39891"/>
          </a:xfrm>
          <a:custGeom>
            <a:avLst/>
            <a:gdLst/>
            <a:ahLst/>
            <a:cxnLst/>
            <a:rect l="l" t="t" r="r" b="b"/>
            <a:pathLst>
              <a:path w="306" h="273" extrusionOk="0">
                <a:moveTo>
                  <a:pt x="0" y="124"/>
                </a:moveTo>
                <a:cubicBezTo>
                  <a:pt x="78" y="175"/>
                  <a:pt x="156" y="227"/>
                  <a:pt x="234" y="273"/>
                </a:cubicBezTo>
                <a:cubicBezTo>
                  <a:pt x="305" y="169"/>
                  <a:pt x="189" y="0"/>
                  <a:pt x="65" y="3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76" name="Google Shape;976;p13"/>
          <p:cNvSpPr/>
          <p:nvPr/>
        </p:nvSpPr>
        <p:spPr>
          <a:xfrm rot="2490751">
            <a:off x="11065405" y="1410933"/>
            <a:ext cx="44712" cy="69408"/>
          </a:xfrm>
          <a:custGeom>
            <a:avLst/>
            <a:gdLst/>
            <a:ahLst/>
            <a:cxnLst/>
            <a:rect l="l" t="t" r="r" b="b"/>
            <a:pathLst>
              <a:path w="306" h="475" extrusionOk="0">
                <a:moveTo>
                  <a:pt x="13" y="403"/>
                </a:moveTo>
                <a:cubicBezTo>
                  <a:pt x="0" y="260"/>
                  <a:pt x="46" y="111"/>
                  <a:pt x="136" y="1"/>
                </a:cubicBezTo>
                <a:cubicBezTo>
                  <a:pt x="208" y="72"/>
                  <a:pt x="279" y="157"/>
                  <a:pt x="292" y="254"/>
                </a:cubicBezTo>
                <a:cubicBezTo>
                  <a:pt x="305" y="358"/>
                  <a:pt x="227" y="474"/>
                  <a:pt x="124" y="46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77" name="Google Shape;977;p13"/>
          <p:cNvSpPr/>
          <p:nvPr/>
        </p:nvSpPr>
        <p:spPr>
          <a:xfrm rot="2490751">
            <a:off x="11322977" y="1679129"/>
            <a:ext cx="61807" cy="52311"/>
          </a:xfrm>
          <a:custGeom>
            <a:avLst/>
            <a:gdLst/>
            <a:ahLst/>
            <a:cxnLst/>
            <a:rect l="l" t="t" r="r" b="b"/>
            <a:pathLst>
              <a:path w="423" h="358" extrusionOk="0">
                <a:moveTo>
                  <a:pt x="1" y="266"/>
                </a:moveTo>
                <a:cubicBezTo>
                  <a:pt x="72" y="117"/>
                  <a:pt x="228" y="14"/>
                  <a:pt x="390" y="1"/>
                </a:cubicBezTo>
                <a:cubicBezTo>
                  <a:pt x="423" y="104"/>
                  <a:pt x="390" y="221"/>
                  <a:pt x="306" y="286"/>
                </a:cubicBezTo>
                <a:cubicBezTo>
                  <a:pt x="228" y="351"/>
                  <a:pt x="105" y="357"/>
                  <a:pt x="14" y="305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78" name="Google Shape;978;p13"/>
          <p:cNvSpPr/>
          <p:nvPr/>
        </p:nvSpPr>
        <p:spPr>
          <a:xfrm rot="2490751">
            <a:off x="11628289" y="1060927"/>
            <a:ext cx="119523" cy="118651"/>
          </a:xfrm>
          <a:custGeom>
            <a:avLst/>
            <a:gdLst/>
            <a:ahLst/>
            <a:cxnLst/>
            <a:rect l="l" t="t" r="r" b="b"/>
            <a:pathLst>
              <a:path w="818" h="812" extrusionOk="0">
                <a:moveTo>
                  <a:pt x="131" y="117"/>
                </a:moveTo>
                <a:cubicBezTo>
                  <a:pt x="299" y="0"/>
                  <a:pt x="559" y="26"/>
                  <a:pt x="688" y="182"/>
                </a:cubicBezTo>
                <a:cubicBezTo>
                  <a:pt x="818" y="338"/>
                  <a:pt x="792" y="610"/>
                  <a:pt x="617" y="720"/>
                </a:cubicBezTo>
                <a:cubicBezTo>
                  <a:pt x="468" y="811"/>
                  <a:pt x="260" y="766"/>
                  <a:pt x="144" y="642"/>
                </a:cubicBezTo>
                <a:cubicBezTo>
                  <a:pt x="27" y="513"/>
                  <a:pt x="1" y="325"/>
                  <a:pt x="46" y="15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79" name="Google Shape;979;p13"/>
          <p:cNvSpPr/>
          <p:nvPr/>
        </p:nvSpPr>
        <p:spPr>
          <a:xfrm rot="2490751">
            <a:off x="11434283" y="1643319"/>
            <a:ext cx="58008" cy="45589"/>
          </a:xfrm>
          <a:custGeom>
            <a:avLst/>
            <a:gdLst/>
            <a:ahLst/>
            <a:cxnLst/>
            <a:rect l="l" t="t" r="r" b="b"/>
            <a:pathLst>
              <a:path w="397" h="312" extrusionOk="0">
                <a:moveTo>
                  <a:pt x="338" y="26"/>
                </a:moveTo>
                <a:cubicBezTo>
                  <a:pt x="228" y="33"/>
                  <a:pt x="117" y="46"/>
                  <a:pt x="7" y="58"/>
                </a:cubicBezTo>
                <a:cubicBezTo>
                  <a:pt x="1" y="182"/>
                  <a:pt x="124" y="311"/>
                  <a:pt x="247" y="279"/>
                </a:cubicBezTo>
                <a:cubicBezTo>
                  <a:pt x="370" y="253"/>
                  <a:pt x="396" y="39"/>
                  <a:pt x="273" y="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80" name="Google Shape;980;p13"/>
          <p:cNvSpPr/>
          <p:nvPr/>
        </p:nvSpPr>
        <p:spPr>
          <a:xfrm rot="2490751">
            <a:off x="11368238" y="2232118"/>
            <a:ext cx="137495" cy="119673"/>
          </a:xfrm>
          <a:custGeom>
            <a:avLst/>
            <a:gdLst/>
            <a:ahLst/>
            <a:cxnLst/>
            <a:rect l="l" t="t" r="r" b="b"/>
            <a:pathLst>
              <a:path w="941" h="819" extrusionOk="0">
                <a:moveTo>
                  <a:pt x="467" y="7"/>
                </a:moveTo>
                <a:cubicBezTo>
                  <a:pt x="370" y="1"/>
                  <a:pt x="266" y="1"/>
                  <a:pt x="175" y="33"/>
                </a:cubicBezTo>
                <a:cubicBezTo>
                  <a:pt x="78" y="72"/>
                  <a:pt x="0" y="157"/>
                  <a:pt x="0" y="254"/>
                </a:cubicBezTo>
                <a:cubicBezTo>
                  <a:pt x="0" y="351"/>
                  <a:pt x="78" y="429"/>
                  <a:pt x="150" y="500"/>
                </a:cubicBezTo>
                <a:cubicBezTo>
                  <a:pt x="214" y="559"/>
                  <a:pt x="279" y="617"/>
                  <a:pt x="338" y="675"/>
                </a:cubicBezTo>
                <a:cubicBezTo>
                  <a:pt x="415" y="747"/>
                  <a:pt x="500" y="818"/>
                  <a:pt x="597" y="818"/>
                </a:cubicBezTo>
                <a:cubicBezTo>
                  <a:pt x="707" y="818"/>
                  <a:pt x="798" y="727"/>
                  <a:pt x="850" y="630"/>
                </a:cubicBezTo>
                <a:cubicBezTo>
                  <a:pt x="915" y="507"/>
                  <a:pt x="941" y="358"/>
                  <a:pt x="882" y="228"/>
                </a:cubicBezTo>
                <a:cubicBezTo>
                  <a:pt x="830" y="98"/>
                  <a:pt x="688" y="7"/>
                  <a:pt x="552" y="3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81" name="Google Shape;981;p13"/>
          <p:cNvSpPr/>
          <p:nvPr/>
        </p:nvSpPr>
        <p:spPr>
          <a:xfrm rot="2490751">
            <a:off x="11309565" y="2293188"/>
            <a:ext cx="50264" cy="42813"/>
          </a:xfrm>
          <a:custGeom>
            <a:avLst/>
            <a:gdLst/>
            <a:ahLst/>
            <a:cxnLst/>
            <a:rect l="l" t="t" r="r" b="b"/>
            <a:pathLst>
              <a:path w="344" h="293" extrusionOk="0">
                <a:moveTo>
                  <a:pt x="247" y="1"/>
                </a:moveTo>
                <a:cubicBezTo>
                  <a:pt x="162" y="53"/>
                  <a:pt x="84" y="98"/>
                  <a:pt x="0" y="150"/>
                </a:cubicBezTo>
                <a:cubicBezTo>
                  <a:pt x="39" y="221"/>
                  <a:pt x="110" y="293"/>
                  <a:pt x="195" y="293"/>
                </a:cubicBezTo>
                <a:cubicBezTo>
                  <a:pt x="279" y="293"/>
                  <a:pt x="344" y="176"/>
                  <a:pt x="279" y="118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82" name="Google Shape;982;p13"/>
          <p:cNvSpPr/>
          <p:nvPr/>
        </p:nvSpPr>
        <p:spPr>
          <a:xfrm rot="2490751">
            <a:off x="11655323" y="2038549"/>
            <a:ext cx="65460" cy="76860"/>
          </a:xfrm>
          <a:custGeom>
            <a:avLst/>
            <a:gdLst/>
            <a:ahLst/>
            <a:cxnLst/>
            <a:rect l="l" t="t" r="r" b="b"/>
            <a:pathLst>
              <a:path w="448" h="526" extrusionOk="0">
                <a:moveTo>
                  <a:pt x="285" y="0"/>
                </a:moveTo>
                <a:cubicBezTo>
                  <a:pt x="169" y="26"/>
                  <a:pt x="58" y="117"/>
                  <a:pt x="32" y="234"/>
                </a:cubicBezTo>
                <a:cubicBezTo>
                  <a:pt x="0" y="357"/>
                  <a:pt x="84" y="500"/>
                  <a:pt x="208" y="513"/>
                </a:cubicBezTo>
                <a:cubicBezTo>
                  <a:pt x="331" y="526"/>
                  <a:pt x="448" y="383"/>
                  <a:pt x="389" y="273"/>
                </a:cubicBezTo>
                <a:cubicBezTo>
                  <a:pt x="324" y="240"/>
                  <a:pt x="259" y="208"/>
                  <a:pt x="201" y="17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83" name="Google Shape;983;p13"/>
          <p:cNvSpPr/>
          <p:nvPr/>
        </p:nvSpPr>
        <p:spPr>
          <a:xfrm rot="2490751">
            <a:off x="11121401" y="1749274"/>
            <a:ext cx="68236" cy="75837"/>
          </a:xfrm>
          <a:custGeom>
            <a:avLst/>
            <a:gdLst/>
            <a:ahLst/>
            <a:cxnLst/>
            <a:rect l="l" t="t" r="r" b="b"/>
            <a:pathLst>
              <a:path w="467" h="519" extrusionOk="0">
                <a:moveTo>
                  <a:pt x="169" y="0"/>
                </a:moveTo>
                <a:cubicBezTo>
                  <a:pt x="45" y="91"/>
                  <a:pt x="0" y="292"/>
                  <a:pt x="104" y="402"/>
                </a:cubicBezTo>
                <a:cubicBezTo>
                  <a:pt x="208" y="519"/>
                  <a:pt x="441" y="467"/>
                  <a:pt x="454" y="311"/>
                </a:cubicBezTo>
                <a:cubicBezTo>
                  <a:pt x="467" y="175"/>
                  <a:pt x="324" y="78"/>
                  <a:pt x="188" y="46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84" name="Google Shape;984;p13"/>
          <p:cNvSpPr/>
          <p:nvPr/>
        </p:nvSpPr>
        <p:spPr>
          <a:xfrm rot="2490751">
            <a:off x="11253931" y="1722473"/>
            <a:ext cx="64583" cy="56987"/>
          </a:xfrm>
          <a:custGeom>
            <a:avLst/>
            <a:gdLst/>
            <a:ahLst/>
            <a:cxnLst/>
            <a:rect l="l" t="t" r="r" b="b"/>
            <a:pathLst>
              <a:path w="442" h="390" extrusionOk="0">
                <a:moveTo>
                  <a:pt x="176" y="1"/>
                </a:moveTo>
                <a:cubicBezTo>
                  <a:pt x="85" y="98"/>
                  <a:pt x="20" y="221"/>
                  <a:pt x="1" y="351"/>
                </a:cubicBezTo>
                <a:cubicBezTo>
                  <a:pt x="92" y="370"/>
                  <a:pt x="189" y="390"/>
                  <a:pt x="273" y="364"/>
                </a:cubicBezTo>
                <a:cubicBezTo>
                  <a:pt x="364" y="338"/>
                  <a:pt x="442" y="260"/>
                  <a:pt x="435" y="163"/>
                </a:cubicBezTo>
                <a:cubicBezTo>
                  <a:pt x="429" y="72"/>
                  <a:pt x="306" y="7"/>
                  <a:pt x="234" y="7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85" name="Google Shape;985;p13"/>
          <p:cNvSpPr/>
          <p:nvPr/>
        </p:nvSpPr>
        <p:spPr>
          <a:xfrm rot="2490751">
            <a:off x="11316602" y="2009687"/>
            <a:ext cx="82701" cy="85480"/>
          </a:xfrm>
          <a:custGeom>
            <a:avLst/>
            <a:gdLst/>
            <a:ahLst/>
            <a:cxnLst/>
            <a:rect l="l" t="t" r="r" b="b"/>
            <a:pathLst>
              <a:path w="566" h="585" extrusionOk="0">
                <a:moveTo>
                  <a:pt x="20" y="1"/>
                </a:moveTo>
                <a:cubicBezTo>
                  <a:pt x="1" y="169"/>
                  <a:pt x="20" y="357"/>
                  <a:pt x="144" y="474"/>
                </a:cubicBezTo>
                <a:cubicBezTo>
                  <a:pt x="273" y="584"/>
                  <a:pt x="526" y="532"/>
                  <a:pt x="546" y="364"/>
                </a:cubicBezTo>
                <a:cubicBezTo>
                  <a:pt x="565" y="195"/>
                  <a:pt x="351" y="98"/>
                  <a:pt x="182" y="53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86" name="Google Shape;986;p13"/>
          <p:cNvSpPr/>
          <p:nvPr/>
        </p:nvSpPr>
        <p:spPr>
          <a:xfrm rot="2490751">
            <a:off x="10717065" y="1860829"/>
            <a:ext cx="40912" cy="58009"/>
          </a:xfrm>
          <a:custGeom>
            <a:avLst/>
            <a:gdLst/>
            <a:ahLst/>
            <a:cxnLst/>
            <a:rect l="l" t="t" r="r" b="b"/>
            <a:pathLst>
              <a:path w="280" h="397" extrusionOk="0">
                <a:moveTo>
                  <a:pt x="143" y="299"/>
                </a:moveTo>
                <a:cubicBezTo>
                  <a:pt x="79" y="215"/>
                  <a:pt x="27" y="111"/>
                  <a:pt x="1" y="1"/>
                </a:cubicBezTo>
                <a:cubicBezTo>
                  <a:pt x="85" y="40"/>
                  <a:pt x="176" y="79"/>
                  <a:pt x="228" y="156"/>
                </a:cubicBezTo>
                <a:cubicBezTo>
                  <a:pt x="280" y="234"/>
                  <a:pt x="273" y="351"/>
                  <a:pt x="195" y="396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87" name="Google Shape;987;p13"/>
          <p:cNvSpPr/>
          <p:nvPr/>
        </p:nvSpPr>
        <p:spPr>
          <a:xfrm rot="2490751">
            <a:off x="11520723" y="1772065"/>
            <a:ext cx="174463" cy="185865"/>
          </a:xfrm>
          <a:custGeom>
            <a:avLst/>
            <a:gdLst/>
            <a:ahLst/>
            <a:cxnLst/>
            <a:rect l="l" t="t" r="r" b="b"/>
            <a:pathLst>
              <a:path w="1194" h="1272" extrusionOk="0">
                <a:moveTo>
                  <a:pt x="312" y="798"/>
                </a:moveTo>
                <a:cubicBezTo>
                  <a:pt x="65" y="675"/>
                  <a:pt x="1" y="292"/>
                  <a:pt x="195" y="98"/>
                </a:cubicBezTo>
                <a:cubicBezTo>
                  <a:pt x="228" y="59"/>
                  <a:pt x="267" y="33"/>
                  <a:pt x="318" y="20"/>
                </a:cubicBezTo>
                <a:cubicBezTo>
                  <a:pt x="422" y="0"/>
                  <a:pt x="513" y="85"/>
                  <a:pt x="584" y="163"/>
                </a:cubicBezTo>
                <a:cubicBezTo>
                  <a:pt x="733" y="318"/>
                  <a:pt x="876" y="487"/>
                  <a:pt x="1006" y="655"/>
                </a:cubicBezTo>
                <a:cubicBezTo>
                  <a:pt x="1097" y="779"/>
                  <a:pt x="1194" y="941"/>
                  <a:pt x="1129" y="1077"/>
                </a:cubicBezTo>
                <a:cubicBezTo>
                  <a:pt x="1051" y="1271"/>
                  <a:pt x="759" y="1258"/>
                  <a:pt x="597" y="1129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88" name="Google Shape;988;p13"/>
          <p:cNvSpPr/>
          <p:nvPr/>
        </p:nvSpPr>
        <p:spPr>
          <a:xfrm rot="10800000" flipH="1">
            <a:off x="570580" y="2353915"/>
            <a:ext cx="94829" cy="76859"/>
          </a:xfrm>
          <a:custGeom>
            <a:avLst/>
            <a:gdLst/>
            <a:ahLst/>
            <a:cxnLst/>
            <a:rect l="l" t="t" r="r" b="b"/>
            <a:pathLst>
              <a:path w="649" h="526" extrusionOk="0">
                <a:moveTo>
                  <a:pt x="91" y="72"/>
                </a:moveTo>
                <a:cubicBezTo>
                  <a:pt x="32" y="214"/>
                  <a:pt x="0" y="370"/>
                  <a:pt x="6" y="525"/>
                </a:cubicBezTo>
                <a:cubicBezTo>
                  <a:pt x="182" y="512"/>
                  <a:pt x="357" y="461"/>
                  <a:pt x="512" y="370"/>
                </a:cubicBezTo>
                <a:cubicBezTo>
                  <a:pt x="551" y="344"/>
                  <a:pt x="590" y="318"/>
                  <a:pt x="610" y="273"/>
                </a:cubicBezTo>
                <a:cubicBezTo>
                  <a:pt x="648" y="195"/>
                  <a:pt x="597" y="91"/>
                  <a:pt x="519" y="46"/>
                </a:cubicBezTo>
                <a:cubicBezTo>
                  <a:pt x="434" y="0"/>
                  <a:pt x="344" y="0"/>
                  <a:pt x="253" y="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89" name="Google Shape;989;p13"/>
          <p:cNvSpPr/>
          <p:nvPr/>
        </p:nvSpPr>
        <p:spPr>
          <a:xfrm rot="10800000" flipH="1">
            <a:off x="646270" y="2127430"/>
            <a:ext cx="32437" cy="50412"/>
          </a:xfrm>
          <a:custGeom>
            <a:avLst/>
            <a:gdLst/>
            <a:ahLst/>
            <a:cxnLst/>
            <a:rect l="l" t="t" r="r" b="b"/>
            <a:pathLst>
              <a:path w="222" h="345" extrusionOk="0">
                <a:moveTo>
                  <a:pt x="59" y="305"/>
                </a:moveTo>
                <a:cubicBezTo>
                  <a:pt x="20" y="208"/>
                  <a:pt x="1" y="104"/>
                  <a:pt x="7" y="1"/>
                </a:cubicBezTo>
                <a:cubicBezTo>
                  <a:pt x="156" y="14"/>
                  <a:pt x="221" y="254"/>
                  <a:pt x="98" y="344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90" name="Google Shape;990;p13"/>
          <p:cNvSpPr/>
          <p:nvPr/>
        </p:nvSpPr>
        <p:spPr>
          <a:xfrm rot="10800000" flipH="1">
            <a:off x="616901" y="2310371"/>
            <a:ext cx="34337" cy="68384"/>
          </a:xfrm>
          <a:custGeom>
            <a:avLst/>
            <a:gdLst/>
            <a:ahLst/>
            <a:cxnLst/>
            <a:rect l="l" t="t" r="r" b="b"/>
            <a:pathLst>
              <a:path w="235" h="468" extrusionOk="0">
                <a:moveTo>
                  <a:pt x="40" y="468"/>
                </a:moveTo>
                <a:cubicBezTo>
                  <a:pt x="1" y="312"/>
                  <a:pt x="20" y="144"/>
                  <a:pt x="85" y="1"/>
                </a:cubicBezTo>
                <a:cubicBezTo>
                  <a:pt x="176" y="33"/>
                  <a:pt x="234" y="124"/>
                  <a:pt x="234" y="221"/>
                </a:cubicBezTo>
                <a:cubicBezTo>
                  <a:pt x="228" y="312"/>
                  <a:pt x="156" y="396"/>
                  <a:pt x="72" y="42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91" name="Google Shape;991;p13"/>
          <p:cNvSpPr/>
          <p:nvPr/>
        </p:nvSpPr>
        <p:spPr>
          <a:xfrm rot="10800000" flipH="1">
            <a:off x="320241" y="3888701"/>
            <a:ext cx="48511" cy="53188"/>
          </a:xfrm>
          <a:custGeom>
            <a:avLst/>
            <a:gdLst/>
            <a:ahLst/>
            <a:cxnLst/>
            <a:rect l="l" t="t" r="r" b="b"/>
            <a:pathLst>
              <a:path w="332" h="364" extrusionOk="0">
                <a:moveTo>
                  <a:pt x="0" y="318"/>
                </a:moveTo>
                <a:cubicBezTo>
                  <a:pt x="26" y="234"/>
                  <a:pt x="46" y="143"/>
                  <a:pt x="65" y="52"/>
                </a:cubicBezTo>
                <a:cubicBezTo>
                  <a:pt x="156" y="0"/>
                  <a:pt x="286" y="59"/>
                  <a:pt x="312" y="156"/>
                </a:cubicBezTo>
                <a:cubicBezTo>
                  <a:pt x="331" y="253"/>
                  <a:pt x="234" y="363"/>
                  <a:pt x="130" y="35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92" name="Google Shape;992;p13"/>
          <p:cNvSpPr/>
          <p:nvPr/>
        </p:nvSpPr>
        <p:spPr>
          <a:xfrm rot="10800000" flipH="1">
            <a:off x="522031" y="3559338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52"/>
                </a:moveTo>
                <a:cubicBezTo>
                  <a:pt x="280" y="40"/>
                  <a:pt x="189" y="27"/>
                  <a:pt x="91" y="14"/>
                </a:cubicBezTo>
                <a:cubicBezTo>
                  <a:pt x="1" y="143"/>
                  <a:pt x="150" y="318"/>
                  <a:pt x="305" y="344"/>
                </a:cubicBezTo>
                <a:cubicBezTo>
                  <a:pt x="409" y="364"/>
                  <a:pt x="532" y="338"/>
                  <a:pt x="584" y="241"/>
                </a:cubicBezTo>
                <a:cubicBezTo>
                  <a:pt x="630" y="143"/>
                  <a:pt x="532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93" name="Google Shape;993;p13"/>
          <p:cNvSpPr/>
          <p:nvPr/>
        </p:nvSpPr>
        <p:spPr>
          <a:xfrm rot="10800000" flipH="1">
            <a:off x="495585" y="3127856"/>
            <a:ext cx="49388" cy="65461"/>
          </a:xfrm>
          <a:custGeom>
            <a:avLst/>
            <a:gdLst/>
            <a:ahLst/>
            <a:cxnLst/>
            <a:rect l="l" t="t" r="r" b="b"/>
            <a:pathLst>
              <a:path w="338" h="448" extrusionOk="0">
                <a:moveTo>
                  <a:pt x="78" y="448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7"/>
                  <a:pt x="78" y="7"/>
                  <a:pt x="169" y="0"/>
                </a:cubicBezTo>
                <a:cubicBezTo>
                  <a:pt x="266" y="0"/>
                  <a:pt x="337" y="104"/>
                  <a:pt x="324" y="201"/>
                </a:cubicBezTo>
                <a:cubicBezTo>
                  <a:pt x="311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94" name="Google Shape;994;p13"/>
          <p:cNvSpPr/>
          <p:nvPr/>
        </p:nvSpPr>
        <p:spPr>
          <a:xfrm rot="10800000" flipH="1">
            <a:off x="604443" y="3627147"/>
            <a:ext cx="46611" cy="53333"/>
          </a:xfrm>
          <a:custGeom>
            <a:avLst/>
            <a:gdLst/>
            <a:ahLst/>
            <a:cxnLst/>
            <a:rect l="l" t="t" r="r" b="b"/>
            <a:pathLst>
              <a:path w="319" h="365" extrusionOk="0">
                <a:moveTo>
                  <a:pt x="221" y="364"/>
                </a:moveTo>
                <a:cubicBezTo>
                  <a:pt x="189" y="293"/>
                  <a:pt x="105" y="254"/>
                  <a:pt x="53" y="189"/>
                </a:cubicBezTo>
                <a:cubicBezTo>
                  <a:pt x="1" y="131"/>
                  <a:pt x="14" y="1"/>
                  <a:pt x="98" y="1"/>
                </a:cubicBezTo>
                <a:cubicBezTo>
                  <a:pt x="124" y="1"/>
                  <a:pt x="144" y="14"/>
                  <a:pt x="163" y="33"/>
                </a:cubicBezTo>
                <a:cubicBezTo>
                  <a:pt x="260" y="98"/>
                  <a:pt x="312" y="208"/>
                  <a:pt x="319" y="32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95" name="Google Shape;995;p13"/>
          <p:cNvSpPr/>
          <p:nvPr/>
        </p:nvSpPr>
        <p:spPr>
          <a:xfrm rot="10800000" flipH="1">
            <a:off x="605466" y="3782618"/>
            <a:ext cx="56985" cy="64585"/>
          </a:xfrm>
          <a:custGeom>
            <a:avLst/>
            <a:gdLst/>
            <a:ahLst/>
            <a:cxnLst/>
            <a:rect l="l" t="t" r="r" b="b"/>
            <a:pathLst>
              <a:path w="390" h="442" extrusionOk="0">
                <a:moveTo>
                  <a:pt x="175" y="442"/>
                </a:moveTo>
                <a:cubicBezTo>
                  <a:pt x="117" y="357"/>
                  <a:pt x="59" y="273"/>
                  <a:pt x="0" y="189"/>
                </a:cubicBezTo>
                <a:cubicBezTo>
                  <a:pt x="20" y="72"/>
                  <a:pt x="169" y="1"/>
                  <a:pt x="273" y="59"/>
                </a:cubicBezTo>
                <a:cubicBezTo>
                  <a:pt x="370" y="117"/>
                  <a:pt x="389" y="279"/>
                  <a:pt x="299" y="35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96" name="Google Shape;996;p13"/>
          <p:cNvSpPr/>
          <p:nvPr/>
        </p:nvSpPr>
        <p:spPr>
          <a:xfrm rot="10800000" flipH="1">
            <a:off x="1339001" y="1904182"/>
            <a:ext cx="28639" cy="55964"/>
          </a:xfrm>
          <a:custGeom>
            <a:avLst/>
            <a:gdLst/>
            <a:ahLst/>
            <a:cxnLst/>
            <a:rect l="l" t="t" r="r" b="b"/>
            <a:pathLst>
              <a:path w="196" h="383" extrusionOk="0">
                <a:moveTo>
                  <a:pt x="0" y="350"/>
                </a:moveTo>
                <a:cubicBezTo>
                  <a:pt x="26" y="279"/>
                  <a:pt x="0" y="208"/>
                  <a:pt x="13" y="136"/>
                </a:cubicBezTo>
                <a:cubicBezTo>
                  <a:pt x="26" y="65"/>
                  <a:pt x="117" y="0"/>
                  <a:pt x="163" y="52"/>
                </a:cubicBezTo>
                <a:cubicBezTo>
                  <a:pt x="176" y="65"/>
                  <a:pt x="182" y="91"/>
                  <a:pt x="189" y="110"/>
                </a:cubicBezTo>
                <a:cubicBezTo>
                  <a:pt x="195" y="214"/>
                  <a:pt x="156" y="318"/>
                  <a:pt x="85" y="38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97" name="Google Shape;997;p13"/>
          <p:cNvSpPr/>
          <p:nvPr/>
        </p:nvSpPr>
        <p:spPr>
          <a:xfrm rot="10800000" flipH="1">
            <a:off x="875657" y="1558317"/>
            <a:ext cx="82556" cy="85335"/>
          </a:xfrm>
          <a:custGeom>
            <a:avLst/>
            <a:gdLst/>
            <a:ahLst/>
            <a:cxnLst/>
            <a:rect l="l" t="t" r="r" b="b"/>
            <a:pathLst>
              <a:path w="565" h="584" extrusionOk="0">
                <a:moveTo>
                  <a:pt x="20" y="0"/>
                </a:moveTo>
                <a:cubicBezTo>
                  <a:pt x="0" y="169"/>
                  <a:pt x="20" y="357"/>
                  <a:pt x="143" y="473"/>
                </a:cubicBezTo>
                <a:cubicBezTo>
                  <a:pt x="273" y="584"/>
                  <a:pt x="526" y="532"/>
                  <a:pt x="545" y="363"/>
                </a:cubicBezTo>
                <a:cubicBezTo>
                  <a:pt x="565" y="188"/>
                  <a:pt x="351" y="97"/>
                  <a:pt x="182" y="5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98" name="Google Shape;998;p13"/>
          <p:cNvSpPr/>
          <p:nvPr/>
        </p:nvSpPr>
        <p:spPr>
          <a:xfrm rot="10800000" flipH="1">
            <a:off x="1436607" y="1998867"/>
            <a:ext cx="48511" cy="53188"/>
          </a:xfrm>
          <a:custGeom>
            <a:avLst/>
            <a:gdLst/>
            <a:ahLst/>
            <a:cxnLst/>
            <a:rect l="l" t="t" r="r" b="b"/>
            <a:pathLst>
              <a:path w="332" h="364" extrusionOk="0">
                <a:moveTo>
                  <a:pt x="0" y="318"/>
                </a:moveTo>
                <a:cubicBezTo>
                  <a:pt x="26" y="234"/>
                  <a:pt x="46" y="143"/>
                  <a:pt x="65" y="52"/>
                </a:cubicBezTo>
                <a:cubicBezTo>
                  <a:pt x="156" y="0"/>
                  <a:pt x="286" y="59"/>
                  <a:pt x="312" y="156"/>
                </a:cubicBezTo>
                <a:cubicBezTo>
                  <a:pt x="331" y="253"/>
                  <a:pt x="234" y="363"/>
                  <a:pt x="130" y="35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99" name="Google Shape;999;p13"/>
          <p:cNvSpPr/>
          <p:nvPr/>
        </p:nvSpPr>
        <p:spPr>
          <a:xfrm rot="10800000" flipH="1">
            <a:off x="1638397" y="1669505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52"/>
                </a:moveTo>
                <a:cubicBezTo>
                  <a:pt x="280" y="40"/>
                  <a:pt x="189" y="27"/>
                  <a:pt x="91" y="14"/>
                </a:cubicBezTo>
                <a:cubicBezTo>
                  <a:pt x="1" y="143"/>
                  <a:pt x="150" y="318"/>
                  <a:pt x="305" y="344"/>
                </a:cubicBezTo>
                <a:cubicBezTo>
                  <a:pt x="409" y="364"/>
                  <a:pt x="532" y="338"/>
                  <a:pt x="584" y="241"/>
                </a:cubicBezTo>
                <a:cubicBezTo>
                  <a:pt x="630" y="143"/>
                  <a:pt x="532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00" name="Google Shape;1000;p13"/>
          <p:cNvSpPr/>
          <p:nvPr/>
        </p:nvSpPr>
        <p:spPr>
          <a:xfrm rot="10800000" flipH="1">
            <a:off x="570559" y="1664400"/>
            <a:ext cx="49388" cy="37115"/>
          </a:xfrm>
          <a:custGeom>
            <a:avLst/>
            <a:gdLst/>
            <a:ahLst/>
            <a:cxnLst/>
            <a:rect l="l" t="t" r="r" b="b"/>
            <a:pathLst>
              <a:path w="338" h="254" extrusionOk="0">
                <a:moveTo>
                  <a:pt x="33" y="253"/>
                </a:moveTo>
                <a:cubicBezTo>
                  <a:pt x="136" y="221"/>
                  <a:pt x="234" y="195"/>
                  <a:pt x="338" y="169"/>
                </a:cubicBezTo>
                <a:cubicBezTo>
                  <a:pt x="305" y="26"/>
                  <a:pt x="72" y="1"/>
                  <a:pt x="0" y="130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4282675856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3">
  <p:cSld name="Title only 3">
    <p:spTree>
      <p:nvGrpSpPr>
        <p:cNvPr id="1" name="Shape 12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46" name="Google Shape;1246;p16"/>
          <p:cNvGrpSpPr/>
          <p:nvPr/>
        </p:nvGrpSpPr>
        <p:grpSpPr>
          <a:xfrm rot="-10120393" flipH="1">
            <a:off x="1931130" y="-3957337"/>
            <a:ext cx="17502188" cy="6405353"/>
            <a:chOff x="-1468125" y="3375299"/>
            <a:chExt cx="13126948" cy="4804128"/>
          </a:xfrm>
        </p:grpSpPr>
        <p:grpSp>
          <p:nvGrpSpPr>
            <p:cNvPr id="1247" name="Google Shape;1247;p16"/>
            <p:cNvGrpSpPr/>
            <p:nvPr/>
          </p:nvGrpSpPr>
          <p:grpSpPr>
            <a:xfrm>
              <a:off x="-1468125" y="3375299"/>
              <a:ext cx="13126601" cy="2410835"/>
              <a:chOff x="2617050" y="4134125"/>
              <a:chExt cx="6970000" cy="1332100"/>
            </a:xfrm>
          </p:grpSpPr>
          <p:sp>
            <p:nvSpPr>
              <p:cNvPr id="1248" name="Google Shape;1248;p16"/>
              <p:cNvSpPr/>
              <p:nvPr/>
            </p:nvSpPr>
            <p:spPr>
              <a:xfrm>
                <a:off x="2617050" y="4329925"/>
                <a:ext cx="6970000" cy="1136300"/>
              </a:xfrm>
              <a:custGeom>
                <a:avLst/>
                <a:gdLst/>
                <a:ahLst/>
                <a:cxnLst/>
                <a:rect l="l" t="t" r="r" b="b"/>
                <a:pathLst>
                  <a:path w="278800" h="45452" extrusionOk="0">
                    <a:moveTo>
                      <a:pt x="165875" y="0"/>
                    </a:moveTo>
                    <a:cubicBezTo>
                      <a:pt x="154970" y="0"/>
                      <a:pt x="146990" y="3265"/>
                      <a:pt x="139400" y="6905"/>
                    </a:cubicBezTo>
                    <a:cubicBezTo>
                      <a:pt x="129595" y="11604"/>
                      <a:pt x="118244" y="18055"/>
                      <a:pt x="102202" y="18055"/>
                    </a:cubicBezTo>
                    <a:cubicBezTo>
                      <a:pt x="92574" y="18055"/>
                      <a:pt x="81257" y="15732"/>
                      <a:pt x="67570" y="9311"/>
                    </a:cubicBezTo>
                    <a:cubicBezTo>
                      <a:pt x="52912" y="2430"/>
                      <a:pt x="39134" y="371"/>
                      <a:pt x="27892" y="371"/>
                    </a:cubicBezTo>
                    <a:cubicBezTo>
                      <a:pt x="11127" y="371"/>
                      <a:pt x="1" y="4950"/>
                      <a:pt x="1" y="4950"/>
                    </a:cubicBezTo>
                    <a:lnTo>
                      <a:pt x="1" y="45452"/>
                    </a:lnTo>
                    <a:lnTo>
                      <a:pt x="278799" y="45452"/>
                    </a:lnTo>
                    <a:lnTo>
                      <a:pt x="278799" y="8910"/>
                    </a:lnTo>
                    <a:cubicBezTo>
                      <a:pt x="278799" y="8910"/>
                      <a:pt x="261746" y="18308"/>
                      <a:pt x="239090" y="18308"/>
                    </a:cubicBezTo>
                    <a:cubicBezTo>
                      <a:pt x="229133" y="18308"/>
                      <a:pt x="218093" y="16493"/>
                      <a:pt x="206944" y="11266"/>
                    </a:cubicBezTo>
                    <a:cubicBezTo>
                      <a:pt x="189184" y="2935"/>
                      <a:pt x="176215" y="0"/>
                      <a:pt x="16587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49" name="Google Shape;1249;p16"/>
              <p:cNvSpPr/>
              <p:nvPr/>
            </p:nvSpPr>
            <p:spPr>
              <a:xfrm>
                <a:off x="2617050" y="4134125"/>
                <a:ext cx="6970000" cy="1332100"/>
              </a:xfrm>
              <a:custGeom>
                <a:avLst/>
                <a:gdLst/>
                <a:ahLst/>
                <a:cxnLst/>
                <a:rect l="l" t="t" r="r" b="b"/>
                <a:pathLst>
                  <a:path w="278800" h="53284" fill="none" extrusionOk="0">
                    <a:moveTo>
                      <a:pt x="1" y="12782"/>
                    </a:moveTo>
                    <a:cubicBezTo>
                      <a:pt x="1" y="12782"/>
                      <a:pt x="31054" y="0"/>
                      <a:pt x="67570" y="17143"/>
                    </a:cubicBezTo>
                    <a:cubicBezTo>
                      <a:pt x="104061" y="34261"/>
                      <a:pt x="123711" y="22256"/>
                      <a:pt x="139400" y="14737"/>
                    </a:cubicBezTo>
                    <a:cubicBezTo>
                      <a:pt x="154187" y="7645"/>
                      <a:pt x="170453" y="1980"/>
                      <a:pt x="206944" y="19098"/>
                    </a:cubicBezTo>
                    <a:cubicBezTo>
                      <a:pt x="243461" y="36216"/>
                      <a:pt x="278799" y="16742"/>
                      <a:pt x="278799" y="16742"/>
                    </a:cubicBezTo>
                    <a:lnTo>
                      <a:pt x="278799" y="53284"/>
                    </a:lnTo>
                    <a:lnTo>
                      <a:pt x="1" y="53284"/>
                    </a:lnTo>
                    <a:close/>
                  </a:path>
                </a:pathLst>
              </a:custGeom>
              <a:solidFill>
                <a:srgbClr val="C6E6E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250" name="Google Shape;1250;p16"/>
            <p:cNvGrpSpPr/>
            <p:nvPr/>
          </p:nvGrpSpPr>
          <p:grpSpPr>
            <a:xfrm>
              <a:off x="-1468125" y="4155762"/>
              <a:ext cx="13126948" cy="4023665"/>
              <a:chOff x="-264980" y="1186612"/>
              <a:chExt cx="8529531" cy="4611650"/>
            </a:xfrm>
          </p:grpSpPr>
          <p:sp>
            <p:nvSpPr>
              <p:cNvPr id="1251" name="Google Shape;1251;p16"/>
              <p:cNvSpPr/>
              <p:nvPr/>
            </p:nvSpPr>
            <p:spPr>
              <a:xfrm>
                <a:off x="-264980" y="1981153"/>
                <a:ext cx="8529531" cy="3569525"/>
              </a:xfrm>
              <a:custGeom>
                <a:avLst/>
                <a:gdLst/>
                <a:ahLst/>
                <a:cxnLst/>
                <a:rect l="l" t="t" r="r" b="b"/>
                <a:pathLst>
                  <a:path w="285579" h="142781" extrusionOk="0">
                    <a:moveTo>
                      <a:pt x="0" y="142780"/>
                    </a:moveTo>
                    <a:lnTo>
                      <a:pt x="285579" y="142780"/>
                    </a:lnTo>
                    <a:lnTo>
                      <a:pt x="28557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52" name="Google Shape;1252;p16"/>
              <p:cNvSpPr/>
              <p:nvPr/>
            </p:nvSpPr>
            <p:spPr>
              <a:xfrm>
                <a:off x="-132621" y="1186612"/>
                <a:ext cx="7847125" cy="4611650"/>
              </a:xfrm>
              <a:custGeom>
                <a:avLst/>
                <a:gdLst/>
                <a:ahLst/>
                <a:cxnLst/>
                <a:rect l="l" t="t" r="r" b="b"/>
                <a:pathLst>
                  <a:path w="313885" h="184466" extrusionOk="0">
                    <a:moveTo>
                      <a:pt x="186903" y="32588"/>
                    </a:moveTo>
                    <a:cubicBezTo>
                      <a:pt x="185661" y="32588"/>
                      <a:pt x="184432" y="32845"/>
                      <a:pt x="183424" y="33328"/>
                    </a:cubicBezTo>
                    <a:cubicBezTo>
                      <a:pt x="182824" y="33619"/>
                      <a:pt x="182224" y="34064"/>
                      <a:pt x="182070" y="34716"/>
                    </a:cubicBezTo>
                    <a:cubicBezTo>
                      <a:pt x="181847" y="35607"/>
                      <a:pt x="182601" y="36463"/>
                      <a:pt x="183458" y="36823"/>
                    </a:cubicBezTo>
                    <a:cubicBezTo>
                      <a:pt x="184093" y="37098"/>
                      <a:pt x="184787" y="37177"/>
                      <a:pt x="185487" y="37177"/>
                    </a:cubicBezTo>
                    <a:cubicBezTo>
                      <a:pt x="185921" y="37177"/>
                      <a:pt x="186356" y="37147"/>
                      <a:pt x="186782" y="37114"/>
                    </a:cubicBezTo>
                    <a:cubicBezTo>
                      <a:pt x="188495" y="36994"/>
                      <a:pt x="190192" y="36892"/>
                      <a:pt x="191888" y="36772"/>
                    </a:cubicBezTo>
                    <a:cubicBezTo>
                      <a:pt x="192111" y="36755"/>
                      <a:pt x="192316" y="36737"/>
                      <a:pt x="192488" y="36617"/>
                    </a:cubicBezTo>
                    <a:cubicBezTo>
                      <a:pt x="192933" y="36309"/>
                      <a:pt x="192762" y="35624"/>
                      <a:pt x="192471" y="35178"/>
                    </a:cubicBezTo>
                    <a:cubicBezTo>
                      <a:pt x="191343" y="33393"/>
                      <a:pt x="189103" y="32588"/>
                      <a:pt x="186903" y="32588"/>
                    </a:cubicBezTo>
                    <a:close/>
                    <a:moveTo>
                      <a:pt x="165701" y="35269"/>
                    </a:moveTo>
                    <a:cubicBezTo>
                      <a:pt x="165577" y="35269"/>
                      <a:pt x="165453" y="35278"/>
                      <a:pt x="165330" y="35298"/>
                    </a:cubicBezTo>
                    <a:cubicBezTo>
                      <a:pt x="164713" y="35401"/>
                      <a:pt x="164113" y="35915"/>
                      <a:pt x="164147" y="36549"/>
                    </a:cubicBezTo>
                    <a:cubicBezTo>
                      <a:pt x="164199" y="37251"/>
                      <a:pt x="164970" y="37646"/>
                      <a:pt x="165655" y="37834"/>
                    </a:cubicBezTo>
                    <a:cubicBezTo>
                      <a:pt x="166384" y="38032"/>
                      <a:pt x="167089" y="38113"/>
                      <a:pt x="167786" y="38113"/>
                    </a:cubicBezTo>
                    <a:cubicBezTo>
                      <a:pt x="168958" y="38113"/>
                      <a:pt x="170107" y="37884"/>
                      <a:pt x="171310" y="37594"/>
                    </a:cubicBezTo>
                    <a:cubicBezTo>
                      <a:pt x="172029" y="37423"/>
                      <a:pt x="174394" y="37080"/>
                      <a:pt x="173383" y="36103"/>
                    </a:cubicBezTo>
                    <a:cubicBezTo>
                      <a:pt x="173209" y="35938"/>
                      <a:pt x="172847" y="35891"/>
                      <a:pt x="172452" y="35891"/>
                    </a:cubicBezTo>
                    <a:cubicBezTo>
                      <a:pt x="171948" y="35891"/>
                      <a:pt x="171392" y="35966"/>
                      <a:pt x="171104" y="35966"/>
                    </a:cubicBezTo>
                    <a:cubicBezTo>
                      <a:pt x="171031" y="35967"/>
                      <a:pt x="170958" y="35968"/>
                      <a:pt x="170885" y="35968"/>
                    </a:cubicBezTo>
                    <a:cubicBezTo>
                      <a:pt x="169639" y="35968"/>
                      <a:pt x="168394" y="35828"/>
                      <a:pt x="167180" y="35521"/>
                    </a:cubicBezTo>
                    <a:cubicBezTo>
                      <a:pt x="166700" y="35411"/>
                      <a:pt x="166199" y="35269"/>
                      <a:pt x="165701" y="35269"/>
                    </a:cubicBezTo>
                    <a:close/>
                    <a:moveTo>
                      <a:pt x="313713" y="38948"/>
                    </a:moveTo>
                    <a:cubicBezTo>
                      <a:pt x="313713" y="38948"/>
                      <a:pt x="313713" y="38948"/>
                      <a:pt x="313713" y="38948"/>
                    </a:cubicBezTo>
                    <a:cubicBezTo>
                      <a:pt x="313713" y="38948"/>
                      <a:pt x="313713" y="38948"/>
                      <a:pt x="313713" y="38948"/>
                    </a:cubicBezTo>
                    <a:close/>
                    <a:moveTo>
                      <a:pt x="241084" y="36326"/>
                    </a:moveTo>
                    <a:cubicBezTo>
                      <a:pt x="239935" y="36326"/>
                      <a:pt x="240277" y="38504"/>
                      <a:pt x="240550" y="39085"/>
                    </a:cubicBezTo>
                    <a:cubicBezTo>
                      <a:pt x="240635" y="39256"/>
                      <a:pt x="240772" y="39462"/>
                      <a:pt x="240978" y="39496"/>
                    </a:cubicBezTo>
                    <a:cubicBezTo>
                      <a:pt x="240997" y="39499"/>
                      <a:pt x="241016" y="39500"/>
                      <a:pt x="241035" y="39500"/>
                    </a:cubicBezTo>
                    <a:cubicBezTo>
                      <a:pt x="241250" y="39500"/>
                      <a:pt x="241434" y="39327"/>
                      <a:pt x="241561" y="39153"/>
                    </a:cubicBezTo>
                    <a:cubicBezTo>
                      <a:pt x="242023" y="38519"/>
                      <a:pt x="242109" y="37628"/>
                      <a:pt x="241800" y="36909"/>
                    </a:cubicBezTo>
                    <a:cubicBezTo>
                      <a:pt x="241663" y="36617"/>
                      <a:pt x="241423" y="36326"/>
                      <a:pt x="241098" y="36326"/>
                    </a:cubicBezTo>
                    <a:cubicBezTo>
                      <a:pt x="241093" y="36326"/>
                      <a:pt x="241089" y="36326"/>
                      <a:pt x="241084" y="36326"/>
                    </a:cubicBezTo>
                    <a:close/>
                    <a:moveTo>
                      <a:pt x="245592" y="36203"/>
                    </a:moveTo>
                    <a:cubicBezTo>
                      <a:pt x="242312" y="36203"/>
                      <a:pt x="242535" y="42279"/>
                      <a:pt x="242983" y="44054"/>
                    </a:cubicBezTo>
                    <a:cubicBezTo>
                      <a:pt x="243120" y="44551"/>
                      <a:pt x="243360" y="45099"/>
                      <a:pt x="243891" y="45305"/>
                    </a:cubicBezTo>
                    <a:cubicBezTo>
                      <a:pt x="244007" y="45344"/>
                      <a:pt x="244125" y="45362"/>
                      <a:pt x="244243" y="45362"/>
                    </a:cubicBezTo>
                    <a:cubicBezTo>
                      <a:pt x="244785" y="45362"/>
                      <a:pt x="245330" y="44982"/>
                      <a:pt x="245724" y="44602"/>
                    </a:cubicBezTo>
                    <a:cubicBezTo>
                      <a:pt x="246667" y="43677"/>
                      <a:pt x="247420" y="42597"/>
                      <a:pt x="247917" y="41432"/>
                    </a:cubicBezTo>
                    <a:cubicBezTo>
                      <a:pt x="248329" y="40438"/>
                      <a:pt x="248586" y="39342"/>
                      <a:pt x="248294" y="38314"/>
                    </a:cubicBezTo>
                    <a:cubicBezTo>
                      <a:pt x="248003" y="37286"/>
                      <a:pt x="247095" y="36360"/>
                      <a:pt x="245930" y="36223"/>
                    </a:cubicBezTo>
                    <a:cubicBezTo>
                      <a:pt x="245813" y="36210"/>
                      <a:pt x="245700" y="36203"/>
                      <a:pt x="245592" y="36203"/>
                    </a:cubicBezTo>
                    <a:close/>
                    <a:moveTo>
                      <a:pt x="119637" y="55954"/>
                    </a:moveTo>
                    <a:cubicBezTo>
                      <a:pt x="118727" y="55954"/>
                      <a:pt x="117589" y="56186"/>
                      <a:pt x="117045" y="56253"/>
                    </a:cubicBezTo>
                    <a:cubicBezTo>
                      <a:pt x="116121" y="56363"/>
                      <a:pt x="115185" y="56437"/>
                      <a:pt x="114247" y="56437"/>
                    </a:cubicBezTo>
                    <a:cubicBezTo>
                      <a:pt x="113569" y="56437"/>
                      <a:pt x="112889" y="56398"/>
                      <a:pt x="112213" y="56305"/>
                    </a:cubicBezTo>
                    <a:cubicBezTo>
                      <a:pt x="111410" y="56200"/>
                      <a:pt x="110598" y="56003"/>
                      <a:pt x="109790" y="56003"/>
                    </a:cubicBezTo>
                    <a:cubicBezTo>
                      <a:pt x="109546" y="56003"/>
                      <a:pt x="109303" y="56021"/>
                      <a:pt x="109060" y="56065"/>
                    </a:cubicBezTo>
                    <a:cubicBezTo>
                      <a:pt x="107998" y="56236"/>
                      <a:pt x="106953" y="57042"/>
                      <a:pt x="106953" y="58104"/>
                    </a:cubicBezTo>
                    <a:cubicBezTo>
                      <a:pt x="106953" y="58875"/>
                      <a:pt x="107518" y="59577"/>
                      <a:pt x="108204" y="59937"/>
                    </a:cubicBezTo>
                    <a:cubicBezTo>
                      <a:pt x="108889" y="60280"/>
                      <a:pt x="109694" y="60366"/>
                      <a:pt x="110465" y="60383"/>
                    </a:cubicBezTo>
                    <a:cubicBezTo>
                      <a:pt x="110665" y="60390"/>
                      <a:pt x="110864" y="60393"/>
                      <a:pt x="111063" y="60393"/>
                    </a:cubicBezTo>
                    <a:cubicBezTo>
                      <a:pt x="113370" y="60393"/>
                      <a:pt x="115605" y="59942"/>
                      <a:pt x="117782" y="59200"/>
                    </a:cubicBezTo>
                    <a:cubicBezTo>
                      <a:pt x="118553" y="58926"/>
                      <a:pt x="119684" y="58652"/>
                      <a:pt x="120232" y="58001"/>
                    </a:cubicBezTo>
                    <a:cubicBezTo>
                      <a:pt x="121616" y="56346"/>
                      <a:pt x="120818" y="55954"/>
                      <a:pt x="119637" y="55954"/>
                    </a:cubicBezTo>
                    <a:close/>
                    <a:moveTo>
                      <a:pt x="91544" y="65004"/>
                    </a:moveTo>
                    <a:cubicBezTo>
                      <a:pt x="91762" y="65004"/>
                      <a:pt x="91982" y="65092"/>
                      <a:pt x="92183" y="65180"/>
                    </a:cubicBezTo>
                    <a:lnTo>
                      <a:pt x="100733" y="68813"/>
                    </a:lnTo>
                    <a:cubicBezTo>
                      <a:pt x="101281" y="69036"/>
                      <a:pt x="101881" y="69310"/>
                      <a:pt x="102087" y="69875"/>
                    </a:cubicBezTo>
                    <a:cubicBezTo>
                      <a:pt x="102309" y="70406"/>
                      <a:pt x="102070" y="71023"/>
                      <a:pt x="101658" y="71434"/>
                    </a:cubicBezTo>
                    <a:cubicBezTo>
                      <a:pt x="101247" y="71828"/>
                      <a:pt x="100699" y="72051"/>
                      <a:pt x="100168" y="72240"/>
                    </a:cubicBezTo>
                    <a:cubicBezTo>
                      <a:pt x="99100" y="72596"/>
                      <a:pt x="97958" y="72863"/>
                      <a:pt x="96839" y="72863"/>
                    </a:cubicBezTo>
                    <a:cubicBezTo>
                      <a:pt x="96180" y="72863"/>
                      <a:pt x="95530" y="72770"/>
                      <a:pt x="94907" y="72548"/>
                    </a:cubicBezTo>
                    <a:cubicBezTo>
                      <a:pt x="93417" y="72017"/>
                      <a:pt x="91875" y="70818"/>
                      <a:pt x="91361" y="69275"/>
                    </a:cubicBezTo>
                    <a:cubicBezTo>
                      <a:pt x="91121" y="68539"/>
                      <a:pt x="90504" y="65352"/>
                      <a:pt x="91309" y="65043"/>
                    </a:cubicBezTo>
                    <a:cubicBezTo>
                      <a:pt x="91387" y="65016"/>
                      <a:pt x="91465" y="65004"/>
                      <a:pt x="91544" y="65004"/>
                    </a:cubicBezTo>
                    <a:close/>
                    <a:moveTo>
                      <a:pt x="107475" y="69269"/>
                    </a:moveTo>
                    <a:cubicBezTo>
                      <a:pt x="107772" y="69269"/>
                      <a:pt x="108062" y="69293"/>
                      <a:pt x="108341" y="69344"/>
                    </a:cubicBezTo>
                    <a:cubicBezTo>
                      <a:pt x="108820" y="69430"/>
                      <a:pt x="109369" y="69652"/>
                      <a:pt x="109472" y="70132"/>
                    </a:cubicBezTo>
                    <a:cubicBezTo>
                      <a:pt x="109574" y="70629"/>
                      <a:pt x="109146" y="71075"/>
                      <a:pt x="108735" y="71383"/>
                    </a:cubicBezTo>
                    <a:cubicBezTo>
                      <a:pt x="107827" y="72085"/>
                      <a:pt x="106867" y="72719"/>
                      <a:pt x="105873" y="73268"/>
                    </a:cubicBezTo>
                    <a:cubicBezTo>
                      <a:pt x="105359" y="73542"/>
                      <a:pt x="104811" y="73816"/>
                      <a:pt x="104228" y="73850"/>
                    </a:cubicBezTo>
                    <a:cubicBezTo>
                      <a:pt x="104178" y="73853"/>
                      <a:pt x="104130" y="73854"/>
                      <a:pt x="104082" y="73854"/>
                    </a:cubicBezTo>
                    <a:cubicBezTo>
                      <a:pt x="102354" y="73854"/>
                      <a:pt x="102555" y="72058"/>
                      <a:pt x="103372" y="71057"/>
                    </a:cubicBezTo>
                    <a:cubicBezTo>
                      <a:pt x="104303" y="69912"/>
                      <a:pt x="105964" y="69269"/>
                      <a:pt x="107475" y="69269"/>
                    </a:cubicBezTo>
                    <a:close/>
                    <a:moveTo>
                      <a:pt x="194964" y="0"/>
                    </a:moveTo>
                    <a:cubicBezTo>
                      <a:pt x="176009" y="0"/>
                      <a:pt x="157059" y="5766"/>
                      <a:pt x="141838" y="17050"/>
                    </a:cubicBezTo>
                    <a:cubicBezTo>
                      <a:pt x="137401" y="20340"/>
                      <a:pt x="133237" y="24109"/>
                      <a:pt x="128319" y="26697"/>
                    </a:cubicBezTo>
                    <a:cubicBezTo>
                      <a:pt x="126210" y="27806"/>
                      <a:pt x="123759" y="28229"/>
                      <a:pt x="121263" y="28229"/>
                    </a:cubicBezTo>
                    <a:cubicBezTo>
                      <a:pt x="118632" y="28229"/>
                      <a:pt x="115950" y="27758"/>
                      <a:pt x="113567" y="27125"/>
                    </a:cubicBezTo>
                    <a:cubicBezTo>
                      <a:pt x="113009" y="26979"/>
                      <a:pt x="112398" y="26828"/>
                      <a:pt x="111827" y="26828"/>
                    </a:cubicBezTo>
                    <a:cubicBezTo>
                      <a:pt x="111327" y="26828"/>
                      <a:pt x="110858" y="26943"/>
                      <a:pt x="110483" y="27279"/>
                    </a:cubicBezTo>
                    <a:cubicBezTo>
                      <a:pt x="109489" y="28205"/>
                      <a:pt x="110123" y="29901"/>
                      <a:pt x="111048" y="30912"/>
                    </a:cubicBezTo>
                    <a:cubicBezTo>
                      <a:pt x="111956" y="31923"/>
                      <a:pt x="113173" y="32899"/>
                      <a:pt x="113207" y="34270"/>
                    </a:cubicBezTo>
                    <a:cubicBezTo>
                      <a:pt x="113258" y="35692"/>
                      <a:pt x="111888" y="36840"/>
                      <a:pt x="110465" y="37012"/>
                    </a:cubicBezTo>
                    <a:cubicBezTo>
                      <a:pt x="110318" y="37028"/>
                      <a:pt x="110172" y="37035"/>
                      <a:pt x="110025" y="37035"/>
                    </a:cubicBezTo>
                    <a:cubicBezTo>
                      <a:pt x="108772" y="37035"/>
                      <a:pt x="107545" y="36472"/>
                      <a:pt x="106456" y="35812"/>
                    </a:cubicBezTo>
                    <a:cubicBezTo>
                      <a:pt x="102772" y="33550"/>
                      <a:pt x="99979" y="29884"/>
                      <a:pt x="98780" y="25720"/>
                    </a:cubicBezTo>
                    <a:cubicBezTo>
                      <a:pt x="97426" y="21025"/>
                      <a:pt x="97717" y="15234"/>
                      <a:pt x="93794" y="12338"/>
                    </a:cubicBezTo>
                    <a:cubicBezTo>
                      <a:pt x="92425" y="11330"/>
                      <a:pt x="90755" y="10892"/>
                      <a:pt x="89054" y="10892"/>
                    </a:cubicBezTo>
                    <a:cubicBezTo>
                      <a:pt x="87689" y="10892"/>
                      <a:pt x="86304" y="11174"/>
                      <a:pt x="85038" y="11670"/>
                    </a:cubicBezTo>
                    <a:cubicBezTo>
                      <a:pt x="82194" y="12784"/>
                      <a:pt x="79966" y="15268"/>
                      <a:pt x="77653" y="17256"/>
                    </a:cubicBezTo>
                    <a:cubicBezTo>
                      <a:pt x="82862" y="18232"/>
                      <a:pt x="87026" y="22105"/>
                      <a:pt x="90435" y="26148"/>
                    </a:cubicBezTo>
                    <a:cubicBezTo>
                      <a:pt x="94770" y="31289"/>
                      <a:pt x="98711" y="37320"/>
                      <a:pt x="105308" y="39736"/>
                    </a:cubicBezTo>
                    <a:cubicBezTo>
                      <a:pt x="108011" y="40726"/>
                      <a:pt x="110831" y="41161"/>
                      <a:pt x="113678" y="41161"/>
                    </a:cubicBezTo>
                    <a:cubicBezTo>
                      <a:pt x="119404" y="41161"/>
                      <a:pt x="125237" y="39404"/>
                      <a:pt x="130444" y="36874"/>
                    </a:cubicBezTo>
                    <a:cubicBezTo>
                      <a:pt x="138257" y="33105"/>
                      <a:pt x="145163" y="27708"/>
                      <a:pt x="152787" y="23578"/>
                    </a:cubicBezTo>
                    <a:cubicBezTo>
                      <a:pt x="161671" y="18754"/>
                      <a:pt x="171739" y="15691"/>
                      <a:pt x="181795" y="15691"/>
                    </a:cubicBezTo>
                    <a:cubicBezTo>
                      <a:pt x="184598" y="15691"/>
                      <a:pt x="187400" y="15929"/>
                      <a:pt x="190175" y="16433"/>
                    </a:cubicBezTo>
                    <a:cubicBezTo>
                      <a:pt x="202888" y="18729"/>
                      <a:pt x="214797" y="27262"/>
                      <a:pt x="219269" y="39393"/>
                    </a:cubicBezTo>
                    <a:cubicBezTo>
                      <a:pt x="222490" y="48097"/>
                      <a:pt x="221736" y="57693"/>
                      <a:pt x="222627" y="66945"/>
                    </a:cubicBezTo>
                    <a:cubicBezTo>
                      <a:pt x="223518" y="76198"/>
                      <a:pt x="226808" y="86238"/>
                      <a:pt x="234981" y="90659"/>
                    </a:cubicBezTo>
                    <a:cubicBezTo>
                      <a:pt x="238802" y="92570"/>
                      <a:pt x="242921" y="93393"/>
                      <a:pt x="247073" y="93393"/>
                    </a:cubicBezTo>
                    <a:cubicBezTo>
                      <a:pt x="252715" y="93393"/>
                      <a:pt x="258417" y="91873"/>
                      <a:pt x="263510" y="89494"/>
                    </a:cubicBezTo>
                    <a:cubicBezTo>
                      <a:pt x="267982" y="87404"/>
                      <a:pt x="272214" y="84594"/>
                      <a:pt x="275812" y="81184"/>
                    </a:cubicBezTo>
                    <a:cubicBezTo>
                      <a:pt x="276960" y="80087"/>
                      <a:pt x="279873" y="77688"/>
                      <a:pt x="279188" y="75769"/>
                    </a:cubicBezTo>
                    <a:cubicBezTo>
                      <a:pt x="278840" y="74816"/>
                      <a:pt x="278303" y="74518"/>
                      <a:pt x="277680" y="74518"/>
                    </a:cubicBezTo>
                    <a:cubicBezTo>
                      <a:pt x="276647" y="74518"/>
                      <a:pt x="275379" y="75336"/>
                      <a:pt x="274351" y="75336"/>
                    </a:cubicBezTo>
                    <a:cubicBezTo>
                      <a:pt x="273984" y="75336"/>
                      <a:pt x="273647" y="75231"/>
                      <a:pt x="273362" y="74947"/>
                    </a:cubicBezTo>
                    <a:cubicBezTo>
                      <a:pt x="272608" y="74210"/>
                      <a:pt x="273276" y="72942"/>
                      <a:pt x="273996" y="72171"/>
                    </a:cubicBezTo>
                    <a:cubicBezTo>
                      <a:pt x="283831" y="61839"/>
                      <a:pt x="299852" y="55825"/>
                      <a:pt x="313885" y="55260"/>
                    </a:cubicBezTo>
                    <a:cubicBezTo>
                      <a:pt x="313559" y="53683"/>
                      <a:pt x="313079" y="52004"/>
                      <a:pt x="312720" y="50342"/>
                    </a:cubicBezTo>
                    <a:cubicBezTo>
                      <a:pt x="312463" y="49108"/>
                      <a:pt x="312274" y="47892"/>
                      <a:pt x="312257" y="46727"/>
                    </a:cubicBezTo>
                    <a:cubicBezTo>
                      <a:pt x="312257" y="46042"/>
                      <a:pt x="313180" y="38948"/>
                      <a:pt x="313711" y="38948"/>
                    </a:cubicBezTo>
                    <a:cubicBezTo>
                      <a:pt x="313712" y="38948"/>
                      <a:pt x="313713" y="38948"/>
                      <a:pt x="313713" y="38948"/>
                    </a:cubicBezTo>
                    <a:lnTo>
                      <a:pt x="313713" y="38948"/>
                    </a:lnTo>
                    <a:cubicBezTo>
                      <a:pt x="312991" y="38925"/>
                      <a:pt x="312268" y="38913"/>
                      <a:pt x="311545" y="38913"/>
                    </a:cubicBezTo>
                    <a:cubicBezTo>
                      <a:pt x="302581" y="38913"/>
                      <a:pt x="293613" y="40677"/>
                      <a:pt x="285305" y="44054"/>
                    </a:cubicBezTo>
                    <a:cubicBezTo>
                      <a:pt x="278725" y="46744"/>
                      <a:pt x="272591" y="50428"/>
                      <a:pt x="266063" y="53255"/>
                    </a:cubicBezTo>
                    <a:cubicBezTo>
                      <a:pt x="260682" y="55585"/>
                      <a:pt x="254871" y="57345"/>
                      <a:pt x="249052" y="57345"/>
                    </a:cubicBezTo>
                    <a:cubicBezTo>
                      <a:pt x="247810" y="57345"/>
                      <a:pt x="246568" y="57265"/>
                      <a:pt x="245330" y="57093"/>
                    </a:cubicBezTo>
                    <a:cubicBezTo>
                      <a:pt x="244772" y="57020"/>
                      <a:pt x="244194" y="56927"/>
                      <a:pt x="243630" y="56927"/>
                    </a:cubicBezTo>
                    <a:cubicBezTo>
                      <a:pt x="243139" y="56927"/>
                      <a:pt x="242658" y="56997"/>
                      <a:pt x="242212" y="57213"/>
                    </a:cubicBezTo>
                    <a:cubicBezTo>
                      <a:pt x="239761" y="58412"/>
                      <a:pt x="242623" y="64272"/>
                      <a:pt x="242640" y="66277"/>
                    </a:cubicBezTo>
                    <a:cubicBezTo>
                      <a:pt x="242657" y="68316"/>
                      <a:pt x="241955" y="70475"/>
                      <a:pt x="240310" y="71674"/>
                    </a:cubicBezTo>
                    <a:cubicBezTo>
                      <a:pt x="239441" y="72295"/>
                      <a:pt x="238402" y="72573"/>
                      <a:pt x="237338" y="72573"/>
                    </a:cubicBezTo>
                    <a:cubicBezTo>
                      <a:pt x="235905" y="72573"/>
                      <a:pt x="234428" y="72067"/>
                      <a:pt x="233267" y="71212"/>
                    </a:cubicBezTo>
                    <a:cubicBezTo>
                      <a:pt x="231246" y="69721"/>
                      <a:pt x="230012" y="67408"/>
                      <a:pt x="229087" y="65060"/>
                    </a:cubicBezTo>
                    <a:cubicBezTo>
                      <a:pt x="225694" y="56408"/>
                      <a:pt x="225934" y="46384"/>
                      <a:pt x="229738" y="37903"/>
                    </a:cubicBezTo>
                    <a:cubicBezTo>
                      <a:pt x="230920" y="35264"/>
                      <a:pt x="232959" y="32145"/>
                      <a:pt x="235581" y="30758"/>
                    </a:cubicBezTo>
                    <a:cubicBezTo>
                      <a:pt x="236502" y="30266"/>
                      <a:pt x="237563" y="29990"/>
                      <a:pt x="238607" y="29990"/>
                    </a:cubicBezTo>
                    <a:cubicBezTo>
                      <a:pt x="239601" y="29990"/>
                      <a:pt x="240579" y="30240"/>
                      <a:pt x="241406" y="30792"/>
                    </a:cubicBezTo>
                    <a:cubicBezTo>
                      <a:pt x="242398" y="31470"/>
                      <a:pt x="243279" y="32578"/>
                      <a:pt x="244463" y="32578"/>
                    </a:cubicBezTo>
                    <a:cubicBezTo>
                      <a:pt x="244506" y="32578"/>
                      <a:pt x="244549" y="32577"/>
                      <a:pt x="244593" y="32574"/>
                    </a:cubicBezTo>
                    <a:cubicBezTo>
                      <a:pt x="245416" y="32522"/>
                      <a:pt x="246118" y="31871"/>
                      <a:pt x="246444" y="31100"/>
                    </a:cubicBezTo>
                    <a:cubicBezTo>
                      <a:pt x="246769" y="30346"/>
                      <a:pt x="246804" y="29490"/>
                      <a:pt x="246769" y="28650"/>
                    </a:cubicBezTo>
                    <a:cubicBezTo>
                      <a:pt x="246529" y="22413"/>
                      <a:pt x="243377" y="16862"/>
                      <a:pt x="238870" y="12698"/>
                    </a:cubicBezTo>
                    <a:cubicBezTo>
                      <a:pt x="234878" y="8997"/>
                      <a:pt x="229806" y="6701"/>
                      <a:pt x="224666" y="4936"/>
                    </a:cubicBezTo>
                    <a:cubicBezTo>
                      <a:pt x="215138" y="1633"/>
                      <a:pt x="205050" y="0"/>
                      <a:pt x="194964" y="0"/>
                    </a:cubicBezTo>
                    <a:close/>
                    <a:moveTo>
                      <a:pt x="191845" y="39245"/>
                    </a:moveTo>
                    <a:cubicBezTo>
                      <a:pt x="190976" y="39245"/>
                      <a:pt x="190117" y="39387"/>
                      <a:pt x="189318" y="39736"/>
                    </a:cubicBezTo>
                    <a:cubicBezTo>
                      <a:pt x="187724" y="40438"/>
                      <a:pt x="186473" y="42152"/>
                      <a:pt x="186748" y="43882"/>
                    </a:cubicBezTo>
                    <a:cubicBezTo>
                      <a:pt x="187245" y="47087"/>
                      <a:pt x="191048" y="46607"/>
                      <a:pt x="193019" y="48629"/>
                    </a:cubicBezTo>
                    <a:cubicBezTo>
                      <a:pt x="194201" y="49845"/>
                      <a:pt x="195024" y="51353"/>
                      <a:pt x="195795" y="52861"/>
                    </a:cubicBezTo>
                    <a:cubicBezTo>
                      <a:pt x="196154" y="53563"/>
                      <a:pt x="196531" y="54300"/>
                      <a:pt x="197165" y="54746"/>
                    </a:cubicBezTo>
                    <a:cubicBezTo>
                      <a:pt x="197486" y="54965"/>
                      <a:pt x="197889" y="55093"/>
                      <a:pt x="198275" y="55093"/>
                    </a:cubicBezTo>
                    <a:cubicBezTo>
                      <a:pt x="198674" y="55093"/>
                      <a:pt x="199055" y="54956"/>
                      <a:pt x="199307" y="54643"/>
                    </a:cubicBezTo>
                    <a:cubicBezTo>
                      <a:pt x="199821" y="54026"/>
                      <a:pt x="199564" y="53101"/>
                      <a:pt x="199393" y="52312"/>
                    </a:cubicBezTo>
                    <a:cubicBezTo>
                      <a:pt x="199204" y="51507"/>
                      <a:pt x="199239" y="50462"/>
                      <a:pt x="199993" y="50154"/>
                    </a:cubicBezTo>
                    <a:cubicBezTo>
                      <a:pt x="200122" y="50101"/>
                      <a:pt x="200254" y="50078"/>
                      <a:pt x="200386" y="50078"/>
                    </a:cubicBezTo>
                    <a:cubicBezTo>
                      <a:pt x="200817" y="50078"/>
                      <a:pt x="201254" y="50320"/>
                      <a:pt x="201620" y="50582"/>
                    </a:cubicBezTo>
                    <a:cubicBezTo>
                      <a:pt x="204088" y="52432"/>
                      <a:pt x="205270" y="55928"/>
                      <a:pt x="204585" y="58926"/>
                    </a:cubicBezTo>
                    <a:cubicBezTo>
                      <a:pt x="204208" y="60554"/>
                      <a:pt x="203334" y="62011"/>
                      <a:pt x="202803" y="63587"/>
                    </a:cubicBezTo>
                    <a:cubicBezTo>
                      <a:pt x="202374" y="64838"/>
                      <a:pt x="202169" y="66123"/>
                      <a:pt x="202117" y="67425"/>
                    </a:cubicBezTo>
                    <a:cubicBezTo>
                      <a:pt x="202032" y="69241"/>
                      <a:pt x="202203" y="71075"/>
                      <a:pt x="202408" y="72857"/>
                    </a:cubicBezTo>
                    <a:cubicBezTo>
                      <a:pt x="202717" y="75786"/>
                      <a:pt x="202546" y="78836"/>
                      <a:pt x="202974" y="81715"/>
                    </a:cubicBezTo>
                    <a:cubicBezTo>
                      <a:pt x="203659" y="86358"/>
                      <a:pt x="205081" y="91910"/>
                      <a:pt x="209622" y="94206"/>
                    </a:cubicBezTo>
                    <a:cubicBezTo>
                      <a:pt x="210122" y="94456"/>
                      <a:pt x="210699" y="94658"/>
                      <a:pt x="211246" y="94658"/>
                    </a:cubicBezTo>
                    <a:cubicBezTo>
                      <a:pt x="211561" y="94658"/>
                      <a:pt x="211866" y="94591"/>
                      <a:pt x="212141" y="94429"/>
                    </a:cubicBezTo>
                    <a:cubicBezTo>
                      <a:pt x="213443" y="93658"/>
                      <a:pt x="212963" y="91704"/>
                      <a:pt x="212449" y="90299"/>
                    </a:cubicBezTo>
                    <a:cubicBezTo>
                      <a:pt x="210239" y="84337"/>
                      <a:pt x="210016" y="77860"/>
                      <a:pt x="209828" y="71520"/>
                    </a:cubicBezTo>
                    <a:cubicBezTo>
                      <a:pt x="209639" y="65163"/>
                      <a:pt x="209434" y="58686"/>
                      <a:pt x="207275" y="52724"/>
                    </a:cubicBezTo>
                    <a:cubicBezTo>
                      <a:pt x="205116" y="46744"/>
                      <a:pt x="200609" y="41261"/>
                      <a:pt x="194475" y="39616"/>
                    </a:cubicBezTo>
                    <a:cubicBezTo>
                      <a:pt x="193621" y="39392"/>
                      <a:pt x="192727" y="39245"/>
                      <a:pt x="191845" y="39245"/>
                    </a:cubicBezTo>
                    <a:close/>
                    <a:moveTo>
                      <a:pt x="226066" y="97655"/>
                    </a:moveTo>
                    <a:cubicBezTo>
                      <a:pt x="225971" y="97655"/>
                      <a:pt x="225875" y="97659"/>
                      <a:pt x="225780" y="97667"/>
                    </a:cubicBezTo>
                    <a:cubicBezTo>
                      <a:pt x="224358" y="97787"/>
                      <a:pt x="223107" y="98712"/>
                      <a:pt x="221685" y="98764"/>
                    </a:cubicBezTo>
                    <a:cubicBezTo>
                      <a:pt x="221633" y="98766"/>
                      <a:pt x="221581" y="98767"/>
                      <a:pt x="221530" y="98767"/>
                    </a:cubicBezTo>
                    <a:cubicBezTo>
                      <a:pt x="220388" y="98767"/>
                      <a:pt x="219303" y="98241"/>
                      <a:pt x="218172" y="98061"/>
                    </a:cubicBezTo>
                    <a:cubicBezTo>
                      <a:pt x="217824" y="98001"/>
                      <a:pt x="217516" y="97973"/>
                      <a:pt x="217247" y="97973"/>
                    </a:cubicBezTo>
                    <a:cubicBezTo>
                      <a:pt x="214369" y="97973"/>
                      <a:pt x="215847" y="101179"/>
                      <a:pt x="217555" y="102636"/>
                    </a:cubicBezTo>
                    <a:cubicBezTo>
                      <a:pt x="219434" y="104260"/>
                      <a:pt x="222066" y="105188"/>
                      <a:pt x="224574" y="105188"/>
                    </a:cubicBezTo>
                    <a:cubicBezTo>
                      <a:pt x="224765" y="105188"/>
                      <a:pt x="224956" y="105183"/>
                      <a:pt x="225146" y="105172"/>
                    </a:cubicBezTo>
                    <a:cubicBezTo>
                      <a:pt x="227853" y="105035"/>
                      <a:pt x="230749" y="103236"/>
                      <a:pt x="229566" y="100066"/>
                    </a:cubicBezTo>
                    <a:cubicBezTo>
                      <a:pt x="229035" y="98648"/>
                      <a:pt x="227564" y="97655"/>
                      <a:pt x="226066" y="97655"/>
                    </a:cubicBezTo>
                    <a:close/>
                    <a:moveTo>
                      <a:pt x="174177" y="95468"/>
                    </a:moveTo>
                    <a:cubicBezTo>
                      <a:pt x="174231" y="95468"/>
                      <a:pt x="174287" y="95475"/>
                      <a:pt x="174342" y="95491"/>
                    </a:cubicBezTo>
                    <a:cubicBezTo>
                      <a:pt x="174736" y="95628"/>
                      <a:pt x="174839" y="96142"/>
                      <a:pt x="174856" y="96553"/>
                    </a:cubicBezTo>
                    <a:cubicBezTo>
                      <a:pt x="175096" y="101882"/>
                      <a:pt x="173074" y="107022"/>
                      <a:pt x="172526" y="112283"/>
                    </a:cubicBezTo>
                    <a:cubicBezTo>
                      <a:pt x="172286" y="114613"/>
                      <a:pt x="171909" y="117954"/>
                      <a:pt x="172646" y="120164"/>
                    </a:cubicBezTo>
                    <a:cubicBezTo>
                      <a:pt x="172835" y="120747"/>
                      <a:pt x="172869" y="121535"/>
                      <a:pt x="172338" y="121844"/>
                    </a:cubicBezTo>
                    <a:cubicBezTo>
                      <a:pt x="172221" y="121908"/>
                      <a:pt x="172092" y="121936"/>
                      <a:pt x="171961" y="121936"/>
                    </a:cubicBezTo>
                    <a:cubicBezTo>
                      <a:pt x="171707" y="121936"/>
                      <a:pt x="171444" y="121830"/>
                      <a:pt x="171241" y="121672"/>
                    </a:cubicBezTo>
                    <a:cubicBezTo>
                      <a:pt x="169648" y="120404"/>
                      <a:pt x="169168" y="115692"/>
                      <a:pt x="168979" y="113808"/>
                    </a:cubicBezTo>
                    <a:cubicBezTo>
                      <a:pt x="168928" y="113362"/>
                      <a:pt x="168859" y="112865"/>
                      <a:pt x="168482" y="112608"/>
                    </a:cubicBezTo>
                    <a:cubicBezTo>
                      <a:pt x="168351" y="112524"/>
                      <a:pt x="168204" y="112487"/>
                      <a:pt x="168053" y="112487"/>
                    </a:cubicBezTo>
                    <a:cubicBezTo>
                      <a:pt x="167714" y="112487"/>
                      <a:pt x="167360" y="112678"/>
                      <a:pt x="167146" y="112951"/>
                    </a:cubicBezTo>
                    <a:cubicBezTo>
                      <a:pt x="166746" y="113445"/>
                      <a:pt x="166548" y="114334"/>
                      <a:pt x="166087" y="114334"/>
                    </a:cubicBezTo>
                    <a:cubicBezTo>
                      <a:pt x="165876" y="114334"/>
                      <a:pt x="165610" y="114148"/>
                      <a:pt x="165244" y="113653"/>
                    </a:cubicBezTo>
                    <a:cubicBezTo>
                      <a:pt x="164661" y="112848"/>
                      <a:pt x="164593" y="111700"/>
                      <a:pt x="164799" y="110483"/>
                    </a:cubicBezTo>
                    <a:cubicBezTo>
                      <a:pt x="165175" y="108342"/>
                      <a:pt x="166461" y="105977"/>
                      <a:pt x="167369" y="104778"/>
                    </a:cubicBezTo>
                    <a:cubicBezTo>
                      <a:pt x="168739" y="103013"/>
                      <a:pt x="170333" y="102208"/>
                      <a:pt x="171241" y="99963"/>
                    </a:cubicBezTo>
                    <a:cubicBezTo>
                      <a:pt x="171824" y="98541"/>
                      <a:pt x="172320" y="97033"/>
                      <a:pt x="173383" y="95902"/>
                    </a:cubicBezTo>
                    <a:cubicBezTo>
                      <a:pt x="173600" y="95685"/>
                      <a:pt x="173878" y="95468"/>
                      <a:pt x="174177" y="95468"/>
                    </a:cubicBezTo>
                    <a:close/>
                    <a:moveTo>
                      <a:pt x="130119" y="120018"/>
                    </a:moveTo>
                    <a:cubicBezTo>
                      <a:pt x="129263" y="120018"/>
                      <a:pt x="128338" y="120505"/>
                      <a:pt x="128148" y="121330"/>
                    </a:cubicBezTo>
                    <a:cubicBezTo>
                      <a:pt x="127977" y="122135"/>
                      <a:pt x="128474" y="122923"/>
                      <a:pt x="129090" y="123471"/>
                    </a:cubicBezTo>
                    <a:cubicBezTo>
                      <a:pt x="130307" y="124585"/>
                      <a:pt x="131952" y="125099"/>
                      <a:pt x="133528" y="125579"/>
                    </a:cubicBezTo>
                    <a:cubicBezTo>
                      <a:pt x="133766" y="125658"/>
                      <a:pt x="134021" y="125726"/>
                      <a:pt x="134264" y="125726"/>
                    </a:cubicBezTo>
                    <a:cubicBezTo>
                      <a:pt x="134440" y="125726"/>
                      <a:pt x="134610" y="125690"/>
                      <a:pt x="134762" y="125596"/>
                    </a:cubicBezTo>
                    <a:cubicBezTo>
                      <a:pt x="135088" y="125373"/>
                      <a:pt x="135173" y="124928"/>
                      <a:pt x="135156" y="124534"/>
                    </a:cubicBezTo>
                    <a:cubicBezTo>
                      <a:pt x="135070" y="122495"/>
                      <a:pt x="132243" y="120199"/>
                      <a:pt x="130324" y="120027"/>
                    </a:cubicBezTo>
                    <a:cubicBezTo>
                      <a:pt x="130257" y="120021"/>
                      <a:pt x="130188" y="120018"/>
                      <a:pt x="130119" y="120018"/>
                    </a:cubicBezTo>
                    <a:close/>
                    <a:moveTo>
                      <a:pt x="210840" y="136685"/>
                    </a:moveTo>
                    <a:cubicBezTo>
                      <a:pt x="211675" y="136685"/>
                      <a:pt x="212561" y="136915"/>
                      <a:pt x="213083" y="137247"/>
                    </a:cubicBezTo>
                    <a:cubicBezTo>
                      <a:pt x="214334" y="138035"/>
                      <a:pt x="215328" y="139218"/>
                      <a:pt x="215876" y="140588"/>
                    </a:cubicBezTo>
                    <a:cubicBezTo>
                      <a:pt x="216047" y="141017"/>
                      <a:pt x="216167" y="141565"/>
                      <a:pt x="215859" y="141908"/>
                    </a:cubicBezTo>
                    <a:cubicBezTo>
                      <a:pt x="215678" y="142121"/>
                      <a:pt x="215398" y="142188"/>
                      <a:pt x="215105" y="142188"/>
                    </a:cubicBezTo>
                    <a:cubicBezTo>
                      <a:pt x="214926" y="142188"/>
                      <a:pt x="214743" y="142163"/>
                      <a:pt x="214574" y="142131"/>
                    </a:cubicBezTo>
                    <a:cubicBezTo>
                      <a:pt x="212998" y="141805"/>
                      <a:pt x="209399" y="140537"/>
                      <a:pt x="208868" y="138755"/>
                    </a:cubicBezTo>
                    <a:cubicBezTo>
                      <a:pt x="208412" y="137222"/>
                      <a:pt x="209565" y="136685"/>
                      <a:pt x="210840" y="136685"/>
                    </a:cubicBezTo>
                    <a:close/>
                    <a:moveTo>
                      <a:pt x="70904" y="145048"/>
                    </a:moveTo>
                    <a:cubicBezTo>
                      <a:pt x="70526" y="145048"/>
                      <a:pt x="70145" y="145110"/>
                      <a:pt x="69771" y="145180"/>
                    </a:cubicBezTo>
                    <a:lnTo>
                      <a:pt x="59611" y="146808"/>
                    </a:lnTo>
                    <a:cubicBezTo>
                      <a:pt x="58171" y="147048"/>
                      <a:pt x="55841" y="147785"/>
                      <a:pt x="56372" y="149772"/>
                    </a:cubicBezTo>
                    <a:cubicBezTo>
                      <a:pt x="56749" y="151143"/>
                      <a:pt x="58428" y="151246"/>
                      <a:pt x="59611" y="151383"/>
                    </a:cubicBezTo>
                    <a:cubicBezTo>
                      <a:pt x="60218" y="151445"/>
                      <a:pt x="60828" y="151475"/>
                      <a:pt x="61437" y="151475"/>
                    </a:cubicBezTo>
                    <a:cubicBezTo>
                      <a:pt x="64905" y="151475"/>
                      <a:pt x="68365" y="150490"/>
                      <a:pt x="71279" y="148624"/>
                    </a:cubicBezTo>
                    <a:cubicBezTo>
                      <a:pt x="72187" y="148042"/>
                      <a:pt x="73147" y="147048"/>
                      <a:pt x="72753" y="146037"/>
                    </a:cubicBezTo>
                    <a:cubicBezTo>
                      <a:pt x="72547" y="145523"/>
                      <a:pt x="71999" y="145198"/>
                      <a:pt x="71433" y="145095"/>
                    </a:cubicBezTo>
                    <a:cubicBezTo>
                      <a:pt x="71258" y="145062"/>
                      <a:pt x="71082" y="145048"/>
                      <a:pt x="70904" y="145048"/>
                    </a:cubicBezTo>
                    <a:close/>
                    <a:moveTo>
                      <a:pt x="12493" y="120351"/>
                    </a:moveTo>
                    <a:cubicBezTo>
                      <a:pt x="12291" y="120351"/>
                      <a:pt x="12090" y="120363"/>
                      <a:pt x="11891" y="120387"/>
                    </a:cubicBezTo>
                    <a:cubicBezTo>
                      <a:pt x="7522" y="120935"/>
                      <a:pt x="6682" y="127841"/>
                      <a:pt x="6922" y="131199"/>
                    </a:cubicBezTo>
                    <a:cubicBezTo>
                      <a:pt x="6991" y="132124"/>
                      <a:pt x="7162" y="133067"/>
                      <a:pt x="7676" y="133820"/>
                    </a:cubicBezTo>
                    <a:cubicBezTo>
                      <a:pt x="8670" y="135225"/>
                      <a:pt x="10555" y="135568"/>
                      <a:pt x="12217" y="136048"/>
                    </a:cubicBezTo>
                    <a:cubicBezTo>
                      <a:pt x="15284" y="136939"/>
                      <a:pt x="18111" y="138704"/>
                      <a:pt x="20236" y="141085"/>
                    </a:cubicBezTo>
                    <a:cubicBezTo>
                      <a:pt x="22532" y="143638"/>
                      <a:pt x="24005" y="146808"/>
                      <a:pt x="25890" y="149687"/>
                    </a:cubicBezTo>
                    <a:cubicBezTo>
                      <a:pt x="29035" y="154461"/>
                      <a:pt x="33741" y="158185"/>
                      <a:pt x="39353" y="158185"/>
                    </a:cubicBezTo>
                    <a:cubicBezTo>
                      <a:pt x="40468" y="158185"/>
                      <a:pt x="41620" y="158038"/>
                      <a:pt x="42802" y="157723"/>
                    </a:cubicBezTo>
                    <a:cubicBezTo>
                      <a:pt x="43624" y="157517"/>
                      <a:pt x="44532" y="157072"/>
                      <a:pt x="44652" y="156249"/>
                    </a:cubicBezTo>
                    <a:cubicBezTo>
                      <a:pt x="44738" y="155650"/>
                      <a:pt x="44378" y="155101"/>
                      <a:pt x="44310" y="154519"/>
                    </a:cubicBezTo>
                    <a:cubicBezTo>
                      <a:pt x="44155" y="153388"/>
                      <a:pt x="45081" y="152377"/>
                      <a:pt x="46074" y="151863"/>
                    </a:cubicBezTo>
                    <a:cubicBezTo>
                      <a:pt x="47085" y="151332"/>
                      <a:pt x="48233" y="151092"/>
                      <a:pt x="49193" y="150492"/>
                    </a:cubicBezTo>
                    <a:cubicBezTo>
                      <a:pt x="50152" y="149892"/>
                      <a:pt x="50923" y="148727"/>
                      <a:pt x="50546" y="147648"/>
                    </a:cubicBezTo>
                    <a:cubicBezTo>
                      <a:pt x="50032" y="146226"/>
                      <a:pt x="48113" y="146140"/>
                      <a:pt x="46606" y="146037"/>
                    </a:cubicBezTo>
                    <a:cubicBezTo>
                      <a:pt x="43504" y="145814"/>
                      <a:pt x="40506" y="144409"/>
                      <a:pt x="38347" y="142165"/>
                    </a:cubicBezTo>
                    <a:cubicBezTo>
                      <a:pt x="37632" y="141408"/>
                      <a:pt x="36711" y="140491"/>
                      <a:pt x="35772" y="140491"/>
                    </a:cubicBezTo>
                    <a:cubicBezTo>
                      <a:pt x="35562" y="140491"/>
                      <a:pt x="35352" y="140537"/>
                      <a:pt x="35143" y="140640"/>
                    </a:cubicBezTo>
                    <a:cubicBezTo>
                      <a:pt x="34440" y="140983"/>
                      <a:pt x="34166" y="141925"/>
                      <a:pt x="34337" y="142696"/>
                    </a:cubicBezTo>
                    <a:cubicBezTo>
                      <a:pt x="34509" y="143467"/>
                      <a:pt x="35006" y="144135"/>
                      <a:pt x="35485" y="144752"/>
                    </a:cubicBezTo>
                    <a:cubicBezTo>
                      <a:pt x="36393" y="145934"/>
                      <a:pt x="37302" y="147100"/>
                      <a:pt x="38210" y="148265"/>
                    </a:cubicBezTo>
                    <a:cubicBezTo>
                      <a:pt x="38741" y="148967"/>
                      <a:pt x="39957" y="150081"/>
                      <a:pt x="38398" y="150321"/>
                    </a:cubicBezTo>
                    <a:cubicBezTo>
                      <a:pt x="38176" y="150355"/>
                      <a:pt x="37958" y="150372"/>
                      <a:pt x="37742" y="150372"/>
                    </a:cubicBezTo>
                    <a:cubicBezTo>
                      <a:pt x="33674" y="150372"/>
                      <a:pt x="30849" y="144446"/>
                      <a:pt x="29694" y="141257"/>
                    </a:cubicBezTo>
                    <a:cubicBezTo>
                      <a:pt x="28769" y="138738"/>
                      <a:pt x="28135" y="136099"/>
                      <a:pt x="27072" y="133632"/>
                    </a:cubicBezTo>
                    <a:cubicBezTo>
                      <a:pt x="26044" y="131199"/>
                      <a:pt x="24588" y="128937"/>
                      <a:pt x="22823" y="126967"/>
                    </a:cubicBezTo>
                    <a:cubicBezTo>
                      <a:pt x="20579" y="124446"/>
                      <a:pt x="16266" y="120351"/>
                      <a:pt x="12493" y="120351"/>
                    </a:cubicBezTo>
                    <a:close/>
                    <a:moveTo>
                      <a:pt x="107624" y="145462"/>
                    </a:moveTo>
                    <a:cubicBezTo>
                      <a:pt x="106768" y="145462"/>
                      <a:pt x="106234" y="145893"/>
                      <a:pt x="106679" y="147219"/>
                    </a:cubicBezTo>
                    <a:cubicBezTo>
                      <a:pt x="106936" y="147973"/>
                      <a:pt x="107553" y="148539"/>
                      <a:pt x="108101" y="149121"/>
                    </a:cubicBezTo>
                    <a:cubicBezTo>
                      <a:pt x="109146" y="150252"/>
                      <a:pt x="109968" y="151606"/>
                      <a:pt x="110500" y="153045"/>
                    </a:cubicBezTo>
                    <a:cubicBezTo>
                      <a:pt x="111134" y="154776"/>
                      <a:pt x="111356" y="156643"/>
                      <a:pt x="112110" y="158305"/>
                    </a:cubicBezTo>
                    <a:cubicBezTo>
                      <a:pt x="112679" y="159590"/>
                      <a:pt x="114578" y="161719"/>
                      <a:pt x="116103" y="161719"/>
                    </a:cubicBezTo>
                    <a:cubicBezTo>
                      <a:pt x="116369" y="161719"/>
                      <a:pt x="116623" y="161654"/>
                      <a:pt x="116857" y="161509"/>
                    </a:cubicBezTo>
                    <a:cubicBezTo>
                      <a:pt x="117114" y="161355"/>
                      <a:pt x="117336" y="161115"/>
                      <a:pt x="117525" y="160756"/>
                    </a:cubicBezTo>
                    <a:cubicBezTo>
                      <a:pt x="118810" y="158408"/>
                      <a:pt x="117148" y="153799"/>
                      <a:pt x="115966" y="151726"/>
                    </a:cubicBezTo>
                    <a:cubicBezTo>
                      <a:pt x="114869" y="149790"/>
                      <a:pt x="113207" y="147973"/>
                      <a:pt x="111339" y="146757"/>
                    </a:cubicBezTo>
                    <a:cubicBezTo>
                      <a:pt x="110724" y="146344"/>
                      <a:pt x="108846" y="145462"/>
                      <a:pt x="107624" y="145462"/>
                    </a:cubicBezTo>
                    <a:close/>
                    <a:moveTo>
                      <a:pt x="18259" y="22189"/>
                    </a:moveTo>
                    <a:cubicBezTo>
                      <a:pt x="12122" y="22189"/>
                      <a:pt x="5996" y="23792"/>
                      <a:pt x="754" y="27142"/>
                    </a:cubicBezTo>
                    <a:cubicBezTo>
                      <a:pt x="1508" y="32642"/>
                      <a:pt x="720" y="37543"/>
                      <a:pt x="0" y="43060"/>
                    </a:cubicBezTo>
                    <a:cubicBezTo>
                      <a:pt x="9955" y="41227"/>
                      <a:pt x="19653" y="40267"/>
                      <a:pt x="29728" y="39325"/>
                    </a:cubicBezTo>
                    <a:cubicBezTo>
                      <a:pt x="31744" y="39135"/>
                      <a:pt x="34037" y="38850"/>
                      <a:pt x="36296" y="38850"/>
                    </a:cubicBezTo>
                    <a:cubicBezTo>
                      <a:pt x="39126" y="38850"/>
                      <a:pt x="41903" y="39297"/>
                      <a:pt x="44018" y="40935"/>
                    </a:cubicBezTo>
                    <a:cubicBezTo>
                      <a:pt x="47531" y="43660"/>
                      <a:pt x="49793" y="48046"/>
                      <a:pt x="49724" y="52501"/>
                    </a:cubicBezTo>
                    <a:cubicBezTo>
                      <a:pt x="49707" y="53409"/>
                      <a:pt x="49501" y="54471"/>
                      <a:pt x="48696" y="54883"/>
                    </a:cubicBezTo>
                    <a:cubicBezTo>
                      <a:pt x="48474" y="54997"/>
                      <a:pt x="48258" y="55047"/>
                      <a:pt x="48045" y="55047"/>
                    </a:cubicBezTo>
                    <a:cubicBezTo>
                      <a:pt x="46759" y="55047"/>
                      <a:pt x="45598" y="53223"/>
                      <a:pt x="44172" y="52724"/>
                    </a:cubicBezTo>
                    <a:cubicBezTo>
                      <a:pt x="43922" y="52633"/>
                      <a:pt x="43672" y="52592"/>
                      <a:pt x="43427" y="52592"/>
                    </a:cubicBezTo>
                    <a:cubicBezTo>
                      <a:pt x="41625" y="52592"/>
                      <a:pt x="40075" y="54854"/>
                      <a:pt x="40437" y="56785"/>
                    </a:cubicBezTo>
                    <a:cubicBezTo>
                      <a:pt x="40831" y="58961"/>
                      <a:pt x="42682" y="60554"/>
                      <a:pt x="44464" y="61908"/>
                    </a:cubicBezTo>
                    <a:cubicBezTo>
                      <a:pt x="47514" y="64238"/>
                      <a:pt x="50684" y="66431"/>
                      <a:pt x="53956" y="68453"/>
                    </a:cubicBezTo>
                    <a:cubicBezTo>
                      <a:pt x="56321" y="69909"/>
                      <a:pt x="59696" y="71075"/>
                      <a:pt x="61410" y="73336"/>
                    </a:cubicBezTo>
                    <a:cubicBezTo>
                      <a:pt x="62712" y="75015"/>
                      <a:pt x="63157" y="77534"/>
                      <a:pt x="64048" y="79453"/>
                    </a:cubicBezTo>
                    <a:cubicBezTo>
                      <a:pt x="65436" y="82469"/>
                      <a:pt x="66995" y="85502"/>
                      <a:pt x="69326" y="87918"/>
                    </a:cubicBezTo>
                    <a:cubicBezTo>
                      <a:pt x="72564" y="91242"/>
                      <a:pt x="77105" y="93144"/>
                      <a:pt x="81714" y="93640"/>
                    </a:cubicBezTo>
                    <a:cubicBezTo>
                      <a:pt x="82858" y="93765"/>
                      <a:pt x="83996" y="93824"/>
                      <a:pt x="85125" y="93824"/>
                    </a:cubicBezTo>
                    <a:cubicBezTo>
                      <a:pt x="96781" y="93824"/>
                      <a:pt x="107567" y="87454"/>
                      <a:pt x="115846" y="79659"/>
                    </a:cubicBezTo>
                    <a:cubicBezTo>
                      <a:pt x="121586" y="74244"/>
                      <a:pt x="126880" y="68247"/>
                      <a:pt x="133443" y="63844"/>
                    </a:cubicBezTo>
                    <a:cubicBezTo>
                      <a:pt x="138474" y="60445"/>
                      <a:pt x="144498" y="58050"/>
                      <a:pt x="150480" y="58050"/>
                    </a:cubicBezTo>
                    <a:cubicBezTo>
                      <a:pt x="152279" y="58050"/>
                      <a:pt x="154074" y="58266"/>
                      <a:pt x="155837" y="58738"/>
                    </a:cubicBezTo>
                    <a:cubicBezTo>
                      <a:pt x="159812" y="59800"/>
                      <a:pt x="164079" y="63535"/>
                      <a:pt x="166872" y="66500"/>
                    </a:cubicBezTo>
                    <a:cubicBezTo>
                      <a:pt x="170282" y="70132"/>
                      <a:pt x="172646" y="74758"/>
                      <a:pt x="173451" y="79693"/>
                    </a:cubicBezTo>
                    <a:cubicBezTo>
                      <a:pt x="174291" y="84936"/>
                      <a:pt x="173349" y="90402"/>
                      <a:pt x="170950" y="95131"/>
                    </a:cubicBezTo>
                    <a:cubicBezTo>
                      <a:pt x="168482" y="99980"/>
                      <a:pt x="163651" y="103938"/>
                      <a:pt x="162503" y="109455"/>
                    </a:cubicBezTo>
                    <a:cubicBezTo>
                      <a:pt x="161389" y="114767"/>
                      <a:pt x="164901" y="121981"/>
                      <a:pt x="167249" y="126658"/>
                    </a:cubicBezTo>
                    <a:cubicBezTo>
                      <a:pt x="171926" y="136048"/>
                      <a:pt x="177941" y="145814"/>
                      <a:pt x="187159" y="151349"/>
                    </a:cubicBezTo>
                    <a:cubicBezTo>
                      <a:pt x="190500" y="153336"/>
                      <a:pt x="194150" y="154844"/>
                      <a:pt x="197954" y="155701"/>
                    </a:cubicBezTo>
                    <a:cubicBezTo>
                      <a:pt x="198882" y="155915"/>
                      <a:pt x="199783" y="155997"/>
                      <a:pt x="200670" y="155997"/>
                    </a:cubicBezTo>
                    <a:cubicBezTo>
                      <a:pt x="203554" y="155997"/>
                      <a:pt x="206281" y="155131"/>
                      <a:pt x="209248" y="155131"/>
                    </a:cubicBezTo>
                    <a:cubicBezTo>
                      <a:pt x="209597" y="155131"/>
                      <a:pt x="209950" y="155143"/>
                      <a:pt x="210307" y="155170"/>
                    </a:cubicBezTo>
                    <a:cubicBezTo>
                      <a:pt x="213049" y="155393"/>
                      <a:pt x="215585" y="156712"/>
                      <a:pt x="218018" y="157997"/>
                    </a:cubicBezTo>
                    <a:cubicBezTo>
                      <a:pt x="222119" y="160180"/>
                      <a:pt x="225383" y="162576"/>
                      <a:pt x="229824" y="162576"/>
                    </a:cubicBezTo>
                    <a:cubicBezTo>
                      <a:pt x="230263" y="162576"/>
                      <a:pt x="230713" y="162553"/>
                      <a:pt x="231177" y="162503"/>
                    </a:cubicBezTo>
                    <a:cubicBezTo>
                      <a:pt x="235820" y="162006"/>
                      <a:pt x="240173" y="161424"/>
                      <a:pt x="244542" y="159693"/>
                    </a:cubicBezTo>
                    <a:cubicBezTo>
                      <a:pt x="253041" y="156335"/>
                      <a:pt x="260477" y="150149"/>
                      <a:pt x="265035" y="142216"/>
                    </a:cubicBezTo>
                    <a:cubicBezTo>
                      <a:pt x="269181" y="135037"/>
                      <a:pt x="271049" y="126812"/>
                      <a:pt x="273311" y="118845"/>
                    </a:cubicBezTo>
                    <a:cubicBezTo>
                      <a:pt x="275589" y="110878"/>
                      <a:pt x="278485" y="102790"/>
                      <a:pt x="284174" y="96759"/>
                    </a:cubicBezTo>
                    <a:cubicBezTo>
                      <a:pt x="288386" y="92319"/>
                      <a:pt x="294484" y="89289"/>
                      <a:pt x="300462" y="89289"/>
                    </a:cubicBezTo>
                    <a:cubicBezTo>
                      <a:pt x="302583" y="89289"/>
                      <a:pt x="304688" y="89671"/>
                      <a:pt x="306688" y="90505"/>
                    </a:cubicBezTo>
                    <a:cubicBezTo>
                      <a:pt x="305917" y="90179"/>
                      <a:pt x="306620" y="84594"/>
                      <a:pt x="306089" y="83668"/>
                    </a:cubicBezTo>
                    <a:cubicBezTo>
                      <a:pt x="305530" y="82670"/>
                      <a:pt x="304622" y="82438"/>
                      <a:pt x="303613" y="82438"/>
                    </a:cubicBezTo>
                    <a:cubicBezTo>
                      <a:pt x="303012" y="82438"/>
                      <a:pt x="302374" y="82520"/>
                      <a:pt x="301754" y="82572"/>
                    </a:cubicBezTo>
                    <a:cubicBezTo>
                      <a:pt x="297504" y="82897"/>
                      <a:pt x="293443" y="84354"/>
                      <a:pt x="289742" y="86444"/>
                    </a:cubicBezTo>
                    <a:cubicBezTo>
                      <a:pt x="282118" y="90762"/>
                      <a:pt x="276035" y="97581"/>
                      <a:pt x="271015" y="104641"/>
                    </a:cubicBezTo>
                    <a:cubicBezTo>
                      <a:pt x="262704" y="116361"/>
                      <a:pt x="255165" y="129811"/>
                      <a:pt x="242160" y="135894"/>
                    </a:cubicBezTo>
                    <a:cubicBezTo>
                      <a:pt x="237639" y="138007"/>
                      <a:pt x="232962" y="139243"/>
                      <a:pt x="228369" y="139243"/>
                    </a:cubicBezTo>
                    <a:cubicBezTo>
                      <a:pt x="223354" y="139243"/>
                      <a:pt x="218439" y="137768"/>
                      <a:pt x="213940" y="134352"/>
                    </a:cubicBezTo>
                    <a:cubicBezTo>
                      <a:pt x="210890" y="132038"/>
                      <a:pt x="208234" y="129211"/>
                      <a:pt x="205081" y="127035"/>
                    </a:cubicBezTo>
                    <a:cubicBezTo>
                      <a:pt x="204605" y="126714"/>
                      <a:pt x="204004" y="126400"/>
                      <a:pt x="203458" y="126400"/>
                    </a:cubicBezTo>
                    <a:cubicBezTo>
                      <a:pt x="203218" y="126400"/>
                      <a:pt x="202989" y="126461"/>
                      <a:pt x="202785" y="126607"/>
                    </a:cubicBezTo>
                    <a:cubicBezTo>
                      <a:pt x="202083" y="127104"/>
                      <a:pt x="202237" y="128166"/>
                      <a:pt x="202443" y="128989"/>
                    </a:cubicBezTo>
                    <a:cubicBezTo>
                      <a:pt x="203025" y="131199"/>
                      <a:pt x="204550" y="134232"/>
                      <a:pt x="201535" y="135088"/>
                    </a:cubicBezTo>
                    <a:cubicBezTo>
                      <a:pt x="201211" y="135180"/>
                      <a:pt x="200885" y="135222"/>
                      <a:pt x="200561" y="135222"/>
                    </a:cubicBezTo>
                    <a:cubicBezTo>
                      <a:pt x="198154" y="135222"/>
                      <a:pt x="195783" y="132914"/>
                      <a:pt x="194304" y="131404"/>
                    </a:cubicBezTo>
                    <a:cubicBezTo>
                      <a:pt x="190534" y="127584"/>
                      <a:pt x="186919" y="123351"/>
                      <a:pt x="185377" y="118211"/>
                    </a:cubicBezTo>
                    <a:cubicBezTo>
                      <a:pt x="184931" y="116738"/>
                      <a:pt x="184674" y="115144"/>
                      <a:pt x="185188" y="113705"/>
                    </a:cubicBezTo>
                    <a:cubicBezTo>
                      <a:pt x="185652" y="112391"/>
                      <a:pt x="186910" y="111300"/>
                      <a:pt x="188246" y="111300"/>
                    </a:cubicBezTo>
                    <a:cubicBezTo>
                      <a:pt x="188392" y="111300"/>
                      <a:pt x="188538" y="111313"/>
                      <a:pt x="188684" y="111340"/>
                    </a:cubicBezTo>
                    <a:cubicBezTo>
                      <a:pt x="189215" y="111443"/>
                      <a:pt x="189712" y="111717"/>
                      <a:pt x="190243" y="111786"/>
                    </a:cubicBezTo>
                    <a:cubicBezTo>
                      <a:pt x="190349" y="111800"/>
                      <a:pt x="190454" y="111807"/>
                      <a:pt x="190556" y="111807"/>
                    </a:cubicBezTo>
                    <a:cubicBezTo>
                      <a:pt x="192493" y="111807"/>
                      <a:pt x="193649" y="109262"/>
                      <a:pt x="193567" y="107211"/>
                    </a:cubicBezTo>
                    <a:cubicBezTo>
                      <a:pt x="193207" y="97667"/>
                      <a:pt x="197200" y="88414"/>
                      <a:pt x="196891" y="78768"/>
                    </a:cubicBezTo>
                    <a:cubicBezTo>
                      <a:pt x="196480" y="66226"/>
                      <a:pt x="187587" y="55911"/>
                      <a:pt x="176518" y="50942"/>
                    </a:cubicBezTo>
                    <a:cubicBezTo>
                      <a:pt x="170810" y="48373"/>
                      <a:pt x="163349" y="47793"/>
                      <a:pt x="156874" y="47793"/>
                    </a:cubicBezTo>
                    <a:cubicBezTo>
                      <a:pt x="155964" y="47793"/>
                      <a:pt x="155073" y="47804"/>
                      <a:pt x="154209" y="47823"/>
                    </a:cubicBezTo>
                    <a:cubicBezTo>
                      <a:pt x="146825" y="47995"/>
                      <a:pt x="139457" y="49314"/>
                      <a:pt x="132500" y="51781"/>
                    </a:cubicBezTo>
                    <a:cubicBezTo>
                      <a:pt x="129570" y="52809"/>
                      <a:pt x="126315" y="54557"/>
                      <a:pt x="125921" y="57624"/>
                    </a:cubicBezTo>
                    <a:cubicBezTo>
                      <a:pt x="125818" y="58567"/>
                      <a:pt x="125989" y="59526"/>
                      <a:pt x="125835" y="60468"/>
                    </a:cubicBezTo>
                    <a:cubicBezTo>
                      <a:pt x="125561" y="62062"/>
                      <a:pt x="124310" y="63347"/>
                      <a:pt x="122871" y="64084"/>
                    </a:cubicBezTo>
                    <a:cubicBezTo>
                      <a:pt x="119012" y="66040"/>
                      <a:pt x="114165" y="66985"/>
                      <a:pt x="109333" y="66985"/>
                    </a:cubicBezTo>
                    <a:cubicBezTo>
                      <a:pt x="104724" y="66985"/>
                      <a:pt x="100129" y="66125"/>
                      <a:pt x="96415" y="64461"/>
                    </a:cubicBezTo>
                    <a:cubicBezTo>
                      <a:pt x="89476" y="61342"/>
                      <a:pt x="83770" y="55054"/>
                      <a:pt x="76214" y="54317"/>
                    </a:cubicBezTo>
                    <a:cubicBezTo>
                      <a:pt x="75676" y="54265"/>
                      <a:pt x="75137" y="54243"/>
                      <a:pt x="74596" y="54243"/>
                    </a:cubicBezTo>
                    <a:cubicBezTo>
                      <a:pt x="71170" y="54243"/>
                      <a:pt x="67692" y="55142"/>
                      <a:pt x="64318" y="55142"/>
                    </a:cubicBezTo>
                    <a:cubicBezTo>
                      <a:pt x="62945" y="55142"/>
                      <a:pt x="61590" y="54993"/>
                      <a:pt x="60262" y="54574"/>
                    </a:cubicBezTo>
                    <a:cubicBezTo>
                      <a:pt x="53048" y="52295"/>
                      <a:pt x="50546" y="43643"/>
                      <a:pt x="46571" y="37200"/>
                    </a:cubicBezTo>
                    <a:cubicBezTo>
                      <a:pt x="40602" y="27484"/>
                      <a:pt x="29414" y="22189"/>
                      <a:pt x="18259" y="22189"/>
                    </a:cubicBezTo>
                    <a:close/>
                    <a:moveTo>
                      <a:pt x="121624" y="151807"/>
                    </a:moveTo>
                    <a:cubicBezTo>
                      <a:pt x="121377" y="151807"/>
                      <a:pt x="121134" y="151866"/>
                      <a:pt x="120917" y="152000"/>
                    </a:cubicBezTo>
                    <a:cubicBezTo>
                      <a:pt x="118210" y="153611"/>
                      <a:pt x="122048" y="161852"/>
                      <a:pt x="123196" y="163548"/>
                    </a:cubicBezTo>
                    <a:cubicBezTo>
                      <a:pt x="124790" y="165913"/>
                      <a:pt x="127394" y="167746"/>
                      <a:pt x="130256" y="167781"/>
                    </a:cubicBezTo>
                    <a:cubicBezTo>
                      <a:pt x="130287" y="167781"/>
                      <a:pt x="130319" y="167782"/>
                      <a:pt x="130352" y="167782"/>
                    </a:cubicBezTo>
                    <a:cubicBezTo>
                      <a:pt x="131048" y="167782"/>
                      <a:pt x="131831" y="167599"/>
                      <a:pt x="132192" y="167010"/>
                    </a:cubicBezTo>
                    <a:cubicBezTo>
                      <a:pt x="132483" y="166496"/>
                      <a:pt x="132380" y="165827"/>
                      <a:pt x="132089" y="165313"/>
                    </a:cubicBezTo>
                    <a:cubicBezTo>
                      <a:pt x="131798" y="164799"/>
                      <a:pt x="131335" y="164405"/>
                      <a:pt x="130890" y="164011"/>
                    </a:cubicBezTo>
                    <a:cubicBezTo>
                      <a:pt x="127977" y="161390"/>
                      <a:pt x="125664" y="158100"/>
                      <a:pt x="124173" y="154484"/>
                    </a:cubicBezTo>
                    <a:cubicBezTo>
                      <a:pt x="123864" y="153765"/>
                      <a:pt x="123590" y="152994"/>
                      <a:pt x="123042" y="152445"/>
                    </a:cubicBezTo>
                    <a:cubicBezTo>
                      <a:pt x="122672" y="152064"/>
                      <a:pt x="122138" y="151807"/>
                      <a:pt x="121624" y="151807"/>
                    </a:cubicBezTo>
                    <a:close/>
                    <a:moveTo>
                      <a:pt x="12537" y="55280"/>
                    </a:moveTo>
                    <a:cubicBezTo>
                      <a:pt x="11158" y="55280"/>
                      <a:pt x="9778" y="55396"/>
                      <a:pt x="8413" y="55637"/>
                    </a:cubicBezTo>
                    <a:cubicBezTo>
                      <a:pt x="8584" y="62268"/>
                      <a:pt x="7762" y="68641"/>
                      <a:pt x="7248" y="75255"/>
                    </a:cubicBezTo>
                    <a:cubicBezTo>
                      <a:pt x="7059" y="77706"/>
                      <a:pt x="11429" y="77757"/>
                      <a:pt x="12782" y="77997"/>
                    </a:cubicBezTo>
                    <a:cubicBezTo>
                      <a:pt x="15507" y="78477"/>
                      <a:pt x="18334" y="80121"/>
                      <a:pt x="20064" y="82298"/>
                    </a:cubicBezTo>
                    <a:cubicBezTo>
                      <a:pt x="21298" y="83857"/>
                      <a:pt x="22069" y="85793"/>
                      <a:pt x="23457" y="87232"/>
                    </a:cubicBezTo>
                    <a:cubicBezTo>
                      <a:pt x="23964" y="87764"/>
                      <a:pt x="25753" y="88577"/>
                      <a:pt x="27033" y="88577"/>
                    </a:cubicBezTo>
                    <a:cubicBezTo>
                      <a:pt x="27484" y="88577"/>
                      <a:pt x="27872" y="88476"/>
                      <a:pt x="28118" y="88226"/>
                    </a:cubicBezTo>
                    <a:cubicBezTo>
                      <a:pt x="29018" y="87343"/>
                      <a:pt x="26584" y="83530"/>
                      <a:pt x="29562" y="83530"/>
                    </a:cubicBezTo>
                    <a:cubicBezTo>
                      <a:pt x="29589" y="83530"/>
                      <a:pt x="29615" y="83531"/>
                      <a:pt x="29643" y="83531"/>
                    </a:cubicBezTo>
                    <a:cubicBezTo>
                      <a:pt x="30328" y="83531"/>
                      <a:pt x="30876" y="84028"/>
                      <a:pt x="31373" y="84474"/>
                    </a:cubicBezTo>
                    <a:cubicBezTo>
                      <a:pt x="34800" y="87626"/>
                      <a:pt x="37799" y="89648"/>
                      <a:pt x="38141" y="94566"/>
                    </a:cubicBezTo>
                    <a:cubicBezTo>
                      <a:pt x="38244" y="96005"/>
                      <a:pt x="38655" y="97633"/>
                      <a:pt x="38432" y="99038"/>
                    </a:cubicBezTo>
                    <a:cubicBezTo>
                      <a:pt x="38261" y="100032"/>
                      <a:pt x="37644" y="101008"/>
                      <a:pt x="36668" y="101299"/>
                    </a:cubicBezTo>
                    <a:cubicBezTo>
                      <a:pt x="35965" y="101522"/>
                      <a:pt x="35194" y="101334"/>
                      <a:pt x="34474" y="101522"/>
                    </a:cubicBezTo>
                    <a:cubicBezTo>
                      <a:pt x="31630" y="102259"/>
                      <a:pt x="35245" y="112128"/>
                      <a:pt x="36188" y="113859"/>
                    </a:cubicBezTo>
                    <a:cubicBezTo>
                      <a:pt x="39049" y="119102"/>
                      <a:pt x="44155" y="124911"/>
                      <a:pt x="49347" y="127892"/>
                    </a:cubicBezTo>
                    <a:cubicBezTo>
                      <a:pt x="54197" y="130702"/>
                      <a:pt x="59789" y="131954"/>
                      <a:pt x="65414" y="131954"/>
                    </a:cubicBezTo>
                    <a:cubicBezTo>
                      <a:pt x="68294" y="131954"/>
                      <a:pt x="71184" y="131625"/>
                      <a:pt x="73986" y="131010"/>
                    </a:cubicBezTo>
                    <a:cubicBezTo>
                      <a:pt x="82262" y="129194"/>
                      <a:pt x="89870" y="125065"/>
                      <a:pt x="96792" y="120164"/>
                    </a:cubicBezTo>
                    <a:cubicBezTo>
                      <a:pt x="101744" y="116669"/>
                      <a:pt x="106405" y="112762"/>
                      <a:pt x="111682" y="109798"/>
                    </a:cubicBezTo>
                    <a:cubicBezTo>
                      <a:pt x="116187" y="107276"/>
                      <a:pt x="121249" y="105461"/>
                      <a:pt x="126364" y="105461"/>
                    </a:cubicBezTo>
                    <a:cubicBezTo>
                      <a:pt x="127261" y="105461"/>
                      <a:pt x="128159" y="105517"/>
                      <a:pt x="129056" y="105634"/>
                    </a:cubicBezTo>
                    <a:cubicBezTo>
                      <a:pt x="135396" y="106491"/>
                      <a:pt x="139303" y="110364"/>
                      <a:pt x="142233" y="115795"/>
                    </a:cubicBezTo>
                    <a:cubicBezTo>
                      <a:pt x="143449" y="118057"/>
                      <a:pt x="144700" y="120490"/>
                      <a:pt x="144374" y="123043"/>
                    </a:cubicBezTo>
                    <a:cubicBezTo>
                      <a:pt x="144186" y="124671"/>
                      <a:pt x="143055" y="126504"/>
                      <a:pt x="141564" y="127275"/>
                    </a:cubicBezTo>
                    <a:cubicBezTo>
                      <a:pt x="140622" y="127755"/>
                      <a:pt x="137246" y="127395"/>
                      <a:pt x="136801" y="128063"/>
                    </a:cubicBezTo>
                    <a:cubicBezTo>
                      <a:pt x="133717" y="132707"/>
                      <a:pt x="136047" y="139920"/>
                      <a:pt x="137863" y="144615"/>
                    </a:cubicBezTo>
                    <a:cubicBezTo>
                      <a:pt x="139988" y="150115"/>
                      <a:pt x="143243" y="155170"/>
                      <a:pt x="147219" y="159522"/>
                    </a:cubicBezTo>
                    <a:cubicBezTo>
                      <a:pt x="155340" y="168363"/>
                      <a:pt x="165689" y="173572"/>
                      <a:pt x="176313" y="178712"/>
                    </a:cubicBezTo>
                    <a:cubicBezTo>
                      <a:pt x="181676" y="181317"/>
                      <a:pt x="187142" y="183304"/>
                      <a:pt x="193070" y="184075"/>
                    </a:cubicBezTo>
                    <a:cubicBezTo>
                      <a:pt x="194979" y="184332"/>
                      <a:pt x="196903" y="184465"/>
                      <a:pt x="198826" y="184465"/>
                    </a:cubicBezTo>
                    <a:cubicBezTo>
                      <a:pt x="199855" y="184465"/>
                      <a:pt x="200885" y="184427"/>
                      <a:pt x="201912" y="184350"/>
                    </a:cubicBezTo>
                    <a:cubicBezTo>
                      <a:pt x="206161" y="184024"/>
                      <a:pt x="212381" y="183133"/>
                      <a:pt x="214454" y="178849"/>
                    </a:cubicBezTo>
                    <a:cubicBezTo>
                      <a:pt x="215808" y="176057"/>
                      <a:pt x="215242" y="172424"/>
                      <a:pt x="213100" y="170179"/>
                    </a:cubicBezTo>
                    <a:cubicBezTo>
                      <a:pt x="211147" y="168123"/>
                      <a:pt x="208303" y="167352"/>
                      <a:pt x="205493" y="166735"/>
                    </a:cubicBezTo>
                    <a:cubicBezTo>
                      <a:pt x="204893" y="166615"/>
                      <a:pt x="204310" y="166478"/>
                      <a:pt x="203728" y="166358"/>
                    </a:cubicBezTo>
                    <a:cubicBezTo>
                      <a:pt x="191974" y="163805"/>
                      <a:pt x="180905" y="158168"/>
                      <a:pt x="171926" y="150149"/>
                    </a:cubicBezTo>
                    <a:cubicBezTo>
                      <a:pt x="171095" y="149415"/>
                      <a:pt x="169943" y="148655"/>
                      <a:pt x="168944" y="148655"/>
                    </a:cubicBezTo>
                    <a:cubicBezTo>
                      <a:pt x="168522" y="148655"/>
                      <a:pt x="168128" y="148790"/>
                      <a:pt x="167797" y="149121"/>
                    </a:cubicBezTo>
                    <a:cubicBezTo>
                      <a:pt x="167352" y="149584"/>
                      <a:pt x="167232" y="150252"/>
                      <a:pt x="166906" y="150801"/>
                    </a:cubicBezTo>
                    <a:cubicBezTo>
                      <a:pt x="166366" y="151720"/>
                      <a:pt x="165309" y="152146"/>
                      <a:pt x="164228" y="152146"/>
                    </a:cubicBezTo>
                    <a:cubicBezTo>
                      <a:pt x="163696" y="152146"/>
                      <a:pt x="163159" y="152043"/>
                      <a:pt x="162674" y="151846"/>
                    </a:cubicBezTo>
                    <a:cubicBezTo>
                      <a:pt x="161217" y="151246"/>
                      <a:pt x="160121" y="150012"/>
                      <a:pt x="159093" y="148796"/>
                    </a:cubicBezTo>
                    <a:cubicBezTo>
                      <a:pt x="156214" y="145437"/>
                      <a:pt x="154192" y="141771"/>
                      <a:pt x="154981" y="137230"/>
                    </a:cubicBezTo>
                    <a:cubicBezTo>
                      <a:pt x="155118" y="136408"/>
                      <a:pt x="155477" y="135448"/>
                      <a:pt x="156300" y="135260"/>
                    </a:cubicBezTo>
                    <a:cubicBezTo>
                      <a:pt x="156395" y="135239"/>
                      <a:pt x="156491" y="135230"/>
                      <a:pt x="156586" y="135230"/>
                    </a:cubicBezTo>
                    <a:cubicBezTo>
                      <a:pt x="157062" y="135230"/>
                      <a:pt x="157539" y="135443"/>
                      <a:pt x="158025" y="135443"/>
                    </a:cubicBezTo>
                    <a:cubicBezTo>
                      <a:pt x="158089" y="135443"/>
                      <a:pt x="158154" y="135440"/>
                      <a:pt x="158219" y="135431"/>
                    </a:cubicBezTo>
                    <a:cubicBezTo>
                      <a:pt x="158836" y="135363"/>
                      <a:pt x="159350" y="134866"/>
                      <a:pt x="159590" y="134283"/>
                    </a:cubicBezTo>
                    <a:cubicBezTo>
                      <a:pt x="159812" y="133700"/>
                      <a:pt x="159830" y="133067"/>
                      <a:pt x="159812" y="132433"/>
                    </a:cubicBezTo>
                    <a:cubicBezTo>
                      <a:pt x="159573" y="124876"/>
                      <a:pt x="154809" y="119599"/>
                      <a:pt x="151142" y="113516"/>
                    </a:cubicBezTo>
                    <a:cubicBezTo>
                      <a:pt x="149069" y="110089"/>
                      <a:pt x="146276" y="107331"/>
                      <a:pt x="143004" y="104966"/>
                    </a:cubicBezTo>
                    <a:cubicBezTo>
                      <a:pt x="136921" y="100602"/>
                      <a:pt x="129496" y="98041"/>
                      <a:pt x="122005" y="98041"/>
                    </a:cubicBezTo>
                    <a:cubicBezTo>
                      <a:pt x="121203" y="98041"/>
                      <a:pt x="120400" y="98070"/>
                      <a:pt x="119598" y="98130"/>
                    </a:cubicBezTo>
                    <a:cubicBezTo>
                      <a:pt x="111082" y="98764"/>
                      <a:pt x="103132" y="102430"/>
                      <a:pt x="95473" y="106183"/>
                    </a:cubicBezTo>
                    <a:cubicBezTo>
                      <a:pt x="91018" y="108376"/>
                      <a:pt x="86580" y="110621"/>
                      <a:pt x="81954" y="112403"/>
                    </a:cubicBezTo>
                    <a:cubicBezTo>
                      <a:pt x="78955" y="113551"/>
                      <a:pt x="73901" y="114030"/>
                      <a:pt x="71896" y="116652"/>
                    </a:cubicBezTo>
                    <a:cubicBezTo>
                      <a:pt x="71262" y="117474"/>
                      <a:pt x="70851" y="118451"/>
                      <a:pt x="70114" y="119171"/>
                    </a:cubicBezTo>
                    <a:cubicBezTo>
                      <a:pt x="68709" y="120593"/>
                      <a:pt x="66516" y="120730"/>
                      <a:pt x="64511" y="120781"/>
                    </a:cubicBezTo>
                    <a:cubicBezTo>
                      <a:pt x="64326" y="120785"/>
                      <a:pt x="64139" y="120789"/>
                      <a:pt x="63950" y="120789"/>
                    </a:cubicBezTo>
                    <a:cubicBezTo>
                      <a:pt x="63317" y="120789"/>
                      <a:pt x="62672" y="120745"/>
                      <a:pt x="62078" y="120507"/>
                    </a:cubicBezTo>
                    <a:cubicBezTo>
                      <a:pt x="61324" y="120199"/>
                      <a:pt x="60656" y="119496"/>
                      <a:pt x="60673" y="118674"/>
                    </a:cubicBezTo>
                    <a:cubicBezTo>
                      <a:pt x="60690" y="118040"/>
                      <a:pt x="61084" y="117474"/>
                      <a:pt x="61136" y="116857"/>
                    </a:cubicBezTo>
                    <a:cubicBezTo>
                      <a:pt x="61187" y="115915"/>
                      <a:pt x="60433" y="115075"/>
                      <a:pt x="59542" y="114750"/>
                    </a:cubicBezTo>
                    <a:cubicBezTo>
                      <a:pt x="57383" y="113927"/>
                      <a:pt x="55361" y="113842"/>
                      <a:pt x="53185" y="112660"/>
                    </a:cubicBezTo>
                    <a:cubicBezTo>
                      <a:pt x="51249" y="111614"/>
                      <a:pt x="49484" y="110295"/>
                      <a:pt x="47976" y="108684"/>
                    </a:cubicBezTo>
                    <a:cubicBezTo>
                      <a:pt x="38347" y="98421"/>
                      <a:pt x="42185" y="81338"/>
                      <a:pt x="35588" y="68916"/>
                    </a:cubicBezTo>
                    <a:cubicBezTo>
                      <a:pt x="31184" y="60615"/>
                      <a:pt x="21875" y="55280"/>
                      <a:pt x="12537" y="55280"/>
                    </a:cubicBezTo>
                    <a:close/>
                  </a:path>
                </a:pathLst>
              </a:custGeom>
              <a:solidFill>
                <a:srgbClr val="FFFFFF">
                  <a:alpha val="314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1253" name="Google Shape;1253;p16"/>
          <p:cNvSpPr txBox="1">
            <a:spLocks noGrp="1"/>
          </p:cNvSpPr>
          <p:nvPr>
            <p:ph type="title"/>
          </p:nvPr>
        </p:nvSpPr>
        <p:spPr>
          <a:xfrm>
            <a:off x="950967" y="719333"/>
            <a:ext cx="10290000" cy="75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254" name="Google Shape;1254;p16"/>
          <p:cNvSpPr/>
          <p:nvPr/>
        </p:nvSpPr>
        <p:spPr>
          <a:xfrm rot="10800000" flipH="1">
            <a:off x="599020" y="3181240"/>
            <a:ext cx="40913" cy="57864"/>
          </a:xfrm>
          <a:custGeom>
            <a:avLst/>
            <a:gdLst/>
            <a:ahLst/>
            <a:cxnLst/>
            <a:rect l="l" t="t" r="r" b="b"/>
            <a:pathLst>
              <a:path w="280" h="396" extrusionOk="0">
                <a:moveTo>
                  <a:pt x="143" y="299"/>
                </a:moveTo>
                <a:cubicBezTo>
                  <a:pt x="78" y="214"/>
                  <a:pt x="26" y="110"/>
                  <a:pt x="0" y="0"/>
                </a:cubicBezTo>
                <a:cubicBezTo>
                  <a:pt x="85" y="39"/>
                  <a:pt x="175" y="78"/>
                  <a:pt x="227" y="156"/>
                </a:cubicBezTo>
                <a:cubicBezTo>
                  <a:pt x="279" y="234"/>
                  <a:pt x="273" y="350"/>
                  <a:pt x="195" y="39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55" name="Google Shape;1255;p16"/>
          <p:cNvSpPr/>
          <p:nvPr/>
        </p:nvSpPr>
        <p:spPr>
          <a:xfrm rot="10800000" flipH="1">
            <a:off x="626814" y="811031"/>
            <a:ext cx="94829" cy="76859"/>
          </a:xfrm>
          <a:custGeom>
            <a:avLst/>
            <a:gdLst/>
            <a:ahLst/>
            <a:cxnLst/>
            <a:rect l="l" t="t" r="r" b="b"/>
            <a:pathLst>
              <a:path w="649" h="526" extrusionOk="0">
                <a:moveTo>
                  <a:pt x="91" y="72"/>
                </a:moveTo>
                <a:cubicBezTo>
                  <a:pt x="32" y="214"/>
                  <a:pt x="0" y="370"/>
                  <a:pt x="6" y="525"/>
                </a:cubicBezTo>
                <a:cubicBezTo>
                  <a:pt x="182" y="512"/>
                  <a:pt x="357" y="461"/>
                  <a:pt x="512" y="370"/>
                </a:cubicBezTo>
                <a:cubicBezTo>
                  <a:pt x="551" y="344"/>
                  <a:pt x="590" y="318"/>
                  <a:pt x="610" y="273"/>
                </a:cubicBezTo>
                <a:cubicBezTo>
                  <a:pt x="648" y="195"/>
                  <a:pt x="597" y="91"/>
                  <a:pt x="519" y="46"/>
                </a:cubicBezTo>
                <a:cubicBezTo>
                  <a:pt x="434" y="0"/>
                  <a:pt x="344" y="0"/>
                  <a:pt x="253" y="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56" name="Google Shape;1256;p16"/>
          <p:cNvSpPr/>
          <p:nvPr/>
        </p:nvSpPr>
        <p:spPr>
          <a:xfrm rot="10800000" flipH="1">
            <a:off x="673134" y="767488"/>
            <a:ext cx="34337" cy="68384"/>
          </a:xfrm>
          <a:custGeom>
            <a:avLst/>
            <a:gdLst/>
            <a:ahLst/>
            <a:cxnLst/>
            <a:rect l="l" t="t" r="r" b="b"/>
            <a:pathLst>
              <a:path w="235" h="468" extrusionOk="0">
                <a:moveTo>
                  <a:pt x="40" y="468"/>
                </a:moveTo>
                <a:cubicBezTo>
                  <a:pt x="1" y="312"/>
                  <a:pt x="20" y="144"/>
                  <a:pt x="85" y="1"/>
                </a:cubicBezTo>
                <a:cubicBezTo>
                  <a:pt x="176" y="33"/>
                  <a:pt x="234" y="124"/>
                  <a:pt x="234" y="221"/>
                </a:cubicBezTo>
                <a:cubicBezTo>
                  <a:pt x="228" y="312"/>
                  <a:pt x="156" y="396"/>
                  <a:pt x="72" y="42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57" name="Google Shape;1257;p16"/>
          <p:cNvSpPr/>
          <p:nvPr/>
        </p:nvSpPr>
        <p:spPr>
          <a:xfrm rot="10800000" flipH="1">
            <a:off x="376474" y="2345818"/>
            <a:ext cx="48511" cy="53188"/>
          </a:xfrm>
          <a:custGeom>
            <a:avLst/>
            <a:gdLst/>
            <a:ahLst/>
            <a:cxnLst/>
            <a:rect l="l" t="t" r="r" b="b"/>
            <a:pathLst>
              <a:path w="332" h="364" extrusionOk="0">
                <a:moveTo>
                  <a:pt x="0" y="318"/>
                </a:moveTo>
                <a:cubicBezTo>
                  <a:pt x="26" y="234"/>
                  <a:pt x="46" y="143"/>
                  <a:pt x="65" y="52"/>
                </a:cubicBezTo>
                <a:cubicBezTo>
                  <a:pt x="156" y="0"/>
                  <a:pt x="286" y="59"/>
                  <a:pt x="312" y="156"/>
                </a:cubicBezTo>
                <a:cubicBezTo>
                  <a:pt x="331" y="253"/>
                  <a:pt x="234" y="363"/>
                  <a:pt x="130" y="35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58" name="Google Shape;1258;p16"/>
          <p:cNvSpPr/>
          <p:nvPr/>
        </p:nvSpPr>
        <p:spPr>
          <a:xfrm rot="10800000" flipH="1">
            <a:off x="578264" y="2016454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52"/>
                </a:moveTo>
                <a:cubicBezTo>
                  <a:pt x="280" y="40"/>
                  <a:pt x="189" y="27"/>
                  <a:pt x="91" y="14"/>
                </a:cubicBezTo>
                <a:cubicBezTo>
                  <a:pt x="1" y="143"/>
                  <a:pt x="150" y="318"/>
                  <a:pt x="305" y="344"/>
                </a:cubicBezTo>
                <a:cubicBezTo>
                  <a:pt x="409" y="364"/>
                  <a:pt x="532" y="338"/>
                  <a:pt x="584" y="241"/>
                </a:cubicBezTo>
                <a:cubicBezTo>
                  <a:pt x="630" y="143"/>
                  <a:pt x="532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59" name="Google Shape;1259;p16"/>
          <p:cNvSpPr/>
          <p:nvPr/>
        </p:nvSpPr>
        <p:spPr>
          <a:xfrm rot="10800000" flipH="1">
            <a:off x="551818" y="1584974"/>
            <a:ext cx="49388" cy="65461"/>
          </a:xfrm>
          <a:custGeom>
            <a:avLst/>
            <a:gdLst/>
            <a:ahLst/>
            <a:cxnLst/>
            <a:rect l="l" t="t" r="r" b="b"/>
            <a:pathLst>
              <a:path w="338" h="448" extrusionOk="0">
                <a:moveTo>
                  <a:pt x="78" y="448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7"/>
                  <a:pt x="78" y="7"/>
                  <a:pt x="169" y="0"/>
                </a:cubicBezTo>
                <a:cubicBezTo>
                  <a:pt x="266" y="0"/>
                  <a:pt x="337" y="104"/>
                  <a:pt x="324" y="201"/>
                </a:cubicBezTo>
                <a:cubicBezTo>
                  <a:pt x="311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60" name="Google Shape;1260;p16"/>
          <p:cNvSpPr/>
          <p:nvPr/>
        </p:nvSpPr>
        <p:spPr>
          <a:xfrm rot="10800000" flipH="1">
            <a:off x="660676" y="2084263"/>
            <a:ext cx="46611" cy="53333"/>
          </a:xfrm>
          <a:custGeom>
            <a:avLst/>
            <a:gdLst/>
            <a:ahLst/>
            <a:cxnLst/>
            <a:rect l="l" t="t" r="r" b="b"/>
            <a:pathLst>
              <a:path w="319" h="365" extrusionOk="0">
                <a:moveTo>
                  <a:pt x="221" y="364"/>
                </a:moveTo>
                <a:cubicBezTo>
                  <a:pt x="189" y="293"/>
                  <a:pt x="105" y="254"/>
                  <a:pt x="53" y="189"/>
                </a:cubicBezTo>
                <a:cubicBezTo>
                  <a:pt x="1" y="131"/>
                  <a:pt x="14" y="1"/>
                  <a:pt x="98" y="1"/>
                </a:cubicBezTo>
                <a:cubicBezTo>
                  <a:pt x="124" y="1"/>
                  <a:pt x="144" y="14"/>
                  <a:pt x="163" y="33"/>
                </a:cubicBezTo>
                <a:cubicBezTo>
                  <a:pt x="260" y="98"/>
                  <a:pt x="312" y="208"/>
                  <a:pt x="319" y="32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61" name="Google Shape;1261;p16"/>
          <p:cNvSpPr/>
          <p:nvPr/>
        </p:nvSpPr>
        <p:spPr>
          <a:xfrm rot="10800000" flipH="1">
            <a:off x="661700" y="2239736"/>
            <a:ext cx="56985" cy="64585"/>
          </a:xfrm>
          <a:custGeom>
            <a:avLst/>
            <a:gdLst/>
            <a:ahLst/>
            <a:cxnLst/>
            <a:rect l="l" t="t" r="r" b="b"/>
            <a:pathLst>
              <a:path w="390" h="442" extrusionOk="0">
                <a:moveTo>
                  <a:pt x="175" y="442"/>
                </a:moveTo>
                <a:cubicBezTo>
                  <a:pt x="117" y="357"/>
                  <a:pt x="59" y="273"/>
                  <a:pt x="0" y="189"/>
                </a:cubicBezTo>
                <a:cubicBezTo>
                  <a:pt x="20" y="72"/>
                  <a:pt x="169" y="1"/>
                  <a:pt x="273" y="59"/>
                </a:cubicBezTo>
                <a:cubicBezTo>
                  <a:pt x="370" y="117"/>
                  <a:pt x="389" y="279"/>
                  <a:pt x="299" y="35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62" name="Google Shape;1262;p16"/>
          <p:cNvSpPr/>
          <p:nvPr/>
        </p:nvSpPr>
        <p:spPr>
          <a:xfrm rot="10800000" flipH="1">
            <a:off x="11864940" y="2983624"/>
            <a:ext cx="72181" cy="60785"/>
          </a:xfrm>
          <a:custGeom>
            <a:avLst/>
            <a:gdLst/>
            <a:ahLst/>
            <a:cxnLst/>
            <a:rect l="l" t="t" r="r" b="b"/>
            <a:pathLst>
              <a:path w="494" h="416" extrusionOk="0">
                <a:moveTo>
                  <a:pt x="85" y="0"/>
                </a:moveTo>
                <a:cubicBezTo>
                  <a:pt x="59" y="110"/>
                  <a:pt x="26" y="227"/>
                  <a:pt x="0" y="344"/>
                </a:cubicBezTo>
                <a:cubicBezTo>
                  <a:pt x="91" y="376"/>
                  <a:pt x="188" y="415"/>
                  <a:pt x="279" y="402"/>
                </a:cubicBezTo>
                <a:cubicBezTo>
                  <a:pt x="376" y="396"/>
                  <a:pt x="474" y="324"/>
                  <a:pt x="487" y="227"/>
                </a:cubicBezTo>
                <a:cubicBezTo>
                  <a:pt x="493" y="130"/>
                  <a:pt x="376" y="39"/>
                  <a:pt x="299" y="9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63" name="Google Shape;1263;p16"/>
          <p:cNvSpPr/>
          <p:nvPr/>
        </p:nvSpPr>
        <p:spPr>
          <a:xfrm rot="10800000" flipH="1">
            <a:off x="11898987" y="3464063"/>
            <a:ext cx="32437" cy="50412"/>
          </a:xfrm>
          <a:custGeom>
            <a:avLst/>
            <a:gdLst/>
            <a:ahLst/>
            <a:cxnLst/>
            <a:rect l="l" t="t" r="r" b="b"/>
            <a:pathLst>
              <a:path w="222" h="345" extrusionOk="0">
                <a:moveTo>
                  <a:pt x="59" y="305"/>
                </a:moveTo>
                <a:cubicBezTo>
                  <a:pt x="20" y="208"/>
                  <a:pt x="1" y="104"/>
                  <a:pt x="7" y="1"/>
                </a:cubicBezTo>
                <a:cubicBezTo>
                  <a:pt x="156" y="14"/>
                  <a:pt x="221" y="254"/>
                  <a:pt x="98" y="344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64" name="Google Shape;1264;p16"/>
          <p:cNvSpPr/>
          <p:nvPr/>
        </p:nvSpPr>
        <p:spPr>
          <a:xfrm rot="10800000" flipH="1">
            <a:off x="11869617" y="3647004"/>
            <a:ext cx="34337" cy="68384"/>
          </a:xfrm>
          <a:custGeom>
            <a:avLst/>
            <a:gdLst/>
            <a:ahLst/>
            <a:cxnLst/>
            <a:rect l="l" t="t" r="r" b="b"/>
            <a:pathLst>
              <a:path w="235" h="468" extrusionOk="0">
                <a:moveTo>
                  <a:pt x="40" y="468"/>
                </a:moveTo>
                <a:cubicBezTo>
                  <a:pt x="1" y="312"/>
                  <a:pt x="20" y="144"/>
                  <a:pt x="85" y="1"/>
                </a:cubicBezTo>
                <a:cubicBezTo>
                  <a:pt x="176" y="33"/>
                  <a:pt x="234" y="124"/>
                  <a:pt x="234" y="221"/>
                </a:cubicBezTo>
                <a:cubicBezTo>
                  <a:pt x="228" y="312"/>
                  <a:pt x="156" y="396"/>
                  <a:pt x="72" y="42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65" name="Google Shape;1265;p16"/>
          <p:cNvSpPr/>
          <p:nvPr/>
        </p:nvSpPr>
        <p:spPr>
          <a:xfrm rot="-4621910" flipH="1">
            <a:off x="1595160" y="359879"/>
            <a:ext cx="94829" cy="76859"/>
          </a:xfrm>
          <a:custGeom>
            <a:avLst/>
            <a:gdLst/>
            <a:ahLst/>
            <a:cxnLst/>
            <a:rect l="l" t="t" r="r" b="b"/>
            <a:pathLst>
              <a:path w="649" h="526" extrusionOk="0">
                <a:moveTo>
                  <a:pt x="91" y="72"/>
                </a:moveTo>
                <a:cubicBezTo>
                  <a:pt x="32" y="214"/>
                  <a:pt x="0" y="370"/>
                  <a:pt x="6" y="525"/>
                </a:cubicBezTo>
                <a:cubicBezTo>
                  <a:pt x="182" y="512"/>
                  <a:pt x="357" y="461"/>
                  <a:pt x="512" y="370"/>
                </a:cubicBezTo>
                <a:cubicBezTo>
                  <a:pt x="551" y="344"/>
                  <a:pt x="590" y="318"/>
                  <a:pt x="610" y="273"/>
                </a:cubicBezTo>
                <a:cubicBezTo>
                  <a:pt x="648" y="195"/>
                  <a:pt x="597" y="91"/>
                  <a:pt x="519" y="46"/>
                </a:cubicBezTo>
                <a:cubicBezTo>
                  <a:pt x="434" y="0"/>
                  <a:pt x="344" y="0"/>
                  <a:pt x="253" y="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66" name="Google Shape;1266;p16"/>
          <p:cNvSpPr/>
          <p:nvPr/>
        </p:nvSpPr>
        <p:spPr>
          <a:xfrm rot="-4621910" flipH="1">
            <a:off x="2296411" y="557900"/>
            <a:ext cx="72181" cy="60785"/>
          </a:xfrm>
          <a:custGeom>
            <a:avLst/>
            <a:gdLst/>
            <a:ahLst/>
            <a:cxnLst/>
            <a:rect l="l" t="t" r="r" b="b"/>
            <a:pathLst>
              <a:path w="494" h="416" extrusionOk="0">
                <a:moveTo>
                  <a:pt x="85" y="0"/>
                </a:moveTo>
                <a:cubicBezTo>
                  <a:pt x="59" y="110"/>
                  <a:pt x="26" y="227"/>
                  <a:pt x="0" y="344"/>
                </a:cubicBezTo>
                <a:cubicBezTo>
                  <a:pt x="91" y="376"/>
                  <a:pt x="188" y="415"/>
                  <a:pt x="279" y="402"/>
                </a:cubicBezTo>
                <a:cubicBezTo>
                  <a:pt x="376" y="396"/>
                  <a:pt x="474" y="324"/>
                  <a:pt x="487" y="227"/>
                </a:cubicBezTo>
                <a:cubicBezTo>
                  <a:pt x="493" y="130"/>
                  <a:pt x="376" y="39"/>
                  <a:pt x="299" y="9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67" name="Google Shape;1267;p16"/>
          <p:cNvSpPr/>
          <p:nvPr/>
        </p:nvSpPr>
        <p:spPr>
          <a:xfrm rot="-4621910" flipH="1">
            <a:off x="1849968" y="470253"/>
            <a:ext cx="32437" cy="50412"/>
          </a:xfrm>
          <a:custGeom>
            <a:avLst/>
            <a:gdLst/>
            <a:ahLst/>
            <a:cxnLst/>
            <a:rect l="l" t="t" r="r" b="b"/>
            <a:pathLst>
              <a:path w="222" h="345" extrusionOk="0">
                <a:moveTo>
                  <a:pt x="59" y="305"/>
                </a:moveTo>
                <a:cubicBezTo>
                  <a:pt x="20" y="208"/>
                  <a:pt x="1" y="104"/>
                  <a:pt x="7" y="1"/>
                </a:cubicBezTo>
                <a:cubicBezTo>
                  <a:pt x="156" y="14"/>
                  <a:pt x="221" y="254"/>
                  <a:pt x="98" y="344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68" name="Google Shape;1268;p16"/>
          <p:cNvSpPr/>
          <p:nvPr/>
        </p:nvSpPr>
        <p:spPr>
          <a:xfrm rot="-4621910" flipH="1">
            <a:off x="1668362" y="390501"/>
            <a:ext cx="34337" cy="68384"/>
          </a:xfrm>
          <a:custGeom>
            <a:avLst/>
            <a:gdLst/>
            <a:ahLst/>
            <a:cxnLst/>
            <a:rect l="l" t="t" r="r" b="b"/>
            <a:pathLst>
              <a:path w="235" h="468" extrusionOk="0">
                <a:moveTo>
                  <a:pt x="40" y="468"/>
                </a:moveTo>
                <a:cubicBezTo>
                  <a:pt x="1" y="312"/>
                  <a:pt x="20" y="144"/>
                  <a:pt x="85" y="1"/>
                </a:cubicBezTo>
                <a:cubicBezTo>
                  <a:pt x="176" y="33"/>
                  <a:pt x="234" y="124"/>
                  <a:pt x="234" y="221"/>
                </a:cubicBezTo>
                <a:cubicBezTo>
                  <a:pt x="228" y="312"/>
                  <a:pt x="156" y="396"/>
                  <a:pt x="72" y="42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69" name="Google Shape;1269;p16"/>
          <p:cNvSpPr/>
          <p:nvPr/>
        </p:nvSpPr>
        <p:spPr>
          <a:xfrm rot="-4621910" flipH="1">
            <a:off x="1138954" y="494167"/>
            <a:ext cx="34191" cy="68384"/>
          </a:xfrm>
          <a:custGeom>
            <a:avLst/>
            <a:gdLst/>
            <a:ahLst/>
            <a:cxnLst/>
            <a:rect l="l" t="t" r="r" b="b"/>
            <a:pathLst>
              <a:path w="234" h="468" extrusionOk="0">
                <a:moveTo>
                  <a:pt x="33" y="468"/>
                </a:moveTo>
                <a:cubicBezTo>
                  <a:pt x="0" y="312"/>
                  <a:pt x="13" y="143"/>
                  <a:pt x="85" y="1"/>
                </a:cubicBezTo>
                <a:cubicBezTo>
                  <a:pt x="169" y="33"/>
                  <a:pt x="234" y="124"/>
                  <a:pt x="227" y="221"/>
                </a:cubicBezTo>
                <a:cubicBezTo>
                  <a:pt x="227" y="312"/>
                  <a:pt x="156" y="396"/>
                  <a:pt x="65" y="42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70" name="Google Shape;1270;p16"/>
          <p:cNvSpPr/>
          <p:nvPr/>
        </p:nvSpPr>
        <p:spPr>
          <a:xfrm rot="-4621910" flipH="1">
            <a:off x="1030616" y="668202"/>
            <a:ext cx="61808" cy="60785"/>
          </a:xfrm>
          <a:custGeom>
            <a:avLst/>
            <a:gdLst/>
            <a:ahLst/>
            <a:cxnLst/>
            <a:rect l="l" t="t" r="r" b="b"/>
            <a:pathLst>
              <a:path w="423" h="416" extrusionOk="0">
                <a:moveTo>
                  <a:pt x="371" y="415"/>
                </a:moveTo>
                <a:cubicBezTo>
                  <a:pt x="280" y="337"/>
                  <a:pt x="118" y="350"/>
                  <a:pt x="59" y="246"/>
                </a:cubicBezTo>
                <a:cubicBezTo>
                  <a:pt x="1" y="130"/>
                  <a:pt x="163" y="0"/>
                  <a:pt x="280" y="52"/>
                </a:cubicBezTo>
                <a:cubicBezTo>
                  <a:pt x="397" y="110"/>
                  <a:pt x="422" y="272"/>
                  <a:pt x="364" y="389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71" name="Google Shape;1271;p16"/>
          <p:cNvSpPr/>
          <p:nvPr/>
        </p:nvSpPr>
        <p:spPr>
          <a:xfrm rot="-4621910" flipH="1">
            <a:off x="884194" y="471560"/>
            <a:ext cx="32292" cy="50265"/>
          </a:xfrm>
          <a:custGeom>
            <a:avLst/>
            <a:gdLst/>
            <a:ahLst/>
            <a:cxnLst/>
            <a:rect l="l" t="t" r="r" b="b"/>
            <a:pathLst>
              <a:path w="221" h="344" extrusionOk="0">
                <a:moveTo>
                  <a:pt x="59" y="305"/>
                </a:moveTo>
                <a:cubicBezTo>
                  <a:pt x="20" y="208"/>
                  <a:pt x="0" y="104"/>
                  <a:pt x="7" y="0"/>
                </a:cubicBezTo>
                <a:cubicBezTo>
                  <a:pt x="156" y="13"/>
                  <a:pt x="221" y="253"/>
                  <a:pt x="98" y="344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72" name="Google Shape;1272;p16"/>
          <p:cNvSpPr/>
          <p:nvPr/>
        </p:nvSpPr>
        <p:spPr>
          <a:xfrm rot="10800000" flipH="1">
            <a:off x="794741" y="6174969"/>
            <a:ext cx="38136" cy="48512"/>
          </a:xfrm>
          <a:custGeom>
            <a:avLst/>
            <a:gdLst/>
            <a:ahLst/>
            <a:cxnLst/>
            <a:rect l="l" t="t" r="r" b="b"/>
            <a:pathLst>
              <a:path w="261" h="332" extrusionOk="0">
                <a:moveTo>
                  <a:pt x="1" y="33"/>
                </a:moveTo>
                <a:lnTo>
                  <a:pt x="72" y="331"/>
                </a:lnTo>
                <a:cubicBezTo>
                  <a:pt x="144" y="292"/>
                  <a:pt x="215" y="247"/>
                  <a:pt x="234" y="176"/>
                </a:cubicBezTo>
                <a:cubicBezTo>
                  <a:pt x="260" y="98"/>
                  <a:pt x="208" y="1"/>
                  <a:pt x="131" y="14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273" name="Google Shape;1273;p16"/>
          <p:cNvGrpSpPr/>
          <p:nvPr/>
        </p:nvGrpSpPr>
        <p:grpSpPr>
          <a:xfrm>
            <a:off x="320147" y="5106105"/>
            <a:ext cx="501333" cy="1471715"/>
            <a:chOff x="307123" y="3588954"/>
            <a:chExt cx="376000" cy="1103786"/>
          </a:xfrm>
        </p:grpSpPr>
        <p:sp>
          <p:nvSpPr>
            <p:cNvPr id="1274" name="Google Shape;1274;p16"/>
            <p:cNvSpPr/>
            <p:nvPr/>
          </p:nvSpPr>
          <p:spPr>
            <a:xfrm rot="10800000" flipH="1">
              <a:off x="307123" y="4119148"/>
              <a:ext cx="71122" cy="57644"/>
            </a:xfrm>
            <a:custGeom>
              <a:avLst/>
              <a:gdLst/>
              <a:ahLst/>
              <a:cxnLst/>
              <a:rect l="l" t="t" r="r" b="b"/>
              <a:pathLst>
                <a:path w="649" h="526" extrusionOk="0">
                  <a:moveTo>
                    <a:pt x="91" y="72"/>
                  </a:moveTo>
                  <a:cubicBezTo>
                    <a:pt x="32" y="214"/>
                    <a:pt x="0" y="370"/>
                    <a:pt x="6" y="525"/>
                  </a:cubicBezTo>
                  <a:cubicBezTo>
                    <a:pt x="182" y="512"/>
                    <a:pt x="357" y="461"/>
                    <a:pt x="512" y="370"/>
                  </a:cubicBezTo>
                  <a:cubicBezTo>
                    <a:pt x="551" y="344"/>
                    <a:pt x="590" y="318"/>
                    <a:pt x="610" y="273"/>
                  </a:cubicBezTo>
                  <a:cubicBezTo>
                    <a:pt x="648" y="195"/>
                    <a:pt x="597" y="91"/>
                    <a:pt x="519" y="46"/>
                  </a:cubicBezTo>
                  <a:cubicBezTo>
                    <a:pt x="434" y="0"/>
                    <a:pt x="344" y="0"/>
                    <a:pt x="253" y="0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5" name="Google Shape;1275;p16"/>
            <p:cNvSpPr/>
            <p:nvPr/>
          </p:nvSpPr>
          <p:spPr>
            <a:xfrm rot="10800000" flipH="1">
              <a:off x="338355" y="3588954"/>
              <a:ext cx="54136" cy="45589"/>
            </a:xfrm>
            <a:custGeom>
              <a:avLst/>
              <a:gdLst/>
              <a:ahLst/>
              <a:cxnLst/>
              <a:rect l="l" t="t" r="r" b="b"/>
              <a:pathLst>
                <a:path w="494" h="416" extrusionOk="0">
                  <a:moveTo>
                    <a:pt x="85" y="0"/>
                  </a:moveTo>
                  <a:cubicBezTo>
                    <a:pt x="59" y="110"/>
                    <a:pt x="26" y="227"/>
                    <a:pt x="0" y="344"/>
                  </a:cubicBezTo>
                  <a:cubicBezTo>
                    <a:pt x="91" y="376"/>
                    <a:pt x="188" y="415"/>
                    <a:pt x="279" y="402"/>
                  </a:cubicBezTo>
                  <a:cubicBezTo>
                    <a:pt x="376" y="396"/>
                    <a:pt x="474" y="324"/>
                    <a:pt x="487" y="227"/>
                  </a:cubicBezTo>
                  <a:cubicBezTo>
                    <a:pt x="493" y="130"/>
                    <a:pt x="376" y="39"/>
                    <a:pt x="299" y="91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6" name="Google Shape;1276;p16"/>
            <p:cNvSpPr/>
            <p:nvPr/>
          </p:nvSpPr>
          <p:spPr>
            <a:xfrm rot="10800000" flipH="1">
              <a:off x="363890" y="3949285"/>
              <a:ext cx="24328" cy="37809"/>
            </a:xfrm>
            <a:custGeom>
              <a:avLst/>
              <a:gdLst/>
              <a:ahLst/>
              <a:cxnLst/>
              <a:rect l="l" t="t" r="r" b="b"/>
              <a:pathLst>
                <a:path w="222" h="345" extrusionOk="0">
                  <a:moveTo>
                    <a:pt x="59" y="305"/>
                  </a:moveTo>
                  <a:cubicBezTo>
                    <a:pt x="20" y="208"/>
                    <a:pt x="1" y="104"/>
                    <a:pt x="7" y="1"/>
                  </a:cubicBezTo>
                  <a:cubicBezTo>
                    <a:pt x="156" y="14"/>
                    <a:pt x="221" y="254"/>
                    <a:pt x="98" y="344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7" name="Google Shape;1277;p16"/>
            <p:cNvSpPr/>
            <p:nvPr/>
          </p:nvSpPr>
          <p:spPr>
            <a:xfrm rot="10800000" flipH="1">
              <a:off x="341862" y="4086491"/>
              <a:ext cx="25753" cy="51288"/>
            </a:xfrm>
            <a:custGeom>
              <a:avLst/>
              <a:gdLst/>
              <a:ahLst/>
              <a:cxnLst/>
              <a:rect l="l" t="t" r="r" b="b"/>
              <a:pathLst>
                <a:path w="235" h="468" extrusionOk="0">
                  <a:moveTo>
                    <a:pt x="40" y="468"/>
                  </a:moveTo>
                  <a:cubicBezTo>
                    <a:pt x="1" y="312"/>
                    <a:pt x="20" y="144"/>
                    <a:pt x="85" y="1"/>
                  </a:cubicBezTo>
                  <a:cubicBezTo>
                    <a:pt x="176" y="33"/>
                    <a:pt x="234" y="124"/>
                    <a:pt x="234" y="221"/>
                  </a:cubicBezTo>
                  <a:cubicBezTo>
                    <a:pt x="228" y="312"/>
                    <a:pt x="156" y="396"/>
                    <a:pt x="72" y="422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8" name="Google Shape;1278;p16"/>
            <p:cNvSpPr/>
            <p:nvPr/>
          </p:nvSpPr>
          <p:spPr>
            <a:xfrm rot="10800000" flipH="1">
              <a:off x="501753" y="4294711"/>
              <a:ext cx="54136" cy="45589"/>
            </a:xfrm>
            <a:custGeom>
              <a:avLst/>
              <a:gdLst/>
              <a:ahLst/>
              <a:cxnLst/>
              <a:rect l="l" t="t" r="r" b="b"/>
              <a:pathLst>
                <a:path w="494" h="416" extrusionOk="0">
                  <a:moveTo>
                    <a:pt x="85" y="1"/>
                  </a:moveTo>
                  <a:cubicBezTo>
                    <a:pt x="59" y="117"/>
                    <a:pt x="27" y="228"/>
                    <a:pt x="1" y="344"/>
                  </a:cubicBezTo>
                  <a:cubicBezTo>
                    <a:pt x="92" y="377"/>
                    <a:pt x="189" y="416"/>
                    <a:pt x="280" y="403"/>
                  </a:cubicBezTo>
                  <a:cubicBezTo>
                    <a:pt x="377" y="396"/>
                    <a:pt x="474" y="325"/>
                    <a:pt x="487" y="228"/>
                  </a:cubicBezTo>
                  <a:cubicBezTo>
                    <a:pt x="494" y="130"/>
                    <a:pt x="377" y="40"/>
                    <a:pt x="299" y="91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9" name="Google Shape;1279;p16"/>
            <p:cNvSpPr/>
            <p:nvPr/>
          </p:nvSpPr>
          <p:spPr>
            <a:xfrm rot="10800000" flipH="1">
              <a:off x="506794" y="4456027"/>
              <a:ext cx="25643" cy="51288"/>
            </a:xfrm>
            <a:custGeom>
              <a:avLst/>
              <a:gdLst/>
              <a:ahLst/>
              <a:cxnLst/>
              <a:rect l="l" t="t" r="r" b="b"/>
              <a:pathLst>
                <a:path w="234" h="468" extrusionOk="0">
                  <a:moveTo>
                    <a:pt x="33" y="468"/>
                  </a:moveTo>
                  <a:cubicBezTo>
                    <a:pt x="0" y="312"/>
                    <a:pt x="13" y="143"/>
                    <a:pt x="85" y="1"/>
                  </a:cubicBezTo>
                  <a:cubicBezTo>
                    <a:pt x="169" y="33"/>
                    <a:pt x="234" y="124"/>
                    <a:pt x="227" y="221"/>
                  </a:cubicBezTo>
                  <a:cubicBezTo>
                    <a:pt x="227" y="312"/>
                    <a:pt x="156" y="396"/>
                    <a:pt x="65" y="422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0" name="Google Shape;1280;p16"/>
            <p:cNvSpPr/>
            <p:nvPr/>
          </p:nvSpPr>
          <p:spPr>
            <a:xfrm rot="10800000" flipH="1">
              <a:off x="536603" y="4410547"/>
              <a:ext cx="48438" cy="58411"/>
            </a:xfrm>
            <a:custGeom>
              <a:avLst/>
              <a:gdLst/>
              <a:ahLst/>
              <a:cxnLst/>
              <a:rect l="l" t="t" r="r" b="b"/>
              <a:pathLst>
                <a:path w="442" h="533" extrusionOk="0">
                  <a:moveTo>
                    <a:pt x="286" y="1"/>
                  </a:moveTo>
                  <a:cubicBezTo>
                    <a:pt x="163" y="27"/>
                    <a:pt x="52" y="118"/>
                    <a:pt x="27" y="241"/>
                  </a:cubicBezTo>
                  <a:cubicBezTo>
                    <a:pt x="1" y="358"/>
                    <a:pt x="85" y="500"/>
                    <a:pt x="202" y="513"/>
                  </a:cubicBezTo>
                  <a:cubicBezTo>
                    <a:pt x="325" y="533"/>
                    <a:pt x="442" y="384"/>
                    <a:pt x="383" y="273"/>
                  </a:cubicBezTo>
                  <a:cubicBezTo>
                    <a:pt x="318" y="241"/>
                    <a:pt x="260" y="215"/>
                    <a:pt x="195" y="183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1" name="Google Shape;1281;p16"/>
            <p:cNvSpPr/>
            <p:nvPr/>
          </p:nvSpPr>
          <p:spPr>
            <a:xfrm rot="10800000" flipH="1">
              <a:off x="636767" y="4499314"/>
              <a:ext cx="46356" cy="45589"/>
            </a:xfrm>
            <a:custGeom>
              <a:avLst/>
              <a:gdLst/>
              <a:ahLst/>
              <a:cxnLst/>
              <a:rect l="l" t="t" r="r" b="b"/>
              <a:pathLst>
                <a:path w="423" h="416" extrusionOk="0">
                  <a:moveTo>
                    <a:pt x="371" y="415"/>
                  </a:moveTo>
                  <a:cubicBezTo>
                    <a:pt x="280" y="337"/>
                    <a:pt x="118" y="350"/>
                    <a:pt x="59" y="246"/>
                  </a:cubicBezTo>
                  <a:cubicBezTo>
                    <a:pt x="1" y="130"/>
                    <a:pt x="163" y="0"/>
                    <a:pt x="280" y="52"/>
                  </a:cubicBezTo>
                  <a:cubicBezTo>
                    <a:pt x="397" y="110"/>
                    <a:pt x="422" y="272"/>
                    <a:pt x="364" y="389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2" name="Google Shape;1282;p16"/>
            <p:cNvSpPr/>
            <p:nvPr/>
          </p:nvSpPr>
          <p:spPr>
            <a:xfrm rot="10800000" flipH="1">
              <a:off x="450575" y="4657123"/>
              <a:ext cx="44164" cy="35617"/>
            </a:xfrm>
            <a:custGeom>
              <a:avLst/>
              <a:gdLst/>
              <a:ahLst/>
              <a:cxnLst/>
              <a:rect l="l" t="t" r="r" b="b"/>
              <a:pathLst>
                <a:path w="403" h="325" extrusionOk="0">
                  <a:moveTo>
                    <a:pt x="267" y="46"/>
                  </a:moveTo>
                  <a:cubicBezTo>
                    <a:pt x="176" y="110"/>
                    <a:pt x="92" y="175"/>
                    <a:pt x="1" y="234"/>
                  </a:cubicBezTo>
                  <a:cubicBezTo>
                    <a:pt x="72" y="311"/>
                    <a:pt x="195" y="324"/>
                    <a:pt x="280" y="273"/>
                  </a:cubicBezTo>
                  <a:cubicBezTo>
                    <a:pt x="364" y="221"/>
                    <a:pt x="403" y="104"/>
                    <a:pt x="371" y="7"/>
                  </a:cubicBezTo>
                  <a:lnTo>
                    <a:pt x="228" y="0"/>
                  </a:ln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3" name="Google Shape;1283;p16"/>
            <p:cNvSpPr/>
            <p:nvPr/>
          </p:nvSpPr>
          <p:spPr>
            <a:xfrm rot="10800000" flipH="1">
              <a:off x="527397" y="4655041"/>
              <a:ext cx="24219" cy="37699"/>
            </a:xfrm>
            <a:custGeom>
              <a:avLst/>
              <a:gdLst/>
              <a:ahLst/>
              <a:cxnLst/>
              <a:rect l="l" t="t" r="r" b="b"/>
              <a:pathLst>
                <a:path w="221" h="344" extrusionOk="0">
                  <a:moveTo>
                    <a:pt x="59" y="305"/>
                  </a:moveTo>
                  <a:cubicBezTo>
                    <a:pt x="20" y="208"/>
                    <a:pt x="0" y="104"/>
                    <a:pt x="7" y="0"/>
                  </a:cubicBezTo>
                  <a:cubicBezTo>
                    <a:pt x="156" y="13"/>
                    <a:pt x="221" y="253"/>
                    <a:pt x="98" y="344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284" name="Google Shape;1284;p16"/>
          <p:cNvSpPr/>
          <p:nvPr/>
        </p:nvSpPr>
        <p:spPr>
          <a:xfrm rot="10800000" flipH="1">
            <a:off x="11774748" y="4895971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52"/>
                </a:moveTo>
                <a:cubicBezTo>
                  <a:pt x="280" y="40"/>
                  <a:pt x="189" y="27"/>
                  <a:pt x="91" y="14"/>
                </a:cubicBezTo>
                <a:cubicBezTo>
                  <a:pt x="1" y="143"/>
                  <a:pt x="150" y="318"/>
                  <a:pt x="305" y="344"/>
                </a:cubicBezTo>
                <a:cubicBezTo>
                  <a:pt x="409" y="364"/>
                  <a:pt x="532" y="338"/>
                  <a:pt x="584" y="241"/>
                </a:cubicBezTo>
                <a:cubicBezTo>
                  <a:pt x="630" y="143"/>
                  <a:pt x="532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85" name="Google Shape;1285;p16"/>
          <p:cNvSpPr/>
          <p:nvPr/>
        </p:nvSpPr>
        <p:spPr>
          <a:xfrm rot="10800000" flipH="1">
            <a:off x="11748301" y="4464490"/>
            <a:ext cx="49388" cy="65461"/>
          </a:xfrm>
          <a:custGeom>
            <a:avLst/>
            <a:gdLst/>
            <a:ahLst/>
            <a:cxnLst/>
            <a:rect l="l" t="t" r="r" b="b"/>
            <a:pathLst>
              <a:path w="338" h="448" extrusionOk="0">
                <a:moveTo>
                  <a:pt x="78" y="448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7"/>
                  <a:pt x="78" y="7"/>
                  <a:pt x="169" y="0"/>
                </a:cubicBezTo>
                <a:cubicBezTo>
                  <a:pt x="266" y="0"/>
                  <a:pt x="337" y="104"/>
                  <a:pt x="324" y="201"/>
                </a:cubicBezTo>
                <a:cubicBezTo>
                  <a:pt x="311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86" name="Google Shape;1286;p16"/>
          <p:cNvSpPr/>
          <p:nvPr/>
        </p:nvSpPr>
        <p:spPr>
          <a:xfrm rot="10800000" flipH="1">
            <a:off x="11857159" y="4963780"/>
            <a:ext cx="46611" cy="53333"/>
          </a:xfrm>
          <a:custGeom>
            <a:avLst/>
            <a:gdLst/>
            <a:ahLst/>
            <a:cxnLst/>
            <a:rect l="l" t="t" r="r" b="b"/>
            <a:pathLst>
              <a:path w="319" h="365" extrusionOk="0">
                <a:moveTo>
                  <a:pt x="221" y="364"/>
                </a:moveTo>
                <a:cubicBezTo>
                  <a:pt x="189" y="293"/>
                  <a:pt x="105" y="254"/>
                  <a:pt x="53" y="189"/>
                </a:cubicBezTo>
                <a:cubicBezTo>
                  <a:pt x="1" y="131"/>
                  <a:pt x="14" y="1"/>
                  <a:pt x="98" y="1"/>
                </a:cubicBezTo>
                <a:cubicBezTo>
                  <a:pt x="124" y="1"/>
                  <a:pt x="144" y="14"/>
                  <a:pt x="163" y="33"/>
                </a:cubicBezTo>
                <a:cubicBezTo>
                  <a:pt x="260" y="98"/>
                  <a:pt x="312" y="208"/>
                  <a:pt x="319" y="32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87" name="Google Shape;1287;p16"/>
          <p:cNvSpPr/>
          <p:nvPr/>
        </p:nvSpPr>
        <p:spPr>
          <a:xfrm rot="10800000" flipH="1">
            <a:off x="11858182" y="5119252"/>
            <a:ext cx="56985" cy="64585"/>
          </a:xfrm>
          <a:custGeom>
            <a:avLst/>
            <a:gdLst/>
            <a:ahLst/>
            <a:cxnLst/>
            <a:rect l="l" t="t" r="r" b="b"/>
            <a:pathLst>
              <a:path w="390" h="442" extrusionOk="0">
                <a:moveTo>
                  <a:pt x="175" y="442"/>
                </a:moveTo>
                <a:cubicBezTo>
                  <a:pt x="117" y="357"/>
                  <a:pt x="59" y="273"/>
                  <a:pt x="0" y="189"/>
                </a:cubicBezTo>
                <a:cubicBezTo>
                  <a:pt x="20" y="72"/>
                  <a:pt x="169" y="1"/>
                  <a:pt x="273" y="59"/>
                </a:cubicBezTo>
                <a:cubicBezTo>
                  <a:pt x="370" y="117"/>
                  <a:pt x="389" y="279"/>
                  <a:pt x="299" y="35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88" name="Google Shape;1288;p16"/>
          <p:cNvSpPr/>
          <p:nvPr/>
        </p:nvSpPr>
        <p:spPr>
          <a:xfrm rot="10800000" flipH="1">
            <a:off x="11535292" y="6079672"/>
            <a:ext cx="137496" cy="119672"/>
          </a:xfrm>
          <a:custGeom>
            <a:avLst/>
            <a:gdLst/>
            <a:ahLst/>
            <a:cxnLst/>
            <a:rect l="l" t="t" r="r" b="b"/>
            <a:pathLst>
              <a:path w="941" h="819" extrusionOk="0">
                <a:moveTo>
                  <a:pt x="467" y="7"/>
                </a:moveTo>
                <a:cubicBezTo>
                  <a:pt x="370" y="1"/>
                  <a:pt x="266" y="1"/>
                  <a:pt x="175" y="33"/>
                </a:cubicBezTo>
                <a:cubicBezTo>
                  <a:pt x="78" y="72"/>
                  <a:pt x="0" y="157"/>
                  <a:pt x="0" y="254"/>
                </a:cubicBezTo>
                <a:cubicBezTo>
                  <a:pt x="0" y="351"/>
                  <a:pt x="78" y="429"/>
                  <a:pt x="150" y="500"/>
                </a:cubicBezTo>
                <a:cubicBezTo>
                  <a:pt x="214" y="559"/>
                  <a:pt x="279" y="617"/>
                  <a:pt x="338" y="675"/>
                </a:cubicBezTo>
                <a:cubicBezTo>
                  <a:pt x="415" y="747"/>
                  <a:pt x="500" y="818"/>
                  <a:pt x="597" y="818"/>
                </a:cubicBezTo>
                <a:cubicBezTo>
                  <a:pt x="707" y="818"/>
                  <a:pt x="798" y="727"/>
                  <a:pt x="850" y="630"/>
                </a:cubicBezTo>
                <a:cubicBezTo>
                  <a:pt x="915" y="507"/>
                  <a:pt x="941" y="358"/>
                  <a:pt x="882" y="228"/>
                </a:cubicBezTo>
                <a:cubicBezTo>
                  <a:pt x="830" y="98"/>
                  <a:pt x="688" y="7"/>
                  <a:pt x="552" y="3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89" name="Google Shape;1289;p16"/>
          <p:cNvSpPr/>
          <p:nvPr/>
        </p:nvSpPr>
        <p:spPr>
          <a:xfrm rot="10800000" flipH="1">
            <a:off x="5976462" y="6513205"/>
            <a:ext cx="119524" cy="118649"/>
          </a:xfrm>
          <a:custGeom>
            <a:avLst/>
            <a:gdLst/>
            <a:ahLst/>
            <a:cxnLst/>
            <a:rect l="l" t="t" r="r" b="b"/>
            <a:pathLst>
              <a:path w="818" h="812" extrusionOk="0">
                <a:moveTo>
                  <a:pt x="131" y="117"/>
                </a:moveTo>
                <a:cubicBezTo>
                  <a:pt x="299" y="0"/>
                  <a:pt x="559" y="26"/>
                  <a:pt x="688" y="182"/>
                </a:cubicBezTo>
                <a:cubicBezTo>
                  <a:pt x="818" y="338"/>
                  <a:pt x="792" y="610"/>
                  <a:pt x="617" y="720"/>
                </a:cubicBezTo>
                <a:cubicBezTo>
                  <a:pt x="468" y="811"/>
                  <a:pt x="260" y="766"/>
                  <a:pt x="144" y="642"/>
                </a:cubicBezTo>
                <a:cubicBezTo>
                  <a:pt x="27" y="513"/>
                  <a:pt x="1" y="325"/>
                  <a:pt x="46" y="15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90" name="Google Shape;1290;p16"/>
          <p:cNvSpPr/>
          <p:nvPr/>
        </p:nvSpPr>
        <p:spPr>
          <a:xfrm rot="10800000" flipH="1">
            <a:off x="11616827" y="6428460"/>
            <a:ext cx="65460" cy="76859"/>
          </a:xfrm>
          <a:custGeom>
            <a:avLst/>
            <a:gdLst/>
            <a:ahLst/>
            <a:cxnLst/>
            <a:rect l="l" t="t" r="r" b="b"/>
            <a:pathLst>
              <a:path w="448" h="526" extrusionOk="0">
                <a:moveTo>
                  <a:pt x="285" y="0"/>
                </a:moveTo>
                <a:cubicBezTo>
                  <a:pt x="169" y="26"/>
                  <a:pt x="58" y="117"/>
                  <a:pt x="32" y="234"/>
                </a:cubicBezTo>
                <a:cubicBezTo>
                  <a:pt x="0" y="357"/>
                  <a:pt x="84" y="500"/>
                  <a:pt x="208" y="513"/>
                </a:cubicBezTo>
                <a:cubicBezTo>
                  <a:pt x="331" y="526"/>
                  <a:pt x="448" y="383"/>
                  <a:pt x="389" y="273"/>
                </a:cubicBezTo>
                <a:cubicBezTo>
                  <a:pt x="324" y="240"/>
                  <a:pt x="259" y="208"/>
                  <a:pt x="201" y="17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91" name="Google Shape;1291;p16"/>
          <p:cNvSpPr/>
          <p:nvPr/>
        </p:nvSpPr>
        <p:spPr>
          <a:xfrm rot="10800000" flipH="1">
            <a:off x="11344754" y="6223747"/>
            <a:ext cx="82703" cy="85480"/>
          </a:xfrm>
          <a:custGeom>
            <a:avLst/>
            <a:gdLst/>
            <a:ahLst/>
            <a:cxnLst/>
            <a:rect l="l" t="t" r="r" b="b"/>
            <a:pathLst>
              <a:path w="566" h="585" extrusionOk="0">
                <a:moveTo>
                  <a:pt x="20" y="1"/>
                </a:moveTo>
                <a:cubicBezTo>
                  <a:pt x="1" y="169"/>
                  <a:pt x="20" y="357"/>
                  <a:pt x="144" y="474"/>
                </a:cubicBezTo>
                <a:cubicBezTo>
                  <a:pt x="273" y="584"/>
                  <a:pt x="526" y="532"/>
                  <a:pt x="546" y="364"/>
                </a:cubicBezTo>
                <a:cubicBezTo>
                  <a:pt x="565" y="195"/>
                  <a:pt x="351" y="98"/>
                  <a:pt x="182" y="53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92" name="Google Shape;1292;p16"/>
          <p:cNvSpPr/>
          <p:nvPr/>
        </p:nvSpPr>
        <p:spPr>
          <a:xfrm rot="10800000" flipH="1">
            <a:off x="6352117" y="6373968"/>
            <a:ext cx="174463" cy="185864"/>
          </a:xfrm>
          <a:custGeom>
            <a:avLst/>
            <a:gdLst/>
            <a:ahLst/>
            <a:cxnLst/>
            <a:rect l="l" t="t" r="r" b="b"/>
            <a:pathLst>
              <a:path w="1194" h="1272" extrusionOk="0">
                <a:moveTo>
                  <a:pt x="312" y="798"/>
                </a:moveTo>
                <a:cubicBezTo>
                  <a:pt x="65" y="675"/>
                  <a:pt x="1" y="292"/>
                  <a:pt x="195" y="98"/>
                </a:cubicBezTo>
                <a:cubicBezTo>
                  <a:pt x="228" y="59"/>
                  <a:pt x="267" y="33"/>
                  <a:pt x="318" y="20"/>
                </a:cubicBezTo>
                <a:cubicBezTo>
                  <a:pt x="422" y="0"/>
                  <a:pt x="513" y="85"/>
                  <a:pt x="584" y="163"/>
                </a:cubicBezTo>
                <a:cubicBezTo>
                  <a:pt x="733" y="318"/>
                  <a:pt x="876" y="487"/>
                  <a:pt x="1006" y="655"/>
                </a:cubicBezTo>
                <a:cubicBezTo>
                  <a:pt x="1097" y="779"/>
                  <a:pt x="1194" y="941"/>
                  <a:pt x="1129" y="1077"/>
                </a:cubicBezTo>
                <a:cubicBezTo>
                  <a:pt x="1051" y="1271"/>
                  <a:pt x="759" y="1258"/>
                  <a:pt x="597" y="1129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2066683695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4">
  <p:cSld name="Title only 4">
    <p:spTree>
      <p:nvGrpSpPr>
        <p:cNvPr id="1" name="Shape 12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94" name="Google Shape;1294;p17"/>
          <p:cNvGrpSpPr/>
          <p:nvPr/>
        </p:nvGrpSpPr>
        <p:grpSpPr>
          <a:xfrm>
            <a:off x="-5449149" y="-7417967"/>
            <a:ext cx="30058167" cy="9233192"/>
            <a:chOff x="-3636812" y="3375299"/>
            <a:chExt cx="22543625" cy="5566635"/>
          </a:xfrm>
        </p:grpSpPr>
        <p:grpSp>
          <p:nvGrpSpPr>
            <p:cNvPr id="1295" name="Google Shape;1295;p17"/>
            <p:cNvGrpSpPr/>
            <p:nvPr/>
          </p:nvGrpSpPr>
          <p:grpSpPr>
            <a:xfrm>
              <a:off x="-3636812" y="3375299"/>
              <a:ext cx="22543625" cy="5566635"/>
              <a:chOff x="1465514" y="4134125"/>
              <a:chExt cx="11970278" cy="3075829"/>
            </a:xfrm>
          </p:grpSpPr>
          <p:sp>
            <p:nvSpPr>
              <p:cNvPr id="1296" name="Google Shape;1296;p17"/>
              <p:cNvSpPr/>
              <p:nvPr/>
            </p:nvSpPr>
            <p:spPr>
              <a:xfrm rot="10800000" flipH="1">
                <a:off x="1465514" y="6073654"/>
                <a:ext cx="11970278" cy="1136300"/>
              </a:xfrm>
              <a:custGeom>
                <a:avLst/>
                <a:gdLst/>
                <a:ahLst/>
                <a:cxnLst/>
                <a:rect l="l" t="t" r="r" b="b"/>
                <a:pathLst>
                  <a:path w="278800" h="45452" extrusionOk="0">
                    <a:moveTo>
                      <a:pt x="165875" y="0"/>
                    </a:moveTo>
                    <a:cubicBezTo>
                      <a:pt x="154970" y="0"/>
                      <a:pt x="146990" y="3265"/>
                      <a:pt x="139400" y="6905"/>
                    </a:cubicBezTo>
                    <a:cubicBezTo>
                      <a:pt x="129595" y="11604"/>
                      <a:pt x="118244" y="18055"/>
                      <a:pt x="102202" y="18055"/>
                    </a:cubicBezTo>
                    <a:cubicBezTo>
                      <a:pt x="92574" y="18055"/>
                      <a:pt x="81257" y="15732"/>
                      <a:pt x="67570" y="9311"/>
                    </a:cubicBezTo>
                    <a:cubicBezTo>
                      <a:pt x="52912" y="2430"/>
                      <a:pt x="39134" y="371"/>
                      <a:pt x="27892" y="371"/>
                    </a:cubicBezTo>
                    <a:cubicBezTo>
                      <a:pt x="11127" y="371"/>
                      <a:pt x="1" y="4950"/>
                      <a:pt x="1" y="4950"/>
                    </a:cubicBezTo>
                    <a:lnTo>
                      <a:pt x="1" y="45452"/>
                    </a:lnTo>
                    <a:lnTo>
                      <a:pt x="278799" y="45452"/>
                    </a:lnTo>
                    <a:lnTo>
                      <a:pt x="278799" y="8910"/>
                    </a:lnTo>
                    <a:cubicBezTo>
                      <a:pt x="278799" y="8910"/>
                      <a:pt x="261746" y="18308"/>
                      <a:pt x="239090" y="18308"/>
                    </a:cubicBezTo>
                    <a:cubicBezTo>
                      <a:pt x="229133" y="18308"/>
                      <a:pt x="218093" y="16493"/>
                      <a:pt x="206944" y="11266"/>
                    </a:cubicBezTo>
                    <a:cubicBezTo>
                      <a:pt x="189184" y="2935"/>
                      <a:pt x="176215" y="0"/>
                      <a:pt x="16587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97" name="Google Shape;1297;p17"/>
              <p:cNvSpPr/>
              <p:nvPr/>
            </p:nvSpPr>
            <p:spPr>
              <a:xfrm>
                <a:off x="2617050" y="4134125"/>
                <a:ext cx="6970000" cy="1332100"/>
              </a:xfrm>
              <a:custGeom>
                <a:avLst/>
                <a:gdLst/>
                <a:ahLst/>
                <a:cxnLst/>
                <a:rect l="l" t="t" r="r" b="b"/>
                <a:pathLst>
                  <a:path w="278800" h="53284" fill="none" extrusionOk="0">
                    <a:moveTo>
                      <a:pt x="1" y="12782"/>
                    </a:moveTo>
                    <a:cubicBezTo>
                      <a:pt x="1" y="12782"/>
                      <a:pt x="31054" y="0"/>
                      <a:pt x="67570" y="17143"/>
                    </a:cubicBezTo>
                    <a:cubicBezTo>
                      <a:pt x="104061" y="34261"/>
                      <a:pt x="123711" y="22256"/>
                      <a:pt x="139400" y="14737"/>
                    </a:cubicBezTo>
                    <a:cubicBezTo>
                      <a:pt x="154187" y="7645"/>
                      <a:pt x="170453" y="1980"/>
                      <a:pt x="206944" y="19098"/>
                    </a:cubicBezTo>
                    <a:cubicBezTo>
                      <a:pt x="243461" y="36216"/>
                      <a:pt x="278799" y="16742"/>
                      <a:pt x="278799" y="16742"/>
                    </a:cubicBezTo>
                    <a:lnTo>
                      <a:pt x="278799" y="53284"/>
                    </a:lnTo>
                    <a:lnTo>
                      <a:pt x="1" y="53284"/>
                    </a:lnTo>
                    <a:close/>
                  </a:path>
                </a:pathLst>
              </a:custGeom>
              <a:solidFill>
                <a:srgbClr val="C6E6E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298" name="Google Shape;1298;p17"/>
            <p:cNvGrpSpPr/>
            <p:nvPr/>
          </p:nvGrpSpPr>
          <p:grpSpPr>
            <a:xfrm>
              <a:off x="-3636812" y="3509594"/>
              <a:ext cx="22543366" cy="5183386"/>
              <a:chOff x="-1674134" y="446017"/>
              <a:chExt cx="14648061" cy="5940843"/>
            </a:xfrm>
          </p:grpSpPr>
          <p:sp>
            <p:nvSpPr>
              <p:cNvPr id="1299" name="Google Shape;1299;p17"/>
              <p:cNvSpPr/>
              <p:nvPr/>
            </p:nvSpPr>
            <p:spPr>
              <a:xfrm rot="10800000" flipH="1">
                <a:off x="-1674134" y="1456004"/>
                <a:ext cx="14648061" cy="3569525"/>
              </a:xfrm>
              <a:custGeom>
                <a:avLst/>
                <a:gdLst/>
                <a:ahLst/>
                <a:cxnLst/>
                <a:rect l="l" t="t" r="r" b="b"/>
                <a:pathLst>
                  <a:path w="285579" h="142781" extrusionOk="0">
                    <a:moveTo>
                      <a:pt x="0" y="142780"/>
                    </a:moveTo>
                    <a:lnTo>
                      <a:pt x="285579" y="142780"/>
                    </a:lnTo>
                    <a:lnTo>
                      <a:pt x="28557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00" name="Google Shape;1300;p17"/>
              <p:cNvSpPr/>
              <p:nvPr/>
            </p:nvSpPr>
            <p:spPr>
              <a:xfrm rot="-146746">
                <a:off x="-353119" y="681039"/>
                <a:ext cx="11014842" cy="5470800"/>
              </a:xfrm>
              <a:custGeom>
                <a:avLst/>
                <a:gdLst/>
                <a:ahLst/>
                <a:cxnLst/>
                <a:rect l="l" t="t" r="r" b="b"/>
                <a:pathLst>
                  <a:path w="313885" h="184466" extrusionOk="0">
                    <a:moveTo>
                      <a:pt x="186903" y="32588"/>
                    </a:moveTo>
                    <a:cubicBezTo>
                      <a:pt x="185661" y="32588"/>
                      <a:pt x="184432" y="32845"/>
                      <a:pt x="183424" y="33328"/>
                    </a:cubicBezTo>
                    <a:cubicBezTo>
                      <a:pt x="182824" y="33619"/>
                      <a:pt x="182224" y="34064"/>
                      <a:pt x="182070" y="34716"/>
                    </a:cubicBezTo>
                    <a:cubicBezTo>
                      <a:pt x="181847" y="35607"/>
                      <a:pt x="182601" y="36463"/>
                      <a:pt x="183458" y="36823"/>
                    </a:cubicBezTo>
                    <a:cubicBezTo>
                      <a:pt x="184093" y="37098"/>
                      <a:pt x="184787" y="37177"/>
                      <a:pt x="185487" y="37177"/>
                    </a:cubicBezTo>
                    <a:cubicBezTo>
                      <a:pt x="185921" y="37177"/>
                      <a:pt x="186356" y="37147"/>
                      <a:pt x="186782" y="37114"/>
                    </a:cubicBezTo>
                    <a:cubicBezTo>
                      <a:pt x="188495" y="36994"/>
                      <a:pt x="190192" y="36892"/>
                      <a:pt x="191888" y="36772"/>
                    </a:cubicBezTo>
                    <a:cubicBezTo>
                      <a:pt x="192111" y="36755"/>
                      <a:pt x="192316" y="36737"/>
                      <a:pt x="192488" y="36617"/>
                    </a:cubicBezTo>
                    <a:cubicBezTo>
                      <a:pt x="192933" y="36309"/>
                      <a:pt x="192762" y="35624"/>
                      <a:pt x="192471" y="35178"/>
                    </a:cubicBezTo>
                    <a:cubicBezTo>
                      <a:pt x="191343" y="33393"/>
                      <a:pt x="189103" y="32588"/>
                      <a:pt x="186903" y="32588"/>
                    </a:cubicBezTo>
                    <a:close/>
                    <a:moveTo>
                      <a:pt x="165701" y="35269"/>
                    </a:moveTo>
                    <a:cubicBezTo>
                      <a:pt x="165577" y="35269"/>
                      <a:pt x="165453" y="35278"/>
                      <a:pt x="165330" y="35298"/>
                    </a:cubicBezTo>
                    <a:cubicBezTo>
                      <a:pt x="164713" y="35401"/>
                      <a:pt x="164113" y="35915"/>
                      <a:pt x="164147" y="36549"/>
                    </a:cubicBezTo>
                    <a:cubicBezTo>
                      <a:pt x="164199" y="37251"/>
                      <a:pt x="164970" y="37646"/>
                      <a:pt x="165655" y="37834"/>
                    </a:cubicBezTo>
                    <a:cubicBezTo>
                      <a:pt x="166384" y="38032"/>
                      <a:pt x="167089" y="38113"/>
                      <a:pt x="167786" y="38113"/>
                    </a:cubicBezTo>
                    <a:cubicBezTo>
                      <a:pt x="168958" y="38113"/>
                      <a:pt x="170107" y="37884"/>
                      <a:pt x="171310" y="37594"/>
                    </a:cubicBezTo>
                    <a:cubicBezTo>
                      <a:pt x="172029" y="37423"/>
                      <a:pt x="174394" y="37080"/>
                      <a:pt x="173383" y="36103"/>
                    </a:cubicBezTo>
                    <a:cubicBezTo>
                      <a:pt x="173209" y="35938"/>
                      <a:pt x="172847" y="35891"/>
                      <a:pt x="172452" y="35891"/>
                    </a:cubicBezTo>
                    <a:cubicBezTo>
                      <a:pt x="171948" y="35891"/>
                      <a:pt x="171392" y="35966"/>
                      <a:pt x="171104" y="35966"/>
                    </a:cubicBezTo>
                    <a:cubicBezTo>
                      <a:pt x="171031" y="35967"/>
                      <a:pt x="170958" y="35968"/>
                      <a:pt x="170885" y="35968"/>
                    </a:cubicBezTo>
                    <a:cubicBezTo>
                      <a:pt x="169639" y="35968"/>
                      <a:pt x="168394" y="35828"/>
                      <a:pt x="167180" y="35521"/>
                    </a:cubicBezTo>
                    <a:cubicBezTo>
                      <a:pt x="166700" y="35411"/>
                      <a:pt x="166199" y="35269"/>
                      <a:pt x="165701" y="35269"/>
                    </a:cubicBezTo>
                    <a:close/>
                    <a:moveTo>
                      <a:pt x="313713" y="38948"/>
                    </a:moveTo>
                    <a:cubicBezTo>
                      <a:pt x="313713" y="38948"/>
                      <a:pt x="313713" y="38948"/>
                      <a:pt x="313713" y="38948"/>
                    </a:cubicBezTo>
                    <a:cubicBezTo>
                      <a:pt x="313713" y="38948"/>
                      <a:pt x="313713" y="38948"/>
                      <a:pt x="313713" y="38948"/>
                    </a:cubicBezTo>
                    <a:close/>
                    <a:moveTo>
                      <a:pt x="241084" y="36326"/>
                    </a:moveTo>
                    <a:cubicBezTo>
                      <a:pt x="239935" y="36326"/>
                      <a:pt x="240277" y="38504"/>
                      <a:pt x="240550" y="39085"/>
                    </a:cubicBezTo>
                    <a:cubicBezTo>
                      <a:pt x="240635" y="39256"/>
                      <a:pt x="240772" y="39462"/>
                      <a:pt x="240978" y="39496"/>
                    </a:cubicBezTo>
                    <a:cubicBezTo>
                      <a:pt x="240997" y="39499"/>
                      <a:pt x="241016" y="39500"/>
                      <a:pt x="241035" y="39500"/>
                    </a:cubicBezTo>
                    <a:cubicBezTo>
                      <a:pt x="241250" y="39500"/>
                      <a:pt x="241434" y="39327"/>
                      <a:pt x="241561" y="39153"/>
                    </a:cubicBezTo>
                    <a:cubicBezTo>
                      <a:pt x="242023" y="38519"/>
                      <a:pt x="242109" y="37628"/>
                      <a:pt x="241800" y="36909"/>
                    </a:cubicBezTo>
                    <a:cubicBezTo>
                      <a:pt x="241663" y="36617"/>
                      <a:pt x="241423" y="36326"/>
                      <a:pt x="241098" y="36326"/>
                    </a:cubicBezTo>
                    <a:cubicBezTo>
                      <a:pt x="241093" y="36326"/>
                      <a:pt x="241089" y="36326"/>
                      <a:pt x="241084" y="36326"/>
                    </a:cubicBezTo>
                    <a:close/>
                    <a:moveTo>
                      <a:pt x="245592" y="36203"/>
                    </a:moveTo>
                    <a:cubicBezTo>
                      <a:pt x="242312" y="36203"/>
                      <a:pt x="242535" y="42279"/>
                      <a:pt x="242983" y="44054"/>
                    </a:cubicBezTo>
                    <a:cubicBezTo>
                      <a:pt x="243120" y="44551"/>
                      <a:pt x="243360" y="45099"/>
                      <a:pt x="243891" y="45305"/>
                    </a:cubicBezTo>
                    <a:cubicBezTo>
                      <a:pt x="244007" y="45344"/>
                      <a:pt x="244125" y="45362"/>
                      <a:pt x="244243" y="45362"/>
                    </a:cubicBezTo>
                    <a:cubicBezTo>
                      <a:pt x="244785" y="45362"/>
                      <a:pt x="245330" y="44982"/>
                      <a:pt x="245724" y="44602"/>
                    </a:cubicBezTo>
                    <a:cubicBezTo>
                      <a:pt x="246667" y="43677"/>
                      <a:pt x="247420" y="42597"/>
                      <a:pt x="247917" y="41432"/>
                    </a:cubicBezTo>
                    <a:cubicBezTo>
                      <a:pt x="248329" y="40438"/>
                      <a:pt x="248586" y="39342"/>
                      <a:pt x="248294" y="38314"/>
                    </a:cubicBezTo>
                    <a:cubicBezTo>
                      <a:pt x="248003" y="37286"/>
                      <a:pt x="247095" y="36360"/>
                      <a:pt x="245930" y="36223"/>
                    </a:cubicBezTo>
                    <a:cubicBezTo>
                      <a:pt x="245813" y="36210"/>
                      <a:pt x="245700" y="36203"/>
                      <a:pt x="245592" y="36203"/>
                    </a:cubicBezTo>
                    <a:close/>
                    <a:moveTo>
                      <a:pt x="119637" y="55954"/>
                    </a:moveTo>
                    <a:cubicBezTo>
                      <a:pt x="118727" y="55954"/>
                      <a:pt x="117589" y="56186"/>
                      <a:pt x="117045" y="56253"/>
                    </a:cubicBezTo>
                    <a:cubicBezTo>
                      <a:pt x="116121" y="56363"/>
                      <a:pt x="115185" y="56437"/>
                      <a:pt x="114247" y="56437"/>
                    </a:cubicBezTo>
                    <a:cubicBezTo>
                      <a:pt x="113569" y="56437"/>
                      <a:pt x="112889" y="56398"/>
                      <a:pt x="112213" y="56305"/>
                    </a:cubicBezTo>
                    <a:cubicBezTo>
                      <a:pt x="111410" y="56200"/>
                      <a:pt x="110598" y="56003"/>
                      <a:pt x="109790" y="56003"/>
                    </a:cubicBezTo>
                    <a:cubicBezTo>
                      <a:pt x="109546" y="56003"/>
                      <a:pt x="109303" y="56021"/>
                      <a:pt x="109060" y="56065"/>
                    </a:cubicBezTo>
                    <a:cubicBezTo>
                      <a:pt x="107998" y="56236"/>
                      <a:pt x="106953" y="57042"/>
                      <a:pt x="106953" y="58104"/>
                    </a:cubicBezTo>
                    <a:cubicBezTo>
                      <a:pt x="106953" y="58875"/>
                      <a:pt x="107518" y="59577"/>
                      <a:pt x="108204" y="59937"/>
                    </a:cubicBezTo>
                    <a:cubicBezTo>
                      <a:pt x="108889" y="60280"/>
                      <a:pt x="109694" y="60366"/>
                      <a:pt x="110465" y="60383"/>
                    </a:cubicBezTo>
                    <a:cubicBezTo>
                      <a:pt x="110665" y="60390"/>
                      <a:pt x="110864" y="60393"/>
                      <a:pt x="111063" y="60393"/>
                    </a:cubicBezTo>
                    <a:cubicBezTo>
                      <a:pt x="113370" y="60393"/>
                      <a:pt x="115605" y="59942"/>
                      <a:pt x="117782" y="59200"/>
                    </a:cubicBezTo>
                    <a:cubicBezTo>
                      <a:pt x="118553" y="58926"/>
                      <a:pt x="119684" y="58652"/>
                      <a:pt x="120232" y="58001"/>
                    </a:cubicBezTo>
                    <a:cubicBezTo>
                      <a:pt x="121616" y="56346"/>
                      <a:pt x="120818" y="55954"/>
                      <a:pt x="119637" y="55954"/>
                    </a:cubicBezTo>
                    <a:close/>
                    <a:moveTo>
                      <a:pt x="91544" y="65004"/>
                    </a:moveTo>
                    <a:cubicBezTo>
                      <a:pt x="91762" y="65004"/>
                      <a:pt x="91982" y="65092"/>
                      <a:pt x="92183" y="65180"/>
                    </a:cubicBezTo>
                    <a:lnTo>
                      <a:pt x="100733" y="68813"/>
                    </a:lnTo>
                    <a:cubicBezTo>
                      <a:pt x="101281" y="69036"/>
                      <a:pt x="101881" y="69310"/>
                      <a:pt x="102087" y="69875"/>
                    </a:cubicBezTo>
                    <a:cubicBezTo>
                      <a:pt x="102309" y="70406"/>
                      <a:pt x="102070" y="71023"/>
                      <a:pt x="101658" y="71434"/>
                    </a:cubicBezTo>
                    <a:cubicBezTo>
                      <a:pt x="101247" y="71828"/>
                      <a:pt x="100699" y="72051"/>
                      <a:pt x="100168" y="72240"/>
                    </a:cubicBezTo>
                    <a:cubicBezTo>
                      <a:pt x="99100" y="72596"/>
                      <a:pt x="97958" y="72863"/>
                      <a:pt x="96839" y="72863"/>
                    </a:cubicBezTo>
                    <a:cubicBezTo>
                      <a:pt x="96180" y="72863"/>
                      <a:pt x="95530" y="72770"/>
                      <a:pt x="94907" y="72548"/>
                    </a:cubicBezTo>
                    <a:cubicBezTo>
                      <a:pt x="93417" y="72017"/>
                      <a:pt x="91875" y="70818"/>
                      <a:pt x="91361" y="69275"/>
                    </a:cubicBezTo>
                    <a:cubicBezTo>
                      <a:pt x="91121" y="68539"/>
                      <a:pt x="90504" y="65352"/>
                      <a:pt x="91309" y="65043"/>
                    </a:cubicBezTo>
                    <a:cubicBezTo>
                      <a:pt x="91387" y="65016"/>
                      <a:pt x="91465" y="65004"/>
                      <a:pt x="91544" y="65004"/>
                    </a:cubicBezTo>
                    <a:close/>
                    <a:moveTo>
                      <a:pt x="107475" y="69269"/>
                    </a:moveTo>
                    <a:cubicBezTo>
                      <a:pt x="107772" y="69269"/>
                      <a:pt x="108062" y="69293"/>
                      <a:pt x="108341" y="69344"/>
                    </a:cubicBezTo>
                    <a:cubicBezTo>
                      <a:pt x="108820" y="69430"/>
                      <a:pt x="109369" y="69652"/>
                      <a:pt x="109472" y="70132"/>
                    </a:cubicBezTo>
                    <a:cubicBezTo>
                      <a:pt x="109574" y="70629"/>
                      <a:pt x="109146" y="71075"/>
                      <a:pt x="108735" y="71383"/>
                    </a:cubicBezTo>
                    <a:cubicBezTo>
                      <a:pt x="107827" y="72085"/>
                      <a:pt x="106867" y="72719"/>
                      <a:pt x="105873" y="73268"/>
                    </a:cubicBezTo>
                    <a:cubicBezTo>
                      <a:pt x="105359" y="73542"/>
                      <a:pt x="104811" y="73816"/>
                      <a:pt x="104228" y="73850"/>
                    </a:cubicBezTo>
                    <a:cubicBezTo>
                      <a:pt x="104178" y="73853"/>
                      <a:pt x="104130" y="73854"/>
                      <a:pt x="104082" y="73854"/>
                    </a:cubicBezTo>
                    <a:cubicBezTo>
                      <a:pt x="102354" y="73854"/>
                      <a:pt x="102555" y="72058"/>
                      <a:pt x="103372" y="71057"/>
                    </a:cubicBezTo>
                    <a:cubicBezTo>
                      <a:pt x="104303" y="69912"/>
                      <a:pt x="105964" y="69269"/>
                      <a:pt x="107475" y="69269"/>
                    </a:cubicBezTo>
                    <a:close/>
                    <a:moveTo>
                      <a:pt x="194964" y="0"/>
                    </a:moveTo>
                    <a:cubicBezTo>
                      <a:pt x="176009" y="0"/>
                      <a:pt x="157059" y="5766"/>
                      <a:pt x="141838" y="17050"/>
                    </a:cubicBezTo>
                    <a:cubicBezTo>
                      <a:pt x="137401" y="20340"/>
                      <a:pt x="133237" y="24109"/>
                      <a:pt x="128319" y="26697"/>
                    </a:cubicBezTo>
                    <a:cubicBezTo>
                      <a:pt x="126210" y="27806"/>
                      <a:pt x="123759" y="28229"/>
                      <a:pt x="121263" y="28229"/>
                    </a:cubicBezTo>
                    <a:cubicBezTo>
                      <a:pt x="118632" y="28229"/>
                      <a:pt x="115950" y="27758"/>
                      <a:pt x="113567" y="27125"/>
                    </a:cubicBezTo>
                    <a:cubicBezTo>
                      <a:pt x="113009" y="26979"/>
                      <a:pt x="112398" y="26828"/>
                      <a:pt x="111827" y="26828"/>
                    </a:cubicBezTo>
                    <a:cubicBezTo>
                      <a:pt x="111327" y="26828"/>
                      <a:pt x="110858" y="26943"/>
                      <a:pt x="110483" y="27279"/>
                    </a:cubicBezTo>
                    <a:cubicBezTo>
                      <a:pt x="109489" y="28205"/>
                      <a:pt x="110123" y="29901"/>
                      <a:pt x="111048" y="30912"/>
                    </a:cubicBezTo>
                    <a:cubicBezTo>
                      <a:pt x="111956" y="31923"/>
                      <a:pt x="113173" y="32899"/>
                      <a:pt x="113207" y="34270"/>
                    </a:cubicBezTo>
                    <a:cubicBezTo>
                      <a:pt x="113258" y="35692"/>
                      <a:pt x="111888" y="36840"/>
                      <a:pt x="110465" y="37012"/>
                    </a:cubicBezTo>
                    <a:cubicBezTo>
                      <a:pt x="110318" y="37028"/>
                      <a:pt x="110172" y="37035"/>
                      <a:pt x="110025" y="37035"/>
                    </a:cubicBezTo>
                    <a:cubicBezTo>
                      <a:pt x="108772" y="37035"/>
                      <a:pt x="107545" y="36472"/>
                      <a:pt x="106456" y="35812"/>
                    </a:cubicBezTo>
                    <a:cubicBezTo>
                      <a:pt x="102772" y="33550"/>
                      <a:pt x="99979" y="29884"/>
                      <a:pt x="98780" y="25720"/>
                    </a:cubicBezTo>
                    <a:cubicBezTo>
                      <a:pt x="97426" y="21025"/>
                      <a:pt x="97717" y="15234"/>
                      <a:pt x="93794" y="12338"/>
                    </a:cubicBezTo>
                    <a:cubicBezTo>
                      <a:pt x="92425" y="11330"/>
                      <a:pt x="90755" y="10892"/>
                      <a:pt x="89054" y="10892"/>
                    </a:cubicBezTo>
                    <a:cubicBezTo>
                      <a:pt x="87689" y="10892"/>
                      <a:pt x="86304" y="11174"/>
                      <a:pt x="85038" y="11670"/>
                    </a:cubicBezTo>
                    <a:cubicBezTo>
                      <a:pt x="82194" y="12784"/>
                      <a:pt x="79966" y="15268"/>
                      <a:pt x="77653" y="17256"/>
                    </a:cubicBezTo>
                    <a:cubicBezTo>
                      <a:pt x="82862" y="18232"/>
                      <a:pt x="87026" y="22105"/>
                      <a:pt x="90435" y="26148"/>
                    </a:cubicBezTo>
                    <a:cubicBezTo>
                      <a:pt x="94770" y="31289"/>
                      <a:pt x="98711" y="37320"/>
                      <a:pt x="105308" y="39736"/>
                    </a:cubicBezTo>
                    <a:cubicBezTo>
                      <a:pt x="108011" y="40726"/>
                      <a:pt x="110831" y="41161"/>
                      <a:pt x="113678" y="41161"/>
                    </a:cubicBezTo>
                    <a:cubicBezTo>
                      <a:pt x="119404" y="41161"/>
                      <a:pt x="125237" y="39404"/>
                      <a:pt x="130444" y="36874"/>
                    </a:cubicBezTo>
                    <a:cubicBezTo>
                      <a:pt x="138257" y="33105"/>
                      <a:pt x="145163" y="27708"/>
                      <a:pt x="152787" y="23578"/>
                    </a:cubicBezTo>
                    <a:cubicBezTo>
                      <a:pt x="161671" y="18754"/>
                      <a:pt x="171739" y="15691"/>
                      <a:pt x="181795" y="15691"/>
                    </a:cubicBezTo>
                    <a:cubicBezTo>
                      <a:pt x="184598" y="15691"/>
                      <a:pt x="187400" y="15929"/>
                      <a:pt x="190175" y="16433"/>
                    </a:cubicBezTo>
                    <a:cubicBezTo>
                      <a:pt x="202888" y="18729"/>
                      <a:pt x="214797" y="27262"/>
                      <a:pt x="219269" y="39393"/>
                    </a:cubicBezTo>
                    <a:cubicBezTo>
                      <a:pt x="222490" y="48097"/>
                      <a:pt x="221736" y="57693"/>
                      <a:pt x="222627" y="66945"/>
                    </a:cubicBezTo>
                    <a:cubicBezTo>
                      <a:pt x="223518" y="76198"/>
                      <a:pt x="226808" y="86238"/>
                      <a:pt x="234981" y="90659"/>
                    </a:cubicBezTo>
                    <a:cubicBezTo>
                      <a:pt x="238802" y="92570"/>
                      <a:pt x="242921" y="93393"/>
                      <a:pt x="247073" y="93393"/>
                    </a:cubicBezTo>
                    <a:cubicBezTo>
                      <a:pt x="252715" y="93393"/>
                      <a:pt x="258417" y="91873"/>
                      <a:pt x="263510" y="89494"/>
                    </a:cubicBezTo>
                    <a:cubicBezTo>
                      <a:pt x="267982" y="87404"/>
                      <a:pt x="272214" y="84594"/>
                      <a:pt x="275812" y="81184"/>
                    </a:cubicBezTo>
                    <a:cubicBezTo>
                      <a:pt x="276960" y="80087"/>
                      <a:pt x="279873" y="77688"/>
                      <a:pt x="279188" y="75769"/>
                    </a:cubicBezTo>
                    <a:cubicBezTo>
                      <a:pt x="278840" y="74816"/>
                      <a:pt x="278303" y="74518"/>
                      <a:pt x="277680" y="74518"/>
                    </a:cubicBezTo>
                    <a:cubicBezTo>
                      <a:pt x="276647" y="74518"/>
                      <a:pt x="275379" y="75336"/>
                      <a:pt x="274351" y="75336"/>
                    </a:cubicBezTo>
                    <a:cubicBezTo>
                      <a:pt x="273984" y="75336"/>
                      <a:pt x="273647" y="75231"/>
                      <a:pt x="273362" y="74947"/>
                    </a:cubicBezTo>
                    <a:cubicBezTo>
                      <a:pt x="272608" y="74210"/>
                      <a:pt x="273276" y="72942"/>
                      <a:pt x="273996" y="72171"/>
                    </a:cubicBezTo>
                    <a:cubicBezTo>
                      <a:pt x="283831" y="61839"/>
                      <a:pt x="299852" y="55825"/>
                      <a:pt x="313885" y="55260"/>
                    </a:cubicBezTo>
                    <a:cubicBezTo>
                      <a:pt x="313559" y="53683"/>
                      <a:pt x="313079" y="52004"/>
                      <a:pt x="312720" y="50342"/>
                    </a:cubicBezTo>
                    <a:cubicBezTo>
                      <a:pt x="312463" y="49108"/>
                      <a:pt x="312274" y="47892"/>
                      <a:pt x="312257" y="46727"/>
                    </a:cubicBezTo>
                    <a:cubicBezTo>
                      <a:pt x="312257" y="46042"/>
                      <a:pt x="313180" y="38948"/>
                      <a:pt x="313711" y="38948"/>
                    </a:cubicBezTo>
                    <a:cubicBezTo>
                      <a:pt x="313712" y="38948"/>
                      <a:pt x="313713" y="38948"/>
                      <a:pt x="313713" y="38948"/>
                    </a:cubicBezTo>
                    <a:lnTo>
                      <a:pt x="313713" y="38948"/>
                    </a:lnTo>
                    <a:cubicBezTo>
                      <a:pt x="312991" y="38925"/>
                      <a:pt x="312268" y="38913"/>
                      <a:pt x="311545" y="38913"/>
                    </a:cubicBezTo>
                    <a:cubicBezTo>
                      <a:pt x="302581" y="38913"/>
                      <a:pt x="293613" y="40677"/>
                      <a:pt x="285305" y="44054"/>
                    </a:cubicBezTo>
                    <a:cubicBezTo>
                      <a:pt x="278725" y="46744"/>
                      <a:pt x="272591" y="50428"/>
                      <a:pt x="266063" y="53255"/>
                    </a:cubicBezTo>
                    <a:cubicBezTo>
                      <a:pt x="260682" y="55585"/>
                      <a:pt x="254871" y="57345"/>
                      <a:pt x="249052" y="57345"/>
                    </a:cubicBezTo>
                    <a:cubicBezTo>
                      <a:pt x="247810" y="57345"/>
                      <a:pt x="246568" y="57265"/>
                      <a:pt x="245330" y="57093"/>
                    </a:cubicBezTo>
                    <a:cubicBezTo>
                      <a:pt x="244772" y="57020"/>
                      <a:pt x="244194" y="56927"/>
                      <a:pt x="243630" y="56927"/>
                    </a:cubicBezTo>
                    <a:cubicBezTo>
                      <a:pt x="243139" y="56927"/>
                      <a:pt x="242658" y="56997"/>
                      <a:pt x="242212" y="57213"/>
                    </a:cubicBezTo>
                    <a:cubicBezTo>
                      <a:pt x="239761" y="58412"/>
                      <a:pt x="242623" y="64272"/>
                      <a:pt x="242640" y="66277"/>
                    </a:cubicBezTo>
                    <a:cubicBezTo>
                      <a:pt x="242657" y="68316"/>
                      <a:pt x="241955" y="70475"/>
                      <a:pt x="240310" y="71674"/>
                    </a:cubicBezTo>
                    <a:cubicBezTo>
                      <a:pt x="239441" y="72295"/>
                      <a:pt x="238402" y="72573"/>
                      <a:pt x="237338" y="72573"/>
                    </a:cubicBezTo>
                    <a:cubicBezTo>
                      <a:pt x="235905" y="72573"/>
                      <a:pt x="234428" y="72067"/>
                      <a:pt x="233267" y="71212"/>
                    </a:cubicBezTo>
                    <a:cubicBezTo>
                      <a:pt x="231246" y="69721"/>
                      <a:pt x="230012" y="67408"/>
                      <a:pt x="229087" y="65060"/>
                    </a:cubicBezTo>
                    <a:cubicBezTo>
                      <a:pt x="225694" y="56408"/>
                      <a:pt x="225934" y="46384"/>
                      <a:pt x="229738" y="37903"/>
                    </a:cubicBezTo>
                    <a:cubicBezTo>
                      <a:pt x="230920" y="35264"/>
                      <a:pt x="232959" y="32145"/>
                      <a:pt x="235581" y="30758"/>
                    </a:cubicBezTo>
                    <a:cubicBezTo>
                      <a:pt x="236502" y="30266"/>
                      <a:pt x="237563" y="29990"/>
                      <a:pt x="238607" y="29990"/>
                    </a:cubicBezTo>
                    <a:cubicBezTo>
                      <a:pt x="239601" y="29990"/>
                      <a:pt x="240579" y="30240"/>
                      <a:pt x="241406" y="30792"/>
                    </a:cubicBezTo>
                    <a:cubicBezTo>
                      <a:pt x="242398" y="31470"/>
                      <a:pt x="243279" y="32578"/>
                      <a:pt x="244463" y="32578"/>
                    </a:cubicBezTo>
                    <a:cubicBezTo>
                      <a:pt x="244506" y="32578"/>
                      <a:pt x="244549" y="32577"/>
                      <a:pt x="244593" y="32574"/>
                    </a:cubicBezTo>
                    <a:cubicBezTo>
                      <a:pt x="245416" y="32522"/>
                      <a:pt x="246118" y="31871"/>
                      <a:pt x="246444" y="31100"/>
                    </a:cubicBezTo>
                    <a:cubicBezTo>
                      <a:pt x="246769" y="30346"/>
                      <a:pt x="246804" y="29490"/>
                      <a:pt x="246769" y="28650"/>
                    </a:cubicBezTo>
                    <a:cubicBezTo>
                      <a:pt x="246529" y="22413"/>
                      <a:pt x="243377" y="16862"/>
                      <a:pt x="238870" y="12698"/>
                    </a:cubicBezTo>
                    <a:cubicBezTo>
                      <a:pt x="234878" y="8997"/>
                      <a:pt x="229806" y="6701"/>
                      <a:pt x="224666" y="4936"/>
                    </a:cubicBezTo>
                    <a:cubicBezTo>
                      <a:pt x="215138" y="1633"/>
                      <a:pt x="205050" y="0"/>
                      <a:pt x="194964" y="0"/>
                    </a:cubicBezTo>
                    <a:close/>
                    <a:moveTo>
                      <a:pt x="191845" y="39245"/>
                    </a:moveTo>
                    <a:cubicBezTo>
                      <a:pt x="190976" y="39245"/>
                      <a:pt x="190117" y="39387"/>
                      <a:pt x="189318" y="39736"/>
                    </a:cubicBezTo>
                    <a:cubicBezTo>
                      <a:pt x="187724" y="40438"/>
                      <a:pt x="186473" y="42152"/>
                      <a:pt x="186748" y="43882"/>
                    </a:cubicBezTo>
                    <a:cubicBezTo>
                      <a:pt x="187245" y="47087"/>
                      <a:pt x="191048" y="46607"/>
                      <a:pt x="193019" y="48629"/>
                    </a:cubicBezTo>
                    <a:cubicBezTo>
                      <a:pt x="194201" y="49845"/>
                      <a:pt x="195024" y="51353"/>
                      <a:pt x="195795" y="52861"/>
                    </a:cubicBezTo>
                    <a:cubicBezTo>
                      <a:pt x="196154" y="53563"/>
                      <a:pt x="196531" y="54300"/>
                      <a:pt x="197165" y="54746"/>
                    </a:cubicBezTo>
                    <a:cubicBezTo>
                      <a:pt x="197486" y="54965"/>
                      <a:pt x="197889" y="55093"/>
                      <a:pt x="198275" y="55093"/>
                    </a:cubicBezTo>
                    <a:cubicBezTo>
                      <a:pt x="198674" y="55093"/>
                      <a:pt x="199055" y="54956"/>
                      <a:pt x="199307" y="54643"/>
                    </a:cubicBezTo>
                    <a:cubicBezTo>
                      <a:pt x="199821" y="54026"/>
                      <a:pt x="199564" y="53101"/>
                      <a:pt x="199393" y="52312"/>
                    </a:cubicBezTo>
                    <a:cubicBezTo>
                      <a:pt x="199204" y="51507"/>
                      <a:pt x="199239" y="50462"/>
                      <a:pt x="199993" y="50154"/>
                    </a:cubicBezTo>
                    <a:cubicBezTo>
                      <a:pt x="200122" y="50101"/>
                      <a:pt x="200254" y="50078"/>
                      <a:pt x="200386" y="50078"/>
                    </a:cubicBezTo>
                    <a:cubicBezTo>
                      <a:pt x="200817" y="50078"/>
                      <a:pt x="201254" y="50320"/>
                      <a:pt x="201620" y="50582"/>
                    </a:cubicBezTo>
                    <a:cubicBezTo>
                      <a:pt x="204088" y="52432"/>
                      <a:pt x="205270" y="55928"/>
                      <a:pt x="204585" y="58926"/>
                    </a:cubicBezTo>
                    <a:cubicBezTo>
                      <a:pt x="204208" y="60554"/>
                      <a:pt x="203334" y="62011"/>
                      <a:pt x="202803" y="63587"/>
                    </a:cubicBezTo>
                    <a:cubicBezTo>
                      <a:pt x="202374" y="64838"/>
                      <a:pt x="202169" y="66123"/>
                      <a:pt x="202117" y="67425"/>
                    </a:cubicBezTo>
                    <a:cubicBezTo>
                      <a:pt x="202032" y="69241"/>
                      <a:pt x="202203" y="71075"/>
                      <a:pt x="202408" y="72857"/>
                    </a:cubicBezTo>
                    <a:cubicBezTo>
                      <a:pt x="202717" y="75786"/>
                      <a:pt x="202546" y="78836"/>
                      <a:pt x="202974" y="81715"/>
                    </a:cubicBezTo>
                    <a:cubicBezTo>
                      <a:pt x="203659" y="86358"/>
                      <a:pt x="205081" y="91910"/>
                      <a:pt x="209622" y="94206"/>
                    </a:cubicBezTo>
                    <a:cubicBezTo>
                      <a:pt x="210122" y="94456"/>
                      <a:pt x="210699" y="94658"/>
                      <a:pt x="211246" y="94658"/>
                    </a:cubicBezTo>
                    <a:cubicBezTo>
                      <a:pt x="211561" y="94658"/>
                      <a:pt x="211866" y="94591"/>
                      <a:pt x="212141" y="94429"/>
                    </a:cubicBezTo>
                    <a:cubicBezTo>
                      <a:pt x="213443" y="93658"/>
                      <a:pt x="212963" y="91704"/>
                      <a:pt x="212449" y="90299"/>
                    </a:cubicBezTo>
                    <a:cubicBezTo>
                      <a:pt x="210239" y="84337"/>
                      <a:pt x="210016" y="77860"/>
                      <a:pt x="209828" y="71520"/>
                    </a:cubicBezTo>
                    <a:cubicBezTo>
                      <a:pt x="209639" y="65163"/>
                      <a:pt x="209434" y="58686"/>
                      <a:pt x="207275" y="52724"/>
                    </a:cubicBezTo>
                    <a:cubicBezTo>
                      <a:pt x="205116" y="46744"/>
                      <a:pt x="200609" y="41261"/>
                      <a:pt x="194475" y="39616"/>
                    </a:cubicBezTo>
                    <a:cubicBezTo>
                      <a:pt x="193621" y="39392"/>
                      <a:pt x="192727" y="39245"/>
                      <a:pt x="191845" y="39245"/>
                    </a:cubicBezTo>
                    <a:close/>
                    <a:moveTo>
                      <a:pt x="226066" y="97655"/>
                    </a:moveTo>
                    <a:cubicBezTo>
                      <a:pt x="225971" y="97655"/>
                      <a:pt x="225875" y="97659"/>
                      <a:pt x="225780" y="97667"/>
                    </a:cubicBezTo>
                    <a:cubicBezTo>
                      <a:pt x="224358" y="97787"/>
                      <a:pt x="223107" y="98712"/>
                      <a:pt x="221685" y="98764"/>
                    </a:cubicBezTo>
                    <a:cubicBezTo>
                      <a:pt x="221633" y="98766"/>
                      <a:pt x="221581" y="98767"/>
                      <a:pt x="221530" y="98767"/>
                    </a:cubicBezTo>
                    <a:cubicBezTo>
                      <a:pt x="220388" y="98767"/>
                      <a:pt x="219303" y="98241"/>
                      <a:pt x="218172" y="98061"/>
                    </a:cubicBezTo>
                    <a:cubicBezTo>
                      <a:pt x="217824" y="98001"/>
                      <a:pt x="217516" y="97973"/>
                      <a:pt x="217247" y="97973"/>
                    </a:cubicBezTo>
                    <a:cubicBezTo>
                      <a:pt x="214369" y="97973"/>
                      <a:pt x="215847" y="101179"/>
                      <a:pt x="217555" y="102636"/>
                    </a:cubicBezTo>
                    <a:cubicBezTo>
                      <a:pt x="219434" y="104260"/>
                      <a:pt x="222066" y="105188"/>
                      <a:pt x="224574" y="105188"/>
                    </a:cubicBezTo>
                    <a:cubicBezTo>
                      <a:pt x="224765" y="105188"/>
                      <a:pt x="224956" y="105183"/>
                      <a:pt x="225146" y="105172"/>
                    </a:cubicBezTo>
                    <a:cubicBezTo>
                      <a:pt x="227853" y="105035"/>
                      <a:pt x="230749" y="103236"/>
                      <a:pt x="229566" y="100066"/>
                    </a:cubicBezTo>
                    <a:cubicBezTo>
                      <a:pt x="229035" y="98648"/>
                      <a:pt x="227564" y="97655"/>
                      <a:pt x="226066" y="97655"/>
                    </a:cubicBezTo>
                    <a:close/>
                    <a:moveTo>
                      <a:pt x="174177" y="95468"/>
                    </a:moveTo>
                    <a:cubicBezTo>
                      <a:pt x="174231" y="95468"/>
                      <a:pt x="174287" y="95475"/>
                      <a:pt x="174342" y="95491"/>
                    </a:cubicBezTo>
                    <a:cubicBezTo>
                      <a:pt x="174736" y="95628"/>
                      <a:pt x="174839" y="96142"/>
                      <a:pt x="174856" y="96553"/>
                    </a:cubicBezTo>
                    <a:cubicBezTo>
                      <a:pt x="175096" y="101882"/>
                      <a:pt x="173074" y="107022"/>
                      <a:pt x="172526" y="112283"/>
                    </a:cubicBezTo>
                    <a:cubicBezTo>
                      <a:pt x="172286" y="114613"/>
                      <a:pt x="171909" y="117954"/>
                      <a:pt x="172646" y="120164"/>
                    </a:cubicBezTo>
                    <a:cubicBezTo>
                      <a:pt x="172835" y="120747"/>
                      <a:pt x="172869" y="121535"/>
                      <a:pt x="172338" y="121844"/>
                    </a:cubicBezTo>
                    <a:cubicBezTo>
                      <a:pt x="172221" y="121908"/>
                      <a:pt x="172092" y="121936"/>
                      <a:pt x="171961" y="121936"/>
                    </a:cubicBezTo>
                    <a:cubicBezTo>
                      <a:pt x="171707" y="121936"/>
                      <a:pt x="171444" y="121830"/>
                      <a:pt x="171241" y="121672"/>
                    </a:cubicBezTo>
                    <a:cubicBezTo>
                      <a:pt x="169648" y="120404"/>
                      <a:pt x="169168" y="115692"/>
                      <a:pt x="168979" y="113808"/>
                    </a:cubicBezTo>
                    <a:cubicBezTo>
                      <a:pt x="168928" y="113362"/>
                      <a:pt x="168859" y="112865"/>
                      <a:pt x="168482" y="112608"/>
                    </a:cubicBezTo>
                    <a:cubicBezTo>
                      <a:pt x="168351" y="112524"/>
                      <a:pt x="168204" y="112487"/>
                      <a:pt x="168053" y="112487"/>
                    </a:cubicBezTo>
                    <a:cubicBezTo>
                      <a:pt x="167714" y="112487"/>
                      <a:pt x="167360" y="112678"/>
                      <a:pt x="167146" y="112951"/>
                    </a:cubicBezTo>
                    <a:cubicBezTo>
                      <a:pt x="166746" y="113445"/>
                      <a:pt x="166548" y="114334"/>
                      <a:pt x="166087" y="114334"/>
                    </a:cubicBezTo>
                    <a:cubicBezTo>
                      <a:pt x="165876" y="114334"/>
                      <a:pt x="165610" y="114148"/>
                      <a:pt x="165244" y="113653"/>
                    </a:cubicBezTo>
                    <a:cubicBezTo>
                      <a:pt x="164661" y="112848"/>
                      <a:pt x="164593" y="111700"/>
                      <a:pt x="164799" y="110483"/>
                    </a:cubicBezTo>
                    <a:cubicBezTo>
                      <a:pt x="165175" y="108342"/>
                      <a:pt x="166461" y="105977"/>
                      <a:pt x="167369" y="104778"/>
                    </a:cubicBezTo>
                    <a:cubicBezTo>
                      <a:pt x="168739" y="103013"/>
                      <a:pt x="170333" y="102208"/>
                      <a:pt x="171241" y="99963"/>
                    </a:cubicBezTo>
                    <a:cubicBezTo>
                      <a:pt x="171824" y="98541"/>
                      <a:pt x="172320" y="97033"/>
                      <a:pt x="173383" y="95902"/>
                    </a:cubicBezTo>
                    <a:cubicBezTo>
                      <a:pt x="173600" y="95685"/>
                      <a:pt x="173878" y="95468"/>
                      <a:pt x="174177" y="95468"/>
                    </a:cubicBezTo>
                    <a:close/>
                    <a:moveTo>
                      <a:pt x="130119" y="120018"/>
                    </a:moveTo>
                    <a:cubicBezTo>
                      <a:pt x="129263" y="120018"/>
                      <a:pt x="128338" y="120505"/>
                      <a:pt x="128148" y="121330"/>
                    </a:cubicBezTo>
                    <a:cubicBezTo>
                      <a:pt x="127977" y="122135"/>
                      <a:pt x="128474" y="122923"/>
                      <a:pt x="129090" y="123471"/>
                    </a:cubicBezTo>
                    <a:cubicBezTo>
                      <a:pt x="130307" y="124585"/>
                      <a:pt x="131952" y="125099"/>
                      <a:pt x="133528" y="125579"/>
                    </a:cubicBezTo>
                    <a:cubicBezTo>
                      <a:pt x="133766" y="125658"/>
                      <a:pt x="134021" y="125726"/>
                      <a:pt x="134264" y="125726"/>
                    </a:cubicBezTo>
                    <a:cubicBezTo>
                      <a:pt x="134440" y="125726"/>
                      <a:pt x="134610" y="125690"/>
                      <a:pt x="134762" y="125596"/>
                    </a:cubicBezTo>
                    <a:cubicBezTo>
                      <a:pt x="135088" y="125373"/>
                      <a:pt x="135173" y="124928"/>
                      <a:pt x="135156" y="124534"/>
                    </a:cubicBezTo>
                    <a:cubicBezTo>
                      <a:pt x="135070" y="122495"/>
                      <a:pt x="132243" y="120199"/>
                      <a:pt x="130324" y="120027"/>
                    </a:cubicBezTo>
                    <a:cubicBezTo>
                      <a:pt x="130257" y="120021"/>
                      <a:pt x="130188" y="120018"/>
                      <a:pt x="130119" y="120018"/>
                    </a:cubicBezTo>
                    <a:close/>
                    <a:moveTo>
                      <a:pt x="210840" y="136685"/>
                    </a:moveTo>
                    <a:cubicBezTo>
                      <a:pt x="211675" y="136685"/>
                      <a:pt x="212561" y="136915"/>
                      <a:pt x="213083" y="137247"/>
                    </a:cubicBezTo>
                    <a:cubicBezTo>
                      <a:pt x="214334" y="138035"/>
                      <a:pt x="215328" y="139218"/>
                      <a:pt x="215876" y="140588"/>
                    </a:cubicBezTo>
                    <a:cubicBezTo>
                      <a:pt x="216047" y="141017"/>
                      <a:pt x="216167" y="141565"/>
                      <a:pt x="215859" y="141908"/>
                    </a:cubicBezTo>
                    <a:cubicBezTo>
                      <a:pt x="215678" y="142121"/>
                      <a:pt x="215398" y="142188"/>
                      <a:pt x="215105" y="142188"/>
                    </a:cubicBezTo>
                    <a:cubicBezTo>
                      <a:pt x="214926" y="142188"/>
                      <a:pt x="214743" y="142163"/>
                      <a:pt x="214574" y="142131"/>
                    </a:cubicBezTo>
                    <a:cubicBezTo>
                      <a:pt x="212998" y="141805"/>
                      <a:pt x="209399" y="140537"/>
                      <a:pt x="208868" y="138755"/>
                    </a:cubicBezTo>
                    <a:cubicBezTo>
                      <a:pt x="208412" y="137222"/>
                      <a:pt x="209565" y="136685"/>
                      <a:pt x="210840" y="136685"/>
                    </a:cubicBezTo>
                    <a:close/>
                    <a:moveTo>
                      <a:pt x="70904" y="145048"/>
                    </a:moveTo>
                    <a:cubicBezTo>
                      <a:pt x="70526" y="145048"/>
                      <a:pt x="70145" y="145110"/>
                      <a:pt x="69771" y="145180"/>
                    </a:cubicBezTo>
                    <a:lnTo>
                      <a:pt x="59611" y="146808"/>
                    </a:lnTo>
                    <a:cubicBezTo>
                      <a:pt x="58171" y="147048"/>
                      <a:pt x="55841" y="147785"/>
                      <a:pt x="56372" y="149772"/>
                    </a:cubicBezTo>
                    <a:cubicBezTo>
                      <a:pt x="56749" y="151143"/>
                      <a:pt x="58428" y="151246"/>
                      <a:pt x="59611" y="151383"/>
                    </a:cubicBezTo>
                    <a:cubicBezTo>
                      <a:pt x="60218" y="151445"/>
                      <a:pt x="60828" y="151475"/>
                      <a:pt x="61437" y="151475"/>
                    </a:cubicBezTo>
                    <a:cubicBezTo>
                      <a:pt x="64905" y="151475"/>
                      <a:pt x="68365" y="150490"/>
                      <a:pt x="71279" y="148624"/>
                    </a:cubicBezTo>
                    <a:cubicBezTo>
                      <a:pt x="72187" y="148042"/>
                      <a:pt x="73147" y="147048"/>
                      <a:pt x="72753" y="146037"/>
                    </a:cubicBezTo>
                    <a:cubicBezTo>
                      <a:pt x="72547" y="145523"/>
                      <a:pt x="71999" y="145198"/>
                      <a:pt x="71433" y="145095"/>
                    </a:cubicBezTo>
                    <a:cubicBezTo>
                      <a:pt x="71258" y="145062"/>
                      <a:pt x="71082" y="145048"/>
                      <a:pt x="70904" y="145048"/>
                    </a:cubicBezTo>
                    <a:close/>
                    <a:moveTo>
                      <a:pt x="12493" y="120351"/>
                    </a:moveTo>
                    <a:cubicBezTo>
                      <a:pt x="12291" y="120351"/>
                      <a:pt x="12090" y="120363"/>
                      <a:pt x="11891" y="120387"/>
                    </a:cubicBezTo>
                    <a:cubicBezTo>
                      <a:pt x="7522" y="120935"/>
                      <a:pt x="6682" y="127841"/>
                      <a:pt x="6922" y="131199"/>
                    </a:cubicBezTo>
                    <a:cubicBezTo>
                      <a:pt x="6991" y="132124"/>
                      <a:pt x="7162" y="133067"/>
                      <a:pt x="7676" y="133820"/>
                    </a:cubicBezTo>
                    <a:cubicBezTo>
                      <a:pt x="8670" y="135225"/>
                      <a:pt x="10555" y="135568"/>
                      <a:pt x="12217" y="136048"/>
                    </a:cubicBezTo>
                    <a:cubicBezTo>
                      <a:pt x="15284" y="136939"/>
                      <a:pt x="18111" y="138704"/>
                      <a:pt x="20236" y="141085"/>
                    </a:cubicBezTo>
                    <a:cubicBezTo>
                      <a:pt x="22532" y="143638"/>
                      <a:pt x="24005" y="146808"/>
                      <a:pt x="25890" y="149687"/>
                    </a:cubicBezTo>
                    <a:cubicBezTo>
                      <a:pt x="29035" y="154461"/>
                      <a:pt x="33741" y="158185"/>
                      <a:pt x="39353" y="158185"/>
                    </a:cubicBezTo>
                    <a:cubicBezTo>
                      <a:pt x="40468" y="158185"/>
                      <a:pt x="41620" y="158038"/>
                      <a:pt x="42802" y="157723"/>
                    </a:cubicBezTo>
                    <a:cubicBezTo>
                      <a:pt x="43624" y="157517"/>
                      <a:pt x="44532" y="157072"/>
                      <a:pt x="44652" y="156249"/>
                    </a:cubicBezTo>
                    <a:cubicBezTo>
                      <a:pt x="44738" y="155650"/>
                      <a:pt x="44378" y="155101"/>
                      <a:pt x="44310" y="154519"/>
                    </a:cubicBezTo>
                    <a:cubicBezTo>
                      <a:pt x="44155" y="153388"/>
                      <a:pt x="45081" y="152377"/>
                      <a:pt x="46074" y="151863"/>
                    </a:cubicBezTo>
                    <a:cubicBezTo>
                      <a:pt x="47085" y="151332"/>
                      <a:pt x="48233" y="151092"/>
                      <a:pt x="49193" y="150492"/>
                    </a:cubicBezTo>
                    <a:cubicBezTo>
                      <a:pt x="50152" y="149892"/>
                      <a:pt x="50923" y="148727"/>
                      <a:pt x="50546" y="147648"/>
                    </a:cubicBezTo>
                    <a:cubicBezTo>
                      <a:pt x="50032" y="146226"/>
                      <a:pt x="48113" y="146140"/>
                      <a:pt x="46606" y="146037"/>
                    </a:cubicBezTo>
                    <a:cubicBezTo>
                      <a:pt x="43504" y="145814"/>
                      <a:pt x="40506" y="144409"/>
                      <a:pt x="38347" y="142165"/>
                    </a:cubicBezTo>
                    <a:cubicBezTo>
                      <a:pt x="37632" y="141408"/>
                      <a:pt x="36711" y="140491"/>
                      <a:pt x="35772" y="140491"/>
                    </a:cubicBezTo>
                    <a:cubicBezTo>
                      <a:pt x="35562" y="140491"/>
                      <a:pt x="35352" y="140537"/>
                      <a:pt x="35143" y="140640"/>
                    </a:cubicBezTo>
                    <a:cubicBezTo>
                      <a:pt x="34440" y="140983"/>
                      <a:pt x="34166" y="141925"/>
                      <a:pt x="34337" y="142696"/>
                    </a:cubicBezTo>
                    <a:cubicBezTo>
                      <a:pt x="34509" y="143467"/>
                      <a:pt x="35006" y="144135"/>
                      <a:pt x="35485" y="144752"/>
                    </a:cubicBezTo>
                    <a:cubicBezTo>
                      <a:pt x="36393" y="145934"/>
                      <a:pt x="37302" y="147100"/>
                      <a:pt x="38210" y="148265"/>
                    </a:cubicBezTo>
                    <a:cubicBezTo>
                      <a:pt x="38741" y="148967"/>
                      <a:pt x="39957" y="150081"/>
                      <a:pt x="38398" y="150321"/>
                    </a:cubicBezTo>
                    <a:cubicBezTo>
                      <a:pt x="38176" y="150355"/>
                      <a:pt x="37958" y="150372"/>
                      <a:pt x="37742" y="150372"/>
                    </a:cubicBezTo>
                    <a:cubicBezTo>
                      <a:pt x="33674" y="150372"/>
                      <a:pt x="30849" y="144446"/>
                      <a:pt x="29694" y="141257"/>
                    </a:cubicBezTo>
                    <a:cubicBezTo>
                      <a:pt x="28769" y="138738"/>
                      <a:pt x="28135" y="136099"/>
                      <a:pt x="27072" y="133632"/>
                    </a:cubicBezTo>
                    <a:cubicBezTo>
                      <a:pt x="26044" y="131199"/>
                      <a:pt x="24588" y="128937"/>
                      <a:pt x="22823" y="126967"/>
                    </a:cubicBezTo>
                    <a:cubicBezTo>
                      <a:pt x="20579" y="124446"/>
                      <a:pt x="16266" y="120351"/>
                      <a:pt x="12493" y="120351"/>
                    </a:cubicBezTo>
                    <a:close/>
                    <a:moveTo>
                      <a:pt x="107624" y="145462"/>
                    </a:moveTo>
                    <a:cubicBezTo>
                      <a:pt x="106768" y="145462"/>
                      <a:pt x="106234" y="145893"/>
                      <a:pt x="106679" y="147219"/>
                    </a:cubicBezTo>
                    <a:cubicBezTo>
                      <a:pt x="106936" y="147973"/>
                      <a:pt x="107553" y="148539"/>
                      <a:pt x="108101" y="149121"/>
                    </a:cubicBezTo>
                    <a:cubicBezTo>
                      <a:pt x="109146" y="150252"/>
                      <a:pt x="109968" y="151606"/>
                      <a:pt x="110500" y="153045"/>
                    </a:cubicBezTo>
                    <a:cubicBezTo>
                      <a:pt x="111134" y="154776"/>
                      <a:pt x="111356" y="156643"/>
                      <a:pt x="112110" y="158305"/>
                    </a:cubicBezTo>
                    <a:cubicBezTo>
                      <a:pt x="112679" y="159590"/>
                      <a:pt x="114578" y="161719"/>
                      <a:pt x="116103" y="161719"/>
                    </a:cubicBezTo>
                    <a:cubicBezTo>
                      <a:pt x="116369" y="161719"/>
                      <a:pt x="116623" y="161654"/>
                      <a:pt x="116857" y="161509"/>
                    </a:cubicBezTo>
                    <a:cubicBezTo>
                      <a:pt x="117114" y="161355"/>
                      <a:pt x="117336" y="161115"/>
                      <a:pt x="117525" y="160756"/>
                    </a:cubicBezTo>
                    <a:cubicBezTo>
                      <a:pt x="118810" y="158408"/>
                      <a:pt x="117148" y="153799"/>
                      <a:pt x="115966" y="151726"/>
                    </a:cubicBezTo>
                    <a:cubicBezTo>
                      <a:pt x="114869" y="149790"/>
                      <a:pt x="113207" y="147973"/>
                      <a:pt x="111339" y="146757"/>
                    </a:cubicBezTo>
                    <a:cubicBezTo>
                      <a:pt x="110724" y="146344"/>
                      <a:pt x="108846" y="145462"/>
                      <a:pt x="107624" y="145462"/>
                    </a:cubicBezTo>
                    <a:close/>
                    <a:moveTo>
                      <a:pt x="18259" y="22189"/>
                    </a:moveTo>
                    <a:cubicBezTo>
                      <a:pt x="12122" y="22189"/>
                      <a:pt x="5996" y="23792"/>
                      <a:pt x="754" y="27142"/>
                    </a:cubicBezTo>
                    <a:cubicBezTo>
                      <a:pt x="1508" y="32642"/>
                      <a:pt x="720" y="37543"/>
                      <a:pt x="0" y="43060"/>
                    </a:cubicBezTo>
                    <a:cubicBezTo>
                      <a:pt x="9955" y="41227"/>
                      <a:pt x="19653" y="40267"/>
                      <a:pt x="29728" y="39325"/>
                    </a:cubicBezTo>
                    <a:cubicBezTo>
                      <a:pt x="31744" y="39135"/>
                      <a:pt x="34037" y="38850"/>
                      <a:pt x="36296" y="38850"/>
                    </a:cubicBezTo>
                    <a:cubicBezTo>
                      <a:pt x="39126" y="38850"/>
                      <a:pt x="41903" y="39297"/>
                      <a:pt x="44018" y="40935"/>
                    </a:cubicBezTo>
                    <a:cubicBezTo>
                      <a:pt x="47531" y="43660"/>
                      <a:pt x="49793" y="48046"/>
                      <a:pt x="49724" y="52501"/>
                    </a:cubicBezTo>
                    <a:cubicBezTo>
                      <a:pt x="49707" y="53409"/>
                      <a:pt x="49501" y="54471"/>
                      <a:pt x="48696" y="54883"/>
                    </a:cubicBezTo>
                    <a:cubicBezTo>
                      <a:pt x="48474" y="54997"/>
                      <a:pt x="48258" y="55047"/>
                      <a:pt x="48045" y="55047"/>
                    </a:cubicBezTo>
                    <a:cubicBezTo>
                      <a:pt x="46759" y="55047"/>
                      <a:pt x="45598" y="53223"/>
                      <a:pt x="44172" y="52724"/>
                    </a:cubicBezTo>
                    <a:cubicBezTo>
                      <a:pt x="43922" y="52633"/>
                      <a:pt x="43672" y="52592"/>
                      <a:pt x="43427" y="52592"/>
                    </a:cubicBezTo>
                    <a:cubicBezTo>
                      <a:pt x="41625" y="52592"/>
                      <a:pt x="40075" y="54854"/>
                      <a:pt x="40437" y="56785"/>
                    </a:cubicBezTo>
                    <a:cubicBezTo>
                      <a:pt x="40831" y="58961"/>
                      <a:pt x="42682" y="60554"/>
                      <a:pt x="44464" y="61908"/>
                    </a:cubicBezTo>
                    <a:cubicBezTo>
                      <a:pt x="47514" y="64238"/>
                      <a:pt x="50684" y="66431"/>
                      <a:pt x="53956" y="68453"/>
                    </a:cubicBezTo>
                    <a:cubicBezTo>
                      <a:pt x="56321" y="69909"/>
                      <a:pt x="59696" y="71075"/>
                      <a:pt x="61410" y="73336"/>
                    </a:cubicBezTo>
                    <a:cubicBezTo>
                      <a:pt x="62712" y="75015"/>
                      <a:pt x="63157" y="77534"/>
                      <a:pt x="64048" y="79453"/>
                    </a:cubicBezTo>
                    <a:cubicBezTo>
                      <a:pt x="65436" y="82469"/>
                      <a:pt x="66995" y="85502"/>
                      <a:pt x="69326" y="87918"/>
                    </a:cubicBezTo>
                    <a:cubicBezTo>
                      <a:pt x="72564" y="91242"/>
                      <a:pt x="77105" y="93144"/>
                      <a:pt x="81714" y="93640"/>
                    </a:cubicBezTo>
                    <a:cubicBezTo>
                      <a:pt x="82858" y="93765"/>
                      <a:pt x="83996" y="93824"/>
                      <a:pt x="85125" y="93824"/>
                    </a:cubicBezTo>
                    <a:cubicBezTo>
                      <a:pt x="96781" y="93824"/>
                      <a:pt x="107567" y="87454"/>
                      <a:pt x="115846" y="79659"/>
                    </a:cubicBezTo>
                    <a:cubicBezTo>
                      <a:pt x="121586" y="74244"/>
                      <a:pt x="126880" y="68247"/>
                      <a:pt x="133443" y="63844"/>
                    </a:cubicBezTo>
                    <a:cubicBezTo>
                      <a:pt x="138474" y="60445"/>
                      <a:pt x="144498" y="58050"/>
                      <a:pt x="150480" y="58050"/>
                    </a:cubicBezTo>
                    <a:cubicBezTo>
                      <a:pt x="152279" y="58050"/>
                      <a:pt x="154074" y="58266"/>
                      <a:pt x="155837" y="58738"/>
                    </a:cubicBezTo>
                    <a:cubicBezTo>
                      <a:pt x="159812" y="59800"/>
                      <a:pt x="164079" y="63535"/>
                      <a:pt x="166872" y="66500"/>
                    </a:cubicBezTo>
                    <a:cubicBezTo>
                      <a:pt x="170282" y="70132"/>
                      <a:pt x="172646" y="74758"/>
                      <a:pt x="173451" y="79693"/>
                    </a:cubicBezTo>
                    <a:cubicBezTo>
                      <a:pt x="174291" y="84936"/>
                      <a:pt x="173349" y="90402"/>
                      <a:pt x="170950" y="95131"/>
                    </a:cubicBezTo>
                    <a:cubicBezTo>
                      <a:pt x="168482" y="99980"/>
                      <a:pt x="163651" y="103938"/>
                      <a:pt x="162503" y="109455"/>
                    </a:cubicBezTo>
                    <a:cubicBezTo>
                      <a:pt x="161389" y="114767"/>
                      <a:pt x="164901" y="121981"/>
                      <a:pt x="167249" y="126658"/>
                    </a:cubicBezTo>
                    <a:cubicBezTo>
                      <a:pt x="171926" y="136048"/>
                      <a:pt x="177941" y="145814"/>
                      <a:pt x="187159" y="151349"/>
                    </a:cubicBezTo>
                    <a:cubicBezTo>
                      <a:pt x="190500" y="153336"/>
                      <a:pt x="194150" y="154844"/>
                      <a:pt x="197954" y="155701"/>
                    </a:cubicBezTo>
                    <a:cubicBezTo>
                      <a:pt x="198882" y="155915"/>
                      <a:pt x="199783" y="155997"/>
                      <a:pt x="200670" y="155997"/>
                    </a:cubicBezTo>
                    <a:cubicBezTo>
                      <a:pt x="203554" y="155997"/>
                      <a:pt x="206281" y="155131"/>
                      <a:pt x="209248" y="155131"/>
                    </a:cubicBezTo>
                    <a:cubicBezTo>
                      <a:pt x="209597" y="155131"/>
                      <a:pt x="209950" y="155143"/>
                      <a:pt x="210307" y="155170"/>
                    </a:cubicBezTo>
                    <a:cubicBezTo>
                      <a:pt x="213049" y="155393"/>
                      <a:pt x="215585" y="156712"/>
                      <a:pt x="218018" y="157997"/>
                    </a:cubicBezTo>
                    <a:cubicBezTo>
                      <a:pt x="222119" y="160180"/>
                      <a:pt x="225383" y="162576"/>
                      <a:pt x="229824" y="162576"/>
                    </a:cubicBezTo>
                    <a:cubicBezTo>
                      <a:pt x="230263" y="162576"/>
                      <a:pt x="230713" y="162553"/>
                      <a:pt x="231177" y="162503"/>
                    </a:cubicBezTo>
                    <a:cubicBezTo>
                      <a:pt x="235820" y="162006"/>
                      <a:pt x="240173" y="161424"/>
                      <a:pt x="244542" y="159693"/>
                    </a:cubicBezTo>
                    <a:cubicBezTo>
                      <a:pt x="253041" y="156335"/>
                      <a:pt x="260477" y="150149"/>
                      <a:pt x="265035" y="142216"/>
                    </a:cubicBezTo>
                    <a:cubicBezTo>
                      <a:pt x="269181" y="135037"/>
                      <a:pt x="271049" y="126812"/>
                      <a:pt x="273311" y="118845"/>
                    </a:cubicBezTo>
                    <a:cubicBezTo>
                      <a:pt x="275589" y="110878"/>
                      <a:pt x="278485" y="102790"/>
                      <a:pt x="284174" y="96759"/>
                    </a:cubicBezTo>
                    <a:cubicBezTo>
                      <a:pt x="288386" y="92319"/>
                      <a:pt x="294484" y="89289"/>
                      <a:pt x="300462" y="89289"/>
                    </a:cubicBezTo>
                    <a:cubicBezTo>
                      <a:pt x="302583" y="89289"/>
                      <a:pt x="304688" y="89671"/>
                      <a:pt x="306688" y="90505"/>
                    </a:cubicBezTo>
                    <a:cubicBezTo>
                      <a:pt x="305917" y="90179"/>
                      <a:pt x="306620" y="84594"/>
                      <a:pt x="306089" y="83668"/>
                    </a:cubicBezTo>
                    <a:cubicBezTo>
                      <a:pt x="305530" y="82670"/>
                      <a:pt x="304622" y="82438"/>
                      <a:pt x="303613" y="82438"/>
                    </a:cubicBezTo>
                    <a:cubicBezTo>
                      <a:pt x="303012" y="82438"/>
                      <a:pt x="302374" y="82520"/>
                      <a:pt x="301754" y="82572"/>
                    </a:cubicBezTo>
                    <a:cubicBezTo>
                      <a:pt x="297504" y="82897"/>
                      <a:pt x="293443" y="84354"/>
                      <a:pt x="289742" y="86444"/>
                    </a:cubicBezTo>
                    <a:cubicBezTo>
                      <a:pt x="282118" y="90762"/>
                      <a:pt x="276035" y="97581"/>
                      <a:pt x="271015" y="104641"/>
                    </a:cubicBezTo>
                    <a:cubicBezTo>
                      <a:pt x="262704" y="116361"/>
                      <a:pt x="255165" y="129811"/>
                      <a:pt x="242160" y="135894"/>
                    </a:cubicBezTo>
                    <a:cubicBezTo>
                      <a:pt x="237639" y="138007"/>
                      <a:pt x="232962" y="139243"/>
                      <a:pt x="228369" y="139243"/>
                    </a:cubicBezTo>
                    <a:cubicBezTo>
                      <a:pt x="223354" y="139243"/>
                      <a:pt x="218439" y="137768"/>
                      <a:pt x="213940" y="134352"/>
                    </a:cubicBezTo>
                    <a:cubicBezTo>
                      <a:pt x="210890" y="132038"/>
                      <a:pt x="208234" y="129211"/>
                      <a:pt x="205081" y="127035"/>
                    </a:cubicBezTo>
                    <a:cubicBezTo>
                      <a:pt x="204605" y="126714"/>
                      <a:pt x="204004" y="126400"/>
                      <a:pt x="203458" y="126400"/>
                    </a:cubicBezTo>
                    <a:cubicBezTo>
                      <a:pt x="203218" y="126400"/>
                      <a:pt x="202989" y="126461"/>
                      <a:pt x="202785" y="126607"/>
                    </a:cubicBezTo>
                    <a:cubicBezTo>
                      <a:pt x="202083" y="127104"/>
                      <a:pt x="202237" y="128166"/>
                      <a:pt x="202443" y="128989"/>
                    </a:cubicBezTo>
                    <a:cubicBezTo>
                      <a:pt x="203025" y="131199"/>
                      <a:pt x="204550" y="134232"/>
                      <a:pt x="201535" y="135088"/>
                    </a:cubicBezTo>
                    <a:cubicBezTo>
                      <a:pt x="201211" y="135180"/>
                      <a:pt x="200885" y="135222"/>
                      <a:pt x="200561" y="135222"/>
                    </a:cubicBezTo>
                    <a:cubicBezTo>
                      <a:pt x="198154" y="135222"/>
                      <a:pt x="195783" y="132914"/>
                      <a:pt x="194304" y="131404"/>
                    </a:cubicBezTo>
                    <a:cubicBezTo>
                      <a:pt x="190534" y="127584"/>
                      <a:pt x="186919" y="123351"/>
                      <a:pt x="185377" y="118211"/>
                    </a:cubicBezTo>
                    <a:cubicBezTo>
                      <a:pt x="184931" y="116738"/>
                      <a:pt x="184674" y="115144"/>
                      <a:pt x="185188" y="113705"/>
                    </a:cubicBezTo>
                    <a:cubicBezTo>
                      <a:pt x="185652" y="112391"/>
                      <a:pt x="186910" y="111300"/>
                      <a:pt x="188246" y="111300"/>
                    </a:cubicBezTo>
                    <a:cubicBezTo>
                      <a:pt x="188392" y="111300"/>
                      <a:pt x="188538" y="111313"/>
                      <a:pt x="188684" y="111340"/>
                    </a:cubicBezTo>
                    <a:cubicBezTo>
                      <a:pt x="189215" y="111443"/>
                      <a:pt x="189712" y="111717"/>
                      <a:pt x="190243" y="111786"/>
                    </a:cubicBezTo>
                    <a:cubicBezTo>
                      <a:pt x="190349" y="111800"/>
                      <a:pt x="190454" y="111807"/>
                      <a:pt x="190556" y="111807"/>
                    </a:cubicBezTo>
                    <a:cubicBezTo>
                      <a:pt x="192493" y="111807"/>
                      <a:pt x="193649" y="109262"/>
                      <a:pt x="193567" y="107211"/>
                    </a:cubicBezTo>
                    <a:cubicBezTo>
                      <a:pt x="193207" y="97667"/>
                      <a:pt x="197200" y="88414"/>
                      <a:pt x="196891" y="78768"/>
                    </a:cubicBezTo>
                    <a:cubicBezTo>
                      <a:pt x="196480" y="66226"/>
                      <a:pt x="187587" y="55911"/>
                      <a:pt x="176518" y="50942"/>
                    </a:cubicBezTo>
                    <a:cubicBezTo>
                      <a:pt x="170810" y="48373"/>
                      <a:pt x="163349" y="47793"/>
                      <a:pt x="156874" y="47793"/>
                    </a:cubicBezTo>
                    <a:cubicBezTo>
                      <a:pt x="155964" y="47793"/>
                      <a:pt x="155073" y="47804"/>
                      <a:pt x="154209" y="47823"/>
                    </a:cubicBezTo>
                    <a:cubicBezTo>
                      <a:pt x="146825" y="47995"/>
                      <a:pt x="139457" y="49314"/>
                      <a:pt x="132500" y="51781"/>
                    </a:cubicBezTo>
                    <a:cubicBezTo>
                      <a:pt x="129570" y="52809"/>
                      <a:pt x="126315" y="54557"/>
                      <a:pt x="125921" y="57624"/>
                    </a:cubicBezTo>
                    <a:cubicBezTo>
                      <a:pt x="125818" y="58567"/>
                      <a:pt x="125989" y="59526"/>
                      <a:pt x="125835" y="60468"/>
                    </a:cubicBezTo>
                    <a:cubicBezTo>
                      <a:pt x="125561" y="62062"/>
                      <a:pt x="124310" y="63347"/>
                      <a:pt x="122871" y="64084"/>
                    </a:cubicBezTo>
                    <a:cubicBezTo>
                      <a:pt x="119012" y="66040"/>
                      <a:pt x="114165" y="66985"/>
                      <a:pt x="109333" y="66985"/>
                    </a:cubicBezTo>
                    <a:cubicBezTo>
                      <a:pt x="104724" y="66985"/>
                      <a:pt x="100129" y="66125"/>
                      <a:pt x="96415" y="64461"/>
                    </a:cubicBezTo>
                    <a:cubicBezTo>
                      <a:pt x="89476" y="61342"/>
                      <a:pt x="83770" y="55054"/>
                      <a:pt x="76214" y="54317"/>
                    </a:cubicBezTo>
                    <a:cubicBezTo>
                      <a:pt x="75676" y="54265"/>
                      <a:pt x="75137" y="54243"/>
                      <a:pt x="74596" y="54243"/>
                    </a:cubicBezTo>
                    <a:cubicBezTo>
                      <a:pt x="71170" y="54243"/>
                      <a:pt x="67692" y="55142"/>
                      <a:pt x="64318" y="55142"/>
                    </a:cubicBezTo>
                    <a:cubicBezTo>
                      <a:pt x="62945" y="55142"/>
                      <a:pt x="61590" y="54993"/>
                      <a:pt x="60262" y="54574"/>
                    </a:cubicBezTo>
                    <a:cubicBezTo>
                      <a:pt x="53048" y="52295"/>
                      <a:pt x="50546" y="43643"/>
                      <a:pt x="46571" y="37200"/>
                    </a:cubicBezTo>
                    <a:cubicBezTo>
                      <a:pt x="40602" y="27484"/>
                      <a:pt x="29414" y="22189"/>
                      <a:pt x="18259" y="22189"/>
                    </a:cubicBezTo>
                    <a:close/>
                    <a:moveTo>
                      <a:pt x="121624" y="151807"/>
                    </a:moveTo>
                    <a:cubicBezTo>
                      <a:pt x="121377" y="151807"/>
                      <a:pt x="121134" y="151866"/>
                      <a:pt x="120917" y="152000"/>
                    </a:cubicBezTo>
                    <a:cubicBezTo>
                      <a:pt x="118210" y="153611"/>
                      <a:pt x="122048" y="161852"/>
                      <a:pt x="123196" y="163548"/>
                    </a:cubicBezTo>
                    <a:cubicBezTo>
                      <a:pt x="124790" y="165913"/>
                      <a:pt x="127394" y="167746"/>
                      <a:pt x="130256" y="167781"/>
                    </a:cubicBezTo>
                    <a:cubicBezTo>
                      <a:pt x="130287" y="167781"/>
                      <a:pt x="130319" y="167782"/>
                      <a:pt x="130352" y="167782"/>
                    </a:cubicBezTo>
                    <a:cubicBezTo>
                      <a:pt x="131048" y="167782"/>
                      <a:pt x="131831" y="167599"/>
                      <a:pt x="132192" y="167010"/>
                    </a:cubicBezTo>
                    <a:cubicBezTo>
                      <a:pt x="132483" y="166496"/>
                      <a:pt x="132380" y="165827"/>
                      <a:pt x="132089" y="165313"/>
                    </a:cubicBezTo>
                    <a:cubicBezTo>
                      <a:pt x="131798" y="164799"/>
                      <a:pt x="131335" y="164405"/>
                      <a:pt x="130890" y="164011"/>
                    </a:cubicBezTo>
                    <a:cubicBezTo>
                      <a:pt x="127977" y="161390"/>
                      <a:pt x="125664" y="158100"/>
                      <a:pt x="124173" y="154484"/>
                    </a:cubicBezTo>
                    <a:cubicBezTo>
                      <a:pt x="123864" y="153765"/>
                      <a:pt x="123590" y="152994"/>
                      <a:pt x="123042" y="152445"/>
                    </a:cubicBezTo>
                    <a:cubicBezTo>
                      <a:pt x="122672" y="152064"/>
                      <a:pt x="122138" y="151807"/>
                      <a:pt x="121624" y="151807"/>
                    </a:cubicBezTo>
                    <a:close/>
                    <a:moveTo>
                      <a:pt x="12537" y="55280"/>
                    </a:moveTo>
                    <a:cubicBezTo>
                      <a:pt x="11158" y="55280"/>
                      <a:pt x="9778" y="55396"/>
                      <a:pt x="8413" y="55637"/>
                    </a:cubicBezTo>
                    <a:cubicBezTo>
                      <a:pt x="8584" y="62268"/>
                      <a:pt x="7762" y="68641"/>
                      <a:pt x="7248" y="75255"/>
                    </a:cubicBezTo>
                    <a:cubicBezTo>
                      <a:pt x="7059" y="77706"/>
                      <a:pt x="11429" y="77757"/>
                      <a:pt x="12782" y="77997"/>
                    </a:cubicBezTo>
                    <a:cubicBezTo>
                      <a:pt x="15507" y="78477"/>
                      <a:pt x="18334" y="80121"/>
                      <a:pt x="20064" y="82298"/>
                    </a:cubicBezTo>
                    <a:cubicBezTo>
                      <a:pt x="21298" y="83857"/>
                      <a:pt x="22069" y="85793"/>
                      <a:pt x="23457" y="87232"/>
                    </a:cubicBezTo>
                    <a:cubicBezTo>
                      <a:pt x="23964" y="87764"/>
                      <a:pt x="25753" y="88577"/>
                      <a:pt x="27033" y="88577"/>
                    </a:cubicBezTo>
                    <a:cubicBezTo>
                      <a:pt x="27484" y="88577"/>
                      <a:pt x="27872" y="88476"/>
                      <a:pt x="28118" y="88226"/>
                    </a:cubicBezTo>
                    <a:cubicBezTo>
                      <a:pt x="29018" y="87343"/>
                      <a:pt x="26584" y="83530"/>
                      <a:pt x="29562" y="83530"/>
                    </a:cubicBezTo>
                    <a:cubicBezTo>
                      <a:pt x="29589" y="83530"/>
                      <a:pt x="29615" y="83531"/>
                      <a:pt x="29643" y="83531"/>
                    </a:cubicBezTo>
                    <a:cubicBezTo>
                      <a:pt x="30328" y="83531"/>
                      <a:pt x="30876" y="84028"/>
                      <a:pt x="31373" y="84474"/>
                    </a:cubicBezTo>
                    <a:cubicBezTo>
                      <a:pt x="34800" y="87626"/>
                      <a:pt x="37799" y="89648"/>
                      <a:pt x="38141" y="94566"/>
                    </a:cubicBezTo>
                    <a:cubicBezTo>
                      <a:pt x="38244" y="96005"/>
                      <a:pt x="38655" y="97633"/>
                      <a:pt x="38432" y="99038"/>
                    </a:cubicBezTo>
                    <a:cubicBezTo>
                      <a:pt x="38261" y="100032"/>
                      <a:pt x="37644" y="101008"/>
                      <a:pt x="36668" y="101299"/>
                    </a:cubicBezTo>
                    <a:cubicBezTo>
                      <a:pt x="35965" y="101522"/>
                      <a:pt x="35194" y="101334"/>
                      <a:pt x="34474" y="101522"/>
                    </a:cubicBezTo>
                    <a:cubicBezTo>
                      <a:pt x="31630" y="102259"/>
                      <a:pt x="35245" y="112128"/>
                      <a:pt x="36188" y="113859"/>
                    </a:cubicBezTo>
                    <a:cubicBezTo>
                      <a:pt x="39049" y="119102"/>
                      <a:pt x="44155" y="124911"/>
                      <a:pt x="49347" y="127892"/>
                    </a:cubicBezTo>
                    <a:cubicBezTo>
                      <a:pt x="54197" y="130702"/>
                      <a:pt x="59789" y="131954"/>
                      <a:pt x="65414" y="131954"/>
                    </a:cubicBezTo>
                    <a:cubicBezTo>
                      <a:pt x="68294" y="131954"/>
                      <a:pt x="71184" y="131625"/>
                      <a:pt x="73986" y="131010"/>
                    </a:cubicBezTo>
                    <a:cubicBezTo>
                      <a:pt x="82262" y="129194"/>
                      <a:pt x="89870" y="125065"/>
                      <a:pt x="96792" y="120164"/>
                    </a:cubicBezTo>
                    <a:cubicBezTo>
                      <a:pt x="101744" y="116669"/>
                      <a:pt x="106405" y="112762"/>
                      <a:pt x="111682" y="109798"/>
                    </a:cubicBezTo>
                    <a:cubicBezTo>
                      <a:pt x="116187" y="107276"/>
                      <a:pt x="121249" y="105461"/>
                      <a:pt x="126364" y="105461"/>
                    </a:cubicBezTo>
                    <a:cubicBezTo>
                      <a:pt x="127261" y="105461"/>
                      <a:pt x="128159" y="105517"/>
                      <a:pt x="129056" y="105634"/>
                    </a:cubicBezTo>
                    <a:cubicBezTo>
                      <a:pt x="135396" y="106491"/>
                      <a:pt x="139303" y="110364"/>
                      <a:pt x="142233" y="115795"/>
                    </a:cubicBezTo>
                    <a:cubicBezTo>
                      <a:pt x="143449" y="118057"/>
                      <a:pt x="144700" y="120490"/>
                      <a:pt x="144374" y="123043"/>
                    </a:cubicBezTo>
                    <a:cubicBezTo>
                      <a:pt x="144186" y="124671"/>
                      <a:pt x="143055" y="126504"/>
                      <a:pt x="141564" y="127275"/>
                    </a:cubicBezTo>
                    <a:cubicBezTo>
                      <a:pt x="140622" y="127755"/>
                      <a:pt x="137246" y="127395"/>
                      <a:pt x="136801" y="128063"/>
                    </a:cubicBezTo>
                    <a:cubicBezTo>
                      <a:pt x="133717" y="132707"/>
                      <a:pt x="136047" y="139920"/>
                      <a:pt x="137863" y="144615"/>
                    </a:cubicBezTo>
                    <a:cubicBezTo>
                      <a:pt x="139988" y="150115"/>
                      <a:pt x="143243" y="155170"/>
                      <a:pt x="147219" y="159522"/>
                    </a:cubicBezTo>
                    <a:cubicBezTo>
                      <a:pt x="155340" y="168363"/>
                      <a:pt x="165689" y="173572"/>
                      <a:pt x="176313" y="178712"/>
                    </a:cubicBezTo>
                    <a:cubicBezTo>
                      <a:pt x="181676" y="181317"/>
                      <a:pt x="187142" y="183304"/>
                      <a:pt x="193070" y="184075"/>
                    </a:cubicBezTo>
                    <a:cubicBezTo>
                      <a:pt x="194979" y="184332"/>
                      <a:pt x="196903" y="184465"/>
                      <a:pt x="198826" y="184465"/>
                    </a:cubicBezTo>
                    <a:cubicBezTo>
                      <a:pt x="199855" y="184465"/>
                      <a:pt x="200885" y="184427"/>
                      <a:pt x="201912" y="184350"/>
                    </a:cubicBezTo>
                    <a:cubicBezTo>
                      <a:pt x="206161" y="184024"/>
                      <a:pt x="212381" y="183133"/>
                      <a:pt x="214454" y="178849"/>
                    </a:cubicBezTo>
                    <a:cubicBezTo>
                      <a:pt x="215808" y="176057"/>
                      <a:pt x="215242" y="172424"/>
                      <a:pt x="213100" y="170179"/>
                    </a:cubicBezTo>
                    <a:cubicBezTo>
                      <a:pt x="211147" y="168123"/>
                      <a:pt x="208303" y="167352"/>
                      <a:pt x="205493" y="166735"/>
                    </a:cubicBezTo>
                    <a:cubicBezTo>
                      <a:pt x="204893" y="166615"/>
                      <a:pt x="204310" y="166478"/>
                      <a:pt x="203728" y="166358"/>
                    </a:cubicBezTo>
                    <a:cubicBezTo>
                      <a:pt x="191974" y="163805"/>
                      <a:pt x="180905" y="158168"/>
                      <a:pt x="171926" y="150149"/>
                    </a:cubicBezTo>
                    <a:cubicBezTo>
                      <a:pt x="171095" y="149415"/>
                      <a:pt x="169943" y="148655"/>
                      <a:pt x="168944" y="148655"/>
                    </a:cubicBezTo>
                    <a:cubicBezTo>
                      <a:pt x="168522" y="148655"/>
                      <a:pt x="168128" y="148790"/>
                      <a:pt x="167797" y="149121"/>
                    </a:cubicBezTo>
                    <a:cubicBezTo>
                      <a:pt x="167352" y="149584"/>
                      <a:pt x="167232" y="150252"/>
                      <a:pt x="166906" y="150801"/>
                    </a:cubicBezTo>
                    <a:cubicBezTo>
                      <a:pt x="166366" y="151720"/>
                      <a:pt x="165309" y="152146"/>
                      <a:pt x="164228" y="152146"/>
                    </a:cubicBezTo>
                    <a:cubicBezTo>
                      <a:pt x="163696" y="152146"/>
                      <a:pt x="163159" y="152043"/>
                      <a:pt x="162674" y="151846"/>
                    </a:cubicBezTo>
                    <a:cubicBezTo>
                      <a:pt x="161217" y="151246"/>
                      <a:pt x="160121" y="150012"/>
                      <a:pt x="159093" y="148796"/>
                    </a:cubicBezTo>
                    <a:cubicBezTo>
                      <a:pt x="156214" y="145437"/>
                      <a:pt x="154192" y="141771"/>
                      <a:pt x="154981" y="137230"/>
                    </a:cubicBezTo>
                    <a:cubicBezTo>
                      <a:pt x="155118" y="136408"/>
                      <a:pt x="155477" y="135448"/>
                      <a:pt x="156300" y="135260"/>
                    </a:cubicBezTo>
                    <a:cubicBezTo>
                      <a:pt x="156395" y="135239"/>
                      <a:pt x="156491" y="135230"/>
                      <a:pt x="156586" y="135230"/>
                    </a:cubicBezTo>
                    <a:cubicBezTo>
                      <a:pt x="157062" y="135230"/>
                      <a:pt x="157539" y="135443"/>
                      <a:pt x="158025" y="135443"/>
                    </a:cubicBezTo>
                    <a:cubicBezTo>
                      <a:pt x="158089" y="135443"/>
                      <a:pt x="158154" y="135440"/>
                      <a:pt x="158219" y="135431"/>
                    </a:cubicBezTo>
                    <a:cubicBezTo>
                      <a:pt x="158836" y="135363"/>
                      <a:pt x="159350" y="134866"/>
                      <a:pt x="159590" y="134283"/>
                    </a:cubicBezTo>
                    <a:cubicBezTo>
                      <a:pt x="159812" y="133700"/>
                      <a:pt x="159830" y="133067"/>
                      <a:pt x="159812" y="132433"/>
                    </a:cubicBezTo>
                    <a:cubicBezTo>
                      <a:pt x="159573" y="124876"/>
                      <a:pt x="154809" y="119599"/>
                      <a:pt x="151142" y="113516"/>
                    </a:cubicBezTo>
                    <a:cubicBezTo>
                      <a:pt x="149069" y="110089"/>
                      <a:pt x="146276" y="107331"/>
                      <a:pt x="143004" y="104966"/>
                    </a:cubicBezTo>
                    <a:cubicBezTo>
                      <a:pt x="136921" y="100602"/>
                      <a:pt x="129496" y="98041"/>
                      <a:pt x="122005" y="98041"/>
                    </a:cubicBezTo>
                    <a:cubicBezTo>
                      <a:pt x="121203" y="98041"/>
                      <a:pt x="120400" y="98070"/>
                      <a:pt x="119598" y="98130"/>
                    </a:cubicBezTo>
                    <a:cubicBezTo>
                      <a:pt x="111082" y="98764"/>
                      <a:pt x="103132" y="102430"/>
                      <a:pt x="95473" y="106183"/>
                    </a:cubicBezTo>
                    <a:cubicBezTo>
                      <a:pt x="91018" y="108376"/>
                      <a:pt x="86580" y="110621"/>
                      <a:pt x="81954" y="112403"/>
                    </a:cubicBezTo>
                    <a:cubicBezTo>
                      <a:pt x="78955" y="113551"/>
                      <a:pt x="73901" y="114030"/>
                      <a:pt x="71896" y="116652"/>
                    </a:cubicBezTo>
                    <a:cubicBezTo>
                      <a:pt x="71262" y="117474"/>
                      <a:pt x="70851" y="118451"/>
                      <a:pt x="70114" y="119171"/>
                    </a:cubicBezTo>
                    <a:cubicBezTo>
                      <a:pt x="68709" y="120593"/>
                      <a:pt x="66516" y="120730"/>
                      <a:pt x="64511" y="120781"/>
                    </a:cubicBezTo>
                    <a:cubicBezTo>
                      <a:pt x="64326" y="120785"/>
                      <a:pt x="64139" y="120789"/>
                      <a:pt x="63950" y="120789"/>
                    </a:cubicBezTo>
                    <a:cubicBezTo>
                      <a:pt x="63317" y="120789"/>
                      <a:pt x="62672" y="120745"/>
                      <a:pt x="62078" y="120507"/>
                    </a:cubicBezTo>
                    <a:cubicBezTo>
                      <a:pt x="61324" y="120199"/>
                      <a:pt x="60656" y="119496"/>
                      <a:pt x="60673" y="118674"/>
                    </a:cubicBezTo>
                    <a:cubicBezTo>
                      <a:pt x="60690" y="118040"/>
                      <a:pt x="61084" y="117474"/>
                      <a:pt x="61136" y="116857"/>
                    </a:cubicBezTo>
                    <a:cubicBezTo>
                      <a:pt x="61187" y="115915"/>
                      <a:pt x="60433" y="115075"/>
                      <a:pt x="59542" y="114750"/>
                    </a:cubicBezTo>
                    <a:cubicBezTo>
                      <a:pt x="57383" y="113927"/>
                      <a:pt x="55361" y="113842"/>
                      <a:pt x="53185" y="112660"/>
                    </a:cubicBezTo>
                    <a:cubicBezTo>
                      <a:pt x="51249" y="111614"/>
                      <a:pt x="49484" y="110295"/>
                      <a:pt x="47976" y="108684"/>
                    </a:cubicBezTo>
                    <a:cubicBezTo>
                      <a:pt x="38347" y="98421"/>
                      <a:pt x="42185" y="81338"/>
                      <a:pt x="35588" y="68916"/>
                    </a:cubicBezTo>
                    <a:cubicBezTo>
                      <a:pt x="31184" y="60615"/>
                      <a:pt x="21875" y="55280"/>
                      <a:pt x="12537" y="55280"/>
                    </a:cubicBezTo>
                    <a:close/>
                  </a:path>
                </a:pathLst>
              </a:custGeom>
              <a:solidFill>
                <a:srgbClr val="FFFFFF">
                  <a:alpha val="314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1301" name="Google Shape;1301;p17"/>
          <p:cNvSpPr txBox="1">
            <a:spLocks noGrp="1"/>
          </p:cNvSpPr>
          <p:nvPr>
            <p:ph type="title"/>
          </p:nvPr>
        </p:nvSpPr>
        <p:spPr>
          <a:xfrm>
            <a:off x="950967" y="719333"/>
            <a:ext cx="10290000" cy="75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1302" name="Google Shape;1302;p17"/>
          <p:cNvGrpSpPr/>
          <p:nvPr/>
        </p:nvGrpSpPr>
        <p:grpSpPr>
          <a:xfrm rot="488827">
            <a:off x="-162333" y="3103608"/>
            <a:ext cx="2292371" cy="3480201"/>
            <a:chOff x="168744" y="3588552"/>
            <a:chExt cx="1719465" cy="2610435"/>
          </a:xfrm>
        </p:grpSpPr>
        <p:grpSp>
          <p:nvGrpSpPr>
            <p:cNvPr id="1303" name="Google Shape;1303;p17"/>
            <p:cNvGrpSpPr/>
            <p:nvPr/>
          </p:nvGrpSpPr>
          <p:grpSpPr>
            <a:xfrm rot="-81520">
              <a:off x="199000" y="3607858"/>
              <a:ext cx="1658951" cy="2571823"/>
              <a:chOff x="-2093107" y="1399985"/>
              <a:chExt cx="2209840" cy="3425849"/>
            </a:xfrm>
          </p:grpSpPr>
          <p:sp>
            <p:nvSpPr>
              <p:cNvPr id="1304" name="Google Shape;1304;p17"/>
              <p:cNvSpPr/>
              <p:nvPr/>
            </p:nvSpPr>
            <p:spPr>
              <a:xfrm rot="1580601">
                <a:off x="-339667" y="2682045"/>
                <a:ext cx="598" cy="1144"/>
              </a:xfrm>
              <a:custGeom>
                <a:avLst/>
                <a:gdLst/>
                <a:ahLst/>
                <a:cxnLst/>
                <a:rect l="l" t="t" r="r" b="b"/>
                <a:pathLst>
                  <a:path w="23" h="44" extrusionOk="0">
                    <a:moveTo>
                      <a:pt x="1" y="1"/>
                    </a:moveTo>
                    <a:cubicBezTo>
                      <a:pt x="1" y="1"/>
                      <a:pt x="1" y="22"/>
                      <a:pt x="22" y="44"/>
                    </a:cubicBezTo>
                    <a:cubicBezTo>
                      <a:pt x="1" y="22"/>
                      <a:pt x="1" y="22"/>
                      <a:pt x="1" y="1"/>
                    </a:cubicBezTo>
                    <a:close/>
                  </a:path>
                </a:pathLst>
              </a:custGeom>
              <a:solidFill>
                <a:srgbClr val="434343">
                  <a:alpha val="2809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05" name="Google Shape;1305;p17"/>
              <p:cNvSpPr/>
              <p:nvPr/>
            </p:nvSpPr>
            <p:spPr>
              <a:xfrm rot="1580754">
                <a:off x="-1742443" y="2541092"/>
                <a:ext cx="1532437" cy="1187002"/>
              </a:xfrm>
              <a:custGeom>
                <a:avLst/>
                <a:gdLst/>
                <a:ahLst/>
                <a:cxnLst/>
                <a:rect l="l" t="t" r="r" b="b"/>
                <a:pathLst>
                  <a:path w="65534" h="50764" extrusionOk="0">
                    <a:moveTo>
                      <a:pt x="1" y="1304"/>
                    </a:moveTo>
                    <a:lnTo>
                      <a:pt x="64208" y="50763"/>
                    </a:lnTo>
                    <a:lnTo>
                      <a:pt x="65534" y="49053"/>
                    </a:lnTo>
                    <a:lnTo>
                      <a:pt x="1005" y="0"/>
                    </a:lnTo>
                    <a:close/>
                  </a:path>
                </a:pathLst>
              </a:custGeom>
              <a:solidFill>
                <a:srgbClr val="434343">
                  <a:alpha val="2809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06" name="Google Shape;1306;p17"/>
              <p:cNvSpPr/>
              <p:nvPr/>
            </p:nvSpPr>
            <p:spPr>
              <a:xfrm rot="1580601">
                <a:off x="-824854" y="3971838"/>
                <a:ext cx="827682" cy="707068"/>
              </a:xfrm>
              <a:custGeom>
                <a:avLst/>
                <a:gdLst/>
                <a:ahLst/>
                <a:cxnLst/>
                <a:rect l="l" t="t" r="r" b="b"/>
                <a:pathLst>
                  <a:path w="31827" h="27189" extrusionOk="0">
                    <a:moveTo>
                      <a:pt x="1" y="2544"/>
                    </a:moveTo>
                    <a:cubicBezTo>
                      <a:pt x="1" y="2544"/>
                      <a:pt x="3421" y="4468"/>
                      <a:pt x="3934" y="5600"/>
                    </a:cubicBezTo>
                    <a:lnTo>
                      <a:pt x="3934" y="5600"/>
                    </a:lnTo>
                    <a:cubicBezTo>
                      <a:pt x="4254" y="6263"/>
                      <a:pt x="4212" y="7695"/>
                      <a:pt x="4083" y="8978"/>
                    </a:cubicBezTo>
                    <a:lnTo>
                      <a:pt x="4083" y="8978"/>
                    </a:lnTo>
                    <a:cubicBezTo>
                      <a:pt x="3912" y="10666"/>
                      <a:pt x="4596" y="12333"/>
                      <a:pt x="5900" y="13402"/>
                    </a:cubicBezTo>
                    <a:lnTo>
                      <a:pt x="5900" y="13402"/>
                    </a:lnTo>
                    <a:lnTo>
                      <a:pt x="22593" y="27188"/>
                    </a:lnTo>
                    <a:cubicBezTo>
                      <a:pt x="29070" y="23597"/>
                      <a:pt x="31827" y="15561"/>
                      <a:pt x="31827" y="15561"/>
                    </a:cubicBezTo>
                    <a:lnTo>
                      <a:pt x="31827" y="15561"/>
                    </a:lnTo>
                    <a:lnTo>
                      <a:pt x="14322" y="3185"/>
                    </a:lnTo>
                    <a:cubicBezTo>
                      <a:pt x="12996" y="2266"/>
                      <a:pt x="11329" y="2010"/>
                      <a:pt x="9790" y="2523"/>
                    </a:cubicBezTo>
                    <a:lnTo>
                      <a:pt x="9790" y="2523"/>
                    </a:lnTo>
                    <a:cubicBezTo>
                      <a:pt x="8444" y="2971"/>
                      <a:pt x="6862" y="3378"/>
                      <a:pt x="6157" y="3249"/>
                    </a:cubicBezTo>
                    <a:lnTo>
                      <a:pt x="6157" y="3249"/>
                    </a:lnTo>
                    <a:cubicBezTo>
                      <a:pt x="4853" y="2971"/>
                      <a:pt x="1967" y="1"/>
                      <a:pt x="1967" y="1"/>
                    </a:cubicBezTo>
                    <a:lnTo>
                      <a:pt x="1967" y="1"/>
                    </a:lnTo>
                    <a:close/>
                  </a:path>
                </a:pathLst>
              </a:custGeom>
              <a:solidFill>
                <a:srgbClr val="434343">
                  <a:alpha val="2809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07" name="Google Shape;1307;p17"/>
              <p:cNvSpPr/>
              <p:nvPr/>
            </p:nvSpPr>
            <p:spPr>
              <a:xfrm rot="1580601">
                <a:off x="-1979238" y="1547035"/>
                <a:ext cx="828228" cy="707042"/>
              </a:xfrm>
              <a:custGeom>
                <a:avLst/>
                <a:gdLst/>
                <a:ahLst/>
                <a:cxnLst/>
                <a:rect l="l" t="t" r="r" b="b"/>
                <a:pathLst>
                  <a:path w="31848" h="27188" extrusionOk="0">
                    <a:moveTo>
                      <a:pt x="1" y="11627"/>
                    </a:moveTo>
                    <a:lnTo>
                      <a:pt x="17527" y="24003"/>
                    </a:lnTo>
                    <a:cubicBezTo>
                      <a:pt x="18831" y="24922"/>
                      <a:pt x="20520" y="25179"/>
                      <a:pt x="22037" y="24666"/>
                    </a:cubicBezTo>
                    <a:lnTo>
                      <a:pt x="22037" y="24666"/>
                    </a:lnTo>
                    <a:cubicBezTo>
                      <a:pt x="23405" y="24217"/>
                      <a:pt x="24987" y="23789"/>
                      <a:pt x="25692" y="23939"/>
                    </a:cubicBezTo>
                    <a:lnTo>
                      <a:pt x="25692" y="23939"/>
                    </a:lnTo>
                    <a:cubicBezTo>
                      <a:pt x="26996" y="24217"/>
                      <a:pt x="29882" y="27188"/>
                      <a:pt x="29882" y="27188"/>
                    </a:cubicBezTo>
                    <a:lnTo>
                      <a:pt x="29882" y="27188"/>
                    </a:lnTo>
                    <a:lnTo>
                      <a:pt x="31848" y="24644"/>
                    </a:lnTo>
                    <a:cubicBezTo>
                      <a:pt x="31848" y="24644"/>
                      <a:pt x="28428" y="22721"/>
                      <a:pt x="27894" y="21588"/>
                    </a:cubicBezTo>
                    <a:lnTo>
                      <a:pt x="27894" y="21588"/>
                    </a:lnTo>
                    <a:cubicBezTo>
                      <a:pt x="27594" y="20925"/>
                      <a:pt x="27637" y="19493"/>
                      <a:pt x="27765" y="18189"/>
                    </a:cubicBezTo>
                    <a:lnTo>
                      <a:pt x="27765" y="18189"/>
                    </a:lnTo>
                    <a:cubicBezTo>
                      <a:pt x="27936" y="16522"/>
                      <a:pt x="27253" y="14855"/>
                      <a:pt x="25949" y="13786"/>
                    </a:cubicBezTo>
                    <a:lnTo>
                      <a:pt x="25949" y="13786"/>
                    </a:lnTo>
                    <a:lnTo>
                      <a:pt x="9256" y="0"/>
                    </a:lnTo>
                    <a:cubicBezTo>
                      <a:pt x="2779" y="3591"/>
                      <a:pt x="1" y="11627"/>
                      <a:pt x="1" y="11627"/>
                    </a:cubicBezTo>
                    <a:close/>
                  </a:path>
                </a:pathLst>
              </a:custGeom>
              <a:solidFill>
                <a:srgbClr val="434343">
                  <a:alpha val="2809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308" name="Google Shape;1308;p17"/>
            <p:cNvGrpSpPr/>
            <p:nvPr/>
          </p:nvGrpSpPr>
          <p:grpSpPr>
            <a:xfrm rot="-6885477">
              <a:off x="-328975" y="4734173"/>
              <a:ext cx="2684876" cy="338383"/>
              <a:chOff x="86975" y="2311163"/>
              <a:chExt cx="953275" cy="120150"/>
            </a:xfrm>
          </p:grpSpPr>
          <p:sp>
            <p:nvSpPr>
              <p:cNvPr id="1309" name="Google Shape;1309;p17"/>
              <p:cNvSpPr/>
              <p:nvPr/>
            </p:nvSpPr>
            <p:spPr>
              <a:xfrm>
                <a:off x="256550" y="2358338"/>
                <a:ext cx="566950" cy="23350"/>
              </a:xfrm>
              <a:custGeom>
                <a:avLst/>
                <a:gdLst/>
                <a:ahLst/>
                <a:cxnLst/>
                <a:rect l="l" t="t" r="r" b="b"/>
                <a:pathLst>
                  <a:path w="22678" h="934" extrusionOk="0">
                    <a:moveTo>
                      <a:pt x="0" y="480"/>
                    </a:moveTo>
                    <a:lnTo>
                      <a:pt x="7" y="934"/>
                    </a:lnTo>
                    <a:lnTo>
                      <a:pt x="22677" y="603"/>
                    </a:lnTo>
                    <a:lnTo>
                      <a:pt x="2267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10" name="Google Shape;1310;p17"/>
              <p:cNvSpPr/>
              <p:nvPr/>
            </p:nvSpPr>
            <p:spPr>
              <a:xfrm>
                <a:off x="86975" y="2327363"/>
                <a:ext cx="250975" cy="103950"/>
              </a:xfrm>
              <a:custGeom>
                <a:avLst/>
                <a:gdLst/>
                <a:ahLst/>
                <a:cxnLst/>
                <a:rect l="l" t="t" r="r" b="b"/>
                <a:pathLst>
                  <a:path w="10039" h="4158" extrusionOk="0">
                    <a:moveTo>
                      <a:pt x="791" y="4157"/>
                    </a:moveTo>
                    <a:lnTo>
                      <a:pt x="6777" y="3820"/>
                    </a:lnTo>
                    <a:cubicBezTo>
                      <a:pt x="7224" y="3794"/>
                      <a:pt x="7639" y="3554"/>
                      <a:pt x="7886" y="3178"/>
                    </a:cubicBezTo>
                    <a:lnTo>
                      <a:pt x="7886" y="3178"/>
                    </a:lnTo>
                    <a:cubicBezTo>
                      <a:pt x="8106" y="2847"/>
                      <a:pt x="8378" y="2478"/>
                      <a:pt x="8560" y="2387"/>
                    </a:cubicBezTo>
                    <a:lnTo>
                      <a:pt x="8560" y="2387"/>
                    </a:lnTo>
                    <a:cubicBezTo>
                      <a:pt x="8891" y="2218"/>
                      <a:pt x="10039" y="2368"/>
                      <a:pt x="10039" y="2368"/>
                    </a:cubicBezTo>
                    <a:lnTo>
                      <a:pt x="10039" y="2368"/>
                    </a:lnTo>
                    <a:lnTo>
                      <a:pt x="10032" y="1466"/>
                    </a:lnTo>
                    <a:cubicBezTo>
                      <a:pt x="10032" y="1466"/>
                      <a:pt x="8943" y="1641"/>
                      <a:pt x="8631" y="1486"/>
                    </a:cubicBezTo>
                    <a:lnTo>
                      <a:pt x="8631" y="1486"/>
                    </a:lnTo>
                    <a:cubicBezTo>
                      <a:pt x="8450" y="1395"/>
                      <a:pt x="8210" y="1071"/>
                      <a:pt x="8015" y="766"/>
                    </a:cubicBezTo>
                    <a:lnTo>
                      <a:pt x="8015" y="766"/>
                    </a:lnTo>
                    <a:cubicBezTo>
                      <a:pt x="7756" y="370"/>
                      <a:pt x="7315" y="124"/>
                      <a:pt x="6842" y="117"/>
                    </a:cubicBezTo>
                    <a:lnTo>
                      <a:pt x="6842" y="117"/>
                    </a:lnTo>
                    <a:lnTo>
                      <a:pt x="791" y="1"/>
                    </a:lnTo>
                    <a:cubicBezTo>
                      <a:pt x="0" y="1914"/>
                      <a:pt x="791" y="4157"/>
                      <a:pt x="791" y="415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11" name="Google Shape;1311;p17"/>
              <p:cNvSpPr/>
              <p:nvPr/>
            </p:nvSpPr>
            <p:spPr>
              <a:xfrm>
                <a:off x="199150" y="2344863"/>
                <a:ext cx="138800" cy="57425"/>
              </a:xfrm>
              <a:custGeom>
                <a:avLst/>
                <a:gdLst/>
                <a:ahLst/>
                <a:cxnLst/>
                <a:rect l="l" t="t" r="r" b="b"/>
                <a:pathLst>
                  <a:path w="5552" h="2297" extrusionOk="0">
                    <a:moveTo>
                      <a:pt x="3476" y="1"/>
                    </a:moveTo>
                    <a:cubicBezTo>
                      <a:pt x="3755" y="572"/>
                      <a:pt x="3898" y="792"/>
                      <a:pt x="3489" y="876"/>
                    </a:cubicBezTo>
                    <a:cubicBezTo>
                      <a:pt x="3081" y="954"/>
                      <a:pt x="20" y="1084"/>
                      <a:pt x="13" y="1337"/>
                    </a:cubicBezTo>
                    <a:cubicBezTo>
                      <a:pt x="1" y="1590"/>
                      <a:pt x="3626" y="1551"/>
                      <a:pt x="3703" y="1680"/>
                    </a:cubicBezTo>
                    <a:cubicBezTo>
                      <a:pt x="3781" y="1810"/>
                      <a:pt x="3522" y="2297"/>
                      <a:pt x="3522" y="2297"/>
                    </a:cubicBezTo>
                    <a:cubicBezTo>
                      <a:pt x="3522" y="2297"/>
                      <a:pt x="3833" y="1817"/>
                      <a:pt x="4073" y="1687"/>
                    </a:cubicBezTo>
                    <a:cubicBezTo>
                      <a:pt x="4313" y="1557"/>
                      <a:pt x="5552" y="1668"/>
                      <a:pt x="5552" y="1668"/>
                    </a:cubicBezTo>
                    <a:cubicBezTo>
                      <a:pt x="5552" y="1668"/>
                      <a:pt x="4994" y="1590"/>
                      <a:pt x="4028" y="1551"/>
                    </a:cubicBezTo>
                    <a:cubicBezTo>
                      <a:pt x="3061" y="1505"/>
                      <a:pt x="630" y="1531"/>
                      <a:pt x="571" y="1330"/>
                    </a:cubicBezTo>
                    <a:cubicBezTo>
                      <a:pt x="513" y="1129"/>
                      <a:pt x="3593" y="935"/>
                      <a:pt x="4280" y="928"/>
                    </a:cubicBezTo>
                    <a:cubicBezTo>
                      <a:pt x="4968" y="922"/>
                      <a:pt x="5545" y="766"/>
                      <a:pt x="5545" y="766"/>
                    </a:cubicBezTo>
                    <a:cubicBezTo>
                      <a:pt x="5545" y="766"/>
                      <a:pt x="4527" y="954"/>
                      <a:pt x="4177" y="799"/>
                    </a:cubicBezTo>
                    <a:cubicBezTo>
                      <a:pt x="3827" y="643"/>
                      <a:pt x="3788" y="358"/>
                      <a:pt x="3476" y="1"/>
                    </a:cubicBezTo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12" name="Google Shape;1312;p17"/>
              <p:cNvSpPr/>
              <p:nvPr/>
            </p:nvSpPr>
            <p:spPr>
              <a:xfrm>
                <a:off x="197200" y="2364013"/>
                <a:ext cx="140750" cy="22550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902" extrusionOk="0">
                    <a:moveTo>
                      <a:pt x="5623" y="0"/>
                    </a:moveTo>
                    <a:cubicBezTo>
                      <a:pt x="5623" y="0"/>
                      <a:pt x="27" y="324"/>
                      <a:pt x="14" y="571"/>
                    </a:cubicBezTo>
                    <a:cubicBezTo>
                      <a:pt x="1" y="817"/>
                      <a:pt x="4942" y="830"/>
                      <a:pt x="5630" y="902"/>
                    </a:cubicBezTo>
                    <a:close/>
                  </a:path>
                </a:pathLst>
              </a:custGeom>
              <a:solidFill>
                <a:srgbClr val="783F0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13" name="Google Shape;1313;p17"/>
              <p:cNvSpPr/>
              <p:nvPr/>
            </p:nvSpPr>
            <p:spPr>
              <a:xfrm>
                <a:off x="123775" y="2381363"/>
                <a:ext cx="188075" cy="15750"/>
              </a:xfrm>
              <a:custGeom>
                <a:avLst/>
                <a:gdLst/>
                <a:ahLst/>
                <a:cxnLst/>
                <a:rect l="l" t="t" r="r" b="b"/>
                <a:pathLst>
                  <a:path w="7523" h="630" extrusionOk="0">
                    <a:moveTo>
                      <a:pt x="0" y="149"/>
                    </a:moveTo>
                    <a:cubicBezTo>
                      <a:pt x="0" y="149"/>
                      <a:pt x="2490" y="0"/>
                      <a:pt x="3690" y="19"/>
                    </a:cubicBezTo>
                    <a:cubicBezTo>
                      <a:pt x="4890" y="39"/>
                      <a:pt x="7522" y="162"/>
                      <a:pt x="7522" y="162"/>
                    </a:cubicBezTo>
                    <a:cubicBezTo>
                      <a:pt x="7522" y="162"/>
                      <a:pt x="7127" y="123"/>
                      <a:pt x="6926" y="350"/>
                    </a:cubicBezTo>
                    <a:cubicBezTo>
                      <a:pt x="6725" y="571"/>
                      <a:pt x="6686" y="629"/>
                      <a:pt x="6686" y="629"/>
                    </a:cubicBezTo>
                    <a:cubicBezTo>
                      <a:pt x="6686" y="629"/>
                      <a:pt x="6459" y="305"/>
                      <a:pt x="6141" y="233"/>
                    </a:cubicBezTo>
                    <a:cubicBezTo>
                      <a:pt x="5817" y="169"/>
                      <a:pt x="1965" y="52"/>
                      <a:pt x="0" y="149"/>
                    </a:cubicBezTo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14" name="Google Shape;1314;p17"/>
              <p:cNvSpPr/>
              <p:nvPr/>
            </p:nvSpPr>
            <p:spPr>
              <a:xfrm>
                <a:off x="789100" y="2311163"/>
                <a:ext cx="251000" cy="103925"/>
              </a:xfrm>
              <a:custGeom>
                <a:avLst/>
                <a:gdLst/>
                <a:ahLst/>
                <a:cxnLst/>
                <a:rect l="l" t="t" r="r" b="b"/>
                <a:pathLst>
                  <a:path w="10040" h="4157" extrusionOk="0">
                    <a:moveTo>
                      <a:pt x="3263" y="337"/>
                    </a:moveTo>
                    <a:cubicBezTo>
                      <a:pt x="2809" y="363"/>
                      <a:pt x="2400" y="603"/>
                      <a:pt x="2154" y="979"/>
                    </a:cubicBezTo>
                    <a:lnTo>
                      <a:pt x="2154" y="979"/>
                    </a:lnTo>
                    <a:cubicBezTo>
                      <a:pt x="1933" y="1317"/>
                      <a:pt x="1661" y="1680"/>
                      <a:pt x="1479" y="1770"/>
                    </a:cubicBezTo>
                    <a:lnTo>
                      <a:pt x="1479" y="1770"/>
                    </a:lnTo>
                    <a:cubicBezTo>
                      <a:pt x="1149" y="1939"/>
                      <a:pt x="1" y="1790"/>
                      <a:pt x="1" y="1790"/>
                    </a:cubicBezTo>
                    <a:lnTo>
                      <a:pt x="1" y="1790"/>
                    </a:lnTo>
                    <a:lnTo>
                      <a:pt x="7" y="2691"/>
                    </a:lnTo>
                    <a:cubicBezTo>
                      <a:pt x="7" y="2691"/>
                      <a:pt x="1090" y="2516"/>
                      <a:pt x="1408" y="2672"/>
                    </a:cubicBezTo>
                    <a:lnTo>
                      <a:pt x="1408" y="2672"/>
                    </a:lnTo>
                    <a:cubicBezTo>
                      <a:pt x="1589" y="2763"/>
                      <a:pt x="1829" y="3087"/>
                      <a:pt x="2024" y="3392"/>
                    </a:cubicBezTo>
                    <a:lnTo>
                      <a:pt x="2024" y="3392"/>
                    </a:lnTo>
                    <a:cubicBezTo>
                      <a:pt x="2283" y="3787"/>
                      <a:pt x="2718" y="4034"/>
                      <a:pt x="3191" y="4040"/>
                    </a:cubicBezTo>
                    <a:lnTo>
                      <a:pt x="3191" y="4040"/>
                    </a:lnTo>
                    <a:lnTo>
                      <a:pt x="9248" y="4157"/>
                    </a:lnTo>
                    <a:cubicBezTo>
                      <a:pt x="10039" y="2244"/>
                      <a:pt x="9248" y="0"/>
                      <a:pt x="9248" y="0"/>
                    </a:cubicBezTo>
                    <a:lnTo>
                      <a:pt x="9248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15" name="Google Shape;1315;p17"/>
              <p:cNvSpPr/>
              <p:nvPr/>
            </p:nvSpPr>
            <p:spPr>
              <a:xfrm>
                <a:off x="789100" y="2355888"/>
                <a:ext cx="157125" cy="22575"/>
              </a:xfrm>
              <a:custGeom>
                <a:avLst/>
                <a:gdLst/>
                <a:ahLst/>
                <a:cxnLst/>
                <a:rect l="l" t="t" r="r" b="b"/>
                <a:pathLst>
                  <a:path w="6285" h="903" extrusionOk="0">
                    <a:moveTo>
                      <a:pt x="7" y="902"/>
                    </a:moveTo>
                    <a:cubicBezTo>
                      <a:pt x="7" y="902"/>
                      <a:pt x="6284" y="520"/>
                      <a:pt x="6284" y="325"/>
                    </a:cubicBezTo>
                    <a:cubicBezTo>
                      <a:pt x="6278" y="150"/>
                      <a:pt x="688" y="72"/>
                      <a:pt x="1" y="1"/>
                    </a:cubicBezTo>
                    <a:close/>
                  </a:path>
                </a:pathLst>
              </a:custGeom>
              <a:solidFill>
                <a:srgbClr val="783F0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16" name="Google Shape;1316;p17"/>
              <p:cNvSpPr/>
              <p:nvPr/>
            </p:nvSpPr>
            <p:spPr>
              <a:xfrm>
                <a:off x="812775" y="2366113"/>
                <a:ext cx="187925" cy="21250"/>
              </a:xfrm>
              <a:custGeom>
                <a:avLst/>
                <a:gdLst/>
                <a:ahLst/>
                <a:cxnLst/>
                <a:rect l="l" t="t" r="r" b="b"/>
                <a:pathLst>
                  <a:path w="7517" h="850" extrusionOk="0">
                    <a:moveTo>
                      <a:pt x="7516" y="33"/>
                    </a:moveTo>
                    <a:cubicBezTo>
                      <a:pt x="7516" y="33"/>
                      <a:pt x="5195" y="0"/>
                      <a:pt x="3956" y="104"/>
                    </a:cubicBezTo>
                    <a:cubicBezTo>
                      <a:pt x="2763" y="195"/>
                      <a:pt x="1" y="403"/>
                      <a:pt x="1" y="403"/>
                    </a:cubicBezTo>
                    <a:cubicBezTo>
                      <a:pt x="1" y="403"/>
                      <a:pt x="390" y="357"/>
                      <a:pt x="597" y="578"/>
                    </a:cubicBezTo>
                    <a:cubicBezTo>
                      <a:pt x="798" y="798"/>
                      <a:pt x="844" y="850"/>
                      <a:pt x="844" y="850"/>
                    </a:cubicBezTo>
                    <a:cubicBezTo>
                      <a:pt x="844" y="850"/>
                      <a:pt x="1058" y="519"/>
                      <a:pt x="1382" y="448"/>
                    </a:cubicBezTo>
                    <a:cubicBezTo>
                      <a:pt x="1700" y="370"/>
                      <a:pt x="5415" y="156"/>
                      <a:pt x="7516" y="33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17" name="Google Shape;1317;p17"/>
              <p:cNvSpPr/>
              <p:nvPr/>
            </p:nvSpPr>
            <p:spPr>
              <a:xfrm>
                <a:off x="1017700" y="2311163"/>
                <a:ext cx="22550" cy="103925"/>
              </a:xfrm>
              <a:custGeom>
                <a:avLst/>
                <a:gdLst/>
                <a:ahLst/>
                <a:cxnLst/>
                <a:rect l="l" t="t" r="r" b="b"/>
                <a:pathLst>
                  <a:path w="902" h="4157" extrusionOk="0">
                    <a:moveTo>
                      <a:pt x="104" y="0"/>
                    </a:moveTo>
                    <a:lnTo>
                      <a:pt x="0" y="162"/>
                    </a:lnTo>
                    <a:cubicBezTo>
                      <a:pt x="0" y="162"/>
                      <a:pt x="616" y="2062"/>
                      <a:pt x="46" y="4014"/>
                    </a:cubicBezTo>
                    <a:lnTo>
                      <a:pt x="104" y="4157"/>
                    </a:lnTo>
                    <a:cubicBezTo>
                      <a:pt x="104" y="4157"/>
                      <a:pt x="902" y="2497"/>
                      <a:pt x="104" y="0"/>
                    </a:cubicBezTo>
                  </a:path>
                </a:pathLst>
              </a:custGeom>
              <a:solidFill>
                <a:srgbClr val="7F7F0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18" name="Google Shape;1318;p17"/>
              <p:cNvSpPr/>
              <p:nvPr/>
            </p:nvSpPr>
            <p:spPr>
              <a:xfrm>
                <a:off x="337775" y="2364013"/>
                <a:ext cx="10725" cy="22550"/>
              </a:xfrm>
              <a:custGeom>
                <a:avLst/>
                <a:gdLst/>
                <a:ahLst/>
                <a:cxnLst/>
                <a:rect l="l" t="t" r="r" b="b"/>
                <a:pathLst>
                  <a:path w="429" h="902" extrusionOk="0">
                    <a:moveTo>
                      <a:pt x="0" y="0"/>
                    </a:moveTo>
                    <a:lnTo>
                      <a:pt x="7" y="902"/>
                    </a:lnTo>
                    <a:lnTo>
                      <a:pt x="428" y="895"/>
                    </a:lnTo>
                    <a:lnTo>
                      <a:pt x="383" y="0"/>
                    </a:lnTo>
                    <a:close/>
                  </a:path>
                </a:pathLst>
              </a:custGeom>
              <a:solidFill>
                <a:srgbClr val="34306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19" name="Google Shape;1319;p17"/>
              <p:cNvSpPr/>
              <p:nvPr/>
            </p:nvSpPr>
            <p:spPr>
              <a:xfrm>
                <a:off x="781650" y="2355888"/>
                <a:ext cx="7650" cy="22575"/>
              </a:xfrm>
              <a:custGeom>
                <a:avLst/>
                <a:gdLst/>
                <a:ahLst/>
                <a:cxnLst/>
                <a:rect l="l" t="t" r="r" b="b"/>
                <a:pathLst>
                  <a:path w="306" h="903" extrusionOk="0">
                    <a:moveTo>
                      <a:pt x="0" y="7"/>
                    </a:moveTo>
                    <a:lnTo>
                      <a:pt x="13" y="902"/>
                    </a:lnTo>
                    <a:lnTo>
                      <a:pt x="305" y="902"/>
                    </a:lnTo>
                    <a:lnTo>
                      <a:pt x="299" y="1"/>
                    </a:lnTo>
                    <a:close/>
                  </a:path>
                </a:pathLst>
              </a:custGeom>
              <a:solidFill>
                <a:srgbClr val="34306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20" name="Google Shape;1320;p17"/>
              <p:cNvSpPr/>
              <p:nvPr/>
            </p:nvSpPr>
            <p:spPr>
              <a:xfrm>
                <a:off x="769175" y="2359313"/>
                <a:ext cx="12825" cy="14775"/>
              </a:xfrm>
              <a:custGeom>
                <a:avLst/>
                <a:gdLst/>
                <a:ahLst/>
                <a:cxnLst/>
                <a:rect l="l" t="t" r="r" b="b"/>
                <a:pathLst>
                  <a:path w="513" h="591" extrusionOk="0">
                    <a:moveTo>
                      <a:pt x="0" y="7"/>
                    </a:moveTo>
                    <a:cubicBezTo>
                      <a:pt x="0" y="7"/>
                      <a:pt x="415" y="78"/>
                      <a:pt x="376" y="590"/>
                    </a:cubicBezTo>
                    <a:lnTo>
                      <a:pt x="512" y="590"/>
                    </a:lnTo>
                    <a:lnTo>
                      <a:pt x="499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1321" name="Google Shape;1321;p17"/>
          <p:cNvSpPr/>
          <p:nvPr/>
        </p:nvSpPr>
        <p:spPr>
          <a:xfrm rot="10800000" flipH="1">
            <a:off x="234230" y="5015969"/>
            <a:ext cx="51287" cy="85480"/>
          </a:xfrm>
          <a:custGeom>
            <a:avLst/>
            <a:gdLst/>
            <a:ahLst/>
            <a:cxnLst/>
            <a:rect l="l" t="t" r="r" b="b"/>
            <a:pathLst>
              <a:path w="351" h="585" extrusionOk="0">
                <a:moveTo>
                  <a:pt x="39" y="584"/>
                </a:moveTo>
                <a:cubicBezTo>
                  <a:pt x="0" y="377"/>
                  <a:pt x="65" y="156"/>
                  <a:pt x="208" y="1"/>
                </a:cubicBezTo>
                <a:cubicBezTo>
                  <a:pt x="305" y="66"/>
                  <a:pt x="350" y="202"/>
                  <a:pt x="305" y="312"/>
                </a:cubicBezTo>
                <a:cubicBezTo>
                  <a:pt x="266" y="422"/>
                  <a:pt x="149" y="500"/>
                  <a:pt x="33" y="487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22" name="Google Shape;1322;p17"/>
          <p:cNvSpPr/>
          <p:nvPr/>
        </p:nvSpPr>
        <p:spPr>
          <a:xfrm rot="10800000" flipH="1">
            <a:off x="740094" y="5831901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46"/>
                </a:moveTo>
                <a:cubicBezTo>
                  <a:pt x="280" y="33"/>
                  <a:pt x="183" y="27"/>
                  <a:pt x="85" y="14"/>
                </a:cubicBezTo>
                <a:cubicBezTo>
                  <a:pt x="1" y="143"/>
                  <a:pt x="150" y="319"/>
                  <a:pt x="299" y="344"/>
                </a:cubicBezTo>
                <a:cubicBezTo>
                  <a:pt x="410" y="364"/>
                  <a:pt x="533" y="338"/>
                  <a:pt x="585" y="241"/>
                </a:cubicBezTo>
                <a:cubicBezTo>
                  <a:pt x="630" y="143"/>
                  <a:pt x="533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23" name="Google Shape;1323;p17"/>
          <p:cNvSpPr/>
          <p:nvPr/>
        </p:nvSpPr>
        <p:spPr>
          <a:xfrm rot="10800000" flipH="1">
            <a:off x="490084" y="5591095"/>
            <a:ext cx="50264" cy="85480"/>
          </a:xfrm>
          <a:custGeom>
            <a:avLst/>
            <a:gdLst/>
            <a:ahLst/>
            <a:cxnLst/>
            <a:rect l="l" t="t" r="r" b="b"/>
            <a:pathLst>
              <a:path w="344" h="585" extrusionOk="0">
                <a:moveTo>
                  <a:pt x="39" y="584"/>
                </a:moveTo>
                <a:cubicBezTo>
                  <a:pt x="0" y="377"/>
                  <a:pt x="65" y="150"/>
                  <a:pt x="208" y="0"/>
                </a:cubicBezTo>
                <a:cubicBezTo>
                  <a:pt x="305" y="65"/>
                  <a:pt x="344" y="201"/>
                  <a:pt x="305" y="312"/>
                </a:cubicBezTo>
                <a:cubicBezTo>
                  <a:pt x="266" y="422"/>
                  <a:pt x="149" y="500"/>
                  <a:pt x="32" y="48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24" name="Google Shape;1324;p17"/>
          <p:cNvSpPr/>
          <p:nvPr/>
        </p:nvSpPr>
        <p:spPr>
          <a:xfrm rot="10800000" flipH="1">
            <a:off x="713647" y="6010897"/>
            <a:ext cx="49388" cy="64585"/>
          </a:xfrm>
          <a:custGeom>
            <a:avLst/>
            <a:gdLst/>
            <a:ahLst/>
            <a:cxnLst/>
            <a:rect l="l" t="t" r="r" b="b"/>
            <a:pathLst>
              <a:path w="338" h="442" extrusionOk="0">
                <a:moveTo>
                  <a:pt x="78" y="441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8"/>
                  <a:pt x="78" y="7"/>
                  <a:pt x="163" y="0"/>
                </a:cubicBezTo>
                <a:cubicBezTo>
                  <a:pt x="260" y="0"/>
                  <a:pt x="338" y="104"/>
                  <a:pt x="325" y="195"/>
                </a:cubicBezTo>
                <a:cubicBezTo>
                  <a:pt x="312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25" name="Google Shape;1325;p17"/>
          <p:cNvSpPr/>
          <p:nvPr/>
        </p:nvSpPr>
        <p:spPr>
          <a:xfrm rot="2404442">
            <a:off x="10789066" y="5181595"/>
            <a:ext cx="929597" cy="1138187"/>
          </a:xfrm>
          <a:custGeom>
            <a:avLst/>
            <a:gdLst/>
            <a:ahLst/>
            <a:cxnLst/>
            <a:rect l="l" t="t" r="r" b="b"/>
            <a:pathLst>
              <a:path w="15255" h="18678" extrusionOk="0">
                <a:moveTo>
                  <a:pt x="7799" y="0"/>
                </a:moveTo>
                <a:cubicBezTo>
                  <a:pt x="7704" y="0"/>
                  <a:pt x="7600" y="10"/>
                  <a:pt x="7486" y="33"/>
                </a:cubicBezTo>
                <a:lnTo>
                  <a:pt x="7486" y="23"/>
                </a:lnTo>
                <a:lnTo>
                  <a:pt x="7476" y="33"/>
                </a:lnTo>
                <a:cubicBezTo>
                  <a:pt x="7259" y="71"/>
                  <a:pt x="7013" y="156"/>
                  <a:pt x="6720" y="297"/>
                </a:cubicBezTo>
                <a:cubicBezTo>
                  <a:pt x="6720" y="297"/>
                  <a:pt x="6749" y="411"/>
                  <a:pt x="6777" y="619"/>
                </a:cubicBezTo>
                <a:cubicBezTo>
                  <a:pt x="6115" y="1129"/>
                  <a:pt x="5133" y="1828"/>
                  <a:pt x="4348" y="2046"/>
                </a:cubicBezTo>
                <a:cubicBezTo>
                  <a:pt x="4056" y="2125"/>
                  <a:pt x="3720" y="2156"/>
                  <a:pt x="3376" y="2156"/>
                </a:cubicBezTo>
                <a:cubicBezTo>
                  <a:pt x="2861" y="2156"/>
                  <a:pt x="2327" y="2087"/>
                  <a:pt x="1891" y="2008"/>
                </a:cubicBezTo>
                <a:cubicBezTo>
                  <a:pt x="1796" y="1791"/>
                  <a:pt x="1749" y="1649"/>
                  <a:pt x="1749" y="1649"/>
                </a:cubicBezTo>
                <a:cubicBezTo>
                  <a:pt x="1418" y="1677"/>
                  <a:pt x="1154" y="1734"/>
                  <a:pt x="946" y="1810"/>
                </a:cubicBezTo>
                <a:cubicBezTo>
                  <a:pt x="351" y="2027"/>
                  <a:pt x="199" y="2395"/>
                  <a:pt x="247" y="2660"/>
                </a:cubicBezTo>
                <a:cubicBezTo>
                  <a:pt x="303" y="3010"/>
                  <a:pt x="851" y="2670"/>
                  <a:pt x="1882" y="6610"/>
                </a:cubicBezTo>
                <a:cubicBezTo>
                  <a:pt x="2742" y="9937"/>
                  <a:pt x="1" y="11581"/>
                  <a:pt x="1" y="11581"/>
                </a:cubicBezTo>
                <a:cubicBezTo>
                  <a:pt x="1" y="11581"/>
                  <a:pt x="48" y="11742"/>
                  <a:pt x="124" y="12026"/>
                </a:cubicBezTo>
                <a:lnTo>
                  <a:pt x="133" y="12063"/>
                </a:lnTo>
                <a:cubicBezTo>
                  <a:pt x="143" y="12111"/>
                  <a:pt x="162" y="12158"/>
                  <a:pt x="171" y="12215"/>
                </a:cubicBezTo>
                <a:lnTo>
                  <a:pt x="284" y="12612"/>
                </a:lnTo>
                <a:lnTo>
                  <a:pt x="379" y="12961"/>
                </a:lnTo>
                <a:cubicBezTo>
                  <a:pt x="407" y="13084"/>
                  <a:pt x="445" y="13207"/>
                  <a:pt x="483" y="13339"/>
                </a:cubicBezTo>
                <a:lnTo>
                  <a:pt x="492" y="13396"/>
                </a:lnTo>
                <a:cubicBezTo>
                  <a:pt x="681" y="14067"/>
                  <a:pt x="889" y="14842"/>
                  <a:pt x="1088" y="15570"/>
                </a:cubicBezTo>
                <a:lnTo>
                  <a:pt x="1144" y="15768"/>
                </a:lnTo>
                <a:lnTo>
                  <a:pt x="1220" y="16052"/>
                </a:lnTo>
                <a:lnTo>
                  <a:pt x="1456" y="16940"/>
                </a:lnTo>
                <a:cubicBezTo>
                  <a:pt x="1626" y="17545"/>
                  <a:pt x="1749" y="17998"/>
                  <a:pt x="1796" y="18169"/>
                </a:cubicBezTo>
                <a:cubicBezTo>
                  <a:pt x="1907" y="18575"/>
                  <a:pt x="2121" y="18678"/>
                  <a:pt x="2332" y="18678"/>
                </a:cubicBezTo>
                <a:cubicBezTo>
                  <a:pt x="2498" y="18678"/>
                  <a:pt x="2661" y="18614"/>
                  <a:pt x="2770" y="18584"/>
                </a:cubicBezTo>
                <a:cubicBezTo>
                  <a:pt x="2987" y="18528"/>
                  <a:pt x="6805" y="17460"/>
                  <a:pt x="7892" y="17157"/>
                </a:cubicBezTo>
                <a:lnTo>
                  <a:pt x="7996" y="17129"/>
                </a:lnTo>
                <a:cubicBezTo>
                  <a:pt x="8072" y="17110"/>
                  <a:pt x="8128" y="17091"/>
                  <a:pt x="8157" y="17091"/>
                </a:cubicBezTo>
                <a:lnTo>
                  <a:pt x="9017" y="16855"/>
                </a:lnTo>
                <a:cubicBezTo>
                  <a:pt x="9036" y="16845"/>
                  <a:pt x="9064" y="16836"/>
                  <a:pt x="9102" y="16827"/>
                </a:cubicBezTo>
                <a:lnTo>
                  <a:pt x="9187" y="16808"/>
                </a:lnTo>
                <a:lnTo>
                  <a:pt x="9291" y="16779"/>
                </a:lnTo>
                <a:cubicBezTo>
                  <a:pt x="10378" y="16486"/>
                  <a:pt x="14205" y="15475"/>
                  <a:pt x="14423" y="15409"/>
                </a:cubicBezTo>
                <a:cubicBezTo>
                  <a:pt x="14668" y="15343"/>
                  <a:pt x="15254" y="15286"/>
                  <a:pt x="15056" y="14558"/>
                </a:cubicBezTo>
                <a:cubicBezTo>
                  <a:pt x="15008" y="14388"/>
                  <a:pt x="14886" y="13935"/>
                  <a:pt x="14716" y="13330"/>
                </a:cubicBezTo>
                <a:lnTo>
                  <a:pt x="14716" y="13311"/>
                </a:lnTo>
                <a:lnTo>
                  <a:pt x="14659" y="13103"/>
                </a:lnTo>
                <a:lnTo>
                  <a:pt x="14460" y="12385"/>
                </a:lnTo>
                <a:cubicBezTo>
                  <a:pt x="14441" y="12309"/>
                  <a:pt x="14423" y="12234"/>
                  <a:pt x="14404" y="12158"/>
                </a:cubicBezTo>
                <a:lnTo>
                  <a:pt x="14347" y="11959"/>
                </a:lnTo>
                <a:cubicBezTo>
                  <a:pt x="14148" y="11232"/>
                  <a:pt x="13941" y="10457"/>
                  <a:pt x="13752" y="9786"/>
                </a:cubicBezTo>
                <a:lnTo>
                  <a:pt x="13383" y="8425"/>
                </a:lnTo>
                <a:cubicBezTo>
                  <a:pt x="13307" y="8141"/>
                  <a:pt x="13260" y="7971"/>
                  <a:pt x="13260" y="7971"/>
                </a:cubicBezTo>
                <a:cubicBezTo>
                  <a:pt x="13260" y="7971"/>
                  <a:pt x="10066" y="7943"/>
                  <a:pt x="9130" y="4645"/>
                </a:cubicBezTo>
                <a:cubicBezTo>
                  <a:pt x="8015" y="723"/>
                  <a:pt x="8658" y="732"/>
                  <a:pt x="8535" y="401"/>
                </a:cubicBezTo>
                <a:cubicBezTo>
                  <a:pt x="8450" y="201"/>
                  <a:pt x="8220" y="0"/>
                  <a:pt x="7799" y="0"/>
                </a:cubicBezTo>
                <a:close/>
              </a:path>
            </a:pathLst>
          </a:custGeom>
          <a:solidFill>
            <a:srgbClr val="434343">
              <a:alpha val="28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326" name="Google Shape;1326;p17"/>
          <p:cNvGrpSpPr/>
          <p:nvPr/>
        </p:nvGrpSpPr>
        <p:grpSpPr>
          <a:xfrm rot="2404442">
            <a:off x="10763462" y="5136133"/>
            <a:ext cx="929597" cy="1138369"/>
            <a:chOff x="3397225" y="2974600"/>
            <a:chExt cx="381375" cy="467025"/>
          </a:xfrm>
        </p:grpSpPr>
        <p:sp>
          <p:nvSpPr>
            <p:cNvPr id="1327" name="Google Shape;1327;p17"/>
            <p:cNvSpPr/>
            <p:nvPr/>
          </p:nvSpPr>
          <p:spPr>
            <a:xfrm>
              <a:off x="3420625" y="2975250"/>
              <a:ext cx="272900" cy="446100"/>
            </a:xfrm>
            <a:custGeom>
              <a:avLst/>
              <a:gdLst/>
              <a:ahLst/>
              <a:cxnLst/>
              <a:rect l="l" t="t" r="r" b="b"/>
              <a:pathLst>
                <a:path w="10916" h="17844" extrusionOk="0">
                  <a:moveTo>
                    <a:pt x="6550" y="1"/>
                  </a:moveTo>
                  <a:cubicBezTo>
                    <a:pt x="6550" y="1"/>
                    <a:pt x="4707" y="1673"/>
                    <a:pt x="3412" y="2023"/>
                  </a:cubicBezTo>
                  <a:cubicBezTo>
                    <a:pt x="3114" y="2103"/>
                    <a:pt x="2773" y="2134"/>
                    <a:pt x="2425" y="2134"/>
                  </a:cubicBezTo>
                  <a:cubicBezTo>
                    <a:pt x="1256" y="2134"/>
                    <a:pt x="0" y="1787"/>
                    <a:pt x="0" y="1787"/>
                  </a:cubicBezTo>
                  <a:lnTo>
                    <a:pt x="0" y="1787"/>
                  </a:lnTo>
                  <a:lnTo>
                    <a:pt x="4376" y="17843"/>
                  </a:lnTo>
                  <a:lnTo>
                    <a:pt x="10916" y="16057"/>
                  </a:lnTo>
                  <a:lnTo>
                    <a:pt x="655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8" name="Google Shape;1328;p17"/>
            <p:cNvSpPr/>
            <p:nvPr/>
          </p:nvSpPr>
          <p:spPr>
            <a:xfrm>
              <a:off x="3397225" y="3015900"/>
              <a:ext cx="212900" cy="425725"/>
            </a:xfrm>
            <a:custGeom>
              <a:avLst/>
              <a:gdLst/>
              <a:ahLst/>
              <a:cxnLst/>
              <a:rect l="l" t="t" r="r" b="b"/>
              <a:pathLst>
                <a:path w="8516" h="17029" extrusionOk="0">
                  <a:moveTo>
                    <a:pt x="1749" y="0"/>
                  </a:moveTo>
                  <a:cubicBezTo>
                    <a:pt x="483" y="104"/>
                    <a:pt x="190" y="662"/>
                    <a:pt x="246" y="1011"/>
                  </a:cubicBezTo>
                  <a:cubicBezTo>
                    <a:pt x="294" y="1361"/>
                    <a:pt x="851" y="1021"/>
                    <a:pt x="1872" y="4962"/>
                  </a:cubicBezTo>
                  <a:cubicBezTo>
                    <a:pt x="2741" y="8288"/>
                    <a:pt x="1" y="9933"/>
                    <a:pt x="1" y="9933"/>
                  </a:cubicBezTo>
                  <a:cubicBezTo>
                    <a:pt x="1" y="9933"/>
                    <a:pt x="1598" y="15802"/>
                    <a:pt x="1796" y="16520"/>
                  </a:cubicBezTo>
                  <a:cubicBezTo>
                    <a:pt x="1902" y="16926"/>
                    <a:pt x="2117" y="17029"/>
                    <a:pt x="2328" y="17029"/>
                  </a:cubicBezTo>
                  <a:cubicBezTo>
                    <a:pt x="2496" y="17029"/>
                    <a:pt x="2661" y="16965"/>
                    <a:pt x="2770" y="16936"/>
                  </a:cubicBezTo>
                  <a:cubicBezTo>
                    <a:pt x="3015" y="16869"/>
                    <a:pt x="7798" y="15537"/>
                    <a:pt x="8157" y="15442"/>
                  </a:cubicBezTo>
                  <a:cubicBezTo>
                    <a:pt x="8516" y="15338"/>
                    <a:pt x="8336" y="14819"/>
                    <a:pt x="8336" y="14819"/>
                  </a:cubicBezTo>
                  <a:cubicBezTo>
                    <a:pt x="8336" y="14819"/>
                    <a:pt x="5860" y="5737"/>
                    <a:pt x="5378" y="3941"/>
                  </a:cubicBezTo>
                  <a:cubicBezTo>
                    <a:pt x="2968" y="3620"/>
                    <a:pt x="1749" y="0"/>
                    <a:pt x="174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9" name="Google Shape;1329;p17"/>
            <p:cNvSpPr/>
            <p:nvPr/>
          </p:nvSpPr>
          <p:spPr>
            <a:xfrm>
              <a:off x="3536875" y="2974600"/>
              <a:ext cx="241725" cy="421750"/>
            </a:xfrm>
            <a:custGeom>
              <a:avLst/>
              <a:gdLst/>
              <a:ahLst/>
              <a:cxnLst/>
              <a:rect l="l" t="t" r="r" b="b"/>
              <a:pathLst>
                <a:path w="9669" h="16870" extrusionOk="0">
                  <a:moveTo>
                    <a:pt x="2207" y="1"/>
                  </a:moveTo>
                  <a:cubicBezTo>
                    <a:pt x="1934" y="1"/>
                    <a:pt x="1580" y="83"/>
                    <a:pt x="1134" y="301"/>
                  </a:cubicBezTo>
                  <a:cubicBezTo>
                    <a:pt x="1134" y="301"/>
                    <a:pt x="1919" y="4043"/>
                    <a:pt x="0" y="5546"/>
                  </a:cubicBezTo>
                  <a:cubicBezTo>
                    <a:pt x="501" y="7332"/>
                    <a:pt x="2958" y="16414"/>
                    <a:pt x="2958" y="16414"/>
                  </a:cubicBezTo>
                  <a:cubicBezTo>
                    <a:pt x="2958" y="16414"/>
                    <a:pt x="3054" y="16869"/>
                    <a:pt x="3348" y="16869"/>
                  </a:cubicBezTo>
                  <a:cubicBezTo>
                    <a:pt x="3374" y="16869"/>
                    <a:pt x="3402" y="16866"/>
                    <a:pt x="3431" y="16858"/>
                  </a:cubicBezTo>
                  <a:cubicBezTo>
                    <a:pt x="3790" y="16754"/>
                    <a:pt x="8591" y="15478"/>
                    <a:pt x="8836" y="15412"/>
                  </a:cubicBezTo>
                  <a:cubicBezTo>
                    <a:pt x="9082" y="15346"/>
                    <a:pt x="9668" y="15289"/>
                    <a:pt x="9470" y="14562"/>
                  </a:cubicBezTo>
                  <a:cubicBezTo>
                    <a:pt x="9271" y="13843"/>
                    <a:pt x="7674" y="7975"/>
                    <a:pt x="7674" y="7975"/>
                  </a:cubicBezTo>
                  <a:cubicBezTo>
                    <a:pt x="7674" y="7975"/>
                    <a:pt x="4480" y="7946"/>
                    <a:pt x="3535" y="4648"/>
                  </a:cubicBezTo>
                  <a:cubicBezTo>
                    <a:pt x="2429" y="726"/>
                    <a:pt x="3072" y="735"/>
                    <a:pt x="2939" y="405"/>
                  </a:cubicBezTo>
                  <a:cubicBezTo>
                    <a:pt x="2864" y="203"/>
                    <a:pt x="2634" y="1"/>
                    <a:pt x="220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0" name="Google Shape;1330;p17"/>
            <p:cNvSpPr/>
            <p:nvPr/>
          </p:nvSpPr>
          <p:spPr>
            <a:xfrm>
              <a:off x="3400300" y="3185300"/>
              <a:ext cx="340725" cy="124300"/>
            </a:xfrm>
            <a:custGeom>
              <a:avLst/>
              <a:gdLst/>
              <a:ahLst/>
              <a:cxnLst/>
              <a:rect l="l" t="t" r="r" b="b"/>
              <a:pathLst>
                <a:path w="13629" h="4972" extrusionOk="0">
                  <a:moveTo>
                    <a:pt x="13260" y="0"/>
                  </a:moveTo>
                  <a:lnTo>
                    <a:pt x="1" y="3601"/>
                  </a:lnTo>
                  <a:lnTo>
                    <a:pt x="369" y="4971"/>
                  </a:lnTo>
                  <a:lnTo>
                    <a:pt x="13628" y="1361"/>
                  </a:lnTo>
                  <a:lnTo>
                    <a:pt x="1326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1" name="Google Shape;1331;p17"/>
            <p:cNvSpPr/>
            <p:nvPr/>
          </p:nvSpPr>
          <p:spPr>
            <a:xfrm>
              <a:off x="3424400" y="3273650"/>
              <a:ext cx="340725" cy="124550"/>
            </a:xfrm>
            <a:custGeom>
              <a:avLst/>
              <a:gdLst/>
              <a:ahLst/>
              <a:cxnLst/>
              <a:rect l="l" t="t" r="r" b="b"/>
              <a:pathLst>
                <a:path w="13629" h="4982" extrusionOk="0">
                  <a:moveTo>
                    <a:pt x="13260" y="1"/>
                  </a:moveTo>
                  <a:lnTo>
                    <a:pt x="1" y="3611"/>
                  </a:lnTo>
                  <a:lnTo>
                    <a:pt x="369" y="4981"/>
                  </a:lnTo>
                  <a:lnTo>
                    <a:pt x="13628" y="1371"/>
                  </a:lnTo>
                  <a:lnTo>
                    <a:pt x="1326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2" name="Google Shape;1332;p17"/>
            <p:cNvSpPr/>
            <p:nvPr/>
          </p:nvSpPr>
          <p:spPr>
            <a:xfrm>
              <a:off x="3553175" y="3300250"/>
              <a:ext cx="46800" cy="71600"/>
            </a:xfrm>
            <a:custGeom>
              <a:avLst/>
              <a:gdLst/>
              <a:ahLst/>
              <a:cxnLst/>
              <a:rect l="l" t="t" r="r" b="b"/>
              <a:pathLst>
                <a:path w="1872" h="2864" extrusionOk="0">
                  <a:moveTo>
                    <a:pt x="915" y="0"/>
                  </a:moveTo>
                  <a:cubicBezTo>
                    <a:pt x="882" y="0"/>
                    <a:pt x="847" y="5"/>
                    <a:pt x="813" y="14"/>
                  </a:cubicBezTo>
                  <a:lnTo>
                    <a:pt x="331" y="146"/>
                  </a:lnTo>
                  <a:cubicBezTo>
                    <a:pt x="123" y="203"/>
                    <a:pt x="0" y="411"/>
                    <a:pt x="57" y="619"/>
                  </a:cubicBezTo>
                  <a:lnTo>
                    <a:pt x="596" y="2575"/>
                  </a:lnTo>
                  <a:cubicBezTo>
                    <a:pt x="635" y="2749"/>
                    <a:pt x="793" y="2863"/>
                    <a:pt x="965" y="2863"/>
                  </a:cubicBezTo>
                  <a:cubicBezTo>
                    <a:pt x="999" y="2863"/>
                    <a:pt x="1034" y="2859"/>
                    <a:pt x="1068" y="2849"/>
                  </a:cubicBezTo>
                  <a:lnTo>
                    <a:pt x="1550" y="2717"/>
                  </a:lnTo>
                  <a:cubicBezTo>
                    <a:pt x="1749" y="2660"/>
                    <a:pt x="1871" y="2452"/>
                    <a:pt x="1815" y="2244"/>
                  </a:cubicBezTo>
                  <a:lnTo>
                    <a:pt x="1285" y="288"/>
                  </a:lnTo>
                  <a:cubicBezTo>
                    <a:pt x="1238" y="115"/>
                    <a:pt x="1085" y="0"/>
                    <a:pt x="915" y="0"/>
                  </a:cubicBezTo>
                  <a:close/>
                </a:path>
              </a:pathLst>
            </a:custGeom>
            <a:solidFill>
              <a:srgbClr val="2C3F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3" name="Google Shape;1333;p17"/>
            <p:cNvSpPr/>
            <p:nvPr/>
          </p:nvSpPr>
          <p:spPr>
            <a:xfrm>
              <a:off x="3587425" y="3291025"/>
              <a:ext cx="46800" cy="71600"/>
            </a:xfrm>
            <a:custGeom>
              <a:avLst/>
              <a:gdLst/>
              <a:ahLst/>
              <a:cxnLst/>
              <a:rect l="l" t="t" r="r" b="b"/>
              <a:pathLst>
                <a:path w="1872" h="2864" extrusionOk="0">
                  <a:moveTo>
                    <a:pt x="907" y="1"/>
                  </a:moveTo>
                  <a:cubicBezTo>
                    <a:pt x="873" y="1"/>
                    <a:pt x="838" y="5"/>
                    <a:pt x="804" y="15"/>
                  </a:cubicBezTo>
                  <a:lnTo>
                    <a:pt x="331" y="147"/>
                  </a:lnTo>
                  <a:cubicBezTo>
                    <a:pt x="123" y="194"/>
                    <a:pt x="0" y="411"/>
                    <a:pt x="57" y="619"/>
                  </a:cubicBezTo>
                  <a:lnTo>
                    <a:pt x="586" y="2576"/>
                  </a:lnTo>
                  <a:cubicBezTo>
                    <a:pt x="634" y="2749"/>
                    <a:pt x="793" y="2864"/>
                    <a:pt x="965" y="2864"/>
                  </a:cubicBezTo>
                  <a:cubicBezTo>
                    <a:pt x="1000" y="2864"/>
                    <a:pt x="1034" y="2859"/>
                    <a:pt x="1068" y="2850"/>
                  </a:cubicBezTo>
                  <a:lnTo>
                    <a:pt x="1541" y="2717"/>
                  </a:lnTo>
                  <a:cubicBezTo>
                    <a:pt x="1749" y="2661"/>
                    <a:pt x="1872" y="2443"/>
                    <a:pt x="1815" y="2245"/>
                  </a:cubicBezTo>
                  <a:lnTo>
                    <a:pt x="1286" y="279"/>
                  </a:lnTo>
                  <a:cubicBezTo>
                    <a:pt x="1238" y="114"/>
                    <a:pt x="1079" y="1"/>
                    <a:pt x="907" y="1"/>
                  </a:cubicBezTo>
                  <a:close/>
                </a:path>
              </a:pathLst>
            </a:custGeom>
            <a:solidFill>
              <a:srgbClr val="2C3F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4" name="Google Shape;1334;p17"/>
            <p:cNvSpPr/>
            <p:nvPr/>
          </p:nvSpPr>
          <p:spPr>
            <a:xfrm>
              <a:off x="3532375" y="3217325"/>
              <a:ext cx="46800" cy="71575"/>
            </a:xfrm>
            <a:custGeom>
              <a:avLst/>
              <a:gdLst/>
              <a:ahLst/>
              <a:cxnLst/>
              <a:rect l="l" t="t" r="r" b="b"/>
              <a:pathLst>
                <a:path w="1872" h="2863" extrusionOk="0">
                  <a:moveTo>
                    <a:pt x="916" y="0"/>
                  </a:moveTo>
                  <a:cubicBezTo>
                    <a:pt x="882" y="0"/>
                    <a:pt x="848" y="5"/>
                    <a:pt x="813" y="14"/>
                  </a:cubicBezTo>
                  <a:lnTo>
                    <a:pt x="331" y="146"/>
                  </a:lnTo>
                  <a:cubicBezTo>
                    <a:pt x="123" y="203"/>
                    <a:pt x="0" y="411"/>
                    <a:pt x="57" y="619"/>
                  </a:cubicBezTo>
                  <a:lnTo>
                    <a:pt x="586" y="2575"/>
                  </a:lnTo>
                  <a:cubicBezTo>
                    <a:pt x="634" y="2749"/>
                    <a:pt x="793" y="2863"/>
                    <a:pt x="965" y="2863"/>
                  </a:cubicBezTo>
                  <a:cubicBezTo>
                    <a:pt x="1000" y="2863"/>
                    <a:pt x="1034" y="2858"/>
                    <a:pt x="1068" y="2849"/>
                  </a:cubicBezTo>
                  <a:lnTo>
                    <a:pt x="1550" y="2717"/>
                  </a:lnTo>
                  <a:cubicBezTo>
                    <a:pt x="1749" y="2660"/>
                    <a:pt x="1872" y="2452"/>
                    <a:pt x="1815" y="2244"/>
                  </a:cubicBezTo>
                  <a:lnTo>
                    <a:pt x="1286" y="288"/>
                  </a:lnTo>
                  <a:cubicBezTo>
                    <a:pt x="1238" y="114"/>
                    <a:pt x="1086" y="0"/>
                    <a:pt x="916" y="0"/>
                  </a:cubicBezTo>
                  <a:close/>
                </a:path>
              </a:pathLst>
            </a:custGeom>
            <a:solidFill>
              <a:srgbClr val="2C3F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5" name="Google Shape;1335;p17"/>
            <p:cNvSpPr/>
            <p:nvPr/>
          </p:nvSpPr>
          <p:spPr>
            <a:xfrm>
              <a:off x="3566625" y="3207875"/>
              <a:ext cx="46825" cy="71575"/>
            </a:xfrm>
            <a:custGeom>
              <a:avLst/>
              <a:gdLst/>
              <a:ahLst/>
              <a:cxnLst/>
              <a:rect l="l" t="t" r="r" b="b"/>
              <a:pathLst>
                <a:path w="1873" h="2863" extrusionOk="0">
                  <a:moveTo>
                    <a:pt x="907" y="0"/>
                  </a:moveTo>
                  <a:cubicBezTo>
                    <a:pt x="873" y="0"/>
                    <a:pt x="838" y="5"/>
                    <a:pt x="804" y="14"/>
                  </a:cubicBezTo>
                  <a:lnTo>
                    <a:pt x="332" y="146"/>
                  </a:lnTo>
                  <a:cubicBezTo>
                    <a:pt x="124" y="203"/>
                    <a:pt x="1" y="420"/>
                    <a:pt x="58" y="628"/>
                  </a:cubicBezTo>
                  <a:lnTo>
                    <a:pt x="587" y="2584"/>
                  </a:lnTo>
                  <a:cubicBezTo>
                    <a:pt x="634" y="2750"/>
                    <a:pt x="793" y="2863"/>
                    <a:pt x="960" y="2863"/>
                  </a:cubicBezTo>
                  <a:cubicBezTo>
                    <a:pt x="993" y="2863"/>
                    <a:pt x="1026" y="2858"/>
                    <a:pt x="1059" y="2849"/>
                  </a:cubicBezTo>
                  <a:lnTo>
                    <a:pt x="1541" y="2726"/>
                  </a:lnTo>
                  <a:cubicBezTo>
                    <a:pt x="1749" y="2670"/>
                    <a:pt x="1872" y="2452"/>
                    <a:pt x="1815" y="2244"/>
                  </a:cubicBezTo>
                  <a:lnTo>
                    <a:pt x="1286" y="288"/>
                  </a:lnTo>
                  <a:cubicBezTo>
                    <a:pt x="1239" y="114"/>
                    <a:pt x="1079" y="0"/>
                    <a:pt x="907" y="0"/>
                  </a:cubicBezTo>
                  <a:close/>
                </a:path>
              </a:pathLst>
            </a:custGeom>
            <a:solidFill>
              <a:srgbClr val="2C3F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336" name="Google Shape;1336;p17"/>
          <p:cNvSpPr/>
          <p:nvPr/>
        </p:nvSpPr>
        <p:spPr>
          <a:xfrm rot="10800000" flipH="1">
            <a:off x="10918263" y="3568936"/>
            <a:ext cx="51287" cy="85480"/>
          </a:xfrm>
          <a:custGeom>
            <a:avLst/>
            <a:gdLst/>
            <a:ahLst/>
            <a:cxnLst/>
            <a:rect l="l" t="t" r="r" b="b"/>
            <a:pathLst>
              <a:path w="351" h="585" extrusionOk="0">
                <a:moveTo>
                  <a:pt x="39" y="584"/>
                </a:moveTo>
                <a:cubicBezTo>
                  <a:pt x="0" y="377"/>
                  <a:pt x="65" y="156"/>
                  <a:pt x="208" y="1"/>
                </a:cubicBezTo>
                <a:cubicBezTo>
                  <a:pt x="305" y="66"/>
                  <a:pt x="350" y="202"/>
                  <a:pt x="305" y="312"/>
                </a:cubicBezTo>
                <a:cubicBezTo>
                  <a:pt x="266" y="422"/>
                  <a:pt x="149" y="500"/>
                  <a:pt x="33" y="487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37" name="Google Shape;1337;p17"/>
          <p:cNvSpPr/>
          <p:nvPr/>
        </p:nvSpPr>
        <p:spPr>
          <a:xfrm rot="10800000" flipH="1">
            <a:off x="11424127" y="4384867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46"/>
                </a:moveTo>
                <a:cubicBezTo>
                  <a:pt x="280" y="33"/>
                  <a:pt x="183" y="27"/>
                  <a:pt x="85" y="14"/>
                </a:cubicBezTo>
                <a:cubicBezTo>
                  <a:pt x="1" y="143"/>
                  <a:pt x="150" y="319"/>
                  <a:pt x="299" y="344"/>
                </a:cubicBezTo>
                <a:cubicBezTo>
                  <a:pt x="410" y="364"/>
                  <a:pt x="533" y="338"/>
                  <a:pt x="585" y="241"/>
                </a:cubicBezTo>
                <a:cubicBezTo>
                  <a:pt x="630" y="143"/>
                  <a:pt x="533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38" name="Google Shape;1338;p17"/>
          <p:cNvSpPr/>
          <p:nvPr/>
        </p:nvSpPr>
        <p:spPr>
          <a:xfrm rot="10800000" flipH="1">
            <a:off x="11174117" y="4144061"/>
            <a:ext cx="50264" cy="85480"/>
          </a:xfrm>
          <a:custGeom>
            <a:avLst/>
            <a:gdLst/>
            <a:ahLst/>
            <a:cxnLst/>
            <a:rect l="l" t="t" r="r" b="b"/>
            <a:pathLst>
              <a:path w="344" h="585" extrusionOk="0">
                <a:moveTo>
                  <a:pt x="39" y="584"/>
                </a:moveTo>
                <a:cubicBezTo>
                  <a:pt x="0" y="377"/>
                  <a:pt x="65" y="150"/>
                  <a:pt x="208" y="0"/>
                </a:cubicBezTo>
                <a:cubicBezTo>
                  <a:pt x="305" y="65"/>
                  <a:pt x="344" y="201"/>
                  <a:pt x="305" y="312"/>
                </a:cubicBezTo>
                <a:cubicBezTo>
                  <a:pt x="266" y="422"/>
                  <a:pt x="149" y="500"/>
                  <a:pt x="32" y="48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39" name="Google Shape;1339;p17"/>
          <p:cNvSpPr/>
          <p:nvPr/>
        </p:nvSpPr>
        <p:spPr>
          <a:xfrm rot="10800000" flipH="1">
            <a:off x="11205387" y="3892005"/>
            <a:ext cx="92053" cy="53333"/>
          </a:xfrm>
          <a:custGeom>
            <a:avLst/>
            <a:gdLst/>
            <a:ahLst/>
            <a:cxnLst/>
            <a:rect l="l" t="t" r="r" b="b"/>
            <a:pathLst>
              <a:path w="630" h="365" extrusionOk="0">
                <a:moveTo>
                  <a:pt x="370" y="46"/>
                </a:moveTo>
                <a:cubicBezTo>
                  <a:pt x="279" y="33"/>
                  <a:pt x="182" y="27"/>
                  <a:pt x="84" y="14"/>
                </a:cubicBezTo>
                <a:cubicBezTo>
                  <a:pt x="0" y="144"/>
                  <a:pt x="143" y="319"/>
                  <a:pt x="298" y="345"/>
                </a:cubicBezTo>
                <a:cubicBezTo>
                  <a:pt x="402" y="364"/>
                  <a:pt x="532" y="338"/>
                  <a:pt x="577" y="241"/>
                </a:cubicBezTo>
                <a:cubicBezTo>
                  <a:pt x="629" y="144"/>
                  <a:pt x="525" y="1"/>
                  <a:pt x="428" y="46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40" name="Google Shape;1340;p17"/>
          <p:cNvSpPr/>
          <p:nvPr/>
        </p:nvSpPr>
        <p:spPr>
          <a:xfrm rot="10800000" flipH="1">
            <a:off x="11178794" y="4071149"/>
            <a:ext cx="48511" cy="64585"/>
          </a:xfrm>
          <a:custGeom>
            <a:avLst/>
            <a:gdLst/>
            <a:ahLst/>
            <a:cxnLst/>
            <a:rect l="l" t="t" r="r" b="b"/>
            <a:pathLst>
              <a:path w="332" h="442" extrusionOk="0">
                <a:moveTo>
                  <a:pt x="72" y="441"/>
                </a:moveTo>
                <a:cubicBezTo>
                  <a:pt x="33" y="364"/>
                  <a:pt x="0" y="279"/>
                  <a:pt x="0" y="188"/>
                </a:cubicBezTo>
                <a:cubicBezTo>
                  <a:pt x="7" y="98"/>
                  <a:pt x="72" y="7"/>
                  <a:pt x="163" y="0"/>
                </a:cubicBezTo>
                <a:cubicBezTo>
                  <a:pt x="260" y="0"/>
                  <a:pt x="331" y="104"/>
                  <a:pt x="318" y="195"/>
                </a:cubicBezTo>
                <a:cubicBezTo>
                  <a:pt x="305" y="292"/>
                  <a:pt x="227" y="370"/>
                  <a:pt x="143" y="40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41" name="Google Shape;1341;p17"/>
          <p:cNvSpPr/>
          <p:nvPr/>
        </p:nvSpPr>
        <p:spPr>
          <a:xfrm rot="10800000" flipH="1">
            <a:off x="11397681" y="4563864"/>
            <a:ext cx="49388" cy="64585"/>
          </a:xfrm>
          <a:custGeom>
            <a:avLst/>
            <a:gdLst/>
            <a:ahLst/>
            <a:cxnLst/>
            <a:rect l="l" t="t" r="r" b="b"/>
            <a:pathLst>
              <a:path w="338" h="442" extrusionOk="0">
                <a:moveTo>
                  <a:pt x="78" y="441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8"/>
                  <a:pt x="78" y="7"/>
                  <a:pt x="163" y="0"/>
                </a:cubicBezTo>
                <a:cubicBezTo>
                  <a:pt x="260" y="0"/>
                  <a:pt x="338" y="104"/>
                  <a:pt x="325" y="195"/>
                </a:cubicBezTo>
                <a:cubicBezTo>
                  <a:pt x="312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42" name="Google Shape;1342;p17"/>
          <p:cNvSpPr/>
          <p:nvPr/>
        </p:nvSpPr>
        <p:spPr>
          <a:xfrm rot="10800000" flipH="1">
            <a:off x="6260234" y="6490633"/>
            <a:ext cx="28639" cy="55964"/>
          </a:xfrm>
          <a:custGeom>
            <a:avLst/>
            <a:gdLst/>
            <a:ahLst/>
            <a:cxnLst/>
            <a:rect l="l" t="t" r="r" b="b"/>
            <a:pathLst>
              <a:path w="196" h="383" extrusionOk="0">
                <a:moveTo>
                  <a:pt x="0" y="350"/>
                </a:moveTo>
                <a:cubicBezTo>
                  <a:pt x="26" y="279"/>
                  <a:pt x="0" y="208"/>
                  <a:pt x="13" y="136"/>
                </a:cubicBezTo>
                <a:cubicBezTo>
                  <a:pt x="26" y="65"/>
                  <a:pt x="117" y="0"/>
                  <a:pt x="163" y="52"/>
                </a:cubicBezTo>
                <a:cubicBezTo>
                  <a:pt x="176" y="65"/>
                  <a:pt x="182" y="91"/>
                  <a:pt x="189" y="110"/>
                </a:cubicBezTo>
                <a:cubicBezTo>
                  <a:pt x="195" y="214"/>
                  <a:pt x="156" y="318"/>
                  <a:pt x="85" y="38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43" name="Google Shape;1343;p17"/>
          <p:cNvSpPr/>
          <p:nvPr/>
        </p:nvSpPr>
        <p:spPr>
          <a:xfrm rot="10800000" flipH="1">
            <a:off x="5796890" y="6144767"/>
            <a:ext cx="82556" cy="85335"/>
          </a:xfrm>
          <a:custGeom>
            <a:avLst/>
            <a:gdLst/>
            <a:ahLst/>
            <a:cxnLst/>
            <a:rect l="l" t="t" r="r" b="b"/>
            <a:pathLst>
              <a:path w="565" h="584" extrusionOk="0">
                <a:moveTo>
                  <a:pt x="20" y="0"/>
                </a:moveTo>
                <a:cubicBezTo>
                  <a:pt x="0" y="169"/>
                  <a:pt x="20" y="357"/>
                  <a:pt x="143" y="473"/>
                </a:cubicBezTo>
                <a:cubicBezTo>
                  <a:pt x="273" y="584"/>
                  <a:pt x="526" y="532"/>
                  <a:pt x="545" y="363"/>
                </a:cubicBezTo>
                <a:cubicBezTo>
                  <a:pt x="565" y="188"/>
                  <a:pt x="351" y="97"/>
                  <a:pt x="182" y="5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44" name="Google Shape;1344;p17"/>
          <p:cNvSpPr/>
          <p:nvPr/>
        </p:nvSpPr>
        <p:spPr>
          <a:xfrm rot="10800000" flipH="1">
            <a:off x="6357841" y="6585318"/>
            <a:ext cx="48511" cy="53188"/>
          </a:xfrm>
          <a:custGeom>
            <a:avLst/>
            <a:gdLst/>
            <a:ahLst/>
            <a:cxnLst/>
            <a:rect l="l" t="t" r="r" b="b"/>
            <a:pathLst>
              <a:path w="332" h="364" extrusionOk="0">
                <a:moveTo>
                  <a:pt x="0" y="318"/>
                </a:moveTo>
                <a:cubicBezTo>
                  <a:pt x="26" y="234"/>
                  <a:pt x="46" y="143"/>
                  <a:pt x="65" y="52"/>
                </a:cubicBezTo>
                <a:cubicBezTo>
                  <a:pt x="156" y="0"/>
                  <a:pt x="286" y="59"/>
                  <a:pt x="312" y="156"/>
                </a:cubicBezTo>
                <a:cubicBezTo>
                  <a:pt x="331" y="253"/>
                  <a:pt x="234" y="363"/>
                  <a:pt x="130" y="35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45" name="Google Shape;1345;p17"/>
          <p:cNvSpPr/>
          <p:nvPr/>
        </p:nvSpPr>
        <p:spPr>
          <a:xfrm rot="10800000" flipH="1">
            <a:off x="6559631" y="6255954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52"/>
                </a:moveTo>
                <a:cubicBezTo>
                  <a:pt x="280" y="40"/>
                  <a:pt x="189" y="27"/>
                  <a:pt x="91" y="14"/>
                </a:cubicBezTo>
                <a:cubicBezTo>
                  <a:pt x="1" y="143"/>
                  <a:pt x="150" y="318"/>
                  <a:pt x="305" y="344"/>
                </a:cubicBezTo>
                <a:cubicBezTo>
                  <a:pt x="409" y="364"/>
                  <a:pt x="532" y="338"/>
                  <a:pt x="584" y="241"/>
                </a:cubicBezTo>
                <a:cubicBezTo>
                  <a:pt x="630" y="143"/>
                  <a:pt x="532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46" name="Google Shape;1346;p17"/>
          <p:cNvSpPr/>
          <p:nvPr/>
        </p:nvSpPr>
        <p:spPr>
          <a:xfrm rot="10800000" flipH="1">
            <a:off x="6642043" y="6323763"/>
            <a:ext cx="46611" cy="53333"/>
          </a:xfrm>
          <a:custGeom>
            <a:avLst/>
            <a:gdLst/>
            <a:ahLst/>
            <a:cxnLst/>
            <a:rect l="l" t="t" r="r" b="b"/>
            <a:pathLst>
              <a:path w="319" h="365" extrusionOk="0">
                <a:moveTo>
                  <a:pt x="221" y="364"/>
                </a:moveTo>
                <a:cubicBezTo>
                  <a:pt x="189" y="293"/>
                  <a:pt x="105" y="254"/>
                  <a:pt x="53" y="189"/>
                </a:cubicBezTo>
                <a:cubicBezTo>
                  <a:pt x="1" y="131"/>
                  <a:pt x="14" y="1"/>
                  <a:pt x="98" y="1"/>
                </a:cubicBezTo>
                <a:cubicBezTo>
                  <a:pt x="124" y="1"/>
                  <a:pt x="144" y="14"/>
                  <a:pt x="163" y="33"/>
                </a:cubicBezTo>
                <a:cubicBezTo>
                  <a:pt x="260" y="98"/>
                  <a:pt x="312" y="208"/>
                  <a:pt x="319" y="32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47" name="Google Shape;1347;p17"/>
          <p:cNvSpPr/>
          <p:nvPr/>
        </p:nvSpPr>
        <p:spPr>
          <a:xfrm rot="10800000" flipH="1">
            <a:off x="5491793" y="6250849"/>
            <a:ext cx="49388" cy="37115"/>
          </a:xfrm>
          <a:custGeom>
            <a:avLst/>
            <a:gdLst/>
            <a:ahLst/>
            <a:cxnLst/>
            <a:rect l="l" t="t" r="r" b="b"/>
            <a:pathLst>
              <a:path w="338" h="254" extrusionOk="0">
                <a:moveTo>
                  <a:pt x="33" y="253"/>
                </a:moveTo>
                <a:cubicBezTo>
                  <a:pt x="136" y="221"/>
                  <a:pt x="234" y="195"/>
                  <a:pt x="338" y="169"/>
                </a:cubicBezTo>
                <a:cubicBezTo>
                  <a:pt x="305" y="26"/>
                  <a:pt x="72" y="1"/>
                  <a:pt x="0" y="130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48" name="Google Shape;1348;p17"/>
          <p:cNvSpPr/>
          <p:nvPr/>
        </p:nvSpPr>
        <p:spPr>
          <a:xfrm rot="10800000" flipH="1">
            <a:off x="6643066" y="6479236"/>
            <a:ext cx="56985" cy="64585"/>
          </a:xfrm>
          <a:custGeom>
            <a:avLst/>
            <a:gdLst/>
            <a:ahLst/>
            <a:cxnLst/>
            <a:rect l="l" t="t" r="r" b="b"/>
            <a:pathLst>
              <a:path w="390" h="442" extrusionOk="0">
                <a:moveTo>
                  <a:pt x="175" y="442"/>
                </a:moveTo>
                <a:cubicBezTo>
                  <a:pt x="117" y="357"/>
                  <a:pt x="59" y="273"/>
                  <a:pt x="0" y="189"/>
                </a:cubicBezTo>
                <a:cubicBezTo>
                  <a:pt x="20" y="72"/>
                  <a:pt x="169" y="1"/>
                  <a:pt x="273" y="59"/>
                </a:cubicBezTo>
                <a:cubicBezTo>
                  <a:pt x="370" y="117"/>
                  <a:pt x="389" y="279"/>
                  <a:pt x="299" y="35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349" name="Google Shape;1349;p17"/>
          <p:cNvGrpSpPr/>
          <p:nvPr/>
        </p:nvGrpSpPr>
        <p:grpSpPr>
          <a:xfrm rot="-5634973" flipH="1">
            <a:off x="3782009" y="672861"/>
            <a:ext cx="501351" cy="1471767"/>
            <a:chOff x="307123" y="3588954"/>
            <a:chExt cx="376000" cy="1103786"/>
          </a:xfrm>
        </p:grpSpPr>
        <p:sp>
          <p:nvSpPr>
            <p:cNvPr id="1350" name="Google Shape;1350;p17"/>
            <p:cNvSpPr/>
            <p:nvPr/>
          </p:nvSpPr>
          <p:spPr>
            <a:xfrm rot="10800000" flipH="1">
              <a:off x="307123" y="4119148"/>
              <a:ext cx="71122" cy="57644"/>
            </a:xfrm>
            <a:custGeom>
              <a:avLst/>
              <a:gdLst/>
              <a:ahLst/>
              <a:cxnLst/>
              <a:rect l="l" t="t" r="r" b="b"/>
              <a:pathLst>
                <a:path w="649" h="526" extrusionOk="0">
                  <a:moveTo>
                    <a:pt x="91" y="72"/>
                  </a:moveTo>
                  <a:cubicBezTo>
                    <a:pt x="32" y="214"/>
                    <a:pt x="0" y="370"/>
                    <a:pt x="6" y="525"/>
                  </a:cubicBezTo>
                  <a:cubicBezTo>
                    <a:pt x="182" y="512"/>
                    <a:pt x="357" y="461"/>
                    <a:pt x="512" y="370"/>
                  </a:cubicBezTo>
                  <a:cubicBezTo>
                    <a:pt x="551" y="344"/>
                    <a:pt x="590" y="318"/>
                    <a:pt x="610" y="273"/>
                  </a:cubicBezTo>
                  <a:cubicBezTo>
                    <a:pt x="648" y="195"/>
                    <a:pt x="597" y="91"/>
                    <a:pt x="519" y="46"/>
                  </a:cubicBezTo>
                  <a:cubicBezTo>
                    <a:pt x="434" y="0"/>
                    <a:pt x="344" y="0"/>
                    <a:pt x="253" y="0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1" name="Google Shape;1351;p17"/>
            <p:cNvSpPr/>
            <p:nvPr/>
          </p:nvSpPr>
          <p:spPr>
            <a:xfrm rot="10800000" flipH="1">
              <a:off x="338355" y="3588954"/>
              <a:ext cx="54136" cy="45589"/>
            </a:xfrm>
            <a:custGeom>
              <a:avLst/>
              <a:gdLst/>
              <a:ahLst/>
              <a:cxnLst/>
              <a:rect l="l" t="t" r="r" b="b"/>
              <a:pathLst>
                <a:path w="494" h="416" extrusionOk="0">
                  <a:moveTo>
                    <a:pt x="85" y="0"/>
                  </a:moveTo>
                  <a:cubicBezTo>
                    <a:pt x="59" y="110"/>
                    <a:pt x="26" y="227"/>
                    <a:pt x="0" y="344"/>
                  </a:cubicBezTo>
                  <a:cubicBezTo>
                    <a:pt x="91" y="376"/>
                    <a:pt x="188" y="415"/>
                    <a:pt x="279" y="402"/>
                  </a:cubicBezTo>
                  <a:cubicBezTo>
                    <a:pt x="376" y="396"/>
                    <a:pt x="474" y="324"/>
                    <a:pt x="487" y="227"/>
                  </a:cubicBezTo>
                  <a:cubicBezTo>
                    <a:pt x="493" y="130"/>
                    <a:pt x="376" y="39"/>
                    <a:pt x="299" y="91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2" name="Google Shape;1352;p17"/>
            <p:cNvSpPr/>
            <p:nvPr/>
          </p:nvSpPr>
          <p:spPr>
            <a:xfrm rot="10800000" flipH="1">
              <a:off x="363890" y="3949285"/>
              <a:ext cx="24328" cy="37809"/>
            </a:xfrm>
            <a:custGeom>
              <a:avLst/>
              <a:gdLst/>
              <a:ahLst/>
              <a:cxnLst/>
              <a:rect l="l" t="t" r="r" b="b"/>
              <a:pathLst>
                <a:path w="222" h="345" extrusionOk="0">
                  <a:moveTo>
                    <a:pt x="59" y="305"/>
                  </a:moveTo>
                  <a:cubicBezTo>
                    <a:pt x="20" y="208"/>
                    <a:pt x="1" y="104"/>
                    <a:pt x="7" y="1"/>
                  </a:cubicBezTo>
                  <a:cubicBezTo>
                    <a:pt x="156" y="14"/>
                    <a:pt x="221" y="254"/>
                    <a:pt x="98" y="344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3" name="Google Shape;1353;p17"/>
            <p:cNvSpPr/>
            <p:nvPr/>
          </p:nvSpPr>
          <p:spPr>
            <a:xfrm rot="10800000" flipH="1">
              <a:off x="341862" y="4086491"/>
              <a:ext cx="25753" cy="51288"/>
            </a:xfrm>
            <a:custGeom>
              <a:avLst/>
              <a:gdLst/>
              <a:ahLst/>
              <a:cxnLst/>
              <a:rect l="l" t="t" r="r" b="b"/>
              <a:pathLst>
                <a:path w="235" h="468" extrusionOk="0">
                  <a:moveTo>
                    <a:pt x="40" y="468"/>
                  </a:moveTo>
                  <a:cubicBezTo>
                    <a:pt x="1" y="312"/>
                    <a:pt x="20" y="144"/>
                    <a:pt x="85" y="1"/>
                  </a:cubicBezTo>
                  <a:cubicBezTo>
                    <a:pt x="176" y="33"/>
                    <a:pt x="234" y="124"/>
                    <a:pt x="234" y="221"/>
                  </a:cubicBezTo>
                  <a:cubicBezTo>
                    <a:pt x="228" y="312"/>
                    <a:pt x="156" y="396"/>
                    <a:pt x="72" y="422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4" name="Google Shape;1354;p17"/>
            <p:cNvSpPr/>
            <p:nvPr/>
          </p:nvSpPr>
          <p:spPr>
            <a:xfrm rot="10800000" flipH="1">
              <a:off x="501753" y="4294711"/>
              <a:ext cx="54136" cy="45589"/>
            </a:xfrm>
            <a:custGeom>
              <a:avLst/>
              <a:gdLst/>
              <a:ahLst/>
              <a:cxnLst/>
              <a:rect l="l" t="t" r="r" b="b"/>
              <a:pathLst>
                <a:path w="494" h="416" extrusionOk="0">
                  <a:moveTo>
                    <a:pt x="85" y="1"/>
                  </a:moveTo>
                  <a:cubicBezTo>
                    <a:pt x="59" y="117"/>
                    <a:pt x="27" y="228"/>
                    <a:pt x="1" y="344"/>
                  </a:cubicBezTo>
                  <a:cubicBezTo>
                    <a:pt x="92" y="377"/>
                    <a:pt x="189" y="416"/>
                    <a:pt x="280" y="403"/>
                  </a:cubicBezTo>
                  <a:cubicBezTo>
                    <a:pt x="377" y="396"/>
                    <a:pt x="474" y="325"/>
                    <a:pt x="487" y="228"/>
                  </a:cubicBezTo>
                  <a:cubicBezTo>
                    <a:pt x="494" y="130"/>
                    <a:pt x="377" y="40"/>
                    <a:pt x="299" y="91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5" name="Google Shape;1355;p17"/>
            <p:cNvSpPr/>
            <p:nvPr/>
          </p:nvSpPr>
          <p:spPr>
            <a:xfrm rot="10800000" flipH="1">
              <a:off x="506794" y="4456027"/>
              <a:ext cx="25643" cy="51288"/>
            </a:xfrm>
            <a:custGeom>
              <a:avLst/>
              <a:gdLst/>
              <a:ahLst/>
              <a:cxnLst/>
              <a:rect l="l" t="t" r="r" b="b"/>
              <a:pathLst>
                <a:path w="234" h="468" extrusionOk="0">
                  <a:moveTo>
                    <a:pt x="33" y="468"/>
                  </a:moveTo>
                  <a:cubicBezTo>
                    <a:pt x="0" y="312"/>
                    <a:pt x="13" y="143"/>
                    <a:pt x="85" y="1"/>
                  </a:cubicBezTo>
                  <a:cubicBezTo>
                    <a:pt x="169" y="33"/>
                    <a:pt x="234" y="124"/>
                    <a:pt x="227" y="221"/>
                  </a:cubicBezTo>
                  <a:cubicBezTo>
                    <a:pt x="227" y="312"/>
                    <a:pt x="156" y="396"/>
                    <a:pt x="65" y="422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6" name="Google Shape;1356;p17"/>
            <p:cNvSpPr/>
            <p:nvPr/>
          </p:nvSpPr>
          <p:spPr>
            <a:xfrm rot="10800000" flipH="1">
              <a:off x="536603" y="4410547"/>
              <a:ext cx="48438" cy="58411"/>
            </a:xfrm>
            <a:custGeom>
              <a:avLst/>
              <a:gdLst/>
              <a:ahLst/>
              <a:cxnLst/>
              <a:rect l="l" t="t" r="r" b="b"/>
              <a:pathLst>
                <a:path w="442" h="533" extrusionOk="0">
                  <a:moveTo>
                    <a:pt x="286" y="1"/>
                  </a:moveTo>
                  <a:cubicBezTo>
                    <a:pt x="163" y="27"/>
                    <a:pt x="52" y="118"/>
                    <a:pt x="27" y="241"/>
                  </a:cubicBezTo>
                  <a:cubicBezTo>
                    <a:pt x="1" y="358"/>
                    <a:pt x="85" y="500"/>
                    <a:pt x="202" y="513"/>
                  </a:cubicBezTo>
                  <a:cubicBezTo>
                    <a:pt x="325" y="533"/>
                    <a:pt x="442" y="384"/>
                    <a:pt x="383" y="273"/>
                  </a:cubicBezTo>
                  <a:cubicBezTo>
                    <a:pt x="318" y="241"/>
                    <a:pt x="260" y="215"/>
                    <a:pt x="195" y="183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7" name="Google Shape;1357;p17"/>
            <p:cNvSpPr/>
            <p:nvPr/>
          </p:nvSpPr>
          <p:spPr>
            <a:xfrm rot="10800000" flipH="1">
              <a:off x="636767" y="4499314"/>
              <a:ext cx="46356" cy="45589"/>
            </a:xfrm>
            <a:custGeom>
              <a:avLst/>
              <a:gdLst/>
              <a:ahLst/>
              <a:cxnLst/>
              <a:rect l="l" t="t" r="r" b="b"/>
              <a:pathLst>
                <a:path w="423" h="416" extrusionOk="0">
                  <a:moveTo>
                    <a:pt x="371" y="415"/>
                  </a:moveTo>
                  <a:cubicBezTo>
                    <a:pt x="280" y="337"/>
                    <a:pt x="118" y="350"/>
                    <a:pt x="59" y="246"/>
                  </a:cubicBezTo>
                  <a:cubicBezTo>
                    <a:pt x="1" y="130"/>
                    <a:pt x="163" y="0"/>
                    <a:pt x="280" y="52"/>
                  </a:cubicBezTo>
                  <a:cubicBezTo>
                    <a:pt x="397" y="110"/>
                    <a:pt x="422" y="272"/>
                    <a:pt x="364" y="389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8" name="Google Shape;1358;p17"/>
            <p:cNvSpPr/>
            <p:nvPr/>
          </p:nvSpPr>
          <p:spPr>
            <a:xfrm rot="10800000" flipH="1">
              <a:off x="450575" y="4657123"/>
              <a:ext cx="44164" cy="35617"/>
            </a:xfrm>
            <a:custGeom>
              <a:avLst/>
              <a:gdLst/>
              <a:ahLst/>
              <a:cxnLst/>
              <a:rect l="l" t="t" r="r" b="b"/>
              <a:pathLst>
                <a:path w="403" h="325" extrusionOk="0">
                  <a:moveTo>
                    <a:pt x="267" y="46"/>
                  </a:moveTo>
                  <a:cubicBezTo>
                    <a:pt x="176" y="110"/>
                    <a:pt x="92" y="175"/>
                    <a:pt x="1" y="234"/>
                  </a:cubicBezTo>
                  <a:cubicBezTo>
                    <a:pt x="72" y="311"/>
                    <a:pt x="195" y="324"/>
                    <a:pt x="280" y="273"/>
                  </a:cubicBezTo>
                  <a:cubicBezTo>
                    <a:pt x="364" y="221"/>
                    <a:pt x="403" y="104"/>
                    <a:pt x="371" y="7"/>
                  </a:cubicBezTo>
                  <a:lnTo>
                    <a:pt x="228" y="0"/>
                  </a:ln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9" name="Google Shape;1359;p17"/>
            <p:cNvSpPr/>
            <p:nvPr/>
          </p:nvSpPr>
          <p:spPr>
            <a:xfrm rot="10800000" flipH="1">
              <a:off x="527397" y="4655041"/>
              <a:ext cx="24219" cy="37699"/>
            </a:xfrm>
            <a:custGeom>
              <a:avLst/>
              <a:gdLst/>
              <a:ahLst/>
              <a:cxnLst/>
              <a:rect l="l" t="t" r="r" b="b"/>
              <a:pathLst>
                <a:path w="221" h="344" extrusionOk="0">
                  <a:moveTo>
                    <a:pt x="59" y="305"/>
                  </a:moveTo>
                  <a:cubicBezTo>
                    <a:pt x="20" y="208"/>
                    <a:pt x="0" y="104"/>
                    <a:pt x="7" y="0"/>
                  </a:cubicBezTo>
                  <a:cubicBezTo>
                    <a:pt x="156" y="13"/>
                    <a:pt x="221" y="253"/>
                    <a:pt x="98" y="344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4068875660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5">
  <p:cSld name="Title only 5">
    <p:spTree>
      <p:nvGrpSpPr>
        <p:cNvPr id="1" name="Shape 13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61" name="Google Shape;1361;p18"/>
          <p:cNvGrpSpPr/>
          <p:nvPr/>
        </p:nvGrpSpPr>
        <p:grpSpPr>
          <a:xfrm rot="10800000">
            <a:off x="-8373198" y="-4578540"/>
            <a:ext cx="22653612" cy="6405504"/>
            <a:chOff x="-1468125" y="3375299"/>
            <a:chExt cx="13126948" cy="4804128"/>
          </a:xfrm>
        </p:grpSpPr>
        <p:grpSp>
          <p:nvGrpSpPr>
            <p:cNvPr id="1362" name="Google Shape;1362;p18"/>
            <p:cNvGrpSpPr/>
            <p:nvPr/>
          </p:nvGrpSpPr>
          <p:grpSpPr>
            <a:xfrm>
              <a:off x="-1468125" y="3375299"/>
              <a:ext cx="13126601" cy="2410835"/>
              <a:chOff x="2617050" y="4134125"/>
              <a:chExt cx="6970000" cy="1332100"/>
            </a:xfrm>
          </p:grpSpPr>
          <p:sp>
            <p:nvSpPr>
              <p:cNvPr id="1363" name="Google Shape;1363;p18"/>
              <p:cNvSpPr/>
              <p:nvPr/>
            </p:nvSpPr>
            <p:spPr>
              <a:xfrm>
                <a:off x="2617050" y="4329925"/>
                <a:ext cx="6970000" cy="1136300"/>
              </a:xfrm>
              <a:custGeom>
                <a:avLst/>
                <a:gdLst/>
                <a:ahLst/>
                <a:cxnLst/>
                <a:rect l="l" t="t" r="r" b="b"/>
                <a:pathLst>
                  <a:path w="278800" h="45452" extrusionOk="0">
                    <a:moveTo>
                      <a:pt x="165875" y="0"/>
                    </a:moveTo>
                    <a:cubicBezTo>
                      <a:pt x="154970" y="0"/>
                      <a:pt x="146990" y="3265"/>
                      <a:pt x="139400" y="6905"/>
                    </a:cubicBezTo>
                    <a:cubicBezTo>
                      <a:pt x="129595" y="11604"/>
                      <a:pt x="118244" y="18055"/>
                      <a:pt x="102202" y="18055"/>
                    </a:cubicBezTo>
                    <a:cubicBezTo>
                      <a:pt x="92574" y="18055"/>
                      <a:pt x="81257" y="15732"/>
                      <a:pt x="67570" y="9311"/>
                    </a:cubicBezTo>
                    <a:cubicBezTo>
                      <a:pt x="52912" y="2430"/>
                      <a:pt x="39134" y="371"/>
                      <a:pt x="27892" y="371"/>
                    </a:cubicBezTo>
                    <a:cubicBezTo>
                      <a:pt x="11127" y="371"/>
                      <a:pt x="1" y="4950"/>
                      <a:pt x="1" y="4950"/>
                    </a:cubicBezTo>
                    <a:lnTo>
                      <a:pt x="1" y="45452"/>
                    </a:lnTo>
                    <a:lnTo>
                      <a:pt x="278799" y="45452"/>
                    </a:lnTo>
                    <a:lnTo>
                      <a:pt x="278799" y="8910"/>
                    </a:lnTo>
                    <a:cubicBezTo>
                      <a:pt x="278799" y="8910"/>
                      <a:pt x="261746" y="18308"/>
                      <a:pt x="239090" y="18308"/>
                    </a:cubicBezTo>
                    <a:cubicBezTo>
                      <a:pt x="229133" y="18308"/>
                      <a:pt x="218093" y="16493"/>
                      <a:pt x="206944" y="11266"/>
                    </a:cubicBezTo>
                    <a:cubicBezTo>
                      <a:pt x="189184" y="2935"/>
                      <a:pt x="176215" y="0"/>
                      <a:pt x="16587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4" name="Google Shape;1364;p18"/>
              <p:cNvSpPr/>
              <p:nvPr/>
            </p:nvSpPr>
            <p:spPr>
              <a:xfrm>
                <a:off x="2617050" y="4134125"/>
                <a:ext cx="6970000" cy="1332100"/>
              </a:xfrm>
              <a:custGeom>
                <a:avLst/>
                <a:gdLst/>
                <a:ahLst/>
                <a:cxnLst/>
                <a:rect l="l" t="t" r="r" b="b"/>
                <a:pathLst>
                  <a:path w="278800" h="53284" fill="none" extrusionOk="0">
                    <a:moveTo>
                      <a:pt x="1" y="12782"/>
                    </a:moveTo>
                    <a:cubicBezTo>
                      <a:pt x="1" y="12782"/>
                      <a:pt x="31054" y="0"/>
                      <a:pt x="67570" y="17143"/>
                    </a:cubicBezTo>
                    <a:cubicBezTo>
                      <a:pt x="104061" y="34261"/>
                      <a:pt x="123711" y="22256"/>
                      <a:pt x="139400" y="14737"/>
                    </a:cubicBezTo>
                    <a:cubicBezTo>
                      <a:pt x="154187" y="7645"/>
                      <a:pt x="170453" y="1980"/>
                      <a:pt x="206944" y="19098"/>
                    </a:cubicBezTo>
                    <a:cubicBezTo>
                      <a:pt x="243461" y="36216"/>
                      <a:pt x="278799" y="16742"/>
                      <a:pt x="278799" y="16742"/>
                    </a:cubicBezTo>
                    <a:lnTo>
                      <a:pt x="278799" y="53284"/>
                    </a:lnTo>
                    <a:lnTo>
                      <a:pt x="1" y="53284"/>
                    </a:lnTo>
                    <a:close/>
                  </a:path>
                </a:pathLst>
              </a:custGeom>
              <a:solidFill>
                <a:srgbClr val="C6E6E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365" name="Google Shape;1365;p18"/>
            <p:cNvGrpSpPr/>
            <p:nvPr/>
          </p:nvGrpSpPr>
          <p:grpSpPr>
            <a:xfrm>
              <a:off x="-1468125" y="4155762"/>
              <a:ext cx="13126948" cy="4023665"/>
              <a:chOff x="-264980" y="1186612"/>
              <a:chExt cx="8529531" cy="4611650"/>
            </a:xfrm>
          </p:grpSpPr>
          <p:sp>
            <p:nvSpPr>
              <p:cNvPr id="1366" name="Google Shape;1366;p18"/>
              <p:cNvSpPr/>
              <p:nvPr/>
            </p:nvSpPr>
            <p:spPr>
              <a:xfrm>
                <a:off x="-264980" y="1981153"/>
                <a:ext cx="8529531" cy="3569525"/>
              </a:xfrm>
              <a:custGeom>
                <a:avLst/>
                <a:gdLst/>
                <a:ahLst/>
                <a:cxnLst/>
                <a:rect l="l" t="t" r="r" b="b"/>
                <a:pathLst>
                  <a:path w="285579" h="142781" extrusionOk="0">
                    <a:moveTo>
                      <a:pt x="0" y="142780"/>
                    </a:moveTo>
                    <a:lnTo>
                      <a:pt x="285579" y="142780"/>
                    </a:lnTo>
                    <a:lnTo>
                      <a:pt x="28557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7" name="Google Shape;1367;p18"/>
              <p:cNvSpPr/>
              <p:nvPr/>
            </p:nvSpPr>
            <p:spPr>
              <a:xfrm>
                <a:off x="-132621" y="1186612"/>
                <a:ext cx="7847125" cy="4611650"/>
              </a:xfrm>
              <a:custGeom>
                <a:avLst/>
                <a:gdLst/>
                <a:ahLst/>
                <a:cxnLst/>
                <a:rect l="l" t="t" r="r" b="b"/>
                <a:pathLst>
                  <a:path w="313885" h="184466" extrusionOk="0">
                    <a:moveTo>
                      <a:pt x="186903" y="32588"/>
                    </a:moveTo>
                    <a:cubicBezTo>
                      <a:pt x="185661" y="32588"/>
                      <a:pt x="184432" y="32845"/>
                      <a:pt x="183424" y="33328"/>
                    </a:cubicBezTo>
                    <a:cubicBezTo>
                      <a:pt x="182824" y="33619"/>
                      <a:pt x="182224" y="34064"/>
                      <a:pt x="182070" y="34716"/>
                    </a:cubicBezTo>
                    <a:cubicBezTo>
                      <a:pt x="181847" y="35607"/>
                      <a:pt x="182601" y="36463"/>
                      <a:pt x="183458" y="36823"/>
                    </a:cubicBezTo>
                    <a:cubicBezTo>
                      <a:pt x="184093" y="37098"/>
                      <a:pt x="184787" y="37177"/>
                      <a:pt x="185487" y="37177"/>
                    </a:cubicBezTo>
                    <a:cubicBezTo>
                      <a:pt x="185921" y="37177"/>
                      <a:pt x="186356" y="37147"/>
                      <a:pt x="186782" y="37114"/>
                    </a:cubicBezTo>
                    <a:cubicBezTo>
                      <a:pt x="188495" y="36994"/>
                      <a:pt x="190192" y="36892"/>
                      <a:pt x="191888" y="36772"/>
                    </a:cubicBezTo>
                    <a:cubicBezTo>
                      <a:pt x="192111" y="36755"/>
                      <a:pt x="192316" y="36737"/>
                      <a:pt x="192488" y="36617"/>
                    </a:cubicBezTo>
                    <a:cubicBezTo>
                      <a:pt x="192933" y="36309"/>
                      <a:pt x="192762" y="35624"/>
                      <a:pt x="192471" y="35178"/>
                    </a:cubicBezTo>
                    <a:cubicBezTo>
                      <a:pt x="191343" y="33393"/>
                      <a:pt x="189103" y="32588"/>
                      <a:pt x="186903" y="32588"/>
                    </a:cubicBezTo>
                    <a:close/>
                    <a:moveTo>
                      <a:pt x="165701" y="35269"/>
                    </a:moveTo>
                    <a:cubicBezTo>
                      <a:pt x="165577" y="35269"/>
                      <a:pt x="165453" y="35278"/>
                      <a:pt x="165330" y="35298"/>
                    </a:cubicBezTo>
                    <a:cubicBezTo>
                      <a:pt x="164713" y="35401"/>
                      <a:pt x="164113" y="35915"/>
                      <a:pt x="164147" y="36549"/>
                    </a:cubicBezTo>
                    <a:cubicBezTo>
                      <a:pt x="164199" y="37251"/>
                      <a:pt x="164970" y="37646"/>
                      <a:pt x="165655" y="37834"/>
                    </a:cubicBezTo>
                    <a:cubicBezTo>
                      <a:pt x="166384" y="38032"/>
                      <a:pt x="167089" y="38113"/>
                      <a:pt x="167786" y="38113"/>
                    </a:cubicBezTo>
                    <a:cubicBezTo>
                      <a:pt x="168958" y="38113"/>
                      <a:pt x="170107" y="37884"/>
                      <a:pt x="171310" y="37594"/>
                    </a:cubicBezTo>
                    <a:cubicBezTo>
                      <a:pt x="172029" y="37423"/>
                      <a:pt x="174394" y="37080"/>
                      <a:pt x="173383" y="36103"/>
                    </a:cubicBezTo>
                    <a:cubicBezTo>
                      <a:pt x="173209" y="35938"/>
                      <a:pt x="172847" y="35891"/>
                      <a:pt x="172452" y="35891"/>
                    </a:cubicBezTo>
                    <a:cubicBezTo>
                      <a:pt x="171948" y="35891"/>
                      <a:pt x="171392" y="35966"/>
                      <a:pt x="171104" y="35966"/>
                    </a:cubicBezTo>
                    <a:cubicBezTo>
                      <a:pt x="171031" y="35967"/>
                      <a:pt x="170958" y="35968"/>
                      <a:pt x="170885" y="35968"/>
                    </a:cubicBezTo>
                    <a:cubicBezTo>
                      <a:pt x="169639" y="35968"/>
                      <a:pt x="168394" y="35828"/>
                      <a:pt x="167180" y="35521"/>
                    </a:cubicBezTo>
                    <a:cubicBezTo>
                      <a:pt x="166700" y="35411"/>
                      <a:pt x="166199" y="35269"/>
                      <a:pt x="165701" y="35269"/>
                    </a:cubicBezTo>
                    <a:close/>
                    <a:moveTo>
                      <a:pt x="313713" y="38948"/>
                    </a:moveTo>
                    <a:cubicBezTo>
                      <a:pt x="313713" y="38948"/>
                      <a:pt x="313713" y="38948"/>
                      <a:pt x="313713" y="38948"/>
                    </a:cubicBezTo>
                    <a:cubicBezTo>
                      <a:pt x="313713" y="38948"/>
                      <a:pt x="313713" y="38948"/>
                      <a:pt x="313713" y="38948"/>
                    </a:cubicBezTo>
                    <a:close/>
                    <a:moveTo>
                      <a:pt x="241084" y="36326"/>
                    </a:moveTo>
                    <a:cubicBezTo>
                      <a:pt x="239935" y="36326"/>
                      <a:pt x="240277" y="38504"/>
                      <a:pt x="240550" y="39085"/>
                    </a:cubicBezTo>
                    <a:cubicBezTo>
                      <a:pt x="240635" y="39256"/>
                      <a:pt x="240772" y="39462"/>
                      <a:pt x="240978" y="39496"/>
                    </a:cubicBezTo>
                    <a:cubicBezTo>
                      <a:pt x="240997" y="39499"/>
                      <a:pt x="241016" y="39500"/>
                      <a:pt x="241035" y="39500"/>
                    </a:cubicBezTo>
                    <a:cubicBezTo>
                      <a:pt x="241250" y="39500"/>
                      <a:pt x="241434" y="39327"/>
                      <a:pt x="241561" y="39153"/>
                    </a:cubicBezTo>
                    <a:cubicBezTo>
                      <a:pt x="242023" y="38519"/>
                      <a:pt x="242109" y="37628"/>
                      <a:pt x="241800" y="36909"/>
                    </a:cubicBezTo>
                    <a:cubicBezTo>
                      <a:pt x="241663" y="36617"/>
                      <a:pt x="241423" y="36326"/>
                      <a:pt x="241098" y="36326"/>
                    </a:cubicBezTo>
                    <a:cubicBezTo>
                      <a:pt x="241093" y="36326"/>
                      <a:pt x="241089" y="36326"/>
                      <a:pt x="241084" y="36326"/>
                    </a:cubicBezTo>
                    <a:close/>
                    <a:moveTo>
                      <a:pt x="245592" y="36203"/>
                    </a:moveTo>
                    <a:cubicBezTo>
                      <a:pt x="242312" y="36203"/>
                      <a:pt x="242535" y="42279"/>
                      <a:pt x="242983" y="44054"/>
                    </a:cubicBezTo>
                    <a:cubicBezTo>
                      <a:pt x="243120" y="44551"/>
                      <a:pt x="243360" y="45099"/>
                      <a:pt x="243891" y="45305"/>
                    </a:cubicBezTo>
                    <a:cubicBezTo>
                      <a:pt x="244007" y="45344"/>
                      <a:pt x="244125" y="45362"/>
                      <a:pt x="244243" y="45362"/>
                    </a:cubicBezTo>
                    <a:cubicBezTo>
                      <a:pt x="244785" y="45362"/>
                      <a:pt x="245330" y="44982"/>
                      <a:pt x="245724" y="44602"/>
                    </a:cubicBezTo>
                    <a:cubicBezTo>
                      <a:pt x="246667" y="43677"/>
                      <a:pt x="247420" y="42597"/>
                      <a:pt x="247917" y="41432"/>
                    </a:cubicBezTo>
                    <a:cubicBezTo>
                      <a:pt x="248329" y="40438"/>
                      <a:pt x="248586" y="39342"/>
                      <a:pt x="248294" y="38314"/>
                    </a:cubicBezTo>
                    <a:cubicBezTo>
                      <a:pt x="248003" y="37286"/>
                      <a:pt x="247095" y="36360"/>
                      <a:pt x="245930" y="36223"/>
                    </a:cubicBezTo>
                    <a:cubicBezTo>
                      <a:pt x="245813" y="36210"/>
                      <a:pt x="245700" y="36203"/>
                      <a:pt x="245592" y="36203"/>
                    </a:cubicBezTo>
                    <a:close/>
                    <a:moveTo>
                      <a:pt x="119637" y="55954"/>
                    </a:moveTo>
                    <a:cubicBezTo>
                      <a:pt x="118727" y="55954"/>
                      <a:pt x="117589" y="56186"/>
                      <a:pt x="117045" y="56253"/>
                    </a:cubicBezTo>
                    <a:cubicBezTo>
                      <a:pt x="116121" y="56363"/>
                      <a:pt x="115185" y="56437"/>
                      <a:pt x="114247" y="56437"/>
                    </a:cubicBezTo>
                    <a:cubicBezTo>
                      <a:pt x="113569" y="56437"/>
                      <a:pt x="112889" y="56398"/>
                      <a:pt x="112213" y="56305"/>
                    </a:cubicBezTo>
                    <a:cubicBezTo>
                      <a:pt x="111410" y="56200"/>
                      <a:pt x="110598" y="56003"/>
                      <a:pt x="109790" y="56003"/>
                    </a:cubicBezTo>
                    <a:cubicBezTo>
                      <a:pt x="109546" y="56003"/>
                      <a:pt x="109303" y="56021"/>
                      <a:pt x="109060" y="56065"/>
                    </a:cubicBezTo>
                    <a:cubicBezTo>
                      <a:pt x="107998" y="56236"/>
                      <a:pt x="106953" y="57042"/>
                      <a:pt x="106953" y="58104"/>
                    </a:cubicBezTo>
                    <a:cubicBezTo>
                      <a:pt x="106953" y="58875"/>
                      <a:pt x="107518" y="59577"/>
                      <a:pt x="108204" y="59937"/>
                    </a:cubicBezTo>
                    <a:cubicBezTo>
                      <a:pt x="108889" y="60280"/>
                      <a:pt x="109694" y="60366"/>
                      <a:pt x="110465" y="60383"/>
                    </a:cubicBezTo>
                    <a:cubicBezTo>
                      <a:pt x="110665" y="60390"/>
                      <a:pt x="110864" y="60393"/>
                      <a:pt x="111063" y="60393"/>
                    </a:cubicBezTo>
                    <a:cubicBezTo>
                      <a:pt x="113370" y="60393"/>
                      <a:pt x="115605" y="59942"/>
                      <a:pt x="117782" y="59200"/>
                    </a:cubicBezTo>
                    <a:cubicBezTo>
                      <a:pt x="118553" y="58926"/>
                      <a:pt x="119684" y="58652"/>
                      <a:pt x="120232" y="58001"/>
                    </a:cubicBezTo>
                    <a:cubicBezTo>
                      <a:pt x="121616" y="56346"/>
                      <a:pt x="120818" y="55954"/>
                      <a:pt x="119637" y="55954"/>
                    </a:cubicBezTo>
                    <a:close/>
                    <a:moveTo>
                      <a:pt x="91544" y="65004"/>
                    </a:moveTo>
                    <a:cubicBezTo>
                      <a:pt x="91762" y="65004"/>
                      <a:pt x="91982" y="65092"/>
                      <a:pt x="92183" y="65180"/>
                    </a:cubicBezTo>
                    <a:lnTo>
                      <a:pt x="100733" y="68813"/>
                    </a:lnTo>
                    <a:cubicBezTo>
                      <a:pt x="101281" y="69036"/>
                      <a:pt x="101881" y="69310"/>
                      <a:pt x="102087" y="69875"/>
                    </a:cubicBezTo>
                    <a:cubicBezTo>
                      <a:pt x="102309" y="70406"/>
                      <a:pt x="102070" y="71023"/>
                      <a:pt x="101658" y="71434"/>
                    </a:cubicBezTo>
                    <a:cubicBezTo>
                      <a:pt x="101247" y="71828"/>
                      <a:pt x="100699" y="72051"/>
                      <a:pt x="100168" y="72240"/>
                    </a:cubicBezTo>
                    <a:cubicBezTo>
                      <a:pt x="99100" y="72596"/>
                      <a:pt x="97958" y="72863"/>
                      <a:pt x="96839" y="72863"/>
                    </a:cubicBezTo>
                    <a:cubicBezTo>
                      <a:pt x="96180" y="72863"/>
                      <a:pt x="95530" y="72770"/>
                      <a:pt x="94907" y="72548"/>
                    </a:cubicBezTo>
                    <a:cubicBezTo>
                      <a:pt x="93417" y="72017"/>
                      <a:pt x="91875" y="70818"/>
                      <a:pt x="91361" y="69275"/>
                    </a:cubicBezTo>
                    <a:cubicBezTo>
                      <a:pt x="91121" y="68539"/>
                      <a:pt x="90504" y="65352"/>
                      <a:pt x="91309" y="65043"/>
                    </a:cubicBezTo>
                    <a:cubicBezTo>
                      <a:pt x="91387" y="65016"/>
                      <a:pt x="91465" y="65004"/>
                      <a:pt x="91544" y="65004"/>
                    </a:cubicBezTo>
                    <a:close/>
                    <a:moveTo>
                      <a:pt x="107475" y="69269"/>
                    </a:moveTo>
                    <a:cubicBezTo>
                      <a:pt x="107772" y="69269"/>
                      <a:pt x="108062" y="69293"/>
                      <a:pt x="108341" y="69344"/>
                    </a:cubicBezTo>
                    <a:cubicBezTo>
                      <a:pt x="108820" y="69430"/>
                      <a:pt x="109369" y="69652"/>
                      <a:pt x="109472" y="70132"/>
                    </a:cubicBezTo>
                    <a:cubicBezTo>
                      <a:pt x="109574" y="70629"/>
                      <a:pt x="109146" y="71075"/>
                      <a:pt x="108735" y="71383"/>
                    </a:cubicBezTo>
                    <a:cubicBezTo>
                      <a:pt x="107827" y="72085"/>
                      <a:pt x="106867" y="72719"/>
                      <a:pt x="105873" y="73268"/>
                    </a:cubicBezTo>
                    <a:cubicBezTo>
                      <a:pt x="105359" y="73542"/>
                      <a:pt x="104811" y="73816"/>
                      <a:pt x="104228" y="73850"/>
                    </a:cubicBezTo>
                    <a:cubicBezTo>
                      <a:pt x="104178" y="73853"/>
                      <a:pt x="104130" y="73854"/>
                      <a:pt x="104082" y="73854"/>
                    </a:cubicBezTo>
                    <a:cubicBezTo>
                      <a:pt x="102354" y="73854"/>
                      <a:pt x="102555" y="72058"/>
                      <a:pt x="103372" y="71057"/>
                    </a:cubicBezTo>
                    <a:cubicBezTo>
                      <a:pt x="104303" y="69912"/>
                      <a:pt x="105964" y="69269"/>
                      <a:pt x="107475" y="69269"/>
                    </a:cubicBezTo>
                    <a:close/>
                    <a:moveTo>
                      <a:pt x="194964" y="0"/>
                    </a:moveTo>
                    <a:cubicBezTo>
                      <a:pt x="176009" y="0"/>
                      <a:pt x="157059" y="5766"/>
                      <a:pt x="141838" y="17050"/>
                    </a:cubicBezTo>
                    <a:cubicBezTo>
                      <a:pt x="137401" y="20340"/>
                      <a:pt x="133237" y="24109"/>
                      <a:pt x="128319" y="26697"/>
                    </a:cubicBezTo>
                    <a:cubicBezTo>
                      <a:pt x="126210" y="27806"/>
                      <a:pt x="123759" y="28229"/>
                      <a:pt x="121263" y="28229"/>
                    </a:cubicBezTo>
                    <a:cubicBezTo>
                      <a:pt x="118632" y="28229"/>
                      <a:pt x="115950" y="27758"/>
                      <a:pt x="113567" y="27125"/>
                    </a:cubicBezTo>
                    <a:cubicBezTo>
                      <a:pt x="113009" y="26979"/>
                      <a:pt x="112398" y="26828"/>
                      <a:pt x="111827" y="26828"/>
                    </a:cubicBezTo>
                    <a:cubicBezTo>
                      <a:pt x="111327" y="26828"/>
                      <a:pt x="110858" y="26943"/>
                      <a:pt x="110483" y="27279"/>
                    </a:cubicBezTo>
                    <a:cubicBezTo>
                      <a:pt x="109489" y="28205"/>
                      <a:pt x="110123" y="29901"/>
                      <a:pt x="111048" y="30912"/>
                    </a:cubicBezTo>
                    <a:cubicBezTo>
                      <a:pt x="111956" y="31923"/>
                      <a:pt x="113173" y="32899"/>
                      <a:pt x="113207" y="34270"/>
                    </a:cubicBezTo>
                    <a:cubicBezTo>
                      <a:pt x="113258" y="35692"/>
                      <a:pt x="111888" y="36840"/>
                      <a:pt x="110465" y="37012"/>
                    </a:cubicBezTo>
                    <a:cubicBezTo>
                      <a:pt x="110318" y="37028"/>
                      <a:pt x="110172" y="37035"/>
                      <a:pt x="110025" y="37035"/>
                    </a:cubicBezTo>
                    <a:cubicBezTo>
                      <a:pt x="108772" y="37035"/>
                      <a:pt x="107545" y="36472"/>
                      <a:pt x="106456" y="35812"/>
                    </a:cubicBezTo>
                    <a:cubicBezTo>
                      <a:pt x="102772" y="33550"/>
                      <a:pt x="99979" y="29884"/>
                      <a:pt x="98780" y="25720"/>
                    </a:cubicBezTo>
                    <a:cubicBezTo>
                      <a:pt x="97426" y="21025"/>
                      <a:pt x="97717" y="15234"/>
                      <a:pt x="93794" y="12338"/>
                    </a:cubicBezTo>
                    <a:cubicBezTo>
                      <a:pt x="92425" y="11330"/>
                      <a:pt x="90755" y="10892"/>
                      <a:pt x="89054" y="10892"/>
                    </a:cubicBezTo>
                    <a:cubicBezTo>
                      <a:pt x="87689" y="10892"/>
                      <a:pt x="86304" y="11174"/>
                      <a:pt x="85038" y="11670"/>
                    </a:cubicBezTo>
                    <a:cubicBezTo>
                      <a:pt x="82194" y="12784"/>
                      <a:pt x="79966" y="15268"/>
                      <a:pt x="77653" y="17256"/>
                    </a:cubicBezTo>
                    <a:cubicBezTo>
                      <a:pt x="82862" y="18232"/>
                      <a:pt x="87026" y="22105"/>
                      <a:pt x="90435" y="26148"/>
                    </a:cubicBezTo>
                    <a:cubicBezTo>
                      <a:pt x="94770" y="31289"/>
                      <a:pt x="98711" y="37320"/>
                      <a:pt x="105308" y="39736"/>
                    </a:cubicBezTo>
                    <a:cubicBezTo>
                      <a:pt x="108011" y="40726"/>
                      <a:pt x="110831" y="41161"/>
                      <a:pt x="113678" y="41161"/>
                    </a:cubicBezTo>
                    <a:cubicBezTo>
                      <a:pt x="119404" y="41161"/>
                      <a:pt x="125237" y="39404"/>
                      <a:pt x="130444" y="36874"/>
                    </a:cubicBezTo>
                    <a:cubicBezTo>
                      <a:pt x="138257" y="33105"/>
                      <a:pt x="145163" y="27708"/>
                      <a:pt x="152787" y="23578"/>
                    </a:cubicBezTo>
                    <a:cubicBezTo>
                      <a:pt x="161671" y="18754"/>
                      <a:pt x="171739" y="15691"/>
                      <a:pt x="181795" y="15691"/>
                    </a:cubicBezTo>
                    <a:cubicBezTo>
                      <a:pt x="184598" y="15691"/>
                      <a:pt x="187400" y="15929"/>
                      <a:pt x="190175" y="16433"/>
                    </a:cubicBezTo>
                    <a:cubicBezTo>
                      <a:pt x="202888" y="18729"/>
                      <a:pt x="214797" y="27262"/>
                      <a:pt x="219269" y="39393"/>
                    </a:cubicBezTo>
                    <a:cubicBezTo>
                      <a:pt x="222490" y="48097"/>
                      <a:pt x="221736" y="57693"/>
                      <a:pt x="222627" y="66945"/>
                    </a:cubicBezTo>
                    <a:cubicBezTo>
                      <a:pt x="223518" y="76198"/>
                      <a:pt x="226808" y="86238"/>
                      <a:pt x="234981" y="90659"/>
                    </a:cubicBezTo>
                    <a:cubicBezTo>
                      <a:pt x="238802" y="92570"/>
                      <a:pt x="242921" y="93393"/>
                      <a:pt x="247073" y="93393"/>
                    </a:cubicBezTo>
                    <a:cubicBezTo>
                      <a:pt x="252715" y="93393"/>
                      <a:pt x="258417" y="91873"/>
                      <a:pt x="263510" y="89494"/>
                    </a:cubicBezTo>
                    <a:cubicBezTo>
                      <a:pt x="267982" y="87404"/>
                      <a:pt x="272214" y="84594"/>
                      <a:pt x="275812" y="81184"/>
                    </a:cubicBezTo>
                    <a:cubicBezTo>
                      <a:pt x="276960" y="80087"/>
                      <a:pt x="279873" y="77688"/>
                      <a:pt x="279188" y="75769"/>
                    </a:cubicBezTo>
                    <a:cubicBezTo>
                      <a:pt x="278840" y="74816"/>
                      <a:pt x="278303" y="74518"/>
                      <a:pt x="277680" y="74518"/>
                    </a:cubicBezTo>
                    <a:cubicBezTo>
                      <a:pt x="276647" y="74518"/>
                      <a:pt x="275379" y="75336"/>
                      <a:pt x="274351" y="75336"/>
                    </a:cubicBezTo>
                    <a:cubicBezTo>
                      <a:pt x="273984" y="75336"/>
                      <a:pt x="273647" y="75231"/>
                      <a:pt x="273362" y="74947"/>
                    </a:cubicBezTo>
                    <a:cubicBezTo>
                      <a:pt x="272608" y="74210"/>
                      <a:pt x="273276" y="72942"/>
                      <a:pt x="273996" y="72171"/>
                    </a:cubicBezTo>
                    <a:cubicBezTo>
                      <a:pt x="283831" y="61839"/>
                      <a:pt x="299852" y="55825"/>
                      <a:pt x="313885" y="55260"/>
                    </a:cubicBezTo>
                    <a:cubicBezTo>
                      <a:pt x="313559" y="53683"/>
                      <a:pt x="313079" y="52004"/>
                      <a:pt x="312720" y="50342"/>
                    </a:cubicBezTo>
                    <a:cubicBezTo>
                      <a:pt x="312463" y="49108"/>
                      <a:pt x="312274" y="47892"/>
                      <a:pt x="312257" y="46727"/>
                    </a:cubicBezTo>
                    <a:cubicBezTo>
                      <a:pt x="312257" y="46042"/>
                      <a:pt x="313180" y="38948"/>
                      <a:pt x="313711" y="38948"/>
                    </a:cubicBezTo>
                    <a:cubicBezTo>
                      <a:pt x="313712" y="38948"/>
                      <a:pt x="313713" y="38948"/>
                      <a:pt x="313713" y="38948"/>
                    </a:cubicBezTo>
                    <a:lnTo>
                      <a:pt x="313713" y="38948"/>
                    </a:lnTo>
                    <a:cubicBezTo>
                      <a:pt x="312991" y="38925"/>
                      <a:pt x="312268" y="38913"/>
                      <a:pt x="311545" y="38913"/>
                    </a:cubicBezTo>
                    <a:cubicBezTo>
                      <a:pt x="302581" y="38913"/>
                      <a:pt x="293613" y="40677"/>
                      <a:pt x="285305" y="44054"/>
                    </a:cubicBezTo>
                    <a:cubicBezTo>
                      <a:pt x="278725" y="46744"/>
                      <a:pt x="272591" y="50428"/>
                      <a:pt x="266063" y="53255"/>
                    </a:cubicBezTo>
                    <a:cubicBezTo>
                      <a:pt x="260682" y="55585"/>
                      <a:pt x="254871" y="57345"/>
                      <a:pt x="249052" y="57345"/>
                    </a:cubicBezTo>
                    <a:cubicBezTo>
                      <a:pt x="247810" y="57345"/>
                      <a:pt x="246568" y="57265"/>
                      <a:pt x="245330" y="57093"/>
                    </a:cubicBezTo>
                    <a:cubicBezTo>
                      <a:pt x="244772" y="57020"/>
                      <a:pt x="244194" y="56927"/>
                      <a:pt x="243630" y="56927"/>
                    </a:cubicBezTo>
                    <a:cubicBezTo>
                      <a:pt x="243139" y="56927"/>
                      <a:pt x="242658" y="56997"/>
                      <a:pt x="242212" y="57213"/>
                    </a:cubicBezTo>
                    <a:cubicBezTo>
                      <a:pt x="239761" y="58412"/>
                      <a:pt x="242623" y="64272"/>
                      <a:pt x="242640" y="66277"/>
                    </a:cubicBezTo>
                    <a:cubicBezTo>
                      <a:pt x="242657" y="68316"/>
                      <a:pt x="241955" y="70475"/>
                      <a:pt x="240310" y="71674"/>
                    </a:cubicBezTo>
                    <a:cubicBezTo>
                      <a:pt x="239441" y="72295"/>
                      <a:pt x="238402" y="72573"/>
                      <a:pt x="237338" y="72573"/>
                    </a:cubicBezTo>
                    <a:cubicBezTo>
                      <a:pt x="235905" y="72573"/>
                      <a:pt x="234428" y="72067"/>
                      <a:pt x="233267" y="71212"/>
                    </a:cubicBezTo>
                    <a:cubicBezTo>
                      <a:pt x="231246" y="69721"/>
                      <a:pt x="230012" y="67408"/>
                      <a:pt x="229087" y="65060"/>
                    </a:cubicBezTo>
                    <a:cubicBezTo>
                      <a:pt x="225694" y="56408"/>
                      <a:pt x="225934" y="46384"/>
                      <a:pt x="229738" y="37903"/>
                    </a:cubicBezTo>
                    <a:cubicBezTo>
                      <a:pt x="230920" y="35264"/>
                      <a:pt x="232959" y="32145"/>
                      <a:pt x="235581" y="30758"/>
                    </a:cubicBezTo>
                    <a:cubicBezTo>
                      <a:pt x="236502" y="30266"/>
                      <a:pt x="237563" y="29990"/>
                      <a:pt x="238607" y="29990"/>
                    </a:cubicBezTo>
                    <a:cubicBezTo>
                      <a:pt x="239601" y="29990"/>
                      <a:pt x="240579" y="30240"/>
                      <a:pt x="241406" y="30792"/>
                    </a:cubicBezTo>
                    <a:cubicBezTo>
                      <a:pt x="242398" y="31470"/>
                      <a:pt x="243279" y="32578"/>
                      <a:pt x="244463" y="32578"/>
                    </a:cubicBezTo>
                    <a:cubicBezTo>
                      <a:pt x="244506" y="32578"/>
                      <a:pt x="244549" y="32577"/>
                      <a:pt x="244593" y="32574"/>
                    </a:cubicBezTo>
                    <a:cubicBezTo>
                      <a:pt x="245416" y="32522"/>
                      <a:pt x="246118" y="31871"/>
                      <a:pt x="246444" y="31100"/>
                    </a:cubicBezTo>
                    <a:cubicBezTo>
                      <a:pt x="246769" y="30346"/>
                      <a:pt x="246804" y="29490"/>
                      <a:pt x="246769" y="28650"/>
                    </a:cubicBezTo>
                    <a:cubicBezTo>
                      <a:pt x="246529" y="22413"/>
                      <a:pt x="243377" y="16862"/>
                      <a:pt x="238870" y="12698"/>
                    </a:cubicBezTo>
                    <a:cubicBezTo>
                      <a:pt x="234878" y="8997"/>
                      <a:pt x="229806" y="6701"/>
                      <a:pt x="224666" y="4936"/>
                    </a:cubicBezTo>
                    <a:cubicBezTo>
                      <a:pt x="215138" y="1633"/>
                      <a:pt x="205050" y="0"/>
                      <a:pt x="194964" y="0"/>
                    </a:cubicBezTo>
                    <a:close/>
                    <a:moveTo>
                      <a:pt x="191845" y="39245"/>
                    </a:moveTo>
                    <a:cubicBezTo>
                      <a:pt x="190976" y="39245"/>
                      <a:pt x="190117" y="39387"/>
                      <a:pt x="189318" y="39736"/>
                    </a:cubicBezTo>
                    <a:cubicBezTo>
                      <a:pt x="187724" y="40438"/>
                      <a:pt x="186473" y="42152"/>
                      <a:pt x="186748" y="43882"/>
                    </a:cubicBezTo>
                    <a:cubicBezTo>
                      <a:pt x="187245" y="47087"/>
                      <a:pt x="191048" y="46607"/>
                      <a:pt x="193019" y="48629"/>
                    </a:cubicBezTo>
                    <a:cubicBezTo>
                      <a:pt x="194201" y="49845"/>
                      <a:pt x="195024" y="51353"/>
                      <a:pt x="195795" y="52861"/>
                    </a:cubicBezTo>
                    <a:cubicBezTo>
                      <a:pt x="196154" y="53563"/>
                      <a:pt x="196531" y="54300"/>
                      <a:pt x="197165" y="54746"/>
                    </a:cubicBezTo>
                    <a:cubicBezTo>
                      <a:pt x="197486" y="54965"/>
                      <a:pt x="197889" y="55093"/>
                      <a:pt x="198275" y="55093"/>
                    </a:cubicBezTo>
                    <a:cubicBezTo>
                      <a:pt x="198674" y="55093"/>
                      <a:pt x="199055" y="54956"/>
                      <a:pt x="199307" y="54643"/>
                    </a:cubicBezTo>
                    <a:cubicBezTo>
                      <a:pt x="199821" y="54026"/>
                      <a:pt x="199564" y="53101"/>
                      <a:pt x="199393" y="52312"/>
                    </a:cubicBezTo>
                    <a:cubicBezTo>
                      <a:pt x="199204" y="51507"/>
                      <a:pt x="199239" y="50462"/>
                      <a:pt x="199993" y="50154"/>
                    </a:cubicBezTo>
                    <a:cubicBezTo>
                      <a:pt x="200122" y="50101"/>
                      <a:pt x="200254" y="50078"/>
                      <a:pt x="200386" y="50078"/>
                    </a:cubicBezTo>
                    <a:cubicBezTo>
                      <a:pt x="200817" y="50078"/>
                      <a:pt x="201254" y="50320"/>
                      <a:pt x="201620" y="50582"/>
                    </a:cubicBezTo>
                    <a:cubicBezTo>
                      <a:pt x="204088" y="52432"/>
                      <a:pt x="205270" y="55928"/>
                      <a:pt x="204585" y="58926"/>
                    </a:cubicBezTo>
                    <a:cubicBezTo>
                      <a:pt x="204208" y="60554"/>
                      <a:pt x="203334" y="62011"/>
                      <a:pt x="202803" y="63587"/>
                    </a:cubicBezTo>
                    <a:cubicBezTo>
                      <a:pt x="202374" y="64838"/>
                      <a:pt x="202169" y="66123"/>
                      <a:pt x="202117" y="67425"/>
                    </a:cubicBezTo>
                    <a:cubicBezTo>
                      <a:pt x="202032" y="69241"/>
                      <a:pt x="202203" y="71075"/>
                      <a:pt x="202408" y="72857"/>
                    </a:cubicBezTo>
                    <a:cubicBezTo>
                      <a:pt x="202717" y="75786"/>
                      <a:pt x="202546" y="78836"/>
                      <a:pt x="202974" y="81715"/>
                    </a:cubicBezTo>
                    <a:cubicBezTo>
                      <a:pt x="203659" y="86358"/>
                      <a:pt x="205081" y="91910"/>
                      <a:pt x="209622" y="94206"/>
                    </a:cubicBezTo>
                    <a:cubicBezTo>
                      <a:pt x="210122" y="94456"/>
                      <a:pt x="210699" y="94658"/>
                      <a:pt x="211246" y="94658"/>
                    </a:cubicBezTo>
                    <a:cubicBezTo>
                      <a:pt x="211561" y="94658"/>
                      <a:pt x="211866" y="94591"/>
                      <a:pt x="212141" y="94429"/>
                    </a:cubicBezTo>
                    <a:cubicBezTo>
                      <a:pt x="213443" y="93658"/>
                      <a:pt x="212963" y="91704"/>
                      <a:pt x="212449" y="90299"/>
                    </a:cubicBezTo>
                    <a:cubicBezTo>
                      <a:pt x="210239" y="84337"/>
                      <a:pt x="210016" y="77860"/>
                      <a:pt x="209828" y="71520"/>
                    </a:cubicBezTo>
                    <a:cubicBezTo>
                      <a:pt x="209639" y="65163"/>
                      <a:pt x="209434" y="58686"/>
                      <a:pt x="207275" y="52724"/>
                    </a:cubicBezTo>
                    <a:cubicBezTo>
                      <a:pt x="205116" y="46744"/>
                      <a:pt x="200609" y="41261"/>
                      <a:pt x="194475" y="39616"/>
                    </a:cubicBezTo>
                    <a:cubicBezTo>
                      <a:pt x="193621" y="39392"/>
                      <a:pt x="192727" y="39245"/>
                      <a:pt x="191845" y="39245"/>
                    </a:cubicBezTo>
                    <a:close/>
                    <a:moveTo>
                      <a:pt x="226066" y="97655"/>
                    </a:moveTo>
                    <a:cubicBezTo>
                      <a:pt x="225971" y="97655"/>
                      <a:pt x="225875" y="97659"/>
                      <a:pt x="225780" y="97667"/>
                    </a:cubicBezTo>
                    <a:cubicBezTo>
                      <a:pt x="224358" y="97787"/>
                      <a:pt x="223107" y="98712"/>
                      <a:pt x="221685" y="98764"/>
                    </a:cubicBezTo>
                    <a:cubicBezTo>
                      <a:pt x="221633" y="98766"/>
                      <a:pt x="221581" y="98767"/>
                      <a:pt x="221530" y="98767"/>
                    </a:cubicBezTo>
                    <a:cubicBezTo>
                      <a:pt x="220388" y="98767"/>
                      <a:pt x="219303" y="98241"/>
                      <a:pt x="218172" y="98061"/>
                    </a:cubicBezTo>
                    <a:cubicBezTo>
                      <a:pt x="217824" y="98001"/>
                      <a:pt x="217516" y="97973"/>
                      <a:pt x="217247" y="97973"/>
                    </a:cubicBezTo>
                    <a:cubicBezTo>
                      <a:pt x="214369" y="97973"/>
                      <a:pt x="215847" y="101179"/>
                      <a:pt x="217555" y="102636"/>
                    </a:cubicBezTo>
                    <a:cubicBezTo>
                      <a:pt x="219434" y="104260"/>
                      <a:pt x="222066" y="105188"/>
                      <a:pt x="224574" y="105188"/>
                    </a:cubicBezTo>
                    <a:cubicBezTo>
                      <a:pt x="224765" y="105188"/>
                      <a:pt x="224956" y="105183"/>
                      <a:pt x="225146" y="105172"/>
                    </a:cubicBezTo>
                    <a:cubicBezTo>
                      <a:pt x="227853" y="105035"/>
                      <a:pt x="230749" y="103236"/>
                      <a:pt x="229566" y="100066"/>
                    </a:cubicBezTo>
                    <a:cubicBezTo>
                      <a:pt x="229035" y="98648"/>
                      <a:pt x="227564" y="97655"/>
                      <a:pt x="226066" y="97655"/>
                    </a:cubicBezTo>
                    <a:close/>
                    <a:moveTo>
                      <a:pt x="174177" y="95468"/>
                    </a:moveTo>
                    <a:cubicBezTo>
                      <a:pt x="174231" y="95468"/>
                      <a:pt x="174287" y="95475"/>
                      <a:pt x="174342" y="95491"/>
                    </a:cubicBezTo>
                    <a:cubicBezTo>
                      <a:pt x="174736" y="95628"/>
                      <a:pt x="174839" y="96142"/>
                      <a:pt x="174856" y="96553"/>
                    </a:cubicBezTo>
                    <a:cubicBezTo>
                      <a:pt x="175096" y="101882"/>
                      <a:pt x="173074" y="107022"/>
                      <a:pt x="172526" y="112283"/>
                    </a:cubicBezTo>
                    <a:cubicBezTo>
                      <a:pt x="172286" y="114613"/>
                      <a:pt x="171909" y="117954"/>
                      <a:pt x="172646" y="120164"/>
                    </a:cubicBezTo>
                    <a:cubicBezTo>
                      <a:pt x="172835" y="120747"/>
                      <a:pt x="172869" y="121535"/>
                      <a:pt x="172338" y="121844"/>
                    </a:cubicBezTo>
                    <a:cubicBezTo>
                      <a:pt x="172221" y="121908"/>
                      <a:pt x="172092" y="121936"/>
                      <a:pt x="171961" y="121936"/>
                    </a:cubicBezTo>
                    <a:cubicBezTo>
                      <a:pt x="171707" y="121936"/>
                      <a:pt x="171444" y="121830"/>
                      <a:pt x="171241" y="121672"/>
                    </a:cubicBezTo>
                    <a:cubicBezTo>
                      <a:pt x="169648" y="120404"/>
                      <a:pt x="169168" y="115692"/>
                      <a:pt x="168979" y="113808"/>
                    </a:cubicBezTo>
                    <a:cubicBezTo>
                      <a:pt x="168928" y="113362"/>
                      <a:pt x="168859" y="112865"/>
                      <a:pt x="168482" y="112608"/>
                    </a:cubicBezTo>
                    <a:cubicBezTo>
                      <a:pt x="168351" y="112524"/>
                      <a:pt x="168204" y="112487"/>
                      <a:pt x="168053" y="112487"/>
                    </a:cubicBezTo>
                    <a:cubicBezTo>
                      <a:pt x="167714" y="112487"/>
                      <a:pt x="167360" y="112678"/>
                      <a:pt x="167146" y="112951"/>
                    </a:cubicBezTo>
                    <a:cubicBezTo>
                      <a:pt x="166746" y="113445"/>
                      <a:pt x="166548" y="114334"/>
                      <a:pt x="166087" y="114334"/>
                    </a:cubicBezTo>
                    <a:cubicBezTo>
                      <a:pt x="165876" y="114334"/>
                      <a:pt x="165610" y="114148"/>
                      <a:pt x="165244" y="113653"/>
                    </a:cubicBezTo>
                    <a:cubicBezTo>
                      <a:pt x="164661" y="112848"/>
                      <a:pt x="164593" y="111700"/>
                      <a:pt x="164799" y="110483"/>
                    </a:cubicBezTo>
                    <a:cubicBezTo>
                      <a:pt x="165175" y="108342"/>
                      <a:pt x="166461" y="105977"/>
                      <a:pt x="167369" y="104778"/>
                    </a:cubicBezTo>
                    <a:cubicBezTo>
                      <a:pt x="168739" y="103013"/>
                      <a:pt x="170333" y="102208"/>
                      <a:pt x="171241" y="99963"/>
                    </a:cubicBezTo>
                    <a:cubicBezTo>
                      <a:pt x="171824" y="98541"/>
                      <a:pt x="172320" y="97033"/>
                      <a:pt x="173383" y="95902"/>
                    </a:cubicBezTo>
                    <a:cubicBezTo>
                      <a:pt x="173600" y="95685"/>
                      <a:pt x="173878" y="95468"/>
                      <a:pt x="174177" y="95468"/>
                    </a:cubicBezTo>
                    <a:close/>
                    <a:moveTo>
                      <a:pt x="130119" y="120018"/>
                    </a:moveTo>
                    <a:cubicBezTo>
                      <a:pt x="129263" y="120018"/>
                      <a:pt x="128338" y="120505"/>
                      <a:pt x="128148" y="121330"/>
                    </a:cubicBezTo>
                    <a:cubicBezTo>
                      <a:pt x="127977" y="122135"/>
                      <a:pt x="128474" y="122923"/>
                      <a:pt x="129090" y="123471"/>
                    </a:cubicBezTo>
                    <a:cubicBezTo>
                      <a:pt x="130307" y="124585"/>
                      <a:pt x="131952" y="125099"/>
                      <a:pt x="133528" y="125579"/>
                    </a:cubicBezTo>
                    <a:cubicBezTo>
                      <a:pt x="133766" y="125658"/>
                      <a:pt x="134021" y="125726"/>
                      <a:pt x="134264" y="125726"/>
                    </a:cubicBezTo>
                    <a:cubicBezTo>
                      <a:pt x="134440" y="125726"/>
                      <a:pt x="134610" y="125690"/>
                      <a:pt x="134762" y="125596"/>
                    </a:cubicBezTo>
                    <a:cubicBezTo>
                      <a:pt x="135088" y="125373"/>
                      <a:pt x="135173" y="124928"/>
                      <a:pt x="135156" y="124534"/>
                    </a:cubicBezTo>
                    <a:cubicBezTo>
                      <a:pt x="135070" y="122495"/>
                      <a:pt x="132243" y="120199"/>
                      <a:pt x="130324" y="120027"/>
                    </a:cubicBezTo>
                    <a:cubicBezTo>
                      <a:pt x="130257" y="120021"/>
                      <a:pt x="130188" y="120018"/>
                      <a:pt x="130119" y="120018"/>
                    </a:cubicBezTo>
                    <a:close/>
                    <a:moveTo>
                      <a:pt x="210840" y="136685"/>
                    </a:moveTo>
                    <a:cubicBezTo>
                      <a:pt x="211675" y="136685"/>
                      <a:pt x="212561" y="136915"/>
                      <a:pt x="213083" y="137247"/>
                    </a:cubicBezTo>
                    <a:cubicBezTo>
                      <a:pt x="214334" y="138035"/>
                      <a:pt x="215328" y="139218"/>
                      <a:pt x="215876" y="140588"/>
                    </a:cubicBezTo>
                    <a:cubicBezTo>
                      <a:pt x="216047" y="141017"/>
                      <a:pt x="216167" y="141565"/>
                      <a:pt x="215859" y="141908"/>
                    </a:cubicBezTo>
                    <a:cubicBezTo>
                      <a:pt x="215678" y="142121"/>
                      <a:pt x="215398" y="142188"/>
                      <a:pt x="215105" y="142188"/>
                    </a:cubicBezTo>
                    <a:cubicBezTo>
                      <a:pt x="214926" y="142188"/>
                      <a:pt x="214743" y="142163"/>
                      <a:pt x="214574" y="142131"/>
                    </a:cubicBezTo>
                    <a:cubicBezTo>
                      <a:pt x="212998" y="141805"/>
                      <a:pt x="209399" y="140537"/>
                      <a:pt x="208868" y="138755"/>
                    </a:cubicBezTo>
                    <a:cubicBezTo>
                      <a:pt x="208412" y="137222"/>
                      <a:pt x="209565" y="136685"/>
                      <a:pt x="210840" y="136685"/>
                    </a:cubicBezTo>
                    <a:close/>
                    <a:moveTo>
                      <a:pt x="70904" y="145048"/>
                    </a:moveTo>
                    <a:cubicBezTo>
                      <a:pt x="70526" y="145048"/>
                      <a:pt x="70145" y="145110"/>
                      <a:pt x="69771" y="145180"/>
                    </a:cubicBezTo>
                    <a:lnTo>
                      <a:pt x="59611" y="146808"/>
                    </a:lnTo>
                    <a:cubicBezTo>
                      <a:pt x="58171" y="147048"/>
                      <a:pt x="55841" y="147785"/>
                      <a:pt x="56372" y="149772"/>
                    </a:cubicBezTo>
                    <a:cubicBezTo>
                      <a:pt x="56749" y="151143"/>
                      <a:pt x="58428" y="151246"/>
                      <a:pt x="59611" y="151383"/>
                    </a:cubicBezTo>
                    <a:cubicBezTo>
                      <a:pt x="60218" y="151445"/>
                      <a:pt x="60828" y="151475"/>
                      <a:pt x="61437" y="151475"/>
                    </a:cubicBezTo>
                    <a:cubicBezTo>
                      <a:pt x="64905" y="151475"/>
                      <a:pt x="68365" y="150490"/>
                      <a:pt x="71279" y="148624"/>
                    </a:cubicBezTo>
                    <a:cubicBezTo>
                      <a:pt x="72187" y="148042"/>
                      <a:pt x="73147" y="147048"/>
                      <a:pt x="72753" y="146037"/>
                    </a:cubicBezTo>
                    <a:cubicBezTo>
                      <a:pt x="72547" y="145523"/>
                      <a:pt x="71999" y="145198"/>
                      <a:pt x="71433" y="145095"/>
                    </a:cubicBezTo>
                    <a:cubicBezTo>
                      <a:pt x="71258" y="145062"/>
                      <a:pt x="71082" y="145048"/>
                      <a:pt x="70904" y="145048"/>
                    </a:cubicBezTo>
                    <a:close/>
                    <a:moveTo>
                      <a:pt x="12493" y="120351"/>
                    </a:moveTo>
                    <a:cubicBezTo>
                      <a:pt x="12291" y="120351"/>
                      <a:pt x="12090" y="120363"/>
                      <a:pt x="11891" y="120387"/>
                    </a:cubicBezTo>
                    <a:cubicBezTo>
                      <a:pt x="7522" y="120935"/>
                      <a:pt x="6682" y="127841"/>
                      <a:pt x="6922" y="131199"/>
                    </a:cubicBezTo>
                    <a:cubicBezTo>
                      <a:pt x="6991" y="132124"/>
                      <a:pt x="7162" y="133067"/>
                      <a:pt x="7676" y="133820"/>
                    </a:cubicBezTo>
                    <a:cubicBezTo>
                      <a:pt x="8670" y="135225"/>
                      <a:pt x="10555" y="135568"/>
                      <a:pt x="12217" y="136048"/>
                    </a:cubicBezTo>
                    <a:cubicBezTo>
                      <a:pt x="15284" y="136939"/>
                      <a:pt x="18111" y="138704"/>
                      <a:pt x="20236" y="141085"/>
                    </a:cubicBezTo>
                    <a:cubicBezTo>
                      <a:pt x="22532" y="143638"/>
                      <a:pt x="24005" y="146808"/>
                      <a:pt x="25890" y="149687"/>
                    </a:cubicBezTo>
                    <a:cubicBezTo>
                      <a:pt x="29035" y="154461"/>
                      <a:pt x="33741" y="158185"/>
                      <a:pt x="39353" y="158185"/>
                    </a:cubicBezTo>
                    <a:cubicBezTo>
                      <a:pt x="40468" y="158185"/>
                      <a:pt x="41620" y="158038"/>
                      <a:pt x="42802" y="157723"/>
                    </a:cubicBezTo>
                    <a:cubicBezTo>
                      <a:pt x="43624" y="157517"/>
                      <a:pt x="44532" y="157072"/>
                      <a:pt x="44652" y="156249"/>
                    </a:cubicBezTo>
                    <a:cubicBezTo>
                      <a:pt x="44738" y="155650"/>
                      <a:pt x="44378" y="155101"/>
                      <a:pt x="44310" y="154519"/>
                    </a:cubicBezTo>
                    <a:cubicBezTo>
                      <a:pt x="44155" y="153388"/>
                      <a:pt x="45081" y="152377"/>
                      <a:pt x="46074" y="151863"/>
                    </a:cubicBezTo>
                    <a:cubicBezTo>
                      <a:pt x="47085" y="151332"/>
                      <a:pt x="48233" y="151092"/>
                      <a:pt x="49193" y="150492"/>
                    </a:cubicBezTo>
                    <a:cubicBezTo>
                      <a:pt x="50152" y="149892"/>
                      <a:pt x="50923" y="148727"/>
                      <a:pt x="50546" y="147648"/>
                    </a:cubicBezTo>
                    <a:cubicBezTo>
                      <a:pt x="50032" y="146226"/>
                      <a:pt x="48113" y="146140"/>
                      <a:pt x="46606" y="146037"/>
                    </a:cubicBezTo>
                    <a:cubicBezTo>
                      <a:pt x="43504" y="145814"/>
                      <a:pt x="40506" y="144409"/>
                      <a:pt x="38347" y="142165"/>
                    </a:cubicBezTo>
                    <a:cubicBezTo>
                      <a:pt x="37632" y="141408"/>
                      <a:pt x="36711" y="140491"/>
                      <a:pt x="35772" y="140491"/>
                    </a:cubicBezTo>
                    <a:cubicBezTo>
                      <a:pt x="35562" y="140491"/>
                      <a:pt x="35352" y="140537"/>
                      <a:pt x="35143" y="140640"/>
                    </a:cubicBezTo>
                    <a:cubicBezTo>
                      <a:pt x="34440" y="140983"/>
                      <a:pt x="34166" y="141925"/>
                      <a:pt x="34337" y="142696"/>
                    </a:cubicBezTo>
                    <a:cubicBezTo>
                      <a:pt x="34509" y="143467"/>
                      <a:pt x="35006" y="144135"/>
                      <a:pt x="35485" y="144752"/>
                    </a:cubicBezTo>
                    <a:cubicBezTo>
                      <a:pt x="36393" y="145934"/>
                      <a:pt x="37302" y="147100"/>
                      <a:pt x="38210" y="148265"/>
                    </a:cubicBezTo>
                    <a:cubicBezTo>
                      <a:pt x="38741" y="148967"/>
                      <a:pt x="39957" y="150081"/>
                      <a:pt x="38398" y="150321"/>
                    </a:cubicBezTo>
                    <a:cubicBezTo>
                      <a:pt x="38176" y="150355"/>
                      <a:pt x="37958" y="150372"/>
                      <a:pt x="37742" y="150372"/>
                    </a:cubicBezTo>
                    <a:cubicBezTo>
                      <a:pt x="33674" y="150372"/>
                      <a:pt x="30849" y="144446"/>
                      <a:pt x="29694" y="141257"/>
                    </a:cubicBezTo>
                    <a:cubicBezTo>
                      <a:pt x="28769" y="138738"/>
                      <a:pt x="28135" y="136099"/>
                      <a:pt x="27072" y="133632"/>
                    </a:cubicBezTo>
                    <a:cubicBezTo>
                      <a:pt x="26044" y="131199"/>
                      <a:pt x="24588" y="128937"/>
                      <a:pt x="22823" y="126967"/>
                    </a:cubicBezTo>
                    <a:cubicBezTo>
                      <a:pt x="20579" y="124446"/>
                      <a:pt x="16266" y="120351"/>
                      <a:pt x="12493" y="120351"/>
                    </a:cubicBezTo>
                    <a:close/>
                    <a:moveTo>
                      <a:pt x="107624" y="145462"/>
                    </a:moveTo>
                    <a:cubicBezTo>
                      <a:pt x="106768" y="145462"/>
                      <a:pt x="106234" y="145893"/>
                      <a:pt x="106679" y="147219"/>
                    </a:cubicBezTo>
                    <a:cubicBezTo>
                      <a:pt x="106936" y="147973"/>
                      <a:pt x="107553" y="148539"/>
                      <a:pt x="108101" y="149121"/>
                    </a:cubicBezTo>
                    <a:cubicBezTo>
                      <a:pt x="109146" y="150252"/>
                      <a:pt x="109968" y="151606"/>
                      <a:pt x="110500" y="153045"/>
                    </a:cubicBezTo>
                    <a:cubicBezTo>
                      <a:pt x="111134" y="154776"/>
                      <a:pt x="111356" y="156643"/>
                      <a:pt x="112110" y="158305"/>
                    </a:cubicBezTo>
                    <a:cubicBezTo>
                      <a:pt x="112679" y="159590"/>
                      <a:pt x="114578" y="161719"/>
                      <a:pt x="116103" y="161719"/>
                    </a:cubicBezTo>
                    <a:cubicBezTo>
                      <a:pt x="116369" y="161719"/>
                      <a:pt x="116623" y="161654"/>
                      <a:pt x="116857" y="161509"/>
                    </a:cubicBezTo>
                    <a:cubicBezTo>
                      <a:pt x="117114" y="161355"/>
                      <a:pt x="117336" y="161115"/>
                      <a:pt x="117525" y="160756"/>
                    </a:cubicBezTo>
                    <a:cubicBezTo>
                      <a:pt x="118810" y="158408"/>
                      <a:pt x="117148" y="153799"/>
                      <a:pt x="115966" y="151726"/>
                    </a:cubicBezTo>
                    <a:cubicBezTo>
                      <a:pt x="114869" y="149790"/>
                      <a:pt x="113207" y="147973"/>
                      <a:pt x="111339" y="146757"/>
                    </a:cubicBezTo>
                    <a:cubicBezTo>
                      <a:pt x="110724" y="146344"/>
                      <a:pt x="108846" y="145462"/>
                      <a:pt x="107624" y="145462"/>
                    </a:cubicBezTo>
                    <a:close/>
                    <a:moveTo>
                      <a:pt x="18259" y="22189"/>
                    </a:moveTo>
                    <a:cubicBezTo>
                      <a:pt x="12122" y="22189"/>
                      <a:pt x="5996" y="23792"/>
                      <a:pt x="754" y="27142"/>
                    </a:cubicBezTo>
                    <a:cubicBezTo>
                      <a:pt x="1508" y="32642"/>
                      <a:pt x="720" y="37543"/>
                      <a:pt x="0" y="43060"/>
                    </a:cubicBezTo>
                    <a:cubicBezTo>
                      <a:pt x="9955" y="41227"/>
                      <a:pt x="19653" y="40267"/>
                      <a:pt x="29728" y="39325"/>
                    </a:cubicBezTo>
                    <a:cubicBezTo>
                      <a:pt x="31744" y="39135"/>
                      <a:pt x="34037" y="38850"/>
                      <a:pt x="36296" y="38850"/>
                    </a:cubicBezTo>
                    <a:cubicBezTo>
                      <a:pt x="39126" y="38850"/>
                      <a:pt x="41903" y="39297"/>
                      <a:pt x="44018" y="40935"/>
                    </a:cubicBezTo>
                    <a:cubicBezTo>
                      <a:pt x="47531" y="43660"/>
                      <a:pt x="49793" y="48046"/>
                      <a:pt x="49724" y="52501"/>
                    </a:cubicBezTo>
                    <a:cubicBezTo>
                      <a:pt x="49707" y="53409"/>
                      <a:pt x="49501" y="54471"/>
                      <a:pt x="48696" y="54883"/>
                    </a:cubicBezTo>
                    <a:cubicBezTo>
                      <a:pt x="48474" y="54997"/>
                      <a:pt x="48258" y="55047"/>
                      <a:pt x="48045" y="55047"/>
                    </a:cubicBezTo>
                    <a:cubicBezTo>
                      <a:pt x="46759" y="55047"/>
                      <a:pt x="45598" y="53223"/>
                      <a:pt x="44172" y="52724"/>
                    </a:cubicBezTo>
                    <a:cubicBezTo>
                      <a:pt x="43922" y="52633"/>
                      <a:pt x="43672" y="52592"/>
                      <a:pt x="43427" y="52592"/>
                    </a:cubicBezTo>
                    <a:cubicBezTo>
                      <a:pt x="41625" y="52592"/>
                      <a:pt x="40075" y="54854"/>
                      <a:pt x="40437" y="56785"/>
                    </a:cubicBezTo>
                    <a:cubicBezTo>
                      <a:pt x="40831" y="58961"/>
                      <a:pt x="42682" y="60554"/>
                      <a:pt x="44464" y="61908"/>
                    </a:cubicBezTo>
                    <a:cubicBezTo>
                      <a:pt x="47514" y="64238"/>
                      <a:pt x="50684" y="66431"/>
                      <a:pt x="53956" y="68453"/>
                    </a:cubicBezTo>
                    <a:cubicBezTo>
                      <a:pt x="56321" y="69909"/>
                      <a:pt x="59696" y="71075"/>
                      <a:pt x="61410" y="73336"/>
                    </a:cubicBezTo>
                    <a:cubicBezTo>
                      <a:pt x="62712" y="75015"/>
                      <a:pt x="63157" y="77534"/>
                      <a:pt x="64048" y="79453"/>
                    </a:cubicBezTo>
                    <a:cubicBezTo>
                      <a:pt x="65436" y="82469"/>
                      <a:pt x="66995" y="85502"/>
                      <a:pt x="69326" y="87918"/>
                    </a:cubicBezTo>
                    <a:cubicBezTo>
                      <a:pt x="72564" y="91242"/>
                      <a:pt x="77105" y="93144"/>
                      <a:pt x="81714" y="93640"/>
                    </a:cubicBezTo>
                    <a:cubicBezTo>
                      <a:pt x="82858" y="93765"/>
                      <a:pt x="83996" y="93824"/>
                      <a:pt x="85125" y="93824"/>
                    </a:cubicBezTo>
                    <a:cubicBezTo>
                      <a:pt x="96781" y="93824"/>
                      <a:pt x="107567" y="87454"/>
                      <a:pt x="115846" y="79659"/>
                    </a:cubicBezTo>
                    <a:cubicBezTo>
                      <a:pt x="121586" y="74244"/>
                      <a:pt x="126880" y="68247"/>
                      <a:pt x="133443" y="63844"/>
                    </a:cubicBezTo>
                    <a:cubicBezTo>
                      <a:pt x="138474" y="60445"/>
                      <a:pt x="144498" y="58050"/>
                      <a:pt x="150480" y="58050"/>
                    </a:cubicBezTo>
                    <a:cubicBezTo>
                      <a:pt x="152279" y="58050"/>
                      <a:pt x="154074" y="58266"/>
                      <a:pt x="155837" y="58738"/>
                    </a:cubicBezTo>
                    <a:cubicBezTo>
                      <a:pt x="159812" y="59800"/>
                      <a:pt x="164079" y="63535"/>
                      <a:pt x="166872" y="66500"/>
                    </a:cubicBezTo>
                    <a:cubicBezTo>
                      <a:pt x="170282" y="70132"/>
                      <a:pt x="172646" y="74758"/>
                      <a:pt x="173451" y="79693"/>
                    </a:cubicBezTo>
                    <a:cubicBezTo>
                      <a:pt x="174291" y="84936"/>
                      <a:pt x="173349" y="90402"/>
                      <a:pt x="170950" y="95131"/>
                    </a:cubicBezTo>
                    <a:cubicBezTo>
                      <a:pt x="168482" y="99980"/>
                      <a:pt x="163651" y="103938"/>
                      <a:pt x="162503" y="109455"/>
                    </a:cubicBezTo>
                    <a:cubicBezTo>
                      <a:pt x="161389" y="114767"/>
                      <a:pt x="164901" y="121981"/>
                      <a:pt x="167249" y="126658"/>
                    </a:cubicBezTo>
                    <a:cubicBezTo>
                      <a:pt x="171926" y="136048"/>
                      <a:pt x="177941" y="145814"/>
                      <a:pt x="187159" y="151349"/>
                    </a:cubicBezTo>
                    <a:cubicBezTo>
                      <a:pt x="190500" y="153336"/>
                      <a:pt x="194150" y="154844"/>
                      <a:pt x="197954" y="155701"/>
                    </a:cubicBezTo>
                    <a:cubicBezTo>
                      <a:pt x="198882" y="155915"/>
                      <a:pt x="199783" y="155997"/>
                      <a:pt x="200670" y="155997"/>
                    </a:cubicBezTo>
                    <a:cubicBezTo>
                      <a:pt x="203554" y="155997"/>
                      <a:pt x="206281" y="155131"/>
                      <a:pt x="209248" y="155131"/>
                    </a:cubicBezTo>
                    <a:cubicBezTo>
                      <a:pt x="209597" y="155131"/>
                      <a:pt x="209950" y="155143"/>
                      <a:pt x="210307" y="155170"/>
                    </a:cubicBezTo>
                    <a:cubicBezTo>
                      <a:pt x="213049" y="155393"/>
                      <a:pt x="215585" y="156712"/>
                      <a:pt x="218018" y="157997"/>
                    </a:cubicBezTo>
                    <a:cubicBezTo>
                      <a:pt x="222119" y="160180"/>
                      <a:pt x="225383" y="162576"/>
                      <a:pt x="229824" y="162576"/>
                    </a:cubicBezTo>
                    <a:cubicBezTo>
                      <a:pt x="230263" y="162576"/>
                      <a:pt x="230713" y="162553"/>
                      <a:pt x="231177" y="162503"/>
                    </a:cubicBezTo>
                    <a:cubicBezTo>
                      <a:pt x="235820" y="162006"/>
                      <a:pt x="240173" y="161424"/>
                      <a:pt x="244542" y="159693"/>
                    </a:cubicBezTo>
                    <a:cubicBezTo>
                      <a:pt x="253041" y="156335"/>
                      <a:pt x="260477" y="150149"/>
                      <a:pt x="265035" y="142216"/>
                    </a:cubicBezTo>
                    <a:cubicBezTo>
                      <a:pt x="269181" y="135037"/>
                      <a:pt x="271049" y="126812"/>
                      <a:pt x="273311" y="118845"/>
                    </a:cubicBezTo>
                    <a:cubicBezTo>
                      <a:pt x="275589" y="110878"/>
                      <a:pt x="278485" y="102790"/>
                      <a:pt x="284174" y="96759"/>
                    </a:cubicBezTo>
                    <a:cubicBezTo>
                      <a:pt x="288386" y="92319"/>
                      <a:pt x="294484" y="89289"/>
                      <a:pt x="300462" y="89289"/>
                    </a:cubicBezTo>
                    <a:cubicBezTo>
                      <a:pt x="302583" y="89289"/>
                      <a:pt x="304688" y="89671"/>
                      <a:pt x="306688" y="90505"/>
                    </a:cubicBezTo>
                    <a:cubicBezTo>
                      <a:pt x="305917" y="90179"/>
                      <a:pt x="306620" y="84594"/>
                      <a:pt x="306089" y="83668"/>
                    </a:cubicBezTo>
                    <a:cubicBezTo>
                      <a:pt x="305530" y="82670"/>
                      <a:pt x="304622" y="82438"/>
                      <a:pt x="303613" y="82438"/>
                    </a:cubicBezTo>
                    <a:cubicBezTo>
                      <a:pt x="303012" y="82438"/>
                      <a:pt x="302374" y="82520"/>
                      <a:pt x="301754" y="82572"/>
                    </a:cubicBezTo>
                    <a:cubicBezTo>
                      <a:pt x="297504" y="82897"/>
                      <a:pt x="293443" y="84354"/>
                      <a:pt x="289742" y="86444"/>
                    </a:cubicBezTo>
                    <a:cubicBezTo>
                      <a:pt x="282118" y="90762"/>
                      <a:pt x="276035" y="97581"/>
                      <a:pt x="271015" y="104641"/>
                    </a:cubicBezTo>
                    <a:cubicBezTo>
                      <a:pt x="262704" y="116361"/>
                      <a:pt x="255165" y="129811"/>
                      <a:pt x="242160" y="135894"/>
                    </a:cubicBezTo>
                    <a:cubicBezTo>
                      <a:pt x="237639" y="138007"/>
                      <a:pt x="232962" y="139243"/>
                      <a:pt x="228369" y="139243"/>
                    </a:cubicBezTo>
                    <a:cubicBezTo>
                      <a:pt x="223354" y="139243"/>
                      <a:pt x="218439" y="137768"/>
                      <a:pt x="213940" y="134352"/>
                    </a:cubicBezTo>
                    <a:cubicBezTo>
                      <a:pt x="210890" y="132038"/>
                      <a:pt x="208234" y="129211"/>
                      <a:pt x="205081" y="127035"/>
                    </a:cubicBezTo>
                    <a:cubicBezTo>
                      <a:pt x="204605" y="126714"/>
                      <a:pt x="204004" y="126400"/>
                      <a:pt x="203458" y="126400"/>
                    </a:cubicBezTo>
                    <a:cubicBezTo>
                      <a:pt x="203218" y="126400"/>
                      <a:pt x="202989" y="126461"/>
                      <a:pt x="202785" y="126607"/>
                    </a:cubicBezTo>
                    <a:cubicBezTo>
                      <a:pt x="202083" y="127104"/>
                      <a:pt x="202237" y="128166"/>
                      <a:pt x="202443" y="128989"/>
                    </a:cubicBezTo>
                    <a:cubicBezTo>
                      <a:pt x="203025" y="131199"/>
                      <a:pt x="204550" y="134232"/>
                      <a:pt x="201535" y="135088"/>
                    </a:cubicBezTo>
                    <a:cubicBezTo>
                      <a:pt x="201211" y="135180"/>
                      <a:pt x="200885" y="135222"/>
                      <a:pt x="200561" y="135222"/>
                    </a:cubicBezTo>
                    <a:cubicBezTo>
                      <a:pt x="198154" y="135222"/>
                      <a:pt x="195783" y="132914"/>
                      <a:pt x="194304" y="131404"/>
                    </a:cubicBezTo>
                    <a:cubicBezTo>
                      <a:pt x="190534" y="127584"/>
                      <a:pt x="186919" y="123351"/>
                      <a:pt x="185377" y="118211"/>
                    </a:cubicBezTo>
                    <a:cubicBezTo>
                      <a:pt x="184931" y="116738"/>
                      <a:pt x="184674" y="115144"/>
                      <a:pt x="185188" y="113705"/>
                    </a:cubicBezTo>
                    <a:cubicBezTo>
                      <a:pt x="185652" y="112391"/>
                      <a:pt x="186910" y="111300"/>
                      <a:pt x="188246" y="111300"/>
                    </a:cubicBezTo>
                    <a:cubicBezTo>
                      <a:pt x="188392" y="111300"/>
                      <a:pt x="188538" y="111313"/>
                      <a:pt x="188684" y="111340"/>
                    </a:cubicBezTo>
                    <a:cubicBezTo>
                      <a:pt x="189215" y="111443"/>
                      <a:pt x="189712" y="111717"/>
                      <a:pt x="190243" y="111786"/>
                    </a:cubicBezTo>
                    <a:cubicBezTo>
                      <a:pt x="190349" y="111800"/>
                      <a:pt x="190454" y="111807"/>
                      <a:pt x="190556" y="111807"/>
                    </a:cubicBezTo>
                    <a:cubicBezTo>
                      <a:pt x="192493" y="111807"/>
                      <a:pt x="193649" y="109262"/>
                      <a:pt x="193567" y="107211"/>
                    </a:cubicBezTo>
                    <a:cubicBezTo>
                      <a:pt x="193207" y="97667"/>
                      <a:pt x="197200" y="88414"/>
                      <a:pt x="196891" y="78768"/>
                    </a:cubicBezTo>
                    <a:cubicBezTo>
                      <a:pt x="196480" y="66226"/>
                      <a:pt x="187587" y="55911"/>
                      <a:pt x="176518" y="50942"/>
                    </a:cubicBezTo>
                    <a:cubicBezTo>
                      <a:pt x="170810" y="48373"/>
                      <a:pt x="163349" y="47793"/>
                      <a:pt x="156874" y="47793"/>
                    </a:cubicBezTo>
                    <a:cubicBezTo>
                      <a:pt x="155964" y="47793"/>
                      <a:pt x="155073" y="47804"/>
                      <a:pt x="154209" y="47823"/>
                    </a:cubicBezTo>
                    <a:cubicBezTo>
                      <a:pt x="146825" y="47995"/>
                      <a:pt x="139457" y="49314"/>
                      <a:pt x="132500" y="51781"/>
                    </a:cubicBezTo>
                    <a:cubicBezTo>
                      <a:pt x="129570" y="52809"/>
                      <a:pt x="126315" y="54557"/>
                      <a:pt x="125921" y="57624"/>
                    </a:cubicBezTo>
                    <a:cubicBezTo>
                      <a:pt x="125818" y="58567"/>
                      <a:pt x="125989" y="59526"/>
                      <a:pt x="125835" y="60468"/>
                    </a:cubicBezTo>
                    <a:cubicBezTo>
                      <a:pt x="125561" y="62062"/>
                      <a:pt x="124310" y="63347"/>
                      <a:pt x="122871" y="64084"/>
                    </a:cubicBezTo>
                    <a:cubicBezTo>
                      <a:pt x="119012" y="66040"/>
                      <a:pt x="114165" y="66985"/>
                      <a:pt x="109333" y="66985"/>
                    </a:cubicBezTo>
                    <a:cubicBezTo>
                      <a:pt x="104724" y="66985"/>
                      <a:pt x="100129" y="66125"/>
                      <a:pt x="96415" y="64461"/>
                    </a:cubicBezTo>
                    <a:cubicBezTo>
                      <a:pt x="89476" y="61342"/>
                      <a:pt x="83770" y="55054"/>
                      <a:pt x="76214" y="54317"/>
                    </a:cubicBezTo>
                    <a:cubicBezTo>
                      <a:pt x="75676" y="54265"/>
                      <a:pt x="75137" y="54243"/>
                      <a:pt x="74596" y="54243"/>
                    </a:cubicBezTo>
                    <a:cubicBezTo>
                      <a:pt x="71170" y="54243"/>
                      <a:pt x="67692" y="55142"/>
                      <a:pt x="64318" y="55142"/>
                    </a:cubicBezTo>
                    <a:cubicBezTo>
                      <a:pt x="62945" y="55142"/>
                      <a:pt x="61590" y="54993"/>
                      <a:pt x="60262" y="54574"/>
                    </a:cubicBezTo>
                    <a:cubicBezTo>
                      <a:pt x="53048" y="52295"/>
                      <a:pt x="50546" y="43643"/>
                      <a:pt x="46571" y="37200"/>
                    </a:cubicBezTo>
                    <a:cubicBezTo>
                      <a:pt x="40602" y="27484"/>
                      <a:pt x="29414" y="22189"/>
                      <a:pt x="18259" y="22189"/>
                    </a:cubicBezTo>
                    <a:close/>
                    <a:moveTo>
                      <a:pt x="121624" y="151807"/>
                    </a:moveTo>
                    <a:cubicBezTo>
                      <a:pt x="121377" y="151807"/>
                      <a:pt x="121134" y="151866"/>
                      <a:pt x="120917" y="152000"/>
                    </a:cubicBezTo>
                    <a:cubicBezTo>
                      <a:pt x="118210" y="153611"/>
                      <a:pt x="122048" y="161852"/>
                      <a:pt x="123196" y="163548"/>
                    </a:cubicBezTo>
                    <a:cubicBezTo>
                      <a:pt x="124790" y="165913"/>
                      <a:pt x="127394" y="167746"/>
                      <a:pt x="130256" y="167781"/>
                    </a:cubicBezTo>
                    <a:cubicBezTo>
                      <a:pt x="130287" y="167781"/>
                      <a:pt x="130319" y="167782"/>
                      <a:pt x="130352" y="167782"/>
                    </a:cubicBezTo>
                    <a:cubicBezTo>
                      <a:pt x="131048" y="167782"/>
                      <a:pt x="131831" y="167599"/>
                      <a:pt x="132192" y="167010"/>
                    </a:cubicBezTo>
                    <a:cubicBezTo>
                      <a:pt x="132483" y="166496"/>
                      <a:pt x="132380" y="165827"/>
                      <a:pt x="132089" y="165313"/>
                    </a:cubicBezTo>
                    <a:cubicBezTo>
                      <a:pt x="131798" y="164799"/>
                      <a:pt x="131335" y="164405"/>
                      <a:pt x="130890" y="164011"/>
                    </a:cubicBezTo>
                    <a:cubicBezTo>
                      <a:pt x="127977" y="161390"/>
                      <a:pt x="125664" y="158100"/>
                      <a:pt x="124173" y="154484"/>
                    </a:cubicBezTo>
                    <a:cubicBezTo>
                      <a:pt x="123864" y="153765"/>
                      <a:pt x="123590" y="152994"/>
                      <a:pt x="123042" y="152445"/>
                    </a:cubicBezTo>
                    <a:cubicBezTo>
                      <a:pt x="122672" y="152064"/>
                      <a:pt x="122138" y="151807"/>
                      <a:pt x="121624" y="151807"/>
                    </a:cubicBezTo>
                    <a:close/>
                    <a:moveTo>
                      <a:pt x="12537" y="55280"/>
                    </a:moveTo>
                    <a:cubicBezTo>
                      <a:pt x="11158" y="55280"/>
                      <a:pt x="9778" y="55396"/>
                      <a:pt x="8413" y="55637"/>
                    </a:cubicBezTo>
                    <a:cubicBezTo>
                      <a:pt x="8584" y="62268"/>
                      <a:pt x="7762" y="68641"/>
                      <a:pt x="7248" y="75255"/>
                    </a:cubicBezTo>
                    <a:cubicBezTo>
                      <a:pt x="7059" y="77706"/>
                      <a:pt x="11429" y="77757"/>
                      <a:pt x="12782" y="77997"/>
                    </a:cubicBezTo>
                    <a:cubicBezTo>
                      <a:pt x="15507" y="78477"/>
                      <a:pt x="18334" y="80121"/>
                      <a:pt x="20064" y="82298"/>
                    </a:cubicBezTo>
                    <a:cubicBezTo>
                      <a:pt x="21298" y="83857"/>
                      <a:pt x="22069" y="85793"/>
                      <a:pt x="23457" y="87232"/>
                    </a:cubicBezTo>
                    <a:cubicBezTo>
                      <a:pt x="23964" y="87764"/>
                      <a:pt x="25753" y="88577"/>
                      <a:pt x="27033" y="88577"/>
                    </a:cubicBezTo>
                    <a:cubicBezTo>
                      <a:pt x="27484" y="88577"/>
                      <a:pt x="27872" y="88476"/>
                      <a:pt x="28118" y="88226"/>
                    </a:cubicBezTo>
                    <a:cubicBezTo>
                      <a:pt x="29018" y="87343"/>
                      <a:pt x="26584" y="83530"/>
                      <a:pt x="29562" y="83530"/>
                    </a:cubicBezTo>
                    <a:cubicBezTo>
                      <a:pt x="29589" y="83530"/>
                      <a:pt x="29615" y="83531"/>
                      <a:pt x="29643" y="83531"/>
                    </a:cubicBezTo>
                    <a:cubicBezTo>
                      <a:pt x="30328" y="83531"/>
                      <a:pt x="30876" y="84028"/>
                      <a:pt x="31373" y="84474"/>
                    </a:cubicBezTo>
                    <a:cubicBezTo>
                      <a:pt x="34800" y="87626"/>
                      <a:pt x="37799" y="89648"/>
                      <a:pt x="38141" y="94566"/>
                    </a:cubicBezTo>
                    <a:cubicBezTo>
                      <a:pt x="38244" y="96005"/>
                      <a:pt x="38655" y="97633"/>
                      <a:pt x="38432" y="99038"/>
                    </a:cubicBezTo>
                    <a:cubicBezTo>
                      <a:pt x="38261" y="100032"/>
                      <a:pt x="37644" y="101008"/>
                      <a:pt x="36668" y="101299"/>
                    </a:cubicBezTo>
                    <a:cubicBezTo>
                      <a:pt x="35965" y="101522"/>
                      <a:pt x="35194" y="101334"/>
                      <a:pt x="34474" y="101522"/>
                    </a:cubicBezTo>
                    <a:cubicBezTo>
                      <a:pt x="31630" y="102259"/>
                      <a:pt x="35245" y="112128"/>
                      <a:pt x="36188" y="113859"/>
                    </a:cubicBezTo>
                    <a:cubicBezTo>
                      <a:pt x="39049" y="119102"/>
                      <a:pt x="44155" y="124911"/>
                      <a:pt x="49347" y="127892"/>
                    </a:cubicBezTo>
                    <a:cubicBezTo>
                      <a:pt x="54197" y="130702"/>
                      <a:pt x="59789" y="131954"/>
                      <a:pt x="65414" y="131954"/>
                    </a:cubicBezTo>
                    <a:cubicBezTo>
                      <a:pt x="68294" y="131954"/>
                      <a:pt x="71184" y="131625"/>
                      <a:pt x="73986" y="131010"/>
                    </a:cubicBezTo>
                    <a:cubicBezTo>
                      <a:pt x="82262" y="129194"/>
                      <a:pt x="89870" y="125065"/>
                      <a:pt x="96792" y="120164"/>
                    </a:cubicBezTo>
                    <a:cubicBezTo>
                      <a:pt x="101744" y="116669"/>
                      <a:pt x="106405" y="112762"/>
                      <a:pt x="111682" y="109798"/>
                    </a:cubicBezTo>
                    <a:cubicBezTo>
                      <a:pt x="116187" y="107276"/>
                      <a:pt x="121249" y="105461"/>
                      <a:pt x="126364" y="105461"/>
                    </a:cubicBezTo>
                    <a:cubicBezTo>
                      <a:pt x="127261" y="105461"/>
                      <a:pt x="128159" y="105517"/>
                      <a:pt x="129056" y="105634"/>
                    </a:cubicBezTo>
                    <a:cubicBezTo>
                      <a:pt x="135396" y="106491"/>
                      <a:pt x="139303" y="110364"/>
                      <a:pt x="142233" y="115795"/>
                    </a:cubicBezTo>
                    <a:cubicBezTo>
                      <a:pt x="143449" y="118057"/>
                      <a:pt x="144700" y="120490"/>
                      <a:pt x="144374" y="123043"/>
                    </a:cubicBezTo>
                    <a:cubicBezTo>
                      <a:pt x="144186" y="124671"/>
                      <a:pt x="143055" y="126504"/>
                      <a:pt x="141564" y="127275"/>
                    </a:cubicBezTo>
                    <a:cubicBezTo>
                      <a:pt x="140622" y="127755"/>
                      <a:pt x="137246" y="127395"/>
                      <a:pt x="136801" y="128063"/>
                    </a:cubicBezTo>
                    <a:cubicBezTo>
                      <a:pt x="133717" y="132707"/>
                      <a:pt x="136047" y="139920"/>
                      <a:pt x="137863" y="144615"/>
                    </a:cubicBezTo>
                    <a:cubicBezTo>
                      <a:pt x="139988" y="150115"/>
                      <a:pt x="143243" y="155170"/>
                      <a:pt x="147219" y="159522"/>
                    </a:cubicBezTo>
                    <a:cubicBezTo>
                      <a:pt x="155340" y="168363"/>
                      <a:pt x="165689" y="173572"/>
                      <a:pt x="176313" y="178712"/>
                    </a:cubicBezTo>
                    <a:cubicBezTo>
                      <a:pt x="181676" y="181317"/>
                      <a:pt x="187142" y="183304"/>
                      <a:pt x="193070" y="184075"/>
                    </a:cubicBezTo>
                    <a:cubicBezTo>
                      <a:pt x="194979" y="184332"/>
                      <a:pt x="196903" y="184465"/>
                      <a:pt x="198826" y="184465"/>
                    </a:cubicBezTo>
                    <a:cubicBezTo>
                      <a:pt x="199855" y="184465"/>
                      <a:pt x="200885" y="184427"/>
                      <a:pt x="201912" y="184350"/>
                    </a:cubicBezTo>
                    <a:cubicBezTo>
                      <a:pt x="206161" y="184024"/>
                      <a:pt x="212381" y="183133"/>
                      <a:pt x="214454" y="178849"/>
                    </a:cubicBezTo>
                    <a:cubicBezTo>
                      <a:pt x="215808" y="176057"/>
                      <a:pt x="215242" y="172424"/>
                      <a:pt x="213100" y="170179"/>
                    </a:cubicBezTo>
                    <a:cubicBezTo>
                      <a:pt x="211147" y="168123"/>
                      <a:pt x="208303" y="167352"/>
                      <a:pt x="205493" y="166735"/>
                    </a:cubicBezTo>
                    <a:cubicBezTo>
                      <a:pt x="204893" y="166615"/>
                      <a:pt x="204310" y="166478"/>
                      <a:pt x="203728" y="166358"/>
                    </a:cubicBezTo>
                    <a:cubicBezTo>
                      <a:pt x="191974" y="163805"/>
                      <a:pt x="180905" y="158168"/>
                      <a:pt x="171926" y="150149"/>
                    </a:cubicBezTo>
                    <a:cubicBezTo>
                      <a:pt x="171095" y="149415"/>
                      <a:pt x="169943" y="148655"/>
                      <a:pt x="168944" y="148655"/>
                    </a:cubicBezTo>
                    <a:cubicBezTo>
                      <a:pt x="168522" y="148655"/>
                      <a:pt x="168128" y="148790"/>
                      <a:pt x="167797" y="149121"/>
                    </a:cubicBezTo>
                    <a:cubicBezTo>
                      <a:pt x="167352" y="149584"/>
                      <a:pt x="167232" y="150252"/>
                      <a:pt x="166906" y="150801"/>
                    </a:cubicBezTo>
                    <a:cubicBezTo>
                      <a:pt x="166366" y="151720"/>
                      <a:pt x="165309" y="152146"/>
                      <a:pt x="164228" y="152146"/>
                    </a:cubicBezTo>
                    <a:cubicBezTo>
                      <a:pt x="163696" y="152146"/>
                      <a:pt x="163159" y="152043"/>
                      <a:pt x="162674" y="151846"/>
                    </a:cubicBezTo>
                    <a:cubicBezTo>
                      <a:pt x="161217" y="151246"/>
                      <a:pt x="160121" y="150012"/>
                      <a:pt x="159093" y="148796"/>
                    </a:cubicBezTo>
                    <a:cubicBezTo>
                      <a:pt x="156214" y="145437"/>
                      <a:pt x="154192" y="141771"/>
                      <a:pt x="154981" y="137230"/>
                    </a:cubicBezTo>
                    <a:cubicBezTo>
                      <a:pt x="155118" y="136408"/>
                      <a:pt x="155477" y="135448"/>
                      <a:pt x="156300" y="135260"/>
                    </a:cubicBezTo>
                    <a:cubicBezTo>
                      <a:pt x="156395" y="135239"/>
                      <a:pt x="156491" y="135230"/>
                      <a:pt x="156586" y="135230"/>
                    </a:cubicBezTo>
                    <a:cubicBezTo>
                      <a:pt x="157062" y="135230"/>
                      <a:pt x="157539" y="135443"/>
                      <a:pt x="158025" y="135443"/>
                    </a:cubicBezTo>
                    <a:cubicBezTo>
                      <a:pt x="158089" y="135443"/>
                      <a:pt x="158154" y="135440"/>
                      <a:pt x="158219" y="135431"/>
                    </a:cubicBezTo>
                    <a:cubicBezTo>
                      <a:pt x="158836" y="135363"/>
                      <a:pt x="159350" y="134866"/>
                      <a:pt x="159590" y="134283"/>
                    </a:cubicBezTo>
                    <a:cubicBezTo>
                      <a:pt x="159812" y="133700"/>
                      <a:pt x="159830" y="133067"/>
                      <a:pt x="159812" y="132433"/>
                    </a:cubicBezTo>
                    <a:cubicBezTo>
                      <a:pt x="159573" y="124876"/>
                      <a:pt x="154809" y="119599"/>
                      <a:pt x="151142" y="113516"/>
                    </a:cubicBezTo>
                    <a:cubicBezTo>
                      <a:pt x="149069" y="110089"/>
                      <a:pt x="146276" y="107331"/>
                      <a:pt x="143004" y="104966"/>
                    </a:cubicBezTo>
                    <a:cubicBezTo>
                      <a:pt x="136921" y="100602"/>
                      <a:pt x="129496" y="98041"/>
                      <a:pt x="122005" y="98041"/>
                    </a:cubicBezTo>
                    <a:cubicBezTo>
                      <a:pt x="121203" y="98041"/>
                      <a:pt x="120400" y="98070"/>
                      <a:pt x="119598" y="98130"/>
                    </a:cubicBezTo>
                    <a:cubicBezTo>
                      <a:pt x="111082" y="98764"/>
                      <a:pt x="103132" y="102430"/>
                      <a:pt x="95473" y="106183"/>
                    </a:cubicBezTo>
                    <a:cubicBezTo>
                      <a:pt x="91018" y="108376"/>
                      <a:pt x="86580" y="110621"/>
                      <a:pt x="81954" y="112403"/>
                    </a:cubicBezTo>
                    <a:cubicBezTo>
                      <a:pt x="78955" y="113551"/>
                      <a:pt x="73901" y="114030"/>
                      <a:pt x="71896" y="116652"/>
                    </a:cubicBezTo>
                    <a:cubicBezTo>
                      <a:pt x="71262" y="117474"/>
                      <a:pt x="70851" y="118451"/>
                      <a:pt x="70114" y="119171"/>
                    </a:cubicBezTo>
                    <a:cubicBezTo>
                      <a:pt x="68709" y="120593"/>
                      <a:pt x="66516" y="120730"/>
                      <a:pt x="64511" y="120781"/>
                    </a:cubicBezTo>
                    <a:cubicBezTo>
                      <a:pt x="64326" y="120785"/>
                      <a:pt x="64139" y="120789"/>
                      <a:pt x="63950" y="120789"/>
                    </a:cubicBezTo>
                    <a:cubicBezTo>
                      <a:pt x="63317" y="120789"/>
                      <a:pt x="62672" y="120745"/>
                      <a:pt x="62078" y="120507"/>
                    </a:cubicBezTo>
                    <a:cubicBezTo>
                      <a:pt x="61324" y="120199"/>
                      <a:pt x="60656" y="119496"/>
                      <a:pt x="60673" y="118674"/>
                    </a:cubicBezTo>
                    <a:cubicBezTo>
                      <a:pt x="60690" y="118040"/>
                      <a:pt x="61084" y="117474"/>
                      <a:pt x="61136" y="116857"/>
                    </a:cubicBezTo>
                    <a:cubicBezTo>
                      <a:pt x="61187" y="115915"/>
                      <a:pt x="60433" y="115075"/>
                      <a:pt x="59542" y="114750"/>
                    </a:cubicBezTo>
                    <a:cubicBezTo>
                      <a:pt x="57383" y="113927"/>
                      <a:pt x="55361" y="113842"/>
                      <a:pt x="53185" y="112660"/>
                    </a:cubicBezTo>
                    <a:cubicBezTo>
                      <a:pt x="51249" y="111614"/>
                      <a:pt x="49484" y="110295"/>
                      <a:pt x="47976" y="108684"/>
                    </a:cubicBezTo>
                    <a:cubicBezTo>
                      <a:pt x="38347" y="98421"/>
                      <a:pt x="42185" y="81338"/>
                      <a:pt x="35588" y="68916"/>
                    </a:cubicBezTo>
                    <a:cubicBezTo>
                      <a:pt x="31184" y="60615"/>
                      <a:pt x="21875" y="55280"/>
                      <a:pt x="12537" y="55280"/>
                    </a:cubicBezTo>
                    <a:close/>
                  </a:path>
                </a:pathLst>
              </a:custGeom>
              <a:solidFill>
                <a:srgbClr val="FFFFFF">
                  <a:alpha val="314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1368" name="Google Shape;1368;p18"/>
          <p:cNvSpPr txBox="1">
            <a:spLocks noGrp="1"/>
          </p:cNvSpPr>
          <p:nvPr>
            <p:ph type="title"/>
          </p:nvPr>
        </p:nvSpPr>
        <p:spPr>
          <a:xfrm>
            <a:off x="950967" y="719333"/>
            <a:ext cx="10290000" cy="75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1369" name="Google Shape;1369;p18"/>
          <p:cNvGrpSpPr/>
          <p:nvPr/>
        </p:nvGrpSpPr>
        <p:grpSpPr>
          <a:xfrm>
            <a:off x="11241038" y="1538727"/>
            <a:ext cx="668892" cy="1073525"/>
            <a:chOff x="5543250" y="2336625"/>
            <a:chExt cx="285900" cy="458850"/>
          </a:xfrm>
        </p:grpSpPr>
        <p:sp>
          <p:nvSpPr>
            <p:cNvPr id="1370" name="Google Shape;1370;p18"/>
            <p:cNvSpPr/>
            <p:nvPr/>
          </p:nvSpPr>
          <p:spPr>
            <a:xfrm>
              <a:off x="5543250" y="2336625"/>
              <a:ext cx="251175" cy="256375"/>
            </a:xfrm>
            <a:custGeom>
              <a:avLst/>
              <a:gdLst/>
              <a:ahLst/>
              <a:cxnLst/>
              <a:rect l="l" t="t" r="r" b="b"/>
              <a:pathLst>
                <a:path w="10047" h="10255" extrusionOk="0">
                  <a:moveTo>
                    <a:pt x="6691" y="1"/>
                  </a:moveTo>
                  <a:lnTo>
                    <a:pt x="3922" y="2978"/>
                  </a:lnTo>
                  <a:lnTo>
                    <a:pt x="302" y="1484"/>
                  </a:lnTo>
                  <a:lnTo>
                    <a:pt x="2391" y="4830"/>
                  </a:lnTo>
                  <a:lnTo>
                    <a:pt x="0" y="7977"/>
                  </a:lnTo>
                  <a:lnTo>
                    <a:pt x="0" y="7977"/>
                  </a:lnTo>
                  <a:lnTo>
                    <a:pt x="3752" y="6871"/>
                  </a:lnTo>
                  <a:lnTo>
                    <a:pt x="6030" y="10255"/>
                  </a:lnTo>
                  <a:lnTo>
                    <a:pt x="6332" y="6333"/>
                  </a:lnTo>
                  <a:lnTo>
                    <a:pt x="10046" y="5350"/>
                  </a:lnTo>
                  <a:lnTo>
                    <a:pt x="6285" y="3894"/>
                  </a:lnTo>
                  <a:lnTo>
                    <a:pt x="6691" y="1"/>
                  </a:lnTo>
                  <a:close/>
                </a:path>
              </a:pathLst>
            </a:custGeom>
            <a:solidFill>
              <a:srgbClr val="434343">
                <a:alpha val="28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1" name="Google Shape;1371;p18"/>
            <p:cNvSpPr/>
            <p:nvPr/>
          </p:nvSpPr>
          <p:spPr>
            <a:xfrm>
              <a:off x="5609150" y="2570775"/>
              <a:ext cx="220000" cy="224700"/>
            </a:xfrm>
            <a:custGeom>
              <a:avLst/>
              <a:gdLst/>
              <a:ahLst/>
              <a:cxnLst/>
              <a:rect l="l" t="t" r="r" b="b"/>
              <a:pathLst>
                <a:path w="8800" h="8988" extrusionOk="0">
                  <a:moveTo>
                    <a:pt x="5860" y="0"/>
                  </a:moveTo>
                  <a:lnTo>
                    <a:pt x="3431" y="2618"/>
                  </a:lnTo>
                  <a:lnTo>
                    <a:pt x="265" y="1314"/>
                  </a:lnTo>
                  <a:lnTo>
                    <a:pt x="265" y="1314"/>
                  </a:lnTo>
                  <a:lnTo>
                    <a:pt x="2099" y="4234"/>
                  </a:lnTo>
                  <a:lnTo>
                    <a:pt x="1" y="6994"/>
                  </a:lnTo>
                  <a:lnTo>
                    <a:pt x="3290" y="6030"/>
                  </a:lnTo>
                  <a:lnTo>
                    <a:pt x="5284" y="8988"/>
                  </a:lnTo>
                  <a:lnTo>
                    <a:pt x="5548" y="5557"/>
                  </a:lnTo>
                  <a:lnTo>
                    <a:pt x="8799" y="4688"/>
                  </a:lnTo>
                  <a:lnTo>
                    <a:pt x="5510" y="3412"/>
                  </a:lnTo>
                  <a:lnTo>
                    <a:pt x="5860" y="0"/>
                  </a:lnTo>
                  <a:close/>
                </a:path>
              </a:pathLst>
            </a:custGeom>
            <a:solidFill>
              <a:srgbClr val="434343">
                <a:alpha val="28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372" name="Google Shape;1372;p18"/>
          <p:cNvGrpSpPr/>
          <p:nvPr/>
        </p:nvGrpSpPr>
        <p:grpSpPr>
          <a:xfrm>
            <a:off x="11241027" y="1582387"/>
            <a:ext cx="608264" cy="986204"/>
            <a:chOff x="3589750" y="2221875"/>
            <a:chExt cx="269175" cy="436425"/>
          </a:xfrm>
        </p:grpSpPr>
        <p:sp>
          <p:nvSpPr>
            <p:cNvPr id="1373" name="Google Shape;1373;p18"/>
            <p:cNvSpPr/>
            <p:nvPr/>
          </p:nvSpPr>
          <p:spPr>
            <a:xfrm>
              <a:off x="3589750" y="2221875"/>
              <a:ext cx="233250" cy="232450"/>
            </a:xfrm>
            <a:custGeom>
              <a:avLst/>
              <a:gdLst/>
              <a:ahLst/>
              <a:cxnLst/>
              <a:rect l="l" t="t" r="r" b="b"/>
              <a:pathLst>
                <a:path w="9330" h="9298" extrusionOk="0">
                  <a:moveTo>
                    <a:pt x="6086" y="1"/>
                  </a:moveTo>
                  <a:cubicBezTo>
                    <a:pt x="5992" y="1"/>
                    <a:pt x="5869" y="73"/>
                    <a:pt x="5729" y="224"/>
                  </a:cubicBezTo>
                  <a:lnTo>
                    <a:pt x="4236" y="1831"/>
                  </a:lnTo>
                  <a:cubicBezTo>
                    <a:pt x="3991" y="2096"/>
                    <a:pt x="3584" y="2249"/>
                    <a:pt x="3199" y="2249"/>
                  </a:cubicBezTo>
                  <a:cubicBezTo>
                    <a:pt x="3035" y="2249"/>
                    <a:pt x="2875" y="2221"/>
                    <a:pt x="2733" y="2162"/>
                  </a:cubicBezTo>
                  <a:lnTo>
                    <a:pt x="853" y="1387"/>
                  </a:lnTo>
                  <a:cubicBezTo>
                    <a:pt x="726" y="1335"/>
                    <a:pt x="621" y="1310"/>
                    <a:pt x="541" y="1310"/>
                  </a:cubicBezTo>
                  <a:cubicBezTo>
                    <a:pt x="316" y="1310"/>
                    <a:pt x="282" y="1504"/>
                    <a:pt x="484" y="1831"/>
                  </a:cubicBezTo>
                  <a:lnTo>
                    <a:pt x="1571" y="3579"/>
                  </a:lnTo>
                  <a:cubicBezTo>
                    <a:pt x="1845" y="4014"/>
                    <a:pt x="1817" y="4714"/>
                    <a:pt x="1505" y="5120"/>
                  </a:cubicBezTo>
                  <a:lnTo>
                    <a:pt x="248" y="6774"/>
                  </a:lnTo>
                  <a:cubicBezTo>
                    <a:pt x="1" y="7096"/>
                    <a:pt x="44" y="7299"/>
                    <a:pt x="318" y="7299"/>
                  </a:cubicBezTo>
                  <a:cubicBezTo>
                    <a:pt x="389" y="7299"/>
                    <a:pt x="476" y="7285"/>
                    <a:pt x="578" y="7256"/>
                  </a:cubicBezTo>
                  <a:lnTo>
                    <a:pt x="2535" y="6679"/>
                  </a:lnTo>
                  <a:cubicBezTo>
                    <a:pt x="2634" y="6651"/>
                    <a:pt x="2739" y="6637"/>
                    <a:pt x="2846" y="6637"/>
                  </a:cubicBezTo>
                  <a:cubicBezTo>
                    <a:pt x="3271" y="6637"/>
                    <a:pt x="3728" y="6852"/>
                    <a:pt x="3962" y="7199"/>
                  </a:cubicBezTo>
                  <a:lnTo>
                    <a:pt x="5181" y="9014"/>
                  </a:lnTo>
                  <a:cubicBezTo>
                    <a:pt x="5310" y="9205"/>
                    <a:pt x="5433" y="9297"/>
                    <a:pt x="5535" y="9297"/>
                  </a:cubicBezTo>
                  <a:cubicBezTo>
                    <a:pt x="5665" y="9297"/>
                    <a:pt x="5759" y="9148"/>
                    <a:pt x="5786" y="8862"/>
                  </a:cubicBezTo>
                  <a:lnTo>
                    <a:pt x="5946" y="6812"/>
                  </a:lnTo>
                  <a:cubicBezTo>
                    <a:pt x="5984" y="6301"/>
                    <a:pt x="6419" y="5772"/>
                    <a:pt x="6920" y="5640"/>
                  </a:cubicBezTo>
                  <a:lnTo>
                    <a:pt x="8819" y="5129"/>
                  </a:lnTo>
                  <a:cubicBezTo>
                    <a:pt x="9311" y="4997"/>
                    <a:pt x="9330" y="4742"/>
                    <a:pt x="8848" y="4553"/>
                  </a:cubicBezTo>
                  <a:lnTo>
                    <a:pt x="6844" y="3778"/>
                  </a:lnTo>
                  <a:cubicBezTo>
                    <a:pt x="6362" y="3589"/>
                    <a:pt x="6013" y="3012"/>
                    <a:pt x="6060" y="2502"/>
                  </a:cubicBezTo>
                  <a:lnTo>
                    <a:pt x="6268" y="470"/>
                  </a:lnTo>
                  <a:cubicBezTo>
                    <a:pt x="6302" y="164"/>
                    <a:pt x="6227" y="1"/>
                    <a:pt x="60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4" name="Google Shape;1374;p18"/>
            <p:cNvSpPr/>
            <p:nvPr/>
          </p:nvSpPr>
          <p:spPr>
            <a:xfrm>
              <a:off x="3607475" y="2239725"/>
              <a:ext cx="197575" cy="196850"/>
            </a:xfrm>
            <a:custGeom>
              <a:avLst/>
              <a:gdLst/>
              <a:ahLst/>
              <a:cxnLst/>
              <a:rect l="l" t="t" r="r" b="b"/>
              <a:pathLst>
                <a:path w="7903" h="7874" extrusionOk="0">
                  <a:moveTo>
                    <a:pt x="5158" y="0"/>
                  </a:moveTo>
                  <a:cubicBezTo>
                    <a:pt x="5077" y="0"/>
                    <a:pt x="4971" y="62"/>
                    <a:pt x="4850" y="191"/>
                  </a:cubicBezTo>
                  <a:lnTo>
                    <a:pt x="3593" y="1552"/>
                  </a:lnTo>
                  <a:cubicBezTo>
                    <a:pt x="3383" y="1775"/>
                    <a:pt x="3041" y="1902"/>
                    <a:pt x="2718" y="1902"/>
                  </a:cubicBezTo>
                  <a:cubicBezTo>
                    <a:pt x="2576" y="1902"/>
                    <a:pt x="2438" y="1878"/>
                    <a:pt x="2317" y="1826"/>
                  </a:cubicBezTo>
                  <a:lnTo>
                    <a:pt x="720" y="1174"/>
                  </a:lnTo>
                  <a:cubicBezTo>
                    <a:pt x="613" y="1129"/>
                    <a:pt x="524" y="1108"/>
                    <a:pt x="455" y="1108"/>
                  </a:cubicBezTo>
                  <a:cubicBezTo>
                    <a:pt x="265" y="1108"/>
                    <a:pt x="234" y="1271"/>
                    <a:pt x="408" y="1542"/>
                  </a:cubicBezTo>
                  <a:lnTo>
                    <a:pt x="1334" y="3026"/>
                  </a:lnTo>
                  <a:cubicBezTo>
                    <a:pt x="1571" y="3395"/>
                    <a:pt x="1542" y="3990"/>
                    <a:pt x="1278" y="4340"/>
                  </a:cubicBezTo>
                  <a:lnTo>
                    <a:pt x="210" y="5738"/>
                  </a:lnTo>
                  <a:cubicBezTo>
                    <a:pt x="0" y="6008"/>
                    <a:pt x="34" y="6182"/>
                    <a:pt x="268" y="6182"/>
                  </a:cubicBezTo>
                  <a:cubicBezTo>
                    <a:pt x="329" y="6182"/>
                    <a:pt x="405" y="6170"/>
                    <a:pt x="493" y="6145"/>
                  </a:cubicBezTo>
                  <a:lnTo>
                    <a:pt x="2147" y="5653"/>
                  </a:lnTo>
                  <a:cubicBezTo>
                    <a:pt x="2231" y="5629"/>
                    <a:pt x="2319" y="5617"/>
                    <a:pt x="2410" y="5617"/>
                  </a:cubicBezTo>
                  <a:cubicBezTo>
                    <a:pt x="2771" y="5617"/>
                    <a:pt x="3160" y="5803"/>
                    <a:pt x="3357" y="6098"/>
                  </a:cubicBezTo>
                  <a:lnTo>
                    <a:pt x="4396" y="7638"/>
                  </a:lnTo>
                  <a:cubicBezTo>
                    <a:pt x="4505" y="7796"/>
                    <a:pt x="4609" y="7874"/>
                    <a:pt x="4695" y="7874"/>
                  </a:cubicBezTo>
                  <a:cubicBezTo>
                    <a:pt x="4803" y="7874"/>
                    <a:pt x="4881" y="7749"/>
                    <a:pt x="4897" y="7506"/>
                  </a:cubicBezTo>
                  <a:lnTo>
                    <a:pt x="5039" y="5767"/>
                  </a:lnTo>
                  <a:cubicBezTo>
                    <a:pt x="5067" y="5332"/>
                    <a:pt x="5445" y="4888"/>
                    <a:pt x="5861" y="4774"/>
                  </a:cubicBezTo>
                  <a:lnTo>
                    <a:pt x="7468" y="4349"/>
                  </a:lnTo>
                  <a:cubicBezTo>
                    <a:pt x="7893" y="4236"/>
                    <a:pt x="7903" y="4009"/>
                    <a:pt x="7496" y="3858"/>
                  </a:cubicBezTo>
                  <a:lnTo>
                    <a:pt x="5795" y="3196"/>
                  </a:lnTo>
                  <a:cubicBezTo>
                    <a:pt x="5389" y="3036"/>
                    <a:pt x="5096" y="2554"/>
                    <a:pt x="5134" y="2119"/>
                  </a:cubicBezTo>
                  <a:lnTo>
                    <a:pt x="5313" y="399"/>
                  </a:lnTo>
                  <a:cubicBezTo>
                    <a:pt x="5341" y="138"/>
                    <a:pt x="5278" y="0"/>
                    <a:pt x="515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5" name="Google Shape;1375;p18"/>
            <p:cNvSpPr/>
            <p:nvPr/>
          </p:nvSpPr>
          <p:spPr>
            <a:xfrm>
              <a:off x="3675075" y="2312300"/>
              <a:ext cx="14925" cy="14900"/>
            </a:xfrm>
            <a:custGeom>
              <a:avLst/>
              <a:gdLst/>
              <a:ahLst/>
              <a:cxnLst/>
              <a:rect l="l" t="t" r="r" b="b"/>
              <a:pathLst>
                <a:path w="597" h="596" extrusionOk="0">
                  <a:moveTo>
                    <a:pt x="294" y="0"/>
                  </a:moveTo>
                  <a:cubicBezTo>
                    <a:pt x="133" y="0"/>
                    <a:pt x="1" y="133"/>
                    <a:pt x="1" y="303"/>
                  </a:cubicBezTo>
                  <a:cubicBezTo>
                    <a:pt x="1" y="463"/>
                    <a:pt x="133" y="596"/>
                    <a:pt x="294" y="596"/>
                  </a:cubicBezTo>
                  <a:cubicBezTo>
                    <a:pt x="464" y="596"/>
                    <a:pt x="596" y="463"/>
                    <a:pt x="596" y="303"/>
                  </a:cubicBezTo>
                  <a:cubicBezTo>
                    <a:pt x="596" y="133"/>
                    <a:pt x="464" y="0"/>
                    <a:pt x="294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6" name="Google Shape;1376;p18"/>
            <p:cNvSpPr/>
            <p:nvPr/>
          </p:nvSpPr>
          <p:spPr>
            <a:xfrm>
              <a:off x="3671075" y="2329300"/>
              <a:ext cx="14650" cy="14675"/>
            </a:xfrm>
            <a:custGeom>
              <a:avLst/>
              <a:gdLst/>
              <a:ahLst/>
              <a:cxnLst/>
              <a:rect l="l" t="t" r="r" b="b"/>
              <a:pathLst>
                <a:path w="586" h="587" extrusionOk="0">
                  <a:moveTo>
                    <a:pt x="293" y="1"/>
                  </a:moveTo>
                  <a:cubicBezTo>
                    <a:pt x="132" y="1"/>
                    <a:pt x="0" y="133"/>
                    <a:pt x="0" y="294"/>
                  </a:cubicBezTo>
                  <a:cubicBezTo>
                    <a:pt x="0" y="454"/>
                    <a:pt x="132" y="587"/>
                    <a:pt x="293" y="587"/>
                  </a:cubicBezTo>
                  <a:cubicBezTo>
                    <a:pt x="454" y="587"/>
                    <a:pt x="586" y="454"/>
                    <a:pt x="586" y="294"/>
                  </a:cubicBezTo>
                  <a:cubicBezTo>
                    <a:pt x="586" y="133"/>
                    <a:pt x="454" y="1"/>
                    <a:pt x="293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7" name="Google Shape;1377;p18"/>
            <p:cNvSpPr/>
            <p:nvPr/>
          </p:nvSpPr>
          <p:spPr>
            <a:xfrm>
              <a:off x="3689975" y="2339700"/>
              <a:ext cx="14675" cy="14900"/>
            </a:xfrm>
            <a:custGeom>
              <a:avLst/>
              <a:gdLst/>
              <a:ahLst/>
              <a:cxnLst/>
              <a:rect l="l" t="t" r="r" b="b"/>
              <a:pathLst>
                <a:path w="587" h="596" extrusionOk="0">
                  <a:moveTo>
                    <a:pt x="293" y="1"/>
                  </a:moveTo>
                  <a:cubicBezTo>
                    <a:pt x="132" y="1"/>
                    <a:pt x="0" y="133"/>
                    <a:pt x="0" y="303"/>
                  </a:cubicBezTo>
                  <a:cubicBezTo>
                    <a:pt x="0" y="464"/>
                    <a:pt x="132" y="596"/>
                    <a:pt x="293" y="596"/>
                  </a:cubicBezTo>
                  <a:cubicBezTo>
                    <a:pt x="454" y="596"/>
                    <a:pt x="586" y="464"/>
                    <a:pt x="586" y="303"/>
                  </a:cubicBezTo>
                  <a:cubicBezTo>
                    <a:pt x="586" y="133"/>
                    <a:pt x="454" y="1"/>
                    <a:pt x="293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8" name="Google Shape;1378;p18"/>
            <p:cNvSpPr/>
            <p:nvPr/>
          </p:nvSpPr>
          <p:spPr>
            <a:xfrm>
              <a:off x="3692575" y="2306850"/>
              <a:ext cx="14650" cy="14675"/>
            </a:xfrm>
            <a:custGeom>
              <a:avLst/>
              <a:gdLst/>
              <a:ahLst/>
              <a:cxnLst/>
              <a:rect l="l" t="t" r="r" b="b"/>
              <a:pathLst>
                <a:path w="586" h="587" extrusionOk="0">
                  <a:moveTo>
                    <a:pt x="293" y="1"/>
                  </a:moveTo>
                  <a:cubicBezTo>
                    <a:pt x="132" y="1"/>
                    <a:pt x="0" y="133"/>
                    <a:pt x="0" y="294"/>
                  </a:cubicBezTo>
                  <a:cubicBezTo>
                    <a:pt x="0" y="455"/>
                    <a:pt x="132" y="587"/>
                    <a:pt x="293" y="587"/>
                  </a:cubicBezTo>
                  <a:cubicBezTo>
                    <a:pt x="454" y="587"/>
                    <a:pt x="586" y="455"/>
                    <a:pt x="586" y="294"/>
                  </a:cubicBezTo>
                  <a:cubicBezTo>
                    <a:pt x="586" y="133"/>
                    <a:pt x="454" y="1"/>
                    <a:pt x="293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9" name="Google Shape;1379;p18"/>
            <p:cNvSpPr/>
            <p:nvPr/>
          </p:nvSpPr>
          <p:spPr>
            <a:xfrm>
              <a:off x="3703675" y="2323875"/>
              <a:ext cx="14900" cy="14675"/>
            </a:xfrm>
            <a:custGeom>
              <a:avLst/>
              <a:gdLst/>
              <a:ahLst/>
              <a:cxnLst/>
              <a:rect l="l" t="t" r="r" b="b"/>
              <a:pathLst>
                <a:path w="596" h="587" extrusionOk="0">
                  <a:moveTo>
                    <a:pt x="293" y="0"/>
                  </a:moveTo>
                  <a:cubicBezTo>
                    <a:pt x="133" y="0"/>
                    <a:pt x="0" y="133"/>
                    <a:pt x="0" y="293"/>
                  </a:cubicBezTo>
                  <a:cubicBezTo>
                    <a:pt x="0" y="454"/>
                    <a:pt x="133" y="586"/>
                    <a:pt x="293" y="586"/>
                  </a:cubicBezTo>
                  <a:cubicBezTo>
                    <a:pt x="463" y="586"/>
                    <a:pt x="596" y="454"/>
                    <a:pt x="596" y="293"/>
                  </a:cubicBezTo>
                  <a:cubicBezTo>
                    <a:pt x="596" y="133"/>
                    <a:pt x="463" y="0"/>
                    <a:pt x="293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0" name="Google Shape;1380;p18"/>
            <p:cNvSpPr/>
            <p:nvPr/>
          </p:nvSpPr>
          <p:spPr>
            <a:xfrm>
              <a:off x="3700825" y="2290800"/>
              <a:ext cx="12800" cy="12775"/>
            </a:xfrm>
            <a:custGeom>
              <a:avLst/>
              <a:gdLst/>
              <a:ahLst/>
              <a:cxnLst/>
              <a:rect l="l" t="t" r="r" b="b"/>
              <a:pathLst>
                <a:path w="512" h="511" extrusionOk="0">
                  <a:moveTo>
                    <a:pt x="256" y="0"/>
                  </a:moveTo>
                  <a:cubicBezTo>
                    <a:pt x="114" y="0"/>
                    <a:pt x="1" y="114"/>
                    <a:pt x="1" y="255"/>
                  </a:cubicBezTo>
                  <a:cubicBezTo>
                    <a:pt x="1" y="397"/>
                    <a:pt x="114" y="511"/>
                    <a:pt x="256" y="511"/>
                  </a:cubicBezTo>
                  <a:cubicBezTo>
                    <a:pt x="398" y="511"/>
                    <a:pt x="511" y="397"/>
                    <a:pt x="511" y="255"/>
                  </a:cubicBezTo>
                  <a:cubicBezTo>
                    <a:pt x="511" y="114"/>
                    <a:pt x="398" y="0"/>
                    <a:pt x="256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1" name="Google Shape;1381;p18"/>
            <p:cNvSpPr/>
            <p:nvPr/>
          </p:nvSpPr>
          <p:spPr>
            <a:xfrm>
              <a:off x="3707925" y="2274250"/>
              <a:ext cx="12775" cy="12800"/>
            </a:xfrm>
            <a:custGeom>
              <a:avLst/>
              <a:gdLst/>
              <a:ahLst/>
              <a:cxnLst/>
              <a:rect l="l" t="t" r="r" b="b"/>
              <a:pathLst>
                <a:path w="511" h="512" extrusionOk="0">
                  <a:moveTo>
                    <a:pt x="255" y="1"/>
                  </a:moveTo>
                  <a:cubicBezTo>
                    <a:pt x="114" y="1"/>
                    <a:pt x="0" y="114"/>
                    <a:pt x="0" y="256"/>
                  </a:cubicBezTo>
                  <a:cubicBezTo>
                    <a:pt x="0" y="398"/>
                    <a:pt x="114" y="511"/>
                    <a:pt x="255" y="511"/>
                  </a:cubicBezTo>
                  <a:cubicBezTo>
                    <a:pt x="397" y="511"/>
                    <a:pt x="511" y="398"/>
                    <a:pt x="511" y="256"/>
                  </a:cubicBezTo>
                  <a:cubicBezTo>
                    <a:pt x="511" y="114"/>
                    <a:pt x="397" y="1"/>
                    <a:pt x="255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2" name="Google Shape;1382;p18"/>
            <p:cNvSpPr/>
            <p:nvPr/>
          </p:nvSpPr>
          <p:spPr>
            <a:xfrm>
              <a:off x="3716650" y="2258900"/>
              <a:ext cx="10200" cy="10175"/>
            </a:xfrm>
            <a:custGeom>
              <a:avLst/>
              <a:gdLst/>
              <a:ahLst/>
              <a:cxnLst/>
              <a:rect l="l" t="t" r="r" b="b"/>
              <a:pathLst>
                <a:path w="408" h="407" extrusionOk="0">
                  <a:moveTo>
                    <a:pt x="199" y="0"/>
                  </a:moveTo>
                  <a:cubicBezTo>
                    <a:pt x="86" y="0"/>
                    <a:pt x="1" y="85"/>
                    <a:pt x="1" y="199"/>
                  </a:cubicBezTo>
                  <a:cubicBezTo>
                    <a:pt x="1" y="312"/>
                    <a:pt x="86" y="407"/>
                    <a:pt x="199" y="407"/>
                  </a:cubicBezTo>
                  <a:cubicBezTo>
                    <a:pt x="313" y="407"/>
                    <a:pt x="407" y="312"/>
                    <a:pt x="407" y="199"/>
                  </a:cubicBezTo>
                  <a:cubicBezTo>
                    <a:pt x="407" y="85"/>
                    <a:pt x="313" y="0"/>
                    <a:pt x="199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3" name="Google Shape;1383;p18"/>
            <p:cNvSpPr/>
            <p:nvPr/>
          </p:nvSpPr>
          <p:spPr>
            <a:xfrm>
              <a:off x="3724225" y="2243075"/>
              <a:ext cx="7575" cy="7825"/>
            </a:xfrm>
            <a:custGeom>
              <a:avLst/>
              <a:gdLst/>
              <a:ahLst/>
              <a:cxnLst/>
              <a:rect l="l" t="t" r="r" b="b"/>
              <a:pathLst>
                <a:path w="303" h="313" extrusionOk="0">
                  <a:moveTo>
                    <a:pt x="152" y="0"/>
                  </a:moveTo>
                  <a:cubicBezTo>
                    <a:pt x="67" y="0"/>
                    <a:pt x="0" y="66"/>
                    <a:pt x="0" y="151"/>
                  </a:cubicBezTo>
                  <a:cubicBezTo>
                    <a:pt x="0" y="236"/>
                    <a:pt x="67" y="312"/>
                    <a:pt x="152" y="312"/>
                  </a:cubicBezTo>
                  <a:cubicBezTo>
                    <a:pt x="237" y="312"/>
                    <a:pt x="303" y="236"/>
                    <a:pt x="303" y="151"/>
                  </a:cubicBezTo>
                  <a:cubicBezTo>
                    <a:pt x="303" y="66"/>
                    <a:pt x="237" y="0"/>
                    <a:pt x="152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4" name="Google Shape;1384;p18"/>
            <p:cNvSpPr/>
            <p:nvPr/>
          </p:nvSpPr>
          <p:spPr>
            <a:xfrm>
              <a:off x="3731775" y="2227700"/>
              <a:ext cx="7125" cy="6900"/>
            </a:xfrm>
            <a:custGeom>
              <a:avLst/>
              <a:gdLst/>
              <a:ahLst/>
              <a:cxnLst/>
              <a:rect l="l" t="t" r="r" b="b"/>
              <a:pathLst>
                <a:path w="285" h="276" extrusionOk="0">
                  <a:moveTo>
                    <a:pt x="143" y="1"/>
                  </a:moveTo>
                  <a:cubicBezTo>
                    <a:pt x="67" y="1"/>
                    <a:pt x="1" y="58"/>
                    <a:pt x="1" y="143"/>
                  </a:cubicBezTo>
                  <a:cubicBezTo>
                    <a:pt x="1" y="218"/>
                    <a:pt x="67" y="275"/>
                    <a:pt x="143" y="275"/>
                  </a:cubicBezTo>
                  <a:cubicBezTo>
                    <a:pt x="218" y="275"/>
                    <a:pt x="284" y="218"/>
                    <a:pt x="284" y="143"/>
                  </a:cubicBezTo>
                  <a:cubicBezTo>
                    <a:pt x="284" y="58"/>
                    <a:pt x="218" y="1"/>
                    <a:pt x="143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5" name="Google Shape;1385;p18"/>
            <p:cNvSpPr/>
            <p:nvPr/>
          </p:nvSpPr>
          <p:spPr>
            <a:xfrm>
              <a:off x="3723525" y="2327525"/>
              <a:ext cx="14425" cy="13025"/>
            </a:xfrm>
            <a:custGeom>
              <a:avLst/>
              <a:gdLst/>
              <a:ahLst/>
              <a:cxnLst/>
              <a:rect l="l" t="t" r="r" b="b"/>
              <a:pathLst>
                <a:path w="577" h="521" extrusionOk="0">
                  <a:moveTo>
                    <a:pt x="289" y="1"/>
                  </a:moveTo>
                  <a:cubicBezTo>
                    <a:pt x="262" y="1"/>
                    <a:pt x="235" y="5"/>
                    <a:pt x="208" y="15"/>
                  </a:cubicBezTo>
                  <a:cubicBezTo>
                    <a:pt x="76" y="62"/>
                    <a:pt x="0" y="213"/>
                    <a:pt x="47" y="346"/>
                  </a:cubicBezTo>
                  <a:cubicBezTo>
                    <a:pt x="85" y="451"/>
                    <a:pt x="189" y="521"/>
                    <a:pt x="296" y="521"/>
                  </a:cubicBezTo>
                  <a:cubicBezTo>
                    <a:pt x="323" y="521"/>
                    <a:pt x="351" y="516"/>
                    <a:pt x="378" y="506"/>
                  </a:cubicBezTo>
                  <a:cubicBezTo>
                    <a:pt x="510" y="459"/>
                    <a:pt x="577" y="308"/>
                    <a:pt x="529" y="176"/>
                  </a:cubicBezTo>
                  <a:cubicBezTo>
                    <a:pt x="492" y="70"/>
                    <a:pt x="394" y="1"/>
                    <a:pt x="289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6" name="Google Shape;1386;p18"/>
            <p:cNvSpPr/>
            <p:nvPr/>
          </p:nvSpPr>
          <p:spPr>
            <a:xfrm>
              <a:off x="3741475" y="2328725"/>
              <a:ext cx="14425" cy="12800"/>
            </a:xfrm>
            <a:custGeom>
              <a:avLst/>
              <a:gdLst/>
              <a:ahLst/>
              <a:cxnLst/>
              <a:rect l="l" t="t" r="r" b="b"/>
              <a:pathLst>
                <a:path w="577" h="512" extrusionOk="0">
                  <a:moveTo>
                    <a:pt x="285" y="0"/>
                  </a:moveTo>
                  <a:cubicBezTo>
                    <a:pt x="256" y="0"/>
                    <a:pt x="228" y="5"/>
                    <a:pt x="199" y="14"/>
                  </a:cubicBezTo>
                  <a:cubicBezTo>
                    <a:pt x="66" y="62"/>
                    <a:pt x="0" y="213"/>
                    <a:pt x="48" y="345"/>
                  </a:cubicBezTo>
                  <a:cubicBezTo>
                    <a:pt x="85" y="448"/>
                    <a:pt x="179" y="511"/>
                    <a:pt x="287" y="511"/>
                  </a:cubicBezTo>
                  <a:cubicBezTo>
                    <a:pt x="316" y="511"/>
                    <a:pt x="347" y="507"/>
                    <a:pt x="378" y="496"/>
                  </a:cubicBezTo>
                  <a:cubicBezTo>
                    <a:pt x="511" y="449"/>
                    <a:pt x="577" y="307"/>
                    <a:pt x="530" y="175"/>
                  </a:cubicBezTo>
                  <a:cubicBezTo>
                    <a:pt x="492" y="70"/>
                    <a:pt x="394" y="0"/>
                    <a:pt x="285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7" name="Google Shape;1387;p18"/>
            <p:cNvSpPr/>
            <p:nvPr/>
          </p:nvSpPr>
          <p:spPr>
            <a:xfrm>
              <a:off x="3761325" y="2331475"/>
              <a:ext cx="11350" cy="10200"/>
            </a:xfrm>
            <a:custGeom>
              <a:avLst/>
              <a:gdLst/>
              <a:ahLst/>
              <a:cxnLst/>
              <a:rect l="l" t="t" r="r" b="b"/>
              <a:pathLst>
                <a:path w="454" h="408" extrusionOk="0">
                  <a:moveTo>
                    <a:pt x="221" y="0"/>
                  </a:moveTo>
                  <a:cubicBezTo>
                    <a:pt x="201" y="0"/>
                    <a:pt x="181" y="3"/>
                    <a:pt x="161" y="8"/>
                  </a:cubicBezTo>
                  <a:cubicBezTo>
                    <a:pt x="47" y="46"/>
                    <a:pt x="0" y="169"/>
                    <a:pt x="38" y="273"/>
                  </a:cubicBezTo>
                  <a:cubicBezTo>
                    <a:pt x="68" y="355"/>
                    <a:pt x="145" y="407"/>
                    <a:pt x="227" y="407"/>
                  </a:cubicBezTo>
                  <a:cubicBezTo>
                    <a:pt x="249" y="407"/>
                    <a:pt x="271" y="404"/>
                    <a:pt x="293" y="396"/>
                  </a:cubicBezTo>
                  <a:cubicBezTo>
                    <a:pt x="397" y="358"/>
                    <a:pt x="454" y="244"/>
                    <a:pt x="416" y="131"/>
                  </a:cubicBezTo>
                  <a:cubicBezTo>
                    <a:pt x="385" y="47"/>
                    <a:pt x="306" y="0"/>
                    <a:pt x="221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8" name="Google Shape;1388;p18"/>
            <p:cNvSpPr/>
            <p:nvPr/>
          </p:nvSpPr>
          <p:spPr>
            <a:xfrm>
              <a:off x="3780700" y="2333100"/>
              <a:ext cx="8750" cy="7575"/>
            </a:xfrm>
            <a:custGeom>
              <a:avLst/>
              <a:gdLst/>
              <a:ahLst/>
              <a:cxnLst/>
              <a:rect l="l" t="t" r="r" b="b"/>
              <a:pathLst>
                <a:path w="350" h="303" extrusionOk="0">
                  <a:moveTo>
                    <a:pt x="179" y="0"/>
                  </a:moveTo>
                  <a:cubicBezTo>
                    <a:pt x="161" y="0"/>
                    <a:pt x="142" y="3"/>
                    <a:pt x="123" y="9"/>
                  </a:cubicBezTo>
                  <a:cubicBezTo>
                    <a:pt x="47" y="38"/>
                    <a:pt x="0" y="123"/>
                    <a:pt x="28" y="208"/>
                  </a:cubicBezTo>
                  <a:cubicBezTo>
                    <a:pt x="50" y="266"/>
                    <a:pt x="106" y="302"/>
                    <a:pt x="170" y="302"/>
                  </a:cubicBezTo>
                  <a:cubicBezTo>
                    <a:pt x="189" y="302"/>
                    <a:pt x="208" y="299"/>
                    <a:pt x="227" y="293"/>
                  </a:cubicBezTo>
                  <a:cubicBezTo>
                    <a:pt x="303" y="265"/>
                    <a:pt x="350" y="179"/>
                    <a:pt x="321" y="104"/>
                  </a:cubicBezTo>
                  <a:cubicBezTo>
                    <a:pt x="299" y="38"/>
                    <a:pt x="243" y="0"/>
                    <a:pt x="179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9" name="Google Shape;1389;p18"/>
            <p:cNvSpPr/>
            <p:nvPr/>
          </p:nvSpPr>
          <p:spPr>
            <a:xfrm>
              <a:off x="3798400" y="2334975"/>
              <a:ext cx="7825" cy="7100"/>
            </a:xfrm>
            <a:custGeom>
              <a:avLst/>
              <a:gdLst/>
              <a:ahLst/>
              <a:cxnLst/>
              <a:rect l="l" t="t" r="r" b="b"/>
              <a:pathLst>
                <a:path w="313" h="284" extrusionOk="0">
                  <a:moveTo>
                    <a:pt x="165" y="1"/>
                  </a:moveTo>
                  <a:cubicBezTo>
                    <a:pt x="148" y="1"/>
                    <a:pt x="131" y="4"/>
                    <a:pt x="114" y="10"/>
                  </a:cubicBezTo>
                  <a:cubicBezTo>
                    <a:pt x="39" y="38"/>
                    <a:pt x="1" y="114"/>
                    <a:pt x="29" y="190"/>
                  </a:cubicBezTo>
                  <a:cubicBezTo>
                    <a:pt x="44" y="248"/>
                    <a:pt x="98" y="284"/>
                    <a:pt x="157" y="284"/>
                  </a:cubicBezTo>
                  <a:cubicBezTo>
                    <a:pt x="174" y="284"/>
                    <a:pt x="192" y="281"/>
                    <a:pt x="209" y="275"/>
                  </a:cubicBezTo>
                  <a:cubicBezTo>
                    <a:pt x="275" y="246"/>
                    <a:pt x="313" y="171"/>
                    <a:pt x="294" y="95"/>
                  </a:cubicBezTo>
                  <a:cubicBezTo>
                    <a:pt x="272" y="36"/>
                    <a:pt x="222" y="1"/>
                    <a:pt x="165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0" name="Google Shape;1390;p18"/>
            <p:cNvSpPr/>
            <p:nvPr/>
          </p:nvSpPr>
          <p:spPr>
            <a:xfrm>
              <a:off x="3696825" y="2358700"/>
              <a:ext cx="14675" cy="12825"/>
            </a:xfrm>
            <a:custGeom>
              <a:avLst/>
              <a:gdLst/>
              <a:ahLst/>
              <a:cxnLst/>
              <a:rect l="l" t="t" r="r" b="b"/>
              <a:pathLst>
                <a:path w="587" h="513" extrusionOk="0">
                  <a:moveTo>
                    <a:pt x="290" y="0"/>
                  </a:moveTo>
                  <a:cubicBezTo>
                    <a:pt x="235" y="0"/>
                    <a:pt x="180" y="18"/>
                    <a:pt x="132" y="53"/>
                  </a:cubicBezTo>
                  <a:cubicBezTo>
                    <a:pt x="28" y="138"/>
                    <a:pt x="0" y="299"/>
                    <a:pt x="95" y="412"/>
                  </a:cubicBezTo>
                  <a:cubicBezTo>
                    <a:pt x="144" y="479"/>
                    <a:pt x="220" y="513"/>
                    <a:pt x="296" y="513"/>
                  </a:cubicBezTo>
                  <a:cubicBezTo>
                    <a:pt x="351" y="513"/>
                    <a:pt x="406" y="495"/>
                    <a:pt x="454" y="460"/>
                  </a:cubicBezTo>
                  <a:cubicBezTo>
                    <a:pt x="558" y="365"/>
                    <a:pt x="586" y="204"/>
                    <a:pt x="492" y="101"/>
                  </a:cubicBezTo>
                  <a:cubicBezTo>
                    <a:pt x="442" y="34"/>
                    <a:pt x="367" y="0"/>
                    <a:pt x="290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1" name="Google Shape;1391;p18"/>
            <p:cNvSpPr/>
            <p:nvPr/>
          </p:nvSpPr>
          <p:spPr>
            <a:xfrm>
              <a:off x="3701550" y="2375950"/>
              <a:ext cx="14425" cy="12825"/>
            </a:xfrm>
            <a:custGeom>
              <a:avLst/>
              <a:gdLst/>
              <a:ahLst/>
              <a:cxnLst/>
              <a:rect l="l" t="t" r="r" b="b"/>
              <a:pathLst>
                <a:path w="577" h="513" extrusionOk="0">
                  <a:moveTo>
                    <a:pt x="290" y="0"/>
                  </a:moveTo>
                  <a:cubicBezTo>
                    <a:pt x="235" y="0"/>
                    <a:pt x="180" y="18"/>
                    <a:pt x="132" y="53"/>
                  </a:cubicBezTo>
                  <a:cubicBezTo>
                    <a:pt x="19" y="138"/>
                    <a:pt x="0" y="299"/>
                    <a:pt x="85" y="412"/>
                  </a:cubicBezTo>
                  <a:cubicBezTo>
                    <a:pt x="135" y="478"/>
                    <a:pt x="210" y="512"/>
                    <a:pt x="287" y="512"/>
                  </a:cubicBezTo>
                  <a:cubicBezTo>
                    <a:pt x="342" y="512"/>
                    <a:pt x="397" y="495"/>
                    <a:pt x="444" y="460"/>
                  </a:cubicBezTo>
                  <a:cubicBezTo>
                    <a:pt x="558" y="374"/>
                    <a:pt x="577" y="214"/>
                    <a:pt x="492" y="100"/>
                  </a:cubicBezTo>
                  <a:cubicBezTo>
                    <a:pt x="442" y="34"/>
                    <a:pt x="367" y="0"/>
                    <a:pt x="290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2" name="Google Shape;1392;p18"/>
            <p:cNvSpPr/>
            <p:nvPr/>
          </p:nvSpPr>
          <p:spPr>
            <a:xfrm>
              <a:off x="3707450" y="2394975"/>
              <a:ext cx="11375" cy="10200"/>
            </a:xfrm>
            <a:custGeom>
              <a:avLst/>
              <a:gdLst/>
              <a:ahLst/>
              <a:cxnLst/>
              <a:rect l="l" t="t" r="r" b="b"/>
              <a:pathLst>
                <a:path w="455" h="408" extrusionOk="0">
                  <a:moveTo>
                    <a:pt x="230" y="1"/>
                  </a:moveTo>
                  <a:cubicBezTo>
                    <a:pt x="186" y="1"/>
                    <a:pt x="141" y="16"/>
                    <a:pt x="104" y="48"/>
                  </a:cubicBezTo>
                  <a:cubicBezTo>
                    <a:pt x="19" y="114"/>
                    <a:pt x="0" y="237"/>
                    <a:pt x="67" y="332"/>
                  </a:cubicBezTo>
                  <a:cubicBezTo>
                    <a:pt x="110" y="380"/>
                    <a:pt x="169" y="407"/>
                    <a:pt x="227" y="407"/>
                  </a:cubicBezTo>
                  <a:cubicBezTo>
                    <a:pt x="270" y="407"/>
                    <a:pt x="314" y="392"/>
                    <a:pt x="350" y="360"/>
                  </a:cubicBezTo>
                  <a:cubicBezTo>
                    <a:pt x="445" y="294"/>
                    <a:pt x="454" y="171"/>
                    <a:pt x="388" y="77"/>
                  </a:cubicBezTo>
                  <a:cubicBezTo>
                    <a:pt x="350" y="28"/>
                    <a:pt x="290" y="1"/>
                    <a:pt x="230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3" name="Google Shape;1393;p18"/>
            <p:cNvSpPr/>
            <p:nvPr/>
          </p:nvSpPr>
          <p:spPr>
            <a:xfrm>
              <a:off x="3714300" y="2413625"/>
              <a:ext cx="8525" cy="7650"/>
            </a:xfrm>
            <a:custGeom>
              <a:avLst/>
              <a:gdLst/>
              <a:ahLst/>
              <a:cxnLst/>
              <a:rect l="l" t="t" r="r" b="b"/>
              <a:pathLst>
                <a:path w="341" h="306" extrusionOk="0">
                  <a:moveTo>
                    <a:pt x="169" y="0"/>
                  </a:moveTo>
                  <a:cubicBezTo>
                    <a:pt x="136" y="0"/>
                    <a:pt x="104" y="10"/>
                    <a:pt x="76" y="30"/>
                  </a:cubicBezTo>
                  <a:cubicBezTo>
                    <a:pt x="10" y="87"/>
                    <a:pt x="0" y="181"/>
                    <a:pt x="48" y="247"/>
                  </a:cubicBezTo>
                  <a:cubicBezTo>
                    <a:pt x="81" y="286"/>
                    <a:pt x="127" y="305"/>
                    <a:pt x="172" y="305"/>
                  </a:cubicBezTo>
                  <a:cubicBezTo>
                    <a:pt x="205" y="305"/>
                    <a:pt x="238" y="295"/>
                    <a:pt x="265" y="276"/>
                  </a:cubicBezTo>
                  <a:cubicBezTo>
                    <a:pt x="331" y="219"/>
                    <a:pt x="341" y="124"/>
                    <a:pt x="293" y="58"/>
                  </a:cubicBezTo>
                  <a:cubicBezTo>
                    <a:pt x="260" y="20"/>
                    <a:pt x="214" y="0"/>
                    <a:pt x="169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4" name="Google Shape;1394;p18"/>
            <p:cNvSpPr/>
            <p:nvPr/>
          </p:nvSpPr>
          <p:spPr>
            <a:xfrm>
              <a:off x="3718550" y="2430875"/>
              <a:ext cx="7825" cy="6950"/>
            </a:xfrm>
            <a:custGeom>
              <a:avLst/>
              <a:gdLst/>
              <a:ahLst/>
              <a:cxnLst/>
              <a:rect l="l" t="t" r="r" b="b"/>
              <a:pathLst>
                <a:path w="313" h="278" extrusionOk="0">
                  <a:moveTo>
                    <a:pt x="155" y="0"/>
                  </a:moveTo>
                  <a:cubicBezTo>
                    <a:pt x="125" y="0"/>
                    <a:pt x="94" y="10"/>
                    <a:pt x="67" y="30"/>
                  </a:cubicBezTo>
                  <a:cubicBezTo>
                    <a:pt x="10" y="77"/>
                    <a:pt x="1" y="162"/>
                    <a:pt x="48" y="228"/>
                  </a:cubicBezTo>
                  <a:cubicBezTo>
                    <a:pt x="75" y="260"/>
                    <a:pt x="114" y="277"/>
                    <a:pt x="155" y="277"/>
                  </a:cubicBezTo>
                  <a:cubicBezTo>
                    <a:pt x="186" y="277"/>
                    <a:pt x="218" y="268"/>
                    <a:pt x="246" y="247"/>
                  </a:cubicBezTo>
                  <a:cubicBezTo>
                    <a:pt x="303" y="200"/>
                    <a:pt x="312" y="115"/>
                    <a:pt x="265" y="58"/>
                  </a:cubicBezTo>
                  <a:cubicBezTo>
                    <a:pt x="238" y="20"/>
                    <a:pt x="197" y="0"/>
                    <a:pt x="155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5" name="Google Shape;1395;p18"/>
            <p:cNvSpPr/>
            <p:nvPr/>
          </p:nvSpPr>
          <p:spPr>
            <a:xfrm>
              <a:off x="3656425" y="2344800"/>
              <a:ext cx="14675" cy="12750"/>
            </a:xfrm>
            <a:custGeom>
              <a:avLst/>
              <a:gdLst/>
              <a:ahLst/>
              <a:cxnLst/>
              <a:rect l="l" t="t" r="r" b="b"/>
              <a:pathLst>
                <a:path w="587" h="510" extrusionOk="0">
                  <a:moveTo>
                    <a:pt x="294" y="0"/>
                  </a:moveTo>
                  <a:cubicBezTo>
                    <a:pt x="212" y="0"/>
                    <a:pt x="132" y="38"/>
                    <a:pt x="85" y="108"/>
                  </a:cubicBezTo>
                  <a:cubicBezTo>
                    <a:pt x="0" y="231"/>
                    <a:pt x="38" y="392"/>
                    <a:pt x="151" y="468"/>
                  </a:cubicBezTo>
                  <a:cubicBezTo>
                    <a:pt x="198" y="496"/>
                    <a:pt x="248" y="510"/>
                    <a:pt x="297" y="510"/>
                  </a:cubicBezTo>
                  <a:cubicBezTo>
                    <a:pt x="379" y="510"/>
                    <a:pt x="457" y="472"/>
                    <a:pt x="510" y="401"/>
                  </a:cubicBezTo>
                  <a:cubicBezTo>
                    <a:pt x="586" y="279"/>
                    <a:pt x="558" y="118"/>
                    <a:pt x="435" y="42"/>
                  </a:cubicBezTo>
                  <a:cubicBezTo>
                    <a:pt x="392" y="14"/>
                    <a:pt x="343" y="0"/>
                    <a:pt x="294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6" name="Google Shape;1396;p18"/>
            <p:cNvSpPr/>
            <p:nvPr/>
          </p:nvSpPr>
          <p:spPr>
            <a:xfrm>
              <a:off x="3641525" y="2354500"/>
              <a:ext cx="14675" cy="12850"/>
            </a:xfrm>
            <a:custGeom>
              <a:avLst/>
              <a:gdLst/>
              <a:ahLst/>
              <a:cxnLst/>
              <a:rect l="l" t="t" r="r" b="b"/>
              <a:pathLst>
                <a:path w="587" h="514" extrusionOk="0">
                  <a:moveTo>
                    <a:pt x="292" y="0"/>
                  </a:moveTo>
                  <a:cubicBezTo>
                    <a:pt x="210" y="0"/>
                    <a:pt x="130" y="40"/>
                    <a:pt x="76" y="117"/>
                  </a:cubicBezTo>
                  <a:cubicBezTo>
                    <a:pt x="1" y="231"/>
                    <a:pt x="29" y="391"/>
                    <a:pt x="152" y="467"/>
                  </a:cubicBezTo>
                  <a:cubicBezTo>
                    <a:pt x="194" y="499"/>
                    <a:pt x="243" y="513"/>
                    <a:pt x="292" y="513"/>
                  </a:cubicBezTo>
                  <a:cubicBezTo>
                    <a:pt x="373" y="513"/>
                    <a:pt x="454" y="472"/>
                    <a:pt x="502" y="401"/>
                  </a:cubicBezTo>
                  <a:cubicBezTo>
                    <a:pt x="587" y="287"/>
                    <a:pt x="549" y="127"/>
                    <a:pt x="435" y="42"/>
                  </a:cubicBezTo>
                  <a:cubicBezTo>
                    <a:pt x="390" y="14"/>
                    <a:pt x="341" y="0"/>
                    <a:pt x="292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7" name="Google Shape;1397;p18"/>
            <p:cNvSpPr/>
            <p:nvPr/>
          </p:nvSpPr>
          <p:spPr>
            <a:xfrm>
              <a:off x="3627600" y="2365725"/>
              <a:ext cx="11600" cy="10100"/>
            </a:xfrm>
            <a:custGeom>
              <a:avLst/>
              <a:gdLst/>
              <a:ahLst/>
              <a:cxnLst/>
              <a:rect l="l" t="t" r="r" b="b"/>
              <a:pathLst>
                <a:path w="464" h="404" extrusionOk="0">
                  <a:moveTo>
                    <a:pt x="226" y="0"/>
                  </a:moveTo>
                  <a:cubicBezTo>
                    <a:pt x="162" y="0"/>
                    <a:pt x="101" y="31"/>
                    <a:pt x="66" y="84"/>
                  </a:cubicBezTo>
                  <a:cubicBezTo>
                    <a:pt x="0" y="179"/>
                    <a:pt x="28" y="311"/>
                    <a:pt x="114" y="368"/>
                  </a:cubicBezTo>
                  <a:cubicBezTo>
                    <a:pt x="149" y="392"/>
                    <a:pt x="189" y="404"/>
                    <a:pt x="228" y="404"/>
                  </a:cubicBezTo>
                  <a:cubicBezTo>
                    <a:pt x="296" y="404"/>
                    <a:pt x="361" y="370"/>
                    <a:pt x="397" y="311"/>
                  </a:cubicBezTo>
                  <a:cubicBezTo>
                    <a:pt x="463" y="216"/>
                    <a:pt x="435" y="94"/>
                    <a:pt x="340" y="37"/>
                  </a:cubicBezTo>
                  <a:cubicBezTo>
                    <a:pt x="305" y="12"/>
                    <a:pt x="265" y="0"/>
                    <a:pt x="226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8" name="Google Shape;1398;p18"/>
            <p:cNvSpPr/>
            <p:nvPr/>
          </p:nvSpPr>
          <p:spPr>
            <a:xfrm>
              <a:off x="3614125" y="2377550"/>
              <a:ext cx="8775" cy="7475"/>
            </a:xfrm>
            <a:custGeom>
              <a:avLst/>
              <a:gdLst/>
              <a:ahLst/>
              <a:cxnLst/>
              <a:rect l="l" t="t" r="r" b="b"/>
              <a:pathLst>
                <a:path w="351" h="299" extrusionOk="0">
                  <a:moveTo>
                    <a:pt x="175" y="1"/>
                  </a:moveTo>
                  <a:cubicBezTo>
                    <a:pt x="125" y="1"/>
                    <a:pt x="77" y="24"/>
                    <a:pt x="48" y="65"/>
                  </a:cubicBezTo>
                  <a:cubicBezTo>
                    <a:pt x="0" y="131"/>
                    <a:pt x="19" y="225"/>
                    <a:pt x="95" y="273"/>
                  </a:cubicBezTo>
                  <a:cubicBezTo>
                    <a:pt x="120" y="291"/>
                    <a:pt x="149" y="299"/>
                    <a:pt x="178" y="299"/>
                  </a:cubicBezTo>
                  <a:cubicBezTo>
                    <a:pt x="226" y="299"/>
                    <a:pt x="273" y="276"/>
                    <a:pt x="303" y="235"/>
                  </a:cubicBezTo>
                  <a:cubicBezTo>
                    <a:pt x="350" y="169"/>
                    <a:pt x="331" y="65"/>
                    <a:pt x="265" y="27"/>
                  </a:cubicBezTo>
                  <a:cubicBezTo>
                    <a:pt x="236" y="9"/>
                    <a:pt x="205" y="1"/>
                    <a:pt x="175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99" name="Google Shape;1399;p18"/>
            <p:cNvSpPr/>
            <p:nvPr/>
          </p:nvSpPr>
          <p:spPr>
            <a:xfrm>
              <a:off x="3599700" y="2386775"/>
              <a:ext cx="8075" cy="7000"/>
            </a:xfrm>
            <a:custGeom>
              <a:avLst/>
              <a:gdLst/>
              <a:ahLst/>
              <a:cxnLst/>
              <a:rect l="l" t="t" r="r" b="b"/>
              <a:pathLst>
                <a:path w="323" h="280" extrusionOk="0">
                  <a:moveTo>
                    <a:pt x="158" y="0"/>
                  </a:moveTo>
                  <a:cubicBezTo>
                    <a:pt x="114" y="0"/>
                    <a:pt x="72" y="23"/>
                    <a:pt x="48" y="64"/>
                  </a:cubicBezTo>
                  <a:cubicBezTo>
                    <a:pt x="1" y="131"/>
                    <a:pt x="20" y="216"/>
                    <a:pt x="86" y="253"/>
                  </a:cubicBezTo>
                  <a:cubicBezTo>
                    <a:pt x="107" y="271"/>
                    <a:pt x="134" y="280"/>
                    <a:pt x="161" y="280"/>
                  </a:cubicBezTo>
                  <a:cubicBezTo>
                    <a:pt x="206" y="280"/>
                    <a:pt x="251" y="257"/>
                    <a:pt x="275" y="216"/>
                  </a:cubicBezTo>
                  <a:cubicBezTo>
                    <a:pt x="322" y="159"/>
                    <a:pt x="303" y="64"/>
                    <a:pt x="237" y="27"/>
                  </a:cubicBezTo>
                  <a:cubicBezTo>
                    <a:pt x="212" y="9"/>
                    <a:pt x="185" y="0"/>
                    <a:pt x="158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0" name="Google Shape;1400;p18"/>
            <p:cNvSpPr/>
            <p:nvPr/>
          </p:nvSpPr>
          <p:spPr>
            <a:xfrm>
              <a:off x="3661850" y="2301750"/>
              <a:ext cx="14200" cy="12925"/>
            </a:xfrm>
            <a:custGeom>
              <a:avLst/>
              <a:gdLst/>
              <a:ahLst/>
              <a:cxnLst/>
              <a:rect l="l" t="t" r="r" b="b"/>
              <a:pathLst>
                <a:path w="568" h="517" extrusionOk="0">
                  <a:moveTo>
                    <a:pt x="291" y="1"/>
                  </a:moveTo>
                  <a:cubicBezTo>
                    <a:pt x="173" y="1"/>
                    <a:pt x="71" y="74"/>
                    <a:pt x="38" y="195"/>
                  </a:cubicBezTo>
                  <a:cubicBezTo>
                    <a:pt x="0" y="337"/>
                    <a:pt x="86" y="470"/>
                    <a:pt x="227" y="507"/>
                  </a:cubicBezTo>
                  <a:cubicBezTo>
                    <a:pt x="249" y="513"/>
                    <a:pt x="270" y="516"/>
                    <a:pt x="291" y="516"/>
                  </a:cubicBezTo>
                  <a:cubicBezTo>
                    <a:pt x="402" y="516"/>
                    <a:pt x="507" y="437"/>
                    <a:pt x="539" y="318"/>
                  </a:cubicBezTo>
                  <a:cubicBezTo>
                    <a:pt x="567" y="186"/>
                    <a:pt x="482" y="44"/>
                    <a:pt x="350" y="6"/>
                  </a:cubicBezTo>
                  <a:cubicBezTo>
                    <a:pt x="330" y="2"/>
                    <a:pt x="311" y="1"/>
                    <a:pt x="291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1" name="Google Shape;1401;p18"/>
            <p:cNvSpPr/>
            <p:nvPr/>
          </p:nvSpPr>
          <p:spPr>
            <a:xfrm>
              <a:off x="3647675" y="2291050"/>
              <a:ext cx="14200" cy="12750"/>
            </a:xfrm>
            <a:custGeom>
              <a:avLst/>
              <a:gdLst/>
              <a:ahLst/>
              <a:cxnLst/>
              <a:rect l="l" t="t" r="r" b="b"/>
              <a:pathLst>
                <a:path w="568" h="510" extrusionOk="0">
                  <a:moveTo>
                    <a:pt x="276" y="0"/>
                  </a:moveTo>
                  <a:cubicBezTo>
                    <a:pt x="165" y="0"/>
                    <a:pt x="62" y="78"/>
                    <a:pt x="38" y="189"/>
                  </a:cubicBezTo>
                  <a:cubicBezTo>
                    <a:pt x="0" y="330"/>
                    <a:pt x="85" y="463"/>
                    <a:pt x="218" y="501"/>
                  </a:cubicBezTo>
                  <a:cubicBezTo>
                    <a:pt x="241" y="507"/>
                    <a:pt x="263" y="510"/>
                    <a:pt x="285" y="510"/>
                  </a:cubicBezTo>
                  <a:cubicBezTo>
                    <a:pt x="400" y="510"/>
                    <a:pt x="498" y="431"/>
                    <a:pt x="530" y="312"/>
                  </a:cubicBezTo>
                  <a:cubicBezTo>
                    <a:pt x="567" y="179"/>
                    <a:pt x="482" y="38"/>
                    <a:pt x="341" y="9"/>
                  </a:cubicBezTo>
                  <a:cubicBezTo>
                    <a:pt x="319" y="3"/>
                    <a:pt x="298" y="0"/>
                    <a:pt x="276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2" name="Google Shape;1402;p18"/>
            <p:cNvSpPr/>
            <p:nvPr/>
          </p:nvSpPr>
          <p:spPr>
            <a:xfrm>
              <a:off x="3634675" y="2281175"/>
              <a:ext cx="11125" cy="10050"/>
            </a:xfrm>
            <a:custGeom>
              <a:avLst/>
              <a:gdLst/>
              <a:ahLst/>
              <a:cxnLst/>
              <a:rect l="l" t="t" r="r" b="b"/>
              <a:pathLst>
                <a:path w="445" h="402" extrusionOk="0">
                  <a:moveTo>
                    <a:pt x="222" y="1"/>
                  </a:moveTo>
                  <a:cubicBezTo>
                    <a:pt x="130" y="1"/>
                    <a:pt x="53" y="61"/>
                    <a:pt x="29" y="149"/>
                  </a:cubicBezTo>
                  <a:cubicBezTo>
                    <a:pt x="1" y="253"/>
                    <a:pt x="67" y="366"/>
                    <a:pt x="180" y="395"/>
                  </a:cubicBezTo>
                  <a:cubicBezTo>
                    <a:pt x="196" y="399"/>
                    <a:pt x="213" y="401"/>
                    <a:pt x="229" y="401"/>
                  </a:cubicBezTo>
                  <a:cubicBezTo>
                    <a:pt x="317" y="401"/>
                    <a:pt x="400" y="339"/>
                    <a:pt x="416" y="243"/>
                  </a:cubicBezTo>
                  <a:cubicBezTo>
                    <a:pt x="445" y="140"/>
                    <a:pt x="379" y="26"/>
                    <a:pt x="275" y="7"/>
                  </a:cubicBezTo>
                  <a:cubicBezTo>
                    <a:pt x="257" y="3"/>
                    <a:pt x="239" y="1"/>
                    <a:pt x="222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3" name="Google Shape;1403;p18"/>
            <p:cNvSpPr/>
            <p:nvPr/>
          </p:nvSpPr>
          <p:spPr>
            <a:xfrm>
              <a:off x="3621200" y="2272025"/>
              <a:ext cx="8300" cy="7550"/>
            </a:xfrm>
            <a:custGeom>
              <a:avLst/>
              <a:gdLst/>
              <a:ahLst/>
              <a:cxnLst/>
              <a:rect l="l" t="t" r="r" b="b"/>
              <a:pathLst>
                <a:path w="332" h="302" extrusionOk="0">
                  <a:moveTo>
                    <a:pt x="171" y="1"/>
                  </a:moveTo>
                  <a:cubicBezTo>
                    <a:pt x="100" y="1"/>
                    <a:pt x="36" y="46"/>
                    <a:pt x="20" y="118"/>
                  </a:cubicBezTo>
                  <a:cubicBezTo>
                    <a:pt x="1" y="194"/>
                    <a:pt x="48" y="279"/>
                    <a:pt x="133" y="298"/>
                  </a:cubicBezTo>
                  <a:cubicBezTo>
                    <a:pt x="144" y="300"/>
                    <a:pt x="156" y="302"/>
                    <a:pt x="167" y="302"/>
                  </a:cubicBezTo>
                  <a:cubicBezTo>
                    <a:pt x="233" y="302"/>
                    <a:pt x="297" y="257"/>
                    <a:pt x="313" y="184"/>
                  </a:cubicBezTo>
                  <a:cubicBezTo>
                    <a:pt x="332" y="109"/>
                    <a:pt x="284" y="24"/>
                    <a:pt x="209" y="5"/>
                  </a:cubicBezTo>
                  <a:cubicBezTo>
                    <a:pt x="196" y="2"/>
                    <a:pt x="184" y="1"/>
                    <a:pt x="171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4" name="Google Shape;1404;p18"/>
            <p:cNvSpPr/>
            <p:nvPr/>
          </p:nvSpPr>
          <p:spPr>
            <a:xfrm>
              <a:off x="3607975" y="2261400"/>
              <a:ext cx="7825" cy="7075"/>
            </a:xfrm>
            <a:custGeom>
              <a:avLst/>
              <a:gdLst/>
              <a:ahLst/>
              <a:cxnLst/>
              <a:rect l="l" t="t" r="r" b="b"/>
              <a:pathLst>
                <a:path w="313" h="283" extrusionOk="0">
                  <a:moveTo>
                    <a:pt x="156" y="0"/>
                  </a:moveTo>
                  <a:cubicBezTo>
                    <a:pt x="93" y="0"/>
                    <a:pt x="36" y="44"/>
                    <a:pt x="20" y="108"/>
                  </a:cubicBezTo>
                  <a:cubicBezTo>
                    <a:pt x="1" y="174"/>
                    <a:pt x="48" y="260"/>
                    <a:pt x="124" y="278"/>
                  </a:cubicBezTo>
                  <a:cubicBezTo>
                    <a:pt x="135" y="281"/>
                    <a:pt x="146" y="283"/>
                    <a:pt x="157" y="283"/>
                  </a:cubicBezTo>
                  <a:cubicBezTo>
                    <a:pt x="220" y="283"/>
                    <a:pt x="278" y="239"/>
                    <a:pt x="294" y="174"/>
                  </a:cubicBezTo>
                  <a:cubicBezTo>
                    <a:pt x="313" y="99"/>
                    <a:pt x="265" y="23"/>
                    <a:pt x="190" y="4"/>
                  </a:cubicBezTo>
                  <a:cubicBezTo>
                    <a:pt x="178" y="2"/>
                    <a:pt x="167" y="0"/>
                    <a:pt x="156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5" name="Google Shape;1405;p18"/>
            <p:cNvSpPr/>
            <p:nvPr/>
          </p:nvSpPr>
          <p:spPr>
            <a:xfrm>
              <a:off x="3654600" y="2454800"/>
              <a:ext cx="204325" cy="203500"/>
            </a:xfrm>
            <a:custGeom>
              <a:avLst/>
              <a:gdLst/>
              <a:ahLst/>
              <a:cxnLst/>
              <a:rect l="l" t="t" r="r" b="b"/>
              <a:pathLst>
                <a:path w="8173" h="8140" extrusionOk="0">
                  <a:moveTo>
                    <a:pt x="5332" y="0"/>
                  </a:moveTo>
                  <a:cubicBezTo>
                    <a:pt x="5249" y="0"/>
                    <a:pt x="5141" y="65"/>
                    <a:pt x="5016" y="197"/>
                  </a:cubicBezTo>
                  <a:lnTo>
                    <a:pt x="3712" y="1606"/>
                  </a:lnTo>
                  <a:cubicBezTo>
                    <a:pt x="3501" y="1836"/>
                    <a:pt x="3149" y="1970"/>
                    <a:pt x="2812" y="1970"/>
                  </a:cubicBezTo>
                  <a:cubicBezTo>
                    <a:pt x="2664" y="1970"/>
                    <a:pt x="2518" y="1944"/>
                    <a:pt x="2388" y="1889"/>
                  </a:cubicBezTo>
                  <a:lnTo>
                    <a:pt x="744" y="1218"/>
                  </a:lnTo>
                  <a:cubicBezTo>
                    <a:pt x="634" y="1170"/>
                    <a:pt x="542" y="1148"/>
                    <a:pt x="473" y="1148"/>
                  </a:cubicBezTo>
                  <a:cubicBezTo>
                    <a:pt x="280" y="1148"/>
                    <a:pt x="249" y="1319"/>
                    <a:pt x="423" y="1596"/>
                  </a:cubicBezTo>
                  <a:lnTo>
                    <a:pt x="1377" y="3137"/>
                  </a:lnTo>
                  <a:cubicBezTo>
                    <a:pt x="1623" y="3515"/>
                    <a:pt x="1595" y="4119"/>
                    <a:pt x="1321" y="4479"/>
                  </a:cubicBezTo>
                  <a:lnTo>
                    <a:pt x="215" y="5924"/>
                  </a:lnTo>
                  <a:cubicBezTo>
                    <a:pt x="0" y="6213"/>
                    <a:pt x="35" y="6392"/>
                    <a:pt x="269" y="6392"/>
                  </a:cubicBezTo>
                  <a:cubicBezTo>
                    <a:pt x="334" y="6392"/>
                    <a:pt x="414" y="6378"/>
                    <a:pt x="508" y="6350"/>
                  </a:cubicBezTo>
                  <a:lnTo>
                    <a:pt x="2218" y="5849"/>
                  </a:lnTo>
                  <a:cubicBezTo>
                    <a:pt x="2307" y="5822"/>
                    <a:pt x="2402" y="5809"/>
                    <a:pt x="2498" y="5809"/>
                  </a:cubicBezTo>
                  <a:cubicBezTo>
                    <a:pt x="2872" y="5809"/>
                    <a:pt x="3271" y="6002"/>
                    <a:pt x="3466" y="6303"/>
                  </a:cubicBezTo>
                  <a:lnTo>
                    <a:pt x="4543" y="7890"/>
                  </a:lnTo>
                  <a:cubicBezTo>
                    <a:pt x="4656" y="8058"/>
                    <a:pt x="4766" y="8140"/>
                    <a:pt x="4855" y="8140"/>
                  </a:cubicBezTo>
                  <a:cubicBezTo>
                    <a:pt x="4967" y="8140"/>
                    <a:pt x="5047" y="8010"/>
                    <a:pt x="5063" y="7758"/>
                  </a:cubicBezTo>
                  <a:lnTo>
                    <a:pt x="5205" y="5962"/>
                  </a:lnTo>
                  <a:cubicBezTo>
                    <a:pt x="5243" y="5509"/>
                    <a:pt x="5630" y="5046"/>
                    <a:pt x="6065" y="4932"/>
                  </a:cubicBezTo>
                  <a:lnTo>
                    <a:pt x="7719" y="4488"/>
                  </a:lnTo>
                  <a:cubicBezTo>
                    <a:pt x="8163" y="4375"/>
                    <a:pt x="8172" y="4148"/>
                    <a:pt x="7747" y="3987"/>
                  </a:cubicBezTo>
                  <a:lnTo>
                    <a:pt x="5999" y="3307"/>
                  </a:lnTo>
                  <a:cubicBezTo>
                    <a:pt x="5573" y="3137"/>
                    <a:pt x="5261" y="2636"/>
                    <a:pt x="5309" y="2192"/>
                  </a:cubicBezTo>
                  <a:lnTo>
                    <a:pt x="5498" y="415"/>
                  </a:lnTo>
                  <a:cubicBezTo>
                    <a:pt x="5520" y="143"/>
                    <a:pt x="5455" y="0"/>
                    <a:pt x="533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6" name="Google Shape;1406;p18"/>
            <p:cNvSpPr/>
            <p:nvPr/>
          </p:nvSpPr>
          <p:spPr>
            <a:xfrm>
              <a:off x="3670225" y="2470400"/>
              <a:ext cx="173100" cy="172375"/>
            </a:xfrm>
            <a:custGeom>
              <a:avLst/>
              <a:gdLst/>
              <a:ahLst/>
              <a:cxnLst/>
              <a:rect l="l" t="t" r="r" b="b"/>
              <a:pathLst>
                <a:path w="6924" h="6895" extrusionOk="0">
                  <a:moveTo>
                    <a:pt x="4514" y="1"/>
                  </a:moveTo>
                  <a:cubicBezTo>
                    <a:pt x="4443" y="1"/>
                    <a:pt x="4351" y="55"/>
                    <a:pt x="4249" y="169"/>
                  </a:cubicBezTo>
                  <a:lnTo>
                    <a:pt x="3143" y="1360"/>
                  </a:lnTo>
                  <a:cubicBezTo>
                    <a:pt x="2959" y="1550"/>
                    <a:pt x="2660" y="1663"/>
                    <a:pt x="2375" y="1663"/>
                  </a:cubicBezTo>
                  <a:cubicBezTo>
                    <a:pt x="2250" y="1663"/>
                    <a:pt x="2128" y="1642"/>
                    <a:pt x="2019" y="1596"/>
                  </a:cubicBezTo>
                  <a:lnTo>
                    <a:pt x="629" y="1029"/>
                  </a:lnTo>
                  <a:cubicBezTo>
                    <a:pt x="534" y="989"/>
                    <a:pt x="455" y="970"/>
                    <a:pt x="395" y="970"/>
                  </a:cubicBezTo>
                  <a:cubicBezTo>
                    <a:pt x="228" y="970"/>
                    <a:pt x="203" y="1114"/>
                    <a:pt x="355" y="1350"/>
                  </a:cubicBezTo>
                  <a:lnTo>
                    <a:pt x="1168" y="2654"/>
                  </a:lnTo>
                  <a:cubicBezTo>
                    <a:pt x="1367" y="2976"/>
                    <a:pt x="1348" y="3495"/>
                    <a:pt x="1111" y="3798"/>
                  </a:cubicBezTo>
                  <a:lnTo>
                    <a:pt x="185" y="5017"/>
                  </a:lnTo>
                  <a:cubicBezTo>
                    <a:pt x="0" y="5261"/>
                    <a:pt x="30" y="5412"/>
                    <a:pt x="228" y="5412"/>
                  </a:cubicBezTo>
                  <a:cubicBezTo>
                    <a:pt x="283" y="5412"/>
                    <a:pt x="351" y="5401"/>
                    <a:pt x="431" y="5376"/>
                  </a:cubicBezTo>
                  <a:lnTo>
                    <a:pt x="1877" y="4951"/>
                  </a:lnTo>
                  <a:cubicBezTo>
                    <a:pt x="1950" y="4930"/>
                    <a:pt x="2027" y="4920"/>
                    <a:pt x="2106" y="4920"/>
                  </a:cubicBezTo>
                  <a:cubicBezTo>
                    <a:pt x="2423" y="4920"/>
                    <a:pt x="2761" y="5081"/>
                    <a:pt x="2935" y="5338"/>
                  </a:cubicBezTo>
                  <a:lnTo>
                    <a:pt x="3843" y="6690"/>
                  </a:lnTo>
                  <a:cubicBezTo>
                    <a:pt x="3938" y="6827"/>
                    <a:pt x="4030" y="6894"/>
                    <a:pt x="4105" y="6894"/>
                  </a:cubicBezTo>
                  <a:cubicBezTo>
                    <a:pt x="4202" y="6894"/>
                    <a:pt x="4271" y="6784"/>
                    <a:pt x="4287" y="6567"/>
                  </a:cubicBezTo>
                  <a:lnTo>
                    <a:pt x="4410" y="5055"/>
                  </a:lnTo>
                  <a:cubicBezTo>
                    <a:pt x="4438" y="4667"/>
                    <a:pt x="4759" y="4280"/>
                    <a:pt x="5137" y="4176"/>
                  </a:cubicBezTo>
                  <a:lnTo>
                    <a:pt x="6536" y="3807"/>
                  </a:lnTo>
                  <a:cubicBezTo>
                    <a:pt x="6914" y="3703"/>
                    <a:pt x="6924" y="3514"/>
                    <a:pt x="6564" y="3373"/>
                  </a:cubicBezTo>
                  <a:lnTo>
                    <a:pt x="5071" y="2796"/>
                  </a:lnTo>
                  <a:cubicBezTo>
                    <a:pt x="4722" y="2654"/>
                    <a:pt x="4457" y="2229"/>
                    <a:pt x="4495" y="1851"/>
                  </a:cubicBezTo>
                  <a:lnTo>
                    <a:pt x="4655" y="348"/>
                  </a:lnTo>
                  <a:cubicBezTo>
                    <a:pt x="4678" y="122"/>
                    <a:pt x="4619" y="1"/>
                    <a:pt x="451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7" name="Google Shape;1407;p18"/>
            <p:cNvSpPr/>
            <p:nvPr/>
          </p:nvSpPr>
          <p:spPr>
            <a:xfrm>
              <a:off x="3729425" y="2533900"/>
              <a:ext cx="13025" cy="13025"/>
            </a:xfrm>
            <a:custGeom>
              <a:avLst/>
              <a:gdLst/>
              <a:ahLst/>
              <a:cxnLst/>
              <a:rect l="l" t="t" r="r" b="b"/>
              <a:pathLst>
                <a:path w="521" h="521" extrusionOk="0">
                  <a:moveTo>
                    <a:pt x="256" y="1"/>
                  </a:moveTo>
                  <a:cubicBezTo>
                    <a:pt x="114" y="1"/>
                    <a:pt x="0" y="124"/>
                    <a:pt x="0" y="266"/>
                  </a:cubicBezTo>
                  <a:cubicBezTo>
                    <a:pt x="0" y="407"/>
                    <a:pt x="114" y="521"/>
                    <a:pt x="256" y="521"/>
                  </a:cubicBezTo>
                  <a:cubicBezTo>
                    <a:pt x="397" y="521"/>
                    <a:pt x="520" y="407"/>
                    <a:pt x="520" y="266"/>
                  </a:cubicBezTo>
                  <a:cubicBezTo>
                    <a:pt x="520" y="124"/>
                    <a:pt x="397" y="1"/>
                    <a:pt x="256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8" name="Google Shape;1408;p18"/>
            <p:cNvSpPr/>
            <p:nvPr/>
          </p:nvSpPr>
          <p:spPr>
            <a:xfrm>
              <a:off x="3725875" y="2548800"/>
              <a:ext cx="12775" cy="13025"/>
            </a:xfrm>
            <a:custGeom>
              <a:avLst/>
              <a:gdLst/>
              <a:ahLst/>
              <a:cxnLst/>
              <a:rect l="l" t="t" r="r" b="b"/>
              <a:pathLst>
                <a:path w="511" h="521" extrusionOk="0">
                  <a:moveTo>
                    <a:pt x="256" y="0"/>
                  </a:moveTo>
                  <a:cubicBezTo>
                    <a:pt x="114" y="0"/>
                    <a:pt x="1" y="114"/>
                    <a:pt x="1" y="255"/>
                  </a:cubicBezTo>
                  <a:cubicBezTo>
                    <a:pt x="1" y="407"/>
                    <a:pt x="114" y="520"/>
                    <a:pt x="256" y="520"/>
                  </a:cubicBezTo>
                  <a:cubicBezTo>
                    <a:pt x="398" y="520"/>
                    <a:pt x="511" y="407"/>
                    <a:pt x="511" y="255"/>
                  </a:cubicBezTo>
                  <a:cubicBezTo>
                    <a:pt x="511" y="114"/>
                    <a:pt x="398" y="0"/>
                    <a:pt x="256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9" name="Google Shape;1409;p18"/>
            <p:cNvSpPr/>
            <p:nvPr/>
          </p:nvSpPr>
          <p:spPr>
            <a:xfrm>
              <a:off x="3742425" y="2558000"/>
              <a:ext cx="12775" cy="13025"/>
            </a:xfrm>
            <a:custGeom>
              <a:avLst/>
              <a:gdLst/>
              <a:ahLst/>
              <a:cxnLst/>
              <a:rect l="l" t="t" r="r" b="b"/>
              <a:pathLst>
                <a:path w="511" h="521" extrusionOk="0">
                  <a:moveTo>
                    <a:pt x="255" y="1"/>
                  </a:moveTo>
                  <a:cubicBezTo>
                    <a:pt x="114" y="1"/>
                    <a:pt x="0" y="114"/>
                    <a:pt x="0" y="256"/>
                  </a:cubicBezTo>
                  <a:cubicBezTo>
                    <a:pt x="0" y="407"/>
                    <a:pt x="114" y="521"/>
                    <a:pt x="255" y="521"/>
                  </a:cubicBezTo>
                  <a:cubicBezTo>
                    <a:pt x="397" y="521"/>
                    <a:pt x="510" y="407"/>
                    <a:pt x="510" y="256"/>
                  </a:cubicBezTo>
                  <a:cubicBezTo>
                    <a:pt x="510" y="114"/>
                    <a:pt x="397" y="1"/>
                    <a:pt x="255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0" name="Google Shape;1410;p18"/>
            <p:cNvSpPr/>
            <p:nvPr/>
          </p:nvSpPr>
          <p:spPr>
            <a:xfrm>
              <a:off x="3744550" y="2529175"/>
              <a:ext cx="13000" cy="13025"/>
            </a:xfrm>
            <a:custGeom>
              <a:avLst/>
              <a:gdLst/>
              <a:ahLst/>
              <a:cxnLst/>
              <a:rect l="l" t="t" r="r" b="b"/>
              <a:pathLst>
                <a:path w="520" h="521" extrusionOk="0">
                  <a:moveTo>
                    <a:pt x="265" y="1"/>
                  </a:moveTo>
                  <a:cubicBezTo>
                    <a:pt x="123" y="1"/>
                    <a:pt x="0" y="114"/>
                    <a:pt x="0" y="256"/>
                  </a:cubicBezTo>
                  <a:cubicBezTo>
                    <a:pt x="0" y="398"/>
                    <a:pt x="123" y="521"/>
                    <a:pt x="265" y="521"/>
                  </a:cubicBezTo>
                  <a:cubicBezTo>
                    <a:pt x="407" y="521"/>
                    <a:pt x="520" y="398"/>
                    <a:pt x="520" y="256"/>
                  </a:cubicBezTo>
                  <a:cubicBezTo>
                    <a:pt x="520" y="114"/>
                    <a:pt x="407" y="1"/>
                    <a:pt x="265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1" name="Google Shape;1411;p18"/>
            <p:cNvSpPr/>
            <p:nvPr/>
          </p:nvSpPr>
          <p:spPr>
            <a:xfrm>
              <a:off x="3754475" y="2544075"/>
              <a:ext cx="13000" cy="12775"/>
            </a:xfrm>
            <a:custGeom>
              <a:avLst/>
              <a:gdLst/>
              <a:ahLst/>
              <a:cxnLst/>
              <a:rect l="l" t="t" r="r" b="b"/>
              <a:pathLst>
                <a:path w="520" h="511" extrusionOk="0">
                  <a:moveTo>
                    <a:pt x="255" y="0"/>
                  </a:moveTo>
                  <a:cubicBezTo>
                    <a:pt x="114" y="0"/>
                    <a:pt x="0" y="114"/>
                    <a:pt x="0" y="255"/>
                  </a:cubicBezTo>
                  <a:cubicBezTo>
                    <a:pt x="0" y="397"/>
                    <a:pt x="114" y="511"/>
                    <a:pt x="255" y="511"/>
                  </a:cubicBezTo>
                  <a:cubicBezTo>
                    <a:pt x="397" y="511"/>
                    <a:pt x="520" y="397"/>
                    <a:pt x="520" y="255"/>
                  </a:cubicBezTo>
                  <a:cubicBezTo>
                    <a:pt x="520" y="114"/>
                    <a:pt x="397" y="0"/>
                    <a:pt x="255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2" name="Google Shape;1412;p18"/>
            <p:cNvSpPr/>
            <p:nvPr/>
          </p:nvSpPr>
          <p:spPr>
            <a:xfrm>
              <a:off x="3751875" y="2515000"/>
              <a:ext cx="11350" cy="11375"/>
            </a:xfrm>
            <a:custGeom>
              <a:avLst/>
              <a:gdLst/>
              <a:ahLst/>
              <a:cxnLst/>
              <a:rect l="l" t="t" r="r" b="b"/>
              <a:pathLst>
                <a:path w="454" h="455" extrusionOk="0">
                  <a:moveTo>
                    <a:pt x="227" y="1"/>
                  </a:moveTo>
                  <a:cubicBezTo>
                    <a:pt x="104" y="1"/>
                    <a:pt x="0" y="105"/>
                    <a:pt x="0" y="228"/>
                  </a:cubicBezTo>
                  <a:cubicBezTo>
                    <a:pt x="0" y="351"/>
                    <a:pt x="104" y="454"/>
                    <a:pt x="227" y="454"/>
                  </a:cubicBezTo>
                  <a:cubicBezTo>
                    <a:pt x="350" y="454"/>
                    <a:pt x="454" y="351"/>
                    <a:pt x="454" y="228"/>
                  </a:cubicBezTo>
                  <a:cubicBezTo>
                    <a:pt x="454" y="105"/>
                    <a:pt x="350" y="1"/>
                    <a:pt x="227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3" name="Google Shape;1413;p18"/>
            <p:cNvSpPr/>
            <p:nvPr/>
          </p:nvSpPr>
          <p:spPr>
            <a:xfrm>
              <a:off x="3758000" y="2500600"/>
              <a:ext cx="11375" cy="11375"/>
            </a:xfrm>
            <a:custGeom>
              <a:avLst/>
              <a:gdLst/>
              <a:ahLst/>
              <a:cxnLst/>
              <a:rect l="l" t="t" r="r" b="b"/>
              <a:pathLst>
                <a:path w="455" h="455" extrusionOk="0">
                  <a:moveTo>
                    <a:pt x="228" y="0"/>
                  </a:moveTo>
                  <a:cubicBezTo>
                    <a:pt x="105" y="0"/>
                    <a:pt x="1" y="104"/>
                    <a:pt x="1" y="227"/>
                  </a:cubicBezTo>
                  <a:cubicBezTo>
                    <a:pt x="1" y="350"/>
                    <a:pt x="105" y="454"/>
                    <a:pt x="228" y="454"/>
                  </a:cubicBezTo>
                  <a:cubicBezTo>
                    <a:pt x="351" y="454"/>
                    <a:pt x="454" y="350"/>
                    <a:pt x="454" y="227"/>
                  </a:cubicBezTo>
                  <a:cubicBezTo>
                    <a:pt x="454" y="104"/>
                    <a:pt x="351" y="0"/>
                    <a:pt x="228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4" name="Google Shape;1414;p18"/>
            <p:cNvSpPr/>
            <p:nvPr/>
          </p:nvSpPr>
          <p:spPr>
            <a:xfrm>
              <a:off x="3765800" y="2487125"/>
              <a:ext cx="8775" cy="8775"/>
            </a:xfrm>
            <a:custGeom>
              <a:avLst/>
              <a:gdLst/>
              <a:ahLst/>
              <a:cxnLst/>
              <a:rect l="l" t="t" r="r" b="b"/>
              <a:pathLst>
                <a:path w="351" h="351" extrusionOk="0">
                  <a:moveTo>
                    <a:pt x="171" y="1"/>
                  </a:moveTo>
                  <a:cubicBezTo>
                    <a:pt x="76" y="1"/>
                    <a:pt x="1" y="76"/>
                    <a:pt x="1" y="180"/>
                  </a:cubicBezTo>
                  <a:cubicBezTo>
                    <a:pt x="1" y="275"/>
                    <a:pt x="76" y="350"/>
                    <a:pt x="171" y="350"/>
                  </a:cubicBezTo>
                  <a:cubicBezTo>
                    <a:pt x="275" y="350"/>
                    <a:pt x="350" y="275"/>
                    <a:pt x="350" y="180"/>
                  </a:cubicBezTo>
                  <a:cubicBezTo>
                    <a:pt x="350" y="76"/>
                    <a:pt x="275" y="1"/>
                    <a:pt x="171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5" name="Google Shape;1415;p18"/>
            <p:cNvSpPr/>
            <p:nvPr/>
          </p:nvSpPr>
          <p:spPr>
            <a:xfrm>
              <a:off x="3772425" y="2473425"/>
              <a:ext cx="6625" cy="6650"/>
            </a:xfrm>
            <a:custGeom>
              <a:avLst/>
              <a:gdLst/>
              <a:ahLst/>
              <a:cxnLst/>
              <a:rect l="l" t="t" r="r" b="b"/>
              <a:pathLst>
                <a:path w="265" h="266" extrusionOk="0">
                  <a:moveTo>
                    <a:pt x="133" y="1"/>
                  </a:moveTo>
                  <a:cubicBezTo>
                    <a:pt x="57" y="1"/>
                    <a:pt x="0" y="57"/>
                    <a:pt x="0" y="133"/>
                  </a:cubicBezTo>
                  <a:cubicBezTo>
                    <a:pt x="0" y="208"/>
                    <a:pt x="57" y="265"/>
                    <a:pt x="133" y="265"/>
                  </a:cubicBezTo>
                  <a:cubicBezTo>
                    <a:pt x="208" y="265"/>
                    <a:pt x="265" y="208"/>
                    <a:pt x="265" y="133"/>
                  </a:cubicBezTo>
                  <a:cubicBezTo>
                    <a:pt x="265" y="57"/>
                    <a:pt x="208" y="1"/>
                    <a:pt x="133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6" name="Google Shape;1416;p18"/>
            <p:cNvSpPr/>
            <p:nvPr/>
          </p:nvSpPr>
          <p:spPr>
            <a:xfrm>
              <a:off x="3779025" y="2459725"/>
              <a:ext cx="6175" cy="6175"/>
            </a:xfrm>
            <a:custGeom>
              <a:avLst/>
              <a:gdLst/>
              <a:ahLst/>
              <a:cxnLst/>
              <a:rect l="l" t="t" r="r" b="b"/>
              <a:pathLst>
                <a:path w="247" h="247" extrusionOk="0">
                  <a:moveTo>
                    <a:pt x="124" y="0"/>
                  </a:moveTo>
                  <a:cubicBezTo>
                    <a:pt x="58" y="0"/>
                    <a:pt x="1" y="57"/>
                    <a:pt x="1" y="123"/>
                  </a:cubicBezTo>
                  <a:cubicBezTo>
                    <a:pt x="1" y="199"/>
                    <a:pt x="58" y="246"/>
                    <a:pt x="124" y="246"/>
                  </a:cubicBezTo>
                  <a:cubicBezTo>
                    <a:pt x="190" y="246"/>
                    <a:pt x="247" y="199"/>
                    <a:pt x="247" y="123"/>
                  </a:cubicBezTo>
                  <a:cubicBezTo>
                    <a:pt x="247" y="57"/>
                    <a:pt x="190" y="0"/>
                    <a:pt x="124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7" name="Google Shape;1417;p18"/>
            <p:cNvSpPr/>
            <p:nvPr/>
          </p:nvSpPr>
          <p:spPr>
            <a:xfrm>
              <a:off x="3771950" y="2547325"/>
              <a:ext cx="12550" cy="11225"/>
            </a:xfrm>
            <a:custGeom>
              <a:avLst/>
              <a:gdLst/>
              <a:ahLst/>
              <a:cxnLst/>
              <a:rect l="l" t="t" r="r" b="b"/>
              <a:pathLst>
                <a:path w="502" h="449" extrusionOk="0">
                  <a:moveTo>
                    <a:pt x="246" y="0"/>
                  </a:moveTo>
                  <a:cubicBezTo>
                    <a:pt x="221" y="0"/>
                    <a:pt x="196" y="4"/>
                    <a:pt x="171" y="12"/>
                  </a:cubicBezTo>
                  <a:cubicBezTo>
                    <a:pt x="57" y="59"/>
                    <a:pt x="0" y="182"/>
                    <a:pt x="38" y="305"/>
                  </a:cubicBezTo>
                  <a:cubicBezTo>
                    <a:pt x="68" y="395"/>
                    <a:pt x="157" y="449"/>
                    <a:pt x="249" y="449"/>
                  </a:cubicBezTo>
                  <a:cubicBezTo>
                    <a:pt x="274" y="449"/>
                    <a:pt x="298" y="445"/>
                    <a:pt x="322" y="437"/>
                  </a:cubicBezTo>
                  <a:cubicBezTo>
                    <a:pt x="445" y="400"/>
                    <a:pt x="501" y="267"/>
                    <a:pt x="464" y="154"/>
                  </a:cubicBezTo>
                  <a:cubicBezTo>
                    <a:pt x="426" y="56"/>
                    <a:pt x="341" y="0"/>
                    <a:pt x="246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8" name="Google Shape;1418;p18"/>
            <p:cNvSpPr/>
            <p:nvPr/>
          </p:nvSpPr>
          <p:spPr>
            <a:xfrm>
              <a:off x="3787550" y="2548300"/>
              <a:ext cx="12550" cy="11300"/>
            </a:xfrm>
            <a:custGeom>
              <a:avLst/>
              <a:gdLst/>
              <a:ahLst/>
              <a:cxnLst/>
              <a:rect l="l" t="t" r="r" b="b"/>
              <a:pathLst>
                <a:path w="502" h="452" extrusionOk="0">
                  <a:moveTo>
                    <a:pt x="246" y="0"/>
                  </a:moveTo>
                  <a:cubicBezTo>
                    <a:pt x="224" y="0"/>
                    <a:pt x="202" y="4"/>
                    <a:pt x="180" y="11"/>
                  </a:cubicBezTo>
                  <a:cubicBezTo>
                    <a:pt x="57" y="58"/>
                    <a:pt x="0" y="181"/>
                    <a:pt x="38" y="304"/>
                  </a:cubicBezTo>
                  <a:cubicBezTo>
                    <a:pt x="75" y="392"/>
                    <a:pt x="157" y="452"/>
                    <a:pt x="245" y="452"/>
                  </a:cubicBezTo>
                  <a:cubicBezTo>
                    <a:pt x="271" y="452"/>
                    <a:pt x="296" y="447"/>
                    <a:pt x="322" y="436"/>
                  </a:cubicBezTo>
                  <a:cubicBezTo>
                    <a:pt x="444" y="398"/>
                    <a:pt x="501" y="266"/>
                    <a:pt x="463" y="153"/>
                  </a:cubicBezTo>
                  <a:cubicBezTo>
                    <a:pt x="433" y="61"/>
                    <a:pt x="340" y="0"/>
                    <a:pt x="246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9" name="Google Shape;1419;p18"/>
            <p:cNvSpPr/>
            <p:nvPr/>
          </p:nvSpPr>
          <p:spPr>
            <a:xfrm>
              <a:off x="3804800" y="2550725"/>
              <a:ext cx="9950" cy="8925"/>
            </a:xfrm>
            <a:custGeom>
              <a:avLst/>
              <a:gdLst/>
              <a:ahLst/>
              <a:cxnLst/>
              <a:rect l="l" t="t" r="r" b="b"/>
              <a:pathLst>
                <a:path w="398" h="357" extrusionOk="0">
                  <a:moveTo>
                    <a:pt x="197" y="0"/>
                  </a:moveTo>
                  <a:cubicBezTo>
                    <a:pt x="179" y="0"/>
                    <a:pt x="160" y="3"/>
                    <a:pt x="142" y="8"/>
                  </a:cubicBezTo>
                  <a:cubicBezTo>
                    <a:pt x="47" y="46"/>
                    <a:pt x="0" y="141"/>
                    <a:pt x="38" y="235"/>
                  </a:cubicBezTo>
                  <a:cubicBezTo>
                    <a:pt x="61" y="311"/>
                    <a:pt x="133" y="357"/>
                    <a:pt x="204" y="357"/>
                  </a:cubicBezTo>
                  <a:cubicBezTo>
                    <a:pt x="221" y="357"/>
                    <a:pt x="239" y="354"/>
                    <a:pt x="255" y="349"/>
                  </a:cubicBezTo>
                  <a:cubicBezTo>
                    <a:pt x="350" y="311"/>
                    <a:pt x="397" y="207"/>
                    <a:pt x="369" y="122"/>
                  </a:cubicBezTo>
                  <a:cubicBezTo>
                    <a:pt x="338" y="46"/>
                    <a:pt x="271" y="0"/>
                    <a:pt x="197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0" name="Google Shape;1420;p18"/>
            <p:cNvSpPr/>
            <p:nvPr/>
          </p:nvSpPr>
          <p:spPr>
            <a:xfrm>
              <a:off x="3821800" y="2552100"/>
              <a:ext cx="7575" cy="6775"/>
            </a:xfrm>
            <a:custGeom>
              <a:avLst/>
              <a:gdLst/>
              <a:ahLst/>
              <a:cxnLst/>
              <a:rect l="l" t="t" r="r" b="b"/>
              <a:pathLst>
                <a:path w="303" h="271" extrusionOk="0">
                  <a:moveTo>
                    <a:pt x="159" y="1"/>
                  </a:moveTo>
                  <a:cubicBezTo>
                    <a:pt x="144" y="1"/>
                    <a:pt x="129" y="4"/>
                    <a:pt x="114" y="10"/>
                  </a:cubicBezTo>
                  <a:cubicBezTo>
                    <a:pt x="38" y="38"/>
                    <a:pt x="1" y="114"/>
                    <a:pt x="29" y="180"/>
                  </a:cubicBezTo>
                  <a:cubicBezTo>
                    <a:pt x="52" y="235"/>
                    <a:pt x="108" y="270"/>
                    <a:pt x="164" y="270"/>
                  </a:cubicBezTo>
                  <a:cubicBezTo>
                    <a:pt x="176" y="270"/>
                    <a:pt x="187" y="269"/>
                    <a:pt x="199" y="265"/>
                  </a:cubicBezTo>
                  <a:cubicBezTo>
                    <a:pt x="275" y="237"/>
                    <a:pt x="303" y="161"/>
                    <a:pt x="284" y="95"/>
                  </a:cubicBezTo>
                  <a:cubicBezTo>
                    <a:pt x="262" y="37"/>
                    <a:pt x="212" y="1"/>
                    <a:pt x="159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1" name="Google Shape;1421;p18"/>
            <p:cNvSpPr/>
            <p:nvPr/>
          </p:nvSpPr>
          <p:spPr>
            <a:xfrm>
              <a:off x="3837400" y="2553850"/>
              <a:ext cx="6875" cy="6200"/>
            </a:xfrm>
            <a:custGeom>
              <a:avLst/>
              <a:gdLst/>
              <a:ahLst/>
              <a:cxnLst/>
              <a:rect l="l" t="t" r="r" b="b"/>
              <a:pathLst>
                <a:path w="275" h="248" extrusionOk="0">
                  <a:moveTo>
                    <a:pt x="135" y="0"/>
                  </a:moveTo>
                  <a:cubicBezTo>
                    <a:pt x="122" y="0"/>
                    <a:pt x="108" y="2"/>
                    <a:pt x="95" y="6"/>
                  </a:cubicBezTo>
                  <a:cubicBezTo>
                    <a:pt x="29" y="35"/>
                    <a:pt x="0" y="101"/>
                    <a:pt x="19" y="167"/>
                  </a:cubicBezTo>
                  <a:cubicBezTo>
                    <a:pt x="43" y="214"/>
                    <a:pt x="91" y="247"/>
                    <a:pt x="145" y="247"/>
                  </a:cubicBezTo>
                  <a:cubicBezTo>
                    <a:pt x="156" y="247"/>
                    <a:pt x="168" y="246"/>
                    <a:pt x="180" y="242"/>
                  </a:cubicBezTo>
                  <a:cubicBezTo>
                    <a:pt x="246" y="214"/>
                    <a:pt x="274" y="148"/>
                    <a:pt x="255" y="82"/>
                  </a:cubicBezTo>
                  <a:cubicBezTo>
                    <a:pt x="233" y="29"/>
                    <a:pt x="186" y="0"/>
                    <a:pt x="135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2" name="Google Shape;1422;p18"/>
            <p:cNvSpPr/>
            <p:nvPr/>
          </p:nvSpPr>
          <p:spPr>
            <a:xfrm>
              <a:off x="3748550" y="2574575"/>
              <a:ext cx="12550" cy="11075"/>
            </a:xfrm>
            <a:custGeom>
              <a:avLst/>
              <a:gdLst/>
              <a:ahLst/>
              <a:cxnLst/>
              <a:rect l="l" t="t" r="r" b="b"/>
              <a:pathLst>
                <a:path w="502" h="443" extrusionOk="0">
                  <a:moveTo>
                    <a:pt x="249" y="0"/>
                  </a:moveTo>
                  <a:cubicBezTo>
                    <a:pt x="201" y="0"/>
                    <a:pt x="154" y="15"/>
                    <a:pt x="114" y="47"/>
                  </a:cubicBezTo>
                  <a:cubicBezTo>
                    <a:pt x="20" y="122"/>
                    <a:pt x="1" y="264"/>
                    <a:pt x="76" y="359"/>
                  </a:cubicBezTo>
                  <a:cubicBezTo>
                    <a:pt x="120" y="414"/>
                    <a:pt x="187" y="443"/>
                    <a:pt x="254" y="443"/>
                  </a:cubicBezTo>
                  <a:cubicBezTo>
                    <a:pt x="301" y="443"/>
                    <a:pt x="349" y="428"/>
                    <a:pt x="388" y="396"/>
                  </a:cubicBezTo>
                  <a:cubicBezTo>
                    <a:pt x="483" y="321"/>
                    <a:pt x="502" y="179"/>
                    <a:pt x="426" y="84"/>
                  </a:cubicBezTo>
                  <a:cubicBezTo>
                    <a:pt x="382" y="29"/>
                    <a:pt x="316" y="0"/>
                    <a:pt x="249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3" name="Google Shape;1423;p18"/>
            <p:cNvSpPr/>
            <p:nvPr/>
          </p:nvSpPr>
          <p:spPr>
            <a:xfrm>
              <a:off x="3752575" y="2589675"/>
              <a:ext cx="12550" cy="11175"/>
            </a:xfrm>
            <a:custGeom>
              <a:avLst/>
              <a:gdLst/>
              <a:ahLst/>
              <a:cxnLst/>
              <a:rect l="l" t="t" r="r" b="b"/>
              <a:pathLst>
                <a:path w="502" h="447" extrusionOk="0">
                  <a:moveTo>
                    <a:pt x="249" y="1"/>
                  </a:moveTo>
                  <a:cubicBezTo>
                    <a:pt x="201" y="1"/>
                    <a:pt x="153" y="16"/>
                    <a:pt x="114" y="48"/>
                  </a:cubicBezTo>
                  <a:cubicBezTo>
                    <a:pt x="19" y="123"/>
                    <a:pt x="0" y="265"/>
                    <a:pt x="76" y="359"/>
                  </a:cubicBezTo>
                  <a:cubicBezTo>
                    <a:pt x="119" y="418"/>
                    <a:pt x="183" y="447"/>
                    <a:pt x="248" y="447"/>
                  </a:cubicBezTo>
                  <a:cubicBezTo>
                    <a:pt x="297" y="447"/>
                    <a:pt x="347" y="430"/>
                    <a:pt x="388" y="397"/>
                  </a:cubicBezTo>
                  <a:cubicBezTo>
                    <a:pt x="482" y="322"/>
                    <a:pt x="501" y="180"/>
                    <a:pt x="426" y="85"/>
                  </a:cubicBezTo>
                  <a:cubicBezTo>
                    <a:pt x="382" y="30"/>
                    <a:pt x="315" y="1"/>
                    <a:pt x="249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4" name="Google Shape;1424;p18"/>
            <p:cNvSpPr/>
            <p:nvPr/>
          </p:nvSpPr>
          <p:spPr>
            <a:xfrm>
              <a:off x="3757775" y="2606375"/>
              <a:ext cx="9950" cy="8900"/>
            </a:xfrm>
            <a:custGeom>
              <a:avLst/>
              <a:gdLst/>
              <a:ahLst/>
              <a:cxnLst/>
              <a:rect l="l" t="t" r="r" b="b"/>
              <a:pathLst>
                <a:path w="398" h="356" extrusionOk="0">
                  <a:moveTo>
                    <a:pt x="200" y="1"/>
                  </a:moveTo>
                  <a:cubicBezTo>
                    <a:pt x="163" y="1"/>
                    <a:pt x="127" y="13"/>
                    <a:pt x="95" y="41"/>
                  </a:cubicBezTo>
                  <a:cubicBezTo>
                    <a:pt x="10" y="98"/>
                    <a:pt x="0" y="211"/>
                    <a:pt x="57" y="287"/>
                  </a:cubicBezTo>
                  <a:cubicBezTo>
                    <a:pt x="96" y="331"/>
                    <a:pt x="147" y="356"/>
                    <a:pt x="198" y="356"/>
                  </a:cubicBezTo>
                  <a:cubicBezTo>
                    <a:pt x="235" y="356"/>
                    <a:pt x="271" y="343"/>
                    <a:pt x="303" y="315"/>
                  </a:cubicBezTo>
                  <a:cubicBezTo>
                    <a:pt x="388" y="258"/>
                    <a:pt x="397" y="145"/>
                    <a:pt x="341" y="69"/>
                  </a:cubicBezTo>
                  <a:cubicBezTo>
                    <a:pt x="302" y="25"/>
                    <a:pt x="251" y="1"/>
                    <a:pt x="200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5" name="Google Shape;1425;p18"/>
            <p:cNvSpPr/>
            <p:nvPr/>
          </p:nvSpPr>
          <p:spPr>
            <a:xfrm>
              <a:off x="3763675" y="2622700"/>
              <a:ext cx="7600" cy="6725"/>
            </a:xfrm>
            <a:custGeom>
              <a:avLst/>
              <a:gdLst/>
              <a:ahLst/>
              <a:cxnLst/>
              <a:rect l="l" t="t" r="r" b="b"/>
              <a:pathLst>
                <a:path w="304" h="269" extrusionOk="0">
                  <a:moveTo>
                    <a:pt x="151" y="0"/>
                  </a:moveTo>
                  <a:cubicBezTo>
                    <a:pt x="121" y="0"/>
                    <a:pt x="91" y="10"/>
                    <a:pt x="67" y="31"/>
                  </a:cubicBezTo>
                  <a:cubicBezTo>
                    <a:pt x="10" y="68"/>
                    <a:pt x="1" y="154"/>
                    <a:pt x="48" y="210"/>
                  </a:cubicBezTo>
                  <a:cubicBezTo>
                    <a:pt x="75" y="249"/>
                    <a:pt x="113" y="268"/>
                    <a:pt x="152" y="268"/>
                  </a:cubicBezTo>
                  <a:cubicBezTo>
                    <a:pt x="180" y="268"/>
                    <a:pt x="209" y="258"/>
                    <a:pt x="237" y="239"/>
                  </a:cubicBezTo>
                  <a:cubicBezTo>
                    <a:pt x="294" y="191"/>
                    <a:pt x="303" y="106"/>
                    <a:pt x="256" y="50"/>
                  </a:cubicBezTo>
                  <a:cubicBezTo>
                    <a:pt x="229" y="17"/>
                    <a:pt x="190" y="0"/>
                    <a:pt x="151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6" name="Google Shape;1426;p18"/>
            <p:cNvSpPr/>
            <p:nvPr/>
          </p:nvSpPr>
          <p:spPr>
            <a:xfrm>
              <a:off x="3767450" y="2637750"/>
              <a:ext cx="6875" cy="6150"/>
            </a:xfrm>
            <a:custGeom>
              <a:avLst/>
              <a:gdLst/>
              <a:ahLst/>
              <a:cxnLst/>
              <a:rect l="l" t="t" r="r" b="b"/>
              <a:pathLst>
                <a:path w="275" h="246" extrusionOk="0">
                  <a:moveTo>
                    <a:pt x="135" y="1"/>
                  </a:moveTo>
                  <a:cubicBezTo>
                    <a:pt x="108" y="1"/>
                    <a:pt x="81" y="8"/>
                    <a:pt x="58" y="24"/>
                  </a:cubicBezTo>
                  <a:cubicBezTo>
                    <a:pt x="10" y="71"/>
                    <a:pt x="1" y="147"/>
                    <a:pt x="39" y="194"/>
                  </a:cubicBezTo>
                  <a:cubicBezTo>
                    <a:pt x="67" y="228"/>
                    <a:pt x="106" y="245"/>
                    <a:pt x="142" y="245"/>
                  </a:cubicBezTo>
                  <a:cubicBezTo>
                    <a:pt x="166" y="245"/>
                    <a:pt x="190" y="238"/>
                    <a:pt x="209" y="223"/>
                  </a:cubicBezTo>
                  <a:cubicBezTo>
                    <a:pt x="266" y="175"/>
                    <a:pt x="275" y="100"/>
                    <a:pt x="237" y="43"/>
                  </a:cubicBezTo>
                  <a:cubicBezTo>
                    <a:pt x="210" y="15"/>
                    <a:pt x="172" y="1"/>
                    <a:pt x="135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7" name="Google Shape;1427;p18"/>
            <p:cNvSpPr/>
            <p:nvPr/>
          </p:nvSpPr>
          <p:spPr>
            <a:xfrm>
              <a:off x="3713125" y="2562325"/>
              <a:ext cx="12775" cy="11250"/>
            </a:xfrm>
            <a:custGeom>
              <a:avLst/>
              <a:gdLst/>
              <a:ahLst/>
              <a:cxnLst/>
              <a:rect l="l" t="t" r="r" b="b"/>
              <a:pathLst>
                <a:path w="511" h="450" extrusionOk="0">
                  <a:moveTo>
                    <a:pt x="258" y="0"/>
                  </a:moveTo>
                  <a:cubicBezTo>
                    <a:pt x="186" y="0"/>
                    <a:pt x="115" y="36"/>
                    <a:pt x="66" y="102"/>
                  </a:cubicBezTo>
                  <a:cubicBezTo>
                    <a:pt x="0" y="206"/>
                    <a:pt x="29" y="348"/>
                    <a:pt x="133" y="414"/>
                  </a:cubicBezTo>
                  <a:cubicBezTo>
                    <a:pt x="170" y="438"/>
                    <a:pt x="212" y="449"/>
                    <a:pt x="253" y="449"/>
                  </a:cubicBezTo>
                  <a:cubicBezTo>
                    <a:pt x="325" y="449"/>
                    <a:pt x="396" y="414"/>
                    <a:pt x="444" y="348"/>
                  </a:cubicBezTo>
                  <a:cubicBezTo>
                    <a:pt x="511" y="244"/>
                    <a:pt x="482" y="111"/>
                    <a:pt x="378" y="36"/>
                  </a:cubicBezTo>
                  <a:cubicBezTo>
                    <a:pt x="341" y="12"/>
                    <a:pt x="299" y="0"/>
                    <a:pt x="258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8" name="Google Shape;1428;p18"/>
            <p:cNvSpPr/>
            <p:nvPr/>
          </p:nvSpPr>
          <p:spPr>
            <a:xfrm>
              <a:off x="3699900" y="2570875"/>
              <a:ext cx="12775" cy="11225"/>
            </a:xfrm>
            <a:custGeom>
              <a:avLst/>
              <a:gdLst/>
              <a:ahLst/>
              <a:cxnLst/>
              <a:rect l="l" t="t" r="r" b="b"/>
              <a:pathLst>
                <a:path w="511" h="449" extrusionOk="0">
                  <a:moveTo>
                    <a:pt x="258" y="1"/>
                  </a:moveTo>
                  <a:cubicBezTo>
                    <a:pt x="186" y="1"/>
                    <a:pt x="116" y="36"/>
                    <a:pt x="76" y="100"/>
                  </a:cubicBezTo>
                  <a:cubicBezTo>
                    <a:pt x="0" y="204"/>
                    <a:pt x="28" y="346"/>
                    <a:pt x="132" y="412"/>
                  </a:cubicBezTo>
                  <a:cubicBezTo>
                    <a:pt x="171" y="437"/>
                    <a:pt x="215" y="448"/>
                    <a:pt x="258" y="448"/>
                  </a:cubicBezTo>
                  <a:cubicBezTo>
                    <a:pt x="331" y="448"/>
                    <a:pt x="403" y="415"/>
                    <a:pt x="444" y="355"/>
                  </a:cubicBezTo>
                  <a:cubicBezTo>
                    <a:pt x="510" y="251"/>
                    <a:pt x="482" y="110"/>
                    <a:pt x="387" y="43"/>
                  </a:cubicBezTo>
                  <a:cubicBezTo>
                    <a:pt x="348" y="14"/>
                    <a:pt x="302" y="1"/>
                    <a:pt x="258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9" name="Google Shape;1429;p18"/>
            <p:cNvSpPr/>
            <p:nvPr/>
          </p:nvSpPr>
          <p:spPr>
            <a:xfrm>
              <a:off x="3687850" y="2580650"/>
              <a:ext cx="9925" cy="8900"/>
            </a:xfrm>
            <a:custGeom>
              <a:avLst/>
              <a:gdLst/>
              <a:ahLst/>
              <a:cxnLst/>
              <a:rect l="l" t="t" r="r" b="b"/>
              <a:pathLst>
                <a:path w="397" h="356" extrusionOk="0">
                  <a:moveTo>
                    <a:pt x="203" y="1"/>
                  </a:moveTo>
                  <a:cubicBezTo>
                    <a:pt x="144" y="1"/>
                    <a:pt x="87" y="30"/>
                    <a:pt x="57" y="78"/>
                  </a:cubicBezTo>
                  <a:cubicBezTo>
                    <a:pt x="0" y="163"/>
                    <a:pt x="19" y="267"/>
                    <a:pt x="104" y="323"/>
                  </a:cubicBezTo>
                  <a:cubicBezTo>
                    <a:pt x="133" y="345"/>
                    <a:pt x="168" y="356"/>
                    <a:pt x="203" y="356"/>
                  </a:cubicBezTo>
                  <a:cubicBezTo>
                    <a:pt x="258" y="356"/>
                    <a:pt x="315" y="329"/>
                    <a:pt x="350" y="276"/>
                  </a:cubicBezTo>
                  <a:cubicBezTo>
                    <a:pt x="397" y="201"/>
                    <a:pt x="378" y="87"/>
                    <a:pt x="302" y="30"/>
                  </a:cubicBezTo>
                  <a:cubicBezTo>
                    <a:pt x="272" y="10"/>
                    <a:pt x="237" y="1"/>
                    <a:pt x="203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0" name="Google Shape;1430;p18"/>
            <p:cNvSpPr/>
            <p:nvPr/>
          </p:nvSpPr>
          <p:spPr>
            <a:xfrm>
              <a:off x="3676025" y="2591000"/>
              <a:ext cx="7575" cy="6675"/>
            </a:xfrm>
            <a:custGeom>
              <a:avLst/>
              <a:gdLst/>
              <a:ahLst/>
              <a:cxnLst/>
              <a:rect l="l" t="t" r="r" b="b"/>
              <a:pathLst>
                <a:path w="303" h="267" extrusionOk="0">
                  <a:moveTo>
                    <a:pt x="153" y="1"/>
                  </a:moveTo>
                  <a:cubicBezTo>
                    <a:pt x="112" y="1"/>
                    <a:pt x="71" y="20"/>
                    <a:pt x="48" y="61"/>
                  </a:cubicBezTo>
                  <a:cubicBezTo>
                    <a:pt x="0" y="117"/>
                    <a:pt x="19" y="202"/>
                    <a:pt x="76" y="240"/>
                  </a:cubicBezTo>
                  <a:cubicBezTo>
                    <a:pt x="102" y="259"/>
                    <a:pt x="131" y="267"/>
                    <a:pt x="158" y="267"/>
                  </a:cubicBezTo>
                  <a:cubicBezTo>
                    <a:pt x="201" y="267"/>
                    <a:pt x="242" y="246"/>
                    <a:pt x="265" y="212"/>
                  </a:cubicBezTo>
                  <a:cubicBezTo>
                    <a:pt x="303" y="146"/>
                    <a:pt x="293" y="61"/>
                    <a:pt x="227" y="23"/>
                  </a:cubicBezTo>
                  <a:cubicBezTo>
                    <a:pt x="205" y="8"/>
                    <a:pt x="179" y="1"/>
                    <a:pt x="153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1" name="Google Shape;1431;p18"/>
            <p:cNvSpPr/>
            <p:nvPr/>
          </p:nvSpPr>
          <p:spPr>
            <a:xfrm>
              <a:off x="3663275" y="2599100"/>
              <a:ext cx="7100" cy="6200"/>
            </a:xfrm>
            <a:custGeom>
              <a:avLst/>
              <a:gdLst/>
              <a:ahLst/>
              <a:cxnLst/>
              <a:rect l="l" t="t" r="r" b="b"/>
              <a:pathLst>
                <a:path w="284" h="248" extrusionOk="0">
                  <a:moveTo>
                    <a:pt x="147" y="1"/>
                  </a:moveTo>
                  <a:cubicBezTo>
                    <a:pt x="106" y="1"/>
                    <a:pt x="62" y="21"/>
                    <a:pt x="38" y="58"/>
                  </a:cubicBezTo>
                  <a:cubicBezTo>
                    <a:pt x="0" y="115"/>
                    <a:pt x="19" y="190"/>
                    <a:pt x="76" y="228"/>
                  </a:cubicBezTo>
                  <a:cubicBezTo>
                    <a:pt x="96" y="241"/>
                    <a:pt x="118" y="248"/>
                    <a:pt x="141" y="248"/>
                  </a:cubicBezTo>
                  <a:cubicBezTo>
                    <a:pt x="181" y="248"/>
                    <a:pt x="221" y="227"/>
                    <a:pt x="246" y="190"/>
                  </a:cubicBezTo>
                  <a:cubicBezTo>
                    <a:pt x="284" y="134"/>
                    <a:pt x="265" y="58"/>
                    <a:pt x="208" y="20"/>
                  </a:cubicBezTo>
                  <a:cubicBezTo>
                    <a:pt x="191" y="7"/>
                    <a:pt x="170" y="1"/>
                    <a:pt x="147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2" name="Google Shape;1432;p18"/>
            <p:cNvSpPr/>
            <p:nvPr/>
          </p:nvSpPr>
          <p:spPr>
            <a:xfrm>
              <a:off x="3717850" y="2524775"/>
              <a:ext cx="12300" cy="11200"/>
            </a:xfrm>
            <a:custGeom>
              <a:avLst/>
              <a:gdLst/>
              <a:ahLst/>
              <a:cxnLst/>
              <a:rect l="l" t="t" r="r" b="b"/>
              <a:pathLst>
                <a:path w="492" h="448" extrusionOk="0">
                  <a:moveTo>
                    <a:pt x="246" y="0"/>
                  </a:moveTo>
                  <a:cubicBezTo>
                    <a:pt x="144" y="0"/>
                    <a:pt x="53" y="64"/>
                    <a:pt x="29" y="167"/>
                  </a:cubicBezTo>
                  <a:cubicBezTo>
                    <a:pt x="0" y="290"/>
                    <a:pt x="76" y="413"/>
                    <a:pt x="189" y="442"/>
                  </a:cubicBezTo>
                  <a:cubicBezTo>
                    <a:pt x="207" y="446"/>
                    <a:pt x="224" y="447"/>
                    <a:pt x="242" y="447"/>
                  </a:cubicBezTo>
                  <a:cubicBezTo>
                    <a:pt x="345" y="447"/>
                    <a:pt x="439" y="378"/>
                    <a:pt x="463" y="281"/>
                  </a:cubicBezTo>
                  <a:cubicBezTo>
                    <a:pt x="492" y="158"/>
                    <a:pt x="426" y="35"/>
                    <a:pt x="303" y="7"/>
                  </a:cubicBezTo>
                  <a:cubicBezTo>
                    <a:pt x="284" y="2"/>
                    <a:pt x="265" y="0"/>
                    <a:pt x="246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3" name="Google Shape;1433;p18"/>
            <p:cNvSpPr/>
            <p:nvPr/>
          </p:nvSpPr>
          <p:spPr>
            <a:xfrm>
              <a:off x="3705325" y="2515325"/>
              <a:ext cx="12300" cy="11200"/>
            </a:xfrm>
            <a:custGeom>
              <a:avLst/>
              <a:gdLst/>
              <a:ahLst/>
              <a:cxnLst/>
              <a:rect l="l" t="t" r="r" b="b"/>
              <a:pathLst>
                <a:path w="492" h="448" extrusionOk="0">
                  <a:moveTo>
                    <a:pt x="246" y="0"/>
                  </a:moveTo>
                  <a:cubicBezTo>
                    <a:pt x="144" y="0"/>
                    <a:pt x="53" y="64"/>
                    <a:pt x="29" y="167"/>
                  </a:cubicBezTo>
                  <a:cubicBezTo>
                    <a:pt x="0" y="290"/>
                    <a:pt x="76" y="413"/>
                    <a:pt x="199" y="441"/>
                  </a:cubicBezTo>
                  <a:cubicBezTo>
                    <a:pt x="215" y="446"/>
                    <a:pt x="231" y="447"/>
                    <a:pt x="247" y="447"/>
                  </a:cubicBezTo>
                  <a:cubicBezTo>
                    <a:pt x="345" y="447"/>
                    <a:pt x="439" y="377"/>
                    <a:pt x="463" y="271"/>
                  </a:cubicBezTo>
                  <a:cubicBezTo>
                    <a:pt x="492" y="158"/>
                    <a:pt x="426" y="35"/>
                    <a:pt x="303" y="7"/>
                  </a:cubicBezTo>
                  <a:cubicBezTo>
                    <a:pt x="284" y="2"/>
                    <a:pt x="265" y="0"/>
                    <a:pt x="246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4" name="Google Shape;1434;p18"/>
            <p:cNvSpPr/>
            <p:nvPr/>
          </p:nvSpPr>
          <p:spPr>
            <a:xfrm>
              <a:off x="3693975" y="2506550"/>
              <a:ext cx="9725" cy="8900"/>
            </a:xfrm>
            <a:custGeom>
              <a:avLst/>
              <a:gdLst/>
              <a:ahLst/>
              <a:cxnLst/>
              <a:rect l="l" t="t" r="r" b="b"/>
              <a:pathLst>
                <a:path w="389" h="356" extrusionOk="0">
                  <a:moveTo>
                    <a:pt x="188" y="1"/>
                  </a:moveTo>
                  <a:cubicBezTo>
                    <a:pt x="112" y="1"/>
                    <a:pt x="45" y="54"/>
                    <a:pt x="29" y="140"/>
                  </a:cubicBezTo>
                  <a:cubicBezTo>
                    <a:pt x="1" y="235"/>
                    <a:pt x="57" y="329"/>
                    <a:pt x="152" y="348"/>
                  </a:cubicBezTo>
                  <a:cubicBezTo>
                    <a:pt x="169" y="353"/>
                    <a:pt x="185" y="356"/>
                    <a:pt x="201" y="356"/>
                  </a:cubicBezTo>
                  <a:cubicBezTo>
                    <a:pt x="278" y="356"/>
                    <a:pt x="346" y="303"/>
                    <a:pt x="369" y="225"/>
                  </a:cubicBezTo>
                  <a:cubicBezTo>
                    <a:pt x="388" y="131"/>
                    <a:pt x="332" y="27"/>
                    <a:pt x="237" y="8"/>
                  </a:cubicBezTo>
                  <a:cubicBezTo>
                    <a:pt x="221" y="3"/>
                    <a:pt x="204" y="1"/>
                    <a:pt x="188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5" name="Google Shape;1435;p18"/>
            <p:cNvSpPr/>
            <p:nvPr/>
          </p:nvSpPr>
          <p:spPr>
            <a:xfrm>
              <a:off x="3682175" y="2498600"/>
              <a:ext cx="7350" cy="6625"/>
            </a:xfrm>
            <a:custGeom>
              <a:avLst/>
              <a:gdLst/>
              <a:ahLst/>
              <a:cxnLst/>
              <a:rect l="l" t="t" r="r" b="b"/>
              <a:pathLst>
                <a:path w="294" h="265" extrusionOk="0">
                  <a:moveTo>
                    <a:pt x="146" y="1"/>
                  </a:moveTo>
                  <a:cubicBezTo>
                    <a:pt x="85" y="1"/>
                    <a:pt x="35" y="43"/>
                    <a:pt x="19" y="99"/>
                  </a:cubicBezTo>
                  <a:cubicBezTo>
                    <a:pt x="0" y="175"/>
                    <a:pt x="47" y="250"/>
                    <a:pt x="114" y="260"/>
                  </a:cubicBezTo>
                  <a:cubicBezTo>
                    <a:pt x="127" y="263"/>
                    <a:pt x="139" y="265"/>
                    <a:pt x="152" y="265"/>
                  </a:cubicBezTo>
                  <a:cubicBezTo>
                    <a:pt x="211" y="265"/>
                    <a:pt x="259" y="228"/>
                    <a:pt x="274" y="165"/>
                  </a:cubicBezTo>
                  <a:cubicBezTo>
                    <a:pt x="293" y="99"/>
                    <a:pt x="255" y="24"/>
                    <a:pt x="180" y="5"/>
                  </a:cubicBezTo>
                  <a:cubicBezTo>
                    <a:pt x="168" y="2"/>
                    <a:pt x="157" y="1"/>
                    <a:pt x="146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6" name="Google Shape;1436;p18"/>
            <p:cNvSpPr/>
            <p:nvPr/>
          </p:nvSpPr>
          <p:spPr>
            <a:xfrm>
              <a:off x="3670600" y="2489375"/>
              <a:ext cx="6875" cy="6150"/>
            </a:xfrm>
            <a:custGeom>
              <a:avLst/>
              <a:gdLst/>
              <a:ahLst/>
              <a:cxnLst/>
              <a:rect l="l" t="t" r="r" b="b"/>
              <a:pathLst>
                <a:path w="275" h="246" extrusionOk="0">
                  <a:moveTo>
                    <a:pt x="136" y="0"/>
                  </a:moveTo>
                  <a:cubicBezTo>
                    <a:pt x="82" y="0"/>
                    <a:pt x="35" y="36"/>
                    <a:pt x="19" y="90"/>
                  </a:cubicBezTo>
                  <a:cubicBezTo>
                    <a:pt x="0" y="156"/>
                    <a:pt x="38" y="223"/>
                    <a:pt x="104" y="241"/>
                  </a:cubicBezTo>
                  <a:cubicBezTo>
                    <a:pt x="114" y="244"/>
                    <a:pt x="124" y="246"/>
                    <a:pt x="134" y="246"/>
                  </a:cubicBezTo>
                  <a:cubicBezTo>
                    <a:pt x="189" y="246"/>
                    <a:pt x="239" y="203"/>
                    <a:pt x="255" y="147"/>
                  </a:cubicBezTo>
                  <a:cubicBezTo>
                    <a:pt x="274" y="81"/>
                    <a:pt x="236" y="15"/>
                    <a:pt x="170" y="5"/>
                  </a:cubicBezTo>
                  <a:cubicBezTo>
                    <a:pt x="159" y="2"/>
                    <a:pt x="147" y="0"/>
                    <a:pt x="136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437" name="Google Shape;1437;p18"/>
          <p:cNvGrpSpPr/>
          <p:nvPr/>
        </p:nvGrpSpPr>
        <p:grpSpPr>
          <a:xfrm>
            <a:off x="-236826" y="5194021"/>
            <a:ext cx="1710156" cy="1707207"/>
            <a:chOff x="-255682" y="3895515"/>
            <a:chExt cx="1282617" cy="1280405"/>
          </a:xfrm>
        </p:grpSpPr>
        <p:sp>
          <p:nvSpPr>
            <p:cNvPr id="1438" name="Google Shape;1438;p18"/>
            <p:cNvSpPr/>
            <p:nvPr/>
          </p:nvSpPr>
          <p:spPr>
            <a:xfrm rot="2423061">
              <a:off x="102911" y="4069489"/>
              <a:ext cx="400692" cy="703898"/>
            </a:xfrm>
            <a:custGeom>
              <a:avLst/>
              <a:gdLst/>
              <a:ahLst/>
              <a:cxnLst/>
              <a:rect l="l" t="t" r="r" b="b"/>
              <a:pathLst>
                <a:path w="9697" h="17034" extrusionOk="0">
                  <a:moveTo>
                    <a:pt x="3730" y="1"/>
                  </a:moveTo>
                  <a:cubicBezTo>
                    <a:pt x="3721" y="1"/>
                    <a:pt x="3713" y="2"/>
                    <a:pt x="3705" y="4"/>
                  </a:cubicBezTo>
                  <a:lnTo>
                    <a:pt x="3696" y="4"/>
                  </a:lnTo>
                  <a:cubicBezTo>
                    <a:pt x="3403" y="98"/>
                    <a:pt x="2978" y="2073"/>
                    <a:pt x="1267" y="2177"/>
                  </a:cubicBezTo>
                  <a:cubicBezTo>
                    <a:pt x="1258" y="2178"/>
                    <a:pt x="1246" y="2179"/>
                    <a:pt x="1233" y="2179"/>
                  </a:cubicBezTo>
                  <a:cubicBezTo>
                    <a:pt x="1013" y="2179"/>
                    <a:pt x="322" y="2036"/>
                    <a:pt x="322" y="2036"/>
                  </a:cubicBezTo>
                  <a:cubicBezTo>
                    <a:pt x="322" y="2036"/>
                    <a:pt x="1" y="2234"/>
                    <a:pt x="105" y="2924"/>
                  </a:cubicBezTo>
                  <a:cubicBezTo>
                    <a:pt x="209" y="3595"/>
                    <a:pt x="3564" y="10399"/>
                    <a:pt x="5718" y="14227"/>
                  </a:cubicBezTo>
                  <a:cubicBezTo>
                    <a:pt x="6215" y="15623"/>
                    <a:pt x="6983" y="17034"/>
                    <a:pt x="8030" y="17034"/>
                  </a:cubicBezTo>
                  <a:cubicBezTo>
                    <a:pt x="8138" y="17034"/>
                    <a:pt x="8250" y="17018"/>
                    <a:pt x="8364" y="16986"/>
                  </a:cubicBezTo>
                  <a:cubicBezTo>
                    <a:pt x="9697" y="16618"/>
                    <a:pt x="9480" y="14926"/>
                    <a:pt x="9328" y="13962"/>
                  </a:cubicBezTo>
                  <a:cubicBezTo>
                    <a:pt x="9310" y="13858"/>
                    <a:pt x="9300" y="13745"/>
                    <a:pt x="9281" y="13622"/>
                  </a:cubicBezTo>
                  <a:cubicBezTo>
                    <a:pt x="9291" y="13622"/>
                    <a:pt x="9310" y="13613"/>
                    <a:pt x="9319" y="13613"/>
                  </a:cubicBezTo>
                  <a:cubicBezTo>
                    <a:pt x="9215" y="9284"/>
                    <a:pt x="8553" y="1298"/>
                    <a:pt x="8289" y="656"/>
                  </a:cubicBezTo>
                  <a:cubicBezTo>
                    <a:pt x="8034" y="4"/>
                    <a:pt x="7646" y="4"/>
                    <a:pt x="7646" y="4"/>
                  </a:cubicBezTo>
                  <a:cubicBezTo>
                    <a:pt x="7646" y="4"/>
                    <a:pt x="7070" y="533"/>
                    <a:pt x="6909" y="618"/>
                  </a:cubicBezTo>
                  <a:cubicBezTo>
                    <a:pt x="6588" y="784"/>
                    <a:pt x="6272" y="849"/>
                    <a:pt x="5972" y="849"/>
                  </a:cubicBezTo>
                  <a:cubicBezTo>
                    <a:pt x="4888" y="849"/>
                    <a:pt x="4002" y="1"/>
                    <a:pt x="3730" y="1"/>
                  </a:cubicBezTo>
                  <a:close/>
                </a:path>
              </a:pathLst>
            </a:custGeom>
            <a:solidFill>
              <a:srgbClr val="434343">
                <a:alpha val="28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9" name="Google Shape;1439;p18"/>
            <p:cNvSpPr/>
            <p:nvPr/>
          </p:nvSpPr>
          <p:spPr>
            <a:xfrm rot="2423061">
              <a:off x="348343" y="4410506"/>
              <a:ext cx="411642" cy="702534"/>
            </a:xfrm>
            <a:custGeom>
              <a:avLst/>
              <a:gdLst/>
              <a:ahLst/>
              <a:cxnLst/>
              <a:rect l="l" t="t" r="r" b="b"/>
              <a:pathLst>
                <a:path w="9962" h="17001" extrusionOk="0">
                  <a:moveTo>
                    <a:pt x="2363" y="1"/>
                  </a:moveTo>
                  <a:cubicBezTo>
                    <a:pt x="2344" y="1"/>
                    <a:pt x="1966" y="1"/>
                    <a:pt x="1701" y="634"/>
                  </a:cubicBezTo>
                  <a:cubicBezTo>
                    <a:pt x="1427" y="1258"/>
                    <a:pt x="643" y="8818"/>
                    <a:pt x="435" y="13213"/>
                  </a:cubicBezTo>
                  <a:cubicBezTo>
                    <a:pt x="76" y="14801"/>
                    <a:pt x="0" y="16577"/>
                    <a:pt x="1210" y="16936"/>
                  </a:cubicBezTo>
                  <a:cubicBezTo>
                    <a:pt x="1356" y="16980"/>
                    <a:pt x="1494" y="17000"/>
                    <a:pt x="1625" y="17000"/>
                  </a:cubicBezTo>
                  <a:cubicBezTo>
                    <a:pt x="2685" y="17000"/>
                    <a:pt x="3286" y="15685"/>
                    <a:pt x="3639" y="14886"/>
                  </a:cubicBezTo>
                  <a:cubicBezTo>
                    <a:pt x="3677" y="14791"/>
                    <a:pt x="3724" y="14687"/>
                    <a:pt x="3771" y="14574"/>
                  </a:cubicBezTo>
                  <a:cubicBezTo>
                    <a:pt x="3790" y="14583"/>
                    <a:pt x="3799" y="14583"/>
                    <a:pt x="3809" y="14583"/>
                  </a:cubicBezTo>
                  <a:cubicBezTo>
                    <a:pt x="6030" y="10869"/>
                    <a:pt x="9716" y="3753"/>
                    <a:pt x="9838" y="3063"/>
                  </a:cubicBezTo>
                  <a:cubicBezTo>
                    <a:pt x="9961" y="2383"/>
                    <a:pt x="9631" y="2175"/>
                    <a:pt x="9631" y="2175"/>
                  </a:cubicBezTo>
                  <a:cubicBezTo>
                    <a:pt x="9631" y="2175"/>
                    <a:pt x="8958" y="2299"/>
                    <a:pt x="8726" y="2299"/>
                  </a:cubicBezTo>
                  <a:cubicBezTo>
                    <a:pt x="8710" y="2299"/>
                    <a:pt x="8697" y="2299"/>
                    <a:pt x="8685" y="2297"/>
                  </a:cubicBezTo>
                  <a:cubicBezTo>
                    <a:pt x="6984" y="2156"/>
                    <a:pt x="6597" y="171"/>
                    <a:pt x="6304" y="77"/>
                  </a:cubicBezTo>
                  <a:lnTo>
                    <a:pt x="6294" y="77"/>
                  </a:lnTo>
                  <a:cubicBezTo>
                    <a:pt x="6294" y="77"/>
                    <a:pt x="6294" y="67"/>
                    <a:pt x="6294" y="67"/>
                  </a:cubicBezTo>
                  <a:cubicBezTo>
                    <a:pt x="6288" y="66"/>
                    <a:pt x="6281" y="65"/>
                    <a:pt x="6273" y="65"/>
                  </a:cubicBezTo>
                  <a:cubicBezTo>
                    <a:pt x="6013" y="65"/>
                    <a:pt x="5125" y="874"/>
                    <a:pt x="4057" y="874"/>
                  </a:cubicBezTo>
                  <a:cubicBezTo>
                    <a:pt x="3743" y="874"/>
                    <a:pt x="3414" y="805"/>
                    <a:pt x="3081" y="625"/>
                  </a:cubicBezTo>
                  <a:cubicBezTo>
                    <a:pt x="2921" y="540"/>
                    <a:pt x="2363" y="1"/>
                    <a:pt x="2363" y="1"/>
                  </a:cubicBezTo>
                  <a:close/>
                </a:path>
              </a:pathLst>
            </a:custGeom>
            <a:solidFill>
              <a:srgbClr val="434343">
                <a:alpha val="28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440" name="Google Shape;1440;p18"/>
            <p:cNvGrpSpPr/>
            <p:nvPr/>
          </p:nvGrpSpPr>
          <p:grpSpPr>
            <a:xfrm rot="2423106">
              <a:off x="-73985" y="4086214"/>
              <a:ext cx="919222" cy="899008"/>
              <a:chOff x="958963" y="4276050"/>
              <a:chExt cx="495000" cy="484075"/>
            </a:xfrm>
          </p:grpSpPr>
          <p:sp>
            <p:nvSpPr>
              <p:cNvPr id="1441" name="Google Shape;1441;p18"/>
              <p:cNvSpPr/>
              <p:nvPr/>
            </p:nvSpPr>
            <p:spPr>
              <a:xfrm>
                <a:off x="958963" y="4276050"/>
                <a:ext cx="233200" cy="364175"/>
              </a:xfrm>
              <a:custGeom>
                <a:avLst/>
                <a:gdLst/>
                <a:ahLst/>
                <a:cxnLst/>
                <a:rect l="l" t="t" r="r" b="b"/>
                <a:pathLst>
                  <a:path w="9328" h="14567" extrusionOk="0">
                    <a:moveTo>
                      <a:pt x="3736" y="1"/>
                    </a:moveTo>
                    <a:cubicBezTo>
                      <a:pt x="3728" y="1"/>
                      <a:pt x="3721" y="1"/>
                      <a:pt x="3714" y="3"/>
                    </a:cubicBezTo>
                    <a:lnTo>
                      <a:pt x="3705" y="3"/>
                    </a:lnTo>
                    <a:cubicBezTo>
                      <a:pt x="3705" y="3"/>
                      <a:pt x="3705" y="12"/>
                      <a:pt x="3705" y="12"/>
                    </a:cubicBezTo>
                    <a:cubicBezTo>
                      <a:pt x="3412" y="107"/>
                      <a:pt x="2986" y="2082"/>
                      <a:pt x="1276" y="2186"/>
                    </a:cubicBezTo>
                    <a:cubicBezTo>
                      <a:pt x="1270" y="2186"/>
                      <a:pt x="1264" y="2186"/>
                      <a:pt x="1258" y="2186"/>
                    </a:cubicBezTo>
                    <a:cubicBezTo>
                      <a:pt x="1051" y="2186"/>
                      <a:pt x="331" y="2044"/>
                      <a:pt x="331" y="2044"/>
                    </a:cubicBezTo>
                    <a:cubicBezTo>
                      <a:pt x="331" y="2044"/>
                      <a:pt x="0" y="2243"/>
                      <a:pt x="113" y="2932"/>
                    </a:cubicBezTo>
                    <a:cubicBezTo>
                      <a:pt x="227" y="3622"/>
                      <a:pt x="3771" y="10805"/>
                      <a:pt x="5916" y="14566"/>
                    </a:cubicBezTo>
                    <a:cubicBezTo>
                      <a:pt x="6067" y="14528"/>
                      <a:pt x="7608" y="14094"/>
                      <a:pt x="7608" y="14094"/>
                    </a:cubicBezTo>
                    <a:lnTo>
                      <a:pt x="7627" y="14094"/>
                    </a:lnTo>
                    <a:cubicBezTo>
                      <a:pt x="7627" y="14094"/>
                      <a:pt x="9167" y="13659"/>
                      <a:pt x="9328" y="13621"/>
                    </a:cubicBezTo>
                    <a:cubicBezTo>
                      <a:pt x="9224" y="9293"/>
                      <a:pt x="8562" y="1307"/>
                      <a:pt x="8298" y="664"/>
                    </a:cubicBezTo>
                    <a:cubicBezTo>
                      <a:pt x="8033" y="12"/>
                      <a:pt x="7655" y="12"/>
                      <a:pt x="7655" y="12"/>
                    </a:cubicBezTo>
                    <a:cubicBezTo>
                      <a:pt x="7655" y="12"/>
                      <a:pt x="7079" y="541"/>
                      <a:pt x="6918" y="626"/>
                    </a:cubicBezTo>
                    <a:cubicBezTo>
                      <a:pt x="6597" y="792"/>
                      <a:pt x="6282" y="857"/>
                      <a:pt x="5982" y="857"/>
                    </a:cubicBezTo>
                    <a:cubicBezTo>
                      <a:pt x="4893" y="857"/>
                      <a:pt x="4004" y="1"/>
                      <a:pt x="37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42" name="Google Shape;1442;p18"/>
              <p:cNvSpPr/>
              <p:nvPr/>
            </p:nvSpPr>
            <p:spPr>
              <a:xfrm>
                <a:off x="997463" y="4310375"/>
                <a:ext cx="172275" cy="255650"/>
              </a:xfrm>
              <a:custGeom>
                <a:avLst/>
                <a:gdLst/>
                <a:ahLst/>
                <a:cxnLst/>
                <a:rect l="l" t="t" r="r" b="b"/>
                <a:pathLst>
                  <a:path w="6891" h="10226" extrusionOk="0">
                    <a:moveTo>
                      <a:pt x="2524" y="0"/>
                    </a:moveTo>
                    <a:cubicBezTo>
                      <a:pt x="2415" y="2074"/>
                      <a:pt x="198" y="2117"/>
                      <a:pt x="13" y="2117"/>
                    </a:cubicBezTo>
                    <a:cubicBezTo>
                      <a:pt x="5" y="2117"/>
                      <a:pt x="1" y="2117"/>
                      <a:pt x="1" y="2117"/>
                    </a:cubicBezTo>
                    <a:lnTo>
                      <a:pt x="1" y="2117"/>
                    </a:lnTo>
                    <a:cubicBezTo>
                      <a:pt x="1" y="2117"/>
                      <a:pt x="3582" y="10074"/>
                      <a:pt x="3573" y="10226"/>
                    </a:cubicBezTo>
                    <a:lnTo>
                      <a:pt x="5236" y="9763"/>
                    </a:lnTo>
                    <a:lnTo>
                      <a:pt x="6890" y="9309"/>
                    </a:lnTo>
                    <a:cubicBezTo>
                      <a:pt x="6805" y="9177"/>
                      <a:pt x="5775" y="520"/>
                      <a:pt x="5775" y="520"/>
                    </a:cubicBezTo>
                    <a:cubicBezTo>
                      <a:pt x="5775" y="520"/>
                      <a:pt x="5068" y="959"/>
                      <a:pt x="4242" y="959"/>
                    </a:cubicBezTo>
                    <a:cubicBezTo>
                      <a:pt x="3660" y="959"/>
                      <a:pt x="3020" y="742"/>
                      <a:pt x="252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43" name="Google Shape;1443;p18"/>
              <p:cNvSpPr/>
              <p:nvPr/>
            </p:nvSpPr>
            <p:spPr>
              <a:xfrm>
                <a:off x="1060538" y="4310375"/>
                <a:ext cx="76350" cy="219975"/>
              </a:xfrm>
              <a:custGeom>
                <a:avLst/>
                <a:gdLst/>
                <a:ahLst/>
                <a:cxnLst/>
                <a:rect l="l" t="t" r="r" b="b"/>
                <a:pathLst>
                  <a:path w="3054" h="8799" extrusionOk="0">
                    <a:moveTo>
                      <a:pt x="1" y="0"/>
                    </a:moveTo>
                    <a:lnTo>
                      <a:pt x="1778" y="8799"/>
                    </a:lnTo>
                    <a:lnTo>
                      <a:pt x="3053" y="8439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44" name="Google Shape;1444;p18"/>
              <p:cNvSpPr/>
              <p:nvPr/>
            </p:nvSpPr>
            <p:spPr>
              <a:xfrm>
                <a:off x="1082038" y="4519150"/>
                <a:ext cx="119350" cy="182925"/>
              </a:xfrm>
              <a:custGeom>
                <a:avLst/>
                <a:gdLst/>
                <a:ahLst/>
                <a:cxnLst/>
                <a:rect l="l" t="t" r="r" b="b"/>
                <a:pathLst>
                  <a:path w="4774" h="7317" extrusionOk="0">
                    <a:moveTo>
                      <a:pt x="1948" y="1"/>
                    </a:moveTo>
                    <a:cubicBezTo>
                      <a:pt x="1775" y="1"/>
                      <a:pt x="1589" y="26"/>
                      <a:pt x="1390" y="79"/>
                    </a:cubicBezTo>
                    <a:cubicBezTo>
                      <a:pt x="785" y="230"/>
                      <a:pt x="1" y="920"/>
                      <a:pt x="180" y="2120"/>
                    </a:cubicBezTo>
                    <a:cubicBezTo>
                      <a:pt x="359" y="3252"/>
                      <a:pt x="1335" y="7317"/>
                      <a:pt x="3118" y="7317"/>
                    </a:cubicBezTo>
                    <a:cubicBezTo>
                      <a:pt x="3226" y="7317"/>
                      <a:pt x="3337" y="7302"/>
                      <a:pt x="3450" y="7271"/>
                    </a:cubicBezTo>
                    <a:cubicBezTo>
                      <a:pt x="4773" y="6902"/>
                      <a:pt x="4566" y="5211"/>
                      <a:pt x="4414" y="4247"/>
                    </a:cubicBezTo>
                    <a:cubicBezTo>
                      <a:pt x="4198" y="2855"/>
                      <a:pt x="3800" y="1"/>
                      <a:pt x="194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45" name="Google Shape;1445;p18"/>
              <p:cNvSpPr/>
              <p:nvPr/>
            </p:nvSpPr>
            <p:spPr>
              <a:xfrm>
                <a:off x="1113463" y="4578125"/>
                <a:ext cx="73275" cy="110475"/>
              </a:xfrm>
              <a:custGeom>
                <a:avLst/>
                <a:gdLst/>
                <a:ahLst/>
                <a:cxnLst/>
                <a:rect l="l" t="t" r="r" b="b"/>
                <a:pathLst>
                  <a:path w="2931" h="4419" extrusionOk="0">
                    <a:moveTo>
                      <a:pt x="1177" y="0"/>
                    </a:moveTo>
                    <a:cubicBezTo>
                      <a:pt x="1091" y="0"/>
                      <a:pt x="1004" y="12"/>
                      <a:pt x="918" y="35"/>
                    </a:cubicBezTo>
                    <a:lnTo>
                      <a:pt x="814" y="64"/>
                    </a:lnTo>
                    <a:cubicBezTo>
                      <a:pt x="303" y="206"/>
                      <a:pt x="1" y="735"/>
                      <a:pt x="143" y="1255"/>
                    </a:cubicBezTo>
                    <a:lnTo>
                      <a:pt x="823" y="3712"/>
                    </a:lnTo>
                    <a:cubicBezTo>
                      <a:pt x="949" y="4143"/>
                      <a:pt x="1334" y="4418"/>
                      <a:pt x="1754" y="4418"/>
                    </a:cubicBezTo>
                    <a:cubicBezTo>
                      <a:pt x="1840" y="4418"/>
                      <a:pt x="1927" y="4407"/>
                      <a:pt x="2014" y="4383"/>
                    </a:cubicBezTo>
                    <a:lnTo>
                      <a:pt x="2118" y="4354"/>
                    </a:lnTo>
                    <a:cubicBezTo>
                      <a:pt x="2628" y="4213"/>
                      <a:pt x="2931" y="3683"/>
                      <a:pt x="2789" y="3173"/>
                    </a:cubicBezTo>
                    <a:lnTo>
                      <a:pt x="2108" y="706"/>
                    </a:lnTo>
                    <a:cubicBezTo>
                      <a:pt x="1990" y="281"/>
                      <a:pt x="1603" y="0"/>
                      <a:pt x="1177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46" name="Google Shape;1446;p18"/>
              <p:cNvSpPr/>
              <p:nvPr/>
            </p:nvSpPr>
            <p:spPr>
              <a:xfrm>
                <a:off x="1215313" y="4334925"/>
                <a:ext cx="238650" cy="364825"/>
              </a:xfrm>
              <a:custGeom>
                <a:avLst/>
                <a:gdLst/>
                <a:ahLst/>
                <a:cxnLst/>
                <a:rect l="l" t="t" r="r" b="b"/>
                <a:pathLst>
                  <a:path w="9546" h="14593" extrusionOk="0">
                    <a:moveTo>
                      <a:pt x="1937" y="1"/>
                    </a:moveTo>
                    <a:cubicBezTo>
                      <a:pt x="1937" y="1"/>
                      <a:pt x="1550" y="1"/>
                      <a:pt x="1276" y="644"/>
                    </a:cubicBezTo>
                    <a:cubicBezTo>
                      <a:pt x="1002" y="1286"/>
                      <a:pt x="189" y="9253"/>
                      <a:pt x="0" y="13581"/>
                    </a:cubicBezTo>
                    <a:cubicBezTo>
                      <a:pt x="151" y="13629"/>
                      <a:pt x="1692" y="14082"/>
                      <a:pt x="1692" y="14082"/>
                    </a:cubicBezTo>
                    <a:lnTo>
                      <a:pt x="1701" y="14092"/>
                    </a:lnTo>
                    <a:cubicBezTo>
                      <a:pt x="1701" y="14092"/>
                      <a:pt x="3242" y="14545"/>
                      <a:pt x="3393" y="14593"/>
                    </a:cubicBezTo>
                    <a:cubicBezTo>
                      <a:pt x="5614" y="10879"/>
                      <a:pt x="9299" y="3762"/>
                      <a:pt x="9422" y="3072"/>
                    </a:cubicBezTo>
                    <a:cubicBezTo>
                      <a:pt x="9545" y="2382"/>
                      <a:pt x="9214" y="2175"/>
                      <a:pt x="9214" y="2175"/>
                    </a:cubicBezTo>
                    <a:cubicBezTo>
                      <a:pt x="9214" y="2175"/>
                      <a:pt x="8536" y="2309"/>
                      <a:pt x="8307" y="2309"/>
                    </a:cubicBezTo>
                    <a:cubicBezTo>
                      <a:pt x="8293" y="2309"/>
                      <a:pt x="8280" y="2308"/>
                      <a:pt x="8269" y="2307"/>
                    </a:cubicBezTo>
                    <a:cubicBezTo>
                      <a:pt x="6568" y="2165"/>
                      <a:pt x="6171" y="181"/>
                      <a:pt x="5888" y="86"/>
                    </a:cubicBezTo>
                    <a:cubicBezTo>
                      <a:pt x="5888" y="77"/>
                      <a:pt x="5888" y="77"/>
                      <a:pt x="5878" y="77"/>
                    </a:cubicBezTo>
                    <a:lnTo>
                      <a:pt x="5869" y="77"/>
                    </a:lnTo>
                    <a:cubicBezTo>
                      <a:pt x="5861" y="75"/>
                      <a:pt x="5853" y="74"/>
                      <a:pt x="5844" y="74"/>
                    </a:cubicBezTo>
                    <a:cubicBezTo>
                      <a:pt x="5581" y="74"/>
                      <a:pt x="4699" y="883"/>
                      <a:pt x="3635" y="883"/>
                    </a:cubicBezTo>
                    <a:cubicBezTo>
                      <a:pt x="3324" y="883"/>
                      <a:pt x="2997" y="813"/>
                      <a:pt x="2665" y="634"/>
                    </a:cubicBezTo>
                    <a:cubicBezTo>
                      <a:pt x="2504" y="549"/>
                      <a:pt x="1937" y="1"/>
                      <a:pt x="193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47" name="Google Shape;1447;p18"/>
              <p:cNvSpPr/>
              <p:nvPr/>
            </p:nvSpPr>
            <p:spPr>
              <a:xfrm>
                <a:off x="1237988" y="4370600"/>
                <a:ext cx="175575" cy="254975"/>
              </a:xfrm>
              <a:custGeom>
                <a:avLst/>
                <a:gdLst/>
                <a:ahLst/>
                <a:cxnLst/>
                <a:rect l="l" t="t" r="r" b="b"/>
                <a:pathLst>
                  <a:path w="7023" h="10199" extrusionOk="0">
                    <a:moveTo>
                      <a:pt x="4546" y="1"/>
                    </a:moveTo>
                    <a:cubicBezTo>
                      <a:pt x="4048" y="712"/>
                      <a:pt x="3423" y="924"/>
                      <a:pt x="2854" y="924"/>
                    </a:cubicBezTo>
                    <a:cubicBezTo>
                      <a:pt x="2008" y="924"/>
                      <a:pt x="1286" y="455"/>
                      <a:pt x="1286" y="455"/>
                    </a:cubicBezTo>
                    <a:cubicBezTo>
                      <a:pt x="1286" y="455"/>
                      <a:pt x="85" y="9092"/>
                      <a:pt x="0" y="9215"/>
                    </a:cubicBezTo>
                    <a:lnTo>
                      <a:pt x="1645" y="9707"/>
                    </a:lnTo>
                    <a:lnTo>
                      <a:pt x="3289" y="10198"/>
                    </a:lnTo>
                    <a:cubicBezTo>
                      <a:pt x="3289" y="10047"/>
                      <a:pt x="7022" y="2165"/>
                      <a:pt x="7022" y="2165"/>
                    </a:cubicBezTo>
                    <a:cubicBezTo>
                      <a:pt x="7022" y="2165"/>
                      <a:pt x="4612" y="2156"/>
                      <a:pt x="454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48" name="Google Shape;1448;p18"/>
              <p:cNvSpPr/>
              <p:nvPr/>
            </p:nvSpPr>
            <p:spPr>
              <a:xfrm>
                <a:off x="1272238" y="4370600"/>
                <a:ext cx="79425" cy="219300"/>
              </a:xfrm>
              <a:custGeom>
                <a:avLst/>
                <a:gdLst/>
                <a:ahLst/>
                <a:cxnLst/>
                <a:rect l="l" t="t" r="r" b="b"/>
                <a:pathLst>
                  <a:path w="3177" h="8772" extrusionOk="0">
                    <a:moveTo>
                      <a:pt x="3176" y="1"/>
                    </a:moveTo>
                    <a:lnTo>
                      <a:pt x="1" y="8393"/>
                    </a:lnTo>
                    <a:lnTo>
                      <a:pt x="1276" y="8771"/>
                    </a:lnTo>
                    <a:lnTo>
                      <a:pt x="3176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49" name="Google Shape;1449;p18"/>
              <p:cNvSpPr/>
              <p:nvPr/>
            </p:nvSpPr>
            <p:spPr>
              <a:xfrm>
                <a:off x="1185538" y="4577100"/>
                <a:ext cx="159250" cy="183025"/>
              </a:xfrm>
              <a:custGeom>
                <a:avLst/>
                <a:gdLst/>
                <a:ahLst/>
                <a:cxnLst/>
                <a:rect l="l" t="t" r="r" b="b"/>
                <a:pathLst>
                  <a:path w="6370" h="7321" extrusionOk="0">
                    <a:moveTo>
                      <a:pt x="3612" y="1"/>
                    </a:moveTo>
                    <a:cubicBezTo>
                      <a:pt x="3037" y="1"/>
                      <a:pt x="2331" y="296"/>
                      <a:pt x="1957" y="1163"/>
                    </a:cubicBezTo>
                    <a:cubicBezTo>
                      <a:pt x="1475" y="2269"/>
                      <a:pt x="0" y="6663"/>
                      <a:pt x="1985" y="7259"/>
                    </a:cubicBezTo>
                    <a:cubicBezTo>
                      <a:pt x="2127" y="7301"/>
                      <a:pt x="2262" y="7320"/>
                      <a:pt x="2391" y="7320"/>
                    </a:cubicBezTo>
                    <a:cubicBezTo>
                      <a:pt x="3450" y="7320"/>
                      <a:pt x="4059" y="6009"/>
                      <a:pt x="4404" y="5208"/>
                    </a:cubicBezTo>
                    <a:cubicBezTo>
                      <a:pt x="5019" y="3790"/>
                      <a:pt x="6370" y="785"/>
                      <a:pt x="4064" y="67"/>
                    </a:cubicBezTo>
                    <a:cubicBezTo>
                      <a:pt x="3931" y="25"/>
                      <a:pt x="3777" y="1"/>
                      <a:pt x="361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0" name="Google Shape;1450;p18"/>
              <p:cNvSpPr/>
              <p:nvPr/>
            </p:nvSpPr>
            <p:spPr>
              <a:xfrm>
                <a:off x="1218363" y="4636575"/>
                <a:ext cx="74700" cy="110250"/>
              </a:xfrm>
              <a:custGeom>
                <a:avLst/>
                <a:gdLst/>
                <a:ahLst/>
                <a:cxnLst/>
                <a:rect l="l" t="t" r="r" b="b"/>
                <a:pathLst>
                  <a:path w="2988" h="4410" extrusionOk="0">
                    <a:moveTo>
                      <a:pt x="1801" y="1"/>
                    </a:moveTo>
                    <a:cubicBezTo>
                      <a:pt x="1387" y="1"/>
                      <a:pt x="1004" y="266"/>
                      <a:pt x="880" y="684"/>
                    </a:cubicBezTo>
                    <a:lnTo>
                      <a:pt x="152" y="3141"/>
                    </a:lnTo>
                    <a:cubicBezTo>
                      <a:pt x="1" y="3651"/>
                      <a:pt x="284" y="4190"/>
                      <a:pt x="795" y="4341"/>
                    </a:cubicBezTo>
                    <a:lnTo>
                      <a:pt x="899" y="4370"/>
                    </a:lnTo>
                    <a:cubicBezTo>
                      <a:pt x="990" y="4396"/>
                      <a:pt x="1082" y="4409"/>
                      <a:pt x="1172" y="4409"/>
                    </a:cubicBezTo>
                    <a:cubicBezTo>
                      <a:pt x="1589" y="4409"/>
                      <a:pt x="1975" y="4137"/>
                      <a:pt x="2099" y="3717"/>
                    </a:cubicBezTo>
                    <a:lnTo>
                      <a:pt x="2836" y="1270"/>
                    </a:lnTo>
                    <a:cubicBezTo>
                      <a:pt x="2987" y="759"/>
                      <a:pt x="2694" y="221"/>
                      <a:pt x="2184" y="70"/>
                    </a:cubicBezTo>
                    <a:lnTo>
                      <a:pt x="2080" y="41"/>
                    </a:lnTo>
                    <a:cubicBezTo>
                      <a:pt x="1987" y="14"/>
                      <a:pt x="1894" y="1"/>
                      <a:pt x="180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1451" name="Google Shape;1451;p18"/>
          <p:cNvSpPr/>
          <p:nvPr/>
        </p:nvSpPr>
        <p:spPr>
          <a:xfrm rot="1451398" flipH="1">
            <a:off x="489485" y="1752518"/>
            <a:ext cx="49388" cy="65463"/>
          </a:xfrm>
          <a:custGeom>
            <a:avLst/>
            <a:gdLst/>
            <a:ahLst/>
            <a:cxnLst/>
            <a:rect l="l" t="t" r="r" b="b"/>
            <a:pathLst>
              <a:path w="338" h="448" extrusionOk="0">
                <a:moveTo>
                  <a:pt x="78" y="448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7"/>
                  <a:pt x="78" y="7"/>
                  <a:pt x="169" y="0"/>
                </a:cubicBezTo>
                <a:cubicBezTo>
                  <a:pt x="266" y="0"/>
                  <a:pt x="337" y="104"/>
                  <a:pt x="324" y="201"/>
                </a:cubicBezTo>
                <a:cubicBezTo>
                  <a:pt x="311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2" name="Google Shape;1452;p18"/>
          <p:cNvSpPr/>
          <p:nvPr/>
        </p:nvSpPr>
        <p:spPr>
          <a:xfrm rot="1451398" flipH="1">
            <a:off x="726713" y="1832427"/>
            <a:ext cx="46611" cy="53335"/>
          </a:xfrm>
          <a:custGeom>
            <a:avLst/>
            <a:gdLst/>
            <a:ahLst/>
            <a:cxnLst/>
            <a:rect l="l" t="t" r="r" b="b"/>
            <a:pathLst>
              <a:path w="319" h="365" extrusionOk="0">
                <a:moveTo>
                  <a:pt x="221" y="364"/>
                </a:moveTo>
                <a:cubicBezTo>
                  <a:pt x="189" y="293"/>
                  <a:pt x="105" y="254"/>
                  <a:pt x="53" y="189"/>
                </a:cubicBezTo>
                <a:cubicBezTo>
                  <a:pt x="1" y="131"/>
                  <a:pt x="14" y="1"/>
                  <a:pt x="98" y="1"/>
                </a:cubicBezTo>
                <a:cubicBezTo>
                  <a:pt x="124" y="1"/>
                  <a:pt x="144" y="14"/>
                  <a:pt x="163" y="33"/>
                </a:cubicBezTo>
                <a:cubicBezTo>
                  <a:pt x="260" y="98"/>
                  <a:pt x="312" y="208"/>
                  <a:pt x="319" y="32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3" name="Google Shape;1453;p18"/>
          <p:cNvSpPr/>
          <p:nvPr/>
        </p:nvSpPr>
        <p:spPr>
          <a:xfrm rot="1451398" flipH="1">
            <a:off x="1371974" y="1353819"/>
            <a:ext cx="40913" cy="57864"/>
          </a:xfrm>
          <a:custGeom>
            <a:avLst/>
            <a:gdLst/>
            <a:ahLst/>
            <a:cxnLst/>
            <a:rect l="l" t="t" r="r" b="b"/>
            <a:pathLst>
              <a:path w="280" h="396" extrusionOk="0">
                <a:moveTo>
                  <a:pt x="143" y="299"/>
                </a:moveTo>
                <a:cubicBezTo>
                  <a:pt x="78" y="214"/>
                  <a:pt x="26" y="110"/>
                  <a:pt x="0" y="0"/>
                </a:cubicBezTo>
                <a:cubicBezTo>
                  <a:pt x="85" y="39"/>
                  <a:pt x="175" y="78"/>
                  <a:pt x="227" y="156"/>
                </a:cubicBezTo>
                <a:cubicBezTo>
                  <a:pt x="279" y="234"/>
                  <a:pt x="273" y="350"/>
                  <a:pt x="195" y="39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4" name="Google Shape;1454;p18"/>
          <p:cNvSpPr/>
          <p:nvPr/>
        </p:nvSpPr>
        <p:spPr>
          <a:xfrm>
            <a:off x="11618535" y="5559570"/>
            <a:ext cx="61808" cy="52311"/>
          </a:xfrm>
          <a:custGeom>
            <a:avLst/>
            <a:gdLst/>
            <a:ahLst/>
            <a:cxnLst/>
            <a:rect l="l" t="t" r="r" b="b"/>
            <a:pathLst>
              <a:path w="423" h="358" extrusionOk="0">
                <a:moveTo>
                  <a:pt x="1" y="266"/>
                </a:moveTo>
                <a:cubicBezTo>
                  <a:pt x="72" y="117"/>
                  <a:pt x="228" y="14"/>
                  <a:pt x="390" y="1"/>
                </a:cubicBezTo>
                <a:cubicBezTo>
                  <a:pt x="423" y="104"/>
                  <a:pt x="390" y="221"/>
                  <a:pt x="306" y="286"/>
                </a:cubicBezTo>
                <a:cubicBezTo>
                  <a:pt x="228" y="351"/>
                  <a:pt x="105" y="357"/>
                  <a:pt x="14" y="305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5" name="Google Shape;1455;p18"/>
          <p:cNvSpPr/>
          <p:nvPr/>
        </p:nvSpPr>
        <p:spPr>
          <a:xfrm>
            <a:off x="11485395" y="3884684"/>
            <a:ext cx="119524" cy="118649"/>
          </a:xfrm>
          <a:custGeom>
            <a:avLst/>
            <a:gdLst/>
            <a:ahLst/>
            <a:cxnLst/>
            <a:rect l="l" t="t" r="r" b="b"/>
            <a:pathLst>
              <a:path w="818" h="812" extrusionOk="0">
                <a:moveTo>
                  <a:pt x="131" y="117"/>
                </a:moveTo>
                <a:cubicBezTo>
                  <a:pt x="299" y="0"/>
                  <a:pt x="559" y="26"/>
                  <a:pt x="688" y="182"/>
                </a:cubicBezTo>
                <a:cubicBezTo>
                  <a:pt x="818" y="338"/>
                  <a:pt x="792" y="610"/>
                  <a:pt x="617" y="720"/>
                </a:cubicBezTo>
                <a:cubicBezTo>
                  <a:pt x="468" y="811"/>
                  <a:pt x="260" y="766"/>
                  <a:pt x="144" y="642"/>
                </a:cubicBezTo>
                <a:cubicBezTo>
                  <a:pt x="27" y="513"/>
                  <a:pt x="1" y="325"/>
                  <a:pt x="46" y="15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6" name="Google Shape;1456;p18"/>
          <p:cNvSpPr/>
          <p:nvPr/>
        </p:nvSpPr>
        <p:spPr>
          <a:xfrm>
            <a:off x="11179797" y="6024835"/>
            <a:ext cx="58008" cy="45589"/>
          </a:xfrm>
          <a:custGeom>
            <a:avLst/>
            <a:gdLst/>
            <a:ahLst/>
            <a:cxnLst/>
            <a:rect l="l" t="t" r="r" b="b"/>
            <a:pathLst>
              <a:path w="397" h="312" extrusionOk="0">
                <a:moveTo>
                  <a:pt x="338" y="26"/>
                </a:moveTo>
                <a:cubicBezTo>
                  <a:pt x="228" y="33"/>
                  <a:pt x="117" y="46"/>
                  <a:pt x="7" y="58"/>
                </a:cubicBezTo>
                <a:cubicBezTo>
                  <a:pt x="1" y="182"/>
                  <a:pt x="124" y="311"/>
                  <a:pt x="247" y="279"/>
                </a:cubicBezTo>
                <a:cubicBezTo>
                  <a:pt x="370" y="253"/>
                  <a:pt x="396" y="39"/>
                  <a:pt x="273" y="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7" name="Google Shape;1457;p18"/>
          <p:cNvSpPr/>
          <p:nvPr/>
        </p:nvSpPr>
        <p:spPr>
          <a:xfrm>
            <a:off x="11535159" y="6473859"/>
            <a:ext cx="137496" cy="119672"/>
          </a:xfrm>
          <a:custGeom>
            <a:avLst/>
            <a:gdLst/>
            <a:ahLst/>
            <a:cxnLst/>
            <a:rect l="l" t="t" r="r" b="b"/>
            <a:pathLst>
              <a:path w="941" h="819" extrusionOk="0">
                <a:moveTo>
                  <a:pt x="467" y="7"/>
                </a:moveTo>
                <a:cubicBezTo>
                  <a:pt x="370" y="1"/>
                  <a:pt x="266" y="1"/>
                  <a:pt x="175" y="33"/>
                </a:cubicBezTo>
                <a:cubicBezTo>
                  <a:pt x="78" y="72"/>
                  <a:pt x="0" y="157"/>
                  <a:pt x="0" y="254"/>
                </a:cubicBezTo>
                <a:cubicBezTo>
                  <a:pt x="0" y="351"/>
                  <a:pt x="78" y="429"/>
                  <a:pt x="150" y="500"/>
                </a:cubicBezTo>
                <a:cubicBezTo>
                  <a:pt x="214" y="559"/>
                  <a:pt x="279" y="617"/>
                  <a:pt x="338" y="675"/>
                </a:cubicBezTo>
                <a:cubicBezTo>
                  <a:pt x="415" y="747"/>
                  <a:pt x="500" y="818"/>
                  <a:pt x="597" y="818"/>
                </a:cubicBezTo>
                <a:cubicBezTo>
                  <a:pt x="707" y="818"/>
                  <a:pt x="798" y="727"/>
                  <a:pt x="850" y="630"/>
                </a:cubicBezTo>
                <a:cubicBezTo>
                  <a:pt x="915" y="507"/>
                  <a:pt x="941" y="358"/>
                  <a:pt x="882" y="228"/>
                </a:cubicBezTo>
                <a:cubicBezTo>
                  <a:pt x="830" y="98"/>
                  <a:pt x="688" y="7"/>
                  <a:pt x="552" y="3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8" name="Google Shape;1458;p18"/>
          <p:cNvSpPr/>
          <p:nvPr/>
        </p:nvSpPr>
        <p:spPr>
          <a:xfrm>
            <a:off x="11517187" y="6597038"/>
            <a:ext cx="50264" cy="42813"/>
          </a:xfrm>
          <a:custGeom>
            <a:avLst/>
            <a:gdLst/>
            <a:ahLst/>
            <a:cxnLst/>
            <a:rect l="l" t="t" r="r" b="b"/>
            <a:pathLst>
              <a:path w="344" h="293" extrusionOk="0">
                <a:moveTo>
                  <a:pt x="247" y="1"/>
                </a:moveTo>
                <a:cubicBezTo>
                  <a:pt x="162" y="53"/>
                  <a:pt x="84" y="98"/>
                  <a:pt x="0" y="150"/>
                </a:cubicBezTo>
                <a:cubicBezTo>
                  <a:pt x="39" y="221"/>
                  <a:pt x="110" y="293"/>
                  <a:pt x="195" y="293"/>
                </a:cubicBezTo>
                <a:cubicBezTo>
                  <a:pt x="279" y="293"/>
                  <a:pt x="344" y="176"/>
                  <a:pt x="279" y="118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9" name="Google Shape;1459;p18"/>
          <p:cNvSpPr/>
          <p:nvPr/>
        </p:nvSpPr>
        <p:spPr>
          <a:xfrm>
            <a:off x="11616694" y="6167885"/>
            <a:ext cx="65460" cy="76859"/>
          </a:xfrm>
          <a:custGeom>
            <a:avLst/>
            <a:gdLst/>
            <a:ahLst/>
            <a:cxnLst/>
            <a:rect l="l" t="t" r="r" b="b"/>
            <a:pathLst>
              <a:path w="448" h="526" extrusionOk="0">
                <a:moveTo>
                  <a:pt x="285" y="0"/>
                </a:moveTo>
                <a:cubicBezTo>
                  <a:pt x="169" y="26"/>
                  <a:pt x="58" y="117"/>
                  <a:pt x="32" y="234"/>
                </a:cubicBezTo>
                <a:cubicBezTo>
                  <a:pt x="0" y="357"/>
                  <a:pt x="84" y="500"/>
                  <a:pt x="208" y="513"/>
                </a:cubicBezTo>
                <a:cubicBezTo>
                  <a:pt x="331" y="526"/>
                  <a:pt x="448" y="383"/>
                  <a:pt x="389" y="273"/>
                </a:cubicBezTo>
                <a:cubicBezTo>
                  <a:pt x="324" y="240"/>
                  <a:pt x="259" y="208"/>
                  <a:pt x="201" y="17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0" name="Google Shape;1460;p18"/>
          <p:cNvSpPr/>
          <p:nvPr/>
        </p:nvSpPr>
        <p:spPr>
          <a:xfrm>
            <a:off x="11024473" y="6304362"/>
            <a:ext cx="68236" cy="75836"/>
          </a:xfrm>
          <a:custGeom>
            <a:avLst/>
            <a:gdLst/>
            <a:ahLst/>
            <a:cxnLst/>
            <a:rect l="l" t="t" r="r" b="b"/>
            <a:pathLst>
              <a:path w="467" h="519" extrusionOk="0">
                <a:moveTo>
                  <a:pt x="169" y="0"/>
                </a:moveTo>
                <a:cubicBezTo>
                  <a:pt x="45" y="91"/>
                  <a:pt x="0" y="292"/>
                  <a:pt x="104" y="402"/>
                </a:cubicBezTo>
                <a:cubicBezTo>
                  <a:pt x="208" y="519"/>
                  <a:pt x="441" y="467"/>
                  <a:pt x="454" y="311"/>
                </a:cubicBezTo>
                <a:cubicBezTo>
                  <a:pt x="467" y="175"/>
                  <a:pt x="324" y="78"/>
                  <a:pt x="188" y="46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1" name="Google Shape;1461;p18"/>
          <p:cNvSpPr/>
          <p:nvPr/>
        </p:nvSpPr>
        <p:spPr>
          <a:xfrm>
            <a:off x="9490129" y="1113299"/>
            <a:ext cx="64584" cy="56987"/>
          </a:xfrm>
          <a:custGeom>
            <a:avLst/>
            <a:gdLst/>
            <a:ahLst/>
            <a:cxnLst/>
            <a:rect l="l" t="t" r="r" b="b"/>
            <a:pathLst>
              <a:path w="442" h="390" extrusionOk="0">
                <a:moveTo>
                  <a:pt x="176" y="1"/>
                </a:moveTo>
                <a:cubicBezTo>
                  <a:pt x="85" y="98"/>
                  <a:pt x="20" y="221"/>
                  <a:pt x="1" y="351"/>
                </a:cubicBezTo>
                <a:cubicBezTo>
                  <a:pt x="92" y="370"/>
                  <a:pt x="189" y="390"/>
                  <a:pt x="273" y="364"/>
                </a:cubicBezTo>
                <a:cubicBezTo>
                  <a:pt x="364" y="338"/>
                  <a:pt x="442" y="260"/>
                  <a:pt x="435" y="163"/>
                </a:cubicBezTo>
                <a:cubicBezTo>
                  <a:pt x="429" y="72"/>
                  <a:pt x="306" y="7"/>
                  <a:pt x="234" y="7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2" name="Google Shape;1462;p18"/>
          <p:cNvSpPr/>
          <p:nvPr/>
        </p:nvSpPr>
        <p:spPr>
          <a:xfrm>
            <a:off x="11344621" y="6363977"/>
            <a:ext cx="82703" cy="85480"/>
          </a:xfrm>
          <a:custGeom>
            <a:avLst/>
            <a:gdLst/>
            <a:ahLst/>
            <a:cxnLst/>
            <a:rect l="l" t="t" r="r" b="b"/>
            <a:pathLst>
              <a:path w="566" h="585" extrusionOk="0">
                <a:moveTo>
                  <a:pt x="20" y="1"/>
                </a:moveTo>
                <a:cubicBezTo>
                  <a:pt x="1" y="169"/>
                  <a:pt x="20" y="357"/>
                  <a:pt x="144" y="474"/>
                </a:cubicBezTo>
                <a:cubicBezTo>
                  <a:pt x="273" y="584"/>
                  <a:pt x="526" y="532"/>
                  <a:pt x="546" y="364"/>
                </a:cubicBezTo>
                <a:cubicBezTo>
                  <a:pt x="565" y="195"/>
                  <a:pt x="351" y="98"/>
                  <a:pt x="182" y="53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3" name="Google Shape;1463;p18"/>
          <p:cNvSpPr/>
          <p:nvPr/>
        </p:nvSpPr>
        <p:spPr>
          <a:xfrm>
            <a:off x="11562217" y="4511721"/>
            <a:ext cx="174463" cy="185864"/>
          </a:xfrm>
          <a:custGeom>
            <a:avLst/>
            <a:gdLst/>
            <a:ahLst/>
            <a:cxnLst/>
            <a:rect l="l" t="t" r="r" b="b"/>
            <a:pathLst>
              <a:path w="1194" h="1272" extrusionOk="0">
                <a:moveTo>
                  <a:pt x="312" y="798"/>
                </a:moveTo>
                <a:cubicBezTo>
                  <a:pt x="65" y="675"/>
                  <a:pt x="1" y="292"/>
                  <a:pt x="195" y="98"/>
                </a:cubicBezTo>
                <a:cubicBezTo>
                  <a:pt x="228" y="59"/>
                  <a:pt x="267" y="33"/>
                  <a:pt x="318" y="20"/>
                </a:cubicBezTo>
                <a:cubicBezTo>
                  <a:pt x="422" y="0"/>
                  <a:pt x="513" y="85"/>
                  <a:pt x="584" y="163"/>
                </a:cubicBezTo>
                <a:cubicBezTo>
                  <a:pt x="733" y="318"/>
                  <a:pt x="876" y="487"/>
                  <a:pt x="1006" y="655"/>
                </a:cubicBezTo>
                <a:cubicBezTo>
                  <a:pt x="1097" y="779"/>
                  <a:pt x="1194" y="941"/>
                  <a:pt x="1129" y="1077"/>
                </a:cubicBezTo>
                <a:cubicBezTo>
                  <a:pt x="1051" y="1271"/>
                  <a:pt x="759" y="1258"/>
                  <a:pt x="597" y="1129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4" name="Google Shape;1464;p18"/>
          <p:cNvSpPr/>
          <p:nvPr/>
        </p:nvSpPr>
        <p:spPr>
          <a:xfrm rot="10800000" flipH="1">
            <a:off x="598153" y="4423223"/>
            <a:ext cx="40913" cy="57864"/>
          </a:xfrm>
          <a:custGeom>
            <a:avLst/>
            <a:gdLst/>
            <a:ahLst/>
            <a:cxnLst/>
            <a:rect l="l" t="t" r="r" b="b"/>
            <a:pathLst>
              <a:path w="280" h="396" extrusionOk="0">
                <a:moveTo>
                  <a:pt x="143" y="299"/>
                </a:moveTo>
                <a:cubicBezTo>
                  <a:pt x="78" y="214"/>
                  <a:pt x="26" y="110"/>
                  <a:pt x="0" y="0"/>
                </a:cubicBezTo>
                <a:cubicBezTo>
                  <a:pt x="85" y="39"/>
                  <a:pt x="175" y="78"/>
                  <a:pt x="227" y="156"/>
                </a:cubicBezTo>
                <a:cubicBezTo>
                  <a:pt x="279" y="234"/>
                  <a:pt x="273" y="350"/>
                  <a:pt x="195" y="39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5" name="Google Shape;1465;p18"/>
          <p:cNvSpPr/>
          <p:nvPr/>
        </p:nvSpPr>
        <p:spPr>
          <a:xfrm rot="10800000" flipH="1">
            <a:off x="375607" y="3587801"/>
            <a:ext cx="48511" cy="53188"/>
          </a:xfrm>
          <a:custGeom>
            <a:avLst/>
            <a:gdLst/>
            <a:ahLst/>
            <a:cxnLst/>
            <a:rect l="l" t="t" r="r" b="b"/>
            <a:pathLst>
              <a:path w="332" h="364" extrusionOk="0">
                <a:moveTo>
                  <a:pt x="0" y="318"/>
                </a:moveTo>
                <a:cubicBezTo>
                  <a:pt x="26" y="234"/>
                  <a:pt x="46" y="143"/>
                  <a:pt x="65" y="52"/>
                </a:cubicBezTo>
                <a:cubicBezTo>
                  <a:pt x="156" y="0"/>
                  <a:pt x="286" y="59"/>
                  <a:pt x="312" y="156"/>
                </a:cubicBezTo>
                <a:cubicBezTo>
                  <a:pt x="331" y="253"/>
                  <a:pt x="234" y="363"/>
                  <a:pt x="130" y="35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6" name="Google Shape;1466;p18"/>
          <p:cNvSpPr/>
          <p:nvPr/>
        </p:nvSpPr>
        <p:spPr>
          <a:xfrm rot="10800000" flipH="1">
            <a:off x="577398" y="3258438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52"/>
                </a:moveTo>
                <a:cubicBezTo>
                  <a:pt x="280" y="40"/>
                  <a:pt x="189" y="27"/>
                  <a:pt x="91" y="14"/>
                </a:cubicBezTo>
                <a:cubicBezTo>
                  <a:pt x="1" y="143"/>
                  <a:pt x="150" y="318"/>
                  <a:pt x="305" y="344"/>
                </a:cubicBezTo>
                <a:cubicBezTo>
                  <a:pt x="409" y="364"/>
                  <a:pt x="532" y="338"/>
                  <a:pt x="584" y="241"/>
                </a:cubicBezTo>
                <a:cubicBezTo>
                  <a:pt x="630" y="143"/>
                  <a:pt x="532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7" name="Google Shape;1467;p18"/>
          <p:cNvSpPr/>
          <p:nvPr/>
        </p:nvSpPr>
        <p:spPr>
          <a:xfrm rot="10800000" flipH="1">
            <a:off x="550951" y="2826956"/>
            <a:ext cx="49388" cy="65461"/>
          </a:xfrm>
          <a:custGeom>
            <a:avLst/>
            <a:gdLst/>
            <a:ahLst/>
            <a:cxnLst/>
            <a:rect l="l" t="t" r="r" b="b"/>
            <a:pathLst>
              <a:path w="338" h="448" extrusionOk="0">
                <a:moveTo>
                  <a:pt x="78" y="448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7"/>
                  <a:pt x="78" y="7"/>
                  <a:pt x="169" y="0"/>
                </a:cubicBezTo>
                <a:cubicBezTo>
                  <a:pt x="266" y="0"/>
                  <a:pt x="337" y="104"/>
                  <a:pt x="324" y="201"/>
                </a:cubicBezTo>
                <a:cubicBezTo>
                  <a:pt x="311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8" name="Google Shape;1468;p18"/>
          <p:cNvSpPr/>
          <p:nvPr/>
        </p:nvSpPr>
        <p:spPr>
          <a:xfrm rot="10800000" flipH="1">
            <a:off x="659809" y="3326247"/>
            <a:ext cx="46611" cy="53333"/>
          </a:xfrm>
          <a:custGeom>
            <a:avLst/>
            <a:gdLst/>
            <a:ahLst/>
            <a:cxnLst/>
            <a:rect l="l" t="t" r="r" b="b"/>
            <a:pathLst>
              <a:path w="319" h="365" extrusionOk="0">
                <a:moveTo>
                  <a:pt x="221" y="364"/>
                </a:moveTo>
                <a:cubicBezTo>
                  <a:pt x="189" y="293"/>
                  <a:pt x="105" y="254"/>
                  <a:pt x="53" y="189"/>
                </a:cubicBezTo>
                <a:cubicBezTo>
                  <a:pt x="1" y="131"/>
                  <a:pt x="14" y="1"/>
                  <a:pt x="98" y="1"/>
                </a:cubicBezTo>
                <a:cubicBezTo>
                  <a:pt x="124" y="1"/>
                  <a:pt x="144" y="14"/>
                  <a:pt x="163" y="33"/>
                </a:cubicBezTo>
                <a:cubicBezTo>
                  <a:pt x="260" y="98"/>
                  <a:pt x="312" y="208"/>
                  <a:pt x="319" y="32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9" name="Google Shape;1469;p18"/>
          <p:cNvSpPr/>
          <p:nvPr/>
        </p:nvSpPr>
        <p:spPr>
          <a:xfrm rot="10800000" flipH="1">
            <a:off x="660833" y="3481718"/>
            <a:ext cx="56985" cy="64585"/>
          </a:xfrm>
          <a:custGeom>
            <a:avLst/>
            <a:gdLst/>
            <a:ahLst/>
            <a:cxnLst/>
            <a:rect l="l" t="t" r="r" b="b"/>
            <a:pathLst>
              <a:path w="390" h="442" extrusionOk="0">
                <a:moveTo>
                  <a:pt x="175" y="442"/>
                </a:moveTo>
                <a:cubicBezTo>
                  <a:pt x="117" y="357"/>
                  <a:pt x="59" y="273"/>
                  <a:pt x="0" y="189"/>
                </a:cubicBezTo>
                <a:cubicBezTo>
                  <a:pt x="20" y="72"/>
                  <a:pt x="169" y="1"/>
                  <a:pt x="273" y="59"/>
                </a:cubicBezTo>
                <a:cubicBezTo>
                  <a:pt x="370" y="117"/>
                  <a:pt x="389" y="279"/>
                  <a:pt x="299" y="35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70" name="Google Shape;1470;p18"/>
          <p:cNvSpPr/>
          <p:nvPr/>
        </p:nvSpPr>
        <p:spPr>
          <a:xfrm rot="10800000" flipH="1">
            <a:off x="5877070" y="6504756"/>
            <a:ext cx="40913" cy="57864"/>
          </a:xfrm>
          <a:custGeom>
            <a:avLst/>
            <a:gdLst/>
            <a:ahLst/>
            <a:cxnLst/>
            <a:rect l="l" t="t" r="r" b="b"/>
            <a:pathLst>
              <a:path w="280" h="396" extrusionOk="0">
                <a:moveTo>
                  <a:pt x="143" y="299"/>
                </a:moveTo>
                <a:cubicBezTo>
                  <a:pt x="78" y="214"/>
                  <a:pt x="26" y="110"/>
                  <a:pt x="0" y="0"/>
                </a:cubicBezTo>
                <a:cubicBezTo>
                  <a:pt x="85" y="39"/>
                  <a:pt x="175" y="78"/>
                  <a:pt x="227" y="156"/>
                </a:cubicBezTo>
                <a:cubicBezTo>
                  <a:pt x="279" y="234"/>
                  <a:pt x="273" y="350"/>
                  <a:pt x="195" y="39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71" name="Google Shape;1471;p18"/>
          <p:cNvSpPr/>
          <p:nvPr/>
        </p:nvSpPr>
        <p:spPr>
          <a:xfrm rot="10800000" flipH="1">
            <a:off x="5917958" y="5981401"/>
            <a:ext cx="48511" cy="53188"/>
          </a:xfrm>
          <a:custGeom>
            <a:avLst/>
            <a:gdLst/>
            <a:ahLst/>
            <a:cxnLst/>
            <a:rect l="l" t="t" r="r" b="b"/>
            <a:pathLst>
              <a:path w="332" h="364" extrusionOk="0">
                <a:moveTo>
                  <a:pt x="0" y="318"/>
                </a:moveTo>
                <a:cubicBezTo>
                  <a:pt x="26" y="234"/>
                  <a:pt x="46" y="143"/>
                  <a:pt x="65" y="52"/>
                </a:cubicBezTo>
                <a:cubicBezTo>
                  <a:pt x="156" y="0"/>
                  <a:pt x="286" y="59"/>
                  <a:pt x="312" y="156"/>
                </a:cubicBezTo>
                <a:cubicBezTo>
                  <a:pt x="331" y="253"/>
                  <a:pt x="234" y="363"/>
                  <a:pt x="130" y="35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72" name="Google Shape;1472;p18"/>
          <p:cNvSpPr/>
          <p:nvPr/>
        </p:nvSpPr>
        <p:spPr>
          <a:xfrm rot="10800000" flipH="1">
            <a:off x="6119748" y="5652038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52"/>
                </a:moveTo>
                <a:cubicBezTo>
                  <a:pt x="280" y="40"/>
                  <a:pt x="189" y="27"/>
                  <a:pt x="91" y="14"/>
                </a:cubicBezTo>
                <a:cubicBezTo>
                  <a:pt x="1" y="143"/>
                  <a:pt x="150" y="318"/>
                  <a:pt x="305" y="344"/>
                </a:cubicBezTo>
                <a:cubicBezTo>
                  <a:pt x="409" y="364"/>
                  <a:pt x="532" y="338"/>
                  <a:pt x="584" y="241"/>
                </a:cubicBezTo>
                <a:cubicBezTo>
                  <a:pt x="630" y="143"/>
                  <a:pt x="532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73" name="Google Shape;1473;p18"/>
          <p:cNvSpPr/>
          <p:nvPr/>
        </p:nvSpPr>
        <p:spPr>
          <a:xfrm rot="10800000" flipH="1">
            <a:off x="6093301" y="5220556"/>
            <a:ext cx="49388" cy="65461"/>
          </a:xfrm>
          <a:custGeom>
            <a:avLst/>
            <a:gdLst/>
            <a:ahLst/>
            <a:cxnLst/>
            <a:rect l="l" t="t" r="r" b="b"/>
            <a:pathLst>
              <a:path w="338" h="448" extrusionOk="0">
                <a:moveTo>
                  <a:pt x="78" y="448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7"/>
                  <a:pt x="78" y="7"/>
                  <a:pt x="169" y="0"/>
                </a:cubicBezTo>
                <a:cubicBezTo>
                  <a:pt x="266" y="0"/>
                  <a:pt x="337" y="104"/>
                  <a:pt x="324" y="201"/>
                </a:cubicBezTo>
                <a:cubicBezTo>
                  <a:pt x="311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74" name="Google Shape;1474;p18"/>
          <p:cNvSpPr/>
          <p:nvPr/>
        </p:nvSpPr>
        <p:spPr>
          <a:xfrm rot="10800000" flipH="1">
            <a:off x="6325059" y="6380063"/>
            <a:ext cx="46611" cy="53333"/>
          </a:xfrm>
          <a:custGeom>
            <a:avLst/>
            <a:gdLst/>
            <a:ahLst/>
            <a:cxnLst/>
            <a:rect l="l" t="t" r="r" b="b"/>
            <a:pathLst>
              <a:path w="319" h="365" extrusionOk="0">
                <a:moveTo>
                  <a:pt x="221" y="364"/>
                </a:moveTo>
                <a:cubicBezTo>
                  <a:pt x="189" y="293"/>
                  <a:pt x="105" y="254"/>
                  <a:pt x="53" y="189"/>
                </a:cubicBezTo>
                <a:cubicBezTo>
                  <a:pt x="1" y="131"/>
                  <a:pt x="14" y="1"/>
                  <a:pt x="98" y="1"/>
                </a:cubicBezTo>
                <a:cubicBezTo>
                  <a:pt x="124" y="1"/>
                  <a:pt x="144" y="14"/>
                  <a:pt x="163" y="33"/>
                </a:cubicBezTo>
                <a:cubicBezTo>
                  <a:pt x="260" y="98"/>
                  <a:pt x="312" y="208"/>
                  <a:pt x="319" y="32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75" name="Google Shape;1475;p18"/>
          <p:cNvSpPr/>
          <p:nvPr/>
        </p:nvSpPr>
        <p:spPr>
          <a:xfrm rot="10800000" flipH="1">
            <a:off x="6203182" y="5875318"/>
            <a:ext cx="56985" cy="64585"/>
          </a:xfrm>
          <a:custGeom>
            <a:avLst/>
            <a:gdLst/>
            <a:ahLst/>
            <a:cxnLst/>
            <a:rect l="l" t="t" r="r" b="b"/>
            <a:pathLst>
              <a:path w="390" h="442" extrusionOk="0">
                <a:moveTo>
                  <a:pt x="175" y="442"/>
                </a:moveTo>
                <a:cubicBezTo>
                  <a:pt x="117" y="357"/>
                  <a:pt x="59" y="273"/>
                  <a:pt x="0" y="189"/>
                </a:cubicBezTo>
                <a:cubicBezTo>
                  <a:pt x="20" y="72"/>
                  <a:pt x="169" y="1"/>
                  <a:pt x="273" y="59"/>
                </a:cubicBezTo>
                <a:cubicBezTo>
                  <a:pt x="370" y="117"/>
                  <a:pt x="389" y="279"/>
                  <a:pt x="299" y="35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550613948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6">
  <p:cSld name="Title only 6">
    <p:spTree>
      <p:nvGrpSpPr>
        <p:cNvPr id="1" name="Shape 14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77" name="Google Shape;1477;p19"/>
          <p:cNvGrpSpPr/>
          <p:nvPr/>
        </p:nvGrpSpPr>
        <p:grpSpPr>
          <a:xfrm rot="10800000">
            <a:off x="-2668755" y="-4118840"/>
            <a:ext cx="22207296" cy="6405504"/>
            <a:chOff x="-1468125" y="3375299"/>
            <a:chExt cx="13126948" cy="4804128"/>
          </a:xfrm>
        </p:grpSpPr>
        <p:grpSp>
          <p:nvGrpSpPr>
            <p:cNvPr id="1478" name="Google Shape;1478;p19"/>
            <p:cNvGrpSpPr/>
            <p:nvPr/>
          </p:nvGrpSpPr>
          <p:grpSpPr>
            <a:xfrm>
              <a:off x="-1468125" y="3375299"/>
              <a:ext cx="13126601" cy="2410835"/>
              <a:chOff x="2617050" y="4134125"/>
              <a:chExt cx="6970000" cy="1332100"/>
            </a:xfrm>
          </p:grpSpPr>
          <p:sp>
            <p:nvSpPr>
              <p:cNvPr id="1479" name="Google Shape;1479;p19"/>
              <p:cNvSpPr/>
              <p:nvPr/>
            </p:nvSpPr>
            <p:spPr>
              <a:xfrm>
                <a:off x="2617050" y="4329925"/>
                <a:ext cx="6970000" cy="1136300"/>
              </a:xfrm>
              <a:custGeom>
                <a:avLst/>
                <a:gdLst/>
                <a:ahLst/>
                <a:cxnLst/>
                <a:rect l="l" t="t" r="r" b="b"/>
                <a:pathLst>
                  <a:path w="278800" h="45452" extrusionOk="0">
                    <a:moveTo>
                      <a:pt x="165875" y="0"/>
                    </a:moveTo>
                    <a:cubicBezTo>
                      <a:pt x="154970" y="0"/>
                      <a:pt x="146990" y="3265"/>
                      <a:pt x="139400" y="6905"/>
                    </a:cubicBezTo>
                    <a:cubicBezTo>
                      <a:pt x="129595" y="11604"/>
                      <a:pt x="118244" y="18055"/>
                      <a:pt x="102202" y="18055"/>
                    </a:cubicBezTo>
                    <a:cubicBezTo>
                      <a:pt x="92574" y="18055"/>
                      <a:pt x="81257" y="15732"/>
                      <a:pt x="67570" y="9311"/>
                    </a:cubicBezTo>
                    <a:cubicBezTo>
                      <a:pt x="52912" y="2430"/>
                      <a:pt x="39134" y="371"/>
                      <a:pt x="27892" y="371"/>
                    </a:cubicBezTo>
                    <a:cubicBezTo>
                      <a:pt x="11127" y="371"/>
                      <a:pt x="1" y="4950"/>
                      <a:pt x="1" y="4950"/>
                    </a:cubicBezTo>
                    <a:lnTo>
                      <a:pt x="1" y="45452"/>
                    </a:lnTo>
                    <a:lnTo>
                      <a:pt x="278799" y="45452"/>
                    </a:lnTo>
                    <a:lnTo>
                      <a:pt x="278799" y="8910"/>
                    </a:lnTo>
                    <a:cubicBezTo>
                      <a:pt x="278799" y="8910"/>
                      <a:pt x="261746" y="18308"/>
                      <a:pt x="239090" y="18308"/>
                    </a:cubicBezTo>
                    <a:cubicBezTo>
                      <a:pt x="229133" y="18308"/>
                      <a:pt x="218093" y="16493"/>
                      <a:pt x="206944" y="11266"/>
                    </a:cubicBezTo>
                    <a:cubicBezTo>
                      <a:pt x="189184" y="2935"/>
                      <a:pt x="176215" y="0"/>
                      <a:pt x="16587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0" name="Google Shape;1480;p19"/>
              <p:cNvSpPr/>
              <p:nvPr/>
            </p:nvSpPr>
            <p:spPr>
              <a:xfrm>
                <a:off x="2617050" y="4134125"/>
                <a:ext cx="6970000" cy="1332100"/>
              </a:xfrm>
              <a:custGeom>
                <a:avLst/>
                <a:gdLst/>
                <a:ahLst/>
                <a:cxnLst/>
                <a:rect l="l" t="t" r="r" b="b"/>
                <a:pathLst>
                  <a:path w="278800" h="53284" fill="none" extrusionOk="0">
                    <a:moveTo>
                      <a:pt x="1" y="12782"/>
                    </a:moveTo>
                    <a:cubicBezTo>
                      <a:pt x="1" y="12782"/>
                      <a:pt x="31054" y="0"/>
                      <a:pt x="67570" y="17143"/>
                    </a:cubicBezTo>
                    <a:cubicBezTo>
                      <a:pt x="104061" y="34261"/>
                      <a:pt x="123711" y="22256"/>
                      <a:pt x="139400" y="14737"/>
                    </a:cubicBezTo>
                    <a:cubicBezTo>
                      <a:pt x="154187" y="7645"/>
                      <a:pt x="170453" y="1980"/>
                      <a:pt x="206944" y="19098"/>
                    </a:cubicBezTo>
                    <a:cubicBezTo>
                      <a:pt x="243461" y="36216"/>
                      <a:pt x="278799" y="16742"/>
                      <a:pt x="278799" y="16742"/>
                    </a:cubicBezTo>
                    <a:lnTo>
                      <a:pt x="278799" y="53284"/>
                    </a:lnTo>
                    <a:lnTo>
                      <a:pt x="1" y="53284"/>
                    </a:lnTo>
                    <a:close/>
                  </a:path>
                </a:pathLst>
              </a:custGeom>
              <a:solidFill>
                <a:srgbClr val="C6E6E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481" name="Google Shape;1481;p19"/>
            <p:cNvGrpSpPr/>
            <p:nvPr/>
          </p:nvGrpSpPr>
          <p:grpSpPr>
            <a:xfrm>
              <a:off x="-1468125" y="4155762"/>
              <a:ext cx="13126948" cy="4023665"/>
              <a:chOff x="-264980" y="1186612"/>
              <a:chExt cx="8529531" cy="4611650"/>
            </a:xfrm>
          </p:grpSpPr>
          <p:sp>
            <p:nvSpPr>
              <p:cNvPr id="1482" name="Google Shape;1482;p19"/>
              <p:cNvSpPr/>
              <p:nvPr/>
            </p:nvSpPr>
            <p:spPr>
              <a:xfrm>
                <a:off x="-264980" y="1981153"/>
                <a:ext cx="8529531" cy="3569525"/>
              </a:xfrm>
              <a:custGeom>
                <a:avLst/>
                <a:gdLst/>
                <a:ahLst/>
                <a:cxnLst/>
                <a:rect l="l" t="t" r="r" b="b"/>
                <a:pathLst>
                  <a:path w="285579" h="142781" extrusionOk="0">
                    <a:moveTo>
                      <a:pt x="0" y="142780"/>
                    </a:moveTo>
                    <a:lnTo>
                      <a:pt x="285579" y="142780"/>
                    </a:lnTo>
                    <a:lnTo>
                      <a:pt x="28557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3" name="Google Shape;1483;p19"/>
              <p:cNvSpPr/>
              <p:nvPr/>
            </p:nvSpPr>
            <p:spPr>
              <a:xfrm>
                <a:off x="-132621" y="1186612"/>
                <a:ext cx="7847125" cy="4611650"/>
              </a:xfrm>
              <a:custGeom>
                <a:avLst/>
                <a:gdLst/>
                <a:ahLst/>
                <a:cxnLst/>
                <a:rect l="l" t="t" r="r" b="b"/>
                <a:pathLst>
                  <a:path w="313885" h="184466" extrusionOk="0">
                    <a:moveTo>
                      <a:pt x="186903" y="32588"/>
                    </a:moveTo>
                    <a:cubicBezTo>
                      <a:pt x="185661" y="32588"/>
                      <a:pt x="184432" y="32845"/>
                      <a:pt x="183424" y="33328"/>
                    </a:cubicBezTo>
                    <a:cubicBezTo>
                      <a:pt x="182824" y="33619"/>
                      <a:pt x="182224" y="34064"/>
                      <a:pt x="182070" y="34716"/>
                    </a:cubicBezTo>
                    <a:cubicBezTo>
                      <a:pt x="181847" y="35607"/>
                      <a:pt x="182601" y="36463"/>
                      <a:pt x="183458" y="36823"/>
                    </a:cubicBezTo>
                    <a:cubicBezTo>
                      <a:pt x="184093" y="37098"/>
                      <a:pt x="184787" y="37177"/>
                      <a:pt x="185487" y="37177"/>
                    </a:cubicBezTo>
                    <a:cubicBezTo>
                      <a:pt x="185921" y="37177"/>
                      <a:pt x="186356" y="37147"/>
                      <a:pt x="186782" y="37114"/>
                    </a:cubicBezTo>
                    <a:cubicBezTo>
                      <a:pt x="188495" y="36994"/>
                      <a:pt x="190192" y="36892"/>
                      <a:pt x="191888" y="36772"/>
                    </a:cubicBezTo>
                    <a:cubicBezTo>
                      <a:pt x="192111" y="36755"/>
                      <a:pt x="192316" y="36737"/>
                      <a:pt x="192488" y="36617"/>
                    </a:cubicBezTo>
                    <a:cubicBezTo>
                      <a:pt x="192933" y="36309"/>
                      <a:pt x="192762" y="35624"/>
                      <a:pt x="192471" y="35178"/>
                    </a:cubicBezTo>
                    <a:cubicBezTo>
                      <a:pt x="191343" y="33393"/>
                      <a:pt x="189103" y="32588"/>
                      <a:pt x="186903" y="32588"/>
                    </a:cubicBezTo>
                    <a:close/>
                    <a:moveTo>
                      <a:pt x="165701" y="35269"/>
                    </a:moveTo>
                    <a:cubicBezTo>
                      <a:pt x="165577" y="35269"/>
                      <a:pt x="165453" y="35278"/>
                      <a:pt x="165330" y="35298"/>
                    </a:cubicBezTo>
                    <a:cubicBezTo>
                      <a:pt x="164713" y="35401"/>
                      <a:pt x="164113" y="35915"/>
                      <a:pt x="164147" y="36549"/>
                    </a:cubicBezTo>
                    <a:cubicBezTo>
                      <a:pt x="164199" y="37251"/>
                      <a:pt x="164970" y="37646"/>
                      <a:pt x="165655" y="37834"/>
                    </a:cubicBezTo>
                    <a:cubicBezTo>
                      <a:pt x="166384" y="38032"/>
                      <a:pt x="167089" y="38113"/>
                      <a:pt x="167786" y="38113"/>
                    </a:cubicBezTo>
                    <a:cubicBezTo>
                      <a:pt x="168958" y="38113"/>
                      <a:pt x="170107" y="37884"/>
                      <a:pt x="171310" y="37594"/>
                    </a:cubicBezTo>
                    <a:cubicBezTo>
                      <a:pt x="172029" y="37423"/>
                      <a:pt x="174394" y="37080"/>
                      <a:pt x="173383" y="36103"/>
                    </a:cubicBezTo>
                    <a:cubicBezTo>
                      <a:pt x="173209" y="35938"/>
                      <a:pt x="172847" y="35891"/>
                      <a:pt x="172452" y="35891"/>
                    </a:cubicBezTo>
                    <a:cubicBezTo>
                      <a:pt x="171948" y="35891"/>
                      <a:pt x="171392" y="35966"/>
                      <a:pt x="171104" y="35966"/>
                    </a:cubicBezTo>
                    <a:cubicBezTo>
                      <a:pt x="171031" y="35967"/>
                      <a:pt x="170958" y="35968"/>
                      <a:pt x="170885" y="35968"/>
                    </a:cubicBezTo>
                    <a:cubicBezTo>
                      <a:pt x="169639" y="35968"/>
                      <a:pt x="168394" y="35828"/>
                      <a:pt x="167180" y="35521"/>
                    </a:cubicBezTo>
                    <a:cubicBezTo>
                      <a:pt x="166700" y="35411"/>
                      <a:pt x="166199" y="35269"/>
                      <a:pt x="165701" y="35269"/>
                    </a:cubicBezTo>
                    <a:close/>
                    <a:moveTo>
                      <a:pt x="313713" y="38948"/>
                    </a:moveTo>
                    <a:cubicBezTo>
                      <a:pt x="313713" y="38948"/>
                      <a:pt x="313713" y="38948"/>
                      <a:pt x="313713" y="38948"/>
                    </a:cubicBezTo>
                    <a:cubicBezTo>
                      <a:pt x="313713" y="38948"/>
                      <a:pt x="313713" y="38948"/>
                      <a:pt x="313713" y="38948"/>
                    </a:cubicBezTo>
                    <a:close/>
                    <a:moveTo>
                      <a:pt x="241084" y="36326"/>
                    </a:moveTo>
                    <a:cubicBezTo>
                      <a:pt x="239935" y="36326"/>
                      <a:pt x="240277" y="38504"/>
                      <a:pt x="240550" y="39085"/>
                    </a:cubicBezTo>
                    <a:cubicBezTo>
                      <a:pt x="240635" y="39256"/>
                      <a:pt x="240772" y="39462"/>
                      <a:pt x="240978" y="39496"/>
                    </a:cubicBezTo>
                    <a:cubicBezTo>
                      <a:pt x="240997" y="39499"/>
                      <a:pt x="241016" y="39500"/>
                      <a:pt x="241035" y="39500"/>
                    </a:cubicBezTo>
                    <a:cubicBezTo>
                      <a:pt x="241250" y="39500"/>
                      <a:pt x="241434" y="39327"/>
                      <a:pt x="241561" y="39153"/>
                    </a:cubicBezTo>
                    <a:cubicBezTo>
                      <a:pt x="242023" y="38519"/>
                      <a:pt x="242109" y="37628"/>
                      <a:pt x="241800" y="36909"/>
                    </a:cubicBezTo>
                    <a:cubicBezTo>
                      <a:pt x="241663" y="36617"/>
                      <a:pt x="241423" y="36326"/>
                      <a:pt x="241098" y="36326"/>
                    </a:cubicBezTo>
                    <a:cubicBezTo>
                      <a:pt x="241093" y="36326"/>
                      <a:pt x="241089" y="36326"/>
                      <a:pt x="241084" y="36326"/>
                    </a:cubicBezTo>
                    <a:close/>
                    <a:moveTo>
                      <a:pt x="245592" y="36203"/>
                    </a:moveTo>
                    <a:cubicBezTo>
                      <a:pt x="242312" y="36203"/>
                      <a:pt x="242535" y="42279"/>
                      <a:pt x="242983" y="44054"/>
                    </a:cubicBezTo>
                    <a:cubicBezTo>
                      <a:pt x="243120" y="44551"/>
                      <a:pt x="243360" y="45099"/>
                      <a:pt x="243891" y="45305"/>
                    </a:cubicBezTo>
                    <a:cubicBezTo>
                      <a:pt x="244007" y="45344"/>
                      <a:pt x="244125" y="45362"/>
                      <a:pt x="244243" y="45362"/>
                    </a:cubicBezTo>
                    <a:cubicBezTo>
                      <a:pt x="244785" y="45362"/>
                      <a:pt x="245330" y="44982"/>
                      <a:pt x="245724" y="44602"/>
                    </a:cubicBezTo>
                    <a:cubicBezTo>
                      <a:pt x="246667" y="43677"/>
                      <a:pt x="247420" y="42597"/>
                      <a:pt x="247917" y="41432"/>
                    </a:cubicBezTo>
                    <a:cubicBezTo>
                      <a:pt x="248329" y="40438"/>
                      <a:pt x="248586" y="39342"/>
                      <a:pt x="248294" y="38314"/>
                    </a:cubicBezTo>
                    <a:cubicBezTo>
                      <a:pt x="248003" y="37286"/>
                      <a:pt x="247095" y="36360"/>
                      <a:pt x="245930" y="36223"/>
                    </a:cubicBezTo>
                    <a:cubicBezTo>
                      <a:pt x="245813" y="36210"/>
                      <a:pt x="245700" y="36203"/>
                      <a:pt x="245592" y="36203"/>
                    </a:cubicBezTo>
                    <a:close/>
                    <a:moveTo>
                      <a:pt x="119637" y="55954"/>
                    </a:moveTo>
                    <a:cubicBezTo>
                      <a:pt x="118727" y="55954"/>
                      <a:pt x="117589" y="56186"/>
                      <a:pt x="117045" y="56253"/>
                    </a:cubicBezTo>
                    <a:cubicBezTo>
                      <a:pt x="116121" y="56363"/>
                      <a:pt x="115185" y="56437"/>
                      <a:pt x="114247" y="56437"/>
                    </a:cubicBezTo>
                    <a:cubicBezTo>
                      <a:pt x="113569" y="56437"/>
                      <a:pt x="112889" y="56398"/>
                      <a:pt x="112213" y="56305"/>
                    </a:cubicBezTo>
                    <a:cubicBezTo>
                      <a:pt x="111410" y="56200"/>
                      <a:pt x="110598" y="56003"/>
                      <a:pt x="109790" y="56003"/>
                    </a:cubicBezTo>
                    <a:cubicBezTo>
                      <a:pt x="109546" y="56003"/>
                      <a:pt x="109303" y="56021"/>
                      <a:pt x="109060" y="56065"/>
                    </a:cubicBezTo>
                    <a:cubicBezTo>
                      <a:pt x="107998" y="56236"/>
                      <a:pt x="106953" y="57042"/>
                      <a:pt x="106953" y="58104"/>
                    </a:cubicBezTo>
                    <a:cubicBezTo>
                      <a:pt x="106953" y="58875"/>
                      <a:pt x="107518" y="59577"/>
                      <a:pt x="108204" y="59937"/>
                    </a:cubicBezTo>
                    <a:cubicBezTo>
                      <a:pt x="108889" y="60280"/>
                      <a:pt x="109694" y="60366"/>
                      <a:pt x="110465" y="60383"/>
                    </a:cubicBezTo>
                    <a:cubicBezTo>
                      <a:pt x="110665" y="60390"/>
                      <a:pt x="110864" y="60393"/>
                      <a:pt x="111063" y="60393"/>
                    </a:cubicBezTo>
                    <a:cubicBezTo>
                      <a:pt x="113370" y="60393"/>
                      <a:pt x="115605" y="59942"/>
                      <a:pt x="117782" y="59200"/>
                    </a:cubicBezTo>
                    <a:cubicBezTo>
                      <a:pt x="118553" y="58926"/>
                      <a:pt x="119684" y="58652"/>
                      <a:pt x="120232" y="58001"/>
                    </a:cubicBezTo>
                    <a:cubicBezTo>
                      <a:pt x="121616" y="56346"/>
                      <a:pt x="120818" y="55954"/>
                      <a:pt x="119637" y="55954"/>
                    </a:cubicBezTo>
                    <a:close/>
                    <a:moveTo>
                      <a:pt x="91544" y="65004"/>
                    </a:moveTo>
                    <a:cubicBezTo>
                      <a:pt x="91762" y="65004"/>
                      <a:pt x="91982" y="65092"/>
                      <a:pt x="92183" y="65180"/>
                    </a:cubicBezTo>
                    <a:lnTo>
                      <a:pt x="100733" y="68813"/>
                    </a:lnTo>
                    <a:cubicBezTo>
                      <a:pt x="101281" y="69036"/>
                      <a:pt x="101881" y="69310"/>
                      <a:pt x="102087" y="69875"/>
                    </a:cubicBezTo>
                    <a:cubicBezTo>
                      <a:pt x="102309" y="70406"/>
                      <a:pt x="102070" y="71023"/>
                      <a:pt x="101658" y="71434"/>
                    </a:cubicBezTo>
                    <a:cubicBezTo>
                      <a:pt x="101247" y="71828"/>
                      <a:pt x="100699" y="72051"/>
                      <a:pt x="100168" y="72240"/>
                    </a:cubicBezTo>
                    <a:cubicBezTo>
                      <a:pt x="99100" y="72596"/>
                      <a:pt x="97958" y="72863"/>
                      <a:pt x="96839" y="72863"/>
                    </a:cubicBezTo>
                    <a:cubicBezTo>
                      <a:pt x="96180" y="72863"/>
                      <a:pt x="95530" y="72770"/>
                      <a:pt x="94907" y="72548"/>
                    </a:cubicBezTo>
                    <a:cubicBezTo>
                      <a:pt x="93417" y="72017"/>
                      <a:pt x="91875" y="70818"/>
                      <a:pt x="91361" y="69275"/>
                    </a:cubicBezTo>
                    <a:cubicBezTo>
                      <a:pt x="91121" y="68539"/>
                      <a:pt x="90504" y="65352"/>
                      <a:pt x="91309" y="65043"/>
                    </a:cubicBezTo>
                    <a:cubicBezTo>
                      <a:pt x="91387" y="65016"/>
                      <a:pt x="91465" y="65004"/>
                      <a:pt x="91544" y="65004"/>
                    </a:cubicBezTo>
                    <a:close/>
                    <a:moveTo>
                      <a:pt x="107475" y="69269"/>
                    </a:moveTo>
                    <a:cubicBezTo>
                      <a:pt x="107772" y="69269"/>
                      <a:pt x="108062" y="69293"/>
                      <a:pt x="108341" y="69344"/>
                    </a:cubicBezTo>
                    <a:cubicBezTo>
                      <a:pt x="108820" y="69430"/>
                      <a:pt x="109369" y="69652"/>
                      <a:pt x="109472" y="70132"/>
                    </a:cubicBezTo>
                    <a:cubicBezTo>
                      <a:pt x="109574" y="70629"/>
                      <a:pt x="109146" y="71075"/>
                      <a:pt x="108735" y="71383"/>
                    </a:cubicBezTo>
                    <a:cubicBezTo>
                      <a:pt x="107827" y="72085"/>
                      <a:pt x="106867" y="72719"/>
                      <a:pt x="105873" y="73268"/>
                    </a:cubicBezTo>
                    <a:cubicBezTo>
                      <a:pt x="105359" y="73542"/>
                      <a:pt x="104811" y="73816"/>
                      <a:pt x="104228" y="73850"/>
                    </a:cubicBezTo>
                    <a:cubicBezTo>
                      <a:pt x="104178" y="73853"/>
                      <a:pt x="104130" y="73854"/>
                      <a:pt x="104082" y="73854"/>
                    </a:cubicBezTo>
                    <a:cubicBezTo>
                      <a:pt x="102354" y="73854"/>
                      <a:pt x="102555" y="72058"/>
                      <a:pt x="103372" y="71057"/>
                    </a:cubicBezTo>
                    <a:cubicBezTo>
                      <a:pt x="104303" y="69912"/>
                      <a:pt x="105964" y="69269"/>
                      <a:pt x="107475" y="69269"/>
                    </a:cubicBezTo>
                    <a:close/>
                    <a:moveTo>
                      <a:pt x="194964" y="0"/>
                    </a:moveTo>
                    <a:cubicBezTo>
                      <a:pt x="176009" y="0"/>
                      <a:pt x="157059" y="5766"/>
                      <a:pt x="141838" y="17050"/>
                    </a:cubicBezTo>
                    <a:cubicBezTo>
                      <a:pt x="137401" y="20340"/>
                      <a:pt x="133237" y="24109"/>
                      <a:pt x="128319" y="26697"/>
                    </a:cubicBezTo>
                    <a:cubicBezTo>
                      <a:pt x="126210" y="27806"/>
                      <a:pt x="123759" y="28229"/>
                      <a:pt x="121263" y="28229"/>
                    </a:cubicBezTo>
                    <a:cubicBezTo>
                      <a:pt x="118632" y="28229"/>
                      <a:pt x="115950" y="27758"/>
                      <a:pt x="113567" y="27125"/>
                    </a:cubicBezTo>
                    <a:cubicBezTo>
                      <a:pt x="113009" y="26979"/>
                      <a:pt x="112398" y="26828"/>
                      <a:pt x="111827" y="26828"/>
                    </a:cubicBezTo>
                    <a:cubicBezTo>
                      <a:pt x="111327" y="26828"/>
                      <a:pt x="110858" y="26943"/>
                      <a:pt x="110483" y="27279"/>
                    </a:cubicBezTo>
                    <a:cubicBezTo>
                      <a:pt x="109489" y="28205"/>
                      <a:pt x="110123" y="29901"/>
                      <a:pt x="111048" y="30912"/>
                    </a:cubicBezTo>
                    <a:cubicBezTo>
                      <a:pt x="111956" y="31923"/>
                      <a:pt x="113173" y="32899"/>
                      <a:pt x="113207" y="34270"/>
                    </a:cubicBezTo>
                    <a:cubicBezTo>
                      <a:pt x="113258" y="35692"/>
                      <a:pt x="111888" y="36840"/>
                      <a:pt x="110465" y="37012"/>
                    </a:cubicBezTo>
                    <a:cubicBezTo>
                      <a:pt x="110318" y="37028"/>
                      <a:pt x="110172" y="37035"/>
                      <a:pt x="110025" y="37035"/>
                    </a:cubicBezTo>
                    <a:cubicBezTo>
                      <a:pt x="108772" y="37035"/>
                      <a:pt x="107545" y="36472"/>
                      <a:pt x="106456" y="35812"/>
                    </a:cubicBezTo>
                    <a:cubicBezTo>
                      <a:pt x="102772" y="33550"/>
                      <a:pt x="99979" y="29884"/>
                      <a:pt x="98780" y="25720"/>
                    </a:cubicBezTo>
                    <a:cubicBezTo>
                      <a:pt x="97426" y="21025"/>
                      <a:pt x="97717" y="15234"/>
                      <a:pt x="93794" y="12338"/>
                    </a:cubicBezTo>
                    <a:cubicBezTo>
                      <a:pt x="92425" y="11330"/>
                      <a:pt x="90755" y="10892"/>
                      <a:pt x="89054" y="10892"/>
                    </a:cubicBezTo>
                    <a:cubicBezTo>
                      <a:pt x="87689" y="10892"/>
                      <a:pt x="86304" y="11174"/>
                      <a:pt x="85038" y="11670"/>
                    </a:cubicBezTo>
                    <a:cubicBezTo>
                      <a:pt x="82194" y="12784"/>
                      <a:pt x="79966" y="15268"/>
                      <a:pt x="77653" y="17256"/>
                    </a:cubicBezTo>
                    <a:cubicBezTo>
                      <a:pt x="82862" y="18232"/>
                      <a:pt x="87026" y="22105"/>
                      <a:pt x="90435" y="26148"/>
                    </a:cubicBezTo>
                    <a:cubicBezTo>
                      <a:pt x="94770" y="31289"/>
                      <a:pt x="98711" y="37320"/>
                      <a:pt x="105308" y="39736"/>
                    </a:cubicBezTo>
                    <a:cubicBezTo>
                      <a:pt x="108011" y="40726"/>
                      <a:pt x="110831" y="41161"/>
                      <a:pt x="113678" y="41161"/>
                    </a:cubicBezTo>
                    <a:cubicBezTo>
                      <a:pt x="119404" y="41161"/>
                      <a:pt x="125237" y="39404"/>
                      <a:pt x="130444" y="36874"/>
                    </a:cubicBezTo>
                    <a:cubicBezTo>
                      <a:pt x="138257" y="33105"/>
                      <a:pt x="145163" y="27708"/>
                      <a:pt x="152787" y="23578"/>
                    </a:cubicBezTo>
                    <a:cubicBezTo>
                      <a:pt x="161671" y="18754"/>
                      <a:pt x="171739" y="15691"/>
                      <a:pt x="181795" y="15691"/>
                    </a:cubicBezTo>
                    <a:cubicBezTo>
                      <a:pt x="184598" y="15691"/>
                      <a:pt x="187400" y="15929"/>
                      <a:pt x="190175" y="16433"/>
                    </a:cubicBezTo>
                    <a:cubicBezTo>
                      <a:pt x="202888" y="18729"/>
                      <a:pt x="214797" y="27262"/>
                      <a:pt x="219269" y="39393"/>
                    </a:cubicBezTo>
                    <a:cubicBezTo>
                      <a:pt x="222490" y="48097"/>
                      <a:pt x="221736" y="57693"/>
                      <a:pt x="222627" y="66945"/>
                    </a:cubicBezTo>
                    <a:cubicBezTo>
                      <a:pt x="223518" y="76198"/>
                      <a:pt x="226808" y="86238"/>
                      <a:pt x="234981" y="90659"/>
                    </a:cubicBezTo>
                    <a:cubicBezTo>
                      <a:pt x="238802" y="92570"/>
                      <a:pt x="242921" y="93393"/>
                      <a:pt x="247073" y="93393"/>
                    </a:cubicBezTo>
                    <a:cubicBezTo>
                      <a:pt x="252715" y="93393"/>
                      <a:pt x="258417" y="91873"/>
                      <a:pt x="263510" y="89494"/>
                    </a:cubicBezTo>
                    <a:cubicBezTo>
                      <a:pt x="267982" y="87404"/>
                      <a:pt x="272214" y="84594"/>
                      <a:pt x="275812" y="81184"/>
                    </a:cubicBezTo>
                    <a:cubicBezTo>
                      <a:pt x="276960" y="80087"/>
                      <a:pt x="279873" y="77688"/>
                      <a:pt x="279188" y="75769"/>
                    </a:cubicBezTo>
                    <a:cubicBezTo>
                      <a:pt x="278840" y="74816"/>
                      <a:pt x="278303" y="74518"/>
                      <a:pt x="277680" y="74518"/>
                    </a:cubicBezTo>
                    <a:cubicBezTo>
                      <a:pt x="276647" y="74518"/>
                      <a:pt x="275379" y="75336"/>
                      <a:pt x="274351" y="75336"/>
                    </a:cubicBezTo>
                    <a:cubicBezTo>
                      <a:pt x="273984" y="75336"/>
                      <a:pt x="273647" y="75231"/>
                      <a:pt x="273362" y="74947"/>
                    </a:cubicBezTo>
                    <a:cubicBezTo>
                      <a:pt x="272608" y="74210"/>
                      <a:pt x="273276" y="72942"/>
                      <a:pt x="273996" y="72171"/>
                    </a:cubicBezTo>
                    <a:cubicBezTo>
                      <a:pt x="283831" y="61839"/>
                      <a:pt x="299852" y="55825"/>
                      <a:pt x="313885" y="55260"/>
                    </a:cubicBezTo>
                    <a:cubicBezTo>
                      <a:pt x="313559" y="53683"/>
                      <a:pt x="313079" y="52004"/>
                      <a:pt x="312720" y="50342"/>
                    </a:cubicBezTo>
                    <a:cubicBezTo>
                      <a:pt x="312463" y="49108"/>
                      <a:pt x="312274" y="47892"/>
                      <a:pt x="312257" y="46727"/>
                    </a:cubicBezTo>
                    <a:cubicBezTo>
                      <a:pt x="312257" y="46042"/>
                      <a:pt x="313180" y="38948"/>
                      <a:pt x="313711" y="38948"/>
                    </a:cubicBezTo>
                    <a:cubicBezTo>
                      <a:pt x="313712" y="38948"/>
                      <a:pt x="313713" y="38948"/>
                      <a:pt x="313713" y="38948"/>
                    </a:cubicBezTo>
                    <a:lnTo>
                      <a:pt x="313713" y="38948"/>
                    </a:lnTo>
                    <a:cubicBezTo>
                      <a:pt x="312991" y="38925"/>
                      <a:pt x="312268" y="38913"/>
                      <a:pt x="311545" y="38913"/>
                    </a:cubicBezTo>
                    <a:cubicBezTo>
                      <a:pt x="302581" y="38913"/>
                      <a:pt x="293613" y="40677"/>
                      <a:pt x="285305" y="44054"/>
                    </a:cubicBezTo>
                    <a:cubicBezTo>
                      <a:pt x="278725" y="46744"/>
                      <a:pt x="272591" y="50428"/>
                      <a:pt x="266063" y="53255"/>
                    </a:cubicBezTo>
                    <a:cubicBezTo>
                      <a:pt x="260682" y="55585"/>
                      <a:pt x="254871" y="57345"/>
                      <a:pt x="249052" y="57345"/>
                    </a:cubicBezTo>
                    <a:cubicBezTo>
                      <a:pt x="247810" y="57345"/>
                      <a:pt x="246568" y="57265"/>
                      <a:pt x="245330" y="57093"/>
                    </a:cubicBezTo>
                    <a:cubicBezTo>
                      <a:pt x="244772" y="57020"/>
                      <a:pt x="244194" y="56927"/>
                      <a:pt x="243630" y="56927"/>
                    </a:cubicBezTo>
                    <a:cubicBezTo>
                      <a:pt x="243139" y="56927"/>
                      <a:pt x="242658" y="56997"/>
                      <a:pt x="242212" y="57213"/>
                    </a:cubicBezTo>
                    <a:cubicBezTo>
                      <a:pt x="239761" y="58412"/>
                      <a:pt x="242623" y="64272"/>
                      <a:pt x="242640" y="66277"/>
                    </a:cubicBezTo>
                    <a:cubicBezTo>
                      <a:pt x="242657" y="68316"/>
                      <a:pt x="241955" y="70475"/>
                      <a:pt x="240310" y="71674"/>
                    </a:cubicBezTo>
                    <a:cubicBezTo>
                      <a:pt x="239441" y="72295"/>
                      <a:pt x="238402" y="72573"/>
                      <a:pt x="237338" y="72573"/>
                    </a:cubicBezTo>
                    <a:cubicBezTo>
                      <a:pt x="235905" y="72573"/>
                      <a:pt x="234428" y="72067"/>
                      <a:pt x="233267" y="71212"/>
                    </a:cubicBezTo>
                    <a:cubicBezTo>
                      <a:pt x="231246" y="69721"/>
                      <a:pt x="230012" y="67408"/>
                      <a:pt x="229087" y="65060"/>
                    </a:cubicBezTo>
                    <a:cubicBezTo>
                      <a:pt x="225694" y="56408"/>
                      <a:pt x="225934" y="46384"/>
                      <a:pt x="229738" y="37903"/>
                    </a:cubicBezTo>
                    <a:cubicBezTo>
                      <a:pt x="230920" y="35264"/>
                      <a:pt x="232959" y="32145"/>
                      <a:pt x="235581" y="30758"/>
                    </a:cubicBezTo>
                    <a:cubicBezTo>
                      <a:pt x="236502" y="30266"/>
                      <a:pt x="237563" y="29990"/>
                      <a:pt x="238607" y="29990"/>
                    </a:cubicBezTo>
                    <a:cubicBezTo>
                      <a:pt x="239601" y="29990"/>
                      <a:pt x="240579" y="30240"/>
                      <a:pt x="241406" y="30792"/>
                    </a:cubicBezTo>
                    <a:cubicBezTo>
                      <a:pt x="242398" y="31470"/>
                      <a:pt x="243279" y="32578"/>
                      <a:pt x="244463" y="32578"/>
                    </a:cubicBezTo>
                    <a:cubicBezTo>
                      <a:pt x="244506" y="32578"/>
                      <a:pt x="244549" y="32577"/>
                      <a:pt x="244593" y="32574"/>
                    </a:cubicBezTo>
                    <a:cubicBezTo>
                      <a:pt x="245416" y="32522"/>
                      <a:pt x="246118" y="31871"/>
                      <a:pt x="246444" y="31100"/>
                    </a:cubicBezTo>
                    <a:cubicBezTo>
                      <a:pt x="246769" y="30346"/>
                      <a:pt x="246804" y="29490"/>
                      <a:pt x="246769" y="28650"/>
                    </a:cubicBezTo>
                    <a:cubicBezTo>
                      <a:pt x="246529" y="22413"/>
                      <a:pt x="243377" y="16862"/>
                      <a:pt x="238870" y="12698"/>
                    </a:cubicBezTo>
                    <a:cubicBezTo>
                      <a:pt x="234878" y="8997"/>
                      <a:pt x="229806" y="6701"/>
                      <a:pt x="224666" y="4936"/>
                    </a:cubicBezTo>
                    <a:cubicBezTo>
                      <a:pt x="215138" y="1633"/>
                      <a:pt x="205050" y="0"/>
                      <a:pt x="194964" y="0"/>
                    </a:cubicBezTo>
                    <a:close/>
                    <a:moveTo>
                      <a:pt x="191845" y="39245"/>
                    </a:moveTo>
                    <a:cubicBezTo>
                      <a:pt x="190976" y="39245"/>
                      <a:pt x="190117" y="39387"/>
                      <a:pt x="189318" y="39736"/>
                    </a:cubicBezTo>
                    <a:cubicBezTo>
                      <a:pt x="187724" y="40438"/>
                      <a:pt x="186473" y="42152"/>
                      <a:pt x="186748" y="43882"/>
                    </a:cubicBezTo>
                    <a:cubicBezTo>
                      <a:pt x="187245" y="47087"/>
                      <a:pt x="191048" y="46607"/>
                      <a:pt x="193019" y="48629"/>
                    </a:cubicBezTo>
                    <a:cubicBezTo>
                      <a:pt x="194201" y="49845"/>
                      <a:pt x="195024" y="51353"/>
                      <a:pt x="195795" y="52861"/>
                    </a:cubicBezTo>
                    <a:cubicBezTo>
                      <a:pt x="196154" y="53563"/>
                      <a:pt x="196531" y="54300"/>
                      <a:pt x="197165" y="54746"/>
                    </a:cubicBezTo>
                    <a:cubicBezTo>
                      <a:pt x="197486" y="54965"/>
                      <a:pt x="197889" y="55093"/>
                      <a:pt x="198275" y="55093"/>
                    </a:cubicBezTo>
                    <a:cubicBezTo>
                      <a:pt x="198674" y="55093"/>
                      <a:pt x="199055" y="54956"/>
                      <a:pt x="199307" y="54643"/>
                    </a:cubicBezTo>
                    <a:cubicBezTo>
                      <a:pt x="199821" y="54026"/>
                      <a:pt x="199564" y="53101"/>
                      <a:pt x="199393" y="52312"/>
                    </a:cubicBezTo>
                    <a:cubicBezTo>
                      <a:pt x="199204" y="51507"/>
                      <a:pt x="199239" y="50462"/>
                      <a:pt x="199993" y="50154"/>
                    </a:cubicBezTo>
                    <a:cubicBezTo>
                      <a:pt x="200122" y="50101"/>
                      <a:pt x="200254" y="50078"/>
                      <a:pt x="200386" y="50078"/>
                    </a:cubicBezTo>
                    <a:cubicBezTo>
                      <a:pt x="200817" y="50078"/>
                      <a:pt x="201254" y="50320"/>
                      <a:pt x="201620" y="50582"/>
                    </a:cubicBezTo>
                    <a:cubicBezTo>
                      <a:pt x="204088" y="52432"/>
                      <a:pt x="205270" y="55928"/>
                      <a:pt x="204585" y="58926"/>
                    </a:cubicBezTo>
                    <a:cubicBezTo>
                      <a:pt x="204208" y="60554"/>
                      <a:pt x="203334" y="62011"/>
                      <a:pt x="202803" y="63587"/>
                    </a:cubicBezTo>
                    <a:cubicBezTo>
                      <a:pt x="202374" y="64838"/>
                      <a:pt x="202169" y="66123"/>
                      <a:pt x="202117" y="67425"/>
                    </a:cubicBezTo>
                    <a:cubicBezTo>
                      <a:pt x="202032" y="69241"/>
                      <a:pt x="202203" y="71075"/>
                      <a:pt x="202408" y="72857"/>
                    </a:cubicBezTo>
                    <a:cubicBezTo>
                      <a:pt x="202717" y="75786"/>
                      <a:pt x="202546" y="78836"/>
                      <a:pt x="202974" y="81715"/>
                    </a:cubicBezTo>
                    <a:cubicBezTo>
                      <a:pt x="203659" y="86358"/>
                      <a:pt x="205081" y="91910"/>
                      <a:pt x="209622" y="94206"/>
                    </a:cubicBezTo>
                    <a:cubicBezTo>
                      <a:pt x="210122" y="94456"/>
                      <a:pt x="210699" y="94658"/>
                      <a:pt x="211246" y="94658"/>
                    </a:cubicBezTo>
                    <a:cubicBezTo>
                      <a:pt x="211561" y="94658"/>
                      <a:pt x="211866" y="94591"/>
                      <a:pt x="212141" y="94429"/>
                    </a:cubicBezTo>
                    <a:cubicBezTo>
                      <a:pt x="213443" y="93658"/>
                      <a:pt x="212963" y="91704"/>
                      <a:pt x="212449" y="90299"/>
                    </a:cubicBezTo>
                    <a:cubicBezTo>
                      <a:pt x="210239" y="84337"/>
                      <a:pt x="210016" y="77860"/>
                      <a:pt x="209828" y="71520"/>
                    </a:cubicBezTo>
                    <a:cubicBezTo>
                      <a:pt x="209639" y="65163"/>
                      <a:pt x="209434" y="58686"/>
                      <a:pt x="207275" y="52724"/>
                    </a:cubicBezTo>
                    <a:cubicBezTo>
                      <a:pt x="205116" y="46744"/>
                      <a:pt x="200609" y="41261"/>
                      <a:pt x="194475" y="39616"/>
                    </a:cubicBezTo>
                    <a:cubicBezTo>
                      <a:pt x="193621" y="39392"/>
                      <a:pt x="192727" y="39245"/>
                      <a:pt x="191845" y="39245"/>
                    </a:cubicBezTo>
                    <a:close/>
                    <a:moveTo>
                      <a:pt x="226066" y="97655"/>
                    </a:moveTo>
                    <a:cubicBezTo>
                      <a:pt x="225971" y="97655"/>
                      <a:pt x="225875" y="97659"/>
                      <a:pt x="225780" y="97667"/>
                    </a:cubicBezTo>
                    <a:cubicBezTo>
                      <a:pt x="224358" y="97787"/>
                      <a:pt x="223107" y="98712"/>
                      <a:pt x="221685" y="98764"/>
                    </a:cubicBezTo>
                    <a:cubicBezTo>
                      <a:pt x="221633" y="98766"/>
                      <a:pt x="221581" y="98767"/>
                      <a:pt x="221530" y="98767"/>
                    </a:cubicBezTo>
                    <a:cubicBezTo>
                      <a:pt x="220388" y="98767"/>
                      <a:pt x="219303" y="98241"/>
                      <a:pt x="218172" y="98061"/>
                    </a:cubicBezTo>
                    <a:cubicBezTo>
                      <a:pt x="217824" y="98001"/>
                      <a:pt x="217516" y="97973"/>
                      <a:pt x="217247" y="97973"/>
                    </a:cubicBezTo>
                    <a:cubicBezTo>
                      <a:pt x="214369" y="97973"/>
                      <a:pt x="215847" y="101179"/>
                      <a:pt x="217555" y="102636"/>
                    </a:cubicBezTo>
                    <a:cubicBezTo>
                      <a:pt x="219434" y="104260"/>
                      <a:pt x="222066" y="105188"/>
                      <a:pt x="224574" y="105188"/>
                    </a:cubicBezTo>
                    <a:cubicBezTo>
                      <a:pt x="224765" y="105188"/>
                      <a:pt x="224956" y="105183"/>
                      <a:pt x="225146" y="105172"/>
                    </a:cubicBezTo>
                    <a:cubicBezTo>
                      <a:pt x="227853" y="105035"/>
                      <a:pt x="230749" y="103236"/>
                      <a:pt x="229566" y="100066"/>
                    </a:cubicBezTo>
                    <a:cubicBezTo>
                      <a:pt x="229035" y="98648"/>
                      <a:pt x="227564" y="97655"/>
                      <a:pt x="226066" y="97655"/>
                    </a:cubicBezTo>
                    <a:close/>
                    <a:moveTo>
                      <a:pt x="174177" y="95468"/>
                    </a:moveTo>
                    <a:cubicBezTo>
                      <a:pt x="174231" y="95468"/>
                      <a:pt x="174287" y="95475"/>
                      <a:pt x="174342" y="95491"/>
                    </a:cubicBezTo>
                    <a:cubicBezTo>
                      <a:pt x="174736" y="95628"/>
                      <a:pt x="174839" y="96142"/>
                      <a:pt x="174856" y="96553"/>
                    </a:cubicBezTo>
                    <a:cubicBezTo>
                      <a:pt x="175096" y="101882"/>
                      <a:pt x="173074" y="107022"/>
                      <a:pt x="172526" y="112283"/>
                    </a:cubicBezTo>
                    <a:cubicBezTo>
                      <a:pt x="172286" y="114613"/>
                      <a:pt x="171909" y="117954"/>
                      <a:pt x="172646" y="120164"/>
                    </a:cubicBezTo>
                    <a:cubicBezTo>
                      <a:pt x="172835" y="120747"/>
                      <a:pt x="172869" y="121535"/>
                      <a:pt x="172338" y="121844"/>
                    </a:cubicBezTo>
                    <a:cubicBezTo>
                      <a:pt x="172221" y="121908"/>
                      <a:pt x="172092" y="121936"/>
                      <a:pt x="171961" y="121936"/>
                    </a:cubicBezTo>
                    <a:cubicBezTo>
                      <a:pt x="171707" y="121936"/>
                      <a:pt x="171444" y="121830"/>
                      <a:pt x="171241" y="121672"/>
                    </a:cubicBezTo>
                    <a:cubicBezTo>
                      <a:pt x="169648" y="120404"/>
                      <a:pt x="169168" y="115692"/>
                      <a:pt x="168979" y="113808"/>
                    </a:cubicBezTo>
                    <a:cubicBezTo>
                      <a:pt x="168928" y="113362"/>
                      <a:pt x="168859" y="112865"/>
                      <a:pt x="168482" y="112608"/>
                    </a:cubicBezTo>
                    <a:cubicBezTo>
                      <a:pt x="168351" y="112524"/>
                      <a:pt x="168204" y="112487"/>
                      <a:pt x="168053" y="112487"/>
                    </a:cubicBezTo>
                    <a:cubicBezTo>
                      <a:pt x="167714" y="112487"/>
                      <a:pt x="167360" y="112678"/>
                      <a:pt x="167146" y="112951"/>
                    </a:cubicBezTo>
                    <a:cubicBezTo>
                      <a:pt x="166746" y="113445"/>
                      <a:pt x="166548" y="114334"/>
                      <a:pt x="166087" y="114334"/>
                    </a:cubicBezTo>
                    <a:cubicBezTo>
                      <a:pt x="165876" y="114334"/>
                      <a:pt x="165610" y="114148"/>
                      <a:pt x="165244" y="113653"/>
                    </a:cubicBezTo>
                    <a:cubicBezTo>
                      <a:pt x="164661" y="112848"/>
                      <a:pt x="164593" y="111700"/>
                      <a:pt x="164799" y="110483"/>
                    </a:cubicBezTo>
                    <a:cubicBezTo>
                      <a:pt x="165175" y="108342"/>
                      <a:pt x="166461" y="105977"/>
                      <a:pt x="167369" y="104778"/>
                    </a:cubicBezTo>
                    <a:cubicBezTo>
                      <a:pt x="168739" y="103013"/>
                      <a:pt x="170333" y="102208"/>
                      <a:pt x="171241" y="99963"/>
                    </a:cubicBezTo>
                    <a:cubicBezTo>
                      <a:pt x="171824" y="98541"/>
                      <a:pt x="172320" y="97033"/>
                      <a:pt x="173383" y="95902"/>
                    </a:cubicBezTo>
                    <a:cubicBezTo>
                      <a:pt x="173600" y="95685"/>
                      <a:pt x="173878" y="95468"/>
                      <a:pt x="174177" y="95468"/>
                    </a:cubicBezTo>
                    <a:close/>
                    <a:moveTo>
                      <a:pt x="130119" y="120018"/>
                    </a:moveTo>
                    <a:cubicBezTo>
                      <a:pt x="129263" y="120018"/>
                      <a:pt x="128338" y="120505"/>
                      <a:pt x="128148" y="121330"/>
                    </a:cubicBezTo>
                    <a:cubicBezTo>
                      <a:pt x="127977" y="122135"/>
                      <a:pt x="128474" y="122923"/>
                      <a:pt x="129090" y="123471"/>
                    </a:cubicBezTo>
                    <a:cubicBezTo>
                      <a:pt x="130307" y="124585"/>
                      <a:pt x="131952" y="125099"/>
                      <a:pt x="133528" y="125579"/>
                    </a:cubicBezTo>
                    <a:cubicBezTo>
                      <a:pt x="133766" y="125658"/>
                      <a:pt x="134021" y="125726"/>
                      <a:pt x="134264" y="125726"/>
                    </a:cubicBezTo>
                    <a:cubicBezTo>
                      <a:pt x="134440" y="125726"/>
                      <a:pt x="134610" y="125690"/>
                      <a:pt x="134762" y="125596"/>
                    </a:cubicBezTo>
                    <a:cubicBezTo>
                      <a:pt x="135088" y="125373"/>
                      <a:pt x="135173" y="124928"/>
                      <a:pt x="135156" y="124534"/>
                    </a:cubicBezTo>
                    <a:cubicBezTo>
                      <a:pt x="135070" y="122495"/>
                      <a:pt x="132243" y="120199"/>
                      <a:pt x="130324" y="120027"/>
                    </a:cubicBezTo>
                    <a:cubicBezTo>
                      <a:pt x="130257" y="120021"/>
                      <a:pt x="130188" y="120018"/>
                      <a:pt x="130119" y="120018"/>
                    </a:cubicBezTo>
                    <a:close/>
                    <a:moveTo>
                      <a:pt x="210840" y="136685"/>
                    </a:moveTo>
                    <a:cubicBezTo>
                      <a:pt x="211675" y="136685"/>
                      <a:pt x="212561" y="136915"/>
                      <a:pt x="213083" y="137247"/>
                    </a:cubicBezTo>
                    <a:cubicBezTo>
                      <a:pt x="214334" y="138035"/>
                      <a:pt x="215328" y="139218"/>
                      <a:pt x="215876" y="140588"/>
                    </a:cubicBezTo>
                    <a:cubicBezTo>
                      <a:pt x="216047" y="141017"/>
                      <a:pt x="216167" y="141565"/>
                      <a:pt x="215859" y="141908"/>
                    </a:cubicBezTo>
                    <a:cubicBezTo>
                      <a:pt x="215678" y="142121"/>
                      <a:pt x="215398" y="142188"/>
                      <a:pt x="215105" y="142188"/>
                    </a:cubicBezTo>
                    <a:cubicBezTo>
                      <a:pt x="214926" y="142188"/>
                      <a:pt x="214743" y="142163"/>
                      <a:pt x="214574" y="142131"/>
                    </a:cubicBezTo>
                    <a:cubicBezTo>
                      <a:pt x="212998" y="141805"/>
                      <a:pt x="209399" y="140537"/>
                      <a:pt x="208868" y="138755"/>
                    </a:cubicBezTo>
                    <a:cubicBezTo>
                      <a:pt x="208412" y="137222"/>
                      <a:pt x="209565" y="136685"/>
                      <a:pt x="210840" y="136685"/>
                    </a:cubicBezTo>
                    <a:close/>
                    <a:moveTo>
                      <a:pt x="70904" y="145048"/>
                    </a:moveTo>
                    <a:cubicBezTo>
                      <a:pt x="70526" y="145048"/>
                      <a:pt x="70145" y="145110"/>
                      <a:pt x="69771" y="145180"/>
                    </a:cubicBezTo>
                    <a:lnTo>
                      <a:pt x="59611" y="146808"/>
                    </a:lnTo>
                    <a:cubicBezTo>
                      <a:pt x="58171" y="147048"/>
                      <a:pt x="55841" y="147785"/>
                      <a:pt x="56372" y="149772"/>
                    </a:cubicBezTo>
                    <a:cubicBezTo>
                      <a:pt x="56749" y="151143"/>
                      <a:pt x="58428" y="151246"/>
                      <a:pt x="59611" y="151383"/>
                    </a:cubicBezTo>
                    <a:cubicBezTo>
                      <a:pt x="60218" y="151445"/>
                      <a:pt x="60828" y="151475"/>
                      <a:pt x="61437" y="151475"/>
                    </a:cubicBezTo>
                    <a:cubicBezTo>
                      <a:pt x="64905" y="151475"/>
                      <a:pt x="68365" y="150490"/>
                      <a:pt x="71279" y="148624"/>
                    </a:cubicBezTo>
                    <a:cubicBezTo>
                      <a:pt x="72187" y="148042"/>
                      <a:pt x="73147" y="147048"/>
                      <a:pt x="72753" y="146037"/>
                    </a:cubicBezTo>
                    <a:cubicBezTo>
                      <a:pt x="72547" y="145523"/>
                      <a:pt x="71999" y="145198"/>
                      <a:pt x="71433" y="145095"/>
                    </a:cubicBezTo>
                    <a:cubicBezTo>
                      <a:pt x="71258" y="145062"/>
                      <a:pt x="71082" y="145048"/>
                      <a:pt x="70904" y="145048"/>
                    </a:cubicBezTo>
                    <a:close/>
                    <a:moveTo>
                      <a:pt x="12493" y="120351"/>
                    </a:moveTo>
                    <a:cubicBezTo>
                      <a:pt x="12291" y="120351"/>
                      <a:pt x="12090" y="120363"/>
                      <a:pt x="11891" y="120387"/>
                    </a:cubicBezTo>
                    <a:cubicBezTo>
                      <a:pt x="7522" y="120935"/>
                      <a:pt x="6682" y="127841"/>
                      <a:pt x="6922" y="131199"/>
                    </a:cubicBezTo>
                    <a:cubicBezTo>
                      <a:pt x="6991" y="132124"/>
                      <a:pt x="7162" y="133067"/>
                      <a:pt x="7676" y="133820"/>
                    </a:cubicBezTo>
                    <a:cubicBezTo>
                      <a:pt x="8670" y="135225"/>
                      <a:pt x="10555" y="135568"/>
                      <a:pt x="12217" y="136048"/>
                    </a:cubicBezTo>
                    <a:cubicBezTo>
                      <a:pt x="15284" y="136939"/>
                      <a:pt x="18111" y="138704"/>
                      <a:pt x="20236" y="141085"/>
                    </a:cubicBezTo>
                    <a:cubicBezTo>
                      <a:pt x="22532" y="143638"/>
                      <a:pt x="24005" y="146808"/>
                      <a:pt x="25890" y="149687"/>
                    </a:cubicBezTo>
                    <a:cubicBezTo>
                      <a:pt x="29035" y="154461"/>
                      <a:pt x="33741" y="158185"/>
                      <a:pt x="39353" y="158185"/>
                    </a:cubicBezTo>
                    <a:cubicBezTo>
                      <a:pt x="40468" y="158185"/>
                      <a:pt x="41620" y="158038"/>
                      <a:pt x="42802" y="157723"/>
                    </a:cubicBezTo>
                    <a:cubicBezTo>
                      <a:pt x="43624" y="157517"/>
                      <a:pt x="44532" y="157072"/>
                      <a:pt x="44652" y="156249"/>
                    </a:cubicBezTo>
                    <a:cubicBezTo>
                      <a:pt x="44738" y="155650"/>
                      <a:pt x="44378" y="155101"/>
                      <a:pt x="44310" y="154519"/>
                    </a:cubicBezTo>
                    <a:cubicBezTo>
                      <a:pt x="44155" y="153388"/>
                      <a:pt x="45081" y="152377"/>
                      <a:pt x="46074" y="151863"/>
                    </a:cubicBezTo>
                    <a:cubicBezTo>
                      <a:pt x="47085" y="151332"/>
                      <a:pt x="48233" y="151092"/>
                      <a:pt x="49193" y="150492"/>
                    </a:cubicBezTo>
                    <a:cubicBezTo>
                      <a:pt x="50152" y="149892"/>
                      <a:pt x="50923" y="148727"/>
                      <a:pt x="50546" y="147648"/>
                    </a:cubicBezTo>
                    <a:cubicBezTo>
                      <a:pt x="50032" y="146226"/>
                      <a:pt x="48113" y="146140"/>
                      <a:pt x="46606" y="146037"/>
                    </a:cubicBezTo>
                    <a:cubicBezTo>
                      <a:pt x="43504" y="145814"/>
                      <a:pt x="40506" y="144409"/>
                      <a:pt x="38347" y="142165"/>
                    </a:cubicBezTo>
                    <a:cubicBezTo>
                      <a:pt x="37632" y="141408"/>
                      <a:pt x="36711" y="140491"/>
                      <a:pt x="35772" y="140491"/>
                    </a:cubicBezTo>
                    <a:cubicBezTo>
                      <a:pt x="35562" y="140491"/>
                      <a:pt x="35352" y="140537"/>
                      <a:pt x="35143" y="140640"/>
                    </a:cubicBezTo>
                    <a:cubicBezTo>
                      <a:pt x="34440" y="140983"/>
                      <a:pt x="34166" y="141925"/>
                      <a:pt x="34337" y="142696"/>
                    </a:cubicBezTo>
                    <a:cubicBezTo>
                      <a:pt x="34509" y="143467"/>
                      <a:pt x="35006" y="144135"/>
                      <a:pt x="35485" y="144752"/>
                    </a:cubicBezTo>
                    <a:cubicBezTo>
                      <a:pt x="36393" y="145934"/>
                      <a:pt x="37302" y="147100"/>
                      <a:pt x="38210" y="148265"/>
                    </a:cubicBezTo>
                    <a:cubicBezTo>
                      <a:pt x="38741" y="148967"/>
                      <a:pt x="39957" y="150081"/>
                      <a:pt x="38398" y="150321"/>
                    </a:cubicBezTo>
                    <a:cubicBezTo>
                      <a:pt x="38176" y="150355"/>
                      <a:pt x="37958" y="150372"/>
                      <a:pt x="37742" y="150372"/>
                    </a:cubicBezTo>
                    <a:cubicBezTo>
                      <a:pt x="33674" y="150372"/>
                      <a:pt x="30849" y="144446"/>
                      <a:pt x="29694" y="141257"/>
                    </a:cubicBezTo>
                    <a:cubicBezTo>
                      <a:pt x="28769" y="138738"/>
                      <a:pt x="28135" y="136099"/>
                      <a:pt x="27072" y="133632"/>
                    </a:cubicBezTo>
                    <a:cubicBezTo>
                      <a:pt x="26044" y="131199"/>
                      <a:pt x="24588" y="128937"/>
                      <a:pt x="22823" y="126967"/>
                    </a:cubicBezTo>
                    <a:cubicBezTo>
                      <a:pt x="20579" y="124446"/>
                      <a:pt x="16266" y="120351"/>
                      <a:pt x="12493" y="120351"/>
                    </a:cubicBezTo>
                    <a:close/>
                    <a:moveTo>
                      <a:pt x="107624" y="145462"/>
                    </a:moveTo>
                    <a:cubicBezTo>
                      <a:pt x="106768" y="145462"/>
                      <a:pt x="106234" y="145893"/>
                      <a:pt x="106679" y="147219"/>
                    </a:cubicBezTo>
                    <a:cubicBezTo>
                      <a:pt x="106936" y="147973"/>
                      <a:pt x="107553" y="148539"/>
                      <a:pt x="108101" y="149121"/>
                    </a:cubicBezTo>
                    <a:cubicBezTo>
                      <a:pt x="109146" y="150252"/>
                      <a:pt x="109968" y="151606"/>
                      <a:pt x="110500" y="153045"/>
                    </a:cubicBezTo>
                    <a:cubicBezTo>
                      <a:pt x="111134" y="154776"/>
                      <a:pt x="111356" y="156643"/>
                      <a:pt x="112110" y="158305"/>
                    </a:cubicBezTo>
                    <a:cubicBezTo>
                      <a:pt x="112679" y="159590"/>
                      <a:pt x="114578" y="161719"/>
                      <a:pt x="116103" y="161719"/>
                    </a:cubicBezTo>
                    <a:cubicBezTo>
                      <a:pt x="116369" y="161719"/>
                      <a:pt x="116623" y="161654"/>
                      <a:pt x="116857" y="161509"/>
                    </a:cubicBezTo>
                    <a:cubicBezTo>
                      <a:pt x="117114" y="161355"/>
                      <a:pt x="117336" y="161115"/>
                      <a:pt x="117525" y="160756"/>
                    </a:cubicBezTo>
                    <a:cubicBezTo>
                      <a:pt x="118810" y="158408"/>
                      <a:pt x="117148" y="153799"/>
                      <a:pt x="115966" y="151726"/>
                    </a:cubicBezTo>
                    <a:cubicBezTo>
                      <a:pt x="114869" y="149790"/>
                      <a:pt x="113207" y="147973"/>
                      <a:pt x="111339" y="146757"/>
                    </a:cubicBezTo>
                    <a:cubicBezTo>
                      <a:pt x="110724" y="146344"/>
                      <a:pt x="108846" y="145462"/>
                      <a:pt x="107624" y="145462"/>
                    </a:cubicBezTo>
                    <a:close/>
                    <a:moveTo>
                      <a:pt x="18259" y="22189"/>
                    </a:moveTo>
                    <a:cubicBezTo>
                      <a:pt x="12122" y="22189"/>
                      <a:pt x="5996" y="23792"/>
                      <a:pt x="754" y="27142"/>
                    </a:cubicBezTo>
                    <a:cubicBezTo>
                      <a:pt x="1508" y="32642"/>
                      <a:pt x="720" y="37543"/>
                      <a:pt x="0" y="43060"/>
                    </a:cubicBezTo>
                    <a:cubicBezTo>
                      <a:pt x="9955" y="41227"/>
                      <a:pt x="19653" y="40267"/>
                      <a:pt x="29728" y="39325"/>
                    </a:cubicBezTo>
                    <a:cubicBezTo>
                      <a:pt x="31744" y="39135"/>
                      <a:pt x="34037" y="38850"/>
                      <a:pt x="36296" y="38850"/>
                    </a:cubicBezTo>
                    <a:cubicBezTo>
                      <a:pt x="39126" y="38850"/>
                      <a:pt x="41903" y="39297"/>
                      <a:pt x="44018" y="40935"/>
                    </a:cubicBezTo>
                    <a:cubicBezTo>
                      <a:pt x="47531" y="43660"/>
                      <a:pt x="49793" y="48046"/>
                      <a:pt x="49724" y="52501"/>
                    </a:cubicBezTo>
                    <a:cubicBezTo>
                      <a:pt x="49707" y="53409"/>
                      <a:pt x="49501" y="54471"/>
                      <a:pt x="48696" y="54883"/>
                    </a:cubicBezTo>
                    <a:cubicBezTo>
                      <a:pt x="48474" y="54997"/>
                      <a:pt x="48258" y="55047"/>
                      <a:pt x="48045" y="55047"/>
                    </a:cubicBezTo>
                    <a:cubicBezTo>
                      <a:pt x="46759" y="55047"/>
                      <a:pt x="45598" y="53223"/>
                      <a:pt x="44172" y="52724"/>
                    </a:cubicBezTo>
                    <a:cubicBezTo>
                      <a:pt x="43922" y="52633"/>
                      <a:pt x="43672" y="52592"/>
                      <a:pt x="43427" y="52592"/>
                    </a:cubicBezTo>
                    <a:cubicBezTo>
                      <a:pt x="41625" y="52592"/>
                      <a:pt x="40075" y="54854"/>
                      <a:pt x="40437" y="56785"/>
                    </a:cubicBezTo>
                    <a:cubicBezTo>
                      <a:pt x="40831" y="58961"/>
                      <a:pt x="42682" y="60554"/>
                      <a:pt x="44464" y="61908"/>
                    </a:cubicBezTo>
                    <a:cubicBezTo>
                      <a:pt x="47514" y="64238"/>
                      <a:pt x="50684" y="66431"/>
                      <a:pt x="53956" y="68453"/>
                    </a:cubicBezTo>
                    <a:cubicBezTo>
                      <a:pt x="56321" y="69909"/>
                      <a:pt x="59696" y="71075"/>
                      <a:pt x="61410" y="73336"/>
                    </a:cubicBezTo>
                    <a:cubicBezTo>
                      <a:pt x="62712" y="75015"/>
                      <a:pt x="63157" y="77534"/>
                      <a:pt x="64048" y="79453"/>
                    </a:cubicBezTo>
                    <a:cubicBezTo>
                      <a:pt x="65436" y="82469"/>
                      <a:pt x="66995" y="85502"/>
                      <a:pt x="69326" y="87918"/>
                    </a:cubicBezTo>
                    <a:cubicBezTo>
                      <a:pt x="72564" y="91242"/>
                      <a:pt x="77105" y="93144"/>
                      <a:pt x="81714" y="93640"/>
                    </a:cubicBezTo>
                    <a:cubicBezTo>
                      <a:pt x="82858" y="93765"/>
                      <a:pt x="83996" y="93824"/>
                      <a:pt x="85125" y="93824"/>
                    </a:cubicBezTo>
                    <a:cubicBezTo>
                      <a:pt x="96781" y="93824"/>
                      <a:pt x="107567" y="87454"/>
                      <a:pt x="115846" y="79659"/>
                    </a:cubicBezTo>
                    <a:cubicBezTo>
                      <a:pt x="121586" y="74244"/>
                      <a:pt x="126880" y="68247"/>
                      <a:pt x="133443" y="63844"/>
                    </a:cubicBezTo>
                    <a:cubicBezTo>
                      <a:pt x="138474" y="60445"/>
                      <a:pt x="144498" y="58050"/>
                      <a:pt x="150480" y="58050"/>
                    </a:cubicBezTo>
                    <a:cubicBezTo>
                      <a:pt x="152279" y="58050"/>
                      <a:pt x="154074" y="58266"/>
                      <a:pt x="155837" y="58738"/>
                    </a:cubicBezTo>
                    <a:cubicBezTo>
                      <a:pt x="159812" y="59800"/>
                      <a:pt x="164079" y="63535"/>
                      <a:pt x="166872" y="66500"/>
                    </a:cubicBezTo>
                    <a:cubicBezTo>
                      <a:pt x="170282" y="70132"/>
                      <a:pt x="172646" y="74758"/>
                      <a:pt x="173451" y="79693"/>
                    </a:cubicBezTo>
                    <a:cubicBezTo>
                      <a:pt x="174291" y="84936"/>
                      <a:pt x="173349" y="90402"/>
                      <a:pt x="170950" y="95131"/>
                    </a:cubicBezTo>
                    <a:cubicBezTo>
                      <a:pt x="168482" y="99980"/>
                      <a:pt x="163651" y="103938"/>
                      <a:pt x="162503" y="109455"/>
                    </a:cubicBezTo>
                    <a:cubicBezTo>
                      <a:pt x="161389" y="114767"/>
                      <a:pt x="164901" y="121981"/>
                      <a:pt x="167249" y="126658"/>
                    </a:cubicBezTo>
                    <a:cubicBezTo>
                      <a:pt x="171926" y="136048"/>
                      <a:pt x="177941" y="145814"/>
                      <a:pt x="187159" y="151349"/>
                    </a:cubicBezTo>
                    <a:cubicBezTo>
                      <a:pt x="190500" y="153336"/>
                      <a:pt x="194150" y="154844"/>
                      <a:pt x="197954" y="155701"/>
                    </a:cubicBezTo>
                    <a:cubicBezTo>
                      <a:pt x="198882" y="155915"/>
                      <a:pt x="199783" y="155997"/>
                      <a:pt x="200670" y="155997"/>
                    </a:cubicBezTo>
                    <a:cubicBezTo>
                      <a:pt x="203554" y="155997"/>
                      <a:pt x="206281" y="155131"/>
                      <a:pt x="209248" y="155131"/>
                    </a:cubicBezTo>
                    <a:cubicBezTo>
                      <a:pt x="209597" y="155131"/>
                      <a:pt x="209950" y="155143"/>
                      <a:pt x="210307" y="155170"/>
                    </a:cubicBezTo>
                    <a:cubicBezTo>
                      <a:pt x="213049" y="155393"/>
                      <a:pt x="215585" y="156712"/>
                      <a:pt x="218018" y="157997"/>
                    </a:cubicBezTo>
                    <a:cubicBezTo>
                      <a:pt x="222119" y="160180"/>
                      <a:pt x="225383" y="162576"/>
                      <a:pt x="229824" y="162576"/>
                    </a:cubicBezTo>
                    <a:cubicBezTo>
                      <a:pt x="230263" y="162576"/>
                      <a:pt x="230713" y="162553"/>
                      <a:pt x="231177" y="162503"/>
                    </a:cubicBezTo>
                    <a:cubicBezTo>
                      <a:pt x="235820" y="162006"/>
                      <a:pt x="240173" y="161424"/>
                      <a:pt x="244542" y="159693"/>
                    </a:cubicBezTo>
                    <a:cubicBezTo>
                      <a:pt x="253041" y="156335"/>
                      <a:pt x="260477" y="150149"/>
                      <a:pt x="265035" y="142216"/>
                    </a:cubicBezTo>
                    <a:cubicBezTo>
                      <a:pt x="269181" y="135037"/>
                      <a:pt x="271049" y="126812"/>
                      <a:pt x="273311" y="118845"/>
                    </a:cubicBezTo>
                    <a:cubicBezTo>
                      <a:pt x="275589" y="110878"/>
                      <a:pt x="278485" y="102790"/>
                      <a:pt x="284174" y="96759"/>
                    </a:cubicBezTo>
                    <a:cubicBezTo>
                      <a:pt x="288386" y="92319"/>
                      <a:pt x="294484" y="89289"/>
                      <a:pt x="300462" y="89289"/>
                    </a:cubicBezTo>
                    <a:cubicBezTo>
                      <a:pt x="302583" y="89289"/>
                      <a:pt x="304688" y="89671"/>
                      <a:pt x="306688" y="90505"/>
                    </a:cubicBezTo>
                    <a:cubicBezTo>
                      <a:pt x="305917" y="90179"/>
                      <a:pt x="306620" y="84594"/>
                      <a:pt x="306089" y="83668"/>
                    </a:cubicBezTo>
                    <a:cubicBezTo>
                      <a:pt x="305530" y="82670"/>
                      <a:pt x="304622" y="82438"/>
                      <a:pt x="303613" y="82438"/>
                    </a:cubicBezTo>
                    <a:cubicBezTo>
                      <a:pt x="303012" y="82438"/>
                      <a:pt x="302374" y="82520"/>
                      <a:pt x="301754" y="82572"/>
                    </a:cubicBezTo>
                    <a:cubicBezTo>
                      <a:pt x="297504" y="82897"/>
                      <a:pt x="293443" y="84354"/>
                      <a:pt x="289742" y="86444"/>
                    </a:cubicBezTo>
                    <a:cubicBezTo>
                      <a:pt x="282118" y="90762"/>
                      <a:pt x="276035" y="97581"/>
                      <a:pt x="271015" y="104641"/>
                    </a:cubicBezTo>
                    <a:cubicBezTo>
                      <a:pt x="262704" y="116361"/>
                      <a:pt x="255165" y="129811"/>
                      <a:pt x="242160" y="135894"/>
                    </a:cubicBezTo>
                    <a:cubicBezTo>
                      <a:pt x="237639" y="138007"/>
                      <a:pt x="232962" y="139243"/>
                      <a:pt x="228369" y="139243"/>
                    </a:cubicBezTo>
                    <a:cubicBezTo>
                      <a:pt x="223354" y="139243"/>
                      <a:pt x="218439" y="137768"/>
                      <a:pt x="213940" y="134352"/>
                    </a:cubicBezTo>
                    <a:cubicBezTo>
                      <a:pt x="210890" y="132038"/>
                      <a:pt x="208234" y="129211"/>
                      <a:pt x="205081" y="127035"/>
                    </a:cubicBezTo>
                    <a:cubicBezTo>
                      <a:pt x="204605" y="126714"/>
                      <a:pt x="204004" y="126400"/>
                      <a:pt x="203458" y="126400"/>
                    </a:cubicBezTo>
                    <a:cubicBezTo>
                      <a:pt x="203218" y="126400"/>
                      <a:pt x="202989" y="126461"/>
                      <a:pt x="202785" y="126607"/>
                    </a:cubicBezTo>
                    <a:cubicBezTo>
                      <a:pt x="202083" y="127104"/>
                      <a:pt x="202237" y="128166"/>
                      <a:pt x="202443" y="128989"/>
                    </a:cubicBezTo>
                    <a:cubicBezTo>
                      <a:pt x="203025" y="131199"/>
                      <a:pt x="204550" y="134232"/>
                      <a:pt x="201535" y="135088"/>
                    </a:cubicBezTo>
                    <a:cubicBezTo>
                      <a:pt x="201211" y="135180"/>
                      <a:pt x="200885" y="135222"/>
                      <a:pt x="200561" y="135222"/>
                    </a:cubicBezTo>
                    <a:cubicBezTo>
                      <a:pt x="198154" y="135222"/>
                      <a:pt x="195783" y="132914"/>
                      <a:pt x="194304" y="131404"/>
                    </a:cubicBezTo>
                    <a:cubicBezTo>
                      <a:pt x="190534" y="127584"/>
                      <a:pt x="186919" y="123351"/>
                      <a:pt x="185377" y="118211"/>
                    </a:cubicBezTo>
                    <a:cubicBezTo>
                      <a:pt x="184931" y="116738"/>
                      <a:pt x="184674" y="115144"/>
                      <a:pt x="185188" y="113705"/>
                    </a:cubicBezTo>
                    <a:cubicBezTo>
                      <a:pt x="185652" y="112391"/>
                      <a:pt x="186910" y="111300"/>
                      <a:pt x="188246" y="111300"/>
                    </a:cubicBezTo>
                    <a:cubicBezTo>
                      <a:pt x="188392" y="111300"/>
                      <a:pt x="188538" y="111313"/>
                      <a:pt x="188684" y="111340"/>
                    </a:cubicBezTo>
                    <a:cubicBezTo>
                      <a:pt x="189215" y="111443"/>
                      <a:pt x="189712" y="111717"/>
                      <a:pt x="190243" y="111786"/>
                    </a:cubicBezTo>
                    <a:cubicBezTo>
                      <a:pt x="190349" y="111800"/>
                      <a:pt x="190454" y="111807"/>
                      <a:pt x="190556" y="111807"/>
                    </a:cubicBezTo>
                    <a:cubicBezTo>
                      <a:pt x="192493" y="111807"/>
                      <a:pt x="193649" y="109262"/>
                      <a:pt x="193567" y="107211"/>
                    </a:cubicBezTo>
                    <a:cubicBezTo>
                      <a:pt x="193207" y="97667"/>
                      <a:pt x="197200" y="88414"/>
                      <a:pt x="196891" y="78768"/>
                    </a:cubicBezTo>
                    <a:cubicBezTo>
                      <a:pt x="196480" y="66226"/>
                      <a:pt x="187587" y="55911"/>
                      <a:pt x="176518" y="50942"/>
                    </a:cubicBezTo>
                    <a:cubicBezTo>
                      <a:pt x="170810" y="48373"/>
                      <a:pt x="163349" y="47793"/>
                      <a:pt x="156874" y="47793"/>
                    </a:cubicBezTo>
                    <a:cubicBezTo>
                      <a:pt x="155964" y="47793"/>
                      <a:pt x="155073" y="47804"/>
                      <a:pt x="154209" y="47823"/>
                    </a:cubicBezTo>
                    <a:cubicBezTo>
                      <a:pt x="146825" y="47995"/>
                      <a:pt x="139457" y="49314"/>
                      <a:pt x="132500" y="51781"/>
                    </a:cubicBezTo>
                    <a:cubicBezTo>
                      <a:pt x="129570" y="52809"/>
                      <a:pt x="126315" y="54557"/>
                      <a:pt x="125921" y="57624"/>
                    </a:cubicBezTo>
                    <a:cubicBezTo>
                      <a:pt x="125818" y="58567"/>
                      <a:pt x="125989" y="59526"/>
                      <a:pt x="125835" y="60468"/>
                    </a:cubicBezTo>
                    <a:cubicBezTo>
                      <a:pt x="125561" y="62062"/>
                      <a:pt x="124310" y="63347"/>
                      <a:pt x="122871" y="64084"/>
                    </a:cubicBezTo>
                    <a:cubicBezTo>
                      <a:pt x="119012" y="66040"/>
                      <a:pt x="114165" y="66985"/>
                      <a:pt x="109333" y="66985"/>
                    </a:cubicBezTo>
                    <a:cubicBezTo>
                      <a:pt x="104724" y="66985"/>
                      <a:pt x="100129" y="66125"/>
                      <a:pt x="96415" y="64461"/>
                    </a:cubicBezTo>
                    <a:cubicBezTo>
                      <a:pt x="89476" y="61342"/>
                      <a:pt x="83770" y="55054"/>
                      <a:pt x="76214" y="54317"/>
                    </a:cubicBezTo>
                    <a:cubicBezTo>
                      <a:pt x="75676" y="54265"/>
                      <a:pt x="75137" y="54243"/>
                      <a:pt x="74596" y="54243"/>
                    </a:cubicBezTo>
                    <a:cubicBezTo>
                      <a:pt x="71170" y="54243"/>
                      <a:pt x="67692" y="55142"/>
                      <a:pt x="64318" y="55142"/>
                    </a:cubicBezTo>
                    <a:cubicBezTo>
                      <a:pt x="62945" y="55142"/>
                      <a:pt x="61590" y="54993"/>
                      <a:pt x="60262" y="54574"/>
                    </a:cubicBezTo>
                    <a:cubicBezTo>
                      <a:pt x="53048" y="52295"/>
                      <a:pt x="50546" y="43643"/>
                      <a:pt x="46571" y="37200"/>
                    </a:cubicBezTo>
                    <a:cubicBezTo>
                      <a:pt x="40602" y="27484"/>
                      <a:pt x="29414" y="22189"/>
                      <a:pt x="18259" y="22189"/>
                    </a:cubicBezTo>
                    <a:close/>
                    <a:moveTo>
                      <a:pt x="121624" y="151807"/>
                    </a:moveTo>
                    <a:cubicBezTo>
                      <a:pt x="121377" y="151807"/>
                      <a:pt x="121134" y="151866"/>
                      <a:pt x="120917" y="152000"/>
                    </a:cubicBezTo>
                    <a:cubicBezTo>
                      <a:pt x="118210" y="153611"/>
                      <a:pt x="122048" y="161852"/>
                      <a:pt x="123196" y="163548"/>
                    </a:cubicBezTo>
                    <a:cubicBezTo>
                      <a:pt x="124790" y="165913"/>
                      <a:pt x="127394" y="167746"/>
                      <a:pt x="130256" y="167781"/>
                    </a:cubicBezTo>
                    <a:cubicBezTo>
                      <a:pt x="130287" y="167781"/>
                      <a:pt x="130319" y="167782"/>
                      <a:pt x="130352" y="167782"/>
                    </a:cubicBezTo>
                    <a:cubicBezTo>
                      <a:pt x="131048" y="167782"/>
                      <a:pt x="131831" y="167599"/>
                      <a:pt x="132192" y="167010"/>
                    </a:cubicBezTo>
                    <a:cubicBezTo>
                      <a:pt x="132483" y="166496"/>
                      <a:pt x="132380" y="165827"/>
                      <a:pt x="132089" y="165313"/>
                    </a:cubicBezTo>
                    <a:cubicBezTo>
                      <a:pt x="131798" y="164799"/>
                      <a:pt x="131335" y="164405"/>
                      <a:pt x="130890" y="164011"/>
                    </a:cubicBezTo>
                    <a:cubicBezTo>
                      <a:pt x="127977" y="161390"/>
                      <a:pt x="125664" y="158100"/>
                      <a:pt x="124173" y="154484"/>
                    </a:cubicBezTo>
                    <a:cubicBezTo>
                      <a:pt x="123864" y="153765"/>
                      <a:pt x="123590" y="152994"/>
                      <a:pt x="123042" y="152445"/>
                    </a:cubicBezTo>
                    <a:cubicBezTo>
                      <a:pt x="122672" y="152064"/>
                      <a:pt x="122138" y="151807"/>
                      <a:pt x="121624" y="151807"/>
                    </a:cubicBezTo>
                    <a:close/>
                    <a:moveTo>
                      <a:pt x="12537" y="55280"/>
                    </a:moveTo>
                    <a:cubicBezTo>
                      <a:pt x="11158" y="55280"/>
                      <a:pt x="9778" y="55396"/>
                      <a:pt x="8413" y="55637"/>
                    </a:cubicBezTo>
                    <a:cubicBezTo>
                      <a:pt x="8584" y="62268"/>
                      <a:pt x="7762" y="68641"/>
                      <a:pt x="7248" y="75255"/>
                    </a:cubicBezTo>
                    <a:cubicBezTo>
                      <a:pt x="7059" y="77706"/>
                      <a:pt x="11429" y="77757"/>
                      <a:pt x="12782" y="77997"/>
                    </a:cubicBezTo>
                    <a:cubicBezTo>
                      <a:pt x="15507" y="78477"/>
                      <a:pt x="18334" y="80121"/>
                      <a:pt x="20064" y="82298"/>
                    </a:cubicBezTo>
                    <a:cubicBezTo>
                      <a:pt x="21298" y="83857"/>
                      <a:pt x="22069" y="85793"/>
                      <a:pt x="23457" y="87232"/>
                    </a:cubicBezTo>
                    <a:cubicBezTo>
                      <a:pt x="23964" y="87764"/>
                      <a:pt x="25753" y="88577"/>
                      <a:pt x="27033" y="88577"/>
                    </a:cubicBezTo>
                    <a:cubicBezTo>
                      <a:pt x="27484" y="88577"/>
                      <a:pt x="27872" y="88476"/>
                      <a:pt x="28118" y="88226"/>
                    </a:cubicBezTo>
                    <a:cubicBezTo>
                      <a:pt x="29018" y="87343"/>
                      <a:pt x="26584" y="83530"/>
                      <a:pt x="29562" y="83530"/>
                    </a:cubicBezTo>
                    <a:cubicBezTo>
                      <a:pt x="29589" y="83530"/>
                      <a:pt x="29615" y="83531"/>
                      <a:pt x="29643" y="83531"/>
                    </a:cubicBezTo>
                    <a:cubicBezTo>
                      <a:pt x="30328" y="83531"/>
                      <a:pt x="30876" y="84028"/>
                      <a:pt x="31373" y="84474"/>
                    </a:cubicBezTo>
                    <a:cubicBezTo>
                      <a:pt x="34800" y="87626"/>
                      <a:pt x="37799" y="89648"/>
                      <a:pt x="38141" y="94566"/>
                    </a:cubicBezTo>
                    <a:cubicBezTo>
                      <a:pt x="38244" y="96005"/>
                      <a:pt x="38655" y="97633"/>
                      <a:pt x="38432" y="99038"/>
                    </a:cubicBezTo>
                    <a:cubicBezTo>
                      <a:pt x="38261" y="100032"/>
                      <a:pt x="37644" y="101008"/>
                      <a:pt x="36668" y="101299"/>
                    </a:cubicBezTo>
                    <a:cubicBezTo>
                      <a:pt x="35965" y="101522"/>
                      <a:pt x="35194" y="101334"/>
                      <a:pt x="34474" y="101522"/>
                    </a:cubicBezTo>
                    <a:cubicBezTo>
                      <a:pt x="31630" y="102259"/>
                      <a:pt x="35245" y="112128"/>
                      <a:pt x="36188" y="113859"/>
                    </a:cubicBezTo>
                    <a:cubicBezTo>
                      <a:pt x="39049" y="119102"/>
                      <a:pt x="44155" y="124911"/>
                      <a:pt x="49347" y="127892"/>
                    </a:cubicBezTo>
                    <a:cubicBezTo>
                      <a:pt x="54197" y="130702"/>
                      <a:pt x="59789" y="131954"/>
                      <a:pt x="65414" y="131954"/>
                    </a:cubicBezTo>
                    <a:cubicBezTo>
                      <a:pt x="68294" y="131954"/>
                      <a:pt x="71184" y="131625"/>
                      <a:pt x="73986" y="131010"/>
                    </a:cubicBezTo>
                    <a:cubicBezTo>
                      <a:pt x="82262" y="129194"/>
                      <a:pt x="89870" y="125065"/>
                      <a:pt x="96792" y="120164"/>
                    </a:cubicBezTo>
                    <a:cubicBezTo>
                      <a:pt x="101744" y="116669"/>
                      <a:pt x="106405" y="112762"/>
                      <a:pt x="111682" y="109798"/>
                    </a:cubicBezTo>
                    <a:cubicBezTo>
                      <a:pt x="116187" y="107276"/>
                      <a:pt x="121249" y="105461"/>
                      <a:pt x="126364" y="105461"/>
                    </a:cubicBezTo>
                    <a:cubicBezTo>
                      <a:pt x="127261" y="105461"/>
                      <a:pt x="128159" y="105517"/>
                      <a:pt x="129056" y="105634"/>
                    </a:cubicBezTo>
                    <a:cubicBezTo>
                      <a:pt x="135396" y="106491"/>
                      <a:pt x="139303" y="110364"/>
                      <a:pt x="142233" y="115795"/>
                    </a:cubicBezTo>
                    <a:cubicBezTo>
                      <a:pt x="143449" y="118057"/>
                      <a:pt x="144700" y="120490"/>
                      <a:pt x="144374" y="123043"/>
                    </a:cubicBezTo>
                    <a:cubicBezTo>
                      <a:pt x="144186" y="124671"/>
                      <a:pt x="143055" y="126504"/>
                      <a:pt x="141564" y="127275"/>
                    </a:cubicBezTo>
                    <a:cubicBezTo>
                      <a:pt x="140622" y="127755"/>
                      <a:pt x="137246" y="127395"/>
                      <a:pt x="136801" y="128063"/>
                    </a:cubicBezTo>
                    <a:cubicBezTo>
                      <a:pt x="133717" y="132707"/>
                      <a:pt x="136047" y="139920"/>
                      <a:pt x="137863" y="144615"/>
                    </a:cubicBezTo>
                    <a:cubicBezTo>
                      <a:pt x="139988" y="150115"/>
                      <a:pt x="143243" y="155170"/>
                      <a:pt x="147219" y="159522"/>
                    </a:cubicBezTo>
                    <a:cubicBezTo>
                      <a:pt x="155340" y="168363"/>
                      <a:pt x="165689" y="173572"/>
                      <a:pt x="176313" y="178712"/>
                    </a:cubicBezTo>
                    <a:cubicBezTo>
                      <a:pt x="181676" y="181317"/>
                      <a:pt x="187142" y="183304"/>
                      <a:pt x="193070" y="184075"/>
                    </a:cubicBezTo>
                    <a:cubicBezTo>
                      <a:pt x="194979" y="184332"/>
                      <a:pt x="196903" y="184465"/>
                      <a:pt x="198826" y="184465"/>
                    </a:cubicBezTo>
                    <a:cubicBezTo>
                      <a:pt x="199855" y="184465"/>
                      <a:pt x="200885" y="184427"/>
                      <a:pt x="201912" y="184350"/>
                    </a:cubicBezTo>
                    <a:cubicBezTo>
                      <a:pt x="206161" y="184024"/>
                      <a:pt x="212381" y="183133"/>
                      <a:pt x="214454" y="178849"/>
                    </a:cubicBezTo>
                    <a:cubicBezTo>
                      <a:pt x="215808" y="176057"/>
                      <a:pt x="215242" y="172424"/>
                      <a:pt x="213100" y="170179"/>
                    </a:cubicBezTo>
                    <a:cubicBezTo>
                      <a:pt x="211147" y="168123"/>
                      <a:pt x="208303" y="167352"/>
                      <a:pt x="205493" y="166735"/>
                    </a:cubicBezTo>
                    <a:cubicBezTo>
                      <a:pt x="204893" y="166615"/>
                      <a:pt x="204310" y="166478"/>
                      <a:pt x="203728" y="166358"/>
                    </a:cubicBezTo>
                    <a:cubicBezTo>
                      <a:pt x="191974" y="163805"/>
                      <a:pt x="180905" y="158168"/>
                      <a:pt x="171926" y="150149"/>
                    </a:cubicBezTo>
                    <a:cubicBezTo>
                      <a:pt x="171095" y="149415"/>
                      <a:pt x="169943" y="148655"/>
                      <a:pt x="168944" y="148655"/>
                    </a:cubicBezTo>
                    <a:cubicBezTo>
                      <a:pt x="168522" y="148655"/>
                      <a:pt x="168128" y="148790"/>
                      <a:pt x="167797" y="149121"/>
                    </a:cubicBezTo>
                    <a:cubicBezTo>
                      <a:pt x="167352" y="149584"/>
                      <a:pt x="167232" y="150252"/>
                      <a:pt x="166906" y="150801"/>
                    </a:cubicBezTo>
                    <a:cubicBezTo>
                      <a:pt x="166366" y="151720"/>
                      <a:pt x="165309" y="152146"/>
                      <a:pt x="164228" y="152146"/>
                    </a:cubicBezTo>
                    <a:cubicBezTo>
                      <a:pt x="163696" y="152146"/>
                      <a:pt x="163159" y="152043"/>
                      <a:pt x="162674" y="151846"/>
                    </a:cubicBezTo>
                    <a:cubicBezTo>
                      <a:pt x="161217" y="151246"/>
                      <a:pt x="160121" y="150012"/>
                      <a:pt x="159093" y="148796"/>
                    </a:cubicBezTo>
                    <a:cubicBezTo>
                      <a:pt x="156214" y="145437"/>
                      <a:pt x="154192" y="141771"/>
                      <a:pt x="154981" y="137230"/>
                    </a:cubicBezTo>
                    <a:cubicBezTo>
                      <a:pt x="155118" y="136408"/>
                      <a:pt x="155477" y="135448"/>
                      <a:pt x="156300" y="135260"/>
                    </a:cubicBezTo>
                    <a:cubicBezTo>
                      <a:pt x="156395" y="135239"/>
                      <a:pt x="156491" y="135230"/>
                      <a:pt x="156586" y="135230"/>
                    </a:cubicBezTo>
                    <a:cubicBezTo>
                      <a:pt x="157062" y="135230"/>
                      <a:pt x="157539" y="135443"/>
                      <a:pt x="158025" y="135443"/>
                    </a:cubicBezTo>
                    <a:cubicBezTo>
                      <a:pt x="158089" y="135443"/>
                      <a:pt x="158154" y="135440"/>
                      <a:pt x="158219" y="135431"/>
                    </a:cubicBezTo>
                    <a:cubicBezTo>
                      <a:pt x="158836" y="135363"/>
                      <a:pt x="159350" y="134866"/>
                      <a:pt x="159590" y="134283"/>
                    </a:cubicBezTo>
                    <a:cubicBezTo>
                      <a:pt x="159812" y="133700"/>
                      <a:pt x="159830" y="133067"/>
                      <a:pt x="159812" y="132433"/>
                    </a:cubicBezTo>
                    <a:cubicBezTo>
                      <a:pt x="159573" y="124876"/>
                      <a:pt x="154809" y="119599"/>
                      <a:pt x="151142" y="113516"/>
                    </a:cubicBezTo>
                    <a:cubicBezTo>
                      <a:pt x="149069" y="110089"/>
                      <a:pt x="146276" y="107331"/>
                      <a:pt x="143004" y="104966"/>
                    </a:cubicBezTo>
                    <a:cubicBezTo>
                      <a:pt x="136921" y="100602"/>
                      <a:pt x="129496" y="98041"/>
                      <a:pt x="122005" y="98041"/>
                    </a:cubicBezTo>
                    <a:cubicBezTo>
                      <a:pt x="121203" y="98041"/>
                      <a:pt x="120400" y="98070"/>
                      <a:pt x="119598" y="98130"/>
                    </a:cubicBezTo>
                    <a:cubicBezTo>
                      <a:pt x="111082" y="98764"/>
                      <a:pt x="103132" y="102430"/>
                      <a:pt x="95473" y="106183"/>
                    </a:cubicBezTo>
                    <a:cubicBezTo>
                      <a:pt x="91018" y="108376"/>
                      <a:pt x="86580" y="110621"/>
                      <a:pt x="81954" y="112403"/>
                    </a:cubicBezTo>
                    <a:cubicBezTo>
                      <a:pt x="78955" y="113551"/>
                      <a:pt x="73901" y="114030"/>
                      <a:pt x="71896" y="116652"/>
                    </a:cubicBezTo>
                    <a:cubicBezTo>
                      <a:pt x="71262" y="117474"/>
                      <a:pt x="70851" y="118451"/>
                      <a:pt x="70114" y="119171"/>
                    </a:cubicBezTo>
                    <a:cubicBezTo>
                      <a:pt x="68709" y="120593"/>
                      <a:pt x="66516" y="120730"/>
                      <a:pt x="64511" y="120781"/>
                    </a:cubicBezTo>
                    <a:cubicBezTo>
                      <a:pt x="64326" y="120785"/>
                      <a:pt x="64139" y="120789"/>
                      <a:pt x="63950" y="120789"/>
                    </a:cubicBezTo>
                    <a:cubicBezTo>
                      <a:pt x="63317" y="120789"/>
                      <a:pt x="62672" y="120745"/>
                      <a:pt x="62078" y="120507"/>
                    </a:cubicBezTo>
                    <a:cubicBezTo>
                      <a:pt x="61324" y="120199"/>
                      <a:pt x="60656" y="119496"/>
                      <a:pt x="60673" y="118674"/>
                    </a:cubicBezTo>
                    <a:cubicBezTo>
                      <a:pt x="60690" y="118040"/>
                      <a:pt x="61084" y="117474"/>
                      <a:pt x="61136" y="116857"/>
                    </a:cubicBezTo>
                    <a:cubicBezTo>
                      <a:pt x="61187" y="115915"/>
                      <a:pt x="60433" y="115075"/>
                      <a:pt x="59542" y="114750"/>
                    </a:cubicBezTo>
                    <a:cubicBezTo>
                      <a:pt x="57383" y="113927"/>
                      <a:pt x="55361" y="113842"/>
                      <a:pt x="53185" y="112660"/>
                    </a:cubicBezTo>
                    <a:cubicBezTo>
                      <a:pt x="51249" y="111614"/>
                      <a:pt x="49484" y="110295"/>
                      <a:pt x="47976" y="108684"/>
                    </a:cubicBezTo>
                    <a:cubicBezTo>
                      <a:pt x="38347" y="98421"/>
                      <a:pt x="42185" y="81338"/>
                      <a:pt x="35588" y="68916"/>
                    </a:cubicBezTo>
                    <a:cubicBezTo>
                      <a:pt x="31184" y="60615"/>
                      <a:pt x="21875" y="55280"/>
                      <a:pt x="12537" y="55280"/>
                    </a:cubicBezTo>
                    <a:close/>
                  </a:path>
                </a:pathLst>
              </a:custGeom>
              <a:solidFill>
                <a:srgbClr val="FFFFFF">
                  <a:alpha val="5019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1484" name="Google Shape;1484;p19"/>
          <p:cNvSpPr txBox="1">
            <a:spLocks noGrp="1"/>
          </p:cNvSpPr>
          <p:nvPr>
            <p:ph type="title"/>
          </p:nvPr>
        </p:nvSpPr>
        <p:spPr>
          <a:xfrm>
            <a:off x="950967" y="719333"/>
            <a:ext cx="10290000" cy="75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1485" name="Google Shape;1485;p19"/>
          <p:cNvGrpSpPr/>
          <p:nvPr/>
        </p:nvGrpSpPr>
        <p:grpSpPr>
          <a:xfrm>
            <a:off x="11149817" y="5460349"/>
            <a:ext cx="1600416" cy="1599891"/>
            <a:chOff x="-318887" y="1153537"/>
            <a:chExt cx="1200312" cy="1199918"/>
          </a:xfrm>
        </p:grpSpPr>
        <p:grpSp>
          <p:nvGrpSpPr>
            <p:cNvPr id="1486" name="Google Shape;1486;p19"/>
            <p:cNvGrpSpPr/>
            <p:nvPr/>
          </p:nvGrpSpPr>
          <p:grpSpPr>
            <a:xfrm rot="1144318">
              <a:off x="-190684" y="1281862"/>
              <a:ext cx="943906" cy="943268"/>
              <a:chOff x="4691500" y="2420500"/>
              <a:chExt cx="369550" cy="369300"/>
            </a:xfrm>
          </p:grpSpPr>
          <p:sp>
            <p:nvSpPr>
              <p:cNvPr id="1487" name="Google Shape;1487;p19"/>
              <p:cNvSpPr/>
              <p:nvPr/>
            </p:nvSpPr>
            <p:spPr>
              <a:xfrm>
                <a:off x="4691500" y="2420500"/>
                <a:ext cx="136825" cy="150525"/>
              </a:xfrm>
              <a:custGeom>
                <a:avLst/>
                <a:gdLst/>
                <a:ahLst/>
                <a:cxnLst/>
                <a:rect l="l" t="t" r="r" b="b"/>
                <a:pathLst>
                  <a:path w="5473" h="6021" fill="none" extrusionOk="0">
                    <a:moveTo>
                      <a:pt x="5472" y="312"/>
                    </a:moveTo>
                    <a:cubicBezTo>
                      <a:pt x="5472" y="312"/>
                      <a:pt x="4849" y="1"/>
                      <a:pt x="3998" y="1"/>
                    </a:cubicBezTo>
                    <a:cubicBezTo>
                      <a:pt x="3157" y="1"/>
                      <a:pt x="0" y="1012"/>
                      <a:pt x="0" y="4802"/>
                    </a:cubicBezTo>
                    <a:cubicBezTo>
                      <a:pt x="38" y="6021"/>
                      <a:pt x="265" y="5898"/>
                      <a:pt x="265" y="5898"/>
                    </a:cubicBezTo>
                    <a:cubicBezTo>
                      <a:pt x="265" y="5898"/>
                      <a:pt x="3941" y="416"/>
                      <a:pt x="5472" y="312"/>
                    </a:cubicBezTo>
                    <a:close/>
                  </a:path>
                </a:pathLst>
              </a:custGeom>
              <a:solidFill>
                <a:srgbClr val="434343">
                  <a:alpha val="28090"/>
                </a:srgbClr>
              </a:solidFill>
              <a:ln w="11350" cap="flat" cmpd="sng">
                <a:solidFill>
                  <a:srgbClr val="D2CFCF"/>
                </a:solidFill>
                <a:prstDash val="solid"/>
                <a:miter lim="9450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8" name="Google Shape;1488;p19"/>
              <p:cNvSpPr/>
              <p:nvPr/>
            </p:nvSpPr>
            <p:spPr>
              <a:xfrm>
                <a:off x="4924225" y="2420500"/>
                <a:ext cx="136825" cy="150525"/>
              </a:xfrm>
              <a:custGeom>
                <a:avLst/>
                <a:gdLst/>
                <a:ahLst/>
                <a:cxnLst/>
                <a:rect l="l" t="t" r="r" b="b"/>
                <a:pathLst>
                  <a:path w="5473" h="6021" fill="none" extrusionOk="0">
                    <a:moveTo>
                      <a:pt x="0" y="312"/>
                    </a:moveTo>
                    <a:cubicBezTo>
                      <a:pt x="0" y="312"/>
                      <a:pt x="624" y="1"/>
                      <a:pt x="1465" y="1"/>
                    </a:cubicBezTo>
                    <a:cubicBezTo>
                      <a:pt x="2316" y="1"/>
                      <a:pt x="5472" y="1012"/>
                      <a:pt x="5472" y="4802"/>
                    </a:cubicBezTo>
                    <a:cubicBezTo>
                      <a:pt x="5434" y="6021"/>
                      <a:pt x="5208" y="5898"/>
                      <a:pt x="5208" y="5898"/>
                    </a:cubicBezTo>
                    <a:cubicBezTo>
                      <a:pt x="5208" y="5898"/>
                      <a:pt x="1531" y="416"/>
                      <a:pt x="0" y="312"/>
                    </a:cubicBezTo>
                    <a:close/>
                  </a:path>
                </a:pathLst>
              </a:custGeom>
              <a:solidFill>
                <a:srgbClr val="434343">
                  <a:alpha val="28090"/>
                </a:srgbClr>
              </a:solidFill>
              <a:ln w="11350" cap="flat" cmpd="sng">
                <a:solidFill>
                  <a:srgbClr val="D2CFCF"/>
                </a:solidFill>
                <a:prstDash val="solid"/>
                <a:miter lim="9450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9" name="Google Shape;1489;p19"/>
              <p:cNvSpPr/>
              <p:nvPr/>
            </p:nvSpPr>
            <p:spPr>
              <a:xfrm>
                <a:off x="4694213" y="2639275"/>
                <a:ext cx="136825" cy="150525"/>
              </a:xfrm>
              <a:custGeom>
                <a:avLst/>
                <a:gdLst/>
                <a:ahLst/>
                <a:cxnLst/>
                <a:rect l="l" t="t" r="r" b="b"/>
                <a:pathLst>
                  <a:path w="5473" h="6021" fill="none" extrusionOk="0">
                    <a:moveTo>
                      <a:pt x="5473" y="5709"/>
                    </a:moveTo>
                    <a:cubicBezTo>
                      <a:pt x="5473" y="5709"/>
                      <a:pt x="4859" y="6021"/>
                      <a:pt x="4008" y="6021"/>
                    </a:cubicBezTo>
                    <a:cubicBezTo>
                      <a:pt x="3167" y="6021"/>
                      <a:pt x="1" y="5009"/>
                      <a:pt x="1" y="1220"/>
                    </a:cubicBezTo>
                    <a:cubicBezTo>
                      <a:pt x="48" y="1"/>
                      <a:pt x="266" y="123"/>
                      <a:pt x="266" y="123"/>
                    </a:cubicBezTo>
                    <a:cubicBezTo>
                      <a:pt x="266" y="123"/>
                      <a:pt x="3951" y="5605"/>
                      <a:pt x="5473" y="5709"/>
                    </a:cubicBezTo>
                    <a:close/>
                  </a:path>
                </a:pathLst>
              </a:custGeom>
              <a:solidFill>
                <a:srgbClr val="434343">
                  <a:alpha val="28090"/>
                </a:srgbClr>
              </a:solidFill>
              <a:ln w="11350" cap="flat" cmpd="sng">
                <a:solidFill>
                  <a:srgbClr val="D2CFCF"/>
                </a:solidFill>
                <a:prstDash val="solid"/>
                <a:miter lim="9450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90" name="Google Shape;1490;p19"/>
              <p:cNvSpPr/>
              <p:nvPr/>
            </p:nvSpPr>
            <p:spPr>
              <a:xfrm>
                <a:off x="4913763" y="2635311"/>
                <a:ext cx="136825" cy="150525"/>
              </a:xfrm>
              <a:custGeom>
                <a:avLst/>
                <a:gdLst/>
                <a:ahLst/>
                <a:cxnLst/>
                <a:rect l="l" t="t" r="r" b="b"/>
                <a:pathLst>
                  <a:path w="5473" h="6021" fill="none" extrusionOk="0">
                    <a:moveTo>
                      <a:pt x="0" y="5709"/>
                    </a:moveTo>
                    <a:cubicBezTo>
                      <a:pt x="0" y="5709"/>
                      <a:pt x="624" y="6021"/>
                      <a:pt x="1465" y="6021"/>
                    </a:cubicBezTo>
                    <a:cubicBezTo>
                      <a:pt x="2306" y="6021"/>
                      <a:pt x="5472" y="5009"/>
                      <a:pt x="5472" y="1220"/>
                    </a:cubicBezTo>
                    <a:cubicBezTo>
                      <a:pt x="5434" y="1"/>
                      <a:pt x="5208" y="123"/>
                      <a:pt x="5208" y="123"/>
                    </a:cubicBezTo>
                    <a:cubicBezTo>
                      <a:pt x="5208" y="123"/>
                      <a:pt x="1531" y="5605"/>
                      <a:pt x="0" y="5709"/>
                    </a:cubicBezTo>
                    <a:close/>
                  </a:path>
                </a:pathLst>
              </a:custGeom>
              <a:solidFill>
                <a:srgbClr val="434343">
                  <a:alpha val="28090"/>
                </a:srgbClr>
              </a:solidFill>
              <a:ln w="11350" cap="flat" cmpd="sng">
                <a:solidFill>
                  <a:srgbClr val="D2CFCF"/>
                </a:solidFill>
                <a:prstDash val="solid"/>
                <a:miter lim="9450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491" name="Google Shape;1491;p19"/>
            <p:cNvSpPr/>
            <p:nvPr/>
          </p:nvSpPr>
          <p:spPr>
            <a:xfrm rot="-5400000">
              <a:off x="-170087" y="1263050"/>
              <a:ext cx="934200" cy="934200"/>
            </a:xfrm>
            <a:prstGeom prst="donut">
              <a:avLst>
                <a:gd name="adj" fmla="val 25000"/>
              </a:avLst>
            </a:prstGeom>
            <a:solidFill>
              <a:srgbClr val="434343">
                <a:alpha val="28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492" name="Google Shape;1492;p19"/>
            <p:cNvGrpSpPr/>
            <p:nvPr/>
          </p:nvGrpSpPr>
          <p:grpSpPr>
            <a:xfrm rot="-5107587">
              <a:off x="-209612" y="1244021"/>
              <a:ext cx="971631" cy="972269"/>
              <a:chOff x="4686075" y="2420500"/>
              <a:chExt cx="380400" cy="380650"/>
            </a:xfrm>
          </p:grpSpPr>
          <p:sp>
            <p:nvSpPr>
              <p:cNvPr id="1493" name="Google Shape;1493;p19"/>
              <p:cNvSpPr/>
              <p:nvPr/>
            </p:nvSpPr>
            <p:spPr>
              <a:xfrm>
                <a:off x="4691500" y="2420500"/>
                <a:ext cx="136825" cy="150525"/>
              </a:xfrm>
              <a:custGeom>
                <a:avLst/>
                <a:gdLst/>
                <a:ahLst/>
                <a:cxnLst/>
                <a:rect l="l" t="t" r="r" b="b"/>
                <a:pathLst>
                  <a:path w="5473" h="6021" fill="none" extrusionOk="0">
                    <a:moveTo>
                      <a:pt x="5472" y="312"/>
                    </a:moveTo>
                    <a:cubicBezTo>
                      <a:pt x="5472" y="312"/>
                      <a:pt x="4849" y="1"/>
                      <a:pt x="3998" y="1"/>
                    </a:cubicBezTo>
                    <a:cubicBezTo>
                      <a:pt x="3157" y="1"/>
                      <a:pt x="0" y="1012"/>
                      <a:pt x="0" y="4802"/>
                    </a:cubicBezTo>
                    <a:cubicBezTo>
                      <a:pt x="38" y="6021"/>
                      <a:pt x="265" y="5898"/>
                      <a:pt x="265" y="5898"/>
                    </a:cubicBezTo>
                    <a:cubicBezTo>
                      <a:pt x="265" y="5898"/>
                      <a:pt x="3941" y="416"/>
                      <a:pt x="5472" y="312"/>
                    </a:cubicBezTo>
                    <a:close/>
                  </a:path>
                </a:pathLst>
              </a:custGeom>
              <a:noFill/>
              <a:ln w="11350" cap="flat" cmpd="sng">
                <a:solidFill>
                  <a:srgbClr val="FFC53D"/>
                </a:solidFill>
                <a:prstDash val="solid"/>
                <a:miter lim="9450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94" name="Google Shape;1494;p19"/>
              <p:cNvSpPr/>
              <p:nvPr/>
            </p:nvSpPr>
            <p:spPr>
              <a:xfrm>
                <a:off x="4924225" y="2420500"/>
                <a:ext cx="136825" cy="150525"/>
              </a:xfrm>
              <a:custGeom>
                <a:avLst/>
                <a:gdLst/>
                <a:ahLst/>
                <a:cxnLst/>
                <a:rect l="l" t="t" r="r" b="b"/>
                <a:pathLst>
                  <a:path w="5473" h="6021" fill="none" extrusionOk="0">
                    <a:moveTo>
                      <a:pt x="0" y="312"/>
                    </a:moveTo>
                    <a:cubicBezTo>
                      <a:pt x="0" y="312"/>
                      <a:pt x="624" y="1"/>
                      <a:pt x="1465" y="1"/>
                    </a:cubicBezTo>
                    <a:cubicBezTo>
                      <a:pt x="2316" y="1"/>
                      <a:pt x="5472" y="1012"/>
                      <a:pt x="5472" y="4802"/>
                    </a:cubicBezTo>
                    <a:cubicBezTo>
                      <a:pt x="5434" y="6021"/>
                      <a:pt x="5208" y="5898"/>
                      <a:pt x="5208" y="5898"/>
                    </a:cubicBezTo>
                    <a:cubicBezTo>
                      <a:pt x="5208" y="5898"/>
                      <a:pt x="1531" y="416"/>
                      <a:pt x="0" y="312"/>
                    </a:cubicBezTo>
                    <a:close/>
                  </a:path>
                </a:pathLst>
              </a:custGeom>
              <a:noFill/>
              <a:ln w="11350" cap="flat" cmpd="sng">
                <a:solidFill>
                  <a:srgbClr val="FFC53D"/>
                </a:solidFill>
                <a:prstDash val="solid"/>
                <a:miter lim="9450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95" name="Google Shape;1495;p19"/>
              <p:cNvSpPr/>
              <p:nvPr/>
            </p:nvSpPr>
            <p:spPr>
              <a:xfrm>
                <a:off x="4691250" y="2650625"/>
                <a:ext cx="136825" cy="150525"/>
              </a:xfrm>
              <a:custGeom>
                <a:avLst/>
                <a:gdLst/>
                <a:ahLst/>
                <a:cxnLst/>
                <a:rect l="l" t="t" r="r" b="b"/>
                <a:pathLst>
                  <a:path w="5473" h="6021" fill="none" extrusionOk="0">
                    <a:moveTo>
                      <a:pt x="5473" y="5709"/>
                    </a:moveTo>
                    <a:cubicBezTo>
                      <a:pt x="5473" y="5709"/>
                      <a:pt x="4859" y="6021"/>
                      <a:pt x="4008" y="6021"/>
                    </a:cubicBezTo>
                    <a:cubicBezTo>
                      <a:pt x="3167" y="6021"/>
                      <a:pt x="1" y="5009"/>
                      <a:pt x="1" y="1220"/>
                    </a:cubicBezTo>
                    <a:cubicBezTo>
                      <a:pt x="48" y="1"/>
                      <a:pt x="266" y="123"/>
                      <a:pt x="266" y="123"/>
                    </a:cubicBezTo>
                    <a:cubicBezTo>
                      <a:pt x="266" y="123"/>
                      <a:pt x="3951" y="5605"/>
                      <a:pt x="5473" y="5709"/>
                    </a:cubicBezTo>
                    <a:close/>
                  </a:path>
                </a:pathLst>
              </a:custGeom>
              <a:noFill/>
              <a:ln w="11350" cap="flat" cmpd="sng">
                <a:solidFill>
                  <a:srgbClr val="FFC53D"/>
                </a:solidFill>
                <a:prstDash val="solid"/>
                <a:miter lim="9450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96" name="Google Shape;1496;p19"/>
              <p:cNvSpPr/>
              <p:nvPr/>
            </p:nvSpPr>
            <p:spPr>
              <a:xfrm>
                <a:off x="4924225" y="2650625"/>
                <a:ext cx="136825" cy="150525"/>
              </a:xfrm>
              <a:custGeom>
                <a:avLst/>
                <a:gdLst/>
                <a:ahLst/>
                <a:cxnLst/>
                <a:rect l="l" t="t" r="r" b="b"/>
                <a:pathLst>
                  <a:path w="5473" h="6021" fill="none" extrusionOk="0">
                    <a:moveTo>
                      <a:pt x="0" y="5709"/>
                    </a:moveTo>
                    <a:cubicBezTo>
                      <a:pt x="0" y="5709"/>
                      <a:pt x="624" y="6021"/>
                      <a:pt x="1465" y="6021"/>
                    </a:cubicBezTo>
                    <a:cubicBezTo>
                      <a:pt x="2306" y="6021"/>
                      <a:pt x="5472" y="5009"/>
                      <a:pt x="5472" y="1220"/>
                    </a:cubicBezTo>
                    <a:cubicBezTo>
                      <a:pt x="5434" y="1"/>
                      <a:pt x="5208" y="123"/>
                      <a:pt x="5208" y="123"/>
                    </a:cubicBezTo>
                    <a:cubicBezTo>
                      <a:pt x="5208" y="123"/>
                      <a:pt x="1531" y="5605"/>
                      <a:pt x="0" y="5709"/>
                    </a:cubicBezTo>
                    <a:close/>
                  </a:path>
                </a:pathLst>
              </a:custGeom>
              <a:noFill/>
              <a:ln w="11350" cap="flat" cmpd="sng">
                <a:solidFill>
                  <a:srgbClr val="FFC53D"/>
                </a:solidFill>
                <a:prstDash val="solid"/>
                <a:miter lim="9450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97" name="Google Shape;1497;p19"/>
              <p:cNvSpPr/>
              <p:nvPr/>
            </p:nvSpPr>
            <p:spPr>
              <a:xfrm>
                <a:off x="4686075" y="2420500"/>
                <a:ext cx="380400" cy="380425"/>
              </a:xfrm>
              <a:custGeom>
                <a:avLst/>
                <a:gdLst/>
                <a:ahLst/>
                <a:cxnLst/>
                <a:rect l="l" t="t" r="r" b="b"/>
                <a:pathLst>
                  <a:path w="15216" h="15217" extrusionOk="0">
                    <a:moveTo>
                      <a:pt x="7570" y="3743"/>
                    </a:moveTo>
                    <a:cubicBezTo>
                      <a:pt x="9696" y="3743"/>
                      <a:pt x="11416" y="5463"/>
                      <a:pt x="11416" y="7589"/>
                    </a:cubicBezTo>
                    <a:cubicBezTo>
                      <a:pt x="11416" y="9716"/>
                      <a:pt x="9696" y="11445"/>
                      <a:pt x="7570" y="11445"/>
                    </a:cubicBezTo>
                    <a:cubicBezTo>
                      <a:pt x="5434" y="11445"/>
                      <a:pt x="3714" y="9716"/>
                      <a:pt x="3714" y="7589"/>
                    </a:cubicBezTo>
                    <a:cubicBezTo>
                      <a:pt x="3714" y="5463"/>
                      <a:pt x="5434" y="3743"/>
                      <a:pt x="7570" y="3743"/>
                    </a:cubicBezTo>
                    <a:close/>
                    <a:moveTo>
                      <a:pt x="7608" y="1"/>
                    </a:moveTo>
                    <a:cubicBezTo>
                      <a:pt x="3402" y="1"/>
                      <a:pt x="0" y="3403"/>
                      <a:pt x="0" y="7608"/>
                    </a:cubicBezTo>
                    <a:cubicBezTo>
                      <a:pt x="0" y="11814"/>
                      <a:pt x="3402" y="15216"/>
                      <a:pt x="7608" y="15216"/>
                    </a:cubicBezTo>
                    <a:cubicBezTo>
                      <a:pt x="11804" y="15216"/>
                      <a:pt x="15216" y="11814"/>
                      <a:pt x="15216" y="7608"/>
                    </a:cubicBezTo>
                    <a:cubicBezTo>
                      <a:pt x="15216" y="3403"/>
                      <a:pt x="11804" y="1"/>
                      <a:pt x="760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98" name="Google Shape;1498;p19"/>
              <p:cNvSpPr/>
              <p:nvPr/>
            </p:nvSpPr>
            <p:spPr>
              <a:xfrm>
                <a:off x="4844125" y="2420750"/>
                <a:ext cx="63825" cy="99250"/>
              </a:xfrm>
              <a:custGeom>
                <a:avLst/>
                <a:gdLst/>
                <a:ahLst/>
                <a:cxnLst/>
                <a:rect l="l" t="t" r="r" b="b"/>
                <a:pathLst>
                  <a:path w="2553" h="3970" extrusionOk="0">
                    <a:moveTo>
                      <a:pt x="1286" y="0"/>
                    </a:moveTo>
                    <a:cubicBezTo>
                      <a:pt x="851" y="0"/>
                      <a:pt x="416" y="38"/>
                      <a:pt x="1" y="104"/>
                    </a:cubicBezTo>
                    <a:lnTo>
                      <a:pt x="1" y="3950"/>
                    </a:lnTo>
                    <a:cubicBezTo>
                      <a:pt x="388" y="3818"/>
                      <a:pt x="813" y="3743"/>
                      <a:pt x="1248" y="3743"/>
                    </a:cubicBezTo>
                    <a:cubicBezTo>
                      <a:pt x="1702" y="3743"/>
                      <a:pt x="2146" y="3828"/>
                      <a:pt x="2552" y="3969"/>
                    </a:cubicBezTo>
                    <a:lnTo>
                      <a:pt x="2552" y="104"/>
                    </a:lnTo>
                    <a:cubicBezTo>
                      <a:pt x="2136" y="38"/>
                      <a:pt x="1711" y="0"/>
                      <a:pt x="1286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99" name="Google Shape;1499;p19"/>
              <p:cNvSpPr/>
              <p:nvPr/>
            </p:nvSpPr>
            <p:spPr>
              <a:xfrm>
                <a:off x="4844350" y="2701175"/>
                <a:ext cx="63825" cy="99975"/>
              </a:xfrm>
              <a:custGeom>
                <a:avLst/>
                <a:gdLst/>
                <a:ahLst/>
                <a:cxnLst/>
                <a:rect l="l" t="t" r="r" b="b"/>
                <a:pathLst>
                  <a:path w="2553" h="3999" extrusionOk="0">
                    <a:moveTo>
                      <a:pt x="2553" y="1"/>
                    </a:moveTo>
                    <a:cubicBezTo>
                      <a:pt x="2137" y="152"/>
                      <a:pt x="1693" y="228"/>
                      <a:pt x="1239" y="228"/>
                    </a:cubicBezTo>
                    <a:cubicBezTo>
                      <a:pt x="804" y="228"/>
                      <a:pt x="388" y="162"/>
                      <a:pt x="1" y="29"/>
                    </a:cubicBezTo>
                    <a:lnTo>
                      <a:pt x="1" y="3895"/>
                    </a:lnTo>
                    <a:cubicBezTo>
                      <a:pt x="417" y="3961"/>
                      <a:pt x="842" y="3999"/>
                      <a:pt x="1277" y="3999"/>
                    </a:cubicBezTo>
                    <a:cubicBezTo>
                      <a:pt x="1712" y="3999"/>
                      <a:pt x="2137" y="3961"/>
                      <a:pt x="2553" y="3895"/>
                    </a:cubicBezTo>
                    <a:lnTo>
                      <a:pt x="2553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00" name="Google Shape;1500;p19"/>
              <p:cNvSpPr/>
              <p:nvPr/>
            </p:nvSpPr>
            <p:spPr>
              <a:xfrm>
                <a:off x="4966050" y="2579025"/>
                <a:ext cx="100425" cy="63825"/>
              </a:xfrm>
              <a:custGeom>
                <a:avLst/>
                <a:gdLst/>
                <a:ahLst/>
                <a:cxnLst/>
                <a:rect l="l" t="t" r="r" b="b"/>
                <a:pathLst>
                  <a:path w="4017" h="2553" extrusionOk="0">
                    <a:moveTo>
                      <a:pt x="0" y="1"/>
                    </a:moveTo>
                    <a:cubicBezTo>
                      <a:pt x="142" y="398"/>
                      <a:pt x="217" y="823"/>
                      <a:pt x="217" y="1267"/>
                    </a:cubicBezTo>
                    <a:cubicBezTo>
                      <a:pt x="217" y="1712"/>
                      <a:pt x="142" y="2146"/>
                      <a:pt x="0" y="2553"/>
                    </a:cubicBezTo>
                    <a:lnTo>
                      <a:pt x="3913" y="2553"/>
                    </a:lnTo>
                    <a:cubicBezTo>
                      <a:pt x="3979" y="2137"/>
                      <a:pt x="4017" y="1712"/>
                      <a:pt x="4017" y="1277"/>
                    </a:cubicBezTo>
                    <a:cubicBezTo>
                      <a:pt x="4017" y="842"/>
                      <a:pt x="3979" y="417"/>
                      <a:pt x="391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01" name="Google Shape;1501;p19"/>
              <p:cNvSpPr/>
              <p:nvPr/>
            </p:nvSpPr>
            <p:spPr>
              <a:xfrm>
                <a:off x="4686075" y="2579275"/>
                <a:ext cx="98525" cy="63575"/>
              </a:xfrm>
              <a:custGeom>
                <a:avLst/>
                <a:gdLst/>
                <a:ahLst/>
                <a:cxnLst/>
                <a:rect l="l" t="t" r="r" b="b"/>
                <a:pathLst>
                  <a:path w="3941" h="2543" extrusionOk="0">
                    <a:moveTo>
                      <a:pt x="104" y="0"/>
                    </a:moveTo>
                    <a:cubicBezTo>
                      <a:pt x="28" y="407"/>
                      <a:pt x="0" y="832"/>
                      <a:pt x="0" y="1267"/>
                    </a:cubicBezTo>
                    <a:cubicBezTo>
                      <a:pt x="0" y="1702"/>
                      <a:pt x="28" y="2127"/>
                      <a:pt x="104" y="2543"/>
                    </a:cubicBezTo>
                    <a:lnTo>
                      <a:pt x="3941" y="2543"/>
                    </a:lnTo>
                    <a:cubicBezTo>
                      <a:pt x="3790" y="2146"/>
                      <a:pt x="3714" y="1711"/>
                      <a:pt x="3714" y="1257"/>
                    </a:cubicBezTo>
                    <a:cubicBezTo>
                      <a:pt x="3714" y="813"/>
                      <a:pt x="3790" y="388"/>
                      <a:pt x="392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1502" name="Google Shape;1502;p19"/>
          <p:cNvGrpSpPr/>
          <p:nvPr/>
        </p:nvGrpSpPr>
        <p:grpSpPr>
          <a:xfrm rot="835337">
            <a:off x="11241002" y="4544849"/>
            <a:ext cx="1600377" cy="1599852"/>
            <a:chOff x="-318887" y="1153537"/>
            <a:chExt cx="1200312" cy="1199918"/>
          </a:xfrm>
        </p:grpSpPr>
        <p:grpSp>
          <p:nvGrpSpPr>
            <p:cNvPr id="1503" name="Google Shape;1503;p19"/>
            <p:cNvGrpSpPr/>
            <p:nvPr/>
          </p:nvGrpSpPr>
          <p:grpSpPr>
            <a:xfrm rot="1144318">
              <a:off x="-190684" y="1281862"/>
              <a:ext cx="943906" cy="943268"/>
              <a:chOff x="4691500" y="2420500"/>
              <a:chExt cx="369550" cy="369300"/>
            </a:xfrm>
          </p:grpSpPr>
          <p:sp>
            <p:nvSpPr>
              <p:cNvPr id="1504" name="Google Shape;1504;p19"/>
              <p:cNvSpPr/>
              <p:nvPr/>
            </p:nvSpPr>
            <p:spPr>
              <a:xfrm>
                <a:off x="4691500" y="2420500"/>
                <a:ext cx="136825" cy="150525"/>
              </a:xfrm>
              <a:custGeom>
                <a:avLst/>
                <a:gdLst/>
                <a:ahLst/>
                <a:cxnLst/>
                <a:rect l="l" t="t" r="r" b="b"/>
                <a:pathLst>
                  <a:path w="5473" h="6021" fill="none" extrusionOk="0">
                    <a:moveTo>
                      <a:pt x="5472" y="312"/>
                    </a:moveTo>
                    <a:cubicBezTo>
                      <a:pt x="5472" y="312"/>
                      <a:pt x="4849" y="1"/>
                      <a:pt x="3998" y="1"/>
                    </a:cubicBezTo>
                    <a:cubicBezTo>
                      <a:pt x="3157" y="1"/>
                      <a:pt x="0" y="1012"/>
                      <a:pt x="0" y="4802"/>
                    </a:cubicBezTo>
                    <a:cubicBezTo>
                      <a:pt x="38" y="6021"/>
                      <a:pt x="265" y="5898"/>
                      <a:pt x="265" y="5898"/>
                    </a:cubicBezTo>
                    <a:cubicBezTo>
                      <a:pt x="265" y="5898"/>
                      <a:pt x="3941" y="416"/>
                      <a:pt x="5472" y="312"/>
                    </a:cubicBezTo>
                    <a:close/>
                  </a:path>
                </a:pathLst>
              </a:custGeom>
              <a:solidFill>
                <a:srgbClr val="434343">
                  <a:alpha val="28090"/>
                </a:srgbClr>
              </a:solidFill>
              <a:ln w="11350" cap="flat" cmpd="sng">
                <a:solidFill>
                  <a:srgbClr val="D2CFCF"/>
                </a:solidFill>
                <a:prstDash val="solid"/>
                <a:miter lim="9450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05" name="Google Shape;1505;p19"/>
              <p:cNvSpPr/>
              <p:nvPr/>
            </p:nvSpPr>
            <p:spPr>
              <a:xfrm>
                <a:off x="4924225" y="2420500"/>
                <a:ext cx="136825" cy="150525"/>
              </a:xfrm>
              <a:custGeom>
                <a:avLst/>
                <a:gdLst/>
                <a:ahLst/>
                <a:cxnLst/>
                <a:rect l="l" t="t" r="r" b="b"/>
                <a:pathLst>
                  <a:path w="5473" h="6021" fill="none" extrusionOk="0">
                    <a:moveTo>
                      <a:pt x="0" y="312"/>
                    </a:moveTo>
                    <a:cubicBezTo>
                      <a:pt x="0" y="312"/>
                      <a:pt x="624" y="1"/>
                      <a:pt x="1465" y="1"/>
                    </a:cubicBezTo>
                    <a:cubicBezTo>
                      <a:pt x="2316" y="1"/>
                      <a:pt x="5472" y="1012"/>
                      <a:pt x="5472" y="4802"/>
                    </a:cubicBezTo>
                    <a:cubicBezTo>
                      <a:pt x="5434" y="6021"/>
                      <a:pt x="5208" y="5898"/>
                      <a:pt x="5208" y="5898"/>
                    </a:cubicBezTo>
                    <a:cubicBezTo>
                      <a:pt x="5208" y="5898"/>
                      <a:pt x="1531" y="416"/>
                      <a:pt x="0" y="312"/>
                    </a:cubicBezTo>
                    <a:close/>
                  </a:path>
                </a:pathLst>
              </a:custGeom>
              <a:solidFill>
                <a:srgbClr val="434343">
                  <a:alpha val="28090"/>
                </a:srgbClr>
              </a:solidFill>
              <a:ln w="11350" cap="flat" cmpd="sng">
                <a:solidFill>
                  <a:srgbClr val="D2CFCF"/>
                </a:solidFill>
                <a:prstDash val="solid"/>
                <a:miter lim="9450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06" name="Google Shape;1506;p19"/>
              <p:cNvSpPr/>
              <p:nvPr/>
            </p:nvSpPr>
            <p:spPr>
              <a:xfrm>
                <a:off x="4694213" y="2639275"/>
                <a:ext cx="136825" cy="150525"/>
              </a:xfrm>
              <a:custGeom>
                <a:avLst/>
                <a:gdLst/>
                <a:ahLst/>
                <a:cxnLst/>
                <a:rect l="l" t="t" r="r" b="b"/>
                <a:pathLst>
                  <a:path w="5473" h="6021" fill="none" extrusionOk="0">
                    <a:moveTo>
                      <a:pt x="5473" y="5709"/>
                    </a:moveTo>
                    <a:cubicBezTo>
                      <a:pt x="5473" y="5709"/>
                      <a:pt x="4859" y="6021"/>
                      <a:pt x="4008" y="6021"/>
                    </a:cubicBezTo>
                    <a:cubicBezTo>
                      <a:pt x="3167" y="6021"/>
                      <a:pt x="1" y="5009"/>
                      <a:pt x="1" y="1220"/>
                    </a:cubicBezTo>
                    <a:cubicBezTo>
                      <a:pt x="48" y="1"/>
                      <a:pt x="266" y="123"/>
                      <a:pt x="266" y="123"/>
                    </a:cubicBezTo>
                    <a:cubicBezTo>
                      <a:pt x="266" y="123"/>
                      <a:pt x="3951" y="5605"/>
                      <a:pt x="5473" y="5709"/>
                    </a:cubicBezTo>
                    <a:close/>
                  </a:path>
                </a:pathLst>
              </a:custGeom>
              <a:solidFill>
                <a:srgbClr val="434343">
                  <a:alpha val="28090"/>
                </a:srgbClr>
              </a:solidFill>
              <a:ln w="11350" cap="flat" cmpd="sng">
                <a:solidFill>
                  <a:srgbClr val="D2CFCF"/>
                </a:solidFill>
                <a:prstDash val="solid"/>
                <a:miter lim="9450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07" name="Google Shape;1507;p19"/>
              <p:cNvSpPr/>
              <p:nvPr/>
            </p:nvSpPr>
            <p:spPr>
              <a:xfrm>
                <a:off x="4913763" y="2635311"/>
                <a:ext cx="136825" cy="150525"/>
              </a:xfrm>
              <a:custGeom>
                <a:avLst/>
                <a:gdLst/>
                <a:ahLst/>
                <a:cxnLst/>
                <a:rect l="l" t="t" r="r" b="b"/>
                <a:pathLst>
                  <a:path w="5473" h="6021" fill="none" extrusionOk="0">
                    <a:moveTo>
                      <a:pt x="0" y="5709"/>
                    </a:moveTo>
                    <a:cubicBezTo>
                      <a:pt x="0" y="5709"/>
                      <a:pt x="624" y="6021"/>
                      <a:pt x="1465" y="6021"/>
                    </a:cubicBezTo>
                    <a:cubicBezTo>
                      <a:pt x="2306" y="6021"/>
                      <a:pt x="5472" y="5009"/>
                      <a:pt x="5472" y="1220"/>
                    </a:cubicBezTo>
                    <a:cubicBezTo>
                      <a:pt x="5434" y="1"/>
                      <a:pt x="5208" y="123"/>
                      <a:pt x="5208" y="123"/>
                    </a:cubicBezTo>
                    <a:cubicBezTo>
                      <a:pt x="5208" y="123"/>
                      <a:pt x="1531" y="5605"/>
                      <a:pt x="0" y="5709"/>
                    </a:cubicBezTo>
                    <a:close/>
                  </a:path>
                </a:pathLst>
              </a:custGeom>
              <a:solidFill>
                <a:srgbClr val="434343">
                  <a:alpha val="28090"/>
                </a:srgbClr>
              </a:solidFill>
              <a:ln w="11350" cap="flat" cmpd="sng">
                <a:solidFill>
                  <a:srgbClr val="D2CFCF"/>
                </a:solidFill>
                <a:prstDash val="solid"/>
                <a:miter lim="9450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508" name="Google Shape;1508;p19"/>
            <p:cNvSpPr/>
            <p:nvPr/>
          </p:nvSpPr>
          <p:spPr>
            <a:xfrm rot="-5400000">
              <a:off x="-170087" y="1263050"/>
              <a:ext cx="934200" cy="934200"/>
            </a:xfrm>
            <a:prstGeom prst="donut">
              <a:avLst>
                <a:gd name="adj" fmla="val 25000"/>
              </a:avLst>
            </a:prstGeom>
            <a:solidFill>
              <a:srgbClr val="434343">
                <a:alpha val="28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509" name="Google Shape;1509;p19"/>
            <p:cNvGrpSpPr/>
            <p:nvPr/>
          </p:nvGrpSpPr>
          <p:grpSpPr>
            <a:xfrm rot="-5107587">
              <a:off x="-209612" y="1244021"/>
              <a:ext cx="971631" cy="972269"/>
              <a:chOff x="4686075" y="2420500"/>
              <a:chExt cx="380400" cy="380650"/>
            </a:xfrm>
          </p:grpSpPr>
          <p:sp>
            <p:nvSpPr>
              <p:cNvPr id="1510" name="Google Shape;1510;p19"/>
              <p:cNvSpPr/>
              <p:nvPr/>
            </p:nvSpPr>
            <p:spPr>
              <a:xfrm>
                <a:off x="4691500" y="2420500"/>
                <a:ext cx="136825" cy="150525"/>
              </a:xfrm>
              <a:custGeom>
                <a:avLst/>
                <a:gdLst/>
                <a:ahLst/>
                <a:cxnLst/>
                <a:rect l="l" t="t" r="r" b="b"/>
                <a:pathLst>
                  <a:path w="5473" h="6021" fill="none" extrusionOk="0">
                    <a:moveTo>
                      <a:pt x="5472" y="312"/>
                    </a:moveTo>
                    <a:cubicBezTo>
                      <a:pt x="5472" y="312"/>
                      <a:pt x="4849" y="1"/>
                      <a:pt x="3998" y="1"/>
                    </a:cubicBezTo>
                    <a:cubicBezTo>
                      <a:pt x="3157" y="1"/>
                      <a:pt x="0" y="1012"/>
                      <a:pt x="0" y="4802"/>
                    </a:cubicBezTo>
                    <a:cubicBezTo>
                      <a:pt x="38" y="6021"/>
                      <a:pt x="265" y="5898"/>
                      <a:pt x="265" y="5898"/>
                    </a:cubicBezTo>
                    <a:cubicBezTo>
                      <a:pt x="265" y="5898"/>
                      <a:pt x="3941" y="416"/>
                      <a:pt x="5472" y="312"/>
                    </a:cubicBezTo>
                    <a:close/>
                  </a:path>
                </a:pathLst>
              </a:custGeom>
              <a:noFill/>
              <a:ln w="11350" cap="flat" cmpd="sng">
                <a:solidFill>
                  <a:srgbClr val="FFC53D"/>
                </a:solidFill>
                <a:prstDash val="solid"/>
                <a:miter lim="9450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11" name="Google Shape;1511;p19"/>
              <p:cNvSpPr/>
              <p:nvPr/>
            </p:nvSpPr>
            <p:spPr>
              <a:xfrm>
                <a:off x="4924225" y="2420500"/>
                <a:ext cx="136825" cy="150525"/>
              </a:xfrm>
              <a:custGeom>
                <a:avLst/>
                <a:gdLst/>
                <a:ahLst/>
                <a:cxnLst/>
                <a:rect l="l" t="t" r="r" b="b"/>
                <a:pathLst>
                  <a:path w="5473" h="6021" fill="none" extrusionOk="0">
                    <a:moveTo>
                      <a:pt x="0" y="312"/>
                    </a:moveTo>
                    <a:cubicBezTo>
                      <a:pt x="0" y="312"/>
                      <a:pt x="624" y="1"/>
                      <a:pt x="1465" y="1"/>
                    </a:cubicBezTo>
                    <a:cubicBezTo>
                      <a:pt x="2316" y="1"/>
                      <a:pt x="5472" y="1012"/>
                      <a:pt x="5472" y="4802"/>
                    </a:cubicBezTo>
                    <a:cubicBezTo>
                      <a:pt x="5434" y="6021"/>
                      <a:pt x="5208" y="5898"/>
                      <a:pt x="5208" y="5898"/>
                    </a:cubicBezTo>
                    <a:cubicBezTo>
                      <a:pt x="5208" y="5898"/>
                      <a:pt x="1531" y="416"/>
                      <a:pt x="0" y="312"/>
                    </a:cubicBezTo>
                    <a:close/>
                  </a:path>
                </a:pathLst>
              </a:custGeom>
              <a:noFill/>
              <a:ln w="11350" cap="flat" cmpd="sng">
                <a:solidFill>
                  <a:srgbClr val="FFC53D"/>
                </a:solidFill>
                <a:prstDash val="solid"/>
                <a:miter lim="9450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12" name="Google Shape;1512;p19"/>
              <p:cNvSpPr/>
              <p:nvPr/>
            </p:nvSpPr>
            <p:spPr>
              <a:xfrm>
                <a:off x="4691250" y="2650625"/>
                <a:ext cx="136825" cy="150525"/>
              </a:xfrm>
              <a:custGeom>
                <a:avLst/>
                <a:gdLst/>
                <a:ahLst/>
                <a:cxnLst/>
                <a:rect l="l" t="t" r="r" b="b"/>
                <a:pathLst>
                  <a:path w="5473" h="6021" fill="none" extrusionOk="0">
                    <a:moveTo>
                      <a:pt x="5473" y="5709"/>
                    </a:moveTo>
                    <a:cubicBezTo>
                      <a:pt x="5473" y="5709"/>
                      <a:pt x="4859" y="6021"/>
                      <a:pt x="4008" y="6021"/>
                    </a:cubicBezTo>
                    <a:cubicBezTo>
                      <a:pt x="3167" y="6021"/>
                      <a:pt x="1" y="5009"/>
                      <a:pt x="1" y="1220"/>
                    </a:cubicBezTo>
                    <a:cubicBezTo>
                      <a:pt x="48" y="1"/>
                      <a:pt x="266" y="123"/>
                      <a:pt x="266" y="123"/>
                    </a:cubicBezTo>
                    <a:cubicBezTo>
                      <a:pt x="266" y="123"/>
                      <a:pt x="3951" y="5605"/>
                      <a:pt x="5473" y="5709"/>
                    </a:cubicBezTo>
                    <a:close/>
                  </a:path>
                </a:pathLst>
              </a:custGeom>
              <a:noFill/>
              <a:ln w="11350" cap="flat" cmpd="sng">
                <a:solidFill>
                  <a:srgbClr val="FFC53D"/>
                </a:solidFill>
                <a:prstDash val="solid"/>
                <a:miter lim="9450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13" name="Google Shape;1513;p19"/>
              <p:cNvSpPr/>
              <p:nvPr/>
            </p:nvSpPr>
            <p:spPr>
              <a:xfrm>
                <a:off x="4924225" y="2650625"/>
                <a:ext cx="136825" cy="150525"/>
              </a:xfrm>
              <a:custGeom>
                <a:avLst/>
                <a:gdLst/>
                <a:ahLst/>
                <a:cxnLst/>
                <a:rect l="l" t="t" r="r" b="b"/>
                <a:pathLst>
                  <a:path w="5473" h="6021" fill="none" extrusionOk="0">
                    <a:moveTo>
                      <a:pt x="0" y="5709"/>
                    </a:moveTo>
                    <a:cubicBezTo>
                      <a:pt x="0" y="5709"/>
                      <a:pt x="624" y="6021"/>
                      <a:pt x="1465" y="6021"/>
                    </a:cubicBezTo>
                    <a:cubicBezTo>
                      <a:pt x="2306" y="6021"/>
                      <a:pt x="5472" y="5009"/>
                      <a:pt x="5472" y="1220"/>
                    </a:cubicBezTo>
                    <a:cubicBezTo>
                      <a:pt x="5434" y="1"/>
                      <a:pt x="5208" y="123"/>
                      <a:pt x="5208" y="123"/>
                    </a:cubicBezTo>
                    <a:cubicBezTo>
                      <a:pt x="5208" y="123"/>
                      <a:pt x="1531" y="5605"/>
                      <a:pt x="0" y="5709"/>
                    </a:cubicBezTo>
                    <a:close/>
                  </a:path>
                </a:pathLst>
              </a:custGeom>
              <a:noFill/>
              <a:ln w="11350" cap="flat" cmpd="sng">
                <a:solidFill>
                  <a:srgbClr val="FFC53D"/>
                </a:solidFill>
                <a:prstDash val="solid"/>
                <a:miter lim="9450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14" name="Google Shape;1514;p19"/>
              <p:cNvSpPr/>
              <p:nvPr/>
            </p:nvSpPr>
            <p:spPr>
              <a:xfrm>
                <a:off x="4686075" y="2420500"/>
                <a:ext cx="380400" cy="380425"/>
              </a:xfrm>
              <a:custGeom>
                <a:avLst/>
                <a:gdLst/>
                <a:ahLst/>
                <a:cxnLst/>
                <a:rect l="l" t="t" r="r" b="b"/>
                <a:pathLst>
                  <a:path w="15216" h="15217" extrusionOk="0">
                    <a:moveTo>
                      <a:pt x="7570" y="3743"/>
                    </a:moveTo>
                    <a:cubicBezTo>
                      <a:pt x="9696" y="3743"/>
                      <a:pt x="11416" y="5463"/>
                      <a:pt x="11416" y="7589"/>
                    </a:cubicBezTo>
                    <a:cubicBezTo>
                      <a:pt x="11416" y="9716"/>
                      <a:pt x="9696" y="11445"/>
                      <a:pt x="7570" y="11445"/>
                    </a:cubicBezTo>
                    <a:cubicBezTo>
                      <a:pt x="5434" y="11445"/>
                      <a:pt x="3714" y="9716"/>
                      <a:pt x="3714" y="7589"/>
                    </a:cubicBezTo>
                    <a:cubicBezTo>
                      <a:pt x="3714" y="5463"/>
                      <a:pt x="5434" y="3743"/>
                      <a:pt x="7570" y="3743"/>
                    </a:cubicBezTo>
                    <a:close/>
                    <a:moveTo>
                      <a:pt x="7608" y="1"/>
                    </a:moveTo>
                    <a:cubicBezTo>
                      <a:pt x="3402" y="1"/>
                      <a:pt x="0" y="3403"/>
                      <a:pt x="0" y="7608"/>
                    </a:cubicBezTo>
                    <a:cubicBezTo>
                      <a:pt x="0" y="11814"/>
                      <a:pt x="3402" y="15216"/>
                      <a:pt x="7608" y="15216"/>
                    </a:cubicBezTo>
                    <a:cubicBezTo>
                      <a:pt x="11804" y="15216"/>
                      <a:pt x="15216" y="11814"/>
                      <a:pt x="15216" y="7608"/>
                    </a:cubicBezTo>
                    <a:cubicBezTo>
                      <a:pt x="15216" y="3403"/>
                      <a:pt x="11804" y="1"/>
                      <a:pt x="760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15" name="Google Shape;1515;p19"/>
              <p:cNvSpPr/>
              <p:nvPr/>
            </p:nvSpPr>
            <p:spPr>
              <a:xfrm>
                <a:off x="4844125" y="2420750"/>
                <a:ext cx="63825" cy="99250"/>
              </a:xfrm>
              <a:custGeom>
                <a:avLst/>
                <a:gdLst/>
                <a:ahLst/>
                <a:cxnLst/>
                <a:rect l="l" t="t" r="r" b="b"/>
                <a:pathLst>
                  <a:path w="2553" h="3970" extrusionOk="0">
                    <a:moveTo>
                      <a:pt x="1286" y="0"/>
                    </a:moveTo>
                    <a:cubicBezTo>
                      <a:pt x="851" y="0"/>
                      <a:pt x="416" y="38"/>
                      <a:pt x="1" y="104"/>
                    </a:cubicBezTo>
                    <a:lnTo>
                      <a:pt x="1" y="3950"/>
                    </a:lnTo>
                    <a:cubicBezTo>
                      <a:pt x="388" y="3818"/>
                      <a:pt x="813" y="3743"/>
                      <a:pt x="1248" y="3743"/>
                    </a:cubicBezTo>
                    <a:cubicBezTo>
                      <a:pt x="1702" y="3743"/>
                      <a:pt x="2146" y="3828"/>
                      <a:pt x="2552" y="3969"/>
                    </a:cubicBezTo>
                    <a:lnTo>
                      <a:pt x="2552" y="104"/>
                    </a:lnTo>
                    <a:cubicBezTo>
                      <a:pt x="2136" y="38"/>
                      <a:pt x="1711" y="0"/>
                      <a:pt x="1286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16" name="Google Shape;1516;p19"/>
              <p:cNvSpPr/>
              <p:nvPr/>
            </p:nvSpPr>
            <p:spPr>
              <a:xfrm>
                <a:off x="4844350" y="2701175"/>
                <a:ext cx="63825" cy="99975"/>
              </a:xfrm>
              <a:custGeom>
                <a:avLst/>
                <a:gdLst/>
                <a:ahLst/>
                <a:cxnLst/>
                <a:rect l="l" t="t" r="r" b="b"/>
                <a:pathLst>
                  <a:path w="2553" h="3999" extrusionOk="0">
                    <a:moveTo>
                      <a:pt x="2553" y="1"/>
                    </a:moveTo>
                    <a:cubicBezTo>
                      <a:pt x="2137" y="152"/>
                      <a:pt x="1693" y="228"/>
                      <a:pt x="1239" y="228"/>
                    </a:cubicBezTo>
                    <a:cubicBezTo>
                      <a:pt x="804" y="228"/>
                      <a:pt x="388" y="162"/>
                      <a:pt x="1" y="29"/>
                    </a:cubicBezTo>
                    <a:lnTo>
                      <a:pt x="1" y="3895"/>
                    </a:lnTo>
                    <a:cubicBezTo>
                      <a:pt x="417" y="3961"/>
                      <a:pt x="842" y="3999"/>
                      <a:pt x="1277" y="3999"/>
                    </a:cubicBezTo>
                    <a:cubicBezTo>
                      <a:pt x="1712" y="3999"/>
                      <a:pt x="2137" y="3961"/>
                      <a:pt x="2553" y="3895"/>
                    </a:cubicBezTo>
                    <a:lnTo>
                      <a:pt x="2553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17" name="Google Shape;1517;p19"/>
              <p:cNvSpPr/>
              <p:nvPr/>
            </p:nvSpPr>
            <p:spPr>
              <a:xfrm>
                <a:off x="4966050" y="2579025"/>
                <a:ext cx="100425" cy="63825"/>
              </a:xfrm>
              <a:custGeom>
                <a:avLst/>
                <a:gdLst/>
                <a:ahLst/>
                <a:cxnLst/>
                <a:rect l="l" t="t" r="r" b="b"/>
                <a:pathLst>
                  <a:path w="4017" h="2553" extrusionOk="0">
                    <a:moveTo>
                      <a:pt x="0" y="1"/>
                    </a:moveTo>
                    <a:cubicBezTo>
                      <a:pt x="142" y="398"/>
                      <a:pt x="217" y="823"/>
                      <a:pt x="217" y="1267"/>
                    </a:cubicBezTo>
                    <a:cubicBezTo>
                      <a:pt x="217" y="1712"/>
                      <a:pt x="142" y="2146"/>
                      <a:pt x="0" y="2553"/>
                    </a:cubicBezTo>
                    <a:lnTo>
                      <a:pt x="3913" y="2553"/>
                    </a:lnTo>
                    <a:cubicBezTo>
                      <a:pt x="3979" y="2137"/>
                      <a:pt x="4017" y="1712"/>
                      <a:pt x="4017" y="1277"/>
                    </a:cubicBezTo>
                    <a:cubicBezTo>
                      <a:pt x="4017" y="842"/>
                      <a:pt x="3979" y="417"/>
                      <a:pt x="391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18" name="Google Shape;1518;p19"/>
              <p:cNvSpPr/>
              <p:nvPr/>
            </p:nvSpPr>
            <p:spPr>
              <a:xfrm>
                <a:off x="4686075" y="2579275"/>
                <a:ext cx="98525" cy="63575"/>
              </a:xfrm>
              <a:custGeom>
                <a:avLst/>
                <a:gdLst/>
                <a:ahLst/>
                <a:cxnLst/>
                <a:rect l="l" t="t" r="r" b="b"/>
                <a:pathLst>
                  <a:path w="3941" h="2543" extrusionOk="0">
                    <a:moveTo>
                      <a:pt x="104" y="0"/>
                    </a:moveTo>
                    <a:cubicBezTo>
                      <a:pt x="28" y="407"/>
                      <a:pt x="0" y="832"/>
                      <a:pt x="0" y="1267"/>
                    </a:cubicBezTo>
                    <a:cubicBezTo>
                      <a:pt x="0" y="1702"/>
                      <a:pt x="28" y="2127"/>
                      <a:pt x="104" y="2543"/>
                    </a:cubicBezTo>
                    <a:lnTo>
                      <a:pt x="3941" y="2543"/>
                    </a:lnTo>
                    <a:cubicBezTo>
                      <a:pt x="3790" y="2146"/>
                      <a:pt x="3714" y="1711"/>
                      <a:pt x="3714" y="1257"/>
                    </a:cubicBezTo>
                    <a:cubicBezTo>
                      <a:pt x="3714" y="813"/>
                      <a:pt x="3790" y="388"/>
                      <a:pt x="392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1519" name="Google Shape;1519;p19"/>
          <p:cNvSpPr/>
          <p:nvPr/>
        </p:nvSpPr>
        <p:spPr>
          <a:xfrm>
            <a:off x="299801" y="1699784"/>
            <a:ext cx="495564" cy="509229"/>
          </a:xfrm>
          <a:custGeom>
            <a:avLst/>
            <a:gdLst/>
            <a:ahLst/>
            <a:cxnLst/>
            <a:rect l="l" t="t" r="r" b="b"/>
            <a:pathLst>
              <a:path w="12003" h="12334" extrusionOk="0">
                <a:moveTo>
                  <a:pt x="5019" y="0"/>
                </a:moveTo>
                <a:lnTo>
                  <a:pt x="4499" y="4792"/>
                </a:lnTo>
                <a:lnTo>
                  <a:pt x="0" y="5935"/>
                </a:lnTo>
                <a:lnTo>
                  <a:pt x="4357" y="7637"/>
                </a:lnTo>
                <a:lnTo>
                  <a:pt x="4310" y="12333"/>
                </a:lnTo>
                <a:lnTo>
                  <a:pt x="4310" y="12333"/>
                </a:lnTo>
                <a:lnTo>
                  <a:pt x="7098" y="8619"/>
                </a:lnTo>
                <a:lnTo>
                  <a:pt x="11662" y="10226"/>
                </a:lnTo>
                <a:lnTo>
                  <a:pt x="9177" y="6276"/>
                </a:lnTo>
                <a:lnTo>
                  <a:pt x="12003" y="2713"/>
                </a:lnTo>
                <a:lnTo>
                  <a:pt x="7400" y="3989"/>
                </a:lnTo>
                <a:lnTo>
                  <a:pt x="5019" y="0"/>
                </a:lnTo>
                <a:close/>
              </a:path>
            </a:pathLst>
          </a:custGeom>
          <a:solidFill>
            <a:srgbClr val="434343">
              <a:alpha val="28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520" name="Google Shape;1520;p19"/>
          <p:cNvGrpSpPr/>
          <p:nvPr/>
        </p:nvGrpSpPr>
        <p:grpSpPr>
          <a:xfrm>
            <a:off x="212507" y="1674903"/>
            <a:ext cx="558711" cy="559011"/>
            <a:chOff x="2978325" y="3776725"/>
            <a:chExt cx="278575" cy="278725"/>
          </a:xfrm>
        </p:grpSpPr>
        <p:sp>
          <p:nvSpPr>
            <p:cNvPr id="1521" name="Google Shape;1521;p19"/>
            <p:cNvSpPr/>
            <p:nvPr/>
          </p:nvSpPr>
          <p:spPr>
            <a:xfrm>
              <a:off x="2978325" y="3776725"/>
              <a:ext cx="278575" cy="278725"/>
            </a:xfrm>
            <a:custGeom>
              <a:avLst/>
              <a:gdLst/>
              <a:ahLst/>
              <a:cxnLst/>
              <a:rect l="l" t="t" r="r" b="b"/>
              <a:pathLst>
                <a:path w="11143" h="11149" extrusionOk="0">
                  <a:moveTo>
                    <a:pt x="4718" y="0"/>
                  </a:moveTo>
                  <a:cubicBezTo>
                    <a:pt x="4576" y="0"/>
                    <a:pt x="4469" y="172"/>
                    <a:pt x="4433" y="508"/>
                  </a:cubicBezTo>
                  <a:lnTo>
                    <a:pt x="4150" y="3088"/>
                  </a:lnTo>
                  <a:cubicBezTo>
                    <a:pt x="4083" y="3693"/>
                    <a:pt x="3535" y="4317"/>
                    <a:pt x="2949" y="4468"/>
                  </a:cubicBezTo>
                  <a:lnTo>
                    <a:pt x="606" y="5064"/>
                  </a:lnTo>
                  <a:cubicBezTo>
                    <a:pt x="20" y="5215"/>
                    <a:pt x="1" y="5517"/>
                    <a:pt x="568" y="5744"/>
                  </a:cubicBezTo>
                  <a:lnTo>
                    <a:pt x="2845" y="6632"/>
                  </a:lnTo>
                  <a:cubicBezTo>
                    <a:pt x="3422" y="6859"/>
                    <a:pt x="3885" y="7540"/>
                    <a:pt x="3875" y="8154"/>
                  </a:cubicBezTo>
                  <a:lnTo>
                    <a:pt x="3847" y="10611"/>
                  </a:lnTo>
                  <a:cubicBezTo>
                    <a:pt x="3842" y="10964"/>
                    <a:pt x="3939" y="11148"/>
                    <a:pt x="4093" y="11148"/>
                  </a:cubicBezTo>
                  <a:cubicBezTo>
                    <a:pt x="4207" y="11148"/>
                    <a:pt x="4352" y="11047"/>
                    <a:pt x="4509" y="10838"/>
                  </a:cubicBezTo>
                  <a:lnTo>
                    <a:pt x="5955" y="8910"/>
                  </a:lnTo>
                  <a:cubicBezTo>
                    <a:pt x="6232" y="8540"/>
                    <a:pt x="6740" y="8315"/>
                    <a:pt x="7224" y="8315"/>
                  </a:cubicBezTo>
                  <a:cubicBezTo>
                    <a:pt x="7383" y="8315"/>
                    <a:pt x="7539" y="8339"/>
                    <a:pt x="7684" y="8390"/>
                  </a:cubicBezTo>
                  <a:lnTo>
                    <a:pt x="10141" y="9250"/>
                  </a:lnTo>
                  <a:cubicBezTo>
                    <a:pt x="10278" y="9299"/>
                    <a:pt x="10393" y="9323"/>
                    <a:pt x="10486" y="9323"/>
                  </a:cubicBezTo>
                  <a:cubicBezTo>
                    <a:pt x="10786" y="9323"/>
                    <a:pt x="10847" y="9080"/>
                    <a:pt x="10595" y="8683"/>
                  </a:cubicBezTo>
                  <a:lnTo>
                    <a:pt x="9300" y="6623"/>
                  </a:lnTo>
                  <a:cubicBezTo>
                    <a:pt x="8969" y="6103"/>
                    <a:pt x="9017" y="5281"/>
                    <a:pt x="9395" y="4808"/>
                  </a:cubicBezTo>
                  <a:lnTo>
                    <a:pt x="10841" y="2984"/>
                  </a:lnTo>
                  <a:cubicBezTo>
                    <a:pt x="11142" y="2600"/>
                    <a:pt x="11095" y="2360"/>
                    <a:pt x="10766" y="2360"/>
                  </a:cubicBezTo>
                  <a:cubicBezTo>
                    <a:pt x="10683" y="2360"/>
                    <a:pt x="10581" y="2375"/>
                    <a:pt x="10463" y="2408"/>
                  </a:cubicBezTo>
                  <a:lnTo>
                    <a:pt x="8005" y="3088"/>
                  </a:lnTo>
                  <a:cubicBezTo>
                    <a:pt x="7895" y="3118"/>
                    <a:pt x="7780" y="3132"/>
                    <a:pt x="7663" y="3132"/>
                  </a:cubicBezTo>
                  <a:cubicBezTo>
                    <a:pt x="7151" y="3132"/>
                    <a:pt x="6615" y="2858"/>
                    <a:pt x="6361" y="2427"/>
                  </a:cubicBezTo>
                  <a:lnTo>
                    <a:pt x="5123" y="357"/>
                  </a:lnTo>
                  <a:cubicBezTo>
                    <a:pt x="4978" y="118"/>
                    <a:pt x="4836" y="0"/>
                    <a:pt x="471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2" name="Google Shape;1522;p19"/>
            <p:cNvSpPr/>
            <p:nvPr/>
          </p:nvSpPr>
          <p:spPr>
            <a:xfrm>
              <a:off x="3003150" y="3797550"/>
              <a:ext cx="236225" cy="236350"/>
            </a:xfrm>
            <a:custGeom>
              <a:avLst/>
              <a:gdLst/>
              <a:ahLst/>
              <a:cxnLst/>
              <a:rect l="l" t="t" r="r" b="b"/>
              <a:pathLst>
                <a:path w="9449" h="9454" extrusionOk="0">
                  <a:moveTo>
                    <a:pt x="3999" y="0"/>
                  </a:moveTo>
                  <a:cubicBezTo>
                    <a:pt x="3877" y="0"/>
                    <a:pt x="3783" y="146"/>
                    <a:pt x="3752" y="431"/>
                  </a:cubicBezTo>
                  <a:lnTo>
                    <a:pt x="3516" y="2624"/>
                  </a:lnTo>
                  <a:cubicBezTo>
                    <a:pt x="3459" y="3134"/>
                    <a:pt x="3005" y="3664"/>
                    <a:pt x="2495" y="3786"/>
                  </a:cubicBezTo>
                  <a:lnTo>
                    <a:pt x="520" y="4297"/>
                  </a:lnTo>
                  <a:cubicBezTo>
                    <a:pt x="19" y="4420"/>
                    <a:pt x="0" y="4684"/>
                    <a:pt x="482" y="4873"/>
                  </a:cubicBezTo>
                  <a:lnTo>
                    <a:pt x="2419" y="5629"/>
                  </a:lnTo>
                  <a:cubicBezTo>
                    <a:pt x="2901" y="5818"/>
                    <a:pt x="3289" y="6395"/>
                    <a:pt x="3289" y="6915"/>
                  </a:cubicBezTo>
                  <a:lnTo>
                    <a:pt x="3260" y="9003"/>
                  </a:lnTo>
                  <a:cubicBezTo>
                    <a:pt x="3260" y="9297"/>
                    <a:pt x="3342" y="9453"/>
                    <a:pt x="3471" y="9453"/>
                  </a:cubicBezTo>
                  <a:cubicBezTo>
                    <a:pt x="3565" y="9453"/>
                    <a:pt x="3686" y="9368"/>
                    <a:pt x="3818" y="9192"/>
                  </a:cubicBezTo>
                  <a:lnTo>
                    <a:pt x="5056" y="7557"/>
                  </a:lnTo>
                  <a:cubicBezTo>
                    <a:pt x="5292" y="7242"/>
                    <a:pt x="5723" y="7052"/>
                    <a:pt x="6132" y="7052"/>
                  </a:cubicBezTo>
                  <a:cubicBezTo>
                    <a:pt x="6263" y="7052"/>
                    <a:pt x="6392" y="7072"/>
                    <a:pt x="6512" y="7113"/>
                  </a:cubicBezTo>
                  <a:lnTo>
                    <a:pt x="8591" y="7841"/>
                  </a:lnTo>
                  <a:cubicBezTo>
                    <a:pt x="8708" y="7883"/>
                    <a:pt x="8807" y="7904"/>
                    <a:pt x="8887" y="7904"/>
                  </a:cubicBezTo>
                  <a:cubicBezTo>
                    <a:pt x="9141" y="7904"/>
                    <a:pt x="9194" y="7697"/>
                    <a:pt x="8978" y="7359"/>
                  </a:cubicBezTo>
                  <a:lnTo>
                    <a:pt x="7882" y="5610"/>
                  </a:lnTo>
                  <a:cubicBezTo>
                    <a:pt x="7608" y="5176"/>
                    <a:pt x="7646" y="4486"/>
                    <a:pt x="7967" y="4079"/>
                  </a:cubicBezTo>
                  <a:lnTo>
                    <a:pt x="9186" y="2529"/>
                  </a:lnTo>
                  <a:cubicBezTo>
                    <a:pt x="9448" y="2207"/>
                    <a:pt x="9408" y="2004"/>
                    <a:pt x="9130" y="2004"/>
                  </a:cubicBezTo>
                  <a:cubicBezTo>
                    <a:pt x="9058" y="2004"/>
                    <a:pt x="8969" y="2018"/>
                    <a:pt x="8865" y="2047"/>
                  </a:cubicBezTo>
                  <a:lnTo>
                    <a:pt x="6786" y="2624"/>
                  </a:lnTo>
                  <a:cubicBezTo>
                    <a:pt x="6694" y="2648"/>
                    <a:pt x="6598" y="2660"/>
                    <a:pt x="6501" y="2660"/>
                  </a:cubicBezTo>
                  <a:cubicBezTo>
                    <a:pt x="6068" y="2660"/>
                    <a:pt x="5613" y="2429"/>
                    <a:pt x="5396" y="2066"/>
                  </a:cubicBezTo>
                  <a:lnTo>
                    <a:pt x="4338" y="299"/>
                  </a:lnTo>
                  <a:cubicBezTo>
                    <a:pt x="4219" y="99"/>
                    <a:pt x="4099" y="0"/>
                    <a:pt x="399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3" name="Google Shape;1523;p19"/>
            <p:cNvSpPr/>
            <p:nvPr/>
          </p:nvSpPr>
          <p:spPr>
            <a:xfrm>
              <a:off x="3096475" y="3904075"/>
              <a:ext cx="19850" cy="17500"/>
            </a:xfrm>
            <a:custGeom>
              <a:avLst/>
              <a:gdLst/>
              <a:ahLst/>
              <a:cxnLst/>
              <a:rect l="l" t="t" r="r" b="b"/>
              <a:pathLst>
                <a:path w="794" h="700" extrusionOk="0">
                  <a:moveTo>
                    <a:pt x="396" y="0"/>
                  </a:moveTo>
                  <a:cubicBezTo>
                    <a:pt x="323" y="0"/>
                    <a:pt x="251" y="24"/>
                    <a:pt x="189" y="74"/>
                  </a:cubicBezTo>
                  <a:cubicBezTo>
                    <a:pt x="28" y="187"/>
                    <a:pt x="0" y="404"/>
                    <a:pt x="113" y="556"/>
                  </a:cubicBezTo>
                  <a:cubicBezTo>
                    <a:pt x="181" y="651"/>
                    <a:pt x="285" y="700"/>
                    <a:pt x="392" y="700"/>
                  </a:cubicBezTo>
                  <a:cubicBezTo>
                    <a:pt x="465" y="700"/>
                    <a:pt x="540" y="677"/>
                    <a:pt x="605" y="631"/>
                  </a:cubicBezTo>
                  <a:cubicBezTo>
                    <a:pt x="756" y="518"/>
                    <a:pt x="794" y="300"/>
                    <a:pt x="680" y="140"/>
                  </a:cubicBezTo>
                  <a:cubicBezTo>
                    <a:pt x="608" y="50"/>
                    <a:pt x="501" y="0"/>
                    <a:pt x="396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4" name="Google Shape;1524;p19"/>
            <p:cNvSpPr/>
            <p:nvPr/>
          </p:nvSpPr>
          <p:spPr>
            <a:xfrm>
              <a:off x="3104500" y="3923075"/>
              <a:ext cx="19875" cy="17525"/>
            </a:xfrm>
            <a:custGeom>
              <a:avLst/>
              <a:gdLst/>
              <a:ahLst/>
              <a:cxnLst/>
              <a:rect l="l" t="t" r="r" b="b"/>
              <a:pathLst>
                <a:path w="795" h="701" extrusionOk="0">
                  <a:moveTo>
                    <a:pt x="395" y="1"/>
                  </a:moveTo>
                  <a:cubicBezTo>
                    <a:pt x="323" y="1"/>
                    <a:pt x="251" y="24"/>
                    <a:pt x="189" y="70"/>
                  </a:cubicBezTo>
                  <a:cubicBezTo>
                    <a:pt x="29" y="183"/>
                    <a:pt x="0" y="400"/>
                    <a:pt x="114" y="561"/>
                  </a:cubicBezTo>
                  <a:cubicBezTo>
                    <a:pt x="181" y="651"/>
                    <a:pt x="288" y="701"/>
                    <a:pt x="396" y="701"/>
                  </a:cubicBezTo>
                  <a:cubicBezTo>
                    <a:pt x="470" y="701"/>
                    <a:pt x="544" y="677"/>
                    <a:pt x="605" y="627"/>
                  </a:cubicBezTo>
                  <a:cubicBezTo>
                    <a:pt x="756" y="514"/>
                    <a:pt x="794" y="296"/>
                    <a:pt x="681" y="145"/>
                  </a:cubicBezTo>
                  <a:cubicBezTo>
                    <a:pt x="608" y="50"/>
                    <a:pt x="501" y="1"/>
                    <a:pt x="395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5" name="Google Shape;1525;p19"/>
            <p:cNvSpPr/>
            <p:nvPr/>
          </p:nvSpPr>
          <p:spPr>
            <a:xfrm>
              <a:off x="3129775" y="3919650"/>
              <a:ext cx="19875" cy="17550"/>
            </a:xfrm>
            <a:custGeom>
              <a:avLst/>
              <a:gdLst/>
              <a:ahLst/>
              <a:cxnLst/>
              <a:rect l="l" t="t" r="r" b="b"/>
              <a:pathLst>
                <a:path w="795" h="702" extrusionOk="0">
                  <a:moveTo>
                    <a:pt x="403" y="1"/>
                  </a:moveTo>
                  <a:cubicBezTo>
                    <a:pt x="330" y="1"/>
                    <a:pt x="255" y="24"/>
                    <a:pt x="190" y="74"/>
                  </a:cubicBezTo>
                  <a:cubicBezTo>
                    <a:pt x="38" y="188"/>
                    <a:pt x="1" y="405"/>
                    <a:pt x="123" y="566"/>
                  </a:cubicBezTo>
                  <a:cubicBezTo>
                    <a:pt x="190" y="655"/>
                    <a:pt x="293" y="701"/>
                    <a:pt x="399" y="701"/>
                  </a:cubicBezTo>
                  <a:cubicBezTo>
                    <a:pt x="473" y="701"/>
                    <a:pt x="549" y="678"/>
                    <a:pt x="615" y="632"/>
                  </a:cubicBezTo>
                  <a:cubicBezTo>
                    <a:pt x="766" y="518"/>
                    <a:pt x="794" y="301"/>
                    <a:pt x="681" y="140"/>
                  </a:cubicBezTo>
                  <a:cubicBezTo>
                    <a:pt x="614" y="51"/>
                    <a:pt x="510" y="1"/>
                    <a:pt x="403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6" name="Google Shape;1526;p19"/>
            <p:cNvSpPr/>
            <p:nvPr/>
          </p:nvSpPr>
          <p:spPr>
            <a:xfrm>
              <a:off x="3108975" y="3886475"/>
              <a:ext cx="19875" cy="17500"/>
            </a:xfrm>
            <a:custGeom>
              <a:avLst/>
              <a:gdLst/>
              <a:ahLst/>
              <a:cxnLst/>
              <a:rect l="l" t="t" r="r" b="b"/>
              <a:pathLst>
                <a:path w="795" h="700" extrusionOk="0">
                  <a:moveTo>
                    <a:pt x="399" y="0"/>
                  </a:moveTo>
                  <a:cubicBezTo>
                    <a:pt x="325" y="0"/>
                    <a:pt x="251" y="23"/>
                    <a:pt x="190" y="69"/>
                  </a:cubicBezTo>
                  <a:cubicBezTo>
                    <a:pt x="39" y="182"/>
                    <a:pt x="1" y="399"/>
                    <a:pt x="114" y="560"/>
                  </a:cubicBezTo>
                  <a:cubicBezTo>
                    <a:pt x="187" y="650"/>
                    <a:pt x="293" y="700"/>
                    <a:pt x="399" y="700"/>
                  </a:cubicBezTo>
                  <a:cubicBezTo>
                    <a:pt x="472" y="700"/>
                    <a:pt x="544" y="676"/>
                    <a:pt x="606" y="626"/>
                  </a:cubicBezTo>
                  <a:cubicBezTo>
                    <a:pt x="766" y="513"/>
                    <a:pt x="795" y="296"/>
                    <a:pt x="681" y="144"/>
                  </a:cubicBezTo>
                  <a:cubicBezTo>
                    <a:pt x="614" y="49"/>
                    <a:pt x="506" y="0"/>
                    <a:pt x="399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7" name="Google Shape;1527;p19"/>
            <p:cNvSpPr/>
            <p:nvPr/>
          </p:nvSpPr>
          <p:spPr>
            <a:xfrm>
              <a:off x="3131675" y="3894725"/>
              <a:ext cx="19875" cy="17425"/>
            </a:xfrm>
            <a:custGeom>
              <a:avLst/>
              <a:gdLst/>
              <a:ahLst/>
              <a:cxnLst/>
              <a:rect l="l" t="t" r="r" b="b"/>
              <a:pathLst>
                <a:path w="795" h="697" extrusionOk="0">
                  <a:moveTo>
                    <a:pt x="401" y="0"/>
                  </a:moveTo>
                  <a:cubicBezTo>
                    <a:pt x="326" y="0"/>
                    <a:pt x="251" y="23"/>
                    <a:pt x="189" y="69"/>
                  </a:cubicBezTo>
                  <a:cubicBezTo>
                    <a:pt x="38" y="183"/>
                    <a:pt x="0" y="400"/>
                    <a:pt x="114" y="561"/>
                  </a:cubicBezTo>
                  <a:cubicBezTo>
                    <a:pt x="186" y="650"/>
                    <a:pt x="291" y="696"/>
                    <a:pt x="396" y="696"/>
                  </a:cubicBezTo>
                  <a:cubicBezTo>
                    <a:pt x="469" y="696"/>
                    <a:pt x="543" y="674"/>
                    <a:pt x="605" y="627"/>
                  </a:cubicBezTo>
                  <a:cubicBezTo>
                    <a:pt x="766" y="514"/>
                    <a:pt x="794" y="296"/>
                    <a:pt x="681" y="136"/>
                  </a:cubicBezTo>
                  <a:cubicBezTo>
                    <a:pt x="614" y="47"/>
                    <a:pt x="508" y="0"/>
                    <a:pt x="401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8" name="Google Shape;1528;p19"/>
            <p:cNvSpPr/>
            <p:nvPr/>
          </p:nvSpPr>
          <p:spPr>
            <a:xfrm>
              <a:off x="3105200" y="3866075"/>
              <a:ext cx="17275" cy="15250"/>
            </a:xfrm>
            <a:custGeom>
              <a:avLst/>
              <a:gdLst/>
              <a:ahLst/>
              <a:cxnLst/>
              <a:rect l="l" t="t" r="r" b="b"/>
              <a:pathLst>
                <a:path w="691" h="610" extrusionOk="0">
                  <a:moveTo>
                    <a:pt x="347" y="0"/>
                  </a:moveTo>
                  <a:cubicBezTo>
                    <a:pt x="284" y="0"/>
                    <a:pt x="219" y="20"/>
                    <a:pt x="161" y="63"/>
                  </a:cubicBezTo>
                  <a:cubicBezTo>
                    <a:pt x="29" y="166"/>
                    <a:pt x="1" y="355"/>
                    <a:pt x="105" y="488"/>
                  </a:cubicBezTo>
                  <a:cubicBezTo>
                    <a:pt x="167" y="568"/>
                    <a:pt x="261" y="610"/>
                    <a:pt x="355" y="610"/>
                  </a:cubicBezTo>
                  <a:cubicBezTo>
                    <a:pt x="416" y="610"/>
                    <a:pt x="477" y="591"/>
                    <a:pt x="530" y="554"/>
                  </a:cubicBezTo>
                  <a:cubicBezTo>
                    <a:pt x="662" y="450"/>
                    <a:pt x="691" y="261"/>
                    <a:pt x="587" y="129"/>
                  </a:cubicBezTo>
                  <a:cubicBezTo>
                    <a:pt x="530" y="44"/>
                    <a:pt x="441" y="0"/>
                    <a:pt x="347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9" name="Google Shape;1529;p19"/>
            <p:cNvSpPr/>
            <p:nvPr/>
          </p:nvSpPr>
          <p:spPr>
            <a:xfrm>
              <a:off x="3100250" y="3845500"/>
              <a:ext cx="17275" cy="15225"/>
            </a:xfrm>
            <a:custGeom>
              <a:avLst/>
              <a:gdLst/>
              <a:ahLst/>
              <a:cxnLst/>
              <a:rect l="l" t="t" r="r" b="b"/>
              <a:pathLst>
                <a:path w="691" h="609" extrusionOk="0">
                  <a:moveTo>
                    <a:pt x="350" y="0"/>
                  </a:moveTo>
                  <a:cubicBezTo>
                    <a:pt x="285" y="0"/>
                    <a:pt x="219" y="21"/>
                    <a:pt x="161" y="63"/>
                  </a:cubicBezTo>
                  <a:cubicBezTo>
                    <a:pt x="29" y="158"/>
                    <a:pt x="0" y="347"/>
                    <a:pt x="104" y="489"/>
                  </a:cubicBezTo>
                  <a:cubicBezTo>
                    <a:pt x="160" y="567"/>
                    <a:pt x="248" y="608"/>
                    <a:pt x="341" y="608"/>
                  </a:cubicBezTo>
                  <a:cubicBezTo>
                    <a:pt x="405" y="608"/>
                    <a:pt x="471" y="588"/>
                    <a:pt x="529" y="545"/>
                  </a:cubicBezTo>
                  <a:cubicBezTo>
                    <a:pt x="662" y="451"/>
                    <a:pt x="690" y="252"/>
                    <a:pt x="586" y="120"/>
                  </a:cubicBezTo>
                  <a:cubicBezTo>
                    <a:pt x="531" y="42"/>
                    <a:pt x="442" y="0"/>
                    <a:pt x="350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0" name="Google Shape;1530;p19"/>
            <p:cNvSpPr/>
            <p:nvPr/>
          </p:nvSpPr>
          <p:spPr>
            <a:xfrm>
              <a:off x="3097175" y="3825850"/>
              <a:ext cx="13725" cy="12000"/>
            </a:xfrm>
            <a:custGeom>
              <a:avLst/>
              <a:gdLst/>
              <a:ahLst/>
              <a:cxnLst/>
              <a:rect l="l" t="t" r="r" b="b"/>
              <a:pathLst>
                <a:path w="549" h="480" extrusionOk="0">
                  <a:moveTo>
                    <a:pt x="272" y="1"/>
                  </a:moveTo>
                  <a:cubicBezTo>
                    <a:pt x="223" y="1"/>
                    <a:pt x="174" y="16"/>
                    <a:pt x="133" y="46"/>
                  </a:cubicBezTo>
                  <a:cubicBezTo>
                    <a:pt x="29" y="131"/>
                    <a:pt x="0" y="282"/>
                    <a:pt x="85" y="386"/>
                  </a:cubicBezTo>
                  <a:cubicBezTo>
                    <a:pt x="130" y="448"/>
                    <a:pt x="201" y="479"/>
                    <a:pt x="274" y="479"/>
                  </a:cubicBezTo>
                  <a:cubicBezTo>
                    <a:pt x="323" y="479"/>
                    <a:pt x="374" y="464"/>
                    <a:pt x="416" y="433"/>
                  </a:cubicBezTo>
                  <a:cubicBezTo>
                    <a:pt x="520" y="358"/>
                    <a:pt x="549" y="207"/>
                    <a:pt x="463" y="103"/>
                  </a:cubicBezTo>
                  <a:cubicBezTo>
                    <a:pt x="418" y="35"/>
                    <a:pt x="346" y="1"/>
                    <a:pt x="272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1" name="Google Shape;1531;p19"/>
            <p:cNvSpPr/>
            <p:nvPr/>
          </p:nvSpPr>
          <p:spPr>
            <a:xfrm>
              <a:off x="3092925" y="3806625"/>
              <a:ext cx="10425" cy="9150"/>
            </a:xfrm>
            <a:custGeom>
              <a:avLst/>
              <a:gdLst/>
              <a:ahLst/>
              <a:cxnLst/>
              <a:rect l="l" t="t" r="r" b="b"/>
              <a:pathLst>
                <a:path w="417" h="366" extrusionOk="0">
                  <a:moveTo>
                    <a:pt x="207" y="0"/>
                  </a:moveTo>
                  <a:cubicBezTo>
                    <a:pt x="169" y="0"/>
                    <a:pt x="129" y="13"/>
                    <a:pt x="95" y="40"/>
                  </a:cubicBezTo>
                  <a:cubicBezTo>
                    <a:pt x="19" y="97"/>
                    <a:pt x="0" y="210"/>
                    <a:pt x="66" y="295"/>
                  </a:cubicBezTo>
                  <a:cubicBezTo>
                    <a:pt x="101" y="341"/>
                    <a:pt x="156" y="366"/>
                    <a:pt x="211" y="366"/>
                  </a:cubicBezTo>
                  <a:cubicBezTo>
                    <a:pt x="247" y="366"/>
                    <a:pt x="282" y="355"/>
                    <a:pt x="312" y="333"/>
                  </a:cubicBezTo>
                  <a:cubicBezTo>
                    <a:pt x="397" y="267"/>
                    <a:pt x="416" y="153"/>
                    <a:pt x="350" y="78"/>
                  </a:cubicBezTo>
                  <a:cubicBezTo>
                    <a:pt x="316" y="27"/>
                    <a:pt x="263" y="0"/>
                    <a:pt x="207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2" name="Google Shape;1532;p19"/>
            <p:cNvSpPr/>
            <p:nvPr/>
          </p:nvSpPr>
          <p:spPr>
            <a:xfrm>
              <a:off x="3089150" y="3786850"/>
              <a:ext cx="9475" cy="8375"/>
            </a:xfrm>
            <a:custGeom>
              <a:avLst/>
              <a:gdLst/>
              <a:ahLst/>
              <a:cxnLst/>
              <a:rect l="l" t="t" r="r" b="b"/>
              <a:pathLst>
                <a:path w="379" h="335" extrusionOk="0">
                  <a:moveTo>
                    <a:pt x="194" y="1"/>
                  </a:moveTo>
                  <a:cubicBezTo>
                    <a:pt x="158" y="1"/>
                    <a:pt x="123" y="13"/>
                    <a:pt x="95" y="37"/>
                  </a:cubicBezTo>
                  <a:cubicBezTo>
                    <a:pt x="19" y="84"/>
                    <a:pt x="0" y="188"/>
                    <a:pt x="57" y="264"/>
                  </a:cubicBezTo>
                  <a:cubicBezTo>
                    <a:pt x="91" y="310"/>
                    <a:pt x="143" y="335"/>
                    <a:pt x="195" y="335"/>
                  </a:cubicBezTo>
                  <a:cubicBezTo>
                    <a:pt x="229" y="335"/>
                    <a:pt x="263" y="324"/>
                    <a:pt x="293" y="302"/>
                  </a:cubicBezTo>
                  <a:cubicBezTo>
                    <a:pt x="359" y="245"/>
                    <a:pt x="378" y="141"/>
                    <a:pt x="321" y="66"/>
                  </a:cubicBezTo>
                  <a:cubicBezTo>
                    <a:pt x="289" y="22"/>
                    <a:pt x="241" y="1"/>
                    <a:pt x="194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3" name="Google Shape;1533;p19"/>
            <p:cNvSpPr/>
            <p:nvPr/>
          </p:nvSpPr>
          <p:spPr>
            <a:xfrm>
              <a:off x="3153875" y="3884525"/>
              <a:ext cx="17275" cy="15200"/>
            </a:xfrm>
            <a:custGeom>
              <a:avLst/>
              <a:gdLst/>
              <a:ahLst/>
              <a:cxnLst/>
              <a:rect l="l" t="t" r="r" b="b"/>
              <a:pathLst>
                <a:path w="691" h="608" extrusionOk="0">
                  <a:moveTo>
                    <a:pt x="340" y="0"/>
                  </a:moveTo>
                  <a:cubicBezTo>
                    <a:pt x="242" y="0"/>
                    <a:pt x="145" y="48"/>
                    <a:pt x="86" y="137"/>
                  </a:cubicBezTo>
                  <a:cubicBezTo>
                    <a:pt x="1" y="279"/>
                    <a:pt x="29" y="468"/>
                    <a:pt x="171" y="563"/>
                  </a:cubicBezTo>
                  <a:cubicBezTo>
                    <a:pt x="222" y="593"/>
                    <a:pt x="279" y="608"/>
                    <a:pt x="336" y="608"/>
                  </a:cubicBezTo>
                  <a:cubicBezTo>
                    <a:pt x="437" y="608"/>
                    <a:pt x="536" y="562"/>
                    <a:pt x="596" y="477"/>
                  </a:cubicBezTo>
                  <a:cubicBezTo>
                    <a:pt x="690" y="336"/>
                    <a:pt x="653" y="147"/>
                    <a:pt x="511" y="52"/>
                  </a:cubicBezTo>
                  <a:cubicBezTo>
                    <a:pt x="458" y="17"/>
                    <a:pt x="399" y="0"/>
                    <a:pt x="340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4" name="Google Shape;1534;p19"/>
            <p:cNvSpPr/>
            <p:nvPr/>
          </p:nvSpPr>
          <p:spPr>
            <a:xfrm>
              <a:off x="3171600" y="3872950"/>
              <a:ext cx="17275" cy="15150"/>
            </a:xfrm>
            <a:custGeom>
              <a:avLst/>
              <a:gdLst/>
              <a:ahLst/>
              <a:cxnLst/>
              <a:rect l="l" t="t" r="r" b="b"/>
              <a:pathLst>
                <a:path w="691" h="606" extrusionOk="0">
                  <a:moveTo>
                    <a:pt x="347" y="0"/>
                  </a:moveTo>
                  <a:cubicBezTo>
                    <a:pt x="251" y="0"/>
                    <a:pt x="154" y="48"/>
                    <a:pt x="95" y="137"/>
                  </a:cubicBezTo>
                  <a:cubicBezTo>
                    <a:pt x="0" y="279"/>
                    <a:pt x="38" y="459"/>
                    <a:pt x="180" y="553"/>
                  </a:cubicBezTo>
                  <a:cubicBezTo>
                    <a:pt x="230" y="589"/>
                    <a:pt x="288" y="606"/>
                    <a:pt x="346" y="606"/>
                  </a:cubicBezTo>
                  <a:cubicBezTo>
                    <a:pt x="441" y="606"/>
                    <a:pt x="537" y="560"/>
                    <a:pt x="596" y="477"/>
                  </a:cubicBezTo>
                  <a:cubicBezTo>
                    <a:pt x="690" y="336"/>
                    <a:pt x="652" y="147"/>
                    <a:pt x="511" y="52"/>
                  </a:cubicBezTo>
                  <a:cubicBezTo>
                    <a:pt x="461" y="17"/>
                    <a:pt x="404" y="0"/>
                    <a:pt x="347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5" name="Google Shape;1535;p19"/>
            <p:cNvSpPr/>
            <p:nvPr/>
          </p:nvSpPr>
          <p:spPr>
            <a:xfrm>
              <a:off x="3185075" y="3857825"/>
              <a:ext cx="13475" cy="12050"/>
            </a:xfrm>
            <a:custGeom>
              <a:avLst/>
              <a:gdLst/>
              <a:ahLst/>
              <a:cxnLst/>
              <a:rect l="l" t="t" r="r" b="b"/>
              <a:pathLst>
                <a:path w="539" h="482" extrusionOk="0">
                  <a:moveTo>
                    <a:pt x="266" y="1"/>
                  </a:moveTo>
                  <a:cubicBezTo>
                    <a:pt x="190" y="1"/>
                    <a:pt x="113" y="38"/>
                    <a:pt x="66" y="109"/>
                  </a:cubicBezTo>
                  <a:cubicBezTo>
                    <a:pt x="0" y="222"/>
                    <a:pt x="28" y="364"/>
                    <a:pt x="132" y="440"/>
                  </a:cubicBezTo>
                  <a:cubicBezTo>
                    <a:pt x="175" y="468"/>
                    <a:pt x="223" y="482"/>
                    <a:pt x="270" y="482"/>
                  </a:cubicBezTo>
                  <a:cubicBezTo>
                    <a:pt x="348" y="482"/>
                    <a:pt x="422" y="444"/>
                    <a:pt x="463" y="374"/>
                  </a:cubicBezTo>
                  <a:cubicBezTo>
                    <a:pt x="539" y="270"/>
                    <a:pt x="510" y="118"/>
                    <a:pt x="397" y="43"/>
                  </a:cubicBezTo>
                  <a:cubicBezTo>
                    <a:pt x="358" y="14"/>
                    <a:pt x="312" y="1"/>
                    <a:pt x="266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6" name="Google Shape;1536;p19"/>
            <p:cNvSpPr/>
            <p:nvPr/>
          </p:nvSpPr>
          <p:spPr>
            <a:xfrm>
              <a:off x="3210825" y="3855250"/>
              <a:ext cx="10400" cy="9125"/>
            </a:xfrm>
            <a:custGeom>
              <a:avLst/>
              <a:gdLst/>
              <a:ahLst/>
              <a:cxnLst/>
              <a:rect l="l" t="t" r="r" b="b"/>
              <a:pathLst>
                <a:path w="416" h="365" extrusionOk="0">
                  <a:moveTo>
                    <a:pt x="206" y="0"/>
                  </a:moveTo>
                  <a:cubicBezTo>
                    <a:pt x="148" y="0"/>
                    <a:pt x="92" y="27"/>
                    <a:pt x="57" y="80"/>
                  </a:cubicBezTo>
                  <a:cubicBezTo>
                    <a:pt x="0" y="165"/>
                    <a:pt x="28" y="278"/>
                    <a:pt x="104" y="335"/>
                  </a:cubicBezTo>
                  <a:cubicBezTo>
                    <a:pt x="135" y="355"/>
                    <a:pt x="169" y="365"/>
                    <a:pt x="204" y="365"/>
                  </a:cubicBezTo>
                  <a:cubicBezTo>
                    <a:pt x="264" y="365"/>
                    <a:pt x="323" y="336"/>
                    <a:pt x="359" y="288"/>
                  </a:cubicBezTo>
                  <a:cubicBezTo>
                    <a:pt x="416" y="203"/>
                    <a:pt x="388" y="89"/>
                    <a:pt x="312" y="32"/>
                  </a:cubicBezTo>
                  <a:cubicBezTo>
                    <a:pt x="279" y="11"/>
                    <a:pt x="242" y="0"/>
                    <a:pt x="206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7" name="Google Shape;1537;p19"/>
            <p:cNvSpPr/>
            <p:nvPr/>
          </p:nvSpPr>
          <p:spPr>
            <a:xfrm>
              <a:off x="3229000" y="3845000"/>
              <a:ext cx="9475" cy="8275"/>
            </a:xfrm>
            <a:custGeom>
              <a:avLst/>
              <a:gdLst/>
              <a:ahLst/>
              <a:cxnLst/>
              <a:rect l="l" t="t" r="r" b="b"/>
              <a:pathLst>
                <a:path w="379" h="331" extrusionOk="0">
                  <a:moveTo>
                    <a:pt x="184" y="1"/>
                  </a:moveTo>
                  <a:cubicBezTo>
                    <a:pt x="131" y="1"/>
                    <a:pt x="78" y="26"/>
                    <a:pt x="48" y="74"/>
                  </a:cubicBezTo>
                  <a:cubicBezTo>
                    <a:pt x="1" y="149"/>
                    <a:pt x="20" y="253"/>
                    <a:pt x="95" y="301"/>
                  </a:cubicBezTo>
                  <a:cubicBezTo>
                    <a:pt x="123" y="321"/>
                    <a:pt x="154" y="331"/>
                    <a:pt x="185" y="331"/>
                  </a:cubicBezTo>
                  <a:cubicBezTo>
                    <a:pt x="239" y="331"/>
                    <a:pt x="292" y="302"/>
                    <a:pt x="322" y="253"/>
                  </a:cubicBezTo>
                  <a:cubicBezTo>
                    <a:pt x="379" y="178"/>
                    <a:pt x="360" y="74"/>
                    <a:pt x="275" y="27"/>
                  </a:cubicBezTo>
                  <a:cubicBezTo>
                    <a:pt x="247" y="9"/>
                    <a:pt x="216" y="1"/>
                    <a:pt x="184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8" name="Google Shape;1538;p19"/>
            <p:cNvSpPr/>
            <p:nvPr/>
          </p:nvSpPr>
          <p:spPr>
            <a:xfrm>
              <a:off x="3150575" y="3933000"/>
              <a:ext cx="16800" cy="15200"/>
            </a:xfrm>
            <a:custGeom>
              <a:avLst/>
              <a:gdLst/>
              <a:ahLst/>
              <a:cxnLst/>
              <a:rect l="l" t="t" r="r" b="b"/>
              <a:pathLst>
                <a:path w="672" h="608" extrusionOk="0">
                  <a:moveTo>
                    <a:pt x="332" y="1"/>
                  </a:moveTo>
                  <a:cubicBezTo>
                    <a:pt x="200" y="1"/>
                    <a:pt x="79" y="88"/>
                    <a:pt x="47" y="221"/>
                  </a:cubicBezTo>
                  <a:cubicBezTo>
                    <a:pt x="0" y="381"/>
                    <a:pt x="95" y="551"/>
                    <a:pt x="255" y="599"/>
                  </a:cubicBezTo>
                  <a:cubicBezTo>
                    <a:pt x="279" y="604"/>
                    <a:pt x="303" y="607"/>
                    <a:pt x="327" y="607"/>
                  </a:cubicBezTo>
                  <a:cubicBezTo>
                    <a:pt x="464" y="607"/>
                    <a:pt x="593" y="518"/>
                    <a:pt x="633" y="381"/>
                  </a:cubicBezTo>
                  <a:cubicBezTo>
                    <a:pt x="671" y="221"/>
                    <a:pt x="577" y="51"/>
                    <a:pt x="416" y="13"/>
                  </a:cubicBezTo>
                  <a:cubicBezTo>
                    <a:pt x="388" y="5"/>
                    <a:pt x="360" y="1"/>
                    <a:pt x="332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9" name="Google Shape;1539;p19"/>
            <p:cNvSpPr/>
            <p:nvPr/>
          </p:nvSpPr>
          <p:spPr>
            <a:xfrm>
              <a:off x="3167100" y="3946225"/>
              <a:ext cx="17050" cy="15200"/>
            </a:xfrm>
            <a:custGeom>
              <a:avLst/>
              <a:gdLst/>
              <a:ahLst/>
              <a:cxnLst/>
              <a:rect l="l" t="t" r="r" b="b"/>
              <a:pathLst>
                <a:path w="682" h="608" extrusionOk="0">
                  <a:moveTo>
                    <a:pt x="338" y="1"/>
                  </a:moveTo>
                  <a:cubicBezTo>
                    <a:pt x="203" y="1"/>
                    <a:pt x="87" y="88"/>
                    <a:pt x="48" y="221"/>
                  </a:cubicBezTo>
                  <a:cubicBezTo>
                    <a:pt x="1" y="382"/>
                    <a:pt x="95" y="552"/>
                    <a:pt x="256" y="599"/>
                  </a:cubicBezTo>
                  <a:cubicBezTo>
                    <a:pt x="281" y="605"/>
                    <a:pt x="306" y="607"/>
                    <a:pt x="331" y="607"/>
                  </a:cubicBezTo>
                  <a:cubicBezTo>
                    <a:pt x="471" y="607"/>
                    <a:pt x="594" y="518"/>
                    <a:pt x="634" y="382"/>
                  </a:cubicBezTo>
                  <a:cubicBezTo>
                    <a:pt x="681" y="221"/>
                    <a:pt x="587" y="51"/>
                    <a:pt x="426" y="13"/>
                  </a:cubicBezTo>
                  <a:cubicBezTo>
                    <a:pt x="396" y="5"/>
                    <a:pt x="367" y="1"/>
                    <a:pt x="338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0" name="Google Shape;1540;p19"/>
            <p:cNvSpPr/>
            <p:nvPr/>
          </p:nvSpPr>
          <p:spPr>
            <a:xfrm>
              <a:off x="3185775" y="3961500"/>
              <a:ext cx="13250" cy="12000"/>
            </a:xfrm>
            <a:custGeom>
              <a:avLst/>
              <a:gdLst/>
              <a:ahLst/>
              <a:cxnLst/>
              <a:rect l="l" t="t" r="r" b="b"/>
              <a:pathLst>
                <a:path w="530" h="480" extrusionOk="0">
                  <a:moveTo>
                    <a:pt x="271" y="0"/>
                  </a:moveTo>
                  <a:cubicBezTo>
                    <a:pt x="161" y="0"/>
                    <a:pt x="62" y="65"/>
                    <a:pt x="38" y="177"/>
                  </a:cubicBezTo>
                  <a:cubicBezTo>
                    <a:pt x="0" y="300"/>
                    <a:pt x="76" y="432"/>
                    <a:pt x="199" y="470"/>
                  </a:cubicBezTo>
                  <a:cubicBezTo>
                    <a:pt x="222" y="477"/>
                    <a:pt x="245" y="480"/>
                    <a:pt x="268" y="480"/>
                  </a:cubicBezTo>
                  <a:cubicBezTo>
                    <a:pt x="374" y="480"/>
                    <a:pt x="470" y="409"/>
                    <a:pt x="501" y="300"/>
                  </a:cubicBezTo>
                  <a:cubicBezTo>
                    <a:pt x="530" y="177"/>
                    <a:pt x="454" y="45"/>
                    <a:pt x="331" y="7"/>
                  </a:cubicBezTo>
                  <a:cubicBezTo>
                    <a:pt x="311" y="3"/>
                    <a:pt x="291" y="0"/>
                    <a:pt x="271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1" name="Google Shape;1541;p19"/>
            <p:cNvSpPr/>
            <p:nvPr/>
          </p:nvSpPr>
          <p:spPr>
            <a:xfrm>
              <a:off x="3204675" y="3975650"/>
              <a:ext cx="10175" cy="9125"/>
            </a:xfrm>
            <a:custGeom>
              <a:avLst/>
              <a:gdLst/>
              <a:ahLst/>
              <a:cxnLst/>
              <a:rect l="l" t="t" r="r" b="b"/>
              <a:pathLst>
                <a:path w="407" h="365" extrusionOk="0">
                  <a:moveTo>
                    <a:pt x="206" y="1"/>
                  </a:moveTo>
                  <a:cubicBezTo>
                    <a:pt x="127" y="1"/>
                    <a:pt x="52" y="53"/>
                    <a:pt x="29" y="131"/>
                  </a:cubicBezTo>
                  <a:cubicBezTo>
                    <a:pt x="0" y="225"/>
                    <a:pt x="57" y="329"/>
                    <a:pt x="161" y="358"/>
                  </a:cubicBezTo>
                  <a:cubicBezTo>
                    <a:pt x="178" y="363"/>
                    <a:pt x="194" y="365"/>
                    <a:pt x="210" y="365"/>
                  </a:cubicBezTo>
                  <a:cubicBezTo>
                    <a:pt x="287" y="365"/>
                    <a:pt x="355" y="313"/>
                    <a:pt x="378" y="235"/>
                  </a:cubicBezTo>
                  <a:cubicBezTo>
                    <a:pt x="407" y="131"/>
                    <a:pt x="350" y="36"/>
                    <a:pt x="256" y="8"/>
                  </a:cubicBezTo>
                  <a:cubicBezTo>
                    <a:pt x="239" y="3"/>
                    <a:pt x="222" y="1"/>
                    <a:pt x="206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2" name="Google Shape;1542;p19"/>
            <p:cNvSpPr/>
            <p:nvPr/>
          </p:nvSpPr>
          <p:spPr>
            <a:xfrm>
              <a:off x="3220975" y="3989350"/>
              <a:ext cx="9250" cy="8425"/>
            </a:xfrm>
            <a:custGeom>
              <a:avLst/>
              <a:gdLst/>
              <a:ahLst/>
              <a:cxnLst/>
              <a:rect l="l" t="t" r="r" b="b"/>
              <a:pathLst>
                <a:path w="370" h="337" extrusionOk="0">
                  <a:moveTo>
                    <a:pt x="182" y="1"/>
                  </a:moveTo>
                  <a:cubicBezTo>
                    <a:pt x="111" y="1"/>
                    <a:pt x="43" y="51"/>
                    <a:pt x="19" y="121"/>
                  </a:cubicBezTo>
                  <a:cubicBezTo>
                    <a:pt x="1" y="216"/>
                    <a:pt x="48" y="301"/>
                    <a:pt x="142" y="329"/>
                  </a:cubicBezTo>
                  <a:cubicBezTo>
                    <a:pt x="157" y="334"/>
                    <a:pt x="173" y="337"/>
                    <a:pt x="188" y="337"/>
                  </a:cubicBezTo>
                  <a:cubicBezTo>
                    <a:pt x="258" y="337"/>
                    <a:pt x="325" y="286"/>
                    <a:pt x="341" y="216"/>
                  </a:cubicBezTo>
                  <a:cubicBezTo>
                    <a:pt x="369" y="121"/>
                    <a:pt x="312" y="36"/>
                    <a:pt x="227" y="8"/>
                  </a:cubicBezTo>
                  <a:cubicBezTo>
                    <a:pt x="212" y="3"/>
                    <a:pt x="197" y="1"/>
                    <a:pt x="182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3" name="Google Shape;1543;p19"/>
            <p:cNvSpPr/>
            <p:nvPr/>
          </p:nvSpPr>
          <p:spPr>
            <a:xfrm>
              <a:off x="3103075" y="3948425"/>
              <a:ext cx="15625" cy="15150"/>
            </a:xfrm>
            <a:custGeom>
              <a:avLst/>
              <a:gdLst/>
              <a:ahLst/>
              <a:cxnLst/>
              <a:rect l="l" t="t" r="r" b="b"/>
              <a:pathLst>
                <a:path w="625" h="606" extrusionOk="0">
                  <a:moveTo>
                    <a:pt x="312" y="0"/>
                  </a:moveTo>
                  <a:cubicBezTo>
                    <a:pt x="306" y="0"/>
                    <a:pt x="300" y="0"/>
                    <a:pt x="294" y="1"/>
                  </a:cubicBezTo>
                  <a:cubicBezTo>
                    <a:pt x="124" y="1"/>
                    <a:pt x="1" y="142"/>
                    <a:pt x="10" y="312"/>
                  </a:cubicBezTo>
                  <a:cubicBezTo>
                    <a:pt x="10" y="477"/>
                    <a:pt x="142" y="606"/>
                    <a:pt x="305" y="606"/>
                  </a:cubicBezTo>
                  <a:cubicBezTo>
                    <a:pt x="311" y="606"/>
                    <a:pt x="316" y="606"/>
                    <a:pt x="322" y="605"/>
                  </a:cubicBezTo>
                  <a:cubicBezTo>
                    <a:pt x="492" y="596"/>
                    <a:pt x="624" y="454"/>
                    <a:pt x="615" y="284"/>
                  </a:cubicBezTo>
                  <a:cubicBezTo>
                    <a:pt x="606" y="120"/>
                    <a:pt x="474" y="0"/>
                    <a:pt x="312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4" name="Google Shape;1544;p19"/>
            <p:cNvSpPr/>
            <p:nvPr/>
          </p:nvSpPr>
          <p:spPr>
            <a:xfrm>
              <a:off x="3095750" y="3968275"/>
              <a:ext cx="15375" cy="15150"/>
            </a:xfrm>
            <a:custGeom>
              <a:avLst/>
              <a:gdLst/>
              <a:ahLst/>
              <a:cxnLst/>
              <a:rect l="l" t="t" r="r" b="b"/>
              <a:pathLst>
                <a:path w="615" h="606" extrusionOk="0">
                  <a:moveTo>
                    <a:pt x="311" y="0"/>
                  </a:moveTo>
                  <a:cubicBezTo>
                    <a:pt x="305" y="0"/>
                    <a:pt x="299" y="0"/>
                    <a:pt x="294" y="0"/>
                  </a:cubicBezTo>
                  <a:cubicBezTo>
                    <a:pt x="124" y="10"/>
                    <a:pt x="1" y="152"/>
                    <a:pt x="1" y="322"/>
                  </a:cubicBezTo>
                  <a:cubicBezTo>
                    <a:pt x="10" y="477"/>
                    <a:pt x="142" y="606"/>
                    <a:pt x="305" y="606"/>
                  </a:cubicBezTo>
                  <a:cubicBezTo>
                    <a:pt x="311" y="606"/>
                    <a:pt x="316" y="606"/>
                    <a:pt x="322" y="605"/>
                  </a:cubicBezTo>
                  <a:cubicBezTo>
                    <a:pt x="492" y="596"/>
                    <a:pt x="615" y="454"/>
                    <a:pt x="615" y="293"/>
                  </a:cubicBezTo>
                  <a:cubicBezTo>
                    <a:pt x="606" y="129"/>
                    <a:pt x="473" y="0"/>
                    <a:pt x="311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5" name="Google Shape;1545;p19"/>
            <p:cNvSpPr/>
            <p:nvPr/>
          </p:nvSpPr>
          <p:spPr>
            <a:xfrm>
              <a:off x="3089600" y="3990225"/>
              <a:ext cx="12325" cy="11875"/>
            </a:xfrm>
            <a:custGeom>
              <a:avLst/>
              <a:gdLst/>
              <a:ahLst/>
              <a:cxnLst/>
              <a:rect l="l" t="t" r="r" b="b"/>
              <a:pathLst>
                <a:path w="493" h="475" extrusionOk="0">
                  <a:moveTo>
                    <a:pt x="244" y="1"/>
                  </a:moveTo>
                  <a:cubicBezTo>
                    <a:pt x="239" y="1"/>
                    <a:pt x="233" y="1"/>
                    <a:pt x="228" y="1"/>
                  </a:cubicBezTo>
                  <a:cubicBezTo>
                    <a:pt x="95" y="1"/>
                    <a:pt x="1" y="115"/>
                    <a:pt x="1" y="247"/>
                  </a:cubicBezTo>
                  <a:cubicBezTo>
                    <a:pt x="10" y="374"/>
                    <a:pt x="114" y="475"/>
                    <a:pt x="239" y="475"/>
                  </a:cubicBezTo>
                  <a:cubicBezTo>
                    <a:pt x="245" y="475"/>
                    <a:pt x="251" y="474"/>
                    <a:pt x="256" y="474"/>
                  </a:cubicBezTo>
                  <a:cubicBezTo>
                    <a:pt x="388" y="464"/>
                    <a:pt x="492" y="361"/>
                    <a:pt x="483" y="228"/>
                  </a:cubicBezTo>
                  <a:cubicBezTo>
                    <a:pt x="474" y="101"/>
                    <a:pt x="369" y="1"/>
                    <a:pt x="244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6" name="Google Shape;1546;p19"/>
            <p:cNvSpPr/>
            <p:nvPr/>
          </p:nvSpPr>
          <p:spPr>
            <a:xfrm>
              <a:off x="3084425" y="4011975"/>
              <a:ext cx="9225" cy="9250"/>
            </a:xfrm>
            <a:custGeom>
              <a:avLst/>
              <a:gdLst/>
              <a:ahLst/>
              <a:cxnLst/>
              <a:rect l="l" t="t" r="r" b="b"/>
              <a:pathLst>
                <a:path w="369" h="370" extrusionOk="0">
                  <a:moveTo>
                    <a:pt x="180" y="1"/>
                  </a:moveTo>
                  <a:cubicBezTo>
                    <a:pt x="76" y="10"/>
                    <a:pt x="0" y="95"/>
                    <a:pt x="9" y="199"/>
                  </a:cubicBezTo>
                  <a:cubicBezTo>
                    <a:pt x="9" y="294"/>
                    <a:pt x="95" y="369"/>
                    <a:pt x="199" y="369"/>
                  </a:cubicBezTo>
                  <a:cubicBezTo>
                    <a:pt x="293" y="360"/>
                    <a:pt x="369" y="275"/>
                    <a:pt x="369" y="180"/>
                  </a:cubicBezTo>
                  <a:cubicBezTo>
                    <a:pt x="359" y="76"/>
                    <a:pt x="274" y="1"/>
                    <a:pt x="180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7" name="Google Shape;1547;p19"/>
            <p:cNvSpPr/>
            <p:nvPr/>
          </p:nvSpPr>
          <p:spPr>
            <a:xfrm>
              <a:off x="3078750" y="4033000"/>
              <a:ext cx="8750" cy="8550"/>
            </a:xfrm>
            <a:custGeom>
              <a:avLst/>
              <a:gdLst/>
              <a:ahLst/>
              <a:cxnLst/>
              <a:rect l="l" t="t" r="r" b="b"/>
              <a:pathLst>
                <a:path w="350" h="342" extrusionOk="0">
                  <a:moveTo>
                    <a:pt x="170" y="1"/>
                  </a:moveTo>
                  <a:cubicBezTo>
                    <a:pt x="76" y="10"/>
                    <a:pt x="0" y="86"/>
                    <a:pt x="10" y="181"/>
                  </a:cubicBezTo>
                  <a:cubicBezTo>
                    <a:pt x="10" y="275"/>
                    <a:pt x="95" y="341"/>
                    <a:pt x="180" y="341"/>
                  </a:cubicBezTo>
                  <a:cubicBezTo>
                    <a:pt x="274" y="332"/>
                    <a:pt x="350" y="256"/>
                    <a:pt x="340" y="162"/>
                  </a:cubicBezTo>
                  <a:cubicBezTo>
                    <a:pt x="340" y="67"/>
                    <a:pt x="255" y="1"/>
                    <a:pt x="170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8" name="Google Shape;1548;p19"/>
            <p:cNvSpPr/>
            <p:nvPr/>
          </p:nvSpPr>
          <p:spPr>
            <a:xfrm>
              <a:off x="3076625" y="3903650"/>
              <a:ext cx="17275" cy="15300"/>
            </a:xfrm>
            <a:custGeom>
              <a:avLst/>
              <a:gdLst/>
              <a:ahLst/>
              <a:cxnLst/>
              <a:rect l="l" t="t" r="r" b="b"/>
              <a:pathLst>
                <a:path w="691" h="612" extrusionOk="0">
                  <a:moveTo>
                    <a:pt x="347" y="0"/>
                  </a:moveTo>
                  <a:cubicBezTo>
                    <a:pt x="307" y="0"/>
                    <a:pt x="266" y="8"/>
                    <a:pt x="227" y="24"/>
                  </a:cubicBezTo>
                  <a:cubicBezTo>
                    <a:pt x="76" y="91"/>
                    <a:pt x="0" y="270"/>
                    <a:pt x="66" y="421"/>
                  </a:cubicBezTo>
                  <a:cubicBezTo>
                    <a:pt x="117" y="544"/>
                    <a:pt x="233" y="611"/>
                    <a:pt x="353" y="611"/>
                  </a:cubicBezTo>
                  <a:cubicBezTo>
                    <a:pt x="390" y="611"/>
                    <a:pt x="427" y="605"/>
                    <a:pt x="463" y="591"/>
                  </a:cubicBezTo>
                  <a:cubicBezTo>
                    <a:pt x="614" y="525"/>
                    <a:pt x="690" y="346"/>
                    <a:pt x="624" y="194"/>
                  </a:cubicBezTo>
                  <a:cubicBezTo>
                    <a:pt x="581" y="73"/>
                    <a:pt x="468" y="0"/>
                    <a:pt x="347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9" name="Google Shape;1549;p19"/>
            <p:cNvSpPr/>
            <p:nvPr/>
          </p:nvSpPr>
          <p:spPr>
            <a:xfrm>
              <a:off x="3055350" y="3903600"/>
              <a:ext cx="17275" cy="15225"/>
            </a:xfrm>
            <a:custGeom>
              <a:avLst/>
              <a:gdLst/>
              <a:ahLst/>
              <a:cxnLst/>
              <a:rect l="l" t="t" r="r" b="b"/>
              <a:pathLst>
                <a:path w="691" h="609" extrusionOk="0">
                  <a:moveTo>
                    <a:pt x="354" y="1"/>
                  </a:moveTo>
                  <a:cubicBezTo>
                    <a:pt x="312" y="1"/>
                    <a:pt x="269" y="9"/>
                    <a:pt x="227" y="26"/>
                  </a:cubicBezTo>
                  <a:cubicBezTo>
                    <a:pt x="76" y="83"/>
                    <a:pt x="1" y="263"/>
                    <a:pt x="67" y="423"/>
                  </a:cubicBezTo>
                  <a:cubicBezTo>
                    <a:pt x="117" y="537"/>
                    <a:pt x="231" y="608"/>
                    <a:pt x="348" y="608"/>
                  </a:cubicBezTo>
                  <a:cubicBezTo>
                    <a:pt x="387" y="608"/>
                    <a:pt x="426" y="600"/>
                    <a:pt x="464" y="584"/>
                  </a:cubicBezTo>
                  <a:cubicBezTo>
                    <a:pt x="615" y="518"/>
                    <a:pt x="691" y="338"/>
                    <a:pt x="624" y="187"/>
                  </a:cubicBezTo>
                  <a:cubicBezTo>
                    <a:pt x="582" y="68"/>
                    <a:pt x="473" y="1"/>
                    <a:pt x="354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0" name="Google Shape;1550;p19"/>
            <p:cNvSpPr/>
            <p:nvPr/>
          </p:nvSpPr>
          <p:spPr>
            <a:xfrm>
              <a:off x="3035500" y="3904675"/>
              <a:ext cx="13725" cy="12050"/>
            </a:xfrm>
            <a:custGeom>
              <a:avLst/>
              <a:gdLst/>
              <a:ahLst/>
              <a:cxnLst/>
              <a:rect l="l" t="t" r="r" b="b"/>
              <a:pathLst>
                <a:path w="549" h="482" extrusionOk="0">
                  <a:moveTo>
                    <a:pt x="273" y="1"/>
                  </a:moveTo>
                  <a:cubicBezTo>
                    <a:pt x="242" y="1"/>
                    <a:pt x="211" y="7"/>
                    <a:pt x="180" y="21"/>
                  </a:cubicBezTo>
                  <a:cubicBezTo>
                    <a:pt x="57" y="68"/>
                    <a:pt x="1" y="210"/>
                    <a:pt x="48" y="333"/>
                  </a:cubicBezTo>
                  <a:cubicBezTo>
                    <a:pt x="91" y="427"/>
                    <a:pt x="184" y="482"/>
                    <a:pt x="280" y="482"/>
                  </a:cubicBezTo>
                  <a:cubicBezTo>
                    <a:pt x="310" y="482"/>
                    <a:pt x="340" y="477"/>
                    <a:pt x="369" y="465"/>
                  </a:cubicBezTo>
                  <a:cubicBezTo>
                    <a:pt x="483" y="409"/>
                    <a:pt x="549" y="267"/>
                    <a:pt x="492" y="153"/>
                  </a:cubicBezTo>
                  <a:cubicBezTo>
                    <a:pt x="457" y="61"/>
                    <a:pt x="367" y="1"/>
                    <a:pt x="273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1" name="Google Shape;1551;p19"/>
            <p:cNvSpPr/>
            <p:nvPr/>
          </p:nvSpPr>
          <p:spPr>
            <a:xfrm>
              <a:off x="3015650" y="3906950"/>
              <a:ext cx="10425" cy="9000"/>
            </a:xfrm>
            <a:custGeom>
              <a:avLst/>
              <a:gdLst/>
              <a:ahLst/>
              <a:cxnLst/>
              <a:rect l="l" t="t" r="r" b="b"/>
              <a:pathLst>
                <a:path w="417" h="360" extrusionOk="0">
                  <a:moveTo>
                    <a:pt x="207" y="1"/>
                  </a:moveTo>
                  <a:cubicBezTo>
                    <a:pt x="183" y="1"/>
                    <a:pt x="158" y="5"/>
                    <a:pt x="133" y="15"/>
                  </a:cubicBezTo>
                  <a:cubicBezTo>
                    <a:pt x="48" y="53"/>
                    <a:pt x="1" y="157"/>
                    <a:pt x="39" y="251"/>
                  </a:cubicBezTo>
                  <a:cubicBezTo>
                    <a:pt x="68" y="316"/>
                    <a:pt x="135" y="359"/>
                    <a:pt x="207" y="359"/>
                  </a:cubicBezTo>
                  <a:cubicBezTo>
                    <a:pt x="229" y="359"/>
                    <a:pt x="252" y="355"/>
                    <a:pt x="275" y="346"/>
                  </a:cubicBezTo>
                  <a:cubicBezTo>
                    <a:pt x="369" y="308"/>
                    <a:pt x="417" y="204"/>
                    <a:pt x="369" y="110"/>
                  </a:cubicBezTo>
                  <a:cubicBezTo>
                    <a:pt x="341" y="40"/>
                    <a:pt x="277" y="1"/>
                    <a:pt x="207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2" name="Google Shape;1552;p19"/>
            <p:cNvSpPr/>
            <p:nvPr/>
          </p:nvSpPr>
          <p:spPr>
            <a:xfrm>
              <a:off x="2995350" y="3907425"/>
              <a:ext cx="9475" cy="8325"/>
            </a:xfrm>
            <a:custGeom>
              <a:avLst/>
              <a:gdLst/>
              <a:ahLst/>
              <a:cxnLst/>
              <a:rect l="l" t="t" r="r" b="b"/>
              <a:pathLst>
                <a:path w="379" h="333" extrusionOk="0">
                  <a:moveTo>
                    <a:pt x="191" y="0"/>
                  </a:moveTo>
                  <a:cubicBezTo>
                    <a:pt x="168" y="0"/>
                    <a:pt x="145" y="5"/>
                    <a:pt x="123" y="15"/>
                  </a:cubicBezTo>
                  <a:cubicBezTo>
                    <a:pt x="38" y="43"/>
                    <a:pt x="0" y="147"/>
                    <a:pt x="38" y="232"/>
                  </a:cubicBezTo>
                  <a:cubicBezTo>
                    <a:pt x="59" y="295"/>
                    <a:pt x="121" y="332"/>
                    <a:pt x="186" y="332"/>
                  </a:cubicBezTo>
                  <a:cubicBezTo>
                    <a:pt x="209" y="332"/>
                    <a:pt x="233" y="327"/>
                    <a:pt x="255" y="318"/>
                  </a:cubicBezTo>
                  <a:cubicBezTo>
                    <a:pt x="340" y="289"/>
                    <a:pt x="378" y="185"/>
                    <a:pt x="340" y="100"/>
                  </a:cubicBezTo>
                  <a:cubicBezTo>
                    <a:pt x="313" y="37"/>
                    <a:pt x="254" y="0"/>
                    <a:pt x="191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553" name="Google Shape;1553;p19"/>
          <p:cNvSpPr/>
          <p:nvPr/>
        </p:nvSpPr>
        <p:spPr>
          <a:xfrm rot="10800000" flipH="1">
            <a:off x="11726220" y="3579056"/>
            <a:ext cx="40913" cy="57864"/>
          </a:xfrm>
          <a:custGeom>
            <a:avLst/>
            <a:gdLst/>
            <a:ahLst/>
            <a:cxnLst/>
            <a:rect l="l" t="t" r="r" b="b"/>
            <a:pathLst>
              <a:path w="280" h="396" extrusionOk="0">
                <a:moveTo>
                  <a:pt x="143" y="299"/>
                </a:moveTo>
                <a:cubicBezTo>
                  <a:pt x="78" y="214"/>
                  <a:pt x="26" y="110"/>
                  <a:pt x="0" y="0"/>
                </a:cubicBezTo>
                <a:cubicBezTo>
                  <a:pt x="85" y="39"/>
                  <a:pt x="175" y="78"/>
                  <a:pt x="227" y="156"/>
                </a:cubicBezTo>
                <a:cubicBezTo>
                  <a:pt x="279" y="234"/>
                  <a:pt x="273" y="350"/>
                  <a:pt x="195" y="39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4" name="Google Shape;1554;p19"/>
          <p:cNvSpPr/>
          <p:nvPr/>
        </p:nvSpPr>
        <p:spPr>
          <a:xfrm rot="10800000" flipH="1">
            <a:off x="11503674" y="2743634"/>
            <a:ext cx="48511" cy="53188"/>
          </a:xfrm>
          <a:custGeom>
            <a:avLst/>
            <a:gdLst/>
            <a:ahLst/>
            <a:cxnLst/>
            <a:rect l="l" t="t" r="r" b="b"/>
            <a:pathLst>
              <a:path w="332" h="364" extrusionOk="0">
                <a:moveTo>
                  <a:pt x="0" y="318"/>
                </a:moveTo>
                <a:cubicBezTo>
                  <a:pt x="26" y="234"/>
                  <a:pt x="46" y="143"/>
                  <a:pt x="65" y="52"/>
                </a:cubicBezTo>
                <a:cubicBezTo>
                  <a:pt x="156" y="0"/>
                  <a:pt x="286" y="59"/>
                  <a:pt x="312" y="156"/>
                </a:cubicBezTo>
                <a:cubicBezTo>
                  <a:pt x="331" y="253"/>
                  <a:pt x="234" y="363"/>
                  <a:pt x="130" y="35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5" name="Google Shape;1555;p19"/>
          <p:cNvSpPr/>
          <p:nvPr/>
        </p:nvSpPr>
        <p:spPr>
          <a:xfrm rot="10800000" flipH="1">
            <a:off x="11705464" y="2414271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52"/>
                </a:moveTo>
                <a:cubicBezTo>
                  <a:pt x="280" y="40"/>
                  <a:pt x="189" y="27"/>
                  <a:pt x="91" y="14"/>
                </a:cubicBezTo>
                <a:cubicBezTo>
                  <a:pt x="1" y="143"/>
                  <a:pt x="150" y="318"/>
                  <a:pt x="305" y="344"/>
                </a:cubicBezTo>
                <a:cubicBezTo>
                  <a:pt x="409" y="364"/>
                  <a:pt x="532" y="338"/>
                  <a:pt x="584" y="241"/>
                </a:cubicBezTo>
                <a:cubicBezTo>
                  <a:pt x="630" y="143"/>
                  <a:pt x="532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6" name="Google Shape;1556;p19"/>
          <p:cNvSpPr/>
          <p:nvPr/>
        </p:nvSpPr>
        <p:spPr>
          <a:xfrm rot="10800000" flipH="1">
            <a:off x="11679018" y="1982790"/>
            <a:ext cx="49388" cy="65461"/>
          </a:xfrm>
          <a:custGeom>
            <a:avLst/>
            <a:gdLst/>
            <a:ahLst/>
            <a:cxnLst/>
            <a:rect l="l" t="t" r="r" b="b"/>
            <a:pathLst>
              <a:path w="338" h="448" extrusionOk="0">
                <a:moveTo>
                  <a:pt x="78" y="448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7"/>
                  <a:pt x="78" y="7"/>
                  <a:pt x="169" y="0"/>
                </a:cubicBezTo>
                <a:cubicBezTo>
                  <a:pt x="266" y="0"/>
                  <a:pt x="337" y="104"/>
                  <a:pt x="324" y="201"/>
                </a:cubicBezTo>
                <a:cubicBezTo>
                  <a:pt x="311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7" name="Google Shape;1557;p19"/>
          <p:cNvSpPr/>
          <p:nvPr/>
        </p:nvSpPr>
        <p:spPr>
          <a:xfrm rot="10800000" flipH="1">
            <a:off x="11787876" y="2482080"/>
            <a:ext cx="46611" cy="53333"/>
          </a:xfrm>
          <a:custGeom>
            <a:avLst/>
            <a:gdLst/>
            <a:ahLst/>
            <a:cxnLst/>
            <a:rect l="l" t="t" r="r" b="b"/>
            <a:pathLst>
              <a:path w="319" h="365" extrusionOk="0">
                <a:moveTo>
                  <a:pt x="221" y="364"/>
                </a:moveTo>
                <a:cubicBezTo>
                  <a:pt x="189" y="293"/>
                  <a:pt x="105" y="254"/>
                  <a:pt x="53" y="189"/>
                </a:cubicBezTo>
                <a:cubicBezTo>
                  <a:pt x="1" y="131"/>
                  <a:pt x="14" y="1"/>
                  <a:pt x="98" y="1"/>
                </a:cubicBezTo>
                <a:cubicBezTo>
                  <a:pt x="124" y="1"/>
                  <a:pt x="144" y="14"/>
                  <a:pt x="163" y="33"/>
                </a:cubicBezTo>
                <a:cubicBezTo>
                  <a:pt x="260" y="98"/>
                  <a:pt x="312" y="208"/>
                  <a:pt x="319" y="32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8" name="Google Shape;1558;p19"/>
          <p:cNvSpPr/>
          <p:nvPr/>
        </p:nvSpPr>
        <p:spPr>
          <a:xfrm rot="10800000" flipH="1">
            <a:off x="11788900" y="2637552"/>
            <a:ext cx="56985" cy="64585"/>
          </a:xfrm>
          <a:custGeom>
            <a:avLst/>
            <a:gdLst/>
            <a:ahLst/>
            <a:cxnLst/>
            <a:rect l="l" t="t" r="r" b="b"/>
            <a:pathLst>
              <a:path w="390" h="442" extrusionOk="0">
                <a:moveTo>
                  <a:pt x="175" y="442"/>
                </a:moveTo>
                <a:cubicBezTo>
                  <a:pt x="117" y="357"/>
                  <a:pt x="59" y="273"/>
                  <a:pt x="0" y="189"/>
                </a:cubicBezTo>
                <a:cubicBezTo>
                  <a:pt x="20" y="72"/>
                  <a:pt x="169" y="1"/>
                  <a:pt x="273" y="59"/>
                </a:cubicBezTo>
                <a:cubicBezTo>
                  <a:pt x="370" y="117"/>
                  <a:pt x="389" y="279"/>
                  <a:pt x="299" y="35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9" name="Google Shape;1559;p19"/>
          <p:cNvSpPr/>
          <p:nvPr/>
        </p:nvSpPr>
        <p:spPr>
          <a:xfrm>
            <a:off x="832835" y="5148270"/>
            <a:ext cx="61808" cy="52311"/>
          </a:xfrm>
          <a:custGeom>
            <a:avLst/>
            <a:gdLst/>
            <a:ahLst/>
            <a:cxnLst/>
            <a:rect l="l" t="t" r="r" b="b"/>
            <a:pathLst>
              <a:path w="423" h="358" extrusionOk="0">
                <a:moveTo>
                  <a:pt x="1" y="266"/>
                </a:moveTo>
                <a:cubicBezTo>
                  <a:pt x="72" y="117"/>
                  <a:pt x="228" y="14"/>
                  <a:pt x="390" y="1"/>
                </a:cubicBezTo>
                <a:cubicBezTo>
                  <a:pt x="423" y="104"/>
                  <a:pt x="390" y="221"/>
                  <a:pt x="306" y="286"/>
                </a:cubicBezTo>
                <a:cubicBezTo>
                  <a:pt x="228" y="351"/>
                  <a:pt x="105" y="357"/>
                  <a:pt x="14" y="305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0" name="Google Shape;1560;p19"/>
          <p:cNvSpPr/>
          <p:nvPr/>
        </p:nvSpPr>
        <p:spPr>
          <a:xfrm>
            <a:off x="699695" y="3473384"/>
            <a:ext cx="119524" cy="118649"/>
          </a:xfrm>
          <a:custGeom>
            <a:avLst/>
            <a:gdLst/>
            <a:ahLst/>
            <a:cxnLst/>
            <a:rect l="l" t="t" r="r" b="b"/>
            <a:pathLst>
              <a:path w="818" h="812" extrusionOk="0">
                <a:moveTo>
                  <a:pt x="131" y="117"/>
                </a:moveTo>
                <a:cubicBezTo>
                  <a:pt x="299" y="0"/>
                  <a:pt x="559" y="26"/>
                  <a:pt x="688" y="182"/>
                </a:cubicBezTo>
                <a:cubicBezTo>
                  <a:pt x="818" y="338"/>
                  <a:pt x="792" y="610"/>
                  <a:pt x="617" y="720"/>
                </a:cubicBezTo>
                <a:cubicBezTo>
                  <a:pt x="468" y="811"/>
                  <a:pt x="260" y="766"/>
                  <a:pt x="144" y="642"/>
                </a:cubicBezTo>
                <a:cubicBezTo>
                  <a:pt x="27" y="513"/>
                  <a:pt x="1" y="325"/>
                  <a:pt x="46" y="15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1" name="Google Shape;1561;p19"/>
          <p:cNvSpPr/>
          <p:nvPr/>
        </p:nvSpPr>
        <p:spPr>
          <a:xfrm>
            <a:off x="394097" y="5613535"/>
            <a:ext cx="58008" cy="45589"/>
          </a:xfrm>
          <a:custGeom>
            <a:avLst/>
            <a:gdLst/>
            <a:ahLst/>
            <a:cxnLst/>
            <a:rect l="l" t="t" r="r" b="b"/>
            <a:pathLst>
              <a:path w="397" h="312" extrusionOk="0">
                <a:moveTo>
                  <a:pt x="338" y="26"/>
                </a:moveTo>
                <a:cubicBezTo>
                  <a:pt x="228" y="33"/>
                  <a:pt x="117" y="46"/>
                  <a:pt x="7" y="58"/>
                </a:cubicBezTo>
                <a:cubicBezTo>
                  <a:pt x="1" y="182"/>
                  <a:pt x="124" y="311"/>
                  <a:pt x="247" y="279"/>
                </a:cubicBezTo>
                <a:cubicBezTo>
                  <a:pt x="370" y="253"/>
                  <a:pt x="396" y="39"/>
                  <a:pt x="273" y="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2" name="Google Shape;1562;p19"/>
          <p:cNvSpPr/>
          <p:nvPr/>
        </p:nvSpPr>
        <p:spPr>
          <a:xfrm>
            <a:off x="749459" y="6062559"/>
            <a:ext cx="137496" cy="119672"/>
          </a:xfrm>
          <a:custGeom>
            <a:avLst/>
            <a:gdLst/>
            <a:ahLst/>
            <a:cxnLst/>
            <a:rect l="l" t="t" r="r" b="b"/>
            <a:pathLst>
              <a:path w="941" h="819" extrusionOk="0">
                <a:moveTo>
                  <a:pt x="467" y="7"/>
                </a:moveTo>
                <a:cubicBezTo>
                  <a:pt x="370" y="1"/>
                  <a:pt x="266" y="1"/>
                  <a:pt x="175" y="33"/>
                </a:cubicBezTo>
                <a:cubicBezTo>
                  <a:pt x="78" y="72"/>
                  <a:pt x="0" y="157"/>
                  <a:pt x="0" y="254"/>
                </a:cubicBezTo>
                <a:cubicBezTo>
                  <a:pt x="0" y="351"/>
                  <a:pt x="78" y="429"/>
                  <a:pt x="150" y="500"/>
                </a:cubicBezTo>
                <a:cubicBezTo>
                  <a:pt x="214" y="559"/>
                  <a:pt x="279" y="617"/>
                  <a:pt x="338" y="675"/>
                </a:cubicBezTo>
                <a:cubicBezTo>
                  <a:pt x="415" y="747"/>
                  <a:pt x="500" y="818"/>
                  <a:pt x="597" y="818"/>
                </a:cubicBezTo>
                <a:cubicBezTo>
                  <a:pt x="707" y="818"/>
                  <a:pt x="798" y="727"/>
                  <a:pt x="850" y="630"/>
                </a:cubicBezTo>
                <a:cubicBezTo>
                  <a:pt x="915" y="507"/>
                  <a:pt x="941" y="358"/>
                  <a:pt x="882" y="228"/>
                </a:cubicBezTo>
                <a:cubicBezTo>
                  <a:pt x="830" y="98"/>
                  <a:pt x="688" y="7"/>
                  <a:pt x="552" y="3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3" name="Google Shape;1563;p19"/>
          <p:cNvSpPr/>
          <p:nvPr/>
        </p:nvSpPr>
        <p:spPr>
          <a:xfrm>
            <a:off x="731487" y="6185738"/>
            <a:ext cx="50264" cy="42813"/>
          </a:xfrm>
          <a:custGeom>
            <a:avLst/>
            <a:gdLst/>
            <a:ahLst/>
            <a:cxnLst/>
            <a:rect l="l" t="t" r="r" b="b"/>
            <a:pathLst>
              <a:path w="344" h="293" extrusionOk="0">
                <a:moveTo>
                  <a:pt x="247" y="1"/>
                </a:moveTo>
                <a:cubicBezTo>
                  <a:pt x="162" y="53"/>
                  <a:pt x="84" y="98"/>
                  <a:pt x="0" y="150"/>
                </a:cubicBezTo>
                <a:cubicBezTo>
                  <a:pt x="39" y="221"/>
                  <a:pt x="110" y="293"/>
                  <a:pt x="195" y="293"/>
                </a:cubicBezTo>
                <a:cubicBezTo>
                  <a:pt x="279" y="293"/>
                  <a:pt x="344" y="176"/>
                  <a:pt x="279" y="118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4" name="Google Shape;1564;p19"/>
          <p:cNvSpPr/>
          <p:nvPr/>
        </p:nvSpPr>
        <p:spPr>
          <a:xfrm>
            <a:off x="830994" y="5756585"/>
            <a:ext cx="65460" cy="76859"/>
          </a:xfrm>
          <a:custGeom>
            <a:avLst/>
            <a:gdLst/>
            <a:ahLst/>
            <a:cxnLst/>
            <a:rect l="l" t="t" r="r" b="b"/>
            <a:pathLst>
              <a:path w="448" h="526" extrusionOk="0">
                <a:moveTo>
                  <a:pt x="285" y="0"/>
                </a:moveTo>
                <a:cubicBezTo>
                  <a:pt x="169" y="26"/>
                  <a:pt x="58" y="117"/>
                  <a:pt x="32" y="234"/>
                </a:cubicBezTo>
                <a:cubicBezTo>
                  <a:pt x="0" y="357"/>
                  <a:pt x="84" y="500"/>
                  <a:pt x="208" y="513"/>
                </a:cubicBezTo>
                <a:cubicBezTo>
                  <a:pt x="331" y="526"/>
                  <a:pt x="448" y="383"/>
                  <a:pt x="389" y="273"/>
                </a:cubicBezTo>
                <a:cubicBezTo>
                  <a:pt x="324" y="240"/>
                  <a:pt x="259" y="208"/>
                  <a:pt x="201" y="17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5" name="Google Shape;1565;p19"/>
          <p:cNvSpPr/>
          <p:nvPr/>
        </p:nvSpPr>
        <p:spPr>
          <a:xfrm>
            <a:off x="558921" y="5952677"/>
            <a:ext cx="82703" cy="85480"/>
          </a:xfrm>
          <a:custGeom>
            <a:avLst/>
            <a:gdLst/>
            <a:ahLst/>
            <a:cxnLst/>
            <a:rect l="l" t="t" r="r" b="b"/>
            <a:pathLst>
              <a:path w="566" h="585" extrusionOk="0">
                <a:moveTo>
                  <a:pt x="20" y="1"/>
                </a:moveTo>
                <a:cubicBezTo>
                  <a:pt x="1" y="169"/>
                  <a:pt x="20" y="357"/>
                  <a:pt x="144" y="474"/>
                </a:cubicBezTo>
                <a:cubicBezTo>
                  <a:pt x="273" y="584"/>
                  <a:pt x="526" y="532"/>
                  <a:pt x="546" y="364"/>
                </a:cubicBezTo>
                <a:cubicBezTo>
                  <a:pt x="565" y="195"/>
                  <a:pt x="351" y="98"/>
                  <a:pt x="182" y="53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6" name="Google Shape;1566;p19"/>
          <p:cNvSpPr/>
          <p:nvPr/>
        </p:nvSpPr>
        <p:spPr>
          <a:xfrm>
            <a:off x="776517" y="4100421"/>
            <a:ext cx="174463" cy="185864"/>
          </a:xfrm>
          <a:custGeom>
            <a:avLst/>
            <a:gdLst/>
            <a:ahLst/>
            <a:cxnLst/>
            <a:rect l="l" t="t" r="r" b="b"/>
            <a:pathLst>
              <a:path w="1194" h="1272" extrusionOk="0">
                <a:moveTo>
                  <a:pt x="312" y="798"/>
                </a:moveTo>
                <a:cubicBezTo>
                  <a:pt x="65" y="675"/>
                  <a:pt x="1" y="292"/>
                  <a:pt x="195" y="98"/>
                </a:cubicBezTo>
                <a:cubicBezTo>
                  <a:pt x="228" y="59"/>
                  <a:pt x="267" y="33"/>
                  <a:pt x="318" y="20"/>
                </a:cubicBezTo>
                <a:cubicBezTo>
                  <a:pt x="422" y="0"/>
                  <a:pt x="513" y="85"/>
                  <a:pt x="584" y="163"/>
                </a:cubicBezTo>
                <a:cubicBezTo>
                  <a:pt x="733" y="318"/>
                  <a:pt x="876" y="487"/>
                  <a:pt x="1006" y="655"/>
                </a:cubicBezTo>
                <a:cubicBezTo>
                  <a:pt x="1097" y="779"/>
                  <a:pt x="1194" y="941"/>
                  <a:pt x="1129" y="1077"/>
                </a:cubicBezTo>
                <a:cubicBezTo>
                  <a:pt x="1051" y="1271"/>
                  <a:pt x="759" y="1258"/>
                  <a:pt x="597" y="1129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1063499746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">
  <p:cSld name="Title and text">
    <p:spTree>
      <p:nvGrpSpPr>
        <p:cNvPr id="1" name="Shape 17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64" name="Google Shape;1764;p21"/>
          <p:cNvGrpSpPr/>
          <p:nvPr/>
        </p:nvGrpSpPr>
        <p:grpSpPr>
          <a:xfrm rot="3292736">
            <a:off x="-15711096" y="2683106"/>
            <a:ext cx="30615624" cy="8758377"/>
            <a:chOff x="-1468125" y="3375299"/>
            <a:chExt cx="13152147" cy="5342938"/>
          </a:xfrm>
        </p:grpSpPr>
        <p:grpSp>
          <p:nvGrpSpPr>
            <p:cNvPr id="1765" name="Google Shape;1765;p21"/>
            <p:cNvGrpSpPr/>
            <p:nvPr/>
          </p:nvGrpSpPr>
          <p:grpSpPr>
            <a:xfrm>
              <a:off x="-1468125" y="3375299"/>
              <a:ext cx="13126601" cy="2410835"/>
              <a:chOff x="2617050" y="4134125"/>
              <a:chExt cx="6970000" cy="1332100"/>
            </a:xfrm>
          </p:grpSpPr>
          <p:sp>
            <p:nvSpPr>
              <p:cNvPr id="1766" name="Google Shape;1766;p21"/>
              <p:cNvSpPr/>
              <p:nvPr/>
            </p:nvSpPr>
            <p:spPr>
              <a:xfrm>
                <a:off x="2617050" y="4329925"/>
                <a:ext cx="6970000" cy="1136300"/>
              </a:xfrm>
              <a:custGeom>
                <a:avLst/>
                <a:gdLst/>
                <a:ahLst/>
                <a:cxnLst/>
                <a:rect l="l" t="t" r="r" b="b"/>
                <a:pathLst>
                  <a:path w="278800" h="45452" extrusionOk="0">
                    <a:moveTo>
                      <a:pt x="165875" y="0"/>
                    </a:moveTo>
                    <a:cubicBezTo>
                      <a:pt x="154970" y="0"/>
                      <a:pt x="146990" y="3265"/>
                      <a:pt x="139400" y="6905"/>
                    </a:cubicBezTo>
                    <a:cubicBezTo>
                      <a:pt x="129595" y="11604"/>
                      <a:pt x="118244" y="18055"/>
                      <a:pt x="102202" y="18055"/>
                    </a:cubicBezTo>
                    <a:cubicBezTo>
                      <a:pt x="92574" y="18055"/>
                      <a:pt x="81257" y="15732"/>
                      <a:pt x="67570" y="9311"/>
                    </a:cubicBezTo>
                    <a:cubicBezTo>
                      <a:pt x="52912" y="2430"/>
                      <a:pt x="39134" y="371"/>
                      <a:pt x="27892" y="371"/>
                    </a:cubicBezTo>
                    <a:cubicBezTo>
                      <a:pt x="11127" y="371"/>
                      <a:pt x="1" y="4950"/>
                      <a:pt x="1" y="4950"/>
                    </a:cubicBezTo>
                    <a:lnTo>
                      <a:pt x="1" y="45452"/>
                    </a:lnTo>
                    <a:lnTo>
                      <a:pt x="278799" y="45452"/>
                    </a:lnTo>
                    <a:lnTo>
                      <a:pt x="278799" y="8910"/>
                    </a:lnTo>
                    <a:cubicBezTo>
                      <a:pt x="278799" y="8910"/>
                      <a:pt x="261746" y="18308"/>
                      <a:pt x="239090" y="18308"/>
                    </a:cubicBezTo>
                    <a:cubicBezTo>
                      <a:pt x="229133" y="18308"/>
                      <a:pt x="218093" y="16493"/>
                      <a:pt x="206944" y="11266"/>
                    </a:cubicBezTo>
                    <a:cubicBezTo>
                      <a:pt x="189184" y="2935"/>
                      <a:pt x="176215" y="0"/>
                      <a:pt x="16587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67" name="Google Shape;1767;p21"/>
              <p:cNvSpPr/>
              <p:nvPr/>
            </p:nvSpPr>
            <p:spPr>
              <a:xfrm>
                <a:off x="2617050" y="4134125"/>
                <a:ext cx="6970000" cy="1332100"/>
              </a:xfrm>
              <a:custGeom>
                <a:avLst/>
                <a:gdLst/>
                <a:ahLst/>
                <a:cxnLst/>
                <a:rect l="l" t="t" r="r" b="b"/>
                <a:pathLst>
                  <a:path w="278800" h="53284" fill="none" extrusionOk="0">
                    <a:moveTo>
                      <a:pt x="1" y="12782"/>
                    </a:moveTo>
                    <a:cubicBezTo>
                      <a:pt x="1" y="12782"/>
                      <a:pt x="31054" y="0"/>
                      <a:pt x="67570" y="17143"/>
                    </a:cubicBezTo>
                    <a:cubicBezTo>
                      <a:pt x="104061" y="34261"/>
                      <a:pt x="123711" y="22256"/>
                      <a:pt x="139400" y="14737"/>
                    </a:cubicBezTo>
                    <a:cubicBezTo>
                      <a:pt x="154187" y="7645"/>
                      <a:pt x="170453" y="1980"/>
                      <a:pt x="206944" y="19098"/>
                    </a:cubicBezTo>
                    <a:cubicBezTo>
                      <a:pt x="243461" y="36216"/>
                      <a:pt x="278799" y="16742"/>
                      <a:pt x="278799" y="16742"/>
                    </a:cubicBezTo>
                    <a:lnTo>
                      <a:pt x="278799" y="53284"/>
                    </a:lnTo>
                    <a:lnTo>
                      <a:pt x="1" y="53284"/>
                    </a:lnTo>
                    <a:close/>
                  </a:path>
                </a:pathLst>
              </a:custGeom>
              <a:solidFill>
                <a:srgbClr val="C6E6E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768" name="Google Shape;1768;p21"/>
            <p:cNvGrpSpPr/>
            <p:nvPr/>
          </p:nvGrpSpPr>
          <p:grpSpPr>
            <a:xfrm>
              <a:off x="-1468125" y="3729662"/>
              <a:ext cx="13152147" cy="4988575"/>
              <a:chOff x="-264980" y="698245"/>
              <a:chExt cx="8545905" cy="5717565"/>
            </a:xfrm>
          </p:grpSpPr>
          <p:sp>
            <p:nvSpPr>
              <p:cNvPr id="1769" name="Google Shape;1769;p21"/>
              <p:cNvSpPr/>
              <p:nvPr/>
            </p:nvSpPr>
            <p:spPr>
              <a:xfrm>
                <a:off x="-264980" y="1981153"/>
                <a:ext cx="8529531" cy="3569525"/>
              </a:xfrm>
              <a:custGeom>
                <a:avLst/>
                <a:gdLst/>
                <a:ahLst/>
                <a:cxnLst/>
                <a:rect l="l" t="t" r="r" b="b"/>
                <a:pathLst>
                  <a:path w="285579" h="142781" extrusionOk="0">
                    <a:moveTo>
                      <a:pt x="0" y="142780"/>
                    </a:moveTo>
                    <a:lnTo>
                      <a:pt x="285579" y="142780"/>
                    </a:lnTo>
                    <a:lnTo>
                      <a:pt x="28557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70" name="Google Shape;1770;p21"/>
              <p:cNvSpPr/>
              <p:nvPr/>
            </p:nvSpPr>
            <p:spPr>
              <a:xfrm rot="-10383881" flipH="1">
                <a:off x="75117" y="1188053"/>
                <a:ext cx="8142904" cy="4737948"/>
              </a:xfrm>
              <a:custGeom>
                <a:avLst/>
                <a:gdLst/>
                <a:ahLst/>
                <a:cxnLst/>
                <a:rect l="l" t="t" r="r" b="b"/>
                <a:pathLst>
                  <a:path w="313885" h="184466" extrusionOk="0">
                    <a:moveTo>
                      <a:pt x="186903" y="32588"/>
                    </a:moveTo>
                    <a:cubicBezTo>
                      <a:pt x="185661" y="32588"/>
                      <a:pt x="184432" y="32845"/>
                      <a:pt x="183424" y="33328"/>
                    </a:cubicBezTo>
                    <a:cubicBezTo>
                      <a:pt x="182824" y="33619"/>
                      <a:pt x="182224" y="34064"/>
                      <a:pt x="182070" y="34716"/>
                    </a:cubicBezTo>
                    <a:cubicBezTo>
                      <a:pt x="181847" y="35607"/>
                      <a:pt x="182601" y="36463"/>
                      <a:pt x="183458" y="36823"/>
                    </a:cubicBezTo>
                    <a:cubicBezTo>
                      <a:pt x="184093" y="37098"/>
                      <a:pt x="184787" y="37177"/>
                      <a:pt x="185487" y="37177"/>
                    </a:cubicBezTo>
                    <a:cubicBezTo>
                      <a:pt x="185921" y="37177"/>
                      <a:pt x="186356" y="37147"/>
                      <a:pt x="186782" y="37114"/>
                    </a:cubicBezTo>
                    <a:cubicBezTo>
                      <a:pt x="188495" y="36994"/>
                      <a:pt x="190192" y="36892"/>
                      <a:pt x="191888" y="36772"/>
                    </a:cubicBezTo>
                    <a:cubicBezTo>
                      <a:pt x="192111" y="36755"/>
                      <a:pt x="192316" y="36737"/>
                      <a:pt x="192488" y="36617"/>
                    </a:cubicBezTo>
                    <a:cubicBezTo>
                      <a:pt x="192933" y="36309"/>
                      <a:pt x="192762" y="35624"/>
                      <a:pt x="192471" y="35178"/>
                    </a:cubicBezTo>
                    <a:cubicBezTo>
                      <a:pt x="191343" y="33393"/>
                      <a:pt x="189103" y="32588"/>
                      <a:pt x="186903" y="32588"/>
                    </a:cubicBezTo>
                    <a:close/>
                    <a:moveTo>
                      <a:pt x="165701" y="35269"/>
                    </a:moveTo>
                    <a:cubicBezTo>
                      <a:pt x="165577" y="35269"/>
                      <a:pt x="165453" y="35278"/>
                      <a:pt x="165330" y="35298"/>
                    </a:cubicBezTo>
                    <a:cubicBezTo>
                      <a:pt x="164713" y="35401"/>
                      <a:pt x="164113" y="35915"/>
                      <a:pt x="164147" y="36549"/>
                    </a:cubicBezTo>
                    <a:cubicBezTo>
                      <a:pt x="164199" y="37251"/>
                      <a:pt x="164970" y="37646"/>
                      <a:pt x="165655" y="37834"/>
                    </a:cubicBezTo>
                    <a:cubicBezTo>
                      <a:pt x="166384" y="38032"/>
                      <a:pt x="167089" y="38113"/>
                      <a:pt x="167786" y="38113"/>
                    </a:cubicBezTo>
                    <a:cubicBezTo>
                      <a:pt x="168958" y="38113"/>
                      <a:pt x="170107" y="37884"/>
                      <a:pt x="171310" y="37594"/>
                    </a:cubicBezTo>
                    <a:cubicBezTo>
                      <a:pt x="172029" y="37423"/>
                      <a:pt x="174394" y="37080"/>
                      <a:pt x="173383" y="36103"/>
                    </a:cubicBezTo>
                    <a:cubicBezTo>
                      <a:pt x="173209" y="35938"/>
                      <a:pt x="172847" y="35891"/>
                      <a:pt x="172452" y="35891"/>
                    </a:cubicBezTo>
                    <a:cubicBezTo>
                      <a:pt x="171948" y="35891"/>
                      <a:pt x="171392" y="35966"/>
                      <a:pt x="171104" y="35966"/>
                    </a:cubicBezTo>
                    <a:cubicBezTo>
                      <a:pt x="171031" y="35967"/>
                      <a:pt x="170958" y="35968"/>
                      <a:pt x="170885" y="35968"/>
                    </a:cubicBezTo>
                    <a:cubicBezTo>
                      <a:pt x="169639" y="35968"/>
                      <a:pt x="168394" y="35828"/>
                      <a:pt x="167180" y="35521"/>
                    </a:cubicBezTo>
                    <a:cubicBezTo>
                      <a:pt x="166700" y="35411"/>
                      <a:pt x="166199" y="35269"/>
                      <a:pt x="165701" y="35269"/>
                    </a:cubicBezTo>
                    <a:close/>
                    <a:moveTo>
                      <a:pt x="313713" y="38948"/>
                    </a:moveTo>
                    <a:cubicBezTo>
                      <a:pt x="313713" y="38948"/>
                      <a:pt x="313713" y="38948"/>
                      <a:pt x="313713" y="38948"/>
                    </a:cubicBezTo>
                    <a:cubicBezTo>
                      <a:pt x="313713" y="38948"/>
                      <a:pt x="313713" y="38948"/>
                      <a:pt x="313713" y="38948"/>
                    </a:cubicBezTo>
                    <a:close/>
                    <a:moveTo>
                      <a:pt x="241084" y="36326"/>
                    </a:moveTo>
                    <a:cubicBezTo>
                      <a:pt x="239935" y="36326"/>
                      <a:pt x="240277" y="38504"/>
                      <a:pt x="240550" y="39085"/>
                    </a:cubicBezTo>
                    <a:cubicBezTo>
                      <a:pt x="240635" y="39256"/>
                      <a:pt x="240772" y="39462"/>
                      <a:pt x="240978" y="39496"/>
                    </a:cubicBezTo>
                    <a:cubicBezTo>
                      <a:pt x="240997" y="39499"/>
                      <a:pt x="241016" y="39500"/>
                      <a:pt x="241035" y="39500"/>
                    </a:cubicBezTo>
                    <a:cubicBezTo>
                      <a:pt x="241250" y="39500"/>
                      <a:pt x="241434" y="39327"/>
                      <a:pt x="241561" y="39153"/>
                    </a:cubicBezTo>
                    <a:cubicBezTo>
                      <a:pt x="242023" y="38519"/>
                      <a:pt x="242109" y="37628"/>
                      <a:pt x="241800" y="36909"/>
                    </a:cubicBezTo>
                    <a:cubicBezTo>
                      <a:pt x="241663" y="36617"/>
                      <a:pt x="241423" y="36326"/>
                      <a:pt x="241098" y="36326"/>
                    </a:cubicBezTo>
                    <a:cubicBezTo>
                      <a:pt x="241093" y="36326"/>
                      <a:pt x="241089" y="36326"/>
                      <a:pt x="241084" y="36326"/>
                    </a:cubicBezTo>
                    <a:close/>
                    <a:moveTo>
                      <a:pt x="245592" y="36203"/>
                    </a:moveTo>
                    <a:cubicBezTo>
                      <a:pt x="242312" y="36203"/>
                      <a:pt x="242535" y="42279"/>
                      <a:pt x="242983" y="44054"/>
                    </a:cubicBezTo>
                    <a:cubicBezTo>
                      <a:pt x="243120" y="44551"/>
                      <a:pt x="243360" y="45099"/>
                      <a:pt x="243891" y="45305"/>
                    </a:cubicBezTo>
                    <a:cubicBezTo>
                      <a:pt x="244007" y="45344"/>
                      <a:pt x="244125" y="45362"/>
                      <a:pt x="244243" y="45362"/>
                    </a:cubicBezTo>
                    <a:cubicBezTo>
                      <a:pt x="244785" y="45362"/>
                      <a:pt x="245330" y="44982"/>
                      <a:pt x="245724" y="44602"/>
                    </a:cubicBezTo>
                    <a:cubicBezTo>
                      <a:pt x="246667" y="43677"/>
                      <a:pt x="247420" y="42597"/>
                      <a:pt x="247917" y="41432"/>
                    </a:cubicBezTo>
                    <a:cubicBezTo>
                      <a:pt x="248329" y="40438"/>
                      <a:pt x="248586" y="39342"/>
                      <a:pt x="248294" y="38314"/>
                    </a:cubicBezTo>
                    <a:cubicBezTo>
                      <a:pt x="248003" y="37286"/>
                      <a:pt x="247095" y="36360"/>
                      <a:pt x="245930" y="36223"/>
                    </a:cubicBezTo>
                    <a:cubicBezTo>
                      <a:pt x="245813" y="36210"/>
                      <a:pt x="245700" y="36203"/>
                      <a:pt x="245592" y="36203"/>
                    </a:cubicBezTo>
                    <a:close/>
                    <a:moveTo>
                      <a:pt x="119637" y="55954"/>
                    </a:moveTo>
                    <a:cubicBezTo>
                      <a:pt x="118727" y="55954"/>
                      <a:pt x="117589" y="56186"/>
                      <a:pt x="117045" y="56253"/>
                    </a:cubicBezTo>
                    <a:cubicBezTo>
                      <a:pt x="116121" y="56363"/>
                      <a:pt x="115185" y="56437"/>
                      <a:pt x="114247" y="56437"/>
                    </a:cubicBezTo>
                    <a:cubicBezTo>
                      <a:pt x="113569" y="56437"/>
                      <a:pt x="112889" y="56398"/>
                      <a:pt x="112213" y="56305"/>
                    </a:cubicBezTo>
                    <a:cubicBezTo>
                      <a:pt x="111410" y="56200"/>
                      <a:pt x="110598" y="56003"/>
                      <a:pt x="109790" y="56003"/>
                    </a:cubicBezTo>
                    <a:cubicBezTo>
                      <a:pt x="109546" y="56003"/>
                      <a:pt x="109303" y="56021"/>
                      <a:pt x="109060" y="56065"/>
                    </a:cubicBezTo>
                    <a:cubicBezTo>
                      <a:pt x="107998" y="56236"/>
                      <a:pt x="106953" y="57042"/>
                      <a:pt x="106953" y="58104"/>
                    </a:cubicBezTo>
                    <a:cubicBezTo>
                      <a:pt x="106953" y="58875"/>
                      <a:pt x="107518" y="59577"/>
                      <a:pt x="108204" y="59937"/>
                    </a:cubicBezTo>
                    <a:cubicBezTo>
                      <a:pt x="108889" y="60280"/>
                      <a:pt x="109694" y="60366"/>
                      <a:pt x="110465" y="60383"/>
                    </a:cubicBezTo>
                    <a:cubicBezTo>
                      <a:pt x="110665" y="60390"/>
                      <a:pt x="110864" y="60393"/>
                      <a:pt x="111063" y="60393"/>
                    </a:cubicBezTo>
                    <a:cubicBezTo>
                      <a:pt x="113370" y="60393"/>
                      <a:pt x="115605" y="59942"/>
                      <a:pt x="117782" y="59200"/>
                    </a:cubicBezTo>
                    <a:cubicBezTo>
                      <a:pt x="118553" y="58926"/>
                      <a:pt x="119684" y="58652"/>
                      <a:pt x="120232" y="58001"/>
                    </a:cubicBezTo>
                    <a:cubicBezTo>
                      <a:pt x="121616" y="56346"/>
                      <a:pt x="120818" y="55954"/>
                      <a:pt x="119637" y="55954"/>
                    </a:cubicBezTo>
                    <a:close/>
                    <a:moveTo>
                      <a:pt x="91544" y="65004"/>
                    </a:moveTo>
                    <a:cubicBezTo>
                      <a:pt x="91762" y="65004"/>
                      <a:pt x="91982" y="65092"/>
                      <a:pt x="92183" y="65180"/>
                    </a:cubicBezTo>
                    <a:lnTo>
                      <a:pt x="100733" y="68813"/>
                    </a:lnTo>
                    <a:cubicBezTo>
                      <a:pt x="101281" y="69036"/>
                      <a:pt x="101881" y="69310"/>
                      <a:pt x="102087" y="69875"/>
                    </a:cubicBezTo>
                    <a:cubicBezTo>
                      <a:pt x="102309" y="70406"/>
                      <a:pt x="102070" y="71023"/>
                      <a:pt x="101658" y="71434"/>
                    </a:cubicBezTo>
                    <a:cubicBezTo>
                      <a:pt x="101247" y="71828"/>
                      <a:pt x="100699" y="72051"/>
                      <a:pt x="100168" y="72240"/>
                    </a:cubicBezTo>
                    <a:cubicBezTo>
                      <a:pt x="99100" y="72596"/>
                      <a:pt x="97958" y="72863"/>
                      <a:pt x="96839" y="72863"/>
                    </a:cubicBezTo>
                    <a:cubicBezTo>
                      <a:pt x="96180" y="72863"/>
                      <a:pt x="95530" y="72770"/>
                      <a:pt x="94907" y="72548"/>
                    </a:cubicBezTo>
                    <a:cubicBezTo>
                      <a:pt x="93417" y="72017"/>
                      <a:pt x="91875" y="70818"/>
                      <a:pt x="91361" y="69275"/>
                    </a:cubicBezTo>
                    <a:cubicBezTo>
                      <a:pt x="91121" y="68539"/>
                      <a:pt x="90504" y="65352"/>
                      <a:pt x="91309" y="65043"/>
                    </a:cubicBezTo>
                    <a:cubicBezTo>
                      <a:pt x="91387" y="65016"/>
                      <a:pt x="91465" y="65004"/>
                      <a:pt x="91544" y="65004"/>
                    </a:cubicBezTo>
                    <a:close/>
                    <a:moveTo>
                      <a:pt x="107475" y="69269"/>
                    </a:moveTo>
                    <a:cubicBezTo>
                      <a:pt x="107772" y="69269"/>
                      <a:pt x="108062" y="69293"/>
                      <a:pt x="108341" y="69344"/>
                    </a:cubicBezTo>
                    <a:cubicBezTo>
                      <a:pt x="108820" y="69430"/>
                      <a:pt x="109369" y="69652"/>
                      <a:pt x="109472" y="70132"/>
                    </a:cubicBezTo>
                    <a:cubicBezTo>
                      <a:pt x="109574" y="70629"/>
                      <a:pt x="109146" y="71075"/>
                      <a:pt x="108735" y="71383"/>
                    </a:cubicBezTo>
                    <a:cubicBezTo>
                      <a:pt x="107827" y="72085"/>
                      <a:pt x="106867" y="72719"/>
                      <a:pt x="105873" y="73268"/>
                    </a:cubicBezTo>
                    <a:cubicBezTo>
                      <a:pt x="105359" y="73542"/>
                      <a:pt x="104811" y="73816"/>
                      <a:pt x="104228" y="73850"/>
                    </a:cubicBezTo>
                    <a:cubicBezTo>
                      <a:pt x="104178" y="73853"/>
                      <a:pt x="104130" y="73854"/>
                      <a:pt x="104082" y="73854"/>
                    </a:cubicBezTo>
                    <a:cubicBezTo>
                      <a:pt x="102354" y="73854"/>
                      <a:pt x="102555" y="72058"/>
                      <a:pt x="103372" y="71057"/>
                    </a:cubicBezTo>
                    <a:cubicBezTo>
                      <a:pt x="104303" y="69912"/>
                      <a:pt x="105964" y="69269"/>
                      <a:pt x="107475" y="69269"/>
                    </a:cubicBezTo>
                    <a:close/>
                    <a:moveTo>
                      <a:pt x="194964" y="0"/>
                    </a:moveTo>
                    <a:cubicBezTo>
                      <a:pt x="176009" y="0"/>
                      <a:pt x="157059" y="5766"/>
                      <a:pt x="141838" y="17050"/>
                    </a:cubicBezTo>
                    <a:cubicBezTo>
                      <a:pt x="137401" y="20340"/>
                      <a:pt x="133237" y="24109"/>
                      <a:pt x="128319" y="26697"/>
                    </a:cubicBezTo>
                    <a:cubicBezTo>
                      <a:pt x="126210" y="27806"/>
                      <a:pt x="123759" y="28229"/>
                      <a:pt x="121263" y="28229"/>
                    </a:cubicBezTo>
                    <a:cubicBezTo>
                      <a:pt x="118632" y="28229"/>
                      <a:pt x="115950" y="27758"/>
                      <a:pt x="113567" y="27125"/>
                    </a:cubicBezTo>
                    <a:cubicBezTo>
                      <a:pt x="113009" y="26979"/>
                      <a:pt x="112398" y="26828"/>
                      <a:pt x="111827" y="26828"/>
                    </a:cubicBezTo>
                    <a:cubicBezTo>
                      <a:pt x="111327" y="26828"/>
                      <a:pt x="110858" y="26943"/>
                      <a:pt x="110483" y="27279"/>
                    </a:cubicBezTo>
                    <a:cubicBezTo>
                      <a:pt x="109489" y="28205"/>
                      <a:pt x="110123" y="29901"/>
                      <a:pt x="111048" y="30912"/>
                    </a:cubicBezTo>
                    <a:cubicBezTo>
                      <a:pt x="111956" y="31923"/>
                      <a:pt x="113173" y="32899"/>
                      <a:pt x="113207" y="34270"/>
                    </a:cubicBezTo>
                    <a:cubicBezTo>
                      <a:pt x="113258" y="35692"/>
                      <a:pt x="111888" y="36840"/>
                      <a:pt x="110465" y="37012"/>
                    </a:cubicBezTo>
                    <a:cubicBezTo>
                      <a:pt x="110318" y="37028"/>
                      <a:pt x="110172" y="37035"/>
                      <a:pt x="110025" y="37035"/>
                    </a:cubicBezTo>
                    <a:cubicBezTo>
                      <a:pt x="108772" y="37035"/>
                      <a:pt x="107545" y="36472"/>
                      <a:pt x="106456" y="35812"/>
                    </a:cubicBezTo>
                    <a:cubicBezTo>
                      <a:pt x="102772" y="33550"/>
                      <a:pt x="99979" y="29884"/>
                      <a:pt x="98780" y="25720"/>
                    </a:cubicBezTo>
                    <a:cubicBezTo>
                      <a:pt x="97426" y="21025"/>
                      <a:pt x="97717" y="15234"/>
                      <a:pt x="93794" y="12338"/>
                    </a:cubicBezTo>
                    <a:cubicBezTo>
                      <a:pt x="92425" y="11330"/>
                      <a:pt x="90755" y="10892"/>
                      <a:pt x="89054" y="10892"/>
                    </a:cubicBezTo>
                    <a:cubicBezTo>
                      <a:pt x="87689" y="10892"/>
                      <a:pt x="86304" y="11174"/>
                      <a:pt x="85038" y="11670"/>
                    </a:cubicBezTo>
                    <a:cubicBezTo>
                      <a:pt x="82194" y="12784"/>
                      <a:pt x="79966" y="15268"/>
                      <a:pt x="77653" y="17256"/>
                    </a:cubicBezTo>
                    <a:cubicBezTo>
                      <a:pt x="82862" y="18232"/>
                      <a:pt x="87026" y="22105"/>
                      <a:pt x="90435" y="26148"/>
                    </a:cubicBezTo>
                    <a:cubicBezTo>
                      <a:pt x="94770" y="31289"/>
                      <a:pt x="98711" y="37320"/>
                      <a:pt x="105308" y="39736"/>
                    </a:cubicBezTo>
                    <a:cubicBezTo>
                      <a:pt x="108011" y="40726"/>
                      <a:pt x="110831" y="41161"/>
                      <a:pt x="113678" y="41161"/>
                    </a:cubicBezTo>
                    <a:cubicBezTo>
                      <a:pt x="119404" y="41161"/>
                      <a:pt x="125237" y="39404"/>
                      <a:pt x="130444" y="36874"/>
                    </a:cubicBezTo>
                    <a:cubicBezTo>
                      <a:pt x="138257" y="33105"/>
                      <a:pt x="145163" y="27708"/>
                      <a:pt x="152787" y="23578"/>
                    </a:cubicBezTo>
                    <a:cubicBezTo>
                      <a:pt x="161671" y="18754"/>
                      <a:pt x="171739" y="15691"/>
                      <a:pt x="181795" y="15691"/>
                    </a:cubicBezTo>
                    <a:cubicBezTo>
                      <a:pt x="184598" y="15691"/>
                      <a:pt x="187400" y="15929"/>
                      <a:pt x="190175" y="16433"/>
                    </a:cubicBezTo>
                    <a:cubicBezTo>
                      <a:pt x="202888" y="18729"/>
                      <a:pt x="214797" y="27262"/>
                      <a:pt x="219269" y="39393"/>
                    </a:cubicBezTo>
                    <a:cubicBezTo>
                      <a:pt x="222490" y="48097"/>
                      <a:pt x="221736" y="57693"/>
                      <a:pt x="222627" y="66945"/>
                    </a:cubicBezTo>
                    <a:cubicBezTo>
                      <a:pt x="223518" y="76198"/>
                      <a:pt x="226808" y="86238"/>
                      <a:pt x="234981" y="90659"/>
                    </a:cubicBezTo>
                    <a:cubicBezTo>
                      <a:pt x="238802" y="92570"/>
                      <a:pt x="242921" y="93393"/>
                      <a:pt x="247073" y="93393"/>
                    </a:cubicBezTo>
                    <a:cubicBezTo>
                      <a:pt x="252715" y="93393"/>
                      <a:pt x="258417" y="91873"/>
                      <a:pt x="263510" y="89494"/>
                    </a:cubicBezTo>
                    <a:cubicBezTo>
                      <a:pt x="267982" y="87404"/>
                      <a:pt x="272214" y="84594"/>
                      <a:pt x="275812" y="81184"/>
                    </a:cubicBezTo>
                    <a:cubicBezTo>
                      <a:pt x="276960" y="80087"/>
                      <a:pt x="279873" y="77688"/>
                      <a:pt x="279188" y="75769"/>
                    </a:cubicBezTo>
                    <a:cubicBezTo>
                      <a:pt x="278840" y="74816"/>
                      <a:pt x="278303" y="74518"/>
                      <a:pt x="277680" y="74518"/>
                    </a:cubicBezTo>
                    <a:cubicBezTo>
                      <a:pt x="276647" y="74518"/>
                      <a:pt x="275379" y="75336"/>
                      <a:pt x="274351" y="75336"/>
                    </a:cubicBezTo>
                    <a:cubicBezTo>
                      <a:pt x="273984" y="75336"/>
                      <a:pt x="273647" y="75231"/>
                      <a:pt x="273362" y="74947"/>
                    </a:cubicBezTo>
                    <a:cubicBezTo>
                      <a:pt x="272608" y="74210"/>
                      <a:pt x="273276" y="72942"/>
                      <a:pt x="273996" y="72171"/>
                    </a:cubicBezTo>
                    <a:cubicBezTo>
                      <a:pt x="283831" y="61839"/>
                      <a:pt x="299852" y="55825"/>
                      <a:pt x="313885" y="55260"/>
                    </a:cubicBezTo>
                    <a:cubicBezTo>
                      <a:pt x="313559" y="53683"/>
                      <a:pt x="313079" y="52004"/>
                      <a:pt x="312720" y="50342"/>
                    </a:cubicBezTo>
                    <a:cubicBezTo>
                      <a:pt x="312463" y="49108"/>
                      <a:pt x="312274" y="47892"/>
                      <a:pt x="312257" y="46727"/>
                    </a:cubicBezTo>
                    <a:cubicBezTo>
                      <a:pt x="312257" y="46042"/>
                      <a:pt x="313180" y="38948"/>
                      <a:pt x="313711" y="38948"/>
                    </a:cubicBezTo>
                    <a:cubicBezTo>
                      <a:pt x="313712" y="38948"/>
                      <a:pt x="313713" y="38948"/>
                      <a:pt x="313713" y="38948"/>
                    </a:cubicBezTo>
                    <a:lnTo>
                      <a:pt x="313713" y="38948"/>
                    </a:lnTo>
                    <a:cubicBezTo>
                      <a:pt x="312991" y="38925"/>
                      <a:pt x="312268" y="38913"/>
                      <a:pt x="311545" y="38913"/>
                    </a:cubicBezTo>
                    <a:cubicBezTo>
                      <a:pt x="302581" y="38913"/>
                      <a:pt x="293613" y="40677"/>
                      <a:pt x="285305" y="44054"/>
                    </a:cubicBezTo>
                    <a:cubicBezTo>
                      <a:pt x="278725" y="46744"/>
                      <a:pt x="272591" y="50428"/>
                      <a:pt x="266063" y="53255"/>
                    </a:cubicBezTo>
                    <a:cubicBezTo>
                      <a:pt x="260682" y="55585"/>
                      <a:pt x="254871" y="57345"/>
                      <a:pt x="249052" y="57345"/>
                    </a:cubicBezTo>
                    <a:cubicBezTo>
                      <a:pt x="247810" y="57345"/>
                      <a:pt x="246568" y="57265"/>
                      <a:pt x="245330" y="57093"/>
                    </a:cubicBezTo>
                    <a:cubicBezTo>
                      <a:pt x="244772" y="57020"/>
                      <a:pt x="244194" y="56927"/>
                      <a:pt x="243630" y="56927"/>
                    </a:cubicBezTo>
                    <a:cubicBezTo>
                      <a:pt x="243139" y="56927"/>
                      <a:pt x="242658" y="56997"/>
                      <a:pt x="242212" y="57213"/>
                    </a:cubicBezTo>
                    <a:cubicBezTo>
                      <a:pt x="239761" y="58412"/>
                      <a:pt x="242623" y="64272"/>
                      <a:pt x="242640" y="66277"/>
                    </a:cubicBezTo>
                    <a:cubicBezTo>
                      <a:pt x="242657" y="68316"/>
                      <a:pt x="241955" y="70475"/>
                      <a:pt x="240310" y="71674"/>
                    </a:cubicBezTo>
                    <a:cubicBezTo>
                      <a:pt x="239441" y="72295"/>
                      <a:pt x="238402" y="72573"/>
                      <a:pt x="237338" y="72573"/>
                    </a:cubicBezTo>
                    <a:cubicBezTo>
                      <a:pt x="235905" y="72573"/>
                      <a:pt x="234428" y="72067"/>
                      <a:pt x="233267" y="71212"/>
                    </a:cubicBezTo>
                    <a:cubicBezTo>
                      <a:pt x="231246" y="69721"/>
                      <a:pt x="230012" y="67408"/>
                      <a:pt x="229087" y="65060"/>
                    </a:cubicBezTo>
                    <a:cubicBezTo>
                      <a:pt x="225694" y="56408"/>
                      <a:pt x="225934" y="46384"/>
                      <a:pt x="229738" y="37903"/>
                    </a:cubicBezTo>
                    <a:cubicBezTo>
                      <a:pt x="230920" y="35264"/>
                      <a:pt x="232959" y="32145"/>
                      <a:pt x="235581" y="30758"/>
                    </a:cubicBezTo>
                    <a:cubicBezTo>
                      <a:pt x="236502" y="30266"/>
                      <a:pt x="237563" y="29990"/>
                      <a:pt x="238607" y="29990"/>
                    </a:cubicBezTo>
                    <a:cubicBezTo>
                      <a:pt x="239601" y="29990"/>
                      <a:pt x="240579" y="30240"/>
                      <a:pt x="241406" y="30792"/>
                    </a:cubicBezTo>
                    <a:cubicBezTo>
                      <a:pt x="242398" y="31470"/>
                      <a:pt x="243279" y="32578"/>
                      <a:pt x="244463" y="32578"/>
                    </a:cubicBezTo>
                    <a:cubicBezTo>
                      <a:pt x="244506" y="32578"/>
                      <a:pt x="244549" y="32577"/>
                      <a:pt x="244593" y="32574"/>
                    </a:cubicBezTo>
                    <a:cubicBezTo>
                      <a:pt x="245416" y="32522"/>
                      <a:pt x="246118" y="31871"/>
                      <a:pt x="246444" y="31100"/>
                    </a:cubicBezTo>
                    <a:cubicBezTo>
                      <a:pt x="246769" y="30346"/>
                      <a:pt x="246804" y="29490"/>
                      <a:pt x="246769" y="28650"/>
                    </a:cubicBezTo>
                    <a:cubicBezTo>
                      <a:pt x="246529" y="22413"/>
                      <a:pt x="243377" y="16862"/>
                      <a:pt x="238870" y="12698"/>
                    </a:cubicBezTo>
                    <a:cubicBezTo>
                      <a:pt x="234878" y="8997"/>
                      <a:pt x="229806" y="6701"/>
                      <a:pt x="224666" y="4936"/>
                    </a:cubicBezTo>
                    <a:cubicBezTo>
                      <a:pt x="215138" y="1633"/>
                      <a:pt x="205050" y="0"/>
                      <a:pt x="194964" y="0"/>
                    </a:cubicBezTo>
                    <a:close/>
                    <a:moveTo>
                      <a:pt x="191845" y="39245"/>
                    </a:moveTo>
                    <a:cubicBezTo>
                      <a:pt x="190976" y="39245"/>
                      <a:pt x="190117" y="39387"/>
                      <a:pt x="189318" y="39736"/>
                    </a:cubicBezTo>
                    <a:cubicBezTo>
                      <a:pt x="187724" y="40438"/>
                      <a:pt x="186473" y="42152"/>
                      <a:pt x="186748" y="43882"/>
                    </a:cubicBezTo>
                    <a:cubicBezTo>
                      <a:pt x="187245" y="47087"/>
                      <a:pt x="191048" y="46607"/>
                      <a:pt x="193019" y="48629"/>
                    </a:cubicBezTo>
                    <a:cubicBezTo>
                      <a:pt x="194201" y="49845"/>
                      <a:pt x="195024" y="51353"/>
                      <a:pt x="195795" y="52861"/>
                    </a:cubicBezTo>
                    <a:cubicBezTo>
                      <a:pt x="196154" y="53563"/>
                      <a:pt x="196531" y="54300"/>
                      <a:pt x="197165" y="54746"/>
                    </a:cubicBezTo>
                    <a:cubicBezTo>
                      <a:pt x="197486" y="54965"/>
                      <a:pt x="197889" y="55093"/>
                      <a:pt x="198275" y="55093"/>
                    </a:cubicBezTo>
                    <a:cubicBezTo>
                      <a:pt x="198674" y="55093"/>
                      <a:pt x="199055" y="54956"/>
                      <a:pt x="199307" y="54643"/>
                    </a:cubicBezTo>
                    <a:cubicBezTo>
                      <a:pt x="199821" y="54026"/>
                      <a:pt x="199564" y="53101"/>
                      <a:pt x="199393" y="52312"/>
                    </a:cubicBezTo>
                    <a:cubicBezTo>
                      <a:pt x="199204" y="51507"/>
                      <a:pt x="199239" y="50462"/>
                      <a:pt x="199993" y="50154"/>
                    </a:cubicBezTo>
                    <a:cubicBezTo>
                      <a:pt x="200122" y="50101"/>
                      <a:pt x="200254" y="50078"/>
                      <a:pt x="200386" y="50078"/>
                    </a:cubicBezTo>
                    <a:cubicBezTo>
                      <a:pt x="200817" y="50078"/>
                      <a:pt x="201254" y="50320"/>
                      <a:pt x="201620" y="50582"/>
                    </a:cubicBezTo>
                    <a:cubicBezTo>
                      <a:pt x="204088" y="52432"/>
                      <a:pt x="205270" y="55928"/>
                      <a:pt x="204585" y="58926"/>
                    </a:cubicBezTo>
                    <a:cubicBezTo>
                      <a:pt x="204208" y="60554"/>
                      <a:pt x="203334" y="62011"/>
                      <a:pt x="202803" y="63587"/>
                    </a:cubicBezTo>
                    <a:cubicBezTo>
                      <a:pt x="202374" y="64838"/>
                      <a:pt x="202169" y="66123"/>
                      <a:pt x="202117" y="67425"/>
                    </a:cubicBezTo>
                    <a:cubicBezTo>
                      <a:pt x="202032" y="69241"/>
                      <a:pt x="202203" y="71075"/>
                      <a:pt x="202408" y="72857"/>
                    </a:cubicBezTo>
                    <a:cubicBezTo>
                      <a:pt x="202717" y="75786"/>
                      <a:pt x="202546" y="78836"/>
                      <a:pt x="202974" y="81715"/>
                    </a:cubicBezTo>
                    <a:cubicBezTo>
                      <a:pt x="203659" y="86358"/>
                      <a:pt x="205081" y="91910"/>
                      <a:pt x="209622" y="94206"/>
                    </a:cubicBezTo>
                    <a:cubicBezTo>
                      <a:pt x="210122" y="94456"/>
                      <a:pt x="210699" y="94658"/>
                      <a:pt x="211246" y="94658"/>
                    </a:cubicBezTo>
                    <a:cubicBezTo>
                      <a:pt x="211561" y="94658"/>
                      <a:pt x="211866" y="94591"/>
                      <a:pt x="212141" y="94429"/>
                    </a:cubicBezTo>
                    <a:cubicBezTo>
                      <a:pt x="213443" y="93658"/>
                      <a:pt x="212963" y="91704"/>
                      <a:pt x="212449" y="90299"/>
                    </a:cubicBezTo>
                    <a:cubicBezTo>
                      <a:pt x="210239" y="84337"/>
                      <a:pt x="210016" y="77860"/>
                      <a:pt x="209828" y="71520"/>
                    </a:cubicBezTo>
                    <a:cubicBezTo>
                      <a:pt x="209639" y="65163"/>
                      <a:pt x="209434" y="58686"/>
                      <a:pt x="207275" y="52724"/>
                    </a:cubicBezTo>
                    <a:cubicBezTo>
                      <a:pt x="205116" y="46744"/>
                      <a:pt x="200609" y="41261"/>
                      <a:pt x="194475" y="39616"/>
                    </a:cubicBezTo>
                    <a:cubicBezTo>
                      <a:pt x="193621" y="39392"/>
                      <a:pt x="192727" y="39245"/>
                      <a:pt x="191845" y="39245"/>
                    </a:cubicBezTo>
                    <a:close/>
                    <a:moveTo>
                      <a:pt x="226066" y="97655"/>
                    </a:moveTo>
                    <a:cubicBezTo>
                      <a:pt x="225971" y="97655"/>
                      <a:pt x="225875" y="97659"/>
                      <a:pt x="225780" y="97667"/>
                    </a:cubicBezTo>
                    <a:cubicBezTo>
                      <a:pt x="224358" y="97787"/>
                      <a:pt x="223107" y="98712"/>
                      <a:pt x="221685" y="98764"/>
                    </a:cubicBezTo>
                    <a:cubicBezTo>
                      <a:pt x="221633" y="98766"/>
                      <a:pt x="221581" y="98767"/>
                      <a:pt x="221530" y="98767"/>
                    </a:cubicBezTo>
                    <a:cubicBezTo>
                      <a:pt x="220388" y="98767"/>
                      <a:pt x="219303" y="98241"/>
                      <a:pt x="218172" y="98061"/>
                    </a:cubicBezTo>
                    <a:cubicBezTo>
                      <a:pt x="217824" y="98001"/>
                      <a:pt x="217516" y="97973"/>
                      <a:pt x="217247" y="97973"/>
                    </a:cubicBezTo>
                    <a:cubicBezTo>
                      <a:pt x="214369" y="97973"/>
                      <a:pt x="215847" y="101179"/>
                      <a:pt x="217555" y="102636"/>
                    </a:cubicBezTo>
                    <a:cubicBezTo>
                      <a:pt x="219434" y="104260"/>
                      <a:pt x="222066" y="105188"/>
                      <a:pt x="224574" y="105188"/>
                    </a:cubicBezTo>
                    <a:cubicBezTo>
                      <a:pt x="224765" y="105188"/>
                      <a:pt x="224956" y="105183"/>
                      <a:pt x="225146" y="105172"/>
                    </a:cubicBezTo>
                    <a:cubicBezTo>
                      <a:pt x="227853" y="105035"/>
                      <a:pt x="230749" y="103236"/>
                      <a:pt x="229566" y="100066"/>
                    </a:cubicBezTo>
                    <a:cubicBezTo>
                      <a:pt x="229035" y="98648"/>
                      <a:pt x="227564" y="97655"/>
                      <a:pt x="226066" y="97655"/>
                    </a:cubicBezTo>
                    <a:close/>
                    <a:moveTo>
                      <a:pt x="174177" y="95468"/>
                    </a:moveTo>
                    <a:cubicBezTo>
                      <a:pt x="174231" y="95468"/>
                      <a:pt x="174287" y="95475"/>
                      <a:pt x="174342" y="95491"/>
                    </a:cubicBezTo>
                    <a:cubicBezTo>
                      <a:pt x="174736" y="95628"/>
                      <a:pt x="174839" y="96142"/>
                      <a:pt x="174856" y="96553"/>
                    </a:cubicBezTo>
                    <a:cubicBezTo>
                      <a:pt x="175096" y="101882"/>
                      <a:pt x="173074" y="107022"/>
                      <a:pt x="172526" y="112283"/>
                    </a:cubicBezTo>
                    <a:cubicBezTo>
                      <a:pt x="172286" y="114613"/>
                      <a:pt x="171909" y="117954"/>
                      <a:pt x="172646" y="120164"/>
                    </a:cubicBezTo>
                    <a:cubicBezTo>
                      <a:pt x="172835" y="120747"/>
                      <a:pt x="172869" y="121535"/>
                      <a:pt x="172338" y="121844"/>
                    </a:cubicBezTo>
                    <a:cubicBezTo>
                      <a:pt x="172221" y="121908"/>
                      <a:pt x="172092" y="121936"/>
                      <a:pt x="171961" y="121936"/>
                    </a:cubicBezTo>
                    <a:cubicBezTo>
                      <a:pt x="171707" y="121936"/>
                      <a:pt x="171444" y="121830"/>
                      <a:pt x="171241" y="121672"/>
                    </a:cubicBezTo>
                    <a:cubicBezTo>
                      <a:pt x="169648" y="120404"/>
                      <a:pt x="169168" y="115692"/>
                      <a:pt x="168979" y="113808"/>
                    </a:cubicBezTo>
                    <a:cubicBezTo>
                      <a:pt x="168928" y="113362"/>
                      <a:pt x="168859" y="112865"/>
                      <a:pt x="168482" y="112608"/>
                    </a:cubicBezTo>
                    <a:cubicBezTo>
                      <a:pt x="168351" y="112524"/>
                      <a:pt x="168204" y="112487"/>
                      <a:pt x="168053" y="112487"/>
                    </a:cubicBezTo>
                    <a:cubicBezTo>
                      <a:pt x="167714" y="112487"/>
                      <a:pt x="167360" y="112678"/>
                      <a:pt x="167146" y="112951"/>
                    </a:cubicBezTo>
                    <a:cubicBezTo>
                      <a:pt x="166746" y="113445"/>
                      <a:pt x="166548" y="114334"/>
                      <a:pt x="166087" y="114334"/>
                    </a:cubicBezTo>
                    <a:cubicBezTo>
                      <a:pt x="165876" y="114334"/>
                      <a:pt x="165610" y="114148"/>
                      <a:pt x="165244" y="113653"/>
                    </a:cubicBezTo>
                    <a:cubicBezTo>
                      <a:pt x="164661" y="112848"/>
                      <a:pt x="164593" y="111700"/>
                      <a:pt x="164799" y="110483"/>
                    </a:cubicBezTo>
                    <a:cubicBezTo>
                      <a:pt x="165175" y="108342"/>
                      <a:pt x="166461" y="105977"/>
                      <a:pt x="167369" y="104778"/>
                    </a:cubicBezTo>
                    <a:cubicBezTo>
                      <a:pt x="168739" y="103013"/>
                      <a:pt x="170333" y="102208"/>
                      <a:pt x="171241" y="99963"/>
                    </a:cubicBezTo>
                    <a:cubicBezTo>
                      <a:pt x="171824" y="98541"/>
                      <a:pt x="172320" y="97033"/>
                      <a:pt x="173383" y="95902"/>
                    </a:cubicBezTo>
                    <a:cubicBezTo>
                      <a:pt x="173600" y="95685"/>
                      <a:pt x="173878" y="95468"/>
                      <a:pt x="174177" y="95468"/>
                    </a:cubicBezTo>
                    <a:close/>
                    <a:moveTo>
                      <a:pt x="130119" y="120018"/>
                    </a:moveTo>
                    <a:cubicBezTo>
                      <a:pt x="129263" y="120018"/>
                      <a:pt x="128338" y="120505"/>
                      <a:pt x="128148" y="121330"/>
                    </a:cubicBezTo>
                    <a:cubicBezTo>
                      <a:pt x="127977" y="122135"/>
                      <a:pt x="128474" y="122923"/>
                      <a:pt x="129090" y="123471"/>
                    </a:cubicBezTo>
                    <a:cubicBezTo>
                      <a:pt x="130307" y="124585"/>
                      <a:pt x="131952" y="125099"/>
                      <a:pt x="133528" y="125579"/>
                    </a:cubicBezTo>
                    <a:cubicBezTo>
                      <a:pt x="133766" y="125658"/>
                      <a:pt x="134021" y="125726"/>
                      <a:pt x="134264" y="125726"/>
                    </a:cubicBezTo>
                    <a:cubicBezTo>
                      <a:pt x="134440" y="125726"/>
                      <a:pt x="134610" y="125690"/>
                      <a:pt x="134762" y="125596"/>
                    </a:cubicBezTo>
                    <a:cubicBezTo>
                      <a:pt x="135088" y="125373"/>
                      <a:pt x="135173" y="124928"/>
                      <a:pt x="135156" y="124534"/>
                    </a:cubicBezTo>
                    <a:cubicBezTo>
                      <a:pt x="135070" y="122495"/>
                      <a:pt x="132243" y="120199"/>
                      <a:pt x="130324" y="120027"/>
                    </a:cubicBezTo>
                    <a:cubicBezTo>
                      <a:pt x="130257" y="120021"/>
                      <a:pt x="130188" y="120018"/>
                      <a:pt x="130119" y="120018"/>
                    </a:cubicBezTo>
                    <a:close/>
                    <a:moveTo>
                      <a:pt x="210840" y="136685"/>
                    </a:moveTo>
                    <a:cubicBezTo>
                      <a:pt x="211675" y="136685"/>
                      <a:pt x="212561" y="136915"/>
                      <a:pt x="213083" y="137247"/>
                    </a:cubicBezTo>
                    <a:cubicBezTo>
                      <a:pt x="214334" y="138035"/>
                      <a:pt x="215328" y="139218"/>
                      <a:pt x="215876" y="140588"/>
                    </a:cubicBezTo>
                    <a:cubicBezTo>
                      <a:pt x="216047" y="141017"/>
                      <a:pt x="216167" y="141565"/>
                      <a:pt x="215859" y="141908"/>
                    </a:cubicBezTo>
                    <a:cubicBezTo>
                      <a:pt x="215678" y="142121"/>
                      <a:pt x="215398" y="142188"/>
                      <a:pt x="215105" y="142188"/>
                    </a:cubicBezTo>
                    <a:cubicBezTo>
                      <a:pt x="214926" y="142188"/>
                      <a:pt x="214743" y="142163"/>
                      <a:pt x="214574" y="142131"/>
                    </a:cubicBezTo>
                    <a:cubicBezTo>
                      <a:pt x="212998" y="141805"/>
                      <a:pt x="209399" y="140537"/>
                      <a:pt x="208868" y="138755"/>
                    </a:cubicBezTo>
                    <a:cubicBezTo>
                      <a:pt x="208412" y="137222"/>
                      <a:pt x="209565" y="136685"/>
                      <a:pt x="210840" y="136685"/>
                    </a:cubicBezTo>
                    <a:close/>
                    <a:moveTo>
                      <a:pt x="70904" y="145048"/>
                    </a:moveTo>
                    <a:cubicBezTo>
                      <a:pt x="70526" y="145048"/>
                      <a:pt x="70145" y="145110"/>
                      <a:pt x="69771" y="145180"/>
                    </a:cubicBezTo>
                    <a:lnTo>
                      <a:pt x="59611" y="146808"/>
                    </a:lnTo>
                    <a:cubicBezTo>
                      <a:pt x="58171" y="147048"/>
                      <a:pt x="55841" y="147785"/>
                      <a:pt x="56372" y="149772"/>
                    </a:cubicBezTo>
                    <a:cubicBezTo>
                      <a:pt x="56749" y="151143"/>
                      <a:pt x="58428" y="151246"/>
                      <a:pt x="59611" y="151383"/>
                    </a:cubicBezTo>
                    <a:cubicBezTo>
                      <a:pt x="60218" y="151445"/>
                      <a:pt x="60828" y="151475"/>
                      <a:pt x="61437" y="151475"/>
                    </a:cubicBezTo>
                    <a:cubicBezTo>
                      <a:pt x="64905" y="151475"/>
                      <a:pt x="68365" y="150490"/>
                      <a:pt x="71279" y="148624"/>
                    </a:cubicBezTo>
                    <a:cubicBezTo>
                      <a:pt x="72187" y="148042"/>
                      <a:pt x="73147" y="147048"/>
                      <a:pt x="72753" y="146037"/>
                    </a:cubicBezTo>
                    <a:cubicBezTo>
                      <a:pt x="72547" y="145523"/>
                      <a:pt x="71999" y="145198"/>
                      <a:pt x="71433" y="145095"/>
                    </a:cubicBezTo>
                    <a:cubicBezTo>
                      <a:pt x="71258" y="145062"/>
                      <a:pt x="71082" y="145048"/>
                      <a:pt x="70904" y="145048"/>
                    </a:cubicBezTo>
                    <a:close/>
                    <a:moveTo>
                      <a:pt x="12493" y="120351"/>
                    </a:moveTo>
                    <a:cubicBezTo>
                      <a:pt x="12291" y="120351"/>
                      <a:pt x="12090" y="120363"/>
                      <a:pt x="11891" y="120387"/>
                    </a:cubicBezTo>
                    <a:cubicBezTo>
                      <a:pt x="7522" y="120935"/>
                      <a:pt x="6682" y="127841"/>
                      <a:pt x="6922" y="131199"/>
                    </a:cubicBezTo>
                    <a:cubicBezTo>
                      <a:pt x="6991" y="132124"/>
                      <a:pt x="7162" y="133067"/>
                      <a:pt x="7676" y="133820"/>
                    </a:cubicBezTo>
                    <a:cubicBezTo>
                      <a:pt x="8670" y="135225"/>
                      <a:pt x="10555" y="135568"/>
                      <a:pt x="12217" y="136048"/>
                    </a:cubicBezTo>
                    <a:cubicBezTo>
                      <a:pt x="15284" y="136939"/>
                      <a:pt x="18111" y="138704"/>
                      <a:pt x="20236" y="141085"/>
                    </a:cubicBezTo>
                    <a:cubicBezTo>
                      <a:pt x="22532" y="143638"/>
                      <a:pt x="24005" y="146808"/>
                      <a:pt x="25890" y="149687"/>
                    </a:cubicBezTo>
                    <a:cubicBezTo>
                      <a:pt x="29035" y="154461"/>
                      <a:pt x="33741" y="158185"/>
                      <a:pt x="39353" y="158185"/>
                    </a:cubicBezTo>
                    <a:cubicBezTo>
                      <a:pt x="40468" y="158185"/>
                      <a:pt x="41620" y="158038"/>
                      <a:pt x="42802" y="157723"/>
                    </a:cubicBezTo>
                    <a:cubicBezTo>
                      <a:pt x="43624" y="157517"/>
                      <a:pt x="44532" y="157072"/>
                      <a:pt x="44652" y="156249"/>
                    </a:cubicBezTo>
                    <a:cubicBezTo>
                      <a:pt x="44738" y="155650"/>
                      <a:pt x="44378" y="155101"/>
                      <a:pt x="44310" y="154519"/>
                    </a:cubicBezTo>
                    <a:cubicBezTo>
                      <a:pt x="44155" y="153388"/>
                      <a:pt x="45081" y="152377"/>
                      <a:pt x="46074" y="151863"/>
                    </a:cubicBezTo>
                    <a:cubicBezTo>
                      <a:pt x="47085" y="151332"/>
                      <a:pt x="48233" y="151092"/>
                      <a:pt x="49193" y="150492"/>
                    </a:cubicBezTo>
                    <a:cubicBezTo>
                      <a:pt x="50152" y="149892"/>
                      <a:pt x="50923" y="148727"/>
                      <a:pt x="50546" y="147648"/>
                    </a:cubicBezTo>
                    <a:cubicBezTo>
                      <a:pt x="50032" y="146226"/>
                      <a:pt x="48113" y="146140"/>
                      <a:pt x="46606" y="146037"/>
                    </a:cubicBezTo>
                    <a:cubicBezTo>
                      <a:pt x="43504" y="145814"/>
                      <a:pt x="40506" y="144409"/>
                      <a:pt x="38347" y="142165"/>
                    </a:cubicBezTo>
                    <a:cubicBezTo>
                      <a:pt x="37632" y="141408"/>
                      <a:pt x="36711" y="140491"/>
                      <a:pt x="35772" y="140491"/>
                    </a:cubicBezTo>
                    <a:cubicBezTo>
                      <a:pt x="35562" y="140491"/>
                      <a:pt x="35352" y="140537"/>
                      <a:pt x="35143" y="140640"/>
                    </a:cubicBezTo>
                    <a:cubicBezTo>
                      <a:pt x="34440" y="140983"/>
                      <a:pt x="34166" y="141925"/>
                      <a:pt x="34337" y="142696"/>
                    </a:cubicBezTo>
                    <a:cubicBezTo>
                      <a:pt x="34509" y="143467"/>
                      <a:pt x="35006" y="144135"/>
                      <a:pt x="35485" y="144752"/>
                    </a:cubicBezTo>
                    <a:cubicBezTo>
                      <a:pt x="36393" y="145934"/>
                      <a:pt x="37302" y="147100"/>
                      <a:pt x="38210" y="148265"/>
                    </a:cubicBezTo>
                    <a:cubicBezTo>
                      <a:pt x="38741" y="148967"/>
                      <a:pt x="39957" y="150081"/>
                      <a:pt x="38398" y="150321"/>
                    </a:cubicBezTo>
                    <a:cubicBezTo>
                      <a:pt x="38176" y="150355"/>
                      <a:pt x="37958" y="150372"/>
                      <a:pt x="37742" y="150372"/>
                    </a:cubicBezTo>
                    <a:cubicBezTo>
                      <a:pt x="33674" y="150372"/>
                      <a:pt x="30849" y="144446"/>
                      <a:pt x="29694" y="141257"/>
                    </a:cubicBezTo>
                    <a:cubicBezTo>
                      <a:pt x="28769" y="138738"/>
                      <a:pt x="28135" y="136099"/>
                      <a:pt x="27072" y="133632"/>
                    </a:cubicBezTo>
                    <a:cubicBezTo>
                      <a:pt x="26044" y="131199"/>
                      <a:pt x="24588" y="128937"/>
                      <a:pt x="22823" y="126967"/>
                    </a:cubicBezTo>
                    <a:cubicBezTo>
                      <a:pt x="20579" y="124446"/>
                      <a:pt x="16266" y="120351"/>
                      <a:pt x="12493" y="120351"/>
                    </a:cubicBezTo>
                    <a:close/>
                    <a:moveTo>
                      <a:pt x="107624" y="145462"/>
                    </a:moveTo>
                    <a:cubicBezTo>
                      <a:pt x="106768" y="145462"/>
                      <a:pt x="106234" y="145893"/>
                      <a:pt x="106679" y="147219"/>
                    </a:cubicBezTo>
                    <a:cubicBezTo>
                      <a:pt x="106936" y="147973"/>
                      <a:pt x="107553" y="148539"/>
                      <a:pt x="108101" y="149121"/>
                    </a:cubicBezTo>
                    <a:cubicBezTo>
                      <a:pt x="109146" y="150252"/>
                      <a:pt x="109968" y="151606"/>
                      <a:pt x="110500" y="153045"/>
                    </a:cubicBezTo>
                    <a:cubicBezTo>
                      <a:pt x="111134" y="154776"/>
                      <a:pt x="111356" y="156643"/>
                      <a:pt x="112110" y="158305"/>
                    </a:cubicBezTo>
                    <a:cubicBezTo>
                      <a:pt x="112679" y="159590"/>
                      <a:pt x="114578" y="161719"/>
                      <a:pt x="116103" y="161719"/>
                    </a:cubicBezTo>
                    <a:cubicBezTo>
                      <a:pt x="116369" y="161719"/>
                      <a:pt x="116623" y="161654"/>
                      <a:pt x="116857" y="161509"/>
                    </a:cubicBezTo>
                    <a:cubicBezTo>
                      <a:pt x="117114" y="161355"/>
                      <a:pt x="117336" y="161115"/>
                      <a:pt x="117525" y="160756"/>
                    </a:cubicBezTo>
                    <a:cubicBezTo>
                      <a:pt x="118810" y="158408"/>
                      <a:pt x="117148" y="153799"/>
                      <a:pt x="115966" y="151726"/>
                    </a:cubicBezTo>
                    <a:cubicBezTo>
                      <a:pt x="114869" y="149790"/>
                      <a:pt x="113207" y="147973"/>
                      <a:pt x="111339" y="146757"/>
                    </a:cubicBezTo>
                    <a:cubicBezTo>
                      <a:pt x="110724" y="146344"/>
                      <a:pt x="108846" y="145462"/>
                      <a:pt x="107624" y="145462"/>
                    </a:cubicBezTo>
                    <a:close/>
                    <a:moveTo>
                      <a:pt x="18259" y="22189"/>
                    </a:moveTo>
                    <a:cubicBezTo>
                      <a:pt x="12122" y="22189"/>
                      <a:pt x="5996" y="23792"/>
                      <a:pt x="754" y="27142"/>
                    </a:cubicBezTo>
                    <a:cubicBezTo>
                      <a:pt x="1508" y="32642"/>
                      <a:pt x="720" y="37543"/>
                      <a:pt x="0" y="43060"/>
                    </a:cubicBezTo>
                    <a:cubicBezTo>
                      <a:pt x="9955" y="41227"/>
                      <a:pt x="19653" y="40267"/>
                      <a:pt x="29728" y="39325"/>
                    </a:cubicBezTo>
                    <a:cubicBezTo>
                      <a:pt x="31744" y="39135"/>
                      <a:pt x="34037" y="38850"/>
                      <a:pt x="36296" y="38850"/>
                    </a:cubicBezTo>
                    <a:cubicBezTo>
                      <a:pt x="39126" y="38850"/>
                      <a:pt x="41903" y="39297"/>
                      <a:pt x="44018" y="40935"/>
                    </a:cubicBezTo>
                    <a:cubicBezTo>
                      <a:pt x="47531" y="43660"/>
                      <a:pt x="49793" y="48046"/>
                      <a:pt x="49724" y="52501"/>
                    </a:cubicBezTo>
                    <a:cubicBezTo>
                      <a:pt x="49707" y="53409"/>
                      <a:pt x="49501" y="54471"/>
                      <a:pt x="48696" y="54883"/>
                    </a:cubicBezTo>
                    <a:cubicBezTo>
                      <a:pt x="48474" y="54997"/>
                      <a:pt x="48258" y="55047"/>
                      <a:pt x="48045" y="55047"/>
                    </a:cubicBezTo>
                    <a:cubicBezTo>
                      <a:pt x="46759" y="55047"/>
                      <a:pt x="45598" y="53223"/>
                      <a:pt x="44172" y="52724"/>
                    </a:cubicBezTo>
                    <a:cubicBezTo>
                      <a:pt x="43922" y="52633"/>
                      <a:pt x="43672" y="52592"/>
                      <a:pt x="43427" y="52592"/>
                    </a:cubicBezTo>
                    <a:cubicBezTo>
                      <a:pt x="41625" y="52592"/>
                      <a:pt x="40075" y="54854"/>
                      <a:pt x="40437" y="56785"/>
                    </a:cubicBezTo>
                    <a:cubicBezTo>
                      <a:pt x="40831" y="58961"/>
                      <a:pt x="42682" y="60554"/>
                      <a:pt x="44464" y="61908"/>
                    </a:cubicBezTo>
                    <a:cubicBezTo>
                      <a:pt x="47514" y="64238"/>
                      <a:pt x="50684" y="66431"/>
                      <a:pt x="53956" y="68453"/>
                    </a:cubicBezTo>
                    <a:cubicBezTo>
                      <a:pt x="56321" y="69909"/>
                      <a:pt x="59696" y="71075"/>
                      <a:pt x="61410" y="73336"/>
                    </a:cubicBezTo>
                    <a:cubicBezTo>
                      <a:pt x="62712" y="75015"/>
                      <a:pt x="63157" y="77534"/>
                      <a:pt x="64048" y="79453"/>
                    </a:cubicBezTo>
                    <a:cubicBezTo>
                      <a:pt x="65436" y="82469"/>
                      <a:pt x="66995" y="85502"/>
                      <a:pt x="69326" y="87918"/>
                    </a:cubicBezTo>
                    <a:cubicBezTo>
                      <a:pt x="72564" y="91242"/>
                      <a:pt x="77105" y="93144"/>
                      <a:pt x="81714" y="93640"/>
                    </a:cubicBezTo>
                    <a:cubicBezTo>
                      <a:pt x="82858" y="93765"/>
                      <a:pt x="83996" y="93824"/>
                      <a:pt x="85125" y="93824"/>
                    </a:cubicBezTo>
                    <a:cubicBezTo>
                      <a:pt x="96781" y="93824"/>
                      <a:pt x="107567" y="87454"/>
                      <a:pt x="115846" y="79659"/>
                    </a:cubicBezTo>
                    <a:cubicBezTo>
                      <a:pt x="121586" y="74244"/>
                      <a:pt x="126880" y="68247"/>
                      <a:pt x="133443" y="63844"/>
                    </a:cubicBezTo>
                    <a:cubicBezTo>
                      <a:pt x="138474" y="60445"/>
                      <a:pt x="144498" y="58050"/>
                      <a:pt x="150480" y="58050"/>
                    </a:cubicBezTo>
                    <a:cubicBezTo>
                      <a:pt x="152279" y="58050"/>
                      <a:pt x="154074" y="58266"/>
                      <a:pt x="155837" y="58738"/>
                    </a:cubicBezTo>
                    <a:cubicBezTo>
                      <a:pt x="159812" y="59800"/>
                      <a:pt x="164079" y="63535"/>
                      <a:pt x="166872" y="66500"/>
                    </a:cubicBezTo>
                    <a:cubicBezTo>
                      <a:pt x="170282" y="70132"/>
                      <a:pt x="172646" y="74758"/>
                      <a:pt x="173451" y="79693"/>
                    </a:cubicBezTo>
                    <a:cubicBezTo>
                      <a:pt x="174291" y="84936"/>
                      <a:pt x="173349" y="90402"/>
                      <a:pt x="170950" y="95131"/>
                    </a:cubicBezTo>
                    <a:cubicBezTo>
                      <a:pt x="168482" y="99980"/>
                      <a:pt x="163651" y="103938"/>
                      <a:pt x="162503" y="109455"/>
                    </a:cubicBezTo>
                    <a:cubicBezTo>
                      <a:pt x="161389" y="114767"/>
                      <a:pt x="164901" y="121981"/>
                      <a:pt x="167249" y="126658"/>
                    </a:cubicBezTo>
                    <a:cubicBezTo>
                      <a:pt x="171926" y="136048"/>
                      <a:pt x="177941" y="145814"/>
                      <a:pt x="187159" y="151349"/>
                    </a:cubicBezTo>
                    <a:cubicBezTo>
                      <a:pt x="190500" y="153336"/>
                      <a:pt x="194150" y="154844"/>
                      <a:pt x="197954" y="155701"/>
                    </a:cubicBezTo>
                    <a:cubicBezTo>
                      <a:pt x="198882" y="155915"/>
                      <a:pt x="199783" y="155997"/>
                      <a:pt x="200670" y="155997"/>
                    </a:cubicBezTo>
                    <a:cubicBezTo>
                      <a:pt x="203554" y="155997"/>
                      <a:pt x="206281" y="155131"/>
                      <a:pt x="209248" y="155131"/>
                    </a:cubicBezTo>
                    <a:cubicBezTo>
                      <a:pt x="209597" y="155131"/>
                      <a:pt x="209950" y="155143"/>
                      <a:pt x="210307" y="155170"/>
                    </a:cubicBezTo>
                    <a:cubicBezTo>
                      <a:pt x="213049" y="155393"/>
                      <a:pt x="215585" y="156712"/>
                      <a:pt x="218018" y="157997"/>
                    </a:cubicBezTo>
                    <a:cubicBezTo>
                      <a:pt x="222119" y="160180"/>
                      <a:pt x="225383" y="162576"/>
                      <a:pt x="229824" y="162576"/>
                    </a:cubicBezTo>
                    <a:cubicBezTo>
                      <a:pt x="230263" y="162576"/>
                      <a:pt x="230713" y="162553"/>
                      <a:pt x="231177" y="162503"/>
                    </a:cubicBezTo>
                    <a:cubicBezTo>
                      <a:pt x="235820" y="162006"/>
                      <a:pt x="240173" y="161424"/>
                      <a:pt x="244542" y="159693"/>
                    </a:cubicBezTo>
                    <a:cubicBezTo>
                      <a:pt x="253041" y="156335"/>
                      <a:pt x="260477" y="150149"/>
                      <a:pt x="265035" y="142216"/>
                    </a:cubicBezTo>
                    <a:cubicBezTo>
                      <a:pt x="269181" y="135037"/>
                      <a:pt x="271049" y="126812"/>
                      <a:pt x="273311" y="118845"/>
                    </a:cubicBezTo>
                    <a:cubicBezTo>
                      <a:pt x="275589" y="110878"/>
                      <a:pt x="278485" y="102790"/>
                      <a:pt x="284174" y="96759"/>
                    </a:cubicBezTo>
                    <a:cubicBezTo>
                      <a:pt x="288386" y="92319"/>
                      <a:pt x="294484" y="89289"/>
                      <a:pt x="300462" y="89289"/>
                    </a:cubicBezTo>
                    <a:cubicBezTo>
                      <a:pt x="302583" y="89289"/>
                      <a:pt x="304688" y="89671"/>
                      <a:pt x="306688" y="90505"/>
                    </a:cubicBezTo>
                    <a:cubicBezTo>
                      <a:pt x="305917" y="90179"/>
                      <a:pt x="306620" y="84594"/>
                      <a:pt x="306089" y="83668"/>
                    </a:cubicBezTo>
                    <a:cubicBezTo>
                      <a:pt x="305530" y="82670"/>
                      <a:pt x="304622" y="82438"/>
                      <a:pt x="303613" y="82438"/>
                    </a:cubicBezTo>
                    <a:cubicBezTo>
                      <a:pt x="303012" y="82438"/>
                      <a:pt x="302374" y="82520"/>
                      <a:pt x="301754" y="82572"/>
                    </a:cubicBezTo>
                    <a:cubicBezTo>
                      <a:pt x="297504" y="82897"/>
                      <a:pt x="293443" y="84354"/>
                      <a:pt x="289742" y="86444"/>
                    </a:cubicBezTo>
                    <a:cubicBezTo>
                      <a:pt x="282118" y="90762"/>
                      <a:pt x="276035" y="97581"/>
                      <a:pt x="271015" y="104641"/>
                    </a:cubicBezTo>
                    <a:cubicBezTo>
                      <a:pt x="262704" y="116361"/>
                      <a:pt x="255165" y="129811"/>
                      <a:pt x="242160" y="135894"/>
                    </a:cubicBezTo>
                    <a:cubicBezTo>
                      <a:pt x="237639" y="138007"/>
                      <a:pt x="232962" y="139243"/>
                      <a:pt x="228369" y="139243"/>
                    </a:cubicBezTo>
                    <a:cubicBezTo>
                      <a:pt x="223354" y="139243"/>
                      <a:pt x="218439" y="137768"/>
                      <a:pt x="213940" y="134352"/>
                    </a:cubicBezTo>
                    <a:cubicBezTo>
                      <a:pt x="210890" y="132038"/>
                      <a:pt x="208234" y="129211"/>
                      <a:pt x="205081" y="127035"/>
                    </a:cubicBezTo>
                    <a:cubicBezTo>
                      <a:pt x="204605" y="126714"/>
                      <a:pt x="204004" y="126400"/>
                      <a:pt x="203458" y="126400"/>
                    </a:cubicBezTo>
                    <a:cubicBezTo>
                      <a:pt x="203218" y="126400"/>
                      <a:pt x="202989" y="126461"/>
                      <a:pt x="202785" y="126607"/>
                    </a:cubicBezTo>
                    <a:cubicBezTo>
                      <a:pt x="202083" y="127104"/>
                      <a:pt x="202237" y="128166"/>
                      <a:pt x="202443" y="128989"/>
                    </a:cubicBezTo>
                    <a:cubicBezTo>
                      <a:pt x="203025" y="131199"/>
                      <a:pt x="204550" y="134232"/>
                      <a:pt x="201535" y="135088"/>
                    </a:cubicBezTo>
                    <a:cubicBezTo>
                      <a:pt x="201211" y="135180"/>
                      <a:pt x="200885" y="135222"/>
                      <a:pt x="200561" y="135222"/>
                    </a:cubicBezTo>
                    <a:cubicBezTo>
                      <a:pt x="198154" y="135222"/>
                      <a:pt x="195783" y="132914"/>
                      <a:pt x="194304" y="131404"/>
                    </a:cubicBezTo>
                    <a:cubicBezTo>
                      <a:pt x="190534" y="127584"/>
                      <a:pt x="186919" y="123351"/>
                      <a:pt x="185377" y="118211"/>
                    </a:cubicBezTo>
                    <a:cubicBezTo>
                      <a:pt x="184931" y="116738"/>
                      <a:pt x="184674" y="115144"/>
                      <a:pt x="185188" y="113705"/>
                    </a:cubicBezTo>
                    <a:cubicBezTo>
                      <a:pt x="185652" y="112391"/>
                      <a:pt x="186910" y="111300"/>
                      <a:pt x="188246" y="111300"/>
                    </a:cubicBezTo>
                    <a:cubicBezTo>
                      <a:pt x="188392" y="111300"/>
                      <a:pt x="188538" y="111313"/>
                      <a:pt x="188684" y="111340"/>
                    </a:cubicBezTo>
                    <a:cubicBezTo>
                      <a:pt x="189215" y="111443"/>
                      <a:pt x="189712" y="111717"/>
                      <a:pt x="190243" y="111786"/>
                    </a:cubicBezTo>
                    <a:cubicBezTo>
                      <a:pt x="190349" y="111800"/>
                      <a:pt x="190454" y="111807"/>
                      <a:pt x="190556" y="111807"/>
                    </a:cubicBezTo>
                    <a:cubicBezTo>
                      <a:pt x="192493" y="111807"/>
                      <a:pt x="193649" y="109262"/>
                      <a:pt x="193567" y="107211"/>
                    </a:cubicBezTo>
                    <a:cubicBezTo>
                      <a:pt x="193207" y="97667"/>
                      <a:pt x="197200" y="88414"/>
                      <a:pt x="196891" y="78768"/>
                    </a:cubicBezTo>
                    <a:cubicBezTo>
                      <a:pt x="196480" y="66226"/>
                      <a:pt x="187587" y="55911"/>
                      <a:pt x="176518" y="50942"/>
                    </a:cubicBezTo>
                    <a:cubicBezTo>
                      <a:pt x="170810" y="48373"/>
                      <a:pt x="163349" y="47793"/>
                      <a:pt x="156874" y="47793"/>
                    </a:cubicBezTo>
                    <a:cubicBezTo>
                      <a:pt x="155964" y="47793"/>
                      <a:pt x="155073" y="47804"/>
                      <a:pt x="154209" y="47823"/>
                    </a:cubicBezTo>
                    <a:cubicBezTo>
                      <a:pt x="146825" y="47995"/>
                      <a:pt x="139457" y="49314"/>
                      <a:pt x="132500" y="51781"/>
                    </a:cubicBezTo>
                    <a:cubicBezTo>
                      <a:pt x="129570" y="52809"/>
                      <a:pt x="126315" y="54557"/>
                      <a:pt x="125921" y="57624"/>
                    </a:cubicBezTo>
                    <a:cubicBezTo>
                      <a:pt x="125818" y="58567"/>
                      <a:pt x="125989" y="59526"/>
                      <a:pt x="125835" y="60468"/>
                    </a:cubicBezTo>
                    <a:cubicBezTo>
                      <a:pt x="125561" y="62062"/>
                      <a:pt x="124310" y="63347"/>
                      <a:pt x="122871" y="64084"/>
                    </a:cubicBezTo>
                    <a:cubicBezTo>
                      <a:pt x="119012" y="66040"/>
                      <a:pt x="114165" y="66985"/>
                      <a:pt x="109333" y="66985"/>
                    </a:cubicBezTo>
                    <a:cubicBezTo>
                      <a:pt x="104724" y="66985"/>
                      <a:pt x="100129" y="66125"/>
                      <a:pt x="96415" y="64461"/>
                    </a:cubicBezTo>
                    <a:cubicBezTo>
                      <a:pt x="89476" y="61342"/>
                      <a:pt x="83770" y="55054"/>
                      <a:pt x="76214" y="54317"/>
                    </a:cubicBezTo>
                    <a:cubicBezTo>
                      <a:pt x="75676" y="54265"/>
                      <a:pt x="75137" y="54243"/>
                      <a:pt x="74596" y="54243"/>
                    </a:cubicBezTo>
                    <a:cubicBezTo>
                      <a:pt x="71170" y="54243"/>
                      <a:pt x="67692" y="55142"/>
                      <a:pt x="64318" y="55142"/>
                    </a:cubicBezTo>
                    <a:cubicBezTo>
                      <a:pt x="62945" y="55142"/>
                      <a:pt x="61590" y="54993"/>
                      <a:pt x="60262" y="54574"/>
                    </a:cubicBezTo>
                    <a:cubicBezTo>
                      <a:pt x="53048" y="52295"/>
                      <a:pt x="50546" y="43643"/>
                      <a:pt x="46571" y="37200"/>
                    </a:cubicBezTo>
                    <a:cubicBezTo>
                      <a:pt x="40602" y="27484"/>
                      <a:pt x="29414" y="22189"/>
                      <a:pt x="18259" y="22189"/>
                    </a:cubicBezTo>
                    <a:close/>
                    <a:moveTo>
                      <a:pt x="121624" y="151807"/>
                    </a:moveTo>
                    <a:cubicBezTo>
                      <a:pt x="121377" y="151807"/>
                      <a:pt x="121134" y="151866"/>
                      <a:pt x="120917" y="152000"/>
                    </a:cubicBezTo>
                    <a:cubicBezTo>
                      <a:pt x="118210" y="153611"/>
                      <a:pt x="122048" y="161852"/>
                      <a:pt x="123196" y="163548"/>
                    </a:cubicBezTo>
                    <a:cubicBezTo>
                      <a:pt x="124790" y="165913"/>
                      <a:pt x="127394" y="167746"/>
                      <a:pt x="130256" y="167781"/>
                    </a:cubicBezTo>
                    <a:cubicBezTo>
                      <a:pt x="130287" y="167781"/>
                      <a:pt x="130319" y="167782"/>
                      <a:pt x="130352" y="167782"/>
                    </a:cubicBezTo>
                    <a:cubicBezTo>
                      <a:pt x="131048" y="167782"/>
                      <a:pt x="131831" y="167599"/>
                      <a:pt x="132192" y="167010"/>
                    </a:cubicBezTo>
                    <a:cubicBezTo>
                      <a:pt x="132483" y="166496"/>
                      <a:pt x="132380" y="165827"/>
                      <a:pt x="132089" y="165313"/>
                    </a:cubicBezTo>
                    <a:cubicBezTo>
                      <a:pt x="131798" y="164799"/>
                      <a:pt x="131335" y="164405"/>
                      <a:pt x="130890" y="164011"/>
                    </a:cubicBezTo>
                    <a:cubicBezTo>
                      <a:pt x="127977" y="161390"/>
                      <a:pt x="125664" y="158100"/>
                      <a:pt x="124173" y="154484"/>
                    </a:cubicBezTo>
                    <a:cubicBezTo>
                      <a:pt x="123864" y="153765"/>
                      <a:pt x="123590" y="152994"/>
                      <a:pt x="123042" y="152445"/>
                    </a:cubicBezTo>
                    <a:cubicBezTo>
                      <a:pt x="122672" y="152064"/>
                      <a:pt x="122138" y="151807"/>
                      <a:pt x="121624" y="151807"/>
                    </a:cubicBezTo>
                    <a:close/>
                    <a:moveTo>
                      <a:pt x="12537" y="55280"/>
                    </a:moveTo>
                    <a:cubicBezTo>
                      <a:pt x="11158" y="55280"/>
                      <a:pt x="9778" y="55396"/>
                      <a:pt x="8413" y="55637"/>
                    </a:cubicBezTo>
                    <a:cubicBezTo>
                      <a:pt x="8584" y="62268"/>
                      <a:pt x="7762" y="68641"/>
                      <a:pt x="7248" y="75255"/>
                    </a:cubicBezTo>
                    <a:cubicBezTo>
                      <a:pt x="7059" y="77706"/>
                      <a:pt x="11429" y="77757"/>
                      <a:pt x="12782" y="77997"/>
                    </a:cubicBezTo>
                    <a:cubicBezTo>
                      <a:pt x="15507" y="78477"/>
                      <a:pt x="18334" y="80121"/>
                      <a:pt x="20064" y="82298"/>
                    </a:cubicBezTo>
                    <a:cubicBezTo>
                      <a:pt x="21298" y="83857"/>
                      <a:pt x="22069" y="85793"/>
                      <a:pt x="23457" y="87232"/>
                    </a:cubicBezTo>
                    <a:cubicBezTo>
                      <a:pt x="23964" y="87764"/>
                      <a:pt x="25753" y="88577"/>
                      <a:pt x="27033" y="88577"/>
                    </a:cubicBezTo>
                    <a:cubicBezTo>
                      <a:pt x="27484" y="88577"/>
                      <a:pt x="27872" y="88476"/>
                      <a:pt x="28118" y="88226"/>
                    </a:cubicBezTo>
                    <a:cubicBezTo>
                      <a:pt x="29018" y="87343"/>
                      <a:pt x="26584" y="83530"/>
                      <a:pt x="29562" y="83530"/>
                    </a:cubicBezTo>
                    <a:cubicBezTo>
                      <a:pt x="29589" y="83530"/>
                      <a:pt x="29615" y="83531"/>
                      <a:pt x="29643" y="83531"/>
                    </a:cubicBezTo>
                    <a:cubicBezTo>
                      <a:pt x="30328" y="83531"/>
                      <a:pt x="30876" y="84028"/>
                      <a:pt x="31373" y="84474"/>
                    </a:cubicBezTo>
                    <a:cubicBezTo>
                      <a:pt x="34800" y="87626"/>
                      <a:pt x="37799" y="89648"/>
                      <a:pt x="38141" y="94566"/>
                    </a:cubicBezTo>
                    <a:cubicBezTo>
                      <a:pt x="38244" y="96005"/>
                      <a:pt x="38655" y="97633"/>
                      <a:pt x="38432" y="99038"/>
                    </a:cubicBezTo>
                    <a:cubicBezTo>
                      <a:pt x="38261" y="100032"/>
                      <a:pt x="37644" y="101008"/>
                      <a:pt x="36668" y="101299"/>
                    </a:cubicBezTo>
                    <a:cubicBezTo>
                      <a:pt x="35965" y="101522"/>
                      <a:pt x="35194" y="101334"/>
                      <a:pt x="34474" y="101522"/>
                    </a:cubicBezTo>
                    <a:cubicBezTo>
                      <a:pt x="31630" y="102259"/>
                      <a:pt x="35245" y="112128"/>
                      <a:pt x="36188" y="113859"/>
                    </a:cubicBezTo>
                    <a:cubicBezTo>
                      <a:pt x="39049" y="119102"/>
                      <a:pt x="44155" y="124911"/>
                      <a:pt x="49347" y="127892"/>
                    </a:cubicBezTo>
                    <a:cubicBezTo>
                      <a:pt x="54197" y="130702"/>
                      <a:pt x="59789" y="131954"/>
                      <a:pt x="65414" y="131954"/>
                    </a:cubicBezTo>
                    <a:cubicBezTo>
                      <a:pt x="68294" y="131954"/>
                      <a:pt x="71184" y="131625"/>
                      <a:pt x="73986" y="131010"/>
                    </a:cubicBezTo>
                    <a:cubicBezTo>
                      <a:pt x="82262" y="129194"/>
                      <a:pt x="89870" y="125065"/>
                      <a:pt x="96792" y="120164"/>
                    </a:cubicBezTo>
                    <a:cubicBezTo>
                      <a:pt x="101744" y="116669"/>
                      <a:pt x="106405" y="112762"/>
                      <a:pt x="111682" y="109798"/>
                    </a:cubicBezTo>
                    <a:cubicBezTo>
                      <a:pt x="116187" y="107276"/>
                      <a:pt x="121249" y="105461"/>
                      <a:pt x="126364" y="105461"/>
                    </a:cubicBezTo>
                    <a:cubicBezTo>
                      <a:pt x="127261" y="105461"/>
                      <a:pt x="128159" y="105517"/>
                      <a:pt x="129056" y="105634"/>
                    </a:cubicBezTo>
                    <a:cubicBezTo>
                      <a:pt x="135396" y="106491"/>
                      <a:pt x="139303" y="110364"/>
                      <a:pt x="142233" y="115795"/>
                    </a:cubicBezTo>
                    <a:cubicBezTo>
                      <a:pt x="143449" y="118057"/>
                      <a:pt x="144700" y="120490"/>
                      <a:pt x="144374" y="123043"/>
                    </a:cubicBezTo>
                    <a:cubicBezTo>
                      <a:pt x="144186" y="124671"/>
                      <a:pt x="143055" y="126504"/>
                      <a:pt x="141564" y="127275"/>
                    </a:cubicBezTo>
                    <a:cubicBezTo>
                      <a:pt x="140622" y="127755"/>
                      <a:pt x="137246" y="127395"/>
                      <a:pt x="136801" y="128063"/>
                    </a:cubicBezTo>
                    <a:cubicBezTo>
                      <a:pt x="133717" y="132707"/>
                      <a:pt x="136047" y="139920"/>
                      <a:pt x="137863" y="144615"/>
                    </a:cubicBezTo>
                    <a:cubicBezTo>
                      <a:pt x="139988" y="150115"/>
                      <a:pt x="143243" y="155170"/>
                      <a:pt x="147219" y="159522"/>
                    </a:cubicBezTo>
                    <a:cubicBezTo>
                      <a:pt x="155340" y="168363"/>
                      <a:pt x="165689" y="173572"/>
                      <a:pt x="176313" y="178712"/>
                    </a:cubicBezTo>
                    <a:cubicBezTo>
                      <a:pt x="181676" y="181317"/>
                      <a:pt x="187142" y="183304"/>
                      <a:pt x="193070" y="184075"/>
                    </a:cubicBezTo>
                    <a:cubicBezTo>
                      <a:pt x="194979" y="184332"/>
                      <a:pt x="196903" y="184465"/>
                      <a:pt x="198826" y="184465"/>
                    </a:cubicBezTo>
                    <a:cubicBezTo>
                      <a:pt x="199855" y="184465"/>
                      <a:pt x="200885" y="184427"/>
                      <a:pt x="201912" y="184350"/>
                    </a:cubicBezTo>
                    <a:cubicBezTo>
                      <a:pt x="206161" y="184024"/>
                      <a:pt x="212381" y="183133"/>
                      <a:pt x="214454" y="178849"/>
                    </a:cubicBezTo>
                    <a:cubicBezTo>
                      <a:pt x="215808" y="176057"/>
                      <a:pt x="215242" y="172424"/>
                      <a:pt x="213100" y="170179"/>
                    </a:cubicBezTo>
                    <a:cubicBezTo>
                      <a:pt x="211147" y="168123"/>
                      <a:pt x="208303" y="167352"/>
                      <a:pt x="205493" y="166735"/>
                    </a:cubicBezTo>
                    <a:cubicBezTo>
                      <a:pt x="204893" y="166615"/>
                      <a:pt x="204310" y="166478"/>
                      <a:pt x="203728" y="166358"/>
                    </a:cubicBezTo>
                    <a:cubicBezTo>
                      <a:pt x="191974" y="163805"/>
                      <a:pt x="180905" y="158168"/>
                      <a:pt x="171926" y="150149"/>
                    </a:cubicBezTo>
                    <a:cubicBezTo>
                      <a:pt x="171095" y="149415"/>
                      <a:pt x="169943" y="148655"/>
                      <a:pt x="168944" y="148655"/>
                    </a:cubicBezTo>
                    <a:cubicBezTo>
                      <a:pt x="168522" y="148655"/>
                      <a:pt x="168128" y="148790"/>
                      <a:pt x="167797" y="149121"/>
                    </a:cubicBezTo>
                    <a:cubicBezTo>
                      <a:pt x="167352" y="149584"/>
                      <a:pt x="167232" y="150252"/>
                      <a:pt x="166906" y="150801"/>
                    </a:cubicBezTo>
                    <a:cubicBezTo>
                      <a:pt x="166366" y="151720"/>
                      <a:pt x="165309" y="152146"/>
                      <a:pt x="164228" y="152146"/>
                    </a:cubicBezTo>
                    <a:cubicBezTo>
                      <a:pt x="163696" y="152146"/>
                      <a:pt x="163159" y="152043"/>
                      <a:pt x="162674" y="151846"/>
                    </a:cubicBezTo>
                    <a:cubicBezTo>
                      <a:pt x="161217" y="151246"/>
                      <a:pt x="160121" y="150012"/>
                      <a:pt x="159093" y="148796"/>
                    </a:cubicBezTo>
                    <a:cubicBezTo>
                      <a:pt x="156214" y="145437"/>
                      <a:pt x="154192" y="141771"/>
                      <a:pt x="154981" y="137230"/>
                    </a:cubicBezTo>
                    <a:cubicBezTo>
                      <a:pt x="155118" y="136408"/>
                      <a:pt x="155477" y="135448"/>
                      <a:pt x="156300" y="135260"/>
                    </a:cubicBezTo>
                    <a:cubicBezTo>
                      <a:pt x="156395" y="135239"/>
                      <a:pt x="156491" y="135230"/>
                      <a:pt x="156586" y="135230"/>
                    </a:cubicBezTo>
                    <a:cubicBezTo>
                      <a:pt x="157062" y="135230"/>
                      <a:pt x="157539" y="135443"/>
                      <a:pt x="158025" y="135443"/>
                    </a:cubicBezTo>
                    <a:cubicBezTo>
                      <a:pt x="158089" y="135443"/>
                      <a:pt x="158154" y="135440"/>
                      <a:pt x="158219" y="135431"/>
                    </a:cubicBezTo>
                    <a:cubicBezTo>
                      <a:pt x="158836" y="135363"/>
                      <a:pt x="159350" y="134866"/>
                      <a:pt x="159590" y="134283"/>
                    </a:cubicBezTo>
                    <a:cubicBezTo>
                      <a:pt x="159812" y="133700"/>
                      <a:pt x="159830" y="133067"/>
                      <a:pt x="159812" y="132433"/>
                    </a:cubicBezTo>
                    <a:cubicBezTo>
                      <a:pt x="159573" y="124876"/>
                      <a:pt x="154809" y="119599"/>
                      <a:pt x="151142" y="113516"/>
                    </a:cubicBezTo>
                    <a:cubicBezTo>
                      <a:pt x="149069" y="110089"/>
                      <a:pt x="146276" y="107331"/>
                      <a:pt x="143004" y="104966"/>
                    </a:cubicBezTo>
                    <a:cubicBezTo>
                      <a:pt x="136921" y="100602"/>
                      <a:pt x="129496" y="98041"/>
                      <a:pt x="122005" y="98041"/>
                    </a:cubicBezTo>
                    <a:cubicBezTo>
                      <a:pt x="121203" y="98041"/>
                      <a:pt x="120400" y="98070"/>
                      <a:pt x="119598" y="98130"/>
                    </a:cubicBezTo>
                    <a:cubicBezTo>
                      <a:pt x="111082" y="98764"/>
                      <a:pt x="103132" y="102430"/>
                      <a:pt x="95473" y="106183"/>
                    </a:cubicBezTo>
                    <a:cubicBezTo>
                      <a:pt x="91018" y="108376"/>
                      <a:pt x="86580" y="110621"/>
                      <a:pt x="81954" y="112403"/>
                    </a:cubicBezTo>
                    <a:cubicBezTo>
                      <a:pt x="78955" y="113551"/>
                      <a:pt x="73901" y="114030"/>
                      <a:pt x="71896" y="116652"/>
                    </a:cubicBezTo>
                    <a:cubicBezTo>
                      <a:pt x="71262" y="117474"/>
                      <a:pt x="70851" y="118451"/>
                      <a:pt x="70114" y="119171"/>
                    </a:cubicBezTo>
                    <a:cubicBezTo>
                      <a:pt x="68709" y="120593"/>
                      <a:pt x="66516" y="120730"/>
                      <a:pt x="64511" y="120781"/>
                    </a:cubicBezTo>
                    <a:cubicBezTo>
                      <a:pt x="64326" y="120785"/>
                      <a:pt x="64139" y="120789"/>
                      <a:pt x="63950" y="120789"/>
                    </a:cubicBezTo>
                    <a:cubicBezTo>
                      <a:pt x="63317" y="120789"/>
                      <a:pt x="62672" y="120745"/>
                      <a:pt x="62078" y="120507"/>
                    </a:cubicBezTo>
                    <a:cubicBezTo>
                      <a:pt x="61324" y="120199"/>
                      <a:pt x="60656" y="119496"/>
                      <a:pt x="60673" y="118674"/>
                    </a:cubicBezTo>
                    <a:cubicBezTo>
                      <a:pt x="60690" y="118040"/>
                      <a:pt x="61084" y="117474"/>
                      <a:pt x="61136" y="116857"/>
                    </a:cubicBezTo>
                    <a:cubicBezTo>
                      <a:pt x="61187" y="115915"/>
                      <a:pt x="60433" y="115075"/>
                      <a:pt x="59542" y="114750"/>
                    </a:cubicBezTo>
                    <a:cubicBezTo>
                      <a:pt x="57383" y="113927"/>
                      <a:pt x="55361" y="113842"/>
                      <a:pt x="53185" y="112660"/>
                    </a:cubicBezTo>
                    <a:cubicBezTo>
                      <a:pt x="51249" y="111614"/>
                      <a:pt x="49484" y="110295"/>
                      <a:pt x="47976" y="108684"/>
                    </a:cubicBezTo>
                    <a:cubicBezTo>
                      <a:pt x="38347" y="98421"/>
                      <a:pt x="42185" y="81338"/>
                      <a:pt x="35588" y="68916"/>
                    </a:cubicBezTo>
                    <a:cubicBezTo>
                      <a:pt x="31184" y="60615"/>
                      <a:pt x="21875" y="55280"/>
                      <a:pt x="12537" y="55280"/>
                    </a:cubicBezTo>
                    <a:close/>
                  </a:path>
                </a:pathLst>
              </a:custGeom>
              <a:solidFill>
                <a:srgbClr val="FFFFFF">
                  <a:alpha val="314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1771" name="Google Shape;1771;p21"/>
          <p:cNvGrpSpPr/>
          <p:nvPr/>
        </p:nvGrpSpPr>
        <p:grpSpPr>
          <a:xfrm rot="-9221932" flipH="1">
            <a:off x="2726682" y="5166720"/>
            <a:ext cx="4790548" cy="2683136"/>
            <a:chOff x="1458150" y="-643125"/>
            <a:chExt cx="3592822" cy="2012302"/>
          </a:xfrm>
        </p:grpSpPr>
        <p:sp>
          <p:nvSpPr>
            <p:cNvPr id="1772" name="Google Shape;1772;p21"/>
            <p:cNvSpPr/>
            <p:nvPr/>
          </p:nvSpPr>
          <p:spPr>
            <a:xfrm>
              <a:off x="1458150" y="-394049"/>
              <a:ext cx="250367" cy="220578"/>
            </a:xfrm>
            <a:custGeom>
              <a:avLst/>
              <a:gdLst/>
              <a:ahLst/>
              <a:cxnLst/>
              <a:rect l="l" t="t" r="r" b="b"/>
              <a:pathLst>
                <a:path w="6791" h="5983" extrusionOk="0">
                  <a:moveTo>
                    <a:pt x="2970" y="756"/>
                  </a:moveTo>
                  <a:cubicBezTo>
                    <a:pt x="3057" y="1073"/>
                    <a:pt x="3123" y="1378"/>
                    <a:pt x="3352" y="1673"/>
                  </a:cubicBezTo>
                  <a:cubicBezTo>
                    <a:pt x="3647" y="2055"/>
                    <a:pt x="4171" y="2361"/>
                    <a:pt x="4400" y="2787"/>
                  </a:cubicBezTo>
                  <a:cubicBezTo>
                    <a:pt x="4607" y="3180"/>
                    <a:pt x="4389" y="3671"/>
                    <a:pt x="4302" y="4075"/>
                  </a:cubicBezTo>
                  <a:cubicBezTo>
                    <a:pt x="4258" y="4271"/>
                    <a:pt x="4236" y="4610"/>
                    <a:pt x="4193" y="4927"/>
                  </a:cubicBezTo>
                  <a:cubicBezTo>
                    <a:pt x="3603" y="4905"/>
                    <a:pt x="3024" y="4796"/>
                    <a:pt x="2817" y="4555"/>
                  </a:cubicBezTo>
                  <a:cubicBezTo>
                    <a:pt x="2588" y="4282"/>
                    <a:pt x="2500" y="3573"/>
                    <a:pt x="2369" y="3223"/>
                  </a:cubicBezTo>
                  <a:cubicBezTo>
                    <a:pt x="2238" y="2852"/>
                    <a:pt x="2075" y="2492"/>
                    <a:pt x="1933" y="2132"/>
                  </a:cubicBezTo>
                  <a:cubicBezTo>
                    <a:pt x="1769" y="1706"/>
                    <a:pt x="1769" y="1444"/>
                    <a:pt x="2042" y="1051"/>
                  </a:cubicBezTo>
                  <a:lnTo>
                    <a:pt x="2009" y="1051"/>
                  </a:lnTo>
                  <a:cubicBezTo>
                    <a:pt x="2151" y="1029"/>
                    <a:pt x="2293" y="1007"/>
                    <a:pt x="2435" y="974"/>
                  </a:cubicBezTo>
                  <a:cubicBezTo>
                    <a:pt x="2631" y="920"/>
                    <a:pt x="2806" y="843"/>
                    <a:pt x="2970" y="756"/>
                  </a:cubicBezTo>
                  <a:close/>
                  <a:moveTo>
                    <a:pt x="3557" y="0"/>
                  </a:moveTo>
                  <a:cubicBezTo>
                    <a:pt x="3544" y="0"/>
                    <a:pt x="3530" y="1"/>
                    <a:pt x="3516" y="3"/>
                  </a:cubicBezTo>
                  <a:cubicBezTo>
                    <a:pt x="2347" y="134"/>
                    <a:pt x="677" y="985"/>
                    <a:pt x="295" y="2186"/>
                  </a:cubicBezTo>
                  <a:cubicBezTo>
                    <a:pt x="0" y="3081"/>
                    <a:pt x="328" y="4195"/>
                    <a:pt x="633" y="5047"/>
                  </a:cubicBezTo>
                  <a:cubicBezTo>
                    <a:pt x="721" y="5309"/>
                    <a:pt x="786" y="5691"/>
                    <a:pt x="1048" y="5844"/>
                  </a:cubicBezTo>
                  <a:cubicBezTo>
                    <a:pt x="1217" y="5945"/>
                    <a:pt x="1490" y="5968"/>
                    <a:pt x="1766" y="5968"/>
                  </a:cubicBezTo>
                  <a:cubicBezTo>
                    <a:pt x="1996" y="5968"/>
                    <a:pt x="2227" y="5952"/>
                    <a:pt x="2402" y="5952"/>
                  </a:cubicBezTo>
                  <a:cubicBezTo>
                    <a:pt x="2425" y="5952"/>
                    <a:pt x="2447" y="5952"/>
                    <a:pt x="2468" y="5953"/>
                  </a:cubicBezTo>
                  <a:cubicBezTo>
                    <a:pt x="2769" y="5967"/>
                    <a:pt x="3058" y="5982"/>
                    <a:pt x="3340" y="5982"/>
                  </a:cubicBezTo>
                  <a:cubicBezTo>
                    <a:pt x="3925" y="5982"/>
                    <a:pt x="4480" y="5916"/>
                    <a:pt x="5055" y="5636"/>
                  </a:cubicBezTo>
                  <a:cubicBezTo>
                    <a:pt x="5939" y="5199"/>
                    <a:pt x="6092" y="4817"/>
                    <a:pt x="6256" y="3889"/>
                  </a:cubicBezTo>
                  <a:cubicBezTo>
                    <a:pt x="6376" y="3180"/>
                    <a:pt x="6791" y="2230"/>
                    <a:pt x="6256" y="1640"/>
                  </a:cubicBezTo>
                  <a:cubicBezTo>
                    <a:pt x="5492" y="789"/>
                    <a:pt x="4564" y="570"/>
                    <a:pt x="3559" y="308"/>
                  </a:cubicBezTo>
                  <a:cubicBezTo>
                    <a:pt x="3581" y="286"/>
                    <a:pt x="3603" y="265"/>
                    <a:pt x="3625" y="243"/>
                  </a:cubicBezTo>
                  <a:cubicBezTo>
                    <a:pt x="3745" y="112"/>
                    <a:pt x="3709" y="0"/>
                    <a:pt x="35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3" name="Google Shape;1773;p21"/>
            <p:cNvSpPr/>
            <p:nvPr/>
          </p:nvSpPr>
          <p:spPr>
            <a:xfrm>
              <a:off x="1624386" y="-559215"/>
              <a:ext cx="2550420" cy="1928391"/>
            </a:xfrm>
            <a:custGeom>
              <a:avLst/>
              <a:gdLst/>
              <a:ahLst/>
              <a:cxnLst/>
              <a:rect l="l" t="t" r="r" b="b"/>
              <a:pathLst>
                <a:path w="69178" h="52306" extrusionOk="0">
                  <a:moveTo>
                    <a:pt x="394" y="0"/>
                  </a:moveTo>
                  <a:cubicBezTo>
                    <a:pt x="330" y="0"/>
                    <a:pt x="163" y="88"/>
                    <a:pt x="153" y="126"/>
                  </a:cubicBezTo>
                  <a:cubicBezTo>
                    <a:pt x="0" y="1895"/>
                    <a:pt x="972" y="3424"/>
                    <a:pt x="2042" y="4788"/>
                  </a:cubicBezTo>
                  <a:cubicBezTo>
                    <a:pt x="2588" y="5487"/>
                    <a:pt x="3243" y="6109"/>
                    <a:pt x="3789" y="6819"/>
                  </a:cubicBezTo>
                  <a:cubicBezTo>
                    <a:pt x="4345" y="7551"/>
                    <a:pt x="4859" y="7911"/>
                    <a:pt x="5787" y="8053"/>
                  </a:cubicBezTo>
                  <a:cubicBezTo>
                    <a:pt x="6426" y="8154"/>
                    <a:pt x="7083" y="8203"/>
                    <a:pt x="7741" y="8203"/>
                  </a:cubicBezTo>
                  <a:cubicBezTo>
                    <a:pt x="8858" y="8203"/>
                    <a:pt x="9980" y="8063"/>
                    <a:pt x="11038" y="7802"/>
                  </a:cubicBezTo>
                  <a:cubicBezTo>
                    <a:pt x="11933" y="7572"/>
                    <a:pt x="12818" y="7278"/>
                    <a:pt x="13669" y="6917"/>
                  </a:cubicBezTo>
                  <a:cubicBezTo>
                    <a:pt x="13866" y="6830"/>
                    <a:pt x="14062" y="6743"/>
                    <a:pt x="14259" y="6655"/>
                  </a:cubicBezTo>
                  <a:cubicBezTo>
                    <a:pt x="16071" y="7157"/>
                    <a:pt x="17698" y="8195"/>
                    <a:pt x="18986" y="9548"/>
                  </a:cubicBezTo>
                  <a:cubicBezTo>
                    <a:pt x="18850" y="9542"/>
                    <a:pt x="18714" y="9539"/>
                    <a:pt x="18578" y="9539"/>
                  </a:cubicBezTo>
                  <a:cubicBezTo>
                    <a:pt x="15278" y="9539"/>
                    <a:pt x="11891" y="11398"/>
                    <a:pt x="9018" y="12824"/>
                  </a:cubicBezTo>
                  <a:cubicBezTo>
                    <a:pt x="8112" y="13271"/>
                    <a:pt x="6988" y="13708"/>
                    <a:pt x="6365" y="14549"/>
                  </a:cubicBezTo>
                  <a:cubicBezTo>
                    <a:pt x="5721" y="15433"/>
                    <a:pt x="5841" y="16907"/>
                    <a:pt x="5776" y="17944"/>
                  </a:cubicBezTo>
                  <a:cubicBezTo>
                    <a:pt x="5656" y="19767"/>
                    <a:pt x="5656" y="21602"/>
                    <a:pt x="6005" y="23370"/>
                  </a:cubicBezTo>
                  <a:cubicBezTo>
                    <a:pt x="5918" y="23381"/>
                    <a:pt x="5732" y="23501"/>
                    <a:pt x="5710" y="23545"/>
                  </a:cubicBezTo>
                  <a:cubicBezTo>
                    <a:pt x="5328" y="24320"/>
                    <a:pt x="5153" y="25237"/>
                    <a:pt x="5612" y="26045"/>
                  </a:cubicBezTo>
                  <a:cubicBezTo>
                    <a:pt x="5905" y="26566"/>
                    <a:pt x="6393" y="26709"/>
                    <a:pt x="6913" y="26709"/>
                  </a:cubicBezTo>
                  <a:cubicBezTo>
                    <a:pt x="7188" y="26709"/>
                    <a:pt x="7472" y="26669"/>
                    <a:pt x="7741" y="26624"/>
                  </a:cubicBezTo>
                  <a:cubicBezTo>
                    <a:pt x="7752" y="26624"/>
                    <a:pt x="7785" y="26613"/>
                    <a:pt x="7828" y="26602"/>
                  </a:cubicBezTo>
                  <a:cubicBezTo>
                    <a:pt x="8658" y="27159"/>
                    <a:pt x="9837" y="27464"/>
                    <a:pt x="10623" y="27650"/>
                  </a:cubicBezTo>
                  <a:cubicBezTo>
                    <a:pt x="11595" y="27868"/>
                    <a:pt x="12588" y="28021"/>
                    <a:pt x="13571" y="28163"/>
                  </a:cubicBezTo>
                  <a:cubicBezTo>
                    <a:pt x="13550" y="29364"/>
                    <a:pt x="16747" y="29573"/>
                    <a:pt x="17778" y="29573"/>
                  </a:cubicBezTo>
                  <a:cubicBezTo>
                    <a:pt x="17834" y="29573"/>
                    <a:pt x="17884" y="29573"/>
                    <a:pt x="17927" y="29572"/>
                  </a:cubicBezTo>
                  <a:cubicBezTo>
                    <a:pt x="19663" y="29539"/>
                    <a:pt x="21355" y="29189"/>
                    <a:pt x="23026" y="28742"/>
                  </a:cubicBezTo>
                  <a:lnTo>
                    <a:pt x="23026" y="28742"/>
                  </a:lnTo>
                  <a:cubicBezTo>
                    <a:pt x="22948" y="29332"/>
                    <a:pt x="23338" y="29510"/>
                    <a:pt x="23831" y="29510"/>
                  </a:cubicBezTo>
                  <a:cubicBezTo>
                    <a:pt x="24304" y="29510"/>
                    <a:pt x="24872" y="29345"/>
                    <a:pt x="25209" y="29222"/>
                  </a:cubicBezTo>
                  <a:cubicBezTo>
                    <a:pt x="26257" y="28829"/>
                    <a:pt x="27819" y="28130"/>
                    <a:pt x="28408" y="27126"/>
                  </a:cubicBezTo>
                  <a:cubicBezTo>
                    <a:pt x="28712" y="26622"/>
                    <a:pt x="28545" y="26449"/>
                    <a:pt x="28207" y="26449"/>
                  </a:cubicBezTo>
                  <a:cubicBezTo>
                    <a:pt x="28158" y="26449"/>
                    <a:pt x="28104" y="26453"/>
                    <a:pt x="28048" y="26460"/>
                  </a:cubicBezTo>
                  <a:cubicBezTo>
                    <a:pt x="28452" y="26209"/>
                    <a:pt x="28823" y="25925"/>
                    <a:pt x="29183" y="25630"/>
                  </a:cubicBezTo>
                  <a:cubicBezTo>
                    <a:pt x="29347" y="25510"/>
                    <a:pt x="29489" y="25412"/>
                    <a:pt x="29544" y="25346"/>
                  </a:cubicBezTo>
                  <a:cubicBezTo>
                    <a:pt x="29784" y="25095"/>
                    <a:pt x="30013" y="24844"/>
                    <a:pt x="30155" y="24517"/>
                  </a:cubicBezTo>
                  <a:cubicBezTo>
                    <a:pt x="30373" y="23971"/>
                    <a:pt x="30362" y="23272"/>
                    <a:pt x="30297" y="22704"/>
                  </a:cubicBezTo>
                  <a:cubicBezTo>
                    <a:pt x="30177" y="21449"/>
                    <a:pt x="29522" y="20302"/>
                    <a:pt x="28976" y="19178"/>
                  </a:cubicBezTo>
                  <a:cubicBezTo>
                    <a:pt x="29609" y="18687"/>
                    <a:pt x="30155" y="18086"/>
                    <a:pt x="30646" y="17464"/>
                  </a:cubicBezTo>
                  <a:cubicBezTo>
                    <a:pt x="30821" y="17660"/>
                    <a:pt x="31028" y="17857"/>
                    <a:pt x="31225" y="18075"/>
                  </a:cubicBezTo>
                  <a:cubicBezTo>
                    <a:pt x="31858" y="18763"/>
                    <a:pt x="32491" y="19473"/>
                    <a:pt x="33070" y="20215"/>
                  </a:cubicBezTo>
                  <a:cubicBezTo>
                    <a:pt x="33627" y="20925"/>
                    <a:pt x="34151" y="21667"/>
                    <a:pt x="34664" y="22410"/>
                  </a:cubicBezTo>
                  <a:cubicBezTo>
                    <a:pt x="34926" y="22781"/>
                    <a:pt x="35177" y="23163"/>
                    <a:pt x="35428" y="23534"/>
                  </a:cubicBezTo>
                  <a:cubicBezTo>
                    <a:pt x="35657" y="23883"/>
                    <a:pt x="35756" y="24113"/>
                    <a:pt x="35985" y="24255"/>
                  </a:cubicBezTo>
                  <a:cubicBezTo>
                    <a:pt x="35887" y="24429"/>
                    <a:pt x="35789" y="24604"/>
                    <a:pt x="35690" y="24779"/>
                  </a:cubicBezTo>
                  <a:cubicBezTo>
                    <a:pt x="35308" y="25488"/>
                    <a:pt x="35002" y="26220"/>
                    <a:pt x="34915" y="27028"/>
                  </a:cubicBezTo>
                  <a:cubicBezTo>
                    <a:pt x="34740" y="28502"/>
                    <a:pt x="35450" y="29986"/>
                    <a:pt x="36192" y="31220"/>
                  </a:cubicBezTo>
                  <a:cubicBezTo>
                    <a:pt x="36564" y="31842"/>
                    <a:pt x="37044" y="32203"/>
                    <a:pt x="37557" y="32694"/>
                  </a:cubicBezTo>
                  <a:cubicBezTo>
                    <a:pt x="37950" y="33076"/>
                    <a:pt x="38245" y="33382"/>
                    <a:pt x="38780" y="33578"/>
                  </a:cubicBezTo>
                  <a:cubicBezTo>
                    <a:pt x="39300" y="33765"/>
                    <a:pt x="39832" y="33846"/>
                    <a:pt x="40359" y="33846"/>
                  </a:cubicBezTo>
                  <a:cubicBezTo>
                    <a:pt x="40572" y="33846"/>
                    <a:pt x="40785" y="33833"/>
                    <a:pt x="40996" y="33808"/>
                  </a:cubicBezTo>
                  <a:lnTo>
                    <a:pt x="40996" y="33808"/>
                  </a:lnTo>
                  <a:cubicBezTo>
                    <a:pt x="39817" y="35063"/>
                    <a:pt x="39151" y="36712"/>
                    <a:pt x="38758" y="38393"/>
                  </a:cubicBezTo>
                  <a:cubicBezTo>
                    <a:pt x="38420" y="39834"/>
                    <a:pt x="38103" y="41494"/>
                    <a:pt x="38452" y="42957"/>
                  </a:cubicBezTo>
                  <a:cubicBezTo>
                    <a:pt x="38747" y="44147"/>
                    <a:pt x="39402" y="45239"/>
                    <a:pt x="40079" y="46276"/>
                  </a:cubicBezTo>
                  <a:cubicBezTo>
                    <a:pt x="39806" y="46123"/>
                    <a:pt x="39490" y="46014"/>
                    <a:pt x="39184" y="45981"/>
                  </a:cubicBezTo>
                  <a:cubicBezTo>
                    <a:pt x="39178" y="45980"/>
                    <a:pt x="39172" y="45980"/>
                    <a:pt x="39166" y="45980"/>
                  </a:cubicBezTo>
                  <a:cubicBezTo>
                    <a:pt x="39075" y="45980"/>
                    <a:pt x="38920" y="46051"/>
                    <a:pt x="38889" y="46123"/>
                  </a:cubicBezTo>
                  <a:cubicBezTo>
                    <a:pt x="38649" y="46581"/>
                    <a:pt x="38682" y="47040"/>
                    <a:pt x="39009" y="47444"/>
                  </a:cubicBezTo>
                  <a:cubicBezTo>
                    <a:pt x="39326" y="47837"/>
                    <a:pt x="39926" y="48012"/>
                    <a:pt x="40407" y="48077"/>
                  </a:cubicBezTo>
                  <a:cubicBezTo>
                    <a:pt x="40411" y="48078"/>
                    <a:pt x="40416" y="48078"/>
                    <a:pt x="40421" y="48078"/>
                  </a:cubicBezTo>
                  <a:cubicBezTo>
                    <a:pt x="40568" y="48078"/>
                    <a:pt x="40988" y="47930"/>
                    <a:pt x="41062" y="47771"/>
                  </a:cubicBezTo>
                  <a:cubicBezTo>
                    <a:pt x="41640" y="48656"/>
                    <a:pt x="42285" y="49595"/>
                    <a:pt x="43060" y="50315"/>
                  </a:cubicBezTo>
                  <a:cubicBezTo>
                    <a:pt x="43082" y="50414"/>
                    <a:pt x="43103" y="50512"/>
                    <a:pt x="43136" y="50621"/>
                  </a:cubicBezTo>
                  <a:cubicBezTo>
                    <a:pt x="43278" y="51025"/>
                    <a:pt x="43322" y="51462"/>
                    <a:pt x="43660" y="51702"/>
                  </a:cubicBezTo>
                  <a:cubicBezTo>
                    <a:pt x="44457" y="52280"/>
                    <a:pt x="46029" y="52204"/>
                    <a:pt x="46957" y="52248"/>
                  </a:cubicBezTo>
                  <a:cubicBezTo>
                    <a:pt x="47739" y="52283"/>
                    <a:pt x="48515" y="52305"/>
                    <a:pt x="49287" y="52305"/>
                  </a:cubicBezTo>
                  <a:cubicBezTo>
                    <a:pt x="51124" y="52305"/>
                    <a:pt x="52938" y="52180"/>
                    <a:pt x="54753" y="51811"/>
                  </a:cubicBezTo>
                  <a:cubicBezTo>
                    <a:pt x="55042" y="51834"/>
                    <a:pt x="55354" y="51842"/>
                    <a:pt x="55659" y="51842"/>
                  </a:cubicBezTo>
                  <a:cubicBezTo>
                    <a:pt x="56358" y="51842"/>
                    <a:pt x="57020" y="51800"/>
                    <a:pt x="57286" y="51800"/>
                  </a:cubicBezTo>
                  <a:cubicBezTo>
                    <a:pt x="57338" y="51801"/>
                    <a:pt x="57390" y="51802"/>
                    <a:pt x="57442" y="51802"/>
                  </a:cubicBezTo>
                  <a:cubicBezTo>
                    <a:pt x="59079" y="51802"/>
                    <a:pt x="60496" y="51302"/>
                    <a:pt x="61893" y="50414"/>
                  </a:cubicBezTo>
                  <a:cubicBezTo>
                    <a:pt x="63498" y="49398"/>
                    <a:pt x="66042" y="47324"/>
                    <a:pt x="66304" y="45129"/>
                  </a:cubicBezTo>
                  <a:cubicBezTo>
                    <a:pt x="66697" y="44725"/>
                    <a:pt x="67035" y="44278"/>
                    <a:pt x="67363" y="43797"/>
                  </a:cubicBezTo>
                  <a:cubicBezTo>
                    <a:pt x="68050" y="42738"/>
                    <a:pt x="68837" y="41483"/>
                    <a:pt x="69131" y="40238"/>
                  </a:cubicBezTo>
                  <a:cubicBezTo>
                    <a:pt x="69177" y="40055"/>
                    <a:pt x="69055" y="39991"/>
                    <a:pt x="68863" y="39991"/>
                  </a:cubicBezTo>
                  <a:cubicBezTo>
                    <a:pt x="68459" y="39991"/>
                    <a:pt x="67747" y="40274"/>
                    <a:pt x="67636" y="40326"/>
                  </a:cubicBezTo>
                  <a:cubicBezTo>
                    <a:pt x="67133" y="40522"/>
                    <a:pt x="65736" y="41046"/>
                    <a:pt x="65583" y="41690"/>
                  </a:cubicBezTo>
                  <a:cubicBezTo>
                    <a:pt x="65354" y="42662"/>
                    <a:pt x="64775" y="43590"/>
                    <a:pt x="64349" y="44485"/>
                  </a:cubicBezTo>
                  <a:cubicBezTo>
                    <a:pt x="64076" y="45075"/>
                    <a:pt x="63716" y="45643"/>
                    <a:pt x="63640" y="46287"/>
                  </a:cubicBezTo>
                  <a:cubicBezTo>
                    <a:pt x="62744" y="47597"/>
                    <a:pt x="61827" y="48918"/>
                    <a:pt x="60648" y="49955"/>
                  </a:cubicBezTo>
                  <a:cubicBezTo>
                    <a:pt x="60506" y="50075"/>
                    <a:pt x="60364" y="50195"/>
                    <a:pt x="60222" y="50304"/>
                  </a:cubicBezTo>
                  <a:lnTo>
                    <a:pt x="60211" y="50304"/>
                  </a:lnTo>
                  <a:cubicBezTo>
                    <a:pt x="60150" y="50299"/>
                    <a:pt x="60087" y="50296"/>
                    <a:pt x="60022" y="50296"/>
                  </a:cubicBezTo>
                  <a:cubicBezTo>
                    <a:pt x="59446" y="50296"/>
                    <a:pt x="58762" y="50497"/>
                    <a:pt x="58203" y="50555"/>
                  </a:cubicBezTo>
                  <a:cubicBezTo>
                    <a:pt x="57558" y="50643"/>
                    <a:pt x="56914" y="50730"/>
                    <a:pt x="56270" y="50807"/>
                  </a:cubicBezTo>
                  <a:cubicBezTo>
                    <a:pt x="55571" y="50588"/>
                    <a:pt x="54774" y="50566"/>
                    <a:pt x="54065" y="50555"/>
                  </a:cubicBezTo>
                  <a:cubicBezTo>
                    <a:pt x="53950" y="50554"/>
                    <a:pt x="53834" y="50554"/>
                    <a:pt x="53719" y="50554"/>
                  </a:cubicBezTo>
                  <a:cubicBezTo>
                    <a:pt x="52802" y="50554"/>
                    <a:pt x="51890" y="50583"/>
                    <a:pt x="50974" y="50583"/>
                  </a:cubicBezTo>
                  <a:cubicBezTo>
                    <a:pt x="50764" y="50583"/>
                    <a:pt x="50553" y="50581"/>
                    <a:pt x="50342" y="50577"/>
                  </a:cubicBezTo>
                  <a:cubicBezTo>
                    <a:pt x="50286" y="50577"/>
                    <a:pt x="50231" y="50577"/>
                    <a:pt x="50175" y="50577"/>
                  </a:cubicBezTo>
                  <a:cubicBezTo>
                    <a:pt x="49430" y="50577"/>
                    <a:pt x="48667" y="50617"/>
                    <a:pt x="47912" y="50617"/>
                  </a:cubicBezTo>
                  <a:cubicBezTo>
                    <a:pt x="47458" y="50617"/>
                    <a:pt x="47007" y="50603"/>
                    <a:pt x="46564" y="50555"/>
                  </a:cubicBezTo>
                  <a:cubicBezTo>
                    <a:pt x="46204" y="50512"/>
                    <a:pt x="45876" y="50403"/>
                    <a:pt x="45527" y="50348"/>
                  </a:cubicBezTo>
                  <a:cubicBezTo>
                    <a:pt x="45505" y="50348"/>
                    <a:pt x="45473" y="50337"/>
                    <a:pt x="45451" y="50337"/>
                  </a:cubicBezTo>
                  <a:cubicBezTo>
                    <a:pt x="45986" y="50010"/>
                    <a:pt x="46422" y="49649"/>
                    <a:pt x="46324" y="49551"/>
                  </a:cubicBezTo>
                  <a:cubicBezTo>
                    <a:pt x="45745" y="48940"/>
                    <a:pt x="45058" y="48448"/>
                    <a:pt x="44490" y="47804"/>
                  </a:cubicBezTo>
                  <a:cubicBezTo>
                    <a:pt x="43999" y="47247"/>
                    <a:pt x="43551" y="46658"/>
                    <a:pt x="43114" y="46068"/>
                  </a:cubicBezTo>
                  <a:cubicBezTo>
                    <a:pt x="42197" y="44824"/>
                    <a:pt x="41149" y="43524"/>
                    <a:pt x="40658" y="42051"/>
                  </a:cubicBezTo>
                  <a:cubicBezTo>
                    <a:pt x="40112" y="40402"/>
                    <a:pt x="40592" y="38764"/>
                    <a:pt x="41062" y="37170"/>
                  </a:cubicBezTo>
                  <a:cubicBezTo>
                    <a:pt x="41269" y="36461"/>
                    <a:pt x="41488" y="35740"/>
                    <a:pt x="41728" y="35041"/>
                  </a:cubicBezTo>
                  <a:cubicBezTo>
                    <a:pt x="41881" y="34583"/>
                    <a:pt x="42197" y="34026"/>
                    <a:pt x="42121" y="33546"/>
                  </a:cubicBezTo>
                  <a:cubicBezTo>
                    <a:pt x="42405" y="33447"/>
                    <a:pt x="42689" y="33338"/>
                    <a:pt x="42961" y="33207"/>
                  </a:cubicBezTo>
                  <a:cubicBezTo>
                    <a:pt x="43103" y="33131"/>
                    <a:pt x="44512" y="32421"/>
                    <a:pt x="44283" y="32115"/>
                  </a:cubicBezTo>
                  <a:lnTo>
                    <a:pt x="44250" y="32061"/>
                  </a:lnTo>
                  <a:cubicBezTo>
                    <a:pt x="44187" y="31980"/>
                    <a:pt x="44080" y="31952"/>
                    <a:pt x="43958" y="31952"/>
                  </a:cubicBezTo>
                  <a:cubicBezTo>
                    <a:pt x="43699" y="31952"/>
                    <a:pt x="43369" y="32080"/>
                    <a:pt x="43226" y="32125"/>
                  </a:cubicBezTo>
                  <a:lnTo>
                    <a:pt x="43226" y="32125"/>
                  </a:lnTo>
                  <a:cubicBezTo>
                    <a:pt x="43281" y="32108"/>
                    <a:pt x="43250" y="32102"/>
                    <a:pt x="43184" y="32102"/>
                  </a:cubicBezTo>
                  <a:cubicBezTo>
                    <a:pt x="43050" y="32102"/>
                    <a:pt x="42769" y="32126"/>
                    <a:pt x="42754" y="32126"/>
                  </a:cubicBezTo>
                  <a:cubicBezTo>
                    <a:pt x="42514" y="32115"/>
                    <a:pt x="42263" y="32083"/>
                    <a:pt x="42023" y="32039"/>
                  </a:cubicBezTo>
                  <a:cubicBezTo>
                    <a:pt x="41531" y="31941"/>
                    <a:pt x="41029" y="31788"/>
                    <a:pt x="40549" y="31613"/>
                  </a:cubicBezTo>
                  <a:cubicBezTo>
                    <a:pt x="39435" y="31220"/>
                    <a:pt x="38813" y="30369"/>
                    <a:pt x="38289" y="29342"/>
                  </a:cubicBezTo>
                  <a:cubicBezTo>
                    <a:pt x="37699" y="28207"/>
                    <a:pt x="37131" y="27039"/>
                    <a:pt x="37339" y="25729"/>
                  </a:cubicBezTo>
                  <a:cubicBezTo>
                    <a:pt x="37426" y="25205"/>
                    <a:pt x="37601" y="24680"/>
                    <a:pt x="37776" y="24178"/>
                  </a:cubicBezTo>
                  <a:cubicBezTo>
                    <a:pt x="37928" y="23752"/>
                    <a:pt x="38223" y="23272"/>
                    <a:pt x="38158" y="22803"/>
                  </a:cubicBezTo>
                  <a:cubicBezTo>
                    <a:pt x="38153" y="22759"/>
                    <a:pt x="38115" y="22739"/>
                    <a:pt x="38054" y="22739"/>
                  </a:cubicBezTo>
                  <a:cubicBezTo>
                    <a:pt x="37963" y="22739"/>
                    <a:pt x="37823" y="22781"/>
                    <a:pt x="37666" y="22846"/>
                  </a:cubicBezTo>
                  <a:cubicBezTo>
                    <a:pt x="37601" y="22759"/>
                    <a:pt x="37535" y="22661"/>
                    <a:pt x="37459" y="22551"/>
                  </a:cubicBezTo>
                  <a:cubicBezTo>
                    <a:pt x="37208" y="22169"/>
                    <a:pt x="36957" y="21798"/>
                    <a:pt x="36706" y="21416"/>
                  </a:cubicBezTo>
                  <a:cubicBezTo>
                    <a:pt x="36171" y="20630"/>
                    <a:pt x="35603" y="19855"/>
                    <a:pt x="34992" y="19112"/>
                  </a:cubicBezTo>
                  <a:cubicBezTo>
                    <a:pt x="33878" y="17759"/>
                    <a:pt x="32677" y="16296"/>
                    <a:pt x="30897" y="16045"/>
                  </a:cubicBezTo>
                  <a:cubicBezTo>
                    <a:pt x="30996" y="15946"/>
                    <a:pt x="31061" y="15837"/>
                    <a:pt x="30930" y="15772"/>
                  </a:cubicBezTo>
                  <a:cubicBezTo>
                    <a:pt x="30906" y="15758"/>
                    <a:pt x="30874" y="15753"/>
                    <a:pt x="30839" y="15753"/>
                  </a:cubicBezTo>
                  <a:cubicBezTo>
                    <a:pt x="30761" y="15753"/>
                    <a:pt x="30666" y="15778"/>
                    <a:pt x="30613" y="15793"/>
                  </a:cubicBezTo>
                  <a:cubicBezTo>
                    <a:pt x="30362" y="15848"/>
                    <a:pt x="30089" y="15957"/>
                    <a:pt x="29849" y="16077"/>
                  </a:cubicBezTo>
                  <a:cubicBezTo>
                    <a:pt x="29576" y="16219"/>
                    <a:pt x="29140" y="16405"/>
                    <a:pt x="28987" y="16689"/>
                  </a:cubicBezTo>
                  <a:cubicBezTo>
                    <a:pt x="28899" y="16831"/>
                    <a:pt x="29052" y="16973"/>
                    <a:pt x="29009" y="17136"/>
                  </a:cubicBezTo>
                  <a:cubicBezTo>
                    <a:pt x="28987" y="17224"/>
                    <a:pt x="28943" y="17300"/>
                    <a:pt x="28899" y="17387"/>
                  </a:cubicBezTo>
                  <a:cubicBezTo>
                    <a:pt x="28834" y="17540"/>
                    <a:pt x="28768" y="17649"/>
                    <a:pt x="28779" y="17824"/>
                  </a:cubicBezTo>
                  <a:lnTo>
                    <a:pt x="28790" y="17824"/>
                  </a:lnTo>
                  <a:cubicBezTo>
                    <a:pt x="28452" y="18315"/>
                    <a:pt x="28081" y="18763"/>
                    <a:pt x="27731" y="19222"/>
                  </a:cubicBezTo>
                  <a:cubicBezTo>
                    <a:pt x="27305" y="19364"/>
                    <a:pt x="27022" y="19560"/>
                    <a:pt x="26541" y="19953"/>
                  </a:cubicBezTo>
                  <a:cubicBezTo>
                    <a:pt x="26476" y="20008"/>
                    <a:pt x="26192" y="20237"/>
                    <a:pt x="26257" y="20368"/>
                  </a:cubicBezTo>
                  <a:cubicBezTo>
                    <a:pt x="26705" y="21318"/>
                    <a:pt x="27229" y="22257"/>
                    <a:pt x="27524" y="23250"/>
                  </a:cubicBezTo>
                  <a:cubicBezTo>
                    <a:pt x="27655" y="23687"/>
                    <a:pt x="27720" y="24135"/>
                    <a:pt x="27742" y="24582"/>
                  </a:cubicBezTo>
                  <a:cubicBezTo>
                    <a:pt x="27753" y="24910"/>
                    <a:pt x="27666" y="25336"/>
                    <a:pt x="27742" y="25674"/>
                  </a:cubicBezTo>
                  <a:cubicBezTo>
                    <a:pt x="27666" y="25739"/>
                    <a:pt x="27600" y="25794"/>
                    <a:pt x="27535" y="25860"/>
                  </a:cubicBezTo>
                  <a:cubicBezTo>
                    <a:pt x="27207" y="26198"/>
                    <a:pt x="26847" y="26493"/>
                    <a:pt x="26476" y="26777"/>
                  </a:cubicBezTo>
                  <a:cubicBezTo>
                    <a:pt x="26467" y="26776"/>
                    <a:pt x="26459" y="26776"/>
                    <a:pt x="26451" y="26776"/>
                  </a:cubicBezTo>
                  <a:cubicBezTo>
                    <a:pt x="25985" y="26776"/>
                    <a:pt x="25376" y="27076"/>
                    <a:pt x="24936" y="27333"/>
                  </a:cubicBezTo>
                  <a:cubicBezTo>
                    <a:pt x="24904" y="27333"/>
                    <a:pt x="24860" y="27344"/>
                    <a:pt x="24805" y="27355"/>
                  </a:cubicBezTo>
                  <a:cubicBezTo>
                    <a:pt x="24554" y="27421"/>
                    <a:pt x="24314" y="27497"/>
                    <a:pt x="24074" y="27563"/>
                  </a:cubicBezTo>
                  <a:cubicBezTo>
                    <a:pt x="23615" y="27683"/>
                    <a:pt x="23168" y="27792"/>
                    <a:pt x="22709" y="27890"/>
                  </a:cubicBezTo>
                  <a:cubicBezTo>
                    <a:pt x="21716" y="28109"/>
                    <a:pt x="20711" y="28251"/>
                    <a:pt x="19696" y="28283"/>
                  </a:cubicBezTo>
                  <a:cubicBezTo>
                    <a:pt x="19520" y="28287"/>
                    <a:pt x="19344" y="28290"/>
                    <a:pt x="19168" y="28290"/>
                  </a:cubicBezTo>
                  <a:cubicBezTo>
                    <a:pt x="18864" y="28290"/>
                    <a:pt x="18559" y="28282"/>
                    <a:pt x="18255" y="28261"/>
                  </a:cubicBezTo>
                  <a:cubicBezTo>
                    <a:pt x="18473" y="28120"/>
                    <a:pt x="18997" y="27748"/>
                    <a:pt x="18735" y="27661"/>
                  </a:cubicBezTo>
                  <a:cubicBezTo>
                    <a:pt x="15263" y="26580"/>
                    <a:pt x="11093" y="27093"/>
                    <a:pt x="8025" y="24932"/>
                  </a:cubicBezTo>
                  <a:cubicBezTo>
                    <a:pt x="8483" y="24691"/>
                    <a:pt x="8854" y="24397"/>
                    <a:pt x="8789" y="24200"/>
                  </a:cubicBezTo>
                  <a:cubicBezTo>
                    <a:pt x="8134" y="22366"/>
                    <a:pt x="7970" y="20444"/>
                    <a:pt x="8025" y="18512"/>
                  </a:cubicBezTo>
                  <a:cubicBezTo>
                    <a:pt x="8057" y="17464"/>
                    <a:pt x="8156" y="16416"/>
                    <a:pt x="8254" y="15368"/>
                  </a:cubicBezTo>
                  <a:cubicBezTo>
                    <a:pt x="8298" y="14931"/>
                    <a:pt x="8298" y="14461"/>
                    <a:pt x="8472" y="14047"/>
                  </a:cubicBezTo>
                  <a:cubicBezTo>
                    <a:pt x="8658" y="13566"/>
                    <a:pt x="9182" y="13435"/>
                    <a:pt x="9619" y="13217"/>
                  </a:cubicBezTo>
                  <a:cubicBezTo>
                    <a:pt x="11911" y="12078"/>
                    <a:pt x="14553" y="10708"/>
                    <a:pt x="17146" y="10708"/>
                  </a:cubicBezTo>
                  <a:cubicBezTo>
                    <a:pt x="18332" y="10708"/>
                    <a:pt x="19507" y="10995"/>
                    <a:pt x="20635" y="11721"/>
                  </a:cubicBezTo>
                  <a:cubicBezTo>
                    <a:pt x="20664" y="11739"/>
                    <a:pt x="20707" y="11747"/>
                    <a:pt x="20760" y="11747"/>
                  </a:cubicBezTo>
                  <a:cubicBezTo>
                    <a:pt x="21270" y="11747"/>
                    <a:pt x="22748" y="11010"/>
                    <a:pt x="22600" y="10684"/>
                  </a:cubicBezTo>
                  <a:cubicBezTo>
                    <a:pt x="21301" y="7682"/>
                    <a:pt x="18549" y="5771"/>
                    <a:pt x="15361" y="5258"/>
                  </a:cubicBezTo>
                  <a:cubicBezTo>
                    <a:pt x="15337" y="5254"/>
                    <a:pt x="15309" y="5253"/>
                    <a:pt x="15279" y="5253"/>
                  </a:cubicBezTo>
                  <a:cubicBezTo>
                    <a:pt x="14737" y="5253"/>
                    <a:pt x="13294" y="5789"/>
                    <a:pt x="13232" y="6306"/>
                  </a:cubicBezTo>
                  <a:cubicBezTo>
                    <a:pt x="13222" y="6350"/>
                    <a:pt x="13222" y="6393"/>
                    <a:pt x="13211" y="6437"/>
                  </a:cubicBezTo>
                  <a:cubicBezTo>
                    <a:pt x="11979" y="6893"/>
                    <a:pt x="10538" y="7203"/>
                    <a:pt x="9147" y="7203"/>
                  </a:cubicBezTo>
                  <a:cubicBezTo>
                    <a:pt x="7838" y="7203"/>
                    <a:pt x="6574" y="6928"/>
                    <a:pt x="5568" y="6240"/>
                  </a:cubicBezTo>
                  <a:cubicBezTo>
                    <a:pt x="4466" y="5487"/>
                    <a:pt x="3505" y="4373"/>
                    <a:pt x="2653" y="3336"/>
                  </a:cubicBezTo>
                  <a:cubicBezTo>
                    <a:pt x="1791" y="2299"/>
                    <a:pt x="1212" y="1098"/>
                    <a:pt x="415" y="6"/>
                  </a:cubicBezTo>
                  <a:cubicBezTo>
                    <a:pt x="411" y="2"/>
                    <a:pt x="404" y="0"/>
                    <a:pt x="3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4" name="Google Shape;1774;p21"/>
            <p:cNvSpPr/>
            <p:nvPr/>
          </p:nvSpPr>
          <p:spPr>
            <a:xfrm>
              <a:off x="2704165" y="375225"/>
              <a:ext cx="9438" cy="10249"/>
            </a:xfrm>
            <a:custGeom>
              <a:avLst/>
              <a:gdLst/>
              <a:ahLst/>
              <a:cxnLst/>
              <a:rect l="l" t="t" r="r" b="b"/>
              <a:pathLst>
                <a:path w="256" h="278" extrusionOk="0">
                  <a:moveTo>
                    <a:pt x="256" y="0"/>
                  </a:moveTo>
                  <a:cubicBezTo>
                    <a:pt x="174" y="89"/>
                    <a:pt x="0" y="278"/>
                    <a:pt x="0" y="278"/>
                  </a:cubicBezTo>
                  <a:cubicBezTo>
                    <a:pt x="0" y="278"/>
                    <a:pt x="65" y="207"/>
                    <a:pt x="256" y="0"/>
                  </a:cubicBezTo>
                  <a:close/>
                </a:path>
              </a:pathLst>
            </a:custGeom>
            <a:solidFill>
              <a:srgbClr val="ABFF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5" name="Google Shape;1775;p21"/>
            <p:cNvSpPr/>
            <p:nvPr/>
          </p:nvSpPr>
          <p:spPr>
            <a:xfrm>
              <a:off x="2544934" y="636577"/>
              <a:ext cx="463719" cy="374795"/>
            </a:xfrm>
            <a:custGeom>
              <a:avLst/>
              <a:gdLst/>
              <a:ahLst/>
              <a:cxnLst/>
              <a:rect l="l" t="t" r="r" b="b"/>
              <a:pathLst>
                <a:path w="12578" h="10166" extrusionOk="0">
                  <a:moveTo>
                    <a:pt x="4586" y="1941"/>
                  </a:moveTo>
                  <a:cubicBezTo>
                    <a:pt x="4730" y="1941"/>
                    <a:pt x="4879" y="1947"/>
                    <a:pt x="5033" y="1962"/>
                  </a:cubicBezTo>
                  <a:cubicBezTo>
                    <a:pt x="5830" y="2039"/>
                    <a:pt x="6682" y="2137"/>
                    <a:pt x="7380" y="2541"/>
                  </a:cubicBezTo>
                  <a:cubicBezTo>
                    <a:pt x="7784" y="2774"/>
                    <a:pt x="7908" y="2956"/>
                    <a:pt x="8386" y="2956"/>
                  </a:cubicBezTo>
                  <a:cubicBezTo>
                    <a:pt x="8400" y="2956"/>
                    <a:pt x="8414" y="2956"/>
                    <a:pt x="8429" y="2956"/>
                  </a:cubicBezTo>
                  <a:cubicBezTo>
                    <a:pt x="8560" y="2945"/>
                    <a:pt x="8691" y="2934"/>
                    <a:pt x="8832" y="2912"/>
                  </a:cubicBezTo>
                  <a:cubicBezTo>
                    <a:pt x="8942" y="4135"/>
                    <a:pt x="9488" y="5325"/>
                    <a:pt x="9400" y="6580"/>
                  </a:cubicBezTo>
                  <a:cubicBezTo>
                    <a:pt x="9105" y="6897"/>
                    <a:pt x="8822" y="7192"/>
                    <a:pt x="8538" y="7498"/>
                  </a:cubicBezTo>
                  <a:cubicBezTo>
                    <a:pt x="8243" y="7814"/>
                    <a:pt x="8025" y="8109"/>
                    <a:pt x="7642" y="8273"/>
                  </a:cubicBezTo>
                  <a:cubicBezTo>
                    <a:pt x="7304" y="8436"/>
                    <a:pt x="6856" y="8469"/>
                    <a:pt x="6496" y="8557"/>
                  </a:cubicBezTo>
                  <a:cubicBezTo>
                    <a:pt x="6474" y="8557"/>
                    <a:pt x="6431" y="8567"/>
                    <a:pt x="6387" y="8589"/>
                  </a:cubicBezTo>
                  <a:cubicBezTo>
                    <a:pt x="6081" y="8393"/>
                    <a:pt x="5612" y="8273"/>
                    <a:pt x="5372" y="8153"/>
                  </a:cubicBezTo>
                  <a:cubicBezTo>
                    <a:pt x="4203" y="7574"/>
                    <a:pt x="3166" y="6646"/>
                    <a:pt x="1922" y="6242"/>
                  </a:cubicBezTo>
                  <a:cubicBezTo>
                    <a:pt x="2642" y="5816"/>
                    <a:pt x="2609" y="5434"/>
                    <a:pt x="2719" y="4703"/>
                  </a:cubicBezTo>
                  <a:cubicBezTo>
                    <a:pt x="2828" y="3960"/>
                    <a:pt x="3144" y="3261"/>
                    <a:pt x="3461" y="2574"/>
                  </a:cubicBezTo>
                  <a:cubicBezTo>
                    <a:pt x="3548" y="2388"/>
                    <a:pt x="3668" y="2192"/>
                    <a:pt x="3788" y="1984"/>
                  </a:cubicBezTo>
                  <a:cubicBezTo>
                    <a:pt x="4053" y="1963"/>
                    <a:pt x="4313" y="1941"/>
                    <a:pt x="4586" y="1941"/>
                  </a:cubicBezTo>
                  <a:close/>
                  <a:moveTo>
                    <a:pt x="9811" y="1"/>
                  </a:moveTo>
                  <a:cubicBezTo>
                    <a:pt x="9537" y="1"/>
                    <a:pt x="9264" y="21"/>
                    <a:pt x="8996" y="52"/>
                  </a:cubicBezTo>
                  <a:cubicBezTo>
                    <a:pt x="8887" y="63"/>
                    <a:pt x="8450" y="194"/>
                    <a:pt x="8472" y="357"/>
                  </a:cubicBezTo>
                  <a:cubicBezTo>
                    <a:pt x="8483" y="499"/>
                    <a:pt x="8538" y="630"/>
                    <a:pt x="8625" y="739"/>
                  </a:cubicBezTo>
                  <a:cubicBezTo>
                    <a:pt x="7959" y="619"/>
                    <a:pt x="7271" y="587"/>
                    <a:pt x="6605" y="565"/>
                  </a:cubicBezTo>
                  <a:cubicBezTo>
                    <a:pt x="6544" y="563"/>
                    <a:pt x="6483" y="562"/>
                    <a:pt x="6420" y="562"/>
                  </a:cubicBezTo>
                  <a:cubicBezTo>
                    <a:pt x="5717" y="562"/>
                    <a:pt x="4903" y="676"/>
                    <a:pt x="4182" y="947"/>
                  </a:cubicBezTo>
                  <a:cubicBezTo>
                    <a:pt x="4170" y="945"/>
                    <a:pt x="4157" y="944"/>
                    <a:pt x="4143" y="944"/>
                  </a:cubicBezTo>
                  <a:cubicBezTo>
                    <a:pt x="3886" y="944"/>
                    <a:pt x="3283" y="1221"/>
                    <a:pt x="3221" y="1253"/>
                  </a:cubicBezTo>
                  <a:cubicBezTo>
                    <a:pt x="1660" y="2159"/>
                    <a:pt x="644" y="4211"/>
                    <a:pt x="666" y="6035"/>
                  </a:cubicBezTo>
                  <a:cubicBezTo>
                    <a:pt x="513" y="6111"/>
                    <a:pt x="382" y="6209"/>
                    <a:pt x="328" y="6286"/>
                  </a:cubicBezTo>
                  <a:lnTo>
                    <a:pt x="338" y="6286"/>
                  </a:lnTo>
                  <a:cubicBezTo>
                    <a:pt x="262" y="6362"/>
                    <a:pt x="197" y="6460"/>
                    <a:pt x="142" y="6559"/>
                  </a:cubicBezTo>
                  <a:cubicBezTo>
                    <a:pt x="33" y="6755"/>
                    <a:pt x="0" y="7039"/>
                    <a:pt x="76" y="7257"/>
                  </a:cubicBezTo>
                  <a:cubicBezTo>
                    <a:pt x="251" y="7738"/>
                    <a:pt x="884" y="7891"/>
                    <a:pt x="1332" y="7912"/>
                  </a:cubicBezTo>
                  <a:cubicBezTo>
                    <a:pt x="1430" y="7912"/>
                    <a:pt x="1649" y="7836"/>
                    <a:pt x="1801" y="7738"/>
                  </a:cubicBezTo>
                  <a:cubicBezTo>
                    <a:pt x="2118" y="8164"/>
                    <a:pt x="2544" y="8524"/>
                    <a:pt x="2959" y="8819"/>
                  </a:cubicBezTo>
                  <a:cubicBezTo>
                    <a:pt x="3417" y="9146"/>
                    <a:pt x="3952" y="9474"/>
                    <a:pt x="4487" y="9692"/>
                  </a:cubicBezTo>
                  <a:cubicBezTo>
                    <a:pt x="4444" y="9768"/>
                    <a:pt x="4454" y="9823"/>
                    <a:pt x="4531" y="9878"/>
                  </a:cubicBezTo>
                  <a:cubicBezTo>
                    <a:pt x="4878" y="10081"/>
                    <a:pt x="5257" y="10165"/>
                    <a:pt x="5650" y="10165"/>
                  </a:cubicBezTo>
                  <a:cubicBezTo>
                    <a:pt x="6902" y="10165"/>
                    <a:pt x="8292" y="9308"/>
                    <a:pt x="9215" y="8709"/>
                  </a:cubicBezTo>
                  <a:cubicBezTo>
                    <a:pt x="10241" y="8033"/>
                    <a:pt x="12457" y="6733"/>
                    <a:pt x="12151" y="5227"/>
                  </a:cubicBezTo>
                  <a:cubicBezTo>
                    <a:pt x="12142" y="5172"/>
                    <a:pt x="12080" y="5148"/>
                    <a:pt x="11995" y="5148"/>
                  </a:cubicBezTo>
                  <a:cubicBezTo>
                    <a:pt x="11979" y="5148"/>
                    <a:pt x="11962" y="5148"/>
                    <a:pt x="11944" y="5150"/>
                  </a:cubicBezTo>
                  <a:cubicBezTo>
                    <a:pt x="11933" y="4168"/>
                    <a:pt x="11649" y="3163"/>
                    <a:pt x="11082" y="2399"/>
                  </a:cubicBezTo>
                  <a:lnTo>
                    <a:pt x="11082" y="2399"/>
                  </a:lnTo>
                  <a:cubicBezTo>
                    <a:pt x="11267" y="2519"/>
                    <a:pt x="11442" y="2628"/>
                    <a:pt x="11617" y="2759"/>
                  </a:cubicBezTo>
                  <a:cubicBezTo>
                    <a:pt x="11644" y="2779"/>
                    <a:pt x="11683" y="2787"/>
                    <a:pt x="11729" y="2787"/>
                  </a:cubicBezTo>
                  <a:cubicBezTo>
                    <a:pt x="11999" y="2787"/>
                    <a:pt x="12524" y="2498"/>
                    <a:pt x="12534" y="2312"/>
                  </a:cubicBezTo>
                  <a:cubicBezTo>
                    <a:pt x="12577" y="1536"/>
                    <a:pt x="12457" y="936"/>
                    <a:pt x="11769" y="499"/>
                  </a:cubicBezTo>
                  <a:cubicBezTo>
                    <a:pt x="11184" y="124"/>
                    <a:pt x="10498" y="1"/>
                    <a:pt x="981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6" name="Google Shape;1776;p21"/>
            <p:cNvSpPr/>
            <p:nvPr/>
          </p:nvSpPr>
          <p:spPr>
            <a:xfrm>
              <a:off x="2668883" y="577590"/>
              <a:ext cx="128446" cy="37974"/>
            </a:xfrm>
            <a:custGeom>
              <a:avLst/>
              <a:gdLst/>
              <a:ahLst/>
              <a:cxnLst/>
              <a:rect l="l" t="t" r="r" b="b"/>
              <a:pathLst>
                <a:path w="3484" h="1030" extrusionOk="0">
                  <a:moveTo>
                    <a:pt x="2366" y="1"/>
                  </a:moveTo>
                  <a:cubicBezTo>
                    <a:pt x="2332" y="1"/>
                    <a:pt x="2297" y="2"/>
                    <a:pt x="2261" y="3"/>
                  </a:cubicBezTo>
                  <a:cubicBezTo>
                    <a:pt x="1562" y="36"/>
                    <a:pt x="896" y="243"/>
                    <a:pt x="263" y="527"/>
                  </a:cubicBezTo>
                  <a:cubicBezTo>
                    <a:pt x="197" y="560"/>
                    <a:pt x="1" y="647"/>
                    <a:pt x="1" y="745"/>
                  </a:cubicBezTo>
                  <a:cubicBezTo>
                    <a:pt x="1" y="964"/>
                    <a:pt x="454" y="1030"/>
                    <a:pt x="1005" y="1030"/>
                  </a:cubicBezTo>
                  <a:cubicBezTo>
                    <a:pt x="1799" y="1030"/>
                    <a:pt x="2793" y="894"/>
                    <a:pt x="2916" y="887"/>
                  </a:cubicBezTo>
                  <a:cubicBezTo>
                    <a:pt x="2981" y="887"/>
                    <a:pt x="3483" y="702"/>
                    <a:pt x="3429" y="593"/>
                  </a:cubicBezTo>
                  <a:cubicBezTo>
                    <a:pt x="3163" y="153"/>
                    <a:pt x="2860" y="1"/>
                    <a:pt x="23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7" name="Google Shape;1777;p21"/>
            <p:cNvSpPr/>
            <p:nvPr/>
          </p:nvSpPr>
          <p:spPr>
            <a:xfrm>
              <a:off x="2795044" y="223516"/>
              <a:ext cx="61827" cy="62159"/>
            </a:xfrm>
            <a:custGeom>
              <a:avLst/>
              <a:gdLst/>
              <a:ahLst/>
              <a:cxnLst/>
              <a:rect l="l" t="t" r="r" b="b"/>
              <a:pathLst>
                <a:path w="1677" h="1686" extrusionOk="0">
                  <a:moveTo>
                    <a:pt x="421" y="0"/>
                  </a:moveTo>
                  <a:cubicBezTo>
                    <a:pt x="293" y="0"/>
                    <a:pt x="0" y="142"/>
                    <a:pt x="29" y="218"/>
                  </a:cubicBezTo>
                  <a:cubicBezTo>
                    <a:pt x="171" y="534"/>
                    <a:pt x="160" y="862"/>
                    <a:pt x="400" y="1124"/>
                  </a:cubicBezTo>
                  <a:cubicBezTo>
                    <a:pt x="629" y="1375"/>
                    <a:pt x="957" y="1561"/>
                    <a:pt x="1273" y="1681"/>
                  </a:cubicBezTo>
                  <a:cubicBezTo>
                    <a:pt x="1281" y="1684"/>
                    <a:pt x="1291" y="1686"/>
                    <a:pt x="1303" y="1686"/>
                  </a:cubicBezTo>
                  <a:cubicBezTo>
                    <a:pt x="1412" y="1686"/>
                    <a:pt x="1676" y="1562"/>
                    <a:pt x="1666" y="1473"/>
                  </a:cubicBezTo>
                  <a:cubicBezTo>
                    <a:pt x="1645" y="1157"/>
                    <a:pt x="1546" y="840"/>
                    <a:pt x="1350" y="600"/>
                  </a:cubicBezTo>
                  <a:cubicBezTo>
                    <a:pt x="1120" y="316"/>
                    <a:pt x="749" y="218"/>
                    <a:pt x="465" y="10"/>
                  </a:cubicBezTo>
                  <a:cubicBezTo>
                    <a:pt x="455" y="3"/>
                    <a:pt x="440" y="0"/>
                    <a:pt x="42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8" name="Google Shape;1778;p21"/>
            <p:cNvSpPr/>
            <p:nvPr/>
          </p:nvSpPr>
          <p:spPr>
            <a:xfrm>
              <a:off x="4217692" y="776526"/>
              <a:ext cx="2913" cy="2101"/>
            </a:xfrm>
            <a:custGeom>
              <a:avLst/>
              <a:gdLst/>
              <a:ahLst/>
              <a:cxnLst/>
              <a:rect l="l" t="t" r="r" b="b"/>
              <a:pathLst>
                <a:path w="79" h="57" extrusionOk="0">
                  <a:moveTo>
                    <a:pt x="79" y="0"/>
                  </a:moveTo>
                  <a:cubicBezTo>
                    <a:pt x="67" y="9"/>
                    <a:pt x="57" y="16"/>
                    <a:pt x="48" y="22"/>
                  </a:cubicBezTo>
                  <a:lnTo>
                    <a:pt x="48" y="22"/>
                  </a:lnTo>
                  <a:cubicBezTo>
                    <a:pt x="58" y="21"/>
                    <a:pt x="68" y="11"/>
                    <a:pt x="79" y="0"/>
                  </a:cubicBezTo>
                  <a:close/>
                  <a:moveTo>
                    <a:pt x="48" y="22"/>
                  </a:moveTo>
                  <a:lnTo>
                    <a:pt x="48" y="22"/>
                  </a:lnTo>
                  <a:cubicBezTo>
                    <a:pt x="47" y="22"/>
                    <a:pt x="46" y="22"/>
                    <a:pt x="46" y="22"/>
                  </a:cubicBezTo>
                  <a:cubicBezTo>
                    <a:pt x="40" y="27"/>
                    <a:pt x="34" y="32"/>
                    <a:pt x="29" y="36"/>
                  </a:cubicBezTo>
                  <a:lnTo>
                    <a:pt x="29" y="36"/>
                  </a:lnTo>
                  <a:cubicBezTo>
                    <a:pt x="34" y="32"/>
                    <a:pt x="41" y="27"/>
                    <a:pt x="48" y="22"/>
                  </a:cubicBezTo>
                  <a:close/>
                  <a:moveTo>
                    <a:pt x="29" y="36"/>
                  </a:moveTo>
                  <a:cubicBezTo>
                    <a:pt x="9" y="50"/>
                    <a:pt x="0" y="56"/>
                    <a:pt x="1" y="56"/>
                  </a:cubicBezTo>
                  <a:cubicBezTo>
                    <a:pt x="1" y="56"/>
                    <a:pt x="12" y="49"/>
                    <a:pt x="29" y="36"/>
                  </a:cubicBezTo>
                  <a:close/>
                </a:path>
              </a:pathLst>
            </a:custGeom>
            <a:solidFill>
              <a:srgbClr val="ABFF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9" name="Google Shape;1779;p21"/>
            <p:cNvSpPr/>
            <p:nvPr/>
          </p:nvSpPr>
          <p:spPr>
            <a:xfrm>
              <a:off x="4187166" y="757576"/>
              <a:ext cx="41881" cy="29494"/>
            </a:xfrm>
            <a:custGeom>
              <a:avLst/>
              <a:gdLst/>
              <a:ahLst/>
              <a:cxnLst/>
              <a:rect l="l" t="t" r="r" b="b"/>
              <a:pathLst>
                <a:path w="1136" h="800" extrusionOk="0">
                  <a:moveTo>
                    <a:pt x="423" y="0"/>
                  </a:moveTo>
                  <a:cubicBezTo>
                    <a:pt x="357" y="0"/>
                    <a:pt x="206" y="61"/>
                    <a:pt x="186" y="121"/>
                  </a:cubicBezTo>
                  <a:cubicBezTo>
                    <a:pt x="164" y="220"/>
                    <a:pt x="99" y="307"/>
                    <a:pt x="55" y="405"/>
                  </a:cubicBezTo>
                  <a:cubicBezTo>
                    <a:pt x="11" y="504"/>
                    <a:pt x="0" y="558"/>
                    <a:pt x="22" y="656"/>
                  </a:cubicBezTo>
                  <a:cubicBezTo>
                    <a:pt x="44" y="766"/>
                    <a:pt x="55" y="798"/>
                    <a:pt x="175" y="798"/>
                  </a:cubicBezTo>
                  <a:cubicBezTo>
                    <a:pt x="187" y="799"/>
                    <a:pt x="199" y="799"/>
                    <a:pt x="211" y="799"/>
                  </a:cubicBezTo>
                  <a:cubicBezTo>
                    <a:pt x="383" y="799"/>
                    <a:pt x="545" y="728"/>
                    <a:pt x="688" y="656"/>
                  </a:cubicBezTo>
                  <a:cubicBezTo>
                    <a:pt x="754" y="624"/>
                    <a:pt x="808" y="580"/>
                    <a:pt x="874" y="536"/>
                  </a:cubicBezTo>
                  <a:cubicBezTo>
                    <a:pt x="896" y="514"/>
                    <a:pt x="939" y="482"/>
                    <a:pt x="961" y="471"/>
                  </a:cubicBezTo>
                  <a:cubicBezTo>
                    <a:pt x="1038" y="394"/>
                    <a:pt x="1136" y="307"/>
                    <a:pt x="1070" y="187"/>
                  </a:cubicBezTo>
                  <a:cubicBezTo>
                    <a:pt x="992" y="56"/>
                    <a:pt x="845" y="16"/>
                    <a:pt x="699" y="16"/>
                  </a:cubicBezTo>
                  <a:cubicBezTo>
                    <a:pt x="662" y="16"/>
                    <a:pt x="626" y="19"/>
                    <a:pt x="590" y="23"/>
                  </a:cubicBezTo>
                  <a:cubicBezTo>
                    <a:pt x="546" y="12"/>
                    <a:pt x="492" y="1"/>
                    <a:pt x="437" y="1"/>
                  </a:cubicBezTo>
                  <a:cubicBezTo>
                    <a:pt x="433" y="0"/>
                    <a:pt x="428" y="0"/>
                    <a:pt x="423" y="0"/>
                  </a:cubicBezTo>
                  <a:close/>
                </a:path>
              </a:pathLst>
            </a:custGeom>
            <a:solidFill>
              <a:srgbClr val="8BD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0" name="Google Shape;1780;p21"/>
            <p:cNvSpPr/>
            <p:nvPr/>
          </p:nvSpPr>
          <p:spPr>
            <a:xfrm>
              <a:off x="4035824" y="445641"/>
              <a:ext cx="93643" cy="32075"/>
            </a:xfrm>
            <a:custGeom>
              <a:avLst/>
              <a:gdLst/>
              <a:ahLst/>
              <a:cxnLst/>
              <a:rect l="l" t="t" r="r" b="b"/>
              <a:pathLst>
                <a:path w="2540" h="870" extrusionOk="0">
                  <a:moveTo>
                    <a:pt x="2372" y="1"/>
                  </a:moveTo>
                  <a:cubicBezTo>
                    <a:pt x="2368" y="1"/>
                    <a:pt x="2363" y="1"/>
                    <a:pt x="2359" y="1"/>
                  </a:cubicBezTo>
                  <a:cubicBezTo>
                    <a:pt x="1878" y="56"/>
                    <a:pt x="1398" y="67"/>
                    <a:pt x="917" y="165"/>
                  </a:cubicBezTo>
                  <a:cubicBezTo>
                    <a:pt x="634" y="230"/>
                    <a:pt x="208" y="318"/>
                    <a:pt x="44" y="536"/>
                  </a:cubicBezTo>
                  <a:lnTo>
                    <a:pt x="0" y="831"/>
                  </a:lnTo>
                  <a:cubicBezTo>
                    <a:pt x="33" y="831"/>
                    <a:pt x="66" y="842"/>
                    <a:pt x="88" y="853"/>
                  </a:cubicBezTo>
                  <a:cubicBezTo>
                    <a:pt x="118" y="865"/>
                    <a:pt x="156" y="870"/>
                    <a:pt x="196" y="870"/>
                  </a:cubicBezTo>
                  <a:cubicBezTo>
                    <a:pt x="259" y="870"/>
                    <a:pt x="325" y="859"/>
                    <a:pt x="372" y="853"/>
                  </a:cubicBezTo>
                  <a:cubicBezTo>
                    <a:pt x="590" y="842"/>
                    <a:pt x="797" y="809"/>
                    <a:pt x="1005" y="754"/>
                  </a:cubicBezTo>
                  <a:cubicBezTo>
                    <a:pt x="1431" y="634"/>
                    <a:pt x="1835" y="460"/>
                    <a:pt x="2217" y="219"/>
                  </a:cubicBezTo>
                  <a:cubicBezTo>
                    <a:pt x="2238" y="209"/>
                    <a:pt x="2540" y="1"/>
                    <a:pt x="2372" y="1"/>
                  </a:cubicBezTo>
                  <a:close/>
                </a:path>
              </a:pathLst>
            </a:custGeom>
            <a:solidFill>
              <a:srgbClr val="8BD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1" name="Google Shape;1781;p21"/>
            <p:cNvSpPr/>
            <p:nvPr/>
          </p:nvSpPr>
          <p:spPr>
            <a:xfrm>
              <a:off x="3587403" y="245452"/>
              <a:ext cx="1176589" cy="752244"/>
            </a:xfrm>
            <a:custGeom>
              <a:avLst/>
              <a:gdLst/>
              <a:ahLst/>
              <a:cxnLst/>
              <a:rect l="l" t="t" r="r" b="b"/>
              <a:pathLst>
                <a:path w="31914" h="20404" extrusionOk="0">
                  <a:moveTo>
                    <a:pt x="5653" y="1"/>
                  </a:moveTo>
                  <a:cubicBezTo>
                    <a:pt x="5419" y="1"/>
                    <a:pt x="5179" y="27"/>
                    <a:pt x="4936" y="49"/>
                  </a:cubicBezTo>
                  <a:cubicBezTo>
                    <a:pt x="3800" y="158"/>
                    <a:pt x="2556" y="780"/>
                    <a:pt x="1726" y="1555"/>
                  </a:cubicBezTo>
                  <a:cubicBezTo>
                    <a:pt x="1420" y="1850"/>
                    <a:pt x="929" y="2450"/>
                    <a:pt x="809" y="2985"/>
                  </a:cubicBezTo>
                  <a:cubicBezTo>
                    <a:pt x="722" y="3116"/>
                    <a:pt x="645" y="3247"/>
                    <a:pt x="569" y="3389"/>
                  </a:cubicBezTo>
                  <a:cubicBezTo>
                    <a:pt x="394" y="3684"/>
                    <a:pt x="1" y="4405"/>
                    <a:pt x="460" y="4579"/>
                  </a:cubicBezTo>
                  <a:cubicBezTo>
                    <a:pt x="507" y="4595"/>
                    <a:pt x="561" y="4606"/>
                    <a:pt x="621" y="4606"/>
                  </a:cubicBezTo>
                  <a:cubicBezTo>
                    <a:pt x="643" y="4606"/>
                    <a:pt x="665" y="4604"/>
                    <a:pt x="689" y="4601"/>
                  </a:cubicBezTo>
                  <a:cubicBezTo>
                    <a:pt x="798" y="4962"/>
                    <a:pt x="1005" y="5289"/>
                    <a:pt x="1300" y="5660"/>
                  </a:cubicBezTo>
                  <a:cubicBezTo>
                    <a:pt x="1857" y="6359"/>
                    <a:pt x="2457" y="6970"/>
                    <a:pt x="3123" y="7571"/>
                  </a:cubicBezTo>
                  <a:cubicBezTo>
                    <a:pt x="3757" y="8139"/>
                    <a:pt x="4412" y="8652"/>
                    <a:pt x="5110" y="9143"/>
                  </a:cubicBezTo>
                  <a:cubicBezTo>
                    <a:pt x="5875" y="9689"/>
                    <a:pt x="6432" y="9907"/>
                    <a:pt x="7261" y="9907"/>
                  </a:cubicBezTo>
                  <a:cubicBezTo>
                    <a:pt x="7665" y="10475"/>
                    <a:pt x="8244" y="10977"/>
                    <a:pt x="8691" y="11425"/>
                  </a:cubicBezTo>
                  <a:cubicBezTo>
                    <a:pt x="9510" y="12255"/>
                    <a:pt x="10340" y="13117"/>
                    <a:pt x="11028" y="14067"/>
                  </a:cubicBezTo>
                  <a:cubicBezTo>
                    <a:pt x="11661" y="14962"/>
                    <a:pt x="12185" y="15956"/>
                    <a:pt x="12447" y="17037"/>
                  </a:cubicBezTo>
                  <a:cubicBezTo>
                    <a:pt x="12589" y="17604"/>
                    <a:pt x="12666" y="18194"/>
                    <a:pt x="12644" y="18773"/>
                  </a:cubicBezTo>
                  <a:cubicBezTo>
                    <a:pt x="12633" y="19231"/>
                    <a:pt x="12283" y="19984"/>
                    <a:pt x="12666" y="20312"/>
                  </a:cubicBezTo>
                  <a:cubicBezTo>
                    <a:pt x="12736" y="20376"/>
                    <a:pt x="12833" y="20403"/>
                    <a:pt x="12946" y="20403"/>
                  </a:cubicBezTo>
                  <a:cubicBezTo>
                    <a:pt x="13396" y="20403"/>
                    <a:pt x="14110" y="19973"/>
                    <a:pt x="14511" y="19668"/>
                  </a:cubicBezTo>
                  <a:cubicBezTo>
                    <a:pt x="14554" y="19635"/>
                    <a:pt x="14598" y="19591"/>
                    <a:pt x="14642" y="19559"/>
                  </a:cubicBezTo>
                  <a:cubicBezTo>
                    <a:pt x="14685" y="19515"/>
                    <a:pt x="14729" y="19482"/>
                    <a:pt x="14751" y="19460"/>
                  </a:cubicBezTo>
                  <a:cubicBezTo>
                    <a:pt x="15002" y="19231"/>
                    <a:pt x="15220" y="18969"/>
                    <a:pt x="15329" y="18652"/>
                  </a:cubicBezTo>
                  <a:cubicBezTo>
                    <a:pt x="15351" y="18620"/>
                    <a:pt x="15351" y="18576"/>
                    <a:pt x="15362" y="18543"/>
                  </a:cubicBezTo>
                  <a:cubicBezTo>
                    <a:pt x="15504" y="19078"/>
                    <a:pt x="15777" y="19624"/>
                    <a:pt x="15974" y="20126"/>
                  </a:cubicBezTo>
                  <a:cubicBezTo>
                    <a:pt x="15984" y="20151"/>
                    <a:pt x="16009" y="20162"/>
                    <a:pt x="16044" y="20162"/>
                  </a:cubicBezTo>
                  <a:cubicBezTo>
                    <a:pt x="16220" y="20162"/>
                    <a:pt x="16647" y="19881"/>
                    <a:pt x="16683" y="19799"/>
                  </a:cubicBezTo>
                  <a:cubicBezTo>
                    <a:pt x="17218" y="18860"/>
                    <a:pt x="18059" y="17364"/>
                    <a:pt x="17524" y="16251"/>
                  </a:cubicBezTo>
                  <a:cubicBezTo>
                    <a:pt x="17380" y="15958"/>
                    <a:pt x="17096" y="15836"/>
                    <a:pt x="16790" y="15836"/>
                  </a:cubicBezTo>
                  <a:cubicBezTo>
                    <a:pt x="16423" y="15836"/>
                    <a:pt x="16025" y="16010"/>
                    <a:pt x="15799" y="16272"/>
                  </a:cubicBezTo>
                  <a:cubicBezTo>
                    <a:pt x="15646" y="16436"/>
                    <a:pt x="15537" y="16567"/>
                    <a:pt x="15460" y="16698"/>
                  </a:cubicBezTo>
                  <a:cubicBezTo>
                    <a:pt x="15340" y="15443"/>
                    <a:pt x="14860" y="14253"/>
                    <a:pt x="14161" y="13215"/>
                  </a:cubicBezTo>
                  <a:cubicBezTo>
                    <a:pt x="12906" y="11338"/>
                    <a:pt x="10930" y="9351"/>
                    <a:pt x="8670" y="8652"/>
                  </a:cubicBezTo>
                  <a:cubicBezTo>
                    <a:pt x="8528" y="8357"/>
                    <a:pt x="8189" y="8150"/>
                    <a:pt x="7785" y="7888"/>
                  </a:cubicBezTo>
                  <a:cubicBezTo>
                    <a:pt x="6999" y="7363"/>
                    <a:pt x="6224" y="6818"/>
                    <a:pt x="5460" y="6272"/>
                  </a:cubicBezTo>
                  <a:cubicBezTo>
                    <a:pt x="4303" y="5431"/>
                    <a:pt x="3233" y="4481"/>
                    <a:pt x="1944" y="3913"/>
                  </a:cubicBezTo>
                  <a:cubicBezTo>
                    <a:pt x="2447" y="3389"/>
                    <a:pt x="2741" y="2691"/>
                    <a:pt x="3156" y="2079"/>
                  </a:cubicBezTo>
                  <a:cubicBezTo>
                    <a:pt x="3375" y="2330"/>
                    <a:pt x="3637" y="2571"/>
                    <a:pt x="3866" y="2800"/>
                  </a:cubicBezTo>
                  <a:cubicBezTo>
                    <a:pt x="4368" y="3313"/>
                    <a:pt x="4947" y="3782"/>
                    <a:pt x="5602" y="4088"/>
                  </a:cubicBezTo>
                  <a:cubicBezTo>
                    <a:pt x="6051" y="4303"/>
                    <a:pt x="6544" y="4378"/>
                    <a:pt x="7047" y="4378"/>
                  </a:cubicBezTo>
                  <a:cubicBezTo>
                    <a:pt x="7386" y="4378"/>
                    <a:pt x="7730" y="4344"/>
                    <a:pt x="8069" y="4296"/>
                  </a:cubicBezTo>
                  <a:cubicBezTo>
                    <a:pt x="8244" y="4481"/>
                    <a:pt x="8517" y="4601"/>
                    <a:pt x="8823" y="4678"/>
                  </a:cubicBezTo>
                  <a:cubicBezTo>
                    <a:pt x="9468" y="4930"/>
                    <a:pt x="10195" y="5019"/>
                    <a:pt x="10924" y="5019"/>
                  </a:cubicBezTo>
                  <a:cubicBezTo>
                    <a:pt x="11674" y="5019"/>
                    <a:pt x="12426" y="4925"/>
                    <a:pt x="13091" y="4820"/>
                  </a:cubicBezTo>
                  <a:cubicBezTo>
                    <a:pt x="14260" y="4634"/>
                    <a:pt x="15373" y="4230"/>
                    <a:pt x="16388" y="3641"/>
                  </a:cubicBezTo>
                  <a:cubicBezTo>
                    <a:pt x="16443" y="3597"/>
                    <a:pt x="16509" y="3564"/>
                    <a:pt x="16574" y="3520"/>
                  </a:cubicBezTo>
                  <a:cubicBezTo>
                    <a:pt x="16716" y="4274"/>
                    <a:pt x="17044" y="4885"/>
                    <a:pt x="17469" y="5628"/>
                  </a:cubicBezTo>
                  <a:cubicBezTo>
                    <a:pt x="18004" y="6588"/>
                    <a:pt x="18441" y="7593"/>
                    <a:pt x="18856" y="8608"/>
                  </a:cubicBezTo>
                  <a:cubicBezTo>
                    <a:pt x="19697" y="10628"/>
                    <a:pt x="20264" y="12735"/>
                    <a:pt x="20810" y="14853"/>
                  </a:cubicBezTo>
                  <a:cubicBezTo>
                    <a:pt x="20810" y="14864"/>
                    <a:pt x="20821" y="14875"/>
                    <a:pt x="20843" y="14886"/>
                  </a:cubicBezTo>
                  <a:cubicBezTo>
                    <a:pt x="20767" y="16229"/>
                    <a:pt x="22699" y="17288"/>
                    <a:pt x="23736" y="17801"/>
                  </a:cubicBezTo>
                  <a:cubicBezTo>
                    <a:pt x="25158" y="18491"/>
                    <a:pt x="26518" y="19114"/>
                    <a:pt x="27998" y="19114"/>
                  </a:cubicBezTo>
                  <a:cubicBezTo>
                    <a:pt x="28484" y="19114"/>
                    <a:pt x="28983" y="19046"/>
                    <a:pt x="29501" y="18893"/>
                  </a:cubicBezTo>
                  <a:cubicBezTo>
                    <a:pt x="29664" y="18849"/>
                    <a:pt x="31892" y="17790"/>
                    <a:pt x="31564" y="17517"/>
                  </a:cubicBezTo>
                  <a:cubicBezTo>
                    <a:pt x="31302" y="17299"/>
                    <a:pt x="31051" y="17331"/>
                    <a:pt x="30723" y="17288"/>
                  </a:cubicBezTo>
                  <a:cubicBezTo>
                    <a:pt x="30494" y="17255"/>
                    <a:pt x="30276" y="17211"/>
                    <a:pt x="30058" y="17168"/>
                  </a:cubicBezTo>
                  <a:cubicBezTo>
                    <a:pt x="30418" y="16829"/>
                    <a:pt x="30745" y="16469"/>
                    <a:pt x="31040" y="16076"/>
                  </a:cubicBezTo>
                  <a:cubicBezTo>
                    <a:pt x="31302" y="15759"/>
                    <a:pt x="31641" y="15377"/>
                    <a:pt x="31793" y="14984"/>
                  </a:cubicBezTo>
                  <a:cubicBezTo>
                    <a:pt x="31914" y="14678"/>
                    <a:pt x="31772" y="14460"/>
                    <a:pt x="31695" y="14154"/>
                  </a:cubicBezTo>
                  <a:cubicBezTo>
                    <a:pt x="31690" y="14127"/>
                    <a:pt x="31667" y="14115"/>
                    <a:pt x="31633" y="14115"/>
                  </a:cubicBezTo>
                  <a:cubicBezTo>
                    <a:pt x="31448" y="14115"/>
                    <a:pt x="30921" y="14449"/>
                    <a:pt x="30865" y="14504"/>
                  </a:cubicBezTo>
                  <a:cubicBezTo>
                    <a:pt x="30178" y="15181"/>
                    <a:pt x="29512" y="15770"/>
                    <a:pt x="28988" y="16600"/>
                  </a:cubicBezTo>
                  <a:cubicBezTo>
                    <a:pt x="28955" y="16665"/>
                    <a:pt x="28900" y="16742"/>
                    <a:pt x="28857" y="16807"/>
                  </a:cubicBezTo>
                  <a:cubicBezTo>
                    <a:pt x="28158" y="16578"/>
                    <a:pt x="27470" y="16316"/>
                    <a:pt x="26793" y="16054"/>
                  </a:cubicBezTo>
                  <a:cubicBezTo>
                    <a:pt x="26018" y="15748"/>
                    <a:pt x="25254" y="15432"/>
                    <a:pt x="24500" y="15093"/>
                  </a:cubicBezTo>
                  <a:cubicBezTo>
                    <a:pt x="23922" y="14831"/>
                    <a:pt x="23376" y="14515"/>
                    <a:pt x="22808" y="14296"/>
                  </a:cubicBezTo>
                  <a:cubicBezTo>
                    <a:pt x="23223" y="14056"/>
                    <a:pt x="23518" y="13783"/>
                    <a:pt x="23452" y="13565"/>
                  </a:cubicBezTo>
                  <a:cubicBezTo>
                    <a:pt x="22841" y="11425"/>
                    <a:pt x="22229" y="9274"/>
                    <a:pt x="21334" y="7243"/>
                  </a:cubicBezTo>
                  <a:cubicBezTo>
                    <a:pt x="20908" y="6272"/>
                    <a:pt x="20373" y="5366"/>
                    <a:pt x="19762" y="4514"/>
                  </a:cubicBezTo>
                  <a:cubicBezTo>
                    <a:pt x="19140" y="3651"/>
                    <a:pt x="18485" y="3138"/>
                    <a:pt x="17611" y="2811"/>
                  </a:cubicBezTo>
                  <a:cubicBezTo>
                    <a:pt x="17972" y="2472"/>
                    <a:pt x="18223" y="2090"/>
                    <a:pt x="18168" y="1632"/>
                  </a:cubicBezTo>
                  <a:cubicBezTo>
                    <a:pt x="18152" y="1545"/>
                    <a:pt x="18080" y="1504"/>
                    <a:pt x="17963" y="1504"/>
                  </a:cubicBezTo>
                  <a:cubicBezTo>
                    <a:pt x="17918" y="1504"/>
                    <a:pt x="17866" y="1510"/>
                    <a:pt x="17808" y="1522"/>
                  </a:cubicBezTo>
                  <a:cubicBezTo>
                    <a:pt x="17775" y="1468"/>
                    <a:pt x="17677" y="1448"/>
                    <a:pt x="17555" y="1448"/>
                  </a:cubicBezTo>
                  <a:cubicBezTo>
                    <a:pt x="17313" y="1448"/>
                    <a:pt x="16978" y="1526"/>
                    <a:pt x="16891" y="1555"/>
                  </a:cubicBezTo>
                  <a:cubicBezTo>
                    <a:pt x="16203" y="1763"/>
                    <a:pt x="15428" y="2134"/>
                    <a:pt x="14904" y="2647"/>
                  </a:cubicBezTo>
                  <a:cubicBezTo>
                    <a:pt x="14860" y="2669"/>
                    <a:pt x="14805" y="2691"/>
                    <a:pt x="14751" y="2713"/>
                  </a:cubicBezTo>
                  <a:cubicBezTo>
                    <a:pt x="14543" y="2778"/>
                    <a:pt x="14347" y="2854"/>
                    <a:pt x="14139" y="2920"/>
                  </a:cubicBezTo>
                  <a:cubicBezTo>
                    <a:pt x="13550" y="3116"/>
                    <a:pt x="12960" y="3269"/>
                    <a:pt x="12349" y="3346"/>
                  </a:cubicBezTo>
                  <a:cubicBezTo>
                    <a:pt x="11867" y="3411"/>
                    <a:pt x="11382" y="3428"/>
                    <a:pt x="10898" y="3428"/>
                  </a:cubicBezTo>
                  <a:cubicBezTo>
                    <a:pt x="10493" y="3428"/>
                    <a:pt x="10088" y="3416"/>
                    <a:pt x="9685" y="3411"/>
                  </a:cubicBezTo>
                  <a:cubicBezTo>
                    <a:pt x="9685" y="3073"/>
                    <a:pt x="9609" y="2734"/>
                    <a:pt x="9401" y="2483"/>
                  </a:cubicBezTo>
                  <a:cubicBezTo>
                    <a:pt x="9030" y="2057"/>
                    <a:pt x="8364" y="1774"/>
                    <a:pt x="7916" y="1424"/>
                  </a:cubicBezTo>
                  <a:cubicBezTo>
                    <a:pt x="7480" y="1075"/>
                    <a:pt x="7119" y="638"/>
                    <a:pt x="6683" y="311"/>
                  </a:cubicBezTo>
                  <a:cubicBezTo>
                    <a:pt x="6364" y="65"/>
                    <a:pt x="6016" y="1"/>
                    <a:pt x="56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2" name="Google Shape;1782;p21"/>
            <p:cNvSpPr/>
            <p:nvPr/>
          </p:nvSpPr>
          <p:spPr>
            <a:xfrm>
              <a:off x="4068821" y="1134766"/>
              <a:ext cx="90989" cy="91063"/>
            </a:xfrm>
            <a:custGeom>
              <a:avLst/>
              <a:gdLst/>
              <a:ahLst/>
              <a:cxnLst/>
              <a:rect l="l" t="t" r="r" b="b"/>
              <a:pathLst>
                <a:path w="2468" h="2470" extrusionOk="0">
                  <a:moveTo>
                    <a:pt x="2206" y="0"/>
                  </a:moveTo>
                  <a:cubicBezTo>
                    <a:pt x="1978" y="0"/>
                    <a:pt x="1473" y="333"/>
                    <a:pt x="1409" y="415"/>
                  </a:cubicBezTo>
                  <a:cubicBezTo>
                    <a:pt x="1081" y="786"/>
                    <a:pt x="732" y="1179"/>
                    <a:pt x="459" y="1594"/>
                  </a:cubicBezTo>
                  <a:cubicBezTo>
                    <a:pt x="328" y="1780"/>
                    <a:pt x="1" y="2151"/>
                    <a:pt x="143" y="2402"/>
                  </a:cubicBezTo>
                  <a:cubicBezTo>
                    <a:pt x="171" y="2450"/>
                    <a:pt x="224" y="2470"/>
                    <a:pt x="293" y="2470"/>
                  </a:cubicBezTo>
                  <a:cubicBezTo>
                    <a:pt x="617" y="2470"/>
                    <a:pt x="1294" y="2023"/>
                    <a:pt x="1420" y="1933"/>
                  </a:cubicBezTo>
                  <a:cubicBezTo>
                    <a:pt x="1529" y="1845"/>
                    <a:pt x="1627" y="1769"/>
                    <a:pt x="1726" y="1682"/>
                  </a:cubicBezTo>
                  <a:cubicBezTo>
                    <a:pt x="1933" y="1485"/>
                    <a:pt x="2119" y="1278"/>
                    <a:pt x="2261" y="1037"/>
                  </a:cubicBezTo>
                  <a:cubicBezTo>
                    <a:pt x="2413" y="764"/>
                    <a:pt x="2468" y="328"/>
                    <a:pt x="2304" y="44"/>
                  </a:cubicBezTo>
                  <a:cubicBezTo>
                    <a:pt x="2286" y="13"/>
                    <a:pt x="2252" y="0"/>
                    <a:pt x="2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3" name="Google Shape;1783;p21"/>
            <p:cNvSpPr/>
            <p:nvPr/>
          </p:nvSpPr>
          <p:spPr>
            <a:xfrm>
              <a:off x="4109854" y="1205994"/>
              <a:ext cx="11318" cy="8516"/>
            </a:xfrm>
            <a:custGeom>
              <a:avLst/>
              <a:gdLst/>
              <a:ahLst/>
              <a:cxnLst/>
              <a:rect l="l" t="t" r="r" b="b"/>
              <a:pathLst>
                <a:path w="307" h="231" extrusionOk="0">
                  <a:moveTo>
                    <a:pt x="307" y="1"/>
                  </a:moveTo>
                  <a:cubicBezTo>
                    <a:pt x="231" y="56"/>
                    <a:pt x="1" y="230"/>
                    <a:pt x="2" y="230"/>
                  </a:cubicBezTo>
                  <a:cubicBezTo>
                    <a:pt x="2" y="230"/>
                    <a:pt x="79" y="172"/>
                    <a:pt x="3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4" name="Google Shape;1784;p21"/>
            <p:cNvSpPr/>
            <p:nvPr/>
          </p:nvSpPr>
          <p:spPr>
            <a:xfrm>
              <a:off x="1644516" y="-554570"/>
              <a:ext cx="3364602" cy="1893441"/>
            </a:xfrm>
            <a:custGeom>
              <a:avLst/>
              <a:gdLst/>
              <a:ahLst/>
              <a:cxnLst/>
              <a:rect l="l" t="t" r="r" b="b"/>
              <a:pathLst>
                <a:path w="91262" h="51358" extrusionOk="0">
                  <a:moveTo>
                    <a:pt x="732" y="22"/>
                  </a:moveTo>
                  <a:cubicBezTo>
                    <a:pt x="426" y="33"/>
                    <a:pt x="120" y="44"/>
                    <a:pt x="0" y="22"/>
                  </a:cubicBezTo>
                  <a:lnTo>
                    <a:pt x="0" y="22"/>
                  </a:lnTo>
                  <a:cubicBezTo>
                    <a:pt x="491" y="1540"/>
                    <a:pt x="1256" y="2959"/>
                    <a:pt x="2260" y="4193"/>
                  </a:cubicBezTo>
                  <a:lnTo>
                    <a:pt x="2260" y="4193"/>
                  </a:lnTo>
                  <a:cubicBezTo>
                    <a:pt x="2871" y="4968"/>
                    <a:pt x="3570" y="5667"/>
                    <a:pt x="4345" y="6278"/>
                  </a:cubicBezTo>
                  <a:lnTo>
                    <a:pt x="4345" y="6278"/>
                  </a:lnTo>
                  <a:cubicBezTo>
                    <a:pt x="4815" y="6660"/>
                    <a:pt x="5317" y="6999"/>
                    <a:pt x="5852" y="7304"/>
                  </a:cubicBezTo>
                  <a:lnTo>
                    <a:pt x="5852" y="7304"/>
                  </a:lnTo>
                  <a:cubicBezTo>
                    <a:pt x="8156" y="7217"/>
                    <a:pt x="10601" y="7119"/>
                    <a:pt x="12839" y="6551"/>
                  </a:cubicBezTo>
                  <a:lnTo>
                    <a:pt x="12839" y="6551"/>
                  </a:lnTo>
                  <a:cubicBezTo>
                    <a:pt x="13276" y="6114"/>
                    <a:pt x="13724" y="5558"/>
                    <a:pt x="14160" y="5121"/>
                  </a:cubicBezTo>
                  <a:lnTo>
                    <a:pt x="14160" y="5121"/>
                  </a:lnTo>
                  <a:cubicBezTo>
                    <a:pt x="14182" y="5121"/>
                    <a:pt x="14946" y="5689"/>
                    <a:pt x="15067" y="5700"/>
                  </a:cubicBezTo>
                  <a:lnTo>
                    <a:pt x="15067" y="5700"/>
                  </a:lnTo>
                  <a:cubicBezTo>
                    <a:pt x="15219" y="5710"/>
                    <a:pt x="15372" y="5667"/>
                    <a:pt x="15525" y="5645"/>
                  </a:cubicBezTo>
                  <a:lnTo>
                    <a:pt x="15525" y="5645"/>
                  </a:lnTo>
                  <a:cubicBezTo>
                    <a:pt x="16038" y="5590"/>
                    <a:pt x="16519" y="5907"/>
                    <a:pt x="16933" y="6213"/>
                  </a:cubicBezTo>
                  <a:lnTo>
                    <a:pt x="16933" y="6213"/>
                  </a:lnTo>
                  <a:cubicBezTo>
                    <a:pt x="18495" y="7326"/>
                    <a:pt x="19597" y="8920"/>
                    <a:pt x="20940" y="10307"/>
                  </a:cubicBezTo>
                  <a:lnTo>
                    <a:pt x="20940" y="10307"/>
                  </a:lnTo>
                  <a:cubicBezTo>
                    <a:pt x="21148" y="10536"/>
                    <a:pt x="21377" y="10754"/>
                    <a:pt x="21606" y="10962"/>
                  </a:cubicBezTo>
                  <a:lnTo>
                    <a:pt x="21606" y="10962"/>
                  </a:lnTo>
                  <a:cubicBezTo>
                    <a:pt x="21191" y="10580"/>
                    <a:pt x="19728" y="10591"/>
                    <a:pt x="19172" y="10525"/>
                  </a:cubicBezTo>
                  <a:lnTo>
                    <a:pt x="19172" y="10525"/>
                  </a:lnTo>
                  <a:cubicBezTo>
                    <a:pt x="18386" y="10438"/>
                    <a:pt x="17687" y="10340"/>
                    <a:pt x="16912" y="10449"/>
                  </a:cubicBezTo>
                  <a:lnTo>
                    <a:pt x="16912" y="10449"/>
                  </a:lnTo>
                  <a:cubicBezTo>
                    <a:pt x="15645" y="10634"/>
                    <a:pt x="14368" y="10896"/>
                    <a:pt x="13123" y="11268"/>
                  </a:cubicBezTo>
                  <a:lnTo>
                    <a:pt x="13123" y="11268"/>
                  </a:lnTo>
                  <a:cubicBezTo>
                    <a:pt x="12621" y="11420"/>
                    <a:pt x="12119" y="11595"/>
                    <a:pt x="11627" y="11792"/>
                  </a:cubicBezTo>
                  <a:lnTo>
                    <a:pt x="11627" y="11792"/>
                  </a:lnTo>
                  <a:cubicBezTo>
                    <a:pt x="9837" y="12501"/>
                    <a:pt x="7719" y="13266"/>
                    <a:pt x="6289" y="14597"/>
                  </a:cubicBezTo>
                  <a:lnTo>
                    <a:pt x="6289" y="14597"/>
                  </a:lnTo>
                  <a:cubicBezTo>
                    <a:pt x="6092" y="15831"/>
                    <a:pt x="5961" y="17141"/>
                    <a:pt x="5928" y="18473"/>
                  </a:cubicBezTo>
                  <a:lnTo>
                    <a:pt x="5928" y="18473"/>
                  </a:lnTo>
                  <a:lnTo>
                    <a:pt x="5928" y="18473"/>
                  </a:lnTo>
                  <a:cubicBezTo>
                    <a:pt x="5874" y="20646"/>
                    <a:pt x="6103" y="22851"/>
                    <a:pt x="6747" y="24795"/>
                  </a:cubicBezTo>
                  <a:lnTo>
                    <a:pt x="6747" y="24795"/>
                  </a:lnTo>
                  <a:cubicBezTo>
                    <a:pt x="10099" y="26924"/>
                    <a:pt x="13844" y="28288"/>
                    <a:pt x="17807" y="28441"/>
                  </a:cubicBezTo>
                  <a:lnTo>
                    <a:pt x="17807" y="28441"/>
                  </a:lnTo>
                  <a:cubicBezTo>
                    <a:pt x="21137" y="28561"/>
                    <a:pt x="24565" y="27328"/>
                    <a:pt x="27720" y="26279"/>
                  </a:cubicBezTo>
                  <a:lnTo>
                    <a:pt x="27720" y="26279"/>
                  </a:lnTo>
                  <a:cubicBezTo>
                    <a:pt x="27764" y="26148"/>
                    <a:pt x="27808" y="26007"/>
                    <a:pt x="27851" y="25875"/>
                  </a:cubicBezTo>
                  <a:lnTo>
                    <a:pt x="27851" y="25875"/>
                  </a:lnTo>
                  <a:cubicBezTo>
                    <a:pt x="28102" y="25089"/>
                    <a:pt x="28342" y="24238"/>
                    <a:pt x="28594" y="23495"/>
                  </a:cubicBezTo>
                  <a:lnTo>
                    <a:pt x="28594" y="23495"/>
                  </a:lnTo>
                  <a:cubicBezTo>
                    <a:pt x="28430" y="23081"/>
                    <a:pt x="28233" y="22578"/>
                    <a:pt x="28037" y="22065"/>
                  </a:cubicBezTo>
                  <a:lnTo>
                    <a:pt x="28037" y="22065"/>
                  </a:lnTo>
                  <a:cubicBezTo>
                    <a:pt x="27720" y="21235"/>
                    <a:pt x="27382" y="20362"/>
                    <a:pt x="27120" y="19707"/>
                  </a:cubicBezTo>
                  <a:lnTo>
                    <a:pt x="27120" y="19707"/>
                  </a:lnTo>
                  <a:cubicBezTo>
                    <a:pt x="27906" y="18703"/>
                    <a:pt x="28452" y="17436"/>
                    <a:pt x="29205" y="16388"/>
                  </a:cubicBezTo>
                  <a:lnTo>
                    <a:pt x="29205" y="16388"/>
                  </a:lnTo>
                  <a:cubicBezTo>
                    <a:pt x="29260" y="16312"/>
                    <a:pt x="29325" y="16224"/>
                    <a:pt x="29391" y="16137"/>
                  </a:cubicBezTo>
                  <a:lnTo>
                    <a:pt x="29391" y="16137"/>
                  </a:lnTo>
                  <a:cubicBezTo>
                    <a:pt x="29522" y="16213"/>
                    <a:pt x="29653" y="16290"/>
                    <a:pt x="29784" y="16366"/>
                  </a:cubicBezTo>
                  <a:lnTo>
                    <a:pt x="29784" y="16366"/>
                  </a:lnTo>
                  <a:cubicBezTo>
                    <a:pt x="32458" y="17960"/>
                    <a:pt x="35024" y="20264"/>
                    <a:pt x="36400" y="23048"/>
                  </a:cubicBezTo>
                  <a:lnTo>
                    <a:pt x="36400" y="23048"/>
                  </a:lnTo>
                  <a:cubicBezTo>
                    <a:pt x="36520" y="23288"/>
                    <a:pt x="36629" y="23539"/>
                    <a:pt x="36738" y="23790"/>
                  </a:cubicBezTo>
                  <a:lnTo>
                    <a:pt x="36738" y="23790"/>
                  </a:lnTo>
                  <a:cubicBezTo>
                    <a:pt x="36203" y="24816"/>
                    <a:pt x="35526" y="25963"/>
                    <a:pt x="34991" y="26978"/>
                  </a:cubicBezTo>
                  <a:lnTo>
                    <a:pt x="34991" y="26978"/>
                  </a:lnTo>
                  <a:cubicBezTo>
                    <a:pt x="35155" y="27895"/>
                    <a:pt x="35570" y="28976"/>
                    <a:pt x="36094" y="30002"/>
                  </a:cubicBezTo>
                  <a:lnTo>
                    <a:pt x="36094" y="30002"/>
                  </a:lnTo>
                  <a:cubicBezTo>
                    <a:pt x="36585" y="30974"/>
                    <a:pt x="37186" y="31880"/>
                    <a:pt x="37765" y="32546"/>
                  </a:cubicBezTo>
                  <a:lnTo>
                    <a:pt x="37765" y="32546"/>
                  </a:lnTo>
                  <a:cubicBezTo>
                    <a:pt x="38813" y="32754"/>
                    <a:pt x="39861" y="32907"/>
                    <a:pt x="40898" y="32994"/>
                  </a:cubicBezTo>
                  <a:lnTo>
                    <a:pt x="40898" y="32994"/>
                  </a:lnTo>
                  <a:cubicBezTo>
                    <a:pt x="41018" y="33005"/>
                    <a:pt x="41127" y="33016"/>
                    <a:pt x="41236" y="33016"/>
                  </a:cubicBezTo>
                  <a:lnTo>
                    <a:pt x="41236" y="33016"/>
                  </a:lnTo>
                  <a:cubicBezTo>
                    <a:pt x="40581" y="34490"/>
                    <a:pt x="40024" y="35996"/>
                    <a:pt x="39566" y="37536"/>
                  </a:cubicBezTo>
                  <a:lnTo>
                    <a:pt x="39566" y="37536"/>
                  </a:lnTo>
                  <a:cubicBezTo>
                    <a:pt x="39293" y="38475"/>
                    <a:pt x="39042" y="39424"/>
                    <a:pt x="38845" y="40385"/>
                  </a:cubicBezTo>
                  <a:lnTo>
                    <a:pt x="38845" y="40385"/>
                  </a:lnTo>
                  <a:cubicBezTo>
                    <a:pt x="38834" y="40418"/>
                    <a:pt x="38824" y="40462"/>
                    <a:pt x="38824" y="40505"/>
                  </a:cubicBezTo>
                  <a:lnTo>
                    <a:pt x="38824" y="40505"/>
                  </a:lnTo>
                  <a:cubicBezTo>
                    <a:pt x="38474" y="42383"/>
                    <a:pt x="39315" y="44403"/>
                    <a:pt x="40538" y="46281"/>
                  </a:cubicBezTo>
                  <a:lnTo>
                    <a:pt x="40538" y="46281"/>
                  </a:lnTo>
                  <a:cubicBezTo>
                    <a:pt x="41618" y="47962"/>
                    <a:pt x="43005" y="49523"/>
                    <a:pt x="44130" y="50812"/>
                  </a:cubicBezTo>
                  <a:lnTo>
                    <a:pt x="44130" y="50812"/>
                  </a:lnTo>
                  <a:cubicBezTo>
                    <a:pt x="49621" y="51358"/>
                    <a:pt x="55102" y="50921"/>
                    <a:pt x="60528" y="49884"/>
                  </a:cubicBezTo>
                  <a:lnTo>
                    <a:pt x="60528" y="49884"/>
                  </a:lnTo>
                  <a:cubicBezTo>
                    <a:pt x="63290" y="47471"/>
                    <a:pt x="65539" y="44174"/>
                    <a:pt x="67100" y="40855"/>
                  </a:cubicBezTo>
                  <a:lnTo>
                    <a:pt x="67100" y="40855"/>
                  </a:lnTo>
                  <a:cubicBezTo>
                    <a:pt x="67100" y="40833"/>
                    <a:pt x="67090" y="40822"/>
                    <a:pt x="67079" y="40800"/>
                  </a:cubicBezTo>
                  <a:lnTo>
                    <a:pt x="67079" y="40800"/>
                  </a:lnTo>
                  <a:cubicBezTo>
                    <a:pt x="65987" y="38114"/>
                    <a:pt x="64611" y="34872"/>
                    <a:pt x="62701" y="32688"/>
                  </a:cubicBezTo>
                  <a:lnTo>
                    <a:pt x="62701" y="32688"/>
                  </a:lnTo>
                  <a:cubicBezTo>
                    <a:pt x="61401" y="31203"/>
                    <a:pt x="58181" y="29937"/>
                    <a:pt x="56871" y="28452"/>
                  </a:cubicBezTo>
                  <a:lnTo>
                    <a:pt x="56871" y="28452"/>
                  </a:lnTo>
                  <a:cubicBezTo>
                    <a:pt x="56543" y="28081"/>
                    <a:pt x="56194" y="27721"/>
                    <a:pt x="55844" y="27382"/>
                  </a:cubicBezTo>
                  <a:lnTo>
                    <a:pt x="55844" y="27382"/>
                  </a:lnTo>
                  <a:cubicBezTo>
                    <a:pt x="55113" y="26694"/>
                    <a:pt x="54327" y="26094"/>
                    <a:pt x="53508" y="25515"/>
                  </a:cubicBezTo>
                  <a:lnTo>
                    <a:pt x="53508" y="25515"/>
                  </a:lnTo>
                  <a:cubicBezTo>
                    <a:pt x="53519" y="25493"/>
                    <a:pt x="53530" y="25482"/>
                    <a:pt x="53541" y="25461"/>
                  </a:cubicBezTo>
                  <a:lnTo>
                    <a:pt x="53541" y="25461"/>
                  </a:lnTo>
                  <a:cubicBezTo>
                    <a:pt x="53650" y="25188"/>
                    <a:pt x="53759" y="24915"/>
                    <a:pt x="53868" y="24642"/>
                  </a:cubicBezTo>
                  <a:lnTo>
                    <a:pt x="53868" y="24642"/>
                  </a:lnTo>
                  <a:cubicBezTo>
                    <a:pt x="54010" y="24292"/>
                    <a:pt x="54141" y="23954"/>
                    <a:pt x="54261" y="23626"/>
                  </a:cubicBezTo>
                  <a:lnTo>
                    <a:pt x="54261" y="23626"/>
                  </a:lnTo>
                  <a:cubicBezTo>
                    <a:pt x="54338" y="23441"/>
                    <a:pt x="54403" y="23255"/>
                    <a:pt x="54458" y="23081"/>
                  </a:cubicBezTo>
                  <a:lnTo>
                    <a:pt x="54458" y="23081"/>
                  </a:lnTo>
                  <a:cubicBezTo>
                    <a:pt x="54611" y="23015"/>
                    <a:pt x="54796" y="22939"/>
                    <a:pt x="55004" y="22840"/>
                  </a:cubicBezTo>
                  <a:lnTo>
                    <a:pt x="55004" y="22840"/>
                  </a:lnTo>
                  <a:cubicBezTo>
                    <a:pt x="55670" y="22524"/>
                    <a:pt x="56543" y="22076"/>
                    <a:pt x="57023" y="21891"/>
                  </a:cubicBezTo>
                  <a:lnTo>
                    <a:pt x="57023" y="21891"/>
                  </a:lnTo>
                  <a:cubicBezTo>
                    <a:pt x="57122" y="21956"/>
                    <a:pt x="57209" y="22022"/>
                    <a:pt x="57307" y="22098"/>
                  </a:cubicBezTo>
                  <a:lnTo>
                    <a:pt x="57307" y="22098"/>
                  </a:lnTo>
                  <a:cubicBezTo>
                    <a:pt x="57613" y="22316"/>
                    <a:pt x="57908" y="22546"/>
                    <a:pt x="58213" y="22797"/>
                  </a:cubicBezTo>
                  <a:lnTo>
                    <a:pt x="58213" y="22797"/>
                  </a:lnTo>
                  <a:cubicBezTo>
                    <a:pt x="58399" y="22939"/>
                    <a:pt x="58585" y="23081"/>
                    <a:pt x="58759" y="23233"/>
                  </a:cubicBezTo>
                  <a:lnTo>
                    <a:pt x="58759" y="23233"/>
                  </a:lnTo>
                  <a:cubicBezTo>
                    <a:pt x="59316" y="23692"/>
                    <a:pt x="59873" y="24161"/>
                    <a:pt x="60430" y="24598"/>
                  </a:cubicBezTo>
                  <a:lnTo>
                    <a:pt x="60430" y="24598"/>
                  </a:lnTo>
                  <a:cubicBezTo>
                    <a:pt x="60484" y="24642"/>
                    <a:pt x="60550" y="24696"/>
                    <a:pt x="60604" y="24740"/>
                  </a:cubicBezTo>
                  <a:lnTo>
                    <a:pt x="60604" y="24740"/>
                  </a:lnTo>
                  <a:cubicBezTo>
                    <a:pt x="60965" y="25035"/>
                    <a:pt x="61325" y="25308"/>
                    <a:pt x="61674" y="25548"/>
                  </a:cubicBezTo>
                  <a:lnTo>
                    <a:pt x="61674" y="25548"/>
                  </a:lnTo>
                  <a:cubicBezTo>
                    <a:pt x="62242" y="25592"/>
                    <a:pt x="62799" y="25592"/>
                    <a:pt x="63367" y="25548"/>
                  </a:cubicBezTo>
                  <a:lnTo>
                    <a:pt x="63367" y="25548"/>
                  </a:lnTo>
                  <a:cubicBezTo>
                    <a:pt x="65310" y="25428"/>
                    <a:pt x="67231" y="24915"/>
                    <a:pt x="68989" y="24096"/>
                  </a:cubicBezTo>
                  <a:lnTo>
                    <a:pt x="68989" y="24096"/>
                  </a:lnTo>
                  <a:cubicBezTo>
                    <a:pt x="71861" y="27655"/>
                    <a:pt x="74153" y="31891"/>
                    <a:pt x="75212" y="36335"/>
                  </a:cubicBezTo>
                  <a:lnTo>
                    <a:pt x="75212" y="36335"/>
                  </a:lnTo>
                  <a:cubicBezTo>
                    <a:pt x="77025" y="37547"/>
                    <a:pt x="78804" y="38584"/>
                    <a:pt x="80933" y="39108"/>
                  </a:cubicBezTo>
                  <a:lnTo>
                    <a:pt x="80933" y="39108"/>
                  </a:lnTo>
                  <a:cubicBezTo>
                    <a:pt x="82014" y="38256"/>
                    <a:pt x="83139" y="37405"/>
                    <a:pt x="84263" y="36542"/>
                  </a:cubicBezTo>
                  <a:lnTo>
                    <a:pt x="84263" y="36542"/>
                  </a:lnTo>
                  <a:cubicBezTo>
                    <a:pt x="86698" y="34675"/>
                    <a:pt x="89143" y="32743"/>
                    <a:pt x="91261" y="30603"/>
                  </a:cubicBezTo>
                  <a:lnTo>
                    <a:pt x="91261" y="30603"/>
                  </a:lnTo>
                  <a:cubicBezTo>
                    <a:pt x="90224" y="20984"/>
                    <a:pt x="90006" y="9641"/>
                    <a:pt x="88980" y="22"/>
                  </a:cubicBezTo>
                  <a:lnTo>
                    <a:pt x="88980" y="22"/>
                  </a:lnTo>
                  <a:lnTo>
                    <a:pt x="1474" y="22"/>
                  </a:lnTo>
                  <a:cubicBezTo>
                    <a:pt x="1419" y="11"/>
                    <a:pt x="1343" y="0"/>
                    <a:pt x="1245" y="0"/>
                  </a:cubicBezTo>
                  <a:lnTo>
                    <a:pt x="1245" y="0"/>
                  </a:lnTo>
                  <a:cubicBezTo>
                    <a:pt x="1092" y="0"/>
                    <a:pt x="917" y="11"/>
                    <a:pt x="732" y="22"/>
                  </a:cubicBezTo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5" name="Google Shape;1785;p21"/>
            <p:cNvSpPr/>
            <p:nvPr/>
          </p:nvSpPr>
          <p:spPr>
            <a:xfrm>
              <a:off x="3981076" y="-449903"/>
              <a:ext cx="188024" cy="165056"/>
            </a:xfrm>
            <a:custGeom>
              <a:avLst/>
              <a:gdLst/>
              <a:ahLst/>
              <a:cxnLst/>
              <a:rect l="l" t="t" r="r" b="b"/>
              <a:pathLst>
                <a:path w="5100" h="4477" extrusionOk="0">
                  <a:moveTo>
                    <a:pt x="142" y="109"/>
                  </a:moveTo>
                  <a:cubicBezTo>
                    <a:pt x="99" y="186"/>
                    <a:pt x="99" y="273"/>
                    <a:pt x="99" y="349"/>
                  </a:cubicBezTo>
                  <a:lnTo>
                    <a:pt x="99" y="349"/>
                  </a:lnTo>
                  <a:cubicBezTo>
                    <a:pt x="99" y="1092"/>
                    <a:pt x="1" y="4476"/>
                    <a:pt x="1398" y="3974"/>
                  </a:cubicBezTo>
                  <a:lnTo>
                    <a:pt x="1398" y="3974"/>
                  </a:lnTo>
                  <a:cubicBezTo>
                    <a:pt x="1769" y="3843"/>
                    <a:pt x="4957" y="590"/>
                    <a:pt x="5099" y="753"/>
                  </a:cubicBezTo>
                  <a:lnTo>
                    <a:pt x="5099" y="753"/>
                  </a:lnTo>
                  <a:cubicBezTo>
                    <a:pt x="4564" y="120"/>
                    <a:pt x="3636" y="55"/>
                    <a:pt x="2806" y="44"/>
                  </a:cubicBezTo>
                  <a:lnTo>
                    <a:pt x="2806" y="44"/>
                  </a:lnTo>
                  <a:cubicBezTo>
                    <a:pt x="2042" y="33"/>
                    <a:pt x="1267" y="22"/>
                    <a:pt x="503" y="0"/>
                  </a:cubicBezTo>
                  <a:lnTo>
                    <a:pt x="503" y="0"/>
                  </a:lnTo>
                  <a:cubicBezTo>
                    <a:pt x="492" y="0"/>
                    <a:pt x="481" y="0"/>
                    <a:pt x="470" y="0"/>
                  </a:cubicBezTo>
                  <a:lnTo>
                    <a:pt x="470" y="0"/>
                  </a:lnTo>
                  <a:cubicBezTo>
                    <a:pt x="350" y="0"/>
                    <a:pt x="219" y="22"/>
                    <a:pt x="142" y="109"/>
                  </a:cubicBezTo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6" name="Google Shape;1786;p21"/>
            <p:cNvSpPr/>
            <p:nvPr/>
          </p:nvSpPr>
          <p:spPr>
            <a:xfrm>
              <a:off x="4253970" y="-571897"/>
              <a:ext cx="285023" cy="209371"/>
            </a:xfrm>
            <a:custGeom>
              <a:avLst/>
              <a:gdLst/>
              <a:ahLst/>
              <a:cxnLst/>
              <a:rect l="l" t="t" r="r" b="b"/>
              <a:pathLst>
                <a:path w="7731" h="5679" extrusionOk="0">
                  <a:moveTo>
                    <a:pt x="1431" y="66"/>
                  </a:moveTo>
                  <a:cubicBezTo>
                    <a:pt x="994" y="241"/>
                    <a:pt x="809" y="754"/>
                    <a:pt x="699" y="1213"/>
                  </a:cubicBezTo>
                  <a:lnTo>
                    <a:pt x="699" y="1213"/>
                  </a:lnTo>
                  <a:cubicBezTo>
                    <a:pt x="503" y="2043"/>
                    <a:pt x="1" y="3287"/>
                    <a:pt x="809" y="3811"/>
                  </a:cubicBezTo>
                  <a:lnTo>
                    <a:pt x="809" y="3811"/>
                  </a:lnTo>
                  <a:cubicBezTo>
                    <a:pt x="1726" y="4412"/>
                    <a:pt x="2676" y="4903"/>
                    <a:pt x="3549" y="5580"/>
                  </a:cubicBezTo>
                  <a:lnTo>
                    <a:pt x="3549" y="5580"/>
                  </a:lnTo>
                  <a:cubicBezTo>
                    <a:pt x="3604" y="5624"/>
                    <a:pt x="3680" y="5678"/>
                    <a:pt x="3756" y="5678"/>
                  </a:cubicBezTo>
                  <a:lnTo>
                    <a:pt x="3756" y="5678"/>
                  </a:lnTo>
                  <a:cubicBezTo>
                    <a:pt x="3800" y="5678"/>
                    <a:pt x="3855" y="5645"/>
                    <a:pt x="3898" y="5624"/>
                  </a:cubicBezTo>
                  <a:lnTo>
                    <a:pt x="3898" y="5624"/>
                  </a:lnTo>
                  <a:cubicBezTo>
                    <a:pt x="4815" y="5089"/>
                    <a:pt x="5219" y="3964"/>
                    <a:pt x="6027" y="3265"/>
                  </a:cubicBezTo>
                  <a:lnTo>
                    <a:pt x="6027" y="3265"/>
                  </a:lnTo>
                  <a:cubicBezTo>
                    <a:pt x="6355" y="2992"/>
                    <a:pt x="6737" y="2785"/>
                    <a:pt x="7065" y="2523"/>
                  </a:cubicBezTo>
                  <a:lnTo>
                    <a:pt x="7065" y="2523"/>
                  </a:lnTo>
                  <a:cubicBezTo>
                    <a:pt x="7392" y="2261"/>
                    <a:pt x="7687" y="1901"/>
                    <a:pt x="7731" y="1486"/>
                  </a:cubicBezTo>
                  <a:lnTo>
                    <a:pt x="7731" y="1486"/>
                  </a:lnTo>
                  <a:cubicBezTo>
                    <a:pt x="7381" y="1016"/>
                    <a:pt x="6770" y="874"/>
                    <a:pt x="6202" y="754"/>
                  </a:cubicBezTo>
                  <a:lnTo>
                    <a:pt x="6202" y="754"/>
                  </a:lnTo>
                  <a:cubicBezTo>
                    <a:pt x="4881" y="492"/>
                    <a:pt x="3560" y="219"/>
                    <a:pt x="2217" y="34"/>
                  </a:cubicBezTo>
                  <a:lnTo>
                    <a:pt x="2217" y="34"/>
                  </a:lnTo>
                  <a:cubicBezTo>
                    <a:pt x="2086" y="12"/>
                    <a:pt x="1955" y="1"/>
                    <a:pt x="1824" y="1"/>
                  </a:cubicBezTo>
                  <a:lnTo>
                    <a:pt x="1824" y="1"/>
                  </a:lnTo>
                  <a:cubicBezTo>
                    <a:pt x="1682" y="1"/>
                    <a:pt x="1551" y="12"/>
                    <a:pt x="1431" y="66"/>
                  </a:cubicBezTo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7" name="Google Shape;1787;p21"/>
            <p:cNvSpPr/>
            <p:nvPr/>
          </p:nvSpPr>
          <p:spPr>
            <a:xfrm>
              <a:off x="3907414" y="-244220"/>
              <a:ext cx="105515" cy="233887"/>
            </a:xfrm>
            <a:custGeom>
              <a:avLst/>
              <a:gdLst/>
              <a:ahLst/>
              <a:cxnLst/>
              <a:rect l="l" t="t" r="r" b="b"/>
              <a:pathLst>
                <a:path w="2862" h="6344" extrusionOk="0">
                  <a:moveTo>
                    <a:pt x="88" y="3450"/>
                  </a:moveTo>
                  <a:cubicBezTo>
                    <a:pt x="11" y="3810"/>
                    <a:pt x="1" y="4192"/>
                    <a:pt x="153" y="4531"/>
                  </a:cubicBezTo>
                  <a:lnTo>
                    <a:pt x="153" y="4531"/>
                  </a:lnTo>
                  <a:cubicBezTo>
                    <a:pt x="252" y="4716"/>
                    <a:pt x="394" y="4880"/>
                    <a:pt x="536" y="5033"/>
                  </a:cubicBezTo>
                  <a:lnTo>
                    <a:pt x="536" y="5033"/>
                  </a:lnTo>
                  <a:cubicBezTo>
                    <a:pt x="1180" y="5666"/>
                    <a:pt x="1988" y="6125"/>
                    <a:pt x="2861" y="6343"/>
                  </a:cubicBezTo>
                  <a:lnTo>
                    <a:pt x="2861" y="6343"/>
                  </a:lnTo>
                  <a:cubicBezTo>
                    <a:pt x="2479" y="5295"/>
                    <a:pt x="2086" y="4247"/>
                    <a:pt x="1868" y="3155"/>
                  </a:cubicBezTo>
                  <a:lnTo>
                    <a:pt x="1868" y="3155"/>
                  </a:lnTo>
                  <a:cubicBezTo>
                    <a:pt x="1649" y="2096"/>
                    <a:pt x="1627" y="1059"/>
                    <a:pt x="1802" y="0"/>
                  </a:cubicBezTo>
                  <a:lnTo>
                    <a:pt x="1802" y="0"/>
                  </a:lnTo>
                  <a:cubicBezTo>
                    <a:pt x="1180" y="1026"/>
                    <a:pt x="339" y="2249"/>
                    <a:pt x="88" y="3450"/>
                  </a:cubicBezTo>
                  <a:close/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8" name="Google Shape;1788;p21"/>
            <p:cNvSpPr/>
            <p:nvPr/>
          </p:nvSpPr>
          <p:spPr>
            <a:xfrm>
              <a:off x="3854288" y="621167"/>
              <a:ext cx="151783" cy="279751"/>
            </a:xfrm>
            <a:custGeom>
              <a:avLst/>
              <a:gdLst/>
              <a:ahLst/>
              <a:cxnLst/>
              <a:rect l="l" t="t" r="r" b="b"/>
              <a:pathLst>
                <a:path w="4117" h="7588" extrusionOk="0">
                  <a:moveTo>
                    <a:pt x="743" y="2893"/>
                  </a:moveTo>
                  <a:cubicBezTo>
                    <a:pt x="874" y="3701"/>
                    <a:pt x="1049" y="4520"/>
                    <a:pt x="1245" y="5317"/>
                  </a:cubicBezTo>
                  <a:lnTo>
                    <a:pt x="1245" y="5317"/>
                  </a:lnTo>
                  <a:cubicBezTo>
                    <a:pt x="1311" y="5612"/>
                    <a:pt x="2020" y="7413"/>
                    <a:pt x="1878" y="7588"/>
                  </a:cubicBezTo>
                  <a:lnTo>
                    <a:pt x="1878" y="7588"/>
                  </a:lnTo>
                  <a:cubicBezTo>
                    <a:pt x="2763" y="6431"/>
                    <a:pt x="3341" y="5077"/>
                    <a:pt x="3920" y="3734"/>
                  </a:cubicBezTo>
                  <a:lnTo>
                    <a:pt x="3920" y="3734"/>
                  </a:lnTo>
                  <a:cubicBezTo>
                    <a:pt x="4018" y="3516"/>
                    <a:pt x="4116" y="3297"/>
                    <a:pt x="4106" y="3057"/>
                  </a:cubicBezTo>
                  <a:lnTo>
                    <a:pt x="4106" y="3057"/>
                  </a:lnTo>
                  <a:cubicBezTo>
                    <a:pt x="4095" y="2850"/>
                    <a:pt x="4007" y="2653"/>
                    <a:pt x="3909" y="2468"/>
                  </a:cubicBezTo>
                  <a:lnTo>
                    <a:pt x="3909" y="2468"/>
                  </a:lnTo>
                  <a:cubicBezTo>
                    <a:pt x="3603" y="1856"/>
                    <a:pt x="3177" y="1310"/>
                    <a:pt x="2752" y="775"/>
                  </a:cubicBezTo>
                  <a:lnTo>
                    <a:pt x="2752" y="775"/>
                  </a:lnTo>
                  <a:cubicBezTo>
                    <a:pt x="2457" y="404"/>
                    <a:pt x="2097" y="11"/>
                    <a:pt x="1627" y="0"/>
                  </a:cubicBezTo>
                  <a:lnTo>
                    <a:pt x="1627" y="0"/>
                  </a:lnTo>
                  <a:cubicBezTo>
                    <a:pt x="1605" y="0"/>
                    <a:pt x="1594" y="0"/>
                    <a:pt x="1573" y="0"/>
                  </a:cubicBezTo>
                  <a:lnTo>
                    <a:pt x="1573" y="0"/>
                  </a:lnTo>
                  <a:cubicBezTo>
                    <a:pt x="0" y="0"/>
                    <a:pt x="601" y="2042"/>
                    <a:pt x="743" y="2893"/>
                  </a:cubicBezTo>
                  <a:close/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9" name="Google Shape;1789;p21"/>
            <p:cNvSpPr/>
            <p:nvPr/>
          </p:nvSpPr>
          <p:spPr>
            <a:xfrm>
              <a:off x="3573320" y="460536"/>
              <a:ext cx="172319" cy="196061"/>
            </a:xfrm>
            <a:custGeom>
              <a:avLst/>
              <a:gdLst/>
              <a:ahLst/>
              <a:cxnLst/>
              <a:rect l="l" t="t" r="r" b="b"/>
              <a:pathLst>
                <a:path w="4674" h="5318" extrusionOk="0">
                  <a:moveTo>
                    <a:pt x="2272" y="1"/>
                  </a:moveTo>
                  <a:cubicBezTo>
                    <a:pt x="2195" y="12"/>
                    <a:pt x="2141" y="67"/>
                    <a:pt x="2086" y="121"/>
                  </a:cubicBezTo>
                  <a:lnTo>
                    <a:pt x="2086" y="121"/>
                  </a:lnTo>
                  <a:cubicBezTo>
                    <a:pt x="1518" y="700"/>
                    <a:pt x="1016" y="1333"/>
                    <a:pt x="579" y="2010"/>
                  </a:cubicBezTo>
                  <a:lnTo>
                    <a:pt x="579" y="2010"/>
                  </a:lnTo>
                  <a:cubicBezTo>
                    <a:pt x="121" y="2720"/>
                    <a:pt x="1" y="3003"/>
                    <a:pt x="678" y="3560"/>
                  </a:cubicBezTo>
                  <a:lnTo>
                    <a:pt x="678" y="3560"/>
                  </a:lnTo>
                  <a:cubicBezTo>
                    <a:pt x="1267" y="4030"/>
                    <a:pt x="1911" y="4423"/>
                    <a:pt x="2610" y="4707"/>
                  </a:cubicBezTo>
                  <a:lnTo>
                    <a:pt x="2610" y="4707"/>
                  </a:lnTo>
                  <a:cubicBezTo>
                    <a:pt x="2774" y="4783"/>
                    <a:pt x="4674" y="5318"/>
                    <a:pt x="4674" y="5263"/>
                  </a:cubicBezTo>
                  <a:lnTo>
                    <a:pt x="4674" y="5263"/>
                  </a:lnTo>
                  <a:cubicBezTo>
                    <a:pt x="4575" y="3375"/>
                    <a:pt x="3800" y="1529"/>
                    <a:pt x="2523" y="143"/>
                  </a:cubicBezTo>
                  <a:lnTo>
                    <a:pt x="2523" y="143"/>
                  </a:lnTo>
                  <a:cubicBezTo>
                    <a:pt x="2457" y="77"/>
                    <a:pt x="2381" y="1"/>
                    <a:pt x="2283" y="1"/>
                  </a:cubicBezTo>
                  <a:lnTo>
                    <a:pt x="2283" y="1"/>
                  </a:lnTo>
                  <a:cubicBezTo>
                    <a:pt x="2283" y="1"/>
                    <a:pt x="2272" y="1"/>
                    <a:pt x="2272" y="1"/>
                  </a:cubicBezTo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0" name="Google Shape;1790;p21"/>
            <p:cNvSpPr/>
            <p:nvPr/>
          </p:nvSpPr>
          <p:spPr>
            <a:xfrm>
              <a:off x="3099165" y="186833"/>
              <a:ext cx="102676" cy="226256"/>
            </a:xfrm>
            <a:custGeom>
              <a:avLst/>
              <a:gdLst/>
              <a:ahLst/>
              <a:cxnLst/>
              <a:rect l="l" t="t" r="r" b="b"/>
              <a:pathLst>
                <a:path w="2785" h="6137" extrusionOk="0">
                  <a:moveTo>
                    <a:pt x="852" y="12"/>
                  </a:moveTo>
                  <a:cubicBezTo>
                    <a:pt x="743" y="34"/>
                    <a:pt x="689" y="132"/>
                    <a:pt x="656" y="230"/>
                  </a:cubicBezTo>
                  <a:lnTo>
                    <a:pt x="656" y="230"/>
                  </a:lnTo>
                  <a:cubicBezTo>
                    <a:pt x="274" y="1093"/>
                    <a:pt x="66" y="2032"/>
                    <a:pt x="23" y="2971"/>
                  </a:cubicBezTo>
                  <a:lnTo>
                    <a:pt x="23" y="2971"/>
                  </a:lnTo>
                  <a:cubicBezTo>
                    <a:pt x="1" y="3418"/>
                    <a:pt x="12" y="3877"/>
                    <a:pt x="208" y="4270"/>
                  </a:cubicBezTo>
                  <a:lnTo>
                    <a:pt x="208" y="4270"/>
                  </a:lnTo>
                  <a:cubicBezTo>
                    <a:pt x="361" y="4597"/>
                    <a:pt x="623" y="4859"/>
                    <a:pt x="874" y="5110"/>
                  </a:cubicBezTo>
                  <a:lnTo>
                    <a:pt x="874" y="5110"/>
                  </a:lnTo>
                  <a:cubicBezTo>
                    <a:pt x="1125" y="5362"/>
                    <a:pt x="1376" y="5624"/>
                    <a:pt x="1638" y="5875"/>
                  </a:cubicBezTo>
                  <a:lnTo>
                    <a:pt x="1638" y="5875"/>
                  </a:lnTo>
                  <a:cubicBezTo>
                    <a:pt x="1748" y="5995"/>
                    <a:pt x="1879" y="6115"/>
                    <a:pt x="2031" y="6137"/>
                  </a:cubicBezTo>
                  <a:lnTo>
                    <a:pt x="2031" y="6137"/>
                  </a:lnTo>
                  <a:cubicBezTo>
                    <a:pt x="2283" y="5023"/>
                    <a:pt x="2785" y="3702"/>
                    <a:pt x="2785" y="2556"/>
                  </a:cubicBezTo>
                  <a:lnTo>
                    <a:pt x="2785" y="2556"/>
                  </a:lnTo>
                  <a:cubicBezTo>
                    <a:pt x="2774" y="1639"/>
                    <a:pt x="1704" y="820"/>
                    <a:pt x="1147" y="176"/>
                  </a:cubicBezTo>
                  <a:lnTo>
                    <a:pt x="1147" y="176"/>
                  </a:lnTo>
                  <a:cubicBezTo>
                    <a:pt x="1071" y="88"/>
                    <a:pt x="983" y="1"/>
                    <a:pt x="885" y="1"/>
                  </a:cubicBezTo>
                  <a:lnTo>
                    <a:pt x="885" y="1"/>
                  </a:lnTo>
                  <a:cubicBezTo>
                    <a:pt x="874" y="1"/>
                    <a:pt x="863" y="1"/>
                    <a:pt x="852" y="12"/>
                  </a:cubicBezTo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1" name="Google Shape;1791;p21"/>
            <p:cNvSpPr/>
            <p:nvPr/>
          </p:nvSpPr>
          <p:spPr>
            <a:xfrm>
              <a:off x="3307688" y="166740"/>
              <a:ext cx="159010" cy="83357"/>
            </a:xfrm>
            <a:custGeom>
              <a:avLst/>
              <a:gdLst/>
              <a:ahLst/>
              <a:cxnLst/>
              <a:rect l="l" t="t" r="r" b="b"/>
              <a:pathLst>
                <a:path w="4313" h="2261" extrusionOk="0">
                  <a:moveTo>
                    <a:pt x="186" y="164"/>
                  </a:moveTo>
                  <a:cubicBezTo>
                    <a:pt x="142" y="480"/>
                    <a:pt x="98" y="797"/>
                    <a:pt x="55" y="1114"/>
                  </a:cubicBezTo>
                  <a:lnTo>
                    <a:pt x="55" y="1114"/>
                  </a:lnTo>
                  <a:cubicBezTo>
                    <a:pt x="55" y="1561"/>
                    <a:pt x="0" y="1922"/>
                    <a:pt x="459" y="2096"/>
                  </a:cubicBezTo>
                  <a:lnTo>
                    <a:pt x="459" y="2096"/>
                  </a:lnTo>
                  <a:cubicBezTo>
                    <a:pt x="895" y="2260"/>
                    <a:pt x="1802" y="2020"/>
                    <a:pt x="2271" y="1987"/>
                  </a:cubicBezTo>
                  <a:lnTo>
                    <a:pt x="2271" y="1987"/>
                  </a:lnTo>
                  <a:cubicBezTo>
                    <a:pt x="2948" y="1943"/>
                    <a:pt x="3647" y="1900"/>
                    <a:pt x="4313" y="2053"/>
                  </a:cubicBezTo>
                  <a:lnTo>
                    <a:pt x="4313" y="2053"/>
                  </a:lnTo>
                  <a:cubicBezTo>
                    <a:pt x="4214" y="1507"/>
                    <a:pt x="3854" y="1037"/>
                    <a:pt x="3406" y="721"/>
                  </a:cubicBezTo>
                  <a:lnTo>
                    <a:pt x="3406" y="721"/>
                  </a:lnTo>
                  <a:cubicBezTo>
                    <a:pt x="2959" y="404"/>
                    <a:pt x="2424" y="229"/>
                    <a:pt x="1889" y="109"/>
                  </a:cubicBezTo>
                  <a:lnTo>
                    <a:pt x="1889" y="109"/>
                  </a:lnTo>
                  <a:cubicBezTo>
                    <a:pt x="1605" y="44"/>
                    <a:pt x="1310" y="0"/>
                    <a:pt x="1015" y="0"/>
                  </a:cubicBezTo>
                  <a:lnTo>
                    <a:pt x="1015" y="0"/>
                  </a:lnTo>
                  <a:cubicBezTo>
                    <a:pt x="732" y="0"/>
                    <a:pt x="448" y="44"/>
                    <a:pt x="186" y="164"/>
                  </a:cubicBezTo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2" name="Google Shape;1792;p21"/>
            <p:cNvSpPr/>
            <p:nvPr/>
          </p:nvSpPr>
          <p:spPr>
            <a:xfrm>
              <a:off x="2007551" y="-71976"/>
              <a:ext cx="128041" cy="251621"/>
            </a:xfrm>
            <a:custGeom>
              <a:avLst/>
              <a:gdLst/>
              <a:ahLst/>
              <a:cxnLst/>
              <a:rect l="l" t="t" r="r" b="b"/>
              <a:pathLst>
                <a:path w="3473" h="6825" extrusionOk="0">
                  <a:moveTo>
                    <a:pt x="23" y="23"/>
                  </a:moveTo>
                  <a:cubicBezTo>
                    <a:pt x="1" y="1213"/>
                    <a:pt x="383" y="2195"/>
                    <a:pt x="820" y="3265"/>
                  </a:cubicBezTo>
                  <a:lnTo>
                    <a:pt x="820" y="3265"/>
                  </a:lnTo>
                  <a:cubicBezTo>
                    <a:pt x="1322" y="4488"/>
                    <a:pt x="1901" y="5678"/>
                    <a:pt x="2545" y="6824"/>
                  </a:cubicBezTo>
                  <a:lnTo>
                    <a:pt x="2545" y="6824"/>
                  </a:lnTo>
                  <a:cubicBezTo>
                    <a:pt x="2021" y="5896"/>
                    <a:pt x="2774" y="3691"/>
                    <a:pt x="3003" y="2741"/>
                  </a:cubicBezTo>
                  <a:lnTo>
                    <a:pt x="3003" y="2741"/>
                  </a:lnTo>
                  <a:cubicBezTo>
                    <a:pt x="3134" y="2206"/>
                    <a:pt x="3473" y="1562"/>
                    <a:pt x="3254" y="1158"/>
                  </a:cubicBezTo>
                  <a:lnTo>
                    <a:pt x="3254" y="1158"/>
                  </a:lnTo>
                  <a:cubicBezTo>
                    <a:pt x="2894" y="492"/>
                    <a:pt x="1770" y="132"/>
                    <a:pt x="852" y="34"/>
                  </a:cubicBezTo>
                  <a:lnTo>
                    <a:pt x="852" y="34"/>
                  </a:lnTo>
                  <a:cubicBezTo>
                    <a:pt x="678" y="12"/>
                    <a:pt x="514" y="1"/>
                    <a:pt x="350" y="1"/>
                  </a:cubicBezTo>
                  <a:lnTo>
                    <a:pt x="350" y="1"/>
                  </a:lnTo>
                  <a:cubicBezTo>
                    <a:pt x="241" y="1"/>
                    <a:pt x="121" y="12"/>
                    <a:pt x="23" y="23"/>
                  </a:cubicBezTo>
                  <a:close/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3" name="Google Shape;1793;p21"/>
            <p:cNvSpPr/>
            <p:nvPr/>
          </p:nvSpPr>
          <p:spPr>
            <a:xfrm>
              <a:off x="2534464" y="-94908"/>
              <a:ext cx="163028" cy="148576"/>
            </a:xfrm>
            <a:custGeom>
              <a:avLst/>
              <a:gdLst/>
              <a:ahLst/>
              <a:cxnLst/>
              <a:rect l="l" t="t" r="r" b="b"/>
              <a:pathLst>
                <a:path w="4422" h="4030" extrusionOk="0">
                  <a:moveTo>
                    <a:pt x="3210" y="99"/>
                  </a:moveTo>
                  <a:cubicBezTo>
                    <a:pt x="2599" y="328"/>
                    <a:pt x="1976" y="568"/>
                    <a:pt x="1354" y="808"/>
                  </a:cubicBezTo>
                  <a:lnTo>
                    <a:pt x="1354" y="808"/>
                  </a:lnTo>
                  <a:cubicBezTo>
                    <a:pt x="939" y="972"/>
                    <a:pt x="0" y="1256"/>
                    <a:pt x="11" y="1780"/>
                  </a:cubicBezTo>
                  <a:lnTo>
                    <a:pt x="11" y="1780"/>
                  </a:lnTo>
                  <a:cubicBezTo>
                    <a:pt x="22" y="2326"/>
                    <a:pt x="1048" y="3374"/>
                    <a:pt x="1365" y="3833"/>
                  </a:cubicBezTo>
                  <a:lnTo>
                    <a:pt x="1365" y="3833"/>
                  </a:lnTo>
                  <a:cubicBezTo>
                    <a:pt x="1419" y="3909"/>
                    <a:pt x="1474" y="3996"/>
                    <a:pt x="1572" y="4018"/>
                  </a:cubicBezTo>
                  <a:lnTo>
                    <a:pt x="1572" y="4018"/>
                  </a:lnTo>
                  <a:cubicBezTo>
                    <a:pt x="1638" y="4029"/>
                    <a:pt x="1703" y="4007"/>
                    <a:pt x="1780" y="3985"/>
                  </a:cubicBezTo>
                  <a:lnTo>
                    <a:pt x="1780" y="3985"/>
                  </a:lnTo>
                  <a:cubicBezTo>
                    <a:pt x="2271" y="3833"/>
                    <a:pt x="2795" y="3844"/>
                    <a:pt x="3297" y="3723"/>
                  </a:cubicBezTo>
                  <a:lnTo>
                    <a:pt x="3297" y="3723"/>
                  </a:lnTo>
                  <a:cubicBezTo>
                    <a:pt x="3800" y="3592"/>
                    <a:pt x="4302" y="3265"/>
                    <a:pt x="4389" y="2752"/>
                  </a:cubicBezTo>
                  <a:lnTo>
                    <a:pt x="4389" y="2752"/>
                  </a:lnTo>
                  <a:cubicBezTo>
                    <a:pt x="4422" y="2566"/>
                    <a:pt x="4389" y="2370"/>
                    <a:pt x="4356" y="2184"/>
                  </a:cubicBezTo>
                  <a:lnTo>
                    <a:pt x="4356" y="2184"/>
                  </a:lnTo>
                  <a:cubicBezTo>
                    <a:pt x="4280" y="1671"/>
                    <a:pt x="4193" y="1169"/>
                    <a:pt x="4094" y="656"/>
                  </a:cubicBezTo>
                  <a:lnTo>
                    <a:pt x="4094" y="656"/>
                  </a:lnTo>
                  <a:cubicBezTo>
                    <a:pt x="4051" y="404"/>
                    <a:pt x="3974" y="121"/>
                    <a:pt x="3734" y="33"/>
                  </a:cubicBezTo>
                  <a:lnTo>
                    <a:pt x="3734" y="33"/>
                  </a:lnTo>
                  <a:cubicBezTo>
                    <a:pt x="3690" y="11"/>
                    <a:pt x="3636" y="1"/>
                    <a:pt x="3581" y="1"/>
                  </a:cubicBezTo>
                  <a:lnTo>
                    <a:pt x="3581" y="1"/>
                  </a:lnTo>
                  <a:cubicBezTo>
                    <a:pt x="3461" y="1"/>
                    <a:pt x="3330" y="55"/>
                    <a:pt x="3210" y="99"/>
                  </a:cubicBezTo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4" name="Google Shape;1794;p21"/>
            <p:cNvSpPr/>
            <p:nvPr/>
          </p:nvSpPr>
          <p:spPr>
            <a:xfrm>
              <a:off x="2505080" y="169947"/>
              <a:ext cx="158604" cy="205315"/>
            </a:xfrm>
            <a:custGeom>
              <a:avLst/>
              <a:gdLst/>
              <a:ahLst/>
              <a:cxnLst/>
              <a:rect l="l" t="t" r="r" b="b"/>
              <a:pathLst>
                <a:path w="4302" h="5569" extrusionOk="0">
                  <a:moveTo>
                    <a:pt x="2347" y="22"/>
                  </a:moveTo>
                  <a:cubicBezTo>
                    <a:pt x="2042" y="77"/>
                    <a:pt x="1649" y="273"/>
                    <a:pt x="1398" y="470"/>
                  </a:cubicBezTo>
                  <a:lnTo>
                    <a:pt x="1398" y="470"/>
                  </a:lnTo>
                  <a:cubicBezTo>
                    <a:pt x="0" y="1496"/>
                    <a:pt x="1321" y="4116"/>
                    <a:pt x="1867" y="5317"/>
                  </a:cubicBezTo>
                  <a:lnTo>
                    <a:pt x="1867" y="5317"/>
                  </a:lnTo>
                  <a:cubicBezTo>
                    <a:pt x="1900" y="5394"/>
                    <a:pt x="1933" y="5470"/>
                    <a:pt x="2009" y="5503"/>
                  </a:cubicBezTo>
                  <a:lnTo>
                    <a:pt x="2009" y="5503"/>
                  </a:lnTo>
                  <a:cubicBezTo>
                    <a:pt x="2107" y="5568"/>
                    <a:pt x="2249" y="5514"/>
                    <a:pt x="2358" y="5459"/>
                  </a:cubicBezTo>
                  <a:lnTo>
                    <a:pt x="2358" y="5459"/>
                  </a:lnTo>
                  <a:cubicBezTo>
                    <a:pt x="2970" y="5154"/>
                    <a:pt x="3516" y="4739"/>
                    <a:pt x="3974" y="4247"/>
                  </a:cubicBezTo>
                  <a:lnTo>
                    <a:pt x="3974" y="4247"/>
                  </a:lnTo>
                  <a:cubicBezTo>
                    <a:pt x="4072" y="4138"/>
                    <a:pt x="4171" y="4018"/>
                    <a:pt x="4225" y="3887"/>
                  </a:cubicBezTo>
                  <a:lnTo>
                    <a:pt x="4225" y="3887"/>
                  </a:lnTo>
                  <a:cubicBezTo>
                    <a:pt x="4291" y="3734"/>
                    <a:pt x="4302" y="3560"/>
                    <a:pt x="4302" y="3385"/>
                  </a:cubicBezTo>
                  <a:lnTo>
                    <a:pt x="4302" y="3385"/>
                  </a:lnTo>
                  <a:cubicBezTo>
                    <a:pt x="4302" y="2413"/>
                    <a:pt x="3865" y="1507"/>
                    <a:pt x="3330" y="710"/>
                  </a:cubicBezTo>
                  <a:lnTo>
                    <a:pt x="3330" y="710"/>
                  </a:lnTo>
                  <a:cubicBezTo>
                    <a:pt x="3057" y="295"/>
                    <a:pt x="2948" y="0"/>
                    <a:pt x="2555" y="0"/>
                  </a:cubicBezTo>
                  <a:lnTo>
                    <a:pt x="2555" y="0"/>
                  </a:lnTo>
                  <a:cubicBezTo>
                    <a:pt x="2489" y="0"/>
                    <a:pt x="2424" y="0"/>
                    <a:pt x="2347" y="22"/>
                  </a:cubicBezTo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5" name="Google Shape;1795;p21"/>
            <p:cNvSpPr/>
            <p:nvPr/>
          </p:nvSpPr>
          <p:spPr>
            <a:xfrm>
              <a:off x="2603295" y="681924"/>
              <a:ext cx="348177" cy="312378"/>
            </a:xfrm>
            <a:custGeom>
              <a:avLst/>
              <a:gdLst/>
              <a:ahLst/>
              <a:cxnLst/>
              <a:rect l="l" t="t" r="r" b="b"/>
              <a:pathLst>
                <a:path w="9444" h="8473" extrusionOk="0">
                  <a:moveTo>
                    <a:pt x="2184" y="296"/>
                  </a:moveTo>
                  <a:cubicBezTo>
                    <a:pt x="1780" y="1071"/>
                    <a:pt x="1332" y="1879"/>
                    <a:pt x="928" y="2708"/>
                  </a:cubicBezTo>
                  <a:lnTo>
                    <a:pt x="928" y="2708"/>
                  </a:lnTo>
                  <a:cubicBezTo>
                    <a:pt x="524" y="3538"/>
                    <a:pt x="175" y="4390"/>
                    <a:pt x="0" y="5252"/>
                  </a:cubicBezTo>
                  <a:lnTo>
                    <a:pt x="0" y="5252"/>
                  </a:lnTo>
                  <a:cubicBezTo>
                    <a:pt x="1114" y="6671"/>
                    <a:pt x="2806" y="7894"/>
                    <a:pt x="4509" y="8473"/>
                  </a:cubicBezTo>
                  <a:lnTo>
                    <a:pt x="4509" y="8473"/>
                  </a:lnTo>
                  <a:cubicBezTo>
                    <a:pt x="6081" y="7916"/>
                    <a:pt x="8232" y="5842"/>
                    <a:pt x="9444" y="4674"/>
                  </a:cubicBezTo>
                  <a:lnTo>
                    <a:pt x="9444" y="4674"/>
                  </a:lnTo>
                  <a:cubicBezTo>
                    <a:pt x="9433" y="4641"/>
                    <a:pt x="9422" y="4597"/>
                    <a:pt x="9411" y="4553"/>
                  </a:cubicBezTo>
                  <a:lnTo>
                    <a:pt x="9411" y="4553"/>
                  </a:lnTo>
                  <a:cubicBezTo>
                    <a:pt x="9116" y="2992"/>
                    <a:pt x="8647" y="667"/>
                    <a:pt x="7140" y="296"/>
                  </a:cubicBezTo>
                  <a:lnTo>
                    <a:pt x="7140" y="296"/>
                  </a:lnTo>
                  <a:cubicBezTo>
                    <a:pt x="6332" y="99"/>
                    <a:pt x="5492" y="1"/>
                    <a:pt x="4662" y="1"/>
                  </a:cubicBezTo>
                  <a:lnTo>
                    <a:pt x="4662" y="1"/>
                  </a:lnTo>
                  <a:cubicBezTo>
                    <a:pt x="3832" y="1"/>
                    <a:pt x="2992" y="99"/>
                    <a:pt x="2184" y="296"/>
                  </a:cubicBezTo>
                  <a:close/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6" name="Google Shape;1796;p21"/>
            <p:cNvSpPr/>
            <p:nvPr/>
          </p:nvSpPr>
          <p:spPr>
            <a:xfrm>
              <a:off x="1469800" y="-380703"/>
              <a:ext cx="196872" cy="210956"/>
            </a:xfrm>
            <a:custGeom>
              <a:avLst/>
              <a:gdLst/>
              <a:ahLst/>
              <a:cxnLst/>
              <a:rect l="l" t="t" r="r" b="b"/>
              <a:pathLst>
                <a:path w="5340" h="5722" extrusionOk="0">
                  <a:moveTo>
                    <a:pt x="929" y="1158"/>
                  </a:moveTo>
                  <a:cubicBezTo>
                    <a:pt x="863" y="1246"/>
                    <a:pt x="798" y="1333"/>
                    <a:pt x="743" y="1420"/>
                  </a:cubicBezTo>
                  <a:lnTo>
                    <a:pt x="743" y="1420"/>
                  </a:lnTo>
                  <a:cubicBezTo>
                    <a:pt x="1" y="2698"/>
                    <a:pt x="743" y="4586"/>
                    <a:pt x="1769" y="5722"/>
                  </a:cubicBezTo>
                  <a:lnTo>
                    <a:pt x="1769" y="5722"/>
                  </a:lnTo>
                  <a:cubicBezTo>
                    <a:pt x="2741" y="5427"/>
                    <a:pt x="3746" y="5241"/>
                    <a:pt x="4717" y="4958"/>
                  </a:cubicBezTo>
                  <a:lnTo>
                    <a:pt x="4717" y="4958"/>
                  </a:lnTo>
                  <a:cubicBezTo>
                    <a:pt x="5034" y="4106"/>
                    <a:pt x="5001" y="3112"/>
                    <a:pt x="5263" y="2239"/>
                  </a:cubicBezTo>
                  <a:lnTo>
                    <a:pt x="5263" y="2239"/>
                  </a:lnTo>
                  <a:cubicBezTo>
                    <a:pt x="5285" y="2163"/>
                    <a:pt x="5307" y="2086"/>
                    <a:pt x="5340" y="2010"/>
                  </a:cubicBezTo>
                  <a:lnTo>
                    <a:pt x="5340" y="2010"/>
                  </a:lnTo>
                  <a:cubicBezTo>
                    <a:pt x="4717" y="1322"/>
                    <a:pt x="3887" y="689"/>
                    <a:pt x="3265" y="1"/>
                  </a:cubicBezTo>
                  <a:lnTo>
                    <a:pt x="3265" y="1"/>
                  </a:lnTo>
                  <a:cubicBezTo>
                    <a:pt x="2370" y="23"/>
                    <a:pt x="1486" y="459"/>
                    <a:pt x="929" y="1158"/>
                  </a:cubicBezTo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7" name="Google Shape;1797;p21"/>
            <p:cNvSpPr/>
            <p:nvPr/>
          </p:nvSpPr>
          <p:spPr>
            <a:xfrm>
              <a:off x="2108200" y="2901"/>
              <a:ext cx="37" cy="3650"/>
            </a:xfrm>
            <a:custGeom>
              <a:avLst/>
              <a:gdLst/>
              <a:ahLst/>
              <a:cxnLst/>
              <a:rect l="l" t="t" r="r" b="b"/>
              <a:pathLst>
                <a:path w="1" h="99" extrusionOk="0">
                  <a:moveTo>
                    <a:pt x="0" y="1"/>
                  </a:moveTo>
                  <a:lnTo>
                    <a:pt x="0" y="99"/>
                  </a:lnTo>
                  <a:close/>
                </a:path>
              </a:pathLst>
            </a:custGeom>
            <a:solidFill>
              <a:srgbClr val="4A59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8" name="Google Shape;1798;p21"/>
            <p:cNvSpPr/>
            <p:nvPr/>
          </p:nvSpPr>
          <p:spPr>
            <a:xfrm>
              <a:off x="2102559" y="-86871"/>
              <a:ext cx="484660" cy="358278"/>
            </a:xfrm>
            <a:custGeom>
              <a:avLst/>
              <a:gdLst/>
              <a:ahLst/>
              <a:cxnLst/>
              <a:rect l="l" t="t" r="r" b="b"/>
              <a:pathLst>
                <a:path w="13146" h="9718" extrusionOk="0">
                  <a:moveTo>
                    <a:pt x="3188" y="678"/>
                  </a:moveTo>
                  <a:cubicBezTo>
                    <a:pt x="2490" y="874"/>
                    <a:pt x="1780" y="1114"/>
                    <a:pt x="1201" y="1551"/>
                  </a:cubicBezTo>
                  <a:lnTo>
                    <a:pt x="1201" y="1551"/>
                  </a:lnTo>
                  <a:cubicBezTo>
                    <a:pt x="634" y="1999"/>
                    <a:pt x="393" y="2698"/>
                    <a:pt x="284" y="3418"/>
                  </a:cubicBezTo>
                  <a:lnTo>
                    <a:pt x="284" y="3418"/>
                  </a:lnTo>
                  <a:cubicBezTo>
                    <a:pt x="142" y="4357"/>
                    <a:pt x="0" y="5307"/>
                    <a:pt x="33" y="6257"/>
                  </a:cubicBezTo>
                  <a:lnTo>
                    <a:pt x="33" y="6257"/>
                  </a:lnTo>
                  <a:cubicBezTo>
                    <a:pt x="66" y="7207"/>
                    <a:pt x="284" y="8178"/>
                    <a:pt x="819" y="8964"/>
                  </a:cubicBezTo>
                  <a:lnTo>
                    <a:pt x="819" y="8964"/>
                  </a:lnTo>
                  <a:cubicBezTo>
                    <a:pt x="2686" y="9565"/>
                    <a:pt x="4859" y="9718"/>
                    <a:pt x="6824" y="9652"/>
                  </a:cubicBezTo>
                  <a:lnTo>
                    <a:pt x="6824" y="9652"/>
                  </a:lnTo>
                  <a:cubicBezTo>
                    <a:pt x="7261" y="9641"/>
                    <a:pt x="7697" y="9608"/>
                    <a:pt x="8145" y="9576"/>
                  </a:cubicBezTo>
                  <a:lnTo>
                    <a:pt x="8145" y="9576"/>
                  </a:lnTo>
                  <a:cubicBezTo>
                    <a:pt x="8811" y="9532"/>
                    <a:pt x="9499" y="9477"/>
                    <a:pt x="10132" y="9270"/>
                  </a:cubicBezTo>
                  <a:lnTo>
                    <a:pt x="10132" y="9270"/>
                  </a:lnTo>
                  <a:cubicBezTo>
                    <a:pt x="12119" y="8637"/>
                    <a:pt x="13145" y="6333"/>
                    <a:pt x="12971" y="4248"/>
                  </a:cubicBezTo>
                  <a:lnTo>
                    <a:pt x="12971" y="4248"/>
                  </a:lnTo>
                  <a:cubicBezTo>
                    <a:pt x="12796" y="2272"/>
                    <a:pt x="11006" y="711"/>
                    <a:pt x="9073" y="230"/>
                  </a:cubicBezTo>
                  <a:lnTo>
                    <a:pt x="9073" y="230"/>
                  </a:lnTo>
                  <a:cubicBezTo>
                    <a:pt x="8462" y="66"/>
                    <a:pt x="7839" y="1"/>
                    <a:pt x="7206" y="1"/>
                  </a:cubicBezTo>
                  <a:lnTo>
                    <a:pt x="7206" y="1"/>
                  </a:lnTo>
                  <a:cubicBezTo>
                    <a:pt x="5852" y="1"/>
                    <a:pt x="4499" y="307"/>
                    <a:pt x="3188" y="678"/>
                  </a:cubicBezTo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9" name="Google Shape;1799;p21"/>
            <p:cNvSpPr/>
            <p:nvPr/>
          </p:nvSpPr>
          <p:spPr>
            <a:xfrm>
              <a:off x="3161176" y="237157"/>
              <a:ext cx="419036" cy="330112"/>
            </a:xfrm>
            <a:custGeom>
              <a:avLst/>
              <a:gdLst/>
              <a:ahLst/>
              <a:cxnLst/>
              <a:rect l="l" t="t" r="r" b="b"/>
              <a:pathLst>
                <a:path w="11366" h="8954" extrusionOk="0">
                  <a:moveTo>
                    <a:pt x="2500" y="383"/>
                  </a:moveTo>
                  <a:cubicBezTo>
                    <a:pt x="2227" y="437"/>
                    <a:pt x="1954" y="503"/>
                    <a:pt x="1736" y="667"/>
                  </a:cubicBezTo>
                  <a:lnTo>
                    <a:pt x="1736" y="667"/>
                  </a:lnTo>
                  <a:cubicBezTo>
                    <a:pt x="1441" y="885"/>
                    <a:pt x="1288" y="1223"/>
                    <a:pt x="1157" y="1551"/>
                  </a:cubicBezTo>
                  <a:lnTo>
                    <a:pt x="1157" y="1551"/>
                  </a:lnTo>
                  <a:cubicBezTo>
                    <a:pt x="437" y="3451"/>
                    <a:pt x="0" y="5612"/>
                    <a:pt x="688" y="7567"/>
                  </a:cubicBezTo>
                  <a:lnTo>
                    <a:pt x="688" y="7567"/>
                  </a:lnTo>
                  <a:cubicBezTo>
                    <a:pt x="797" y="7883"/>
                    <a:pt x="939" y="8200"/>
                    <a:pt x="1201" y="8407"/>
                  </a:cubicBezTo>
                  <a:lnTo>
                    <a:pt x="1201" y="8407"/>
                  </a:lnTo>
                  <a:cubicBezTo>
                    <a:pt x="1496" y="8647"/>
                    <a:pt x="1900" y="8691"/>
                    <a:pt x="2282" y="8735"/>
                  </a:cubicBezTo>
                  <a:lnTo>
                    <a:pt x="2282" y="8735"/>
                  </a:lnTo>
                  <a:cubicBezTo>
                    <a:pt x="3843" y="8877"/>
                    <a:pt x="5404" y="8953"/>
                    <a:pt x="6977" y="8953"/>
                  </a:cubicBezTo>
                  <a:lnTo>
                    <a:pt x="6977" y="8953"/>
                  </a:lnTo>
                  <a:cubicBezTo>
                    <a:pt x="7697" y="8953"/>
                    <a:pt x="8439" y="8942"/>
                    <a:pt x="9127" y="8735"/>
                  </a:cubicBezTo>
                  <a:lnTo>
                    <a:pt x="9127" y="8735"/>
                  </a:lnTo>
                  <a:cubicBezTo>
                    <a:pt x="9826" y="8527"/>
                    <a:pt x="10481" y="8102"/>
                    <a:pt x="10830" y="7457"/>
                  </a:cubicBezTo>
                  <a:lnTo>
                    <a:pt x="10830" y="7457"/>
                  </a:lnTo>
                  <a:cubicBezTo>
                    <a:pt x="11071" y="6988"/>
                    <a:pt x="11136" y="6442"/>
                    <a:pt x="11180" y="5918"/>
                  </a:cubicBezTo>
                  <a:lnTo>
                    <a:pt x="11180" y="5918"/>
                  </a:lnTo>
                  <a:cubicBezTo>
                    <a:pt x="11311" y="4488"/>
                    <a:pt x="11365" y="3069"/>
                    <a:pt x="11344" y="1638"/>
                  </a:cubicBezTo>
                  <a:lnTo>
                    <a:pt x="11344" y="1638"/>
                  </a:lnTo>
                  <a:cubicBezTo>
                    <a:pt x="11344" y="1376"/>
                    <a:pt x="11333" y="1092"/>
                    <a:pt x="11158" y="885"/>
                  </a:cubicBezTo>
                  <a:lnTo>
                    <a:pt x="11158" y="885"/>
                  </a:lnTo>
                  <a:cubicBezTo>
                    <a:pt x="11016" y="721"/>
                    <a:pt x="10787" y="645"/>
                    <a:pt x="10568" y="590"/>
                  </a:cubicBezTo>
                  <a:lnTo>
                    <a:pt x="10568" y="590"/>
                  </a:lnTo>
                  <a:cubicBezTo>
                    <a:pt x="9116" y="197"/>
                    <a:pt x="7610" y="1"/>
                    <a:pt x="6103" y="1"/>
                  </a:cubicBezTo>
                  <a:lnTo>
                    <a:pt x="6103" y="1"/>
                  </a:lnTo>
                  <a:cubicBezTo>
                    <a:pt x="4891" y="1"/>
                    <a:pt x="3679" y="132"/>
                    <a:pt x="2500" y="383"/>
                  </a:cubicBezTo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0" name="Google Shape;1800;p21"/>
            <p:cNvSpPr/>
            <p:nvPr/>
          </p:nvSpPr>
          <p:spPr>
            <a:xfrm>
              <a:off x="2868521" y="-587160"/>
              <a:ext cx="921798" cy="485434"/>
            </a:xfrm>
            <a:custGeom>
              <a:avLst/>
              <a:gdLst/>
              <a:ahLst/>
              <a:cxnLst/>
              <a:rect l="l" t="t" r="r" b="b"/>
              <a:pathLst>
                <a:path w="25003" h="13167" extrusionOk="0">
                  <a:moveTo>
                    <a:pt x="1" y="1026"/>
                  </a:moveTo>
                  <a:cubicBezTo>
                    <a:pt x="503" y="4476"/>
                    <a:pt x="1202" y="8265"/>
                    <a:pt x="3942" y="10427"/>
                  </a:cubicBezTo>
                  <a:lnTo>
                    <a:pt x="3942" y="10427"/>
                  </a:lnTo>
                  <a:cubicBezTo>
                    <a:pt x="5831" y="11911"/>
                    <a:pt x="8320" y="12304"/>
                    <a:pt x="10711" y="12566"/>
                  </a:cubicBezTo>
                  <a:lnTo>
                    <a:pt x="10711" y="12566"/>
                  </a:lnTo>
                  <a:cubicBezTo>
                    <a:pt x="14096" y="12938"/>
                    <a:pt x="17513" y="13134"/>
                    <a:pt x="20919" y="13156"/>
                  </a:cubicBezTo>
                  <a:lnTo>
                    <a:pt x="20919" y="13156"/>
                  </a:lnTo>
                  <a:cubicBezTo>
                    <a:pt x="21356" y="13167"/>
                    <a:pt x="21815" y="13156"/>
                    <a:pt x="22186" y="12916"/>
                  </a:cubicBezTo>
                  <a:lnTo>
                    <a:pt x="22186" y="12916"/>
                  </a:lnTo>
                  <a:cubicBezTo>
                    <a:pt x="22437" y="12741"/>
                    <a:pt x="22612" y="12468"/>
                    <a:pt x="22775" y="12195"/>
                  </a:cubicBezTo>
                  <a:lnTo>
                    <a:pt x="22775" y="12195"/>
                  </a:lnTo>
                  <a:cubicBezTo>
                    <a:pt x="23365" y="11202"/>
                    <a:pt x="23867" y="10165"/>
                    <a:pt x="24282" y="9084"/>
                  </a:cubicBezTo>
                  <a:lnTo>
                    <a:pt x="24282" y="9084"/>
                  </a:lnTo>
                  <a:cubicBezTo>
                    <a:pt x="25003" y="7173"/>
                    <a:pt x="24413" y="4160"/>
                    <a:pt x="24402" y="2118"/>
                  </a:cubicBezTo>
                  <a:lnTo>
                    <a:pt x="24402" y="2118"/>
                  </a:lnTo>
                  <a:cubicBezTo>
                    <a:pt x="24391" y="1725"/>
                    <a:pt x="24380" y="1299"/>
                    <a:pt x="24173" y="972"/>
                  </a:cubicBezTo>
                  <a:lnTo>
                    <a:pt x="24173" y="972"/>
                  </a:lnTo>
                  <a:cubicBezTo>
                    <a:pt x="23823" y="448"/>
                    <a:pt x="23114" y="339"/>
                    <a:pt x="22491" y="284"/>
                  </a:cubicBezTo>
                  <a:lnTo>
                    <a:pt x="22491" y="284"/>
                  </a:lnTo>
                  <a:cubicBezTo>
                    <a:pt x="20090" y="87"/>
                    <a:pt x="17677" y="0"/>
                    <a:pt x="15264" y="0"/>
                  </a:cubicBezTo>
                  <a:lnTo>
                    <a:pt x="15264" y="0"/>
                  </a:lnTo>
                  <a:cubicBezTo>
                    <a:pt x="10165" y="0"/>
                    <a:pt x="5045" y="404"/>
                    <a:pt x="1" y="1026"/>
                  </a:cubicBezTo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1" name="Google Shape;1801;p21"/>
            <p:cNvSpPr/>
            <p:nvPr/>
          </p:nvSpPr>
          <p:spPr>
            <a:xfrm>
              <a:off x="4399302" y="-603677"/>
              <a:ext cx="651670" cy="899641"/>
            </a:xfrm>
            <a:custGeom>
              <a:avLst/>
              <a:gdLst/>
              <a:ahLst/>
              <a:cxnLst/>
              <a:rect l="l" t="t" r="r" b="b"/>
              <a:pathLst>
                <a:path w="17676" h="24402" extrusionOk="0">
                  <a:moveTo>
                    <a:pt x="8014" y="2151"/>
                  </a:moveTo>
                  <a:cubicBezTo>
                    <a:pt x="6300" y="3745"/>
                    <a:pt x="4673" y="5503"/>
                    <a:pt x="3330" y="7414"/>
                  </a:cubicBezTo>
                  <a:lnTo>
                    <a:pt x="3330" y="7414"/>
                  </a:lnTo>
                  <a:cubicBezTo>
                    <a:pt x="2074" y="9182"/>
                    <a:pt x="1616" y="11519"/>
                    <a:pt x="917" y="13571"/>
                  </a:cubicBezTo>
                  <a:lnTo>
                    <a:pt x="917" y="13571"/>
                  </a:lnTo>
                  <a:cubicBezTo>
                    <a:pt x="470" y="14936"/>
                    <a:pt x="0" y="16399"/>
                    <a:pt x="382" y="17775"/>
                  </a:cubicBezTo>
                  <a:lnTo>
                    <a:pt x="382" y="17775"/>
                  </a:lnTo>
                  <a:cubicBezTo>
                    <a:pt x="721" y="19030"/>
                    <a:pt x="1692" y="20002"/>
                    <a:pt x="2631" y="20908"/>
                  </a:cubicBezTo>
                  <a:lnTo>
                    <a:pt x="2631" y="20908"/>
                  </a:lnTo>
                  <a:cubicBezTo>
                    <a:pt x="4236" y="22469"/>
                    <a:pt x="5382" y="24402"/>
                    <a:pt x="7741" y="24129"/>
                  </a:cubicBezTo>
                  <a:lnTo>
                    <a:pt x="7741" y="24129"/>
                  </a:lnTo>
                  <a:cubicBezTo>
                    <a:pt x="10448" y="23801"/>
                    <a:pt x="13134" y="23310"/>
                    <a:pt x="15798" y="22742"/>
                  </a:cubicBezTo>
                  <a:lnTo>
                    <a:pt x="15798" y="22742"/>
                  </a:lnTo>
                  <a:cubicBezTo>
                    <a:pt x="16311" y="22633"/>
                    <a:pt x="16857" y="22502"/>
                    <a:pt x="17217" y="22120"/>
                  </a:cubicBezTo>
                  <a:lnTo>
                    <a:pt x="17217" y="22120"/>
                  </a:lnTo>
                  <a:cubicBezTo>
                    <a:pt x="17654" y="21639"/>
                    <a:pt x="17676" y="20919"/>
                    <a:pt x="17665" y="20264"/>
                  </a:cubicBezTo>
                  <a:lnTo>
                    <a:pt x="17665" y="20264"/>
                  </a:lnTo>
                  <a:cubicBezTo>
                    <a:pt x="17567" y="15198"/>
                    <a:pt x="17075" y="10132"/>
                    <a:pt x="16180" y="5143"/>
                  </a:cubicBezTo>
                  <a:lnTo>
                    <a:pt x="16180" y="5143"/>
                  </a:lnTo>
                  <a:cubicBezTo>
                    <a:pt x="15820" y="3134"/>
                    <a:pt x="15121" y="808"/>
                    <a:pt x="13189" y="164"/>
                  </a:cubicBezTo>
                  <a:lnTo>
                    <a:pt x="13189" y="164"/>
                  </a:lnTo>
                  <a:cubicBezTo>
                    <a:pt x="12861" y="55"/>
                    <a:pt x="12534" y="0"/>
                    <a:pt x="12206" y="0"/>
                  </a:cubicBezTo>
                  <a:lnTo>
                    <a:pt x="12206" y="0"/>
                  </a:lnTo>
                  <a:cubicBezTo>
                    <a:pt x="10678" y="0"/>
                    <a:pt x="9182" y="1070"/>
                    <a:pt x="8014" y="2151"/>
                  </a:cubicBezTo>
                  <a:close/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2" name="Google Shape;1802;p21"/>
            <p:cNvSpPr/>
            <p:nvPr/>
          </p:nvSpPr>
          <p:spPr>
            <a:xfrm>
              <a:off x="2408856" y="-643125"/>
              <a:ext cx="367532" cy="527721"/>
            </a:xfrm>
            <a:custGeom>
              <a:avLst/>
              <a:gdLst/>
              <a:ahLst/>
              <a:cxnLst/>
              <a:rect l="l" t="t" r="r" b="b"/>
              <a:pathLst>
                <a:path w="9969" h="14314" extrusionOk="0">
                  <a:moveTo>
                    <a:pt x="896" y="1267"/>
                  </a:moveTo>
                  <a:cubicBezTo>
                    <a:pt x="1" y="2610"/>
                    <a:pt x="667" y="5088"/>
                    <a:pt x="787" y="6551"/>
                  </a:cubicBezTo>
                  <a:lnTo>
                    <a:pt x="787" y="6551"/>
                  </a:lnTo>
                  <a:cubicBezTo>
                    <a:pt x="863" y="7414"/>
                    <a:pt x="940" y="8309"/>
                    <a:pt x="1322" y="9084"/>
                  </a:cubicBezTo>
                  <a:lnTo>
                    <a:pt x="1322" y="9084"/>
                  </a:lnTo>
                  <a:cubicBezTo>
                    <a:pt x="1759" y="10001"/>
                    <a:pt x="2566" y="10667"/>
                    <a:pt x="3353" y="11300"/>
                  </a:cubicBezTo>
                  <a:lnTo>
                    <a:pt x="3353" y="11300"/>
                  </a:lnTo>
                  <a:cubicBezTo>
                    <a:pt x="4488" y="12196"/>
                    <a:pt x="5634" y="13069"/>
                    <a:pt x="6792" y="13943"/>
                  </a:cubicBezTo>
                  <a:lnTo>
                    <a:pt x="6792" y="13943"/>
                  </a:lnTo>
                  <a:cubicBezTo>
                    <a:pt x="7032" y="14128"/>
                    <a:pt x="7316" y="14314"/>
                    <a:pt x="7610" y="14281"/>
                  </a:cubicBezTo>
                  <a:lnTo>
                    <a:pt x="7610" y="14281"/>
                  </a:lnTo>
                  <a:cubicBezTo>
                    <a:pt x="7916" y="14237"/>
                    <a:pt x="8145" y="13975"/>
                    <a:pt x="8320" y="13724"/>
                  </a:cubicBezTo>
                  <a:lnTo>
                    <a:pt x="8320" y="13724"/>
                  </a:lnTo>
                  <a:cubicBezTo>
                    <a:pt x="9368" y="12207"/>
                    <a:pt x="9816" y="10340"/>
                    <a:pt x="9892" y="8484"/>
                  </a:cubicBezTo>
                  <a:lnTo>
                    <a:pt x="9892" y="8484"/>
                  </a:lnTo>
                  <a:cubicBezTo>
                    <a:pt x="9969" y="6639"/>
                    <a:pt x="9685" y="4804"/>
                    <a:pt x="9390" y="2970"/>
                  </a:cubicBezTo>
                  <a:lnTo>
                    <a:pt x="9390" y="2970"/>
                  </a:lnTo>
                  <a:cubicBezTo>
                    <a:pt x="9237" y="1998"/>
                    <a:pt x="8997" y="896"/>
                    <a:pt x="8145" y="394"/>
                  </a:cubicBezTo>
                  <a:lnTo>
                    <a:pt x="8145" y="394"/>
                  </a:lnTo>
                  <a:cubicBezTo>
                    <a:pt x="7654" y="110"/>
                    <a:pt x="7065" y="77"/>
                    <a:pt x="6508" y="66"/>
                  </a:cubicBezTo>
                  <a:lnTo>
                    <a:pt x="6508" y="66"/>
                  </a:lnTo>
                  <a:cubicBezTo>
                    <a:pt x="5962" y="44"/>
                    <a:pt x="5285" y="1"/>
                    <a:pt x="4586" y="1"/>
                  </a:cubicBezTo>
                  <a:lnTo>
                    <a:pt x="4586" y="1"/>
                  </a:lnTo>
                  <a:cubicBezTo>
                    <a:pt x="3156" y="1"/>
                    <a:pt x="1617" y="197"/>
                    <a:pt x="896" y="1267"/>
                  </a:cubicBezTo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3" name="Google Shape;1803;p21"/>
            <p:cNvSpPr/>
            <p:nvPr/>
          </p:nvSpPr>
          <p:spPr>
            <a:xfrm>
              <a:off x="1469800" y="-328352"/>
              <a:ext cx="194071" cy="158604"/>
            </a:xfrm>
            <a:custGeom>
              <a:avLst/>
              <a:gdLst/>
              <a:ahLst/>
              <a:cxnLst/>
              <a:rect l="l" t="t" r="r" b="b"/>
              <a:pathLst>
                <a:path w="5264" h="4302" extrusionOk="0">
                  <a:moveTo>
                    <a:pt x="743" y="0"/>
                  </a:moveTo>
                  <a:lnTo>
                    <a:pt x="743" y="0"/>
                  </a:lnTo>
                  <a:cubicBezTo>
                    <a:pt x="1" y="1278"/>
                    <a:pt x="743" y="3166"/>
                    <a:pt x="1769" y="4302"/>
                  </a:cubicBezTo>
                  <a:cubicBezTo>
                    <a:pt x="2741" y="4007"/>
                    <a:pt x="3746" y="3821"/>
                    <a:pt x="4717" y="3538"/>
                  </a:cubicBezTo>
                  <a:cubicBezTo>
                    <a:pt x="5034" y="2686"/>
                    <a:pt x="5001" y="1692"/>
                    <a:pt x="5263" y="819"/>
                  </a:cubicBezTo>
                  <a:lnTo>
                    <a:pt x="5263" y="819"/>
                  </a:lnTo>
                  <a:cubicBezTo>
                    <a:pt x="4794" y="1441"/>
                    <a:pt x="4412" y="2129"/>
                    <a:pt x="4117" y="2850"/>
                  </a:cubicBezTo>
                  <a:cubicBezTo>
                    <a:pt x="4008" y="3101"/>
                    <a:pt x="3898" y="3374"/>
                    <a:pt x="3647" y="3461"/>
                  </a:cubicBezTo>
                  <a:cubicBezTo>
                    <a:pt x="3587" y="3478"/>
                    <a:pt x="3522" y="3483"/>
                    <a:pt x="3456" y="3483"/>
                  </a:cubicBezTo>
                  <a:cubicBezTo>
                    <a:pt x="3391" y="3483"/>
                    <a:pt x="3325" y="3478"/>
                    <a:pt x="3265" y="3472"/>
                  </a:cubicBezTo>
                  <a:cubicBezTo>
                    <a:pt x="2752" y="3407"/>
                    <a:pt x="2239" y="3319"/>
                    <a:pt x="1726" y="3221"/>
                  </a:cubicBezTo>
                  <a:cubicBezTo>
                    <a:pt x="1551" y="3188"/>
                    <a:pt x="1365" y="3145"/>
                    <a:pt x="1224" y="3035"/>
                  </a:cubicBezTo>
                  <a:cubicBezTo>
                    <a:pt x="1082" y="2915"/>
                    <a:pt x="1005" y="2719"/>
                    <a:pt x="951" y="2533"/>
                  </a:cubicBezTo>
                  <a:cubicBezTo>
                    <a:pt x="678" y="1671"/>
                    <a:pt x="765" y="852"/>
                    <a:pt x="743" y="0"/>
                  </a:cubicBezTo>
                  <a:close/>
                </a:path>
              </a:pathLst>
            </a:custGeom>
            <a:solidFill>
              <a:srgbClr val="4A59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4" name="Google Shape;1804;p21"/>
            <p:cNvSpPr/>
            <p:nvPr/>
          </p:nvSpPr>
          <p:spPr>
            <a:xfrm>
              <a:off x="1861039" y="126481"/>
              <a:ext cx="810311" cy="367827"/>
            </a:xfrm>
            <a:custGeom>
              <a:avLst/>
              <a:gdLst/>
              <a:ahLst/>
              <a:cxnLst/>
              <a:rect l="l" t="t" r="r" b="b"/>
              <a:pathLst>
                <a:path w="21979" h="9977" extrusionOk="0">
                  <a:moveTo>
                    <a:pt x="55" y="0"/>
                  </a:moveTo>
                  <a:lnTo>
                    <a:pt x="55" y="0"/>
                  </a:lnTo>
                  <a:cubicBezTo>
                    <a:pt x="1" y="2173"/>
                    <a:pt x="230" y="4378"/>
                    <a:pt x="874" y="6322"/>
                  </a:cubicBezTo>
                  <a:cubicBezTo>
                    <a:pt x="4226" y="8451"/>
                    <a:pt x="7971" y="9815"/>
                    <a:pt x="11934" y="9968"/>
                  </a:cubicBezTo>
                  <a:cubicBezTo>
                    <a:pt x="12085" y="9974"/>
                    <a:pt x="12237" y="9976"/>
                    <a:pt x="12389" y="9976"/>
                  </a:cubicBezTo>
                  <a:cubicBezTo>
                    <a:pt x="15575" y="9976"/>
                    <a:pt x="18836" y="8807"/>
                    <a:pt x="21847" y="7806"/>
                  </a:cubicBezTo>
                  <a:cubicBezTo>
                    <a:pt x="21891" y="7675"/>
                    <a:pt x="21935" y="7534"/>
                    <a:pt x="21978" y="7402"/>
                  </a:cubicBezTo>
                  <a:lnTo>
                    <a:pt x="21978" y="7402"/>
                  </a:lnTo>
                  <a:cubicBezTo>
                    <a:pt x="21790" y="7433"/>
                    <a:pt x="21603" y="7451"/>
                    <a:pt x="21419" y="7451"/>
                  </a:cubicBezTo>
                  <a:cubicBezTo>
                    <a:pt x="21007" y="7451"/>
                    <a:pt x="20615" y="7360"/>
                    <a:pt x="20275" y="7119"/>
                  </a:cubicBezTo>
                  <a:cubicBezTo>
                    <a:pt x="19937" y="6878"/>
                    <a:pt x="19707" y="6518"/>
                    <a:pt x="19489" y="6158"/>
                  </a:cubicBezTo>
                  <a:cubicBezTo>
                    <a:pt x="19063" y="5459"/>
                    <a:pt x="18648" y="4728"/>
                    <a:pt x="18495" y="3931"/>
                  </a:cubicBezTo>
                  <a:cubicBezTo>
                    <a:pt x="18332" y="3123"/>
                    <a:pt x="18463" y="2217"/>
                    <a:pt x="19019" y="1616"/>
                  </a:cubicBezTo>
                  <a:lnTo>
                    <a:pt x="19019" y="1616"/>
                  </a:lnTo>
                  <a:cubicBezTo>
                    <a:pt x="18419" y="2249"/>
                    <a:pt x="17611" y="2959"/>
                    <a:pt x="16781" y="3276"/>
                  </a:cubicBezTo>
                  <a:cubicBezTo>
                    <a:pt x="16036" y="3553"/>
                    <a:pt x="15241" y="3641"/>
                    <a:pt x="14434" y="3641"/>
                  </a:cubicBezTo>
                  <a:cubicBezTo>
                    <a:pt x="13206" y="3641"/>
                    <a:pt x="11951" y="3437"/>
                    <a:pt x="10798" y="3385"/>
                  </a:cubicBezTo>
                  <a:cubicBezTo>
                    <a:pt x="10735" y="3382"/>
                    <a:pt x="10670" y="3381"/>
                    <a:pt x="10604" y="3381"/>
                  </a:cubicBezTo>
                  <a:cubicBezTo>
                    <a:pt x="10267" y="3381"/>
                    <a:pt x="9907" y="3409"/>
                    <a:pt x="9552" y="3409"/>
                  </a:cubicBezTo>
                  <a:cubicBezTo>
                    <a:pt x="9064" y="3409"/>
                    <a:pt x="8586" y="3357"/>
                    <a:pt x="8189" y="3112"/>
                  </a:cubicBezTo>
                  <a:cubicBezTo>
                    <a:pt x="8008" y="2995"/>
                    <a:pt x="6748" y="1591"/>
                    <a:pt x="6644" y="1591"/>
                  </a:cubicBezTo>
                  <a:cubicBezTo>
                    <a:pt x="6642" y="1591"/>
                    <a:pt x="6640" y="1592"/>
                    <a:pt x="6639" y="1594"/>
                  </a:cubicBezTo>
                  <a:cubicBezTo>
                    <a:pt x="5875" y="3123"/>
                    <a:pt x="5012" y="4608"/>
                    <a:pt x="4073" y="6027"/>
                  </a:cubicBezTo>
                  <a:cubicBezTo>
                    <a:pt x="3091" y="5514"/>
                    <a:pt x="1453" y="5164"/>
                    <a:pt x="743" y="4225"/>
                  </a:cubicBezTo>
                  <a:cubicBezTo>
                    <a:pt x="634" y="4062"/>
                    <a:pt x="579" y="3865"/>
                    <a:pt x="536" y="3680"/>
                  </a:cubicBezTo>
                  <a:cubicBezTo>
                    <a:pt x="274" y="2490"/>
                    <a:pt x="274" y="1212"/>
                    <a:pt x="55" y="0"/>
                  </a:cubicBezTo>
                  <a:close/>
                </a:path>
              </a:pathLst>
            </a:custGeom>
            <a:solidFill>
              <a:srgbClr val="4A59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5" name="Google Shape;1805;p21"/>
            <p:cNvSpPr/>
            <p:nvPr/>
          </p:nvSpPr>
          <p:spPr>
            <a:xfrm>
              <a:off x="2603295" y="781761"/>
              <a:ext cx="348177" cy="212541"/>
            </a:xfrm>
            <a:custGeom>
              <a:avLst/>
              <a:gdLst/>
              <a:ahLst/>
              <a:cxnLst/>
              <a:rect l="l" t="t" r="r" b="b"/>
              <a:pathLst>
                <a:path w="9444" h="5765" extrusionOk="0">
                  <a:moveTo>
                    <a:pt x="928" y="0"/>
                  </a:moveTo>
                  <a:lnTo>
                    <a:pt x="928" y="0"/>
                  </a:lnTo>
                  <a:cubicBezTo>
                    <a:pt x="524" y="830"/>
                    <a:pt x="175" y="1682"/>
                    <a:pt x="0" y="2544"/>
                  </a:cubicBezTo>
                  <a:cubicBezTo>
                    <a:pt x="1114" y="3963"/>
                    <a:pt x="2806" y="5186"/>
                    <a:pt x="4509" y="5765"/>
                  </a:cubicBezTo>
                  <a:cubicBezTo>
                    <a:pt x="6081" y="5208"/>
                    <a:pt x="8232" y="3134"/>
                    <a:pt x="9444" y="1966"/>
                  </a:cubicBezTo>
                  <a:cubicBezTo>
                    <a:pt x="9433" y="1933"/>
                    <a:pt x="9422" y="1889"/>
                    <a:pt x="9411" y="1845"/>
                  </a:cubicBezTo>
                  <a:cubicBezTo>
                    <a:pt x="7948" y="2763"/>
                    <a:pt x="6409" y="3570"/>
                    <a:pt x="4815" y="4258"/>
                  </a:cubicBezTo>
                  <a:cubicBezTo>
                    <a:pt x="4650" y="4327"/>
                    <a:pt x="4432" y="4392"/>
                    <a:pt x="4234" y="4392"/>
                  </a:cubicBezTo>
                  <a:cubicBezTo>
                    <a:pt x="4118" y="4392"/>
                    <a:pt x="4008" y="4369"/>
                    <a:pt x="3920" y="4313"/>
                  </a:cubicBezTo>
                  <a:cubicBezTo>
                    <a:pt x="3658" y="4149"/>
                    <a:pt x="3396" y="3985"/>
                    <a:pt x="3144" y="3832"/>
                  </a:cubicBezTo>
                  <a:cubicBezTo>
                    <a:pt x="2271" y="3287"/>
                    <a:pt x="1354" y="2675"/>
                    <a:pt x="1005" y="1714"/>
                  </a:cubicBezTo>
                  <a:cubicBezTo>
                    <a:pt x="808" y="1169"/>
                    <a:pt x="830" y="579"/>
                    <a:pt x="928" y="0"/>
                  </a:cubicBezTo>
                  <a:close/>
                </a:path>
              </a:pathLst>
            </a:custGeom>
            <a:solidFill>
              <a:srgbClr val="4A59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6" name="Google Shape;1806;p21"/>
            <p:cNvSpPr/>
            <p:nvPr/>
          </p:nvSpPr>
          <p:spPr>
            <a:xfrm>
              <a:off x="2968764" y="-16823"/>
              <a:ext cx="1011939" cy="678841"/>
            </a:xfrm>
            <a:custGeom>
              <a:avLst/>
              <a:gdLst/>
              <a:ahLst/>
              <a:cxnLst/>
              <a:rect l="l" t="t" r="r" b="b"/>
              <a:pathLst>
                <a:path w="27448" h="18413" extrusionOk="0">
                  <a:moveTo>
                    <a:pt x="22535" y="1"/>
                  </a:moveTo>
                  <a:cubicBezTo>
                    <a:pt x="22142" y="1780"/>
                    <a:pt x="21759" y="3549"/>
                    <a:pt x="21377" y="5328"/>
                  </a:cubicBezTo>
                  <a:cubicBezTo>
                    <a:pt x="21323" y="5569"/>
                    <a:pt x="21268" y="5820"/>
                    <a:pt x="21115" y="6016"/>
                  </a:cubicBezTo>
                  <a:cubicBezTo>
                    <a:pt x="20984" y="6202"/>
                    <a:pt x="20788" y="6322"/>
                    <a:pt x="20591" y="6442"/>
                  </a:cubicBezTo>
                  <a:cubicBezTo>
                    <a:pt x="20264" y="6639"/>
                    <a:pt x="19936" y="6846"/>
                    <a:pt x="19598" y="7053"/>
                  </a:cubicBezTo>
                  <a:cubicBezTo>
                    <a:pt x="19423" y="7152"/>
                    <a:pt x="19248" y="7261"/>
                    <a:pt x="19041" y="7294"/>
                  </a:cubicBezTo>
                  <a:cubicBezTo>
                    <a:pt x="19015" y="7297"/>
                    <a:pt x="18988" y="7298"/>
                    <a:pt x="18961" y="7298"/>
                  </a:cubicBezTo>
                  <a:cubicBezTo>
                    <a:pt x="18789" y="7298"/>
                    <a:pt x="18612" y="7241"/>
                    <a:pt x="18451" y="7184"/>
                  </a:cubicBezTo>
                  <a:cubicBezTo>
                    <a:pt x="16715" y="6529"/>
                    <a:pt x="15307" y="5077"/>
                    <a:pt x="14718" y="3320"/>
                  </a:cubicBezTo>
                  <a:lnTo>
                    <a:pt x="14718" y="3320"/>
                  </a:lnTo>
                  <a:cubicBezTo>
                    <a:pt x="14499" y="4029"/>
                    <a:pt x="14827" y="4772"/>
                    <a:pt x="15220" y="5405"/>
                  </a:cubicBezTo>
                  <a:cubicBezTo>
                    <a:pt x="15602" y="6027"/>
                    <a:pt x="16290" y="6114"/>
                    <a:pt x="16322" y="6857"/>
                  </a:cubicBezTo>
                  <a:cubicBezTo>
                    <a:pt x="16399" y="8593"/>
                    <a:pt x="16475" y="10340"/>
                    <a:pt x="16541" y="12086"/>
                  </a:cubicBezTo>
                  <a:cubicBezTo>
                    <a:pt x="16574" y="12785"/>
                    <a:pt x="16377" y="13298"/>
                    <a:pt x="16126" y="13932"/>
                  </a:cubicBezTo>
                  <a:cubicBezTo>
                    <a:pt x="15755" y="14183"/>
                    <a:pt x="15394" y="14434"/>
                    <a:pt x="15023" y="14685"/>
                  </a:cubicBezTo>
                  <a:cubicBezTo>
                    <a:pt x="14849" y="14794"/>
                    <a:pt x="14674" y="14914"/>
                    <a:pt x="14488" y="15023"/>
                  </a:cubicBezTo>
                  <a:cubicBezTo>
                    <a:pt x="13602" y="15526"/>
                    <a:pt x="12564" y="16036"/>
                    <a:pt x="11551" y="16036"/>
                  </a:cubicBezTo>
                  <a:cubicBezTo>
                    <a:pt x="11353" y="16036"/>
                    <a:pt x="11156" y="16016"/>
                    <a:pt x="10962" y="15973"/>
                  </a:cubicBezTo>
                  <a:cubicBezTo>
                    <a:pt x="9553" y="15657"/>
                    <a:pt x="8069" y="15395"/>
                    <a:pt x="6617" y="15384"/>
                  </a:cubicBezTo>
                  <a:cubicBezTo>
                    <a:pt x="5503" y="16257"/>
                    <a:pt x="4171" y="16868"/>
                    <a:pt x="2774" y="17130"/>
                  </a:cubicBezTo>
                  <a:cubicBezTo>
                    <a:pt x="2688" y="17152"/>
                    <a:pt x="2598" y="17169"/>
                    <a:pt x="2510" y="17169"/>
                  </a:cubicBezTo>
                  <a:cubicBezTo>
                    <a:pt x="2462" y="17169"/>
                    <a:pt x="2415" y="17164"/>
                    <a:pt x="2370" y="17152"/>
                  </a:cubicBezTo>
                  <a:cubicBezTo>
                    <a:pt x="2184" y="17098"/>
                    <a:pt x="2042" y="16956"/>
                    <a:pt x="1911" y="16825"/>
                  </a:cubicBezTo>
                  <a:cubicBezTo>
                    <a:pt x="1278" y="16159"/>
                    <a:pt x="645" y="15493"/>
                    <a:pt x="0" y="14827"/>
                  </a:cubicBezTo>
                  <a:lnTo>
                    <a:pt x="0" y="14827"/>
                  </a:lnTo>
                  <a:cubicBezTo>
                    <a:pt x="66" y="15012"/>
                    <a:pt x="121" y="15209"/>
                    <a:pt x="175" y="15416"/>
                  </a:cubicBezTo>
                  <a:cubicBezTo>
                    <a:pt x="666" y="16388"/>
                    <a:pt x="1267" y="17294"/>
                    <a:pt x="1846" y="17960"/>
                  </a:cubicBezTo>
                  <a:cubicBezTo>
                    <a:pt x="2894" y="18168"/>
                    <a:pt x="3942" y="18321"/>
                    <a:pt x="4979" y="18408"/>
                  </a:cubicBezTo>
                  <a:cubicBezTo>
                    <a:pt x="5018" y="18411"/>
                    <a:pt x="5057" y="18413"/>
                    <a:pt x="5097" y="18413"/>
                  </a:cubicBezTo>
                  <a:cubicBezTo>
                    <a:pt x="5554" y="18413"/>
                    <a:pt x="6085" y="18210"/>
                    <a:pt x="6563" y="18210"/>
                  </a:cubicBezTo>
                  <a:cubicBezTo>
                    <a:pt x="6584" y="18210"/>
                    <a:pt x="6606" y="18210"/>
                    <a:pt x="6627" y="18211"/>
                  </a:cubicBezTo>
                  <a:cubicBezTo>
                    <a:pt x="7228" y="18222"/>
                    <a:pt x="7807" y="18375"/>
                    <a:pt x="8407" y="18408"/>
                  </a:cubicBezTo>
                  <a:cubicBezTo>
                    <a:pt x="8455" y="18410"/>
                    <a:pt x="8503" y="18411"/>
                    <a:pt x="8552" y="18411"/>
                  </a:cubicBezTo>
                  <a:cubicBezTo>
                    <a:pt x="9431" y="18411"/>
                    <a:pt x="10390" y="18043"/>
                    <a:pt x="11115" y="17567"/>
                  </a:cubicBezTo>
                  <a:cubicBezTo>
                    <a:pt x="11737" y="17152"/>
                    <a:pt x="12305" y="16639"/>
                    <a:pt x="12982" y="16312"/>
                  </a:cubicBezTo>
                  <a:cubicBezTo>
                    <a:pt x="13637" y="15995"/>
                    <a:pt x="14379" y="15864"/>
                    <a:pt x="15045" y="15558"/>
                  </a:cubicBezTo>
                  <a:cubicBezTo>
                    <a:pt x="15635" y="15296"/>
                    <a:pt x="17130" y="14336"/>
                    <a:pt x="17032" y="13549"/>
                  </a:cubicBezTo>
                  <a:cubicBezTo>
                    <a:pt x="17010" y="13342"/>
                    <a:pt x="16912" y="13146"/>
                    <a:pt x="16857" y="12949"/>
                  </a:cubicBezTo>
                  <a:cubicBezTo>
                    <a:pt x="16803" y="12742"/>
                    <a:pt x="16803" y="12523"/>
                    <a:pt x="16803" y="12305"/>
                  </a:cubicBezTo>
                  <a:cubicBezTo>
                    <a:pt x="16792" y="11912"/>
                    <a:pt x="16639" y="11355"/>
                    <a:pt x="16977" y="11049"/>
                  </a:cubicBezTo>
                  <a:cubicBezTo>
                    <a:pt x="17163" y="10886"/>
                    <a:pt x="17447" y="10984"/>
                    <a:pt x="17622" y="10875"/>
                  </a:cubicBezTo>
                  <a:cubicBezTo>
                    <a:pt x="17731" y="10602"/>
                    <a:pt x="17840" y="10329"/>
                    <a:pt x="17949" y="10056"/>
                  </a:cubicBezTo>
                  <a:cubicBezTo>
                    <a:pt x="17960" y="10023"/>
                    <a:pt x="17971" y="9979"/>
                    <a:pt x="17971" y="9958"/>
                  </a:cubicBezTo>
                  <a:cubicBezTo>
                    <a:pt x="18069" y="9597"/>
                    <a:pt x="18189" y="9292"/>
                    <a:pt x="18342" y="9040"/>
                  </a:cubicBezTo>
                  <a:cubicBezTo>
                    <a:pt x="18528" y="8724"/>
                    <a:pt x="18768" y="8473"/>
                    <a:pt x="19085" y="8254"/>
                  </a:cubicBezTo>
                  <a:cubicBezTo>
                    <a:pt x="19194" y="8167"/>
                    <a:pt x="19314" y="8102"/>
                    <a:pt x="19445" y="8025"/>
                  </a:cubicBezTo>
                  <a:cubicBezTo>
                    <a:pt x="19659" y="7909"/>
                    <a:pt x="20590" y="7273"/>
                    <a:pt x="20985" y="7273"/>
                  </a:cubicBezTo>
                  <a:cubicBezTo>
                    <a:pt x="21034" y="7273"/>
                    <a:pt x="21074" y="7283"/>
                    <a:pt x="21104" y="7305"/>
                  </a:cubicBezTo>
                  <a:cubicBezTo>
                    <a:pt x="21203" y="7370"/>
                    <a:pt x="21290" y="7436"/>
                    <a:pt x="21388" y="7512"/>
                  </a:cubicBezTo>
                  <a:cubicBezTo>
                    <a:pt x="21694" y="7730"/>
                    <a:pt x="21989" y="7960"/>
                    <a:pt x="22294" y="8211"/>
                  </a:cubicBezTo>
                  <a:cubicBezTo>
                    <a:pt x="22480" y="8353"/>
                    <a:pt x="22666" y="8495"/>
                    <a:pt x="22840" y="8647"/>
                  </a:cubicBezTo>
                  <a:cubicBezTo>
                    <a:pt x="23397" y="9106"/>
                    <a:pt x="23954" y="9575"/>
                    <a:pt x="24511" y="10012"/>
                  </a:cubicBezTo>
                  <a:cubicBezTo>
                    <a:pt x="24565" y="10056"/>
                    <a:pt x="24631" y="10110"/>
                    <a:pt x="24685" y="10154"/>
                  </a:cubicBezTo>
                  <a:cubicBezTo>
                    <a:pt x="25046" y="10449"/>
                    <a:pt x="25406" y="10722"/>
                    <a:pt x="25755" y="10962"/>
                  </a:cubicBezTo>
                  <a:cubicBezTo>
                    <a:pt x="26039" y="10984"/>
                    <a:pt x="26320" y="10995"/>
                    <a:pt x="26601" y="10995"/>
                  </a:cubicBezTo>
                  <a:cubicBezTo>
                    <a:pt x="26883" y="10995"/>
                    <a:pt x="27164" y="10984"/>
                    <a:pt x="27448" y="10962"/>
                  </a:cubicBezTo>
                  <a:cubicBezTo>
                    <a:pt x="27055" y="10700"/>
                    <a:pt x="26618" y="10471"/>
                    <a:pt x="26214" y="10252"/>
                  </a:cubicBezTo>
                  <a:cubicBezTo>
                    <a:pt x="25308" y="9761"/>
                    <a:pt x="24336" y="9368"/>
                    <a:pt x="24183" y="8353"/>
                  </a:cubicBezTo>
                  <a:cubicBezTo>
                    <a:pt x="24019" y="7174"/>
                    <a:pt x="23004" y="6289"/>
                    <a:pt x="22687" y="5132"/>
                  </a:cubicBezTo>
                  <a:cubicBezTo>
                    <a:pt x="22546" y="4641"/>
                    <a:pt x="22546" y="4117"/>
                    <a:pt x="22546" y="3603"/>
                  </a:cubicBezTo>
                  <a:cubicBezTo>
                    <a:pt x="22535" y="2402"/>
                    <a:pt x="22535" y="1202"/>
                    <a:pt x="22535" y="1"/>
                  </a:cubicBezTo>
                  <a:close/>
                </a:path>
              </a:pathLst>
            </a:custGeom>
            <a:solidFill>
              <a:srgbClr val="4A59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7" name="Google Shape;1807;p21"/>
            <p:cNvSpPr/>
            <p:nvPr/>
          </p:nvSpPr>
          <p:spPr>
            <a:xfrm>
              <a:off x="3051274" y="923848"/>
              <a:ext cx="1067093" cy="403589"/>
            </a:xfrm>
            <a:custGeom>
              <a:avLst/>
              <a:gdLst/>
              <a:ahLst/>
              <a:cxnLst/>
              <a:rect l="l" t="t" r="r" b="b"/>
              <a:pathLst>
                <a:path w="28944" h="10947" extrusionOk="0">
                  <a:moveTo>
                    <a:pt x="23343" y="0"/>
                  </a:moveTo>
                  <a:cubicBezTo>
                    <a:pt x="21825" y="1169"/>
                    <a:pt x="20417" y="2293"/>
                    <a:pt x="18550" y="2981"/>
                  </a:cubicBezTo>
                  <a:cubicBezTo>
                    <a:pt x="18346" y="3052"/>
                    <a:pt x="18141" y="3124"/>
                    <a:pt x="17928" y="3124"/>
                  </a:cubicBezTo>
                  <a:cubicBezTo>
                    <a:pt x="17913" y="3124"/>
                    <a:pt x="17899" y="3123"/>
                    <a:pt x="17884" y="3123"/>
                  </a:cubicBezTo>
                  <a:cubicBezTo>
                    <a:pt x="17687" y="3112"/>
                    <a:pt x="17491" y="3046"/>
                    <a:pt x="17305" y="2970"/>
                  </a:cubicBezTo>
                  <a:cubicBezTo>
                    <a:pt x="15438" y="2238"/>
                    <a:pt x="13517" y="1638"/>
                    <a:pt x="11562" y="1169"/>
                  </a:cubicBezTo>
                  <a:cubicBezTo>
                    <a:pt x="11491" y="1147"/>
                    <a:pt x="11411" y="1130"/>
                    <a:pt x="11333" y="1130"/>
                  </a:cubicBezTo>
                  <a:cubicBezTo>
                    <a:pt x="11292" y="1130"/>
                    <a:pt x="11251" y="1135"/>
                    <a:pt x="11213" y="1147"/>
                  </a:cubicBezTo>
                  <a:cubicBezTo>
                    <a:pt x="11071" y="1201"/>
                    <a:pt x="10984" y="1332"/>
                    <a:pt x="10896" y="1452"/>
                  </a:cubicBezTo>
                  <a:cubicBezTo>
                    <a:pt x="10394" y="2162"/>
                    <a:pt x="9761" y="2828"/>
                    <a:pt x="8997" y="3232"/>
                  </a:cubicBezTo>
                  <a:cubicBezTo>
                    <a:pt x="7229" y="4154"/>
                    <a:pt x="5090" y="4797"/>
                    <a:pt x="3062" y="4797"/>
                  </a:cubicBezTo>
                  <a:cubicBezTo>
                    <a:pt x="2785" y="4797"/>
                    <a:pt x="2510" y="4785"/>
                    <a:pt x="2239" y="4760"/>
                  </a:cubicBezTo>
                  <a:cubicBezTo>
                    <a:pt x="1464" y="3418"/>
                    <a:pt x="918" y="1933"/>
                    <a:pt x="667" y="404"/>
                  </a:cubicBezTo>
                  <a:lnTo>
                    <a:pt x="667" y="404"/>
                  </a:lnTo>
                  <a:cubicBezTo>
                    <a:pt x="1" y="3963"/>
                    <a:pt x="3582" y="7981"/>
                    <a:pt x="5973" y="10711"/>
                  </a:cubicBezTo>
                  <a:cubicBezTo>
                    <a:pt x="7591" y="10871"/>
                    <a:pt x="9208" y="10947"/>
                    <a:pt x="10823" y="10947"/>
                  </a:cubicBezTo>
                  <a:cubicBezTo>
                    <a:pt x="14689" y="10947"/>
                    <a:pt x="18544" y="10514"/>
                    <a:pt x="22371" y="9783"/>
                  </a:cubicBezTo>
                  <a:cubicBezTo>
                    <a:pt x="25133" y="7370"/>
                    <a:pt x="27382" y="4073"/>
                    <a:pt x="28943" y="754"/>
                  </a:cubicBezTo>
                  <a:cubicBezTo>
                    <a:pt x="28943" y="732"/>
                    <a:pt x="28933" y="721"/>
                    <a:pt x="28922" y="699"/>
                  </a:cubicBezTo>
                  <a:cubicBezTo>
                    <a:pt x="28889" y="754"/>
                    <a:pt x="28845" y="819"/>
                    <a:pt x="28802" y="874"/>
                  </a:cubicBezTo>
                  <a:cubicBezTo>
                    <a:pt x="28507" y="1343"/>
                    <a:pt x="28201" y="1813"/>
                    <a:pt x="27797" y="2195"/>
                  </a:cubicBezTo>
                  <a:cubicBezTo>
                    <a:pt x="27393" y="2577"/>
                    <a:pt x="26989" y="3014"/>
                    <a:pt x="26432" y="3057"/>
                  </a:cubicBezTo>
                  <a:cubicBezTo>
                    <a:pt x="25417" y="2053"/>
                    <a:pt x="24445" y="917"/>
                    <a:pt x="23343" y="0"/>
                  </a:cubicBezTo>
                  <a:close/>
                </a:path>
              </a:pathLst>
            </a:custGeom>
            <a:solidFill>
              <a:srgbClr val="4A59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8" name="Google Shape;1808;p21"/>
            <p:cNvSpPr/>
            <p:nvPr/>
          </p:nvSpPr>
          <p:spPr>
            <a:xfrm>
              <a:off x="3378106" y="580908"/>
              <a:ext cx="559133" cy="492292"/>
            </a:xfrm>
            <a:custGeom>
              <a:avLst/>
              <a:gdLst/>
              <a:ahLst/>
              <a:cxnLst/>
              <a:rect l="l" t="t" r="r" b="b"/>
              <a:pathLst>
                <a:path w="15166" h="13353" extrusionOk="0">
                  <a:moveTo>
                    <a:pt x="4204" y="241"/>
                  </a:moveTo>
                  <a:cubicBezTo>
                    <a:pt x="3014" y="830"/>
                    <a:pt x="1759" y="2086"/>
                    <a:pt x="885" y="3079"/>
                  </a:cubicBezTo>
                  <a:lnTo>
                    <a:pt x="885" y="3079"/>
                  </a:lnTo>
                  <a:cubicBezTo>
                    <a:pt x="579" y="3429"/>
                    <a:pt x="285" y="3822"/>
                    <a:pt x="154" y="4269"/>
                  </a:cubicBezTo>
                  <a:lnTo>
                    <a:pt x="154" y="4269"/>
                  </a:lnTo>
                  <a:cubicBezTo>
                    <a:pt x="1" y="4793"/>
                    <a:pt x="88" y="5361"/>
                    <a:pt x="208" y="5896"/>
                  </a:cubicBezTo>
                  <a:lnTo>
                    <a:pt x="208" y="5896"/>
                  </a:lnTo>
                  <a:cubicBezTo>
                    <a:pt x="492" y="7173"/>
                    <a:pt x="907" y="8418"/>
                    <a:pt x="1464" y="9608"/>
                  </a:cubicBezTo>
                  <a:lnTo>
                    <a:pt x="1464" y="9608"/>
                  </a:lnTo>
                  <a:cubicBezTo>
                    <a:pt x="1671" y="10056"/>
                    <a:pt x="1922" y="10514"/>
                    <a:pt x="2326" y="10798"/>
                  </a:cubicBezTo>
                  <a:lnTo>
                    <a:pt x="2326" y="10798"/>
                  </a:lnTo>
                  <a:cubicBezTo>
                    <a:pt x="2708" y="11071"/>
                    <a:pt x="3178" y="11147"/>
                    <a:pt x="3636" y="11224"/>
                  </a:cubicBezTo>
                  <a:lnTo>
                    <a:pt x="3636" y="11224"/>
                  </a:lnTo>
                  <a:cubicBezTo>
                    <a:pt x="4237" y="11322"/>
                    <a:pt x="4848" y="11420"/>
                    <a:pt x="5449" y="11519"/>
                  </a:cubicBezTo>
                  <a:lnTo>
                    <a:pt x="5449" y="11519"/>
                  </a:lnTo>
                  <a:cubicBezTo>
                    <a:pt x="5765" y="11562"/>
                    <a:pt x="6104" y="11628"/>
                    <a:pt x="6333" y="11846"/>
                  </a:cubicBezTo>
                  <a:lnTo>
                    <a:pt x="6333" y="11846"/>
                  </a:lnTo>
                  <a:cubicBezTo>
                    <a:pt x="6530" y="12043"/>
                    <a:pt x="6617" y="12316"/>
                    <a:pt x="6770" y="12556"/>
                  </a:cubicBezTo>
                  <a:lnTo>
                    <a:pt x="6770" y="12556"/>
                  </a:lnTo>
                  <a:cubicBezTo>
                    <a:pt x="7141" y="13113"/>
                    <a:pt x="7872" y="13353"/>
                    <a:pt x="8538" y="13287"/>
                  </a:cubicBezTo>
                  <a:lnTo>
                    <a:pt x="8538" y="13287"/>
                  </a:lnTo>
                  <a:cubicBezTo>
                    <a:pt x="9204" y="13233"/>
                    <a:pt x="9827" y="12938"/>
                    <a:pt x="10427" y="12632"/>
                  </a:cubicBezTo>
                  <a:lnTo>
                    <a:pt x="10427" y="12632"/>
                  </a:lnTo>
                  <a:cubicBezTo>
                    <a:pt x="11694" y="11999"/>
                    <a:pt x="12938" y="11300"/>
                    <a:pt x="14150" y="10547"/>
                  </a:cubicBezTo>
                  <a:lnTo>
                    <a:pt x="14150" y="10547"/>
                  </a:lnTo>
                  <a:cubicBezTo>
                    <a:pt x="14390" y="10394"/>
                    <a:pt x="14641" y="10241"/>
                    <a:pt x="14816" y="10001"/>
                  </a:cubicBezTo>
                  <a:lnTo>
                    <a:pt x="14816" y="10001"/>
                  </a:lnTo>
                  <a:cubicBezTo>
                    <a:pt x="15165" y="9521"/>
                    <a:pt x="15089" y="8855"/>
                    <a:pt x="14980" y="8265"/>
                  </a:cubicBezTo>
                  <a:lnTo>
                    <a:pt x="14980" y="8265"/>
                  </a:lnTo>
                  <a:cubicBezTo>
                    <a:pt x="14674" y="6638"/>
                    <a:pt x="14259" y="5033"/>
                    <a:pt x="13735" y="3461"/>
                  </a:cubicBezTo>
                  <a:lnTo>
                    <a:pt x="13735" y="3461"/>
                  </a:lnTo>
                  <a:cubicBezTo>
                    <a:pt x="13648" y="3210"/>
                    <a:pt x="13561" y="2959"/>
                    <a:pt x="13386" y="2752"/>
                  </a:cubicBezTo>
                  <a:lnTo>
                    <a:pt x="13386" y="2752"/>
                  </a:lnTo>
                  <a:cubicBezTo>
                    <a:pt x="13146" y="2468"/>
                    <a:pt x="12775" y="2337"/>
                    <a:pt x="12425" y="2239"/>
                  </a:cubicBezTo>
                  <a:lnTo>
                    <a:pt x="12425" y="2239"/>
                  </a:lnTo>
                  <a:cubicBezTo>
                    <a:pt x="10886" y="1835"/>
                    <a:pt x="9193" y="2009"/>
                    <a:pt x="7796" y="1278"/>
                  </a:cubicBezTo>
                  <a:lnTo>
                    <a:pt x="7796" y="1278"/>
                  </a:lnTo>
                  <a:cubicBezTo>
                    <a:pt x="6802" y="765"/>
                    <a:pt x="6071" y="0"/>
                    <a:pt x="5121" y="0"/>
                  </a:cubicBezTo>
                  <a:lnTo>
                    <a:pt x="5121" y="0"/>
                  </a:lnTo>
                  <a:cubicBezTo>
                    <a:pt x="4837" y="0"/>
                    <a:pt x="4532" y="66"/>
                    <a:pt x="4204" y="241"/>
                  </a:cubicBezTo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9" name="Google Shape;1809;p21"/>
            <p:cNvSpPr/>
            <p:nvPr/>
          </p:nvSpPr>
          <p:spPr>
            <a:xfrm>
              <a:off x="1727837" y="-589336"/>
              <a:ext cx="2151034" cy="884488"/>
            </a:xfrm>
            <a:custGeom>
              <a:avLst/>
              <a:gdLst/>
              <a:ahLst/>
              <a:cxnLst/>
              <a:rect l="l" t="t" r="r" b="b"/>
              <a:pathLst>
                <a:path w="58345" h="23991" extrusionOk="0">
                  <a:moveTo>
                    <a:pt x="49033" y="20667"/>
                  </a:moveTo>
                  <a:cubicBezTo>
                    <a:pt x="49280" y="20973"/>
                    <a:pt x="49583" y="21212"/>
                    <a:pt x="49971" y="21240"/>
                  </a:cubicBezTo>
                  <a:cubicBezTo>
                    <a:pt x="49653" y="21057"/>
                    <a:pt x="49342" y="20863"/>
                    <a:pt x="49033" y="20667"/>
                  </a:cubicBezTo>
                  <a:close/>
                  <a:moveTo>
                    <a:pt x="11638" y="1"/>
                  </a:moveTo>
                  <a:cubicBezTo>
                    <a:pt x="11591" y="1"/>
                    <a:pt x="11544" y="8"/>
                    <a:pt x="11496" y="26"/>
                  </a:cubicBezTo>
                  <a:cubicBezTo>
                    <a:pt x="11387" y="81"/>
                    <a:pt x="11311" y="201"/>
                    <a:pt x="11245" y="310"/>
                  </a:cubicBezTo>
                  <a:cubicBezTo>
                    <a:pt x="11125" y="529"/>
                    <a:pt x="11027" y="747"/>
                    <a:pt x="10951" y="965"/>
                  </a:cubicBezTo>
                  <a:cubicBezTo>
                    <a:pt x="10623" y="1762"/>
                    <a:pt x="10470" y="2516"/>
                    <a:pt x="9793" y="3160"/>
                  </a:cubicBezTo>
                  <a:cubicBezTo>
                    <a:pt x="8974" y="3946"/>
                    <a:pt x="8843" y="5005"/>
                    <a:pt x="7784" y="5442"/>
                  </a:cubicBezTo>
                  <a:cubicBezTo>
                    <a:pt x="6791" y="5846"/>
                    <a:pt x="5797" y="6260"/>
                    <a:pt x="4804" y="6664"/>
                  </a:cubicBezTo>
                  <a:cubicBezTo>
                    <a:pt x="4334" y="6861"/>
                    <a:pt x="3876" y="7046"/>
                    <a:pt x="3417" y="7287"/>
                  </a:cubicBezTo>
                  <a:cubicBezTo>
                    <a:pt x="2173" y="6763"/>
                    <a:pt x="1004" y="6031"/>
                    <a:pt x="0" y="5136"/>
                  </a:cubicBezTo>
                  <a:lnTo>
                    <a:pt x="0" y="5136"/>
                  </a:lnTo>
                  <a:cubicBezTo>
                    <a:pt x="611" y="5911"/>
                    <a:pt x="1310" y="6610"/>
                    <a:pt x="2085" y="7221"/>
                  </a:cubicBezTo>
                  <a:cubicBezTo>
                    <a:pt x="2555" y="7603"/>
                    <a:pt x="3057" y="7942"/>
                    <a:pt x="3592" y="8247"/>
                  </a:cubicBezTo>
                  <a:cubicBezTo>
                    <a:pt x="5896" y="8160"/>
                    <a:pt x="8341" y="8062"/>
                    <a:pt x="10579" y="7494"/>
                  </a:cubicBezTo>
                  <a:cubicBezTo>
                    <a:pt x="11016" y="7057"/>
                    <a:pt x="11464" y="6501"/>
                    <a:pt x="11900" y="6064"/>
                  </a:cubicBezTo>
                  <a:cubicBezTo>
                    <a:pt x="11922" y="6064"/>
                    <a:pt x="12686" y="6632"/>
                    <a:pt x="12807" y="6643"/>
                  </a:cubicBezTo>
                  <a:cubicBezTo>
                    <a:pt x="12823" y="6644"/>
                    <a:pt x="12840" y="6644"/>
                    <a:pt x="12856" y="6644"/>
                  </a:cubicBezTo>
                  <a:cubicBezTo>
                    <a:pt x="12992" y="6644"/>
                    <a:pt x="13129" y="6607"/>
                    <a:pt x="13265" y="6588"/>
                  </a:cubicBezTo>
                  <a:cubicBezTo>
                    <a:pt x="13304" y="6584"/>
                    <a:pt x="13343" y="6582"/>
                    <a:pt x="13382" y="6582"/>
                  </a:cubicBezTo>
                  <a:cubicBezTo>
                    <a:pt x="13851" y="6582"/>
                    <a:pt x="14290" y="6873"/>
                    <a:pt x="14673" y="7156"/>
                  </a:cubicBezTo>
                  <a:cubicBezTo>
                    <a:pt x="16660" y="8575"/>
                    <a:pt x="17829" y="11042"/>
                    <a:pt x="20001" y="12178"/>
                  </a:cubicBezTo>
                  <a:cubicBezTo>
                    <a:pt x="20427" y="12407"/>
                    <a:pt x="20962" y="12844"/>
                    <a:pt x="21442" y="12953"/>
                  </a:cubicBezTo>
                  <a:cubicBezTo>
                    <a:pt x="21511" y="12968"/>
                    <a:pt x="21582" y="12975"/>
                    <a:pt x="21655" y="12975"/>
                  </a:cubicBezTo>
                  <a:cubicBezTo>
                    <a:pt x="22051" y="12975"/>
                    <a:pt x="22508" y="12784"/>
                    <a:pt x="22895" y="12756"/>
                  </a:cubicBezTo>
                  <a:cubicBezTo>
                    <a:pt x="23049" y="12744"/>
                    <a:pt x="23204" y="12738"/>
                    <a:pt x="23359" y="12738"/>
                  </a:cubicBezTo>
                  <a:cubicBezTo>
                    <a:pt x="24290" y="12738"/>
                    <a:pt x="25226" y="12962"/>
                    <a:pt x="26050" y="13412"/>
                  </a:cubicBezTo>
                  <a:cubicBezTo>
                    <a:pt x="26203" y="13499"/>
                    <a:pt x="26355" y="13586"/>
                    <a:pt x="26454" y="13739"/>
                  </a:cubicBezTo>
                  <a:cubicBezTo>
                    <a:pt x="26519" y="13848"/>
                    <a:pt x="26541" y="13979"/>
                    <a:pt x="26574" y="14099"/>
                  </a:cubicBezTo>
                  <a:cubicBezTo>
                    <a:pt x="26716" y="14776"/>
                    <a:pt x="26825" y="15464"/>
                    <a:pt x="26923" y="16152"/>
                  </a:cubicBezTo>
                  <a:cubicBezTo>
                    <a:pt x="27011" y="16741"/>
                    <a:pt x="27218" y="16971"/>
                    <a:pt x="27666" y="17375"/>
                  </a:cubicBezTo>
                  <a:cubicBezTo>
                    <a:pt x="28473" y="18117"/>
                    <a:pt x="29500" y="18597"/>
                    <a:pt x="30340" y="19318"/>
                  </a:cubicBezTo>
                  <a:cubicBezTo>
                    <a:pt x="31880" y="20617"/>
                    <a:pt x="33245" y="22168"/>
                    <a:pt x="34140" y="23991"/>
                  </a:cubicBezTo>
                  <a:cubicBezTo>
                    <a:pt x="34904" y="23893"/>
                    <a:pt x="35537" y="23106"/>
                    <a:pt x="36083" y="22462"/>
                  </a:cubicBezTo>
                  <a:cubicBezTo>
                    <a:pt x="37066" y="21327"/>
                    <a:pt x="38365" y="20464"/>
                    <a:pt x="39795" y="20006"/>
                  </a:cubicBezTo>
                  <a:cubicBezTo>
                    <a:pt x="40909" y="19646"/>
                    <a:pt x="42066" y="19471"/>
                    <a:pt x="43158" y="19100"/>
                  </a:cubicBezTo>
                  <a:cubicBezTo>
                    <a:pt x="43633" y="18938"/>
                    <a:pt x="44115" y="18861"/>
                    <a:pt x="44595" y="18861"/>
                  </a:cubicBezTo>
                  <a:cubicBezTo>
                    <a:pt x="45219" y="18861"/>
                    <a:pt x="45840" y="18990"/>
                    <a:pt x="46444" y="19231"/>
                  </a:cubicBezTo>
                  <a:cubicBezTo>
                    <a:pt x="47362" y="19590"/>
                    <a:pt x="48192" y="20135"/>
                    <a:pt x="49033" y="20667"/>
                  </a:cubicBezTo>
                  <a:lnTo>
                    <a:pt x="49033" y="20667"/>
                  </a:lnTo>
                  <a:cubicBezTo>
                    <a:pt x="48883" y="20482"/>
                    <a:pt x="48754" y="20273"/>
                    <a:pt x="48639" y="20071"/>
                  </a:cubicBezTo>
                  <a:lnTo>
                    <a:pt x="47951" y="18859"/>
                  </a:lnTo>
                  <a:cubicBezTo>
                    <a:pt x="47831" y="18663"/>
                    <a:pt x="47711" y="18456"/>
                    <a:pt x="47536" y="18292"/>
                  </a:cubicBezTo>
                  <a:cubicBezTo>
                    <a:pt x="47045" y="17833"/>
                    <a:pt x="46248" y="17866"/>
                    <a:pt x="45680" y="17462"/>
                  </a:cubicBezTo>
                  <a:cubicBezTo>
                    <a:pt x="45865" y="17167"/>
                    <a:pt x="46018" y="16938"/>
                    <a:pt x="46291" y="16709"/>
                  </a:cubicBezTo>
                  <a:cubicBezTo>
                    <a:pt x="46946" y="16174"/>
                    <a:pt x="47820" y="15999"/>
                    <a:pt x="48660" y="15835"/>
                  </a:cubicBezTo>
                  <a:cubicBezTo>
                    <a:pt x="50713" y="15442"/>
                    <a:pt x="52787" y="14776"/>
                    <a:pt x="54796" y="14252"/>
                  </a:cubicBezTo>
                  <a:cubicBezTo>
                    <a:pt x="54894" y="14230"/>
                    <a:pt x="55004" y="14198"/>
                    <a:pt x="55080" y="14132"/>
                  </a:cubicBezTo>
                  <a:cubicBezTo>
                    <a:pt x="55167" y="14067"/>
                    <a:pt x="55211" y="13968"/>
                    <a:pt x="55277" y="13881"/>
                  </a:cubicBezTo>
                  <a:cubicBezTo>
                    <a:pt x="55593" y="13390"/>
                    <a:pt x="56161" y="13117"/>
                    <a:pt x="56707" y="12942"/>
                  </a:cubicBezTo>
                  <a:cubicBezTo>
                    <a:pt x="57264" y="12756"/>
                    <a:pt x="57853" y="12625"/>
                    <a:pt x="58344" y="12309"/>
                  </a:cubicBezTo>
                  <a:cubicBezTo>
                    <a:pt x="57876" y="12242"/>
                    <a:pt x="57405" y="12209"/>
                    <a:pt x="56935" y="12209"/>
                  </a:cubicBezTo>
                  <a:cubicBezTo>
                    <a:pt x="56485" y="12209"/>
                    <a:pt x="56036" y="12239"/>
                    <a:pt x="55593" y="12298"/>
                  </a:cubicBezTo>
                  <a:cubicBezTo>
                    <a:pt x="55492" y="12312"/>
                    <a:pt x="55386" y="12325"/>
                    <a:pt x="55283" y="12325"/>
                  </a:cubicBezTo>
                  <a:cubicBezTo>
                    <a:pt x="55141" y="12325"/>
                    <a:pt x="55007" y="12299"/>
                    <a:pt x="54905" y="12211"/>
                  </a:cubicBezTo>
                  <a:cubicBezTo>
                    <a:pt x="54752" y="12069"/>
                    <a:pt x="54720" y="11839"/>
                    <a:pt x="54785" y="11643"/>
                  </a:cubicBezTo>
                  <a:cubicBezTo>
                    <a:pt x="55124" y="10584"/>
                    <a:pt x="55440" y="9536"/>
                    <a:pt x="55604" y="8411"/>
                  </a:cubicBezTo>
                  <a:lnTo>
                    <a:pt x="55604" y="8411"/>
                  </a:lnTo>
                  <a:cubicBezTo>
                    <a:pt x="55277" y="9121"/>
                    <a:pt x="54960" y="9830"/>
                    <a:pt x="54632" y="10540"/>
                  </a:cubicBezTo>
                  <a:cubicBezTo>
                    <a:pt x="54436" y="10988"/>
                    <a:pt x="54228" y="11435"/>
                    <a:pt x="53890" y="11796"/>
                  </a:cubicBezTo>
                  <a:cubicBezTo>
                    <a:pt x="53552" y="12156"/>
                    <a:pt x="52962" y="12320"/>
                    <a:pt x="52482" y="12396"/>
                  </a:cubicBezTo>
                  <a:cubicBezTo>
                    <a:pt x="50599" y="12672"/>
                    <a:pt x="48736" y="12943"/>
                    <a:pt x="46883" y="12943"/>
                  </a:cubicBezTo>
                  <a:cubicBezTo>
                    <a:pt x="45652" y="12943"/>
                    <a:pt x="44426" y="12823"/>
                    <a:pt x="43202" y="12505"/>
                  </a:cubicBezTo>
                  <a:cubicBezTo>
                    <a:pt x="41742" y="12116"/>
                    <a:pt x="40272" y="11042"/>
                    <a:pt x="38770" y="11042"/>
                  </a:cubicBezTo>
                  <a:cubicBezTo>
                    <a:pt x="38755" y="11042"/>
                    <a:pt x="38740" y="11042"/>
                    <a:pt x="38725" y="11042"/>
                  </a:cubicBezTo>
                  <a:cubicBezTo>
                    <a:pt x="38081" y="11042"/>
                    <a:pt x="37546" y="10584"/>
                    <a:pt x="37066" y="10158"/>
                  </a:cubicBezTo>
                  <a:cubicBezTo>
                    <a:pt x="35341" y="8586"/>
                    <a:pt x="33670" y="7210"/>
                    <a:pt x="31934" y="5638"/>
                  </a:cubicBezTo>
                  <a:cubicBezTo>
                    <a:pt x="30712" y="6752"/>
                    <a:pt x="28965" y="7472"/>
                    <a:pt x="28310" y="9001"/>
                  </a:cubicBezTo>
                  <a:cubicBezTo>
                    <a:pt x="27884" y="9994"/>
                    <a:pt x="27316" y="10933"/>
                    <a:pt x="26639" y="11785"/>
                  </a:cubicBezTo>
                  <a:cubicBezTo>
                    <a:pt x="26519" y="11949"/>
                    <a:pt x="26377" y="12112"/>
                    <a:pt x="26203" y="12200"/>
                  </a:cubicBezTo>
                  <a:cubicBezTo>
                    <a:pt x="26168" y="12216"/>
                    <a:pt x="26137" y="12223"/>
                    <a:pt x="26107" y="12223"/>
                  </a:cubicBezTo>
                  <a:cubicBezTo>
                    <a:pt x="25977" y="12223"/>
                    <a:pt x="25882" y="12091"/>
                    <a:pt x="25722" y="12047"/>
                  </a:cubicBezTo>
                  <a:cubicBezTo>
                    <a:pt x="24991" y="11807"/>
                    <a:pt x="24303" y="11457"/>
                    <a:pt x="23681" y="11010"/>
                  </a:cubicBezTo>
                  <a:cubicBezTo>
                    <a:pt x="23069" y="10573"/>
                    <a:pt x="22523" y="10049"/>
                    <a:pt x="21988" y="9536"/>
                  </a:cubicBezTo>
                  <a:cubicBezTo>
                    <a:pt x="21486" y="9055"/>
                    <a:pt x="21170" y="9306"/>
                    <a:pt x="20940" y="8651"/>
                  </a:cubicBezTo>
                  <a:cubicBezTo>
                    <a:pt x="20100" y="6217"/>
                    <a:pt x="19346" y="3749"/>
                    <a:pt x="18691" y="1249"/>
                  </a:cubicBezTo>
                  <a:cubicBezTo>
                    <a:pt x="17698" y="1205"/>
                    <a:pt x="16715" y="1118"/>
                    <a:pt x="15732" y="965"/>
                  </a:cubicBezTo>
                  <a:cubicBezTo>
                    <a:pt x="14444" y="758"/>
                    <a:pt x="13167" y="463"/>
                    <a:pt x="11922" y="59"/>
                  </a:cubicBezTo>
                  <a:cubicBezTo>
                    <a:pt x="11828" y="30"/>
                    <a:pt x="11733" y="1"/>
                    <a:pt x="11638" y="1"/>
                  </a:cubicBezTo>
                  <a:close/>
                </a:path>
              </a:pathLst>
            </a:custGeom>
            <a:solidFill>
              <a:srgbClr val="4A59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0" name="Google Shape;1810;p21"/>
            <p:cNvSpPr/>
            <p:nvPr/>
          </p:nvSpPr>
          <p:spPr>
            <a:xfrm>
              <a:off x="3824093" y="-248681"/>
              <a:ext cx="937872" cy="1135925"/>
            </a:xfrm>
            <a:custGeom>
              <a:avLst/>
              <a:gdLst/>
              <a:ahLst/>
              <a:cxnLst/>
              <a:rect l="l" t="t" r="r" b="b"/>
              <a:pathLst>
                <a:path w="25439" h="30811" extrusionOk="0">
                  <a:moveTo>
                    <a:pt x="16039" y="1"/>
                  </a:moveTo>
                  <a:cubicBezTo>
                    <a:pt x="15558" y="1846"/>
                    <a:pt x="14445" y="3178"/>
                    <a:pt x="13146" y="4565"/>
                  </a:cubicBezTo>
                  <a:cubicBezTo>
                    <a:pt x="12384" y="5355"/>
                    <a:pt x="10065" y="8869"/>
                    <a:pt x="8537" y="8869"/>
                  </a:cubicBezTo>
                  <a:cubicBezTo>
                    <a:pt x="8292" y="8869"/>
                    <a:pt x="8067" y="8778"/>
                    <a:pt x="7872" y="8571"/>
                  </a:cubicBezTo>
                  <a:cubicBezTo>
                    <a:pt x="7064" y="7709"/>
                    <a:pt x="6246" y="6835"/>
                    <a:pt x="5438" y="5973"/>
                  </a:cubicBezTo>
                  <a:cubicBezTo>
                    <a:pt x="5099" y="7381"/>
                    <a:pt x="5066" y="9030"/>
                    <a:pt x="4575" y="10384"/>
                  </a:cubicBezTo>
                  <a:cubicBezTo>
                    <a:pt x="4182" y="11465"/>
                    <a:pt x="3658" y="12502"/>
                    <a:pt x="3276" y="13604"/>
                  </a:cubicBezTo>
                  <a:cubicBezTo>
                    <a:pt x="3006" y="14374"/>
                    <a:pt x="2672" y="15254"/>
                    <a:pt x="1754" y="15254"/>
                  </a:cubicBezTo>
                  <a:cubicBezTo>
                    <a:pt x="1669" y="15254"/>
                    <a:pt x="1580" y="15247"/>
                    <a:pt x="1485" y="15231"/>
                  </a:cubicBezTo>
                  <a:cubicBezTo>
                    <a:pt x="940" y="15144"/>
                    <a:pt x="426" y="14904"/>
                    <a:pt x="1" y="14565"/>
                  </a:cubicBezTo>
                  <a:lnTo>
                    <a:pt x="1" y="14565"/>
                  </a:lnTo>
                  <a:cubicBezTo>
                    <a:pt x="481" y="14947"/>
                    <a:pt x="830" y="15537"/>
                    <a:pt x="1125" y="16159"/>
                  </a:cubicBezTo>
                  <a:cubicBezTo>
                    <a:pt x="1616" y="16552"/>
                    <a:pt x="2097" y="16923"/>
                    <a:pt x="2555" y="17251"/>
                  </a:cubicBezTo>
                  <a:cubicBezTo>
                    <a:pt x="2839" y="17273"/>
                    <a:pt x="3120" y="17284"/>
                    <a:pt x="3401" y="17284"/>
                  </a:cubicBezTo>
                  <a:cubicBezTo>
                    <a:pt x="3683" y="17284"/>
                    <a:pt x="3964" y="17273"/>
                    <a:pt x="4248" y="17251"/>
                  </a:cubicBezTo>
                  <a:cubicBezTo>
                    <a:pt x="6191" y="17131"/>
                    <a:pt x="8112" y="16618"/>
                    <a:pt x="9870" y="15799"/>
                  </a:cubicBezTo>
                  <a:cubicBezTo>
                    <a:pt x="12742" y="19358"/>
                    <a:pt x="15034" y="23594"/>
                    <a:pt x="16093" y="28038"/>
                  </a:cubicBezTo>
                  <a:cubicBezTo>
                    <a:pt x="17906" y="29250"/>
                    <a:pt x="19685" y="30287"/>
                    <a:pt x="21814" y="30811"/>
                  </a:cubicBezTo>
                  <a:cubicBezTo>
                    <a:pt x="22895" y="29959"/>
                    <a:pt x="24020" y="29108"/>
                    <a:pt x="25144" y="28245"/>
                  </a:cubicBezTo>
                  <a:cubicBezTo>
                    <a:pt x="25439" y="23605"/>
                    <a:pt x="25319" y="18932"/>
                    <a:pt x="24795" y="14314"/>
                  </a:cubicBezTo>
                  <a:cubicBezTo>
                    <a:pt x="22218" y="13222"/>
                    <a:pt x="19816" y="11912"/>
                    <a:pt x="17524" y="10318"/>
                  </a:cubicBezTo>
                  <a:cubicBezTo>
                    <a:pt x="16825" y="10635"/>
                    <a:pt x="16148" y="10984"/>
                    <a:pt x="15493" y="11366"/>
                  </a:cubicBezTo>
                  <a:cubicBezTo>
                    <a:pt x="14772" y="9925"/>
                    <a:pt x="14303" y="8462"/>
                    <a:pt x="13975" y="6901"/>
                  </a:cubicBezTo>
                  <a:cubicBezTo>
                    <a:pt x="14740" y="4630"/>
                    <a:pt x="15438" y="2326"/>
                    <a:pt x="16039" y="1"/>
                  </a:cubicBezTo>
                  <a:close/>
                </a:path>
              </a:pathLst>
            </a:custGeom>
            <a:solidFill>
              <a:srgbClr val="4A59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1" name="Google Shape;1811;p21"/>
            <p:cNvSpPr/>
            <p:nvPr/>
          </p:nvSpPr>
          <p:spPr>
            <a:xfrm>
              <a:off x="3954494" y="-437442"/>
              <a:ext cx="461323" cy="538597"/>
            </a:xfrm>
            <a:custGeom>
              <a:avLst/>
              <a:gdLst/>
              <a:ahLst/>
              <a:cxnLst/>
              <a:rect l="l" t="t" r="r" b="b"/>
              <a:pathLst>
                <a:path w="12513" h="14609" extrusionOk="0">
                  <a:moveTo>
                    <a:pt x="7381" y="33"/>
                  </a:moveTo>
                  <a:cubicBezTo>
                    <a:pt x="3680" y="470"/>
                    <a:pt x="1" y="3920"/>
                    <a:pt x="350" y="7796"/>
                  </a:cubicBezTo>
                  <a:lnTo>
                    <a:pt x="350" y="7796"/>
                  </a:lnTo>
                  <a:cubicBezTo>
                    <a:pt x="580" y="10329"/>
                    <a:pt x="2141" y="12578"/>
                    <a:pt x="4073" y="14226"/>
                  </a:cubicBezTo>
                  <a:lnTo>
                    <a:pt x="4073" y="14226"/>
                  </a:lnTo>
                  <a:cubicBezTo>
                    <a:pt x="4303" y="14412"/>
                    <a:pt x="4554" y="14608"/>
                    <a:pt x="4848" y="14608"/>
                  </a:cubicBezTo>
                  <a:lnTo>
                    <a:pt x="4848" y="14608"/>
                  </a:lnTo>
                  <a:cubicBezTo>
                    <a:pt x="5143" y="14608"/>
                    <a:pt x="5405" y="14412"/>
                    <a:pt x="5624" y="14226"/>
                  </a:cubicBezTo>
                  <a:lnTo>
                    <a:pt x="5624" y="14226"/>
                  </a:lnTo>
                  <a:cubicBezTo>
                    <a:pt x="7272" y="12862"/>
                    <a:pt x="8768" y="11300"/>
                    <a:pt x="10067" y="9597"/>
                  </a:cubicBezTo>
                  <a:lnTo>
                    <a:pt x="10067" y="9597"/>
                  </a:lnTo>
                  <a:cubicBezTo>
                    <a:pt x="11006" y="8364"/>
                    <a:pt x="11858" y="7021"/>
                    <a:pt x="12185" y="5503"/>
                  </a:cubicBezTo>
                  <a:lnTo>
                    <a:pt x="12185" y="5503"/>
                  </a:lnTo>
                  <a:cubicBezTo>
                    <a:pt x="12513" y="3985"/>
                    <a:pt x="12218" y="2260"/>
                    <a:pt x="11115" y="1169"/>
                  </a:cubicBezTo>
                  <a:lnTo>
                    <a:pt x="11115" y="1169"/>
                  </a:lnTo>
                  <a:cubicBezTo>
                    <a:pt x="10307" y="372"/>
                    <a:pt x="9150" y="1"/>
                    <a:pt x="8004" y="1"/>
                  </a:cubicBezTo>
                  <a:lnTo>
                    <a:pt x="8004" y="1"/>
                  </a:lnTo>
                  <a:cubicBezTo>
                    <a:pt x="7796" y="1"/>
                    <a:pt x="7589" y="11"/>
                    <a:pt x="7381" y="33"/>
                  </a:cubicBezTo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2" name="Google Shape;1812;p21"/>
            <p:cNvSpPr/>
            <p:nvPr/>
          </p:nvSpPr>
          <p:spPr>
            <a:xfrm>
              <a:off x="2095702" y="-75773"/>
              <a:ext cx="173130" cy="191416"/>
            </a:xfrm>
            <a:custGeom>
              <a:avLst/>
              <a:gdLst/>
              <a:ahLst/>
              <a:cxnLst/>
              <a:rect l="l" t="t" r="r" b="b"/>
              <a:pathLst>
                <a:path w="4696" h="5192" extrusionOk="0">
                  <a:moveTo>
                    <a:pt x="4526" y="0"/>
                  </a:moveTo>
                  <a:cubicBezTo>
                    <a:pt x="3424" y="0"/>
                    <a:pt x="2413" y="685"/>
                    <a:pt x="1322" y="944"/>
                  </a:cubicBezTo>
                  <a:cubicBezTo>
                    <a:pt x="1210" y="971"/>
                    <a:pt x="1108" y="983"/>
                    <a:pt x="1013" y="983"/>
                  </a:cubicBezTo>
                  <a:cubicBezTo>
                    <a:pt x="633" y="983"/>
                    <a:pt x="359" y="789"/>
                    <a:pt x="1" y="519"/>
                  </a:cubicBezTo>
                  <a:lnTo>
                    <a:pt x="1" y="519"/>
                  </a:lnTo>
                  <a:cubicBezTo>
                    <a:pt x="121" y="737"/>
                    <a:pt x="197" y="977"/>
                    <a:pt x="285" y="1217"/>
                  </a:cubicBezTo>
                  <a:cubicBezTo>
                    <a:pt x="307" y="1272"/>
                    <a:pt x="328" y="1338"/>
                    <a:pt x="350" y="1403"/>
                  </a:cubicBezTo>
                  <a:cubicBezTo>
                    <a:pt x="438" y="1589"/>
                    <a:pt x="558" y="1741"/>
                    <a:pt x="612" y="1949"/>
                  </a:cubicBezTo>
                  <a:cubicBezTo>
                    <a:pt x="743" y="2462"/>
                    <a:pt x="470" y="3041"/>
                    <a:pt x="405" y="3554"/>
                  </a:cubicBezTo>
                  <a:cubicBezTo>
                    <a:pt x="328" y="4089"/>
                    <a:pt x="296" y="4646"/>
                    <a:pt x="307" y="5191"/>
                  </a:cubicBezTo>
                  <a:cubicBezTo>
                    <a:pt x="416" y="3881"/>
                    <a:pt x="700" y="2735"/>
                    <a:pt x="1213" y="1534"/>
                  </a:cubicBezTo>
                  <a:cubicBezTo>
                    <a:pt x="1278" y="1392"/>
                    <a:pt x="1344" y="1250"/>
                    <a:pt x="1464" y="1141"/>
                  </a:cubicBezTo>
                  <a:cubicBezTo>
                    <a:pt x="1551" y="1065"/>
                    <a:pt x="1671" y="1021"/>
                    <a:pt x="1791" y="977"/>
                  </a:cubicBezTo>
                  <a:cubicBezTo>
                    <a:pt x="2752" y="628"/>
                    <a:pt x="3724" y="311"/>
                    <a:pt x="4695" y="6"/>
                  </a:cubicBezTo>
                  <a:cubicBezTo>
                    <a:pt x="4639" y="2"/>
                    <a:pt x="4582" y="0"/>
                    <a:pt x="4526" y="0"/>
                  </a:cubicBezTo>
                  <a:close/>
                </a:path>
              </a:pathLst>
            </a:custGeom>
            <a:solidFill>
              <a:srgbClr val="D1C2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3" name="Google Shape;1813;p21"/>
            <p:cNvSpPr/>
            <p:nvPr/>
          </p:nvSpPr>
          <p:spPr>
            <a:xfrm>
              <a:off x="2404026" y="-85654"/>
              <a:ext cx="256450" cy="217408"/>
            </a:xfrm>
            <a:custGeom>
              <a:avLst/>
              <a:gdLst/>
              <a:ahLst/>
              <a:cxnLst/>
              <a:rect l="l" t="t" r="r" b="b"/>
              <a:pathLst>
                <a:path w="6956" h="5897" extrusionOk="0">
                  <a:moveTo>
                    <a:pt x="1" y="1"/>
                  </a:moveTo>
                  <a:cubicBezTo>
                    <a:pt x="5" y="3"/>
                    <a:pt x="10" y="4"/>
                    <a:pt x="14" y="6"/>
                  </a:cubicBezTo>
                  <a:lnTo>
                    <a:pt x="14" y="6"/>
                  </a:lnTo>
                  <a:cubicBezTo>
                    <a:pt x="10" y="4"/>
                    <a:pt x="5" y="3"/>
                    <a:pt x="1" y="1"/>
                  </a:cubicBezTo>
                  <a:close/>
                  <a:moveTo>
                    <a:pt x="14" y="6"/>
                  </a:moveTo>
                  <a:lnTo>
                    <a:pt x="14" y="6"/>
                  </a:lnTo>
                  <a:cubicBezTo>
                    <a:pt x="730" y="310"/>
                    <a:pt x="1446" y="625"/>
                    <a:pt x="2152" y="929"/>
                  </a:cubicBezTo>
                  <a:cubicBezTo>
                    <a:pt x="2577" y="1114"/>
                    <a:pt x="3003" y="1300"/>
                    <a:pt x="3353" y="1616"/>
                  </a:cubicBezTo>
                  <a:cubicBezTo>
                    <a:pt x="3669" y="1911"/>
                    <a:pt x="3898" y="2293"/>
                    <a:pt x="4117" y="2675"/>
                  </a:cubicBezTo>
                  <a:cubicBezTo>
                    <a:pt x="4390" y="3134"/>
                    <a:pt x="4663" y="3614"/>
                    <a:pt x="4772" y="4138"/>
                  </a:cubicBezTo>
                  <a:cubicBezTo>
                    <a:pt x="4859" y="4522"/>
                    <a:pt x="4854" y="4920"/>
                    <a:pt x="4800" y="5310"/>
                  </a:cubicBezTo>
                  <a:lnTo>
                    <a:pt x="4800" y="5310"/>
                  </a:lnTo>
                  <a:cubicBezTo>
                    <a:pt x="4860" y="5065"/>
                    <a:pt x="4933" y="4824"/>
                    <a:pt x="5012" y="4586"/>
                  </a:cubicBezTo>
                  <a:cubicBezTo>
                    <a:pt x="5067" y="4422"/>
                    <a:pt x="5132" y="4269"/>
                    <a:pt x="5241" y="4149"/>
                  </a:cubicBezTo>
                  <a:cubicBezTo>
                    <a:pt x="5383" y="4007"/>
                    <a:pt x="5580" y="3942"/>
                    <a:pt x="5765" y="3866"/>
                  </a:cubicBezTo>
                  <a:cubicBezTo>
                    <a:pt x="6180" y="3713"/>
                    <a:pt x="6573" y="3516"/>
                    <a:pt x="6955" y="3276"/>
                  </a:cubicBezTo>
                  <a:lnTo>
                    <a:pt x="6955" y="3276"/>
                  </a:lnTo>
                  <a:cubicBezTo>
                    <a:pt x="6431" y="3374"/>
                    <a:pt x="5918" y="3472"/>
                    <a:pt x="5394" y="3560"/>
                  </a:cubicBezTo>
                  <a:cubicBezTo>
                    <a:pt x="5323" y="3576"/>
                    <a:pt x="5250" y="3590"/>
                    <a:pt x="5179" y="3590"/>
                  </a:cubicBezTo>
                  <a:cubicBezTo>
                    <a:pt x="5108" y="3590"/>
                    <a:pt x="5039" y="3576"/>
                    <a:pt x="4979" y="3538"/>
                  </a:cubicBezTo>
                  <a:cubicBezTo>
                    <a:pt x="4881" y="3483"/>
                    <a:pt x="4826" y="3385"/>
                    <a:pt x="4783" y="3287"/>
                  </a:cubicBezTo>
                  <a:cubicBezTo>
                    <a:pt x="4466" y="2686"/>
                    <a:pt x="4139" y="2097"/>
                    <a:pt x="3822" y="1496"/>
                  </a:cubicBezTo>
                  <a:cubicBezTo>
                    <a:pt x="3800" y="1442"/>
                    <a:pt x="3767" y="1387"/>
                    <a:pt x="3778" y="1333"/>
                  </a:cubicBezTo>
                  <a:cubicBezTo>
                    <a:pt x="3789" y="1256"/>
                    <a:pt x="3855" y="1202"/>
                    <a:pt x="3920" y="1147"/>
                  </a:cubicBezTo>
                  <a:cubicBezTo>
                    <a:pt x="4204" y="950"/>
                    <a:pt x="4488" y="743"/>
                    <a:pt x="4783" y="536"/>
                  </a:cubicBezTo>
                  <a:lnTo>
                    <a:pt x="4783" y="536"/>
                  </a:lnTo>
                  <a:cubicBezTo>
                    <a:pt x="4294" y="811"/>
                    <a:pt x="3767" y="1086"/>
                    <a:pt x="3210" y="1086"/>
                  </a:cubicBezTo>
                  <a:cubicBezTo>
                    <a:pt x="3171" y="1086"/>
                    <a:pt x="3131" y="1084"/>
                    <a:pt x="3091" y="1081"/>
                  </a:cubicBezTo>
                  <a:cubicBezTo>
                    <a:pt x="2545" y="1027"/>
                    <a:pt x="2173" y="688"/>
                    <a:pt x="1704" y="481"/>
                  </a:cubicBezTo>
                  <a:cubicBezTo>
                    <a:pt x="1174" y="232"/>
                    <a:pt x="546" y="230"/>
                    <a:pt x="14" y="6"/>
                  </a:cubicBezTo>
                  <a:close/>
                  <a:moveTo>
                    <a:pt x="4800" y="5310"/>
                  </a:moveTo>
                  <a:cubicBezTo>
                    <a:pt x="4753" y="5503"/>
                    <a:pt x="4713" y="5699"/>
                    <a:pt x="4685" y="5896"/>
                  </a:cubicBezTo>
                  <a:cubicBezTo>
                    <a:pt x="4732" y="5705"/>
                    <a:pt x="4773" y="5508"/>
                    <a:pt x="4800" y="5310"/>
                  </a:cubicBezTo>
                  <a:close/>
                </a:path>
              </a:pathLst>
            </a:custGeom>
            <a:solidFill>
              <a:srgbClr val="D1C2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4" name="Google Shape;1814;p21"/>
            <p:cNvSpPr/>
            <p:nvPr/>
          </p:nvSpPr>
          <p:spPr>
            <a:xfrm>
              <a:off x="3152291" y="206557"/>
              <a:ext cx="210550" cy="169111"/>
            </a:xfrm>
            <a:custGeom>
              <a:avLst/>
              <a:gdLst/>
              <a:ahLst/>
              <a:cxnLst/>
              <a:rect l="l" t="t" r="r" b="b"/>
              <a:pathLst>
                <a:path w="5711" h="4587" extrusionOk="0">
                  <a:moveTo>
                    <a:pt x="1" y="1"/>
                  </a:moveTo>
                  <a:cubicBezTo>
                    <a:pt x="136" y="103"/>
                    <a:pt x="272" y="205"/>
                    <a:pt x="408" y="307"/>
                  </a:cubicBezTo>
                  <a:lnTo>
                    <a:pt x="408" y="307"/>
                  </a:lnTo>
                  <a:cubicBezTo>
                    <a:pt x="289" y="184"/>
                    <a:pt x="155" y="79"/>
                    <a:pt x="1" y="1"/>
                  </a:cubicBezTo>
                  <a:close/>
                  <a:moveTo>
                    <a:pt x="4237" y="361"/>
                  </a:moveTo>
                  <a:cubicBezTo>
                    <a:pt x="4237" y="366"/>
                    <a:pt x="4238" y="370"/>
                    <a:pt x="4238" y="375"/>
                  </a:cubicBezTo>
                  <a:lnTo>
                    <a:pt x="4238" y="375"/>
                  </a:lnTo>
                  <a:cubicBezTo>
                    <a:pt x="4238" y="370"/>
                    <a:pt x="4237" y="366"/>
                    <a:pt x="4237" y="361"/>
                  </a:cubicBezTo>
                  <a:close/>
                  <a:moveTo>
                    <a:pt x="408" y="307"/>
                  </a:moveTo>
                  <a:lnTo>
                    <a:pt x="408" y="307"/>
                  </a:lnTo>
                  <a:cubicBezTo>
                    <a:pt x="702" y="610"/>
                    <a:pt x="903" y="1021"/>
                    <a:pt x="1082" y="1409"/>
                  </a:cubicBezTo>
                  <a:cubicBezTo>
                    <a:pt x="1289" y="1868"/>
                    <a:pt x="1169" y="2283"/>
                    <a:pt x="1060" y="2752"/>
                  </a:cubicBezTo>
                  <a:cubicBezTo>
                    <a:pt x="929" y="3353"/>
                    <a:pt x="820" y="3964"/>
                    <a:pt x="743" y="4586"/>
                  </a:cubicBezTo>
                  <a:cubicBezTo>
                    <a:pt x="929" y="3669"/>
                    <a:pt x="1136" y="2119"/>
                    <a:pt x="1955" y="1529"/>
                  </a:cubicBezTo>
                  <a:cubicBezTo>
                    <a:pt x="2294" y="1278"/>
                    <a:pt x="2741" y="1213"/>
                    <a:pt x="3178" y="1169"/>
                  </a:cubicBezTo>
                  <a:cubicBezTo>
                    <a:pt x="4019" y="1093"/>
                    <a:pt x="4870" y="994"/>
                    <a:pt x="5711" y="896"/>
                  </a:cubicBezTo>
                  <a:cubicBezTo>
                    <a:pt x="5375" y="766"/>
                    <a:pt x="4288" y="905"/>
                    <a:pt x="4238" y="375"/>
                  </a:cubicBezTo>
                  <a:lnTo>
                    <a:pt x="4238" y="375"/>
                  </a:lnTo>
                  <a:cubicBezTo>
                    <a:pt x="4249" y="512"/>
                    <a:pt x="4259" y="650"/>
                    <a:pt x="4259" y="787"/>
                  </a:cubicBezTo>
                  <a:cubicBezTo>
                    <a:pt x="3549" y="907"/>
                    <a:pt x="2840" y="1038"/>
                    <a:pt x="2130" y="1158"/>
                  </a:cubicBezTo>
                  <a:cubicBezTo>
                    <a:pt x="2029" y="1174"/>
                    <a:pt x="1929" y="1189"/>
                    <a:pt x="1829" y="1189"/>
                  </a:cubicBezTo>
                  <a:cubicBezTo>
                    <a:pt x="1787" y="1189"/>
                    <a:pt x="1746" y="1186"/>
                    <a:pt x="1704" y="1180"/>
                  </a:cubicBezTo>
                  <a:cubicBezTo>
                    <a:pt x="1529" y="1147"/>
                    <a:pt x="1377" y="1027"/>
                    <a:pt x="1224" y="918"/>
                  </a:cubicBezTo>
                  <a:cubicBezTo>
                    <a:pt x="954" y="714"/>
                    <a:pt x="680" y="511"/>
                    <a:pt x="408" y="307"/>
                  </a:cubicBezTo>
                  <a:close/>
                </a:path>
              </a:pathLst>
            </a:custGeom>
            <a:solidFill>
              <a:srgbClr val="D1C2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5" name="Google Shape;1815;p21"/>
            <p:cNvSpPr/>
            <p:nvPr/>
          </p:nvSpPr>
          <p:spPr>
            <a:xfrm>
              <a:off x="3958549" y="-354122"/>
              <a:ext cx="102676" cy="295899"/>
            </a:xfrm>
            <a:custGeom>
              <a:avLst/>
              <a:gdLst/>
              <a:ahLst/>
              <a:cxnLst/>
              <a:rect l="l" t="t" r="r" b="b"/>
              <a:pathLst>
                <a:path w="2785" h="8026" extrusionOk="0">
                  <a:moveTo>
                    <a:pt x="2784" y="0"/>
                  </a:moveTo>
                  <a:lnTo>
                    <a:pt x="2784" y="0"/>
                  </a:lnTo>
                  <a:cubicBezTo>
                    <a:pt x="2107" y="645"/>
                    <a:pt x="1114" y="1322"/>
                    <a:pt x="699" y="2162"/>
                  </a:cubicBezTo>
                  <a:cubicBezTo>
                    <a:pt x="328" y="2937"/>
                    <a:pt x="109" y="3756"/>
                    <a:pt x="66" y="4575"/>
                  </a:cubicBezTo>
                  <a:cubicBezTo>
                    <a:pt x="0" y="5754"/>
                    <a:pt x="284" y="6944"/>
                    <a:pt x="972" y="8025"/>
                  </a:cubicBezTo>
                  <a:cubicBezTo>
                    <a:pt x="743" y="7086"/>
                    <a:pt x="426" y="6125"/>
                    <a:pt x="295" y="5175"/>
                  </a:cubicBezTo>
                  <a:cubicBezTo>
                    <a:pt x="251" y="4848"/>
                    <a:pt x="273" y="4542"/>
                    <a:pt x="317" y="4204"/>
                  </a:cubicBezTo>
                  <a:cubicBezTo>
                    <a:pt x="349" y="3811"/>
                    <a:pt x="612" y="3341"/>
                    <a:pt x="612" y="2981"/>
                  </a:cubicBezTo>
                  <a:cubicBezTo>
                    <a:pt x="612" y="2544"/>
                    <a:pt x="1136" y="2031"/>
                    <a:pt x="1387" y="1715"/>
                  </a:cubicBezTo>
                  <a:cubicBezTo>
                    <a:pt x="1845" y="1136"/>
                    <a:pt x="2347" y="590"/>
                    <a:pt x="2784" y="0"/>
                  </a:cubicBezTo>
                  <a:close/>
                </a:path>
              </a:pathLst>
            </a:custGeom>
            <a:solidFill>
              <a:srgbClr val="D1C2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6" name="Google Shape;1816;p21"/>
            <p:cNvSpPr/>
            <p:nvPr/>
          </p:nvSpPr>
          <p:spPr>
            <a:xfrm>
              <a:off x="4202060" y="-515933"/>
              <a:ext cx="280193" cy="313595"/>
            </a:xfrm>
            <a:custGeom>
              <a:avLst/>
              <a:gdLst/>
              <a:ahLst/>
              <a:cxnLst/>
              <a:rect l="l" t="t" r="r" b="b"/>
              <a:pathLst>
                <a:path w="7600" h="8506" extrusionOk="0">
                  <a:moveTo>
                    <a:pt x="616" y="2153"/>
                  </a:moveTo>
                  <a:cubicBezTo>
                    <a:pt x="416" y="2153"/>
                    <a:pt x="213" y="2170"/>
                    <a:pt x="0" y="2217"/>
                  </a:cubicBezTo>
                  <a:cubicBezTo>
                    <a:pt x="224" y="2211"/>
                    <a:pt x="456" y="2196"/>
                    <a:pt x="682" y="2154"/>
                  </a:cubicBezTo>
                  <a:lnTo>
                    <a:pt x="682" y="2154"/>
                  </a:lnTo>
                  <a:cubicBezTo>
                    <a:pt x="660" y="2153"/>
                    <a:pt x="638" y="2153"/>
                    <a:pt x="616" y="2153"/>
                  </a:cubicBezTo>
                  <a:close/>
                  <a:moveTo>
                    <a:pt x="2086" y="1"/>
                  </a:moveTo>
                  <a:cubicBezTo>
                    <a:pt x="1933" y="328"/>
                    <a:pt x="1813" y="677"/>
                    <a:pt x="1736" y="1038"/>
                  </a:cubicBezTo>
                  <a:cubicBezTo>
                    <a:pt x="1649" y="1409"/>
                    <a:pt x="1605" y="1758"/>
                    <a:pt x="1267" y="1955"/>
                  </a:cubicBezTo>
                  <a:cubicBezTo>
                    <a:pt x="1085" y="2053"/>
                    <a:pt x="886" y="2115"/>
                    <a:pt x="682" y="2154"/>
                  </a:cubicBezTo>
                  <a:lnTo>
                    <a:pt x="682" y="2154"/>
                  </a:lnTo>
                  <a:cubicBezTo>
                    <a:pt x="972" y="2159"/>
                    <a:pt x="1258" y="2197"/>
                    <a:pt x="1562" y="2228"/>
                  </a:cubicBezTo>
                  <a:cubicBezTo>
                    <a:pt x="2064" y="2293"/>
                    <a:pt x="2533" y="2293"/>
                    <a:pt x="3003" y="2523"/>
                  </a:cubicBezTo>
                  <a:cubicBezTo>
                    <a:pt x="3243" y="2643"/>
                    <a:pt x="3461" y="2795"/>
                    <a:pt x="3701" y="2927"/>
                  </a:cubicBezTo>
                  <a:cubicBezTo>
                    <a:pt x="4105" y="3134"/>
                    <a:pt x="4258" y="3254"/>
                    <a:pt x="4477" y="3647"/>
                  </a:cubicBezTo>
                  <a:cubicBezTo>
                    <a:pt x="4706" y="4029"/>
                    <a:pt x="4848" y="4455"/>
                    <a:pt x="5099" y="4826"/>
                  </a:cubicBezTo>
                  <a:cubicBezTo>
                    <a:pt x="5459" y="5339"/>
                    <a:pt x="5568" y="5809"/>
                    <a:pt x="5590" y="6442"/>
                  </a:cubicBezTo>
                  <a:cubicBezTo>
                    <a:pt x="5622" y="7173"/>
                    <a:pt x="5570" y="7777"/>
                    <a:pt x="5318" y="8473"/>
                  </a:cubicBezTo>
                  <a:lnTo>
                    <a:pt x="5318" y="8473"/>
                  </a:lnTo>
                  <a:cubicBezTo>
                    <a:pt x="5522" y="7916"/>
                    <a:pt x="5725" y="7370"/>
                    <a:pt x="5918" y="6813"/>
                  </a:cubicBezTo>
                  <a:cubicBezTo>
                    <a:pt x="5940" y="6759"/>
                    <a:pt x="5961" y="6704"/>
                    <a:pt x="5961" y="6649"/>
                  </a:cubicBezTo>
                  <a:cubicBezTo>
                    <a:pt x="5951" y="6595"/>
                    <a:pt x="5940" y="6551"/>
                    <a:pt x="5918" y="6508"/>
                  </a:cubicBezTo>
                  <a:cubicBezTo>
                    <a:pt x="5623" y="5721"/>
                    <a:pt x="5033" y="4837"/>
                    <a:pt x="5579" y="4040"/>
                  </a:cubicBezTo>
                  <a:cubicBezTo>
                    <a:pt x="6180" y="3189"/>
                    <a:pt x="6857" y="2402"/>
                    <a:pt x="7599" y="1671"/>
                  </a:cubicBezTo>
                  <a:lnTo>
                    <a:pt x="7599" y="1671"/>
                  </a:lnTo>
                  <a:cubicBezTo>
                    <a:pt x="7141" y="2042"/>
                    <a:pt x="6715" y="2446"/>
                    <a:pt x="6333" y="2894"/>
                  </a:cubicBezTo>
                  <a:cubicBezTo>
                    <a:pt x="6016" y="3265"/>
                    <a:pt x="5699" y="3680"/>
                    <a:pt x="5230" y="3833"/>
                  </a:cubicBezTo>
                  <a:cubicBezTo>
                    <a:pt x="5201" y="3843"/>
                    <a:pt x="5173" y="3848"/>
                    <a:pt x="5147" y="3848"/>
                  </a:cubicBezTo>
                  <a:cubicBezTo>
                    <a:pt x="4921" y="3848"/>
                    <a:pt x="4811" y="3499"/>
                    <a:pt x="4684" y="3352"/>
                  </a:cubicBezTo>
                  <a:cubicBezTo>
                    <a:pt x="4509" y="3134"/>
                    <a:pt x="4236" y="3003"/>
                    <a:pt x="3996" y="2872"/>
                  </a:cubicBezTo>
                  <a:cubicBezTo>
                    <a:pt x="3603" y="2643"/>
                    <a:pt x="3188" y="2424"/>
                    <a:pt x="2784" y="2228"/>
                  </a:cubicBezTo>
                  <a:cubicBezTo>
                    <a:pt x="2479" y="2075"/>
                    <a:pt x="1976" y="1889"/>
                    <a:pt x="1856" y="1551"/>
                  </a:cubicBezTo>
                  <a:cubicBezTo>
                    <a:pt x="1704" y="1136"/>
                    <a:pt x="1922" y="383"/>
                    <a:pt x="2086" y="1"/>
                  </a:cubicBezTo>
                  <a:close/>
                  <a:moveTo>
                    <a:pt x="5318" y="8473"/>
                  </a:moveTo>
                  <a:cubicBezTo>
                    <a:pt x="5314" y="8484"/>
                    <a:pt x="5310" y="8495"/>
                    <a:pt x="5306" y="8505"/>
                  </a:cubicBezTo>
                  <a:cubicBezTo>
                    <a:pt x="5310" y="8495"/>
                    <a:pt x="5314" y="8484"/>
                    <a:pt x="5318" y="8473"/>
                  </a:cubicBezTo>
                  <a:close/>
                </a:path>
              </a:pathLst>
            </a:custGeom>
            <a:solidFill>
              <a:srgbClr val="D1C2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7" name="Google Shape;1817;p21"/>
            <p:cNvSpPr/>
            <p:nvPr/>
          </p:nvSpPr>
          <p:spPr>
            <a:xfrm>
              <a:off x="3487197" y="545073"/>
              <a:ext cx="169074" cy="76131"/>
            </a:xfrm>
            <a:custGeom>
              <a:avLst/>
              <a:gdLst/>
              <a:ahLst/>
              <a:cxnLst/>
              <a:rect l="l" t="t" r="r" b="b"/>
              <a:pathLst>
                <a:path w="4586" h="2065" extrusionOk="0">
                  <a:moveTo>
                    <a:pt x="16" y="1985"/>
                  </a:moveTo>
                  <a:cubicBezTo>
                    <a:pt x="11" y="1989"/>
                    <a:pt x="6" y="1994"/>
                    <a:pt x="0" y="1999"/>
                  </a:cubicBezTo>
                  <a:cubicBezTo>
                    <a:pt x="6" y="1994"/>
                    <a:pt x="11" y="1990"/>
                    <a:pt x="16" y="1985"/>
                  </a:cubicBezTo>
                  <a:close/>
                  <a:moveTo>
                    <a:pt x="2577" y="1"/>
                  </a:moveTo>
                  <a:cubicBezTo>
                    <a:pt x="2206" y="394"/>
                    <a:pt x="1922" y="678"/>
                    <a:pt x="1442" y="951"/>
                  </a:cubicBezTo>
                  <a:cubicBezTo>
                    <a:pt x="934" y="1242"/>
                    <a:pt x="459" y="1597"/>
                    <a:pt x="16" y="1985"/>
                  </a:cubicBezTo>
                  <a:lnTo>
                    <a:pt x="16" y="1985"/>
                  </a:lnTo>
                  <a:cubicBezTo>
                    <a:pt x="348" y="1701"/>
                    <a:pt x="978" y="1624"/>
                    <a:pt x="1343" y="1376"/>
                  </a:cubicBezTo>
                  <a:cubicBezTo>
                    <a:pt x="1662" y="1156"/>
                    <a:pt x="1880" y="1059"/>
                    <a:pt x="2109" y="1059"/>
                  </a:cubicBezTo>
                  <a:cubicBezTo>
                    <a:pt x="2310" y="1059"/>
                    <a:pt x="2521" y="1134"/>
                    <a:pt x="2817" y="1267"/>
                  </a:cubicBezTo>
                  <a:cubicBezTo>
                    <a:pt x="3407" y="1529"/>
                    <a:pt x="3942" y="1889"/>
                    <a:pt x="4553" y="2064"/>
                  </a:cubicBezTo>
                  <a:lnTo>
                    <a:pt x="4586" y="2064"/>
                  </a:lnTo>
                  <a:cubicBezTo>
                    <a:pt x="4455" y="2031"/>
                    <a:pt x="4247" y="1824"/>
                    <a:pt x="4106" y="1758"/>
                  </a:cubicBezTo>
                  <a:cubicBezTo>
                    <a:pt x="3909" y="1649"/>
                    <a:pt x="3712" y="1562"/>
                    <a:pt x="3527" y="1420"/>
                  </a:cubicBezTo>
                  <a:cubicBezTo>
                    <a:pt x="3221" y="1180"/>
                    <a:pt x="2774" y="951"/>
                    <a:pt x="2533" y="634"/>
                  </a:cubicBezTo>
                  <a:cubicBezTo>
                    <a:pt x="2402" y="448"/>
                    <a:pt x="2424" y="164"/>
                    <a:pt x="2577" y="1"/>
                  </a:cubicBezTo>
                  <a:close/>
                </a:path>
              </a:pathLst>
            </a:custGeom>
            <a:solidFill>
              <a:srgbClr val="D1C2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8" name="Google Shape;1818;p21"/>
            <p:cNvSpPr/>
            <p:nvPr/>
          </p:nvSpPr>
          <p:spPr>
            <a:xfrm>
              <a:off x="3768939" y="627987"/>
              <a:ext cx="136889" cy="149793"/>
            </a:xfrm>
            <a:custGeom>
              <a:avLst/>
              <a:gdLst/>
              <a:ahLst/>
              <a:cxnLst/>
              <a:rect l="l" t="t" r="r" b="b"/>
              <a:pathLst>
                <a:path w="3713" h="4063" extrusionOk="0">
                  <a:moveTo>
                    <a:pt x="3451" y="1"/>
                  </a:moveTo>
                  <a:cubicBezTo>
                    <a:pt x="3123" y="317"/>
                    <a:pt x="2807" y="634"/>
                    <a:pt x="2479" y="951"/>
                  </a:cubicBezTo>
                  <a:cubicBezTo>
                    <a:pt x="2446" y="983"/>
                    <a:pt x="2403" y="1016"/>
                    <a:pt x="2359" y="1038"/>
                  </a:cubicBezTo>
                  <a:cubicBezTo>
                    <a:pt x="2342" y="1041"/>
                    <a:pt x="2324" y="1042"/>
                    <a:pt x="2306" y="1042"/>
                  </a:cubicBezTo>
                  <a:cubicBezTo>
                    <a:pt x="2258" y="1042"/>
                    <a:pt x="2211" y="1032"/>
                    <a:pt x="2163" y="1016"/>
                  </a:cubicBezTo>
                  <a:cubicBezTo>
                    <a:pt x="1475" y="809"/>
                    <a:pt x="721" y="710"/>
                    <a:pt x="1" y="678"/>
                  </a:cubicBezTo>
                  <a:lnTo>
                    <a:pt x="1" y="678"/>
                  </a:lnTo>
                  <a:cubicBezTo>
                    <a:pt x="459" y="841"/>
                    <a:pt x="896" y="918"/>
                    <a:pt x="1377" y="929"/>
                  </a:cubicBezTo>
                  <a:cubicBezTo>
                    <a:pt x="1759" y="940"/>
                    <a:pt x="2239" y="1082"/>
                    <a:pt x="2501" y="1387"/>
                  </a:cubicBezTo>
                  <a:cubicBezTo>
                    <a:pt x="2621" y="1518"/>
                    <a:pt x="2698" y="1682"/>
                    <a:pt x="2774" y="1846"/>
                  </a:cubicBezTo>
                  <a:cubicBezTo>
                    <a:pt x="3080" y="2501"/>
                    <a:pt x="3418" y="3134"/>
                    <a:pt x="3636" y="3822"/>
                  </a:cubicBezTo>
                  <a:cubicBezTo>
                    <a:pt x="3669" y="3898"/>
                    <a:pt x="3691" y="3975"/>
                    <a:pt x="3713" y="4062"/>
                  </a:cubicBezTo>
                  <a:cubicBezTo>
                    <a:pt x="3636" y="3691"/>
                    <a:pt x="3571" y="3211"/>
                    <a:pt x="3385" y="2883"/>
                  </a:cubicBezTo>
                  <a:cubicBezTo>
                    <a:pt x="3254" y="2654"/>
                    <a:pt x="3222" y="2403"/>
                    <a:pt x="3134" y="2152"/>
                  </a:cubicBezTo>
                  <a:cubicBezTo>
                    <a:pt x="3036" y="1857"/>
                    <a:pt x="2938" y="1573"/>
                    <a:pt x="2850" y="1278"/>
                  </a:cubicBezTo>
                  <a:cubicBezTo>
                    <a:pt x="2829" y="1213"/>
                    <a:pt x="2807" y="1136"/>
                    <a:pt x="2818" y="1071"/>
                  </a:cubicBezTo>
                  <a:cubicBezTo>
                    <a:pt x="2818" y="983"/>
                    <a:pt x="2861" y="918"/>
                    <a:pt x="2905" y="841"/>
                  </a:cubicBezTo>
                  <a:cubicBezTo>
                    <a:pt x="3091" y="568"/>
                    <a:pt x="3276" y="285"/>
                    <a:pt x="3451" y="1"/>
                  </a:cubicBezTo>
                  <a:close/>
                </a:path>
              </a:pathLst>
            </a:custGeom>
            <a:solidFill>
              <a:srgbClr val="D1C2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9" name="Google Shape;1819;p21"/>
            <p:cNvSpPr/>
            <p:nvPr/>
          </p:nvSpPr>
          <p:spPr>
            <a:xfrm>
              <a:off x="3294785" y="706072"/>
              <a:ext cx="108317" cy="130474"/>
            </a:xfrm>
            <a:custGeom>
              <a:avLst/>
              <a:gdLst/>
              <a:ahLst/>
              <a:cxnLst/>
              <a:rect l="l" t="t" r="r" b="b"/>
              <a:pathLst>
                <a:path w="2938" h="3539" extrusionOk="0">
                  <a:moveTo>
                    <a:pt x="2938" y="1"/>
                  </a:moveTo>
                  <a:lnTo>
                    <a:pt x="2938" y="1"/>
                  </a:lnTo>
                  <a:cubicBezTo>
                    <a:pt x="2752" y="186"/>
                    <a:pt x="2577" y="383"/>
                    <a:pt x="2403" y="569"/>
                  </a:cubicBezTo>
                  <a:cubicBezTo>
                    <a:pt x="2283" y="700"/>
                    <a:pt x="2086" y="1093"/>
                    <a:pt x="1922" y="1104"/>
                  </a:cubicBezTo>
                  <a:cubicBezTo>
                    <a:pt x="1857" y="1104"/>
                    <a:pt x="1802" y="1082"/>
                    <a:pt x="1748" y="1060"/>
                  </a:cubicBezTo>
                  <a:cubicBezTo>
                    <a:pt x="1180" y="820"/>
                    <a:pt x="601" y="634"/>
                    <a:pt x="1" y="514"/>
                  </a:cubicBezTo>
                  <a:lnTo>
                    <a:pt x="1" y="514"/>
                  </a:lnTo>
                  <a:cubicBezTo>
                    <a:pt x="590" y="732"/>
                    <a:pt x="1180" y="951"/>
                    <a:pt x="1726" y="1256"/>
                  </a:cubicBezTo>
                  <a:cubicBezTo>
                    <a:pt x="1857" y="1333"/>
                    <a:pt x="1999" y="1409"/>
                    <a:pt x="2086" y="1540"/>
                  </a:cubicBezTo>
                  <a:cubicBezTo>
                    <a:pt x="2152" y="1628"/>
                    <a:pt x="2184" y="1737"/>
                    <a:pt x="2206" y="1846"/>
                  </a:cubicBezTo>
                  <a:cubicBezTo>
                    <a:pt x="2381" y="2414"/>
                    <a:pt x="2621" y="2949"/>
                    <a:pt x="2708" y="3538"/>
                  </a:cubicBezTo>
                  <a:cubicBezTo>
                    <a:pt x="2654" y="3156"/>
                    <a:pt x="2577" y="2763"/>
                    <a:pt x="2479" y="2381"/>
                  </a:cubicBezTo>
                  <a:cubicBezTo>
                    <a:pt x="2392" y="2032"/>
                    <a:pt x="2250" y="1628"/>
                    <a:pt x="2315" y="1267"/>
                  </a:cubicBezTo>
                  <a:cubicBezTo>
                    <a:pt x="2337" y="1104"/>
                    <a:pt x="2414" y="951"/>
                    <a:pt x="2490" y="809"/>
                  </a:cubicBezTo>
                  <a:cubicBezTo>
                    <a:pt x="2632" y="536"/>
                    <a:pt x="2785" y="263"/>
                    <a:pt x="2938" y="1"/>
                  </a:cubicBezTo>
                  <a:close/>
                </a:path>
              </a:pathLst>
            </a:custGeom>
            <a:solidFill>
              <a:srgbClr val="D1C2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0" name="Google Shape;1820;p21"/>
            <p:cNvSpPr/>
            <p:nvPr/>
          </p:nvSpPr>
          <p:spPr>
            <a:xfrm>
              <a:off x="4449184" y="-437037"/>
              <a:ext cx="157019" cy="231085"/>
            </a:xfrm>
            <a:custGeom>
              <a:avLst/>
              <a:gdLst/>
              <a:ahLst/>
              <a:cxnLst/>
              <a:rect l="l" t="t" r="r" b="b"/>
              <a:pathLst>
                <a:path w="4259" h="6268" extrusionOk="0">
                  <a:moveTo>
                    <a:pt x="3156" y="1289"/>
                  </a:moveTo>
                  <a:cubicBezTo>
                    <a:pt x="3505" y="841"/>
                    <a:pt x="3877" y="415"/>
                    <a:pt x="4259" y="0"/>
                  </a:cubicBezTo>
                  <a:cubicBezTo>
                    <a:pt x="4073" y="295"/>
                    <a:pt x="3888" y="590"/>
                    <a:pt x="3702" y="885"/>
                  </a:cubicBezTo>
                  <a:cubicBezTo>
                    <a:pt x="2981" y="2009"/>
                    <a:pt x="2042" y="2948"/>
                    <a:pt x="1464" y="4149"/>
                  </a:cubicBezTo>
                  <a:cubicBezTo>
                    <a:pt x="1125" y="4859"/>
                    <a:pt x="787" y="5568"/>
                    <a:pt x="448" y="6267"/>
                  </a:cubicBezTo>
                  <a:cubicBezTo>
                    <a:pt x="558" y="5972"/>
                    <a:pt x="634" y="5689"/>
                    <a:pt x="743" y="5394"/>
                  </a:cubicBezTo>
                  <a:cubicBezTo>
                    <a:pt x="940" y="4870"/>
                    <a:pt x="1136" y="4313"/>
                    <a:pt x="1049" y="3767"/>
                  </a:cubicBezTo>
                  <a:cubicBezTo>
                    <a:pt x="929" y="3014"/>
                    <a:pt x="317" y="2446"/>
                    <a:pt x="1" y="1758"/>
                  </a:cubicBezTo>
                  <a:cubicBezTo>
                    <a:pt x="427" y="2282"/>
                    <a:pt x="951" y="2861"/>
                    <a:pt x="1540" y="3188"/>
                  </a:cubicBezTo>
                  <a:cubicBezTo>
                    <a:pt x="1966" y="2708"/>
                    <a:pt x="2392" y="2304"/>
                    <a:pt x="2785" y="1780"/>
                  </a:cubicBezTo>
                  <a:cubicBezTo>
                    <a:pt x="2905" y="1616"/>
                    <a:pt x="3025" y="1452"/>
                    <a:pt x="3156" y="1289"/>
                  </a:cubicBezTo>
                  <a:close/>
                </a:path>
              </a:pathLst>
            </a:custGeom>
            <a:solidFill>
              <a:srgbClr val="D1C2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1" name="Google Shape;1821;p21"/>
            <p:cNvSpPr/>
            <p:nvPr/>
          </p:nvSpPr>
          <p:spPr>
            <a:xfrm>
              <a:off x="4403321" y="-118650"/>
              <a:ext cx="39485" cy="225445"/>
            </a:xfrm>
            <a:custGeom>
              <a:avLst/>
              <a:gdLst/>
              <a:ahLst/>
              <a:cxnLst/>
              <a:rect l="l" t="t" r="r" b="b"/>
              <a:pathLst>
                <a:path w="1071" h="6115" extrusionOk="0">
                  <a:moveTo>
                    <a:pt x="22" y="3352"/>
                  </a:moveTo>
                  <a:cubicBezTo>
                    <a:pt x="0" y="3734"/>
                    <a:pt x="0" y="4105"/>
                    <a:pt x="11" y="4477"/>
                  </a:cubicBezTo>
                  <a:cubicBezTo>
                    <a:pt x="33" y="5175"/>
                    <a:pt x="775" y="5492"/>
                    <a:pt x="1070" y="6114"/>
                  </a:cubicBezTo>
                  <a:cubicBezTo>
                    <a:pt x="786" y="5470"/>
                    <a:pt x="295" y="4902"/>
                    <a:pt x="208" y="4204"/>
                  </a:cubicBezTo>
                  <a:cubicBezTo>
                    <a:pt x="164" y="3898"/>
                    <a:pt x="197" y="3581"/>
                    <a:pt x="251" y="3276"/>
                  </a:cubicBezTo>
                  <a:cubicBezTo>
                    <a:pt x="415" y="2162"/>
                    <a:pt x="655" y="1092"/>
                    <a:pt x="895" y="0"/>
                  </a:cubicBezTo>
                  <a:cubicBezTo>
                    <a:pt x="743" y="710"/>
                    <a:pt x="361" y="1343"/>
                    <a:pt x="208" y="2042"/>
                  </a:cubicBezTo>
                  <a:cubicBezTo>
                    <a:pt x="109" y="2468"/>
                    <a:pt x="55" y="2915"/>
                    <a:pt x="22" y="3352"/>
                  </a:cubicBezTo>
                  <a:close/>
                </a:path>
              </a:pathLst>
            </a:custGeom>
            <a:solidFill>
              <a:srgbClr val="D1C2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2" name="Google Shape;1822;p21"/>
            <p:cNvSpPr/>
            <p:nvPr/>
          </p:nvSpPr>
          <p:spPr>
            <a:xfrm>
              <a:off x="3062961" y="826039"/>
              <a:ext cx="285391" cy="325651"/>
            </a:xfrm>
            <a:custGeom>
              <a:avLst/>
              <a:gdLst/>
              <a:ahLst/>
              <a:cxnLst/>
              <a:rect l="l" t="t" r="r" b="b"/>
              <a:pathLst>
                <a:path w="7741" h="8833" extrusionOk="0">
                  <a:moveTo>
                    <a:pt x="1092" y="88"/>
                  </a:moveTo>
                  <a:cubicBezTo>
                    <a:pt x="819" y="1027"/>
                    <a:pt x="568" y="1976"/>
                    <a:pt x="371" y="2937"/>
                  </a:cubicBezTo>
                  <a:lnTo>
                    <a:pt x="371" y="2937"/>
                  </a:lnTo>
                  <a:cubicBezTo>
                    <a:pt x="360" y="2970"/>
                    <a:pt x="350" y="3014"/>
                    <a:pt x="350" y="3057"/>
                  </a:cubicBezTo>
                  <a:lnTo>
                    <a:pt x="350" y="3057"/>
                  </a:lnTo>
                  <a:cubicBezTo>
                    <a:pt x="0" y="4935"/>
                    <a:pt x="841" y="6955"/>
                    <a:pt x="2064" y="8833"/>
                  </a:cubicBezTo>
                  <a:lnTo>
                    <a:pt x="2064" y="8833"/>
                  </a:lnTo>
                  <a:cubicBezTo>
                    <a:pt x="2227" y="8822"/>
                    <a:pt x="2391" y="8800"/>
                    <a:pt x="2544" y="8767"/>
                  </a:cubicBezTo>
                  <a:lnTo>
                    <a:pt x="2544" y="8767"/>
                  </a:lnTo>
                  <a:cubicBezTo>
                    <a:pt x="3538" y="8571"/>
                    <a:pt x="4466" y="8156"/>
                    <a:pt x="5339" y="7654"/>
                  </a:cubicBezTo>
                  <a:lnTo>
                    <a:pt x="5339" y="7654"/>
                  </a:lnTo>
                  <a:cubicBezTo>
                    <a:pt x="6005" y="7272"/>
                    <a:pt x="6660" y="6824"/>
                    <a:pt x="7097" y="6191"/>
                  </a:cubicBezTo>
                  <a:lnTo>
                    <a:pt x="7097" y="6191"/>
                  </a:lnTo>
                  <a:cubicBezTo>
                    <a:pt x="7544" y="5568"/>
                    <a:pt x="7741" y="4717"/>
                    <a:pt x="7446" y="4007"/>
                  </a:cubicBezTo>
                  <a:lnTo>
                    <a:pt x="7446" y="4007"/>
                  </a:lnTo>
                  <a:cubicBezTo>
                    <a:pt x="7239" y="3527"/>
                    <a:pt x="6835" y="3156"/>
                    <a:pt x="6420" y="2817"/>
                  </a:cubicBezTo>
                  <a:lnTo>
                    <a:pt x="6420" y="2817"/>
                  </a:lnTo>
                  <a:cubicBezTo>
                    <a:pt x="5383" y="1955"/>
                    <a:pt x="4258" y="1190"/>
                    <a:pt x="3079" y="535"/>
                  </a:cubicBezTo>
                  <a:lnTo>
                    <a:pt x="3079" y="535"/>
                  </a:lnTo>
                  <a:cubicBezTo>
                    <a:pt x="2522" y="230"/>
                    <a:pt x="2042" y="0"/>
                    <a:pt x="1572" y="0"/>
                  </a:cubicBezTo>
                  <a:lnTo>
                    <a:pt x="1572" y="0"/>
                  </a:lnTo>
                  <a:cubicBezTo>
                    <a:pt x="1419" y="0"/>
                    <a:pt x="1256" y="22"/>
                    <a:pt x="1092" y="88"/>
                  </a:cubicBezTo>
                  <a:close/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823" name="Google Shape;1823;p21"/>
          <p:cNvSpPr txBox="1">
            <a:spLocks noGrp="1"/>
          </p:cNvSpPr>
          <p:nvPr>
            <p:ph type="title"/>
          </p:nvPr>
        </p:nvSpPr>
        <p:spPr>
          <a:xfrm>
            <a:off x="1418067" y="1211100"/>
            <a:ext cx="4103200" cy="1900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824" name="Google Shape;1824;p21"/>
          <p:cNvSpPr txBox="1">
            <a:spLocks noGrp="1"/>
          </p:cNvSpPr>
          <p:nvPr>
            <p:ph type="body" idx="1"/>
          </p:nvPr>
        </p:nvSpPr>
        <p:spPr>
          <a:xfrm>
            <a:off x="1418067" y="3386233"/>
            <a:ext cx="4103200" cy="178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Char char="●"/>
              <a:defRPr sz="1867"/>
            </a:lvl1pPr>
            <a:lvl2pPr marL="1219170" lvl="1" indent="-423323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Char char="○"/>
              <a:defRPr>
                <a:latin typeface="Montserrat"/>
                <a:ea typeface="Montserrat"/>
                <a:cs typeface="Montserrat"/>
                <a:sym typeface="Montserrat"/>
              </a:defRPr>
            </a:lvl2pPr>
            <a:lvl3pPr marL="1828754" lvl="2" indent="-423323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Char char="■"/>
              <a:defRPr>
                <a:latin typeface="Montserrat"/>
                <a:ea typeface="Montserrat"/>
                <a:cs typeface="Montserrat"/>
                <a:sym typeface="Montserrat"/>
              </a:defRPr>
            </a:lvl3pPr>
            <a:lvl4pPr marL="2438339" lvl="3" indent="-423323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Char char="●"/>
              <a:defRPr>
                <a:latin typeface="Montserrat"/>
                <a:ea typeface="Montserrat"/>
                <a:cs typeface="Montserrat"/>
                <a:sym typeface="Montserrat"/>
              </a:defRPr>
            </a:lvl4pPr>
            <a:lvl5pPr marL="3047924" lvl="4" indent="-423323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Char char="○"/>
              <a:defRPr>
                <a:latin typeface="Montserrat"/>
                <a:ea typeface="Montserrat"/>
                <a:cs typeface="Montserrat"/>
                <a:sym typeface="Montserrat"/>
              </a:defRPr>
            </a:lvl5pPr>
            <a:lvl6pPr marL="3657509" lvl="5" indent="-423323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Char char="■"/>
              <a:defRPr>
                <a:latin typeface="Montserrat"/>
                <a:ea typeface="Montserrat"/>
                <a:cs typeface="Montserrat"/>
                <a:sym typeface="Montserrat"/>
              </a:defRPr>
            </a:lvl6pPr>
            <a:lvl7pPr marL="4267093" lvl="6" indent="-423323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Char char="●"/>
              <a:defRPr>
                <a:latin typeface="Montserrat"/>
                <a:ea typeface="Montserrat"/>
                <a:cs typeface="Montserrat"/>
                <a:sym typeface="Montserrat"/>
              </a:defRPr>
            </a:lvl7pPr>
            <a:lvl8pPr marL="4876678" lvl="7" indent="-423323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Char char="○"/>
              <a:defRPr>
                <a:latin typeface="Montserrat"/>
                <a:ea typeface="Montserrat"/>
                <a:cs typeface="Montserrat"/>
                <a:sym typeface="Montserrat"/>
              </a:defRPr>
            </a:lvl8pPr>
            <a:lvl9pPr marL="5486263" lvl="8" indent="-423323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Char char="■"/>
              <a:defRPr>
                <a:latin typeface="Montserrat"/>
                <a:ea typeface="Montserrat"/>
                <a:cs typeface="Montserrat"/>
                <a:sym typeface="Montserrat"/>
              </a:defRPr>
            </a:lvl9pPr>
          </a:lstStyle>
          <a:p>
            <a:endParaRPr/>
          </a:p>
        </p:txBody>
      </p:sp>
      <p:sp>
        <p:nvSpPr>
          <p:cNvPr id="1825" name="Google Shape;1825;p21"/>
          <p:cNvSpPr/>
          <p:nvPr/>
        </p:nvSpPr>
        <p:spPr>
          <a:xfrm>
            <a:off x="526369" y="1211104"/>
            <a:ext cx="37991" cy="48512"/>
          </a:xfrm>
          <a:custGeom>
            <a:avLst/>
            <a:gdLst/>
            <a:ahLst/>
            <a:cxnLst/>
            <a:rect l="l" t="t" r="r" b="b"/>
            <a:pathLst>
              <a:path w="260" h="332" extrusionOk="0">
                <a:moveTo>
                  <a:pt x="0" y="33"/>
                </a:moveTo>
                <a:cubicBezTo>
                  <a:pt x="20" y="137"/>
                  <a:pt x="46" y="234"/>
                  <a:pt x="72" y="331"/>
                </a:cubicBezTo>
                <a:cubicBezTo>
                  <a:pt x="137" y="292"/>
                  <a:pt x="208" y="247"/>
                  <a:pt x="234" y="176"/>
                </a:cubicBezTo>
                <a:cubicBezTo>
                  <a:pt x="260" y="98"/>
                  <a:pt x="201" y="0"/>
                  <a:pt x="124" y="1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26" name="Google Shape;1826;p21"/>
          <p:cNvSpPr/>
          <p:nvPr/>
        </p:nvSpPr>
        <p:spPr>
          <a:xfrm>
            <a:off x="3805725" y="284380"/>
            <a:ext cx="95852" cy="183965"/>
          </a:xfrm>
          <a:custGeom>
            <a:avLst/>
            <a:gdLst/>
            <a:ahLst/>
            <a:cxnLst/>
            <a:rect l="l" t="t" r="r" b="b"/>
            <a:pathLst>
              <a:path w="656" h="1259" extrusionOk="0">
                <a:moveTo>
                  <a:pt x="65" y="500"/>
                </a:moveTo>
                <a:cubicBezTo>
                  <a:pt x="0" y="260"/>
                  <a:pt x="208" y="1"/>
                  <a:pt x="454" y="1"/>
                </a:cubicBezTo>
                <a:cubicBezTo>
                  <a:pt x="499" y="7"/>
                  <a:pt x="538" y="14"/>
                  <a:pt x="577" y="40"/>
                </a:cubicBezTo>
                <a:cubicBezTo>
                  <a:pt x="649" y="98"/>
                  <a:pt x="655" y="202"/>
                  <a:pt x="642" y="299"/>
                </a:cubicBezTo>
                <a:cubicBezTo>
                  <a:pt x="629" y="487"/>
                  <a:pt x="603" y="682"/>
                  <a:pt x="571" y="870"/>
                </a:cubicBezTo>
                <a:cubicBezTo>
                  <a:pt x="545" y="1000"/>
                  <a:pt x="493" y="1155"/>
                  <a:pt x="370" y="1201"/>
                </a:cubicBezTo>
                <a:cubicBezTo>
                  <a:pt x="195" y="1259"/>
                  <a:pt x="26" y="1064"/>
                  <a:pt x="20" y="88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27" name="Google Shape;1827;p21"/>
          <p:cNvSpPr/>
          <p:nvPr/>
        </p:nvSpPr>
        <p:spPr>
          <a:xfrm>
            <a:off x="1328585" y="1383747"/>
            <a:ext cx="40912" cy="57864"/>
          </a:xfrm>
          <a:custGeom>
            <a:avLst/>
            <a:gdLst/>
            <a:ahLst/>
            <a:cxnLst/>
            <a:rect l="l" t="t" r="r" b="b"/>
            <a:pathLst>
              <a:path w="280" h="396" extrusionOk="0">
                <a:moveTo>
                  <a:pt x="143" y="299"/>
                </a:moveTo>
                <a:cubicBezTo>
                  <a:pt x="78" y="214"/>
                  <a:pt x="26" y="110"/>
                  <a:pt x="0" y="0"/>
                </a:cubicBezTo>
                <a:cubicBezTo>
                  <a:pt x="85" y="39"/>
                  <a:pt x="175" y="78"/>
                  <a:pt x="227" y="156"/>
                </a:cubicBezTo>
                <a:cubicBezTo>
                  <a:pt x="279" y="234"/>
                  <a:pt x="273" y="350"/>
                  <a:pt x="195" y="39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28" name="Google Shape;1828;p21"/>
          <p:cNvSpPr/>
          <p:nvPr/>
        </p:nvSpPr>
        <p:spPr>
          <a:xfrm>
            <a:off x="884092" y="305385"/>
            <a:ext cx="38136" cy="48512"/>
          </a:xfrm>
          <a:custGeom>
            <a:avLst/>
            <a:gdLst/>
            <a:ahLst/>
            <a:cxnLst/>
            <a:rect l="l" t="t" r="r" b="b"/>
            <a:pathLst>
              <a:path w="261" h="332" extrusionOk="0">
                <a:moveTo>
                  <a:pt x="1" y="33"/>
                </a:moveTo>
                <a:lnTo>
                  <a:pt x="72" y="331"/>
                </a:lnTo>
                <a:cubicBezTo>
                  <a:pt x="144" y="292"/>
                  <a:pt x="215" y="247"/>
                  <a:pt x="234" y="176"/>
                </a:cubicBezTo>
                <a:cubicBezTo>
                  <a:pt x="260" y="98"/>
                  <a:pt x="208" y="1"/>
                  <a:pt x="131" y="14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829" name="Google Shape;1829;p21"/>
          <p:cNvGrpSpPr/>
          <p:nvPr/>
        </p:nvGrpSpPr>
        <p:grpSpPr>
          <a:xfrm rot="-5634973" flipH="1">
            <a:off x="4806642" y="-261206"/>
            <a:ext cx="501351" cy="1471767"/>
            <a:chOff x="307123" y="3588954"/>
            <a:chExt cx="376000" cy="1103786"/>
          </a:xfrm>
        </p:grpSpPr>
        <p:sp>
          <p:nvSpPr>
            <p:cNvPr id="1830" name="Google Shape;1830;p21"/>
            <p:cNvSpPr/>
            <p:nvPr/>
          </p:nvSpPr>
          <p:spPr>
            <a:xfrm rot="10800000" flipH="1">
              <a:off x="307123" y="4119148"/>
              <a:ext cx="71122" cy="57644"/>
            </a:xfrm>
            <a:custGeom>
              <a:avLst/>
              <a:gdLst/>
              <a:ahLst/>
              <a:cxnLst/>
              <a:rect l="l" t="t" r="r" b="b"/>
              <a:pathLst>
                <a:path w="649" h="526" extrusionOk="0">
                  <a:moveTo>
                    <a:pt x="91" y="72"/>
                  </a:moveTo>
                  <a:cubicBezTo>
                    <a:pt x="32" y="214"/>
                    <a:pt x="0" y="370"/>
                    <a:pt x="6" y="525"/>
                  </a:cubicBezTo>
                  <a:cubicBezTo>
                    <a:pt x="182" y="512"/>
                    <a:pt x="357" y="461"/>
                    <a:pt x="512" y="370"/>
                  </a:cubicBezTo>
                  <a:cubicBezTo>
                    <a:pt x="551" y="344"/>
                    <a:pt x="590" y="318"/>
                    <a:pt x="610" y="273"/>
                  </a:cubicBezTo>
                  <a:cubicBezTo>
                    <a:pt x="648" y="195"/>
                    <a:pt x="597" y="91"/>
                    <a:pt x="519" y="46"/>
                  </a:cubicBezTo>
                  <a:cubicBezTo>
                    <a:pt x="434" y="0"/>
                    <a:pt x="344" y="0"/>
                    <a:pt x="253" y="0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1" name="Google Shape;1831;p21"/>
            <p:cNvSpPr/>
            <p:nvPr/>
          </p:nvSpPr>
          <p:spPr>
            <a:xfrm rot="10800000" flipH="1">
              <a:off x="338355" y="3588954"/>
              <a:ext cx="54136" cy="45589"/>
            </a:xfrm>
            <a:custGeom>
              <a:avLst/>
              <a:gdLst/>
              <a:ahLst/>
              <a:cxnLst/>
              <a:rect l="l" t="t" r="r" b="b"/>
              <a:pathLst>
                <a:path w="494" h="416" extrusionOk="0">
                  <a:moveTo>
                    <a:pt x="85" y="0"/>
                  </a:moveTo>
                  <a:cubicBezTo>
                    <a:pt x="59" y="110"/>
                    <a:pt x="26" y="227"/>
                    <a:pt x="0" y="344"/>
                  </a:cubicBezTo>
                  <a:cubicBezTo>
                    <a:pt x="91" y="376"/>
                    <a:pt x="188" y="415"/>
                    <a:pt x="279" y="402"/>
                  </a:cubicBezTo>
                  <a:cubicBezTo>
                    <a:pt x="376" y="396"/>
                    <a:pt x="474" y="324"/>
                    <a:pt x="487" y="227"/>
                  </a:cubicBezTo>
                  <a:cubicBezTo>
                    <a:pt x="493" y="130"/>
                    <a:pt x="376" y="39"/>
                    <a:pt x="299" y="91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2" name="Google Shape;1832;p21"/>
            <p:cNvSpPr/>
            <p:nvPr/>
          </p:nvSpPr>
          <p:spPr>
            <a:xfrm rot="10800000" flipH="1">
              <a:off x="363890" y="3949285"/>
              <a:ext cx="24328" cy="37809"/>
            </a:xfrm>
            <a:custGeom>
              <a:avLst/>
              <a:gdLst/>
              <a:ahLst/>
              <a:cxnLst/>
              <a:rect l="l" t="t" r="r" b="b"/>
              <a:pathLst>
                <a:path w="222" h="345" extrusionOk="0">
                  <a:moveTo>
                    <a:pt x="59" y="305"/>
                  </a:moveTo>
                  <a:cubicBezTo>
                    <a:pt x="20" y="208"/>
                    <a:pt x="1" y="104"/>
                    <a:pt x="7" y="1"/>
                  </a:cubicBezTo>
                  <a:cubicBezTo>
                    <a:pt x="156" y="14"/>
                    <a:pt x="221" y="254"/>
                    <a:pt x="98" y="344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3" name="Google Shape;1833;p21"/>
            <p:cNvSpPr/>
            <p:nvPr/>
          </p:nvSpPr>
          <p:spPr>
            <a:xfrm rot="10800000" flipH="1">
              <a:off x="341862" y="4086491"/>
              <a:ext cx="25753" cy="51288"/>
            </a:xfrm>
            <a:custGeom>
              <a:avLst/>
              <a:gdLst/>
              <a:ahLst/>
              <a:cxnLst/>
              <a:rect l="l" t="t" r="r" b="b"/>
              <a:pathLst>
                <a:path w="235" h="468" extrusionOk="0">
                  <a:moveTo>
                    <a:pt x="40" y="468"/>
                  </a:moveTo>
                  <a:cubicBezTo>
                    <a:pt x="1" y="312"/>
                    <a:pt x="20" y="144"/>
                    <a:pt x="85" y="1"/>
                  </a:cubicBezTo>
                  <a:cubicBezTo>
                    <a:pt x="176" y="33"/>
                    <a:pt x="234" y="124"/>
                    <a:pt x="234" y="221"/>
                  </a:cubicBezTo>
                  <a:cubicBezTo>
                    <a:pt x="228" y="312"/>
                    <a:pt x="156" y="396"/>
                    <a:pt x="72" y="422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4" name="Google Shape;1834;p21"/>
            <p:cNvSpPr/>
            <p:nvPr/>
          </p:nvSpPr>
          <p:spPr>
            <a:xfrm rot="10800000" flipH="1">
              <a:off x="501753" y="4294711"/>
              <a:ext cx="54136" cy="45589"/>
            </a:xfrm>
            <a:custGeom>
              <a:avLst/>
              <a:gdLst/>
              <a:ahLst/>
              <a:cxnLst/>
              <a:rect l="l" t="t" r="r" b="b"/>
              <a:pathLst>
                <a:path w="494" h="416" extrusionOk="0">
                  <a:moveTo>
                    <a:pt x="85" y="1"/>
                  </a:moveTo>
                  <a:cubicBezTo>
                    <a:pt x="59" y="117"/>
                    <a:pt x="27" y="228"/>
                    <a:pt x="1" y="344"/>
                  </a:cubicBezTo>
                  <a:cubicBezTo>
                    <a:pt x="92" y="377"/>
                    <a:pt x="189" y="416"/>
                    <a:pt x="280" y="403"/>
                  </a:cubicBezTo>
                  <a:cubicBezTo>
                    <a:pt x="377" y="396"/>
                    <a:pt x="474" y="325"/>
                    <a:pt x="487" y="228"/>
                  </a:cubicBezTo>
                  <a:cubicBezTo>
                    <a:pt x="494" y="130"/>
                    <a:pt x="377" y="40"/>
                    <a:pt x="299" y="91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5" name="Google Shape;1835;p21"/>
            <p:cNvSpPr/>
            <p:nvPr/>
          </p:nvSpPr>
          <p:spPr>
            <a:xfrm rot="10800000" flipH="1">
              <a:off x="506794" y="4456027"/>
              <a:ext cx="25643" cy="51288"/>
            </a:xfrm>
            <a:custGeom>
              <a:avLst/>
              <a:gdLst/>
              <a:ahLst/>
              <a:cxnLst/>
              <a:rect l="l" t="t" r="r" b="b"/>
              <a:pathLst>
                <a:path w="234" h="468" extrusionOk="0">
                  <a:moveTo>
                    <a:pt x="33" y="468"/>
                  </a:moveTo>
                  <a:cubicBezTo>
                    <a:pt x="0" y="312"/>
                    <a:pt x="13" y="143"/>
                    <a:pt x="85" y="1"/>
                  </a:cubicBezTo>
                  <a:cubicBezTo>
                    <a:pt x="169" y="33"/>
                    <a:pt x="234" y="124"/>
                    <a:pt x="227" y="221"/>
                  </a:cubicBezTo>
                  <a:cubicBezTo>
                    <a:pt x="227" y="312"/>
                    <a:pt x="156" y="396"/>
                    <a:pt x="65" y="422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6" name="Google Shape;1836;p21"/>
            <p:cNvSpPr/>
            <p:nvPr/>
          </p:nvSpPr>
          <p:spPr>
            <a:xfrm rot="10800000" flipH="1">
              <a:off x="536603" y="4410547"/>
              <a:ext cx="48438" cy="58411"/>
            </a:xfrm>
            <a:custGeom>
              <a:avLst/>
              <a:gdLst/>
              <a:ahLst/>
              <a:cxnLst/>
              <a:rect l="l" t="t" r="r" b="b"/>
              <a:pathLst>
                <a:path w="442" h="533" extrusionOk="0">
                  <a:moveTo>
                    <a:pt x="286" y="1"/>
                  </a:moveTo>
                  <a:cubicBezTo>
                    <a:pt x="163" y="27"/>
                    <a:pt x="52" y="118"/>
                    <a:pt x="27" y="241"/>
                  </a:cubicBezTo>
                  <a:cubicBezTo>
                    <a:pt x="1" y="358"/>
                    <a:pt x="85" y="500"/>
                    <a:pt x="202" y="513"/>
                  </a:cubicBezTo>
                  <a:cubicBezTo>
                    <a:pt x="325" y="533"/>
                    <a:pt x="442" y="384"/>
                    <a:pt x="383" y="273"/>
                  </a:cubicBezTo>
                  <a:cubicBezTo>
                    <a:pt x="318" y="241"/>
                    <a:pt x="260" y="215"/>
                    <a:pt x="195" y="183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7" name="Google Shape;1837;p21"/>
            <p:cNvSpPr/>
            <p:nvPr/>
          </p:nvSpPr>
          <p:spPr>
            <a:xfrm rot="10800000" flipH="1">
              <a:off x="636767" y="4499314"/>
              <a:ext cx="46356" cy="45589"/>
            </a:xfrm>
            <a:custGeom>
              <a:avLst/>
              <a:gdLst/>
              <a:ahLst/>
              <a:cxnLst/>
              <a:rect l="l" t="t" r="r" b="b"/>
              <a:pathLst>
                <a:path w="423" h="416" extrusionOk="0">
                  <a:moveTo>
                    <a:pt x="371" y="415"/>
                  </a:moveTo>
                  <a:cubicBezTo>
                    <a:pt x="280" y="337"/>
                    <a:pt x="118" y="350"/>
                    <a:pt x="59" y="246"/>
                  </a:cubicBezTo>
                  <a:cubicBezTo>
                    <a:pt x="1" y="130"/>
                    <a:pt x="163" y="0"/>
                    <a:pt x="280" y="52"/>
                  </a:cubicBezTo>
                  <a:cubicBezTo>
                    <a:pt x="397" y="110"/>
                    <a:pt x="422" y="272"/>
                    <a:pt x="364" y="389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8" name="Google Shape;1838;p21"/>
            <p:cNvSpPr/>
            <p:nvPr/>
          </p:nvSpPr>
          <p:spPr>
            <a:xfrm rot="10800000" flipH="1">
              <a:off x="450575" y="4657123"/>
              <a:ext cx="44164" cy="35617"/>
            </a:xfrm>
            <a:custGeom>
              <a:avLst/>
              <a:gdLst/>
              <a:ahLst/>
              <a:cxnLst/>
              <a:rect l="l" t="t" r="r" b="b"/>
              <a:pathLst>
                <a:path w="403" h="325" extrusionOk="0">
                  <a:moveTo>
                    <a:pt x="267" y="46"/>
                  </a:moveTo>
                  <a:cubicBezTo>
                    <a:pt x="176" y="110"/>
                    <a:pt x="92" y="175"/>
                    <a:pt x="1" y="234"/>
                  </a:cubicBezTo>
                  <a:cubicBezTo>
                    <a:pt x="72" y="311"/>
                    <a:pt x="195" y="324"/>
                    <a:pt x="280" y="273"/>
                  </a:cubicBezTo>
                  <a:cubicBezTo>
                    <a:pt x="364" y="221"/>
                    <a:pt x="403" y="104"/>
                    <a:pt x="371" y="7"/>
                  </a:cubicBezTo>
                  <a:lnTo>
                    <a:pt x="228" y="0"/>
                  </a:ln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9" name="Google Shape;1839;p21"/>
            <p:cNvSpPr/>
            <p:nvPr/>
          </p:nvSpPr>
          <p:spPr>
            <a:xfrm rot="10800000" flipH="1">
              <a:off x="527397" y="4655041"/>
              <a:ext cx="24219" cy="37699"/>
            </a:xfrm>
            <a:custGeom>
              <a:avLst/>
              <a:gdLst/>
              <a:ahLst/>
              <a:cxnLst/>
              <a:rect l="l" t="t" r="r" b="b"/>
              <a:pathLst>
                <a:path w="221" h="344" extrusionOk="0">
                  <a:moveTo>
                    <a:pt x="59" y="305"/>
                  </a:moveTo>
                  <a:cubicBezTo>
                    <a:pt x="20" y="208"/>
                    <a:pt x="0" y="104"/>
                    <a:pt x="7" y="0"/>
                  </a:cubicBezTo>
                  <a:cubicBezTo>
                    <a:pt x="156" y="13"/>
                    <a:pt x="221" y="253"/>
                    <a:pt x="98" y="344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840" name="Google Shape;1840;p21"/>
          <p:cNvSpPr/>
          <p:nvPr/>
        </p:nvSpPr>
        <p:spPr>
          <a:xfrm>
            <a:off x="1356380" y="3734960"/>
            <a:ext cx="94829" cy="76859"/>
          </a:xfrm>
          <a:custGeom>
            <a:avLst/>
            <a:gdLst/>
            <a:ahLst/>
            <a:cxnLst/>
            <a:rect l="l" t="t" r="r" b="b"/>
            <a:pathLst>
              <a:path w="649" h="526" extrusionOk="0">
                <a:moveTo>
                  <a:pt x="91" y="72"/>
                </a:moveTo>
                <a:cubicBezTo>
                  <a:pt x="32" y="214"/>
                  <a:pt x="0" y="370"/>
                  <a:pt x="6" y="525"/>
                </a:cubicBezTo>
                <a:cubicBezTo>
                  <a:pt x="182" y="512"/>
                  <a:pt x="357" y="461"/>
                  <a:pt x="512" y="370"/>
                </a:cubicBezTo>
                <a:cubicBezTo>
                  <a:pt x="551" y="344"/>
                  <a:pt x="590" y="318"/>
                  <a:pt x="610" y="273"/>
                </a:cubicBezTo>
                <a:cubicBezTo>
                  <a:pt x="648" y="195"/>
                  <a:pt x="597" y="91"/>
                  <a:pt x="519" y="46"/>
                </a:cubicBezTo>
                <a:cubicBezTo>
                  <a:pt x="434" y="0"/>
                  <a:pt x="344" y="0"/>
                  <a:pt x="253" y="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41" name="Google Shape;1841;p21"/>
          <p:cNvSpPr/>
          <p:nvPr/>
        </p:nvSpPr>
        <p:spPr>
          <a:xfrm>
            <a:off x="1402701" y="3786977"/>
            <a:ext cx="34337" cy="68384"/>
          </a:xfrm>
          <a:custGeom>
            <a:avLst/>
            <a:gdLst/>
            <a:ahLst/>
            <a:cxnLst/>
            <a:rect l="l" t="t" r="r" b="b"/>
            <a:pathLst>
              <a:path w="235" h="468" extrusionOk="0">
                <a:moveTo>
                  <a:pt x="40" y="468"/>
                </a:moveTo>
                <a:cubicBezTo>
                  <a:pt x="1" y="312"/>
                  <a:pt x="20" y="144"/>
                  <a:pt x="85" y="1"/>
                </a:cubicBezTo>
                <a:cubicBezTo>
                  <a:pt x="176" y="33"/>
                  <a:pt x="234" y="124"/>
                  <a:pt x="234" y="221"/>
                </a:cubicBezTo>
                <a:cubicBezTo>
                  <a:pt x="228" y="312"/>
                  <a:pt x="156" y="396"/>
                  <a:pt x="72" y="42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42" name="Google Shape;1842;p21"/>
          <p:cNvSpPr/>
          <p:nvPr/>
        </p:nvSpPr>
        <p:spPr>
          <a:xfrm>
            <a:off x="1106041" y="2223846"/>
            <a:ext cx="48511" cy="53188"/>
          </a:xfrm>
          <a:custGeom>
            <a:avLst/>
            <a:gdLst/>
            <a:ahLst/>
            <a:cxnLst/>
            <a:rect l="l" t="t" r="r" b="b"/>
            <a:pathLst>
              <a:path w="332" h="364" extrusionOk="0">
                <a:moveTo>
                  <a:pt x="0" y="318"/>
                </a:moveTo>
                <a:cubicBezTo>
                  <a:pt x="26" y="234"/>
                  <a:pt x="46" y="143"/>
                  <a:pt x="65" y="52"/>
                </a:cubicBezTo>
                <a:cubicBezTo>
                  <a:pt x="156" y="0"/>
                  <a:pt x="286" y="59"/>
                  <a:pt x="312" y="156"/>
                </a:cubicBezTo>
                <a:cubicBezTo>
                  <a:pt x="331" y="253"/>
                  <a:pt x="234" y="363"/>
                  <a:pt x="130" y="35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43" name="Google Shape;1843;p21"/>
          <p:cNvSpPr/>
          <p:nvPr/>
        </p:nvSpPr>
        <p:spPr>
          <a:xfrm>
            <a:off x="499331" y="2485342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52"/>
                </a:moveTo>
                <a:cubicBezTo>
                  <a:pt x="280" y="40"/>
                  <a:pt x="189" y="27"/>
                  <a:pt x="91" y="14"/>
                </a:cubicBezTo>
                <a:cubicBezTo>
                  <a:pt x="1" y="143"/>
                  <a:pt x="150" y="318"/>
                  <a:pt x="305" y="344"/>
                </a:cubicBezTo>
                <a:cubicBezTo>
                  <a:pt x="409" y="364"/>
                  <a:pt x="532" y="338"/>
                  <a:pt x="584" y="241"/>
                </a:cubicBezTo>
                <a:cubicBezTo>
                  <a:pt x="630" y="143"/>
                  <a:pt x="532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44" name="Google Shape;1844;p21"/>
          <p:cNvSpPr/>
          <p:nvPr/>
        </p:nvSpPr>
        <p:spPr>
          <a:xfrm>
            <a:off x="1281385" y="2972415"/>
            <a:ext cx="49388" cy="65461"/>
          </a:xfrm>
          <a:custGeom>
            <a:avLst/>
            <a:gdLst/>
            <a:ahLst/>
            <a:cxnLst/>
            <a:rect l="l" t="t" r="r" b="b"/>
            <a:pathLst>
              <a:path w="338" h="448" extrusionOk="0">
                <a:moveTo>
                  <a:pt x="78" y="448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7"/>
                  <a:pt x="78" y="7"/>
                  <a:pt x="169" y="0"/>
                </a:cubicBezTo>
                <a:cubicBezTo>
                  <a:pt x="266" y="0"/>
                  <a:pt x="337" y="104"/>
                  <a:pt x="324" y="201"/>
                </a:cubicBezTo>
                <a:cubicBezTo>
                  <a:pt x="311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45" name="Google Shape;1845;p21"/>
          <p:cNvSpPr/>
          <p:nvPr/>
        </p:nvSpPr>
        <p:spPr>
          <a:xfrm>
            <a:off x="1390243" y="2485254"/>
            <a:ext cx="46611" cy="53333"/>
          </a:xfrm>
          <a:custGeom>
            <a:avLst/>
            <a:gdLst/>
            <a:ahLst/>
            <a:cxnLst/>
            <a:rect l="l" t="t" r="r" b="b"/>
            <a:pathLst>
              <a:path w="319" h="365" extrusionOk="0">
                <a:moveTo>
                  <a:pt x="221" y="364"/>
                </a:moveTo>
                <a:cubicBezTo>
                  <a:pt x="189" y="293"/>
                  <a:pt x="105" y="254"/>
                  <a:pt x="53" y="189"/>
                </a:cubicBezTo>
                <a:cubicBezTo>
                  <a:pt x="1" y="131"/>
                  <a:pt x="14" y="1"/>
                  <a:pt x="98" y="1"/>
                </a:cubicBezTo>
                <a:cubicBezTo>
                  <a:pt x="124" y="1"/>
                  <a:pt x="144" y="14"/>
                  <a:pt x="163" y="33"/>
                </a:cubicBezTo>
                <a:cubicBezTo>
                  <a:pt x="260" y="98"/>
                  <a:pt x="312" y="208"/>
                  <a:pt x="319" y="32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46" name="Google Shape;1846;p21"/>
          <p:cNvSpPr/>
          <p:nvPr/>
        </p:nvSpPr>
        <p:spPr>
          <a:xfrm>
            <a:off x="1391266" y="2318532"/>
            <a:ext cx="56985" cy="64585"/>
          </a:xfrm>
          <a:custGeom>
            <a:avLst/>
            <a:gdLst/>
            <a:ahLst/>
            <a:cxnLst/>
            <a:rect l="l" t="t" r="r" b="b"/>
            <a:pathLst>
              <a:path w="390" h="442" extrusionOk="0">
                <a:moveTo>
                  <a:pt x="175" y="442"/>
                </a:moveTo>
                <a:cubicBezTo>
                  <a:pt x="117" y="357"/>
                  <a:pt x="59" y="273"/>
                  <a:pt x="0" y="189"/>
                </a:cubicBezTo>
                <a:cubicBezTo>
                  <a:pt x="20" y="72"/>
                  <a:pt x="169" y="1"/>
                  <a:pt x="273" y="59"/>
                </a:cubicBezTo>
                <a:cubicBezTo>
                  <a:pt x="370" y="117"/>
                  <a:pt x="389" y="279"/>
                  <a:pt x="299" y="35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47" name="Google Shape;1847;p21"/>
          <p:cNvSpPr/>
          <p:nvPr/>
        </p:nvSpPr>
        <p:spPr>
          <a:xfrm>
            <a:off x="1593443" y="2688454"/>
            <a:ext cx="46611" cy="53333"/>
          </a:xfrm>
          <a:custGeom>
            <a:avLst/>
            <a:gdLst/>
            <a:ahLst/>
            <a:cxnLst/>
            <a:rect l="l" t="t" r="r" b="b"/>
            <a:pathLst>
              <a:path w="319" h="365" extrusionOk="0">
                <a:moveTo>
                  <a:pt x="221" y="364"/>
                </a:moveTo>
                <a:cubicBezTo>
                  <a:pt x="189" y="293"/>
                  <a:pt x="105" y="254"/>
                  <a:pt x="53" y="189"/>
                </a:cubicBezTo>
                <a:cubicBezTo>
                  <a:pt x="1" y="131"/>
                  <a:pt x="14" y="1"/>
                  <a:pt x="98" y="1"/>
                </a:cubicBezTo>
                <a:cubicBezTo>
                  <a:pt x="124" y="1"/>
                  <a:pt x="144" y="14"/>
                  <a:pt x="163" y="33"/>
                </a:cubicBezTo>
                <a:cubicBezTo>
                  <a:pt x="260" y="98"/>
                  <a:pt x="312" y="208"/>
                  <a:pt x="319" y="32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848" name="Google Shape;1848;p21"/>
          <p:cNvGrpSpPr/>
          <p:nvPr/>
        </p:nvGrpSpPr>
        <p:grpSpPr>
          <a:xfrm rot="5634973">
            <a:off x="1224409" y="-261206"/>
            <a:ext cx="501351" cy="1471767"/>
            <a:chOff x="307123" y="3588954"/>
            <a:chExt cx="376000" cy="1103786"/>
          </a:xfrm>
        </p:grpSpPr>
        <p:sp>
          <p:nvSpPr>
            <p:cNvPr id="1849" name="Google Shape;1849;p21"/>
            <p:cNvSpPr/>
            <p:nvPr/>
          </p:nvSpPr>
          <p:spPr>
            <a:xfrm rot="10800000" flipH="1">
              <a:off x="307123" y="4119148"/>
              <a:ext cx="71122" cy="57644"/>
            </a:xfrm>
            <a:custGeom>
              <a:avLst/>
              <a:gdLst/>
              <a:ahLst/>
              <a:cxnLst/>
              <a:rect l="l" t="t" r="r" b="b"/>
              <a:pathLst>
                <a:path w="649" h="526" extrusionOk="0">
                  <a:moveTo>
                    <a:pt x="91" y="72"/>
                  </a:moveTo>
                  <a:cubicBezTo>
                    <a:pt x="32" y="214"/>
                    <a:pt x="0" y="370"/>
                    <a:pt x="6" y="525"/>
                  </a:cubicBezTo>
                  <a:cubicBezTo>
                    <a:pt x="182" y="512"/>
                    <a:pt x="357" y="461"/>
                    <a:pt x="512" y="370"/>
                  </a:cubicBezTo>
                  <a:cubicBezTo>
                    <a:pt x="551" y="344"/>
                    <a:pt x="590" y="318"/>
                    <a:pt x="610" y="273"/>
                  </a:cubicBezTo>
                  <a:cubicBezTo>
                    <a:pt x="648" y="195"/>
                    <a:pt x="597" y="91"/>
                    <a:pt x="519" y="46"/>
                  </a:cubicBezTo>
                  <a:cubicBezTo>
                    <a:pt x="434" y="0"/>
                    <a:pt x="344" y="0"/>
                    <a:pt x="253" y="0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0" name="Google Shape;1850;p21"/>
            <p:cNvSpPr/>
            <p:nvPr/>
          </p:nvSpPr>
          <p:spPr>
            <a:xfrm rot="10800000" flipH="1">
              <a:off x="338355" y="3588954"/>
              <a:ext cx="54136" cy="45589"/>
            </a:xfrm>
            <a:custGeom>
              <a:avLst/>
              <a:gdLst/>
              <a:ahLst/>
              <a:cxnLst/>
              <a:rect l="l" t="t" r="r" b="b"/>
              <a:pathLst>
                <a:path w="494" h="416" extrusionOk="0">
                  <a:moveTo>
                    <a:pt x="85" y="0"/>
                  </a:moveTo>
                  <a:cubicBezTo>
                    <a:pt x="59" y="110"/>
                    <a:pt x="26" y="227"/>
                    <a:pt x="0" y="344"/>
                  </a:cubicBezTo>
                  <a:cubicBezTo>
                    <a:pt x="91" y="376"/>
                    <a:pt x="188" y="415"/>
                    <a:pt x="279" y="402"/>
                  </a:cubicBezTo>
                  <a:cubicBezTo>
                    <a:pt x="376" y="396"/>
                    <a:pt x="474" y="324"/>
                    <a:pt x="487" y="227"/>
                  </a:cubicBezTo>
                  <a:cubicBezTo>
                    <a:pt x="493" y="130"/>
                    <a:pt x="376" y="39"/>
                    <a:pt x="299" y="91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1" name="Google Shape;1851;p21"/>
            <p:cNvSpPr/>
            <p:nvPr/>
          </p:nvSpPr>
          <p:spPr>
            <a:xfrm rot="10800000" flipH="1">
              <a:off x="363890" y="3949285"/>
              <a:ext cx="24328" cy="37809"/>
            </a:xfrm>
            <a:custGeom>
              <a:avLst/>
              <a:gdLst/>
              <a:ahLst/>
              <a:cxnLst/>
              <a:rect l="l" t="t" r="r" b="b"/>
              <a:pathLst>
                <a:path w="222" h="345" extrusionOk="0">
                  <a:moveTo>
                    <a:pt x="59" y="305"/>
                  </a:moveTo>
                  <a:cubicBezTo>
                    <a:pt x="20" y="208"/>
                    <a:pt x="1" y="104"/>
                    <a:pt x="7" y="1"/>
                  </a:cubicBezTo>
                  <a:cubicBezTo>
                    <a:pt x="156" y="14"/>
                    <a:pt x="221" y="254"/>
                    <a:pt x="98" y="344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2" name="Google Shape;1852;p21"/>
            <p:cNvSpPr/>
            <p:nvPr/>
          </p:nvSpPr>
          <p:spPr>
            <a:xfrm rot="10800000" flipH="1">
              <a:off x="341862" y="4086491"/>
              <a:ext cx="25753" cy="51288"/>
            </a:xfrm>
            <a:custGeom>
              <a:avLst/>
              <a:gdLst/>
              <a:ahLst/>
              <a:cxnLst/>
              <a:rect l="l" t="t" r="r" b="b"/>
              <a:pathLst>
                <a:path w="235" h="468" extrusionOk="0">
                  <a:moveTo>
                    <a:pt x="40" y="468"/>
                  </a:moveTo>
                  <a:cubicBezTo>
                    <a:pt x="1" y="312"/>
                    <a:pt x="20" y="144"/>
                    <a:pt x="85" y="1"/>
                  </a:cubicBezTo>
                  <a:cubicBezTo>
                    <a:pt x="176" y="33"/>
                    <a:pt x="234" y="124"/>
                    <a:pt x="234" y="221"/>
                  </a:cubicBezTo>
                  <a:cubicBezTo>
                    <a:pt x="228" y="312"/>
                    <a:pt x="156" y="396"/>
                    <a:pt x="72" y="422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3" name="Google Shape;1853;p21"/>
            <p:cNvSpPr/>
            <p:nvPr/>
          </p:nvSpPr>
          <p:spPr>
            <a:xfrm rot="10800000" flipH="1">
              <a:off x="501753" y="4294711"/>
              <a:ext cx="54136" cy="45589"/>
            </a:xfrm>
            <a:custGeom>
              <a:avLst/>
              <a:gdLst/>
              <a:ahLst/>
              <a:cxnLst/>
              <a:rect l="l" t="t" r="r" b="b"/>
              <a:pathLst>
                <a:path w="494" h="416" extrusionOk="0">
                  <a:moveTo>
                    <a:pt x="85" y="1"/>
                  </a:moveTo>
                  <a:cubicBezTo>
                    <a:pt x="59" y="117"/>
                    <a:pt x="27" y="228"/>
                    <a:pt x="1" y="344"/>
                  </a:cubicBezTo>
                  <a:cubicBezTo>
                    <a:pt x="92" y="377"/>
                    <a:pt x="189" y="416"/>
                    <a:pt x="280" y="403"/>
                  </a:cubicBezTo>
                  <a:cubicBezTo>
                    <a:pt x="377" y="396"/>
                    <a:pt x="474" y="325"/>
                    <a:pt x="487" y="228"/>
                  </a:cubicBezTo>
                  <a:cubicBezTo>
                    <a:pt x="494" y="130"/>
                    <a:pt x="377" y="40"/>
                    <a:pt x="299" y="91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4" name="Google Shape;1854;p21"/>
            <p:cNvSpPr/>
            <p:nvPr/>
          </p:nvSpPr>
          <p:spPr>
            <a:xfrm rot="10800000" flipH="1">
              <a:off x="506794" y="4456027"/>
              <a:ext cx="25643" cy="51288"/>
            </a:xfrm>
            <a:custGeom>
              <a:avLst/>
              <a:gdLst/>
              <a:ahLst/>
              <a:cxnLst/>
              <a:rect l="l" t="t" r="r" b="b"/>
              <a:pathLst>
                <a:path w="234" h="468" extrusionOk="0">
                  <a:moveTo>
                    <a:pt x="33" y="468"/>
                  </a:moveTo>
                  <a:cubicBezTo>
                    <a:pt x="0" y="312"/>
                    <a:pt x="13" y="143"/>
                    <a:pt x="85" y="1"/>
                  </a:cubicBezTo>
                  <a:cubicBezTo>
                    <a:pt x="169" y="33"/>
                    <a:pt x="234" y="124"/>
                    <a:pt x="227" y="221"/>
                  </a:cubicBezTo>
                  <a:cubicBezTo>
                    <a:pt x="227" y="312"/>
                    <a:pt x="156" y="396"/>
                    <a:pt x="65" y="422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5" name="Google Shape;1855;p21"/>
            <p:cNvSpPr/>
            <p:nvPr/>
          </p:nvSpPr>
          <p:spPr>
            <a:xfrm rot="10800000" flipH="1">
              <a:off x="536603" y="4410547"/>
              <a:ext cx="48438" cy="58411"/>
            </a:xfrm>
            <a:custGeom>
              <a:avLst/>
              <a:gdLst/>
              <a:ahLst/>
              <a:cxnLst/>
              <a:rect l="l" t="t" r="r" b="b"/>
              <a:pathLst>
                <a:path w="442" h="533" extrusionOk="0">
                  <a:moveTo>
                    <a:pt x="286" y="1"/>
                  </a:moveTo>
                  <a:cubicBezTo>
                    <a:pt x="163" y="27"/>
                    <a:pt x="52" y="118"/>
                    <a:pt x="27" y="241"/>
                  </a:cubicBezTo>
                  <a:cubicBezTo>
                    <a:pt x="1" y="358"/>
                    <a:pt x="85" y="500"/>
                    <a:pt x="202" y="513"/>
                  </a:cubicBezTo>
                  <a:cubicBezTo>
                    <a:pt x="325" y="533"/>
                    <a:pt x="442" y="384"/>
                    <a:pt x="383" y="273"/>
                  </a:cubicBezTo>
                  <a:cubicBezTo>
                    <a:pt x="318" y="241"/>
                    <a:pt x="260" y="215"/>
                    <a:pt x="195" y="183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6" name="Google Shape;1856;p21"/>
            <p:cNvSpPr/>
            <p:nvPr/>
          </p:nvSpPr>
          <p:spPr>
            <a:xfrm rot="10800000" flipH="1">
              <a:off x="636767" y="4499314"/>
              <a:ext cx="46356" cy="45589"/>
            </a:xfrm>
            <a:custGeom>
              <a:avLst/>
              <a:gdLst/>
              <a:ahLst/>
              <a:cxnLst/>
              <a:rect l="l" t="t" r="r" b="b"/>
              <a:pathLst>
                <a:path w="423" h="416" extrusionOk="0">
                  <a:moveTo>
                    <a:pt x="371" y="415"/>
                  </a:moveTo>
                  <a:cubicBezTo>
                    <a:pt x="280" y="337"/>
                    <a:pt x="118" y="350"/>
                    <a:pt x="59" y="246"/>
                  </a:cubicBezTo>
                  <a:cubicBezTo>
                    <a:pt x="1" y="130"/>
                    <a:pt x="163" y="0"/>
                    <a:pt x="280" y="52"/>
                  </a:cubicBezTo>
                  <a:cubicBezTo>
                    <a:pt x="397" y="110"/>
                    <a:pt x="422" y="272"/>
                    <a:pt x="364" y="389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7" name="Google Shape;1857;p21"/>
            <p:cNvSpPr/>
            <p:nvPr/>
          </p:nvSpPr>
          <p:spPr>
            <a:xfrm rot="10800000" flipH="1">
              <a:off x="450575" y="4657123"/>
              <a:ext cx="44164" cy="35617"/>
            </a:xfrm>
            <a:custGeom>
              <a:avLst/>
              <a:gdLst/>
              <a:ahLst/>
              <a:cxnLst/>
              <a:rect l="l" t="t" r="r" b="b"/>
              <a:pathLst>
                <a:path w="403" h="325" extrusionOk="0">
                  <a:moveTo>
                    <a:pt x="267" y="46"/>
                  </a:moveTo>
                  <a:cubicBezTo>
                    <a:pt x="176" y="110"/>
                    <a:pt x="92" y="175"/>
                    <a:pt x="1" y="234"/>
                  </a:cubicBezTo>
                  <a:cubicBezTo>
                    <a:pt x="72" y="311"/>
                    <a:pt x="195" y="324"/>
                    <a:pt x="280" y="273"/>
                  </a:cubicBezTo>
                  <a:cubicBezTo>
                    <a:pt x="364" y="221"/>
                    <a:pt x="403" y="104"/>
                    <a:pt x="371" y="7"/>
                  </a:cubicBezTo>
                  <a:lnTo>
                    <a:pt x="228" y="0"/>
                  </a:ln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8" name="Google Shape;1858;p21"/>
            <p:cNvSpPr/>
            <p:nvPr/>
          </p:nvSpPr>
          <p:spPr>
            <a:xfrm rot="10800000" flipH="1">
              <a:off x="527397" y="4655041"/>
              <a:ext cx="24219" cy="37699"/>
            </a:xfrm>
            <a:custGeom>
              <a:avLst/>
              <a:gdLst/>
              <a:ahLst/>
              <a:cxnLst/>
              <a:rect l="l" t="t" r="r" b="b"/>
              <a:pathLst>
                <a:path w="221" h="344" extrusionOk="0">
                  <a:moveTo>
                    <a:pt x="59" y="305"/>
                  </a:moveTo>
                  <a:cubicBezTo>
                    <a:pt x="20" y="208"/>
                    <a:pt x="0" y="104"/>
                    <a:pt x="7" y="0"/>
                  </a:cubicBezTo>
                  <a:cubicBezTo>
                    <a:pt x="156" y="13"/>
                    <a:pt x="221" y="253"/>
                    <a:pt x="98" y="344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3663692845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1">
  <p:cSld name="Title and text 1">
    <p:spTree>
      <p:nvGrpSpPr>
        <p:cNvPr id="1" name="Shape 18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60" name="Google Shape;1860;p22"/>
          <p:cNvGrpSpPr/>
          <p:nvPr/>
        </p:nvGrpSpPr>
        <p:grpSpPr>
          <a:xfrm rot="10800000" flipH="1">
            <a:off x="-2797249" y="-5345261"/>
            <a:ext cx="25032920" cy="7123917"/>
            <a:chOff x="-1468125" y="3375299"/>
            <a:chExt cx="13152147" cy="5342938"/>
          </a:xfrm>
        </p:grpSpPr>
        <p:grpSp>
          <p:nvGrpSpPr>
            <p:cNvPr id="1861" name="Google Shape;1861;p22"/>
            <p:cNvGrpSpPr/>
            <p:nvPr/>
          </p:nvGrpSpPr>
          <p:grpSpPr>
            <a:xfrm>
              <a:off x="-1468125" y="3375299"/>
              <a:ext cx="13126601" cy="2410835"/>
              <a:chOff x="2617050" y="4134125"/>
              <a:chExt cx="6970000" cy="1332100"/>
            </a:xfrm>
          </p:grpSpPr>
          <p:sp>
            <p:nvSpPr>
              <p:cNvPr id="1862" name="Google Shape;1862;p22"/>
              <p:cNvSpPr/>
              <p:nvPr/>
            </p:nvSpPr>
            <p:spPr>
              <a:xfrm>
                <a:off x="2617050" y="4329925"/>
                <a:ext cx="6970000" cy="1136300"/>
              </a:xfrm>
              <a:custGeom>
                <a:avLst/>
                <a:gdLst/>
                <a:ahLst/>
                <a:cxnLst/>
                <a:rect l="l" t="t" r="r" b="b"/>
                <a:pathLst>
                  <a:path w="278800" h="45452" extrusionOk="0">
                    <a:moveTo>
                      <a:pt x="165875" y="0"/>
                    </a:moveTo>
                    <a:cubicBezTo>
                      <a:pt x="154970" y="0"/>
                      <a:pt x="146990" y="3265"/>
                      <a:pt x="139400" y="6905"/>
                    </a:cubicBezTo>
                    <a:cubicBezTo>
                      <a:pt x="129595" y="11604"/>
                      <a:pt x="118244" y="18055"/>
                      <a:pt x="102202" y="18055"/>
                    </a:cubicBezTo>
                    <a:cubicBezTo>
                      <a:pt x="92574" y="18055"/>
                      <a:pt x="81257" y="15732"/>
                      <a:pt x="67570" y="9311"/>
                    </a:cubicBezTo>
                    <a:cubicBezTo>
                      <a:pt x="52912" y="2430"/>
                      <a:pt x="39134" y="371"/>
                      <a:pt x="27892" y="371"/>
                    </a:cubicBezTo>
                    <a:cubicBezTo>
                      <a:pt x="11127" y="371"/>
                      <a:pt x="1" y="4950"/>
                      <a:pt x="1" y="4950"/>
                    </a:cubicBezTo>
                    <a:lnTo>
                      <a:pt x="1" y="45452"/>
                    </a:lnTo>
                    <a:lnTo>
                      <a:pt x="278799" y="45452"/>
                    </a:lnTo>
                    <a:lnTo>
                      <a:pt x="278799" y="8910"/>
                    </a:lnTo>
                    <a:cubicBezTo>
                      <a:pt x="278799" y="8910"/>
                      <a:pt x="261746" y="18308"/>
                      <a:pt x="239090" y="18308"/>
                    </a:cubicBezTo>
                    <a:cubicBezTo>
                      <a:pt x="229133" y="18308"/>
                      <a:pt x="218093" y="16493"/>
                      <a:pt x="206944" y="11266"/>
                    </a:cubicBezTo>
                    <a:cubicBezTo>
                      <a:pt x="189184" y="2935"/>
                      <a:pt x="176215" y="0"/>
                      <a:pt x="16587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63" name="Google Shape;1863;p22"/>
              <p:cNvSpPr/>
              <p:nvPr/>
            </p:nvSpPr>
            <p:spPr>
              <a:xfrm>
                <a:off x="2617050" y="4134125"/>
                <a:ext cx="6970000" cy="1332100"/>
              </a:xfrm>
              <a:custGeom>
                <a:avLst/>
                <a:gdLst/>
                <a:ahLst/>
                <a:cxnLst/>
                <a:rect l="l" t="t" r="r" b="b"/>
                <a:pathLst>
                  <a:path w="278800" h="53284" fill="none" extrusionOk="0">
                    <a:moveTo>
                      <a:pt x="1" y="12782"/>
                    </a:moveTo>
                    <a:cubicBezTo>
                      <a:pt x="1" y="12782"/>
                      <a:pt x="31054" y="0"/>
                      <a:pt x="67570" y="17143"/>
                    </a:cubicBezTo>
                    <a:cubicBezTo>
                      <a:pt x="104061" y="34261"/>
                      <a:pt x="123711" y="22256"/>
                      <a:pt x="139400" y="14737"/>
                    </a:cubicBezTo>
                    <a:cubicBezTo>
                      <a:pt x="154187" y="7645"/>
                      <a:pt x="170453" y="1980"/>
                      <a:pt x="206944" y="19098"/>
                    </a:cubicBezTo>
                    <a:cubicBezTo>
                      <a:pt x="243461" y="36216"/>
                      <a:pt x="278799" y="16742"/>
                      <a:pt x="278799" y="16742"/>
                    </a:cubicBezTo>
                    <a:lnTo>
                      <a:pt x="278799" y="53284"/>
                    </a:lnTo>
                    <a:lnTo>
                      <a:pt x="1" y="53284"/>
                    </a:lnTo>
                    <a:close/>
                  </a:path>
                </a:pathLst>
              </a:custGeom>
              <a:solidFill>
                <a:srgbClr val="C6E6E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864" name="Google Shape;1864;p22"/>
            <p:cNvGrpSpPr/>
            <p:nvPr/>
          </p:nvGrpSpPr>
          <p:grpSpPr>
            <a:xfrm>
              <a:off x="-1468125" y="3729662"/>
              <a:ext cx="13152147" cy="4988575"/>
              <a:chOff x="-264980" y="698245"/>
              <a:chExt cx="8545905" cy="5717565"/>
            </a:xfrm>
          </p:grpSpPr>
          <p:sp>
            <p:nvSpPr>
              <p:cNvPr id="1865" name="Google Shape;1865;p22"/>
              <p:cNvSpPr/>
              <p:nvPr/>
            </p:nvSpPr>
            <p:spPr>
              <a:xfrm>
                <a:off x="-264980" y="1981153"/>
                <a:ext cx="8529531" cy="3569525"/>
              </a:xfrm>
              <a:custGeom>
                <a:avLst/>
                <a:gdLst/>
                <a:ahLst/>
                <a:cxnLst/>
                <a:rect l="l" t="t" r="r" b="b"/>
                <a:pathLst>
                  <a:path w="285579" h="142781" extrusionOk="0">
                    <a:moveTo>
                      <a:pt x="0" y="142780"/>
                    </a:moveTo>
                    <a:lnTo>
                      <a:pt x="285579" y="142780"/>
                    </a:lnTo>
                    <a:lnTo>
                      <a:pt x="28557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66" name="Google Shape;1866;p22"/>
              <p:cNvSpPr/>
              <p:nvPr/>
            </p:nvSpPr>
            <p:spPr>
              <a:xfrm rot="-10383881" flipH="1">
                <a:off x="75117" y="1188053"/>
                <a:ext cx="8142904" cy="4737948"/>
              </a:xfrm>
              <a:custGeom>
                <a:avLst/>
                <a:gdLst/>
                <a:ahLst/>
                <a:cxnLst/>
                <a:rect l="l" t="t" r="r" b="b"/>
                <a:pathLst>
                  <a:path w="313885" h="184466" extrusionOk="0">
                    <a:moveTo>
                      <a:pt x="186903" y="32588"/>
                    </a:moveTo>
                    <a:cubicBezTo>
                      <a:pt x="185661" y="32588"/>
                      <a:pt x="184432" y="32845"/>
                      <a:pt x="183424" y="33328"/>
                    </a:cubicBezTo>
                    <a:cubicBezTo>
                      <a:pt x="182824" y="33619"/>
                      <a:pt x="182224" y="34064"/>
                      <a:pt x="182070" y="34716"/>
                    </a:cubicBezTo>
                    <a:cubicBezTo>
                      <a:pt x="181847" y="35607"/>
                      <a:pt x="182601" y="36463"/>
                      <a:pt x="183458" y="36823"/>
                    </a:cubicBezTo>
                    <a:cubicBezTo>
                      <a:pt x="184093" y="37098"/>
                      <a:pt x="184787" y="37177"/>
                      <a:pt x="185487" y="37177"/>
                    </a:cubicBezTo>
                    <a:cubicBezTo>
                      <a:pt x="185921" y="37177"/>
                      <a:pt x="186356" y="37147"/>
                      <a:pt x="186782" y="37114"/>
                    </a:cubicBezTo>
                    <a:cubicBezTo>
                      <a:pt x="188495" y="36994"/>
                      <a:pt x="190192" y="36892"/>
                      <a:pt x="191888" y="36772"/>
                    </a:cubicBezTo>
                    <a:cubicBezTo>
                      <a:pt x="192111" y="36755"/>
                      <a:pt x="192316" y="36737"/>
                      <a:pt x="192488" y="36617"/>
                    </a:cubicBezTo>
                    <a:cubicBezTo>
                      <a:pt x="192933" y="36309"/>
                      <a:pt x="192762" y="35624"/>
                      <a:pt x="192471" y="35178"/>
                    </a:cubicBezTo>
                    <a:cubicBezTo>
                      <a:pt x="191343" y="33393"/>
                      <a:pt x="189103" y="32588"/>
                      <a:pt x="186903" y="32588"/>
                    </a:cubicBezTo>
                    <a:close/>
                    <a:moveTo>
                      <a:pt x="165701" y="35269"/>
                    </a:moveTo>
                    <a:cubicBezTo>
                      <a:pt x="165577" y="35269"/>
                      <a:pt x="165453" y="35278"/>
                      <a:pt x="165330" y="35298"/>
                    </a:cubicBezTo>
                    <a:cubicBezTo>
                      <a:pt x="164713" y="35401"/>
                      <a:pt x="164113" y="35915"/>
                      <a:pt x="164147" y="36549"/>
                    </a:cubicBezTo>
                    <a:cubicBezTo>
                      <a:pt x="164199" y="37251"/>
                      <a:pt x="164970" y="37646"/>
                      <a:pt x="165655" y="37834"/>
                    </a:cubicBezTo>
                    <a:cubicBezTo>
                      <a:pt x="166384" y="38032"/>
                      <a:pt x="167089" y="38113"/>
                      <a:pt x="167786" y="38113"/>
                    </a:cubicBezTo>
                    <a:cubicBezTo>
                      <a:pt x="168958" y="38113"/>
                      <a:pt x="170107" y="37884"/>
                      <a:pt x="171310" y="37594"/>
                    </a:cubicBezTo>
                    <a:cubicBezTo>
                      <a:pt x="172029" y="37423"/>
                      <a:pt x="174394" y="37080"/>
                      <a:pt x="173383" y="36103"/>
                    </a:cubicBezTo>
                    <a:cubicBezTo>
                      <a:pt x="173209" y="35938"/>
                      <a:pt x="172847" y="35891"/>
                      <a:pt x="172452" y="35891"/>
                    </a:cubicBezTo>
                    <a:cubicBezTo>
                      <a:pt x="171948" y="35891"/>
                      <a:pt x="171392" y="35966"/>
                      <a:pt x="171104" y="35966"/>
                    </a:cubicBezTo>
                    <a:cubicBezTo>
                      <a:pt x="171031" y="35967"/>
                      <a:pt x="170958" y="35968"/>
                      <a:pt x="170885" y="35968"/>
                    </a:cubicBezTo>
                    <a:cubicBezTo>
                      <a:pt x="169639" y="35968"/>
                      <a:pt x="168394" y="35828"/>
                      <a:pt x="167180" y="35521"/>
                    </a:cubicBezTo>
                    <a:cubicBezTo>
                      <a:pt x="166700" y="35411"/>
                      <a:pt x="166199" y="35269"/>
                      <a:pt x="165701" y="35269"/>
                    </a:cubicBezTo>
                    <a:close/>
                    <a:moveTo>
                      <a:pt x="313713" y="38948"/>
                    </a:moveTo>
                    <a:cubicBezTo>
                      <a:pt x="313713" y="38948"/>
                      <a:pt x="313713" y="38948"/>
                      <a:pt x="313713" y="38948"/>
                    </a:cubicBezTo>
                    <a:cubicBezTo>
                      <a:pt x="313713" y="38948"/>
                      <a:pt x="313713" y="38948"/>
                      <a:pt x="313713" y="38948"/>
                    </a:cubicBezTo>
                    <a:close/>
                    <a:moveTo>
                      <a:pt x="241084" y="36326"/>
                    </a:moveTo>
                    <a:cubicBezTo>
                      <a:pt x="239935" y="36326"/>
                      <a:pt x="240277" y="38504"/>
                      <a:pt x="240550" y="39085"/>
                    </a:cubicBezTo>
                    <a:cubicBezTo>
                      <a:pt x="240635" y="39256"/>
                      <a:pt x="240772" y="39462"/>
                      <a:pt x="240978" y="39496"/>
                    </a:cubicBezTo>
                    <a:cubicBezTo>
                      <a:pt x="240997" y="39499"/>
                      <a:pt x="241016" y="39500"/>
                      <a:pt x="241035" y="39500"/>
                    </a:cubicBezTo>
                    <a:cubicBezTo>
                      <a:pt x="241250" y="39500"/>
                      <a:pt x="241434" y="39327"/>
                      <a:pt x="241561" y="39153"/>
                    </a:cubicBezTo>
                    <a:cubicBezTo>
                      <a:pt x="242023" y="38519"/>
                      <a:pt x="242109" y="37628"/>
                      <a:pt x="241800" y="36909"/>
                    </a:cubicBezTo>
                    <a:cubicBezTo>
                      <a:pt x="241663" y="36617"/>
                      <a:pt x="241423" y="36326"/>
                      <a:pt x="241098" y="36326"/>
                    </a:cubicBezTo>
                    <a:cubicBezTo>
                      <a:pt x="241093" y="36326"/>
                      <a:pt x="241089" y="36326"/>
                      <a:pt x="241084" y="36326"/>
                    </a:cubicBezTo>
                    <a:close/>
                    <a:moveTo>
                      <a:pt x="245592" y="36203"/>
                    </a:moveTo>
                    <a:cubicBezTo>
                      <a:pt x="242312" y="36203"/>
                      <a:pt x="242535" y="42279"/>
                      <a:pt x="242983" y="44054"/>
                    </a:cubicBezTo>
                    <a:cubicBezTo>
                      <a:pt x="243120" y="44551"/>
                      <a:pt x="243360" y="45099"/>
                      <a:pt x="243891" y="45305"/>
                    </a:cubicBezTo>
                    <a:cubicBezTo>
                      <a:pt x="244007" y="45344"/>
                      <a:pt x="244125" y="45362"/>
                      <a:pt x="244243" y="45362"/>
                    </a:cubicBezTo>
                    <a:cubicBezTo>
                      <a:pt x="244785" y="45362"/>
                      <a:pt x="245330" y="44982"/>
                      <a:pt x="245724" y="44602"/>
                    </a:cubicBezTo>
                    <a:cubicBezTo>
                      <a:pt x="246667" y="43677"/>
                      <a:pt x="247420" y="42597"/>
                      <a:pt x="247917" y="41432"/>
                    </a:cubicBezTo>
                    <a:cubicBezTo>
                      <a:pt x="248329" y="40438"/>
                      <a:pt x="248586" y="39342"/>
                      <a:pt x="248294" y="38314"/>
                    </a:cubicBezTo>
                    <a:cubicBezTo>
                      <a:pt x="248003" y="37286"/>
                      <a:pt x="247095" y="36360"/>
                      <a:pt x="245930" y="36223"/>
                    </a:cubicBezTo>
                    <a:cubicBezTo>
                      <a:pt x="245813" y="36210"/>
                      <a:pt x="245700" y="36203"/>
                      <a:pt x="245592" y="36203"/>
                    </a:cubicBezTo>
                    <a:close/>
                    <a:moveTo>
                      <a:pt x="119637" y="55954"/>
                    </a:moveTo>
                    <a:cubicBezTo>
                      <a:pt x="118727" y="55954"/>
                      <a:pt x="117589" y="56186"/>
                      <a:pt x="117045" y="56253"/>
                    </a:cubicBezTo>
                    <a:cubicBezTo>
                      <a:pt x="116121" y="56363"/>
                      <a:pt x="115185" y="56437"/>
                      <a:pt x="114247" y="56437"/>
                    </a:cubicBezTo>
                    <a:cubicBezTo>
                      <a:pt x="113569" y="56437"/>
                      <a:pt x="112889" y="56398"/>
                      <a:pt x="112213" y="56305"/>
                    </a:cubicBezTo>
                    <a:cubicBezTo>
                      <a:pt x="111410" y="56200"/>
                      <a:pt x="110598" y="56003"/>
                      <a:pt x="109790" y="56003"/>
                    </a:cubicBezTo>
                    <a:cubicBezTo>
                      <a:pt x="109546" y="56003"/>
                      <a:pt x="109303" y="56021"/>
                      <a:pt x="109060" y="56065"/>
                    </a:cubicBezTo>
                    <a:cubicBezTo>
                      <a:pt x="107998" y="56236"/>
                      <a:pt x="106953" y="57042"/>
                      <a:pt x="106953" y="58104"/>
                    </a:cubicBezTo>
                    <a:cubicBezTo>
                      <a:pt x="106953" y="58875"/>
                      <a:pt x="107518" y="59577"/>
                      <a:pt x="108204" y="59937"/>
                    </a:cubicBezTo>
                    <a:cubicBezTo>
                      <a:pt x="108889" y="60280"/>
                      <a:pt x="109694" y="60366"/>
                      <a:pt x="110465" y="60383"/>
                    </a:cubicBezTo>
                    <a:cubicBezTo>
                      <a:pt x="110665" y="60390"/>
                      <a:pt x="110864" y="60393"/>
                      <a:pt x="111063" y="60393"/>
                    </a:cubicBezTo>
                    <a:cubicBezTo>
                      <a:pt x="113370" y="60393"/>
                      <a:pt x="115605" y="59942"/>
                      <a:pt x="117782" y="59200"/>
                    </a:cubicBezTo>
                    <a:cubicBezTo>
                      <a:pt x="118553" y="58926"/>
                      <a:pt x="119684" y="58652"/>
                      <a:pt x="120232" y="58001"/>
                    </a:cubicBezTo>
                    <a:cubicBezTo>
                      <a:pt x="121616" y="56346"/>
                      <a:pt x="120818" y="55954"/>
                      <a:pt x="119637" y="55954"/>
                    </a:cubicBezTo>
                    <a:close/>
                    <a:moveTo>
                      <a:pt x="91544" y="65004"/>
                    </a:moveTo>
                    <a:cubicBezTo>
                      <a:pt x="91762" y="65004"/>
                      <a:pt x="91982" y="65092"/>
                      <a:pt x="92183" y="65180"/>
                    </a:cubicBezTo>
                    <a:lnTo>
                      <a:pt x="100733" y="68813"/>
                    </a:lnTo>
                    <a:cubicBezTo>
                      <a:pt x="101281" y="69036"/>
                      <a:pt x="101881" y="69310"/>
                      <a:pt x="102087" y="69875"/>
                    </a:cubicBezTo>
                    <a:cubicBezTo>
                      <a:pt x="102309" y="70406"/>
                      <a:pt x="102070" y="71023"/>
                      <a:pt x="101658" y="71434"/>
                    </a:cubicBezTo>
                    <a:cubicBezTo>
                      <a:pt x="101247" y="71828"/>
                      <a:pt x="100699" y="72051"/>
                      <a:pt x="100168" y="72240"/>
                    </a:cubicBezTo>
                    <a:cubicBezTo>
                      <a:pt x="99100" y="72596"/>
                      <a:pt x="97958" y="72863"/>
                      <a:pt x="96839" y="72863"/>
                    </a:cubicBezTo>
                    <a:cubicBezTo>
                      <a:pt x="96180" y="72863"/>
                      <a:pt x="95530" y="72770"/>
                      <a:pt x="94907" y="72548"/>
                    </a:cubicBezTo>
                    <a:cubicBezTo>
                      <a:pt x="93417" y="72017"/>
                      <a:pt x="91875" y="70818"/>
                      <a:pt x="91361" y="69275"/>
                    </a:cubicBezTo>
                    <a:cubicBezTo>
                      <a:pt x="91121" y="68539"/>
                      <a:pt x="90504" y="65352"/>
                      <a:pt x="91309" y="65043"/>
                    </a:cubicBezTo>
                    <a:cubicBezTo>
                      <a:pt x="91387" y="65016"/>
                      <a:pt x="91465" y="65004"/>
                      <a:pt x="91544" y="65004"/>
                    </a:cubicBezTo>
                    <a:close/>
                    <a:moveTo>
                      <a:pt x="107475" y="69269"/>
                    </a:moveTo>
                    <a:cubicBezTo>
                      <a:pt x="107772" y="69269"/>
                      <a:pt x="108062" y="69293"/>
                      <a:pt x="108341" y="69344"/>
                    </a:cubicBezTo>
                    <a:cubicBezTo>
                      <a:pt x="108820" y="69430"/>
                      <a:pt x="109369" y="69652"/>
                      <a:pt x="109472" y="70132"/>
                    </a:cubicBezTo>
                    <a:cubicBezTo>
                      <a:pt x="109574" y="70629"/>
                      <a:pt x="109146" y="71075"/>
                      <a:pt x="108735" y="71383"/>
                    </a:cubicBezTo>
                    <a:cubicBezTo>
                      <a:pt x="107827" y="72085"/>
                      <a:pt x="106867" y="72719"/>
                      <a:pt x="105873" y="73268"/>
                    </a:cubicBezTo>
                    <a:cubicBezTo>
                      <a:pt x="105359" y="73542"/>
                      <a:pt x="104811" y="73816"/>
                      <a:pt x="104228" y="73850"/>
                    </a:cubicBezTo>
                    <a:cubicBezTo>
                      <a:pt x="104178" y="73853"/>
                      <a:pt x="104130" y="73854"/>
                      <a:pt x="104082" y="73854"/>
                    </a:cubicBezTo>
                    <a:cubicBezTo>
                      <a:pt x="102354" y="73854"/>
                      <a:pt x="102555" y="72058"/>
                      <a:pt x="103372" y="71057"/>
                    </a:cubicBezTo>
                    <a:cubicBezTo>
                      <a:pt x="104303" y="69912"/>
                      <a:pt x="105964" y="69269"/>
                      <a:pt x="107475" y="69269"/>
                    </a:cubicBezTo>
                    <a:close/>
                    <a:moveTo>
                      <a:pt x="194964" y="0"/>
                    </a:moveTo>
                    <a:cubicBezTo>
                      <a:pt x="176009" y="0"/>
                      <a:pt x="157059" y="5766"/>
                      <a:pt x="141838" y="17050"/>
                    </a:cubicBezTo>
                    <a:cubicBezTo>
                      <a:pt x="137401" y="20340"/>
                      <a:pt x="133237" y="24109"/>
                      <a:pt x="128319" y="26697"/>
                    </a:cubicBezTo>
                    <a:cubicBezTo>
                      <a:pt x="126210" y="27806"/>
                      <a:pt x="123759" y="28229"/>
                      <a:pt x="121263" y="28229"/>
                    </a:cubicBezTo>
                    <a:cubicBezTo>
                      <a:pt x="118632" y="28229"/>
                      <a:pt x="115950" y="27758"/>
                      <a:pt x="113567" y="27125"/>
                    </a:cubicBezTo>
                    <a:cubicBezTo>
                      <a:pt x="113009" y="26979"/>
                      <a:pt x="112398" y="26828"/>
                      <a:pt x="111827" y="26828"/>
                    </a:cubicBezTo>
                    <a:cubicBezTo>
                      <a:pt x="111327" y="26828"/>
                      <a:pt x="110858" y="26943"/>
                      <a:pt x="110483" y="27279"/>
                    </a:cubicBezTo>
                    <a:cubicBezTo>
                      <a:pt x="109489" y="28205"/>
                      <a:pt x="110123" y="29901"/>
                      <a:pt x="111048" y="30912"/>
                    </a:cubicBezTo>
                    <a:cubicBezTo>
                      <a:pt x="111956" y="31923"/>
                      <a:pt x="113173" y="32899"/>
                      <a:pt x="113207" y="34270"/>
                    </a:cubicBezTo>
                    <a:cubicBezTo>
                      <a:pt x="113258" y="35692"/>
                      <a:pt x="111888" y="36840"/>
                      <a:pt x="110465" y="37012"/>
                    </a:cubicBezTo>
                    <a:cubicBezTo>
                      <a:pt x="110318" y="37028"/>
                      <a:pt x="110172" y="37035"/>
                      <a:pt x="110025" y="37035"/>
                    </a:cubicBezTo>
                    <a:cubicBezTo>
                      <a:pt x="108772" y="37035"/>
                      <a:pt x="107545" y="36472"/>
                      <a:pt x="106456" y="35812"/>
                    </a:cubicBezTo>
                    <a:cubicBezTo>
                      <a:pt x="102772" y="33550"/>
                      <a:pt x="99979" y="29884"/>
                      <a:pt x="98780" y="25720"/>
                    </a:cubicBezTo>
                    <a:cubicBezTo>
                      <a:pt x="97426" y="21025"/>
                      <a:pt x="97717" y="15234"/>
                      <a:pt x="93794" y="12338"/>
                    </a:cubicBezTo>
                    <a:cubicBezTo>
                      <a:pt x="92425" y="11330"/>
                      <a:pt x="90755" y="10892"/>
                      <a:pt x="89054" y="10892"/>
                    </a:cubicBezTo>
                    <a:cubicBezTo>
                      <a:pt x="87689" y="10892"/>
                      <a:pt x="86304" y="11174"/>
                      <a:pt x="85038" y="11670"/>
                    </a:cubicBezTo>
                    <a:cubicBezTo>
                      <a:pt x="82194" y="12784"/>
                      <a:pt x="79966" y="15268"/>
                      <a:pt x="77653" y="17256"/>
                    </a:cubicBezTo>
                    <a:cubicBezTo>
                      <a:pt x="82862" y="18232"/>
                      <a:pt x="87026" y="22105"/>
                      <a:pt x="90435" y="26148"/>
                    </a:cubicBezTo>
                    <a:cubicBezTo>
                      <a:pt x="94770" y="31289"/>
                      <a:pt x="98711" y="37320"/>
                      <a:pt x="105308" y="39736"/>
                    </a:cubicBezTo>
                    <a:cubicBezTo>
                      <a:pt x="108011" y="40726"/>
                      <a:pt x="110831" y="41161"/>
                      <a:pt x="113678" y="41161"/>
                    </a:cubicBezTo>
                    <a:cubicBezTo>
                      <a:pt x="119404" y="41161"/>
                      <a:pt x="125237" y="39404"/>
                      <a:pt x="130444" y="36874"/>
                    </a:cubicBezTo>
                    <a:cubicBezTo>
                      <a:pt x="138257" y="33105"/>
                      <a:pt x="145163" y="27708"/>
                      <a:pt x="152787" y="23578"/>
                    </a:cubicBezTo>
                    <a:cubicBezTo>
                      <a:pt x="161671" y="18754"/>
                      <a:pt x="171739" y="15691"/>
                      <a:pt x="181795" y="15691"/>
                    </a:cubicBezTo>
                    <a:cubicBezTo>
                      <a:pt x="184598" y="15691"/>
                      <a:pt x="187400" y="15929"/>
                      <a:pt x="190175" y="16433"/>
                    </a:cubicBezTo>
                    <a:cubicBezTo>
                      <a:pt x="202888" y="18729"/>
                      <a:pt x="214797" y="27262"/>
                      <a:pt x="219269" y="39393"/>
                    </a:cubicBezTo>
                    <a:cubicBezTo>
                      <a:pt x="222490" y="48097"/>
                      <a:pt x="221736" y="57693"/>
                      <a:pt x="222627" y="66945"/>
                    </a:cubicBezTo>
                    <a:cubicBezTo>
                      <a:pt x="223518" y="76198"/>
                      <a:pt x="226808" y="86238"/>
                      <a:pt x="234981" y="90659"/>
                    </a:cubicBezTo>
                    <a:cubicBezTo>
                      <a:pt x="238802" y="92570"/>
                      <a:pt x="242921" y="93393"/>
                      <a:pt x="247073" y="93393"/>
                    </a:cubicBezTo>
                    <a:cubicBezTo>
                      <a:pt x="252715" y="93393"/>
                      <a:pt x="258417" y="91873"/>
                      <a:pt x="263510" y="89494"/>
                    </a:cubicBezTo>
                    <a:cubicBezTo>
                      <a:pt x="267982" y="87404"/>
                      <a:pt x="272214" y="84594"/>
                      <a:pt x="275812" y="81184"/>
                    </a:cubicBezTo>
                    <a:cubicBezTo>
                      <a:pt x="276960" y="80087"/>
                      <a:pt x="279873" y="77688"/>
                      <a:pt x="279188" y="75769"/>
                    </a:cubicBezTo>
                    <a:cubicBezTo>
                      <a:pt x="278840" y="74816"/>
                      <a:pt x="278303" y="74518"/>
                      <a:pt x="277680" y="74518"/>
                    </a:cubicBezTo>
                    <a:cubicBezTo>
                      <a:pt x="276647" y="74518"/>
                      <a:pt x="275379" y="75336"/>
                      <a:pt x="274351" y="75336"/>
                    </a:cubicBezTo>
                    <a:cubicBezTo>
                      <a:pt x="273984" y="75336"/>
                      <a:pt x="273647" y="75231"/>
                      <a:pt x="273362" y="74947"/>
                    </a:cubicBezTo>
                    <a:cubicBezTo>
                      <a:pt x="272608" y="74210"/>
                      <a:pt x="273276" y="72942"/>
                      <a:pt x="273996" y="72171"/>
                    </a:cubicBezTo>
                    <a:cubicBezTo>
                      <a:pt x="283831" y="61839"/>
                      <a:pt x="299852" y="55825"/>
                      <a:pt x="313885" y="55260"/>
                    </a:cubicBezTo>
                    <a:cubicBezTo>
                      <a:pt x="313559" y="53683"/>
                      <a:pt x="313079" y="52004"/>
                      <a:pt x="312720" y="50342"/>
                    </a:cubicBezTo>
                    <a:cubicBezTo>
                      <a:pt x="312463" y="49108"/>
                      <a:pt x="312274" y="47892"/>
                      <a:pt x="312257" y="46727"/>
                    </a:cubicBezTo>
                    <a:cubicBezTo>
                      <a:pt x="312257" y="46042"/>
                      <a:pt x="313180" y="38948"/>
                      <a:pt x="313711" y="38948"/>
                    </a:cubicBezTo>
                    <a:cubicBezTo>
                      <a:pt x="313712" y="38948"/>
                      <a:pt x="313713" y="38948"/>
                      <a:pt x="313713" y="38948"/>
                    </a:cubicBezTo>
                    <a:lnTo>
                      <a:pt x="313713" y="38948"/>
                    </a:lnTo>
                    <a:cubicBezTo>
                      <a:pt x="312991" y="38925"/>
                      <a:pt x="312268" y="38913"/>
                      <a:pt x="311545" y="38913"/>
                    </a:cubicBezTo>
                    <a:cubicBezTo>
                      <a:pt x="302581" y="38913"/>
                      <a:pt x="293613" y="40677"/>
                      <a:pt x="285305" y="44054"/>
                    </a:cubicBezTo>
                    <a:cubicBezTo>
                      <a:pt x="278725" y="46744"/>
                      <a:pt x="272591" y="50428"/>
                      <a:pt x="266063" y="53255"/>
                    </a:cubicBezTo>
                    <a:cubicBezTo>
                      <a:pt x="260682" y="55585"/>
                      <a:pt x="254871" y="57345"/>
                      <a:pt x="249052" y="57345"/>
                    </a:cubicBezTo>
                    <a:cubicBezTo>
                      <a:pt x="247810" y="57345"/>
                      <a:pt x="246568" y="57265"/>
                      <a:pt x="245330" y="57093"/>
                    </a:cubicBezTo>
                    <a:cubicBezTo>
                      <a:pt x="244772" y="57020"/>
                      <a:pt x="244194" y="56927"/>
                      <a:pt x="243630" y="56927"/>
                    </a:cubicBezTo>
                    <a:cubicBezTo>
                      <a:pt x="243139" y="56927"/>
                      <a:pt x="242658" y="56997"/>
                      <a:pt x="242212" y="57213"/>
                    </a:cubicBezTo>
                    <a:cubicBezTo>
                      <a:pt x="239761" y="58412"/>
                      <a:pt x="242623" y="64272"/>
                      <a:pt x="242640" y="66277"/>
                    </a:cubicBezTo>
                    <a:cubicBezTo>
                      <a:pt x="242657" y="68316"/>
                      <a:pt x="241955" y="70475"/>
                      <a:pt x="240310" y="71674"/>
                    </a:cubicBezTo>
                    <a:cubicBezTo>
                      <a:pt x="239441" y="72295"/>
                      <a:pt x="238402" y="72573"/>
                      <a:pt x="237338" y="72573"/>
                    </a:cubicBezTo>
                    <a:cubicBezTo>
                      <a:pt x="235905" y="72573"/>
                      <a:pt x="234428" y="72067"/>
                      <a:pt x="233267" y="71212"/>
                    </a:cubicBezTo>
                    <a:cubicBezTo>
                      <a:pt x="231246" y="69721"/>
                      <a:pt x="230012" y="67408"/>
                      <a:pt x="229087" y="65060"/>
                    </a:cubicBezTo>
                    <a:cubicBezTo>
                      <a:pt x="225694" y="56408"/>
                      <a:pt x="225934" y="46384"/>
                      <a:pt x="229738" y="37903"/>
                    </a:cubicBezTo>
                    <a:cubicBezTo>
                      <a:pt x="230920" y="35264"/>
                      <a:pt x="232959" y="32145"/>
                      <a:pt x="235581" y="30758"/>
                    </a:cubicBezTo>
                    <a:cubicBezTo>
                      <a:pt x="236502" y="30266"/>
                      <a:pt x="237563" y="29990"/>
                      <a:pt x="238607" y="29990"/>
                    </a:cubicBezTo>
                    <a:cubicBezTo>
                      <a:pt x="239601" y="29990"/>
                      <a:pt x="240579" y="30240"/>
                      <a:pt x="241406" y="30792"/>
                    </a:cubicBezTo>
                    <a:cubicBezTo>
                      <a:pt x="242398" y="31470"/>
                      <a:pt x="243279" y="32578"/>
                      <a:pt x="244463" y="32578"/>
                    </a:cubicBezTo>
                    <a:cubicBezTo>
                      <a:pt x="244506" y="32578"/>
                      <a:pt x="244549" y="32577"/>
                      <a:pt x="244593" y="32574"/>
                    </a:cubicBezTo>
                    <a:cubicBezTo>
                      <a:pt x="245416" y="32522"/>
                      <a:pt x="246118" y="31871"/>
                      <a:pt x="246444" y="31100"/>
                    </a:cubicBezTo>
                    <a:cubicBezTo>
                      <a:pt x="246769" y="30346"/>
                      <a:pt x="246804" y="29490"/>
                      <a:pt x="246769" y="28650"/>
                    </a:cubicBezTo>
                    <a:cubicBezTo>
                      <a:pt x="246529" y="22413"/>
                      <a:pt x="243377" y="16862"/>
                      <a:pt x="238870" y="12698"/>
                    </a:cubicBezTo>
                    <a:cubicBezTo>
                      <a:pt x="234878" y="8997"/>
                      <a:pt x="229806" y="6701"/>
                      <a:pt x="224666" y="4936"/>
                    </a:cubicBezTo>
                    <a:cubicBezTo>
                      <a:pt x="215138" y="1633"/>
                      <a:pt x="205050" y="0"/>
                      <a:pt x="194964" y="0"/>
                    </a:cubicBezTo>
                    <a:close/>
                    <a:moveTo>
                      <a:pt x="191845" y="39245"/>
                    </a:moveTo>
                    <a:cubicBezTo>
                      <a:pt x="190976" y="39245"/>
                      <a:pt x="190117" y="39387"/>
                      <a:pt x="189318" y="39736"/>
                    </a:cubicBezTo>
                    <a:cubicBezTo>
                      <a:pt x="187724" y="40438"/>
                      <a:pt x="186473" y="42152"/>
                      <a:pt x="186748" y="43882"/>
                    </a:cubicBezTo>
                    <a:cubicBezTo>
                      <a:pt x="187245" y="47087"/>
                      <a:pt x="191048" y="46607"/>
                      <a:pt x="193019" y="48629"/>
                    </a:cubicBezTo>
                    <a:cubicBezTo>
                      <a:pt x="194201" y="49845"/>
                      <a:pt x="195024" y="51353"/>
                      <a:pt x="195795" y="52861"/>
                    </a:cubicBezTo>
                    <a:cubicBezTo>
                      <a:pt x="196154" y="53563"/>
                      <a:pt x="196531" y="54300"/>
                      <a:pt x="197165" y="54746"/>
                    </a:cubicBezTo>
                    <a:cubicBezTo>
                      <a:pt x="197486" y="54965"/>
                      <a:pt x="197889" y="55093"/>
                      <a:pt x="198275" y="55093"/>
                    </a:cubicBezTo>
                    <a:cubicBezTo>
                      <a:pt x="198674" y="55093"/>
                      <a:pt x="199055" y="54956"/>
                      <a:pt x="199307" y="54643"/>
                    </a:cubicBezTo>
                    <a:cubicBezTo>
                      <a:pt x="199821" y="54026"/>
                      <a:pt x="199564" y="53101"/>
                      <a:pt x="199393" y="52312"/>
                    </a:cubicBezTo>
                    <a:cubicBezTo>
                      <a:pt x="199204" y="51507"/>
                      <a:pt x="199239" y="50462"/>
                      <a:pt x="199993" y="50154"/>
                    </a:cubicBezTo>
                    <a:cubicBezTo>
                      <a:pt x="200122" y="50101"/>
                      <a:pt x="200254" y="50078"/>
                      <a:pt x="200386" y="50078"/>
                    </a:cubicBezTo>
                    <a:cubicBezTo>
                      <a:pt x="200817" y="50078"/>
                      <a:pt x="201254" y="50320"/>
                      <a:pt x="201620" y="50582"/>
                    </a:cubicBezTo>
                    <a:cubicBezTo>
                      <a:pt x="204088" y="52432"/>
                      <a:pt x="205270" y="55928"/>
                      <a:pt x="204585" y="58926"/>
                    </a:cubicBezTo>
                    <a:cubicBezTo>
                      <a:pt x="204208" y="60554"/>
                      <a:pt x="203334" y="62011"/>
                      <a:pt x="202803" y="63587"/>
                    </a:cubicBezTo>
                    <a:cubicBezTo>
                      <a:pt x="202374" y="64838"/>
                      <a:pt x="202169" y="66123"/>
                      <a:pt x="202117" y="67425"/>
                    </a:cubicBezTo>
                    <a:cubicBezTo>
                      <a:pt x="202032" y="69241"/>
                      <a:pt x="202203" y="71075"/>
                      <a:pt x="202408" y="72857"/>
                    </a:cubicBezTo>
                    <a:cubicBezTo>
                      <a:pt x="202717" y="75786"/>
                      <a:pt x="202546" y="78836"/>
                      <a:pt x="202974" y="81715"/>
                    </a:cubicBezTo>
                    <a:cubicBezTo>
                      <a:pt x="203659" y="86358"/>
                      <a:pt x="205081" y="91910"/>
                      <a:pt x="209622" y="94206"/>
                    </a:cubicBezTo>
                    <a:cubicBezTo>
                      <a:pt x="210122" y="94456"/>
                      <a:pt x="210699" y="94658"/>
                      <a:pt x="211246" y="94658"/>
                    </a:cubicBezTo>
                    <a:cubicBezTo>
                      <a:pt x="211561" y="94658"/>
                      <a:pt x="211866" y="94591"/>
                      <a:pt x="212141" y="94429"/>
                    </a:cubicBezTo>
                    <a:cubicBezTo>
                      <a:pt x="213443" y="93658"/>
                      <a:pt x="212963" y="91704"/>
                      <a:pt x="212449" y="90299"/>
                    </a:cubicBezTo>
                    <a:cubicBezTo>
                      <a:pt x="210239" y="84337"/>
                      <a:pt x="210016" y="77860"/>
                      <a:pt x="209828" y="71520"/>
                    </a:cubicBezTo>
                    <a:cubicBezTo>
                      <a:pt x="209639" y="65163"/>
                      <a:pt x="209434" y="58686"/>
                      <a:pt x="207275" y="52724"/>
                    </a:cubicBezTo>
                    <a:cubicBezTo>
                      <a:pt x="205116" y="46744"/>
                      <a:pt x="200609" y="41261"/>
                      <a:pt x="194475" y="39616"/>
                    </a:cubicBezTo>
                    <a:cubicBezTo>
                      <a:pt x="193621" y="39392"/>
                      <a:pt x="192727" y="39245"/>
                      <a:pt x="191845" y="39245"/>
                    </a:cubicBezTo>
                    <a:close/>
                    <a:moveTo>
                      <a:pt x="226066" y="97655"/>
                    </a:moveTo>
                    <a:cubicBezTo>
                      <a:pt x="225971" y="97655"/>
                      <a:pt x="225875" y="97659"/>
                      <a:pt x="225780" y="97667"/>
                    </a:cubicBezTo>
                    <a:cubicBezTo>
                      <a:pt x="224358" y="97787"/>
                      <a:pt x="223107" y="98712"/>
                      <a:pt x="221685" y="98764"/>
                    </a:cubicBezTo>
                    <a:cubicBezTo>
                      <a:pt x="221633" y="98766"/>
                      <a:pt x="221581" y="98767"/>
                      <a:pt x="221530" y="98767"/>
                    </a:cubicBezTo>
                    <a:cubicBezTo>
                      <a:pt x="220388" y="98767"/>
                      <a:pt x="219303" y="98241"/>
                      <a:pt x="218172" y="98061"/>
                    </a:cubicBezTo>
                    <a:cubicBezTo>
                      <a:pt x="217824" y="98001"/>
                      <a:pt x="217516" y="97973"/>
                      <a:pt x="217247" y="97973"/>
                    </a:cubicBezTo>
                    <a:cubicBezTo>
                      <a:pt x="214369" y="97973"/>
                      <a:pt x="215847" y="101179"/>
                      <a:pt x="217555" y="102636"/>
                    </a:cubicBezTo>
                    <a:cubicBezTo>
                      <a:pt x="219434" y="104260"/>
                      <a:pt x="222066" y="105188"/>
                      <a:pt x="224574" y="105188"/>
                    </a:cubicBezTo>
                    <a:cubicBezTo>
                      <a:pt x="224765" y="105188"/>
                      <a:pt x="224956" y="105183"/>
                      <a:pt x="225146" y="105172"/>
                    </a:cubicBezTo>
                    <a:cubicBezTo>
                      <a:pt x="227853" y="105035"/>
                      <a:pt x="230749" y="103236"/>
                      <a:pt x="229566" y="100066"/>
                    </a:cubicBezTo>
                    <a:cubicBezTo>
                      <a:pt x="229035" y="98648"/>
                      <a:pt x="227564" y="97655"/>
                      <a:pt x="226066" y="97655"/>
                    </a:cubicBezTo>
                    <a:close/>
                    <a:moveTo>
                      <a:pt x="174177" y="95468"/>
                    </a:moveTo>
                    <a:cubicBezTo>
                      <a:pt x="174231" y="95468"/>
                      <a:pt x="174287" y="95475"/>
                      <a:pt x="174342" y="95491"/>
                    </a:cubicBezTo>
                    <a:cubicBezTo>
                      <a:pt x="174736" y="95628"/>
                      <a:pt x="174839" y="96142"/>
                      <a:pt x="174856" y="96553"/>
                    </a:cubicBezTo>
                    <a:cubicBezTo>
                      <a:pt x="175096" y="101882"/>
                      <a:pt x="173074" y="107022"/>
                      <a:pt x="172526" y="112283"/>
                    </a:cubicBezTo>
                    <a:cubicBezTo>
                      <a:pt x="172286" y="114613"/>
                      <a:pt x="171909" y="117954"/>
                      <a:pt x="172646" y="120164"/>
                    </a:cubicBezTo>
                    <a:cubicBezTo>
                      <a:pt x="172835" y="120747"/>
                      <a:pt x="172869" y="121535"/>
                      <a:pt x="172338" y="121844"/>
                    </a:cubicBezTo>
                    <a:cubicBezTo>
                      <a:pt x="172221" y="121908"/>
                      <a:pt x="172092" y="121936"/>
                      <a:pt x="171961" y="121936"/>
                    </a:cubicBezTo>
                    <a:cubicBezTo>
                      <a:pt x="171707" y="121936"/>
                      <a:pt x="171444" y="121830"/>
                      <a:pt x="171241" y="121672"/>
                    </a:cubicBezTo>
                    <a:cubicBezTo>
                      <a:pt x="169648" y="120404"/>
                      <a:pt x="169168" y="115692"/>
                      <a:pt x="168979" y="113808"/>
                    </a:cubicBezTo>
                    <a:cubicBezTo>
                      <a:pt x="168928" y="113362"/>
                      <a:pt x="168859" y="112865"/>
                      <a:pt x="168482" y="112608"/>
                    </a:cubicBezTo>
                    <a:cubicBezTo>
                      <a:pt x="168351" y="112524"/>
                      <a:pt x="168204" y="112487"/>
                      <a:pt x="168053" y="112487"/>
                    </a:cubicBezTo>
                    <a:cubicBezTo>
                      <a:pt x="167714" y="112487"/>
                      <a:pt x="167360" y="112678"/>
                      <a:pt x="167146" y="112951"/>
                    </a:cubicBezTo>
                    <a:cubicBezTo>
                      <a:pt x="166746" y="113445"/>
                      <a:pt x="166548" y="114334"/>
                      <a:pt x="166087" y="114334"/>
                    </a:cubicBezTo>
                    <a:cubicBezTo>
                      <a:pt x="165876" y="114334"/>
                      <a:pt x="165610" y="114148"/>
                      <a:pt x="165244" y="113653"/>
                    </a:cubicBezTo>
                    <a:cubicBezTo>
                      <a:pt x="164661" y="112848"/>
                      <a:pt x="164593" y="111700"/>
                      <a:pt x="164799" y="110483"/>
                    </a:cubicBezTo>
                    <a:cubicBezTo>
                      <a:pt x="165175" y="108342"/>
                      <a:pt x="166461" y="105977"/>
                      <a:pt x="167369" y="104778"/>
                    </a:cubicBezTo>
                    <a:cubicBezTo>
                      <a:pt x="168739" y="103013"/>
                      <a:pt x="170333" y="102208"/>
                      <a:pt x="171241" y="99963"/>
                    </a:cubicBezTo>
                    <a:cubicBezTo>
                      <a:pt x="171824" y="98541"/>
                      <a:pt x="172320" y="97033"/>
                      <a:pt x="173383" y="95902"/>
                    </a:cubicBezTo>
                    <a:cubicBezTo>
                      <a:pt x="173600" y="95685"/>
                      <a:pt x="173878" y="95468"/>
                      <a:pt x="174177" y="95468"/>
                    </a:cubicBezTo>
                    <a:close/>
                    <a:moveTo>
                      <a:pt x="130119" y="120018"/>
                    </a:moveTo>
                    <a:cubicBezTo>
                      <a:pt x="129263" y="120018"/>
                      <a:pt x="128338" y="120505"/>
                      <a:pt x="128148" y="121330"/>
                    </a:cubicBezTo>
                    <a:cubicBezTo>
                      <a:pt x="127977" y="122135"/>
                      <a:pt x="128474" y="122923"/>
                      <a:pt x="129090" y="123471"/>
                    </a:cubicBezTo>
                    <a:cubicBezTo>
                      <a:pt x="130307" y="124585"/>
                      <a:pt x="131952" y="125099"/>
                      <a:pt x="133528" y="125579"/>
                    </a:cubicBezTo>
                    <a:cubicBezTo>
                      <a:pt x="133766" y="125658"/>
                      <a:pt x="134021" y="125726"/>
                      <a:pt x="134264" y="125726"/>
                    </a:cubicBezTo>
                    <a:cubicBezTo>
                      <a:pt x="134440" y="125726"/>
                      <a:pt x="134610" y="125690"/>
                      <a:pt x="134762" y="125596"/>
                    </a:cubicBezTo>
                    <a:cubicBezTo>
                      <a:pt x="135088" y="125373"/>
                      <a:pt x="135173" y="124928"/>
                      <a:pt x="135156" y="124534"/>
                    </a:cubicBezTo>
                    <a:cubicBezTo>
                      <a:pt x="135070" y="122495"/>
                      <a:pt x="132243" y="120199"/>
                      <a:pt x="130324" y="120027"/>
                    </a:cubicBezTo>
                    <a:cubicBezTo>
                      <a:pt x="130257" y="120021"/>
                      <a:pt x="130188" y="120018"/>
                      <a:pt x="130119" y="120018"/>
                    </a:cubicBezTo>
                    <a:close/>
                    <a:moveTo>
                      <a:pt x="210840" y="136685"/>
                    </a:moveTo>
                    <a:cubicBezTo>
                      <a:pt x="211675" y="136685"/>
                      <a:pt x="212561" y="136915"/>
                      <a:pt x="213083" y="137247"/>
                    </a:cubicBezTo>
                    <a:cubicBezTo>
                      <a:pt x="214334" y="138035"/>
                      <a:pt x="215328" y="139218"/>
                      <a:pt x="215876" y="140588"/>
                    </a:cubicBezTo>
                    <a:cubicBezTo>
                      <a:pt x="216047" y="141017"/>
                      <a:pt x="216167" y="141565"/>
                      <a:pt x="215859" y="141908"/>
                    </a:cubicBezTo>
                    <a:cubicBezTo>
                      <a:pt x="215678" y="142121"/>
                      <a:pt x="215398" y="142188"/>
                      <a:pt x="215105" y="142188"/>
                    </a:cubicBezTo>
                    <a:cubicBezTo>
                      <a:pt x="214926" y="142188"/>
                      <a:pt x="214743" y="142163"/>
                      <a:pt x="214574" y="142131"/>
                    </a:cubicBezTo>
                    <a:cubicBezTo>
                      <a:pt x="212998" y="141805"/>
                      <a:pt x="209399" y="140537"/>
                      <a:pt x="208868" y="138755"/>
                    </a:cubicBezTo>
                    <a:cubicBezTo>
                      <a:pt x="208412" y="137222"/>
                      <a:pt x="209565" y="136685"/>
                      <a:pt x="210840" y="136685"/>
                    </a:cubicBezTo>
                    <a:close/>
                    <a:moveTo>
                      <a:pt x="70904" y="145048"/>
                    </a:moveTo>
                    <a:cubicBezTo>
                      <a:pt x="70526" y="145048"/>
                      <a:pt x="70145" y="145110"/>
                      <a:pt x="69771" y="145180"/>
                    </a:cubicBezTo>
                    <a:lnTo>
                      <a:pt x="59611" y="146808"/>
                    </a:lnTo>
                    <a:cubicBezTo>
                      <a:pt x="58171" y="147048"/>
                      <a:pt x="55841" y="147785"/>
                      <a:pt x="56372" y="149772"/>
                    </a:cubicBezTo>
                    <a:cubicBezTo>
                      <a:pt x="56749" y="151143"/>
                      <a:pt x="58428" y="151246"/>
                      <a:pt x="59611" y="151383"/>
                    </a:cubicBezTo>
                    <a:cubicBezTo>
                      <a:pt x="60218" y="151445"/>
                      <a:pt x="60828" y="151475"/>
                      <a:pt x="61437" y="151475"/>
                    </a:cubicBezTo>
                    <a:cubicBezTo>
                      <a:pt x="64905" y="151475"/>
                      <a:pt x="68365" y="150490"/>
                      <a:pt x="71279" y="148624"/>
                    </a:cubicBezTo>
                    <a:cubicBezTo>
                      <a:pt x="72187" y="148042"/>
                      <a:pt x="73147" y="147048"/>
                      <a:pt x="72753" y="146037"/>
                    </a:cubicBezTo>
                    <a:cubicBezTo>
                      <a:pt x="72547" y="145523"/>
                      <a:pt x="71999" y="145198"/>
                      <a:pt x="71433" y="145095"/>
                    </a:cubicBezTo>
                    <a:cubicBezTo>
                      <a:pt x="71258" y="145062"/>
                      <a:pt x="71082" y="145048"/>
                      <a:pt x="70904" y="145048"/>
                    </a:cubicBezTo>
                    <a:close/>
                    <a:moveTo>
                      <a:pt x="12493" y="120351"/>
                    </a:moveTo>
                    <a:cubicBezTo>
                      <a:pt x="12291" y="120351"/>
                      <a:pt x="12090" y="120363"/>
                      <a:pt x="11891" y="120387"/>
                    </a:cubicBezTo>
                    <a:cubicBezTo>
                      <a:pt x="7522" y="120935"/>
                      <a:pt x="6682" y="127841"/>
                      <a:pt x="6922" y="131199"/>
                    </a:cubicBezTo>
                    <a:cubicBezTo>
                      <a:pt x="6991" y="132124"/>
                      <a:pt x="7162" y="133067"/>
                      <a:pt x="7676" y="133820"/>
                    </a:cubicBezTo>
                    <a:cubicBezTo>
                      <a:pt x="8670" y="135225"/>
                      <a:pt x="10555" y="135568"/>
                      <a:pt x="12217" y="136048"/>
                    </a:cubicBezTo>
                    <a:cubicBezTo>
                      <a:pt x="15284" y="136939"/>
                      <a:pt x="18111" y="138704"/>
                      <a:pt x="20236" y="141085"/>
                    </a:cubicBezTo>
                    <a:cubicBezTo>
                      <a:pt x="22532" y="143638"/>
                      <a:pt x="24005" y="146808"/>
                      <a:pt x="25890" y="149687"/>
                    </a:cubicBezTo>
                    <a:cubicBezTo>
                      <a:pt x="29035" y="154461"/>
                      <a:pt x="33741" y="158185"/>
                      <a:pt x="39353" y="158185"/>
                    </a:cubicBezTo>
                    <a:cubicBezTo>
                      <a:pt x="40468" y="158185"/>
                      <a:pt x="41620" y="158038"/>
                      <a:pt x="42802" y="157723"/>
                    </a:cubicBezTo>
                    <a:cubicBezTo>
                      <a:pt x="43624" y="157517"/>
                      <a:pt x="44532" y="157072"/>
                      <a:pt x="44652" y="156249"/>
                    </a:cubicBezTo>
                    <a:cubicBezTo>
                      <a:pt x="44738" y="155650"/>
                      <a:pt x="44378" y="155101"/>
                      <a:pt x="44310" y="154519"/>
                    </a:cubicBezTo>
                    <a:cubicBezTo>
                      <a:pt x="44155" y="153388"/>
                      <a:pt x="45081" y="152377"/>
                      <a:pt x="46074" y="151863"/>
                    </a:cubicBezTo>
                    <a:cubicBezTo>
                      <a:pt x="47085" y="151332"/>
                      <a:pt x="48233" y="151092"/>
                      <a:pt x="49193" y="150492"/>
                    </a:cubicBezTo>
                    <a:cubicBezTo>
                      <a:pt x="50152" y="149892"/>
                      <a:pt x="50923" y="148727"/>
                      <a:pt x="50546" y="147648"/>
                    </a:cubicBezTo>
                    <a:cubicBezTo>
                      <a:pt x="50032" y="146226"/>
                      <a:pt x="48113" y="146140"/>
                      <a:pt x="46606" y="146037"/>
                    </a:cubicBezTo>
                    <a:cubicBezTo>
                      <a:pt x="43504" y="145814"/>
                      <a:pt x="40506" y="144409"/>
                      <a:pt x="38347" y="142165"/>
                    </a:cubicBezTo>
                    <a:cubicBezTo>
                      <a:pt x="37632" y="141408"/>
                      <a:pt x="36711" y="140491"/>
                      <a:pt x="35772" y="140491"/>
                    </a:cubicBezTo>
                    <a:cubicBezTo>
                      <a:pt x="35562" y="140491"/>
                      <a:pt x="35352" y="140537"/>
                      <a:pt x="35143" y="140640"/>
                    </a:cubicBezTo>
                    <a:cubicBezTo>
                      <a:pt x="34440" y="140983"/>
                      <a:pt x="34166" y="141925"/>
                      <a:pt x="34337" y="142696"/>
                    </a:cubicBezTo>
                    <a:cubicBezTo>
                      <a:pt x="34509" y="143467"/>
                      <a:pt x="35006" y="144135"/>
                      <a:pt x="35485" y="144752"/>
                    </a:cubicBezTo>
                    <a:cubicBezTo>
                      <a:pt x="36393" y="145934"/>
                      <a:pt x="37302" y="147100"/>
                      <a:pt x="38210" y="148265"/>
                    </a:cubicBezTo>
                    <a:cubicBezTo>
                      <a:pt x="38741" y="148967"/>
                      <a:pt x="39957" y="150081"/>
                      <a:pt x="38398" y="150321"/>
                    </a:cubicBezTo>
                    <a:cubicBezTo>
                      <a:pt x="38176" y="150355"/>
                      <a:pt x="37958" y="150372"/>
                      <a:pt x="37742" y="150372"/>
                    </a:cubicBezTo>
                    <a:cubicBezTo>
                      <a:pt x="33674" y="150372"/>
                      <a:pt x="30849" y="144446"/>
                      <a:pt x="29694" y="141257"/>
                    </a:cubicBezTo>
                    <a:cubicBezTo>
                      <a:pt x="28769" y="138738"/>
                      <a:pt x="28135" y="136099"/>
                      <a:pt x="27072" y="133632"/>
                    </a:cubicBezTo>
                    <a:cubicBezTo>
                      <a:pt x="26044" y="131199"/>
                      <a:pt x="24588" y="128937"/>
                      <a:pt x="22823" y="126967"/>
                    </a:cubicBezTo>
                    <a:cubicBezTo>
                      <a:pt x="20579" y="124446"/>
                      <a:pt x="16266" y="120351"/>
                      <a:pt x="12493" y="120351"/>
                    </a:cubicBezTo>
                    <a:close/>
                    <a:moveTo>
                      <a:pt x="107624" y="145462"/>
                    </a:moveTo>
                    <a:cubicBezTo>
                      <a:pt x="106768" y="145462"/>
                      <a:pt x="106234" y="145893"/>
                      <a:pt x="106679" y="147219"/>
                    </a:cubicBezTo>
                    <a:cubicBezTo>
                      <a:pt x="106936" y="147973"/>
                      <a:pt x="107553" y="148539"/>
                      <a:pt x="108101" y="149121"/>
                    </a:cubicBezTo>
                    <a:cubicBezTo>
                      <a:pt x="109146" y="150252"/>
                      <a:pt x="109968" y="151606"/>
                      <a:pt x="110500" y="153045"/>
                    </a:cubicBezTo>
                    <a:cubicBezTo>
                      <a:pt x="111134" y="154776"/>
                      <a:pt x="111356" y="156643"/>
                      <a:pt x="112110" y="158305"/>
                    </a:cubicBezTo>
                    <a:cubicBezTo>
                      <a:pt x="112679" y="159590"/>
                      <a:pt x="114578" y="161719"/>
                      <a:pt x="116103" y="161719"/>
                    </a:cubicBezTo>
                    <a:cubicBezTo>
                      <a:pt x="116369" y="161719"/>
                      <a:pt x="116623" y="161654"/>
                      <a:pt x="116857" y="161509"/>
                    </a:cubicBezTo>
                    <a:cubicBezTo>
                      <a:pt x="117114" y="161355"/>
                      <a:pt x="117336" y="161115"/>
                      <a:pt x="117525" y="160756"/>
                    </a:cubicBezTo>
                    <a:cubicBezTo>
                      <a:pt x="118810" y="158408"/>
                      <a:pt x="117148" y="153799"/>
                      <a:pt x="115966" y="151726"/>
                    </a:cubicBezTo>
                    <a:cubicBezTo>
                      <a:pt x="114869" y="149790"/>
                      <a:pt x="113207" y="147973"/>
                      <a:pt x="111339" y="146757"/>
                    </a:cubicBezTo>
                    <a:cubicBezTo>
                      <a:pt x="110724" y="146344"/>
                      <a:pt x="108846" y="145462"/>
                      <a:pt x="107624" y="145462"/>
                    </a:cubicBezTo>
                    <a:close/>
                    <a:moveTo>
                      <a:pt x="18259" y="22189"/>
                    </a:moveTo>
                    <a:cubicBezTo>
                      <a:pt x="12122" y="22189"/>
                      <a:pt x="5996" y="23792"/>
                      <a:pt x="754" y="27142"/>
                    </a:cubicBezTo>
                    <a:cubicBezTo>
                      <a:pt x="1508" y="32642"/>
                      <a:pt x="720" y="37543"/>
                      <a:pt x="0" y="43060"/>
                    </a:cubicBezTo>
                    <a:cubicBezTo>
                      <a:pt x="9955" y="41227"/>
                      <a:pt x="19653" y="40267"/>
                      <a:pt x="29728" y="39325"/>
                    </a:cubicBezTo>
                    <a:cubicBezTo>
                      <a:pt x="31744" y="39135"/>
                      <a:pt x="34037" y="38850"/>
                      <a:pt x="36296" y="38850"/>
                    </a:cubicBezTo>
                    <a:cubicBezTo>
                      <a:pt x="39126" y="38850"/>
                      <a:pt x="41903" y="39297"/>
                      <a:pt x="44018" y="40935"/>
                    </a:cubicBezTo>
                    <a:cubicBezTo>
                      <a:pt x="47531" y="43660"/>
                      <a:pt x="49793" y="48046"/>
                      <a:pt x="49724" y="52501"/>
                    </a:cubicBezTo>
                    <a:cubicBezTo>
                      <a:pt x="49707" y="53409"/>
                      <a:pt x="49501" y="54471"/>
                      <a:pt x="48696" y="54883"/>
                    </a:cubicBezTo>
                    <a:cubicBezTo>
                      <a:pt x="48474" y="54997"/>
                      <a:pt x="48258" y="55047"/>
                      <a:pt x="48045" y="55047"/>
                    </a:cubicBezTo>
                    <a:cubicBezTo>
                      <a:pt x="46759" y="55047"/>
                      <a:pt x="45598" y="53223"/>
                      <a:pt x="44172" y="52724"/>
                    </a:cubicBezTo>
                    <a:cubicBezTo>
                      <a:pt x="43922" y="52633"/>
                      <a:pt x="43672" y="52592"/>
                      <a:pt x="43427" y="52592"/>
                    </a:cubicBezTo>
                    <a:cubicBezTo>
                      <a:pt x="41625" y="52592"/>
                      <a:pt x="40075" y="54854"/>
                      <a:pt x="40437" y="56785"/>
                    </a:cubicBezTo>
                    <a:cubicBezTo>
                      <a:pt x="40831" y="58961"/>
                      <a:pt x="42682" y="60554"/>
                      <a:pt x="44464" y="61908"/>
                    </a:cubicBezTo>
                    <a:cubicBezTo>
                      <a:pt x="47514" y="64238"/>
                      <a:pt x="50684" y="66431"/>
                      <a:pt x="53956" y="68453"/>
                    </a:cubicBezTo>
                    <a:cubicBezTo>
                      <a:pt x="56321" y="69909"/>
                      <a:pt x="59696" y="71075"/>
                      <a:pt x="61410" y="73336"/>
                    </a:cubicBezTo>
                    <a:cubicBezTo>
                      <a:pt x="62712" y="75015"/>
                      <a:pt x="63157" y="77534"/>
                      <a:pt x="64048" y="79453"/>
                    </a:cubicBezTo>
                    <a:cubicBezTo>
                      <a:pt x="65436" y="82469"/>
                      <a:pt x="66995" y="85502"/>
                      <a:pt x="69326" y="87918"/>
                    </a:cubicBezTo>
                    <a:cubicBezTo>
                      <a:pt x="72564" y="91242"/>
                      <a:pt x="77105" y="93144"/>
                      <a:pt x="81714" y="93640"/>
                    </a:cubicBezTo>
                    <a:cubicBezTo>
                      <a:pt x="82858" y="93765"/>
                      <a:pt x="83996" y="93824"/>
                      <a:pt x="85125" y="93824"/>
                    </a:cubicBezTo>
                    <a:cubicBezTo>
                      <a:pt x="96781" y="93824"/>
                      <a:pt x="107567" y="87454"/>
                      <a:pt x="115846" y="79659"/>
                    </a:cubicBezTo>
                    <a:cubicBezTo>
                      <a:pt x="121586" y="74244"/>
                      <a:pt x="126880" y="68247"/>
                      <a:pt x="133443" y="63844"/>
                    </a:cubicBezTo>
                    <a:cubicBezTo>
                      <a:pt x="138474" y="60445"/>
                      <a:pt x="144498" y="58050"/>
                      <a:pt x="150480" y="58050"/>
                    </a:cubicBezTo>
                    <a:cubicBezTo>
                      <a:pt x="152279" y="58050"/>
                      <a:pt x="154074" y="58266"/>
                      <a:pt x="155837" y="58738"/>
                    </a:cubicBezTo>
                    <a:cubicBezTo>
                      <a:pt x="159812" y="59800"/>
                      <a:pt x="164079" y="63535"/>
                      <a:pt x="166872" y="66500"/>
                    </a:cubicBezTo>
                    <a:cubicBezTo>
                      <a:pt x="170282" y="70132"/>
                      <a:pt x="172646" y="74758"/>
                      <a:pt x="173451" y="79693"/>
                    </a:cubicBezTo>
                    <a:cubicBezTo>
                      <a:pt x="174291" y="84936"/>
                      <a:pt x="173349" y="90402"/>
                      <a:pt x="170950" y="95131"/>
                    </a:cubicBezTo>
                    <a:cubicBezTo>
                      <a:pt x="168482" y="99980"/>
                      <a:pt x="163651" y="103938"/>
                      <a:pt x="162503" y="109455"/>
                    </a:cubicBezTo>
                    <a:cubicBezTo>
                      <a:pt x="161389" y="114767"/>
                      <a:pt x="164901" y="121981"/>
                      <a:pt x="167249" y="126658"/>
                    </a:cubicBezTo>
                    <a:cubicBezTo>
                      <a:pt x="171926" y="136048"/>
                      <a:pt x="177941" y="145814"/>
                      <a:pt x="187159" y="151349"/>
                    </a:cubicBezTo>
                    <a:cubicBezTo>
                      <a:pt x="190500" y="153336"/>
                      <a:pt x="194150" y="154844"/>
                      <a:pt x="197954" y="155701"/>
                    </a:cubicBezTo>
                    <a:cubicBezTo>
                      <a:pt x="198882" y="155915"/>
                      <a:pt x="199783" y="155997"/>
                      <a:pt x="200670" y="155997"/>
                    </a:cubicBezTo>
                    <a:cubicBezTo>
                      <a:pt x="203554" y="155997"/>
                      <a:pt x="206281" y="155131"/>
                      <a:pt x="209248" y="155131"/>
                    </a:cubicBezTo>
                    <a:cubicBezTo>
                      <a:pt x="209597" y="155131"/>
                      <a:pt x="209950" y="155143"/>
                      <a:pt x="210307" y="155170"/>
                    </a:cubicBezTo>
                    <a:cubicBezTo>
                      <a:pt x="213049" y="155393"/>
                      <a:pt x="215585" y="156712"/>
                      <a:pt x="218018" y="157997"/>
                    </a:cubicBezTo>
                    <a:cubicBezTo>
                      <a:pt x="222119" y="160180"/>
                      <a:pt x="225383" y="162576"/>
                      <a:pt x="229824" y="162576"/>
                    </a:cubicBezTo>
                    <a:cubicBezTo>
                      <a:pt x="230263" y="162576"/>
                      <a:pt x="230713" y="162553"/>
                      <a:pt x="231177" y="162503"/>
                    </a:cubicBezTo>
                    <a:cubicBezTo>
                      <a:pt x="235820" y="162006"/>
                      <a:pt x="240173" y="161424"/>
                      <a:pt x="244542" y="159693"/>
                    </a:cubicBezTo>
                    <a:cubicBezTo>
                      <a:pt x="253041" y="156335"/>
                      <a:pt x="260477" y="150149"/>
                      <a:pt x="265035" y="142216"/>
                    </a:cubicBezTo>
                    <a:cubicBezTo>
                      <a:pt x="269181" y="135037"/>
                      <a:pt x="271049" y="126812"/>
                      <a:pt x="273311" y="118845"/>
                    </a:cubicBezTo>
                    <a:cubicBezTo>
                      <a:pt x="275589" y="110878"/>
                      <a:pt x="278485" y="102790"/>
                      <a:pt x="284174" y="96759"/>
                    </a:cubicBezTo>
                    <a:cubicBezTo>
                      <a:pt x="288386" y="92319"/>
                      <a:pt x="294484" y="89289"/>
                      <a:pt x="300462" y="89289"/>
                    </a:cubicBezTo>
                    <a:cubicBezTo>
                      <a:pt x="302583" y="89289"/>
                      <a:pt x="304688" y="89671"/>
                      <a:pt x="306688" y="90505"/>
                    </a:cubicBezTo>
                    <a:cubicBezTo>
                      <a:pt x="305917" y="90179"/>
                      <a:pt x="306620" y="84594"/>
                      <a:pt x="306089" y="83668"/>
                    </a:cubicBezTo>
                    <a:cubicBezTo>
                      <a:pt x="305530" y="82670"/>
                      <a:pt x="304622" y="82438"/>
                      <a:pt x="303613" y="82438"/>
                    </a:cubicBezTo>
                    <a:cubicBezTo>
                      <a:pt x="303012" y="82438"/>
                      <a:pt x="302374" y="82520"/>
                      <a:pt x="301754" y="82572"/>
                    </a:cubicBezTo>
                    <a:cubicBezTo>
                      <a:pt x="297504" y="82897"/>
                      <a:pt x="293443" y="84354"/>
                      <a:pt x="289742" y="86444"/>
                    </a:cubicBezTo>
                    <a:cubicBezTo>
                      <a:pt x="282118" y="90762"/>
                      <a:pt x="276035" y="97581"/>
                      <a:pt x="271015" y="104641"/>
                    </a:cubicBezTo>
                    <a:cubicBezTo>
                      <a:pt x="262704" y="116361"/>
                      <a:pt x="255165" y="129811"/>
                      <a:pt x="242160" y="135894"/>
                    </a:cubicBezTo>
                    <a:cubicBezTo>
                      <a:pt x="237639" y="138007"/>
                      <a:pt x="232962" y="139243"/>
                      <a:pt x="228369" y="139243"/>
                    </a:cubicBezTo>
                    <a:cubicBezTo>
                      <a:pt x="223354" y="139243"/>
                      <a:pt x="218439" y="137768"/>
                      <a:pt x="213940" y="134352"/>
                    </a:cubicBezTo>
                    <a:cubicBezTo>
                      <a:pt x="210890" y="132038"/>
                      <a:pt x="208234" y="129211"/>
                      <a:pt x="205081" y="127035"/>
                    </a:cubicBezTo>
                    <a:cubicBezTo>
                      <a:pt x="204605" y="126714"/>
                      <a:pt x="204004" y="126400"/>
                      <a:pt x="203458" y="126400"/>
                    </a:cubicBezTo>
                    <a:cubicBezTo>
                      <a:pt x="203218" y="126400"/>
                      <a:pt x="202989" y="126461"/>
                      <a:pt x="202785" y="126607"/>
                    </a:cubicBezTo>
                    <a:cubicBezTo>
                      <a:pt x="202083" y="127104"/>
                      <a:pt x="202237" y="128166"/>
                      <a:pt x="202443" y="128989"/>
                    </a:cubicBezTo>
                    <a:cubicBezTo>
                      <a:pt x="203025" y="131199"/>
                      <a:pt x="204550" y="134232"/>
                      <a:pt x="201535" y="135088"/>
                    </a:cubicBezTo>
                    <a:cubicBezTo>
                      <a:pt x="201211" y="135180"/>
                      <a:pt x="200885" y="135222"/>
                      <a:pt x="200561" y="135222"/>
                    </a:cubicBezTo>
                    <a:cubicBezTo>
                      <a:pt x="198154" y="135222"/>
                      <a:pt x="195783" y="132914"/>
                      <a:pt x="194304" y="131404"/>
                    </a:cubicBezTo>
                    <a:cubicBezTo>
                      <a:pt x="190534" y="127584"/>
                      <a:pt x="186919" y="123351"/>
                      <a:pt x="185377" y="118211"/>
                    </a:cubicBezTo>
                    <a:cubicBezTo>
                      <a:pt x="184931" y="116738"/>
                      <a:pt x="184674" y="115144"/>
                      <a:pt x="185188" y="113705"/>
                    </a:cubicBezTo>
                    <a:cubicBezTo>
                      <a:pt x="185652" y="112391"/>
                      <a:pt x="186910" y="111300"/>
                      <a:pt x="188246" y="111300"/>
                    </a:cubicBezTo>
                    <a:cubicBezTo>
                      <a:pt x="188392" y="111300"/>
                      <a:pt x="188538" y="111313"/>
                      <a:pt x="188684" y="111340"/>
                    </a:cubicBezTo>
                    <a:cubicBezTo>
                      <a:pt x="189215" y="111443"/>
                      <a:pt x="189712" y="111717"/>
                      <a:pt x="190243" y="111786"/>
                    </a:cubicBezTo>
                    <a:cubicBezTo>
                      <a:pt x="190349" y="111800"/>
                      <a:pt x="190454" y="111807"/>
                      <a:pt x="190556" y="111807"/>
                    </a:cubicBezTo>
                    <a:cubicBezTo>
                      <a:pt x="192493" y="111807"/>
                      <a:pt x="193649" y="109262"/>
                      <a:pt x="193567" y="107211"/>
                    </a:cubicBezTo>
                    <a:cubicBezTo>
                      <a:pt x="193207" y="97667"/>
                      <a:pt x="197200" y="88414"/>
                      <a:pt x="196891" y="78768"/>
                    </a:cubicBezTo>
                    <a:cubicBezTo>
                      <a:pt x="196480" y="66226"/>
                      <a:pt x="187587" y="55911"/>
                      <a:pt x="176518" y="50942"/>
                    </a:cubicBezTo>
                    <a:cubicBezTo>
                      <a:pt x="170810" y="48373"/>
                      <a:pt x="163349" y="47793"/>
                      <a:pt x="156874" y="47793"/>
                    </a:cubicBezTo>
                    <a:cubicBezTo>
                      <a:pt x="155964" y="47793"/>
                      <a:pt x="155073" y="47804"/>
                      <a:pt x="154209" y="47823"/>
                    </a:cubicBezTo>
                    <a:cubicBezTo>
                      <a:pt x="146825" y="47995"/>
                      <a:pt x="139457" y="49314"/>
                      <a:pt x="132500" y="51781"/>
                    </a:cubicBezTo>
                    <a:cubicBezTo>
                      <a:pt x="129570" y="52809"/>
                      <a:pt x="126315" y="54557"/>
                      <a:pt x="125921" y="57624"/>
                    </a:cubicBezTo>
                    <a:cubicBezTo>
                      <a:pt x="125818" y="58567"/>
                      <a:pt x="125989" y="59526"/>
                      <a:pt x="125835" y="60468"/>
                    </a:cubicBezTo>
                    <a:cubicBezTo>
                      <a:pt x="125561" y="62062"/>
                      <a:pt x="124310" y="63347"/>
                      <a:pt x="122871" y="64084"/>
                    </a:cubicBezTo>
                    <a:cubicBezTo>
                      <a:pt x="119012" y="66040"/>
                      <a:pt x="114165" y="66985"/>
                      <a:pt x="109333" y="66985"/>
                    </a:cubicBezTo>
                    <a:cubicBezTo>
                      <a:pt x="104724" y="66985"/>
                      <a:pt x="100129" y="66125"/>
                      <a:pt x="96415" y="64461"/>
                    </a:cubicBezTo>
                    <a:cubicBezTo>
                      <a:pt x="89476" y="61342"/>
                      <a:pt x="83770" y="55054"/>
                      <a:pt x="76214" y="54317"/>
                    </a:cubicBezTo>
                    <a:cubicBezTo>
                      <a:pt x="75676" y="54265"/>
                      <a:pt x="75137" y="54243"/>
                      <a:pt x="74596" y="54243"/>
                    </a:cubicBezTo>
                    <a:cubicBezTo>
                      <a:pt x="71170" y="54243"/>
                      <a:pt x="67692" y="55142"/>
                      <a:pt x="64318" y="55142"/>
                    </a:cubicBezTo>
                    <a:cubicBezTo>
                      <a:pt x="62945" y="55142"/>
                      <a:pt x="61590" y="54993"/>
                      <a:pt x="60262" y="54574"/>
                    </a:cubicBezTo>
                    <a:cubicBezTo>
                      <a:pt x="53048" y="52295"/>
                      <a:pt x="50546" y="43643"/>
                      <a:pt x="46571" y="37200"/>
                    </a:cubicBezTo>
                    <a:cubicBezTo>
                      <a:pt x="40602" y="27484"/>
                      <a:pt x="29414" y="22189"/>
                      <a:pt x="18259" y="22189"/>
                    </a:cubicBezTo>
                    <a:close/>
                    <a:moveTo>
                      <a:pt x="121624" y="151807"/>
                    </a:moveTo>
                    <a:cubicBezTo>
                      <a:pt x="121377" y="151807"/>
                      <a:pt x="121134" y="151866"/>
                      <a:pt x="120917" y="152000"/>
                    </a:cubicBezTo>
                    <a:cubicBezTo>
                      <a:pt x="118210" y="153611"/>
                      <a:pt x="122048" y="161852"/>
                      <a:pt x="123196" y="163548"/>
                    </a:cubicBezTo>
                    <a:cubicBezTo>
                      <a:pt x="124790" y="165913"/>
                      <a:pt x="127394" y="167746"/>
                      <a:pt x="130256" y="167781"/>
                    </a:cubicBezTo>
                    <a:cubicBezTo>
                      <a:pt x="130287" y="167781"/>
                      <a:pt x="130319" y="167782"/>
                      <a:pt x="130352" y="167782"/>
                    </a:cubicBezTo>
                    <a:cubicBezTo>
                      <a:pt x="131048" y="167782"/>
                      <a:pt x="131831" y="167599"/>
                      <a:pt x="132192" y="167010"/>
                    </a:cubicBezTo>
                    <a:cubicBezTo>
                      <a:pt x="132483" y="166496"/>
                      <a:pt x="132380" y="165827"/>
                      <a:pt x="132089" y="165313"/>
                    </a:cubicBezTo>
                    <a:cubicBezTo>
                      <a:pt x="131798" y="164799"/>
                      <a:pt x="131335" y="164405"/>
                      <a:pt x="130890" y="164011"/>
                    </a:cubicBezTo>
                    <a:cubicBezTo>
                      <a:pt x="127977" y="161390"/>
                      <a:pt x="125664" y="158100"/>
                      <a:pt x="124173" y="154484"/>
                    </a:cubicBezTo>
                    <a:cubicBezTo>
                      <a:pt x="123864" y="153765"/>
                      <a:pt x="123590" y="152994"/>
                      <a:pt x="123042" y="152445"/>
                    </a:cubicBezTo>
                    <a:cubicBezTo>
                      <a:pt x="122672" y="152064"/>
                      <a:pt x="122138" y="151807"/>
                      <a:pt x="121624" y="151807"/>
                    </a:cubicBezTo>
                    <a:close/>
                    <a:moveTo>
                      <a:pt x="12537" y="55280"/>
                    </a:moveTo>
                    <a:cubicBezTo>
                      <a:pt x="11158" y="55280"/>
                      <a:pt x="9778" y="55396"/>
                      <a:pt x="8413" y="55637"/>
                    </a:cubicBezTo>
                    <a:cubicBezTo>
                      <a:pt x="8584" y="62268"/>
                      <a:pt x="7762" y="68641"/>
                      <a:pt x="7248" y="75255"/>
                    </a:cubicBezTo>
                    <a:cubicBezTo>
                      <a:pt x="7059" y="77706"/>
                      <a:pt x="11429" y="77757"/>
                      <a:pt x="12782" y="77997"/>
                    </a:cubicBezTo>
                    <a:cubicBezTo>
                      <a:pt x="15507" y="78477"/>
                      <a:pt x="18334" y="80121"/>
                      <a:pt x="20064" y="82298"/>
                    </a:cubicBezTo>
                    <a:cubicBezTo>
                      <a:pt x="21298" y="83857"/>
                      <a:pt x="22069" y="85793"/>
                      <a:pt x="23457" y="87232"/>
                    </a:cubicBezTo>
                    <a:cubicBezTo>
                      <a:pt x="23964" y="87764"/>
                      <a:pt x="25753" y="88577"/>
                      <a:pt x="27033" y="88577"/>
                    </a:cubicBezTo>
                    <a:cubicBezTo>
                      <a:pt x="27484" y="88577"/>
                      <a:pt x="27872" y="88476"/>
                      <a:pt x="28118" y="88226"/>
                    </a:cubicBezTo>
                    <a:cubicBezTo>
                      <a:pt x="29018" y="87343"/>
                      <a:pt x="26584" y="83530"/>
                      <a:pt x="29562" y="83530"/>
                    </a:cubicBezTo>
                    <a:cubicBezTo>
                      <a:pt x="29589" y="83530"/>
                      <a:pt x="29615" y="83531"/>
                      <a:pt x="29643" y="83531"/>
                    </a:cubicBezTo>
                    <a:cubicBezTo>
                      <a:pt x="30328" y="83531"/>
                      <a:pt x="30876" y="84028"/>
                      <a:pt x="31373" y="84474"/>
                    </a:cubicBezTo>
                    <a:cubicBezTo>
                      <a:pt x="34800" y="87626"/>
                      <a:pt x="37799" y="89648"/>
                      <a:pt x="38141" y="94566"/>
                    </a:cubicBezTo>
                    <a:cubicBezTo>
                      <a:pt x="38244" y="96005"/>
                      <a:pt x="38655" y="97633"/>
                      <a:pt x="38432" y="99038"/>
                    </a:cubicBezTo>
                    <a:cubicBezTo>
                      <a:pt x="38261" y="100032"/>
                      <a:pt x="37644" y="101008"/>
                      <a:pt x="36668" y="101299"/>
                    </a:cubicBezTo>
                    <a:cubicBezTo>
                      <a:pt x="35965" y="101522"/>
                      <a:pt x="35194" y="101334"/>
                      <a:pt x="34474" y="101522"/>
                    </a:cubicBezTo>
                    <a:cubicBezTo>
                      <a:pt x="31630" y="102259"/>
                      <a:pt x="35245" y="112128"/>
                      <a:pt x="36188" y="113859"/>
                    </a:cubicBezTo>
                    <a:cubicBezTo>
                      <a:pt x="39049" y="119102"/>
                      <a:pt x="44155" y="124911"/>
                      <a:pt x="49347" y="127892"/>
                    </a:cubicBezTo>
                    <a:cubicBezTo>
                      <a:pt x="54197" y="130702"/>
                      <a:pt x="59789" y="131954"/>
                      <a:pt x="65414" y="131954"/>
                    </a:cubicBezTo>
                    <a:cubicBezTo>
                      <a:pt x="68294" y="131954"/>
                      <a:pt x="71184" y="131625"/>
                      <a:pt x="73986" y="131010"/>
                    </a:cubicBezTo>
                    <a:cubicBezTo>
                      <a:pt x="82262" y="129194"/>
                      <a:pt x="89870" y="125065"/>
                      <a:pt x="96792" y="120164"/>
                    </a:cubicBezTo>
                    <a:cubicBezTo>
                      <a:pt x="101744" y="116669"/>
                      <a:pt x="106405" y="112762"/>
                      <a:pt x="111682" y="109798"/>
                    </a:cubicBezTo>
                    <a:cubicBezTo>
                      <a:pt x="116187" y="107276"/>
                      <a:pt x="121249" y="105461"/>
                      <a:pt x="126364" y="105461"/>
                    </a:cubicBezTo>
                    <a:cubicBezTo>
                      <a:pt x="127261" y="105461"/>
                      <a:pt x="128159" y="105517"/>
                      <a:pt x="129056" y="105634"/>
                    </a:cubicBezTo>
                    <a:cubicBezTo>
                      <a:pt x="135396" y="106491"/>
                      <a:pt x="139303" y="110364"/>
                      <a:pt x="142233" y="115795"/>
                    </a:cubicBezTo>
                    <a:cubicBezTo>
                      <a:pt x="143449" y="118057"/>
                      <a:pt x="144700" y="120490"/>
                      <a:pt x="144374" y="123043"/>
                    </a:cubicBezTo>
                    <a:cubicBezTo>
                      <a:pt x="144186" y="124671"/>
                      <a:pt x="143055" y="126504"/>
                      <a:pt x="141564" y="127275"/>
                    </a:cubicBezTo>
                    <a:cubicBezTo>
                      <a:pt x="140622" y="127755"/>
                      <a:pt x="137246" y="127395"/>
                      <a:pt x="136801" y="128063"/>
                    </a:cubicBezTo>
                    <a:cubicBezTo>
                      <a:pt x="133717" y="132707"/>
                      <a:pt x="136047" y="139920"/>
                      <a:pt x="137863" y="144615"/>
                    </a:cubicBezTo>
                    <a:cubicBezTo>
                      <a:pt x="139988" y="150115"/>
                      <a:pt x="143243" y="155170"/>
                      <a:pt x="147219" y="159522"/>
                    </a:cubicBezTo>
                    <a:cubicBezTo>
                      <a:pt x="155340" y="168363"/>
                      <a:pt x="165689" y="173572"/>
                      <a:pt x="176313" y="178712"/>
                    </a:cubicBezTo>
                    <a:cubicBezTo>
                      <a:pt x="181676" y="181317"/>
                      <a:pt x="187142" y="183304"/>
                      <a:pt x="193070" y="184075"/>
                    </a:cubicBezTo>
                    <a:cubicBezTo>
                      <a:pt x="194979" y="184332"/>
                      <a:pt x="196903" y="184465"/>
                      <a:pt x="198826" y="184465"/>
                    </a:cubicBezTo>
                    <a:cubicBezTo>
                      <a:pt x="199855" y="184465"/>
                      <a:pt x="200885" y="184427"/>
                      <a:pt x="201912" y="184350"/>
                    </a:cubicBezTo>
                    <a:cubicBezTo>
                      <a:pt x="206161" y="184024"/>
                      <a:pt x="212381" y="183133"/>
                      <a:pt x="214454" y="178849"/>
                    </a:cubicBezTo>
                    <a:cubicBezTo>
                      <a:pt x="215808" y="176057"/>
                      <a:pt x="215242" y="172424"/>
                      <a:pt x="213100" y="170179"/>
                    </a:cubicBezTo>
                    <a:cubicBezTo>
                      <a:pt x="211147" y="168123"/>
                      <a:pt x="208303" y="167352"/>
                      <a:pt x="205493" y="166735"/>
                    </a:cubicBezTo>
                    <a:cubicBezTo>
                      <a:pt x="204893" y="166615"/>
                      <a:pt x="204310" y="166478"/>
                      <a:pt x="203728" y="166358"/>
                    </a:cubicBezTo>
                    <a:cubicBezTo>
                      <a:pt x="191974" y="163805"/>
                      <a:pt x="180905" y="158168"/>
                      <a:pt x="171926" y="150149"/>
                    </a:cubicBezTo>
                    <a:cubicBezTo>
                      <a:pt x="171095" y="149415"/>
                      <a:pt x="169943" y="148655"/>
                      <a:pt x="168944" y="148655"/>
                    </a:cubicBezTo>
                    <a:cubicBezTo>
                      <a:pt x="168522" y="148655"/>
                      <a:pt x="168128" y="148790"/>
                      <a:pt x="167797" y="149121"/>
                    </a:cubicBezTo>
                    <a:cubicBezTo>
                      <a:pt x="167352" y="149584"/>
                      <a:pt x="167232" y="150252"/>
                      <a:pt x="166906" y="150801"/>
                    </a:cubicBezTo>
                    <a:cubicBezTo>
                      <a:pt x="166366" y="151720"/>
                      <a:pt x="165309" y="152146"/>
                      <a:pt x="164228" y="152146"/>
                    </a:cubicBezTo>
                    <a:cubicBezTo>
                      <a:pt x="163696" y="152146"/>
                      <a:pt x="163159" y="152043"/>
                      <a:pt x="162674" y="151846"/>
                    </a:cubicBezTo>
                    <a:cubicBezTo>
                      <a:pt x="161217" y="151246"/>
                      <a:pt x="160121" y="150012"/>
                      <a:pt x="159093" y="148796"/>
                    </a:cubicBezTo>
                    <a:cubicBezTo>
                      <a:pt x="156214" y="145437"/>
                      <a:pt x="154192" y="141771"/>
                      <a:pt x="154981" y="137230"/>
                    </a:cubicBezTo>
                    <a:cubicBezTo>
                      <a:pt x="155118" y="136408"/>
                      <a:pt x="155477" y="135448"/>
                      <a:pt x="156300" y="135260"/>
                    </a:cubicBezTo>
                    <a:cubicBezTo>
                      <a:pt x="156395" y="135239"/>
                      <a:pt x="156491" y="135230"/>
                      <a:pt x="156586" y="135230"/>
                    </a:cubicBezTo>
                    <a:cubicBezTo>
                      <a:pt x="157062" y="135230"/>
                      <a:pt x="157539" y="135443"/>
                      <a:pt x="158025" y="135443"/>
                    </a:cubicBezTo>
                    <a:cubicBezTo>
                      <a:pt x="158089" y="135443"/>
                      <a:pt x="158154" y="135440"/>
                      <a:pt x="158219" y="135431"/>
                    </a:cubicBezTo>
                    <a:cubicBezTo>
                      <a:pt x="158836" y="135363"/>
                      <a:pt x="159350" y="134866"/>
                      <a:pt x="159590" y="134283"/>
                    </a:cubicBezTo>
                    <a:cubicBezTo>
                      <a:pt x="159812" y="133700"/>
                      <a:pt x="159830" y="133067"/>
                      <a:pt x="159812" y="132433"/>
                    </a:cubicBezTo>
                    <a:cubicBezTo>
                      <a:pt x="159573" y="124876"/>
                      <a:pt x="154809" y="119599"/>
                      <a:pt x="151142" y="113516"/>
                    </a:cubicBezTo>
                    <a:cubicBezTo>
                      <a:pt x="149069" y="110089"/>
                      <a:pt x="146276" y="107331"/>
                      <a:pt x="143004" y="104966"/>
                    </a:cubicBezTo>
                    <a:cubicBezTo>
                      <a:pt x="136921" y="100602"/>
                      <a:pt x="129496" y="98041"/>
                      <a:pt x="122005" y="98041"/>
                    </a:cubicBezTo>
                    <a:cubicBezTo>
                      <a:pt x="121203" y="98041"/>
                      <a:pt x="120400" y="98070"/>
                      <a:pt x="119598" y="98130"/>
                    </a:cubicBezTo>
                    <a:cubicBezTo>
                      <a:pt x="111082" y="98764"/>
                      <a:pt x="103132" y="102430"/>
                      <a:pt x="95473" y="106183"/>
                    </a:cubicBezTo>
                    <a:cubicBezTo>
                      <a:pt x="91018" y="108376"/>
                      <a:pt x="86580" y="110621"/>
                      <a:pt x="81954" y="112403"/>
                    </a:cubicBezTo>
                    <a:cubicBezTo>
                      <a:pt x="78955" y="113551"/>
                      <a:pt x="73901" y="114030"/>
                      <a:pt x="71896" y="116652"/>
                    </a:cubicBezTo>
                    <a:cubicBezTo>
                      <a:pt x="71262" y="117474"/>
                      <a:pt x="70851" y="118451"/>
                      <a:pt x="70114" y="119171"/>
                    </a:cubicBezTo>
                    <a:cubicBezTo>
                      <a:pt x="68709" y="120593"/>
                      <a:pt x="66516" y="120730"/>
                      <a:pt x="64511" y="120781"/>
                    </a:cubicBezTo>
                    <a:cubicBezTo>
                      <a:pt x="64326" y="120785"/>
                      <a:pt x="64139" y="120789"/>
                      <a:pt x="63950" y="120789"/>
                    </a:cubicBezTo>
                    <a:cubicBezTo>
                      <a:pt x="63317" y="120789"/>
                      <a:pt x="62672" y="120745"/>
                      <a:pt x="62078" y="120507"/>
                    </a:cubicBezTo>
                    <a:cubicBezTo>
                      <a:pt x="61324" y="120199"/>
                      <a:pt x="60656" y="119496"/>
                      <a:pt x="60673" y="118674"/>
                    </a:cubicBezTo>
                    <a:cubicBezTo>
                      <a:pt x="60690" y="118040"/>
                      <a:pt x="61084" y="117474"/>
                      <a:pt x="61136" y="116857"/>
                    </a:cubicBezTo>
                    <a:cubicBezTo>
                      <a:pt x="61187" y="115915"/>
                      <a:pt x="60433" y="115075"/>
                      <a:pt x="59542" y="114750"/>
                    </a:cubicBezTo>
                    <a:cubicBezTo>
                      <a:pt x="57383" y="113927"/>
                      <a:pt x="55361" y="113842"/>
                      <a:pt x="53185" y="112660"/>
                    </a:cubicBezTo>
                    <a:cubicBezTo>
                      <a:pt x="51249" y="111614"/>
                      <a:pt x="49484" y="110295"/>
                      <a:pt x="47976" y="108684"/>
                    </a:cubicBezTo>
                    <a:cubicBezTo>
                      <a:pt x="38347" y="98421"/>
                      <a:pt x="42185" y="81338"/>
                      <a:pt x="35588" y="68916"/>
                    </a:cubicBezTo>
                    <a:cubicBezTo>
                      <a:pt x="31184" y="60615"/>
                      <a:pt x="21875" y="55280"/>
                      <a:pt x="12537" y="55280"/>
                    </a:cubicBezTo>
                    <a:close/>
                  </a:path>
                </a:pathLst>
              </a:custGeom>
              <a:solidFill>
                <a:srgbClr val="FFFFFF">
                  <a:alpha val="314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1867" name="Google Shape;1867;p22"/>
          <p:cNvSpPr txBox="1">
            <a:spLocks noGrp="1"/>
          </p:cNvSpPr>
          <p:nvPr>
            <p:ph type="title"/>
          </p:nvPr>
        </p:nvSpPr>
        <p:spPr>
          <a:xfrm>
            <a:off x="950967" y="719333"/>
            <a:ext cx="10290000" cy="75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868" name="Google Shape;1868;p22"/>
          <p:cNvSpPr txBox="1">
            <a:spLocks noGrp="1"/>
          </p:cNvSpPr>
          <p:nvPr>
            <p:ph type="body" idx="1"/>
          </p:nvPr>
        </p:nvSpPr>
        <p:spPr>
          <a:xfrm>
            <a:off x="950967" y="1600800"/>
            <a:ext cx="10141600" cy="45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Char char="●"/>
              <a:defRPr sz="1867"/>
            </a:lvl1pPr>
            <a:lvl2pPr marL="1219170" lvl="1" indent="-423323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Char char="○"/>
              <a:defRPr>
                <a:latin typeface="Montserrat"/>
                <a:ea typeface="Montserrat"/>
                <a:cs typeface="Montserrat"/>
                <a:sym typeface="Montserrat"/>
              </a:defRPr>
            </a:lvl2pPr>
            <a:lvl3pPr marL="1828754" lvl="2" indent="-423323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Char char="■"/>
              <a:defRPr>
                <a:latin typeface="Montserrat"/>
                <a:ea typeface="Montserrat"/>
                <a:cs typeface="Montserrat"/>
                <a:sym typeface="Montserrat"/>
              </a:defRPr>
            </a:lvl3pPr>
            <a:lvl4pPr marL="2438339" lvl="3" indent="-423323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Char char="●"/>
              <a:defRPr>
                <a:latin typeface="Montserrat"/>
                <a:ea typeface="Montserrat"/>
                <a:cs typeface="Montserrat"/>
                <a:sym typeface="Montserrat"/>
              </a:defRPr>
            </a:lvl4pPr>
            <a:lvl5pPr marL="3047924" lvl="4" indent="-423323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Char char="○"/>
              <a:defRPr>
                <a:latin typeface="Montserrat"/>
                <a:ea typeface="Montserrat"/>
                <a:cs typeface="Montserrat"/>
                <a:sym typeface="Montserrat"/>
              </a:defRPr>
            </a:lvl5pPr>
            <a:lvl6pPr marL="3657509" lvl="5" indent="-423323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Char char="■"/>
              <a:defRPr>
                <a:latin typeface="Montserrat"/>
                <a:ea typeface="Montserrat"/>
                <a:cs typeface="Montserrat"/>
                <a:sym typeface="Montserrat"/>
              </a:defRPr>
            </a:lvl6pPr>
            <a:lvl7pPr marL="4267093" lvl="6" indent="-423323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Char char="●"/>
              <a:defRPr>
                <a:latin typeface="Montserrat"/>
                <a:ea typeface="Montserrat"/>
                <a:cs typeface="Montserrat"/>
                <a:sym typeface="Montserrat"/>
              </a:defRPr>
            </a:lvl7pPr>
            <a:lvl8pPr marL="4876678" lvl="7" indent="-423323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Char char="○"/>
              <a:defRPr>
                <a:latin typeface="Montserrat"/>
                <a:ea typeface="Montserrat"/>
                <a:cs typeface="Montserrat"/>
                <a:sym typeface="Montserrat"/>
              </a:defRPr>
            </a:lvl8pPr>
            <a:lvl9pPr marL="5486263" lvl="8" indent="-423323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Char char="■"/>
              <a:defRPr>
                <a:latin typeface="Montserrat"/>
                <a:ea typeface="Montserrat"/>
                <a:cs typeface="Montserrat"/>
                <a:sym typeface="Montserrat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18506528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2">
  <p:cSld name="Title and text 2">
    <p:spTree>
      <p:nvGrpSpPr>
        <p:cNvPr id="1" name="Shape 18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70" name="Google Shape;1870;p23"/>
          <p:cNvGrpSpPr/>
          <p:nvPr/>
        </p:nvGrpSpPr>
        <p:grpSpPr>
          <a:xfrm rot="10800000">
            <a:off x="-4802299" y="-5243637"/>
            <a:ext cx="17536196" cy="7123917"/>
            <a:chOff x="-1468125" y="3375299"/>
            <a:chExt cx="13152147" cy="5342938"/>
          </a:xfrm>
        </p:grpSpPr>
        <p:grpSp>
          <p:nvGrpSpPr>
            <p:cNvPr id="1871" name="Google Shape;1871;p23"/>
            <p:cNvGrpSpPr/>
            <p:nvPr/>
          </p:nvGrpSpPr>
          <p:grpSpPr>
            <a:xfrm>
              <a:off x="-1468125" y="3375299"/>
              <a:ext cx="13126601" cy="2410835"/>
              <a:chOff x="2617050" y="4134125"/>
              <a:chExt cx="6970000" cy="1332100"/>
            </a:xfrm>
          </p:grpSpPr>
          <p:sp>
            <p:nvSpPr>
              <p:cNvPr id="1872" name="Google Shape;1872;p23"/>
              <p:cNvSpPr/>
              <p:nvPr/>
            </p:nvSpPr>
            <p:spPr>
              <a:xfrm>
                <a:off x="2617050" y="4329925"/>
                <a:ext cx="6970000" cy="1136300"/>
              </a:xfrm>
              <a:custGeom>
                <a:avLst/>
                <a:gdLst/>
                <a:ahLst/>
                <a:cxnLst/>
                <a:rect l="l" t="t" r="r" b="b"/>
                <a:pathLst>
                  <a:path w="278800" h="45452" extrusionOk="0">
                    <a:moveTo>
                      <a:pt x="165875" y="0"/>
                    </a:moveTo>
                    <a:cubicBezTo>
                      <a:pt x="154970" y="0"/>
                      <a:pt x="146990" y="3265"/>
                      <a:pt x="139400" y="6905"/>
                    </a:cubicBezTo>
                    <a:cubicBezTo>
                      <a:pt x="129595" y="11604"/>
                      <a:pt x="118244" y="18055"/>
                      <a:pt x="102202" y="18055"/>
                    </a:cubicBezTo>
                    <a:cubicBezTo>
                      <a:pt x="92574" y="18055"/>
                      <a:pt x="81257" y="15732"/>
                      <a:pt x="67570" y="9311"/>
                    </a:cubicBezTo>
                    <a:cubicBezTo>
                      <a:pt x="52912" y="2430"/>
                      <a:pt x="39134" y="371"/>
                      <a:pt x="27892" y="371"/>
                    </a:cubicBezTo>
                    <a:cubicBezTo>
                      <a:pt x="11127" y="371"/>
                      <a:pt x="1" y="4950"/>
                      <a:pt x="1" y="4950"/>
                    </a:cubicBezTo>
                    <a:lnTo>
                      <a:pt x="1" y="45452"/>
                    </a:lnTo>
                    <a:lnTo>
                      <a:pt x="278799" y="45452"/>
                    </a:lnTo>
                    <a:lnTo>
                      <a:pt x="278799" y="8910"/>
                    </a:lnTo>
                    <a:cubicBezTo>
                      <a:pt x="278799" y="8910"/>
                      <a:pt x="261746" y="18308"/>
                      <a:pt x="239090" y="18308"/>
                    </a:cubicBezTo>
                    <a:cubicBezTo>
                      <a:pt x="229133" y="18308"/>
                      <a:pt x="218093" y="16493"/>
                      <a:pt x="206944" y="11266"/>
                    </a:cubicBezTo>
                    <a:cubicBezTo>
                      <a:pt x="189184" y="2935"/>
                      <a:pt x="176215" y="0"/>
                      <a:pt x="16587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73" name="Google Shape;1873;p23"/>
              <p:cNvSpPr/>
              <p:nvPr/>
            </p:nvSpPr>
            <p:spPr>
              <a:xfrm>
                <a:off x="2617050" y="4134125"/>
                <a:ext cx="6970000" cy="1332100"/>
              </a:xfrm>
              <a:custGeom>
                <a:avLst/>
                <a:gdLst/>
                <a:ahLst/>
                <a:cxnLst/>
                <a:rect l="l" t="t" r="r" b="b"/>
                <a:pathLst>
                  <a:path w="278800" h="53284" fill="none" extrusionOk="0">
                    <a:moveTo>
                      <a:pt x="1" y="12782"/>
                    </a:moveTo>
                    <a:cubicBezTo>
                      <a:pt x="1" y="12782"/>
                      <a:pt x="31054" y="0"/>
                      <a:pt x="67570" y="17143"/>
                    </a:cubicBezTo>
                    <a:cubicBezTo>
                      <a:pt x="104061" y="34261"/>
                      <a:pt x="123711" y="22256"/>
                      <a:pt x="139400" y="14737"/>
                    </a:cubicBezTo>
                    <a:cubicBezTo>
                      <a:pt x="154187" y="7645"/>
                      <a:pt x="170453" y="1980"/>
                      <a:pt x="206944" y="19098"/>
                    </a:cubicBezTo>
                    <a:cubicBezTo>
                      <a:pt x="243461" y="36216"/>
                      <a:pt x="278799" y="16742"/>
                      <a:pt x="278799" y="16742"/>
                    </a:cubicBezTo>
                    <a:lnTo>
                      <a:pt x="278799" y="53284"/>
                    </a:lnTo>
                    <a:lnTo>
                      <a:pt x="1" y="53284"/>
                    </a:lnTo>
                    <a:close/>
                  </a:path>
                </a:pathLst>
              </a:custGeom>
              <a:solidFill>
                <a:srgbClr val="C6E6E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874" name="Google Shape;1874;p23"/>
            <p:cNvGrpSpPr/>
            <p:nvPr/>
          </p:nvGrpSpPr>
          <p:grpSpPr>
            <a:xfrm>
              <a:off x="-1468125" y="3729662"/>
              <a:ext cx="13152147" cy="4988575"/>
              <a:chOff x="-264980" y="698245"/>
              <a:chExt cx="8545905" cy="5717565"/>
            </a:xfrm>
          </p:grpSpPr>
          <p:sp>
            <p:nvSpPr>
              <p:cNvPr id="1875" name="Google Shape;1875;p23"/>
              <p:cNvSpPr/>
              <p:nvPr/>
            </p:nvSpPr>
            <p:spPr>
              <a:xfrm>
                <a:off x="-264980" y="1981153"/>
                <a:ext cx="8529531" cy="3569525"/>
              </a:xfrm>
              <a:custGeom>
                <a:avLst/>
                <a:gdLst/>
                <a:ahLst/>
                <a:cxnLst/>
                <a:rect l="l" t="t" r="r" b="b"/>
                <a:pathLst>
                  <a:path w="285579" h="142781" extrusionOk="0">
                    <a:moveTo>
                      <a:pt x="0" y="142780"/>
                    </a:moveTo>
                    <a:lnTo>
                      <a:pt x="285579" y="142780"/>
                    </a:lnTo>
                    <a:lnTo>
                      <a:pt x="28557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76" name="Google Shape;1876;p23"/>
              <p:cNvSpPr/>
              <p:nvPr/>
            </p:nvSpPr>
            <p:spPr>
              <a:xfrm rot="-10383881" flipH="1">
                <a:off x="75117" y="1188053"/>
                <a:ext cx="8142904" cy="4737948"/>
              </a:xfrm>
              <a:custGeom>
                <a:avLst/>
                <a:gdLst/>
                <a:ahLst/>
                <a:cxnLst/>
                <a:rect l="l" t="t" r="r" b="b"/>
                <a:pathLst>
                  <a:path w="313885" h="184466" extrusionOk="0">
                    <a:moveTo>
                      <a:pt x="186903" y="32588"/>
                    </a:moveTo>
                    <a:cubicBezTo>
                      <a:pt x="185661" y="32588"/>
                      <a:pt x="184432" y="32845"/>
                      <a:pt x="183424" y="33328"/>
                    </a:cubicBezTo>
                    <a:cubicBezTo>
                      <a:pt x="182824" y="33619"/>
                      <a:pt x="182224" y="34064"/>
                      <a:pt x="182070" y="34716"/>
                    </a:cubicBezTo>
                    <a:cubicBezTo>
                      <a:pt x="181847" y="35607"/>
                      <a:pt x="182601" y="36463"/>
                      <a:pt x="183458" y="36823"/>
                    </a:cubicBezTo>
                    <a:cubicBezTo>
                      <a:pt x="184093" y="37098"/>
                      <a:pt x="184787" y="37177"/>
                      <a:pt x="185487" y="37177"/>
                    </a:cubicBezTo>
                    <a:cubicBezTo>
                      <a:pt x="185921" y="37177"/>
                      <a:pt x="186356" y="37147"/>
                      <a:pt x="186782" y="37114"/>
                    </a:cubicBezTo>
                    <a:cubicBezTo>
                      <a:pt x="188495" y="36994"/>
                      <a:pt x="190192" y="36892"/>
                      <a:pt x="191888" y="36772"/>
                    </a:cubicBezTo>
                    <a:cubicBezTo>
                      <a:pt x="192111" y="36755"/>
                      <a:pt x="192316" y="36737"/>
                      <a:pt x="192488" y="36617"/>
                    </a:cubicBezTo>
                    <a:cubicBezTo>
                      <a:pt x="192933" y="36309"/>
                      <a:pt x="192762" y="35624"/>
                      <a:pt x="192471" y="35178"/>
                    </a:cubicBezTo>
                    <a:cubicBezTo>
                      <a:pt x="191343" y="33393"/>
                      <a:pt x="189103" y="32588"/>
                      <a:pt x="186903" y="32588"/>
                    </a:cubicBezTo>
                    <a:close/>
                    <a:moveTo>
                      <a:pt x="165701" y="35269"/>
                    </a:moveTo>
                    <a:cubicBezTo>
                      <a:pt x="165577" y="35269"/>
                      <a:pt x="165453" y="35278"/>
                      <a:pt x="165330" y="35298"/>
                    </a:cubicBezTo>
                    <a:cubicBezTo>
                      <a:pt x="164713" y="35401"/>
                      <a:pt x="164113" y="35915"/>
                      <a:pt x="164147" y="36549"/>
                    </a:cubicBezTo>
                    <a:cubicBezTo>
                      <a:pt x="164199" y="37251"/>
                      <a:pt x="164970" y="37646"/>
                      <a:pt x="165655" y="37834"/>
                    </a:cubicBezTo>
                    <a:cubicBezTo>
                      <a:pt x="166384" y="38032"/>
                      <a:pt x="167089" y="38113"/>
                      <a:pt x="167786" y="38113"/>
                    </a:cubicBezTo>
                    <a:cubicBezTo>
                      <a:pt x="168958" y="38113"/>
                      <a:pt x="170107" y="37884"/>
                      <a:pt x="171310" y="37594"/>
                    </a:cubicBezTo>
                    <a:cubicBezTo>
                      <a:pt x="172029" y="37423"/>
                      <a:pt x="174394" y="37080"/>
                      <a:pt x="173383" y="36103"/>
                    </a:cubicBezTo>
                    <a:cubicBezTo>
                      <a:pt x="173209" y="35938"/>
                      <a:pt x="172847" y="35891"/>
                      <a:pt x="172452" y="35891"/>
                    </a:cubicBezTo>
                    <a:cubicBezTo>
                      <a:pt x="171948" y="35891"/>
                      <a:pt x="171392" y="35966"/>
                      <a:pt x="171104" y="35966"/>
                    </a:cubicBezTo>
                    <a:cubicBezTo>
                      <a:pt x="171031" y="35967"/>
                      <a:pt x="170958" y="35968"/>
                      <a:pt x="170885" y="35968"/>
                    </a:cubicBezTo>
                    <a:cubicBezTo>
                      <a:pt x="169639" y="35968"/>
                      <a:pt x="168394" y="35828"/>
                      <a:pt x="167180" y="35521"/>
                    </a:cubicBezTo>
                    <a:cubicBezTo>
                      <a:pt x="166700" y="35411"/>
                      <a:pt x="166199" y="35269"/>
                      <a:pt x="165701" y="35269"/>
                    </a:cubicBezTo>
                    <a:close/>
                    <a:moveTo>
                      <a:pt x="313713" y="38948"/>
                    </a:moveTo>
                    <a:cubicBezTo>
                      <a:pt x="313713" y="38948"/>
                      <a:pt x="313713" y="38948"/>
                      <a:pt x="313713" y="38948"/>
                    </a:cubicBezTo>
                    <a:cubicBezTo>
                      <a:pt x="313713" y="38948"/>
                      <a:pt x="313713" y="38948"/>
                      <a:pt x="313713" y="38948"/>
                    </a:cubicBezTo>
                    <a:close/>
                    <a:moveTo>
                      <a:pt x="241084" y="36326"/>
                    </a:moveTo>
                    <a:cubicBezTo>
                      <a:pt x="239935" y="36326"/>
                      <a:pt x="240277" y="38504"/>
                      <a:pt x="240550" y="39085"/>
                    </a:cubicBezTo>
                    <a:cubicBezTo>
                      <a:pt x="240635" y="39256"/>
                      <a:pt x="240772" y="39462"/>
                      <a:pt x="240978" y="39496"/>
                    </a:cubicBezTo>
                    <a:cubicBezTo>
                      <a:pt x="240997" y="39499"/>
                      <a:pt x="241016" y="39500"/>
                      <a:pt x="241035" y="39500"/>
                    </a:cubicBezTo>
                    <a:cubicBezTo>
                      <a:pt x="241250" y="39500"/>
                      <a:pt x="241434" y="39327"/>
                      <a:pt x="241561" y="39153"/>
                    </a:cubicBezTo>
                    <a:cubicBezTo>
                      <a:pt x="242023" y="38519"/>
                      <a:pt x="242109" y="37628"/>
                      <a:pt x="241800" y="36909"/>
                    </a:cubicBezTo>
                    <a:cubicBezTo>
                      <a:pt x="241663" y="36617"/>
                      <a:pt x="241423" y="36326"/>
                      <a:pt x="241098" y="36326"/>
                    </a:cubicBezTo>
                    <a:cubicBezTo>
                      <a:pt x="241093" y="36326"/>
                      <a:pt x="241089" y="36326"/>
                      <a:pt x="241084" y="36326"/>
                    </a:cubicBezTo>
                    <a:close/>
                    <a:moveTo>
                      <a:pt x="245592" y="36203"/>
                    </a:moveTo>
                    <a:cubicBezTo>
                      <a:pt x="242312" y="36203"/>
                      <a:pt x="242535" y="42279"/>
                      <a:pt x="242983" y="44054"/>
                    </a:cubicBezTo>
                    <a:cubicBezTo>
                      <a:pt x="243120" y="44551"/>
                      <a:pt x="243360" y="45099"/>
                      <a:pt x="243891" y="45305"/>
                    </a:cubicBezTo>
                    <a:cubicBezTo>
                      <a:pt x="244007" y="45344"/>
                      <a:pt x="244125" y="45362"/>
                      <a:pt x="244243" y="45362"/>
                    </a:cubicBezTo>
                    <a:cubicBezTo>
                      <a:pt x="244785" y="45362"/>
                      <a:pt x="245330" y="44982"/>
                      <a:pt x="245724" y="44602"/>
                    </a:cubicBezTo>
                    <a:cubicBezTo>
                      <a:pt x="246667" y="43677"/>
                      <a:pt x="247420" y="42597"/>
                      <a:pt x="247917" y="41432"/>
                    </a:cubicBezTo>
                    <a:cubicBezTo>
                      <a:pt x="248329" y="40438"/>
                      <a:pt x="248586" y="39342"/>
                      <a:pt x="248294" y="38314"/>
                    </a:cubicBezTo>
                    <a:cubicBezTo>
                      <a:pt x="248003" y="37286"/>
                      <a:pt x="247095" y="36360"/>
                      <a:pt x="245930" y="36223"/>
                    </a:cubicBezTo>
                    <a:cubicBezTo>
                      <a:pt x="245813" y="36210"/>
                      <a:pt x="245700" y="36203"/>
                      <a:pt x="245592" y="36203"/>
                    </a:cubicBezTo>
                    <a:close/>
                    <a:moveTo>
                      <a:pt x="119637" y="55954"/>
                    </a:moveTo>
                    <a:cubicBezTo>
                      <a:pt x="118727" y="55954"/>
                      <a:pt x="117589" y="56186"/>
                      <a:pt x="117045" y="56253"/>
                    </a:cubicBezTo>
                    <a:cubicBezTo>
                      <a:pt x="116121" y="56363"/>
                      <a:pt x="115185" y="56437"/>
                      <a:pt x="114247" y="56437"/>
                    </a:cubicBezTo>
                    <a:cubicBezTo>
                      <a:pt x="113569" y="56437"/>
                      <a:pt x="112889" y="56398"/>
                      <a:pt x="112213" y="56305"/>
                    </a:cubicBezTo>
                    <a:cubicBezTo>
                      <a:pt x="111410" y="56200"/>
                      <a:pt x="110598" y="56003"/>
                      <a:pt x="109790" y="56003"/>
                    </a:cubicBezTo>
                    <a:cubicBezTo>
                      <a:pt x="109546" y="56003"/>
                      <a:pt x="109303" y="56021"/>
                      <a:pt x="109060" y="56065"/>
                    </a:cubicBezTo>
                    <a:cubicBezTo>
                      <a:pt x="107998" y="56236"/>
                      <a:pt x="106953" y="57042"/>
                      <a:pt x="106953" y="58104"/>
                    </a:cubicBezTo>
                    <a:cubicBezTo>
                      <a:pt x="106953" y="58875"/>
                      <a:pt x="107518" y="59577"/>
                      <a:pt x="108204" y="59937"/>
                    </a:cubicBezTo>
                    <a:cubicBezTo>
                      <a:pt x="108889" y="60280"/>
                      <a:pt x="109694" y="60366"/>
                      <a:pt x="110465" y="60383"/>
                    </a:cubicBezTo>
                    <a:cubicBezTo>
                      <a:pt x="110665" y="60390"/>
                      <a:pt x="110864" y="60393"/>
                      <a:pt x="111063" y="60393"/>
                    </a:cubicBezTo>
                    <a:cubicBezTo>
                      <a:pt x="113370" y="60393"/>
                      <a:pt x="115605" y="59942"/>
                      <a:pt x="117782" y="59200"/>
                    </a:cubicBezTo>
                    <a:cubicBezTo>
                      <a:pt x="118553" y="58926"/>
                      <a:pt x="119684" y="58652"/>
                      <a:pt x="120232" y="58001"/>
                    </a:cubicBezTo>
                    <a:cubicBezTo>
                      <a:pt x="121616" y="56346"/>
                      <a:pt x="120818" y="55954"/>
                      <a:pt x="119637" y="55954"/>
                    </a:cubicBezTo>
                    <a:close/>
                    <a:moveTo>
                      <a:pt x="91544" y="65004"/>
                    </a:moveTo>
                    <a:cubicBezTo>
                      <a:pt x="91762" y="65004"/>
                      <a:pt x="91982" y="65092"/>
                      <a:pt x="92183" y="65180"/>
                    </a:cubicBezTo>
                    <a:lnTo>
                      <a:pt x="100733" y="68813"/>
                    </a:lnTo>
                    <a:cubicBezTo>
                      <a:pt x="101281" y="69036"/>
                      <a:pt x="101881" y="69310"/>
                      <a:pt x="102087" y="69875"/>
                    </a:cubicBezTo>
                    <a:cubicBezTo>
                      <a:pt x="102309" y="70406"/>
                      <a:pt x="102070" y="71023"/>
                      <a:pt x="101658" y="71434"/>
                    </a:cubicBezTo>
                    <a:cubicBezTo>
                      <a:pt x="101247" y="71828"/>
                      <a:pt x="100699" y="72051"/>
                      <a:pt x="100168" y="72240"/>
                    </a:cubicBezTo>
                    <a:cubicBezTo>
                      <a:pt x="99100" y="72596"/>
                      <a:pt x="97958" y="72863"/>
                      <a:pt x="96839" y="72863"/>
                    </a:cubicBezTo>
                    <a:cubicBezTo>
                      <a:pt x="96180" y="72863"/>
                      <a:pt x="95530" y="72770"/>
                      <a:pt x="94907" y="72548"/>
                    </a:cubicBezTo>
                    <a:cubicBezTo>
                      <a:pt x="93417" y="72017"/>
                      <a:pt x="91875" y="70818"/>
                      <a:pt x="91361" y="69275"/>
                    </a:cubicBezTo>
                    <a:cubicBezTo>
                      <a:pt x="91121" y="68539"/>
                      <a:pt x="90504" y="65352"/>
                      <a:pt x="91309" y="65043"/>
                    </a:cubicBezTo>
                    <a:cubicBezTo>
                      <a:pt x="91387" y="65016"/>
                      <a:pt x="91465" y="65004"/>
                      <a:pt x="91544" y="65004"/>
                    </a:cubicBezTo>
                    <a:close/>
                    <a:moveTo>
                      <a:pt x="107475" y="69269"/>
                    </a:moveTo>
                    <a:cubicBezTo>
                      <a:pt x="107772" y="69269"/>
                      <a:pt x="108062" y="69293"/>
                      <a:pt x="108341" y="69344"/>
                    </a:cubicBezTo>
                    <a:cubicBezTo>
                      <a:pt x="108820" y="69430"/>
                      <a:pt x="109369" y="69652"/>
                      <a:pt x="109472" y="70132"/>
                    </a:cubicBezTo>
                    <a:cubicBezTo>
                      <a:pt x="109574" y="70629"/>
                      <a:pt x="109146" y="71075"/>
                      <a:pt x="108735" y="71383"/>
                    </a:cubicBezTo>
                    <a:cubicBezTo>
                      <a:pt x="107827" y="72085"/>
                      <a:pt x="106867" y="72719"/>
                      <a:pt x="105873" y="73268"/>
                    </a:cubicBezTo>
                    <a:cubicBezTo>
                      <a:pt x="105359" y="73542"/>
                      <a:pt x="104811" y="73816"/>
                      <a:pt x="104228" y="73850"/>
                    </a:cubicBezTo>
                    <a:cubicBezTo>
                      <a:pt x="104178" y="73853"/>
                      <a:pt x="104130" y="73854"/>
                      <a:pt x="104082" y="73854"/>
                    </a:cubicBezTo>
                    <a:cubicBezTo>
                      <a:pt x="102354" y="73854"/>
                      <a:pt x="102555" y="72058"/>
                      <a:pt x="103372" y="71057"/>
                    </a:cubicBezTo>
                    <a:cubicBezTo>
                      <a:pt x="104303" y="69912"/>
                      <a:pt x="105964" y="69269"/>
                      <a:pt x="107475" y="69269"/>
                    </a:cubicBezTo>
                    <a:close/>
                    <a:moveTo>
                      <a:pt x="194964" y="0"/>
                    </a:moveTo>
                    <a:cubicBezTo>
                      <a:pt x="176009" y="0"/>
                      <a:pt x="157059" y="5766"/>
                      <a:pt x="141838" y="17050"/>
                    </a:cubicBezTo>
                    <a:cubicBezTo>
                      <a:pt x="137401" y="20340"/>
                      <a:pt x="133237" y="24109"/>
                      <a:pt x="128319" y="26697"/>
                    </a:cubicBezTo>
                    <a:cubicBezTo>
                      <a:pt x="126210" y="27806"/>
                      <a:pt x="123759" y="28229"/>
                      <a:pt x="121263" y="28229"/>
                    </a:cubicBezTo>
                    <a:cubicBezTo>
                      <a:pt x="118632" y="28229"/>
                      <a:pt x="115950" y="27758"/>
                      <a:pt x="113567" y="27125"/>
                    </a:cubicBezTo>
                    <a:cubicBezTo>
                      <a:pt x="113009" y="26979"/>
                      <a:pt x="112398" y="26828"/>
                      <a:pt x="111827" y="26828"/>
                    </a:cubicBezTo>
                    <a:cubicBezTo>
                      <a:pt x="111327" y="26828"/>
                      <a:pt x="110858" y="26943"/>
                      <a:pt x="110483" y="27279"/>
                    </a:cubicBezTo>
                    <a:cubicBezTo>
                      <a:pt x="109489" y="28205"/>
                      <a:pt x="110123" y="29901"/>
                      <a:pt x="111048" y="30912"/>
                    </a:cubicBezTo>
                    <a:cubicBezTo>
                      <a:pt x="111956" y="31923"/>
                      <a:pt x="113173" y="32899"/>
                      <a:pt x="113207" y="34270"/>
                    </a:cubicBezTo>
                    <a:cubicBezTo>
                      <a:pt x="113258" y="35692"/>
                      <a:pt x="111888" y="36840"/>
                      <a:pt x="110465" y="37012"/>
                    </a:cubicBezTo>
                    <a:cubicBezTo>
                      <a:pt x="110318" y="37028"/>
                      <a:pt x="110172" y="37035"/>
                      <a:pt x="110025" y="37035"/>
                    </a:cubicBezTo>
                    <a:cubicBezTo>
                      <a:pt x="108772" y="37035"/>
                      <a:pt x="107545" y="36472"/>
                      <a:pt x="106456" y="35812"/>
                    </a:cubicBezTo>
                    <a:cubicBezTo>
                      <a:pt x="102772" y="33550"/>
                      <a:pt x="99979" y="29884"/>
                      <a:pt x="98780" y="25720"/>
                    </a:cubicBezTo>
                    <a:cubicBezTo>
                      <a:pt x="97426" y="21025"/>
                      <a:pt x="97717" y="15234"/>
                      <a:pt x="93794" y="12338"/>
                    </a:cubicBezTo>
                    <a:cubicBezTo>
                      <a:pt x="92425" y="11330"/>
                      <a:pt x="90755" y="10892"/>
                      <a:pt x="89054" y="10892"/>
                    </a:cubicBezTo>
                    <a:cubicBezTo>
                      <a:pt x="87689" y="10892"/>
                      <a:pt x="86304" y="11174"/>
                      <a:pt x="85038" y="11670"/>
                    </a:cubicBezTo>
                    <a:cubicBezTo>
                      <a:pt x="82194" y="12784"/>
                      <a:pt x="79966" y="15268"/>
                      <a:pt x="77653" y="17256"/>
                    </a:cubicBezTo>
                    <a:cubicBezTo>
                      <a:pt x="82862" y="18232"/>
                      <a:pt x="87026" y="22105"/>
                      <a:pt x="90435" y="26148"/>
                    </a:cubicBezTo>
                    <a:cubicBezTo>
                      <a:pt x="94770" y="31289"/>
                      <a:pt x="98711" y="37320"/>
                      <a:pt x="105308" y="39736"/>
                    </a:cubicBezTo>
                    <a:cubicBezTo>
                      <a:pt x="108011" y="40726"/>
                      <a:pt x="110831" y="41161"/>
                      <a:pt x="113678" y="41161"/>
                    </a:cubicBezTo>
                    <a:cubicBezTo>
                      <a:pt x="119404" y="41161"/>
                      <a:pt x="125237" y="39404"/>
                      <a:pt x="130444" y="36874"/>
                    </a:cubicBezTo>
                    <a:cubicBezTo>
                      <a:pt x="138257" y="33105"/>
                      <a:pt x="145163" y="27708"/>
                      <a:pt x="152787" y="23578"/>
                    </a:cubicBezTo>
                    <a:cubicBezTo>
                      <a:pt x="161671" y="18754"/>
                      <a:pt x="171739" y="15691"/>
                      <a:pt x="181795" y="15691"/>
                    </a:cubicBezTo>
                    <a:cubicBezTo>
                      <a:pt x="184598" y="15691"/>
                      <a:pt x="187400" y="15929"/>
                      <a:pt x="190175" y="16433"/>
                    </a:cubicBezTo>
                    <a:cubicBezTo>
                      <a:pt x="202888" y="18729"/>
                      <a:pt x="214797" y="27262"/>
                      <a:pt x="219269" y="39393"/>
                    </a:cubicBezTo>
                    <a:cubicBezTo>
                      <a:pt x="222490" y="48097"/>
                      <a:pt x="221736" y="57693"/>
                      <a:pt x="222627" y="66945"/>
                    </a:cubicBezTo>
                    <a:cubicBezTo>
                      <a:pt x="223518" y="76198"/>
                      <a:pt x="226808" y="86238"/>
                      <a:pt x="234981" y="90659"/>
                    </a:cubicBezTo>
                    <a:cubicBezTo>
                      <a:pt x="238802" y="92570"/>
                      <a:pt x="242921" y="93393"/>
                      <a:pt x="247073" y="93393"/>
                    </a:cubicBezTo>
                    <a:cubicBezTo>
                      <a:pt x="252715" y="93393"/>
                      <a:pt x="258417" y="91873"/>
                      <a:pt x="263510" y="89494"/>
                    </a:cubicBezTo>
                    <a:cubicBezTo>
                      <a:pt x="267982" y="87404"/>
                      <a:pt x="272214" y="84594"/>
                      <a:pt x="275812" y="81184"/>
                    </a:cubicBezTo>
                    <a:cubicBezTo>
                      <a:pt x="276960" y="80087"/>
                      <a:pt x="279873" y="77688"/>
                      <a:pt x="279188" y="75769"/>
                    </a:cubicBezTo>
                    <a:cubicBezTo>
                      <a:pt x="278840" y="74816"/>
                      <a:pt x="278303" y="74518"/>
                      <a:pt x="277680" y="74518"/>
                    </a:cubicBezTo>
                    <a:cubicBezTo>
                      <a:pt x="276647" y="74518"/>
                      <a:pt x="275379" y="75336"/>
                      <a:pt x="274351" y="75336"/>
                    </a:cubicBezTo>
                    <a:cubicBezTo>
                      <a:pt x="273984" y="75336"/>
                      <a:pt x="273647" y="75231"/>
                      <a:pt x="273362" y="74947"/>
                    </a:cubicBezTo>
                    <a:cubicBezTo>
                      <a:pt x="272608" y="74210"/>
                      <a:pt x="273276" y="72942"/>
                      <a:pt x="273996" y="72171"/>
                    </a:cubicBezTo>
                    <a:cubicBezTo>
                      <a:pt x="283831" y="61839"/>
                      <a:pt x="299852" y="55825"/>
                      <a:pt x="313885" y="55260"/>
                    </a:cubicBezTo>
                    <a:cubicBezTo>
                      <a:pt x="313559" y="53683"/>
                      <a:pt x="313079" y="52004"/>
                      <a:pt x="312720" y="50342"/>
                    </a:cubicBezTo>
                    <a:cubicBezTo>
                      <a:pt x="312463" y="49108"/>
                      <a:pt x="312274" y="47892"/>
                      <a:pt x="312257" y="46727"/>
                    </a:cubicBezTo>
                    <a:cubicBezTo>
                      <a:pt x="312257" y="46042"/>
                      <a:pt x="313180" y="38948"/>
                      <a:pt x="313711" y="38948"/>
                    </a:cubicBezTo>
                    <a:cubicBezTo>
                      <a:pt x="313712" y="38948"/>
                      <a:pt x="313713" y="38948"/>
                      <a:pt x="313713" y="38948"/>
                    </a:cubicBezTo>
                    <a:lnTo>
                      <a:pt x="313713" y="38948"/>
                    </a:lnTo>
                    <a:cubicBezTo>
                      <a:pt x="312991" y="38925"/>
                      <a:pt x="312268" y="38913"/>
                      <a:pt x="311545" y="38913"/>
                    </a:cubicBezTo>
                    <a:cubicBezTo>
                      <a:pt x="302581" y="38913"/>
                      <a:pt x="293613" y="40677"/>
                      <a:pt x="285305" y="44054"/>
                    </a:cubicBezTo>
                    <a:cubicBezTo>
                      <a:pt x="278725" y="46744"/>
                      <a:pt x="272591" y="50428"/>
                      <a:pt x="266063" y="53255"/>
                    </a:cubicBezTo>
                    <a:cubicBezTo>
                      <a:pt x="260682" y="55585"/>
                      <a:pt x="254871" y="57345"/>
                      <a:pt x="249052" y="57345"/>
                    </a:cubicBezTo>
                    <a:cubicBezTo>
                      <a:pt x="247810" y="57345"/>
                      <a:pt x="246568" y="57265"/>
                      <a:pt x="245330" y="57093"/>
                    </a:cubicBezTo>
                    <a:cubicBezTo>
                      <a:pt x="244772" y="57020"/>
                      <a:pt x="244194" y="56927"/>
                      <a:pt x="243630" y="56927"/>
                    </a:cubicBezTo>
                    <a:cubicBezTo>
                      <a:pt x="243139" y="56927"/>
                      <a:pt x="242658" y="56997"/>
                      <a:pt x="242212" y="57213"/>
                    </a:cubicBezTo>
                    <a:cubicBezTo>
                      <a:pt x="239761" y="58412"/>
                      <a:pt x="242623" y="64272"/>
                      <a:pt x="242640" y="66277"/>
                    </a:cubicBezTo>
                    <a:cubicBezTo>
                      <a:pt x="242657" y="68316"/>
                      <a:pt x="241955" y="70475"/>
                      <a:pt x="240310" y="71674"/>
                    </a:cubicBezTo>
                    <a:cubicBezTo>
                      <a:pt x="239441" y="72295"/>
                      <a:pt x="238402" y="72573"/>
                      <a:pt x="237338" y="72573"/>
                    </a:cubicBezTo>
                    <a:cubicBezTo>
                      <a:pt x="235905" y="72573"/>
                      <a:pt x="234428" y="72067"/>
                      <a:pt x="233267" y="71212"/>
                    </a:cubicBezTo>
                    <a:cubicBezTo>
                      <a:pt x="231246" y="69721"/>
                      <a:pt x="230012" y="67408"/>
                      <a:pt x="229087" y="65060"/>
                    </a:cubicBezTo>
                    <a:cubicBezTo>
                      <a:pt x="225694" y="56408"/>
                      <a:pt x="225934" y="46384"/>
                      <a:pt x="229738" y="37903"/>
                    </a:cubicBezTo>
                    <a:cubicBezTo>
                      <a:pt x="230920" y="35264"/>
                      <a:pt x="232959" y="32145"/>
                      <a:pt x="235581" y="30758"/>
                    </a:cubicBezTo>
                    <a:cubicBezTo>
                      <a:pt x="236502" y="30266"/>
                      <a:pt x="237563" y="29990"/>
                      <a:pt x="238607" y="29990"/>
                    </a:cubicBezTo>
                    <a:cubicBezTo>
                      <a:pt x="239601" y="29990"/>
                      <a:pt x="240579" y="30240"/>
                      <a:pt x="241406" y="30792"/>
                    </a:cubicBezTo>
                    <a:cubicBezTo>
                      <a:pt x="242398" y="31470"/>
                      <a:pt x="243279" y="32578"/>
                      <a:pt x="244463" y="32578"/>
                    </a:cubicBezTo>
                    <a:cubicBezTo>
                      <a:pt x="244506" y="32578"/>
                      <a:pt x="244549" y="32577"/>
                      <a:pt x="244593" y="32574"/>
                    </a:cubicBezTo>
                    <a:cubicBezTo>
                      <a:pt x="245416" y="32522"/>
                      <a:pt x="246118" y="31871"/>
                      <a:pt x="246444" y="31100"/>
                    </a:cubicBezTo>
                    <a:cubicBezTo>
                      <a:pt x="246769" y="30346"/>
                      <a:pt x="246804" y="29490"/>
                      <a:pt x="246769" y="28650"/>
                    </a:cubicBezTo>
                    <a:cubicBezTo>
                      <a:pt x="246529" y="22413"/>
                      <a:pt x="243377" y="16862"/>
                      <a:pt x="238870" y="12698"/>
                    </a:cubicBezTo>
                    <a:cubicBezTo>
                      <a:pt x="234878" y="8997"/>
                      <a:pt x="229806" y="6701"/>
                      <a:pt x="224666" y="4936"/>
                    </a:cubicBezTo>
                    <a:cubicBezTo>
                      <a:pt x="215138" y="1633"/>
                      <a:pt x="205050" y="0"/>
                      <a:pt x="194964" y="0"/>
                    </a:cubicBezTo>
                    <a:close/>
                    <a:moveTo>
                      <a:pt x="191845" y="39245"/>
                    </a:moveTo>
                    <a:cubicBezTo>
                      <a:pt x="190976" y="39245"/>
                      <a:pt x="190117" y="39387"/>
                      <a:pt x="189318" y="39736"/>
                    </a:cubicBezTo>
                    <a:cubicBezTo>
                      <a:pt x="187724" y="40438"/>
                      <a:pt x="186473" y="42152"/>
                      <a:pt x="186748" y="43882"/>
                    </a:cubicBezTo>
                    <a:cubicBezTo>
                      <a:pt x="187245" y="47087"/>
                      <a:pt x="191048" y="46607"/>
                      <a:pt x="193019" y="48629"/>
                    </a:cubicBezTo>
                    <a:cubicBezTo>
                      <a:pt x="194201" y="49845"/>
                      <a:pt x="195024" y="51353"/>
                      <a:pt x="195795" y="52861"/>
                    </a:cubicBezTo>
                    <a:cubicBezTo>
                      <a:pt x="196154" y="53563"/>
                      <a:pt x="196531" y="54300"/>
                      <a:pt x="197165" y="54746"/>
                    </a:cubicBezTo>
                    <a:cubicBezTo>
                      <a:pt x="197486" y="54965"/>
                      <a:pt x="197889" y="55093"/>
                      <a:pt x="198275" y="55093"/>
                    </a:cubicBezTo>
                    <a:cubicBezTo>
                      <a:pt x="198674" y="55093"/>
                      <a:pt x="199055" y="54956"/>
                      <a:pt x="199307" y="54643"/>
                    </a:cubicBezTo>
                    <a:cubicBezTo>
                      <a:pt x="199821" y="54026"/>
                      <a:pt x="199564" y="53101"/>
                      <a:pt x="199393" y="52312"/>
                    </a:cubicBezTo>
                    <a:cubicBezTo>
                      <a:pt x="199204" y="51507"/>
                      <a:pt x="199239" y="50462"/>
                      <a:pt x="199993" y="50154"/>
                    </a:cubicBezTo>
                    <a:cubicBezTo>
                      <a:pt x="200122" y="50101"/>
                      <a:pt x="200254" y="50078"/>
                      <a:pt x="200386" y="50078"/>
                    </a:cubicBezTo>
                    <a:cubicBezTo>
                      <a:pt x="200817" y="50078"/>
                      <a:pt x="201254" y="50320"/>
                      <a:pt x="201620" y="50582"/>
                    </a:cubicBezTo>
                    <a:cubicBezTo>
                      <a:pt x="204088" y="52432"/>
                      <a:pt x="205270" y="55928"/>
                      <a:pt x="204585" y="58926"/>
                    </a:cubicBezTo>
                    <a:cubicBezTo>
                      <a:pt x="204208" y="60554"/>
                      <a:pt x="203334" y="62011"/>
                      <a:pt x="202803" y="63587"/>
                    </a:cubicBezTo>
                    <a:cubicBezTo>
                      <a:pt x="202374" y="64838"/>
                      <a:pt x="202169" y="66123"/>
                      <a:pt x="202117" y="67425"/>
                    </a:cubicBezTo>
                    <a:cubicBezTo>
                      <a:pt x="202032" y="69241"/>
                      <a:pt x="202203" y="71075"/>
                      <a:pt x="202408" y="72857"/>
                    </a:cubicBezTo>
                    <a:cubicBezTo>
                      <a:pt x="202717" y="75786"/>
                      <a:pt x="202546" y="78836"/>
                      <a:pt x="202974" y="81715"/>
                    </a:cubicBezTo>
                    <a:cubicBezTo>
                      <a:pt x="203659" y="86358"/>
                      <a:pt x="205081" y="91910"/>
                      <a:pt x="209622" y="94206"/>
                    </a:cubicBezTo>
                    <a:cubicBezTo>
                      <a:pt x="210122" y="94456"/>
                      <a:pt x="210699" y="94658"/>
                      <a:pt x="211246" y="94658"/>
                    </a:cubicBezTo>
                    <a:cubicBezTo>
                      <a:pt x="211561" y="94658"/>
                      <a:pt x="211866" y="94591"/>
                      <a:pt x="212141" y="94429"/>
                    </a:cubicBezTo>
                    <a:cubicBezTo>
                      <a:pt x="213443" y="93658"/>
                      <a:pt x="212963" y="91704"/>
                      <a:pt x="212449" y="90299"/>
                    </a:cubicBezTo>
                    <a:cubicBezTo>
                      <a:pt x="210239" y="84337"/>
                      <a:pt x="210016" y="77860"/>
                      <a:pt x="209828" y="71520"/>
                    </a:cubicBezTo>
                    <a:cubicBezTo>
                      <a:pt x="209639" y="65163"/>
                      <a:pt x="209434" y="58686"/>
                      <a:pt x="207275" y="52724"/>
                    </a:cubicBezTo>
                    <a:cubicBezTo>
                      <a:pt x="205116" y="46744"/>
                      <a:pt x="200609" y="41261"/>
                      <a:pt x="194475" y="39616"/>
                    </a:cubicBezTo>
                    <a:cubicBezTo>
                      <a:pt x="193621" y="39392"/>
                      <a:pt x="192727" y="39245"/>
                      <a:pt x="191845" y="39245"/>
                    </a:cubicBezTo>
                    <a:close/>
                    <a:moveTo>
                      <a:pt x="226066" y="97655"/>
                    </a:moveTo>
                    <a:cubicBezTo>
                      <a:pt x="225971" y="97655"/>
                      <a:pt x="225875" y="97659"/>
                      <a:pt x="225780" y="97667"/>
                    </a:cubicBezTo>
                    <a:cubicBezTo>
                      <a:pt x="224358" y="97787"/>
                      <a:pt x="223107" y="98712"/>
                      <a:pt x="221685" y="98764"/>
                    </a:cubicBezTo>
                    <a:cubicBezTo>
                      <a:pt x="221633" y="98766"/>
                      <a:pt x="221581" y="98767"/>
                      <a:pt x="221530" y="98767"/>
                    </a:cubicBezTo>
                    <a:cubicBezTo>
                      <a:pt x="220388" y="98767"/>
                      <a:pt x="219303" y="98241"/>
                      <a:pt x="218172" y="98061"/>
                    </a:cubicBezTo>
                    <a:cubicBezTo>
                      <a:pt x="217824" y="98001"/>
                      <a:pt x="217516" y="97973"/>
                      <a:pt x="217247" y="97973"/>
                    </a:cubicBezTo>
                    <a:cubicBezTo>
                      <a:pt x="214369" y="97973"/>
                      <a:pt x="215847" y="101179"/>
                      <a:pt x="217555" y="102636"/>
                    </a:cubicBezTo>
                    <a:cubicBezTo>
                      <a:pt x="219434" y="104260"/>
                      <a:pt x="222066" y="105188"/>
                      <a:pt x="224574" y="105188"/>
                    </a:cubicBezTo>
                    <a:cubicBezTo>
                      <a:pt x="224765" y="105188"/>
                      <a:pt x="224956" y="105183"/>
                      <a:pt x="225146" y="105172"/>
                    </a:cubicBezTo>
                    <a:cubicBezTo>
                      <a:pt x="227853" y="105035"/>
                      <a:pt x="230749" y="103236"/>
                      <a:pt x="229566" y="100066"/>
                    </a:cubicBezTo>
                    <a:cubicBezTo>
                      <a:pt x="229035" y="98648"/>
                      <a:pt x="227564" y="97655"/>
                      <a:pt x="226066" y="97655"/>
                    </a:cubicBezTo>
                    <a:close/>
                    <a:moveTo>
                      <a:pt x="174177" y="95468"/>
                    </a:moveTo>
                    <a:cubicBezTo>
                      <a:pt x="174231" y="95468"/>
                      <a:pt x="174287" y="95475"/>
                      <a:pt x="174342" y="95491"/>
                    </a:cubicBezTo>
                    <a:cubicBezTo>
                      <a:pt x="174736" y="95628"/>
                      <a:pt x="174839" y="96142"/>
                      <a:pt x="174856" y="96553"/>
                    </a:cubicBezTo>
                    <a:cubicBezTo>
                      <a:pt x="175096" y="101882"/>
                      <a:pt x="173074" y="107022"/>
                      <a:pt x="172526" y="112283"/>
                    </a:cubicBezTo>
                    <a:cubicBezTo>
                      <a:pt x="172286" y="114613"/>
                      <a:pt x="171909" y="117954"/>
                      <a:pt x="172646" y="120164"/>
                    </a:cubicBezTo>
                    <a:cubicBezTo>
                      <a:pt x="172835" y="120747"/>
                      <a:pt x="172869" y="121535"/>
                      <a:pt x="172338" y="121844"/>
                    </a:cubicBezTo>
                    <a:cubicBezTo>
                      <a:pt x="172221" y="121908"/>
                      <a:pt x="172092" y="121936"/>
                      <a:pt x="171961" y="121936"/>
                    </a:cubicBezTo>
                    <a:cubicBezTo>
                      <a:pt x="171707" y="121936"/>
                      <a:pt x="171444" y="121830"/>
                      <a:pt x="171241" y="121672"/>
                    </a:cubicBezTo>
                    <a:cubicBezTo>
                      <a:pt x="169648" y="120404"/>
                      <a:pt x="169168" y="115692"/>
                      <a:pt x="168979" y="113808"/>
                    </a:cubicBezTo>
                    <a:cubicBezTo>
                      <a:pt x="168928" y="113362"/>
                      <a:pt x="168859" y="112865"/>
                      <a:pt x="168482" y="112608"/>
                    </a:cubicBezTo>
                    <a:cubicBezTo>
                      <a:pt x="168351" y="112524"/>
                      <a:pt x="168204" y="112487"/>
                      <a:pt x="168053" y="112487"/>
                    </a:cubicBezTo>
                    <a:cubicBezTo>
                      <a:pt x="167714" y="112487"/>
                      <a:pt x="167360" y="112678"/>
                      <a:pt x="167146" y="112951"/>
                    </a:cubicBezTo>
                    <a:cubicBezTo>
                      <a:pt x="166746" y="113445"/>
                      <a:pt x="166548" y="114334"/>
                      <a:pt x="166087" y="114334"/>
                    </a:cubicBezTo>
                    <a:cubicBezTo>
                      <a:pt x="165876" y="114334"/>
                      <a:pt x="165610" y="114148"/>
                      <a:pt x="165244" y="113653"/>
                    </a:cubicBezTo>
                    <a:cubicBezTo>
                      <a:pt x="164661" y="112848"/>
                      <a:pt x="164593" y="111700"/>
                      <a:pt x="164799" y="110483"/>
                    </a:cubicBezTo>
                    <a:cubicBezTo>
                      <a:pt x="165175" y="108342"/>
                      <a:pt x="166461" y="105977"/>
                      <a:pt x="167369" y="104778"/>
                    </a:cubicBezTo>
                    <a:cubicBezTo>
                      <a:pt x="168739" y="103013"/>
                      <a:pt x="170333" y="102208"/>
                      <a:pt x="171241" y="99963"/>
                    </a:cubicBezTo>
                    <a:cubicBezTo>
                      <a:pt x="171824" y="98541"/>
                      <a:pt x="172320" y="97033"/>
                      <a:pt x="173383" y="95902"/>
                    </a:cubicBezTo>
                    <a:cubicBezTo>
                      <a:pt x="173600" y="95685"/>
                      <a:pt x="173878" y="95468"/>
                      <a:pt x="174177" y="95468"/>
                    </a:cubicBezTo>
                    <a:close/>
                    <a:moveTo>
                      <a:pt x="130119" y="120018"/>
                    </a:moveTo>
                    <a:cubicBezTo>
                      <a:pt x="129263" y="120018"/>
                      <a:pt x="128338" y="120505"/>
                      <a:pt x="128148" y="121330"/>
                    </a:cubicBezTo>
                    <a:cubicBezTo>
                      <a:pt x="127977" y="122135"/>
                      <a:pt x="128474" y="122923"/>
                      <a:pt x="129090" y="123471"/>
                    </a:cubicBezTo>
                    <a:cubicBezTo>
                      <a:pt x="130307" y="124585"/>
                      <a:pt x="131952" y="125099"/>
                      <a:pt x="133528" y="125579"/>
                    </a:cubicBezTo>
                    <a:cubicBezTo>
                      <a:pt x="133766" y="125658"/>
                      <a:pt x="134021" y="125726"/>
                      <a:pt x="134264" y="125726"/>
                    </a:cubicBezTo>
                    <a:cubicBezTo>
                      <a:pt x="134440" y="125726"/>
                      <a:pt x="134610" y="125690"/>
                      <a:pt x="134762" y="125596"/>
                    </a:cubicBezTo>
                    <a:cubicBezTo>
                      <a:pt x="135088" y="125373"/>
                      <a:pt x="135173" y="124928"/>
                      <a:pt x="135156" y="124534"/>
                    </a:cubicBezTo>
                    <a:cubicBezTo>
                      <a:pt x="135070" y="122495"/>
                      <a:pt x="132243" y="120199"/>
                      <a:pt x="130324" y="120027"/>
                    </a:cubicBezTo>
                    <a:cubicBezTo>
                      <a:pt x="130257" y="120021"/>
                      <a:pt x="130188" y="120018"/>
                      <a:pt x="130119" y="120018"/>
                    </a:cubicBezTo>
                    <a:close/>
                    <a:moveTo>
                      <a:pt x="210840" y="136685"/>
                    </a:moveTo>
                    <a:cubicBezTo>
                      <a:pt x="211675" y="136685"/>
                      <a:pt x="212561" y="136915"/>
                      <a:pt x="213083" y="137247"/>
                    </a:cubicBezTo>
                    <a:cubicBezTo>
                      <a:pt x="214334" y="138035"/>
                      <a:pt x="215328" y="139218"/>
                      <a:pt x="215876" y="140588"/>
                    </a:cubicBezTo>
                    <a:cubicBezTo>
                      <a:pt x="216047" y="141017"/>
                      <a:pt x="216167" y="141565"/>
                      <a:pt x="215859" y="141908"/>
                    </a:cubicBezTo>
                    <a:cubicBezTo>
                      <a:pt x="215678" y="142121"/>
                      <a:pt x="215398" y="142188"/>
                      <a:pt x="215105" y="142188"/>
                    </a:cubicBezTo>
                    <a:cubicBezTo>
                      <a:pt x="214926" y="142188"/>
                      <a:pt x="214743" y="142163"/>
                      <a:pt x="214574" y="142131"/>
                    </a:cubicBezTo>
                    <a:cubicBezTo>
                      <a:pt x="212998" y="141805"/>
                      <a:pt x="209399" y="140537"/>
                      <a:pt x="208868" y="138755"/>
                    </a:cubicBezTo>
                    <a:cubicBezTo>
                      <a:pt x="208412" y="137222"/>
                      <a:pt x="209565" y="136685"/>
                      <a:pt x="210840" y="136685"/>
                    </a:cubicBezTo>
                    <a:close/>
                    <a:moveTo>
                      <a:pt x="70904" y="145048"/>
                    </a:moveTo>
                    <a:cubicBezTo>
                      <a:pt x="70526" y="145048"/>
                      <a:pt x="70145" y="145110"/>
                      <a:pt x="69771" y="145180"/>
                    </a:cubicBezTo>
                    <a:lnTo>
                      <a:pt x="59611" y="146808"/>
                    </a:lnTo>
                    <a:cubicBezTo>
                      <a:pt x="58171" y="147048"/>
                      <a:pt x="55841" y="147785"/>
                      <a:pt x="56372" y="149772"/>
                    </a:cubicBezTo>
                    <a:cubicBezTo>
                      <a:pt x="56749" y="151143"/>
                      <a:pt x="58428" y="151246"/>
                      <a:pt x="59611" y="151383"/>
                    </a:cubicBezTo>
                    <a:cubicBezTo>
                      <a:pt x="60218" y="151445"/>
                      <a:pt x="60828" y="151475"/>
                      <a:pt x="61437" y="151475"/>
                    </a:cubicBezTo>
                    <a:cubicBezTo>
                      <a:pt x="64905" y="151475"/>
                      <a:pt x="68365" y="150490"/>
                      <a:pt x="71279" y="148624"/>
                    </a:cubicBezTo>
                    <a:cubicBezTo>
                      <a:pt x="72187" y="148042"/>
                      <a:pt x="73147" y="147048"/>
                      <a:pt x="72753" y="146037"/>
                    </a:cubicBezTo>
                    <a:cubicBezTo>
                      <a:pt x="72547" y="145523"/>
                      <a:pt x="71999" y="145198"/>
                      <a:pt x="71433" y="145095"/>
                    </a:cubicBezTo>
                    <a:cubicBezTo>
                      <a:pt x="71258" y="145062"/>
                      <a:pt x="71082" y="145048"/>
                      <a:pt x="70904" y="145048"/>
                    </a:cubicBezTo>
                    <a:close/>
                    <a:moveTo>
                      <a:pt x="12493" y="120351"/>
                    </a:moveTo>
                    <a:cubicBezTo>
                      <a:pt x="12291" y="120351"/>
                      <a:pt x="12090" y="120363"/>
                      <a:pt x="11891" y="120387"/>
                    </a:cubicBezTo>
                    <a:cubicBezTo>
                      <a:pt x="7522" y="120935"/>
                      <a:pt x="6682" y="127841"/>
                      <a:pt x="6922" y="131199"/>
                    </a:cubicBezTo>
                    <a:cubicBezTo>
                      <a:pt x="6991" y="132124"/>
                      <a:pt x="7162" y="133067"/>
                      <a:pt x="7676" y="133820"/>
                    </a:cubicBezTo>
                    <a:cubicBezTo>
                      <a:pt x="8670" y="135225"/>
                      <a:pt x="10555" y="135568"/>
                      <a:pt x="12217" y="136048"/>
                    </a:cubicBezTo>
                    <a:cubicBezTo>
                      <a:pt x="15284" y="136939"/>
                      <a:pt x="18111" y="138704"/>
                      <a:pt x="20236" y="141085"/>
                    </a:cubicBezTo>
                    <a:cubicBezTo>
                      <a:pt x="22532" y="143638"/>
                      <a:pt x="24005" y="146808"/>
                      <a:pt x="25890" y="149687"/>
                    </a:cubicBezTo>
                    <a:cubicBezTo>
                      <a:pt x="29035" y="154461"/>
                      <a:pt x="33741" y="158185"/>
                      <a:pt x="39353" y="158185"/>
                    </a:cubicBezTo>
                    <a:cubicBezTo>
                      <a:pt x="40468" y="158185"/>
                      <a:pt x="41620" y="158038"/>
                      <a:pt x="42802" y="157723"/>
                    </a:cubicBezTo>
                    <a:cubicBezTo>
                      <a:pt x="43624" y="157517"/>
                      <a:pt x="44532" y="157072"/>
                      <a:pt x="44652" y="156249"/>
                    </a:cubicBezTo>
                    <a:cubicBezTo>
                      <a:pt x="44738" y="155650"/>
                      <a:pt x="44378" y="155101"/>
                      <a:pt x="44310" y="154519"/>
                    </a:cubicBezTo>
                    <a:cubicBezTo>
                      <a:pt x="44155" y="153388"/>
                      <a:pt x="45081" y="152377"/>
                      <a:pt x="46074" y="151863"/>
                    </a:cubicBezTo>
                    <a:cubicBezTo>
                      <a:pt x="47085" y="151332"/>
                      <a:pt x="48233" y="151092"/>
                      <a:pt x="49193" y="150492"/>
                    </a:cubicBezTo>
                    <a:cubicBezTo>
                      <a:pt x="50152" y="149892"/>
                      <a:pt x="50923" y="148727"/>
                      <a:pt x="50546" y="147648"/>
                    </a:cubicBezTo>
                    <a:cubicBezTo>
                      <a:pt x="50032" y="146226"/>
                      <a:pt x="48113" y="146140"/>
                      <a:pt x="46606" y="146037"/>
                    </a:cubicBezTo>
                    <a:cubicBezTo>
                      <a:pt x="43504" y="145814"/>
                      <a:pt x="40506" y="144409"/>
                      <a:pt x="38347" y="142165"/>
                    </a:cubicBezTo>
                    <a:cubicBezTo>
                      <a:pt x="37632" y="141408"/>
                      <a:pt x="36711" y="140491"/>
                      <a:pt x="35772" y="140491"/>
                    </a:cubicBezTo>
                    <a:cubicBezTo>
                      <a:pt x="35562" y="140491"/>
                      <a:pt x="35352" y="140537"/>
                      <a:pt x="35143" y="140640"/>
                    </a:cubicBezTo>
                    <a:cubicBezTo>
                      <a:pt x="34440" y="140983"/>
                      <a:pt x="34166" y="141925"/>
                      <a:pt x="34337" y="142696"/>
                    </a:cubicBezTo>
                    <a:cubicBezTo>
                      <a:pt x="34509" y="143467"/>
                      <a:pt x="35006" y="144135"/>
                      <a:pt x="35485" y="144752"/>
                    </a:cubicBezTo>
                    <a:cubicBezTo>
                      <a:pt x="36393" y="145934"/>
                      <a:pt x="37302" y="147100"/>
                      <a:pt x="38210" y="148265"/>
                    </a:cubicBezTo>
                    <a:cubicBezTo>
                      <a:pt x="38741" y="148967"/>
                      <a:pt x="39957" y="150081"/>
                      <a:pt x="38398" y="150321"/>
                    </a:cubicBezTo>
                    <a:cubicBezTo>
                      <a:pt x="38176" y="150355"/>
                      <a:pt x="37958" y="150372"/>
                      <a:pt x="37742" y="150372"/>
                    </a:cubicBezTo>
                    <a:cubicBezTo>
                      <a:pt x="33674" y="150372"/>
                      <a:pt x="30849" y="144446"/>
                      <a:pt x="29694" y="141257"/>
                    </a:cubicBezTo>
                    <a:cubicBezTo>
                      <a:pt x="28769" y="138738"/>
                      <a:pt x="28135" y="136099"/>
                      <a:pt x="27072" y="133632"/>
                    </a:cubicBezTo>
                    <a:cubicBezTo>
                      <a:pt x="26044" y="131199"/>
                      <a:pt x="24588" y="128937"/>
                      <a:pt x="22823" y="126967"/>
                    </a:cubicBezTo>
                    <a:cubicBezTo>
                      <a:pt x="20579" y="124446"/>
                      <a:pt x="16266" y="120351"/>
                      <a:pt x="12493" y="120351"/>
                    </a:cubicBezTo>
                    <a:close/>
                    <a:moveTo>
                      <a:pt x="107624" y="145462"/>
                    </a:moveTo>
                    <a:cubicBezTo>
                      <a:pt x="106768" y="145462"/>
                      <a:pt x="106234" y="145893"/>
                      <a:pt x="106679" y="147219"/>
                    </a:cubicBezTo>
                    <a:cubicBezTo>
                      <a:pt x="106936" y="147973"/>
                      <a:pt x="107553" y="148539"/>
                      <a:pt x="108101" y="149121"/>
                    </a:cubicBezTo>
                    <a:cubicBezTo>
                      <a:pt x="109146" y="150252"/>
                      <a:pt x="109968" y="151606"/>
                      <a:pt x="110500" y="153045"/>
                    </a:cubicBezTo>
                    <a:cubicBezTo>
                      <a:pt x="111134" y="154776"/>
                      <a:pt x="111356" y="156643"/>
                      <a:pt x="112110" y="158305"/>
                    </a:cubicBezTo>
                    <a:cubicBezTo>
                      <a:pt x="112679" y="159590"/>
                      <a:pt x="114578" y="161719"/>
                      <a:pt x="116103" y="161719"/>
                    </a:cubicBezTo>
                    <a:cubicBezTo>
                      <a:pt x="116369" y="161719"/>
                      <a:pt x="116623" y="161654"/>
                      <a:pt x="116857" y="161509"/>
                    </a:cubicBezTo>
                    <a:cubicBezTo>
                      <a:pt x="117114" y="161355"/>
                      <a:pt x="117336" y="161115"/>
                      <a:pt x="117525" y="160756"/>
                    </a:cubicBezTo>
                    <a:cubicBezTo>
                      <a:pt x="118810" y="158408"/>
                      <a:pt x="117148" y="153799"/>
                      <a:pt x="115966" y="151726"/>
                    </a:cubicBezTo>
                    <a:cubicBezTo>
                      <a:pt x="114869" y="149790"/>
                      <a:pt x="113207" y="147973"/>
                      <a:pt x="111339" y="146757"/>
                    </a:cubicBezTo>
                    <a:cubicBezTo>
                      <a:pt x="110724" y="146344"/>
                      <a:pt x="108846" y="145462"/>
                      <a:pt x="107624" y="145462"/>
                    </a:cubicBezTo>
                    <a:close/>
                    <a:moveTo>
                      <a:pt x="18259" y="22189"/>
                    </a:moveTo>
                    <a:cubicBezTo>
                      <a:pt x="12122" y="22189"/>
                      <a:pt x="5996" y="23792"/>
                      <a:pt x="754" y="27142"/>
                    </a:cubicBezTo>
                    <a:cubicBezTo>
                      <a:pt x="1508" y="32642"/>
                      <a:pt x="720" y="37543"/>
                      <a:pt x="0" y="43060"/>
                    </a:cubicBezTo>
                    <a:cubicBezTo>
                      <a:pt x="9955" y="41227"/>
                      <a:pt x="19653" y="40267"/>
                      <a:pt x="29728" y="39325"/>
                    </a:cubicBezTo>
                    <a:cubicBezTo>
                      <a:pt x="31744" y="39135"/>
                      <a:pt x="34037" y="38850"/>
                      <a:pt x="36296" y="38850"/>
                    </a:cubicBezTo>
                    <a:cubicBezTo>
                      <a:pt x="39126" y="38850"/>
                      <a:pt x="41903" y="39297"/>
                      <a:pt x="44018" y="40935"/>
                    </a:cubicBezTo>
                    <a:cubicBezTo>
                      <a:pt x="47531" y="43660"/>
                      <a:pt x="49793" y="48046"/>
                      <a:pt x="49724" y="52501"/>
                    </a:cubicBezTo>
                    <a:cubicBezTo>
                      <a:pt x="49707" y="53409"/>
                      <a:pt x="49501" y="54471"/>
                      <a:pt x="48696" y="54883"/>
                    </a:cubicBezTo>
                    <a:cubicBezTo>
                      <a:pt x="48474" y="54997"/>
                      <a:pt x="48258" y="55047"/>
                      <a:pt x="48045" y="55047"/>
                    </a:cubicBezTo>
                    <a:cubicBezTo>
                      <a:pt x="46759" y="55047"/>
                      <a:pt x="45598" y="53223"/>
                      <a:pt x="44172" y="52724"/>
                    </a:cubicBezTo>
                    <a:cubicBezTo>
                      <a:pt x="43922" y="52633"/>
                      <a:pt x="43672" y="52592"/>
                      <a:pt x="43427" y="52592"/>
                    </a:cubicBezTo>
                    <a:cubicBezTo>
                      <a:pt x="41625" y="52592"/>
                      <a:pt x="40075" y="54854"/>
                      <a:pt x="40437" y="56785"/>
                    </a:cubicBezTo>
                    <a:cubicBezTo>
                      <a:pt x="40831" y="58961"/>
                      <a:pt x="42682" y="60554"/>
                      <a:pt x="44464" y="61908"/>
                    </a:cubicBezTo>
                    <a:cubicBezTo>
                      <a:pt x="47514" y="64238"/>
                      <a:pt x="50684" y="66431"/>
                      <a:pt x="53956" y="68453"/>
                    </a:cubicBezTo>
                    <a:cubicBezTo>
                      <a:pt x="56321" y="69909"/>
                      <a:pt x="59696" y="71075"/>
                      <a:pt x="61410" y="73336"/>
                    </a:cubicBezTo>
                    <a:cubicBezTo>
                      <a:pt x="62712" y="75015"/>
                      <a:pt x="63157" y="77534"/>
                      <a:pt x="64048" y="79453"/>
                    </a:cubicBezTo>
                    <a:cubicBezTo>
                      <a:pt x="65436" y="82469"/>
                      <a:pt x="66995" y="85502"/>
                      <a:pt x="69326" y="87918"/>
                    </a:cubicBezTo>
                    <a:cubicBezTo>
                      <a:pt x="72564" y="91242"/>
                      <a:pt x="77105" y="93144"/>
                      <a:pt x="81714" y="93640"/>
                    </a:cubicBezTo>
                    <a:cubicBezTo>
                      <a:pt x="82858" y="93765"/>
                      <a:pt x="83996" y="93824"/>
                      <a:pt x="85125" y="93824"/>
                    </a:cubicBezTo>
                    <a:cubicBezTo>
                      <a:pt x="96781" y="93824"/>
                      <a:pt x="107567" y="87454"/>
                      <a:pt x="115846" y="79659"/>
                    </a:cubicBezTo>
                    <a:cubicBezTo>
                      <a:pt x="121586" y="74244"/>
                      <a:pt x="126880" y="68247"/>
                      <a:pt x="133443" y="63844"/>
                    </a:cubicBezTo>
                    <a:cubicBezTo>
                      <a:pt x="138474" y="60445"/>
                      <a:pt x="144498" y="58050"/>
                      <a:pt x="150480" y="58050"/>
                    </a:cubicBezTo>
                    <a:cubicBezTo>
                      <a:pt x="152279" y="58050"/>
                      <a:pt x="154074" y="58266"/>
                      <a:pt x="155837" y="58738"/>
                    </a:cubicBezTo>
                    <a:cubicBezTo>
                      <a:pt x="159812" y="59800"/>
                      <a:pt x="164079" y="63535"/>
                      <a:pt x="166872" y="66500"/>
                    </a:cubicBezTo>
                    <a:cubicBezTo>
                      <a:pt x="170282" y="70132"/>
                      <a:pt x="172646" y="74758"/>
                      <a:pt x="173451" y="79693"/>
                    </a:cubicBezTo>
                    <a:cubicBezTo>
                      <a:pt x="174291" y="84936"/>
                      <a:pt x="173349" y="90402"/>
                      <a:pt x="170950" y="95131"/>
                    </a:cubicBezTo>
                    <a:cubicBezTo>
                      <a:pt x="168482" y="99980"/>
                      <a:pt x="163651" y="103938"/>
                      <a:pt x="162503" y="109455"/>
                    </a:cubicBezTo>
                    <a:cubicBezTo>
                      <a:pt x="161389" y="114767"/>
                      <a:pt x="164901" y="121981"/>
                      <a:pt x="167249" y="126658"/>
                    </a:cubicBezTo>
                    <a:cubicBezTo>
                      <a:pt x="171926" y="136048"/>
                      <a:pt x="177941" y="145814"/>
                      <a:pt x="187159" y="151349"/>
                    </a:cubicBezTo>
                    <a:cubicBezTo>
                      <a:pt x="190500" y="153336"/>
                      <a:pt x="194150" y="154844"/>
                      <a:pt x="197954" y="155701"/>
                    </a:cubicBezTo>
                    <a:cubicBezTo>
                      <a:pt x="198882" y="155915"/>
                      <a:pt x="199783" y="155997"/>
                      <a:pt x="200670" y="155997"/>
                    </a:cubicBezTo>
                    <a:cubicBezTo>
                      <a:pt x="203554" y="155997"/>
                      <a:pt x="206281" y="155131"/>
                      <a:pt x="209248" y="155131"/>
                    </a:cubicBezTo>
                    <a:cubicBezTo>
                      <a:pt x="209597" y="155131"/>
                      <a:pt x="209950" y="155143"/>
                      <a:pt x="210307" y="155170"/>
                    </a:cubicBezTo>
                    <a:cubicBezTo>
                      <a:pt x="213049" y="155393"/>
                      <a:pt x="215585" y="156712"/>
                      <a:pt x="218018" y="157997"/>
                    </a:cubicBezTo>
                    <a:cubicBezTo>
                      <a:pt x="222119" y="160180"/>
                      <a:pt x="225383" y="162576"/>
                      <a:pt x="229824" y="162576"/>
                    </a:cubicBezTo>
                    <a:cubicBezTo>
                      <a:pt x="230263" y="162576"/>
                      <a:pt x="230713" y="162553"/>
                      <a:pt x="231177" y="162503"/>
                    </a:cubicBezTo>
                    <a:cubicBezTo>
                      <a:pt x="235820" y="162006"/>
                      <a:pt x="240173" y="161424"/>
                      <a:pt x="244542" y="159693"/>
                    </a:cubicBezTo>
                    <a:cubicBezTo>
                      <a:pt x="253041" y="156335"/>
                      <a:pt x="260477" y="150149"/>
                      <a:pt x="265035" y="142216"/>
                    </a:cubicBezTo>
                    <a:cubicBezTo>
                      <a:pt x="269181" y="135037"/>
                      <a:pt x="271049" y="126812"/>
                      <a:pt x="273311" y="118845"/>
                    </a:cubicBezTo>
                    <a:cubicBezTo>
                      <a:pt x="275589" y="110878"/>
                      <a:pt x="278485" y="102790"/>
                      <a:pt x="284174" y="96759"/>
                    </a:cubicBezTo>
                    <a:cubicBezTo>
                      <a:pt x="288386" y="92319"/>
                      <a:pt x="294484" y="89289"/>
                      <a:pt x="300462" y="89289"/>
                    </a:cubicBezTo>
                    <a:cubicBezTo>
                      <a:pt x="302583" y="89289"/>
                      <a:pt x="304688" y="89671"/>
                      <a:pt x="306688" y="90505"/>
                    </a:cubicBezTo>
                    <a:cubicBezTo>
                      <a:pt x="305917" y="90179"/>
                      <a:pt x="306620" y="84594"/>
                      <a:pt x="306089" y="83668"/>
                    </a:cubicBezTo>
                    <a:cubicBezTo>
                      <a:pt x="305530" y="82670"/>
                      <a:pt x="304622" y="82438"/>
                      <a:pt x="303613" y="82438"/>
                    </a:cubicBezTo>
                    <a:cubicBezTo>
                      <a:pt x="303012" y="82438"/>
                      <a:pt x="302374" y="82520"/>
                      <a:pt x="301754" y="82572"/>
                    </a:cubicBezTo>
                    <a:cubicBezTo>
                      <a:pt x="297504" y="82897"/>
                      <a:pt x="293443" y="84354"/>
                      <a:pt x="289742" y="86444"/>
                    </a:cubicBezTo>
                    <a:cubicBezTo>
                      <a:pt x="282118" y="90762"/>
                      <a:pt x="276035" y="97581"/>
                      <a:pt x="271015" y="104641"/>
                    </a:cubicBezTo>
                    <a:cubicBezTo>
                      <a:pt x="262704" y="116361"/>
                      <a:pt x="255165" y="129811"/>
                      <a:pt x="242160" y="135894"/>
                    </a:cubicBezTo>
                    <a:cubicBezTo>
                      <a:pt x="237639" y="138007"/>
                      <a:pt x="232962" y="139243"/>
                      <a:pt x="228369" y="139243"/>
                    </a:cubicBezTo>
                    <a:cubicBezTo>
                      <a:pt x="223354" y="139243"/>
                      <a:pt x="218439" y="137768"/>
                      <a:pt x="213940" y="134352"/>
                    </a:cubicBezTo>
                    <a:cubicBezTo>
                      <a:pt x="210890" y="132038"/>
                      <a:pt x="208234" y="129211"/>
                      <a:pt x="205081" y="127035"/>
                    </a:cubicBezTo>
                    <a:cubicBezTo>
                      <a:pt x="204605" y="126714"/>
                      <a:pt x="204004" y="126400"/>
                      <a:pt x="203458" y="126400"/>
                    </a:cubicBezTo>
                    <a:cubicBezTo>
                      <a:pt x="203218" y="126400"/>
                      <a:pt x="202989" y="126461"/>
                      <a:pt x="202785" y="126607"/>
                    </a:cubicBezTo>
                    <a:cubicBezTo>
                      <a:pt x="202083" y="127104"/>
                      <a:pt x="202237" y="128166"/>
                      <a:pt x="202443" y="128989"/>
                    </a:cubicBezTo>
                    <a:cubicBezTo>
                      <a:pt x="203025" y="131199"/>
                      <a:pt x="204550" y="134232"/>
                      <a:pt x="201535" y="135088"/>
                    </a:cubicBezTo>
                    <a:cubicBezTo>
                      <a:pt x="201211" y="135180"/>
                      <a:pt x="200885" y="135222"/>
                      <a:pt x="200561" y="135222"/>
                    </a:cubicBezTo>
                    <a:cubicBezTo>
                      <a:pt x="198154" y="135222"/>
                      <a:pt x="195783" y="132914"/>
                      <a:pt x="194304" y="131404"/>
                    </a:cubicBezTo>
                    <a:cubicBezTo>
                      <a:pt x="190534" y="127584"/>
                      <a:pt x="186919" y="123351"/>
                      <a:pt x="185377" y="118211"/>
                    </a:cubicBezTo>
                    <a:cubicBezTo>
                      <a:pt x="184931" y="116738"/>
                      <a:pt x="184674" y="115144"/>
                      <a:pt x="185188" y="113705"/>
                    </a:cubicBezTo>
                    <a:cubicBezTo>
                      <a:pt x="185652" y="112391"/>
                      <a:pt x="186910" y="111300"/>
                      <a:pt x="188246" y="111300"/>
                    </a:cubicBezTo>
                    <a:cubicBezTo>
                      <a:pt x="188392" y="111300"/>
                      <a:pt x="188538" y="111313"/>
                      <a:pt x="188684" y="111340"/>
                    </a:cubicBezTo>
                    <a:cubicBezTo>
                      <a:pt x="189215" y="111443"/>
                      <a:pt x="189712" y="111717"/>
                      <a:pt x="190243" y="111786"/>
                    </a:cubicBezTo>
                    <a:cubicBezTo>
                      <a:pt x="190349" y="111800"/>
                      <a:pt x="190454" y="111807"/>
                      <a:pt x="190556" y="111807"/>
                    </a:cubicBezTo>
                    <a:cubicBezTo>
                      <a:pt x="192493" y="111807"/>
                      <a:pt x="193649" y="109262"/>
                      <a:pt x="193567" y="107211"/>
                    </a:cubicBezTo>
                    <a:cubicBezTo>
                      <a:pt x="193207" y="97667"/>
                      <a:pt x="197200" y="88414"/>
                      <a:pt x="196891" y="78768"/>
                    </a:cubicBezTo>
                    <a:cubicBezTo>
                      <a:pt x="196480" y="66226"/>
                      <a:pt x="187587" y="55911"/>
                      <a:pt x="176518" y="50942"/>
                    </a:cubicBezTo>
                    <a:cubicBezTo>
                      <a:pt x="170810" y="48373"/>
                      <a:pt x="163349" y="47793"/>
                      <a:pt x="156874" y="47793"/>
                    </a:cubicBezTo>
                    <a:cubicBezTo>
                      <a:pt x="155964" y="47793"/>
                      <a:pt x="155073" y="47804"/>
                      <a:pt x="154209" y="47823"/>
                    </a:cubicBezTo>
                    <a:cubicBezTo>
                      <a:pt x="146825" y="47995"/>
                      <a:pt x="139457" y="49314"/>
                      <a:pt x="132500" y="51781"/>
                    </a:cubicBezTo>
                    <a:cubicBezTo>
                      <a:pt x="129570" y="52809"/>
                      <a:pt x="126315" y="54557"/>
                      <a:pt x="125921" y="57624"/>
                    </a:cubicBezTo>
                    <a:cubicBezTo>
                      <a:pt x="125818" y="58567"/>
                      <a:pt x="125989" y="59526"/>
                      <a:pt x="125835" y="60468"/>
                    </a:cubicBezTo>
                    <a:cubicBezTo>
                      <a:pt x="125561" y="62062"/>
                      <a:pt x="124310" y="63347"/>
                      <a:pt x="122871" y="64084"/>
                    </a:cubicBezTo>
                    <a:cubicBezTo>
                      <a:pt x="119012" y="66040"/>
                      <a:pt x="114165" y="66985"/>
                      <a:pt x="109333" y="66985"/>
                    </a:cubicBezTo>
                    <a:cubicBezTo>
                      <a:pt x="104724" y="66985"/>
                      <a:pt x="100129" y="66125"/>
                      <a:pt x="96415" y="64461"/>
                    </a:cubicBezTo>
                    <a:cubicBezTo>
                      <a:pt x="89476" y="61342"/>
                      <a:pt x="83770" y="55054"/>
                      <a:pt x="76214" y="54317"/>
                    </a:cubicBezTo>
                    <a:cubicBezTo>
                      <a:pt x="75676" y="54265"/>
                      <a:pt x="75137" y="54243"/>
                      <a:pt x="74596" y="54243"/>
                    </a:cubicBezTo>
                    <a:cubicBezTo>
                      <a:pt x="71170" y="54243"/>
                      <a:pt x="67692" y="55142"/>
                      <a:pt x="64318" y="55142"/>
                    </a:cubicBezTo>
                    <a:cubicBezTo>
                      <a:pt x="62945" y="55142"/>
                      <a:pt x="61590" y="54993"/>
                      <a:pt x="60262" y="54574"/>
                    </a:cubicBezTo>
                    <a:cubicBezTo>
                      <a:pt x="53048" y="52295"/>
                      <a:pt x="50546" y="43643"/>
                      <a:pt x="46571" y="37200"/>
                    </a:cubicBezTo>
                    <a:cubicBezTo>
                      <a:pt x="40602" y="27484"/>
                      <a:pt x="29414" y="22189"/>
                      <a:pt x="18259" y="22189"/>
                    </a:cubicBezTo>
                    <a:close/>
                    <a:moveTo>
                      <a:pt x="121624" y="151807"/>
                    </a:moveTo>
                    <a:cubicBezTo>
                      <a:pt x="121377" y="151807"/>
                      <a:pt x="121134" y="151866"/>
                      <a:pt x="120917" y="152000"/>
                    </a:cubicBezTo>
                    <a:cubicBezTo>
                      <a:pt x="118210" y="153611"/>
                      <a:pt x="122048" y="161852"/>
                      <a:pt x="123196" y="163548"/>
                    </a:cubicBezTo>
                    <a:cubicBezTo>
                      <a:pt x="124790" y="165913"/>
                      <a:pt x="127394" y="167746"/>
                      <a:pt x="130256" y="167781"/>
                    </a:cubicBezTo>
                    <a:cubicBezTo>
                      <a:pt x="130287" y="167781"/>
                      <a:pt x="130319" y="167782"/>
                      <a:pt x="130352" y="167782"/>
                    </a:cubicBezTo>
                    <a:cubicBezTo>
                      <a:pt x="131048" y="167782"/>
                      <a:pt x="131831" y="167599"/>
                      <a:pt x="132192" y="167010"/>
                    </a:cubicBezTo>
                    <a:cubicBezTo>
                      <a:pt x="132483" y="166496"/>
                      <a:pt x="132380" y="165827"/>
                      <a:pt x="132089" y="165313"/>
                    </a:cubicBezTo>
                    <a:cubicBezTo>
                      <a:pt x="131798" y="164799"/>
                      <a:pt x="131335" y="164405"/>
                      <a:pt x="130890" y="164011"/>
                    </a:cubicBezTo>
                    <a:cubicBezTo>
                      <a:pt x="127977" y="161390"/>
                      <a:pt x="125664" y="158100"/>
                      <a:pt x="124173" y="154484"/>
                    </a:cubicBezTo>
                    <a:cubicBezTo>
                      <a:pt x="123864" y="153765"/>
                      <a:pt x="123590" y="152994"/>
                      <a:pt x="123042" y="152445"/>
                    </a:cubicBezTo>
                    <a:cubicBezTo>
                      <a:pt x="122672" y="152064"/>
                      <a:pt x="122138" y="151807"/>
                      <a:pt x="121624" y="151807"/>
                    </a:cubicBezTo>
                    <a:close/>
                    <a:moveTo>
                      <a:pt x="12537" y="55280"/>
                    </a:moveTo>
                    <a:cubicBezTo>
                      <a:pt x="11158" y="55280"/>
                      <a:pt x="9778" y="55396"/>
                      <a:pt x="8413" y="55637"/>
                    </a:cubicBezTo>
                    <a:cubicBezTo>
                      <a:pt x="8584" y="62268"/>
                      <a:pt x="7762" y="68641"/>
                      <a:pt x="7248" y="75255"/>
                    </a:cubicBezTo>
                    <a:cubicBezTo>
                      <a:pt x="7059" y="77706"/>
                      <a:pt x="11429" y="77757"/>
                      <a:pt x="12782" y="77997"/>
                    </a:cubicBezTo>
                    <a:cubicBezTo>
                      <a:pt x="15507" y="78477"/>
                      <a:pt x="18334" y="80121"/>
                      <a:pt x="20064" y="82298"/>
                    </a:cubicBezTo>
                    <a:cubicBezTo>
                      <a:pt x="21298" y="83857"/>
                      <a:pt x="22069" y="85793"/>
                      <a:pt x="23457" y="87232"/>
                    </a:cubicBezTo>
                    <a:cubicBezTo>
                      <a:pt x="23964" y="87764"/>
                      <a:pt x="25753" y="88577"/>
                      <a:pt x="27033" y="88577"/>
                    </a:cubicBezTo>
                    <a:cubicBezTo>
                      <a:pt x="27484" y="88577"/>
                      <a:pt x="27872" y="88476"/>
                      <a:pt x="28118" y="88226"/>
                    </a:cubicBezTo>
                    <a:cubicBezTo>
                      <a:pt x="29018" y="87343"/>
                      <a:pt x="26584" y="83530"/>
                      <a:pt x="29562" y="83530"/>
                    </a:cubicBezTo>
                    <a:cubicBezTo>
                      <a:pt x="29589" y="83530"/>
                      <a:pt x="29615" y="83531"/>
                      <a:pt x="29643" y="83531"/>
                    </a:cubicBezTo>
                    <a:cubicBezTo>
                      <a:pt x="30328" y="83531"/>
                      <a:pt x="30876" y="84028"/>
                      <a:pt x="31373" y="84474"/>
                    </a:cubicBezTo>
                    <a:cubicBezTo>
                      <a:pt x="34800" y="87626"/>
                      <a:pt x="37799" y="89648"/>
                      <a:pt x="38141" y="94566"/>
                    </a:cubicBezTo>
                    <a:cubicBezTo>
                      <a:pt x="38244" y="96005"/>
                      <a:pt x="38655" y="97633"/>
                      <a:pt x="38432" y="99038"/>
                    </a:cubicBezTo>
                    <a:cubicBezTo>
                      <a:pt x="38261" y="100032"/>
                      <a:pt x="37644" y="101008"/>
                      <a:pt x="36668" y="101299"/>
                    </a:cubicBezTo>
                    <a:cubicBezTo>
                      <a:pt x="35965" y="101522"/>
                      <a:pt x="35194" y="101334"/>
                      <a:pt x="34474" y="101522"/>
                    </a:cubicBezTo>
                    <a:cubicBezTo>
                      <a:pt x="31630" y="102259"/>
                      <a:pt x="35245" y="112128"/>
                      <a:pt x="36188" y="113859"/>
                    </a:cubicBezTo>
                    <a:cubicBezTo>
                      <a:pt x="39049" y="119102"/>
                      <a:pt x="44155" y="124911"/>
                      <a:pt x="49347" y="127892"/>
                    </a:cubicBezTo>
                    <a:cubicBezTo>
                      <a:pt x="54197" y="130702"/>
                      <a:pt x="59789" y="131954"/>
                      <a:pt x="65414" y="131954"/>
                    </a:cubicBezTo>
                    <a:cubicBezTo>
                      <a:pt x="68294" y="131954"/>
                      <a:pt x="71184" y="131625"/>
                      <a:pt x="73986" y="131010"/>
                    </a:cubicBezTo>
                    <a:cubicBezTo>
                      <a:pt x="82262" y="129194"/>
                      <a:pt x="89870" y="125065"/>
                      <a:pt x="96792" y="120164"/>
                    </a:cubicBezTo>
                    <a:cubicBezTo>
                      <a:pt x="101744" y="116669"/>
                      <a:pt x="106405" y="112762"/>
                      <a:pt x="111682" y="109798"/>
                    </a:cubicBezTo>
                    <a:cubicBezTo>
                      <a:pt x="116187" y="107276"/>
                      <a:pt x="121249" y="105461"/>
                      <a:pt x="126364" y="105461"/>
                    </a:cubicBezTo>
                    <a:cubicBezTo>
                      <a:pt x="127261" y="105461"/>
                      <a:pt x="128159" y="105517"/>
                      <a:pt x="129056" y="105634"/>
                    </a:cubicBezTo>
                    <a:cubicBezTo>
                      <a:pt x="135396" y="106491"/>
                      <a:pt x="139303" y="110364"/>
                      <a:pt x="142233" y="115795"/>
                    </a:cubicBezTo>
                    <a:cubicBezTo>
                      <a:pt x="143449" y="118057"/>
                      <a:pt x="144700" y="120490"/>
                      <a:pt x="144374" y="123043"/>
                    </a:cubicBezTo>
                    <a:cubicBezTo>
                      <a:pt x="144186" y="124671"/>
                      <a:pt x="143055" y="126504"/>
                      <a:pt x="141564" y="127275"/>
                    </a:cubicBezTo>
                    <a:cubicBezTo>
                      <a:pt x="140622" y="127755"/>
                      <a:pt x="137246" y="127395"/>
                      <a:pt x="136801" y="128063"/>
                    </a:cubicBezTo>
                    <a:cubicBezTo>
                      <a:pt x="133717" y="132707"/>
                      <a:pt x="136047" y="139920"/>
                      <a:pt x="137863" y="144615"/>
                    </a:cubicBezTo>
                    <a:cubicBezTo>
                      <a:pt x="139988" y="150115"/>
                      <a:pt x="143243" y="155170"/>
                      <a:pt x="147219" y="159522"/>
                    </a:cubicBezTo>
                    <a:cubicBezTo>
                      <a:pt x="155340" y="168363"/>
                      <a:pt x="165689" y="173572"/>
                      <a:pt x="176313" y="178712"/>
                    </a:cubicBezTo>
                    <a:cubicBezTo>
                      <a:pt x="181676" y="181317"/>
                      <a:pt x="187142" y="183304"/>
                      <a:pt x="193070" y="184075"/>
                    </a:cubicBezTo>
                    <a:cubicBezTo>
                      <a:pt x="194979" y="184332"/>
                      <a:pt x="196903" y="184465"/>
                      <a:pt x="198826" y="184465"/>
                    </a:cubicBezTo>
                    <a:cubicBezTo>
                      <a:pt x="199855" y="184465"/>
                      <a:pt x="200885" y="184427"/>
                      <a:pt x="201912" y="184350"/>
                    </a:cubicBezTo>
                    <a:cubicBezTo>
                      <a:pt x="206161" y="184024"/>
                      <a:pt x="212381" y="183133"/>
                      <a:pt x="214454" y="178849"/>
                    </a:cubicBezTo>
                    <a:cubicBezTo>
                      <a:pt x="215808" y="176057"/>
                      <a:pt x="215242" y="172424"/>
                      <a:pt x="213100" y="170179"/>
                    </a:cubicBezTo>
                    <a:cubicBezTo>
                      <a:pt x="211147" y="168123"/>
                      <a:pt x="208303" y="167352"/>
                      <a:pt x="205493" y="166735"/>
                    </a:cubicBezTo>
                    <a:cubicBezTo>
                      <a:pt x="204893" y="166615"/>
                      <a:pt x="204310" y="166478"/>
                      <a:pt x="203728" y="166358"/>
                    </a:cubicBezTo>
                    <a:cubicBezTo>
                      <a:pt x="191974" y="163805"/>
                      <a:pt x="180905" y="158168"/>
                      <a:pt x="171926" y="150149"/>
                    </a:cubicBezTo>
                    <a:cubicBezTo>
                      <a:pt x="171095" y="149415"/>
                      <a:pt x="169943" y="148655"/>
                      <a:pt x="168944" y="148655"/>
                    </a:cubicBezTo>
                    <a:cubicBezTo>
                      <a:pt x="168522" y="148655"/>
                      <a:pt x="168128" y="148790"/>
                      <a:pt x="167797" y="149121"/>
                    </a:cubicBezTo>
                    <a:cubicBezTo>
                      <a:pt x="167352" y="149584"/>
                      <a:pt x="167232" y="150252"/>
                      <a:pt x="166906" y="150801"/>
                    </a:cubicBezTo>
                    <a:cubicBezTo>
                      <a:pt x="166366" y="151720"/>
                      <a:pt x="165309" y="152146"/>
                      <a:pt x="164228" y="152146"/>
                    </a:cubicBezTo>
                    <a:cubicBezTo>
                      <a:pt x="163696" y="152146"/>
                      <a:pt x="163159" y="152043"/>
                      <a:pt x="162674" y="151846"/>
                    </a:cubicBezTo>
                    <a:cubicBezTo>
                      <a:pt x="161217" y="151246"/>
                      <a:pt x="160121" y="150012"/>
                      <a:pt x="159093" y="148796"/>
                    </a:cubicBezTo>
                    <a:cubicBezTo>
                      <a:pt x="156214" y="145437"/>
                      <a:pt x="154192" y="141771"/>
                      <a:pt x="154981" y="137230"/>
                    </a:cubicBezTo>
                    <a:cubicBezTo>
                      <a:pt x="155118" y="136408"/>
                      <a:pt x="155477" y="135448"/>
                      <a:pt x="156300" y="135260"/>
                    </a:cubicBezTo>
                    <a:cubicBezTo>
                      <a:pt x="156395" y="135239"/>
                      <a:pt x="156491" y="135230"/>
                      <a:pt x="156586" y="135230"/>
                    </a:cubicBezTo>
                    <a:cubicBezTo>
                      <a:pt x="157062" y="135230"/>
                      <a:pt x="157539" y="135443"/>
                      <a:pt x="158025" y="135443"/>
                    </a:cubicBezTo>
                    <a:cubicBezTo>
                      <a:pt x="158089" y="135443"/>
                      <a:pt x="158154" y="135440"/>
                      <a:pt x="158219" y="135431"/>
                    </a:cubicBezTo>
                    <a:cubicBezTo>
                      <a:pt x="158836" y="135363"/>
                      <a:pt x="159350" y="134866"/>
                      <a:pt x="159590" y="134283"/>
                    </a:cubicBezTo>
                    <a:cubicBezTo>
                      <a:pt x="159812" y="133700"/>
                      <a:pt x="159830" y="133067"/>
                      <a:pt x="159812" y="132433"/>
                    </a:cubicBezTo>
                    <a:cubicBezTo>
                      <a:pt x="159573" y="124876"/>
                      <a:pt x="154809" y="119599"/>
                      <a:pt x="151142" y="113516"/>
                    </a:cubicBezTo>
                    <a:cubicBezTo>
                      <a:pt x="149069" y="110089"/>
                      <a:pt x="146276" y="107331"/>
                      <a:pt x="143004" y="104966"/>
                    </a:cubicBezTo>
                    <a:cubicBezTo>
                      <a:pt x="136921" y="100602"/>
                      <a:pt x="129496" y="98041"/>
                      <a:pt x="122005" y="98041"/>
                    </a:cubicBezTo>
                    <a:cubicBezTo>
                      <a:pt x="121203" y="98041"/>
                      <a:pt x="120400" y="98070"/>
                      <a:pt x="119598" y="98130"/>
                    </a:cubicBezTo>
                    <a:cubicBezTo>
                      <a:pt x="111082" y="98764"/>
                      <a:pt x="103132" y="102430"/>
                      <a:pt x="95473" y="106183"/>
                    </a:cubicBezTo>
                    <a:cubicBezTo>
                      <a:pt x="91018" y="108376"/>
                      <a:pt x="86580" y="110621"/>
                      <a:pt x="81954" y="112403"/>
                    </a:cubicBezTo>
                    <a:cubicBezTo>
                      <a:pt x="78955" y="113551"/>
                      <a:pt x="73901" y="114030"/>
                      <a:pt x="71896" y="116652"/>
                    </a:cubicBezTo>
                    <a:cubicBezTo>
                      <a:pt x="71262" y="117474"/>
                      <a:pt x="70851" y="118451"/>
                      <a:pt x="70114" y="119171"/>
                    </a:cubicBezTo>
                    <a:cubicBezTo>
                      <a:pt x="68709" y="120593"/>
                      <a:pt x="66516" y="120730"/>
                      <a:pt x="64511" y="120781"/>
                    </a:cubicBezTo>
                    <a:cubicBezTo>
                      <a:pt x="64326" y="120785"/>
                      <a:pt x="64139" y="120789"/>
                      <a:pt x="63950" y="120789"/>
                    </a:cubicBezTo>
                    <a:cubicBezTo>
                      <a:pt x="63317" y="120789"/>
                      <a:pt x="62672" y="120745"/>
                      <a:pt x="62078" y="120507"/>
                    </a:cubicBezTo>
                    <a:cubicBezTo>
                      <a:pt x="61324" y="120199"/>
                      <a:pt x="60656" y="119496"/>
                      <a:pt x="60673" y="118674"/>
                    </a:cubicBezTo>
                    <a:cubicBezTo>
                      <a:pt x="60690" y="118040"/>
                      <a:pt x="61084" y="117474"/>
                      <a:pt x="61136" y="116857"/>
                    </a:cubicBezTo>
                    <a:cubicBezTo>
                      <a:pt x="61187" y="115915"/>
                      <a:pt x="60433" y="115075"/>
                      <a:pt x="59542" y="114750"/>
                    </a:cubicBezTo>
                    <a:cubicBezTo>
                      <a:pt x="57383" y="113927"/>
                      <a:pt x="55361" y="113842"/>
                      <a:pt x="53185" y="112660"/>
                    </a:cubicBezTo>
                    <a:cubicBezTo>
                      <a:pt x="51249" y="111614"/>
                      <a:pt x="49484" y="110295"/>
                      <a:pt x="47976" y="108684"/>
                    </a:cubicBezTo>
                    <a:cubicBezTo>
                      <a:pt x="38347" y="98421"/>
                      <a:pt x="42185" y="81338"/>
                      <a:pt x="35588" y="68916"/>
                    </a:cubicBezTo>
                    <a:cubicBezTo>
                      <a:pt x="31184" y="60615"/>
                      <a:pt x="21875" y="55280"/>
                      <a:pt x="12537" y="55280"/>
                    </a:cubicBezTo>
                    <a:close/>
                  </a:path>
                </a:pathLst>
              </a:custGeom>
              <a:solidFill>
                <a:srgbClr val="FFFFFF">
                  <a:alpha val="314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1877" name="Google Shape;1877;p23"/>
          <p:cNvSpPr txBox="1">
            <a:spLocks noGrp="1"/>
          </p:cNvSpPr>
          <p:nvPr>
            <p:ph type="title"/>
          </p:nvPr>
        </p:nvSpPr>
        <p:spPr>
          <a:xfrm>
            <a:off x="950967" y="719333"/>
            <a:ext cx="10290000" cy="75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878" name="Google Shape;1878;p23"/>
          <p:cNvSpPr txBox="1">
            <a:spLocks noGrp="1"/>
          </p:cNvSpPr>
          <p:nvPr>
            <p:ph type="body" idx="1"/>
          </p:nvPr>
        </p:nvSpPr>
        <p:spPr>
          <a:xfrm>
            <a:off x="950967" y="1616100"/>
            <a:ext cx="10141600" cy="4528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Char char="●"/>
              <a:defRPr sz="1867"/>
            </a:lvl1pPr>
            <a:lvl2pPr marL="1219170" lvl="1" indent="-423323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Char char="○"/>
              <a:defRPr>
                <a:latin typeface="Montserrat"/>
                <a:ea typeface="Montserrat"/>
                <a:cs typeface="Montserrat"/>
                <a:sym typeface="Montserrat"/>
              </a:defRPr>
            </a:lvl2pPr>
            <a:lvl3pPr marL="1828754" lvl="2" indent="-423323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Char char="■"/>
              <a:defRPr>
                <a:latin typeface="Montserrat"/>
                <a:ea typeface="Montserrat"/>
                <a:cs typeface="Montserrat"/>
                <a:sym typeface="Montserrat"/>
              </a:defRPr>
            </a:lvl3pPr>
            <a:lvl4pPr marL="2438339" lvl="3" indent="-423323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Char char="●"/>
              <a:defRPr>
                <a:latin typeface="Montserrat"/>
                <a:ea typeface="Montserrat"/>
                <a:cs typeface="Montserrat"/>
                <a:sym typeface="Montserrat"/>
              </a:defRPr>
            </a:lvl4pPr>
            <a:lvl5pPr marL="3047924" lvl="4" indent="-423323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Char char="○"/>
              <a:defRPr>
                <a:latin typeface="Montserrat"/>
                <a:ea typeface="Montserrat"/>
                <a:cs typeface="Montserrat"/>
                <a:sym typeface="Montserrat"/>
              </a:defRPr>
            </a:lvl5pPr>
            <a:lvl6pPr marL="3657509" lvl="5" indent="-423323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Char char="■"/>
              <a:defRPr>
                <a:latin typeface="Montserrat"/>
                <a:ea typeface="Montserrat"/>
                <a:cs typeface="Montserrat"/>
                <a:sym typeface="Montserrat"/>
              </a:defRPr>
            </a:lvl6pPr>
            <a:lvl7pPr marL="4267093" lvl="6" indent="-423323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Char char="●"/>
              <a:defRPr>
                <a:latin typeface="Montserrat"/>
                <a:ea typeface="Montserrat"/>
                <a:cs typeface="Montserrat"/>
                <a:sym typeface="Montserrat"/>
              </a:defRPr>
            </a:lvl7pPr>
            <a:lvl8pPr marL="4876678" lvl="7" indent="-423323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Char char="○"/>
              <a:defRPr>
                <a:latin typeface="Montserrat"/>
                <a:ea typeface="Montserrat"/>
                <a:cs typeface="Montserrat"/>
                <a:sym typeface="Montserrat"/>
              </a:defRPr>
            </a:lvl8pPr>
            <a:lvl9pPr marL="5486263" lvl="8" indent="-423323" rtl="0">
              <a:spcBef>
                <a:spcPts val="0"/>
              </a:spcBef>
              <a:spcAft>
                <a:spcPts val="0"/>
              </a:spcAft>
              <a:buSzPts val="1400"/>
              <a:buFont typeface="Montserrat"/>
              <a:buChar char="■"/>
              <a:defRPr>
                <a:latin typeface="Montserrat"/>
                <a:ea typeface="Montserrat"/>
                <a:cs typeface="Montserrat"/>
                <a:sym typeface="Montserrat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866782006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1">
  <p:cSld name="Title and two columns 1">
    <p:spTree>
      <p:nvGrpSpPr>
        <p:cNvPr id="1" name="Shape 18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80" name="Google Shape;1880;p24"/>
          <p:cNvSpPr txBox="1">
            <a:spLocks noGrp="1"/>
          </p:cNvSpPr>
          <p:nvPr>
            <p:ph type="subTitle" idx="1"/>
          </p:nvPr>
        </p:nvSpPr>
        <p:spPr>
          <a:xfrm>
            <a:off x="950967" y="2145467"/>
            <a:ext cx="3252000" cy="56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lt2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dk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dk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dk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dk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dk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dk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dk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1881" name="Google Shape;1881;p24"/>
          <p:cNvSpPr txBox="1">
            <a:spLocks noGrp="1"/>
          </p:cNvSpPr>
          <p:nvPr>
            <p:ph type="subTitle" idx="2"/>
          </p:nvPr>
        </p:nvSpPr>
        <p:spPr>
          <a:xfrm>
            <a:off x="950967" y="3816233"/>
            <a:ext cx="3252000" cy="56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lt2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dk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dk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dk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dk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dk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dk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dk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None/>
              <a:defRPr sz="3333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1882" name="Google Shape;1882;p24"/>
          <p:cNvSpPr txBox="1">
            <a:spLocks noGrp="1"/>
          </p:cNvSpPr>
          <p:nvPr>
            <p:ph type="subTitle" idx="3"/>
          </p:nvPr>
        </p:nvSpPr>
        <p:spPr>
          <a:xfrm>
            <a:off x="950967" y="2760967"/>
            <a:ext cx="3252000" cy="802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83" name="Google Shape;1883;p24"/>
          <p:cNvSpPr txBox="1">
            <a:spLocks noGrp="1"/>
          </p:cNvSpPr>
          <p:nvPr>
            <p:ph type="subTitle" idx="4"/>
          </p:nvPr>
        </p:nvSpPr>
        <p:spPr>
          <a:xfrm>
            <a:off x="950967" y="4431600"/>
            <a:ext cx="3252000" cy="802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84" name="Google Shape;1884;p24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1885" name="Google Shape;1885;p24"/>
          <p:cNvGrpSpPr/>
          <p:nvPr/>
        </p:nvGrpSpPr>
        <p:grpSpPr>
          <a:xfrm rot="687367">
            <a:off x="-5432616" y="5337462"/>
            <a:ext cx="10089752" cy="4932375"/>
            <a:chOff x="-1468125" y="3375299"/>
            <a:chExt cx="13126639" cy="4588111"/>
          </a:xfrm>
        </p:grpSpPr>
        <p:grpSp>
          <p:nvGrpSpPr>
            <p:cNvPr id="1886" name="Google Shape;1886;p24"/>
            <p:cNvGrpSpPr/>
            <p:nvPr/>
          </p:nvGrpSpPr>
          <p:grpSpPr>
            <a:xfrm>
              <a:off x="-1468125" y="3375299"/>
              <a:ext cx="13126601" cy="2410835"/>
              <a:chOff x="2617050" y="4134125"/>
              <a:chExt cx="6970000" cy="1332100"/>
            </a:xfrm>
          </p:grpSpPr>
          <p:sp>
            <p:nvSpPr>
              <p:cNvPr id="1887" name="Google Shape;1887;p24"/>
              <p:cNvSpPr/>
              <p:nvPr/>
            </p:nvSpPr>
            <p:spPr>
              <a:xfrm>
                <a:off x="2617050" y="4329925"/>
                <a:ext cx="6970000" cy="1136300"/>
              </a:xfrm>
              <a:custGeom>
                <a:avLst/>
                <a:gdLst/>
                <a:ahLst/>
                <a:cxnLst/>
                <a:rect l="l" t="t" r="r" b="b"/>
                <a:pathLst>
                  <a:path w="278800" h="45452" extrusionOk="0">
                    <a:moveTo>
                      <a:pt x="165875" y="0"/>
                    </a:moveTo>
                    <a:cubicBezTo>
                      <a:pt x="154970" y="0"/>
                      <a:pt x="146990" y="3265"/>
                      <a:pt x="139400" y="6905"/>
                    </a:cubicBezTo>
                    <a:cubicBezTo>
                      <a:pt x="129595" y="11604"/>
                      <a:pt x="118244" y="18055"/>
                      <a:pt x="102202" y="18055"/>
                    </a:cubicBezTo>
                    <a:cubicBezTo>
                      <a:pt x="92574" y="18055"/>
                      <a:pt x="81257" y="15732"/>
                      <a:pt x="67570" y="9311"/>
                    </a:cubicBezTo>
                    <a:cubicBezTo>
                      <a:pt x="52912" y="2430"/>
                      <a:pt x="39134" y="371"/>
                      <a:pt x="27892" y="371"/>
                    </a:cubicBezTo>
                    <a:cubicBezTo>
                      <a:pt x="11127" y="371"/>
                      <a:pt x="1" y="4950"/>
                      <a:pt x="1" y="4950"/>
                    </a:cubicBezTo>
                    <a:lnTo>
                      <a:pt x="1" y="45452"/>
                    </a:lnTo>
                    <a:lnTo>
                      <a:pt x="278799" y="45452"/>
                    </a:lnTo>
                    <a:lnTo>
                      <a:pt x="278799" y="8910"/>
                    </a:lnTo>
                    <a:cubicBezTo>
                      <a:pt x="278799" y="8910"/>
                      <a:pt x="261746" y="18308"/>
                      <a:pt x="239090" y="18308"/>
                    </a:cubicBezTo>
                    <a:cubicBezTo>
                      <a:pt x="229133" y="18308"/>
                      <a:pt x="218093" y="16493"/>
                      <a:pt x="206944" y="11266"/>
                    </a:cubicBezTo>
                    <a:cubicBezTo>
                      <a:pt x="189184" y="2935"/>
                      <a:pt x="176215" y="0"/>
                      <a:pt x="16587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88" name="Google Shape;1888;p24"/>
              <p:cNvSpPr/>
              <p:nvPr/>
            </p:nvSpPr>
            <p:spPr>
              <a:xfrm>
                <a:off x="2617050" y="4134125"/>
                <a:ext cx="6970000" cy="1332100"/>
              </a:xfrm>
              <a:custGeom>
                <a:avLst/>
                <a:gdLst/>
                <a:ahLst/>
                <a:cxnLst/>
                <a:rect l="l" t="t" r="r" b="b"/>
                <a:pathLst>
                  <a:path w="278800" h="53284" fill="none" extrusionOk="0">
                    <a:moveTo>
                      <a:pt x="1" y="12782"/>
                    </a:moveTo>
                    <a:cubicBezTo>
                      <a:pt x="1" y="12782"/>
                      <a:pt x="31054" y="0"/>
                      <a:pt x="67570" y="17143"/>
                    </a:cubicBezTo>
                    <a:cubicBezTo>
                      <a:pt x="104061" y="34261"/>
                      <a:pt x="123711" y="22256"/>
                      <a:pt x="139400" y="14737"/>
                    </a:cubicBezTo>
                    <a:cubicBezTo>
                      <a:pt x="154187" y="7645"/>
                      <a:pt x="170453" y="1980"/>
                      <a:pt x="206944" y="19098"/>
                    </a:cubicBezTo>
                    <a:cubicBezTo>
                      <a:pt x="243461" y="36216"/>
                      <a:pt x="278799" y="16742"/>
                      <a:pt x="278799" y="16742"/>
                    </a:cubicBezTo>
                    <a:lnTo>
                      <a:pt x="278799" y="53284"/>
                    </a:lnTo>
                    <a:lnTo>
                      <a:pt x="1" y="5328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889" name="Google Shape;1889;p24"/>
            <p:cNvSpPr/>
            <p:nvPr/>
          </p:nvSpPr>
          <p:spPr>
            <a:xfrm>
              <a:off x="-1468125" y="4849000"/>
              <a:ext cx="13126639" cy="3114411"/>
            </a:xfrm>
            <a:custGeom>
              <a:avLst/>
              <a:gdLst/>
              <a:ahLst/>
              <a:cxnLst/>
              <a:rect l="l" t="t" r="r" b="b"/>
              <a:pathLst>
                <a:path w="285579" h="142781" extrusionOk="0">
                  <a:moveTo>
                    <a:pt x="0" y="142780"/>
                  </a:moveTo>
                  <a:lnTo>
                    <a:pt x="285579" y="142780"/>
                  </a:lnTo>
                  <a:lnTo>
                    <a:pt x="28557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890" name="Google Shape;1890;p24"/>
          <p:cNvSpPr/>
          <p:nvPr/>
        </p:nvSpPr>
        <p:spPr>
          <a:xfrm rot="655722">
            <a:off x="-5333474" y="6105007"/>
            <a:ext cx="9282523" cy="4864072"/>
          </a:xfrm>
          <a:custGeom>
            <a:avLst/>
            <a:gdLst/>
            <a:ahLst/>
            <a:cxnLst/>
            <a:rect l="l" t="t" r="r" b="b"/>
            <a:pathLst>
              <a:path w="313885" h="184466" extrusionOk="0">
                <a:moveTo>
                  <a:pt x="186903" y="32588"/>
                </a:moveTo>
                <a:cubicBezTo>
                  <a:pt x="185661" y="32588"/>
                  <a:pt x="184432" y="32845"/>
                  <a:pt x="183424" y="33328"/>
                </a:cubicBezTo>
                <a:cubicBezTo>
                  <a:pt x="182824" y="33619"/>
                  <a:pt x="182224" y="34064"/>
                  <a:pt x="182070" y="34716"/>
                </a:cubicBezTo>
                <a:cubicBezTo>
                  <a:pt x="181847" y="35607"/>
                  <a:pt x="182601" y="36463"/>
                  <a:pt x="183458" y="36823"/>
                </a:cubicBezTo>
                <a:cubicBezTo>
                  <a:pt x="184093" y="37098"/>
                  <a:pt x="184787" y="37177"/>
                  <a:pt x="185487" y="37177"/>
                </a:cubicBezTo>
                <a:cubicBezTo>
                  <a:pt x="185921" y="37177"/>
                  <a:pt x="186356" y="37147"/>
                  <a:pt x="186782" y="37114"/>
                </a:cubicBezTo>
                <a:cubicBezTo>
                  <a:pt x="188495" y="36994"/>
                  <a:pt x="190192" y="36892"/>
                  <a:pt x="191888" y="36772"/>
                </a:cubicBezTo>
                <a:cubicBezTo>
                  <a:pt x="192111" y="36755"/>
                  <a:pt x="192316" y="36737"/>
                  <a:pt x="192488" y="36617"/>
                </a:cubicBezTo>
                <a:cubicBezTo>
                  <a:pt x="192933" y="36309"/>
                  <a:pt x="192762" y="35624"/>
                  <a:pt x="192471" y="35178"/>
                </a:cubicBezTo>
                <a:cubicBezTo>
                  <a:pt x="191343" y="33393"/>
                  <a:pt x="189103" y="32588"/>
                  <a:pt x="186903" y="32588"/>
                </a:cubicBezTo>
                <a:close/>
                <a:moveTo>
                  <a:pt x="165701" y="35269"/>
                </a:moveTo>
                <a:cubicBezTo>
                  <a:pt x="165577" y="35269"/>
                  <a:pt x="165453" y="35278"/>
                  <a:pt x="165330" y="35298"/>
                </a:cubicBezTo>
                <a:cubicBezTo>
                  <a:pt x="164713" y="35401"/>
                  <a:pt x="164113" y="35915"/>
                  <a:pt x="164147" y="36549"/>
                </a:cubicBezTo>
                <a:cubicBezTo>
                  <a:pt x="164199" y="37251"/>
                  <a:pt x="164970" y="37646"/>
                  <a:pt x="165655" y="37834"/>
                </a:cubicBezTo>
                <a:cubicBezTo>
                  <a:pt x="166384" y="38032"/>
                  <a:pt x="167089" y="38113"/>
                  <a:pt x="167786" y="38113"/>
                </a:cubicBezTo>
                <a:cubicBezTo>
                  <a:pt x="168958" y="38113"/>
                  <a:pt x="170107" y="37884"/>
                  <a:pt x="171310" y="37594"/>
                </a:cubicBezTo>
                <a:cubicBezTo>
                  <a:pt x="172029" y="37423"/>
                  <a:pt x="174394" y="37080"/>
                  <a:pt x="173383" y="36103"/>
                </a:cubicBezTo>
                <a:cubicBezTo>
                  <a:pt x="173209" y="35938"/>
                  <a:pt x="172847" y="35891"/>
                  <a:pt x="172452" y="35891"/>
                </a:cubicBezTo>
                <a:cubicBezTo>
                  <a:pt x="171948" y="35891"/>
                  <a:pt x="171392" y="35966"/>
                  <a:pt x="171104" y="35966"/>
                </a:cubicBezTo>
                <a:cubicBezTo>
                  <a:pt x="171031" y="35967"/>
                  <a:pt x="170958" y="35968"/>
                  <a:pt x="170885" y="35968"/>
                </a:cubicBezTo>
                <a:cubicBezTo>
                  <a:pt x="169639" y="35968"/>
                  <a:pt x="168394" y="35828"/>
                  <a:pt x="167180" y="35521"/>
                </a:cubicBezTo>
                <a:cubicBezTo>
                  <a:pt x="166700" y="35411"/>
                  <a:pt x="166199" y="35269"/>
                  <a:pt x="165701" y="35269"/>
                </a:cubicBezTo>
                <a:close/>
                <a:moveTo>
                  <a:pt x="313713" y="38948"/>
                </a:moveTo>
                <a:cubicBezTo>
                  <a:pt x="313713" y="38948"/>
                  <a:pt x="313713" y="38948"/>
                  <a:pt x="313713" y="38948"/>
                </a:cubicBezTo>
                <a:cubicBezTo>
                  <a:pt x="313713" y="38948"/>
                  <a:pt x="313713" y="38948"/>
                  <a:pt x="313713" y="38948"/>
                </a:cubicBezTo>
                <a:close/>
                <a:moveTo>
                  <a:pt x="241084" y="36326"/>
                </a:moveTo>
                <a:cubicBezTo>
                  <a:pt x="239935" y="36326"/>
                  <a:pt x="240277" y="38504"/>
                  <a:pt x="240550" y="39085"/>
                </a:cubicBezTo>
                <a:cubicBezTo>
                  <a:pt x="240635" y="39256"/>
                  <a:pt x="240772" y="39462"/>
                  <a:pt x="240978" y="39496"/>
                </a:cubicBezTo>
                <a:cubicBezTo>
                  <a:pt x="240997" y="39499"/>
                  <a:pt x="241016" y="39500"/>
                  <a:pt x="241035" y="39500"/>
                </a:cubicBezTo>
                <a:cubicBezTo>
                  <a:pt x="241250" y="39500"/>
                  <a:pt x="241434" y="39327"/>
                  <a:pt x="241561" y="39153"/>
                </a:cubicBezTo>
                <a:cubicBezTo>
                  <a:pt x="242023" y="38519"/>
                  <a:pt x="242109" y="37628"/>
                  <a:pt x="241800" y="36909"/>
                </a:cubicBezTo>
                <a:cubicBezTo>
                  <a:pt x="241663" y="36617"/>
                  <a:pt x="241423" y="36326"/>
                  <a:pt x="241098" y="36326"/>
                </a:cubicBezTo>
                <a:cubicBezTo>
                  <a:pt x="241093" y="36326"/>
                  <a:pt x="241089" y="36326"/>
                  <a:pt x="241084" y="36326"/>
                </a:cubicBezTo>
                <a:close/>
                <a:moveTo>
                  <a:pt x="245592" y="36203"/>
                </a:moveTo>
                <a:cubicBezTo>
                  <a:pt x="242312" y="36203"/>
                  <a:pt x="242535" y="42279"/>
                  <a:pt x="242983" y="44054"/>
                </a:cubicBezTo>
                <a:cubicBezTo>
                  <a:pt x="243120" y="44551"/>
                  <a:pt x="243360" y="45099"/>
                  <a:pt x="243891" y="45305"/>
                </a:cubicBezTo>
                <a:cubicBezTo>
                  <a:pt x="244007" y="45344"/>
                  <a:pt x="244125" y="45362"/>
                  <a:pt x="244243" y="45362"/>
                </a:cubicBezTo>
                <a:cubicBezTo>
                  <a:pt x="244785" y="45362"/>
                  <a:pt x="245330" y="44982"/>
                  <a:pt x="245724" y="44602"/>
                </a:cubicBezTo>
                <a:cubicBezTo>
                  <a:pt x="246667" y="43677"/>
                  <a:pt x="247420" y="42597"/>
                  <a:pt x="247917" y="41432"/>
                </a:cubicBezTo>
                <a:cubicBezTo>
                  <a:pt x="248329" y="40438"/>
                  <a:pt x="248586" y="39342"/>
                  <a:pt x="248294" y="38314"/>
                </a:cubicBezTo>
                <a:cubicBezTo>
                  <a:pt x="248003" y="37286"/>
                  <a:pt x="247095" y="36360"/>
                  <a:pt x="245930" y="36223"/>
                </a:cubicBezTo>
                <a:cubicBezTo>
                  <a:pt x="245813" y="36210"/>
                  <a:pt x="245700" y="36203"/>
                  <a:pt x="245592" y="36203"/>
                </a:cubicBezTo>
                <a:close/>
                <a:moveTo>
                  <a:pt x="119637" y="55954"/>
                </a:moveTo>
                <a:cubicBezTo>
                  <a:pt x="118727" y="55954"/>
                  <a:pt x="117589" y="56186"/>
                  <a:pt x="117045" y="56253"/>
                </a:cubicBezTo>
                <a:cubicBezTo>
                  <a:pt x="116121" y="56363"/>
                  <a:pt x="115185" y="56437"/>
                  <a:pt x="114247" y="56437"/>
                </a:cubicBezTo>
                <a:cubicBezTo>
                  <a:pt x="113569" y="56437"/>
                  <a:pt x="112889" y="56398"/>
                  <a:pt x="112213" y="56305"/>
                </a:cubicBezTo>
                <a:cubicBezTo>
                  <a:pt x="111410" y="56200"/>
                  <a:pt x="110598" y="56003"/>
                  <a:pt x="109790" y="56003"/>
                </a:cubicBezTo>
                <a:cubicBezTo>
                  <a:pt x="109546" y="56003"/>
                  <a:pt x="109303" y="56021"/>
                  <a:pt x="109060" y="56065"/>
                </a:cubicBezTo>
                <a:cubicBezTo>
                  <a:pt x="107998" y="56236"/>
                  <a:pt x="106953" y="57042"/>
                  <a:pt x="106953" y="58104"/>
                </a:cubicBezTo>
                <a:cubicBezTo>
                  <a:pt x="106953" y="58875"/>
                  <a:pt x="107518" y="59577"/>
                  <a:pt x="108204" y="59937"/>
                </a:cubicBezTo>
                <a:cubicBezTo>
                  <a:pt x="108889" y="60280"/>
                  <a:pt x="109694" y="60366"/>
                  <a:pt x="110465" y="60383"/>
                </a:cubicBezTo>
                <a:cubicBezTo>
                  <a:pt x="110665" y="60390"/>
                  <a:pt x="110864" y="60393"/>
                  <a:pt x="111063" y="60393"/>
                </a:cubicBezTo>
                <a:cubicBezTo>
                  <a:pt x="113370" y="60393"/>
                  <a:pt x="115605" y="59942"/>
                  <a:pt x="117782" y="59200"/>
                </a:cubicBezTo>
                <a:cubicBezTo>
                  <a:pt x="118553" y="58926"/>
                  <a:pt x="119684" y="58652"/>
                  <a:pt x="120232" y="58001"/>
                </a:cubicBezTo>
                <a:cubicBezTo>
                  <a:pt x="121616" y="56346"/>
                  <a:pt x="120818" y="55954"/>
                  <a:pt x="119637" y="55954"/>
                </a:cubicBezTo>
                <a:close/>
                <a:moveTo>
                  <a:pt x="91544" y="65004"/>
                </a:moveTo>
                <a:cubicBezTo>
                  <a:pt x="91762" y="65004"/>
                  <a:pt x="91982" y="65092"/>
                  <a:pt x="92183" y="65180"/>
                </a:cubicBezTo>
                <a:lnTo>
                  <a:pt x="100733" y="68813"/>
                </a:lnTo>
                <a:cubicBezTo>
                  <a:pt x="101281" y="69036"/>
                  <a:pt x="101881" y="69310"/>
                  <a:pt x="102087" y="69875"/>
                </a:cubicBezTo>
                <a:cubicBezTo>
                  <a:pt x="102309" y="70406"/>
                  <a:pt x="102070" y="71023"/>
                  <a:pt x="101658" y="71434"/>
                </a:cubicBezTo>
                <a:cubicBezTo>
                  <a:pt x="101247" y="71828"/>
                  <a:pt x="100699" y="72051"/>
                  <a:pt x="100168" y="72240"/>
                </a:cubicBezTo>
                <a:cubicBezTo>
                  <a:pt x="99100" y="72596"/>
                  <a:pt x="97958" y="72863"/>
                  <a:pt x="96839" y="72863"/>
                </a:cubicBezTo>
                <a:cubicBezTo>
                  <a:pt x="96180" y="72863"/>
                  <a:pt x="95530" y="72770"/>
                  <a:pt x="94907" y="72548"/>
                </a:cubicBezTo>
                <a:cubicBezTo>
                  <a:pt x="93417" y="72017"/>
                  <a:pt x="91875" y="70818"/>
                  <a:pt x="91361" y="69275"/>
                </a:cubicBezTo>
                <a:cubicBezTo>
                  <a:pt x="91121" y="68539"/>
                  <a:pt x="90504" y="65352"/>
                  <a:pt x="91309" y="65043"/>
                </a:cubicBezTo>
                <a:cubicBezTo>
                  <a:pt x="91387" y="65016"/>
                  <a:pt x="91465" y="65004"/>
                  <a:pt x="91544" y="65004"/>
                </a:cubicBezTo>
                <a:close/>
                <a:moveTo>
                  <a:pt x="107475" y="69269"/>
                </a:moveTo>
                <a:cubicBezTo>
                  <a:pt x="107772" y="69269"/>
                  <a:pt x="108062" y="69293"/>
                  <a:pt x="108341" y="69344"/>
                </a:cubicBezTo>
                <a:cubicBezTo>
                  <a:pt x="108820" y="69430"/>
                  <a:pt x="109369" y="69652"/>
                  <a:pt x="109472" y="70132"/>
                </a:cubicBezTo>
                <a:cubicBezTo>
                  <a:pt x="109574" y="70629"/>
                  <a:pt x="109146" y="71075"/>
                  <a:pt x="108735" y="71383"/>
                </a:cubicBezTo>
                <a:cubicBezTo>
                  <a:pt x="107827" y="72085"/>
                  <a:pt x="106867" y="72719"/>
                  <a:pt x="105873" y="73268"/>
                </a:cubicBezTo>
                <a:cubicBezTo>
                  <a:pt x="105359" y="73542"/>
                  <a:pt x="104811" y="73816"/>
                  <a:pt x="104228" y="73850"/>
                </a:cubicBezTo>
                <a:cubicBezTo>
                  <a:pt x="104178" y="73853"/>
                  <a:pt x="104130" y="73854"/>
                  <a:pt x="104082" y="73854"/>
                </a:cubicBezTo>
                <a:cubicBezTo>
                  <a:pt x="102354" y="73854"/>
                  <a:pt x="102555" y="72058"/>
                  <a:pt x="103372" y="71057"/>
                </a:cubicBezTo>
                <a:cubicBezTo>
                  <a:pt x="104303" y="69912"/>
                  <a:pt x="105964" y="69269"/>
                  <a:pt x="107475" y="69269"/>
                </a:cubicBezTo>
                <a:close/>
                <a:moveTo>
                  <a:pt x="194964" y="0"/>
                </a:moveTo>
                <a:cubicBezTo>
                  <a:pt x="176009" y="0"/>
                  <a:pt x="157059" y="5766"/>
                  <a:pt x="141838" y="17050"/>
                </a:cubicBezTo>
                <a:cubicBezTo>
                  <a:pt x="137401" y="20340"/>
                  <a:pt x="133237" y="24109"/>
                  <a:pt x="128319" y="26697"/>
                </a:cubicBezTo>
                <a:cubicBezTo>
                  <a:pt x="126210" y="27806"/>
                  <a:pt x="123759" y="28229"/>
                  <a:pt x="121263" y="28229"/>
                </a:cubicBezTo>
                <a:cubicBezTo>
                  <a:pt x="118632" y="28229"/>
                  <a:pt x="115950" y="27758"/>
                  <a:pt x="113567" y="27125"/>
                </a:cubicBezTo>
                <a:cubicBezTo>
                  <a:pt x="113009" y="26979"/>
                  <a:pt x="112398" y="26828"/>
                  <a:pt x="111827" y="26828"/>
                </a:cubicBezTo>
                <a:cubicBezTo>
                  <a:pt x="111327" y="26828"/>
                  <a:pt x="110858" y="26943"/>
                  <a:pt x="110483" y="27279"/>
                </a:cubicBezTo>
                <a:cubicBezTo>
                  <a:pt x="109489" y="28205"/>
                  <a:pt x="110123" y="29901"/>
                  <a:pt x="111048" y="30912"/>
                </a:cubicBezTo>
                <a:cubicBezTo>
                  <a:pt x="111956" y="31923"/>
                  <a:pt x="113173" y="32899"/>
                  <a:pt x="113207" y="34270"/>
                </a:cubicBezTo>
                <a:cubicBezTo>
                  <a:pt x="113258" y="35692"/>
                  <a:pt x="111888" y="36840"/>
                  <a:pt x="110465" y="37012"/>
                </a:cubicBezTo>
                <a:cubicBezTo>
                  <a:pt x="110318" y="37028"/>
                  <a:pt x="110172" y="37035"/>
                  <a:pt x="110025" y="37035"/>
                </a:cubicBezTo>
                <a:cubicBezTo>
                  <a:pt x="108772" y="37035"/>
                  <a:pt x="107545" y="36472"/>
                  <a:pt x="106456" y="35812"/>
                </a:cubicBezTo>
                <a:cubicBezTo>
                  <a:pt x="102772" y="33550"/>
                  <a:pt x="99979" y="29884"/>
                  <a:pt x="98780" y="25720"/>
                </a:cubicBezTo>
                <a:cubicBezTo>
                  <a:pt x="97426" y="21025"/>
                  <a:pt x="97717" y="15234"/>
                  <a:pt x="93794" y="12338"/>
                </a:cubicBezTo>
                <a:cubicBezTo>
                  <a:pt x="92425" y="11330"/>
                  <a:pt x="90755" y="10892"/>
                  <a:pt x="89054" y="10892"/>
                </a:cubicBezTo>
                <a:cubicBezTo>
                  <a:pt x="87689" y="10892"/>
                  <a:pt x="86304" y="11174"/>
                  <a:pt x="85038" y="11670"/>
                </a:cubicBezTo>
                <a:cubicBezTo>
                  <a:pt x="82194" y="12784"/>
                  <a:pt x="79966" y="15268"/>
                  <a:pt x="77653" y="17256"/>
                </a:cubicBezTo>
                <a:cubicBezTo>
                  <a:pt x="82862" y="18232"/>
                  <a:pt x="87026" y="22105"/>
                  <a:pt x="90435" y="26148"/>
                </a:cubicBezTo>
                <a:cubicBezTo>
                  <a:pt x="94770" y="31289"/>
                  <a:pt x="98711" y="37320"/>
                  <a:pt x="105308" y="39736"/>
                </a:cubicBezTo>
                <a:cubicBezTo>
                  <a:pt x="108011" y="40726"/>
                  <a:pt x="110831" y="41161"/>
                  <a:pt x="113678" y="41161"/>
                </a:cubicBezTo>
                <a:cubicBezTo>
                  <a:pt x="119404" y="41161"/>
                  <a:pt x="125237" y="39404"/>
                  <a:pt x="130444" y="36874"/>
                </a:cubicBezTo>
                <a:cubicBezTo>
                  <a:pt x="138257" y="33105"/>
                  <a:pt x="145163" y="27708"/>
                  <a:pt x="152787" y="23578"/>
                </a:cubicBezTo>
                <a:cubicBezTo>
                  <a:pt x="161671" y="18754"/>
                  <a:pt x="171739" y="15691"/>
                  <a:pt x="181795" y="15691"/>
                </a:cubicBezTo>
                <a:cubicBezTo>
                  <a:pt x="184598" y="15691"/>
                  <a:pt x="187400" y="15929"/>
                  <a:pt x="190175" y="16433"/>
                </a:cubicBezTo>
                <a:cubicBezTo>
                  <a:pt x="202888" y="18729"/>
                  <a:pt x="214797" y="27262"/>
                  <a:pt x="219269" y="39393"/>
                </a:cubicBezTo>
                <a:cubicBezTo>
                  <a:pt x="222490" y="48097"/>
                  <a:pt x="221736" y="57693"/>
                  <a:pt x="222627" y="66945"/>
                </a:cubicBezTo>
                <a:cubicBezTo>
                  <a:pt x="223518" y="76198"/>
                  <a:pt x="226808" y="86238"/>
                  <a:pt x="234981" y="90659"/>
                </a:cubicBezTo>
                <a:cubicBezTo>
                  <a:pt x="238802" y="92570"/>
                  <a:pt x="242921" y="93393"/>
                  <a:pt x="247073" y="93393"/>
                </a:cubicBezTo>
                <a:cubicBezTo>
                  <a:pt x="252715" y="93393"/>
                  <a:pt x="258417" y="91873"/>
                  <a:pt x="263510" y="89494"/>
                </a:cubicBezTo>
                <a:cubicBezTo>
                  <a:pt x="267982" y="87404"/>
                  <a:pt x="272214" y="84594"/>
                  <a:pt x="275812" y="81184"/>
                </a:cubicBezTo>
                <a:cubicBezTo>
                  <a:pt x="276960" y="80087"/>
                  <a:pt x="279873" y="77688"/>
                  <a:pt x="279188" y="75769"/>
                </a:cubicBezTo>
                <a:cubicBezTo>
                  <a:pt x="278840" y="74816"/>
                  <a:pt x="278303" y="74518"/>
                  <a:pt x="277680" y="74518"/>
                </a:cubicBezTo>
                <a:cubicBezTo>
                  <a:pt x="276647" y="74518"/>
                  <a:pt x="275379" y="75336"/>
                  <a:pt x="274351" y="75336"/>
                </a:cubicBezTo>
                <a:cubicBezTo>
                  <a:pt x="273984" y="75336"/>
                  <a:pt x="273647" y="75231"/>
                  <a:pt x="273362" y="74947"/>
                </a:cubicBezTo>
                <a:cubicBezTo>
                  <a:pt x="272608" y="74210"/>
                  <a:pt x="273276" y="72942"/>
                  <a:pt x="273996" y="72171"/>
                </a:cubicBezTo>
                <a:cubicBezTo>
                  <a:pt x="283831" y="61839"/>
                  <a:pt x="299852" y="55825"/>
                  <a:pt x="313885" y="55260"/>
                </a:cubicBezTo>
                <a:cubicBezTo>
                  <a:pt x="313559" y="53683"/>
                  <a:pt x="313079" y="52004"/>
                  <a:pt x="312720" y="50342"/>
                </a:cubicBezTo>
                <a:cubicBezTo>
                  <a:pt x="312463" y="49108"/>
                  <a:pt x="312274" y="47892"/>
                  <a:pt x="312257" y="46727"/>
                </a:cubicBezTo>
                <a:cubicBezTo>
                  <a:pt x="312257" y="46042"/>
                  <a:pt x="313180" y="38948"/>
                  <a:pt x="313711" y="38948"/>
                </a:cubicBezTo>
                <a:cubicBezTo>
                  <a:pt x="313712" y="38948"/>
                  <a:pt x="313713" y="38948"/>
                  <a:pt x="313713" y="38948"/>
                </a:cubicBezTo>
                <a:lnTo>
                  <a:pt x="313713" y="38948"/>
                </a:lnTo>
                <a:cubicBezTo>
                  <a:pt x="312991" y="38925"/>
                  <a:pt x="312268" y="38913"/>
                  <a:pt x="311545" y="38913"/>
                </a:cubicBezTo>
                <a:cubicBezTo>
                  <a:pt x="302581" y="38913"/>
                  <a:pt x="293613" y="40677"/>
                  <a:pt x="285305" y="44054"/>
                </a:cubicBezTo>
                <a:cubicBezTo>
                  <a:pt x="278725" y="46744"/>
                  <a:pt x="272591" y="50428"/>
                  <a:pt x="266063" y="53255"/>
                </a:cubicBezTo>
                <a:cubicBezTo>
                  <a:pt x="260682" y="55585"/>
                  <a:pt x="254871" y="57345"/>
                  <a:pt x="249052" y="57345"/>
                </a:cubicBezTo>
                <a:cubicBezTo>
                  <a:pt x="247810" y="57345"/>
                  <a:pt x="246568" y="57265"/>
                  <a:pt x="245330" y="57093"/>
                </a:cubicBezTo>
                <a:cubicBezTo>
                  <a:pt x="244772" y="57020"/>
                  <a:pt x="244194" y="56927"/>
                  <a:pt x="243630" y="56927"/>
                </a:cubicBezTo>
                <a:cubicBezTo>
                  <a:pt x="243139" y="56927"/>
                  <a:pt x="242658" y="56997"/>
                  <a:pt x="242212" y="57213"/>
                </a:cubicBezTo>
                <a:cubicBezTo>
                  <a:pt x="239761" y="58412"/>
                  <a:pt x="242623" y="64272"/>
                  <a:pt x="242640" y="66277"/>
                </a:cubicBezTo>
                <a:cubicBezTo>
                  <a:pt x="242657" y="68316"/>
                  <a:pt x="241955" y="70475"/>
                  <a:pt x="240310" y="71674"/>
                </a:cubicBezTo>
                <a:cubicBezTo>
                  <a:pt x="239441" y="72295"/>
                  <a:pt x="238402" y="72573"/>
                  <a:pt x="237338" y="72573"/>
                </a:cubicBezTo>
                <a:cubicBezTo>
                  <a:pt x="235905" y="72573"/>
                  <a:pt x="234428" y="72067"/>
                  <a:pt x="233267" y="71212"/>
                </a:cubicBezTo>
                <a:cubicBezTo>
                  <a:pt x="231246" y="69721"/>
                  <a:pt x="230012" y="67408"/>
                  <a:pt x="229087" y="65060"/>
                </a:cubicBezTo>
                <a:cubicBezTo>
                  <a:pt x="225694" y="56408"/>
                  <a:pt x="225934" y="46384"/>
                  <a:pt x="229738" y="37903"/>
                </a:cubicBezTo>
                <a:cubicBezTo>
                  <a:pt x="230920" y="35264"/>
                  <a:pt x="232959" y="32145"/>
                  <a:pt x="235581" y="30758"/>
                </a:cubicBezTo>
                <a:cubicBezTo>
                  <a:pt x="236502" y="30266"/>
                  <a:pt x="237563" y="29990"/>
                  <a:pt x="238607" y="29990"/>
                </a:cubicBezTo>
                <a:cubicBezTo>
                  <a:pt x="239601" y="29990"/>
                  <a:pt x="240579" y="30240"/>
                  <a:pt x="241406" y="30792"/>
                </a:cubicBezTo>
                <a:cubicBezTo>
                  <a:pt x="242398" y="31470"/>
                  <a:pt x="243279" y="32578"/>
                  <a:pt x="244463" y="32578"/>
                </a:cubicBezTo>
                <a:cubicBezTo>
                  <a:pt x="244506" y="32578"/>
                  <a:pt x="244549" y="32577"/>
                  <a:pt x="244593" y="32574"/>
                </a:cubicBezTo>
                <a:cubicBezTo>
                  <a:pt x="245416" y="32522"/>
                  <a:pt x="246118" y="31871"/>
                  <a:pt x="246444" y="31100"/>
                </a:cubicBezTo>
                <a:cubicBezTo>
                  <a:pt x="246769" y="30346"/>
                  <a:pt x="246804" y="29490"/>
                  <a:pt x="246769" y="28650"/>
                </a:cubicBezTo>
                <a:cubicBezTo>
                  <a:pt x="246529" y="22413"/>
                  <a:pt x="243377" y="16862"/>
                  <a:pt x="238870" y="12698"/>
                </a:cubicBezTo>
                <a:cubicBezTo>
                  <a:pt x="234878" y="8997"/>
                  <a:pt x="229806" y="6701"/>
                  <a:pt x="224666" y="4936"/>
                </a:cubicBezTo>
                <a:cubicBezTo>
                  <a:pt x="215138" y="1633"/>
                  <a:pt x="205050" y="0"/>
                  <a:pt x="194964" y="0"/>
                </a:cubicBezTo>
                <a:close/>
                <a:moveTo>
                  <a:pt x="191845" y="39245"/>
                </a:moveTo>
                <a:cubicBezTo>
                  <a:pt x="190976" y="39245"/>
                  <a:pt x="190117" y="39387"/>
                  <a:pt x="189318" y="39736"/>
                </a:cubicBezTo>
                <a:cubicBezTo>
                  <a:pt x="187724" y="40438"/>
                  <a:pt x="186473" y="42152"/>
                  <a:pt x="186748" y="43882"/>
                </a:cubicBezTo>
                <a:cubicBezTo>
                  <a:pt x="187245" y="47087"/>
                  <a:pt x="191048" y="46607"/>
                  <a:pt x="193019" y="48629"/>
                </a:cubicBezTo>
                <a:cubicBezTo>
                  <a:pt x="194201" y="49845"/>
                  <a:pt x="195024" y="51353"/>
                  <a:pt x="195795" y="52861"/>
                </a:cubicBezTo>
                <a:cubicBezTo>
                  <a:pt x="196154" y="53563"/>
                  <a:pt x="196531" y="54300"/>
                  <a:pt x="197165" y="54746"/>
                </a:cubicBezTo>
                <a:cubicBezTo>
                  <a:pt x="197486" y="54965"/>
                  <a:pt x="197889" y="55093"/>
                  <a:pt x="198275" y="55093"/>
                </a:cubicBezTo>
                <a:cubicBezTo>
                  <a:pt x="198674" y="55093"/>
                  <a:pt x="199055" y="54956"/>
                  <a:pt x="199307" y="54643"/>
                </a:cubicBezTo>
                <a:cubicBezTo>
                  <a:pt x="199821" y="54026"/>
                  <a:pt x="199564" y="53101"/>
                  <a:pt x="199393" y="52312"/>
                </a:cubicBezTo>
                <a:cubicBezTo>
                  <a:pt x="199204" y="51507"/>
                  <a:pt x="199239" y="50462"/>
                  <a:pt x="199993" y="50154"/>
                </a:cubicBezTo>
                <a:cubicBezTo>
                  <a:pt x="200122" y="50101"/>
                  <a:pt x="200254" y="50078"/>
                  <a:pt x="200386" y="50078"/>
                </a:cubicBezTo>
                <a:cubicBezTo>
                  <a:pt x="200817" y="50078"/>
                  <a:pt x="201254" y="50320"/>
                  <a:pt x="201620" y="50582"/>
                </a:cubicBezTo>
                <a:cubicBezTo>
                  <a:pt x="204088" y="52432"/>
                  <a:pt x="205270" y="55928"/>
                  <a:pt x="204585" y="58926"/>
                </a:cubicBezTo>
                <a:cubicBezTo>
                  <a:pt x="204208" y="60554"/>
                  <a:pt x="203334" y="62011"/>
                  <a:pt x="202803" y="63587"/>
                </a:cubicBezTo>
                <a:cubicBezTo>
                  <a:pt x="202374" y="64838"/>
                  <a:pt x="202169" y="66123"/>
                  <a:pt x="202117" y="67425"/>
                </a:cubicBezTo>
                <a:cubicBezTo>
                  <a:pt x="202032" y="69241"/>
                  <a:pt x="202203" y="71075"/>
                  <a:pt x="202408" y="72857"/>
                </a:cubicBezTo>
                <a:cubicBezTo>
                  <a:pt x="202717" y="75786"/>
                  <a:pt x="202546" y="78836"/>
                  <a:pt x="202974" y="81715"/>
                </a:cubicBezTo>
                <a:cubicBezTo>
                  <a:pt x="203659" y="86358"/>
                  <a:pt x="205081" y="91910"/>
                  <a:pt x="209622" y="94206"/>
                </a:cubicBezTo>
                <a:cubicBezTo>
                  <a:pt x="210122" y="94456"/>
                  <a:pt x="210699" y="94658"/>
                  <a:pt x="211246" y="94658"/>
                </a:cubicBezTo>
                <a:cubicBezTo>
                  <a:pt x="211561" y="94658"/>
                  <a:pt x="211866" y="94591"/>
                  <a:pt x="212141" y="94429"/>
                </a:cubicBezTo>
                <a:cubicBezTo>
                  <a:pt x="213443" y="93658"/>
                  <a:pt x="212963" y="91704"/>
                  <a:pt x="212449" y="90299"/>
                </a:cubicBezTo>
                <a:cubicBezTo>
                  <a:pt x="210239" y="84337"/>
                  <a:pt x="210016" y="77860"/>
                  <a:pt x="209828" y="71520"/>
                </a:cubicBezTo>
                <a:cubicBezTo>
                  <a:pt x="209639" y="65163"/>
                  <a:pt x="209434" y="58686"/>
                  <a:pt x="207275" y="52724"/>
                </a:cubicBezTo>
                <a:cubicBezTo>
                  <a:pt x="205116" y="46744"/>
                  <a:pt x="200609" y="41261"/>
                  <a:pt x="194475" y="39616"/>
                </a:cubicBezTo>
                <a:cubicBezTo>
                  <a:pt x="193621" y="39392"/>
                  <a:pt x="192727" y="39245"/>
                  <a:pt x="191845" y="39245"/>
                </a:cubicBezTo>
                <a:close/>
                <a:moveTo>
                  <a:pt x="226066" y="97655"/>
                </a:moveTo>
                <a:cubicBezTo>
                  <a:pt x="225971" y="97655"/>
                  <a:pt x="225875" y="97659"/>
                  <a:pt x="225780" y="97667"/>
                </a:cubicBezTo>
                <a:cubicBezTo>
                  <a:pt x="224358" y="97787"/>
                  <a:pt x="223107" y="98712"/>
                  <a:pt x="221685" y="98764"/>
                </a:cubicBezTo>
                <a:cubicBezTo>
                  <a:pt x="221633" y="98766"/>
                  <a:pt x="221581" y="98767"/>
                  <a:pt x="221530" y="98767"/>
                </a:cubicBezTo>
                <a:cubicBezTo>
                  <a:pt x="220388" y="98767"/>
                  <a:pt x="219303" y="98241"/>
                  <a:pt x="218172" y="98061"/>
                </a:cubicBezTo>
                <a:cubicBezTo>
                  <a:pt x="217824" y="98001"/>
                  <a:pt x="217516" y="97973"/>
                  <a:pt x="217247" y="97973"/>
                </a:cubicBezTo>
                <a:cubicBezTo>
                  <a:pt x="214369" y="97973"/>
                  <a:pt x="215847" y="101179"/>
                  <a:pt x="217555" y="102636"/>
                </a:cubicBezTo>
                <a:cubicBezTo>
                  <a:pt x="219434" y="104260"/>
                  <a:pt x="222066" y="105188"/>
                  <a:pt x="224574" y="105188"/>
                </a:cubicBezTo>
                <a:cubicBezTo>
                  <a:pt x="224765" y="105188"/>
                  <a:pt x="224956" y="105183"/>
                  <a:pt x="225146" y="105172"/>
                </a:cubicBezTo>
                <a:cubicBezTo>
                  <a:pt x="227853" y="105035"/>
                  <a:pt x="230749" y="103236"/>
                  <a:pt x="229566" y="100066"/>
                </a:cubicBezTo>
                <a:cubicBezTo>
                  <a:pt x="229035" y="98648"/>
                  <a:pt x="227564" y="97655"/>
                  <a:pt x="226066" y="97655"/>
                </a:cubicBezTo>
                <a:close/>
                <a:moveTo>
                  <a:pt x="174177" y="95468"/>
                </a:moveTo>
                <a:cubicBezTo>
                  <a:pt x="174231" y="95468"/>
                  <a:pt x="174287" y="95475"/>
                  <a:pt x="174342" y="95491"/>
                </a:cubicBezTo>
                <a:cubicBezTo>
                  <a:pt x="174736" y="95628"/>
                  <a:pt x="174839" y="96142"/>
                  <a:pt x="174856" y="96553"/>
                </a:cubicBezTo>
                <a:cubicBezTo>
                  <a:pt x="175096" y="101882"/>
                  <a:pt x="173074" y="107022"/>
                  <a:pt x="172526" y="112283"/>
                </a:cubicBezTo>
                <a:cubicBezTo>
                  <a:pt x="172286" y="114613"/>
                  <a:pt x="171909" y="117954"/>
                  <a:pt x="172646" y="120164"/>
                </a:cubicBezTo>
                <a:cubicBezTo>
                  <a:pt x="172835" y="120747"/>
                  <a:pt x="172869" y="121535"/>
                  <a:pt x="172338" y="121844"/>
                </a:cubicBezTo>
                <a:cubicBezTo>
                  <a:pt x="172221" y="121908"/>
                  <a:pt x="172092" y="121936"/>
                  <a:pt x="171961" y="121936"/>
                </a:cubicBezTo>
                <a:cubicBezTo>
                  <a:pt x="171707" y="121936"/>
                  <a:pt x="171444" y="121830"/>
                  <a:pt x="171241" y="121672"/>
                </a:cubicBezTo>
                <a:cubicBezTo>
                  <a:pt x="169648" y="120404"/>
                  <a:pt x="169168" y="115692"/>
                  <a:pt x="168979" y="113808"/>
                </a:cubicBezTo>
                <a:cubicBezTo>
                  <a:pt x="168928" y="113362"/>
                  <a:pt x="168859" y="112865"/>
                  <a:pt x="168482" y="112608"/>
                </a:cubicBezTo>
                <a:cubicBezTo>
                  <a:pt x="168351" y="112524"/>
                  <a:pt x="168204" y="112487"/>
                  <a:pt x="168053" y="112487"/>
                </a:cubicBezTo>
                <a:cubicBezTo>
                  <a:pt x="167714" y="112487"/>
                  <a:pt x="167360" y="112678"/>
                  <a:pt x="167146" y="112951"/>
                </a:cubicBezTo>
                <a:cubicBezTo>
                  <a:pt x="166746" y="113445"/>
                  <a:pt x="166548" y="114334"/>
                  <a:pt x="166087" y="114334"/>
                </a:cubicBezTo>
                <a:cubicBezTo>
                  <a:pt x="165876" y="114334"/>
                  <a:pt x="165610" y="114148"/>
                  <a:pt x="165244" y="113653"/>
                </a:cubicBezTo>
                <a:cubicBezTo>
                  <a:pt x="164661" y="112848"/>
                  <a:pt x="164593" y="111700"/>
                  <a:pt x="164799" y="110483"/>
                </a:cubicBezTo>
                <a:cubicBezTo>
                  <a:pt x="165175" y="108342"/>
                  <a:pt x="166461" y="105977"/>
                  <a:pt x="167369" y="104778"/>
                </a:cubicBezTo>
                <a:cubicBezTo>
                  <a:pt x="168739" y="103013"/>
                  <a:pt x="170333" y="102208"/>
                  <a:pt x="171241" y="99963"/>
                </a:cubicBezTo>
                <a:cubicBezTo>
                  <a:pt x="171824" y="98541"/>
                  <a:pt x="172320" y="97033"/>
                  <a:pt x="173383" y="95902"/>
                </a:cubicBezTo>
                <a:cubicBezTo>
                  <a:pt x="173600" y="95685"/>
                  <a:pt x="173878" y="95468"/>
                  <a:pt x="174177" y="95468"/>
                </a:cubicBezTo>
                <a:close/>
                <a:moveTo>
                  <a:pt x="130119" y="120018"/>
                </a:moveTo>
                <a:cubicBezTo>
                  <a:pt x="129263" y="120018"/>
                  <a:pt x="128338" y="120505"/>
                  <a:pt x="128148" y="121330"/>
                </a:cubicBezTo>
                <a:cubicBezTo>
                  <a:pt x="127977" y="122135"/>
                  <a:pt x="128474" y="122923"/>
                  <a:pt x="129090" y="123471"/>
                </a:cubicBezTo>
                <a:cubicBezTo>
                  <a:pt x="130307" y="124585"/>
                  <a:pt x="131952" y="125099"/>
                  <a:pt x="133528" y="125579"/>
                </a:cubicBezTo>
                <a:cubicBezTo>
                  <a:pt x="133766" y="125658"/>
                  <a:pt x="134021" y="125726"/>
                  <a:pt x="134264" y="125726"/>
                </a:cubicBezTo>
                <a:cubicBezTo>
                  <a:pt x="134440" y="125726"/>
                  <a:pt x="134610" y="125690"/>
                  <a:pt x="134762" y="125596"/>
                </a:cubicBezTo>
                <a:cubicBezTo>
                  <a:pt x="135088" y="125373"/>
                  <a:pt x="135173" y="124928"/>
                  <a:pt x="135156" y="124534"/>
                </a:cubicBezTo>
                <a:cubicBezTo>
                  <a:pt x="135070" y="122495"/>
                  <a:pt x="132243" y="120199"/>
                  <a:pt x="130324" y="120027"/>
                </a:cubicBezTo>
                <a:cubicBezTo>
                  <a:pt x="130257" y="120021"/>
                  <a:pt x="130188" y="120018"/>
                  <a:pt x="130119" y="120018"/>
                </a:cubicBezTo>
                <a:close/>
                <a:moveTo>
                  <a:pt x="210840" y="136685"/>
                </a:moveTo>
                <a:cubicBezTo>
                  <a:pt x="211675" y="136685"/>
                  <a:pt x="212561" y="136915"/>
                  <a:pt x="213083" y="137247"/>
                </a:cubicBezTo>
                <a:cubicBezTo>
                  <a:pt x="214334" y="138035"/>
                  <a:pt x="215328" y="139218"/>
                  <a:pt x="215876" y="140588"/>
                </a:cubicBezTo>
                <a:cubicBezTo>
                  <a:pt x="216047" y="141017"/>
                  <a:pt x="216167" y="141565"/>
                  <a:pt x="215859" y="141908"/>
                </a:cubicBezTo>
                <a:cubicBezTo>
                  <a:pt x="215678" y="142121"/>
                  <a:pt x="215398" y="142188"/>
                  <a:pt x="215105" y="142188"/>
                </a:cubicBezTo>
                <a:cubicBezTo>
                  <a:pt x="214926" y="142188"/>
                  <a:pt x="214743" y="142163"/>
                  <a:pt x="214574" y="142131"/>
                </a:cubicBezTo>
                <a:cubicBezTo>
                  <a:pt x="212998" y="141805"/>
                  <a:pt x="209399" y="140537"/>
                  <a:pt x="208868" y="138755"/>
                </a:cubicBezTo>
                <a:cubicBezTo>
                  <a:pt x="208412" y="137222"/>
                  <a:pt x="209565" y="136685"/>
                  <a:pt x="210840" y="136685"/>
                </a:cubicBezTo>
                <a:close/>
                <a:moveTo>
                  <a:pt x="70904" y="145048"/>
                </a:moveTo>
                <a:cubicBezTo>
                  <a:pt x="70526" y="145048"/>
                  <a:pt x="70145" y="145110"/>
                  <a:pt x="69771" y="145180"/>
                </a:cubicBezTo>
                <a:lnTo>
                  <a:pt x="59611" y="146808"/>
                </a:lnTo>
                <a:cubicBezTo>
                  <a:pt x="58171" y="147048"/>
                  <a:pt x="55841" y="147785"/>
                  <a:pt x="56372" y="149772"/>
                </a:cubicBezTo>
                <a:cubicBezTo>
                  <a:pt x="56749" y="151143"/>
                  <a:pt x="58428" y="151246"/>
                  <a:pt x="59611" y="151383"/>
                </a:cubicBezTo>
                <a:cubicBezTo>
                  <a:pt x="60218" y="151445"/>
                  <a:pt x="60828" y="151475"/>
                  <a:pt x="61437" y="151475"/>
                </a:cubicBezTo>
                <a:cubicBezTo>
                  <a:pt x="64905" y="151475"/>
                  <a:pt x="68365" y="150490"/>
                  <a:pt x="71279" y="148624"/>
                </a:cubicBezTo>
                <a:cubicBezTo>
                  <a:pt x="72187" y="148042"/>
                  <a:pt x="73147" y="147048"/>
                  <a:pt x="72753" y="146037"/>
                </a:cubicBezTo>
                <a:cubicBezTo>
                  <a:pt x="72547" y="145523"/>
                  <a:pt x="71999" y="145198"/>
                  <a:pt x="71433" y="145095"/>
                </a:cubicBezTo>
                <a:cubicBezTo>
                  <a:pt x="71258" y="145062"/>
                  <a:pt x="71082" y="145048"/>
                  <a:pt x="70904" y="145048"/>
                </a:cubicBezTo>
                <a:close/>
                <a:moveTo>
                  <a:pt x="12493" y="120351"/>
                </a:moveTo>
                <a:cubicBezTo>
                  <a:pt x="12291" y="120351"/>
                  <a:pt x="12090" y="120363"/>
                  <a:pt x="11891" y="120387"/>
                </a:cubicBezTo>
                <a:cubicBezTo>
                  <a:pt x="7522" y="120935"/>
                  <a:pt x="6682" y="127841"/>
                  <a:pt x="6922" y="131199"/>
                </a:cubicBezTo>
                <a:cubicBezTo>
                  <a:pt x="6991" y="132124"/>
                  <a:pt x="7162" y="133067"/>
                  <a:pt x="7676" y="133820"/>
                </a:cubicBezTo>
                <a:cubicBezTo>
                  <a:pt x="8670" y="135225"/>
                  <a:pt x="10555" y="135568"/>
                  <a:pt x="12217" y="136048"/>
                </a:cubicBezTo>
                <a:cubicBezTo>
                  <a:pt x="15284" y="136939"/>
                  <a:pt x="18111" y="138704"/>
                  <a:pt x="20236" y="141085"/>
                </a:cubicBezTo>
                <a:cubicBezTo>
                  <a:pt x="22532" y="143638"/>
                  <a:pt x="24005" y="146808"/>
                  <a:pt x="25890" y="149687"/>
                </a:cubicBezTo>
                <a:cubicBezTo>
                  <a:pt x="29035" y="154461"/>
                  <a:pt x="33741" y="158185"/>
                  <a:pt x="39353" y="158185"/>
                </a:cubicBezTo>
                <a:cubicBezTo>
                  <a:pt x="40468" y="158185"/>
                  <a:pt x="41620" y="158038"/>
                  <a:pt x="42802" y="157723"/>
                </a:cubicBezTo>
                <a:cubicBezTo>
                  <a:pt x="43624" y="157517"/>
                  <a:pt x="44532" y="157072"/>
                  <a:pt x="44652" y="156249"/>
                </a:cubicBezTo>
                <a:cubicBezTo>
                  <a:pt x="44738" y="155650"/>
                  <a:pt x="44378" y="155101"/>
                  <a:pt x="44310" y="154519"/>
                </a:cubicBezTo>
                <a:cubicBezTo>
                  <a:pt x="44155" y="153388"/>
                  <a:pt x="45081" y="152377"/>
                  <a:pt x="46074" y="151863"/>
                </a:cubicBezTo>
                <a:cubicBezTo>
                  <a:pt x="47085" y="151332"/>
                  <a:pt x="48233" y="151092"/>
                  <a:pt x="49193" y="150492"/>
                </a:cubicBezTo>
                <a:cubicBezTo>
                  <a:pt x="50152" y="149892"/>
                  <a:pt x="50923" y="148727"/>
                  <a:pt x="50546" y="147648"/>
                </a:cubicBezTo>
                <a:cubicBezTo>
                  <a:pt x="50032" y="146226"/>
                  <a:pt x="48113" y="146140"/>
                  <a:pt x="46606" y="146037"/>
                </a:cubicBezTo>
                <a:cubicBezTo>
                  <a:pt x="43504" y="145814"/>
                  <a:pt x="40506" y="144409"/>
                  <a:pt x="38347" y="142165"/>
                </a:cubicBezTo>
                <a:cubicBezTo>
                  <a:pt x="37632" y="141408"/>
                  <a:pt x="36711" y="140491"/>
                  <a:pt x="35772" y="140491"/>
                </a:cubicBezTo>
                <a:cubicBezTo>
                  <a:pt x="35562" y="140491"/>
                  <a:pt x="35352" y="140537"/>
                  <a:pt x="35143" y="140640"/>
                </a:cubicBezTo>
                <a:cubicBezTo>
                  <a:pt x="34440" y="140983"/>
                  <a:pt x="34166" y="141925"/>
                  <a:pt x="34337" y="142696"/>
                </a:cubicBezTo>
                <a:cubicBezTo>
                  <a:pt x="34509" y="143467"/>
                  <a:pt x="35006" y="144135"/>
                  <a:pt x="35485" y="144752"/>
                </a:cubicBezTo>
                <a:cubicBezTo>
                  <a:pt x="36393" y="145934"/>
                  <a:pt x="37302" y="147100"/>
                  <a:pt x="38210" y="148265"/>
                </a:cubicBezTo>
                <a:cubicBezTo>
                  <a:pt x="38741" y="148967"/>
                  <a:pt x="39957" y="150081"/>
                  <a:pt x="38398" y="150321"/>
                </a:cubicBezTo>
                <a:cubicBezTo>
                  <a:pt x="38176" y="150355"/>
                  <a:pt x="37958" y="150372"/>
                  <a:pt x="37742" y="150372"/>
                </a:cubicBezTo>
                <a:cubicBezTo>
                  <a:pt x="33674" y="150372"/>
                  <a:pt x="30849" y="144446"/>
                  <a:pt x="29694" y="141257"/>
                </a:cubicBezTo>
                <a:cubicBezTo>
                  <a:pt x="28769" y="138738"/>
                  <a:pt x="28135" y="136099"/>
                  <a:pt x="27072" y="133632"/>
                </a:cubicBezTo>
                <a:cubicBezTo>
                  <a:pt x="26044" y="131199"/>
                  <a:pt x="24588" y="128937"/>
                  <a:pt x="22823" y="126967"/>
                </a:cubicBezTo>
                <a:cubicBezTo>
                  <a:pt x="20579" y="124446"/>
                  <a:pt x="16266" y="120351"/>
                  <a:pt x="12493" y="120351"/>
                </a:cubicBezTo>
                <a:close/>
                <a:moveTo>
                  <a:pt x="107624" y="145462"/>
                </a:moveTo>
                <a:cubicBezTo>
                  <a:pt x="106768" y="145462"/>
                  <a:pt x="106234" y="145893"/>
                  <a:pt x="106679" y="147219"/>
                </a:cubicBezTo>
                <a:cubicBezTo>
                  <a:pt x="106936" y="147973"/>
                  <a:pt x="107553" y="148539"/>
                  <a:pt x="108101" y="149121"/>
                </a:cubicBezTo>
                <a:cubicBezTo>
                  <a:pt x="109146" y="150252"/>
                  <a:pt x="109968" y="151606"/>
                  <a:pt x="110500" y="153045"/>
                </a:cubicBezTo>
                <a:cubicBezTo>
                  <a:pt x="111134" y="154776"/>
                  <a:pt x="111356" y="156643"/>
                  <a:pt x="112110" y="158305"/>
                </a:cubicBezTo>
                <a:cubicBezTo>
                  <a:pt x="112679" y="159590"/>
                  <a:pt x="114578" y="161719"/>
                  <a:pt x="116103" y="161719"/>
                </a:cubicBezTo>
                <a:cubicBezTo>
                  <a:pt x="116369" y="161719"/>
                  <a:pt x="116623" y="161654"/>
                  <a:pt x="116857" y="161509"/>
                </a:cubicBezTo>
                <a:cubicBezTo>
                  <a:pt x="117114" y="161355"/>
                  <a:pt x="117336" y="161115"/>
                  <a:pt x="117525" y="160756"/>
                </a:cubicBezTo>
                <a:cubicBezTo>
                  <a:pt x="118810" y="158408"/>
                  <a:pt x="117148" y="153799"/>
                  <a:pt x="115966" y="151726"/>
                </a:cubicBezTo>
                <a:cubicBezTo>
                  <a:pt x="114869" y="149790"/>
                  <a:pt x="113207" y="147973"/>
                  <a:pt x="111339" y="146757"/>
                </a:cubicBezTo>
                <a:cubicBezTo>
                  <a:pt x="110724" y="146344"/>
                  <a:pt x="108846" y="145462"/>
                  <a:pt x="107624" y="145462"/>
                </a:cubicBezTo>
                <a:close/>
                <a:moveTo>
                  <a:pt x="18259" y="22189"/>
                </a:moveTo>
                <a:cubicBezTo>
                  <a:pt x="12122" y="22189"/>
                  <a:pt x="5996" y="23792"/>
                  <a:pt x="754" y="27142"/>
                </a:cubicBezTo>
                <a:cubicBezTo>
                  <a:pt x="1508" y="32642"/>
                  <a:pt x="720" y="37543"/>
                  <a:pt x="0" y="43060"/>
                </a:cubicBezTo>
                <a:cubicBezTo>
                  <a:pt x="9955" y="41227"/>
                  <a:pt x="19653" y="40267"/>
                  <a:pt x="29728" y="39325"/>
                </a:cubicBezTo>
                <a:cubicBezTo>
                  <a:pt x="31744" y="39135"/>
                  <a:pt x="34037" y="38850"/>
                  <a:pt x="36296" y="38850"/>
                </a:cubicBezTo>
                <a:cubicBezTo>
                  <a:pt x="39126" y="38850"/>
                  <a:pt x="41903" y="39297"/>
                  <a:pt x="44018" y="40935"/>
                </a:cubicBezTo>
                <a:cubicBezTo>
                  <a:pt x="47531" y="43660"/>
                  <a:pt x="49793" y="48046"/>
                  <a:pt x="49724" y="52501"/>
                </a:cubicBezTo>
                <a:cubicBezTo>
                  <a:pt x="49707" y="53409"/>
                  <a:pt x="49501" y="54471"/>
                  <a:pt x="48696" y="54883"/>
                </a:cubicBezTo>
                <a:cubicBezTo>
                  <a:pt x="48474" y="54997"/>
                  <a:pt x="48258" y="55047"/>
                  <a:pt x="48045" y="55047"/>
                </a:cubicBezTo>
                <a:cubicBezTo>
                  <a:pt x="46759" y="55047"/>
                  <a:pt x="45598" y="53223"/>
                  <a:pt x="44172" y="52724"/>
                </a:cubicBezTo>
                <a:cubicBezTo>
                  <a:pt x="43922" y="52633"/>
                  <a:pt x="43672" y="52592"/>
                  <a:pt x="43427" y="52592"/>
                </a:cubicBezTo>
                <a:cubicBezTo>
                  <a:pt x="41625" y="52592"/>
                  <a:pt x="40075" y="54854"/>
                  <a:pt x="40437" y="56785"/>
                </a:cubicBezTo>
                <a:cubicBezTo>
                  <a:pt x="40831" y="58961"/>
                  <a:pt x="42682" y="60554"/>
                  <a:pt x="44464" y="61908"/>
                </a:cubicBezTo>
                <a:cubicBezTo>
                  <a:pt x="47514" y="64238"/>
                  <a:pt x="50684" y="66431"/>
                  <a:pt x="53956" y="68453"/>
                </a:cubicBezTo>
                <a:cubicBezTo>
                  <a:pt x="56321" y="69909"/>
                  <a:pt x="59696" y="71075"/>
                  <a:pt x="61410" y="73336"/>
                </a:cubicBezTo>
                <a:cubicBezTo>
                  <a:pt x="62712" y="75015"/>
                  <a:pt x="63157" y="77534"/>
                  <a:pt x="64048" y="79453"/>
                </a:cubicBezTo>
                <a:cubicBezTo>
                  <a:pt x="65436" y="82469"/>
                  <a:pt x="66995" y="85502"/>
                  <a:pt x="69326" y="87918"/>
                </a:cubicBezTo>
                <a:cubicBezTo>
                  <a:pt x="72564" y="91242"/>
                  <a:pt x="77105" y="93144"/>
                  <a:pt x="81714" y="93640"/>
                </a:cubicBezTo>
                <a:cubicBezTo>
                  <a:pt x="82858" y="93765"/>
                  <a:pt x="83996" y="93824"/>
                  <a:pt x="85125" y="93824"/>
                </a:cubicBezTo>
                <a:cubicBezTo>
                  <a:pt x="96781" y="93824"/>
                  <a:pt x="107567" y="87454"/>
                  <a:pt x="115846" y="79659"/>
                </a:cubicBezTo>
                <a:cubicBezTo>
                  <a:pt x="121586" y="74244"/>
                  <a:pt x="126880" y="68247"/>
                  <a:pt x="133443" y="63844"/>
                </a:cubicBezTo>
                <a:cubicBezTo>
                  <a:pt x="138474" y="60445"/>
                  <a:pt x="144498" y="58050"/>
                  <a:pt x="150480" y="58050"/>
                </a:cubicBezTo>
                <a:cubicBezTo>
                  <a:pt x="152279" y="58050"/>
                  <a:pt x="154074" y="58266"/>
                  <a:pt x="155837" y="58738"/>
                </a:cubicBezTo>
                <a:cubicBezTo>
                  <a:pt x="159812" y="59800"/>
                  <a:pt x="164079" y="63535"/>
                  <a:pt x="166872" y="66500"/>
                </a:cubicBezTo>
                <a:cubicBezTo>
                  <a:pt x="170282" y="70132"/>
                  <a:pt x="172646" y="74758"/>
                  <a:pt x="173451" y="79693"/>
                </a:cubicBezTo>
                <a:cubicBezTo>
                  <a:pt x="174291" y="84936"/>
                  <a:pt x="173349" y="90402"/>
                  <a:pt x="170950" y="95131"/>
                </a:cubicBezTo>
                <a:cubicBezTo>
                  <a:pt x="168482" y="99980"/>
                  <a:pt x="163651" y="103938"/>
                  <a:pt x="162503" y="109455"/>
                </a:cubicBezTo>
                <a:cubicBezTo>
                  <a:pt x="161389" y="114767"/>
                  <a:pt x="164901" y="121981"/>
                  <a:pt x="167249" y="126658"/>
                </a:cubicBezTo>
                <a:cubicBezTo>
                  <a:pt x="171926" y="136048"/>
                  <a:pt x="177941" y="145814"/>
                  <a:pt x="187159" y="151349"/>
                </a:cubicBezTo>
                <a:cubicBezTo>
                  <a:pt x="190500" y="153336"/>
                  <a:pt x="194150" y="154844"/>
                  <a:pt x="197954" y="155701"/>
                </a:cubicBezTo>
                <a:cubicBezTo>
                  <a:pt x="198882" y="155915"/>
                  <a:pt x="199783" y="155997"/>
                  <a:pt x="200670" y="155997"/>
                </a:cubicBezTo>
                <a:cubicBezTo>
                  <a:pt x="203554" y="155997"/>
                  <a:pt x="206281" y="155131"/>
                  <a:pt x="209248" y="155131"/>
                </a:cubicBezTo>
                <a:cubicBezTo>
                  <a:pt x="209597" y="155131"/>
                  <a:pt x="209950" y="155143"/>
                  <a:pt x="210307" y="155170"/>
                </a:cubicBezTo>
                <a:cubicBezTo>
                  <a:pt x="213049" y="155393"/>
                  <a:pt x="215585" y="156712"/>
                  <a:pt x="218018" y="157997"/>
                </a:cubicBezTo>
                <a:cubicBezTo>
                  <a:pt x="222119" y="160180"/>
                  <a:pt x="225383" y="162576"/>
                  <a:pt x="229824" y="162576"/>
                </a:cubicBezTo>
                <a:cubicBezTo>
                  <a:pt x="230263" y="162576"/>
                  <a:pt x="230713" y="162553"/>
                  <a:pt x="231177" y="162503"/>
                </a:cubicBezTo>
                <a:cubicBezTo>
                  <a:pt x="235820" y="162006"/>
                  <a:pt x="240173" y="161424"/>
                  <a:pt x="244542" y="159693"/>
                </a:cubicBezTo>
                <a:cubicBezTo>
                  <a:pt x="253041" y="156335"/>
                  <a:pt x="260477" y="150149"/>
                  <a:pt x="265035" y="142216"/>
                </a:cubicBezTo>
                <a:cubicBezTo>
                  <a:pt x="269181" y="135037"/>
                  <a:pt x="271049" y="126812"/>
                  <a:pt x="273311" y="118845"/>
                </a:cubicBezTo>
                <a:cubicBezTo>
                  <a:pt x="275589" y="110878"/>
                  <a:pt x="278485" y="102790"/>
                  <a:pt x="284174" y="96759"/>
                </a:cubicBezTo>
                <a:cubicBezTo>
                  <a:pt x="288386" y="92319"/>
                  <a:pt x="294484" y="89289"/>
                  <a:pt x="300462" y="89289"/>
                </a:cubicBezTo>
                <a:cubicBezTo>
                  <a:pt x="302583" y="89289"/>
                  <a:pt x="304688" y="89671"/>
                  <a:pt x="306688" y="90505"/>
                </a:cubicBezTo>
                <a:cubicBezTo>
                  <a:pt x="305917" y="90179"/>
                  <a:pt x="306620" y="84594"/>
                  <a:pt x="306089" y="83668"/>
                </a:cubicBezTo>
                <a:cubicBezTo>
                  <a:pt x="305530" y="82670"/>
                  <a:pt x="304622" y="82438"/>
                  <a:pt x="303613" y="82438"/>
                </a:cubicBezTo>
                <a:cubicBezTo>
                  <a:pt x="303012" y="82438"/>
                  <a:pt x="302374" y="82520"/>
                  <a:pt x="301754" y="82572"/>
                </a:cubicBezTo>
                <a:cubicBezTo>
                  <a:pt x="297504" y="82897"/>
                  <a:pt x="293443" y="84354"/>
                  <a:pt x="289742" y="86444"/>
                </a:cubicBezTo>
                <a:cubicBezTo>
                  <a:pt x="282118" y="90762"/>
                  <a:pt x="276035" y="97581"/>
                  <a:pt x="271015" y="104641"/>
                </a:cubicBezTo>
                <a:cubicBezTo>
                  <a:pt x="262704" y="116361"/>
                  <a:pt x="255165" y="129811"/>
                  <a:pt x="242160" y="135894"/>
                </a:cubicBezTo>
                <a:cubicBezTo>
                  <a:pt x="237639" y="138007"/>
                  <a:pt x="232962" y="139243"/>
                  <a:pt x="228369" y="139243"/>
                </a:cubicBezTo>
                <a:cubicBezTo>
                  <a:pt x="223354" y="139243"/>
                  <a:pt x="218439" y="137768"/>
                  <a:pt x="213940" y="134352"/>
                </a:cubicBezTo>
                <a:cubicBezTo>
                  <a:pt x="210890" y="132038"/>
                  <a:pt x="208234" y="129211"/>
                  <a:pt x="205081" y="127035"/>
                </a:cubicBezTo>
                <a:cubicBezTo>
                  <a:pt x="204605" y="126714"/>
                  <a:pt x="204004" y="126400"/>
                  <a:pt x="203458" y="126400"/>
                </a:cubicBezTo>
                <a:cubicBezTo>
                  <a:pt x="203218" y="126400"/>
                  <a:pt x="202989" y="126461"/>
                  <a:pt x="202785" y="126607"/>
                </a:cubicBezTo>
                <a:cubicBezTo>
                  <a:pt x="202083" y="127104"/>
                  <a:pt x="202237" y="128166"/>
                  <a:pt x="202443" y="128989"/>
                </a:cubicBezTo>
                <a:cubicBezTo>
                  <a:pt x="203025" y="131199"/>
                  <a:pt x="204550" y="134232"/>
                  <a:pt x="201535" y="135088"/>
                </a:cubicBezTo>
                <a:cubicBezTo>
                  <a:pt x="201211" y="135180"/>
                  <a:pt x="200885" y="135222"/>
                  <a:pt x="200561" y="135222"/>
                </a:cubicBezTo>
                <a:cubicBezTo>
                  <a:pt x="198154" y="135222"/>
                  <a:pt x="195783" y="132914"/>
                  <a:pt x="194304" y="131404"/>
                </a:cubicBezTo>
                <a:cubicBezTo>
                  <a:pt x="190534" y="127584"/>
                  <a:pt x="186919" y="123351"/>
                  <a:pt x="185377" y="118211"/>
                </a:cubicBezTo>
                <a:cubicBezTo>
                  <a:pt x="184931" y="116738"/>
                  <a:pt x="184674" y="115144"/>
                  <a:pt x="185188" y="113705"/>
                </a:cubicBezTo>
                <a:cubicBezTo>
                  <a:pt x="185652" y="112391"/>
                  <a:pt x="186910" y="111300"/>
                  <a:pt x="188246" y="111300"/>
                </a:cubicBezTo>
                <a:cubicBezTo>
                  <a:pt x="188392" y="111300"/>
                  <a:pt x="188538" y="111313"/>
                  <a:pt x="188684" y="111340"/>
                </a:cubicBezTo>
                <a:cubicBezTo>
                  <a:pt x="189215" y="111443"/>
                  <a:pt x="189712" y="111717"/>
                  <a:pt x="190243" y="111786"/>
                </a:cubicBezTo>
                <a:cubicBezTo>
                  <a:pt x="190349" y="111800"/>
                  <a:pt x="190454" y="111807"/>
                  <a:pt x="190556" y="111807"/>
                </a:cubicBezTo>
                <a:cubicBezTo>
                  <a:pt x="192493" y="111807"/>
                  <a:pt x="193649" y="109262"/>
                  <a:pt x="193567" y="107211"/>
                </a:cubicBezTo>
                <a:cubicBezTo>
                  <a:pt x="193207" y="97667"/>
                  <a:pt x="197200" y="88414"/>
                  <a:pt x="196891" y="78768"/>
                </a:cubicBezTo>
                <a:cubicBezTo>
                  <a:pt x="196480" y="66226"/>
                  <a:pt x="187587" y="55911"/>
                  <a:pt x="176518" y="50942"/>
                </a:cubicBezTo>
                <a:cubicBezTo>
                  <a:pt x="170810" y="48373"/>
                  <a:pt x="163349" y="47793"/>
                  <a:pt x="156874" y="47793"/>
                </a:cubicBezTo>
                <a:cubicBezTo>
                  <a:pt x="155964" y="47793"/>
                  <a:pt x="155073" y="47804"/>
                  <a:pt x="154209" y="47823"/>
                </a:cubicBezTo>
                <a:cubicBezTo>
                  <a:pt x="146825" y="47995"/>
                  <a:pt x="139457" y="49314"/>
                  <a:pt x="132500" y="51781"/>
                </a:cubicBezTo>
                <a:cubicBezTo>
                  <a:pt x="129570" y="52809"/>
                  <a:pt x="126315" y="54557"/>
                  <a:pt x="125921" y="57624"/>
                </a:cubicBezTo>
                <a:cubicBezTo>
                  <a:pt x="125818" y="58567"/>
                  <a:pt x="125989" y="59526"/>
                  <a:pt x="125835" y="60468"/>
                </a:cubicBezTo>
                <a:cubicBezTo>
                  <a:pt x="125561" y="62062"/>
                  <a:pt x="124310" y="63347"/>
                  <a:pt x="122871" y="64084"/>
                </a:cubicBezTo>
                <a:cubicBezTo>
                  <a:pt x="119012" y="66040"/>
                  <a:pt x="114165" y="66985"/>
                  <a:pt x="109333" y="66985"/>
                </a:cubicBezTo>
                <a:cubicBezTo>
                  <a:pt x="104724" y="66985"/>
                  <a:pt x="100129" y="66125"/>
                  <a:pt x="96415" y="64461"/>
                </a:cubicBezTo>
                <a:cubicBezTo>
                  <a:pt x="89476" y="61342"/>
                  <a:pt x="83770" y="55054"/>
                  <a:pt x="76214" y="54317"/>
                </a:cubicBezTo>
                <a:cubicBezTo>
                  <a:pt x="75676" y="54265"/>
                  <a:pt x="75137" y="54243"/>
                  <a:pt x="74596" y="54243"/>
                </a:cubicBezTo>
                <a:cubicBezTo>
                  <a:pt x="71170" y="54243"/>
                  <a:pt x="67692" y="55142"/>
                  <a:pt x="64318" y="55142"/>
                </a:cubicBezTo>
                <a:cubicBezTo>
                  <a:pt x="62945" y="55142"/>
                  <a:pt x="61590" y="54993"/>
                  <a:pt x="60262" y="54574"/>
                </a:cubicBezTo>
                <a:cubicBezTo>
                  <a:pt x="53048" y="52295"/>
                  <a:pt x="50546" y="43643"/>
                  <a:pt x="46571" y="37200"/>
                </a:cubicBezTo>
                <a:cubicBezTo>
                  <a:pt x="40602" y="27484"/>
                  <a:pt x="29414" y="22189"/>
                  <a:pt x="18259" y="22189"/>
                </a:cubicBezTo>
                <a:close/>
                <a:moveTo>
                  <a:pt x="121624" y="151807"/>
                </a:moveTo>
                <a:cubicBezTo>
                  <a:pt x="121377" y="151807"/>
                  <a:pt x="121134" y="151866"/>
                  <a:pt x="120917" y="152000"/>
                </a:cubicBezTo>
                <a:cubicBezTo>
                  <a:pt x="118210" y="153611"/>
                  <a:pt x="122048" y="161852"/>
                  <a:pt x="123196" y="163548"/>
                </a:cubicBezTo>
                <a:cubicBezTo>
                  <a:pt x="124790" y="165913"/>
                  <a:pt x="127394" y="167746"/>
                  <a:pt x="130256" y="167781"/>
                </a:cubicBezTo>
                <a:cubicBezTo>
                  <a:pt x="130287" y="167781"/>
                  <a:pt x="130319" y="167782"/>
                  <a:pt x="130352" y="167782"/>
                </a:cubicBezTo>
                <a:cubicBezTo>
                  <a:pt x="131048" y="167782"/>
                  <a:pt x="131831" y="167599"/>
                  <a:pt x="132192" y="167010"/>
                </a:cubicBezTo>
                <a:cubicBezTo>
                  <a:pt x="132483" y="166496"/>
                  <a:pt x="132380" y="165827"/>
                  <a:pt x="132089" y="165313"/>
                </a:cubicBezTo>
                <a:cubicBezTo>
                  <a:pt x="131798" y="164799"/>
                  <a:pt x="131335" y="164405"/>
                  <a:pt x="130890" y="164011"/>
                </a:cubicBezTo>
                <a:cubicBezTo>
                  <a:pt x="127977" y="161390"/>
                  <a:pt x="125664" y="158100"/>
                  <a:pt x="124173" y="154484"/>
                </a:cubicBezTo>
                <a:cubicBezTo>
                  <a:pt x="123864" y="153765"/>
                  <a:pt x="123590" y="152994"/>
                  <a:pt x="123042" y="152445"/>
                </a:cubicBezTo>
                <a:cubicBezTo>
                  <a:pt x="122672" y="152064"/>
                  <a:pt x="122138" y="151807"/>
                  <a:pt x="121624" y="151807"/>
                </a:cubicBezTo>
                <a:close/>
                <a:moveTo>
                  <a:pt x="12537" y="55280"/>
                </a:moveTo>
                <a:cubicBezTo>
                  <a:pt x="11158" y="55280"/>
                  <a:pt x="9778" y="55396"/>
                  <a:pt x="8413" y="55637"/>
                </a:cubicBezTo>
                <a:cubicBezTo>
                  <a:pt x="8584" y="62268"/>
                  <a:pt x="7762" y="68641"/>
                  <a:pt x="7248" y="75255"/>
                </a:cubicBezTo>
                <a:cubicBezTo>
                  <a:pt x="7059" y="77706"/>
                  <a:pt x="11429" y="77757"/>
                  <a:pt x="12782" y="77997"/>
                </a:cubicBezTo>
                <a:cubicBezTo>
                  <a:pt x="15507" y="78477"/>
                  <a:pt x="18334" y="80121"/>
                  <a:pt x="20064" y="82298"/>
                </a:cubicBezTo>
                <a:cubicBezTo>
                  <a:pt x="21298" y="83857"/>
                  <a:pt x="22069" y="85793"/>
                  <a:pt x="23457" y="87232"/>
                </a:cubicBezTo>
                <a:cubicBezTo>
                  <a:pt x="23964" y="87764"/>
                  <a:pt x="25753" y="88577"/>
                  <a:pt x="27033" y="88577"/>
                </a:cubicBezTo>
                <a:cubicBezTo>
                  <a:pt x="27484" y="88577"/>
                  <a:pt x="27872" y="88476"/>
                  <a:pt x="28118" y="88226"/>
                </a:cubicBezTo>
                <a:cubicBezTo>
                  <a:pt x="29018" y="87343"/>
                  <a:pt x="26584" y="83530"/>
                  <a:pt x="29562" y="83530"/>
                </a:cubicBezTo>
                <a:cubicBezTo>
                  <a:pt x="29589" y="83530"/>
                  <a:pt x="29615" y="83531"/>
                  <a:pt x="29643" y="83531"/>
                </a:cubicBezTo>
                <a:cubicBezTo>
                  <a:pt x="30328" y="83531"/>
                  <a:pt x="30876" y="84028"/>
                  <a:pt x="31373" y="84474"/>
                </a:cubicBezTo>
                <a:cubicBezTo>
                  <a:pt x="34800" y="87626"/>
                  <a:pt x="37799" y="89648"/>
                  <a:pt x="38141" y="94566"/>
                </a:cubicBezTo>
                <a:cubicBezTo>
                  <a:pt x="38244" y="96005"/>
                  <a:pt x="38655" y="97633"/>
                  <a:pt x="38432" y="99038"/>
                </a:cubicBezTo>
                <a:cubicBezTo>
                  <a:pt x="38261" y="100032"/>
                  <a:pt x="37644" y="101008"/>
                  <a:pt x="36668" y="101299"/>
                </a:cubicBezTo>
                <a:cubicBezTo>
                  <a:pt x="35965" y="101522"/>
                  <a:pt x="35194" y="101334"/>
                  <a:pt x="34474" y="101522"/>
                </a:cubicBezTo>
                <a:cubicBezTo>
                  <a:pt x="31630" y="102259"/>
                  <a:pt x="35245" y="112128"/>
                  <a:pt x="36188" y="113859"/>
                </a:cubicBezTo>
                <a:cubicBezTo>
                  <a:pt x="39049" y="119102"/>
                  <a:pt x="44155" y="124911"/>
                  <a:pt x="49347" y="127892"/>
                </a:cubicBezTo>
                <a:cubicBezTo>
                  <a:pt x="54197" y="130702"/>
                  <a:pt x="59789" y="131954"/>
                  <a:pt x="65414" y="131954"/>
                </a:cubicBezTo>
                <a:cubicBezTo>
                  <a:pt x="68294" y="131954"/>
                  <a:pt x="71184" y="131625"/>
                  <a:pt x="73986" y="131010"/>
                </a:cubicBezTo>
                <a:cubicBezTo>
                  <a:pt x="82262" y="129194"/>
                  <a:pt x="89870" y="125065"/>
                  <a:pt x="96792" y="120164"/>
                </a:cubicBezTo>
                <a:cubicBezTo>
                  <a:pt x="101744" y="116669"/>
                  <a:pt x="106405" y="112762"/>
                  <a:pt x="111682" y="109798"/>
                </a:cubicBezTo>
                <a:cubicBezTo>
                  <a:pt x="116187" y="107276"/>
                  <a:pt x="121249" y="105461"/>
                  <a:pt x="126364" y="105461"/>
                </a:cubicBezTo>
                <a:cubicBezTo>
                  <a:pt x="127261" y="105461"/>
                  <a:pt x="128159" y="105517"/>
                  <a:pt x="129056" y="105634"/>
                </a:cubicBezTo>
                <a:cubicBezTo>
                  <a:pt x="135396" y="106491"/>
                  <a:pt x="139303" y="110364"/>
                  <a:pt x="142233" y="115795"/>
                </a:cubicBezTo>
                <a:cubicBezTo>
                  <a:pt x="143449" y="118057"/>
                  <a:pt x="144700" y="120490"/>
                  <a:pt x="144374" y="123043"/>
                </a:cubicBezTo>
                <a:cubicBezTo>
                  <a:pt x="144186" y="124671"/>
                  <a:pt x="143055" y="126504"/>
                  <a:pt x="141564" y="127275"/>
                </a:cubicBezTo>
                <a:cubicBezTo>
                  <a:pt x="140622" y="127755"/>
                  <a:pt x="137246" y="127395"/>
                  <a:pt x="136801" y="128063"/>
                </a:cubicBezTo>
                <a:cubicBezTo>
                  <a:pt x="133717" y="132707"/>
                  <a:pt x="136047" y="139920"/>
                  <a:pt x="137863" y="144615"/>
                </a:cubicBezTo>
                <a:cubicBezTo>
                  <a:pt x="139988" y="150115"/>
                  <a:pt x="143243" y="155170"/>
                  <a:pt x="147219" y="159522"/>
                </a:cubicBezTo>
                <a:cubicBezTo>
                  <a:pt x="155340" y="168363"/>
                  <a:pt x="165689" y="173572"/>
                  <a:pt x="176313" y="178712"/>
                </a:cubicBezTo>
                <a:cubicBezTo>
                  <a:pt x="181676" y="181317"/>
                  <a:pt x="187142" y="183304"/>
                  <a:pt x="193070" y="184075"/>
                </a:cubicBezTo>
                <a:cubicBezTo>
                  <a:pt x="194979" y="184332"/>
                  <a:pt x="196903" y="184465"/>
                  <a:pt x="198826" y="184465"/>
                </a:cubicBezTo>
                <a:cubicBezTo>
                  <a:pt x="199855" y="184465"/>
                  <a:pt x="200885" y="184427"/>
                  <a:pt x="201912" y="184350"/>
                </a:cubicBezTo>
                <a:cubicBezTo>
                  <a:pt x="206161" y="184024"/>
                  <a:pt x="212381" y="183133"/>
                  <a:pt x="214454" y="178849"/>
                </a:cubicBezTo>
                <a:cubicBezTo>
                  <a:pt x="215808" y="176057"/>
                  <a:pt x="215242" y="172424"/>
                  <a:pt x="213100" y="170179"/>
                </a:cubicBezTo>
                <a:cubicBezTo>
                  <a:pt x="211147" y="168123"/>
                  <a:pt x="208303" y="167352"/>
                  <a:pt x="205493" y="166735"/>
                </a:cubicBezTo>
                <a:cubicBezTo>
                  <a:pt x="204893" y="166615"/>
                  <a:pt x="204310" y="166478"/>
                  <a:pt x="203728" y="166358"/>
                </a:cubicBezTo>
                <a:cubicBezTo>
                  <a:pt x="191974" y="163805"/>
                  <a:pt x="180905" y="158168"/>
                  <a:pt x="171926" y="150149"/>
                </a:cubicBezTo>
                <a:cubicBezTo>
                  <a:pt x="171095" y="149415"/>
                  <a:pt x="169943" y="148655"/>
                  <a:pt x="168944" y="148655"/>
                </a:cubicBezTo>
                <a:cubicBezTo>
                  <a:pt x="168522" y="148655"/>
                  <a:pt x="168128" y="148790"/>
                  <a:pt x="167797" y="149121"/>
                </a:cubicBezTo>
                <a:cubicBezTo>
                  <a:pt x="167352" y="149584"/>
                  <a:pt x="167232" y="150252"/>
                  <a:pt x="166906" y="150801"/>
                </a:cubicBezTo>
                <a:cubicBezTo>
                  <a:pt x="166366" y="151720"/>
                  <a:pt x="165309" y="152146"/>
                  <a:pt x="164228" y="152146"/>
                </a:cubicBezTo>
                <a:cubicBezTo>
                  <a:pt x="163696" y="152146"/>
                  <a:pt x="163159" y="152043"/>
                  <a:pt x="162674" y="151846"/>
                </a:cubicBezTo>
                <a:cubicBezTo>
                  <a:pt x="161217" y="151246"/>
                  <a:pt x="160121" y="150012"/>
                  <a:pt x="159093" y="148796"/>
                </a:cubicBezTo>
                <a:cubicBezTo>
                  <a:pt x="156214" y="145437"/>
                  <a:pt x="154192" y="141771"/>
                  <a:pt x="154981" y="137230"/>
                </a:cubicBezTo>
                <a:cubicBezTo>
                  <a:pt x="155118" y="136408"/>
                  <a:pt x="155477" y="135448"/>
                  <a:pt x="156300" y="135260"/>
                </a:cubicBezTo>
                <a:cubicBezTo>
                  <a:pt x="156395" y="135239"/>
                  <a:pt x="156491" y="135230"/>
                  <a:pt x="156586" y="135230"/>
                </a:cubicBezTo>
                <a:cubicBezTo>
                  <a:pt x="157062" y="135230"/>
                  <a:pt x="157539" y="135443"/>
                  <a:pt x="158025" y="135443"/>
                </a:cubicBezTo>
                <a:cubicBezTo>
                  <a:pt x="158089" y="135443"/>
                  <a:pt x="158154" y="135440"/>
                  <a:pt x="158219" y="135431"/>
                </a:cubicBezTo>
                <a:cubicBezTo>
                  <a:pt x="158836" y="135363"/>
                  <a:pt x="159350" y="134866"/>
                  <a:pt x="159590" y="134283"/>
                </a:cubicBezTo>
                <a:cubicBezTo>
                  <a:pt x="159812" y="133700"/>
                  <a:pt x="159830" y="133067"/>
                  <a:pt x="159812" y="132433"/>
                </a:cubicBezTo>
                <a:cubicBezTo>
                  <a:pt x="159573" y="124876"/>
                  <a:pt x="154809" y="119599"/>
                  <a:pt x="151142" y="113516"/>
                </a:cubicBezTo>
                <a:cubicBezTo>
                  <a:pt x="149069" y="110089"/>
                  <a:pt x="146276" y="107331"/>
                  <a:pt x="143004" y="104966"/>
                </a:cubicBezTo>
                <a:cubicBezTo>
                  <a:pt x="136921" y="100602"/>
                  <a:pt x="129496" y="98041"/>
                  <a:pt x="122005" y="98041"/>
                </a:cubicBezTo>
                <a:cubicBezTo>
                  <a:pt x="121203" y="98041"/>
                  <a:pt x="120400" y="98070"/>
                  <a:pt x="119598" y="98130"/>
                </a:cubicBezTo>
                <a:cubicBezTo>
                  <a:pt x="111082" y="98764"/>
                  <a:pt x="103132" y="102430"/>
                  <a:pt x="95473" y="106183"/>
                </a:cubicBezTo>
                <a:cubicBezTo>
                  <a:pt x="91018" y="108376"/>
                  <a:pt x="86580" y="110621"/>
                  <a:pt x="81954" y="112403"/>
                </a:cubicBezTo>
                <a:cubicBezTo>
                  <a:pt x="78955" y="113551"/>
                  <a:pt x="73901" y="114030"/>
                  <a:pt x="71896" y="116652"/>
                </a:cubicBezTo>
                <a:cubicBezTo>
                  <a:pt x="71262" y="117474"/>
                  <a:pt x="70851" y="118451"/>
                  <a:pt x="70114" y="119171"/>
                </a:cubicBezTo>
                <a:cubicBezTo>
                  <a:pt x="68709" y="120593"/>
                  <a:pt x="66516" y="120730"/>
                  <a:pt x="64511" y="120781"/>
                </a:cubicBezTo>
                <a:cubicBezTo>
                  <a:pt x="64326" y="120785"/>
                  <a:pt x="64139" y="120789"/>
                  <a:pt x="63950" y="120789"/>
                </a:cubicBezTo>
                <a:cubicBezTo>
                  <a:pt x="63317" y="120789"/>
                  <a:pt x="62672" y="120745"/>
                  <a:pt x="62078" y="120507"/>
                </a:cubicBezTo>
                <a:cubicBezTo>
                  <a:pt x="61324" y="120199"/>
                  <a:pt x="60656" y="119496"/>
                  <a:pt x="60673" y="118674"/>
                </a:cubicBezTo>
                <a:cubicBezTo>
                  <a:pt x="60690" y="118040"/>
                  <a:pt x="61084" y="117474"/>
                  <a:pt x="61136" y="116857"/>
                </a:cubicBezTo>
                <a:cubicBezTo>
                  <a:pt x="61187" y="115915"/>
                  <a:pt x="60433" y="115075"/>
                  <a:pt x="59542" y="114750"/>
                </a:cubicBezTo>
                <a:cubicBezTo>
                  <a:pt x="57383" y="113927"/>
                  <a:pt x="55361" y="113842"/>
                  <a:pt x="53185" y="112660"/>
                </a:cubicBezTo>
                <a:cubicBezTo>
                  <a:pt x="51249" y="111614"/>
                  <a:pt x="49484" y="110295"/>
                  <a:pt x="47976" y="108684"/>
                </a:cubicBezTo>
                <a:cubicBezTo>
                  <a:pt x="38347" y="98421"/>
                  <a:pt x="42185" y="81338"/>
                  <a:pt x="35588" y="68916"/>
                </a:cubicBezTo>
                <a:cubicBezTo>
                  <a:pt x="31184" y="60615"/>
                  <a:pt x="21875" y="55280"/>
                  <a:pt x="12537" y="55280"/>
                </a:cubicBezTo>
                <a:close/>
              </a:path>
            </a:pathLst>
          </a:custGeom>
          <a:solidFill>
            <a:srgbClr val="FFFFFF">
              <a:alpha val="3146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91" name="Google Shape;1891;p24"/>
          <p:cNvSpPr/>
          <p:nvPr/>
        </p:nvSpPr>
        <p:spPr>
          <a:xfrm rot="10800000" flipH="1">
            <a:off x="4154207" y="3955016"/>
            <a:ext cx="82556" cy="85335"/>
          </a:xfrm>
          <a:custGeom>
            <a:avLst/>
            <a:gdLst/>
            <a:ahLst/>
            <a:cxnLst/>
            <a:rect l="l" t="t" r="r" b="b"/>
            <a:pathLst>
              <a:path w="565" h="584" extrusionOk="0">
                <a:moveTo>
                  <a:pt x="20" y="0"/>
                </a:moveTo>
                <a:cubicBezTo>
                  <a:pt x="0" y="169"/>
                  <a:pt x="20" y="357"/>
                  <a:pt x="143" y="473"/>
                </a:cubicBezTo>
                <a:cubicBezTo>
                  <a:pt x="273" y="584"/>
                  <a:pt x="526" y="532"/>
                  <a:pt x="545" y="363"/>
                </a:cubicBezTo>
                <a:cubicBezTo>
                  <a:pt x="565" y="188"/>
                  <a:pt x="351" y="97"/>
                  <a:pt x="182" y="5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92" name="Google Shape;1892;p24"/>
          <p:cNvSpPr/>
          <p:nvPr/>
        </p:nvSpPr>
        <p:spPr>
          <a:xfrm rot="10800000" flipH="1">
            <a:off x="4235624" y="1614111"/>
            <a:ext cx="46465" cy="53188"/>
          </a:xfrm>
          <a:custGeom>
            <a:avLst/>
            <a:gdLst/>
            <a:ahLst/>
            <a:cxnLst/>
            <a:rect l="l" t="t" r="r" b="b"/>
            <a:pathLst>
              <a:path w="318" h="364" extrusionOk="0">
                <a:moveTo>
                  <a:pt x="221" y="364"/>
                </a:moveTo>
                <a:cubicBezTo>
                  <a:pt x="188" y="293"/>
                  <a:pt x="104" y="254"/>
                  <a:pt x="52" y="195"/>
                </a:cubicBezTo>
                <a:cubicBezTo>
                  <a:pt x="0" y="130"/>
                  <a:pt x="13" y="1"/>
                  <a:pt x="97" y="1"/>
                </a:cubicBezTo>
                <a:cubicBezTo>
                  <a:pt x="123" y="1"/>
                  <a:pt x="143" y="14"/>
                  <a:pt x="162" y="33"/>
                </a:cubicBezTo>
                <a:cubicBezTo>
                  <a:pt x="253" y="98"/>
                  <a:pt x="311" y="208"/>
                  <a:pt x="318" y="325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93" name="Google Shape;1893;p24"/>
          <p:cNvSpPr/>
          <p:nvPr/>
        </p:nvSpPr>
        <p:spPr>
          <a:xfrm rot="10800000" flipH="1">
            <a:off x="4236500" y="1769437"/>
            <a:ext cx="56985" cy="63708"/>
          </a:xfrm>
          <a:custGeom>
            <a:avLst/>
            <a:gdLst/>
            <a:ahLst/>
            <a:cxnLst/>
            <a:rect l="l" t="t" r="r" b="b"/>
            <a:pathLst>
              <a:path w="390" h="436" extrusionOk="0">
                <a:moveTo>
                  <a:pt x="176" y="435"/>
                </a:moveTo>
                <a:cubicBezTo>
                  <a:pt x="117" y="351"/>
                  <a:pt x="59" y="267"/>
                  <a:pt x="1" y="182"/>
                </a:cubicBezTo>
                <a:cubicBezTo>
                  <a:pt x="20" y="66"/>
                  <a:pt x="169" y="1"/>
                  <a:pt x="273" y="59"/>
                </a:cubicBezTo>
                <a:cubicBezTo>
                  <a:pt x="370" y="111"/>
                  <a:pt x="390" y="280"/>
                  <a:pt x="299" y="35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94" name="Google Shape;1894;p24"/>
          <p:cNvSpPr/>
          <p:nvPr/>
        </p:nvSpPr>
        <p:spPr>
          <a:xfrm rot="10800000" flipH="1">
            <a:off x="4087707" y="883857"/>
            <a:ext cx="72181" cy="60785"/>
          </a:xfrm>
          <a:custGeom>
            <a:avLst/>
            <a:gdLst/>
            <a:ahLst/>
            <a:cxnLst/>
            <a:rect l="l" t="t" r="r" b="b"/>
            <a:pathLst>
              <a:path w="494" h="416" extrusionOk="0">
                <a:moveTo>
                  <a:pt x="85" y="0"/>
                </a:moveTo>
                <a:cubicBezTo>
                  <a:pt x="59" y="110"/>
                  <a:pt x="26" y="227"/>
                  <a:pt x="0" y="344"/>
                </a:cubicBezTo>
                <a:cubicBezTo>
                  <a:pt x="91" y="376"/>
                  <a:pt x="188" y="415"/>
                  <a:pt x="279" y="402"/>
                </a:cubicBezTo>
                <a:cubicBezTo>
                  <a:pt x="376" y="396"/>
                  <a:pt x="474" y="324"/>
                  <a:pt x="487" y="227"/>
                </a:cubicBezTo>
                <a:cubicBezTo>
                  <a:pt x="493" y="130"/>
                  <a:pt x="376" y="39"/>
                  <a:pt x="299" y="9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95" name="Google Shape;1895;p24"/>
          <p:cNvSpPr/>
          <p:nvPr/>
        </p:nvSpPr>
        <p:spPr>
          <a:xfrm rot="10800000" flipH="1">
            <a:off x="4121754" y="1364297"/>
            <a:ext cx="32437" cy="50412"/>
          </a:xfrm>
          <a:custGeom>
            <a:avLst/>
            <a:gdLst/>
            <a:ahLst/>
            <a:cxnLst/>
            <a:rect l="l" t="t" r="r" b="b"/>
            <a:pathLst>
              <a:path w="222" h="345" extrusionOk="0">
                <a:moveTo>
                  <a:pt x="59" y="305"/>
                </a:moveTo>
                <a:cubicBezTo>
                  <a:pt x="20" y="208"/>
                  <a:pt x="1" y="104"/>
                  <a:pt x="7" y="1"/>
                </a:cubicBezTo>
                <a:cubicBezTo>
                  <a:pt x="156" y="14"/>
                  <a:pt x="221" y="254"/>
                  <a:pt x="98" y="344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96" name="Google Shape;1896;p24"/>
          <p:cNvSpPr/>
          <p:nvPr/>
        </p:nvSpPr>
        <p:spPr>
          <a:xfrm rot="10800000" flipH="1">
            <a:off x="3636394" y="811817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46"/>
                </a:moveTo>
                <a:cubicBezTo>
                  <a:pt x="280" y="33"/>
                  <a:pt x="183" y="27"/>
                  <a:pt x="85" y="14"/>
                </a:cubicBezTo>
                <a:cubicBezTo>
                  <a:pt x="1" y="143"/>
                  <a:pt x="150" y="319"/>
                  <a:pt x="299" y="344"/>
                </a:cubicBezTo>
                <a:cubicBezTo>
                  <a:pt x="410" y="364"/>
                  <a:pt x="533" y="338"/>
                  <a:pt x="585" y="241"/>
                </a:cubicBezTo>
                <a:cubicBezTo>
                  <a:pt x="630" y="143"/>
                  <a:pt x="533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97" name="Google Shape;1897;p24"/>
          <p:cNvSpPr/>
          <p:nvPr/>
        </p:nvSpPr>
        <p:spPr>
          <a:xfrm rot="10800000" flipH="1">
            <a:off x="3386384" y="571012"/>
            <a:ext cx="50264" cy="85480"/>
          </a:xfrm>
          <a:custGeom>
            <a:avLst/>
            <a:gdLst/>
            <a:ahLst/>
            <a:cxnLst/>
            <a:rect l="l" t="t" r="r" b="b"/>
            <a:pathLst>
              <a:path w="344" h="585" extrusionOk="0">
                <a:moveTo>
                  <a:pt x="39" y="584"/>
                </a:moveTo>
                <a:cubicBezTo>
                  <a:pt x="0" y="377"/>
                  <a:pt x="65" y="150"/>
                  <a:pt x="208" y="0"/>
                </a:cubicBezTo>
                <a:cubicBezTo>
                  <a:pt x="305" y="65"/>
                  <a:pt x="344" y="201"/>
                  <a:pt x="305" y="312"/>
                </a:cubicBezTo>
                <a:cubicBezTo>
                  <a:pt x="266" y="422"/>
                  <a:pt x="149" y="500"/>
                  <a:pt x="32" y="48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98" name="Google Shape;1898;p24"/>
          <p:cNvSpPr/>
          <p:nvPr/>
        </p:nvSpPr>
        <p:spPr>
          <a:xfrm rot="10800000" flipH="1">
            <a:off x="3417654" y="318956"/>
            <a:ext cx="92053" cy="53333"/>
          </a:xfrm>
          <a:custGeom>
            <a:avLst/>
            <a:gdLst/>
            <a:ahLst/>
            <a:cxnLst/>
            <a:rect l="l" t="t" r="r" b="b"/>
            <a:pathLst>
              <a:path w="630" h="365" extrusionOk="0">
                <a:moveTo>
                  <a:pt x="370" y="46"/>
                </a:moveTo>
                <a:cubicBezTo>
                  <a:pt x="279" y="33"/>
                  <a:pt x="182" y="27"/>
                  <a:pt x="84" y="14"/>
                </a:cubicBezTo>
                <a:cubicBezTo>
                  <a:pt x="0" y="144"/>
                  <a:pt x="143" y="319"/>
                  <a:pt x="298" y="345"/>
                </a:cubicBezTo>
                <a:cubicBezTo>
                  <a:pt x="402" y="364"/>
                  <a:pt x="532" y="338"/>
                  <a:pt x="577" y="241"/>
                </a:cubicBezTo>
                <a:cubicBezTo>
                  <a:pt x="629" y="144"/>
                  <a:pt x="525" y="1"/>
                  <a:pt x="428" y="46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99" name="Google Shape;1899;p24"/>
          <p:cNvSpPr/>
          <p:nvPr/>
        </p:nvSpPr>
        <p:spPr>
          <a:xfrm rot="10800000" flipH="1">
            <a:off x="3391060" y="498100"/>
            <a:ext cx="48511" cy="64585"/>
          </a:xfrm>
          <a:custGeom>
            <a:avLst/>
            <a:gdLst/>
            <a:ahLst/>
            <a:cxnLst/>
            <a:rect l="l" t="t" r="r" b="b"/>
            <a:pathLst>
              <a:path w="332" h="442" extrusionOk="0">
                <a:moveTo>
                  <a:pt x="72" y="441"/>
                </a:moveTo>
                <a:cubicBezTo>
                  <a:pt x="33" y="364"/>
                  <a:pt x="0" y="279"/>
                  <a:pt x="0" y="188"/>
                </a:cubicBezTo>
                <a:cubicBezTo>
                  <a:pt x="7" y="98"/>
                  <a:pt x="72" y="7"/>
                  <a:pt x="163" y="0"/>
                </a:cubicBezTo>
                <a:cubicBezTo>
                  <a:pt x="260" y="0"/>
                  <a:pt x="331" y="104"/>
                  <a:pt x="318" y="195"/>
                </a:cubicBezTo>
                <a:cubicBezTo>
                  <a:pt x="305" y="292"/>
                  <a:pt x="227" y="370"/>
                  <a:pt x="143" y="40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00" name="Google Shape;1900;p24"/>
          <p:cNvSpPr/>
          <p:nvPr/>
        </p:nvSpPr>
        <p:spPr>
          <a:xfrm rot="10800000" flipH="1">
            <a:off x="200564" y="983881"/>
            <a:ext cx="94829" cy="76859"/>
          </a:xfrm>
          <a:custGeom>
            <a:avLst/>
            <a:gdLst/>
            <a:ahLst/>
            <a:cxnLst/>
            <a:rect l="l" t="t" r="r" b="b"/>
            <a:pathLst>
              <a:path w="649" h="526" extrusionOk="0">
                <a:moveTo>
                  <a:pt x="91" y="72"/>
                </a:moveTo>
                <a:cubicBezTo>
                  <a:pt x="32" y="214"/>
                  <a:pt x="0" y="370"/>
                  <a:pt x="6" y="525"/>
                </a:cubicBezTo>
                <a:cubicBezTo>
                  <a:pt x="182" y="512"/>
                  <a:pt x="357" y="461"/>
                  <a:pt x="512" y="370"/>
                </a:cubicBezTo>
                <a:cubicBezTo>
                  <a:pt x="551" y="344"/>
                  <a:pt x="590" y="318"/>
                  <a:pt x="610" y="273"/>
                </a:cubicBezTo>
                <a:cubicBezTo>
                  <a:pt x="648" y="195"/>
                  <a:pt x="597" y="91"/>
                  <a:pt x="519" y="46"/>
                </a:cubicBezTo>
                <a:cubicBezTo>
                  <a:pt x="434" y="0"/>
                  <a:pt x="344" y="0"/>
                  <a:pt x="253" y="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01" name="Google Shape;1901;p24"/>
          <p:cNvSpPr/>
          <p:nvPr/>
        </p:nvSpPr>
        <p:spPr>
          <a:xfrm rot="10800000" flipH="1">
            <a:off x="489240" y="315240"/>
            <a:ext cx="72181" cy="60785"/>
          </a:xfrm>
          <a:custGeom>
            <a:avLst/>
            <a:gdLst/>
            <a:ahLst/>
            <a:cxnLst/>
            <a:rect l="l" t="t" r="r" b="b"/>
            <a:pathLst>
              <a:path w="494" h="416" extrusionOk="0">
                <a:moveTo>
                  <a:pt x="85" y="0"/>
                </a:moveTo>
                <a:cubicBezTo>
                  <a:pt x="59" y="110"/>
                  <a:pt x="26" y="227"/>
                  <a:pt x="0" y="344"/>
                </a:cubicBezTo>
                <a:cubicBezTo>
                  <a:pt x="91" y="376"/>
                  <a:pt x="188" y="415"/>
                  <a:pt x="279" y="402"/>
                </a:cubicBezTo>
                <a:cubicBezTo>
                  <a:pt x="376" y="396"/>
                  <a:pt x="474" y="324"/>
                  <a:pt x="487" y="227"/>
                </a:cubicBezTo>
                <a:cubicBezTo>
                  <a:pt x="493" y="130"/>
                  <a:pt x="376" y="39"/>
                  <a:pt x="299" y="9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02" name="Google Shape;1902;p24"/>
          <p:cNvSpPr/>
          <p:nvPr/>
        </p:nvSpPr>
        <p:spPr>
          <a:xfrm rot="10800000" flipH="1">
            <a:off x="276254" y="757397"/>
            <a:ext cx="32437" cy="50412"/>
          </a:xfrm>
          <a:custGeom>
            <a:avLst/>
            <a:gdLst/>
            <a:ahLst/>
            <a:cxnLst/>
            <a:rect l="l" t="t" r="r" b="b"/>
            <a:pathLst>
              <a:path w="222" h="345" extrusionOk="0">
                <a:moveTo>
                  <a:pt x="59" y="305"/>
                </a:moveTo>
                <a:cubicBezTo>
                  <a:pt x="20" y="208"/>
                  <a:pt x="1" y="104"/>
                  <a:pt x="7" y="1"/>
                </a:cubicBezTo>
                <a:cubicBezTo>
                  <a:pt x="156" y="14"/>
                  <a:pt x="221" y="254"/>
                  <a:pt x="98" y="344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03" name="Google Shape;1903;p24"/>
          <p:cNvSpPr/>
          <p:nvPr/>
        </p:nvSpPr>
        <p:spPr>
          <a:xfrm rot="10800000" flipH="1">
            <a:off x="425484" y="1066937"/>
            <a:ext cx="34337" cy="68384"/>
          </a:xfrm>
          <a:custGeom>
            <a:avLst/>
            <a:gdLst/>
            <a:ahLst/>
            <a:cxnLst/>
            <a:rect l="l" t="t" r="r" b="b"/>
            <a:pathLst>
              <a:path w="235" h="468" extrusionOk="0">
                <a:moveTo>
                  <a:pt x="40" y="468"/>
                </a:moveTo>
                <a:cubicBezTo>
                  <a:pt x="1" y="312"/>
                  <a:pt x="20" y="144"/>
                  <a:pt x="85" y="1"/>
                </a:cubicBezTo>
                <a:cubicBezTo>
                  <a:pt x="176" y="33"/>
                  <a:pt x="234" y="124"/>
                  <a:pt x="234" y="221"/>
                </a:cubicBezTo>
                <a:cubicBezTo>
                  <a:pt x="228" y="312"/>
                  <a:pt x="156" y="396"/>
                  <a:pt x="72" y="42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04" name="Google Shape;1904;p24"/>
          <p:cNvSpPr/>
          <p:nvPr/>
        </p:nvSpPr>
        <p:spPr>
          <a:xfrm rot="10800000" flipH="1">
            <a:off x="314404" y="3430198"/>
            <a:ext cx="72181" cy="60785"/>
          </a:xfrm>
          <a:custGeom>
            <a:avLst/>
            <a:gdLst/>
            <a:ahLst/>
            <a:cxnLst/>
            <a:rect l="l" t="t" r="r" b="b"/>
            <a:pathLst>
              <a:path w="494" h="416" extrusionOk="0">
                <a:moveTo>
                  <a:pt x="85" y="1"/>
                </a:moveTo>
                <a:cubicBezTo>
                  <a:pt x="59" y="117"/>
                  <a:pt x="27" y="228"/>
                  <a:pt x="1" y="344"/>
                </a:cubicBezTo>
                <a:cubicBezTo>
                  <a:pt x="92" y="377"/>
                  <a:pt x="189" y="416"/>
                  <a:pt x="280" y="403"/>
                </a:cubicBezTo>
                <a:cubicBezTo>
                  <a:pt x="377" y="396"/>
                  <a:pt x="474" y="325"/>
                  <a:pt x="487" y="228"/>
                </a:cubicBezTo>
                <a:cubicBezTo>
                  <a:pt x="494" y="130"/>
                  <a:pt x="377" y="40"/>
                  <a:pt x="299" y="91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05" name="Google Shape;1905;p24"/>
          <p:cNvSpPr/>
          <p:nvPr/>
        </p:nvSpPr>
        <p:spPr>
          <a:xfrm rot="10800000" flipH="1">
            <a:off x="321126" y="3645285"/>
            <a:ext cx="34191" cy="68384"/>
          </a:xfrm>
          <a:custGeom>
            <a:avLst/>
            <a:gdLst/>
            <a:ahLst/>
            <a:cxnLst/>
            <a:rect l="l" t="t" r="r" b="b"/>
            <a:pathLst>
              <a:path w="234" h="468" extrusionOk="0">
                <a:moveTo>
                  <a:pt x="33" y="468"/>
                </a:moveTo>
                <a:cubicBezTo>
                  <a:pt x="0" y="312"/>
                  <a:pt x="13" y="143"/>
                  <a:pt x="85" y="1"/>
                </a:cubicBezTo>
                <a:cubicBezTo>
                  <a:pt x="169" y="33"/>
                  <a:pt x="234" y="124"/>
                  <a:pt x="227" y="221"/>
                </a:cubicBezTo>
                <a:cubicBezTo>
                  <a:pt x="227" y="312"/>
                  <a:pt x="156" y="396"/>
                  <a:pt x="65" y="42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06" name="Google Shape;1906;p24"/>
          <p:cNvSpPr/>
          <p:nvPr/>
        </p:nvSpPr>
        <p:spPr>
          <a:xfrm rot="10800000" flipH="1">
            <a:off x="360871" y="3584646"/>
            <a:ext cx="64584" cy="77881"/>
          </a:xfrm>
          <a:custGeom>
            <a:avLst/>
            <a:gdLst/>
            <a:ahLst/>
            <a:cxnLst/>
            <a:rect l="l" t="t" r="r" b="b"/>
            <a:pathLst>
              <a:path w="442" h="533" extrusionOk="0">
                <a:moveTo>
                  <a:pt x="286" y="1"/>
                </a:moveTo>
                <a:cubicBezTo>
                  <a:pt x="163" y="27"/>
                  <a:pt x="52" y="118"/>
                  <a:pt x="27" y="241"/>
                </a:cubicBezTo>
                <a:cubicBezTo>
                  <a:pt x="1" y="358"/>
                  <a:pt x="85" y="500"/>
                  <a:pt x="202" y="513"/>
                </a:cubicBezTo>
                <a:cubicBezTo>
                  <a:pt x="325" y="533"/>
                  <a:pt x="442" y="384"/>
                  <a:pt x="383" y="273"/>
                </a:cubicBezTo>
                <a:cubicBezTo>
                  <a:pt x="318" y="241"/>
                  <a:pt x="260" y="215"/>
                  <a:pt x="195" y="18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07" name="Google Shape;1907;p24"/>
          <p:cNvSpPr/>
          <p:nvPr/>
        </p:nvSpPr>
        <p:spPr>
          <a:xfrm rot="10800000" flipH="1">
            <a:off x="494423" y="3703003"/>
            <a:ext cx="61808" cy="60785"/>
          </a:xfrm>
          <a:custGeom>
            <a:avLst/>
            <a:gdLst/>
            <a:ahLst/>
            <a:cxnLst/>
            <a:rect l="l" t="t" r="r" b="b"/>
            <a:pathLst>
              <a:path w="423" h="416" extrusionOk="0">
                <a:moveTo>
                  <a:pt x="371" y="415"/>
                </a:moveTo>
                <a:cubicBezTo>
                  <a:pt x="280" y="337"/>
                  <a:pt x="118" y="350"/>
                  <a:pt x="59" y="246"/>
                </a:cubicBezTo>
                <a:cubicBezTo>
                  <a:pt x="1" y="130"/>
                  <a:pt x="163" y="0"/>
                  <a:pt x="280" y="52"/>
                </a:cubicBezTo>
                <a:cubicBezTo>
                  <a:pt x="397" y="110"/>
                  <a:pt x="422" y="272"/>
                  <a:pt x="364" y="389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1747912600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2">
  <p:cSld name="Title and two columns 2">
    <p:spTree>
      <p:nvGrpSpPr>
        <p:cNvPr id="1" name="Shape 19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09" name="Google Shape;1909;p25"/>
          <p:cNvGrpSpPr/>
          <p:nvPr/>
        </p:nvGrpSpPr>
        <p:grpSpPr>
          <a:xfrm rot="4296621" flipH="1">
            <a:off x="-5867141" y="166303"/>
            <a:ext cx="17503421" cy="8555407"/>
            <a:chOff x="-1468125" y="3375299"/>
            <a:chExt cx="13126639" cy="4588111"/>
          </a:xfrm>
        </p:grpSpPr>
        <p:grpSp>
          <p:nvGrpSpPr>
            <p:cNvPr id="1910" name="Google Shape;1910;p25"/>
            <p:cNvGrpSpPr/>
            <p:nvPr/>
          </p:nvGrpSpPr>
          <p:grpSpPr>
            <a:xfrm>
              <a:off x="-1468125" y="3375299"/>
              <a:ext cx="13126601" cy="2410835"/>
              <a:chOff x="2617050" y="4134125"/>
              <a:chExt cx="6970000" cy="1332100"/>
            </a:xfrm>
          </p:grpSpPr>
          <p:sp>
            <p:nvSpPr>
              <p:cNvPr id="1911" name="Google Shape;1911;p25"/>
              <p:cNvSpPr/>
              <p:nvPr/>
            </p:nvSpPr>
            <p:spPr>
              <a:xfrm>
                <a:off x="2617050" y="4329925"/>
                <a:ext cx="6970000" cy="1136300"/>
              </a:xfrm>
              <a:custGeom>
                <a:avLst/>
                <a:gdLst/>
                <a:ahLst/>
                <a:cxnLst/>
                <a:rect l="l" t="t" r="r" b="b"/>
                <a:pathLst>
                  <a:path w="278800" h="45452" extrusionOk="0">
                    <a:moveTo>
                      <a:pt x="165875" y="0"/>
                    </a:moveTo>
                    <a:cubicBezTo>
                      <a:pt x="154970" y="0"/>
                      <a:pt x="146990" y="3265"/>
                      <a:pt x="139400" y="6905"/>
                    </a:cubicBezTo>
                    <a:cubicBezTo>
                      <a:pt x="129595" y="11604"/>
                      <a:pt x="118244" y="18055"/>
                      <a:pt x="102202" y="18055"/>
                    </a:cubicBezTo>
                    <a:cubicBezTo>
                      <a:pt x="92574" y="18055"/>
                      <a:pt x="81257" y="15732"/>
                      <a:pt x="67570" y="9311"/>
                    </a:cubicBezTo>
                    <a:cubicBezTo>
                      <a:pt x="52912" y="2430"/>
                      <a:pt x="39134" y="371"/>
                      <a:pt x="27892" y="371"/>
                    </a:cubicBezTo>
                    <a:cubicBezTo>
                      <a:pt x="11127" y="371"/>
                      <a:pt x="1" y="4950"/>
                      <a:pt x="1" y="4950"/>
                    </a:cubicBezTo>
                    <a:lnTo>
                      <a:pt x="1" y="45452"/>
                    </a:lnTo>
                    <a:lnTo>
                      <a:pt x="278799" y="45452"/>
                    </a:lnTo>
                    <a:lnTo>
                      <a:pt x="278799" y="8910"/>
                    </a:lnTo>
                    <a:cubicBezTo>
                      <a:pt x="278799" y="8910"/>
                      <a:pt x="261746" y="18308"/>
                      <a:pt x="239090" y="18308"/>
                    </a:cubicBezTo>
                    <a:cubicBezTo>
                      <a:pt x="229133" y="18308"/>
                      <a:pt x="218093" y="16493"/>
                      <a:pt x="206944" y="11266"/>
                    </a:cubicBezTo>
                    <a:cubicBezTo>
                      <a:pt x="189184" y="2935"/>
                      <a:pt x="176215" y="0"/>
                      <a:pt x="16587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12" name="Google Shape;1912;p25"/>
              <p:cNvSpPr/>
              <p:nvPr/>
            </p:nvSpPr>
            <p:spPr>
              <a:xfrm>
                <a:off x="2617050" y="4134125"/>
                <a:ext cx="6970000" cy="1332100"/>
              </a:xfrm>
              <a:custGeom>
                <a:avLst/>
                <a:gdLst/>
                <a:ahLst/>
                <a:cxnLst/>
                <a:rect l="l" t="t" r="r" b="b"/>
                <a:pathLst>
                  <a:path w="278800" h="53284" fill="none" extrusionOk="0">
                    <a:moveTo>
                      <a:pt x="1" y="12782"/>
                    </a:moveTo>
                    <a:cubicBezTo>
                      <a:pt x="1" y="12782"/>
                      <a:pt x="31054" y="0"/>
                      <a:pt x="67570" y="17143"/>
                    </a:cubicBezTo>
                    <a:cubicBezTo>
                      <a:pt x="104061" y="34261"/>
                      <a:pt x="123711" y="22256"/>
                      <a:pt x="139400" y="14737"/>
                    </a:cubicBezTo>
                    <a:cubicBezTo>
                      <a:pt x="154187" y="7645"/>
                      <a:pt x="170453" y="1980"/>
                      <a:pt x="206944" y="19098"/>
                    </a:cubicBezTo>
                    <a:cubicBezTo>
                      <a:pt x="243461" y="36216"/>
                      <a:pt x="278799" y="16742"/>
                      <a:pt x="278799" y="16742"/>
                    </a:cubicBezTo>
                    <a:lnTo>
                      <a:pt x="278799" y="53284"/>
                    </a:lnTo>
                    <a:lnTo>
                      <a:pt x="1" y="5328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913" name="Google Shape;1913;p25"/>
            <p:cNvSpPr/>
            <p:nvPr/>
          </p:nvSpPr>
          <p:spPr>
            <a:xfrm>
              <a:off x="-1468125" y="4849000"/>
              <a:ext cx="13126639" cy="3114411"/>
            </a:xfrm>
            <a:custGeom>
              <a:avLst/>
              <a:gdLst/>
              <a:ahLst/>
              <a:cxnLst/>
              <a:rect l="l" t="t" r="r" b="b"/>
              <a:pathLst>
                <a:path w="285579" h="142781" extrusionOk="0">
                  <a:moveTo>
                    <a:pt x="0" y="142780"/>
                  </a:moveTo>
                  <a:lnTo>
                    <a:pt x="285579" y="142780"/>
                  </a:lnTo>
                  <a:lnTo>
                    <a:pt x="28557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14" name="Google Shape;1914;p25"/>
          <p:cNvSpPr/>
          <p:nvPr/>
        </p:nvSpPr>
        <p:spPr>
          <a:xfrm rot="4328375" flipH="1">
            <a:off x="-6263745" y="903777"/>
            <a:ext cx="16101968" cy="8436972"/>
          </a:xfrm>
          <a:custGeom>
            <a:avLst/>
            <a:gdLst/>
            <a:ahLst/>
            <a:cxnLst/>
            <a:rect l="l" t="t" r="r" b="b"/>
            <a:pathLst>
              <a:path w="313885" h="184466" extrusionOk="0">
                <a:moveTo>
                  <a:pt x="186903" y="32588"/>
                </a:moveTo>
                <a:cubicBezTo>
                  <a:pt x="185661" y="32588"/>
                  <a:pt x="184432" y="32845"/>
                  <a:pt x="183424" y="33328"/>
                </a:cubicBezTo>
                <a:cubicBezTo>
                  <a:pt x="182824" y="33619"/>
                  <a:pt x="182224" y="34064"/>
                  <a:pt x="182070" y="34716"/>
                </a:cubicBezTo>
                <a:cubicBezTo>
                  <a:pt x="181847" y="35607"/>
                  <a:pt x="182601" y="36463"/>
                  <a:pt x="183458" y="36823"/>
                </a:cubicBezTo>
                <a:cubicBezTo>
                  <a:pt x="184093" y="37098"/>
                  <a:pt x="184787" y="37177"/>
                  <a:pt x="185487" y="37177"/>
                </a:cubicBezTo>
                <a:cubicBezTo>
                  <a:pt x="185921" y="37177"/>
                  <a:pt x="186356" y="37147"/>
                  <a:pt x="186782" y="37114"/>
                </a:cubicBezTo>
                <a:cubicBezTo>
                  <a:pt x="188495" y="36994"/>
                  <a:pt x="190192" y="36892"/>
                  <a:pt x="191888" y="36772"/>
                </a:cubicBezTo>
                <a:cubicBezTo>
                  <a:pt x="192111" y="36755"/>
                  <a:pt x="192316" y="36737"/>
                  <a:pt x="192488" y="36617"/>
                </a:cubicBezTo>
                <a:cubicBezTo>
                  <a:pt x="192933" y="36309"/>
                  <a:pt x="192762" y="35624"/>
                  <a:pt x="192471" y="35178"/>
                </a:cubicBezTo>
                <a:cubicBezTo>
                  <a:pt x="191343" y="33393"/>
                  <a:pt x="189103" y="32588"/>
                  <a:pt x="186903" y="32588"/>
                </a:cubicBezTo>
                <a:close/>
                <a:moveTo>
                  <a:pt x="165701" y="35269"/>
                </a:moveTo>
                <a:cubicBezTo>
                  <a:pt x="165577" y="35269"/>
                  <a:pt x="165453" y="35278"/>
                  <a:pt x="165330" y="35298"/>
                </a:cubicBezTo>
                <a:cubicBezTo>
                  <a:pt x="164713" y="35401"/>
                  <a:pt x="164113" y="35915"/>
                  <a:pt x="164147" y="36549"/>
                </a:cubicBezTo>
                <a:cubicBezTo>
                  <a:pt x="164199" y="37251"/>
                  <a:pt x="164970" y="37646"/>
                  <a:pt x="165655" y="37834"/>
                </a:cubicBezTo>
                <a:cubicBezTo>
                  <a:pt x="166384" y="38032"/>
                  <a:pt x="167089" y="38113"/>
                  <a:pt x="167786" y="38113"/>
                </a:cubicBezTo>
                <a:cubicBezTo>
                  <a:pt x="168958" y="38113"/>
                  <a:pt x="170107" y="37884"/>
                  <a:pt x="171310" y="37594"/>
                </a:cubicBezTo>
                <a:cubicBezTo>
                  <a:pt x="172029" y="37423"/>
                  <a:pt x="174394" y="37080"/>
                  <a:pt x="173383" y="36103"/>
                </a:cubicBezTo>
                <a:cubicBezTo>
                  <a:pt x="173209" y="35938"/>
                  <a:pt x="172847" y="35891"/>
                  <a:pt x="172452" y="35891"/>
                </a:cubicBezTo>
                <a:cubicBezTo>
                  <a:pt x="171948" y="35891"/>
                  <a:pt x="171392" y="35966"/>
                  <a:pt x="171104" y="35966"/>
                </a:cubicBezTo>
                <a:cubicBezTo>
                  <a:pt x="171031" y="35967"/>
                  <a:pt x="170958" y="35968"/>
                  <a:pt x="170885" y="35968"/>
                </a:cubicBezTo>
                <a:cubicBezTo>
                  <a:pt x="169639" y="35968"/>
                  <a:pt x="168394" y="35828"/>
                  <a:pt x="167180" y="35521"/>
                </a:cubicBezTo>
                <a:cubicBezTo>
                  <a:pt x="166700" y="35411"/>
                  <a:pt x="166199" y="35269"/>
                  <a:pt x="165701" y="35269"/>
                </a:cubicBezTo>
                <a:close/>
                <a:moveTo>
                  <a:pt x="313713" y="38948"/>
                </a:moveTo>
                <a:cubicBezTo>
                  <a:pt x="313713" y="38948"/>
                  <a:pt x="313713" y="38948"/>
                  <a:pt x="313713" y="38948"/>
                </a:cubicBezTo>
                <a:cubicBezTo>
                  <a:pt x="313713" y="38948"/>
                  <a:pt x="313713" y="38948"/>
                  <a:pt x="313713" y="38948"/>
                </a:cubicBezTo>
                <a:close/>
                <a:moveTo>
                  <a:pt x="241084" y="36326"/>
                </a:moveTo>
                <a:cubicBezTo>
                  <a:pt x="239935" y="36326"/>
                  <a:pt x="240277" y="38504"/>
                  <a:pt x="240550" y="39085"/>
                </a:cubicBezTo>
                <a:cubicBezTo>
                  <a:pt x="240635" y="39256"/>
                  <a:pt x="240772" y="39462"/>
                  <a:pt x="240978" y="39496"/>
                </a:cubicBezTo>
                <a:cubicBezTo>
                  <a:pt x="240997" y="39499"/>
                  <a:pt x="241016" y="39500"/>
                  <a:pt x="241035" y="39500"/>
                </a:cubicBezTo>
                <a:cubicBezTo>
                  <a:pt x="241250" y="39500"/>
                  <a:pt x="241434" y="39327"/>
                  <a:pt x="241561" y="39153"/>
                </a:cubicBezTo>
                <a:cubicBezTo>
                  <a:pt x="242023" y="38519"/>
                  <a:pt x="242109" y="37628"/>
                  <a:pt x="241800" y="36909"/>
                </a:cubicBezTo>
                <a:cubicBezTo>
                  <a:pt x="241663" y="36617"/>
                  <a:pt x="241423" y="36326"/>
                  <a:pt x="241098" y="36326"/>
                </a:cubicBezTo>
                <a:cubicBezTo>
                  <a:pt x="241093" y="36326"/>
                  <a:pt x="241089" y="36326"/>
                  <a:pt x="241084" y="36326"/>
                </a:cubicBezTo>
                <a:close/>
                <a:moveTo>
                  <a:pt x="245592" y="36203"/>
                </a:moveTo>
                <a:cubicBezTo>
                  <a:pt x="242312" y="36203"/>
                  <a:pt x="242535" y="42279"/>
                  <a:pt x="242983" y="44054"/>
                </a:cubicBezTo>
                <a:cubicBezTo>
                  <a:pt x="243120" y="44551"/>
                  <a:pt x="243360" y="45099"/>
                  <a:pt x="243891" y="45305"/>
                </a:cubicBezTo>
                <a:cubicBezTo>
                  <a:pt x="244007" y="45344"/>
                  <a:pt x="244125" y="45362"/>
                  <a:pt x="244243" y="45362"/>
                </a:cubicBezTo>
                <a:cubicBezTo>
                  <a:pt x="244785" y="45362"/>
                  <a:pt x="245330" y="44982"/>
                  <a:pt x="245724" y="44602"/>
                </a:cubicBezTo>
                <a:cubicBezTo>
                  <a:pt x="246667" y="43677"/>
                  <a:pt x="247420" y="42597"/>
                  <a:pt x="247917" y="41432"/>
                </a:cubicBezTo>
                <a:cubicBezTo>
                  <a:pt x="248329" y="40438"/>
                  <a:pt x="248586" y="39342"/>
                  <a:pt x="248294" y="38314"/>
                </a:cubicBezTo>
                <a:cubicBezTo>
                  <a:pt x="248003" y="37286"/>
                  <a:pt x="247095" y="36360"/>
                  <a:pt x="245930" y="36223"/>
                </a:cubicBezTo>
                <a:cubicBezTo>
                  <a:pt x="245813" y="36210"/>
                  <a:pt x="245700" y="36203"/>
                  <a:pt x="245592" y="36203"/>
                </a:cubicBezTo>
                <a:close/>
                <a:moveTo>
                  <a:pt x="119637" y="55954"/>
                </a:moveTo>
                <a:cubicBezTo>
                  <a:pt x="118727" y="55954"/>
                  <a:pt x="117589" y="56186"/>
                  <a:pt x="117045" y="56253"/>
                </a:cubicBezTo>
                <a:cubicBezTo>
                  <a:pt x="116121" y="56363"/>
                  <a:pt x="115185" y="56437"/>
                  <a:pt x="114247" y="56437"/>
                </a:cubicBezTo>
                <a:cubicBezTo>
                  <a:pt x="113569" y="56437"/>
                  <a:pt x="112889" y="56398"/>
                  <a:pt x="112213" y="56305"/>
                </a:cubicBezTo>
                <a:cubicBezTo>
                  <a:pt x="111410" y="56200"/>
                  <a:pt x="110598" y="56003"/>
                  <a:pt x="109790" y="56003"/>
                </a:cubicBezTo>
                <a:cubicBezTo>
                  <a:pt x="109546" y="56003"/>
                  <a:pt x="109303" y="56021"/>
                  <a:pt x="109060" y="56065"/>
                </a:cubicBezTo>
                <a:cubicBezTo>
                  <a:pt x="107998" y="56236"/>
                  <a:pt x="106953" y="57042"/>
                  <a:pt x="106953" y="58104"/>
                </a:cubicBezTo>
                <a:cubicBezTo>
                  <a:pt x="106953" y="58875"/>
                  <a:pt x="107518" y="59577"/>
                  <a:pt x="108204" y="59937"/>
                </a:cubicBezTo>
                <a:cubicBezTo>
                  <a:pt x="108889" y="60280"/>
                  <a:pt x="109694" y="60366"/>
                  <a:pt x="110465" y="60383"/>
                </a:cubicBezTo>
                <a:cubicBezTo>
                  <a:pt x="110665" y="60390"/>
                  <a:pt x="110864" y="60393"/>
                  <a:pt x="111063" y="60393"/>
                </a:cubicBezTo>
                <a:cubicBezTo>
                  <a:pt x="113370" y="60393"/>
                  <a:pt x="115605" y="59942"/>
                  <a:pt x="117782" y="59200"/>
                </a:cubicBezTo>
                <a:cubicBezTo>
                  <a:pt x="118553" y="58926"/>
                  <a:pt x="119684" y="58652"/>
                  <a:pt x="120232" y="58001"/>
                </a:cubicBezTo>
                <a:cubicBezTo>
                  <a:pt x="121616" y="56346"/>
                  <a:pt x="120818" y="55954"/>
                  <a:pt x="119637" y="55954"/>
                </a:cubicBezTo>
                <a:close/>
                <a:moveTo>
                  <a:pt x="91544" y="65004"/>
                </a:moveTo>
                <a:cubicBezTo>
                  <a:pt x="91762" y="65004"/>
                  <a:pt x="91982" y="65092"/>
                  <a:pt x="92183" y="65180"/>
                </a:cubicBezTo>
                <a:lnTo>
                  <a:pt x="100733" y="68813"/>
                </a:lnTo>
                <a:cubicBezTo>
                  <a:pt x="101281" y="69036"/>
                  <a:pt x="101881" y="69310"/>
                  <a:pt x="102087" y="69875"/>
                </a:cubicBezTo>
                <a:cubicBezTo>
                  <a:pt x="102309" y="70406"/>
                  <a:pt x="102070" y="71023"/>
                  <a:pt x="101658" y="71434"/>
                </a:cubicBezTo>
                <a:cubicBezTo>
                  <a:pt x="101247" y="71828"/>
                  <a:pt x="100699" y="72051"/>
                  <a:pt x="100168" y="72240"/>
                </a:cubicBezTo>
                <a:cubicBezTo>
                  <a:pt x="99100" y="72596"/>
                  <a:pt x="97958" y="72863"/>
                  <a:pt x="96839" y="72863"/>
                </a:cubicBezTo>
                <a:cubicBezTo>
                  <a:pt x="96180" y="72863"/>
                  <a:pt x="95530" y="72770"/>
                  <a:pt x="94907" y="72548"/>
                </a:cubicBezTo>
                <a:cubicBezTo>
                  <a:pt x="93417" y="72017"/>
                  <a:pt x="91875" y="70818"/>
                  <a:pt x="91361" y="69275"/>
                </a:cubicBezTo>
                <a:cubicBezTo>
                  <a:pt x="91121" y="68539"/>
                  <a:pt x="90504" y="65352"/>
                  <a:pt x="91309" y="65043"/>
                </a:cubicBezTo>
                <a:cubicBezTo>
                  <a:pt x="91387" y="65016"/>
                  <a:pt x="91465" y="65004"/>
                  <a:pt x="91544" y="65004"/>
                </a:cubicBezTo>
                <a:close/>
                <a:moveTo>
                  <a:pt x="107475" y="69269"/>
                </a:moveTo>
                <a:cubicBezTo>
                  <a:pt x="107772" y="69269"/>
                  <a:pt x="108062" y="69293"/>
                  <a:pt x="108341" y="69344"/>
                </a:cubicBezTo>
                <a:cubicBezTo>
                  <a:pt x="108820" y="69430"/>
                  <a:pt x="109369" y="69652"/>
                  <a:pt x="109472" y="70132"/>
                </a:cubicBezTo>
                <a:cubicBezTo>
                  <a:pt x="109574" y="70629"/>
                  <a:pt x="109146" y="71075"/>
                  <a:pt x="108735" y="71383"/>
                </a:cubicBezTo>
                <a:cubicBezTo>
                  <a:pt x="107827" y="72085"/>
                  <a:pt x="106867" y="72719"/>
                  <a:pt x="105873" y="73268"/>
                </a:cubicBezTo>
                <a:cubicBezTo>
                  <a:pt x="105359" y="73542"/>
                  <a:pt x="104811" y="73816"/>
                  <a:pt x="104228" y="73850"/>
                </a:cubicBezTo>
                <a:cubicBezTo>
                  <a:pt x="104178" y="73853"/>
                  <a:pt x="104130" y="73854"/>
                  <a:pt x="104082" y="73854"/>
                </a:cubicBezTo>
                <a:cubicBezTo>
                  <a:pt x="102354" y="73854"/>
                  <a:pt x="102555" y="72058"/>
                  <a:pt x="103372" y="71057"/>
                </a:cubicBezTo>
                <a:cubicBezTo>
                  <a:pt x="104303" y="69912"/>
                  <a:pt x="105964" y="69269"/>
                  <a:pt x="107475" y="69269"/>
                </a:cubicBezTo>
                <a:close/>
                <a:moveTo>
                  <a:pt x="194964" y="0"/>
                </a:moveTo>
                <a:cubicBezTo>
                  <a:pt x="176009" y="0"/>
                  <a:pt x="157059" y="5766"/>
                  <a:pt x="141838" y="17050"/>
                </a:cubicBezTo>
                <a:cubicBezTo>
                  <a:pt x="137401" y="20340"/>
                  <a:pt x="133237" y="24109"/>
                  <a:pt x="128319" y="26697"/>
                </a:cubicBezTo>
                <a:cubicBezTo>
                  <a:pt x="126210" y="27806"/>
                  <a:pt x="123759" y="28229"/>
                  <a:pt x="121263" y="28229"/>
                </a:cubicBezTo>
                <a:cubicBezTo>
                  <a:pt x="118632" y="28229"/>
                  <a:pt x="115950" y="27758"/>
                  <a:pt x="113567" y="27125"/>
                </a:cubicBezTo>
                <a:cubicBezTo>
                  <a:pt x="113009" y="26979"/>
                  <a:pt x="112398" y="26828"/>
                  <a:pt x="111827" y="26828"/>
                </a:cubicBezTo>
                <a:cubicBezTo>
                  <a:pt x="111327" y="26828"/>
                  <a:pt x="110858" y="26943"/>
                  <a:pt x="110483" y="27279"/>
                </a:cubicBezTo>
                <a:cubicBezTo>
                  <a:pt x="109489" y="28205"/>
                  <a:pt x="110123" y="29901"/>
                  <a:pt x="111048" y="30912"/>
                </a:cubicBezTo>
                <a:cubicBezTo>
                  <a:pt x="111956" y="31923"/>
                  <a:pt x="113173" y="32899"/>
                  <a:pt x="113207" y="34270"/>
                </a:cubicBezTo>
                <a:cubicBezTo>
                  <a:pt x="113258" y="35692"/>
                  <a:pt x="111888" y="36840"/>
                  <a:pt x="110465" y="37012"/>
                </a:cubicBezTo>
                <a:cubicBezTo>
                  <a:pt x="110318" y="37028"/>
                  <a:pt x="110172" y="37035"/>
                  <a:pt x="110025" y="37035"/>
                </a:cubicBezTo>
                <a:cubicBezTo>
                  <a:pt x="108772" y="37035"/>
                  <a:pt x="107545" y="36472"/>
                  <a:pt x="106456" y="35812"/>
                </a:cubicBezTo>
                <a:cubicBezTo>
                  <a:pt x="102772" y="33550"/>
                  <a:pt x="99979" y="29884"/>
                  <a:pt x="98780" y="25720"/>
                </a:cubicBezTo>
                <a:cubicBezTo>
                  <a:pt x="97426" y="21025"/>
                  <a:pt x="97717" y="15234"/>
                  <a:pt x="93794" y="12338"/>
                </a:cubicBezTo>
                <a:cubicBezTo>
                  <a:pt x="92425" y="11330"/>
                  <a:pt x="90755" y="10892"/>
                  <a:pt x="89054" y="10892"/>
                </a:cubicBezTo>
                <a:cubicBezTo>
                  <a:pt x="87689" y="10892"/>
                  <a:pt x="86304" y="11174"/>
                  <a:pt x="85038" y="11670"/>
                </a:cubicBezTo>
                <a:cubicBezTo>
                  <a:pt x="82194" y="12784"/>
                  <a:pt x="79966" y="15268"/>
                  <a:pt x="77653" y="17256"/>
                </a:cubicBezTo>
                <a:cubicBezTo>
                  <a:pt x="82862" y="18232"/>
                  <a:pt x="87026" y="22105"/>
                  <a:pt x="90435" y="26148"/>
                </a:cubicBezTo>
                <a:cubicBezTo>
                  <a:pt x="94770" y="31289"/>
                  <a:pt x="98711" y="37320"/>
                  <a:pt x="105308" y="39736"/>
                </a:cubicBezTo>
                <a:cubicBezTo>
                  <a:pt x="108011" y="40726"/>
                  <a:pt x="110831" y="41161"/>
                  <a:pt x="113678" y="41161"/>
                </a:cubicBezTo>
                <a:cubicBezTo>
                  <a:pt x="119404" y="41161"/>
                  <a:pt x="125237" y="39404"/>
                  <a:pt x="130444" y="36874"/>
                </a:cubicBezTo>
                <a:cubicBezTo>
                  <a:pt x="138257" y="33105"/>
                  <a:pt x="145163" y="27708"/>
                  <a:pt x="152787" y="23578"/>
                </a:cubicBezTo>
                <a:cubicBezTo>
                  <a:pt x="161671" y="18754"/>
                  <a:pt x="171739" y="15691"/>
                  <a:pt x="181795" y="15691"/>
                </a:cubicBezTo>
                <a:cubicBezTo>
                  <a:pt x="184598" y="15691"/>
                  <a:pt x="187400" y="15929"/>
                  <a:pt x="190175" y="16433"/>
                </a:cubicBezTo>
                <a:cubicBezTo>
                  <a:pt x="202888" y="18729"/>
                  <a:pt x="214797" y="27262"/>
                  <a:pt x="219269" y="39393"/>
                </a:cubicBezTo>
                <a:cubicBezTo>
                  <a:pt x="222490" y="48097"/>
                  <a:pt x="221736" y="57693"/>
                  <a:pt x="222627" y="66945"/>
                </a:cubicBezTo>
                <a:cubicBezTo>
                  <a:pt x="223518" y="76198"/>
                  <a:pt x="226808" y="86238"/>
                  <a:pt x="234981" y="90659"/>
                </a:cubicBezTo>
                <a:cubicBezTo>
                  <a:pt x="238802" y="92570"/>
                  <a:pt x="242921" y="93393"/>
                  <a:pt x="247073" y="93393"/>
                </a:cubicBezTo>
                <a:cubicBezTo>
                  <a:pt x="252715" y="93393"/>
                  <a:pt x="258417" y="91873"/>
                  <a:pt x="263510" y="89494"/>
                </a:cubicBezTo>
                <a:cubicBezTo>
                  <a:pt x="267982" y="87404"/>
                  <a:pt x="272214" y="84594"/>
                  <a:pt x="275812" y="81184"/>
                </a:cubicBezTo>
                <a:cubicBezTo>
                  <a:pt x="276960" y="80087"/>
                  <a:pt x="279873" y="77688"/>
                  <a:pt x="279188" y="75769"/>
                </a:cubicBezTo>
                <a:cubicBezTo>
                  <a:pt x="278840" y="74816"/>
                  <a:pt x="278303" y="74518"/>
                  <a:pt x="277680" y="74518"/>
                </a:cubicBezTo>
                <a:cubicBezTo>
                  <a:pt x="276647" y="74518"/>
                  <a:pt x="275379" y="75336"/>
                  <a:pt x="274351" y="75336"/>
                </a:cubicBezTo>
                <a:cubicBezTo>
                  <a:pt x="273984" y="75336"/>
                  <a:pt x="273647" y="75231"/>
                  <a:pt x="273362" y="74947"/>
                </a:cubicBezTo>
                <a:cubicBezTo>
                  <a:pt x="272608" y="74210"/>
                  <a:pt x="273276" y="72942"/>
                  <a:pt x="273996" y="72171"/>
                </a:cubicBezTo>
                <a:cubicBezTo>
                  <a:pt x="283831" y="61839"/>
                  <a:pt x="299852" y="55825"/>
                  <a:pt x="313885" y="55260"/>
                </a:cubicBezTo>
                <a:cubicBezTo>
                  <a:pt x="313559" y="53683"/>
                  <a:pt x="313079" y="52004"/>
                  <a:pt x="312720" y="50342"/>
                </a:cubicBezTo>
                <a:cubicBezTo>
                  <a:pt x="312463" y="49108"/>
                  <a:pt x="312274" y="47892"/>
                  <a:pt x="312257" y="46727"/>
                </a:cubicBezTo>
                <a:cubicBezTo>
                  <a:pt x="312257" y="46042"/>
                  <a:pt x="313180" y="38948"/>
                  <a:pt x="313711" y="38948"/>
                </a:cubicBezTo>
                <a:cubicBezTo>
                  <a:pt x="313712" y="38948"/>
                  <a:pt x="313713" y="38948"/>
                  <a:pt x="313713" y="38948"/>
                </a:cubicBezTo>
                <a:lnTo>
                  <a:pt x="313713" y="38948"/>
                </a:lnTo>
                <a:cubicBezTo>
                  <a:pt x="312991" y="38925"/>
                  <a:pt x="312268" y="38913"/>
                  <a:pt x="311545" y="38913"/>
                </a:cubicBezTo>
                <a:cubicBezTo>
                  <a:pt x="302581" y="38913"/>
                  <a:pt x="293613" y="40677"/>
                  <a:pt x="285305" y="44054"/>
                </a:cubicBezTo>
                <a:cubicBezTo>
                  <a:pt x="278725" y="46744"/>
                  <a:pt x="272591" y="50428"/>
                  <a:pt x="266063" y="53255"/>
                </a:cubicBezTo>
                <a:cubicBezTo>
                  <a:pt x="260682" y="55585"/>
                  <a:pt x="254871" y="57345"/>
                  <a:pt x="249052" y="57345"/>
                </a:cubicBezTo>
                <a:cubicBezTo>
                  <a:pt x="247810" y="57345"/>
                  <a:pt x="246568" y="57265"/>
                  <a:pt x="245330" y="57093"/>
                </a:cubicBezTo>
                <a:cubicBezTo>
                  <a:pt x="244772" y="57020"/>
                  <a:pt x="244194" y="56927"/>
                  <a:pt x="243630" y="56927"/>
                </a:cubicBezTo>
                <a:cubicBezTo>
                  <a:pt x="243139" y="56927"/>
                  <a:pt x="242658" y="56997"/>
                  <a:pt x="242212" y="57213"/>
                </a:cubicBezTo>
                <a:cubicBezTo>
                  <a:pt x="239761" y="58412"/>
                  <a:pt x="242623" y="64272"/>
                  <a:pt x="242640" y="66277"/>
                </a:cubicBezTo>
                <a:cubicBezTo>
                  <a:pt x="242657" y="68316"/>
                  <a:pt x="241955" y="70475"/>
                  <a:pt x="240310" y="71674"/>
                </a:cubicBezTo>
                <a:cubicBezTo>
                  <a:pt x="239441" y="72295"/>
                  <a:pt x="238402" y="72573"/>
                  <a:pt x="237338" y="72573"/>
                </a:cubicBezTo>
                <a:cubicBezTo>
                  <a:pt x="235905" y="72573"/>
                  <a:pt x="234428" y="72067"/>
                  <a:pt x="233267" y="71212"/>
                </a:cubicBezTo>
                <a:cubicBezTo>
                  <a:pt x="231246" y="69721"/>
                  <a:pt x="230012" y="67408"/>
                  <a:pt x="229087" y="65060"/>
                </a:cubicBezTo>
                <a:cubicBezTo>
                  <a:pt x="225694" y="56408"/>
                  <a:pt x="225934" y="46384"/>
                  <a:pt x="229738" y="37903"/>
                </a:cubicBezTo>
                <a:cubicBezTo>
                  <a:pt x="230920" y="35264"/>
                  <a:pt x="232959" y="32145"/>
                  <a:pt x="235581" y="30758"/>
                </a:cubicBezTo>
                <a:cubicBezTo>
                  <a:pt x="236502" y="30266"/>
                  <a:pt x="237563" y="29990"/>
                  <a:pt x="238607" y="29990"/>
                </a:cubicBezTo>
                <a:cubicBezTo>
                  <a:pt x="239601" y="29990"/>
                  <a:pt x="240579" y="30240"/>
                  <a:pt x="241406" y="30792"/>
                </a:cubicBezTo>
                <a:cubicBezTo>
                  <a:pt x="242398" y="31470"/>
                  <a:pt x="243279" y="32578"/>
                  <a:pt x="244463" y="32578"/>
                </a:cubicBezTo>
                <a:cubicBezTo>
                  <a:pt x="244506" y="32578"/>
                  <a:pt x="244549" y="32577"/>
                  <a:pt x="244593" y="32574"/>
                </a:cubicBezTo>
                <a:cubicBezTo>
                  <a:pt x="245416" y="32522"/>
                  <a:pt x="246118" y="31871"/>
                  <a:pt x="246444" y="31100"/>
                </a:cubicBezTo>
                <a:cubicBezTo>
                  <a:pt x="246769" y="30346"/>
                  <a:pt x="246804" y="29490"/>
                  <a:pt x="246769" y="28650"/>
                </a:cubicBezTo>
                <a:cubicBezTo>
                  <a:pt x="246529" y="22413"/>
                  <a:pt x="243377" y="16862"/>
                  <a:pt x="238870" y="12698"/>
                </a:cubicBezTo>
                <a:cubicBezTo>
                  <a:pt x="234878" y="8997"/>
                  <a:pt x="229806" y="6701"/>
                  <a:pt x="224666" y="4936"/>
                </a:cubicBezTo>
                <a:cubicBezTo>
                  <a:pt x="215138" y="1633"/>
                  <a:pt x="205050" y="0"/>
                  <a:pt x="194964" y="0"/>
                </a:cubicBezTo>
                <a:close/>
                <a:moveTo>
                  <a:pt x="191845" y="39245"/>
                </a:moveTo>
                <a:cubicBezTo>
                  <a:pt x="190976" y="39245"/>
                  <a:pt x="190117" y="39387"/>
                  <a:pt x="189318" y="39736"/>
                </a:cubicBezTo>
                <a:cubicBezTo>
                  <a:pt x="187724" y="40438"/>
                  <a:pt x="186473" y="42152"/>
                  <a:pt x="186748" y="43882"/>
                </a:cubicBezTo>
                <a:cubicBezTo>
                  <a:pt x="187245" y="47087"/>
                  <a:pt x="191048" y="46607"/>
                  <a:pt x="193019" y="48629"/>
                </a:cubicBezTo>
                <a:cubicBezTo>
                  <a:pt x="194201" y="49845"/>
                  <a:pt x="195024" y="51353"/>
                  <a:pt x="195795" y="52861"/>
                </a:cubicBezTo>
                <a:cubicBezTo>
                  <a:pt x="196154" y="53563"/>
                  <a:pt x="196531" y="54300"/>
                  <a:pt x="197165" y="54746"/>
                </a:cubicBezTo>
                <a:cubicBezTo>
                  <a:pt x="197486" y="54965"/>
                  <a:pt x="197889" y="55093"/>
                  <a:pt x="198275" y="55093"/>
                </a:cubicBezTo>
                <a:cubicBezTo>
                  <a:pt x="198674" y="55093"/>
                  <a:pt x="199055" y="54956"/>
                  <a:pt x="199307" y="54643"/>
                </a:cubicBezTo>
                <a:cubicBezTo>
                  <a:pt x="199821" y="54026"/>
                  <a:pt x="199564" y="53101"/>
                  <a:pt x="199393" y="52312"/>
                </a:cubicBezTo>
                <a:cubicBezTo>
                  <a:pt x="199204" y="51507"/>
                  <a:pt x="199239" y="50462"/>
                  <a:pt x="199993" y="50154"/>
                </a:cubicBezTo>
                <a:cubicBezTo>
                  <a:pt x="200122" y="50101"/>
                  <a:pt x="200254" y="50078"/>
                  <a:pt x="200386" y="50078"/>
                </a:cubicBezTo>
                <a:cubicBezTo>
                  <a:pt x="200817" y="50078"/>
                  <a:pt x="201254" y="50320"/>
                  <a:pt x="201620" y="50582"/>
                </a:cubicBezTo>
                <a:cubicBezTo>
                  <a:pt x="204088" y="52432"/>
                  <a:pt x="205270" y="55928"/>
                  <a:pt x="204585" y="58926"/>
                </a:cubicBezTo>
                <a:cubicBezTo>
                  <a:pt x="204208" y="60554"/>
                  <a:pt x="203334" y="62011"/>
                  <a:pt x="202803" y="63587"/>
                </a:cubicBezTo>
                <a:cubicBezTo>
                  <a:pt x="202374" y="64838"/>
                  <a:pt x="202169" y="66123"/>
                  <a:pt x="202117" y="67425"/>
                </a:cubicBezTo>
                <a:cubicBezTo>
                  <a:pt x="202032" y="69241"/>
                  <a:pt x="202203" y="71075"/>
                  <a:pt x="202408" y="72857"/>
                </a:cubicBezTo>
                <a:cubicBezTo>
                  <a:pt x="202717" y="75786"/>
                  <a:pt x="202546" y="78836"/>
                  <a:pt x="202974" y="81715"/>
                </a:cubicBezTo>
                <a:cubicBezTo>
                  <a:pt x="203659" y="86358"/>
                  <a:pt x="205081" y="91910"/>
                  <a:pt x="209622" y="94206"/>
                </a:cubicBezTo>
                <a:cubicBezTo>
                  <a:pt x="210122" y="94456"/>
                  <a:pt x="210699" y="94658"/>
                  <a:pt x="211246" y="94658"/>
                </a:cubicBezTo>
                <a:cubicBezTo>
                  <a:pt x="211561" y="94658"/>
                  <a:pt x="211866" y="94591"/>
                  <a:pt x="212141" y="94429"/>
                </a:cubicBezTo>
                <a:cubicBezTo>
                  <a:pt x="213443" y="93658"/>
                  <a:pt x="212963" y="91704"/>
                  <a:pt x="212449" y="90299"/>
                </a:cubicBezTo>
                <a:cubicBezTo>
                  <a:pt x="210239" y="84337"/>
                  <a:pt x="210016" y="77860"/>
                  <a:pt x="209828" y="71520"/>
                </a:cubicBezTo>
                <a:cubicBezTo>
                  <a:pt x="209639" y="65163"/>
                  <a:pt x="209434" y="58686"/>
                  <a:pt x="207275" y="52724"/>
                </a:cubicBezTo>
                <a:cubicBezTo>
                  <a:pt x="205116" y="46744"/>
                  <a:pt x="200609" y="41261"/>
                  <a:pt x="194475" y="39616"/>
                </a:cubicBezTo>
                <a:cubicBezTo>
                  <a:pt x="193621" y="39392"/>
                  <a:pt x="192727" y="39245"/>
                  <a:pt x="191845" y="39245"/>
                </a:cubicBezTo>
                <a:close/>
                <a:moveTo>
                  <a:pt x="226066" y="97655"/>
                </a:moveTo>
                <a:cubicBezTo>
                  <a:pt x="225971" y="97655"/>
                  <a:pt x="225875" y="97659"/>
                  <a:pt x="225780" y="97667"/>
                </a:cubicBezTo>
                <a:cubicBezTo>
                  <a:pt x="224358" y="97787"/>
                  <a:pt x="223107" y="98712"/>
                  <a:pt x="221685" y="98764"/>
                </a:cubicBezTo>
                <a:cubicBezTo>
                  <a:pt x="221633" y="98766"/>
                  <a:pt x="221581" y="98767"/>
                  <a:pt x="221530" y="98767"/>
                </a:cubicBezTo>
                <a:cubicBezTo>
                  <a:pt x="220388" y="98767"/>
                  <a:pt x="219303" y="98241"/>
                  <a:pt x="218172" y="98061"/>
                </a:cubicBezTo>
                <a:cubicBezTo>
                  <a:pt x="217824" y="98001"/>
                  <a:pt x="217516" y="97973"/>
                  <a:pt x="217247" y="97973"/>
                </a:cubicBezTo>
                <a:cubicBezTo>
                  <a:pt x="214369" y="97973"/>
                  <a:pt x="215847" y="101179"/>
                  <a:pt x="217555" y="102636"/>
                </a:cubicBezTo>
                <a:cubicBezTo>
                  <a:pt x="219434" y="104260"/>
                  <a:pt x="222066" y="105188"/>
                  <a:pt x="224574" y="105188"/>
                </a:cubicBezTo>
                <a:cubicBezTo>
                  <a:pt x="224765" y="105188"/>
                  <a:pt x="224956" y="105183"/>
                  <a:pt x="225146" y="105172"/>
                </a:cubicBezTo>
                <a:cubicBezTo>
                  <a:pt x="227853" y="105035"/>
                  <a:pt x="230749" y="103236"/>
                  <a:pt x="229566" y="100066"/>
                </a:cubicBezTo>
                <a:cubicBezTo>
                  <a:pt x="229035" y="98648"/>
                  <a:pt x="227564" y="97655"/>
                  <a:pt x="226066" y="97655"/>
                </a:cubicBezTo>
                <a:close/>
                <a:moveTo>
                  <a:pt x="174177" y="95468"/>
                </a:moveTo>
                <a:cubicBezTo>
                  <a:pt x="174231" y="95468"/>
                  <a:pt x="174287" y="95475"/>
                  <a:pt x="174342" y="95491"/>
                </a:cubicBezTo>
                <a:cubicBezTo>
                  <a:pt x="174736" y="95628"/>
                  <a:pt x="174839" y="96142"/>
                  <a:pt x="174856" y="96553"/>
                </a:cubicBezTo>
                <a:cubicBezTo>
                  <a:pt x="175096" y="101882"/>
                  <a:pt x="173074" y="107022"/>
                  <a:pt x="172526" y="112283"/>
                </a:cubicBezTo>
                <a:cubicBezTo>
                  <a:pt x="172286" y="114613"/>
                  <a:pt x="171909" y="117954"/>
                  <a:pt x="172646" y="120164"/>
                </a:cubicBezTo>
                <a:cubicBezTo>
                  <a:pt x="172835" y="120747"/>
                  <a:pt x="172869" y="121535"/>
                  <a:pt x="172338" y="121844"/>
                </a:cubicBezTo>
                <a:cubicBezTo>
                  <a:pt x="172221" y="121908"/>
                  <a:pt x="172092" y="121936"/>
                  <a:pt x="171961" y="121936"/>
                </a:cubicBezTo>
                <a:cubicBezTo>
                  <a:pt x="171707" y="121936"/>
                  <a:pt x="171444" y="121830"/>
                  <a:pt x="171241" y="121672"/>
                </a:cubicBezTo>
                <a:cubicBezTo>
                  <a:pt x="169648" y="120404"/>
                  <a:pt x="169168" y="115692"/>
                  <a:pt x="168979" y="113808"/>
                </a:cubicBezTo>
                <a:cubicBezTo>
                  <a:pt x="168928" y="113362"/>
                  <a:pt x="168859" y="112865"/>
                  <a:pt x="168482" y="112608"/>
                </a:cubicBezTo>
                <a:cubicBezTo>
                  <a:pt x="168351" y="112524"/>
                  <a:pt x="168204" y="112487"/>
                  <a:pt x="168053" y="112487"/>
                </a:cubicBezTo>
                <a:cubicBezTo>
                  <a:pt x="167714" y="112487"/>
                  <a:pt x="167360" y="112678"/>
                  <a:pt x="167146" y="112951"/>
                </a:cubicBezTo>
                <a:cubicBezTo>
                  <a:pt x="166746" y="113445"/>
                  <a:pt x="166548" y="114334"/>
                  <a:pt x="166087" y="114334"/>
                </a:cubicBezTo>
                <a:cubicBezTo>
                  <a:pt x="165876" y="114334"/>
                  <a:pt x="165610" y="114148"/>
                  <a:pt x="165244" y="113653"/>
                </a:cubicBezTo>
                <a:cubicBezTo>
                  <a:pt x="164661" y="112848"/>
                  <a:pt x="164593" y="111700"/>
                  <a:pt x="164799" y="110483"/>
                </a:cubicBezTo>
                <a:cubicBezTo>
                  <a:pt x="165175" y="108342"/>
                  <a:pt x="166461" y="105977"/>
                  <a:pt x="167369" y="104778"/>
                </a:cubicBezTo>
                <a:cubicBezTo>
                  <a:pt x="168739" y="103013"/>
                  <a:pt x="170333" y="102208"/>
                  <a:pt x="171241" y="99963"/>
                </a:cubicBezTo>
                <a:cubicBezTo>
                  <a:pt x="171824" y="98541"/>
                  <a:pt x="172320" y="97033"/>
                  <a:pt x="173383" y="95902"/>
                </a:cubicBezTo>
                <a:cubicBezTo>
                  <a:pt x="173600" y="95685"/>
                  <a:pt x="173878" y="95468"/>
                  <a:pt x="174177" y="95468"/>
                </a:cubicBezTo>
                <a:close/>
                <a:moveTo>
                  <a:pt x="130119" y="120018"/>
                </a:moveTo>
                <a:cubicBezTo>
                  <a:pt x="129263" y="120018"/>
                  <a:pt x="128338" y="120505"/>
                  <a:pt x="128148" y="121330"/>
                </a:cubicBezTo>
                <a:cubicBezTo>
                  <a:pt x="127977" y="122135"/>
                  <a:pt x="128474" y="122923"/>
                  <a:pt x="129090" y="123471"/>
                </a:cubicBezTo>
                <a:cubicBezTo>
                  <a:pt x="130307" y="124585"/>
                  <a:pt x="131952" y="125099"/>
                  <a:pt x="133528" y="125579"/>
                </a:cubicBezTo>
                <a:cubicBezTo>
                  <a:pt x="133766" y="125658"/>
                  <a:pt x="134021" y="125726"/>
                  <a:pt x="134264" y="125726"/>
                </a:cubicBezTo>
                <a:cubicBezTo>
                  <a:pt x="134440" y="125726"/>
                  <a:pt x="134610" y="125690"/>
                  <a:pt x="134762" y="125596"/>
                </a:cubicBezTo>
                <a:cubicBezTo>
                  <a:pt x="135088" y="125373"/>
                  <a:pt x="135173" y="124928"/>
                  <a:pt x="135156" y="124534"/>
                </a:cubicBezTo>
                <a:cubicBezTo>
                  <a:pt x="135070" y="122495"/>
                  <a:pt x="132243" y="120199"/>
                  <a:pt x="130324" y="120027"/>
                </a:cubicBezTo>
                <a:cubicBezTo>
                  <a:pt x="130257" y="120021"/>
                  <a:pt x="130188" y="120018"/>
                  <a:pt x="130119" y="120018"/>
                </a:cubicBezTo>
                <a:close/>
                <a:moveTo>
                  <a:pt x="210840" y="136685"/>
                </a:moveTo>
                <a:cubicBezTo>
                  <a:pt x="211675" y="136685"/>
                  <a:pt x="212561" y="136915"/>
                  <a:pt x="213083" y="137247"/>
                </a:cubicBezTo>
                <a:cubicBezTo>
                  <a:pt x="214334" y="138035"/>
                  <a:pt x="215328" y="139218"/>
                  <a:pt x="215876" y="140588"/>
                </a:cubicBezTo>
                <a:cubicBezTo>
                  <a:pt x="216047" y="141017"/>
                  <a:pt x="216167" y="141565"/>
                  <a:pt x="215859" y="141908"/>
                </a:cubicBezTo>
                <a:cubicBezTo>
                  <a:pt x="215678" y="142121"/>
                  <a:pt x="215398" y="142188"/>
                  <a:pt x="215105" y="142188"/>
                </a:cubicBezTo>
                <a:cubicBezTo>
                  <a:pt x="214926" y="142188"/>
                  <a:pt x="214743" y="142163"/>
                  <a:pt x="214574" y="142131"/>
                </a:cubicBezTo>
                <a:cubicBezTo>
                  <a:pt x="212998" y="141805"/>
                  <a:pt x="209399" y="140537"/>
                  <a:pt x="208868" y="138755"/>
                </a:cubicBezTo>
                <a:cubicBezTo>
                  <a:pt x="208412" y="137222"/>
                  <a:pt x="209565" y="136685"/>
                  <a:pt x="210840" y="136685"/>
                </a:cubicBezTo>
                <a:close/>
                <a:moveTo>
                  <a:pt x="70904" y="145048"/>
                </a:moveTo>
                <a:cubicBezTo>
                  <a:pt x="70526" y="145048"/>
                  <a:pt x="70145" y="145110"/>
                  <a:pt x="69771" y="145180"/>
                </a:cubicBezTo>
                <a:lnTo>
                  <a:pt x="59611" y="146808"/>
                </a:lnTo>
                <a:cubicBezTo>
                  <a:pt x="58171" y="147048"/>
                  <a:pt x="55841" y="147785"/>
                  <a:pt x="56372" y="149772"/>
                </a:cubicBezTo>
                <a:cubicBezTo>
                  <a:pt x="56749" y="151143"/>
                  <a:pt x="58428" y="151246"/>
                  <a:pt x="59611" y="151383"/>
                </a:cubicBezTo>
                <a:cubicBezTo>
                  <a:pt x="60218" y="151445"/>
                  <a:pt x="60828" y="151475"/>
                  <a:pt x="61437" y="151475"/>
                </a:cubicBezTo>
                <a:cubicBezTo>
                  <a:pt x="64905" y="151475"/>
                  <a:pt x="68365" y="150490"/>
                  <a:pt x="71279" y="148624"/>
                </a:cubicBezTo>
                <a:cubicBezTo>
                  <a:pt x="72187" y="148042"/>
                  <a:pt x="73147" y="147048"/>
                  <a:pt x="72753" y="146037"/>
                </a:cubicBezTo>
                <a:cubicBezTo>
                  <a:pt x="72547" y="145523"/>
                  <a:pt x="71999" y="145198"/>
                  <a:pt x="71433" y="145095"/>
                </a:cubicBezTo>
                <a:cubicBezTo>
                  <a:pt x="71258" y="145062"/>
                  <a:pt x="71082" y="145048"/>
                  <a:pt x="70904" y="145048"/>
                </a:cubicBezTo>
                <a:close/>
                <a:moveTo>
                  <a:pt x="12493" y="120351"/>
                </a:moveTo>
                <a:cubicBezTo>
                  <a:pt x="12291" y="120351"/>
                  <a:pt x="12090" y="120363"/>
                  <a:pt x="11891" y="120387"/>
                </a:cubicBezTo>
                <a:cubicBezTo>
                  <a:pt x="7522" y="120935"/>
                  <a:pt x="6682" y="127841"/>
                  <a:pt x="6922" y="131199"/>
                </a:cubicBezTo>
                <a:cubicBezTo>
                  <a:pt x="6991" y="132124"/>
                  <a:pt x="7162" y="133067"/>
                  <a:pt x="7676" y="133820"/>
                </a:cubicBezTo>
                <a:cubicBezTo>
                  <a:pt x="8670" y="135225"/>
                  <a:pt x="10555" y="135568"/>
                  <a:pt x="12217" y="136048"/>
                </a:cubicBezTo>
                <a:cubicBezTo>
                  <a:pt x="15284" y="136939"/>
                  <a:pt x="18111" y="138704"/>
                  <a:pt x="20236" y="141085"/>
                </a:cubicBezTo>
                <a:cubicBezTo>
                  <a:pt x="22532" y="143638"/>
                  <a:pt x="24005" y="146808"/>
                  <a:pt x="25890" y="149687"/>
                </a:cubicBezTo>
                <a:cubicBezTo>
                  <a:pt x="29035" y="154461"/>
                  <a:pt x="33741" y="158185"/>
                  <a:pt x="39353" y="158185"/>
                </a:cubicBezTo>
                <a:cubicBezTo>
                  <a:pt x="40468" y="158185"/>
                  <a:pt x="41620" y="158038"/>
                  <a:pt x="42802" y="157723"/>
                </a:cubicBezTo>
                <a:cubicBezTo>
                  <a:pt x="43624" y="157517"/>
                  <a:pt x="44532" y="157072"/>
                  <a:pt x="44652" y="156249"/>
                </a:cubicBezTo>
                <a:cubicBezTo>
                  <a:pt x="44738" y="155650"/>
                  <a:pt x="44378" y="155101"/>
                  <a:pt x="44310" y="154519"/>
                </a:cubicBezTo>
                <a:cubicBezTo>
                  <a:pt x="44155" y="153388"/>
                  <a:pt x="45081" y="152377"/>
                  <a:pt x="46074" y="151863"/>
                </a:cubicBezTo>
                <a:cubicBezTo>
                  <a:pt x="47085" y="151332"/>
                  <a:pt x="48233" y="151092"/>
                  <a:pt x="49193" y="150492"/>
                </a:cubicBezTo>
                <a:cubicBezTo>
                  <a:pt x="50152" y="149892"/>
                  <a:pt x="50923" y="148727"/>
                  <a:pt x="50546" y="147648"/>
                </a:cubicBezTo>
                <a:cubicBezTo>
                  <a:pt x="50032" y="146226"/>
                  <a:pt x="48113" y="146140"/>
                  <a:pt x="46606" y="146037"/>
                </a:cubicBezTo>
                <a:cubicBezTo>
                  <a:pt x="43504" y="145814"/>
                  <a:pt x="40506" y="144409"/>
                  <a:pt x="38347" y="142165"/>
                </a:cubicBezTo>
                <a:cubicBezTo>
                  <a:pt x="37632" y="141408"/>
                  <a:pt x="36711" y="140491"/>
                  <a:pt x="35772" y="140491"/>
                </a:cubicBezTo>
                <a:cubicBezTo>
                  <a:pt x="35562" y="140491"/>
                  <a:pt x="35352" y="140537"/>
                  <a:pt x="35143" y="140640"/>
                </a:cubicBezTo>
                <a:cubicBezTo>
                  <a:pt x="34440" y="140983"/>
                  <a:pt x="34166" y="141925"/>
                  <a:pt x="34337" y="142696"/>
                </a:cubicBezTo>
                <a:cubicBezTo>
                  <a:pt x="34509" y="143467"/>
                  <a:pt x="35006" y="144135"/>
                  <a:pt x="35485" y="144752"/>
                </a:cubicBezTo>
                <a:cubicBezTo>
                  <a:pt x="36393" y="145934"/>
                  <a:pt x="37302" y="147100"/>
                  <a:pt x="38210" y="148265"/>
                </a:cubicBezTo>
                <a:cubicBezTo>
                  <a:pt x="38741" y="148967"/>
                  <a:pt x="39957" y="150081"/>
                  <a:pt x="38398" y="150321"/>
                </a:cubicBezTo>
                <a:cubicBezTo>
                  <a:pt x="38176" y="150355"/>
                  <a:pt x="37958" y="150372"/>
                  <a:pt x="37742" y="150372"/>
                </a:cubicBezTo>
                <a:cubicBezTo>
                  <a:pt x="33674" y="150372"/>
                  <a:pt x="30849" y="144446"/>
                  <a:pt x="29694" y="141257"/>
                </a:cubicBezTo>
                <a:cubicBezTo>
                  <a:pt x="28769" y="138738"/>
                  <a:pt x="28135" y="136099"/>
                  <a:pt x="27072" y="133632"/>
                </a:cubicBezTo>
                <a:cubicBezTo>
                  <a:pt x="26044" y="131199"/>
                  <a:pt x="24588" y="128937"/>
                  <a:pt x="22823" y="126967"/>
                </a:cubicBezTo>
                <a:cubicBezTo>
                  <a:pt x="20579" y="124446"/>
                  <a:pt x="16266" y="120351"/>
                  <a:pt x="12493" y="120351"/>
                </a:cubicBezTo>
                <a:close/>
                <a:moveTo>
                  <a:pt x="107624" y="145462"/>
                </a:moveTo>
                <a:cubicBezTo>
                  <a:pt x="106768" y="145462"/>
                  <a:pt x="106234" y="145893"/>
                  <a:pt x="106679" y="147219"/>
                </a:cubicBezTo>
                <a:cubicBezTo>
                  <a:pt x="106936" y="147973"/>
                  <a:pt x="107553" y="148539"/>
                  <a:pt x="108101" y="149121"/>
                </a:cubicBezTo>
                <a:cubicBezTo>
                  <a:pt x="109146" y="150252"/>
                  <a:pt x="109968" y="151606"/>
                  <a:pt x="110500" y="153045"/>
                </a:cubicBezTo>
                <a:cubicBezTo>
                  <a:pt x="111134" y="154776"/>
                  <a:pt x="111356" y="156643"/>
                  <a:pt x="112110" y="158305"/>
                </a:cubicBezTo>
                <a:cubicBezTo>
                  <a:pt x="112679" y="159590"/>
                  <a:pt x="114578" y="161719"/>
                  <a:pt x="116103" y="161719"/>
                </a:cubicBezTo>
                <a:cubicBezTo>
                  <a:pt x="116369" y="161719"/>
                  <a:pt x="116623" y="161654"/>
                  <a:pt x="116857" y="161509"/>
                </a:cubicBezTo>
                <a:cubicBezTo>
                  <a:pt x="117114" y="161355"/>
                  <a:pt x="117336" y="161115"/>
                  <a:pt x="117525" y="160756"/>
                </a:cubicBezTo>
                <a:cubicBezTo>
                  <a:pt x="118810" y="158408"/>
                  <a:pt x="117148" y="153799"/>
                  <a:pt x="115966" y="151726"/>
                </a:cubicBezTo>
                <a:cubicBezTo>
                  <a:pt x="114869" y="149790"/>
                  <a:pt x="113207" y="147973"/>
                  <a:pt x="111339" y="146757"/>
                </a:cubicBezTo>
                <a:cubicBezTo>
                  <a:pt x="110724" y="146344"/>
                  <a:pt x="108846" y="145462"/>
                  <a:pt x="107624" y="145462"/>
                </a:cubicBezTo>
                <a:close/>
                <a:moveTo>
                  <a:pt x="18259" y="22189"/>
                </a:moveTo>
                <a:cubicBezTo>
                  <a:pt x="12122" y="22189"/>
                  <a:pt x="5996" y="23792"/>
                  <a:pt x="754" y="27142"/>
                </a:cubicBezTo>
                <a:cubicBezTo>
                  <a:pt x="1508" y="32642"/>
                  <a:pt x="720" y="37543"/>
                  <a:pt x="0" y="43060"/>
                </a:cubicBezTo>
                <a:cubicBezTo>
                  <a:pt x="9955" y="41227"/>
                  <a:pt x="19653" y="40267"/>
                  <a:pt x="29728" y="39325"/>
                </a:cubicBezTo>
                <a:cubicBezTo>
                  <a:pt x="31744" y="39135"/>
                  <a:pt x="34037" y="38850"/>
                  <a:pt x="36296" y="38850"/>
                </a:cubicBezTo>
                <a:cubicBezTo>
                  <a:pt x="39126" y="38850"/>
                  <a:pt x="41903" y="39297"/>
                  <a:pt x="44018" y="40935"/>
                </a:cubicBezTo>
                <a:cubicBezTo>
                  <a:pt x="47531" y="43660"/>
                  <a:pt x="49793" y="48046"/>
                  <a:pt x="49724" y="52501"/>
                </a:cubicBezTo>
                <a:cubicBezTo>
                  <a:pt x="49707" y="53409"/>
                  <a:pt x="49501" y="54471"/>
                  <a:pt x="48696" y="54883"/>
                </a:cubicBezTo>
                <a:cubicBezTo>
                  <a:pt x="48474" y="54997"/>
                  <a:pt x="48258" y="55047"/>
                  <a:pt x="48045" y="55047"/>
                </a:cubicBezTo>
                <a:cubicBezTo>
                  <a:pt x="46759" y="55047"/>
                  <a:pt x="45598" y="53223"/>
                  <a:pt x="44172" y="52724"/>
                </a:cubicBezTo>
                <a:cubicBezTo>
                  <a:pt x="43922" y="52633"/>
                  <a:pt x="43672" y="52592"/>
                  <a:pt x="43427" y="52592"/>
                </a:cubicBezTo>
                <a:cubicBezTo>
                  <a:pt x="41625" y="52592"/>
                  <a:pt x="40075" y="54854"/>
                  <a:pt x="40437" y="56785"/>
                </a:cubicBezTo>
                <a:cubicBezTo>
                  <a:pt x="40831" y="58961"/>
                  <a:pt x="42682" y="60554"/>
                  <a:pt x="44464" y="61908"/>
                </a:cubicBezTo>
                <a:cubicBezTo>
                  <a:pt x="47514" y="64238"/>
                  <a:pt x="50684" y="66431"/>
                  <a:pt x="53956" y="68453"/>
                </a:cubicBezTo>
                <a:cubicBezTo>
                  <a:pt x="56321" y="69909"/>
                  <a:pt x="59696" y="71075"/>
                  <a:pt x="61410" y="73336"/>
                </a:cubicBezTo>
                <a:cubicBezTo>
                  <a:pt x="62712" y="75015"/>
                  <a:pt x="63157" y="77534"/>
                  <a:pt x="64048" y="79453"/>
                </a:cubicBezTo>
                <a:cubicBezTo>
                  <a:pt x="65436" y="82469"/>
                  <a:pt x="66995" y="85502"/>
                  <a:pt x="69326" y="87918"/>
                </a:cubicBezTo>
                <a:cubicBezTo>
                  <a:pt x="72564" y="91242"/>
                  <a:pt x="77105" y="93144"/>
                  <a:pt x="81714" y="93640"/>
                </a:cubicBezTo>
                <a:cubicBezTo>
                  <a:pt x="82858" y="93765"/>
                  <a:pt x="83996" y="93824"/>
                  <a:pt x="85125" y="93824"/>
                </a:cubicBezTo>
                <a:cubicBezTo>
                  <a:pt x="96781" y="93824"/>
                  <a:pt x="107567" y="87454"/>
                  <a:pt x="115846" y="79659"/>
                </a:cubicBezTo>
                <a:cubicBezTo>
                  <a:pt x="121586" y="74244"/>
                  <a:pt x="126880" y="68247"/>
                  <a:pt x="133443" y="63844"/>
                </a:cubicBezTo>
                <a:cubicBezTo>
                  <a:pt x="138474" y="60445"/>
                  <a:pt x="144498" y="58050"/>
                  <a:pt x="150480" y="58050"/>
                </a:cubicBezTo>
                <a:cubicBezTo>
                  <a:pt x="152279" y="58050"/>
                  <a:pt x="154074" y="58266"/>
                  <a:pt x="155837" y="58738"/>
                </a:cubicBezTo>
                <a:cubicBezTo>
                  <a:pt x="159812" y="59800"/>
                  <a:pt x="164079" y="63535"/>
                  <a:pt x="166872" y="66500"/>
                </a:cubicBezTo>
                <a:cubicBezTo>
                  <a:pt x="170282" y="70132"/>
                  <a:pt x="172646" y="74758"/>
                  <a:pt x="173451" y="79693"/>
                </a:cubicBezTo>
                <a:cubicBezTo>
                  <a:pt x="174291" y="84936"/>
                  <a:pt x="173349" y="90402"/>
                  <a:pt x="170950" y="95131"/>
                </a:cubicBezTo>
                <a:cubicBezTo>
                  <a:pt x="168482" y="99980"/>
                  <a:pt x="163651" y="103938"/>
                  <a:pt x="162503" y="109455"/>
                </a:cubicBezTo>
                <a:cubicBezTo>
                  <a:pt x="161389" y="114767"/>
                  <a:pt x="164901" y="121981"/>
                  <a:pt x="167249" y="126658"/>
                </a:cubicBezTo>
                <a:cubicBezTo>
                  <a:pt x="171926" y="136048"/>
                  <a:pt x="177941" y="145814"/>
                  <a:pt x="187159" y="151349"/>
                </a:cubicBezTo>
                <a:cubicBezTo>
                  <a:pt x="190500" y="153336"/>
                  <a:pt x="194150" y="154844"/>
                  <a:pt x="197954" y="155701"/>
                </a:cubicBezTo>
                <a:cubicBezTo>
                  <a:pt x="198882" y="155915"/>
                  <a:pt x="199783" y="155997"/>
                  <a:pt x="200670" y="155997"/>
                </a:cubicBezTo>
                <a:cubicBezTo>
                  <a:pt x="203554" y="155997"/>
                  <a:pt x="206281" y="155131"/>
                  <a:pt x="209248" y="155131"/>
                </a:cubicBezTo>
                <a:cubicBezTo>
                  <a:pt x="209597" y="155131"/>
                  <a:pt x="209950" y="155143"/>
                  <a:pt x="210307" y="155170"/>
                </a:cubicBezTo>
                <a:cubicBezTo>
                  <a:pt x="213049" y="155393"/>
                  <a:pt x="215585" y="156712"/>
                  <a:pt x="218018" y="157997"/>
                </a:cubicBezTo>
                <a:cubicBezTo>
                  <a:pt x="222119" y="160180"/>
                  <a:pt x="225383" y="162576"/>
                  <a:pt x="229824" y="162576"/>
                </a:cubicBezTo>
                <a:cubicBezTo>
                  <a:pt x="230263" y="162576"/>
                  <a:pt x="230713" y="162553"/>
                  <a:pt x="231177" y="162503"/>
                </a:cubicBezTo>
                <a:cubicBezTo>
                  <a:pt x="235820" y="162006"/>
                  <a:pt x="240173" y="161424"/>
                  <a:pt x="244542" y="159693"/>
                </a:cubicBezTo>
                <a:cubicBezTo>
                  <a:pt x="253041" y="156335"/>
                  <a:pt x="260477" y="150149"/>
                  <a:pt x="265035" y="142216"/>
                </a:cubicBezTo>
                <a:cubicBezTo>
                  <a:pt x="269181" y="135037"/>
                  <a:pt x="271049" y="126812"/>
                  <a:pt x="273311" y="118845"/>
                </a:cubicBezTo>
                <a:cubicBezTo>
                  <a:pt x="275589" y="110878"/>
                  <a:pt x="278485" y="102790"/>
                  <a:pt x="284174" y="96759"/>
                </a:cubicBezTo>
                <a:cubicBezTo>
                  <a:pt x="288386" y="92319"/>
                  <a:pt x="294484" y="89289"/>
                  <a:pt x="300462" y="89289"/>
                </a:cubicBezTo>
                <a:cubicBezTo>
                  <a:pt x="302583" y="89289"/>
                  <a:pt x="304688" y="89671"/>
                  <a:pt x="306688" y="90505"/>
                </a:cubicBezTo>
                <a:cubicBezTo>
                  <a:pt x="305917" y="90179"/>
                  <a:pt x="306620" y="84594"/>
                  <a:pt x="306089" y="83668"/>
                </a:cubicBezTo>
                <a:cubicBezTo>
                  <a:pt x="305530" y="82670"/>
                  <a:pt x="304622" y="82438"/>
                  <a:pt x="303613" y="82438"/>
                </a:cubicBezTo>
                <a:cubicBezTo>
                  <a:pt x="303012" y="82438"/>
                  <a:pt x="302374" y="82520"/>
                  <a:pt x="301754" y="82572"/>
                </a:cubicBezTo>
                <a:cubicBezTo>
                  <a:pt x="297504" y="82897"/>
                  <a:pt x="293443" y="84354"/>
                  <a:pt x="289742" y="86444"/>
                </a:cubicBezTo>
                <a:cubicBezTo>
                  <a:pt x="282118" y="90762"/>
                  <a:pt x="276035" y="97581"/>
                  <a:pt x="271015" y="104641"/>
                </a:cubicBezTo>
                <a:cubicBezTo>
                  <a:pt x="262704" y="116361"/>
                  <a:pt x="255165" y="129811"/>
                  <a:pt x="242160" y="135894"/>
                </a:cubicBezTo>
                <a:cubicBezTo>
                  <a:pt x="237639" y="138007"/>
                  <a:pt x="232962" y="139243"/>
                  <a:pt x="228369" y="139243"/>
                </a:cubicBezTo>
                <a:cubicBezTo>
                  <a:pt x="223354" y="139243"/>
                  <a:pt x="218439" y="137768"/>
                  <a:pt x="213940" y="134352"/>
                </a:cubicBezTo>
                <a:cubicBezTo>
                  <a:pt x="210890" y="132038"/>
                  <a:pt x="208234" y="129211"/>
                  <a:pt x="205081" y="127035"/>
                </a:cubicBezTo>
                <a:cubicBezTo>
                  <a:pt x="204605" y="126714"/>
                  <a:pt x="204004" y="126400"/>
                  <a:pt x="203458" y="126400"/>
                </a:cubicBezTo>
                <a:cubicBezTo>
                  <a:pt x="203218" y="126400"/>
                  <a:pt x="202989" y="126461"/>
                  <a:pt x="202785" y="126607"/>
                </a:cubicBezTo>
                <a:cubicBezTo>
                  <a:pt x="202083" y="127104"/>
                  <a:pt x="202237" y="128166"/>
                  <a:pt x="202443" y="128989"/>
                </a:cubicBezTo>
                <a:cubicBezTo>
                  <a:pt x="203025" y="131199"/>
                  <a:pt x="204550" y="134232"/>
                  <a:pt x="201535" y="135088"/>
                </a:cubicBezTo>
                <a:cubicBezTo>
                  <a:pt x="201211" y="135180"/>
                  <a:pt x="200885" y="135222"/>
                  <a:pt x="200561" y="135222"/>
                </a:cubicBezTo>
                <a:cubicBezTo>
                  <a:pt x="198154" y="135222"/>
                  <a:pt x="195783" y="132914"/>
                  <a:pt x="194304" y="131404"/>
                </a:cubicBezTo>
                <a:cubicBezTo>
                  <a:pt x="190534" y="127584"/>
                  <a:pt x="186919" y="123351"/>
                  <a:pt x="185377" y="118211"/>
                </a:cubicBezTo>
                <a:cubicBezTo>
                  <a:pt x="184931" y="116738"/>
                  <a:pt x="184674" y="115144"/>
                  <a:pt x="185188" y="113705"/>
                </a:cubicBezTo>
                <a:cubicBezTo>
                  <a:pt x="185652" y="112391"/>
                  <a:pt x="186910" y="111300"/>
                  <a:pt x="188246" y="111300"/>
                </a:cubicBezTo>
                <a:cubicBezTo>
                  <a:pt x="188392" y="111300"/>
                  <a:pt x="188538" y="111313"/>
                  <a:pt x="188684" y="111340"/>
                </a:cubicBezTo>
                <a:cubicBezTo>
                  <a:pt x="189215" y="111443"/>
                  <a:pt x="189712" y="111717"/>
                  <a:pt x="190243" y="111786"/>
                </a:cubicBezTo>
                <a:cubicBezTo>
                  <a:pt x="190349" y="111800"/>
                  <a:pt x="190454" y="111807"/>
                  <a:pt x="190556" y="111807"/>
                </a:cubicBezTo>
                <a:cubicBezTo>
                  <a:pt x="192493" y="111807"/>
                  <a:pt x="193649" y="109262"/>
                  <a:pt x="193567" y="107211"/>
                </a:cubicBezTo>
                <a:cubicBezTo>
                  <a:pt x="193207" y="97667"/>
                  <a:pt x="197200" y="88414"/>
                  <a:pt x="196891" y="78768"/>
                </a:cubicBezTo>
                <a:cubicBezTo>
                  <a:pt x="196480" y="66226"/>
                  <a:pt x="187587" y="55911"/>
                  <a:pt x="176518" y="50942"/>
                </a:cubicBezTo>
                <a:cubicBezTo>
                  <a:pt x="170810" y="48373"/>
                  <a:pt x="163349" y="47793"/>
                  <a:pt x="156874" y="47793"/>
                </a:cubicBezTo>
                <a:cubicBezTo>
                  <a:pt x="155964" y="47793"/>
                  <a:pt x="155073" y="47804"/>
                  <a:pt x="154209" y="47823"/>
                </a:cubicBezTo>
                <a:cubicBezTo>
                  <a:pt x="146825" y="47995"/>
                  <a:pt x="139457" y="49314"/>
                  <a:pt x="132500" y="51781"/>
                </a:cubicBezTo>
                <a:cubicBezTo>
                  <a:pt x="129570" y="52809"/>
                  <a:pt x="126315" y="54557"/>
                  <a:pt x="125921" y="57624"/>
                </a:cubicBezTo>
                <a:cubicBezTo>
                  <a:pt x="125818" y="58567"/>
                  <a:pt x="125989" y="59526"/>
                  <a:pt x="125835" y="60468"/>
                </a:cubicBezTo>
                <a:cubicBezTo>
                  <a:pt x="125561" y="62062"/>
                  <a:pt x="124310" y="63347"/>
                  <a:pt x="122871" y="64084"/>
                </a:cubicBezTo>
                <a:cubicBezTo>
                  <a:pt x="119012" y="66040"/>
                  <a:pt x="114165" y="66985"/>
                  <a:pt x="109333" y="66985"/>
                </a:cubicBezTo>
                <a:cubicBezTo>
                  <a:pt x="104724" y="66985"/>
                  <a:pt x="100129" y="66125"/>
                  <a:pt x="96415" y="64461"/>
                </a:cubicBezTo>
                <a:cubicBezTo>
                  <a:pt x="89476" y="61342"/>
                  <a:pt x="83770" y="55054"/>
                  <a:pt x="76214" y="54317"/>
                </a:cubicBezTo>
                <a:cubicBezTo>
                  <a:pt x="75676" y="54265"/>
                  <a:pt x="75137" y="54243"/>
                  <a:pt x="74596" y="54243"/>
                </a:cubicBezTo>
                <a:cubicBezTo>
                  <a:pt x="71170" y="54243"/>
                  <a:pt x="67692" y="55142"/>
                  <a:pt x="64318" y="55142"/>
                </a:cubicBezTo>
                <a:cubicBezTo>
                  <a:pt x="62945" y="55142"/>
                  <a:pt x="61590" y="54993"/>
                  <a:pt x="60262" y="54574"/>
                </a:cubicBezTo>
                <a:cubicBezTo>
                  <a:pt x="53048" y="52295"/>
                  <a:pt x="50546" y="43643"/>
                  <a:pt x="46571" y="37200"/>
                </a:cubicBezTo>
                <a:cubicBezTo>
                  <a:pt x="40602" y="27484"/>
                  <a:pt x="29414" y="22189"/>
                  <a:pt x="18259" y="22189"/>
                </a:cubicBezTo>
                <a:close/>
                <a:moveTo>
                  <a:pt x="121624" y="151807"/>
                </a:moveTo>
                <a:cubicBezTo>
                  <a:pt x="121377" y="151807"/>
                  <a:pt x="121134" y="151866"/>
                  <a:pt x="120917" y="152000"/>
                </a:cubicBezTo>
                <a:cubicBezTo>
                  <a:pt x="118210" y="153611"/>
                  <a:pt x="122048" y="161852"/>
                  <a:pt x="123196" y="163548"/>
                </a:cubicBezTo>
                <a:cubicBezTo>
                  <a:pt x="124790" y="165913"/>
                  <a:pt x="127394" y="167746"/>
                  <a:pt x="130256" y="167781"/>
                </a:cubicBezTo>
                <a:cubicBezTo>
                  <a:pt x="130287" y="167781"/>
                  <a:pt x="130319" y="167782"/>
                  <a:pt x="130352" y="167782"/>
                </a:cubicBezTo>
                <a:cubicBezTo>
                  <a:pt x="131048" y="167782"/>
                  <a:pt x="131831" y="167599"/>
                  <a:pt x="132192" y="167010"/>
                </a:cubicBezTo>
                <a:cubicBezTo>
                  <a:pt x="132483" y="166496"/>
                  <a:pt x="132380" y="165827"/>
                  <a:pt x="132089" y="165313"/>
                </a:cubicBezTo>
                <a:cubicBezTo>
                  <a:pt x="131798" y="164799"/>
                  <a:pt x="131335" y="164405"/>
                  <a:pt x="130890" y="164011"/>
                </a:cubicBezTo>
                <a:cubicBezTo>
                  <a:pt x="127977" y="161390"/>
                  <a:pt x="125664" y="158100"/>
                  <a:pt x="124173" y="154484"/>
                </a:cubicBezTo>
                <a:cubicBezTo>
                  <a:pt x="123864" y="153765"/>
                  <a:pt x="123590" y="152994"/>
                  <a:pt x="123042" y="152445"/>
                </a:cubicBezTo>
                <a:cubicBezTo>
                  <a:pt x="122672" y="152064"/>
                  <a:pt x="122138" y="151807"/>
                  <a:pt x="121624" y="151807"/>
                </a:cubicBezTo>
                <a:close/>
                <a:moveTo>
                  <a:pt x="12537" y="55280"/>
                </a:moveTo>
                <a:cubicBezTo>
                  <a:pt x="11158" y="55280"/>
                  <a:pt x="9778" y="55396"/>
                  <a:pt x="8413" y="55637"/>
                </a:cubicBezTo>
                <a:cubicBezTo>
                  <a:pt x="8584" y="62268"/>
                  <a:pt x="7762" y="68641"/>
                  <a:pt x="7248" y="75255"/>
                </a:cubicBezTo>
                <a:cubicBezTo>
                  <a:pt x="7059" y="77706"/>
                  <a:pt x="11429" y="77757"/>
                  <a:pt x="12782" y="77997"/>
                </a:cubicBezTo>
                <a:cubicBezTo>
                  <a:pt x="15507" y="78477"/>
                  <a:pt x="18334" y="80121"/>
                  <a:pt x="20064" y="82298"/>
                </a:cubicBezTo>
                <a:cubicBezTo>
                  <a:pt x="21298" y="83857"/>
                  <a:pt x="22069" y="85793"/>
                  <a:pt x="23457" y="87232"/>
                </a:cubicBezTo>
                <a:cubicBezTo>
                  <a:pt x="23964" y="87764"/>
                  <a:pt x="25753" y="88577"/>
                  <a:pt x="27033" y="88577"/>
                </a:cubicBezTo>
                <a:cubicBezTo>
                  <a:pt x="27484" y="88577"/>
                  <a:pt x="27872" y="88476"/>
                  <a:pt x="28118" y="88226"/>
                </a:cubicBezTo>
                <a:cubicBezTo>
                  <a:pt x="29018" y="87343"/>
                  <a:pt x="26584" y="83530"/>
                  <a:pt x="29562" y="83530"/>
                </a:cubicBezTo>
                <a:cubicBezTo>
                  <a:pt x="29589" y="83530"/>
                  <a:pt x="29615" y="83531"/>
                  <a:pt x="29643" y="83531"/>
                </a:cubicBezTo>
                <a:cubicBezTo>
                  <a:pt x="30328" y="83531"/>
                  <a:pt x="30876" y="84028"/>
                  <a:pt x="31373" y="84474"/>
                </a:cubicBezTo>
                <a:cubicBezTo>
                  <a:pt x="34800" y="87626"/>
                  <a:pt x="37799" y="89648"/>
                  <a:pt x="38141" y="94566"/>
                </a:cubicBezTo>
                <a:cubicBezTo>
                  <a:pt x="38244" y="96005"/>
                  <a:pt x="38655" y="97633"/>
                  <a:pt x="38432" y="99038"/>
                </a:cubicBezTo>
                <a:cubicBezTo>
                  <a:pt x="38261" y="100032"/>
                  <a:pt x="37644" y="101008"/>
                  <a:pt x="36668" y="101299"/>
                </a:cubicBezTo>
                <a:cubicBezTo>
                  <a:pt x="35965" y="101522"/>
                  <a:pt x="35194" y="101334"/>
                  <a:pt x="34474" y="101522"/>
                </a:cubicBezTo>
                <a:cubicBezTo>
                  <a:pt x="31630" y="102259"/>
                  <a:pt x="35245" y="112128"/>
                  <a:pt x="36188" y="113859"/>
                </a:cubicBezTo>
                <a:cubicBezTo>
                  <a:pt x="39049" y="119102"/>
                  <a:pt x="44155" y="124911"/>
                  <a:pt x="49347" y="127892"/>
                </a:cubicBezTo>
                <a:cubicBezTo>
                  <a:pt x="54197" y="130702"/>
                  <a:pt x="59789" y="131954"/>
                  <a:pt x="65414" y="131954"/>
                </a:cubicBezTo>
                <a:cubicBezTo>
                  <a:pt x="68294" y="131954"/>
                  <a:pt x="71184" y="131625"/>
                  <a:pt x="73986" y="131010"/>
                </a:cubicBezTo>
                <a:cubicBezTo>
                  <a:pt x="82262" y="129194"/>
                  <a:pt x="89870" y="125065"/>
                  <a:pt x="96792" y="120164"/>
                </a:cubicBezTo>
                <a:cubicBezTo>
                  <a:pt x="101744" y="116669"/>
                  <a:pt x="106405" y="112762"/>
                  <a:pt x="111682" y="109798"/>
                </a:cubicBezTo>
                <a:cubicBezTo>
                  <a:pt x="116187" y="107276"/>
                  <a:pt x="121249" y="105461"/>
                  <a:pt x="126364" y="105461"/>
                </a:cubicBezTo>
                <a:cubicBezTo>
                  <a:pt x="127261" y="105461"/>
                  <a:pt x="128159" y="105517"/>
                  <a:pt x="129056" y="105634"/>
                </a:cubicBezTo>
                <a:cubicBezTo>
                  <a:pt x="135396" y="106491"/>
                  <a:pt x="139303" y="110364"/>
                  <a:pt x="142233" y="115795"/>
                </a:cubicBezTo>
                <a:cubicBezTo>
                  <a:pt x="143449" y="118057"/>
                  <a:pt x="144700" y="120490"/>
                  <a:pt x="144374" y="123043"/>
                </a:cubicBezTo>
                <a:cubicBezTo>
                  <a:pt x="144186" y="124671"/>
                  <a:pt x="143055" y="126504"/>
                  <a:pt x="141564" y="127275"/>
                </a:cubicBezTo>
                <a:cubicBezTo>
                  <a:pt x="140622" y="127755"/>
                  <a:pt x="137246" y="127395"/>
                  <a:pt x="136801" y="128063"/>
                </a:cubicBezTo>
                <a:cubicBezTo>
                  <a:pt x="133717" y="132707"/>
                  <a:pt x="136047" y="139920"/>
                  <a:pt x="137863" y="144615"/>
                </a:cubicBezTo>
                <a:cubicBezTo>
                  <a:pt x="139988" y="150115"/>
                  <a:pt x="143243" y="155170"/>
                  <a:pt x="147219" y="159522"/>
                </a:cubicBezTo>
                <a:cubicBezTo>
                  <a:pt x="155340" y="168363"/>
                  <a:pt x="165689" y="173572"/>
                  <a:pt x="176313" y="178712"/>
                </a:cubicBezTo>
                <a:cubicBezTo>
                  <a:pt x="181676" y="181317"/>
                  <a:pt x="187142" y="183304"/>
                  <a:pt x="193070" y="184075"/>
                </a:cubicBezTo>
                <a:cubicBezTo>
                  <a:pt x="194979" y="184332"/>
                  <a:pt x="196903" y="184465"/>
                  <a:pt x="198826" y="184465"/>
                </a:cubicBezTo>
                <a:cubicBezTo>
                  <a:pt x="199855" y="184465"/>
                  <a:pt x="200885" y="184427"/>
                  <a:pt x="201912" y="184350"/>
                </a:cubicBezTo>
                <a:cubicBezTo>
                  <a:pt x="206161" y="184024"/>
                  <a:pt x="212381" y="183133"/>
                  <a:pt x="214454" y="178849"/>
                </a:cubicBezTo>
                <a:cubicBezTo>
                  <a:pt x="215808" y="176057"/>
                  <a:pt x="215242" y="172424"/>
                  <a:pt x="213100" y="170179"/>
                </a:cubicBezTo>
                <a:cubicBezTo>
                  <a:pt x="211147" y="168123"/>
                  <a:pt x="208303" y="167352"/>
                  <a:pt x="205493" y="166735"/>
                </a:cubicBezTo>
                <a:cubicBezTo>
                  <a:pt x="204893" y="166615"/>
                  <a:pt x="204310" y="166478"/>
                  <a:pt x="203728" y="166358"/>
                </a:cubicBezTo>
                <a:cubicBezTo>
                  <a:pt x="191974" y="163805"/>
                  <a:pt x="180905" y="158168"/>
                  <a:pt x="171926" y="150149"/>
                </a:cubicBezTo>
                <a:cubicBezTo>
                  <a:pt x="171095" y="149415"/>
                  <a:pt x="169943" y="148655"/>
                  <a:pt x="168944" y="148655"/>
                </a:cubicBezTo>
                <a:cubicBezTo>
                  <a:pt x="168522" y="148655"/>
                  <a:pt x="168128" y="148790"/>
                  <a:pt x="167797" y="149121"/>
                </a:cubicBezTo>
                <a:cubicBezTo>
                  <a:pt x="167352" y="149584"/>
                  <a:pt x="167232" y="150252"/>
                  <a:pt x="166906" y="150801"/>
                </a:cubicBezTo>
                <a:cubicBezTo>
                  <a:pt x="166366" y="151720"/>
                  <a:pt x="165309" y="152146"/>
                  <a:pt x="164228" y="152146"/>
                </a:cubicBezTo>
                <a:cubicBezTo>
                  <a:pt x="163696" y="152146"/>
                  <a:pt x="163159" y="152043"/>
                  <a:pt x="162674" y="151846"/>
                </a:cubicBezTo>
                <a:cubicBezTo>
                  <a:pt x="161217" y="151246"/>
                  <a:pt x="160121" y="150012"/>
                  <a:pt x="159093" y="148796"/>
                </a:cubicBezTo>
                <a:cubicBezTo>
                  <a:pt x="156214" y="145437"/>
                  <a:pt x="154192" y="141771"/>
                  <a:pt x="154981" y="137230"/>
                </a:cubicBezTo>
                <a:cubicBezTo>
                  <a:pt x="155118" y="136408"/>
                  <a:pt x="155477" y="135448"/>
                  <a:pt x="156300" y="135260"/>
                </a:cubicBezTo>
                <a:cubicBezTo>
                  <a:pt x="156395" y="135239"/>
                  <a:pt x="156491" y="135230"/>
                  <a:pt x="156586" y="135230"/>
                </a:cubicBezTo>
                <a:cubicBezTo>
                  <a:pt x="157062" y="135230"/>
                  <a:pt x="157539" y="135443"/>
                  <a:pt x="158025" y="135443"/>
                </a:cubicBezTo>
                <a:cubicBezTo>
                  <a:pt x="158089" y="135443"/>
                  <a:pt x="158154" y="135440"/>
                  <a:pt x="158219" y="135431"/>
                </a:cubicBezTo>
                <a:cubicBezTo>
                  <a:pt x="158836" y="135363"/>
                  <a:pt x="159350" y="134866"/>
                  <a:pt x="159590" y="134283"/>
                </a:cubicBezTo>
                <a:cubicBezTo>
                  <a:pt x="159812" y="133700"/>
                  <a:pt x="159830" y="133067"/>
                  <a:pt x="159812" y="132433"/>
                </a:cubicBezTo>
                <a:cubicBezTo>
                  <a:pt x="159573" y="124876"/>
                  <a:pt x="154809" y="119599"/>
                  <a:pt x="151142" y="113516"/>
                </a:cubicBezTo>
                <a:cubicBezTo>
                  <a:pt x="149069" y="110089"/>
                  <a:pt x="146276" y="107331"/>
                  <a:pt x="143004" y="104966"/>
                </a:cubicBezTo>
                <a:cubicBezTo>
                  <a:pt x="136921" y="100602"/>
                  <a:pt x="129496" y="98041"/>
                  <a:pt x="122005" y="98041"/>
                </a:cubicBezTo>
                <a:cubicBezTo>
                  <a:pt x="121203" y="98041"/>
                  <a:pt x="120400" y="98070"/>
                  <a:pt x="119598" y="98130"/>
                </a:cubicBezTo>
                <a:cubicBezTo>
                  <a:pt x="111082" y="98764"/>
                  <a:pt x="103132" y="102430"/>
                  <a:pt x="95473" y="106183"/>
                </a:cubicBezTo>
                <a:cubicBezTo>
                  <a:pt x="91018" y="108376"/>
                  <a:pt x="86580" y="110621"/>
                  <a:pt x="81954" y="112403"/>
                </a:cubicBezTo>
                <a:cubicBezTo>
                  <a:pt x="78955" y="113551"/>
                  <a:pt x="73901" y="114030"/>
                  <a:pt x="71896" y="116652"/>
                </a:cubicBezTo>
                <a:cubicBezTo>
                  <a:pt x="71262" y="117474"/>
                  <a:pt x="70851" y="118451"/>
                  <a:pt x="70114" y="119171"/>
                </a:cubicBezTo>
                <a:cubicBezTo>
                  <a:pt x="68709" y="120593"/>
                  <a:pt x="66516" y="120730"/>
                  <a:pt x="64511" y="120781"/>
                </a:cubicBezTo>
                <a:cubicBezTo>
                  <a:pt x="64326" y="120785"/>
                  <a:pt x="64139" y="120789"/>
                  <a:pt x="63950" y="120789"/>
                </a:cubicBezTo>
                <a:cubicBezTo>
                  <a:pt x="63317" y="120789"/>
                  <a:pt x="62672" y="120745"/>
                  <a:pt x="62078" y="120507"/>
                </a:cubicBezTo>
                <a:cubicBezTo>
                  <a:pt x="61324" y="120199"/>
                  <a:pt x="60656" y="119496"/>
                  <a:pt x="60673" y="118674"/>
                </a:cubicBezTo>
                <a:cubicBezTo>
                  <a:pt x="60690" y="118040"/>
                  <a:pt x="61084" y="117474"/>
                  <a:pt x="61136" y="116857"/>
                </a:cubicBezTo>
                <a:cubicBezTo>
                  <a:pt x="61187" y="115915"/>
                  <a:pt x="60433" y="115075"/>
                  <a:pt x="59542" y="114750"/>
                </a:cubicBezTo>
                <a:cubicBezTo>
                  <a:pt x="57383" y="113927"/>
                  <a:pt x="55361" y="113842"/>
                  <a:pt x="53185" y="112660"/>
                </a:cubicBezTo>
                <a:cubicBezTo>
                  <a:pt x="51249" y="111614"/>
                  <a:pt x="49484" y="110295"/>
                  <a:pt x="47976" y="108684"/>
                </a:cubicBezTo>
                <a:cubicBezTo>
                  <a:pt x="38347" y="98421"/>
                  <a:pt x="42185" y="81338"/>
                  <a:pt x="35588" y="68916"/>
                </a:cubicBezTo>
                <a:cubicBezTo>
                  <a:pt x="31184" y="60615"/>
                  <a:pt x="21875" y="55280"/>
                  <a:pt x="12537" y="55280"/>
                </a:cubicBezTo>
                <a:close/>
              </a:path>
            </a:pathLst>
          </a:custGeom>
          <a:solidFill>
            <a:srgbClr val="FFFFFF">
              <a:alpha val="3146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915" name="Google Shape;1915;p25"/>
          <p:cNvGrpSpPr/>
          <p:nvPr/>
        </p:nvGrpSpPr>
        <p:grpSpPr>
          <a:xfrm>
            <a:off x="2086015" y="3870951"/>
            <a:ext cx="1461843" cy="2618412"/>
            <a:chOff x="5030175" y="794100"/>
            <a:chExt cx="1687520" cy="3022639"/>
          </a:xfrm>
        </p:grpSpPr>
        <p:sp>
          <p:nvSpPr>
            <p:cNvPr id="1916" name="Google Shape;1916;p25"/>
            <p:cNvSpPr/>
            <p:nvPr/>
          </p:nvSpPr>
          <p:spPr>
            <a:xfrm>
              <a:off x="5265820" y="1318014"/>
              <a:ext cx="1451875" cy="2498725"/>
            </a:xfrm>
            <a:custGeom>
              <a:avLst/>
              <a:gdLst/>
              <a:ahLst/>
              <a:cxnLst/>
              <a:rect l="l" t="t" r="r" b="b"/>
              <a:pathLst>
                <a:path w="58075" h="99949" extrusionOk="0">
                  <a:moveTo>
                    <a:pt x="39071" y="0"/>
                  </a:moveTo>
                  <a:cubicBezTo>
                    <a:pt x="29653" y="0"/>
                    <a:pt x="12368" y="14914"/>
                    <a:pt x="6392" y="38520"/>
                  </a:cubicBezTo>
                  <a:cubicBezTo>
                    <a:pt x="1" y="63741"/>
                    <a:pt x="813" y="92767"/>
                    <a:pt x="813" y="92767"/>
                  </a:cubicBezTo>
                  <a:lnTo>
                    <a:pt x="13295" y="96358"/>
                  </a:lnTo>
                  <a:lnTo>
                    <a:pt x="25778" y="99949"/>
                  </a:lnTo>
                  <a:cubicBezTo>
                    <a:pt x="25778" y="99949"/>
                    <a:pt x="42129" y="75839"/>
                    <a:pt x="50102" y="51066"/>
                  </a:cubicBezTo>
                  <a:cubicBezTo>
                    <a:pt x="58074" y="26294"/>
                    <a:pt x="49589" y="2996"/>
                    <a:pt x="40911" y="218"/>
                  </a:cubicBezTo>
                  <a:cubicBezTo>
                    <a:pt x="40340" y="72"/>
                    <a:pt x="39724" y="0"/>
                    <a:pt x="39071" y="0"/>
                  </a:cubicBezTo>
                  <a:close/>
                </a:path>
              </a:pathLst>
            </a:custGeom>
            <a:solidFill>
              <a:srgbClr val="434343">
                <a:alpha val="28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7" name="Google Shape;1917;p25"/>
            <p:cNvSpPr/>
            <p:nvPr/>
          </p:nvSpPr>
          <p:spPr>
            <a:xfrm>
              <a:off x="5030175" y="794100"/>
              <a:ext cx="1632475" cy="2809625"/>
            </a:xfrm>
            <a:custGeom>
              <a:avLst/>
              <a:gdLst/>
              <a:ahLst/>
              <a:cxnLst/>
              <a:rect l="l" t="t" r="r" b="b"/>
              <a:pathLst>
                <a:path w="65299" h="112385" extrusionOk="0">
                  <a:moveTo>
                    <a:pt x="7182" y="43304"/>
                  </a:moveTo>
                  <a:cubicBezTo>
                    <a:pt x="1" y="71689"/>
                    <a:pt x="920" y="104327"/>
                    <a:pt x="920" y="104327"/>
                  </a:cubicBezTo>
                  <a:lnTo>
                    <a:pt x="920" y="104327"/>
                  </a:lnTo>
                  <a:lnTo>
                    <a:pt x="14963" y="108366"/>
                  </a:lnTo>
                  <a:lnTo>
                    <a:pt x="28984" y="112385"/>
                  </a:lnTo>
                  <a:cubicBezTo>
                    <a:pt x="28984" y="112385"/>
                    <a:pt x="47366" y="85283"/>
                    <a:pt x="56321" y="57432"/>
                  </a:cubicBezTo>
                  <a:lnTo>
                    <a:pt x="56321" y="57432"/>
                  </a:lnTo>
                  <a:cubicBezTo>
                    <a:pt x="65299" y="29561"/>
                    <a:pt x="55766" y="3356"/>
                    <a:pt x="46019" y="235"/>
                  </a:cubicBezTo>
                  <a:lnTo>
                    <a:pt x="46019" y="235"/>
                  </a:lnTo>
                  <a:cubicBezTo>
                    <a:pt x="45356" y="86"/>
                    <a:pt x="44673" y="0"/>
                    <a:pt x="43924" y="0"/>
                  </a:cubicBezTo>
                  <a:lnTo>
                    <a:pt x="43924" y="0"/>
                  </a:lnTo>
                  <a:cubicBezTo>
                    <a:pt x="33323" y="0"/>
                    <a:pt x="13894" y="16779"/>
                    <a:pt x="7182" y="43304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8" name="Google Shape;1918;p25"/>
            <p:cNvSpPr/>
            <p:nvPr/>
          </p:nvSpPr>
          <p:spPr>
            <a:xfrm>
              <a:off x="5093225" y="875325"/>
              <a:ext cx="1498350" cy="2638625"/>
            </a:xfrm>
            <a:custGeom>
              <a:avLst/>
              <a:gdLst/>
              <a:ahLst/>
              <a:cxnLst/>
              <a:rect l="l" t="t" r="r" b="b"/>
              <a:pathLst>
                <a:path w="59934" h="105545" extrusionOk="0">
                  <a:moveTo>
                    <a:pt x="6798" y="40931"/>
                  </a:moveTo>
                  <a:cubicBezTo>
                    <a:pt x="1" y="67606"/>
                    <a:pt x="599" y="98214"/>
                    <a:pt x="599" y="98214"/>
                  </a:cubicBezTo>
                  <a:lnTo>
                    <a:pt x="599" y="98214"/>
                  </a:lnTo>
                  <a:lnTo>
                    <a:pt x="13381" y="101890"/>
                  </a:lnTo>
                  <a:lnTo>
                    <a:pt x="26141" y="105545"/>
                  </a:lnTo>
                  <a:cubicBezTo>
                    <a:pt x="26141" y="105545"/>
                    <a:pt x="43134" y="79982"/>
                    <a:pt x="51534" y="53777"/>
                  </a:cubicBezTo>
                  <a:lnTo>
                    <a:pt x="51534" y="53777"/>
                  </a:lnTo>
                  <a:cubicBezTo>
                    <a:pt x="59934" y="27573"/>
                    <a:pt x="51448" y="3078"/>
                    <a:pt x="42578" y="214"/>
                  </a:cubicBezTo>
                  <a:lnTo>
                    <a:pt x="42578" y="214"/>
                  </a:lnTo>
                  <a:cubicBezTo>
                    <a:pt x="42001" y="86"/>
                    <a:pt x="41402" y="0"/>
                    <a:pt x="40761" y="0"/>
                  </a:cubicBezTo>
                  <a:lnTo>
                    <a:pt x="40761" y="0"/>
                  </a:lnTo>
                  <a:cubicBezTo>
                    <a:pt x="31100" y="0"/>
                    <a:pt x="13167" y="15924"/>
                    <a:pt x="6798" y="40931"/>
                  </a:cubicBezTo>
                </a:path>
              </a:pathLst>
            </a:custGeom>
            <a:solidFill>
              <a:srgbClr val="FF7C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9" name="Google Shape;1919;p25"/>
            <p:cNvSpPr/>
            <p:nvPr/>
          </p:nvSpPr>
          <p:spPr>
            <a:xfrm>
              <a:off x="5211850" y="1103475"/>
              <a:ext cx="1217825" cy="2281175"/>
            </a:xfrm>
            <a:custGeom>
              <a:avLst/>
              <a:gdLst/>
              <a:ahLst/>
              <a:cxnLst/>
              <a:rect l="l" t="t" r="r" b="b"/>
              <a:pathLst>
                <a:path w="48713" h="91247" extrusionOk="0">
                  <a:moveTo>
                    <a:pt x="5986" y="35845"/>
                  </a:moveTo>
                  <a:cubicBezTo>
                    <a:pt x="1" y="58993"/>
                    <a:pt x="257" y="85711"/>
                    <a:pt x="257" y="85711"/>
                  </a:cubicBezTo>
                  <a:lnTo>
                    <a:pt x="257" y="85711"/>
                  </a:lnTo>
                  <a:lnTo>
                    <a:pt x="9897" y="88468"/>
                  </a:lnTo>
                  <a:lnTo>
                    <a:pt x="19537" y="91246"/>
                  </a:lnTo>
                  <a:cubicBezTo>
                    <a:pt x="19537" y="91246"/>
                    <a:pt x="34285" y="67799"/>
                    <a:pt x="41488" y="44993"/>
                  </a:cubicBezTo>
                  <a:lnTo>
                    <a:pt x="41488" y="44993"/>
                  </a:lnTo>
                  <a:cubicBezTo>
                    <a:pt x="48712" y="22187"/>
                    <a:pt x="41958" y="2309"/>
                    <a:pt x="35268" y="129"/>
                  </a:cubicBezTo>
                  <a:lnTo>
                    <a:pt x="35268" y="129"/>
                  </a:lnTo>
                  <a:cubicBezTo>
                    <a:pt x="34905" y="44"/>
                    <a:pt x="34499" y="1"/>
                    <a:pt x="34071" y="1"/>
                  </a:cubicBezTo>
                  <a:lnTo>
                    <a:pt x="34071" y="1"/>
                  </a:lnTo>
                  <a:cubicBezTo>
                    <a:pt x="26697" y="1"/>
                    <a:pt x="11650" y="13937"/>
                    <a:pt x="5986" y="35845"/>
                  </a:cubicBezTo>
                </a:path>
              </a:pathLst>
            </a:custGeom>
            <a:solidFill>
              <a:srgbClr val="FF990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0" name="Google Shape;1920;p25"/>
            <p:cNvSpPr/>
            <p:nvPr/>
          </p:nvSpPr>
          <p:spPr>
            <a:xfrm>
              <a:off x="5605675" y="872650"/>
              <a:ext cx="848050" cy="581925"/>
            </a:xfrm>
            <a:custGeom>
              <a:avLst/>
              <a:gdLst/>
              <a:ahLst/>
              <a:cxnLst/>
              <a:rect l="l" t="t" r="r" b="b"/>
              <a:pathLst>
                <a:path w="33922" h="23277" extrusionOk="0">
                  <a:moveTo>
                    <a:pt x="1" y="13551"/>
                  </a:moveTo>
                  <a:cubicBezTo>
                    <a:pt x="1" y="13551"/>
                    <a:pt x="18233" y="12867"/>
                    <a:pt x="33921" y="23277"/>
                  </a:cubicBezTo>
                  <a:lnTo>
                    <a:pt x="33921" y="23277"/>
                  </a:lnTo>
                  <a:cubicBezTo>
                    <a:pt x="33921" y="23277"/>
                    <a:pt x="31720" y="3100"/>
                    <a:pt x="22080" y="321"/>
                  </a:cubicBezTo>
                  <a:lnTo>
                    <a:pt x="22080" y="321"/>
                  </a:lnTo>
                  <a:cubicBezTo>
                    <a:pt x="21311" y="107"/>
                    <a:pt x="20520" y="0"/>
                    <a:pt x="19729" y="0"/>
                  </a:cubicBezTo>
                  <a:lnTo>
                    <a:pt x="19729" y="0"/>
                  </a:lnTo>
                  <a:cubicBezTo>
                    <a:pt x="10517" y="0"/>
                    <a:pt x="1" y="13551"/>
                    <a:pt x="1" y="13551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1" name="Google Shape;1921;p25"/>
            <p:cNvSpPr/>
            <p:nvPr/>
          </p:nvSpPr>
          <p:spPr>
            <a:xfrm>
              <a:off x="6280575" y="1633025"/>
              <a:ext cx="40100" cy="40100"/>
            </a:xfrm>
            <a:custGeom>
              <a:avLst/>
              <a:gdLst/>
              <a:ahLst/>
              <a:cxnLst/>
              <a:rect l="l" t="t" r="r" b="b"/>
              <a:pathLst>
                <a:path w="1604" h="1604" extrusionOk="0">
                  <a:moveTo>
                    <a:pt x="1496" y="1005"/>
                  </a:moveTo>
                  <a:cubicBezTo>
                    <a:pt x="1389" y="1390"/>
                    <a:pt x="983" y="1604"/>
                    <a:pt x="599" y="1497"/>
                  </a:cubicBezTo>
                  <a:cubicBezTo>
                    <a:pt x="235" y="1390"/>
                    <a:pt x="0" y="984"/>
                    <a:pt x="107" y="599"/>
                  </a:cubicBezTo>
                  <a:cubicBezTo>
                    <a:pt x="235" y="236"/>
                    <a:pt x="620" y="0"/>
                    <a:pt x="1005" y="107"/>
                  </a:cubicBezTo>
                  <a:cubicBezTo>
                    <a:pt x="1389" y="236"/>
                    <a:pt x="1603" y="620"/>
                    <a:pt x="1496" y="1005"/>
                  </a:cubicBezTo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2" name="Google Shape;1922;p25"/>
            <p:cNvSpPr/>
            <p:nvPr/>
          </p:nvSpPr>
          <p:spPr>
            <a:xfrm>
              <a:off x="5858425" y="1288375"/>
              <a:ext cx="40100" cy="40100"/>
            </a:xfrm>
            <a:custGeom>
              <a:avLst/>
              <a:gdLst/>
              <a:ahLst/>
              <a:cxnLst/>
              <a:rect l="l" t="t" r="r" b="b"/>
              <a:pathLst>
                <a:path w="1604" h="1604" extrusionOk="0">
                  <a:moveTo>
                    <a:pt x="1497" y="983"/>
                  </a:moveTo>
                  <a:cubicBezTo>
                    <a:pt x="1390" y="1368"/>
                    <a:pt x="984" y="1603"/>
                    <a:pt x="599" y="1496"/>
                  </a:cubicBezTo>
                  <a:cubicBezTo>
                    <a:pt x="236" y="1368"/>
                    <a:pt x="1" y="983"/>
                    <a:pt x="107" y="599"/>
                  </a:cubicBezTo>
                  <a:cubicBezTo>
                    <a:pt x="214" y="214"/>
                    <a:pt x="620" y="0"/>
                    <a:pt x="1005" y="107"/>
                  </a:cubicBezTo>
                  <a:cubicBezTo>
                    <a:pt x="1390" y="214"/>
                    <a:pt x="1604" y="620"/>
                    <a:pt x="1497" y="983"/>
                  </a:cubicBezTo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3" name="Google Shape;1923;p25"/>
            <p:cNvSpPr/>
            <p:nvPr/>
          </p:nvSpPr>
          <p:spPr>
            <a:xfrm>
              <a:off x="6019275" y="1334325"/>
              <a:ext cx="39550" cy="40100"/>
            </a:xfrm>
            <a:custGeom>
              <a:avLst/>
              <a:gdLst/>
              <a:ahLst/>
              <a:cxnLst/>
              <a:rect l="l" t="t" r="r" b="b"/>
              <a:pathLst>
                <a:path w="1582" h="1604" extrusionOk="0">
                  <a:moveTo>
                    <a:pt x="1475" y="1005"/>
                  </a:moveTo>
                  <a:cubicBezTo>
                    <a:pt x="1368" y="1390"/>
                    <a:pt x="983" y="1603"/>
                    <a:pt x="599" y="1497"/>
                  </a:cubicBezTo>
                  <a:cubicBezTo>
                    <a:pt x="214" y="1390"/>
                    <a:pt x="0" y="984"/>
                    <a:pt x="107" y="599"/>
                  </a:cubicBezTo>
                  <a:cubicBezTo>
                    <a:pt x="214" y="214"/>
                    <a:pt x="599" y="0"/>
                    <a:pt x="983" y="107"/>
                  </a:cubicBezTo>
                  <a:cubicBezTo>
                    <a:pt x="1368" y="214"/>
                    <a:pt x="1582" y="620"/>
                    <a:pt x="1475" y="1005"/>
                  </a:cubicBezTo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4" name="Google Shape;1924;p25"/>
            <p:cNvSpPr/>
            <p:nvPr/>
          </p:nvSpPr>
          <p:spPr>
            <a:xfrm>
              <a:off x="6179575" y="1380275"/>
              <a:ext cx="40100" cy="40100"/>
            </a:xfrm>
            <a:custGeom>
              <a:avLst/>
              <a:gdLst/>
              <a:ahLst/>
              <a:cxnLst/>
              <a:rect l="l" t="t" r="r" b="b"/>
              <a:pathLst>
                <a:path w="1604" h="1604" extrusionOk="0">
                  <a:moveTo>
                    <a:pt x="1497" y="1005"/>
                  </a:moveTo>
                  <a:cubicBezTo>
                    <a:pt x="1390" y="1390"/>
                    <a:pt x="984" y="1604"/>
                    <a:pt x="599" y="1497"/>
                  </a:cubicBezTo>
                  <a:cubicBezTo>
                    <a:pt x="214" y="1390"/>
                    <a:pt x="0" y="984"/>
                    <a:pt x="107" y="599"/>
                  </a:cubicBezTo>
                  <a:cubicBezTo>
                    <a:pt x="214" y="236"/>
                    <a:pt x="620" y="1"/>
                    <a:pt x="1005" y="107"/>
                  </a:cubicBezTo>
                  <a:cubicBezTo>
                    <a:pt x="1390" y="236"/>
                    <a:pt x="1603" y="620"/>
                    <a:pt x="1497" y="1005"/>
                  </a:cubicBezTo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5" name="Google Shape;1925;p25"/>
            <p:cNvSpPr/>
            <p:nvPr/>
          </p:nvSpPr>
          <p:spPr>
            <a:xfrm>
              <a:off x="5747275" y="1373875"/>
              <a:ext cx="40100" cy="40100"/>
            </a:xfrm>
            <a:custGeom>
              <a:avLst/>
              <a:gdLst/>
              <a:ahLst/>
              <a:cxnLst/>
              <a:rect l="l" t="t" r="r" b="b"/>
              <a:pathLst>
                <a:path w="1604" h="1604" extrusionOk="0">
                  <a:moveTo>
                    <a:pt x="1476" y="1005"/>
                  </a:moveTo>
                  <a:cubicBezTo>
                    <a:pt x="1369" y="1368"/>
                    <a:pt x="984" y="1603"/>
                    <a:pt x="599" y="1496"/>
                  </a:cubicBezTo>
                  <a:cubicBezTo>
                    <a:pt x="214" y="1368"/>
                    <a:pt x="1" y="983"/>
                    <a:pt x="108" y="599"/>
                  </a:cubicBezTo>
                  <a:cubicBezTo>
                    <a:pt x="214" y="214"/>
                    <a:pt x="621" y="0"/>
                    <a:pt x="984" y="107"/>
                  </a:cubicBezTo>
                  <a:cubicBezTo>
                    <a:pt x="1369" y="214"/>
                    <a:pt x="1604" y="620"/>
                    <a:pt x="1476" y="1005"/>
                  </a:cubicBezTo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6" name="Google Shape;1926;p25"/>
            <p:cNvSpPr/>
            <p:nvPr/>
          </p:nvSpPr>
          <p:spPr>
            <a:xfrm>
              <a:off x="5907575" y="1419825"/>
              <a:ext cx="40100" cy="40100"/>
            </a:xfrm>
            <a:custGeom>
              <a:avLst/>
              <a:gdLst/>
              <a:ahLst/>
              <a:cxnLst/>
              <a:rect l="l" t="t" r="r" b="b"/>
              <a:pathLst>
                <a:path w="1604" h="1604" extrusionOk="0">
                  <a:moveTo>
                    <a:pt x="1497" y="1005"/>
                  </a:moveTo>
                  <a:cubicBezTo>
                    <a:pt x="1390" y="1390"/>
                    <a:pt x="984" y="1603"/>
                    <a:pt x="599" y="1496"/>
                  </a:cubicBezTo>
                  <a:cubicBezTo>
                    <a:pt x="215" y="1390"/>
                    <a:pt x="1" y="983"/>
                    <a:pt x="108" y="599"/>
                  </a:cubicBezTo>
                  <a:cubicBezTo>
                    <a:pt x="215" y="214"/>
                    <a:pt x="621" y="0"/>
                    <a:pt x="1006" y="107"/>
                  </a:cubicBezTo>
                  <a:cubicBezTo>
                    <a:pt x="1390" y="214"/>
                    <a:pt x="1604" y="620"/>
                    <a:pt x="1497" y="1005"/>
                  </a:cubicBezTo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7" name="Google Shape;1927;p25"/>
            <p:cNvSpPr/>
            <p:nvPr/>
          </p:nvSpPr>
          <p:spPr>
            <a:xfrm>
              <a:off x="6067900" y="1465775"/>
              <a:ext cx="40100" cy="40100"/>
            </a:xfrm>
            <a:custGeom>
              <a:avLst/>
              <a:gdLst/>
              <a:ahLst/>
              <a:cxnLst/>
              <a:rect l="l" t="t" r="r" b="b"/>
              <a:pathLst>
                <a:path w="1604" h="1604" extrusionOk="0">
                  <a:moveTo>
                    <a:pt x="1496" y="1005"/>
                  </a:moveTo>
                  <a:cubicBezTo>
                    <a:pt x="1389" y="1390"/>
                    <a:pt x="983" y="1603"/>
                    <a:pt x="620" y="1497"/>
                  </a:cubicBezTo>
                  <a:cubicBezTo>
                    <a:pt x="235" y="1390"/>
                    <a:pt x="0" y="984"/>
                    <a:pt x="128" y="620"/>
                  </a:cubicBezTo>
                  <a:cubicBezTo>
                    <a:pt x="235" y="236"/>
                    <a:pt x="620" y="0"/>
                    <a:pt x="1005" y="107"/>
                  </a:cubicBezTo>
                  <a:cubicBezTo>
                    <a:pt x="1389" y="236"/>
                    <a:pt x="1603" y="620"/>
                    <a:pt x="1496" y="1005"/>
                  </a:cubicBezTo>
                  <a:close/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8" name="Google Shape;1928;p25"/>
            <p:cNvSpPr/>
            <p:nvPr/>
          </p:nvSpPr>
          <p:spPr>
            <a:xfrm>
              <a:off x="6228725" y="1512250"/>
              <a:ext cx="40100" cy="40125"/>
            </a:xfrm>
            <a:custGeom>
              <a:avLst/>
              <a:gdLst/>
              <a:ahLst/>
              <a:cxnLst/>
              <a:rect l="l" t="t" r="r" b="b"/>
              <a:pathLst>
                <a:path w="1604" h="1605" extrusionOk="0">
                  <a:moveTo>
                    <a:pt x="1497" y="984"/>
                  </a:moveTo>
                  <a:cubicBezTo>
                    <a:pt x="1369" y="1369"/>
                    <a:pt x="984" y="1604"/>
                    <a:pt x="599" y="1476"/>
                  </a:cubicBezTo>
                  <a:cubicBezTo>
                    <a:pt x="214" y="1369"/>
                    <a:pt x="1" y="984"/>
                    <a:pt x="108" y="599"/>
                  </a:cubicBezTo>
                  <a:cubicBezTo>
                    <a:pt x="214" y="215"/>
                    <a:pt x="621" y="1"/>
                    <a:pt x="1005" y="108"/>
                  </a:cubicBezTo>
                  <a:cubicBezTo>
                    <a:pt x="1369" y="215"/>
                    <a:pt x="1604" y="621"/>
                    <a:pt x="1497" y="984"/>
                  </a:cubicBezTo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9" name="Google Shape;1929;p25"/>
            <p:cNvSpPr/>
            <p:nvPr/>
          </p:nvSpPr>
          <p:spPr>
            <a:xfrm>
              <a:off x="5444825" y="2123025"/>
              <a:ext cx="40125" cy="40100"/>
            </a:xfrm>
            <a:custGeom>
              <a:avLst/>
              <a:gdLst/>
              <a:ahLst/>
              <a:cxnLst/>
              <a:rect l="l" t="t" r="r" b="b"/>
              <a:pathLst>
                <a:path w="1605" h="1604" extrusionOk="0">
                  <a:moveTo>
                    <a:pt x="1497" y="1005"/>
                  </a:moveTo>
                  <a:cubicBezTo>
                    <a:pt x="1390" y="1390"/>
                    <a:pt x="984" y="1603"/>
                    <a:pt x="599" y="1497"/>
                  </a:cubicBezTo>
                  <a:cubicBezTo>
                    <a:pt x="215" y="1390"/>
                    <a:pt x="1" y="984"/>
                    <a:pt x="108" y="620"/>
                  </a:cubicBezTo>
                  <a:cubicBezTo>
                    <a:pt x="215" y="236"/>
                    <a:pt x="621" y="0"/>
                    <a:pt x="1006" y="129"/>
                  </a:cubicBezTo>
                  <a:cubicBezTo>
                    <a:pt x="1390" y="236"/>
                    <a:pt x="1604" y="620"/>
                    <a:pt x="1497" y="1005"/>
                  </a:cubicBezTo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0" name="Google Shape;1930;p25"/>
            <p:cNvSpPr/>
            <p:nvPr/>
          </p:nvSpPr>
          <p:spPr>
            <a:xfrm>
              <a:off x="5605675" y="2169500"/>
              <a:ext cx="39575" cy="40125"/>
            </a:xfrm>
            <a:custGeom>
              <a:avLst/>
              <a:gdLst/>
              <a:ahLst/>
              <a:cxnLst/>
              <a:rect l="l" t="t" r="r" b="b"/>
              <a:pathLst>
                <a:path w="1583" h="1605" extrusionOk="0">
                  <a:moveTo>
                    <a:pt x="1475" y="984"/>
                  </a:moveTo>
                  <a:cubicBezTo>
                    <a:pt x="1369" y="1369"/>
                    <a:pt x="984" y="1604"/>
                    <a:pt x="599" y="1476"/>
                  </a:cubicBezTo>
                  <a:cubicBezTo>
                    <a:pt x="214" y="1369"/>
                    <a:pt x="1" y="984"/>
                    <a:pt x="107" y="599"/>
                  </a:cubicBezTo>
                  <a:cubicBezTo>
                    <a:pt x="214" y="215"/>
                    <a:pt x="599" y="1"/>
                    <a:pt x="984" y="108"/>
                  </a:cubicBezTo>
                  <a:cubicBezTo>
                    <a:pt x="1369" y="215"/>
                    <a:pt x="1582" y="621"/>
                    <a:pt x="1475" y="984"/>
                  </a:cubicBezTo>
                  <a:close/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1" name="Google Shape;1931;p25"/>
            <p:cNvSpPr/>
            <p:nvPr/>
          </p:nvSpPr>
          <p:spPr>
            <a:xfrm>
              <a:off x="5765975" y="2215475"/>
              <a:ext cx="40100" cy="40100"/>
            </a:xfrm>
            <a:custGeom>
              <a:avLst/>
              <a:gdLst/>
              <a:ahLst/>
              <a:cxnLst/>
              <a:rect l="l" t="t" r="r" b="b"/>
              <a:pathLst>
                <a:path w="1604" h="1604" extrusionOk="0">
                  <a:moveTo>
                    <a:pt x="1497" y="1005"/>
                  </a:moveTo>
                  <a:cubicBezTo>
                    <a:pt x="1390" y="1389"/>
                    <a:pt x="984" y="1603"/>
                    <a:pt x="599" y="1496"/>
                  </a:cubicBezTo>
                  <a:cubicBezTo>
                    <a:pt x="215" y="1389"/>
                    <a:pt x="1" y="983"/>
                    <a:pt x="108" y="599"/>
                  </a:cubicBezTo>
                  <a:cubicBezTo>
                    <a:pt x="215" y="214"/>
                    <a:pt x="621" y="0"/>
                    <a:pt x="1005" y="107"/>
                  </a:cubicBezTo>
                  <a:cubicBezTo>
                    <a:pt x="1390" y="214"/>
                    <a:pt x="1604" y="620"/>
                    <a:pt x="1497" y="1005"/>
                  </a:cubicBezTo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2" name="Google Shape;1932;p25"/>
            <p:cNvSpPr/>
            <p:nvPr/>
          </p:nvSpPr>
          <p:spPr>
            <a:xfrm>
              <a:off x="5926300" y="2261425"/>
              <a:ext cx="40100" cy="40100"/>
            </a:xfrm>
            <a:custGeom>
              <a:avLst/>
              <a:gdLst/>
              <a:ahLst/>
              <a:cxnLst/>
              <a:rect l="l" t="t" r="r" b="b"/>
              <a:pathLst>
                <a:path w="1604" h="1604" extrusionOk="0">
                  <a:moveTo>
                    <a:pt x="1496" y="1005"/>
                  </a:moveTo>
                  <a:cubicBezTo>
                    <a:pt x="1389" y="1390"/>
                    <a:pt x="983" y="1603"/>
                    <a:pt x="599" y="1496"/>
                  </a:cubicBezTo>
                  <a:cubicBezTo>
                    <a:pt x="235" y="1390"/>
                    <a:pt x="0" y="984"/>
                    <a:pt x="107" y="599"/>
                  </a:cubicBezTo>
                  <a:cubicBezTo>
                    <a:pt x="235" y="235"/>
                    <a:pt x="620" y="0"/>
                    <a:pt x="1005" y="107"/>
                  </a:cubicBezTo>
                  <a:cubicBezTo>
                    <a:pt x="1389" y="214"/>
                    <a:pt x="1603" y="620"/>
                    <a:pt x="1496" y="1005"/>
                  </a:cubicBezTo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3" name="Google Shape;1933;p25"/>
            <p:cNvSpPr/>
            <p:nvPr/>
          </p:nvSpPr>
          <p:spPr>
            <a:xfrm>
              <a:off x="6087125" y="2307900"/>
              <a:ext cx="40100" cy="39575"/>
            </a:xfrm>
            <a:custGeom>
              <a:avLst/>
              <a:gdLst/>
              <a:ahLst/>
              <a:cxnLst/>
              <a:rect l="l" t="t" r="r" b="b"/>
              <a:pathLst>
                <a:path w="1604" h="1583" extrusionOk="0">
                  <a:moveTo>
                    <a:pt x="1475" y="984"/>
                  </a:moveTo>
                  <a:cubicBezTo>
                    <a:pt x="1369" y="1369"/>
                    <a:pt x="984" y="1583"/>
                    <a:pt x="599" y="1476"/>
                  </a:cubicBezTo>
                  <a:cubicBezTo>
                    <a:pt x="214" y="1369"/>
                    <a:pt x="1" y="984"/>
                    <a:pt x="107" y="599"/>
                  </a:cubicBezTo>
                  <a:cubicBezTo>
                    <a:pt x="214" y="215"/>
                    <a:pt x="620" y="1"/>
                    <a:pt x="984" y="108"/>
                  </a:cubicBezTo>
                  <a:cubicBezTo>
                    <a:pt x="1369" y="215"/>
                    <a:pt x="1604" y="599"/>
                    <a:pt x="1475" y="984"/>
                  </a:cubicBezTo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4" name="Google Shape;1934;p25"/>
            <p:cNvSpPr/>
            <p:nvPr/>
          </p:nvSpPr>
          <p:spPr>
            <a:xfrm>
              <a:off x="5510025" y="1897525"/>
              <a:ext cx="39575" cy="40100"/>
            </a:xfrm>
            <a:custGeom>
              <a:avLst/>
              <a:gdLst/>
              <a:ahLst/>
              <a:cxnLst/>
              <a:rect l="l" t="t" r="r" b="b"/>
              <a:pathLst>
                <a:path w="1583" h="1604" extrusionOk="0">
                  <a:moveTo>
                    <a:pt x="1475" y="1005"/>
                  </a:moveTo>
                  <a:cubicBezTo>
                    <a:pt x="1369" y="1369"/>
                    <a:pt x="984" y="1604"/>
                    <a:pt x="599" y="1497"/>
                  </a:cubicBezTo>
                  <a:cubicBezTo>
                    <a:pt x="214" y="1390"/>
                    <a:pt x="1" y="984"/>
                    <a:pt x="107" y="599"/>
                  </a:cubicBezTo>
                  <a:cubicBezTo>
                    <a:pt x="214" y="214"/>
                    <a:pt x="599" y="1"/>
                    <a:pt x="984" y="107"/>
                  </a:cubicBezTo>
                  <a:cubicBezTo>
                    <a:pt x="1369" y="214"/>
                    <a:pt x="1582" y="620"/>
                    <a:pt x="1475" y="1005"/>
                  </a:cubicBezTo>
                  <a:close/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5" name="Google Shape;1935;p25"/>
            <p:cNvSpPr/>
            <p:nvPr/>
          </p:nvSpPr>
          <p:spPr>
            <a:xfrm>
              <a:off x="5670325" y="1943475"/>
              <a:ext cx="40100" cy="40100"/>
            </a:xfrm>
            <a:custGeom>
              <a:avLst/>
              <a:gdLst/>
              <a:ahLst/>
              <a:cxnLst/>
              <a:rect l="l" t="t" r="r" b="b"/>
              <a:pathLst>
                <a:path w="1604" h="1604" extrusionOk="0">
                  <a:moveTo>
                    <a:pt x="1497" y="1005"/>
                  </a:moveTo>
                  <a:cubicBezTo>
                    <a:pt x="1390" y="1390"/>
                    <a:pt x="984" y="1604"/>
                    <a:pt x="599" y="1497"/>
                  </a:cubicBezTo>
                  <a:cubicBezTo>
                    <a:pt x="215" y="1390"/>
                    <a:pt x="1" y="984"/>
                    <a:pt x="108" y="599"/>
                  </a:cubicBezTo>
                  <a:cubicBezTo>
                    <a:pt x="215" y="215"/>
                    <a:pt x="621" y="1"/>
                    <a:pt x="1005" y="108"/>
                  </a:cubicBezTo>
                  <a:cubicBezTo>
                    <a:pt x="1390" y="215"/>
                    <a:pt x="1604" y="621"/>
                    <a:pt x="1497" y="1005"/>
                  </a:cubicBezTo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6" name="Google Shape;1936;p25"/>
            <p:cNvSpPr/>
            <p:nvPr/>
          </p:nvSpPr>
          <p:spPr>
            <a:xfrm>
              <a:off x="5830650" y="1989425"/>
              <a:ext cx="40100" cy="40100"/>
            </a:xfrm>
            <a:custGeom>
              <a:avLst/>
              <a:gdLst/>
              <a:ahLst/>
              <a:cxnLst/>
              <a:rect l="l" t="t" r="r" b="b"/>
              <a:pathLst>
                <a:path w="1604" h="1604" extrusionOk="0">
                  <a:moveTo>
                    <a:pt x="1496" y="1006"/>
                  </a:moveTo>
                  <a:cubicBezTo>
                    <a:pt x="1389" y="1390"/>
                    <a:pt x="983" y="1604"/>
                    <a:pt x="599" y="1497"/>
                  </a:cubicBezTo>
                  <a:cubicBezTo>
                    <a:pt x="235" y="1390"/>
                    <a:pt x="0" y="984"/>
                    <a:pt x="107" y="621"/>
                  </a:cubicBezTo>
                  <a:cubicBezTo>
                    <a:pt x="235" y="236"/>
                    <a:pt x="620" y="1"/>
                    <a:pt x="1005" y="129"/>
                  </a:cubicBezTo>
                  <a:cubicBezTo>
                    <a:pt x="1389" y="236"/>
                    <a:pt x="1603" y="621"/>
                    <a:pt x="1496" y="1006"/>
                  </a:cubicBezTo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7" name="Google Shape;1937;p25"/>
            <p:cNvSpPr/>
            <p:nvPr/>
          </p:nvSpPr>
          <p:spPr>
            <a:xfrm>
              <a:off x="5991475" y="2035925"/>
              <a:ext cx="40100" cy="40100"/>
            </a:xfrm>
            <a:custGeom>
              <a:avLst/>
              <a:gdLst/>
              <a:ahLst/>
              <a:cxnLst/>
              <a:rect l="l" t="t" r="r" b="b"/>
              <a:pathLst>
                <a:path w="1604" h="1604" extrusionOk="0">
                  <a:moveTo>
                    <a:pt x="1475" y="984"/>
                  </a:moveTo>
                  <a:cubicBezTo>
                    <a:pt x="1369" y="1368"/>
                    <a:pt x="984" y="1604"/>
                    <a:pt x="599" y="1497"/>
                  </a:cubicBezTo>
                  <a:cubicBezTo>
                    <a:pt x="214" y="1368"/>
                    <a:pt x="1" y="984"/>
                    <a:pt x="108" y="599"/>
                  </a:cubicBezTo>
                  <a:cubicBezTo>
                    <a:pt x="214" y="214"/>
                    <a:pt x="621" y="0"/>
                    <a:pt x="984" y="107"/>
                  </a:cubicBezTo>
                  <a:cubicBezTo>
                    <a:pt x="1369" y="214"/>
                    <a:pt x="1604" y="620"/>
                    <a:pt x="1475" y="984"/>
                  </a:cubicBezTo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8" name="Google Shape;1938;p25"/>
            <p:cNvSpPr/>
            <p:nvPr/>
          </p:nvSpPr>
          <p:spPr>
            <a:xfrm>
              <a:off x="6151775" y="2081875"/>
              <a:ext cx="40100" cy="40100"/>
            </a:xfrm>
            <a:custGeom>
              <a:avLst/>
              <a:gdLst/>
              <a:ahLst/>
              <a:cxnLst/>
              <a:rect l="l" t="t" r="r" b="b"/>
              <a:pathLst>
                <a:path w="1604" h="1604" extrusionOk="0">
                  <a:moveTo>
                    <a:pt x="1497" y="1005"/>
                  </a:moveTo>
                  <a:cubicBezTo>
                    <a:pt x="1390" y="1390"/>
                    <a:pt x="984" y="1604"/>
                    <a:pt x="599" y="1497"/>
                  </a:cubicBezTo>
                  <a:cubicBezTo>
                    <a:pt x="215" y="1390"/>
                    <a:pt x="1" y="984"/>
                    <a:pt x="108" y="599"/>
                  </a:cubicBezTo>
                  <a:cubicBezTo>
                    <a:pt x="215" y="214"/>
                    <a:pt x="621" y="1"/>
                    <a:pt x="1005" y="108"/>
                  </a:cubicBezTo>
                  <a:cubicBezTo>
                    <a:pt x="1390" y="214"/>
                    <a:pt x="1604" y="620"/>
                    <a:pt x="1497" y="1005"/>
                  </a:cubicBezTo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9" name="Google Shape;1939;p25"/>
            <p:cNvSpPr/>
            <p:nvPr/>
          </p:nvSpPr>
          <p:spPr>
            <a:xfrm>
              <a:off x="5558650" y="2028975"/>
              <a:ext cx="40100" cy="40100"/>
            </a:xfrm>
            <a:custGeom>
              <a:avLst/>
              <a:gdLst/>
              <a:ahLst/>
              <a:cxnLst/>
              <a:rect l="l" t="t" r="r" b="b"/>
              <a:pathLst>
                <a:path w="1604" h="1604" extrusionOk="0">
                  <a:moveTo>
                    <a:pt x="1497" y="1005"/>
                  </a:moveTo>
                  <a:cubicBezTo>
                    <a:pt x="1390" y="1390"/>
                    <a:pt x="984" y="1604"/>
                    <a:pt x="621" y="1497"/>
                  </a:cubicBezTo>
                  <a:cubicBezTo>
                    <a:pt x="236" y="1390"/>
                    <a:pt x="1" y="984"/>
                    <a:pt x="108" y="599"/>
                  </a:cubicBezTo>
                  <a:cubicBezTo>
                    <a:pt x="236" y="236"/>
                    <a:pt x="621" y="1"/>
                    <a:pt x="1005" y="107"/>
                  </a:cubicBezTo>
                  <a:cubicBezTo>
                    <a:pt x="1390" y="214"/>
                    <a:pt x="1604" y="620"/>
                    <a:pt x="1497" y="1005"/>
                  </a:cubicBezTo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0" name="Google Shape;1940;p25"/>
            <p:cNvSpPr/>
            <p:nvPr/>
          </p:nvSpPr>
          <p:spPr>
            <a:xfrm>
              <a:off x="5719500" y="2074925"/>
              <a:ext cx="40100" cy="40100"/>
            </a:xfrm>
            <a:custGeom>
              <a:avLst/>
              <a:gdLst/>
              <a:ahLst/>
              <a:cxnLst/>
              <a:rect l="l" t="t" r="r" b="b"/>
              <a:pathLst>
                <a:path w="1604" h="1604" extrusionOk="0">
                  <a:moveTo>
                    <a:pt x="1496" y="1005"/>
                  </a:moveTo>
                  <a:cubicBezTo>
                    <a:pt x="1368" y="1390"/>
                    <a:pt x="983" y="1604"/>
                    <a:pt x="599" y="1497"/>
                  </a:cubicBezTo>
                  <a:cubicBezTo>
                    <a:pt x="214" y="1390"/>
                    <a:pt x="0" y="984"/>
                    <a:pt x="107" y="621"/>
                  </a:cubicBezTo>
                  <a:cubicBezTo>
                    <a:pt x="214" y="236"/>
                    <a:pt x="620" y="1"/>
                    <a:pt x="983" y="129"/>
                  </a:cubicBezTo>
                  <a:cubicBezTo>
                    <a:pt x="1368" y="236"/>
                    <a:pt x="1603" y="621"/>
                    <a:pt x="1496" y="1005"/>
                  </a:cubicBezTo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1" name="Google Shape;1941;p25"/>
            <p:cNvSpPr/>
            <p:nvPr/>
          </p:nvSpPr>
          <p:spPr>
            <a:xfrm>
              <a:off x="5879800" y="2121425"/>
              <a:ext cx="40100" cy="40100"/>
            </a:xfrm>
            <a:custGeom>
              <a:avLst/>
              <a:gdLst/>
              <a:ahLst/>
              <a:cxnLst/>
              <a:rect l="l" t="t" r="r" b="b"/>
              <a:pathLst>
                <a:path w="1604" h="1604" extrusionOk="0">
                  <a:moveTo>
                    <a:pt x="1497" y="984"/>
                  </a:moveTo>
                  <a:cubicBezTo>
                    <a:pt x="1390" y="1368"/>
                    <a:pt x="984" y="1603"/>
                    <a:pt x="599" y="1497"/>
                  </a:cubicBezTo>
                  <a:cubicBezTo>
                    <a:pt x="214" y="1368"/>
                    <a:pt x="0" y="984"/>
                    <a:pt x="107" y="599"/>
                  </a:cubicBezTo>
                  <a:cubicBezTo>
                    <a:pt x="214" y="214"/>
                    <a:pt x="620" y="0"/>
                    <a:pt x="1005" y="107"/>
                  </a:cubicBezTo>
                  <a:cubicBezTo>
                    <a:pt x="1390" y="214"/>
                    <a:pt x="1604" y="620"/>
                    <a:pt x="1497" y="984"/>
                  </a:cubicBezTo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2" name="Google Shape;1942;p25"/>
            <p:cNvSpPr/>
            <p:nvPr/>
          </p:nvSpPr>
          <p:spPr>
            <a:xfrm>
              <a:off x="6040650" y="2167375"/>
              <a:ext cx="39550" cy="40100"/>
            </a:xfrm>
            <a:custGeom>
              <a:avLst/>
              <a:gdLst/>
              <a:ahLst/>
              <a:cxnLst/>
              <a:rect l="l" t="t" r="r" b="b"/>
              <a:pathLst>
                <a:path w="1582" h="1604" extrusionOk="0">
                  <a:moveTo>
                    <a:pt x="1475" y="1005"/>
                  </a:moveTo>
                  <a:cubicBezTo>
                    <a:pt x="1368" y="1390"/>
                    <a:pt x="983" y="1604"/>
                    <a:pt x="599" y="1497"/>
                  </a:cubicBezTo>
                  <a:cubicBezTo>
                    <a:pt x="214" y="1390"/>
                    <a:pt x="0" y="984"/>
                    <a:pt x="107" y="599"/>
                  </a:cubicBezTo>
                  <a:cubicBezTo>
                    <a:pt x="214" y="214"/>
                    <a:pt x="599" y="0"/>
                    <a:pt x="983" y="107"/>
                  </a:cubicBezTo>
                  <a:cubicBezTo>
                    <a:pt x="1368" y="214"/>
                    <a:pt x="1582" y="620"/>
                    <a:pt x="1475" y="1005"/>
                  </a:cubicBezTo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3" name="Google Shape;1943;p25"/>
            <p:cNvSpPr/>
            <p:nvPr/>
          </p:nvSpPr>
          <p:spPr>
            <a:xfrm>
              <a:off x="6018200" y="2547300"/>
              <a:ext cx="40100" cy="40100"/>
            </a:xfrm>
            <a:custGeom>
              <a:avLst/>
              <a:gdLst/>
              <a:ahLst/>
              <a:cxnLst/>
              <a:rect l="l" t="t" r="r" b="b"/>
              <a:pathLst>
                <a:path w="1604" h="1604" extrusionOk="0">
                  <a:moveTo>
                    <a:pt x="1497" y="1005"/>
                  </a:moveTo>
                  <a:cubicBezTo>
                    <a:pt x="1368" y="1390"/>
                    <a:pt x="984" y="1603"/>
                    <a:pt x="599" y="1497"/>
                  </a:cubicBezTo>
                  <a:cubicBezTo>
                    <a:pt x="214" y="1390"/>
                    <a:pt x="0" y="984"/>
                    <a:pt x="107" y="599"/>
                  </a:cubicBezTo>
                  <a:cubicBezTo>
                    <a:pt x="214" y="214"/>
                    <a:pt x="620" y="0"/>
                    <a:pt x="1005" y="107"/>
                  </a:cubicBezTo>
                  <a:cubicBezTo>
                    <a:pt x="1368" y="214"/>
                    <a:pt x="1603" y="620"/>
                    <a:pt x="1497" y="1005"/>
                  </a:cubicBezTo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4" name="Google Shape;1944;p25"/>
            <p:cNvSpPr/>
            <p:nvPr/>
          </p:nvSpPr>
          <p:spPr>
            <a:xfrm>
              <a:off x="5490250" y="2268900"/>
              <a:ext cx="39575" cy="40100"/>
            </a:xfrm>
            <a:custGeom>
              <a:avLst/>
              <a:gdLst/>
              <a:ahLst/>
              <a:cxnLst/>
              <a:rect l="l" t="t" r="r" b="b"/>
              <a:pathLst>
                <a:path w="1583" h="1604" extrusionOk="0">
                  <a:moveTo>
                    <a:pt x="1476" y="984"/>
                  </a:moveTo>
                  <a:cubicBezTo>
                    <a:pt x="1369" y="1368"/>
                    <a:pt x="984" y="1604"/>
                    <a:pt x="599" y="1497"/>
                  </a:cubicBezTo>
                  <a:cubicBezTo>
                    <a:pt x="215" y="1368"/>
                    <a:pt x="1" y="984"/>
                    <a:pt x="108" y="599"/>
                  </a:cubicBezTo>
                  <a:cubicBezTo>
                    <a:pt x="215" y="214"/>
                    <a:pt x="599" y="1"/>
                    <a:pt x="984" y="107"/>
                  </a:cubicBezTo>
                  <a:cubicBezTo>
                    <a:pt x="1369" y="214"/>
                    <a:pt x="1582" y="620"/>
                    <a:pt x="1476" y="984"/>
                  </a:cubicBezTo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5" name="Google Shape;1945;p25"/>
            <p:cNvSpPr/>
            <p:nvPr/>
          </p:nvSpPr>
          <p:spPr>
            <a:xfrm>
              <a:off x="5650575" y="2314850"/>
              <a:ext cx="40100" cy="40100"/>
            </a:xfrm>
            <a:custGeom>
              <a:avLst/>
              <a:gdLst/>
              <a:ahLst/>
              <a:cxnLst/>
              <a:rect l="l" t="t" r="r" b="b"/>
              <a:pathLst>
                <a:path w="1604" h="1604" extrusionOk="0">
                  <a:moveTo>
                    <a:pt x="1496" y="1005"/>
                  </a:moveTo>
                  <a:cubicBezTo>
                    <a:pt x="1389" y="1390"/>
                    <a:pt x="983" y="1604"/>
                    <a:pt x="598" y="1497"/>
                  </a:cubicBezTo>
                  <a:cubicBezTo>
                    <a:pt x="214" y="1390"/>
                    <a:pt x="0" y="984"/>
                    <a:pt x="107" y="599"/>
                  </a:cubicBezTo>
                  <a:cubicBezTo>
                    <a:pt x="214" y="214"/>
                    <a:pt x="620" y="1"/>
                    <a:pt x="1005" y="108"/>
                  </a:cubicBezTo>
                  <a:cubicBezTo>
                    <a:pt x="1368" y="214"/>
                    <a:pt x="1603" y="621"/>
                    <a:pt x="1496" y="1005"/>
                  </a:cubicBezTo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6" name="Google Shape;1946;p25"/>
            <p:cNvSpPr/>
            <p:nvPr/>
          </p:nvSpPr>
          <p:spPr>
            <a:xfrm>
              <a:off x="5810875" y="2360800"/>
              <a:ext cx="40100" cy="40100"/>
            </a:xfrm>
            <a:custGeom>
              <a:avLst/>
              <a:gdLst/>
              <a:ahLst/>
              <a:cxnLst/>
              <a:rect l="l" t="t" r="r" b="b"/>
              <a:pathLst>
                <a:path w="1604" h="1604" extrusionOk="0">
                  <a:moveTo>
                    <a:pt x="1496" y="1005"/>
                  </a:moveTo>
                  <a:cubicBezTo>
                    <a:pt x="1390" y="1390"/>
                    <a:pt x="983" y="1604"/>
                    <a:pt x="599" y="1497"/>
                  </a:cubicBezTo>
                  <a:cubicBezTo>
                    <a:pt x="235" y="1390"/>
                    <a:pt x="0" y="984"/>
                    <a:pt x="107" y="599"/>
                  </a:cubicBezTo>
                  <a:cubicBezTo>
                    <a:pt x="235" y="236"/>
                    <a:pt x="620" y="1"/>
                    <a:pt x="1005" y="108"/>
                  </a:cubicBezTo>
                  <a:cubicBezTo>
                    <a:pt x="1390" y="236"/>
                    <a:pt x="1603" y="621"/>
                    <a:pt x="1496" y="1005"/>
                  </a:cubicBezTo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7" name="Google Shape;1947;p25"/>
            <p:cNvSpPr/>
            <p:nvPr/>
          </p:nvSpPr>
          <p:spPr>
            <a:xfrm>
              <a:off x="5971700" y="2407300"/>
              <a:ext cx="40100" cy="40100"/>
            </a:xfrm>
            <a:custGeom>
              <a:avLst/>
              <a:gdLst/>
              <a:ahLst/>
              <a:cxnLst/>
              <a:rect l="l" t="t" r="r" b="b"/>
              <a:pathLst>
                <a:path w="1604" h="1604" extrusionOk="0">
                  <a:moveTo>
                    <a:pt x="1476" y="984"/>
                  </a:moveTo>
                  <a:cubicBezTo>
                    <a:pt x="1369" y="1368"/>
                    <a:pt x="984" y="1603"/>
                    <a:pt x="599" y="1475"/>
                  </a:cubicBezTo>
                  <a:cubicBezTo>
                    <a:pt x="215" y="1368"/>
                    <a:pt x="1" y="984"/>
                    <a:pt x="108" y="599"/>
                  </a:cubicBezTo>
                  <a:cubicBezTo>
                    <a:pt x="215" y="214"/>
                    <a:pt x="621" y="0"/>
                    <a:pt x="984" y="107"/>
                  </a:cubicBezTo>
                  <a:cubicBezTo>
                    <a:pt x="1369" y="214"/>
                    <a:pt x="1604" y="599"/>
                    <a:pt x="1476" y="984"/>
                  </a:cubicBezTo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8" name="Google Shape;1948;p25"/>
            <p:cNvSpPr/>
            <p:nvPr/>
          </p:nvSpPr>
          <p:spPr>
            <a:xfrm>
              <a:off x="5247125" y="2811800"/>
              <a:ext cx="40100" cy="40100"/>
            </a:xfrm>
            <a:custGeom>
              <a:avLst/>
              <a:gdLst/>
              <a:ahLst/>
              <a:cxnLst/>
              <a:rect l="l" t="t" r="r" b="b"/>
              <a:pathLst>
                <a:path w="1604" h="1604" extrusionOk="0">
                  <a:moveTo>
                    <a:pt x="1497" y="984"/>
                  </a:moveTo>
                  <a:cubicBezTo>
                    <a:pt x="1390" y="1368"/>
                    <a:pt x="984" y="1604"/>
                    <a:pt x="599" y="1475"/>
                  </a:cubicBezTo>
                  <a:cubicBezTo>
                    <a:pt x="214" y="1368"/>
                    <a:pt x="1" y="984"/>
                    <a:pt x="107" y="599"/>
                  </a:cubicBezTo>
                  <a:cubicBezTo>
                    <a:pt x="214" y="214"/>
                    <a:pt x="620" y="1"/>
                    <a:pt x="1005" y="107"/>
                  </a:cubicBezTo>
                  <a:cubicBezTo>
                    <a:pt x="1390" y="214"/>
                    <a:pt x="1604" y="620"/>
                    <a:pt x="1497" y="984"/>
                  </a:cubicBezTo>
                  <a:close/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9" name="Google Shape;1949;p25"/>
            <p:cNvSpPr/>
            <p:nvPr/>
          </p:nvSpPr>
          <p:spPr>
            <a:xfrm>
              <a:off x="5407975" y="2857750"/>
              <a:ext cx="39550" cy="40100"/>
            </a:xfrm>
            <a:custGeom>
              <a:avLst/>
              <a:gdLst/>
              <a:ahLst/>
              <a:cxnLst/>
              <a:rect l="l" t="t" r="r" b="b"/>
              <a:pathLst>
                <a:path w="1582" h="1604" extrusionOk="0">
                  <a:moveTo>
                    <a:pt x="1475" y="1005"/>
                  </a:moveTo>
                  <a:cubicBezTo>
                    <a:pt x="1368" y="1390"/>
                    <a:pt x="983" y="1604"/>
                    <a:pt x="599" y="1497"/>
                  </a:cubicBezTo>
                  <a:cubicBezTo>
                    <a:pt x="214" y="1390"/>
                    <a:pt x="0" y="984"/>
                    <a:pt x="107" y="599"/>
                  </a:cubicBezTo>
                  <a:cubicBezTo>
                    <a:pt x="214" y="214"/>
                    <a:pt x="599" y="1"/>
                    <a:pt x="983" y="108"/>
                  </a:cubicBezTo>
                  <a:cubicBezTo>
                    <a:pt x="1368" y="214"/>
                    <a:pt x="1582" y="621"/>
                    <a:pt x="1475" y="1005"/>
                  </a:cubicBezTo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0" name="Google Shape;1950;p25"/>
            <p:cNvSpPr/>
            <p:nvPr/>
          </p:nvSpPr>
          <p:spPr>
            <a:xfrm>
              <a:off x="5568275" y="2903700"/>
              <a:ext cx="40100" cy="40100"/>
            </a:xfrm>
            <a:custGeom>
              <a:avLst/>
              <a:gdLst/>
              <a:ahLst/>
              <a:cxnLst/>
              <a:rect l="l" t="t" r="r" b="b"/>
              <a:pathLst>
                <a:path w="1604" h="1604" extrusionOk="0">
                  <a:moveTo>
                    <a:pt x="1497" y="1005"/>
                  </a:moveTo>
                  <a:cubicBezTo>
                    <a:pt x="1390" y="1390"/>
                    <a:pt x="984" y="1604"/>
                    <a:pt x="599" y="1497"/>
                  </a:cubicBezTo>
                  <a:cubicBezTo>
                    <a:pt x="214" y="1390"/>
                    <a:pt x="0" y="984"/>
                    <a:pt x="107" y="599"/>
                  </a:cubicBezTo>
                  <a:cubicBezTo>
                    <a:pt x="214" y="236"/>
                    <a:pt x="620" y="1"/>
                    <a:pt x="1005" y="108"/>
                  </a:cubicBezTo>
                  <a:cubicBezTo>
                    <a:pt x="1368" y="236"/>
                    <a:pt x="1603" y="621"/>
                    <a:pt x="1497" y="1005"/>
                  </a:cubicBezTo>
                  <a:close/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1" name="Google Shape;1951;p25"/>
            <p:cNvSpPr/>
            <p:nvPr/>
          </p:nvSpPr>
          <p:spPr>
            <a:xfrm>
              <a:off x="5728575" y="2950200"/>
              <a:ext cx="40100" cy="39575"/>
            </a:xfrm>
            <a:custGeom>
              <a:avLst/>
              <a:gdLst/>
              <a:ahLst/>
              <a:cxnLst/>
              <a:rect l="l" t="t" r="r" b="b"/>
              <a:pathLst>
                <a:path w="1604" h="1583" extrusionOk="0">
                  <a:moveTo>
                    <a:pt x="1497" y="984"/>
                  </a:moveTo>
                  <a:cubicBezTo>
                    <a:pt x="1390" y="1368"/>
                    <a:pt x="984" y="1582"/>
                    <a:pt x="599" y="1475"/>
                  </a:cubicBezTo>
                  <a:cubicBezTo>
                    <a:pt x="236" y="1368"/>
                    <a:pt x="1" y="984"/>
                    <a:pt x="107" y="599"/>
                  </a:cubicBezTo>
                  <a:cubicBezTo>
                    <a:pt x="236" y="214"/>
                    <a:pt x="620" y="0"/>
                    <a:pt x="1005" y="107"/>
                  </a:cubicBezTo>
                  <a:cubicBezTo>
                    <a:pt x="1390" y="214"/>
                    <a:pt x="1604" y="599"/>
                    <a:pt x="1497" y="984"/>
                  </a:cubicBezTo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2" name="Google Shape;1952;p25"/>
            <p:cNvSpPr/>
            <p:nvPr/>
          </p:nvSpPr>
          <p:spPr>
            <a:xfrm>
              <a:off x="5889425" y="2996150"/>
              <a:ext cx="40100" cy="40100"/>
            </a:xfrm>
            <a:custGeom>
              <a:avLst/>
              <a:gdLst/>
              <a:ahLst/>
              <a:cxnLst/>
              <a:rect l="l" t="t" r="r" b="b"/>
              <a:pathLst>
                <a:path w="1604" h="1604" extrusionOk="0">
                  <a:moveTo>
                    <a:pt x="1475" y="1005"/>
                  </a:moveTo>
                  <a:cubicBezTo>
                    <a:pt x="1368" y="1368"/>
                    <a:pt x="983" y="1604"/>
                    <a:pt x="599" y="1497"/>
                  </a:cubicBezTo>
                  <a:cubicBezTo>
                    <a:pt x="214" y="1368"/>
                    <a:pt x="0" y="984"/>
                    <a:pt x="107" y="599"/>
                  </a:cubicBezTo>
                  <a:cubicBezTo>
                    <a:pt x="214" y="214"/>
                    <a:pt x="620" y="1"/>
                    <a:pt x="983" y="107"/>
                  </a:cubicBezTo>
                  <a:cubicBezTo>
                    <a:pt x="1368" y="214"/>
                    <a:pt x="1603" y="620"/>
                    <a:pt x="1475" y="1005"/>
                  </a:cubicBezTo>
                  <a:close/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3" name="Google Shape;1953;p25"/>
            <p:cNvSpPr/>
            <p:nvPr/>
          </p:nvSpPr>
          <p:spPr>
            <a:xfrm>
              <a:off x="5954075" y="2770125"/>
              <a:ext cx="40100" cy="40100"/>
            </a:xfrm>
            <a:custGeom>
              <a:avLst/>
              <a:gdLst/>
              <a:ahLst/>
              <a:cxnLst/>
              <a:rect l="l" t="t" r="r" b="b"/>
              <a:pathLst>
                <a:path w="1604" h="1604" extrusionOk="0">
                  <a:moveTo>
                    <a:pt x="1497" y="1005"/>
                  </a:moveTo>
                  <a:cubicBezTo>
                    <a:pt x="1390" y="1390"/>
                    <a:pt x="984" y="1603"/>
                    <a:pt x="599" y="1497"/>
                  </a:cubicBezTo>
                  <a:cubicBezTo>
                    <a:pt x="214" y="1390"/>
                    <a:pt x="0" y="984"/>
                    <a:pt x="107" y="599"/>
                  </a:cubicBezTo>
                  <a:cubicBezTo>
                    <a:pt x="214" y="235"/>
                    <a:pt x="620" y="0"/>
                    <a:pt x="1005" y="107"/>
                  </a:cubicBezTo>
                  <a:cubicBezTo>
                    <a:pt x="1390" y="235"/>
                    <a:pt x="1604" y="620"/>
                    <a:pt x="1497" y="1005"/>
                  </a:cubicBezTo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4" name="Google Shape;1954;p25"/>
            <p:cNvSpPr/>
            <p:nvPr/>
          </p:nvSpPr>
          <p:spPr>
            <a:xfrm>
              <a:off x="5134925" y="1208900"/>
              <a:ext cx="1349775" cy="2169625"/>
            </a:xfrm>
            <a:custGeom>
              <a:avLst/>
              <a:gdLst/>
              <a:ahLst/>
              <a:cxnLst/>
              <a:rect l="l" t="t" r="r" b="b"/>
              <a:pathLst>
                <a:path w="53991" h="86785" extrusionOk="0">
                  <a:moveTo>
                    <a:pt x="21800" y="1"/>
                  </a:moveTo>
                  <a:cubicBezTo>
                    <a:pt x="20820" y="1"/>
                    <a:pt x="19829" y="33"/>
                    <a:pt x="18831" y="101"/>
                  </a:cubicBezTo>
                  <a:lnTo>
                    <a:pt x="15902" y="3949"/>
                  </a:lnTo>
                  <a:lnTo>
                    <a:pt x="18617" y="10468"/>
                  </a:lnTo>
                  <a:cubicBezTo>
                    <a:pt x="18617" y="10468"/>
                    <a:pt x="19340" y="10420"/>
                    <a:pt x="20533" y="10420"/>
                  </a:cubicBezTo>
                  <a:cubicBezTo>
                    <a:pt x="25058" y="10420"/>
                    <a:pt x="36334" y="11103"/>
                    <a:pt x="40461" y="17649"/>
                  </a:cubicBezTo>
                  <a:cubicBezTo>
                    <a:pt x="43518" y="22501"/>
                    <a:pt x="41209" y="34535"/>
                    <a:pt x="36913" y="47317"/>
                  </a:cubicBezTo>
                  <a:lnTo>
                    <a:pt x="4531" y="37805"/>
                  </a:lnTo>
                  <a:lnTo>
                    <a:pt x="4082" y="38660"/>
                  </a:lnTo>
                  <a:lnTo>
                    <a:pt x="6284" y="45008"/>
                  </a:lnTo>
                  <a:lnTo>
                    <a:pt x="34562" y="53900"/>
                  </a:lnTo>
                  <a:cubicBezTo>
                    <a:pt x="30437" y="64822"/>
                    <a:pt x="25328" y="75530"/>
                    <a:pt x="21331" y="82007"/>
                  </a:cubicBezTo>
                  <a:lnTo>
                    <a:pt x="876" y="75723"/>
                  </a:lnTo>
                  <a:lnTo>
                    <a:pt x="0" y="76492"/>
                  </a:lnTo>
                  <a:lnTo>
                    <a:pt x="2907" y="81365"/>
                  </a:lnTo>
                  <a:cubicBezTo>
                    <a:pt x="2907" y="81365"/>
                    <a:pt x="10965" y="85939"/>
                    <a:pt x="18211" y="86474"/>
                  </a:cubicBezTo>
                  <a:cubicBezTo>
                    <a:pt x="18211" y="86474"/>
                    <a:pt x="20413" y="86784"/>
                    <a:pt x="23007" y="86784"/>
                  </a:cubicBezTo>
                  <a:cubicBezTo>
                    <a:pt x="24263" y="86784"/>
                    <a:pt x="25611" y="86711"/>
                    <a:pt x="26846" y="86495"/>
                  </a:cubicBezTo>
                  <a:cubicBezTo>
                    <a:pt x="26846" y="86495"/>
                    <a:pt x="39307" y="66211"/>
                    <a:pt x="45591" y="50587"/>
                  </a:cubicBezTo>
                  <a:cubicBezTo>
                    <a:pt x="51854" y="34941"/>
                    <a:pt x="53991" y="20556"/>
                    <a:pt x="52751" y="9827"/>
                  </a:cubicBezTo>
                  <a:cubicBezTo>
                    <a:pt x="52751" y="9827"/>
                    <a:pt x="38872" y="1"/>
                    <a:pt x="218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5" name="Google Shape;1955;p25"/>
            <p:cNvSpPr/>
            <p:nvPr/>
          </p:nvSpPr>
          <p:spPr>
            <a:xfrm>
              <a:off x="5258350" y="1812025"/>
              <a:ext cx="1141925" cy="639650"/>
            </a:xfrm>
            <a:custGeom>
              <a:avLst/>
              <a:gdLst/>
              <a:ahLst/>
              <a:cxnLst/>
              <a:rect l="l" t="t" r="r" b="b"/>
              <a:pathLst>
                <a:path w="45677" h="25586" extrusionOk="0">
                  <a:moveTo>
                    <a:pt x="0" y="14001"/>
                  </a:moveTo>
                  <a:lnTo>
                    <a:pt x="40269" y="25585"/>
                  </a:lnTo>
                  <a:cubicBezTo>
                    <a:pt x="40269" y="25585"/>
                    <a:pt x="44822" y="17549"/>
                    <a:pt x="45677" y="10495"/>
                  </a:cubicBezTo>
                  <a:lnTo>
                    <a:pt x="45677" y="10495"/>
                  </a:lnTo>
                  <a:lnTo>
                    <a:pt x="2971" y="1"/>
                  </a:lnTo>
                  <a:cubicBezTo>
                    <a:pt x="2971" y="1"/>
                    <a:pt x="342" y="7610"/>
                    <a:pt x="0" y="14001"/>
                  </a:cubicBezTo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6" name="Google Shape;1956;p25"/>
            <p:cNvSpPr/>
            <p:nvPr/>
          </p:nvSpPr>
          <p:spPr>
            <a:xfrm>
              <a:off x="5144525" y="2757825"/>
              <a:ext cx="867825" cy="550950"/>
            </a:xfrm>
            <a:custGeom>
              <a:avLst/>
              <a:gdLst/>
              <a:ahLst/>
              <a:cxnLst/>
              <a:rect l="l" t="t" r="r" b="b"/>
              <a:pathLst>
                <a:path w="34713" h="22038" extrusionOk="0">
                  <a:moveTo>
                    <a:pt x="86" y="14086"/>
                  </a:moveTo>
                  <a:lnTo>
                    <a:pt x="27766" y="22037"/>
                  </a:lnTo>
                  <a:cubicBezTo>
                    <a:pt x="31079" y="16886"/>
                    <a:pt x="34712" y="9555"/>
                    <a:pt x="34712" y="9555"/>
                  </a:cubicBezTo>
                  <a:lnTo>
                    <a:pt x="34712" y="9555"/>
                  </a:lnTo>
                  <a:lnTo>
                    <a:pt x="685" y="1"/>
                  </a:lnTo>
                  <a:cubicBezTo>
                    <a:pt x="1" y="8016"/>
                    <a:pt x="86" y="14086"/>
                    <a:pt x="86" y="14086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7" name="Google Shape;1957;p25"/>
            <p:cNvSpPr/>
            <p:nvPr/>
          </p:nvSpPr>
          <p:spPr>
            <a:xfrm>
              <a:off x="5132250" y="3182100"/>
              <a:ext cx="677050" cy="309425"/>
            </a:xfrm>
            <a:custGeom>
              <a:avLst/>
              <a:gdLst/>
              <a:ahLst/>
              <a:cxnLst/>
              <a:rect l="l" t="t" r="r" b="b"/>
              <a:pathLst>
                <a:path w="27082" h="12377" extrusionOk="0">
                  <a:moveTo>
                    <a:pt x="0" y="5366"/>
                  </a:moveTo>
                  <a:lnTo>
                    <a:pt x="24388" y="12376"/>
                  </a:lnTo>
                  <a:lnTo>
                    <a:pt x="27081" y="7781"/>
                  </a:lnTo>
                  <a:cubicBezTo>
                    <a:pt x="27081" y="7781"/>
                    <a:pt x="22037" y="9277"/>
                    <a:pt x="12803" y="6627"/>
                  </a:cubicBezTo>
                  <a:lnTo>
                    <a:pt x="12803" y="6627"/>
                  </a:lnTo>
                  <a:cubicBezTo>
                    <a:pt x="3570" y="3976"/>
                    <a:pt x="64" y="1"/>
                    <a:pt x="64" y="1"/>
                  </a:cubicBezTo>
                  <a:lnTo>
                    <a:pt x="64" y="1"/>
                  </a:lnTo>
                  <a:close/>
                </a:path>
              </a:pathLst>
            </a:custGeom>
            <a:solidFill>
              <a:srgbClr val="FFB30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8" name="Google Shape;1958;p25"/>
            <p:cNvSpPr/>
            <p:nvPr/>
          </p:nvSpPr>
          <p:spPr>
            <a:xfrm>
              <a:off x="5133850" y="3179975"/>
              <a:ext cx="675450" cy="237800"/>
            </a:xfrm>
            <a:custGeom>
              <a:avLst/>
              <a:gdLst/>
              <a:ahLst/>
              <a:cxnLst/>
              <a:rect l="l" t="t" r="r" b="b"/>
              <a:pathLst>
                <a:path w="27018" h="9512" extrusionOk="0">
                  <a:moveTo>
                    <a:pt x="0" y="86"/>
                  </a:moveTo>
                  <a:cubicBezTo>
                    <a:pt x="0" y="86"/>
                    <a:pt x="3228" y="4061"/>
                    <a:pt x="12718" y="6797"/>
                  </a:cubicBezTo>
                  <a:lnTo>
                    <a:pt x="12718" y="6797"/>
                  </a:lnTo>
                  <a:cubicBezTo>
                    <a:pt x="22208" y="9512"/>
                    <a:pt x="27017" y="7866"/>
                    <a:pt x="27017" y="7866"/>
                  </a:cubicBezTo>
                  <a:lnTo>
                    <a:pt x="27017" y="7866"/>
                  </a:lnTo>
                  <a:lnTo>
                    <a:pt x="26889" y="7652"/>
                  </a:lnTo>
                  <a:cubicBezTo>
                    <a:pt x="26889" y="7652"/>
                    <a:pt x="21524" y="8956"/>
                    <a:pt x="12803" y="6455"/>
                  </a:cubicBezTo>
                  <a:lnTo>
                    <a:pt x="12803" y="6455"/>
                  </a:lnTo>
                  <a:cubicBezTo>
                    <a:pt x="4061" y="3954"/>
                    <a:pt x="235" y="0"/>
                    <a:pt x="235" y="0"/>
                  </a:cubicBezTo>
                  <a:lnTo>
                    <a:pt x="235" y="0"/>
                  </a:lnTo>
                  <a:close/>
                </a:path>
              </a:pathLst>
            </a:custGeom>
            <a:solidFill>
              <a:srgbClr val="FFD00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9" name="Google Shape;1959;p25"/>
            <p:cNvSpPr/>
            <p:nvPr/>
          </p:nvSpPr>
          <p:spPr>
            <a:xfrm>
              <a:off x="5161625" y="2745550"/>
              <a:ext cx="850725" cy="251150"/>
            </a:xfrm>
            <a:custGeom>
              <a:avLst/>
              <a:gdLst/>
              <a:ahLst/>
              <a:cxnLst/>
              <a:rect l="l" t="t" r="r" b="b"/>
              <a:pathLst>
                <a:path w="34029" h="10046" extrusionOk="0">
                  <a:moveTo>
                    <a:pt x="535" y="0"/>
                  </a:moveTo>
                  <a:lnTo>
                    <a:pt x="1" y="492"/>
                  </a:lnTo>
                  <a:lnTo>
                    <a:pt x="34028" y="10046"/>
                  </a:lnTo>
                  <a:lnTo>
                    <a:pt x="33451" y="9447"/>
                  </a:lnTo>
                  <a:lnTo>
                    <a:pt x="535" y="0"/>
                  </a:lnTo>
                  <a:close/>
                </a:path>
              </a:pathLst>
            </a:custGeom>
            <a:solidFill>
              <a:srgbClr val="7EC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0" name="Google Shape;1960;p25"/>
            <p:cNvSpPr/>
            <p:nvPr/>
          </p:nvSpPr>
          <p:spPr>
            <a:xfrm>
              <a:off x="5604600" y="1210650"/>
              <a:ext cx="849125" cy="251950"/>
            </a:xfrm>
            <a:custGeom>
              <a:avLst/>
              <a:gdLst/>
              <a:ahLst/>
              <a:cxnLst/>
              <a:rect l="l" t="t" r="r" b="b"/>
              <a:pathLst>
                <a:path w="33965" h="10078" extrusionOk="0">
                  <a:moveTo>
                    <a:pt x="1486" y="1"/>
                  </a:moveTo>
                  <a:cubicBezTo>
                    <a:pt x="557" y="1"/>
                    <a:pt x="44" y="31"/>
                    <a:pt x="44" y="31"/>
                  </a:cubicBezTo>
                  <a:lnTo>
                    <a:pt x="1" y="1057"/>
                  </a:lnTo>
                  <a:cubicBezTo>
                    <a:pt x="26" y="1057"/>
                    <a:pt x="51" y="1057"/>
                    <a:pt x="76" y="1057"/>
                  </a:cubicBezTo>
                  <a:cubicBezTo>
                    <a:pt x="21167" y="1057"/>
                    <a:pt x="32767" y="10077"/>
                    <a:pt x="32767" y="10077"/>
                  </a:cubicBezTo>
                  <a:lnTo>
                    <a:pt x="33964" y="9757"/>
                  </a:lnTo>
                  <a:cubicBezTo>
                    <a:pt x="20925" y="756"/>
                    <a:pt x="6095" y="1"/>
                    <a:pt x="1486" y="1"/>
                  </a:cubicBezTo>
                  <a:close/>
                </a:path>
              </a:pathLst>
            </a:custGeom>
            <a:solidFill>
              <a:srgbClr val="E259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1" name="Google Shape;1961;p25"/>
            <p:cNvSpPr/>
            <p:nvPr/>
          </p:nvSpPr>
          <p:spPr>
            <a:xfrm>
              <a:off x="5880325" y="968825"/>
              <a:ext cx="401875" cy="249575"/>
            </a:xfrm>
            <a:custGeom>
              <a:avLst/>
              <a:gdLst/>
              <a:ahLst/>
              <a:cxnLst/>
              <a:rect l="l" t="t" r="r" b="b"/>
              <a:pathLst>
                <a:path w="16075" h="9983" extrusionOk="0">
                  <a:moveTo>
                    <a:pt x="4917" y="22"/>
                  </a:moveTo>
                  <a:cubicBezTo>
                    <a:pt x="1796" y="1369"/>
                    <a:pt x="1" y="5622"/>
                    <a:pt x="1" y="5622"/>
                  </a:cubicBezTo>
                  <a:lnTo>
                    <a:pt x="1" y="5622"/>
                  </a:lnTo>
                  <a:cubicBezTo>
                    <a:pt x="11051" y="7888"/>
                    <a:pt x="15711" y="9982"/>
                    <a:pt x="15711" y="9982"/>
                  </a:cubicBezTo>
                  <a:lnTo>
                    <a:pt x="15711" y="9982"/>
                  </a:lnTo>
                  <a:cubicBezTo>
                    <a:pt x="16074" y="6007"/>
                    <a:pt x="14856" y="2907"/>
                    <a:pt x="14856" y="2907"/>
                  </a:cubicBezTo>
                  <a:lnTo>
                    <a:pt x="14856" y="2907"/>
                  </a:lnTo>
                  <a:cubicBezTo>
                    <a:pt x="11222" y="278"/>
                    <a:pt x="7118" y="1"/>
                    <a:pt x="5558" y="1"/>
                  </a:cubicBezTo>
                  <a:lnTo>
                    <a:pt x="5558" y="1"/>
                  </a:lnTo>
                  <a:cubicBezTo>
                    <a:pt x="5152" y="1"/>
                    <a:pt x="4917" y="22"/>
                    <a:pt x="4917" y="22"/>
                  </a:cubicBezTo>
                  <a:close/>
                </a:path>
              </a:pathLst>
            </a:custGeom>
            <a:solidFill>
              <a:srgbClr val="FF7C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2" name="Google Shape;1962;p25"/>
            <p:cNvSpPr/>
            <p:nvPr/>
          </p:nvSpPr>
          <p:spPr>
            <a:xfrm>
              <a:off x="6003225" y="969050"/>
              <a:ext cx="248500" cy="133400"/>
            </a:xfrm>
            <a:custGeom>
              <a:avLst/>
              <a:gdLst/>
              <a:ahLst/>
              <a:cxnLst/>
              <a:rect l="l" t="t" r="r" b="b"/>
              <a:pathLst>
                <a:path w="9940" h="5336" extrusionOk="0">
                  <a:moveTo>
                    <a:pt x="666" y="0"/>
                  </a:moveTo>
                  <a:cubicBezTo>
                    <a:pt x="448" y="0"/>
                    <a:pt x="226" y="4"/>
                    <a:pt x="1" y="13"/>
                  </a:cubicBezTo>
                  <a:lnTo>
                    <a:pt x="322" y="3176"/>
                  </a:lnTo>
                  <a:lnTo>
                    <a:pt x="7802" y="5335"/>
                  </a:lnTo>
                  <a:lnTo>
                    <a:pt x="9940" y="2898"/>
                  </a:lnTo>
                  <a:cubicBezTo>
                    <a:pt x="9940" y="2898"/>
                    <a:pt x="6466" y="0"/>
                    <a:pt x="6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3" name="Google Shape;1963;p25"/>
            <p:cNvSpPr/>
            <p:nvPr/>
          </p:nvSpPr>
          <p:spPr>
            <a:xfrm>
              <a:off x="5888875" y="1102425"/>
              <a:ext cx="384225" cy="115975"/>
            </a:xfrm>
            <a:custGeom>
              <a:avLst/>
              <a:gdLst/>
              <a:ahLst/>
              <a:cxnLst/>
              <a:rect l="l" t="t" r="r" b="b"/>
              <a:pathLst>
                <a:path w="15369" h="4639" extrusionOk="0">
                  <a:moveTo>
                    <a:pt x="1" y="385"/>
                  </a:moveTo>
                  <a:lnTo>
                    <a:pt x="2352" y="0"/>
                  </a:lnTo>
                  <a:cubicBezTo>
                    <a:pt x="2352" y="0"/>
                    <a:pt x="5537" y="43"/>
                    <a:pt x="12526" y="2522"/>
                  </a:cubicBezTo>
                  <a:lnTo>
                    <a:pt x="15369" y="4638"/>
                  </a:lnTo>
                  <a:cubicBezTo>
                    <a:pt x="15369" y="4638"/>
                    <a:pt x="8572" y="2052"/>
                    <a:pt x="1" y="38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4" name="Google Shape;1964;p25"/>
            <p:cNvSpPr/>
            <p:nvPr/>
          </p:nvSpPr>
          <p:spPr>
            <a:xfrm>
              <a:off x="5973850" y="1048450"/>
              <a:ext cx="223375" cy="114375"/>
            </a:xfrm>
            <a:custGeom>
              <a:avLst/>
              <a:gdLst/>
              <a:ahLst/>
              <a:cxnLst/>
              <a:rect l="l" t="t" r="r" b="b"/>
              <a:pathLst>
                <a:path w="8935" h="4575" extrusionOk="0">
                  <a:moveTo>
                    <a:pt x="1497" y="0"/>
                  </a:moveTo>
                  <a:lnTo>
                    <a:pt x="0" y="2245"/>
                  </a:lnTo>
                  <a:cubicBezTo>
                    <a:pt x="0" y="2245"/>
                    <a:pt x="5878" y="3442"/>
                    <a:pt x="8935" y="4574"/>
                  </a:cubicBezTo>
                  <a:lnTo>
                    <a:pt x="8828" y="211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5" name="Google Shape;1965;p25"/>
            <p:cNvSpPr/>
            <p:nvPr/>
          </p:nvSpPr>
          <p:spPr>
            <a:xfrm>
              <a:off x="5285600" y="1972875"/>
              <a:ext cx="1059650" cy="306200"/>
            </a:xfrm>
            <a:custGeom>
              <a:avLst/>
              <a:gdLst/>
              <a:ahLst/>
              <a:cxnLst/>
              <a:rect l="l" t="t" r="r" b="b"/>
              <a:pathLst>
                <a:path w="42386" h="12248" extrusionOk="0">
                  <a:moveTo>
                    <a:pt x="86" y="0"/>
                  </a:moveTo>
                  <a:lnTo>
                    <a:pt x="42385" y="12248"/>
                  </a:lnTo>
                  <a:lnTo>
                    <a:pt x="1" y="34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6" name="Google Shape;1966;p25"/>
            <p:cNvSpPr/>
            <p:nvPr/>
          </p:nvSpPr>
          <p:spPr>
            <a:xfrm>
              <a:off x="5149875" y="2936850"/>
              <a:ext cx="771625" cy="235650"/>
            </a:xfrm>
            <a:custGeom>
              <a:avLst/>
              <a:gdLst/>
              <a:ahLst/>
              <a:cxnLst/>
              <a:rect l="l" t="t" r="r" b="b"/>
              <a:pathLst>
                <a:path w="30865" h="9426" extrusionOk="0">
                  <a:moveTo>
                    <a:pt x="30865" y="9255"/>
                  </a:moveTo>
                  <a:lnTo>
                    <a:pt x="22" y="0"/>
                  </a:lnTo>
                  <a:lnTo>
                    <a:pt x="0" y="192"/>
                  </a:lnTo>
                  <a:lnTo>
                    <a:pt x="30779" y="9426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7" name="Google Shape;1967;p25"/>
            <p:cNvSpPr/>
            <p:nvPr/>
          </p:nvSpPr>
          <p:spPr>
            <a:xfrm>
              <a:off x="6239425" y="2049275"/>
              <a:ext cx="166725" cy="424300"/>
            </a:xfrm>
            <a:custGeom>
              <a:avLst/>
              <a:gdLst/>
              <a:ahLst/>
              <a:cxnLst/>
              <a:rect l="l" t="t" r="r" b="b"/>
              <a:pathLst>
                <a:path w="6669" h="16972" extrusionOk="0">
                  <a:moveTo>
                    <a:pt x="0" y="16566"/>
                  </a:moveTo>
                  <a:lnTo>
                    <a:pt x="1411" y="16972"/>
                  </a:lnTo>
                  <a:cubicBezTo>
                    <a:pt x="1411" y="16972"/>
                    <a:pt x="5857" y="7695"/>
                    <a:pt x="6669" y="386"/>
                  </a:cubicBezTo>
                  <a:lnTo>
                    <a:pt x="6669" y="386"/>
                  </a:lnTo>
                  <a:lnTo>
                    <a:pt x="5322" y="1"/>
                  </a:lnTo>
                  <a:cubicBezTo>
                    <a:pt x="5322" y="1"/>
                    <a:pt x="3848" y="8743"/>
                    <a:pt x="0" y="16566"/>
                  </a:cubicBezTo>
                </a:path>
              </a:pathLst>
            </a:custGeom>
            <a:solidFill>
              <a:srgbClr val="FFBA0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8" name="Google Shape;1968;p25"/>
            <p:cNvSpPr/>
            <p:nvPr/>
          </p:nvSpPr>
          <p:spPr>
            <a:xfrm>
              <a:off x="5236975" y="1787450"/>
              <a:ext cx="127725" cy="398125"/>
            </a:xfrm>
            <a:custGeom>
              <a:avLst/>
              <a:gdLst/>
              <a:ahLst/>
              <a:cxnLst/>
              <a:rect l="l" t="t" r="r" b="b"/>
              <a:pathLst>
                <a:path w="5109" h="15925" extrusionOk="0">
                  <a:moveTo>
                    <a:pt x="0" y="15518"/>
                  </a:moveTo>
                  <a:lnTo>
                    <a:pt x="1411" y="15924"/>
                  </a:lnTo>
                  <a:cubicBezTo>
                    <a:pt x="2287" y="7268"/>
                    <a:pt x="5109" y="385"/>
                    <a:pt x="5109" y="385"/>
                  </a:cubicBezTo>
                  <a:lnTo>
                    <a:pt x="5109" y="385"/>
                  </a:lnTo>
                  <a:lnTo>
                    <a:pt x="3762" y="1"/>
                  </a:lnTo>
                  <a:cubicBezTo>
                    <a:pt x="578" y="6627"/>
                    <a:pt x="0" y="15518"/>
                    <a:pt x="0" y="15518"/>
                  </a:cubicBezTo>
                  <a:close/>
                </a:path>
              </a:pathLst>
            </a:custGeom>
            <a:solidFill>
              <a:srgbClr val="FFBA0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9" name="Google Shape;1969;p25"/>
            <p:cNvSpPr/>
            <p:nvPr/>
          </p:nvSpPr>
          <p:spPr>
            <a:xfrm>
              <a:off x="5125825" y="2725775"/>
              <a:ext cx="62550" cy="405050"/>
            </a:xfrm>
            <a:custGeom>
              <a:avLst/>
              <a:gdLst/>
              <a:ahLst/>
              <a:cxnLst/>
              <a:rect l="l" t="t" r="r" b="b"/>
              <a:pathLst>
                <a:path w="2502" h="16202" extrusionOk="0">
                  <a:moveTo>
                    <a:pt x="364" y="15817"/>
                  </a:moveTo>
                  <a:lnTo>
                    <a:pt x="1732" y="16202"/>
                  </a:lnTo>
                  <a:cubicBezTo>
                    <a:pt x="1732" y="16202"/>
                    <a:pt x="1518" y="7182"/>
                    <a:pt x="2501" y="449"/>
                  </a:cubicBezTo>
                  <a:lnTo>
                    <a:pt x="2501" y="449"/>
                  </a:lnTo>
                  <a:lnTo>
                    <a:pt x="941" y="0"/>
                  </a:lnTo>
                  <a:cubicBezTo>
                    <a:pt x="941" y="0"/>
                    <a:pt x="1" y="10687"/>
                    <a:pt x="364" y="15817"/>
                  </a:cubicBezTo>
                </a:path>
              </a:pathLst>
            </a:custGeom>
            <a:solidFill>
              <a:srgbClr val="FFBA0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0" name="Google Shape;1970;p25"/>
            <p:cNvSpPr/>
            <p:nvPr/>
          </p:nvSpPr>
          <p:spPr>
            <a:xfrm>
              <a:off x="5803925" y="2968900"/>
              <a:ext cx="229800" cy="354825"/>
            </a:xfrm>
            <a:custGeom>
              <a:avLst/>
              <a:gdLst/>
              <a:ahLst/>
              <a:cxnLst/>
              <a:rect l="l" t="t" r="r" b="b"/>
              <a:pathLst>
                <a:path w="9192" h="14193" extrusionOk="0">
                  <a:moveTo>
                    <a:pt x="0" y="13872"/>
                  </a:moveTo>
                  <a:lnTo>
                    <a:pt x="1283" y="14193"/>
                  </a:lnTo>
                  <a:cubicBezTo>
                    <a:pt x="4297" y="10025"/>
                    <a:pt x="9191" y="449"/>
                    <a:pt x="9191" y="449"/>
                  </a:cubicBezTo>
                  <a:lnTo>
                    <a:pt x="9191" y="449"/>
                  </a:lnTo>
                  <a:lnTo>
                    <a:pt x="7631" y="0"/>
                  </a:lnTo>
                  <a:cubicBezTo>
                    <a:pt x="4745" y="6669"/>
                    <a:pt x="0" y="13872"/>
                    <a:pt x="0" y="13872"/>
                  </a:cubicBezTo>
                  <a:close/>
                </a:path>
              </a:pathLst>
            </a:custGeom>
            <a:solidFill>
              <a:srgbClr val="FFBA0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1" name="Google Shape;1971;p25"/>
            <p:cNvSpPr/>
            <p:nvPr/>
          </p:nvSpPr>
          <p:spPr>
            <a:xfrm>
              <a:off x="6206300" y="2049275"/>
              <a:ext cx="199850" cy="424300"/>
            </a:xfrm>
            <a:custGeom>
              <a:avLst/>
              <a:gdLst/>
              <a:ahLst/>
              <a:cxnLst/>
              <a:rect l="l" t="t" r="r" b="b"/>
              <a:pathLst>
                <a:path w="7994" h="16972" extrusionOk="0">
                  <a:moveTo>
                    <a:pt x="6647" y="1"/>
                  </a:moveTo>
                  <a:lnTo>
                    <a:pt x="6476" y="856"/>
                  </a:lnTo>
                  <a:lnTo>
                    <a:pt x="4660" y="236"/>
                  </a:lnTo>
                  <a:cubicBezTo>
                    <a:pt x="4660" y="236"/>
                    <a:pt x="3078" y="9149"/>
                    <a:pt x="0" y="15411"/>
                  </a:cubicBezTo>
                  <a:lnTo>
                    <a:pt x="1646" y="15882"/>
                  </a:lnTo>
                  <a:lnTo>
                    <a:pt x="1325" y="16566"/>
                  </a:lnTo>
                  <a:lnTo>
                    <a:pt x="2736" y="16972"/>
                  </a:lnTo>
                  <a:cubicBezTo>
                    <a:pt x="2736" y="16972"/>
                    <a:pt x="6754" y="9512"/>
                    <a:pt x="7994" y="386"/>
                  </a:cubicBezTo>
                  <a:lnTo>
                    <a:pt x="6647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2" name="Google Shape;1972;p25"/>
            <p:cNvSpPr/>
            <p:nvPr/>
          </p:nvSpPr>
          <p:spPr>
            <a:xfrm>
              <a:off x="5770800" y="2964100"/>
              <a:ext cx="262925" cy="359625"/>
            </a:xfrm>
            <a:custGeom>
              <a:avLst/>
              <a:gdLst/>
              <a:ahLst/>
              <a:cxnLst/>
              <a:rect l="l" t="t" r="r" b="b"/>
              <a:pathLst>
                <a:path w="10517" h="14385" extrusionOk="0">
                  <a:moveTo>
                    <a:pt x="6626" y="0"/>
                  </a:moveTo>
                  <a:lnTo>
                    <a:pt x="6754" y="470"/>
                  </a:lnTo>
                  <a:cubicBezTo>
                    <a:pt x="6754" y="470"/>
                    <a:pt x="3677" y="7866"/>
                    <a:pt x="0" y="12996"/>
                  </a:cubicBezTo>
                  <a:lnTo>
                    <a:pt x="1689" y="13487"/>
                  </a:lnTo>
                  <a:lnTo>
                    <a:pt x="1325" y="14064"/>
                  </a:lnTo>
                  <a:lnTo>
                    <a:pt x="2608" y="14385"/>
                  </a:lnTo>
                  <a:cubicBezTo>
                    <a:pt x="2608" y="14385"/>
                    <a:pt x="7652" y="7567"/>
                    <a:pt x="10516" y="641"/>
                  </a:cubicBezTo>
                  <a:lnTo>
                    <a:pt x="8956" y="192"/>
                  </a:lnTo>
                  <a:lnTo>
                    <a:pt x="8828" y="534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3" name="Google Shape;1973;p25"/>
            <p:cNvSpPr/>
            <p:nvPr/>
          </p:nvSpPr>
          <p:spPr>
            <a:xfrm>
              <a:off x="5822625" y="832025"/>
              <a:ext cx="631100" cy="622550"/>
            </a:xfrm>
            <a:custGeom>
              <a:avLst/>
              <a:gdLst/>
              <a:ahLst/>
              <a:cxnLst/>
              <a:rect l="l" t="t" r="r" b="b"/>
              <a:pathLst>
                <a:path w="25244" h="24902" extrusionOk="0">
                  <a:moveTo>
                    <a:pt x="0" y="6499"/>
                  </a:moveTo>
                  <a:cubicBezTo>
                    <a:pt x="0" y="6499"/>
                    <a:pt x="6990" y="899"/>
                    <a:pt x="14642" y="3805"/>
                  </a:cubicBezTo>
                  <a:cubicBezTo>
                    <a:pt x="22294" y="6712"/>
                    <a:pt x="23982" y="24068"/>
                    <a:pt x="23982" y="24068"/>
                  </a:cubicBezTo>
                  <a:lnTo>
                    <a:pt x="25243" y="24902"/>
                  </a:lnTo>
                  <a:cubicBezTo>
                    <a:pt x="25243" y="24902"/>
                    <a:pt x="22507" y="4831"/>
                    <a:pt x="13402" y="1946"/>
                  </a:cubicBezTo>
                  <a:cubicBezTo>
                    <a:pt x="7225" y="1"/>
                    <a:pt x="0" y="6499"/>
                    <a:pt x="0" y="649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4" name="Google Shape;1974;p25"/>
            <p:cNvSpPr/>
            <p:nvPr/>
          </p:nvSpPr>
          <p:spPr>
            <a:xfrm>
              <a:off x="5462475" y="1843550"/>
              <a:ext cx="366575" cy="114375"/>
            </a:xfrm>
            <a:custGeom>
              <a:avLst/>
              <a:gdLst/>
              <a:ahLst/>
              <a:cxnLst/>
              <a:rect l="l" t="t" r="r" b="b"/>
              <a:pathLst>
                <a:path w="14663" h="4575" extrusionOk="0">
                  <a:moveTo>
                    <a:pt x="0" y="1"/>
                  </a:moveTo>
                  <a:lnTo>
                    <a:pt x="1967" y="941"/>
                  </a:lnTo>
                  <a:lnTo>
                    <a:pt x="1518" y="1198"/>
                  </a:lnTo>
                  <a:lnTo>
                    <a:pt x="4211" y="3421"/>
                  </a:lnTo>
                  <a:lnTo>
                    <a:pt x="10068" y="4575"/>
                  </a:lnTo>
                  <a:lnTo>
                    <a:pt x="8272" y="2801"/>
                  </a:lnTo>
                  <a:lnTo>
                    <a:pt x="8614" y="2694"/>
                  </a:lnTo>
                  <a:lnTo>
                    <a:pt x="7845" y="2266"/>
                  </a:lnTo>
                  <a:lnTo>
                    <a:pt x="10388" y="2993"/>
                  </a:lnTo>
                  <a:lnTo>
                    <a:pt x="14663" y="361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5" name="Google Shape;1975;p25"/>
            <p:cNvSpPr/>
            <p:nvPr/>
          </p:nvSpPr>
          <p:spPr>
            <a:xfrm>
              <a:off x="5800175" y="1973400"/>
              <a:ext cx="25675" cy="10725"/>
            </a:xfrm>
            <a:custGeom>
              <a:avLst/>
              <a:gdLst/>
              <a:ahLst/>
              <a:cxnLst/>
              <a:rect l="l" t="t" r="r" b="b"/>
              <a:pathLst>
                <a:path w="1027" h="429" extrusionOk="0">
                  <a:moveTo>
                    <a:pt x="556" y="1"/>
                  </a:moveTo>
                  <a:lnTo>
                    <a:pt x="963" y="129"/>
                  </a:lnTo>
                  <a:lnTo>
                    <a:pt x="1027" y="428"/>
                  </a:lnTo>
                  <a:lnTo>
                    <a:pt x="1" y="129"/>
                  </a:lnTo>
                  <a:close/>
                </a:path>
              </a:pathLst>
            </a:custGeom>
            <a:solidFill>
              <a:srgbClr val="BB4F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6" name="Google Shape;1976;p25"/>
            <p:cNvSpPr/>
            <p:nvPr/>
          </p:nvSpPr>
          <p:spPr>
            <a:xfrm>
              <a:off x="5938575" y="2161500"/>
              <a:ext cx="324925" cy="94075"/>
            </a:xfrm>
            <a:custGeom>
              <a:avLst/>
              <a:gdLst/>
              <a:ahLst/>
              <a:cxnLst/>
              <a:rect l="l" t="t" r="r" b="b"/>
              <a:pathLst>
                <a:path w="12997" h="3763" extrusionOk="0">
                  <a:moveTo>
                    <a:pt x="1" y="0"/>
                  </a:moveTo>
                  <a:lnTo>
                    <a:pt x="3485" y="107"/>
                  </a:lnTo>
                  <a:lnTo>
                    <a:pt x="6391" y="1090"/>
                  </a:lnTo>
                  <a:lnTo>
                    <a:pt x="5964" y="1240"/>
                  </a:lnTo>
                  <a:lnTo>
                    <a:pt x="7695" y="2138"/>
                  </a:lnTo>
                  <a:lnTo>
                    <a:pt x="12162" y="3313"/>
                  </a:lnTo>
                  <a:lnTo>
                    <a:pt x="12996" y="376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7" name="Google Shape;1977;p25"/>
            <p:cNvSpPr/>
            <p:nvPr/>
          </p:nvSpPr>
          <p:spPr>
            <a:xfrm>
              <a:off x="5259425" y="2968375"/>
              <a:ext cx="301925" cy="91925"/>
            </a:xfrm>
            <a:custGeom>
              <a:avLst/>
              <a:gdLst/>
              <a:ahLst/>
              <a:cxnLst/>
              <a:rect l="l" t="t" r="r" b="b"/>
              <a:pathLst>
                <a:path w="12077" h="3677" extrusionOk="0">
                  <a:moveTo>
                    <a:pt x="0" y="0"/>
                  </a:moveTo>
                  <a:lnTo>
                    <a:pt x="4724" y="748"/>
                  </a:lnTo>
                  <a:lnTo>
                    <a:pt x="5087" y="855"/>
                  </a:lnTo>
                  <a:lnTo>
                    <a:pt x="4916" y="86"/>
                  </a:lnTo>
                  <a:lnTo>
                    <a:pt x="6648" y="257"/>
                  </a:lnTo>
                  <a:lnTo>
                    <a:pt x="7994" y="1475"/>
                  </a:lnTo>
                  <a:lnTo>
                    <a:pt x="7289" y="2095"/>
                  </a:lnTo>
                  <a:lnTo>
                    <a:pt x="8913" y="2544"/>
                  </a:lnTo>
                  <a:lnTo>
                    <a:pt x="12077" y="3676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8" name="Google Shape;1978;p25"/>
            <p:cNvSpPr/>
            <p:nvPr/>
          </p:nvSpPr>
          <p:spPr>
            <a:xfrm>
              <a:off x="5522325" y="3217900"/>
              <a:ext cx="200925" cy="57750"/>
            </a:xfrm>
            <a:custGeom>
              <a:avLst/>
              <a:gdLst/>
              <a:ahLst/>
              <a:cxnLst/>
              <a:rect l="l" t="t" r="r" b="b"/>
              <a:pathLst>
                <a:path w="8037" h="2310" extrusionOk="0">
                  <a:moveTo>
                    <a:pt x="0" y="1"/>
                  </a:moveTo>
                  <a:lnTo>
                    <a:pt x="3548" y="450"/>
                  </a:lnTo>
                  <a:lnTo>
                    <a:pt x="4959" y="621"/>
                  </a:lnTo>
                  <a:lnTo>
                    <a:pt x="6028" y="1326"/>
                  </a:lnTo>
                  <a:lnTo>
                    <a:pt x="7161" y="1262"/>
                  </a:lnTo>
                  <a:lnTo>
                    <a:pt x="8037" y="2309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9" name="Google Shape;1979;p25"/>
            <p:cNvSpPr/>
            <p:nvPr/>
          </p:nvSpPr>
          <p:spPr>
            <a:xfrm>
              <a:off x="5634000" y="3204550"/>
              <a:ext cx="24600" cy="15525"/>
            </a:xfrm>
            <a:custGeom>
              <a:avLst/>
              <a:gdLst/>
              <a:ahLst/>
              <a:cxnLst/>
              <a:rect l="l" t="t" r="r" b="b"/>
              <a:pathLst>
                <a:path w="984" h="621" extrusionOk="0">
                  <a:moveTo>
                    <a:pt x="0" y="86"/>
                  </a:moveTo>
                  <a:lnTo>
                    <a:pt x="770" y="0"/>
                  </a:lnTo>
                  <a:lnTo>
                    <a:pt x="984" y="535"/>
                  </a:lnTo>
                  <a:lnTo>
                    <a:pt x="407" y="62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980" name="Google Shape;1980;p25"/>
          <p:cNvGrpSpPr/>
          <p:nvPr/>
        </p:nvGrpSpPr>
        <p:grpSpPr>
          <a:xfrm>
            <a:off x="814627" y="1185426"/>
            <a:ext cx="2334119" cy="2923237"/>
            <a:chOff x="643150" y="1236000"/>
            <a:chExt cx="2350100" cy="2943252"/>
          </a:xfrm>
        </p:grpSpPr>
        <p:sp>
          <p:nvSpPr>
            <p:cNvPr id="1981" name="Google Shape;1981;p25"/>
            <p:cNvSpPr/>
            <p:nvPr/>
          </p:nvSpPr>
          <p:spPr>
            <a:xfrm>
              <a:off x="855814" y="1878302"/>
              <a:ext cx="1951475" cy="2300950"/>
            </a:xfrm>
            <a:custGeom>
              <a:avLst/>
              <a:gdLst/>
              <a:ahLst/>
              <a:cxnLst/>
              <a:rect l="l" t="t" r="r" b="b"/>
              <a:pathLst>
                <a:path w="78059" h="92038" extrusionOk="0">
                  <a:moveTo>
                    <a:pt x="78059" y="1"/>
                  </a:moveTo>
                  <a:lnTo>
                    <a:pt x="76969" y="300"/>
                  </a:lnTo>
                  <a:lnTo>
                    <a:pt x="75109" y="792"/>
                  </a:lnTo>
                  <a:cubicBezTo>
                    <a:pt x="74254" y="1027"/>
                    <a:pt x="53607" y="6734"/>
                    <a:pt x="28813" y="31613"/>
                  </a:cubicBezTo>
                  <a:cubicBezTo>
                    <a:pt x="15796" y="44672"/>
                    <a:pt x="9127" y="57711"/>
                    <a:pt x="5814" y="66367"/>
                  </a:cubicBezTo>
                  <a:cubicBezTo>
                    <a:pt x="3848" y="71454"/>
                    <a:pt x="2352" y="76199"/>
                    <a:pt x="1369" y="79533"/>
                  </a:cubicBezTo>
                  <a:cubicBezTo>
                    <a:pt x="535" y="82376"/>
                    <a:pt x="86" y="84172"/>
                    <a:pt x="86" y="84300"/>
                  </a:cubicBezTo>
                  <a:lnTo>
                    <a:pt x="1" y="85411"/>
                  </a:lnTo>
                  <a:lnTo>
                    <a:pt x="7930" y="92037"/>
                  </a:lnTo>
                  <a:lnTo>
                    <a:pt x="9021" y="91759"/>
                  </a:lnTo>
                  <a:cubicBezTo>
                    <a:pt x="9192" y="91717"/>
                    <a:pt x="12975" y="90007"/>
                    <a:pt x="18169" y="87207"/>
                  </a:cubicBezTo>
                  <a:lnTo>
                    <a:pt x="18190" y="87185"/>
                  </a:lnTo>
                  <a:cubicBezTo>
                    <a:pt x="20456" y="85967"/>
                    <a:pt x="22999" y="84535"/>
                    <a:pt x="25628" y="82932"/>
                  </a:cubicBezTo>
                  <a:cubicBezTo>
                    <a:pt x="33558" y="78123"/>
                    <a:pt x="45207" y="69231"/>
                    <a:pt x="55723" y="54098"/>
                  </a:cubicBezTo>
                  <a:cubicBezTo>
                    <a:pt x="73741" y="28215"/>
                    <a:pt x="77161" y="8379"/>
                    <a:pt x="77717" y="3955"/>
                  </a:cubicBezTo>
                  <a:cubicBezTo>
                    <a:pt x="77781" y="3463"/>
                    <a:pt x="77802" y="3143"/>
                    <a:pt x="77824" y="3057"/>
                  </a:cubicBezTo>
                  <a:lnTo>
                    <a:pt x="78059" y="1"/>
                  </a:lnTo>
                  <a:close/>
                </a:path>
              </a:pathLst>
            </a:custGeom>
            <a:solidFill>
              <a:srgbClr val="434343">
                <a:alpha val="28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2" name="Google Shape;1982;p25"/>
            <p:cNvSpPr/>
            <p:nvPr/>
          </p:nvSpPr>
          <p:spPr>
            <a:xfrm>
              <a:off x="669875" y="1236000"/>
              <a:ext cx="2323375" cy="2738575"/>
            </a:xfrm>
            <a:custGeom>
              <a:avLst/>
              <a:gdLst/>
              <a:ahLst/>
              <a:cxnLst/>
              <a:rect l="l" t="t" r="r" b="b"/>
              <a:pathLst>
                <a:path w="92935" h="109543" extrusionOk="0">
                  <a:moveTo>
                    <a:pt x="89408" y="941"/>
                  </a:moveTo>
                  <a:cubicBezTo>
                    <a:pt x="88382" y="1219"/>
                    <a:pt x="62434" y="7482"/>
                    <a:pt x="32916" y="37106"/>
                  </a:cubicBezTo>
                  <a:lnTo>
                    <a:pt x="32916" y="37106"/>
                  </a:lnTo>
                  <a:cubicBezTo>
                    <a:pt x="17441" y="52623"/>
                    <a:pt x="10217" y="68141"/>
                    <a:pt x="6263" y="78422"/>
                  </a:cubicBezTo>
                  <a:lnTo>
                    <a:pt x="6263" y="78422"/>
                  </a:lnTo>
                  <a:cubicBezTo>
                    <a:pt x="1967" y="89665"/>
                    <a:pt x="128" y="100010"/>
                    <a:pt x="107" y="100330"/>
                  </a:cubicBezTo>
                  <a:lnTo>
                    <a:pt x="107" y="100330"/>
                  </a:lnTo>
                  <a:lnTo>
                    <a:pt x="0" y="101655"/>
                  </a:lnTo>
                  <a:lnTo>
                    <a:pt x="9469" y="109542"/>
                  </a:lnTo>
                  <a:lnTo>
                    <a:pt x="10730" y="109222"/>
                  </a:lnTo>
                  <a:cubicBezTo>
                    <a:pt x="11051" y="109136"/>
                    <a:pt x="20327" y="105460"/>
                    <a:pt x="30629" y="99219"/>
                  </a:cubicBezTo>
                  <a:lnTo>
                    <a:pt x="30629" y="99219"/>
                  </a:lnTo>
                  <a:cubicBezTo>
                    <a:pt x="40034" y="93512"/>
                    <a:pt x="54910" y="83081"/>
                    <a:pt x="67457" y="65084"/>
                  </a:cubicBezTo>
                  <a:lnTo>
                    <a:pt x="67457" y="65084"/>
                  </a:lnTo>
                  <a:cubicBezTo>
                    <a:pt x="91332" y="30758"/>
                    <a:pt x="92550" y="4703"/>
                    <a:pt x="92635" y="3634"/>
                  </a:cubicBezTo>
                  <a:lnTo>
                    <a:pt x="92635" y="3634"/>
                  </a:lnTo>
                  <a:lnTo>
                    <a:pt x="92935" y="1"/>
                  </a:lnTo>
                  <a:close/>
                </a:path>
              </a:pathLst>
            </a:custGeom>
            <a:solidFill>
              <a:srgbClr val="FFBA0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3" name="Google Shape;1983;p25"/>
            <p:cNvSpPr/>
            <p:nvPr/>
          </p:nvSpPr>
          <p:spPr>
            <a:xfrm>
              <a:off x="712625" y="1462025"/>
              <a:ext cx="2156125" cy="2445225"/>
            </a:xfrm>
            <a:custGeom>
              <a:avLst/>
              <a:gdLst/>
              <a:ahLst/>
              <a:cxnLst/>
              <a:rect l="l" t="t" r="r" b="b"/>
              <a:pathLst>
                <a:path w="86245" h="97809" extrusionOk="0">
                  <a:moveTo>
                    <a:pt x="67649" y="1540"/>
                  </a:moveTo>
                  <a:cubicBezTo>
                    <a:pt x="57817" y="7268"/>
                    <a:pt x="45655" y="15882"/>
                    <a:pt x="32745" y="28706"/>
                  </a:cubicBezTo>
                  <a:lnTo>
                    <a:pt x="32745" y="28706"/>
                  </a:lnTo>
                  <a:cubicBezTo>
                    <a:pt x="9319" y="51961"/>
                    <a:pt x="2544" y="75622"/>
                    <a:pt x="599" y="86159"/>
                  </a:cubicBezTo>
                  <a:lnTo>
                    <a:pt x="599" y="86159"/>
                  </a:lnTo>
                  <a:cubicBezTo>
                    <a:pt x="0" y="89515"/>
                    <a:pt x="1325" y="93042"/>
                    <a:pt x="4040" y="95329"/>
                  </a:cubicBezTo>
                  <a:lnTo>
                    <a:pt x="4040" y="95329"/>
                  </a:lnTo>
                  <a:cubicBezTo>
                    <a:pt x="5408" y="96462"/>
                    <a:pt x="7032" y="97210"/>
                    <a:pt x="8699" y="97509"/>
                  </a:cubicBezTo>
                  <a:lnTo>
                    <a:pt x="8699" y="97509"/>
                  </a:lnTo>
                  <a:cubicBezTo>
                    <a:pt x="10367" y="97808"/>
                    <a:pt x="12077" y="97680"/>
                    <a:pt x="13680" y="97082"/>
                  </a:cubicBezTo>
                  <a:lnTo>
                    <a:pt x="13680" y="97082"/>
                  </a:lnTo>
                  <a:cubicBezTo>
                    <a:pt x="23704" y="93298"/>
                    <a:pt x="45783" y="82419"/>
                    <a:pt x="64507" y="55231"/>
                  </a:cubicBezTo>
                  <a:lnTo>
                    <a:pt x="64507" y="55231"/>
                  </a:lnTo>
                  <a:cubicBezTo>
                    <a:pt x="74809" y="40227"/>
                    <a:pt x="81136" y="26740"/>
                    <a:pt x="85005" y="16053"/>
                  </a:cubicBezTo>
                  <a:lnTo>
                    <a:pt x="85005" y="16053"/>
                  </a:lnTo>
                  <a:cubicBezTo>
                    <a:pt x="86245" y="12611"/>
                    <a:pt x="85710" y="9213"/>
                    <a:pt x="84107" y="6434"/>
                  </a:cubicBezTo>
                  <a:lnTo>
                    <a:pt x="84107" y="6434"/>
                  </a:lnTo>
                  <a:cubicBezTo>
                    <a:pt x="82611" y="3805"/>
                    <a:pt x="80132" y="1732"/>
                    <a:pt x="77267" y="706"/>
                  </a:cubicBezTo>
                  <a:lnTo>
                    <a:pt x="77267" y="706"/>
                  </a:lnTo>
                  <a:cubicBezTo>
                    <a:pt x="76006" y="257"/>
                    <a:pt x="74660" y="1"/>
                    <a:pt x="73313" y="1"/>
                  </a:cubicBezTo>
                  <a:lnTo>
                    <a:pt x="73313" y="1"/>
                  </a:lnTo>
                  <a:cubicBezTo>
                    <a:pt x="71411" y="1"/>
                    <a:pt x="69487" y="471"/>
                    <a:pt x="67649" y="1540"/>
                  </a:cubicBez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4" name="Google Shape;1984;p25"/>
            <p:cNvSpPr/>
            <p:nvPr/>
          </p:nvSpPr>
          <p:spPr>
            <a:xfrm>
              <a:off x="728125" y="1468450"/>
              <a:ext cx="2134225" cy="2420625"/>
            </a:xfrm>
            <a:custGeom>
              <a:avLst/>
              <a:gdLst/>
              <a:ahLst/>
              <a:cxnLst/>
              <a:rect l="l" t="t" r="r" b="b"/>
              <a:pathLst>
                <a:path w="85369" h="96825" extrusionOk="0">
                  <a:moveTo>
                    <a:pt x="67029" y="1539"/>
                  </a:moveTo>
                  <a:cubicBezTo>
                    <a:pt x="57304" y="7203"/>
                    <a:pt x="45292" y="15753"/>
                    <a:pt x="32510" y="28470"/>
                  </a:cubicBezTo>
                  <a:lnTo>
                    <a:pt x="32510" y="28470"/>
                  </a:lnTo>
                  <a:cubicBezTo>
                    <a:pt x="9298" y="51512"/>
                    <a:pt x="2544" y="74938"/>
                    <a:pt x="620" y="85347"/>
                  </a:cubicBezTo>
                  <a:lnTo>
                    <a:pt x="620" y="85347"/>
                  </a:lnTo>
                  <a:cubicBezTo>
                    <a:pt x="0" y="88660"/>
                    <a:pt x="1304" y="92144"/>
                    <a:pt x="3997" y="94388"/>
                  </a:cubicBezTo>
                  <a:lnTo>
                    <a:pt x="3997" y="94388"/>
                  </a:lnTo>
                  <a:cubicBezTo>
                    <a:pt x="5344" y="95521"/>
                    <a:pt x="6925" y="96247"/>
                    <a:pt x="8571" y="96525"/>
                  </a:cubicBezTo>
                  <a:lnTo>
                    <a:pt x="8571" y="96525"/>
                  </a:lnTo>
                  <a:cubicBezTo>
                    <a:pt x="10217" y="96825"/>
                    <a:pt x="11905" y="96696"/>
                    <a:pt x="13487" y="96098"/>
                  </a:cubicBezTo>
                  <a:lnTo>
                    <a:pt x="13487" y="96098"/>
                  </a:lnTo>
                  <a:cubicBezTo>
                    <a:pt x="23405" y="92336"/>
                    <a:pt x="45249" y="81521"/>
                    <a:pt x="63780" y="54589"/>
                  </a:cubicBezTo>
                  <a:lnTo>
                    <a:pt x="63780" y="54589"/>
                  </a:lnTo>
                  <a:cubicBezTo>
                    <a:pt x="74018" y="39756"/>
                    <a:pt x="80281" y="26397"/>
                    <a:pt x="84128" y="15817"/>
                  </a:cubicBezTo>
                  <a:lnTo>
                    <a:pt x="84128" y="15817"/>
                  </a:lnTo>
                  <a:cubicBezTo>
                    <a:pt x="85368" y="12419"/>
                    <a:pt x="84855" y="9063"/>
                    <a:pt x="83295" y="6327"/>
                  </a:cubicBezTo>
                  <a:lnTo>
                    <a:pt x="83295" y="6327"/>
                  </a:lnTo>
                  <a:cubicBezTo>
                    <a:pt x="81799" y="3719"/>
                    <a:pt x="79362" y="1689"/>
                    <a:pt x="76541" y="684"/>
                  </a:cubicBezTo>
                  <a:lnTo>
                    <a:pt x="76541" y="684"/>
                  </a:lnTo>
                  <a:cubicBezTo>
                    <a:pt x="75301" y="235"/>
                    <a:pt x="73997" y="0"/>
                    <a:pt x="72651" y="0"/>
                  </a:cubicBezTo>
                  <a:lnTo>
                    <a:pt x="72651" y="0"/>
                  </a:lnTo>
                  <a:cubicBezTo>
                    <a:pt x="70791" y="0"/>
                    <a:pt x="68867" y="471"/>
                    <a:pt x="67029" y="1539"/>
                  </a:cubicBezTo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5" name="Google Shape;1985;p25"/>
            <p:cNvSpPr/>
            <p:nvPr/>
          </p:nvSpPr>
          <p:spPr>
            <a:xfrm>
              <a:off x="797050" y="1536300"/>
              <a:ext cx="2001175" cy="2284900"/>
            </a:xfrm>
            <a:custGeom>
              <a:avLst/>
              <a:gdLst/>
              <a:ahLst/>
              <a:cxnLst/>
              <a:rect l="l" t="t" r="r" b="b"/>
              <a:pathLst>
                <a:path w="80047" h="91396" extrusionOk="0">
                  <a:moveTo>
                    <a:pt x="64315" y="1091"/>
                  </a:moveTo>
                  <a:cubicBezTo>
                    <a:pt x="64037" y="1240"/>
                    <a:pt x="63738" y="1390"/>
                    <a:pt x="63460" y="1561"/>
                  </a:cubicBezTo>
                  <a:lnTo>
                    <a:pt x="63460" y="1561"/>
                  </a:lnTo>
                  <a:cubicBezTo>
                    <a:pt x="54376" y="7076"/>
                    <a:pt x="43112" y="15326"/>
                    <a:pt x="31035" y="27445"/>
                  </a:cubicBezTo>
                  <a:lnTo>
                    <a:pt x="31035" y="27445"/>
                  </a:lnTo>
                  <a:cubicBezTo>
                    <a:pt x="28022" y="30459"/>
                    <a:pt x="25286" y="33472"/>
                    <a:pt x="22828" y="36465"/>
                  </a:cubicBezTo>
                  <a:lnTo>
                    <a:pt x="22828" y="36465"/>
                  </a:lnTo>
                  <a:cubicBezTo>
                    <a:pt x="21951" y="37534"/>
                    <a:pt x="21118" y="38581"/>
                    <a:pt x="20306" y="39628"/>
                  </a:cubicBezTo>
                  <a:lnTo>
                    <a:pt x="20306" y="39628"/>
                  </a:lnTo>
                  <a:cubicBezTo>
                    <a:pt x="8956" y="54291"/>
                    <a:pt x="3741" y="67885"/>
                    <a:pt x="1368" y="76562"/>
                  </a:cubicBezTo>
                  <a:lnTo>
                    <a:pt x="1368" y="76562"/>
                  </a:lnTo>
                  <a:cubicBezTo>
                    <a:pt x="919" y="78251"/>
                    <a:pt x="556" y="79769"/>
                    <a:pt x="300" y="81051"/>
                  </a:cubicBezTo>
                  <a:lnTo>
                    <a:pt x="300" y="81051"/>
                  </a:lnTo>
                  <a:cubicBezTo>
                    <a:pt x="193" y="81500"/>
                    <a:pt x="150" y="81949"/>
                    <a:pt x="129" y="82398"/>
                  </a:cubicBezTo>
                  <a:lnTo>
                    <a:pt x="129" y="82398"/>
                  </a:lnTo>
                  <a:cubicBezTo>
                    <a:pt x="0" y="85048"/>
                    <a:pt x="1090" y="87634"/>
                    <a:pt x="3164" y="89365"/>
                  </a:cubicBezTo>
                  <a:lnTo>
                    <a:pt x="3164" y="89365"/>
                  </a:lnTo>
                  <a:cubicBezTo>
                    <a:pt x="4382" y="90370"/>
                    <a:pt x="5814" y="91011"/>
                    <a:pt x="7332" y="91246"/>
                  </a:cubicBezTo>
                  <a:lnTo>
                    <a:pt x="7332" y="91246"/>
                  </a:lnTo>
                  <a:cubicBezTo>
                    <a:pt x="8400" y="91396"/>
                    <a:pt x="9490" y="91375"/>
                    <a:pt x="10559" y="91118"/>
                  </a:cubicBezTo>
                  <a:lnTo>
                    <a:pt x="10559" y="91118"/>
                  </a:lnTo>
                  <a:cubicBezTo>
                    <a:pt x="11008" y="91011"/>
                    <a:pt x="11435" y="90883"/>
                    <a:pt x="11863" y="90712"/>
                  </a:cubicBezTo>
                  <a:lnTo>
                    <a:pt x="11863" y="90712"/>
                  </a:lnTo>
                  <a:cubicBezTo>
                    <a:pt x="12354" y="90520"/>
                    <a:pt x="12889" y="90285"/>
                    <a:pt x="13466" y="90049"/>
                  </a:cubicBezTo>
                  <a:lnTo>
                    <a:pt x="13466" y="90049"/>
                  </a:lnTo>
                  <a:cubicBezTo>
                    <a:pt x="13594" y="89985"/>
                    <a:pt x="13744" y="89921"/>
                    <a:pt x="13893" y="89857"/>
                  </a:cubicBezTo>
                  <a:lnTo>
                    <a:pt x="13893" y="89857"/>
                  </a:lnTo>
                  <a:cubicBezTo>
                    <a:pt x="14043" y="89793"/>
                    <a:pt x="14193" y="89729"/>
                    <a:pt x="14321" y="89665"/>
                  </a:cubicBezTo>
                  <a:lnTo>
                    <a:pt x="14321" y="89665"/>
                  </a:lnTo>
                  <a:cubicBezTo>
                    <a:pt x="14364" y="89643"/>
                    <a:pt x="14385" y="89622"/>
                    <a:pt x="14428" y="89622"/>
                  </a:cubicBezTo>
                  <a:lnTo>
                    <a:pt x="14428" y="89622"/>
                  </a:lnTo>
                  <a:cubicBezTo>
                    <a:pt x="14535" y="89558"/>
                    <a:pt x="14663" y="89515"/>
                    <a:pt x="14791" y="89451"/>
                  </a:cubicBezTo>
                  <a:lnTo>
                    <a:pt x="14791" y="89451"/>
                  </a:lnTo>
                  <a:cubicBezTo>
                    <a:pt x="14941" y="89387"/>
                    <a:pt x="15090" y="89323"/>
                    <a:pt x="15240" y="89237"/>
                  </a:cubicBezTo>
                  <a:lnTo>
                    <a:pt x="15240" y="89237"/>
                  </a:lnTo>
                  <a:cubicBezTo>
                    <a:pt x="15304" y="89216"/>
                    <a:pt x="15368" y="89173"/>
                    <a:pt x="15432" y="89152"/>
                  </a:cubicBezTo>
                  <a:lnTo>
                    <a:pt x="15432" y="89152"/>
                  </a:lnTo>
                  <a:cubicBezTo>
                    <a:pt x="15539" y="89088"/>
                    <a:pt x="15667" y="89045"/>
                    <a:pt x="15796" y="88981"/>
                  </a:cubicBezTo>
                  <a:lnTo>
                    <a:pt x="15796" y="88981"/>
                  </a:lnTo>
                  <a:cubicBezTo>
                    <a:pt x="21225" y="86416"/>
                    <a:pt x="28684" y="82162"/>
                    <a:pt x="36785" y="75451"/>
                  </a:cubicBezTo>
                  <a:lnTo>
                    <a:pt x="36785" y="75451"/>
                  </a:lnTo>
                  <a:cubicBezTo>
                    <a:pt x="36785" y="75430"/>
                    <a:pt x="36806" y="75430"/>
                    <a:pt x="36806" y="75430"/>
                  </a:cubicBezTo>
                  <a:lnTo>
                    <a:pt x="36806" y="75430"/>
                  </a:lnTo>
                  <a:cubicBezTo>
                    <a:pt x="44052" y="69424"/>
                    <a:pt x="51832" y="61430"/>
                    <a:pt x="59142" y="50914"/>
                  </a:cubicBezTo>
                  <a:lnTo>
                    <a:pt x="59142" y="50914"/>
                  </a:lnTo>
                  <a:cubicBezTo>
                    <a:pt x="68910" y="36871"/>
                    <a:pt x="75023" y="24324"/>
                    <a:pt x="78828" y="14407"/>
                  </a:cubicBezTo>
                  <a:lnTo>
                    <a:pt x="78828" y="14407"/>
                  </a:lnTo>
                  <a:cubicBezTo>
                    <a:pt x="80046" y="11222"/>
                    <a:pt x="79661" y="8102"/>
                    <a:pt x="78272" y="5601"/>
                  </a:cubicBezTo>
                  <a:lnTo>
                    <a:pt x="78272" y="5601"/>
                  </a:lnTo>
                  <a:cubicBezTo>
                    <a:pt x="76990" y="3228"/>
                    <a:pt x="74788" y="1390"/>
                    <a:pt x="72223" y="535"/>
                  </a:cubicBezTo>
                  <a:lnTo>
                    <a:pt x="72223" y="535"/>
                  </a:lnTo>
                  <a:cubicBezTo>
                    <a:pt x="71176" y="172"/>
                    <a:pt x="70065" y="1"/>
                    <a:pt x="68953" y="1"/>
                  </a:cubicBezTo>
                  <a:lnTo>
                    <a:pt x="68953" y="1"/>
                  </a:lnTo>
                  <a:cubicBezTo>
                    <a:pt x="67414" y="1"/>
                    <a:pt x="65854" y="343"/>
                    <a:pt x="64315" y="1091"/>
                  </a:cubicBezTo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6" name="Google Shape;1986;p25"/>
            <p:cNvSpPr/>
            <p:nvPr/>
          </p:nvSpPr>
          <p:spPr>
            <a:xfrm>
              <a:off x="868125" y="1549675"/>
              <a:ext cx="1885750" cy="2196200"/>
            </a:xfrm>
            <a:custGeom>
              <a:avLst/>
              <a:gdLst/>
              <a:ahLst/>
              <a:cxnLst/>
              <a:rect l="l" t="t" r="r" b="b"/>
              <a:pathLst>
                <a:path w="75430" h="87848" extrusionOk="0">
                  <a:moveTo>
                    <a:pt x="29218" y="28064"/>
                  </a:moveTo>
                  <a:cubicBezTo>
                    <a:pt x="16757" y="40547"/>
                    <a:pt x="11136" y="53371"/>
                    <a:pt x="7203" y="61322"/>
                  </a:cubicBezTo>
                  <a:lnTo>
                    <a:pt x="7203" y="61322"/>
                  </a:lnTo>
                  <a:cubicBezTo>
                    <a:pt x="2180" y="71432"/>
                    <a:pt x="86" y="80195"/>
                    <a:pt x="64" y="80452"/>
                  </a:cubicBezTo>
                  <a:lnTo>
                    <a:pt x="64" y="80452"/>
                  </a:lnTo>
                  <a:lnTo>
                    <a:pt x="0" y="81499"/>
                  </a:lnTo>
                  <a:lnTo>
                    <a:pt x="7588" y="87847"/>
                  </a:lnTo>
                  <a:lnTo>
                    <a:pt x="8614" y="87591"/>
                  </a:lnTo>
                  <a:cubicBezTo>
                    <a:pt x="8870" y="87527"/>
                    <a:pt x="16330" y="84000"/>
                    <a:pt x="26183" y="77160"/>
                  </a:cubicBezTo>
                  <a:lnTo>
                    <a:pt x="26183" y="77160"/>
                  </a:lnTo>
                  <a:cubicBezTo>
                    <a:pt x="33450" y="72116"/>
                    <a:pt x="44907" y="64058"/>
                    <a:pt x="54974" y="49566"/>
                  </a:cubicBezTo>
                  <a:lnTo>
                    <a:pt x="54974" y="49566"/>
                  </a:lnTo>
                  <a:cubicBezTo>
                    <a:pt x="69231" y="29090"/>
                    <a:pt x="73933" y="12568"/>
                    <a:pt x="75429" y="5066"/>
                  </a:cubicBezTo>
                  <a:lnTo>
                    <a:pt x="75429" y="5066"/>
                  </a:lnTo>
                  <a:cubicBezTo>
                    <a:pt x="74147" y="2693"/>
                    <a:pt x="71945" y="855"/>
                    <a:pt x="69380" y="0"/>
                  </a:cubicBezTo>
                  <a:lnTo>
                    <a:pt x="69380" y="0"/>
                  </a:lnTo>
                  <a:cubicBezTo>
                    <a:pt x="62263" y="2822"/>
                    <a:pt x="46831" y="10388"/>
                    <a:pt x="29218" y="28064"/>
                  </a:cubicBezTo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7" name="Google Shape;1987;p25"/>
            <p:cNvSpPr/>
            <p:nvPr/>
          </p:nvSpPr>
          <p:spPr>
            <a:xfrm>
              <a:off x="882550" y="1559275"/>
              <a:ext cx="1751075" cy="2071175"/>
            </a:xfrm>
            <a:custGeom>
              <a:avLst/>
              <a:gdLst/>
              <a:ahLst/>
              <a:cxnLst/>
              <a:rect l="l" t="t" r="r" b="b"/>
              <a:pathLst>
                <a:path w="70043" h="82847" extrusionOk="0">
                  <a:moveTo>
                    <a:pt x="68012" y="172"/>
                  </a:moveTo>
                  <a:lnTo>
                    <a:pt x="0" y="81607"/>
                  </a:lnTo>
                  <a:lnTo>
                    <a:pt x="1475" y="82846"/>
                  </a:lnTo>
                  <a:lnTo>
                    <a:pt x="70043" y="749"/>
                  </a:lnTo>
                  <a:cubicBezTo>
                    <a:pt x="70043" y="150"/>
                    <a:pt x="69573" y="1"/>
                    <a:pt x="69081" y="1"/>
                  </a:cubicBezTo>
                  <a:lnTo>
                    <a:pt x="69081" y="1"/>
                  </a:lnTo>
                  <a:cubicBezTo>
                    <a:pt x="68568" y="1"/>
                    <a:pt x="68012" y="172"/>
                    <a:pt x="68012" y="172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8" name="Google Shape;1988;p25"/>
            <p:cNvSpPr/>
            <p:nvPr/>
          </p:nvSpPr>
          <p:spPr>
            <a:xfrm>
              <a:off x="882550" y="1542725"/>
              <a:ext cx="1745200" cy="2079175"/>
            </a:xfrm>
            <a:custGeom>
              <a:avLst/>
              <a:gdLst/>
              <a:ahLst/>
              <a:cxnLst/>
              <a:rect l="l" t="t" r="r" b="b"/>
              <a:pathLst>
                <a:path w="69808" h="83167" extrusionOk="0">
                  <a:moveTo>
                    <a:pt x="0" y="82269"/>
                  </a:moveTo>
                  <a:lnTo>
                    <a:pt x="68012" y="834"/>
                  </a:lnTo>
                  <a:cubicBezTo>
                    <a:pt x="68012" y="834"/>
                    <a:pt x="69808" y="0"/>
                    <a:pt x="69658" y="1069"/>
                  </a:cubicBezTo>
                  <a:lnTo>
                    <a:pt x="1090" y="83167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9" name="Google Shape;1989;p25"/>
            <p:cNvSpPr/>
            <p:nvPr/>
          </p:nvSpPr>
          <p:spPr>
            <a:xfrm>
              <a:off x="1009725" y="1665625"/>
              <a:ext cx="1751100" cy="2071150"/>
            </a:xfrm>
            <a:custGeom>
              <a:avLst/>
              <a:gdLst/>
              <a:ahLst/>
              <a:cxnLst/>
              <a:rect l="l" t="t" r="r" b="b"/>
              <a:pathLst>
                <a:path w="70044" h="82846" extrusionOk="0">
                  <a:moveTo>
                    <a:pt x="68034" y="171"/>
                  </a:moveTo>
                  <a:lnTo>
                    <a:pt x="0" y="81606"/>
                  </a:lnTo>
                  <a:lnTo>
                    <a:pt x="1475" y="82846"/>
                  </a:lnTo>
                  <a:lnTo>
                    <a:pt x="70043" y="748"/>
                  </a:lnTo>
                  <a:cubicBezTo>
                    <a:pt x="70043" y="150"/>
                    <a:pt x="69573" y="0"/>
                    <a:pt x="69081" y="0"/>
                  </a:cubicBezTo>
                  <a:lnTo>
                    <a:pt x="69081" y="0"/>
                  </a:lnTo>
                  <a:cubicBezTo>
                    <a:pt x="68568" y="0"/>
                    <a:pt x="68034" y="171"/>
                    <a:pt x="68034" y="17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0" name="Google Shape;1990;p25"/>
            <p:cNvSpPr/>
            <p:nvPr/>
          </p:nvSpPr>
          <p:spPr>
            <a:xfrm>
              <a:off x="1009725" y="1649050"/>
              <a:ext cx="1745200" cy="2079175"/>
            </a:xfrm>
            <a:custGeom>
              <a:avLst/>
              <a:gdLst/>
              <a:ahLst/>
              <a:cxnLst/>
              <a:rect l="l" t="t" r="r" b="b"/>
              <a:pathLst>
                <a:path w="69808" h="83167" extrusionOk="0">
                  <a:moveTo>
                    <a:pt x="0" y="82269"/>
                  </a:moveTo>
                  <a:lnTo>
                    <a:pt x="68034" y="834"/>
                  </a:lnTo>
                  <a:cubicBezTo>
                    <a:pt x="68034" y="834"/>
                    <a:pt x="69808" y="1"/>
                    <a:pt x="69658" y="1069"/>
                  </a:cubicBezTo>
                  <a:lnTo>
                    <a:pt x="1090" y="83167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1" name="Google Shape;1991;p25"/>
            <p:cNvSpPr/>
            <p:nvPr/>
          </p:nvSpPr>
          <p:spPr>
            <a:xfrm>
              <a:off x="800250" y="1528825"/>
              <a:ext cx="1997975" cy="2285450"/>
            </a:xfrm>
            <a:custGeom>
              <a:avLst/>
              <a:gdLst/>
              <a:ahLst/>
              <a:cxnLst/>
              <a:rect l="l" t="t" r="r" b="b"/>
              <a:pathLst>
                <a:path w="79919" h="91418" extrusionOk="0">
                  <a:moveTo>
                    <a:pt x="36678" y="75729"/>
                  </a:moveTo>
                  <a:cubicBezTo>
                    <a:pt x="36678" y="75729"/>
                    <a:pt x="36657" y="75729"/>
                    <a:pt x="36657" y="75750"/>
                  </a:cubicBezTo>
                  <a:cubicBezTo>
                    <a:pt x="27188" y="83124"/>
                    <a:pt x="20071" y="87164"/>
                    <a:pt x="15668" y="89280"/>
                  </a:cubicBezTo>
                  <a:cubicBezTo>
                    <a:pt x="15539" y="89344"/>
                    <a:pt x="15411" y="89387"/>
                    <a:pt x="15304" y="89451"/>
                  </a:cubicBezTo>
                  <a:cubicBezTo>
                    <a:pt x="15240" y="89472"/>
                    <a:pt x="15176" y="89515"/>
                    <a:pt x="15112" y="89536"/>
                  </a:cubicBezTo>
                  <a:cubicBezTo>
                    <a:pt x="14962" y="89622"/>
                    <a:pt x="14813" y="89686"/>
                    <a:pt x="14663" y="89750"/>
                  </a:cubicBezTo>
                  <a:cubicBezTo>
                    <a:pt x="14535" y="89814"/>
                    <a:pt x="14407" y="89857"/>
                    <a:pt x="14300" y="89921"/>
                  </a:cubicBezTo>
                  <a:cubicBezTo>
                    <a:pt x="14257" y="89921"/>
                    <a:pt x="14236" y="89942"/>
                    <a:pt x="14193" y="89964"/>
                  </a:cubicBezTo>
                  <a:cubicBezTo>
                    <a:pt x="14065" y="90028"/>
                    <a:pt x="13915" y="90092"/>
                    <a:pt x="13765" y="90156"/>
                  </a:cubicBezTo>
                  <a:cubicBezTo>
                    <a:pt x="13616" y="90220"/>
                    <a:pt x="13466" y="90284"/>
                    <a:pt x="13338" y="90348"/>
                  </a:cubicBezTo>
                  <a:cubicBezTo>
                    <a:pt x="11414" y="91161"/>
                    <a:pt x="10431" y="91417"/>
                    <a:pt x="10431" y="91417"/>
                  </a:cubicBezTo>
                  <a:cubicBezTo>
                    <a:pt x="10431" y="91417"/>
                    <a:pt x="10324" y="89622"/>
                    <a:pt x="8614" y="88297"/>
                  </a:cubicBezTo>
                  <a:cubicBezTo>
                    <a:pt x="6883" y="86993"/>
                    <a:pt x="1" y="82697"/>
                    <a:pt x="1" y="82697"/>
                  </a:cubicBezTo>
                  <a:lnTo>
                    <a:pt x="1240" y="76861"/>
                  </a:lnTo>
                  <a:lnTo>
                    <a:pt x="3143" y="74681"/>
                  </a:lnTo>
                  <a:lnTo>
                    <a:pt x="14514" y="81884"/>
                  </a:lnTo>
                  <a:lnTo>
                    <a:pt x="21417" y="76348"/>
                  </a:lnTo>
                  <a:cubicBezTo>
                    <a:pt x="31912" y="67542"/>
                    <a:pt x="42321" y="54355"/>
                    <a:pt x="42321" y="54355"/>
                  </a:cubicBezTo>
                  <a:cubicBezTo>
                    <a:pt x="35246" y="47216"/>
                    <a:pt x="22914" y="38666"/>
                    <a:pt x="22914" y="38666"/>
                  </a:cubicBezTo>
                  <a:lnTo>
                    <a:pt x="20178" y="39927"/>
                  </a:lnTo>
                  <a:lnTo>
                    <a:pt x="19985" y="40013"/>
                  </a:lnTo>
                  <a:cubicBezTo>
                    <a:pt x="20947" y="38773"/>
                    <a:pt x="21845" y="37683"/>
                    <a:pt x="22700" y="36764"/>
                  </a:cubicBezTo>
                  <a:cubicBezTo>
                    <a:pt x="26889" y="32168"/>
                    <a:pt x="29518" y="31228"/>
                    <a:pt x="29518" y="31228"/>
                  </a:cubicBezTo>
                  <a:lnTo>
                    <a:pt x="49823" y="46681"/>
                  </a:lnTo>
                  <a:cubicBezTo>
                    <a:pt x="49823" y="46681"/>
                    <a:pt x="65405" y="27787"/>
                    <a:pt x="64700" y="19665"/>
                  </a:cubicBezTo>
                  <a:cubicBezTo>
                    <a:pt x="63973" y="11543"/>
                    <a:pt x="56236" y="9106"/>
                    <a:pt x="56236" y="9106"/>
                  </a:cubicBezTo>
                  <a:cubicBezTo>
                    <a:pt x="56236" y="9106"/>
                    <a:pt x="60682" y="4297"/>
                    <a:pt x="64187" y="1390"/>
                  </a:cubicBezTo>
                  <a:cubicBezTo>
                    <a:pt x="66859" y="65"/>
                    <a:pt x="69637" y="1"/>
                    <a:pt x="72095" y="834"/>
                  </a:cubicBezTo>
                  <a:cubicBezTo>
                    <a:pt x="74660" y="1689"/>
                    <a:pt x="76862" y="3527"/>
                    <a:pt x="78144" y="5900"/>
                  </a:cubicBezTo>
                  <a:cubicBezTo>
                    <a:pt x="79533" y="8401"/>
                    <a:pt x="79918" y="11521"/>
                    <a:pt x="78700" y="14706"/>
                  </a:cubicBezTo>
                  <a:cubicBezTo>
                    <a:pt x="74895" y="24623"/>
                    <a:pt x="68782" y="37170"/>
                    <a:pt x="59014" y="51213"/>
                  </a:cubicBezTo>
                  <a:cubicBezTo>
                    <a:pt x="51704" y="61729"/>
                    <a:pt x="43924" y="69723"/>
                    <a:pt x="36678" y="7572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2" name="Google Shape;1992;p25"/>
            <p:cNvSpPr/>
            <p:nvPr/>
          </p:nvSpPr>
          <p:spPr>
            <a:xfrm>
              <a:off x="1366125" y="2294550"/>
              <a:ext cx="865150" cy="717650"/>
            </a:xfrm>
            <a:custGeom>
              <a:avLst/>
              <a:gdLst/>
              <a:ahLst/>
              <a:cxnLst/>
              <a:rect l="l" t="t" r="r" b="b"/>
              <a:pathLst>
                <a:path w="34606" h="28706" extrusionOk="0">
                  <a:moveTo>
                    <a:pt x="1" y="6220"/>
                  </a:moveTo>
                  <a:cubicBezTo>
                    <a:pt x="1" y="6220"/>
                    <a:pt x="4959" y="1240"/>
                    <a:pt x="6456" y="1112"/>
                  </a:cubicBezTo>
                  <a:lnTo>
                    <a:pt x="6456" y="1112"/>
                  </a:lnTo>
                  <a:cubicBezTo>
                    <a:pt x="8978" y="898"/>
                    <a:pt x="32083" y="20562"/>
                    <a:pt x="32404" y="22678"/>
                  </a:cubicBezTo>
                  <a:lnTo>
                    <a:pt x="32404" y="22678"/>
                  </a:lnTo>
                  <a:cubicBezTo>
                    <a:pt x="32724" y="24794"/>
                    <a:pt x="30224" y="28706"/>
                    <a:pt x="30224" y="28706"/>
                  </a:cubicBezTo>
                  <a:lnTo>
                    <a:pt x="30224" y="28706"/>
                  </a:lnTo>
                  <a:lnTo>
                    <a:pt x="31570" y="27039"/>
                  </a:lnTo>
                  <a:cubicBezTo>
                    <a:pt x="31570" y="27039"/>
                    <a:pt x="34605" y="23063"/>
                    <a:pt x="33665" y="21310"/>
                  </a:cubicBezTo>
                  <a:lnTo>
                    <a:pt x="33665" y="21310"/>
                  </a:lnTo>
                  <a:cubicBezTo>
                    <a:pt x="32724" y="19558"/>
                    <a:pt x="9213" y="214"/>
                    <a:pt x="7375" y="22"/>
                  </a:cubicBezTo>
                  <a:lnTo>
                    <a:pt x="7375" y="22"/>
                  </a:lnTo>
                  <a:cubicBezTo>
                    <a:pt x="7332" y="0"/>
                    <a:pt x="7311" y="0"/>
                    <a:pt x="7289" y="0"/>
                  </a:cubicBezTo>
                  <a:lnTo>
                    <a:pt x="7289" y="0"/>
                  </a:lnTo>
                  <a:cubicBezTo>
                    <a:pt x="5366" y="0"/>
                    <a:pt x="1" y="6220"/>
                    <a:pt x="1" y="6220"/>
                  </a:cubicBez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3" name="Google Shape;1993;p25"/>
            <p:cNvSpPr/>
            <p:nvPr/>
          </p:nvSpPr>
          <p:spPr>
            <a:xfrm>
              <a:off x="1390700" y="1878300"/>
              <a:ext cx="1144625" cy="1102375"/>
            </a:xfrm>
            <a:custGeom>
              <a:avLst/>
              <a:gdLst/>
              <a:ahLst/>
              <a:cxnLst/>
              <a:rect l="l" t="t" r="r" b="b"/>
              <a:pathLst>
                <a:path w="45785" h="44095" extrusionOk="0">
                  <a:moveTo>
                    <a:pt x="1" y="21695"/>
                  </a:moveTo>
                  <a:cubicBezTo>
                    <a:pt x="1" y="21695"/>
                    <a:pt x="4639" y="16480"/>
                    <a:pt x="6306" y="16971"/>
                  </a:cubicBezTo>
                  <a:lnTo>
                    <a:pt x="6306" y="16971"/>
                  </a:lnTo>
                  <a:cubicBezTo>
                    <a:pt x="7995" y="17484"/>
                    <a:pt x="30844" y="36250"/>
                    <a:pt x="32233" y="38067"/>
                  </a:cubicBezTo>
                  <a:lnTo>
                    <a:pt x="32233" y="38067"/>
                  </a:lnTo>
                  <a:cubicBezTo>
                    <a:pt x="33601" y="39884"/>
                    <a:pt x="30309" y="44073"/>
                    <a:pt x="30288" y="44095"/>
                  </a:cubicBezTo>
                  <a:lnTo>
                    <a:pt x="30288" y="44095"/>
                  </a:lnTo>
                  <a:cubicBezTo>
                    <a:pt x="39372" y="32895"/>
                    <a:pt x="45784" y="20562"/>
                    <a:pt x="45784" y="20562"/>
                  </a:cubicBezTo>
                  <a:lnTo>
                    <a:pt x="45784" y="20562"/>
                  </a:lnTo>
                  <a:cubicBezTo>
                    <a:pt x="45784" y="20562"/>
                    <a:pt x="43369" y="24837"/>
                    <a:pt x="40954" y="24879"/>
                  </a:cubicBezTo>
                  <a:lnTo>
                    <a:pt x="40954" y="24879"/>
                  </a:lnTo>
                  <a:cubicBezTo>
                    <a:pt x="38538" y="24922"/>
                    <a:pt x="16993" y="7951"/>
                    <a:pt x="17848" y="5600"/>
                  </a:cubicBezTo>
                  <a:lnTo>
                    <a:pt x="17848" y="5600"/>
                  </a:lnTo>
                  <a:cubicBezTo>
                    <a:pt x="18725" y="3249"/>
                    <a:pt x="22529" y="0"/>
                    <a:pt x="22529" y="0"/>
                  </a:cubicBezTo>
                  <a:lnTo>
                    <a:pt x="22529" y="0"/>
                  </a:lnTo>
                  <a:cubicBezTo>
                    <a:pt x="10260" y="8999"/>
                    <a:pt x="1" y="21695"/>
                    <a:pt x="1" y="21695"/>
                  </a:cubicBezTo>
                  <a:moveTo>
                    <a:pt x="30288" y="44095"/>
                  </a:moveTo>
                  <a:lnTo>
                    <a:pt x="30288" y="44095"/>
                  </a:lnTo>
                  <a:lnTo>
                    <a:pt x="30288" y="44095"/>
                  </a:lnTo>
                  <a:cubicBezTo>
                    <a:pt x="30288" y="44095"/>
                    <a:pt x="30288" y="44095"/>
                    <a:pt x="30288" y="4409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4" name="Google Shape;1994;p25"/>
            <p:cNvSpPr/>
            <p:nvPr/>
          </p:nvSpPr>
          <p:spPr>
            <a:xfrm>
              <a:off x="831250" y="2986525"/>
              <a:ext cx="792450" cy="771100"/>
            </a:xfrm>
            <a:custGeom>
              <a:avLst/>
              <a:gdLst/>
              <a:ahLst/>
              <a:cxnLst/>
              <a:rect l="l" t="t" r="r" b="b"/>
              <a:pathLst>
                <a:path w="31698" h="30844" extrusionOk="0">
                  <a:moveTo>
                    <a:pt x="0" y="18553"/>
                  </a:moveTo>
                  <a:cubicBezTo>
                    <a:pt x="0" y="18553"/>
                    <a:pt x="1518" y="17250"/>
                    <a:pt x="2330" y="17506"/>
                  </a:cubicBezTo>
                  <a:lnTo>
                    <a:pt x="2330" y="17506"/>
                  </a:lnTo>
                  <a:cubicBezTo>
                    <a:pt x="3142" y="17763"/>
                    <a:pt x="13957" y="26804"/>
                    <a:pt x="14770" y="27851"/>
                  </a:cubicBezTo>
                  <a:lnTo>
                    <a:pt x="14770" y="27851"/>
                  </a:lnTo>
                  <a:cubicBezTo>
                    <a:pt x="15582" y="28877"/>
                    <a:pt x="14706" y="30844"/>
                    <a:pt x="14706" y="30844"/>
                  </a:cubicBezTo>
                  <a:lnTo>
                    <a:pt x="14706" y="30844"/>
                  </a:lnTo>
                  <a:cubicBezTo>
                    <a:pt x="22678" y="27317"/>
                    <a:pt x="31698" y="20392"/>
                    <a:pt x="31698" y="20392"/>
                  </a:cubicBezTo>
                  <a:lnTo>
                    <a:pt x="31698" y="20392"/>
                  </a:lnTo>
                  <a:cubicBezTo>
                    <a:pt x="31698" y="20392"/>
                    <a:pt x="28064" y="22828"/>
                    <a:pt x="26183" y="22123"/>
                  </a:cubicBezTo>
                  <a:lnTo>
                    <a:pt x="26183" y="22123"/>
                  </a:lnTo>
                  <a:cubicBezTo>
                    <a:pt x="24303" y="21439"/>
                    <a:pt x="6840" y="7760"/>
                    <a:pt x="6434" y="5579"/>
                  </a:cubicBezTo>
                  <a:lnTo>
                    <a:pt x="6434" y="5579"/>
                  </a:lnTo>
                  <a:cubicBezTo>
                    <a:pt x="6049" y="3378"/>
                    <a:pt x="7267" y="1"/>
                    <a:pt x="7267" y="1"/>
                  </a:cubicBezTo>
                  <a:lnTo>
                    <a:pt x="7267" y="1"/>
                  </a:lnTo>
                  <a:cubicBezTo>
                    <a:pt x="1112" y="12120"/>
                    <a:pt x="0" y="18553"/>
                    <a:pt x="0" y="1855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5" name="Google Shape;1995;p25"/>
            <p:cNvSpPr/>
            <p:nvPr/>
          </p:nvSpPr>
          <p:spPr>
            <a:xfrm>
              <a:off x="2357875" y="1483400"/>
              <a:ext cx="507125" cy="467050"/>
            </a:xfrm>
            <a:custGeom>
              <a:avLst/>
              <a:gdLst/>
              <a:ahLst/>
              <a:cxnLst/>
              <a:rect l="l" t="t" r="r" b="b"/>
              <a:pathLst>
                <a:path w="20285" h="18682" extrusionOk="0">
                  <a:moveTo>
                    <a:pt x="1" y="4297"/>
                  </a:moveTo>
                  <a:cubicBezTo>
                    <a:pt x="1" y="4297"/>
                    <a:pt x="7054" y="1"/>
                    <a:pt x="12847" y="4831"/>
                  </a:cubicBezTo>
                  <a:lnTo>
                    <a:pt x="12847" y="4831"/>
                  </a:lnTo>
                  <a:cubicBezTo>
                    <a:pt x="19259" y="10175"/>
                    <a:pt x="15540" y="18682"/>
                    <a:pt x="15540" y="18682"/>
                  </a:cubicBezTo>
                  <a:lnTo>
                    <a:pt x="15540" y="18682"/>
                  </a:lnTo>
                  <a:cubicBezTo>
                    <a:pt x="15540" y="18682"/>
                    <a:pt x="20285" y="10324"/>
                    <a:pt x="13360" y="4532"/>
                  </a:cubicBezTo>
                  <a:lnTo>
                    <a:pt x="13360" y="4532"/>
                  </a:lnTo>
                  <a:cubicBezTo>
                    <a:pt x="10987" y="2544"/>
                    <a:pt x="8679" y="1903"/>
                    <a:pt x="6670" y="1903"/>
                  </a:cubicBezTo>
                  <a:lnTo>
                    <a:pt x="6670" y="1903"/>
                  </a:lnTo>
                  <a:cubicBezTo>
                    <a:pt x="2780" y="1903"/>
                    <a:pt x="1" y="4297"/>
                    <a:pt x="1" y="4297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6" name="Google Shape;1996;p25"/>
            <p:cNvSpPr/>
            <p:nvPr/>
          </p:nvSpPr>
          <p:spPr>
            <a:xfrm>
              <a:off x="2121700" y="2372575"/>
              <a:ext cx="424300" cy="639625"/>
            </a:xfrm>
            <a:custGeom>
              <a:avLst/>
              <a:gdLst/>
              <a:ahLst/>
              <a:cxnLst/>
              <a:rect l="l" t="t" r="r" b="b"/>
              <a:pathLst>
                <a:path w="16972" h="25585" extrusionOk="0">
                  <a:moveTo>
                    <a:pt x="10581" y="4702"/>
                  </a:moveTo>
                  <a:cubicBezTo>
                    <a:pt x="11970" y="6113"/>
                    <a:pt x="8486" y="12076"/>
                    <a:pt x="6391" y="14855"/>
                  </a:cubicBezTo>
                  <a:cubicBezTo>
                    <a:pt x="4318" y="17655"/>
                    <a:pt x="3207" y="18681"/>
                    <a:pt x="3207" y="18681"/>
                  </a:cubicBezTo>
                  <a:lnTo>
                    <a:pt x="1946" y="19087"/>
                  </a:lnTo>
                  <a:cubicBezTo>
                    <a:pt x="1946" y="19087"/>
                    <a:pt x="2907" y="21118"/>
                    <a:pt x="1" y="25585"/>
                  </a:cubicBezTo>
                  <a:cubicBezTo>
                    <a:pt x="1" y="25585"/>
                    <a:pt x="10752" y="12675"/>
                    <a:pt x="16972" y="0"/>
                  </a:cubicBezTo>
                  <a:cubicBezTo>
                    <a:pt x="16972" y="0"/>
                    <a:pt x="13766" y="6284"/>
                    <a:pt x="10581" y="47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7" name="Google Shape;1997;p25"/>
            <p:cNvSpPr/>
            <p:nvPr/>
          </p:nvSpPr>
          <p:spPr>
            <a:xfrm>
              <a:off x="1198875" y="3479200"/>
              <a:ext cx="446750" cy="278425"/>
            </a:xfrm>
            <a:custGeom>
              <a:avLst/>
              <a:gdLst/>
              <a:ahLst/>
              <a:cxnLst/>
              <a:rect l="l" t="t" r="r" b="b"/>
              <a:pathLst>
                <a:path w="17870" h="11137" extrusionOk="0">
                  <a:moveTo>
                    <a:pt x="10987" y="1625"/>
                  </a:moveTo>
                  <a:lnTo>
                    <a:pt x="11201" y="2288"/>
                  </a:lnTo>
                  <a:cubicBezTo>
                    <a:pt x="11201" y="2288"/>
                    <a:pt x="7631" y="8294"/>
                    <a:pt x="407" y="9512"/>
                  </a:cubicBezTo>
                  <a:lnTo>
                    <a:pt x="1" y="11137"/>
                  </a:lnTo>
                  <a:cubicBezTo>
                    <a:pt x="1" y="11137"/>
                    <a:pt x="6627" y="8508"/>
                    <a:pt x="17869" y="1"/>
                  </a:cubicBezTo>
                  <a:cubicBezTo>
                    <a:pt x="17869" y="1"/>
                    <a:pt x="13466" y="2715"/>
                    <a:pt x="10987" y="16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8" name="Google Shape;1998;p25"/>
            <p:cNvSpPr/>
            <p:nvPr/>
          </p:nvSpPr>
          <p:spPr>
            <a:xfrm>
              <a:off x="2695050" y="1236000"/>
              <a:ext cx="298200" cy="564825"/>
            </a:xfrm>
            <a:custGeom>
              <a:avLst/>
              <a:gdLst/>
              <a:ahLst/>
              <a:cxnLst/>
              <a:rect l="l" t="t" r="r" b="b"/>
              <a:pathLst>
                <a:path w="11928" h="22593" extrusionOk="0">
                  <a:moveTo>
                    <a:pt x="10603" y="364"/>
                  </a:moveTo>
                  <a:cubicBezTo>
                    <a:pt x="11821" y="1112"/>
                    <a:pt x="5708" y="12740"/>
                    <a:pt x="5024" y="13573"/>
                  </a:cubicBezTo>
                  <a:cubicBezTo>
                    <a:pt x="4340" y="14407"/>
                    <a:pt x="2694" y="13081"/>
                    <a:pt x="2694" y="13081"/>
                  </a:cubicBezTo>
                  <a:cubicBezTo>
                    <a:pt x="2694" y="13081"/>
                    <a:pt x="3806" y="14086"/>
                    <a:pt x="3848" y="14984"/>
                  </a:cubicBezTo>
                  <a:cubicBezTo>
                    <a:pt x="3891" y="15881"/>
                    <a:pt x="2673" y="16715"/>
                    <a:pt x="2181" y="16352"/>
                  </a:cubicBezTo>
                  <a:cubicBezTo>
                    <a:pt x="1668" y="15967"/>
                    <a:pt x="1" y="14535"/>
                    <a:pt x="1" y="14535"/>
                  </a:cubicBezTo>
                  <a:cubicBezTo>
                    <a:pt x="1" y="14535"/>
                    <a:pt x="4062" y="17869"/>
                    <a:pt x="3635" y="22593"/>
                  </a:cubicBezTo>
                  <a:cubicBezTo>
                    <a:pt x="3635" y="22593"/>
                    <a:pt x="3998" y="20242"/>
                    <a:pt x="4703" y="19301"/>
                  </a:cubicBezTo>
                  <a:cubicBezTo>
                    <a:pt x="5387" y="18361"/>
                    <a:pt x="5964" y="19323"/>
                    <a:pt x="5964" y="19323"/>
                  </a:cubicBezTo>
                  <a:cubicBezTo>
                    <a:pt x="5964" y="19323"/>
                    <a:pt x="5088" y="17292"/>
                    <a:pt x="5900" y="14620"/>
                  </a:cubicBezTo>
                  <a:cubicBezTo>
                    <a:pt x="6691" y="11927"/>
                    <a:pt x="10774" y="4425"/>
                    <a:pt x="11009" y="4297"/>
                  </a:cubicBezTo>
                  <a:cubicBezTo>
                    <a:pt x="11244" y="4190"/>
                    <a:pt x="11500" y="4703"/>
                    <a:pt x="11500" y="4703"/>
                  </a:cubicBezTo>
                  <a:lnTo>
                    <a:pt x="1192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99" name="Google Shape;1999;p25"/>
            <p:cNvSpPr/>
            <p:nvPr/>
          </p:nvSpPr>
          <p:spPr>
            <a:xfrm>
              <a:off x="1671775" y="2135850"/>
              <a:ext cx="127200" cy="120250"/>
            </a:xfrm>
            <a:custGeom>
              <a:avLst/>
              <a:gdLst/>
              <a:ahLst/>
              <a:cxnLst/>
              <a:rect l="l" t="t" r="r" b="b"/>
              <a:pathLst>
                <a:path w="5088" h="4810" extrusionOk="0">
                  <a:moveTo>
                    <a:pt x="813" y="813"/>
                  </a:moveTo>
                  <a:cubicBezTo>
                    <a:pt x="1" y="1774"/>
                    <a:pt x="129" y="3207"/>
                    <a:pt x="1091" y="4019"/>
                  </a:cubicBezTo>
                  <a:lnTo>
                    <a:pt x="1091" y="4019"/>
                  </a:lnTo>
                  <a:cubicBezTo>
                    <a:pt x="2053" y="4810"/>
                    <a:pt x="3485" y="4681"/>
                    <a:pt x="4297" y="3719"/>
                  </a:cubicBezTo>
                  <a:lnTo>
                    <a:pt x="4297" y="3719"/>
                  </a:lnTo>
                  <a:cubicBezTo>
                    <a:pt x="5088" y="2758"/>
                    <a:pt x="4959" y="1326"/>
                    <a:pt x="3998" y="535"/>
                  </a:cubicBezTo>
                  <a:lnTo>
                    <a:pt x="3998" y="535"/>
                  </a:lnTo>
                  <a:cubicBezTo>
                    <a:pt x="3591" y="171"/>
                    <a:pt x="3057" y="0"/>
                    <a:pt x="2544" y="0"/>
                  </a:cubicBezTo>
                  <a:lnTo>
                    <a:pt x="2544" y="0"/>
                  </a:lnTo>
                  <a:cubicBezTo>
                    <a:pt x="1903" y="0"/>
                    <a:pt x="1262" y="278"/>
                    <a:pt x="813" y="813"/>
                  </a:cubicBez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0" name="Google Shape;2000;p25"/>
            <p:cNvSpPr/>
            <p:nvPr/>
          </p:nvSpPr>
          <p:spPr>
            <a:xfrm>
              <a:off x="1666975" y="2141725"/>
              <a:ext cx="127725" cy="120250"/>
            </a:xfrm>
            <a:custGeom>
              <a:avLst/>
              <a:gdLst/>
              <a:ahLst/>
              <a:cxnLst/>
              <a:rect l="l" t="t" r="r" b="b"/>
              <a:pathLst>
                <a:path w="5109" h="4810" extrusionOk="0">
                  <a:moveTo>
                    <a:pt x="812" y="813"/>
                  </a:moveTo>
                  <a:cubicBezTo>
                    <a:pt x="0" y="1775"/>
                    <a:pt x="129" y="3207"/>
                    <a:pt x="1090" y="3997"/>
                  </a:cubicBezTo>
                  <a:lnTo>
                    <a:pt x="1090" y="3997"/>
                  </a:lnTo>
                  <a:cubicBezTo>
                    <a:pt x="2052" y="4810"/>
                    <a:pt x="3484" y="4681"/>
                    <a:pt x="4296" y="3720"/>
                  </a:cubicBezTo>
                  <a:lnTo>
                    <a:pt x="4296" y="3720"/>
                  </a:lnTo>
                  <a:cubicBezTo>
                    <a:pt x="5109" y="2758"/>
                    <a:pt x="4980" y="1326"/>
                    <a:pt x="4019" y="514"/>
                  </a:cubicBezTo>
                  <a:lnTo>
                    <a:pt x="4019" y="514"/>
                  </a:lnTo>
                  <a:cubicBezTo>
                    <a:pt x="3591" y="172"/>
                    <a:pt x="3078" y="1"/>
                    <a:pt x="2565" y="1"/>
                  </a:cubicBezTo>
                  <a:lnTo>
                    <a:pt x="2565" y="1"/>
                  </a:lnTo>
                  <a:cubicBezTo>
                    <a:pt x="1903" y="1"/>
                    <a:pt x="1261" y="278"/>
                    <a:pt x="812" y="813"/>
                  </a:cubicBez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1" name="Google Shape;2001;p25"/>
            <p:cNvSpPr/>
            <p:nvPr/>
          </p:nvSpPr>
          <p:spPr>
            <a:xfrm>
              <a:off x="2189575" y="2568125"/>
              <a:ext cx="127200" cy="120275"/>
            </a:xfrm>
            <a:custGeom>
              <a:avLst/>
              <a:gdLst/>
              <a:ahLst/>
              <a:cxnLst/>
              <a:rect l="l" t="t" r="r" b="b"/>
              <a:pathLst>
                <a:path w="5088" h="4811" extrusionOk="0">
                  <a:moveTo>
                    <a:pt x="791" y="813"/>
                  </a:moveTo>
                  <a:cubicBezTo>
                    <a:pt x="0" y="1775"/>
                    <a:pt x="128" y="3207"/>
                    <a:pt x="1090" y="4019"/>
                  </a:cubicBezTo>
                  <a:lnTo>
                    <a:pt x="1090" y="4019"/>
                  </a:lnTo>
                  <a:cubicBezTo>
                    <a:pt x="2052" y="4810"/>
                    <a:pt x="3484" y="4682"/>
                    <a:pt x="4275" y="3720"/>
                  </a:cubicBezTo>
                  <a:lnTo>
                    <a:pt x="4275" y="3720"/>
                  </a:lnTo>
                  <a:cubicBezTo>
                    <a:pt x="5087" y="2758"/>
                    <a:pt x="4959" y="1326"/>
                    <a:pt x="3997" y="535"/>
                  </a:cubicBezTo>
                  <a:lnTo>
                    <a:pt x="3997" y="535"/>
                  </a:lnTo>
                  <a:cubicBezTo>
                    <a:pt x="3570" y="172"/>
                    <a:pt x="3057" y="1"/>
                    <a:pt x="2544" y="1"/>
                  </a:cubicBezTo>
                  <a:lnTo>
                    <a:pt x="2544" y="1"/>
                  </a:lnTo>
                  <a:cubicBezTo>
                    <a:pt x="1881" y="1"/>
                    <a:pt x="1240" y="279"/>
                    <a:pt x="791" y="813"/>
                  </a:cubicBez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2" name="Google Shape;2002;p25"/>
            <p:cNvSpPr/>
            <p:nvPr/>
          </p:nvSpPr>
          <p:spPr>
            <a:xfrm>
              <a:off x="2184750" y="2574025"/>
              <a:ext cx="127200" cy="120250"/>
            </a:xfrm>
            <a:custGeom>
              <a:avLst/>
              <a:gdLst/>
              <a:ahLst/>
              <a:cxnLst/>
              <a:rect l="l" t="t" r="r" b="b"/>
              <a:pathLst>
                <a:path w="5088" h="4810" extrusionOk="0">
                  <a:moveTo>
                    <a:pt x="792" y="812"/>
                  </a:moveTo>
                  <a:cubicBezTo>
                    <a:pt x="1" y="1774"/>
                    <a:pt x="129" y="3206"/>
                    <a:pt x="1091" y="3997"/>
                  </a:cubicBezTo>
                  <a:lnTo>
                    <a:pt x="1091" y="3997"/>
                  </a:lnTo>
                  <a:cubicBezTo>
                    <a:pt x="2053" y="4809"/>
                    <a:pt x="3485" y="4681"/>
                    <a:pt x="4276" y="3719"/>
                  </a:cubicBezTo>
                  <a:lnTo>
                    <a:pt x="4276" y="3719"/>
                  </a:lnTo>
                  <a:cubicBezTo>
                    <a:pt x="5088" y="2757"/>
                    <a:pt x="4960" y="1325"/>
                    <a:pt x="3998" y="513"/>
                  </a:cubicBezTo>
                  <a:lnTo>
                    <a:pt x="3998" y="513"/>
                  </a:lnTo>
                  <a:cubicBezTo>
                    <a:pt x="3570" y="171"/>
                    <a:pt x="3057" y="0"/>
                    <a:pt x="2544" y="0"/>
                  </a:cubicBezTo>
                  <a:lnTo>
                    <a:pt x="2544" y="0"/>
                  </a:lnTo>
                  <a:cubicBezTo>
                    <a:pt x="1882" y="0"/>
                    <a:pt x="1240" y="278"/>
                    <a:pt x="792" y="812"/>
                  </a:cubicBez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3" name="Google Shape;2003;p25"/>
            <p:cNvSpPr/>
            <p:nvPr/>
          </p:nvSpPr>
          <p:spPr>
            <a:xfrm>
              <a:off x="920475" y="3210950"/>
              <a:ext cx="482550" cy="454225"/>
            </a:xfrm>
            <a:custGeom>
              <a:avLst/>
              <a:gdLst/>
              <a:ahLst/>
              <a:cxnLst/>
              <a:rect l="l" t="t" r="r" b="b"/>
              <a:pathLst>
                <a:path w="19302" h="18169" extrusionOk="0">
                  <a:moveTo>
                    <a:pt x="4361" y="151"/>
                  </a:moveTo>
                  <a:cubicBezTo>
                    <a:pt x="2779" y="1"/>
                    <a:pt x="1" y="5409"/>
                    <a:pt x="214" y="7225"/>
                  </a:cubicBezTo>
                  <a:cubicBezTo>
                    <a:pt x="428" y="9021"/>
                    <a:pt x="9897" y="16950"/>
                    <a:pt x="11927" y="17570"/>
                  </a:cubicBezTo>
                  <a:cubicBezTo>
                    <a:pt x="13958" y="18169"/>
                    <a:pt x="19301" y="13680"/>
                    <a:pt x="19259" y="12505"/>
                  </a:cubicBezTo>
                  <a:cubicBezTo>
                    <a:pt x="19216" y="11201"/>
                    <a:pt x="6028" y="322"/>
                    <a:pt x="4361" y="151"/>
                  </a:cubicBezTo>
                  <a:close/>
                </a:path>
              </a:pathLst>
            </a:custGeom>
            <a:solidFill>
              <a:srgbClr val="6E7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4" name="Google Shape;2004;p25"/>
            <p:cNvSpPr/>
            <p:nvPr/>
          </p:nvSpPr>
          <p:spPr>
            <a:xfrm>
              <a:off x="918350" y="3221125"/>
              <a:ext cx="479875" cy="447275"/>
            </a:xfrm>
            <a:custGeom>
              <a:avLst/>
              <a:gdLst/>
              <a:ahLst/>
              <a:cxnLst/>
              <a:rect l="l" t="t" r="r" b="b"/>
              <a:pathLst>
                <a:path w="19195" h="17891" extrusionOk="0">
                  <a:moveTo>
                    <a:pt x="193" y="6947"/>
                  </a:moveTo>
                  <a:cubicBezTo>
                    <a:pt x="406" y="8742"/>
                    <a:pt x="9875" y="16672"/>
                    <a:pt x="11906" y="17292"/>
                  </a:cubicBezTo>
                  <a:lnTo>
                    <a:pt x="11906" y="17292"/>
                  </a:lnTo>
                  <a:cubicBezTo>
                    <a:pt x="13936" y="17890"/>
                    <a:pt x="19194" y="13466"/>
                    <a:pt x="19151" y="12290"/>
                  </a:cubicBezTo>
                  <a:lnTo>
                    <a:pt x="19151" y="12290"/>
                  </a:lnTo>
                  <a:cubicBezTo>
                    <a:pt x="19109" y="10965"/>
                    <a:pt x="5921" y="150"/>
                    <a:pt x="4254" y="0"/>
                  </a:cubicBezTo>
                  <a:lnTo>
                    <a:pt x="4254" y="0"/>
                  </a:lnTo>
                  <a:cubicBezTo>
                    <a:pt x="4232" y="0"/>
                    <a:pt x="4211" y="0"/>
                    <a:pt x="4190" y="0"/>
                  </a:cubicBezTo>
                  <a:lnTo>
                    <a:pt x="4190" y="0"/>
                  </a:lnTo>
                  <a:cubicBezTo>
                    <a:pt x="2608" y="0"/>
                    <a:pt x="0" y="5151"/>
                    <a:pt x="193" y="6947"/>
                  </a:cubicBezTo>
                  <a:close/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5" name="Google Shape;2005;p25"/>
            <p:cNvSpPr/>
            <p:nvPr/>
          </p:nvSpPr>
          <p:spPr>
            <a:xfrm>
              <a:off x="1747650" y="2187150"/>
              <a:ext cx="513000" cy="480400"/>
            </a:xfrm>
            <a:custGeom>
              <a:avLst/>
              <a:gdLst/>
              <a:ahLst/>
              <a:cxnLst/>
              <a:rect l="l" t="t" r="r" b="b"/>
              <a:pathLst>
                <a:path w="20520" h="19216" extrusionOk="0">
                  <a:moveTo>
                    <a:pt x="172" y="7054"/>
                  </a:moveTo>
                  <a:cubicBezTo>
                    <a:pt x="343" y="8892"/>
                    <a:pt x="11564" y="18061"/>
                    <a:pt x="13616" y="18638"/>
                  </a:cubicBezTo>
                  <a:lnTo>
                    <a:pt x="13616" y="18638"/>
                  </a:lnTo>
                  <a:cubicBezTo>
                    <a:pt x="15668" y="19216"/>
                    <a:pt x="20520" y="13573"/>
                    <a:pt x="20499" y="12354"/>
                  </a:cubicBezTo>
                  <a:lnTo>
                    <a:pt x="20499" y="12354"/>
                  </a:lnTo>
                  <a:cubicBezTo>
                    <a:pt x="20477" y="11008"/>
                    <a:pt x="7289" y="129"/>
                    <a:pt x="5601" y="0"/>
                  </a:cubicBezTo>
                  <a:lnTo>
                    <a:pt x="5601" y="0"/>
                  </a:lnTo>
                  <a:cubicBezTo>
                    <a:pt x="5579" y="0"/>
                    <a:pt x="5558" y="0"/>
                    <a:pt x="5537" y="0"/>
                  </a:cubicBezTo>
                  <a:lnTo>
                    <a:pt x="5537" y="0"/>
                  </a:lnTo>
                  <a:cubicBezTo>
                    <a:pt x="3912" y="0"/>
                    <a:pt x="1" y="5216"/>
                    <a:pt x="172" y="7054"/>
                  </a:cubicBezTo>
                  <a:close/>
                </a:path>
              </a:pathLst>
            </a:custGeom>
            <a:solidFill>
              <a:srgbClr val="291E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6" name="Google Shape;2006;p25"/>
            <p:cNvSpPr/>
            <p:nvPr/>
          </p:nvSpPr>
          <p:spPr>
            <a:xfrm>
              <a:off x="1755675" y="2186075"/>
              <a:ext cx="506050" cy="472925"/>
            </a:xfrm>
            <a:custGeom>
              <a:avLst/>
              <a:gdLst/>
              <a:ahLst/>
              <a:cxnLst/>
              <a:rect l="l" t="t" r="r" b="b"/>
              <a:pathLst>
                <a:path w="20242" h="18917" extrusionOk="0">
                  <a:moveTo>
                    <a:pt x="171" y="6819"/>
                  </a:moveTo>
                  <a:cubicBezTo>
                    <a:pt x="342" y="8678"/>
                    <a:pt x="11585" y="17762"/>
                    <a:pt x="13637" y="18339"/>
                  </a:cubicBezTo>
                  <a:lnTo>
                    <a:pt x="13637" y="18339"/>
                  </a:lnTo>
                  <a:cubicBezTo>
                    <a:pt x="15689" y="18917"/>
                    <a:pt x="20242" y="13509"/>
                    <a:pt x="20242" y="12291"/>
                  </a:cubicBezTo>
                  <a:lnTo>
                    <a:pt x="20242" y="12291"/>
                  </a:lnTo>
                  <a:cubicBezTo>
                    <a:pt x="20220" y="10944"/>
                    <a:pt x="7032" y="150"/>
                    <a:pt x="5323" y="1"/>
                  </a:cubicBezTo>
                  <a:lnTo>
                    <a:pt x="5323" y="1"/>
                  </a:lnTo>
                  <a:cubicBezTo>
                    <a:pt x="5301" y="1"/>
                    <a:pt x="5301" y="1"/>
                    <a:pt x="5280" y="1"/>
                  </a:cubicBezTo>
                  <a:lnTo>
                    <a:pt x="5280" y="1"/>
                  </a:lnTo>
                  <a:cubicBezTo>
                    <a:pt x="3634" y="1"/>
                    <a:pt x="0" y="4981"/>
                    <a:pt x="171" y="6819"/>
                  </a:cubicBezTo>
                  <a:close/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7" name="Google Shape;2007;p25"/>
            <p:cNvSpPr/>
            <p:nvPr/>
          </p:nvSpPr>
          <p:spPr>
            <a:xfrm>
              <a:off x="1606050" y="2136925"/>
              <a:ext cx="1105075" cy="1437950"/>
            </a:xfrm>
            <a:custGeom>
              <a:avLst/>
              <a:gdLst/>
              <a:ahLst/>
              <a:cxnLst/>
              <a:rect l="l" t="t" r="r" b="b"/>
              <a:pathLst>
                <a:path w="44203" h="57518" extrusionOk="0">
                  <a:moveTo>
                    <a:pt x="44202" y="0"/>
                  </a:moveTo>
                  <a:cubicBezTo>
                    <a:pt x="44202" y="0"/>
                    <a:pt x="29091" y="38452"/>
                    <a:pt x="1" y="57518"/>
                  </a:cubicBezTo>
                  <a:cubicBezTo>
                    <a:pt x="1" y="57518"/>
                    <a:pt x="27381" y="38666"/>
                    <a:pt x="4420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8" name="Google Shape;2008;p25"/>
            <p:cNvSpPr/>
            <p:nvPr/>
          </p:nvSpPr>
          <p:spPr>
            <a:xfrm>
              <a:off x="781550" y="3632025"/>
              <a:ext cx="237275" cy="223925"/>
            </a:xfrm>
            <a:custGeom>
              <a:avLst/>
              <a:gdLst/>
              <a:ahLst/>
              <a:cxnLst/>
              <a:rect l="l" t="t" r="r" b="b"/>
              <a:pathLst>
                <a:path w="9491" h="8957" extrusionOk="0">
                  <a:moveTo>
                    <a:pt x="642" y="1"/>
                  </a:moveTo>
                  <a:cubicBezTo>
                    <a:pt x="642" y="1"/>
                    <a:pt x="0" y="4126"/>
                    <a:pt x="2907" y="6541"/>
                  </a:cubicBezTo>
                  <a:cubicBezTo>
                    <a:pt x="5793" y="8956"/>
                    <a:pt x="9491" y="7396"/>
                    <a:pt x="9491" y="7396"/>
                  </a:cubicBezTo>
                  <a:cubicBezTo>
                    <a:pt x="9491" y="7396"/>
                    <a:pt x="6413" y="8080"/>
                    <a:pt x="3570" y="5707"/>
                  </a:cubicBezTo>
                  <a:cubicBezTo>
                    <a:pt x="727" y="3335"/>
                    <a:pt x="642" y="1"/>
                    <a:pt x="6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09" name="Google Shape;2009;p25"/>
            <p:cNvSpPr/>
            <p:nvPr/>
          </p:nvSpPr>
          <p:spPr>
            <a:xfrm>
              <a:off x="643150" y="3462100"/>
              <a:ext cx="568050" cy="499650"/>
            </a:xfrm>
            <a:custGeom>
              <a:avLst/>
              <a:gdLst/>
              <a:ahLst/>
              <a:cxnLst/>
              <a:rect l="l" t="t" r="r" b="b"/>
              <a:pathLst>
                <a:path w="22722" h="19986" extrusionOk="0">
                  <a:moveTo>
                    <a:pt x="2715" y="5601"/>
                  </a:moveTo>
                  <a:cubicBezTo>
                    <a:pt x="2715" y="5601"/>
                    <a:pt x="1069" y="12248"/>
                    <a:pt x="5494" y="15732"/>
                  </a:cubicBezTo>
                  <a:cubicBezTo>
                    <a:pt x="10859" y="19985"/>
                    <a:pt x="19237" y="16523"/>
                    <a:pt x="19237" y="16523"/>
                  </a:cubicBezTo>
                  <a:lnTo>
                    <a:pt x="22721" y="14727"/>
                  </a:lnTo>
                  <a:cubicBezTo>
                    <a:pt x="22721" y="14727"/>
                    <a:pt x="11820" y="19985"/>
                    <a:pt x="6819" y="15326"/>
                  </a:cubicBezTo>
                  <a:cubicBezTo>
                    <a:pt x="1" y="8914"/>
                    <a:pt x="4767" y="1"/>
                    <a:pt x="476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10" name="Google Shape;2010;p25"/>
            <p:cNvSpPr/>
            <p:nvPr/>
          </p:nvSpPr>
          <p:spPr>
            <a:xfrm>
              <a:off x="957350" y="2961425"/>
              <a:ext cx="688275" cy="599550"/>
            </a:xfrm>
            <a:custGeom>
              <a:avLst/>
              <a:gdLst/>
              <a:ahLst/>
              <a:cxnLst/>
              <a:rect l="l" t="t" r="r" b="b"/>
              <a:pathLst>
                <a:path w="27531" h="23982" extrusionOk="0">
                  <a:moveTo>
                    <a:pt x="2223" y="1005"/>
                  </a:moveTo>
                  <a:lnTo>
                    <a:pt x="2736" y="0"/>
                  </a:lnTo>
                  <a:cubicBezTo>
                    <a:pt x="2736" y="0"/>
                    <a:pt x="1112" y="5066"/>
                    <a:pt x="1796" y="6605"/>
                  </a:cubicBezTo>
                  <a:cubicBezTo>
                    <a:pt x="2501" y="8122"/>
                    <a:pt x="18190" y="21609"/>
                    <a:pt x="20648" y="22336"/>
                  </a:cubicBezTo>
                  <a:cubicBezTo>
                    <a:pt x="23127" y="23084"/>
                    <a:pt x="27530" y="20712"/>
                    <a:pt x="27530" y="20712"/>
                  </a:cubicBezTo>
                  <a:lnTo>
                    <a:pt x="26269" y="21673"/>
                  </a:lnTo>
                  <a:cubicBezTo>
                    <a:pt x="26269" y="21673"/>
                    <a:pt x="22486" y="23982"/>
                    <a:pt x="20862" y="22999"/>
                  </a:cubicBezTo>
                  <a:cubicBezTo>
                    <a:pt x="18510" y="21567"/>
                    <a:pt x="2993" y="9661"/>
                    <a:pt x="1497" y="6819"/>
                  </a:cubicBezTo>
                  <a:cubicBezTo>
                    <a:pt x="1" y="3997"/>
                    <a:pt x="2223" y="1005"/>
                    <a:pt x="2223" y="10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011" name="Google Shape;2011;p25"/>
          <p:cNvSpPr txBox="1">
            <a:spLocks noGrp="1"/>
          </p:cNvSpPr>
          <p:nvPr>
            <p:ph type="title"/>
          </p:nvPr>
        </p:nvSpPr>
        <p:spPr>
          <a:xfrm>
            <a:off x="7853567" y="2227867"/>
            <a:ext cx="27808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900"/>
              <a:buFont typeface="Montserrat"/>
              <a:buNone/>
              <a:defRPr sz="3333" b="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900"/>
              <a:buFont typeface="Montserrat"/>
              <a:buNone/>
              <a:defRPr sz="2533">
                <a:latin typeface="Montserrat"/>
                <a:ea typeface="Montserrat"/>
                <a:cs typeface="Montserrat"/>
                <a:sym typeface="Montserrat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900"/>
              <a:buFont typeface="Montserrat"/>
              <a:buNone/>
              <a:defRPr sz="2533">
                <a:latin typeface="Montserrat"/>
                <a:ea typeface="Montserrat"/>
                <a:cs typeface="Montserrat"/>
                <a:sym typeface="Montserrat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900"/>
              <a:buFont typeface="Montserrat"/>
              <a:buNone/>
              <a:defRPr sz="2533">
                <a:latin typeface="Montserrat"/>
                <a:ea typeface="Montserrat"/>
                <a:cs typeface="Montserrat"/>
                <a:sym typeface="Montserrat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900"/>
              <a:buFont typeface="Montserrat"/>
              <a:buNone/>
              <a:defRPr sz="2533">
                <a:latin typeface="Montserrat"/>
                <a:ea typeface="Montserrat"/>
                <a:cs typeface="Montserrat"/>
                <a:sym typeface="Montserrat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900"/>
              <a:buFont typeface="Montserrat"/>
              <a:buNone/>
              <a:defRPr sz="2533">
                <a:latin typeface="Montserrat"/>
                <a:ea typeface="Montserrat"/>
                <a:cs typeface="Montserrat"/>
                <a:sym typeface="Montserrat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900"/>
              <a:buFont typeface="Montserrat"/>
              <a:buNone/>
              <a:defRPr sz="2533">
                <a:latin typeface="Montserrat"/>
                <a:ea typeface="Montserrat"/>
                <a:cs typeface="Montserrat"/>
                <a:sym typeface="Montserrat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900"/>
              <a:buFont typeface="Montserrat"/>
              <a:buNone/>
              <a:defRPr sz="2533">
                <a:latin typeface="Montserrat"/>
                <a:ea typeface="Montserrat"/>
                <a:cs typeface="Montserrat"/>
                <a:sym typeface="Montserrat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900"/>
              <a:buFont typeface="Montserrat"/>
              <a:buNone/>
              <a:defRPr sz="2533">
                <a:latin typeface="Montserrat"/>
                <a:ea typeface="Montserrat"/>
                <a:cs typeface="Montserrat"/>
                <a:sym typeface="Montserrat"/>
              </a:defRPr>
            </a:lvl9pPr>
          </a:lstStyle>
          <a:p>
            <a:endParaRPr/>
          </a:p>
        </p:txBody>
      </p:sp>
      <p:sp>
        <p:nvSpPr>
          <p:cNvPr id="2012" name="Google Shape;2012;p25"/>
          <p:cNvSpPr txBox="1">
            <a:spLocks noGrp="1"/>
          </p:cNvSpPr>
          <p:nvPr>
            <p:ph type="subTitle" idx="1"/>
          </p:nvPr>
        </p:nvSpPr>
        <p:spPr>
          <a:xfrm>
            <a:off x="7853567" y="3009900"/>
            <a:ext cx="27808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13" name="Google Shape;2013;p25"/>
          <p:cNvSpPr txBox="1">
            <a:spLocks noGrp="1"/>
          </p:cNvSpPr>
          <p:nvPr>
            <p:ph type="title" idx="2"/>
          </p:nvPr>
        </p:nvSpPr>
        <p:spPr>
          <a:xfrm>
            <a:off x="7853567" y="3933684"/>
            <a:ext cx="27808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900"/>
              <a:buFont typeface="Montserrat"/>
              <a:buNone/>
              <a:defRPr sz="3333" b="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900"/>
              <a:buFont typeface="Montserrat"/>
              <a:buNone/>
              <a:defRPr sz="2533">
                <a:latin typeface="Montserrat"/>
                <a:ea typeface="Montserrat"/>
                <a:cs typeface="Montserrat"/>
                <a:sym typeface="Montserrat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900"/>
              <a:buFont typeface="Montserrat"/>
              <a:buNone/>
              <a:defRPr sz="2533">
                <a:latin typeface="Montserrat"/>
                <a:ea typeface="Montserrat"/>
                <a:cs typeface="Montserrat"/>
                <a:sym typeface="Montserrat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900"/>
              <a:buFont typeface="Montserrat"/>
              <a:buNone/>
              <a:defRPr sz="2533">
                <a:latin typeface="Montserrat"/>
                <a:ea typeface="Montserrat"/>
                <a:cs typeface="Montserrat"/>
                <a:sym typeface="Montserrat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900"/>
              <a:buFont typeface="Montserrat"/>
              <a:buNone/>
              <a:defRPr sz="2533">
                <a:latin typeface="Montserrat"/>
                <a:ea typeface="Montserrat"/>
                <a:cs typeface="Montserrat"/>
                <a:sym typeface="Montserrat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900"/>
              <a:buFont typeface="Montserrat"/>
              <a:buNone/>
              <a:defRPr sz="2533">
                <a:latin typeface="Montserrat"/>
                <a:ea typeface="Montserrat"/>
                <a:cs typeface="Montserrat"/>
                <a:sym typeface="Montserrat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900"/>
              <a:buFont typeface="Montserrat"/>
              <a:buNone/>
              <a:defRPr sz="2533">
                <a:latin typeface="Montserrat"/>
                <a:ea typeface="Montserrat"/>
                <a:cs typeface="Montserrat"/>
                <a:sym typeface="Montserrat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900"/>
              <a:buFont typeface="Montserrat"/>
              <a:buNone/>
              <a:defRPr sz="2533">
                <a:latin typeface="Montserrat"/>
                <a:ea typeface="Montserrat"/>
                <a:cs typeface="Montserrat"/>
                <a:sym typeface="Montserrat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900"/>
              <a:buFont typeface="Montserrat"/>
              <a:buNone/>
              <a:defRPr sz="2533">
                <a:latin typeface="Montserrat"/>
                <a:ea typeface="Montserrat"/>
                <a:cs typeface="Montserrat"/>
                <a:sym typeface="Montserrat"/>
              </a:defRPr>
            </a:lvl9pPr>
          </a:lstStyle>
          <a:p>
            <a:endParaRPr/>
          </a:p>
        </p:txBody>
      </p:sp>
      <p:sp>
        <p:nvSpPr>
          <p:cNvPr id="2014" name="Google Shape;2014;p25"/>
          <p:cNvSpPr txBox="1">
            <a:spLocks noGrp="1"/>
          </p:cNvSpPr>
          <p:nvPr>
            <p:ph type="subTitle" idx="3"/>
          </p:nvPr>
        </p:nvSpPr>
        <p:spPr>
          <a:xfrm>
            <a:off x="7853567" y="4715717"/>
            <a:ext cx="27808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15" name="Google Shape;2015;p25"/>
          <p:cNvSpPr txBox="1">
            <a:spLocks noGrp="1"/>
          </p:cNvSpPr>
          <p:nvPr>
            <p:ph type="title" idx="4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016" name="Google Shape;2016;p25"/>
          <p:cNvSpPr/>
          <p:nvPr/>
        </p:nvSpPr>
        <p:spPr>
          <a:xfrm>
            <a:off x="11073096" y="3009910"/>
            <a:ext cx="64584" cy="61809"/>
          </a:xfrm>
          <a:custGeom>
            <a:avLst/>
            <a:gdLst/>
            <a:ahLst/>
            <a:cxnLst/>
            <a:rect l="l" t="t" r="r" b="b"/>
            <a:pathLst>
              <a:path w="442" h="423" extrusionOk="0">
                <a:moveTo>
                  <a:pt x="442" y="85"/>
                </a:moveTo>
                <a:cubicBezTo>
                  <a:pt x="358" y="20"/>
                  <a:pt x="234" y="1"/>
                  <a:pt x="137" y="52"/>
                </a:cubicBezTo>
                <a:cubicBezTo>
                  <a:pt x="46" y="111"/>
                  <a:pt x="1" y="247"/>
                  <a:pt x="66" y="331"/>
                </a:cubicBezTo>
                <a:cubicBezTo>
                  <a:pt x="124" y="422"/>
                  <a:pt x="293" y="409"/>
                  <a:pt x="325" y="312"/>
                </a:cubicBezTo>
                <a:cubicBezTo>
                  <a:pt x="312" y="247"/>
                  <a:pt x="293" y="189"/>
                  <a:pt x="280" y="13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7" name="Google Shape;2017;p25"/>
          <p:cNvSpPr/>
          <p:nvPr/>
        </p:nvSpPr>
        <p:spPr>
          <a:xfrm>
            <a:off x="6261759" y="1374601"/>
            <a:ext cx="34191" cy="68384"/>
          </a:xfrm>
          <a:custGeom>
            <a:avLst/>
            <a:gdLst/>
            <a:ahLst/>
            <a:cxnLst/>
            <a:rect l="l" t="t" r="r" b="b"/>
            <a:pathLst>
              <a:path w="234" h="468" extrusionOk="0">
                <a:moveTo>
                  <a:pt x="33" y="468"/>
                </a:moveTo>
                <a:cubicBezTo>
                  <a:pt x="0" y="312"/>
                  <a:pt x="13" y="143"/>
                  <a:pt x="85" y="1"/>
                </a:cubicBezTo>
                <a:cubicBezTo>
                  <a:pt x="169" y="33"/>
                  <a:pt x="234" y="124"/>
                  <a:pt x="227" y="221"/>
                </a:cubicBezTo>
                <a:cubicBezTo>
                  <a:pt x="227" y="312"/>
                  <a:pt x="156" y="396"/>
                  <a:pt x="65" y="42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8" name="Google Shape;2018;p25"/>
          <p:cNvSpPr/>
          <p:nvPr/>
        </p:nvSpPr>
        <p:spPr>
          <a:xfrm>
            <a:off x="10868602" y="3571541"/>
            <a:ext cx="37991" cy="48512"/>
          </a:xfrm>
          <a:custGeom>
            <a:avLst/>
            <a:gdLst/>
            <a:ahLst/>
            <a:cxnLst/>
            <a:rect l="l" t="t" r="r" b="b"/>
            <a:pathLst>
              <a:path w="260" h="332" extrusionOk="0">
                <a:moveTo>
                  <a:pt x="0" y="33"/>
                </a:moveTo>
                <a:cubicBezTo>
                  <a:pt x="20" y="137"/>
                  <a:pt x="46" y="234"/>
                  <a:pt x="72" y="331"/>
                </a:cubicBezTo>
                <a:cubicBezTo>
                  <a:pt x="137" y="292"/>
                  <a:pt x="208" y="247"/>
                  <a:pt x="234" y="176"/>
                </a:cubicBezTo>
                <a:cubicBezTo>
                  <a:pt x="260" y="98"/>
                  <a:pt x="201" y="0"/>
                  <a:pt x="124" y="1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9" name="Google Shape;2019;p25"/>
          <p:cNvSpPr/>
          <p:nvPr/>
        </p:nvSpPr>
        <p:spPr>
          <a:xfrm>
            <a:off x="6506525" y="2301502"/>
            <a:ext cx="95852" cy="183965"/>
          </a:xfrm>
          <a:custGeom>
            <a:avLst/>
            <a:gdLst/>
            <a:ahLst/>
            <a:cxnLst/>
            <a:rect l="l" t="t" r="r" b="b"/>
            <a:pathLst>
              <a:path w="656" h="1259" extrusionOk="0">
                <a:moveTo>
                  <a:pt x="65" y="500"/>
                </a:moveTo>
                <a:cubicBezTo>
                  <a:pt x="0" y="260"/>
                  <a:pt x="208" y="1"/>
                  <a:pt x="454" y="1"/>
                </a:cubicBezTo>
                <a:cubicBezTo>
                  <a:pt x="499" y="7"/>
                  <a:pt x="538" y="14"/>
                  <a:pt x="577" y="40"/>
                </a:cubicBezTo>
                <a:cubicBezTo>
                  <a:pt x="649" y="98"/>
                  <a:pt x="655" y="202"/>
                  <a:pt x="642" y="299"/>
                </a:cubicBezTo>
                <a:cubicBezTo>
                  <a:pt x="629" y="487"/>
                  <a:pt x="603" y="682"/>
                  <a:pt x="571" y="870"/>
                </a:cubicBezTo>
                <a:cubicBezTo>
                  <a:pt x="545" y="1000"/>
                  <a:pt x="493" y="1155"/>
                  <a:pt x="370" y="1201"/>
                </a:cubicBezTo>
                <a:cubicBezTo>
                  <a:pt x="195" y="1259"/>
                  <a:pt x="26" y="1064"/>
                  <a:pt x="20" y="88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20" name="Google Shape;2020;p25"/>
          <p:cNvSpPr/>
          <p:nvPr/>
        </p:nvSpPr>
        <p:spPr>
          <a:xfrm>
            <a:off x="11361315" y="3829296"/>
            <a:ext cx="44712" cy="39891"/>
          </a:xfrm>
          <a:custGeom>
            <a:avLst/>
            <a:gdLst/>
            <a:ahLst/>
            <a:cxnLst/>
            <a:rect l="l" t="t" r="r" b="b"/>
            <a:pathLst>
              <a:path w="306" h="273" extrusionOk="0">
                <a:moveTo>
                  <a:pt x="0" y="124"/>
                </a:moveTo>
                <a:cubicBezTo>
                  <a:pt x="78" y="175"/>
                  <a:pt x="156" y="227"/>
                  <a:pt x="234" y="273"/>
                </a:cubicBezTo>
                <a:cubicBezTo>
                  <a:pt x="305" y="169"/>
                  <a:pt x="189" y="0"/>
                  <a:pt x="65" y="3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21" name="Google Shape;2021;p25"/>
          <p:cNvSpPr/>
          <p:nvPr/>
        </p:nvSpPr>
        <p:spPr>
          <a:xfrm>
            <a:off x="11690460" y="2884234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46"/>
                </a:moveTo>
                <a:cubicBezTo>
                  <a:pt x="280" y="33"/>
                  <a:pt x="183" y="27"/>
                  <a:pt x="85" y="14"/>
                </a:cubicBezTo>
                <a:cubicBezTo>
                  <a:pt x="1" y="143"/>
                  <a:pt x="150" y="319"/>
                  <a:pt x="299" y="344"/>
                </a:cubicBezTo>
                <a:cubicBezTo>
                  <a:pt x="410" y="364"/>
                  <a:pt x="533" y="338"/>
                  <a:pt x="585" y="241"/>
                </a:cubicBezTo>
                <a:cubicBezTo>
                  <a:pt x="630" y="143"/>
                  <a:pt x="533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22" name="Google Shape;2022;p25"/>
          <p:cNvSpPr/>
          <p:nvPr/>
        </p:nvSpPr>
        <p:spPr>
          <a:xfrm>
            <a:off x="11664014" y="2693841"/>
            <a:ext cx="49388" cy="64585"/>
          </a:xfrm>
          <a:custGeom>
            <a:avLst/>
            <a:gdLst/>
            <a:ahLst/>
            <a:cxnLst/>
            <a:rect l="l" t="t" r="r" b="b"/>
            <a:pathLst>
              <a:path w="338" h="442" extrusionOk="0">
                <a:moveTo>
                  <a:pt x="78" y="441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8"/>
                  <a:pt x="78" y="7"/>
                  <a:pt x="163" y="0"/>
                </a:cubicBezTo>
                <a:cubicBezTo>
                  <a:pt x="260" y="0"/>
                  <a:pt x="338" y="104"/>
                  <a:pt x="325" y="195"/>
                </a:cubicBezTo>
                <a:cubicBezTo>
                  <a:pt x="312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23" name="Google Shape;2023;p25"/>
          <p:cNvSpPr/>
          <p:nvPr/>
        </p:nvSpPr>
        <p:spPr>
          <a:xfrm>
            <a:off x="6301504" y="1425744"/>
            <a:ext cx="64584" cy="77881"/>
          </a:xfrm>
          <a:custGeom>
            <a:avLst/>
            <a:gdLst/>
            <a:ahLst/>
            <a:cxnLst/>
            <a:rect l="l" t="t" r="r" b="b"/>
            <a:pathLst>
              <a:path w="442" h="533" extrusionOk="0">
                <a:moveTo>
                  <a:pt x="286" y="1"/>
                </a:moveTo>
                <a:cubicBezTo>
                  <a:pt x="163" y="27"/>
                  <a:pt x="52" y="118"/>
                  <a:pt x="27" y="241"/>
                </a:cubicBezTo>
                <a:cubicBezTo>
                  <a:pt x="1" y="358"/>
                  <a:pt x="85" y="500"/>
                  <a:pt x="202" y="513"/>
                </a:cubicBezTo>
                <a:cubicBezTo>
                  <a:pt x="325" y="533"/>
                  <a:pt x="442" y="384"/>
                  <a:pt x="383" y="273"/>
                </a:cubicBezTo>
                <a:cubicBezTo>
                  <a:pt x="318" y="241"/>
                  <a:pt x="260" y="215"/>
                  <a:pt x="195" y="18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24" name="Google Shape;2024;p25"/>
          <p:cNvSpPr/>
          <p:nvPr/>
        </p:nvSpPr>
        <p:spPr>
          <a:xfrm>
            <a:off x="11277004" y="3631159"/>
            <a:ext cx="44712" cy="69407"/>
          </a:xfrm>
          <a:custGeom>
            <a:avLst/>
            <a:gdLst/>
            <a:ahLst/>
            <a:cxnLst/>
            <a:rect l="l" t="t" r="r" b="b"/>
            <a:pathLst>
              <a:path w="306" h="475" extrusionOk="0">
                <a:moveTo>
                  <a:pt x="13" y="403"/>
                </a:moveTo>
                <a:cubicBezTo>
                  <a:pt x="0" y="260"/>
                  <a:pt x="46" y="111"/>
                  <a:pt x="136" y="1"/>
                </a:cubicBezTo>
                <a:cubicBezTo>
                  <a:pt x="208" y="72"/>
                  <a:pt x="279" y="157"/>
                  <a:pt x="292" y="254"/>
                </a:cubicBezTo>
                <a:cubicBezTo>
                  <a:pt x="305" y="358"/>
                  <a:pt x="227" y="474"/>
                  <a:pt x="124" y="46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25" name="Google Shape;2025;p25"/>
          <p:cNvSpPr/>
          <p:nvPr/>
        </p:nvSpPr>
        <p:spPr>
          <a:xfrm>
            <a:off x="11639817" y="3657753"/>
            <a:ext cx="61808" cy="52311"/>
          </a:xfrm>
          <a:custGeom>
            <a:avLst/>
            <a:gdLst/>
            <a:ahLst/>
            <a:cxnLst/>
            <a:rect l="l" t="t" r="r" b="b"/>
            <a:pathLst>
              <a:path w="423" h="358" extrusionOk="0">
                <a:moveTo>
                  <a:pt x="1" y="266"/>
                </a:moveTo>
                <a:cubicBezTo>
                  <a:pt x="72" y="117"/>
                  <a:pt x="228" y="14"/>
                  <a:pt x="390" y="1"/>
                </a:cubicBezTo>
                <a:cubicBezTo>
                  <a:pt x="423" y="104"/>
                  <a:pt x="390" y="221"/>
                  <a:pt x="306" y="286"/>
                </a:cubicBezTo>
                <a:cubicBezTo>
                  <a:pt x="228" y="351"/>
                  <a:pt x="105" y="357"/>
                  <a:pt x="14" y="305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26" name="Google Shape;2026;p25"/>
          <p:cNvSpPr/>
          <p:nvPr/>
        </p:nvSpPr>
        <p:spPr>
          <a:xfrm>
            <a:off x="11347145" y="1966417"/>
            <a:ext cx="119524" cy="118649"/>
          </a:xfrm>
          <a:custGeom>
            <a:avLst/>
            <a:gdLst/>
            <a:ahLst/>
            <a:cxnLst/>
            <a:rect l="l" t="t" r="r" b="b"/>
            <a:pathLst>
              <a:path w="818" h="812" extrusionOk="0">
                <a:moveTo>
                  <a:pt x="131" y="117"/>
                </a:moveTo>
                <a:cubicBezTo>
                  <a:pt x="299" y="0"/>
                  <a:pt x="559" y="26"/>
                  <a:pt x="688" y="182"/>
                </a:cubicBezTo>
                <a:cubicBezTo>
                  <a:pt x="818" y="338"/>
                  <a:pt x="792" y="610"/>
                  <a:pt x="617" y="720"/>
                </a:cubicBezTo>
                <a:cubicBezTo>
                  <a:pt x="468" y="811"/>
                  <a:pt x="260" y="766"/>
                  <a:pt x="144" y="642"/>
                </a:cubicBezTo>
                <a:cubicBezTo>
                  <a:pt x="27" y="513"/>
                  <a:pt x="1" y="325"/>
                  <a:pt x="46" y="15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27" name="Google Shape;2027;p25"/>
          <p:cNvSpPr/>
          <p:nvPr/>
        </p:nvSpPr>
        <p:spPr>
          <a:xfrm>
            <a:off x="11697680" y="3559268"/>
            <a:ext cx="58008" cy="45589"/>
          </a:xfrm>
          <a:custGeom>
            <a:avLst/>
            <a:gdLst/>
            <a:ahLst/>
            <a:cxnLst/>
            <a:rect l="l" t="t" r="r" b="b"/>
            <a:pathLst>
              <a:path w="397" h="312" extrusionOk="0">
                <a:moveTo>
                  <a:pt x="338" y="26"/>
                </a:moveTo>
                <a:cubicBezTo>
                  <a:pt x="228" y="33"/>
                  <a:pt x="117" y="46"/>
                  <a:pt x="7" y="58"/>
                </a:cubicBezTo>
                <a:cubicBezTo>
                  <a:pt x="1" y="182"/>
                  <a:pt x="124" y="311"/>
                  <a:pt x="247" y="279"/>
                </a:cubicBezTo>
                <a:cubicBezTo>
                  <a:pt x="370" y="253"/>
                  <a:pt x="396" y="39"/>
                  <a:pt x="273" y="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28" name="Google Shape;2028;p25"/>
          <p:cNvSpPr/>
          <p:nvPr/>
        </p:nvSpPr>
        <p:spPr>
          <a:xfrm>
            <a:off x="11466676" y="232976"/>
            <a:ext cx="137496" cy="119672"/>
          </a:xfrm>
          <a:custGeom>
            <a:avLst/>
            <a:gdLst/>
            <a:ahLst/>
            <a:cxnLst/>
            <a:rect l="l" t="t" r="r" b="b"/>
            <a:pathLst>
              <a:path w="941" h="819" extrusionOk="0">
                <a:moveTo>
                  <a:pt x="467" y="7"/>
                </a:moveTo>
                <a:cubicBezTo>
                  <a:pt x="370" y="1"/>
                  <a:pt x="266" y="1"/>
                  <a:pt x="175" y="33"/>
                </a:cubicBezTo>
                <a:cubicBezTo>
                  <a:pt x="78" y="72"/>
                  <a:pt x="0" y="157"/>
                  <a:pt x="0" y="254"/>
                </a:cubicBezTo>
                <a:cubicBezTo>
                  <a:pt x="0" y="351"/>
                  <a:pt x="78" y="429"/>
                  <a:pt x="150" y="500"/>
                </a:cubicBezTo>
                <a:cubicBezTo>
                  <a:pt x="214" y="559"/>
                  <a:pt x="279" y="617"/>
                  <a:pt x="338" y="675"/>
                </a:cubicBezTo>
                <a:cubicBezTo>
                  <a:pt x="415" y="747"/>
                  <a:pt x="500" y="818"/>
                  <a:pt x="597" y="818"/>
                </a:cubicBezTo>
                <a:cubicBezTo>
                  <a:pt x="707" y="818"/>
                  <a:pt x="798" y="727"/>
                  <a:pt x="850" y="630"/>
                </a:cubicBezTo>
                <a:cubicBezTo>
                  <a:pt x="915" y="507"/>
                  <a:pt x="941" y="358"/>
                  <a:pt x="882" y="228"/>
                </a:cubicBezTo>
                <a:cubicBezTo>
                  <a:pt x="830" y="98"/>
                  <a:pt x="688" y="7"/>
                  <a:pt x="552" y="3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29" name="Google Shape;2029;p25"/>
          <p:cNvSpPr/>
          <p:nvPr/>
        </p:nvSpPr>
        <p:spPr>
          <a:xfrm>
            <a:off x="11797269" y="1824855"/>
            <a:ext cx="50264" cy="42813"/>
          </a:xfrm>
          <a:custGeom>
            <a:avLst/>
            <a:gdLst/>
            <a:ahLst/>
            <a:cxnLst/>
            <a:rect l="l" t="t" r="r" b="b"/>
            <a:pathLst>
              <a:path w="344" h="293" extrusionOk="0">
                <a:moveTo>
                  <a:pt x="247" y="1"/>
                </a:moveTo>
                <a:cubicBezTo>
                  <a:pt x="162" y="53"/>
                  <a:pt x="84" y="98"/>
                  <a:pt x="0" y="150"/>
                </a:cubicBezTo>
                <a:cubicBezTo>
                  <a:pt x="39" y="221"/>
                  <a:pt x="110" y="293"/>
                  <a:pt x="195" y="293"/>
                </a:cubicBezTo>
                <a:cubicBezTo>
                  <a:pt x="279" y="293"/>
                  <a:pt x="344" y="176"/>
                  <a:pt x="279" y="118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30" name="Google Shape;2030;p25"/>
          <p:cNvSpPr/>
          <p:nvPr/>
        </p:nvSpPr>
        <p:spPr>
          <a:xfrm>
            <a:off x="11896778" y="1395701"/>
            <a:ext cx="65460" cy="76859"/>
          </a:xfrm>
          <a:custGeom>
            <a:avLst/>
            <a:gdLst/>
            <a:ahLst/>
            <a:cxnLst/>
            <a:rect l="l" t="t" r="r" b="b"/>
            <a:pathLst>
              <a:path w="448" h="526" extrusionOk="0">
                <a:moveTo>
                  <a:pt x="285" y="0"/>
                </a:moveTo>
                <a:cubicBezTo>
                  <a:pt x="169" y="26"/>
                  <a:pt x="58" y="117"/>
                  <a:pt x="32" y="234"/>
                </a:cubicBezTo>
                <a:cubicBezTo>
                  <a:pt x="0" y="357"/>
                  <a:pt x="84" y="500"/>
                  <a:pt x="208" y="513"/>
                </a:cubicBezTo>
                <a:cubicBezTo>
                  <a:pt x="331" y="526"/>
                  <a:pt x="448" y="383"/>
                  <a:pt x="389" y="273"/>
                </a:cubicBezTo>
                <a:cubicBezTo>
                  <a:pt x="324" y="240"/>
                  <a:pt x="259" y="208"/>
                  <a:pt x="201" y="17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31" name="Google Shape;2031;p25"/>
          <p:cNvSpPr/>
          <p:nvPr/>
        </p:nvSpPr>
        <p:spPr>
          <a:xfrm>
            <a:off x="11542357" y="3838795"/>
            <a:ext cx="68236" cy="75836"/>
          </a:xfrm>
          <a:custGeom>
            <a:avLst/>
            <a:gdLst/>
            <a:ahLst/>
            <a:cxnLst/>
            <a:rect l="l" t="t" r="r" b="b"/>
            <a:pathLst>
              <a:path w="467" h="519" extrusionOk="0">
                <a:moveTo>
                  <a:pt x="169" y="0"/>
                </a:moveTo>
                <a:cubicBezTo>
                  <a:pt x="45" y="91"/>
                  <a:pt x="0" y="292"/>
                  <a:pt x="104" y="402"/>
                </a:cubicBezTo>
                <a:cubicBezTo>
                  <a:pt x="208" y="519"/>
                  <a:pt x="441" y="467"/>
                  <a:pt x="454" y="311"/>
                </a:cubicBezTo>
                <a:cubicBezTo>
                  <a:pt x="467" y="175"/>
                  <a:pt x="324" y="78"/>
                  <a:pt x="188" y="46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32" name="Google Shape;2032;p25"/>
          <p:cNvSpPr/>
          <p:nvPr/>
        </p:nvSpPr>
        <p:spPr>
          <a:xfrm>
            <a:off x="11618045" y="3734465"/>
            <a:ext cx="64584" cy="56987"/>
          </a:xfrm>
          <a:custGeom>
            <a:avLst/>
            <a:gdLst/>
            <a:ahLst/>
            <a:cxnLst/>
            <a:rect l="l" t="t" r="r" b="b"/>
            <a:pathLst>
              <a:path w="442" h="390" extrusionOk="0">
                <a:moveTo>
                  <a:pt x="176" y="1"/>
                </a:moveTo>
                <a:cubicBezTo>
                  <a:pt x="85" y="98"/>
                  <a:pt x="20" y="221"/>
                  <a:pt x="1" y="351"/>
                </a:cubicBezTo>
                <a:cubicBezTo>
                  <a:pt x="92" y="370"/>
                  <a:pt x="189" y="390"/>
                  <a:pt x="273" y="364"/>
                </a:cubicBezTo>
                <a:cubicBezTo>
                  <a:pt x="364" y="338"/>
                  <a:pt x="442" y="260"/>
                  <a:pt x="435" y="163"/>
                </a:cubicBezTo>
                <a:cubicBezTo>
                  <a:pt x="429" y="72"/>
                  <a:pt x="306" y="7"/>
                  <a:pt x="234" y="7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33" name="Google Shape;2033;p25"/>
          <p:cNvSpPr/>
          <p:nvPr/>
        </p:nvSpPr>
        <p:spPr>
          <a:xfrm>
            <a:off x="11862503" y="3898411"/>
            <a:ext cx="82703" cy="85480"/>
          </a:xfrm>
          <a:custGeom>
            <a:avLst/>
            <a:gdLst/>
            <a:ahLst/>
            <a:cxnLst/>
            <a:rect l="l" t="t" r="r" b="b"/>
            <a:pathLst>
              <a:path w="566" h="585" extrusionOk="0">
                <a:moveTo>
                  <a:pt x="20" y="1"/>
                </a:moveTo>
                <a:cubicBezTo>
                  <a:pt x="1" y="169"/>
                  <a:pt x="20" y="357"/>
                  <a:pt x="144" y="474"/>
                </a:cubicBezTo>
                <a:cubicBezTo>
                  <a:pt x="273" y="584"/>
                  <a:pt x="526" y="532"/>
                  <a:pt x="546" y="364"/>
                </a:cubicBezTo>
                <a:cubicBezTo>
                  <a:pt x="565" y="195"/>
                  <a:pt x="351" y="98"/>
                  <a:pt x="182" y="53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34" name="Google Shape;2034;p25"/>
          <p:cNvSpPr/>
          <p:nvPr/>
        </p:nvSpPr>
        <p:spPr>
          <a:xfrm>
            <a:off x="7788550" y="3566793"/>
            <a:ext cx="40913" cy="58009"/>
          </a:xfrm>
          <a:custGeom>
            <a:avLst/>
            <a:gdLst/>
            <a:ahLst/>
            <a:cxnLst/>
            <a:rect l="l" t="t" r="r" b="b"/>
            <a:pathLst>
              <a:path w="280" h="397" extrusionOk="0">
                <a:moveTo>
                  <a:pt x="143" y="299"/>
                </a:moveTo>
                <a:cubicBezTo>
                  <a:pt x="79" y="215"/>
                  <a:pt x="27" y="111"/>
                  <a:pt x="1" y="1"/>
                </a:cubicBezTo>
                <a:cubicBezTo>
                  <a:pt x="85" y="40"/>
                  <a:pt x="176" y="79"/>
                  <a:pt x="228" y="156"/>
                </a:cubicBezTo>
                <a:cubicBezTo>
                  <a:pt x="280" y="234"/>
                  <a:pt x="273" y="351"/>
                  <a:pt x="195" y="396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35" name="Google Shape;2035;p25"/>
          <p:cNvSpPr/>
          <p:nvPr/>
        </p:nvSpPr>
        <p:spPr>
          <a:xfrm>
            <a:off x="6470125" y="1481707"/>
            <a:ext cx="38136" cy="48512"/>
          </a:xfrm>
          <a:custGeom>
            <a:avLst/>
            <a:gdLst/>
            <a:ahLst/>
            <a:cxnLst/>
            <a:rect l="l" t="t" r="r" b="b"/>
            <a:pathLst>
              <a:path w="261" h="332" extrusionOk="0">
                <a:moveTo>
                  <a:pt x="1" y="33"/>
                </a:moveTo>
                <a:lnTo>
                  <a:pt x="72" y="331"/>
                </a:lnTo>
                <a:cubicBezTo>
                  <a:pt x="144" y="292"/>
                  <a:pt x="215" y="247"/>
                  <a:pt x="234" y="176"/>
                </a:cubicBezTo>
                <a:cubicBezTo>
                  <a:pt x="260" y="98"/>
                  <a:pt x="208" y="1"/>
                  <a:pt x="131" y="14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36" name="Google Shape;2036;p25"/>
          <p:cNvSpPr/>
          <p:nvPr/>
        </p:nvSpPr>
        <p:spPr>
          <a:xfrm>
            <a:off x="11641799" y="1235555"/>
            <a:ext cx="174463" cy="185864"/>
          </a:xfrm>
          <a:custGeom>
            <a:avLst/>
            <a:gdLst/>
            <a:ahLst/>
            <a:cxnLst/>
            <a:rect l="l" t="t" r="r" b="b"/>
            <a:pathLst>
              <a:path w="1194" h="1272" extrusionOk="0">
                <a:moveTo>
                  <a:pt x="312" y="798"/>
                </a:moveTo>
                <a:cubicBezTo>
                  <a:pt x="65" y="675"/>
                  <a:pt x="1" y="292"/>
                  <a:pt x="195" y="98"/>
                </a:cubicBezTo>
                <a:cubicBezTo>
                  <a:pt x="228" y="59"/>
                  <a:pt x="267" y="33"/>
                  <a:pt x="318" y="20"/>
                </a:cubicBezTo>
                <a:cubicBezTo>
                  <a:pt x="422" y="0"/>
                  <a:pt x="513" y="85"/>
                  <a:pt x="584" y="163"/>
                </a:cubicBezTo>
                <a:cubicBezTo>
                  <a:pt x="733" y="318"/>
                  <a:pt x="876" y="487"/>
                  <a:pt x="1006" y="655"/>
                </a:cubicBezTo>
                <a:cubicBezTo>
                  <a:pt x="1097" y="779"/>
                  <a:pt x="1194" y="941"/>
                  <a:pt x="1129" y="1077"/>
                </a:cubicBezTo>
                <a:cubicBezTo>
                  <a:pt x="1051" y="1271"/>
                  <a:pt x="759" y="1258"/>
                  <a:pt x="597" y="1129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37" name="Google Shape;2037;p25"/>
          <p:cNvSpPr/>
          <p:nvPr/>
        </p:nvSpPr>
        <p:spPr>
          <a:xfrm>
            <a:off x="6435056" y="1324482"/>
            <a:ext cx="61808" cy="60785"/>
          </a:xfrm>
          <a:custGeom>
            <a:avLst/>
            <a:gdLst/>
            <a:ahLst/>
            <a:cxnLst/>
            <a:rect l="l" t="t" r="r" b="b"/>
            <a:pathLst>
              <a:path w="423" h="416" extrusionOk="0">
                <a:moveTo>
                  <a:pt x="371" y="415"/>
                </a:moveTo>
                <a:cubicBezTo>
                  <a:pt x="280" y="337"/>
                  <a:pt x="118" y="350"/>
                  <a:pt x="59" y="246"/>
                </a:cubicBezTo>
                <a:cubicBezTo>
                  <a:pt x="1" y="130"/>
                  <a:pt x="163" y="0"/>
                  <a:pt x="280" y="52"/>
                </a:cubicBezTo>
                <a:cubicBezTo>
                  <a:pt x="397" y="110"/>
                  <a:pt x="422" y="272"/>
                  <a:pt x="364" y="389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38" name="Google Shape;2038;p25"/>
          <p:cNvSpPr/>
          <p:nvPr/>
        </p:nvSpPr>
        <p:spPr>
          <a:xfrm>
            <a:off x="6186800" y="1127368"/>
            <a:ext cx="58885" cy="47489"/>
          </a:xfrm>
          <a:custGeom>
            <a:avLst/>
            <a:gdLst/>
            <a:ahLst/>
            <a:cxnLst/>
            <a:rect l="l" t="t" r="r" b="b"/>
            <a:pathLst>
              <a:path w="403" h="325" extrusionOk="0">
                <a:moveTo>
                  <a:pt x="267" y="46"/>
                </a:moveTo>
                <a:cubicBezTo>
                  <a:pt x="176" y="110"/>
                  <a:pt x="92" y="175"/>
                  <a:pt x="1" y="234"/>
                </a:cubicBezTo>
                <a:cubicBezTo>
                  <a:pt x="72" y="311"/>
                  <a:pt x="195" y="324"/>
                  <a:pt x="280" y="273"/>
                </a:cubicBezTo>
                <a:cubicBezTo>
                  <a:pt x="364" y="221"/>
                  <a:pt x="403" y="104"/>
                  <a:pt x="371" y="7"/>
                </a:cubicBezTo>
                <a:lnTo>
                  <a:pt x="228" y="0"/>
                </a:ln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39" name="Google Shape;2039;p25"/>
          <p:cNvSpPr/>
          <p:nvPr/>
        </p:nvSpPr>
        <p:spPr>
          <a:xfrm>
            <a:off x="6311437" y="1867654"/>
            <a:ext cx="72181" cy="60785"/>
          </a:xfrm>
          <a:custGeom>
            <a:avLst/>
            <a:gdLst/>
            <a:ahLst/>
            <a:cxnLst/>
            <a:rect l="l" t="t" r="r" b="b"/>
            <a:pathLst>
              <a:path w="494" h="416" extrusionOk="0">
                <a:moveTo>
                  <a:pt x="85" y="1"/>
                </a:moveTo>
                <a:cubicBezTo>
                  <a:pt x="59" y="117"/>
                  <a:pt x="27" y="228"/>
                  <a:pt x="1" y="344"/>
                </a:cubicBezTo>
                <a:cubicBezTo>
                  <a:pt x="92" y="377"/>
                  <a:pt x="189" y="416"/>
                  <a:pt x="280" y="403"/>
                </a:cubicBezTo>
                <a:cubicBezTo>
                  <a:pt x="377" y="396"/>
                  <a:pt x="474" y="325"/>
                  <a:pt x="487" y="228"/>
                </a:cubicBezTo>
                <a:cubicBezTo>
                  <a:pt x="494" y="130"/>
                  <a:pt x="377" y="40"/>
                  <a:pt x="299" y="91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40" name="Google Shape;2040;p25"/>
          <p:cNvSpPr/>
          <p:nvPr/>
        </p:nvSpPr>
        <p:spPr>
          <a:xfrm>
            <a:off x="6289230" y="1127368"/>
            <a:ext cx="32292" cy="50265"/>
          </a:xfrm>
          <a:custGeom>
            <a:avLst/>
            <a:gdLst/>
            <a:ahLst/>
            <a:cxnLst/>
            <a:rect l="l" t="t" r="r" b="b"/>
            <a:pathLst>
              <a:path w="221" h="344" extrusionOk="0">
                <a:moveTo>
                  <a:pt x="59" y="305"/>
                </a:moveTo>
                <a:cubicBezTo>
                  <a:pt x="20" y="208"/>
                  <a:pt x="0" y="104"/>
                  <a:pt x="7" y="0"/>
                </a:cubicBezTo>
                <a:cubicBezTo>
                  <a:pt x="156" y="13"/>
                  <a:pt x="221" y="253"/>
                  <a:pt x="98" y="344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41" name="Google Shape;2041;p25"/>
          <p:cNvSpPr/>
          <p:nvPr/>
        </p:nvSpPr>
        <p:spPr>
          <a:xfrm rot="10800000" flipH="1">
            <a:off x="6275050" y="5804449"/>
            <a:ext cx="28639" cy="55964"/>
          </a:xfrm>
          <a:custGeom>
            <a:avLst/>
            <a:gdLst/>
            <a:ahLst/>
            <a:cxnLst/>
            <a:rect l="l" t="t" r="r" b="b"/>
            <a:pathLst>
              <a:path w="196" h="383" extrusionOk="0">
                <a:moveTo>
                  <a:pt x="0" y="350"/>
                </a:moveTo>
                <a:cubicBezTo>
                  <a:pt x="26" y="279"/>
                  <a:pt x="0" y="208"/>
                  <a:pt x="13" y="136"/>
                </a:cubicBezTo>
                <a:cubicBezTo>
                  <a:pt x="26" y="65"/>
                  <a:pt x="117" y="0"/>
                  <a:pt x="163" y="52"/>
                </a:cubicBezTo>
                <a:cubicBezTo>
                  <a:pt x="176" y="65"/>
                  <a:pt x="182" y="91"/>
                  <a:pt x="189" y="110"/>
                </a:cubicBezTo>
                <a:cubicBezTo>
                  <a:pt x="195" y="214"/>
                  <a:pt x="156" y="318"/>
                  <a:pt x="85" y="38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42" name="Google Shape;2042;p25"/>
          <p:cNvSpPr/>
          <p:nvPr/>
        </p:nvSpPr>
        <p:spPr>
          <a:xfrm rot="10800000" flipH="1">
            <a:off x="6658874" y="4931550"/>
            <a:ext cx="82556" cy="85335"/>
          </a:xfrm>
          <a:custGeom>
            <a:avLst/>
            <a:gdLst/>
            <a:ahLst/>
            <a:cxnLst/>
            <a:rect l="l" t="t" r="r" b="b"/>
            <a:pathLst>
              <a:path w="565" h="584" extrusionOk="0">
                <a:moveTo>
                  <a:pt x="20" y="0"/>
                </a:moveTo>
                <a:cubicBezTo>
                  <a:pt x="0" y="169"/>
                  <a:pt x="20" y="357"/>
                  <a:pt x="143" y="473"/>
                </a:cubicBezTo>
                <a:cubicBezTo>
                  <a:pt x="273" y="584"/>
                  <a:pt x="526" y="532"/>
                  <a:pt x="545" y="363"/>
                </a:cubicBezTo>
                <a:cubicBezTo>
                  <a:pt x="565" y="188"/>
                  <a:pt x="351" y="97"/>
                  <a:pt x="182" y="5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43" name="Google Shape;2043;p25"/>
          <p:cNvSpPr/>
          <p:nvPr/>
        </p:nvSpPr>
        <p:spPr>
          <a:xfrm rot="10800000" flipH="1">
            <a:off x="11381263" y="5482169"/>
            <a:ext cx="51287" cy="85480"/>
          </a:xfrm>
          <a:custGeom>
            <a:avLst/>
            <a:gdLst/>
            <a:ahLst/>
            <a:cxnLst/>
            <a:rect l="l" t="t" r="r" b="b"/>
            <a:pathLst>
              <a:path w="351" h="585" extrusionOk="0">
                <a:moveTo>
                  <a:pt x="39" y="584"/>
                </a:moveTo>
                <a:cubicBezTo>
                  <a:pt x="0" y="377"/>
                  <a:pt x="65" y="156"/>
                  <a:pt x="208" y="1"/>
                </a:cubicBezTo>
                <a:cubicBezTo>
                  <a:pt x="305" y="66"/>
                  <a:pt x="350" y="202"/>
                  <a:pt x="305" y="312"/>
                </a:cubicBezTo>
                <a:cubicBezTo>
                  <a:pt x="266" y="422"/>
                  <a:pt x="149" y="500"/>
                  <a:pt x="33" y="487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44" name="Google Shape;2044;p25"/>
          <p:cNvSpPr/>
          <p:nvPr/>
        </p:nvSpPr>
        <p:spPr>
          <a:xfrm rot="10800000" flipH="1">
            <a:off x="11887127" y="6298101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46"/>
                </a:moveTo>
                <a:cubicBezTo>
                  <a:pt x="280" y="33"/>
                  <a:pt x="183" y="27"/>
                  <a:pt x="85" y="14"/>
                </a:cubicBezTo>
                <a:cubicBezTo>
                  <a:pt x="1" y="143"/>
                  <a:pt x="150" y="319"/>
                  <a:pt x="299" y="344"/>
                </a:cubicBezTo>
                <a:cubicBezTo>
                  <a:pt x="410" y="364"/>
                  <a:pt x="533" y="338"/>
                  <a:pt x="585" y="241"/>
                </a:cubicBezTo>
                <a:cubicBezTo>
                  <a:pt x="630" y="143"/>
                  <a:pt x="533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45" name="Google Shape;2045;p25"/>
          <p:cNvSpPr/>
          <p:nvPr/>
        </p:nvSpPr>
        <p:spPr>
          <a:xfrm rot="10800000" flipH="1">
            <a:off x="6372658" y="5899134"/>
            <a:ext cx="48511" cy="53188"/>
          </a:xfrm>
          <a:custGeom>
            <a:avLst/>
            <a:gdLst/>
            <a:ahLst/>
            <a:cxnLst/>
            <a:rect l="l" t="t" r="r" b="b"/>
            <a:pathLst>
              <a:path w="332" h="364" extrusionOk="0">
                <a:moveTo>
                  <a:pt x="0" y="318"/>
                </a:moveTo>
                <a:cubicBezTo>
                  <a:pt x="26" y="234"/>
                  <a:pt x="46" y="143"/>
                  <a:pt x="65" y="52"/>
                </a:cubicBezTo>
                <a:cubicBezTo>
                  <a:pt x="156" y="0"/>
                  <a:pt x="286" y="59"/>
                  <a:pt x="312" y="156"/>
                </a:cubicBezTo>
                <a:cubicBezTo>
                  <a:pt x="331" y="253"/>
                  <a:pt x="234" y="363"/>
                  <a:pt x="130" y="35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46" name="Google Shape;2046;p25"/>
          <p:cNvSpPr/>
          <p:nvPr/>
        </p:nvSpPr>
        <p:spPr>
          <a:xfrm rot="10800000" flipH="1">
            <a:off x="6558490" y="4532645"/>
            <a:ext cx="46465" cy="53188"/>
          </a:xfrm>
          <a:custGeom>
            <a:avLst/>
            <a:gdLst/>
            <a:ahLst/>
            <a:cxnLst/>
            <a:rect l="l" t="t" r="r" b="b"/>
            <a:pathLst>
              <a:path w="318" h="364" extrusionOk="0">
                <a:moveTo>
                  <a:pt x="221" y="364"/>
                </a:moveTo>
                <a:cubicBezTo>
                  <a:pt x="188" y="293"/>
                  <a:pt x="104" y="254"/>
                  <a:pt x="52" y="195"/>
                </a:cubicBezTo>
                <a:cubicBezTo>
                  <a:pt x="0" y="130"/>
                  <a:pt x="13" y="1"/>
                  <a:pt x="97" y="1"/>
                </a:cubicBezTo>
                <a:cubicBezTo>
                  <a:pt x="123" y="1"/>
                  <a:pt x="143" y="14"/>
                  <a:pt x="162" y="33"/>
                </a:cubicBezTo>
                <a:cubicBezTo>
                  <a:pt x="253" y="98"/>
                  <a:pt x="311" y="208"/>
                  <a:pt x="318" y="325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47" name="Google Shape;2047;p25"/>
          <p:cNvSpPr/>
          <p:nvPr/>
        </p:nvSpPr>
        <p:spPr>
          <a:xfrm rot="10800000" flipH="1">
            <a:off x="10721682" y="5836938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52"/>
                </a:moveTo>
                <a:cubicBezTo>
                  <a:pt x="280" y="40"/>
                  <a:pt x="189" y="27"/>
                  <a:pt x="91" y="14"/>
                </a:cubicBezTo>
                <a:cubicBezTo>
                  <a:pt x="1" y="143"/>
                  <a:pt x="150" y="318"/>
                  <a:pt x="305" y="344"/>
                </a:cubicBezTo>
                <a:cubicBezTo>
                  <a:pt x="409" y="364"/>
                  <a:pt x="532" y="338"/>
                  <a:pt x="584" y="241"/>
                </a:cubicBezTo>
                <a:cubicBezTo>
                  <a:pt x="630" y="143"/>
                  <a:pt x="532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48" name="Google Shape;2048;p25"/>
          <p:cNvSpPr/>
          <p:nvPr/>
        </p:nvSpPr>
        <p:spPr>
          <a:xfrm rot="10800000" flipH="1">
            <a:off x="11088267" y="6424723"/>
            <a:ext cx="49388" cy="65461"/>
          </a:xfrm>
          <a:custGeom>
            <a:avLst/>
            <a:gdLst/>
            <a:ahLst/>
            <a:cxnLst/>
            <a:rect l="l" t="t" r="r" b="b"/>
            <a:pathLst>
              <a:path w="338" h="448" extrusionOk="0">
                <a:moveTo>
                  <a:pt x="78" y="448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7"/>
                  <a:pt x="78" y="7"/>
                  <a:pt x="169" y="0"/>
                </a:cubicBezTo>
                <a:cubicBezTo>
                  <a:pt x="266" y="0"/>
                  <a:pt x="337" y="104"/>
                  <a:pt x="324" y="201"/>
                </a:cubicBezTo>
                <a:cubicBezTo>
                  <a:pt x="311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49" name="Google Shape;2049;p25"/>
          <p:cNvSpPr/>
          <p:nvPr/>
        </p:nvSpPr>
        <p:spPr>
          <a:xfrm rot="10800000" flipH="1">
            <a:off x="6322403" y="5567620"/>
            <a:ext cx="50264" cy="42813"/>
          </a:xfrm>
          <a:custGeom>
            <a:avLst/>
            <a:gdLst/>
            <a:ahLst/>
            <a:cxnLst/>
            <a:rect l="l" t="t" r="r" b="b"/>
            <a:pathLst>
              <a:path w="344" h="293" extrusionOk="0">
                <a:moveTo>
                  <a:pt x="247" y="1"/>
                </a:moveTo>
                <a:cubicBezTo>
                  <a:pt x="162" y="53"/>
                  <a:pt x="84" y="98"/>
                  <a:pt x="0" y="150"/>
                </a:cubicBezTo>
                <a:cubicBezTo>
                  <a:pt x="39" y="221"/>
                  <a:pt x="110" y="293"/>
                  <a:pt x="195" y="293"/>
                </a:cubicBezTo>
                <a:cubicBezTo>
                  <a:pt x="279" y="293"/>
                  <a:pt x="344" y="176"/>
                  <a:pt x="279" y="118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50" name="Google Shape;2050;p25"/>
          <p:cNvSpPr/>
          <p:nvPr/>
        </p:nvSpPr>
        <p:spPr>
          <a:xfrm rot="10800000" flipH="1">
            <a:off x="6559366" y="4687970"/>
            <a:ext cx="56985" cy="63708"/>
          </a:xfrm>
          <a:custGeom>
            <a:avLst/>
            <a:gdLst/>
            <a:ahLst/>
            <a:cxnLst/>
            <a:rect l="l" t="t" r="r" b="b"/>
            <a:pathLst>
              <a:path w="390" h="436" extrusionOk="0">
                <a:moveTo>
                  <a:pt x="176" y="435"/>
                </a:moveTo>
                <a:cubicBezTo>
                  <a:pt x="117" y="351"/>
                  <a:pt x="59" y="267"/>
                  <a:pt x="1" y="182"/>
                </a:cubicBezTo>
                <a:cubicBezTo>
                  <a:pt x="20" y="66"/>
                  <a:pt x="169" y="1"/>
                  <a:pt x="273" y="59"/>
                </a:cubicBezTo>
                <a:cubicBezTo>
                  <a:pt x="370" y="111"/>
                  <a:pt x="390" y="280"/>
                  <a:pt x="299" y="35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51" name="Google Shape;2051;p25"/>
          <p:cNvSpPr/>
          <p:nvPr/>
        </p:nvSpPr>
        <p:spPr>
          <a:xfrm rot="10800000" flipH="1">
            <a:off x="10804092" y="5904747"/>
            <a:ext cx="46611" cy="53333"/>
          </a:xfrm>
          <a:custGeom>
            <a:avLst/>
            <a:gdLst/>
            <a:ahLst/>
            <a:cxnLst/>
            <a:rect l="l" t="t" r="r" b="b"/>
            <a:pathLst>
              <a:path w="319" h="365" extrusionOk="0">
                <a:moveTo>
                  <a:pt x="221" y="364"/>
                </a:moveTo>
                <a:cubicBezTo>
                  <a:pt x="189" y="293"/>
                  <a:pt x="105" y="254"/>
                  <a:pt x="53" y="189"/>
                </a:cubicBezTo>
                <a:cubicBezTo>
                  <a:pt x="1" y="131"/>
                  <a:pt x="14" y="1"/>
                  <a:pt x="98" y="1"/>
                </a:cubicBezTo>
                <a:cubicBezTo>
                  <a:pt x="124" y="1"/>
                  <a:pt x="144" y="14"/>
                  <a:pt x="163" y="33"/>
                </a:cubicBezTo>
                <a:cubicBezTo>
                  <a:pt x="260" y="98"/>
                  <a:pt x="312" y="208"/>
                  <a:pt x="319" y="32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52" name="Google Shape;2052;p25"/>
          <p:cNvSpPr/>
          <p:nvPr/>
        </p:nvSpPr>
        <p:spPr>
          <a:xfrm rot="10800000" flipH="1">
            <a:off x="11182067" y="4280665"/>
            <a:ext cx="58885" cy="47489"/>
          </a:xfrm>
          <a:custGeom>
            <a:avLst/>
            <a:gdLst/>
            <a:ahLst/>
            <a:cxnLst/>
            <a:rect l="l" t="t" r="r" b="b"/>
            <a:pathLst>
              <a:path w="403" h="325" extrusionOk="0">
                <a:moveTo>
                  <a:pt x="267" y="46"/>
                </a:moveTo>
                <a:cubicBezTo>
                  <a:pt x="176" y="110"/>
                  <a:pt x="92" y="175"/>
                  <a:pt x="1" y="234"/>
                </a:cubicBezTo>
                <a:cubicBezTo>
                  <a:pt x="72" y="311"/>
                  <a:pt x="195" y="324"/>
                  <a:pt x="280" y="273"/>
                </a:cubicBezTo>
                <a:cubicBezTo>
                  <a:pt x="364" y="221"/>
                  <a:pt x="403" y="104"/>
                  <a:pt x="371" y="7"/>
                </a:cubicBezTo>
                <a:lnTo>
                  <a:pt x="228" y="0"/>
                </a:ln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53" name="Google Shape;2053;p25"/>
          <p:cNvSpPr/>
          <p:nvPr/>
        </p:nvSpPr>
        <p:spPr>
          <a:xfrm rot="10800000" flipH="1">
            <a:off x="11637117" y="6057295"/>
            <a:ext cx="50264" cy="85480"/>
          </a:xfrm>
          <a:custGeom>
            <a:avLst/>
            <a:gdLst/>
            <a:ahLst/>
            <a:cxnLst/>
            <a:rect l="l" t="t" r="r" b="b"/>
            <a:pathLst>
              <a:path w="344" h="585" extrusionOk="0">
                <a:moveTo>
                  <a:pt x="39" y="584"/>
                </a:moveTo>
                <a:cubicBezTo>
                  <a:pt x="0" y="377"/>
                  <a:pt x="65" y="150"/>
                  <a:pt x="208" y="0"/>
                </a:cubicBezTo>
                <a:cubicBezTo>
                  <a:pt x="305" y="65"/>
                  <a:pt x="344" y="201"/>
                  <a:pt x="305" y="312"/>
                </a:cubicBezTo>
                <a:cubicBezTo>
                  <a:pt x="266" y="422"/>
                  <a:pt x="149" y="500"/>
                  <a:pt x="32" y="48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54" name="Google Shape;2054;p25"/>
          <p:cNvSpPr/>
          <p:nvPr/>
        </p:nvSpPr>
        <p:spPr>
          <a:xfrm rot="10800000" flipH="1">
            <a:off x="11668387" y="5805239"/>
            <a:ext cx="92053" cy="53333"/>
          </a:xfrm>
          <a:custGeom>
            <a:avLst/>
            <a:gdLst/>
            <a:ahLst/>
            <a:cxnLst/>
            <a:rect l="l" t="t" r="r" b="b"/>
            <a:pathLst>
              <a:path w="630" h="365" extrusionOk="0">
                <a:moveTo>
                  <a:pt x="370" y="46"/>
                </a:moveTo>
                <a:cubicBezTo>
                  <a:pt x="279" y="33"/>
                  <a:pt x="182" y="27"/>
                  <a:pt x="84" y="14"/>
                </a:cubicBezTo>
                <a:cubicBezTo>
                  <a:pt x="0" y="144"/>
                  <a:pt x="143" y="319"/>
                  <a:pt x="298" y="345"/>
                </a:cubicBezTo>
                <a:cubicBezTo>
                  <a:pt x="402" y="364"/>
                  <a:pt x="532" y="338"/>
                  <a:pt x="577" y="241"/>
                </a:cubicBezTo>
                <a:cubicBezTo>
                  <a:pt x="629" y="144"/>
                  <a:pt x="525" y="1"/>
                  <a:pt x="428" y="46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55" name="Google Shape;2055;p25"/>
          <p:cNvSpPr/>
          <p:nvPr/>
        </p:nvSpPr>
        <p:spPr>
          <a:xfrm rot="10800000" flipH="1">
            <a:off x="11641794" y="5984382"/>
            <a:ext cx="48511" cy="64585"/>
          </a:xfrm>
          <a:custGeom>
            <a:avLst/>
            <a:gdLst/>
            <a:ahLst/>
            <a:cxnLst/>
            <a:rect l="l" t="t" r="r" b="b"/>
            <a:pathLst>
              <a:path w="332" h="442" extrusionOk="0">
                <a:moveTo>
                  <a:pt x="72" y="441"/>
                </a:moveTo>
                <a:cubicBezTo>
                  <a:pt x="33" y="364"/>
                  <a:pt x="0" y="279"/>
                  <a:pt x="0" y="188"/>
                </a:cubicBezTo>
                <a:cubicBezTo>
                  <a:pt x="7" y="98"/>
                  <a:pt x="72" y="7"/>
                  <a:pt x="163" y="0"/>
                </a:cubicBezTo>
                <a:cubicBezTo>
                  <a:pt x="260" y="0"/>
                  <a:pt x="331" y="104"/>
                  <a:pt x="318" y="195"/>
                </a:cubicBezTo>
                <a:cubicBezTo>
                  <a:pt x="305" y="292"/>
                  <a:pt x="227" y="370"/>
                  <a:pt x="143" y="40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56" name="Google Shape;2056;p25"/>
          <p:cNvSpPr/>
          <p:nvPr/>
        </p:nvSpPr>
        <p:spPr>
          <a:xfrm rot="10800000" flipH="1">
            <a:off x="10805116" y="6060218"/>
            <a:ext cx="56985" cy="64585"/>
          </a:xfrm>
          <a:custGeom>
            <a:avLst/>
            <a:gdLst/>
            <a:ahLst/>
            <a:cxnLst/>
            <a:rect l="l" t="t" r="r" b="b"/>
            <a:pathLst>
              <a:path w="390" h="442" extrusionOk="0">
                <a:moveTo>
                  <a:pt x="175" y="442"/>
                </a:moveTo>
                <a:cubicBezTo>
                  <a:pt x="117" y="357"/>
                  <a:pt x="59" y="273"/>
                  <a:pt x="0" y="189"/>
                </a:cubicBezTo>
                <a:cubicBezTo>
                  <a:pt x="20" y="72"/>
                  <a:pt x="169" y="1"/>
                  <a:pt x="273" y="59"/>
                </a:cubicBezTo>
                <a:cubicBezTo>
                  <a:pt x="370" y="117"/>
                  <a:pt x="389" y="279"/>
                  <a:pt x="299" y="35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57" name="Google Shape;2057;p25"/>
          <p:cNvSpPr/>
          <p:nvPr/>
        </p:nvSpPr>
        <p:spPr>
          <a:xfrm rot="10800000" flipH="1">
            <a:off x="9880829" y="6188604"/>
            <a:ext cx="64584" cy="61809"/>
          </a:xfrm>
          <a:custGeom>
            <a:avLst/>
            <a:gdLst/>
            <a:ahLst/>
            <a:cxnLst/>
            <a:rect l="l" t="t" r="r" b="b"/>
            <a:pathLst>
              <a:path w="442" h="423" extrusionOk="0">
                <a:moveTo>
                  <a:pt x="442" y="85"/>
                </a:moveTo>
                <a:cubicBezTo>
                  <a:pt x="358" y="20"/>
                  <a:pt x="234" y="1"/>
                  <a:pt x="137" y="52"/>
                </a:cubicBezTo>
                <a:cubicBezTo>
                  <a:pt x="46" y="111"/>
                  <a:pt x="1" y="247"/>
                  <a:pt x="66" y="331"/>
                </a:cubicBezTo>
                <a:cubicBezTo>
                  <a:pt x="124" y="422"/>
                  <a:pt x="293" y="409"/>
                  <a:pt x="325" y="312"/>
                </a:cubicBezTo>
                <a:cubicBezTo>
                  <a:pt x="312" y="247"/>
                  <a:pt x="293" y="189"/>
                  <a:pt x="280" y="13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58" name="Google Shape;2058;p25"/>
          <p:cNvSpPr/>
          <p:nvPr/>
        </p:nvSpPr>
        <p:spPr>
          <a:xfrm rot="10800000" flipH="1">
            <a:off x="8230269" y="6346851"/>
            <a:ext cx="37991" cy="48512"/>
          </a:xfrm>
          <a:custGeom>
            <a:avLst/>
            <a:gdLst/>
            <a:ahLst/>
            <a:cxnLst/>
            <a:rect l="l" t="t" r="r" b="b"/>
            <a:pathLst>
              <a:path w="260" h="332" extrusionOk="0">
                <a:moveTo>
                  <a:pt x="0" y="33"/>
                </a:moveTo>
                <a:cubicBezTo>
                  <a:pt x="20" y="137"/>
                  <a:pt x="46" y="234"/>
                  <a:pt x="72" y="331"/>
                </a:cubicBezTo>
                <a:cubicBezTo>
                  <a:pt x="137" y="292"/>
                  <a:pt x="208" y="247"/>
                  <a:pt x="234" y="176"/>
                </a:cubicBezTo>
                <a:cubicBezTo>
                  <a:pt x="260" y="98"/>
                  <a:pt x="201" y="0"/>
                  <a:pt x="124" y="1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59" name="Google Shape;2059;p25"/>
          <p:cNvSpPr/>
          <p:nvPr/>
        </p:nvSpPr>
        <p:spPr>
          <a:xfrm rot="10800000" flipH="1">
            <a:off x="8722981" y="6097717"/>
            <a:ext cx="44712" cy="39891"/>
          </a:xfrm>
          <a:custGeom>
            <a:avLst/>
            <a:gdLst/>
            <a:ahLst/>
            <a:cxnLst/>
            <a:rect l="l" t="t" r="r" b="b"/>
            <a:pathLst>
              <a:path w="306" h="273" extrusionOk="0">
                <a:moveTo>
                  <a:pt x="0" y="124"/>
                </a:moveTo>
                <a:cubicBezTo>
                  <a:pt x="78" y="175"/>
                  <a:pt x="156" y="227"/>
                  <a:pt x="234" y="273"/>
                </a:cubicBezTo>
                <a:cubicBezTo>
                  <a:pt x="305" y="169"/>
                  <a:pt x="189" y="0"/>
                  <a:pt x="65" y="3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60" name="Google Shape;2060;p25"/>
          <p:cNvSpPr/>
          <p:nvPr/>
        </p:nvSpPr>
        <p:spPr>
          <a:xfrm rot="10800000" flipH="1">
            <a:off x="10908047" y="5793497"/>
            <a:ext cx="49388" cy="64585"/>
          </a:xfrm>
          <a:custGeom>
            <a:avLst/>
            <a:gdLst/>
            <a:ahLst/>
            <a:cxnLst/>
            <a:rect l="l" t="t" r="r" b="b"/>
            <a:pathLst>
              <a:path w="338" h="442" extrusionOk="0">
                <a:moveTo>
                  <a:pt x="78" y="441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8"/>
                  <a:pt x="78" y="7"/>
                  <a:pt x="163" y="0"/>
                </a:cubicBezTo>
                <a:cubicBezTo>
                  <a:pt x="260" y="0"/>
                  <a:pt x="338" y="104"/>
                  <a:pt x="325" y="195"/>
                </a:cubicBezTo>
                <a:cubicBezTo>
                  <a:pt x="312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61" name="Google Shape;2061;p25"/>
          <p:cNvSpPr/>
          <p:nvPr/>
        </p:nvSpPr>
        <p:spPr>
          <a:xfrm rot="10800000" flipH="1">
            <a:off x="7841737" y="5880730"/>
            <a:ext cx="64584" cy="77881"/>
          </a:xfrm>
          <a:custGeom>
            <a:avLst/>
            <a:gdLst/>
            <a:ahLst/>
            <a:cxnLst/>
            <a:rect l="l" t="t" r="r" b="b"/>
            <a:pathLst>
              <a:path w="442" h="533" extrusionOk="0">
                <a:moveTo>
                  <a:pt x="286" y="1"/>
                </a:moveTo>
                <a:cubicBezTo>
                  <a:pt x="163" y="27"/>
                  <a:pt x="52" y="118"/>
                  <a:pt x="27" y="241"/>
                </a:cubicBezTo>
                <a:cubicBezTo>
                  <a:pt x="1" y="358"/>
                  <a:pt x="85" y="500"/>
                  <a:pt x="202" y="513"/>
                </a:cubicBezTo>
                <a:cubicBezTo>
                  <a:pt x="325" y="533"/>
                  <a:pt x="442" y="384"/>
                  <a:pt x="383" y="273"/>
                </a:cubicBezTo>
                <a:cubicBezTo>
                  <a:pt x="318" y="241"/>
                  <a:pt x="260" y="215"/>
                  <a:pt x="195" y="18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62" name="Google Shape;2062;p25"/>
          <p:cNvSpPr/>
          <p:nvPr/>
        </p:nvSpPr>
        <p:spPr>
          <a:xfrm rot="10800000" flipH="1">
            <a:off x="8638671" y="6266339"/>
            <a:ext cx="44712" cy="69407"/>
          </a:xfrm>
          <a:custGeom>
            <a:avLst/>
            <a:gdLst/>
            <a:ahLst/>
            <a:cxnLst/>
            <a:rect l="l" t="t" r="r" b="b"/>
            <a:pathLst>
              <a:path w="306" h="475" extrusionOk="0">
                <a:moveTo>
                  <a:pt x="13" y="403"/>
                </a:moveTo>
                <a:cubicBezTo>
                  <a:pt x="0" y="260"/>
                  <a:pt x="46" y="111"/>
                  <a:pt x="136" y="1"/>
                </a:cubicBezTo>
                <a:cubicBezTo>
                  <a:pt x="208" y="72"/>
                  <a:pt x="279" y="157"/>
                  <a:pt x="292" y="254"/>
                </a:cubicBezTo>
                <a:cubicBezTo>
                  <a:pt x="305" y="358"/>
                  <a:pt x="227" y="474"/>
                  <a:pt x="124" y="46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63" name="Google Shape;2063;p25"/>
          <p:cNvSpPr/>
          <p:nvPr/>
        </p:nvSpPr>
        <p:spPr>
          <a:xfrm rot="10800000" flipH="1">
            <a:off x="9001484" y="6256841"/>
            <a:ext cx="61808" cy="52311"/>
          </a:xfrm>
          <a:custGeom>
            <a:avLst/>
            <a:gdLst/>
            <a:ahLst/>
            <a:cxnLst/>
            <a:rect l="l" t="t" r="r" b="b"/>
            <a:pathLst>
              <a:path w="423" h="358" extrusionOk="0">
                <a:moveTo>
                  <a:pt x="1" y="266"/>
                </a:moveTo>
                <a:cubicBezTo>
                  <a:pt x="72" y="117"/>
                  <a:pt x="228" y="14"/>
                  <a:pt x="390" y="1"/>
                </a:cubicBezTo>
                <a:cubicBezTo>
                  <a:pt x="423" y="104"/>
                  <a:pt x="390" y="221"/>
                  <a:pt x="306" y="286"/>
                </a:cubicBezTo>
                <a:cubicBezTo>
                  <a:pt x="228" y="351"/>
                  <a:pt x="105" y="357"/>
                  <a:pt x="14" y="305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64" name="Google Shape;2064;p25"/>
          <p:cNvSpPr/>
          <p:nvPr/>
        </p:nvSpPr>
        <p:spPr>
          <a:xfrm rot="10800000" flipH="1">
            <a:off x="9697011" y="6370522"/>
            <a:ext cx="119524" cy="118649"/>
          </a:xfrm>
          <a:custGeom>
            <a:avLst/>
            <a:gdLst/>
            <a:ahLst/>
            <a:cxnLst/>
            <a:rect l="l" t="t" r="r" b="b"/>
            <a:pathLst>
              <a:path w="818" h="812" extrusionOk="0">
                <a:moveTo>
                  <a:pt x="131" y="117"/>
                </a:moveTo>
                <a:cubicBezTo>
                  <a:pt x="299" y="0"/>
                  <a:pt x="559" y="26"/>
                  <a:pt x="688" y="182"/>
                </a:cubicBezTo>
                <a:cubicBezTo>
                  <a:pt x="818" y="338"/>
                  <a:pt x="792" y="610"/>
                  <a:pt x="617" y="720"/>
                </a:cubicBezTo>
                <a:cubicBezTo>
                  <a:pt x="468" y="811"/>
                  <a:pt x="260" y="766"/>
                  <a:pt x="144" y="642"/>
                </a:cubicBezTo>
                <a:cubicBezTo>
                  <a:pt x="27" y="513"/>
                  <a:pt x="1" y="325"/>
                  <a:pt x="46" y="15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65" name="Google Shape;2065;p25"/>
          <p:cNvSpPr/>
          <p:nvPr/>
        </p:nvSpPr>
        <p:spPr>
          <a:xfrm rot="10800000" flipH="1">
            <a:off x="9059347" y="6362047"/>
            <a:ext cx="58008" cy="45589"/>
          </a:xfrm>
          <a:custGeom>
            <a:avLst/>
            <a:gdLst/>
            <a:ahLst/>
            <a:cxnLst/>
            <a:rect l="l" t="t" r="r" b="b"/>
            <a:pathLst>
              <a:path w="397" h="312" extrusionOk="0">
                <a:moveTo>
                  <a:pt x="338" y="26"/>
                </a:moveTo>
                <a:cubicBezTo>
                  <a:pt x="228" y="33"/>
                  <a:pt x="117" y="46"/>
                  <a:pt x="7" y="58"/>
                </a:cubicBezTo>
                <a:cubicBezTo>
                  <a:pt x="1" y="182"/>
                  <a:pt x="124" y="311"/>
                  <a:pt x="247" y="279"/>
                </a:cubicBezTo>
                <a:cubicBezTo>
                  <a:pt x="370" y="253"/>
                  <a:pt x="396" y="39"/>
                  <a:pt x="273" y="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66" name="Google Shape;2066;p25"/>
          <p:cNvSpPr/>
          <p:nvPr/>
        </p:nvSpPr>
        <p:spPr>
          <a:xfrm rot="10800000" flipH="1">
            <a:off x="5842676" y="5242472"/>
            <a:ext cx="137496" cy="119672"/>
          </a:xfrm>
          <a:custGeom>
            <a:avLst/>
            <a:gdLst/>
            <a:ahLst/>
            <a:cxnLst/>
            <a:rect l="l" t="t" r="r" b="b"/>
            <a:pathLst>
              <a:path w="941" h="819" extrusionOk="0">
                <a:moveTo>
                  <a:pt x="467" y="7"/>
                </a:moveTo>
                <a:cubicBezTo>
                  <a:pt x="370" y="1"/>
                  <a:pt x="266" y="1"/>
                  <a:pt x="175" y="33"/>
                </a:cubicBezTo>
                <a:cubicBezTo>
                  <a:pt x="78" y="72"/>
                  <a:pt x="0" y="157"/>
                  <a:pt x="0" y="254"/>
                </a:cubicBezTo>
                <a:cubicBezTo>
                  <a:pt x="0" y="351"/>
                  <a:pt x="78" y="429"/>
                  <a:pt x="150" y="500"/>
                </a:cubicBezTo>
                <a:cubicBezTo>
                  <a:pt x="214" y="559"/>
                  <a:pt x="279" y="617"/>
                  <a:pt x="338" y="675"/>
                </a:cubicBezTo>
                <a:cubicBezTo>
                  <a:pt x="415" y="747"/>
                  <a:pt x="500" y="818"/>
                  <a:pt x="597" y="818"/>
                </a:cubicBezTo>
                <a:cubicBezTo>
                  <a:pt x="707" y="818"/>
                  <a:pt x="798" y="727"/>
                  <a:pt x="850" y="630"/>
                </a:cubicBezTo>
                <a:cubicBezTo>
                  <a:pt x="915" y="507"/>
                  <a:pt x="941" y="358"/>
                  <a:pt x="882" y="228"/>
                </a:cubicBezTo>
                <a:cubicBezTo>
                  <a:pt x="830" y="98"/>
                  <a:pt x="688" y="7"/>
                  <a:pt x="552" y="3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67" name="Google Shape;2067;p25"/>
          <p:cNvSpPr/>
          <p:nvPr/>
        </p:nvSpPr>
        <p:spPr>
          <a:xfrm rot="10800000" flipH="1">
            <a:off x="9496245" y="6187727"/>
            <a:ext cx="65460" cy="76859"/>
          </a:xfrm>
          <a:custGeom>
            <a:avLst/>
            <a:gdLst/>
            <a:ahLst/>
            <a:cxnLst/>
            <a:rect l="l" t="t" r="r" b="b"/>
            <a:pathLst>
              <a:path w="448" h="526" extrusionOk="0">
                <a:moveTo>
                  <a:pt x="285" y="0"/>
                </a:moveTo>
                <a:cubicBezTo>
                  <a:pt x="169" y="26"/>
                  <a:pt x="58" y="117"/>
                  <a:pt x="32" y="234"/>
                </a:cubicBezTo>
                <a:cubicBezTo>
                  <a:pt x="0" y="357"/>
                  <a:pt x="84" y="500"/>
                  <a:pt x="208" y="513"/>
                </a:cubicBezTo>
                <a:cubicBezTo>
                  <a:pt x="331" y="526"/>
                  <a:pt x="448" y="383"/>
                  <a:pt x="389" y="273"/>
                </a:cubicBezTo>
                <a:cubicBezTo>
                  <a:pt x="324" y="240"/>
                  <a:pt x="259" y="208"/>
                  <a:pt x="201" y="17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68" name="Google Shape;2068;p25"/>
          <p:cNvSpPr/>
          <p:nvPr/>
        </p:nvSpPr>
        <p:spPr>
          <a:xfrm rot="10800000" flipH="1">
            <a:off x="8904023" y="6052274"/>
            <a:ext cx="68236" cy="75836"/>
          </a:xfrm>
          <a:custGeom>
            <a:avLst/>
            <a:gdLst/>
            <a:ahLst/>
            <a:cxnLst/>
            <a:rect l="l" t="t" r="r" b="b"/>
            <a:pathLst>
              <a:path w="467" h="519" extrusionOk="0">
                <a:moveTo>
                  <a:pt x="169" y="0"/>
                </a:moveTo>
                <a:cubicBezTo>
                  <a:pt x="45" y="91"/>
                  <a:pt x="0" y="292"/>
                  <a:pt x="104" y="402"/>
                </a:cubicBezTo>
                <a:cubicBezTo>
                  <a:pt x="208" y="519"/>
                  <a:pt x="441" y="467"/>
                  <a:pt x="454" y="311"/>
                </a:cubicBezTo>
                <a:cubicBezTo>
                  <a:pt x="467" y="175"/>
                  <a:pt x="324" y="78"/>
                  <a:pt x="188" y="46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69" name="Google Shape;2069;p25"/>
          <p:cNvSpPr/>
          <p:nvPr/>
        </p:nvSpPr>
        <p:spPr>
          <a:xfrm rot="10800000" flipH="1">
            <a:off x="8979712" y="6175452"/>
            <a:ext cx="64584" cy="56987"/>
          </a:xfrm>
          <a:custGeom>
            <a:avLst/>
            <a:gdLst/>
            <a:ahLst/>
            <a:cxnLst/>
            <a:rect l="l" t="t" r="r" b="b"/>
            <a:pathLst>
              <a:path w="442" h="390" extrusionOk="0">
                <a:moveTo>
                  <a:pt x="176" y="1"/>
                </a:moveTo>
                <a:cubicBezTo>
                  <a:pt x="85" y="98"/>
                  <a:pt x="20" y="221"/>
                  <a:pt x="1" y="351"/>
                </a:cubicBezTo>
                <a:cubicBezTo>
                  <a:pt x="92" y="370"/>
                  <a:pt x="189" y="390"/>
                  <a:pt x="273" y="364"/>
                </a:cubicBezTo>
                <a:cubicBezTo>
                  <a:pt x="364" y="338"/>
                  <a:pt x="442" y="260"/>
                  <a:pt x="435" y="163"/>
                </a:cubicBezTo>
                <a:cubicBezTo>
                  <a:pt x="429" y="72"/>
                  <a:pt x="306" y="7"/>
                  <a:pt x="234" y="7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70" name="Google Shape;2070;p25"/>
          <p:cNvSpPr/>
          <p:nvPr/>
        </p:nvSpPr>
        <p:spPr>
          <a:xfrm rot="10800000" flipH="1">
            <a:off x="9224170" y="5983013"/>
            <a:ext cx="82703" cy="85480"/>
          </a:xfrm>
          <a:custGeom>
            <a:avLst/>
            <a:gdLst/>
            <a:ahLst/>
            <a:cxnLst/>
            <a:rect l="l" t="t" r="r" b="b"/>
            <a:pathLst>
              <a:path w="566" h="585" extrusionOk="0">
                <a:moveTo>
                  <a:pt x="20" y="1"/>
                </a:moveTo>
                <a:cubicBezTo>
                  <a:pt x="1" y="169"/>
                  <a:pt x="20" y="357"/>
                  <a:pt x="144" y="474"/>
                </a:cubicBezTo>
                <a:cubicBezTo>
                  <a:pt x="273" y="584"/>
                  <a:pt x="526" y="532"/>
                  <a:pt x="546" y="364"/>
                </a:cubicBezTo>
                <a:cubicBezTo>
                  <a:pt x="565" y="195"/>
                  <a:pt x="351" y="98"/>
                  <a:pt x="182" y="53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71" name="Google Shape;2071;p25"/>
          <p:cNvSpPr/>
          <p:nvPr/>
        </p:nvSpPr>
        <p:spPr>
          <a:xfrm rot="10800000" flipH="1">
            <a:off x="8010359" y="5854136"/>
            <a:ext cx="38136" cy="48512"/>
          </a:xfrm>
          <a:custGeom>
            <a:avLst/>
            <a:gdLst/>
            <a:ahLst/>
            <a:cxnLst/>
            <a:rect l="l" t="t" r="r" b="b"/>
            <a:pathLst>
              <a:path w="261" h="332" extrusionOk="0">
                <a:moveTo>
                  <a:pt x="1" y="33"/>
                </a:moveTo>
                <a:lnTo>
                  <a:pt x="72" y="331"/>
                </a:lnTo>
                <a:cubicBezTo>
                  <a:pt x="144" y="292"/>
                  <a:pt x="215" y="247"/>
                  <a:pt x="234" y="176"/>
                </a:cubicBezTo>
                <a:cubicBezTo>
                  <a:pt x="260" y="98"/>
                  <a:pt x="208" y="1"/>
                  <a:pt x="131" y="14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72" name="Google Shape;2072;p25"/>
          <p:cNvSpPr/>
          <p:nvPr/>
        </p:nvSpPr>
        <p:spPr>
          <a:xfrm rot="10800000" flipH="1">
            <a:off x="9241266" y="6238868"/>
            <a:ext cx="174463" cy="185864"/>
          </a:xfrm>
          <a:custGeom>
            <a:avLst/>
            <a:gdLst/>
            <a:ahLst/>
            <a:cxnLst/>
            <a:rect l="l" t="t" r="r" b="b"/>
            <a:pathLst>
              <a:path w="1194" h="1272" extrusionOk="0">
                <a:moveTo>
                  <a:pt x="312" y="798"/>
                </a:moveTo>
                <a:cubicBezTo>
                  <a:pt x="65" y="675"/>
                  <a:pt x="1" y="292"/>
                  <a:pt x="195" y="98"/>
                </a:cubicBezTo>
                <a:cubicBezTo>
                  <a:pt x="228" y="59"/>
                  <a:pt x="267" y="33"/>
                  <a:pt x="318" y="20"/>
                </a:cubicBezTo>
                <a:cubicBezTo>
                  <a:pt x="422" y="0"/>
                  <a:pt x="513" y="85"/>
                  <a:pt x="584" y="163"/>
                </a:cubicBezTo>
                <a:cubicBezTo>
                  <a:pt x="733" y="318"/>
                  <a:pt x="876" y="487"/>
                  <a:pt x="1006" y="655"/>
                </a:cubicBezTo>
                <a:cubicBezTo>
                  <a:pt x="1097" y="779"/>
                  <a:pt x="1194" y="941"/>
                  <a:pt x="1129" y="1077"/>
                </a:cubicBezTo>
                <a:cubicBezTo>
                  <a:pt x="1051" y="1271"/>
                  <a:pt x="759" y="1258"/>
                  <a:pt x="597" y="1129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73" name="Google Shape;2073;p25"/>
          <p:cNvSpPr/>
          <p:nvPr/>
        </p:nvSpPr>
        <p:spPr>
          <a:xfrm rot="10800000" flipH="1">
            <a:off x="7975289" y="5999086"/>
            <a:ext cx="61808" cy="60785"/>
          </a:xfrm>
          <a:custGeom>
            <a:avLst/>
            <a:gdLst/>
            <a:ahLst/>
            <a:cxnLst/>
            <a:rect l="l" t="t" r="r" b="b"/>
            <a:pathLst>
              <a:path w="423" h="416" extrusionOk="0">
                <a:moveTo>
                  <a:pt x="371" y="415"/>
                </a:moveTo>
                <a:cubicBezTo>
                  <a:pt x="280" y="337"/>
                  <a:pt x="118" y="350"/>
                  <a:pt x="59" y="246"/>
                </a:cubicBezTo>
                <a:cubicBezTo>
                  <a:pt x="1" y="130"/>
                  <a:pt x="163" y="0"/>
                  <a:pt x="280" y="52"/>
                </a:cubicBezTo>
                <a:cubicBezTo>
                  <a:pt x="397" y="110"/>
                  <a:pt x="422" y="272"/>
                  <a:pt x="364" y="389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74" name="Google Shape;2074;p25"/>
          <p:cNvSpPr/>
          <p:nvPr/>
        </p:nvSpPr>
        <p:spPr>
          <a:xfrm rot="10800000" flipH="1">
            <a:off x="7829463" y="6206722"/>
            <a:ext cx="32292" cy="50265"/>
          </a:xfrm>
          <a:custGeom>
            <a:avLst/>
            <a:gdLst/>
            <a:ahLst/>
            <a:cxnLst/>
            <a:rect l="l" t="t" r="r" b="b"/>
            <a:pathLst>
              <a:path w="221" h="344" extrusionOk="0">
                <a:moveTo>
                  <a:pt x="59" y="305"/>
                </a:moveTo>
                <a:cubicBezTo>
                  <a:pt x="20" y="208"/>
                  <a:pt x="0" y="104"/>
                  <a:pt x="7" y="0"/>
                </a:cubicBezTo>
                <a:cubicBezTo>
                  <a:pt x="156" y="13"/>
                  <a:pt x="221" y="253"/>
                  <a:pt x="98" y="344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75" name="Google Shape;2075;p25"/>
          <p:cNvSpPr/>
          <p:nvPr/>
        </p:nvSpPr>
        <p:spPr>
          <a:xfrm rot="10800000" flipH="1">
            <a:off x="11962220" y="4873673"/>
            <a:ext cx="40913" cy="57864"/>
          </a:xfrm>
          <a:custGeom>
            <a:avLst/>
            <a:gdLst/>
            <a:ahLst/>
            <a:cxnLst/>
            <a:rect l="l" t="t" r="r" b="b"/>
            <a:pathLst>
              <a:path w="280" h="396" extrusionOk="0">
                <a:moveTo>
                  <a:pt x="143" y="299"/>
                </a:moveTo>
                <a:cubicBezTo>
                  <a:pt x="78" y="214"/>
                  <a:pt x="26" y="110"/>
                  <a:pt x="0" y="0"/>
                </a:cubicBezTo>
                <a:cubicBezTo>
                  <a:pt x="85" y="39"/>
                  <a:pt x="175" y="78"/>
                  <a:pt x="227" y="156"/>
                </a:cubicBezTo>
                <a:cubicBezTo>
                  <a:pt x="279" y="234"/>
                  <a:pt x="273" y="350"/>
                  <a:pt x="195" y="39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76" name="Google Shape;2076;p25"/>
          <p:cNvSpPr/>
          <p:nvPr/>
        </p:nvSpPr>
        <p:spPr>
          <a:xfrm rot="10800000" flipH="1">
            <a:off x="6410574" y="3802390"/>
            <a:ext cx="72181" cy="60785"/>
          </a:xfrm>
          <a:custGeom>
            <a:avLst/>
            <a:gdLst/>
            <a:ahLst/>
            <a:cxnLst/>
            <a:rect l="l" t="t" r="r" b="b"/>
            <a:pathLst>
              <a:path w="494" h="416" extrusionOk="0">
                <a:moveTo>
                  <a:pt x="85" y="0"/>
                </a:moveTo>
                <a:cubicBezTo>
                  <a:pt x="59" y="110"/>
                  <a:pt x="26" y="227"/>
                  <a:pt x="0" y="344"/>
                </a:cubicBezTo>
                <a:cubicBezTo>
                  <a:pt x="91" y="376"/>
                  <a:pt x="188" y="415"/>
                  <a:pt x="279" y="402"/>
                </a:cubicBezTo>
                <a:cubicBezTo>
                  <a:pt x="376" y="396"/>
                  <a:pt x="474" y="324"/>
                  <a:pt x="487" y="227"/>
                </a:cubicBezTo>
                <a:cubicBezTo>
                  <a:pt x="493" y="130"/>
                  <a:pt x="376" y="39"/>
                  <a:pt x="299" y="9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77" name="Google Shape;2077;p25"/>
          <p:cNvSpPr/>
          <p:nvPr/>
        </p:nvSpPr>
        <p:spPr>
          <a:xfrm rot="10800000" flipH="1">
            <a:off x="6444620" y="4282830"/>
            <a:ext cx="32437" cy="50412"/>
          </a:xfrm>
          <a:custGeom>
            <a:avLst/>
            <a:gdLst/>
            <a:ahLst/>
            <a:cxnLst/>
            <a:rect l="l" t="t" r="r" b="b"/>
            <a:pathLst>
              <a:path w="222" h="345" extrusionOk="0">
                <a:moveTo>
                  <a:pt x="59" y="305"/>
                </a:moveTo>
                <a:cubicBezTo>
                  <a:pt x="20" y="208"/>
                  <a:pt x="1" y="104"/>
                  <a:pt x="7" y="1"/>
                </a:cubicBezTo>
                <a:cubicBezTo>
                  <a:pt x="156" y="14"/>
                  <a:pt x="221" y="254"/>
                  <a:pt x="98" y="344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78" name="Google Shape;2078;p25"/>
          <p:cNvSpPr/>
          <p:nvPr/>
        </p:nvSpPr>
        <p:spPr>
          <a:xfrm rot="10800000" flipH="1">
            <a:off x="9881810" y="4275949"/>
            <a:ext cx="49388" cy="37115"/>
          </a:xfrm>
          <a:custGeom>
            <a:avLst/>
            <a:gdLst/>
            <a:ahLst/>
            <a:cxnLst/>
            <a:rect l="l" t="t" r="r" b="b"/>
            <a:pathLst>
              <a:path w="338" h="254" extrusionOk="0">
                <a:moveTo>
                  <a:pt x="33" y="253"/>
                </a:moveTo>
                <a:cubicBezTo>
                  <a:pt x="136" y="221"/>
                  <a:pt x="234" y="195"/>
                  <a:pt x="338" y="169"/>
                </a:cubicBezTo>
                <a:cubicBezTo>
                  <a:pt x="305" y="26"/>
                  <a:pt x="72" y="1"/>
                  <a:pt x="0" y="130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79" name="Google Shape;2079;p25"/>
          <p:cNvSpPr/>
          <p:nvPr/>
        </p:nvSpPr>
        <p:spPr>
          <a:xfrm rot="10800000" flipH="1">
            <a:off x="5959260" y="3730350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46"/>
                </a:moveTo>
                <a:cubicBezTo>
                  <a:pt x="280" y="33"/>
                  <a:pt x="183" y="27"/>
                  <a:pt x="85" y="14"/>
                </a:cubicBezTo>
                <a:cubicBezTo>
                  <a:pt x="1" y="143"/>
                  <a:pt x="150" y="319"/>
                  <a:pt x="299" y="344"/>
                </a:cubicBezTo>
                <a:cubicBezTo>
                  <a:pt x="410" y="364"/>
                  <a:pt x="533" y="338"/>
                  <a:pt x="585" y="241"/>
                </a:cubicBezTo>
                <a:cubicBezTo>
                  <a:pt x="630" y="143"/>
                  <a:pt x="533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80" name="Google Shape;2080;p25"/>
          <p:cNvSpPr/>
          <p:nvPr/>
        </p:nvSpPr>
        <p:spPr>
          <a:xfrm rot="10800000" flipH="1">
            <a:off x="5980151" y="3290361"/>
            <a:ext cx="50264" cy="85480"/>
          </a:xfrm>
          <a:custGeom>
            <a:avLst/>
            <a:gdLst/>
            <a:ahLst/>
            <a:cxnLst/>
            <a:rect l="l" t="t" r="r" b="b"/>
            <a:pathLst>
              <a:path w="344" h="585" extrusionOk="0">
                <a:moveTo>
                  <a:pt x="39" y="584"/>
                </a:moveTo>
                <a:cubicBezTo>
                  <a:pt x="0" y="377"/>
                  <a:pt x="65" y="150"/>
                  <a:pt x="208" y="0"/>
                </a:cubicBezTo>
                <a:cubicBezTo>
                  <a:pt x="305" y="65"/>
                  <a:pt x="344" y="201"/>
                  <a:pt x="305" y="312"/>
                </a:cubicBezTo>
                <a:cubicBezTo>
                  <a:pt x="266" y="422"/>
                  <a:pt x="149" y="500"/>
                  <a:pt x="32" y="48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81" name="Google Shape;2081;p25"/>
          <p:cNvSpPr/>
          <p:nvPr/>
        </p:nvSpPr>
        <p:spPr>
          <a:xfrm rot="10800000" flipH="1">
            <a:off x="6182987" y="2884156"/>
            <a:ext cx="92053" cy="53333"/>
          </a:xfrm>
          <a:custGeom>
            <a:avLst/>
            <a:gdLst/>
            <a:ahLst/>
            <a:cxnLst/>
            <a:rect l="l" t="t" r="r" b="b"/>
            <a:pathLst>
              <a:path w="630" h="365" extrusionOk="0">
                <a:moveTo>
                  <a:pt x="370" y="46"/>
                </a:moveTo>
                <a:cubicBezTo>
                  <a:pt x="279" y="33"/>
                  <a:pt x="182" y="27"/>
                  <a:pt x="84" y="14"/>
                </a:cubicBezTo>
                <a:cubicBezTo>
                  <a:pt x="0" y="144"/>
                  <a:pt x="143" y="319"/>
                  <a:pt x="298" y="345"/>
                </a:cubicBezTo>
                <a:cubicBezTo>
                  <a:pt x="402" y="364"/>
                  <a:pt x="532" y="338"/>
                  <a:pt x="577" y="241"/>
                </a:cubicBezTo>
                <a:cubicBezTo>
                  <a:pt x="629" y="144"/>
                  <a:pt x="525" y="1"/>
                  <a:pt x="428" y="46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82" name="Google Shape;2082;p25"/>
          <p:cNvSpPr/>
          <p:nvPr/>
        </p:nvSpPr>
        <p:spPr>
          <a:xfrm rot="10800000" flipH="1">
            <a:off x="6422410" y="3060200"/>
            <a:ext cx="48511" cy="64585"/>
          </a:xfrm>
          <a:custGeom>
            <a:avLst/>
            <a:gdLst/>
            <a:ahLst/>
            <a:cxnLst/>
            <a:rect l="l" t="t" r="r" b="b"/>
            <a:pathLst>
              <a:path w="332" h="442" extrusionOk="0">
                <a:moveTo>
                  <a:pt x="72" y="441"/>
                </a:moveTo>
                <a:cubicBezTo>
                  <a:pt x="33" y="364"/>
                  <a:pt x="0" y="279"/>
                  <a:pt x="0" y="188"/>
                </a:cubicBezTo>
                <a:cubicBezTo>
                  <a:pt x="7" y="98"/>
                  <a:pt x="72" y="7"/>
                  <a:pt x="163" y="0"/>
                </a:cubicBezTo>
                <a:cubicBezTo>
                  <a:pt x="260" y="0"/>
                  <a:pt x="331" y="104"/>
                  <a:pt x="318" y="195"/>
                </a:cubicBezTo>
                <a:cubicBezTo>
                  <a:pt x="305" y="292"/>
                  <a:pt x="227" y="370"/>
                  <a:pt x="143" y="40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83" name="Google Shape;2083;p25"/>
          <p:cNvSpPr/>
          <p:nvPr/>
        </p:nvSpPr>
        <p:spPr>
          <a:xfrm rot="-5400000" flipH="1">
            <a:off x="7981507" y="288322"/>
            <a:ext cx="95852" cy="183965"/>
          </a:xfrm>
          <a:custGeom>
            <a:avLst/>
            <a:gdLst/>
            <a:ahLst/>
            <a:cxnLst/>
            <a:rect l="l" t="t" r="r" b="b"/>
            <a:pathLst>
              <a:path w="656" h="1259" extrusionOk="0">
                <a:moveTo>
                  <a:pt x="65" y="500"/>
                </a:moveTo>
                <a:cubicBezTo>
                  <a:pt x="0" y="260"/>
                  <a:pt x="208" y="1"/>
                  <a:pt x="454" y="1"/>
                </a:cubicBezTo>
                <a:cubicBezTo>
                  <a:pt x="499" y="7"/>
                  <a:pt x="538" y="14"/>
                  <a:pt x="577" y="40"/>
                </a:cubicBezTo>
                <a:cubicBezTo>
                  <a:pt x="649" y="98"/>
                  <a:pt x="655" y="202"/>
                  <a:pt x="642" y="299"/>
                </a:cubicBezTo>
                <a:cubicBezTo>
                  <a:pt x="629" y="487"/>
                  <a:pt x="603" y="682"/>
                  <a:pt x="571" y="870"/>
                </a:cubicBezTo>
                <a:cubicBezTo>
                  <a:pt x="545" y="1000"/>
                  <a:pt x="493" y="1155"/>
                  <a:pt x="370" y="1201"/>
                </a:cubicBezTo>
                <a:cubicBezTo>
                  <a:pt x="195" y="1259"/>
                  <a:pt x="26" y="1064"/>
                  <a:pt x="20" y="88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2919474179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spTree>
      <p:nvGrpSpPr>
        <p:cNvPr id="1" name="Shape 1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" name="Google Shape;189;p5"/>
          <p:cNvSpPr/>
          <p:nvPr/>
        </p:nvSpPr>
        <p:spPr>
          <a:xfrm rot="2323750">
            <a:off x="-1132956" y="-249293"/>
            <a:ext cx="3304779" cy="3797352"/>
          </a:xfrm>
          <a:prstGeom prst="flowChartOnlineStorage">
            <a:avLst/>
          </a:prstGeom>
          <a:solidFill>
            <a:schemeClr val="accent1"/>
          </a:solidFill>
          <a:ln w="9525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90" name="Google Shape;190;p5"/>
          <p:cNvGrpSpPr/>
          <p:nvPr/>
        </p:nvGrpSpPr>
        <p:grpSpPr>
          <a:xfrm rot="10469131" flipH="1">
            <a:off x="-1896056" y="-4290224"/>
            <a:ext cx="17536691" cy="7124119"/>
            <a:chOff x="-1468125" y="3375299"/>
            <a:chExt cx="13152147" cy="5342938"/>
          </a:xfrm>
        </p:grpSpPr>
        <p:grpSp>
          <p:nvGrpSpPr>
            <p:cNvPr id="191" name="Google Shape;191;p5"/>
            <p:cNvGrpSpPr/>
            <p:nvPr/>
          </p:nvGrpSpPr>
          <p:grpSpPr>
            <a:xfrm>
              <a:off x="-1468125" y="3375299"/>
              <a:ext cx="13126601" cy="2410835"/>
              <a:chOff x="2617050" y="4134125"/>
              <a:chExt cx="6970000" cy="1332100"/>
            </a:xfrm>
          </p:grpSpPr>
          <p:sp>
            <p:nvSpPr>
              <p:cNvPr id="192" name="Google Shape;192;p5"/>
              <p:cNvSpPr/>
              <p:nvPr/>
            </p:nvSpPr>
            <p:spPr>
              <a:xfrm>
                <a:off x="2617050" y="4329925"/>
                <a:ext cx="6970000" cy="1136300"/>
              </a:xfrm>
              <a:custGeom>
                <a:avLst/>
                <a:gdLst/>
                <a:ahLst/>
                <a:cxnLst/>
                <a:rect l="l" t="t" r="r" b="b"/>
                <a:pathLst>
                  <a:path w="278800" h="45452" extrusionOk="0">
                    <a:moveTo>
                      <a:pt x="165875" y="0"/>
                    </a:moveTo>
                    <a:cubicBezTo>
                      <a:pt x="154970" y="0"/>
                      <a:pt x="146990" y="3265"/>
                      <a:pt x="139400" y="6905"/>
                    </a:cubicBezTo>
                    <a:cubicBezTo>
                      <a:pt x="129595" y="11604"/>
                      <a:pt x="118244" y="18055"/>
                      <a:pt x="102202" y="18055"/>
                    </a:cubicBezTo>
                    <a:cubicBezTo>
                      <a:pt x="92574" y="18055"/>
                      <a:pt x="81257" y="15732"/>
                      <a:pt x="67570" y="9311"/>
                    </a:cubicBezTo>
                    <a:cubicBezTo>
                      <a:pt x="52912" y="2430"/>
                      <a:pt x="39134" y="371"/>
                      <a:pt x="27892" y="371"/>
                    </a:cubicBezTo>
                    <a:cubicBezTo>
                      <a:pt x="11127" y="371"/>
                      <a:pt x="1" y="4950"/>
                      <a:pt x="1" y="4950"/>
                    </a:cubicBezTo>
                    <a:lnTo>
                      <a:pt x="1" y="45452"/>
                    </a:lnTo>
                    <a:lnTo>
                      <a:pt x="278799" y="45452"/>
                    </a:lnTo>
                    <a:lnTo>
                      <a:pt x="278799" y="8910"/>
                    </a:lnTo>
                    <a:cubicBezTo>
                      <a:pt x="278799" y="8910"/>
                      <a:pt x="261746" y="18308"/>
                      <a:pt x="239090" y="18308"/>
                    </a:cubicBezTo>
                    <a:cubicBezTo>
                      <a:pt x="229133" y="18308"/>
                      <a:pt x="218093" y="16493"/>
                      <a:pt x="206944" y="11266"/>
                    </a:cubicBezTo>
                    <a:cubicBezTo>
                      <a:pt x="189184" y="2935"/>
                      <a:pt x="176215" y="0"/>
                      <a:pt x="16587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3" name="Google Shape;193;p5"/>
              <p:cNvSpPr/>
              <p:nvPr/>
            </p:nvSpPr>
            <p:spPr>
              <a:xfrm>
                <a:off x="2617050" y="4134125"/>
                <a:ext cx="6970000" cy="1332100"/>
              </a:xfrm>
              <a:custGeom>
                <a:avLst/>
                <a:gdLst/>
                <a:ahLst/>
                <a:cxnLst/>
                <a:rect l="l" t="t" r="r" b="b"/>
                <a:pathLst>
                  <a:path w="278800" h="53284" fill="none" extrusionOk="0">
                    <a:moveTo>
                      <a:pt x="1" y="12782"/>
                    </a:moveTo>
                    <a:cubicBezTo>
                      <a:pt x="1" y="12782"/>
                      <a:pt x="31054" y="0"/>
                      <a:pt x="67570" y="17143"/>
                    </a:cubicBezTo>
                    <a:cubicBezTo>
                      <a:pt x="104061" y="34261"/>
                      <a:pt x="123711" y="22256"/>
                      <a:pt x="139400" y="14737"/>
                    </a:cubicBezTo>
                    <a:cubicBezTo>
                      <a:pt x="154187" y="7645"/>
                      <a:pt x="170453" y="1980"/>
                      <a:pt x="206944" y="19098"/>
                    </a:cubicBezTo>
                    <a:cubicBezTo>
                      <a:pt x="243461" y="36216"/>
                      <a:pt x="278799" y="16742"/>
                      <a:pt x="278799" y="16742"/>
                    </a:cubicBezTo>
                    <a:lnTo>
                      <a:pt x="278799" y="53284"/>
                    </a:lnTo>
                    <a:lnTo>
                      <a:pt x="1" y="53284"/>
                    </a:lnTo>
                    <a:close/>
                  </a:path>
                </a:pathLst>
              </a:custGeom>
              <a:solidFill>
                <a:srgbClr val="C6E6E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94" name="Google Shape;194;p5"/>
            <p:cNvGrpSpPr/>
            <p:nvPr/>
          </p:nvGrpSpPr>
          <p:grpSpPr>
            <a:xfrm>
              <a:off x="-1468125" y="3729662"/>
              <a:ext cx="13152147" cy="4988575"/>
              <a:chOff x="-264980" y="698245"/>
              <a:chExt cx="8545905" cy="5717565"/>
            </a:xfrm>
          </p:grpSpPr>
          <p:sp>
            <p:nvSpPr>
              <p:cNvPr id="195" name="Google Shape;195;p5"/>
              <p:cNvSpPr/>
              <p:nvPr/>
            </p:nvSpPr>
            <p:spPr>
              <a:xfrm>
                <a:off x="-264980" y="1981153"/>
                <a:ext cx="8529531" cy="3569525"/>
              </a:xfrm>
              <a:custGeom>
                <a:avLst/>
                <a:gdLst/>
                <a:ahLst/>
                <a:cxnLst/>
                <a:rect l="l" t="t" r="r" b="b"/>
                <a:pathLst>
                  <a:path w="285579" h="142781" extrusionOk="0">
                    <a:moveTo>
                      <a:pt x="0" y="142780"/>
                    </a:moveTo>
                    <a:lnTo>
                      <a:pt x="285579" y="142780"/>
                    </a:lnTo>
                    <a:lnTo>
                      <a:pt x="28557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" name="Google Shape;196;p5"/>
              <p:cNvSpPr/>
              <p:nvPr/>
            </p:nvSpPr>
            <p:spPr>
              <a:xfrm rot="-10383881" flipH="1">
                <a:off x="75117" y="1188053"/>
                <a:ext cx="8142904" cy="4737948"/>
              </a:xfrm>
              <a:custGeom>
                <a:avLst/>
                <a:gdLst/>
                <a:ahLst/>
                <a:cxnLst/>
                <a:rect l="l" t="t" r="r" b="b"/>
                <a:pathLst>
                  <a:path w="313885" h="184466" extrusionOk="0">
                    <a:moveTo>
                      <a:pt x="186903" y="32588"/>
                    </a:moveTo>
                    <a:cubicBezTo>
                      <a:pt x="185661" y="32588"/>
                      <a:pt x="184432" y="32845"/>
                      <a:pt x="183424" y="33328"/>
                    </a:cubicBezTo>
                    <a:cubicBezTo>
                      <a:pt x="182824" y="33619"/>
                      <a:pt x="182224" y="34064"/>
                      <a:pt x="182070" y="34716"/>
                    </a:cubicBezTo>
                    <a:cubicBezTo>
                      <a:pt x="181847" y="35607"/>
                      <a:pt x="182601" y="36463"/>
                      <a:pt x="183458" y="36823"/>
                    </a:cubicBezTo>
                    <a:cubicBezTo>
                      <a:pt x="184093" y="37098"/>
                      <a:pt x="184787" y="37177"/>
                      <a:pt x="185487" y="37177"/>
                    </a:cubicBezTo>
                    <a:cubicBezTo>
                      <a:pt x="185921" y="37177"/>
                      <a:pt x="186356" y="37147"/>
                      <a:pt x="186782" y="37114"/>
                    </a:cubicBezTo>
                    <a:cubicBezTo>
                      <a:pt x="188495" y="36994"/>
                      <a:pt x="190192" y="36892"/>
                      <a:pt x="191888" y="36772"/>
                    </a:cubicBezTo>
                    <a:cubicBezTo>
                      <a:pt x="192111" y="36755"/>
                      <a:pt x="192316" y="36737"/>
                      <a:pt x="192488" y="36617"/>
                    </a:cubicBezTo>
                    <a:cubicBezTo>
                      <a:pt x="192933" y="36309"/>
                      <a:pt x="192762" y="35624"/>
                      <a:pt x="192471" y="35178"/>
                    </a:cubicBezTo>
                    <a:cubicBezTo>
                      <a:pt x="191343" y="33393"/>
                      <a:pt x="189103" y="32588"/>
                      <a:pt x="186903" y="32588"/>
                    </a:cubicBezTo>
                    <a:close/>
                    <a:moveTo>
                      <a:pt x="165701" y="35269"/>
                    </a:moveTo>
                    <a:cubicBezTo>
                      <a:pt x="165577" y="35269"/>
                      <a:pt x="165453" y="35278"/>
                      <a:pt x="165330" y="35298"/>
                    </a:cubicBezTo>
                    <a:cubicBezTo>
                      <a:pt x="164713" y="35401"/>
                      <a:pt x="164113" y="35915"/>
                      <a:pt x="164147" y="36549"/>
                    </a:cubicBezTo>
                    <a:cubicBezTo>
                      <a:pt x="164199" y="37251"/>
                      <a:pt x="164970" y="37646"/>
                      <a:pt x="165655" y="37834"/>
                    </a:cubicBezTo>
                    <a:cubicBezTo>
                      <a:pt x="166384" y="38032"/>
                      <a:pt x="167089" y="38113"/>
                      <a:pt x="167786" y="38113"/>
                    </a:cubicBezTo>
                    <a:cubicBezTo>
                      <a:pt x="168958" y="38113"/>
                      <a:pt x="170107" y="37884"/>
                      <a:pt x="171310" y="37594"/>
                    </a:cubicBezTo>
                    <a:cubicBezTo>
                      <a:pt x="172029" y="37423"/>
                      <a:pt x="174394" y="37080"/>
                      <a:pt x="173383" y="36103"/>
                    </a:cubicBezTo>
                    <a:cubicBezTo>
                      <a:pt x="173209" y="35938"/>
                      <a:pt x="172847" y="35891"/>
                      <a:pt x="172452" y="35891"/>
                    </a:cubicBezTo>
                    <a:cubicBezTo>
                      <a:pt x="171948" y="35891"/>
                      <a:pt x="171392" y="35966"/>
                      <a:pt x="171104" y="35966"/>
                    </a:cubicBezTo>
                    <a:cubicBezTo>
                      <a:pt x="171031" y="35967"/>
                      <a:pt x="170958" y="35968"/>
                      <a:pt x="170885" y="35968"/>
                    </a:cubicBezTo>
                    <a:cubicBezTo>
                      <a:pt x="169639" y="35968"/>
                      <a:pt x="168394" y="35828"/>
                      <a:pt x="167180" y="35521"/>
                    </a:cubicBezTo>
                    <a:cubicBezTo>
                      <a:pt x="166700" y="35411"/>
                      <a:pt x="166199" y="35269"/>
                      <a:pt x="165701" y="35269"/>
                    </a:cubicBezTo>
                    <a:close/>
                    <a:moveTo>
                      <a:pt x="313713" y="38948"/>
                    </a:moveTo>
                    <a:cubicBezTo>
                      <a:pt x="313713" y="38948"/>
                      <a:pt x="313713" y="38948"/>
                      <a:pt x="313713" y="38948"/>
                    </a:cubicBezTo>
                    <a:cubicBezTo>
                      <a:pt x="313713" y="38948"/>
                      <a:pt x="313713" y="38948"/>
                      <a:pt x="313713" y="38948"/>
                    </a:cubicBezTo>
                    <a:close/>
                    <a:moveTo>
                      <a:pt x="241084" y="36326"/>
                    </a:moveTo>
                    <a:cubicBezTo>
                      <a:pt x="239935" y="36326"/>
                      <a:pt x="240277" y="38504"/>
                      <a:pt x="240550" y="39085"/>
                    </a:cubicBezTo>
                    <a:cubicBezTo>
                      <a:pt x="240635" y="39256"/>
                      <a:pt x="240772" y="39462"/>
                      <a:pt x="240978" y="39496"/>
                    </a:cubicBezTo>
                    <a:cubicBezTo>
                      <a:pt x="240997" y="39499"/>
                      <a:pt x="241016" y="39500"/>
                      <a:pt x="241035" y="39500"/>
                    </a:cubicBezTo>
                    <a:cubicBezTo>
                      <a:pt x="241250" y="39500"/>
                      <a:pt x="241434" y="39327"/>
                      <a:pt x="241561" y="39153"/>
                    </a:cubicBezTo>
                    <a:cubicBezTo>
                      <a:pt x="242023" y="38519"/>
                      <a:pt x="242109" y="37628"/>
                      <a:pt x="241800" y="36909"/>
                    </a:cubicBezTo>
                    <a:cubicBezTo>
                      <a:pt x="241663" y="36617"/>
                      <a:pt x="241423" y="36326"/>
                      <a:pt x="241098" y="36326"/>
                    </a:cubicBezTo>
                    <a:cubicBezTo>
                      <a:pt x="241093" y="36326"/>
                      <a:pt x="241089" y="36326"/>
                      <a:pt x="241084" y="36326"/>
                    </a:cubicBezTo>
                    <a:close/>
                    <a:moveTo>
                      <a:pt x="245592" y="36203"/>
                    </a:moveTo>
                    <a:cubicBezTo>
                      <a:pt x="242312" y="36203"/>
                      <a:pt x="242535" y="42279"/>
                      <a:pt x="242983" y="44054"/>
                    </a:cubicBezTo>
                    <a:cubicBezTo>
                      <a:pt x="243120" y="44551"/>
                      <a:pt x="243360" y="45099"/>
                      <a:pt x="243891" y="45305"/>
                    </a:cubicBezTo>
                    <a:cubicBezTo>
                      <a:pt x="244007" y="45344"/>
                      <a:pt x="244125" y="45362"/>
                      <a:pt x="244243" y="45362"/>
                    </a:cubicBezTo>
                    <a:cubicBezTo>
                      <a:pt x="244785" y="45362"/>
                      <a:pt x="245330" y="44982"/>
                      <a:pt x="245724" y="44602"/>
                    </a:cubicBezTo>
                    <a:cubicBezTo>
                      <a:pt x="246667" y="43677"/>
                      <a:pt x="247420" y="42597"/>
                      <a:pt x="247917" y="41432"/>
                    </a:cubicBezTo>
                    <a:cubicBezTo>
                      <a:pt x="248329" y="40438"/>
                      <a:pt x="248586" y="39342"/>
                      <a:pt x="248294" y="38314"/>
                    </a:cubicBezTo>
                    <a:cubicBezTo>
                      <a:pt x="248003" y="37286"/>
                      <a:pt x="247095" y="36360"/>
                      <a:pt x="245930" y="36223"/>
                    </a:cubicBezTo>
                    <a:cubicBezTo>
                      <a:pt x="245813" y="36210"/>
                      <a:pt x="245700" y="36203"/>
                      <a:pt x="245592" y="36203"/>
                    </a:cubicBezTo>
                    <a:close/>
                    <a:moveTo>
                      <a:pt x="119637" y="55954"/>
                    </a:moveTo>
                    <a:cubicBezTo>
                      <a:pt x="118727" y="55954"/>
                      <a:pt x="117589" y="56186"/>
                      <a:pt x="117045" y="56253"/>
                    </a:cubicBezTo>
                    <a:cubicBezTo>
                      <a:pt x="116121" y="56363"/>
                      <a:pt x="115185" y="56437"/>
                      <a:pt x="114247" y="56437"/>
                    </a:cubicBezTo>
                    <a:cubicBezTo>
                      <a:pt x="113569" y="56437"/>
                      <a:pt x="112889" y="56398"/>
                      <a:pt x="112213" y="56305"/>
                    </a:cubicBezTo>
                    <a:cubicBezTo>
                      <a:pt x="111410" y="56200"/>
                      <a:pt x="110598" y="56003"/>
                      <a:pt x="109790" y="56003"/>
                    </a:cubicBezTo>
                    <a:cubicBezTo>
                      <a:pt x="109546" y="56003"/>
                      <a:pt x="109303" y="56021"/>
                      <a:pt x="109060" y="56065"/>
                    </a:cubicBezTo>
                    <a:cubicBezTo>
                      <a:pt x="107998" y="56236"/>
                      <a:pt x="106953" y="57042"/>
                      <a:pt x="106953" y="58104"/>
                    </a:cubicBezTo>
                    <a:cubicBezTo>
                      <a:pt x="106953" y="58875"/>
                      <a:pt x="107518" y="59577"/>
                      <a:pt x="108204" y="59937"/>
                    </a:cubicBezTo>
                    <a:cubicBezTo>
                      <a:pt x="108889" y="60280"/>
                      <a:pt x="109694" y="60366"/>
                      <a:pt x="110465" y="60383"/>
                    </a:cubicBezTo>
                    <a:cubicBezTo>
                      <a:pt x="110665" y="60390"/>
                      <a:pt x="110864" y="60393"/>
                      <a:pt x="111063" y="60393"/>
                    </a:cubicBezTo>
                    <a:cubicBezTo>
                      <a:pt x="113370" y="60393"/>
                      <a:pt x="115605" y="59942"/>
                      <a:pt x="117782" y="59200"/>
                    </a:cubicBezTo>
                    <a:cubicBezTo>
                      <a:pt x="118553" y="58926"/>
                      <a:pt x="119684" y="58652"/>
                      <a:pt x="120232" y="58001"/>
                    </a:cubicBezTo>
                    <a:cubicBezTo>
                      <a:pt x="121616" y="56346"/>
                      <a:pt x="120818" y="55954"/>
                      <a:pt x="119637" y="55954"/>
                    </a:cubicBezTo>
                    <a:close/>
                    <a:moveTo>
                      <a:pt x="91544" y="65004"/>
                    </a:moveTo>
                    <a:cubicBezTo>
                      <a:pt x="91762" y="65004"/>
                      <a:pt x="91982" y="65092"/>
                      <a:pt x="92183" y="65180"/>
                    </a:cubicBezTo>
                    <a:lnTo>
                      <a:pt x="100733" y="68813"/>
                    </a:lnTo>
                    <a:cubicBezTo>
                      <a:pt x="101281" y="69036"/>
                      <a:pt x="101881" y="69310"/>
                      <a:pt x="102087" y="69875"/>
                    </a:cubicBezTo>
                    <a:cubicBezTo>
                      <a:pt x="102309" y="70406"/>
                      <a:pt x="102070" y="71023"/>
                      <a:pt x="101658" y="71434"/>
                    </a:cubicBezTo>
                    <a:cubicBezTo>
                      <a:pt x="101247" y="71828"/>
                      <a:pt x="100699" y="72051"/>
                      <a:pt x="100168" y="72240"/>
                    </a:cubicBezTo>
                    <a:cubicBezTo>
                      <a:pt x="99100" y="72596"/>
                      <a:pt x="97958" y="72863"/>
                      <a:pt x="96839" y="72863"/>
                    </a:cubicBezTo>
                    <a:cubicBezTo>
                      <a:pt x="96180" y="72863"/>
                      <a:pt x="95530" y="72770"/>
                      <a:pt x="94907" y="72548"/>
                    </a:cubicBezTo>
                    <a:cubicBezTo>
                      <a:pt x="93417" y="72017"/>
                      <a:pt x="91875" y="70818"/>
                      <a:pt x="91361" y="69275"/>
                    </a:cubicBezTo>
                    <a:cubicBezTo>
                      <a:pt x="91121" y="68539"/>
                      <a:pt x="90504" y="65352"/>
                      <a:pt x="91309" y="65043"/>
                    </a:cubicBezTo>
                    <a:cubicBezTo>
                      <a:pt x="91387" y="65016"/>
                      <a:pt x="91465" y="65004"/>
                      <a:pt x="91544" y="65004"/>
                    </a:cubicBezTo>
                    <a:close/>
                    <a:moveTo>
                      <a:pt x="107475" y="69269"/>
                    </a:moveTo>
                    <a:cubicBezTo>
                      <a:pt x="107772" y="69269"/>
                      <a:pt x="108062" y="69293"/>
                      <a:pt x="108341" y="69344"/>
                    </a:cubicBezTo>
                    <a:cubicBezTo>
                      <a:pt x="108820" y="69430"/>
                      <a:pt x="109369" y="69652"/>
                      <a:pt x="109472" y="70132"/>
                    </a:cubicBezTo>
                    <a:cubicBezTo>
                      <a:pt x="109574" y="70629"/>
                      <a:pt x="109146" y="71075"/>
                      <a:pt x="108735" y="71383"/>
                    </a:cubicBezTo>
                    <a:cubicBezTo>
                      <a:pt x="107827" y="72085"/>
                      <a:pt x="106867" y="72719"/>
                      <a:pt x="105873" y="73268"/>
                    </a:cubicBezTo>
                    <a:cubicBezTo>
                      <a:pt x="105359" y="73542"/>
                      <a:pt x="104811" y="73816"/>
                      <a:pt x="104228" y="73850"/>
                    </a:cubicBezTo>
                    <a:cubicBezTo>
                      <a:pt x="104178" y="73853"/>
                      <a:pt x="104130" y="73854"/>
                      <a:pt x="104082" y="73854"/>
                    </a:cubicBezTo>
                    <a:cubicBezTo>
                      <a:pt x="102354" y="73854"/>
                      <a:pt x="102555" y="72058"/>
                      <a:pt x="103372" y="71057"/>
                    </a:cubicBezTo>
                    <a:cubicBezTo>
                      <a:pt x="104303" y="69912"/>
                      <a:pt x="105964" y="69269"/>
                      <a:pt x="107475" y="69269"/>
                    </a:cubicBezTo>
                    <a:close/>
                    <a:moveTo>
                      <a:pt x="194964" y="0"/>
                    </a:moveTo>
                    <a:cubicBezTo>
                      <a:pt x="176009" y="0"/>
                      <a:pt x="157059" y="5766"/>
                      <a:pt x="141838" y="17050"/>
                    </a:cubicBezTo>
                    <a:cubicBezTo>
                      <a:pt x="137401" y="20340"/>
                      <a:pt x="133237" y="24109"/>
                      <a:pt x="128319" y="26697"/>
                    </a:cubicBezTo>
                    <a:cubicBezTo>
                      <a:pt x="126210" y="27806"/>
                      <a:pt x="123759" y="28229"/>
                      <a:pt x="121263" y="28229"/>
                    </a:cubicBezTo>
                    <a:cubicBezTo>
                      <a:pt x="118632" y="28229"/>
                      <a:pt x="115950" y="27758"/>
                      <a:pt x="113567" y="27125"/>
                    </a:cubicBezTo>
                    <a:cubicBezTo>
                      <a:pt x="113009" y="26979"/>
                      <a:pt x="112398" y="26828"/>
                      <a:pt x="111827" y="26828"/>
                    </a:cubicBezTo>
                    <a:cubicBezTo>
                      <a:pt x="111327" y="26828"/>
                      <a:pt x="110858" y="26943"/>
                      <a:pt x="110483" y="27279"/>
                    </a:cubicBezTo>
                    <a:cubicBezTo>
                      <a:pt x="109489" y="28205"/>
                      <a:pt x="110123" y="29901"/>
                      <a:pt x="111048" y="30912"/>
                    </a:cubicBezTo>
                    <a:cubicBezTo>
                      <a:pt x="111956" y="31923"/>
                      <a:pt x="113173" y="32899"/>
                      <a:pt x="113207" y="34270"/>
                    </a:cubicBezTo>
                    <a:cubicBezTo>
                      <a:pt x="113258" y="35692"/>
                      <a:pt x="111888" y="36840"/>
                      <a:pt x="110465" y="37012"/>
                    </a:cubicBezTo>
                    <a:cubicBezTo>
                      <a:pt x="110318" y="37028"/>
                      <a:pt x="110172" y="37035"/>
                      <a:pt x="110025" y="37035"/>
                    </a:cubicBezTo>
                    <a:cubicBezTo>
                      <a:pt x="108772" y="37035"/>
                      <a:pt x="107545" y="36472"/>
                      <a:pt x="106456" y="35812"/>
                    </a:cubicBezTo>
                    <a:cubicBezTo>
                      <a:pt x="102772" y="33550"/>
                      <a:pt x="99979" y="29884"/>
                      <a:pt x="98780" y="25720"/>
                    </a:cubicBezTo>
                    <a:cubicBezTo>
                      <a:pt x="97426" y="21025"/>
                      <a:pt x="97717" y="15234"/>
                      <a:pt x="93794" y="12338"/>
                    </a:cubicBezTo>
                    <a:cubicBezTo>
                      <a:pt x="92425" y="11330"/>
                      <a:pt x="90755" y="10892"/>
                      <a:pt x="89054" y="10892"/>
                    </a:cubicBezTo>
                    <a:cubicBezTo>
                      <a:pt x="87689" y="10892"/>
                      <a:pt x="86304" y="11174"/>
                      <a:pt x="85038" y="11670"/>
                    </a:cubicBezTo>
                    <a:cubicBezTo>
                      <a:pt x="82194" y="12784"/>
                      <a:pt x="79966" y="15268"/>
                      <a:pt x="77653" y="17256"/>
                    </a:cubicBezTo>
                    <a:cubicBezTo>
                      <a:pt x="82862" y="18232"/>
                      <a:pt x="87026" y="22105"/>
                      <a:pt x="90435" y="26148"/>
                    </a:cubicBezTo>
                    <a:cubicBezTo>
                      <a:pt x="94770" y="31289"/>
                      <a:pt x="98711" y="37320"/>
                      <a:pt x="105308" y="39736"/>
                    </a:cubicBezTo>
                    <a:cubicBezTo>
                      <a:pt x="108011" y="40726"/>
                      <a:pt x="110831" y="41161"/>
                      <a:pt x="113678" y="41161"/>
                    </a:cubicBezTo>
                    <a:cubicBezTo>
                      <a:pt x="119404" y="41161"/>
                      <a:pt x="125237" y="39404"/>
                      <a:pt x="130444" y="36874"/>
                    </a:cubicBezTo>
                    <a:cubicBezTo>
                      <a:pt x="138257" y="33105"/>
                      <a:pt x="145163" y="27708"/>
                      <a:pt x="152787" y="23578"/>
                    </a:cubicBezTo>
                    <a:cubicBezTo>
                      <a:pt x="161671" y="18754"/>
                      <a:pt x="171739" y="15691"/>
                      <a:pt x="181795" y="15691"/>
                    </a:cubicBezTo>
                    <a:cubicBezTo>
                      <a:pt x="184598" y="15691"/>
                      <a:pt x="187400" y="15929"/>
                      <a:pt x="190175" y="16433"/>
                    </a:cubicBezTo>
                    <a:cubicBezTo>
                      <a:pt x="202888" y="18729"/>
                      <a:pt x="214797" y="27262"/>
                      <a:pt x="219269" y="39393"/>
                    </a:cubicBezTo>
                    <a:cubicBezTo>
                      <a:pt x="222490" y="48097"/>
                      <a:pt x="221736" y="57693"/>
                      <a:pt x="222627" y="66945"/>
                    </a:cubicBezTo>
                    <a:cubicBezTo>
                      <a:pt x="223518" y="76198"/>
                      <a:pt x="226808" y="86238"/>
                      <a:pt x="234981" y="90659"/>
                    </a:cubicBezTo>
                    <a:cubicBezTo>
                      <a:pt x="238802" y="92570"/>
                      <a:pt x="242921" y="93393"/>
                      <a:pt x="247073" y="93393"/>
                    </a:cubicBezTo>
                    <a:cubicBezTo>
                      <a:pt x="252715" y="93393"/>
                      <a:pt x="258417" y="91873"/>
                      <a:pt x="263510" y="89494"/>
                    </a:cubicBezTo>
                    <a:cubicBezTo>
                      <a:pt x="267982" y="87404"/>
                      <a:pt x="272214" y="84594"/>
                      <a:pt x="275812" y="81184"/>
                    </a:cubicBezTo>
                    <a:cubicBezTo>
                      <a:pt x="276960" y="80087"/>
                      <a:pt x="279873" y="77688"/>
                      <a:pt x="279188" y="75769"/>
                    </a:cubicBezTo>
                    <a:cubicBezTo>
                      <a:pt x="278840" y="74816"/>
                      <a:pt x="278303" y="74518"/>
                      <a:pt x="277680" y="74518"/>
                    </a:cubicBezTo>
                    <a:cubicBezTo>
                      <a:pt x="276647" y="74518"/>
                      <a:pt x="275379" y="75336"/>
                      <a:pt x="274351" y="75336"/>
                    </a:cubicBezTo>
                    <a:cubicBezTo>
                      <a:pt x="273984" y="75336"/>
                      <a:pt x="273647" y="75231"/>
                      <a:pt x="273362" y="74947"/>
                    </a:cubicBezTo>
                    <a:cubicBezTo>
                      <a:pt x="272608" y="74210"/>
                      <a:pt x="273276" y="72942"/>
                      <a:pt x="273996" y="72171"/>
                    </a:cubicBezTo>
                    <a:cubicBezTo>
                      <a:pt x="283831" y="61839"/>
                      <a:pt x="299852" y="55825"/>
                      <a:pt x="313885" y="55260"/>
                    </a:cubicBezTo>
                    <a:cubicBezTo>
                      <a:pt x="313559" y="53683"/>
                      <a:pt x="313079" y="52004"/>
                      <a:pt x="312720" y="50342"/>
                    </a:cubicBezTo>
                    <a:cubicBezTo>
                      <a:pt x="312463" y="49108"/>
                      <a:pt x="312274" y="47892"/>
                      <a:pt x="312257" y="46727"/>
                    </a:cubicBezTo>
                    <a:cubicBezTo>
                      <a:pt x="312257" y="46042"/>
                      <a:pt x="313180" y="38948"/>
                      <a:pt x="313711" y="38948"/>
                    </a:cubicBezTo>
                    <a:cubicBezTo>
                      <a:pt x="313712" y="38948"/>
                      <a:pt x="313713" y="38948"/>
                      <a:pt x="313713" y="38948"/>
                    </a:cubicBezTo>
                    <a:lnTo>
                      <a:pt x="313713" y="38948"/>
                    </a:lnTo>
                    <a:cubicBezTo>
                      <a:pt x="312991" y="38925"/>
                      <a:pt x="312268" y="38913"/>
                      <a:pt x="311545" y="38913"/>
                    </a:cubicBezTo>
                    <a:cubicBezTo>
                      <a:pt x="302581" y="38913"/>
                      <a:pt x="293613" y="40677"/>
                      <a:pt x="285305" y="44054"/>
                    </a:cubicBezTo>
                    <a:cubicBezTo>
                      <a:pt x="278725" y="46744"/>
                      <a:pt x="272591" y="50428"/>
                      <a:pt x="266063" y="53255"/>
                    </a:cubicBezTo>
                    <a:cubicBezTo>
                      <a:pt x="260682" y="55585"/>
                      <a:pt x="254871" y="57345"/>
                      <a:pt x="249052" y="57345"/>
                    </a:cubicBezTo>
                    <a:cubicBezTo>
                      <a:pt x="247810" y="57345"/>
                      <a:pt x="246568" y="57265"/>
                      <a:pt x="245330" y="57093"/>
                    </a:cubicBezTo>
                    <a:cubicBezTo>
                      <a:pt x="244772" y="57020"/>
                      <a:pt x="244194" y="56927"/>
                      <a:pt x="243630" y="56927"/>
                    </a:cubicBezTo>
                    <a:cubicBezTo>
                      <a:pt x="243139" y="56927"/>
                      <a:pt x="242658" y="56997"/>
                      <a:pt x="242212" y="57213"/>
                    </a:cubicBezTo>
                    <a:cubicBezTo>
                      <a:pt x="239761" y="58412"/>
                      <a:pt x="242623" y="64272"/>
                      <a:pt x="242640" y="66277"/>
                    </a:cubicBezTo>
                    <a:cubicBezTo>
                      <a:pt x="242657" y="68316"/>
                      <a:pt x="241955" y="70475"/>
                      <a:pt x="240310" y="71674"/>
                    </a:cubicBezTo>
                    <a:cubicBezTo>
                      <a:pt x="239441" y="72295"/>
                      <a:pt x="238402" y="72573"/>
                      <a:pt x="237338" y="72573"/>
                    </a:cubicBezTo>
                    <a:cubicBezTo>
                      <a:pt x="235905" y="72573"/>
                      <a:pt x="234428" y="72067"/>
                      <a:pt x="233267" y="71212"/>
                    </a:cubicBezTo>
                    <a:cubicBezTo>
                      <a:pt x="231246" y="69721"/>
                      <a:pt x="230012" y="67408"/>
                      <a:pt x="229087" y="65060"/>
                    </a:cubicBezTo>
                    <a:cubicBezTo>
                      <a:pt x="225694" y="56408"/>
                      <a:pt x="225934" y="46384"/>
                      <a:pt x="229738" y="37903"/>
                    </a:cubicBezTo>
                    <a:cubicBezTo>
                      <a:pt x="230920" y="35264"/>
                      <a:pt x="232959" y="32145"/>
                      <a:pt x="235581" y="30758"/>
                    </a:cubicBezTo>
                    <a:cubicBezTo>
                      <a:pt x="236502" y="30266"/>
                      <a:pt x="237563" y="29990"/>
                      <a:pt x="238607" y="29990"/>
                    </a:cubicBezTo>
                    <a:cubicBezTo>
                      <a:pt x="239601" y="29990"/>
                      <a:pt x="240579" y="30240"/>
                      <a:pt x="241406" y="30792"/>
                    </a:cubicBezTo>
                    <a:cubicBezTo>
                      <a:pt x="242398" y="31470"/>
                      <a:pt x="243279" y="32578"/>
                      <a:pt x="244463" y="32578"/>
                    </a:cubicBezTo>
                    <a:cubicBezTo>
                      <a:pt x="244506" y="32578"/>
                      <a:pt x="244549" y="32577"/>
                      <a:pt x="244593" y="32574"/>
                    </a:cubicBezTo>
                    <a:cubicBezTo>
                      <a:pt x="245416" y="32522"/>
                      <a:pt x="246118" y="31871"/>
                      <a:pt x="246444" y="31100"/>
                    </a:cubicBezTo>
                    <a:cubicBezTo>
                      <a:pt x="246769" y="30346"/>
                      <a:pt x="246804" y="29490"/>
                      <a:pt x="246769" y="28650"/>
                    </a:cubicBezTo>
                    <a:cubicBezTo>
                      <a:pt x="246529" y="22413"/>
                      <a:pt x="243377" y="16862"/>
                      <a:pt x="238870" y="12698"/>
                    </a:cubicBezTo>
                    <a:cubicBezTo>
                      <a:pt x="234878" y="8997"/>
                      <a:pt x="229806" y="6701"/>
                      <a:pt x="224666" y="4936"/>
                    </a:cubicBezTo>
                    <a:cubicBezTo>
                      <a:pt x="215138" y="1633"/>
                      <a:pt x="205050" y="0"/>
                      <a:pt x="194964" y="0"/>
                    </a:cubicBezTo>
                    <a:close/>
                    <a:moveTo>
                      <a:pt x="191845" y="39245"/>
                    </a:moveTo>
                    <a:cubicBezTo>
                      <a:pt x="190976" y="39245"/>
                      <a:pt x="190117" y="39387"/>
                      <a:pt x="189318" y="39736"/>
                    </a:cubicBezTo>
                    <a:cubicBezTo>
                      <a:pt x="187724" y="40438"/>
                      <a:pt x="186473" y="42152"/>
                      <a:pt x="186748" y="43882"/>
                    </a:cubicBezTo>
                    <a:cubicBezTo>
                      <a:pt x="187245" y="47087"/>
                      <a:pt x="191048" y="46607"/>
                      <a:pt x="193019" y="48629"/>
                    </a:cubicBezTo>
                    <a:cubicBezTo>
                      <a:pt x="194201" y="49845"/>
                      <a:pt x="195024" y="51353"/>
                      <a:pt x="195795" y="52861"/>
                    </a:cubicBezTo>
                    <a:cubicBezTo>
                      <a:pt x="196154" y="53563"/>
                      <a:pt x="196531" y="54300"/>
                      <a:pt x="197165" y="54746"/>
                    </a:cubicBezTo>
                    <a:cubicBezTo>
                      <a:pt x="197486" y="54965"/>
                      <a:pt x="197889" y="55093"/>
                      <a:pt x="198275" y="55093"/>
                    </a:cubicBezTo>
                    <a:cubicBezTo>
                      <a:pt x="198674" y="55093"/>
                      <a:pt x="199055" y="54956"/>
                      <a:pt x="199307" y="54643"/>
                    </a:cubicBezTo>
                    <a:cubicBezTo>
                      <a:pt x="199821" y="54026"/>
                      <a:pt x="199564" y="53101"/>
                      <a:pt x="199393" y="52312"/>
                    </a:cubicBezTo>
                    <a:cubicBezTo>
                      <a:pt x="199204" y="51507"/>
                      <a:pt x="199239" y="50462"/>
                      <a:pt x="199993" y="50154"/>
                    </a:cubicBezTo>
                    <a:cubicBezTo>
                      <a:pt x="200122" y="50101"/>
                      <a:pt x="200254" y="50078"/>
                      <a:pt x="200386" y="50078"/>
                    </a:cubicBezTo>
                    <a:cubicBezTo>
                      <a:pt x="200817" y="50078"/>
                      <a:pt x="201254" y="50320"/>
                      <a:pt x="201620" y="50582"/>
                    </a:cubicBezTo>
                    <a:cubicBezTo>
                      <a:pt x="204088" y="52432"/>
                      <a:pt x="205270" y="55928"/>
                      <a:pt x="204585" y="58926"/>
                    </a:cubicBezTo>
                    <a:cubicBezTo>
                      <a:pt x="204208" y="60554"/>
                      <a:pt x="203334" y="62011"/>
                      <a:pt x="202803" y="63587"/>
                    </a:cubicBezTo>
                    <a:cubicBezTo>
                      <a:pt x="202374" y="64838"/>
                      <a:pt x="202169" y="66123"/>
                      <a:pt x="202117" y="67425"/>
                    </a:cubicBezTo>
                    <a:cubicBezTo>
                      <a:pt x="202032" y="69241"/>
                      <a:pt x="202203" y="71075"/>
                      <a:pt x="202408" y="72857"/>
                    </a:cubicBezTo>
                    <a:cubicBezTo>
                      <a:pt x="202717" y="75786"/>
                      <a:pt x="202546" y="78836"/>
                      <a:pt x="202974" y="81715"/>
                    </a:cubicBezTo>
                    <a:cubicBezTo>
                      <a:pt x="203659" y="86358"/>
                      <a:pt x="205081" y="91910"/>
                      <a:pt x="209622" y="94206"/>
                    </a:cubicBezTo>
                    <a:cubicBezTo>
                      <a:pt x="210122" y="94456"/>
                      <a:pt x="210699" y="94658"/>
                      <a:pt x="211246" y="94658"/>
                    </a:cubicBezTo>
                    <a:cubicBezTo>
                      <a:pt x="211561" y="94658"/>
                      <a:pt x="211866" y="94591"/>
                      <a:pt x="212141" y="94429"/>
                    </a:cubicBezTo>
                    <a:cubicBezTo>
                      <a:pt x="213443" y="93658"/>
                      <a:pt x="212963" y="91704"/>
                      <a:pt x="212449" y="90299"/>
                    </a:cubicBezTo>
                    <a:cubicBezTo>
                      <a:pt x="210239" y="84337"/>
                      <a:pt x="210016" y="77860"/>
                      <a:pt x="209828" y="71520"/>
                    </a:cubicBezTo>
                    <a:cubicBezTo>
                      <a:pt x="209639" y="65163"/>
                      <a:pt x="209434" y="58686"/>
                      <a:pt x="207275" y="52724"/>
                    </a:cubicBezTo>
                    <a:cubicBezTo>
                      <a:pt x="205116" y="46744"/>
                      <a:pt x="200609" y="41261"/>
                      <a:pt x="194475" y="39616"/>
                    </a:cubicBezTo>
                    <a:cubicBezTo>
                      <a:pt x="193621" y="39392"/>
                      <a:pt x="192727" y="39245"/>
                      <a:pt x="191845" y="39245"/>
                    </a:cubicBezTo>
                    <a:close/>
                    <a:moveTo>
                      <a:pt x="226066" y="97655"/>
                    </a:moveTo>
                    <a:cubicBezTo>
                      <a:pt x="225971" y="97655"/>
                      <a:pt x="225875" y="97659"/>
                      <a:pt x="225780" y="97667"/>
                    </a:cubicBezTo>
                    <a:cubicBezTo>
                      <a:pt x="224358" y="97787"/>
                      <a:pt x="223107" y="98712"/>
                      <a:pt x="221685" y="98764"/>
                    </a:cubicBezTo>
                    <a:cubicBezTo>
                      <a:pt x="221633" y="98766"/>
                      <a:pt x="221581" y="98767"/>
                      <a:pt x="221530" y="98767"/>
                    </a:cubicBezTo>
                    <a:cubicBezTo>
                      <a:pt x="220388" y="98767"/>
                      <a:pt x="219303" y="98241"/>
                      <a:pt x="218172" y="98061"/>
                    </a:cubicBezTo>
                    <a:cubicBezTo>
                      <a:pt x="217824" y="98001"/>
                      <a:pt x="217516" y="97973"/>
                      <a:pt x="217247" y="97973"/>
                    </a:cubicBezTo>
                    <a:cubicBezTo>
                      <a:pt x="214369" y="97973"/>
                      <a:pt x="215847" y="101179"/>
                      <a:pt x="217555" y="102636"/>
                    </a:cubicBezTo>
                    <a:cubicBezTo>
                      <a:pt x="219434" y="104260"/>
                      <a:pt x="222066" y="105188"/>
                      <a:pt x="224574" y="105188"/>
                    </a:cubicBezTo>
                    <a:cubicBezTo>
                      <a:pt x="224765" y="105188"/>
                      <a:pt x="224956" y="105183"/>
                      <a:pt x="225146" y="105172"/>
                    </a:cubicBezTo>
                    <a:cubicBezTo>
                      <a:pt x="227853" y="105035"/>
                      <a:pt x="230749" y="103236"/>
                      <a:pt x="229566" y="100066"/>
                    </a:cubicBezTo>
                    <a:cubicBezTo>
                      <a:pt x="229035" y="98648"/>
                      <a:pt x="227564" y="97655"/>
                      <a:pt x="226066" y="97655"/>
                    </a:cubicBezTo>
                    <a:close/>
                    <a:moveTo>
                      <a:pt x="174177" y="95468"/>
                    </a:moveTo>
                    <a:cubicBezTo>
                      <a:pt x="174231" y="95468"/>
                      <a:pt x="174287" y="95475"/>
                      <a:pt x="174342" y="95491"/>
                    </a:cubicBezTo>
                    <a:cubicBezTo>
                      <a:pt x="174736" y="95628"/>
                      <a:pt x="174839" y="96142"/>
                      <a:pt x="174856" y="96553"/>
                    </a:cubicBezTo>
                    <a:cubicBezTo>
                      <a:pt x="175096" y="101882"/>
                      <a:pt x="173074" y="107022"/>
                      <a:pt x="172526" y="112283"/>
                    </a:cubicBezTo>
                    <a:cubicBezTo>
                      <a:pt x="172286" y="114613"/>
                      <a:pt x="171909" y="117954"/>
                      <a:pt x="172646" y="120164"/>
                    </a:cubicBezTo>
                    <a:cubicBezTo>
                      <a:pt x="172835" y="120747"/>
                      <a:pt x="172869" y="121535"/>
                      <a:pt x="172338" y="121844"/>
                    </a:cubicBezTo>
                    <a:cubicBezTo>
                      <a:pt x="172221" y="121908"/>
                      <a:pt x="172092" y="121936"/>
                      <a:pt x="171961" y="121936"/>
                    </a:cubicBezTo>
                    <a:cubicBezTo>
                      <a:pt x="171707" y="121936"/>
                      <a:pt x="171444" y="121830"/>
                      <a:pt x="171241" y="121672"/>
                    </a:cubicBezTo>
                    <a:cubicBezTo>
                      <a:pt x="169648" y="120404"/>
                      <a:pt x="169168" y="115692"/>
                      <a:pt x="168979" y="113808"/>
                    </a:cubicBezTo>
                    <a:cubicBezTo>
                      <a:pt x="168928" y="113362"/>
                      <a:pt x="168859" y="112865"/>
                      <a:pt x="168482" y="112608"/>
                    </a:cubicBezTo>
                    <a:cubicBezTo>
                      <a:pt x="168351" y="112524"/>
                      <a:pt x="168204" y="112487"/>
                      <a:pt x="168053" y="112487"/>
                    </a:cubicBezTo>
                    <a:cubicBezTo>
                      <a:pt x="167714" y="112487"/>
                      <a:pt x="167360" y="112678"/>
                      <a:pt x="167146" y="112951"/>
                    </a:cubicBezTo>
                    <a:cubicBezTo>
                      <a:pt x="166746" y="113445"/>
                      <a:pt x="166548" y="114334"/>
                      <a:pt x="166087" y="114334"/>
                    </a:cubicBezTo>
                    <a:cubicBezTo>
                      <a:pt x="165876" y="114334"/>
                      <a:pt x="165610" y="114148"/>
                      <a:pt x="165244" y="113653"/>
                    </a:cubicBezTo>
                    <a:cubicBezTo>
                      <a:pt x="164661" y="112848"/>
                      <a:pt x="164593" y="111700"/>
                      <a:pt x="164799" y="110483"/>
                    </a:cubicBezTo>
                    <a:cubicBezTo>
                      <a:pt x="165175" y="108342"/>
                      <a:pt x="166461" y="105977"/>
                      <a:pt x="167369" y="104778"/>
                    </a:cubicBezTo>
                    <a:cubicBezTo>
                      <a:pt x="168739" y="103013"/>
                      <a:pt x="170333" y="102208"/>
                      <a:pt x="171241" y="99963"/>
                    </a:cubicBezTo>
                    <a:cubicBezTo>
                      <a:pt x="171824" y="98541"/>
                      <a:pt x="172320" y="97033"/>
                      <a:pt x="173383" y="95902"/>
                    </a:cubicBezTo>
                    <a:cubicBezTo>
                      <a:pt x="173600" y="95685"/>
                      <a:pt x="173878" y="95468"/>
                      <a:pt x="174177" y="95468"/>
                    </a:cubicBezTo>
                    <a:close/>
                    <a:moveTo>
                      <a:pt x="130119" y="120018"/>
                    </a:moveTo>
                    <a:cubicBezTo>
                      <a:pt x="129263" y="120018"/>
                      <a:pt x="128338" y="120505"/>
                      <a:pt x="128148" y="121330"/>
                    </a:cubicBezTo>
                    <a:cubicBezTo>
                      <a:pt x="127977" y="122135"/>
                      <a:pt x="128474" y="122923"/>
                      <a:pt x="129090" y="123471"/>
                    </a:cubicBezTo>
                    <a:cubicBezTo>
                      <a:pt x="130307" y="124585"/>
                      <a:pt x="131952" y="125099"/>
                      <a:pt x="133528" y="125579"/>
                    </a:cubicBezTo>
                    <a:cubicBezTo>
                      <a:pt x="133766" y="125658"/>
                      <a:pt x="134021" y="125726"/>
                      <a:pt x="134264" y="125726"/>
                    </a:cubicBezTo>
                    <a:cubicBezTo>
                      <a:pt x="134440" y="125726"/>
                      <a:pt x="134610" y="125690"/>
                      <a:pt x="134762" y="125596"/>
                    </a:cubicBezTo>
                    <a:cubicBezTo>
                      <a:pt x="135088" y="125373"/>
                      <a:pt x="135173" y="124928"/>
                      <a:pt x="135156" y="124534"/>
                    </a:cubicBezTo>
                    <a:cubicBezTo>
                      <a:pt x="135070" y="122495"/>
                      <a:pt x="132243" y="120199"/>
                      <a:pt x="130324" y="120027"/>
                    </a:cubicBezTo>
                    <a:cubicBezTo>
                      <a:pt x="130257" y="120021"/>
                      <a:pt x="130188" y="120018"/>
                      <a:pt x="130119" y="120018"/>
                    </a:cubicBezTo>
                    <a:close/>
                    <a:moveTo>
                      <a:pt x="210840" y="136685"/>
                    </a:moveTo>
                    <a:cubicBezTo>
                      <a:pt x="211675" y="136685"/>
                      <a:pt x="212561" y="136915"/>
                      <a:pt x="213083" y="137247"/>
                    </a:cubicBezTo>
                    <a:cubicBezTo>
                      <a:pt x="214334" y="138035"/>
                      <a:pt x="215328" y="139218"/>
                      <a:pt x="215876" y="140588"/>
                    </a:cubicBezTo>
                    <a:cubicBezTo>
                      <a:pt x="216047" y="141017"/>
                      <a:pt x="216167" y="141565"/>
                      <a:pt x="215859" y="141908"/>
                    </a:cubicBezTo>
                    <a:cubicBezTo>
                      <a:pt x="215678" y="142121"/>
                      <a:pt x="215398" y="142188"/>
                      <a:pt x="215105" y="142188"/>
                    </a:cubicBezTo>
                    <a:cubicBezTo>
                      <a:pt x="214926" y="142188"/>
                      <a:pt x="214743" y="142163"/>
                      <a:pt x="214574" y="142131"/>
                    </a:cubicBezTo>
                    <a:cubicBezTo>
                      <a:pt x="212998" y="141805"/>
                      <a:pt x="209399" y="140537"/>
                      <a:pt x="208868" y="138755"/>
                    </a:cubicBezTo>
                    <a:cubicBezTo>
                      <a:pt x="208412" y="137222"/>
                      <a:pt x="209565" y="136685"/>
                      <a:pt x="210840" y="136685"/>
                    </a:cubicBezTo>
                    <a:close/>
                    <a:moveTo>
                      <a:pt x="70904" y="145048"/>
                    </a:moveTo>
                    <a:cubicBezTo>
                      <a:pt x="70526" y="145048"/>
                      <a:pt x="70145" y="145110"/>
                      <a:pt x="69771" y="145180"/>
                    </a:cubicBezTo>
                    <a:lnTo>
                      <a:pt x="59611" y="146808"/>
                    </a:lnTo>
                    <a:cubicBezTo>
                      <a:pt x="58171" y="147048"/>
                      <a:pt x="55841" y="147785"/>
                      <a:pt x="56372" y="149772"/>
                    </a:cubicBezTo>
                    <a:cubicBezTo>
                      <a:pt x="56749" y="151143"/>
                      <a:pt x="58428" y="151246"/>
                      <a:pt x="59611" y="151383"/>
                    </a:cubicBezTo>
                    <a:cubicBezTo>
                      <a:pt x="60218" y="151445"/>
                      <a:pt x="60828" y="151475"/>
                      <a:pt x="61437" y="151475"/>
                    </a:cubicBezTo>
                    <a:cubicBezTo>
                      <a:pt x="64905" y="151475"/>
                      <a:pt x="68365" y="150490"/>
                      <a:pt x="71279" y="148624"/>
                    </a:cubicBezTo>
                    <a:cubicBezTo>
                      <a:pt x="72187" y="148042"/>
                      <a:pt x="73147" y="147048"/>
                      <a:pt x="72753" y="146037"/>
                    </a:cubicBezTo>
                    <a:cubicBezTo>
                      <a:pt x="72547" y="145523"/>
                      <a:pt x="71999" y="145198"/>
                      <a:pt x="71433" y="145095"/>
                    </a:cubicBezTo>
                    <a:cubicBezTo>
                      <a:pt x="71258" y="145062"/>
                      <a:pt x="71082" y="145048"/>
                      <a:pt x="70904" y="145048"/>
                    </a:cubicBezTo>
                    <a:close/>
                    <a:moveTo>
                      <a:pt x="12493" y="120351"/>
                    </a:moveTo>
                    <a:cubicBezTo>
                      <a:pt x="12291" y="120351"/>
                      <a:pt x="12090" y="120363"/>
                      <a:pt x="11891" y="120387"/>
                    </a:cubicBezTo>
                    <a:cubicBezTo>
                      <a:pt x="7522" y="120935"/>
                      <a:pt x="6682" y="127841"/>
                      <a:pt x="6922" y="131199"/>
                    </a:cubicBezTo>
                    <a:cubicBezTo>
                      <a:pt x="6991" y="132124"/>
                      <a:pt x="7162" y="133067"/>
                      <a:pt x="7676" y="133820"/>
                    </a:cubicBezTo>
                    <a:cubicBezTo>
                      <a:pt x="8670" y="135225"/>
                      <a:pt x="10555" y="135568"/>
                      <a:pt x="12217" y="136048"/>
                    </a:cubicBezTo>
                    <a:cubicBezTo>
                      <a:pt x="15284" y="136939"/>
                      <a:pt x="18111" y="138704"/>
                      <a:pt x="20236" y="141085"/>
                    </a:cubicBezTo>
                    <a:cubicBezTo>
                      <a:pt x="22532" y="143638"/>
                      <a:pt x="24005" y="146808"/>
                      <a:pt x="25890" y="149687"/>
                    </a:cubicBezTo>
                    <a:cubicBezTo>
                      <a:pt x="29035" y="154461"/>
                      <a:pt x="33741" y="158185"/>
                      <a:pt x="39353" y="158185"/>
                    </a:cubicBezTo>
                    <a:cubicBezTo>
                      <a:pt x="40468" y="158185"/>
                      <a:pt x="41620" y="158038"/>
                      <a:pt x="42802" y="157723"/>
                    </a:cubicBezTo>
                    <a:cubicBezTo>
                      <a:pt x="43624" y="157517"/>
                      <a:pt x="44532" y="157072"/>
                      <a:pt x="44652" y="156249"/>
                    </a:cubicBezTo>
                    <a:cubicBezTo>
                      <a:pt x="44738" y="155650"/>
                      <a:pt x="44378" y="155101"/>
                      <a:pt x="44310" y="154519"/>
                    </a:cubicBezTo>
                    <a:cubicBezTo>
                      <a:pt x="44155" y="153388"/>
                      <a:pt x="45081" y="152377"/>
                      <a:pt x="46074" y="151863"/>
                    </a:cubicBezTo>
                    <a:cubicBezTo>
                      <a:pt x="47085" y="151332"/>
                      <a:pt x="48233" y="151092"/>
                      <a:pt x="49193" y="150492"/>
                    </a:cubicBezTo>
                    <a:cubicBezTo>
                      <a:pt x="50152" y="149892"/>
                      <a:pt x="50923" y="148727"/>
                      <a:pt x="50546" y="147648"/>
                    </a:cubicBezTo>
                    <a:cubicBezTo>
                      <a:pt x="50032" y="146226"/>
                      <a:pt x="48113" y="146140"/>
                      <a:pt x="46606" y="146037"/>
                    </a:cubicBezTo>
                    <a:cubicBezTo>
                      <a:pt x="43504" y="145814"/>
                      <a:pt x="40506" y="144409"/>
                      <a:pt x="38347" y="142165"/>
                    </a:cubicBezTo>
                    <a:cubicBezTo>
                      <a:pt x="37632" y="141408"/>
                      <a:pt x="36711" y="140491"/>
                      <a:pt x="35772" y="140491"/>
                    </a:cubicBezTo>
                    <a:cubicBezTo>
                      <a:pt x="35562" y="140491"/>
                      <a:pt x="35352" y="140537"/>
                      <a:pt x="35143" y="140640"/>
                    </a:cubicBezTo>
                    <a:cubicBezTo>
                      <a:pt x="34440" y="140983"/>
                      <a:pt x="34166" y="141925"/>
                      <a:pt x="34337" y="142696"/>
                    </a:cubicBezTo>
                    <a:cubicBezTo>
                      <a:pt x="34509" y="143467"/>
                      <a:pt x="35006" y="144135"/>
                      <a:pt x="35485" y="144752"/>
                    </a:cubicBezTo>
                    <a:cubicBezTo>
                      <a:pt x="36393" y="145934"/>
                      <a:pt x="37302" y="147100"/>
                      <a:pt x="38210" y="148265"/>
                    </a:cubicBezTo>
                    <a:cubicBezTo>
                      <a:pt x="38741" y="148967"/>
                      <a:pt x="39957" y="150081"/>
                      <a:pt x="38398" y="150321"/>
                    </a:cubicBezTo>
                    <a:cubicBezTo>
                      <a:pt x="38176" y="150355"/>
                      <a:pt x="37958" y="150372"/>
                      <a:pt x="37742" y="150372"/>
                    </a:cubicBezTo>
                    <a:cubicBezTo>
                      <a:pt x="33674" y="150372"/>
                      <a:pt x="30849" y="144446"/>
                      <a:pt x="29694" y="141257"/>
                    </a:cubicBezTo>
                    <a:cubicBezTo>
                      <a:pt x="28769" y="138738"/>
                      <a:pt x="28135" y="136099"/>
                      <a:pt x="27072" y="133632"/>
                    </a:cubicBezTo>
                    <a:cubicBezTo>
                      <a:pt x="26044" y="131199"/>
                      <a:pt x="24588" y="128937"/>
                      <a:pt x="22823" y="126967"/>
                    </a:cubicBezTo>
                    <a:cubicBezTo>
                      <a:pt x="20579" y="124446"/>
                      <a:pt x="16266" y="120351"/>
                      <a:pt x="12493" y="120351"/>
                    </a:cubicBezTo>
                    <a:close/>
                    <a:moveTo>
                      <a:pt x="107624" y="145462"/>
                    </a:moveTo>
                    <a:cubicBezTo>
                      <a:pt x="106768" y="145462"/>
                      <a:pt x="106234" y="145893"/>
                      <a:pt x="106679" y="147219"/>
                    </a:cubicBezTo>
                    <a:cubicBezTo>
                      <a:pt x="106936" y="147973"/>
                      <a:pt x="107553" y="148539"/>
                      <a:pt x="108101" y="149121"/>
                    </a:cubicBezTo>
                    <a:cubicBezTo>
                      <a:pt x="109146" y="150252"/>
                      <a:pt x="109968" y="151606"/>
                      <a:pt x="110500" y="153045"/>
                    </a:cubicBezTo>
                    <a:cubicBezTo>
                      <a:pt x="111134" y="154776"/>
                      <a:pt x="111356" y="156643"/>
                      <a:pt x="112110" y="158305"/>
                    </a:cubicBezTo>
                    <a:cubicBezTo>
                      <a:pt x="112679" y="159590"/>
                      <a:pt x="114578" y="161719"/>
                      <a:pt x="116103" y="161719"/>
                    </a:cubicBezTo>
                    <a:cubicBezTo>
                      <a:pt x="116369" y="161719"/>
                      <a:pt x="116623" y="161654"/>
                      <a:pt x="116857" y="161509"/>
                    </a:cubicBezTo>
                    <a:cubicBezTo>
                      <a:pt x="117114" y="161355"/>
                      <a:pt x="117336" y="161115"/>
                      <a:pt x="117525" y="160756"/>
                    </a:cubicBezTo>
                    <a:cubicBezTo>
                      <a:pt x="118810" y="158408"/>
                      <a:pt x="117148" y="153799"/>
                      <a:pt x="115966" y="151726"/>
                    </a:cubicBezTo>
                    <a:cubicBezTo>
                      <a:pt x="114869" y="149790"/>
                      <a:pt x="113207" y="147973"/>
                      <a:pt x="111339" y="146757"/>
                    </a:cubicBezTo>
                    <a:cubicBezTo>
                      <a:pt x="110724" y="146344"/>
                      <a:pt x="108846" y="145462"/>
                      <a:pt x="107624" y="145462"/>
                    </a:cubicBezTo>
                    <a:close/>
                    <a:moveTo>
                      <a:pt x="18259" y="22189"/>
                    </a:moveTo>
                    <a:cubicBezTo>
                      <a:pt x="12122" y="22189"/>
                      <a:pt x="5996" y="23792"/>
                      <a:pt x="754" y="27142"/>
                    </a:cubicBezTo>
                    <a:cubicBezTo>
                      <a:pt x="1508" y="32642"/>
                      <a:pt x="720" y="37543"/>
                      <a:pt x="0" y="43060"/>
                    </a:cubicBezTo>
                    <a:cubicBezTo>
                      <a:pt x="9955" y="41227"/>
                      <a:pt x="19653" y="40267"/>
                      <a:pt x="29728" y="39325"/>
                    </a:cubicBezTo>
                    <a:cubicBezTo>
                      <a:pt x="31744" y="39135"/>
                      <a:pt x="34037" y="38850"/>
                      <a:pt x="36296" y="38850"/>
                    </a:cubicBezTo>
                    <a:cubicBezTo>
                      <a:pt x="39126" y="38850"/>
                      <a:pt x="41903" y="39297"/>
                      <a:pt x="44018" y="40935"/>
                    </a:cubicBezTo>
                    <a:cubicBezTo>
                      <a:pt x="47531" y="43660"/>
                      <a:pt x="49793" y="48046"/>
                      <a:pt x="49724" y="52501"/>
                    </a:cubicBezTo>
                    <a:cubicBezTo>
                      <a:pt x="49707" y="53409"/>
                      <a:pt x="49501" y="54471"/>
                      <a:pt x="48696" y="54883"/>
                    </a:cubicBezTo>
                    <a:cubicBezTo>
                      <a:pt x="48474" y="54997"/>
                      <a:pt x="48258" y="55047"/>
                      <a:pt x="48045" y="55047"/>
                    </a:cubicBezTo>
                    <a:cubicBezTo>
                      <a:pt x="46759" y="55047"/>
                      <a:pt x="45598" y="53223"/>
                      <a:pt x="44172" y="52724"/>
                    </a:cubicBezTo>
                    <a:cubicBezTo>
                      <a:pt x="43922" y="52633"/>
                      <a:pt x="43672" y="52592"/>
                      <a:pt x="43427" y="52592"/>
                    </a:cubicBezTo>
                    <a:cubicBezTo>
                      <a:pt x="41625" y="52592"/>
                      <a:pt x="40075" y="54854"/>
                      <a:pt x="40437" y="56785"/>
                    </a:cubicBezTo>
                    <a:cubicBezTo>
                      <a:pt x="40831" y="58961"/>
                      <a:pt x="42682" y="60554"/>
                      <a:pt x="44464" y="61908"/>
                    </a:cubicBezTo>
                    <a:cubicBezTo>
                      <a:pt x="47514" y="64238"/>
                      <a:pt x="50684" y="66431"/>
                      <a:pt x="53956" y="68453"/>
                    </a:cubicBezTo>
                    <a:cubicBezTo>
                      <a:pt x="56321" y="69909"/>
                      <a:pt x="59696" y="71075"/>
                      <a:pt x="61410" y="73336"/>
                    </a:cubicBezTo>
                    <a:cubicBezTo>
                      <a:pt x="62712" y="75015"/>
                      <a:pt x="63157" y="77534"/>
                      <a:pt x="64048" y="79453"/>
                    </a:cubicBezTo>
                    <a:cubicBezTo>
                      <a:pt x="65436" y="82469"/>
                      <a:pt x="66995" y="85502"/>
                      <a:pt x="69326" y="87918"/>
                    </a:cubicBezTo>
                    <a:cubicBezTo>
                      <a:pt x="72564" y="91242"/>
                      <a:pt x="77105" y="93144"/>
                      <a:pt x="81714" y="93640"/>
                    </a:cubicBezTo>
                    <a:cubicBezTo>
                      <a:pt x="82858" y="93765"/>
                      <a:pt x="83996" y="93824"/>
                      <a:pt x="85125" y="93824"/>
                    </a:cubicBezTo>
                    <a:cubicBezTo>
                      <a:pt x="96781" y="93824"/>
                      <a:pt x="107567" y="87454"/>
                      <a:pt x="115846" y="79659"/>
                    </a:cubicBezTo>
                    <a:cubicBezTo>
                      <a:pt x="121586" y="74244"/>
                      <a:pt x="126880" y="68247"/>
                      <a:pt x="133443" y="63844"/>
                    </a:cubicBezTo>
                    <a:cubicBezTo>
                      <a:pt x="138474" y="60445"/>
                      <a:pt x="144498" y="58050"/>
                      <a:pt x="150480" y="58050"/>
                    </a:cubicBezTo>
                    <a:cubicBezTo>
                      <a:pt x="152279" y="58050"/>
                      <a:pt x="154074" y="58266"/>
                      <a:pt x="155837" y="58738"/>
                    </a:cubicBezTo>
                    <a:cubicBezTo>
                      <a:pt x="159812" y="59800"/>
                      <a:pt x="164079" y="63535"/>
                      <a:pt x="166872" y="66500"/>
                    </a:cubicBezTo>
                    <a:cubicBezTo>
                      <a:pt x="170282" y="70132"/>
                      <a:pt x="172646" y="74758"/>
                      <a:pt x="173451" y="79693"/>
                    </a:cubicBezTo>
                    <a:cubicBezTo>
                      <a:pt x="174291" y="84936"/>
                      <a:pt x="173349" y="90402"/>
                      <a:pt x="170950" y="95131"/>
                    </a:cubicBezTo>
                    <a:cubicBezTo>
                      <a:pt x="168482" y="99980"/>
                      <a:pt x="163651" y="103938"/>
                      <a:pt x="162503" y="109455"/>
                    </a:cubicBezTo>
                    <a:cubicBezTo>
                      <a:pt x="161389" y="114767"/>
                      <a:pt x="164901" y="121981"/>
                      <a:pt x="167249" y="126658"/>
                    </a:cubicBezTo>
                    <a:cubicBezTo>
                      <a:pt x="171926" y="136048"/>
                      <a:pt x="177941" y="145814"/>
                      <a:pt x="187159" y="151349"/>
                    </a:cubicBezTo>
                    <a:cubicBezTo>
                      <a:pt x="190500" y="153336"/>
                      <a:pt x="194150" y="154844"/>
                      <a:pt x="197954" y="155701"/>
                    </a:cubicBezTo>
                    <a:cubicBezTo>
                      <a:pt x="198882" y="155915"/>
                      <a:pt x="199783" y="155997"/>
                      <a:pt x="200670" y="155997"/>
                    </a:cubicBezTo>
                    <a:cubicBezTo>
                      <a:pt x="203554" y="155997"/>
                      <a:pt x="206281" y="155131"/>
                      <a:pt x="209248" y="155131"/>
                    </a:cubicBezTo>
                    <a:cubicBezTo>
                      <a:pt x="209597" y="155131"/>
                      <a:pt x="209950" y="155143"/>
                      <a:pt x="210307" y="155170"/>
                    </a:cubicBezTo>
                    <a:cubicBezTo>
                      <a:pt x="213049" y="155393"/>
                      <a:pt x="215585" y="156712"/>
                      <a:pt x="218018" y="157997"/>
                    </a:cubicBezTo>
                    <a:cubicBezTo>
                      <a:pt x="222119" y="160180"/>
                      <a:pt x="225383" y="162576"/>
                      <a:pt x="229824" y="162576"/>
                    </a:cubicBezTo>
                    <a:cubicBezTo>
                      <a:pt x="230263" y="162576"/>
                      <a:pt x="230713" y="162553"/>
                      <a:pt x="231177" y="162503"/>
                    </a:cubicBezTo>
                    <a:cubicBezTo>
                      <a:pt x="235820" y="162006"/>
                      <a:pt x="240173" y="161424"/>
                      <a:pt x="244542" y="159693"/>
                    </a:cubicBezTo>
                    <a:cubicBezTo>
                      <a:pt x="253041" y="156335"/>
                      <a:pt x="260477" y="150149"/>
                      <a:pt x="265035" y="142216"/>
                    </a:cubicBezTo>
                    <a:cubicBezTo>
                      <a:pt x="269181" y="135037"/>
                      <a:pt x="271049" y="126812"/>
                      <a:pt x="273311" y="118845"/>
                    </a:cubicBezTo>
                    <a:cubicBezTo>
                      <a:pt x="275589" y="110878"/>
                      <a:pt x="278485" y="102790"/>
                      <a:pt x="284174" y="96759"/>
                    </a:cubicBezTo>
                    <a:cubicBezTo>
                      <a:pt x="288386" y="92319"/>
                      <a:pt x="294484" y="89289"/>
                      <a:pt x="300462" y="89289"/>
                    </a:cubicBezTo>
                    <a:cubicBezTo>
                      <a:pt x="302583" y="89289"/>
                      <a:pt x="304688" y="89671"/>
                      <a:pt x="306688" y="90505"/>
                    </a:cubicBezTo>
                    <a:cubicBezTo>
                      <a:pt x="305917" y="90179"/>
                      <a:pt x="306620" y="84594"/>
                      <a:pt x="306089" y="83668"/>
                    </a:cubicBezTo>
                    <a:cubicBezTo>
                      <a:pt x="305530" y="82670"/>
                      <a:pt x="304622" y="82438"/>
                      <a:pt x="303613" y="82438"/>
                    </a:cubicBezTo>
                    <a:cubicBezTo>
                      <a:pt x="303012" y="82438"/>
                      <a:pt x="302374" y="82520"/>
                      <a:pt x="301754" y="82572"/>
                    </a:cubicBezTo>
                    <a:cubicBezTo>
                      <a:pt x="297504" y="82897"/>
                      <a:pt x="293443" y="84354"/>
                      <a:pt x="289742" y="86444"/>
                    </a:cubicBezTo>
                    <a:cubicBezTo>
                      <a:pt x="282118" y="90762"/>
                      <a:pt x="276035" y="97581"/>
                      <a:pt x="271015" y="104641"/>
                    </a:cubicBezTo>
                    <a:cubicBezTo>
                      <a:pt x="262704" y="116361"/>
                      <a:pt x="255165" y="129811"/>
                      <a:pt x="242160" y="135894"/>
                    </a:cubicBezTo>
                    <a:cubicBezTo>
                      <a:pt x="237639" y="138007"/>
                      <a:pt x="232962" y="139243"/>
                      <a:pt x="228369" y="139243"/>
                    </a:cubicBezTo>
                    <a:cubicBezTo>
                      <a:pt x="223354" y="139243"/>
                      <a:pt x="218439" y="137768"/>
                      <a:pt x="213940" y="134352"/>
                    </a:cubicBezTo>
                    <a:cubicBezTo>
                      <a:pt x="210890" y="132038"/>
                      <a:pt x="208234" y="129211"/>
                      <a:pt x="205081" y="127035"/>
                    </a:cubicBezTo>
                    <a:cubicBezTo>
                      <a:pt x="204605" y="126714"/>
                      <a:pt x="204004" y="126400"/>
                      <a:pt x="203458" y="126400"/>
                    </a:cubicBezTo>
                    <a:cubicBezTo>
                      <a:pt x="203218" y="126400"/>
                      <a:pt x="202989" y="126461"/>
                      <a:pt x="202785" y="126607"/>
                    </a:cubicBezTo>
                    <a:cubicBezTo>
                      <a:pt x="202083" y="127104"/>
                      <a:pt x="202237" y="128166"/>
                      <a:pt x="202443" y="128989"/>
                    </a:cubicBezTo>
                    <a:cubicBezTo>
                      <a:pt x="203025" y="131199"/>
                      <a:pt x="204550" y="134232"/>
                      <a:pt x="201535" y="135088"/>
                    </a:cubicBezTo>
                    <a:cubicBezTo>
                      <a:pt x="201211" y="135180"/>
                      <a:pt x="200885" y="135222"/>
                      <a:pt x="200561" y="135222"/>
                    </a:cubicBezTo>
                    <a:cubicBezTo>
                      <a:pt x="198154" y="135222"/>
                      <a:pt x="195783" y="132914"/>
                      <a:pt x="194304" y="131404"/>
                    </a:cubicBezTo>
                    <a:cubicBezTo>
                      <a:pt x="190534" y="127584"/>
                      <a:pt x="186919" y="123351"/>
                      <a:pt x="185377" y="118211"/>
                    </a:cubicBezTo>
                    <a:cubicBezTo>
                      <a:pt x="184931" y="116738"/>
                      <a:pt x="184674" y="115144"/>
                      <a:pt x="185188" y="113705"/>
                    </a:cubicBezTo>
                    <a:cubicBezTo>
                      <a:pt x="185652" y="112391"/>
                      <a:pt x="186910" y="111300"/>
                      <a:pt x="188246" y="111300"/>
                    </a:cubicBezTo>
                    <a:cubicBezTo>
                      <a:pt x="188392" y="111300"/>
                      <a:pt x="188538" y="111313"/>
                      <a:pt x="188684" y="111340"/>
                    </a:cubicBezTo>
                    <a:cubicBezTo>
                      <a:pt x="189215" y="111443"/>
                      <a:pt x="189712" y="111717"/>
                      <a:pt x="190243" y="111786"/>
                    </a:cubicBezTo>
                    <a:cubicBezTo>
                      <a:pt x="190349" y="111800"/>
                      <a:pt x="190454" y="111807"/>
                      <a:pt x="190556" y="111807"/>
                    </a:cubicBezTo>
                    <a:cubicBezTo>
                      <a:pt x="192493" y="111807"/>
                      <a:pt x="193649" y="109262"/>
                      <a:pt x="193567" y="107211"/>
                    </a:cubicBezTo>
                    <a:cubicBezTo>
                      <a:pt x="193207" y="97667"/>
                      <a:pt x="197200" y="88414"/>
                      <a:pt x="196891" y="78768"/>
                    </a:cubicBezTo>
                    <a:cubicBezTo>
                      <a:pt x="196480" y="66226"/>
                      <a:pt x="187587" y="55911"/>
                      <a:pt x="176518" y="50942"/>
                    </a:cubicBezTo>
                    <a:cubicBezTo>
                      <a:pt x="170810" y="48373"/>
                      <a:pt x="163349" y="47793"/>
                      <a:pt x="156874" y="47793"/>
                    </a:cubicBezTo>
                    <a:cubicBezTo>
                      <a:pt x="155964" y="47793"/>
                      <a:pt x="155073" y="47804"/>
                      <a:pt x="154209" y="47823"/>
                    </a:cubicBezTo>
                    <a:cubicBezTo>
                      <a:pt x="146825" y="47995"/>
                      <a:pt x="139457" y="49314"/>
                      <a:pt x="132500" y="51781"/>
                    </a:cubicBezTo>
                    <a:cubicBezTo>
                      <a:pt x="129570" y="52809"/>
                      <a:pt x="126315" y="54557"/>
                      <a:pt x="125921" y="57624"/>
                    </a:cubicBezTo>
                    <a:cubicBezTo>
                      <a:pt x="125818" y="58567"/>
                      <a:pt x="125989" y="59526"/>
                      <a:pt x="125835" y="60468"/>
                    </a:cubicBezTo>
                    <a:cubicBezTo>
                      <a:pt x="125561" y="62062"/>
                      <a:pt x="124310" y="63347"/>
                      <a:pt x="122871" y="64084"/>
                    </a:cubicBezTo>
                    <a:cubicBezTo>
                      <a:pt x="119012" y="66040"/>
                      <a:pt x="114165" y="66985"/>
                      <a:pt x="109333" y="66985"/>
                    </a:cubicBezTo>
                    <a:cubicBezTo>
                      <a:pt x="104724" y="66985"/>
                      <a:pt x="100129" y="66125"/>
                      <a:pt x="96415" y="64461"/>
                    </a:cubicBezTo>
                    <a:cubicBezTo>
                      <a:pt x="89476" y="61342"/>
                      <a:pt x="83770" y="55054"/>
                      <a:pt x="76214" y="54317"/>
                    </a:cubicBezTo>
                    <a:cubicBezTo>
                      <a:pt x="75676" y="54265"/>
                      <a:pt x="75137" y="54243"/>
                      <a:pt x="74596" y="54243"/>
                    </a:cubicBezTo>
                    <a:cubicBezTo>
                      <a:pt x="71170" y="54243"/>
                      <a:pt x="67692" y="55142"/>
                      <a:pt x="64318" y="55142"/>
                    </a:cubicBezTo>
                    <a:cubicBezTo>
                      <a:pt x="62945" y="55142"/>
                      <a:pt x="61590" y="54993"/>
                      <a:pt x="60262" y="54574"/>
                    </a:cubicBezTo>
                    <a:cubicBezTo>
                      <a:pt x="53048" y="52295"/>
                      <a:pt x="50546" y="43643"/>
                      <a:pt x="46571" y="37200"/>
                    </a:cubicBezTo>
                    <a:cubicBezTo>
                      <a:pt x="40602" y="27484"/>
                      <a:pt x="29414" y="22189"/>
                      <a:pt x="18259" y="22189"/>
                    </a:cubicBezTo>
                    <a:close/>
                    <a:moveTo>
                      <a:pt x="121624" y="151807"/>
                    </a:moveTo>
                    <a:cubicBezTo>
                      <a:pt x="121377" y="151807"/>
                      <a:pt x="121134" y="151866"/>
                      <a:pt x="120917" y="152000"/>
                    </a:cubicBezTo>
                    <a:cubicBezTo>
                      <a:pt x="118210" y="153611"/>
                      <a:pt x="122048" y="161852"/>
                      <a:pt x="123196" y="163548"/>
                    </a:cubicBezTo>
                    <a:cubicBezTo>
                      <a:pt x="124790" y="165913"/>
                      <a:pt x="127394" y="167746"/>
                      <a:pt x="130256" y="167781"/>
                    </a:cubicBezTo>
                    <a:cubicBezTo>
                      <a:pt x="130287" y="167781"/>
                      <a:pt x="130319" y="167782"/>
                      <a:pt x="130352" y="167782"/>
                    </a:cubicBezTo>
                    <a:cubicBezTo>
                      <a:pt x="131048" y="167782"/>
                      <a:pt x="131831" y="167599"/>
                      <a:pt x="132192" y="167010"/>
                    </a:cubicBezTo>
                    <a:cubicBezTo>
                      <a:pt x="132483" y="166496"/>
                      <a:pt x="132380" y="165827"/>
                      <a:pt x="132089" y="165313"/>
                    </a:cubicBezTo>
                    <a:cubicBezTo>
                      <a:pt x="131798" y="164799"/>
                      <a:pt x="131335" y="164405"/>
                      <a:pt x="130890" y="164011"/>
                    </a:cubicBezTo>
                    <a:cubicBezTo>
                      <a:pt x="127977" y="161390"/>
                      <a:pt x="125664" y="158100"/>
                      <a:pt x="124173" y="154484"/>
                    </a:cubicBezTo>
                    <a:cubicBezTo>
                      <a:pt x="123864" y="153765"/>
                      <a:pt x="123590" y="152994"/>
                      <a:pt x="123042" y="152445"/>
                    </a:cubicBezTo>
                    <a:cubicBezTo>
                      <a:pt x="122672" y="152064"/>
                      <a:pt x="122138" y="151807"/>
                      <a:pt x="121624" y="151807"/>
                    </a:cubicBezTo>
                    <a:close/>
                    <a:moveTo>
                      <a:pt x="12537" y="55280"/>
                    </a:moveTo>
                    <a:cubicBezTo>
                      <a:pt x="11158" y="55280"/>
                      <a:pt x="9778" y="55396"/>
                      <a:pt x="8413" y="55637"/>
                    </a:cubicBezTo>
                    <a:cubicBezTo>
                      <a:pt x="8584" y="62268"/>
                      <a:pt x="7762" y="68641"/>
                      <a:pt x="7248" y="75255"/>
                    </a:cubicBezTo>
                    <a:cubicBezTo>
                      <a:pt x="7059" y="77706"/>
                      <a:pt x="11429" y="77757"/>
                      <a:pt x="12782" y="77997"/>
                    </a:cubicBezTo>
                    <a:cubicBezTo>
                      <a:pt x="15507" y="78477"/>
                      <a:pt x="18334" y="80121"/>
                      <a:pt x="20064" y="82298"/>
                    </a:cubicBezTo>
                    <a:cubicBezTo>
                      <a:pt x="21298" y="83857"/>
                      <a:pt x="22069" y="85793"/>
                      <a:pt x="23457" y="87232"/>
                    </a:cubicBezTo>
                    <a:cubicBezTo>
                      <a:pt x="23964" y="87764"/>
                      <a:pt x="25753" y="88577"/>
                      <a:pt x="27033" y="88577"/>
                    </a:cubicBezTo>
                    <a:cubicBezTo>
                      <a:pt x="27484" y="88577"/>
                      <a:pt x="27872" y="88476"/>
                      <a:pt x="28118" y="88226"/>
                    </a:cubicBezTo>
                    <a:cubicBezTo>
                      <a:pt x="29018" y="87343"/>
                      <a:pt x="26584" y="83530"/>
                      <a:pt x="29562" y="83530"/>
                    </a:cubicBezTo>
                    <a:cubicBezTo>
                      <a:pt x="29589" y="83530"/>
                      <a:pt x="29615" y="83531"/>
                      <a:pt x="29643" y="83531"/>
                    </a:cubicBezTo>
                    <a:cubicBezTo>
                      <a:pt x="30328" y="83531"/>
                      <a:pt x="30876" y="84028"/>
                      <a:pt x="31373" y="84474"/>
                    </a:cubicBezTo>
                    <a:cubicBezTo>
                      <a:pt x="34800" y="87626"/>
                      <a:pt x="37799" y="89648"/>
                      <a:pt x="38141" y="94566"/>
                    </a:cubicBezTo>
                    <a:cubicBezTo>
                      <a:pt x="38244" y="96005"/>
                      <a:pt x="38655" y="97633"/>
                      <a:pt x="38432" y="99038"/>
                    </a:cubicBezTo>
                    <a:cubicBezTo>
                      <a:pt x="38261" y="100032"/>
                      <a:pt x="37644" y="101008"/>
                      <a:pt x="36668" y="101299"/>
                    </a:cubicBezTo>
                    <a:cubicBezTo>
                      <a:pt x="35965" y="101522"/>
                      <a:pt x="35194" y="101334"/>
                      <a:pt x="34474" y="101522"/>
                    </a:cubicBezTo>
                    <a:cubicBezTo>
                      <a:pt x="31630" y="102259"/>
                      <a:pt x="35245" y="112128"/>
                      <a:pt x="36188" y="113859"/>
                    </a:cubicBezTo>
                    <a:cubicBezTo>
                      <a:pt x="39049" y="119102"/>
                      <a:pt x="44155" y="124911"/>
                      <a:pt x="49347" y="127892"/>
                    </a:cubicBezTo>
                    <a:cubicBezTo>
                      <a:pt x="54197" y="130702"/>
                      <a:pt x="59789" y="131954"/>
                      <a:pt x="65414" y="131954"/>
                    </a:cubicBezTo>
                    <a:cubicBezTo>
                      <a:pt x="68294" y="131954"/>
                      <a:pt x="71184" y="131625"/>
                      <a:pt x="73986" y="131010"/>
                    </a:cubicBezTo>
                    <a:cubicBezTo>
                      <a:pt x="82262" y="129194"/>
                      <a:pt x="89870" y="125065"/>
                      <a:pt x="96792" y="120164"/>
                    </a:cubicBezTo>
                    <a:cubicBezTo>
                      <a:pt x="101744" y="116669"/>
                      <a:pt x="106405" y="112762"/>
                      <a:pt x="111682" y="109798"/>
                    </a:cubicBezTo>
                    <a:cubicBezTo>
                      <a:pt x="116187" y="107276"/>
                      <a:pt x="121249" y="105461"/>
                      <a:pt x="126364" y="105461"/>
                    </a:cubicBezTo>
                    <a:cubicBezTo>
                      <a:pt x="127261" y="105461"/>
                      <a:pt x="128159" y="105517"/>
                      <a:pt x="129056" y="105634"/>
                    </a:cubicBezTo>
                    <a:cubicBezTo>
                      <a:pt x="135396" y="106491"/>
                      <a:pt x="139303" y="110364"/>
                      <a:pt x="142233" y="115795"/>
                    </a:cubicBezTo>
                    <a:cubicBezTo>
                      <a:pt x="143449" y="118057"/>
                      <a:pt x="144700" y="120490"/>
                      <a:pt x="144374" y="123043"/>
                    </a:cubicBezTo>
                    <a:cubicBezTo>
                      <a:pt x="144186" y="124671"/>
                      <a:pt x="143055" y="126504"/>
                      <a:pt x="141564" y="127275"/>
                    </a:cubicBezTo>
                    <a:cubicBezTo>
                      <a:pt x="140622" y="127755"/>
                      <a:pt x="137246" y="127395"/>
                      <a:pt x="136801" y="128063"/>
                    </a:cubicBezTo>
                    <a:cubicBezTo>
                      <a:pt x="133717" y="132707"/>
                      <a:pt x="136047" y="139920"/>
                      <a:pt x="137863" y="144615"/>
                    </a:cubicBezTo>
                    <a:cubicBezTo>
                      <a:pt x="139988" y="150115"/>
                      <a:pt x="143243" y="155170"/>
                      <a:pt x="147219" y="159522"/>
                    </a:cubicBezTo>
                    <a:cubicBezTo>
                      <a:pt x="155340" y="168363"/>
                      <a:pt x="165689" y="173572"/>
                      <a:pt x="176313" y="178712"/>
                    </a:cubicBezTo>
                    <a:cubicBezTo>
                      <a:pt x="181676" y="181317"/>
                      <a:pt x="187142" y="183304"/>
                      <a:pt x="193070" y="184075"/>
                    </a:cubicBezTo>
                    <a:cubicBezTo>
                      <a:pt x="194979" y="184332"/>
                      <a:pt x="196903" y="184465"/>
                      <a:pt x="198826" y="184465"/>
                    </a:cubicBezTo>
                    <a:cubicBezTo>
                      <a:pt x="199855" y="184465"/>
                      <a:pt x="200885" y="184427"/>
                      <a:pt x="201912" y="184350"/>
                    </a:cubicBezTo>
                    <a:cubicBezTo>
                      <a:pt x="206161" y="184024"/>
                      <a:pt x="212381" y="183133"/>
                      <a:pt x="214454" y="178849"/>
                    </a:cubicBezTo>
                    <a:cubicBezTo>
                      <a:pt x="215808" y="176057"/>
                      <a:pt x="215242" y="172424"/>
                      <a:pt x="213100" y="170179"/>
                    </a:cubicBezTo>
                    <a:cubicBezTo>
                      <a:pt x="211147" y="168123"/>
                      <a:pt x="208303" y="167352"/>
                      <a:pt x="205493" y="166735"/>
                    </a:cubicBezTo>
                    <a:cubicBezTo>
                      <a:pt x="204893" y="166615"/>
                      <a:pt x="204310" y="166478"/>
                      <a:pt x="203728" y="166358"/>
                    </a:cubicBezTo>
                    <a:cubicBezTo>
                      <a:pt x="191974" y="163805"/>
                      <a:pt x="180905" y="158168"/>
                      <a:pt x="171926" y="150149"/>
                    </a:cubicBezTo>
                    <a:cubicBezTo>
                      <a:pt x="171095" y="149415"/>
                      <a:pt x="169943" y="148655"/>
                      <a:pt x="168944" y="148655"/>
                    </a:cubicBezTo>
                    <a:cubicBezTo>
                      <a:pt x="168522" y="148655"/>
                      <a:pt x="168128" y="148790"/>
                      <a:pt x="167797" y="149121"/>
                    </a:cubicBezTo>
                    <a:cubicBezTo>
                      <a:pt x="167352" y="149584"/>
                      <a:pt x="167232" y="150252"/>
                      <a:pt x="166906" y="150801"/>
                    </a:cubicBezTo>
                    <a:cubicBezTo>
                      <a:pt x="166366" y="151720"/>
                      <a:pt x="165309" y="152146"/>
                      <a:pt x="164228" y="152146"/>
                    </a:cubicBezTo>
                    <a:cubicBezTo>
                      <a:pt x="163696" y="152146"/>
                      <a:pt x="163159" y="152043"/>
                      <a:pt x="162674" y="151846"/>
                    </a:cubicBezTo>
                    <a:cubicBezTo>
                      <a:pt x="161217" y="151246"/>
                      <a:pt x="160121" y="150012"/>
                      <a:pt x="159093" y="148796"/>
                    </a:cubicBezTo>
                    <a:cubicBezTo>
                      <a:pt x="156214" y="145437"/>
                      <a:pt x="154192" y="141771"/>
                      <a:pt x="154981" y="137230"/>
                    </a:cubicBezTo>
                    <a:cubicBezTo>
                      <a:pt x="155118" y="136408"/>
                      <a:pt x="155477" y="135448"/>
                      <a:pt x="156300" y="135260"/>
                    </a:cubicBezTo>
                    <a:cubicBezTo>
                      <a:pt x="156395" y="135239"/>
                      <a:pt x="156491" y="135230"/>
                      <a:pt x="156586" y="135230"/>
                    </a:cubicBezTo>
                    <a:cubicBezTo>
                      <a:pt x="157062" y="135230"/>
                      <a:pt x="157539" y="135443"/>
                      <a:pt x="158025" y="135443"/>
                    </a:cubicBezTo>
                    <a:cubicBezTo>
                      <a:pt x="158089" y="135443"/>
                      <a:pt x="158154" y="135440"/>
                      <a:pt x="158219" y="135431"/>
                    </a:cubicBezTo>
                    <a:cubicBezTo>
                      <a:pt x="158836" y="135363"/>
                      <a:pt x="159350" y="134866"/>
                      <a:pt x="159590" y="134283"/>
                    </a:cubicBezTo>
                    <a:cubicBezTo>
                      <a:pt x="159812" y="133700"/>
                      <a:pt x="159830" y="133067"/>
                      <a:pt x="159812" y="132433"/>
                    </a:cubicBezTo>
                    <a:cubicBezTo>
                      <a:pt x="159573" y="124876"/>
                      <a:pt x="154809" y="119599"/>
                      <a:pt x="151142" y="113516"/>
                    </a:cubicBezTo>
                    <a:cubicBezTo>
                      <a:pt x="149069" y="110089"/>
                      <a:pt x="146276" y="107331"/>
                      <a:pt x="143004" y="104966"/>
                    </a:cubicBezTo>
                    <a:cubicBezTo>
                      <a:pt x="136921" y="100602"/>
                      <a:pt x="129496" y="98041"/>
                      <a:pt x="122005" y="98041"/>
                    </a:cubicBezTo>
                    <a:cubicBezTo>
                      <a:pt x="121203" y="98041"/>
                      <a:pt x="120400" y="98070"/>
                      <a:pt x="119598" y="98130"/>
                    </a:cubicBezTo>
                    <a:cubicBezTo>
                      <a:pt x="111082" y="98764"/>
                      <a:pt x="103132" y="102430"/>
                      <a:pt x="95473" y="106183"/>
                    </a:cubicBezTo>
                    <a:cubicBezTo>
                      <a:pt x="91018" y="108376"/>
                      <a:pt x="86580" y="110621"/>
                      <a:pt x="81954" y="112403"/>
                    </a:cubicBezTo>
                    <a:cubicBezTo>
                      <a:pt x="78955" y="113551"/>
                      <a:pt x="73901" y="114030"/>
                      <a:pt x="71896" y="116652"/>
                    </a:cubicBezTo>
                    <a:cubicBezTo>
                      <a:pt x="71262" y="117474"/>
                      <a:pt x="70851" y="118451"/>
                      <a:pt x="70114" y="119171"/>
                    </a:cubicBezTo>
                    <a:cubicBezTo>
                      <a:pt x="68709" y="120593"/>
                      <a:pt x="66516" y="120730"/>
                      <a:pt x="64511" y="120781"/>
                    </a:cubicBezTo>
                    <a:cubicBezTo>
                      <a:pt x="64326" y="120785"/>
                      <a:pt x="64139" y="120789"/>
                      <a:pt x="63950" y="120789"/>
                    </a:cubicBezTo>
                    <a:cubicBezTo>
                      <a:pt x="63317" y="120789"/>
                      <a:pt x="62672" y="120745"/>
                      <a:pt x="62078" y="120507"/>
                    </a:cubicBezTo>
                    <a:cubicBezTo>
                      <a:pt x="61324" y="120199"/>
                      <a:pt x="60656" y="119496"/>
                      <a:pt x="60673" y="118674"/>
                    </a:cubicBezTo>
                    <a:cubicBezTo>
                      <a:pt x="60690" y="118040"/>
                      <a:pt x="61084" y="117474"/>
                      <a:pt x="61136" y="116857"/>
                    </a:cubicBezTo>
                    <a:cubicBezTo>
                      <a:pt x="61187" y="115915"/>
                      <a:pt x="60433" y="115075"/>
                      <a:pt x="59542" y="114750"/>
                    </a:cubicBezTo>
                    <a:cubicBezTo>
                      <a:pt x="57383" y="113927"/>
                      <a:pt x="55361" y="113842"/>
                      <a:pt x="53185" y="112660"/>
                    </a:cubicBezTo>
                    <a:cubicBezTo>
                      <a:pt x="51249" y="111614"/>
                      <a:pt x="49484" y="110295"/>
                      <a:pt x="47976" y="108684"/>
                    </a:cubicBezTo>
                    <a:cubicBezTo>
                      <a:pt x="38347" y="98421"/>
                      <a:pt x="42185" y="81338"/>
                      <a:pt x="35588" y="68916"/>
                    </a:cubicBezTo>
                    <a:cubicBezTo>
                      <a:pt x="31184" y="60615"/>
                      <a:pt x="21875" y="55280"/>
                      <a:pt x="12537" y="55280"/>
                    </a:cubicBezTo>
                    <a:close/>
                  </a:path>
                </a:pathLst>
              </a:custGeom>
              <a:solidFill>
                <a:srgbClr val="FFFFFF">
                  <a:alpha val="314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197" name="Google Shape;197;p5"/>
          <p:cNvSpPr txBox="1">
            <a:spLocks noGrp="1"/>
          </p:cNvSpPr>
          <p:nvPr>
            <p:ph type="title"/>
          </p:nvPr>
        </p:nvSpPr>
        <p:spPr>
          <a:xfrm>
            <a:off x="950967" y="719333"/>
            <a:ext cx="10290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98" name="Google Shape;198;p5"/>
          <p:cNvSpPr txBox="1">
            <a:spLocks noGrp="1"/>
          </p:cNvSpPr>
          <p:nvPr>
            <p:ph type="body" idx="1"/>
          </p:nvPr>
        </p:nvSpPr>
        <p:spPr>
          <a:xfrm>
            <a:off x="2068567" y="3134200"/>
            <a:ext cx="4176400" cy="3010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Char char="●"/>
              <a:defRPr sz="1867"/>
            </a:lvl1pPr>
            <a:lvl2pPr marL="1219170" lvl="1" indent="-40639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2pPr>
            <a:lvl3pPr marL="1828754" lvl="2" indent="-40639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3pPr>
            <a:lvl4pPr marL="2438339" lvl="3" indent="-40639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/>
            </a:lvl4pPr>
            <a:lvl5pPr marL="3047924" lvl="4" indent="-40639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5pPr>
            <a:lvl6pPr marL="3657509" lvl="5" indent="-40639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6pPr>
            <a:lvl7pPr marL="4267093" lvl="6" indent="-40639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/>
            </a:lvl7pPr>
            <a:lvl8pPr marL="4876678" lvl="7" indent="-40639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8pPr>
            <a:lvl9pPr marL="5486263" lvl="8" indent="-40639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9pPr>
          </a:lstStyle>
          <a:p>
            <a:endParaRPr/>
          </a:p>
        </p:txBody>
      </p:sp>
      <p:sp>
        <p:nvSpPr>
          <p:cNvPr id="199" name="Google Shape;199;p5"/>
          <p:cNvSpPr txBox="1">
            <a:spLocks noGrp="1"/>
          </p:cNvSpPr>
          <p:nvPr>
            <p:ph type="body" idx="2"/>
          </p:nvPr>
        </p:nvSpPr>
        <p:spPr>
          <a:xfrm>
            <a:off x="6348067" y="3134200"/>
            <a:ext cx="4176400" cy="3010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Char char="●"/>
              <a:defRPr sz="1867"/>
            </a:lvl1pPr>
            <a:lvl2pPr marL="1219170" lvl="1" indent="-40639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2pPr>
            <a:lvl3pPr marL="1828754" lvl="2" indent="-40639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3pPr>
            <a:lvl4pPr marL="2438339" lvl="3" indent="-40639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/>
            </a:lvl4pPr>
            <a:lvl5pPr marL="3047924" lvl="4" indent="-40639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5pPr>
            <a:lvl6pPr marL="3657509" lvl="5" indent="-40639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6pPr>
            <a:lvl7pPr marL="4267093" lvl="6" indent="-40639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/>
            </a:lvl7pPr>
            <a:lvl8pPr marL="4876678" lvl="7" indent="-40639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8pPr>
            <a:lvl9pPr marL="5486263" lvl="8" indent="-40639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9pPr>
          </a:lstStyle>
          <a:p>
            <a:endParaRPr/>
          </a:p>
        </p:txBody>
      </p:sp>
      <p:sp>
        <p:nvSpPr>
          <p:cNvPr id="200" name="Google Shape;200;p5"/>
          <p:cNvSpPr txBox="1">
            <a:spLocks noGrp="1"/>
          </p:cNvSpPr>
          <p:nvPr>
            <p:ph type="subTitle" idx="3"/>
          </p:nvPr>
        </p:nvSpPr>
        <p:spPr>
          <a:xfrm>
            <a:off x="2068567" y="2245533"/>
            <a:ext cx="4176400" cy="698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500"/>
              <a:buFont typeface="Londrina Solid"/>
              <a:buNone/>
              <a:defRPr sz="3333">
                <a:solidFill>
                  <a:schemeClr val="lt2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500"/>
              <a:buFont typeface="Londrina Solid"/>
              <a:buNone/>
              <a:defRPr sz="3333">
                <a:solidFill>
                  <a:schemeClr val="lt2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500"/>
              <a:buFont typeface="Londrina Solid"/>
              <a:buNone/>
              <a:defRPr sz="3333">
                <a:solidFill>
                  <a:schemeClr val="lt2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500"/>
              <a:buFont typeface="Londrina Solid"/>
              <a:buNone/>
              <a:defRPr sz="3333">
                <a:solidFill>
                  <a:schemeClr val="lt2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500"/>
              <a:buFont typeface="Londrina Solid"/>
              <a:buNone/>
              <a:defRPr sz="3333">
                <a:solidFill>
                  <a:schemeClr val="lt2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500"/>
              <a:buFont typeface="Londrina Solid"/>
              <a:buNone/>
              <a:defRPr sz="3333">
                <a:solidFill>
                  <a:schemeClr val="lt2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500"/>
              <a:buFont typeface="Londrina Solid"/>
              <a:buNone/>
              <a:defRPr sz="3333">
                <a:solidFill>
                  <a:schemeClr val="lt2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500"/>
              <a:buFont typeface="Londrina Solid"/>
              <a:buNone/>
              <a:defRPr sz="3333">
                <a:solidFill>
                  <a:schemeClr val="lt2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500"/>
              <a:buFont typeface="Londrina Solid"/>
              <a:buNone/>
              <a:defRPr sz="3333">
                <a:solidFill>
                  <a:schemeClr val="lt2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9pPr>
          </a:lstStyle>
          <a:p>
            <a:endParaRPr/>
          </a:p>
        </p:txBody>
      </p:sp>
      <p:sp>
        <p:nvSpPr>
          <p:cNvPr id="201" name="Google Shape;201;p5"/>
          <p:cNvSpPr txBox="1">
            <a:spLocks noGrp="1"/>
          </p:cNvSpPr>
          <p:nvPr>
            <p:ph type="subTitle" idx="4"/>
          </p:nvPr>
        </p:nvSpPr>
        <p:spPr>
          <a:xfrm>
            <a:off x="6348067" y="2245533"/>
            <a:ext cx="4176400" cy="698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500"/>
              <a:buFont typeface="Londrina Solid"/>
              <a:buNone/>
              <a:defRPr sz="3333">
                <a:solidFill>
                  <a:schemeClr val="lt2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500"/>
              <a:buFont typeface="Londrina Solid"/>
              <a:buNone/>
              <a:defRPr sz="3333">
                <a:solidFill>
                  <a:schemeClr val="lt2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500"/>
              <a:buFont typeface="Londrina Solid"/>
              <a:buNone/>
              <a:defRPr sz="3333">
                <a:solidFill>
                  <a:schemeClr val="lt2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500"/>
              <a:buFont typeface="Londrina Solid"/>
              <a:buNone/>
              <a:defRPr sz="3333">
                <a:solidFill>
                  <a:schemeClr val="lt2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500"/>
              <a:buFont typeface="Londrina Solid"/>
              <a:buNone/>
              <a:defRPr sz="3333">
                <a:solidFill>
                  <a:schemeClr val="lt2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500"/>
              <a:buFont typeface="Londrina Solid"/>
              <a:buNone/>
              <a:defRPr sz="3333">
                <a:solidFill>
                  <a:schemeClr val="lt2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500"/>
              <a:buFont typeface="Londrina Solid"/>
              <a:buNone/>
              <a:defRPr sz="3333">
                <a:solidFill>
                  <a:schemeClr val="lt2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500"/>
              <a:buFont typeface="Londrina Solid"/>
              <a:buNone/>
              <a:defRPr sz="3333">
                <a:solidFill>
                  <a:schemeClr val="lt2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2500"/>
              <a:buFont typeface="Londrina Solid"/>
              <a:buNone/>
              <a:defRPr sz="3333">
                <a:solidFill>
                  <a:schemeClr val="lt2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9pPr>
          </a:lstStyle>
          <a:p>
            <a:endParaRPr/>
          </a:p>
        </p:txBody>
      </p:sp>
      <p:grpSp>
        <p:nvGrpSpPr>
          <p:cNvPr id="202" name="Google Shape;202;p5"/>
          <p:cNvGrpSpPr/>
          <p:nvPr/>
        </p:nvGrpSpPr>
        <p:grpSpPr>
          <a:xfrm rot="3568314">
            <a:off x="-1713598" y="2147247"/>
            <a:ext cx="4075371" cy="4017940"/>
            <a:chOff x="1329875" y="2672850"/>
            <a:chExt cx="1548725" cy="1526900"/>
          </a:xfrm>
        </p:grpSpPr>
        <p:sp>
          <p:nvSpPr>
            <p:cNvPr id="203" name="Google Shape;203;p5"/>
            <p:cNvSpPr/>
            <p:nvPr/>
          </p:nvSpPr>
          <p:spPr>
            <a:xfrm>
              <a:off x="1637975" y="3057425"/>
              <a:ext cx="83150" cy="55675"/>
            </a:xfrm>
            <a:custGeom>
              <a:avLst/>
              <a:gdLst/>
              <a:ahLst/>
              <a:cxnLst/>
              <a:rect l="l" t="t" r="r" b="b"/>
              <a:pathLst>
                <a:path w="3326" h="2227" extrusionOk="0">
                  <a:moveTo>
                    <a:pt x="3177" y="1"/>
                  </a:moveTo>
                  <a:cubicBezTo>
                    <a:pt x="3010" y="1"/>
                    <a:pt x="2754" y="67"/>
                    <a:pt x="2711" y="82"/>
                  </a:cubicBezTo>
                  <a:cubicBezTo>
                    <a:pt x="2318" y="180"/>
                    <a:pt x="1936" y="355"/>
                    <a:pt x="1586" y="562"/>
                  </a:cubicBezTo>
                  <a:cubicBezTo>
                    <a:pt x="1411" y="660"/>
                    <a:pt x="1237" y="769"/>
                    <a:pt x="1062" y="890"/>
                  </a:cubicBezTo>
                  <a:cubicBezTo>
                    <a:pt x="811" y="1064"/>
                    <a:pt x="538" y="1261"/>
                    <a:pt x="331" y="1501"/>
                  </a:cubicBezTo>
                  <a:cubicBezTo>
                    <a:pt x="145" y="1697"/>
                    <a:pt x="3" y="1883"/>
                    <a:pt x="3" y="2167"/>
                  </a:cubicBezTo>
                  <a:cubicBezTo>
                    <a:pt x="0" y="2211"/>
                    <a:pt x="45" y="2227"/>
                    <a:pt x="114" y="2227"/>
                  </a:cubicBezTo>
                  <a:cubicBezTo>
                    <a:pt x="322" y="2227"/>
                    <a:pt x="745" y="2080"/>
                    <a:pt x="745" y="2080"/>
                  </a:cubicBezTo>
                  <a:cubicBezTo>
                    <a:pt x="1117" y="1949"/>
                    <a:pt x="1477" y="1763"/>
                    <a:pt x="1794" y="1523"/>
                  </a:cubicBezTo>
                  <a:cubicBezTo>
                    <a:pt x="1826" y="1501"/>
                    <a:pt x="1848" y="1479"/>
                    <a:pt x="1881" y="1457"/>
                  </a:cubicBezTo>
                  <a:cubicBezTo>
                    <a:pt x="2045" y="1337"/>
                    <a:pt x="2208" y="1228"/>
                    <a:pt x="2372" y="1108"/>
                  </a:cubicBezTo>
                  <a:cubicBezTo>
                    <a:pt x="2700" y="868"/>
                    <a:pt x="3300" y="529"/>
                    <a:pt x="3322" y="71"/>
                  </a:cubicBezTo>
                  <a:cubicBezTo>
                    <a:pt x="3326" y="19"/>
                    <a:pt x="3263" y="1"/>
                    <a:pt x="31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" name="Google Shape;204;p5"/>
            <p:cNvSpPr/>
            <p:nvPr/>
          </p:nvSpPr>
          <p:spPr>
            <a:xfrm>
              <a:off x="1673225" y="3094400"/>
              <a:ext cx="11250" cy="8125"/>
            </a:xfrm>
            <a:custGeom>
              <a:avLst/>
              <a:gdLst/>
              <a:ahLst/>
              <a:cxnLst/>
              <a:rect l="l" t="t" r="r" b="b"/>
              <a:pathLst>
                <a:path w="450" h="325" extrusionOk="0">
                  <a:moveTo>
                    <a:pt x="449" y="0"/>
                  </a:moveTo>
                  <a:cubicBezTo>
                    <a:pt x="427" y="11"/>
                    <a:pt x="405" y="33"/>
                    <a:pt x="384" y="44"/>
                  </a:cubicBezTo>
                  <a:cubicBezTo>
                    <a:pt x="296" y="109"/>
                    <a:pt x="209" y="164"/>
                    <a:pt x="122" y="229"/>
                  </a:cubicBezTo>
                  <a:cubicBezTo>
                    <a:pt x="33" y="298"/>
                    <a:pt x="0" y="325"/>
                    <a:pt x="3" y="325"/>
                  </a:cubicBezTo>
                  <a:cubicBezTo>
                    <a:pt x="11" y="325"/>
                    <a:pt x="407" y="34"/>
                    <a:pt x="4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" name="Google Shape;205;p5"/>
            <p:cNvSpPr/>
            <p:nvPr/>
          </p:nvSpPr>
          <p:spPr>
            <a:xfrm>
              <a:off x="2729275" y="3829925"/>
              <a:ext cx="53175" cy="59150"/>
            </a:xfrm>
            <a:custGeom>
              <a:avLst/>
              <a:gdLst/>
              <a:ahLst/>
              <a:cxnLst/>
              <a:rect l="l" t="t" r="r" b="b"/>
              <a:pathLst>
                <a:path w="2127" h="2366" extrusionOk="0">
                  <a:moveTo>
                    <a:pt x="1011" y="1"/>
                  </a:moveTo>
                  <a:cubicBezTo>
                    <a:pt x="806" y="1"/>
                    <a:pt x="526" y="162"/>
                    <a:pt x="371" y="275"/>
                  </a:cubicBezTo>
                  <a:cubicBezTo>
                    <a:pt x="328" y="297"/>
                    <a:pt x="306" y="319"/>
                    <a:pt x="273" y="352"/>
                  </a:cubicBezTo>
                  <a:cubicBezTo>
                    <a:pt x="208" y="395"/>
                    <a:pt x="153" y="450"/>
                    <a:pt x="153" y="494"/>
                  </a:cubicBezTo>
                  <a:cubicBezTo>
                    <a:pt x="0" y="745"/>
                    <a:pt x="66" y="1029"/>
                    <a:pt x="197" y="1345"/>
                  </a:cubicBezTo>
                  <a:cubicBezTo>
                    <a:pt x="360" y="1782"/>
                    <a:pt x="623" y="2120"/>
                    <a:pt x="1026" y="2262"/>
                  </a:cubicBezTo>
                  <a:cubicBezTo>
                    <a:pt x="1103" y="2295"/>
                    <a:pt x="1179" y="2339"/>
                    <a:pt x="1267" y="2361"/>
                  </a:cubicBezTo>
                  <a:cubicBezTo>
                    <a:pt x="1278" y="2364"/>
                    <a:pt x="1292" y="2365"/>
                    <a:pt x="1308" y="2365"/>
                  </a:cubicBezTo>
                  <a:cubicBezTo>
                    <a:pt x="1518" y="2365"/>
                    <a:pt x="2127" y="2116"/>
                    <a:pt x="2096" y="1924"/>
                  </a:cubicBezTo>
                  <a:cubicBezTo>
                    <a:pt x="1965" y="1334"/>
                    <a:pt x="1747" y="778"/>
                    <a:pt x="1409" y="264"/>
                  </a:cubicBezTo>
                  <a:cubicBezTo>
                    <a:pt x="1310" y="133"/>
                    <a:pt x="1234" y="2"/>
                    <a:pt x="1048" y="2"/>
                  </a:cubicBezTo>
                  <a:cubicBezTo>
                    <a:pt x="1036" y="1"/>
                    <a:pt x="1024" y="1"/>
                    <a:pt x="101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" name="Google Shape;206;p5"/>
            <p:cNvSpPr/>
            <p:nvPr/>
          </p:nvSpPr>
          <p:spPr>
            <a:xfrm>
              <a:off x="1329875" y="3051650"/>
              <a:ext cx="1548725" cy="1037350"/>
            </a:xfrm>
            <a:custGeom>
              <a:avLst/>
              <a:gdLst/>
              <a:ahLst/>
              <a:cxnLst/>
              <a:rect l="l" t="t" r="r" b="b"/>
              <a:pathLst>
                <a:path w="61949" h="41494" extrusionOk="0">
                  <a:moveTo>
                    <a:pt x="18359" y="0"/>
                  </a:moveTo>
                  <a:cubicBezTo>
                    <a:pt x="17964" y="0"/>
                    <a:pt x="17554" y="72"/>
                    <a:pt x="17109" y="225"/>
                  </a:cubicBezTo>
                  <a:cubicBezTo>
                    <a:pt x="16432" y="455"/>
                    <a:pt x="15875" y="782"/>
                    <a:pt x="15384" y="1219"/>
                  </a:cubicBezTo>
                  <a:cubicBezTo>
                    <a:pt x="14696" y="1666"/>
                    <a:pt x="14139" y="2256"/>
                    <a:pt x="13670" y="2933"/>
                  </a:cubicBezTo>
                  <a:cubicBezTo>
                    <a:pt x="13561" y="3097"/>
                    <a:pt x="13342" y="3337"/>
                    <a:pt x="13299" y="3555"/>
                  </a:cubicBezTo>
                  <a:cubicBezTo>
                    <a:pt x="12502" y="4396"/>
                    <a:pt x="12032" y="5466"/>
                    <a:pt x="11585" y="6525"/>
                  </a:cubicBezTo>
                  <a:cubicBezTo>
                    <a:pt x="11246" y="7355"/>
                    <a:pt x="10842" y="8195"/>
                    <a:pt x="10646" y="9069"/>
                  </a:cubicBezTo>
                  <a:cubicBezTo>
                    <a:pt x="10493" y="9735"/>
                    <a:pt x="10482" y="10477"/>
                    <a:pt x="10460" y="11165"/>
                  </a:cubicBezTo>
                  <a:cubicBezTo>
                    <a:pt x="10449" y="11492"/>
                    <a:pt x="10460" y="11776"/>
                    <a:pt x="10515" y="12104"/>
                  </a:cubicBezTo>
                  <a:cubicBezTo>
                    <a:pt x="10580" y="12551"/>
                    <a:pt x="10788" y="12803"/>
                    <a:pt x="10930" y="13217"/>
                  </a:cubicBezTo>
                  <a:cubicBezTo>
                    <a:pt x="11126" y="13774"/>
                    <a:pt x="11159" y="14364"/>
                    <a:pt x="11312" y="14942"/>
                  </a:cubicBezTo>
                  <a:cubicBezTo>
                    <a:pt x="11213" y="14921"/>
                    <a:pt x="11126" y="14899"/>
                    <a:pt x="11104" y="14888"/>
                  </a:cubicBezTo>
                  <a:cubicBezTo>
                    <a:pt x="10831" y="14790"/>
                    <a:pt x="10580" y="14626"/>
                    <a:pt x="10351" y="14451"/>
                  </a:cubicBezTo>
                  <a:cubicBezTo>
                    <a:pt x="10176" y="14309"/>
                    <a:pt x="9849" y="14058"/>
                    <a:pt x="9729" y="13862"/>
                  </a:cubicBezTo>
                  <a:cubicBezTo>
                    <a:pt x="9630" y="13698"/>
                    <a:pt x="9630" y="13523"/>
                    <a:pt x="9510" y="13337"/>
                  </a:cubicBezTo>
                  <a:cubicBezTo>
                    <a:pt x="9008" y="12606"/>
                    <a:pt x="8102" y="11962"/>
                    <a:pt x="7305" y="11569"/>
                  </a:cubicBezTo>
                  <a:cubicBezTo>
                    <a:pt x="7229" y="11536"/>
                    <a:pt x="7152" y="11503"/>
                    <a:pt x="7076" y="11460"/>
                  </a:cubicBezTo>
                  <a:cubicBezTo>
                    <a:pt x="7316" y="11405"/>
                    <a:pt x="7753" y="11241"/>
                    <a:pt x="7720" y="11067"/>
                  </a:cubicBezTo>
                  <a:cubicBezTo>
                    <a:pt x="7469" y="9887"/>
                    <a:pt x="6322" y="9658"/>
                    <a:pt x="5252" y="9636"/>
                  </a:cubicBezTo>
                  <a:cubicBezTo>
                    <a:pt x="4969" y="9636"/>
                    <a:pt x="3855" y="9636"/>
                    <a:pt x="3724" y="9986"/>
                  </a:cubicBezTo>
                  <a:cubicBezTo>
                    <a:pt x="3647" y="10182"/>
                    <a:pt x="3680" y="10357"/>
                    <a:pt x="3768" y="10499"/>
                  </a:cubicBezTo>
                  <a:cubicBezTo>
                    <a:pt x="3355" y="10447"/>
                    <a:pt x="2940" y="10420"/>
                    <a:pt x="2525" y="10420"/>
                  </a:cubicBezTo>
                  <a:cubicBezTo>
                    <a:pt x="1796" y="10420"/>
                    <a:pt x="1067" y="10504"/>
                    <a:pt x="350" y="10684"/>
                  </a:cubicBezTo>
                  <a:cubicBezTo>
                    <a:pt x="318" y="10695"/>
                    <a:pt x="1" y="10826"/>
                    <a:pt x="77" y="10870"/>
                  </a:cubicBezTo>
                  <a:cubicBezTo>
                    <a:pt x="2195" y="12060"/>
                    <a:pt x="4608" y="12551"/>
                    <a:pt x="6726" y="13720"/>
                  </a:cubicBezTo>
                  <a:cubicBezTo>
                    <a:pt x="7349" y="14069"/>
                    <a:pt x="8004" y="14484"/>
                    <a:pt x="8615" y="14855"/>
                  </a:cubicBezTo>
                  <a:cubicBezTo>
                    <a:pt x="9052" y="15128"/>
                    <a:pt x="9423" y="15412"/>
                    <a:pt x="9936" y="15554"/>
                  </a:cubicBezTo>
                  <a:cubicBezTo>
                    <a:pt x="10191" y="15621"/>
                    <a:pt x="10435" y="15653"/>
                    <a:pt x="10672" y="15653"/>
                  </a:cubicBezTo>
                  <a:cubicBezTo>
                    <a:pt x="11276" y="15653"/>
                    <a:pt x="11831" y="15450"/>
                    <a:pt x="12404" y="15128"/>
                  </a:cubicBezTo>
                  <a:cubicBezTo>
                    <a:pt x="12513" y="15073"/>
                    <a:pt x="12873" y="14888"/>
                    <a:pt x="12840" y="14724"/>
                  </a:cubicBezTo>
                  <a:cubicBezTo>
                    <a:pt x="12720" y="14145"/>
                    <a:pt x="12567" y="13545"/>
                    <a:pt x="12513" y="12955"/>
                  </a:cubicBezTo>
                  <a:cubicBezTo>
                    <a:pt x="12458" y="12235"/>
                    <a:pt x="12720" y="11481"/>
                    <a:pt x="12797" y="10750"/>
                  </a:cubicBezTo>
                  <a:cubicBezTo>
                    <a:pt x="12928" y="9625"/>
                    <a:pt x="13102" y="8468"/>
                    <a:pt x="13113" y="7333"/>
                  </a:cubicBezTo>
                  <a:cubicBezTo>
                    <a:pt x="13124" y="6514"/>
                    <a:pt x="13135" y="5651"/>
                    <a:pt x="13364" y="4854"/>
                  </a:cubicBezTo>
                  <a:cubicBezTo>
                    <a:pt x="13597" y="4748"/>
                    <a:pt x="13820" y="4632"/>
                    <a:pt x="13863" y="4596"/>
                  </a:cubicBezTo>
                  <a:lnTo>
                    <a:pt x="13863" y="4596"/>
                  </a:lnTo>
                  <a:cubicBezTo>
                    <a:pt x="13816" y="4639"/>
                    <a:pt x="13797" y="4657"/>
                    <a:pt x="13799" y="4657"/>
                  </a:cubicBezTo>
                  <a:cubicBezTo>
                    <a:pt x="13806" y="4657"/>
                    <a:pt x="14194" y="4320"/>
                    <a:pt x="14238" y="4276"/>
                  </a:cubicBezTo>
                  <a:cubicBezTo>
                    <a:pt x="14467" y="4057"/>
                    <a:pt x="14653" y="3817"/>
                    <a:pt x="14849" y="3577"/>
                  </a:cubicBezTo>
                  <a:cubicBezTo>
                    <a:pt x="14958" y="3435"/>
                    <a:pt x="15067" y="3293"/>
                    <a:pt x="15177" y="3151"/>
                  </a:cubicBezTo>
                  <a:cubicBezTo>
                    <a:pt x="15329" y="2987"/>
                    <a:pt x="15460" y="2824"/>
                    <a:pt x="15591" y="2671"/>
                  </a:cubicBezTo>
                  <a:cubicBezTo>
                    <a:pt x="15657" y="2594"/>
                    <a:pt x="15712" y="2518"/>
                    <a:pt x="15766" y="2431"/>
                  </a:cubicBezTo>
                  <a:cubicBezTo>
                    <a:pt x="16006" y="2321"/>
                    <a:pt x="16247" y="2201"/>
                    <a:pt x="16476" y="2049"/>
                  </a:cubicBezTo>
                  <a:cubicBezTo>
                    <a:pt x="16487" y="2049"/>
                    <a:pt x="16498" y="2038"/>
                    <a:pt x="16509" y="2027"/>
                  </a:cubicBezTo>
                  <a:cubicBezTo>
                    <a:pt x="16661" y="1994"/>
                    <a:pt x="16847" y="1939"/>
                    <a:pt x="16967" y="1852"/>
                  </a:cubicBezTo>
                  <a:cubicBezTo>
                    <a:pt x="17196" y="2005"/>
                    <a:pt x="17415" y="2180"/>
                    <a:pt x="17644" y="2343"/>
                  </a:cubicBezTo>
                  <a:cubicBezTo>
                    <a:pt x="18333" y="2831"/>
                    <a:pt x="18984" y="3055"/>
                    <a:pt x="19697" y="3055"/>
                  </a:cubicBezTo>
                  <a:cubicBezTo>
                    <a:pt x="20068" y="3055"/>
                    <a:pt x="20457" y="2994"/>
                    <a:pt x="20876" y="2878"/>
                  </a:cubicBezTo>
                  <a:cubicBezTo>
                    <a:pt x="20974" y="2856"/>
                    <a:pt x="21072" y="2824"/>
                    <a:pt x="21170" y="2802"/>
                  </a:cubicBezTo>
                  <a:cubicBezTo>
                    <a:pt x="21269" y="2966"/>
                    <a:pt x="21422" y="3118"/>
                    <a:pt x="21629" y="3304"/>
                  </a:cubicBezTo>
                  <a:cubicBezTo>
                    <a:pt x="21989" y="3621"/>
                    <a:pt x="22306" y="3981"/>
                    <a:pt x="22754" y="4167"/>
                  </a:cubicBezTo>
                  <a:cubicBezTo>
                    <a:pt x="23013" y="4281"/>
                    <a:pt x="23331" y="4325"/>
                    <a:pt x="23659" y="4325"/>
                  </a:cubicBezTo>
                  <a:cubicBezTo>
                    <a:pt x="23897" y="4325"/>
                    <a:pt x="24140" y="4302"/>
                    <a:pt x="24369" y="4265"/>
                  </a:cubicBezTo>
                  <a:cubicBezTo>
                    <a:pt x="24719" y="4549"/>
                    <a:pt x="25101" y="4800"/>
                    <a:pt x="25439" y="5095"/>
                  </a:cubicBezTo>
                  <a:cubicBezTo>
                    <a:pt x="25985" y="5564"/>
                    <a:pt x="26160" y="6230"/>
                    <a:pt x="26269" y="6907"/>
                  </a:cubicBezTo>
                  <a:cubicBezTo>
                    <a:pt x="26367" y="7497"/>
                    <a:pt x="26313" y="8556"/>
                    <a:pt x="26782" y="8992"/>
                  </a:cubicBezTo>
                  <a:cubicBezTo>
                    <a:pt x="26957" y="9145"/>
                    <a:pt x="27186" y="9211"/>
                    <a:pt x="27426" y="9222"/>
                  </a:cubicBezTo>
                  <a:cubicBezTo>
                    <a:pt x="27470" y="9320"/>
                    <a:pt x="27536" y="9418"/>
                    <a:pt x="27645" y="9527"/>
                  </a:cubicBezTo>
                  <a:cubicBezTo>
                    <a:pt x="27918" y="9767"/>
                    <a:pt x="28322" y="9909"/>
                    <a:pt x="28671" y="9942"/>
                  </a:cubicBezTo>
                  <a:cubicBezTo>
                    <a:pt x="28765" y="9948"/>
                    <a:pt x="28858" y="9951"/>
                    <a:pt x="28952" y="9951"/>
                  </a:cubicBezTo>
                  <a:cubicBezTo>
                    <a:pt x="29580" y="9951"/>
                    <a:pt x="30210" y="9835"/>
                    <a:pt x="30849" y="9835"/>
                  </a:cubicBezTo>
                  <a:cubicBezTo>
                    <a:pt x="30992" y="9835"/>
                    <a:pt x="31136" y="9840"/>
                    <a:pt x="31280" y="9855"/>
                  </a:cubicBezTo>
                  <a:cubicBezTo>
                    <a:pt x="32219" y="9953"/>
                    <a:pt x="33093" y="10237"/>
                    <a:pt x="33540" y="11143"/>
                  </a:cubicBezTo>
                  <a:cubicBezTo>
                    <a:pt x="33944" y="11973"/>
                    <a:pt x="34042" y="13010"/>
                    <a:pt x="34206" y="13916"/>
                  </a:cubicBezTo>
                  <a:cubicBezTo>
                    <a:pt x="34545" y="15859"/>
                    <a:pt x="34719" y="17825"/>
                    <a:pt x="35047" y="19768"/>
                  </a:cubicBezTo>
                  <a:cubicBezTo>
                    <a:pt x="35101" y="20117"/>
                    <a:pt x="35156" y="20456"/>
                    <a:pt x="35473" y="20663"/>
                  </a:cubicBezTo>
                  <a:cubicBezTo>
                    <a:pt x="35615" y="20762"/>
                    <a:pt x="35822" y="20729"/>
                    <a:pt x="35964" y="20805"/>
                  </a:cubicBezTo>
                  <a:cubicBezTo>
                    <a:pt x="36193" y="20925"/>
                    <a:pt x="36324" y="21100"/>
                    <a:pt x="36379" y="21428"/>
                  </a:cubicBezTo>
                  <a:cubicBezTo>
                    <a:pt x="36521" y="22476"/>
                    <a:pt x="36477" y="23513"/>
                    <a:pt x="36706" y="24550"/>
                  </a:cubicBezTo>
                  <a:cubicBezTo>
                    <a:pt x="36749" y="24601"/>
                    <a:pt x="36799" y="24619"/>
                    <a:pt x="36860" y="24619"/>
                  </a:cubicBezTo>
                  <a:cubicBezTo>
                    <a:pt x="36877" y="24619"/>
                    <a:pt x="36895" y="24618"/>
                    <a:pt x="36914" y="24616"/>
                  </a:cubicBezTo>
                  <a:cubicBezTo>
                    <a:pt x="38268" y="24419"/>
                    <a:pt x="39589" y="24190"/>
                    <a:pt x="40888" y="23819"/>
                  </a:cubicBezTo>
                  <a:cubicBezTo>
                    <a:pt x="41303" y="23775"/>
                    <a:pt x="41718" y="23644"/>
                    <a:pt x="42122" y="23480"/>
                  </a:cubicBezTo>
                  <a:cubicBezTo>
                    <a:pt x="42154" y="23469"/>
                    <a:pt x="42340" y="23382"/>
                    <a:pt x="42449" y="23327"/>
                  </a:cubicBezTo>
                  <a:cubicBezTo>
                    <a:pt x="42536" y="23305"/>
                    <a:pt x="42689" y="23262"/>
                    <a:pt x="42722" y="23251"/>
                  </a:cubicBezTo>
                  <a:cubicBezTo>
                    <a:pt x="43290" y="23076"/>
                    <a:pt x="43814" y="22781"/>
                    <a:pt x="44327" y="22476"/>
                  </a:cubicBezTo>
                  <a:cubicBezTo>
                    <a:pt x="44480" y="22388"/>
                    <a:pt x="45124" y="22061"/>
                    <a:pt x="45037" y="21799"/>
                  </a:cubicBezTo>
                  <a:cubicBezTo>
                    <a:pt x="44873" y="21297"/>
                    <a:pt x="45037" y="20838"/>
                    <a:pt x="45157" y="20347"/>
                  </a:cubicBezTo>
                  <a:cubicBezTo>
                    <a:pt x="45288" y="19855"/>
                    <a:pt x="45244" y="19419"/>
                    <a:pt x="45299" y="18927"/>
                  </a:cubicBezTo>
                  <a:cubicBezTo>
                    <a:pt x="45364" y="18338"/>
                    <a:pt x="45768" y="18119"/>
                    <a:pt x="46139" y="17705"/>
                  </a:cubicBezTo>
                  <a:cubicBezTo>
                    <a:pt x="46303" y="17541"/>
                    <a:pt x="46434" y="17355"/>
                    <a:pt x="46576" y="17159"/>
                  </a:cubicBezTo>
                  <a:lnTo>
                    <a:pt x="46609" y="17104"/>
                  </a:lnTo>
                  <a:cubicBezTo>
                    <a:pt x="47122" y="17028"/>
                    <a:pt x="47842" y="16613"/>
                    <a:pt x="48039" y="16493"/>
                  </a:cubicBezTo>
                  <a:cubicBezTo>
                    <a:pt x="48061" y="16482"/>
                    <a:pt x="48105" y="16460"/>
                    <a:pt x="48148" y="16427"/>
                  </a:cubicBezTo>
                  <a:cubicBezTo>
                    <a:pt x="48923" y="17104"/>
                    <a:pt x="50124" y="17355"/>
                    <a:pt x="51085" y="17628"/>
                  </a:cubicBezTo>
                  <a:cubicBezTo>
                    <a:pt x="52548" y="18054"/>
                    <a:pt x="54033" y="18349"/>
                    <a:pt x="55507" y="18753"/>
                  </a:cubicBezTo>
                  <a:cubicBezTo>
                    <a:pt x="56642" y="19069"/>
                    <a:pt x="57756" y="19506"/>
                    <a:pt x="57996" y="20783"/>
                  </a:cubicBezTo>
                  <a:cubicBezTo>
                    <a:pt x="58225" y="22028"/>
                    <a:pt x="58138" y="23338"/>
                    <a:pt x="58182" y="24605"/>
                  </a:cubicBezTo>
                  <a:cubicBezTo>
                    <a:pt x="58094" y="24681"/>
                    <a:pt x="58040" y="24747"/>
                    <a:pt x="58007" y="24812"/>
                  </a:cubicBezTo>
                  <a:cubicBezTo>
                    <a:pt x="55922" y="25500"/>
                    <a:pt x="54000" y="26875"/>
                    <a:pt x="52952" y="28764"/>
                  </a:cubicBezTo>
                  <a:cubicBezTo>
                    <a:pt x="52891" y="28872"/>
                    <a:pt x="52976" y="28902"/>
                    <a:pt x="53093" y="28902"/>
                  </a:cubicBezTo>
                  <a:cubicBezTo>
                    <a:pt x="53227" y="28902"/>
                    <a:pt x="53402" y="28863"/>
                    <a:pt x="53454" y="28852"/>
                  </a:cubicBezTo>
                  <a:lnTo>
                    <a:pt x="53454" y="28852"/>
                  </a:lnTo>
                  <a:cubicBezTo>
                    <a:pt x="53018" y="29714"/>
                    <a:pt x="52635" y="30598"/>
                    <a:pt x="52952" y="31592"/>
                  </a:cubicBezTo>
                  <a:cubicBezTo>
                    <a:pt x="53367" y="32891"/>
                    <a:pt x="54251" y="34190"/>
                    <a:pt x="54928" y="35369"/>
                  </a:cubicBezTo>
                  <a:cubicBezTo>
                    <a:pt x="55234" y="35904"/>
                    <a:pt x="55496" y="36658"/>
                    <a:pt x="55954" y="37062"/>
                  </a:cubicBezTo>
                  <a:cubicBezTo>
                    <a:pt x="56555" y="37586"/>
                    <a:pt x="56588" y="37269"/>
                    <a:pt x="56784" y="37968"/>
                  </a:cubicBezTo>
                  <a:cubicBezTo>
                    <a:pt x="56861" y="38241"/>
                    <a:pt x="56904" y="38514"/>
                    <a:pt x="57002" y="38787"/>
                  </a:cubicBezTo>
                  <a:cubicBezTo>
                    <a:pt x="57090" y="39027"/>
                    <a:pt x="57199" y="39256"/>
                    <a:pt x="57319" y="39464"/>
                  </a:cubicBezTo>
                  <a:cubicBezTo>
                    <a:pt x="57450" y="39955"/>
                    <a:pt x="57701" y="40359"/>
                    <a:pt x="58193" y="40610"/>
                  </a:cubicBezTo>
                  <a:cubicBezTo>
                    <a:pt x="58465" y="40970"/>
                    <a:pt x="58717" y="41352"/>
                    <a:pt x="59142" y="41483"/>
                  </a:cubicBezTo>
                  <a:cubicBezTo>
                    <a:pt x="59161" y="41490"/>
                    <a:pt x="59184" y="41494"/>
                    <a:pt x="59211" y="41494"/>
                  </a:cubicBezTo>
                  <a:cubicBezTo>
                    <a:pt x="59433" y="41494"/>
                    <a:pt x="59891" y="41267"/>
                    <a:pt x="59939" y="41101"/>
                  </a:cubicBezTo>
                  <a:cubicBezTo>
                    <a:pt x="60070" y="40676"/>
                    <a:pt x="59819" y="40403"/>
                    <a:pt x="59514" y="40141"/>
                  </a:cubicBezTo>
                  <a:cubicBezTo>
                    <a:pt x="59787" y="39223"/>
                    <a:pt x="59776" y="38230"/>
                    <a:pt x="59645" y="37280"/>
                  </a:cubicBezTo>
                  <a:cubicBezTo>
                    <a:pt x="59492" y="36101"/>
                    <a:pt x="59273" y="35337"/>
                    <a:pt x="57963" y="35151"/>
                  </a:cubicBezTo>
                  <a:cubicBezTo>
                    <a:pt x="57909" y="35151"/>
                    <a:pt x="57821" y="35162"/>
                    <a:pt x="57734" y="35195"/>
                  </a:cubicBezTo>
                  <a:cubicBezTo>
                    <a:pt x="57581" y="34922"/>
                    <a:pt x="57406" y="34671"/>
                    <a:pt x="57265" y="34431"/>
                  </a:cubicBezTo>
                  <a:cubicBezTo>
                    <a:pt x="56566" y="33197"/>
                    <a:pt x="55627" y="32007"/>
                    <a:pt x="55037" y="30708"/>
                  </a:cubicBezTo>
                  <a:cubicBezTo>
                    <a:pt x="54743" y="30074"/>
                    <a:pt x="54863" y="29496"/>
                    <a:pt x="55005" y="28841"/>
                  </a:cubicBezTo>
                  <a:cubicBezTo>
                    <a:pt x="55081" y="28480"/>
                    <a:pt x="55103" y="28262"/>
                    <a:pt x="55048" y="28055"/>
                  </a:cubicBezTo>
                  <a:cubicBezTo>
                    <a:pt x="55998" y="27432"/>
                    <a:pt x="56948" y="26810"/>
                    <a:pt x="57898" y="26177"/>
                  </a:cubicBezTo>
                  <a:cubicBezTo>
                    <a:pt x="58444" y="25816"/>
                    <a:pt x="59219" y="25456"/>
                    <a:pt x="59732" y="24932"/>
                  </a:cubicBezTo>
                  <a:cubicBezTo>
                    <a:pt x="59950" y="24790"/>
                    <a:pt x="60103" y="24616"/>
                    <a:pt x="60103" y="24441"/>
                  </a:cubicBezTo>
                  <a:cubicBezTo>
                    <a:pt x="60114" y="24430"/>
                    <a:pt x="60114" y="24408"/>
                    <a:pt x="60114" y="24386"/>
                  </a:cubicBezTo>
                  <a:cubicBezTo>
                    <a:pt x="60125" y="24353"/>
                    <a:pt x="60136" y="24332"/>
                    <a:pt x="60147" y="24299"/>
                  </a:cubicBezTo>
                  <a:cubicBezTo>
                    <a:pt x="60169" y="24233"/>
                    <a:pt x="60158" y="24190"/>
                    <a:pt x="60114" y="24168"/>
                  </a:cubicBezTo>
                  <a:cubicBezTo>
                    <a:pt x="60136" y="23415"/>
                    <a:pt x="60114" y="22672"/>
                    <a:pt x="60103" y="21919"/>
                  </a:cubicBezTo>
                  <a:cubicBezTo>
                    <a:pt x="60103" y="21744"/>
                    <a:pt x="60103" y="21569"/>
                    <a:pt x="60103" y="21395"/>
                  </a:cubicBezTo>
                  <a:cubicBezTo>
                    <a:pt x="60180" y="21482"/>
                    <a:pt x="60267" y="21569"/>
                    <a:pt x="60343" y="21635"/>
                  </a:cubicBezTo>
                  <a:cubicBezTo>
                    <a:pt x="60375" y="21662"/>
                    <a:pt x="60419" y="21673"/>
                    <a:pt x="60469" y="21673"/>
                  </a:cubicBezTo>
                  <a:cubicBezTo>
                    <a:pt x="60729" y="21673"/>
                    <a:pt x="61178" y="21368"/>
                    <a:pt x="61260" y="21231"/>
                  </a:cubicBezTo>
                  <a:cubicBezTo>
                    <a:pt x="61643" y="20587"/>
                    <a:pt x="61948" y="19735"/>
                    <a:pt x="61806" y="18971"/>
                  </a:cubicBezTo>
                  <a:cubicBezTo>
                    <a:pt x="61643" y="18065"/>
                    <a:pt x="61053" y="17912"/>
                    <a:pt x="60321" y="17584"/>
                  </a:cubicBezTo>
                  <a:cubicBezTo>
                    <a:pt x="60307" y="17579"/>
                    <a:pt x="60290" y="17577"/>
                    <a:pt x="60269" y="17577"/>
                  </a:cubicBezTo>
                  <a:cubicBezTo>
                    <a:pt x="60085" y="17577"/>
                    <a:pt x="59674" y="17784"/>
                    <a:pt x="59645" y="17912"/>
                  </a:cubicBezTo>
                  <a:cubicBezTo>
                    <a:pt x="59601" y="18087"/>
                    <a:pt x="59535" y="18250"/>
                    <a:pt x="59481" y="18403"/>
                  </a:cubicBezTo>
                  <a:cubicBezTo>
                    <a:pt x="59077" y="18010"/>
                    <a:pt x="58531" y="17737"/>
                    <a:pt x="57952" y="17563"/>
                  </a:cubicBezTo>
                  <a:cubicBezTo>
                    <a:pt x="55105" y="16728"/>
                    <a:pt x="51963" y="15924"/>
                    <a:pt x="48960" y="15924"/>
                  </a:cubicBezTo>
                  <a:cubicBezTo>
                    <a:pt x="48900" y="15924"/>
                    <a:pt x="48841" y="15924"/>
                    <a:pt x="48781" y="15925"/>
                  </a:cubicBezTo>
                  <a:cubicBezTo>
                    <a:pt x="48923" y="15761"/>
                    <a:pt x="48945" y="15619"/>
                    <a:pt x="48629" y="15619"/>
                  </a:cubicBezTo>
                  <a:cubicBezTo>
                    <a:pt x="48590" y="15618"/>
                    <a:pt x="48552" y="15618"/>
                    <a:pt x="48514" y="15618"/>
                  </a:cubicBezTo>
                  <a:cubicBezTo>
                    <a:pt x="47686" y="15618"/>
                    <a:pt x="46936" y="15845"/>
                    <a:pt x="46216" y="16242"/>
                  </a:cubicBezTo>
                  <a:cubicBezTo>
                    <a:pt x="46174" y="16172"/>
                    <a:pt x="46079" y="16150"/>
                    <a:pt x="45972" y="16150"/>
                  </a:cubicBezTo>
                  <a:cubicBezTo>
                    <a:pt x="45828" y="16150"/>
                    <a:pt x="45664" y="16190"/>
                    <a:pt x="45583" y="16209"/>
                  </a:cubicBezTo>
                  <a:cubicBezTo>
                    <a:pt x="44971" y="16329"/>
                    <a:pt x="44371" y="16613"/>
                    <a:pt x="43836" y="16929"/>
                  </a:cubicBezTo>
                  <a:cubicBezTo>
                    <a:pt x="43595" y="17060"/>
                    <a:pt x="43366" y="17202"/>
                    <a:pt x="43148" y="17366"/>
                  </a:cubicBezTo>
                  <a:cubicBezTo>
                    <a:pt x="42864" y="17574"/>
                    <a:pt x="42602" y="17803"/>
                    <a:pt x="42384" y="18054"/>
                  </a:cubicBezTo>
                  <a:cubicBezTo>
                    <a:pt x="42176" y="18294"/>
                    <a:pt x="41870" y="18742"/>
                    <a:pt x="42133" y="19037"/>
                  </a:cubicBezTo>
                  <a:cubicBezTo>
                    <a:pt x="42190" y="19104"/>
                    <a:pt x="42282" y="19129"/>
                    <a:pt x="42388" y="19129"/>
                  </a:cubicBezTo>
                  <a:cubicBezTo>
                    <a:pt x="42645" y="19129"/>
                    <a:pt x="42987" y="18981"/>
                    <a:pt x="43126" y="18927"/>
                  </a:cubicBezTo>
                  <a:cubicBezTo>
                    <a:pt x="43301" y="18862"/>
                    <a:pt x="43486" y="18785"/>
                    <a:pt x="43672" y="18698"/>
                  </a:cubicBezTo>
                  <a:lnTo>
                    <a:pt x="43672" y="18698"/>
                  </a:lnTo>
                  <a:cubicBezTo>
                    <a:pt x="43235" y="19124"/>
                    <a:pt x="42886" y="19462"/>
                    <a:pt x="42853" y="20205"/>
                  </a:cubicBezTo>
                  <a:cubicBezTo>
                    <a:pt x="42831" y="20871"/>
                    <a:pt x="42449" y="21733"/>
                    <a:pt x="42558" y="22443"/>
                  </a:cubicBezTo>
                  <a:cubicBezTo>
                    <a:pt x="42154" y="22497"/>
                    <a:pt x="41750" y="22607"/>
                    <a:pt x="41467" y="22672"/>
                  </a:cubicBezTo>
                  <a:cubicBezTo>
                    <a:pt x="40560" y="22880"/>
                    <a:pt x="39665" y="23131"/>
                    <a:pt x="38781" y="23393"/>
                  </a:cubicBezTo>
                  <a:cubicBezTo>
                    <a:pt x="38661" y="23087"/>
                    <a:pt x="38562" y="22781"/>
                    <a:pt x="38464" y="22476"/>
                  </a:cubicBezTo>
                  <a:lnTo>
                    <a:pt x="38464" y="22476"/>
                  </a:lnTo>
                  <a:cubicBezTo>
                    <a:pt x="38661" y="22530"/>
                    <a:pt x="38890" y="22563"/>
                    <a:pt x="39130" y="22574"/>
                  </a:cubicBezTo>
                  <a:cubicBezTo>
                    <a:pt x="39141" y="22575"/>
                    <a:pt x="39153" y="22576"/>
                    <a:pt x="39166" y="22576"/>
                  </a:cubicBezTo>
                  <a:cubicBezTo>
                    <a:pt x="39393" y="22576"/>
                    <a:pt x="39865" y="22398"/>
                    <a:pt x="39927" y="22192"/>
                  </a:cubicBezTo>
                  <a:cubicBezTo>
                    <a:pt x="40244" y="21253"/>
                    <a:pt x="39840" y="20445"/>
                    <a:pt x="39348" y="19626"/>
                  </a:cubicBezTo>
                  <a:cubicBezTo>
                    <a:pt x="39181" y="19341"/>
                    <a:pt x="39005" y="19082"/>
                    <a:pt x="38676" y="19082"/>
                  </a:cubicBezTo>
                  <a:cubicBezTo>
                    <a:pt x="38640" y="19082"/>
                    <a:pt x="38602" y="19085"/>
                    <a:pt x="38562" y="19091"/>
                  </a:cubicBezTo>
                  <a:cubicBezTo>
                    <a:pt x="38366" y="19113"/>
                    <a:pt x="38169" y="19222"/>
                    <a:pt x="38027" y="19353"/>
                  </a:cubicBezTo>
                  <a:cubicBezTo>
                    <a:pt x="37886" y="19495"/>
                    <a:pt x="37765" y="19648"/>
                    <a:pt x="37667" y="19801"/>
                  </a:cubicBezTo>
                  <a:cubicBezTo>
                    <a:pt x="37656" y="19757"/>
                    <a:pt x="37645" y="19724"/>
                    <a:pt x="37623" y="19692"/>
                  </a:cubicBezTo>
                  <a:cubicBezTo>
                    <a:pt x="37514" y="19342"/>
                    <a:pt x="37394" y="19004"/>
                    <a:pt x="37351" y="18644"/>
                  </a:cubicBezTo>
                  <a:cubicBezTo>
                    <a:pt x="37089" y="16613"/>
                    <a:pt x="36979" y="14582"/>
                    <a:pt x="36608" y="12551"/>
                  </a:cubicBezTo>
                  <a:cubicBezTo>
                    <a:pt x="36292" y="10848"/>
                    <a:pt x="36095" y="9080"/>
                    <a:pt x="34119" y="8654"/>
                  </a:cubicBezTo>
                  <a:cubicBezTo>
                    <a:pt x="33629" y="8550"/>
                    <a:pt x="33119" y="8501"/>
                    <a:pt x="32609" y="8501"/>
                  </a:cubicBezTo>
                  <a:cubicBezTo>
                    <a:pt x="32210" y="8501"/>
                    <a:pt x="31811" y="8531"/>
                    <a:pt x="31422" y="8588"/>
                  </a:cubicBezTo>
                  <a:cubicBezTo>
                    <a:pt x="31150" y="8622"/>
                    <a:pt x="30915" y="8659"/>
                    <a:pt x="30682" y="8659"/>
                  </a:cubicBezTo>
                  <a:cubicBezTo>
                    <a:pt x="30468" y="8659"/>
                    <a:pt x="30255" y="8628"/>
                    <a:pt x="30014" y="8534"/>
                  </a:cubicBezTo>
                  <a:cubicBezTo>
                    <a:pt x="29817" y="8446"/>
                    <a:pt x="29632" y="8304"/>
                    <a:pt x="29424" y="8239"/>
                  </a:cubicBezTo>
                  <a:cubicBezTo>
                    <a:pt x="29271" y="8184"/>
                    <a:pt x="29129" y="8162"/>
                    <a:pt x="28977" y="8141"/>
                  </a:cubicBezTo>
                  <a:cubicBezTo>
                    <a:pt x="28998" y="8031"/>
                    <a:pt x="28988" y="7922"/>
                    <a:pt x="28966" y="7802"/>
                  </a:cubicBezTo>
                  <a:cubicBezTo>
                    <a:pt x="28824" y="7147"/>
                    <a:pt x="28518" y="6427"/>
                    <a:pt x="28311" y="5782"/>
                  </a:cubicBezTo>
                  <a:cubicBezTo>
                    <a:pt x="28092" y="5138"/>
                    <a:pt x="27732" y="4680"/>
                    <a:pt x="27273" y="4330"/>
                  </a:cubicBezTo>
                  <a:cubicBezTo>
                    <a:pt x="27383" y="4265"/>
                    <a:pt x="27470" y="4178"/>
                    <a:pt x="27470" y="4101"/>
                  </a:cubicBezTo>
                  <a:cubicBezTo>
                    <a:pt x="27481" y="2977"/>
                    <a:pt x="26225" y="2736"/>
                    <a:pt x="25297" y="2693"/>
                  </a:cubicBezTo>
                  <a:cubicBezTo>
                    <a:pt x="24784" y="2442"/>
                    <a:pt x="24391" y="2005"/>
                    <a:pt x="23856" y="1776"/>
                  </a:cubicBezTo>
                  <a:cubicBezTo>
                    <a:pt x="23518" y="1623"/>
                    <a:pt x="23081" y="1557"/>
                    <a:pt x="22655" y="1546"/>
                  </a:cubicBezTo>
                  <a:cubicBezTo>
                    <a:pt x="22601" y="1437"/>
                    <a:pt x="22415" y="1383"/>
                    <a:pt x="22131" y="1273"/>
                  </a:cubicBezTo>
                  <a:cubicBezTo>
                    <a:pt x="21542" y="1066"/>
                    <a:pt x="20985" y="891"/>
                    <a:pt x="20428" y="607"/>
                  </a:cubicBezTo>
                  <a:cubicBezTo>
                    <a:pt x="19709" y="224"/>
                    <a:pt x="19058" y="0"/>
                    <a:pt x="183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" name="Google Shape;207;p5"/>
            <p:cNvSpPr/>
            <p:nvPr/>
          </p:nvSpPr>
          <p:spPr>
            <a:xfrm>
              <a:off x="2748100" y="3459750"/>
              <a:ext cx="44475" cy="13800"/>
            </a:xfrm>
            <a:custGeom>
              <a:avLst/>
              <a:gdLst/>
              <a:ahLst/>
              <a:cxnLst/>
              <a:rect l="l" t="t" r="r" b="b"/>
              <a:pathLst>
                <a:path w="1779" h="552" extrusionOk="0">
                  <a:moveTo>
                    <a:pt x="1059" y="1"/>
                  </a:moveTo>
                  <a:cubicBezTo>
                    <a:pt x="849" y="1"/>
                    <a:pt x="630" y="41"/>
                    <a:pt x="448" y="70"/>
                  </a:cubicBezTo>
                  <a:cubicBezTo>
                    <a:pt x="339" y="92"/>
                    <a:pt x="208" y="158"/>
                    <a:pt x="132" y="223"/>
                  </a:cubicBezTo>
                  <a:cubicBezTo>
                    <a:pt x="88" y="256"/>
                    <a:pt x="1" y="322"/>
                    <a:pt x="99" y="332"/>
                  </a:cubicBezTo>
                  <a:cubicBezTo>
                    <a:pt x="263" y="343"/>
                    <a:pt x="394" y="398"/>
                    <a:pt x="557" y="442"/>
                  </a:cubicBezTo>
                  <a:cubicBezTo>
                    <a:pt x="765" y="507"/>
                    <a:pt x="983" y="518"/>
                    <a:pt x="1191" y="551"/>
                  </a:cubicBezTo>
                  <a:cubicBezTo>
                    <a:pt x="1193" y="551"/>
                    <a:pt x="1195" y="551"/>
                    <a:pt x="1198" y="551"/>
                  </a:cubicBezTo>
                  <a:cubicBezTo>
                    <a:pt x="1296" y="551"/>
                    <a:pt x="1778" y="373"/>
                    <a:pt x="1715" y="278"/>
                  </a:cubicBezTo>
                  <a:cubicBezTo>
                    <a:pt x="1564" y="61"/>
                    <a:pt x="1318" y="1"/>
                    <a:pt x="10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" name="Google Shape;208;p5"/>
            <p:cNvSpPr/>
            <p:nvPr/>
          </p:nvSpPr>
          <p:spPr>
            <a:xfrm>
              <a:off x="1689075" y="2720425"/>
              <a:ext cx="344750" cy="279375"/>
            </a:xfrm>
            <a:custGeom>
              <a:avLst/>
              <a:gdLst/>
              <a:ahLst/>
              <a:cxnLst/>
              <a:rect l="l" t="t" r="r" b="b"/>
              <a:pathLst>
                <a:path w="13790" h="11175" extrusionOk="0">
                  <a:moveTo>
                    <a:pt x="4466" y="1607"/>
                  </a:moveTo>
                  <a:cubicBezTo>
                    <a:pt x="5154" y="1639"/>
                    <a:pt x="5842" y="1727"/>
                    <a:pt x="6530" y="1825"/>
                  </a:cubicBezTo>
                  <a:cubicBezTo>
                    <a:pt x="7654" y="1978"/>
                    <a:pt x="9052" y="1967"/>
                    <a:pt x="9466" y="3201"/>
                  </a:cubicBezTo>
                  <a:cubicBezTo>
                    <a:pt x="9838" y="4271"/>
                    <a:pt x="9859" y="5483"/>
                    <a:pt x="9947" y="6596"/>
                  </a:cubicBezTo>
                  <a:cubicBezTo>
                    <a:pt x="9990" y="7175"/>
                    <a:pt x="10012" y="7742"/>
                    <a:pt x="10056" y="8321"/>
                  </a:cubicBezTo>
                  <a:cubicBezTo>
                    <a:pt x="10078" y="8638"/>
                    <a:pt x="10176" y="9184"/>
                    <a:pt x="10176" y="9653"/>
                  </a:cubicBezTo>
                  <a:cubicBezTo>
                    <a:pt x="9980" y="9686"/>
                    <a:pt x="9772" y="9708"/>
                    <a:pt x="9565" y="9730"/>
                  </a:cubicBezTo>
                  <a:cubicBezTo>
                    <a:pt x="9266" y="9770"/>
                    <a:pt x="8979" y="9828"/>
                    <a:pt x="8699" y="9828"/>
                  </a:cubicBezTo>
                  <a:cubicBezTo>
                    <a:pt x="8448" y="9828"/>
                    <a:pt x="8203" y="9781"/>
                    <a:pt x="7960" y="9631"/>
                  </a:cubicBezTo>
                  <a:cubicBezTo>
                    <a:pt x="6988" y="9020"/>
                    <a:pt x="6104" y="8059"/>
                    <a:pt x="5307" y="7229"/>
                  </a:cubicBezTo>
                  <a:cubicBezTo>
                    <a:pt x="4652" y="6531"/>
                    <a:pt x="3647" y="5581"/>
                    <a:pt x="3352" y="4642"/>
                  </a:cubicBezTo>
                  <a:cubicBezTo>
                    <a:pt x="3047" y="3692"/>
                    <a:pt x="3669" y="2589"/>
                    <a:pt x="4106" y="1618"/>
                  </a:cubicBezTo>
                  <a:cubicBezTo>
                    <a:pt x="4226" y="1607"/>
                    <a:pt x="4346" y="1607"/>
                    <a:pt x="4466" y="1607"/>
                  </a:cubicBezTo>
                  <a:close/>
                  <a:moveTo>
                    <a:pt x="5582" y="0"/>
                  </a:moveTo>
                  <a:cubicBezTo>
                    <a:pt x="5553" y="0"/>
                    <a:pt x="5523" y="4"/>
                    <a:pt x="5492" y="13"/>
                  </a:cubicBezTo>
                  <a:cubicBezTo>
                    <a:pt x="5361" y="24"/>
                    <a:pt x="5241" y="45"/>
                    <a:pt x="5110" y="56"/>
                  </a:cubicBezTo>
                  <a:cubicBezTo>
                    <a:pt x="4313" y="144"/>
                    <a:pt x="3505" y="537"/>
                    <a:pt x="2850" y="995"/>
                  </a:cubicBezTo>
                  <a:cubicBezTo>
                    <a:pt x="2686" y="1104"/>
                    <a:pt x="2206" y="1476"/>
                    <a:pt x="2228" y="1672"/>
                  </a:cubicBezTo>
                  <a:cubicBezTo>
                    <a:pt x="1846" y="2054"/>
                    <a:pt x="1529" y="2458"/>
                    <a:pt x="1267" y="3004"/>
                  </a:cubicBezTo>
                  <a:cubicBezTo>
                    <a:pt x="951" y="3626"/>
                    <a:pt x="448" y="4467"/>
                    <a:pt x="448" y="5177"/>
                  </a:cubicBezTo>
                  <a:cubicBezTo>
                    <a:pt x="448" y="5821"/>
                    <a:pt x="951" y="6367"/>
                    <a:pt x="1344" y="6814"/>
                  </a:cubicBezTo>
                  <a:cubicBezTo>
                    <a:pt x="1507" y="7011"/>
                    <a:pt x="1671" y="7197"/>
                    <a:pt x="1835" y="7382"/>
                  </a:cubicBezTo>
                  <a:cubicBezTo>
                    <a:pt x="1562" y="7295"/>
                    <a:pt x="1267" y="7251"/>
                    <a:pt x="961" y="7218"/>
                  </a:cubicBezTo>
                  <a:cubicBezTo>
                    <a:pt x="951" y="7217"/>
                    <a:pt x="939" y="7216"/>
                    <a:pt x="927" y="7216"/>
                  </a:cubicBezTo>
                  <a:cubicBezTo>
                    <a:pt x="739" y="7216"/>
                    <a:pt x="379" y="7371"/>
                    <a:pt x="317" y="7535"/>
                  </a:cubicBezTo>
                  <a:cubicBezTo>
                    <a:pt x="77" y="8157"/>
                    <a:pt x="1" y="8703"/>
                    <a:pt x="437" y="9260"/>
                  </a:cubicBezTo>
                  <a:cubicBezTo>
                    <a:pt x="874" y="9806"/>
                    <a:pt x="1584" y="9937"/>
                    <a:pt x="2195" y="10199"/>
                  </a:cubicBezTo>
                  <a:cubicBezTo>
                    <a:pt x="2214" y="10208"/>
                    <a:pt x="2240" y="10212"/>
                    <a:pt x="2270" y="10212"/>
                  </a:cubicBezTo>
                  <a:cubicBezTo>
                    <a:pt x="2539" y="10212"/>
                    <a:pt x="3197" y="9891"/>
                    <a:pt x="3178" y="9675"/>
                  </a:cubicBezTo>
                  <a:cubicBezTo>
                    <a:pt x="3156" y="9369"/>
                    <a:pt x="3178" y="9074"/>
                    <a:pt x="3145" y="8791"/>
                  </a:cubicBezTo>
                  <a:lnTo>
                    <a:pt x="3145" y="8791"/>
                  </a:lnTo>
                  <a:cubicBezTo>
                    <a:pt x="3931" y="9620"/>
                    <a:pt x="4848" y="10592"/>
                    <a:pt x="5831" y="11040"/>
                  </a:cubicBezTo>
                  <a:cubicBezTo>
                    <a:pt x="6051" y="11141"/>
                    <a:pt x="6289" y="11175"/>
                    <a:pt x="6532" y="11175"/>
                  </a:cubicBezTo>
                  <a:cubicBezTo>
                    <a:pt x="6892" y="11175"/>
                    <a:pt x="7265" y="11101"/>
                    <a:pt x="7610" y="11061"/>
                  </a:cubicBezTo>
                  <a:cubicBezTo>
                    <a:pt x="8418" y="10963"/>
                    <a:pt x="9259" y="10941"/>
                    <a:pt x="10056" y="10789"/>
                  </a:cubicBezTo>
                  <a:cubicBezTo>
                    <a:pt x="10689" y="10668"/>
                    <a:pt x="11432" y="10374"/>
                    <a:pt x="11988" y="9970"/>
                  </a:cubicBezTo>
                  <a:lnTo>
                    <a:pt x="11988" y="9970"/>
                  </a:lnTo>
                  <a:cubicBezTo>
                    <a:pt x="11967" y="10210"/>
                    <a:pt x="12032" y="10461"/>
                    <a:pt x="12108" y="10690"/>
                  </a:cubicBezTo>
                  <a:cubicBezTo>
                    <a:pt x="12115" y="10708"/>
                    <a:pt x="12133" y="10715"/>
                    <a:pt x="12157" y="10715"/>
                  </a:cubicBezTo>
                  <a:cubicBezTo>
                    <a:pt x="12287" y="10715"/>
                    <a:pt x="12618" y="10507"/>
                    <a:pt x="12654" y="10461"/>
                  </a:cubicBezTo>
                  <a:cubicBezTo>
                    <a:pt x="13157" y="9839"/>
                    <a:pt x="13670" y="9282"/>
                    <a:pt x="13779" y="8463"/>
                  </a:cubicBezTo>
                  <a:cubicBezTo>
                    <a:pt x="13790" y="8441"/>
                    <a:pt x="13790" y="8430"/>
                    <a:pt x="13790" y="8408"/>
                  </a:cubicBezTo>
                  <a:cubicBezTo>
                    <a:pt x="13713" y="8376"/>
                    <a:pt x="13659" y="8321"/>
                    <a:pt x="13615" y="8256"/>
                  </a:cubicBezTo>
                  <a:cubicBezTo>
                    <a:pt x="13595" y="8229"/>
                    <a:pt x="13562" y="8218"/>
                    <a:pt x="13523" y="8218"/>
                  </a:cubicBezTo>
                  <a:cubicBezTo>
                    <a:pt x="13332" y="8218"/>
                    <a:pt x="12967" y="8478"/>
                    <a:pt x="12895" y="8550"/>
                  </a:cubicBezTo>
                  <a:cubicBezTo>
                    <a:pt x="12851" y="8605"/>
                    <a:pt x="12796" y="8649"/>
                    <a:pt x="12753" y="8703"/>
                  </a:cubicBezTo>
                  <a:cubicBezTo>
                    <a:pt x="12764" y="8594"/>
                    <a:pt x="12764" y="8485"/>
                    <a:pt x="12774" y="8365"/>
                  </a:cubicBezTo>
                  <a:cubicBezTo>
                    <a:pt x="12840" y="6760"/>
                    <a:pt x="12545" y="5242"/>
                    <a:pt x="12229" y="3681"/>
                  </a:cubicBezTo>
                  <a:cubicBezTo>
                    <a:pt x="11977" y="2415"/>
                    <a:pt x="11617" y="1334"/>
                    <a:pt x="10296" y="842"/>
                  </a:cubicBezTo>
                  <a:cubicBezTo>
                    <a:pt x="8953" y="340"/>
                    <a:pt x="7261" y="220"/>
                    <a:pt x="5820" y="187"/>
                  </a:cubicBezTo>
                  <a:lnTo>
                    <a:pt x="5809" y="100"/>
                  </a:lnTo>
                  <a:cubicBezTo>
                    <a:pt x="5744" y="35"/>
                    <a:pt x="5667" y="0"/>
                    <a:pt x="558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" name="Google Shape;209;p5"/>
            <p:cNvSpPr/>
            <p:nvPr/>
          </p:nvSpPr>
          <p:spPr>
            <a:xfrm>
              <a:off x="1777525" y="2672850"/>
              <a:ext cx="126375" cy="41475"/>
            </a:xfrm>
            <a:custGeom>
              <a:avLst/>
              <a:gdLst/>
              <a:ahLst/>
              <a:cxnLst/>
              <a:rect l="l" t="t" r="r" b="b"/>
              <a:pathLst>
                <a:path w="5055" h="1659" extrusionOk="0">
                  <a:moveTo>
                    <a:pt x="4285" y="0"/>
                  </a:moveTo>
                  <a:cubicBezTo>
                    <a:pt x="4152" y="0"/>
                    <a:pt x="4018" y="10"/>
                    <a:pt x="3898" y="16"/>
                  </a:cubicBezTo>
                  <a:cubicBezTo>
                    <a:pt x="3002" y="49"/>
                    <a:pt x="2140" y="202"/>
                    <a:pt x="1288" y="475"/>
                  </a:cubicBezTo>
                  <a:cubicBezTo>
                    <a:pt x="1048" y="551"/>
                    <a:pt x="0" y="933"/>
                    <a:pt x="66" y="1293"/>
                  </a:cubicBezTo>
                  <a:cubicBezTo>
                    <a:pt x="117" y="1604"/>
                    <a:pt x="594" y="1659"/>
                    <a:pt x="1001" y="1659"/>
                  </a:cubicBezTo>
                  <a:cubicBezTo>
                    <a:pt x="1196" y="1659"/>
                    <a:pt x="1375" y="1646"/>
                    <a:pt x="1485" y="1643"/>
                  </a:cubicBezTo>
                  <a:cubicBezTo>
                    <a:pt x="2424" y="1632"/>
                    <a:pt x="3319" y="1348"/>
                    <a:pt x="4203" y="1053"/>
                  </a:cubicBezTo>
                  <a:cubicBezTo>
                    <a:pt x="4389" y="999"/>
                    <a:pt x="5055" y="758"/>
                    <a:pt x="5033" y="496"/>
                  </a:cubicBezTo>
                  <a:cubicBezTo>
                    <a:pt x="5001" y="73"/>
                    <a:pt x="4648" y="0"/>
                    <a:pt x="42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" name="Google Shape;210;p5"/>
            <p:cNvSpPr/>
            <p:nvPr/>
          </p:nvSpPr>
          <p:spPr>
            <a:xfrm>
              <a:off x="1912625" y="2701250"/>
              <a:ext cx="46700" cy="18725"/>
            </a:xfrm>
            <a:custGeom>
              <a:avLst/>
              <a:gdLst/>
              <a:ahLst/>
              <a:cxnLst/>
              <a:rect l="l" t="t" r="r" b="b"/>
              <a:pathLst>
                <a:path w="1868" h="749" extrusionOk="0">
                  <a:moveTo>
                    <a:pt x="1261" y="1"/>
                  </a:moveTo>
                  <a:cubicBezTo>
                    <a:pt x="1163" y="1"/>
                    <a:pt x="1064" y="12"/>
                    <a:pt x="972" y="26"/>
                  </a:cubicBezTo>
                  <a:cubicBezTo>
                    <a:pt x="754" y="59"/>
                    <a:pt x="524" y="103"/>
                    <a:pt x="317" y="212"/>
                  </a:cubicBezTo>
                  <a:cubicBezTo>
                    <a:pt x="241" y="245"/>
                    <a:pt x="164" y="288"/>
                    <a:pt x="99" y="343"/>
                  </a:cubicBezTo>
                  <a:cubicBezTo>
                    <a:pt x="33" y="398"/>
                    <a:pt x="66" y="419"/>
                    <a:pt x="55" y="452"/>
                  </a:cubicBezTo>
                  <a:cubicBezTo>
                    <a:pt x="0" y="583"/>
                    <a:pt x="0" y="627"/>
                    <a:pt x="131" y="692"/>
                  </a:cubicBezTo>
                  <a:cubicBezTo>
                    <a:pt x="219" y="736"/>
                    <a:pt x="361" y="747"/>
                    <a:pt x="459" y="747"/>
                  </a:cubicBezTo>
                  <a:cubicBezTo>
                    <a:pt x="480" y="748"/>
                    <a:pt x="500" y="748"/>
                    <a:pt x="521" y="748"/>
                  </a:cubicBezTo>
                  <a:cubicBezTo>
                    <a:pt x="820" y="748"/>
                    <a:pt x="1135" y="678"/>
                    <a:pt x="1431" y="627"/>
                  </a:cubicBezTo>
                  <a:cubicBezTo>
                    <a:pt x="1507" y="616"/>
                    <a:pt x="1867" y="485"/>
                    <a:pt x="1845" y="365"/>
                  </a:cubicBezTo>
                  <a:cubicBezTo>
                    <a:pt x="1774" y="79"/>
                    <a:pt x="1523" y="1"/>
                    <a:pt x="126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" name="Google Shape;211;p5"/>
            <p:cNvSpPr/>
            <p:nvPr/>
          </p:nvSpPr>
          <p:spPr>
            <a:xfrm>
              <a:off x="1337800" y="3082375"/>
              <a:ext cx="1475025" cy="1048675"/>
            </a:xfrm>
            <a:custGeom>
              <a:avLst/>
              <a:gdLst/>
              <a:ahLst/>
              <a:cxnLst/>
              <a:rect l="l" t="t" r="r" b="b"/>
              <a:pathLst>
                <a:path w="59001" h="41947" extrusionOk="0">
                  <a:moveTo>
                    <a:pt x="16617" y="44"/>
                  </a:moveTo>
                  <a:cubicBezTo>
                    <a:pt x="15853" y="579"/>
                    <a:pt x="15154" y="1202"/>
                    <a:pt x="14521" y="1889"/>
                  </a:cubicBezTo>
                  <a:lnTo>
                    <a:pt x="14521" y="1889"/>
                  </a:lnTo>
                  <a:cubicBezTo>
                    <a:pt x="13025" y="3527"/>
                    <a:pt x="11955" y="5547"/>
                    <a:pt x="11453" y="7698"/>
                  </a:cubicBezTo>
                  <a:lnTo>
                    <a:pt x="11453" y="7698"/>
                  </a:lnTo>
                  <a:cubicBezTo>
                    <a:pt x="10995" y="9630"/>
                    <a:pt x="11901" y="11519"/>
                    <a:pt x="12207" y="13473"/>
                  </a:cubicBezTo>
                  <a:lnTo>
                    <a:pt x="12207" y="13473"/>
                  </a:lnTo>
                  <a:cubicBezTo>
                    <a:pt x="12261" y="13834"/>
                    <a:pt x="11661" y="14117"/>
                    <a:pt x="11268" y="14314"/>
                  </a:cubicBezTo>
                  <a:lnTo>
                    <a:pt x="11268" y="14314"/>
                  </a:lnTo>
                  <a:cubicBezTo>
                    <a:pt x="11213" y="14336"/>
                    <a:pt x="11169" y="14358"/>
                    <a:pt x="11126" y="14390"/>
                  </a:cubicBezTo>
                  <a:lnTo>
                    <a:pt x="11126" y="14390"/>
                  </a:lnTo>
                  <a:cubicBezTo>
                    <a:pt x="8516" y="11879"/>
                    <a:pt x="4575" y="10198"/>
                    <a:pt x="994" y="9838"/>
                  </a:cubicBezTo>
                  <a:lnTo>
                    <a:pt x="994" y="9838"/>
                  </a:lnTo>
                  <a:cubicBezTo>
                    <a:pt x="1" y="20231"/>
                    <a:pt x="143" y="30898"/>
                    <a:pt x="1649" y="41226"/>
                  </a:cubicBezTo>
                  <a:lnTo>
                    <a:pt x="1649" y="41226"/>
                  </a:lnTo>
                  <a:cubicBezTo>
                    <a:pt x="20482" y="41947"/>
                    <a:pt x="39566" y="40451"/>
                    <a:pt x="58356" y="38944"/>
                  </a:cubicBezTo>
                  <a:lnTo>
                    <a:pt x="58356" y="38944"/>
                  </a:lnTo>
                  <a:cubicBezTo>
                    <a:pt x="57406" y="37285"/>
                    <a:pt x="56620" y="36324"/>
                    <a:pt x="55943" y="34544"/>
                  </a:cubicBezTo>
                  <a:lnTo>
                    <a:pt x="55943" y="34544"/>
                  </a:lnTo>
                  <a:cubicBezTo>
                    <a:pt x="55659" y="33813"/>
                    <a:pt x="55364" y="33103"/>
                    <a:pt x="55015" y="32426"/>
                  </a:cubicBezTo>
                  <a:lnTo>
                    <a:pt x="55015" y="32426"/>
                  </a:lnTo>
                  <a:cubicBezTo>
                    <a:pt x="54960" y="32306"/>
                    <a:pt x="54895" y="32197"/>
                    <a:pt x="54840" y="32088"/>
                  </a:cubicBezTo>
                  <a:lnTo>
                    <a:pt x="54840" y="32088"/>
                  </a:lnTo>
                  <a:cubicBezTo>
                    <a:pt x="54840" y="32077"/>
                    <a:pt x="54829" y="32077"/>
                    <a:pt x="54829" y="32077"/>
                  </a:cubicBezTo>
                  <a:lnTo>
                    <a:pt x="54829" y="32077"/>
                  </a:lnTo>
                  <a:cubicBezTo>
                    <a:pt x="54469" y="31422"/>
                    <a:pt x="54054" y="30800"/>
                    <a:pt x="53541" y="30232"/>
                  </a:cubicBezTo>
                  <a:lnTo>
                    <a:pt x="53541" y="30232"/>
                  </a:lnTo>
                  <a:cubicBezTo>
                    <a:pt x="53519" y="30210"/>
                    <a:pt x="53498" y="30188"/>
                    <a:pt x="53476" y="30166"/>
                  </a:cubicBezTo>
                  <a:lnTo>
                    <a:pt x="53476" y="30166"/>
                  </a:lnTo>
                  <a:cubicBezTo>
                    <a:pt x="53552" y="28933"/>
                    <a:pt x="53901" y="27612"/>
                    <a:pt x="53978" y="26378"/>
                  </a:cubicBezTo>
                  <a:lnTo>
                    <a:pt x="53978" y="26378"/>
                  </a:lnTo>
                  <a:cubicBezTo>
                    <a:pt x="55517" y="25657"/>
                    <a:pt x="57046" y="24424"/>
                    <a:pt x="58334" y="23245"/>
                  </a:cubicBezTo>
                  <a:lnTo>
                    <a:pt x="58334" y="23245"/>
                  </a:lnTo>
                  <a:cubicBezTo>
                    <a:pt x="58454" y="23135"/>
                    <a:pt x="58574" y="23015"/>
                    <a:pt x="58694" y="22906"/>
                  </a:cubicBezTo>
                  <a:lnTo>
                    <a:pt x="58694" y="22906"/>
                  </a:lnTo>
                  <a:cubicBezTo>
                    <a:pt x="59000" y="21083"/>
                    <a:pt x="58640" y="18932"/>
                    <a:pt x="57897" y="17240"/>
                  </a:cubicBezTo>
                  <a:lnTo>
                    <a:pt x="57897" y="17240"/>
                  </a:lnTo>
                  <a:cubicBezTo>
                    <a:pt x="54698" y="15842"/>
                    <a:pt x="50681" y="15045"/>
                    <a:pt x="47187" y="14882"/>
                  </a:cubicBezTo>
                  <a:lnTo>
                    <a:pt x="47187" y="14882"/>
                  </a:lnTo>
                  <a:cubicBezTo>
                    <a:pt x="46597" y="15187"/>
                    <a:pt x="45986" y="15624"/>
                    <a:pt x="45407" y="16115"/>
                  </a:cubicBezTo>
                  <a:lnTo>
                    <a:pt x="45407" y="16115"/>
                  </a:lnTo>
                  <a:cubicBezTo>
                    <a:pt x="44600" y="16781"/>
                    <a:pt x="43835" y="17546"/>
                    <a:pt x="43169" y="18179"/>
                  </a:cubicBezTo>
                  <a:lnTo>
                    <a:pt x="43169" y="18179"/>
                  </a:lnTo>
                  <a:cubicBezTo>
                    <a:pt x="43278" y="19183"/>
                    <a:pt x="43475" y="20253"/>
                    <a:pt x="43595" y="21247"/>
                  </a:cubicBezTo>
                  <a:lnTo>
                    <a:pt x="43595" y="21247"/>
                  </a:lnTo>
                  <a:cubicBezTo>
                    <a:pt x="43322" y="21323"/>
                    <a:pt x="43060" y="21399"/>
                    <a:pt x="42787" y="21476"/>
                  </a:cubicBezTo>
                  <a:lnTo>
                    <a:pt x="42787" y="21476"/>
                  </a:lnTo>
                  <a:cubicBezTo>
                    <a:pt x="40975" y="21945"/>
                    <a:pt x="38999" y="22273"/>
                    <a:pt x="37241" y="22797"/>
                  </a:cubicBezTo>
                  <a:lnTo>
                    <a:pt x="37241" y="22797"/>
                  </a:lnTo>
                  <a:cubicBezTo>
                    <a:pt x="37165" y="17906"/>
                    <a:pt x="36051" y="12916"/>
                    <a:pt x="33922" y="8517"/>
                  </a:cubicBezTo>
                  <a:lnTo>
                    <a:pt x="33922" y="8517"/>
                  </a:lnTo>
                  <a:cubicBezTo>
                    <a:pt x="32241" y="8069"/>
                    <a:pt x="29937" y="7883"/>
                    <a:pt x="28190" y="7927"/>
                  </a:cubicBezTo>
                  <a:lnTo>
                    <a:pt x="28190" y="7927"/>
                  </a:lnTo>
                  <a:cubicBezTo>
                    <a:pt x="27808" y="6737"/>
                    <a:pt x="27186" y="5187"/>
                    <a:pt x="26804" y="3997"/>
                  </a:cubicBezTo>
                  <a:lnTo>
                    <a:pt x="26804" y="3997"/>
                  </a:lnTo>
                  <a:cubicBezTo>
                    <a:pt x="26771" y="3975"/>
                    <a:pt x="26749" y="3953"/>
                    <a:pt x="26716" y="3931"/>
                  </a:cubicBezTo>
                  <a:lnTo>
                    <a:pt x="26716" y="3931"/>
                  </a:lnTo>
                  <a:cubicBezTo>
                    <a:pt x="23812" y="1922"/>
                    <a:pt x="20133" y="645"/>
                    <a:pt x="16661" y="1"/>
                  </a:cubicBezTo>
                  <a:lnTo>
                    <a:pt x="16661" y="1"/>
                  </a:lnTo>
                  <a:cubicBezTo>
                    <a:pt x="16650" y="12"/>
                    <a:pt x="16628" y="33"/>
                    <a:pt x="16617" y="44"/>
                  </a:cubicBezTo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" name="Google Shape;212;p5"/>
            <p:cNvSpPr/>
            <p:nvPr/>
          </p:nvSpPr>
          <p:spPr>
            <a:xfrm>
              <a:off x="1400850" y="3567400"/>
              <a:ext cx="251675" cy="274050"/>
            </a:xfrm>
            <a:custGeom>
              <a:avLst/>
              <a:gdLst/>
              <a:ahLst/>
              <a:cxnLst/>
              <a:rect l="l" t="t" r="r" b="b"/>
              <a:pathLst>
                <a:path w="10067" h="10962" extrusionOk="0">
                  <a:moveTo>
                    <a:pt x="8844" y="55"/>
                  </a:moveTo>
                  <a:cubicBezTo>
                    <a:pt x="7446" y="284"/>
                    <a:pt x="6038" y="525"/>
                    <a:pt x="4652" y="874"/>
                  </a:cubicBezTo>
                  <a:lnTo>
                    <a:pt x="4652" y="874"/>
                  </a:lnTo>
                  <a:cubicBezTo>
                    <a:pt x="3451" y="1191"/>
                    <a:pt x="2293" y="1595"/>
                    <a:pt x="1169" y="2119"/>
                  </a:cubicBezTo>
                  <a:lnTo>
                    <a:pt x="1169" y="2119"/>
                  </a:lnTo>
                  <a:cubicBezTo>
                    <a:pt x="208" y="2577"/>
                    <a:pt x="55" y="2916"/>
                    <a:pt x="33" y="3996"/>
                  </a:cubicBezTo>
                  <a:lnTo>
                    <a:pt x="33" y="3996"/>
                  </a:lnTo>
                  <a:cubicBezTo>
                    <a:pt x="1" y="6344"/>
                    <a:pt x="688" y="8702"/>
                    <a:pt x="2031" y="10634"/>
                  </a:cubicBezTo>
                  <a:lnTo>
                    <a:pt x="2031" y="10634"/>
                  </a:lnTo>
                  <a:cubicBezTo>
                    <a:pt x="2130" y="10798"/>
                    <a:pt x="2293" y="10962"/>
                    <a:pt x="2468" y="10918"/>
                  </a:cubicBezTo>
                  <a:lnTo>
                    <a:pt x="2468" y="10918"/>
                  </a:lnTo>
                  <a:cubicBezTo>
                    <a:pt x="2544" y="10896"/>
                    <a:pt x="2610" y="10842"/>
                    <a:pt x="2665" y="10787"/>
                  </a:cubicBezTo>
                  <a:lnTo>
                    <a:pt x="2665" y="10787"/>
                  </a:lnTo>
                  <a:cubicBezTo>
                    <a:pt x="4870" y="8713"/>
                    <a:pt x="6868" y="6420"/>
                    <a:pt x="8615" y="3953"/>
                  </a:cubicBezTo>
                  <a:lnTo>
                    <a:pt x="8615" y="3953"/>
                  </a:lnTo>
                  <a:cubicBezTo>
                    <a:pt x="9019" y="3385"/>
                    <a:pt x="9401" y="2817"/>
                    <a:pt x="9674" y="2184"/>
                  </a:cubicBezTo>
                  <a:lnTo>
                    <a:pt x="9674" y="2184"/>
                  </a:lnTo>
                  <a:cubicBezTo>
                    <a:pt x="9936" y="1551"/>
                    <a:pt x="10067" y="852"/>
                    <a:pt x="9947" y="175"/>
                  </a:cubicBezTo>
                  <a:lnTo>
                    <a:pt x="9947" y="175"/>
                  </a:lnTo>
                  <a:cubicBezTo>
                    <a:pt x="9783" y="44"/>
                    <a:pt x="9575" y="1"/>
                    <a:pt x="9357" y="1"/>
                  </a:cubicBezTo>
                  <a:lnTo>
                    <a:pt x="9357" y="1"/>
                  </a:lnTo>
                  <a:cubicBezTo>
                    <a:pt x="9182" y="1"/>
                    <a:pt x="9008" y="22"/>
                    <a:pt x="8844" y="55"/>
                  </a:cubicBezTo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" name="Google Shape;213;p5"/>
            <p:cNvSpPr/>
            <p:nvPr/>
          </p:nvSpPr>
          <p:spPr>
            <a:xfrm>
              <a:off x="2442400" y="3854000"/>
              <a:ext cx="113575" cy="176600"/>
            </a:xfrm>
            <a:custGeom>
              <a:avLst/>
              <a:gdLst/>
              <a:ahLst/>
              <a:cxnLst/>
              <a:rect l="l" t="t" r="r" b="b"/>
              <a:pathLst>
                <a:path w="4543" h="7064" extrusionOk="0">
                  <a:moveTo>
                    <a:pt x="3713" y="568"/>
                  </a:moveTo>
                  <a:cubicBezTo>
                    <a:pt x="3440" y="885"/>
                    <a:pt x="3309" y="1354"/>
                    <a:pt x="2872" y="1474"/>
                  </a:cubicBezTo>
                  <a:lnTo>
                    <a:pt x="2872" y="1474"/>
                  </a:lnTo>
                  <a:cubicBezTo>
                    <a:pt x="2763" y="1507"/>
                    <a:pt x="2654" y="1518"/>
                    <a:pt x="2545" y="1550"/>
                  </a:cubicBezTo>
                  <a:lnTo>
                    <a:pt x="2545" y="1550"/>
                  </a:lnTo>
                  <a:cubicBezTo>
                    <a:pt x="2381" y="1605"/>
                    <a:pt x="2239" y="1725"/>
                    <a:pt x="2097" y="1845"/>
                  </a:cubicBezTo>
                  <a:lnTo>
                    <a:pt x="2097" y="1845"/>
                  </a:lnTo>
                  <a:cubicBezTo>
                    <a:pt x="1551" y="2337"/>
                    <a:pt x="1191" y="2937"/>
                    <a:pt x="699" y="3472"/>
                  </a:cubicBezTo>
                  <a:lnTo>
                    <a:pt x="699" y="3472"/>
                  </a:lnTo>
                  <a:cubicBezTo>
                    <a:pt x="1" y="4236"/>
                    <a:pt x="612" y="5263"/>
                    <a:pt x="1234" y="5896"/>
                  </a:cubicBezTo>
                  <a:lnTo>
                    <a:pt x="1234" y="5896"/>
                  </a:lnTo>
                  <a:cubicBezTo>
                    <a:pt x="1726" y="6387"/>
                    <a:pt x="2348" y="6726"/>
                    <a:pt x="3003" y="6966"/>
                  </a:cubicBezTo>
                  <a:lnTo>
                    <a:pt x="3003" y="6966"/>
                  </a:lnTo>
                  <a:cubicBezTo>
                    <a:pt x="3134" y="7020"/>
                    <a:pt x="3298" y="7064"/>
                    <a:pt x="3418" y="6988"/>
                  </a:cubicBezTo>
                  <a:lnTo>
                    <a:pt x="3418" y="6988"/>
                  </a:lnTo>
                  <a:cubicBezTo>
                    <a:pt x="3494" y="6944"/>
                    <a:pt x="3538" y="6867"/>
                    <a:pt x="3582" y="6791"/>
                  </a:cubicBezTo>
                  <a:lnTo>
                    <a:pt x="3582" y="6791"/>
                  </a:lnTo>
                  <a:cubicBezTo>
                    <a:pt x="3942" y="6147"/>
                    <a:pt x="3931" y="5394"/>
                    <a:pt x="3735" y="4695"/>
                  </a:cubicBezTo>
                  <a:lnTo>
                    <a:pt x="3735" y="4695"/>
                  </a:lnTo>
                  <a:cubicBezTo>
                    <a:pt x="3691" y="4509"/>
                    <a:pt x="3625" y="4324"/>
                    <a:pt x="3625" y="4127"/>
                  </a:cubicBezTo>
                  <a:lnTo>
                    <a:pt x="3625" y="4127"/>
                  </a:lnTo>
                  <a:cubicBezTo>
                    <a:pt x="3625" y="3996"/>
                    <a:pt x="3658" y="3876"/>
                    <a:pt x="3691" y="3745"/>
                  </a:cubicBezTo>
                  <a:lnTo>
                    <a:pt x="3691" y="3745"/>
                  </a:lnTo>
                  <a:cubicBezTo>
                    <a:pt x="3876" y="3079"/>
                    <a:pt x="4062" y="2413"/>
                    <a:pt x="4248" y="1758"/>
                  </a:cubicBezTo>
                  <a:lnTo>
                    <a:pt x="4248" y="1758"/>
                  </a:lnTo>
                  <a:cubicBezTo>
                    <a:pt x="4335" y="1441"/>
                    <a:pt x="4379" y="1147"/>
                    <a:pt x="4379" y="819"/>
                  </a:cubicBezTo>
                  <a:lnTo>
                    <a:pt x="4379" y="819"/>
                  </a:lnTo>
                  <a:cubicBezTo>
                    <a:pt x="4379" y="655"/>
                    <a:pt x="4335" y="98"/>
                    <a:pt x="4542" y="0"/>
                  </a:cubicBezTo>
                  <a:lnTo>
                    <a:pt x="4542" y="0"/>
                  </a:lnTo>
                  <a:cubicBezTo>
                    <a:pt x="4237" y="153"/>
                    <a:pt x="3931" y="317"/>
                    <a:pt x="3713" y="568"/>
                  </a:cubicBezTo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" name="Google Shape;214;p5"/>
            <p:cNvSpPr/>
            <p:nvPr/>
          </p:nvSpPr>
          <p:spPr>
            <a:xfrm>
              <a:off x="2196750" y="3813875"/>
              <a:ext cx="201725" cy="150950"/>
            </a:xfrm>
            <a:custGeom>
              <a:avLst/>
              <a:gdLst/>
              <a:ahLst/>
              <a:cxnLst/>
              <a:rect l="l" t="t" r="r" b="b"/>
              <a:pathLst>
                <a:path w="8069" h="6038" extrusionOk="0">
                  <a:moveTo>
                    <a:pt x="5612" y="623"/>
                  </a:moveTo>
                  <a:cubicBezTo>
                    <a:pt x="4859" y="1398"/>
                    <a:pt x="4062" y="2129"/>
                    <a:pt x="3287" y="2883"/>
                  </a:cubicBezTo>
                  <a:lnTo>
                    <a:pt x="3287" y="2883"/>
                  </a:lnTo>
                  <a:cubicBezTo>
                    <a:pt x="2894" y="3265"/>
                    <a:pt x="2501" y="3647"/>
                    <a:pt x="2075" y="3996"/>
                  </a:cubicBezTo>
                  <a:lnTo>
                    <a:pt x="2075" y="3996"/>
                  </a:lnTo>
                  <a:cubicBezTo>
                    <a:pt x="1333" y="4629"/>
                    <a:pt x="514" y="5208"/>
                    <a:pt x="1" y="6038"/>
                  </a:cubicBezTo>
                  <a:lnTo>
                    <a:pt x="1" y="6038"/>
                  </a:lnTo>
                  <a:cubicBezTo>
                    <a:pt x="841" y="5863"/>
                    <a:pt x="1682" y="5677"/>
                    <a:pt x="2523" y="5503"/>
                  </a:cubicBezTo>
                  <a:lnTo>
                    <a:pt x="2523" y="5503"/>
                  </a:lnTo>
                  <a:cubicBezTo>
                    <a:pt x="3756" y="5241"/>
                    <a:pt x="4979" y="4979"/>
                    <a:pt x="6202" y="4684"/>
                  </a:cubicBezTo>
                  <a:lnTo>
                    <a:pt x="6202" y="4684"/>
                  </a:lnTo>
                  <a:cubicBezTo>
                    <a:pt x="6366" y="4640"/>
                    <a:pt x="6530" y="4597"/>
                    <a:pt x="6671" y="4531"/>
                  </a:cubicBezTo>
                  <a:lnTo>
                    <a:pt x="6671" y="4531"/>
                  </a:lnTo>
                  <a:cubicBezTo>
                    <a:pt x="6923" y="4411"/>
                    <a:pt x="7130" y="4204"/>
                    <a:pt x="7316" y="4007"/>
                  </a:cubicBezTo>
                  <a:lnTo>
                    <a:pt x="7316" y="4007"/>
                  </a:lnTo>
                  <a:cubicBezTo>
                    <a:pt x="7403" y="3920"/>
                    <a:pt x="7501" y="3832"/>
                    <a:pt x="7556" y="3723"/>
                  </a:cubicBezTo>
                  <a:lnTo>
                    <a:pt x="7556" y="3723"/>
                  </a:lnTo>
                  <a:cubicBezTo>
                    <a:pt x="7632" y="3581"/>
                    <a:pt x="7654" y="3407"/>
                    <a:pt x="7676" y="3243"/>
                  </a:cubicBezTo>
                  <a:lnTo>
                    <a:pt x="7676" y="3243"/>
                  </a:lnTo>
                  <a:cubicBezTo>
                    <a:pt x="7807" y="2162"/>
                    <a:pt x="7938" y="1081"/>
                    <a:pt x="8069" y="0"/>
                  </a:cubicBezTo>
                  <a:lnTo>
                    <a:pt x="8069" y="0"/>
                  </a:lnTo>
                  <a:cubicBezTo>
                    <a:pt x="7261" y="164"/>
                    <a:pt x="6213" y="11"/>
                    <a:pt x="5612" y="623"/>
                  </a:cubicBezTo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" name="Google Shape;215;p5"/>
            <p:cNvSpPr/>
            <p:nvPr/>
          </p:nvSpPr>
          <p:spPr>
            <a:xfrm>
              <a:off x="1753500" y="3166450"/>
              <a:ext cx="84900" cy="100750"/>
            </a:xfrm>
            <a:custGeom>
              <a:avLst/>
              <a:gdLst/>
              <a:ahLst/>
              <a:cxnLst/>
              <a:rect l="l" t="t" r="r" b="b"/>
              <a:pathLst>
                <a:path w="3396" h="4030" extrusionOk="0">
                  <a:moveTo>
                    <a:pt x="382" y="426"/>
                  </a:moveTo>
                  <a:cubicBezTo>
                    <a:pt x="295" y="1147"/>
                    <a:pt x="0" y="2577"/>
                    <a:pt x="677" y="3068"/>
                  </a:cubicBezTo>
                  <a:lnTo>
                    <a:pt x="677" y="3068"/>
                  </a:lnTo>
                  <a:cubicBezTo>
                    <a:pt x="983" y="3287"/>
                    <a:pt x="3385" y="3887"/>
                    <a:pt x="3396" y="4029"/>
                  </a:cubicBezTo>
                  <a:lnTo>
                    <a:pt x="3396" y="4029"/>
                  </a:lnTo>
                  <a:cubicBezTo>
                    <a:pt x="3374" y="3669"/>
                    <a:pt x="3243" y="3308"/>
                    <a:pt x="3090" y="2981"/>
                  </a:cubicBezTo>
                  <a:lnTo>
                    <a:pt x="3090" y="2981"/>
                  </a:lnTo>
                  <a:cubicBezTo>
                    <a:pt x="2588" y="1878"/>
                    <a:pt x="1834" y="885"/>
                    <a:pt x="896" y="110"/>
                  </a:cubicBezTo>
                  <a:lnTo>
                    <a:pt x="896" y="110"/>
                  </a:lnTo>
                  <a:cubicBezTo>
                    <a:pt x="841" y="55"/>
                    <a:pt x="765" y="0"/>
                    <a:pt x="688" y="0"/>
                  </a:cubicBezTo>
                  <a:lnTo>
                    <a:pt x="688" y="0"/>
                  </a:lnTo>
                  <a:cubicBezTo>
                    <a:pt x="677" y="0"/>
                    <a:pt x="677" y="0"/>
                    <a:pt x="677" y="0"/>
                  </a:cubicBezTo>
                  <a:lnTo>
                    <a:pt x="677" y="0"/>
                  </a:lnTo>
                  <a:cubicBezTo>
                    <a:pt x="492" y="0"/>
                    <a:pt x="404" y="241"/>
                    <a:pt x="382" y="426"/>
                  </a:cubicBezTo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" name="Google Shape;216;p5"/>
            <p:cNvSpPr/>
            <p:nvPr/>
          </p:nvSpPr>
          <p:spPr>
            <a:xfrm>
              <a:off x="2517725" y="3525100"/>
              <a:ext cx="86275" cy="68525"/>
            </a:xfrm>
            <a:custGeom>
              <a:avLst/>
              <a:gdLst/>
              <a:ahLst/>
              <a:cxnLst/>
              <a:rect l="l" t="t" r="r" b="b"/>
              <a:pathLst>
                <a:path w="3451" h="2741" extrusionOk="0">
                  <a:moveTo>
                    <a:pt x="612" y="33"/>
                  </a:moveTo>
                  <a:cubicBezTo>
                    <a:pt x="547" y="66"/>
                    <a:pt x="514" y="153"/>
                    <a:pt x="492" y="219"/>
                  </a:cubicBezTo>
                  <a:lnTo>
                    <a:pt x="492" y="219"/>
                  </a:lnTo>
                  <a:cubicBezTo>
                    <a:pt x="394" y="655"/>
                    <a:pt x="1" y="2118"/>
                    <a:pt x="394" y="2479"/>
                  </a:cubicBezTo>
                  <a:lnTo>
                    <a:pt x="394" y="2479"/>
                  </a:lnTo>
                  <a:cubicBezTo>
                    <a:pt x="667" y="2741"/>
                    <a:pt x="2206" y="2217"/>
                    <a:pt x="2621" y="2140"/>
                  </a:cubicBezTo>
                  <a:lnTo>
                    <a:pt x="2621" y="2140"/>
                  </a:lnTo>
                  <a:cubicBezTo>
                    <a:pt x="2927" y="2075"/>
                    <a:pt x="3276" y="1987"/>
                    <a:pt x="3418" y="1714"/>
                  </a:cubicBezTo>
                  <a:lnTo>
                    <a:pt x="3418" y="1714"/>
                  </a:lnTo>
                  <a:cubicBezTo>
                    <a:pt x="3440" y="1671"/>
                    <a:pt x="3451" y="1616"/>
                    <a:pt x="3451" y="1572"/>
                  </a:cubicBezTo>
                  <a:lnTo>
                    <a:pt x="3451" y="1572"/>
                  </a:lnTo>
                  <a:cubicBezTo>
                    <a:pt x="3440" y="1529"/>
                    <a:pt x="3407" y="1485"/>
                    <a:pt x="3375" y="1452"/>
                  </a:cubicBezTo>
                  <a:lnTo>
                    <a:pt x="3375" y="1452"/>
                  </a:lnTo>
                  <a:cubicBezTo>
                    <a:pt x="2730" y="710"/>
                    <a:pt x="1813" y="186"/>
                    <a:pt x="842" y="11"/>
                  </a:cubicBezTo>
                  <a:lnTo>
                    <a:pt x="842" y="11"/>
                  </a:lnTo>
                  <a:cubicBezTo>
                    <a:pt x="798" y="11"/>
                    <a:pt x="765" y="0"/>
                    <a:pt x="732" y="0"/>
                  </a:cubicBezTo>
                  <a:lnTo>
                    <a:pt x="732" y="0"/>
                  </a:lnTo>
                  <a:cubicBezTo>
                    <a:pt x="689" y="0"/>
                    <a:pt x="645" y="11"/>
                    <a:pt x="612" y="33"/>
                  </a:cubicBezTo>
                  <a:close/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" name="Google Shape;217;p5"/>
            <p:cNvSpPr/>
            <p:nvPr/>
          </p:nvSpPr>
          <p:spPr>
            <a:xfrm>
              <a:off x="2633750" y="3532200"/>
              <a:ext cx="45325" cy="42600"/>
            </a:xfrm>
            <a:custGeom>
              <a:avLst/>
              <a:gdLst/>
              <a:ahLst/>
              <a:cxnLst/>
              <a:rect l="l" t="t" r="r" b="b"/>
              <a:pathLst>
                <a:path w="1813" h="1704" extrusionOk="0">
                  <a:moveTo>
                    <a:pt x="950" y="88"/>
                  </a:moveTo>
                  <a:cubicBezTo>
                    <a:pt x="666" y="339"/>
                    <a:pt x="338" y="633"/>
                    <a:pt x="218" y="1005"/>
                  </a:cubicBezTo>
                  <a:lnTo>
                    <a:pt x="218" y="1005"/>
                  </a:lnTo>
                  <a:cubicBezTo>
                    <a:pt x="0" y="1703"/>
                    <a:pt x="1812" y="961"/>
                    <a:pt x="1769" y="852"/>
                  </a:cubicBezTo>
                  <a:lnTo>
                    <a:pt x="1769" y="852"/>
                  </a:lnTo>
                  <a:cubicBezTo>
                    <a:pt x="1670" y="568"/>
                    <a:pt x="1496" y="306"/>
                    <a:pt x="1288" y="88"/>
                  </a:cubicBezTo>
                  <a:lnTo>
                    <a:pt x="1288" y="88"/>
                  </a:lnTo>
                  <a:cubicBezTo>
                    <a:pt x="1245" y="44"/>
                    <a:pt x="1201" y="11"/>
                    <a:pt x="1135" y="0"/>
                  </a:cubicBezTo>
                  <a:lnTo>
                    <a:pt x="1135" y="0"/>
                  </a:lnTo>
                  <a:cubicBezTo>
                    <a:pt x="1135" y="0"/>
                    <a:pt x="1125" y="0"/>
                    <a:pt x="1125" y="0"/>
                  </a:cubicBezTo>
                  <a:lnTo>
                    <a:pt x="1125" y="0"/>
                  </a:lnTo>
                  <a:cubicBezTo>
                    <a:pt x="1059" y="0"/>
                    <a:pt x="1004" y="44"/>
                    <a:pt x="950" y="88"/>
                  </a:cubicBezTo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" name="Google Shape;218;p5"/>
            <p:cNvSpPr/>
            <p:nvPr/>
          </p:nvSpPr>
          <p:spPr>
            <a:xfrm>
              <a:off x="2075025" y="3330225"/>
              <a:ext cx="89550" cy="85725"/>
            </a:xfrm>
            <a:custGeom>
              <a:avLst/>
              <a:gdLst/>
              <a:ahLst/>
              <a:cxnLst/>
              <a:rect l="l" t="t" r="r" b="b"/>
              <a:pathLst>
                <a:path w="3582" h="3429" extrusionOk="0">
                  <a:moveTo>
                    <a:pt x="241" y="1736"/>
                  </a:moveTo>
                  <a:cubicBezTo>
                    <a:pt x="131" y="1823"/>
                    <a:pt x="0" y="1965"/>
                    <a:pt x="66" y="2096"/>
                  </a:cubicBezTo>
                  <a:lnTo>
                    <a:pt x="66" y="2096"/>
                  </a:lnTo>
                  <a:cubicBezTo>
                    <a:pt x="88" y="2162"/>
                    <a:pt x="164" y="2205"/>
                    <a:pt x="230" y="2238"/>
                  </a:cubicBezTo>
                  <a:lnTo>
                    <a:pt x="230" y="2238"/>
                  </a:lnTo>
                  <a:cubicBezTo>
                    <a:pt x="961" y="2620"/>
                    <a:pt x="1802" y="3428"/>
                    <a:pt x="2501" y="2664"/>
                  </a:cubicBezTo>
                  <a:lnTo>
                    <a:pt x="2501" y="2664"/>
                  </a:lnTo>
                  <a:cubicBezTo>
                    <a:pt x="3090" y="2020"/>
                    <a:pt x="3439" y="841"/>
                    <a:pt x="3581" y="0"/>
                  </a:cubicBezTo>
                  <a:lnTo>
                    <a:pt x="3581" y="0"/>
                  </a:lnTo>
                  <a:cubicBezTo>
                    <a:pt x="2402" y="153"/>
                    <a:pt x="1147" y="1026"/>
                    <a:pt x="241" y="1736"/>
                  </a:cubicBezTo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" name="Google Shape;219;p5"/>
            <p:cNvSpPr/>
            <p:nvPr/>
          </p:nvSpPr>
          <p:spPr>
            <a:xfrm>
              <a:off x="2181475" y="3447575"/>
              <a:ext cx="57350" cy="165425"/>
            </a:xfrm>
            <a:custGeom>
              <a:avLst/>
              <a:gdLst/>
              <a:ahLst/>
              <a:cxnLst/>
              <a:rect l="l" t="t" r="r" b="b"/>
              <a:pathLst>
                <a:path w="2294" h="6617" extrusionOk="0">
                  <a:moveTo>
                    <a:pt x="1409" y="1"/>
                  </a:moveTo>
                  <a:cubicBezTo>
                    <a:pt x="1343" y="1"/>
                    <a:pt x="1289" y="55"/>
                    <a:pt x="1245" y="110"/>
                  </a:cubicBezTo>
                  <a:lnTo>
                    <a:pt x="1245" y="110"/>
                  </a:lnTo>
                  <a:cubicBezTo>
                    <a:pt x="546" y="951"/>
                    <a:pt x="0" y="1595"/>
                    <a:pt x="88" y="2697"/>
                  </a:cubicBezTo>
                  <a:lnTo>
                    <a:pt x="88" y="2697"/>
                  </a:lnTo>
                  <a:cubicBezTo>
                    <a:pt x="131" y="3341"/>
                    <a:pt x="131" y="3986"/>
                    <a:pt x="186" y="4630"/>
                  </a:cubicBezTo>
                  <a:lnTo>
                    <a:pt x="186" y="4630"/>
                  </a:lnTo>
                  <a:cubicBezTo>
                    <a:pt x="197" y="4870"/>
                    <a:pt x="546" y="6508"/>
                    <a:pt x="426" y="6617"/>
                  </a:cubicBezTo>
                  <a:lnTo>
                    <a:pt x="426" y="6617"/>
                  </a:lnTo>
                  <a:cubicBezTo>
                    <a:pt x="950" y="6169"/>
                    <a:pt x="1420" y="5667"/>
                    <a:pt x="1824" y="5110"/>
                  </a:cubicBezTo>
                  <a:lnTo>
                    <a:pt x="1824" y="5110"/>
                  </a:lnTo>
                  <a:cubicBezTo>
                    <a:pt x="1966" y="4925"/>
                    <a:pt x="2097" y="4739"/>
                    <a:pt x="2173" y="4521"/>
                  </a:cubicBezTo>
                  <a:lnTo>
                    <a:pt x="2173" y="4521"/>
                  </a:lnTo>
                  <a:cubicBezTo>
                    <a:pt x="2260" y="4269"/>
                    <a:pt x="2271" y="3986"/>
                    <a:pt x="2271" y="3713"/>
                  </a:cubicBezTo>
                  <a:lnTo>
                    <a:pt x="2271" y="3713"/>
                  </a:lnTo>
                  <a:cubicBezTo>
                    <a:pt x="2293" y="2490"/>
                    <a:pt x="2195" y="1223"/>
                    <a:pt x="1594" y="154"/>
                  </a:cubicBezTo>
                  <a:lnTo>
                    <a:pt x="1594" y="154"/>
                  </a:lnTo>
                  <a:cubicBezTo>
                    <a:pt x="1562" y="77"/>
                    <a:pt x="1496" y="1"/>
                    <a:pt x="1409" y="1"/>
                  </a:cubicBezTo>
                  <a:lnTo>
                    <a:pt x="1409" y="1"/>
                  </a:lnTo>
                  <a:lnTo>
                    <a:pt x="1409" y="1"/>
                  </a:lnTo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" name="Google Shape;220;p5"/>
            <p:cNvSpPr/>
            <p:nvPr/>
          </p:nvSpPr>
          <p:spPr>
            <a:xfrm>
              <a:off x="2355325" y="3647650"/>
              <a:ext cx="90100" cy="84350"/>
            </a:xfrm>
            <a:custGeom>
              <a:avLst/>
              <a:gdLst/>
              <a:ahLst/>
              <a:cxnLst/>
              <a:rect l="l" t="t" r="r" b="b"/>
              <a:pathLst>
                <a:path w="3604" h="3374" extrusionOk="0">
                  <a:moveTo>
                    <a:pt x="2840" y="33"/>
                  </a:moveTo>
                  <a:cubicBezTo>
                    <a:pt x="2239" y="175"/>
                    <a:pt x="1" y="754"/>
                    <a:pt x="143" y="1496"/>
                  </a:cubicBezTo>
                  <a:lnTo>
                    <a:pt x="143" y="1496"/>
                  </a:lnTo>
                  <a:cubicBezTo>
                    <a:pt x="296" y="2370"/>
                    <a:pt x="1715" y="3025"/>
                    <a:pt x="2425" y="3287"/>
                  </a:cubicBezTo>
                  <a:lnTo>
                    <a:pt x="2425" y="3287"/>
                  </a:lnTo>
                  <a:cubicBezTo>
                    <a:pt x="2556" y="3341"/>
                    <a:pt x="2709" y="3374"/>
                    <a:pt x="2807" y="3298"/>
                  </a:cubicBezTo>
                  <a:lnTo>
                    <a:pt x="2807" y="3298"/>
                  </a:lnTo>
                  <a:cubicBezTo>
                    <a:pt x="2861" y="3254"/>
                    <a:pt x="2883" y="3199"/>
                    <a:pt x="2905" y="3134"/>
                  </a:cubicBezTo>
                  <a:lnTo>
                    <a:pt x="2905" y="3134"/>
                  </a:lnTo>
                  <a:cubicBezTo>
                    <a:pt x="3276" y="2304"/>
                    <a:pt x="3506" y="1409"/>
                    <a:pt x="3593" y="503"/>
                  </a:cubicBezTo>
                  <a:lnTo>
                    <a:pt x="3593" y="503"/>
                  </a:lnTo>
                  <a:cubicBezTo>
                    <a:pt x="3604" y="404"/>
                    <a:pt x="3604" y="306"/>
                    <a:pt x="3571" y="208"/>
                  </a:cubicBezTo>
                  <a:lnTo>
                    <a:pt x="3571" y="208"/>
                  </a:lnTo>
                  <a:cubicBezTo>
                    <a:pt x="3495" y="55"/>
                    <a:pt x="3320" y="0"/>
                    <a:pt x="3134" y="0"/>
                  </a:cubicBezTo>
                  <a:lnTo>
                    <a:pt x="3134" y="0"/>
                  </a:lnTo>
                  <a:cubicBezTo>
                    <a:pt x="3036" y="0"/>
                    <a:pt x="2938" y="11"/>
                    <a:pt x="2840" y="33"/>
                  </a:cubicBezTo>
                  <a:close/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" name="Google Shape;221;p5"/>
            <p:cNvSpPr/>
            <p:nvPr/>
          </p:nvSpPr>
          <p:spPr>
            <a:xfrm>
              <a:off x="2528100" y="3554025"/>
              <a:ext cx="228225" cy="161600"/>
            </a:xfrm>
            <a:custGeom>
              <a:avLst/>
              <a:gdLst/>
              <a:ahLst/>
              <a:cxnLst/>
              <a:rect l="l" t="t" r="r" b="b"/>
              <a:pathLst>
                <a:path w="9129" h="6464" extrusionOk="0">
                  <a:moveTo>
                    <a:pt x="110" y="1114"/>
                  </a:moveTo>
                  <a:cubicBezTo>
                    <a:pt x="23" y="1136"/>
                    <a:pt x="1" y="1256"/>
                    <a:pt x="12" y="1354"/>
                  </a:cubicBezTo>
                  <a:lnTo>
                    <a:pt x="12" y="1354"/>
                  </a:lnTo>
                  <a:cubicBezTo>
                    <a:pt x="45" y="1824"/>
                    <a:pt x="77" y="2293"/>
                    <a:pt x="99" y="2763"/>
                  </a:cubicBezTo>
                  <a:lnTo>
                    <a:pt x="99" y="2763"/>
                  </a:lnTo>
                  <a:cubicBezTo>
                    <a:pt x="132" y="3156"/>
                    <a:pt x="165" y="3560"/>
                    <a:pt x="383" y="3876"/>
                  </a:cubicBezTo>
                  <a:lnTo>
                    <a:pt x="383" y="3876"/>
                  </a:lnTo>
                  <a:cubicBezTo>
                    <a:pt x="656" y="4258"/>
                    <a:pt x="929" y="4717"/>
                    <a:pt x="1333" y="4957"/>
                  </a:cubicBezTo>
                  <a:lnTo>
                    <a:pt x="1333" y="4957"/>
                  </a:lnTo>
                  <a:cubicBezTo>
                    <a:pt x="2195" y="5470"/>
                    <a:pt x="3123" y="5973"/>
                    <a:pt x="4073" y="6300"/>
                  </a:cubicBezTo>
                  <a:lnTo>
                    <a:pt x="4073" y="6300"/>
                  </a:lnTo>
                  <a:cubicBezTo>
                    <a:pt x="4270" y="6366"/>
                    <a:pt x="4466" y="6420"/>
                    <a:pt x="4663" y="6442"/>
                  </a:cubicBezTo>
                  <a:lnTo>
                    <a:pt x="4663" y="6442"/>
                  </a:lnTo>
                  <a:cubicBezTo>
                    <a:pt x="4892" y="6464"/>
                    <a:pt x="5132" y="6442"/>
                    <a:pt x="5361" y="6420"/>
                  </a:cubicBezTo>
                  <a:lnTo>
                    <a:pt x="5361" y="6420"/>
                  </a:lnTo>
                  <a:cubicBezTo>
                    <a:pt x="5700" y="6387"/>
                    <a:pt x="6038" y="6355"/>
                    <a:pt x="6377" y="6311"/>
                  </a:cubicBezTo>
                  <a:lnTo>
                    <a:pt x="6377" y="6311"/>
                  </a:lnTo>
                  <a:cubicBezTo>
                    <a:pt x="6977" y="6256"/>
                    <a:pt x="7687" y="6158"/>
                    <a:pt x="8178" y="5743"/>
                  </a:cubicBezTo>
                  <a:lnTo>
                    <a:pt x="8178" y="5743"/>
                  </a:lnTo>
                  <a:cubicBezTo>
                    <a:pt x="8266" y="5678"/>
                    <a:pt x="8342" y="5590"/>
                    <a:pt x="8418" y="5503"/>
                  </a:cubicBezTo>
                  <a:lnTo>
                    <a:pt x="8418" y="5503"/>
                  </a:lnTo>
                  <a:cubicBezTo>
                    <a:pt x="8833" y="4990"/>
                    <a:pt x="9128" y="4149"/>
                    <a:pt x="8811" y="3593"/>
                  </a:cubicBezTo>
                  <a:lnTo>
                    <a:pt x="8811" y="3593"/>
                  </a:lnTo>
                  <a:cubicBezTo>
                    <a:pt x="8440" y="2970"/>
                    <a:pt x="7905" y="2501"/>
                    <a:pt x="7512" y="1889"/>
                  </a:cubicBezTo>
                  <a:lnTo>
                    <a:pt x="7512" y="1889"/>
                  </a:lnTo>
                  <a:cubicBezTo>
                    <a:pt x="7043" y="1147"/>
                    <a:pt x="6595" y="121"/>
                    <a:pt x="5722" y="33"/>
                  </a:cubicBezTo>
                  <a:lnTo>
                    <a:pt x="5722" y="33"/>
                  </a:lnTo>
                  <a:cubicBezTo>
                    <a:pt x="5503" y="11"/>
                    <a:pt x="5285" y="1"/>
                    <a:pt x="5078" y="1"/>
                  </a:cubicBezTo>
                  <a:lnTo>
                    <a:pt x="5078" y="1"/>
                  </a:lnTo>
                  <a:cubicBezTo>
                    <a:pt x="3374" y="1"/>
                    <a:pt x="1802" y="677"/>
                    <a:pt x="110" y="1114"/>
                  </a:cubicBezTo>
                  <a:close/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" name="Google Shape;222;p5"/>
            <p:cNvSpPr/>
            <p:nvPr/>
          </p:nvSpPr>
          <p:spPr>
            <a:xfrm>
              <a:off x="2221325" y="3664025"/>
              <a:ext cx="406700" cy="153150"/>
            </a:xfrm>
            <a:custGeom>
              <a:avLst/>
              <a:gdLst/>
              <a:ahLst/>
              <a:cxnLst/>
              <a:rect l="l" t="t" r="r" b="b"/>
              <a:pathLst>
                <a:path w="16268" h="6126" extrusionOk="0">
                  <a:moveTo>
                    <a:pt x="1190" y="546"/>
                  </a:moveTo>
                  <a:cubicBezTo>
                    <a:pt x="666" y="1070"/>
                    <a:pt x="262" y="1736"/>
                    <a:pt x="55" y="2446"/>
                  </a:cubicBezTo>
                  <a:lnTo>
                    <a:pt x="55" y="2446"/>
                  </a:lnTo>
                  <a:cubicBezTo>
                    <a:pt x="22" y="2555"/>
                    <a:pt x="0" y="2675"/>
                    <a:pt x="55" y="2784"/>
                  </a:cubicBezTo>
                  <a:lnTo>
                    <a:pt x="55" y="2784"/>
                  </a:lnTo>
                  <a:cubicBezTo>
                    <a:pt x="109" y="2872"/>
                    <a:pt x="219" y="2915"/>
                    <a:pt x="317" y="2959"/>
                  </a:cubicBezTo>
                  <a:lnTo>
                    <a:pt x="317" y="2959"/>
                  </a:lnTo>
                  <a:cubicBezTo>
                    <a:pt x="1900" y="3538"/>
                    <a:pt x="3505" y="4051"/>
                    <a:pt x="5132" y="4509"/>
                  </a:cubicBezTo>
                  <a:lnTo>
                    <a:pt x="5132" y="4509"/>
                  </a:lnTo>
                  <a:cubicBezTo>
                    <a:pt x="5415" y="4837"/>
                    <a:pt x="5525" y="5165"/>
                    <a:pt x="5798" y="5492"/>
                  </a:cubicBezTo>
                  <a:lnTo>
                    <a:pt x="5798" y="5492"/>
                  </a:lnTo>
                  <a:cubicBezTo>
                    <a:pt x="5896" y="5612"/>
                    <a:pt x="6005" y="5721"/>
                    <a:pt x="6125" y="5798"/>
                  </a:cubicBezTo>
                  <a:lnTo>
                    <a:pt x="6125" y="5798"/>
                  </a:lnTo>
                  <a:cubicBezTo>
                    <a:pt x="6311" y="5896"/>
                    <a:pt x="6518" y="5918"/>
                    <a:pt x="6726" y="5929"/>
                  </a:cubicBezTo>
                  <a:lnTo>
                    <a:pt x="6726" y="5929"/>
                  </a:lnTo>
                  <a:cubicBezTo>
                    <a:pt x="8767" y="6038"/>
                    <a:pt x="10776" y="6125"/>
                    <a:pt x="12850" y="6049"/>
                  </a:cubicBezTo>
                  <a:lnTo>
                    <a:pt x="12850" y="6049"/>
                  </a:lnTo>
                  <a:cubicBezTo>
                    <a:pt x="14051" y="6005"/>
                    <a:pt x="15078" y="5798"/>
                    <a:pt x="16268" y="5983"/>
                  </a:cubicBezTo>
                  <a:lnTo>
                    <a:pt x="16268" y="5983"/>
                  </a:lnTo>
                  <a:cubicBezTo>
                    <a:pt x="16148" y="5492"/>
                    <a:pt x="15918" y="4924"/>
                    <a:pt x="15831" y="4433"/>
                  </a:cubicBezTo>
                  <a:lnTo>
                    <a:pt x="15831" y="4433"/>
                  </a:lnTo>
                  <a:cubicBezTo>
                    <a:pt x="15514" y="4291"/>
                    <a:pt x="15089" y="4073"/>
                    <a:pt x="14772" y="3931"/>
                  </a:cubicBezTo>
                  <a:lnTo>
                    <a:pt x="14772" y="3931"/>
                  </a:lnTo>
                  <a:cubicBezTo>
                    <a:pt x="13669" y="3418"/>
                    <a:pt x="12578" y="2905"/>
                    <a:pt x="11475" y="2391"/>
                  </a:cubicBezTo>
                  <a:lnTo>
                    <a:pt x="11475" y="2391"/>
                  </a:lnTo>
                  <a:cubicBezTo>
                    <a:pt x="11224" y="2282"/>
                    <a:pt x="10962" y="2162"/>
                    <a:pt x="10689" y="2118"/>
                  </a:cubicBezTo>
                  <a:lnTo>
                    <a:pt x="10689" y="2118"/>
                  </a:lnTo>
                  <a:cubicBezTo>
                    <a:pt x="10427" y="2086"/>
                    <a:pt x="10165" y="2118"/>
                    <a:pt x="9903" y="2162"/>
                  </a:cubicBezTo>
                  <a:lnTo>
                    <a:pt x="9903" y="2162"/>
                  </a:lnTo>
                  <a:cubicBezTo>
                    <a:pt x="9313" y="2239"/>
                    <a:pt x="8713" y="2326"/>
                    <a:pt x="8123" y="2413"/>
                  </a:cubicBezTo>
                  <a:lnTo>
                    <a:pt x="8123" y="2413"/>
                  </a:lnTo>
                  <a:cubicBezTo>
                    <a:pt x="7457" y="1878"/>
                    <a:pt x="6704" y="1507"/>
                    <a:pt x="6005" y="1027"/>
                  </a:cubicBezTo>
                  <a:lnTo>
                    <a:pt x="6005" y="1027"/>
                  </a:lnTo>
                  <a:cubicBezTo>
                    <a:pt x="5601" y="743"/>
                    <a:pt x="5175" y="459"/>
                    <a:pt x="4706" y="295"/>
                  </a:cubicBezTo>
                  <a:lnTo>
                    <a:pt x="4706" y="295"/>
                  </a:lnTo>
                  <a:cubicBezTo>
                    <a:pt x="4193" y="131"/>
                    <a:pt x="3538" y="0"/>
                    <a:pt x="2915" y="0"/>
                  </a:cubicBezTo>
                  <a:lnTo>
                    <a:pt x="2915" y="0"/>
                  </a:lnTo>
                  <a:cubicBezTo>
                    <a:pt x="2249" y="0"/>
                    <a:pt x="1605" y="153"/>
                    <a:pt x="1190" y="546"/>
                  </a:cubicBezTo>
                  <a:close/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" name="Google Shape;223;p5"/>
            <p:cNvSpPr/>
            <p:nvPr/>
          </p:nvSpPr>
          <p:spPr>
            <a:xfrm>
              <a:off x="1823375" y="3751900"/>
              <a:ext cx="758525" cy="439200"/>
            </a:xfrm>
            <a:custGeom>
              <a:avLst/>
              <a:gdLst/>
              <a:ahLst/>
              <a:cxnLst/>
              <a:rect l="l" t="t" r="r" b="b"/>
              <a:pathLst>
                <a:path w="30341" h="17568" extrusionOk="0">
                  <a:moveTo>
                    <a:pt x="2446" y="339"/>
                  </a:moveTo>
                  <a:cubicBezTo>
                    <a:pt x="1878" y="667"/>
                    <a:pt x="1507" y="1256"/>
                    <a:pt x="1212" y="1857"/>
                  </a:cubicBezTo>
                  <a:lnTo>
                    <a:pt x="1212" y="1857"/>
                  </a:lnTo>
                  <a:cubicBezTo>
                    <a:pt x="710" y="2894"/>
                    <a:pt x="382" y="4019"/>
                    <a:pt x="273" y="5165"/>
                  </a:cubicBezTo>
                  <a:lnTo>
                    <a:pt x="273" y="5165"/>
                  </a:lnTo>
                  <a:cubicBezTo>
                    <a:pt x="0" y="7960"/>
                    <a:pt x="1998" y="10515"/>
                    <a:pt x="4105" y="12382"/>
                  </a:cubicBezTo>
                  <a:lnTo>
                    <a:pt x="4105" y="12382"/>
                  </a:lnTo>
                  <a:cubicBezTo>
                    <a:pt x="5022" y="13200"/>
                    <a:pt x="6125" y="13812"/>
                    <a:pt x="7293" y="14249"/>
                  </a:cubicBezTo>
                  <a:lnTo>
                    <a:pt x="7293" y="14249"/>
                  </a:lnTo>
                  <a:cubicBezTo>
                    <a:pt x="8702" y="14773"/>
                    <a:pt x="10208" y="15046"/>
                    <a:pt x="11693" y="15297"/>
                  </a:cubicBezTo>
                  <a:lnTo>
                    <a:pt x="11693" y="15297"/>
                  </a:lnTo>
                  <a:cubicBezTo>
                    <a:pt x="13626" y="15613"/>
                    <a:pt x="15558" y="15897"/>
                    <a:pt x="17501" y="16137"/>
                  </a:cubicBezTo>
                  <a:lnTo>
                    <a:pt x="17501" y="16137"/>
                  </a:lnTo>
                  <a:cubicBezTo>
                    <a:pt x="19499" y="16399"/>
                    <a:pt x="21519" y="16607"/>
                    <a:pt x="23539" y="16705"/>
                  </a:cubicBezTo>
                  <a:lnTo>
                    <a:pt x="23539" y="16705"/>
                  </a:lnTo>
                  <a:cubicBezTo>
                    <a:pt x="24740" y="16760"/>
                    <a:pt x="26094" y="16814"/>
                    <a:pt x="27033" y="17568"/>
                  </a:cubicBezTo>
                  <a:lnTo>
                    <a:pt x="27033" y="17568"/>
                  </a:lnTo>
                  <a:cubicBezTo>
                    <a:pt x="28255" y="16891"/>
                    <a:pt x="29336" y="15941"/>
                    <a:pt x="30144" y="14794"/>
                  </a:cubicBezTo>
                  <a:lnTo>
                    <a:pt x="30144" y="14794"/>
                  </a:lnTo>
                  <a:cubicBezTo>
                    <a:pt x="30231" y="14685"/>
                    <a:pt x="30308" y="14565"/>
                    <a:pt x="30319" y="14423"/>
                  </a:cubicBezTo>
                  <a:lnTo>
                    <a:pt x="30319" y="14423"/>
                  </a:lnTo>
                  <a:cubicBezTo>
                    <a:pt x="30341" y="14260"/>
                    <a:pt x="30253" y="14107"/>
                    <a:pt x="30166" y="13976"/>
                  </a:cubicBezTo>
                  <a:lnTo>
                    <a:pt x="30166" y="13976"/>
                  </a:lnTo>
                  <a:cubicBezTo>
                    <a:pt x="28517" y="11257"/>
                    <a:pt x="26072" y="8932"/>
                    <a:pt x="23364" y="7305"/>
                  </a:cubicBezTo>
                  <a:lnTo>
                    <a:pt x="23364" y="7305"/>
                  </a:lnTo>
                  <a:cubicBezTo>
                    <a:pt x="23015" y="7097"/>
                    <a:pt x="22818" y="6770"/>
                    <a:pt x="22425" y="6857"/>
                  </a:cubicBezTo>
                  <a:lnTo>
                    <a:pt x="22425" y="6857"/>
                  </a:lnTo>
                  <a:cubicBezTo>
                    <a:pt x="20220" y="7327"/>
                    <a:pt x="18015" y="7796"/>
                    <a:pt x="15809" y="8266"/>
                  </a:cubicBezTo>
                  <a:lnTo>
                    <a:pt x="15809" y="8266"/>
                  </a:lnTo>
                  <a:cubicBezTo>
                    <a:pt x="15602" y="8309"/>
                    <a:pt x="15394" y="8353"/>
                    <a:pt x="15198" y="8309"/>
                  </a:cubicBezTo>
                  <a:lnTo>
                    <a:pt x="15198" y="8309"/>
                  </a:lnTo>
                  <a:cubicBezTo>
                    <a:pt x="14990" y="8266"/>
                    <a:pt x="14816" y="8135"/>
                    <a:pt x="14652" y="8004"/>
                  </a:cubicBezTo>
                  <a:lnTo>
                    <a:pt x="14652" y="8004"/>
                  </a:lnTo>
                  <a:cubicBezTo>
                    <a:pt x="14193" y="7643"/>
                    <a:pt x="13757" y="7250"/>
                    <a:pt x="13418" y="6781"/>
                  </a:cubicBezTo>
                  <a:lnTo>
                    <a:pt x="13418" y="6781"/>
                  </a:lnTo>
                  <a:cubicBezTo>
                    <a:pt x="13189" y="6453"/>
                    <a:pt x="12960" y="6137"/>
                    <a:pt x="12730" y="5820"/>
                  </a:cubicBezTo>
                  <a:lnTo>
                    <a:pt x="12730" y="5820"/>
                  </a:lnTo>
                  <a:cubicBezTo>
                    <a:pt x="12228" y="5121"/>
                    <a:pt x="11715" y="4423"/>
                    <a:pt x="11235" y="3702"/>
                  </a:cubicBezTo>
                  <a:lnTo>
                    <a:pt x="11235" y="3702"/>
                  </a:lnTo>
                  <a:cubicBezTo>
                    <a:pt x="10842" y="3112"/>
                    <a:pt x="10547" y="2326"/>
                    <a:pt x="9946" y="1955"/>
                  </a:cubicBezTo>
                  <a:lnTo>
                    <a:pt x="9946" y="1955"/>
                  </a:lnTo>
                  <a:cubicBezTo>
                    <a:pt x="8625" y="1147"/>
                    <a:pt x="6922" y="678"/>
                    <a:pt x="5437" y="274"/>
                  </a:cubicBezTo>
                  <a:lnTo>
                    <a:pt x="5437" y="274"/>
                  </a:lnTo>
                  <a:cubicBezTo>
                    <a:pt x="4902" y="132"/>
                    <a:pt x="4335" y="1"/>
                    <a:pt x="3778" y="1"/>
                  </a:cubicBezTo>
                  <a:lnTo>
                    <a:pt x="3778" y="1"/>
                  </a:lnTo>
                  <a:cubicBezTo>
                    <a:pt x="3308" y="1"/>
                    <a:pt x="2861" y="88"/>
                    <a:pt x="2446" y="339"/>
                  </a:cubicBezTo>
                  <a:close/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" name="Google Shape;224;p5"/>
            <p:cNvSpPr/>
            <p:nvPr/>
          </p:nvSpPr>
          <p:spPr>
            <a:xfrm>
              <a:off x="1848475" y="3382900"/>
              <a:ext cx="383525" cy="346650"/>
            </a:xfrm>
            <a:custGeom>
              <a:avLst/>
              <a:gdLst/>
              <a:ahLst/>
              <a:cxnLst/>
              <a:rect l="l" t="t" r="r" b="b"/>
              <a:pathLst>
                <a:path w="15341" h="13866" extrusionOk="0">
                  <a:moveTo>
                    <a:pt x="6497" y="197"/>
                  </a:moveTo>
                  <a:cubicBezTo>
                    <a:pt x="6060" y="382"/>
                    <a:pt x="5711" y="710"/>
                    <a:pt x="5405" y="1059"/>
                  </a:cubicBezTo>
                  <a:lnTo>
                    <a:pt x="5405" y="1059"/>
                  </a:lnTo>
                  <a:cubicBezTo>
                    <a:pt x="4750" y="1802"/>
                    <a:pt x="4291" y="3079"/>
                    <a:pt x="3909" y="3985"/>
                  </a:cubicBezTo>
                  <a:lnTo>
                    <a:pt x="3909" y="3985"/>
                  </a:lnTo>
                  <a:cubicBezTo>
                    <a:pt x="3735" y="4400"/>
                    <a:pt x="4029" y="4946"/>
                    <a:pt x="3756" y="5317"/>
                  </a:cubicBezTo>
                  <a:lnTo>
                    <a:pt x="3756" y="5317"/>
                  </a:lnTo>
                  <a:cubicBezTo>
                    <a:pt x="3647" y="5459"/>
                    <a:pt x="3473" y="5535"/>
                    <a:pt x="3309" y="5601"/>
                  </a:cubicBezTo>
                  <a:lnTo>
                    <a:pt x="3309" y="5601"/>
                  </a:lnTo>
                  <a:cubicBezTo>
                    <a:pt x="2577" y="5907"/>
                    <a:pt x="1835" y="6223"/>
                    <a:pt x="1060" y="6376"/>
                  </a:cubicBezTo>
                  <a:lnTo>
                    <a:pt x="1060" y="6376"/>
                  </a:lnTo>
                  <a:cubicBezTo>
                    <a:pt x="830" y="6420"/>
                    <a:pt x="590" y="6463"/>
                    <a:pt x="405" y="6605"/>
                  </a:cubicBezTo>
                  <a:lnTo>
                    <a:pt x="405" y="6605"/>
                  </a:lnTo>
                  <a:cubicBezTo>
                    <a:pt x="1" y="6911"/>
                    <a:pt x="77" y="7533"/>
                    <a:pt x="230" y="8025"/>
                  </a:cubicBezTo>
                  <a:lnTo>
                    <a:pt x="230" y="8025"/>
                  </a:lnTo>
                  <a:cubicBezTo>
                    <a:pt x="481" y="8865"/>
                    <a:pt x="841" y="9739"/>
                    <a:pt x="1540" y="10274"/>
                  </a:cubicBezTo>
                  <a:lnTo>
                    <a:pt x="1540" y="10274"/>
                  </a:lnTo>
                  <a:cubicBezTo>
                    <a:pt x="2031" y="10656"/>
                    <a:pt x="2643" y="10831"/>
                    <a:pt x="3232" y="11005"/>
                  </a:cubicBezTo>
                  <a:lnTo>
                    <a:pt x="3232" y="11005"/>
                  </a:lnTo>
                  <a:cubicBezTo>
                    <a:pt x="4673" y="11431"/>
                    <a:pt x="6038" y="11769"/>
                    <a:pt x="7359" y="12490"/>
                  </a:cubicBezTo>
                  <a:lnTo>
                    <a:pt x="7359" y="12490"/>
                  </a:lnTo>
                  <a:cubicBezTo>
                    <a:pt x="9401" y="13593"/>
                    <a:pt x="11672" y="13866"/>
                    <a:pt x="13932" y="13593"/>
                  </a:cubicBezTo>
                  <a:lnTo>
                    <a:pt x="13932" y="13593"/>
                  </a:lnTo>
                  <a:cubicBezTo>
                    <a:pt x="14237" y="13560"/>
                    <a:pt x="14532" y="13527"/>
                    <a:pt x="14816" y="13429"/>
                  </a:cubicBezTo>
                  <a:lnTo>
                    <a:pt x="14816" y="13429"/>
                  </a:lnTo>
                  <a:cubicBezTo>
                    <a:pt x="15231" y="12981"/>
                    <a:pt x="15340" y="12283"/>
                    <a:pt x="15198" y="11693"/>
                  </a:cubicBezTo>
                  <a:lnTo>
                    <a:pt x="15198" y="11693"/>
                  </a:lnTo>
                  <a:cubicBezTo>
                    <a:pt x="15133" y="11409"/>
                    <a:pt x="15002" y="11147"/>
                    <a:pt x="14936" y="10863"/>
                  </a:cubicBezTo>
                  <a:lnTo>
                    <a:pt x="14936" y="10863"/>
                  </a:lnTo>
                  <a:cubicBezTo>
                    <a:pt x="14729" y="9946"/>
                    <a:pt x="14106" y="9378"/>
                    <a:pt x="13768" y="8494"/>
                  </a:cubicBezTo>
                  <a:lnTo>
                    <a:pt x="13768" y="8494"/>
                  </a:lnTo>
                  <a:cubicBezTo>
                    <a:pt x="13604" y="8057"/>
                    <a:pt x="13550" y="7588"/>
                    <a:pt x="13495" y="7119"/>
                  </a:cubicBezTo>
                  <a:lnTo>
                    <a:pt x="13495" y="7119"/>
                  </a:lnTo>
                  <a:cubicBezTo>
                    <a:pt x="13429" y="6562"/>
                    <a:pt x="13375" y="5994"/>
                    <a:pt x="13309" y="5437"/>
                  </a:cubicBezTo>
                  <a:lnTo>
                    <a:pt x="13309" y="5437"/>
                  </a:lnTo>
                  <a:cubicBezTo>
                    <a:pt x="13233" y="4728"/>
                    <a:pt x="13146" y="3996"/>
                    <a:pt x="12764" y="3406"/>
                  </a:cubicBezTo>
                  <a:lnTo>
                    <a:pt x="12764" y="3406"/>
                  </a:lnTo>
                  <a:cubicBezTo>
                    <a:pt x="12403" y="2839"/>
                    <a:pt x="11803" y="2435"/>
                    <a:pt x="11486" y="1845"/>
                  </a:cubicBezTo>
                  <a:lnTo>
                    <a:pt x="11486" y="1845"/>
                  </a:lnTo>
                  <a:cubicBezTo>
                    <a:pt x="11322" y="1550"/>
                    <a:pt x="11235" y="1223"/>
                    <a:pt x="11017" y="972"/>
                  </a:cubicBezTo>
                  <a:lnTo>
                    <a:pt x="11017" y="972"/>
                  </a:lnTo>
                  <a:cubicBezTo>
                    <a:pt x="10820" y="753"/>
                    <a:pt x="10547" y="633"/>
                    <a:pt x="10274" y="535"/>
                  </a:cubicBezTo>
                  <a:lnTo>
                    <a:pt x="10274" y="535"/>
                  </a:lnTo>
                  <a:cubicBezTo>
                    <a:pt x="9597" y="284"/>
                    <a:pt x="8899" y="120"/>
                    <a:pt x="8189" y="33"/>
                  </a:cubicBezTo>
                  <a:lnTo>
                    <a:pt x="8189" y="33"/>
                  </a:lnTo>
                  <a:cubicBezTo>
                    <a:pt x="7982" y="11"/>
                    <a:pt x="7785" y="0"/>
                    <a:pt x="7578" y="0"/>
                  </a:cubicBezTo>
                  <a:lnTo>
                    <a:pt x="7578" y="0"/>
                  </a:lnTo>
                  <a:cubicBezTo>
                    <a:pt x="7206" y="0"/>
                    <a:pt x="6835" y="55"/>
                    <a:pt x="6497" y="197"/>
                  </a:cubicBezTo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" name="Google Shape;225;p5"/>
            <p:cNvSpPr/>
            <p:nvPr/>
          </p:nvSpPr>
          <p:spPr>
            <a:xfrm>
              <a:off x="1667525" y="3246975"/>
              <a:ext cx="299700" cy="292075"/>
            </a:xfrm>
            <a:custGeom>
              <a:avLst/>
              <a:gdLst/>
              <a:ahLst/>
              <a:cxnLst/>
              <a:rect l="l" t="t" r="r" b="b"/>
              <a:pathLst>
                <a:path w="11988" h="11683" extrusionOk="0">
                  <a:moveTo>
                    <a:pt x="3035" y="22"/>
                  </a:moveTo>
                  <a:cubicBezTo>
                    <a:pt x="2533" y="120"/>
                    <a:pt x="2118" y="502"/>
                    <a:pt x="1900" y="972"/>
                  </a:cubicBezTo>
                  <a:lnTo>
                    <a:pt x="1900" y="972"/>
                  </a:lnTo>
                  <a:cubicBezTo>
                    <a:pt x="1551" y="1703"/>
                    <a:pt x="1201" y="2435"/>
                    <a:pt x="852" y="3177"/>
                  </a:cubicBezTo>
                  <a:lnTo>
                    <a:pt x="852" y="3177"/>
                  </a:lnTo>
                  <a:cubicBezTo>
                    <a:pt x="459" y="4007"/>
                    <a:pt x="0" y="4968"/>
                    <a:pt x="284" y="5907"/>
                  </a:cubicBezTo>
                  <a:lnTo>
                    <a:pt x="284" y="5907"/>
                  </a:lnTo>
                  <a:cubicBezTo>
                    <a:pt x="546" y="6769"/>
                    <a:pt x="1005" y="7555"/>
                    <a:pt x="1507" y="8298"/>
                  </a:cubicBezTo>
                  <a:lnTo>
                    <a:pt x="1507" y="8298"/>
                  </a:lnTo>
                  <a:cubicBezTo>
                    <a:pt x="2326" y="9499"/>
                    <a:pt x="3516" y="10296"/>
                    <a:pt x="4913" y="10667"/>
                  </a:cubicBezTo>
                  <a:lnTo>
                    <a:pt x="4913" y="10667"/>
                  </a:lnTo>
                  <a:cubicBezTo>
                    <a:pt x="5699" y="10885"/>
                    <a:pt x="6474" y="11103"/>
                    <a:pt x="7261" y="11333"/>
                  </a:cubicBezTo>
                  <a:lnTo>
                    <a:pt x="7261" y="11333"/>
                  </a:lnTo>
                  <a:cubicBezTo>
                    <a:pt x="8451" y="11682"/>
                    <a:pt x="9815" y="11267"/>
                    <a:pt x="10623" y="10339"/>
                  </a:cubicBezTo>
                  <a:lnTo>
                    <a:pt x="10623" y="10339"/>
                  </a:lnTo>
                  <a:cubicBezTo>
                    <a:pt x="11311" y="9531"/>
                    <a:pt x="11431" y="8385"/>
                    <a:pt x="11780" y="7381"/>
                  </a:cubicBezTo>
                  <a:lnTo>
                    <a:pt x="11780" y="7381"/>
                  </a:lnTo>
                  <a:cubicBezTo>
                    <a:pt x="11890" y="7064"/>
                    <a:pt x="11988" y="6725"/>
                    <a:pt x="11901" y="6398"/>
                  </a:cubicBezTo>
                  <a:lnTo>
                    <a:pt x="11901" y="6398"/>
                  </a:lnTo>
                  <a:cubicBezTo>
                    <a:pt x="11693" y="5666"/>
                    <a:pt x="11289" y="5033"/>
                    <a:pt x="11016" y="4334"/>
                  </a:cubicBezTo>
                  <a:lnTo>
                    <a:pt x="11016" y="4334"/>
                  </a:lnTo>
                  <a:cubicBezTo>
                    <a:pt x="10689" y="3494"/>
                    <a:pt x="10219" y="2740"/>
                    <a:pt x="9728" y="1987"/>
                  </a:cubicBezTo>
                  <a:lnTo>
                    <a:pt x="9728" y="1987"/>
                  </a:lnTo>
                  <a:cubicBezTo>
                    <a:pt x="9619" y="1823"/>
                    <a:pt x="9510" y="1660"/>
                    <a:pt x="9400" y="1496"/>
                  </a:cubicBezTo>
                  <a:lnTo>
                    <a:pt x="9400" y="1496"/>
                  </a:lnTo>
                  <a:cubicBezTo>
                    <a:pt x="9313" y="1354"/>
                    <a:pt x="9149" y="1201"/>
                    <a:pt x="9007" y="1288"/>
                  </a:cubicBezTo>
                  <a:lnTo>
                    <a:pt x="9007" y="1288"/>
                  </a:lnTo>
                  <a:cubicBezTo>
                    <a:pt x="7282" y="808"/>
                    <a:pt x="5470" y="339"/>
                    <a:pt x="3701" y="44"/>
                  </a:cubicBezTo>
                  <a:lnTo>
                    <a:pt x="3701" y="44"/>
                  </a:lnTo>
                  <a:cubicBezTo>
                    <a:pt x="3559" y="22"/>
                    <a:pt x="3407" y="0"/>
                    <a:pt x="3254" y="0"/>
                  </a:cubicBezTo>
                  <a:lnTo>
                    <a:pt x="3254" y="0"/>
                  </a:lnTo>
                  <a:cubicBezTo>
                    <a:pt x="3188" y="0"/>
                    <a:pt x="3112" y="0"/>
                    <a:pt x="3035" y="22"/>
                  </a:cubicBezTo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6" name="Google Shape;226;p5"/>
            <p:cNvSpPr/>
            <p:nvPr/>
          </p:nvSpPr>
          <p:spPr>
            <a:xfrm>
              <a:off x="1736575" y="2738750"/>
              <a:ext cx="257400" cy="255225"/>
            </a:xfrm>
            <a:custGeom>
              <a:avLst/>
              <a:gdLst/>
              <a:ahLst/>
              <a:cxnLst/>
              <a:rect l="l" t="t" r="r" b="b"/>
              <a:pathLst>
                <a:path w="10296" h="10209" extrusionOk="0">
                  <a:moveTo>
                    <a:pt x="1856" y="142"/>
                  </a:moveTo>
                  <a:cubicBezTo>
                    <a:pt x="1420" y="874"/>
                    <a:pt x="1059" y="1714"/>
                    <a:pt x="765" y="2588"/>
                  </a:cubicBezTo>
                  <a:lnTo>
                    <a:pt x="765" y="2588"/>
                  </a:lnTo>
                  <a:cubicBezTo>
                    <a:pt x="459" y="3439"/>
                    <a:pt x="219" y="4302"/>
                    <a:pt x="0" y="5099"/>
                  </a:cubicBezTo>
                  <a:lnTo>
                    <a:pt x="0" y="5099"/>
                  </a:lnTo>
                  <a:cubicBezTo>
                    <a:pt x="754" y="6911"/>
                    <a:pt x="2173" y="8451"/>
                    <a:pt x="3920" y="9357"/>
                  </a:cubicBezTo>
                  <a:lnTo>
                    <a:pt x="3920" y="9357"/>
                  </a:lnTo>
                  <a:cubicBezTo>
                    <a:pt x="5579" y="10208"/>
                    <a:pt x="8003" y="9521"/>
                    <a:pt x="9815" y="9051"/>
                  </a:cubicBezTo>
                  <a:lnTo>
                    <a:pt x="9815" y="9051"/>
                  </a:lnTo>
                  <a:cubicBezTo>
                    <a:pt x="9946" y="8538"/>
                    <a:pt x="10143" y="7806"/>
                    <a:pt x="10230" y="7140"/>
                  </a:cubicBezTo>
                  <a:lnTo>
                    <a:pt x="10230" y="7140"/>
                  </a:lnTo>
                  <a:cubicBezTo>
                    <a:pt x="10274" y="6813"/>
                    <a:pt x="10296" y="6507"/>
                    <a:pt x="10263" y="6245"/>
                  </a:cubicBezTo>
                  <a:lnTo>
                    <a:pt x="10263" y="6245"/>
                  </a:lnTo>
                  <a:cubicBezTo>
                    <a:pt x="10045" y="4520"/>
                    <a:pt x="9379" y="2468"/>
                    <a:pt x="8614" y="917"/>
                  </a:cubicBezTo>
                  <a:lnTo>
                    <a:pt x="8614" y="917"/>
                  </a:lnTo>
                  <a:cubicBezTo>
                    <a:pt x="7173" y="295"/>
                    <a:pt x="5437" y="0"/>
                    <a:pt x="3767" y="0"/>
                  </a:cubicBezTo>
                  <a:lnTo>
                    <a:pt x="3767" y="0"/>
                  </a:lnTo>
                  <a:cubicBezTo>
                    <a:pt x="3112" y="0"/>
                    <a:pt x="2468" y="44"/>
                    <a:pt x="1856" y="142"/>
                  </a:cubicBezTo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" name="Google Shape;227;p5"/>
            <p:cNvSpPr/>
            <p:nvPr/>
          </p:nvSpPr>
          <p:spPr>
            <a:xfrm>
              <a:off x="1612650" y="3129600"/>
              <a:ext cx="137600" cy="452025"/>
            </a:xfrm>
            <a:custGeom>
              <a:avLst/>
              <a:gdLst/>
              <a:ahLst/>
              <a:cxnLst/>
              <a:rect l="l" t="t" r="r" b="b"/>
              <a:pathLst>
                <a:path w="5504" h="18081" extrusionOk="0">
                  <a:moveTo>
                    <a:pt x="3527" y="0"/>
                  </a:moveTo>
                  <a:cubicBezTo>
                    <a:pt x="2031" y="1638"/>
                    <a:pt x="961" y="3658"/>
                    <a:pt x="459" y="5809"/>
                  </a:cubicBezTo>
                  <a:cubicBezTo>
                    <a:pt x="1" y="7741"/>
                    <a:pt x="907" y="9630"/>
                    <a:pt x="1213" y="11584"/>
                  </a:cubicBezTo>
                  <a:cubicBezTo>
                    <a:pt x="1267" y="11945"/>
                    <a:pt x="667" y="12228"/>
                    <a:pt x="274" y="12425"/>
                  </a:cubicBezTo>
                  <a:cubicBezTo>
                    <a:pt x="514" y="12654"/>
                    <a:pt x="765" y="12883"/>
                    <a:pt x="1005" y="13113"/>
                  </a:cubicBezTo>
                  <a:cubicBezTo>
                    <a:pt x="2108" y="14139"/>
                    <a:pt x="3560" y="14958"/>
                    <a:pt x="4772" y="15842"/>
                  </a:cubicBezTo>
                  <a:cubicBezTo>
                    <a:pt x="4936" y="16563"/>
                    <a:pt x="5263" y="17360"/>
                    <a:pt x="5427" y="18080"/>
                  </a:cubicBezTo>
                  <a:cubicBezTo>
                    <a:pt x="5383" y="17240"/>
                    <a:pt x="5503" y="16344"/>
                    <a:pt x="5460" y="15504"/>
                  </a:cubicBezTo>
                  <a:cubicBezTo>
                    <a:pt x="4739" y="14783"/>
                    <a:pt x="3778" y="14292"/>
                    <a:pt x="3429" y="13331"/>
                  </a:cubicBezTo>
                  <a:cubicBezTo>
                    <a:pt x="2959" y="12065"/>
                    <a:pt x="2272" y="10296"/>
                    <a:pt x="2676" y="8920"/>
                  </a:cubicBezTo>
                  <a:cubicBezTo>
                    <a:pt x="3036" y="7698"/>
                    <a:pt x="3735" y="6147"/>
                    <a:pt x="4302" y="5001"/>
                  </a:cubicBezTo>
                  <a:cubicBezTo>
                    <a:pt x="3844" y="3374"/>
                    <a:pt x="3582" y="1693"/>
                    <a:pt x="3527" y="0"/>
                  </a:cubicBezTo>
                  <a:close/>
                </a:path>
              </a:pathLst>
            </a:custGeom>
            <a:solidFill>
              <a:srgbClr val="4A59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" name="Google Shape;228;p5"/>
            <p:cNvSpPr/>
            <p:nvPr/>
          </p:nvSpPr>
          <p:spPr>
            <a:xfrm>
              <a:off x="2407475" y="3485250"/>
              <a:ext cx="156675" cy="193800"/>
            </a:xfrm>
            <a:custGeom>
              <a:avLst/>
              <a:gdLst/>
              <a:ahLst/>
              <a:cxnLst/>
              <a:rect l="l" t="t" r="r" b="b"/>
              <a:pathLst>
                <a:path w="6267" h="7752" extrusionOk="0">
                  <a:moveTo>
                    <a:pt x="2620" y="0"/>
                  </a:moveTo>
                  <a:lnTo>
                    <a:pt x="2620" y="0"/>
                  </a:lnTo>
                  <a:cubicBezTo>
                    <a:pt x="1813" y="666"/>
                    <a:pt x="1048" y="1431"/>
                    <a:pt x="382" y="2064"/>
                  </a:cubicBezTo>
                  <a:cubicBezTo>
                    <a:pt x="491" y="3068"/>
                    <a:pt x="688" y="4138"/>
                    <a:pt x="808" y="5132"/>
                  </a:cubicBezTo>
                  <a:cubicBezTo>
                    <a:pt x="535" y="5208"/>
                    <a:pt x="273" y="5284"/>
                    <a:pt x="0" y="5361"/>
                  </a:cubicBezTo>
                  <a:cubicBezTo>
                    <a:pt x="393" y="5416"/>
                    <a:pt x="775" y="5481"/>
                    <a:pt x="1114" y="5612"/>
                  </a:cubicBezTo>
                  <a:cubicBezTo>
                    <a:pt x="1583" y="5776"/>
                    <a:pt x="2129" y="5841"/>
                    <a:pt x="2566" y="6060"/>
                  </a:cubicBezTo>
                  <a:cubicBezTo>
                    <a:pt x="3778" y="6671"/>
                    <a:pt x="5055" y="7141"/>
                    <a:pt x="6267" y="7752"/>
                  </a:cubicBezTo>
                  <a:cubicBezTo>
                    <a:pt x="5830" y="7403"/>
                    <a:pt x="5623" y="6966"/>
                    <a:pt x="5175" y="6627"/>
                  </a:cubicBezTo>
                  <a:cubicBezTo>
                    <a:pt x="4968" y="5885"/>
                    <a:pt x="4990" y="5099"/>
                    <a:pt x="4782" y="4356"/>
                  </a:cubicBezTo>
                  <a:cubicBezTo>
                    <a:pt x="3789" y="3505"/>
                    <a:pt x="2926" y="2719"/>
                    <a:pt x="1933" y="1856"/>
                  </a:cubicBezTo>
                  <a:cubicBezTo>
                    <a:pt x="2031" y="1201"/>
                    <a:pt x="2271" y="568"/>
                    <a:pt x="2620" y="0"/>
                  </a:cubicBezTo>
                  <a:close/>
                </a:path>
              </a:pathLst>
            </a:custGeom>
            <a:solidFill>
              <a:srgbClr val="4A59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" name="Google Shape;229;p5"/>
            <p:cNvSpPr/>
            <p:nvPr/>
          </p:nvSpPr>
          <p:spPr>
            <a:xfrm>
              <a:off x="2626650" y="3663475"/>
              <a:ext cx="169525" cy="174700"/>
            </a:xfrm>
            <a:custGeom>
              <a:avLst/>
              <a:gdLst/>
              <a:ahLst/>
              <a:cxnLst/>
              <a:rect l="l" t="t" r="r" b="b"/>
              <a:pathLst>
                <a:path w="6781" h="6988" extrusionOk="0">
                  <a:moveTo>
                    <a:pt x="6780" y="1"/>
                  </a:moveTo>
                  <a:lnTo>
                    <a:pt x="6780" y="1"/>
                  </a:lnTo>
                  <a:cubicBezTo>
                    <a:pt x="6081" y="197"/>
                    <a:pt x="5459" y="677"/>
                    <a:pt x="4793" y="961"/>
                  </a:cubicBezTo>
                  <a:cubicBezTo>
                    <a:pt x="4051" y="1289"/>
                    <a:pt x="3275" y="1529"/>
                    <a:pt x="2478" y="1693"/>
                  </a:cubicBezTo>
                  <a:cubicBezTo>
                    <a:pt x="1703" y="1835"/>
                    <a:pt x="819" y="1747"/>
                    <a:pt x="87" y="1944"/>
                  </a:cubicBezTo>
                  <a:cubicBezTo>
                    <a:pt x="0" y="1966"/>
                    <a:pt x="1147" y="3112"/>
                    <a:pt x="1278" y="3232"/>
                  </a:cubicBezTo>
                  <a:cubicBezTo>
                    <a:pt x="1638" y="3593"/>
                    <a:pt x="1692" y="3571"/>
                    <a:pt x="1703" y="4106"/>
                  </a:cubicBezTo>
                  <a:cubicBezTo>
                    <a:pt x="1714" y="4521"/>
                    <a:pt x="1671" y="4935"/>
                    <a:pt x="1703" y="5350"/>
                  </a:cubicBezTo>
                  <a:cubicBezTo>
                    <a:pt x="1288" y="5580"/>
                    <a:pt x="895" y="5863"/>
                    <a:pt x="481" y="6104"/>
                  </a:cubicBezTo>
                  <a:cubicBezTo>
                    <a:pt x="863" y="6551"/>
                    <a:pt x="1463" y="6726"/>
                    <a:pt x="1987" y="6988"/>
                  </a:cubicBezTo>
                  <a:cubicBezTo>
                    <a:pt x="1965" y="6966"/>
                    <a:pt x="1944" y="6944"/>
                    <a:pt x="1922" y="6922"/>
                  </a:cubicBezTo>
                  <a:cubicBezTo>
                    <a:pt x="1998" y="5689"/>
                    <a:pt x="2347" y="4368"/>
                    <a:pt x="2424" y="3134"/>
                  </a:cubicBezTo>
                  <a:cubicBezTo>
                    <a:pt x="3963" y="2413"/>
                    <a:pt x="5492" y="1180"/>
                    <a:pt x="6780" y="1"/>
                  </a:cubicBezTo>
                  <a:close/>
                </a:path>
              </a:pathLst>
            </a:custGeom>
            <a:solidFill>
              <a:srgbClr val="4A59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" name="Google Shape;230;p5"/>
            <p:cNvSpPr/>
            <p:nvPr/>
          </p:nvSpPr>
          <p:spPr>
            <a:xfrm>
              <a:off x="1867850" y="3651750"/>
              <a:ext cx="566125" cy="169075"/>
            </a:xfrm>
            <a:custGeom>
              <a:avLst/>
              <a:gdLst/>
              <a:ahLst/>
              <a:cxnLst/>
              <a:rect l="l" t="t" r="r" b="b"/>
              <a:pathLst>
                <a:path w="22645" h="6763" extrusionOk="0">
                  <a:moveTo>
                    <a:pt x="15930" y="0"/>
                  </a:moveTo>
                  <a:lnTo>
                    <a:pt x="15930" y="0"/>
                  </a:lnTo>
                  <a:cubicBezTo>
                    <a:pt x="15187" y="950"/>
                    <a:pt x="14445" y="1900"/>
                    <a:pt x="13703" y="2850"/>
                  </a:cubicBezTo>
                  <a:cubicBezTo>
                    <a:pt x="13142" y="2884"/>
                    <a:pt x="12540" y="2924"/>
                    <a:pt x="11941" y="2924"/>
                  </a:cubicBezTo>
                  <a:cubicBezTo>
                    <a:pt x="11386" y="2924"/>
                    <a:pt x="10833" y="2889"/>
                    <a:pt x="10318" y="2784"/>
                  </a:cubicBezTo>
                  <a:cubicBezTo>
                    <a:pt x="9237" y="2555"/>
                    <a:pt x="8189" y="2042"/>
                    <a:pt x="7119" y="1736"/>
                  </a:cubicBezTo>
                  <a:cubicBezTo>
                    <a:pt x="7060" y="1719"/>
                    <a:pt x="6991" y="1712"/>
                    <a:pt x="6916" y="1712"/>
                  </a:cubicBezTo>
                  <a:cubicBezTo>
                    <a:pt x="6556" y="1712"/>
                    <a:pt x="6043" y="1875"/>
                    <a:pt x="5754" y="1911"/>
                  </a:cubicBezTo>
                  <a:cubicBezTo>
                    <a:pt x="5296" y="1976"/>
                    <a:pt x="4848" y="2042"/>
                    <a:pt x="4390" y="2107"/>
                  </a:cubicBezTo>
                  <a:cubicBezTo>
                    <a:pt x="3593" y="2238"/>
                    <a:pt x="2807" y="2282"/>
                    <a:pt x="2064" y="2555"/>
                  </a:cubicBezTo>
                  <a:cubicBezTo>
                    <a:pt x="1967" y="2587"/>
                    <a:pt x="1870" y="2597"/>
                    <a:pt x="1774" y="2597"/>
                  </a:cubicBezTo>
                  <a:cubicBezTo>
                    <a:pt x="1707" y="2597"/>
                    <a:pt x="1640" y="2592"/>
                    <a:pt x="1573" y="2588"/>
                  </a:cubicBezTo>
                  <a:cubicBezTo>
                    <a:pt x="1038" y="2555"/>
                    <a:pt x="503" y="2435"/>
                    <a:pt x="1" y="2227"/>
                  </a:cubicBezTo>
                  <a:lnTo>
                    <a:pt x="1" y="2227"/>
                  </a:lnTo>
                  <a:cubicBezTo>
                    <a:pt x="121" y="2577"/>
                    <a:pt x="438" y="2806"/>
                    <a:pt x="776" y="2970"/>
                  </a:cubicBezTo>
                  <a:cubicBezTo>
                    <a:pt x="915" y="3039"/>
                    <a:pt x="1052" y="3065"/>
                    <a:pt x="1189" y="3065"/>
                  </a:cubicBezTo>
                  <a:cubicBezTo>
                    <a:pt x="1460" y="3065"/>
                    <a:pt x="1731" y="2966"/>
                    <a:pt x="2021" y="2915"/>
                  </a:cubicBezTo>
                  <a:cubicBezTo>
                    <a:pt x="2523" y="2817"/>
                    <a:pt x="3036" y="2740"/>
                    <a:pt x="3549" y="2686"/>
                  </a:cubicBezTo>
                  <a:cubicBezTo>
                    <a:pt x="4254" y="2603"/>
                    <a:pt x="5079" y="2463"/>
                    <a:pt x="5842" y="2463"/>
                  </a:cubicBezTo>
                  <a:cubicBezTo>
                    <a:pt x="6083" y="2463"/>
                    <a:pt x="6318" y="2477"/>
                    <a:pt x="6541" y="2511"/>
                  </a:cubicBezTo>
                  <a:cubicBezTo>
                    <a:pt x="7447" y="2653"/>
                    <a:pt x="8407" y="2882"/>
                    <a:pt x="9314" y="3013"/>
                  </a:cubicBezTo>
                  <a:cubicBezTo>
                    <a:pt x="9843" y="3010"/>
                    <a:pt x="10391" y="2992"/>
                    <a:pt x="10941" y="2992"/>
                  </a:cubicBezTo>
                  <a:cubicBezTo>
                    <a:pt x="12059" y="2992"/>
                    <a:pt x="13184" y="3066"/>
                    <a:pt x="14172" y="3483"/>
                  </a:cubicBezTo>
                  <a:cubicBezTo>
                    <a:pt x="15439" y="4018"/>
                    <a:pt x="16989" y="4629"/>
                    <a:pt x="18244" y="5164"/>
                  </a:cubicBezTo>
                  <a:cubicBezTo>
                    <a:pt x="18605" y="5688"/>
                    <a:pt x="19009" y="6147"/>
                    <a:pt x="19205" y="6758"/>
                  </a:cubicBezTo>
                  <a:cubicBezTo>
                    <a:pt x="19307" y="6761"/>
                    <a:pt x="19411" y="6763"/>
                    <a:pt x="19516" y="6763"/>
                  </a:cubicBezTo>
                  <a:cubicBezTo>
                    <a:pt x="20524" y="6763"/>
                    <a:pt x="21656" y="6631"/>
                    <a:pt x="22644" y="6562"/>
                  </a:cubicBezTo>
                  <a:cubicBezTo>
                    <a:pt x="21913" y="6507"/>
                    <a:pt x="21290" y="6398"/>
                    <a:pt x="20559" y="6343"/>
                  </a:cubicBezTo>
                  <a:cubicBezTo>
                    <a:pt x="20002" y="5918"/>
                    <a:pt x="19740" y="5372"/>
                    <a:pt x="19325" y="4804"/>
                  </a:cubicBezTo>
                  <a:cubicBezTo>
                    <a:pt x="17786" y="4389"/>
                    <a:pt x="16290" y="3920"/>
                    <a:pt x="14751" y="3494"/>
                  </a:cubicBezTo>
                  <a:cubicBezTo>
                    <a:pt x="14729" y="3101"/>
                    <a:pt x="14598" y="2522"/>
                    <a:pt x="14783" y="2173"/>
                  </a:cubicBezTo>
                  <a:cubicBezTo>
                    <a:pt x="15144" y="1463"/>
                    <a:pt x="15570" y="699"/>
                    <a:pt x="15930" y="0"/>
                  </a:cubicBezTo>
                  <a:close/>
                </a:path>
              </a:pathLst>
            </a:custGeom>
            <a:solidFill>
              <a:srgbClr val="4A59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" name="Google Shape;231;p5"/>
            <p:cNvSpPr/>
            <p:nvPr/>
          </p:nvSpPr>
          <p:spPr>
            <a:xfrm>
              <a:off x="1647325" y="3337850"/>
              <a:ext cx="420350" cy="386025"/>
            </a:xfrm>
            <a:custGeom>
              <a:avLst/>
              <a:gdLst/>
              <a:ahLst/>
              <a:cxnLst/>
              <a:rect l="l" t="t" r="r" b="b"/>
              <a:pathLst>
                <a:path w="16814" h="15441" extrusionOk="0">
                  <a:moveTo>
                    <a:pt x="1048" y="623"/>
                  </a:moveTo>
                  <a:lnTo>
                    <a:pt x="1048" y="623"/>
                  </a:lnTo>
                  <a:cubicBezTo>
                    <a:pt x="1025" y="1022"/>
                    <a:pt x="1046" y="1421"/>
                    <a:pt x="1108" y="1813"/>
                  </a:cubicBezTo>
                  <a:lnTo>
                    <a:pt x="1108" y="1813"/>
                  </a:lnTo>
                  <a:lnTo>
                    <a:pt x="1048" y="623"/>
                  </a:lnTo>
                  <a:close/>
                  <a:moveTo>
                    <a:pt x="677" y="1"/>
                  </a:moveTo>
                  <a:lnTo>
                    <a:pt x="677" y="1"/>
                  </a:lnTo>
                  <a:cubicBezTo>
                    <a:pt x="0" y="1595"/>
                    <a:pt x="230" y="3538"/>
                    <a:pt x="1256" y="4925"/>
                  </a:cubicBezTo>
                  <a:cubicBezTo>
                    <a:pt x="1878" y="5776"/>
                    <a:pt x="2762" y="6409"/>
                    <a:pt x="3341" y="7272"/>
                  </a:cubicBezTo>
                  <a:cubicBezTo>
                    <a:pt x="3931" y="8145"/>
                    <a:pt x="4193" y="9237"/>
                    <a:pt x="4051" y="10285"/>
                  </a:cubicBezTo>
                  <a:cubicBezTo>
                    <a:pt x="4007" y="10667"/>
                    <a:pt x="3898" y="11082"/>
                    <a:pt x="4018" y="11453"/>
                  </a:cubicBezTo>
                  <a:cubicBezTo>
                    <a:pt x="4149" y="11890"/>
                    <a:pt x="4542" y="12185"/>
                    <a:pt x="4913" y="12447"/>
                  </a:cubicBezTo>
                  <a:cubicBezTo>
                    <a:pt x="6103" y="13288"/>
                    <a:pt x="7293" y="14139"/>
                    <a:pt x="8483" y="14991"/>
                  </a:cubicBezTo>
                  <a:cubicBezTo>
                    <a:pt x="8713" y="15155"/>
                    <a:pt x="8953" y="15318"/>
                    <a:pt x="9226" y="15395"/>
                  </a:cubicBezTo>
                  <a:cubicBezTo>
                    <a:pt x="9349" y="15428"/>
                    <a:pt x="9475" y="15441"/>
                    <a:pt x="9602" y="15441"/>
                  </a:cubicBezTo>
                  <a:cubicBezTo>
                    <a:pt x="9766" y="15441"/>
                    <a:pt x="9933" y="15419"/>
                    <a:pt x="10099" y="15395"/>
                  </a:cubicBezTo>
                  <a:cubicBezTo>
                    <a:pt x="11892" y="15151"/>
                    <a:pt x="13685" y="14539"/>
                    <a:pt x="15462" y="14539"/>
                  </a:cubicBezTo>
                  <a:cubicBezTo>
                    <a:pt x="15914" y="14539"/>
                    <a:pt x="16364" y="14579"/>
                    <a:pt x="16814" y="14674"/>
                  </a:cubicBezTo>
                  <a:cubicBezTo>
                    <a:pt x="15078" y="13779"/>
                    <a:pt x="13254" y="13047"/>
                    <a:pt x="11377" y="12502"/>
                  </a:cubicBezTo>
                  <a:cubicBezTo>
                    <a:pt x="10394" y="12218"/>
                    <a:pt x="9280" y="11901"/>
                    <a:pt x="8767" y="11017"/>
                  </a:cubicBezTo>
                  <a:cubicBezTo>
                    <a:pt x="8189" y="10012"/>
                    <a:pt x="8571" y="8604"/>
                    <a:pt x="7817" y="7730"/>
                  </a:cubicBezTo>
                  <a:cubicBezTo>
                    <a:pt x="7272" y="7086"/>
                    <a:pt x="6322" y="6999"/>
                    <a:pt x="5503" y="6781"/>
                  </a:cubicBezTo>
                  <a:cubicBezTo>
                    <a:pt x="3236" y="6184"/>
                    <a:pt x="1472" y="4113"/>
                    <a:pt x="1108" y="1813"/>
                  </a:cubicBezTo>
                  <a:lnTo>
                    <a:pt x="1108" y="1813"/>
                  </a:lnTo>
                  <a:lnTo>
                    <a:pt x="1136" y="2370"/>
                  </a:lnTo>
                  <a:cubicBezTo>
                    <a:pt x="994" y="1573"/>
                    <a:pt x="841" y="787"/>
                    <a:pt x="677" y="1"/>
                  </a:cubicBezTo>
                  <a:close/>
                </a:path>
              </a:pathLst>
            </a:custGeom>
            <a:solidFill>
              <a:srgbClr val="4A59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" name="Google Shape;232;p5"/>
            <p:cNvSpPr/>
            <p:nvPr/>
          </p:nvSpPr>
          <p:spPr>
            <a:xfrm>
              <a:off x="1332350" y="3523450"/>
              <a:ext cx="722775" cy="676300"/>
            </a:xfrm>
            <a:custGeom>
              <a:avLst/>
              <a:gdLst/>
              <a:ahLst/>
              <a:cxnLst/>
              <a:rect l="l" t="t" r="r" b="b"/>
              <a:pathLst>
                <a:path w="28911" h="27052" extrusionOk="0">
                  <a:moveTo>
                    <a:pt x="2468" y="1"/>
                  </a:moveTo>
                  <a:cubicBezTo>
                    <a:pt x="2467" y="2"/>
                    <a:pt x="2467" y="3"/>
                    <a:pt x="2467" y="4"/>
                  </a:cubicBezTo>
                  <a:lnTo>
                    <a:pt x="2467" y="4"/>
                  </a:lnTo>
                  <a:cubicBezTo>
                    <a:pt x="2467" y="3"/>
                    <a:pt x="2467" y="2"/>
                    <a:pt x="2468" y="1"/>
                  </a:cubicBezTo>
                  <a:close/>
                  <a:moveTo>
                    <a:pt x="2467" y="4"/>
                  </a:moveTo>
                  <a:lnTo>
                    <a:pt x="2467" y="4"/>
                  </a:lnTo>
                  <a:cubicBezTo>
                    <a:pt x="371" y="8050"/>
                    <a:pt x="0" y="16531"/>
                    <a:pt x="1398" y="24729"/>
                  </a:cubicBezTo>
                  <a:cubicBezTo>
                    <a:pt x="1463" y="25166"/>
                    <a:pt x="1561" y="25625"/>
                    <a:pt x="1856" y="25941"/>
                  </a:cubicBezTo>
                  <a:cubicBezTo>
                    <a:pt x="2086" y="26182"/>
                    <a:pt x="2413" y="26313"/>
                    <a:pt x="2741" y="26422"/>
                  </a:cubicBezTo>
                  <a:cubicBezTo>
                    <a:pt x="4146" y="26886"/>
                    <a:pt x="5598" y="27052"/>
                    <a:pt x="7071" y="27052"/>
                  </a:cubicBezTo>
                  <a:cubicBezTo>
                    <a:pt x="9511" y="27052"/>
                    <a:pt x="12007" y="26597"/>
                    <a:pt x="14444" y="26291"/>
                  </a:cubicBezTo>
                  <a:cubicBezTo>
                    <a:pt x="19412" y="25657"/>
                    <a:pt x="24707" y="25581"/>
                    <a:pt x="28910" y="22884"/>
                  </a:cubicBezTo>
                  <a:cubicBezTo>
                    <a:pt x="24991" y="21640"/>
                    <a:pt x="21705" y="18561"/>
                    <a:pt x="20198" y="14740"/>
                  </a:cubicBezTo>
                  <a:cubicBezTo>
                    <a:pt x="20111" y="14510"/>
                    <a:pt x="20034" y="14281"/>
                    <a:pt x="20012" y="14041"/>
                  </a:cubicBezTo>
                  <a:cubicBezTo>
                    <a:pt x="19991" y="13703"/>
                    <a:pt x="20111" y="13364"/>
                    <a:pt x="20231" y="13047"/>
                  </a:cubicBezTo>
                  <a:cubicBezTo>
                    <a:pt x="21039" y="10919"/>
                    <a:pt x="22207" y="8932"/>
                    <a:pt x="23692" y="7207"/>
                  </a:cubicBezTo>
                  <a:cubicBezTo>
                    <a:pt x="23408" y="7174"/>
                    <a:pt x="23135" y="7152"/>
                    <a:pt x="22862" y="7119"/>
                  </a:cubicBezTo>
                  <a:cubicBezTo>
                    <a:pt x="21661" y="9172"/>
                    <a:pt x="20154" y="11060"/>
                    <a:pt x="18418" y="12687"/>
                  </a:cubicBezTo>
                  <a:cubicBezTo>
                    <a:pt x="17873" y="13200"/>
                    <a:pt x="17283" y="13703"/>
                    <a:pt x="16573" y="13943"/>
                  </a:cubicBezTo>
                  <a:cubicBezTo>
                    <a:pt x="16146" y="14089"/>
                    <a:pt x="15701" y="14137"/>
                    <a:pt x="15253" y="14137"/>
                  </a:cubicBezTo>
                  <a:cubicBezTo>
                    <a:pt x="14900" y="14137"/>
                    <a:pt x="14544" y="14107"/>
                    <a:pt x="14193" y="14074"/>
                  </a:cubicBezTo>
                  <a:cubicBezTo>
                    <a:pt x="11628" y="13812"/>
                    <a:pt x="9084" y="13320"/>
                    <a:pt x="6605" y="12622"/>
                  </a:cubicBezTo>
                  <a:cubicBezTo>
                    <a:pt x="6147" y="12491"/>
                    <a:pt x="5667" y="12338"/>
                    <a:pt x="5295" y="12032"/>
                  </a:cubicBezTo>
                  <a:cubicBezTo>
                    <a:pt x="4837" y="11661"/>
                    <a:pt x="4586" y="11093"/>
                    <a:pt x="4378" y="10536"/>
                  </a:cubicBezTo>
                  <a:cubicBezTo>
                    <a:pt x="3745" y="8877"/>
                    <a:pt x="3276" y="7054"/>
                    <a:pt x="3276" y="5263"/>
                  </a:cubicBezTo>
                  <a:cubicBezTo>
                    <a:pt x="3276" y="4455"/>
                    <a:pt x="3330" y="3669"/>
                    <a:pt x="3232" y="2850"/>
                  </a:cubicBezTo>
                  <a:cubicBezTo>
                    <a:pt x="3156" y="2197"/>
                    <a:pt x="2329" y="543"/>
                    <a:pt x="2467" y="4"/>
                  </a:cubicBezTo>
                  <a:close/>
                </a:path>
              </a:pathLst>
            </a:custGeom>
            <a:solidFill>
              <a:srgbClr val="4A59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" name="Google Shape;233;p5"/>
            <p:cNvSpPr/>
            <p:nvPr/>
          </p:nvSpPr>
          <p:spPr>
            <a:xfrm>
              <a:off x="1736575" y="2803425"/>
              <a:ext cx="255775" cy="179350"/>
            </a:xfrm>
            <a:custGeom>
              <a:avLst/>
              <a:gdLst/>
              <a:ahLst/>
              <a:cxnLst/>
              <a:rect l="l" t="t" r="r" b="b"/>
              <a:pathLst>
                <a:path w="10231" h="7174" extrusionOk="0">
                  <a:moveTo>
                    <a:pt x="765" y="1"/>
                  </a:moveTo>
                  <a:lnTo>
                    <a:pt x="765" y="1"/>
                  </a:lnTo>
                  <a:cubicBezTo>
                    <a:pt x="459" y="852"/>
                    <a:pt x="219" y="1715"/>
                    <a:pt x="0" y="2512"/>
                  </a:cubicBezTo>
                  <a:cubicBezTo>
                    <a:pt x="754" y="4324"/>
                    <a:pt x="2173" y="5864"/>
                    <a:pt x="3920" y="6770"/>
                  </a:cubicBezTo>
                  <a:cubicBezTo>
                    <a:pt x="4491" y="7063"/>
                    <a:pt x="5153" y="7174"/>
                    <a:pt x="5849" y="7174"/>
                  </a:cubicBezTo>
                  <a:cubicBezTo>
                    <a:pt x="7176" y="7174"/>
                    <a:pt x="8627" y="6772"/>
                    <a:pt x="9815" y="6464"/>
                  </a:cubicBezTo>
                  <a:cubicBezTo>
                    <a:pt x="9946" y="5951"/>
                    <a:pt x="10143" y="5219"/>
                    <a:pt x="10230" y="4553"/>
                  </a:cubicBezTo>
                  <a:lnTo>
                    <a:pt x="10230" y="4553"/>
                  </a:lnTo>
                  <a:cubicBezTo>
                    <a:pt x="9990" y="4936"/>
                    <a:pt x="9728" y="5296"/>
                    <a:pt x="9357" y="5558"/>
                  </a:cubicBezTo>
                  <a:cubicBezTo>
                    <a:pt x="8625" y="6093"/>
                    <a:pt x="7654" y="6115"/>
                    <a:pt x="6748" y="6115"/>
                  </a:cubicBezTo>
                  <a:lnTo>
                    <a:pt x="5295" y="6115"/>
                  </a:lnTo>
                  <a:cubicBezTo>
                    <a:pt x="5012" y="6115"/>
                    <a:pt x="4728" y="6115"/>
                    <a:pt x="4466" y="6027"/>
                  </a:cubicBezTo>
                  <a:cubicBezTo>
                    <a:pt x="4149" y="5929"/>
                    <a:pt x="3898" y="5711"/>
                    <a:pt x="3636" y="5503"/>
                  </a:cubicBezTo>
                  <a:cubicBezTo>
                    <a:pt x="3134" y="5078"/>
                    <a:pt x="2632" y="4663"/>
                    <a:pt x="2129" y="4248"/>
                  </a:cubicBezTo>
                  <a:cubicBezTo>
                    <a:pt x="721" y="3069"/>
                    <a:pt x="612" y="1573"/>
                    <a:pt x="765" y="1"/>
                  </a:cubicBezTo>
                  <a:close/>
                </a:path>
              </a:pathLst>
            </a:custGeom>
            <a:solidFill>
              <a:srgbClr val="4A59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4" name="Google Shape;234;p5"/>
            <p:cNvSpPr/>
            <p:nvPr/>
          </p:nvSpPr>
          <p:spPr>
            <a:xfrm>
              <a:off x="1688250" y="3105300"/>
              <a:ext cx="324575" cy="274075"/>
            </a:xfrm>
            <a:custGeom>
              <a:avLst/>
              <a:gdLst/>
              <a:ahLst/>
              <a:cxnLst/>
              <a:rect l="l" t="t" r="r" b="b"/>
              <a:pathLst>
                <a:path w="12983" h="10963" extrusionOk="0">
                  <a:moveTo>
                    <a:pt x="2709" y="5689"/>
                  </a:moveTo>
                  <a:cubicBezTo>
                    <a:pt x="4324" y="6082"/>
                    <a:pt x="5929" y="6475"/>
                    <a:pt x="7545" y="6857"/>
                  </a:cubicBezTo>
                  <a:cubicBezTo>
                    <a:pt x="7851" y="6934"/>
                    <a:pt x="8167" y="7010"/>
                    <a:pt x="8429" y="7196"/>
                  </a:cubicBezTo>
                  <a:cubicBezTo>
                    <a:pt x="8724" y="7392"/>
                    <a:pt x="8932" y="7709"/>
                    <a:pt x="9117" y="8014"/>
                  </a:cubicBezTo>
                  <a:cubicBezTo>
                    <a:pt x="9685" y="8964"/>
                    <a:pt x="10198" y="9947"/>
                    <a:pt x="10646" y="10962"/>
                  </a:cubicBezTo>
                  <a:cubicBezTo>
                    <a:pt x="10078" y="9827"/>
                    <a:pt x="9510" y="8691"/>
                    <a:pt x="8943" y="7567"/>
                  </a:cubicBezTo>
                  <a:cubicBezTo>
                    <a:pt x="8899" y="7479"/>
                    <a:pt x="8855" y="7370"/>
                    <a:pt x="8877" y="7272"/>
                  </a:cubicBezTo>
                  <a:cubicBezTo>
                    <a:pt x="8910" y="7185"/>
                    <a:pt x="8986" y="7130"/>
                    <a:pt x="9063" y="7065"/>
                  </a:cubicBezTo>
                  <a:cubicBezTo>
                    <a:pt x="10362" y="6082"/>
                    <a:pt x="11672" y="5099"/>
                    <a:pt x="12982" y="4128"/>
                  </a:cubicBezTo>
                  <a:cubicBezTo>
                    <a:pt x="11421" y="4390"/>
                    <a:pt x="10285" y="5700"/>
                    <a:pt x="8997" y="6617"/>
                  </a:cubicBezTo>
                  <a:cubicBezTo>
                    <a:pt x="8877" y="6704"/>
                    <a:pt x="8735" y="6792"/>
                    <a:pt x="8582" y="6824"/>
                  </a:cubicBezTo>
                  <a:cubicBezTo>
                    <a:pt x="8440" y="6846"/>
                    <a:pt x="8288" y="6813"/>
                    <a:pt x="8135" y="6770"/>
                  </a:cubicBezTo>
                  <a:cubicBezTo>
                    <a:pt x="7130" y="6519"/>
                    <a:pt x="6115" y="6333"/>
                    <a:pt x="5110" y="6071"/>
                  </a:cubicBezTo>
                  <a:cubicBezTo>
                    <a:pt x="4150" y="5820"/>
                    <a:pt x="3353" y="5754"/>
                    <a:pt x="3200" y="4652"/>
                  </a:cubicBezTo>
                  <a:cubicBezTo>
                    <a:pt x="2981" y="3112"/>
                    <a:pt x="2872" y="1540"/>
                    <a:pt x="3036" y="1"/>
                  </a:cubicBezTo>
                  <a:cubicBezTo>
                    <a:pt x="2872" y="1497"/>
                    <a:pt x="2807" y="3003"/>
                    <a:pt x="2829" y="4499"/>
                  </a:cubicBezTo>
                  <a:cubicBezTo>
                    <a:pt x="2840" y="5209"/>
                    <a:pt x="2643" y="5416"/>
                    <a:pt x="1999" y="5623"/>
                  </a:cubicBezTo>
                  <a:cubicBezTo>
                    <a:pt x="1453" y="5787"/>
                    <a:pt x="1115" y="6257"/>
                    <a:pt x="853" y="6737"/>
                  </a:cubicBezTo>
                  <a:cubicBezTo>
                    <a:pt x="503" y="7414"/>
                    <a:pt x="219" y="8135"/>
                    <a:pt x="1" y="8866"/>
                  </a:cubicBezTo>
                  <a:cubicBezTo>
                    <a:pt x="481" y="7840"/>
                    <a:pt x="1082" y="6879"/>
                    <a:pt x="1802" y="6006"/>
                  </a:cubicBezTo>
                  <a:cubicBezTo>
                    <a:pt x="1879" y="5907"/>
                    <a:pt x="1966" y="5809"/>
                    <a:pt x="2086" y="5754"/>
                  </a:cubicBezTo>
                  <a:cubicBezTo>
                    <a:pt x="2195" y="5711"/>
                    <a:pt x="2337" y="5711"/>
                    <a:pt x="2457" y="5722"/>
                  </a:cubicBezTo>
                  <a:cubicBezTo>
                    <a:pt x="2818" y="5754"/>
                    <a:pt x="3167" y="5842"/>
                    <a:pt x="3506" y="5973"/>
                  </a:cubicBezTo>
                  <a:close/>
                </a:path>
              </a:pathLst>
            </a:custGeom>
            <a:solidFill>
              <a:srgbClr val="D1C2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5" name="Google Shape;235;p5"/>
            <p:cNvSpPr/>
            <p:nvPr/>
          </p:nvSpPr>
          <p:spPr>
            <a:xfrm>
              <a:off x="1963125" y="3320650"/>
              <a:ext cx="267775" cy="355400"/>
            </a:xfrm>
            <a:custGeom>
              <a:avLst/>
              <a:gdLst/>
              <a:ahLst/>
              <a:cxnLst/>
              <a:rect l="l" t="t" r="r" b="b"/>
              <a:pathLst>
                <a:path w="10711" h="14216" extrusionOk="0">
                  <a:moveTo>
                    <a:pt x="8822" y="6715"/>
                  </a:moveTo>
                  <a:cubicBezTo>
                    <a:pt x="8975" y="7152"/>
                    <a:pt x="8898" y="7643"/>
                    <a:pt x="8909" y="8113"/>
                  </a:cubicBezTo>
                  <a:cubicBezTo>
                    <a:pt x="8920" y="8833"/>
                    <a:pt x="8953" y="9565"/>
                    <a:pt x="9160" y="10264"/>
                  </a:cubicBezTo>
                  <a:cubicBezTo>
                    <a:pt x="9302" y="10733"/>
                    <a:pt x="9553" y="11148"/>
                    <a:pt x="9750" y="11585"/>
                  </a:cubicBezTo>
                  <a:cubicBezTo>
                    <a:pt x="9903" y="11923"/>
                    <a:pt x="9968" y="12251"/>
                    <a:pt x="10066" y="12600"/>
                  </a:cubicBezTo>
                  <a:cubicBezTo>
                    <a:pt x="10110" y="12731"/>
                    <a:pt x="10175" y="12840"/>
                    <a:pt x="10241" y="12960"/>
                  </a:cubicBezTo>
                  <a:cubicBezTo>
                    <a:pt x="10448" y="13353"/>
                    <a:pt x="10601" y="13779"/>
                    <a:pt x="10700" y="14216"/>
                  </a:cubicBezTo>
                  <a:cubicBezTo>
                    <a:pt x="10710" y="13899"/>
                    <a:pt x="10623" y="13572"/>
                    <a:pt x="10448" y="13299"/>
                  </a:cubicBezTo>
                  <a:cubicBezTo>
                    <a:pt x="9924" y="12524"/>
                    <a:pt x="9324" y="11705"/>
                    <a:pt x="9062" y="10788"/>
                  </a:cubicBezTo>
                  <a:cubicBezTo>
                    <a:pt x="8985" y="10547"/>
                    <a:pt x="8953" y="10307"/>
                    <a:pt x="8920" y="10067"/>
                  </a:cubicBezTo>
                  <a:cubicBezTo>
                    <a:pt x="8767" y="9084"/>
                    <a:pt x="9007" y="7927"/>
                    <a:pt x="8581" y="7032"/>
                  </a:cubicBezTo>
                  <a:cubicBezTo>
                    <a:pt x="8276" y="6377"/>
                    <a:pt x="7926" y="5733"/>
                    <a:pt x="7533" y="5121"/>
                  </a:cubicBezTo>
                  <a:cubicBezTo>
                    <a:pt x="7217" y="4630"/>
                    <a:pt x="6867" y="3920"/>
                    <a:pt x="6387" y="3582"/>
                  </a:cubicBezTo>
                  <a:cubicBezTo>
                    <a:pt x="6059" y="3353"/>
                    <a:pt x="5677" y="3200"/>
                    <a:pt x="5306" y="3047"/>
                  </a:cubicBezTo>
                  <a:cubicBezTo>
                    <a:pt x="4957" y="2905"/>
                    <a:pt x="4607" y="2752"/>
                    <a:pt x="4258" y="2610"/>
                  </a:cubicBezTo>
                  <a:cubicBezTo>
                    <a:pt x="4116" y="2556"/>
                    <a:pt x="3974" y="2501"/>
                    <a:pt x="3832" y="2479"/>
                  </a:cubicBezTo>
                  <a:cubicBezTo>
                    <a:pt x="3625" y="2457"/>
                    <a:pt x="3428" y="2501"/>
                    <a:pt x="3243" y="2556"/>
                  </a:cubicBezTo>
                  <a:cubicBezTo>
                    <a:pt x="2577" y="2719"/>
                    <a:pt x="1911" y="2894"/>
                    <a:pt x="1321" y="3222"/>
                  </a:cubicBezTo>
                  <a:cubicBezTo>
                    <a:pt x="721" y="3549"/>
                    <a:pt x="197" y="4062"/>
                    <a:pt x="0" y="4706"/>
                  </a:cubicBezTo>
                  <a:cubicBezTo>
                    <a:pt x="186" y="4161"/>
                    <a:pt x="295" y="3658"/>
                    <a:pt x="480" y="3102"/>
                  </a:cubicBezTo>
                  <a:cubicBezTo>
                    <a:pt x="502" y="3036"/>
                    <a:pt x="535" y="2960"/>
                    <a:pt x="590" y="2916"/>
                  </a:cubicBezTo>
                  <a:cubicBezTo>
                    <a:pt x="644" y="2883"/>
                    <a:pt x="710" y="2861"/>
                    <a:pt x="764" y="2850"/>
                  </a:cubicBezTo>
                  <a:cubicBezTo>
                    <a:pt x="1496" y="2709"/>
                    <a:pt x="2184" y="2414"/>
                    <a:pt x="2795" y="1999"/>
                  </a:cubicBezTo>
                  <a:cubicBezTo>
                    <a:pt x="2882" y="1944"/>
                    <a:pt x="3494" y="2174"/>
                    <a:pt x="3614" y="2195"/>
                  </a:cubicBezTo>
                  <a:cubicBezTo>
                    <a:pt x="3887" y="2261"/>
                    <a:pt x="4182" y="2294"/>
                    <a:pt x="4444" y="2392"/>
                  </a:cubicBezTo>
                  <a:cubicBezTo>
                    <a:pt x="4990" y="2599"/>
                    <a:pt x="5524" y="2938"/>
                    <a:pt x="6049" y="3200"/>
                  </a:cubicBezTo>
                  <a:cubicBezTo>
                    <a:pt x="6190" y="3265"/>
                    <a:pt x="6365" y="3342"/>
                    <a:pt x="6496" y="3243"/>
                  </a:cubicBezTo>
                  <a:cubicBezTo>
                    <a:pt x="6562" y="3200"/>
                    <a:pt x="6594" y="3102"/>
                    <a:pt x="6627" y="3025"/>
                  </a:cubicBezTo>
                  <a:cubicBezTo>
                    <a:pt x="6835" y="2479"/>
                    <a:pt x="7195" y="2097"/>
                    <a:pt x="7490" y="1617"/>
                  </a:cubicBezTo>
                  <a:cubicBezTo>
                    <a:pt x="7806" y="1104"/>
                    <a:pt x="8079" y="536"/>
                    <a:pt x="8374" y="1"/>
                  </a:cubicBezTo>
                  <a:cubicBezTo>
                    <a:pt x="8046" y="1016"/>
                    <a:pt x="7697" y="2043"/>
                    <a:pt x="7075" y="2894"/>
                  </a:cubicBezTo>
                  <a:cubicBezTo>
                    <a:pt x="6998" y="3003"/>
                    <a:pt x="6911" y="3123"/>
                    <a:pt x="6878" y="3254"/>
                  </a:cubicBezTo>
                  <a:cubicBezTo>
                    <a:pt x="6802" y="3571"/>
                    <a:pt x="7097" y="3997"/>
                    <a:pt x="7206" y="4303"/>
                  </a:cubicBezTo>
                  <a:cubicBezTo>
                    <a:pt x="7381" y="4772"/>
                    <a:pt x="7621" y="5241"/>
                    <a:pt x="7948" y="5624"/>
                  </a:cubicBezTo>
                  <a:cubicBezTo>
                    <a:pt x="8167" y="5864"/>
                    <a:pt x="8418" y="6082"/>
                    <a:pt x="8614" y="6333"/>
                  </a:cubicBezTo>
                  <a:cubicBezTo>
                    <a:pt x="8712" y="6453"/>
                    <a:pt x="8778" y="6584"/>
                    <a:pt x="8822" y="6715"/>
                  </a:cubicBezTo>
                  <a:close/>
                </a:path>
              </a:pathLst>
            </a:custGeom>
            <a:solidFill>
              <a:srgbClr val="D1C2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6" name="Google Shape;236;p5"/>
            <p:cNvSpPr/>
            <p:nvPr/>
          </p:nvSpPr>
          <p:spPr>
            <a:xfrm>
              <a:off x="1818725" y="3278075"/>
              <a:ext cx="228475" cy="306550"/>
            </a:xfrm>
            <a:custGeom>
              <a:avLst/>
              <a:gdLst/>
              <a:ahLst/>
              <a:cxnLst/>
              <a:rect l="l" t="t" r="r" b="b"/>
              <a:pathLst>
                <a:path w="9139" h="12262" extrusionOk="0">
                  <a:moveTo>
                    <a:pt x="8931" y="1"/>
                  </a:moveTo>
                  <a:cubicBezTo>
                    <a:pt x="8713" y="1093"/>
                    <a:pt x="8353" y="2162"/>
                    <a:pt x="7850" y="3167"/>
                  </a:cubicBezTo>
                  <a:cubicBezTo>
                    <a:pt x="7556" y="3756"/>
                    <a:pt x="6671" y="4193"/>
                    <a:pt x="6333" y="4761"/>
                  </a:cubicBezTo>
                  <a:cubicBezTo>
                    <a:pt x="5765" y="5700"/>
                    <a:pt x="5252" y="6901"/>
                    <a:pt x="5121" y="7993"/>
                  </a:cubicBezTo>
                  <a:cubicBezTo>
                    <a:pt x="5143" y="7916"/>
                    <a:pt x="5165" y="7851"/>
                    <a:pt x="5187" y="7785"/>
                  </a:cubicBezTo>
                  <a:cubicBezTo>
                    <a:pt x="5187" y="7829"/>
                    <a:pt x="5176" y="7862"/>
                    <a:pt x="5165" y="7905"/>
                  </a:cubicBezTo>
                  <a:cubicBezTo>
                    <a:pt x="4968" y="8517"/>
                    <a:pt x="4739" y="9237"/>
                    <a:pt x="4160" y="9499"/>
                  </a:cubicBezTo>
                  <a:cubicBezTo>
                    <a:pt x="3822" y="9652"/>
                    <a:pt x="3429" y="9619"/>
                    <a:pt x="3069" y="9696"/>
                  </a:cubicBezTo>
                  <a:cubicBezTo>
                    <a:pt x="2774" y="9761"/>
                    <a:pt x="2512" y="9903"/>
                    <a:pt x="2217" y="9980"/>
                  </a:cubicBezTo>
                  <a:cubicBezTo>
                    <a:pt x="1496" y="10176"/>
                    <a:pt x="721" y="9947"/>
                    <a:pt x="1" y="9707"/>
                  </a:cubicBezTo>
                  <a:cubicBezTo>
                    <a:pt x="448" y="10536"/>
                    <a:pt x="841" y="11388"/>
                    <a:pt x="1158" y="12261"/>
                  </a:cubicBezTo>
                  <a:cubicBezTo>
                    <a:pt x="1300" y="11705"/>
                    <a:pt x="1464" y="11104"/>
                    <a:pt x="1911" y="10766"/>
                  </a:cubicBezTo>
                  <a:cubicBezTo>
                    <a:pt x="2162" y="10580"/>
                    <a:pt x="2457" y="10493"/>
                    <a:pt x="2752" y="10405"/>
                  </a:cubicBezTo>
                  <a:cubicBezTo>
                    <a:pt x="3167" y="10285"/>
                    <a:pt x="3593" y="10176"/>
                    <a:pt x="4018" y="10067"/>
                  </a:cubicBezTo>
                  <a:cubicBezTo>
                    <a:pt x="4313" y="10001"/>
                    <a:pt x="4619" y="9925"/>
                    <a:pt x="4804" y="9685"/>
                  </a:cubicBezTo>
                  <a:cubicBezTo>
                    <a:pt x="4935" y="9521"/>
                    <a:pt x="4979" y="9314"/>
                    <a:pt x="5012" y="9106"/>
                  </a:cubicBezTo>
                  <a:lnTo>
                    <a:pt x="5296" y="7654"/>
                  </a:lnTo>
                  <a:cubicBezTo>
                    <a:pt x="5438" y="7272"/>
                    <a:pt x="5612" y="6901"/>
                    <a:pt x="5809" y="6551"/>
                  </a:cubicBezTo>
                  <a:cubicBezTo>
                    <a:pt x="5885" y="6420"/>
                    <a:pt x="5951" y="6289"/>
                    <a:pt x="6016" y="6158"/>
                  </a:cubicBezTo>
                  <a:cubicBezTo>
                    <a:pt x="6191" y="5787"/>
                    <a:pt x="6267" y="5383"/>
                    <a:pt x="6409" y="5001"/>
                  </a:cubicBezTo>
                  <a:cubicBezTo>
                    <a:pt x="6431" y="4957"/>
                    <a:pt x="6453" y="4903"/>
                    <a:pt x="6486" y="4859"/>
                  </a:cubicBezTo>
                  <a:cubicBezTo>
                    <a:pt x="7163" y="4543"/>
                    <a:pt x="7927" y="4193"/>
                    <a:pt x="8615" y="3877"/>
                  </a:cubicBezTo>
                  <a:cubicBezTo>
                    <a:pt x="8768" y="2621"/>
                    <a:pt x="8986" y="1300"/>
                    <a:pt x="9139" y="44"/>
                  </a:cubicBezTo>
                  <a:cubicBezTo>
                    <a:pt x="9095" y="1"/>
                    <a:pt x="8975" y="33"/>
                    <a:pt x="8931" y="1"/>
                  </a:cubicBezTo>
                  <a:close/>
                </a:path>
              </a:pathLst>
            </a:custGeom>
            <a:solidFill>
              <a:srgbClr val="4A59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7" name="Google Shape;237;p5"/>
            <p:cNvSpPr/>
            <p:nvPr/>
          </p:nvSpPr>
          <p:spPr>
            <a:xfrm>
              <a:off x="2436400" y="3659100"/>
              <a:ext cx="149050" cy="104575"/>
            </a:xfrm>
            <a:custGeom>
              <a:avLst/>
              <a:gdLst/>
              <a:ahLst/>
              <a:cxnLst/>
              <a:rect l="l" t="t" r="r" b="b"/>
              <a:pathLst>
                <a:path w="5962" h="4183" extrusionOk="0">
                  <a:moveTo>
                    <a:pt x="5743" y="4051"/>
                  </a:moveTo>
                  <a:cubicBezTo>
                    <a:pt x="5569" y="3953"/>
                    <a:pt x="5416" y="3844"/>
                    <a:pt x="5241" y="3746"/>
                  </a:cubicBezTo>
                  <a:cubicBezTo>
                    <a:pt x="4968" y="3593"/>
                    <a:pt x="4662" y="3484"/>
                    <a:pt x="4378" y="3364"/>
                  </a:cubicBezTo>
                  <a:cubicBezTo>
                    <a:pt x="3876" y="3134"/>
                    <a:pt x="3341" y="2949"/>
                    <a:pt x="2850" y="2730"/>
                  </a:cubicBezTo>
                  <a:cubicBezTo>
                    <a:pt x="2730" y="2676"/>
                    <a:pt x="2632" y="2599"/>
                    <a:pt x="2501" y="2556"/>
                  </a:cubicBezTo>
                  <a:cubicBezTo>
                    <a:pt x="2097" y="2436"/>
                    <a:pt x="1638" y="2512"/>
                    <a:pt x="1223" y="2545"/>
                  </a:cubicBezTo>
                  <a:cubicBezTo>
                    <a:pt x="1005" y="2556"/>
                    <a:pt x="787" y="2577"/>
                    <a:pt x="568" y="2599"/>
                  </a:cubicBezTo>
                  <a:cubicBezTo>
                    <a:pt x="415" y="2610"/>
                    <a:pt x="131" y="2599"/>
                    <a:pt x="0" y="2665"/>
                  </a:cubicBezTo>
                  <a:cubicBezTo>
                    <a:pt x="263" y="2512"/>
                    <a:pt x="568" y="2457"/>
                    <a:pt x="874" y="2392"/>
                  </a:cubicBezTo>
                  <a:cubicBezTo>
                    <a:pt x="1169" y="2337"/>
                    <a:pt x="1474" y="2283"/>
                    <a:pt x="1769" y="2217"/>
                  </a:cubicBezTo>
                  <a:cubicBezTo>
                    <a:pt x="1856" y="2195"/>
                    <a:pt x="1998" y="2195"/>
                    <a:pt x="2053" y="2119"/>
                  </a:cubicBezTo>
                  <a:cubicBezTo>
                    <a:pt x="2108" y="2043"/>
                    <a:pt x="2097" y="1791"/>
                    <a:pt x="2108" y="1693"/>
                  </a:cubicBezTo>
                  <a:cubicBezTo>
                    <a:pt x="2195" y="1136"/>
                    <a:pt x="2260" y="569"/>
                    <a:pt x="2315" y="1"/>
                  </a:cubicBezTo>
                  <a:cubicBezTo>
                    <a:pt x="2337" y="492"/>
                    <a:pt x="2370" y="984"/>
                    <a:pt x="2391" y="1475"/>
                  </a:cubicBezTo>
                  <a:cubicBezTo>
                    <a:pt x="2413" y="1781"/>
                    <a:pt x="2446" y="2108"/>
                    <a:pt x="2675" y="2315"/>
                  </a:cubicBezTo>
                  <a:cubicBezTo>
                    <a:pt x="2905" y="2523"/>
                    <a:pt x="3221" y="2621"/>
                    <a:pt x="3505" y="2741"/>
                  </a:cubicBezTo>
                  <a:cubicBezTo>
                    <a:pt x="3789" y="2861"/>
                    <a:pt x="3996" y="3058"/>
                    <a:pt x="4280" y="3189"/>
                  </a:cubicBezTo>
                  <a:cubicBezTo>
                    <a:pt x="4619" y="3342"/>
                    <a:pt x="4946" y="3506"/>
                    <a:pt x="5285" y="3658"/>
                  </a:cubicBezTo>
                  <a:cubicBezTo>
                    <a:pt x="5416" y="3724"/>
                    <a:pt x="5558" y="3789"/>
                    <a:pt x="5667" y="3877"/>
                  </a:cubicBezTo>
                  <a:cubicBezTo>
                    <a:pt x="5776" y="3975"/>
                    <a:pt x="5863" y="4084"/>
                    <a:pt x="5962" y="4182"/>
                  </a:cubicBezTo>
                  <a:cubicBezTo>
                    <a:pt x="5885" y="4139"/>
                    <a:pt x="5809" y="4095"/>
                    <a:pt x="5743" y="4051"/>
                  </a:cubicBezTo>
                  <a:close/>
                </a:path>
              </a:pathLst>
            </a:custGeom>
            <a:solidFill>
              <a:srgbClr val="D1C2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" name="Google Shape;238;p5"/>
            <p:cNvSpPr/>
            <p:nvPr/>
          </p:nvSpPr>
          <p:spPr>
            <a:xfrm>
              <a:off x="2305125" y="3650925"/>
              <a:ext cx="82725" cy="50250"/>
            </a:xfrm>
            <a:custGeom>
              <a:avLst/>
              <a:gdLst/>
              <a:ahLst/>
              <a:cxnLst/>
              <a:rect l="l" t="t" r="r" b="b"/>
              <a:pathLst>
                <a:path w="3309" h="2010" extrusionOk="0">
                  <a:moveTo>
                    <a:pt x="1987" y="1223"/>
                  </a:moveTo>
                  <a:cubicBezTo>
                    <a:pt x="2457" y="1431"/>
                    <a:pt x="2937" y="1649"/>
                    <a:pt x="3308" y="2009"/>
                  </a:cubicBezTo>
                  <a:cubicBezTo>
                    <a:pt x="3013" y="1780"/>
                    <a:pt x="2729" y="1551"/>
                    <a:pt x="2435" y="1321"/>
                  </a:cubicBezTo>
                  <a:cubicBezTo>
                    <a:pt x="2347" y="1256"/>
                    <a:pt x="2249" y="1169"/>
                    <a:pt x="2205" y="1059"/>
                  </a:cubicBezTo>
                  <a:cubicBezTo>
                    <a:pt x="2173" y="972"/>
                    <a:pt x="2184" y="885"/>
                    <a:pt x="2184" y="786"/>
                  </a:cubicBezTo>
                  <a:cubicBezTo>
                    <a:pt x="2205" y="514"/>
                    <a:pt x="2260" y="251"/>
                    <a:pt x="2336" y="0"/>
                  </a:cubicBezTo>
                  <a:cubicBezTo>
                    <a:pt x="2260" y="241"/>
                    <a:pt x="2053" y="907"/>
                    <a:pt x="1747" y="950"/>
                  </a:cubicBezTo>
                  <a:cubicBezTo>
                    <a:pt x="1441" y="983"/>
                    <a:pt x="1037" y="710"/>
                    <a:pt x="742" y="623"/>
                  </a:cubicBezTo>
                  <a:cubicBezTo>
                    <a:pt x="502" y="546"/>
                    <a:pt x="251" y="524"/>
                    <a:pt x="0" y="503"/>
                  </a:cubicBezTo>
                  <a:cubicBezTo>
                    <a:pt x="721" y="568"/>
                    <a:pt x="1343" y="939"/>
                    <a:pt x="1987" y="1223"/>
                  </a:cubicBezTo>
                  <a:close/>
                </a:path>
              </a:pathLst>
            </a:custGeom>
            <a:solidFill>
              <a:srgbClr val="D1C2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" name="Google Shape;239;p5"/>
            <p:cNvSpPr/>
            <p:nvPr/>
          </p:nvSpPr>
          <p:spPr>
            <a:xfrm>
              <a:off x="2588975" y="3516625"/>
              <a:ext cx="147425" cy="110850"/>
            </a:xfrm>
            <a:custGeom>
              <a:avLst/>
              <a:gdLst/>
              <a:ahLst/>
              <a:cxnLst/>
              <a:rect l="l" t="t" r="r" b="b"/>
              <a:pathLst>
                <a:path w="5897" h="4434" extrusionOk="0">
                  <a:moveTo>
                    <a:pt x="3592" y="1911"/>
                  </a:moveTo>
                  <a:cubicBezTo>
                    <a:pt x="3505" y="1824"/>
                    <a:pt x="3407" y="1737"/>
                    <a:pt x="3298" y="1682"/>
                  </a:cubicBezTo>
                  <a:cubicBezTo>
                    <a:pt x="3178" y="1639"/>
                    <a:pt x="3057" y="1617"/>
                    <a:pt x="2937" y="1606"/>
                  </a:cubicBezTo>
                  <a:cubicBezTo>
                    <a:pt x="1944" y="1518"/>
                    <a:pt x="939" y="1628"/>
                    <a:pt x="0" y="1933"/>
                  </a:cubicBezTo>
                  <a:cubicBezTo>
                    <a:pt x="939" y="1584"/>
                    <a:pt x="1922" y="1442"/>
                    <a:pt x="2926" y="1497"/>
                  </a:cubicBezTo>
                  <a:cubicBezTo>
                    <a:pt x="3036" y="1507"/>
                    <a:pt x="3145" y="1518"/>
                    <a:pt x="3254" y="1486"/>
                  </a:cubicBezTo>
                  <a:cubicBezTo>
                    <a:pt x="3385" y="1431"/>
                    <a:pt x="3494" y="1322"/>
                    <a:pt x="3582" y="1213"/>
                  </a:cubicBezTo>
                  <a:cubicBezTo>
                    <a:pt x="3920" y="831"/>
                    <a:pt x="4247" y="416"/>
                    <a:pt x="4553" y="1"/>
                  </a:cubicBezTo>
                  <a:cubicBezTo>
                    <a:pt x="4324" y="394"/>
                    <a:pt x="3778" y="1093"/>
                    <a:pt x="3833" y="1573"/>
                  </a:cubicBezTo>
                  <a:cubicBezTo>
                    <a:pt x="3887" y="1977"/>
                    <a:pt x="4346" y="2315"/>
                    <a:pt x="4608" y="2588"/>
                  </a:cubicBezTo>
                  <a:cubicBezTo>
                    <a:pt x="4804" y="2807"/>
                    <a:pt x="4990" y="3036"/>
                    <a:pt x="5154" y="3287"/>
                  </a:cubicBezTo>
                  <a:cubicBezTo>
                    <a:pt x="5416" y="3669"/>
                    <a:pt x="5656" y="4051"/>
                    <a:pt x="5896" y="4433"/>
                  </a:cubicBezTo>
                  <a:cubicBezTo>
                    <a:pt x="5547" y="3997"/>
                    <a:pt x="5197" y="3538"/>
                    <a:pt x="4837" y="3091"/>
                  </a:cubicBezTo>
                  <a:cubicBezTo>
                    <a:pt x="4466" y="2665"/>
                    <a:pt x="4007" y="2294"/>
                    <a:pt x="3592" y="1911"/>
                  </a:cubicBezTo>
                  <a:close/>
                </a:path>
              </a:pathLst>
            </a:custGeom>
            <a:solidFill>
              <a:srgbClr val="D1C2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" name="Google Shape;240;p5"/>
            <p:cNvSpPr/>
            <p:nvPr/>
          </p:nvSpPr>
          <p:spPr>
            <a:xfrm>
              <a:off x="1992875" y="3748625"/>
              <a:ext cx="138950" cy="137050"/>
            </a:xfrm>
            <a:custGeom>
              <a:avLst/>
              <a:gdLst/>
              <a:ahLst/>
              <a:cxnLst/>
              <a:rect l="l" t="t" r="r" b="b"/>
              <a:pathLst>
                <a:path w="5558" h="5482" extrusionOk="0">
                  <a:moveTo>
                    <a:pt x="1474" y="1289"/>
                  </a:moveTo>
                  <a:cubicBezTo>
                    <a:pt x="1649" y="1344"/>
                    <a:pt x="1834" y="1377"/>
                    <a:pt x="2009" y="1453"/>
                  </a:cubicBezTo>
                  <a:cubicBezTo>
                    <a:pt x="2140" y="1508"/>
                    <a:pt x="2260" y="1584"/>
                    <a:pt x="2380" y="1660"/>
                  </a:cubicBezTo>
                  <a:cubicBezTo>
                    <a:pt x="2904" y="1988"/>
                    <a:pt x="3472" y="2195"/>
                    <a:pt x="3810" y="2730"/>
                  </a:cubicBezTo>
                  <a:cubicBezTo>
                    <a:pt x="4127" y="3222"/>
                    <a:pt x="4520" y="3724"/>
                    <a:pt x="4771" y="4248"/>
                  </a:cubicBezTo>
                  <a:cubicBezTo>
                    <a:pt x="5000" y="4706"/>
                    <a:pt x="5219" y="5089"/>
                    <a:pt x="5557" y="5482"/>
                  </a:cubicBezTo>
                  <a:cubicBezTo>
                    <a:pt x="5175" y="4739"/>
                    <a:pt x="4782" y="3997"/>
                    <a:pt x="4400" y="3265"/>
                  </a:cubicBezTo>
                  <a:cubicBezTo>
                    <a:pt x="4291" y="3069"/>
                    <a:pt x="4193" y="2861"/>
                    <a:pt x="4160" y="2643"/>
                  </a:cubicBezTo>
                  <a:cubicBezTo>
                    <a:pt x="4116" y="2403"/>
                    <a:pt x="4171" y="2152"/>
                    <a:pt x="4225" y="1912"/>
                  </a:cubicBezTo>
                  <a:cubicBezTo>
                    <a:pt x="4400" y="1256"/>
                    <a:pt x="4629" y="612"/>
                    <a:pt x="4935" y="1"/>
                  </a:cubicBezTo>
                  <a:cubicBezTo>
                    <a:pt x="4684" y="612"/>
                    <a:pt x="4411" y="1224"/>
                    <a:pt x="4116" y="1824"/>
                  </a:cubicBezTo>
                  <a:cubicBezTo>
                    <a:pt x="4051" y="1944"/>
                    <a:pt x="3974" y="2075"/>
                    <a:pt x="3843" y="2108"/>
                  </a:cubicBezTo>
                  <a:cubicBezTo>
                    <a:pt x="3778" y="2130"/>
                    <a:pt x="3712" y="2108"/>
                    <a:pt x="3647" y="2097"/>
                  </a:cubicBezTo>
                  <a:cubicBezTo>
                    <a:pt x="3188" y="1966"/>
                    <a:pt x="2795" y="1660"/>
                    <a:pt x="2369" y="1442"/>
                  </a:cubicBezTo>
                  <a:cubicBezTo>
                    <a:pt x="1638" y="1049"/>
                    <a:pt x="819" y="918"/>
                    <a:pt x="0" y="776"/>
                  </a:cubicBezTo>
                  <a:cubicBezTo>
                    <a:pt x="524" y="863"/>
                    <a:pt x="972" y="1136"/>
                    <a:pt x="1474" y="1289"/>
                  </a:cubicBezTo>
                  <a:close/>
                </a:path>
              </a:pathLst>
            </a:custGeom>
            <a:solidFill>
              <a:srgbClr val="D1C2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" name="Google Shape;241;p5"/>
            <p:cNvSpPr/>
            <p:nvPr/>
          </p:nvSpPr>
          <p:spPr>
            <a:xfrm>
              <a:off x="2289550" y="3867100"/>
              <a:ext cx="200925" cy="114100"/>
            </a:xfrm>
            <a:custGeom>
              <a:avLst/>
              <a:gdLst/>
              <a:ahLst/>
              <a:cxnLst/>
              <a:rect l="l" t="t" r="r" b="b"/>
              <a:pathLst>
                <a:path w="8037" h="4564" extrusionOk="0">
                  <a:moveTo>
                    <a:pt x="6322" y="3865"/>
                  </a:moveTo>
                  <a:cubicBezTo>
                    <a:pt x="6049" y="3669"/>
                    <a:pt x="5798" y="3450"/>
                    <a:pt x="5514" y="3265"/>
                  </a:cubicBezTo>
                  <a:cubicBezTo>
                    <a:pt x="5121" y="2992"/>
                    <a:pt x="4717" y="2730"/>
                    <a:pt x="4346" y="2424"/>
                  </a:cubicBezTo>
                  <a:cubicBezTo>
                    <a:pt x="4204" y="2326"/>
                    <a:pt x="4029" y="2293"/>
                    <a:pt x="3866" y="2282"/>
                  </a:cubicBezTo>
                  <a:cubicBezTo>
                    <a:pt x="3320" y="2249"/>
                    <a:pt x="2785" y="2413"/>
                    <a:pt x="2272" y="2566"/>
                  </a:cubicBezTo>
                  <a:cubicBezTo>
                    <a:pt x="1562" y="2784"/>
                    <a:pt x="754" y="3035"/>
                    <a:pt x="1" y="3057"/>
                  </a:cubicBezTo>
                  <a:cubicBezTo>
                    <a:pt x="885" y="2806"/>
                    <a:pt x="1890" y="2479"/>
                    <a:pt x="2774" y="2227"/>
                  </a:cubicBezTo>
                  <a:cubicBezTo>
                    <a:pt x="3287" y="2086"/>
                    <a:pt x="3549" y="2009"/>
                    <a:pt x="3746" y="1507"/>
                  </a:cubicBezTo>
                  <a:cubicBezTo>
                    <a:pt x="3931" y="1016"/>
                    <a:pt x="4073" y="513"/>
                    <a:pt x="4149" y="0"/>
                  </a:cubicBezTo>
                  <a:cubicBezTo>
                    <a:pt x="4051" y="492"/>
                    <a:pt x="3997" y="994"/>
                    <a:pt x="3997" y="1496"/>
                  </a:cubicBezTo>
                  <a:cubicBezTo>
                    <a:pt x="3997" y="1594"/>
                    <a:pt x="4008" y="1692"/>
                    <a:pt x="4040" y="1791"/>
                  </a:cubicBezTo>
                  <a:cubicBezTo>
                    <a:pt x="4073" y="1900"/>
                    <a:pt x="4149" y="1998"/>
                    <a:pt x="4237" y="2086"/>
                  </a:cubicBezTo>
                  <a:cubicBezTo>
                    <a:pt x="4532" y="2402"/>
                    <a:pt x="4892" y="2664"/>
                    <a:pt x="5252" y="2904"/>
                  </a:cubicBezTo>
                  <a:cubicBezTo>
                    <a:pt x="5471" y="3057"/>
                    <a:pt x="5667" y="3276"/>
                    <a:pt x="5929" y="3385"/>
                  </a:cubicBezTo>
                  <a:cubicBezTo>
                    <a:pt x="6202" y="3494"/>
                    <a:pt x="6355" y="3319"/>
                    <a:pt x="6551" y="3123"/>
                  </a:cubicBezTo>
                  <a:cubicBezTo>
                    <a:pt x="7086" y="2577"/>
                    <a:pt x="7578" y="1998"/>
                    <a:pt x="8036" y="1387"/>
                  </a:cubicBezTo>
                  <a:cubicBezTo>
                    <a:pt x="7741" y="1802"/>
                    <a:pt x="7436" y="2206"/>
                    <a:pt x="7141" y="2620"/>
                  </a:cubicBezTo>
                  <a:cubicBezTo>
                    <a:pt x="6955" y="2883"/>
                    <a:pt x="6770" y="3134"/>
                    <a:pt x="6628" y="3417"/>
                  </a:cubicBezTo>
                  <a:cubicBezTo>
                    <a:pt x="6562" y="3527"/>
                    <a:pt x="6519" y="3658"/>
                    <a:pt x="6551" y="3789"/>
                  </a:cubicBezTo>
                  <a:cubicBezTo>
                    <a:pt x="6595" y="3963"/>
                    <a:pt x="6770" y="4029"/>
                    <a:pt x="6912" y="4116"/>
                  </a:cubicBezTo>
                  <a:cubicBezTo>
                    <a:pt x="7097" y="4247"/>
                    <a:pt x="7196" y="4411"/>
                    <a:pt x="7370" y="4564"/>
                  </a:cubicBezTo>
                  <a:cubicBezTo>
                    <a:pt x="7228" y="4356"/>
                    <a:pt x="6988" y="4258"/>
                    <a:pt x="6770" y="4138"/>
                  </a:cubicBezTo>
                  <a:cubicBezTo>
                    <a:pt x="6606" y="4062"/>
                    <a:pt x="6464" y="3963"/>
                    <a:pt x="6322" y="3865"/>
                  </a:cubicBezTo>
                  <a:close/>
                </a:path>
              </a:pathLst>
            </a:custGeom>
            <a:solidFill>
              <a:srgbClr val="D1C2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" name="Google Shape;242;p5"/>
            <p:cNvSpPr/>
            <p:nvPr/>
          </p:nvSpPr>
          <p:spPr>
            <a:xfrm>
              <a:off x="2091675" y="3811950"/>
              <a:ext cx="51600" cy="92300"/>
            </a:xfrm>
            <a:custGeom>
              <a:avLst/>
              <a:gdLst/>
              <a:ahLst/>
              <a:cxnLst/>
              <a:rect l="l" t="t" r="r" b="b"/>
              <a:pathLst>
                <a:path w="2064" h="3692" extrusionOk="0">
                  <a:moveTo>
                    <a:pt x="2064" y="3691"/>
                  </a:moveTo>
                  <a:cubicBezTo>
                    <a:pt x="1966" y="3222"/>
                    <a:pt x="1594" y="2861"/>
                    <a:pt x="1321" y="2468"/>
                  </a:cubicBezTo>
                  <a:cubicBezTo>
                    <a:pt x="1136" y="2217"/>
                    <a:pt x="994" y="1933"/>
                    <a:pt x="852" y="1660"/>
                  </a:cubicBezTo>
                  <a:cubicBezTo>
                    <a:pt x="579" y="1104"/>
                    <a:pt x="295" y="547"/>
                    <a:pt x="0" y="1"/>
                  </a:cubicBezTo>
                  <a:cubicBezTo>
                    <a:pt x="339" y="1409"/>
                    <a:pt x="1190" y="2567"/>
                    <a:pt x="2064" y="3691"/>
                  </a:cubicBezTo>
                  <a:close/>
                </a:path>
              </a:pathLst>
            </a:custGeom>
            <a:solidFill>
              <a:srgbClr val="D1C2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" name="Google Shape;243;p5"/>
            <p:cNvSpPr/>
            <p:nvPr/>
          </p:nvSpPr>
          <p:spPr>
            <a:xfrm>
              <a:off x="2196750" y="3790125"/>
              <a:ext cx="101575" cy="98275"/>
            </a:xfrm>
            <a:custGeom>
              <a:avLst/>
              <a:gdLst/>
              <a:ahLst/>
              <a:cxnLst/>
              <a:rect l="l" t="t" r="r" b="b"/>
              <a:pathLst>
                <a:path w="4063" h="3931" extrusionOk="0">
                  <a:moveTo>
                    <a:pt x="4062" y="0"/>
                  </a:moveTo>
                  <a:cubicBezTo>
                    <a:pt x="3232" y="808"/>
                    <a:pt x="2348" y="1573"/>
                    <a:pt x="1431" y="2293"/>
                  </a:cubicBezTo>
                  <a:cubicBezTo>
                    <a:pt x="1344" y="2370"/>
                    <a:pt x="1245" y="2435"/>
                    <a:pt x="1169" y="2522"/>
                  </a:cubicBezTo>
                  <a:cubicBezTo>
                    <a:pt x="1049" y="2653"/>
                    <a:pt x="961" y="2817"/>
                    <a:pt x="863" y="2970"/>
                  </a:cubicBezTo>
                  <a:cubicBezTo>
                    <a:pt x="634" y="3330"/>
                    <a:pt x="317" y="3636"/>
                    <a:pt x="1" y="3931"/>
                  </a:cubicBezTo>
                  <a:cubicBezTo>
                    <a:pt x="143" y="3800"/>
                    <a:pt x="230" y="3450"/>
                    <a:pt x="317" y="3265"/>
                  </a:cubicBezTo>
                  <a:cubicBezTo>
                    <a:pt x="437" y="3036"/>
                    <a:pt x="558" y="2806"/>
                    <a:pt x="689" y="2588"/>
                  </a:cubicBezTo>
                  <a:cubicBezTo>
                    <a:pt x="874" y="2271"/>
                    <a:pt x="1114" y="2118"/>
                    <a:pt x="1420" y="1911"/>
                  </a:cubicBezTo>
                  <a:cubicBezTo>
                    <a:pt x="2315" y="1289"/>
                    <a:pt x="3200" y="655"/>
                    <a:pt x="4062" y="0"/>
                  </a:cubicBezTo>
                  <a:close/>
                </a:path>
              </a:pathLst>
            </a:custGeom>
            <a:solidFill>
              <a:srgbClr val="D1C2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" name="Google Shape;244;p5"/>
            <p:cNvSpPr/>
            <p:nvPr/>
          </p:nvSpPr>
          <p:spPr>
            <a:xfrm>
              <a:off x="2511175" y="3817700"/>
              <a:ext cx="79450" cy="77525"/>
            </a:xfrm>
            <a:custGeom>
              <a:avLst/>
              <a:gdLst/>
              <a:ahLst/>
              <a:cxnLst/>
              <a:rect l="l" t="t" r="r" b="b"/>
              <a:pathLst>
                <a:path w="3178" h="3101" extrusionOk="0">
                  <a:moveTo>
                    <a:pt x="3178" y="0"/>
                  </a:moveTo>
                  <a:cubicBezTo>
                    <a:pt x="2588" y="612"/>
                    <a:pt x="1988" y="1201"/>
                    <a:pt x="1333" y="1747"/>
                  </a:cubicBezTo>
                  <a:cubicBezTo>
                    <a:pt x="1169" y="1889"/>
                    <a:pt x="994" y="2031"/>
                    <a:pt x="842" y="2195"/>
                  </a:cubicBezTo>
                  <a:cubicBezTo>
                    <a:pt x="558" y="2500"/>
                    <a:pt x="361" y="2893"/>
                    <a:pt x="1" y="3101"/>
                  </a:cubicBezTo>
                  <a:cubicBezTo>
                    <a:pt x="274" y="2937"/>
                    <a:pt x="492" y="2566"/>
                    <a:pt x="689" y="2315"/>
                  </a:cubicBezTo>
                  <a:cubicBezTo>
                    <a:pt x="853" y="2096"/>
                    <a:pt x="1060" y="1911"/>
                    <a:pt x="1267" y="1714"/>
                  </a:cubicBezTo>
                  <a:cubicBezTo>
                    <a:pt x="1901" y="1136"/>
                    <a:pt x="2534" y="568"/>
                    <a:pt x="3178" y="0"/>
                  </a:cubicBezTo>
                  <a:close/>
                </a:path>
              </a:pathLst>
            </a:custGeom>
            <a:solidFill>
              <a:srgbClr val="D1C2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" name="Google Shape;245;p5"/>
            <p:cNvSpPr/>
            <p:nvPr/>
          </p:nvSpPr>
          <p:spPr>
            <a:xfrm>
              <a:off x="2596350" y="3957975"/>
              <a:ext cx="115750" cy="63350"/>
            </a:xfrm>
            <a:custGeom>
              <a:avLst/>
              <a:gdLst/>
              <a:ahLst/>
              <a:cxnLst/>
              <a:rect l="l" t="t" r="r" b="b"/>
              <a:pathLst>
                <a:path w="4630" h="2534" extrusionOk="0">
                  <a:moveTo>
                    <a:pt x="4629" y="1"/>
                  </a:moveTo>
                  <a:cubicBezTo>
                    <a:pt x="4127" y="143"/>
                    <a:pt x="3756" y="536"/>
                    <a:pt x="3341" y="841"/>
                  </a:cubicBezTo>
                  <a:cubicBezTo>
                    <a:pt x="2315" y="1562"/>
                    <a:pt x="961" y="1737"/>
                    <a:pt x="0" y="2534"/>
                  </a:cubicBezTo>
                  <a:cubicBezTo>
                    <a:pt x="1332" y="1442"/>
                    <a:pt x="2959" y="503"/>
                    <a:pt x="4629" y="1"/>
                  </a:cubicBezTo>
                  <a:close/>
                </a:path>
              </a:pathLst>
            </a:custGeom>
            <a:solidFill>
              <a:srgbClr val="D1C2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" name="Google Shape;246;p5"/>
            <p:cNvSpPr/>
            <p:nvPr/>
          </p:nvSpPr>
          <p:spPr>
            <a:xfrm>
              <a:off x="2083200" y="3779200"/>
              <a:ext cx="117675" cy="141700"/>
            </a:xfrm>
            <a:custGeom>
              <a:avLst/>
              <a:gdLst/>
              <a:ahLst/>
              <a:cxnLst/>
              <a:rect l="l" t="t" r="r" b="b"/>
              <a:pathLst>
                <a:path w="4707" h="5668" extrusionOk="0">
                  <a:moveTo>
                    <a:pt x="4193" y="12"/>
                  </a:moveTo>
                  <a:cubicBezTo>
                    <a:pt x="3243" y="121"/>
                    <a:pt x="2283" y="241"/>
                    <a:pt x="1333" y="350"/>
                  </a:cubicBezTo>
                  <a:lnTo>
                    <a:pt x="1333" y="350"/>
                  </a:lnTo>
                  <a:cubicBezTo>
                    <a:pt x="1147" y="372"/>
                    <a:pt x="962" y="405"/>
                    <a:pt x="809" y="492"/>
                  </a:cubicBezTo>
                  <a:lnTo>
                    <a:pt x="809" y="492"/>
                  </a:lnTo>
                  <a:cubicBezTo>
                    <a:pt x="1" y="972"/>
                    <a:pt x="350" y="1660"/>
                    <a:pt x="732" y="2283"/>
                  </a:cubicBezTo>
                  <a:lnTo>
                    <a:pt x="732" y="2283"/>
                  </a:lnTo>
                  <a:cubicBezTo>
                    <a:pt x="1125" y="2938"/>
                    <a:pt x="1529" y="3582"/>
                    <a:pt x="1922" y="4237"/>
                  </a:cubicBezTo>
                  <a:lnTo>
                    <a:pt x="1922" y="4237"/>
                  </a:lnTo>
                  <a:cubicBezTo>
                    <a:pt x="2206" y="4695"/>
                    <a:pt x="2490" y="5165"/>
                    <a:pt x="2894" y="5525"/>
                  </a:cubicBezTo>
                  <a:lnTo>
                    <a:pt x="2894" y="5525"/>
                  </a:lnTo>
                  <a:cubicBezTo>
                    <a:pt x="2971" y="5602"/>
                    <a:pt x="3080" y="5667"/>
                    <a:pt x="3167" y="5623"/>
                  </a:cubicBezTo>
                  <a:lnTo>
                    <a:pt x="3167" y="5623"/>
                  </a:lnTo>
                  <a:cubicBezTo>
                    <a:pt x="3222" y="5602"/>
                    <a:pt x="3254" y="5547"/>
                    <a:pt x="3276" y="5492"/>
                  </a:cubicBezTo>
                  <a:lnTo>
                    <a:pt x="3276" y="5492"/>
                  </a:lnTo>
                  <a:cubicBezTo>
                    <a:pt x="3888" y="4291"/>
                    <a:pt x="4499" y="3058"/>
                    <a:pt x="4652" y="1715"/>
                  </a:cubicBezTo>
                  <a:lnTo>
                    <a:pt x="4652" y="1715"/>
                  </a:lnTo>
                  <a:cubicBezTo>
                    <a:pt x="4706" y="1191"/>
                    <a:pt x="4685" y="634"/>
                    <a:pt x="4455" y="154"/>
                  </a:cubicBezTo>
                  <a:lnTo>
                    <a:pt x="4455" y="154"/>
                  </a:lnTo>
                  <a:cubicBezTo>
                    <a:pt x="4423" y="99"/>
                    <a:pt x="4390" y="33"/>
                    <a:pt x="4335" y="12"/>
                  </a:cubicBezTo>
                  <a:lnTo>
                    <a:pt x="4335" y="12"/>
                  </a:lnTo>
                  <a:cubicBezTo>
                    <a:pt x="4313" y="1"/>
                    <a:pt x="4292" y="1"/>
                    <a:pt x="4259" y="1"/>
                  </a:cubicBezTo>
                  <a:lnTo>
                    <a:pt x="4259" y="1"/>
                  </a:lnTo>
                  <a:cubicBezTo>
                    <a:pt x="4237" y="1"/>
                    <a:pt x="4215" y="1"/>
                    <a:pt x="4193" y="12"/>
                  </a:cubicBezTo>
                  <a:close/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47" name="Google Shape;247;p5"/>
          <p:cNvSpPr/>
          <p:nvPr/>
        </p:nvSpPr>
        <p:spPr>
          <a:xfrm rot="10800000" flipH="1">
            <a:off x="6954653" y="6667789"/>
            <a:ext cx="40913" cy="57864"/>
          </a:xfrm>
          <a:custGeom>
            <a:avLst/>
            <a:gdLst/>
            <a:ahLst/>
            <a:cxnLst/>
            <a:rect l="l" t="t" r="r" b="b"/>
            <a:pathLst>
              <a:path w="280" h="396" extrusionOk="0">
                <a:moveTo>
                  <a:pt x="143" y="299"/>
                </a:moveTo>
                <a:cubicBezTo>
                  <a:pt x="78" y="214"/>
                  <a:pt x="26" y="110"/>
                  <a:pt x="0" y="0"/>
                </a:cubicBezTo>
                <a:cubicBezTo>
                  <a:pt x="85" y="39"/>
                  <a:pt x="175" y="78"/>
                  <a:pt x="227" y="156"/>
                </a:cubicBezTo>
                <a:cubicBezTo>
                  <a:pt x="279" y="234"/>
                  <a:pt x="273" y="350"/>
                  <a:pt x="195" y="39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8" name="Google Shape;248;p5"/>
          <p:cNvSpPr/>
          <p:nvPr/>
        </p:nvSpPr>
        <p:spPr>
          <a:xfrm rot="10800000" flipH="1">
            <a:off x="6077207" y="6686640"/>
            <a:ext cx="72181" cy="60785"/>
          </a:xfrm>
          <a:custGeom>
            <a:avLst/>
            <a:gdLst/>
            <a:ahLst/>
            <a:cxnLst/>
            <a:rect l="l" t="t" r="r" b="b"/>
            <a:pathLst>
              <a:path w="494" h="416" extrusionOk="0">
                <a:moveTo>
                  <a:pt x="85" y="0"/>
                </a:moveTo>
                <a:cubicBezTo>
                  <a:pt x="59" y="110"/>
                  <a:pt x="26" y="227"/>
                  <a:pt x="0" y="344"/>
                </a:cubicBezTo>
                <a:cubicBezTo>
                  <a:pt x="91" y="376"/>
                  <a:pt x="188" y="415"/>
                  <a:pt x="279" y="402"/>
                </a:cubicBezTo>
                <a:cubicBezTo>
                  <a:pt x="376" y="396"/>
                  <a:pt x="474" y="324"/>
                  <a:pt x="487" y="227"/>
                </a:cubicBezTo>
                <a:cubicBezTo>
                  <a:pt x="493" y="130"/>
                  <a:pt x="376" y="39"/>
                  <a:pt x="299" y="9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9" name="Google Shape;249;p5"/>
          <p:cNvSpPr/>
          <p:nvPr/>
        </p:nvSpPr>
        <p:spPr>
          <a:xfrm rot="10800000" flipH="1">
            <a:off x="2121197" y="6335269"/>
            <a:ext cx="51287" cy="85480"/>
          </a:xfrm>
          <a:custGeom>
            <a:avLst/>
            <a:gdLst/>
            <a:ahLst/>
            <a:cxnLst/>
            <a:rect l="l" t="t" r="r" b="b"/>
            <a:pathLst>
              <a:path w="351" h="585" extrusionOk="0">
                <a:moveTo>
                  <a:pt x="39" y="584"/>
                </a:moveTo>
                <a:cubicBezTo>
                  <a:pt x="0" y="377"/>
                  <a:pt x="65" y="156"/>
                  <a:pt x="208" y="1"/>
                </a:cubicBezTo>
                <a:cubicBezTo>
                  <a:pt x="305" y="66"/>
                  <a:pt x="350" y="202"/>
                  <a:pt x="305" y="312"/>
                </a:cubicBezTo>
                <a:cubicBezTo>
                  <a:pt x="266" y="422"/>
                  <a:pt x="149" y="500"/>
                  <a:pt x="33" y="487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0" name="Google Shape;250;p5"/>
          <p:cNvSpPr/>
          <p:nvPr/>
        </p:nvSpPr>
        <p:spPr>
          <a:xfrm rot="10800000" flipH="1">
            <a:off x="5625894" y="6614601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46"/>
                </a:moveTo>
                <a:cubicBezTo>
                  <a:pt x="280" y="33"/>
                  <a:pt x="183" y="27"/>
                  <a:pt x="85" y="14"/>
                </a:cubicBezTo>
                <a:cubicBezTo>
                  <a:pt x="1" y="143"/>
                  <a:pt x="150" y="319"/>
                  <a:pt x="299" y="344"/>
                </a:cubicBezTo>
                <a:cubicBezTo>
                  <a:pt x="410" y="364"/>
                  <a:pt x="533" y="338"/>
                  <a:pt x="585" y="241"/>
                </a:cubicBezTo>
                <a:cubicBezTo>
                  <a:pt x="630" y="143"/>
                  <a:pt x="533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1" name="Google Shape;251;p5"/>
          <p:cNvSpPr/>
          <p:nvPr/>
        </p:nvSpPr>
        <p:spPr>
          <a:xfrm rot="10800000" flipH="1">
            <a:off x="4258658" y="6482801"/>
            <a:ext cx="48511" cy="53188"/>
          </a:xfrm>
          <a:custGeom>
            <a:avLst/>
            <a:gdLst/>
            <a:ahLst/>
            <a:cxnLst/>
            <a:rect l="l" t="t" r="r" b="b"/>
            <a:pathLst>
              <a:path w="332" h="364" extrusionOk="0">
                <a:moveTo>
                  <a:pt x="0" y="318"/>
                </a:moveTo>
                <a:cubicBezTo>
                  <a:pt x="26" y="234"/>
                  <a:pt x="46" y="143"/>
                  <a:pt x="65" y="52"/>
                </a:cubicBezTo>
                <a:cubicBezTo>
                  <a:pt x="156" y="0"/>
                  <a:pt x="286" y="59"/>
                  <a:pt x="312" y="156"/>
                </a:cubicBezTo>
                <a:cubicBezTo>
                  <a:pt x="331" y="253"/>
                  <a:pt x="234" y="363"/>
                  <a:pt x="130" y="35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2" name="Google Shape;252;p5"/>
          <p:cNvSpPr/>
          <p:nvPr/>
        </p:nvSpPr>
        <p:spPr>
          <a:xfrm rot="10800000" flipH="1">
            <a:off x="4460448" y="6153438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52"/>
                </a:moveTo>
                <a:cubicBezTo>
                  <a:pt x="280" y="40"/>
                  <a:pt x="189" y="27"/>
                  <a:pt x="91" y="14"/>
                </a:cubicBezTo>
                <a:cubicBezTo>
                  <a:pt x="1" y="143"/>
                  <a:pt x="150" y="318"/>
                  <a:pt x="305" y="344"/>
                </a:cubicBezTo>
                <a:cubicBezTo>
                  <a:pt x="409" y="364"/>
                  <a:pt x="532" y="338"/>
                  <a:pt x="584" y="241"/>
                </a:cubicBezTo>
                <a:cubicBezTo>
                  <a:pt x="630" y="143"/>
                  <a:pt x="532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3" name="Google Shape;253;p5"/>
          <p:cNvSpPr/>
          <p:nvPr/>
        </p:nvSpPr>
        <p:spPr>
          <a:xfrm rot="10800000" flipH="1">
            <a:off x="2270901" y="5946940"/>
            <a:ext cx="49388" cy="65461"/>
          </a:xfrm>
          <a:custGeom>
            <a:avLst/>
            <a:gdLst/>
            <a:ahLst/>
            <a:cxnLst/>
            <a:rect l="l" t="t" r="r" b="b"/>
            <a:pathLst>
              <a:path w="338" h="448" extrusionOk="0">
                <a:moveTo>
                  <a:pt x="78" y="448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7"/>
                  <a:pt x="78" y="7"/>
                  <a:pt x="169" y="0"/>
                </a:cubicBezTo>
                <a:cubicBezTo>
                  <a:pt x="266" y="0"/>
                  <a:pt x="337" y="104"/>
                  <a:pt x="324" y="201"/>
                </a:cubicBezTo>
                <a:cubicBezTo>
                  <a:pt x="311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4" name="Google Shape;254;p5"/>
          <p:cNvSpPr/>
          <p:nvPr/>
        </p:nvSpPr>
        <p:spPr>
          <a:xfrm rot="10800000" flipH="1">
            <a:off x="4542859" y="6221247"/>
            <a:ext cx="46611" cy="53333"/>
          </a:xfrm>
          <a:custGeom>
            <a:avLst/>
            <a:gdLst/>
            <a:ahLst/>
            <a:cxnLst/>
            <a:rect l="l" t="t" r="r" b="b"/>
            <a:pathLst>
              <a:path w="319" h="365" extrusionOk="0">
                <a:moveTo>
                  <a:pt x="221" y="364"/>
                </a:moveTo>
                <a:cubicBezTo>
                  <a:pt x="189" y="293"/>
                  <a:pt x="105" y="254"/>
                  <a:pt x="53" y="189"/>
                </a:cubicBezTo>
                <a:cubicBezTo>
                  <a:pt x="1" y="131"/>
                  <a:pt x="14" y="1"/>
                  <a:pt x="98" y="1"/>
                </a:cubicBezTo>
                <a:cubicBezTo>
                  <a:pt x="124" y="1"/>
                  <a:pt x="144" y="14"/>
                  <a:pt x="163" y="33"/>
                </a:cubicBezTo>
                <a:cubicBezTo>
                  <a:pt x="260" y="98"/>
                  <a:pt x="312" y="208"/>
                  <a:pt x="319" y="32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5" name="Google Shape;255;p5"/>
          <p:cNvSpPr/>
          <p:nvPr/>
        </p:nvSpPr>
        <p:spPr>
          <a:xfrm rot="10800000" flipH="1">
            <a:off x="5375884" y="6373795"/>
            <a:ext cx="50264" cy="85480"/>
          </a:xfrm>
          <a:custGeom>
            <a:avLst/>
            <a:gdLst/>
            <a:ahLst/>
            <a:cxnLst/>
            <a:rect l="l" t="t" r="r" b="b"/>
            <a:pathLst>
              <a:path w="344" h="585" extrusionOk="0">
                <a:moveTo>
                  <a:pt x="39" y="584"/>
                </a:moveTo>
                <a:cubicBezTo>
                  <a:pt x="0" y="377"/>
                  <a:pt x="65" y="150"/>
                  <a:pt x="208" y="0"/>
                </a:cubicBezTo>
                <a:cubicBezTo>
                  <a:pt x="305" y="65"/>
                  <a:pt x="344" y="201"/>
                  <a:pt x="305" y="312"/>
                </a:cubicBezTo>
                <a:cubicBezTo>
                  <a:pt x="266" y="422"/>
                  <a:pt x="149" y="500"/>
                  <a:pt x="32" y="48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6" name="Google Shape;256;p5"/>
          <p:cNvSpPr/>
          <p:nvPr/>
        </p:nvSpPr>
        <p:spPr>
          <a:xfrm rot="10800000" flipH="1">
            <a:off x="5407154" y="6121739"/>
            <a:ext cx="92053" cy="53333"/>
          </a:xfrm>
          <a:custGeom>
            <a:avLst/>
            <a:gdLst/>
            <a:ahLst/>
            <a:cxnLst/>
            <a:rect l="l" t="t" r="r" b="b"/>
            <a:pathLst>
              <a:path w="630" h="365" extrusionOk="0">
                <a:moveTo>
                  <a:pt x="370" y="46"/>
                </a:moveTo>
                <a:cubicBezTo>
                  <a:pt x="279" y="33"/>
                  <a:pt x="182" y="27"/>
                  <a:pt x="84" y="14"/>
                </a:cubicBezTo>
                <a:cubicBezTo>
                  <a:pt x="0" y="144"/>
                  <a:pt x="143" y="319"/>
                  <a:pt x="298" y="345"/>
                </a:cubicBezTo>
                <a:cubicBezTo>
                  <a:pt x="402" y="364"/>
                  <a:pt x="532" y="338"/>
                  <a:pt x="577" y="241"/>
                </a:cubicBezTo>
                <a:cubicBezTo>
                  <a:pt x="629" y="144"/>
                  <a:pt x="525" y="1"/>
                  <a:pt x="428" y="46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7" name="Google Shape;257;p5"/>
          <p:cNvSpPr/>
          <p:nvPr/>
        </p:nvSpPr>
        <p:spPr>
          <a:xfrm rot="10800000" flipH="1">
            <a:off x="5380561" y="6300882"/>
            <a:ext cx="48511" cy="64585"/>
          </a:xfrm>
          <a:custGeom>
            <a:avLst/>
            <a:gdLst/>
            <a:ahLst/>
            <a:cxnLst/>
            <a:rect l="l" t="t" r="r" b="b"/>
            <a:pathLst>
              <a:path w="332" h="442" extrusionOk="0">
                <a:moveTo>
                  <a:pt x="72" y="441"/>
                </a:moveTo>
                <a:cubicBezTo>
                  <a:pt x="33" y="364"/>
                  <a:pt x="0" y="279"/>
                  <a:pt x="0" y="188"/>
                </a:cubicBezTo>
                <a:cubicBezTo>
                  <a:pt x="7" y="98"/>
                  <a:pt x="72" y="7"/>
                  <a:pt x="163" y="0"/>
                </a:cubicBezTo>
                <a:cubicBezTo>
                  <a:pt x="260" y="0"/>
                  <a:pt x="331" y="104"/>
                  <a:pt x="318" y="195"/>
                </a:cubicBezTo>
                <a:cubicBezTo>
                  <a:pt x="305" y="292"/>
                  <a:pt x="227" y="370"/>
                  <a:pt x="143" y="40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8" name="Google Shape;258;p5"/>
          <p:cNvSpPr/>
          <p:nvPr/>
        </p:nvSpPr>
        <p:spPr>
          <a:xfrm rot="10800000" flipH="1">
            <a:off x="4543882" y="6376718"/>
            <a:ext cx="56985" cy="64585"/>
          </a:xfrm>
          <a:custGeom>
            <a:avLst/>
            <a:gdLst/>
            <a:ahLst/>
            <a:cxnLst/>
            <a:rect l="l" t="t" r="r" b="b"/>
            <a:pathLst>
              <a:path w="390" h="442" extrusionOk="0">
                <a:moveTo>
                  <a:pt x="175" y="442"/>
                </a:moveTo>
                <a:cubicBezTo>
                  <a:pt x="117" y="357"/>
                  <a:pt x="59" y="273"/>
                  <a:pt x="0" y="189"/>
                </a:cubicBezTo>
                <a:cubicBezTo>
                  <a:pt x="20" y="72"/>
                  <a:pt x="169" y="1"/>
                  <a:pt x="273" y="59"/>
                </a:cubicBezTo>
                <a:cubicBezTo>
                  <a:pt x="370" y="117"/>
                  <a:pt x="389" y="279"/>
                  <a:pt x="299" y="35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9" name="Google Shape;259;p5"/>
          <p:cNvSpPr/>
          <p:nvPr/>
        </p:nvSpPr>
        <p:spPr>
          <a:xfrm rot="10800000" flipH="1">
            <a:off x="3802037" y="6452789"/>
            <a:ext cx="40913" cy="57864"/>
          </a:xfrm>
          <a:custGeom>
            <a:avLst/>
            <a:gdLst/>
            <a:ahLst/>
            <a:cxnLst/>
            <a:rect l="l" t="t" r="r" b="b"/>
            <a:pathLst>
              <a:path w="280" h="396" extrusionOk="0">
                <a:moveTo>
                  <a:pt x="143" y="299"/>
                </a:moveTo>
                <a:cubicBezTo>
                  <a:pt x="78" y="214"/>
                  <a:pt x="26" y="110"/>
                  <a:pt x="0" y="0"/>
                </a:cubicBezTo>
                <a:cubicBezTo>
                  <a:pt x="85" y="39"/>
                  <a:pt x="175" y="78"/>
                  <a:pt x="227" y="156"/>
                </a:cubicBezTo>
                <a:cubicBezTo>
                  <a:pt x="279" y="234"/>
                  <a:pt x="273" y="350"/>
                  <a:pt x="195" y="39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0" name="Google Shape;260;p5"/>
          <p:cNvSpPr/>
          <p:nvPr/>
        </p:nvSpPr>
        <p:spPr>
          <a:xfrm rot="10800000" flipH="1">
            <a:off x="2924591" y="6471640"/>
            <a:ext cx="72181" cy="60785"/>
          </a:xfrm>
          <a:custGeom>
            <a:avLst/>
            <a:gdLst/>
            <a:ahLst/>
            <a:cxnLst/>
            <a:rect l="l" t="t" r="r" b="b"/>
            <a:pathLst>
              <a:path w="494" h="416" extrusionOk="0">
                <a:moveTo>
                  <a:pt x="85" y="0"/>
                </a:moveTo>
                <a:cubicBezTo>
                  <a:pt x="59" y="110"/>
                  <a:pt x="26" y="227"/>
                  <a:pt x="0" y="344"/>
                </a:cubicBezTo>
                <a:cubicBezTo>
                  <a:pt x="91" y="376"/>
                  <a:pt x="188" y="415"/>
                  <a:pt x="279" y="402"/>
                </a:cubicBezTo>
                <a:cubicBezTo>
                  <a:pt x="376" y="396"/>
                  <a:pt x="474" y="324"/>
                  <a:pt x="487" y="227"/>
                </a:cubicBezTo>
                <a:cubicBezTo>
                  <a:pt x="493" y="130"/>
                  <a:pt x="376" y="39"/>
                  <a:pt x="299" y="9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1" name="Google Shape;261;p5"/>
          <p:cNvSpPr/>
          <p:nvPr/>
        </p:nvSpPr>
        <p:spPr>
          <a:xfrm rot="10800000" flipH="1">
            <a:off x="8758007" y="6249790"/>
            <a:ext cx="72181" cy="60785"/>
          </a:xfrm>
          <a:custGeom>
            <a:avLst/>
            <a:gdLst/>
            <a:ahLst/>
            <a:cxnLst/>
            <a:rect l="l" t="t" r="r" b="b"/>
            <a:pathLst>
              <a:path w="494" h="416" extrusionOk="0">
                <a:moveTo>
                  <a:pt x="85" y="0"/>
                </a:moveTo>
                <a:cubicBezTo>
                  <a:pt x="59" y="110"/>
                  <a:pt x="26" y="227"/>
                  <a:pt x="0" y="344"/>
                </a:cubicBezTo>
                <a:cubicBezTo>
                  <a:pt x="91" y="376"/>
                  <a:pt x="188" y="415"/>
                  <a:pt x="279" y="402"/>
                </a:cubicBezTo>
                <a:cubicBezTo>
                  <a:pt x="376" y="396"/>
                  <a:pt x="474" y="324"/>
                  <a:pt x="487" y="227"/>
                </a:cubicBezTo>
                <a:cubicBezTo>
                  <a:pt x="493" y="130"/>
                  <a:pt x="376" y="39"/>
                  <a:pt x="299" y="9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2" name="Google Shape;262;p5"/>
          <p:cNvSpPr/>
          <p:nvPr/>
        </p:nvSpPr>
        <p:spPr>
          <a:xfrm rot="10800000" flipH="1">
            <a:off x="8792054" y="6730230"/>
            <a:ext cx="32437" cy="50412"/>
          </a:xfrm>
          <a:custGeom>
            <a:avLst/>
            <a:gdLst/>
            <a:ahLst/>
            <a:cxnLst/>
            <a:rect l="l" t="t" r="r" b="b"/>
            <a:pathLst>
              <a:path w="222" h="345" extrusionOk="0">
                <a:moveTo>
                  <a:pt x="59" y="305"/>
                </a:moveTo>
                <a:cubicBezTo>
                  <a:pt x="20" y="208"/>
                  <a:pt x="1" y="104"/>
                  <a:pt x="7" y="1"/>
                </a:cubicBezTo>
                <a:cubicBezTo>
                  <a:pt x="156" y="14"/>
                  <a:pt x="221" y="254"/>
                  <a:pt x="98" y="344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3" name="Google Shape;263;p5"/>
          <p:cNvSpPr/>
          <p:nvPr/>
        </p:nvSpPr>
        <p:spPr>
          <a:xfrm rot="10800000" flipH="1">
            <a:off x="8306694" y="6177750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46"/>
                </a:moveTo>
                <a:cubicBezTo>
                  <a:pt x="280" y="33"/>
                  <a:pt x="183" y="27"/>
                  <a:pt x="85" y="14"/>
                </a:cubicBezTo>
                <a:cubicBezTo>
                  <a:pt x="1" y="143"/>
                  <a:pt x="150" y="319"/>
                  <a:pt x="299" y="344"/>
                </a:cubicBezTo>
                <a:cubicBezTo>
                  <a:pt x="410" y="364"/>
                  <a:pt x="533" y="338"/>
                  <a:pt x="585" y="241"/>
                </a:cubicBezTo>
                <a:cubicBezTo>
                  <a:pt x="630" y="143"/>
                  <a:pt x="533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4" name="Google Shape;264;p5"/>
          <p:cNvSpPr/>
          <p:nvPr/>
        </p:nvSpPr>
        <p:spPr>
          <a:xfrm rot="10800000" flipH="1">
            <a:off x="7896917" y="6205161"/>
            <a:ext cx="50264" cy="85480"/>
          </a:xfrm>
          <a:custGeom>
            <a:avLst/>
            <a:gdLst/>
            <a:ahLst/>
            <a:cxnLst/>
            <a:rect l="l" t="t" r="r" b="b"/>
            <a:pathLst>
              <a:path w="344" h="585" extrusionOk="0">
                <a:moveTo>
                  <a:pt x="39" y="584"/>
                </a:moveTo>
                <a:cubicBezTo>
                  <a:pt x="0" y="377"/>
                  <a:pt x="65" y="150"/>
                  <a:pt x="208" y="0"/>
                </a:cubicBezTo>
                <a:cubicBezTo>
                  <a:pt x="305" y="65"/>
                  <a:pt x="344" y="201"/>
                  <a:pt x="305" y="312"/>
                </a:cubicBezTo>
                <a:cubicBezTo>
                  <a:pt x="266" y="422"/>
                  <a:pt x="149" y="500"/>
                  <a:pt x="32" y="48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5" name="Google Shape;265;p5"/>
          <p:cNvSpPr/>
          <p:nvPr/>
        </p:nvSpPr>
        <p:spPr>
          <a:xfrm rot="10800000" flipH="1">
            <a:off x="11553820" y="6351323"/>
            <a:ext cx="92053" cy="53333"/>
          </a:xfrm>
          <a:custGeom>
            <a:avLst/>
            <a:gdLst/>
            <a:ahLst/>
            <a:cxnLst/>
            <a:rect l="l" t="t" r="r" b="b"/>
            <a:pathLst>
              <a:path w="630" h="365" extrusionOk="0">
                <a:moveTo>
                  <a:pt x="370" y="46"/>
                </a:moveTo>
                <a:cubicBezTo>
                  <a:pt x="279" y="33"/>
                  <a:pt x="182" y="27"/>
                  <a:pt x="84" y="14"/>
                </a:cubicBezTo>
                <a:cubicBezTo>
                  <a:pt x="0" y="144"/>
                  <a:pt x="143" y="319"/>
                  <a:pt x="298" y="345"/>
                </a:cubicBezTo>
                <a:cubicBezTo>
                  <a:pt x="402" y="364"/>
                  <a:pt x="532" y="338"/>
                  <a:pt x="577" y="241"/>
                </a:cubicBezTo>
                <a:cubicBezTo>
                  <a:pt x="629" y="144"/>
                  <a:pt x="525" y="1"/>
                  <a:pt x="428" y="46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6" name="Google Shape;266;p5"/>
          <p:cNvSpPr/>
          <p:nvPr/>
        </p:nvSpPr>
        <p:spPr>
          <a:xfrm rot="10800000" flipH="1">
            <a:off x="8061361" y="5864033"/>
            <a:ext cx="48511" cy="64585"/>
          </a:xfrm>
          <a:custGeom>
            <a:avLst/>
            <a:gdLst/>
            <a:ahLst/>
            <a:cxnLst/>
            <a:rect l="l" t="t" r="r" b="b"/>
            <a:pathLst>
              <a:path w="332" h="442" extrusionOk="0">
                <a:moveTo>
                  <a:pt x="72" y="441"/>
                </a:moveTo>
                <a:cubicBezTo>
                  <a:pt x="33" y="364"/>
                  <a:pt x="0" y="279"/>
                  <a:pt x="0" y="188"/>
                </a:cubicBezTo>
                <a:cubicBezTo>
                  <a:pt x="7" y="98"/>
                  <a:pt x="72" y="7"/>
                  <a:pt x="163" y="0"/>
                </a:cubicBezTo>
                <a:cubicBezTo>
                  <a:pt x="260" y="0"/>
                  <a:pt x="331" y="104"/>
                  <a:pt x="318" y="195"/>
                </a:cubicBezTo>
                <a:cubicBezTo>
                  <a:pt x="305" y="292"/>
                  <a:pt x="227" y="370"/>
                  <a:pt x="143" y="40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7" name="Google Shape;267;p5"/>
          <p:cNvSpPr/>
          <p:nvPr/>
        </p:nvSpPr>
        <p:spPr>
          <a:xfrm rot="10800000" flipH="1">
            <a:off x="4254201" y="1873833"/>
            <a:ext cx="28639" cy="55964"/>
          </a:xfrm>
          <a:custGeom>
            <a:avLst/>
            <a:gdLst/>
            <a:ahLst/>
            <a:cxnLst/>
            <a:rect l="l" t="t" r="r" b="b"/>
            <a:pathLst>
              <a:path w="196" h="383" extrusionOk="0">
                <a:moveTo>
                  <a:pt x="0" y="350"/>
                </a:moveTo>
                <a:cubicBezTo>
                  <a:pt x="26" y="279"/>
                  <a:pt x="0" y="208"/>
                  <a:pt x="13" y="136"/>
                </a:cubicBezTo>
                <a:cubicBezTo>
                  <a:pt x="26" y="65"/>
                  <a:pt x="117" y="0"/>
                  <a:pt x="163" y="52"/>
                </a:cubicBezTo>
                <a:cubicBezTo>
                  <a:pt x="176" y="65"/>
                  <a:pt x="182" y="91"/>
                  <a:pt x="189" y="110"/>
                </a:cubicBezTo>
                <a:cubicBezTo>
                  <a:pt x="195" y="214"/>
                  <a:pt x="156" y="318"/>
                  <a:pt x="85" y="38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8" name="Google Shape;268;p5"/>
          <p:cNvSpPr/>
          <p:nvPr/>
        </p:nvSpPr>
        <p:spPr>
          <a:xfrm rot="10800000" flipH="1">
            <a:off x="5759007" y="2601967"/>
            <a:ext cx="82556" cy="85335"/>
          </a:xfrm>
          <a:custGeom>
            <a:avLst/>
            <a:gdLst/>
            <a:ahLst/>
            <a:cxnLst/>
            <a:rect l="l" t="t" r="r" b="b"/>
            <a:pathLst>
              <a:path w="565" h="584" extrusionOk="0">
                <a:moveTo>
                  <a:pt x="20" y="0"/>
                </a:moveTo>
                <a:cubicBezTo>
                  <a:pt x="0" y="169"/>
                  <a:pt x="20" y="357"/>
                  <a:pt x="143" y="473"/>
                </a:cubicBezTo>
                <a:cubicBezTo>
                  <a:pt x="273" y="584"/>
                  <a:pt x="526" y="532"/>
                  <a:pt x="545" y="363"/>
                </a:cubicBezTo>
                <a:cubicBezTo>
                  <a:pt x="565" y="188"/>
                  <a:pt x="351" y="97"/>
                  <a:pt x="182" y="5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9" name="Google Shape;269;p5"/>
          <p:cNvSpPr/>
          <p:nvPr/>
        </p:nvSpPr>
        <p:spPr>
          <a:xfrm rot="10800000" flipH="1">
            <a:off x="1324814" y="4087515"/>
            <a:ext cx="94829" cy="76859"/>
          </a:xfrm>
          <a:custGeom>
            <a:avLst/>
            <a:gdLst/>
            <a:ahLst/>
            <a:cxnLst/>
            <a:rect l="l" t="t" r="r" b="b"/>
            <a:pathLst>
              <a:path w="649" h="526" extrusionOk="0">
                <a:moveTo>
                  <a:pt x="91" y="72"/>
                </a:moveTo>
                <a:cubicBezTo>
                  <a:pt x="32" y="214"/>
                  <a:pt x="0" y="370"/>
                  <a:pt x="6" y="525"/>
                </a:cubicBezTo>
                <a:cubicBezTo>
                  <a:pt x="182" y="512"/>
                  <a:pt x="357" y="461"/>
                  <a:pt x="512" y="370"/>
                </a:cubicBezTo>
                <a:cubicBezTo>
                  <a:pt x="551" y="344"/>
                  <a:pt x="590" y="318"/>
                  <a:pt x="610" y="273"/>
                </a:cubicBezTo>
                <a:cubicBezTo>
                  <a:pt x="648" y="195"/>
                  <a:pt x="597" y="91"/>
                  <a:pt x="519" y="46"/>
                </a:cubicBezTo>
                <a:cubicBezTo>
                  <a:pt x="434" y="0"/>
                  <a:pt x="344" y="0"/>
                  <a:pt x="253" y="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0" name="Google Shape;270;p5"/>
          <p:cNvSpPr/>
          <p:nvPr/>
        </p:nvSpPr>
        <p:spPr>
          <a:xfrm rot="10800000" flipH="1">
            <a:off x="6149407" y="2001685"/>
            <a:ext cx="48511" cy="53188"/>
          </a:xfrm>
          <a:custGeom>
            <a:avLst/>
            <a:gdLst/>
            <a:ahLst/>
            <a:cxnLst/>
            <a:rect l="l" t="t" r="r" b="b"/>
            <a:pathLst>
              <a:path w="332" h="364" extrusionOk="0">
                <a:moveTo>
                  <a:pt x="0" y="318"/>
                </a:moveTo>
                <a:cubicBezTo>
                  <a:pt x="26" y="234"/>
                  <a:pt x="46" y="143"/>
                  <a:pt x="65" y="52"/>
                </a:cubicBezTo>
                <a:cubicBezTo>
                  <a:pt x="156" y="0"/>
                  <a:pt x="286" y="59"/>
                  <a:pt x="312" y="156"/>
                </a:cubicBezTo>
                <a:cubicBezTo>
                  <a:pt x="331" y="253"/>
                  <a:pt x="234" y="363"/>
                  <a:pt x="130" y="35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1" name="Google Shape;271;p5"/>
          <p:cNvSpPr/>
          <p:nvPr/>
        </p:nvSpPr>
        <p:spPr>
          <a:xfrm rot="10800000" flipH="1">
            <a:off x="4553598" y="1639154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52"/>
                </a:moveTo>
                <a:cubicBezTo>
                  <a:pt x="280" y="40"/>
                  <a:pt x="189" y="27"/>
                  <a:pt x="91" y="14"/>
                </a:cubicBezTo>
                <a:cubicBezTo>
                  <a:pt x="1" y="143"/>
                  <a:pt x="150" y="318"/>
                  <a:pt x="305" y="344"/>
                </a:cubicBezTo>
                <a:cubicBezTo>
                  <a:pt x="409" y="364"/>
                  <a:pt x="532" y="338"/>
                  <a:pt x="584" y="241"/>
                </a:cubicBezTo>
                <a:cubicBezTo>
                  <a:pt x="630" y="143"/>
                  <a:pt x="532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2" name="Google Shape;272;p5"/>
          <p:cNvSpPr/>
          <p:nvPr/>
        </p:nvSpPr>
        <p:spPr>
          <a:xfrm rot="10800000" flipH="1">
            <a:off x="3268636" y="2107963"/>
            <a:ext cx="32437" cy="50412"/>
          </a:xfrm>
          <a:custGeom>
            <a:avLst/>
            <a:gdLst/>
            <a:ahLst/>
            <a:cxnLst/>
            <a:rect l="l" t="t" r="r" b="b"/>
            <a:pathLst>
              <a:path w="222" h="345" extrusionOk="0">
                <a:moveTo>
                  <a:pt x="59" y="305"/>
                </a:moveTo>
                <a:cubicBezTo>
                  <a:pt x="20" y="208"/>
                  <a:pt x="1" y="104"/>
                  <a:pt x="7" y="1"/>
                </a:cubicBezTo>
                <a:cubicBezTo>
                  <a:pt x="156" y="14"/>
                  <a:pt x="221" y="254"/>
                  <a:pt x="98" y="344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3" name="Google Shape;273;p5"/>
          <p:cNvSpPr/>
          <p:nvPr/>
        </p:nvSpPr>
        <p:spPr>
          <a:xfrm rot="10800000" flipH="1">
            <a:off x="4636009" y="1706963"/>
            <a:ext cx="46611" cy="53333"/>
          </a:xfrm>
          <a:custGeom>
            <a:avLst/>
            <a:gdLst/>
            <a:ahLst/>
            <a:cxnLst/>
            <a:rect l="l" t="t" r="r" b="b"/>
            <a:pathLst>
              <a:path w="319" h="365" extrusionOk="0">
                <a:moveTo>
                  <a:pt x="221" y="364"/>
                </a:moveTo>
                <a:cubicBezTo>
                  <a:pt x="189" y="293"/>
                  <a:pt x="105" y="254"/>
                  <a:pt x="53" y="189"/>
                </a:cubicBezTo>
                <a:cubicBezTo>
                  <a:pt x="1" y="131"/>
                  <a:pt x="14" y="1"/>
                  <a:pt x="98" y="1"/>
                </a:cubicBezTo>
                <a:cubicBezTo>
                  <a:pt x="124" y="1"/>
                  <a:pt x="144" y="14"/>
                  <a:pt x="163" y="33"/>
                </a:cubicBezTo>
                <a:cubicBezTo>
                  <a:pt x="260" y="98"/>
                  <a:pt x="312" y="208"/>
                  <a:pt x="319" y="32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4" name="Google Shape;274;p5"/>
          <p:cNvSpPr/>
          <p:nvPr/>
        </p:nvSpPr>
        <p:spPr>
          <a:xfrm rot="10800000" flipH="1">
            <a:off x="2172468" y="2610437"/>
            <a:ext cx="34337" cy="68384"/>
          </a:xfrm>
          <a:custGeom>
            <a:avLst/>
            <a:gdLst/>
            <a:ahLst/>
            <a:cxnLst/>
            <a:rect l="l" t="t" r="r" b="b"/>
            <a:pathLst>
              <a:path w="235" h="468" extrusionOk="0">
                <a:moveTo>
                  <a:pt x="40" y="468"/>
                </a:moveTo>
                <a:cubicBezTo>
                  <a:pt x="1" y="312"/>
                  <a:pt x="20" y="144"/>
                  <a:pt x="85" y="1"/>
                </a:cubicBezTo>
                <a:cubicBezTo>
                  <a:pt x="176" y="33"/>
                  <a:pt x="234" y="124"/>
                  <a:pt x="234" y="221"/>
                </a:cubicBezTo>
                <a:cubicBezTo>
                  <a:pt x="228" y="312"/>
                  <a:pt x="156" y="396"/>
                  <a:pt x="72" y="42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5" name="Google Shape;275;p5"/>
          <p:cNvSpPr/>
          <p:nvPr/>
        </p:nvSpPr>
        <p:spPr>
          <a:xfrm rot="10800000" flipH="1">
            <a:off x="4001959" y="2114616"/>
            <a:ext cx="49388" cy="37115"/>
          </a:xfrm>
          <a:custGeom>
            <a:avLst/>
            <a:gdLst/>
            <a:ahLst/>
            <a:cxnLst/>
            <a:rect l="l" t="t" r="r" b="b"/>
            <a:pathLst>
              <a:path w="338" h="254" extrusionOk="0">
                <a:moveTo>
                  <a:pt x="33" y="253"/>
                </a:moveTo>
                <a:cubicBezTo>
                  <a:pt x="136" y="221"/>
                  <a:pt x="234" y="195"/>
                  <a:pt x="338" y="169"/>
                </a:cubicBezTo>
                <a:cubicBezTo>
                  <a:pt x="305" y="26"/>
                  <a:pt x="72" y="1"/>
                  <a:pt x="0" y="130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6" name="Google Shape;276;p5"/>
          <p:cNvSpPr/>
          <p:nvPr/>
        </p:nvSpPr>
        <p:spPr>
          <a:xfrm rot="10800000" flipH="1">
            <a:off x="5717933" y="1744436"/>
            <a:ext cx="56985" cy="64585"/>
          </a:xfrm>
          <a:custGeom>
            <a:avLst/>
            <a:gdLst/>
            <a:ahLst/>
            <a:cxnLst/>
            <a:rect l="l" t="t" r="r" b="b"/>
            <a:pathLst>
              <a:path w="390" h="442" extrusionOk="0">
                <a:moveTo>
                  <a:pt x="175" y="442"/>
                </a:moveTo>
                <a:cubicBezTo>
                  <a:pt x="117" y="357"/>
                  <a:pt x="59" y="273"/>
                  <a:pt x="0" y="189"/>
                </a:cubicBezTo>
                <a:cubicBezTo>
                  <a:pt x="20" y="72"/>
                  <a:pt x="169" y="1"/>
                  <a:pt x="273" y="59"/>
                </a:cubicBezTo>
                <a:cubicBezTo>
                  <a:pt x="370" y="117"/>
                  <a:pt x="389" y="279"/>
                  <a:pt x="299" y="35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3709158729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 ">
  <p:cSld name="Title and three columns ">
    <p:spTree>
      <p:nvGrpSpPr>
        <p:cNvPr id="1" name="Shape 20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85" name="Google Shape;2085;p26"/>
          <p:cNvSpPr/>
          <p:nvPr/>
        </p:nvSpPr>
        <p:spPr>
          <a:xfrm rot="2230325">
            <a:off x="1048728" y="-699060"/>
            <a:ext cx="2072141" cy="3797368"/>
          </a:xfrm>
          <a:custGeom>
            <a:avLst/>
            <a:gdLst/>
            <a:ahLst/>
            <a:cxnLst/>
            <a:rect l="l" t="t" r="r" b="b"/>
            <a:pathLst>
              <a:path w="46572" h="85347" extrusionOk="0">
                <a:moveTo>
                  <a:pt x="44927" y="0"/>
                </a:moveTo>
                <a:cubicBezTo>
                  <a:pt x="44927" y="0"/>
                  <a:pt x="44704" y="120"/>
                  <a:pt x="44293" y="377"/>
                </a:cubicBezTo>
                <a:cubicBezTo>
                  <a:pt x="43214" y="1028"/>
                  <a:pt x="40832" y="2570"/>
                  <a:pt x="37662" y="5295"/>
                </a:cubicBezTo>
                <a:cubicBezTo>
                  <a:pt x="31442" y="10623"/>
                  <a:pt x="22138" y="20476"/>
                  <a:pt x="13485" y="36925"/>
                </a:cubicBezTo>
                <a:cubicBezTo>
                  <a:pt x="4267" y="54436"/>
                  <a:pt x="549" y="81131"/>
                  <a:pt x="52" y="84884"/>
                </a:cubicBezTo>
                <a:lnTo>
                  <a:pt x="52" y="84901"/>
                </a:lnTo>
                <a:cubicBezTo>
                  <a:pt x="18" y="85192"/>
                  <a:pt x="1" y="85346"/>
                  <a:pt x="1" y="85346"/>
                </a:cubicBezTo>
                <a:cubicBezTo>
                  <a:pt x="1" y="85346"/>
                  <a:pt x="22344" y="65693"/>
                  <a:pt x="32282" y="46828"/>
                </a:cubicBezTo>
                <a:cubicBezTo>
                  <a:pt x="33001" y="45458"/>
                  <a:pt x="33670" y="44121"/>
                  <a:pt x="34321" y="42785"/>
                </a:cubicBezTo>
                <a:cubicBezTo>
                  <a:pt x="35383" y="40609"/>
                  <a:pt x="36343" y="38484"/>
                  <a:pt x="37199" y="36428"/>
                </a:cubicBezTo>
                <a:cubicBezTo>
                  <a:pt x="46572" y="14187"/>
                  <a:pt x="44927" y="0"/>
                  <a:pt x="44927" y="0"/>
                </a:cubicBezTo>
              </a:path>
            </a:pathLst>
          </a:custGeom>
          <a:solidFill>
            <a:srgbClr val="434343">
              <a:alpha val="28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86" name="Google Shape;2086;p26"/>
          <p:cNvGrpSpPr/>
          <p:nvPr/>
        </p:nvGrpSpPr>
        <p:grpSpPr>
          <a:xfrm rot="2230325">
            <a:off x="793111" y="-805319"/>
            <a:ext cx="2072141" cy="3796612"/>
            <a:chOff x="5699275" y="1407700"/>
            <a:chExt cx="1164300" cy="2133250"/>
          </a:xfrm>
        </p:grpSpPr>
        <p:sp>
          <p:nvSpPr>
            <p:cNvPr id="2087" name="Google Shape;2087;p26"/>
            <p:cNvSpPr/>
            <p:nvPr/>
          </p:nvSpPr>
          <p:spPr>
            <a:xfrm>
              <a:off x="5699275" y="1407700"/>
              <a:ext cx="1164300" cy="2133250"/>
            </a:xfrm>
            <a:custGeom>
              <a:avLst/>
              <a:gdLst/>
              <a:ahLst/>
              <a:cxnLst/>
              <a:rect l="l" t="t" r="r" b="b"/>
              <a:pathLst>
                <a:path w="46572" h="85330" extrusionOk="0">
                  <a:moveTo>
                    <a:pt x="44310" y="361"/>
                  </a:moveTo>
                  <a:cubicBezTo>
                    <a:pt x="43230" y="1012"/>
                    <a:pt x="40849" y="2571"/>
                    <a:pt x="37679" y="5295"/>
                  </a:cubicBezTo>
                  <a:lnTo>
                    <a:pt x="37679" y="5295"/>
                  </a:lnTo>
                  <a:cubicBezTo>
                    <a:pt x="31442" y="10624"/>
                    <a:pt x="22155" y="20459"/>
                    <a:pt x="13485" y="36925"/>
                  </a:cubicBezTo>
                  <a:lnTo>
                    <a:pt x="13485" y="36925"/>
                  </a:lnTo>
                  <a:cubicBezTo>
                    <a:pt x="4267" y="54419"/>
                    <a:pt x="548" y="81115"/>
                    <a:pt x="52" y="84884"/>
                  </a:cubicBezTo>
                  <a:lnTo>
                    <a:pt x="52" y="84884"/>
                  </a:lnTo>
                  <a:lnTo>
                    <a:pt x="52" y="84884"/>
                  </a:lnTo>
                  <a:cubicBezTo>
                    <a:pt x="17" y="85176"/>
                    <a:pt x="0" y="85330"/>
                    <a:pt x="0" y="85330"/>
                  </a:cubicBezTo>
                  <a:lnTo>
                    <a:pt x="0" y="85330"/>
                  </a:lnTo>
                  <a:cubicBezTo>
                    <a:pt x="0" y="85330"/>
                    <a:pt x="22343" y="65694"/>
                    <a:pt x="32281" y="46829"/>
                  </a:cubicBezTo>
                  <a:lnTo>
                    <a:pt x="32281" y="46829"/>
                  </a:lnTo>
                  <a:cubicBezTo>
                    <a:pt x="33001" y="45458"/>
                    <a:pt x="33686" y="44105"/>
                    <a:pt x="34320" y="42785"/>
                  </a:cubicBezTo>
                  <a:lnTo>
                    <a:pt x="34320" y="42785"/>
                  </a:lnTo>
                  <a:cubicBezTo>
                    <a:pt x="35400" y="40592"/>
                    <a:pt x="36342" y="38467"/>
                    <a:pt x="37216" y="36428"/>
                  </a:cubicBezTo>
                  <a:lnTo>
                    <a:pt x="37216" y="36428"/>
                  </a:lnTo>
                  <a:cubicBezTo>
                    <a:pt x="46571" y="14188"/>
                    <a:pt x="44944" y="1"/>
                    <a:pt x="44944" y="1"/>
                  </a:cubicBezTo>
                  <a:lnTo>
                    <a:pt x="44944" y="1"/>
                  </a:lnTo>
                  <a:cubicBezTo>
                    <a:pt x="44944" y="1"/>
                    <a:pt x="44721" y="121"/>
                    <a:pt x="44310" y="361"/>
                  </a:cubicBez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8" name="Google Shape;2088;p26"/>
            <p:cNvSpPr/>
            <p:nvPr/>
          </p:nvSpPr>
          <p:spPr>
            <a:xfrm>
              <a:off x="5700550" y="1416700"/>
              <a:ext cx="1106475" cy="2113125"/>
            </a:xfrm>
            <a:custGeom>
              <a:avLst/>
              <a:gdLst/>
              <a:ahLst/>
              <a:cxnLst/>
              <a:rect l="l" t="t" r="r" b="b"/>
              <a:pathLst>
                <a:path w="44259" h="84525" extrusionOk="0">
                  <a:moveTo>
                    <a:pt x="40866" y="6478"/>
                  </a:moveTo>
                  <a:cubicBezTo>
                    <a:pt x="41860" y="4593"/>
                    <a:pt x="42871" y="2691"/>
                    <a:pt x="43865" y="806"/>
                  </a:cubicBezTo>
                  <a:cubicBezTo>
                    <a:pt x="43933" y="686"/>
                    <a:pt x="44070" y="395"/>
                    <a:pt x="44259" y="1"/>
                  </a:cubicBezTo>
                  <a:cubicBezTo>
                    <a:pt x="43179" y="652"/>
                    <a:pt x="40798" y="2211"/>
                    <a:pt x="37628" y="4935"/>
                  </a:cubicBezTo>
                  <a:cubicBezTo>
                    <a:pt x="31391" y="10264"/>
                    <a:pt x="22104" y="20099"/>
                    <a:pt x="13434" y="36565"/>
                  </a:cubicBezTo>
                  <a:cubicBezTo>
                    <a:pt x="4216" y="54059"/>
                    <a:pt x="497" y="80755"/>
                    <a:pt x="1" y="84524"/>
                  </a:cubicBezTo>
                  <a:cubicBezTo>
                    <a:pt x="669" y="82451"/>
                    <a:pt x="1663" y="80583"/>
                    <a:pt x="2708" y="78613"/>
                  </a:cubicBezTo>
                  <a:cubicBezTo>
                    <a:pt x="6289" y="71828"/>
                    <a:pt x="9887" y="65043"/>
                    <a:pt x="13468" y="58275"/>
                  </a:cubicBezTo>
                  <a:cubicBezTo>
                    <a:pt x="20596" y="44790"/>
                    <a:pt x="27724" y="31305"/>
                    <a:pt x="34852" y="17838"/>
                  </a:cubicBezTo>
                  <a:cubicBezTo>
                    <a:pt x="36857" y="14051"/>
                    <a:pt x="38861" y="10264"/>
                    <a:pt x="40866" y="647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9" name="Google Shape;2089;p26"/>
            <p:cNvSpPr/>
            <p:nvPr/>
          </p:nvSpPr>
          <p:spPr>
            <a:xfrm>
              <a:off x="5774650" y="3049175"/>
              <a:ext cx="238625" cy="305450"/>
            </a:xfrm>
            <a:custGeom>
              <a:avLst/>
              <a:gdLst/>
              <a:ahLst/>
              <a:cxnLst/>
              <a:rect l="l" t="t" r="r" b="b"/>
              <a:pathLst>
                <a:path w="9545" h="12218" extrusionOk="0">
                  <a:moveTo>
                    <a:pt x="3239" y="86"/>
                  </a:moveTo>
                  <a:cubicBezTo>
                    <a:pt x="2794" y="258"/>
                    <a:pt x="2434" y="617"/>
                    <a:pt x="2143" y="1046"/>
                  </a:cubicBezTo>
                  <a:lnTo>
                    <a:pt x="2143" y="1046"/>
                  </a:lnTo>
                  <a:cubicBezTo>
                    <a:pt x="1800" y="1560"/>
                    <a:pt x="1560" y="2177"/>
                    <a:pt x="1389" y="2674"/>
                  </a:cubicBezTo>
                  <a:lnTo>
                    <a:pt x="1389" y="2674"/>
                  </a:lnTo>
                  <a:cubicBezTo>
                    <a:pt x="566" y="5295"/>
                    <a:pt x="1" y="8054"/>
                    <a:pt x="292" y="10778"/>
                  </a:cubicBezTo>
                  <a:lnTo>
                    <a:pt x="292" y="10778"/>
                  </a:lnTo>
                  <a:cubicBezTo>
                    <a:pt x="412" y="11772"/>
                    <a:pt x="1217" y="12217"/>
                    <a:pt x="2108" y="11738"/>
                  </a:cubicBezTo>
                  <a:lnTo>
                    <a:pt x="2108" y="11738"/>
                  </a:lnTo>
                  <a:cubicBezTo>
                    <a:pt x="4524" y="10435"/>
                    <a:pt x="6478" y="8414"/>
                    <a:pt x="8174" y="6237"/>
                  </a:cubicBezTo>
                  <a:lnTo>
                    <a:pt x="8174" y="6237"/>
                  </a:lnTo>
                  <a:cubicBezTo>
                    <a:pt x="8499" y="5826"/>
                    <a:pt x="8859" y="5295"/>
                    <a:pt x="9099" y="4713"/>
                  </a:cubicBezTo>
                  <a:lnTo>
                    <a:pt x="9099" y="4713"/>
                  </a:lnTo>
                  <a:cubicBezTo>
                    <a:pt x="9545" y="3616"/>
                    <a:pt x="9236" y="3016"/>
                    <a:pt x="8431" y="2245"/>
                  </a:cubicBezTo>
                  <a:lnTo>
                    <a:pt x="8431" y="2245"/>
                  </a:lnTo>
                  <a:cubicBezTo>
                    <a:pt x="7694" y="1543"/>
                    <a:pt x="6820" y="994"/>
                    <a:pt x="5878" y="617"/>
                  </a:cubicBezTo>
                  <a:lnTo>
                    <a:pt x="5878" y="617"/>
                  </a:lnTo>
                  <a:cubicBezTo>
                    <a:pt x="5347" y="412"/>
                    <a:pt x="4404" y="1"/>
                    <a:pt x="3685" y="1"/>
                  </a:cubicBezTo>
                  <a:lnTo>
                    <a:pt x="3685" y="1"/>
                  </a:lnTo>
                  <a:cubicBezTo>
                    <a:pt x="3531" y="1"/>
                    <a:pt x="3376" y="35"/>
                    <a:pt x="3239" y="86"/>
                  </a:cubicBezTo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0" name="Google Shape;2090;p26"/>
            <p:cNvSpPr/>
            <p:nvPr/>
          </p:nvSpPr>
          <p:spPr>
            <a:xfrm>
              <a:off x="5786225" y="3059025"/>
              <a:ext cx="211625" cy="279750"/>
            </a:xfrm>
            <a:custGeom>
              <a:avLst/>
              <a:gdLst/>
              <a:ahLst/>
              <a:cxnLst/>
              <a:rect l="l" t="t" r="r" b="b"/>
              <a:pathLst>
                <a:path w="8465" h="11190" extrusionOk="0">
                  <a:moveTo>
                    <a:pt x="2913" y="52"/>
                  </a:moveTo>
                  <a:cubicBezTo>
                    <a:pt x="2588" y="172"/>
                    <a:pt x="2279" y="446"/>
                    <a:pt x="2005" y="857"/>
                  </a:cubicBezTo>
                  <a:lnTo>
                    <a:pt x="2005" y="857"/>
                  </a:lnTo>
                  <a:cubicBezTo>
                    <a:pt x="1731" y="1252"/>
                    <a:pt x="1508" y="1783"/>
                    <a:pt x="1303" y="2400"/>
                  </a:cubicBezTo>
                  <a:lnTo>
                    <a:pt x="1303" y="2400"/>
                  </a:lnTo>
                  <a:cubicBezTo>
                    <a:pt x="1183" y="2794"/>
                    <a:pt x="1063" y="3188"/>
                    <a:pt x="960" y="3548"/>
                  </a:cubicBezTo>
                  <a:lnTo>
                    <a:pt x="960" y="3548"/>
                  </a:lnTo>
                  <a:cubicBezTo>
                    <a:pt x="240" y="6135"/>
                    <a:pt x="0" y="8328"/>
                    <a:pt x="223" y="10350"/>
                  </a:cubicBezTo>
                  <a:lnTo>
                    <a:pt x="223" y="10350"/>
                  </a:lnTo>
                  <a:cubicBezTo>
                    <a:pt x="223" y="10384"/>
                    <a:pt x="223" y="10418"/>
                    <a:pt x="240" y="10453"/>
                  </a:cubicBezTo>
                  <a:lnTo>
                    <a:pt x="240" y="10453"/>
                  </a:lnTo>
                  <a:cubicBezTo>
                    <a:pt x="292" y="10744"/>
                    <a:pt x="429" y="10967"/>
                    <a:pt x="634" y="11087"/>
                  </a:cubicBezTo>
                  <a:lnTo>
                    <a:pt x="634" y="11087"/>
                  </a:lnTo>
                  <a:cubicBezTo>
                    <a:pt x="857" y="11189"/>
                    <a:pt x="1148" y="11172"/>
                    <a:pt x="1457" y="11001"/>
                  </a:cubicBezTo>
                  <a:lnTo>
                    <a:pt x="1457" y="11001"/>
                  </a:lnTo>
                  <a:cubicBezTo>
                    <a:pt x="3513" y="9887"/>
                    <a:pt x="5398" y="8174"/>
                    <a:pt x="7403" y="5621"/>
                  </a:cubicBezTo>
                  <a:lnTo>
                    <a:pt x="7403" y="5621"/>
                  </a:lnTo>
                  <a:cubicBezTo>
                    <a:pt x="7814" y="5090"/>
                    <a:pt x="8088" y="4610"/>
                    <a:pt x="8276" y="4181"/>
                  </a:cubicBezTo>
                  <a:lnTo>
                    <a:pt x="8276" y="4181"/>
                  </a:lnTo>
                  <a:cubicBezTo>
                    <a:pt x="8379" y="3907"/>
                    <a:pt x="8431" y="3685"/>
                    <a:pt x="8448" y="3479"/>
                  </a:cubicBezTo>
                  <a:lnTo>
                    <a:pt x="8448" y="3479"/>
                  </a:lnTo>
                  <a:cubicBezTo>
                    <a:pt x="8465" y="2982"/>
                    <a:pt x="8208" y="2622"/>
                    <a:pt x="7694" y="2125"/>
                  </a:cubicBezTo>
                  <a:lnTo>
                    <a:pt x="7694" y="2125"/>
                  </a:lnTo>
                  <a:cubicBezTo>
                    <a:pt x="7488" y="1920"/>
                    <a:pt x="7265" y="1731"/>
                    <a:pt x="7026" y="1560"/>
                  </a:cubicBezTo>
                  <a:lnTo>
                    <a:pt x="7026" y="1560"/>
                  </a:lnTo>
                  <a:cubicBezTo>
                    <a:pt x="6717" y="1337"/>
                    <a:pt x="6392" y="1132"/>
                    <a:pt x="6032" y="943"/>
                  </a:cubicBezTo>
                  <a:lnTo>
                    <a:pt x="6032" y="943"/>
                  </a:lnTo>
                  <a:cubicBezTo>
                    <a:pt x="5792" y="806"/>
                    <a:pt x="5535" y="686"/>
                    <a:pt x="5278" y="583"/>
                  </a:cubicBezTo>
                  <a:lnTo>
                    <a:pt x="5278" y="583"/>
                  </a:lnTo>
                  <a:lnTo>
                    <a:pt x="5141" y="532"/>
                  </a:lnTo>
                  <a:cubicBezTo>
                    <a:pt x="4678" y="343"/>
                    <a:pt x="3804" y="1"/>
                    <a:pt x="3222" y="1"/>
                  </a:cubicBezTo>
                  <a:lnTo>
                    <a:pt x="3222" y="1"/>
                  </a:lnTo>
                  <a:cubicBezTo>
                    <a:pt x="3102" y="1"/>
                    <a:pt x="2999" y="18"/>
                    <a:pt x="2913" y="52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1" name="Google Shape;2091;p26"/>
            <p:cNvSpPr/>
            <p:nvPr/>
          </p:nvSpPr>
          <p:spPr>
            <a:xfrm>
              <a:off x="5786225" y="3098000"/>
              <a:ext cx="211625" cy="222350"/>
            </a:xfrm>
            <a:custGeom>
              <a:avLst/>
              <a:gdLst/>
              <a:ahLst/>
              <a:cxnLst/>
              <a:rect l="l" t="t" r="r" b="b"/>
              <a:pathLst>
                <a:path w="8465" h="8894" extrusionOk="0">
                  <a:moveTo>
                    <a:pt x="8448" y="1920"/>
                  </a:moveTo>
                  <a:cubicBezTo>
                    <a:pt x="8465" y="1423"/>
                    <a:pt x="8208" y="1063"/>
                    <a:pt x="7694" y="566"/>
                  </a:cubicBezTo>
                  <a:cubicBezTo>
                    <a:pt x="7488" y="361"/>
                    <a:pt x="7265" y="172"/>
                    <a:pt x="7026" y="1"/>
                  </a:cubicBezTo>
                  <a:cubicBezTo>
                    <a:pt x="6203" y="635"/>
                    <a:pt x="5346" y="1217"/>
                    <a:pt x="4404" y="1612"/>
                  </a:cubicBezTo>
                  <a:cubicBezTo>
                    <a:pt x="3325" y="2057"/>
                    <a:pt x="2091" y="2246"/>
                    <a:pt x="960" y="1989"/>
                  </a:cubicBezTo>
                  <a:cubicBezTo>
                    <a:pt x="240" y="4576"/>
                    <a:pt x="0" y="6769"/>
                    <a:pt x="223" y="8791"/>
                  </a:cubicBezTo>
                  <a:cubicBezTo>
                    <a:pt x="223" y="8825"/>
                    <a:pt x="223" y="8859"/>
                    <a:pt x="240" y="8894"/>
                  </a:cubicBezTo>
                  <a:cubicBezTo>
                    <a:pt x="497" y="8465"/>
                    <a:pt x="789" y="8037"/>
                    <a:pt x="1097" y="7626"/>
                  </a:cubicBezTo>
                  <a:cubicBezTo>
                    <a:pt x="1697" y="6803"/>
                    <a:pt x="2519" y="6084"/>
                    <a:pt x="3273" y="5381"/>
                  </a:cubicBezTo>
                  <a:cubicBezTo>
                    <a:pt x="4078" y="4627"/>
                    <a:pt x="4952" y="3925"/>
                    <a:pt x="5878" y="3325"/>
                  </a:cubicBezTo>
                  <a:cubicBezTo>
                    <a:pt x="6066" y="3205"/>
                    <a:pt x="7694" y="2314"/>
                    <a:pt x="8448" y="192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2" name="Google Shape;2092;p26"/>
            <p:cNvSpPr/>
            <p:nvPr/>
          </p:nvSpPr>
          <p:spPr>
            <a:xfrm>
              <a:off x="6535000" y="1523375"/>
              <a:ext cx="254050" cy="309300"/>
            </a:xfrm>
            <a:custGeom>
              <a:avLst/>
              <a:gdLst/>
              <a:ahLst/>
              <a:cxnLst/>
              <a:rect l="l" t="t" r="r" b="b"/>
              <a:pathLst>
                <a:path w="10162" h="12372" extrusionOk="0">
                  <a:moveTo>
                    <a:pt x="7677" y="172"/>
                  </a:moveTo>
                  <a:cubicBezTo>
                    <a:pt x="5072" y="1422"/>
                    <a:pt x="2999" y="3427"/>
                    <a:pt x="1234" y="5620"/>
                  </a:cubicBezTo>
                  <a:lnTo>
                    <a:pt x="1234" y="5620"/>
                  </a:lnTo>
                  <a:cubicBezTo>
                    <a:pt x="891" y="6049"/>
                    <a:pt x="497" y="6597"/>
                    <a:pt x="274" y="7197"/>
                  </a:cubicBezTo>
                  <a:lnTo>
                    <a:pt x="274" y="7197"/>
                  </a:lnTo>
                  <a:cubicBezTo>
                    <a:pt x="86" y="7676"/>
                    <a:pt x="0" y="8208"/>
                    <a:pt x="137" y="8687"/>
                  </a:cubicBezTo>
                  <a:lnTo>
                    <a:pt x="137" y="8687"/>
                  </a:lnTo>
                  <a:cubicBezTo>
                    <a:pt x="377" y="9475"/>
                    <a:pt x="1714" y="10298"/>
                    <a:pt x="2365" y="10726"/>
                  </a:cubicBezTo>
                  <a:lnTo>
                    <a:pt x="2365" y="10726"/>
                  </a:lnTo>
                  <a:cubicBezTo>
                    <a:pt x="3324" y="11360"/>
                    <a:pt x="4387" y="11823"/>
                    <a:pt x="5483" y="12080"/>
                  </a:cubicBezTo>
                  <a:lnTo>
                    <a:pt x="5483" y="12080"/>
                  </a:lnTo>
                  <a:cubicBezTo>
                    <a:pt x="6717" y="12371"/>
                    <a:pt x="7437" y="12320"/>
                    <a:pt x="8122" y="11309"/>
                  </a:cubicBezTo>
                  <a:lnTo>
                    <a:pt x="8122" y="11309"/>
                  </a:lnTo>
                  <a:cubicBezTo>
                    <a:pt x="8482" y="10795"/>
                    <a:pt x="8705" y="10161"/>
                    <a:pt x="8859" y="9647"/>
                  </a:cubicBezTo>
                  <a:lnTo>
                    <a:pt x="8859" y="9647"/>
                  </a:lnTo>
                  <a:cubicBezTo>
                    <a:pt x="9664" y="6940"/>
                    <a:pt x="10161" y="4095"/>
                    <a:pt x="9716" y="1234"/>
                  </a:cubicBezTo>
                  <a:lnTo>
                    <a:pt x="9716" y="1234"/>
                  </a:lnTo>
                  <a:cubicBezTo>
                    <a:pt x="9596" y="446"/>
                    <a:pt x="9047" y="0"/>
                    <a:pt x="8396" y="0"/>
                  </a:cubicBezTo>
                  <a:lnTo>
                    <a:pt x="8396" y="0"/>
                  </a:lnTo>
                  <a:cubicBezTo>
                    <a:pt x="8156" y="0"/>
                    <a:pt x="7916" y="52"/>
                    <a:pt x="7677" y="172"/>
                  </a:cubicBezTo>
                  <a:close/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3" name="Google Shape;2093;p26"/>
            <p:cNvSpPr/>
            <p:nvPr/>
          </p:nvSpPr>
          <p:spPr>
            <a:xfrm>
              <a:off x="6544000" y="1531500"/>
              <a:ext cx="230475" cy="293025"/>
            </a:xfrm>
            <a:custGeom>
              <a:avLst/>
              <a:gdLst/>
              <a:ahLst/>
              <a:cxnLst/>
              <a:rect l="l" t="t" r="r" b="b"/>
              <a:pathLst>
                <a:path w="9219" h="11721" extrusionOk="0">
                  <a:moveTo>
                    <a:pt x="7471" y="138"/>
                  </a:moveTo>
                  <a:cubicBezTo>
                    <a:pt x="6237" y="720"/>
                    <a:pt x="5089" y="1491"/>
                    <a:pt x="3958" y="2502"/>
                  </a:cubicBezTo>
                  <a:lnTo>
                    <a:pt x="3958" y="2502"/>
                  </a:lnTo>
                  <a:cubicBezTo>
                    <a:pt x="3016" y="3342"/>
                    <a:pt x="2073" y="4336"/>
                    <a:pt x="1131" y="5518"/>
                  </a:cubicBezTo>
                  <a:lnTo>
                    <a:pt x="1131" y="5518"/>
                  </a:lnTo>
                  <a:cubicBezTo>
                    <a:pt x="703" y="6032"/>
                    <a:pt x="411" y="6529"/>
                    <a:pt x="223" y="6992"/>
                  </a:cubicBezTo>
                  <a:lnTo>
                    <a:pt x="223" y="6992"/>
                  </a:lnTo>
                  <a:cubicBezTo>
                    <a:pt x="34" y="7471"/>
                    <a:pt x="0" y="7900"/>
                    <a:pt x="103" y="8277"/>
                  </a:cubicBezTo>
                  <a:lnTo>
                    <a:pt x="103" y="8277"/>
                  </a:lnTo>
                  <a:cubicBezTo>
                    <a:pt x="291" y="8876"/>
                    <a:pt x="1491" y="9664"/>
                    <a:pt x="2056" y="10041"/>
                  </a:cubicBezTo>
                  <a:lnTo>
                    <a:pt x="2056" y="10041"/>
                  </a:lnTo>
                  <a:lnTo>
                    <a:pt x="2176" y="10110"/>
                  </a:lnTo>
                  <a:lnTo>
                    <a:pt x="2193" y="10127"/>
                  </a:lnTo>
                  <a:cubicBezTo>
                    <a:pt x="2468" y="10298"/>
                    <a:pt x="2742" y="10470"/>
                    <a:pt x="3033" y="10607"/>
                  </a:cubicBezTo>
                  <a:lnTo>
                    <a:pt x="3033" y="10607"/>
                  </a:lnTo>
                  <a:cubicBezTo>
                    <a:pt x="3735" y="10984"/>
                    <a:pt x="4472" y="11258"/>
                    <a:pt x="5209" y="11429"/>
                  </a:cubicBezTo>
                  <a:lnTo>
                    <a:pt x="5209" y="11429"/>
                  </a:lnTo>
                  <a:cubicBezTo>
                    <a:pt x="6443" y="11721"/>
                    <a:pt x="6957" y="11584"/>
                    <a:pt x="7488" y="10795"/>
                  </a:cubicBezTo>
                  <a:lnTo>
                    <a:pt x="7488" y="10795"/>
                  </a:lnTo>
                  <a:cubicBezTo>
                    <a:pt x="7762" y="10401"/>
                    <a:pt x="7985" y="9887"/>
                    <a:pt x="8190" y="9219"/>
                  </a:cubicBezTo>
                  <a:lnTo>
                    <a:pt x="8190" y="9219"/>
                  </a:lnTo>
                  <a:cubicBezTo>
                    <a:pt x="8602" y="7797"/>
                    <a:pt x="8893" y="6495"/>
                    <a:pt x="9047" y="5261"/>
                  </a:cubicBezTo>
                  <a:lnTo>
                    <a:pt x="9047" y="5261"/>
                  </a:lnTo>
                  <a:cubicBezTo>
                    <a:pt x="9133" y="4696"/>
                    <a:pt x="9167" y="4147"/>
                    <a:pt x="9184" y="3616"/>
                  </a:cubicBezTo>
                  <a:lnTo>
                    <a:pt x="9184" y="3616"/>
                  </a:lnTo>
                  <a:cubicBezTo>
                    <a:pt x="9218" y="2691"/>
                    <a:pt x="9167" y="1817"/>
                    <a:pt x="9030" y="960"/>
                  </a:cubicBezTo>
                  <a:lnTo>
                    <a:pt x="9030" y="960"/>
                  </a:lnTo>
                  <a:cubicBezTo>
                    <a:pt x="8961" y="566"/>
                    <a:pt x="8773" y="258"/>
                    <a:pt x="8482" y="104"/>
                  </a:cubicBezTo>
                  <a:lnTo>
                    <a:pt x="8482" y="104"/>
                  </a:lnTo>
                  <a:cubicBezTo>
                    <a:pt x="8345" y="35"/>
                    <a:pt x="8190" y="1"/>
                    <a:pt x="8036" y="1"/>
                  </a:cubicBezTo>
                  <a:lnTo>
                    <a:pt x="8036" y="1"/>
                  </a:lnTo>
                  <a:cubicBezTo>
                    <a:pt x="7848" y="1"/>
                    <a:pt x="7659" y="52"/>
                    <a:pt x="7471" y="138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4" name="Google Shape;2094;p26"/>
            <p:cNvSpPr/>
            <p:nvPr/>
          </p:nvSpPr>
          <p:spPr>
            <a:xfrm>
              <a:off x="6544000" y="1594050"/>
              <a:ext cx="229625" cy="190200"/>
            </a:xfrm>
            <a:custGeom>
              <a:avLst/>
              <a:gdLst/>
              <a:ahLst/>
              <a:cxnLst/>
              <a:rect l="l" t="t" r="r" b="b"/>
              <a:pathLst>
                <a:path w="9185" h="7608" extrusionOk="0">
                  <a:moveTo>
                    <a:pt x="9047" y="2759"/>
                  </a:moveTo>
                  <a:cubicBezTo>
                    <a:pt x="9133" y="2194"/>
                    <a:pt x="9167" y="1645"/>
                    <a:pt x="9184" y="1114"/>
                  </a:cubicBezTo>
                  <a:cubicBezTo>
                    <a:pt x="8550" y="1628"/>
                    <a:pt x="7882" y="2091"/>
                    <a:pt x="7111" y="2313"/>
                  </a:cubicBezTo>
                  <a:cubicBezTo>
                    <a:pt x="6117" y="2605"/>
                    <a:pt x="4883" y="2382"/>
                    <a:pt x="4301" y="1525"/>
                  </a:cubicBezTo>
                  <a:cubicBezTo>
                    <a:pt x="3992" y="1080"/>
                    <a:pt x="3907" y="532"/>
                    <a:pt x="3958" y="0"/>
                  </a:cubicBezTo>
                  <a:cubicBezTo>
                    <a:pt x="3016" y="840"/>
                    <a:pt x="2073" y="1834"/>
                    <a:pt x="1131" y="3016"/>
                  </a:cubicBezTo>
                  <a:cubicBezTo>
                    <a:pt x="703" y="3530"/>
                    <a:pt x="411" y="4027"/>
                    <a:pt x="223" y="4490"/>
                  </a:cubicBezTo>
                  <a:cubicBezTo>
                    <a:pt x="34" y="4969"/>
                    <a:pt x="0" y="5398"/>
                    <a:pt x="103" y="5775"/>
                  </a:cubicBezTo>
                  <a:cubicBezTo>
                    <a:pt x="291" y="6374"/>
                    <a:pt x="1491" y="7162"/>
                    <a:pt x="2056" y="7539"/>
                  </a:cubicBezTo>
                  <a:lnTo>
                    <a:pt x="2176" y="7608"/>
                  </a:lnTo>
                  <a:cubicBezTo>
                    <a:pt x="2176" y="7557"/>
                    <a:pt x="2159" y="7505"/>
                    <a:pt x="2159" y="7471"/>
                  </a:cubicBezTo>
                  <a:cubicBezTo>
                    <a:pt x="2091" y="6768"/>
                    <a:pt x="2108" y="6152"/>
                    <a:pt x="2570" y="5569"/>
                  </a:cubicBezTo>
                  <a:cubicBezTo>
                    <a:pt x="3050" y="4986"/>
                    <a:pt x="3770" y="4627"/>
                    <a:pt x="4489" y="4318"/>
                  </a:cubicBezTo>
                  <a:cubicBezTo>
                    <a:pt x="5963" y="3667"/>
                    <a:pt x="7488" y="3153"/>
                    <a:pt x="9047" y="275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5" name="Google Shape;2095;p26"/>
            <p:cNvSpPr/>
            <p:nvPr/>
          </p:nvSpPr>
          <p:spPr>
            <a:xfrm>
              <a:off x="6069375" y="2018550"/>
              <a:ext cx="612150" cy="720100"/>
            </a:xfrm>
            <a:custGeom>
              <a:avLst/>
              <a:gdLst/>
              <a:ahLst/>
              <a:cxnLst/>
              <a:rect l="l" t="t" r="r" b="b"/>
              <a:pathLst>
                <a:path w="24486" h="28804" extrusionOk="0">
                  <a:moveTo>
                    <a:pt x="3804" y="7128"/>
                  </a:moveTo>
                  <a:cubicBezTo>
                    <a:pt x="1765" y="11206"/>
                    <a:pt x="754" y="14873"/>
                    <a:pt x="412" y="17940"/>
                  </a:cubicBezTo>
                  <a:lnTo>
                    <a:pt x="412" y="17940"/>
                  </a:lnTo>
                  <a:cubicBezTo>
                    <a:pt x="0" y="21778"/>
                    <a:pt x="617" y="24674"/>
                    <a:pt x="1594" y="26284"/>
                  </a:cubicBezTo>
                  <a:lnTo>
                    <a:pt x="1594" y="26284"/>
                  </a:lnTo>
                  <a:cubicBezTo>
                    <a:pt x="1954" y="26884"/>
                    <a:pt x="2348" y="27295"/>
                    <a:pt x="2776" y="27518"/>
                  </a:cubicBezTo>
                  <a:lnTo>
                    <a:pt x="2776" y="27518"/>
                  </a:lnTo>
                  <a:cubicBezTo>
                    <a:pt x="5192" y="28803"/>
                    <a:pt x="12988" y="25993"/>
                    <a:pt x="19002" y="15130"/>
                  </a:cubicBezTo>
                  <a:lnTo>
                    <a:pt x="19002" y="15130"/>
                  </a:lnTo>
                  <a:cubicBezTo>
                    <a:pt x="24485" y="5278"/>
                    <a:pt x="18009" y="1817"/>
                    <a:pt x="16672" y="1114"/>
                  </a:cubicBezTo>
                  <a:lnTo>
                    <a:pt x="16672" y="1114"/>
                  </a:lnTo>
                  <a:cubicBezTo>
                    <a:pt x="16107" y="806"/>
                    <a:pt x="14564" y="0"/>
                    <a:pt x="12577" y="0"/>
                  </a:cubicBezTo>
                  <a:lnTo>
                    <a:pt x="12577" y="0"/>
                  </a:lnTo>
                  <a:cubicBezTo>
                    <a:pt x="9990" y="0"/>
                    <a:pt x="6648" y="1388"/>
                    <a:pt x="3804" y="7128"/>
                  </a:cubicBezTo>
                </a:path>
              </a:pathLst>
            </a:custGeom>
            <a:solidFill>
              <a:srgbClr val="5696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6" name="Google Shape;2096;p26"/>
            <p:cNvSpPr/>
            <p:nvPr/>
          </p:nvSpPr>
          <p:spPr>
            <a:xfrm>
              <a:off x="6069375" y="2416500"/>
              <a:ext cx="130250" cy="259175"/>
            </a:xfrm>
            <a:custGeom>
              <a:avLst/>
              <a:gdLst/>
              <a:ahLst/>
              <a:cxnLst/>
              <a:rect l="l" t="t" r="r" b="b"/>
              <a:pathLst>
                <a:path w="5210" h="10367" extrusionOk="0">
                  <a:moveTo>
                    <a:pt x="4986" y="4181"/>
                  </a:moveTo>
                  <a:cubicBezTo>
                    <a:pt x="5209" y="2690"/>
                    <a:pt x="3701" y="1508"/>
                    <a:pt x="3736" y="0"/>
                  </a:cubicBezTo>
                  <a:cubicBezTo>
                    <a:pt x="2622" y="668"/>
                    <a:pt x="1525" y="1337"/>
                    <a:pt x="412" y="2022"/>
                  </a:cubicBezTo>
                  <a:cubicBezTo>
                    <a:pt x="0" y="5860"/>
                    <a:pt x="617" y="8756"/>
                    <a:pt x="1594" y="10366"/>
                  </a:cubicBezTo>
                  <a:cubicBezTo>
                    <a:pt x="2502" y="8824"/>
                    <a:pt x="3410" y="7282"/>
                    <a:pt x="4318" y="5740"/>
                  </a:cubicBezTo>
                  <a:cubicBezTo>
                    <a:pt x="4609" y="5260"/>
                    <a:pt x="4901" y="4746"/>
                    <a:pt x="4986" y="4181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7" name="Google Shape;2097;p26"/>
            <p:cNvSpPr/>
            <p:nvPr/>
          </p:nvSpPr>
          <p:spPr>
            <a:xfrm>
              <a:off x="6063375" y="2071225"/>
              <a:ext cx="509350" cy="601025"/>
            </a:xfrm>
            <a:custGeom>
              <a:avLst/>
              <a:gdLst/>
              <a:ahLst/>
              <a:cxnLst/>
              <a:rect l="l" t="t" r="r" b="b"/>
              <a:pathLst>
                <a:path w="20374" h="24041" extrusionOk="0">
                  <a:moveTo>
                    <a:pt x="10435" y="189"/>
                  </a:moveTo>
                  <a:cubicBezTo>
                    <a:pt x="8225" y="772"/>
                    <a:pt x="6340" y="2623"/>
                    <a:pt x="4815" y="5690"/>
                  </a:cubicBezTo>
                  <a:lnTo>
                    <a:pt x="4815" y="5690"/>
                  </a:lnTo>
                  <a:cubicBezTo>
                    <a:pt x="0" y="15439"/>
                    <a:pt x="2468" y="22190"/>
                    <a:pt x="4215" y="23115"/>
                  </a:cubicBezTo>
                  <a:lnTo>
                    <a:pt x="4215" y="23115"/>
                  </a:lnTo>
                  <a:cubicBezTo>
                    <a:pt x="5980" y="24040"/>
                    <a:pt x="12954" y="22258"/>
                    <a:pt x="18249" y="12749"/>
                  </a:cubicBezTo>
                  <a:lnTo>
                    <a:pt x="18249" y="12749"/>
                  </a:lnTo>
                  <a:cubicBezTo>
                    <a:pt x="19928" y="9768"/>
                    <a:pt x="20373" y="7163"/>
                    <a:pt x="19619" y="5021"/>
                  </a:cubicBezTo>
                  <a:lnTo>
                    <a:pt x="19619" y="5021"/>
                  </a:lnTo>
                  <a:cubicBezTo>
                    <a:pt x="19037" y="3411"/>
                    <a:pt x="17769" y="2091"/>
                    <a:pt x="15833" y="1063"/>
                  </a:cubicBezTo>
                  <a:lnTo>
                    <a:pt x="15833" y="1063"/>
                  </a:lnTo>
                  <a:cubicBezTo>
                    <a:pt x="14479" y="361"/>
                    <a:pt x="13177" y="1"/>
                    <a:pt x="11960" y="1"/>
                  </a:cubicBezTo>
                  <a:lnTo>
                    <a:pt x="11960" y="1"/>
                  </a:lnTo>
                  <a:cubicBezTo>
                    <a:pt x="11429" y="1"/>
                    <a:pt x="10932" y="70"/>
                    <a:pt x="10435" y="189"/>
                  </a:cubicBezTo>
                  <a:close/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8" name="Google Shape;2098;p26"/>
            <p:cNvSpPr/>
            <p:nvPr/>
          </p:nvSpPr>
          <p:spPr>
            <a:xfrm>
              <a:off x="6082225" y="2087950"/>
              <a:ext cx="473350" cy="564600"/>
            </a:xfrm>
            <a:custGeom>
              <a:avLst/>
              <a:gdLst/>
              <a:ahLst/>
              <a:cxnLst/>
              <a:rect l="l" t="t" r="r" b="b"/>
              <a:pathLst>
                <a:path w="18934" h="22584" extrusionOk="0">
                  <a:moveTo>
                    <a:pt x="9853" y="172"/>
                  </a:moveTo>
                  <a:cubicBezTo>
                    <a:pt x="7848" y="703"/>
                    <a:pt x="6100" y="2433"/>
                    <a:pt x="4678" y="5312"/>
                  </a:cubicBezTo>
                  <a:lnTo>
                    <a:pt x="4678" y="5312"/>
                  </a:lnTo>
                  <a:cubicBezTo>
                    <a:pt x="0" y="14736"/>
                    <a:pt x="2382" y="21110"/>
                    <a:pt x="3787" y="21846"/>
                  </a:cubicBezTo>
                  <a:lnTo>
                    <a:pt x="3787" y="21846"/>
                  </a:lnTo>
                  <a:cubicBezTo>
                    <a:pt x="5175" y="22583"/>
                    <a:pt x="11789" y="20955"/>
                    <a:pt x="16912" y="11754"/>
                  </a:cubicBezTo>
                  <a:lnTo>
                    <a:pt x="16912" y="11754"/>
                  </a:lnTo>
                  <a:cubicBezTo>
                    <a:pt x="18488" y="8944"/>
                    <a:pt x="18934" y="6528"/>
                    <a:pt x="18231" y="4575"/>
                  </a:cubicBezTo>
                  <a:lnTo>
                    <a:pt x="18231" y="4575"/>
                  </a:lnTo>
                  <a:cubicBezTo>
                    <a:pt x="17700" y="3136"/>
                    <a:pt x="16535" y="1919"/>
                    <a:pt x="14770" y="994"/>
                  </a:cubicBezTo>
                  <a:lnTo>
                    <a:pt x="14770" y="994"/>
                  </a:lnTo>
                  <a:cubicBezTo>
                    <a:pt x="13519" y="326"/>
                    <a:pt x="12320" y="0"/>
                    <a:pt x="11206" y="0"/>
                  </a:cubicBezTo>
                  <a:lnTo>
                    <a:pt x="11206" y="0"/>
                  </a:lnTo>
                  <a:cubicBezTo>
                    <a:pt x="10744" y="0"/>
                    <a:pt x="10281" y="52"/>
                    <a:pt x="9853" y="172"/>
                  </a:cubicBezTo>
                </a:path>
              </a:pathLst>
            </a:custGeom>
            <a:solidFill>
              <a:srgbClr val="5696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9" name="Google Shape;2099;p26"/>
            <p:cNvSpPr/>
            <p:nvPr/>
          </p:nvSpPr>
          <p:spPr>
            <a:xfrm>
              <a:off x="6171750" y="2103800"/>
              <a:ext cx="376125" cy="354275"/>
            </a:xfrm>
            <a:custGeom>
              <a:avLst/>
              <a:gdLst/>
              <a:ahLst/>
              <a:cxnLst/>
              <a:rect l="l" t="t" r="r" b="b"/>
              <a:pathLst>
                <a:path w="15045" h="14171" extrusionOk="0">
                  <a:moveTo>
                    <a:pt x="7060" y="52"/>
                  </a:moveTo>
                  <a:cubicBezTo>
                    <a:pt x="5518" y="291"/>
                    <a:pt x="4215" y="1285"/>
                    <a:pt x="3153" y="2433"/>
                  </a:cubicBezTo>
                  <a:lnTo>
                    <a:pt x="3153" y="2433"/>
                  </a:lnTo>
                  <a:cubicBezTo>
                    <a:pt x="2845" y="2776"/>
                    <a:pt x="2553" y="3136"/>
                    <a:pt x="2279" y="3496"/>
                  </a:cubicBezTo>
                  <a:lnTo>
                    <a:pt x="2279" y="3496"/>
                  </a:lnTo>
                  <a:cubicBezTo>
                    <a:pt x="1354" y="4695"/>
                    <a:pt x="0" y="6631"/>
                    <a:pt x="891" y="8173"/>
                  </a:cubicBezTo>
                  <a:lnTo>
                    <a:pt x="891" y="8173"/>
                  </a:lnTo>
                  <a:cubicBezTo>
                    <a:pt x="1542" y="9338"/>
                    <a:pt x="2930" y="10144"/>
                    <a:pt x="4010" y="10880"/>
                  </a:cubicBezTo>
                  <a:lnTo>
                    <a:pt x="4010" y="10880"/>
                  </a:lnTo>
                  <a:cubicBezTo>
                    <a:pt x="5312" y="11771"/>
                    <a:pt x="6666" y="12577"/>
                    <a:pt x="8071" y="13279"/>
                  </a:cubicBezTo>
                  <a:lnTo>
                    <a:pt x="8071" y="13279"/>
                  </a:lnTo>
                  <a:cubicBezTo>
                    <a:pt x="9767" y="14119"/>
                    <a:pt x="11035" y="14170"/>
                    <a:pt x="12080" y="12457"/>
                  </a:cubicBezTo>
                  <a:lnTo>
                    <a:pt x="12080" y="12457"/>
                  </a:lnTo>
                  <a:cubicBezTo>
                    <a:pt x="12474" y="11806"/>
                    <a:pt x="12851" y="11103"/>
                    <a:pt x="13177" y="10349"/>
                  </a:cubicBezTo>
                  <a:lnTo>
                    <a:pt x="13177" y="10349"/>
                  </a:lnTo>
                  <a:cubicBezTo>
                    <a:pt x="14513" y="7368"/>
                    <a:pt x="15044" y="3753"/>
                    <a:pt x="12046" y="1679"/>
                  </a:cubicBezTo>
                  <a:lnTo>
                    <a:pt x="12046" y="1679"/>
                  </a:lnTo>
                  <a:cubicBezTo>
                    <a:pt x="10761" y="788"/>
                    <a:pt x="9321" y="0"/>
                    <a:pt x="7745" y="0"/>
                  </a:cubicBezTo>
                  <a:lnTo>
                    <a:pt x="7745" y="0"/>
                  </a:lnTo>
                  <a:cubicBezTo>
                    <a:pt x="7522" y="0"/>
                    <a:pt x="7300" y="17"/>
                    <a:pt x="7060" y="52"/>
                  </a:cubicBezTo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0" name="Google Shape;2100;p26"/>
            <p:cNvSpPr/>
            <p:nvPr/>
          </p:nvSpPr>
          <p:spPr>
            <a:xfrm>
              <a:off x="6230000" y="2103800"/>
              <a:ext cx="317875" cy="294725"/>
            </a:xfrm>
            <a:custGeom>
              <a:avLst/>
              <a:gdLst/>
              <a:ahLst/>
              <a:cxnLst/>
              <a:rect l="l" t="t" r="r" b="b"/>
              <a:pathLst>
                <a:path w="12715" h="11789" extrusionOk="0">
                  <a:moveTo>
                    <a:pt x="4730" y="52"/>
                  </a:moveTo>
                  <a:cubicBezTo>
                    <a:pt x="3188" y="291"/>
                    <a:pt x="1885" y="1285"/>
                    <a:pt x="823" y="2433"/>
                  </a:cubicBezTo>
                  <a:lnTo>
                    <a:pt x="823" y="2433"/>
                  </a:lnTo>
                  <a:cubicBezTo>
                    <a:pt x="1269" y="2245"/>
                    <a:pt x="1663" y="1902"/>
                    <a:pt x="2160" y="1919"/>
                  </a:cubicBezTo>
                  <a:lnTo>
                    <a:pt x="2160" y="1919"/>
                  </a:lnTo>
                  <a:cubicBezTo>
                    <a:pt x="1800" y="3958"/>
                    <a:pt x="875" y="6031"/>
                    <a:pt x="1" y="7882"/>
                  </a:cubicBezTo>
                  <a:lnTo>
                    <a:pt x="1" y="7882"/>
                  </a:lnTo>
                  <a:cubicBezTo>
                    <a:pt x="1046" y="5860"/>
                    <a:pt x="2074" y="3838"/>
                    <a:pt x="3102" y="1816"/>
                  </a:cubicBezTo>
                  <a:lnTo>
                    <a:pt x="3102" y="1816"/>
                  </a:lnTo>
                  <a:cubicBezTo>
                    <a:pt x="3290" y="1474"/>
                    <a:pt x="3479" y="1097"/>
                    <a:pt x="3805" y="891"/>
                  </a:cubicBezTo>
                  <a:lnTo>
                    <a:pt x="3805" y="891"/>
                  </a:lnTo>
                  <a:cubicBezTo>
                    <a:pt x="4147" y="686"/>
                    <a:pt x="4661" y="737"/>
                    <a:pt x="4850" y="1080"/>
                  </a:cubicBezTo>
                  <a:lnTo>
                    <a:pt x="4850" y="1080"/>
                  </a:lnTo>
                  <a:cubicBezTo>
                    <a:pt x="4970" y="1337"/>
                    <a:pt x="4884" y="1645"/>
                    <a:pt x="4781" y="1919"/>
                  </a:cubicBezTo>
                  <a:lnTo>
                    <a:pt x="4781" y="1919"/>
                  </a:lnTo>
                  <a:cubicBezTo>
                    <a:pt x="4284" y="3307"/>
                    <a:pt x="3702" y="4678"/>
                    <a:pt x="3051" y="6014"/>
                  </a:cubicBezTo>
                  <a:lnTo>
                    <a:pt x="3051" y="6014"/>
                  </a:lnTo>
                  <a:cubicBezTo>
                    <a:pt x="3702" y="4866"/>
                    <a:pt x="4404" y="3735"/>
                    <a:pt x="5141" y="2639"/>
                  </a:cubicBezTo>
                  <a:lnTo>
                    <a:pt x="5141" y="2639"/>
                  </a:lnTo>
                  <a:cubicBezTo>
                    <a:pt x="5501" y="2108"/>
                    <a:pt x="6015" y="1525"/>
                    <a:pt x="6649" y="1662"/>
                  </a:cubicBezTo>
                  <a:lnTo>
                    <a:pt x="6649" y="1662"/>
                  </a:lnTo>
                  <a:cubicBezTo>
                    <a:pt x="7077" y="1765"/>
                    <a:pt x="7368" y="2211"/>
                    <a:pt x="7403" y="2673"/>
                  </a:cubicBezTo>
                  <a:lnTo>
                    <a:pt x="7403" y="2673"/>
                  </a:lnTo>
                  <a:cubicBezTo>
                    <a:pt x="7454" y="3119"/>
                    <a:pt x="7283" y="3547"/>
                    <a:pt x="7129" y="3975"/>
                  </a:cubicBezTo>
                  <a:lnTo>
                    <a:pt x="7129" y="3975"/>
                  </a:lnTo>
                  <a:cubicBezTo>
                    <a:pt x="6289" y="6014"/>
                    <a:pt x="5124" y="7916"/>
                    <a:pt x="3959" y="9784"/>
                  </a:cubicBezTo>
                  <a:lnTo>
                    <a:pt x="3959" y="9784"/>
                  </a:lnTo>
                  <a:cubicBezTo>
                    <a:pt x="4970" y="8362"/>
                    <a:pt x="5998" y="6922"/>
                    <a:pt x="7009" y="5483"/>
                  </a:cubicBezTo>
                  <a:lnTo>
                    <a:pt x="7009" y="5483"/>
                  </a:lnTo>
                  <a:cubicBezTo>
                    <a:pt x="7283" y="5106"/>
                    <a:pt x="7574" y="4712"/>
                    <a:pt x="7968" y="4489"/>
                  </a:cubicBezTo>
                  <a:lnTo>
                    <a:pt x="7968" y="4489"/>
                  </a:lnTo>
                  <a:cubicBezTo>
                    <a:pt x="8379" y="4249"/>
                    <a:pt x="8928" y="4198"/>
                    <a:pt x="9288" y="4524"/>
                  </a:cubicBezTo>
                  <a:lnTo>
                    <a:pt x="9288" y="4524"/>
                  </a:lnTo>
                  <a:cubicBezTo>
                    <a:pt x="9579" y="4781"/>
                    <a:pt x="9647" y="5243"/>
                    <a:pt x="9562" y="5620"/>
                  </a:cubicBezTo>
                  <a:lnTo>
                    <a:pt x="9562" y="5620"/>
                  </a:lnTo>
                  <a:cubicBezTo>
                    <a:pt x="9459" y="6014"/>
                    <a:pt x="9219" y="6357"/>
                    <a:pt x="8996" y="6683"/>
                  </a:cubicBezTo>
                  <a:lnTo>
                    <a:pt x="8996" y="6683"/>
                  </a:lnTo>
                  <a:cubicBezTo>
                    <a:pt x="7985" y="8173"/>
                    <a:pt x="6974" y="9664"/>
                    <a:pt x="5946" y="11155"/>
                  </a:cubicBezTo>
                  <a:lnTo>
                    <a:pt x="5946" y="11155"/>
                  </a:lnTo>
                  <a:cubicBezTo>
                    <a:pt x="7060" y="9801"/>
                    <a:pt x="8157" y="8447"/>
                    <a:pt x="9270" y="7111"/>
                  </a:cubicBezTo>
                  <a:lnTo>
                    <a:pt x="9270" y="7111"/>
                  </a:lnTo>
                  <a:cubicBezTo>
                    <a:pt x="9510" y="6785"/>
                    <a:pt x="9853" y="6443"/>
                    <a:pt x="10247" y="6528"/>
                  </a:cubicBezTo>
                  <a:lnTo>
                    <a:pt x="10247" y="6528"/>
                  </a:lnTo>
                  <a:cubicBezTo>
                    <a:pt x="10555" y="6717"/>
                    <a:pt x="10641" y="7128"/>
                    <a:pt x="10573" y="7488"/>
                  </a:cubicBezTo>
                  <a:lnTo>
                    <a:pt x="10573" y="7488"/>
                  </a:lnTo>
                  <a:cubicBezTo>
                    <a:pt x="10504" y="7848"/>
                    <a:pt x="10281" y="8139"/>
                    <a:pt x="10076" y="8447"/>
                  </a:cubicBezTo>
                  <a:lnTo>
                    <a:pt x="10076" y="8447"/>
                  </a:lnTo>
                  <a:cubicBezTo>
                    <a:pt x="9305" y="9561"/>
                    <a:pt x="8534" y="10675"/>
                    <a:pt x="7763" y="11789"/>
                  </a:cubicBezTo>
                  <a:lnTo>
                    <a:pt x="7763" y="11789"/>
                  </a:lnTo>
                  <a:cubicBezTo>
                    <a:pt x="8551" y="10709"/>
                    <a:pt x="9493" y="9750"/>
                    <a:pt x="10555" y="8927"/>
                  </a:cubicBezTo>
                  <a:lnTo>
                    <a:pt x="10555" y="8927"/>
                  </a:lnTo>
                  <a:cubicBezTo>
                    <a:pt x="10658" y="9407"/>
                    <a:pt x="10761" y="9870"/>
                    <a:pt x="10847" y="10349"/>
                  </a:cubicBezTo>
                  <a:lnTo>
                    <a:pt x="10847" y="10349"/>
                  </a:lnTo>
                  <a:cubicBezTo>
                    <a:pt x="12183" y="7368"/>
                    <a:pt x="12714" y="3753"/>
                    <a:pt x="9716" y="1679"/>
                  </a:cubicBezTo>
                  <a:lnTo>
                    <a:pt x="9716" y="1679"/>
                  </a:lnTo>
                  <a:cubicBezTo>
                    <a:pt x="8431" y="788"/>
                    <a:pt x="6991" y="0"/>
                    <a:pt x="5415" y="0"/>
                  </a:cubicBezTo>
                  <a:lnTo>
                    <a:pt x="5415" y="0"/>
                  </a:lnTo>
                  <a:cubicBezTo>
                    <a:pt x="5192" y="0"/>
                    <a:pt x="4970" y="17"/>
                    <a:pt x="4730" y="52"/>
                  </a:cubicBezTo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1" name="Google Shape;2101;p26"/>
            <p:cNvSpPr/>
            <p:nvPr/>
          </p:nvSpPr>
          <p:spPr>
            <a:xfrm>
              <a:off x="6111350" y="2075950"/>
              <a:ext cx="320000" cy="580575"/>
            </a:xfrm>
            <a:custGeom>
              <a:avLst/>
              <a:gdLst/>
              <a:ahLst/>
              <a:cxnLst/>
              <a:rect l="l" t="t" r="r" b="b"/>
              <a:pathLst>
                <a:path w="12800" h="23223" extrusionOk="0">
                  <a:moveTo>
                    <a:pt x="8516" y="0"/>
                  </a:moveTo>
                  <a:lnTo>
                    <a:pt x="8516" y="0"/>
                  </a:lnTo>
                  <a:cubicBezTo>
                    <a:pt x="6923" y="395"/>
                    <a:pt x="5569" y="1440"/>
                    <a:pt x="4541" y="2708"/>
                  </a:cubicBezTo>
                  <a:cubicBezTo>
                    <a:pt x="3530" y="3976"/>
                    <a:pt x="2793" y="5449"/>
                    <a:pt x="2142" y="6940"/>
                  </a:cubicBezTo>
                  <a:cubicBezTo>
                    <a:pt x="857" y="9904"/>
                    <a:pt x="0" y="13125"/>
                    <a:pt x="0" y="16398"/>
                  </a:cubicBezTo>
                  <a:cubicBezTo>
                    <a:pt x="18" y="17203"/>
                    <a:pt x="69" y="18026"/>
                    <a:pt x="206" y="18831"/>
                  </a:cubicBezTo>
                  <a:cubicBezTo>
                    <a:pt x="343" y="19619"/>
                    <a:pt x="566" y="20425"/>
                    <a:pt x="874" y="21178"/>
                  </a:cubicBezTo>
                  <a:cubicBezTo>
                    <a:pt x="1046" y="21555"/>
                    <a:pt x="1234" y="21915"/>
                    <a:pt x="1474" y="22258"/>
                  </a:cubicBezTo>
                  <a:cubicBezTo>
                    <a:pt x="1714" y="22583"/>
                    <a:pt x="2005" y="22909"/>
                    <a:pt x="2416" y="23063"/>
                  </a:cubicBezTo>
                  <a:cubicBezTo>
                    <a:pt x="2748" y="23188"/>
                    <a:pt x="3080" y="23223"/>
                    <a:pt x="3411" y="23223"/>
                  </a:cubicBezTo>
                  <a:cubicBezTo>
                    <a:pt x="3491" y="23223"/>
                    <a:pt x="3570" y="23221"/>
                    <a:pt x="3650" y="23217"/>
                  </a:cubicBezTo>
                  <a:cubicBezTo>
                    <a:pt x="3856" y="23217"/>
                    <a:pt x="4061" y="23183"/>
                    <a:pt x="4267" y="23149"/>
                  </a:cubicBezTo>
                  <a:cubicBezTo>
                    <a:pt x="4473" y="23132"/>
                    <a:pt x="4661" y="23080"/>
                    <a:pt x="4867" y="23029"/>
                  </a:cubicBezTo>
                  <a:cubicBezTo>
                    <a:pt x="5672" y="22840"/>
                    <a:pt x="6426" y="22549"/>
                    <a:pt x="7163" y="22189"/>
                  </a:cubicBezTo>
                  <a:cubicBezTo>
                    <a:pt x="7522" y="22001"/>
                    <a:pt x="7882" y="21830"/>
                    <a:pt x="8225" y="21607"/>
                  </a:cubicBezTo>
                  <a:cubicBezTo>
                    <a:pt x="8413" y="21504"/>
                    <a:pt x="8585" y="21401"/>
                    <a:pt x="8756" y="21281"/>
                  </a:cubicBezTo>
                  <a:lnTo>
                    <a:pt x="9253" y="20939"/>
                  </a:lnTo>
                  <a:cubicBezTo>
                    <a:pt x="10572" y="19979"/>
                    <a:pt x="11755" y="18848"/>
                    <a:pt x="12800" y="17615"/>
                  </a:cubicBezTo>
                  <a:lnTo>
                    <a:pt x="12800" y="17615"/>
                  </a:lnTo>
                  <a:cubicBezTo>
                    <a:pt x="11720" y="18814"/>
                    <a:pt x="10504" y="19893"/>
                    <a:pt x="9167" y="20802"/>
                  </a:cubicBezTo>
                  <a:cubicBezTo>
                    <a:pt x="8499" y="21264"/>
                    <a:pt x="7797" y="21675"/>
                    <a:pt x="7094" y="22035"/>
                  </a:cubicBezTo>
                  <a:cubicBezTo>
                    <a:pt x="6357" y="22395"/>
                    <a:pt x="5603" y="22686"/>
                    <a:pt x="4832" y="22875"/>
                  </a:cubicBezTo>
                  <a:cubicBezTo>
                    <a:pt x="4627" y="22909"/>
                    <a:pt x="4438" y="22960"/>
                    <a:pt x="4233" y="22995"/>
                  </a:cubicBezTo>
                  <a:cubicBezTo>
                    <a:pt x="4044" y="23012"/>
                    <a:pt x="3839" y="23046"/>
                    <a:pt x="3650" y="23046"/>
                  </a:cubicBezTo>
                  <a:cubicBezTo>
                    <a:pt x="3557" y="23054"/>
                    <a:pt x="3463" y="23058"/>
                    <a:pt x="3369" y="23058"/>
                  </a:cubicBezTo>
                  <a:cubicBezTo>
                    <a:pt x="3065" y="23058"/>
                    <a:pt x="2760" y="23014"/>
                    <a:pt x="2485" y="22909"/>
                  </a:cubicBezTo>
                  <a:cubicBezTo>
                    <a:pt x="2125" y="22772"/>
                    <a:pt x="1851" y="22464"/>
                    <a:pt x="1611" y="22155"/>
                  </a:cubicBezTo>
                  <a:cubicBezTo>
                    <a:pt x="1388" y="21830"/>
                    <a:pt x="1200" y="21470"/>
                    <a:pt x="1029" y="21110"/>
                  </a:cubicBezTo>
                  <a:cubicBezTo>
                    <a:pt x="720" y="20373"/>
                    <a:pt x="514" y="19585"/>
                    <a:pt x="377" y="18797"/>
                  </a:cubicBezTo>
                  <a:cubicBezTo>
                    <a:pt x="240" y="18009"/>
                    <a:pt x="172" y="17186"/>
                    <a:pt x="172" y="16381"/>
                  </a:cubicBezTo>
                  <a:cubicBezTo>
                    <a:pt x="155" y="13160"/>
                    <a:pt x="1011" y="9955"/>
                    <a:pt x="2296" y="7008"/>
                  </a:cubicBezTo>
                  <a:cubicBezTo>
                    <a:pt x="2948" y="5535"/>
                    <a:pt x="3667" y="4061"/>
                    <a:pt x="4678" y="2810"/>
                  </a:cubicBezTo>
                  <a:cubicBezTo>
                    <a:pt x="5638" y="1543"/>
                    <a:pt x="6940" y="446"/>
                    <a:pt x="8516" y="0"/>
                  </a:cubicBezTo>
                  <a:close/>
                </a:path>
              </a:pathLst>
            </a:custGeom>
            <a:solidFill>
              <a:srgbClr val="FFF8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2" name="Google Shape;2102;p26"/>
            <p:cNvSpPr/>
            <p:nvPr/>
          </p:nvSpPr>
          <p:spPr>
            <a:xfrm>
              <a:off x="5887325" y="2965650"/>
              <a:ext cx="179075" cy="98125"/>
            </a:xfrm>
            <a:custGeom>
              <a:avLst/>
              <a:gdLst/>
              <a:ahLst/>
              <a:cxnLst/>
              <a:rect l="l" t="t" r="r" b="b"/>
              <a:pathLst>
                <a:path w="7163" h="3925" extrusionOk="0">
                  <a:moveTo>
                    <a:pt x="103" y="0"/>
                  </a:moveTo>
                  <a:lnTo>
                    <a:pt x="0" y="155"/>
                  </a:lnTo>
                  <a:cubicBezTo>
                    <a:pt x="1062" y="977"/>
                    <a:pt x="2193" y="1731"/>
                    <a:pt x="3376" y="2382"/>
                  </a:cubicBezTo>
                  <a:cubicBezTo>
                    <a:pt x="3975" y="2691"/>
                    <a:pt x="4592" y="2965"/>
                    <a:pt x="5209" y="3222"/>
                  </a:cubicBezTo>
                  <a:cubicBezTo>
                    <a:pt x="5843" y="3479"/>
                    <a:pt x="6460" y="3719"/>
                    <a:pt x="7111" y="3924"/>
                  </a:cubicBezTo>
                  <a:lnTo>
                    <a:pt x="7162" y="3753"/>
                  </a:lnTo>
                  <a:cubicBezTo>
                    <a:pt x="6545" y="3513"/>
                    <a:pt x="5929" y="3273"/>
                    <a:pt x="5312" y="2982"/>
                  </a:cubicBezTo>
                  <a:cubicBezTo>
                    <a:pt x="4695" y="2725"/>
                    <a:pt x="4112" y="2416"/>
                    <a:pt x="3530" y="2091"/>
                  </a:cubicBezTo>
                  <a:cubicBezTo>
                    <a:pt x="2348" y="1474"/>
                    <a:pt x="1200" y="789"/>
                    <a:pt x="103" y="0"/>
                  </a:cubicBezTo>
                  <a:close/>
                </a:path>
              </a:pathLst>
            </a:custGeom>
            <a:solidFill>
              <a:srgbClr val="3438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3" name="Google Shape;2103;p26"/>
            <p:cNvSpPr/>
            <p:nvPr/>
          </p:nvSpPr>
          <p:spPr>
            <a:xfrm>
              <a:off x="5967425" y="2653800"/>
              <a:ext cx="106250" cy="406975"/>
            </a:xfrm>
            <a:custGeom>
              <a:avLst/>
              <a:gdLst/>
              <a:ahLst/>
              <a:cxnLst/>
              <a:rect l="l" t="t" r="r" b="b"/>
              <a:pathLst>
                <a:path w="4250" h="16279" extrusionOk="0">
                  <a:moveTo>
                    <a:pt x="172" y="1"/>
                  </a:moveTo>
                  <a:lnTo>
                    <a:pt x="0" y="18"/>
                  </a:lnTo>
                  <a:cubicBezTo>
                    <a:pt x="309" y="2811"/>
                    <a:pt x="788" y="5569"/>
                    <a:pt x="1440" y="8294"/>
                  </a:cubicBezTo>
                  <a:cubicBezTo>
                    <a:pt x="1799" y="9664"/>
                    <a:pt x="2211" y="11001"/>
                    <a:pt x="2639" y="12337"/>
                  </a:cubicBezTo>
                  <a:cubicBezTo>
                    <a:pt x="3084" y="13657"/>
                    <a:pt x="3564" y="14976"/>
                    <a:pt x="4095" y="16278"/>
                  </a:cubicBezTo>
                  <a:lnTo>
                    <a:pt x="4250" y="16210"/>
                  </a:lnTo>
                  <a:cubicBezTo>
                    <a:pt x="3753" y="14907"/>
                    <a:pt x="3307" y="13588"/>
                    <a:pt x="2879" y="12252"/>
                  </a:cubicBezTo>
                  <a:cubicBezTo>
                    <a:pt x="2468" y="10915"/>
                    <a:pt x="2108" y="9579"/>
                    <a:pt x="1765" y="8225"/>
                  </a:cubicBezTo>
                  <a:cubicBezTo>
                    <a:pt x="1063" y="5518"/>
                    <a:pt x="531" y="2776"/>
                    <a:pt x="172" y="1"/>
                  </a:cubicBezTo>
                  <a:close/>
                </a:path>
              </a:pathLst>
            </a:custGeom>
            <a:solidFill>
              <a:srgbClr val="3438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4" name="Google Shape;2104;p26"/>
            <p:cNvSpPr/>
            <p:nvPr/>
          </p:nvSpPr>
          <p:spPr>
            <a:xfrm>
              <a:off x="5878325" y="2817425"/>
              <a:ext cx="407400" cy="149100"/>
            </a:xfrm>
            <a:custGeom>
              <a:avLst/>
              <a:gdLst/>
              <a:ahLst/>
              <a:cxnLst/>
              <a:rect l="l" t="t" r="r" b="b"/>
              <a:pathLst>
                <a:path w="16296" h="5964" extrusionOk="0">
                  <a:moveTo>
                    <a:pt x="16192" y="1"/>
                  </a:moveTo>
                  <a:cubicBezTo>
                    <a:pt x="15044" y="892"/>
                    <a:pt x="13811" y="1663"/>
                    <a:pt x="12526" y="2314"/>
                  </a:cubicBezTo>
                  <a:cubicBezTo>
                    <a:pt x="11223" y="2965"/>
                    <a:pt x="9870" y="3479"/>
                    <a:pt x="8482" y="3908"/>
                  </a:cubicBezTo>
                  <a:cubicBezTo>
                    <a:pt x="5740" y="4833"/>
                    <a:pt x="2862" y="5364"/>
                    <a:pt x="0" y="5775"/>
                  </a:cubicBezTo>
                  <a:lnTo>
                    <a:pt x="17" y="5964"/>
                  </a:lnTo>
                  <a:cubicBezTo>
                    <a:pt x="2896" y="5587"/>
                    <a:pt x="5792" y="5107"/>
                    <a:pt x="8585" y="4233"/>
                  </a:cubicBezTo>
                  <a:cubicBezTo>
                    <a:pt x="9973" y="3770"/>
                    <a:pt x="11326" y="3205"/>
                    <a:pt x="12628" y="2537"/>
                  </a:cubicBezTo>
                  <a:cubicBezTo>
                    <a:pt x="13931" y="1869"/>
                    <a:pt x="15164" y="1063"/>
                    <a:pt x="16295" y="138"/>
                  </a:cubicBezTo>
                  <a:lnTo>
                    <a:pt x="16192" y="1"/>
                  </a:lnTo>
                  <a:close/>
                </a:path>
              </a:pathLst>
            </a:custGeom>
            <a:solidFill>
              <a:srgbClr val="3438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5" name="Google Shape;2105;p26"/>
            <p:cNvSpPr/>
            <p:nvPr/>
          </p:nvSpPr>
          <p:spPr>
            <a:xfrm>
              <a:off x="5964850" y="2651650"/>
              <a:ext cx="309300" cy="174375"/>
            </a:xfrm>
            <a:custGeom>
              <a:avLst/>
              <a:gdLst/>
              <a:ahLst/>
              <a:cxnLst/>
              <a:rect l="l" t="t" r="r" b="b"/>
              <a:pathLst>
                <a:path w="12372" h="6975" extrusionOk="0">
                  <a:moveTo>
                    <a:pt x="120" y="1"/>
                  </a:moveTo>
                  <a:lnTo>
                    <a:pt x="0" y="138"/>
                  </a:lnTo>
                  <a:cubicBezTo>
                    <a:pt x="1800" y="1663"/>
                    <a:pt x="3736" y="3034"/>
                    <a:pt x="5792" y="4199"/>
                  </a:cubicBezTo>
                  <a:cubicBezTo>
                    <a:pt x="6837" y="4764"/>
                    <a:pt x="7899" y="5278"/>
                    <a:pt x="8996" y="5741"/>
                  </a:cubicBezTo>
                  <a:cubicBezTo>
                    <a:pt x="10076" y="6204"/>
                    <a:pt x="11189" y="6615"/>
                    <a:pt x="12303" y="6975"/>
                  </a:cubicBezTo>
                  <a:lnTo>
                    <a:pt x="12372" y="6803"/>
                  </a:lnTo>
                  <a:cubicBezTo>
                    <a:pt x="11258" y="6426"/>
                    <a:pt x="10161" y="5998"/>
                    <a:pt x="9099" y="5501"/>
                  </a:cubicBezTo>
                  <a:cubicBezTo>
                    <a:pt x="8019" y="5021"/>
                    <a:pt x="6974" y="4490"/>
                    <a:pt x="5963" y="3908"/>
                  </a:cubicBezTo>
                  <a:cubicBezTo>
                    <a:pt x="3907" y="2794"/>
                    <a:pt x="1937" y="1492"/>
                    <a:pt x="120" y="1"/>
                  </a:cubicBezTo>
                  <a:close/>
                </a:path>
              </a:pathLst>
            </a:custGeom>
            <a:solidFill>
              <a:srgbClr val="3438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6" name="Google Shape;2106;p26"/>
            <p:cNvSpPr/>
            <p:nvPr/>
          </p:nvSpPr>
          <p:spPr>
            <a:xfrm>
              <a:off x="5862900" y="2946800"/>
              <a:ext cx="48000" cy="37725"/>
            </a:xfrm>
            <a:custGeom>
              <a:avLst/>
              <a:gdLst/>
              <a:ahLst/>
              <a:cxnLst/>
              <a:rect l="l" t="t" r="r" b="b"/>
              <a:pathLst>
                <a:path w="1920" h="1509" extrusionOk="0">
                  <a:moveTo>
                    <a:pt x="720" y="1"/>
                  </a:moveTo>
                  <a:cubicBezTo>
                    <a:pt x="86" y="35"/>
                    <a:pt x="1" y="960"/>
                    <a:pt x="463" y="1303"/>
                  </a:cubicBezTo>
                  <a:lnTo>
                    <a:pt x="463" y="1303"/>
                  </a:lnTo>
                  <a:cubicBezTo>
                    <a:pt x="737" y="1508"/>
                    <a:pt x="1166" y="1474"/>
                    <a:pt x="1406" y="1234"/>
                  </a:cubicBezTo>
                  <a:lnTo>
                    <a:pt x="1406" y="1234"/>
                  </a:lnTo>
                  <a:cubicBezTo>
                    <a:pt x="1920" y="720"/>
                    <a:pt x="1388" y="1"/>
                    <a:pt x="772" y="1"/>
                  </a:cubicBezTo>
                  <a:lnTo>
                    <a:pt x="772" y="1"/>
                  </a:lnTo>
                  <a:cubicBezTo>
                    <a:pt x="754" y="1"/>
                    <a:pt x="737" y="1"/>
                    <a:pt x="720" y="1"/>
                  </a:cubicBezTo>
                  <a:close/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7" name="Google Shape;2107;p26"/>
            <p:cNvSpPr/>
            <p:nvPr/>
          </p:nvSpPr>
          <p:spPr>
            <a:xfrm>
              <a:off x="5867600" y="2955800"/>
              <a:ext cx="27875" cy="21875"/>
            </a:xfrm>
            <a:custGeom>
              <a:avLst/>
              <a:gdLst/>
              <a:ahLst/>
              <a:cxnLst/>
              <a:rect l="l" t="t" r="r" b="b"/>
              <a:pathLst>
                <a:path w="1115" h="875" extrusionOk="0">
                  <a:moveTo>
                    <a:pt x="412" y="0"/>
                  </a:moveTo>
                  <a:cubicBezTo>
                    <a:pt x="52" y="17"/>
                    <a:pt x="1" y="566"/>
                    <a:pt x="258" y="754"/>
                  </a:cubicBezTo>
                  <a:lnTo>
                    <a:pt x="258" y="754"/>
                  </a:lnTo>
                  <a:cubicBezTo>
                    <a:pt x="429" y="874"/>
                    <a:pt x="669" y="857"/>
                    <a:pt x="823" y="720"/>
                  </a:cubicBezTo>
                  <a:lnTo>
                    <a:pt x="823" y="720"/>
                  </a:lnTo>
                  <a:cubicBezTo>
                    <a:pt x="1115" y="429"/>
                    <a:pt x="806" y="0"/>
                    <a:pt x="446" y="0"/>
                  </a:cubicBezTo>
                  <a:lnTo>
                    <a:pt x="446" y="0"/>
                  </a:lnTo>
                  <a:cubicBezTo>
                    <a:pt x="429" y="0"/>
                    <a:pt x="429" y="0"/>
                    <a:pt x="412" y="0"/>
                  </a:cubicBezTo>
                  <a:close/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8" name="Google Shape;2108;p26"/>
            <p:cNvSpPr/>
            <p:nvPr/>
          </p:nvSpPr>
          <p:spPr>
            <a:xfrm>
              <a:off x="6053100" y="3046175"/>
              <a:ext cx="44575" cy="39000"/>
            </a:xfrm>
            <a:custGeom>
              <a:avLst/>
              <a:gdLst/>
              <a:ahLst/>
              <a:cxnLst/>
              <a:rect l="l" t="t" r="r" b="b"/>
              <a:pathLst>
                <a:path w="1783" h="1560" extrusionOk="0">
                  <a:moveTo>
                    <a:pt x="52" y="566"/>
                  </a:moveTo>
                  <a:cubicBezTo>
                    <a:pt x="0" y="892"/>
                    <a:pt x="206" y="1269"/>
                    <a:pt x="531" y="1371"/>
                  </a:cubicBezTo>
                  <a:lnTo>
                    <a:pt x="531" y="1371"/>
                  </a:lnTo>
                  <a:cubicBezTo>
                    <a:pt x="1063" y="1560"/>
                    <a:pt x="1782" y="960"/>
                    <a:pt x="1457" y="429"/>
                  </a:cubicBezTo>
                  <a:lnTo>
                    <a:pt x="1457" y="429"/>
                  </a:lnTo>
                  <a:cubicBezTo>
                    <a:pt x="1302" y="155"/>
                    <a:pt x="994" y="1"/>
                    <a:pt x="720" y="1"/>
                  </a:cubicBezTo>
                  <a:lnTo>
                    <a:pt x="720" y="1"/>
                  </a:lnTo>
                  <a:cubicBezTo>
                    <a:pt x="411" y="1"/>
                    <a:pt x="120" y="172"/>
                    <a:pt x="52" y="566"/>
                  </a:cubicBezTo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9" name="Google Shape;2109;p26"/>
            <p:cNvSpPr/>
            <p:nvPr/>
          </p:nvSpPr>
          <p:spPr>
            <a:xfrm>
              <a:off x="6062525" y="3058175"/>
              <a:ext cx="26150" cy="22725"/>
            </a:xfrm>
            <a:custGeom>
              <a:avLst/>
              <a:gdLst/>
              <a:ahLst/>
              <a:cxnLst/>
              <a:rect l="l" t="t" r="r" b="b"/>
              <a:pathLst>
                <a:path w="1046" h="909" extrusionOk="0">
                  <a:moveTo>
                    <a:pt x="34" y="326"/>
                  </a:moveTo>
                  <a:cubicBezTo>
                    <a:pt x="0" y="514"/>
                    <a:pt x="120" y="737"/>
                    <a:pt x="309" y="789"/>
                  </a:cubicBezTo>
                  <a:lnTo>
                    <a:pt x="309" y="789"/>
                  </a:lnTo>
                  <a:cubicBezTo>
                    <a:pt x="617" y="909"/>
                    <a:pt x="1045" y="566"/>
                    <a:pt x="857" y="240"/>
                  </a:cubicBezTo>
                  <a:lnTo>
                    <a:pt x="857" y="240"/>
                  </a:lnTo>
                  <a:cubicBezTo>
                    <a:pt x="754" y="86"/>
                    <a:pt x="583" y="0"/>
                    <a:pt x="411" y="0"/>
                  </a:cubicBezTo>
                  <a:lnTo>
                    <a:pt x="411" y="0"/>
                  </a:lnTo>
                  <a:cubicBezTo>
                    <a:pt x="240" y="0"/>
                    <a:pt x="69" y="103"/>
                    <a:pt x="34" y="326"/>
                  </a:cubicBezTo>
                  <a:close/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0" name="Google Shape;2110;p26"/>
            <p:cNvSpPr/>
            <p:nvPr/>
          </p:nvSpPr>
          <p:spPr>
            <a:xfrm>
              <a:off x="5945150" y="2635375"/>
              <a:ext cx="47575" cy="37725"/>
            </a:xfrm>
            <a:custGeom>
              <a:avLst/>
              <a:gdLst/>
              <a:ahLst/>
              <a:cxnLst/>
              <a:rect l="l" t="t" r="r" b="b"/>
              <a:pathLst>
                <a:path w="1903" h="1509" extrusionOk="0">
                  <a:moveTo>
                    <a:pt x="720" y="18"/>
                  </a:moveTo>
                  <a:cubicBezTo>
                    <a:pt x="86" y="52"/>
                    <a:pt x="0" y="978"/>
                    <a:pt x="446" y="1303"/>
                  </a:cubicBezTo>
                  <a:lnTo>
                    <a:pt x="446" y="1303"/>
                  </a:lnTo>
                  <a:cubicBezTo>
                    <a:pt x="737" y="1509"/>
                    <a:pt x="1148" y="1492"/>
                    <a:pt x="1388" y="1235"/>
                  </a:cubicBezTo>
                  <a:lnTo>
                    <a:pt x="1388" y="1235"/>
                  </a:lnTo>
                  <a:cubicBezTo>
                    <a:pt x="1902" y="738"/>
                    <a:pt x="1388" y="1"/>
                    <a:pt x="754" y="1"/>
                  </a:cubicBezTo>
                  <a:lnTo>
                    <a:pt x="754" y="1"/>
                  </a:lnTo>
                  <a:cubicBezTo>
                    <a:pt x="737" y="1"/>
                    <a:pt x="737" y="18"/>
                    <a:pt x="720" y="18"/>
                  </a:cubicBezTo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1" name="Google Shape;2111;p26"/>
            <p:cNvSpPr/>
            <p:nvPr/>
          </p:nvSpPr>
          <p:spPr>
            <a:xfrm>
              <a:off x="5949850" y="2644375"/>
              <a:ext cx="27875" cy="22300"/>
            </a:xfrm>
            <a:custGeom>
              <a:avLst/>
              <a:gdLst/>
              <a:ahLst/>
              <a:cxnLst/>
              <a:rect l="l" t="t" r="r" b="b"/>
              <a:pathLst>
                <a:path w="1115" h="892" extrusionOk="0">
                  <a:moveTo>
                    <a:pt x="412" y="1"/>
                  </a:moveTo>
                  <a:cubicBezTo>
                    <a:pt x="35" y="35"/>
                    <a:pt x="1" y="566"/>
                    <a:pt x="258" y="772"/>
                  </a:cubicBezTo>
                  <a:lnTo>
                    <a:pt x="258" y="772"/>
                  </a:lnTo>
                  <a:cubicBezTo>
                    <a:pt x="429" y="892"/>
                    <a:pt x="669" y="875"/>
                    <a:pt x="806" y="737"/>
                  </a:cubicBezTo>
                  <a:lnTo>
                    <a:pt x="806" y="737"/>
                  </a:lnTo>
                  <a:cubicBezTo>
                    <a:pt x="1115" y="429"/>
                    <a:pt x="806" y="1"/>
                    <a:pt x="446" y="1"/>
                  </a:cubicBezTo>
                  <a:lnTo>
                    <a:pt x="446" y="1"/>
                  </a:lnTo>
                  <a:cubicBezTo>
                    <a:pt x="429" y="1"/>
                    <a:pt x="429" y="1"/>
                    <a:pt x="412" y="1"/>
                  </a:cubicBezTo>
                  <a:close/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2" name="Google Shape;2112;p26"/>
            <p:cNvSpPr/>
            <p:nvPr/>
          </p:nvSpPr>
          <p:spPr>
            <a:xfrm>
              <a:off x="6259125" y="2800300"/>
              <a:ext cx="44575" cy="39000"/>
            </a:xfrm>
            <a:custGeom>
              <a:avLst/>
              <a:gdLst/>
              <a:ahLst/>
              <a:cxnLst/>
              <a:rect l="l" t="t" r="r" b="b"/>
              <a:pathLst>
                <a:path w="1783" h="1560" extrusionOk="0">
                  <a:moveTo>
                    <a:pt x="52" y="549"/>
                  </a:moveTo>
                  <a:cubicBezTo>
                    <a:pt x="1" y="892"/>
                    <a:pt x="206" y="1251"/>
                    <a:pt x="532" y="1371"/>
                  </a:cubicBezTo>
                  <a:lnTo>
                    <a:pt x="532" y="1371"/>
                  </a:lnTo>
                  <a:cubicBezTo>
                    <a:pt x="1063" y="1560"/>
                    <a:pt x="1783" y="960"/>
                    <a:pt x="1457" y="412"/>
                  </a:cubicBezTo>
                  <a:lnTo>
                    <a:pt x="1457" y="412"/>
                  </a:lnTo>
                  <a:cubicBezTo>
                    <a:pt x="1303" y="155"/>
                    <a:pt x="995" y="1"/>
                    <a:pt x="720" y="1"/>
                  </a:cubicBezTo>
                  <a:lnTo>
                    <a:pt x="720" y="1"/>
                  </a:lnTo>
                  <a:cubicBezTo>
                    <a:pt x="412" y="1"/>
                    <a:pt x="121" y="172"/>
                    <a:pt x="52" y="549"/>
                  </a:cubicBezTo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3" name="Google Shape;2113;p26"/>
            <p:cNvSpPr/>
            <p:nvPr/>
          </p:nvSpPr>
          <p:spPr>
            <a:xfrm>
              <a:off x="6268550" y="2812300"/>
              <a:ext cx="26150" cy="22725"/>
            </a:xfrm>
            <a:custGeom>
              <a:avLst/>
              <a:gdLst/>
              <a:ahLst/>
              <a:cxnLst/>
              <a:rect l="l" t="t" r="r" b="b"/>
              <a:pathLst>
                <a:path w="1046" h="909" extrusionOk="0">
                  <a:moveTo>
                    <a:pt x="35" y="309"/>
                  </a:moveTo>
                  <a:cubicBezTo>
                    <a:pt x="1" y="514"/>
                    <a:pt x="121" y="720"/>
                    <a:pt x="309" y="789"/>
                  </a:cubicBezTo>
                  <a:lnTo>
                    <a:pt x="309" y="789"/>
                  </a:lnTo>
                  <a:cubicBezTo>
                    <a:pt x="618" y="908"/>
                    <a:pt x="1046" y="549"/>
                    <a:pt x="857" y="240"/>
                  </a:cubicBezTo>
                  <a:lnTo>
                    <a:pt x="857" y="240"/>
                  </a:lnTo>
                  <a:cubicBezTo>
                    <a:pt x="755" y="86"/>
                    <a:pt x="583" y="0"/>
                    <a:pt x="412" y="0"/>
                  </a:cubicBezTo>
                  <a:lnTo>
                    <a:pt x="412" y="0"/>
                  </a:lnTo>
                  <a:cubicBezTo>
                    <a:pt x="241" y="0"/>
                    <a:pt x="69" y="86"/>
                    <a:pt x="35" y="309"/>
                  </a:cubicBezTo>
                  <a:close/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4" name="Google Shape;2114;p26"/>
            <p:cNvSpPr/>
            <p:nvPr/>
          </p:nvSpPr>
          <p:spPr>
            <a:xfrm>
              <a:off x="6492600" y="1764100"/>
              <a:ext cx="228325" cy="122550"/>
            </a:xfrm>
            <a:custGeom>
              <a:avLst/>
              <a:gdLst/>
              <a:ahLst/>
              <a:cxnLst/>
              <a:rect l="l" t="t" r="r" b="b"/>
              <a:pathLst>
                <a:path w="9133" h="4902" extrusionOk="0">
                  <a:moveTo>
                    <a:pt x="51" y="1"/>
                  </a:moveTo>
                  <a:lnTo>
                    <a:pt x="0" y="172"/>
                  </a:lnTo>
                  <a:cubicBezTo>
                    <a:pt x="1594" y="789"/>
                    <a:pt x="3136" y="1508"/>
                    <a:pt x="4626" y="2314"/>
                  </a:cubicBezTo>
                  <a:cubicBezTo>
                    <a:pt x="5380" y="2708"/>
                    <a:pt x="6134" y="3102"/>
                    <a:pt x="6871" y="3530"/>
                  </a:cubicBezTo>
                  <a:cubicBezTo>
                    <a:pt x="7591" y="3976"/>
                    <a:pt x="8310" y="4421"/>
                    <a:pt x="9013" y="4901"/>
                  </a:cubicBezTo>
                  <a:lnTo>
                    <a:pt x="9133" y="4747"/>
                  </a:lnTo>
                  <a:cubicBezTo>
                    <a:pt x="8447" y="4250"/>
                    <a:pt x="7745" y="3770"/>
                    <a:pt x="7008" y="3308"/>
                  </a:cubicBezTo>
                  <a:cubicBezTo>
                    <a:pt x="6288" y="2862"/>
                    <a:pt x="5552" y="2417"/>
                    <a:pt x="4798" y="2005"/>
                  </a:cubicBezTo>
                  <a:cubicBezTo>
                    <a:pt x="3256" y="1217"/>
                    <a:pt x="1662" y="566"/>
                    <a:pt x="51" y="1"/>
                  </a:cubicBezTo>
                  <a:close/>
                </a:path>
              </a:pathLst>
            </a:custGeom>
            <a:solidFill>
              <a:srgbClr val="3438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5" name="Google Shape;2115;p26"/>
            <p:cNvSpPr/>
            <p:nvPr/>
          </p:nvSpPr>
          <p:spPr>
            <a:xfrm>
              <a:off x="6328525" y="1880200"/>
              <a:ext cx="398825" cy="78400"/>
            </a:xfrm>
            <a:custGeom>
              <a:avLst/>
              <a:gdLst/>
              <a:ahLst/>
              <a:cxnLst/>
              <a:rect l="l" t="t" r="r" b="b"/>
              <a:pathLst>
                <a:path w="15953" h="3136" extrusionOk="0">
                  <a:moveTo>
                    <a:pt x="15936" y="0"/>
                  </a:moveTo>
                  <a:cubicBezTo>
                    <a:pt x="14582" y="69"/>
                    <a:pt x="13228" y="171"/>
                    <a:pt x="11892" y="326"/>
                  </a:cubicBezTo>
                  <a:cubicBezTo>
                    <a:pt x="10538" y="480"/>
                    <a:pt x="9202" y="668"/>
                    <a:pt x="7865" y="908"/>
                  </a:cubicBezTo>
                  <a:cubicBezTo>
                    <a:pt x="5192" y="1422"/>
                    <a:pt x="2571" y="2125"/>
                    <a:pt x="1" y="2964"/>
                  </a:cubicBezTo>
                  <a:lnTo>
                    <a:pt x="52" y="3136"/>
                  </a:lnTo>
                  <a:cubicBezTo>
                    <a:pt x="2622" y="2330"/>
                    <a:pt x="5261" y="1696"/>
                    <a:pt x="7917" y="1217"/>
                  </a:cubicBezTo>
                  <a:cubicBezTo>
                    <a:pt x="9236" y="960"/>
                    <a:pt x="10572" y="737"/>
                    <a:pt x="11909" y="565"/>
                  </a:cubicBezTo>
                  <a:cubicBezTo>
                    <a:pt x="13245" y="394"/>
                    <a:pt x="14599" y="274"/>
                    <a:pt x="15953" y="189"/>
                  </a:cubicBezTo>
                  <a:lnTo>
                    <a:pt x="15936" y="0"/>
                  </a:lnTo>
                  <a:close/>
                </a:path>
              </a:pathLst>
            </a:custGeom>
            <a:solidFill>
              <a:srgbClr val="3438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6" name="Google Shape;2116;p26"/>
            <p:cNvSpPr/>
            <p:nvPr/>
          </p:nvSpPr>
          <p:spPr>
            <a:xfrm>
              <a:off x="6487025" y="1761950"/>
              <a:ext cx="161500" cy="367575"/>
            </a:xfrm>
            <a:custGeom>
              <a:avLst/>
              <a:gdLst/>
              <a:ahLst/>
              <a:cxnLst/>
              <a:rect l="l" t="t" r="r" b="b"/>
              <a:pathLst>
                <a:path w="6460" h="14703" extrusionOk="0">
                  <a:moveTo>
                    <a:pt x="155" y="1"/>
                  </a:moveTo>
                  <a:lnTo>
                    <a:pt x="0" y="104"/>
                  </a:lnTo>
                  <a:cubicBezTo>
                    <a:pt x="1542" y="2331"/>
                    <a:pt x="2999" y="4627"/>
                    <a:pt x="4113" y="7060"/>
                  </a:cubicBezTo>
                  <a:cubicBezTo>
                    <a:pt x="4695" y="8277"/>
                    <a:pt x="5192" y="9511"/>
                    <a:pt x="5569" y="10796"/>
                  </a:cubicBezTo>
                  <a:cubicBezTo>
                    <a:pt x="5929" y="12081"/>
                    <a:pt x="6186" y="13383"/>
                    <a:pt x="6289" y="14702"/>
                  </a:cubicBezTo>
                  <a:lnTo>
                    <a:pt x="6460" y="14702"/>
                  </a:lnTo>
                  <a:cubicBezTo>
                    <a:pt x="6391" y="13366"/>
                    <a:pt x="6152" y="12029"/>
                    <a:pt x="5792" y="10744"/>
                  </a:cubicBezTo>
                  <a:cubicBezTo>
                    <a:pt x="5432" y="9442"/>
                    <a:pt x="4969" y="8174"/>
                    <a:pt x="4404" y="6940"/>
                  </a:cubicBezTo>
                  <a:cubicBezTo>
                    <a:pt x="3222" y="4490"/>
                    <a:pt x="1731" y="2211"/>
                    <a:pt x="155" y="1"/>
                  </a:cubicBezTo>
                  <a:close/>
                </a:path>
              </a:pathLst>
            </a:custGeom>
            <a:solidFill>
              <a:srgbClr val="3438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7" name="Google Shape;2117;p26"/>
            <p:cNvSpPr/>
            <p:nvPr/>
          </p:nvSpPr>
          <p:spPr>
            <a:xfrm>
              <a:off x="6331100" y="1954725"/>
              <a:ext cx="312300" cy="168800"/>
            </a:xfrm>
            <a:custGeom>
              <a:avLst/>
              <a:gdLst/>
              <a:ahLst/>
              <a:cxnLst/>
              <a:rect l="l" t="t" r="r" b="b"/>
              <a:pathLst>
                <a:path w="12492" h="6752" extrusionOk="0">
                  <a:moveTo>
                    <a:pt x="69" y="0"/>
                  </a:moveTo>
                  <a:lnTo>
                    <a:pt x="0" y="189"/>
                  </a:lnTo>
                  <a:cubicBezTo>
                    <a:pt x="2245" y="891"/>
                    <a:pt x="4404" y="1834"/>
                    <a:pt x="6460" y="2948"/>
                  </a:cubicBezTo>
                  <a:cubicBezTo>
                    <a:pt x="7505" y="3496"/>
                    <a:pt x="8533" y="4078"/>
                    <a:pt x="9510" y="4712"/>
                  </a:cubicBezTo>
                  <a:cubicBezTo>
                    <a:pt x="10504" y="5346"/>
                    <a:pt x="11463" y="6032"/>
                    <a:pt x="12389" y="6751"/>
                  </a:cubicBezTo>
                  <a:lnTo>
                    <a:pt x="12491" y="6614"/>
                  </a:lnTo>
                  <a:cubicBezTo>
                    <a:pt x="11583" y="5860"/>
                    <a:pt x="10641" y="5158"/>
                    <a:pt x="9647" y="4490"/>
                  </a:cubicBezTo>
                  <a:cubicBezTo>
                    <a:pt x="8670" y="3839"/>
                    <a:pt x="7659" y="3222"/>
                    <a:pt x="6631" y="2656"/>
                  </a:cubicBezTo>
                  <a:cubicBezTo>
                    <a:pt x="4524" y="1560"/>
                    <a:pt x="2314" y="686"/>
                    <a:pt x="69" y="0"/>
                  </a:cubicBezTo>
                  <a:close/>
                </a:path>
              </a:pathLst>
            </a:custGeom>
            <a:solidFill>
              <a:srgbClr val="3438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8" name="Google Shape;2118;p26"/>
            <p:cNvSpPr/>
            <p:nvPr/>
          </p:nvSpPr>
          <p:spPr>
            <a:xfrm>
              <a:off x="6461325" y="1747400"/>
              <a:ext cx="43700" cy="39425"/>
            </a:xfrm>
            <a:custGeom>
              <a:avLst/>
              <a:gdLst/>
              <a:ahLst/>
              <a:cxnLst/>
              <a:rect l="l" t="t" r="r" b="b"/>
              <a:pathLst>
                <a:path w="1748" h="1577" extrusionOk="0">
                  <a:moveTo>
                    <a:pt x="274" y="977"/>
                  </a:moveTo>
                  <a:cubicBezTo>
                    <a:pt x="617" y="1543"/>
                    <a:pt x="1542" y="1577"/>
                    <a:pt x="1679" y="840"/>
                  </a:cubicBezTo>
                  <a:lnTo>
                    <a:pt x="1679" y="840"/>
                  </a:lnTo>
                  <a:cubicBezTo>
                    <a:pt x="1748" y="514"/>
                    <a:pt x="1525" y="138"/>
                    <a:pt x="1200" y="35"/>
                  </a:cubicBezTo>
                  <a:lnTo>
                    <a:pt x="1200" y="35"/>
                  </a:lnTo>
                  <a:cubicBezTo>
                    <a:pt x="1131" y="18"/>
                    <a:pt x="1063" y="0"/>
                    <a:pt x="994" y="0"/>
                  </a:cubicBezTo>
                  <a:lnTo>
                    <a:pt x="994" y="0"/>
                  </a:lnTo>
                  <a:cubicBezTo>
                    <a:pt x="497" y="0"/>
                    <a:pt x="0" y="514"/>
                    <a:pt x="274" y="977"/>
                  </a:cubicBezTo>
                  <a:close/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9" name="Google Shape;2119;p26"/>
            <p:cNvSpPr/>
            <p:nvPr/>
          </p:nvSpPr>
          <p:spPr>
            <a:xfrm>
              <a:off x="6469875" y="1749975"/>
              <a:ext cx="25725" cy="23150"/>
            </a:xfrm>
            <a:custGeom>
              <a:avLst/>
              <a:gdLst/>
              <a:ahLst/>
              <a:cxnLst/>
              <a:rect l="l" t="t" r="r" b="b"/>
              <a:pathLst>
                <a:path w="1029" h="926" extrusionOk="0">
                  <a:moveTo>
                    <a:pt x="172" y="583"/>
                  </a:moveTo>
                  <a:cubicBezTo>
                    <a:pt x="361" y="908"/>
                    <a:pt x="909" y="925"/>
                    <a:pt x="995" y="497"/>
                  </a:cubicBezTo>
                  <a:lnTo>
                    <a:pt x="995" y="497"/>
                  </a:lnTo>
                  <a:cubicBezTo>
                    <a:pt x="1029" y="309"/>
                    <a:pt x="892" y="86"/>
                    <a:pt x="703" y="35"/>
                  </a:cubicBezTo>
                  <a:lnTo>
                    <a:pt x="703" y="35"/>
                  </a:lnTo>
                  <a:cubicBezTo>
                    <a:pt x="669" y="17"/>
                    <a:pt x="635" y="0"/>
                    <a:pt x="583" y="0"/>
                  </a:cubicBezTo>
                  <a:lnTo>
                    <a:pt x="583" y="0"/>
                  </a:lnTo>
                  <a:cubicBezTo>
                    <a:pt x="292" y="0"/>
                    <a:pt x="1" y="309"/>
                    <a:pt x="172" y="583"/>
                  </a:cubicBezTo>
                  <a:close/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0" name="Google Shape;2120;p26"/>
            <p:cNvSpPr/>
            <p:nvPr/>
          </p:nvSpPr>
          <p:spPr>
            <a:xfrm>
              <a:off x="6689625" y="1869475"/>
              <a:ext cx="48000" cy="36875"/>
            </a:xfrm>
            <a:custGeom>
              <a:avLst/>
              <a:gdLst/>
              <a:ahLst/>
              <a:cxnLst/>
              <a:rect l="l" t="t" r="r" b="b"/>
              <a:pathLst>
                <a:path w="1920" h="1475" extrusionOk="0">
                  <a:moveTo>
                    <a:pt x="532" y="206"/>
                  </a:moveTo>
                  <a:cubicBezTo>
                    <a:pt x="1" y="737"/>
                    <a:pt x="566" y="1474"/>
                    <a:pt x="1217" y="1440"/>
                  </a:cubicBezTo>
                  <a:lnTo>
                    <a:pt x="1217" y="1440"/>
                  </a:lnTo>
                  <a:cubicBezTo>
                    <a:pt x="1851" y="1406"/>
                    <a:pt x="1920" y="480"/>
                    <a:pt x="1474" y="138"/>
                  </a:cubicBezTo>
                  <a:lnTo>
                    <a:pt x="1474" y="138"/>
                  </a:lnTo>
                  <a:cubicBezTo>
                    <a:pt x="1354" y="52"/>
                    <a:pt x="1200" y="1"/>
                    <a:pt x="1046" y="1"/>
                  </a:cubicBezTo>
                  <a:lnTo>
                    <a:pt x="1046" y="1"/>
                  </a:lnTo>
                  <a:cubicBezTo>
                    <a:pt x="858" y="1"/>
                    <a:pt x="669" y="69"/>
                    <a:pt x="532" y="206"/>
                  </a:cubicBezTo>
                  <a:close/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1" name="Google Shape;2121;p26"/>
            <p:cNvSpPr/>
            <p:nvPr/>
          </p:nvSpPr>
          <p:spPr>
            <a:xfrm>
              <a:off x="6705050" y="1875475"/>
              <a:ext cx="28300" cy="21450"/>
            </a:xfrm>
            <a:custGeom>
              <a:avLst/>
              <a:gdLst/>
              <a:ahLst/>
              <a:cxnLst/>
              <a:rect l="l" t="t" r="r" b="b"/>
              <a:pathLst>
                <a:path w="1132" h="858" extrusionOk="0">
                  <a:moveTo>
                    <a:pt x="309" y="121"/>
                  </a:moveTo>
                  <a:cubicBezTo>
                    <a:pt x="1" y="429"/>
                    <a:pt x="326" y="857"/>
                    <a:pt x="703" y="840"/>
                  </a:cubicBezTo>
                  <a:lnTo>
                    <a:pt x="703" y="840"/>
                  </a:lnTo>
                  <a:cubicBezTo>
                    <a:pt x="1080" y="823"/>
                    <a:pt x="1132" y="275"/>
                    <a:pt x="857" y="86"/>
                  </a:cubicBezTo>
                  <a:lnTo>
                    <a:pt x="857" y="86"/>
                  </a:lnTo>
                  <a:cubicBezTo>
                    <a:pt x="789" y="35"/>
                    <a:pt x="703" y="1"/>
                    <a:pt x="618" y="1"/>
                  </a:cubicBezTo>
                  <a:lnTo>
                    <a:pt x="618" y="1"/>
                  </a:lnTo>
                  <a:cubicBezTo>
                    <a:pt x="498" y="1"/>
                    <a:pt x="395" y="35"/>
                    <a:pt x="309" y="121"/>
                  </a:cubicBezTo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2" name="Google Shape;2122;p26"/>
            <p:cNvSpPr/>
            <p:nvPr/>
          </p:nvSpPr>
          <p:spPr>
            <a:xfrm>
              <a:off x="6308825" y="1936725"/>
              <a:ext cx="43725" cy="39875"/>
            </a:xfrm>
            <a:custGeom>
              <a:avLst/>
              <a:gdLst/>
              <a:ahLst/>
              <a:cxnLst/>
              <a:rect l="l" t="t" r="r" b="b"/>
              <a:pathLst>
                <a:path w="1749" h="1595" extrusionOk="0">
                  <a:moveTo>
                    <a:pt x="292" y="995"/>
                  </a:moveTo>
                  <a:cubicBezTo>
                    <a:pt x="617" y="1543"/>
                    <a:pt x="1560" y="1594"/>
                    <a:pt x="1697" y="858"/>
                  </a:cubicBezTo>
                  <a:lnTo>
                    <a:pt x="1697" y="858"/>
                  </a:lnTo>
                  <a:cubicBezTo>
                    <a:pt x="1748" y="515"/>
                    <a:pt x="1525" y="155"/>
                    <a:pt x="1217" y="35"/>
                  </a:cubicBezTo>
                  <a:lnTo>
                    <a:pt x="1217" y="35"/>
                  </a:lnTo>
                  <a:cubicBezTo>
                    <a:pt x="1148" y="18"/>
                    <a:pt x="1063" y="1"/>
                    <a:pt x="994" y="1"/>
                  </a:cubicBezTo>
                  <a:lnTo>
                    <a:pt x="994" y="1"/>
                  </a:lnTo>
                  <a:cubicBezTo>
                    <a:pt x="514" y="1"/>
                    <a:pt x="0" y="515"/>
                    <a:pt x="292" y="995"/>
                  </a:cubicBezTo>
                  <a:close/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3" name="Google Shape;2123;p26"/>
            <p:cNvSpPr/>
            <p:nvPr/>
          </p:nvSpPr>
          <p:spPr>
            <a:xfrm>
              <a:off x="6317400" y="1939725"/>
              <a:ext cx="25725" cy="23150"/>
            </a:xfrm>
            <a:custGeom>
              <a:avLst/>
              <a:gdLst/>
              <a:ahLst/>
              <a:cxnLst/>
              <a:rect l="l" t="t" r="r" b="b"/>
              <a:pathLst>
                <a:path w="1029" h="926" extrusionOk="0">
                  <a:moveTo>
                    <a:pt x="171" y="583"/>
                  </a:moveTo>
                  <a:cubicBezTo>
                    <a:pt x="377" y="892"/>
                    <a:pt x="908" y="926"/>
                    <a:pt x="994" y="498"/>
                  </a:cubicBezTo>
                  <a:lnTo>
                    <a:pt x="994" y="498"/>
                  </a:lnTo>
                  <a:cubicBezTo>
                    <a:pt x="1028" y="292"/>
                    <a:pt x="908" y="86"/>
                    <a:pt x="720" y="18"/>
                  </a:cubicBezTo>
                  <a:lnTo>
                    <a:pt x="720" y="18"/>
                  </a:lnTo>
                  <a:cubicBezTo>
                    <a:pt x="668" y="1"/>
                    <a:pt x="634" y="1"/>
                    <a:pt x="583" y="1"/>
                  </a:cubicBezTo>
                  <a:lnTo>
                    <a:pt x="583" y="1"/>
                  </a:lnTo>
                  <a:cubicBezTo>
                    <a:pt x="309" y="1"/>
                    <a:pt x="0" y="292"/>
                    <a:pt x="171" y="583"/>
                  </a:cubicBezTo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4" name="Google Shape;2124;p26"/>
            <p:cNvSpPr/>
            <p:nvPr/>
          </p:nvSpPr>
          <p:spPr>
            <a:xfrm>
              <a:off x="6619800" y="2108075"/>
              <a:ext cx="48000" cy="36425"/>
            </a:xfrm>
            <a:custGeom>
              <a:avLst/>
              <a:gdLst/>
              <a:ahLst/>
              <a:cxnLst/>
              <a:rect l="l" t="t" r="r" b="b"/>
              <a:pathLst>
                <a:path w="1920" h="1457" extrusionOk="0">
                  <a:moveTo>
                    <a:pt x="532" y="189"/>
                  </a:moveTo>
                  <a:cubicBezTo>
                    <a:pt x="1" y="720"/>
                    <a:pt x="566" y="1457"/>
                    <a:pt x="1218" y="1423"/>
                  </a:cubicBezTo>
                  <a:lnTo>
                    <a:pt x="1218" y="1423"/>
                  </a:lnTo>
                  <a:cubicBezTo>
                    <a:pt x="1851" y="1388"/>
                    <a:pt x="1920" y="463"/>
                    <a:pt x="1475" y="138"/>
                  </a:cubicBezTo>
                  <a:lnTo>
                    <a:pt x="1475" y="138"/>
                  </a:lnTo>
                  <a:cubicBezTo>
                    <a:pt x="1355" y="35"/>
                    <a:pt x="1200" y="1"/>
                    <a:pt x="1046" y="1"/>
                  </a:cubicBezTo>
                  <a:lnTo>
                    <a:pt x="1046" y="1"/>
                  </a:lnTo>
                  <a:cubicBezTo>
                    <a:pt x="858" y="1"/>
                    <a:pt x="669" y="69"/>
                    <a:pt x="532" y="189"/>
                  </a:cubicBezTo>
                  <a:close/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5" name="Google Shape;2125;p26"/>
            <p:cNvSpPr/>
            <p:nvPr/>
          </p:nvSpPr>
          <p:spPr>
            <a:xfrm>
              <a:off x="6635225" y="2113650"/>
              <a:ext cx="28300" cy="21875"/>
            </a:xfrm>
            <a:custGeom>
              <a:avLst/>
              <a:gdLst/>
              <a:ahLst/>
              <a:cxnLst/>
              <a:rect l="l" t="t" r="r" b="b"/>
              <a:pathLst>
                <a:path w="1132" h="875" extrusionOk="0">
                  <a:moveTo>
                    <a:pt x="309" y="120"/>
                  </a:moveTo>
                  <a:cubicBezTo>
                    <a:pt x="1" y="429"/>
                    <a:pt x="326" y="874"/>
                    <a:pt x="703" y="840"/>
                  </a:cubicBezTo>
                  <a:lnTo>
                    <a:pt x="703" y="840"/>
                  </a:lnTo>
                  <a:cubicBezTo>
                    <a:pt x="1080" y="823"/>
                    <a:pt x="1132" y="292"/>
                    <a:pt x="858" y="86"/>
                  </a:cubicBezTo>
                  <a:lnTo>
                    <a:pt x="858" y="86"/>
                  </a:lnTo>
                  <a:cubicBezTo>
                    <a:pt x="789" y="35"/>
                    <a:pt x="703" y="0"/>
                    <a:pt x="618" y="0"/>
                  </a:cubicBezTo>
                  <a:lnTo>
                    <a:pt x="618" y="0"/>
                  </a:lnTo>
                  <a:cubicBezTo>
                    <a:pt x="498" y="0"/>
                    <a:pt x="395" y="52"/>
                    <a:pt x="309" y="120"/>
                  </a:cubicBezTo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126" name="Google Shape;2126;p26"/>
          <p:cNvSpPr/>
          <p:nvPr/>
        </p:nvSpPr>
        <p:spPr>
          <a:xfrm rot="3944809">
            <a:off x="9664670" y="-813373"/>
            <a:ext cx="2072161" cy="3797405"/>
          </a:xfrm>
          <a:custGeom>
            <a:avLst/>
            <a:gdLst/>
            <a:ahLst/>
            <a:cxnLst/>
            <a:rect l="l" t="t" r="r" b="b"/>
            <a:pathLst>
              <a:path w="46572" h="85347" extrusionOk="0">
                <a:moveTo>
                  <a:pt x="44927" y="0"/>
                </a:moveTo>
                <a:cubicBezTo>
                  <a:pt x="44927" y="0"/>
                  <a:pt x="44704" y="120"/>
                  <a:pt x="44293" y="377"/>
                </a:cubicBezTo>
                <a:cubicBezTo>
                  <a:pt x="43214" y="1028"/>
                  <a:pt x="40832" y="2570"/>
                  <a:pt x="37662" y="5295"/>
                </a:cubicBezTo>
                <a:cubicBezTo>
                  <a:pt x="31442" y="10623"/>
                  <a:pt x="22138" y="20476"/>
                  <a:pt x="13485" y="36925"/>
                </a:cubicBezTo>
                <a:cubicBezTo>
                  <a:pt x="4267" y="54436"/>
                  <a:pt x="549" y="81131"/>
                  <a:pt x="52" y="84884"/>
                </a:cubicBezTo>
                <a:lnTo>
                  <a:pt x="52" y="84901"/>
                </a:lnTo>
                <a:cubicBezTo>
                  <a:pt x="18" y="85192"/>
                  <a:pt x="1" y="85346"/>
                  <a:pt x="1" y="85346"/>
                </a:cubicBezTo>
                <a:cubicBezTo>
                  <a:pt x="1" y="85346"/>
                  <a:pt x="22344" y="65693"/>
                  <a:pt x="32282" y="46828"/>
                </a:cubicBezTo>
                <a:cubicBezTo>
                  <a:pt x="33001" y="45458"/>
                  <a:pt x="33670" y="44121"/>
                  <a:pt x="34321" y="42785"/>
                </a:cubicBezTo>
                <a:cubicBezTo>
                  <a:pt x="35383" y="40609"/>
                  <a:pt x="36343" y="38484"/>
                  <a:pt x="37199" y="36428"/>
                </a:cubicBezTo>
                <a:cubicBezTo>
                  <a:pt x="46572" y="14187"/>
                  <a:pt x="44927" y="0"/>
                  <a:pt x="44927" y="0"/>
                </a:cubicBezTo>
              </a:path>
            </a:pathLst>
          </a:custGeom>
          <a:solidFill>
            <a:srgbClr val="434343">
              <a:alpha val="28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127" name="Google Shape;2127;p26"/>
          <p:cNvGrpSpPr/>
          <p:nvPr/>
        </p:nvGrpSpPr>
        <p:grpSpPr>
          <a:xfrm rot="3944809">
            <a:off x="9491904" y="-1028942"/>
            <a:ext cx="2072161" cy="3796649"/>
            <a:chOff x="5699275" y="1407700"/>
            <a:chExt cx="1164300" cy="2133250"/>
          </a:xfrm>
        </p:grpSpPr>
        <p:sp>
          <p:nvSpPr>
            <p:cNvPr id="2128" name="Google Shape;2128;p26"/>
            <p:cNvSpPr/>
            <p:nvPr/>
          </p:nvSpPr>
          <p:spPr>
            <a:xfrm>
              <a:off x="5699275" y="1407700"/>
              <a:ext cx="1164300" cy="2133250"/>
            </a:xfrm>
            <a:custGeom>
              <a:avLst/>
              <a:gdLst/>
              <a:ahLst/>
              <a:cxnLst/>
              <a:rect l="l" t="t" r="r" b="b"/>
              <a:pathLst>
                <a:path w="46572" h="85330" extrusionOk="0">
                  <a:moveTo>
                    <a:pt x="44310" y="361"/>
                  </a:moveTo>
                  <a:cubicBezTo>
                    <a:pt x="43230" y="1012"/>
                    <a:pt x="40849" y="2571"/>
                    <a:pt x="37679" y="5295"/>
                  </a:cubicBezTo>
                  <a:lnTo>
                    <a:pt x="37679" y="5295"/>
                  </a:lnTo>
                  <a:cubicBezTo>
                    <a:pt x="31442" y="10624"/>
                    <a:pt x="22155" y="20459"/>
                    <a:pt x="13485" y="36925"/>
                  </a:cubicBezTo>
                  <a:lnTo>
                    <a:pt x="13485" y="36925"/>
                  </a:lnTo>
                  <a:cubicBezTo>
                    <a:pt x="4267" y="54419"/>
                    <a:pt x="548" y="81115"/>
                    <a:pt x="52" y="84884"/>
                  </a:cubicBezTo>
                  <a:lnTo>
                    <a:pt x="52" y="84884"/>
                  </a:lnTo>
                  <a:lnTo>
                    <a:pt x="52" y="84884"/>
                  </a:lnTo>
                  <a:cubicBezTo>
                    <a:pt x="17" y="85176"/>
                    <a:pt x="0" y="85330"/>
                    <a:pt x="0" y="85330"/>
                  </a:cubicBezTo>
                  <a:lnTo>
                    <a:pt x="0" y="85330"/>
                  </a:lnTo>
                  <a:cubicBezTo>
                    <a:pt x="0" y="85330"/>
                    <a:pt x="22343" y="65694"/>
                    <a:pt x="32281" y="46829"/>
                  </a:cubicBezTo>
                  <a:lnTo>
                    <a:pt x="32281" y="46829"/>
                  </a:lnTo>
                  <a:cubicBezTo>
                    <a:pt x="33001" y="45458"/>
                    <a:pt x="33686" y="44105"/>
                    <a:pt x="34320" y="42785"/>
                  </a:cubicBezTo>
                  <a:lnTo>
                    <a:pt x="34320" y="42785"/>
                  </a:lnTo>
                  <a:cubicBezTo>
                    <a:pt x="35400" y="40592"/>
                    <a:pt x="36342" y="38467"/>
                    <a:pt x="37216" y="36428"/>
                  </a:cubicBezTo>
                  <a:lnTo>
                    <a:pt x="37216" y="36428"/>
                  </a:lnTo>
                  <a:cubicBezTo>
                    <a:pt x="46571" y="14188"/>
                    <a:pt x="44944" y="1"/>
                    <a:pt x="44944" y="1"/>
                  </a:cubicBezTo>
                  <a:lnTo>
                    <a:pt x="44944" y="1"/>
                  </a:lnTo>
                  <a:cubicBezTo>
                    <a:pt x="44944" y="1"/>
                    <a:pt x="44721" y="121"/>
                    <a:pt x="44310" y="361"/>
                  </a:cubicBez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9" name="Google Shape;2129;p26"/>
            <p:cNvSpPr/>
            <p:nvPr/>
          </p:nvSpPr>
          <p:spPr>
            <a:xfrm>
              <a:off x="5700550" y="1416700"/>
              <a:ext cx="1106475" cy="2113125"/>
            </a:xfrm>
            <a:custGeom>
              <a:avLst/>
              <a:gdLst/>
              <a:ahLst/>
              <a:cxnLst/>
              <a:rect l="l" t="t" r="r" b="b"/>
              <a:pathLst>
                <a:path w="44259" h="84525" extrusionOk="0">
                  <a:moveTo>
                    <a:pt x="40866" y="6478"/>
                  </a:moveTo>
                  <a:cubicBezTo>
                    <a:pt x="41860" y="4593"/>
                    <a:pt x="42871" y="2691"/>
                    <a:pt x="43865" y="806"/>
                  </a:cubicBezTo>
                  <a:cubicBezTo>
                    <a:pt x="43933" y="686"/>
                    <a:pt x="44070" y="395"/>
                    <a:pt x="44259" y="1"/>
                  </a:cubicBezTo>
                  <a:cubicBezTo>
                    <a:pt x="43179" y="652"/>
                    <a:pt x="40798" y="2211"/>
                    <a:pt x="37628" y="4935"/>
                  </a:cubicBezTo>
                  <a:cubicBezTo>
                    <a:pt x="31391" y="10264"/>
                    <a:pt x="22104" y="20099"/>
                    <a:pt x="13434" y="36565"/>
                  </a:cubicBezTo>
                  <a:cubicBezTo>
                    <a:pt x="4216" y="54059"/>
                    <a:pt x="497" y="80755"/>
                    <a:pt x="1" y="84524"/>
                  </a:cubicBezTo>
                  <a:cubicBezTo>
                    <a:pt x="669" y="82451"/>
                    <a:pt x="1663" y="80583"/>
                    <a:pt x="2708" y="78613"/>
                  </a:cubicBezTo>
                  <a:cubicBezTo>
                    <a:pt x="6289" y="71828"/>
                    <a:pt x="9887" y="65043"/>
                    <a:pt x="13468" y="58275"/>
                  </a:cubicBezTo>
                  <a:cubicBezTo>
                    <a:pt x="20596" y="44790"/>
                    <a:pt x="27724" y="31305"/>
                    <a:pt x="34852" y="17838"/>
                  </a:cubicBezTo>
                  <a:cubicBezTo>
                    <a:pt x="36857" y="14051"/>
                    <a:pt x="38861" y="10264"/>
                    <a:pt x="40866" y="647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0" name="Google Shape;2130;p26"/>
            <p:cNvSpPr/>
            <p:nvPr/>
          </p:nvSpPr>
          <p:spPr>
            <a:xfrm>
              <a:off x="5774650" y="3049175"/>
              <a:ext cx="238625" cy="305450"/>
            </a:xfrm>
            <a:custGeom>
              <a:avLst/>
              <a:gdLst/>
              <a:ahLst/>
              <a:cxnLst/>
              <a:rect l="l" t="t" r="r" b="b"/>
              <a:pathLst>
                <a:path w="9545" h="12218" extrusionOk="0">
                  <a:moveTo>
                    <a:pt x="3239" y="86"/>
                  </a:moveTo>
                  <a:cubicBezTo>
                    <a:pt x="2794" y="258"/>
                    <a:pt x="2434" y="617"/>
                    <a:pt x="2143" y="1046"/>
                  </a:cubicBezTo>
                  <a:lnTo>
                    <a:pt x="2143" y="1046"/>
                  </a:lnTo>
                  <a:cubicBezTo>
                    <a:pt x="1800" y="1560"/>
                    <a:pt x="1560" y="2177"/>
                    <a:pt x="1389" y="2674"/>
                  </a:cubicBezTo>
                  <a:lnTo>
                    <a:pt x="1389" y="2674"/>
                  </a:lnTo>
                  <a:cubicBezTo>
                    <a:pt x="566" y="5295"/>
                    <a:pt x="1" y="8054"/>
                    <a:pt x="292" y="10778"/>
                  </a:cubicBezTo>
                  <a:lnTo>
                    <a:pt x="292" y="10778"/>
                  </a:lnTo>
                  <a:cubicBezTo>
                    <a:pt x="412" y="11772"/>
                    <a:pt x="1217" y="12217"/>
                    <a:pt x="2108" y="11738"/>
                  </a:cubicBezTo>
                  <a:lnTo>
                    <a:pt x="2108" y="11738"/>
                  </a:lnTo>
                  <a:cubicBezTo>
                    <a:pt x="4524" y="10435"/>
                    <a:pt x="6478" y="8414"/>
                    <a:pt x="8174" y="6237"/>
                  </a:cubicBezTo>
                  <a:lnTo>
                    <a:pt x="8174" y="6237"/>
                  </a:lnTo>
                  <a:cubicBezTo>
                    <a:pt x="8499" y="5826"/>
                    <a:pt x="8859" y="5295"/>
                    <a:pt x="9099" y="4713"/>
                  </a:cubicBezTo>
                  <a:lnTo>
                    <a:pt x="9099" y="4713"/>
                  </a:lnTo>
                  <a:cubicBezTo>
                    <a:pt x="9545" y="3616"/>
                    <a:pt x="9236" y="3016"/>
                    <a:pt x="8431" y="2245"/>
                  </a:cubicBezTo>
                  <a:lnTo>
                    <a:pt x="8431" y="2245"/>
                  </a:lnTo>
                  <a:cubicBezTo>
                    <a:pt x="7694" y="1543"/>
                    <a:pt x="6820" y="994"/>
                    <a:pt x="5878" y="617"/>
                  </a:cubicBezTo>
                  <a:lnTo>
                    <a:pt x="5878" y="617"/>
                  </a:lnTo>
                  <a:cubicBezTo>
                    <a:pt x="5347" y="412"/>
                    <a:pt x="4404" y="1"/>
                    <a:pt x="3685" y="1"/>
                  </a:cubicBezTo>
                  <a:lnTo>
                    <a:pt x="3685" y="1"/>
                  </a:lnTo>
                  <a:cubicBezTo>
                    <a:pt x="3531" y="1"/>
                    <a:pt x="3376" y="35"/>
                    <a:pt x="3239" y="86"/>
                  </a:cubicBezTo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1" name="Google Shape;2131;p26"/>
            <p:cNvSpPr/>
            <p:nvPr/>
          </p:nvSpPr>
          <p:spPr>
            <a:xfrm>
              <a:off x="5786225" y="3059025"/>
              <a:ext cx="211625" cy="279750"/>
            </a:xfrm>
            <a:custGeom>
              <a:avLst/>
              <a:gdLst/>
              <a:ahLst/>
              <a:cxnLst/>
              <a:rect l="l" t="t" r="r" b="b"/>
              <a:pathLst>
                <a:path w="8465" h="11190" extrusionOk="0">
                  <a:moveTo>
                    <a:pt x="2913" y="52"/>
                  </a:moveTo>
                  <a:cubicBezTo>
                    <a:pt x="2588" y="172"/>
                    <a:pt x="2279" y="446"/>
                    <a:pt x="2005" y="857"/>
                  </a:cubicBezTo>
                  <a:lnTo>
                    <a:pt x="2005" y="857"/>
                  </a:lnTo>
                  <a:cubicBezTo>
                    <a:pt x="1731" y="1252"/>
                    <a:pt x="1508" y="1783"/>
                    <a:pt x="1303" y="2400"/>
                  </a:cubicBezTo>
                  <a:lnTo>
                    <a:pt x="1303" y="2400"/>
                  </a:lnTo>
                  <a:cubicBezTo>
                    <a:pt x="1183" y="2794"/>
                    <a:pt x="1063" y="3188"/>
                    <a:pt x="960" y="3548"/>
                  </a:cubicBezTo>
                  <a:lnTo>
                    <a:pt x="960" y="3548"/>
                  </a:lnTo>
                  <a:cubicBezTo>
                    <a:pt x="240" y="6135"/>
                    <a:pt x="0" y="8328"/>
                    <a:pt x="223" y="10350"/>
                  </a:cubicBezTo>
                  <a:lnTo>
                    <a:pt x="223" y="10350"/>
                  </a:lnTo>
                  <a:cubicBezTo>
                    <a:pt x="223" y="10384"/>
                    <a:pt x="223" y="10418"/>
                    <a:pt x="240" y="10453"/>
                  </a:cubicBezTo>
                  <a:lnTo>
                    <a:pt x="240" y="10453"/>
                  </a:lnTo>
                  <a:cubicBezTo>
                    <a:pt x="292" y="10744"/>
                    <a:pt x="429" y="10967"/>
                    <a:pt x="634" y="11087"/>
                  </a:cubicBezTo>
                  <a:lnTo>
                    <a:pt x="634" y="11087"/>
                  </a:lnTo>
                  <a:cubicBezTo>
                    <a:pt x="857" y="11189"/>
                    <a:pt x="1148" y="11172"/>
                    <a:pt x="1457" y="11001"/>
                  </a:cubicBezTo>
                  <a:lnTo>
                    <a:pt x="1457" y="11001"/>
                  </a:lnTo>
                  <a:cubicBezTo>
                    <a:pt x="3513" y="9887"/>
                    <a:pt x="5398" y="8174"/>
                    <a:pt x="7403" y="5621"/>
                  </a:cubicBezTo>
                  <a:lnTo>
                    <a:pt x="7403" y="5621"/>
                  </a:lnTo>
                  <a:cubicBezTo>
                    <a:pt x="7814" y="5090"/>
                    <a:pt x="8088" y="4610"/>
                    <a:pt x="8276" y="4181"/>
                  </a:cubicBezTo>
                  <a:lnTo>
                    <a:pt x="8276" y="4181"/>
                  </a:lnTo>
                  <a:cubicBezTo>
                    <a:pt x="8379" y="3907"/>
                    <a:pt x="8431" y="3685"/>
                    <a:pt x="8448" y="3479"/>
                  </a:cubicBezTo>
                  <a:lnTo>
                    <a:pt x="8448" y="3479"/>
                  </a:lnTo>
                  <a:cubicBezTo>
                    <a:pt x="8465" y="2982"/>
                    <a:pt x="8208" y="2622"/>
                    <a:pt x="7694" y="2125"/>
                  </a:cubicBezTo>
                  <a:lnTo>
                    <a:pt x="7694" y="2125"/>
                  </a:lnTo>
                  <a:cubicBezTo>
                    <a:pt x="7488" y="1920"/>
                    <a:pt x="7265" y="1731"/>
                    <a:pt x="7026" y="1560"/>
                  </a:cubicBezTo>
                  <a:lnTo>
                    <a:pt x="7026" y="1560"/>
                  </a:lnTo>
                  <a:cubicBezTo>
                    <a:pt x="6717" y="1337"/>
                    <a:pt x="6392" y="1132"/>
                    <a:pt x="6032" y="943"/>
                  </a:cubicBezTo>
                  <a:lnTo>
                    <a:pt x="6032" y="943"/>
                  </a:lnTo>
                  <a:cubicBezTo>
                    <a:pt x="5792" y="806"/>
                    <a:pt x="5535" y="686"/>
                    <a:pt x="5278" y="583"/>
                  </a:cubicBezTo>
                  <a:lnTo>
                    <a:pt x="5278" y="583"/>
                  </a:lnTo>
                  <a:lnTo>
                    <a:pt x="5141" y="532"/>
                  </a:lnTo>
                  <a:cubicBezTo>
                    <a:pt x="4678" y="343"/>
                    <a:pt x="3804" y="1"/>
                    <a:pt x="3222" y="1"/>
                  </a:cubicBezTo>
                  <a:lnTo>
                    <a:pt x="3222" y="1"/>
                  </a:lnTo>
                  <a:cubicBezTo>
                    <a:pt x="3102" y="1"/>
                    <a:pt x="2999" y="18"/>
                    <a:pt x="2913" y="52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2" name="Google Shape;2132;p26"/>
            <p:cNvSpPr/>
            <p:nvPr/>
          </p:nvSpPr>
          <p:spPr>
            <a:xfrm>
              <a:off x="5786225" y="3098000"/>
              <a:ext cx="211625" cy="222350"/>
            </a:xfrm>
            <a:custGeom>
              <a:avLst/>
              <a:gdLst/>
              <a:ahLst/>
              <a:cxnLst/>
              <a:rect l="l" t="t" r="r" b="b"/>
              <a:pathLst>
                <a:path w="8465" h="8894" extrusionOk="0">
                  <a:moveTo>
                    <a:pt x="8448" y="1920"/>
                  </a:moveTo>
                  <a:cubicBezTo>
                    <a:pt x="8465" y="1423"/>
                    <a:pt x="8208" y="1063"/>
                    <a:pt x="7694" y="566"/>
                  </a:cubicBezTo>
                  <a:cubicBezTo>
                    <a:pt x="7488" y="361"/>
                    <a:pt x="7265" y="172"/>
                    <a:pt x="7026" y="1"/>
                  </a:cubicBezTo>
                  <a:cubicBezTo>
                    <a:pt x="6203" y="635"/>
                    <a:pt x="5346" y="1217"/>
                    <a:pt x="4404" y="1612"/>
                  </a:cubicBezTo>
                  <a:cubicBezTo>
                    <a:pt x="3325" y="2057"/>
                    <a:pt x="2091" y="2246"/>
                    <a:pt x="960" y="1989"/>
                  </a:cubicBezTo>
                  <a:cubicBezTo>
                    <a:pt x="240" y="4576"/>
                    <a:pt x="0" y="6769"/>
                    <a:pt x="223" y="8791"/>
                  </a:cubicBezTo>
                  <a:cubicBezTo>
                    <a:pt x="223" y="8825"/>
                    <a:pt x="223" y="8859"/>
                    <a:pt x="240" y="8894"/>
                  </a:cubicBezTo>
                  <a:cubicBezTo>
                    <a:pt x="497" y="8465"/>
                    <a:pt x="789" y="8037"/>
                    <a:pt x="1097" y="7626"/>
                  </a:cubicBezTo>
                  <a:cubicBezTo>
                    <a:pt x="1697" y="6803"/>
                    <a:pt x="2519" y="6084"/>
                    <a:pt x="3273" y="5381"/>
                  </a:cubicBezTo>
                  <a:cubicBezTo>
                    <a:pt x="4078" y="4627"/>
                    <a:pt x="4952" y="3925"/>
                    <a:pt x="5878" y="3325"/>
                  </a:cubicBezTo>
                  <a:cubicBezTo>
                    <a:pt x="6066" y="3205"/>
                    <a:pt x="7694" y="2314"/>
                    <a:pt x="8448" y="192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3" name="Google Shape;2133;p26"/>
            <p:cNvSpPr/>
            <p:nvPr/>
          </p:nvSpPr>
          <p:spPr>
            <a:xfrm>
              <a:off x="6535000" y="1523375"/>
              <a:ext cx="254050" cy="309300"/>
            </a:xfrm>
            <a:custGeom>
              <a:avLst/>
              <a:gdLst/>
              <a:ahLst/>
              <a:cxnLst/>
              <a:rect l="l" t="t" r="r" b="b"/>
              <a:pathLst>
                <a:path w="10162" h="12372" extrusionOk="0">
                  <a:moveTo>
                    <a:pt x="7677" y="172"/>
                  </a:moveTo>
                  <a:cubicBezTo>
                    <a:pt x="5072" y="1422"/>
                    <a:pt x="2999" y="3427"/>
                    <a:pt x="1234" y="5620"/>
                  </a:cubicBezTo>
                  <a:lnTo>
                    <a:pt x="1234" y="5620"/>
                  </a:lnTo>
                  <a:cubicBezTo>
                    <a:pt x="891" y="6049"/>
                    <a:pt x="497" y="6597"/>
                    <a:pt x="274" y="7197"/>
                  </a:cubicBezTo>
                  <a:lnTo>
                    <a:pt x="274" y="7197"/>
                  </a:lnTo>
                  <a:cubicBezTo>
                    <a:pt x="86" y="7676"/>
                    <a:pt x="0" y="8208"/>
                    <a:pt x="137" y="8687"/>
                  </a:cubicBezTo>
                  <a:lnTo>
                    <a:pt x="137" y="8687"/>
                  </a:lnTo>
                  <a:cubicBezTo>
                    <a:pt x="377" y="9475"/>
                    <a:pt x="1714" y="10298"/>
                    <a:pt x="2365" y="10726"/>
                  </a:cubicBezTo>
                  <a:lnTo>
                    <a:pt x="2365" y="10726"/>
                  </a:lnTo>
                  <a:cubicBezTo>
                    <a:pt x="3324" y="11360"/>
                    <a:pt x="4387" y="11823"/>
                    <a:pt x="5483" y="12080"/>
                  </a:cubicBezTo>
                  <a:lnTo>
                    <a:pt x="5483" y="12080"/>
                  </a:lnTo>
                  <a:cubicBezTo>
                    <a:pt x="6717" y="12371"/>
                    <a:pt x="7437" y="12320"/>
                    <a:pt x="8122" y="11309"/>
                  </a:cubicBezTo>
                  <a:lnTo>
                    <a:pt x="8122" y="11309"/>
                  </a:lnTo>
                  <a:cubicBezTo>
                    <a:pt x="8482" y="10795"/>
                    <a:pt x="8705" y="10161"/>
                    <a:pt x="8859" y="9647"/>
                  </a:cubicBezTo>
                  <a:lnTo>
                    <a:pt x="8859" y="9647"/>
                  </a:lnTo>
                  <a:cubicBezTo>
                    <a:pt x="9664" y="6940"/>
                    <a:pt x="10161" y="4095"/>
                    <a:pt x="9716" y="1234"/>
                  </a:cubicBezTo>
                  <a:lnTo>
                    <a:pt x="9716" y="1234"/>
                  </a:lnTo>
                  <a:cubicBezTo>
                    <a:pt x="9596" y="446"/>
                    <a:pt x="9047" y="0"/>
                    <a:pt x="8396" y="0"/>
                  </a:cubicBezTo>
                  <a:lnTo>
                    <a:pt x="8396" y="0"/>
                  </a:lnTo>
                  <a:cubicBezTo>
                    <a:pt x="8156" y="0"/>
                    <a:pt x="7916" y="52"/>
                    <a:pt x="7677" y="172"/>
                  </a:cubicBezTo>
                  <a:close/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4" name="Google Shape;2134;p26"/>
            <p:cNvSpPr/>
            <p:nvPr/>
          </p:nvSpPr>
          <p:spPr>
            <a:xfrm>
              <a:off x="6544000" y="1531500"/>
              <a:ext cx="230475" cy="293025"/>
            </a:xfrm>
            <a:custGeom>
              <a:avLst/>
              <a:gdLst/>
              <a:ahLst/>
              <a:cxnLst/>
              <a:rect l="l" t="t" r="r" b="b"/>
              <a:pathLst>
                <a:path w="9219" h="11721" extrusionOk="0">
                  <a:moveTo>
                    <a:pt x="7471" y="138"/>
                  </a:moveTo>
                  <a:cubicBezTo>
                    <a:pt x="6237" y="720"/>
                    <a:pt x="5089" y="1491"/>
                    <a:pt x="3958" y="2502"/>
                  </a:cubicBezTo>
                  <a:lnTo>
                    <a:pt x="3958" y="2502"/>
                  </a:lnTo>
                  <a:cubicBezTo>
                    <a:pt x="3016" y="3342"/>
                    <a:pt x="2073" y="4336"/>
                    <a:pt x="1131" y="5518"/>
                  </a:cubicBezTo>
                  <a:lnTo>
                    <a:pt x="1131" y="5518"/>
                  </a:lnTo>
                  <a:cubicBezTo>
                    <a:pt x="703" y="6032"/>
                    <a:pt x="411" y="6529"/>
                    <a:pt x="223" y="6992"/>
                  </a:cubicBezTo>
                  <a:lnTo>
                    <a:pt x="223" y="6992"/>
                  </a:lnTo>
                  <a:cubicBezTo>
                    <a:pt x="34" y="7471"/>
                    <a:pt x="0" y="7900"/>
                    <a:pt x="103" y="8277"/>
                  </a:cubicBezTo>
                  <a:lnTo>
                    <a:pt x="103" y="8277"/>
                  </a:lnTo>
                  <a:cubicBezTo>
                    <a:pt x="291" y="8876"/>
                    <a:pt x="1491" y="9664"/>
                    <a:pt x="2056" y="10041"/>
                  </a:cubicBezTo>
                  <a:lnTo>
                    <a:pt x="2056" y="10041"/>
                  </a:lnTo>
                  <a:lnTo>
                    <a:pt x="2176" y="10110"/>
                  </a:lnTo>
                  <a:lnTo>
                    <a:pt x="2193" y="10127"/>
                  </a:lnTo>
                  <a:cubicBezTo>
                    <a:pt x="2468" y="10298"/>
                    <a:pt x="2742" y="10470"/>
                    <a:pt x="3033" y="10607"/>
                  </a:cubicBezTo>
                  <a:lnTo>
                    <a:pt x="3033" y="10607"/>
                  </a:lnTo>
                  <a:cubicBezTo>
                    <a:pt x="3735" y="10984"/>
                    <a:pt x="4472" y="11258"/>
                    <a:pt x="5209" y="11429"/>
                  </a:cubicBezTo>
                  <a:lnTo>
                    <a:pt x="5209" y="11429"/>
                  </a:lnTo>
                  <a:cubicBezTo>
                    <a:pt x="6443" y="11721"/>
                    <a:pt x="6957" y="11584"/>
                    <a:pt x="7488" y="10795"/>
                  </a:cubicBezTo>
                  <a:lnTo>
                    <a:pt x="7488" y="10795"/>
                  </a:lnTo>
                  <a:cubicBezTo>
                    <a:pt x="7762" y="10401"/>
                    <a:pt x="7985" y="9887"/>
                    <a:pt x="8190" y="9219"/>
                  </a:cubicBezTo>
                  <a:lnTo>
                    <a:pt x="8190" y="9219"/>
                  </a:lnTo>
                  <a:cubicBezTo>
                    <a:pt x="8602" y="7797"/>
                    <a:pt x="8893" y="6495"/>
                    <a:pt x="9047" y="5261"/>
                  </a:cubicBezTo>
                  <a:lnTo>
                    <a:pt x="9047" y="5261"/>
                  </a:lnTo>
                  <a:cubicBezTo>
                    <a:pt x="9133" y="4696"/>
                    <a:pt x="9167" y="4147"/>
                    <a:pt x="9184" y="3616"/>
                  </a:cubicBezTo>
                  <a:lnTo>
                    <a:pt x="9184" y="3616"/>
                  </a:lnTo>
                  <a:cubicBezTo>
                    <a:pt x="9218" y="2691"/>
                    <a:pt x="9167" y="1817"/>
                    <a:pt x="9030" y="960"/>
                  </a:cubicBezTo>
                  <a:lnTo>
                    <a:pt x="9030" y="960"/>
                  </a:lnTo>
                  <a:cubicBezTo>
                    <a:pt x="8961" y="566"/>
                    <a:pt x="8773" y="258"/>
                    <a:pt x="8482" y="104"/>
                  </a:cubicBezTo>
                  <a:lnTo>
                    <a:pt x="8482" y="104"/>
                  </a:lnTo>
                  <a:cubicBezTo>
                    <a:pt x="8345" y="35"/>
                    <a:pt x="8190" y="1"/>
                    <a:pt x="8036" y="1"/>
                  </a:cubicBezTo>
                  <a:lnTo>
                    <a:pt x="8036" y="1"/>
                  </a:lnTo>
                  <a:cubicBezTo>
                    <a:pt x="7848" y="1"/>
                    <a:pt x="7659" y="52"/>
                    <a:pt x="7471" y="138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5" name="Google Shape;2135;p26"/>
            <p:cNvSpPr/>
            <p:nvPr/>
          </p:nvSpPr>
          <p:spPr>
            <a:xfrm>
              <a:off x="6544000" y="1594050"/>
              <a:ext cx="229625" cy="190200"/>
            </a:xfrm>
            <a:custGeom>
              <a:avLst/>
              <a:gdLst/>
              <a:ahLst/>
              <a:cxnLst/>
              <a:rect l="l" t="t" r="r" b="b"/>
              <a:pathLst>
                <a:path w="9185" h="7608" extrusionOk="0">
                  <a:moveTo>
                    <a:pt x="9047" y="2759"/>
                  </a:moveTo>
                  <a:cubicBezTo>
                    <a:pt x="9133" y="2194"/>
                    <a:pt x="9167" y="1645"/>
                    <a:pt x="9184" y="1114"/>
                  </a:cubicBezTo>
                  <a:cubicBezTo>
                    <a:pt x="8550" y="1628"/>
                    <a:pt x="7882" y="2091"/>
                    <a:pt x="7111" y="2313"/>
                  </a:cubicBezTo>
                  <a:cubicBezTo>
                    <a:pt x="6117" y="2605"/>
                    <a:pt x="4883" y="2382"/>
                    <a:pt x="4301" y="1525"/>
                  </a:cubicBezTo>
                  <a:cubicBezTo>
                    <a:pt x="3992" y="1080"/>
                    <a:pt x="3907" y="532"/>
                    <a:pt x="3958" y="0"/>
                  </a:cubicBezTo>
                  <a:cubicBezTo>
                    <a:pt x="3016" y="840"/>
                    <a:pt x="2073" y="1834"/>
                    <a:pt x="1131" y="3016"/>
                  </a:cubicBezTo>
                  <a:cubicBezTo>
                    <a:pt x="703" y="3530"/>
                    <a:pt x="411" y="4027"/>
                    <a:pt x="223" y="4490"/>
                  </a:cubicBezTo>
                  <a:cubicBezTo>
                    <a:pt x="34" y="4969"/>
                    <a:pt x="0" y="5398"/>
                    <a:pt x="103" y="5775"/>
                  </a:cubicBezTo>
                  <a:cubicBezTo>
                    <a:pt x="291" y="6374"/>
                    <a:pt x="1491" y="7162"/>
                    <a:pt x="2056" y="7539"/>
                  </a:cubicBezTo>
                  <a:lnTo>
                    <a:pt x="2176" y="7608"/>
                  </a:lnTo>
                  <a:cubicBezTo>
                    <a:pt x="2176" y="7557"/>
                    <a:pt x="2159" y="7505"/>
                    <a:pt x="2159" y="7471"/>
                  </a:cubicBezTo>
                  <a:cubicBezTo>
                    <a:pt x="2091" y="6768"/>
                    <a:pt x="2108" y="6152"/>
                    <a:pt x="2570" y="5569"/>
                  </a:cubicBezTo>
                  <a:cubicBezTo>
                    <a:pt x="3050" y="4986"/>
                    <a:pt x="3770" y="4627"/>
                    <a:pt x="4489" y="4318"/>
                  </a:cubicBezTo>
                  <a:cubicBezTo>
                    <a:pt x="5963" y="3667"/>
                    <a:pt x="7488" y="3153"/>
                    <a:pt x="9047" y="275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6" name="Google Shape;2136;p26"/>
            <p:cNvSpPr/>
            <p:nvPr/>
          </p:nvSpPr>
          <p:spPr>
            <a:xfrm>
              <a:off x="6069375" y="2018550"/>
              <a:ext cx="612150" cy="720100"/>
            </a:xfrm>
            <a:custGeom>
              <a:avLst/>
              <a:gdLst/>
              <a:ahLst/>
              <a:cxnLst/>
              <a:rect l="l" t="t" r="r" b="b"/>
              <a:pathLst>
                <a:path w="24486" h="28804" extrusionOk="0">
                  <a:moveTo>
                    <a:pt x="3804" y="7128"/>
                  </a:moveTo>
                  <a:cubicBezTo>
                    <a:pt x="1765" y="11206"/>
                    <a:pt x="754" y="14873"/>
                    <a:pt x="412" y="17940"/>
                  </a:cubicBezTo>
                  <a:lnTo>
                    <a:pt x="412" y="17940"/>
                  </a:lnTo>
                  <a:cubicBezTo>
                    <a:pt x="0" y="21778"/>
                    <a:pt x="617" y="24674"/>
                    <a:pt x="1594" y="26284"/>
                  </a:cubicBezTo>
                  <a:lnTo>
                    <a:pt x="1594" y="26284"/>
                  </a:lnTo>
                  <a:cubicBezTo>
                    <a:pt x="1954" y="26884"/>
                    <a:pt x="2348" y="27295"/>
                    <a:pt x="2776" y="27518"/>
                  </a:cubicBezTo>
                  <a:lnTo>
                    <a:pt x="2776" y="27518"/>
                  </a:lnTo>
                  <a:cubicBezTo>
                    <a:pt x="5192" y="28803"/>
                    <a:pt x="12988" y="25993"/>
                    <a:pt x="19002" y="15130"/>
                  </a:cubicBezTo>
                  <a:lnTo>
                    <a:pt x="19002" y="15130"/>
                  </a:lnTo>
                  <a:cubicBezTo>
                    <a:pt x="24485" y="5278"/>
                    <a:pt x="18009" y="1817"/>
                    <a:pt x="16672" y="1114"/>
                  </a:cubicBezTo>
                  <a:lnTo>
                    <a:pt x="16672" y="1114"/>
                  </a:lnTo>
                  <a:cubicBezTo>
                    <a:pt x="16107" y="806"/>
                    <a:pt x="14564" y="0"/>
                    <a:pt x="12577" y="0"/>
                  </a:cubicBezTo>
                  <a:lnTo>
                    <a:pt x="12577" y="0"/>
                  </a:lnTo>
                  <a:cubicBezTo>
                    <a:pt x="9990" y="0"/>
                    <a:pt x="6648" y="1388"/>
                    <a:pt x="3804" y="7128"/>
                  </a:cubicBezTo>
                </a:path>
              </a:pathLst>
            </a:custGeom>
            <a:solidFill>
              <a:srgbClr val="5696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7" name="Google Shape;2137;p26"/>
            <p:cNvSpPr/>
            <p:nvPr/>
          </p:nvSpPr>
          <p:spPr>
            <a:xfrm>
              <a:off x="6069375" y="2416500"/>
              <a:ext cx="130250" cy="259175"/>
            </a:xfrm>
            <a:custGeom>
              <a:avLst/>
              <a:gdLst/>
              <a:ahLst/>
              <a:cxnLst/>
              <a:rect l="l" t="t" r="r" b="b"/>
              <a:pathLst>
                <a:path w="5210" h="10367" extrusionOk="0">
                  <a:moveTo>
                    <a:pt x="4986" y="4181"/>
                  </a:moveTo>
                  <a:cubicBezTo>
                    <a:pt x="5209" y="2690"/>
                    <a:pt x="3701" y="1508"/>
                    <a:pt x="3736" y="0"/>
                  </a:cubicBezTo>
                  <a:cubicBezTo>
                    <a:pt x="2622" y="668"/>
                    <a:pt x="1525" y="1337"/>
                    <a:pt x="412" y="2022"/>
                  </a:cubicBezTo>
                  <a:cubicBezTo>
                    <a:pt x="0" y="5860"/>
                    <a:pt x="617" y="8756"/>
                    <a:pt x="1594" y="10366"/>
                  </a:cubicBezTo>
                  <a:cubicBezTo>
                    <a:pt x="2502" y="8824"/>
                    <a:pt x="3410" y="7282"/>
                    <a:pt x="4318" y="5740"/>
                  </a:cubicBezTo>
                  <a:cubicBezTo>
                    <a:pt x="4609" y="5260"/>
                    <a:pt x="4901" y="4746"/>
                    <a:pt x="4986" y="4181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8" name="Google Shape;2138;p26"/>
            <p:cNvSpPr/>
            <p:nvPr/>
          </p:nvSpPr>
          <p:spPr>
            <a:xfrm>
              <a:off x="6063375" y="2071225"/>
              <a:ext cx="509350" cy="601025"/>
            </a:xfrm>
            <a:custGeom>
              <a:avLst/>
              <a:gdLst/>
              <a:ahLst/>
              <a:cxnLst/>
              <a:rect l="l" t="t" r="r" b="b"/>
              <a:pathLst>
                <a:path w="20374" h="24041" extrusionOk="0">
                  <a:moveTo>
                    <a:pt x="10435" y="189"/>
                  </a:moveTo>
                  <a:cubicBezTo>
                    <a:pt x="8225" y="772"/>
                    <a:pt x="6340" y="2623"/>
                    <a:pt x="4815" y="5690"/>
                  </a:cubicBezTo>
                  <a:lnTo>
                    <a:pt x="4815" y="5690"/>
                  </a:lnTo>
                  <a:cubicBezTo>
                    <a:pt x="0" y="15439"/>
                    <a:pt x="2468" y="22190"/>
                    <a:pt x="4215" y="23115"/>
                  </a:cubicBezTo>
                  <a:lnTo>
                    <a:pt x="4215" y="23115"/>
                  </a:lnTo>
                  <a:cubicBezTo>
                    <a:pt x="5980" y="24040"/>
                    <a:pt x="12954" y="22258"/>
                    <a:pt x="18249" y="12749"/>
                  </a:cubicBezTo>
                  <a:lnTo>
                    <a:pt x="18249" y="12749"/>
                  </a:lnTo>
                  <a:cubicBezTo>
                    <a:pt x="19928" y="9768"/>
                    <a:pt x="20373" y="7163"/>
                    <a:pt x="19619" y="5021"/>
                  </a:cubicBezTo>
                  <a:lnTo>
                    <a:pt x="19619" y="5021"/>
                  </a:lnTo>
                  <a:cubicBezTo>
                    <a:pt x="19037" y="3411"/>
                    <a:pt x="17769" y="2091"/>
                    <a:pt x="15833" y="1063"/>
                  </a:cubicBezTo>
                  <a:lnTo>
                    <a:pt x="15833" y="1063"/>
                  </a:lnTo>
                  <a:cubicBezTo>
                    <a:pt x="14479" y="361"/>
                    <a:pt x="13177" y="1"/>
                    <a:pt x="11960" y="1"/>
                  </a:cubicBezTo>
                  <a:lnTo>
                    <a:pt x="11960" y="1"/>
                  </a:lnTo>
                  <a:cubicBezTo>
                    <a:pt x="11429" y="1"/>
                    <a:pt x="10932" y="70"/>
                    <a:pt x="10435" y="189"/>
                  </a:cubicBezTo>
                  <a:close/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9" name="Google Shape;2139;p26"/>
            <p:cNvSpPr/>
            <p:nvPr/>
          </p:nvSpPr>
          <p:spPr>
            <a:xfrm>
              <a:off x="6082225" y="2087950"/>
              <a:ext cx="473350" cy="564600"/>
            </a:xfrm>
            <a:custGeom>
              <a:avLst/>
              <a:gdLst/>
              <a:ahLst/>
              <a:cxnLst/>
              <a:rect l="l" t="t" r="r" b="b"/>
              <a:pathLst>
                <a:path w="18934" h="22584" extrusionOk="0">
                  <a:moveTo>
                    <a:pt x="9853" y="172"/>
                  </a:moveTo>
                  <a:cubicBezTo>
                    <a:pt x="7848" y="703"/>
                    <a:pt x="6100" y="2433"/>
                    <a:pt x="4678" y="5312"/>
                  </a:cubicBezTo>
                  <a:lnTo>
                    <a:pt x="4678" y="5312"/>
                  </a:lnTo>
                  <a:cubicBezTo>
                    <a:pt x="0" y="14736"/>
                    <a:pt x="2382" y="21110"/>
                    <a:pt x="3787" y="21846"/>
                  </a:cubicBezTo>
                  <a:lnTo>
                    <a:pt x="3787" y="21846"/>
                  </a:lnTo>
                  <a:cubicBezTo>
                    <a:pt x="5175" y="22583"/>
                    <a:pt x="11789" y="20955"/>
                    <a:pt x="16912" y="11754"/>
                  </a:cubicBezTo>
                  <a:lnTo>
                    <a:pt x="16912" y="11754"/>
                  </a:lnTo>
                  <a:cubicBezTo>
                    <a:pt x="18488" y="8944"/>
                    <a:pt x="18934" y="6528"/>
                    <a:pt x="18231" y="4575"/>
                  </a:cubicBezTo>
                  <a:lnTo>
                    <a:pt x="18231" y="4575"/>
                  </a:lnTo>
                  <a:cubicBezTo>
                    <a:pt x="17700" y="3136"/>
                    <a:pt x="16535" y="1919"/>
                    <a:pt x="14770" y="994"/>
                  </a:cubicBezTo>
                  <a:lnTo>
                    <a:pt x="14770" y="994"/>
                  </a:lnTo>
                  <a:cubicBezTo>
                    <a:pt x="13519" y="326"/>
                    <a:pt x="12320" y="0"/>
                    <a:pt x="11206" y="0"/>
                  </a:cubicBezTo>
                  <a:lnTo>
                    <a:pt x="11206" y="0"/>
                  </a:lnTo>
                  <a:cubicBezTo>
                    <a:pt x="10744" y="0"/>
                    <a:pt x="10281" y="52"/>
                    <a:pt x="9853" y="172"/>
                  </a:cubicBezTo>
                </a:path>
              </a:pathLst>
            </a:custGeom>
            <a:solidFill>
              <a:srgbClr val="5696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0" name="Google Shape;2140;p26"/>
            <p:cNvSpPr/>
            <p:nvPr/>
          </p:nvSpPr>
          <p:spPr>
            <a:xfrm>
              <a:off x="6171750" y="2103800"/>
              <a:ext cx="376125" cy="354275"/>
            </a:xfrm>
            <a:custGeom>
              <a:avLst/>
              <a:gdLst/>
              <a:ahLst/>
              <a:cxnLst/>
              <a:rect l="l" t="t" r="r" b="b"/>
              <a:pathLst>
                <a:path w="15045" h="14171" extrusionOk="0">
                  <a:moveTo>
                    <a:pt x="7060" y="52"/>
                  </a:moveTo>
                  <a:cubicBezTo>
                    <a:pt x="5518" y="291"/>
                    <a:pt x="4215" y="1285"/>
                    <a:pt x="3153" y="2433"/>
                  </a:cubicBezTo>
                  <a:lnTo>
                    <a:pt x="3153" y="2433"/>
                  </a:lnTo>
                  <a:cubicBezTo>
                    <a:pt x="2845" y="2776"/>
                    <a:pt x="2553" y="3136"/>
                    <a:pt x="2279" y="3496"/>
                  </a:cubicBezTo>
                  <a:lnTo>
                    <a:pt x="2279" y="3496"/>
                  </a:lnTo>
                  <a:cubicBezTo>
                    <a:pt x="1354" y="4695"/>
                    <a:pt x="0" y="6631"/>
                    <a:pt x="891" y="8173"/>
                  </a:cubicBezTo>
                  <a:lnTo>
                    <a:pt x="891" y="8173"/>
                  </a:lnTo>
                  <a:cubicBezTo>
                    <a:pt x="1542" y="9338"/>
                    <a:pt x="2930" y="10144"/>
                    <a:pt x="4010" y="10880"/>
                  </a:cubicBezTo>
                  <a:lnTo>
                    <a:pt x="4010" y="10880"/>
                  </a:lnTo>
                  <a:cubicBezTo>
                    <a:pt x="5312" y="11771"/>
                    <a:pt x="6666" y="12577"/>
                    <a:pt x="8071" y="13279"/>
                  </a:cubicBezTo>
                  <a:lnTo>
                    <a:pt x="8071" y="13279"/>
                  </a:lnTo>
                  <a:cubicBezTo>
                    <a:pt x="9767" y="14119"/>
                    <a:pt x="11035" y="14170"/>
                    <a:pt x="12080" y="12457"/>
                  </a:cubicBezTo>
                  <a:lnTo>
                    <a:pt x="12080" y="12457"/>
                  </a:lnTo>
                  <a:cubicBezTo>
                    <a:pt x="12474" y="11806"/>
                    <a:pt x="12851" y="11103"/>
                    <a:pt x="13177" y="10349"/>
                  </a:cubicBezTo>
                  <a:lnTo>
                    <a:pt x="13177" y="10349"/>
                  </a:lnTo>
                  <a:cubicBezTo>
                    <a:pt x="14513" y="7368"/>
                    <a:pt x="15044" y="3753"/>
                    <a:pt x="12046" y="1679"/>
                  </a:cubicBezTo>
                  <a:lnTo>
                    <a:pt x="12046" y="1679"/>
                  </a:lnTo>
                  <a:cubicBezTo>
                    <a:pt x="10761" y="788"/>
                    <a:pt x="9321" y="0"/>
                    <a:pt x="7745" y="0"/>
                  </a:cubicBezTo>
                  <a:lnTo>
                    <a:pt x="7745" y="0"/>
                  </a:lnTo>
                  <a:cubicBezTo>
                    <a:pt x="7522" y="0"/>
                    <a:pt x="7300" y="17"/>
                    <a:pt x="7060" y="52"/>
                  </a:cubicBezTo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1" name="Google Shape;2141;p26"/>
            <p:cNvSpPr/>
            <p:nvPr/>
          </p:nvSpPr>
          <p:spPr>
            <a:xfrm>
              <a:off x="6230000" y="2103800"/>
              <a:ext cx="317875" cy="294725"/>
            </a:xfrm>
            <a:custGeom>
              <a:avLst/>
              <a:gdLst/>
              <a:ahLst/>
              <a:cxnLst/>
              <a:rect l="l" t="t" r="r" b="b"/>
              <a:pathLst>
                <a:path w="12715" h="11789" extrusionOk="0">
                  <a:moveTo>
                    <a:pt x="4730" y="52"/>
                  </a:moveTo>
                  <a:cubicBezTo>
                    <a:pt x="3188" y="291"/>
                    <a:pt x="1885" y="1285"/>
                    <a:pt x="823" y="2433"/>
                  </a:cubicBezTo>
                  <a:lnTo>
                    <a:pt x="823" y="2433"/>
                  </a:lnTo>
                  <a:cubicBezTo>
                    <a:pt x="1269" y="2245"/>
                    <a:pt x="1663" y="1902"/>
                    <a:pt x="2160" y="1919"/>
                  </a:cubicBezTo>
                  <a:lnTo>
                    <a:pt x="2160" y="1919"/>
                  </a:lnTo>
                  <a:cubicBezTo>
                    <a:pt x="1800" y="3958"/>
                    <a:pt x="875" y="6031"/>
                    <a:pt x="1" y="7882"/>
                  </a:cubicBezTo>
                  <a:lnTo>
                    <a:pt x="1" y="7882"/>
                  </a:lnTo>
                  <a:cubicBezTo>
                    <a:pt x="1046" y="5860"/>
                    <a:pt x="2074" y="3838"/>
                    <a:pt x="3102" y="1816"/>
                  </a:cubicBezTo>
                  <a:lnTo>
                    <a:pt x="3102" y="1816"/>
                  </a:lnTo>
                  <a:cubicBezTo>
                    <a:pt x="3290" y="1474"/>
                    <a:pt x="3479" y="1097"/>
                    <a:pt x="3805" y="891"/>
                  </a:cubicBezTo>
                  <a:lnTo>
                    <a:pt x="3805" y="891"/>
                  </a:lnTo>
                  <a:cubicBezTo>
                    <a:pt x="4147" y="686"/>
                    <a:pt x="4661" y="737"/>
                    <a:pt x="4850" y="1080"/>
                  </a:cubicBezTo>
                  <a:lnTo>
                    <a:pt x="4850" y="1080"/>
                  </a:lnTo>
                  <a:cubicBezTo>
                    <a:pt x="4970" y="1337"/>
                    <a:pt x="4884" y="1645"/>
                    <a:pt x="4781" y="1919"/>
                  </a:cubicBezTo>
                  <a:lnTo>
                    <a:pt x="4781" y="1919"/>
                  </a:lnTo>
                  <a:cubicBezTo>
                    <a:pt x="4284" y="3307"/>
                    <a:pt x="3702" y="4678"/>
                    <a:pt x="3051" y="6014"/>
                  </a:cubicBezTo>
                  <a:lnTo>
                    <a:pt x="3051" y="6014"/>
                  </a:lnTo>
                  <a:cubicBezTo>
                    <a:pt x="3702" y="4866"/>
                    <a:pt x="4404" y="3735"/>
                    <a:pt x="5141" y="2639"/>
                  </a:cubicBezTo>
                  <a:lnTo>
                    <a:pt x="5141" y="2639"/>
                  </a:lnTo>
                  <a:cubicBezTo>
                    <a:pt x="5501" y="2108"/>
                    <a:pt x="6015" y="1525"/>
                    <a:pt x="6649" y="1662"/>
                  </a:cubicBezTo>
                  <a:lnTo>
                    <a:pt x="6649" y="1662"/>
                  </a:lnTo>
                  <a:cubicBezTo>
                    <a:pt x="7077" y="1765"/>
                    <a:pt x="7368" y="2211"/>
                    <a:pt x="7403" y="2673"/>
                  </a:cubicBezTo>
                  <a:lnTo>
                    <a:pt x="7403" y="2673"/>
                  </a:lnTo>
                  <a:cubicBezTo>
                    <a:pt x="7454" y="3119"/>
                    <a:pt x="7283" y="3547"/>
                    <a:pt x="7129" y="3975"/>
                  </a:cubicBezTo>
                  <a:lnTo>
                    <a:pt x="7129" y="3975"/>
                  </a:lnTo>
                  <a:cubicBezTo>
                    <a:pt x="6289" y="6014"/>
                    <a:pt x="5124" y="7916"/>
                    <a:pt x="3959" y="9784"/>
                  </a:cubicBezTo>
                  <a:lnTo>
                    <a:pt x="3959" y="9784"/>
                  </a:lnTo>
                  <a:cubicBezTo>
                    <a:pt x="4970" y="8362"/>
                    <a:pt x="5998" y="6922"/>
                    <a:pt x="7009" y="5483"/>
                  </a:cubicBezTo>
                  <a:lnTo>
                    <a:pt x="7009" y="5483"/>
                  </a:lnTo>
                  <a:cubicBezTo>
                    <a:pt x="7283" y="5106"/>
                    <a:pt x="7574" y="4712"/>
                    <a:pt x="7968" y="4489"/>
                  </a:cubicBezTo>
                  <a:lnTo>
                    <a:pt x="7968" y="4489"/>
                  </a:lnTo>
                  <a:cubicBezTo>
                    <a:pt x="8379" y="4249"/>
                    <a:pt x="8928" y="4198"/>
                    <a:pt x="9288" y="4524"/>
                  </a:cubicBezTo>
                  <a:lnTo>
                    <a:pt x="9288" y="4524"/>
                  </a:lnTo>
                  <a:cubicBezTo>
                    <a:pt x="9579" y="4781"/>
                    <a:pt x="9647" y="5243"/>
                    <a:pt x="9562" y="5620"/>
                  </a:cubicBezTo>
                  <a:lnTo>
                    <a:pt x="9562" y="5620"/>
                  </a:lnTo>
                  <a:cubicBezTo>
                    <a:pt x="9459" y="6014"/>
                    <a:pt x="9219" y="6357"/>
                    <a:pt x="8996" y="6683"/>
                  </a:cubicBezTo>
                  <a:lnTo>
                    <a:pt x="8996" y="6683"/>
                  </a:lnTo>
                  <a:cubicBezTo>
                    <a:pt x="7985" y="8173"/>
                    <a:pt x="6974" y="9664"/>
                    <a:pt x="5946" y="11155"/>
                  </a:cubicBezTo>
                  <a:lnTo>
                    <a:pt x="5946" y="11155"/>
                  </a:lnTo>
                  <a:cubicBezTo>
                    <a:pt x="7060" y="9801"/>
                    <a:pt x="8157" y="8447"/>
                    <a:pt x="9270" y="7111"/>
                  </a:cubicBezTo>
                  <a:lnTo>
                    <a:pt x="9270" y="7111"/>
                  </a:lnTo>
                  <a:cubicBezTo>
                    <a:pt x="9510" y="6785"/>
                    <a:pt x="9853" y="6443"/>
                    <a:pt x="10247" y="6528"/>
                  </a:cubicBezTo>
                  <a:lnTo>
                    <a:pt x="10247" y="6528"/>
                  </a:lnTo>
                  <a:cubicBezTo>
                    <a:pt x="10555" y="6717"/>
                    <a:pt x="10641" y="7128"/>
                    <a:pt x="10573" y="7488"/>
                  </a:cubicBezTo>
                  <a:lnTo>
                    <a:pt x="10573" y="7488"/>
                  </a:lnTo>
                  <a:cubicBezTo>
                    <a:pt x="10504" y="7848"/>
                    <a:pt x="10281" y="8139"/>
                    <a:pt x="10076" y="8447"/>
                  </a:cubicBezTo>
                  <a:lnTo>
                    <a:pt x="10076" y="8447"/>
                  </a:lnTo>
                  <a:cubicBezTo>
                    <a:pt x="9305" y="9561"/>
                    <a:pt x="8534" y="10675"/>
                    <a:pt x="7763" y="11789"/>
                  </a:cubicBezTo>
                  <a:lnTo>
                    <a:pt x="7763" y="11789"/>
                  </a:lnTo>
                  <a:cubicBezTo>
                    <a:pt x="8551" y="10709"/>
                    <a:pt x="9493" y="9750"/>
                    <a:pt x="10555" y="8927"/>
                  </a:cubicBezTo>
                  <a:lnTo>
                    <a:pt x="10555" y="8927"/>
                  </a:lnTo>
                  <a:cubicBezTo>
                    <a:pt x="10658" y="9407"/>
                    <a:pt x="10761" y="9870"/>
                    <a:pt x="10847" y="10349"/>
                  </a:cubicBezTo>
                  <a:lnTo>
                    <a:pt x="10847" y="10349"/>
                  </a:lnTo>
                  <a:cubicBezTo>
                    <a:pt x="12183" y="7368"/>
                    <a:pt x="12714" y="3753"/>
                    <a:pt x="9716" y="1679"/>
                  </a:cubicBezTo>
                  <a:lnTo>
                    <a:pt x="9716" y="1679"/>
                  </a:lnTo>
                  <a:cubicBezTo>
                    <a:pt x="8431" y="788"/>
                    <a:pt x="6991" y="0"/>
                    <a:pt x="5415" y="0"/>
                  </a:cubicBezTo>
                  <a:lnTo>
                    <a:pt x="5415" y="0"/>
                  </a:lnTo>
                  <a:cubicBezTo>
                    <a:pt x="5192" y="0"/>
                    <a:pt x="4970" y="17"/>
                    <a:pt x="4730" y="52"/>
                  </a:cubicBezTo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2" name="Google Shape;2142;p26"/>
            <p:cNvSpPr/>
            <p:nvPr/>
          </p:nvSpPr>
          <p:spPr>
            <a:xfrm>
              <a:off x="6111350" y="2075950"/>
              <a:ext cx="320000" cy="580575"/>
            </a:xfrm>
            <a:custGeom>
              <a:avLst/>
              <a:gdLst/>
              <a:ahLst/>
              <a:cxnLst/>
              <a:rect l="l" t="t" r="r" b="b"/>
              <a:pathLst>
                <a:path w="12800" h="23223" extrusionOk="0">
                  <a:moveTo>
                    <a:pt x="8516" y="0"/>
                  </a:moveTo>
                  <a:lnTo>
                    <a:pt x="8516" y="0"/>
                  </a:lnTo>
                  <a:cubicBezTo>
                    <a:pt x="6923" y="395"/>
                    <a:pt x="5569" y="1440"/>
                    <a:pt x="4541" y="2708"/>
                  </a:cubicBezTo>
                  <a:cubicBezTo>
                    <a:pt x="3530" y="3976"/>
                    <a:pt x="2793" y="5449"/>
                    <a:pt x="2142" y="6940"/>
                  </a:cubicBezTo>
                  <a:cubicBezTo>
                    <a:pt x="857" y="9904"/>
                    <a:pt x="0" y="13125"/>
                    <a:pt x="0" y="16398"/>
                  </a:cubicBezTo>
                  <a:cubicBezTo>
                    <a:pt x="18" y="17203"/>
                    <a:pt x="69" y="18026"/>
                    <a:pt x="206" y="18831"/>
                  </a:cubicBezTo>
                  <a:cubicBezTo>
                    <a:pt x="343" y="19619"/>
                    <a:pt x="566" y="20425"/>
                    <a:pt x="874" y="21178"/>
                  </a:cubicBezTo>
                  <a:cubicBezTo>
                    <a:pt x="1046" y="21555"/>
                    <a:pt x="1234" y="21915"/>
                    <a:pt x="1474" y="22258"/>
                  </a:cubicBezTo>
                  <a:cubicBezTo>
                    <a:pt x="1714" y="22583"/>
                    <a:pt x="2005" y="22909"/>
                    <a:pt x="2416" y="23063"/>
                  </a:cubicBezTo>
                  <a:cubicBezTo>
                    <a:pt x="2748" y="23188"/>
                    <a:pt x="3080" y="23223"/>
                    <a:pt x="3411" y="23223"/>
                  </a:cubicBezTo>
                  <a:cubicBezTo>
                    <a:pt x="3491" y="23223"/>
                    <a:pt x="3570" y="23221"/>
                    <a:pt x="3650" y="23217"/>
                  </a:cubicBezTo>
                  <a:cubicBezTo>
                    <a:pt x="3856" y="23217"/>
                    <a:pt x="4061" y="23183"/>
                    <a:pt x="4267" y="23149"/>
                  </a:cubicBezTo>
                  <a:cubicBezTo>
                    <a:pt x="4473" y="23132"/>
                    <a:pt x="4661" y="23080"/>
                    <a:pt x="4867" y="23029"/>
                  </a:cubicBezTo>
                  <a:cubicBezTo>
                    <a:pt x="5672" y="22840"/>
                    <a:pt x="6426" y="22549"/>
                    <a:pt x="7163" y="22189"/>
                  </a:cubicBezTo>
                  <a:cubicBezTo>
                    <a:pt x="7522" y="22001"/>
                    <a:pt x="7882" y="21830"/>
                    <a:pt x="8225" y="21607"/>
                  </a:cubicBezTo>
                  <a:cubicBezTo>
                    <a:pt x="8413" y="21504"/>
                    <a:pt x="8585" y="21401"/>
                    <a:pt x="8756" y="21281"/>
                  </a:cubicBezTo>
                  <a:lnTo>
                    <a:pt x="9253" y="20939"/>
                  </a:lnTo>
                  <a:cubicBezTo>
                    <a:pt x="10572" y="19979"/>
                    <a:pt x="11755" y="18848"/>
                    <a:pt x="12800" y="17615"/>
                  </a:cubicBezTo>
                  <a:lnTo>
                    <a:pt x="12800" y="17615"/>
                  </a:lnTo>
                  <a:cubicBezTo>
                    <a:pt x="11720" y="18814"/>
                    <a:pt x="10504" y="19893"/>
                    <a:pt x="9167" y="20802"/>
                  </a:cubicBezTo>
                  <a:cubicBezTo>
                    <a:pt x="8499" y="21264"/>
                    <a:pt x="7797" y="21675"/>
                    <a:pt x="7094" y="22035"/>
                  </a:cubicBezTo>
                  <a:cubicBezTo>
                    <a:pt x="6357" y="22395"/>
                    <a:pt x="5603" y="22686"/>
                    <a:pt x="4832" y="22875"/>
                  </a:cubicBezTo>
                  <a:cubicBezTo>
                    <a:pt x="4627" y="22909"/>
                    <a:pt x="4438" y="22960"/>
                    <a:pt x="4233" y="22995"/>
                  </a:cubicBezTo>
                  <a:cubicBezTo>
                    <a:pt x="4044" y="23012"/>
                    <a:pt x="3839" y="23046"/>
                    <a:pt x="3650" y="23046"/>
                  </a:cubicBezTo>
                  <a:cubicBezTo>
                    <a:pt x="3557" y="23054"/>
                    <a:pt x="3463" y="23058"/>
                    <a:pt x="3369" y="23058"/>
                  </a:cubicBezTo>
                  <a:cubicBezTo>
                    <a:pt x="3065" y="23058"/>
                    <a:pt x="2760" y="23014"/>
                    <a:pt x="2485" y="22909"/>
                  </a:cubicBezTo>
                  <a:cubicBezTo>
                    <a:pt x="2125" y="22772"/>
                    <a:pt x="1851" y="22464"/>
                    <a:pt x="1611" y="22155"/>
                  </a:cubicBezTo>
                  <a:cubicBezTo>
                    <a:pt x="1388" y="21830"/>
                    <a:pt x="1200" y="21470"/>
                    <a:pt x="1029" y="21110"/>
                  </a:cubicBezTo>
                  <a:cubicBezTo>
                    <a:pt x="720" y="20373"/>
                    <a:pt x="514" y="19585"/>
                    <a:pt x="377" y="18797"/>
                  </a:cubicBezTo>
                  <a:cubicBezTo>
                    <a:pt x="240" y="18009"/>
                    <a:pt x="172" y="17186"/>
                    <a:pt x="172" y="16381"/>
                  </a:cubicBezTo>
                  <a:cubicBezTo>
                    <a:pt x="155" y="13160"/>
                    <a:pt x="1011" y="9955"/>
                    <a:pt x="2296" y="7008"/>
                  </a:cubicBezTo>
                  <a:cubicBezTo>
                    <a:pt x="2948" y="5535"/>
                    <a:pt x="3667" y="4061"/>
                    <a:pt x="4678" y="2810"/>
                  </a:cubicBezTo>
                  <a:cubicBezTo>
                    <a:pt x="5638" y="1543"/>
                    <a:pt x="6940" y="446"/>
                    <a:pt x="8516" y="0"/>
                  </a:cubicBezTo>
                  <a:close/>
                </a:path>
              </a:pathLst>
            </a:custGeom>
            <a:solidFill>
              <a:srgbClr val="FFF8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3" name="Google Shape;2143;p26"/>
            <p:cNvSpPr/>
            <p:nvPr/>
          </p:nvSpPr>
          <p:spPr>
            <a:xfrm>
              <a:off x="5887325" y="2965650"/>
              <a:ext cx="179075" cy="98125"/>
            </a:xfrm>
            <a:custGeom>
              <a:avLst/>
              <a:gdLst/>
              <a:ahLst/>
              <a:cxnLst/>
              <a:rect l="l" t="t" r="r" b="b"/>
              <a:pathLst>
                <a:path w="7163" h="3925" extrusionOk="0">
                  <a:moveTo>
                    <a:pt x="103" y="0"/>
                  </a:moveTo>
                  <a:lnTo>
                    <a:pt x="0" y="155"/>
                  </a:lnTo>
                  <a:cubicBezTo>
                    <a:pt x="1062" y="977"/>
                    <a:pt x="2193" y="1731"/>
                    <a:pt x="3376" y="2382"/>
                  </a:cubicBezTo>
                  <a:cubicBezTo>
                    <a:pt x="3975" y="2691"/>
                    <a:pt x="4592" y="2965"/>
                    <a:pt x="5209" y="3222"/>
                  </a:cubicBezTo>
                  <a:cubicBezTo>
                    <a:pt x="5843" y="3479"/>
                    <a:pt x="6460" y="3719"/>
                    <a:pt x="7111" y="3924"/>
                  </a:cubicBezTo>
                  <a:lnTo>
                    <a:pt x="7162" y="3753"/>
                  </a:lnTo>
                  <a:cubicBezTo>
                    <a:pt x="6545" y="3513"/>
                    <a:pt x="5929" y="3273"/>
                    <a:pt x="5312" y="2982"/>
                  </a:cubicBezTo>
                  <a:cubicBezTo>
                    <a:pt x="4695" y="2725"/>
                    <a:pt x="4112" y="2416"/>
                    <a:pt x="3530" y="2091"/>
                  </a:cubicBezTo>
                  <a:cubicBezTo>
                    <a:pt x="2348" y="1474"/>
                    <a:pt x="1200" y="789"/>
                    <a:pt x="103" y="0"/>
                  </a:cubicBezTo>
                  <a:close/>
                </a:path>
              </a:pathLst>
            </a:custGeom>
            <a:solidFill>
              <a:srgbClr val="3438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4" name="Google Shape;2144;p26"/>
            <p:cNvSpPr/>
            <p:nvPr/>
          </p:nvSpPr>
          <p:spPr>
            <a:xfrm>
              <a:off x="5967425" y="2653800"/>
              <a:ext cx="106250" cy="406975"/>
            </a:xfrm>
            <a:custGeom>
              <a:avLst/>
              <a:gdLst/>
              <a:ahLst/>
              <a:cxnLst/>
              <a:rect l="l" t="t" r="r" b="b"/>
              <a:pathLst>
                <a:path w="4250" h="16279" extrusionOk="0">
                  <a:moveTo>
                    <a:pt x="172" y="1"/>
                  </a:moveTo>
                  <a:lnTo>
                    <a:pt x="0" y="18"/>
                  </a:lnTo>
                  <a:cubicBezTo>
                    <a:pt x="309" y="2811"/>
                    <a:pt x="788" y="5569"/>
                    <a:pt x="1440" y="8294"/>
                  </a:cubicBezTo>
                  <a:cubicBezTo>
                    <a:pt x="1799" y="9664"/>
                    <a:pt x="2211" y="11001"/>
                    <a:pt x="2639" y="12337"/>
                  </a:cubicBezTo>
                  <a:cubicBezTo>
                    <a:pt x="3084" y="13657"/>
                    <a:pt x="3564" y="14976"/>
                    <a:pt x="4095" y="16278"/>
                  </a:cubicBezTo>
                  <a:lnTo>
                    <a:pt x="4250" y="16210"/>
                  </a:lnTo>
                  <a:cubicBezTo>
                    <a:pt x="3753" y="14907"/>
                    <a:pt x="3307" y="13588"/>
                    <a:pt x="2879" y="12252"/>
                  </a:cubicBezTo>
                  <a:cubicBezTo>
                    <a:pt x="2468" y="10915"/>
                    <a:pt x="2108" y="9579"/>
                    <a:pt x="1765" y="8225"/>
                  </a:cubicBezTo>
                  <a:cubicBezTo>
                    <a:pt x="1063" y="5518"/>
                    <a:pt x="531" y="2776"/>
                    <a:pt x="172" y="1"/>
                  </a:cubicBezTo>
                  <a:close/>
                </a:path>
              </a:pathLst>
            </a:custGeom>
            <a:solidFill>
              <a:srgbClr val="3438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5" name="Google Shape;2145;p26"/>
            <p:cNvSpPr/>
            <p:nvPr/>
          </p:nvSpPr>
          <p:spPr>
            <a:xfrm>
              <a:off x="5878325" y="2817425"/>
              <a:ext cx="407400" cy="149100"/>
            </a:xfrm>
            <a:custGeom>
              <a:avLst/>
              <a:gdLst/>
              <a:ahLst/>
              <a:cxnLst/>
              <a:rect l="l" t="t" r="r" b="b"/>
              <a:pathLst>
                <a:path w="16296" h="5964" extrusionOk="0">
                  <a:moveTo>
                    <a:pt x="16192" y="1"/>
                  </a:moveTo>
                  <a:cubicBezTo>
                    <a:pt x="15044" y="892"/>
                    <a:pt x="13811" y="1663"/>
                    <a:pt x="12526" y="2314"/>
                  </a:cubicBezTo>
                  <a:cubicBezTo>
                    <a:pt x="11223" y="2965"/>
                    <a:pt x="9870" y="3479"/>
                    <a:pt x="8482" y="3908"/>
                  </a:cubicBezTo>
                  <a:cubicBezTo>
                    <a:pt x="5740" y="4833"/>
                    <a:pt x="2862" y="5364"/>
                    <a:pt x="0" y="5775"/>
                  </a:cubicBezTo>
                  <a:lnTo>
                    <a:pt x="17" y="5964"/>
                  </a:lnTo>
                  <a:cubicBezTo>
                    <a:pt x="2896" y="5587"/>
                    <a:pt x="5792" y="5107"/>
                    <a:pt x="8585" y="4233"/>
                  </a:cubicBezTo>
                  <a:cubicBezTo>
                    <a:pt x="9973" y="3770"/>
                    <a:pt x="11326" y="3205"/>
                    <a:pt x="12628" y="2537"/>
                  </a:cubicBezTo>
                  <a:cubicBezTo>
                    <a:pt x="13931" y="1869"/>
                    <a:pt x="15164" y="1063"/>
                    <a:pt x="16295" y="138"/>
                  </a:cubicBezTo>
                  <a:lnTo>
                    <a:pt x="16192" y="1"/>
                  </a:lnTo>
                  <a:close/>
                </a:path>
              </a:pathLst>
            </a:custGeom>
            <a:solidFill>
              <a:srgbClr val="3438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6" name="Google Shape;2146;p26"/>
            <p:cNvSpPr/>
            <p:nvPr/>
          </p:nvSpPr>
          <p:spPr>
            <a:xfrm>
              <a:off x="5964850" y="2651650"/>
              <a:ext cx="309300" cy="174375"/>
            </a:xfrm>
            <a:custGeom>
              <a:avLst/>
              <a:gdLst/>
              <a:ahLst/>
              <a:cxnLst/>
              <a:rect l="l" t="t" r="r" b="b"/>
              <a:pathLst>
                <a:path w="12372" h="6975" extrusionOk="0">
                  <a:moveTo>
                    <a:pt x="120" y="1"/>
                  </a:moveTo>
                  <a:lnTo>
                    <a:pt x="0" y="138"/>
                  </a:lnTo>
                  <a:cubicBezTo>
                    <a:pt x="1800" y="1663"/>
                    <a:pt x="3736" y="3034"/>
                    <a:pt x="5792" y="4199"/>
                  </a:cubicBezTo>
                  <a:cubicBezTo>
                    <a:pt x="6837" y="4764"/>
                    <a:pt x="7899" y="5278"/>
                    <a:pt x="8996" y="5741"/>
                  </a:cubicBezTo>
                  <a:cubicBezTo>
                    <a:pt x="10076" y="6204"/>
                    <a:pt x="11189" y="6615"/>
                    <a:pt x="12303" y="6975"/>
                  </a:cubicBezTo>
                  <a:lnTo>
                    <a:pt x="12372" y="6803"/>
                  </a:lnTo>
                  <a:cubicBezTo>
                    <a:pt x="11258" y="6426"/>
                    <a:pt x="10161" y="5998"/>
                    <a:pt x="9099" y="5501"/>
                  </a:cubicBezTo>
                  <a:cubicBezTo>
                    <a:pt x="8019" y="5021"/>
                    <a:pt x="6974" y="4490"/>
                    <a:pt x="5963" y="3908"/>
                  </a:cubicBezTo>
                  <a:cubicBezTo>
                    <a:pt x="3907" y="2794"/>
                    <a:pt x="1937" y="1492"/>
                    <a:pt x="120" y="1"/>
                  </a:cubicBezTo>
                  <a:close/>
                </a:path>
              </a:pathLst>
            </a:custGeom>
            <a:solidFill>
              <a:srgbClr val="3438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7" name="Google Shape;2147;p26"/>
            <p:cNvSpPr/>
            <p:nvPr/>
          </p:nvSpPr>
          <p:spPr>
            <a:xfrm>
              <a:off x="5862900" y="2946800"/>
              <a:ext cx="48000" cy="37725"/>
            </a:xfrm>
            <a:custGeom>
              <a:avLst/>
              <a:gdLst/>
              <a:ahLst/>
              <a:cxnLst/>
              <a:rect l="l" t="t" r="r" b="b"/>
              <a:pathLst>
                <a:path w="1920" h="1509" extrusionOk="0">
                  <a:moveTo>
                    <a:pt x="720" y="1"/>
                  </a:moveTo>
                  <a:cubicBezTo>
                    <a:pt x="86" y="35"/>
                    <a:pt x="1" y="960"/>
                    <a:pt x="463" y="1303"/>
                  </a:cubicBezTo>
                  <a:lnTo>
                    <a:pt x="463" y="1303"/>
                  </a:lnTo>
                  <a:cubicBezTo>
                    <a:pt x="737" y="1508"/>
                    <a:pt x="1166" y="1474"/>
                    <a:pt x="1406" y="1234"/>
                  </a:cubicBezTo>
                  <a:lnTo>
                    <a:pt x="1406" y="1234"/>
                  </a:lnTo>
                  <a:cubicBezTo>
                    <a:pt x="1920" y="720"/>
                    <a:pt x="1388" y="1"/>
                    <a:pt x="772" y="1"/>
                  </a:cubicBezTo>
                  <a:lnTo>
                    <a:pt x="772" y="1"/>
                  </a:lnTo>
                  <a:cubicBezTo>
                    <a:pt x="754" y="1"/>
                    <a:pt x="737" y="1"/>
                    <a:pt x="720" y="1"/>
                  </a:cubicBezTo>
                  <a:close/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8" name="Google Shape;2148;p26"/>
            <p:cNvSpPr/>
            <p:nvPr/>
          </p:nvSpPr>
          <p:spPr>
            <a:xfrm>
              <a:off x="5867600" y="2955800"/>
              <a:ext cx="27875" cy="21875"/>
            </a:xfrm>
            <a:custGeom>
              <a:avLst/>
              <a:gdLst/>
              <a:ahLst/>
              <a:cxnLst/>
              <a:rect l="l" t="t" r="r" b="b"/>
              <a:pathLst>
                <a:path w="1115" h="875" extrusionOk="0">
                  <a:moveTo>
                    <a:pt x="412" y="0"/>
                  </a:moveTo>
                  <a:cubicBezTo>
                    <a:pt x="52" y="17"/>
                    <a:pt x="1" y="566"/>
                    <a:pt x="258" y="754"/>
                  </a:cubicBezTo>
                  <a:lnTo>
                    <a:pt x="258" y="754"/>
                  </a:lnTo>
                  <a:cubicBezTo>
                    <a:pt x="429" y="874"/>
                    <a:pt x="669" y="857"/>
                    <a:pt x="823" y="720"/>
                  </a:cubicBezTo>
                  <a:lnTo>
                    <a:pt x="823" y="720"/>
                  </a:lnTo>
                  <a:cubicBezTo>
                    <a:pt x="1115" y="429"/>
                    <a:pt x="806" y="0"/>
                    <a:pt x="446" y="0"/>
                  </a:cubicBezTo>
                  <a:lnTo>
                    <a:pt x="446" y="0"/>
                  </a:lnTo>
                  <a:cubicBezTo>
                    <a:pt x="429" y="0"/>
                    <a:pt x="429" y="0"/>
                    <a:pt x="412" y="0"/>
                  </a:cubicBezTo>
                  <a:close/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9" name="Google Shape;2149;p26"/>
            <p:cNvSpPr/>
            <p:nvPr/>
          </p:nvSpPr>
          <p:spPr>
            <a:xfrm>
              <a:off x="6053100" y="3046175"/>
              <a:ext cx="44575" cy="39000"/>
            </a:xfrm>
            <a:custGeom>
              <a:avLst/>
              <a:gdLst/>
              <a:ahLst/>
              <a:cxnLst/>
              <a:rect l="l" t="t" r="r" b="b"/>
              <a:pathLst>
                <a:path w="1783" h="1560" extrusionOk="0">
                  <a:moveTo>
                    <a:pt x="52" y="566"/>
                  </a:moveTo>
                  <a:cubicBezTo>
                    <a:pt x="0" y="892"/>
                    <a:pt x="206" y="1269"/>
                    <a:pt x="531" y="1371"/>
                  </a:cubicBezTo>
                  <a:lnTo>
                    <a:pt x="531" y="1371"/>
                  </a:lnTo>
                  <a:cubicBezTo>
                    <a:pt x="1063" y="1560"/>
                    <a:pt x="1782" y="960"/>
                    <a:pt x="1457" y="429"/>
                  </a:cubicBezTo>
                  <a:lnTo>
                    <a:pt x="1457" y="429"/>
                  </a:lnTo>
                  <a:cubicBezTo>
                    <a:pt x="1302" y="155"/>
                    <a:pt x="994" y="1"/>
                    <a:pt x="720" y="1"/>
                  </a:cubicBezTo>
                  <a:lnTo>
                    <a:pt x="720" y="1"/>
                  </a:lnTo>
                  <a:cubicBezTo>
                    <a:pt x="411" y="1"/>
                    <a:pt x="120" y="172"/>
                    <a:pt x="52" y="566"/>
                  </a:cubicBezTo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0" name="Google Shape;2150;p26"/>
            <p:cNvSpPr/>
            <p:nvPr/>
          </p:nvSpPr>
          <p:spPr>
            <a:xfrm>
              <a:off x="6062525" y="3058175"/>
              <a:ext cx="26150" cy="22725"/>
            </a:xfrm>
            <a:custGeom>
              <a:avLst/>
              <a:gdLst/>
              <a:ahLst/>
              <a:cxnLst/>
              <a:rect l="l" t="t" r="r" b="b"/>
              <a:pathLst>
                <a:path w="1046" h="909" extrusionOk="0">
                  <a:moveTo>
                    <a:pt x="34" y="326"/>
                  </a:moveTo>
                  <a:cubicBezTo>
                    <a:pt x="0" y="514"/>
                    <a:pt x="120" y="737"/>
                    <a:pt x="309" y="789"/>
                  </a:cubicBezTo>
                  <a:lnTo>
                    <a:pt x="309" y="789"/>
                  </a:lnTo>
                  <a:cubicBezTo>
                    <a:pt x="617" y="909"/>
                    <a:pt x="1045" y="566"/>
                    <a:pt x="857" y="240"/>
                  </a:cubicBezTo>
                  <a:lnTo>
                    <a:pt x="857" y="240"/>
                  </a:lnTo>
                  <a:cubicBezTo>
                    <a:pt x="754" y="86"/>
                    <a:pt x="583" y="0"/>
                    <a:pt x="411" y="0"/>
                  </a:cubicBezTo>
                  <a:lnTo>
                    <a:pt x="411" y="0"/>
                  </a:lnTo>
                  <a:cubicBezTo>
                    <a:pt x="240" y="0"/>
                    <a:pt x="69" y="103"/>
                    <a:pt x="34" y="326"/>
                  </a:cubicBezTo>
                  <a:close/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1" name="Google Shape;2151;p26"/>
            <p:cNvSpPr/>
            <p:nvPr/>
          </p:nvSpPr>
          <p:spPr>
            <a:xfrm>
              <a:off x="5945150" y="2635375"/>
              <a:ext cx="47575" cy="37725"/>
            </a:xfrm>
            <a:custGeom>
              <a:avLst/>
              <a:gdLst/>
              <a:ahLst/>
              <a:cxnLst/>
              <a:rect l="l" t="t" r="r" b="b"/>
              <a:pathLst>
                <a:path w="1903" h="1509" extrusionOk="0">
                  <a:moveTo>
                    <a:pt x="720" y="18"/>
                  </a:moveTo>
                  <a:cubicBezTo>
                    <a:pt x="86" y="52"/>
                    <a:pt x="0" y="978"/>
                    <a:pt x="446" y="1303"/>
                  </a:cubicBezTo>
                  <a:lnTo>
                    <a:pt x="446" y="1303"/>
                  </a:lnTo>
                  <a:cubicBezTo>
                    <a:pt x="737" y="1509"/>
                    <a:pt x="1148" y="1492"/>
                    <a:pt x="1388" y="1235"/>
                  </a:cubicBezTo>
                  <a:lnTo>
                    <a:pt x="1388" y="1235"/>
                  </a:lnTo>
                  <a:cubicBezTo>
                    <a:pt x="1902" y="738"/>
                    <a:pt x="1388" y="1"/>
                    <a:pt x="754" y="1"/>
                  </a:cubicBezTo>
                  <a:lnTo>
                    <a:pt x="754" y="1"/>
                  </a:lnTo>
                  <a:cubicBezTo>
                    <a:pt x="737" y="1"/>
                    <a:pt x="737" y="18"/>
                    <a:pt x="720" y="18"/>
                  </a:cubicBezTo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2" name="Google Shape;2152;p26"/>
            <p:cNvSpPr/>
            <p:nvPr/>
          </p:nvSpPr>
          <p:spPr>
            <a:xfrm>
              <a:off x="5949850" y="2644375"/>
              <a:ext cx="27875" cy="22300"/>
            </a:xfrm>
            <a:custGeom>
              <a:avLst/>
              <a:gdLst/>
              <a:ahLst/>
              <a:cxnLst/>
              <a:rect l="l" t="t" r="r" b="b"/>
              <a:pathLst>
                <a:path w="1115" h="892" extrusionOk="0">
                  <a:moveTo>
                    <a:pt x="412" y="1"/>
                  </a:moveTo>
                  <a:cubicBezTo>
                    <a:pt x="35" y="35"/>
                    <a:pt x="1" y="566"/>
                    <a:pt x="258" y="772"/>
                  </a:cubicBezTo>
                  <a:lnTo>
                    <a:pt x="258" y="772"/>
                  </a:lnTo>
                  <a:cubicBezTo>
                    <a:pt x="429" y="892"/>
                    <a:pt x="669" y="875"/>
                    <a:pt x="806" y="737"/>
                  </a:cubicBezTo>
                  <a:lnTo>
                    <a:pt x="806" y="737"/>
                  </a:lnTo>
                  <a:cubicBezTo>
                    <a:pt x="1115" y="429"/>
                    <a:pt x="806" y="1"/>
                    <a:pt x="446" y="1"/>
                  </a:cubicBezTo>
                  <a:lnTo>
                    <a:pt x="446" y="1"/>
                  </a:lnTo>
                  <a:cubicBezTo>
                    <a:pt x="429" y="1"/>
                    <a:pt x="429" y="1"/>
                    <a:pt x="412" y="1"/>
                  </a:cubicBezTo>
                  <a:close/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3" name="Google Shape;2153;p26"/>
            <p:cNvSpPr/>
            <p:nvPr/>
          </p:nvSpPr>
          <p:spPr>
            <a:xfrm>
              <a:off x="6259125" y="2800300"/>
              <a:ext cx="44575" cy="39000"/>
            </a:xfrm>
            <a:custGeom>
              <a:avLst/>
              <a:gdLst/>
              <a:ahLst/>
              <a:cxnLst/>
              <a:rect l="l" t="t" r="r" b="b"/>
              <a:pathLst>
                <a:path w="1783" h="1560" extrusionOk="0">
                  <a:moveTo>
                    <a:pt x="52" y="549"/>
                  </a:moveTo>
                  <a:cubicBezTo>
                    <a:pt x="1" y="892"/>
                    <a:pt x="206" y="1251"/>
                    <a:pt x="532" y="1371"/>
                  </a:cubicBezTo>
                  <a:lnTo>
                    <a:pt x="532" y="1371"/>
                  </a:lnTo>
                  <a:cubicBezTo>
                    <a:pt x="1063" y="1560"/>
                    <a:pt x="1783" y="960"/>
                    <a:pt x="1457" y="412"/>
                  </a:cubicBezTo>
                  <a:lnTo>
                    <a:pt x="1457" y="412"/>
                  </a:lnTo>
                  <a:cubicBezTo>
                    <a:pt x="1303" y="155"/>
                    <a:pt x="995" y="1"/>
                    <a:pt x="720" y="1"/>
                  </a:cubicBezTo>
                  <a:lnTo>
                    <a:pt x="720" y="1"/>
                  </a:lnTo>
                  <a:cubicBezTo>
                    <a:pt x="412" y="1"/>
                    <a:pt x="121" y="172"/>
                    <a:pt x="52" y="549"/>
                  </a:cubicBezTo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4" name="Google Shape;2154;p26"/>
            <p:cNvSpPr/>
            <p:nvPr/>
          </p:nvSpPr>
          <p:spPr>
            <a:xfrm>
              <a:off x="6268550" y="2812300"/>
              <a:ext cx="26150" cy="22725"/>
            </a:xfrm>
            <a:custGeom>
              <a:avLst/>
              <a:gdLst/>
              <a:ahLst/>
              <a:cxnLst/>
              <a:rect l="l" t="t" r="r" b="b"/>
              <a:pathLst>
                <a:path w="1046" h="909" extrusionOk="0">
                  <a:moveTo>
                    <a:pt x="35" y="309"/>
                  </a:moveTo>
                  <a:cubicBezTo>
                    <a:pt x="1" y="514"/>
                    <a:pt x="121" y="720"/>
                    <a:pt x="309" y="789"/>
                  </a:cubicBezTo>
                  <a:lnTo>
                    <a:pt x="309" y="789"/>
                  </a:lnTo>
                  <a:cubicBezTo>
                    <a:pt x="618" y="908"/>
                    <a:pt x="1046" y="549"/>
                    <a:pt x="857" y="240"/>
                  </a:cubicBezTo>
                  <a:lnTo>
                    <a:pt x="857" y="240"/>
                  </a:lnTo>
                  <a:cubicBezTo>
                    <a:pt x="755" y="86"/>
                    <a:pt x="583" y="0"/>
                    <a:pt x="412" y="0"/>
                  </a:cubicBezTo>
                  <a:lnTo>
                    <a:pt x="412" y="0"/>
                  </a:lnTo>
                  <a:cubicBezTo>
                    <a:pt x="241" y="0"/>
                    <a:pt x="69" y="86"/>
                    <a:pt x="35" y="309"/>
                  </a:cubicBezTo>
                  <a:close/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5" name="Google Shape;2155;p26"/>
            <p:cNvSpPr/>
            <p:nvPr/>
          </p:nvSpPr>
          <p:spPr>
            <a:xfrm>
              <a:off x="6492600" y="1764100"/>
              <a:ext cx="228325" cy="122550"/>
            </a:xfrm>
            <a:custGeom>
              <a:avLst/>
              <a:gdLst/>
              <a:ahLst/>
              <a:cxnLst/>
              <a:rect l="l" t="t" r="r" b="b"/>
              <a:pathLst>
                <a:path w="9133" h="4902" extrusionOk="0">
                  <a:moveTo>
                    <a:pt x="51" y="1"/>
                  </a:moveTo>
                  <a:lnTo>
                    <a:pt x="0" y="172"/>
                  </a:lnTo>
                  <a:cubicBezTo>
                    <a:pt x="1594" y="789"/>
                    <a:pt x="3136" y="1508"/>
                    <a:pt x="4626" y="2314"/>
                  </a:cubicBezTo>
                  <a:cubicBezTo>
                    <a:pt x="5380" y="2708"/>
                    <a:pt x="6134" y="3102"/>
                    <a:pt x="6871" y="3530"/>
                  </a:cubicBezTo>
                  <a:cubicBezTo>
                    <a:pt x="7591" y="3976"/>
                    <a:pt x="8310" y="4421"/>
                    <a:pt x="9013" y="4901"/>
                  </a:cubicBezTo>
                  <a:lnTo>
                    <a:pt x="9133" y="4747"/>
                  </a:lnTo>
                  <a:cubicBezTo>
                    <a:pt x="8447" y="4250"/>
                    <a:pt x="7745" y="3770"/>
                    <a:pt x="7008" y="3308"/>
                  </a:cubicBezTo>
                  <a:cubicBezTo>
                    <a:pt x="6288" y="2862"/>
                    <a:pt x="5552" y="2417"/>
                    <a:pt x="4798" y="2005"/>
                  </a:cubicBezTo>
                  <a:cubicBezTo>
                    <a:pt x="3256" y="1217"/>
                    <a:pt x="1662" y="566"/>
                    <a:pt x="51" y="1"/>
                  </a:cubicBezTo>
                  <a:close/>
                </a:path>
              </a:pathLst>
            </a:custGeom>
            <a:solidFill>
              <a:srgbClr val="3438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6" name="Google Shape;2156;p26"/>
            <p:cNvSpPr/>
            <p:nvPr/>
          </p:nvSpPr>
          <p:spPr>
            <a:xfrm>
              <a:off x="6328525" y="1880200"/>
              <a:ext cx="398825" cy="78400"/>
            </a:xfrm>
            <a:custGeom>
              <a:avLst/>
              <a:gdLst/>
              <a:ahLst/>
              <a:cxnLst/>
              <a:rect l="l" t="t" r="r" b="b"/>
              <a:pathLst>
                <a:path w="15953" h="3136" extrusionOk="0">
                  <a:moveTo>
                    <a:pt x="15936" y="0"/>
                  </a:moveTo>
                  <a:cubicBezTo>
                    <a:pt x="14582" y="69"/>
                    <a:pt x="13228" y="171"/>
                    <a:pt x="11892" y="326"/>
                  </a:cubicBezTo>
                  <a:cubicBezTo>
                    <a:pt x="10538" y="480"/>
                    <a:pt x="9202" y="668"/>
                    <a:pt x="7865" y="908"/>
                  </a:cubicBezTo>
                  <a:cubicBezTo>
                    <a:pt x="5192" y="1422"/>
                    <a:pt x="2571" y="2125"/>
                    <a:pt x="1" y="2964"/>
                  </a:cubicBezTo>
                  <a:lnTo>
                    <a:pt x="52" y="3136"/>
                  </a:lnTo>
                  <a:cubicBezTo>
                    <a:pt x="2622" y="2330"/>
                    <a:pt x="5261" y="1696"/>
                    <a:pt x="7917" y="1217"/>
                  </a:cubicBezTo>
                  <a:cubicBezTo>
                    <a:pt x="9236" y="960"/>
                    <a:pt x="10572" y="737"/>
                    <a:pt x="11909" y="565"/>
                  </a:cubicBezTo>
                  <a:cubicBezTo>
                    <a:pt x="13245" y="394"/>
                    <a:pt x="14599" y="274"/>
                    <a:pt x="15953" y="189"/>
                  </a:cubicBezTo>
                  <a:lnTo>
                    <a:pt x="15936" y="0"/>
                  </a:lnTo>
                  <a:close/>
                </a:path>
              </a:pathLst>
            </a:custGeom>
            <a:solidFill>
              <a:srgbClr val="3438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7" name="Google Shape;2157;p26"/>
            <p:cNvSpPr/>
            <p:nvPr/>
          </p:nvSpPr>
          <p:spPr>
            <a:xfrm>
              <a:off x="6487025" y="1761950"/>
              <a:ext cx="161500" cy="367575"/>
            </a:xfrm>
            <a:custGeom>
              <a:avLst/>
              <a:gdLst/>
              <a:ahLst/>
              <a:cxnLst/>
              <a:rect l="l" t="t" r="r" b="b"/>
              <a:pathLst>
                <a:path w="6460" h="14703" extrusionOk="0">
                  <a:moveTo>
                    <a:pt x="155" y="1"/>
                  </a:moveTo>
                  <a:lnTo>
                    <a:pt x="0" y="104"/>
                  </a:lnTo>
                  <a:cubicBezTo>
                    <a:pt x="1542" y="2331"/>
                    <a:pt x="2999" y="4627"/>
                    <a:pt x="4113" y="7060"/>
                  </a:cubicBezTo>
                  <a:cubicBezTo>
                    <a:pt x="4695" y="8277"/>
                    <a:pt x="5192" y="9511"/>
                    <a:pt x="5569" y="10796"/>
                  </a:cubicBezTo>
                  <a:cubicBezTo>
                    <a:pt x="5929" y="12081"/>
                    <a:pt x="6186" y="13383"/>
                    <a:pt x="6289" y="14702"/>
                  </a:cubicBezTo>
                  <a:lnTo>
                    <a:pt x="6460" y="14702"/>
                  </a:lnTo>
                  <a:cubicBezTo>
                    <a:pt x="6391" y="13366"/>
                    <a:pt x="6152" y="12029"/>
                    <a:pt x="5792" y="10744"/>
                  </a:cubicBezTo>
                  <a:cubicBezTo>
                    <a:pt x="5432" y="9442"/>
                    <a:pt x="4969" y="8174"/>
                    <a:pt x="4404" y="6940"/>
                  </a:cubicBezTo>
                  <a:cubicBezTo>
                    <a:pt x="3222" y="4490"/>
                    <a:pt x="1731" y="2211"/>
                    <a:pt x="155" y="1"/>
                  </a:cubicBezTo>
                  <a:close/>
                </a:path>
              </a:pathLst>
            </a:custGeom>
            <a:solidFill>
              <a:srgbClr val="3438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8" name="Google Shape;2158;p26"/>
            <p:cNvSpPr/>
            <p:nvPr/>
          </p:nvSpPr>
          <p:spPr>
            <a:xfrm>
              <a:off x="6331100" y="1954725"/>
              <a:ext cx="312300" cy="168800"/>
            </a:xfrm>
            <a:custGeom>
              <a:avLst/>
              <a:gdLst/>
              <a:ahLst/>
              <a:cxnLst/>
              <a:rect l="l" t="t" r="r" b="b"/>
              <a:pathLst>
                <a:path w="12492" h="6752" extrusionOk="0">
                  <a:moveTo>
                    <a:pt x="69" y="0"/>
                  </a:moveTo>
                  <a:lnTo>
                    <a:pt x="0" y="189"/>
                  </a:lnTo>
                  <a:cubicBezTo>
                    <a:pt x="2245" y="891"/>
                    <a:pt x="4404" y="1834"/>
                    <a:pt x="6460" y="2948"/>
                  </a:cubicBezTo>
                  <a:cubicBezTo>
                    <a:pt x="7505" y="3496"/>
                    <a:pt x="8533" y="4078"/>
                    <a:pt x="9510" y="4712"/>
                  </a:cubicBezTo>
                  <a:cubicBezTo>
                    <a:pt x="10504" y="5346"/>
                    <a:pt x="11463" y="6032"/>
                    <a:pt x="12389" y="6751"/>
                  </a:cubicBezTo>
                  <a:lnTo>
                    <a:pt x="12491" y="6614"/>
                  </a:lnTo>
                  <a:cubicBezTo>
                    <a:pt x="11583" y="5860"/>
                    <a:pt x="10641" y="5158"/>
                    <a:pt x="9647" y="4490"/>
                  </a:cubicBezTo>
                  <a:cubicBezTo>
                    <a:pt x="8670" y="3839"/>
                    <a:pt x="7659" y="3222"/>
                    <a:pt x="6631" y="2656"/>
                  </a:cubicBezTo>
                  <a:cubicBezTo>
                    <a:pt x="4524" y="1560"/>
                    <a:pt x="2314" y="686"/>
                    <a:pt x="69" y="0"/>
                  </a:cubicBezTo>
                  <a:close/>
                </a:path>
              </a:pathLst>
            </a:custGeom>
            <a:solidFill>
              <a:srgbClr val="3438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59" name="Google Shape;2159;p26"/>
            <p:cNvSpPr/>
            <p:nvPr/>
          </p:nvSpPr>
          <p:spPr>
            <a:xfrm>
              <a:off x="6461325" y="1747400"/>
              <a:ext cx="43700" cy="39425"/>
            </a:xfrm>
            <a:custGeom>
              <a:avLst/>
              <a:gdLst/>
              <a:ahLst/>
              <a:cxnLst/>
              <a:rect l="l" t="t" r="r" b="b"/>
              <a:pathLst>
                <a:path w="1748" h="1577" extrusionOk="0">
                  <a:moveTo>
                    <a:pt x="274" y="977"/>
                  </a:moveTo>
                  <a:cubicBezTo>
                    <a:pt x="617" y="1543"/>
                    <a:pt x="1542" y="1577"/>
                    <a:pt x="1679" y="840"/>
                  </a:cubicBezTo>
                  <a:lnTo>
                    <a:pt x="1679" y="840"/>
                  </a:lnTo>
                  <a:cubicBezTo>
                    <a:pt x="1748" y="514"/>
                    <a:pt x="1525" y="138"/>
                    <a:pt x="1200" y="35"/>
                  </a:cubicBezTo>
                  <a:lnTo>
                    <a:pt x="1200" y="35"/>
                  </a:lnTo>
                  <a:cubicBezTo>
                    <a:pt x="1131" y="18"/>
                    <a:pt x="1063" y="0"/>
                    <a:pt x="994" y="0"/>
                  </a:cubicBezTo>
                  <a:lnTo>
                    <a:pt x="994" y="0"/>
                  </a:lnTo>
                  <a:cubicBezTo>
                    <a:pt x="497" y="0"/>
                    <a:pt x="0" y="514"/>
                    <a:pt x="274" y="977"/>
                  </a:cubicBezTo>
                  <a:close/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0" name="Google Shape;2160;p26"/>
            <p:cNvSpPr/>
            <p:nvPr/>
          </p:nvSpPr>
          <p:spPr>
            <a:xfrm>
              <a:off x="6469875" y="1749975"/>
              <a:ext cx="25725" cy="23150"/>
            </a:xfrm>
            <a:custGeom>
              <a:avLst/>
              <a:gdLst/>
              <a:ahLst/>
              <a:cxnLst/>
              <a:rect l="l" t="t" r="r" b="b"/>
              <a:pathLst>
                <a:path w="1029" h="926" extrusionOk="0">
                  <a:moveTo>
                    <a:pt x="172" y="583"/>
                  </a:moveTo>
                  <a:cubicBezTo>
                    <a:pt x="361" y="908"/>
                    <a:pt x="909" y="925"/>
                    <a:pt x="995" y="497"/>
                  </a:cubicBezTo>
                  <a:lnTo>
                    <a:pt x="995" y="497"/>
                  </a:lnTo>
                  <a:cubicBezTo>
                    <a:pt x="1029" y="309"/>
                    <a:pt x="892" y="86"/>
                    <a:pt x="703" y="35"/>
                  </a:cubicBezTo>
                  <a:lnTo>
                    <a:pt x="703" y="35"/>
                  </a:lnTo>
                  <a:cubicBezTo>
                    <a:pt x="669" y="17"/>
                    <a:pt x="635" y="0"/>
                    <a:pt x="583" y="0"/>
                  </a:cubicBezTo>
                  <a:lnTo>
                    <a:pt x="583" y="0"/>
                  </a:lnTo>
                  <a:cubicBezTo>
                    <a:pt x="292" y="0"/>
                    <a:pt x="1" y="309"/>
                    <a:pt x="172" y="583"/>
                  </a:cubicBezTo>
                  <a:close/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1" name="Google Shape;2161;p26"/>
            <p:cNvSpPr/>
            <p:nvPr/>
          </p:nvSpPr>
          <p:spPr>
            <a:xfrm>
              <a:off x="6689625" y="1869475"/>
              <a:ext cx="48000" cy="36875"/>
            </a:xfrm>
            <a:custGeom>
              <a:avLst/>
              <a:gdLst/>
              <a:ahLst/>
              <a:cxnLst/>
              <a:rect l="l" t="t" r="r" b="b"/>
              <a:pathLst>
                <a:path w="1920" h="1475" extrusionOk="0">
                  <a:moveTo>
                    <a:pt x="532" y="206"/>
                  </a:moveTo>
                  <a:cubicBezTo>
                    <a:pt x="1" y="737"/>
                    <a:pt x="566" y="1474"/>
                    <a:pt x="1217" y="1440"/>
                  </a:cubicBezTo>
                  <a:lnTo>
                    <a:pt x="1217" y="1440"/>
                  </a:lnTo>
                  <a:cubicBezTo>
                    <a:pt x="1851" y="1406"/>
                    <a:pt x="1920" y="480"/>
                    <a:pt x="1474" y="138"/>
                  </a:cubicBezTo>
                  <a:lnTo>
                    <a:pt x="1474" y="138"/>
                  </a:lnTo>
                  <a:cubicBezTo>
                    <a:pt x="1354" y="52"/>
                    <a:pt x="1200" y="1"/>
                    <a:pt x="1046" y="1"/>
                  </a:cubicBezTo>
                  <a:lnTo>
                    <a:pt x="1046" y="1"/>
                  </a:lnTo>
                  <a:cubicBezTo>
                    <a:pt x="858" y="1"/>
                    <a:pt x="669" y="69"/>
                    <a:pt x="532" y="206"/>
                  </a:cubicBezTo>
                  <a:close/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2" name="Google Shape;2162;p26"/>
            <p:cNvSpPr/>
            <p:nvPr/>
          </p:nvSpPr>
          <p:spPr>
            <a:xfrm>
              <a:off x="6705050" y="1875475"/>
              <a:ext cx="28300" cy="21450"/>
            </a:xfrm>
            <a:custGeom>
              <a:avLst/>
              <a:gdLst/>
              <a:ahLst/>
              <a:cxnLst/>
              <a:rect l="l" t="t" r="r" b="b"/>
              <a:pathLst>
                <a:path w="1132" h="858" extrusionOk="0">
                  <a:moveTo>
                    <a:pt x="309" y="121"/>
                  </a:moveTo>
                  <a:cubicBezTo>
                    <a:pt x="1" y="429"/>
                    <a:pt x="326" y="857"/>
                    <a:pt x="703" y="840"/>
                  </a:cubicBezTo>
                  <a:lnTo>
                    <a:pt x="703" y="840"/>
                  </a:lnTo>
                  <a:cubicBezTo>
                    <a:pt x="1080" y="823"/>
                    <a:pt x="1132" y="275"/>
                    <a:pt x="857" y="86"/>
                  </a:cubicBezTo>
                  <a:lnTo>
                    <a:pt x="857" y="86"/>
                  </a:lnTo>
                  <a:cubicBezTo>
                    <a:pt x="789" y="35"/>
                    <a:pt x="703" y="1"/>
                    <a:pt x="618" y="1"/>
                  </a:cubicBezTo>
                  <a:lnTo>
                    <a:pt x="618" y="1"/>
                  </a:lnTo>
                  <a:cubicBezTo>
                    <a:pt x="498" y="1"/>
                    <a:pt x="395" y="35"/>
                    <a:pt x="309" y="121"/>
                  </a:cubicBezTo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3" name="Google Shape;2163;p26"/>
            <p:cNvSpPr/>
            <p:nvPr/>
          </p:nvSpPr>
          <p:spPr>
            <a:xfrm>
              <a:off x="6308825" y="1936725"/>
              <a:ext cx="43725" cy="39875"/>
            </a:xfrm>
            <a:custGeom>
              <a:avLst/>
              <a:gdLst/>
              <a:ahLst/>
              <a:cxnLst/>
              <a:rect l="l" t="t" r="r" b="b"/>
              <a:pathLst>
                <a:path w="1749" h="1595" extrusionOk="0">
                  <a:moveTo>
                    <a:pt x="292" y="995"/>
                  </a:moveTo>
                  <a:cubicBezTo>
                    <a:pt x="617" y="1543"/>
                    <a:pt x="1560" y="1594"/>
                    <a:pt x="1697" y="858"/>
                  </a:cubicBezTo>
                  <a:lnTo>
                    <a:pt x="1697" y="858"/>
                  </a:lnTo>
                  <a:cubicBezTo>
                    <a:pt x="1748" y="515"/>
                    <a:pt x="1525" y="155"/>
                    <a:pt x="1217" y="35"/>
                  </a:cubicBezTo>
                  <a:lnTo>
                    <a:pt x="1217" y="35"/>
                  </a:lnTo>
                  <a:cubicBezTo>
                    <a:pt x="1148" y="18"/>
                    <a:pt x="1063" y="1"/>
                    <a:pt x="994" y="1"/>
                  </a:cubicBezTo>
                  <a:lnTo>
                    <a:pt x="994" y="1"/>
                  </a:lnTo>
                  <a:cubicBezTo>
                    <a:pt x="514" y="1"/>
                    <a:pt x="0" y="515"/>
                    <a:pt x="292" y="995"/>
                  </a:cubicBezTo>
                  <a:close/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4" name="Google Shape;2164;p26"/>
            <p:cNvSpPr/>
            <p:nvPr/>
          </p:nvSpPr>
          <p:spPr>
            <a:xfrm>
              <a:off x="6317400" y="1939725"/>
              <a:ext cx="25725" cy="23150"/>
            </a:xfrm>
            <a:custGeom>
              <a:avLst/>
              <a:gdLst/>
              <a:ahLst/>
              <a:cxnLst/>
              <a:rect l="l" t="t" r="r" b="b"/>
              <a:pathLst>
                <a:path w="1029" h="926" extrusionOk="0">
                  <a:moveTo>
                    <a:pt x="171" y="583"/>
                  </a:moveTo>
                  <a:cubicBezTo>
                    <a:pt x="377" y="892"/>
                    <a:pt x="908" y="926"/>
                    <a:pt x="994" y="498"/>
                  </a:cubicBezTo>
                  <a:lnTo>
                    <a:pt x="994" y="498"/>
                  </a:lnTo>
                  <a:cubicBezTo>
                    <a:pt x="1028" y="292"/>
                    <a:pt x="908" y="86"/>
                    <a:pt x="720" y="18"/>
                  </a:cubicBezTo>
                  <a:lnTo>
                    <a:pt x="720" y="18"/>
                  </a:lnTo>
                  <a:cubicBezTo>
                    <a:pt x="668" y="1"/>
                    <a:pt x="634" y="1"/>
                    <a:pt x="583" y="1"/>
                  </a:cubicBezTo>
                  <a:lnTo>
                    <a:pt x="583" y="1"/>
                  </a:lnTo>
                  <a:cubicBezTo>
                    <a:pt x="309" y="1"/>
                    <a:pt x="0" y="292"/>
                    <a:pt x="171" y="583"/>
                  </a:cubicBezTo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5" name="Google Shape;2165;p26"/>
            <p:cNvSpPr/>
            <p:nvPr/>
          </p:nvSpPr>
          <p:spPr>
            <a:xfrm>
              <a:off x="6619800" y="2108075"/>
              <a:ext cx="48000" cy="36425"/>
            </a:xfrm>
            <a:custGeom>
              <a:avLst/>
              <a:gdLst/>
              <a:ahLst/>
              <a:cxnLst/>
              <a:rect l="l" t="t" r="r" b="b"/>
              <a:pathLst>
                <a:path w="1920" h="1457" extrusionOk="0">
                  <a:moveTo>
                    <a:pt x="532" y="189"/>
                  </a:moveTo>
                  <a:cubicBezTo>
                    <a:pt x="1" y="720"/>
                    <a:pt x="566" y="1457"/>
                    <a:pt x="1218" y="1423"/>
                  </a:cubicBezTo>
                  <a:lnTo>
                    <a:pt x="1218" y="1423"/>
                  </a:lnTo>
                  <a:cubicBezTo>
                    <a:pt x="1851" y="1388"/>
                    <a:pt x="1920" y="463"/>
                    <a:pt x="1475" y="138"/>
                  </a:cubicBezTo>
                  <a:lnTo>
                    <a:pt x="1475" y="138"/>
                  </a:lnTo>
                  <a:cubicBezTo>
                    <a:pt x="1355" y="35"/>
                    <a:pt x="1200" y="1"/>
                    <a:pt x="1046" y="1"/>
                  </a:cubicBezTo>
                  <a:lnTo>
                    <a:pt x="1046" y="1"/>
                  </a:lnTo>
                  <a:cubicBezTo>
                    <a:pt x="858" y="1"/>
                    <a:pt x="669" y="69"/>
                    <a:pt x="532" y="189"/>
                  </a:cubicBezTo>
                  <a:close/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6" name="Google Shape;2166;p26"/>
            <p:cNvSpPr/>
            <p:nvPr/>
          </p:nvSpPr>
          <p:spPr>
            <a:xfrm>
              <a:off x="6635225" y="2113650"/>
              <a:ext cx="28300" cy="21875"/>
            </a:xfrm>
            <a:custGeom>
              <a:avLst/>
              <a:gdLst/>
              <a:ahLst/>
              <a:cxnLst/>
              <a:rect l="l" t="t" r="r" b="b"/>
              <a:pathLst>
                <a:path w="1132" h="875" extrusionOk="0">
                  <a:moveTo>
                    <a:pt x="309" y="120"/>
                  </a:moveTo>
                  <a:cubicBezTo>
                    <a:pt x="1" y="429"/>
                    <a:pt x="326" y="874"/>
                    <a:pt x="703" y="840"/>
                  </a:cubicBezTo>
                  <a:lnTo>
                    <a:pt x="703" y="840"/>
                  </a:lnTo>
                  <a:cubicBezTo>
                    <a:pt x="1080" y="823"/>
                    <a:pt x="1132" y="292"/>
                    <a:pt x="858" y="86"/>
                  </a:cubicBezTo>
                  <a:lnTo>
                    <a:pt x="858" y="86"/>
                  </a:lnTo>
                  <a:cubicBezTo>
                    <a:pt x="789" y="35"/>
                    <a:pt x="703" y="0"/>
                    <a:pt x="618" y="0"/>
                  </a:cubicBezTo>
                  <a:lnTo>
                    <a:pt x="618" y="0"/>
                  </a:lnTo>
                  <a:cubicBezTo>
                    <a:pt x="498" y="0"/>
                    <a:pt x="395" y="52"/>
                    <a:pt x="309" y="120"/>
                  </a:cubicBezTo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167" name="Google Shape;2167;p26"/>
          <p:cNvSpPr txBox="1">
            <a:spLocks noGrp="1"/>
          </p:cNvSpPr>
          <p:nvPr>
            <p:ph type="title"/>
          </p:nvPr>
        </p:nvSpPr>
        <p:spPr>
          <a:xfrm>
            <a:off x="1264800" y="3365484"/>
            <a:ext cx="2886400" cy="7036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 b="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168" name="Google Shape;2168;p26"/>
          <p:cNvSpPr txBox="1">
            <a:spLocks noGrp="1"/>
          </p:cNvSpPr>
          <p:nvPr>
            <p:ph type="subTitle" idx="1"/>
          </p:nvPr>
        </p:nvSpPr>
        <p:spPr>
          <a:xfrm>
            <a:off x="1264800" y="4147517"/>
            <a:ext cx="2886400" cy="872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69" name="Google Shape;2169;p26"/>
          <p:cNvSpPr txBox="1">
            <a:spLocks noGrp="1"/>
          </p:cNvSpPr>
          <p:nvPr>
            <p:ph type="title" idx="2"/>
          </p:nvPr>
        </p:nvSpPr>
        <p:spPr>
          <a:xfrm>
            <a:off x="4652800" y="3360633"/>
            <a:ext cx="2886400" cy="7036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 b="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170" name="Google Shape;2170;p26"/>
          <p:cNvSpPr txBox="1">
            <a:spLocks noGrp="1"/>
          </p:cNvSpPr>
          <p:nvPr>
            <p:ph type="subTitle" idx="3"/>
          </p:nvPr>
        </p:nvSpPr>
        <p:spPr>
          <a:xfrm>
            <a:off x="4652800" y="4142667"/>
            <a:ext cx="2886400" cy="872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71" name="Google Shape;2171;p26"/>
          <p:cNvSpPr txBox="1">
            <a:spLocks noGrp="1"/>
          </p:cNvSpPr>
          <p:nvPr>
            <p:ph type="title" idx="4"/>
          </p:nvPr>
        </p:nvSpPr>
        <p:spPr>
          <a:xfrm>
            <a:off x="8040800" y="3360633"/>
            <a:ext cx="2886400" cy="7036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 b="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172" name="Google Shape;2172;p26"/>
          <p:cNvSpPr txBox="1">
            <a:spLocks noGrp="1"/>
          </p:cNvSpPr>
          <p:nvPr>
            <p:ph type="subTitle" idx="5"/>
          </p:nvPr>
        </p:nvSpPr>
        <p:spPr>
          <a:xfrm>
            <a:off x="8040800" y="4142667"/>
            <a:ext cx="2886400" cy="872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173" name="Google Shape;2173;p26"/>
          <p:cNvGrpSpPr/>
          <p:nvPr/>
        </p:nvGrpSpPr>
        <p:grpSpPr>
          <a:xfrm rot="6483571">
            <a:off x="1845446" y="4537863"/>
            <a:ext cx="2204103" cy="3416955"/>
            <a:chOff x="-2093107" y="1399985"/>
            <a:chExt cx="2209840" cy="3425849"/>
          </a:xfrm>
        </p:grpSpPr>
        <p:sp>
          <p:nvSpPr>
            <p:cNvPr id="2174" name="Google Shape;2174;p26"/>
            <p:cNvSpPr/>
            <p:nvPr/>
          </p:nvSpPr>
          <p:spPr>
            <a:xfrm rot="1580601">
              <a:off x="-339667" y="2682045"/>
              <a:ext cx="598" cy="1144"/>
            </a:xfrm>
            <a:custGeom>
              <a:avLst/>
              <a:gdLst/>
              <a:ahLst/>
              <a:cxnLst/>
              <a:rect l="l" t="t" r="r" b="b"/>
              <a:pathLst>
                <a:path w="23" h="44" extrusionOk="0">
                  <a:moveTo>
                    <a:pt x="1" y="1"/>
                  </a:moveTo>
                  <a:cubicBezTo>
                    <a:pt x="1" y="1"/>
                    <a:pt x="1" y="22"/>
                    <a:pt x="22" y="44"/>
                  </a:cubicBezTo>
                  <a:cubicBezTo>
                    <a:pt x="1" y="22"/>
                    <a:pt x="1" y="22"/>
                    <a:pt x="1" y="1"/>
                  </a:cubicBezTo>
                  <a:close/>
                </a:path>
              </a:pathLst>
            </a:custGeom>
            <a:solidFill>
              <a:srgbClr val="434343">
                <a:alpha val="28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5" name="Google Shape;2175;p26"/>
            <p:cNvSpPr/>
            <p:nvPr/>
          </p:nvSpPr>
          <p:spPr>
            <a:xfrm rot="1580754">
              <a:off x="-1742443" y="2541092"/>
              <a:ext cx="1532437" cy="1187002"/>
            </a:xfrm>
            <a:custGeom>
              <a:avLst/>
              <a:gdLst/>
              <a:ahLst/>
              <a:cxnLst/>
              <a:rect l="l" t="t" r="r" b="b"/>
              <a:pathLst>
                <a:path w="65534" h="50764" extrusionOk="0">
                  <a:moveTo>
                    <a:pt x="1" y="1304"/>
                  </a:moveTo>
                  <a:lnTo>
                    <a:pt x="64208" y="50763"/>
                  </a:lnTo>
                  <a:lnTo>
                    <a:pt x="65534" y="49053"/>
                  </a:lnTo>
                  <a:lnTo>
                    <a:pt x="1005" y="0"/>
                  </a:lnTo>
                  <a:close/>
                </a:path>
              </a:pathLst>
            </a:custGeom>
            <a:solidFill>
              <a:srgbClr val="434343">
                <a:alpha val="28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6" name="Google Shape;2176;p26"/>
            <p:cNvSpPr/>
            <p:nvPr/>
          </p:nvSpPr>
          <p:spPr>
            <a:xfrm rot="1580601">
              <a:off x="-824854" y="3971838"/>
              <a:ext cx="827682" cy="707068"/>
            </a:xfrm>
            <a:custGeom>
              <a:avLst/>
              <a:gdLst/>
              <a:ahLst/>
              <a:cxnLst/>
              <a:rect l="l" t="t" r="r" b="b"/>
              <a:pathLst>
                <a:path w="31827" h="27189" extrusionOk="0">
                  <a:moveTo>
                    <a:pt x="1" y="2544"/>
                  </a:moveTo>
                  <a:cubicBezTo>
                    <a:pt x="1" y="2544"/>
                    <a:pt x="3421" y="4468"/>
                    <a:pt x="3934" y="5600"/>
                  </a:cubicBezTo>
                  <a:lnTo>
                    <a:pt x="3934" y="5600"/>
                  </a:lnTo>
                  <a:cubicBezTo>
                    <a:pt x="4254" y="6263"/>
                    <a:pt x="4212" y="7695"/>
                    <a:pt x="4083" y="8978"/>
                  </a:cubicBezTo>
                  <a:lnTo>
                    <a:pt x="4083" y="8978"/>
                  </a:lnTo>
                  <a:cubicBezTo>
                    <a:pt x="3912" y="10666"/>
                    <a:pt x="4596" y="12333"/>
                    <a:pt x="5900" y="13402"/>
                  </a:cubicBezTo>
                  <a:lnTo>
                    <a:pt x="5900" y="13402"/>
                  </a:lnTo>
                  <a:lnTo>
                    <a:pt x="22593" y="27188"/>
                  </a:lnTo>
                  <a:cubicBezTo>
                    <a:pt x="29070" y="23597"/>
                    <a:pt x="31827" y="15561"/>
                    <a:pt x="31827" y="15561"/>
                  </a:cubicBezTo>
                  <a:lnTo>
                    <a:pt x="31827" y="15561"/>
                  </a:lnTo>
                  <a:lnTo>
                    <a:pt x="14322" y="3185"/>
                  </a:lnTo>
                  <a:cubicBezTo>
                    <a:pt x="12996" y="2266"/>
                    <a:pt x="11329" y="2010"/>
                    <a:pt x="9790" y="2523"/>
                  </a:cubicBezTo>
                  <a:lnTo>
                    <a:pt x="9790" y="2523"/>
                  </a:lnTo>
                  <a:cubicBezTo>
                    <a:pt x="8444" y="2971"/>
                    <a:pt x="6862" y="3378"/>
                    <a:pt x="6157" y="3249"/>
                  </a:cubicBezTo>
                  <a:lnTo>
                    <a:pt x="6157" y="3249"/>
                  </a:lnTo>
                  <a:cubicBezTo>
                    <a:pt x="4853" y="2971"/>
                    <a:pt x="1967" y="1"/>
                    <a:pt x="1967" y="1"/>
                  </a:cubicBezTo>
                  <a:lnTo>
                    <a:pt x="1967" y="1"/>
                  </a:lnTo>
                  <a:close/>
                </a:path>
              </a:pathLst>
            </a:custGeom>
            <a:solidFill>
              <a:srgbClr val="434343">
                <a:alpha val="28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7" name="Google Shape;2177;p26"/>
            <p:cNvSpPr/>
            <p:nvPr/>
          </p:nvSpPr>
          <p:spPr>
            <a:xfrm rot="1580601">
              <a:off x="-1979238" y="1547035"/>
              <a:ext cx="828228" cy="707042"/>
            </a:xfrm>
            <a:custGeom>
              <a:avLst/>
              <a:gdLst/>
              <a:ahLst/>
              <a:cxnLst/>
              <a:rect l="l" t="t" r="r" b="b"/>
              <a:pathLst>
                <a:path w="31848" h="27188" extrusionOk="0">
                  <a:moveTo>
                    <a:pt x="1" y="11627"/>
                  </a:moveTo>
                  <a:lnTo>
                    <a:pt x="17527" y="24003"/>
                  </a:lnTo>
                  <a:cubicBezTo>
                    <a:pt x="18831" y="24922"/>
                    <a:pt x="20520" y="25179"/>
                    <a:pt x="22037" y="24666"/>
                  </a:cubicBezTo>
                  <a:lnTo>
                    <a:pt x="22037" y="24666"/>
                  </a:lnTo>
                  <a:cubicBezTo>
                    <a:pt x="23405" y="24217"/>
                    <a:pt x="24987" y="23789"/>
                    <a:pt x="25692" y="23939"/>
                  </a:cubicBezTo>
                  <a:lnTo>
                    <a:pt x="25692" y="23939"/>
                  </a:lnTo>
                  <a:cubicBezTo>
                    <a:pt x="26996" y="24217"/>
                    <a:pt x="29882" y="27188"/>
                    <a:pt x="29882" y="27188"/>
                  </a:cubicBezTo>
                  <a:lnTo>
                    <a:pt x="29882" y="27188"/>
                  </a:lnTo>
                  <a:lnTo>
                    <a:pt x="31848" y="24644"/>
                  </a:lnTo>
                  <a:cubicBezTo>
                    <a:pt x="31848" y="24644"/>
                    <a:pt x="28428" y="22721"/>
                    <a:pt x="27894" y="21588"/>
                  </a:cubicBezTo>
                  <a:lnTo>
                    <a:pt x="27894" y="21588"/>
                  </a:lnTo>
                  <a:cubicBezTo>
                    <a:pt x="27594" y="20925"/>
                    <a:pt x="27637" y="19493"/>
                    <a:pt x="27765" y="18189"/>
                  </a:cubicBezTo>
                  <a:lnTo>
                    <a:pt x="27765" y="18189"/>
                  </a:lnTo>
                  <a:cubicBezTo>
                    <a:pt x="27936" y="16522"/>
                    <a:pt x="27253" y="14855"/>
                    <a:pt x="25949" y="13786"/>
                  </a:cubicBezTo>
                  <a:lnTo>
                    <a:pt x="25949" y="13786"/>
                  </a:lnTo>
                  <a:lnTo>
                    <a:pt x="9256" y="0"/>
                  </a:lnTo>
                  <a:cubicBezTo>
                    <a:pt x="2779" y="3591"/>
                    <a:pt x="1" y="11627"/>
                    <a:pt x="1" y="11627"/>
                  </a:cubicBezTo>
                  <a:close/>
                </a:path>
              </a:pathLst>
            </a:custGeom>
            <a:solidFill>
              <a:srgbClr val="434343">
                <a:alpha val="28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178" name="Google Shape;2178;p26"/>
          <p:cNvGrpSpPr/>
          <p:nvPr/>
        </p:nvGrpSpPr>
        <p:grpSpPr>
          <a:xfrm rot="6843628">
            <a:off x="3120475" y="4853604"/>
            <a:ext cx="2204236" cy="3417161"/>
            <a:chOff x="-2093107" y="1399985"/>
            <a:chExt cx="2209840" cy="3425849"/>
          </a:xfrm>
        </p:grpSpPr>
        <p:sp>
          <p:nvSpPr>
            <p:cNvPr id="2179" name="Google Shape;2179;p26"/>
            <p:cNvSpPr/>
            <p:nvPr/>
          </p:nvSpPr>
          <p:spPr>
            <a:xfrm rot="1580601">
              <a:off x="-339667" y="2682045"/>
              <a:ext cx="598" cy="1144"/>
            </a:xfrm>
            <a:custGeom>
              <a:avLst/>
              <a:gdLst/>
              <a:ahLst/>
              <a:cxnLst/>
              <a:rect l="l" t="t" r="r" b="b"/>
              <a:pathLst>
                <a:path w="23" h="44" extrusionOk="0">
                  <a:moveTo>
                    <a:pt x="1" y="1"/>
                  </a:moveTo>
                  <a:cubicBezTo>
                    <a:pt x="1" y="1"/>
                    <a:pt x="1" y="22"/>
                    <a:pt x="22" y="44"/>
                  </a:cubicBezTo>
                  <a:cubicBezTo>
                    <a:pt x="1" y="22"/>
                    <a:pt x="1" y="22"/>
                    <a:pt x="1" y="1"/>
                  </a:cubicBezTo>
                  <a:close/>
                </a:path>
              </a:pathLst>
            </a:custGeom>
            <a:solidFill>
              <a:srgbClr val="434343">
                <a:alpha val="28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0" name="Google Shape;2180;p26"/>
            <p:cNvSpPr/>
            <p:nvPr/>
          </p:nvSpPr>
          <p:spPr>
            <a:xfrm rot="1580754">
              <a:off x="-1742443" y="2541092"/>
              <a:ext cx="1532437" cy="1187002"/>
            </a:xfrm>
            <a:custGeom>
              <a:avLst/>
              <a:gdLst/>
              <a:ahLst/>
              <a:cxnLst/>
              <a:rect l="l" t="t" r="r" b="b"/>
              <a:pathLst>
                <a:path w="65534" h="50764" extrusionOk="0">
                  <a:moveTo>
                    <a:pt x="1" y="1304"/>
                  </a:moveTo>
                  <a:lnTo>
                    <a:pt x="64208" y="50763"/>
                  </a:lnTo>
                  <a:lnTo>
                    <a:pt x="65534" y="49053"/>
                  </a:lnTo>
                  <a:lnTo>
                    <a:pt x="1005" y="0"/>
                  </a:lnTo>
                  <a:close/>
                </a:path>
              </a:pathLst>
            </a:custGeom>
            <a:solidFill>
              <a:srgbClr val="434343">
                <a:alpha val="28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1" name="Google Shape;2181;p26"/>
            <p:cNvSpPr/>
            <p:nvPr/>
          </p:nvSpPr>
          <p:spPr>
            <a:xfrm rot="1580601">
              <a:off x="-824854" y="3971838"/>
              <a:ext cx="827682" cy="707068"/>
            </a:xfrm>
            <a:custGeom>
              <a:avLst/>
              <a:gdLst/>
              <a:ahLst/>
              <a:cxnLst/>
              <a:rect l="l" t="t" r="r" b="b"/>
              <a:pathLst>
                <a:path w="31827" h="27189" extrusionOk="0">
                  <a:moveTo>
                    <a:pt x="1" y="2544"/>
                  </a:moveTo>
                  <a:cubicBezTo>
                    <a:pt x="1" y="2544"/>
                    <a:pt x="3421" y="4468"/>
                    <a:pt x="3934" y="5600"/>
                  </a:cubicBezTo>
                  <a:lnTo>
                    <a:pt x="3934" y="5600"/>
                  </a:lnTo>
                  <a:cubicBezTo>
                    <a:pt x="4254" y="6263"/>
                    <a:pt x="4212" y="7695"/>
                    <a:pt x="4083" y="8978"/>
                  </a:cubicBezTo>
                  <a:lnTo>
                    <a:pt x="4083" y="8978"/>
                  </a:lnTo>
                  <a:cubicBezTo>
                    <a:pt x="3912" y="10666"/>
                    <a:pt x="4596" y="12333"/>
                    <a:pt x="5900" y="13402"/>
                  </a:cubicBezTo>
                  <a:lnTo>
                    <a:pt x="5900" y="13402"/>
                  </a:lnTo>
                  <a:lnTo>
                    <a:pt x="22593" y="27188"/>
                  </a:lnTo>
                  <a:cubicBezTo>
                    <a:pt x="29070" y="23597"/>
                    <a:pt x="31827" y="15561"/>
                    <a:pt x="31827" y="15561"/>
                  </a:cubicBezTo>
                  <a:lnTo>
                    <a:pt x="31827" y="15561"/>
                  </a:lnTo>
                  <a:lnTo>
                    <a:pt x="14322" y="3185"/>
                  </a:lnTo>
                  <a:cubicBezTo>
                    <a:pt x="12996" y="2266"/>
                    <a:pt x="11329" y="2010"/>
                    <a:pt x="9790" y="2523"/>
                  </a:cubicBezTo>
                  <a:lnTo>
                    <a:pt x="9790" y="2523"/>
                  </a:lnTo>
                  <a:cubicBezTo>
                    <a:pt x="8444" y="2971"/>
                    <a:pt x="6862" y="3378"/>
                    <a:pt x="6157" y="3249"/>
                  </a:cubicBezTo>
                  <a:lnTo>
                    <a:pt x="6157" y="3249"/>
                  </a:lnTo>
                  <a:cubicBezTo>
                    <a:pt x="4853" y="2971"/>
                    <a:pt x="1967" y="1"/>
                    <a:pt x="1967" y="1"/>
                  </a:cubicBezTo>
                  <a:lnTo>
                    <a:pt x="1967" y="1"/>
                  </a:lnTo>
                  <a:close/>
                </a:path>
              </a:pathLst>
            </a:custGeom>
            <a:solidFill>
              <a:srgbClr val="434343">
                <a:alpha val="28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2" name="Google Shape;2182;p26"/>
            <p:cNvSpPr/>
            <p:nvPr/>
          </p:nvSpPr>
          <p:spPr>
            <a:xfrm rot="1580601">
              <a:off x="-1979238" y="1547035"/>
              <a:ext cx="828228" cy="707042"/>
            </a:xfrm>
            <a:custGeom>
              <a:avLst/>
              <a:gdLst/>
              <a:ahLst/>
              <a:cxnLst/>
              <a:rect l="l" t="t" r="r" b="b"/>
              <a:pathLst>
                <a:path w="31848" h="27188" extrusionOk="0">
                  <a:moveTo>
                    <a:pt x="1" y="11627"/>
                  </a:moveTo>
                  <a:lnTo>
                    <a:pt x="17527" y="24003"/>
                  </a:lnTo>
                  <a:cubicBezTo>
                    <a:pt x="18831" y="24922"/>
                    <a:pt x="20520" y="25179"/>
                    <a:pt x="22037" y="24666"/>
                  </a:cubicBezTo>
                  <a:lnTo>
                    <a:pt x="22037" y="24666"/>
                  </a:lnTo>
                  <a:cubicBezTo>
                    <a:pt x="23405" y="24217"/>
                    <a:pt x="24987" y="23789"/>
                    <a:pt x="25692" y="23939"/>
                  </a:cubicBezTo>
                  <a:lnTo>
                    <a:pt x="25692" y="23939"/>
                  </a:lnTo>
                  <a:cubicBezTo>
                    <a:pt x="26996" y="24217"/>
                    <a:pt x="29882" y="27188"/>
                    <a:pt x="29882" y="27188"/>
                  </a:cubicBezTo>
                  <a:lnTo>
                    <a:pt x="29882" y="27188"/>
                  </a:lnTo>
                  <a:lnTo>
                    <a:pt x="31848" y="24644"/>
                  </a:lnTo>
                  <a:cubicBezTo>
                    <a:pt x="31848" y="24644"/>
                    <a:pt x="28428" y="22721"/>
                    <a:pt x="27894" y="21588"/>
                  </a:cubicBezTo>
                  <a:lnTo>
                    <a:pt x="27894" y="21588"/>
                  </a:lnTo>
                  <a:cubicBezTo>
                    <a:pt x="27594" y="20925"/>
                    <a:pt x="27637" y="19493"/>
                    <a:pt x="27765" y="18189"/>
                  </a:cubicBezTo>
                  <a:lnTo>
                    <a:pt x="27765" y="18189"/>
                  </a:lnTo>
                  <a:cubicBezTo>
                    <a:pt x="27936" y="16522"/>
                    <a:pt x="27253" y="14855"/>
                    <a:pt x="25949" y="13786"/>
                  </a:cubicBezTo>
                  <a:lnTo>
                    <a:pt x="25949" y="13786"/>
                  </a:lnTo>
                  <a:lnTo>
                    <a:pt x="9256" y="0"/>
                  </a:lnTo>
                  <a:cubicBezTo>
                    <a:pt x="2779" y="3591"/>
                    <a:pt x="1" y="11627"/>
                    <a:pt x="1" y="11627"/>
                  </a:cubicBezTo>
                  <a:close/>
                </a:path>
              </a:pathLst>
            </a:custGeom>
            <a:solidFill>
              <a:srgbClr val="434343">
                <a:alpha val="28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183" name="Google Shape;2183;p26"/>
          <p:cNvGrpSpPr/>
          <p:nvPr/>
        </p:nvGrpSpPr>
        <p:grpSpPr>
          <a:xfrm rot="-4260559">
            <a:off x="1850911" y="4420391"/>
            <a:ext cx="2192775" cy="3448747"/>
            <a:chOff x="6013848" y="1327326"/>
            <a:chExt cx="2212362" cy="3479553"/>
          </a:xfrm>
        </p:grpSpPr>
        <p:sp>
          <p:nvSpPr>
            <p:cNvPr id="2184" name="Google Shape;2184;p26"/>
            <p:cNvSpPr/>
            <p:nvPr/>
          </p:nvSpPr>
          <p:spPr>
            <a:xfrm rot="1614953">
              <a:off x="7702228" y="2714318"/>
              <a:ext cx="605" cy="1157"/>
            </a:xfrm>
            <a:custGeom>
              <a:avLst/>
              <a:gdLst/>
              <a:ahLst/>
              <a:cxnLst/>
              <a:rect l="l" t="t" r="r" b="b"/>
              <a:pathLst>
                <a:path w="23" h="44" extrusionOk="0">
                  <a:moveTo>
                    <a:pt x="1" y="1"/>
                  </a:moveTo>
                  <a:cubicBezTo>
                    <a:pt x="1" y="1"/>
                    <a:pt x="1" y="22"/>
                    <a:pt x="22" y="44"/>
                  </a:cubicBezTo>
                  <a:cubicBezTo>
                    <a:pt x="1" y="22"/>
                    <a:pt x="1" y="22"/>
                    <a:pt x="1" y="1"/>
                  </a:cubicBezTo>
                  <a:close/>
                </a:path>
              </a:pathLst>
            </a:custGeom>
            <a:solidFill>
              <a:srgbClr val="7F4A0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5" name="Google Shape;2185;p26"/>
            <p:cNvSpPr/>
            <p:nvPr/>
          </p:nvSpPr>
          <p:spPr>
            <a:xfrm rot="1614953">
              <a:off x="6223385" y="2322349"/>
              <a:ext cx="1723105" cy="1334753"/>
            </a:xfrm>
            <a:custGeom>
              <a:avLst/>
              <a:gdLst/>
              <a:ahLst/>
              <a:cxnLst/>
              <a:rect l="l" t="t" r="r" b="b"/>
              <a:pathLst>
                <a:path w="65534" h="50764" extrusionOk="0">
                  <a:moveTo>
                    <a:pt x="1" y="1304"/>
                  </a:moveTo>
                  <a:lnTo>
                    <a:pt x="64208" y="50763"/>
                  </a:lnTo>
                  <a:lnTo>
                    <a:pt x="65534" y="49053"/>
                  </a:lnTo>
                  <a:lnTo>
                    <a:pt x="1005" y="0"/>
                  </a:lnTo>
                  <a:close/>
                </a:path>
              </a:pathLst>
            </a:custGeom>
            <a:solidFill>
              <a:srgbClr val="4532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6" name="Google Shape;2186;p26"/>
            <p:cNvSpPr/>
            <p:nvPr/>
          </p:nvSpPr>
          <p:spPr>
            <a:xfrm rot="1614953">
              <a:off x="6806064" y="2780470"/>
              <a:ext cx="576638" cy="455821"/>
            </a:xfrm>
            <a:custGeom>
              <a:avLst/>
              <a:gdLst/>
              <a:ahLst/>
              <a:cxnLst/>
              <a:rect l="l" t="t" r="r" b="b"/>
              <a:pathLst>
                <a:path w="21931" h="17336" extrusionOk="0">
                  <a:moveTo>
                    <a:pt x="0" y="1497"/>
                  </a:moveTo>
                  <a:lnTo>
                    <a:pt x="20669" y="17335"/>
                  </a:lnTo>
                  <a:lnTo>
                    <a:pt x="21930" y="15796"/>
                  </a:lnTo>
                  <a:lnTo>
                    <a:pt x="1176" y="1"/>
                  </a:lnTo>
                  <a:close/>
                </a:path>
              </a:pathLst>
            </a:custGeom>
            <a:solidFill>
              <a:srgbClr val="EBCA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7" name="Google Shape;2187;p26"/>
            <p:cNvSpPr/>
            <p:nvPr/>
          </p:nvSpPr>
          <p:spPr>
            <a:xfrm rot="1614953">
              <a:off x="6130294" y="1478141"/>
              <a:ext cx="837389" cy="714862"/>
            </a:xfrm>
            <a:custGeom>
              <a:avLst/>
              <a:gdLst/>
              <a:ahLst/>
              <a:cxnLst/>
              <a:rect l="l" t="t" r="r" b="b"/>
              <a:pathLst>
                <a:path w="31848" h="27188" extrusionOk="0">
                  <a:moveTo>
                    <a:pt x="1" y="11627"/>
                  </a:moveTo>
                  <a:lnTo>
                    <a:pt x="17527" y="24003"/>
                  </a:lnTo>
                  <a:cubicBezTo>
                    <a:pt x="18831" y="24922"/>
                    <a:pt x="20520" y="25179"/>
                    <a:pt x="22037" y="24666"/>
                  </a:cubicBezTo>
                  <a:lnTo>
                    <a:pt x="22037" y="24666"/>
                  </a:lnTo>
                  <a:cubicBezTo>
                    <a:pt x="23405" y="24217"/>
                    <a:pt x="24987" y="23789"/>
                    <a:pt x="25692" y="23939"/>
                  </a:cubicBezTo>
                  <a:lnTo>
                    <a:pt x="25692" y="23939"/>
                  </a:lnTo>
                  <a:cubicBezTo>
                    <a:pt x="26996" y="24217"/>
                    <a:pt x="29882" y="27188"/>
                    <a:pt x="29882" y="27188"/>
                  </a:cubicBezTo>
                  <a:lnTo>
                    <a:pt x="29882" y="27188"/>
                  </a:lnTo>
                  <a:lnTo>
                    <a:pt x="31848" y="24644"/>
                  </a:lnTo>
                  <a:cubicBezTo>
                    <a:pt x="31848" y="24644"/>
                    <a:pt x="28428" y="22721"/>
                    <a:pt x="27894" y="21588"/>
                  </a:cubicBezTo>
                  <a:lnTo>
                    <a:pt x="27894" y="21588"/>
                  </a:lnTo>
                  <a:cubicBezTo>
                    <a:pt x="27594" y="20925"/>
                    <a:pt x="27637" y="19493"/>
                    <a:pt x="27765" y="18189"/>
                  </a:cubicBezTo>
                  <a:lnTo>
                    <a:pt x="27765" y="18189"/>
                  </a:lnTo>
                  <a:cubicBezTo>
                    <a:pt x="27936" y="16522"/>
                    <a:pt x="27253" y="14855"/>
                    <a:pt x="25949" y="13786"/>
                  </a:cubicBezTo>
                  <a:lnTo>
                    <a:pt x="25949" y="13786"/>
                  </a:lnTo>
                  <a:lnTo>
                    <a:pt x="9256" y="0"/>
                  </a:lnTo>
                  <a:cubicBezTo>
                    <a:pt x="2779" y="3591"/>
                    <a:pt x="1" y="11627"/>
                    <a:pt x="1" y="11627"/>
                  </a:cubicBezTo>
                  <a:close/>
                </a:path>
              </a:pathLst>
            </a:custGeom>
            <a:solidFill>
              <a:srgbClr val="FF851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8" name="Google Shape;2188;p26"/>
            <p:cNvSpPr/>
            <p:nvPr/>
          </p:nvSpPr>
          <p:spPr>
            <a:xfrm rot="1614953">
              <a:off x="6412360" y="1894053"/>
              <a:ext cx="455794" cy="366450"/>
            </a:xfrm>
            <a:custGeom>
              <a:avLst/>
              <a:gdLst/>
              <a:ahLst/>
              <a:cxnLst/>
              <a:rect l="l" t="t" r="r" b="b"/>
              <a:pathLst>
                <a:path w="17335" h="13937" extrusionOk="0">
                  <a:moveTo>
                    <a:pt x="13274" y="4660"/>
                  </a:moveTo>
                  <a:cubicBezTo>
                    <a:pt x="12761" y="6862"/>
                    <a:pt x="12675" y="7802"/>
                    <a:pt x="11350" y="7140"/>
                  </a:cubicBezTo>
                  <a:cubicBezTo>
                    <a:pt x="10025" y="6456"/>
                    <a:pt x="1176" y="1"/>
                    <a:pt x="599" y="685"/>
                  </a:cubicBezTo>
                  <a:cubicBezTo>
                    <a:pt x="1" y="1369"/>
                    <a:pt x="10217" y="9320"/>
                    <a:pt x="10153" y="9876"/>
                  </a:cubicBezTo>
                  <a:cubicBezTo>
                    <a:pt x="10089" y="10410"/>
                    <a:pt x="8272" y="11179"/>
                    <a:pt x="8272" y="11179"/>
                  </a:cubicBezTo>
                  <a:cubicBezTo>
                    <a:pt x="8272" y="11179"/>
                    <a:pt x="10217" y="10538"/>
                    <a:pt x="11179" y="10688"/>
                  </a:cubicBezTo>
                  <a:cubicBezTo>
                    <a:pt x="12141" y="10859"/>
                    <a:pt x="15369" y="13937"/>
                    <a:pt x="15369" y="13937"/>
                  </a:cubicBezTo>
                  <a:cubicBezTo>
                    <a:pt x="15369" y="13937"/>
                    <a:pt x="13979" y="12483"/>
                    <a:pt x="11350" y="10218"/>
                  </a:cubicBezTo>
                  <a:cubicBezTo>
                    <a:pt x="8743" y="7952"/>
                    <a:pt x="1881" y="2609"/>
                    <a:pt x="2159" y="1903"/>
                  </a:cubicBezTo>
                  <a:cubicBezTo>
                    <a:pt x="2459" y="1219"/>
                    <a:pt x="11500" y="7525"/>
                    <a:pt x="13445" y="9042"/>
                  </a:cubicBezTo>
                  <a:cubicBezTo>
                    <a:pt x="15390" y="10560"/>
                    <a:pt x="17335" y="11393"/>
                    <a:pt x="17335" y="11393"/>
                  </a:cubicBezTo>
                  <a:cubicBezTo>
                    <a:pt x="17335" y="11393"/>
                    <a:pt x="14065" y="9662"/>
                    <a:pt x="13445" y="8444"/>
                  </a:cubicBezTo>
                  <a:cubicBezTo>
                    <a:pt x="12804" y="7225"/>
                    <a:pt x="13338" y="6328"/>
                    <a:pt x="13274" y="4660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9" name="Google Shape;2189;p26"/>
            <p:cNvSpPr/>
            <p:nvPr/>
          </p:nvSpPr>
          <p:spPr>
            <a:xfrm rot="1614953">
              <a:off x="6407925" y="1889074"/>
              <a:ext cx="461421" cy="370367"/>
            </a:xfrm>
            <a:custGeom>
              <a:avLst/>
              <a:gdLst/>
              <a:ahLst/>
              <a:cxnLst/>
              <a:rect l="l" t="t" r="r" b="b"/>
              <a:pathLst>
                <a:path w="17549" h="14086" extrusionOk="0">
                  <a:moveTo>
                    <a:pt x="17549" y="11542"/>
                  </a:moveTo>
                  <a:cubicBezTo>
                    <a:pt x="17549" y="11542"/>
                    <a:pt x="1176" y="0"/>
                    <a:pt x="578" y="663"/>
                  </a:cubicBezTo>
                  <a:cubicBezTo>
                    <a:pt x="1" y="1325"/>
                    <a:pt x="13808" y="12354"/>
                    <a:pt x="15583" y="14086"/>
                  </a:cubicBezTo>
                  <a:close/>
                </a:path>
              </a:pathLst>
            </a:custGeom>
            <a:solidFill>
              <a:srgbClr val="7F4A0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0" name="Google Shape;2190;p26"/>
            <p:cNvSpPr/>
            <p:nvPr/>
          </p:nvSpPr>
          <p:spPr>
            <a:xfrm rot="1614953">
              <a:off x="6254239" y="1687153"/>
              <a:ext cx="552448" cy="440623"/>
            </a:xfrm>
            <a:custGeom>
              <a:avLst/>
              <a:gdLst/>
              <a:ahLst/>
              <a:cxnLst/>
              <a:rect l="l" t="t" r="r" b="b"/>
              <a:pathLst>
                <a:path w="21011" h="16758" extrusionOk="0">
                  <a:moveTo>
                    <a:pt x="0" y="1"/>
                  </a:moveTo>
                  <a:cubicBezTo>
                    <a:pt x="0" y="1"/>
                    <a:pt x="7310" y="5130"/>
                    <a:pt x="10623" y="7845"/>
                  </a:cubicBezTo>
                  <a:cubicBezTo>
                    <a:pt x="13936" y="10559"/>
                    <a:pt x="21011" y="16758"/>
                    <a:pt x="21011" y="16758"/>
                  </a:cubicBezTo>
                  <a:cubicBezTo>
                    <a:pt x="21011" y="16758"/>
                    <a:pt x="20006" y="15775"/>
                    <a:pt x="18937" y="15967"/>
                  </a:cubicBezTo>
                  <a:cubicBezTo>
                    <a:pt x="17890" y="16159"/>
                    <a:pt x="17655" y="16202"/>
                    <a:pt x="17655" y="16202"/>
                  </a:cubicBezTo>
                  <a:cubicBezTo>
                    <a:pt x="17655" y="16202"/>
                    <a:pt x="17741" y="14791"/>
                    <a:pt x="16992" y="13894"/>
                  </a:cubicBezTo>
                  <a:cubicBezTo>
                    <a:pt x="16223" y="12996"/>
                    <a:pt x="5707" y="4104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1" name="Google Shape;2191;p26"/>
            <p:cNvSpPr/>
            <p:nvPr/>
          </p:nvSpPr>
          <p:spPr>
            <a:xfrm rot="1614953">
              <a:off x="7272891" y="3941301"/>
              <a:ext cx="836837" cy="714888"/>
            </a:xfrm>
            <a:custGeom>
              <a:avLst/>
              <a:gdLst/>
              <a:ahLst/>
              <a:cxnLst/>
              <a:rect l="l" t="t" r="r" b="b"/>
              <a:pathLst>
                <a:path w="31827" h="27189" extrusionOk="0">
                  <a:moveTo>
                    <a:pt x="1" y="2544"/>
                  </a:moveTo>
                  <a:cubicBezTo>
                    <a:pt x="1" y="2544"/>
                    <a:pt x="3421" y="4468"/>
                    <a:pt x="3934" y="5600"/>
                  </a:cubicBezTo>
                  <a:lnTo>
                    <a:pt x="3934" y="5600"/>
                  </a:lnTo>
                  <a:cubicBezTo>
                    <a:pt x="4254" y="6263"/>
                    <a:pt x="4212" y="7695"/>
                    <a:pt x="4083" y="8978"/>
                  </a:cubicBezTo>
                  <a:lnTo>
                    <a:pt x="4083" y="8978"/>
                  </a:lnTo>
                  <a:cubicBezTo>
                    <a:pt x="3912" y="10666"/>
                    <a:pt x="4596" y="12333"/>
                    <a:pt x="5900" y="13402"/>
                  </a:cubicBezTo>
                  <a:lnTo>
                    <a:pt x="5900" y="13402"/>
                  </a:lnTo>
                  <a:lnTo>
                    <a:pt x="22593" y="27188"/>
                  </a:lnTo>
                  <a:cubicBezTo>
                    <a:pt x="29070" y="23597"/>
                    <a:pt x="31827" y="15561"/>
                    <a:pt x="31827" y="15561"/>
                  </a:cubicBezTo>
                  <a:lnTo>
                    <a:pt x="31827" y="15561"/>
                  </a:lnTo>
                  <a:lnTo>
                    <a:pt x="14322" y="3185"/>
                  </a:lnTo>
                  <a:cubicBezTo>
                    <a:pt x="12996" y="2266"/>
                    <a:pt x="11329" y="2010"/>
                    <a:pt x="9790" y="2523"/>
                  </a:cubicBezTo>
                  <a:lnTo>
                    <a:pt x="9790" y="2523"/>
                  </a:lnTo>
                  <a:cubicBezTo>
                    <a:pt x="8444" y="2971"/>
                    <a:pt x="6862" y="3378"/>
                    <a:pt x="6157" y="3249"/>
                  </a:cubicBezTo>
                  <a:lnTo>
                    <a:pt x="6157" y="3249"/>
                  </a:lnTo>
                  <a:cubicBezTo>
                    <a:pt x="4853" y="2971"/>
                    <a:pt x="1967" y="1"/>
                    <a:pt x="1967" y="1"/>
                  </a:cubicBezTo>
                  <a:lnTo>
                    <a:pt x="1967" y="1"/>
                  </a:lnTo>
                  <a:close/>
                </a:path>
              </a:pathLst>
            </a:custGeom>
            <a:solidFill>
              <a:srgbClr val="FF851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2" name="Google Shape;2192;p26"/>
            <p:cNvSpPr/>
            <p:nvPr/>
          </p:nvSpPr>
          <p:spPr>
            <a:xfrm rot="1614953">
              <a:off x="7372394" y="3873934"/>
              <a:ext cx="455821" cy="366450"/>
            </a:xfrm>
            <a:custGeom>
              <a:avLst/>
              <a:gdLst/>
              <a:ahLst/>
              <a:cxnLst/>
              <a:rect l="l" t="t" r="r" b="b"/>
              <a:pathLst>
                <a:path w="17336" h="13937" extrusionOk="0">
                  <a:moveTo>
                    <a:pt x="4062" y="9277"/>
                  </a:moveTo>
                  <a:cubicBezTo>
                    <a:pt x="4554" y="7054"/>
                    <a:pt x="4639" y="6135"/>
                    <a:pt x="5986" y="6797"/>
                  </a:cubicBezTo>
                  <a:cubicBezTo>
                    <a:pt x="7311" y="7481"/>
                    <a:pt x="16138" y="13936"/>
                    <a:pt x="16737" y="13252"/>
                  </a:cubicBezTo>
                  <a:cubicBezTo>
                    <a:pt x="17335" y="12568"/>
                    <a:pt x="7118" y="4617"/>
                    <a:pt x="7183" y="4062"/>
                  </a:cubicBezTo>
                  <a:cubicBezTo>
                    <a:pt x="7247" y="3527"/>
                    <a:pt x="9042" y="2758"/>
                    <a:pt x="9042" y="2758"/>
                  </a:cubicBezTo>
                  <a:cubicBezTo>
                    <a:pt x="9042" y="2758"/>
                    <a:pt x="7118" y="3399"/>
                    <a:pt x="6157" y="3249"/>
                  </a:cubicBezTo>
                  <a:cubicBezTo>
                    <a:pt x="5173" y="3078"/>
                    <a:pt x="1967" y="1"/>
                    <a:pt x="1967" y="1"/>
                  </a:cubicBezTo>
                  <a:cubicBezTo>
                    <a:pt x="1967" y="1"/>
                    <a:pt x="3357" y="1454"/>
                    <a:pt x="5986" y="3720"/>
                  </a:cubicBezTo>
                  <a:cubicBezTo>
                    <a:pt x="8593" y="5985"/>
                    <a:pt x="15454" y="11329"/>
                    <a:pt x="15155" y="12034"/>
                  </a:cubicBezTo>
                  <a:cubicBezTo>
                    <a:pt x="14877" y="12718"/>
                    <a:pt x="5836" y="6413"/>
                    <a:pt x="3870" y="4895"/>
                  </a:cubicBezTo>
                  <a:cubicBezTo>
                    <a:pt x="1925" y="3378"/>
                    <a:pt x="1" y="2544"/>
                    <a:pt x="1" y="2544"/>
                  </a:cubicBezTo>
                  <a:cubicBezTo>
                    <a:pt x="1" y="2544"/>
                    <a:pt x="3250" y="4275"/>
                    <a:pt x="3891" y="5494"/>
                  </a:cubicBezTo>
                  <a:cubicBezTo>
                    <a:pt x="4511" y="6712"/>
                    <a:pt x="3998" y="7588"/>
                    <a:pt x="4062" y="9277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3" name="Google Shape;2193;p26"/>
            <p:cNvSpPr/>
            <p:nvPr/>
          </p:nvSpPr>
          <p:spPr>
            <a:xfrm rot="1614953">
              <a:off x="7360812" y="3882998"/>
              <a:ext cx="505278" cy="405784"/>
            </a:xfrm>
            <a:custGeom>
              <a:avLst/>
              <a:gdLst/>
              <a:ahLst/>
              <a:cxnLst/>
              <a:rect l="l" t="t" r="r" b="b"/>
              <a:pathLst>
                <a:path w="19217" h="15433" extrusionOk="0">
                  <a:moveTo>
                    <a:pt x="1" y="2544"/>
                  </a:moveTo>
                  <a:cubicBezTo>
                    <a:pt x="1" y="2544"/>
                    <a:pt x="18404" y="15433"/>
                    <a:pt x="18831" y="14877"/>
                  </a:cubicBezTo>
                  <a:cubicBezTo>
                    <a:pt x="19216" y="14385"/>
                    <a:pt x="3741" y="1732"/>
                    <a:pt x="1967" y="1"/>
                  </a:cubicBezTo>
                  <a:close/>
                </a:path>
              </a:pathLst>
            </a:custGeom>
            <a:solidFill>
              <a:srgbClr val="7F4A0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4" name="Google Shape;2194;p26"/>
            <p:cNvSpPr/>
            <p:nvPr/>
          </p:nvSpPr>
          <p:spPr>
            <a:xfrm rot="1614953">
              <a:off x="7369129" y="4034497"/>
              <a:ext cx="574956" cy="411963"/>
            </a:xfrm>
            <a:custGeom>
              <a:avLst/>
              <a:gdLst/>
              <a:ahLst/>
              <a:cxnLst/>
              <a:rect l="l" t="t" r="r" b="b"/>
              <a:pathLst>
                <a:path w="21867" h="15668" extrusionOk="0">
                  <a:moveTo>
                    <a:pt x="21867" y="15667"/>
                  </a:moveTo>
                  <a:cubicBezTo>
                    <a:pt x="21867" y="15667"/>
                    <a:pt x="15454" y="10409"/>
                    <a:pt x="11757" y="7930"/>
                  </a:cubicBezTo>
                  <a:cubicBezTo>
                    <a:pt x="8209" y="5557"/>
                    <a:pt x="1" y="0"/>
                    <a:pt x="1" y="0"/>
                  </a:cubicBezTo>
                  <a:cubicBezTo>
                    <a:pt x="1" y="0"/>
                    <a:pt x="1198" y="727"/>
                    <a:pt x="1305" y="1796"/>
                  </a:cubicBezTo>
                  <a:cubicBezTo>
                    <a:pt x="1390" y="2864"/>
                    <a:pt x="1390" y="3121"/>
                    <a:pt x="1390" y="3121"/>
                  </a:cubicBezTo>
                  <a:cubicBezTo>
                    <a:pt x="1390" y="3121"/>
                    <a:pt x="2715" y="2672"/>
                    <a:pt x="3784" y="3185"/>
                  </a:cubicBezTo>
                  <a:cubicBezTo>
                    <a:pt x="4853" y="3677"/>
                    <a:pt x="15732" y="11350"/>
                    <a:pt x="21867" y="1566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5" name="Google Shape;2195;p26"/>
            <p:cNvSpPr/>
            <p:nvPr/>
          </p:nvSpPr>
          <p:spPr>
            <a:xfrm rot="1614953">
              <a:off x="7742158" y="4462722"/>
              <a:ext cx="242792" cy="305765"/>
            </a:xfrm>
            <a:custGeom>
              <a:avLst/>
              <a:gdLst/>
              <a:ahLst/>
              <a:cxnLst/>
              <a:rect l="l" t="t" r="r" b="b"/>
              <a:pathLst>
                <a:path w="9234" h="11629" extrusionOk="0">
                  <a:moveTo>
                    <a:pt x="9234" y="1"/>
                  </a:moveTo>
                  <a:lnTo>
                    <a:pt x="8593" y="215"/>
                  </a:lnTo>
                  <a:cubicBezTo>
                    <a:pt x="8593" y="215"/>
                    <a:pt x="6092" y="6905"/>
                    <a:pt x="171" y="11094"/>
                  </a:cubicBezTo>
                  <a:lnTo>
                    <a:pt x="0" y="11628"/>
                  </a:lnTo>
                  <a:cubicBezTo>
                    <a:pt x="0" y="11628"/>
                    <a:pt x="5921" y="8743"/>
                    <a:pt x="9234" y="1"/>
                  </a:cubicBezTo>
                  <a:close/>
                </a:path>
              </a:pathLst>
            </a:custGeom>
            <a:solidFill>
              <a:srgbClr val="7F7F0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6" name="Google Shape;2196;p26"/>
            <p:cNvSpPr/>
            <p:nvPr/>
          </p:nvSpPr>
          <p:spPr>
            <a:xfrm rot="1614953">
              <a:off x="6719724" y="2274030"/>
              <a:ext cx="80405" cy="91054"/>
            </a:xfrm>
            <a:custGeom>
              <a:avLst/>
              <a:gdLst/>
              <a:ahLst/>
              <a:cxnLst/>
              <a:rect l="l" t="t" r="r" b="b"/>
              <a:pathLst>
                <a:path w="3058" h="3463" extrusionOk="0">
                  <a:moveTo>
                    <a:pt x="1" y="2544"/>
                  </a:moveTo>
                  <a:lnTo>
                    <a:pt x="1176" y="3463"/>
                  </a:lnTo>
                  <a:lnTo>
                    <a:pt x="3057" y="855"/>
                  </a:lnTo>
                  <a:lnTo>
                    <a:pt x="1967" y="0"/>
                  </a:lnTo>
                  <a:close/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7" name="Google Shape;2197;p26"/>
            <p:cNvSpPr/>
            <p:nvPr/>
          </p:nvSpPr>
          <p:spPr>
            <a:xfrm rot="1614953">
              <a:off x="7445176" y="3777801"/>
              <a:ext cx="73648" cy="83770"/>
            </a:xfrm>
            <a:custGeom>
              <a:avLst/>
              <a:gdLst/>
              <a:ahLst/>
              <a:cxnLst/>
              <a:rect l="l" t="t" r="r" b="b"/>
              <a:pathLst>
                <a:path w="2801" h="3186" extrusionOk="0">
                  <a:moveTo>
                    <a:pt x="0" y="2544"/>
                  </a:moveTo>
                  <a:lnTo>
                    <a:pt x="834" y="3185"/>
                  </a:lnTo>
                  <a:lnTo>
                    <a:pt x="2800" y="642"/>
                  </a:lnTo>
                  <a:lnTo>
                    <a:pt x="1967" y="0"/>
                  </a:lnTo>
                  <a:close/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198" name="Google Shape;2198;p26"/>
          <p:cNvGrpSpPr/>
          <p:nvPr/>
        </p:nvGrpSpPr>
        <p:grpSpPr>
          <a:xfrm rot="-3957931">
            <a:off x="3126606" y="4735742"/>
            <a:ext cx="2193063" cy="3449199"/>
            <a:chOff x="6013848" y="1327326"/>
            <a:chExt cx="2212362" cy="3479553"/>
          </a:xfrm>
        </p:grpSpPr>
        <p:sp>
          <p:nvSpPr>
            <p:cNvPr id="2199" name="Google Shape;2199;p26"/>
            <p:cNvSpPr/>
            <p:nvPr/>
          </p:nvSpPr>
          <p:spPr>
            <a:xfrm rot="1614953">
              <a:off x="7702228" y="2714318"/>
              <a:ext cx="605" cy="1157"/>
            </a:xfrm>
            <a:custGeom>
              <a:avLst/>
              <a:gdLst/>
              <a:ahLst/>
              <a:cxnLst/>
              <a:rect l="l" t="t" r="r" b="b"/>
              <a:pathLst>
                <a:path w="23" h="44" extrusionOk="0">
                  <a:moveTo>
                    <a:pt x="1" y="1"/>
                  </a:moveTo>
                  <a:cubicBezTo>
                    <a:pt x="1" y="1"/>
                    <a:pt x="1" y="22"/>
                    <a:pt x="22" y="44"/>
                  </a:cubicBezTo>
                  <a:cubicBezTo>
                    <a:pt x="1" y="22"/>
                    <a:pt x="1" y="22"/>
                    <a:pt x="1" y="1"/>
                  </a:cubicBezTo>
                  <a:close/>
                </a:path>
              </a:pathLst>
            </a:custGeom>
            <a:solidFill>
              <a:srgbClr val="7F4A0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0" name="Google Shape;2200;p26"/>
            <p:cNvSpPr/>
            <p:nvPr/>
          </p:nvSpPr>
          <p:spPr>
            <a:xfrm rot="1614953">
              <a:off x="6223385" y="2322349"/>
              <a:ext cx="1723105" cy="1334753"/>
            </a:xfrm>
            <a:custGeom>
              <a:avLst/>
              <a:gdLst/>
              <a:ahLst/>
              <a:cxnLst/>
              <a:rect l="l" t="t" r="r" b="b"/>
              <a:pathLst>
                <a:path w="65534" h="50764" extrusionOk="0">
                  <a:moveTo>
                    <a:pt x="1" y="1304"/>
                  </a:moveTo>
                  <a:lnTo>
                    <a:pt x="64208" y="50763"/>
                  </a:lnTo>
                  <a:lnTo>
                    <a:pt x="65534" y="49053"/>
                  </a:lnTo>
                  <a:lnTo>
                    <a:pt x="1005" y="0"/>
                  </a:lnTo>
                  <a:close/>
                </a:path>
              </a:pathLst>
            </a:custGeom>
            <a:solidFill>
              <a:srgbClr val="4532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1" name="Google Shape;2201;p26"/>
            <p:cNvSpPr/>
            <p:nvPr/>
          </p:nvSpPr>
          <p:spPr>
            <a:xfrm rot="1614953">
              <a:off x="6806064" y="2780470"/>
              <a:ext cx="576638" cy="455821"/>
            </a:xfrm>
            <a:custGeom>
              <a:avLst/>
              <a:gdLst/>
              <a:ahLst/>
              <a:cxnLst/>
              <a:rect l="l" t="t" r="r" b="b"/>
              <a:pathLst>
                <a:path w="21931" h="17336" extrusionOk="0">
                  <a:moveTo>
                    <a:pt x="0" y="1497"/>
                  </a:moveTo>
                  <a:lnTo>
                    <a:pt x="20669" y="17335"/>
                  </a:lnTo>
                  <a:lnTo>
                    <a:pt x="21930" y="15796"/>
                  </a:lnTo>
                  <a:lnTo>
                    <a:pt x="1176" y="1"/>
                  </a:lnTo>
                  <a:close/>
                </a:path>
              </a:pathLst>
            </a:custGeom>
            <a:solidFill>
              <a:srgbClr val="EBCA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2" name="Google Shape;2202;p26"/>
            <p:cNvSpPr/>
            <p:nvPr/>
          </p:nvSpPr>
          <p:spPr>
            <a:xfrm rot="1614953">
              <a:off x="6130294" y="1478141"/>
              <a:ext cx="837389" cy="714862"/>
            </a:xfrm>
            <a:custGeom>
              <a:avLst/>
              <a:gdLst/>
              <a:ahLst/>
              <a:cxnLst/>
              <a:rect l="l" t="t" r="r" b="b"/>
              <a:pathLst>
                <a:path w="31848" h="27188" extrusionOk="0">
                  <a:moveTo>
                    <a:pt x="1" y="11627"/>
                  </a:moveTo>
                  <a:lnTo>
                    <a:pt x="17527" y="24003"/>
                  </a:lnTo>
                  <a:cubicBezTo>
                    <a:pt x="18831" y="24922"/>
                    <a:pt x="20520" y="25179"/>
                    <a:pt x="22037" y="24666"/>
                  </a:cubicBezTo>
                  <a:lnTo>
                    <a:pt x="22037" y="24666"/>
                  </a:lnTo>
                  <a:cubicBezTo>
                    <a:pt x="23405" y="24217"/>
                    <a:pt x="24987" y="23789"/>
                    <a:pt x="25692" y="23939"/>
                  </a:cubicBezTo>
                  <a:lnTo>
                    <a:pt x="25692" y="23939"/>
                  </a:lnTo>
                  <a:cubicBezTo>
                    <a:pt x="26996" y="24217"/>
                    <a:pt x="29882" y="27188"/>
                    <a:pt x="29882" y="27188"/>
                  </a:cubicBezTo>
                  <a:lnTo>
                    <a:pt x="29882" y="27188"/>
                  </a:lnTo>
                  <a:lnTo>
                    <a:pt x="31848" y="24644"/>
                  </a:lnTo>
                  <a:cubicBezTo>
                    <a:pt x="31848" y="24644"/>
                    <a:pt x="28428" y="22721"/>
                    <a:pt x="27894" y="21588"/>
                  </a:cubicBezTo>
                  <a:lnTo>
                    <a:pt x="27894" y="21588"/>
                  </a:lnTo>
                  <a:cubicBezTo>
                    <a:pt x="27594" y="20925"/>
                    <a:pt x="27637" y="19493"/>
                    <a:pt x="27765" y="18189"/>
                  </a:cubicBezTo>
                  <a:lnTo>
                    <a:pt x="27765" y="18189"/>
                  </a:lnTo>
                  <a:cubicBezTo>
                    <a:pt x="27936" y="16522"/>
                    <a:pt x="27253" y="14855"/>
                    <a:pt x="25949" y="13786"/>
                  </a:cubicBezTo>
                  <a:lnTo>
                    <a:pt x="25949" y="13786"/>
                  </a:lnTo>
                  <a:lnTo>
                    <a:pt x="9256" y="0"/>
                  </a:lnTo>
                  <a:cubicBezTo>
                    <a:pt x="2779" y="3591"/>
                    <a:pt x="1" y="11627"/>
                    <a:pt x="1" y="11627"/>
                  </a:cubicBezTo>
                  <a:close/>
                </a:path>
              </a:pathLst>
            </a:custGeom>
            <a:solidFill>
              <a:srgbClr val="FF851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3" name="Google Shape;2203;p26"/>
            <p:cNvSpPr/>
            <p:nvPr/>
          </p:nvSpPr>
          <p:spPr>
            <a:xfrm rot="1614953">
              <a:off x="6412360" y="1894053"/>
              <a:ext cx="455794" cy="366450"/>
            </a:xfrm>
            <a:custGeom>
              <a:avLst/>
              <a:gdLst/>
              <a:ahLst/>
              <a:cxnLst/>
              <a:rect l="l" t="t" r="r" b="b"/>
              <a:pathLst>
                <a:path w="17335" h="13937" extrusionOk="0">
                  <a:moveTo>
                    <a:pt x="13274" y="4660"/>
                  </a:moveTo>
                  <a:cubicBezTo>
                    <a:pt x="12761" y="6862"/>
                    <a:pt x="12675" y="7802"/>
                    <a:pt x="11350" y="7140"/>
                  </a:cubicBezTo>
                  <a:cubicBezTo>
                    <a:pt x="10025" y="6456"/>
                    <a:pt x="1176" y="1"/>
                    <a:pt x="599" y="685"/>
                  </a:cubicBezTo>
                  <a:cubicBezTo>
                    <a:pt x="1" y="1369"/>
                    <a:pt x="10217" y="9320"/>
                    <a:pt x="10153" y="9876"/>
                  </a:cubicBezTo>
                  <a:cubicBezTo>
                    <a:pt x="10089" y="10410"/>
                    <a:pt x="8272" y="11179"/>
                    <a:pt x="8272" y="11179"/>
                  </a:cubicBezTo>
                  <a:cubicBezTo>
                    <a:pt x="8272" y="11179"/>
                    <a:pt x="10217" y="10538"/>
                    <a:pt x="11179" y="10688"/>
                  </a:cubicBezTo>
                  <a:cubicBezTo>
                    <a:pt x="12141" y="10859"/>
                    <a:pt x="15369" y="13937"/>
                    <a:pt x="15369" y="13937"/>
                  </a:cubicBezTo>
                  <a:cubicBezTo>
                    <a:pt x="15369" y="13937"/>
                    <a:pt x="13979" y="12483"/>
                    <a:pt x="11350" y="10218"/>
                  </a:cubicBezTo>
                  <a:cubicBezTo>
                    <a:pt x="8743" y="7952"/>
                    <a:pt x="1881" y="2609"/>
                    <a:pt x="2159" y="1903"/>
                  </a:cubicBezTo>
                  <a:cubicBezTo>
                    <a:pt x="2459" y="1219"/>
                    <a:pt x="11500" y="7525"/>
                    <a:pt x="13445" y="9042"/>
                  </a:cubicBezTo>
                  <a:cubicBezTo>
                    <a:pt x="15390" y="10560"/>
                    <a:pt x="17335" y="11393"/>
                    <a:pt x="17335" y="11393"/>
                  </a:cubicBezTo>
                  <a:cubicBezTo>
                    <a:pt x="17335" y="11393"/>
                    <a:pt x="14065" y="9662"/>
                    <a:pt x="13445" y="8444"/>
                  </a:cubicBezTo>
                  <a:cubicBezTo>
                    <a:pt x="12804" y="7225"/>
                    <a:pt x="13338" y="6328"/>
                    <a:pt x="13274" y="4660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4" name="Google Shape;2204;p26"/>
            <p:cNvSpPr/>
            <p:nvPr/>
          </p:nvSpPr>
          <p:spPr>
            <a:xfrm rot="1614953">
              <a:off x="6407925" y="1889074"/>
              <a:ext cx="461421" cy="370367"/>
            </a:xfrm>
            <a:custGeom>
              <a:avLst/>
              <a:gdLst/>
              <a:ahLst/>
              <a:cxnLst/>
              <a:rect l="l" t="t" r="r" b="b"/>
              <a:pathLst>
                <a:path w="17549" h="14086" extrusionOk="0">
                  <a:moveTo>
                    <a:pt x="17549" y="11542"/>
                  </a:moveTo>
                  <a:cubicBezTo>
                    <a:pt x="17549" y="11542"/>
                    <a:pt x="1176" y="0"/>
                    <a:pt x="578" y="663"/>
                  </a:cubicBezTo>
                  <a:cubicBezTo>
                    <a:pt x="1" y="1325"/>
                    <a:pt x="13808" y="12354"/>
                    <a:pt x="15583" y="14086"/>
                  </a:cubicBezTo>
                  <a:close/>
                </a:path>
              </a:pathLst>
            </a:custGeom>
            <a:solidFill>
              <a:srgbClr val="7F4A0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5" name="Google Shape;2205;p26"/>
            <p:cNvSpPr/>
            <p:nvPr/>
          </p:nvSpPr>
          <p:spPr>
            <a:xfrm rot="1614953">
              <a:off x="6254239" y="1687153"/>
              <a:ext cx="552448" cy="440623"/>
            </a:xfrm>
            <a:custGeom>
              <a:avLst/>
              <a:gdLst/>
              <a:ahLst/>
              <a:cxnLst/>
              <a:rect l="l" t="t" r="r" b="b"/>
              <a:pathLst>
                <a:path w="21011" h="16758" extrusionOk="0">
                  <a:moveTo>
                    <a:pt x="0" y="1"/>
                  </a:moveTo>
                  <a:cubicBezTo>
                    <a:pt x="0" y="1"/>
                    <a:pt x="7310" y="5130"/>
                    <a:pt x="10623" y="7845"/>
                  </a:cubicBezTo>
                  <a:cubicBezTo>
                    <a:pt x="13936" y="10559"/>
                    <a:pt x="21011" y="16758"/>
                    <a:pt x="21011" y="16758"/>
                  </a:cubicBezTo>
                  <a:cubicBezTo>
                    <a:pt x="21011" y="16758"/>
                    <a:pt x="20006" y="15775"/>
                    <a:pt x="18937" y="15967"/>
                  </a:cubicBezTo>
                  <a:cubicBezTo>
                    <a:pt x="17890" y="16159"/>
                    <a:pt x="17655" y="16202"/>
                    <a:pt x="17655" y="16202"/>
                  </a:cubicBezTo>
                  <a:cubicBezTo>
                    <a:pt x="17655" y="16202"/>
                    <a:pt x="17741" y="14791"/>
                    <a:pt x="16992" y="13894"/>
                  </a:cubicBezTo>
                  <a:cubicBezTo>
                    <a:pt x="16223" y="12996"/>
                    <a:pt x="5707" y="4104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6" name="Google Shape;2206;p26"/>
            <p:cNvSpPr/>
            <p:nvPr/>
          </p:nvSpPr>
          <p:spPr>
            <a:xfrm rot="1614953">
              <a:off x="7272891" y="3941301"/>
              <a:ext cx="836837" cy="714888"/>
            </a:xfrm>
            <a:custGeom>
              <a:avLst/>
              <a:gdLst/>
              <a:ahLst/>
              <a:cxnLst/>
              <a:rect l="l" t="t" r="r" b="b"/>
              <a:pathLst>
                <a:path w="31827" h="27189" extrusionOk="0">
                  <a:moveTo>
                    <a:pt x="1" y="2544"/>
                  </a:moveTo>
                  <a:cubicBezTo>
                    <a:pt x="1" y="2544"/>
                    <a:pt x="3421" y="4468"/>
                    <a:pt x="3934" y="5600"/>
                  </a:cubicBezTo>
                  <a:lnTo>
                    <a:pt x="3934" y="5600"/>
                  </a:lnTo>
                  <a:cubicBezTo>
                    <a:pt x="4254" y="6263"/>
                    <a:pt x="4212" y="7695"/>
                    <a:pt x="4083" y="8978"/>
                  </a:cubicBezTo>
                  <a:lnTo>
                    <a:pt x="4083" y="8978"/>
                  </a:lnTo>
                  <a:cubicBezTo>
                    <a:pt x="3912" y="10666"/>
                    <a:pt x="4596" y="12333"/>
                    <a:pt x="5900" y="13402"/>
                  </a:cubicBezTo>
                  <a:lnTo>
                    <a:pt x="5900" y="13402"/>
                  </a:lnTo>
                  <a:lnTo>
                    <a:pt x="22593" y="27188"/>
                  </a:lnTo>
                  <a:cubicBezTo>
                    <a:pt x="29070" y="23597"/>
                    <a:pt x="31827" y="15561"/>
                    <a:pt x="31827" y="15561"/>
                  </a:cubicBezTo>
                  <a:lnTo>
                    <a:pt x="31827" y="15561"/>
                  </a:lnTo>
                  <a:lnTo>
                    <a:pt x="14322" y="3185"/>
                  </a:lnTo>
                  <a:cubicBezTo>
                    <a:pt x="12996" y="2266"/>
                    <a:pt x="11329" y="2010"/>
                    <a:pt x="9790" y="2523"/>
                  </a:cubicBezTo>
                  <a:lnTo>
                    <a:pt x="9790" y="2523"/>
                  </a:lnTo>
                  <a:cubicBezTo>
                    <a:pt x="8444" y="2971"/>
                    <a:pt x="6862" y="3378"/>
                    <a:pt x="6157" y="3249"/>
                  </a:cubicBezTo>
                  <a:lnTo>
                    <a:pt x="6157" y="3249"/>
                  </a:lnTo>
                  <a:cubicBezTo>
                    <a:pt x="4853" y="2971"/>
                    <a:pt x="1967" y="1"/>
                    <a:pt x="1967" y="1"/>
                  </a:cubicBezTo>
                  <a:lnTo>
                    <a:pt x="1967" y="1"/>
                  </a:lnTo>
                  <a:close/>
                </a:path>
              </a:pathLst>
            </a:custGeom>
            <a:solidFill>
              <a:srgbClr val="FF851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7" name="Google Shape;2207;p26"/>
            <p:cNvSpPr/>
            <p:nvPr/>
          </p:nvSpPr>
          <p:spPr>
            <a:xfrm rot="1614953">
              <a:off x="7372394" y="3873934"/>
              <a:ext cx="455821" cy="366450"/>
            </a:xfrm>
            <a:custGeom>
              <a:avLst/>
              <a:gdLst/>
              <a:ahLst/>
              <a:cxnLst/>
              <a:rect l="l" t="t" r="r" b="b"/>
              <a:pathLst>
                <a:path w="17336" h="13937" extrusionOk="0">
                  <a:moveTo>
                    <a:pt x="4062" y="9277"/>
                  </a:moveTo>
                  <a:cubicBezTo>
                    <a:pt x="4554" y="7054"/>
                    <a:pt x="4639" y="6135"/>
                    <a:pt x="5986" y="6797"/>
                  </a:cubicBezTo>
                  <a:cubicBezTo>
                    <a:pt x="7311" y="7481"/>
                    <a:pt x="16138" y="13936"/>
                    <a:pt x="16737" y="13252"/>
                  </a:cubicBezTo>
                  <a:cubicBezTo>
                    <a:pt x="17335" y="12568"/>
                    <a:pt x="7118" y="4617"/>
                    <a:pt x="7183" y="4062"/>
                  </a:cubicBezTo>
                  <a:cubicBezTo>
                    <a:pt x="7247" y="3527"/>
                    <a:pt x="9042" y="2758"/>
                    <a:pt x="9042" y="2758"/>
                  </a:cubicBezTo>
                  <a:cubicBezTo>
                    <a:pt x="9042" y="2758"/>
                    <a:pt x="7118" y="3399"/>
                    <a:pt x="6157" y="3249"/>
                  </a:cubicBezTo>
                  <a:cubicBezTo>
                    <a:pt x="5173" y="3078"/>
                    <a:pt x="1967" y="1"/>
                    <a:pt x="1967" y="1"/>
                  </a:cubicBezTo>
                  <a:cubicBezTo>
                    <a:pt x="1967" y="1"/>
                    <a:pt x="3357" y="1454"/>
                    <a:pt x="5986" y="3720"/>
                  </a:cubicBezTo>
                  <a:cubicBezTo>
                    <a:pt x="8593" y="5985"/>
                    <a:pt x="15454" y="11329"/>
                    <a:pt x="15155" y="12034"/>
                  </a:cubicBezTo>
                  <a:cubicBezTo>
                    <a:pt x="14877" y="12718"/>
                    <a:pt x="5836" y="6413"/>
                    <a:pt x="3870" y="4895"/>
                  </a:cubicBezTo>
                  <a:cubicBezTo>
                    <a:pt x="1925" y="3378"/>
                    <a:pt x="1" y="2544"/>
                    <a:pt x="1" y="2544"/>
                  </a:cubicBezTo>
                  <a:cubicBezTo>
                    <a:pt x="1" y="2544"/>
                    <a:pt x="3250" y="4275"/>
                    <a:pt x="3891" y="5494"/>
                  </a:cubicBezTo>
                  <a:cubicBezTo>
                    <a:pt x="4511" y="6712"/>
                    <a:pt x="3998" y="7588"/>
                    <a:pt x="4062" y="9277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8" name="Google Shape;2208;p26"/>
            <p:cNvSpPr/>
            <p:nvPr/>
          </p:nvSpPr>
          <p:spPr>
            <a:xfrm rot="1614953">
              <a:off x="7360812" y="3882998"/>
              <a:ext cx="505278" cy="405784"/>
            </a:xfrm>
            <a:custGeom>
              <a:avLst/>
              <a:gdLst/>
              <a:ahLst/>
              <a:cxnLst/>
              <a:rect l="l" t="t" r="r" b="b"/>
              <a:pathLst>
                <a:path w="19217" h="15433" extrusionOk="0">
                  <a:moveTo>
                    <a:pt x="1" y="2544"/>
                  </a:moveTo>
                  <a:cubicBezTo>
                    <a:pt x="1" y="2544"/>
                    <a:pt x="18404" y="15433"/>
                    <a:pt x="18831" y="14877"/>
                  </a:cubicBezTo>
                  <a:cubicBezTo>
                    <a:pt x="19216" y="14385"/>
                    <a:pt x="3741" y="1732"/>
                    <a:pt x="1967" y="1"/>
                  </a:cubicBezTo>
                  <a:close/>
                </a:path>
              </a:pathLst>
            </a:custGeom>
            <a:solidFill>
              <a:srgbClr val="7F4A0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9" name="Google Shape;2209;p26"/>
            <p:cNvSpPr/>
            <p:nvPr/>
          </p:nvSpPr>
          <p:spPr>
            <a:xfrm rot="1614953">
              <a:off x="7369129" y="4034497"/>
              <a:ext cx="574956" cy="411963"/>
            </a:xfrm>
            <a:custGeom>
              <a:avLst/>
              <a:gdLst/>
              <a:ahLst/>
              <a:cxnLst/>
              <a:rect l="l" t="t" r="r" b="b"/>
              <a:pathLst>
                <a:path w="21867" h="15668" extrusionOk="0">
                  <a:moveTo>
                    <a:pt x="21867" y="15667"/>
                  </a:moveTo>
                  <a:cubicBezTo>
                    <a:pt x="21867" y="15667"/>
                    <a:pt x="15454" y="10409"/>
                    <a:pt x="11757" y="7930"/>
                  </a:cubicBezTo>
                  <a:cubicBezTo>
                    <a:pt x="8209" y="5557"/>
                    <a:pt x="1" y="0"/>
                    <a:pt x="1" y="0"/>
                  </a:cubicBezTo>
                  <a:cubicBezTo>
                    <a:pt x="1" y="0"/>
                    <a:pt x="1198" y="727"/>
                    <a:pt x="1305" y="1796"/>
                  </a:cubicBezTo>
                  <a:cubicBezTo>
                    <a:pt x="1390" y="2864"/>
                    <a:pt x="1390" y="3121"/>
                    <a:pt x="1390" y="3121"/>
                  </a:cubicBezTo>
                  <a:cubicBezTo>
                    <a:pt x="1390" y="3121"/>
                    <a:pt x="2715" y="2672"/>
                    <a:pt x="3784" y="3185"/>
                  </a:cubicBezTo>
                  <a:cubicBezTo>
                    <a:pt x="4853" y="3677"/>
                    <a:pt x="15732" y="11350"/>
                    <a:pt x="21867" y="1566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0" name="Google Shape;2210;p26"/>
            <p:cNvSpPr/>
            <p:nvPr/>
          </p:nvSpPr>
          <p:spPr>
            <a:xfrm rot="1614953">
              <a:off x="7742158" y="4462722"/>
              <a:ext cx="242792" cy="305765"/>
            </a:xfrm>
            <a:custGeom>
              <a:avLst/>
              <a:gdLst/>
              <a:ahLst/>
              <a:cxnLst/>
              <a:rect l="l" t="t" r="r" b="b"/>
              <a:pathLst>
                <a:path w="9234" h="11629" extrusionOk="0">
                  <a:moveTo>
                    <a:pt x="9234" y="1"/>
                  </a:moveTo>
                  <a:lnTo>
                    <a:pt x="8593" y="215"/>
                  </a:lnTo>
                  <a:cubicBezTo>
                    <a:pt x="8593" y="215"/>
                    <a:pt x="6092" y="6905"/>
                    <a:pt x="171" y="11094"/>
                  </a:cubicBezTo>
                  <a:lnTo>
                    <a:pt x="0" y="11628"/>
                  </a:lnTo>
                  <a:cubicBezTo>
                    <a:pt x="0" y="11628"/>
                    <a:pt x="5921" y="8743"/>
                    <a:pt x="9234" y="1"/>
                  </a:cubicBezTo>
                  <a:close/>
                </a:path>
              </a:pathLst>
            </a:custGeom>
            <a:solidFill>
              <a:srgbClr val="7F7F0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1" name="Google Shape;2211;p26"/>
            <p:cNvSpPr/>
            <p:nvPr/>
          </p:nvSpPr>
          <p:spPr>
            <a:xfrm rot="1614953">
              <a:off x="6719724" y="2274030"/>
              <a:ext cx="80405" cy="91054"/>
            </a:xfrm>
            <a:custGeom>
              <a:avLst/>
              <a:gdLst/>
              <a:ahLst/>
              <a:cxnLst/>
              <a:rect l="l" t="t" r="r" b="b"/>
              <a:pathLst>
                <a:path w="3058" h="3463" extrusionOk="0">
                  <a:moveTo>
                    <a:pt x="1" y="2544"/>
                  </a:moveTo>
                  <a:lnTo>
                    <a:pt x="1176" y="3463"/>
                  </a:lnTo>
                  <a:lnTo>
                    <a:pt x="3057" y="855"/>
                  </a:lnTo>
                  <a:lnTo>
                    <a:pt x="1967" y="0"/>
                  </a:lnTo>
                  <a:close/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2" name="Google Shape;2212;p26"/>
            <p:cNvSpPr/>
            <p:nvPr/>
          </p:nvSpPr>
          <p:spPr>
            <a:xfrm rot="1614953">
              <a:off x="7445176" y="3777801"/>
              <a:ext cx="73648" cy="83770"/>
            </a:xfrm>
            <a:custGeom>
              <a:avLst/>
              <a:gdLst/>
              <a:ahLst/>
              <a:cxnLst/>
              <a:rect l="l" t="t" r="r" b="b"/>
              <a:pathLst>
                <a:path w="2801" h="3186" extrusionOk="0">
                  <a:moveTo>
                    <a:pt x="0" y="2544"/>
                  </a:moveTo>
                  <a:lnTo>
                    <a:pt x="834" y="3185"/>
                  </a:lnTo>
                  <a:lnTo>
                    <a:pt x="2800" y="642"/>
                  </a:lnTo>
                  <a:lnTo>
                    <a:pt x="1967" y="0"/>
                  </a:lnTo>
                  <a:close/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213" name="Google Shape;2213;p26"/>
          <p:cNvSpPr/>
          <p:nvPr/>
        </p:nvSpPr>
        <p:spPr>
          <a:xfrm rot="10800000" flipH="1">
            <a:off x="8398274" y="6207217"/>
            <a:ext cx="82556" cy="85335"/>
          </a:xfrm>
          <a:custGeom>
            <a:avLst/>
            <a:gdLst/>
            <a:ahLst/>
            <a:cxnLst/>
            <a:rect l="l" t="t" r="r" b="b"/>
            <a:pathLst>
              <a:path w="565" h="584" extrusionOk="0">
                <a:moveTo>
                  <a:pt x="20" y="0"/>
                </a:moveTo>
                <a:cubicBezTo>
                  <a:pt x="0" y="169"/>
                  <a:pt x="20" y="357"/>
                  <a:pt x="143" y="473"/>
                </a:cubicBezTo>
                <a:cubicBezTo>
                  <a:pt x="273" y="584"/>
                  <a:pt x="526" y="532"/>
                  <a:pt x="545" y="363"/>
                </a:cubicBezTo>
                <a:cubicBezTo>
                  <a:pt x="565" y="188"/>
                  <a:pt x="351" y="97"/>
                  <a:pt x="182" y="5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14" name="Google Shape;2214;p26"/>
          <p:cNvSpPr/>
          <p:nvPr/>
        </p:nvSpPr>
        <p:spPr>
          <a:xfrm rot="10800000" flipH="1">
            <a:off x="7846820" y="5931489"/>
            <a:ext cx="40913" cy="57864"/>
          </a:xfrm>
          <a:custGeom>
            <a:avLst/>
            <a:gdLst/>
            <a:ahLst/>
            <a:cxnLst/>
            <a:rect l="l" t="t" r="r" b="b"/>
            <a:pathLst>
              <a:path w="280" h="396" extrusionOk="0">
                <a:moveTo>
                  <a:pt x="143" y="299"/>
                </a:moveTo>
                <a:cubicBezTo>
                  <a:pt x="78" y="214"/>
                  <a:pt x="26" y="110"/>
                  <a:pt x="0" y="0"/>
                </a:cubicBezTo>
                <a:cubicBezTo>
                  <a:pt x="85" y="39"/>
                  <a:pt x="175" y="78"/>
                  <a:pt x="227" y="156"/>
                </a:cubicBezTo>
                <a:cubicBezTo>
                  <a:pt x="279" y="234"/>
                  <a:pt x="273" y="350"/>
                  <a:pt x="195" y="39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15" name="Google Shape;2215;p26"/>
          <p:cNvSpPr/>
          <p:nvPr/>
        </p:nvSpPr>
        <p:spPr>
          <a:xfrm rot="10800000" flipH="1">
            <a:off x="8297890" y="5808311"/>
            <a:ext cx="46465" cy="53188"/>
          </a:xfrm>
          <a:custGeom>
            <a:avLst/>
            <a:gdLst/>
            <a:ahLst/>
            <a:cxnLst/>
            <a:rect l="l" t="t" r="r" b="b"/>
            <a:pathLst>
              <a:path w="318" h="364" extrusionOk="0">
                <a:moveTo>
                  <a:pt x="221" y="364"/>
                </a:moveTo>
                <a:cubicBezTo>
                  <a:pt x="188" y="293"/>
                  <a:pt x="104" y="254"/>
                  <a:pt x="52" y="195"/>
                </a:cubicBezTo>
                <a:cubicBezTo>
                  <a:pt x="0" y="130"/>
                  <a:pt x="13" y="1"/>
                  <a:pt x="97" y="1"/>
                </a:cubicBezTo>
                <a:cubicBezTo>
                  <a:pt x="123" y="1"/>
                  <a:pt x="143" y="14"/>
                  <a:pt x="162" y="33"/>
                </a:cubicBezTo>
                <a:cubicBezTo>
                  <a:pt x="253" y="98"/>
                  <a:pt x="311" y="208"/>
                  <a:pt x="318" y="325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16" name="Google Shape;2216;p26"/>
          <p:cNvSpPr/>
          <p:nvPr/>
        </p:nvSpPr>
        <p:spPr>
          <a:xfrm rot="10800000" flipH="1">
            <a:off x="9161015" y="6318405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52"/>
                </a:moveTo>
                <a:cubicBezTo>
                  <a:pt x="280" y="40"/>
                  <a:pt x="189" y="27"/>
                  <a:pt x="91" y="14"/>
                </a:cubicBezTo>
                <a:cubicBezTo>
                  <a:pt x="1" y="143"/>
                  <a:pt x="150" y="318"/>
                  <a:pt x="305" y="344"/>
                </a:cubicBezTo>
                <a:cubicBezTo>
                  <a:pt x="409" y="364"/>
                  <a:pt x="532" y="338"/>
                  <a:pt x="584" y="241"/>
                </a:cubicBezTo>
                <a:cubicBezTo>
                  <a:pt x="630" y="143"/>
                  <a:pt x="532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17" name="Google Shape;2217;p26"/>
          <p:cNvSpPr/>
          <p:nvPr/>
        </p:nvSpPr>
        <p:spPr>
          <a:xfrm rot="10800000" flipH="1">
            <a:off x="9134567" y="5886923"/>
            <a:ext cx="49388" cy="65461"/>
          </a:xfrm>
          <a:custGeom>
            <a:avLst/>
            <a:gdLst/>
            <a:ahLst/>
            <a:cxnLst/>
            <a:rect l="l" t="t" r="r" b="b"/>
            <a:pathLst>
              <a:path w="338" h="448" extrusionOk="0">
                <a:moveTo>
                  <a:pt x="78" y="448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7"/>
                  <a:pt x="78" y="7"/>
                  <a:pt x="169" y="0"/>
                </a:cubicBezTo>
                <a:cubicBezTo>
                  <a:pt x="266" y="0"/>
                  <a:pt x="337" y="104"/>
                  <a:pt x="324" y="201"/>
                </a:cubicBezTo>
                <a:cubicBezTo>
                  <a:pt x="311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18" name="Google Shape;2218;p26"/>
          <p:cNvSpPr/>
          <p:nvPr/>
        </p:nvSpPr>
        <p:spPr>
          <a:xfrm rot="10800000" flipH="1">
            <a:off x="8298766" y="5963637"/>
            <a:ext cx="56985" cy="63708"/>
          </a:xfrm>
          <a:custGeom>
            <a:avLst/>
            <a:gdLst/>
            <a:ahLst/>
            <a:cxnLst/>
            <a:rect l="l" t="t" r="r" b="b"/>
            <a:pathLst>
              <a:path w="390" h="436" extrusionOk="0">
                <a:moveTo>
                  <a:pt x="176" y="435"/>
                </a:moveTo>
                <a:cubicBezTo>
                  <a:pt x="117" y="351"/>
                  <a:pt x="59" y="267"/>
                  <a:pt x="1" y="182"/>
                </a:cubicBezTo>
                <a:cubicBezTo>
                  <a:pt x="20" y="66"/>
                  <a:pt x="169" y="1"/>
                  <a:pt x="273" y="59"/>
                </a:cubicBezTo>
                <a:cubicBezTo>
                  <a:pt x="370" y="111"/>
                  <a:pt x="390" y="280"/>
                  <a:pt x="299" y="35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19" name="Google Shape;2219;p26"/>
          <p:cNvSpPr/>
          <p:nvPr/>
        </p:nvSpPr>
        <p:spPr>
          <a:xfrm rot="10800000" flipH="1">
            <a:off x="6969374" y="5950340"/>
            <a:ext cx="72181" cy="60785"/>
          </a:xfrm>
          <a:custGeom>
            <a:avLst/>
            <a:gdLst/>
            <a:ahLst/>
            <a:cxnLst/>
            <a:rect l="l" t="t" r="r" b="b"/>
            <a:pathLst>
              <a:path w="494" h="416" extrusionOk="0">
                <a:moveTo>
                  <a:pt x="85" y="0"/>
                </a:moveTo>
                <a:cubicBezTo>
                  <a:pt x="59" y="110"/>
                  <a:pt x="26" y="227"/>
                  <a:pt x="0" y="344"/>
                </a:cubicBezTo>
                <a:cubicBezTo>
                  <a:pt x="91" y="376"/>
                  <a:pt x="188" y="415"/>
                  <a:pt x="279" y="402"/>
                </a:cubicBezTo>
                <a:cubicBezTo>
                  <a:pt x="376" y="396"/>
                  <a:pt x="474" y="324"/>
                  <a:pt x="487" y="227"/>
                </a:cubicBezTo>
                <a:cubicBezTo>
                  <a:pt x="493" y="130"/>
                  <a:pt x="376" y="39"/>
                  <a:pt x="299" y="9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20" name="Google Shape;2220;p26"/>
          <p:cNvSpPr/>
          <p:nvPr/>
        </p:nvSpPr>
        <p:spPr>
          <a:xfrm rot="10800000" flipH="1">
            <a:off x="7003420" y="6430781"/>
            <a:ext cx="32437" cy="50412"/>
          </a:xfrm>
          <a:custGeom>
            <a:avLst/>
            <a:gdLst/>
            <a:ahLst/>
            <a:cxnLst/>
            <a:rect l="l" t="t" r="r" b="b"/>
            <a:pathLst>
              <a:path w="222" h="345" extrusionOk="0">
                <a:moveTo>
                  <a:pt x="59" y="305"/>
                </a:moveTo>
                <a:cubicBezTo>
                  <a:pt x="20" y="208"/>
                  <a:pt x="1" y="104"/>
                  <a:pt x="7" y="1"/>
                </a:cubicBezTo>
                <a:cubicBezTo>
                  <a:pt x="156" y="14"/>
                  <a:pt x="221" y="254"/>
                  <a:pt x="98" y="344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21" name="Google Shape;2221;p26"/>
          <p:cNvSpPr/>
          <p:nvPr/>
        </p:nvSpPr>
        <p:spPr>
          <a:xfrm rot="10800000" flipH="1">
            <a:off x="8093177" y="6313300"/>
            <a:ext cx="49388" cy="37115"/>
          </a:xfrm>
          <a:custGeom>
            <a:avLst/>
            <a:gdLst/>
            <a:ahLst/>
            <a:cxnLst/>
            <a:rect l="l" t="t" r="r" b="b"/>
            <a:pathLst>
              <a:path w="338" h="254" extrusionOk="0">
                <a:moveTo>
                  <a:pt x="33" y="253"/>
                </a:moveTo>
                <a:cubicBezTo>
                  <a:pt x="136" y="221"/>
                  <a:pt x="234" y="195"/>
                  <a:pt x="338" y="169"/>
                </a:cubicBezTo>
                <a:cubicBezTo>
                  <a:pt x="305" y="26"/>
                  <a:pt x="72" y="1"/>
                  <a:pt x="0" y="130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22" name="Google Shape;2222;p26"/>
          <p:cNvSpPr/>
          <p:nvPr/>
        </p:nvSpPr>
        <p:spPr>
          <a:xfrm rot="10800000" flipH="1">
            <a:off x="11516031" y="4859248"/>
            <a:ext cx="94829" cy="76859"/>
          </a:xfrm>
          <a:custGeom>
            <a:avLst/>
            <a:gdLst/>
            <a:ahLst/>
            <a:cxnLst/>
            <a:rect l="l" t="t" r="r" b="b"/>
            <a:pathLst>
              <a:path w="649" h="526" extrusionOk="0">
                <a:moveTo>
                  <a:pt x="91" y="72"/>
                </a:moveTo>
                <a:cubicBezTo>
                  <a:pt x="32" y="214"/>
                  <a:pt x="0" y="370"/>
                  <a:pt x="6" y="525"/>
                </a:cubicBezTo>
                <a:cubicBezTo>
                  <a:pt x="182" y="512"/>
                  <a:pt x="357" y="461"/>
                  <a:pt x="512" y="370"/>
                </a:cubicBezTo>
                <a:cubicBezTo>
                  <a:pt x="551" y="344"/>
                  <a:pt x="590" y="318"/>
                  <a:pt x="610" y="273"/>
                </a:cubicBezTo>
                <a:cubicBezTo>
                  <a:pt x="648" y="195"/>
                  <a:pt x="597" y="91"/>
                  <a:pt x="519" y="46"/>
                </a:cubicBezTo>
                <a:cubicBezTo>
                  <a:pt x="434" y="0"/>
                  <a:pt x="344" y="0"/>
                  <a:pt x="253" y="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23" name="Google Shape;2223;p26"/>
          <p:cNvSpPr/>
          <p:nvPr/>
        </p:nvSpPr>
        <p:spPr>
          <a:xfrm rot="10800000" flipH="1">
            <a:off x="10511770" y="6066063"/>
            <a:ext cx="32437" cy="50412"/>
          </a:xfrm>
          <a:custGeom>
            <a:avLst/>
            <a:gdLst/>
            <a:ahLst/>
            <a:cxnLst/>
            <a:rect l="l" t="t" r="r" b="b"/>
            <a:pathLst>
              <a:path w="222" h="345" extrusionOk="0">
                <a:moveTo>
                  <a:pt x="59" y="305"/>
                </a:moveTo>
                <a:cubicBezTo>
                  <a:pt x="20" y="208"/>
                  <a:pt x="1" y="104"/>
                  <a:pt x="7" y="1"/>
                </a:cubicBezTo>
                <a:cubicBezTo>
                  <a:pt x="156" y="14"/>
                  <a:pt x="221" y="254"/>
                  <a:pt x="98" y="344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24" name="Google Shape;2224;p26"/>
          <p:cNvSpPr/>
          <p:nvPr/>
        </p:nvSpPr>
        <p:spPr>
          <a:xfrm rot="10800000" flipH="1">
            <a:off x="11241047" y="3043136"/>
            <a:ext cx="51287" cy="85480"/>
          </a:xfrm>
          <a:custGeom>
            <a:avLst/>
            <a:gdLst/>
            <a:ahLst/>
            <a:cxnLst/>
            <a:rect l="l" t="t" r="r" b="b"/>
            <a:pathLst>
              <a:path w="351" h="585" extrusionOk="0">
                <a:moveTo>
                  <a:pt x="39" y="584"/>
                </a:moveTo>
                <a:cubicBezTo>
                  <a:pt x="0" y="377"/>
                  <a:pt x="65" y="156"/>
                  <a:pt x="208" y="1"/>
                </a:cubicBezTo>
                <a:cubicBezTo>
                  <a:pt x="305" y="66"/>
                  <a:pt x="350" y="202"/>
                  <a:pt x="305" y="312"/>
                </a:cubicBezTo>
                <a:cubicBezTo>
                  <a:pt x="266" y="422"/>
                  <a:pt x="149" y="500"/>
                  <a:pt x="33" y="487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25" name="Google Shape;2225;p26"/>
          <p:cNvSpPr/>
          <p:nvPr/>
        </p:nvSpPr>
        <p:spPr>
          <a:xfrm rot="10800000" flipH="1">
            <a:off x="11746911" y="3859067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46"/>
                </a:moveTo>
                <a:cubicBezTo>
                  <a:pt x="280" y="33"/>
                  <a:pt x="183" y="27"/>
                  <a:pt x="85" y="14"/>
                </a:cubicBezTo>
                <a:cubicBezTo>
                  <a:pt x="1" y="143"/>
                  <a:pt x="150" y="319"/>
                  <a:pt x="299" y="344"/>
                </a:cubicBezTo>
                <a:cubicBezTo>
                  <a:pt x="410" y="364"/>
                  <a:pt x="533" y="338"/>
                  <a:pt x="585" y="241"/>
                </a:cubicBezTo>
                <a:cubicBezTo>
                  <a:pt x="630" y="143"/>
                  <a:pt x="533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26" name="Google Shape;2226;p26"/>
          <p:cNvSpPr/>
          <p:nvPr/>
        </p:nvSpPr>
        <p:spPr>
          <a:xfrm rot="10800000" flipH="1">
            <a:off x="11265691" y="6394034"/>
            <a:ext cx="48511" cy="53188"/>
          </a:xfrm>
          <a:custGeom>
            <a:avLst/>
            <a:gdLst/>
            <a:ahLst/>
            <a:cxnLst/>
            <a:rect l="l" t="t" r="r" b="b"/>
            <a:pathLst>
              <a:path w="332" h="364" extrusionOk="0">
                <a:moveTo>
                  <a:pt x="0" y="318"/>
                </a:moveTo>
                <a:cubicBezTo>
                  <a:pt x="26" y="234"/>
                  <a:pt x="46" y="143"/>
                  <a:pt x="65" y="52"/>
                </a:cubicBezTo>
                <a:cubicBezTo>
                  <a:pt x="156" y="0"/>
                  <a:pt x="286" y="59"/>
                  <a:pt x="312" y="156"/>
                </a:cubicBezTo>
                <a:cubicBezTo>
                  <a:pt x="331" y="253"/>
                  <a:pt x="234" y="363"/>
                  <a:pt x="130" y="35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27" name="Google Shape;2227;p26"/>
          <p:cNvSpPr/>
          <p:nvPr/>
        </p:nvSpPr>
        <p:spPr>
          <a:xfrm rot="10800000" flipH="1">
            <a:off x="11467482" y="6064671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52"/>
                </a:moveTo>
                <a:cubicBezTo>
                  <a:pt x="280" y="40"/>
                  <a:pt x="189" y="27"/>
                  <a:pt x="91" y="14"/>
                </a:cubicBezTo>
                <a:cubicBezTo>
                  <a:pt x="1" y="143"/>
                  <a:pt x="150" y="318"/>
                  <a:pt x="305" y="344"/>
                </a:cubicBezTo>
                <a:cubicBezTo>
                  <a:pt x="409" y="364"/>
                  <a:pt x="532" y="338"/>
                  <a:pt x="584" y="241"/>
                </a:cubicBezTo>
                <a:cubicBezTo>
                  <a:pt x="630" y="143"/>
                  <a:pt x="532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28" name="Google Shape;2228;p26"/>
          <p:cNvSpPr/>
          <p:nvPr/>
        </p:nvSpPr>
        <p:spPr>
          <a:xfrm rot="10800000" flipH="1">
            <a:off x="11441034" y="5633190"/>
            <a:ext cx="49388" cy="65461"/>
          </a:xfrm>
          <a:custGeom>
            <a:avLst/>
            <a:gdLst/>
            <a:ahLst/>
            <a:cxnLst/>
            <a:rect l="l" t="t" r="r" b="b"/>
            <a:pathLst>
              <a:path w="338" h="448" extrusionOk="0">
                <a:moveTo>
                  <a:pt x="78" y="448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7"/>
                  <a:pt x="78" y="7"/>
                  <a:pt x="169" y="0"/>
                </a:cubicBezTo>
                <a:cubicBezTo>
                  <a:pt x="266" y="0"/>
                  <a:pt x="337" y="104"/>
                  <a:pt x="324" y="201"/>
                </a:cubicBezTo>
                <a:cubicBezTo>
                  <a:pt x="311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29" name="Google Shape;2229;p26"/>
          <p:cNvSpPr/>
          <p:nvPr/>
        </p:nvSpPr>
        <p:spPr>
          <a:xfrm rot="10800000" flipH="1">
            <a:off x="11496900" y="3618261"/>
            <a:ext cx="50264" cy="85480"/>
          </a:xfrm>
          <a:custGeom>
            <a:avLst/>
            <a:gdLst/>
            <a:ahLst/>
            <a:cxnLst/>
            <a:rect l="l" t="t" r="r" b="b"/>
            <a:pathLst>
              <a:path w="344" h="585" extrusionOk="0">
                <a:moveTo>
                  <a:pt x="39" y="584"/>
                </a:moveTo>
                <a:cubicBezTo>
                  <a:pt x="0" y="377"/>
                  <a:pt x="65" y="150"/>
                  <a:pt x="208" y="0"/>
                </a:cubicBezTo>
                <a:cubicBezTo>
                  <a:pt x="305" y="65"/>
                  <a:pt x="344" y="201"/>
                  <a:pt x="305" y="312"/>
                </a:cubicBezTo>
                <a:cubicBezTo>
                  <a:pt x="266" y="422"/>
                  <a:pt x="149" y="500"/>
                  <a:pt x="32" y="48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30" name="Google Shape;2230;p26"/>
          <p:cNvSpPr/>
          <p:nvPr/>
        </p:nvSpPr>
        <p:spPr>
          <a:xfrm rot="10800000" flipH="1">
            <a:off x="11528171" y="3366206"/>
            <a:ext cx="92053" cy="53333"/>
          </a:xfrm>
          <a:custGeom>
            <a:avLst/>
            <a:gdLst/>
            <a:ahLst/>
            <a:cxnLst/>
            <a:rect l="l" t="t" r="r" b="b"/>
            <a:pathLst>
              <a:path w="630" h="365" extrusionOk="0">
                <a:moveTo>
                  <a:pt x="370" y="46"/>
                </a:moveTo>
                <a:cubicBezTo>
                  <a:pt x="279" y="33"/>
                  <a:pt x="182" y="27"/>
                  <a:pt x="84" y="14"/>
                </a:cubicBezTo>
                <a:cubicBezTo>
                  <a:pt x="0" y="144"/>
                  <a:pt x="143" y="319"/>
                  <a:pt x="298" y="345"/>
                </a:cubicBezTo>
                <a:cubicBezTo>
                  <a:pt x="402" y="364"/>
                  <a:pt x="532" y="338"/>
                  <a:pt x="577" y="241"/>
                </a:cubicBezTo>
                <a:cubicBezTo>
                  <a:pt x="629" y="144"/>
                  <a:pt x="525" y="1"/>
                  <a:pt x="428" y="46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31" name="Google Shape;2231;p26"/>
          <p:cNvSpPr/>
          <p:nvPr/>
        </p:nvSpPr>
        <p:spPr>
          <a:xfrm rot="10800000" flipH="1">
            <a:off x="11501577" y="3545349"/>
            <a:ext cx="48511" cy="64585"/>
          </a:xfrm>
          <a:custGeom>
            <a:avLst/>
            <a:gdLst/>
            <a:ahLst/>
            <a:cxnLst/>
            <a:rect l="l" t="t" r="r" b="b"/>
            <a:pathLst>
              <a:path w="332" h="442" extrusionOk="0">
                <a:moveTo>
                  <a:pt x="72" y="441"/>
                </a:moveTo>
                <a:cubicBezTo>
                  <a:pt x="33" y="364"/>
                  <a:pt x="0" y="279"/>
                  <a:pt x="0" y="188"/>
                </a:cubicBezTo>
                <a:cubicBezTo>
                  <a:pt x="7" y="98"/>
                  <a:pt x="72" y="7"/>
                  <a:pt x="163" y="0"/>
                </a:cubicBezTo>
                <a:cubicBezTo>
                  <a:pt x="260" y="0"/>
                  <a:pt x="331" y="104"/>
                  <a:pt x="318" y="195"/>
                </a:cubicBezTo>
                <a:cubicBezTo>
                  <a:pt x="305" y="292"/>
                  <a:pt x="227" y="370"/>
                  <a:pt x="143" y="40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32" name="Google Shape;2232;p26"/>
          <p:cNvSpPr/>
          <p:nvPr/>
        </p:nvSpPr>
        <p:spPr>
          <a:xfrm rot="10800000" flipH="1">
            <a:off x="611383" y="3911815"/>
            <a:ext cx="28639" cy="55964"/>
          </a:xfrm>
          <a:custGeom>
            <a:avLst/>
            <a:gdLst/>
            <a:ahLst/>
            <a:cxnLst/>
            <a:rect l="l" t="t" r="r" b="b"/>
            <a:pathLst>
              <a:path w="196" h="383" extrusionOk="0">
                <a:moveTo>
                  <a:pt x="0" y="350"/>
                </a:moveTo>
                <a:cubicBezTo>
                  <a:pt x="26" y="279"/>
                  <a:pt x="0" y="208"/>
                  <a:pt x="13" y="136"/>
                </a:cubicBezTo>
                <a:cubicBezTo>
                  <a:pt x="26" y="65"/>
                  <a:pt x="117" y="0"/>
                  <a:pt x="163" y="52"/>
                </a:cubicBezTo>
                <a:cubicBezTo>
                  <a:pt x="176" y="65"/>
                  <a:pt x="182" y="91"/>
                  <a:pt x="189" y="110"/>
                </a:cubicBezTo>
                <a:cubicBezTo>
                  <a:pt x="195" y="214"/>
                  <a:pt x="156" y="318"/>
                  <a:pt x="85" y="38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33" name="Google Shape;2233;p26"/>
          <p:cNvSpPr/>
          <p:nvPr/>
        </p:nvSpPr>
        <p:spPr>
          <a:xfrm rot="10800000" flipH="1">
            <a:off x="708991" y="4006501"/>
            <a:ext cx="48511" cy="53188"/>
          </a:xfrm>
          <a:custGeom>
            <a:avLst/>
            <a:gdLst/>
            <a:ahLst/>
            <a:cxnLst/>
            <a:rect l="l" t="t" r="r" b="b"/>
            <a:pathLst>
              <a:path w="332" h="364" extrusionOk="0">
                <a:moveTo>
                  <a:pt x="0" y="318"/>
                </a:moveTo>
                <a:cubicBezTo>
                  <a:pt x="26" y="234"/>
                  <a:pt x="46" y="143"/>
                  <a:pt x="65" y="52"/>
                </a:cubicBezTo>
                <a:cubicBezTo>
                  <a:pt x="156" y="0"/>
                  <a:pt x="286" y="59"/>
                  <a:pt x="312" y="156"/>
                </a:cubicBezTo>
                <a:cubicBezTo>
                  <a:pt x="331" y="253"/>
                  <a:pt x="234" y="363"/>
                  <a:pt x="130" y="35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34" name="Google Shape;2234;p26"/>
          <p:cNvSpPr/>
          <p:nvPr/>
        </p:nvSpPr>
        <p:spPr>
          <a:xfrm rot="10800000" flipH="1">
            <a:off x="538469" y="4316420"/>
            <a:ext cx="50264" cy="42813"/>
          </a:xfrm>
          <a:custGeom>
            <a:avLst/>
            <a:gdLst/>
            <a:ahLst/>
            <a:cxnLst/>
            <a:rect l="l" t="t" r="r" b="b"/>
            <a:pathLst>
              <a:path w="344" h="293" extrusionOk="0">
                <a:moveTo>
                  <a:pt x="247" y="1"/>
                </a:moveTo>
                <a:cubicBezTo>
                  <a:pt x="162" y="53"/>
                  <a:pt x="84" y="98"/>
                  <a:pt x="0" y="150"/>
                </a:cubicBezTo>
                <a:cubicBezTo>
                  <a:pt x="39" y="221"/>
                  <a:pt x="110" y="293"/>
                  <a:pt x="195" y="293"/>
                </a:cubicBezTo>
                <a:cubicBezTo>
                  <a:pt x="279" y="293"/>
                  <a:pt x="344" y="176"/>
                  <a:pt x="279" y="118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35" name="Google Shape;2235;p26"/>
          <p:cNvSpPr/>
          <p:nvPr/>
        </p:nvSpPr>
        <p:spPr>
          <a:xfrm rot="10800000" flipH="1">
            <a:off x="993192" y="3744947"/>
            <a:ext cx="46611" cy="53333"/>
          </a:xfrm>
          <a:custGeom>
            <a:avLst/>
            <a:gdLst/>
            <a:ahLst/>
            <a:cxnLst/>
            <a:rect l="l" t="t" r="r" b="b"/>
            <a:pathLst>
              <a:path w="319" h="365" extrusionOk="0">
                <a:moveTo>
                  <a:pt x="221" y="364"/>
                </a:moveTo>
                <a:cubicBezTo>
                  <a:pt x="189" y="293"/>
                  <a:pt x="105" y="254"/>
                  <a:pt x="53" y="189"/>
                </a:cubicBezTo>
                <a:cubicBezTo>
                  <a:pt x="1" y="131"/>
                  <a:pt x="14" y="1"/>
                  <a:pt x="98" y="1"/>
                </a:cubicBezTo>
                <a:cubicBezTo>
                  <a:pt x="124" y="1"/>
                  <a:pt x="144" y="14"/>
                  <a:pt x="163" y="33"/>
                </a:cubicBezTo>
                <a:cubicBezTo>
                  <a:pt x="260" y="98"/>
                  <a:pt x="312" y="208"/>
                  <a:pt x="319" y="32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36" name="Google Shape;2236;p26"/>
          <p:cNvSpPr/>
          <p:nvPr/>
        </p:nvSpPr>
        <p:spPr>
          <a:xfrm rot="10800000" flipH="1">
            <a:off x="994216" y="3900418"/>
            <a:ext cx="56985" cy="64585"/>
          </a:xfrm>
          <a:custGeom>
            <a:avLst/>
            <a:gdLst/>
            <a:ahLst/>
            <a:cxnLst/>
            <a:rect l="l" t="t" r="r" b="b"/>
            <a:pathLst>
              <a:path w="390" h="442" extrusionOk="0">
                <a:moveTo>
                  <a:pt x="175" y="442"/>
                </a:moveTo>
                <a:cubicBezTo>
                  <a:pt x="117" y="357"/>
                  <a:pt x="59" y="273"/>
                  <a:pt x="0" y="189"/>
                </a:cubicBezTo>
                <a:cubicBezTo>
                  <a:pt x="20" y="72"/>
                  <a:pt x="169" y="1"/>
                  <a:pt x="273" y="59"/>
                </a:cubicBezTo>
                <a:cubicBezTo>
                  <a:pt x="370" y="117"/>
                  <a:pt x="389" y="279"/>
                  <a:pt x="299" y="35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37" name="Google Shape;2237;p26"/>
          <p:cNvSpPr/>
          <p:nvPr/>
        </p:nvSpPr>
        <p:spPr>
          <a:xfrm rot="10800000" flipH="1">
            <a:off x="1022563" y="4712404"/>
            <a:ext cx="64584" cy="61809"/>
          </a:xfrm>
          <a:custGeom>
            <a:avLst/>
            <a:gdLst/>
            <a:ahLst/>
            <a:cxnLst/>
            <a:rect l="l" t="t" r="r" b="b"/>
            <a:pathLst>
              <a:path w="442" h="423" extrusionOk="0">
                <a:moveTo>
                  <a:pt x="442" y="85"/>
                </a:moveTo>
                <a:cubicBezTo>
                  <a:pt x="358" y="20"/>
                  <a:pt x="234" y="1"/>
                  <a:pt x="137" y="52"/>
                </a:cubicBezTo>
                <a:cubicBezTo>
                  <a:pt x="46" y="111"/>
                  <a:pt x="1" y="247"/>
                  <a:pt x="66" y="331"/>
                </a:cubicBezTo>
                <a:cubicBezTo>
                  <a:pt x="124" y="422"/>
                  <a:pt x="293" y="409"/>
                  <a:pt x="325" y="312"/>
                </a:cubicBezTo>
                <a:cubicBezTo>
                  <a:pt x="312" y="247"/>
                  <a:pt x="293" y="189"/>
                  <a:pt x="280" y="13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38" name="Google Shape;2238;p26"/>
          <p:cNvSpPr/>
          <p:nvPr/>
        </p:nvSpPr>
        <p:spPr>
          <a:xfrm rot="10800000" flipH="1">
            <a:off x="838745" y="4894322"/>
            <a:ext cx="119524" cy="118649"/>
          </a:xfrm>
          <a:custGeom>
            <a:avLst/>
            <a:gdLst/>
            <a:ahLst/>
            <a:cxnLst/>
            <a:rect l="l" t="t" r="r" b="b"/>
            <a:pathLst>
              <a:path w="818" h="812" extrusionOk="0">
                <a:moveTo>
                  <a:pt x="131" y="117"/>
                </a:moveTo>
                <a:cubicBezTo>
                  <a:pt x="299" y="0"/>
                  <a:pt x="559" y="26"/>
                  <a:pt x="688" y="182"/>
                </a:cubicBezTo>
                <a:cubicBezTo>
                  <a:pt x="818" y="338"/>
                  <a:pt x="792" y="610"/>
                  <a:pt x="617" y="720"/>
                </a:cubicBezTo>
                <a:cubicBezTo>
                  <a:pt x="468" y="811"/>
                  <a:pt x="260" y="766"/>
                  <a:pt x="144" y="642"/>
                </a:cubicBezTo>
                <a:cubicBezTo>
                  <a:pt x="27" y="513"/>
                  <a:pt x="1" y="325"/>
                  <a:pt x="46" y="15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39" name="Google Shape;2239;p26"/>
          <p:cNvSpPr/>
          <p:nvPr/>
        </p:nvSpPr>
        <p:spPr>
          <a:xfrm rot="10800000" flipH="1">
            <a:off x="556443" y="4362739"/>
            <a:ext cx="137496" cy="119672"/>
          </a:xfrm>
          <a:custGeom>
            <a:avLst/>
            <a:gdLst/>
            <a:ahLst/>
            <a:cxnLst/>
            <a:rect l="l" t="t" r="r" b="b"/>
            <a:pathLst>
              <a:path w="941" h="819" extrusionOk="0">
                <a:moveTo>
                  <a:pt x="467" y="7"/>
                </a:moveTo>
                <a:cubicBezTo>
                  <a:pt x="370" y="1"/>
                  <a:pt x="266" y="1"/>
                  <a:pt x="175" y="33"/>
                </a:cubicBezTo>
                <a:cubicBezTo>
                  <a:pt x="78" y="72"/>
                  <a:pt x="0" y="157"/>
                  <a:pt x="0" y="254"/>
                </a:cubicBezTo>
                <a:cubicBezTo>
                  <a:pt x="0" y="351"/>
                  <a:pt x="78" y="429"/>
                  <a:pt x="150" y="500"/>
                </a:cubicBezTo>
                <a:cubicBezTo>
                  <a:pt x="214" y="559"/>
                  <a:pt x="279" y="617"/>
                  <a:pt x="338" y="675"/>
                </a:cubicBezTo>
                <a:cubicBezTo>
                  <a:pt x="415" y="747"/>
                  <a:pt x="500" y="818"/>
                  <a:pt x="597" y="818"/>
                </a:cubicBezTo>
                <a:cubicBezTo>
                  <a:pt x="707" y="818"/>
                  <a:pt x="798" y="727"/>
                  <a:pt x="850" y="630"/>
                </a:cubicBezTo>
                <a:cubicBezTo>
                  <a:pt x="915" y="507"/>
                  <a:pt x="941" y="358"/>
                  <a:pt x="882" y="228"/>
                </a:cubicBezTo>
                <a:cubicBezTo>
                  <a:pt x="830" y="98"/>
                  <a:pt x="688" y="7"/>
                  <a:pt x="552" y="3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40" name="Google Shape;2240;p26"/>
          <p:cNvSpPr/>
          <p:nvPr/>
        </p:nvSpPr>
        <p:spPr>
          <a:xfrm rot="10800000" flipH="1">
            <a:off x="637978" y="4711527"/>
            <a:ext cx="65460" cy="76859"/>
          </a:xfrm>
          <a:custGeom>
            <a:avLst/>
            <a:gdLst/>
            <a:ahLst/>
            <a:cxnLst/>
            <a:rect l="l" t="t" r="r" b="b"/>
            <a:pathLst>
              <a:path w="448" h="526" extrusionOk="0">
                <a:moveTo>
                  <a:pt x="285" y="0"/>
                </a:moveTo>
                <a:cubicBezTo>
                  <a:pt x="169" y="26"/>
                  <a:pt x="58" y="117"/>
                  <a:pt x="32" y="234"/>
                </a:cubicBezTo>
                <a:cubicBezTo>
                  <a:pt x="0" y="357"/>
                  <a:pt x="84" y="500"/>
                  <a:pt x="208" y="513"/>
                </a:cubicBezTo>
                <a:cubicBezTo>
                  <a:pt x="331" y="526"/>
                  <a:pt x="448" y="383"/>
                  <a:pt x="389" y="273"/>
                </a:cubicBezTo>
                <a:cubicBezTo>
                  <a:pt x="324" y="240"/>
                  <a:pt x="259" y="208"/>
                  <a:pt x="201" y="17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41" name="Google Shape;2241;p26"/>
          <p:cNvSpPr/>
          <p:nvPr/>
        </p:nvSpPr>
        <p:spPr>
          <a:xfrm rot="10800000" flipH="1">
            <a:off x="365903" y="4506813"/>
            <a:ext cx="82703" cy="85480"/>
          </a:xfrm>
          <a:custGeom>
            <a:avLst/>
            <a:gdLst/>
            <a:ahLst/>
            <a:cxnLst/>
            <a:rect l="l" t="t" r="r" b="b"/>
            <a:pathLst>
              <a:path w="566" h="585" extrusionOk="0">
                <a:moveTo>
                  <a:pt x="20" y="1"/>
                </a:moveTo>
                <a:cubicBezTo>
                  <a:pt x="1" y="169"/>
                  <a:pt x="20" y="357"/>
                  <a:pt x="144" y="474"/>
                </a:cubicBezTo>
                <a:cubicBezTo>
                  <a:pt x="273" y="584"/>
                  <a:pt x="526" y="532"/>
                  <a:pt x="546" y="364"/>
                </a:cubicBezTo>
                <a:cubicBezTo>
                  <a:pt x="565" y="195"/>
                  <a:pt x="351" y="98"/>
                  <a:pt x="182" y="53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42" name="Google Shape;2242;p26"/>
          <p:cNvSpPr/>
          <p:nvPr/>
        </p:nvSpPr>
        <p:spPr>
          <a:xfrm rot="10800000" flipH="1">
            <a:off x="382999" y="4762668"/>
            <a:ext cx="174463" cy="185864"/>
          </a:xfrm>
          <a:custGeom>
            <a:avLst/>
            <a:gdLst/>
            <a:ahLst/>
            <a:cxnLst/>
            <a:rect l="l" t="t" r="r" b="b"/>
            <a:pathLst>
              <a:path w="1194" h="1272" extrusionOk="0">
                <a:moveTo>
                  <a:pt x="312" y="798"/>
                </a:moveTo>
                <a:cubicBezTo>
                  <a:pt x="65" y="675"/>
                  <a:pt x="1" y="292"/>
                  <a:pt x="195" y="98"/>
                </a:cubicBezTo>
                <a:cubicBezTo>
                  <a:pt x="228" y="59"/>
                  <a:pt x="267" y="33"/>
                  <a:pt x="318" y="20"/>
                </a:cubicBezTo>
                <a:cubicBezTo>
                  <a:pt x="422" y="0"/>
                  <a:pt x="513" y="85"/>
                  <a:pt x="584" y="163"/>
                </a:cubicBezTo>
                <a:cubicBezTo>
                  <a:pt x="733" y="318"/>
                  <a:pt x="876" y="487"/>
                  <a:pt x="1006" y="655"/>
                </a:cubicBezTo>
                <a:cubicBezTo>
                  <a:pt x="1097" y="779"/>
                  <a:pt x="1194" y="941"/>
                  <a:pt x="1129" y="1077"/>
                </a:cubicBezTo>
                <a:cubicBezTo>
                  <a:pt x="1051" y="1271"/>
                  <a:pt x="759" y="1258"/>
                  <a:pt x="597" y="1129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43" name="Google Shape;2243;p26"/>
          <p:cNvSpPr/>
          <p:nvPr/>
        </p:nvSpPr>
        <p:spPr>
          <a:xfrm rot="10800000" flipH="1">
            <a:off x="3720886" y="3028589"/>
            <a:ext cx="40913" cy="57864"/>
          </a:xfrm>
          <a:custGeom>
            <a:avLst/>
            <a:gdLst/>
            <a:ahLst/>
            <a:cxnLst/>
            <a:rect l="l" t="t" r="r" b="b"/>
            <a:pathLst>
              <a:path w="280" h="396" extrusionOk="0">
                <a:moveTo>
                  <a:pt x="143" y="299"/>
                </a:moveTo>
                <a:cubicBezTo>
                  <a:pt x="78" y="214"/>
                  <a:pt x="26" y="110"/>
                  <a:pt x="0" y="0"/>
                </a:cubicBezTo>
                <a:cubicBezTo>
                  <a:pt x="85" y="39"/>
                  <a:pt x="175" y="78"/>
                  <a:pt x="227" y="156"/>
                </a:cubicBezTo>
                <a:cubicBezTo>
                  <a:pt x="279" y="234"/>
                  <a:pt x="273" y="350"/>
                  <a:pt x="195" y="39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44" name="Google Shape;2244;p26"/>
          <p:cNvSpPr/>
          <p:nvPr/>
        </p:nvSpPr>
        <p:spPr>
          <a:xfrm rot="10800000" flipH="1">
            <a:off x="4171957" y="2905411"/>
            <a:ext cx="46465" cy="53188"/>
          </a:xfrm>
          <a:custGeom>
            <a:avLst/>
            <a:gdLst/>
            <a:ahLst/>
            <a:cxnLst/>
            <a:rect l="l" t="t" r="r" b="b"/>
            <a:pathLst>
              <a:path w="318" h="364" extrusionOk="0">
                <a:moveTo>
                  <a:pt x="221" y="364"/>
                </a:moveTo>
                <a:cubicBezTo>
                  <a:pt x="188" y="293"/>
                  <a:pt x="104" y="254"/>
                  <a:pt x="52" y="195"/>
                </a:cubicBezTo>
                <a:cubicBezTo>
                  <a:pt x="0" y="130"/>
                  <a:pt x="13" y="1"/>
                  <a:pt x="97" y="1"/>
                </a:cubicBezTo>
                <a:cubicBezTo>
                  <a:pt x="123" y="1"/>
                  <a:pt x="143" y="14"/>
                  <a:pt x="162" y="33"/>
                </a:cubicBezTo>
                <a:cubicBezTo>
                  <a:pt x="253" y="98"/>
                  <a:pt x="311" y="208"/>
                  <a:pt x="318" y="325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45" name="Google Shape;2245;p26"/>
          <p:cNvSpPr/>
          <p:nvPr/>
        </p:nvSpPr>
        <p:spPr>
          <a:xfrm rot="10800000" flipH="1">
            <a:off x="5008634" y="2984023"/>
            <a:ext cx="49388" cy="65461"/>
          </a:xfrm>
          <a:custGeom>
            <a:avLst/>
            <a:gdLst/>
            <a:ahLst/>
            <a:cxnLst/>
            <a:rect l="l" t="t" r="r" b="b"/>
            <a:pathLst>
              <a:path w="338" h="448" extrusionOk="0">
                <a:moveTo>
                  <a:pt x="78" y="448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7"/>
                  <a:pt x="78" y="7"/>
                  <a:pt x="169" y="0"/>
                </a:cubicBezTo>
                <a:cubicBezTo>
                  <a:pt x="266" y="0"/>
                  <a:pt x="337" y="104"/>
                  <a:pt x="324" y="201"/>
                </a:cubicBezTo>
                <a:cubicBezTo>
                  <a:pt x="311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46" name="Google Shape;2246;p26"/>
          <p:cNvSpPr/>
          <p:nvPr/>
        </p:nvSpPr>
        <p:spPr>
          <a:xfrm rot="10800000" flipH="1">
            <a:off x="4172833" y="3060737"/>
            <a:ext cx="56985" cy="63708"/>
          </a:xfrm>
          <a:custGeom>
            <a:avLst/>
            <a:gdLst/>
            <a:ahLst/>
            <a:cxnLst/>
            <a:rect l="l" t="t" r="r" b="b"/>
            <a:pathLst>
              <a:path w="390" h="436" extrusionOk="0">
                <a:moveTo>
                  <a:pt x="176" y="435"/>
                </a:moveTo>
                <a:cubicBezTo>
                  <a:pt x="117" y="351"/>
                  <a:pt x="59" y="267"/>
                  <a:pt x="1" y="182"/>
                </a:cubicBezTo>
                <a:cubicBezTo>
                  <a:pt x="20" y="66"/>
                  <a:pt x="169" y="1"/>
                  <a:pt x="273" y="59"/>
                </a:cubicBezTo>
                <a:cubicBezTo>
                  <a:pt x="370" y="111"/>
                  <a:pt x="390" y="280"/>
                  <a:pt x="299" y="35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47" name="Google Shape;2247;p26"/>
          <p:cNvSpPr txBox="1">
            <a:spLocks noGrp="1"/>
          </p:cNvSpPr>
          <p:nvPr>
            <p:ph type="title" idx="6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2248" name="Google Shape;2248;p26"/>
          <p:cNvGrpSpPr/>
          <p:nvPr/>
        </p:nvGrpSpPr>
        <p:grpSpPr>
          <a:xfrm rot="10800000" flipH="1">
            <a:off x="-1957499" y="-3618037"/>
            <a:ext cx="17536196" cy="7123917"/>
            <a:chOff x="-1468125" y="3375299"/>
            <a:chExt cx="13152147" cy="5342938"/>
          </a:xfrm>
        </p:grpSpPr>
        <p:grpSp>
          <p:nvGrpSpPr>
            <p:cNvPr id="2249" name="Google Shape;2249;p26"/>
            <p:cNvGrpSpPr/>
            <p:nvPr/>
          </p:nvGrpSpPr>
          <p:grpSpPr>
            <a:xfrm>
              <a:off x="-1468125" y="3375299"/>
              <a:ext cx="13126601" cy="2410835"/>
              <a:chOff x="2617050" y="4134125"/>
              <a:chExt cx="6970000" cy="1332100"/>
            </a:xfrm>
          </p:grpSpPr>
          <p:sp>
            <p:nvSpPr>
              <p:cNvPr id="2250" name="Google Shape;2250;p26"/>
              <p:cNvSpPr/>
              <p:nvPr/>
            </p:nvSpPr>
            <p:spPr>
              <a:xfrm>
                <a:off x="2617050" y="4329925"/>
                <a:ext cx="6970000" cy="1136300"/>
              </a:xfrm>
              <a:custGeom>
                <a:avLst/>
                <a:gdLst/>
                <a:ahLst/>
                <a:cxnLst/>
                <a:rect l="l" t="t" r="r" b="b"/>
                <a:pathLst>
                  <a:path w="278800" h="45452" extrusionOk="0">
                    <a:moveTo>
                      <a:pt x="165875" y="0"/>
                    </a:moveTo>
                    <a:cubicBezTo>
                      <a:pt x="154970" y="0"/>
                      <a:pt x="146990" y="3265"/>
                      <a:pt x="139400" y="6905"/>
                    </a:cubicBezTo>
                    <a:cubicBezTo>
                      <a:pt x="129595" y="11604"/>
                      <a:pt x="118244" y="18055"/>
                      <a:pt x="102202" y="18055"/>
                    </a:cubicBezTo>
                    <a:cubicBezTo>
                      <a:pt x="92574" y="18055"/>
                      <a:pt x="81257" y="15732"/>
                      <a:pt x="67570" y="9311"/>
                    </a:cubicBezTo>
                    <a:cubicBezTo>
                      <a:pt x="52912" y="2430"/>
                      <a:pt x="39134" y="371"/>
                      <a:pt x="27892" y="371"/>
                    </a:cubicBezTo>
                    <a:cubicBezTo>
                      <a:pt x="11127" y="371"/>
                      <a:pt x="1" y="4950"/>
                      <a:pt x="1" y="4950"/>
                    </a:cubicBezTo>
                    <a:lnTo>
                      <a:pt x="1" y="45452"/>
                    </a:lnTo>
                    <a:lnTo>
                      <a:pt x="278799" y="45452"/>
                    </a:lnTo>
                    <a:lnTo>
                      <a:pt x="278799" y="8910"/>
                    </a:lnTo>
                    <a:cubicBezTo>
                      <a:pt x="278799" y="8910"/>
                      <a:pt x="261746" y="18308"/>
                      <a:pt x="239090" y="18308"/>
                    </a:cubicBezTo>
                    <a:cubicBezTo>
                      <a:pt x="229133" y="18308"/>
                      <a:pt x="218093" y="16493"/>
                      <a:pt x="206944" y="11266"/>
                    </a:cubicBezTo>
                    <a:cubicBezTo>
                      <a:pt x="189184" y="2935"/>
                      <a:pt x="176215" y="0"/>
                      <a:pt x="16587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51" name="Google Shape;2251;p26"/>
              <p:cNvSpPr/>
              <p:nvPr/>
            </p:nvSpPr>
            <p:spPr>
              <a:xfrm>
                <a:off x="2617050" y="4134125"/>
                <a:ext cx="6970000" cy="1332100"/>
              </a:xfrm>
              <a:custGeom>
                <a:avLst/>
                <a:gdLst/>
                <a:ahLst/>
                <a:cxnLst/>
                <a:rect l="l" t="t" r="r" b="b"/>
                <a:pathLst>
                  <a:path w="278800" h="53284" fill="none" extrusionOk="0">
                    <a:moveTo>
                      <a:pt x="1" y="12782"/>
                    </a:moveTo>
                    <a:cubicBezTo>
                      <a:pt x="1" y="12782"/>
                      <a:pt x="31054" y="0"/>
                      <a:pt x="67570" y="17143"/>
                    </a:cubicBezTo>
                    <a:cubicBezTo>
                      <a:pt x="104061" y="34261"/>
                      <a:pt x="123711" y="22256"/>
                      <a:pt x="139400" y="14737"/>
                    </a:cubicBezTo>
                    <a:cubicBezTo>
                      <a:pt x="154187" y="7645"/>
                      <a:pt x="170453" y="1980"/>
                      <a:pt x="206944" y="19098"/>
                    </a:cubicBezTo>
                    <a:cubicBezTo>
                      <a:pt x="243461" y="36216"/>
                      <a:pt x="278799" y="16742"/>
                      <a:pt x="278799" y="16742"/>
                    </a:cubicBezTo>
                    <a:lnTo>
                      <a:pt x="278799" y="53284"/>
                    </a:lnTo>
                    <a:lnTo>
                      <a:pt x="1" y="53284"/>
                    </a:lnTo>
                    <a:close/>
                  </a:path>
                </a:pathLst>
              </a:custGeom>
              <a:solidFill>
                <a:srgbClr val="C6E6E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252" name="Google Shape;2252;p26"/>
            <p:cNvGrpSpPr/>
            <p:nvPr/>
          </p:nvGrpSpPr>
          <p:grpSpPr>
            <a:xfrm>
              <a:off x="-1468125" y="3729662"/>
              <a:ext cx="13152147" cy="4988575"/>
              <a:chOff x="-264980" y="698245"/>
              <a:chExt cx="8545905" cy="5717565"/>
            </a:xfrm>
          </p:grpSpPr>
          <p:sp>
            <p:nvSpPr>
              <p:cNvPr id="2253" name="Google Shape;2253;p26"/>
              <p:cNvSpPr/>
              <p:nvPr/>
            </p:nvSpPr>
            <p:spPr>
              <a:xfrm>
                <a:off x="-264980" y="1981153"/>
                <a:ext cx="8529531" cy="3569525"/>
              </a:xfrm>
              <a:custGeom>
                <a:avLst/>
                <a:gdLst/>
                <a:ahLst/>
                <a:cxnLst/>
                <a:rect l="l" t="t" r="r" b="b"/>
                <a:pathLst>
                  <a:path w="285579" h="142781" extrusionOk="0">
                    <a:moveTo>
                      <a:pt x="0" y="142780"/>
                    </a:moveTo>
                    <a:lnTo>
                      <a:pt x="285579" y="142780"/>
                    </a:lnTo>
                    <a:lnTo>
                      <a:pt x="28557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54" name="Google Shape;2254;p26"/>
              <p:cNvSpPr/>
              <p:nvPr/>
            </p:nvSpPr>
            <p:spPr>
              <a:xfrm rot="-10383881" flipH="1">
                <a:off x="75117" y="1188053"/>
                <a:ext cx="8142904" cy="4737948"/>
              </a:xfrm>
              <a:custGeom>
                <a:avLst/>
                <a:gdLst/>
                <a:ahLst/>
                <a:cxnLst/>
                <a:rect l="l" t="t" r="r" b="b"/>
                <a:pathLst>
                  <a:path w="313885" h="184466" extrusionOk="0">
                    <a:moveTo>
                      <a:pt x="186903" y="32588"/>
                    </a:moveTo>
                    <a:cubicBezTo>
                      <a:pt x="185661" y="32588"/>
                      <a:pt x="184432" y="32845"/>
                      <a:pt x="183424" y="33328"/>
                    </a:cubicBezTo>
                    <a:cubicBezTo>
                      <a:pt x="182824" y="33619"/>
                      <a:pt x="182224" y="34064"/>
                      <a:pt x="182070" y="34716"/>
                    </a:cubicBezTo>
                    <a:cubicBezTo>
                      <a:pt x="181847" y="35607"/>
                      <a:pt x="182601" y="36463"/>
                      <a:pt x="183458" y="36823"/>
                    </a:cubicBezTo>
                    <a:cubicBezTo>
                      <a:pt x="184093" y="37098"/>
                      <a:pt x="184787" y="37177"/>
                      <a:pt x="185487" y="37177"/>
                    </a:cubicBezTo>
                    <a:cubicBezTo>
                      <a:pt x="185921" y="37177"/>
                      <a:pt x="186356" y="37147"/>
                      <a:pt x="186782" y="37114"/>
                    </a:cubicBezTo>
                    <a:cubicBezTo>
                      <a:pt x="188495" y="36994"/>
                      <a:pt x="190192" y="36892"/>
                      <a:pt x="191888" y="36772"/>
                    </a:cubicBezTo>
                    <a:cubicBezTo>
                      <a:pt x="192111" y="36755"/>
                      <a:pt x="192316" y="36737"/>
                      <a:pt x="192488" y="36617"/>
                    </a:cubicBezTo>
                    <a:cubicBezTo>
                      <a:pt x="192933" y="36309"/>
                      <a:pt x="192762" y="35624"/>
                      <a:pt x="192471" y="35178"/>
                    </a:cubicBezTo>
                    <a:cubicBezTo>
                      <a:pt x="191343" y="33393"/>
                      <a:pt x="189103" y="32588"/>
                      <a:pt x="186903" y="32588"/>
                    </a:cubicBezTo>
                    <a:close/>
                    <a:moveTo>
                      <a:pt x="165701" y="35269"/>
                    </a:moveTo>
                    <a:cubicBezTo>
                      <a:pt x="165577" y="35269"/>
                      <a:pt x="165453" y="35278"/>
                      <a:pt x="165330" y="35298"/>
                    </a:cubicBezTo>
                    <a:cubicBezTo>
                      <a:pt x="164713" y="35401"/>
                      <a:pt x="164113" y="35915"/>
                      <a:pt x="164147" y="36549"/>
                    </a:cubicBezTo>
                    <a:cubicBezTo>
                      <a:pt x="164199" y="37251"/>
                      <a:pt x="164970" y="37646"/>
                      <a:pt x="165655" y="37834"/>
                    </a:cubicBezTo>
                    <a:cubicBezTo>
                      <a:pt x="166384" y="38032"/>
                      <a:pt x="167089" y="38113"/>
                      <a:pt x="167786" y="38113"/>
                    </a:cubicBezTo>
                    <a:cubicBezTo>
                      <a:pt x="168958" y="38113"/>
                      <a:pt x="170107" y="37884"/>
                      <a:pt x="171310" y="37594"/>
                    </a:cubicBezTo>
                    <a:cubicBezTo>
                      <a:pt x="172029" y="37423"/>
                      <a:pt x="174394" y="37080"/>
                      <a:pt x="173383" y="36103"/>
                    </a:cubicBezTo>
                    <a:cubicBezTo>
                      <a:pt x="173209" y="35938"/>
                      <a:pt x="172847" y="35891"/>
                      <a:pt x="172452" y="35891"/>
                    </a:cubicBezTo>
                    <a:cubicBezTo>
                      <a:pt x="171948" y="35891"/>
                      <a:pt x="171392" y="35966"/>
                      <a:pt x="171104" y="35966"/>
                    </a:cubicBezTo>
                    <a:cubicBezTo>
                      <a:pt x="171031" y="35967"/>
                      <a:pt x="170958" y="35968"/>
                      <a:pt x="170885" y="35968"/>
                    </a:cubicBezTo>
                    <a:cubicBezTo>
                      <a:pt x="169639" y="35968"/>
                      <a:pt x="168394" y="35828"/>
                      <a:pt x="167180" y="35521"/>
                    </a:cubicBezTo>
                    <a:cubicBezTo>
                      <a:pt x="166700" y="35411"/>
                      <a:pt x="166199" y="35269"/>
                      <a:pt x="165701" y="35269"/>
                    </a:cubicBezTo>
                    <a:close/>
                    <a:moveTo>
                      <a:pt x="313713" y="38948"/>
                    </a:moveTo>
                    <a:cubicBezTo>
                      <a:pt x="313713" y="38948"/>
                      <a:pt x="313713" y="38948"/>
                      <a:pt x="313713" y="38948"/>
                    </a:cubicBezTo>
                    <a:cubicBezTo>
                      <a:pt x="313713" y="38948"/>
                      <a:pt x="313713" y="38948"/>
                      <a:pt x="313713" y="38948"/>
                    </a:cubicBezTo>
                    <a:close/>
                    <a:moveTo>
                      <a:pt x="241084" y="36326"/>
                    </a:moveTo>
                    <a:cubicBezTo>
                      <a:pt x="239935" y="36326"/>
                      <a:pt x="240277" y="38504"/>
                      <a:pt x="240550" y="39085"/>
                    </a:cubicBezTo>
                    <a:cubicBezTo>
                      <a:pt x="240635" y="39256"/>
                      <a:pt x="240772" y="39462"/>
                      <a:pt x="240978" y="39496"/>
                    </a:cubicBezTo>
                    <a:cubicBezTo>
                      <a:pt x="240997" y="39499"/>
                      <a:pt x="241016" y="39500"/>
                      <a:pt x="241035" y="39500"/>
                    </a:cubicBezTo>
                    <a:cubicBezTo>
                      <a:pt x="241250" y="39500"/>
                      <a:pt x="241434" y="39327"/>
                      <a:pt x="241561" y="39153"/>
                    </a:cubicBezTo>
                    <a:cubicBezTo>
                      <a:pt x="242023" y="38519"/>
                      <a:pt x="242109" y="37628"/>
                      <a:pt x="241800" y="36909"/>
                    </a:cubicBezTo>
                    <a:cubicBezTo>
                      <a:pt x="241663" y="36617"/>
                      <a:pt x="241423" y="36326"/>
                      <a:pt x="241098" y="36326"/>
                    </a:cubicBezTo>
                    <a:cubicBezTo>
                      <a:pt x="241093" y="36326"/>
                      <a:pt x="241089" y="36326"/>
                      <a:pt x="241084" y="36326"/>
                    </a:cubicBezTo>
                    <a:close/>
                    <a:moveTo>
                      <a:pt x="245592" y="36203"/>
                    </a:moveTo>
                    <a:cubicBezTo>
                      <a:pt x="242312" y="36203"/>
                      <a:pt x="242535" y="42279"/>
                      <a:pt x="242983" y="44054"/>
                    </a:cubicBezTo>
                    <a:cubicBezTo>
                      <a:pt x="243120" y="44551"/>
                      <a:pt x="243360" y="45099"/>
                      <a:pt x="243891" y="45305"/>
                    </a:cubicBezTo>
                    <a:cubicBezTo>
                      <a:pt x="244007" y="45344"/>
                      <a:pt x="244125" y="45362"/>
                      <a:pt x="244243" y="45362"/>
                    </a:cubicBezTo>
                    <a:cubicBezTo>
                      <a:pt x="244785" y="45362"/>
                      <a:pt x="245330" y="44982"/>
                      <a:pt x="245724" y="44602"/>
                    </a:cubicBezTo>
                    <a:cubicBezTo>
                      <a:pt x="246667" y="43677"/>
                      <a:pt x="247420" y="42597"/>
                      <a:pt x="247917" y="41432"/>
                    </a:cubicBezTo>
                    <a:cubicBezTo>
                      <a:pt x="248329" y="40438"/>
                      <a:pt x="248586" y="39342"/>
                      <a:pt x="248294" y="38314"/>
                    </a:cubicBezTo>
                    <a:cubicBezTo>
                      <a:pt x="248003" y="37286"/>
                      <a:pt x="247095" y="36360"/>
                      <a:pt x="245930" y="36223"/>
                    </a:cubicBezTo>
                    <a:cubicBezTo>
                      <a:pt x="245813" y="36210"/>
                      <a:pt x="245700" y="36203"/>
                      <a:pt x="245592" y="36203"/>
                    </a:cubicBezTo>
                    <a:close/>
                    <a:moveTo>
                      <a:pt x="119637" y="55954"/>
                    </a:moveTo>
                    <a:cubicBezTo>
                      <a:pt x="118727" y="55954"/>
                      <a:pt x="117589" y="56186"/>
                      <a:pt x="117045" y="56253"/>
                    </a:cubicBezTo>
                    <a:cubicBezTo>
                      <a:pt x="116121" y="56363"/>
                      <a:pt x="115185" y="56437"/>
                      <a:pt x="114247" y="56437"/>
                    </a:cubicBezTo>
                    <a:cubicBezTo>
                      <a:pt x="113569" y="56437"/>
                      <a:pt x="112889" y="56398"/>
                      <a:pt x="112213" y="56305"/>
                    </a:cubicBezTo>
                    <a:cubicBezTo>
                      <a:pt x="111410" y="56200"/>
                      <a:pt x="110598" y="56003"/>
                      <a:pt x="109790" y="56003"/>
                    </a:cubicBezTo>
                    <a:cubicBezTo>
                      <a:pt x="109546" y="56003"/>
                      <a:pt x="109303" y="56021"/>
                      <a:pt x="109060" y="56065"/>
                    </a:cubicBezTo>
                    <a:cubicBezTo>
                      <a:pt x="107998" y="56236"/>
                      <a:pt x="106953" y="57042"/>
                      <a:pt x="106953" y="58104"/>
                    </a:cubicBezTo>
                    <a:cubicBezTo>
                      <a:pt x="106953" y="58875"/>
                      <a:pt x="107518" y="59577"/>
                      <a:pt x="108204" y="59937"/>
                    </a:cubicBezTo>
                    <a:cubicBezTo>
                      <a:pt x="108889" y="60280"/>
                      <a:pt x="109694" y="60366"/>
                      <a:pt x="110465" y="60383"/>
                    </a:cubicBezTo>
                    <a:cubicBezTo>
                      <a:pt x="110665" y="60390"/>
                      <a:pt x="110864" y="60393"/>
                      <a:pt x="111063" y="60393"/>
                    </a:cubicBezTo>
                    <a:cubicBezTo>
                      <a:pt x="113370" y="60393"/>
                      <a:pt x="115605" y="59942"/>
                      <a:pt x="117782" y="59200"/>
                    </a:cubicBezTo>
                    <a:cubicBezTo>
                      <a:pt x="118553" y="58926"/>
                      <a:pt x="119684" y="58652"/>
                      <a:pt x="120232" y="58001"/>
                    </a:cubicBezTo>
                    <a:cubicBezTo>
                      <a:pt x="121616" y="56346"/>
                      <a:pt x="120818" y="55954"/>
                      <a:pt x="119637" y="55954"/>
                    </a:cubicBezTo>
                    <a:close/>
                    <a:moveTo>
                      <a:pt x="91544" y="65004"/>
                    </a:moveTo>
                    <a:cubicBezTo>
                      <a:pt x="91762" y="65004"/>
                      <a:pt x="91982" y="65092"/>
                      <a:pt x="92183" y="65180"/>
                    </a:cubicBezTo>
                    <a:lnTo>
                      <a:pt x="100733" y="68813"/>
                    </a:lnTo>
                    <a:cubicBezTo>
                      <a:pt x="101281" y="69036"/>
                      <a:pt x="101881" y="69310"/>
                      <a:pt x="102087" y="69875"/>
                    </a:cubicBezTo>
                    <a:cubicBezTo>
                      <a:pt x="102309" y="70406"/>
                      <a:pt x="102070" y="71023"/>
                      <a:pt x="101658" y="71434"/>
                    </a:cubicBezTo>
                    <a:cubicBezTo>
                      <a:pt x="101247" y="71828"/>
                      <a:pt x="100699" y="72051"/>
                      <a:pt x="100168" y="72240"/>
                    </a:cubicBezTo>
                    <a:cubicBezTo>
                      <a:pt x="99100" y="72596"/>
                      <a:pt x="97958" y="72863"/>
                      <a:pt x="96839" y="72863"/>
                    </a:cubicBezTo>
                    <a:cubicBezTo>
                      <a:pt x="96180" y="72863"/>
                      <a:pt x="95530" y="72770"/>
                      <a:pt x="94907" y="72548"/>
                    </a:cubicBezTo>
                    <a:cubicBezTo>
                      <a:pt x="93417" y="72017"/>
                      <a:pt x="91875" y="70818"/>
                      <a:pt x="91361" y="69275"/>
                    </a:cubicBezTo>
                    <a:cubicBezTo>
                      <a:pt x="91121" y="68539"/>
                      <a:pt x="90504" y="65352"/>
                      <a:pt x="91309" y="65043"/>
                    </a:cubicBezTo>
                    <a:cubicBezTo>
                      <a:pt x="91387" y="65016"/>
                      <a:pt x="91465" y="65004"/>
                      <a:pt x="91544" y="65004"/>
                    </a:cubicBezTo>
                    <a:close/>
                    <a:moveTo>
                      <a:pt x="107475" y="69269"/>
                    </a:moveTo>
                    <a:cubicBezTo>
                      <a:pt x="107772" y="69269"/>
                      <a:pt x="108062" y="69293"/>
                      <a:pt x="108341" y="69344"/>
                    </a:cubicBezTo>
                    <a:cubicBezTo>
                      <a:pt x="108820" y="69430"/>
                      <a:pt x="109369" y="69652"/>
                      <a:pt x="109472" y="70132"/>
                    </a:cubicBezTo>
                    <a:cubicBezTo>
                      <a:pt x="109574" y="70629"/>
                      <a:pt x="109146" y="71075"/>
                      <a:pt x="108735" y="71383"/>
                    </a:cubicBezTo>
                    <a:cubicBezTo>
                      <a:pt x="107827" y="72085"/>
                      <a:pt x="106867" y="72719"/>
                      <a:pt x="105873" y="73268"/>
                    </a:cubicBezTo>
                    <a:cubicBezTo>
                      <a:pt x="105359" y="73542"/>
                      <a:pt x="104811" y="73816"/>
                      <a:pt x="104228" y="73850"/>
                    </a:cubicBezTo>
                    <a:cubicBezTo>
                      <a:pt x="104178" y="73853"/>
                      <a:pt x="104130" y="73854"/>
                      <a:pt x="104082" y="73854"/>
                    </a:cubicBezTo>
                    <a:cubicBezTo>
                      <a:pt x="102354" y="73854"/>
                      <a:pt x="102555" y="72058"/>
                      <a:pt x="103372" y="71057"/>
                    </a:cubicBezTo>
                    <a:cubicBezTo>
                      <a:pt x="104303" y="69912"/>
                      <a:pt x="105964" y="69269"/>
                      <a:pt x="107475" y="69269"/>
                    </a:cubicBezTo>
                    <a:close/>
                    <a:moveTo>
                      <a:pt x="194964" y="0"/>
                    </a:moveTo>
                    <a:cubicBezTo>
                      <a:pt x="176009" y="0"/>
                      <a:pt x="157059" y="5766"/>
                      <a:pt x="141838" y="17050"/>
                    </a:cubicBezTo>
                    <a:cubicBezTo>
                      <a:pt x="137401" y="20340"/>
                      <a:pt x="133237" y="24109"/>
                      <a:pt x="128319" y="26697"/>
                    </a:cubicBezTo>
                    <a:cubicBezTo>
                      <a:pt x="126210" y="27806"/>
                      <a:pt x="123759" y="28229"/>
                      <a:pt x="121263" y="28229"/>
                    </a:cubicBezTo>
                    <a:cubicBezTo>
                      <a:pt x="118632" y="28229"/>
                      <a:pt x="115950" y="27758"/>
                      <a:pt x="113567" y="27125"/>
                    </a:cubicBezTo>
                    <a:cubicBezTo>
                      <a:pt x="113009" y="26979"/>
                      <a:pt x="112398" y="26828"/>
                      <a:pt x="111827" y="26828"/>
                    </a:cubicBezTo>
                    <a:cubicBezTo>
                      <a:pt x="111327" y="26828"/>
                      <a:pt x="110858" y="26943"/>
                      <a:pt x="110483" y="27279"/>
                    </a:cubicBezTo>
                    <a:cubicBezTo>
                      <a:pt x="109489" y="28205"/>
                      <a:pt x="110123" y="29901"/>
                      <a:pt x="111048" y="30912"/>
                    </a:cubicBezTo>
                    <a:cubicBezTo>
                      <a:pt x="111956" y="31923"/>
                      <a:pt x="113173" y="32899"/>
                      <a:pt x="113207" y="34270"/>
                    </a:cubicBezTo>
                    <a:cubicBezTo>
                      <a:pt x="113258" y="35692"/>
                      <a:pt x="111888" y="36840"/>
                      <a:pt x="110465" y="37012"/>
                    </a:cubicBezTo>
                    <a:cubicBezTo>
                      <a:pt x="110318" y="37028"/>
                      <a:pt x="110172" y="37035"/>
                      <a:pt x="110025" y="37035"/>
                    </a:cubicBezTo>
                    <a:cubicBezTo>
                      <a:pt x="108772" y="37035"/>
                      <a:pt x="107545" y="36472"/>
                      <a:pt x="106456" y="35812"/>
                    </a:cubicBezTo>
                    <a:cubicBezTo>
                      <a:pt x="102772" y="33550"/>
                      <a:pt x="99979" y="29884"/>
                      <a:pt x="98780" y="25720"/>
                    </a:cubicBezTo>
                    <a:cubicBezTo>
                      <a:pt x="97426" y="21025"/>
                      <a:pt x="97717" y="15234"/>
                      <a:pt x="93794" y="12338"/>
                    </a:cubicBezTo>
                    <a:cubicBezTo>
                      <a:pt x="92425" y="11330"/>
                      <a:pt x="90755" y="10892"/>
                      <a:pt x="89054" y="10892"/>
                    </a:cubicBezTo>
                    <a:cubicBezTo>
                      <a:pt x="87689" y="10892"/>
                      <a:pt x="86304" y="11174"/>
                      <a:pt x="85038" y="11670"/>
                    </a:cubicBezTo>
                    <a:cubicBezTo>
                      <a:pt x="82194" y="12784"/>
                      <a:pt x="79966" y="15268"/>
                      <a:pt x="77653" y="17256"/>
                    </a:cubicBezTo>
                    <a:cubicBezTo>
                      <a:pt x="82862" y="18232"/>
                      <a:pt x="87026" y="22105"/>
                      <a:pt x="90435" y="26148"/>
                    </a:cubicBezTo>
                    <a:cubicBezTo>
                      <a:pt x="94770" y="31289"/>
                      <a:pt x="98711" y="37320"/>
                      <a:pt x="105308" y="39736"/>
                    </a:cubicBezTo>
                    <a:cubicBezTo>
                      <a:pt x="108011" y="40726"/>
                      <a:pt x="110831" y="41161"/>
                      <a:pt x="113678" y="41161"/>
                    </a:cubicBezTo>
                    <a:cubicBezTo>
                      <a:pt x="119404" y="41161"/>
                      <a:pt x="125237" y="39404"/>
                      <a:pt x="130444" y="36874"/>
                    </a:cubicBezTo>
                    <a:cubicBezTo>
                      <a:pt x="138257" y="33105"/>
                      <a:pt x="145163" y="27708"/>
                      <a:pt x="152787" y="23578"/>
                    </a:cubicBezTo>
                    <a:cubicBezTo>
                      <a:pt x="161671" y="18754"/>
                      <a:pt x="171739" y="15691"/>
                      <a:pt x="181795" y="15691"/>
                    </a:cubicBezTo>
                    <a:cubicBezTo>
                      <a:pt x="184598" y="15691"/>
                      <a:pt x="187400" y="15929"/>
                      <a:pt x="190175" y="16433"/>
                    </a:cubicBezTo>
                    <a:cubicBezTo>
                      <a:pt x="202888" y="18729"/>
                      <a:pt x="214797" y="27262"/>
                      <a:pt x="219269" y="39393"/>
                    </a:cubicBezTo>
                    <a:cubicBezTo>
                      <a:pt x="222490" y="48097"/>
                      <a:pt x="221736" y="57693"/>
                      <a:pt x="222627" y="66945"/>
                    </a:cubicBezTo>
                    <a:cubicBezTo>
                      <a:pt x="223518" y="76198"/>
                      <a:pt x="226808" y="86238"/>
                      <a:pt x="234981" y="90659"/>
                    </a:cubicBezTo>
                    <a:cubicBezTo>
                      <a:pt x="238802" y="92570"/>
                      <a:pt x="242921" y="93393"/>
                      <a:pt x="247073" y="93393"/>
                    </a:cubicBezTo>
                    <a:cubicBezTo>
                      <a:pt x="252715" y="93393"/>
                      <a:pt x="258417" y="91873"/>
                      <a:pt x="263510" y="89494"/>
                    </a:cubicBezTo>
                    <a:cubicBezTo>
                      <a:pt x="267982" y="87404"/>
                      <a:pt x="272214" y="84594"/>
                      <a:pt x="275812" y="81184"/>
                    </a:cubicBezTo>
                    <a:cubicBezTo>
                      <a:pt x="276960" y="80087"/>
                      <a:pt x="279873" y="77688"/>
                      <a:pt x="279188" y="75769"/>
                    </a:cubicBezTo>
                    <a:cubicBezTo>
                      <a:pt x="278840" y="74816"/>
                      <a:pt x="278303" y="74518"/>
                      <a:pt x="277680" y="74518"/>
                    </a:cubicBezTo>
                    <a:cubicBezTo>
                      <a:pt x="276647" y="74518"/>
                      <a:pt x="275379" y="75336"/>
                      <a:pt x="274351" y="75336"/>
                    </a:cubicBezTo>
                    <a:cubicBezTo>
                      <a:pt x="273984" y="75336"/>
                      <a:pt x="273647" y="75231"/>
                      <a:pt x="273362" y="74947"/>
                    </a:cubicBezTo>
                    <a:cubicBezTo>
                      <a:pt x="272608" y="74210"/>
                      <a:pt x="273276" y="72942"/>
                      <a:pt x="273996" y="72171"/>
                    </a:cubicBezTo>
                    <a:cubicBezTo>
                      <a:pt x="283831" y="61839"/>
                      <a:pt x="299852" y="55825"/>
                      <a:pt x="313885" y="55260"/>
                    </a:cubicBezTo>
                    <a:cubicBezTo>
                      <a:pt x="313559" y="53683"/>
                      <a:pt x="313079" y="52004"/>
                      <a:pt x="312720" y="50342"/>
                    </a:cubicBezTo>
                    <a:cubicBezTo>
                      <a:pt x="312463" y="49108"/>
                      <a:pt x="312274" y="47892"/>
                      <a:pt x="312257" y="46727"/>
                    </a:cubicBezTo>
                    <a:cubicBezTo>
                      <a:pt x="312257" y="46042"/>
                      <a:pt x="313180" y="38948"/>
                      <a:pt x="313711" y="38948"/>
                    </a:cubicBezTo>
                    <a:cubicBezTo>
                      <a:pt x="313712" y="38948"/>
                      <a:pt x="313713" y="38948"/>
                      <a:pt x="313713" y="38948"/>
                    </a:cubicBezTo>
                    <a:lnTo>
                      <a:pt x="313713" y="38948"/>
                    </a:lnTo>
                    <a:cubicBezTo>
                      <a:pt x="312991" y="38925"/>
                      <a:pt x="312268" y="38913"/>
                      <a:pt x="311545" y="38913"/>
                    </a:cubicBezTo>
                    <a:cubicBezTo>
                      <a:pt x="302581" y="38913"/>
                      <a:pt x="293613" y="40677"/>
                      <a:pt x="285305" y="44054"/>
                    </a:cubicBezTo>
                    <a:cubicBezTo>
                      <a:pt x="278725" y="46744"/>
                      <a:pt x="272591" y="50428"/>
                      <a:pt x="266063" y="53255"/>
                    </a:cubicBezTo>
                    <a:cubicBezTo>
                      <a:pt x="260682" y="55585"/>
                      <a:pt x="254871" y="57345"/>
                      <a:pt x="249052" y="57345"/>
                    </a:cubicBezTo>
                    <a:cubicBezTo>
                      <a:pt x="247810" y="57345"/>
                      <a:pt x="246568" y="57265"/>
                      <a:pt x="245330" y="57093"/>
                    </a:cubicBezTo>
                    <a:cubicBezTo>
                      <a:pt x="244772" y="57020"/>
                      <a:pt x="244194" y="56927"/>
                      <a:pt x="243630" y="56927"/>
                    </a:cubicBezTo>
                    <a:cubicBezTo>
                      <a:pt x="243139" y="56927"/>
                      <a:pt x="242658" y="56997"/>
                      <a:pt x="242212" y="57213"/>
                    </a:cubicBezTo>
                    <a:cubicBezTo>
                      <a:pt x="239761" y="58412"/>
                      <a:pt x="242623" y="64272"/>
                      <a:pt x="242640" y="66277"/>
                    </a:cubicBezTo>
                    <a:cubicBezTo>
                      <a:pt x="242657" y="68316"/>
                      <a:pt x="241955" y="70475"/>
                      <a:pt x="240310" y="71674"/>
                    </a:cubicBezTo>
                    <a:cubicBezTo>
                      <a:pt x="239441" y="72295"/>
                      <a:pt x="238402" y="72573"/>
                      <a:pt x="237338" y="72573"/>
                    </a:cubicBezTo>
                    <a:cubicBezTo>
                      <a:pt x="235905" y="72573"/>
                      <a:pt x="234428" y="72067"/>
                      <a:pt x="233267" y="71212"/>
                    </a:cubicBezTo>
                    <a:cubicBezTo>
                      <a:pt x="231246" y="69721"/>
                      <a:pt x="230012" y="67408"/>
                      <a:pt x="229087" y="65060"/>
                    </a:cubicBezTo>
                    <a:cubicBezTo>
                      <a:pt x="225694" y="56408"/>
                      <a:pt x="225934" y="46384"/>
                      <a:pt x="229738" y="37903"/>
                    </a:cubicBezTo>
                    <a:cubicBezTo>
                      <a:pt x="230920" y="35264"/>
                      <a:pt x="232959" y="32145"/>
                      <a:pt x="235581" y="30758"/>
                    </a:cubicBezTo>
                    <a:cubicBezTo>
                      <a:pt x="236502" y="30266"/>
                      <a:pt x="237563" y="29990"/>
                      <a:pt x="238607" y="29990"/>
                    </a:cubicBezTo>
                    <a:cubicBezTo>
                      <a:pt x="239601" y="29990"/>
                      <a:pt x="240579" y="30240"/>
                      <a:pt x="241406" y="30792"/>
                    </a:cubicBezTo>
                    <a:cubicBezTo>
                      <a:pt x="242398" y="31470"/>
                      <a:pt x="243279" y="32578"/>
                      <a:pt x="244463" y="32578"/>
                    </a:cubicBezTo>
                    <a:cubicBezTo>
                      <a:pt x="244506" y="32578"/>
                      <a:pt x="244549" y="32577"/>
                      <a:pt x="244593" y="32574"/>
                    </a:cubicBezTo>
                    <a:cubicBezTo>
                      <a:pt x="245416" y="32522"/>
                      <a:pt x="246118" y="31871"/>
                      <a:pt x="246444" y="31100"/>
                    </a:cubicBezTo>
                    <a:cubicBezTo>
                      <a:pt x="246769" y="30346"/>
                      <a:pt x="246804" y="29490"/>
                      <a:pt x="246769" y="28650"/>
                    </a:cubicBezTo>
                    <a:cubicBezTo>
                      <a:pt x="246529" y="22413"/>
                      <a:pt x="243377" y="16862"/>
                      <a:pt x="238870" y="12698"/>
                    </a:cubicBezTo>
                    <a:cubicBezTo>
                      <a:pt x="234878" y="8997"/>
                      <a:pt x="229806" y="6701"/>
                      <a:pt x="224666" y="4936"/>
                    </a:cubicBezTo>
                    <a:cubicBezTo>
                      <a:pt x="215138" y="1633"/>
                      <a:pt x="205050" y="0"/>
                      <a:pt x="194964" y="0"/>
                    </a:cubicBezTo>
                    <a:close/>
                    <a:moveTo>
                      <a:pt x="191845" y="39245"/>
                    </a:moveTo>
                    <a:cubicBezTo>
                      <a:pt x="190976" y="39245"/>
                      <a:pt x="190117" y="39387"/>
                      <a:pt x="189318" y="39736"/>
                    </a:cubicBezTo>
                    <a:cubicBezTo>
                      <a:pt x="187724" y="40438"/>
                      <a:pt x="186473" y="42152"/>
                      <a:pt x="186748" y="43882"/>
                    </a:cubicBezTo>
                    <a:cubicBezTo>
                      <a:pt x="187245" y="47087"/>
                      <a:pt x="191048" y="46607"/>
                      <a:pt x="193019" y="48629"/>
                    </a:cubicBezTo>
                    <a:cubicBezTo>
                      <a:pt x="194201" y="49845"/>
                      <a:pt x="195024" y="51353"/>
                      <a:pt x="195795" y="52861"/>
                    </a:cubicBezTo>
                    <a:cubicBezTo>
                      <a:pt x="196154" y="53563"/>
                      <a:pt x="196531" y="54300"/>
                      <a:pt x="197165" y="54746"/>
                    </a:cubicBezTo>
                    <a:cubicBezTo>
                      <a:pt x="197486" y="54965"/>
                      <a:pt x="197889" y="55093"/>
                      <a:pt x="198275" y="55093"/>
                    </a:cubicBezTo>
                    <a:cubicBezTo>
                      <a:pt x="198674" y="55093"/>
                      <a:pt x="199055" y="54956"/>
                      <a:pt x="199307" y="54643"/>
                    </a:cubicBezTo>
                    <a:cubicBezTo>
                      <a:pt x="199821" y="54026"/>
                      <a:pt x="199564" y="53101"/>
                      <a:pt x="199393" y="52312"/>
                    </a:cubicBezTo>
                    <a:cubicBezTo>
                      <a:pt x="199204" y="51507"/>
                      <a:pt x="199239" y="50462"/>
                      <a:pt x="199993" y="50154"/>
                    </a:cubicBezTo>
                    <a:cubicBezTo>
                      <a:pt x="200122" y="50101"/>
                      <a:pt x="200254" y="50078"/>
                      <a:pt x="200386" y="50078"/>
                    </a:cubicBezTo>
                    <a:cubicBezTo>
                      <a:pt x="200817" y="50078"/>
                      <a:pt x="201254" y="50320"/>
                      <a:pt x="201620" y="50582"/>
                    </a:cubicBezTo>
                    <a:cubicBezTo>
                      <a:pt x="204088" y="52432"/>
                      <a:pt x="205270" y="55928"/>
                      <a:pt x="204585" y="58926"/>
                    </a:cubicBezTo>
                    <a:cubicBezTo>
                      <a:pt x="204208" y="60554"/>
                      <a:pt x="203334" y="62011"/>
                      <a:pt x="202803" y="63587"/>
                    </a:cubicBezTo>
                    <a:cubicBezTo>
                      <a:pt x="202374" y="64838"/>
                      <a:pt x="202169" y="66123"/>
                      <a:pt x="202117" y="67425"/>
                    </a:cubicBezTo>
                    <a:cubicBezTo>
                      <a:pt x="202032" y="69241"/>
                      <a:pt x="202203" y="71075"/>
                      <a:pt x="202408" y="72857"/>
                    </a:cubicBezTo>
                    <a:cubicBezTo>
                      <a:pt x="202717" y="75786"/>
                      <a:pt x="202546" y="78836"/>
                      <a:pt x="202974" y="81715"/>
                    </a:cubicBezTo>
                    <a:cubicBezTo>
                      <a:pt x="203659" y="86358"/>
                      <a:pt x="205081" y="91910"/>
                      <a:pt x="209622" y="94206"/>
                    </a:cubicBezTo>
                    <a:cubicBezTo>
                      <a:pt x="210122" y="94456"/>
                      <a:pt x="210699" y="94658"/>
                      <a:pt x="211246" y="94658"/>
                    </a:cubicBezTo>
                    <a:cubicBezTo>
                      <a:pt x="211561" y="94658"/>
                      <a:pt x="211866" y="94591"/>
                      <a:pt x="212141" y="94429"/>
                    </a:cubicBezTo>
                    <a:cubicBezTo>
                      <a:pt x="213443" y="93658"/>
                      <a:pt x="212963" y="91704"/>
                      <a:pt x="212449" y="90299"/>
                    </a:cubicBezTo>
                    <a:cubicBezTo>
                      <a:pt x="210239" y="84337"/>
                      <a:pt x="210016" y="77860"/>
                      <a:pt x="209828" y="71520"/>
                    </a:cubicBezTo>
                    <a:cubicBezTo>
                      <a:pt x="209639" y="65163"/>
                      <a:pt x="209434" y="58686"/>
                      <a:pt x="207275" y="52724"/>
                    </a:cubicBezTo>
                    <a:cubicBezTo>
                      <a:pt x="205116" y="46744"/>
                      <a:pt x="200609" y="41261"/>
                      <a:pt x="194475" y="39616"/>
                    </a:cubicBezTo>
                    <a:cubicBezTo>
                      <a:pt x="193621" y="39392"/>
                      <a:pt x="192727" y="39245"/>
                      <a:pt x="191845" y="39245"/>
                    </a:cubicBezTo>
                    <a:close/>
                    <a:moveTo>
                      <a:pt x="226066" y="97655"/>
                    </a:moveTo>
                    <a:cubicBezTo>
                      <a:pt x="225971" y="97655"/>
                      <a:pt x="225875" y="97659"/>
                      <a:pt x="225780" y="97667"/>
                    </a:cubicBezTo>
                    <a:cubicBezTo>
                      <a:pt x="224358" y="97787"/>
                      <a:pt x="223107" y="98712"/>
                      <a:pt x="221685" y="98764"/>
                    </a:cubicBezTo>
                    <a:cubicBezTo>
                      <a:pt x="221633" y="98766"/>
                      <a:pt x="221581" y="98767"/>
                      <a:pt x="221530" y="98767"/>
                    </a:cubicBezTo>
                    <a:cubicBezTo>
                      <a:pt x="220388" y="98767"/>
                      <a:pt x="219303" y="98241"/>
                      <a:pt x="218172" y="98061"/>
                    </a:cubicBezTo>
                    <a:cubicBezTo>
                      <a:pt x="217824" y="98001"/>
                      <a:pt x="217516" y="97973"/>
                      <a:pt x="217247" y="97973"/>
                    </a:cubicBezTo>
                    <a:cubicBezTo>
                      <a:pt x="214369" y="97973"/>
                      <a:pt x="215847" y="101179"/>
                      <a:pt x="217555" y="102636"/>
                    </a:cubicBezTo>
                    <a:cubicBezTo>
                      <a:pt x="219434" y="104260"/>
                      <a:pt x="222066" y="105188"/>
                      <a:pt x="224574" y="105188"/>
                    </a:cubicBezTo>
                    <a:cubicBezTo>
                      <a:pt x="224765" y="105188"/>
                      <a:pt x="224956" y="105183"/>
                      <a:pt x="225146" y="105172"/>
                    </a:cubicBezTo>
                    <a:cubicBezTo>
                      <a:pt x="227853" y="105035"/>
                      <a:pt x="230749" y="103236"/>
                      <a:pt x="229566" y="100066"/>
                    </a:cubicBezTo>
                    <a:cubicBezTo>
                      <a:pt x="229035" y="98648"/>
                      <a:pt x="227564" y="97655"/>
                      <a:pt x="226066" y="97655"/>
                    </a:cubicBezTo>
                    <a:close/>
                    <a:moveTo>
                      <a:pt x="174177" y="95468"/>
                    </a:moveTo>
                    <a:cubicBezTo>
                      <a:pt x="174231" y="95468"/>
                      <a:pt x="174287" y="95475"/>
                      <a:pt x="174342" y="95491"/>
                    </a:cubicBezTo>
                    <a:cubicBezTo>
                      <a:pt x="174736" y="95628"/>
                      <a:pt x="174839" y="96142"/>
                      <a:pt x="174856" y="96553"/>
                    </a:cubicBezTo>
                    <a:cubicBezTo>
                      <a:pt x="175096" y="101882"/>
                      <a:pt x="173074" y="107022"/>
                      <a:pt x="172526" y="112283"/>
                    </a:cubicBezTo>
                    <a:cubicBezTo>
                      <a:pt x="172286" y="114613"/>
                      <a:pt x="171909" y="117954"/>
                      <a:pt x="172646" y="120164"/>
                    </a:cubicBezTo>
                    <a:cubicBezTo>
                      <a:pt x="172835" y="120747"/>
                      <a:pt x="172869" y="121535"/>
                      <a:pt x="172338" y="121844"/>
                    </a:cubicBezTo>
                    <a:cubicBezTo>
                      <a:pt x="172221" y="121908"/>
                      <a:pt x="172092" y="121936"/>
                      <a:pt x="171961" y="121936"/>
                    </a:cubicBezTo>
                    <a:cubicBezTo>
                      <a:pt x="171707" y="121936"/>
                      <a:pt x="171444" y="121830"/>
                      <a:pt x="171241" y="121672"/>
                    </a:cubicBezTo>
                    <a:cubicBezTo>
                      <a:pt x="169648" y="120404"/>
                      <a:pt x="169168" y="115692"/>
                      <a:pt x="168979" y="113808"/>
                    </a:cubicBezTo>
                    <a:cubicBezTo>
                      <a:pt x="168928" y="113362"/>
                      <a:pt x="168859" y="112865"/>
                      <a:pt x="168482" y="112608"/>
                    </a:cubicBezTo>
                    <a:cubicBezTo>
                      <a:pt x="168351" y="112524"/>
                      <a:pt x="168204" y="112487"/>
                      <a:pt x="168053" y="112487"/>
                    </a:cubicBezTo>
                    <a:cubicBezTo>
                      <a:pt x="167714" y="112487"/>
                      <a:pt x="167360" y="112678"/>
                      <a:pt x="167146" y="112951"/>
                    </a:cubicBezTo>
                    <a:cubicBezTo>
                      <a:pt x="166746" y="113445"/>
                      <a:pt x="166548" y="114334"/>
                      <a:pt x="166087" y="114334"/>
                    </a:cubicBezTo>
                    <a:cubicBezTo>
                      <a:pt x="165876" y="114334"/>
                      <a:pt x="165610" y="114148"/>
                      <a:pt x="165244" y="113653"/>
                    </a:cubicBezTo>
                    <a:cubicBezTo>
                      <a:pt x="164661" y="112848"/>
                      <a:pt x="164593" y="111700"/>
                      <a:pt x="164799" y="110483"/>
                    </a:cubicBezTo>
                    <a:cubicBezTo>
                      <a:pt x="165175" y="108342"/>
                      <a:pt x="166461" y="105977"/>
                      <a:pt x="167369" y="104778"/>
                    </a:cubicBezTo>
                    <a:cubicBezTo>
                      <a:pt x="168739" y="103013"/>
                      <a:pt x="170333" y="102208"/>
                      <a:pt x="171241" y="99963"/>
                    </a:cubicBezTo>
                    <a:cubicBezTo>
                      <a:pt x="171824" y="98541"/>
                      <a:pt x="172320" y="97033"/>
                      <a:pt x="173383" y="95902"/>
                    </a:cubicBezTo>
                    <a:cubicBezTo>
                      <a:pt x="173600" y="95685"/>
                      <a:pt x="173878" y="95468"/>
                      <a:pt x="174177" y="95468"/>
                    </a:cubicBezTo>
                    <a:close/>
                    <a:moveTo>
                      <a:pt x="130119" y="120018"/>
                    </a:moveTo>
                    <a:cubicBezTo>
                      <a:pt x="129263" y="120018"/>
                      <a:pt x="128338" y="120505"/>
                      <a:pt x="128148" y="121330"/>
                    </a:cubicBezTo>
                    <a:cubicBezTo>
                      <a:pt x="127977" y="122135"/>
                      <a:pt x="128474" y="122923"/>
                      <a:pt x="129090" y="123471"/>
                    </a:cubicBezTo>
                    <a:cubicBezTo>
                      <a:pt x="130307" y="124585"/>
                      <a:pt x="131952" y="125099"/>
                      <a:pt x="133528" y="125579"/>
                    </a:cubicBezTo>
                    <a:cubicBezTo>
                      <a:pt x="133766" y="125658"/>
                      <a:pt x="134021" y="125726"/>
                      <a:pt x="134264" y="125726"/>
                    </a:cubicBezTo>
                    <a:cubicBezTo>
                      <a:pt x="134440" y="125726"/>
                      <a:pt x="134610" y="125690"/>
                      <a:pt x="134762" y="125596"/>
                    </a:cubicBezTo>
                    <a:cubicBezTo>
                      <a:pt x="135088" y="125373"/>
                      <a:pt x="135173" y="124928"/>
                      <a:pt x="135156" y="124534"/>
                    </a:cubicBezTo>
                    <a:cubicBezTo>
                      <a:pt x="135070" y="122495"/>
                      <a:pt x="132243" y="120199"/>
                      <a:pt x="130324" y="120027"/>
                    </a:cubicBezTo>
                    <a:cubicBezTo>
                      <a:pt x="130257" y="120021"/>
                      <a:pt x="130188" y="120018"/>
                      <a:pt x="130119" y="120018"/>
                    </a:cubicBezTo>
                    <a:close/>
                    <a:moveTo>
                      <a:pt x="210840" y="136685"/>
                    </a:moveTo>
                    <a:cubicBezTo>
                      <a:pt x="211675" y="136685"/>
                      <a:pt x="212561" y="136915"/>
                      <a:pt x="213083" y="137247"/>
                    </a:cubicBezTo>
                    <a:cubicBezTo>
                      <a:pt x="214334" y="138035"/>
                      <a:pt x="215328" y="139218"/>
                      <a:pt x="215876" y="140588"/>
                    </a:cubicBezTo>
                    <a:cubicBezTo>
                      <a:pt x="216047" y="141017"/>
                      <a:pt x="216167" y="141565"/>
                      <a:pt x="215859" y="141908"/>
                    </a:cubicBezTo>
                    <a:cubicBezTo>
                      <a:pt x="215678" y="142121"/>
                      <a:pt x="215398" y="142188"/>
                      <a:pt x="215105" y="142188"/>
                    </a:cubicBezTo>
                    <a:cubicBezTo>
                      <a:pt x="214926" y="142188"/>
                      <a:pt x="214743" y="142163"/>
                      <a:pt x="214574" y="142131"/>
                    </a:cubicBezTo>
                    <a:cubicBezTo>
                      <a:pt x="212998" y="141805"/>
                      <a:pt x="209399" y="140537"/>
                      <a:pt x="208868" y="138755"/>
                    </a:cubicBezTo>
                    <a:cubicBezTo>
                      <a:pt x="208412" y="137222"/>
                      <a:pt x="209565" y="136685"/>
                      <a:pt x="210840" y="136685"/>
                    </a:cubicBezTo>
                    <a:close/>
                    <a:moveTo>
                      <a:pt x="70904" y="145048"/>
                    </a:moveTo>
                    <a:cubicBezTo>
                      <a:pt x="70526" y="145048"/>
                      <a:pt x="70145" y="145110"/>
                      <a:pt x="69771" y="145180"/>
                    </a:cubicBezTo>
                    <a:lnTo>
                      <a:pt x="59611" y="146808"/>
                    </a:lnTo>
                    <a:cubicBezTo>
                      <a:pt x="58171" y="147048"/>
                      <a:pt x="55841" y="147785"/>
                      <a:pt x="56372" y="149772"/>
                    </a:cubicBezTo>
                    <a:cubicBezTo>
                      <a:pt x="56749" y="151143"/>
                      <a:pt x="58428" y="151246"/>
                      <a:pt x="59611" y="151383"/>
                    </a:cubicBezTo>
                    <a:cubicBezTo>
                      <a:pt x="60218" y="151445"/>
                      <a:pt x="60828" y="151475"/>
                      <a:pt x="61437" y="151475"/>
                    </a:cubicBezTo>
                    <a:cubicBezTo>
                      <a:pt x="64905" y="151475"/>
                      <a:pt x="68365" y="150490"/>
                      <a:pt x="71279" y="148624"/>
                    </a:cubicBezTo>
                    <a:cubicBezTo>
                      <a:pt x="72187" y="148042"/>
                      <a:pt x="73147" y="147048"/>
                      <a:pt x="72753" y="146037"/>
                    </a:cubicBezTo>
                    <a:cubicBezTo>
                      <a:pt x="72547" y="145523"/>
                      <a:pt x="71999" y="145198"/>
                      <a:pt x="71433" y="145095"/>
                    </a:cubicBezTo>
                    <a:cubicBezTo>
                      <a:pt x="71258" y="145062"/>
                      <a:pt x="71082" y="145048"/>
                      <a:pt x="70904" y="145048"/>
                    </a:cubicBezTo>
                    <a:close/>
                    <a:moveTo>
                      <a:pt x="12493" y="120351"/>
                    </a:moveTo>
                    <a:cubicBezTo>
                      <a:pt x="12291" y="120351"/>
                      <a:pt x="12090" y="120363"/>
                      <a:pt x="11891" y="120387"/>
                    </a:cubicBezTo>
                    <a:cubicBezTo>
                      <a:pt x="7522" y="120935"/>
                      <a:pt x="6682" y="127841"/>
                      <a:pt x="6922" y="131199"/>
                    </a:cubicBezTo>
                    <a:cubicBezTo>
                      <a:pt x="6991" y="132124"/>
                      <a:pt x="7162" y="133067"/>
                      <a:pt x="7676" y="133820"/>
                    </a:cubicBezTo>
                    <a:cubicBezTo>
                      <a:pt x="8670" y="135225"/>
                      <a:pt x="10555" y="135568"/>
                      <a:pt x="12217" y="136048"/>
                    </a:cubicBezTo>
                    <a:cubicBezTo>
                      <a:pt x="15284" y="136939"/>
                      <a:pt x="18111" y="138704"/>
                      <a:pt x="20236" y="141085"/>
                    </a:cubicBezTo>
                    <a:cubicBezTo>
                      <a:pt x="22532" y="143638"/>
                      <a:pt x="24005" y="146808"/>
                      <a:pt x="25890" y="149687"/>
                    </a:cubicBezTo>
                    <a:cubicBezTo>
                      <a:pt x="29035" y="154461"/>
                      <a:pt x="33741" y="158185"/>
                      <a:pt x="39353" y="158185"/>
                    </a:cubicBezTo>
                    <a:cubicBezTo>
                      <a:pt x="40468" y="158185"/>
                      <a:pt x="41620" y="158038"/>
                      <a:pt x="42802" y="157723"/>
                    </a:cubicBezTo>
                    <a:cubicBezTo>
                      <a:pt x="43624" y="157517"/>
                      <a:pt x="44532" y="157072"/>
                      <a:pt x="44652" y="156249"/>
                    </a:cubicBezTo>
                    <a:cubicBezTo>
                      <a:pt x="44738" y="155650"/>
                      <a:pt x="44378" y="155101"/>
                      <a:pt x="44310" y="154519"/>
                    </a:cubicBezTo>
                    <a:cubicBezTo>
                      <a:pt x="44155" y="153388"/>
                      <a:pt x="45081" y="152377"/>
                      <a:pt x="46074" y="151863"/>
                    </a:cubicBezTo>
                    <a:cubicBezTo>
                      <a:pt x="47085" y="151332"/>
                      <a:pt x="48233" y="151092"/>
                      <a:pt x="49193" y="150492"/>
                    </a:cubicBezTo>
                    <a:cubicBezTo>
                      <a:pt x="50152" y="149892"/>
                      <a:pt x="50923" y="148727"/>
                      <a:pt x="50546" y="147648"/>
                    </a:cubicBezTo>
                    <a:cubicBezTo>
                      <a:pt x="50032" y="146226"/>
                      <a:pt x="48113" y="146140"/>
                      <a:pt x="46606" y="146037"/>
                    </a:cubicBezTo>
                    <a:cubicBezTo>
                      <a:pt x="43504" y="145814"/>
                      <a:pt x="40506" y="144409"/>
                      <a:pt x="38347" y="142165"/>
                    </a:cubicBezTo>
                    <a:cubicBezTo>
                      <a:pt x="37632" y="141408"/>
                      <a:pt x="36711" y="140491"/>
                      <a:pt x="35772" y="140491"/>
                    </a:cubicBezTo>
                    <a:cubicBezTo>
                      <a:pt x="35562" y="140491"/>
                      <a:pt x="35352" y="140537"/>
                      <a:pt x="35143" y="140640"/>
                    </a:cubicBezTo>
                    <a:cubicBezTo>
                      <a:pt x="34440" y="140983"/>
                      <a:pt x="34166" y="141925"/>
                      <a:pt x="34337" y="142696"/>
                    </a:cubicBezTo>
                    <a:cubicBezTo>
                      <a:pt x="34509" y="143467"/>
                      <a:pt x="35006" y="144135"/>
                      <a:pt x="35485" y="144752"/>
                    </a:cubicBezTo>
                    <a:cubicBezTo>
                      <a:pt x="36393" y="145934"/>
                      <a:pt x="37302" y="147100"/>
                      <a:pt x="38210" y="148265"/>
                    </a:cubicBezTo>
                    <a:cubicBezTo>
                      <a:pt x="38741" y="148967"/>
                      <a:pt x="39957" y="150081"/>
                      <a:pt x="38398" y="150321"/>
                    </a:cubicBezTo>
                    <a:cubicBezTo>
                      <a:pt x="38176" y="150355"/>
                      <a:pt x="37958" y="150372"/>
                      <a:pt x="37742" y="150372"/>
                    </a:cubicBezTo>
                    <a:cubicBezTo>
                      <a:pt x="33674" y="150372"/>
                      <a:pt x="30849" y="144446"/>
                      <a:pt x="29694" y="141257"/>
                    </a:cubicBezTo>
                    <a:cubicBezTo>
                      <a:pt x="28769" y="138738"/>
                      <a:pt x="28135" y="136099"/>
                      <a:pt x="27072" y="133632"/>
                    </a:cubicBezTo>
                    <a:cubicBezTo>
                      <a:pt x="26044" y="131199"/>
                      <a:pt x="24588" y="128937"/>
                      <a:pt x="22823" y="126967"/>
                    </a:cubicBezTo>
                    <a:cubicBezTo>
                      <a:pt x="20579" y="124446"/>
                      <a:pt x="16266" y="120351"/>
                      <a:pt x="12493" y="120351"/>
                    </a:cubicBezTo>
                    <a:close/>
                    <a:moveTo>
                      <a:pt x="107624" y="145462"/>
                    </a:moveTo>
                    <a:cubicBezTo>
                      <a:pt x="106768" y="145462"/>
                      <a:pt x="106234" y="145893"/>
                      <a:pt x="106679" y="147219"/>
                    </a:cubicBezTo>
                    <a:cubicBezTo>
                      <a:pt x="106936" y="147973"/>
                      <a:pt x="107553" y="148539"/>
                      <a:pt x="108101" y="149121"/>
                    </a:cubicBezTo>
                    <a:cubicBezTo>
                      <a:pt x="109146" y="150252"/>
                      <a:pt x="109968" y="151606"/>
                      <a:pt x="110500" y="153045"/>
                    </a:cubicBezTo>
                    <a:cubicBezTo>
                      <a:pt x="111134" y="154776"/>
                      <a:pt x="111356" y="156643"/>
                      <a:pt x="112110" y="158305"/>
                    </a:cubicBezTo>
                    <a:cubicBezTo>
                      <a:pt x="112679" y="159590"/>
                      <a:pt x="114578" y="161719"/>
                      <a:pt x="116103" y="161719"/>
                    </a:cubicBezTo>
                    <a:cubicBezTo>
                      <a:pt x="116369" y="161719"/>
                      <a:pt x="116623" y="161654"/>
                      <a:pt x="116857" y="161509"/>
                    </a:cubicBezTo>
                    <a:cubicBezTo>
                      <a:pt x="117114" y="161355"/>
                      <a:pt x="117336" y="161115"/>
                      <a:pt x="117525" y="160756"/>
                    </a:cubicBezTo>
                    <a:cubicBezTo>
                      <a:pt x="118810" y="158408"/>
                      <a:pt x="117148" y="153799"/>
                      <a:pt x="115966" y="151726"/>
                    </a:cubicBezTo>
                    <a:cubicBezTo>
                      <a:pt x="114869" y="149790"/>
                      <a:pt x="113207" y="147973"/>
                      <a:pt x="111339" y="146757"/>
                    </a:cubicBezTo>
                    <a:cubicBezTo>
                      <a:pt x="110724" y="146344"/>
                      <a:pt x="108846" y="145462"/>
                      <a:pt x="107624" y="145462"/>
                    </a:cubicBezTo>
                    <a:close/>
                    <a:moveTo>
                      <a:pt x="18259" y="22189"/>
                    </a:moveTo>
                    <a:cubicBezTo>
                      <a:pt x="12122" y="22189"/>
                      <a:pt x="5996" y="23792"/>
                      <a:pt x="754" y="27142"/>
                    </a:cubicBezTo>
                    <a:cubicBezTo>
                      <a:pt x="1508" y="32642"/>
                      <a:pt x="720" y="37543"/>
                      <a:pt x="0" y="43060"/>
                    </a:cubicBezTo>
                    <a:cubicBezTo>
                      <a:pt x="9955" y="41227"/>
                      <a:pt x="19653" y="40267"/>
                      <a:pt x="29728" y="39325"/>
                    </a:cubicBezTo>
                    <a:cubicBezTo>
                      <a:pt x="31744" y="39135"/>
                      <a:pt x="34037" y="38850"/>
                      <a:pt x="36296" y="38850"/>
                    </a:cubicBezTo>
                    <a:cubicBezTo>
                      <a:pt x="39126" y="38850"/>
                      <a:pt x="41903" y="39297"/>
                      <a:pt x="44018" y="40935"/>
                    </a:cubicBezTo>
                    <a:cubicBezTo>
                      <a:pt x="47531" y="43660"/>
                      <a:pt x="49793" y="48046"/>
                      <a:pt x="49724" y="52501"/>
                    </a:cubicBezTo>
                    <a:cubicBezTo>
                      <a:pt x="49707" y="53409"/>
                      <a:pt x="49501" y="54471"/>
                      <a:pt x="48696" y="54883"/>
                    </a:cubicBezTo>
                    <a:cubicBezTo>
                      <a:pt x="48474" y="54997"/>
                      <a:pt x="48258" y="55047"/>
                      <a:pt x="48045" y="55047"/>
                    </a:cubicBezTo>
                    <a:cubicBezTo>
                      <a:pt x="46759" y="55047"/>
                      <a:pt x="45598" y="53223"/>
                      <a:pt x="44172" y="52724"/>
                    </a:cubicBezTo>
                    <a:cubicBezTo>
                      <a:pt x="43922" y="52633"/>
                      <a:pt x="43672" y="52592"/>
                      <a:pt x="43427" y="52592"/>
                    </a:cubicBezTo>
                    <a:cubicBezTo>
                      <a:pt x="41625" y="52592"/>
                      <a:pt x="40075" y="54854"/>
                      <a:pt x="40437" y="56785"/>
                    </a:cubicBezTo>
                    <a:cubicBezTo>
                      <a:pt x="40831" y="58961"/>
                      <a:pt x="42682" y="60554"/>
                      <a:pt x="44464" y="61908"/>
                    </a:cubicBezTo>
                    <a:cubicBezTo>
                      <a:pt x="47514" y="64238"/>
                      <a:pt x="50684" y="66431"/>
                      <a:pt x="53956" y="68453"/>
                    </a:cubicBezTo>
                    <a:cubicBezTo>
                      <a:pt x="56321" y="69909"/>
                      <a:pt x="59696" y="71075"/>
                      <a:pt x="61410" y="73336"/>
                    </a:cubicBezTo>
                    <a:cubicBezTo>
                      <a:pt x="62712" y="75015"/>
                      <a:pt x="63157" y="77534"/>
                      <a:pt x="64048" y="79453"/>
                    </a:cubicBezTo>
                    <a:cubicBezTo>
                      <a:pt x="65436" y="82469"/>
                      <a:pt x="66995" y="85502"/>
                      <a:pt x="69326" y="87918"/>
                    </a:cubicBezTo>
                    <a:cubicBezTo>
                      <a:pt x="72564" y="91242"/>
                      <a:pt x="77105" y="93144"/>
                      <a:pt x="81714" y="93640"/>
                    </a:cubicBezTo>
                    <a:cubicBezTo>
                      <a:pt x="82858" y="93765"/>
                      <a:pt x="83996" y="93824"/>
                      <a:pt x="85125" y="93824"/>
                    </a:cubicBezTo>
                    <a:cubicBezTo>
                      <a:pt x="96781" y="93824"/>
                      <a:pt x="107567" y="87454"/>
                      <a:pt x="115846" y="79659"/>
                    </a:cubicBezTo>
                    <a:cubicBezTo>
                      <a:pt x="121586" y="74244"/>
                      <a:pt x="126880" y="68247"/>
                      <a:pt x="133443" y="63844"/>
                    </a:cubicBezTo>
                    <a:cubicBezTo>
                      <a:pt x="138474" y="60445"/>
                      <a:pt x="144498" y="58050"/>
                      <a:pt x="150480" y="58050"/>
                    </a:cubicBezTo>
                    <a:cubicBezTo>
                      <a:pt x="152279" y="58050"/>
                      <a:pt x="154074" y="58266"/>
                      <a:pt x="155837" y="58738"/>
                    </a:cubicBezTo>
                    <a:cubicBezTo>
                      <a:pt x="159812" y="59800"/>
                      <a:pt x="164079" y="63535"/>
                      <a:pt x="166872" y="66500"/>
                    </a:cubicBezTo>
                    <a:cubicBezTo>
                      <a:pt x="170282" y="70132"/>
                      <a:pt x="172646" y="74758"/>
                      <a:pt x="173451" y="79693"/>
                    </a:cubicBezTo>
                    <a:cubicBezTo>
                      <a:pt x="174291" y="84936"/>
                      <a:pt x="173349" y="90402"/>
                      <a:pt x="170950" y="95131"/>
                    </a:cubicBezTo>
                    <a:cubicBezTo>
                      <a:pt x="168482" y="99980"/>
                      <a:pt x="163651" y="103938"/>
                      <a:pt x="162503" y="109455"/>
                    </a:cubicBezTo>
                    <a:cubicBezTo>
                      <a:pt x="161389" y="114767"/>
                      <a:pt x="164901" y="121981"/>
                      <a:pt x="167249" y="126658"/>
                    </a:cubicBezTo>
                    <a:cubicBezTo>
                      <a:pt x="171926" y="136048"/>
                      <a:pt x="177941" y="145814"/>
                      <a:pt x="187159" y="151349"/>
                    </a:cubicBezTo>
                    <a:cubicBezTo>
                      <a:pt x="190500" y="153336"/>
                      <a:pt x="194150" y="154844"/>
                      <a:pt x="197954" y="155701"/>
                    </a:cubicBezTo>
                    <a:cubicBezTo>
                      <a:pt x="198882" y="155915"/>
                      <a:pt x="199783" y="155997"/>
                      <a:pt x="200670" y="155997"/>
                    </a:cubicBezTo>
                    <a:cubicBezTo>
                      <a:pt x="203554" y="155997"/>
                      <a:pt x="206281" y="155131"/>
                      <a:pt x="209248" y="155131"/>
                    </a:cubicBezTo>
                    <a:cubicBezTo>
                      <a:pt x="209597" y="155131"/>
                      <a:pt x="209950" y="155143"/>
                      <a:pt x="210307" y="155170"/>
                    </a:cubicBezTo>
                    <a:cubicBezTo>
                      <a:pt x="213049" y="155393"/>
                      <a:pt x="215585" y="156712"/>
                      <a:pt x="218018" y="157997"/>
                    </a:cubicBezTo>
                    <a:cubicBezTo>
                      <a:pt x="222119" y="160180"/>
                      <a:pt x="225383" y="162576"/>
                      <a:pt x="229824" y="162576"/>
                    </a:cubicBezTo>
                    <a:cubicBezTo>
                      <a:pt x="230263" y="162576"/>
                      <a:pt x="230713" y="162553"/>
                      <a:pt x="231177" y="162503"/>
                    </a:cubicBezTo>
                    <a:cubicBezTo>
                      <a:pt x="235820" y="162006"/>
                      <a:pt x="240173" y="161424"/>
                      <a:pt x="244542" y="159693"/>
                    </a:cubicBezTo>
                    <a:cubicBezTo>
                      <a:pt x="253041" y="156335"/>
                      <a:pt x="260477" y="150149"/>
                      <a:pt x="265035" y="142216"/>
                    </a:cubicBezTo>
                    <a:cubicBezTo>
                      <a:pt x="269181" y="135037"/>
                      <a:pt x="271049" y="126812"/>
                      <a:pt x="273311" y="118845"/>
                    </a:cubicBezTo>
                    <a:cubicBezTo>
                      <a:pt x="275589" y="110878"/>
                      <a:pt x="278485" y="102790"/>
                      <a:pt x="284174" y="96759"/>
                    </a:cubicBezTo>
                    <a:cubicBezTo>
                      <a:pt x="288386" y="92319"/>
                      <a:pt x="294484" y="89289"/>
                      <a:pt x="300462" y="89289"/>
                    </a:cubicBezTo>
                    <a:cubicBezTo>
                      <a:pt x="302583" y="89289"/>
                      <a:pt x="304688" y="89671"/>
                      <a:pt x="306688" y="90505"/>
                    </a:cubicBezTo>
                    <a:cubicBezTo>
                      <a:pt x="305917" y="90179"/>
                      <a:pt x="306620" y="84594"/>
                      <a:pt x="306089" y="83668"/>
                    </a:cubicBezTo>
                    <a:cubicBezTo>
                      <a:pt x="305530" y="82670"/>
                      <a:pt x="304622" y="82438"/>
                      <a:pt x="303613" y="82438"/>
                    </a:cubicBezTo>
                    <a:cubicBezTo>
                      <a:pt x="303012" y="82438"/>
                      <a:pt x="302374" y="82520"/>
                      <a:pt x="301754" y="82572"/>
                    </a:cubicBezTo>
                    <a:cubicBezTo>
                      <a:pt x="297504" y="82897"/>
                      <a:pt x="293443" y="84354"/>
                      <a:pt x="289742" y="86444"/>
                    </a:cubicBezTo>
                    <a:cubicBezTo>
                      <a:pt x="282118" y="90762"/>
                      <a:pt x="276035" y="97581"/>
                      <a:pt x="271015" y="104641"/>
                    </a:cubicBezTo>
                    <a:cubicBezTo>
                      <a:pt x="262704" y="116361"/>
                      <a:pt x="255165" y="129811"/>
                      <a:pt x="242160" y="135894"/>
                    </a:cubicBezTo>
                    <a:cubicBezTo>
                      <a:pt x="237639" y="138007"/>
                      <a:pt x="232962" y="139243"/>
                      <a:pt x="228369" y="139243"/>
                    </a:cubicBezTo>
                    <a:cubicBezTo>
                      <a:pt x="223354" y="139243"/>
                      <a:pt x="218439" y="137768"/>
                      <a:pt x="213940" y="134352"/>
                    </a:cubicBezTo>
                    <a:cubicBezTo>
                      <a:pt x="210890" y="132038"/>
                      <a:pt x="208234" y="129211"/>
                      <a:pt x="205081" y="127035"/>
                    </a:cubicBezTo>
                    <a:cubicBezTo>
                      <a:pt x="204605" y="126714"/>
                      <a:pt x="204004" y="126400"/>
                      <a:pt x="203458" y="126400"/>
                    </a:cubicBezTo>
                    <a:cubicBezTo>
                      <a:pt x="203218" y="126400"/>
                      <a:pt x="202989" y="126461"/>
                      <a:pt x="202785" y="126607"/>
                    </a:cubicBezTo>
                    <a:cubicBezTo>
                      <a:pt x="202083" y="127104"/>
                      <a:pt x="202237" y="128166"/>
                      <a:pt x="202443" y="128989"/>
                    </a:cubicBezTo>
                    <a:cubicBezTo>
                      <a:pt x="203025" y="131199"/>
                      <a:pt x="204550" y="134232"/>
                      <a:pt x="201535" y="135088"/>
                    </a:cubicBezTo>
                    <a:cubicBezTo>
                      <a:pt x="201211" y="135180"/>
                      <a:pt x="200885" y="135222"/>
                      <a:pt x="200561" y="135222"/>
                    </a:cubicBezTo>
                    <a:cubicBezTo>
                      <a:pt x="198154" y="135222"/>
                      <a:pt x="195783" y="132914"/>
                      <a:pt x="194304" y="131404"/>
                    </a:cubicBezTo>
                    <a:cubicBezTo>
                      <a:pt x="190534" y="127584"/>
                      <a:pt x="186919" y="123351"/>
                      <a:pt x="185377" y="118211"/>
                    </a:cubicBezTo>
                    <a:cubicBezTo>
                      <a:pt x="184931" y="116738"/>
                      <a:pt x="184674" y="115144"/>
                      <a:pt x="185188" y="113705"/>
                    </a:cubicBezTo>
                    <a:cubicBezTo>
                      <a:pt x="185652" y="112391"/>
                      <a:pt x="186910" y="111300"/>
                      <a:pt x="188246" y="111300"/>
                    </a:cubicBezTo>
                    <a:cubicBezTo>
                      <a:pt x="188392" y="111300"/>
                      <a:pt x="188538" y="111313"/>
                      <a:pt x="188684" y="111340"/>
                    </a:cubicBezTo>
                    <a:cubicBezTo>
                      <a:pt x="189215" y="111443"/>
                      <a:pt x="189712" y="111717"/>
                      <a:pt x="190243" y="111786"/>
                    </a:cubicBezTo>
                    <a:cubicBezTo>
                      <a:pt x="190349" y="111800"/>
                      <a:pt x="190454" y="111807"/>
                      <a:pt x="190556" y="111807"/>
                    </a:cubicBezTo>
                    <a:cubicBezTo>
                      <a:pt x="192493" y="111807"/>
                      <a:pt x="193649" y="109262"/>
                      <a:pt x="193567" y="107211"/>
                    </a:cubicBezTo>
                    <a:cubicBezTo>
                      <a:pt x="193207" y="97667"/>
                      <a:pt x="197200" y="88414"/>
                      <a:pt x="196891" y="78768"/>
                    </a:cubicBezTo>
                    <a:cubicBezTo>
                      <a:pt x="196480" y="66226"/>
                      <a:pt x="187587" y="55911"/>
                      <a:pt x="176518" y="50942"/>
                    </a:cubicBezTo>
                    <a:cubicBezTo>
                      <a:pt x="170810" y="48373"/>
                      <a:pt x="163349" y="47793"/>
                      <a:pt x="156874" y="47793"/>
                    </a:cubicBezTo>
                    <a:cubicBezTo>
                      <a:pt x="155964" y="47793"/>
                      <a:pt x="155073" y="47804"/>
                      <a:pt x="154209" y="47823"/>
                    </a:cubicBezTo>
                    <a:cubicBezTo>
                      <a:pt x="146825" y="47995"/>
                      <a:pt x="139457" y="49314"/>
                      <a:pt x="132500" y="51781"/>
                    </a:cubicBezTo>
                    <a:cubicBezTo>
                      <a:pt x="129570" y="52809"/>
                      <a:pt x="126315" y="54557"/>
                      <a:pt x="125921" y="57624"/>
                    </a:cubicBezTo>
                    <a:cubicBezTo>
                      <a:pt x="125818" y="58567"/>
                      <a:pt x="125989" y="59526"/>
                      <a:pt x="125835" y="60468"/>
                    </a:cubicBezTo>
                    <a:cubicBezTo>
                      <a:pt x="125561" y="62062"/>
                      <a:pt x="124310" y="63347"/>
                      <a:pt x="122871" y="64084"/>
                    </a:cubicBezTo>
                    <a:cubicBezTo>
                      <a:pt x="119012" y="66040"/>
                      <a:pt x="114165" y="66985"/>
                      <a:pt x="109333" y="66985"/>
                    </a:cubicBezTo>
                    <a:cubicBezTo>
                      <a:pt x="104724" y="66985"/>
                      <a:pt x="100129" y="66125"/>
                      <a:pt x="96415" y="64461"/>
                    </a:cubicBezTo>
                    <a:cubicBezTo>
                      <a:pt x="89476" y="61342"/>
                      <a:pt x="83770" y="55054"/>
                      <a:pt x="76214" y="54317"/>
                    </a:cubicBezTo>
                    <a:cubicBezTo>
                      <a:pt x="75676" y="54265"/>
                      <a:pt x="75137" y="54243"/>
                      <a:pt x="74596" y="54243"/>
                    </a:cubicBezTo>
                    <a:cubicBezTo>
                      <a:pt x="71170" y="54243"/>
                      <a:pt x="67692" y="55142"/>
                      <a:pt x="64318" y="55142"/>
                    </a:cubicBezTo>
                    <a:cubicBezTo>
                      <a:pt x="62945" y="55142"/>
                      <a:pt x="61590" y="54993"/>
                      <a:pt x="60262" y="54574"/>
                    </a:cubicBezTo>
                    <a:cubicBezTo>
                      <a:pt x="53048" y="52295"/>
                      <a:pt x="50546" y="43643"/>
                      <a:pt x="46571" y="37200"/>
                    </a:cubicBezTo>
                    <a:cubicBezTo>
                      <a:pt x="40602" y="27484"/>
                      <a:pt x="29414" y="22189"/>
                      <a:pt x="18259" y="22189"/>
                    </a:cubicBezTo>
                    <a:close/>
                    <a:moveTo>
                      <a:pt x="121624" y="151807"/>
                    </a:moveTo>
                    <a:cubicBezTo>
                      <a:pt x="121377" y="151807"/>
                      <a:pt x="121134" y="151866"/>
                      <a:pt x="120917" y="152000"/>
                    </a:cubicBezTo>
                    <a:cubicBezTo>
                      <a:pt x="118210" y="153611"/>
                      <a:pt x="122048" y="161852"/>
                      <a:pt x="123196" y="163548"/>
                    </a:cubicBezTo>
                    <a:cubicBezTo>
                      <a:pt x="124790" y="165913"/>
                      <a:pt x="127394" y="167746"/>
                      <a:pt x="130256" y="167781"/>
                    </a:cubicBezTo>
                    <a:cubicBezTo>
                      <a:pt x="130287" y="167781"/>
                      <a:pt x="130319" y="167782"/>
                      <a:pt x="130352" y="167782"/>
                    </a:cubicBezTo>
                    <a:cubicBezTo>
                      <a:pt x="131048" y="167782"/>
                      <a:pt x="131831" y="167599"/>
                      <a:pt x="132192" y="167010"/>
                    </a:cubicBezTo>
                    <a:cubicBezTo>
                      <a:pt x="132483" y="166496"/>
                      <a:pt x="132380" y="165827"/>
                      <a:pt x="132089" y="165313"/>
                    </a:cubicBezTo>
                    <a:cubicBezTo>
                      <a:pt x="131798" y="164799"/>
                      <a:pt x="131335" y="164405"/>
                      <a:pt x="130890" y="164011"/>
                    </a:cubicBezTo>
                    <a:cubicBezTo>
                      <a:pt x="127977" y="161390"/>
                      <a:pt x="125664" y="158100"/>
                      <a:pt x="124173" y="154484"/>
                    </a:cubicBezTo>
                    <a:cubicBezTo>
                      <a:pt x="123864" y="153765"/>
                      <a:pt x="123590" y="152994"/>
                      <a:pt x="123042" y="152445"/>
                    </a:cubicBezTo>
                    <a:cubicBezTo>
                      <a:pt x="122672" y="152064"/>
                      <a:pt x="122138" y="151807"/>
                      <a:pt x="121624" y="151807"/>
                    </a:cubicBezTo>
                    <a:close/>
                    <a:moveTo>
                      <a:pt x="12537" y="55280"/>
                    </a:moveTo>
                    <a:cubicBezTo>
                      <a:pt x="11158" y="55280"/>
                      <a:pt x="9778" y="55396"/>
                      <a:pt x="8413" y="55637"/>
                    </a:cubicBezTo>
                    <a:cubicBezTo>
                      <a:pt x="8584" y="62268"/>
                      <a:pt x="7762" y="68641"/>
                      <a:pt x="7248" y="75255"/>
                    </a:cubicBezTo>
                    <a:cubicBezTo>
                      <a:pt x="7059" y="77706"/>
                      <a:pt x="11429" y="77757"/>
                      <a:pt x="12782" y="77997"/>
                    </a:cubicBezTo>
                    <a:cubicBezTo>
                      <a:pt x="15507" y="78477"/>
                      <a:pt x="18334" y="80121"/>
                      <a:pt x="20064" y="82298"/>
                    </a:cubicBezTo>
                    <a:cubicBezTo>
                      <a:pt x="21298" y="83857"/>
                      <a:pt x="22069" y="85793"/>
                      <a:pt x="23457" y="87232"/>
                    </a:cubicBezTo>
                    <a:cubicBezTo>
                      <a:pt x="23964" y="87764"/>
                      <a:pt x="25753" y="88577"/>
                      <a:pt x="27033" y="88577"/>
                    </a:cubicBezTo>
                    <a:cubicBezTo>
                      <a:pt x="27484" y="88577"/>
                      <a:pt x="27872" y="88476"/>
                      <a:pt x="28118" y="88226"/>
                    </a:cubicBezTo>
                    <a:cubicBezTo>
                      <a:pt x="29018" y="87343"/>
                      <a:pt x="26584" y="83530"/>
                      <a:pt x="29562" y="83530"/>
                    </a:cubicBezTo>
                    <a:cubicBezTo>
                      <a:pt x="29589" y="83530"/>
                      <a:pt x="29615" y="83531"/>
                      <a:pt x="29643" y="83531"/>
                    </a:cubicBezTo>
                    <a:cubicBezTo>
                      <a:pt x="30328" y="83531"/>
                      <a:pt x="30876" y="84028"/>
                      <a:pt x="31373" y="84474"/>
                    </a:cubicBezTo>
                    <a:cubicBezTo>
                      <a:pt x="34800" y="87626"/>
                      <a:pt x="37799" y="89648"/>
                      <a:pt x="38141" y="94566"/>
                    </a:cubicBezTo>
                    <a:cubicBezTo>
                      <a:pt x="38244" y="96005"/>
                      <a:pt x="38655" y="97633"/>
                      <a:pt x="38432" y="99038"/>
                    </a:cubicBezTo>
                    <a:cubicBezTo>
                      <a:pt x="38261" y="100032"/>
                      <a:pt x="37644" y="101008"/>
                      <a:pt x="36668" y="101299"/>
                    </a:cubicBezTo>
                    <a:cubicBezTo>
                      <a:pt x="35965" y="101522"/>
                      <a:pt x="35194" y="101334"/>
                      <a:pt x="34474" y="101522"/>
                    </a:cubicBezTo>
                    <a:cubicBezTo>
                      <a:pt x="31630" y="102259"/>
                      <a:pt x="35245" y="112128"/>
                      <a:pt x="36188" y="113859"/>
                    </a:cubicBezTo>
                    <a:cubicBezTo>
                      <a:pt x="39049" y="119102"/>
                      <a:pt x="44155" y="124911"/>
                      <a:pt x="49347" y="127892"/>
                    </a:cubicBezTo>
                    <a:cubicBezTo>
                      <a:pt x="54197" y="130702"/>
                      <a:pt x="59789" y="131954"/>
                      <a:pt x="65414" y="131954"/>
                    </a:cubicBezTo>
                    <a:cubicBezTo>
                      <a:pt x="68294" y="131954"/>
                      <a:pt x="71184" y="131625"/>
                      <a:pt x="73986" y="131010"/>
                    </a:cubicBezTo>
                    <a:cubicBezTo>
                      <a:pt x="82262" y="129194"/>
                      <a:pt x="89870" y="125065"/>
                      <a:pt x="96792" y="120164"/>
                    </a:cubicBezTo>
                    <a:cubicBezTo>
                      <a:pt x="101744" y="116669"/>
                      <a:pt x="106405" y="112762"/>
                      <a:pt x="111682" y="109798"/>
                    </a:cubicBezTo>
                    <a:cubicBezTo>
                      <a:pt x="116187" y="107276"/>
                      <a:pt x="121249" y="105461"/>
                      <a:pt x="126364" y="105461"/>
                    </a:cubicBezTo>
                    <a:cubicBezTo>
                      <a:pt x="127261" y="105461"/>
                      <a:pt x="128159" y="105517"/>
                      <a:pt x="129056" y="105634"/>
                    </a:cubicBezTo>
                    <a:cubicBezTo>
                      <a:pt x="135396" y="106491"/>
                      <a:pt x="139303" y="110364"/>
                      <a:pt x="142233" y="115795"/>
                    </a:cubicBezTo>
                    <a:cubicBezTo>
                      <a:pt x="143449" y="118057"/>
                      <a:pt x="144700" y="120490"/>
                      <a:pt x="144374" y="123043"/>
                    </a:cubicBezTo>
                    <a:cubicBezTo>
                      <a:pt x="144186" y="124671"/>
                      <a:pt x="143055" y="126504"/>
                      <a:pt x="141564" y="127275"/>
                    </a:cubicBezTo>
                    <a:cubicBezTo>
                      <a:pt x="140622" y="127755"/>
                      <a:pt x="137246" y="127395"/>
                      <a:pt x="136801" y="128063"/>
                    </a:cubicBezTo>
                    <a:cubicBezTo>
                      <a:pt x="133717" y="132707"/>
                      <a:pt x="136047" y="139920"/>
                      <a:pt x="137863" y="144615"/>
                    </a:cubicBezTo>
                    <a:cubicBezTo>
                      <a:pt x="139988" y="150115"/>
                      <a:pt x="143243" y="155170"/>
                      <a:pt x="147219" y="159522"/>
                    </a:cubicBezTo>
                    <a:cubicBezTo>
                      <a:pt x="155340" y="168363"/>
                      <a:pt x="165689" y="173572"/>
                      <a:pt x="176313" y="178712"/>
                    </a:cubicBezTo>
                    <a:cubicBezTo>
                      <a:pt x="181676" y="181317"/>
                      <a:pt x="187142" y="183304"/>
                      <a:pt x="193070" y="184075"/>
                    </a:cubicBezTo>
                    <a:cubicBezTo>
                      <a:pt x="194979" y="184332"/>
                      <a:pt x="196903" y="184465"/>
                      <a:pt x="198826" y="184465"/>
                    </a:cubicBezTo>
                    <a:cubicBezTo>
                      <a:pt x="199855" y="184465"/>
                      <a:pt x="200885" y="184427"/>
                      <a:pt x="201912" y="184350"/>
                    </a:cubicBezTo>
                    <a:cubicBezTo>
                      <a:pt x="206161" y="184024"/>
                      <a:pt x="212381" y="183133"/>
                      <a:pt x="214454" y="178849"/>
                    </a:cubicBezTo>
                    <a:cubicBezTo>
                      <a:pt x="215808" y="176057"/>
                      <a:pt x="215242" y="172424"/>
                      <a:pt x="213100" y="170179"/>
                    </a:cubicBezTo>
                    <a:cubicBezTo>
                      <a:pt x="211147" y="168123"/>
                      <a:pt x="208303" y="167352"/>
                      <a:pt x="205493" y="166735"/>
                    </a:cubicBezTo>
                    <a:cubicBezTo>
                      <a:pt x="204893" y="166615"/>
                      <a:pt x="204310" y="166478"/>
                      <a:pt x="203728" y="166358"/>
                    </a:cubicBezTo>
                    <a:cubicBezTo>
                      <a:pt x="191974" y="163805"/>
                      <a:pt x="180905" y="158168"/>
                      <a:pt x="171926" y="150149"/>
                    </a:cubicBezTo>
                    <a:cubicBezTo>
                      <a:pt x="171095" y="149415"/>
                      <a:pt x="169943" y="148655"/>
                      <a:pt x="168944" y="148655"/>
                    </a:cubicBezTo>
                    <a:cubicBezTo>
                      <a:pt x="168522" y="148655"/>
                      <a:pt x="168128" y="148790"/>
                      <a:pt x="167797" y="149121"/>
                    </a:cubicBezTo>
                    <a:cubicBezTo>
                      <a:pt x="167352" y="149584"/>
                      <a:pt x="167232" y="150252"/>
                      <a:pt x="166906" y="150801"/>
                    </a:cubicBezTo>
                    <a:cubicBezTo>
                      <a:pt x="166366" y="151720"/>
                      <a:pt x="165309" y="152146"/>
                      <a:pt x="164228" y="152146"/>
                    </a:cubicBezTo>
                    <a:cubicBezTo>
                      <a:pt x="163696" y="152146"/>
                      <a:pt x="163159" y="152043"/>
                      <a:pt x="162674" y="151846"/>
                    </a:cubicBezTo>
                    <a:cubicBezTo>
                      <a:pt x="161217" y="151246"/>
                      <a:pt x="160121" y="150012"/>
                      <a:pt x="159093" y="148796"/>
                    </a:cubicBezTo>
                    <a:cubicBezTo>
                      <a:pt x="156214" y="145437"/>
                      <a:pt x="154192" y="141771"/>
                      <a:pt x="154981" y="137230"/>
                    </a:cubicBezTo>
                    <a:cubicBezTo>
                      <a:pt x="155118" y="136408"/>
                      <a:pt x="155477" y="135448"/>
                      <a:pt x="156300" y="135260"/>
                    </a:cubicBezTo>
                    <a:cubicBezTo>
                      <a:pt x="156395" y="135239"/>
                      <a:pt x="156491" y="135230"/>
                      <a:pt x="156586" y="135230"/>
                    </a:cubicBezTo>
                    <a:cubicBezTo>
                      <a:pt x="157062" y="135230"/>
                      <a:pt x="157539" y="135443"/>
                      <a:pt x="158025" y="135443"/>
                    </a:cubicBezTo>
                    <a:cubicBezTo>
                      <a:pt x="158089" y="135443"/>
                      <a:pt x="158154" y="135440"/>
                      <a:pt x="158219" y="135431"/>
                    </a:cubicBezTo>
                    <a:cubicBezTo>
                      <a:pt x="158836" y="135363"/>
                      <a:pt x="159350" y="134866"/>
                      <a:pt x="159590" y="134283"/>
                    </a:cubicBezTo>
                    <a:cubicBezTo>
                      <a:pt x="159812" y="133700"/>
                      <a:pt x="159830" y="133067"/>
                      <a:pt x="159812" y="132433"/>
                    </a:cubicBezTo>
                    <a:cubicBezTo>
                      <a:pt x="159573" y="124876"/>
                      <a:pt x="154809" y="119599"/>
                      <a:pt x="151142" y="113516"/>
                    </a:cubicBezTo>
                    <a:cubicBezTo>
                      <a:pt x="149069" y="110089"/>
                      <a:pt x="146276" y="107331"/>
                      <a:pt x="143004" y="104966"/>
                    </a:cubicBezTo>
                    <a:cubicBezTo>
                      <a:pt x="136921" y="100602"/>
                      <a:pt x="129496" y="98041"/>
                      <a:pt x="122005" y="98041"/>
                    </a:cubicBezTo>
                    <a:cubicBezTo>
                      <a:pt x="121203" y="98041"/>
                      <a:pt x="120400" y="98070"/>
                      <a:pt x="119598" y="98130"/>
                    </a:cubicBezTo>
                    <a:cubicBezTo>
                      <a:pt x="111082" y="98764"/>
                      <a:pt x="103132" y="102430"/>
                      <a:pt x="95473" y="106183"/>
                    </a:cubicBezTo>
                    <a:cubicBezTo>
                      <a:pt x="91018" y="108376"/>
                      <a:pt x="86580" y="110621"/>
                      <a:pt x="81954" y="112403"/>
                    </a:cubicBezTo>
                    <a:cubicBezTo>
                      <a:pt x="78955" y="113551"/>
                      <a:pt x="73901" y="114030"/>
                      <a:pt x="71896" y="116652"/>
                    </a:cubicBezTo>
                    <a:cubicBezTo>
                      <a:pt x="71262" y="117474"/>
                      <a:pt x="70851" y="118451"/>
                      <a:pt x="70114" y="119171"/>
                    </a:cubicBezTo>
                    <a:cubicBezTo>
                      <a:pt x="68709" y="120593"/>
                      <a:pt x="66516" y="120730"/>
                      <a:pt x="64511" y="120781"/>
                    </a:cubicBezTo>
                    <a:cubicBezTo>
                      <a:pt x="64326" y="120785"/>
                      <a:pt x="64139" y="120789"/>
                      <a:pt x="63950" y="120789"/>
                    </a:cubicBezTo>
                    <a:cubicBezTo>
                      <a:pt x="63317" y="120789"/>
                      <a:pt x="62672" y="120745"/>
                      <a:pt x="62078" y="120507"/>
                    </a:cubicBezTo>
                    <a:cubicBezTo>
                      <a:pt x="61324" y="120199"/>
                      <a:pt x="60656" y="119496"/>
                      <a:pt x="60673" y="118674"/>
                    </a:cubicBezTo>
                    <a:cubicBezTo>
                      <a:pt x="60690" y="118040"/>
                      <a:pt x="61084" y="117474"/>
                      <a:pt x="61136" y="116857"/>
                    </a:cubicBezTo>
                    <a:cubicBezTo>
                      <a:pt x="61187" y="115915"/>
                      <a:pt x="60433" y="115075"/>
                      <a:pt x="59542" y="114750"/>
                    </a:cubicBezTo>
                    <a:cubicBezTo>
                      <a:pt x="57383" y="113927"/>
                      <a:pt x="55361" y="113842"/>
                      <a:pt x="53185" y="112660"/>
                    </a:cubicBezTo>
                    <a:cubicBezTo>
                      <a:pt x="51249" y="111614"/>
                      <a:pt x="49484" y="110295"/>
                      <a:pt x="47976" y="108684"/>
                    </a:cubicBezTo>
                    <a:cubicBezTo>
                      <a:pt x="38347" y="98421"/>
                      <a:pt x="42185" y="81338"/>
                      <a:pt x="35588" y="68916"/>
                    </a:cubicBezTo>
                    <a:cubicBezTo>
                      <a:pt x="31184" y="60615"/>
                      <a:pt x="21875" y="55280"/>
                      <a:pt x="12537" y="55280"/>
                    </a:cubicBezTo>
                    <a:close/>
                  </a:path>
                </a:pathLst>
              </a:custGeom>
              <a:solidFill>
                <a:srgbClr val="FFFFFF">
                  <a:alpha val="314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827959206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  1">
  <p:cSld name="Title and three columns  1">
    <p:spTree>
      <p:nvGrpSpPr>
        <p:cNvPr id="1" name="Shape 22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56" name="Google Shape;2256;p27"/>
          <p:cNvGrpSpPr/>
          <p:nvPr/>
        </p:nvGrpSpPr>
        <p:grpSpPr>
          <a:xfrm rot="2895307">
            <a:off x="-1095603" y="-9315715"/>
            <a:ext cx="16712672" cy="18164969"/>
            <a:chOff x="-5125595" y="-7463674"/>
            <a:chExt cx="12534787" cy="13624034"/>
          </a:xfrm>
        </p:grpSpPr>
        <p:grpSp>
          <p:nvGrpSpPr>
            <p:cNvPr id="2257" name="Google Shape;2257;p27"/>
            <p:cNvGrpSpPr/>
            <p:nvPr/>
          </p:nvGrpSpPr>
          <p:grpSpPr>
            <a:xfrm rot="7938780">
              <a:off x="-5269200" y="-2531696"/>
              <a:ext cx="13127023" cy="4588245"/>
              <a:chOff x="-1468125" y="3375299"/>
              <a:chExt cx="13126639" cy="4588111"/>
            </a:xfrm>
          </p:grpSpPr>
          <p:grpSp>
            <p:nvGrpSpPr>
              <p:cNvPr id="2258" name="Google Shape;2258;p27"/>
              <p:cNvGrpSpPr/>
              <p:nvPr/>
            </p:nvGrpSpPr>
            <p:grpSpPr>
              <a:xfrm>
                <a:off x="-1468125" y="3375299"/>
                <a:ext cx="13126601" cy="2410835"/>
                <a:chOff x="2617050" y="4134125"/>
                <a:chExt cx="6970000" cy="1332100"/>
              </a:xfrm>
            </p:grpSpPr>
            <p:sp>
              <p:nvSpPr>
                <p:cNvPr id="2259" name="Google Shape;2259;p27"/>
                <p:cNvSpPr/>
                <p:nvPr/>
              </p:nvSpPr>
              <p:spPr>
                <a:xfrm>
                  <a:off x="2617050" y="4329925"/>
                  <a:ext cx="6970000" cy="1136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8800" h="45452" extrusionOk="0">
                      <a:moveTo>
                        <a:pt x="165875" y="0"/>
                      </a:moveTo>
                      <a:cubicBezTo>
                        <a:pt x="154970" y="0"/>
                        <a:pt x="146990" y="3265"/>
                        <a:pt x="139400" y="6905"/>
                      </a:cubicBezTo>
                      <a:cubicBezTo>
                        <a:pt x="129595" y="11604"/>
                        <a:pt x="118244" y="18055"/>
                        <a:pt x="102202" y="18055"/>
                      </a:cubicBezTo>
                      <a:cubicBezTo>
                        <a:pt x="92574" y="18055"/>
                        <a:pt x="81257" y="15732"/>
                        <a:pt x="67570" y="9311"/>
                      </a:cubicBezTo>
                      <a:cubicBezTo>
                        <a:pt x="52912" y="2430"/>
                        <a:pt x="39134" y="371"/>
                        <a:pt x="27892" y="371"/>
                      </a:cubicBezTo>
                      <a:cubicBezTo>
                        <a:pt x="11127" y="371"/>
                        <a:pt x="1" y="4950"/>
                        <a:pt x="1" y="4950"/>
                      </a:cubicBezTo>
                      <a:lnTo>
                        <a:pt x="1" y="45452"/>
                      </a:lnTo>
                      <a:lnTo>
                        <a:pt x="278799" y="45452"/>
                      </a:lnTo>
                      <a:lnTo>
                        <a:pt x="278799" y="8910"/>
                      </a:lnTo>
                      <a:cubicBezTo>
                        <a:pt x="278799" y="8910"/>
                        <a:pt x="261746" y="18308"/>
                        <a:pt x="239090" y="18308"/>
                      </a:cubicBezTo>
                      <a:cubicBezTo>
                        <a:pt x="229133" y="18308"/>
                        <a:pt x="218093" y="16493"/>
                        <a:pt x="206944" y="11266"/>
                      </a:cubicBezTo>
                      <a:cubicBezTo>
                        <a:pt x="189184" y="2935"/>
                        <a:pt x="176215" y="0"/>
                        <a:pt x="165875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60" name="Google Shape;2260;p27"/>
                <p:cNvSpPr/>
                <p:nvPr/>
              </p:nvSpPr>
              <p:spPr>
                <a:xfrm>
                  <a:off x="2617050" y="4134125"/>
                  <a:ext cx="6970000" cy="133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8800" h="53284" fill="none" extrusionOk="0">
                      <a:moveTo>
                        <a:pt x="1" y="12782"/>
                      </a:moveTo>
                      <a:cubicBezTo>
                        <a:pt x="1" y="12782"/>
                        <a:pt x="31054" y="0"/>
                        <a:pt x="67570" y="17143"/>
                      </a:cubicBezTo>
                      <a:cubicBezTo>
                        <a:pt x="104061" y="34261"/>
                        <a:pt x="123711" y="22256"/>
                        <a:pt x="139400" y="14737"/>
                      </a:cubicBezTo>
                      <a:cubicBezTo>
                        <a:pt x="154187" y="7645"/>
                        <a:pt x="170453" y="1980"/>
                        <a:pt x="206944" y="19098"/>
                      </a:cubicBezTo>
                      <a:cubicBezTo>
                        <a:pt x="243461" y="36216"/>
                        <a:pt x="278799" y="16742"/>
                        <a:pt x="278799" y="16742"/>
                      </a:cubicBezTo>
                      <a:lnTo>
                        <a:pt x="278799" y="53284"/>
                      </a:lnTo>
                      <a:lnTo>
                        <a:pt x="1" y="5328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2261" name="Google Shape;2261;p27"/>
              <p:cNvSpPr/>
              <p:nvPr/>
            </p:nvSpPr>
            <p:spPr>
              <a:xfrm>
                <a:off x="-1468125" y="4849000"/>
                <a:ext cx="13126639" cy="3114411"/>
              </a:xfrm>
              <a:custGeom>
                <a:avLst/>
                <a:gdLst/>
                <a:ahLst/>
                <a:cxnLst/>
                <a:rect l="l" t="t" r="r" b="b"/>
                <a:pathLst>
                  <a:path w="285579" h="142781" extrusionOk="0">
                    <a:moveTo>
                      <a:pt x="0" y="142780"/>
                    </a:moveTo>
                    <a:lnTo>
                      <a:pt x="285579" y="142780"/>
                    </a:lnTo>
                    <a:lnTo>
                      <a:pt x="28557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262" name="Google Shape;2262;p27"/>
            <p:cNvSpPr/>
            <p:nvPr/>
          </p:nvSpPr>
          <p:spPr>
            <a:xfrm rot="7692620">
              <a:off x="-5388384" y="-3709858"/>
              <a:ext cx="12076106" cy="5193585"/>
            </a:xfrm>
            <a:custGeom>
              <a:avLst/>
              <a:gdLst/>
              <a:ahLst/>
              <a:cxnLst/>
              <a:rect l="l" t="t" r="r" b="b"/>
              <a:pathLst>
                <a:path w="313885" h="184466" extrusionOk="0">
                  <a:moveTo>
                    <a:pt x="186903" y="32588"/>
                  </a:moveTo>
                  <a:cubicBezTo>
                    <a:pt x="185661" y="32588"/>
                    <a:pt x="184432" y="32845"/>
                    <a:pt x="183424" y="33328"/>
                  </a:cubicBezTo>
                  <a:cubicBezTo>
                    <a:pt x="182824" y="33619"/>
                    <a:pt x="182224" y="34064"/>
                    <a:pt x="182070" y="34716"/>
                  </a:cubicBezTo>
                  <a:cubicBezTo>
                    <a:pt x="181847" y="35607"/>
                    <a:pt x="182601" y="36463"/>
                    <a:pt x="183458" y="36823"/>
                  </a:cubicBezTo>
                  <a:cubicBezTo>
                    <a:pt x="184093" y="37098"/>
                    <a:pt x="184787" y="37177"/>
                    <a:pt x="185487" y="37177"/>
                  </a:cubicBezTo>
                  <a:cubicBezTo>
                    <a:pt x="185921" y="37177"/>
                    <a:pt x="186356" y="37147"/>
                    <a:pt x="186782" y="37114"/>
                  </a:cubicBezTo>
                  <a:cubicBezTo>
                    <a:pt x="188495" y="36994"/>
                    <a:pt x="190192" y="36892"/>
                    <a:pt x="191888" y="36772"/>
                  </a:cubicBezTo>
                  <a:cubicBezTo>
                    <a:pt x="192111" y="36755"/>
                    <a:pt x="192316" y="36737"/>
                    <a:pt x="192488" y="36617"/>
                  </a:cubicBezTo>
                  <a:cubicBezTo>
                    <a:pt x="192933" y="36309"/>
                    <a:pt x="192762" y="35624"/>
                    <a:pt x="192471" y="35178"/>
                  </a:cubicBezTo>
                  <a:cubicBezTo>
                    <a:pt x="191343" y="33393"/>
                    <a:pt x="189103" y="32588"/>
                    <a:pt x="186903" y="32588"/>
                  </a:cubicBezTo>
                  <a:close/>
                  <a:moveTo>
                    <a:pt x="165701" y="35269"/>
                  </a:moveTo>
                  <a:cubicBezTo>
                    <a:pt x="165577" y="35269"/>
                    <a:pt x="165453" y="35278"/>
                    <a:pt x="165330" y="35298"/>
                  </a:cubicBezTo>
                  <a:cubicBezTo>
                    <a:pt x="164713" y="35401"/>
                    <a:pt x="164113" y="35915"/>
                    <a:pt x="164147" y="36549"/>
                  </a:cubicBezTo>
                  <a:cubicBezTo>
                    <a:pt x="164199" y="37251"/>
                    <a:pt x="164970" y="37646"/>
                    <a:pt x="165655" y="37834"/>
                  </a:cubicBezTo>
                  <a:cubicBezTo>
                    <a:pt x="166384" y="38032"/>
                    <a:pt x="167089" y="38113"/>
                    <a:pt x="167786" y="38113"/>
                  </a:cubicBezTo>
                  <a:cubicBezTo>
                    <a:pt x="168958" y="38113"/>
                    <a:pt x="170107" y="37884"/>
                    <a:pt x="171310" y="37594"/>
                  </a:cubicBezTo>
                  <a:cubicBezTo>
                    <a:pt x="172029" y="37423"/>
                    <a:pt x="174394" y="37080"/>
                    <a:pt x="173383" y="36103"/>
                  </a:cubicBezTo>
                  <a:cubicBezTo>
                    <a:pt x="173209" y="35938"/>
                    <a:pt x="172847" y="35891"/>
                    <a:pt x="172452" y="35891"/>
                  </a:cubicBezTo>
                  <a:cubicBezTo>
                    <a:pt x="171948" y="35891"/>
                    <a:pt x="171392" y="35966"/>
                    <a:pt x="171104" y="35966"/>
                  </a:cubicBezTo>
                  <a:cubicBezTo>
                    <a:pt x="171031" y="35967"/>
                    <a:pt x="170958" y="35968"/>
                    <a:pt x="170885" y="35968"/>
                  </a:cubicBezTo>
                  <a:cubicBezTo>
                    <a:pt x="169639" y="35968"/>
                    <a:pt x="168394" y="35828"/>
                    <a:pt x="167180" y="35521"/>
                  </a:cubicBezTo>
                  <a:cubicBezTo>
                    <a:pt x="166700" y="35411"/>
                    <a:pt x="166199" y="35269"/>
                    <a:pt x="165701" y="35269"/>
                  </a:cubicBezTo>
                  <a:close/>
                  <a:moveTo>
                    <a:pt x="313713" y="38948"/>
                  </a:moveTo>
                  <a:cubicBezTo>
                    <a:pt x="313713" y="38948"/>
                    <a:pt x="313713" y="38948"/>
                    <a:pt x="313713" y="38948"/>
                  </a:cubicBezTo>
                  <a:cubicBezTo>
                    <a:pt x="313713" y="38948"/>
                    <a:pt x="313713" y="38948"/>
                    <a:pt x="313713" y="38948"/>
                  </a:cubicBezTo>
                  <a:close/>
                  <a:moveTo>
                    <a:pt x="241084" y="36326"/>
                  </a:moveTo>
                  <a:cubicBezTo>
                    <a:pt x="239935" y="36326"/>
                    <a:pt x="240277" y="38504"/>
                    <a:pt x="240550" y="39085"/>
                  </a:cubicBezTo>
                  <a:cubicBezTo>
                    <a:pt x="240635" y="39256"/>
                    <a:pt x="240772" y="39462"/>
                    <a:pt x="240978" y="39496"/>
                  </a:cubicBezTo>
                  <a:cubicBezTo>
                    <a:pt x="240997" y="39499"/>
                    <a:pt x="241016" y="39500"/>
                    <a:pt x="241035" y="39500"/>
                  </a:cubicBezTo>
                  <a:cubicBezTo>
                    <a:pt x="241250" y="39500"/>
                    <a:pt x="241434" y="39327"/>
                    <a:pt x="241561" y="39153"/>
                  </a:cubicBezTo>
                  <a:cubicBezTo>
                    <a:pt x="242023" y="38519"/>
                    <a:pt x="242109" y="37628"/>
                    <a:pt x="241800" y="36909"/>
                  </a:cubicBezTo>
                  <a:cubicBezTo>
                    <a:pt x="241663" y="36617"/>
                    <a:pt x="241423" y="36326"/>
                    <a:pt x="241098" y="36326"/>
                  </a:cubicBezTo>
                  <a:cubicBezTo>
                    <a:pt x="241093" y="36326"/>
                    <a:pt x="241089" y="36326"/>
                    <a:pt x="241084" y="36326"/>
                  </a:cubicBezTo>
                  <a:close/>
                  <a:moveTo>
                    <a:pt x="245592" y="36203"/>
                  </a:moveTo>
                  <a:cubicBezTo>
                    <a:pt x="242312" y="36203"/>
                    <a:pt x="242535" y="42279"/>
                    <a:pt x="242983" y="44054"/>
                  </a:cubicBezTo>
                  <a:cubicBezTo>
                    <a:pt x="243120" y="44551"/>
                    <a:pt x="243360" y="45099"/>
                    <a:pt x="243891" y="45305"/>
                  </a:cubicBezTo>
                  <a:cubicBezTo>
                    <a:pt x="244007" y="45344"/>
                    <a:pt x="244125" y="45362"/>
                    <a:pt x="244243" y="45362"/>
                  </a:cubicBezTo>
                  <a:cubicBezTo>
                    <a:pt x="244785" y="45362"/>
                    <a:pt x="245330" y="44982"/>
                    <a:pt x="245724" y="44602"/>
                  </a:cubicBezTo>
                  <a:cubicBezTo>
                    <a:pt x="246667" y="43677"/>
                    <a:pt x="247420" y="42597"/>
                    <a:pt x="247917" y="41432"/>
                  </a:cubicBezTo>
                  <a:cubicBezTo>
                    <a:pt x="248329" y="40438"/>
                    <a:pt x="248586" y="39342"/>
                    <a:pt x="248294" y="38314"/>
                  </a:cubicBezTo>
                  <a:cubicBezTo>
                    <a:pt x="248003" y="37286"/>
                    <a:pt x="247095" y="36360"/>
                    <a:pt x="245930" y="36223"/>
                  </a:cubicBezTo>
                  <a:cubicBezTo>
                    <a:pt x="245813" y="36210"/>
                    <a:pt x="245700" y="36203"/>
                    <a:pt x="245592" y="36203"/>
                  </a:cubicBezTo>
                  <a:close/>
                  <a:moveTo>
                    <a:pt x="119637" y="55954"/>
                  </a:moveTo>
                  <a:cubicBezTo>
                    <a:pt x="118727" y="55954"/>
                    <a:pt x="117589" y="56186"/>
                    <a:pt x="117045" y="56253"/>
                  </a:cubicBezTo>
                  <a:cubicBezTo>
                    <a:pt x="116121" y="56363"/>
                    <a:pt x="115185" y="56437"/>
                    <a:pt x="114247" y="56437"/>
                  </a:cubicBezTo>
                  <a:cubicBezTo>
                    <a:pt x="113569" y="56437"/>
                    <a:pt x="112889" y="56398"/>
                    <a:pt x="112213" y="56305"/>
                  </a:cubicBezTo>
                  <a:cubicBezTo>
                    <a:pt x="111410" y="56200"/>
                    <a:pt x="110598" y="56003"/>
                    <a:pt x="109790" y="56003"/>
                  </a:cubicBezTo>
                  <a:cubicBezTo>
                    <a:pt x="109546" y="56003"/>
                    <a:pt x="109303" y="56021"/>
                    <a:pt x="109060" y="56065"/>
                  </a:cubicBezTo>
                  <a:cubicBezTo>
                    <a:pt x="107998" y="56236"/>
                    <a:pt x="106953" y="57042"/>
                    <a:pt x="106953" y="58104"/>
                  </a:cubicBezTo>
                  <a:cubicBezTo>
                    <a:pt x="106953" y="58875"/>
                    <a:pt x="107518" y="59577"/>
                    <a:pt x="108204" y="59937"/>
                  </a:cubicBezTo>
                  <a:cubicBezTo>
                    <a:pt x="108889" y="60280"/>
                    <a:pt x="109694" y="60366"/>
                    <a:pt x="110465" y="60383"/>
                  </a:cubicBezTo>
                  <a:cubicBezTo>
                    <a:pt x="110665" y="60390"/>
                    <a:pt x="110864" y="60393"/>
                    <a:pt x="111063" y="60393"/>
                  </a:cubicBezTo>
                  <a:cubicBezTo>
                    <a:pt x="113370" y="60393"/>
                    <a:pt x="115605" y="59942"/>
                    <a:pt x="117782" y="59200"/>
                  </a:cubicBezTo>
                  <a:cubicBezTo>
                    <a:pt x="118553" y="58926"/>
                    <a:pt x="119684" y="58652"/>
                    <a:pt x="120232" y="58001"/>
                  </a:cubicBezTo>
                  <a:cubicBezTo>
                    <a:pt x="121616" y="56346"/>
                    <a:pt x="120818" y="55954"/>
                    <a:pt x="119637" y="55954"/>
                  </a:cubicBezTo>
                  <a:close/>
                  <a:moveTo>
                    <a:pt x="91544" y="65004"/>
                  </a:moveTo>
                  <a:cubicBezTo>
                    <a:pt x="91762" y="65004"/>
                    <a:pt x="91982" y="65092"/>
                    <a:pt x="92183" y="65180"/>
                  </a:cubicBezTo>
                  <a:lnTo>
                    <a:pt x="100733" y="68813"/>
                  </a:lnTo>
                  <a:cubicBezTo>
                    <a:pt x="101281" y="69036"/>
                    <a:pt x="101881" y="69310"/>
                    <a:pt x="102087" y="69875"/>
                  </a:cubicBezTo>
                  <a:cubicBezTo>
                    <a:pt x="102309" y="70406"/>
                    <a:pt x="102070" y="71023"/>
                    <a:pt x="101658" y="71434"/>
                  </a:cubicBezTo>
                  <a:cubicBezTo>
                    <a:pt x="101247" y="71828"/>
                    <a:pt x="100699" y="72051"/>
                    <a:pt x="100168" y="72240"/>
                  </a:cubicBezTo>
                  <a:cubicBezTo>
                    <a:pt x="99100" y="72596"/>
                    <a:pt x="97958" y="72863"/>
                    <a:pt x="96839" y="72863"/>
                  </a:cubicBezTo>
                  <a:cubicBezTo>
                    <a:pt x="96180" y="72863"/>
                    <a:pt x="95530" y="72770"/>
                    <a:pt x="94907" y="72548"/>
                  </a:cubicBezTo>
                  <a:cubicBezTo>
                    <a:pt x="93417" y="72017"/>
                    <a:pt x="91875" y="70818"/>
                    <a:pt x="91361" y="69275"/>
                  </a:cubicBezTo>
                  <a:cubicBezTo>
                    <a:pt x="91121" y="68539"/>
                    <a:pt x="90504" y="65352"/>
                    <a:pt x="91309" y="65043"/>
                  </a:cubicBezTo>
                  <a:cubicBezTo>
                    <a:pt x="91387" y="65016"/>
                    <a:pt x="91465" y="65004"/>
                    <a:pt x="91544" y="65004"/>
                  </a:cubicBezTo>
                  <a:close/>
                  <a:moveTo>
                    <a:pt x="107475" y="69269"/>
                  </a:moveTo>
                  <a:cubicBezTo>
                    <a:pt x="107772" y="69269"/>
                    <a:pt x="108062" y="69293"/>
                    <a:pt x="108341" y="69344"/>
                  </a:cubicBezTo>
                  <a:cubicBezTo>
                    <a:pt x="108820" y="69430"/>
                    <a:pt x="109369" y="69652"/>
                    <a:pt x="109472" y="70132"/>
                  </a:cubicBezTo>
                  <a:cubicBezTo>
                    <a:pt x="109574" y="70629"/>
                    <a:pt x="109146" y="71075"/>
                    <a:pt x="108735" y="71383"/>
                  </a:cubicBezTo>
                  <a:cubicBezTo>
                    <a:pt x="107827" y="72085"/>
                    <a:pt x="106867" y="72719"/>
                    <a:pt x="105873" y="73268"/>
                  </a:cubicBezTo>
                  <a:cubicBezTo>
                    <a:pt x="105359" y="73542"/>
                    <a:pt x="104811" y="73816"/>
                    <a:pt x="104228" y="73850"/>
                  </a:cubicBezTo>
                  <a:cubicBezTo>
                    <a:pt x="104178" y="73853"/>
                    <a:pt x="104130" y="73854"/>
                    <a:pt x="104082" y="73854"/>
                  </a:cubicBezTo>
                  <a:cubicBezTo>
                    <a:pt x="102354" y="73854"/>
                    <a:pt x="102555" y="72058"/>
                    <a:pt x="103372" y="71057"/>
                  </a:cubicBezTo>
                  <a:cubicBezTo>
                    <a:pt x="104303" y="69912"/>
                    <a:pt x="105964" y="69269"/>
                    <a:pt x="107475" y="69269"/>
                  </a:cubicBezTo>
                  <a:close/>
                  <a:moveTo>
                    <a:pt x="194964" y="0"/>
                  </a:moveTo>
                  <a:cubicBezTo>
                    <a:pt x="176009" y="0"/>
                    <a:pt x="157059" y="5766"/>
                    <a:pt x="141838" y="17050"/>
                  </a:cubicBezTo>
                  <a:cubicBezTo>
                    <a:pt x="137401" y="20340"/>
                    <a:pt x="133237" y="24109"/>
                    <a:pt x="128319" y="26697"/>
                  </a:cubicBezTo>
                  <a:cubicBezTo>
                    <a:pt x="126210" y="27806"/>
                    <a:pt x="123759" y="28229"/>
                    <a:pt x="121263" y="28229"/>
                  </a:cubicBezTo>
                  <a:cubicBezTo>
                    <a:pt x="118632" y="28229"/>
                    <a:pt x="115950" y="27758"/>
                    <a:pt x="113567" y="27125"/>
                  </a:cubicBezTo>
                  <a:cubicBezTo>
                    <a:pt x="113009" y="26979"/>
                    <a:pt x="112398" y="26828"/>
                    <a:pt x="111827" y="26828"/>
                  </a:cubicBezTo>
                  <a:cubicBezTo>
                    <a:pt x="111327" y="26828"/>
                    <a:pt x="110858" y="26943"/>
                    <a:pt x="110483" y="27279"/>
                  </a:cubicBezTo>
                  <a:cubicBezTo>
                    <a:pt x="109489" y="28205"/>
                    <a:pt x="110123" y="29901"/>
                    <a:pt x="111048" y="30912"/>
                  </a:cubicBezTo>
                  <a:cubicBezTo>
                    <a:pt x="111956" y="31923"/>
                    <a:pt x="113173" y="32899"/>
                    <a:pt x="113207" y="34270"/>
                  </a:cubicBezTo>
                  <a:cubicBezTo>
                    <a:pt x="113258" y="35692"/>
                    <a:pt x="111888" y="36840"/>
                    <a:pt x="110465" y="37012"/>
                  </a:cubicBezTo>
                  <a:cubicBezTo>
                    <a:pt x="110318" y="37028"/>
                    <a:pt x="110172" y="37035"/>
                    <a:pt x="110025" y="37035"/>
                  </a:cubicBezTo>
                  <a:cubicBezTo>
                    <a:pt x="108772" y="37035"/>
                    <a:pt x="107545" y="36472"/>
                    <a:pt x="106456" y="35812"/>
                  </a:cubicBezTo>
                  <a:cubicBezTo>
                    <a:pt x="102772" y="33550"/>
                    <a:pt x="99979" y="29884"/>
                    <a:pt x="98780" y="25720"/>
                  </a:cubicBezTo>
                  <a:cubicBezTo>
                    <a:pt x="97426" y="21025"/>
                    <a:pt x="97717" y="15234"/>
                    <a:pt x="93794" y="12338"/>
                  </a:cubicBezTo>
                  <a:cubicBezTo>
                    <a:pt x="92425" y="11330"/>
                    <a:pt x="90755" y="10892"/>
                    <a:pt x="89054" y="10892"/>
                  </a:cubicBezTo>
                  <a:cubicBezTo>
                    <a:pt x="87689" y="10892"/>
                    <a:pt x="86304" y="11174"/>
                    <a:pt x="85038" y="11670"/>
                  </a:cubicBezTo>
                  <a:cubicBezTo>
                    <a:pt x="82194" y="12784"/>
                    <a:pt x="79966" y="15268"/>
                    <a:pt x="77653" y="17256"/>
                  </a:cubicBezTo>
                  <a:cubicBezTo>
                    <a:pt x="82862" y="18232"/>
                    <a:pt x="87026" y="22105"/>
                    <a:pt x="90435" y="26148"/>
                  </a:cubicBezTo>
                  <a:cubicBezTo>
                    <a:pt x="94770" y="31289"/>
                    <a:pt x="98711" y="37320"/>
                    <a:pt x="105308" y="39736"/>
                  </a:cubicBezTo>
                  <a:cubicBezTo>
                    <a:pt x="108011" y="40726"/>
                    <a:pt x="110831" y="41161"/>
                    <a:pt x="113678" y="41161"/>
                  </a:cubicBezTo>
                  <a:cubicBezTo>
                    <a:pt x="119404" y="41161"/>
                    <a:pt x="125237" y="39404"/>
                    <a:pt x="130444" y="36874"/>
                  </a:cubicBezTo>
                  <a:cubicBezTo>
                    <a:pt x="138257" y="33105"/>
                    <a:pt x="145163" y="27708"/>
                    <a:pt x="152787" y="23578"/>
                  </a:cubicBezTo>
                  <a:cubicBezTo>
                    <a:pt x="161671" y="18754"/>
                    <a:pt x="171739" y="15691"/>
                    <a:pt x="181795" y="15691"/>
                  </a:cubicBezTo>
                  <a:cubicBezTo>
                    <a:pt x="184598" y="15691"/>
                    <a:pt x="187400" y="15929"/>
                    <a:pt x="190175" y="16433"/>
                  </a:cubicBezTo>
                  <a:cubicBezTo>
                    <a:pt x="202888" y="18729"/>
                    <a:pt x="214797" y="27262"/>
                    <a:pt x="219269" y="39393"/>
                  </a:cubicBezTo>
                  <a:cubicBezTo>
                    <a:pt x="222490" y="48097"/>
                    <a:pt x="221736" y="57693"/>
                    <a:pt x="222627" y="66945"/>
                  </a:cubicBezTo>
                  <a:cubicBezTo>
                    <a:pt x="223518" y="76198"/>
                    <a:pt x="226808" y="86238"/>
                    <a:pt x="234981" y="90659"/>
                  </a:cubicBezTo>
                  <a:cubicBezTo>
                    <a:pt x="238802" y="92570"/>
                    <a:pt x="242921" y="93393"/>
                    <a:pt x="247073" y="93393"/>
                  </a:cubicBezTo>
                  <a:cubicBezTo>
                    <a:pt x="252715" y="93393"/>
                    <a:pt x="258417" y="91873"/>
                    <a:pt x="263510" y="89494"/>
                  </a:cubicBezTo>
                  <a:cubicBezTo>
                    <a:pt x="267982" y="87404"/>
                    <a:pt x="272214" y="84594"/>
                    <a:pt x="275812" y="81184"/>
                  </a:cubicBezTo>
                  <a:cubicBezTo>
                    <a:pt x="276960" y="80087"/>
                    <a:pt x="279873" y="77688"/>
                    <a:pt x="279188" y="75769"/>
                  </a:cubicBezTo>
                  <a:cubicBezTo>
                    <a:pt x="278840" y="74816"/>
                    <a:pt x="278303" y="74518"/>
                    <a:pt x="277680" y="74518"/>
                  </a:cubicBezTo>
                  <a:cubicBezTo>
                    <a:pt x="276647" y="74518"/>
                    <a:pt x="275379" y="75336"/>
                    <a:pt x="274351" y="75336"/>
                  </a:cubicBezTo>
                  <a:cubicBezTo>
                    <a:pt x="273984" y="75336"/>
                    <a:pt x="273647" y="75231"/>
                    <a:pt x="273362" y="74947"/>
                  </a:cubicBezTo>
                  <a:cubicBezTo>
                    <a:pt x="272608" y="74210"/>
                    <a:pt x="273276" y="72942"/>
                    <a:pt x="273996" y="72171"/>
                  </a:cubicBezTo>
                  <a:cubicBezTo>
                    <a:pt x="283831" y="61839"/>
                    <a:pt x="299852" y="55825"/>
                    <a:pt x="313885" y="55260"/>
                  </a:cubicBezTo>
                  <a:cubicBezTo>
                    <a:pt x="313559" y="53683"/>
                    <a:pt x="313079" y="52004"/>
                    <a:pt x="312720" y="50342"/>
                  </a:cubicBezTo>
                  <a:cubicBezTo>
                    <a:pt x="312463" y="49108"/>
                    <a:pt x="312274" y="47892"/>
                    <a:pt x="312257" y="46727"/>
                  </a:cubicBezTo>
                  <a:cubicBezTo>
                    <a:pt x="312257" y="46042"/>
                    <a:pt x="313180" y="38948"/>
                    <a:pt x="313711" y="38948"/>
                  </a:cubicBezTo>
                  <a:cubicBezTo>
                    <a:pt x="313712" y="38948"/>
                    <a:pt x="313713" y="38948"/>
                    <a:pt x="313713" y="38948"/>
                  </a:cubicBezTo>
                  <a:lnTo>
                    <a:pt x="313713" y="38948"/>
                  </a:lnTo>
                  <a:cubicBezTo>
                    <a:pt x="312991" y="38925"/>
                    <a:pt x="312268" y="38913"/>
                    <a:pt x="311545" y="38913"/>
                  </a:cubicBezTo>
                  <a:cubicBezTo>
                    <a:pt x="302581" y="38913"/>
                    <a:pt x="293613" y="40677"/>
                    <a:pt x="285305" y="44054"/>
                  </a:cubicBezTo>
                  <a:cubicBezTo>
                    <a:pt x="278725" y="46744"/>
                    <a:pt x="272591" y="50428"/>
                    <a:pt x="266063" y="53255"/>
                  </a:cubicBezTo>
                  <a:cubicBezTo>
                    <a:pt x="260682" y="55585"/>
                    <a:pt x="254871" y="57345"/>
                    <a:pt x="249052" y="57345"/>
                  </a:cubicBezTo>
                  <a:cubicBezTo>
                    <a:pt x="247810" y="57345"/>
                    <a:pt x="246568" y="57265"/>
                    <a:pt x="245330" y="57093"/>
                  </a:cubicBezTo>
                  <a:cubicBezTo>
                    <a:pt x="244772" y="57020"/>
                    <a:pt x="244194" y="56927"/>
                    <a:pt x="243630" y="56927"/>
                  </a:cubicBezTo>
                  <a:cubicBezTo>
                    <a:pt x="243139" y="56927"/>
                    <a:pt x="242658" y="56997"/>
                    <a:pt x="242212" y="57213"/>
                  </a:cubicBezTo>
                  <a:cubicBezTo>
                    <a:pt x="239761" y="58412"/>
                    <a:pt x="242623" y="64272"/>
                    <a:pt x="242640" y="66277"/>
                  </a:cubicBezTo>
                  <a:cubicBezTo>
                    <a:pt x="242657" y="68316"/>
                    <a:pt x="241955" y="70475"/>
                    <a:pt x="240310" y="71674"/>
                  </a:cubicBezTo>
                  <a:cubicBezTo>
                    <a:pt x="239441" y="72295"/>
                    <a:pt x="238402" y="72573"/>
                    <a:pt x="237338" y="72573"/>
                  </a:cubicBezTo>
                  <a:cubicBezTo>
                    <a:pt x="235905" y="72573"/>
                    <a:pt x="234428" y="72067"/>
                    <a:pt x="233267" y="71212"/>
                  </a:cubicBezTo>
                  <a:cubicBezTo>
                    <a:pt x="231246" y="69721"/>
                    <a:pt x="230012" y="67408"/>
                    <a:pt x="229087" y="65060"/>
                  </a:cubicBezTo>
                  <a:cubicBezTo>
                    <a:pt x="225694" y="56408"/>
                    <a:pt x="225934" y="46384"/>
                    <a:pt x="229738" y="37903"/>
                  </a:cubicBezTo>
                  <a:cubicBezTo>
                    <a:pt x="230920" y="35264"/>
                    <a:pt x="232959" y="32145"/>
                    <a:pt x="235581" y="30758"/>
                  </a:cubicBezTo>
                  <a:cubicBezTo>
                    <a:pt x="236502" y="30266"/>
                    <a:pt x="237563" y="29990"/>
                    <a:pt x="238607" y="29990"/>
                  </a:cubicBezTo>
                  <a:cubicBezTo>
                    <a:pt x="239601" y="29990"/>
                    <a:pt x="240579" y="30240"/>
                    <a:pt x="241406" y="30792"/>
                  </a:cubicBezTo>
                  <a:cubicBezTo>
                    <a:pt x="242398" y="31470"/>
                    <a:pt x="243279" y="32578"/>
                    <a:pt x="244463" y="32578"/>
                  </a:cubicBezTo>
                  <a:cubicBezTo>
                    <a:pt x="244506" y="32578"/>
                    <a:pt x="244549" y="32577"/>
                    <a:pt x="244593" y="32574"/>
                  </a:cubicBezTo>
                  <a:cubicBezTo>
                    <a:pt x="245416" y="32522"/>
                    <a:pt x="246118" y="31871"/>
                    <a:pt x="246444" y="31100"/>
                  </a:cubicBezTo>
                  <a:cubicBezTo>
                    <a:pt x="246769" y="30346"/>
                    <a:pt x="246804" y="29490"/>
                    <a:pt x="246769" y="28650"/>
                  </a:cubicBezTo>
                  <a:cubicBezTo>
                    <a:pt x="246529" y="22413"/>
                    <a:pt x="243377" y="16862"/>
                    <a:pt x="238870" y="12698"/>
                  </a:cubicBezTo>
                  <a:cubicBezTo>
                    <a:pt x="234878" y="8997"/>
                    <a:pt x="229806" y="6701"/>
                    <a:pt x="224666" y="4936"/>
                  </a:cubicBezTo>
                  <a:cubicBezTo>
                    <a:pt x="215138" y="1633"/>
                    <a:pt x="205050" y="0"/>
                    <a:pt x="194964" y="0"/>
                  </a:cubicBezTo>
                  <a:close/>
                  <a:moveTo>
                    <a:pt x="191845" y="39245"/>
                  </a:moveTo>
                  <a:cubicBezTo>
                    <a:pt x="190976" y="39245"/>
                    <a:pt x="190117" y="39387"/>
                    <a:pt x="189318" y="39736"/>
                  </a:cubicBezTo>
                  <a:cubicBezTo>
                    <a:pt x="187724" y="40438"/>
                    <a:pt x="186473" y="42152"/>
                    <a:pt x="186748" y="43882"/>
                  </a:cubicBezTo>
                  <a:cubicBezTo>
                    <a:pt x="187245" y="47087"/>
                    <a:pt x="191048" y="46607"/>
                    <a:pt x="193019" y="48629"/>
                  </a:cubicBezTo>
                  <a:cubicBezTo>
                    <a:pt x="194201" y="49845"/>
                    <a:pt x="195024" y="51353"/>
                    <a:pt x="195795" y="52861"/>
                  </a:cubicBezTo>
                  <a:cubicBezTo>
                    <a:pt x="196154" y="53563"/>
                    <a:pt x="196531" y="54300"/>
                    <a:pt x="197165" y="54746"/>
                  </a:cubicBezTo>
                  <a:cubicBezTo>
                    <a:pt x="197486" y="54965"/>
                    <a:pt x="197889" y="55093"/>
                    <a:pt x="198275" y="55093"/>
                  </a:cubicBezTo>
                  <a:cubicBezTo>
                    <a:pt x="198674" y="55093"/>
                    <a:pt x="199055" y="54956"/>
                    <a:pt x="199307" y="54643"/>
                  </a:cubicBezTo>
                  <a:cubicBezTo>
                    <a:pt x="199821" y="54026"/>
                    <a:pt x="199564" y="53101"/>
                    <a:pt x="199393" y="52312"/>
                  </a:cubicBezTo>
                  <a:cubicBezTo>
                    <a:pt x="199204" y="51507"/>
                    <a:pt x="199239" y="50462"/>
                    <a:pt x="199993" y="50154"/>
                  </a:cubicBezTo>
                  <a:cubicBezTo>
                    <a:pt x="200122" y="50101"/>
                    <a:pt x="200254" y="50078"/>
                    <a:pt x="200386" y="50078"/>
                  </a:cubicBezTo>
                  <a:cubicBezTo>
                    <a:pt x="200817" y="50078"/>
                    <a:pt x="201254" y="50320"/>
                    <a:pt x="201620" y="50582"/>
                  </a:cubicBezTo>
                  <a:cubicBezTo>
                    <a:pt x="204088" y="52432"/>
                    <a:pt x="205270" y="55928"/>
                    <a:pt x="204585" y="58926"/>
                  </a:cubicBezTo>
                  <a:cubicBezTo>
                    <a:pt x="204208" y="60554"/>
                    <a:pt x="203334" y="62011"/>
                    <a:pt x="202803" y="63587"/>
                  </a:cubicBezTo>
                  <a:cubicBezTo>
                    <a:pt x="202374" y="64838"/>
                    <a:pt x="202169" y="66123"/>
                    <a:pt x="202117" y="67425"/>
                  </a:cubicBezTo>
                  <a:cubicBezTo>
                    <a:pt x="202032" y="69241"/>
                    <a:pt x="202203" y="71075"/>
                    <a:pt x="202408" y="72857"/>
                  </a:cubicBezTo>
                  <a:cubicBezTo>
                    <a:pt x="202717" y="75786"/>
                    <a:pt x="202546" y="78836"/>
                    <a:pt x="202974" y="81715"/>
                  </a:cubicBezTo>
                  <a:cubicBezTo>
                    <a:pt x="203659" y="86358"/>
                    <a:pt x="205081" y="91910"/>
                    <a:pt x="209622" y="94206"/>
                  </a:cubicBezTo>
                  <a:cubicBezTo>
                    <a:pt x="210122" y="94456"/>
                    <a:pt x="210699" y="94658"/>
                    <a:pt x="211246" y="94658"/>
                  </a:cubicBezTo>
                  <a:cubicBezTo>
                    <a:pt x="211561" y="94658"/>
                    <a:pt x="211866" y="94591"/>
                    <a:pt x="212141" y="94429"/>
                  </a:cubicBezTo>
                  <a:cubicBezTo>
                    <a:pt x="213443" y="93658"/>
                    <a:pt x="212963" y="91704"/>
                    <a:pt x="212449" y="90299"/>
                  </a:cubicBezTo>
                  <a:cubicBezTo>
                    <a:pt x="210239" y="84337"/>
                    <a:pt x="210016" y="77860"/>
                    <a:pt x="209828" y="71520"/>
                  </a:cubicBezTo>
                  <a:cubicBezTo>
                    <a:pt x="209639" y="65163"/>
                    <a:pt x="209434" y="58686"/>
                    <a:pt x="207275" y="52724"/>
                  </a:cubicBezTo>
                  <a:cubicBezTo>
                    <a:pt x="205116" y="46744"/>
                    <a:pt x="200609" y="41261"/>
                    <a:pt x="194475" y="39616"/>
                  </a:cubicBezTo>
                  <a:cubicBezTo>
                    <a:pt x="193621" y="39392"/>
                    <a:pt x="192727" y="39245"/>
                    <a:pt x="191845" y="39245"/>
                  </a:cubicBezTo>
                  <a:close/>
                  <a:moveTo>
                    <a:pt x="226066" y="97655"/>
                  </a:moveTo>
                  <a:cubicBezTo>
                    <a:pt x="225971" y="97655"/>
                    <a:pt x="225875" y="97659"/>
                    <a:pt x="225780" y="97667"/>
                  </a:cubicBezTo>
                  <a:cubicBezTo>
                    <a:pt x="224358" y="97787"/>
                    <a:pt x="223107" y="98712"/>
                    <a:pt x="221685" y="98764"/>
                  </a:cubicBezTo>
                  <a:cubicBezTo>
                    <a:pt x="221633" y="98766"/>
                    <a:pt x="221581" y="98767"/>
                    <a:pt x="221530" y="98767"/>
                  </a:cubicBezTo>
                  <a:cubicBezTo>
                    <a:pt x="220388" y="98767"/>
                    <a:pt x="219303" y="98241"/>
                    <a:pt x="218172" y="98061"/>
                  </a:cubicBezTo>
                  <a:cubicBezTo>
                    <a:pt x="217824" y="98001"/>
                    <a:pt x="217516" y="97973"/>
                    <a:pt x="217247" y="97973"/>
                  </a:cubicBezTo>
                  <a:cubicBezTo>
                    <a:pt x="214369" y="97973"/>
                    <a:pt x="215847" y="101179"/>
                    <a:pt x="217555" y="102636"/>
                  </a:cubicBezTo>
                  <a:cubicBezTo>
                    <a:pt x="219434" y="104260"/>
                    <a:pt x="222066" y="105188"/>
                    <a:pt x="224574" y="105188"/>
                  </a:cubicBezTo>
                  <a:cubicBezTo>
                    <a:pt x="224765" y="105188"/>
                    <a:pt x="224956" y="105183"/>
                    <a:pt x="225146" y="105172"/>
                  </a:cubicBezTo>
                  <a:cubicBezTo>
                    <a:pt x="227853" y="105035"/>
                    <a:pt x="230749" y="103236"/>
                    <a:pt x="229566" y="100066"/>
                  </a:cubicBezTo>
                  <a:cubicBezTo>
                    <a:pt x="229035" y="98648"/>
                    <a:pt x="227564" y="97655"/>
                    <a:pt x="226066" y="97655"/>
                  </a:cubicBezTo>
                  <a:close/>
                  <a:moveTo>
                    <a:pt x="174177" y="95468"/>
                  </a:moveTo>
                  <a:cubicBezTo>
                    <a:pt x="174231" y="95468"/>
                    <a:pt x="174287" y="95475"/>
                    <a:pt x="174342" y="95491"/>
                  </a:cubicBezTo>
                  <a:cubicBezTo>
                    <a:pt x="174736" y="95628"/>
                    <a:pt x="174839" y="96142"/>
                    <a:pt x="174856" y="96553"/>
                  </a:cubicBezTo>
                  <a:cubicBezTo>
                    <a:pt x="175096" y="101882"/>
                    <a:pt x="173074" y="107022"/>
                    <a:pt x="172526" y="112283"/>
                  </a:cubicBezTo>
                  <a:cubicBezTo>
                    <a:pt x="172286" y="114613"/>
                    <a:pt x="171909" y="117954"/>
                    <a:pt x="172646" y="120164"/>
                  </a:cubicBezTo>
                  <a:cubicBezTo>
                    <a:pt x="172835" y="120747"/>
                    <a:pt x="172869" y="121535"/>
                    <a:pt x="172338" y="121844"/>
                  </a:cubicBezTo>
                  <a:cubicBezTo>
                    <a:pt x="172221" y="121908"/>
                    <a:pt x="172092" y="121936"/>
                    <a:pt x="171961" y="121936"/>
                  </a:cubicBezTo>
                  <a:cubicBezTo>
                    <a:pt x="171707" y="121936"/>
                    <a:pt x="171444" y="121830"/>
                    <a:pt x="171241" y="121672"/>
                  </a:cubicBezTo>
                  <a:cubicBezTo>
                    <a:pt x="169648" y="120404"/>
                    <a:pt x="169168" y="115692"/>
                    <a:pt x="168979" y="113808"/>
                  </a:cubicBezTo>
                  <a:cubicBezTo>
                    <a:pt x="168928" y="113362"/>
                    <a:pt x="168859" y="112865"/>
                    <a:pt x="168482" y="112608"/>
                  </a:cubicBezTo>
                  <a:cubicBezTo>
                    <a:pt x="168351" y="112524"/>
                    <a:pt x="168204" y="112487"/>
                    <a:pt x="168053" y="112487"/>
                  </a:cubicBezTo>
                  <a:cubicBezTo>
                    <a:pt x="167714" y="112487"/>
                    <a:pt x="167360" y="112678"/>
                    <a:pt x="167146" y="112951"/>
                  </a:cubicBezTo>
                  <a:cubicBezTo>
                    <a:pt x="166746" y="113445"/>
                    <a:pt x="166548" y="114334"/>
                    <a:pt x="166087" y="114334"/>
                  </a:cubicBezTo>
                  <a:cubicBezTo>
                    <a:pt x="165876" y="114334"/>
                    <a:pt x="165610" y="114148"/>
                    <a:pt x="165244" y="113653"/>
                  </a:cubicBezTo>
                  <a:cubicBezTo>
                    <a:pt x="164661" y="112848"/>
                    <a:pt x="164593" y="111700"/>
                    <a:pt x="164799" y="110483"/>
                  </a:cubicBezTo>
                  <a:cubicBezTo>
                    <a:pt x="165175" y="108342"/>
                    <a:pt x="166461" y="105977"/>
                    <a:pt x="167369" y="104778"/>
                  </a:cubicBezTo>
                  <a:cubicBezTo>
                    <a:pt x="168739" y="103013"/>
                    <a:pt x="170333" y="102208"/>
                    <a:pt x="171241" y="99963"/>
                  </a:cubicBezTo>
                  <a:cubicBezTo>
                    <a:pt x="171824" y="98541"/>
                    <a:pt x="172320" y="97033"/>
                    <a:pt x="173383" y="95902"/>
                  </a:cubicBezTo>
                  <a:cubicBezTo>
                    <a:pt x="173600" y="95685"/>
                    <a:pt x="173878" y="95468"/>
                    <a:pt x="174177" y="95468"/>
                  </a:cubicBezTo>
                  <a:close/>
                  <a:moveTo>
                    <a:pt x="130119" y="120018"/>
                  </a:moveTo>
                  <a:cubicBezTo>
                    <a:pt x="129263" y="120018"/>
                    <a:pt x="128338" y="120505"/>
                    <a:pt x="128148" y="121330"/>
                  </a:cubicBezTo>
                  <a:cubicBezTo>
                    <a:pt x="127977" y="122135"/>
                    <a:pt x="128474" y="122923"/>
                    <a:pt x="129090" y="123471"/>
                  </a:cubicBezTo>
                  <a:cubicBezTo>
                    <a:pt x="130307" y="124585"/>
                    <a:pt x="131952" y="125099"/>
                    <a:pt x="133528" y="125579"/>
                  </a:cubicBezTo>
                  <a:cubicBezTo>
                    <a:pt x="133766" y="125658"/>
                    <a:pt x="134021" y="125726"/>
                    <a:pt x="134264" y="125726"/>
                  </a:cubicBezTo>
                  <a:cubicBezTo>
                    <a:pt x="134440" y="125726"/>
                    <a:pt x="134610" y="125690"/>
                    <a:pt x="134762" y="125596"/>
                  </a:cubicBezTo>
                  <a:cubicBezTo>
                    <a:pt x="135088" y="125373"/>
                    <a:pt x="135173" y="124928"/>
                    <a:pt x="135156" y="124534"/>
                  </a:cubicBezTo>
                  <a:cubicBezTo>
                    <a:pt x="135070" y="122495"/>
                    <a:pt x="132243" y="120199"/>
                    <a:pt x="130324" y="120027"/>
                  </a:cubicBezTo>
                  <a:cubicBezTo>
                    <a:pt x="130257" y="120021"/>
                    <a:pt x="130188" y="120018"/>
                    <a:pt x="130119" y="120018"/>
                  </a:cubicBezTo>
                  <a:close/>
                  <a:moveTo>
                    <a:pt x="210840" y="136685"/>
                  </a:moveTo>
                  <a:cubicBezTo>
                    <a:pt x="211675" y="136685"/>
                    <a:pt x="212561" y="136915"/>
                    <a:pt x="213083" y="137247"/>
                  </a:cubicBezTo>
                  <a:cubicBezTo>
                    <a:pt x="214334" y="138035"/>
                    <a:pt x="215328" y="139218"/>
                    <a:pt x="215876" y="140588"/>
                  </a:cubicBezTo>
                  <a:cubicBezTo>
                    <a:pt x="216047" y="141017"/>
                    <a:pt x="216167" y="141565"/>
                    <a:pt x="215859" y="141908"/>
                  </a:cubicBezTo>
                  <a:cubicBezTo>
                    <a:pt x="215678" y="142121"/>
                    <a:pt x="215398" y="142188"/>
                    <a:pt x="215105" y="142188"/>
                  </a:cubicBezTo>
                  <a:cubicBezTo>
                    <a:pt x="214926" y="142188"/>
                    <a:pt x="214743" y="142163"/>
                    <a:pt x="214574" y="142131"/>
                  </a:cubicBezTo>
                  <a:cubicBezTo>
                    <a:pt x="212998" y="141805"/>
                    <a:pt x="209399" y="140537"/>
                    <a:pt x="208868" y="138755"/>
                  </a:cubicBezTo>
                  <a:cubicBezTo>
                    <a:pt x="208412" y="137222"/>
                    <a:pt x="209565" y="136685"/>
                    <a:pt x="210840" y="136685"/>
                  </a:cubicBezTo>
                  <a:close/>
                  <a:moveTo>
                    <a:pt x="70904" y="145048"/>
                  </a:moveTo>
                  <a:cubicBezTo>
                    <a:pt x="70526" y="145048"/>
                    <a:pt x="70145" y="145110"/>
                    <a:pt x="69771" y="145180"/>
                  </a:cubicBezTo>
                  <a:lnTo>
                    <a:pt x="59611" y="146808"/>
                  </a:lnTo>
                  <a:cubicBezTo>
                    <a:pt x="58171" y="147048"/>
                    <a:pt x="55841" y="147785"/>
                    <a:pt x="56372" y="149772"/>
                  </a:cubicBezTo>
                  <a:cubicBezTo>
                    <a:pt x="56749" y="151143"/>
                    <a:pt x="58428" y="151246"/>
                    <a:pt x="59611" y="151383"/>
                  </a:cubicBezTo>
                  <a:cubicBezTo>
                    <a:pt x="60218" y="151445"/>
                    <a:pt x="60828" y="151475"/>
                    <a:pt x="61437" y="151475"/>
                  </a:cubicBezTo>
                  <a:cubicBezTo>
                    <a:pt x="64905" y="151475"/>
                    <a:pt x="68365" y="150490"/>
                    <a:pt x="71279" y="148624"/>
                  </a:cubicBezTo>
                  <a:cubicBezTo>
                    <a:pt x="72187" y="148042"/>
                    <a:pt x="73147" y="147048"/>
                    <a:pt x="72753" y="146037"/>
                  </a:cubicBezTo>
                  <a:cubicBezTo>
                    <a:pt x="72547" y="145523"/>
                    <a:pt x="71999" y="145198"/>
                    <a:pt x="71433" y="145095"/>
                  </a:cubicBezTo>
                  <a:cubicBezTo>
                    <a:pt x="71258" y="145062"/>
                    <a:pt x="71082" y="145048"/>
                    <a:pt x="70904" y="145048"/>
                  </a:cubicBezTo>
                  <a:close/>
                  <a:moveTo>
                    <a:pt x="12493" y="120351"/>
                  </a:moveTo>
                  <a:cubicBezTo>
                    <a:pt x="12291" y="120351"/>
                    <a:pt x="12090" y="120363"/>
                    <a:pt x="11891" y="120387"/>
                  </a:cubicBezTo>
                  <a:cubicBezTo>
                    <a:pt x="7522" y="120935"/>
                    <a:pt x="6682" y="127841"/>
                    <a:pt x="6922" y="131199"/>
                  </a:cubicBezTo>
                  <a:cubicBezTo>
                    <a:pt x="6991" y="132124"/>
                    <a:pt x="7162" y="133067"/>
                    <a:pt x="7676" y="133820"/>
                  </a:cubicBezTo>
                  <a:cubicBezTo>
                    <a:pt x="8670" y="135225"/>
                    <a:pt x="10555" y="135568"/>
                    <a:pt x="12217" y="136048"/>
                  </a:cubicBezTo>
                  <a:cubicBezTo>
                    <a:pt x="15284" y="136939"/>
                    <a:pt x="18111" y="138704"/>
                    <a:pt x="20236" y="141085"/>
                  </a:cubicBezTo>
                  <a:cubicBezTo>
                    <a:pt x="22532" y="143638"/>
                    <a:pt x="24005" y="146808"/>
                    <a:pt x="25890" y="149687"/>
                  </a:cubicBezTo>
                  <a:cubicBezTo>
                    <a:pt x="29035" y="154461"/>
                    <a:pt x="33741" y="158185"/>
                    <a:pt x="39353" y="158185"/>
                  </a:cubicBezTo>
                  <a:cubicBezTo>
                    <a:pt x="40468" y="158185"/>
                    <a:pt x="41620" y="158038"/>
                    <a:pt x="42802" y="157723"/>
                  </a:cubicBezTo>
                  <a:cubicBezTo>
                    <a:pt x="43624" y="157517"/>
                    <a:pt x="44532" y="157072"/>
                    <a:pt x="44652" y="156249"/>
                  </a:cubicBezTo>
                  <a:cubicBezTo>
                    <a:pt x="44738" y="155650"/>
                    <a:pt x="44378" y="155101"/>
                    <a:pt x="44310" y="154519"/>
                  </a:cubicBezTo>
                  <a:cubicBezTo>
                    <a:pt x="44155" y="153388"/>
                    <a:pt x="45081" y="152377"/>
                    <a:pt x="46074" y="151863"/>
                  </a:cubicBezTo>
                  <a:cubicBezTo>
                    <a:pt x="47085" y="151332"/>
                    <a:pt x="48233" y="151092"/>
                    <a:pt x="49193" y="150492"/>
                  </a:cubicBezTo>
                  <a:cubicBezTo>
                    <a:pt x="50152" y="149892"/>
                    <a:pt x="50923" y="148727"/>
                    <a:pt x="50546" y="147648"/>
                  </a:cubicBezTo>
                  <a:cubicBezTo>
                    <a:pt x="50032" y="146226"/>
                    <a:pt x="48113" y="146140"/>
                    <a:pt x="46606" y="146037"/>
                  </a:cubicBezTo>
                  <a:cubicBezTo>
                    <a:pt x="43504" y="145814"/>
                    <a:pt x="40506" y="144409"/>
                    <a:pt x="38347" y="142165"/>
                  </a:cubicBezTo>
                  <a:cubicBezTo>
                    <a:pt x="37632" y="141408"/>
                    <a:pt x="36711" y="140491"/>
                    <a:pt x="35772" y="140491"/>
                  </a:cubicBezTo>
                  <a:cubicBezTo>
                    <a:pt x="35562" y="140491"/>
                    <a:pt x="35352" y="140537"/>
                    <a:pt x="35143" y="140640"/>
                  </a:cubicBezTo>
                  <a:cubicBezTo>
                    <a:pt x="34440" y="140983"/>
                    <a:pt x="34166" y="141925"/>
                    <a:pt x="34337" y="142696"/>
                  </a:cubicBezTo>
                  <a:cubicBezTo>
                    <a:pt x="34509" y="143467"/>
                    <a:pt x="35006" y="144135"/>
                    <a:pt x="35485" y="144752"/>
                  </a:cubicBezTo>
                  <a:cubicBezTo>
                    <a:pt x="36393" y="145934"/>
                    <a:pt x="37302" y="147100"/>
                    <a:pt x="38210" y="148265"/>
                  </a:cubicBezTo>
                  <a:cubicBezTo>
                    <a:pt x="38741" y="148967"/>
                    <a:pt x="39957" y="150081"/>
                    <a:pt x="38398" y="150321"/>
                  </a:cubicBezTo>
                  <a:cubicBezTo>
                    <a:pt x="38176" y="150355"/>
                    <a:pt x="37958" y="150372"/>
                    <a:pt x="37742" y="150372"/>
                  </a:cubicBezTo>
                  <a:cubicBezTo>
                    <a:pt x="33674" y="150372"/>
                    <a:pt x="30849" y="144446"/>
                    <a:pt x="29694" y="141257"/>
                  </a:cubicBezTo>
                  <a:cubicBezTo>
                    <a:pt x="28769" y="138738"/>
                    <a:pt x="28135" y="136099"/>
                    <a:pt x="27072" y="133632"/>
                  </a:cubicBezTo>
                  <a:cubicBezTo>
                    <a:pt x="26044" y="131199"/>
                    <a:pt x="24588" y="128937"/>
                    <a:pt x="22823" y="126967"/>
                  </a:cubicBezTo>
                  <a:cubicBezTo>
                    <a:pt x="20579" y="124446"/>
                    <a:pt x="16266" y="120351"/>
                    <a:pt x="12493" y="120351"/>
                  </a:cubicBezTo>
                  <a:close/>
                  <a:moveTo>
                    <a:pt x="107624" y="145462"/>
                  </a:moveTo>
                  <a:cubicBezTo>
                    <a:pt x="106768" y="145462"/>
                    <a:pt x="106234" y="145893"/>
                    <a:pt x="106679" y="147219"/>
                  </a:cubicBezTo>
                  <a:cubicBezTo>
                    <a:pt x="106936" y="147973"/>
                    <a:pt x="107553" y="148539"/>
                    <a:pt x="108101" y="149121"/>
                  </a:cubicBezTo>
                  <a:cubicBezTo>
                    <a:pt x="109146" y="150252"/>
                    <a:pt x="109968" y="151606"/>
                    <a:pt x="110500" y="153045"/>
                  </a:cubicBezTo>
                  <a:cubicBezTo>
                    <a:pt x="111134" y="154776"/>
                    <a:pt x="111356" y="156643"/>
                    <a:pt x="112110" y="158305"/>
                  </a:cubicBezTo>
                  <a:cubicBezTo>
                    <a:pt x="112679" y="159590"/>
                    <a:pt x="114578" y="161719"/>
                    <a:pt x="116103" y="161719"/>
                  </a:cubicBezTo>
                  <a:cubicBezTo>
                    <a:pt x="116369" y="161719"/>
                    <a:pt x="116623" y="161654"/>
                    <a:pt x="116857" y="161509"/>
                  </a:cubicBezTo>
                  <a:cubicBezTo>
                    <a:pt x="117114" y="161355"/>
                    <a:pt x="117336" y="161115"/>
                    <a:pt x="117525" y="160756"/>
                  </a:cubicBezTo>
                  <a:cubicBezTo>
                    <a:pt x="118810" y="158408"/>
                    <a:pt x="117148" y="153799"/>
                    <a:pt x="115966" y="151726"/>
                  </a:cubicBezTo>
                  <a:cubicBezTo>
                    <a:pt x="114869" y="149790"/>
                    <a:pt x="113207" y="147973"/>
                    <a:pt x="111339" y="146757"/>
                  </a:cubicBezTo>
                  <a:cubicBezTo>
                    <a:pt x="110724" y="146344"/>
                    <a:pt x="108846" y="145462"/>
                    <a:pt x="107624" y="145462"/>
                  </a:cubicBezTo>
                  <a:close/>
                  <a:moveTo>
                    <a:pt x="18259" y="22189"/>
                  </a:moveTo>
                  <a:cubicBezTo>
                    <a:pt x="12122" y="22189"/>
                    <a:pt x="5996" y="23792"/>
                    <a:pt x="754" y="27142"/>
                  </a:cubicBezTo>
                  <a:cubicBezTo>
                    <a:pt x="1508" y="32642"/>
                    <a:pt x="720" y="37543"/>
                    <a:pt x="0" y="43060"/>
                  </a:cubicBezTo>
                  <a:cubicBezTo>
                    <a:pt x="9955" y="41227"/>
                    <a:pt x="19653" y="40267"/>
                    <a:pt x="29728" y="39325"/>
                  </a:cubicBezTo>
                  <a:cubicBezTo>
                    <a:pt x="31744" y="39135"/>
                    <a:pt x="34037" y="38850"/>
                    <a:pt x="36296" y="38850"/>
                  </a:cubicBezTo>
                  <a:cubicBezTo>
                    <a:pt x="39126" y="38850"/>
                    <a:pt x="41903" y="39297"/>
                    <a:pt x="44018" y="40935"/>
                  </a:cubicBezTo>
                  <a:cubicBezTo>
                    <a:pt x="47531" y="43660"/>
                    <a:pt x="49793" y="48046"/>
                    <a:pt x="49724" y="52501"/>
                  </a:cubicBezTo>
                  <a:cubicBezTo>
                    <a:pt x="49707" y="53409"/>
                    <a:pt x="49501" y="54471"/>
                    <a:pt x="48696" y="54883"/>
                  </a:cubicBezTo>
                  <a:cubicBezTo>
                    <a:pt x="48474" y="54997"/>
                    <a:pt x="48258" y="55047"/>
                    <a:pt x="48045" y="55047"/>
                  </a:cubicBezTo>
                  <a:cubicBezTo>
                    <a:pt x="46759" y="55047"/>
                    <a:pt x="45598" y="53223"/>
                    <a:pt x="44172" y="52724"/>
                  </a:cubicBezTo>
                  <a:cubicBezTo>
                    <a:pt x="43922" y="52633"/>
                    <a:pt x="43672" y="52592"/>
                    <a:pt x="43427" y="52592"/>
                  </a:cubicBezTo>
                  <a:cubicBezTo>
                    <a:pt x="41625" y="52592"/>
                    <a:pt x="40075" y="54854"/>
                    <a:pt x="40437" y="56785"/>
                  </a:cubicBezTo>
                  <a:cubicBezTo>
                    <a:pt x="40831" y="58961"/>
                    <a:pt x="42682" y="60554"/>
                    <a:pt x="44464" y="61908"/>
                  </a:cubicBezTo>
                  <a:cubicBezTo>
                    <a:pt x="47514" y="64238"/>
                    <a:pt x="50684" y="66431"/>
                    <a:pt x="53956" y="68453"/>
                  </a:cubicBezTo>
                  <a:cubicBezTo>
                    <a:pt x="56321" y="69909"/>
                    <a:pt x="59696" y="71075"/>
                    <a:pt x="61410" y="73336"/>
                  </a:cubicBezTo>
                  <a:cubicBezTo>
                    <a:pt x="62712" y="75015"/>
                    <a:pt x="63157" y="77534"/>
                    <a:pt x="64048" y="79453"/>
                  </a:cubicBezTo>
                  <a:cubicBezTo>
                    <a:pt x="65436" y="82469"/>
                    <a:pt x="66995" y="85502"/>
                    <a:pt x="69326" y="87918"/>
                  </a:cubicBezTo>
                  <a:cubicBezTo>
                    <a:pt x="72564" y="91242"/>
                    <a:pt x="77105" y="93144"/>
                    <a:pt x="81714" y="93640"/>
                  </a:cubicBezTo>
                  <a:cubicBezTo>
                    <a:pt x="82858" y="93765"/>
                    <a:pt x="83996" y="93824"/>
                    <a:pt x="85125" y="93824"/>
                  </a:cubicBezTo>
                  <a:cubicBezTo>
                    <a:pt x="96781" y="93824"/>
                    <a:pt x="107567" y="87454"/>
                    <a:pt x="115846" y="79659"/>
                  </a:cubicBezTo>
                  <a:cubicBezTo>
                    <a:pt x="121586" y="74244"/>
                    <a:pt x="126880" y="68247"/>
                    <a:pt x="133443" y="63844"/>
                  </a:cubicBezTo>
                  <a:cubicBezTo>
                    <a:pt x="138474" y="60445"/>
                    <a:pt x="144498" y="58050"/>
                    <a:pt x="150480" y="58050"/>
                  </a:cubicBezTo>
                  <a:cubicBezTo>
                    <a:pt x="152279" y="58050"/>
                    <a:pt x="154074" y="58266"/>
                    <a:pt x="155837" y="58738"/>
                  </a:cubicBezTo>
                  <a:cubicBezTo>
                    <a:pt x="159812" y="59800"/>
                    <a:pt x="164079" y="63535"/>
                    <a:pt x="166872" y="66500"/>
                  </a:cubicBezTo>
                  <a:cubicBezTo>
                    <a:pt x="170282" y="70132"/>
                    <a:pt x="172646" y="74758"/>
                    <a:pt x="173451" y="79693"/>
                  </a:cubicBezTo>
                  <a:cubicBezTo>
                    <a:pt x="174291" y="84936"/>
                    <a:pt x="173349" y="90402"/>
                    <a:pt x="170950" y="95131"/>
                  </a:cubicBezTo>
                  <a:cubicBezTo>
                    <a:pt x="168482" y="99980"/>
                    <a:pt x="163651" y="103938"/>
                    <a:pt x="162503" y="109455"/>
                  </a:cubicBezTo>
                  <a:cubicBezTo>
                    <a:pt x="161389" y="114767"/>
                    <a:pt x="164901" y="121981"/>
                    <a:pt x="167249" y="126658"/>
                  </a:cubicBezTo>
                  <a:cubicBezTo>
                    <a:pt x="171926" y="136048"/>
                    <a:pt x="177941" y="145814"/>
                    <a:pt x="187159" y="151349"/>
                  </a:cubicBezTo>
                  <a:cubicBezTo>
                    <a:pt x="190500" y="153336"/>
                    <a:pt x="194150" y="154844"/>
                    <a:pt x="197954" y="155701"/>
                  </a:cubicBezTo>
                  <a:cubicBezTo>
                    <a:pt x="198882" y="155915"/>
                    <a:pt x="199783" y="155997"/>
                    <a:pt x="200670" y="155997"/>
                  </a:cubicBezTo>
                  <a:cubicBezTo>
                    <a:pt x="203554" y="155997"/>
                    <a:pt x="206281" y="155131"/>
                    <a:pt x="209248" y="155131"/>
                  </a:cubicBezTo>
                  <a:cubicBezTo>
                    <a:pt x="209597" y="155131"/>
                    <a:pt x="209950" y="155143"/>
                    <a:pt x="210307" y="155170"/>
                  </a:cubicBezTo>
                  <a:cubicBezTo>
                    <a:pt x="213049" y="155393"/>
                    <a:pt x="215585" y="156712"/>
                    <a:pt x="218018" y="157997"/>
                  </a:cubicBezTo>
                  <a:cubicBezTo>
                    <a:pt x="222119" y="160180"/>
                    <a:pt x="225383" y="162576"/>
                    <a:pt x="229824" y="162576"/>
                  </a:cubicBezTo>
                  <a:cubicBezTo>
                    <a:pt x="230263" y="162576"/>
                    <a:pt x="230713" y="162553"/>
                    <a:pt x="231177" y="162503"/>
                  </a:cubicBezTo>
                  <a:cubicBezTo>
                    <a:pt x="235820" y="162006"/>
                    <a:pt x="240173" y="161424"/>
                    <a:pt x="244542" y="159693"/>
                  </a:cubicBezTo>
                  <a:cubicBezTo>
                    <a:pt x="253041" y="156335"/>
                    <a:pt x="260477" y="150149"/>
                    <a:pt x="265035" y="142216"/>
                  </a:cubicBezTo>
                  <a:cubicBezTo>
                    <a:pt x="269181" y="135037"/>
                    <a:pt x="271049" y="126812"/>
                    <a:pt x="273311" y="118845"/>
                  </a:cubicBezTo>
                  <a:cubicBezTo>
                    <a:pt x="275589" y="110878"/>
                    <a:pt x="278485" y="102790"/>
                    <a:pt x="284174" y="96759"/>
                  </a:cubicBezTo>
                  <a:cubicBezTo>
                    <a:pt x="288386" y="92319"/>
                    <a:pt x="294484" y="89289"/>
                    <a:pt x="300462" y="89289"/>
                  </a:cubicBezTo>
                  <a:cubicBezTo>
                    <a:pt x="302583" y="89289"/>
                    <a:pt x="304688" y="89671"/>
                    <a:pt x="306688" y="90505"/>
                  </a:cubicBezTo>
                  <a:cubicBezTo>
                    <a:pt x="305917" y="90179"/>
                    <a:pt x="306620" y="84594"/>
                    <a:pt x="306089" y="83668"/>
                  </a:cubicBezTo>
                  <a:cubicBezTo>
                    <a:pt x="305530" y="82670"/>
                    <a:pt x="304622" y="82438"/>
                    <a:pt x="303613" y="82438"/>
                  </a:cubicBezTo>
                  <a:cubicBezTo>
                    <a:pt x="303012" y="82438"/>
                    <a:pt x="302374" y="82520"/>
                    <a:pt x="301754" y="82572"/>
                  </a:cubicBezTo>
                  <a:cubicBezTo>
                    <a:pt x="297504" y="82897"/>
                    <a:pt x="293443" y="84354"/>
                    <a:pt x="289742" y="86444"/>
                  </a:cubicBezTo>
                  <a:cubicBezTo>
                    <a:pt x="282118" y="90762"/>
                    <a:pt x="276035" y="97581"/>
                    <a:pt x="271015" y="104641"/>
                  </a:cubicBezTo>
                  <a:cubicBezTo>
                    <a:pt x="262704" y="116361"/>
                    <a:pt x="255165" y="129811"/>
                    <a:pt x="242160" y="135894"/>
                  </a:cubicBezTo>
                  <a:cubicBezTo>
                    <a:pt x="237639" y="138007"/>
                    <a:pt x="232962" y="139243"/>
                    <a:pt x="228369" y="139243"/>
                  </a:cubicBezTo>
                  <a:cubicBezTo>
                    <a:pt x="223354" y="139243"/>
                    <a:pt x="218439" y="137768"/>
                    <a:pt x="213940" y="134352"/>
                  </a:cubicBezTo>
                  <a:cubicBezTo>
                    <a:pt x="210890" y="132038"/>
                    <a:pt x="208234" y="129211"/>
                    <a:pt x="205081" y="127035"/>
                  </a:cubicBezTo>
                  <a:cubicBezTo>
                    <a:pt x="204605" y="126714"/>
                    <a:pt x="204004" y="126400"/>
                    <a:pt x="203458" y="126400"/>
                  </a:cubicBezTo>
                  <a:cubicBezTo>
                    <a:pt x="203218" y="126400"/>
                    <a:pt x="202989" y="126461"/>
                    <a:pt x="202785" y="126607"/>
                  </a:cubicBezTo>
                  <a:cubicBezTo>
                    <a:pt x="202083" y="127104"/>
                    <a:pt x="202237" y="128166"/>
                    <a:pt x="202443" y="128989"/>
                  </a:cubicBezTo>
                  <a:cubicBezTo>
                    <a:pt x="203025" y="131199"/>
                    <a:pt x="204550" y="134232"/>
                    <a:pt x="201535" y="135088"/>
                  </a:cubicBezTo>
                  <a:cubicBezTo>
                    <a:pt x="201211" y="135180"/>
                    <a:pt x="200885" y="135222"/>
                    <a:pt x="200561" y="135222"/>
                  </a:cubicBezTo>
                  <a:cubicBezTo>
                    <a:pt x="198154" y="135222"/>
                    <a:pt x="195783" y="132914"/>
                    <a:pt x="194304" y="131404"/>
                  </a:cubicBezTo>
                  <a:cubicBezTo>
                    <a:pt x="190534" y="127584"/>
                    <a:pt x="186919" y="123351"/>
                    <a:pt x="185377" y="118211"/>
                  </a:cubicBezTo>
                  <a:cubicBezTo>
                    <a:pt x="184931" y="116738"/>
                    <a:pt x="184674" y="115144"/>
                    <a:pt x="185188" y="113705"/>
                  </a:cubicBezTo>
                  <a:cubicBezTo>
                    <a:pt x="185652" y="112391"/>
                    <a:pt x="186910" y="111300"/>
                    <a:pt x="188246" y="111300"/>
                  </a:cubicBezTo>
                  <a:cubicBezTo>
                    <a:pt x="188392" y="111300"/>
                    <a:pt x="188538" y="111313"/>
                    <a:pt x="188684" y="111340"/>
                  </a:cubicBezTo>
                  <a:cubicBezTo>
                    <a:pt x="189215" y="111443"/>
                    <a:pt x="189712" y="111717"/>
                    <a:pt x="190243" y="111786"/>
                  </a:cubicBezTo>
                  <a:cubicBezTo>
                    <a:pt x="190349" y="111800"/>
                    <a:pt x="190454" y="111807"/>
                    <a:pt x="190556" y="111807"/>
                  </a:cubicBezTo>
                  <a:cubicBezTo>
                    <a:pt x="192493" y="111807"/>
                    <a:pt x="193649" y="109262"/>
                    <a:pt x="193567" y="107211"/>
                  </a:cubicBezTo>
                  <a:cubicBezTo>
                    <a:pt x="193207" y="97667"/>
                    <a:pt x="197200" y="88414"/>
                    <a:pt x="196891" y="78768"/>
                  </a:cubicBezTo>
                  <a:cubicBezTo>
                    <a:pt x="196480" y="66226"/>
                    <a:pt x="187587" y="55911"/>
                    <a:pt x="176518" y="50942"/>
                  </a:cubicBezTo>
                  <a:cubicBezTo>
                    <a:pt x="170810" y="48373"/>
                    <a:pt x="163349" y="47793"/>
                    <a:pt x="156874" y="47793"/>
                  </a:cubicBezTo>
                  <a:cubicBezTo>
                    <a:pt x="155964" y="47793"/>
                    <a:pt x="155073" y="47804"/>
                    <a:pt x="154209" y="47823"/>
                  </a:cubicBezTo>
                  <a:cubicBezTo>
                    <a:pt x="146825" y="47995"/>
                    <a:pt x="139457" y="49314"/>
                    <a:pt x="132500" y="51781"/>
                  </a:cubicBezTo>
                  <a:cubicBezTo>
                    <a:pt x="129570" y="52809"/>
                    <a:pt x="126315" y="54557"/>
                    <a:pt x="125921" y="57624"/>
                  </a:cubicBezTo>
                  <a:cubicBezTo>
                    <a:pt x="125818" y="58567"/>
                    <a:pt x="125989" y="59526"/>
                    <a:pt x="125835" y="60468"/>
                  </a:cubicBezTo>
                  <a:cubicBezTo>
                    <a:pt x="125561" y="62062"/>
                    <a:pt x="124310" y="63347"/>
                    <a:pt x="122871" y="64084"/>
                  </a:cubicBezTo>
                  <a:cubicBezTo>
                    <a:pt x="119012" y="66040"/>
                    <a:pt x="114165" y="66985"/>
                    <a:pt x="109333" y="66985"/>
                  </a:cubicBezTo>
                  <a:cubicBezTo>
                    <a:pt x="104724" y="66985"/>
                    <a:pt x="100129" y="66125"/>
                    <a:pt x="96415" y="64461"/>
                  </a:cubicBezTo>
                  <a:cubicBezTo>
                    <a:pt x="89476" y="61342"/>
                    <a:pt x="83770" y="55054"/>
                    <a:pt x="76214" y="54317"/>
                  </a:cubicBezTo>
                  <a:cubicBezTo>
                    <a:pt x="75676" y="54265"/>
                    <a:pt x="75137" y="54243"/>
                    <a:pt x="74596" y="54243"/>
                  </a:cubicBezTo>
                  <a:cubicBezTo>
                    <a:pt x="71170" y="54243"/>
                    <a:pt x="67692" y="55142"/>
                    <a:pt x="64318" y="55142"/>
                  </a:cubicBezTo>
                  <a:cubicBezTo>
                    <a:pt x="62945" y="55142"/>
                    <a:pt x="61590" y="54993"/>
                    <a:pt x="60262" y="54574"/>
                  </a:cubicBezTo>
                  <a:cubicBezTo>
                    <a:pt x="53048" y="52295"/>
                    <a:pt x="50546" y="43643"/>
                    <a:pt x="46571" y="37200"/>
                  </a:cubicBezTo>
                  <a:cubicBezTo>
                    <a:pt x="40602" y="27484"/>
                    <a:pt x="29414" y="22189"/>
                    <a:pt x="18259" y="22189"/>
                  </a:cubicBezTo>
                  <a:close/>
                  <a:moveTo>
                    <a:pt x="121624" y="151807"/>
                  </a:moveTo>
                  <a:cubicBezTo>
                    <a:pt x="121377" y="151807"/>
                    <a:pt x="121134" y="151866"/>
                    <a:pt x="120917" y="152000"/>
                  </a:cubicBezTo>
                  <a:cubicBezTo>
                    <a:pt x="118210" y="153611"/>
                    <a:pt x="122048" y="161852"/>
                    <a:pt x="123196" y="163548"/>
                  </a:cubicBezTo>
                  <a:cubicBezTo>
                    <a:pt x="124790" y="165913"/>
                    <a:pt x="127394" y="167746"/>
                    <a:pt x="130256" y="167781"/>
                  </a:cubicBezTo>
                  <a:cubicBezTo>
                    <a:pt x="130287" y="167781"/>
                    <a:pt x="130319" y="167782"/>
                    <a:pt x="130352" y="167782"/>
                  </a:cubicBezTo>
                  <a:cubicBezTo>
                    <a:pt x="131048" y="167782"/>
                    <a:pt x="131831" y="167599"/>
                    <a:pt x="132192" y="167010"/>
                  </a:cubicBezTo>
                  <a:cubicBezTo>
                    <a:pt x="132483" y="166496"/>
                    <a:pt x="132380" y="165827"/>
                    <a:pt x="132089" y="165313"/>
                  </a:cubicBezTo>
                  <a:cubicBezTo>
                    <a:pt x="131798" y="164799"/>
                    <a:pt x="131335" y="164405"/>
                    <a:pt x="130890" y="164011"/>
                  </a:cubicBezTo>
                  <a:cubicBezTo>
                    <a:pt x="127977" y="161390"/>
                    <a:pt x="125664" y="158100"/>
                    <a:pt x="124173" y="154484"/>
                  </a:cubicBezTo>
                  <a:cubicBezTo>
                    <a:pt x="123864" y="153765"/>
                    <a:pt x="123590" y="152994"/>
                    <a:pt x="123042" y="152445"/>
                  </a:cubicBezTo>
                  <a:cubicBezTo>
                    <a:pt x="122672" y="152064"/>
                    <a:pt x="122138" y="151807"/>
                    <a:pt x="121624" y="151807"/>
                  </a:cubicBezTo>
                  <a:close/>
                  <a:moveTo>
                    <a:pt x="12537" y="55280"/>
                  </a:moveTo>
                  <a:cubicBezTo>
                    <a:pt x="11158" y="55280"/>
                    <a:pt x="9778" y="55396"/>
                    <a:pt x="8413" y="55637"/>
                  </a:cubicBezTo>
                  <a:cubicBezTo>
                    <a:pt x="8584" y="62268"/>
                    <a:pt x="7762" y="68641"/>
                    <a:pt x="7248" y="75255"/>
                  </a:cubicBezTo>
                  <a:cubicBezTo>
                    <a:pt x="7059" y="77706"/>
                    <a:pt x="11429" y="77757"/>
                    <a:pt x="12782" y="77997"/>
                  </a:cubicBezTo>
                  <a:cubicBezTo>
                    <a:pt x="15507" y="78477"/>
                    <a:pt x="18334" y="80121"/>
                    <a:pt x="20064" y="82298"/>
                  </a:cubicBezTo>
                  <a:cubicBezTo>
                    <a:pt x="21298" y="83857"/>
                    <a:pt x="22069" y="85793"/>
                    <a:pt x="23457" y="87232"/>
                  </a:cubicBezTo>
                  <a:cubicBezTo>
                    <a:pt x="23964" y="87764"/>
                    <a:pt x="25753" y="88577"/>
                    <a:pt x="27033" y="88577"/>
                  </a:cubicBezTo>
                  <a:cubicBezTo>
                    <a:pt x="27484" y="88577"/>
                    <a:pt x="27872" y="88476"/>
                    <a:pt x="28118" y="88226"/>
                  </a:cubicBezTo>
                  <a:cubicBezTo>
                    <a:pt x="29018" y="87343"/>
                    <a:pt x="26584" y="83530"/>
                    <a:pt x="29562" y="83530"/>
                  </a:cubicBezTo>
                  <a:cubicBezTo>
                    <a:pt x="29589" y="83530"/>
                    <a:pt x="29615" y="83531"/>
                    <a:pt x="29643" y="83531"/>
                  </a:cubicBezTo>
                  <a:cubicBezTo>
                    <a:pt x="30328" y="83531"/>
                    <a:pt x="30876" y="84028"/>
                    <a:pt x="31373" y="84474"/>
                  </a:cubicBezTo>
                  <a:cubicBezTo>
                    <a:pt x="34800" y="87626"/>
                    <a:pt x="37799" y="89648"/>
                    <a:pt x="38141" y="94566"/>
                  </a:cubicBezTo>
                  <a:cubicBezTo>
                    <a:pt x="38244" y="96005"/>
                    <a:pt x="38655" y="97633"/>
                    <a:pt x="38432" y="99038"/>
                  </a:cubicBezTo>
                  <a:cubicBezTo>
                    <a:pt x="38261" y="100032"/>
                    <a:pt x="37644" y="101008"/>
                    <a:pt x="36668" y="101299"/>
                  </a:cubicBezTo>
                  <a:cubicBezTo>
                    <a:pt x="35965" y="101522"/>
                    <a:pt x="35194" y="101334"/>
                    <a:pt x="34474" y="101522"/>
                  </a:cubicBezTo>
                  <a:cubicBezTo>
                    <a:pt x="31630" y="102259"/>
                    <a:pt x="35245" y="112128"/>
                    <a:pt x="36188" y="113859"/>
                  </a:cubicBezTo>
                  <a:cubicBezTo>
                    <a:pt x="39049" y="119102"/>
                    <a:pt x="44155" y="124911"/>
                    <a:pt x="49347" y="127892"/>
                  </a:cubicBezTo>
                  <a:cubicBezTo>
                    <a:pt x="54197" y="130702"/>
                    <a:pt x="59789" y="131954"/>
                    <a:pt x="65414" y="131954"/>
                  </a:cubicBezTo>
                  <a:cubicBezTo>
                    <a:pt x="68294" y="131954"/>
                    <a:pt x="71184" y="131625"/>
                    <a:pt x="73986" y="131010"/>
                  </a:cubicBezTo>
                  <a:cubicBezTo>
                    <a:pt x="82262" y="129194"/>
                    <a:pt x="89870" y="125065"/>
                    <a:pt x="96792" y="120164"/>
                  </a:cubicBezTo>
                  <a:cubicBezTo>
                    <a:pt x="101744" y="116669"/>
                    <a:pt x="106405" y="112762"/>
                    <a:pt x="111682" y="109798"/>
                  </a:cubicBezTo>
                  <a:cubicBezTo>
                    <a:pt x="116187" y="107276"/>
                    <a:pt x="121249" y="105461"/>
                    <a:pt x="126364" y="105461"/>
                  </a:cubicBezTo>
                  <a:cubicBezTo>
                    <a:pt x="127261" y="105461"/>
                    <a:pt x="128159" y="105517"/>
                    <a:pt x="129056" y="105634"/>
                  </a:cubicBezTo>
                  <a:cubicBezTo>
                    <a:pt x="135396" y="106491"/>
                    <a:pt x="139303" y="110364"/>
                    <a:pt x="142233" y="115795"/>
                  </a:cubicBezTo>
                  <a:cubicBezTo>
                    <a:pt x="143449" y="118057"/>
                    <a:pt x="144700" y="120490"/>
                    <a:pt x="144374" y="123043"/>
                  </a:cubicBezTo>
                  <a:cubicBezTo>
                    <a:pt x="144186" y="124671"/>
                    <a:pt x="143055" y="126504"/>
                    <a:pt x="141564" y="127275"/>
                  </a:cubicBezTo>
                  <a:cubicBezTo>
                    <a:pt x="140622" y="127755"/>
                    <a:pt x="137246" y="127395"/>
                    <a:pt x="136801" y="128063"/>
                  </a:cubicBezTo>
                  <a:cubicBezTo>
                    <a:pt x="133717" y="132707"/>
                    <a:pt x="136047" y="139920"/>
                    <a:pt x="137863" y="144615"/>
                  </a:cubicBezTo>
                  <a:cubicBezTo>
                    <a:pt x="139988" y="150115"/>
                    <a:pt x="143243" y="155170"/>
                    <a:pt x="147219" y="159522"/>
                  </a:cubicBezTo>
                  <a:cubicBezTo>
                    <a:pt x="155340" y="168363"/>
                    <a:pt x="165689" y="173572"/>
                    <a:pt x="176313" y="178712"/>
                  </a:cubicBezTo>
                  <a:cubicBezTo>
                    <a:pt x="181676" y="181317"/>
                    <a:pt x="187142" y="183304"/>
                    <a:pt x="193070" y="184075"/>
                  </a:cubicBezTo>
                  <a:cubicBezTo>
                    <a:pt x="194979" y="184332"/>
                    <a:pt x="196903" y="184465"/>
                    <a:pt x="198826" y="184465"/>
                  </a:cubicBezTo>
                  <a:cubicBezTo>
                    <a:pt x="199855" y="184465"/>
                    <a:pt x="200885" y="184427"/>
                    <a:pt x="201912" y="184350"/>
                  </a:cubicBezTo>
                  <a:cubicBezTo>
                    <a:pt x="206161" y="184024"/>
                    <a:pt x="212381" y="183133"/>
                    <a:pt x="214454" y="178849"/>
                  </a:cubicBezTo>
                  <a:cubicBezTo>
                    <a:pt x="215808" y="176057"/>
                    <a:pt x="215242" y="172424"/>
                    <a:pt x="213100" y="170179"/>
                  </a:cubicBezTo>
                  <a:cubicBezTo>
                    <a:pt x="211147" y="168123"/>
                    <a:pt x="208303" y="167352"/>
                    <a:pt x="205493" y="166735"/>
                  </a:cubicBezTo>
                  <a:cubicBezTo>
                    <a:pt x="204893" y="166615"/>
                    <a:pt x="204310" y="166478"/>
                    <a:pt x="203728" y="166358"/>
                  </a:cubicBezTo>
                  <a:cubicBezTo>
                    <a:pt x="191974" y="163805"/>
                    <a:pt x="180905" y="158168"/>
                    <a:pt x="171926" y="150149"/>
                  </a:cubicBezTo>
                  <a:cubicBezTo>
                    <a:pt x="171095" y="149415"/>
                    <a:pt x="169943" y="148655"/>
                    <a:pt x="168944" y="148655"/>
                  </a:cubicBezTo>
                  <a:cubicBezTo>
                    <a:pt x="168522" y="148655"/>
                    <a:pt x="168128" y="148790"/>
                    <a:pt x="167797" y="149121"/>
                  </a:cubicBezTo>
                  <a:cubicBezTo>
                    <a:pt x="167352" y="149584"/>
                    <a:pt x="167232" y="150252"/>
                    <a:pt x="166906" y="150801"/>
                  </a:cubicBezTo>
                  <a:cubicBezTo>
                    <a:pt x="166366" y="151720"/>
                    <a:pt x="165309" y="152146"/>
                    <a:pt x="164228" y="152146"/>
                  </a:cubicBezTo>
                  <a:cubicBezTo>
                    <a:pt x="163696" y="152146"/>
                    <a:pt x="163159" y="152043"/>
                    <a:pt x="162674" y="151846"/>
                  </a:cubicBezTo>
                  <a:cubicBezTo>
                    <a:pt x="161217" y="151246"/>
                    <a:pt x="160121" y="150012"/>
                    <a:pt x="159093" y="148796"/>
                  </a:cubicBezTo>
                  <a:cubicBezTo>
                    <a:pt x="156214" y="145437"/>
                    <a:pt x="154192" y="141771"/>
                    <a:pt x="154981" y="137230"/>
                  </a:cubicBezTo>
                  <a:cubicBezTo>
                    <a:pt x="155118" y="136408"/>
                    <a:pt x="155477" y="135448"/>
                    <a:pt x="156300" y="135260"/>
                  </a:cubicBezTo>
                  <a:cubicBezTo>
                    <a:pt x="156395" y="135239"/>
                    <a:pt x="156491" y="135230"/>
                    <a:pt x="156586" y="135230"/>
                  </a:cubicBezTo>
                  <a:cubicBezTo>
                    <a:pt x="157062" y="135230"/>
                    <a:pt x="157539" y="135443"/>
                    <a:pt x="158025" y="135443"/>
                  </a:cubicBezTo>
                  <a:cubicBezTo>
                    <a:pt x="158089" y="135443"/>
                    <a:pt x="158154" y="135440"/>
                    <a:pt x="158219" y="135431"/>
                  </a:cubicBezTo>
                  <a:cubicBezTo>
                    <a:pt x="158836" y="135363"/>
                    <a:pt x="159350" y="134866"/>
                    <a:pt x="159590" y="134283"/>
                  </a:cubicBezTo>
                  <a:cubicBezTo>
                    <a:pt x="159812" y="133700"/>
                    <a:pt x="159830" y="133067"/>
                    <a:pt x="159812" y="132433"/>
                  </a:cubicBezTo>
                  <a:cubicBezTo>
                    <a:pt x="159573" y="124876"/>
                    <a:pt x="154809" y="119599"/>
                    <a:pt x="151142" y="113516"/>
                  </a:cubicBezTo>
                  <a:cubicBezTo>
                    <a:pt x="149069" y="110089"/>
                    <a:pt x="146276" y="107331"/>
                    <a:pt x="143004" y="104966"/>
                  </a:cubicBezTo>
                  <a:cubicBezTo>
                    <a:pt x="136921" y="100602"/>
                    <a:pt x="129496" y="98041"/>
                    <a:pt x="122005" y="98041"/>
                  </a:cubicBezTo>
                  <a:cubicBezTo>
                    <a:pt x="121203" y="98041"/>
                    <a:pt x="120400" y="98070"/>
                    <a:pt x="119598" y="98130"/>
                  </a:cubicBezTo>
                  <a:cubicBezTo>
                    <a:pt x="111082" y="98764"/>
                    <a:pt x="103132" y="102430"/>
                    <a:pt x="95473" y="106183"/>
                  </a:cubicBezTo>
                  <a:cubicBezTo>
                    <a:pt x="91018" y="108376"/>
                    <a:pt x="86580" y="110621"/>
                    <a:pt x="81954" y="112403"/>
                  </a:cubicBezTo>
                  <a:cubicBezTo>
                    <a:pt x="78955" y="113551"/>
                    <a:pt x="73901" y="114030"/>
                    <a:pt x="71896" y="116652"/>
                  </a:cubicBezTo>
                  <a:cubicBezTo>
                    <a:pt x="71262" y="117474"/>
                    <a:pt x="70851" y="118451"/>
                    <a:pt x="70114" y="119171"/>
                  </a:cubicBezTo>
                  <a:cubicBezTo>
                    <a:pt x="68709" y="120593"/>
                    <a:pt x="66516" y="120730"/>
                    <a:pt x="64511" y="120781"/>
                  </a:cubicBezTo>
                  <a:cubicBezTo>
                    <a:pt x="64326" y="120785"/>
                    <a:pt x="64139" y="120789"/>
                    <a:pt x="63950" y="120789"/>
                  </a:cubicBezTo>
                  <a:cubicBezTo>
                    <a:pt x="63317" y="120789"/>
                    <a:pt x="62672" y="120745"/>
                    <a:pt x="62078" y="120507"/>
                  </a:cubicBezTo>
                  <a:cubicBezTo>
                    <a:pt x="61324" y="120199"/>
                    <a:pt x="60656" y="119496"/>
                    <a:pt x="60673" y="118674"/>
                  </a:cubicBezTo>
                  <a:cubicBezTo>
                    <a:pt x="60690" y="118040"/>
                    <a:pt x="61084" y="117474"/>
                    <a:pt x="61136" y="116857"/>
                  </a:cubicBezTo>
                  <a:cubicBezTo>
                    <a:pt x="61187" y="115915"/>
                    <a:pt x="60433" y="115075"/>
                    <a:pt x="59542" y="114750"/>
                  </a:cubicBezTo>
                  <a:cubicBezTo>
                    <a:pt x="57383" y="113927"/>
                    <a:pt x="55361" y="113842"/>
                    <a:pt x="53185" y="112660"/>
                  </a:cubicBezTo>
                  <a:cubicBezTo>
                    <a:pt x="51249" y="111614"/>
                    <a:pt x="49484" y="110295"/>
                    <a:pt x="47976" y="108684"/>
                  </a:cubicBezTo>
                  <a:cubicBezTo>
                    <a:pt x="38347" y="98421"/>
                    <a:pt x="42185" y="81338"/>
                    <a:pt x="35588" y="68916"/>
                  </a:cubicBezTo>
                  <a:cubicBezTo>
                    <a:pt x="31184" y="60615"/>
                    <a:pt x="21875" y="55280"/>
                    <a:pt x="12537" y="55280"/>
                  </a:cubicBezTo>
                  <a:close/>
                </a:path>
              </a:pathLst>
            </a:custGeom>
            <a:solidFill>
              <a:srgbClr val="FFFFFF">
                <a:alpha val="314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263" name="Google Shape;2263;p27"/>
          <p:cNvSpPr txBox="1">
            <a:spLocks noGrp="1"/>
          </p:cNvSpPr>
          <p:nvPr>
            <p:ph type="title"/>
          </p:nvPr>
        </p:nvSpPr>
        <p:spPr>
          <a:xfrm>
            <a:off x="1264800" y="3060684"/>
            <a:ext cx="2886400" cy="7036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 b="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264" name="Google Shape;2264;p27"/>
          <p:cNvSpPr txBox="1">
            <a:spLocks noGrp="1"/>
          </p:cNvSpPr>
          <p:nvPr>
            <p:ph type="subTitle" idx="1"/>
          </p:nvPr>
        </p:nvSpPr>
        <p:spPr>
          <a:xfrm>
            <a:off x="1264800" y="3739584"/>
            <a:ext cx="2886400" cy="872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265" name="Google Shape;2265;p27"/>
          <p:cNvSpPr txBox="1">
            <a:spLocks noGrp="1"/>
          </p:cNvSpPr>
          <p:nvPr>
            <p:ph type="title" idx="2"/>
          </p:nvPr>
        </p:nvSpPr>
        <p:spPr>
          <a:xfrm>
            <a:off x="4652800" y="3055833"/>
            <a:ext cx="2886400" cy="7036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 b="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266" name="Google Shape;2266;p27"/>
          <p:cNvSpPr txBox="1">
            <a:spLocks noGrp="1"/>
          </p:cNvSpPr>
          <p:nvPr>
            <p:ph type="subTitle" idx="3"/>
          </p:nvPr>
        </p:nvSpPr>
        <p:spPr>
          <a:xfrm>
            <a:off x="4652800" y="3734733"/>
            <a:ext cx="2886400" cy="872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267" name="Google Shape;2267;p27"/>
          <p:cNvSpPr txBox="1">
            <a:spLocks noGrp="1"/>
          </p:cNvSpPr>
          <p:nvPr>
            <p:ph type="title" idx="4"/>
          </p:nvPr>
        </p:nvSpPr>
        <p:spPr>
          <a:xfrm>
            <a:off x="8040800" y="3055833"/>
            <a:ext cx="2886400" cy="7036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 b="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268" name="Google Shape;2268;p27"/>
          <p:cNvSpPr txBox="1">
            <a:spLocks noGrp="1"/>
          </p:cNvSpPr>
          <p:nvPr>
            <p:ph type="subTitle" idx="5"/>
          </p:nvPr>
        </p:nvSpPr>
        <p:spPr>
          <a:xfrm>
            <a:off x="8040800" y="3734733"/>
            <a:ext cx="2886400" cy="872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269" name="Google Shape;2269;p27"/>
          <p:cNvSpPr txBox="1">
            <a:spLocks noGrp="1"/>
          </p:cNvSpPr>
          <p:nvPr>
            <p:ph type="title" idx="6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270" name="Google Shape;2270;p27"/>
          <p:cNvSpPr/>
          <p:nvPr/>
        </p:nvSpPr>
        <p:spPr>
          <a:xfrm rot="-1404508">
            <a:off x="10586035" y="5368889"/>
            <a:ext cx="929623" cy="1138216"/>
          </a:xfrm>
          <a:custGeom>
            <a:avLst/>
            <a:gdLst/>
            <a:ahLst/>
            <a:cxnLst/>
            <a:rect l="l" t="t" r="r" b="b"/>
            <a:pathLst>
              <a:path w="15255" h="18678" extrusionOk="0">
                <a:moveTo>
                  <a:pt x="7799" y="0"/>
                </a:moveTo>
                <a:cubicBezTo>
                  <a:pt x="7704" y="0"/>
                  <a:pt x="7600" y="10"/>
                  <a:pt x="7486" y="33"/>
                </a:cubicBezTo>
                <a:lnTo>
                  <a:pt x="7486" y="23"/>
                </a:lnTo>
                <a:lnTo>
                  <a:pt x="7476" y="33"/>
                </a:lnTo>
                <a:cubicBezTo>
                  <a:pt x="7259" y="71"/>
                  <a:pt x="7013" y="156"/>
                  <a:pt x="6720" y="297"/>
                </a:cubicBezTo>
                <a:cubicBezTo>
                  <a:pt x="6720" y="297"/>
                  <a:pt x="6749" y="411"/>
                  <a:pt x="6777" y="619"/>
                </a:cubicBezTo>
                <a:cubicBezTo>
                  <a:pt x="6115" y="1129"/>
                  <a:pt x="5133" y="1828"/>
                  <a:pt x="4348" y="2046"/>
                </a:cubicBezTo>
                <a:cubicBezTo>
                  <a:pt x="4056" y="2125"/>
                  <a:pt x="3720" y="2156"/>
                  <a:pt x="3376" y="2156"/>
                </a:cubicBezTo>
                <a:cubicBezTo>
                  <a:pt x="2861" y="2156"/>
                  <a:pt x="2327" y="2087"/>
                  <a:pt x="1891" y="2008"/>
                </a:cubicBezTo>
                <a:cubicBezTo>
                  <a:pt x="1796" y="1791"/>
                  <a:pt x="1749" y="1649"/>
                  <a:pt x="1749" y="1649"/>
                </a:cubicBezTo>
                <a:cubicBezTo>
                  <a:pt x="1418" y="1677"/>
                  <a:pt x="1154" y="1734"/>
                  <a:pt x="946" y="1810"/>
                </a:cubicBezTo>
                <a:cubicBezTo>
                  <a:pt x="351" y="2027"/>
                  <a:pt x="199" y="2395"/>
                  <a:pt x="247" y="2660"/>
                </a:cubicBezTo>
                <a:cubicBezTo>
                  <a:pt x="303" y="3010"/>
                  <a:pt x="851" y="2670"/>
                  <a:pt x="1882" y="6610"/>
                </a:cubicBezTo>
                <a:cubicBezTo>
                  <a:pt x="2742" y="9937"/>
                  <a:pt x="1" y="11581"/>
                  <a:pt x="1" y="11581"/>
                </a:cubicBezTo>
                <a:cubicBezTo>
                  <a:pt x="1" y="11581"/>
                  <a:pt x="48" y="11742"/>
                  <a:pt x="124" y="12026"/>
                </a:cubicBezTo>
                <a:lnTo>
                  <a:pt x="133" y="12063"/>
                </a:lnTo>
                <a:cubicBezTo>
                  <a:pt x="143" y="12111"/>
                  <a:pt x="162" y="12158"/>
                  <a:pt x="171" y="12215"/>
                </a:cubicBezTo>
                <a:lnTo>
                  <a:pt x="284" y="12612"/>
                </a:lnTo>
                <a:lnTo>
                  <a:pt x="379" y="12961"/>
                </a:lnTo>
                <a:cubicBezTo>
                  <a:pt x="407" y="13084"/>
                  <a:pt x="445" y="13207"/>
                  <a:pt x="483" y="13339"/>
                </a:cubicBezTo>
                <a:lnTo>
                  <a:pt x="492" y="13396"/>
                </a:lnTo>
                <a:cubicBezTo>
                  <a:pt x="681" y="14067"/>
                  <a:pt x="889" y="14842"/>
                  <a:pt x="1088" y="15570"/>
                </a:cubicBezTo>
                <a:lnTo>
                  <a:pt x="1144" y="15768"/>
                </a:lnTo>
                <a:lnTo>
                  <a:pt x="1220" y="16052"/>
                </a:lnTo>
                <a:lnTo>
                  <a:pt x="1456" y="16940"/>
                </a:lnTo>
                <a:cubicBezTo>
                  <a:pt x="1626" y="17545"/>
                  <a:pt x="1749" y="17998"/>
                  <a:pt x="1796" y="18169"/>
                </a:cubicBezTo>
                <a:cubicBezTo>
                  <a:pt x="1907" y="18575"/>
                  <a:pt x="2121" y="18678"/>
                  <a:pt x="2332" y="18678"/>
                </a:cubicBezTo>
                <a:cubicBezTo>
                  <a:pt x="2498" y="18678"/>
                  <a:pt x="2661" y="18614"/>
                  <a:pt x="2770" y="18584"/>
                </a:cubicBezTo>
                <a:cubicBezTo>
                  <a:pt x="2987" y="18528"/>
                  <a:pt x="6805" y="17460"/>
                  <a:pt x="7892" y="17157"/>
                </a:cubicBezTo>
                <a:lnTo>
                  <a:pt x="7996" y="17129"/>
                </a:lnTo>
                <a:cubicBezTo>
                  <a:pt x="8072" y="17110"/>
                  <a:pt x="8128" y="17091"/>
                  <a:pt x="8157" y="17091"/>
                </a:cubicBezTo>
                <a:lnTo>
                  <a:pt x="9017" y="16855"/>
                </a:lnTo>
                <a:cubicBezTo>
                  <a:pt x="9036" y="16845"/>
                  <a:pt x="9064" y="16836"/>
                  <a:pt x="9102" y="16827"/>
                </a:cubicBezTo>
                <a:lnTo>
                  <a:pt x="9187" y="16808"/>
                </a:lnTo>
                <a:lnTo>
                  <a:pt x="9291" y="16779"/>
                </a:lnTo>
                <a:cubicBezTo>
                  <a:pt x="10378" y="16486"/>
                  <a:pt x="14205" y="15475"/>
                  <a:pt x="14423" y="15409"/>
                </a:cubicBezTo>
                <a:cubicBezTo>
                  <a:pt x="14668" y="15343"/>
                  <a:pt x="15254" y="15286"/>
                  <a:pt x="15056" y="14558"/>
                </a:cubicBezTo>
                <a:cubicBezTo>
                  <a:pt x="15008" y="14388"/>
                  <a:pt x="14886" y="13935"/>
                  <a:pt x="14716" y="13330"/>
                </a:cubicBezTo>
                <a:lnTo>
                  <a:pt x="14716" y="13311"/>
                </a:lnTo>
                <a:lnTo>
                  <a:pt x="14659" y="13103"/>
                </a:lnTo>
                <a:lnTo>
                  <a:pt x="14460" y="12385"/>
                </a:lnTo>
                <a:cubicBezTo>
                  <a:pt x="14441" y="12309"/>
                  <a:pt x="14423" y="12234"/>
                  <a:pt x="14404" y="12158"/>
                </a:cubicBezTo>
                <a:lnTo>
                  <a:pt x="14347" y="11959"/>
                </a:lnTo>
                <a:cubicBezTo>
                  <a:pt x="14148" y="11232"/>
                  <a:pt x="13941" y="10457"/>
                  <a:pt x="13752" y="9786"/>
                </a:cubicBezTo>
                <a:lnTo>
                  <a:pt x="13383" y="8425"/>
                </a:lnTo>
                <a:cubicBezTo>
                  <a:pt x="13307" y="8141"/>
                  <a:pt x="13260" y="7971"/>
                  <a:pt x="13260" y="7971"/>
                </a:cubicBezTo>
                <a:cubicBezTo>
                  <a:pt x="13260" y="7971"/>
                  <a:pt x="10066" y="7943"/>
                  <a:pt x="9130" y="4645"/>
                </a:cubicBezTo>
                <a:cubicBezTo>
                  <a:pt x="8015" y="723"/>
                  <a:pt x="8658" y="732"/>
                  <a:pt x="8535" y="401"/>
                </a:cubicBezTo>
                <a:cubicBezTo>
                  <a:pt x="8450" y="201"/>
                  <a:pt x="8220" y="0"/>
                  <a:pt x="7799" y="0"/>
                </a:cubicBezTo>
                <a:close/>
              </a:path>
            </a:pathLst>
          </a:custGeom>
          <a:solidFill>
            <a:srgbClr val="434343">
              <a:alpha val="28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71" name="Google Shape;2271;p27"/>
          <p:cNvSpPr/>
          <p:nvPr/>
        </p:nvSpPr>
        <p:spPr>
          <a:xfrm rot="2069471">
            <a:off x="9794635" y="5867332"/>
            <a:ext cx="899763" cy="1101621"/>
          </a:xfrm>
          <a:custGeom>
            <a:avLst/>
            <a:gdLst/>
            <a:ahLst/>
            <a:cxnLst/>
            <a:rect l="l" t="t" r="r" b="b"/>
            <a:pathLst>
              <a:path w="15255" h="18678" extrusionOk="0">
                <a:moveTo>
                  <a:pt x="7799" y="0"/>
                </a:moveTo>
                <a:cubicBezTo>
                  <a:pt x="7704" y="0"/>
                  <a:pt x="7600" y="10"/>
                  <a:pt x="7486" y="33"/>
                </a:cubicBezTo>
                <a:lnTo>
                  <a:pt x="7486" y="23"/>
                </a:lnTo>
                <a:lnTo>
                  <a:pt x="7476" y="33"/>
                </a:lnTo>
                <a:cubicBezTo>
                  <a:pt x="7259" y="71"/>
                  <a:pt x="7013" y="156"/>
                  <a:pt x="6720" y="297"/>
                </a:cubicBezTo>
                <a:cubicBezTo>
                  <a:pt x="6720" y="297"/>
                  <a:pt x="6749" y="411"/>
                  <a:pt x="6777" y="619"/>
                </a:cubicBezTo>
                <a:cubicBezTo>
                  <a:pt x="6115" y="1129"/>
                  <a:pt x="5133" y="1828"/>
                  <a:pt x="4348" y="2046"/>
                </a:cubicBezTo>
                <a:cubicBezTo>
                  <a:pt x="4056" y="2125"/>
                  <a:pt x="3720" y="2156"/>
                  <a:pt x="3376" y="2156"/>
                </a:cubicBezTo>
                <a:cubicBezTo>
                  <a:pt x="2861" y="2156"/>
                  <a:pt x="2327" y="2087"/>
                  <a:pt x="1891" y="2008"/>
                </a:cubicBezTo>
                <a:cubicBezTo>
                  <a:pt x="1796" y="1791"/>
                  <a:pt x="1749" y="1649"/>
                  <a:pt x="1749" y="1649"/>
                </a:cubicBezTo>
                <a:cubicBezTo>
                  <a:pt x="1418" y="1677"/>
                  <a:pt x="1154" y="1734"/>
                  <a:pt x="946" y="1810"/>
                </a:cubicBezTo>
                <a:cubicBezTo>
                  <a:pt x="351" y="2027"/>
                  <a:pt x="199" y="2395"/>
                  <a:pt x="247" y="2660"/>
                </a:cubicBezTo>
                <a:cubicBezTo>
                  <a:pt x="303" y="3010"/>
                  <a:pt x="851" y="2670"/>
                  <a:pt x="1882" y="6610"/>
                </a:cubicBezTo>
                <a:cubicBezTo>
                  <a:pt x="2742" y="9937"/>
                  <a:pt x="1" y="11581"/>
                  <a:pt x="1" y="11581"/>
                </a:cubicBezTo>
                <a:cubicBezTo>
                  <a:pt x="1" y="11581"/>
                  <a:pt x="48" y="11742"/>
                  <a:pt x="124" y="12026"/>
                </a:cubicBezTo>
                <a:lnTo>
                  <a:pt x="133" y="12063"/>
                </a:lnTo>
                <a:cubicBezTo>
                  <a:pt x="143" y="12111"/>
                  <a:pt x="162" y="12158"/>
                  <a:pt x="171" y="12215"/>
                </a:cubicBezTo>
                <a:lnTo>
                  <a:pt x="284" y="12612"/>
                </a:lnTo>
                <a:lnTo>
                  <a:pt x="379" y="12961"/>
                </a:lnTo>
                <a:cubicBezTo>
                  <a:pt x="407" y="13084"/>
                  <a:pt x="445" y="13207"/>
                  <a:pt x="483" y="13339"/>
                </a:cubicBezTo>
                <a:lnTo>
                  <a:pt x="492" y="13396"/>
                </a:lnTo>
                <a:cubicBezTo>
                  <a:pt x="681" y="14067"/>
                  <a:pt x="889" y="14842"/>
                  <a:pt x="1088" y="15570"/>
                </a:cubicBezTo>
                <a:lnTo>
                  <a:pt x="1144" y="15768"/>
                </a:lnTo>
                <a:lnTo>
                  <a:pt x="1220" y="16052"/>
                </a:lnTo>
                <a:lnTo>
                  <a:pt x="1456" y="16940"/>
                </a:lnTo>
                <a:cubicBezTo>
                  <a:pt x="1626" y="17545"/>
                  <a:pt x="1749" y="17998"/>
                  <a:pt x="1796" y="18169"/>
                </a:cubicBezTo>
                <a:cubicBezTo>
                  <a:pt x="1907" y="18575"/>
                  <a:pt x="2121" y="18678"/>
                  <a:pt x="2332" y="18678"/>
                </a:cubicBezTo>
                <a:cubicBezTo>
                  <a:pt x="2498" y="18678"/>
                  <a:pt x="2661" y="18614"/>
                  <a:pt x="2770" y="18584"/>
                </a:cubicBezTo>
                <a:cubicBezTo>
                  <a:pt x="2987" y="18528"/>
                  <a:pt x="6805" y="17460"/>
                  <a:pt x="7892" y="17157"/>
                </a:cubicBezTo>
                <a:lnTo>
                  <a:pt x="7996" y="17129"/>
                </a:lnTo>
                <a:cubicBezTo>
                  <a:pt x="8072" y="17110"/>
                  <a:pt x="8128" y="17091"/>
                  <a:pt x="8157" y="17091"/>
                </a:cubicBezTo>
                <a:lnTo>
                  <a:pt x="9017" y="16855"/>
                </a:lnTo>
                <a:cubicBezTo>
                  <a:pt x="9036" y="16845"/>
                  <a:pt x="9064" y="16836"/>
                  <a:pt x="9102" y="16827"/>
                </a:cubicBezTo>
                <a:lnTo>
                  <a:pt x="9187" y="16808"/>
                </a:lnTo>
                <a:lnTo>
                  <a:pt x="9291" y="16779"/>
                </a:lnTo>
                <a:cubicBezTo>
                  <a:pt x="10378" y="16486"/>
                  <a:pt x="14205" y="15475"/>
                  <a:pt x="14423" y="15409"/>
                </a:cubicBezTo>
                <a:cubicBezTo>
                  <a:pt x="14668" y="15343"/>
                  <a:pt x="15254" y="15286"/>
                  <a:pt x="15056" y="14558"/>
                </a:cubicBezTo>
                <a:cubicBezTo>
                  <a:pt x="15008" y="14388"/>
                  <a:pt x="14886" y="13935"/>
                  <a:pt x="14716" y="13330"/>
                </a:cubicBezTo>
                <a:lnTo>
                  <a:pt x="14716" y="13311"/>
                </a:lnTo>
                <a:lnTo>
                  <a:pt x="14659" y="13103"/>
                </a:lnTo>
                <a:lnTo>
                  <a:pt x="14460" y="12385"/>
                </a:lnTo>
                <a:cubicBezTo>
                  <a:pt x="14441" y="12309"/>
                  <a:pt x="14423" y="12234"/>
                  <a:pt x="14404" y="12158"/>
                </a:cubicBezTo>
                <a:lnTo>
                  <a:pt x="14347" y="11959"/>
                </a:lnTo>
                <a:cubicBezTo>
                  <a:pt x="14148" y="11232"/>
                  <a:pt x="13941" y="10457"/>
                  <a:pt x="13752" y="9786"/>
                </a:cubicBezTo>
                <a:lnTo>
                  <a:pt x="13383" y="8425"/>
                </a:lnTo>
                <a:cubicBezTo>
                  <a:pt x="13307" y="8141"/>
                  <a:pt x="13260" y="7971"/>
                  <a:pt x="13260" y="7971"/>
                </a:cubicBezTo>
                <a:cubicBezTo>
                  <a:pt x="13260" y="7971"/>
                  <a:pt x="10066" y="7943"/>
                  <a:pt x="9130" y="4645"/>
                </a:cubicBezTo>
                <a:cubicBezTo>
                  <a:pt x="8015" y="723"/>
                  <a:pt x="8658" y="732"/>
                  <a:pt x="8535" y="401"/>
                </a:cubicBezTo>
                <a:cubicBezTo>
                  <a:pt x="8450" y="201"/>
                  <a:pt x="8220" y="0"/>
                  <a:pt x="7799" y="0"/>
                </a:cubicBezTo>
                <a:close/>
              </a:path>
            </a:pathLst>
          </a:custGeom>
          <a:solidFill>
            <a:srgbClr val="434343">
              <a:alpha val="28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72" name="Google Shape;2272;p27"/>
          <p:cNvSpPr/>
          <p:nvPr/>
        </p:nvSpPr>
        <p:spPr>
          <a:xfrm rot="1590203">
            <a:off x="8606464" y="5689546"/>
            <a:ext cx="929600" cy="1138188"/>
          </a:xfrm>
          <a:custGeom>
            <a:avLst/>
            <a:gdLst/>
            <a:ahLst/>
            <a:cxnLst/>
            <a:rect l="l" t="t" r="r" b="b"/>
            <a:pathLst>
              <a:path w="15255" h="18678" extrusionOk="0">
                <a:moveTo>
                  <a:pt x="7799" y="0"/>
                </a:moveTo>
                <a:cubicBezTo>
                  <a:pt x="7704" y="0"/>
                  <a:pt x="7600" y="10"/>
                  <a:pt x="7486" y="33"/>
                </a:cubicBezTo>
                <a:lnTo>
                  <a:pt x="7486" y="23"/>
                </a:lnTo>
                <a:lnTo>
                  <a:pt x="7476" y="33"/>
                </a:lnTo>
                <a:cubicBezTo>
                  <a:pt x="7259" y="71"/>
                  <a:pt x="7013" y="156"/>
                  <a:pt x="6720" y="297"/>
                </a:cubicBezTo>
                <a:cubicBezTo>
                  <a:pt x="6720" y="297"/>
                  <a:pt x="6749" y="411"/>
                  <a:pt x="6777" y="619"/>
                </a:cubicBezTo>
                <a:cubicBezTo>
                  <a:pt x="6115" y="1129"/>
                  <a:pt x="5133" y="1828"/>
                  <a:pt x="4348" y="2046"/>
                </a:cubicBezTo>
                <a:cubicBezTo>
                  <a:pt x="4056" y="2125"/>
                  <a:pt x="3720" y="2156"/>
                  <a:pt x="3376" y="2156"/>
                </a:cubicBezTo>
                <a:cubicBezTo>
                  <a:pt x="2861" y="2156"/>
                  <a:pt x="2327" y="2087"/>
                  <a:pt x="1891" y="2008"/>
                </a:cubicBezTo>
                <a:cubicBezTo>
                  <a:pt x="1796" y="1791"/>
                  <a:pt x="1749" y="1649"/>
                  <a:pt x="1749" y="1649"/>
                </a:cubicBezTo>
                <a:cubicBezTo>
                  <a:pt x="1418" y="1677"/>
                  <a:pt x="1154" y="1734"/>
                  <a:pt x="946" y="1810"/>
                </a:cubicBezTo>
                <a:cubicBezTo>
                  <a:pt x="351" y="2027"/>
                  <a:pt x="199" y="2395"/>
                  <a:pt x="247" y="2660"/>
                </a:cubicBezTo>
                <a:cubicBezTo>
                  <a:pt x="303" y="3010"/>
                  <a:pt x="851" y="2670"/>
                  <a:pt x="1882" y="6610"/>
                </a:cubicBezTo>
                <a:cubicBezTo>
                  <a:pt x="2742" y="9937"/>
                  <a:pt x="1" y="11581"/>
                  <a:pt x="1" y="11581"/>
                </a:cubicBezTo>
                <a:cubicBezTo>
                  <a:pt x="1" y="11581"/>
                  <a:pt x="48" y="11742"/>
                  <a:pt x="124" y="12026"/>
                </a:cubicBezTo>
                <a:lnTo>
                  <a:pt x="133" y="12063"/>
                </a:lnTo>
                <a:cubicBezTo>
                  <a:pt x="143" y="12111"/>
                  <a:pt x="162" y="12158"/>
                  <a:pt x="171" y="12215"/>
                </a:cubicBezTo>
                <a:lnTo>
                  <a:pt x="284" y="12612"/>
                </a:lnTo>
                <a:lnTo>
                  <a:pt x="379" y="12961"/>
                </a:lnTo>
                <a:cubicBezTo>
                  <a:pt x="407" y="13084"/>
                  <a:pt x="445" y="13207"/>
                  <a:pt x="483" y="13339"/>
                </a:cubicBezTo>
                <a:lnTo>
                  <a:pt x="492" y="13396"/>
                </a:lnTo>
                <a:cubicBezTo>
                  <a:pt x="681" y="14067"/>
                  <a:pt x="889" y="14842"/>
                  <a:pt x="1088" y="15570"/>
                </a:cubicBezTo>
                <a:lnTo>
                  <a:pt x="1144" y="15768"/>
                </a:lnTo>
                <a:lnTo>
                  <a:pt x="1220" y="16052"/>
                </a:lnTo>
                <a:lnTo>
                  <a:pt x="1456" y="16940"/>
                </a:lnTo>
                <a:cubicBezTo>
                  <a:pt x="1626" y="17545"/>
                  <a:pt x="1749" y="17998"/>
                  <a:pt x="1796" y="18169"/>
                </a:cubicBezTo>
                <a:cubicBezTo>
                  <a:pt x="1907" y="18575"/>
                  <a:pt x="2121" y="18678"/>
                  <a:pt x="2332" y="18678"/>
                </a:cubicBezTo>
                <a:cubicBezTo>
                  <a:pt x="2498" y="18678"/>
                  <a:pt x="2661" y="18614"/>
                  <a:pt x="2770" y="18584"/>
                </a:cubicBezTo>
                <a:cubicBezTo>
                  <a:pt x="2987" y="18528"/>
                  <a:pt x="6805" y="17460"/>
                  <a:pt x="7892" y="17157"/>
                </a:cubicBezTo>
                <a:lnTo>
                  <a:pt x="7996" y="17129"/>
                </a:lnTo>
                <a:cubicBezTo>
                  <a:pt x="8072" y="17110"/>
                  <a:pt x="8128" y="17091"/>
                  <a:pt x="8157" y="17091"/>
                </a:cubicBezTo>
                <a:lnTo>
                  <a:pt x="9017" y="16855"/>
                </a:lnTo>
                <a:cubicBezTo>
                  <a:pt x="9036" y="16845"/>
                  <a:pt x="9064" y="16836"/>
                  <a:pt x="9102" y="16827"/>
                </a:cubicBezTo>
                <a:lnTo>
                  <a:pt x="9187" y="16808"/>
                </a:lnTo>
                <a:lnTo>
                  <a:pt x="9291" y="16779"/>
                </a:lnTo>
                <a:cubicBezTo>
                  <a:pt x="10378" y="16486"/>
                  <a:pt x="14205" y="15475"/>
                  <a:pt x="14423" y="15409"/>
                </a:cubicBezTo>
                <a:cubicBezTo>
                  <a:pt x="14668" y="15343"/>
                  <a:pt x="15254" y="15286"/>
                  <a:pt x="15056" y="14558"/>
                </a:cubicBezTo>
                <a:cubicBezTo>
                  <a:pt x="15008" y="14388"/>
                  <a:pt x="14886" y="13935"/>
                  <a:pt x="14716" y="13330"/>
                </a:cubicBezTo>
                <a:lnTo>
                  <a:pt x="14716" y="13311"/>
                </a:lnTo>
                <a:lnTo>
                  <a:pt x="14659" y="13103"/>
                </a:lnTo>
                <a:lnTo>
                  <a:pt x="14460" y="12385"/>
                </a:lnTo>
                <a:cubicBezTo>
                  <a:pt x="14441" y="12309"/>
                  <a:pt x="14423" y="12234"/>
                  <a:pt x="14404" y="12158"/>
                </a:cubicBezTo>
                <a:lnTo>
                  <a:pt x="14347" y="11959"/>
                </a:lnTo>
                <a:cubicBezTo>
                  <a:pt x="14148" y="11232"/>
                  <a:pt x="13941" y="10457"/>
                  <a:pt x="13752" y="9786"/>
                </a:cubicBezTo>
                <a:lnTo>
                  <a:pt x="13383" y="8425"/>
                </a:lnTo>
                <a:cubicBezTo>
                  <a:pt x="13307" y="8141"/>
                  <a:pt x="13260" y="7971"/>
                  <a:pt x="13260" y="7971"/>
                </a:cubicBezTo>
                <a:cubicBezTo>
                  <a:pt x="13260" y="7971"/>
                  <a:pt x="10066" y="7943"/>
                  <a:pt x="9130" y="4645"/>
                </a:cubicBezTo>
                <a:cubicBezTo>
                  <a:pt x="8015" y="723"/>
                  <a:pt x="8658" y="732"/>
                  <a:pt x="8535" y="401"/>
                </a:cubicBezTo>
                <a:cubicBezTo>
                  <a:pt x="8450" y="201"/>
                  <a:pt x="8220" y="0"/>
                  <a:pt x="7799" y="0"/>
                </a:cubicBezTo>
                <a:close/>
              </a:path>
            </a:pathLst>
          </a:custGeom>
          <a:solidFill>
            <a:srgbClr val="434343">
              <a:alpha val="28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273" name="Google Shape;2273;p27"/>
          <p:cNvGrpSpPr/>
          <p:nvPr/>
        </p:nvGrpSpPr>
        <p:grpSpPr>
          <a:xfrm rot="-8100119" flipH="1">
            <a:off x="8044885" y="-1719639"/>
            <a:ext cx="4008611" cy="3326652"/>
            <a:chOff x="4229575" y="3280953"/>
            <a:chExt cx="1469625" cy="1219397"/>
          </a:xfrm>
        </p:grpSpPr>
        <p:sp>
          <p:nvSpPr>
            <p:cNvPr id="2274" name="Google Shape;2274;p27"/>
            <p:cNvSpPr/>
            <p:nvPr/>
          </p:nvSpPr>
          <p:spPr>
            <a:xfrm>
              <a:off x="4229575" y="3280953"/>
              <a:ext cx="1467900" cy="1167125"/>
            </a:xfrm>
            <a:custGeom>
              <a:avLst/>
              <a:gdLst/>
              <a:ahLst/>
              <a:cxnLst/>
              <a:rect l="l" t="t" r="r" b="b"/>
              <a:pathLst>
                <a:path w="58716" h="46685" extrusionOk="0">
                  <a:moveTo>
                    <a:pt x="25853" y="30504"/>
                  </a:moveTo>
                  <a:lnTo>
                    <a:pt x="26126" y="30690"/>
                  </a:lnTo>
                  <a:lnTo>
                    <a:pt x="26137" y="30668"/>
                  </a:lnTo>
                  <a:cubicBezTo>
                    <a:pt x="39151" y="37863"/>
                    <a:pt x="58716" y="41171"/>
                    <a:pt x="58716" y="41171"/>
                  </a:cubicBezTo>
                  <a:cubicBezTo>
                    <a:pt x="58716" y="41171"/>
                    <a:pt x="58650" y="41084"/>
                    <a:pt x="58519" y="40920"/>
                  </a:cubicBezTo>
                  <a:lnTo>
                    <a:pt x="58519" y="40920"/>
                  </a:lnTo>
                  <a:cubicBezTo>
                    <a:pt x="56827" y="38845"/>
                    <a:pt x="44665" y="24183"/>
                    <a:pt x="32622" y="17086"/>
                  </a:cubicBezTo>
                  <a:cubicBezTo>
                    <a:pt x="32240" y="16868"/>
                    <a:pt x="31858" y="16639"/>
                    <a:pt x="31476" y="16420"/>
                  </a:cubicBezTo>
                  <a:lnTo>
                    <a:pt x="31487" y="16409"/>
                  </a:lnTo>
                  <a:lnTo>
                    <a:pt x="30766" y="16006"/>
                  </a:lnTo>
                  <a:cubicBezTo>
                    <a:pt x="31083" y="15219"/>
                    <a:pt x="31378" y="14510"/>
                    <a:pt x="31629" y="13898"/>
                  </a:cubicBezTo>
                  <a:cubicBezTo>
                    <a:pt x="31749" y="13931"/>
                    <a:pt x="31880" y="13964"/>
                    <a:pt x="32011" y="13986"/>
                  </a:cubicBezTo>
                  <a:cubicBezTo>
                    <a:pt x="32142" y="13855"/>
                    <a:pt x="32208" y="13669"/>
                    <a:pt x="32229" y="13429"/>
                  </a:cubicBezTo>
                  <a:cubicBezTo>
                    <a:pt x="32098" y="13352"/>
                    <a:pt x="31967" y="13287"/>
                    <a:pt x="31836" y="13221"/>
                  </a:cubicBezTo>
                  <a:cubicBezTo>
                    <a:pt x="31945" y="12970"/>
                    <a:pt x="32044" y="12719"/>
                    <a:pt x="32142" y="12468"/>
                  </a:cubicBezTo>
                  <a:cubicBezTo>
                    <a:pt x="32164" y="12457"/>
                    <a:pt x="32175" y="12446"/>
                    <a:pt x="32186" y="12435"/>
                  </a:cubicBezTo>
                  <a:cubicBezTo>
                    <a:pt x="32491" y="12097"/>
                    <a:pt x="32797" y="11846"/>
                    <a:pt x="33103" y="11507"/>
                  </a:cubicBezTo>
                  <a:cubicBezTo>
                    <a:pt x="33441" y="11136"/>
                    <a:pt x="33758" y="10754"/>
                    <a:pt x="34074" y="10361"/>
                  </a:cubicBezTo>
                  <a:cubicBezTo>
                    <a:pt x="35690" y="8374"/>
                    <a:pt x="37022" y="6158"/>
                    <a:pt x="37896" y="3789"/>
                  </a:cubicBezTo>
                  <a:cubicBezTo>
                    <a:pt x="38027" y="3417"/>
                    <a:pt x="38158" y="3046"/>
                    <a:pt x="38267" y="2664"/>
                  </a:cubicBezTo>
                  <a:cubicBezTo>
                    <a:pt x="38387" y="2271"/>
                    <a:pt x="38169" y="1812"/>
                    <a:pt x="37732" y="1572"/>
                  </a:cubicBezTo>
                  <a:cubicBezTo>
                    <a:pt x="37393" y="1387"/>
                    <a:pt x="37033" y="1201"/>
                    <a:pt x="36651" y="1037"/>
                  </a:cubicBezTo>
                  <a:cubicBezTo>
                    <a:pt x="35909" y="699"/>
                    <a:pt x="35112" y="404"/>
                    <a:pt x="34347" y="164"/>
                  </a:cubicBezTo>
                  <a:cubicBezTo>
                    <a:pt x="33812" y="0"/>
                    <a:pt x="33277" y="208"/>
                    <a:pt x="33103" y="633"/>
                  </a:cubicBezTo>
                  <a:cubicBezTo>
                    <a:pt x="32644" y="1769"/>
                    <a:pt x="32273" y="2926"/>
                    <a:pt x="31978" y="4127"/>
                  </a:cubicBezTo>
                  <a:cubicBezTo>
                    <a:pt x="31978" y="4127"/>
                    <a:pt x="31978" y="4127"/>
                    <a:pt x="31978" y="4127"/>
                  </a:cubicBezTo>
                  <a:cubicBezTo>
                    <a:pt x="31476" y="6212"/>
                    <a:pt x="31236" y="8363"/>
                    <a:pt x="31279" y="10558"/>
                  </a:cubicBezTo>
                  <a:lnTo>
                    <a:pt x="31279" y="10579"/>
                  </a:lnTo>
                  <a:cubicBezTo>
                    <a:pt x="31290" y="11136"/>
                    <a:pt x="31290" y="11573"/>
                    <a:pt x="31454" y="12108"/>
                  </a:cubicBezTo>
                  <a:cubicBezTo>
                    <a:pt x="31356" y="12381"/>
                    <a:pt x="31258" y="12643"/>
                    <a:pt x="31159" y="12916"/>
                  </a:cubicBezTo>
                  <a:cubicBezTo>
                    <a:pt x="31028" y="12861"/>
                    <a:pt x="30908" y="12807"/>
                    <a:pt x="30777" y="12763"/>
                  </a:cubicBezTo>
                  <a:cubicBezTo>
                    <a:pt x="30646" y="13003"/>
                    <a:pt x="30548" y="13243"/>
                    <a:pt x="30493" y="13484"/>
                  </a:cubicBezTo>
                  <a:cubicBezTo>
                    <a:pt x="30614" y="13549"/>
                    <a:pt x="30755" y="13604"/>
                    <a:pt x="30886" y="13658"/>
                  </a:cubicBezTo>
                  <a:cubicBezTo>
                    <a:pt x="30657" y="14259"/>
                    <a:pt x="30406" y="14936"/>
                    <a:pt x="30133" y="15667"/>
                  </a:cubicBezTo>
                  <a:cubicBezTo>
                    <a:pt x="19947" y="10066"/>
                    <a:pt x="11628" y="7894"/>
                    <a:pt x="6332" y="7064"/>
                  </a:cubicBezTo>
                  <a:cubicBezTo>
                    <a:pt x="3417" y="6616"/>
                    <a:pt x="1409" y="6562"/>
                    <a:pt x="524" y="6573"/>
                  </a:cubicBezTo>
                  <a:cubicBezTo>
                    <a:pt x="175" y="6573"/>
                    <a:pt x="0" y="6583"/>
                    <a:pt x="0" y="6583"/>
                  </a:cubicBezTo>
                  <a:cubicBezTo>
                    <a:pt x="0" y="6583"/>
                    <a:pt x="4291" y="15722"/>
                    <a:pt x="18178" y="25602"/>
                  </a:cubicBezTo>
                  <a:cubicBezTo>
                    <a:pt x="19466" y="26519"/>
                    <a:pt x="20831" y="27436"/>
                    <a:pt x="22283" y="28353"/>
                  </a:cubicBezTo>
                  <a:cubicBezTo>
                    <a:pt x="23037" y="28834"/>
                    <a:pt x="23823" y="29325"/>
                    <a:pt x="24631" y="29806"/>
                  </a:cubicBezTo>
                  <a:cubicBezTo>
                    <a:pt x="24139" y="31028"/>
                    <a:pt x="23692" y="32131"/>
                    <a:pt x="23320" y="33037"/>
                  </a:cubicBezTo>
                  <a:cubicBezTo>
                    <a:pt x="23189" y="32983"/>
                    <a:pt x="23058" y="32939"/>
                    <a:pt x="22917" y="32895"/>
                  </a:cubicBezTo>
                  <a:cubicBezTo>
                    <a:pt x="22796" y="33114"/>
                    <a:pt x="22698" y="33354"/>
                    <a:pt x="22633" y="33616"/>
                  </a:cubicBezTo>
                  <a:cubicBezTo>
                    <a:pt x="22764" y="33670"/>
                    <a:pt x="22895" y="33725"/>
                    <a:pt x="23026" y="33769"/>
                  </a:cubicBezTo>
                  <a:cubicBezTo>
                    <a:pt x="22917" y="34042"/>
                    <a:pt x="22807" y="34304"/>
                    <a:pt x="22698" y="34566"/>
                  </a:cubicBezTo>
                  <a:cubicBezTo>
                    <a:pt x="22207" y="34850"/>
                    <a:pt x="21912" y="35166"/>
                    <a:pt x="21530" y="35570"/>
                  </a:cubicBezTo>
                  <a:cubicBezTo>
                    <a:pt x="21519" y="35570"/>
                    <a:pt x="21519" y="35581"/>
                    <a:pt x="21508" y="35581"/>
                  </a:cubicBezTo>
                  <a:cubicBezTo>
                    <a:pt x="20001" y="37164"/>
                    <a:pt x="18713" y="38911"/>
                    <a:pt x="17676" y="40789"/>
                  </a:cubicBezTo>
                  <a:cubicBezTo>
                    <a:pt x="17676" y="40789"/>
                    <a:pt x="17676" y="40789"/>
                    <a:pt x="17676" y="40789"/>
                  </a:cubicBezTo>
                  <a:cubicBezTo>
                    <a:pt x="17076" y="41870"/>
                    <a:pt x="16562" y="42983"/>
                    <a:pt x="16137" y="44130"/>
                  </a:cubicBezTo>
                  <a:cubicBezTo>
                    <a:pt x="15973" y="44555"/>
                    <a:pt x="16235" y="45069"/>
                    <a:pt x="16726" y="45309"/>
                  </a:cubicBezTo>
                  <a:cubicBezTo>
                    <a:pt x="17458" y="45647"/>
                    <a:pt x="18233" y="45975"/>
                    <a:pt x="19019" y="46226"/>
                  </a:cubicBezTo>
                  <a:cubicBezTo>
                    <a:pt x="19412" y="46357"/>
                    <a:pt x="19794" y="46477"/>
                    <a:pt x="20176" y="46564"/>
                  </a:cubicBezTo>
                  <a:cubicBezTo>
                    <a:pt x="20657" y="46684"/>
                    <a:pt x="21126" y="46499"/>
                    <a:pt x="21312" y="46117"/>
                  </a:cubicBezTo>
                  <a:cubicBezTo>
                    <a:pt x="21486" y="45767"/>
                    <a:pt x="21650" y="45407"/>
                    <a:pt x="21803" y="45047"/>
                  </a:cubicBezTo>
                  <a:cubicBezTo>
                    <a:pt x="22764" y="42710"/>
                    <a:pt x="23277" y="40177"/>
                    <a:pt x="23441" y="37623"/>
                  </a:cubicBezTo>
                  <a:cubicBezTo>
                    <a:pt x="23473" y="37120"/>
                    <a:pt x="23495" y="36618"/>
                    <a:pt x="23495" y="36127"/>
                  </a:cubicBezTo>
                  <a:cubicBezTo>
                    <a:pt x="23506" y="35668"/>
                    <a:pt x="23451" y="35275"/>
                    <a:pt x="23451" y="34817"/>
                  </a:cubicBezTo>
                  <a:cubicBezTo>
                    <a:pt x="23451" y="34806"/>
                    <a:pt x="23451" y="34784"/>
                    <a:pt x="23451" y="34762"/>
                  </a:cubicBezTo>
                  <a:cubicBezTo>
                    <a:pt x="23539" y="34511"/>
                    <a:pt x="23637" y="34260"/>
                    <a:pt x="23735" y="34009"/>
                  </a:cubicBezTo>
                  <a:cubicBezTo>
                    <a:pt x="23866" y="34042"/>
                    <a:pt x="24008" y="34085"/>
                    <a:pt x="24161" y="34118"/>
                  </a:cubicBezTo>
                  <a:cubicBezTo>
                    <a:pt x="24303" y="33922"/>
                    <a:pt x="24379" y="33736"/>
                    <a:pt x="24369" y="33561"/>
                  </a:cubicBezTo>
                  <a:cubicBezTo>
                    <a:pt x="24259" y="33485"/>
                    <a:pt x="24150" y="33419"/>
                    <a:pt x="24030" y="33365"/>
                  </a:cubicBezTo>
                  <a:cubicBezTo>
                    <a:pt x="24379" y="32448"/>
                    <a:pt x="24783" y="31356"/>
                    <a:pt x="25242" y="30155"/>
                  </a:cubicBezTo>
                  <a:cubicBezTo>
                    <a:pt x="25439" y="30275"/>
                    <a:pt x="25646" y="30395"/>
                    <a:pt x="25853" y="30504"/>
                  </a:cubicBezTo>
                </a:path>
              </a:pathLst>
            </a:custGeom>
            <a:solidFill>
              <a:srgbClr val="434343">
                <a:alpha val="28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5" name="Google Shape;2275;p27"/>
            <p:cNvSpPr/>
            <p:nvPr/>
          </p:nvSpPr>
          <p:spPr>
            <a:xfrm>
              <a:off x="4231275" y="3497800"/>
              <a:ext cx="1467925" cy="864700"/>
            </a:xfrm>
            <a:custGeom>
              <a:avLst/>
              <a:gdLst/>
              <a:ahLst/>
              <a:cxnLst/>
              <a:rect l="l" t="t" r="r" b="b"/>
              <a:pathLst>
                <a:path w="58717" h="34588" extrusionOk="0">
                  <a:moveTo>
                    <a:pt x="525" y="1"/>
                  </a:moveTo>
                  <a:cubicBezTo>
                    <a:pt x="175" y="1"/>
                    <a:pt x="1" y="11"/>
                    <a:pt x="1" y="11"/>
                  </a:cubicBezTo>
                  <a:lnTo>
                    <a:pt x="1" y="11"/>
                  </a:lnTo>
                  <a:cubicBezTo>
                    <a:pt x="1" y="11"/>
                    <a:pt x="4291" y="9139"/>
                    <a:pt x="18179" y="19030"/>
                  </a:cubicBezTo>
                  <a:lnTo>
                    <a:pt x="18179" y="19030"/>
                  </a:lnTo>
                  <a:cubicBezTo>
                    <a:pt x="19467" y="19936"/>
                    <a:pt x="20832" y="20864"/>
                    <a:pt x="22284" y="21781"/>
                  </a:cubicBezTo>
                  <a:lnTo>
                    <a:pt x="22284" y="21781"/>
                  </a:lnTo>
                  <a:cubicBezTo>
                    <a:pt x="23157" y="22338"/>
                    <a:pt x="24063" y="22895"/>
                    <a:pt x="25013" y="23452"/>
                  </a:cubicBezTo>
                  <a:lnTo>
                    <a:pt x="25013" y="23452"/>
                  </a:lnTo>
                  <a:cubicBezTo>
                    <a:pt x="37994" y="31094"/>
                    <a:pt x="58716" y="34588"/>
                    <a:pt x="58716" y="34588"/>
                  </a:cubicBezTo>
                  <a:lnTo>
                    <a:pt x="58716" y="34588"/>
                  </a:lnTo>
                  <a:cubicBezTo>
                    <a:pt x="58716" y="34588"/>
                    <a:pt x="58651" y="34501"/>
                    <a:pt x="58520" y="34348"/>
                  </a:cubicBezTo>
                  <a:lnTo>
                    <a:pt x="58520" y="34348"/>
                  </a:lnTo>
                  <a:lnTo>
                    <a:pt x="58520" y="34348"/>
                  </a:lnTo>
                  <a:cubicBezTo>
                    <a:pt x="56827" y="32262"/>
                    <a:pt x="44665" y="17600"/>
                    <a:pt x="32623" y="10514"/>
                  </a:cubicBezTo>
                  <a:lnTo>
                    <a:pt x="32623" y="10514"/>
                  </a:lnTo>
                  <a:cubicBezTo>
                    <a:pt x="21301" y="3844"/>
                    <a:pt x="12054" y="1387"/>
                    <a:pt x="6333" y="492"/>
                  </a:cubicBezTo>
                  <a:lnTo>
                    <a:pt x="6333" y="492"/>
                  </a:lnTo>
                  <a:cubicBezTo>
                    <a:pt x="3625" y="66"/>
                    <a:pt x="1704" y="1"/>
                    <a:pt x="732" y="1"/>
                  </a:cubicBezTo>
                  <a:lnTo>
                    <a:pt x="732" y="1"/>
                  </a:lnTo>
                  <a:cubicBezTo>
                    <a:pt x="656" y="1"/>
                    <a:pt x="590" y="1"/>
                    <a:pt x="525" y="1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6" name="Google Shape;2276;p27"/>
            <p:cNvSpPr/>
            <p:nvPr/>
          </p:nvSpPr>
          <p:spPr>
            <a:xfrm>
              <a:off x="4244375" y="3497525"/>
              <a:ext cx="1449900" cy="858975"/>
            </a:xfrm>
            <a:custGeom>
              <a:avLst/>
              <a:gdLst/>
              <a:ahLst/>
              <a:cxnLst/>
              <a:rect l="l" t="t" r="r" b="b"/>
              <a:pathLst>
                <a:path w="57996" h="34359" extrusionOk="0">
                  <a:moveTo>
                    <a:pt x="4444" y="2643"/>
                  </a:moveTo>
                  <a:cubicBezTo>
                    <a:pt x="3134" y="1878"/>
                    <a:pt x="1835" y="1114"/>
                    <a:pt x="525" y="350"/>
                  </a:cubicBezTo>
                  <a:cubicBezTo>
                    <a:pt x="448" y="295"/>
                    <a:pt x="252" y="175"/>
                    <a:pt x="1" y="12"/>
                  </a:cubicBezTo>
                  <a:cubicBezTo>
                    <a:pt x="885" y="1"/>
                    <a:pt x="2894" y="44"/>
                    <a:pt x="5809" y="503"/>
                  </a:cubicBezTo>
                  <a:cubicBezTo>
                    <a:pt x="11530" y="1398"/>
                    <a:pt x="20777" y="3855"/>
                    <a:pt x="32099" y="10525"/>
                  </a:cubicBezTo>
                  <a:cubicBezTo>
                    <a:pt x="44141" y="17611"/>
                    <a:pt x="56303" y="32273"/>
                    <a:pt x="57996" y="34359"/>
                  </a:cubicBezTo>
                  <a:cubicBezTo>
                    <a:pt x="56827" y="33365"/>
                    <a:pt x="55539" y="32601"/>
                    <a:pt x="54185" y="31804"/>
                  </a:cubicBezTo>
                  <a:cubicBezTo>
                    <a:pt x="49502" y="29064"/>
                    <a:pt x="44829" y="26323"/>
                    <a:pt x="40145" y="23583"/>
                  </a:cubicBezTo>
                  <a:cubicBezTo>
                    <a:pt x="30854" y="18124"/>
                    <a:pt x="21563" y="12676"/>
                    <a:pt x="12272" y="7228"/>
                  </a:cubicBezTo>
                  <a:cubicBezTo>
                    <a:pt x="9663" y="5700"/>
                    <a:pt x="7053" y="4171"/>
                    <a:pt x="4444" y="2643"/>
                  </a:cubicBezTo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7" name="Google Shape;2277;p27"/>
            <p:cNvSpPr/>
            <p:nvPr/>
          </p:nvSpPr>
          <p:spPr>
            <a:xfrm>
              <a:off x="5360450" y="4125850"/>
              <a:ext cx="214000" cy="167875"/>
            </a:xfrm>
            <a:custGeom>
              <a:avLst/>
              <a:gdLst/>
              <a:ahLst/>
              <a:cxnLst/>
              <a:rect l="l" t="t" r="r" b="b"/>
              <a:pathLst>
                <a:path w="8560" h="6715" extrusionOk="0">
                  <a:moveTo>
                    <a:pt x="2511" y="22"/>
                  </a:moveTo>
                  <a:cubicBezTo>
                    <a:pt x="1987" y="120"/>
                    <a:pt x="1420" y="928"/>
                    <a:pt x="1136" y="1321"/>
                  </a:cubicBezTo>
                  <a:lnTo>
                    <a:pt x="1136" y="1321"/>
                  </a:lnTo>
                  <a:cubicBezTo>
                    <a:pt x="710" y="1900"/>
                    <a:pt x="382" y="2555"/>
                    <a:pt x="197" y="3243"/>
                  </a:cubicBezTo>
                  <a:lnTo>
                    <a:pt x="197" y="3243"/>
                  </a:lnTo>
                  <a:cubicBezTo>
                    <a:pt x="0" y="4018"/>
                    <a:pt x="44" y="4487"/>
                    <a:pt x="721" y="4979"/>
                  </a:cubicBezTo>
                  <a:lnTo>
                    <a:pt x="721" y="4979"/>
                  </a:lnTo>
                  <a:cubicBezTo>
                    <a:pt x="1070" y="5241"/>
                    <a:pt x="1496" y="5426"/>
                    <a:pt x="1845" y="5557"/>
                  </a:cubicBezTo>
                  <a:lnTo>
                    <a:pt x="1845" y="5557"/>
                  </a:lnTo>
                  <a:cubicBezTo>
                    <a:pt x="3669" y="6234"/>
                    <a:pt x="5590" y="6715"/>
                    <a:pt x="7533" y="6605"/>
                  </a:cubicBezTo>
                  <a:lnTo>
                    <a:pt x="7533" y="6605"/>
                  </a:lnTo>
                  <a:cubicBezTo>
                    <a:pt x="8243" y="6562"/>
                    <a:pt x="8560" y="5994"/>
                    <a:pt x="8265" y="5361"/>
                  </a:cubicBezTo>
                  <a:lnTo>
                    <a:pt x="8265" y="5361"/>
                  </a:lnTo>
                  <a:cubicBezTo>
                    <a:pt x="7424" y="3614"/>
                    <a:pt x="6070" y="2162"/>
                    <a:pt x="4586" y="895"/>
                  </a:cubicBezTo>
                  <a:lnTo>
                    <a:pt x="4586" y="895"/>
                  </a:lnTo>
                  <a:cubicBezTo>
                    <a:pt x="4302" y="655"/>
                    <a:pt x="3931" y="371"/>
                    <a:pt x="3527" y="186"/>
                  </a:cubicBezTo>
                  <a:lnTo>
                    <a:pt x="3527" y="186"/>
                  </a:lnTo>
                  <a:cubicBezTo>
                    <a:pt x="3276" y="77"/>
                    <a:pt x="3003" y="0"/>
                    <a:pt x="2751" y="0"/>
                  </a:cubicBezTo>
                  <a:lnTo>
                    <a:pt x="2751" y="0"/>
                  </a:lnTo>
                  <a:cubicBezTo>
                    <a:pt x="2664" y="0"/>
                    <a:pt x="2588" y="0"/>
                    <a:pt x="2511" y="22"/>
                  </a:cubicBezTo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8" name="Google Shape;2278;p27"/>
            <p:cNvSpPr/>
            <p:nvPr/>
          </p:nvSpPr>
          <p:spPr>
            <a:xfrm>
              <a:off x="5368350" y="4132675"/>
              <a:ext cx="195200" cy="153950"/>
            </a:xfrm>
            <a:custGeom>
              <a:avLst/>
              <a:gdLst/>
              <a:ahLst/>
              <a:cxnLst/>
              <a:rect l="l" t="t" r="r" b="b"/>
              <a:pathLst>
                <a:path w="7808" h="6158" extrusionOk="0">
                  <a:moveTo>
                    <a:pt x="2250" y="11"/>
                  </a:moveTo>
                  <a:cubicBezTo>
                    <a:pt x="1857" y="88"/>
                    <a:pt x="1344" y="797"/>
                    <a:pt x="1093" y="1136"/>
                  </a:cubicBezTo>
                  <a:lnTo>
                    <a:pt x="1093" y="1136"/>
                  </a:lnTo>
                  <a:lnTo>
                    <a:pt x="1038" y="1212"/>
                  </a:lnTo>
                  <a:cubicBezTo>
                    <a:pt x="918" y="1376"/>
                    <a:pt x="809" y="1540"/>
                    <a:pt x="700" y="1714"/>
                  </a:cubicBezTo>
                  <a:lnTo>
                    <a:pt x="700" y="1714"/>
                  </a:lnTo>
                  <a:cubicBezTo>
                    <a:pt x="569" y="1954"/>
                    <a:pt x="438" y="2206"/>
                    <a:pt x="339" y="2457"/>
                  </a:cubicBezTo>
                  <a:lnTo>
                    <a:pt x="339" y="2457"/>
                  </a:lnTo>
                  <a:cubicBezTo>
                    <a:pt x="263" y="2642"/>
                    <a:pt x="197" y="2839"/>
                    <a:pt x="154" y="3035"/>
                  </a:cubicBezTo>
                  <a:lnTo>
                    <a:pt x="154" y="3035"/>
                  </a:lnTo>
                  <a:cubicBezTo>
                    <a:pt x="23" y="3527"/>
                    <a:pt x="1" y="3843"/>
                    <a:pt x="208" y="4138"/>
                  </a:cubicBezTo>
                  <a:lnTo>
                    <a:pt x="208" y="4138"/>
                  </a:lnTo>
                  <a:cubicBezTo>
                    <a:pt x="285" y="4247"/>
                    <a:pt x="405" y="4367"/>
                    <a:pt x="569" y="4487"/>
                  </a:cubicBezTo>
                  <a:lnTo>
                    <a:pt x="569" y="4487"/>
                  </a:lnTo>
                  <a:cubicBezTo>
                    <a:pt x="831" y="4684"/>
                    <a:pt x="1180" y="4859"/>
                    <a:pt x="1628" y="5022"/>
                  </a:cubicBezTo>
                  <a:lnTo>
                    <a:pt x="1628" y="5022"/>
                  </a:lnTo>
                  <a:cubicBezTo>
                    <a:pt x="3778" y="5830"/>
                    <a:pt x="5547" y="6158"/>
                    <a:pt x="7196" y="6060"/>
                  </a:cubicBezTo>
                  <a:lnTo>
                    <a:pt x="7196" y="6060"/>
                  </a:lnTo>
                  <a:cubicBezTo>
                    <a:pt x="7447" y="6038"/>
                    <a:pt x="7632" y="5950"/>
                    <a:pt x="7720" y="5798"/>
                  </a:cubicBezTo>
                  <a:lnTo>
                    <a:pt x="7720" y="5798"/>
                  </a:lnTo>
                  <a:cubicBezTo>
                    <a:pt x="7807" y="5656"/>
                    <a:pt x="7807" y="5470"/>
                    <a:pt x="7731" y="5273"/>
                  </a:cubicBezTo>
                  <a:lnTo>
                    <a:pt x="7731" y="5273"/>
                  </a:lnTo>
                  <a:cubicBezTo>
                    <a:pt x="7720" y="5252"/>
                    <a:pt x="7709" y="5230"/>
                    <a:pt x="7698" y="5208"/>
                  </a:cubicBezTo>
                  <a:lnTo>
                    <a:pt x="7698" y="5208"/>
                  </a:lnTo>
                  <a:cubicBezTo>
                    <a:pt x="7076" y="3909"/>
                    <a:pt x="6126" y="2675"/>
                    <a:pt x="4728" y="1398"/>
                  </a:cubicBezTo>
                  <a:lnTo>
                    <a:pt x="4728" y="1398"/>
                  </a:lnTo>
                  <a:cubicBezTo>
                    <a:pt x="4532" y="1212"/>
                    <a:pt x="4313" y="1026"/>
                    <a:pt x="4095" y="830"/>
                  </a:cubicBezTo>
                  <a:lnTo>
                    <a:pt x="4095" y="830"/>
                  </a:lnTo>
                  <a:cubicBezTo>
                    <a:pt x="3746" y="524"/>
                    <a:pt x="3407" y="306"/>
                    <a:pt x="3101" y="164"/>
                  </a:cubicBezTo>
                  <a:lnTo>
                    <a:pt x="3101" y="164"/>
                  </a:lnTo>
                  <a:cubicBezTo>
                    <a:pt x="2850" y="55"/>
                    <a:pt x="2632" y="0"/>
                    <a:pt x="2425" y="0"/>
                  </a:cubicBezTo>
                  <a:lnTo>
                    <a:pt x="2425" y="0"/>
                  </a:lnTo>
                  <a:cubicBezTo>
                    <a:pt x="2370" y="0"/>
                    <a:pt x="2304" y="0"/>
                    <a:pt x="2250" y="11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79" name="Google Shape;2279;p27"/>
            <p:cNvSpPr/>
            <p:nvPr/>
          </p:nvSpPr>
          <p:spPr>
            <a:xfrm>
              <a:off x="5368350" y="4167600"/>
              <a:ext cx="193275" cy="96925"/>
            </a:xfrm>
            <a:custGeom>
              <a:avLst/>
              <a:gdLst/>
              <a:ahLst/>
              <a:cxnLst/>
              <a:rect l="l" t="t" r="r" b="b"/>
              <a:pathLst>
                <a:path w="7731" h="3877" extrusionOk="0">
                  <a:moveTo>
                    <a:pt x="208" y="2741"/>
                  </a:moveTo>
                  <a:cubicBezTo>
                    <a:pt x="1" y="2446"/>
                    <a:pt x="23" y="2130"/>
                    <a:pt x="154" y="1638"/>
                  </a:cubicBezTo>
                  <a:cubicBezTo>
                    <a:pt x="197" y="1442"/>
                    <a:pt x="263" y="1245"/>
                    <a:pt x="339" y="1060"/>
                  </a:cubicBezTo>
                  <a:cubicBezTo>
                    <a:pt x="1071" y="1136"/>
                    <a:pt x="1791" y="1158"/>
                    <a:pt x="2512" y="1049"/>
                  </a:cubicBezTo>
                  <a:cubicBezTo>
                    <a:pt x="3331" y="918"/>
                    <a:pt x="4150" y="568"/>
                    <a:pt x="4728" y="1"/>
                  </a:cubicBezTo>
                  <a:cubicBezTo>
                    <a:pt x="6126" y="1278"/>
                    <a:pt x="7076" y="2512"/>
                    <a:pt x="7698" y="3811"/>
                  </a:cubicBezTo>
                  <a:cubicBezTo>
                    <a:pt x="7709" y="3833"/>
                    <a:pt x="7720" y="3855"/>
                    <a:pt x="7731" y="3876"/>
                  </a:cubicBezTo>
                  <a:cubicBezTo>
                    <a:pt x="7403" y="3713"/>
                    <a:pt x="7076" y="3571"/>
                    <a:pt x="6748" y="3440"/>
                  </a:cubicBezTo>
                  <a:cubicBezTo>
                    <a:pt x="6071" y="3167"/>
                    <a:pt x="5307" y="3036"/>
                    <a:pt x="4597" y="2894"/>
                  </a:cubicBezTo>
                  <a:cubicBezTo>
                    <a:pt x="3833" y="2730"/>
                    <a:pt x="3047" y="2643"/>
                    <a:pt x="2261" y="2621"/>
                  </a:cubicBezTo>
                  <a:cubicBezTo>
                    <a:pt x="2108" y="2621"/>
                    <a:pt x="798" y="2686"/>
                    <a:pt x="208" y="2741"/>
                  </a:cubicBezTo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0" name="Google Shape;2280;p27"/>
            <p:cNvSpPr/>
            <p:nvPr/>
          </p:nvSpPr>
          <p:spPr>
            <a:xfrm>
              <a:off x="4305525" y="3533000"/>
              <a:ext cx="224100" cy="181825"/>
            </a:xfrm>
            <a:custGeom>
              <a:avLst/>
              <a:gdLst/>
              <a:ahLst/>
              <a:cxnLst/>
              <a:rect l="l" t="t" r="r" b="b"/>
              <a:pathLst>
                <a:path w="8964" h="7273" extrusionOk="0">
                  <a:moveTo>
                    <a:pt x="1114" y="56"/>
                  </a:moveTo>
                  <a:cubicBezTo>
                    <a:pt x="382" y="143"/>
                    <a:pt x="0" y="765"/>
                    <a:pt x="295" y="1464"/>
                  </a:cubicBezTo>
                  <a:lnTo>
                    <a:pt x="295" y="1464"/>
                  </a:lnTo>
                  <a:cubicBezTo>
                    <a:pt x="1081" y="3342"/>
                    <a:pt x="2435" y="4881"/>
                    <a:pt x="3931" y="6202"/>
                  </a:cubicBezTo>
                  <a:lnTo>
                    <a:pt x="3931" y="6202"/>
                  </a:lnTo>
                  <a:cubicBezTo>
                    <a:pt x="4214" y="6453"/>
                    <a:pt x="4586" y="6748"/>
                    <a:pt x="4990" y="6923"/>
                  </a:cubicBezTo>
                  <a:lnTo>
                    <a:pt x="4990" y="6923"/>
                  </a:lnTo>
                  <a:cubicBezTo>
                    <a:pt x="5776" y="7272"/>
                    <a:pt x="6234" y="7043"/>
                    <a:pt x="6867" y="6410"/>
                  </a:cubicBezTo>
                  <a:lnTo>
                    <a:pt x="6867" y="6410"/>
                  </a:lnTo>
                  <a:cubicBezTo>
                    <a:pt x="7435" y="5842"/>
                    <a:pt x="7894" y="5165"/>
                    <a:pt x="8232" y="4434"/>
                  </a:cubicBezTo>
                  <a:lnTo>
                    <a:pt x="8232" y="4434"/>
                  </a:lnTo>
                  <a:cubicBezTo>
                    <a:pt x="8472" y="3931"/>
                    <a:pt x="8964" y="2938"/>
                    <a:pt x="8811" y="2381"/>
                  </a:cubicBezTo>
                  <a:lnTo>
                    <a:pt x="8811" y="2381"/>
                  </a:lnTo>
                  <a:cubicBezTo>
                    <a:pt x="8723" y="2032"/>
                    <a:pt x="8472" y="1759"/>
                    <a:pt x="8178" y="1529"/>
                  </a:cubicBezTo>
                  <a:lnTo>
                    <a:pt x="8178" y="1529"/>
                  </a:lnTo>
                  <a:cubicBezTo>
                    <a:pt x="7817" y="1267"/>
                    <a:pt x="7381" y="1071"/>
                    <a:pt x="7020" y="940"/>
                  </a:cubicBezTo>
                  <a:lnTo>
                    <a:pt x="7020" y="940"/>
                  </a:lnTo>
                  <a:cubicBezTo>
                    <a:pt x="5470" y="394"/>
                    <a:pt x="3843" y="1"/>
                    <a:pt x="2184" y="1"/>
                  </a:cubicBezTo>
                  <a:lnTo>
                    <a:pt x="2184" y="1"/>
                  </a:lnTo>
                  <a:cubicBezTo>
                    <a:pt x="1823" y="1"/>
                    <a:pt x="1474" y="23"/>
                    <a:pt x="1114" y="56"/>
                  </a:cubicBezTo>
                  <a:close/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1" name="Google Shape;2281;p27"/>
            <p:cNvSpPr/>
            <p:nvPr/>
          </p:nvSpPr>
          <p:spPr>
            <a:xfrm>
              <a:off x="4315350" y="3539025"/>
              <a:ext cx="207725" cy="168425"/>
            </a:xfrm>
            <a:custGeom>
              <a:avLst/>
              <a:gdLst/>
              <a:ahLst/>
              <a:cxnLst/>
              <a:rect l="l" t="t" r="r" b="b"/>
              <a:pathLst>
                <a:path w="8309" h="6737" extrusionOk="0">
                  <a:moveTo>
                    <a:pt x="743" y="55"/>
                  </a:moveTo>
                  <a:cubicBezTo>
                    <a:pt x="470" y="87"/>
                    <a:pt x="240" y="218"/>
                    <a:pt x="131" y="415"/>
                  </a:cubicBezTo>
                  <a:lnTo>
                    <a:pt x="131" y="415"/>
                  </a:lnTo>
                  <a:cubicBezTo>
                    <a:pt x="11" y="611"/>
                    <a:pt x="0" y="863"/>
                    <a:pt x="109" y="1125"/>
                  </a:cubicBezTo>
                  <a:lnTo>
                    <a:pt x="109" y="1125"/>
                  </a:lnTo>
                  <a:cubicBezTo>
                    <a:pt x="350" y="1692"/>
                    <a:pt x="644" y="2238"/>
                    <a:pt x="1005" y="2784"/>
                  </a:cubicBezTo>
                  <a:lnTo>
                    <a:pt x="1005" y="2784"/>
                  </a:lnTo>
                  <a:cubicBezTo>
                    <a:pt x="1212" y="3101"/>
                    <a:pt x="1441" y="3406"/>
                    <a:pt x="1692" y="3723"/>
                  </a:cubicBezTo>
                  <a:lnTo>
                    <a:pt x="1692" y="3723"/>
                  </a:lnTo>
                  <a:cubicBezTo>
                    <a:pt x="2249" y="4400"/>
                    <a:pt x="2904" y="5088"/>
                    <a:pt x="3690" y="5776"/>
                  </a:cubicBezTo>
                  <a:lnTo>
                    <a:pt x="3690" y="5776"/>
                  </a:lnTo>
                  <a:cubicBezTo>
                    <a:pt x="4062" y="6103"/>
                    <a:pt x="4389" y="6332"/>
                    <a:pt x="4695" y="6463"/>
                  </a:cubicBezTo>
                  <a:lnTo>
                    <a:pt x="4695" y="6463"/>
                  </a:lnTo>
                  <a:cubicBezTo>
                    <a:pt x="5306" y="6736"/>
                    <a:pt x="5667" y="6638"/>
                    <a:pt x="6300" y="6005"/>
                  </a:cubicBezTo>
                  <a:lnTo>
                    <a:pt x="6300" y="6005"/>
                  </a:lnTo>
                  <a:cubicBezTo>
                    <a:pt x="6682" y="5623"/>
                    <a:pt x="7020" y="5186"/>
                    <a:pt x="7304" y="4695"/>
                  </a:cubicBezTo>
                  <a:lnTo>
                    <a:pt x="7304" y="4695"/>
                  </a:lnTo>
                  <a:cubicBezTo>
                    <a:pt x="7424" y="4509"/>
                    <a:pt x="7533" y="4302"/>
                    <a:pt x="7621" y="4094"/>
                  </a:cubicBezTo>
                  <a:lnTo>
                    <a:pt x="7621" y="4094"/>
                  </a:lnTo>
                  <a:lnTo>
                    <a:pt x="7632" y="4083"/>
                  </a:lnTo>
                  <a:lnTo>
                    <a:pt x="7675" y="3996"/>
                  </a:lnTo>
                  <a:cubicBezTo>
                    <a:pt x="7883" y="3559"/>
                    <a:pt x="8309" y="2642"/>
                    <a:pt x="8189" y="2205"/>
                  </a:cubicBezTo>
                  <a:lnTo>
                    <a:pt x="8189" y="2205"/>
                  </a:lnTo>
                  <a:cubicBezTo>
                    <a:pt x="8123" y="1943"/>
                    <a:pt x="7937" y="1703"/>
                    <a:pt x="7643" y="1474"/>
                  </a:cubicBezTo>
                  <a:lnTo>
                    <a:pt x="7643" y="1474"/>
                  </a:lnTo>
                  <a:cubicBezTo>
                    <a:pt x="7370" y="1267"/>
                    <a:pt x="6998" y="1081"/>
                    <a:pt x="6551" y="928"/>
                  </a:cubicBezTo>
                  <a:lnTo>
                    <a:pt x="6551" y="928"/>
                  </a:lnTo>
                  <a:cubicBezTo>
                    <a:pt x="5535" y="568"/>
                    <a:pt x="4607" y="317"/>
                    <a:pt x="3734" y="175"/>
                  </a:cubicBezTo>
                  <a:lnTo>
                    <a:pt x="3734" y="175"/>
                  </a:lnTo>
                  <a:cubicBezTo>
                    <a:pt x="3057" y="55"/>
                    <a:pt x="2413" y="0"/>
                    <a:pt x="1791" y="0"/>
                  </a:cubicBezTo>
                  <a:lnTo>
                    <a:pt x="1791" y="0"/>
                  </a:lnTo>
                  <a:cubicBezTo>
                    <a:pt x="1441" y="0"/>
                    <a:pt x="1092" y="22"/>
                    <a:pt x="743" y="55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2" name="Google Shape;2282;p27"/>
            <p:cNvSpPr/>
            <p:nvPr/>
          </p:nvSpPr>
          <p:spPr>
            <a:xfrm>
              <a:off x="4340450" y="3543375"/>
              <a:ext cx="182625" cy="97750"/>
            </a:xfrm>
            <a:custGeom>
              <a:avLst/>
              <a:gdLst/>
              <a:ahLst/>
              <a:cxnLst/>
              <a:rect l="l" t="t" r="r" b="b"/>
              <a:pathLst>
                <a:path w="7305" h="3910" extrusionOk="0">
                  <a:moveTo>
                    <a:pt x="688" y="3549"/>
                  </a:moveTo>
                  <a:cubicBezTo>
                    <a:pt x="437" y="3232"/>
                    <a:pt x="208" y="2927"/>
                    <a:pt x="1" y="2610"/>
                  </a:cubicBezTo>
                  <a:cubicBezTo>
                    <a:pt x="568" y="2676"/>
                    <a:pt x="1147" y="2708"/>
                    <a:pt x="1693" y="2556"/>
                  </a:cubicBezTo>
                  <a:cubicBezTo>
                    <a:pt x="2403" y="2359"/>
                    <a:pt x="3058" y="1769"/>
                    <a:pt x="3090" y="1038"/>
                  </a:cubicBezTo>
                  <a:cubicBezTo>
                    <a:pt x="3101" y="656"/>
                    <a:pt x="2959" y="296"/>
                    <a:pt x="2730" y="1"/>
                  </a:cubicBezTo>
                  <a:cubicBezTo>
                    <a:pt x="3603" y="143"/>
                    <a:pt x="4531" y="394"/>
                    <a:pt x="5547" y="754"/>
                  </a:cubicBezTo>
                  <a:cubicBezTo>
                    <a:pt x="5994" y="907"/>
                    <a:pt x="6366" y="1093"/>
                    <a:pt x="6639" y="1300"/>
                  </a:cubicBezTo>
                  <a:cubicBezTo>
                    <a:pt x="6933" y="1529"/>
                    <a:pt x="7119" y="1769"/>
                    <a:pt x="7185" y="2031"/>
                  </a:cubicBezTo>
                  <a:cubicBezTo>
                    <a:pt x="7305" y="2468"/>
                    <a:pt x="6879" y="3385"/>
                    <a:pt x="6671" y="3822"/>
                  </a:cubicBezTo>
                  <a:lnTo>
                    <a:pt x="6628" y="3909"/>
                  </a:lnTo>
                  <a:cubicBezTo>
                    <a:pt x="6606" y="3877"/>
                    <a:pt x="6595" y="3844"/>
                    <a:pt x="6584" y="3822"/>
                  </a:cubicBezTo>
                  <a:cubicBezTo>
                    <a:pt x="6366" y="3374"/>
                    <a:pt x="6136" y="3014"/>
                    <a:pt x="5634" y="2828"/>
                  </a:cubicBezTo>
                  <a:cubicBezTo>
                    <a:pt x="5121" y="2654"/>
                    <a:pt x="4553" y="2708"/>
                    <a:pt x="4018" y="2785"/>
                  </a:cubicBezTo>
                  <a:cubicBezTo>
                    <a:pt x="2894" y="2949"/>
                    <a:pt x="1780" y="3200"/>
                    <a:pt x="688" y="3549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3" name="Google Shape;2283;p27"/>
            <p:cNvSpPr/>
            <p:nvPr/>
          </p:nvSpPr>
          <p:spPr>
            <a:xfrm>
              <a:off x="4592100" y="3683125"/>
              <a:ext cx="539650" cy="413275"/>
            </a:xfrm>
            <a:custGeom>
              <a:avLst/>
              <a:gdLst/>
              <a:ahLst/>
              <a:cxnLst/>
              <a:rect l="l" t="t" r="r" b="b"/>
              <a:pathLst>
                <a:path w="21586" h="16531" extrusionOk="0">
                  <a:moveTo>
                    <a:pt x="3156" y="2948"/>
                  </a:moveTo>
                  <a:cubicBezTo>
                    <a:pt x="2610" y="3866"/>
                    <a:pt x="1" y="8353"/>
                    <a:pt x="6966" y="12239"/>
                  </a:cubicBezTo>
                  <a:lnTo>
                    <a:pt x="6966" y="12239"/>
                  </a:lnTo>
                  <a:cubicBezTo>
                    <a:pt x="14620" y="16530"/>
                    <a:pt x="20341" y="15318"/>
                    <a:pt x="21323" y="13648"/>
                  </a:cubicBezTo>
                  <a:lnTo>
                    <a:pt x="21323" y="13648"/>
                  </a:lnTo>
                  <a:cubicBezTo>
                    <a:pt x="21498" y="13364"/>
                    <a:pt x="21585" y="12960"/>
                    <a:pt x="21574" y="12469"/>
                  </a:cubicBezTo>
                  <a:lnTo>
                    <a:pt x="21574" y="12469"/>
                  </a:lnTo>
                  <a:cubicBezTo>
                    <a:pt x="21563" y="11148"/>
                    <a:pt x="20854" y="9172"/>
                    <a:pt x="19172" y="7021"/>
                  </a:cubicBezTo>
                  <a:lnTo>
                    <a:pt x="19172" y="7021"/>
                  </a:lnTo>
                  <a:cubicBezTo>
                    <a:pt x="17829" y="5296"/>
                    <a:pt x="15864" y="3473"/>
                    <a:pt x="13124" y="1780"/>
                  </a:cubicBezTo>
                  <a:lnTo>
                    <a:pt x="13124" y="1780"/>
                  </a:lnTo>
                  <a:cubicBezTo>
                    <a:pt x="11028" y="470"/>
                    <a:pt x="9314" y="1"/>
                    <a:pt x="7949" y="12"/>
                  </a:cubicBezTo>
                  <a:lnTo>
                    <a:pt x="7949" y="12"/>
                  </a:lnTo>
                  <a:cubicBezTo>
                    <a:pt x="4903" y="12"/>
                    <a:pt x="3527" y="2326"/>
                    <a:pt x="3156" y="2948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4" name="Google Shape;2284;p27"/>
            <p:cNvSpPr/>
            <p:nvPr/>
          </p:nvSpPr>
          <p:spPr>
            <a:xfrm>
              <a:off x="5002875" y="3858625"/>
              <a:ext cx="128600" cy="136225"/>
            </a:xfrm>
            <a:custGeom>
              <a:avLst/>
              <a:gdLst/>
              <a:ahLst/>
              <a:cxnLst/>
              <a:rect l="l" t="t" r="r" b="b"/>
              <a:pathLst>
                <a:path w="5144" h="5449" extrusionOk="0">
                  <a:moveTo>
                    <a:pt x="809" y="3003"/>
                  </a:moveTo>
                  <a:cubicBezTo>
                    <a:pt x="110" y="2184"/>
                    <a:pt x="591" y="907"/>
                    <a:pt x="1" y="12"/>
                  </a:cubicBezTo>
                  <a:cubicBezTo>
                    <a:pt x="918" y="12"/>
                    <a:pt x="1835" y="1"/>
                    <a:pt x="2741" y="1"/>
                  </a:cubicBezTo>
                  <a:cubicBezTo>
                    <a:pt x="4423" y="2152"/>
                    <a:pt x="5132" y="4128"/>
                    <a:pt x="5143" y="5449"/>
                  </a:cubicBezTo>
                  <a:cubicBezTo>
                    <a:pt x="4030" y="4859"/>
                    <a:pt x="2905" y="4270"/>
                    <a:pt x="1791" y="3680"/>
                  </a:cubicBezTo>
                  <a:cubicBezTo>
                    <a:pt x="1431" y="3494"/>
                    <a:pt x="1071" y="3309"/>
                    <a:pt x="809" y="3003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5" name="Google Shape;2285;p27"/>
            <p:cNvSpPr/>
            <p:nvPr/>
          </p:nvSpPr>
          <p:spPr>
            <a:xfrm>
              <a:off x="4680000" y="3709600"/>
              <a:ext cx="423350" cy="359775"/>
            </a:xfrm>
            <a:custGeom>
              <a:avLst/>
              <a:gdLst/>
              <a:ahLst/>
              <a:cxnLst/>
              <a:rect l="l" t="t" r="r" b="b"/>
              <a:pathLst>
                <a:path w="16934" h="14391" extrusionOk="0">
                  <a:moveTo>
                    <a:pt x="3974" y="197"/>
                  </a:moveTo>
                  <a:cubicBezTo>
                    <a:pt x="2817" y="547"/>
                    <a:pt x="1834" y="1398"/>
                    <a:pt x="1048" y="2730"/>
                  </a:cubicBezTo>
                  <a:lnTo>
                    <a:pt x="1048" y="2730"/>
                  </a:lnTo>
                  <a:cubicBezTo>
                    <a:pt x="273" y="4051"/>
                    <a:pt x="0" y="5329"/>
                    <a:pt x="251" y="6508"/>
                  </a:cubicBezTo>
                  <a:lnTo>
                    <a:pt x="251" y="6508"/>
                  </a:lnTo>
                  <a:cubicBezTo>
                    <a:pt x="590" y="8080"/>
                    <a:pt x="1824" y="9477"/>
                    <a:pt x="3942" y="10656"/>
                  </a:cubicBezTo>
                  <a:lnTo>
                    <a:pt x="3942" y="10656"/>
                  </a:lnTo>
                  <a:cubicBezTo>
                    <a:pt x="10656" y="14390"/>
                    <a:pt x="15514" y="12873"/>
                    <a:pt x="16224" y="11661"/>
                  </a:cubicBezTo>
                  <a:lnTo>
                    <a:pt x="16224" y="11661"/>
                  </a:lnTo>
                  <a:cubicBezTo>
                    <a:pt x="16934" y="10449"/>
                    <a:pt x="15907" y="5470"/>
                    <a:pt x="9390" y="1409"/>
                  </a:cubicBezTo>
                  <a:lnTo>
                    <a:pt x="9390" y="1409"/>
                  </a:lnTo>
                  <a:cubicBezTo>
                    <a:pt x="7883" y="470"/>
                    <a:pt x="6507" y="1"/>
                    <a:pt x="5274" y="1"/>
                  </a:cubicBezTo>
                  <a:lnTo>
                    <a:pt x="5274" y="1"/>
                  </a:lnTo>
                  <a:cubicBezTo>
                    <a:pt x="4815" y="1"/>
                    <a:pt x="4389" y="66"/>
                    <a:pt x="3974" y="197"/>
                  </a:cubicBezTo>
                  <a:close/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6" name="Google Shape;2286;p27"/>
            <p:cNvSpPr/>
            <p:nvPr/>
          </p:nvSpPr>
          <p:spPr>
            <a:xfrm>
              <a:off x="4692275" y="3721625"/>
              <a:ext cx="397425" cy="334375"/>
            </a:xfrm>
            <a:custGeom>
              <a:avLst/>
              <a:gdLst/>
              <a:ahLst/>
              <a:cxnLst/>
              <a:rect l="l" t="t" r="r" b="b"/>
              <a:pathLst>
                <a:path w="15897" h="13375" extrusionOk="0">
                  <a:moveTo>
                    <a:pt x="3625" y="164"/>
                  </a:moveTo>
                  <a:cubicBezTo>
                    <a:pt x="2577" y="480"/>
                    <a:pt x="1693" y="1267"/>
                    <a:pt x="972" y="2489"/>
                  </a:cubicBezTo>
                  <a:lnTo>
                    <a:pt x="972" y="2489"/>
                  </a:lnTo>
                  <a:cubicBezTo>
                    <a:pt x="252" y="3712"/>
                    <a:pt x="1" y="4869"/>
                    <a:pt x="230" y="5928"/>
                  </a:cubicBezTo>
                  <a:lnTo>
                    <a:pt x="230" y="5928"/>
                  </a:lnTo>
                  <a:cubicBezTo>
                    <a:pt x="525" y="7359"/>
                    <a:pt x="1693" y="8647"/>
                    <a:pt x="3680" y="9761"/>
                  </a:cubicBezTo>
                  <a:lnTo>
                    <a:pt x="3680" y="9761"/>
                  </a:lnTo>
                  <a:cubicBezTo>
                    <a:pt x="10176" y="13374"/>
                    <a:pt x="14761" y="11900"/>
                    <a:pt x="15329" y="10940"/>
                  </a:cubicBezTo>
                  <a:lnTo>
                    <a:pt x="15329" y="10940"/>
                  </a:lnTo>
                  <a:cubicBezTo>
                    <a:pt x="15897" y="9979"/>
                    <a:pt x="14958" y="5262"/>
                    <a:pt x="8647" y="1332"/>
                  </a:cubicBezTo>
                  <a:lnTo>
                    <a:pt x="8647" y="1332"/>
                  </a:lnTo>
                  <a:cubicBezTo>
                    <a:pt x="7217" y="448"/>
                    <a:pt x="5929" y="0"/>
                    <a:pt x="4783" y="0"/>
                  </a:cubicBezTo>
                  <a:lnTo>
                    <a:pt x="4783" y="0"/>
                  </a:lnTo>
                  <a:cubicBezTo>
                    <a:pt x="4379" y="0"/>
                    <a:pt x="3986" y="55"/>
                    <a:pt x="3625" y="164"/>
                  </a:cubicBezTo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7" name="Google Shape;2287;p27"/>
            <p:cNvSpPr/>
            <p:nvPr/>
          </p:nvSpPr>
          <p:spPr>
            <a:xfrm>
              <a:off x="4690100" y="3733900"/>
              <a:ext cx="254675" cy="256050"/>
            </a:xfrm>
            <a:custGeom>
              <a:avLst/>
              <a:gdLst/>
              <a:ahLst/>
              <a:cxnLst/>
              <a:rect l="l" t="t" r="r" b="b"/>
              <a:pathLst>
                <a:path w="10187" h="10242" extrusionOk="0">
                  <a:moveTo>
                    <a:pt x="3418" y="284"/>
                  </a:moveTo>
                  <a:cubicBezTo>
                    <a:pt x="2217" y="797"/>
                    <a:pt x="1540" y="1955"/>
                    <a:pt x="1027" y="3112"/>
                  </a:cubicBezTo>
                  <a:lnTo>
                    <a:pt x="1027" y="3112"/>
                  </a:lnTo>
                  <a:cubicBezTo>
                    <a:pt x="0" y="5470"/>
                    <a:pt x="1660" y="7435"/>
                    <a:pt x="3570" y="8745"/>
                  </a:cubicBezTo>
                  <a:lnTo>
                    <a:pt x="3570" y="8745"/>
                  </a:lnTo>
                  <a:cubicBezTo>
                    <a:pt x="4051" y="9073"/>
                    <a:pt x="4542" y="9357"/>
                    <a:pt x="5022" y="9597"/>
                  </a:cubicBezTo>
                  <a:lnTo>
                    <a:pt x="5022" y="9597"/>
                  </a:lnTo>
                  <a:cubicBezTo>
                    <a:pt x="6289" y="10241"/>
                    <a:pt x="7020" y="9739"/>
                    <a:pt x="7730" y="8604"/>
                  </a:cubicBezTo>
                  <a:lnTo>
                    <a:pt x="7730" y="8604"/>
                  </a:lnTo>
                  <a:cubicBezTo>
                    <a:pt x="8320" y="7665"/>
                    <a:pt x="8833" y="6671"/>
                    <a:pt x="9280" y="5645"/>
                  </a:cubicBezTo>
                  <a:lnTo>
                    <a:pt x="9280" y="5645"/>
                  </a:lnTo>
                  <a:cubicBezTo>
                    <a:pt x="9652" y="4815"/>
                    <a:pt x="10187" y="3811"/>
                    <a:pt x="10154" y="2861"/>
                  </a:cubicBezTo>
                  <a:lnTo>
                    <a:pt x="10154" y="2861"/>
                  </a:lnTo>
                  <a:cubicBezTo>
                    <a:pt x="10110" y="1605"/>
                    <a:pt x="8571" y="950"/>
                    <a:pt x="7577" y="568"/>
                  </a:cubicBezTo>
                  <a:lnTo>
                    <a:pt x="7577" y="568"/>
                  </a:lnTo>
                  <a:cubicBezTo>
                    <a:pt x="7282" y="459"/>
                    <a:pt x="6977" y="350"/>
                    <a:pt x="6649" y="262"/>
                  </a:cubicBezTo>
                  <a:lnTo>
                    <a:pt x="6649" y="262"/>
                  </a:lnTo>
                  <a:cubicBezTo>
                    <a:pt x="6081" y="99"/>
                    <a:pt x="5492" y="0"/>
                    <a:pt x="4913" y="0"/>
                  </a:cubicBezTo>
                  <a:lnTo>
                    <a:pt x="4913" y="0"/>
                  </a:lnTo>
                  <a:cubicBezTo>
                    <a:pt x="4400" y="0"/>
                    <a:pt x="3898" y="77"/>
                    <a:pt x="3418" y="284"/>
                  </a:cubicBezTo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8" name="Google Shape;2288;p27"/>
            <p:cNvSpPr/>
            <p:nvPr/>
          </p:nvSpPr>
          <p:spPr>
            <a:xfrm>
              <a:off x="4779350" y="3709200"/>
              <a:ext cx="312825" cy="327200"/>
            </a:xfrm>
            <a:custGeom>
              <a:avLst/>
              <a:gdLst/>
              <a:ahLst/>
              <a:cxnLst/>
              <a:rect l="l" t="t" r="r" b="b"/>
              <a:pathLst>
                <a:path w="12513" h="13088" extrusionOk="0">
                  <a:moveTo>
                    <a:pt x="1385" y="1"/>
                  </a:moveTo>
                  <a:cubicBezTo>
                    <a:pt x="915" y="1"/>
                    <a:pt x="447" y="66"/>
                    <a:pt x="0" y="213"/>
                  </a:cubicBezTo>
                  <a:cubicBezTo>
                    <a:pt x="397" y="95"/>
                    <a:pt x="805" y="43"/>
                    <a:pt x="1215" y="43"/>
                  </a:cubicBezTo>
                  <a:cubicBezTo>
                    <a:pt x="1943" y="43"/>
                    <a:pt x="2674" y="210"/>
                    <a:pt x="3352" y="475"/>
                  </a:cubicBezTo>
                  <a:cubicBezTo>
                    <a:pt x="4422" y="846"/>
                    <a:pt x="5394" y="1458"/>
                    <a:pt x="6333" y="2113"/>
                  </a:cubicBezTo>
                  <a:cubicBezTo>
                    <a:pt x="8211" y="3412"/>
                    <a:pt x="9903" y="5006"/>
                    <a:pt x="11104" y="6960"/>
                  </a:cubicBezTo>
                  <a:cubicBezTo>
                    <a:pt x="11398" y="7441"/>
                    <a:pt x="11661" y="7954"/>
                    <a:pt x="11868" y="8478"/>
                  </a:cubicBezTo>
                  <a:cubicBezTo>
                    <a:pt x="12086" y="9002"/>
                    <a:pt x="12250" y="9548"/>
                    <a:pt x="12337" y="10116"/>
                  </a:cubicBezTo>
                  <a:cubicBezTo>
                    <a:pt x="12381" y="10389"/>
                    <a:pt x="12392" y="10672"/>
                    <a:pt x="12381" y="10956"/>
                  </a:cubicBezTo>
                  <a:cubicBezTo>
                    <a:pt x="12359" y="11229"/>
                    <a:pt x="12305" y="11524"/>
                    <a:pt x="12141" y="11731"/>
                  </a:cubicBezTo>
                  <a:cubicBezTo>
                    <a:pt x="11966" y="11950"/>
                    <a:pt x="11737" y="12114"/>
                    <a:pt x="11486" y="12245"/>
                  </a:cubicBezTo>
                  <a:cubicBezTo>
                    <a:pt x="11366" y="12321"/>
                    <a:pt x="11235" y="12376"/>
                    <a:pt x="11115" y="12430"/>
                  </a:cubicBezTo>
                  <a:cubicBezTo>
                    <a:pt x="10984" y="12496"/>
                    <a:pt x="10842" y="12539"/>
                    <a:pt x="10711" y="12583"/>
                  </a:cubicBezTo>
                  <a:cubicBezTo>
                    <a:pt x="10176" y="12758"/>
                    <a:pt x="9608" y="12867"/>
                    <a:pt x="9051" y="12921"/>
                  </a:cubicBezTo>
                  <a:cubicBezTo>
                    <a:pt x="8700" y="12948"/>
                    <a:pt x="8345" y="12967"/>
                    <a:pt x="7991" y="12967"/>
                  </a:cubicBezTo>
                  <a:cubicBezTo>
                    <a:pt x="7772" y="12967"/>
                    <a:pt x="7554" y="12960"/>
                    <a:pt x="7337" y="12943"/>
                  </a:cubicBezTo>
                  <a:cubicBezTo>
                    <a:pt x="6202" y="12900"/>
                    <a:pt x="5066" y="12703"/>
                    <a:pt x="3963" y="12386"/>
                  </a:cubicBezTo>
                  <a:lnTo>
                    <a:pt x="3963" y="12386"/>
                  </a:lnTo>
                  <a:cubicBezTo>
                    <a:pt x="5055" y="12736"/>
                    <a:pt x="6180" y="12987"/>
                    <a:pt x="7337" y="13063"/>
                  </a:cubicBezTo>
                  <a:lnTo>
                    <a:pt x="7763" y="13085"/>
                  </a:lnTo>
                  <a:lnTo>
                    <a:pt x="8200" y="13085"/>
                  </a:lnTo>
                  <a:cubicBezTo>
                    <a:pt x="8238" y="13087"/>
                    <a:pt x="8277" y="13087"/>
                    <a:pt x="8316" y="13087"/>
                  </a:cubicBezTo>
                  <a:cubicBezTo>
                    <a:pt x="8561" y="13087"/>
                    <a:pt x="8808" y="13060"/>
                    <a:pt x="9062" y="13042"/>
                  </a:cubicBezTo>
                  <a:cubicBezTo>
                    <a:pt x="9630" y="12976"/>
                    <a:pt x="10198" y="12878"/>
                    <a:pt x="10754" y="12692"/>
                  </a:cubicBezTo>
                  <a:cubicBezTo>
                    <a:pt x="10885" y="12649"/>
                    <a:pt x="11027" y="12605"/>
                    <a:pt x="11158" y="12539"/>
                  </a:cubicBezTo>
                  <a:cubicBezTo>
                    <a:pt x="11289" y="12485"/>
                    <a:pt x="11420" y="12430"/>
                    <a:pt x="11551" y="12354"/>
                  </a:cubicBezTo>
                  <a:cubicBezTo>
                    <a:pt x="11802" y="12212"/>
                    <a:pt x="12043" y="12037"/>
                    <a:pt x="12228" y="11808"/>
                  </a:cubicBezTo>
                  <a:cubicBezTo>
                    <a:pt x="12425" y="11557"/>
                    <a:pt x="12468" y="11251"/>
                    <a:pt x="12490" y="10967"/>
                  </a:cubicBezTo>
                  <a:cubicBezTo>
                    <a:pt x="12512" y="10672"/>
                    <a:pt x="12490" y="10378"/>
                    <a:pt x="12458" y="10094"/>
                  </a:cubicBezTo>
                  <a:cubicBezTo>
                    <a:pt x="12370" y="9526"/>
                    <a:pt x="12195" y="8969"/>
                    <a:pt x="11977" y="8434"/>
                  </a:cubicBezTo>
                  <a:cubicBezTo>
                    <a:pt x="11770" y="7899"/>
                    <a:pt x="11497" y="7386"/>
                    <a:pt x="11202" y="6895"/>
                  </a:cubicBezTo>
                  <a:cubicBezTo>
                    <a:pt x="9990" y="4930"/>
                    <a:pt x="8287" y="3314"/>
                    <a:pt x="6409" y="2015"/>
                  </a:cubicBezTo>
                  <a:cubicBezTo>
                    <a:pt x="5459" y="1360"/>
                    <a:pt x="4477" y="748"/>
                    <a:pt x="3385" y="355"/>
                  </a:cubicBezTo>
                  <a:cubicBezTo>
                    <a:pt x="2747" y="136"/>
                    <a:pt x="2063" y="1"/>
                    <a:pt x="1385" y="1"/>
                  </a:cubicBezTo>
                  <a:close/>
                </a:path>
              </a:pathLst>
            </a:custGeom>
            <a:solidFill>
              <a:srgbClr val="FFF8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9" name="Google Shape;2289;p27"/>
            <p:cNvSpPr/>
            <p:nvPr/>
          </p:nvSpPr>
          <p:spPr>
            <a:xfrm>
              <a:off x="5299575" y="4087900"/>
              <a:ext cx="74275" cy="123675"/>
            </a:xfrm>
            <a:custGeom>
              <a:avLst/>
              <a:gdLst/>
              <a:ahLst/>
              <a:cxnLst/>
              <a:rect l="l" t="t" r="r" b="b"/>
              <a:pathLst>
                <a:path w="2971" h="4947" extrusionOk="0">
                  <a:moveTo>
                    <a:pt x="2850" y="1"/>
                  </a:moveTo>
                  <a:cubicBezTo>
                    <a:pt x="2501" y="874"/>
                    <a:pt x="2064" y="1715"/>
                    <a:pt x="1573" y="2523"/>
                  </a:cubicBezTo>
                  <a:cubicBezTo>
                    <a:pt x="1343" y="2927"/>
                    <a:pt x="1103" y="3331"/>
                    <a:pt x="830" y="3724"/>
                  </a:cubicBezTo>
                  <a:cubicBezTo>
                    <a:pt x="568" y="4117"/>
                    <a:pt x="295" y="4499"/>
                    <a:pt x="1" y="4870"/>
                  </a:cubicBezTo>
                  <a:lnTo>
                    <a:pt x="99" y="4946"/>
                  </a:lnTo>
                  <a:cubicBezTo>
                    <a:pt x="405" y="4586"/>
                    <a:pt x="699" y="4215"/>
                    <a:pt x="983" y="3822"/>
                  </a:cubicBezTo>
                  <a:cubicBezTo>
                    <a:pt x="1256" y="3440"/>
                    <a:pt x="1529" y="3047"/>
                    <a:pt x="1780" y="2632"/>
                  </a:cubicBezTo>
                  <a:cubicBezTo>
                    <a:pt x="2250" y="1802"/>
                    <a:pt x="2643" y="940"/>
                    <a:pt x="2970" y="44"/>
                  </a:cubicBezTo>
                  <a:lnTo>
                    <a:pt x="285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0" name="Google Shape;2290;p27"/>
            <p:cNvSpPr/>
            <p:nvPr/>
          </p:nvSpPr>
          <p:spPr>
            <a:xfrm>
              <a:off x="5205675" y="3929325"/>
              <a:ext cx="92550" cy="282800"/>
            </a:xfrm>
            <a:custGeom>
              <a:avLst/>
              <a:gdLst/>
              <a:ahLst/>
              <a:cxnLst/>
              <a:rect l="l" t="t" r="r" b="b"/>
              <a:pathLst>
                <a:path w="3702" h="11312" extrusionOk="0">
                  <a:moveTo>
                    <a:pt x="121" y="0"/>
                  </a:moveTo>
                  <a:lnTo>
                    <a:pt x="1" y="55"/>
                  </a:lnTo>
                  <a:cubicBezTo>
                    <a:pt x="831" y="1856"/>
                    <a:pt x="1518" y="3702"/>
                    <a:pt x="2097" y="5590"/>
                  </a:cubicBezTo>
                  <a:cubicBezTo>
                    <a:pt x="2403" y="6529"/>
                    <a:pt x="2687" y="7468"/>
                    <a:pt x="2938" y="8429"/>
                  </a:cubicBezTo>
                  <a:cubicBezTo>
                    <a:pt x="3178" y="9379"/>
                    <a:pt x="3396" y="10340"/>
                    <a:pt x="3582" y="11311"/>
                  </a:cubicBezTo>
                  <a:lnTo>
                    <a:pt x="3702" y="11289"/>
                  </a:lnTo>
                  <a:cubicBezTo>
                    <a:pt x="3538" y="10318"/>
                    <a:pt x="3342" y="9346"/>
                    <a:pt x="3112" y="8385"/>
                  </a:cubicBezTo>
                  <a:cubicBezTo>
                    <a:pt x="2872" y="7425"/>
                    <a:pt x="2621" y="6464"/>
                    <a:pt x="2326" y="5514"/>
                  </a:cubicBezTo>
                  <a:cubicBezTo>
                    <a:pt x="1715" y="3636"/>
                    <a:pt x="973" y="1791"/>
                    <a:pt x="12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1" name="Google Shape;2291;p27"/>
            <p:cNvSpPr/>
            <p:nvPr/>
          </p:nvSpPr>
          <p:spPr>
            <a:xfrm>
              <a:off x="5079300" y="4081075"/>
              <a:ext cx="298625" cy="69900"/>
            </a:xfrm>
            <a:custGeom>
              <a:avLst/>
              <a:gdLst/>
              <a:ahLst/>
              <a:cxnLst/>
              <a:rect l="l" t="t" r="r" b="b"/>
              <a:pathLst>
                <a:path w="11945" h="2796" extrusionOk="0">
                  <a:moveTo>
                    <a:pt x="11890" y="1"/>
                  </a:moveTo>
                  <a:cubicBezTo>
                    <a:pt x="10013" y="820"/>
                    <a:pt x="8091" y="1562"/>
                    <a:pt x="6093" y="2031"/>
                  </a:cubicBezTo>
                  <a:cubicBezTo>
                    <a:pt x="5100" y="2283"/>
                    <a:pt x="4095" y="2479"/>
                    <a:pt x="3080" y="2566"/>
                  </a:cubicBezTo>
                  <a:cubicBezTo>
                    <a:pt x="2592" y="2613"/>
                    <a:pt x="2105" y="2638"/>
                    <a:pt x="1619" y="2638"/>
                  </a:cubicBezTo>
                  <a:cubicBezTo>
                    <a:pt x="1081" y="2638"/>
                    <a:pt x="545" y="2608"/>
                    <a:pt x="12" y="2545"/>
                  </a:cubicBezTo>
                  <a:lnTo>
                    <a:pt x="1" y="2676"/>
                  </a:lnTo>
                  <a:cubicBezTo>
                    <a:pt x="636" y="2757"/>
                    <a:pt x="1276" y="2796"/>
                    <a:pt x="1915" y="2796"/>
                  </a:cubicBezTo>
                  <a:cubicBezTo>
                    <a:pt x="2307" y="2796"/>
                    <a:pt x="2700" y="2781"/>
                    <a:pt x="3091" y="2752"/>
                  </a:cubicBezTo>
                  <a:cubicBezTo>
                    <a:pt x="4128" y="2665"/>
                    <a:pt x="5143" y="2501"/>
                    <a:pt x="6148" y="2261"/>
                  </a:cubicBezTo>
                  <a:cubicBezTo>
                    <a:pt x="8157" y="1748"/>
                    <a:pt x="10067" y="961"/>
                    <a:pt x="11945" y="121"/>
                  </a:cubicBezTo>
                  <a:lnTo>
                    <a:pt x="118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2" name="Google Shape;2292;p27"/>
            <p:cNvSpPr/>
            <p:nvPr/>
          </p:nvSpPr>
          <p:spPr>
            <a:xfrm>
              <a:off x="5086675" y="3927950"/>
              <a:ext cx="123675" cy="218125"/>
            </a:xfrm>
            <a:custGeom>
              <a:avLst/>
              <a:gdLst/>
              <a:ahLst/>
              <a:cxnLst/>
              <a:rect l="l" t="t" r="r" b="b"/>
              <a:pathLst>
                <a:path w="4947" h="8725" extrusionOk="0">
                  <a:moveTo>
                    <a:pt x="4826" y="1"/>
                  </a:moveTo>
                  <a:cubicBezTo>
                    <a:pt x="4291" y="1573"/>
                    <a:pt x="3593" y="3080"/>
                    <a:pt x="2774" y="4521"/>
                  </a:cubicBezTo>
                  <a:cubicBezTo>
                    <a:pt x="2370" y="5241"/>
                    <a:pt x="1944" y="5962"/>
                    <a:pt x="1486" y="6650"/>
                  </a:cubicBezTo>
                  <a:cubicBezTo>
                    <a:pt x="1016" y="7338"/>
                    <a:pt x="525" y="8004"/>
                    <a:pt x="1" y="8637"/>
                  </a:cubicBezTo>
                  <a:lnTo>
                    <a:pt x="99" y="8724"/>
                  </a:lnTo>
                  <a:cubicBezTo>
                    <a:pt x="645" y="8091"/>
                    <a:pt x="1147" y="7425"/>
                    <a:pt x="1627" y="6748"/>
                  </a:cubicBezTo>
                  <a:cubicBezTo>
                    <a:pt x="2108" y="6060"/>
                    <a:pt x="2566" y="5361"/>
                    <a:pt x="2981" y="4630"/>
                  </a:cubicBezTo>
                  <a:cubicBezTo>
                    <a:pt x="3778" y="3167"/>
                    <a:pt x="4433" y="1628"/>
                    <a:pt x="4946" y="45"/>
                  </a:cubicBezTo>
                  <a:lnTo>
                    <a:pt x="48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3" name="Google Shape;2293;p27"/>
            <p:cNvSpPr/>
            <p:nvPr/>
          </p:nvSpPr>
          <p:spPr>
            <a:xfrm>
              <a:off x="5357725" y="4071800"/>
              <a:ext cx="30850" cy="27600"/>
            </a:xfrm>
            <a:custGeom>
              <a:avLst/>
              <a:gdLst/>
              <a:ahLst/>
              <a:cxnLst/>
              <a:rect l="l" t="t" r="r" b="b"/>
              <a:pathLst>
                <a:path w="1234" h="1104" extrusionOk="0">
                  <a:moveTo>
                    <a:pt x="470" y="55"/>
                  </a:moveTo>
                  <a:cubicBezTo>
                    <a:pt x="66" y="273"/>
                    <a:pt x="0" y="929"/>
                    <a:pt x="513" y="1049"/>
                  </a:cubicBezTo>
                  <a:lnTo>
                    <a:pt x="513" y="1049"/>
                  </a:lnTo>
                  <a:cubicBezTo>
                    <a:pt x="753" y="1103"/>
                    <a:pt x="1015" y="961"/>
                    <a:pt x="1103" y="732"/>
                  </a:cubicBezTo>
                  <a:lnTo>
                    <a:pt x="1103" y="732"/>
                  </a:lnTo>
                  <a:cubicBezTo>
                    <a:pt x="1234" y="426"/>
                    <a:pt x="972" y="1"/>
                    <a:pt x="655" y="1"/>
                  </a:cubicBezTo>
                  <a:lnTo>
                    <a:pt x="655" y="1"/>
                  </a:lnTo>
                  <a:cubicBezTo>
                    <a:pt x="590" y="1"/>
                    <a:pt x="524" y="11"/>
                    <a:pt x="470" y="55"/>
                  </a:cubicBezTo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4" name="Google Shape;2294;p27"/>
            <p:cNvSpPr/>
            <p:nvPr/>
          </p:nvSpPr>
          <p:spPr>
            <a:xfrm>
              <a:off x="5367550" y="4076725"/>
              <a:ext cx="18025" cy="16125"/>
            </a:xfrm>
            <a:custGeom>
              <a:avLst/>
              <a:gdLst/>
              <a:ahLst/>
              <a:cxnLst/>
              <a:rect l="l" t="t" r="r" b="b"/>
              <a:pathLst>
                <a:path w="721" h="645" extrusionOk="0">
                  <a:moveTo>
                    <a:pt x="273" y="22"/>
                  </a:moveTo>
                  <a:cubicBezTo>
                    <a:pt x="44" y="153"/>
                    <a:pt x="0" y="535"/>
                    <a:pt x="306" y="611"/>
                  </a:cubicBezTo>
                  <a:lnTo>
                    <a:pt x="306" y="611"/>
                  </a:lnTo>
                  <a:cubicBezTo>
                    <a:pt x="437" y="644"/>
                    <a:pt x="601" y="557"/>
                    <a:pt x="644" y="426"/>
                  </a:cubicBezTo>
                  <a:lnTo>
                    <a:pt x="644" y="426"/>
                  </a:lnTo>
                  <a:cubicBezTo>
                    <a:pt x="721" y="240"/>
                    <a:pt x="568" y="0"/>
                    <a:pt x="382" y="0"/>
                  </a:cubicBezTo>
                  <a:lnTo>
                    <a:pt x="382" y="0"/>
                  </a:lnTo>
                  <a:cubicBezTo>
                    <a:pt x="349" y="0"/>
                    <a:pt x="306" y="11"/>
                    <a:pt x="273" y="22"/>
                  </a:cubicBezTo>
                  <a:close/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5" name="Google Shape;2295;p27"/>
            <p:cNvSpPr/>
            <p:nvPr/>
          </p:nvSpPr>
          <p:spPr>
            <a:xfrm>
              <a:off x="5284850" y="4201450"/>
              <a:ext cx="26500" cy="28675"/>
            </a:xfrm>
            <a:custGeom>
              <a:avLst/>
              <a:gdLst/>
              <a:ahLst/>
              <a:cxnLst/>
              <a:rect l="l" t="t" r="r" b="b"/>
              <a:pathLst>
                <a:path w="1060" h="1147" extrusionOk="0">
                  <a:moveTo>
                    <a:pt x="0" y="601"/>
                  </a:moveTo>
                  <a:cubicBezTo>
                    <a:pt x="0" y="1059"/>
                    <a:pt x="655" y="1147"/>
                    <a:pt x="906" y="830"/>
                  </a:cubicBezTo>
                  <a:lnTo>
                    <a:pt x="906" y="830"/>
                  </a:lnTo>
                  <a:cubicBezTo>
                    <a:pt x="1059" y="645"/>
                    <a:pt x="1059" y="350"/>
                    <a:pt x="895" y="164"/>
                  </a:cubicBezTo>
                  <a:lnTo>
                    <a:pt x="895" y="164"/>
                  </a:lnTo>
                  <a:cubicBezTo>
                    <a:pt x="786" y="55"/>
                    <a:pt x="666" y="0"/>
                    <a:pt x="546" y="0"/>
                  </a:cubicBezTo>
                  <a:lnTo>
                    <a:pt x="546" y="0"/>
                  </a:lnTo>
                  <a:cubicBezTo>
                    <a:pt x="262" y="0"/>
                    <a:pt x="0" y="284"/>
                    <a:pt x="0" y="601"/>
                  </a:cubicBezTo>
                  <a:close/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6" name="Google Shape;2296;p27"/>
            <p:cNvSpPr/>
            <p:nvPr/>
          </p:nvSpPr>
          <p:spPr>
            <a:xfrm>
              <a:off x="5291125" y="4210175"/>
              <a:ext cx="15575" cy="16675"/>
            </a:xfrm>
            <a:custGeom>
              <a:avLst/>
              <a:gdLst/>
              <a:ahLst/>
              <a:cxnLst/>
              <a:rect l="l" t="t" r="r" b="b"/>
              <a:pathLst>
                <a:path w="623" h="667" extrusionOk="0">
                  <a:moveTo>
                    <a:pt x="0" y="350"/>
                  </a:moveTo>
                  <a:cubicBezTo>
                    <a:pt x="0" y="612"/>
                    <a:pt x="382" y="667"/>
                    <a:pt x="524" y="481"/>
                  </a:cubicBezTo>
                  <a:lnTo>
                    <a:pt x="524" y="481"/>
                  </a:lnTo>
                  <a:cubicBezTo>
                    <a:pt x="622" y="372"/>
                    <a:pt x="612" y="197"/>
                    <a:pt x="524" y="88"/>
                  </a:cubicBezTo>
                  <a:lnTo>
                    <a:pt x="524" y="88"/>
                  </a:lnTo>
                  <a:cubicBezTo>
                    <a:pt x="459" y="23"/>
                    <a:pt x="393" y="1"/>
                    <a:pt x="317" y="1"/>
                  </a:cubicBezTo>
                  <a:lnTo>
                    <a:pt x="317" y="1"/>
                  </a:lnTo>
                  <a:cubicBezTo>
                    <a:pt x="153" y="1"/>
                    <a:pt x="0" y="165"/>
                    <a:pt x="0" y="350"/>
                  </a:cubicBezTo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7" name="Google Shape;2297;p27"/>
            <p:cNvSpPr/>
            <p:nvPr/>
          </p:nvSpPr>
          <p:spPr>
            <a:xfrm>
              <a:off x="5192850" y="3915125"/>
              <a:ext cx="30600" cy="27600"/>
            </a:xfrm>
            <a:custGeom>
              <a:avLst/>
              <a:gdLst/>
              <a:ahLst/>
              <a:cxnLst/>
              <a:rect l="l" t="t" r="r" b="b"/>
              <a:pathLst>
                <a:path w="1224" h="1104" extrusionOk="0">
                  <a:moveTo>
                    <a:pt x="459" y="55"/>
                  </a:moveTo>
                  <a:cubicBezTo>
                    <a:pt x="55" y="274"/>
                    <a:pt x="1" y="929"/>
                    <a:pt x="514" y="1049"/>
                  </a:cubicBezTo>
                  <a:lnTo>
                    <a:pt x="514" y="1049"/>
                  </a:lnTo>
                  <a:cubicBezTo>
                    <a:pt x="743" y="1103"/>
                    <a:pt x="1005" y="962"/>
                    <a:pt x="1103" y="743"/>
                  </a:cubicBezTo>
                  <a:lnTo>
                    <a:pt x="1103" y="743"/>
                  </a:lnTo>
                  <a:cubicBezTo>
                    <a:pt x="1224" y="427"/>
                    <a:pt x="972" y="1"/>
                    <a:pt x="645" y="1"/>
                  </a:cubicBezTo>
                  <a:lnTo>
                    <a:pt x="645" y="1"/>
                  </a:lnTo>
                  <a:cubicBezTo>
                    <a:pt x="590" y="1"/>
                    <a:pt x="525" y="23"/>
                    <a:pt x="459" y="55"/>
                  </a:cubicBezTo>
                  <a:close/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8" name="Google Shape;2298;p27"/>
            <p:cNvSpPr/>
            <p:nvPr/>
          </p:nvSpPr>
          <p:spPr>
            <a:xfrm>
              <a:off x="5202675" y="3920050"/>
              <a:ext cx="17775" cy="16125"/>
            </a:xfrm>
            <a:custGeom>
              <a:avLst/>
              <a:gdLst/>
              <a:ahLst/>
              <a:cxnLst/>
              <a:rect l="l" t="t" r="r" b="b"/>
              <a:pathLst>
                <a:path w="711" h="645" extrusionOk="0">
                  <a:moveTo>
                    <a:pt x="274" y="33"/>
                  </a:moveTo>
                  <a:cubicBezTo>
                    <a:pt x="34" y="164"/>
                    <a:pt x="1" y="546"/>
                    <a:pt x="296" y="612"/>
                  </a:cubicBezTo>
                  <a:lnTo>
                    <a:pt x="296" y="612"/>
                  </a:lnTo>
                  <a:cubicBezTo>
                    <a:pt x="437" y="644"/>
                    <a:pt x="590" y="557"/>
                    <a:pt x="645" y="426"/>
                  </a:cubicBezTo>
                  <a:lnTo>
                    <a:pt x="645" y="426"/>
                  </a:lnTo>
                  <a:cubicBezTo>
                    <a:pt x="710" y="251"/>
                    <a:pt x="568" y="0"/>
                    <a:pt x="383" y="0"/>
                  </a:cubicBezTo>
                  <a:lnTo>
                    <a:pt x="383" y="0"/>
                  </a:lnTo>
                  <a:cubicBezTo>
                    <a:pt x="339" y="0"/>
                    <a:pt x="306" y="11"/>
                    <a:pt x="274" y="33"/>
                  </a:cubicBezTo>
                  <a:close/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99" name="Google Shape;2299;p27"/>
            <p:cNvSpPr/>
            <p:nvPr/>
          </p:nvSpPr>
          <p:spPr>
            <a:xfrm>
              <a:off x="5069475" y="4130200"/>
              <a:ext cx="26500" cy="28700"/>
            </a:xfrm>
            <a:custGeom>
              <a:avLst/>
              <a:gdLst/>
              <a:ahLst/>
              <a:cxnLst/>
              <a:rect l="l" t="t" r="r" b="b"/>
              <a:pathLst>
                <a:path w="1060" h="1148" extrusionOk="0">
                  <a:moveTo>
                    <a:pt x="1" y="601"/>
                  </a:moveTo>
                  <a:cubicBezTo>
                    <a:pt x="12" y="1060"/>
                    <a:pt x="656" y="1147"/>
                    <a:pt x="907" y="831"/>
                  </a:cubicBezTo>
                  <a:lnTo>
                    <a:pt x="907" y="831"/>
                  </a:lnTo>
                  <a:cubicBezTo>
                    <a:pt x="1060" y="645"/>
                    <a:pt x="1060" y="350"/>
                    <a:pt x="896" y="165"/>
                  </a:cubicBezTo>
                  <a:lnTo>
                    <a:pt x="896" y="165"/>
                  </a:lnTo>
                  <a:cubicBezTo>
                    <a:pt x="798" y="56"/>
                    <a:pt x="678" y="1"/>
                    <a:pt x="558" y="1"/>
                  </a:cubicBezTo>
                  <a:lnTo>
                    <a:pt x="558" y="1"/>
                  </a:lnTo>
                  <a:cubicBezTo>
                    <a:pt x="274" y="1"/>
                    <a:pt x="1" y="285"/>
                    <a:pt x="1" y="601"/>
                  </a:cubicBezTo>
                  <a:close/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0" name="Google Shape;2300;p27"/>
            <p:cNvSpPr/>
            <p:nvPr/>
          </p:nvSpPr>
          <p:spPr>
            <a:xfrm>
              <a:off x="5075775" y="4138950"/>
              <a:ext cx="15575" cy="16675"/>
            </a:xfrm>
            <a:custGeom>
              <a:avLst/>
              <a:gdLst/>
              <a:ahLst/>
              <a:cxnLst/>
              <a:rect l="l" t="t" r="r" b="b"/>
              <a:pathLst>
                <a:path w="623" h="667" extrusionOk="0">
                  <a:moveTo>
                    <a:pt x="0" y="350"/>
                  </a:moveTo>
                  <a:cubicBezTo>
                    <a:pt x="0" y="612"/>
                    <a:pt x="382" y="666"/>
                    <a:pt x="535" y="481"/>
                  </a:cubicBezTo>
                  <a:lnTo>
                    <a:pt x="535" y="481"/>
                  </a:lnTo>
                  <a:cubicBezTo>
                    <a:pt x="622" y="371"/>
                    <a:pt x="622" y="197"/>
                    <a:pt x="524" y="88"/>
                  </a:cubicBezTo>
                  <a:lnTo>
                    <a:pt x="524" y="88"/>
                  </a:lnTo>
                  <a:cubicBezTo>
                    <a:pt x="459" y="22"/>
                    <a:pt x="393" y="0"/>
                    <a:pt x="328" y="0"/>
                  </a:cubicBezTo>
                  <a:lnTo>
                    <a:pt x="328" y="0"/>
                  </a:lnTo>
                  <a:cubicBezTo>
                    <a:pt x="153" y="0"/>
                    <a:pt x="0" y="164"/>
                    <a:pt x="0" y="350"/>
                  </a:cubicBezTo>
                  <a:close/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1" name="Google Shape;2301;p27"/>
            <p:cNvSpPr/>
            <p:nvPr/>
          </p:nvSpPr>
          <p:spPr>
            <a:xfrm>
              <a:off x="4469000" y="3590050"/>
              <a:ext cx="94750" cy="156975"/>
            </a:xfrm>
            <a:custGeom>
              <a:avLst/>
              <a:gdLst/>
              <a:ahLst/>
              <a:cxnLst/>
              <a:rect l="l" t="t" r="r" b="b"/>
              <a:pathLst>
                <a:path w="3790" h="6279" extrusionOk="0">
                  <a:moveTo>
                    <a:pt x="3691" y="1"/>
                  </a:moveTo>
                  <a:cubicBezTo>
                    <a:pt x="2938" y="940"/>
                    <a:pt x="2228" y="1922"/>
                    <a:pt x="1595" y="2970"/>
                  </a:cubicBezTo>
                  <a:cubicBezTo>
                    <a:pt x="1289" y="3494"/>
                    <a:pt x="1016" y="4029"/>
                    <a:pt x="743" y="4575"/>
                  </a:cubicBezTo>
                  <a:cubicBezTo>
                    <a:pt x="481" y="5121"/>
                    <a:pt x="230" y="5678"/>
                    <a:pt x="1" y="6235"/>
                  </a:cubicBezTo>
                  <a:lnTo>
                    <a:pt x="132" y="6278"/>
                  </a:lnTo>
                  <a:cubicBezTo>
                    <a:pt x="372" y="5733"/>
                    <a:pt x="634" y="5187"/>
                    <a:pt x="918" y="4663"/>
                  </a:cubicBezTo>
                  <a:cubicBezTo>
                    <a:pt x="1191" y="4128"/>
                    <a:pt x="1497" y="3604"/>
                    <a:pt x="1813" y="3090"/>
                  </a:cubicBezTo>
                  <a:cubicBezTo>
                    <a:pt x="2403" y="2053"/>
                    <a:pt x="3069" y="1049"/>
                    <a:pt x="3789" y="88"/>
                  </a:cubicBezTo>
                  <a:lnTo>
                    <a:pt x="36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2" name="Google Shape;2302;p27"/>
            <p:cNvSpPr/>
            <p:nvPr/>
          </p:nvSpPr>
          <p:spPr>
            <a:xfrm>
              <a:off x="4464650" y="3643000"/>
              <a:ext cx="267775" cy="106200"/>
            </a:xfrm>
            <a:custGeom>
              <a:avLst/>
              <a:gdLst/>
              <a:ahLst/>
              <a:cxnLst/>
              <a:rect l="l" t="t" r="r" b="b"/>
              <a:pathLst>
                <a:path w="10711" h="4248" extrusionOk="0">
                  <a:moveTo>
                    <a:pt x="10678" y="1"/>
                  </a:moveTo>
                  <a:cubicBezTo>
                    <a:pt x="8822" y="448"/>
                    <a:pt x="6977" y="1005"/>
                    <a:pt x="5186" y="1682"/>
                  </a:cubicBezTo>
                  <a:cubicBezTo>
                    <a:pt x="4302" y="2031"/>
                    <a:pt x="3417" y="2425"/>
                    <a:pt x="2555" y="2828"/>
                  </a:cubicBezTo>
                  <a:cubicBezTo>
                    <a:pt x="1692" y="3243"/>
                    <a:pt x="830" y="3680"/>
                    <a:pt x="0" y="4139"/>
                  </a:cubicBezTo>
                  <a:lnTo>
                    <a:pt x="55" y="4248"/>
                  </a:lnTo>
                  <a:cubicBezTo>
                    <a:pt x="895" y="3800"/>
                    <a:pt x="1758" y="3385"/>
                    <a:pt x="2631" y="2992"/>
                  </a:cubicBezTo>
                  <a:cubicBezTo>
                    <a:pt x="3494" y="2588"/>
                    <a:pt x="4378" y="2228"/>
                    <a:pt x="5273" y="1890"/>
                  </a:cubicBezTo>
                  <a:cubicBezTo>
                    <a:pt x="7042" y="1191"/>
                    <a:pt x="8865" y="590"/>
                    <a:pt x="10711" y="121"/>
                  </a:cubicBezTo>
                  <a:lnTo>
                    <a:pt x="106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3" name="Google Shape;2303;p27"/>
            <p:cNvSpPr/>
            <p:nvPr/>
          </p:nvSpPr>
          <p:spPr>
            <a:xfrm>
              <a:off x="4558000" y="3587600"/>
              <a:ext cx="48875" cy="279525"/>
            </a:xfrm>
            <a:custGeom>
              <a:avLst/>
              <a:gdLst/>
              <a:ahLst/>
              <a:cxnLst/>
              <a:rect l="l" t="t" r="r" b="b"/>
              <a:pathLst>
                <a:path w="1955" h="11181" extrusionOk="0">
                  <a:moveTo>
                    <a:pt x="186" y="0"/>
                  </a:moveTo>
                  <a:lnTo>
                    <a:pt x="186" y="0"/>
                  </a:lnTo>
                  <a:cubicBezTo>
                    <a:pt x="55" y="1922"/>
                    <a:pt x="0" y="3844"/>
                    <a:pt x="208" y="5754"/>
                  </a:cubicBezTo>
                  <a:cubicBezTo>
                    <a:pt x="328" y="6704"/>
                    <a:pt x="513" y="7643"/>
                    <a:pt x="786" y="8549"/>
                  </a:cubicBezTo>
                  <a:cubicBezTo>
                    <a:pt x="1048" y="9466"/>
                    <a:pt x="1398" y="10350"/>
                    <a:pt x="1845" y="11180"/>
                  </a:cubicBezTo>
                  <a:lnTo>
                    <a:pt x="1954" y="11115"/>
                  </a:lnTo>
                  <a:cubicBezTo>
                    <a:pt x="1518" y="10285"/>
                    <a:pt x="1190" y="9412"/>
                    <a:pt x="939" y="8494"/>
                  </a:cubicBezTo>
                  <a:cubicBezTo>
                    <a:pt x="688" y="7588"/>
                    <a:pt x="524" y="6660"/>
                    <a:pt x="426" y="5721"/>
                  </a:cubicBezTo>
                  <a:cubicBezTo>
                    <a:pt x="186" y="3833"/>
                    <a:pt x="208" y="1922"/>
                    <a:pt x="306" y="11"/>
                  </a:cubicBezTo>
                  <a:lnTo>
                    <a:pt x="18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4" name="Google Shape;2304;p27"/>
            <p:cNvSpPr/>
            <p:nvPr/>
          </p:nvSpPr>
          <p:spPr>
            <a:xfrm>
              <a:off x="4603850" y="3644925"/>
              <a:ext cx="127750" cy="215650"/>
            </a:xfrm>
            <a:custGeom>
              <a:avLst/>
              <a:gdLst/>
              <a:ahLst/>
              <a:cxnLst/>
              <a:rect l="l" t="t" r="r" b="b"/>
              <a:pathLst>
                <a:path w="5110" h="8626" extrusionOk="0">
                  <a:moveTo>
                    <a:pt x="5011" y="0"/>
                  </a:moveTo>
                  <a:cubicBezTo>
                    <a:pt x="3909" y="1245"/>
                    <a:pt x="2915" y="2588"/>
                    <a:pt x="2053" y="4029"/>
                  </a:cubicBezTo>
                  <a:cubicBezTo>
                    <a:pt x="1649" y="4749"/>
                    <a:pt x="1267" y="5503"/>
                    <a:pt x="917" y="6256"/>
                  </a:cubicBezTo>
                  <a:cubicBezTo>
                    <a:pt x="579" y="7020"/>
                    <a:pt x="262" y="7795"/>
                    <a:pt x="0" y="8582"/>
                  </a:cubicBezTo>
                  <a:lnTo>
                    <a:pt x="120" y="8625"/>
                  </a:lnTo>
                  <a:cubicBezTo>
                    <a:pt x="404" y="7850"/>
                    <a:pt x="732" y="7086"/>
                    <a:pt x="1081" y="6332"/>
                  </a:cubicBezTo>
                  <a:cubicBezTo>
                    <a:pt x="1441" y="5590"/>
                    <a:pt x="1834" y="4859"/>
                    <a:pt x="2260" y="4149"/>
                  </a:cubicBezTo>
                  <a:cubicBezTo>
                    <a:pt x="3090" y="2708"/>
                    <a:pt x="4040" y="1343"/>
                    <a:pt x="5110" y="77"/>
                  </a:cubicBezTo>
                  <a:lnTo>
                    <a:pt x="501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5" name="Google Shape;2305;p27"/>
            <p:cNvSpPr/>
            <p:nvPr/>
          </p:nvSpPr>
          <p:spPr>
            <a:xfrm>
              <a:off x="4553075" y="3575050"/>
              <a:ext cx="26775" cy="31125"/>
            </a:xfrm>
            <a:custGeom>
              <a:avLst/>
              <a:gdLst/>
              <a:ahLst/>
              <a:cxnLst/>
              <a:rect l="l" t="t" r="r" b="b"/>
              <a:pathLst>
                <a:path w="1071" h="1245" extrusionOk="0">
                  <a:moveTo>
                    <a:pt x="153" y="186"/>
                  </a:moveTo>
                  <a:cubicBezTo>
                    <a:pt x="1" y="371"/>
                    <a:pt x="11" y="666"/>
                    <a:pt x="175" y="852"/>
                  </a:cubicBezTo>
                  <a:lnTo>
                    <a:pt x="175" y="852"/>
                  </a:lnTo>
                  <a:cubicBezTo>
                    <a:pt x="525" y="1245"/>
                    <a:pt x="1070" y="874"/>
                    <a:pt x="1060" y="415"/>
                  </a:cubicBezTo>
                  <a:lnTo>
                    <a:pt x="1060" y="415"/>
                  </a:lnTo>
                  <a:cubicBezTo>
                    <a:pt x="1060" y="142"/>
                    <a:pt x="819" y="0"/>
                    <a:pt x="579" y="0"/>
                  </a:cubicBezTo>
                  <a:lnTo>
                    <a:pt x="579" y="0"/>
                  </a:lnTo>
                  <a:cubicBezTo>
                    <a:pt x="415" y="0"/>
                    <a:pt x="263" y="66"/>
                    <a:pt x="153" y="186"/>
                  </a:cubicBezTo>
                  <a:close/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6" name="Google Shape;2306;p27"/>
            <p:cNvSpPr/>
            <p:nvPr/>
          </p:nvSpPr>
          <p:spPr>
            <a:xfrm>
              <a:off x="4558000" y="3576950"/>
              <a:ext cx="15575" cy="18325"/>
            </a:xfrm>
            <a:custGeom>
              <a:avLst/>
              <a:gdLst/>
              <a:ahLst/>
              <a:cxnLst/>
              <a:rect l="l" t="t" r="r" b="b"/>
              <a:pathLst>
                <a:path w="623" h="733" extrusionOk="0">
                  <a:moveTo>
                    <a:pt x="87" y="110"/>
                  </a:moveTo>
                  <a:cubicBezTo>
                    <a:pt x="0" y="219"/>
                    <a:pt x="0" y="394"/>
                    <a:pt x="98" y="503"/>
                  </a:cubicBezTo>
                  <a:lnTo>
                    <a:pt x="98" y="503"/>
                  </a:lnTo>
                  <a:cubicBezTo>
                    <a:pt x="306" y="732"/>
                    <a:pt x="622" y="514"/>
                    <a:pt x="622" y="241"/>
                  </a:cubicBezTo>
                  <a:lnTo>
                    <a:pt x="622" y="241"/>
                  </a:lnTo>
                  <a:cubicBezTo>
                    <a:pt x="622" y="88"/>
                    <a:pt x="480" y="1"/>
                    <a:pt x="339" y="1"/>
                  </a:cubicBezTo>
                  <a:lnTo>
                    <a:pt x="339" y="1"/>
                  </a:lnTo>
                  <a:cubicBezTo>
                    <a:pt x="240" y="1"/>
                    <a:pt x="142" y="33"/>
                    <a:pt x="87" y="110"/>
                  </a:cubicBezTo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7" name="Google Shape;2307;p27"/>
            <p:cNvSpPr/>
            <p:nvPr/>
          </p:nvSpPr>
          <p:spPr>
            <a:xfrm>
              <a:off x="4458375" y="3733900"/>
              <a:ext cx="31400" cy="30600"/>
            </a:xfrm>
            <a:custGeom>
              <a:avLst/>
              <a:gdLst/>
              <a:ahLst/>
              <a:cxnLst/>
              <a:rect l="l" t="t" r="r" b="b"/>
              <a:pathLst>
                <a:path w="1256" h="1224" extrusionOk="0">
                  <a:moveTo>
                    <a:pt x="153" y="328"/>
                  </a:moveTo>
                  <a:cubicBezTo>
                    <a:pt x="0" y="699"/>
                    <a:pt x="393" y="1223"/>
                    <a:pt x="786" y="1005"/>
                  </a:cubicBezTo>
                  <a:lnTo>
                    <a:pt x="786" y="1005"/>
                  </a:lnTo>
                  <a:cubicBezTo>
                    <a:pt x="1190" y="786"/>
                    <a:pt x="1256" y="131"/>
                    <a:pt x="743" y="11"/>
                  </a:cubicBezTo>
                  <a:lnTo>
                    <a:pt x="743" y="11"/>
                  </a:lnTo>
                  <a:cubicBezTo>
                    <a:pt x="710" y="0"/>
                    <a:pt x="677" y="0"/>
                    <a:pt x="633" y="0"/>
                  </a:cubicBezTo>
                  <a:lnTo>
                    <a:pt x="633" y="0"/>
                  </a:lnTo>
                  <a:cubicBezTo>
                    <a:pt x="437" y="0"/>
                    <a:pt x="229" y="131"/>
                    <a:pt x="153" y="328"/>
                  </a:cubicBezTo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8" name="Google Shape;2308;p27"/>
            <p:cNvSpPr/>
            <p:nvPr/>
          </p:nvSpPr>
          <p:spPr>
            <a:xfrm>
              <a:off x="4461650" y="3739900"/>
              <a:ext cx="18300" cy="18050"/>
            </a:xfrm>
            <a:custGeom>
              <a:avLst/>
              <a:gdLst/>
              <a:ahLst/>
              <a:cxnLst/>
              <a:rect l="l" t="t" r="r" b="b"/>
              <a:pathLst>
                <a:path w="732" h="722" extrusionOk="0">
                  <a:moveTo>
                    <a:pt x="87" y="197"/>
                  </a:moveTo>
                  <a:cubicBezTo>
                    <a:pt x="0" y="415"/>
                    <a:pt x="229" y="721"/>
                    <a:pt x="459" y="590"/>
                  </a:cubicBezTo>
                  <a:lnTo>
                    <a:pt x="459" y="590"/>
                  </a:lnTo>
                  <a:cubicBezTo>
                    <a:pt x="699" y="470"/>
                    <a:pt x="732" y="77"/>
                    <a:pt x="426" y="11"/>
                  </a:cubicBezTo>
                  <a:lnTo>
                    <a:pt x="426" y="11"/>
                  </a:lnTo>
                  <a:cubicBezTo>
                    <a:pt x="415" y="11"/>
                    <a:pt x="393" y="1"/>
                    <a:pt x="371" y="1"/>
                  </a:cubicBezTo>
                  <a:lnTo>
                    <a:pt x="371" y="1"/>
                  </a:lnTo>
                  <a:cubicBezTo>
                    <a:pt x="251" y="1"/>
                    <a:pt x="131" y="77"/>
                    <a:pt x="87" y="197"/>
                  </a:cubicBezTo>
                  <a:close/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09" name="Google Shape;2309;p27"/>
            <p:cNvSpPr/>
            <p:nvPr/>
          </p:nvSpPr>
          <p:spPr>
            <a:xfrm>
              <a:off x="4715200" y="3632350"/>
              <a:ext cx="26500" cy="30875"/>
            </a:xfrm>
            <a:custGeom>
              <a:avLst/>
              <a:gdLst/>
              <a:ahLst/>
              <a:cxnLst/>
              <a:rect l="l" t="t" r="r" b="b"/>
              <a:pathLst>
                <a:path w="1060" h="1235" extrusionOk="0">
                  <a:moveTo>
                    <a:pt x="154" y="187"/>
                  </a:moveTo>
                  <a:cubicBezTo>
                    <a:pt x="1" y="372"/>
                    <a:pt x="1" y="667"/>
                    <a:pt x="164" y="853"/>
                  </a:cubicBezTo>
                  <a:lnTo>
                    <a:pt x="164" y="853"/>
                  </a:lnTo>
                  <a:cubicBezTo>
                    <a:pt x="525" y="1235"/>
                    <a:pt x="1060" y="863"/>
                    <a:pt x="1060" y="416"/>
                  </a:cubicBezTo>
                  <a:lnTo>
                    <a:pt x="1060" y="416"/>
                  </a:lnTo>
                  <a:cubicBezTo>
                    <a:pt x="1060" y="143"/>
                    <a:pt x="820" y="1"/>
                    <a:pt x="579" y="1"/>
                  </a:cubicBezTo>
                  <a:lnTo>
                    <a:pt x="579" y="1"/>
                  </a:lnTo>
                  <a:cubicBezTo>
                    <a:pt x="416" y="1"/>
                    <a:pt x="252" y="56"/>
                    <a:pt x="154" y="187"/>
                  </a:cubicBezTo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0" name="Google Shape;2310;p27"/>
            <p:cNvSpPr/>
            <p:nvPr/>
          </p:nvSpPr>
          <p:spPr>
            <a:xfrm>
              <a:off x="4719850" y="3634275"/>
              <a:ext cx="15850" cy="18300"/>
            </a:xfrm>
            <a:custGeom>
              <a:avLst/>
              <a:gdLst/>
              <a:ahLst/>
              <a:cxnLst/>
              <a:rect l="l" t="t" r="r" b="b"/>
              <a:pathLst>
                <a:path w="634" h="732" extrusionOk="0">
                  <a:moveTo>
                    <a:pt x="99" y="110"/>
                  </a:moveTo>
                  <a:cubicBezTo>
                    <a:pt x="0" y="219"/>
                    <a:pt x="11" y="393"/>
                    <a:pt x="99" y="503"/>
                  </a:cubicBezTo>
                  <a:lnTo>
                    <a:pt x="99" y="503"/>
                  </a:lnTo>
                  <a:cubicBezTo>
                    <a:pt x="306" y="732"/>
                    <a:pt x="634" y="514"/>
                    <a:pt x="623" y="241"/>
                  </a:cubicBezTo>
                  <a:lnTo>
                    <a:pt x="623" y="241"/>
                  </a:lnTo>
                  <a:cubicBezTo>
                    <a:pt x="623" y="88"/>
                    <a:pt x="481" y="0"/>
                    <a:pt x="339" y="0"/>
                  </a:cubicBezTo>
                  <a:lnTo>
                    <a:pt x="339" y="0"/>
                  </a:lnTo>
                  <a:cubicBezTo>
                    <a:pt x="251" y="0"/>
                    <a:pt x="153" y="33"/>
                    <a:pt x="99" y="110"/>
                  </a:cubicBezTo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1" name="Google Shape;2311;p27"/>
            <p:cNvSpPr/>
            <p:nvPr/>
          </p:nvSpPr>
          <p:spPr>
            <a:xfrm>
              <a:off x="4588825" y="3851250"/>
              <a:ext cx="31425" cy="30325"/>
            </a:xfrm>
            <a:custGeom>
              <a:avLst/>
              <a:gdLst/>
              <a:ahLst/>
              <a:cxnLst/>
              <a:rect l="l" t="t" r="r" b="b"/>
              <a:pathLst>
                <a:path w="1257" h="1213" extrusionOk="0">
                  <a:moveTo>
                    <a:pt x="154" y="318"/>
                  </a:moveTo>
                  <a:cubicBezTo>
                    <a:pt x="1" y="689"/>
                    <a:pt x="394" y="1213"/>
                    <a:pt x="798" y="1005"/>
                  </a:cubicBezTo>
                  <a:lnTo>
                    <a:pt x="798" y="1005"/>
                  </a:lnTo>
                  <a:cubicBezTo>
                    <a:pt x="1191" y="787"/>
                    <a:pt x="1256" y="132"/>
                    <a:pt x="743" y="12"/>
                  </a:cubicBezTo>
                  <a:lnTo>
                    <a:pt x="743" y="12"/>
                  </a:lnTo>
                  <a:cubicBezTo>
                    <a:pt x="710" y="1"/>
                    <a:pt x="678" y="1"/>
                    <a:pt x="634" y="1"/>
                  </a:cubicBezTo>
                  <a:lnTo>
                    <a:pt x="634" y="1"/>
                  </a:lnTo>
                  <a:cubicBezTo>
                    <a:pt x="437" y="1"/>
                    <a:pt x="230" y="132"/>
                    <a:pt x="154" y="318"/>
                  </a:cubicBezTo>
                  <a:close/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2" name="Google Shape;2312;p27"/>
            <p:cNvSpPr/>
            <p:nvPr/>
          </p:nvSpPr>
          <p:spPr>
            <a:xfrm>
              <a:off x="4592100" y="3857275"/>
              <a:ext cx="18325" cy="17750"/>
            </a:xfrm>
            <a:custGeom>
              <a:avLst/>
              <a:gdLst/>
              <a:ahLst/>
              <a:cxnLst/>
              <a:rect l="l" t="t" r="r" b="b"/>
              <a:pathLst>
                <a:path w="733" h="710" extrusionOk="0">
                  <a:moveTo>
                    <a:pt x="88" y="186"/>
                  </a:moveTo>
                  <a:cubicBezTo>
                    <a:pt x="1" y="404"/>
                    <a:pt x="230" y="710"/>
                    <a:pt x="459" y="590"/>
                  </a:cubicBezTo>
                  <a:lnTo>
                    <a:pt x="459" y="590"/>
                  </a:lnTo>
                  <a:cubicBezTo>
                    <a:pt x="700" y="459"/>
                    <a:pt x="732" y="77"/>
                    <a:pt x="438" y="11"/>
                  </a:cubicBezTo>
                  <a:lnTo>
                    <a:pt x="438" y="11"/>
                  </a:lnTo>
                  <a:cubicBezTo>
                    <a:pt x="416" y="0"/>
                    <a:pt x="394" y="0"/>
                    <a:pt x="372" y="0"/>
                  </a:cubicBezTo>
                  <a:lnTo>
                    <a:pt x="372" y="0"/>
                  </a:lnTo>
                  <a:cubicBezTo>
                    <a:pt x="252" y="0"/>
                    <a:pt x="132" y="77"/>
                    <a:pt x="88" y="186"/>
                  </a:cubicBezTo>
                  <a:close/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3" name="Google Shape;2313;p27"/>
            <p:cNvSpPr/>
            <p:nvPr/>
          </p:nvSpPr>
          <p:spPr>
            <a:xfrm>
              <a:off x="4857125" y="4004650"/>
              <a:ext cx="44800" cy="95825"/>
            </a:xfrm>
            <a:custGeom>
              <a:avLst/>
              <a:gdLst/>
              <a:ahLst/>
              <a:cxnLst/>
              <a:rect l="l" t="t" r="r" b="b"/>
              <a:pathLst>
                <a:path w="1792" h="3833" extrusionOk="0">
                  <a:moveTo>
                    <a:pt x="601" y="1"/>
                  </a:moveTo>
                  <a:lnTo>
                    <a:pt x="165" y="1103"/>
                  </a:lnTo>
                  <a:lnTo>
                    <a:pt x="1" y="3123"/>
                  </a:lnTo>
                  <a:lnTo>
                    <a:pt x="1093" y="3833"/>
                  </a:lnTo>
                  <a:lnTo>
                    <a:pt x="1344" y="1518"/>
                  </a:lnTo>
                  <a:lnTo>
                    <a:pt x="1791" y="328"/>
                  </a:lnTo>
                  <a:cubicBezTo>
                    <a:pt x="1409" y="252"/>
                    <a:pt x="1049" y="165"/>
                    <a:pt x="678" y="44"/>
                  </a:cubicBezTo>
                  <a:cubicBezTo>
                    <a:pt x="645" y="34"/>
                    <a:pt x="623" y="23"/>
                    <a:pt x="601" y="1"/>
                  </a:cubicBezTo>
                  <a:close/>
                </a:path>
              </a:pathLst>
            </a:custGeom>
            <a:solidFill>
              <a:srgbClr val="B1AF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4" name="Google Shape;2314;p27"/>
            <p:cNvSpPr/>
            <p:nvPr/>
          </p:nvSpPr>
          <p:spPr>
            <a:xfrm>
              <a:off x="4918550" y="3820700"/>
              <a:ext cx="96375" cy="200350"/>
            </a:xfrm>
            <a:custGeom>
              <a:avLst/>
              <a:gdLst/>
              <a:ahLst/>
              <a:cxnLst/>
              <a:rect l="l" t="t" r="r" b="b"/>
              <a:pathLst>
                <a:path w="3855" h="8014" extrusionOk="0">
                  <a:moveTo>
                    <a:pt x="33" y="7839"/>
                  </a:moveTo>
                  <a:cubicBezTo>
                    <a:pt x="426" y="7970"/>
                    <a:pt x="830" y="7981"/>
                    <a:pt x="1234" y="8014"/>
                  </a:cubicBezTo>
                  <a:lnTo>
                    <a:pt x="3854" y="906"/>
                  </a:lnTo>
                  <a:cubicBezTo>
                    <a:pt x="3822" y="841"/>
                    <a:pt x="3778" y="764"/>
                    <a:pt x="3723" y="699"/>
                  </a:cubicBezTo>
                  <a:cubicBezTo>
                    <a:pt x="3712" y="666"/>
                    <a:pt x="3691" y="644"/>
                    <a:pt x="3669" y="612"/>
                  </a:cubicBezTo>
                  <a:cubicBezTo>
                    <a:pt x="3669" y="612"/>
                    <a:pt x="3658" y="601"/>
                    <a:pt x="3658" y="601"/>
                  </a:cubicBezTo>
                  <a:cubicBezTo>
                    <a:pt x="3647" y="590"/>
                    <a:pt x="3636" y="579"/>
                    <a:pt x="3625" y="568"/>
                  </a:cubicBezTo>
                  <a:cubicBezTo>
                    <a:pt x="3581" y="513"/>
                    <a:pt x="3538" y="459"/>
                    <a:pt x="3494" y="415"/>
                  </a:cubicBezTo>
                  <a:cubicBezTo>
                    <a:pt x="3352" y="262"/>
                    <a:pt x="3199" y="131"/>
                    <a:pt x="3036" y="0"/>
                  </a:cubicBezTo>
                  <a:lnTo>
                    <a:pt x="0" y="7828"/>
                  </a:lnTo>
                  <a:cubicBezTo>
                    <a:pt x="11" y="7839"/>
                    <a:pt x="22" y="7839"/>
                    <a:pt x="33" y="783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5" name="Google Shape;2315;p27"/>
            <p:cNvSpPr/>
            <p:nvPr/>
          </p:nvSpPr>
          <p:spPr>
            <a:xfrm>
              <a:off x="4956225" y="3729800"/>
              <a:ext cx="62250" cy="77550"/>
            </a:xfrm>
            <a:custGeom>
              <a:avLst/>
              <a:gdLst/>
              <a:ahLst/>
              <a:cxnLst/>
              <a:rect l="l" t="t" r="r" b="b"/>
              <a:pathLst>
                <a:path w="2490" h="3102" extrusionOk="0">
                  <a:moveTo>
                    <a:pt x="1518" y="1"/>
                  </a:moveTo>
                  <a:lnTo>
                    <a:pt x="448" y="1169"/>
                  </a:lnTo>
                  <a:lnTo>
                    <a:pt x="0" y="2315"/>
                  </a:lnTo>
                  <a:cubicBezTo>
                    <a:pt x="207" y="2490"/>
                    <a:pt x="426" y="2654"/>
                    <a:pt x="622" y="2850"/>
                  </a:cubicBezTo>
                  <a:cubicBezTo>
                    <a:pt x="699" y="2937"/>
                    <a:pt x="830" y="3003"/>
                    <a:pt x="895" y="3101"/>
                  </a:cubicBezTo>
                  <a:lnTo>
                    <a:pt x="1321" y="1846"/>
                  </a:lnTo>
                  <a:lnTo>
                    <a:pt x="2489" y="557"/>
                  </a:lnTo>
                  <a:close/>
                </a:path>
              </a:pathLst>
            </a:custGeom>
            <a:solidFill>
              <a:srgbClr val="B1AF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6" name="Google Shape;2316;p27"/>
            <p:cNvSpPr/>
            <p:nvPr/>
          </p:nvSpPr>
          <p:spPr>
            <a:xfrm>
              <a:off x="4810725" y="3663750"/>
              <a:ext cx="215375" cy="511250"/>
            </a:xfrm>
            <a:custGeom>
              <a:avLst/>
              <a:gdLst/>
              <a:ahLst/>
              <a:cxnLst/>
              <a:rect l="l" t="t" r="r" b="b"/>
              <a:pathLst>
                <a:path w="8615" h="20450" extrusionOk="0">
                  <a:moveTo>
                    <a:pt x="1" y="20166"/>
                  </a:moveTo>
                  <a:lnTo>
                    <a:pt x="743" y="20449"/>
                  </a:lnTo>
                  <a:cubicBezTo>
                    <a:pt x="2577" y="15493"/>
                    <a:pt x="6737" y="4804"/>
                    <a:pt x="8615" y="284"/>
                  </a:cubicBezTo>
                  <a:lnTo>
                    <a:pt x="8615" y="284"/>
                  </a:lnTo>
                  <a:lnTo>
                    <a:pt x="7873" y="1"/>
                  </a:lnTo>
                  <a:cubicBezTo>
                    <a:pt x="6082" y="4881"/>
                    <a:pt x="1922" y="15547"/>
                    <a:pt x="1" y="20166"/>
                  </a:cubicBezTo>
                  <a:close/>
                </a:path>
              </a:pathLst>
            </a:custGeom>
            <a:solidFill>
              <a:srgbClr val="8B95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7" name="Google Shape;2317;p27"/>
            <p:cNvSpPr/>
            <p:nvPr/>
          </p:nvSpPr>
          <p:spPr>
            <a:xfrm>
              <a:off x="5012175" y="3335950"/>
              <a:ext cx="178800" cy="312550"/>
            </a:xfrm>
            <a:custGeom>
              <a:avLst/>
              <a:gdLst/>
              <a:ahLst/>
              <a:cxnLst/>
              <a:rect l="l" t="t" r="r" b="b"/>
              <a:pathLst>
                <a:path w="7152" h="12502" extrusionOk="0">
                  <a:moveTo>
                    <a:pt x="1867" y="524"/>
                  </a:moveTo>
                  <a:cubicBezTo>
                    <a:pt x="1409" y="1660"/>
                    <a:pt x="1037" y="2828"/>
                    <a:pt x="743" y="4018"/>
                  </a:cubicBezTo>
                  <a:lnTo>
                    <a:pt x="743" y="4018"/>
                  </a:lnTo>
                  <a:cubicBezTo>
                    <a:pt x="743" y="4018"/>
                    <a:pt x="743" y="4018"/>
                    <a:pt x="743" y="4029"/>
                  </a:cubicBezTo>
                  <a:lnTo>
                    <a:pt x="743" y="4029"/>
                  </a:lnTo>
                  <a:cubicBezTo>
                    <a:pt x="240" y="6103"/>
                    <a:pt x="0" y="8265"/>
                    <a:pt x="44" y="10449"/>
                  </a:cubicBezTo>
                  <a:lnTo>
                    <a:pt x="44" y="10449"/>
                  </a:lnTo>
                  <a:cubicBezTo>
                    <a:pt x="44" y="10459"/>
                    <a:pt x="44" y="10470"/>
                    <a:pt x="44" y="10470"/>
                  </a:cubicBezTo>
                  <a:lnTo>
                    <a:pt x="44" y="10470"/>
                  </a:lnTo>
                  <a:cubicBezTo>
                    <a:pt x="55" y="11071"/>
                    <a:pt x="55" y="11508"/>
                    <a:pt x="251" y="12097"/>
                  </a:cubicBezTo>
                  <a:lnTo>
                    <a:pt x="251" y="12097"/>
                  </a:lnTo>
                  <a:cubicBezTo>
                    <a:pt x="306" y="12272"/>
                    <a:pt x="437" y="12490"/>
                    <a:pt x="644" y="12501"/>
                  </a:cubicBezTo>
                  <a:lnTo>
                    <a:pt x="644" y="12501"/>
                  </a:lnTo>
                  <a:cubicBezTo>
                    <a:pt x="677" y="12501"/>
                    <a:pt x="710" y="12490"/>
                    <a:pt x="743" y="12479"/>
                  </a:cubicBezTo>
                  <a:lnTo>
                    <a:pt x="743" y="12479"/>
                  </a:lnTo>
                  <a:cubicBezTo>
                    <a:pt x="819" y="12457"/>
                    <a:pt x="895" y="12392"/>
                    <a:pt x="950" y="12326"/>
                  </a:cubicBezTo>
                  <a:lnTo>
                    <a:pt x="950" y="12326"/>
                  </a:lnTo>
                  <a:cubicBezTo>
                    <a:pt x="1256" y="11988"/>
                    <a:pt x="1561" y="11737"/>
                    <a:pt x="1867" y="11398"/>
                  </a:cubicBezTo>
                  <a:lnTo>
                    <a:pt x="1867" y="11398"/>
                  </a:lnTo>
                  <a:cubicBezTo>
                    <a:pt x="2206" y="11027"/>
                    <a:pt x="2522" y="10645"/>
                    <a:pt x="2839" y="10263"/>
                  </a:cubicBezTo>
                  <a:lnTo>
                    <a:pt x="2839" y="10263"/>
                  </a:lnTo>
                  <a:cubicBezTo>
                    <a:pt x="4455" y="8265"/>
                    <a:pt x="5787" y="6049"/>
                    <a:pt x="6660" y="3680"/>
                  </a:cubicBezTo>
                  <a:lnTo>
                    <a:pt x="6660" y="3680"/>
                  </a:lnTo>
                  <a:cubicBezTo>
                    <a:pt x="6791" y="3319"/>
                    <a:pt x="6922" y="2937"/>
                    <a:pt x="7031" y="2566"/>
                  </a:cubicBezTo>
                  <a:lnTo>
                    <a:pt x="7031" y="2566"/>
                  </a:lnTo>
                  <a:cubicBezTo>
                    <a:pt x="7151" y="2162"/>
                    <a:pt x="6933" y="1714"/>
                    <a:pt x="6496" y="1474"/>
                  </a:cubicBezTo>
                  <a:lnTo>
                    <a:pt x="6496" y="1474"/>
                  </a:lnTo>
                  <a:cubicBezTo>
                    <a:pt x="6158" y="1278"/>
                    <a:pt x="5798" y="1103"/>
                    <a:pt x="5415" y="928"/>
                  </a:cubicBezTo>
                  <a:lnTo>
                    <a:pt x="5415" y="928"/>
                  </a:lnTo>
                  <a:cubicBezTo>
                    <a:pt x="4662" y="590"/>
                    <a:pt x="3876" y="306"/>
                    <a:pt x="3112" y="66"/>
                  </a:cubicBezTo>
                  <a:lnTo>
                    <a:pt x="3112" y="66"/>
                  </a:lnTo>
                  <a:cubicBezTo>
                    <a:pt x="2981" y="22"/>
                    <a:pt x="2861" y="0"/>
                    <a:pt x="2741" y="0"/>
                  </a:cubicBezTo>
                  <a:lnTo>
                    <a:pt x="2741" y="0"/>
                  </a:lnTo>
                  <a:cubicBezTo>
                    <a:pt x="2348" y="0"/>
                    <a:pt x="2009" y="197"/>
                    <a:pt x="1867" y="524"/>
                  </a:cubicBez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8" name="Google Shape;2318;p27"/>
            <p:cNvSpPr/>
            <p:nvPr/>
          </p:nvSpPr>
          <p:spPr>
            <a:xfrm>
              <a:off x="5029900" y="3433375"/>
              <a:ext cx="90375" cy="214575"/>
            </a:xfrm>
            <a:custGeom>
              <a:avLst/>
              <a:gdLst/>
              <a:ahLst/>
              <a:cxnLst/>
              <a:rect l="l" t="t" r="r" b="b"/>
              <a:pathLst>
                <a:path w="3615" h="8583" extrusionOk="0">
                  <a:moveTo>
                    <a:pt x="2960" y="132"/>
                  </a:moveTo>
                  <a:cubicBezTo>
                    <a:pt x="2512" y="569"/>
                    <a:pt x="2228" y="1322"/>
                    <a:pt x="1955" y="1879"/>
                  </a:cubicBezTo>
                  <a:lnTo>
                    <a:pt x="1955" y="1879"/>
                  </a:lnTo>
                  <a:cubicBezTo>
                    <a:pt x="1245" y="3331"/>
                    <a:pt x="689" y="4859"/>
                    <a:pt x="307" y="6431"/>
                  </a:cubicBezTo>
                  <a:lnTo>
                    <a:pt x="307" y="6431"/>
                  </a:lnTo>
                  <a:cubicBezTo>
                    <a:pt x="143" y="7130"/>
                    <a:pt x="1" y="7862"/>
                    <a:pt x="34" y="8582"/>
                  </a:cubicBezTo>
                  <a:lnTo>
                    <a:pt x="34" y="8582"/>
                  </a:lnTo>
                  <a:cubicBezTo>
                    <a:pt x="110" y="8560"/>
                    <a:pt x="186" y="8495"/>
                    <a:pt x="241" y="8429"/>
                  </a:cubicBezTo>
                  <a:lnTo>
                    <a:pt x="241" y="8429"/>
                  </a:lnTo>
                  <a:cubicBezTo>
                    <a:pt x="547" y="8091"/>
                    <a:pt x="852" y="7840"/>
                    <a:pt x="1158" y="7501"/>
                  </a:cubicBezTo>
                  <a:lnTo>
                    <a:pt x="1158" y="7501"/>
                  </a:lnTo>
                  <a:cubicBezTo>
                    <a:pt x="1497" y="7130"/>
                    <a:pt x="1813" y="6748"/>
                    <a:pt x="2130" y="6366"/>
                  </a:cubicBezTo>
                  <a:lnTo>
                    <a:pt x="2130" y="6366"/>
                  </a:lnTo>
                  <a:cubicBezTo>
                    <a:pt x="1944" y="6388"/>
                    <a:pt x="1748" y="6399"/>
                    <a:pt x="1562" y="6421"/>
                  </a:cubicBezTo>
                  <a:lnTo>
                    <a:pt x="1562" y="6421"/>
                  </a:lnTo>
                  <a:cubicBezTo>
                    <a:pt x="1890" y="5263"/>
                    <a:pt x="2261" y="4117"/>
                    <a:pt x="2643" y="2981"/>
                  </a:cubicBezTo>
                  <a:lnTo>
                    <a:pt x="2643" y="2981"/>
                  </a:lnTo>
                  <a:cubicBezTo>
                    <a:pt x="2894" y="2261"/>
                    <a:pt x="3265" y="1573"/>
                    <a:pt x="3516" y="853"/>
                  </a:cubicBezTo>
                  <a:lnTo>
                    <a:pt x="3516" y="853"/>
                  </a:lnTo>
                  <a:cubicBezTo>
                    <a:pt x="3571" y="700"/>
                    <a:pt x="3615" y="547"/>
                    <a:pt x="3604" y="383"/>
                  </a:cubicBezTo>
                  <a:lnTo>
                    <a:pt x="3604" y="383"/>
                  </a:lnTo>
                  <a:cubicBezTo>
                    <a:pt x="3593" y="230"/>
                    <a:pt x="3505" y="66"/>
                    <a:pt x="3353" y="12"/>
                  </a:cubicBezTo>
                  <a:lnTo>
                    <a:pt x="3353" y="12"/>
                  </a:lnTo>
                  <a:cubicBezTo>
                    <a:pt x="3320" y="1"/>
                    <a:pt x="3287" y="1"/>
                    <a:pt x="3254" y="1"/>
                  </a:cubicBezTo>
                  <a:lnTo>
                    <a:pt x="3254" y="1"/>
                  </a:lnTo>
                  <a:cubicBezTo>
                    <a:pt x="3145" y="1"/>
                    <a:pt x="3036" y="56"/>
                    <a:pt x="2960" y="132"/>
                  </a:cubicBezTo>
                  <a:close/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19" name="Google Shape;2319;p27"/>
            <p:cNvSpPr/>
            <p:nvPr/>
          </p:nvSpPr>
          <p:spPr>
            <a:xfrm>
              <a:off x="5007800" y="3430925"/>
              <a:ext cx="114400" cy="238300"/>
            </a:xfrm>
            <a:custGeom>
              <a:avLst/>
              <a:gdLst/>
              <a:ahLst/>
              <a:cxnLst/>
              <a:rect l="l" t="t" r="r" b="b"/>
              <a:pathLst>
                <a:path w="4576" h="9532" extrusionOk="0">
                  <a:moveTo>
                    <a:pt x="3243" y="197"/>
                  </a:moveTo>
                  <a:cubicBezTo>
                    <a:pt x="2239" y="3189"/>
                    <a:pt x="1158" y="6202"/>
                    <a:pt x="1" y="9259"/>
                  </a:cubicBezTo>
                  <a:lnTo>
                    <a:pt x="1" y="9259"/>
                  </a:lnTo>
                  <a:lnTo>
                    <a:pt x="688" y="9532"/>
                  </a:lnTo>
                  <a:cubicBezTo>
                    <a:pt x="1900" y="6529"/>
                    <a:pt x="3156" y="3571"/>
                    <a:pt x="4444" y="667"/>
                  </a:cubicBezTo>
                  <a:lnTo>
                    <a:pt x="4444" y="667"/>
                  </a:lnTo>
                  <a:cubicBezTo>
                    <a:pt x="4575" y="339"/>
                    <a:pt x="4018" y="1"/>
                    <a:pt x="3603" y="1"/>
                  </a:cubicBezTo>
                  <a:lnTo>
                    <a:pt x="3603" y="1"/>
                  </a:lnTo>
                  <a:cubicBezTo>
                    <a:pt x="3440" y="1"/>
                    <a:pt x="3298" y="55"/>
                    <a:pt x="3243" y="197"/>
                  </a:cubicBezTo>
                  <a:close/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0" name="Google Shape;2320;p27"/>
            <p:cNvSpPr/>
            <p:nvPr/>
          </p:nvSpPr>
          <p:spPr>
            <a:xfrm>
              <a:off x="4993600" y="3652550"/>
              <a:ext cx="43425" cy="30325"/>
            </a:xfrm>
            <a:custGeom>
              <a:avLst/>
              <a:gdLst/>
              <a:ahLst/>
              <a:cxnLst/>
              <a:rect l="l" t="t" r="r" b="b"/>
              <a:pathLst>
                <a:path w="1737" h="1213" extrusionOk="0">
                  <a:moveTo>
                    <a:pt x="1" y="721"/>
                  </a:moveTo>
                  <a:cubicBezTo>
                    <a:pt x="459" y="940"/>
                    <a:pt x="962" y="1104"/>
                    <a:pt x="1518" y="1213"/>
                  </a:cubicBezTo>
                  <a:lnTo>
                    <a:pt x="1518" y="1213"/>
                  </a:lnTo>
                  <a:cubicBezTo>
                    <a:pt x="1649" y="1093"/>
                    <a:pt x="1715" y="896"/>
                    <a:pt x="1737" y="656"/>
                  </a:cubicBezTo>
                  <a:lnTo>
                    <a:pt x="1737" y="656"/>
                  </a:lnTo>
                  <a:cubicBezTo>
                    <a:pt x="1267" y="394"/>
                    <a:pt x="776" y="176"/>
                    <a:pt x="285" y="1"/>
                  </a:cubicBezTo>
                  <a:lnTo>
                    <a:pt x="285" y="1"/>
                  </a:lnTo>
                  <a:cubicBezTo>
                    <a:pt x="154" y="230"/>
                    <a:pt x="55" y="470"/>
                    <a:pt x="1" y="721"/>
                  </a:cubicBezTo>
                  <a:close/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1" name="Google Shape;2321;p27"/>
            <p:cNvSpPr/>
            <p:nvPr/>
          </p:nvSpPr>
          <p:spPr>
            <a:xfrm>
              <a:off x="5018725" y="3432575"/>
              <a:ext cx="91175" cy="213725"/>
            </a:xfrm>
            <a:custGeom>
              <a:avLst/>
              <a:gdLst/>
              <a:ahLst/>
              <a:cxnLst/>
              <a:rect l="l" t="t" r="r" b="b"/>
              <a:pathLst>
                <a:path w="3647" h="8549" extrusionOk="0">
                  <a:moveTo>
                    <a:pt x="33" y="8254"/>
                  </a:moveTo>
                  <a:cubicBezTo>
                    <a:pt x="906" y="5656"/>
                    <a:pt x="1954" y="2970"/>
                    <a:pt x="2817" y="371"/>
                  </a:cubicBezTo>
                  <a:cubicBezTo>
                    <a:pt x="3035" y="0"/>
                    <a:pt x="3407" y="153"/>
                    <a:pt x="3647" y="273"/>
                  </a:cubicBezTo>
                  <a:cubicBezTo>
                    <a:pt x="2817" y="841"/>
                    <a:pt x="1179" y="5677"/>
                    <a:pt x="219" y="8549"/>
                  </a:cubicBezTo>
                  <a:cubicBezTo>
                    <a:pt x="219" y="8451"/>
                    <a:pt x="0" y="8352"/>
                    <a:pt x="33" y="8254"/>
                  </a:cubicBezTo>
                </a:path>
              </a:pathLst>
            </a:custGeom>
            <a:solidFill>
              <a:srgbClr val="3543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2" name="Google Shape;2322;p27"/>
            <p:cNvSpPr/>
            <p:nvPr/>
          </p:nvSpPr>
          <p:spPr>
            <a:xfrm>
              <a:off x="4630600" y="4193525"/>
              <a:ext cx="188350" cy="306825"/>
            </a:xfrm>
            <a:custGeom>
              <a:avLst/>
              <a:gdLst/>
              <a:ahLst/>
              <a:cxnLst/>
              <a:rect l="l" t="t" r="r" b="b"/>
              <a:pathLst>
                <a:path w="7534" h="12273" extrusionOk="0">
                  <a:moveTo>
                    <a:pt x="6813" y="110"/>
                  </a:moveTo>
                  <a:cubicBezTo>
                    <a:pt x="6267" y="405"/>
                    <a:pt x="5961" y="732"/>
                    <a:pt x="5557" y="1158"/>
                  </a:cubicBezTo>
                  <a:lnTo>
                    <a:pt x="5557" y="1158"/>
                  </a:lnTo>
                  <a:cubicBezTo>
                    <a:pt x="5546" y="1169"/>
                    <a:pt x="5546" y="1169"/>
                    <a:pt x="5535" y="1180"/>
                  </a:cubicBezTo>
                  <a:lnTo>
                    <a:pt x="5535" y="1180"/>
                  </a:lnTo>
                  <a:cubicBezTo>
                    <a:pt x="4029" y="2763"/>
                    <a:pt x="2741" y="4510"/>
                    <a:pt x="1703" y="6377"/>
                  </a:cubicBezTo>
                  <a:lnTo>
                    <a:pt x="1703" y="6377"/>
                  </a:lnTo>
                  <a:cubicBezTo>
                    <a:pt x="1703" y="6388"/>
                    <a:pt x="1703" y="6388"/>
                    <a:pt x="1703" y="6388"/>
                  </a:cubicBezTo>
                  <a:lnTo>
                    <a:pt x="1703" y="6388"/>
                  </a:lnTo>
                  <a:cubicBezTo>
                    <a:pt x="1103" y="7458"/>
                    <a:pt x="590" y="8571"/>
                    <a:pt x="164" y="9718"/>
                  </a:cubicBezTo>
                  <a:lnTo>
                    <a:pt x="164" y="9718"/>
                  </a:lnTo>
                  <a:cubicBezTo>
                    <a:pt x="0" y="10154"/>
                    <a:pt x="262" y="10657"/>
                    <a:pt x="754" y="10897"/>
                  </a:cubicBezTo>
                  <a:lnTo>
                    <a:pt x="754" y="10897"/>
                  </a:lnTo>
                  <a:cubicBezTo>
                    <a:pt x="1485" y="11235"/>
                    <a:pt x="2260" y="11563"/>
                    <a:pt x="3046" y="11825"/>
                  </a:cubicBezTo>
                  <a:lnTo>
                    <a:pt x="3046" y="11825"/>
                  </a:lnTo>
                  <a:cubicBezTo>
                    <a:pt x="3439" y="11956"/>
                    <a:pt x="3821" y="12065"/>
                    <a:pt x="4204" y="12163"/>
                  </a:cubicBezTo>
                  <a:lnTo>
                    <a:pt x="4204" y="12163"/>
                  </a:lnTo>
                  <a:cubicBezTo>
                    <a:pt x="4684" y="12272"/>
                    <a:pt x="5153" y="12087"/>
                    <a:pt x="5339" y="11716"/>
                  </a:cubicBezTo>
                  <a:lnTo>
                    <a:pt x="5339" y="11716"/>
                  </a:lnTo>
                  <a:cubicBezTo>
                    <a:pt x="5514" y="11366"/>
                    <a:pt x="5677" y="11006"/>
                    <a:pt x="5830" y="10635"/>
                  </a:cubicBezTo>
                  <a:lnTo>
                    <a:pt x="5830" y="10635"/>
                  </a:lnTo>
                  <a:cubicBezTo>
                    <a:pt x="6791" y="8298"/>
                    <a:pt x="7304" y="5776"/>
                    <a:pt x="7468" y="3211"/>
                  </a:cubicBezTo>
                  <a:lnTo>
                    <a:pt x="7468" y="3211"/>
                  </a:lnTo>
                  <a:cubicBezTo>
                    <a:pt x="7501" y="2719"/>
                    <a:pt x="7523" y="2217"/>
                    <a:pt x="7523" y="1715"/>
                  </a:cubicBezTo>
                  <a:lnTo>
                    <a:pt x="7523" y="1715"/>
                  </a:lnTo>
                  <a:cubicBezTo>
                    <a:pt x="7533" y="1256"/>
                    <a:pt x="7479" y="874"/>
                    <a:pt x="7479" y="416"/>
                  </a:cubicBezTo>
                  <a:lnTo>
                    <a:pt x="7479" y="416"/>
                  </a:lnTo>
                  <a:cubicBezTo>
                    <a:pt x="7479" y="328"/>
                    <a:pt x="7468" y="230"/>
                    <a:pt x="7424" y="154"/>
                  </a:cubicBezTo>
                  <a:lnTo>
                    <a:pt x="7424" y="154"/>
                  </a:lnTo>
                  <a:cubicBezTo>
                    <a:pt x="7413" y="132"/>
                    <a:pt x="7392" y="99"/>
                    <a:pt x="7370" y="77"/>
                  </a:cubicBezTo>
                  <a:lnTo>
                    <a:pt x="7370" y="77"/>
                  </a:lnTo>
                  <a:cubicBezTo>
                    <a:pt x="7304" y="23"/>
                    <a:pt x="7228" y="1"/>
                    <a:pt x="7151" y="1"/>
                  </a:cubicBezTo>
                  <a:lnTo>
                    <a:pt x="7151" y="1"/>
                  </a:lnTo>
                  <a:cubicBezTo>
                    <a:pt x="7031" y="1"/>
                    <a:pt x="6911" y="55"/>
                    <a:pt x="6813" y="11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3" name="Google Shape;2323;p27"/>
            <p:cNvSpPr/>
            <p:nvPr/>
          </p:nvSpPr>
          <p:spPr>
            <a:xfrm>
              <a:off x="4726125" y="4197350"/>
              <a:ext cx="92825" cy="215650"/>
            </a:xfrm>
            <a:custGeom>
              <a:avLst/>
              <a:gdLst/>
              <a:ahLst/>
              <a:cxnLst/>
              <a:rect l="l" t="t" r="r" b="b"/>
              <a:pathLst>
                <a:path w="3713" h="8626" extrusionOk="0">
                  <a:moveTo>
                    <a:pt x="2348" y="1780"/>
                  </a:moveTo>
                  <a:cubicBezTo>
                    <a:pt x="1573" y="3200"/>
                    <a:pt x="939" y="4695"/>
                    <a:pt x="481" y="6246"/>
                  </a:cubicBezTo>
                  <a:lnTo>
                    <a:pt x="481" y="6246"/>
                  </a:lnTo>
                  <a:cubicBezTo>
                    <a:pt x="306" y="6835"/>
                    <a:pt x="0" y="7578"/>
                    <a:pt x="33" y="8211"/>
                  </a:cubicBezTo>
                  <a:lnTo>
                    <a:pt x="33" y="8211"/>
                  </a:lnTo>
                  <a:cubicBezTo>
                    <a:pt x="44" y="8353"/>
                    <a:pt x="120" y="8506"/>
                    <a:pt x="252" y="8560"/>
                  </a:cubicBezTo>
                  <a:lnTo>
                    <a:pt x="252" y="8560"/>
                  </a:lnTo>
                  <a:cubicBezTo>
                    <a:pt x="393" y="8626"/>
                    <a:pt x="568" y="8560"/>
                    <a:pt x="688" y="8462"/>
                  </a:cubicBezTo>
                  <a:lnTo>
                    <a:pt x="688" y="8462"/>
                  </a:lnTo>
                  <a:cubicBezTo>
                    <a:pt x="797" y="8353"/>
                    <a:pt x="874" y="8200"/>
                    <a:pt x="928" y="8058"/>
                  </a:cubicBezTo>
                  <a:lnTo>
                    <a:pt x="928" y="8058"/>
                  </a:lnTo>
                  <a:cubicBezTo>
                    <a:pt x="1245" y="7348"/>
                    <a:pt x="1431" y="6595"/>
                    <a:pt x="1736" y="5896"/>
                  </a:cubicBezTo>
                  <a:lnTo>
                    <a:pt x="1736" y="5896"/>
                  </a:lnTo>
                  <a:cubicBezTo>
                    <a:pt x="2217" y="4794"/>
                    <a:pt x="2730" y="3702"/>
                    <a:pt x="3265" y="2632"/>
                  </a:cubicBezTo>
                  <a:lnTo>
                    <a:pt x="3265" y="2632"/>
                  </a:lnTo>
                  <a:cubicBezTo>
                    <a:pt x="3396" y="2774"/>
                    <a:pt x="3516" y="2916"/>
                    <a:pt x="3647" y="3058"/>
                  </a:cubicBezTo>
                  <a:lnTo>
                    <a:pt x="3647" y="3058"/>
                  </a:lnTo>
                  <a:cubicBezTo>
                    <a:pt x="3680" y="2566"/>
                    <a:pt x="3702" y="2064"/>
                    <a:pt x="3702" y="1562"/>
                  </a:cubicBezTo>
                  <a:lnTo>
                    <a:pt x="3702" y="1562"/>
                  </a:lnTo>
                  <a:cubicBezTo>
                    <a:pt x="3712" y="1103"/>
                    <a:pt x="3658" y="721"/>
                    <a:pt x="3658" y="263"/>
                  </a:cubicBezTo>
                  <a:lnTo>
                    <a:pt x="3658" y="263"/>
                  </a:lnTo>
                  <a:cubicBezTo>
                    <a:pt x="3658" y="175"/>
                    <a:pt x="3647" y="77"/>
                    <a:pt x="3603" y="1"/>
                  </a:cubicBezTo>
                  <a:lnTo>
                    <a:pt x="3603" y="1"/>
                  </a:lnTo>
                  <a:cubicBezTo>
                    <a:pt x="3101" y="514"/>
                    <a:pt x="2708" y="1147"/>
                    <a:pt x="2348" y="1780"/>
                  </a:cubicBezTo>
                  <a:close/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4" name="Google Shape;2324;p27"/>
            <p:cNvSpPr/>
            <p:nvPr/>
          </p:nvSpPr>
          <p:spPr>
            <a:xfrm>
              <a:off x="4710850" y="4171425"/>
              <a:ext cx="115750" cy="245125"/>
            </a:xfrm>
            <a:custGeom>
              <a:avLst/>
              <a:gdLst/>
              <a:ahLst/>
              <a:cxnLst/>
              <a:rect l="l" t="t" r="r" b="b"/>
              <a:pathLst>
                <a:path w="4630" h="9805" extrusionOk="0">
                  <a:moveTo>
                    <a:pt x="186" y="8855"/>
                  </a:moveTo>
                  <a:cubicBezTo>
                    <a:pt x="0" y="9335"/>
                    <a:pt x="1201" y="9805"/>
                    <a:pt x="1387" y="9324"/>
                  </a:cubicBezTo>
                  <a:lnTo>
                    <a:pt x="1387" y="9324"/>
                  </a:lnTo>
                  <a:cubicBezTo>
                    <a:pt x="2402" y="6322"/>
                    <a:pt x="3483" y="3298"/>
                    <a:pt x="4629" y="263"/>
                  </a:cubicBezTo>
                  <a:lnTo>
                    <a:pt x="4629" y="263"/>
                  </a:lnTo>
                  <a:lnTo>
                    <a:pt x="3941" y="1"/>
                  </a:lnTo>
                  <a:cubicBezTo>
                    <a:pt x="2719" y="3025"/>
                    <a:pt x="1474" y="5983"/>
                    <a:pt x="186" y="8855"/>
                  </a:cubicBezTo>
                  <a:close/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5" name="Google Shape;2325;p27"/>
            <p:cNvSpPr/>
            <p:nvPr/>
          </p:nvSpPr>
          <p:spPr>
            <a:xfrm>
              <a:off x="4797100" y="4155600"/>
              <a:ext cx="43675" cy="30600"/>
            </a:xfrm>
            <a:custGeom>
              <a:avLst/>
              <a:gdLst/>
              <a:ahLst/>
              <a:cxnLst/>
              <a:rect l="l" t="t" r="r" b="b"/>
              <a:pathLst>
                <a:path w="1747" h="1224" extrusionOk="0">
                  <a:moveTo>
                    <a:pt x="0" y="732"/>
                  </a:moveTo>
                  <a:cubicBezTo>
                    <a:pt x="491" y="939"/>
                    <a:pt x="1004" y="1103"/>
                    <a:pt x="1528" y="1223"/>
                  </a:cubicBezTo>
                  <a:lnTo>
                    <a:pt x="1528" y="1223"/>
                  </a:lnTo>
                  <a:cubicBezTo>
                    <a:pt x="1670" y="1037"/>
                    <a:pt x="1747" y="852"/>
                    <a:pt x="1736" y="666"/>
                  </a:cubicBezTo>
                  <a:lnTo>
                    <a:pt x="1736" y="666"/>
                  </a:lnTo>
                  <a:cubicBezTo>
                    <a:pt x="1266" y="371"/>
                    <a:pt x="775" y="153"/>
                    <a:pt x="284" y="0"/>
                  </a:cubicBezTo>
                  <a:lnTo>
                    <a:pt x="284" y="0"/>
                  </a:lnTo>
                  <a:cubicBezTo>
                    <a:pt x="164" y="219"/>
                    <a:pt x="66" y="470"/>
                    <a:pt x="0" y="732"/>
                  </a:cubicBezTo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6" name="Google Shape;2326;p27"/>
            <p:cNvSpPr/>
            <p:nvPr/>
          </p:nvSpPr>
          <p:spPr>
            <a:xfrm>
              <a:off x="4717400" y="4194350"/>
              <a:ext cx="93075" cy="210200"/>
            </a:xfrm>
            <a:custGeom>
              <a:avLst/>
              <a:gdLst/>
              <a:ahLst/>
              <a:cxnLst/>
              <a:rect l="l" t="t" r="r" b="b"/>
              <a:pathLst>
                <a:path w="3723" h="8408" extrusionOk="0">
                  <a:moveTo>
                    <a:pt x="3385" y="88"/>
                  </a:moveTo>
                  <a:cubicBezTo>
                    <a:pt x="2271" y="2588"/>
                    <a:pt x="1212" y="5274"/>
                    <a:pt x="98" y="7774"/>
                  </a:cubicBezTo>
                  <a:cubicBezTo>
                    <a:pt x="0" y="8200"/>
                    <a:pt x="382" y="8331"/>
                    <a:pt x="633" y="8407"/>
                  </a:cubicBezTo>
                  <a:cubicBezTo>
                    <a:pt x="415" y="7425"/>
                    <a:pt x="2489" y="2763"/>
                    <a:pt x="3723" y="1"/>
                  </a:cubicBezTo>
                  <a:cubicBezTo>
                    <a:pt x="3657" y="77"/>
                    <a:pt x="3428" y="1"/>
                    <a:pt x="3385" y="88"/>
                  </a:cubicBezTo>
                  <a:close/>
                </a:path>
              </a:pathLst>
            </a:custGeom>
            <a:solidFill>
              <a:srgbClr val="3543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27" name="Google Shape;2327;p27"/>
            <p:cNvSpPr/>
            <p:nvPr/>
          </p:nvSpPr>
          <p:spPr>
            <a:xfrm>
              <a:off x="4817825" y="3679850"/>
              <a:ext cx="190275" cy="481775"/>
            </a:xfrm>
            <a:custGeom>
              <a:avLst/>
              <a:gdLst/>
              <a:ahLst/>
              <a:cxnLst/>
              <a:rect l="l" t="t" r="r" b="b"/>
              <a:pathLst>
                <a:path w="7611" h="19271" extrusionOk="0">
                  <a:moveTo>
                    <a:pt x="7392" y="1"/>
                  </a:moveTo>
                  <a:cubicBezTo>
                    <a:pt x="7425" y="186"/>
                    <a:pt x="55" y="19238"/>
                    <a:pt x="1" y="19150"/>
                  </a:cubicBezTo>
                  <a:lnTo>
                    <a:pt x="241" y="19270"/>
                  </a:lnTo>
                  <a:cubicBezTo>
                    <a:pt x="2141" y="14434"/>
                    <a:pt x="6191" y="3964"/>
                    <a:pt x="7610" y="22"/>
                  </a:cubicBezTo>
                  <a:close/>
                </a:path>
              </a:pathLst>
            </a:custGeom>
            <a:solidFill>
              <a:srgbClr val="3543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328" name="Google Shape;2328;p27"/>
          <p:cNvGrpSpPr/>
          <p:nvPr/>
        </p:nvGrpSpPr>
        <p:grpSpPr>
          <a:xfrm rot="3665539">
            <a:off x="1259916" y="4409860"/>
            <a:ext cx="3306779" cy="5027005"/>
            <a:chOff x="2373796" y="882113"/>
            <a:chExt cx="2480084" cy="3770253"/>
          </a:xfrm>
        </p:grpSpPr>
        <p:sp>
          <p:nvSpPr>
            <p:cNvPr id="2329" name="Google Shape;2329;p27"/>
            <p:cNvSpPr/>
            <p:nvPr/>
          </p:nvSpPr>
          <p:spPr>
            <a:xfrm>
              <a:off x="2495027" y="886225"/>
              <a:ext cx="2358853" cy="3766141"/>
            </a:xfrm>
            <a:custGeom>
              <a:avLst/>
              <a:gdLst/>
              <a:ahLst/>
              <a:cxnLst/>
              <a:rect l="l" t="t" r="r" b="b"/>
              <a:pathLst>
                <a:path w="30337" h="48436" extrusionOk="0">
                  <a:moveTo>
                    <a:pt x="30336" y="11913"/>
                  </a:moveTo>
                  <a:cubicBezTo>
                    <a:pt x="30244" y="16573"/>
                    <a:pt x="29596" y="21695"/>
                    <a:pt x="28330" y="27235"/>
                  </a:cubicBezTo>
                  <a:cubicBezTo>
                    <a:pt x="27065" y="32759"/>
                    <a:pt x="25429" y="37665"/>
                    <a:pt x="23485" y="41893"/>
                  </a:cubicBezTo>
                  <a:cubicBezTo>
                    <a:pt x="21711" y="44084"/>
                    <a:pt x="19443" y="45797"/>
                    <a:pt x="16819" y="47140"/>
                  </a:cubicBezTo>
                  <a:cubicBezTo>
                    <a:pt x="15971" y="47572"/>
                    <a:pt x="15091" y="47973"/>
                    <a:pt x="14181" y="48328"/>
                  </a:cubicBezTo>
                  <a:cubicBezTo>
                    <a:pt x="12638" y="48436"/>
                    <a:pt x="11280" y="48358"/>
                    <a:pt x="9737" y="48004"/>
                  </a:cubicBezTo>
                  <a:cubicBezTo>
                    <a:pt x="8179" y="47649"/>
                    <a:pt x="6913" y="47124"/>
                    <a:pt x="5586" y="46368"/>
                  </a:cubicBezTo>
                  <a:cubicBezTo>
                    <a:pt x="2824" y="43390"/>
                    <a:pt x="849" y="40150"/>
                    <a:pt x="1" y="36524"/>
                  </a:cubicBezTo>
                  <a:cubicBezTo>
                    <a:pt x="78" y="31864"/>
                    <a:pt x="741" y="26741"/>
                    <a:pt x="2007" y="21217"/>
                  </a:cubicBezTo>
                  <a:cubicBezTo>
                    <a:pt x="3272" y="15678"/>
                    <a:pt x="4907" y="10771"/>
                    <a:pt x="6852" y="6543"/>
                  </a:cubicBezTo>
                  <a:cubicBezTo>
                    <a:pt x="9197" y="3642"/>
                    <a:pt x="12391" y="1590"/>
                    <a:pt x="16156" y="109"/>
                  </a:cubicBezTo>
                  <a:cubicBezTo>
                    <a:pt x="17683" y="1"/>
                    <a:pt x="19057" y="78"/>
                    <a:pt x="20615" y="433"/>
                  </a:cubicBezTo>
                  <a:cubicBezTo>
                    <a:pt x="22158" y="788"/>
                    <a:pt x="23423" y="1312"/>
                    <a:pt x="24750" y="2068"/>
                  </a:cubicBezTo>
                  <a:cubicBezTo>
                    <a:pt x="25954" y="3364"/>
                    <a:pt x="27003" y="4707"/>
                    <a:pt x="27883" y="6111"/>
                  </a:cubicBezTo>
                  <a:cubicBezTo>
                    <a:pt x="29009" y="7932"/>
                    <a:pt x="29858" y="9860"/>
                    <a:pt x="30336" y="11913"/>
                  </a:cubicBezTo>
                  <a:close/>
                </a:path>
              </a:pathLst>
            </a:custGeom>
            <a:solidFill>
              <a:srgbClr val="434343">
                <a:alpha val="28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330" name="Google Shape;2330;p27"/>
            <p:cNvGrpSpPr/>
            <p:nvPr/>
          </p:nvGrpSpPr>
          <p:grpSpPr>
            <a:xfrm>
              <a:off x="2373796" y="882113"/>
              <a:ext cx="2360020" cy="3760154"/>
              <a:chOff x="3393950" y="3123450"/>
              <a:chExt cx="758800" cy="1208975"/>
            </a:xfrm>
          </p:grpSpPr>
          <p:sp>
            <p:nvSpPr>
              <p:cNvPr id="2331" name="Google Shape;2331;p27"/>
              <p:cNvSpPr/>
              <p:nvPr/>
            </p:nvSpPr>
            <p:spPr>
              <a:xfrm>
                <a:off x="3494250" y="3244575"/>
                <a:ext cx="557825" cy="964800"/>
              </a:xfrm>
              <a:custGeom>
                <a:avLst/>
                <a:gdLst/>
                <a:ahLst/>
                <a:cxnLst/>
                <a:rect l="l" t="t" r="r" b="b"/>
                <a:pathLst>
                  <a:path w="22313" h="38592" extrusionOk="0">
                    <a:moveTo>
                      <a:pt x="6836" y="38221"/>
                    </a:moveTo>
                    <a:cubicBezTo>
                      <a:pt x="5648" y="37959"/>
                      <a:pt x="4799" y="37665"/>
                      <a:pt x="3904" y="37218"/>
                    </a:cubicBezTo>
                    <a:lnTo>
                      <a:pt x="3549" y="37048"/>
                    </a:lnTo>
                    <a:lnTo>
                      <a:pt x="3318" y="36724"/>
                    </a:lnTo>
                    <a:cubicBezTo>
                      <a:pt x="1821" y="34626"/>
                      <a:pt x="726" y="32219"/>
                      <a:pt x="47" y="29596"/>
                    </a:cubicBezTo>
                    <a:lnTo>
                      <a:pt x="0" y="29395"/>
                    </a:lnTo>
                    <a:lnTo>
                      <a:pt x="0" y="29194"/>
                    </a:lnTo>
                    <a:cubicBezTo>
                      <a:pt x="31" y="25800"/>
                      <a:pt x="525" y="22205"/>
                      <a:pt x="1682" y="17143"/>
                    </a:cubicBezTo>
                    <a:cubicBezTo>
                      <a:pt x="2840" y="12082"/>
                      <a:pt x="3951" y="8611"/>
                      <a:pt x="5401" y="5555"/>
                    </a:cubicBezTo>
                    <a:lnTo>
                      <a:pt x="5494" y="5370"/>
                    </a:lnTo>
                    <a:lnTo>
                      <a:pt x="5632" y="5201"/>
                    </a:lnTo>
                    <a:cubicBezTo>
                      <a:pt x="7376" y="3133"/>
                      <a:pt x="9413" y="1451"/>
                      <a:pt x="11666" y="217"/>
                    </a:cubicBezTo>
                    <a:lnTo>
                      <a:pt x="12021" y="16"/>
                    </a:lnTo>
                    <a:lnTo>
                      <a:pt x="12422" y="16"/>
                    </a:lnTo>
                    <a:cubicBezTo>
                      <a:pt x="13409" y="1"/>
                      <a:pt x="14304" y="109"/>
                      <a:pt x="15492" y="386"/>
                    </a:cubicBezTo>
                    <a:cubicBezTo>
                      <a:pt x="16665" y="649"/>
                      <a:pt x="17514" y="942"/>
                      <a:pt x="18409" y="1389"/>
                    </a:cubicBezTo>
                    <a:lnTo>
                      <a:pt x="18763" y="1559"/>
                    </a:lnTo>
                    <a:lnTo>
                      <a:pt x="18995" y="1899"/>
                    </a:lnTo>
                    <a:cubicBezTo>
                      <a:pt x="20492" y="3997"/>
                      <a:pt x="21587" y="6389"/>
                      <a:pt x="22266" y="9012"/>
                    </a:cubicBezTo>
                    <a:lnTo>
                      <a:pt x="22312" y="9212"/>
                    </a:lnTo>
                    <a:lnTo>
                      <a:pt x="22312" y="9413"/>
                    </a:lnTo>
                    <a:cubicBezTo>
                      <a:pt x="22282" y="12808"/>
                      <a:pt x="21788" y="16403"/>
                      <a:pt x="20631" y="21464"/>
                    </a:cubicBezTo>
                    <a:cubicBezTo>
                      <a:pt x="19473" y="26525"/>
                      <a:pt x="18362" y="29997"/>
                      <a:pt x="16912" y="33052"/>
                    </a:cubicBezTo>
                    <a:lnTo>
                      <a:pt x="16819" y="33237"/>
                    </a:lnTo>
                    <a:lnTo>
                      <a:pt x="16680" y="33407"/>
                    </a:lnTo>
                    <a:cubicBezTo>
                      <a:pt x="14937" y="35474"/>
                      <a:pt x="12915" y="37156"/>
                      <a:pt x="10647" y="38391"/>
                    </a:cubicBezTo>
                    <a:lnTo>
                      <a:pt x="10308" y="38591"/>
                    </a:lnTo>
                    <a:lnTo>
                      <a:pt x="9891" y="38591"/>
                    </a:lnTo>
                    <a:cubicBezTo>
                      <a:pt x="8904" y="38591"/>
                      <a:pt x="8009" y="38499"/>
                      <a:pt x="6836" y="3822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32" name="Google Shape;2332;p27"/>
              <p:cNvSpPr/>
              <p:nvPr/>
            </p:nvSpPr>
            <p:spPr>
              <a:xfrm>
                <a:off x="3511225" y="3227225"/>
                <a:ext cx="204475" cy="938550"/>
              </a:xfrm>
              <a:custGeom>
                <a:avLst/>
                <a:gdLst/>
                <a:ahLst/>
                <a:cxnLst/>
                <a:rect l="l" t="t" r="r" b="b"/>
                <a:pathLst>
                  <a:path w="8179" h="37542" extrusionOk="0">
                    <a:moveTo>
                      <a:pt x="8178" y="16"/>
                    </a:moveTo>
                    <a:cubicBezTo>
                      <a:pt x="6527" y="6203"/>
                      <a:pt x="5061" y="12437"/>
                      <a:pt x="3734" y="18686"/>
                    </a:cubicBezTo>
                    <a:cubicBezTo>
                      <a:pt x="2377" y="24951"/>
                      <a:pt x="1173" y="31231"/>
                      <a:pt x="78" y="37542"/>
                    </a:cubicBezTo>
                    <a:lnTo>
                      <a:pt x="0" y="37526"/>
                    </a:lnTo>
                    <a:cubicBezTo>
                      <a:pt x="1065" y="31215"/>
                      <a:pt x="2253" y="24920"/>
                      <a:pt x="3580" y="18655"/>
                    </a:cubicBezTo>
                    <a:cubicBezTo>
                      <a:pt x="4923" y="12406"/>
                      <a:pt x="6419" y="6172"/>
                      <a:pt x="8101" y="0"/>
                    </a:cubicBezTo>
                    <a:close/>
                  </a:path>
                </a:pathLst>
              </a:custGeom>
              <a:solidFill>
                <a:srgbClr val="82115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33" name="Google Shape;2333;p27"/>
              <p:cNvSpPr/>
              <p:nvPr/>
            </p:nvSpPr>
            <p:spPr>
              <a:xfrm>
                <a:off x="3541700" y="3234550"/>
                <a:ext cx="207175" cy="938175"/>
              </a:xfrm>
              <a:custGeom>
                <a:avLst/>
                <a:gdLst/>
                <a:ahLst/>
                <a:cxnLst/>
                <a:rect l="l" t="t" r="r" b="b"/>
                <a:pathLst>
                  <a:path w="8287" h="37527" extrusionOk="0">
                    <a:moveTo>
                      <a:pt x="8286" y="31"/>
                    </a:moveTo>
                    <a:cubicBezTo>
                      <a:pt x="6682" y="6219"/>
                      <a:pt x="5216" y="12453"/>
                      <a:pt x="3873" y="18702"/>
                    </a:cubicBezTo>
                    <a:cubicBezTo>
                      <a:pt x="2500" y="24951"/>
                      <a:pt x="1250" y="31231"/>
                      <a:pt x="93" y="37526"/>
                    </a:cubicBezTo>
                    <a:lnTo>
                      <a:pt x="0" y="37511"/>
                    </a:lnTo>
                    <a:cubicBezTo>
                      <a:pt x="1142" y="31215"/>
                      <a:pt x="2377" y="24935"/>
                      <a:pt x="3719" y="18671"/>
                    </a:cubicBezTo>
                    <a:cubicBezTo>
                      <a:pt x="5092" y="12422"/>
                      <a:pt x="6574" y="6188"/>
                      <a:pt x="819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34" name="Google Shape;2334;p27"/>
              <p:cNvSpPr/>
              <p:nvPr/>
            </p:nvSpPr>
            <p:spPr>
              <a:xfrm>
                <a:off x="3572550" y="3242275"/>
                <a:ext cx="209100" cy="937400"/>
              </a:xfrm>
              <a:custGeom>
                <a:avLst/>
                <a:gdLst/>
                <a:ahLst/>
                <a:cxnLst/>
                <a:rect l="l" t="t" r="r" b="b"/>
                <a:pathLst>
                  <a:path w="8364" h="37496" extrusionOk="0">
                    <a:moveTo>
                      <a:pt x="8364" y="15"/>
                    </a:moveTo>
                    <a:cubicBezTo>
                      <a:pt x="6805" y="6218"/>
                      <a:pt x="5370" y="12452"/>
                      <a:pt x="3997" y="18701"/>
                    </a:cubicBezTo>
                    <a:cubicBezTo>
                      <a:pt x="2608" y="24950"/>
                      <a:pt x="1312" y="31215"/>
                      <a:pt x="78" y="37495"/>
                    </a:cubicBezTo>
                    <a:lnTo>
                      <a:pt x="1" y="37480"/>
                    </a:lnTo>
                    <a:cubicBezTo>
                      <a:pt x="1204" y="31200"/>
                      <a:pt x="2485" y="24920"/>
                      <a:pt x="3843" y="18670"/>
                    </a:cubicBezTo>
                    <a:cubicBezTo>
                      <a:pt x="5232" y="12421"/>
                      <a:pt x="6697" y="6203"/>
                      <a:pt x="828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35" name="Google Shape;2335;p27"/>
              <p:cNvSpPr/>
              <p:nvPr/>
            </p:nvSpPr>
            <p:spPr>
              <a:xfrm>
                <a:off x="3603025" y="3249600"/>
                <a:ext cx="211800" cy="937000"/>
              </a:xfrm>
              <a:custGeom>
                <a:avLst/>
                <a:gdLst/>
                <a:ahLst/>
                <a:cxnLst/>
                <a:rect l="l" t="t" r="r" b="b"/>
                <a:pathLst>
                  <a:path w="8472" h="37480" extrusionOk="0">
                    <a:moveTo>
                      <a:pt x="8472" y="31"/>
                    </a:moveTo>
                    <a:cubicBezTo>
                      <a:pt x="6960" y="6249"/>
                      <a:pt x="5525" y="12483"/>
                      <a:pt x="4136" y="18717"/>
                    </a:cubicBezTo>
                    <a:cubicBezTo>
                      <a:pt x="2732" y="24966"/>
                      <a:pt x="1389" y="31215"/>
                      <a:pt x="93" y="37480"/>
                    </a:cubicBezTo>
                    <a:lnTo>
                      <a:pt x="1" y="37464"/>
                    </a:lnTo>
                    <a:cubicBezTo>
                      <a:pt x="1281" y="31200"/>
                      <a:pt x="2608" y="24935"/>
                      <a:pt x="3982" y="18686"/>
                    </a:cubicBezTo>
                    <a:cubicBezTo>
                      <a:pt x="5386" y="12452"/>
                      <a:pt x="6852" y="6219"/>
                      <a:pt x="837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36" name="Google Shape;2336;p27"/>
              <p:cNvSpPr/>
              <p:nvPr/>
            </p:nvSpPr>
            <p:spPr>
              <a:xfrm>
                <a:off x="3633900" y="3257300"/>
                <a:ext cx="213725" cy="936650"/>
              </a:xfrm>
              <a:custGeom>
                <a:avLst/>
                <a:gdLst/>
                <a:ahLst/>
                <a:cxnLst/>
                <a:rect l="l" t="t" r="r" b="b"/>
                <a:pathLst>
                  <a:path w="8549" h="37466" extrusionOk="0">
                    <a:moveTo>
                      <a:pt x="8548" y="16"/>
                    </a:moveTo>
                    <a:lnTo>
                      <a:pt x="4351" y="18748"/>
                    </a:lnTo>
                    <a:lnTo>
                      <a:pt x="77" y="37465"/>
                    </a:lnTo>
                    <a:lnTo>
                      <a:pt x="0" y="37434"/>
                    </a:lnTo>
                    <a:lnTo>
                      <a:pt x="4197" y="18717"/>
                    </a:lnTo>
                    <a:lnTo>
                      <a:pt x="8471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37" name="Google Shape;2337;p27"/>
              <p:cNvSpPr/>
              <p:nvPr/>
            </p:nvSpPr>
            <p:spPr>
              <a:xfrm>
                <a:off x="3664750" y="3264625"/>
                <a:ext cx="216050" cy="936250"/>
              </a:xfrm>
              <a:custGeom>
                <a:avLst/>
                <a:gdLst/>
                <a:ahLst/>
                <a:cxnLst/>
                <a:rect l="l" t="t" r="r" b="b"/>
                <a:pathLst>
                  <a:path w="8642" h="37450" extrusionOk="0">
                    <a:moveTo>
                      <a:pt x="8641" y="32"/>
                    </a:moveTo>
                    <a:lnTo>
                      <a:pt x="4398" y="18749"/>
                    </a:lnTo>
                    <a:lnTo>
                      <a:pt x="78" y="37450"/>
                    </a:lnTo>
                    <a:lnTo>
                      <a:pt x="1" y="37434"/>
                    </a:lnTo>
                    <a:lnTo>
                      <a:pt x="4244" y="18702"/>
                    </a:lnTo>
                    <a:lnTo>
                      <a:pt x="8549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38" name="Google Shape;2338;p27"/>
              <p:cNvSpPr/>
              <p:nvPr/>
            </p:nvSpPr>
            <p:spPr>
              <a:xfrm>
                <a:off x="3695225" y="3272350"/>
                <a:ext cx="218350" cy="935475"/>
              </a:xfrm>
              <a:custGeom>
                <a:avLst/>
                <a:gdLst/>
                <a:ahLst/>
                <a:cxnLst/>
                <a:rect l="l" t="t" r="r" b="b"/>
                <a:pathLst>
                  <a:path w="8734" h="37419" extrusionOk="0">
                    <a:moveTo>
                      <a:pt x="8734" y="16"/>
                    </a:moveTo>
                    <a:lnTo>
                      <a:pt x="4444" y="18733"/>
                    </a:lnTo>
                    <a:lnTo>
                      <a:pt x="93" y="37419"/>
                    </a:lnTo>
                    <a:lnTo>
                      <a:pt x="1" y="37403"/>
                    </a:lnTo>
                    <a:lnTo>
                      <a:pt x="4290" y="18686"/>
                    </a:lnTo>
                    <a:lnTo>
                      <a:pt x="8657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39" name="Google Shape;2339;p27"/>
              <p:cNvSpPr/>
              <p:nvPr/>
            </p:nvSpPr>
            <p:spPr>
              <a:xfrm>
                <a:off x="3726075" y="3280075"/>
                <a:ext cx="220300" cy="934700"/>
              </a:xfrm>
              <a:custGeom>
                <a:avLst/>
                <a:gdLst/>
                <a:ahLst/>
                <a:cxnLst/>
                <a:rect l="l" t="t" r="r" b="b"/>
                <a:pathLst>
                  <a:path w="8812" h="37388" extrusionOk="0">
                    <a:moveTo>
                      <a:pt x="8812" y="16"/>
                    </a:moveTo>
                    <a:cubicBezTo>
                      <a:pt x="7500" y="6265"/>
                      <a:pt x="6111" y="12514"/>
                      <a:pt x="4661" y="18748"/>
                    </a:cubicBezTo>
                    <a:cubicBezTo>
                      <a:pt x="3180" y="24981"/>
                      <a:pt x="1652" y="31184"/>
                      <a:pt x="78" y="37387"/>
                    </a:cubicBezTo>
                    <a:lnTo>
                      <a:pt x="1" y="37372"/>
                    </a:lnTo>
                    <a:cubicBezTo>
                      <a:pt x="1544" y="31169"/>
                      <a:pt x="3056" y="24951"/>
                      <a:pt x="4507" y="18717"/>
                    </a:cubicBezTo>
                    <a:cubicBezTo>
                      <a:pt x="5972" y="12483"/>
                      <a:pt x="7392" y="6249"/>
                      <a:pt x="873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40" name="Google Shape;2340;p27"/>
              <p:cNvSpPr/>
              <p:nvPr/>
            </p:nvSpPr>
            <p:spPr>
              <a:xfrm>
                <a:off x="3756550" y="3287400"/>
                <a:ext cx="223000" cy="934325"/>
              </a:xfrm>
              <a:custGeom>
                <a:avLst/>
                <a:gdLst/>
                <a:ahLst/>
                <a:cxnLst/>
                <a:rect l="l" t="t" r="r" b="b"/>
                <a:pathLst>
                  <a:path w="8920" h="37373" extrusionOk="0">
                    <a:moveTo>
                      <a:pt x="8920" y="16"/>
                    </a:moveTo>
                    <a:cubicBezTo>
                      <a:pt x="7639" y="6296"/>
                      <a:pt x="6266" y="12545"/>
                      <a:pt x="4800" y="18763"/>
                    </a:cubicBezTo>
                    <a:cubicBezTo>
                      <a:pt x="3303" y="24997"/>
                      <a:pt x="1729" y="31200"/>
                      <a:pt x="94" y="37372"/>
                    </a:cubicBezTo>
                    <a:lnTo>
                      <a:pt x="1" y="37357"/>
                    </a:lnTo>
                    <a:cubicBezTo>
                      <a:pt x="1621" y="31169"/>
                      <a:pt x="3180" y="24966"/>
                      <a:pt x="4645" y="18732"/>
                    </a:cubicBezTo>
                    <a:cubicBezTo>
                      <a:pt x="6127" y="12514"/>
                      <a:pt x="7546" y="6265"/>
                      <a:pt x="88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41" name="Google Shape;2341;p27"/>
              <p:cNvSpPr/>
              <p:nvPr/>
            </p:nvSpPr>
            <p:spPr>
              <a:xfrm>
                <a:off x="3787425" y="3295100"/>
                <a:ext cx="224925" cy="933950"/>
              </a:xfrm>
              <a:custGeom>
                <a:avLst/>
                <a:gdLst/>
                <a:ahLst/>
                <a:cxnLst/>
                <a:rect l="l" t="t" r="r" b="b"/>
                <a:pathLst>
                  <a:path w="8997" h="37358" extrusionOk="0">
                    <a:moveTo>
                      <a:pt x="8996" y="16"/>
                    </a:moveTo>
                    <a:cubicBezTo>
                      <a:pt x="7777" y="6296"/>
                      <a:pt x="6404" y="12546"/>
                      <a:pt x="4923" y="18779"/>
                    </a:cubicBezTo>
                    <a:cubicBezTo>
                      <a:pt x="3410" y="24998"/>
                      <a:pt x="1790" y="31185"/>
                      <a:pt x="77" y="37357"/>
                    </a:cubicBezTo>
                    <a:lnTo>
                      <a:pt x="0" y="37326"/>
                    </a:lnTo>
                    <a:cubicBezTo>
                      <a:pt x="1682" y="31154"/>
                      <a:pt x="3287" y="24967"/>
                      <a:pt x="4768" y="18733"/>
                    </a:cubicBezTo>
                    <a:cubicBezTo>
                      <a:pt x="6280" y="12515"/>
                      <a:pt x="7669" y="6266"/>
                      <a:pt x="891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42" name="Google Shape;2342;p27"/>
              <p:cNvSpPr/>
              <p:nvPr/>
            </p:nvSpPr>
            <p:spPr>
              <a:xfrm>
                <a:off x="3818275" y="3302450"/>
                <a:ext cx="227250" cy="933525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37341" extrusionOk="0">
                    <a:moveTo>
                      <a:pt x="9089" y="16"/>
                    </a:moveTo>
                    <a:cubicBezTo>
                      <a:pt x="7901" y="6311"/>
                      <a:pt x="6543" y="12576"/>
                      <a:pt x="5046" y="18794"/>
                    </a:cubicBezTo>
                    <a:cubicBezTo>
                      <a:pt x="3519" y="25012"/>
                      <a:pt x="1852" y="31184"/>
                      <a:pt x="78" y="37341"/>
                    </a:cubicBezTo>
                    <a:lnTo>
                      <a:pt x="1" y="37310"/>
                    </a:lnTo>
                    <a:cubicBezTo>
                      <a:pt x="1744" y="31153"/>
                      <a:pt x="3395" y="24981"/>
                      <a:pt x="4892" y="18748"/>
                    </a:cubicBezTo>
                    <a:cubicBezTo>
                      <a:pt x="6420" y="12545"/>
                      <a:pt x="7808" y="6296"/>
                      <a:pt x="899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43" name="Google Shape;2343;p27"/>
              <p:cNvSpPr/>
              <p:nvPr/>
            </p:nvSpPr>
            <p:spPr>
              <a:xfrm>
                <a:off x="3494250" y="3244975"/>
                <a:ext cx="557825" cy="964400"/>
              </a:xfrm>
              <a:custGeom>
                <a:avLst/>
                <a:gdLst/>
                <a:ahLst/>
                <a:cxnLst/>
                <a:rect l="l" t="t" r="r" b="b"/>
                <a:pathLst>
                  <a:path w="22313" h="38576" extrusionOk="0">
                    <a:moveTo>
                      <a:pt x="17282" y="23469"/>
                    </a:moveTo>
                    <a:cubicBezTo>
                      <a:pt x="13486" y="22636"/>
                      <a:pt x="9691" y="21803"/>
                      <a:pt x="5895" y="20970"/>
                    </a:cubicBezTo>
                    <a:cubicBezTo>
                      <a:pt x="5571" y="20892"/>
                      <a:pt x="5231" y="20800"/>
                      <a:pt x="5015" y="20553"/>
                    </a:cubicBezTo>
                    <a:cubicBezTo>
                      <a:pt x="4830" y="20306"/>
                      <a:pt x="4799" y="19967"/>
                      <a:pt x="4799" y="19643"/>
                    </a:cubicBezTo>
                    <a:cubicBezTo>
                      <a:pt x="4815" y="18100"/>
                      <a:pt x="5108" y="16557"/>
                      <a:pt x="5648" y="15106"/>
                    </a:cubicBezTo>
                    <a:cubicBezTo>
                      <a:pt x="9968" y="15924"/>
                      <a:pt x="14536" y="16726"/>
                      <a:pt x="18625" y="18316"/>
                    </a:cubicBezTo>
                    <a:cubicBezTo>
                      <a:pt x="18532" y="20090"/>
                      <a:pt x="18069" y="21864"/>
                      <a:pt x="17282" y="23469"/>
                    </a:cubicBezTo>
                    <a:close/>
                    <a:moveTo>
                      <a:pt x="12545" y="34594"/>
                    </a:moveTo>
                    <a:cubicBezTo>
                      <a:pt x="11033" y="35566"/>
                      <a:pt x="9166" y="35968"/>
                      <a:pt x="7391" y="35674"/>
                    </a:cubicBezTo>
                    <a:cubicBezTo>
                      <a:pt x="6481" y="35520"/>
                      <a:pt x="5555" y="35165"/>
                      <a:pt x="4954" y="34440"/>
                    </a:cubicBezTo>
                    <a:cubicBezTo>
                      <a:pt x="4599" y="34023"/>
                      <a:pt x="4398" y="33499"/>
                      <a:pt x="4213" y="32974"/>
                    </a:cubicBezTo>
                    <a:cubicBezTo>
                      <a:pt x="3642" y="31184"/>
                      <a:pt x="3441" y="29271"/>
                      <a:pt x="3642" y="27404"/>
                    </a:cubicBezTo>
                    <a:cubicBezTo>
                      <a:pt x="7499" y="28546"/>
                      <a:pt x="11635" y="29657"/>
                      <a:pt x="15600" y="30305"/>
                    </a:cubicBezTo>
                    <a:cubicBezTo>
                      <a:pt x="15168" y="32048"/>
                      <a:pt x="14042" y="33607"/>
                      <a:pt x="12545" y="34594"/>
                    </a:cubicBezTo>
                    <a:close/>
                    <a:moveTo>
                      <a:pt x="7623" y="7638"/>
                    </a:moveTo>
                    <a:cubicBezTo>
                      <a:pt x="9243" y="5370"/>
                      <a:pt x="12098" y="2253"/>
                      <a:pt x="15215" y="3410"/>
                    </a:cubicBezTo>
                    <a:cubicBezTo>
                      <a:pt x="17992" y="4413"/>
                      <a:pt x="19705" y="8224"/>
                      <a:pt x="19859" y="10986"/>
                    </a:cubicBezTo>
                    <a:cubicBezTo>
                      <a:pt x="19905" y="11773"/>
                      <a:pt x="15477" y="10770"/>
                      <a:pt x="14983" y="10662"/>
                    </a:cubicBezTo>
                    <a:lnTo>
                      <a:pt x="8194" y="9227"/>
                    </a:lnTo>
                    <a:cubicBezTo>
                      <a:pt x="7870" y="9166"/>
                      <a:pt x="7499" y="9057"/>
                      <a:pt x="7345" y="8764"/>
                    </a:cubicBezTo>
                    <a:cubicBezTo>
                      <a:pt x="7145" y="8409"/>
                      <a:pt x="7376" y="7977"/>
                      <a:pt x="7623" y="7638"/>
                    </a:cubicBezTo>
                    <a:close/>
                    <a:moveTo>
                      <a:pt x="22312" y="9397"/>
                    </a:moveTo>
                    <a:lnTo>
                      <a:pt x="22312" y="9196"/>
                    </a:lnTo>
                    <a:lnTo>
                      <a:pt x="22266" y="8996"/>
                    </a:lnTo>
                    <a:cubicBezTo>
                      <a:pt x="21603" y="6373"/>
                      <a:pt x="20492" y="3981"/>
                      <a:pt x="18995" y="1883"/>
                    </a:cubicBezTo>
                    <a:lnTo>
                      <a:pt x="18763" y="1543"/>
                    </a:lnTo>
                    <a:lnTo>
                      <a:pt x="18409" y="1373"/>
                    </a:lnTo>
                    <a:cubicBezTo>
                      <a:pt x="17514" y="926"/>
                      <a:pt x="16665" y="633"/>
                      <a:pt x="15492" y="370"/>
                    </a:cubicBezTo>
                    <a:cubicBezTo>
                      <a:pt x="14289" y="93"/>
                      <a:pt x="13409" y="0"/>
                      <a:pt x="12422" y="0"/>
                    </a:cubicBezTo>
                    <a:lnTo>
                      <a:pt x="12021" y="15"/>
                    </a:lnTo>
                    <a:lnTo>
                      <a:pt x="11666" y="201"/>
                    </a:lnTo>
                    <a:cubicBezTo>
                      <a:pt x="9397" y="1435"/>
                      <a:pt x="7376" y="3117"/>
                      <a:pt x="5632" y="5185"/>
                    </a:cubicBezTo>
                    <a:lnTo>
                      <a:pt x="5494" y="5354"/>
                    </a:lnTo>
                    <a:lnTo>
                      <a:pt x="5401" y="5539"/>
                    </a:lnTo>
                    <a:cubicBezTo>
                      <a:pt x="3951" y="8595"/>
                      <a:pt x="2840" y="12066"/>
                      <a:pt x="1682" y="17127"/>
                    </a:cubicBezTo>
                    <a:cubicBezTo>
                      <a:pt x="525" y="22189"/>
                      <a:pt x="31" y="25784"/>
                      <a:pt x="0" y="29178"/>
                    </a:cubicBezTo>
                    <a:lnTo>
                      <a:pt x="0" y="29379"/>
                    </a:lnTo>
                    <a:lnTo>
                      <a:pt x="47" y="29580"/>
                    </a:lnTo>
                    <a:cubicBezTo>
                      <a:pt x="726" y="32203"/>
                      <a:pt x="1821" y="34610"/>
                      <a:pt x="3318" y="36708"/>
                    </a:cubicBezTo>
                    <a:lnTo>
                      <a:pt x="3549" y="37032"/>
                    </a:lnTo>
                    <a:lnTo>
                      <a:pt x="3904" y="37202"/>
                    </a:lnTo>
                    <a:cubicBezTo>
                      <a:pt x="4799" y="37649"/>
                      <a:pt x="5648" y="37943"/>
                      <a:pt x="6836" y="38205"/>
                    </a:cubicBezTo>
                    <a:cubicBezTo>
                      <a:pt x="8009" y="38483"/>
                      <a:pt x="8904" y="38575"/>
                      <a:pt x="9907" y="38575"/>
                    </a:cubicBezTo>
                    <a:lnTo>
                      <a:pt x="10292" y="38575"/>
                    </a:lnTo>
                    <a:lnTo>
                      <a:pt x="10647" y="38375"/>
                    </a:lnTo>
                    <a:cubicBezTo>
                      <a:pt x="12915" y="37140"/>
                      <a:pt x="14937" y="35458"/>
                      <a:pt x="16680" y="33375"/>
                    </a:cubicBezTo>
                    <a:lnTo>
                      <a:pt x="16819" y="33221"/>
                    </a:lnTo>
                    <a:lnTo>
                      <a:pt x="16912" y="33036"/>
                    </a:lnTo>
                    <a:cubicBezTo>
                      <a:pt x="18362" y="29981"/>
                      <a:pt x="19473" y="26509"/>
                      <a:pt x="20631" y="21463"/>
                    </a:cubicBezTo>
                    <a:cubicBezTo>
                      <a:pt x="21788" y="16402"/>
                      <a:pt x="22282" y="12792"/>
                      <a:pt x="22312" y="9397"/>
                    </a:cubicBezTo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44" name="Google Shape;2344;p27"/>
              <p:cNvSpPr/>
              <p:nvPr/>
            </p:nvSpPr>
            <p:spPr>
              <a:xfrm>
                <a:off x="3393950" y="3123450"/>
                <a:ext cx="758800" cy="1208975"/>
              </a:xfrm>
              <a:custGeom>
                <a:avLst/>
                <a:gdLst/>
                <a:ahLst/>
                <a:cxnLst/>
                <a:rect l="l" t="t" r="r" b="b"/>
                <a:pathLst>
                  <a:path w="30352" h="48359" extrusionOk="0">
                    <a:moveTo>
                      <a:pt x="16156" y="31"/>
                    </a:moveTo>
                    <a:cubicBezTo>
                      <a:pt x="12391" y="1513"/>
                      <a:pt x="9212" y="3580"/>
                      <a:pt x="6852" y="6466"/>
                    </a:cubicBezTo>
                    <a:lnTo>
                      <a:pt x="6852" y="6466"/>
                    </a:lnTo>
                    <a:cubicBezTo>
                      <a:pt x="4907" y="10709"/>
                      <a:pt x="3272" y="15600"/>
                      <a:pt x="2007" y="21140"/>
                    </a:cubicBezTo>
                    <a:lnTo>
                      <a:pt x="2007" y="21140"/>
                    </a:lnTo>
                    <a:cubicBezTo>
                      <a:pt x="741" y="26679"/>
                      <a:pt x="78" y="31802"/>
                      <a:pt x="1" y="36462"/>
                    </a:cubicBezTo>
                    <a:lnTo>
                      <a:pt x="1" y="36462"/>
                    </a:lnTo>
                    <a:cubicBezTo>
                      <a:pt x="865" y="40088"/>
                      <a:pt x="2824" y="43328"/>
                      <a:pt x="5586" y="46291"/>
                    </a:cubicBezTo>
                    <a:lnTo>
                      <a:pt x="5586" y="46291"/>
                    </a:lnTo>
                    <a:cubicBezTo>
                      <a:pt x="6913" y="47062"/>
                      <a:pt x="8179" y="47587"/>
                      <a:pt x="9737" y="47942"/>
                    </a:cubicBezTo>
                    <a:lnTo>
                      <a:pt x="9737" y="47942"/>
                    </a:lnTo>
                    <a:cubicBezTo>
                      <a:pt x="11280" y="48281"/>
                      <a:pt x="12653" y="48358"/>
                      <a:pt x="14181" y="48266"/>
                    </a:cubicBezTo>
                    <a:lnTo>
                      <a:pt x="14181" y="48266"/>
                    </a:lnTo>
                    <a:cubicBezTo>
                      <a:pt x="15091" y="47896"/>
                      <a:pt x="15971" y="47510"/>
                      <a:pt x="16819" y="47078"/>
                    </a:cubicBezTo>
                    <a:lnTo>
                      <a:pt x="16819" y="47078"/>
                    </a:lnTo>
                    <a:cubicBezTo>
                      <a:pt x="19443" y="45735"/>
                      <a:pt x="21711" y="44023"/>
                      <a:pt x="23485" y="41832"/>
                    </a:cubicBezTo>
                    <a:lnTo>
                      <a:pt x="23485" y="41832"/>
                    </a:lnTo>
                    <a:cubicBezTo>
                      <a:pt x="25429" y="37588"/>
                      <a:pt x="27065" y="32697"/>
                      <a:pt x="28330" y="27158"/>
                    </a:cubicBezTo>
                    <a:lnTo>
                      <a:pt x="28330" y="27158"/>
                    </a:lnTo>
                    <a:cubicBezTo>
                      <a:pt x="29596" y="21618"/>
                      <a:pt x="30259" y="16495"/>
                      <a:pt x="30352" y="11835"/>
                    </a:cubicBezTo>
                    <a:lnTo>
                      <a:pt x="30352" y="11835"/>
                    </a:lnTo>
                    <a:cubicBezTo>
                      <a:pt x="29858" y="9799"/>
                      <a:pt x="29009" y="7870"/>
                      <a:pt x="27883" y="6049"/>
                    </a:cubicBezTo>
                    <a:lnTo>
                      <a:pt x="27883" y="6049"/>
                    </a:lnTo>
                    <a:cubicBezTo>
                      <a:pt x="27003" y="4645"/>
                      <a:pt x="25954" y="3303"/>
                      <a:pt x="24751" y="2006"/>
                    </a:cubicBezTo>
                    <a:lnTo>
                      <a:pt x="24751" y="2006"/>
                    </a:lnTo>
                    <a:cubicBezTo>
                      <a:pt x="23424" y="1235"/>
                      <a:pt x="22158" y="710"/>
                      <a:pt x="20615" y="355"/>
                    </a:cubicBezTo>
                    <a:lnTo>
                      <a:pt x="20615" y="355"/>
                    </a:lnTo>
                    <a:cubicBezTo>
                      <a:pt x="19473" y="109"/>
                      <a:pt x="18440" y="1"/>
                      <a:pt x="17375" y="1"/>
                    </a:cubicBezTo>
                    <a:lnTo>
                      <a:pt x="17375" y="1"/>
                    </a:lnTo>
                    <a:cubicBezTo>
                      <a:pt x="16974" y="1"/>
                      <a:pt x="16573" y="16"/>
                      <a:pt x="16156" y="31"/>
                    </a:cubicBezTo>
                    <a:close/>
                    <a:moveTo>
                      <a:pt x="11203" y="41508"/>
                    </a:moveTo>
                    <a:cubicBezTo>
                      <a:pt x="10200" y="41276"/>
                      <a:pt x="9444" y="41045"/>
                      <a:pt x="8626" y="40643"/>
                    </a:cubicBezTo>
                    <a:lnTo>
                      <a:pt x="8626" y="40643"/>
                    </a:lnTo>
                    <a:cubicBezTo>
                      <a:pt x="7222" y="38668"/>
                      <a:pt x="6234" y="36477"/>
                      <a:pt x="5602" y="34039"/>
                    </a:cubicBezTo>
                    <a:lnTo>
                      <a:pt x="5602" y="34039"/>
                    </a:lnTo>
                    <a:cubicBezTo>
                      <a:pt x="5633" y="30413"/>
                      <a:pt x="6265" y="26633"/>
                      <a:pt x="7253" y="22343"/>
                    </a:cubicBezTo>
                    <a:lnTo>
                      <a:pt x="7253" y="22343"/>
                    </a:lnTo>
                    <a:cubicBezTo>
                      <a:pt x="8240" y="18038"/>
                      <a:pt x="9305" y="14366"/>
                      <a:pt x="10863" y="11079"/>
                    </a:cubicBezTo>
                    <a:lnTo>
                      <a:pt x="10863" y="11079"/>
                    </a:lnTo>
                    <a:cubicBezTo>
                      <a:pt x="12468" y="9166"/>
                      <a:pt x="14335" y="7623"/>
                      <a:pt x="16449" y="6466"/>
                    </a:cubicBezTo>
                    <a:lnTo>
                      <a:pt x="16449" y="6466"/>
                    </a:lnTo>
                    <a:cubicBezTo>
                      <a:pt x="17360" y="6450"/>
                      <a:pt x="18131" y="6558"/>
                      <a:pt x="19134" y="6790"/>
                    </a:cubicBezTo>
                    <a:lnTo>
                      <a:pt x="19134" y="6790"/>
                    </a:lnTo>
                    <a:cubicBezTo>
                      <a:pt x="20152" y="7021"/>
                      <a:pt x="20893" y="7253"/>
                      <a:pt x="21711" y="7669"/>
                    </a:cubicBezTo>
                    <a:lnTo>
                      <a:pt x="21711" y="7669"/>
                    </a:lnTo>
                    <a:cubicBezTo>
                      <a:pt x="23115" y="9629"/>
                      <a:pt x="24102" y="11820"/>
                      <a:pt x="24720" y="14258"/>
                    </a:cubicBezTo>
                    <a:lnTo>
                      <a:pt x="24720" y="14258"/>
                    </a:lnTo>
                    <a:cubicBezTo>
                      <a:pt x="24704" y="17884"/>
                      <a:pt x="24072" y="21664"/>
                      <a:pt x="23084" y="25954"/>
                    </a:cubicBezTo>
                    <a:lnTo>
                      <a:pt x="23084" y="25954"/>
                    </a:lnTo>
                    <a:cubicBezTo>
                      <a:pt x="22097" y="30259"/>
                      <a:pt x="21032" y="33931"/>
                      <a:pt x="19473" y="37218"/>
                    </a:cubicBezTo>
                    <a:lnTo>
                      <a:pt x="19473" y="37218"/>
                    </a:lnTo>
                    <a:cubicBezTo>
                      <a:pt x="17869" y="39131"/>
                      <a:pt x="16002" y="40674"/>
                      <a:pt x="13903" y="41847"/>
                    </a:cubicBezTo>
                    <a:lnTo>
                      <a:pt x="13903" y="41847"/>
                    </a:lnTo>
                    <a:cubicBezTo>
                      <a:pt x="13872" y="41847"/>
                      <a:pt x="13841" y="41847"/>
                      <a:pt x="13811" y="41847"/>
                    </a:cubicBezTo>
                    <a:lnTo>
                      <a:pt x="13811" y="41847"/>
                    </a:lnTo>
                    <a:cubicBezTo>
                      <a:pt x="12931" y="41847"/>
                      <a:pt x="12175" y="41739"/>
                      <a:pt x="11203" y="41508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45" name="Google Shape;2345;p27"/>
              <p:cNvSpPr/>
              <p:nvPr/>
            </p:nvSpPr>
            <p:spPr>
              <a:xfrm>
                <a:off x="3461450" y="3200600"/>
                <a:ext cx="642700" cy="1045800"/>
              </a:xfrm>
              <a:custGeom>
                <a:avLst/>
                <a:gdLst/>
                <a:ahLst/>
                <a:cxnLst/>
                <a:rect l="l" t="t" r="r" b="b"/>
                <a:pathLst>
                  <a:path w="25708" h="41832" extrusionOk="0">
                    <a:moveTo>
                      <a:pt x="13749" y="3364"/>
                    </a:moveTo>
                    <a:cubicBezTo>
                      <a:pt x="14660" y="3364"/>
                      <a:pt x="15431" y="3472"/>
                      <a:pt x="16434" y="3704"/>
                    </a:cubicBezTo>
                    <a:cubicBezTo>
                      <a:pt x="17452" y="3935"/>
                      <a:pt x="18193" y="4167"/>
                      <a:pt x="19011" y="4583"/>
                    </a:cubicBezTo>
                    <a:cubicBezTo>
                      <a:pt x="20415" y="6543"/>
                      <a:pt x="21402" y="8734"/>
                      <a:pt x="22020" y="11172"/>
                    </a:cubicBezTo>
                    <a:cubicBezTo>
                      <a:pt x="22004" y="14798"/>
                      <a:pt x="21372" y="18578"/>
                      <a:pt x="20384" y="22868"/>
                    </a:cubicBezTo>
                    <a:cubicBezTo>
                      <a:pt x="19397" y="27173"/>
                      <a:pt x="18332" y="30845"/>
                      <a:pt x="16773" y="34132"/>
                    </a:cubicBezTo>
                    <a:cubicBezTo>
                      <a:pt x="15169" y="36045"/>
                      <a:pt x="13302" y="37588"/>
                      <a:pt x="11203" y="38761"/>
                    </a:cubicBezTo>
                    <a:cubicBezTo>
                      <a:pt x="10277" y="38761"/>
                      <a:pt x="9506" y="38653"/>
                      <a:pt x="8503" y="38422"/>
                    </a:cubicBezTo>
                    <a:cubicBezTo>
                      <a:pt x="7500" y="38190"/>
                      <a:pt x="6744" y="37959"/>
                      <a:pt x="5926" y="37557"/>
                    </a:cubicBezTo>
                    <a:cubicBezTo>
                      <a:pt x="4522" y="35582"/>
                      <a:pt x="3534" y="33391"/>
                      <a:pt x="2902" y="30953"/>
                    </a:cubicBezTo>
                    <a:cubicBezTo>
                      <a:pt x="2933" y="27327"/>
                      <a:pt x="3565" y="23547"/>
                      <a:pt x="4553" y="19257"/>
                    </a:cubicBezTo>
                    <a:cubicBezTo>
                      <a:pt x="5540" y="14952"/>
                      <a:pt x="6605" y="11280"/>
                      <a:pt x="8163" y="7993"/>
                    </a:cubicBezTo>
                    <a:cubicBezTo>
                      <a:pt x="9768" y="6080"/>
                      <a:pt x="11635" y="4537"/>
                      <a:pt x="13749" y="3364"/>
                    </a:cubicBezTo>
                    <a:close/>
                    <a:moveTo>
                      <a:pt x="13271" y="1"/>
                    </a:moveTo>
                    <a:cubicBezTo>
                      <a:pt x="13101" y="849"/>
                      <a:pt x="12947" y="1898"/>
                      <a:pt x="13008" y="2763"/>
                    </a:cubicBezTo>
                    <a:cubicBezTo>
                      <a:pt x="10864" y="3904"/>
                      <a:pt x="8950" y="5494"/>
                      <a:pt x="7407" y="7376"/>
                    </a:cubicBezTo>
                    <a:cubicBezTo>
                      <a:pt x="6744" y="6913"/>
                      <a:pt x="6158" y="6265"/>
                      <a:pt x="5648" y="5617"/>
                    </a:cubicBezTo>
                    <a:lnTo>
                      <a:pt x="5648" y="5617"/>
                    </a:lnTo>
                    <a:cubicBezTo>
                      <a:pt x="6003" y="6311"/>
                      <a:pt x="6451" y="7191"/>
                      <a:pt x="7022" y="7716"/>
                    </a:cubicBezTo>
                    <a:cubicBezTo>
                      <a:pt x="3642" y="14675"/>
                      <a:pt x="2763" y="22529"/>
                      <a:pt x="2022" y="30228"/>
                    </a:cubicBezTo>
                    <a:cubicBezTo>
                      <a:pt x="1343" y="30722"/>
                      <a:pt x="680" y="31231"/>
                      <a:pt x="1" y="31725"/>
                    </a:cubicBezTo>
                    <a:cubicBezTo>
                      <a:pt x="726" y="31555"/>
                      <a:pt x="1390" y="31401"/>
                      <a:pt x="2115" y="31231"/>
                    </a:cubicBezTo>
                    <a:cubicBezTo>
                      <a:pt x="2562" y="33546"/>
                      <a:pt x="3534" y="35829"/>
                      <a:pt x="4908" y="37773"/>
                    </a:cubicBezTo>
                    <a:cubicBezTo>
                      <a:pt x="4707" y="38267"/>
                      <a:pt x="4537" y="38807"/>
                      <a:pt x="4352" y="39301"/>
                    </a:cubicBezTo>
                    <a:cubicBezTo>
                      <a:pt x="4661" y="38931"/>
                      <a:pt x="4908" y="38699"/>
                      <a:pt x="5216" y="38344"/>
                    </a:cubicBezTo>
                    <a:cubicBezTo>
                      <a:pt x="7377" y="38699"/>
                      <a:pt x="9382" y="39394"/>
                      <a:pt x="11296" y="40458"/>
                    </a:cubicBezTo>
                    <a:cubicBezTo>
                      <a:pt x="11759" y="40721"/>
                      <a:pt x="11805" y="41292"/>
                      <a:pt x="11882" y="41832"/>
                    </a:cubicBezTo>
                    <a:cubicBezTo>
                      <a:pt x="12021" y="41045"/>
                      <a:pt x="12006" y="40489"/>
                      <a:pt x="11867" y="39702"/>
                    </a:cubicBezTo>
                    <a:cubicBezTo>
                      <a:pt x="13626" y="38005"/>
                      <a:pt x="15817" y="36400"/>
                      <a:pt x="17838" y="35011"/>
                    </a:cubicBezTo>
                    <a:cubicBezTo>
                      <a:pt x="18332" y="35490"/>
                      <a:pt x="18903" y="35953"/>
                      <a:pt x="19397" y="36416"/>
                    </a:cubicBezTo>
                    <a:cubicBezTo>
                      <a:pt x="18918" y="35706"/>
                      <a:pt x="18471" y="34965"/>
                      <a:pt x="17992" y="34255"/>
                    </a:cubicBezTo>
                    <a:cubicBezTo>
                      <a:pt x="20415" y="26942"/>
                      <a:pt x="22205" y="19226"/>
                      <a:pt x="23084" y="11573"/>
                    </a:cubicBezTo>
                    <a:cubicBezTo>
                      <a:pt x="23995" y="11187"/>
                      <a:pt x="24921" y="10709"/>
                      <a:pt x="25707" y="10107"/>
                    </a:cubicBezTo>
                    <a:lnTo>
                      <a:pt x="25707" y="10107"/>
                    </a:lnTo>
                    <a:cubicBezTo>
                      <a:pt x="24951" y="10570"/>
                      <a:pt x="24056" y="10755"/>
                      <a:pt x="23177" y="10863"/>
                    </a:cubicBezTo>
                    <a:cubicBezTo>
                      <a:pt x="21603" y="8904"/>
                      <a:pt x="20508" y="6605"/>
                      <a:pt x="20029" y="4120"/>
                    </a:cubicBezTo>
                    <a:cubicBezTo>
                      <a:pt x="20353" y="3426"/>
                      <a:pt x="20646" y="2763"/>
                      <a:pt x="20970" y="2068"/>
                    </a:cubicBezTo>
                    <a:lnTo>
                      <a:pt x="20970" y="2068"/>
                    </a:lnTo>
                    <a:cubicBezTo>
                      <a:pt x="20585" y="2747"/>
                      <a:pt x="20029" y="3318"/>
                      <a:pt x="19427" y="3812"/>
                    </a:cubicBezTo>
                    <a:cubicBezTo>
                      <a:pt x="17452" y="3472"/>
                      <a:pt x="15493" y="2994"/>
                      <a:pt x="13595" y="2346"/>
                    </a:cubicBezTo>
                    <a:cubicBezTo>
                      <a:pt x="13333" y="1605"/>
                      <a:pt x="13271" y="788"/>
                      <a:pt x="13271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46" name="Google Shape;2346;p27"/>
              <p:cNvSpPr/>
              <p:nvPr/>
            </p:nvSpPr>
            <p:spPr>
              <a:xfrm>
                <a:off x="3786275" y="3143900"/>
                <a:ext cx="12750" cy="116900"/>
              </a:xfrm>
              <a:custGeom>
                <a:avLst/>
                <a:gdLst/>
                <a:ahLst/>
                <a:cxnLst/>
                <a:rect l="l" t="t" r="r" b="b"/>
                <a:pathLst>
                  <a:path w="510" h="4676" extrusionOk="0">
                    <a:moveTo>
                      <a:pt x="15" y="2330"/>
                    </a:moveTo>
                    <a:cubicBezTo>
                      <a:pt x="0" y="3133"/>
                      <a:pt x="123" y="3950"/>
                      <a:pt x="432" y="4676"/>
                    </a:cubicBezTo>
                    <a:lnTo>
                      <a:pt x="432" y="4676"/>
                    </a:lnTo>
                    <a:cubicBezTo>
                      <a:pt x="309" y="3904"/>
                      <a:pt x="232" y="3117"/>
                      <a:pt x="247" y="2346"/>
                    </a:cubicBezTo>
                    <a:lnTo>
                      <a:pt x="247" y="2346"/>
                    </a:lnTo>
                    <a:cubicBezTo>
                      <a:pt x="262" y="1559"/>
                      <a:pt x="355" y="787"/>
                      <a:pt x="509" y="0"/>
                    </a:cubicBezTo>
                    <a:lnTo>
                      <a:pt x="509" y="0"/>
                    </a:lnTo>
                    <a:cubicBezTo>
                      <a:pt x="185" y="726"/>
                      <a:pt x="31" y="1543"/>
                      <a:pt x="15" y="233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47" name="Google Shape;2347;p27"/>
              <p:cNvSpPr/>
              <p:nvPr/>
            </p:nvSpPr>
            <p:spPr>
              <a:xfrm>
                <a:off x="3580650" y="3298200"/>
                <a:ext cx="71400" cy="92600"/>
              </a:xfrm>
              <a:custGeom>
                <a:avLst/>
                <a:gdLst/>
                <a:ahLst/>
                <a:cxnLst/>
                <a:rect l="l" t="t" r="r" b="b"/>
                <a:pathLst>
                  <a:path w="2856" h="3704" extrusionOk="0">
                    <a:moveTo>
                      <a:pt x="1065" y="2130"/>
                    </a:moveTo>
                    <a:cubicBezTo>
                      <a:pt x="1559" y="2762"/>
                      <a:pt x="2161" y="3318"/>
                      <a:pt x="2855" y="3704"/>
                    </a:cubicBezTo>
                    <a:lnTo>
                      <a:pt x="2855" y="3704"/>
                    </a:lnTo>
                    <a:cubicBezTo>
                      <a:pt x="2269" y="3164"/>
                      <a:pt x="1729" y="2608"/>
                      <a:pt x="1251" y="1991"/>
                    </a:cubicBezTo>
                    <a:lnTo>
                      <a:pt x="1251" y="1991"/>
                    </a:lnTo>
                    <a:cubicBezTo>
                      <a:pt x="772" y="1374"/>
                      <a:pt x="371" y="710"/>
                      <a:pt x="1" y="0"/>
                    </a:cubicBezTo>
                    <a:lnTo>
                      <a:pt x="1" y="0"/>
                    </a:lnTo>
                    <a:cubicBezTo>
                      <a:pt x="186" y="772"/>
                      <a:pt x="572" y="1497"/>
                      <a:pt x="1065" y="2130"/>
                    </a:cubicBezTo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48" name="Google Shape;2348;p27"/>
              <p:cNvSpPr/>
              <p:nvPr/>
            </p:nvSpPr>
            <p:spPr>
              <a:xfrm>
                <a:off x="3542075" y="4155725"/>
                <a:ext cx="49025" cy="106100"/>
              </a:xfrm>
              <a:custGeom>
                <a:avLst/>
                <a:gdLst/>
                <a:ahLst/>
                <a:cxnLst/>
                <a:rect l="l" t="t" r="r" b="b"/>
                <a:pathLst>
                  <a:path w="1961" h="4244" extrusionOk="0">
                    <a:moveTo>
                      <a:pt x="572" y="1929"/>
                    </a:moveTo>
                    <a:cubicBezTo>
                      <a:pt x="232" y="2670"/>
                      <a:pt x="16" y="3457"/>
                      <a:pt x="1" y="4244"/>
                    </a:cubicBezTo>
                    <a:lnTo>
                      <a:pt x="1" y="4244"/>
                    </a:lnTo>
                    <a:cubicBezTo>
                      <a:pt x="201" y="3488"/>
                      <a:pt x="448" y="2747"/>
                      <a:pt x="788" y="2037"/>
                    </a:cubicBezTo>
                    <a:lnTo>
                      <a:pt x="788" y="2037"/>
                    </a:lnTo>
                    <a:cubicBezTo>
                      <a:pt x="1112" y="1327"/>
                      <a:pt x="1513" y="664"/>
                      <a:pt x="1960" y="0"/>
                    </a:cubicBezTo>
                    <a:lnTo>
                      <a:pt x="1960" y="0"/>
                    </a:lnTo>
                    <a:cubicBezTo>
                      <a:pt x="1359" y="541"/>
                      <a:pt x="896" y="1204"/>
                      <a:pt x="572" y="1929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49" name="Google Shape;2349;p27"/>
              <p:cNvSpPr/>
              <p:nvPr/>
            </p:nvSpPr>
            <p:spPr>
              <a:xfrm>
                <a:off x="3412475" y="3975975"/>
                <a:ext cx="104550" cy="52100"/>
              </a:xfrm>
              <a:custGeom>
                <a:avLst/>
                <a:gdLst/>
                <a:ahLst/>
                <a:cxnLst/>
                <a:rect l="l" t="t" r="r" b="b"/>
                <a:pathLst>
                  <a:path w="4182" h="2084" extrusionOk="0">
                    <a:moveTo>
                      <a:pt x="1883" y="633"/>
                    </a:moveTo>
                    <a:cubicBezTo>
                      <a:pt x="1173" y="988"/>
                      <a:pt x="509" y="1481"/>
                      <a:pt x="0" y="2083"/>
                    </a:cubicBezTo>
                    <a:lnTo>
                      <a:pt x="0" y="2083"/>
                    </a:lnTo>
                    <a:cubicBezTo>
                      <a:pt x="633" y="1620"/>
                      <a:pt x="1296" y="1188"/>
                      <a:pt x="1991" y="849"/>
                    </a:cubicBezTo>
                    <a:lnTo>
                      <a:pt x="1991" y="849"/>
                    </a:lnTo>
                    <a:cubicBezTo>
                      <a:pt x="2685" y="494"/>
                      <a:pt x="3426" y="232"/>
                      <a:pt x="4182" y="0"/>
                    </a:cubicBezTo>
                    <a:lnTo>
                      <a:pt x="4182" y="0"/>
                    </a:lnTo>
                    <a:cubicBezTo>
                      <a:pt x="3379" y="46"/>
                      <a:pt x="2608" y="278"/>
                      <a:pt x="1883" y="633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50" name="Google Shape;2350;p27"/>
              <p:cNvSpPr/>
              <p:nvPr/>
            </p:nvSpPr>
            <p:spPr>
              <a:xfrm>
                <a:off x="3956375" y="3191350"/>
                <a:ext cx="49025" cy="106100"/>
              </a:xfrm>
              <a:custGeom>
                <a:avLst/>
                <a:gdLst/>
                <a:ahLst/>
                <a:cxnLst/>
                <a:rect l="l" t="t" r="r" b="b"/>
                <a:pathLst>
                  <a:path w="1961" h="4244" extrusionOk="0">
                    <a:moveTo>
                      <a:pt x="1173" y="2207"/>
                    </a:moveTo>
                    <a:cubicBezTo>
                      <a:pt x="849" y="2917"/>
                      <a:pt x="448" y="3580"/>
                      <a:pt x="1" y="4244"/>
                    </a:cubicBezTo>
                    <a:lnTo>
                      <a:pt x="1" y="4244"/>
                    </a:lnTo>
                    <a:cubicBezTo>
                      <a:pt x="603" y="3703"/>
                      <a:pt x="1065" y="3040"/>
                      <a:pt x="1389" y="2315"/>
                    </a:cubicBezTo>
                    <a:lnTo>
                      <a:pt x="1389" y="2315"/>
                    </a:lnTo>
                    <a:cubicBezTo>
                      <a:pt x="1729" y="1590"/>
                      <a:pt x="1945" y="787"/>
                      <a:pt x="1960" y="0"/>
                    </a:cubicBezTo>
                    <a:lnTo>
                      <a:pt x="1960" y="0"/>
                    </a:lnTo>
                    <a:cubicBezTo>
                      <a:pt x="1760" y="756"/>
                      <a:pt x="1513" y="1497"/>
                      <a:pt x="1173" y="2207"/>
                    </a:cubicBezTo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51" name="Google Shape;2351;p27"/>
              <p:cNvSpPr/>
              <p:nvPr/>
            </p:nvSpPr>
            <p:spPr>
              <a:xfrm>
                <a:off x="4030450" y="3425100"/>
                <a:ext cx="104550" cy="52100"/>
              </a:xfrm>
              <a:custGeom>
                <a:avLst/>
                <a:gdLst/>
                <a:ahLst/>
                <a:cxnLst/>
                <a:rect l="l" t="t" r="r" b="b"/>
                <a:pathLst>
                  <a:path w="4182" h="2084" extrusionOk="0">
                    <a:moveTo>
                      <a:pt x="2191" y="1235"/>
                    </a:moveTo>
                    <a:cubicBezTo>
                      <a:pt x="1497" y="1590"/>
                      <a:pt x="756" y="1852"/>
                      <a:pt x="0" y="2084"/>
                    </a:cubicBezTo>
                    <a:lnTo>
                      <a:pt x="0" y="2084"/>
                    </a:lnTo>
                    <a:cubicBezTo>
                      <a:pt x="803" y="2038"/>
                      <a:pt x="1574" y="1806"/>
                      <a:pt x="2299" y="1451"/>
                    </a:cubicBezTo>
                    <a:lnTo>
                      <a:pt x="2299" y="1451"/>
                    </a:lnTo>
                    <a:cubicBezTo>
                      <a:pt x="3009" y="1096"/>
                      <a:pt x="3673" y="603"/>
                      <a:pt x="4182" y="1"/>
                    </a:cubicBezTo>
                    <a:lnTo>
                      <a:pt x="4182" y="1"/>
                    </a:lnTo>
                    <a:cubicBezTo>
                      <a:pt x="3549" y="464"/>
                      <a:pt x="2886" y="896"/>
                      <a:pt x="2191" y="1235"/>
                    </a:cubicBezTo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52" name="Google Shape;2352;p27"/>
              <p:cNvSpPr/>
              <p:nvPr/>
            </p:nvSpPr>
            <p:spPr>
              <a:xfrm>
                <a:off x="3751150" y="4192750"/>
                <a:ext cx="12375" cy="116925"/>
              </a:xfrm>
              <a:custGeom>
                <a:avLst/>
                <a:gdLst/>
                <a:ahLst/>
                <a:cxnLst/>
                <a:rect l="l" t="t" r="r" b="b"/>
                <a:pathLst>
                  <a:path w="495" h="4677" extrusionOk="0">
                    <a:moveTo>
                      <a:pt x="248" y="2346"/>
                    </a:moveTo>
                    <a:cubicBezTo>
                      <a:pt x="248" y="3133"/>
                      <a:pt x="140" y="3905"/>
                      <a:pt x="1" y="4676"/>
                    </a:cubicBezTo>
                    <a:lnTo>
                      <a:pt x="1" y="4676"/>
                    </a:lnTo>
                    <a:cubicBezTo>
                      <a:pt x="325" y="3951"/>
                      <a:pt x="479" y="3149"/>
                      <a:pt x="495" y="2346"/>
                    </a:cubicBezTo>
                    <a:lnTo>
                      <a:pt x="495" y="2346"/>
                    </a:lnTo>
                    <a:cubicBezTo>
                      <a:pt x="495" y="1544"/>
                      <a:pt x="371" y="741"/>
                      <a:pt x="78" y="1"/>
                    </a:cubicBezTo>
                    <a:lnTo>
                      <a:pt x="78" y="1"/>
                    </a:lnTo>
                    <a:cubicBezTo>
                      <a:pt x="186" y="788"/>
                      <a:pt x="263" y="1559"/>
                      <a:pt x="248" y="2346"/>
                    </a:cubicBezTo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53" name="Google Shape;2353;p27"/>
              <p:cNvSpPr/>
              <p:nvPr/>
            </p:nvSpPr>
            <p:spPr>
              <a:xfrm>
                <a:off x="3897750" y="4063150"/>
                <a:ext cx="71775" cy="92225"/>
              </a:xfrm>
              <a:custGeom>
                <a:avLst/>
                <a:gdLst/>
                <a:ahLst/>
                <a:cxnLst/>
                <a:rect l="l" t="t" r="r" b="b"/>
                <a:pathLst>
                  <a:path w="2871" h="3689" extrusionOk="0">
                    <a:moveTo>
                      <a:pt x="1605" y="1713"/>
                    </a:moveTo>
                    <a:cubicBezTo>
                      <a:pt x="2083" y="2330"/>
                      <a:pt x="2500" y="2994"/>
                      <a:pt x="2870" y="3688"/>
                    </a:cubicBezTo>
                    <a:lnTo>
                      <a:pt x="2870" y="3688"/>
                    </a:lnTo>
                    <a:cubicBezTo>
                      <a:pt x="2670" y="2917"/>
                      <a:pt x="2284" y="2207"/>
                      <a:pt x="1790" y="1559"/>
                    </a:cubicBezTo>
                    <a:lnTo>
                      <a:pt x="1790" y="1559"/>
                    </a:lnTo>
                    <a:cubicBezTo>
                      <a:pt x="1312" y="941"/>
                      <a:pt x="710" y="386"/>
                      <a:pt x="0" y="0"/>
                    </a:cubicBezTo>
                    <a:lnTo>
                      <a:pt x="0" y="0"/>
                    </a:lnTo>
                    <a:cubicBezTo>
                      <a:pt x="587" y="540"/>
                      <a:pt x="1127" y="1096"/>
                      <a:pt x="1605" y="1713"/>
                    </a:cubicBezTo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54" name="Google Shape;2354;p27"/>
              <p:cNvSpPr/>
              <p:nvPr/>
            </p:nvSpPr>
            <p:spPr>
              <a:xfrm>
                <a:off x="3814425" y="3274675"/>
                <a:ext cx="338325" cy="1025725"/>
              </a:xfrm>
              <a:custGeom>
                <a:avLst/>
                <a:gdLst/>
                <a:ahLst/>
                <a:cxnLst/>
                <a:rect l="l" t="t" r="r" b="b"/>
                <a:pathLst>
                  <a:path w="13533" h="41029" extrusionOk="0">
                    <a:moveTo>
                      <a:pt x="11064" y="0"/>
                    </a:moveTo>
                    <a:lnTo>
                      <a:pt x="11064" y="0"/>
                    </a:lnTo>
                    <a:cubicBezTo>
                      <a:pt x="11419" y="772"/>
                      <a:pt x="11727" y="1589"/>
                      <a:pt x="11866" y="2423"/>
                    </a:cubicBezTo>
                    <a:cubicBezTo>
                      <a:pt x="12005" y="3240"/>
                      <a:pt x="12422" y="3966"/>
                      <a:pt x="12530" y="4799"/>
                    </a:cubicBezTo>
                    <a:cubicBezTo>
                      <a:pt x="12622" y="5524"/>
                      <a:pt x="12422" y="6342"/>
                      <a:pt x="11835" y="6805"/>
                    </a:cubicBezTo>
                    <a:cubicBezTo>
                      <a:pt x="12190" y="6712"/>
                      <a:pt x="12499" y="6558"/>
                      <a:pt x="12869" y="6481"/>
                    </a:cubicBezTo>
                    <a:lnTo>
                      <a:pt x="12869" y="6481"/>
                    </a:lnTo>
                    <a:cubicBezTo>
                      <a:pt x="12699" y="11141"/>
                      <a:pt x="12283" y="15739"/>
                      <a:pt x="11203" y="20275"/>
                    </a:cubicBezTo>
                    <a:cubicBezTo>
                      <a:pt x="10076" y="24981"/>
                      <a:pt x="8610" y="29626"/>
                      <a:pt x="6790" y="34116"/>
                    </a:cubicBezTo>
                    <a:cubicBezTo>
                      <a:pt x="6697" y="34348"/>
                      <a:pt x="6605" y="34564"/>
                      <a:pt x="6512" y="34795"/>
                    </a:cubicBezTo>
                    <a:cubicBezTo>
                      <a:pt x="6219" y="34625"/>
                      <a:pt x="5910" y="34471"/>
                      <a:pt x="5617" y="34317"/>
                    </a:cubicBezTo>
                    <a:lnTo>
                      <a:pt x="5617" y="34317"/>
                    </a:lnTo>
                    <a:cubicBezTo>
                      <a:pt x="5972" y="34656"/>
                      <a:pt x="6172" y="35150"/>
                      <a:pt x="6157" y="35628"/>
                    </a:cubicBezTo>
                    <a:cubicBezTo>
                      <a:pt x="4074" y="37403"/>
                      <a:pt x="2053" y="39223"/>
                      <a:pt x="0" y="41029"/>
                    </a:cubicBezTo>
                    <a:cubicBezTo>
                      <a:pt x="2624" y="39686"/>
                      <a:pt x="4892" y="37974"/>
                      <a:pt x="6666" y="35783"/>
                    </a:cubicBezTo>
                    <a:cubicBezTo>
                      <a:pt x="8610" y="31539"/>
                      <a:pt x="10246" y="26648"/>
                      <a:pt x="11511" y="21109"/>
                    </a:cubicBezTo>
                    <a:cubicBezTo>
                      <a:pt x="12777" y="15569"/>
                      <a:pt x="13440" y="10446"/>
                      <a:pt x="13533" y="5786"/>
                    </a:cubicBezTo>
                    <a:cubicBezTo>
                      <a:pt x="13039" y="3750"/>
                      <a:pt x="12190" y="1821"/>
                      <a:pt x="11064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55" name="Google Shape;2355;p27"/>
              <p:cNvSpPr/>
              <p:nvPr/>
            </p:nvSpPr>
            <p:spPr>
              <a:xfrm>
                <a:off x="3404375" y="3315550"/>
                <a:ext cx="178625" cy="689375"/>
              </a:xfrm>
              <a:custGeom>
                <a:avLst/>
                <a:gdLst/>
                <a:ahLst/>
                <a:cxnLst/>
                <a:rect l="l" t="t" r="r" b="b"/>
                <a:pathLst>
                  <a:path w="7145" h="27575" extrusionOk="0">
                    <a:moveTo>
                      <a:pt x="62" y="27235"/>
                    </a:moveTo>
                    <a:cubicBezTo>
                      <a:pt x="664" y="19936"/>
                      <a:pt x="2114" y="12700"/>
                      <a:pt x="4367" y="5725"/>
                    </a:cubicBezTo>
                    <a:cubicBezTo>
                      <a:pt x="4984" y="3766"/>
                      <a:pt x="5632" y="1821"/>
                      <a:pt x="6573" y="1"/>
                    </a:cubicBezTo>
                    <a:cubicBezTo>
                      <a:pt x="6959" y="217"/>
                      <a:pt x="7144" y="695"/>
                      <a:pt x="7144" y="1143"/>
                    </a:cubicBezTo>
                    <a:cubicBezTo>
                      <a:pt x="7144" y="1590"/>
                      <a:pt x="6975" y="2007"/>
                      <a:pt x="6820" y="2439"/>
                    </a:cubicBezTo>
                    <a:cubicBezTo>
                      <a:pt x="4058" y="9660"/>
                      <a:pt x="2222" y="17236"/>
                      <a:pt x="1358" y="24920"/>
                    </a:cubicBezTo>
                    <a:cubicBezTo>
                      <a:pt x="1250" y="25939"/>
                      <a:pt x="1034" y="27127"/>
                      <a:pt x="108" y="27574"/>
                    </a:cubicBezTo>
                    <a:cubicBezTo>
                      <a:pt x="0" y="27358"/>
                      <a:pt x="31" y="27482"/>
                      <a:pt x="62" y="27235"/>
                    </a:cubicBezTo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56" name="Google Shape;2356;p27"/>
              <p:cNvSpPr/>
              <p:nvPr/>
            </p:nvSpPr>
            <p:spPr>
              <a:xfrm>
                <a:off x="3587975" y="3158175"/>
                <a:ext cx="191750" cy="153925"/>
              </a:xfrm>
              <a:custGeom>
                <a:avLst/>
                <a:gdLst/>
                <a:ahLst/>
                <a:cxnLst/>
                <a:rect l="l" t="t" r="r" b="b"/>
                <a:pathLst>
                  <a:path w="7670" h="6157" extrusionOk="0">
                    <a:moveTo>
                      <a:pt x="7577" y="1420"/>
                    </a:moveTo>
                    <a:cubicBezTo>
                      <a:pt x="7608" y="941"/>
                      <a:pt x="7639" y="463"/>
                      <a:pt x="7670" y="0"/>
                    </a:cubicBezTo>
                    <a:cubicBezTo>
                      <a:pt x="4769" y="988"/>
                      <a:pt x="2146" y="2809"/>
                      <a:pt x="217" y="5200"/>
                    </a:cubicBezTo>
                    <a:cubicBezTo>
                      <a:pt x="1" y="5463"/>
                      <a:pt x="279" y="5910"/>
                      <a:pt x="526" y="6157"/>
                    </a:cubicBezTo>
                    <a:cubicBezTo>
                      <a:pt x="2825" y="4583"/>
                      <a:pt x="5185" y="2870"/>
                      <a:pt x="7577" y="142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57" name="Google Shape;2357;p27"/>
              <p:cNvSpPr/>
              <p:nvPr/>
            </p:nvSpPr>
            <p:spPr>
              <a:xfrm>
                <a:off x="3803625" y="3141975"/>
                <a:ext cx="190200" cy="79875"/>
              </a:xfrm>
              <a:custGeom>
                <a:avLst/>
                <a:gdLst/>
                <a:ahLst/>
                <a:cxnLst/>
                <a:rect l="l" t="t" r="r" b="b"/>
                <a:pathLst>
                  <a:path w="7608" h="3195" extrusionOk="0">
                    <a:moveTo>
                      <a:pt x="7453" y="1620"/>
                    </a:moveTo>
                    <a:cubicBezTo>
                      <a:pt x="5231" y="479"/>
                      <a:pt x="2685" y="0"/>
                      <a:pt x="201" y="293"/>
                    </a:cubicBezTo>
                    <a:cubicBezTo>
                      <a:pt x="62" y="695"/>
                      <a:pt x="0" y="1173"/>
                      <a:pt x="62" y="1605"/>
                    </a:cubicBezTo>
                    <a:cubicBezTo>
                      <a:pt x="2469" y="2068"/>
                      <a:pt x="4845" y="2577"/>
                      <a:pt x="7206" y="3194"/>
                    </a:cubicBezTo>
                    <a:cubicBezTo>
                      <a:pt x="7530" y="2778"/>
                      <a:pt x="7607" y="2130"/>
                      <a:pt x="7453" y="1620"/>
                    </a:cubicBezTo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58" name="Google Shape;2358;p27"/>
              <p:cNvSpPr/>
              <p:nvPr/>
            </p:nvSpPr>
            <p:spPr>
              <a:xfrm>
                <a:off x="4006925" y="3217950"/>
                <a:ext cx="55175" cy="82200"/>
              </a:xfrm>
              <a:custGeom>
                <a:avLst/>
                <a:gdLst/>
                <a:ahLst/>
                <a:cxnLst/>
                <a:rect l="l" t="t" r="r" b="b"/>
                <a:pathLst>
                  <a:path w="2207" h="3288" extrusionOk="0">
                    <a:moveTo>
                      <a:pt x="46" y="942"/>
                    </a:moveTo>
                    <a:cubicBezTo>
                      <a:pt x="124" y="1266"/>
                      <a:pt x="340" y="1544"/>
                      <a:pt x="556" y="1806"/>
                    </a:cubicBezTo>
                    <a:cubicBezTo>
                      <a:pt x="988" y="2346"/>
                      <a:pt x="1420" y="2886"/>
                      <a:pt x="1991" y="3288"/>
                    </a:cubicBezTo>
                    <a:cubicBezTo>
                      <a:pt x="2207" y="3010"/>
                      <a:pt x="2083" y="2609"/>
                      <a:pt x="1929" y="2285"/>
                    </a:cubicBezTo>
                    <a:cubicBezTo>
                      <a:pt x="1636" y="1683"/>
                      <a:pt x="1281" y="1112"/>
                      <a:pt x="880" y="587"/>
                    </a:cubicBezTo>
                    <a:cubicBezTo>
                      <a:pt x="725" y="387"/>
                      <a:pt x="540" y="1"/>
                      <a:pt x="247" y="124"/>
                    </a:cubicBezTo>
                    <a:cubicBezTo>
                      <a:pt x="0" y="232"/>
                      <a:pt x="0" y="726"/>
                      <a:pt x="46" y="942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59" name="Google Shape;2359;p27"/>
              <p:cNvSpPr/>
              <p:nvPr/>
            </p:nvSpPr>
            <p:spPr>
              <a:xfrm>
                <a:off x="3922050" y="3492225"/>
                <a:ext cx="135800" cy="582525"/>
              </a:xfrm>
              <a:custGeom>
                <a:avLst/>
                <a:gdLst/>
                <a:ahLst/>
                <a:cxnLst/>
                <a:rect l="l" t="t" r="r" b="b"/>
                <a:pathLst>
                  <a:path w="5432" h="23301" extrusionOk="0">
                    <a:moveTo>
                      <a:pt x="448" y="23300"/>
                    </a:moveTo>
                    <a:cubicBezTo>
                      <a:pt x="263" y="23192"/>
                      <a:pt x="186" y="22992"/>
                      <a:pt x="0" y="22884"/>
                    </a:cubicBezTo>
                    <a:cubicBezTo>
                      <a:pt x="294" y="22050"/>
                      <a:pt x="757" y="21341"/>
                      <a:pt x="1019" y="20492"/>
                    </a:cubicBezTo>
                    <a:cubicBezTo>
                      <a:pt x="3009" y="13842"/>
                      <a:pt x="4429" y="7068"/>
                      <a:pt x="5170" y="170"/>
                    </a:cubicBezTo>
                    <a:cubicBezTo>
                      <a:pt x="5293" y="124"/>
                      <a:pt x="5308" y="32"/>
                      <a:pt x="5432" y="1"/>
                    </a:cubicBezTo>
                    <a:cubicBezTo>
                      <a:pt x="4846" y="7191"/>
                      <a:pt x="3657" y="15539"/>
                      <a:pt x="448" y="23300"/>
                    </a:cubicBezTo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60" name="Google Shape;2360;p27"/>
              <p:cNvSpPr/>
              <p:nvPr/>
            </p:nvSpPr>
            <p:spPr>
              <a:xfrm>
                <a:off x="4014250" y="3402725"/>
                <a:ext cx="36275" cy="63300"/>
              </a:xfrm>
              <a:custGeom>
                <a:avLst/>
                <a:gdLst/>
                <a:ahLst/>
                <a:cxnLst/>
                <a:rect l="l" t="t" r="r" b="b"/>
                <a:pathLst>
                  <a:path w="1451" h="2532" extrusionOk="0">
                    <a:moveTo>
                      <a:pt x="1080" y="2423"/>
                    </a:moveTo>
                    <a:cubicBezTo>
                      <a:pt x="587" y="1683"/>
                      <a:pt x="232" y="865"/>
                      <a:pt x="0" y="1"/>
                    </a:cubicBezTo>
                    <a:cubicBezTo>
                      <a:pt x="417" y="664"/>
                      <a:pt x="880" y="1189"/>
                      <a:pt x="1296" y="1853"/>
                    </a:cubicBezTo>
                    <a:cubicBezTo>
                      <a:pt x="1374" y="1976"/>
                      <a:pt x="1451" y="2099"/>
                      <a:pt x="1435" y="2238"/>
                    </a:cubicBezTo>
                    <a:cubicBezTo>
                      <a:pt x="1420" y="2377"/>
                      <a:pt x="1158" y="2531"/>
                      <a:pt x="1080" y="2423"/>
                    </a:cubicBezTo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61" name="Google Shape;2361;p27"/>
              <p:cNvSpPr/>
              <p:nvPr/>
            </p:nvSpPr>
            <p:spPr>
              <a:xfrm>
                <a:off x="3766600" y="4090925"/>
                <a:ext cx="144675" cy="123075"/>
              </a:xfrm>
              <a:custGeom>
                <a:avLst/>
                <a:gdLst/>
                <a:ahLst/>
                <a:cxnLst/>
                <a:rect l="l" t="t" r="r" b="b"/>
                <a:pathLst>
                  <a:path w="5787" h="4923" extrusionOk="0">
                    <a:moveTo>
                      <a:pt x="941" y="3611"/>
                    </a:moveTo>
                    <a:cubicBezTo>
                      <a:pt x="694" y="3765"/>
                      <a:pt x="448" y="3919"/>
                      <a:pt x="278" y="4135"/>
                    </a:cubicBezTo>
                    <a:cubicBezTo>
                      <a:pt x="93" y="4352"/>
                      <a:pt x="0" y="4660"/>
                      <a:pt x="108" y="4922"/>
                    </a:cubicBezTo>
                    <a:cubicBezTo>
                      <a:pt x="2222" y="3565"/>
                      <a:pt x="4135" y="1898"/>
                      <a:pt x="5786" y="0"/>
                    </a:cubicBezTo>
                    <a:cubicBezTo>
                      <a:pt x="5123" y="47"/>
                      <a:pt x="5030" y="170"/>
                      <a:pt x="4583" y="648"/>
                    </a:cubicBezTo>
                    <a:cubicBezTo>
                      <a:pt x="4213" y="1034"/>
                      <a:pt x="3842" y="1404"/>
                      <a:pt x="3441" y="1759"/>
                    </a:cubicBezTo>
                    <a:cubicBezTo>
                      <a:pt x="3055" y="2099"/>
                      <a:pt x="2639" y="2438"/>
                      <a:pt x="2222" y="2747"/>
                    </a:cubicBezTo>
                    <a:cubicBezTo>
                      <a:pt x="2021" y="2886"/>
                      <a:pt x="1173" y="3673"/>
                      <a:pt x="941" y="3611"/>
                    </a:cubicBezTo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62" name="Google Shape;2362;p27"/>
              <p:cNvSpPr/>
              <p:nvPr/>
            </p:nvSpPr>
            <p:spPr>
              <a:xfrm>
                <a:off x="3577575" y="4173075"/>
                <a:ext cx="165500" cy="55975"/>
              </a:xfrm>
              <a:custGeom>
                <a:avLst/>
                <a:gdLst/>
                <a:ahLst/>
                <a:cxnLst/>
                <a:rect l="l" t="t" r="r" b="b"/>
                <a:pathLst>
                  <a:path w="6620" h="2239" extrusionOk="0">
                    <a:moveTo>
                      <a:pt x="5972" y="2068"/>
                    </a:moveTo>
                    <a:cubicBezTo>
                      <a:pt x="4197" y="1019"/>
                      <a:pt x="2006" y="803"/>
                      <a:pt x="0" y="1312"/>
                    </a:cubicBezTo>
                    <a:cubicBezTo>
                      <a:pt x="78" y="803"/>
                      <a:pt x="324" y="325"/>
                      <a:pt x="710" y="1"/>
                    </a:cubicBezTo>
                    <a:cubicBezTo>
                      <a:pt x="2809" y="232"/>
                      <a:pt x="4861" y="942"/>
                      <a:pt x="6620" y="2115"/>
                    </a:cubicBezTo>
                    <a:cubicBezTo>
                      <a:pt x="6481" y="2238"/>
                      <a:pt x="6142" y="2176"/>
                      <a:pt x="5972" y="2068"/>
                    </a:cubicBezTo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63" name="Google Shape;2363;p27"/>
              <p:cNvSpPr/>
              <p:nvPr/>
            </p:nvSpPr>
            <p:spPr>
              <a:xfrm>
                <a:off x="3422125" y="4024575"/>
                <a:ext cx="105700" cy="204850"/>
              </a:xfrm>
              <a:custGeom>
                <a:avLst/>
                <a:gdLst/>
                <a:ahLst/>
                <a:cxnLst/>
                <a:rect l="l" t="t" r="r" b="b"/>
                <a:pathLst>
                  <a:path w="4228" h="8194" extrusionOk="0">
                    <a:moveTo>
                      <a:pt x="3703" y="8070"/>
                    </a:moveTo>
                    <a:cubicBezTo>
                      <a:pt x="2021" y="5817"/>
                      <a:pt x="772" y="3256"/>
                      <a:pt x="0" y="556"/>
                    </a:cubicBezTo>
                    <a:cubicBezTo>
                      <a:pt x="139" y="340"/>
                      <a:pt x="309" y="77"/>
                      <a:pt x="556" y="0"/>
                    </a:cubicBezTo>
                    <a:cubicBezTo>
                      <a:pt x="1420" y="2886"/>
                      <a:pt x="2654" y="5632"/>
                      <a:pt x="4228" y="8194"/>
                    </a:cubicBezTo>
                    <a:cubicBezTo>
                      <a:pt x="4120" y="8194"/>
                      <a:pt x="3827" y="8070"/>
                      <a:pt x="3703" y="8070"/>
                    </a:cubicBezTo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64" name="Google Shape;2364;p27"/>
              <p:cNvSpPr/>
              <p:nvPr/>
            </p:nvSpPr>
            <p:spPr>
              <a:xfrm>
                <a:off x="3573725" y="3477950"/>
                <a:ext cx="468325" cy="209875"/>
              </a:xfrm>
              <a:custGeom>
                <a:avLst/>
                <a:gdLst/>
                <a:ahLst/>
                <a:cxnLst/>
                <a:rect l="l" t="t" r="r" b="b"/>
                <a:pathLst>
                  <a:path w="18733" h="8395" extrusionOk="0">
                    <a:moveTo>
                      <a:pt x="293" y="1945"/>
                    </a:moveTo>
                    <a:cubicBezTo>
                      <a:pt x="0" y="3164"/>
                      <a:pt x="201" y="4537"/>
                      <a:pt x="1142" y="4722"/>
                    </a:cubicBezTo>
                    <a:lnTo>
                      <a:pt x="1142" y="4722"/>
                    </a:lnTo>
                    <a:cubicBezTo>
                      <a:pt x="6234" y="6188"/>
                      <a:pt x="11357" y="7330"/>
                      <a:pt x="16526" y="8117"/>
                    </a:cubicBezTo>
                    <a:lnTo>
                      <a:pt x="16526" y="8117"/>
                    </a:lnTo>
                    <a:cubicBezTo>
                      <a:pt x="17590" y="8395"/>
                      <a:pt x="18424" y="6960"/>
                      <a:pt x="18609" y="5602"/>
                    </a:cubicBezTo>
                    <a:lnTo>
                      <a:pt x="18609" y="5602"/>
                    </a:lnTo>
                    <a:cubicBezTo>
                      <a:pt x="18609" y="5587"/>
                      <a:pt x="18609" y="5587"/>
                      <a:pt x="18609" y="5571"/>
                    </a:cubicBezTo>
                    <a:lnTo>
                      <a:pt x="18609" y="5571"/>
                    </a:lnTo>
                    <a:cubicBezTo>
                      <a:pt x="18732" y="4568"/>
                      <a:pt x="18501" y="3596"/>
                      <a:pt x="17714" y="3411"/>
                    </a:cubicBezTo>
                    <a:lnTo>
                      <a:pt x="17714" y="3411"/>
                    </a:lnTo>
                    <a:cubicBezTo>
                      <a:pt x="12684" y="1606"/>
                      <a:pt x="7468" y="479"/>
                      <a:pt x="2068" y="16"/>
                    </a:cubicBezTo>
                    <a:lnTo>
                      <a:pt x="2068" y="16"/>
                    </a:lnTo>
                    <a:cubicBezTo>
                      <a:pt x="2006" y="16"/>
                      <a:pt x="1929" y="1"/>
                      <a:pt x="1867" y="1"/>
                    </a:cubicBezTo>
                    <a:lnTo>
                      <a:pt x="1867" y="1"/>
                    </a:lnTo>
                    <a:cubicBezTo>
                      <a:pt x="1111" y="1"/>
                      <a:pt x="525" y="911"/>
                      <a:pt x="293" y="1945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65" name="Google Shape;2365;p27"/>
              <p:cNvSpPr/>
              <p:nvPr/>
            </p:nvSpPr>
            <p:spPr>
              <a:xfrm>
                <a:off x="3505825" y="3774225"/>
                <a:ext cx="466400" cy="215650"/>
              </a:xfrm>
              <a:custGeom>
                <a:avLst/>
                <a:gdLst/>
                <a:ahLst/>
                <a:cxnLst/>
                <a:rect l="l" t="t" r="r" b="b"/>
                <a:pathLst>
                  <a:path w="18656" h="8626" extrusionOk="0">
                    <a:moveTo>
                      <a:pt x="216" y="2253"/>
                    </a:moveTo>
                    <a:cubicBezTo>
                      <a:pt x="0" y="3333"/>
                      <a:pt x="186" y="4444"/>
                      <a:pt x="1003" y="4675"/>
                    </a:cubicBezTo>
                    <a:lnTo>
                      <a:pt x="1003" y="4675"/>
                    </a:lnTo>
                    <a:cubicBezTo>
                      <a:pt x="6080" y="6604"/>
                      <a:pt x="11264" y="7854"/>
                      <a:pt x="16572" y="8425"/>
                    </a:cubicBezTo>
                    <a:lnTo>
                      <a:pt x="16572" y="8425"/>
                    </a:lnTo>
                    <a:cubicBezTo>
                      <a:pt x="17591" y="8626"/>
                      <a:pt x="18347" y="7314"/>
                      <a:pt x="18516" y="6002"/>
                    </a:cubicBezTo>
                    <a:lnTo>
                      <a:pt x="18516" y="6002"/>
                    </a:lnTo>
                    <a:cubicBezTo>
                      <a:pt x="18655" y="4907"/>
                      <a:pt x="18393" y="3842"/>
                      <a:pt x="17544" y="3657"/>
                    </a:cubicBezTo>
                    <a:lnTo>
                      <a:pt x="17544" y="3657"/>
                    </a:lnTo>
                    <a:cubicBezTo>
                      <a:pt x="12560" y="2129"/>
                      <a:pt x="7438" y="941"/>
                      <a:pt x="2222" y="31"/>
                    </a:cubicBezTo>
                    <a:lnTo>
                      <a:pt x="2222" y="31"/>
                    </a:lnTo>
                    <a:cubicBezTo>
                      <a:pt x="2130" y="16"/>
                      <a:pt x="2053" y="0"/>
                      <a:pt x="1975" y="0"/>
                    </a:cubicBezTo>
                    <a:lnTo>
                      <a:pt x="1975" y="0"/>
                    </a:lnTo>
                    <a:cubicBezTo>
                      <a:pt x="1127" y="0"/>
                      <a:pt x="448" y="1111"/>
                      <a:pt x="216" y="2253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66" name="Google Shape;2366;p27"/>
              <p:cNvSpPr/>
              <p:nvPr/>
            </p:nvSpPr>
            <p:spPr>
              <a:xfrm>
                <a:off x="3573725" y="3526575"/>
                <a:ext cx="465225" cy="155175"/>
              </a:xfrm>
              <a:custGeom>
                <a:avLst/>
                <a:gdLst/>
                <a:ahLst/>
                <a:cxnLst/>
                <a:rect l="l" t="t" r="r" b="b"/>
                <a:pathLst>
                  <a:path w="18609" h="6207" extrusionOk="0">
                    <a:moveTo>
                      <a:pt x="293" y="0"/>
                    </a:moveTo>
                    <a:lnTo>
                      <a:pt x="293" y="0"/>
                    </a:lnTo>
                    <a:cubicBezTo>
                      <a:pt x="0" y="1219"/>
                      <a:pt x="201" y="2592"/>
                      <a:pt x="1142" y="2777"/>
                    </a:cubicBezTo>
                    <a:cubicBezTo>
                      <a:pt x="6234" y="4243"/>
                      <a:pt x="11357" y="5385"/>
                      <a:pt x="16526" y="6172"/>
                    </a:cubicBezTo>
                    <a:cubicBezTo>
                      <a:pt x="16616" y="6196"/>
                      <a:pt x="16705" y="6207"/>
                      <a:pt x="16791" y="6207"/>
                    </a:cubicBezTo>
                    <a:cubicBezTo>
                      <a:pt x="17727" y="6207"/>
                      <a:pt x="18439" y="4900"/>
                      <a:pt x="18609" y="3657"/>
                    </a:cubicBezTo>
                    <a:lnTo>
                      <a:pt x="18609" y="3657"/>
                    </a:lnTo>
                    <a:cubicBezTo>
                      <a:pt x="18476" y="4322"/>
                      <a:pt x="18003" y="5298"/>
                      <a:pt x="17286" y="5298"/>
                    </a:cubicBezTo>
                    <a:cubicBezTo>
                      <a:pt x="17254" y="5298"/>
                      <a:pt x="17222" y="5296"/>
                      <a:pt x="17189" y="5293"/>
                    </a:cubicBezTo>
                    <a:cubicBezTo>
                      <a:pt x="11634" y="4660"/>
                      <a:pt x="6095" y="3472"/>
                      <a:pt x="725" y="1898"/>
                    </a:cubicBezTo>
                    <a:cubicBezTo>
                      <a:pt x="417" y="1312"/>
                      <a:pt x="262" y="648"/>
                      <a:pt x="293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67" name="Google Shape;2367;p27"/>
              <p:cNvSpPr/>
              <p:nvPr/>
            </p:nvSpPr>
            <p:spPr>
              <a:xfrm>
                <a:off x="3505825" y="3830525"/>
                <a:ext cx="462925" cy="159350"/>
              </a:xfrm>
              <a:custGeom>
                <a:avLst/>
                <a:gdLst/>
                <a:ahLst/>
                <a:cxnLst/>
                <a:rect l="l" t="t" r="r" b="b"/>
                <a:pathLst>
                  <a:path w="18517" h="6374" extrusionOk="0">
                    <a:moveTo>
                      <a:pt x="16572" y="6173"/>
                    </a:moveTo>
                    <a:cubicBezTo>
                      <a:pt x="11264" y="5602"/>
                      <a:pt x="6080" y="4352"/>
                      <a:pt x="1003" y="2423"/>
                    </a:cubicBezTo>
                    <a:cubicBezTo>
                      <a:pt x="186" y="2192"/>
                      <a:pt x="0" y="1081"/>
                      <a:pt x="216" y="1"/>
                    </a:cubicBezTo>
                    <a:cubicBezTo>
                      <a:pt x="232" y="510"/>
                      <a:pt x="402" y="1035"/>
                      <a:pt x="648" y="1451"/>
                    </a:cubicBezTo>
                    <a:cubicBezTo>
                      <a:pt x="957" y="1961"/>
                      <a:pt x="1574" y="2069"/>
                      <a:pt x="2099" y="2254"/>
                    </a:cubicBezTo>
                    <a:cubicBezTo>
                      <a:pt x="3626" y="2794"/>
                      <a:pt x="5169" y="3272"/>
                      <a:pt x="6712" y="3689"/>
                    </a:cubicBezTo>
                    <a:cubicBezTo>
                      <a:pt x="9922" y="4537"/>
                      <a:pt x="13162" y="5062"/>
                      <a:pt x="16449" y="5355"/>
                    </a:cubicBezTo>
                    <a:cubicBezTo>
                      <a:pt x="16773" y="5386"/>
                      <a:pt x="17112" y="5417"/>
                      <a:pt x="17421" y="5309"/>
                    </a:cubicBezTo>
                    <a:cubicBezTo>
                      <a:pt x="17776" y="5185"/>
                      <a:pt x="18069" y="4877"/>
                      <a:pt x="18239" y="4537"/>
                    </a:cubicBezTo>
                    <a:cubicBezTo>
                      <a:pt x="18378" y="4275"/>
                      <a:pt x="18455" y="4013"/>
                      <a:pt x="18516" y="3750"/>
                    </a:cubicBezTo>
                    <a:cubicBezTo>
                      <a:pt x="18347" y="5047"/>
                      <a:pt x="17591" y="6374"/>
                      <a:pt x="16572" y="6173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68" name="Google Shape;2368;p27"/>
              <p:cNvSpPr/>
              <p:nvPr/>
            </p:nvSpPr>
            <p:spPr>
              <a:xfrm>
                <a:off x="3609200" y="3481050"/>
                <a:ext cx="407000" cy="99550"/>
              </a:xfrm>
              <a:custGeom>
                <a:avLst/>
                <a:gdLst/>
                <a:ahLst/>
                <a:cxnLst/>
                <a:rect l="l" t="t" r="r" b="b"/>
                <a:pathLst>
                  <a:path w="16280" h="3982" extrusionOk="0">
                    <a:moveTo>
                      <a:pt x="5509" y="1466"/>
                    </a:moveTo>
                    <a:cubicBezTo>
                      <a:pt x="7423" y="1744"/>
                      <a:pt x="9305" y="2160"/>
                      <a:pt x="11157" y="2623"/>
                    </a:cubicBezTo>
                    <a:cubicBezTo>
                      <a:pt x="12113" y="2855"/>
                      <a:pt x="13039" y="3102"/>
                      <a:pt x="13980" y="3349"/>
                    </a:cubicBezTo>
                    <a:cubicBezTo>
                      <a:pt x="14443" y="3472"/>
                      <a:pt x="14906" y="3580"/>
                      <a:pt x="15369" y="3703"/>
                    </a:cubicBezTo>
                    <a:cubicBezTo>
                      <a:pt x="15492" y="3734"/>
                      <a:pt x="16279" y="3981"/>
                      <a:pt x="16171" y="3611"/>
                    </a:cubicBezTo>
                    <a:cubicBezTo>
                      <a:pt x="16125" y="3457"/>
                      <a:pt x="15832" y="3379"/>
                      <a:pt x="15708" y="3333"/>
                    </a:cubicBezTo>
                    <a:cubicBezTo>
                      <a:pt x="12052" y="2022"/>
                      <a:pt x="8163" y="1188"/>
                      <a:pt x="4352" y="571"/>
                    </a:cubicBezTo>
                    <a:cubicBezTo>
                      <a:pt x="3627" y="448"/>
                      <a:pt x="2901" y="340"/>
                      <a:pt x="2176" y="247"/>
                    </a:cubicBezTo>
                    <a:cubicBezTo>
                      <a:pt x="1683" y="185"/>
                      <a:pt x="926" y="0"/>
                      <a:pt x="479" y="278"/>
                    </a:cubicBezTo>
                    <a:cubicBezTo>
                      <a:pt x="294" y="401"/>
                      <a:pt x="1" y="710"/>
                      <a:pt x="155" y="926"/>
                    </a:cubicBezTo>
                    <a:cubicBezTo>
                      <a:pt x="386" y="1235"/>
                      <a:pt x="1158" y="1111"/>
                      <a:pt x="1482" y="1111"/>
                    </a:cubicBezTo>
                    <a:cubicBezTo>
                      <a:pt x="2840" y="1142"/>
                      <a:pt x="4182" y="1266"/>
                      <a:pt x="5509" y="1466"/>
                    </a:cubicBezTo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69" name="Google Shape;2369;p27"/>
              <p:cNvSpPr/>
              <p:nvPr/>
            </p:nvSpPr>
            <p:spPr>
              <a:xfrm>
                <a:off x="3548250" y="3783475"/>
                <a:ext cx="405075" cy="101475"/>
              </a:xfrm>
              <a:custGeom>
                <a:avLst/>
                <a:gdLst/>
                <a:ahLst/>
                <a:cxnLst/>
                <a:rect l="l" t="t" r="r" b="b"/>
                <a:pathLst>
                  <a:path w="16203" h="4059" extrusionOk="0">
                    <a:moveTo>
                      <a:pt x="5478" y="1420"/>
                    </a:moveTo>
                    <a:cubicBezTo>
                      <a:pt x="7361" y="1759"/>
                      <a:pt x="9228" y="2207"/>
                      <a:pt x="11095" y="2685"/>
                    </a:cubicBezTo>
                    <a:cubicBezTo>
                      <a:pt x="12036" y="2932"/>
                      <a:pt x="12977" y="3179"/>
                      <a:pt x="13919" y="3426"/>
                    </a:cubicBezTo>
                    <a:cubicBezTo>
                      <a:pt x="14366" y="3549"/>
                      <a:pt x="14829" y="3673"/>
                      <a:pt x="15292" y="3781"/>
                    </a:cubicBezTo>
                    <a:cubicBezTo>
                      <a:pt x="15415" y="3812"/>
                      <a:pt x="16202" y="4059"/>
                      <a:pt x="16079" y="3796"/>
                    </a:cubicBezTo>
                    <a:cubicBezTo>
                      <a:pt x="16033" y="3673"/>
                      <a:pt x="15739" y="3596"/>
                      <a:pt x="15601" y="3549"/>
                    </a:cubicBezTo>
                    <a:cubicBezTo>
                      <a:pt x="11944" y="2330"/>
                      <a:pt x="8071" y="1420"/>
                      <a:pt x="4275" y="679"/>
                    </a:cubicBezTo>
                    <a:cubicBezTo>
                      <a:pt x="3550" y="540"/>
                      <a:pt x="2840" y="417"/>
                      <a:pt x="2115" y="294"/>
                    </a:cubicBezTo>
                    <a:cubicBezTo>
                      <a:pt x="1621" y="201"/>
                      <a:pt x="880" y="0"/>
                      <a:pt x="448" y="170"/>
                    </a:cubicBezTo>
                    <a:cubicBezTo>
                      <a:pt x="278" y="247"/>
                      <a:pt x="1" y="432"/>
                      <a:pt x="170" y="602"/>
                    </a:cubicBezTo>
                    <a:cubicBezTo>
                      <a:pt x="402" y="849"/>
                      <a:pt x="1173" y="818"/>
                      <a:pt x="1482" y="849"/>
                    </a:cubicBezTo>
                    <a:cubicBezTo>
                      <a:pt x="2824" y="973"/>
                      <a:pt x="4151" y="1173"/>
                      <a:pt x="5478" y="1420"/>
                    </a:cubicBezTo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70" name="Google Shape;2370;p27"/>
              <p:cNvSpPr/>
              <p:nvPr/>
            </p:nvSpPr>
            <p:spPr>
              <a:xfrm>
                <a:off x="3666600" y="3221825"/>
                <a:ext cx="4725" cy="2525"/>
              </a:xfrm>
              <a:custGeom>
                <a:avLst/>
                <a:gdLst/>
                <a:ahLst/>
                <a:cxnLst/>
                <a:rect l="l" t="t" r="r" b="b"/>
                <a:pathLst>
                  <a:path w="189" h="101" extrusionOk="0">
                    <a:moveTo>
                      <a:pt x="189" y="0"/>
                    </a:moveTo>
                    <a:lnTo>
                      <a:pt x="189" y="0"/>
                    </a:lnTo>
                    <a:cubicBezTo>
                      <a:pt x="131" y="29"/>
                      <a:pt x="0" y="101"/>
                      <a:pt x="2" y="101"/>
                    </a:cubicBezTo>
                    <a:cubicBezTo>
                      <a:pt x="3" y="101"/>
                      <a:pt x="51" y="75"/>
                      <a:pt x="189" y="0"/>
                    </a:cubicBezTo>
                    <a:close/>
                  </a:path>
                </a:pathLst>
              </a:custGeom>
              <a:solidFill>
                <a:srgbClr val="FFFFE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71" name="Google Shape;2371;p27"/>
              <p:cNvSpPr/>
              <p:nvPr/>
            </p:nvSpPr>
            <p:spPr>
              <a:xfrm>
                <a:off x="3532050" y="3249050"/>
                <a:ext cx="153550" cy="263375"/>
              </a:xfrm>
              <a:custGeom>
                <a:avLst/>
                <a:gdLst/>
                <a:ahLst/>
                <a:cxnLst/>
                <a:rect l="l" t="t" r="r" b="b"/>
                <a:pathLst>
                  <a:path w="6142" h="10535" extrusionOk="0">
                    <a:moveTo>
                      <a:pt x="6048" y="0"/>
                    </a:moveTo>
                    <a:cubicBezTo>
                      <a:pt x="6038" y="0"/>
                      <a:pt x="6027" y="2"/>
                      <a:pt x="6018" y="7"/>
                    </a:cubicBezTo>
                    <a:cubicBezTo>
                      <a:pt x="4352" y="1226"/>
                      <a:pt x="2948" y="2815"/>
                      <a:pt x="1899" y="4590"/>
                    </a:cubicBezTo>
                    <a:cubicBezTo>
                      <a:pt x="880" y="6395"/>
                      <a:pt x="232" y="8401"/>
                      <a:pt x="16" y="10468"/>
                    </a:cubicBezTo>
                    <a:cubicBezTo>
                      <a:pt x="1" y="10499"/>
                      <a:pt x="31" y="10530"/>
                      <a:pt x="62" y="10530"/>
                    </a:cubicBezTo>
                    <a:cubicBezTo>
                      <a:pt x="71" y="10533"/>
                      <a:pt x="79" y="10534"/>
                      <a:pt x="86" y="10534"/>
                    </a:cubicBezTo>
                    <a:cubicBezTo>
                      <a:pt x="119" y="10534"/>
                      <a:pt x="139" y="10509"/>
                      <a:pt x="139" y="10484"/>
                    </a:cubicBezTo>
                    <a:cubicBezTo>
                      <a:pt x="386" y="8447"/>
                      <a:pt x="1081" y="6472"/>
                      <a:pt x="2115" y="4713"/>
                    </a:cubicBezTo>
                    <a:cubicBezTo>
                      <a:pt x="3102" y="2938"/>
                      <a:pt x="4475" y="1349"/>
                      <a:pt x="6096" y="115"/>
                    </a:cubicBezTo>
                    <a:cubicBezTo>
                      <a:pt x="6126" y="99"/>
                      <a:pt x="6142" y="53"/>
                      <a:pt x="6111" y="22"/>
                    </a:cubicBezTo>
                    <a:cubicBezTo>
                      <a:pt x="6100" y="11"/>
                      <a:pt x="6074" y="0"/>
                      <a:pt x="6048" y="0"/>
                    </a:cubicBezTo>
                    <a:close/>
                  </a:path>
                </a:pathLst>
              </a:custGeom>
              <a:solidFill>
                <a:srgbClr val="FF9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72" name="Google Shape;2372;p27"/>
              <p:cNvSpPr/>
              <p:nvPr/>
            </p:nvSpPr>
            <p:spPr>
              <a:xfrm>
                <a:off x="3464150" y="3513675"/>
                <a:ext cx="65225" cy="272525"/>
              </a:xfrm>
              <a:custGeom>
                <a:avLst/>
                <a:gdLst/>
                <a:ahLst/>
                <a:cxnLst/>
                <a:rect l="l" t="t" r="r" b="b"/>
                <a:pathLst>
                  <a:path w="2609" h="10901" extrusionOk="0">
                    <a:moveTo>
                      <a:pt x="2538" y="1"/>
                    </a:moveTo>
                    <a:cubicBezTo>
                      <a:pt x="2515" y="1"/>
                      <a:pt x="2492" y="15"/>
                      <a:pt x="2470" y="38"/>
                    </a:cubicBezTo>
                    <a:cubicBezTo>
                      <a:pt x="1544" y="1658"/>
                      <a:pt x="850" y="3417"/>
                      <a:pt x="448" y="5253"/>
                    </a:cubicBezTo>
                    <a:cubicBezTo>
                      <a:pt x="94" y="7089"/>
                      <a:pt x="1" y="8972"/>
                      <a:pt x="217" y="10839"/>
                    </a:cubicBezTo>
                    <a:cubicBezTo>
                      <a:pt x="217" y="10870"/>
                      <a:pt x="248" y="10900"/>
                      <a:pt x="279" y="10900"/>
                    </a:cubicBezTo>
                    <a:cubicBezTo>
                      <a:pt x="325" y="10885"/>
                      <a:pt x="340" y="10854"/>
                      <a:pt x="340" y="10823"/>
                    </a:cubicBezTo>
                    <a:cubicBezTo>
                      <a:pt x="171" y="8972"/>
                      <a:pt x="294" y="7105"/>
                      <a:pt x="695" y="5299"/>
                    </a:cubicBezTo>
                    <a:cubicBezTo>
                      <a:pt x="1050" y="3479"/>
                      <a:pt x="1683" y="1720"/>
                      <a:pt x="2593" y="99"/>
                    </a:cubicBezTo>
                    <a:cubicBezTo>
                      <a:pt x="2609" y="69"/>
                      <a:pt x="2593" y="22"/>
                      <a:pt x="2562" y="7"/>
                    </a:cubicBezTo>
                    <a:cubicBezTo>
                      <a:pt x="2554" y="3"/>
                      <a:pt x="2546" y="1"/>
                      <a:pt x="2538" y="1"/>
                    </a:cubicBezTo>
                    <a:close/>
                  </a:path>
                </a:pathLst>
              </a:custGeom>
              <a:solidFill>
                <a:srgbClr val="FF9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73" name="Google Shape;2373;p27"/>
              <p:cNvSpPr/>
              <p:nvPr/>
            </p:nvSpPr>
            <p:spPr>
              <a:xfrm>
                <a:off x="3431750" y="3790275"/>
                <a:ext cx="50175" cy="318675"/>
              </a:xfrm>
              <a:custGeom>
                <a:avLst/>
                <a:gdLst/>
                <a:ahLst/>
                <a:cxnLst/>
                <a:rect l="l" t="t" r="r" b="b"/>
                <a:pathLst>
                  <a:path w="2007" h="12747" extrusionOk="0">
                    <a:moveTo>
                      <a:pt x="1287" y="0"/>
                    </a:moveTo>
                    <a:cubicBezTo>
                      <a:pt x="1261" y="0"/>
                      <a:pt x="1235" y="18"/>
                      <a:pt x="1235" y="52"/>
                    </a:cubicBezTo>
                    <a:cubicBezTo>
                      <a:pt x="387" y="2058"/>
                      <a:pt x="1" y="4265"/>
                      <a:pt x="93" y="6456"/>
                    </a:cubicBezTo>
                    <a:cubicBezTo>
                      <a:pt x="232" y="8632"/>
                      <a:pt x="834" y="10792"/>
                      <a:pt x="1883" y="12721"/>
                    </a:cubicBezTo>
                    <a:cubicBezTo>
                      <a:pt x="1892" y="12739"/>
                      <a:pt x="1907" y="12746"/>
                      <a:pt x="1923" y="12746"/>
                    </a:cubicBezTo>
                    <a:cubicBezTo>
                      <a:pt x="1935" y="12746"/>
                      <a:pt x="1948" y="12742"/>
                      <a:pt x="1960" y="12736"/>
                    </a:cubicBezTo>
                    <a:cubicBezTo>
                      <a:pt x="2007" y="12721"/>
                      <a:pt x="2007" y="12690"/>
                      <a:pt x="1991" y="12659"/>
                    </a:cubicBezTo>
                    <a:cubicBezTo>
                      <a:pt x="988" y="10730"/>
                      <a:pt x="433" y="8601"/>
                      <a:pt x="340" y="6441"/>
                    </a:cubicBezTo>
                    <a:cubicBezTo>
                      <a:pt x="217" y="4296"/>
                      <a:pt x="541" y="2105"/>
                      <a:pt x="1343" y="99"/>
                    </a:cubicBezTo>
                    <a:cubicBezTo>
                      <a:pt x="1359" y="68"/>
                      <a:pt x="1343" y="22"/>
                      <a:pt x="1312" y="6"/>
                    </a:cubicBezTo>
                    <a:cubicBezTo>
                      <a:pt x="1305" y="2"/>
                      <a:pt x="1296" y="0"/>
                      <a:pt x="1287" y="0"/>
                    </a:cubicBezTo>
                    <a:close/>
                  </a:path>
                </a:pathLst>
              </a:custGeom>
              <a:solidFill>
                <a:srgbClr val="FF9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74" name="Google Shape;2374;p27"/>
              <p:cNvSpPr/>
              <p:nvPr/>
            </p:nvSpPr>
            <p:spPr>
              <a:xfrm>
                <a:off x="3482675" y="4116000"/>
                <a:ext cx="378075" cy="183475"/>
              </a:xfrm>
              <a:custGeom>
                <a:avLst/>
                <a:gdLst/>
                <a:ahLst/>
                <a:cxnLst/>
                <a:rect l="l" t="t" r="r" b="b"/>
                <a:pathLst>
                  <a:path w="15123" h="7339" extrusionOk="0">
                    <a:moveTo>
                      <a:pt x="62" y="0"/>
                    </a:moveTo>
                    <a:cubicBezTo>
                      <a:pt x="16" y="0"/>
                      <a:pt x="1" y="31"/>
                      <a:pt x="1" y="77"/>
                    </a:cubicBezTo>
                    <a:cubicBezTo>
                      <a:pt x="217" y="1728"/>
                      <a:pt x="942" y="3333"/>
                      <a:pt x="2037" y="4598"/>
                    </a:cubicBezTo>
                    <a:cubicBezTo>
                      <a:pt x="3148" y="5864"/>
                      <a:pt x="4660" y="6774"/>
                      <a:pt x="6311" y="7160"/>
                    </a:cubicBezTo>
                    <a:cubicBezTo>
                      <a:pt x="6849" y="7280"/>
                      <a:pt x="7398" y="7339"/>
                      <a:pt x="7947" y="7339"/>
                    </a:cubicBezTo>
                    <a:cubicBezTo>
                      <a:pt x="9083" y="7339"/>
                      <a:pt x="10219" y="7088"/>
                      <a:pt x="11249" y="6620"/>
                    </a:cubicBezTo>
                    <a:cubicBezTo>
                      <a:pt x="12777" y="5941"/>
                      <a:pt x="14104" y="4830"/>
                      <a:pt x="15091" y="3472"/>
                    </a:cubicBezTo>
                    <a:cubicBezTo>
                      <a:pt x="15122" y="3441"/>
                      <a:pt x="15107" y="3410"/>
                      <a:pt x="15076" y="3379"/>
                    </a:cubicBezTo>
                    <a:cubicBezTo>
                      <a:pt x="15063" y="3373"/>
                      <a:pt x="15050" y="3369"/>
                      <a:pt x="15037" y="3369"/>
                    </a:cubicBezTo>
                    <a:cubicBezTo>
                      <a:pt x="15019" y="3369"/>
                      <a:pt x="15001" y="3377"/>
                      <a:pt x="14983" y="3395"/>
                    </a:cubicBezTo>
                    <a:cubicBezTo>
                      <a:pt x="14011" y="4722"/>
                      <a:pt x="12684" y="5802"/>
                      <a:pt x="11172" y="6450"/>
                    </a:cubicBezTo>
                    <a:cubicBezTo>
                      <a:pt x="10416" y="6789"/>
                      <a:pt x="9614" y="6990"/>
                      <a:pt x="8796" y="7083"/>
                    </a:cubicBezTo>
                    <a:cubicBezTo>
                      <a:pt x="8545" y="7106"/>
                      <a:pt x="8294" y="7118"/>
                      <a:pt x="8044" y="7118"/>
                    </a:cubicBezTo>
                    <a:cubicBezTo>
                      <a:pt x="7478" y="7118"/>
                      <a:pt x="6914" y="7057"/>
                      <a:pt x="6358" y="6928"/>
                    </a:cubicBezTo>
                    <a:cubicBezTo>
                      <a:pt x="4753" y="6573"/>
                      <a:pt x="3272" y="5709"/>
                      <a:pt x="2176" y="4475"/>
                    </a:cubicBezTo>
                    <a:cubicBezTo>
                      <a:pt x="1081" y="3241"/>
                      <a:pt x="355" y="1697"/>
                      <a:pt x="124" y="62"/>
                    </a:cubicBezTo>
                    <a:cubicBezTo>
                      <a:pt x="124" y="16"/>
                      <a:pt x="93" y="0"/>
                      <a:pt x="62" y="0"/>
                    </a:cubicBezTo>
                    <a:close/>
                  </a:path>
                </a:pathLst>
              </a:custGeom>
              <a:solidFill>
                <a:srgbClr val="FF9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75" name="Google Shape;2375;p27"/>
              <p:cNvSpPr/>
              <p:nvPr/>
            </p:nvSpPr>
            <p:spPr>
              <a:xfrm>
                <a:off x="3862650" y="3911825"/>
                <a:ext cx="154700" cy="289125"/>
              </a:xfrm>
              <a:custGeom>
                <a:avLst/>
                <a:gdLst/>
                <a:ahLst/>
                <a:cxnLst/>
                <a:rect l="l" t="t" r="r" b="b"/>
                <a:pathLst>
                  <a:path w="6188" h="11565" extrusionOk="0">
                    <a:moveTo>
                      <a:pt x="6118" y="1"/>
                    </a:moveTo>
                    <a:cubicBezTo>
                      <a:pt x="6085" y="1"/>
                      <a:pt x="6064" y="26"/>
                      <a:pt x="6064" y="51"/>
                    </a:cubicBezTo>
                    <a:cubicBezTo>
                      <a:pt x="5925" y="1146"/>
                      <a:pt x="5678" y="2227"/>
                      <a:pt x="5339" y="3276"/>
                    </a:cubicBezTo>
                    <a:cubicBezTo>
                      <a:pt x="5000" y="4310"/>
                      <a:pt x="4583" y="5343"/>
                      <a:pt x="4074" y="6316"/>
                    </a:cubicBezTo>
                    <a:cubicBezTo>
                      <a:pt x="3580" y="7288"/>
                      <a:pt x="3009" y="8244"/>
                      <a:pt x="2346" y="9108"/>
                    </a:cubicBezTo>
                    <a:cubicBezTo>
                      <a:pt x="1667" y="9973"/>
                      <a:pt x="911" y="10790"/>
                      <a:pt x="31" y="11454"/>
                    </a:cubicBezTo>
                    <a:cubicBezTo>
                      <a:pt x="0" y="11469"/>
                      <a:pt x="0" y="11516"/>
                      <a:pt x="16" y="11546"/>
                    </a:cubicBezTo>
                    <a:cubicBezTo>
                      <a:pt x="33" y="11555"/>
                      <a:pt x="51" y="11564"/>
                      <a:pt x="69" y="11564"/>
                    </a:cubicBezTo>
                    <a:cubicBezTo>
                      <a:pt x="82" y="11564"/>
                      <a:pt x="95" y="11559"/>
                      <a:pt x="108" y="11546"/>
                    </a:cubicBezTo>
                    <a:cubicBezTo>
                      <a:pt x="1003" y="10898"/>
                      <a:pt x="1790" y="10096"/>
                      <a:pt x="2484" y="9216"/>
                    </a:cubicBezTo>
                    <a:cubicBezTo>
                      <a:pt x="3179" y="8352"/>
                      <a:pt x="3765" y="7411"/>
                      <a:pt x="4290" y="6424"/>
                    </a:cubicBezTo>
                    <a:cubicBezTo>
                      <a:pt x="5277" y="4433"/>
                      <a:pt x="5941" y="2273"/>
                      <a:pt x="6188" y="66"/>
                    </a:cubicBezTo>
                    <a:cubicBezTo>
                      <a:pt x="6188" y="36"/>
                      <a:pt x="6172" y="5"/>
                      <a:pt x="6141" y="5"/>
                    </a:cubicBezTo>
                    <a:cubicBezTo>
                      <a:pt x="6133" y="2"/>
                      <a:pt x="6125" y="1"/>
                      <a:pt x="6118" y="1"/>
                    </a:cubicBezTo>
                    <a:close/>
                  </a:path>
                </a:pathLst>
              </a:custGeom>
              <a:solidFill>
                <a:srgbClr val="FF9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76" name="Google Shape;2376;p27"/>
              <p:cNvSpPr/>
              <p:nvPr/>
            </p:nvSpPr>
            <p:spPr>
              <a:xfrm>
                <a:off x="4017725" y="3637275"/>
                <a:ext cx="69075" cy="277425"/>
              </a:xfrm>
              <a:custGeom>
                <a:avLst/>
                <a:gdLst/>
                <a:ahLst/>
                <a:cxnLst/>
                <a:rect l="l" t="t" r="r" b="b"/>
                <a:pathLst>
                  <a:path w="2763" h="11097" extrusionOk="0">
                    <a:moveTo>
                      <a:pt x="2484" y="0"/>
                    </a:moveTo>
                    <a:cubicBezTo>
                      <a:pt x="2438" y="0"/>
                      <a:pt x="2423" y="31"/>
                      <a:pt x="2423" y="62"/>
                    </a:cubicBezTo>
                    <a:cubicBezTo>
                      <a:pt x="2592" y="1960"/>
                      <a:pt x="2438" y="3858"/>
                      <a:pt x="2006" y="5694"/>
                    </a:cubicBezTo>
                    <a:cubicBezTo>
                      <a:pt x="1605" y="7546"/>
                      <a:pt x="941" y="9336"/>
                      <a:pt x="31" y="11002"/>
                    </a:cubicBezTo>
                    <a:cubicBezTo>
                      <a:pt x="0" y="11033"/>
                      <a:pt x="16" y="11064"/>
                      <a:pt x="46" y="11079"/>
                    </a:cubicBezTo>
                    <a:cubicBezTo>
                      <a:pt x="58" y="11091"/>
                      <a:pt x="72" y="11096"/>
                      <a:pt x="86" y="11096"/>
                    </a:cubicBezTo>
                    <a:cubicBezTo>
                      <a:pt x="108" y="11096"/>
                      <a:pt x="129" y="11083"/>
                      <a:pt x="139" y="11064"/>
                    </a:cubicBezTo>
                    <a:cubicBezTo>
                      <a:pt x="1096" y="9413"/>
                      <a:pt x="1790" y="7607"/>
                      <a:pt x="2237" y="5756"/>
                    </a:cubicBezTo>
                    <a:cubicBezTo>
                      <a:pt x="2623" y="3889"/>
                      <a:pt x="2762" y="1960"/>
                      <a:pt x="2546" y="62"/>
                    </a:cubicBezTo>
                    <a:cubicBezTo>
                      <a:pt x="2546" y="16"/>
                      <a:pt x="2515" y="0"/>
                      <a:pt x="2484" y="0"/>
                    </a:cubicBezTo>
                    <a:close/>
                  </a:path>
                </a:pathLst>
              </a:custGeom>
              <a:solidFill>
                <a:srgbClr val="FF9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77" name="Google Shape;2377;p27"/>
              <p:cNvSpPr/>
              <p:nvPr/>
            </p:nvSpPr>
            <p:spPr>
              <a:xfrm>
                <a:off x="4055900" y="3326975"/>
                <a:ext cx="57500" cy="312250"/>
              </a:xfrm>
              <a:custGeom>
                <a:avLst/>
                <a:gdLst/>
                <a:ahLst/>
                <a:cxnLst/>
                <a:rect l="l" t="t" r="r" b="b"/>
                <a:pathLst>
                  <a:path w="2300" h="12490" extrusionOk="0">
                    <a:moveTo>
                      <a:pt x="94" y="62"/>
                    </a:moveTo>
                    <a:cubicBezTo>
                      <a:pt x="109" y="62"/>
                      <a:pt x="124" y="73"/>
                      <a:pt x="124" y="84"/>
                    </a:cubicBezTo>
                    <a:cubicBezTo>
                      <a:pt x="1173" y="1997"/>
                      <a:pt x="1837" y="4096"/>
                      <a:pt x="2053" y="6132"/>
                    </a:cubicBezTo>
                    <a:cubicBezTo>
                      <a:pt x="2238" y="8293"/>
                      <a:pt x="1899" y="10468"/>
                      <a:pt x="1081" y="12412"/>
                    </a:cubicBezTo>
                    <a:cubicBezTo>
                      <a:pt x="1081" y="12428"/>
                      <a:pt x="1065" y="12428"/>
                      <a:pt x="1035" y="12428"/>
                    </a:cubicBezTo>
                    <a:cubicBezTo>
                      <a:pt x="1019" y="12412"/>
                      <a:pt x="1019" y="12397"/>
                      <a:pt x="1019" y="12382"/>
                    </a:cubicBezTo>
                    <a:cubicBezTo>
                      <a:pt x="1806" y="10453"/>
                      <a:pt x="2099" y="8293"/>
                      <a:pt x="1883" y="6148"/>
                    </a:cubicBezTo>
                    <a:cubicBezTo>
                      <a:pt x="1713" y="4111"/>
                      <a:pt x="1096" y="2074"/>
                      <a:pt x="62" y="115"/>
                    </a:cubicBezTo>
                    <a:cubicBezTo>
                      <a:pt x="62" y="99"/>
                      <a:pt x="62" y="99"/>
                      <a:pt x="62" y="84"/>
                    </a:cubicBezTo>
                    <a:cubicBezTo>
                      <a:pt x="62" y="84"/>
                      <a:pt x="78" y="68"/>
                      <a:pt x="78" y="68"/>
                    </a:cubicBezTo>
                    <a:cubicBezTo>
                      <a:pt x="82" y="64"/>
                      <a:pt x="88" y="62"/>
                      <a:pt x="94" y="62"/>
                    </a:cubicBezTo>
                    <a:close/>
                    <a:moveTo>
                      <a:pt x="84" y="1"/>
                    </a:moveTo>
                    <a:cubicBezTo>
                      <a:pt x="71" y="1"/>
                      <a:pt x="59" y="3"/>
                      <a:pt x="47" y="7"/>
                    </a:cubicBezTo>
                    <a:cubicBezTo>
                      <a:pt x="32" y="22"/>
                      <a:pt x="16" y="38"/>
                      <a:pt x="1" y="68"/>
                    </a:cubicBezTo>
                    <a:cubicBezTo>
                      <a:pt x="1" y="99"/>
                      <a:pt x="1" y="115"/>
                      <a:pt x="16" y="146"/>
                    </a:cubicBezTo>
                    <a:cubicBezTo>
                      <a:pt x="1035" y="2105"/>
                      <a:pt x="1652" y="4126"/>
                      <a:pt x="1821" y="6163"/>
                    </a:cubicBezTo>
                    <a:cubicBezTo>
                      <a:pt x="2037" y="8293"/>
                      <a:pt x="1744" y="10437"/>
                      <a:pt x="957" y="12351"/>
                    </a:cubicBezTo>
                    <a:cubicBezTo>
                      <a:pt x="942" y="12412"/>
                      <a:pt x="973" y="12459"/>
                      <a:pt x="1019" y="12490"/>
                    </a:cubicBezTo>
                    <a:lnTo>
                      <a:pt x="1050" y="12490"/>
                    </a:lnTo>
                    <a:cubicBezTo>
                      <a:pt x="1096" y="12490"/>
                      <a:pt x="1127" y="12474"/>
                      <a:pt x="1143" y="12428"/>
                    </a:cubicBezTo>
                    <a:cubicBezTo>
                      <a:pt x="1976" y="10484"/>
                      <a:pt x="2300" y="8293"/>
                      <a:pt x="2115" y="6132"/>
                    </a:cubicBezTo>
                    <a:cubicBezTo>
                      <a:pt x="1899" y="4080"/>
                      <a:pt x="1235" y="1966"/>
                      <a:pt x="186" y="53"/>
                    </a:cubicBezTo>
                    <a:cubicBezTo>
                      <a:pt x="163" y="18"/>
                      <a:pt x="122" y="1"/>
                      <a:pt x="84" y="1"/>
                    </a:cubicBezTo>
                    <a:close/>
                  </a:path>
                </a:pathLst>
              </a:custGeom>
              <a:solidFill>
                <a:srgbClr val="FF9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78" name="Google Shape;2378;p27"/>
              <p:cNvSpPr/>
              <p:nvPr/>
            </p:nvSpPr>
            <p:spPr>
              <a:xfrm>
                <a:off x="3688275" y="3156225"/>
                <a:ext cx="367650" cy="173250"/>
              </a:xfrm>
              <a:custGeom>
                <a:avLst/>
                <a:gdLst/>
                <a:ahLst/>
                <a:cxnLst/>
                <a:rect l="l" t="t" r="r" b="b"/>
                <a:pathLst>
                  <a:path w="14706" h="6930" extrusionOk="0">
                    <a:moveTo>
                      <a:pt x="6742" y="1"/>
                    </a:moveTo>
                    <a:cubicBezTo>
                      <a:pt x="5728" y="1"/>
                      <a:pt x="4718" y="191"/>
                      <a:pt x="3781" y="587"/>
                    </a:cubicBezTo>
                    <a:cubicBezTo>
                      <a:pt x="2284" y="1220"/>
                      <a:pt x="1019" y="2285"/>
                      <a:pt x="32" y="3550"/>
                    </a:cubicBezTo>
                    <a:cubicBezTo>
                      <a:pt x="1" y="3565"/>
                      <a:pt x="1" y="3612"/>
                      <a:pt x="32" y="3627"/>
                    </a:cubicBezTo>
                    <a:cubicBezTo>
                      <a:pt x="47" y="3643"/>
                      <a:pt x="66" y="3650"/>
                      <a:pt x="84" y="3650"/>
                    </a:cubicBezTo>
                    <a:cubicBezTo>
                      <a:pt x="101" y="3650"/>
                      <a:pt x="117" y="3643"/>
                      <a:pt x="124" y="3627"/>
                    </a:cubicBezTo>
                    <a:cubicBezTo>
                      <a:pt x="1112" y="2393"/>
                      <a:pt x="2377" y="1359"/>
                      <a:pt x="3858" y="757"/>
                    </a:cubicBezTo>
                    <a:cubicBezTo>
                      <a:pt x="4584" y="464"/>
                      <a:pt x="5355" y="279"/>
                      <a:pt x="6142" y="233"/>
                    </a:cubicBezTo>
                    <a:cubicBezTo>
                      <a:pt x="6293" y="224"/>
                      <a:pt x="6444" y="219"/>
                      <a:pt x="6595" y="219"/>
                    </a:cubicBezTo>
                    <a:cubicBezTo>
                      <a:pt x="7231" y="219"/>
                      <a:pt x="7864" y="296"/>
                      <a:pt x="8487" y="433"/>
                    </a:cubicBezTo>
                    <a:cubicBezTo>
                      <a:pt x="10030" y="773"/>
                      <a:pt x="11465" y="1544"/>
                      <a:pt x="12592" y="2655"/>
                    </a:cubicBezTo>
                    <a:cubicBezTo>
                      <a:pt x="13718" y="3766"/>
                      <a:pt x="14305" y="5324"/>
                      <a:pt x="14567" y="6883"/>
                    </a:cubicBezTo>
                    <a:cubicBezTo>
                      <a:pt x="14582" y="6914"/>
                      <a:pt x="14613" y="6929"/>
                      <a:pt x="14644" y="6929"/>
                    </a:cubicBezTo>
                    <a:cubicBezTo>
                      <a:pt x="14675" y="6929"/>
                      <a:pt x="14706" y="6898"/>
                      <a:pt x="14706" y="6852"/>
                    </a:cubicBezTo>
                    <a:cubicBezTo>
                      <a:pt x="14567" y="6065"/>
                      <a:pt x="14366" y="5278"/>
                      <a:pt x="14042" y="4538"/>
                    </a:cubicBezTo>
                    <a:cubicBezTo>
                      <a:pt x="13734" y="3797"/>
                      <a:pt x="13302" y="3103"/>
                      <a:pt x="12731" y="2516"/>
                    </a:cubicBezTo>
                    <a:cubicBezTo>
                      <a:pt x="11589" y="1374"/>
                      <a:pt x="10123" y="557"/>
                      <a:pt x="8549" y="202"/>
                    </a:cubicBezTo>
                    <a:cubicBezTo>
                      <a:pt x="7955" y="69"/>
                      <a:pt x="7347" y="1"/>
                      <a:pt x="6742" y="1"/>
                    </a:cubicBezTo>
                    <a:close/>
                  </a:path>
                </a:pathLst>
              </a:custGeom>
              <a:solidFill>
                <a:srgbClr val="FF99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79" name="Google Shape;2379;p27"/>
              <p:cNvSpPr/>
              <p:nvPr/>
            </p:nvSpPr>
            <p:spPr>
              <a:xfrm>
                <a:off x="3677875" y="3233400"/>
                <a:ext cx="20450" cy="28550"/>
              </a:xfrm>
              <a:custGeom>
                <a:avLst/>
                <a:gdLst/>
                <a:ahLst/>
                <a:cxnLst/>
                <a:rect l="l" t="t" r="r" b="b"/>
                <a:pathLst>
                  <a:path w="818" h="1142" extrusionOk="0">
                    <a:moveTo>
                      <a:pt x="0" y="309"/>
                    </a:moveTo>
                    <a:cubicBezTo>
                      <a:pt x="16" y="571"/>
                      <a:pt x="139" y="833"/>
                      <a:pt x="340" y="1019"/>
                    </a:cubicBezTo>
                    <a:lnTo>
                      <a:pt x="340" y="1019"/>
                    </a:lnTo>
                    <a:cubicBezTo>
                      <a:pt x="463" y="1142"/>
                      <a:pt x="756" y="941"/>
                      <a:pt x="818" y="772"/>
                    </a:cubicBezTo>
                    <a:lnTo>
                      <a:pt x="818" y="772"/>
                    </a:lnTo>
                    <a:cubicBezTo>
                      <a:pt x="695" y="525"/>
                      <a:pt x="587" y="232"/>
                      <a:pt x="386" y="0"/>
                    </a:cubicBezTo>
                    <a:lnTo>
                      <a:pt x="386" y="0"/>
                    </a:lnTo>
                    <a:cubicBezTo>
                      <a:pt x="170" y="31"/>
                      <a:pt x="62" y="154"/>
                      <a:pt x="0" y="309"/>
                    </a:cubicBezTo>
                  </a:path>
                </a:pathLst>
              </a:custGeom>
              <a:solidFill>
                <a:srgbClr val="4458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0" name="Google Shape;2380;p27"/>
              <p:cNvSpPr/>
              <p:nvPr/>
            </p:nvSpPr>
            <p:spPr>
              <a:xfrm>
                <a:off x="3679400" y="3235700"/>
                <a:ext cx="12375" cy="13525"/>
              </a:xfrm>
              <a:custGeom>
                <a:avLst/>
                <a:gdLst/>
                <a:ahLst/>
                <a:cxnLst/>
                <a:rect l="l" t="t" r="r" b="b"/>
                <a:pathLst>
                  <a:path w="495" h="541" extrusionOk="0">
                    <a:moveTo>
                      <a:pt x="232" y="16"/>
                    </a:moveTo>
                    <a:cubicBezTo>
                      <a:pt x="140" y="62"/>
                      <a:pt x="63" y="124"/>
                      <a:pt x="1" y="217"/>
                    </a:cubicBezTo>
                    <a:lnTo>
                      <a:pt x="1" y="217"/>
                    </a:lnTo>
                    <a:cubicBezTo>
                      <a:pt x="16" y="325"/>
                      <a:pt x="78" y="448"/>
                      <a:pt x="155" y="541"/>
                    </a:cubicBezTo>
                    <a:lnTo>
                      <a:pt x="155" y="541"/>
                    </a:lnTo>
                    <a:cubicBezTo>
                      <a:pt x="279" y="479"/>
                      <a:pt x="371" y="464"/>
                      <a:pt x="495" y="417"/>
                    </a:cubicBezTo>
                    <a:lnTo>
                      <a:pt x="495" y="417"/>
                    </a:lnTo>
                    <a:cubicBezTo>
                      <a:pt x="464" y="309"/>
                      <a:pt x="418" y="186"/>
                      <a:pt x="371" y="78"/>
                    </a:cubicBezTo>
                    <a:lnTo>
                      <a:pt x="371" y="78"/>
                    </a:lnTo>
                    <a:cubicBezTo>
                      <a:pt x="356" y="47"/>
                      <a:pt x="340" y="16"/>
                      <a:pt x="310" y="1"/>
                    </a:cubicBezTo>
                    <a:lnTo>
                      <a:pt x="310" y="1"/>
                    </a:lnTo>
                    <a:cubicBezTo>
                      <a:pt x="310" y="1"/>
                      <a:pt x="294" y="1"/>
                      <a:pt x="294" y="1"/>
                    </a:cubicBezTo>
                    <a:lnTo>
                      <a:pt x="294" y="1"/>
                    </a:lnTo>
                    <a:cubicBezTo>
                      <a:pt x="263" y="1"/>
                      <a:pt x="248" y="1"/>
                      <a:pt x="232" y="16"/>
                    </a:cubicBezTo>
                    <a:close/>
                  </a:path>
                </a:pathLst>
              </a:custGeom>
              <a:solidFill>
                <a:srgbClr val="4458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1" name="Google Shape;2381;p27"/>
              <p:cNvSpPr/>
              <p:nvPr/>
            </p:nvSpPr>
            <p:spPr>
              <a:xfrm>
                <a:off x="3466475" y="4101325"/>
                <a:ext cx="28175" cy="21625"/>
              </a:xfrm>
              <a:custGeom>
                <a:avLst/>
                <a:gdLst/>
                <a:ahLst/>
                <a:cxnLst/>
                <a:rect l="l" t="t" r="r" b="b"/>
                <a:pathLst>
                  <a:path w="1127" h="865" extrusionOk="0">
                    <a:moveTo>
                      <a:pt x="1" y="495"/>
                    </a:moveTo>
                    <a:cubicBezTo>
                      <a:pt x="47" y="726"/>
                      <a:pt x="170" y="803"/>
                      <a:pt x="340" y="865"/>
                    </a:cubicBezTo>
                    <a:lnTo>
                      <a:pt x="340" y="865"/>
                    </a:lnTo>
                    <a:cubicBezTo>
                      <a:pt x="602" y="819"/>
                      <a:pt x="849" y="664"/>
                      <a:pt x="1019" y="464"/>
                    </a:cubicBezTo>
                    <a:lnTo>
                      <a:pt x="1019" y="464"/>
                    </a:lnTo>
                    <a:cubicBezTo>
                      <a:pt x="1127" y="309"/>
                      <a:pt x="895" y="47"/>
                      <a:pt x="726" y="1"/>
                    </a:cubicBezTo>
                    <a:lnTo>
                      <a:pt x="726" y="1"/>
                    </a:lnTo>
                    <a:cubicBezTo>
                      <a:pt x="494" y="155"/>
                      <a:pt x="201" y="279"/>
                      <a:pt x="1" y="495"/>
                    </a:cubicBezTo>
                    <a:close/>
                  </a:path>
                </a:pathLst>
              </a:custGeom>
              <a:solidFill>
                <a:srgbClr val="4458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2" name="Google Shape;2382;p27"/>
              <p:cNvSpPr/>
              <p:nvPr/>
            </p:nvSpPr>
            <p:spPr>
              <a:xfrm>
                <a:off x="3468400" y="4108675"/>
                <a:ext cx="13925" cy="12750"/>
              </a:xfrm>
              <a:custGeom>
                <a:avLst/>
                <a:gdLst/>
                <a:ahLst/>
                <a:cxnLst/>
                <a:rect l="l" t="t" r="r" b="b"/>
                <a:pathLst>
                  <a:path w="557" h="510" extrusionOk="0">
                    <a:moveTo>
                      <a:pt x="78" y="154"/>
                    </a:moveTo>
                    <a:cubicBezTo>
                      <a:pt x="47" y="170"/>
                      <a:pt x="16" y="185"/>
                      <a:pt x="16" y="216"/>
                    </a:cubicBezTo>
                    <a:lnTo>
                      <a:pt x="16" y="216"/>
                    </a:lnTo>
                    <a:cubicBezTo>
                      <a:pt x="1" y="247"/>
                      <a:pt x="16" y="278"/>
                      <a:pt x="32" y="293"/>
                    </a:cubicBezTo>
                    <a:lnTo>
                      <a:pt x="32" y="293"/>
                    </a:lnTo>
                    <a:cubicBezTo>
                      <a:pt x="93" y="386"/>
                      <a:pt x="155" y="463"/>
                      <a:pt x="248" y="509"/>
                    </a:cubicBezTo>
                    <a:lnTo>
                      <a:pt x="248" y="509"/>
                    </a:lnTo>
                    <a:cubicBezTo>
                      <a:pt x="371" y="478"/>
                      <a:pt x="479" y="417"/>
                      <a:pt x="556" y="324"/>
                    </a:cubicBezTo>
                    <a:lnTo>
                      <a:pt x="556" y="324"/>
                    </a:lnTo>
                    <a:cubicBezTo>
                      <a:pt x="494" y="201"/>
                      <a:pt x="464" y="108"/>
                      <a:pt x="417" y="0"/>
                    </a:cubicBezTo>
                    <a:lnTo>
                      <a:pt x="417" y="0"/>
                    </a:lnTo>
                    <a:cubicBezTo>
                      <a:pt x="294" y="46"/>
                      <a:pt x="186" y="93"/>
                      <a:pt x="78" y="154"/>
                    </a:cubicBezTo>
                  </a:path>
                </a:pathLst>
              </a:custGeom>
              <a:solidFill>
                <a:srgbClr val="4458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3" name="Google Shape;2383;p27"/>
              <p:cNvSpPr/>
              <p:nvPr/>
            </p:nvSpPr>
            <p:spPr>
              <a:xfrm>
                <a:off x="3517000" y="3503025"/>
                <a:ext cx="26650" cy="18550"/>
              </a:xfrm>
              <a:custGeom>
                <a:avLst/>
                <a:gdLst/>
                <a:ahLst/>
                <a:cxnLst/>
                <a:rect l="l" t="t" r="r" b="b"/>
                <a:pathLst>
                  <a:path w="1066" h="742" extrusionOk="0">
                    <a:moveTo>
                      <a:pt x="93" y="479"/>
                    </a:moveTo>
                    <a:cubicBezTo>
                      <a:pt x="294" y="649"/>
                      <a:pt x="572" y="741"/>
                      <a:pt x="834" y="726"/>
                    </a:cubicBezTo>
                    <a:lnTo>
                      <a:pt x="834" y="726"/>
                    </a:lnTo>
                    <a:cubicBezTo>
                      <a:pt x="1019" y="711"/>
                      <a:pt x="1066" y="371"/>
                      <a:pt x="988" y="201"/>
                    </a:cubicBezTo>
                    <a:lnTo>
                      <a:pt x="988" y="201"/>
                    </a:lnTo>
                    <a:cubicBezTo>
                      <a:pt x="726" y="124"/>
                      <a:pt x="433" y="1"/>
                      <a:pt x="124" y="1"/>
                    </a:cubicBezTo>
                    <a:lnTo>
                      <a:pt x="124" y="1"/>
                    </a:lnTo>
                    <a:cubicBezTo>
                      <a:pt x="1" y="170"/>
                      <a:pt x="16" y="325"/>
                      <a:pt x="93" y="479"/>
                    </a:cubicBezTo>
                  </a:path>
                </a:pathLst>
              </a:custGeom>
              <a:solidFill>
                <a:srgbClr val="4458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4" name="Google Shape;2384;p27"/>
              <p:cNvSpPr/>
              <p:nvPr/>
            </p:nvSpPr>
            <p:spPr>
              <a:xfrm>
                <a:off x="3519325" y="3504575"/>
                <a:ext cx="13150" cy="11975"/>
              </a:xfrm>
              <a:custGeom>
                <a:avLst/>
                <a:gdLst/>
                <a:ahLst/>
                <a:cxnLst/>
                <a:rect l="l" t="t" r="r" b="b"/>
                <a:pathLst>
                  <a:path w="526" h="479" extrusionOk="0">
                    <a:moveTo>
                      <a:pt x="78" y="16"/>
                    </a:moveTo>
                    <a:cubicBezTo>
                      <a:pt x="62" y="16"/>
                      <a:pt x="47" y="47"/>
                      <a:pt x="47" y="78"/>
                    </a:cubicBezTo>
                    <a:lnTo>
                      <a:pt x="47" y="78"/>
                    </a:lnTo>
                    <a:cubicBezTo>
                      <a:pt x="16" y="170"/>
                      <a:pt x="0" y="278"/>
                      <a:pt x="31" y="371"/>
                    </a:cubicBezTo>
                    <a:lnTo>
                      <a:pt x="31" y="371"/>
                    </a:lnTo>
                    <a:cubicBezTo>
                      <a:pt x="139" y="448"/>
                      <a:pt x="263" y="479"/>
                      <a:pt x="371" y="479"/>
                    </a:cubicBezTo>
                    <a:lnTo>
                      <a:pt x="371" y="479"/>
                    </a:lnTo>
                    <a:cubicBezTo>
                      <a:pt x="417" y="355"/>
                      <a:pt x="463" y="278"/>
                      <a:pt x="525" y="155"/>
                    </a:cubicBezTo>
                    <a:lnTo>
                      <a:pt x="525" y="155"/>
                    </a:lnTo>
                    <a:cubicBezTo>
                      <a:pt x="417" y="108"/>
                      <a:pt x="294" y="47"/>
                      <a:pt x="186" y="16"/>
                    </a:cubicBezTo>
                    <a:lnTo>
                      <a:pt x="186" y="16"/>
                    </a:lnTo>
                    <a:cubicBezTo>
                      <a:pt x="170" y="0"/>
                      <a:pt x="139" y="0"/>
                      <a:pt x="124" y="0"/>
                    </a:cubicBezTo>
                    <a:lnTo>
                      <a:pt x="124" y="0"/>
                    </a:lnTo>
                    <a:cubicBezTo>
                      <a:pt x="108" y="0"/>
                      <a:pt x="93" y="0"/>
                      <a:pt x="78" y="16"/>
                    </a:cubicBezTo>
                    <a:close/>
                  </a:path>
                </a:pathLst>
              </a:custGeom>
              <a:solidFill>
                <a:srgbClr val="4458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5" name="Google Shape;2385;p27"/>
              <p:cNvSpPr/>
              <p:nvPr/>
            </p:nvSpPr>
            <p:spPr>
              <a:xfrm>
                <a:off x="3454900" y="3778850"/>
                <a:ext cx="27025" cy="18525"/>
              </a:xfrm>
              <a:custGeom>
                <a:avLst/>
                <a:gdLst/>
                <a:ahLst/>
                <a:cxnLst/>
                <a:rect l="l" t="t" r="r" b="b"/>
                <a:pathLst>
                  <a:path w="1081" h="741" extrusionOk="0">
                    <a:moveTo>
                      <a:pt x="109" y="494"/>
                    </a:moveTo>
                    <a:cubicBezTo>
                      <a:pt x="309" y="664"/>
                      <a:pt x="587" y="741"/>
                      <a:pt x="849" y="725"/>
                    </a:cubicBezTo>
                    <a:lnTo>
                      <a:pt x="849" y="725"/>
                    </a:lnTo>
                    <a:cubicBezTo>
                      <a:pt x="1034" y="710"/>
                      <a:pt x="1081" y="371"/>
                      <a:pt x="1004" y="216"/>
                    </a:cubicBezTo>
                    <a:lnTo>
                      <a:pt x="1004" y="216"/>
                    </a:lnTo>
                    <a:cubicBezTo>
                      <a:pt x="741" y="124"/>
                      <a:pt x="448" y="0"/>
                      <a:pt x="139" y="0"/>
                    </a:cubicBezTo>
                    <a:lnTo>
                      <a:pt x="139" y="0"/>
                    </a:lnTo>
                    <a:cubicBezTo>
                      <a:pt x="1" y="170"/>
                      <a:pt x="31" y="340"/>
                      <a:pt x="109" y="494"/>
                    </a:cubicBezTo>
                    <a:close/>
                  </a:path>
                </a:pathLst>
              </a:custGeom>
              <a:solidFill>
                <a:srgbClr val="4458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6" name="Google Shape;2386;p27"/>
              <p:cNvSpPr/>
              <p:nvPr/>
            </p:nvSpPr>
            <p:spPr>
              <a:xfrm>
                <a:off x="3457600" y="3780400"/>
                <a:ext cx="13150" cy="12350"/>
              </a:xfrm>
              <a:custGeom>
                <a:avLst/>
                <a:gdLst/>
                <a:ahLst/>
                <a:cxnLst/>
                <a:rect l="l" t="t" r="r" b="b"/>
                <a:pathLst>
                  <a:path w="526" h="494" extrusionOk="0">
                    <a:moveTo>
                      <a:pt x="78" y="15"/>
                    </a:moveTo>
                    <a:cubicBezTo>
                      <a:pt x="62" y="31"/>
                      <a:pt x="47" y="62"/>
                      <a:pt x="47" y="77"/>
                    </a:cubicBezTo>
                    <a:lnTo>
                      <a:pt x="47" y="77"/>
                    </a:lnTo>
                    <a:cubicBezTo>
                      <a:pt x="16" y="185"/>
                      <a:pt x="1" y="278"/>
                      <a:pt x="31" y="370"/>
                    </a:cubicBezTo>
                    <a:lnTo>
                      <a:pt x="31" y="370"/>
                    </a:lnTo>
                    <a:cubicBezTo>
                      <a:pt x="124" y="447"/>
                      <a:pt x="247" y="494"/>
                      <a:pt x="371" y="478"/>
                    </a:cubicBezTo>
                    <a:lnTo>
                      <a:pt x="371" y="478"/>
                    </a:lnTo>
                    <a:cubicBezTo>
                      <a:pt x="417" y="370"/>
                      <a:pt x="464" y="278"/>
                      <a:pt x="525" y="170"/>
                    </a:cubicBezTo>
                    <a:lnTo>
                      <a:pt x="525" y="170"/>
                    </a:lnTo>
                    <a:cubicBezTo>
                      <a:pt x="417" y="108"/>
                      <a:pt x="294" y="62"/>
                      <a:pt x="186" y="15"/>
                    </a:cubicBezTo>
                    <a:lnTo>
                      <a:pt x="186" y="15"/>
                    </a:lnTo>
                    <a:cubicBezTo>
                      <a:pt x="170" y="15"/>
                      <a:pt x="139" y="0"/>
                      <a:pt x="124" y="0"/>
                    </a:cubicBezTo>
                    <a:lnTo>
                      <a:pt x="124" y="0"/>
                    </a:lnTo>
                    <a:cubicBezTo>
                      <a:pt x="109" y="0"/>
                      <a:pt x="93" y="0"/>
                      <a:pt x="78" y="15"/>
                    </a:cubicBezTo>
                  </a:path>
                </a:pathLst>
              </a:custGeom>
              <a:solidFill>
                <a:srgbClr val="4458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7" name="Google Shape;2387;p27"/>
              <p:cNvSpPr/>
              <p:nvPr/>
            </p:nvSpPr>
            <p:spPr>
              <a:xfrm>
                <a:off x="4040850" y="3318650"/>
                <a:ext cx="24350" cy="24700"/>
              </a:xfrm>
              <a:custGeom>
                <a:avLst/>
                <a:gdLst/>
                <a:ahLst/>
                <a:cxnLst/>
                <a:rect l="l" t="t" r="r" b="b"/>
                <a:pathLst>
                  <a:path w="974" h="988" extrusionOk="0">
                    <a:moveTo>
                      <a:pt x="16" y="509"/>
                    </a:moveTo>
                    <a:cubicBezTo>
                      <a:pt x="1" y="679"/>
                      <a:pt x="171" y="988"/>
                      <a:pt x="340" y="926"/>
                    </a:cubicBezTo>
                    <a:lnTo>
                      <a:pt x="340" y="926"/>
                    </a:lnTo>
                    <a:cubicBezTo>
                      <a:pt x="603" y="849"/>
                      <a:pt x="819" y="664"/>
                      <a:pt x="958" y="432"/>
                    </a:cubicBezTo>
                    <a:lnTo>
                      <a:pt x="958" y="432"/>
                    </a:lnTo>
                    <a:cubicBezTo>
                      <a:pt x="973" y="262"/>
                      <a:pt x="927" y="108"/>
                      <a:pt x="742" y="0"/>
                    </a:cubicBezTo>
                    <a:lnTo>
                      <a:pt x="742" y="0"/>
                    </a:lnTo>
                    <a:cubicBezTo>
                      <a:pt x="464" y="108"/>
                      <a:pt x="232" y="340"/>
                      <a:pt x="16" y="509"/>
                    </a:cubicBezTo>
                  </a:path>
                </a:pathLst>
              </a:custGeom>
              <a:solidFill>
                <a:srgbClr val="4458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8" name="Google Shape;2388;p27"/>
              <p:cNvSpPr/>
              <p:nvPr/>
            </p:nvSpPr>
            <p:spPr>
              <a:xfrm>
                <a:off x="4050125" y="3320575"/>
                <a:ext cx="13125" cy="13900"/>
              </a:xfrm>
              <a:custGeom>
                <a:avLst/>
                <a:gdLst/>
                <a:ahLst/>
                <a:cxnLst/>
                <a:rect l="l" t="t" r="r" b="b"/>
                <a:pathLst>
                  <a:path w="525" h="556" extrusionOk="0">
                    <a:moveTo>
                      <a:pt x="263" y="47"/>
                    </a:moveTo>
                    <a:cubicBezTo>
                      <a:pt x="170" y="124"/>
                      <a:pt x="77" y="216"/>
                      <a:pt x="0" y="309"/>
                    </a:cubicBezTo>
                    <a:lnTo>
                      <a:pt x="0" y="309"/>
                    </a:lnTo>
                    <a:cubicBezTo>
                      <a:pt x="93" y="402"/>
                      <a:pt x="170" y="463"/>
                      <a:pt x="247" y="556"/>
                    </a:cubicBezTo>
                    <a:lnTo>
                      <a:pt x="247" y="556"/>
                    </a:lnTo>
                    <a:cubicBezTo>
                      <a:pt x="371" y="510"/>
                      <a:pt x="463" y="432"/>
                      <a:pt x="525" y="324"/>
                    </a:cubicBezTo>
                    <a:lnTo>
                      <a:pt x="525" y="324"/>
                    </a:lnTo>
                    <a:cubicBezTo>
                      <a:pt x="525" y="232"/>
                      <a:pt x="463" y="139"/>
                      <a:pt x="417" y="62"/>
                    </a:cubicBezTo>
                    <a:lnTo>
                      <a:pt x="417" y="62"/>
                    </a:lnTo>
                    <a:cubicBezTo>
                      <a:pt x="401" y="31"/>
                      <a:pt x="386" y="16"/>
                      <a:pt x="355" y="0"/>
                    </a:cubicBezTo>
                    <a:lnTo>
                      <a:pt x="355" y="0"/>
                    </a:lnTo>
                    <a:cubicBezTo>
                      <a:pt x="355" y="0"/>
                      <a:pt x="340" y="0"/>
                      <a:pt x="340" y="0"/>
                    </a:cubicBezTo>
                    <a:lnTo>
                      <a:pt x="340" y="0"/>
                    </a:lnTo>
                    <a:cubicBezTo>
                      <a:pt x="309" y="0"/>
                      <a:pt x="278" y="31"/>
                      <a:pt x="263" y="47"/>
                    </a:cubicBezTo>
                    <a:close/>
                  </a:path>
                </a:pathLst>
              </a:custGeom>
              <a:solidFill>
                <a:srgbClr val="4458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9" name="Google Shape;2389;p27"/>
              <p:cNvSpPr/>
              <p:nvPr/>
            </p:nvSpPr>
            <p:spPr>
              <a:xfrm>
                <a:off x="3852625" y="4188125"/>
                <a:ext cx="23150" cy="24325"/>
              </a:xfrm>
              <a:custGeom>
                <a:avLst/>
                <a:gdLst/>
                <a:ahLst/>
                <a:cxnLst/>
                <a:rect l="l" t="t" r="r" b="b"/>
                <a:pathLst>
                  <a:path w="926" h="973" extrusionOk="0">
                    <a:moveTo>
                      <a:pt x="31" y="294"/>
                    </a:moveTo>
                    <a:cubicBezTo>
                      <a:pt x="93" y="556"/>
                      <a:pt x="247" y="788"/>
                      <a:pt x="463" y="957"/>
                    </a:cubicBezTo>
                    <a:lnTo>
                      <a:pt x="463" y="957"/>
                    </a:lnTo>
                    <a:cubicBezTo>
                      <a:pt x="633" y="973"/>
                      <a:pt x="802" y="957"/>
                      <a:pt x="926" y="772"/>
                    </a:cubicBezTo>
                    <a:lnTo>
                      <a:pt x="926" y="772"/>
                    </a:lnTo>
                    <a:cubicBezTo>
                      <a:pt x="849" y="494"/>
                      <a:pt x="648" y="247"/>
                      <a:pt x="494" y="16"/>
                    </a:cubicBezTo>
                    <a:lnTo>
                      <a:pt x="494" y="16"/>
                    </a:lnTo>
                    <a:cubicBezTo>
                      <a:pt x="478" y="1"/>
                      <a:pt x="463" y="1"/>
                      <a:pt x="448" y="1"/>
                    </a:cubicBezTo>
                    <a:lnTo>
                      <a:pt x="448" y="1"/>
                    </a:lnTo>
                    <a:cubicBezTo>
                      <a:pt x="262" y="1"/>
                      <a:pt x="0" y="139"/>
                      <a:pt x="31" y="294"/>
                    </a:cubicBezTo>
                    <a:close/>
                  </a:path>
                </a:pathLst>
              </a:custGeom>
              <a:solidFill>
                <a:srgbClr val="4458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0" name="Google Shape;2390;p27"/>
              <p:cNvSpPr/>
              <p:nvPr/>
            </p:nvSpPr>
            <p:spPr>
              <a:xfrm>
                <a:off x="3860325" y="4197375"/>
                <a:ext cx="13525" cy="13150"/>
              </a:xfrm>
              <a:custGeom>
                <a:avLst/>
                <a:gdLst/>
                <a:ahLst/>
                <a:cxnLst/>
                <a:rect l="l" t="t" r="r" b="b"/>
                <a:pathLst>
                  <a:path w="541" h="526" extrusionOk="0">
                    <a:moveTo>
                      <a:pt x="1" y="232"/>
                    </a:moveTo>
                    <a:cubicBezTo>
                      <a:pt x="31" y="340"/>
                      <a:pt x="109" y="448"/>
                      <a:pt x="201" y="526"/>
                    </a:cubicBezTo>
                    <a:lnTo>
                      <a:pt x="201" y="526"/>
                    </a:lnTo>
                    <a:cubicBezTo>
                      <a:pt x="294" y="526"/>
                      <a:pt x="402" y="479"/>
                      <a:pt x="479" y="433"/>
                    </a:cubicBezTo>
                    <a:lnTo>
                      <a:pt x="479" y="433"/>
                    </a:lnTo>
                    <a:cubicBezTo>
                      <a:pt x="510" y="418"/>
                      <a:pt x="525" y="402"/>
                      <a:pt x="541" y="387"/>
                    </a:cubicBezTo>
                    <a:lnTo>
                      <a:pt x="541" y="387"/>
                    </a:lnTo>
                    <a:cubicBezTo>
                      <a:pt x="541" y="340"/>
                      <a:pt x="525" y="310"/>
                      <a:pt x="510" y="279"/>
                    </a:cubicBezTo>
                    <a:lnTo>
                      <a:pt x="510" y="279"/>
                    </a:lnTo>
                    <a:cubicBezTo>
                      <a:pt x="433" y="186"/>
                      <a:pt x="356" y="94"/>
                      <a:pt x="278" y="1"/>
                    </a:cubicBezTo>
                    <a:lnTo>
                      <a:pt x="278" y="1"/>
                    </a:lnTo>
                    <a:cubicBezTo>
                      <a:pt x="170" y="78"/>
                      <a:pt x="109" y="155"/>
                      <a:pt x="1" y="232"/>
                    </a:cubicBezTo>
                  </a:path>
                </a:pathLst>
              </a:custGeom>
              <a:solidFill>
                <a:srgbClr val="4458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1" name="Google Shape;2391;p27"/>
              <p:cNvSpPr/>
              <p:nvPr/>
            </p:nvSpPr>
            <p:spPr>
              <a:xfrm>
                <a:off x="4065175" y="3629175"/>
                <a:ext cx="28950" cy="17775"/>
              </a:xfrm>
              <a:custGeom>
                <a:avLst/>
                <a:gdLst/>
                <a:ahLst/>
                <a:cxnLst/>
                <a:rect l="l" t="t" r="r" b="b"/>
                <a:pathLst>
                  <a:path w="1158" h="711" extrusionOk="0">
                    <a:moveTo>
                      <a:pt x="154" y="540"/>
                    </a:moveTo>
                    <a:cubicBezTo>
                      <a:pt x="386" y="664"/>
                      <a:pt x="679" y="710"/>
                      <a:pt x="941" y="648"/>
                    </a:cubicBezTo>
                    <a:lnTo>
                      <a:pt x="941" y="648"/>
                    </a:lnTo>
                    <a:cubicBezTo>
                      <a:pt x="1065" y="540"/>
                      <a:pt x="1157" y="402"/>
                      <a:pt x="1111" y="186"/>
                    </a:cubicBezTo>
                    <a:lnTo>
                      <a:pt x="1111" y="186"/>
                    </a:lnTo>
                    <a:cubicBezTo>
                      <a:pt x="849" y="62"/>
                      <a:pt x="525" y="47"/>
                      <a:pt x="247" y="0"/>
                    </a:cubicBezTo>
                    <a:lnTo>
                      <a:pt x="247" y="0"/>
                    </a:lnTo>
                    <a:cubicBezTo>
                      <a:pt x="108" y="124"/>
                      <a:pt x="0" y="448"/>
                      <a:pt x="154" y="540"/>
                    </a:cubicBezTo>
                    <a:close/>
                  </a:path>
                </a:pathLst>
              </a:custGeom>
              <a:solidFill>
                <a:srgbClr val="4458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2" name="Google Shape;2392;p27"/>
              <p:cNvSpPr/>
              <p:nvPr/>
            </p:nvSpPr>
            <p:spPr>
              <a:xfrm>
                <a:off x="4079425" y="3633800"/>
                <a:ext cx="12000" cy="10450"/>
              </a:xfrm>
              <a:custGeom>
                <a:avLst/>
                <a:gdLst/>
                <a:ahLst/>
                <a:cxnLst/>
                <a:rect l="l" t="t" r="r" b="b"/>
                <a:pathLst>
                  <a:path w="480" h="418" extrusionOk="0">
                    <a:moveTo>
                      <a:pt x="16" y="1"/>
                    </a:moveTo>
                    <a:cubicBezTo>
                      <a:pt x="1" y="124"/>
                      <a:pt x="16" y="217"/>
                      <a:pt x="1" y="340"/>
                    </a:cubicBezTo>
                    <a:lnTo>
                      <a:pt x="1" y="340"/>
                    </a:lnTo>
                    <a:cubicBezTo>
                      <a:pt x="109" y="402"/>
                      <a:pt x="232" y="417"/>
                      <a:pt x="356" y="402"/>
                    </a:cubicBezTo>
                    <a:lnTo>
                      <a:pt x="356" y="402"/>
                    </a:lnTo>
                    <a:cubicBezTo>
                      <a:pt x="418" y="325"/>
                      <a:pt x="448" y="232"/>
                      <a:pt x="479" y="124"/>
                    </a:cubicBezTo>
                    <a:lnTo>
                      <a:pt x="479" y="124"/>
                    </a:lnTo>
                    <a:cubicBezTo>
                      <a:pt x="479" y="109"/>
                      <a:pt x="479" y="78"/>
                      <a:pt x="464" y="47"/>
                    </a:cubicBezTo>
                    <a:lnTo>
                      <a:pt x="464" y="47"/>
                    </a:lnTo>
                    <a:cubicBezTo>
                      <a:pt x="448" y="16"/>
                      <a:pt x="418" y="16"/>
                      <a:pt x="371" y="16"/>
                    </a:cubicBezTo>
                    <a:lnTo>
                      <a:pt x="371" y="16"/>
                    </a:lnTo>
                    <a:cubicBezTo>
                      <a:pt x="294" y="1"/>
                      <a:pt x="202" y="1"/>
                      <a:pt x="109" y="1"/>
                    </a:cubicBezTo>
                    <a:lnTo>
                      <a:pt x="109" y="1"/>
                    </a:lnTo>
                    <a:cubicBezTo>
                      <a:pt x="78" y="1"/>
                      <a:pt x="47" y="1"/>
                      <a:pt x="16" y="1"/>
                    </a:cubicBezTo>
                    <a:close/>
                  </a:path>
                </a:pathLst>
              </a:custGeom>
              <a:solidFill>
                <a:srgbClr val="4458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3" name="Google Shape;2393;p27"/>
              <p:cNvSpPr/>
              <p:nvPr/>
            </p:nvSpPr>
            <p:spPr>
              <a:xfrm>
                <a:off x="4001125" y="3904600"/>
                <a:ext cx="28575" cy="17775"/>
              </a:xfrm>
              <a:custGeom>
                <a:avLst/>
                <a:gdLst/>
                <a:ahLst/>
                <a:cxnLst/>
                <a:rect l="l" t="t" r="r" b="b"/>
                <a:pathLst>
                  <a:path w="1143" h="711" extrusionOk="0">
                    <a:moveTo>
                      <a:pt x="155" y="525"/>
                    </a:moveTo>
                    <a:cubicBezTo>
                      <a:pt x="386" y="664"/>
                      <a:pt x="664" y="710"/>
                      <a:pt x="926" y="649"/>
                    </a:cubicBezTo>
                    <a:lnTo>
                      <a:pt x="926" y="649"/>
                    </a:lnTo>
                    <a:cubicBezTo>
                      <a:pt x="1065" y="541"/>
                      <a:pt x="1142" y="402"/>
                      <a:pt x="1096" y="186"/>
                    </a:cubicBezTo>
                    <a:lnTo>
                      <a:pt x="1096" y="186"/>
                    </a:lnTo>
                    <a:cubicBezTo>
                      <a:pt x="834" y="62"/>
                      <a:pt x="510" y="47"/>
                      <a:pt x="248" y="0"/>
                    </a:cubicBezTo>
                    <a:lnTo>
                      <a:pt x="248" y="0"/>
                    </a:lnTo>
                    <a:cubicBezTo>
                      <a:pt x="109" y="109"/>
                      <a:pt x="1" y="448"/>
                      <a:pt x="155" y="525"/>
                    </a:cubicBezTo>
                    <a:close/>
                  </a:path>
                </a:pathLst>
              </a:custGeom>
              <a:solidFill>
                <a:srgbClr val="4458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4" name="Google Shape;2394;p27"/>
              <p:cNvSpPr/>
              <p:nvPr/>
            </p:nvSpPr>
            <p:spPr>
              <a:xfrm>
                <a:off x="4015025" y="3908850"/>
                <a:ext cx="12350" cy="10825"/>
              </a:xfrm>
              <a:custGeom>
                <a:avLst/>
                <a:gdLst/>
                <a:ahLst/>
                <a:cxnLst/>
                <a:rect l="l" t="t" r="r" b="b"/>
                <a:pathLst>
                  <a:path w="494" h="433" extrusionOk="0">
                    <a:moveTo>
                      <a:pt x="16" y="16"/>
                    </a:moveTo>
                    <a:cubicBezTo>
                      <a:pt x="16" y="139"/>
                      <a:pt x="16" y="232"/>
                      <a:pt x="0" y="355"/>
                    </a:cubicBezTo>
                    <a:lnTo>
                      <a:pt x="0" y="355"/>
                    </a:lnTo>
                    <a:cubicBezTo>
                      <a:pt x="108" y="417"/>
                      <a:pt x="232" y="432"/>
                      <a:pt x="355" y="417"/>
                    </a:cubicBezTo>
                    <a:lnTo>
                      <a:pt x="355" y="417"/>
                    </a:lnTo>
                    <a:cubicBezTo>
                      <a:pt x="432" y="340"/>
                      <a:pt x="463" y="247"/>
                      <a:pt x="478" y="139"/>
                    </a:cubicBezTo>
                    <a:lnTo>
                      <a:pt x="478" y="139"/>
                    </a:lnTo>
                    <a:cubicBezTo>
                      <a:pt x="478" y="124"/>
                      <a:pt x="494" y="93"/>
                      <a:pt x="478" y="62"/>
                    </a:cubicBezTo>
                    <a:lnTo>
                      <a:pt x="478" y="62"/>
                    </a:lnTo>
                    <a:cubicBezTo>
                      <a:pt x="448" y="31"/>
                      <a:pt x="417" y="31"/>
                      <a:pt x="386" y="16"/>
                    </a:cubicBezTo>
                    <a:lnTo>
                      <a:pt x="386" y="16"/>
                    </a:lnTo>
                    <a:cubicBezTo>
                      <a:pt x="293" y="16"/>
                      <a:pt x="201" y="0"/>
                      <a:pt x="108" y="0"/>
                    </a:cubicBezTo>
                    <a:lnTo>
                      <a:pt x="108" y="0"/>
                    </a:lnTo>
                    <a:cubicBezTo>
                      <a:pt x="77" y="0"/>
                      <a:pt x="46" y="16"/>
                      <a:pt x="16" y="16"/>
                    </a:cubicBezTo>
                  </a:path>
                </a:pathLst>
              </a:custGeom>
              <a:solidFill>
                <a:srgbClr val="4458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2395" name="Google Shape;2395;p27"/>
          <p:cNvGrpSpPr/>
          <p:nvPr/>
        </p:nvGrpSpPr>
        <p:grpSpPr>
          <a:xfrm rot="6483310">
            <a:off x="1406477" y="4536486"/>
            <a:ext cx="2628619" cy="4075069"/>
            <a:chOff x="-2093107" y="1399985"/>
            <a:chExt cx="2209840" cy="3425849"/>
          </a:xfrm>
        </p:grpSpPr>
        <p:sp>
          <p:nvSpPr>
            <p:cNvPr id="2396" name="Google Shape;2396;p27"/>
            <p:cNvSpPr/>
            <p:nvPr/>
          </p:nvSpPr>
          <p:spPr>
            <a:xfrm rot="1580601">
              <a:off x="-339667" y="2682045"/>
              <a:ext cx="598" cy="1144"/>
            </a:xfrm>
            <a:custGeom>
              <a:avLst/>
              <a:gdLst/>
              <a:ahLst/>
              <a:cxnLst/>
              <a:rect l="l" t="t" r="r" b="b"/>
              <a:pathLst>
                <a:path w="23" h="44" extrusionOk="0">
                  <a:moveTo>
                    <a:pt x="1" y="1"/>
                  </a:moveTo>
                  <a:cubicBezTo>
                    <a:pt x="1" y="1"/>
                    <a:pt x="1" y="22"/>
                    <a:pt x="22" y="44"/>
                  </a:cubicBezTo>
                  <a:cubicBezTo>
                    <a:pt x="1" y="22"/>
                    <a:pt x="1" y="22"/>
                    <a:pt x="1" y="1"/>
                  </a:cubicBezTo>
                  <a:close/>
                </a:path>
              </a:pathLst>
            </a:custGeom>
            <a:solidFill>
              <a:srgbClr val="434343">
                <a:alpha val="28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7" name="Google Shape;2397;p27"/>
            <p:cNvSpPr/>
            <p:nvPr/>
          </p:nvSpPr>
          <p:spPr>
            <a:xfrm rot="1580754">
              <a:off x="-1742443" y="2541092"/>
              <a:ext cx="1532437" cy="1187002"/>
            </a:xfrm>
            <a:custGeom>
              <a:avLst/>
              <a:gdLst/>
              <a:ahLst/>
              <a:cxnLst/>
              <a:rect l="l" t="t" r="r" b="b"/>
              <a:pathLst>
                <a:path w="65534" h="50764" extrusionOk="0">
                  <a:moveTo>
                    <a:pt x="1" y="1304"/>
                  </a:moveTo>
                  <a:lnTo>
                    <a:pt x="64208" y="50763"/>
                  </a:lnTo>
                  <a:lnTo>
                    <a:pt x="65534" y="49053"/>
                  </a:lnTo>
                  <a:lnTo>
                    <a:pt x="1005" y="0"/>
                  </a:lnTo>
                  <a:close/>
                </a:path>
              </a:pathLst>
            </a:custGeom>
            <a:solidFill>
              <a:srgbClr val="434343">
                <a:alpha val="28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8" name="Google Shape;2398;p27"/>
            <p:cNvSpPr/>
            <p:nvPr/>
          </p:nvSpPr>
          <p:spPr>
            <a:xfrm rot="1580601">
              <a:off x="-824854" y="3971838"/>
              <a:ext cx="827682" cy="707068"/>
            </a:xfrm>
            <a:custGeom>
              <a:avLst/>
              <a:gdLst/>
              <a:ahLst/>
              <a:cxnLst/>
              <a:rect l="l" t="t" r="r" b="b"/>
              <a:pathLst>
                <a:path w="31827" h="27189" extrusionOk="0">
                  <a:moveTo>
                    <a:pt x="1" y="2544"/>
                  </a:moveTo>
                  <a:cubicBezTo>
                    <a:pt x="1" y="2544"/>
                    <a:pt x="3421" y="4468"/>
                    <a:pt x="3934" y="5600"/>
                  </a:cubicBezTo>
                  <a:lnTo>
                    <a:pt x="3934" y="5600"/>
                  </a:lnTo>
                  <a:cubicBezTo>
                    <a:pt x="4254" y="6263"/>
                    <a:pt x="4212" y="7695"/>
                    <a:pt x="4083" y="8978"/>
                  </a:cubicBezTo>
                  <a:lnTo>
                    <a:pt x="4083" y="8978"/>
                  </a:lnTo>
                  <a:cubicBezTo>
                    <a:pt x="3912" y="10666"/>
                    <a:pt x="4596" y="12333"/>
                    <a:pt x="5900" y="13402"/>
                  </a:cubicBezTo>
                  <a:lnTo>
                    <a:pt x="5900" y="13402"/>
                  </a:lnTo>
                  <a:lnTo>
                    <a:pt x="22593" y="27188"/>
                  </a:lnTo>
                  <a:cubicBezTo>
                    <a:pt x="29070" y="23597"/>
                    <a:pt x="31827" y="15561"/>
                    <a:pt x="31827" y="15561"/>
                  </a:cubicBezTo>
                  <a:lnTo>
                    <a:pt x="31827" y="15561"/>
                  </a:lnTo>
                  <a:lnTo>
                    <a:pt x="14322" y="3185"/>
                  </a:lnTo>
                  <a:cubicBezTo>
                    <a:pt x="12996" y="2266"/>
                    <a:pt x="11329" y="2010"/>
                    <a:pt x="9790" y="2523"/>
                  </a:cubicBezTo>
                  <a:lnTo>
                    <a:pt x="9790" y="2523"/>
                  </a:lnTo>
                  <a:cubicBezTo>
                    <a:pt x="8444" y="2971"/>
                    <a:pt x="6862" y="3378"/>
                    <a:pt x="6157" y="3249"/>
                  </a:cubicBezTo>
                  <a:lnTo>
                    <a:pt x="6157" y="3249"/>
                  </a:lnTo>
                  <a:cubicBezTo>
                    <a:pt x="4853" y="2971"/>
                    <a:pt x="1967" y="1"/>
                    <a:pt x="1967" y="1"/>
                  </a:cubicBezTo>
                  <a:lnTo>
                    <a:pt x="1967" y="1"/>
                  </a:lnTo>
                  <a:close/>
                </a:path>
              </a:pathLst>
            </a:custGeom>
            <a:solidFill>
              <a:srgbClr val="434343">
                <a:alpha val="28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99" name="Google Shape;2399;p27"/>
            <p:cNvSpPr/>
            <p:nvPr/>
          </p:nvSpPr>
          <p:spPr>
            <a:xfrm rot="1580601">
              <a:off x="-1979238" y="1547035"/>
              <a:ext cx="828228" cy="707042"/>
            </a:xfrm>
            <a:custGeom>
              <a:avLst/>
              <a:gdLst/>
              <a:ahLst/>
              <a:cxnLst/>
              <a:rect l="l" t="t" r="r" b="b"/>
              <a:pathLst>
                <a:path w="31848" h="27188" extrusionOk="0">
                  <a:moveTo>
                    <a:pt x="1" y="11627"/>
                  </a:moveTo>
                  <a:lnTo>
                    <a:pt x="17527" y="24003"/>
                  </a:lnTo>
                  <a:cubicBezTo>
                    <a:pt x="18831" y="24922"/>
                    <a:pt x="20520" y="25179"/>
                    <a:pt x="22037" y="24666"/>
                  </a:cubicBezTo>
                  <a:lnTo>
                    <a:pt x="22037" y="24666"/>
                  </a:lnTo>
                  <a:cubicBezTo>
                    <a:pt x="23405" y="24217"/>
                    <a:pt x="24987" y="23789"/>
                    <a:pt x="25692" y="23939"/>
                  </a:cubicBezTo>
                  <a:lnTo>
                    <a:pt x="25692" y="23939"/>
                  </a:lnTo>
                  <a:cubicBezTo>
                    <a:pt x="26996" y="24217"/>
                    <a:pt x="29882" y="27188"/>
                    <a:pt x="29882" y="27188"/>
                  </a:cubicBezTo>
                  <a:lnTo>
                    <a:pt x="29882" y="27188"/>
                  </a:lnTo>
                  <a:lnTo>
                    <a:pt x="31848" y="24644"/>
                  </a:lnTo>
                  <a:cubicBezTo>
                    <a:pt x="31848" y="24644"/>
                    <a:pt x="28428" y="22721"/>
                    <a:pt x="27894" y="21588"/>
                  </a:cubicBezTo>
                  <a:lnTo>
                    <a:pt x="27894" y="21588"/>
                  </a:lnTo>
                  <a:cubicBezTo>
                    <a:pt x="27594" y="20925"/>
                    <a:pt x="27637" y="19493"/>
                    <a:pt x="27765" y="18189"/>
                  </a:cubicBezTo>
                  <a:lnTo>
                    <a:pt x="27765" y="18189"/>
                  </a:lnTo>
                  <a:cubicBezTo>
                    <a:pt x="27936" y="16522"/>
                    <a:pt x="27253" y="14855"/>
                    <a:pt x="25949" y="13786"/>
                  </a:cubicBezTo>
                  <a:lnTo>
                    <a:pt x="25949" y="13786"/>
                  </a:lnTo>
                  <a:lnTo>
                    <a:pt x="9256" y="0"/>
                  </a:lnTo>
                  <a:cubicBezTo>
                    <a:pt x="2779" y="3591"/>
                    <a:pt x="1" y="11627"/>
                    <a:pt x="1" y="11627"/>
                  </a:cubicBezTo>
                  <a:close/>
                </a:path>
              </a:pathLst>
            </a:custGeom>
            <a:solidFill>
              <a:srgbClr val="434343">
                <a:alpha val="28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400" name="Google Shape;2400;p27"/>
          <p:cNvGrpSpPr/>
          <p:nvPr/>
        </p:nvGrpSpPr>
        <p:grpSpPr>
          <a:xfrm rot="6843422">
            <a:off x="2927086" y="4912934"/>
            <a:ext cx="2628813" cy="4075372"/>
            <a:chOff x="-2093107" y="1399985"/>
            <a:chExt cx="2209840" cy="3425849"/>
          </a:xfrm>
        </p:grpSpPr>
        <p:sp>
          <p:nvSpPr>
            <p:cNvPr id="2401" name="Google Shape;2401;p27"/>
            <p:cNvSpPr/>
            <p:nvPr/>
          </p:nvSpPr>
          <p:spPr>
            <a:xfrm rot="1580601">
              <a:off x="-339667" y="2682045"/>
              <a:ext cx="598" cy="1144"/>
            </a:xfrm>
            <a:custGeom>
              <a:avLst/>
              <a:gdLst/>
              <a:ahLst/>
              <a:cxnLst/>
              <a:rect l="l" t="t" r="r" b="b"/>
              <a:pathLst>
                <a:path w="23" h="44" extrusionOk="0">
                  <a:moveTo>
                    <a:pt x="1" y="1"/>
                  </a:moveTo>
                  <a:cubicBezTo>
                    <a:pt x="1" y="1"/>
                    <a:pt x="1" y="22"/>
                    <a:pt x="22" y="44"/>
                  </a:cubicBezTo>
                  <a:cubicBezTo>
                    <a:pt x="1" y="22"/>
                    <a:pt x="1" y="22"/>
                    <a:pt x="1" y="1"/>
                  </a:cubicBezTo>
                  <a:close/>
                </a:path>
              </a:pathLst>
            </a:custGeom>
            <a:solidFill>
              <a:srgbClr val="434343">
                <a:alpha val="28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2" name="Google Shape;2402;p27"/>
            <p:cNvSpPr/>
            <p:nvPr/>
          </p:nvSpPr>
          <p:spPr>
            <a:xfrm rot="1580754">
              <a:off x="-1742443" y="2541092"/>
              <a:ext cx="1532437" cy="1187002"/>
            </a:xfrm>
            <a:custGeom>
              <a:avLst/>
              <a:gdLst/>
              <a:ahLst/>
              <a:cxnLst/>
              <a:rect l="l" t="t" r="r" b="b"/>
              <a:pathLst>
                <a:path w="65534" h="50764" extrusionOk="0">
                  <a:moveTo>
                    <a:pt x="1" y="1304"/>
                  </a:moveTo>
                  <a:lnTo>
                    <a:pt x="64208" y="50763"/>
                  </a:lnTo>
                  <a:lnTo>
                    <a:pt x="65534" y="49053"/>
                  </a:lnTo>
                  <a:lnTo>
                    <a:pt x="1005" y="0"/>
                  </a:lnTo>
                  <a:close/>
                </a:path>
              </a:pathLst>
            </a:custGeom>
            <a:solidFill>
              <a:srgbClr val="434343">
                <a:alpha val="28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3" name="Google Shape;2403;p27"/>
            <p:cNvSpPr/>
            <p:nvPr/>
          </p:nvSpPr>
          <p:spPr>
            <a:xfrm rot="1580601">
              <a:off x="-824854" y="3971838"/>
              <a:ext cx="827682" cy="707068"/>
            </a:xfrm>
            <a:custGeom>
              <a:avLst/>
              <a:gdLst/>
              <a:ahLst/>
              <a:cxnLst/>
              <a:rect l="l" t="t" r="r" b="b"/>
              <a:pathLst>
                <a:path w="31827" h="27189" extrusionOk="0">
                  <a:moveTo>
                    <a:pt x="1" y="2544"/>
                  </a:moveTo>
                  <a:cubicBezTo>
                    <a:pt x="1" y="2544"/>
                    <a:pt x="3421" y="4468"/>
                    <a:pt x="3934" y="5600"/>
                  </a:cubicBezTo>
                  <a:lnTo>
                    <a:pt x="3934" y="5600"/>
                  </a:lnTo>
                  <a:cubicBezTo>
                    <a:pt x="4254" y="6263"/>
                    <a:pt x="4212" y="7695"/>
                    <a:pt x="4083" y="8978"/>
                  </a:cubicBezTo>
                  <a:lnTo>
                    <a:pt x="4083" y="8978"/>
                  </a:lnTo>
                  <a:cubicBezTo>
                    <a:pt x="3912" y="10666"/>
                    <a:pt x="4596" y="12333"/>
                    <a:pt x="5900" y="13402"/>
                  </a:cubicBezTo>
                  <a:lnTo>
                    <a:pt x="5900" y="13402"/>
                  </a:lnTo>
                  <a:lnTo>
                    <a:pt x="22593" y="27188"/>
                  </a:lnTo>
                  <a:cubicBezTo>
                    <a:pt x="29070" y="23597"/>
                    <a:pt x="31827" y="15561"/>
                    <a:pt x="31827" y="15561"/>
                  </a:cubicBezTo>
                  <a:lnTo>
                    <a:pt x="31827" y="15561"/>
                  </a:lnTo>
                  <a:lnTo>
                    <a:pt x="14322" y="3185"/>
                  </a:lnTo>
                  <a:cubicBezTo>
                    <a:pt x="12996" y="2266"/>
                    <a:pt x="11329" y="2010"/>
                    <a:pt x="9790" y="2523"/>
                  </a:cubicBezTo>
                  <a:lnTo>
                    <a:pt x="9790" y="2523"/>
                  </a:lnTo>
                  <a:cubicBezTo>
                    <a:pt x="8444" y="2971"/>
                    <a:pt x="6862" y="3378"/>
                    <a:pt x="6157" y="3249"/>
                  </a:cubicBezTo>
                  <a:lnTo>
                    <a:pt x="6157" y="3249"/>
                  </a:lnTo>
                  <a:cubicBezTo>
                    <a:pt x="4853" y="2971"/>
                    <a:pt x="1967" y="1"/>
                    <a:pt x="1967" y="1"/>
                  </a:cubicBezTo>
                  <a:lnTo>
                    <a:pt x="1967" y="1"/>
                  </a:lnTo>
                  <a:close/>
                </a:path>
              </a:pathLst>
            </a:custGeom>
            <a:solidFill>
              <a:srgbClr val="434343">
                <a:alpha val="28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4" name="Google Shape;2404;p27"/>
            <p:cNvSpPr/>
            <p:nvPr/>
          </p:nvSpPr>
          <p:spPr>
            <a:xfrm rot="1580601">
              <a:off x="-1979238" y="1547035"/>
              <a:ext cx="828228" cy="707042"/>
            </a:xfrm>
            <a:custGeom>
              <a:avLst/>
              <a:gdLst/>
              <a:ahLst/>
              <a:cxnLst/>
              <a:rect l="l" t="t" r="r" b="b"/>
              <a:pathLst>
                <a:path w="31848" h="27188" extrusionOk="0">
                  <a:moveTo>
                    <a:pt x="1" y="11627"/>
                  </a:moveTo>
                  <a:lnTo>
                    <a:pt x="17527" y="24003"/>
                  </a:lnTo>
                  <a:cubicBezTo>
                    <a:pt x="18831" y="24922"/>
                    <a:pt x="20520" y="25179"/>
                    <a:pt x="22037" y="24666"/>
                  </a:cubicBezTo>
                  <a:lnTo>
                    <a:pt x="22037" y="24666"/>
                  </a:lnTo>
                  <a:cubicBezTo>
                    <a:pt x="23405" y="24217"/>
                    <a:pt x="24987" y="23789"/>
                    <a:pt x="25692" y="23939"/>
                  </a:cubicBezTo>
                  <a:lnTo>
                    <a:pt x="25692" y="23939"/>
                  </a:lnTo>
                  <a:cubicBezTo>
                    <a:pt x="26996" y="24217"/>
                    <a:pt x="29882" y="27188"/>
                    <a:pt x="29882" y="27188"/>
                  </a:cubicBezTo>
                  <a:lnTo>
                    <a:pt x="29882" y="27188"/>
                  </a:lnTo>
                  <a:lnTo>
                    <a:pt x="31848" y="24644"/>
                  </a:lnTo>
                  <a:cubicBezTo>
                    <a:pt x="31848" y="24644"/>
                    <a:pt x="28428" y="22721"/>
                    <a:pt x="27894" y="21588"/>
                  </a:cubicBezTo>
                  <a:lnTo>
                    <a:pt x="27894" y="21588"/>
                  </a:lnTo>
                  <a:cubicBezTo>
                    <a:pt x="27594" y="20925"/>
                    <a:pt x="27637" y="19493"/>
                    <a:pt x="27765" y="18189"/>
                  </a:cubicBezTo>
                  <a:lnTo>
                    <a:pt x="27765" y="18189"/>
                  </a:lnTo>
                  <a:cubicBezTo>
                    <a:pt x="27936" y="16522"/>
                    <a:pt x="27253" y="14855"/>
                    <a:pt x="25949" y="13786"/>
                  </a:cubicBezTo>
                  <a:lnTo>
                    <a:pt x="25949" y="13786"/>
                  </a:lnTo>
                  <a:lnTo>
                    <a:pt x="9256" y="0"/>
                  </a:lnTo>
                  <a:cubicBezTo>
                    <a:pt x="2779" y="3591"/>
                    <a:pt x="1" y="11627"/>
                    <a:pt x="1" y="11627"/>
                  </a:cubicBezTo>
                  <a:close/>
                </a:path>
              </a:pathLst>
            </a:custGeom>
            <a:solidFill>
              <a:srgbClr val="434343">
                <a:alpha val="28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405" name="Google Shape;2405;p27"/>
          <p:cNvGrpSpPr/>
          <p:nvPr/>
        </p:nvGrpSpPr>
        <p:grpSpPr>
          <a:xfrm rot="-4260916">
            <a:off x="1412067" y="4395789"/>
            <a:ext cx="2615077" cy="4112935"/>
            <a:chOff x="6013848" y="1327326"/>
            <a:chExt cx="2212362" cy="3479553"/>
          </a:xfrm>
        </p:grpSpPr>
        <p:sp>
          <p:nvSpPr>
            <p:cNvPr id="2406" name="Google Shape;2406;p27"/>
            <p:cNvSpPr/>
            <p:nvPr/>
          </p:nvSpPr>
          <p:spPr>
            <a:xfrm rot="1614953">
              <a:off x="7702228" y="2714318"/>
              <a:ext cx="605" cy="1157"/>
            </a:xfrm>
            <a:custGeom>
              <a:avLst/>
              <a:gdLst/>
              <a:ahLst/>
              <a:cxnLst/>
              <a:rect l="l" t="t" r="r" b="b"/>
              <a:pathLst>
                <a:path w="23" h="44" extrusionOk="0">
                  <a:moveTo>
                    <a:pt x="1" y="1"/>
                  </a:moveTo>
                  <a:cubicBezTo>
                    <a:pt x="1" y="1"/>
                    <a:pt x="1" y="22"/>
                    <a:pt x="22" y="44"/>
                  </a:cubicBezTo>
                  <a:cubicBezTo>
                    <a:pt x="1" y="22"/>
                    <a:pt x="1" y="22"/>
                    <a:pt x="1" y="1"/>
                  </a:cubicBezTo>
                  <a:close/>
                </a:path>
              </a:pathLst>
            </a:custGeom>
            <a:solidFill>
              <a:srgbClr val="7F4A0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7" name="Google Shape;2407;p27"/>
            <p:cNvSpPr/>
            <p:nvPr/>
          </p:nvSpPr>
          <p:spPr>
            <a:xfrm rot="1614953">
              <a:off x="6223385" y="2322349"/>
              <a:ext cx="1723105" cy="1334753"/>
            </a:xfrm>
            <a:custGeom>
              <a:avLst/>
              <a:gdLst/>
              <a:ahLst/>
              <a:cxnLst/>
              <a:rect l="l" t="t" r="r" b="b"/>
              <a:pathLst>
                <a:path w="65534" h="50764" extrusionOk="0">
                  <a:moveTo>
                    <a:pt x="1" y="1304"/>
                  </a:moveTo>
                  <a:lnTo>
                    <a:pt x="64208" y="50763"/>
                  </a:lnTo>
                  <a:lnTo>
                    <a:pt x="65534" y="49053"/>
                  </a:lnTo>
                  <a:lnTo>
                    <a:pt x="1005" y="0"/>
                  </a:lnTo>
                  <a:close/>
                </a:path>
              </a:pathLst>
            </a:custGeom>
            <a:solidFill>
              <a:srgbClr val="4532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8" name="Google Shape;2408;p27"/>
            <p:cNvSpPr/>
            <p:nvPr/>
          </p:nvSpPr>
          <p:spPr>
            <a:xfrm rot="1614953">
              <a:off x="6806064" y="2780470"/>
              <a:ext cx="576638" cy="455821"/>
            </a:xfrm>
            <a:custGeom>
              <a:avLst/>
              <a:gdLst/>
              <a:ahLst/>
              <a:cxnLst/>
              <a:rect l="l" t="t" r="r" b="b"/>
              <a:pathLst>
                <a:path w="21931" h="17336" extrusionOk="0">
                  <a:moveTo>
                    <a:pt x="0" y="1497"/>
                  </a:moveTo>
                  <a:lnTo>
                    <a:pt x="20669" y="17335"/>
                  </a:lnTo>
                  <a:lnTo>
                    <a:pt x="21930" y="15796"/>
                  </a:lnTo>
                  <a:lnTo>
                    <a:pt x="1176" y="1"/>
                  </a:lnTo>
                  <a:close/>
                </a:path>
              </a:pathLst>
            </a:custGeom>
            <a:solidFill>
              <a:srgbClr val="EBCA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09" name="Google Shape;2409;p27"/>
            <p:cNvSpPr/>
            <p:nvPr/>
          </p:nvSpPr>
          <p:spPr>
            <a:xfrm rot="1614953">
              <a:off x="6130294" y="1478141"/>
              <a:ext cx="837389" cy="714862"/>
            </a:xfrm>
            <a:custGeom>
              <a:avLst/>
              <a:gdLst/>
              <a:ahLst/>
              <a:cxnLst/>
              <a:rect l="l" t="t" r="r" b="b"/>
              <a:pathLst>
                <a:path w="31848" h="27188" extrusionOk="0">
                  <a:moveTo>
                    <a:pt x="1" y="11627"/>
                  </a:moveTo>
                  <a:lnTo>
                    <a:pt x="17527" y="24003"/>
                  </a:lnTo>
                  <a:cubicBezTo>
                    <a:pt x="18831" y="24922"/>
                    <a:pt x="20520" y="25179"/>
                    <a:pt x="22037" y="24666"/>
                  </a:cubicBezTo>
                  <a:lnTo>
                    <a:pt x="22037" y="24666"/>
                  </a:lnTo>
                  <a:cubicBezTo>
                    <a:pt x="23405" y="24217"/>
                    <a:pt x="24987" y="23789"/>
                    <a:pt x="25692" y="23939"/>
                  </a:cubicBezTo>
                  <a:lnTo>
                    <a:pt x="25692" y="23939"/>
                  </a:lnTo>
                  <a:cubicBezTo>
                    <a:pt x="26996" y="24217"/>
                    <a:pt x="29882" y="27188"/>
                    <a:pt x="29882" y="27188"/>
                  </a:cubicBezTo>
                  <a:lnTo>
                    <a:pt x="29882" y="27188"/>
                  </a:lnTo>
                  <a:lnTo>
                    <a:pt x="31848" y="24644"/>
                  </a:lnTo>
                  <a:cubicBezTo>
                    <a:pt x="31848" y="24644"/>
                    <a:pt x="28428" y="22721"/>
                    <a:pt x="27894" y="21588"/>
                  </a:cubicBezTo>
                  <a:lnTo>
                    <a:pt x="27894" y="21588"/>
                  </a:lnTo>
                  <a:cubicBezTo>
                    <a:pt x="27594" y="20925"/>
                    <a:pt x="27637" y="19493"/>
                    <a:pt x="27765" y="18189"/>
                  </a:cubicBezTo>
                  <a:lnTo>
                    <a:pt x="27765" y="18189"/>
                  </a:lnTo>
                  <a:cubicBezTo>
                    <a:pt x="27936" y="16522"/>
                    <a:pt x="27253" y="14855"/>
                    <a:pt x="25949" y="13786"/>
                  </a:cubicBezTo>
                  <a:lnTo>
                    <a:pt x="25949" y="13786"/>
                  </a:lnTo>
                  <a:lnTo>
                    <a:pt x="9256" y="0"/>
                  </a:lnTo>
                  <a:cubicBezTo>
                    <a:pt x="2779" y="3591"/>
                    <a:pt x="1" y="11627"/>
                    <a:pt x="1" y="1162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0" name="Google Shape;2410;p27"/>
            <p:cNvSpPr/>
            <p:nvPr/>
          </p:nvSpPr>
          <p:spPr>
            <a:xfrm rot="1614953">
              <a:off x="6412360" y="1894053"/>
              <a:ext cx="455794" cy="366450"/>
            </a:xfrm>
            <a:custGeom>
              <a:avLst/>
              <a:gdLst/>
              <a:ahLst/>
              <a:cxnLst/>
              <a:rect l="l" t="t" r="r" b="b"/>
              <a:pathLst>
                <a:path w="17335" h="13937" extrusionOk="0">
                  <a:moveTo>
                    <a:pt x="13274" y="4660"/>
                  </a:moveTo>
                  <a:cubicBezTo>
                    <a:pt x="12761" y="6862"/>
                    <a:pt x="12675" y="7802"/>
                    <a:pt x="11350" y="7140"/>
                  </a:cubicBezTo>
                  <a:cubicBezTo>
                    <a:pt x="10025" y="6456"/>
                    <a:pt x="1176" y="1"/>
                    <a:pt x="599" y="685"/>
                  </a:cubicBezTo>
                  <a:cubicBezTo>
                    <a:pt x="1" y="1369"/>
                    <a:pt x="10217" y="9320"/>
                    <a:pt x="10153" y="9876"/>
                  </a:cubicBezTo>
                  <a:cubicBezTo>
                    <a:pt x="10089" y="10410"/>
                    <a:pt x="8272" y="11179"/>
                    <a:pt x="8272" y="11179"/>
                  </a:cubicBezTo>
                  <a:cubicBezTo>
                    <a:pt x="8272" y="11179"/>
                    <a:pt x="10217" y="10538"/>
                    <a:pt x="11179" y="10688"/>
                  </a:cubicBezTo>
                  <a:cubicBezTo>
                    <a:pt x="12141" y="10859"/>
                    <a:pt x="15369" y="13937"/>
                    <a:pt x="15369" y="13937"/>
                  </a:cubicBezTo>
                  <a:cubicBezTo>
                    <a:pt x="15369" y="13937"/>
                    <a:pt x="13979" y="12483"/>
                    <a:pt x="11350" y="10218"/>
                  </a:cubicBezTo>
                  <a:cubicBezTo>
                    <a:pt x="8743" y="7952"/>
                    <a:pt x="1881" y="2609"/>
                    <a:pt x="2159" y="1903"/>
                  </a:cubicBezTo>
                  <a:cubicBezTo>
                    <a:pt x="2459" y="1219"/>
                    <a:pt x="11500" y="7525"/>
                    <a:pt x="13445" y="9042"/>
                  </a:cubicBezTo>
                  <a:cubicBezTo>
                    <a:pt x="15390" y="10560"/>
                    <a:pt x="17335" y="11393"/>
                    <a:pt x="17335" y="11393"/>
                  </a:cubicBezTo>
                  <a:cubicBezTo>
                    <a:pt x="17335" y="11393"/>
                    <a:pt x="14065" y="9662"/>
                    <a:pt x="13445" y="8444"/>
                  </a:cubicBezTo>
                  <a:cubicBezTo>
                    <a:pt x="12804" y="7225"/>
                    <a:pt x="13338" y="6328"/>
                    <a:pt x="13274" y="4660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1" name="Google Shape;2411;p27"/>
            <p:cNvSpPr/>
            <p:nvPr/>
          </p:nvSpPr>
          <p:spPr>
            <a:xfrm rot="1614953">
              <a:off x="6407925" y="1889074"/>
              <a:ext cx="461421" cy="370367"/>
            </a:xfrm>
            <a:custGeom>
              <a:avLst/>
              <a:gdLst/>
              <a:ahLst/>
              <a:cxnLst/>
              <a:rect l="l" t="t" r="r" b="b"/>
              <a:pathLst>
                <a:path w="17549" h="14086" extrusionOk="0">
                  <a:moveTo>
                    <a:pt x="17549" y="11542"/>
                  </a:moveTo>
                  <a:cubicBezTo>
                    <a:pt x="17549" y="11542"/>
                    <a:pt x="1176" y="0"/>
                    <a:pt x="578" y="663"/>
                  </a:cubicBezTo>
                  <a:cubicBezTo>
                    <a:pt x="1" y="1325"/>
                    <a:pt x="13808" y="12354"/>
                    <a:pt x="15583" y="14086"/>
                  </a:cubicBezTo>
                  <a:close/>
                </a:path>
              </a:pathLst>
            </a:custGeom>
            <a:solidFill>
              <a:srgbClr val="7F4A0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2" name="Google Shape;2412;p27"/>
            <p:cNvSpPr/>
            <p:nvPr/>
          </p:nvSpPr>
          <p:spPr>
            <a:xfrm rot="1614953">
              <a:off x="6254239" y="1687153"/>
              <a:ext cx="552448" cy="440623"/>
            </a:xfrm>
            <a:custGeom>
              <a:avLst/>
              <a:gdLst/>
              <a:ahLst/>
              <a:cxnLst/>
              <a:rect l="l" t="t" r="r" b="b"/>
              <a:pathLst>
                <a:path w="21011" h="16758" extrusionOk="0">
                  <a:moveTo>
                    <a:pt x="0" y="1"/>
                  </a:moveTo>
                  <a:cubicBezTo>
                    <a:pt x="0" y="1"/>
                    <a:pt x="7310" y="5130"/>
                    <a:pt x="10623" y="7845"/>
                  </a:cubicBezTo>
                  <a:cubicBezTo>
                    <a:pt x="13936" y="10559"/>
                    <a:pt x="21011" y="16758"/>
                    <a:pt x="21011" y="16758"/>
                  </a:cubicBezTo>
                  <a:cubicBezTo>
                    <a:pt x="21011" y="16758"/>
                    <a:pt x="20006" y="15775"/>
                    <a:pt x="18937" y="15967"/>
                  </a:cubicBezTo>
                  <a:cubicBezTo>
                    <a:pt x="17890" y="16159"/>
                    <a:pt x="17655" y="16202"/>
                    <a:pt x="17655" y="16202"/>
                  </a:cubicBezTo>
                  <a:cubicBezTo>
                    <a:pt x="17655" y="16202"/>
                    <a:pt x="17741" y="14791"/>
                    <a:pt x="16992" y="13894"/>
                  </a:cubicBezTo>
                  <a:cubicBezTo>
                    <a:pt x="16223" y="12996"/>
                    <a:pt x="5707" y="4104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3" name="Google Shape;2413;p27"/>
            <p:cNvSpPr/>
            <p:nvPr/>
          </p:nvSpPr>
          <p:spPr>
            <a:xfrm rot="1614953">
              <a:off x="7272891" y="3941301"/>
              <a:ext cx="836837" cy="714888"/>
            </a:xfrm>
            <a:custGeom>
              <a:avLst/>
              <a:gdLst/>
              <a:ahLst/>
              <a:cxnLst/>
              <a:rect l="l" t="t" r="r" b="b"/>
              <a:pathLst>
                <a:path w="31827" h="27189" extrusionOk="0">
                  <a:moveTo>
                    <a:pt x="1" y="2544"/>
                  </a:moveTo>
                  <a:cubicBezTo>
                    <a:pt x="1" y="2544"/>
                    <a:pt x="3421" y="4468"/>
                    <a:pt x="3934" y="5600"/>
                  </a:cubicBezTo>
                  <a:lnTo>
                    <a:pt x="3934" y="5600"/>
                  </a:lnTo>
                  <a:cubicBezTo>
                    <a:pt x="4254" y="6263"/>
                    <a:pt x="4212" y="7695"/>
                    <a:pt x="4083" y="8978"/>
                  </a:cubicBezTo>
                  <a:lnTo>
                    <a:pt x="4083" y="8978"/>
                  </a:lnTo>
                  <a:cubicBezTo>
                    <a:pt x="3912" y="10666"/>
                    <a:pt x="4596" y="12333"/>
                    <a:pt x="5900" y="13402"/>
                  </a:cubicBezTo>
                  <a:lnTo>
                    <a:pt x="5900" y="13402"/>
                  </a:lnTo>
                  <a:lnTo>
                    <a:pt x="22593" y="27188"/>
                  </a:lnTo>
                  <a:cubicBezTo>
                    <a:pt x="29070" y="23597"/>
                    <a:pt x="31827" y="15561"/>
                    <a:pt x="31827" y="15561"/>
                  </a:cubicBezTo>
                  <a:lnTo>
                    <a:pt x="31827" y="15561"/>
                  </a:lnTo>
                  <a:lnTo>
                    <a:pt x="14322" y="3185"/>
                  </a:lnTo>
                  <a:cubicBezTo>
                    <a:pt x="12996" y="2266"/>
                    <a:pt x="11329" y="2010"/>
                    <a:pt x="9790" y="2523"/>
                  </a:cubicBezTo>
                  <a:lnTo>
                    <a:pt x="9790" y="2523"/>
                  </a:lnTo>
                  <a:cubicBezTo>
                    <a:pt x="8444" y="2971"/>
                    <a:pt x="6862" y="3378"/>
                    <a:pt x="6157" y="3249"/>
                  </a:cubicBezTo>
                  <a:lnTo>
                    <a:pt x="6157" y="3249"/>
                  </a:lnTo>
                  <a:cubicBezTo>
                    <a:pt x="4853" y="2971"/>
                    <a:pt x="1967" y="1"/>
                    <a:pt x="1967" y="1"/>
                  </a:cubicBezTo>
                  <a:lnTo>
                    <a:pt x="196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4" name="Google Shape;2414;p27"/>
            <p:cNvSpPr/>
            <p:nvPr/>
          </p:nvSpPr>
          <p:spPr>
            <a:xfrm rot="1614953">
              <a:off x="7372394" y="3873934"/>
              <a:ext cx="455821" cy="366450"/>
            </a:xfrm>
            <a:custGeom>
              <a:avLst/>
              <a:gdLst/>
              <a:ahLst/>
              <a:cxnLst/>
              <a:rect l="l" t="t" r="r" b="b"/>
              <a:pathLst>
                <a:path w="17336" h="13937" extrusionOk="0">
                  <a:moveTo>
                    <a:pt x="4062" y="9277"/>
                  </a:moveTo>
                  <a:cubicBezTo>
                    <a:pt x="4554" y="7054"/>
                    <a:pt x="4639" y="6135"/>
                    <a:pt x="5986" y="6797"/>
                  </a:cubicBezTo>
                  <a:cubicBezTo>
                    <a:pt x="7311" y="7481"/>
                    <a:pt x="16138" y="13936"/>
                    <a:pt x="16737" y="13252"/>
                  </a:cubicBezTo>
                  <a:cubicBezTo>
                    <a:pt x="17335" y="12568"/>
                    <a:pt x="7118" y="4617"/>
                    <a:pt x="7183" y="4062"/>
                  </a:cubicBezTo>
                  <a:cubicBezTo>
                    <a:pt x="7247" y="3527"/>
                    <a:pt x="9042" y="2758"/>
                    <a:pt x="9042" y="2758"/>
                  </a:cubicBezTo>
                  <a:cubicBezTo>
                    <a:pt x="9042" y="2758"/>
                    <a:pt x="7118" y="3399"/>
                    <a:pt x="6157" y="3249"/>
                  </a:cubicBezTo>
                  <a:cubicBezTo>
                    <a:pt x="5173" y="3078"/>
                    <a:pt x="1967" y="1"/>
                    <a:pt x="1967" y="1"/>
                  </a:cubicBezTo>
                  <a:cubicBezTo>
                    <a:pt x="1967" y="1"/>
                    <a:pt x="3357" y="1454"/>
                    <a:pt x="5986" y="3720"/>
                  </a:cubicBezTo>
                  <a:cubicBezTo>
                    <a:pt x="8593" y="5985"/>
                    <a:pt x="15454" y="11329"/>
                    <a:pt x="15155" y="12034"/>
                  </a:cubicBezTo>
                  <a:cubicBezTo>
                    <a:pt x="14877" y="12718"/>
                    <a:pt x="5836" y="6413"/>
                    <a:pt x="3870" y="4895"/>
                  </a:cubicBezTo>
                  <a:cubicBezTo>
                    <a:pt x="1925" y="3378"/>
                    <a:pt x="1" y="2544"/>
                    <a:pt x="1" y="2544"/>
                  </a:cubicBezTo>
                  <a:cubicBezTo>
                    <a:pt x="1" y="2544"/>
                    <a:pt x="3250" y="4275"/>
                    <a:pt x="3891" y="5494"/>
                  </a:cubicBezTo>
                  <a:cubicBezTo>
                    <a:pt x="4511" y="6712"/>
                    <a:pt x="3998" y="7588"/>
                    <a:pt x="4062" y="9277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5" name="Google Shape;2415;p27"/>
            <p:cNvSpPr/>
            <p:nvPr/>
          </p:nvSpPr>
          <p:spPr>
            <a:xfrm rot="1614953">
              <a:off x="7360812" y="3882998"/>
              <a:ext cx="505278" cy="405784"/>
            </a:xfrm>
            <a:custGeom>
              <a:avLst/>
              <a:gdLst/>
              <a:ahLst/>
              <a:cxnLst/>
              <a:rect l="l" t="t" r="r" b="b"/>
              <a:pathLst>
                <a:path w="19217" h="15433" extrusionOk="0">
                  <a:moveTo>
                    <a:pt x="1" y="2544"/>
                  </a:moveTo>
                  <a:cubicBezTo>
                    <a:pt x="1" y="2544"/>
                    <a:pt x="18404" y="15433"/>
                    <a:pt x="18831" y="14877"/>
                  </a:cubicBezTo>
                  <a:cubicBezTo>
                    <a:pt x="19216" y="14385"/>
                    <a:pt x="3741" y="1732"/>
                    <a:pt x="1967" y="1"/>
                  </a:cubicBezTo>
                  <a:close/>
                </a:path>
              </a:pathLst>
            </a:custGeom>
            <a:solidFill>
              <a:srgbClr val="7F4A0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6" name="Google Shape;2416;p27"/>
            <p:cNvSpPr/>
            <p:nvPr/>
          </p:nvSpPr>
          <p:spPr>
            <a:xfrm rot="1614953">
              <a:off x="7369129" y="4034497"/>
              <a:ext cx="574956" cy="411963"/>
            </a:xfrm>
            <a:custGeom>
              <a:avLst/>
              <a:gdLst/>
              <a:ahLst/>
              <a:cxnLst/>
              <a:rect l="l" t="t" r="r" b="b"/>
              <a:pathLst>
                <a:path w="21867" h="15668" extrusionOk="0">
                  <a:moveTo>
                    <a:pt x="21867" y="15667"/>
                  </a:moveTo>
                  <a:cubicBezTo>
                    <a:pt x="21867" y="15667"/>
                    <a:pt x="15454" y="10409"/>
                    <a:pt x="11757" y="7930"/>
                  </a:cubicBezTo>
                  <a:cubicBezTo>
                    <a:pt x="8209" y="5557"/>
                    <a:pt x="1" y="0"/>
                    <a:pt x="1" y="0"/>
                  </a:cubicBezTo>
                  <a:cubicBezTo>
                    <a:pt x="1" y="0"/>
                    <a:pt x="1198" y="727"/>
                    <a:pt x="1305" y="1796"/>
                  </a:cubicBezTo>
                  <a:cubicBezTo>
                    <a:pt x="1390" y="2864"/>
                    <a:pt x="1390" y="3121"/>
                    <a:pt x="1390" y="3121"/>
                  </a:cubicBezTo>
                  <a:cubicBezTo>
                    <a:pt x="1390" y="3121"/>
                    <a:pt x="2715" y="2672"/>
                    <a:pt x="3784" y="3185"/>
                  </a:cubicBezTo>
                  <a:cubicBezTo>
                    <a:pt x="4853" y="3677"/>
                    <a:pt x="15732" y="11350"/>
                    <a:pt x="21867" y="1566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7" name="Google Shape;2417;p27"/>
            <p:cNvSpPr/>
            <p:nvPr/>
          </p:nvSpPr>
          <p:spPr>
            <a:xfrm rot="1614953">
              <a:off x="7742158" y="4462722"/>
              <a:ext cx="242792" cy="305765"/>
            </a:xfrm>
            <a:custGeom>
              <a:avLst/>
              <a:gdLst/>
              <a:ahLst/>
              <a:cxnLst/>
              <a:rect l="l" t="t" r="r" b="b"/>
              <a:pathLst>
                <a:path w="9234" h="11629" extrusionOk="0">
                  <a:moveTo>
                    <a:pt x="9234" y="1"/>
                  </a:moveTo>
                  <a:lnTo>
                    <a:pt x="8593" y="215"/>
                  </a:lnTo>
                  <a:cubicBezTo>
                    <a:pt x="8593" y="215"/>
                    <a:pt x="6092" y="6905"/>
                    <a:pt x="171" y="11094"/>
                  </a:cubicBezTo>
                  <a:lnTo>
                    <a:pt x="0" y="11628"/>
                  </a:lnTo>
                  <a:cubicBezTo>
                    <a:pt x="0" y="11628"/>
                    <a:pt x="5921" y="8743"/>
                    <a:pt x="9234" y="1"/>
                  </a:cubicBezTo>
                  <a:close/>
                </a:path>
              </a:pathLst>
            </a:custGeom>
            <a:solidFill>
              <a:srgbClr val="7F7F0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8" name="Google Shape;2418;p27"/>
            <p:cNvSpPr/>
            <p:nvPr/>
          </p:nvSpPr>
          <p:spPr>
            <a:xfrm rot="1614953">
              <a:off x="6719724" y="2274030"/>
              <a:ext cx="80405" cy="91054"/>
            </a:xfrm>
            <a:custGeom>
              <a:avLst/>
              <a:gdLst/>
              <a:ahLst/>
              <a:cxnLst/>
              <a:rect l="l" t="t" r="r" b="b"/>
              <a:pathLst>
                <a:path w="3058" h="3463" extrusionOk="0">
                  <a:moveTo>
                    <a:pt x="1" y="2544"/>
                  </a:moveTo>
                  <a:lnTo>
                    <a:pt x="1176" y="3463"/>
                  </a:lnTo>
                  <a:lnTo>
                    <a:pt x="3057" y="855"/>
                  </a:lnTo>
                  <a:lnTo>
                    <a:pt x="1967" y="0"/>
                  </a:lnTo>
                  <a:close/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19" name="Google Shape;2419;p27"/>
            <p:cNvSpPr/>
            <p:nvPr/>
          </p:nvSpPr>
          <p:spPr>
            <a:xfrm rot="1614953">
              <a:off x="7445176" y="3777801"/>
              <a:ext cx="73648" cy="83770"/>
            </a:xfrm>
            <a:custGeom>
              <a:avLst/>
              <a:gdLst/>
              <a:ahLst/>
              <a:cxnLst/>
              <a:rect l="l" t="t" r="r" b="b"/>
              <a:pathLst>
                <a:path w="2801" h="3186" extrusionOk="0">
                  <a:moveTo>
                    <a:pt x="0" y="2544"/>
                  </a:moveTo>
                  <a:lnTo>
                    <a:pt x="834" y="3185"/>
                  </a:lnTo>
                  <a:lnTo>
                    <a:pt x="2800" y="642"/>
                  </a:lnTo>
                  <a:lnTo>
                    <a:pt x="1967" y="0"/>
                  </a:lnTo>
                  <a:close/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420" name="Google Shape;2420;p27"/>
          <p:cNvGrpSpPr/>
          <p:nvPr/>
        </p:nvGrpSpPr>
        <p:grpSpPr>
          <a:xfrm rot="-3958038">
            <a:off x="2934148" y="4772073"/>
            <a:ext cx="2615489" cy="4113583"/>
            <a:chOff x="6013848" y="1327326"/>
            <a:chExt cx="2212362" cy="3479553"/>
          </a:xfrm>
        </p:grpSpPr>
        <p:sp>
          <p:nvSpPr>
            <p:cNvPr id="2421" name="Google Shape;2421;p27"/>
            <p:cNvSpPr/>
            <p:nvPr/>
          </p:nvSpPr>
          <p:spPr>
            <a:xfrm rot="1614953">
              <a:off x="7702228" y="2714318"/>
              <a:ext cx="605" cy="1157"/>
            </a:xfrm>
            <a:custGeom>
              <a:avLst/>
              <a:gdLst/>
              <a:ahLst/>
              <a:cxnLst/>
              <a:rect l="l" t="t" r="r" b="b"/>
              <a:pathLst>
                <a:path w="23" h="44" extrusionOk="0">
                  <a:moveTo>
                    <a:pt x="1" y="1"/>
                  </a:moveTo>
                  <a:cubicBezTo>
                    <a:pt x="1" y="1"/>
                    <a:pt x="1" y="22"/>
                    <a:pt x="22" y="44"/>
                  </a:cubicBezTo>
                  <a:cubicBezTo>
                    <a:pt x="1" y="22"/>
                    <a:pt x="1" y="22"/>
                    <a:pt x="1" y="1"/>
                  </a:cubicBezTo>
                  <a:close/>
                </a:path>
              </a:pathLst>
            </a:custGeom>
            <a:solidFill>
              <a:srgbClr val="7F4A0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2" name="Google Shape;2422;p27"/>
            <p:cNvSpPr/>
            <p:nvPr/>
          </p:nvSpPr>
          <p:spPr>
            <a:xfrm rot="1614953">
              <a:off x="6223385" y="2322349"/>
              <a:ext cx="1723105" cy="1334753"/>
            </a:xfrm>
            <a:custGeom>
              <a:avLst/>
              <a:gdLst/>
              <a:ahLst/>
              <a:cxnLst/>
              <a:rect l="l" t="t" r="r" b="b"/>
              <a:pathLst>
                <a:path w="65534" h="50764" extrusionOk="0">
                  <a:moveTo>
                    <a:pt x="1" y="1304"/>
                  </a:moveTo>
                  <a:lnTo>
                    <a:pt x="64208" y="50763"/>
                  </a:lnTo>
                  <a:lnTo>
                    <a:pt x="65534" y="49053"/>
                  </a:lnTo>
                  <a:lnTo>
                    <a:pt x="1005" y="0"/>
                  </a:lnTo>
                  <a:close/>
                </a:path>
              </a:pathLst>
            </a:custGeom>
            <a:solidFill>
              <a:srgbClr val="4532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3" name="Google Shape;2423;p27"/>
            <p:cNvSpPr/>
            <p:nvPr/>
          </p:nvSpPr>
          <p:spPr>
            <a:xfrm rot="1614953">
              <a:off x="6806064" y="2780470"/>
              <a:ext cx="576638" cy="455821"/>
            </a:xfrm>
            <a:custGeom>
              <a:avLst/>
              <a:gdLst/>
              <a:ahLst/>
              <a:cxnLst/>
              <a:rect l="l" t="t" r="r" b="b"/>
              <a:pathLst>
                <a:path w="21931" h="17336" extrusionOk="0">
                  <a:moveTo>
                    <a:pt x="0" y="1497"/>
                  </a:moveTo>
                  <a:lnTo>
                    <a:pt x="20669" y="17335"/>
                  </a:lnTo>
                  <a:lnTo>
                    <a:pt x="21930" y="15796"/>
                  </a:lnTo>
                  <a:lnTo>
                    <a:pt x="1176" y="1"/>
                  </a:lnTo>
                  <a:close/>
                </a:path>
              </a:pathLst>
            </a:custGeom>
            <a:solidFill>
              <a:srgbClr val="EBCA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4" name="Google Shape;2424;p27"/>
            <p:cNvSpPr/>
            <p:nvPr/>
          </p:nvSpPr>
          <p:spPr>
            <a:xfrm rot="1614953">
              <a:off x="6130294" y="1478141"/>
              <a:ext cx="837389" cy="714862"/>
            </a:xfrm>
            <a:custGeom>
              <a:avLst/>
              <a:gdLst/>
              <a:ahLst/>
              <a:cxnLst/>
              <a:rect l="l" t="t" r="r" b="b"/>
              <a:pathLst>
                <a:path w="31848" h="27188" extrusionOk="0">
                  <a:moveTo>
                    <a:pt x="1" y="11627"/>
                  </a:moveTo>
                  <a:lnTo>
                    <a:pt x="17527" y="24003"/>
                  </a:lnTo>
                  <a:cubicBezTo>
                    <a:pt x="18831" y="24922"/>
                    <a:pt x="20520" y="25179"/>
                    <a:pt x="22037" y="24666"/>
                  </a:cubicBezTo>
                  <a:lnTo>
                    <a:pt x="22037" y="24666"/>
                  </a:lnTo>
                  <a:cubicBezTo>
                    <a:pt x="23405" y="24217"/>
                    <a:pt x="24987" y="23789"/>
                    <a:pt x="25692" y="23939"/>
                  </a:cubicBezTo>
                  <a:lnTo>
                    <a:pt x="25692" y="23939"/>
                  </a:lnTo>
                  <a:cubicBezTo>
                    <a:pt x="26996" y="24217"/>
                    <a:pt x="29882" y="27188"/>
                    <a:pt x="29882" y="27188"/>
                  </a:cubicBezTo>
                  <a:lnTo>
                    <a:pt x="29882" y="27188"/>
                  </a:lnTo>
                  <a:lnTo>
                    <a:pt x="31848" y="24644"/>
                  </a:lnTo>
                  <a:cubicBezTo>
                    <a:pt x="31848" y="24644"/>
                    <a:pt x="28428" y="22721"/>
                    <a:pt x="27894" y="21588"/>
                  </a:cubicBezTo>
                  <a:lnTo>
                    <a:pt x="27894" y="21588"/>
                  </a:lnTo>
                  <a:cubicBezTo>
                    <a:pt x="27594" y="20925"/>
                    <a:pt x="27637" y="19493"/>
                    <a:pt x="27765" y="18189"/>
                  </a:cubicBezTo>
                  <a:lnTo>
                    <a:pt x="27765" y="18189"/>
                  </a:lnTo>
                  <a:cubicBezTo>
                    <a:pt x="27936" y="16522"/>
                    <a:pt x="27253" y="14855"/>
                    <a:pt x="25949" y="13786"/>
                  </a:cubicBezTo>
                  <a:lnTo>
                    <a:pt x="25949" y="13786"/>
                  </a:lnTo>
                  <a:lnTo>
                    <a:pt x="9256" y="0"/>
                  </a:lnTo>
                  <a:cubicBezTo>
                    <a:pt x="2779" y="3591"/>
                    <a:pt x="1" y="11627"/>
                    <a:pt x="1" y="1162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5" name="Google Shape;2425;p27"/>
            <p:cNvSpPr/>
            <p:nvPr/>
          </p:nvSpPr>
          <p:spPr>
            <a:xfrm rot="1614953">
              <a:off x="6412360" y="1894053"/>
              <a:ext cx="455794" cy="366450"/>
            </a:xfrm>
            <a:custGeom>
              <a:avLst/>
              <a:gdLst/>
              <a:ahLst/>
              <a:cxnLst/>
              <a:rect l="l" t="t" r="r" b="b"/>
              <a:pathLst>
                <a:path w="17335" h="13937" extrusionOk="0">
                  <a:moveTo>
                    <a:pt x="13274" y="4660"/>
                  </a:moveTo>
                  <a:cubicBezTo>
                    <a:pt x="12761" y="6862"/>
                    <a:pt x="12675" y="7802"/>
                    <a:pt x="11350" y="7140"/>
                  </a:cubicBezTo>
                  <a:cubicBezTo>
                    <a:pt x="10025" y="6456"/>
                    <a:pt x="1176" y="1"/>
                    <a:pt x="599" y="685"/>
                  </a:cubicBezTo>
                  <a:cubicBezTo>
                    <a:pt x="1" y="1369"/>
                    <a:pt x="10217" y="9320"/>
                    <a:pt x="10153" y="9876"/>
                  </a:cubicBezTo>
                  <a:cubicBezTo>
                    <a:pt x="10089" y="10410"/>
                    <a:pt x="8272" y="11179"/>
                    <a:pt x="8272" y="11179"/>
                  </a:cubicBezTo>
                  <a:cubicBezTo>
                    <a:pt x="8272" y="11179"/>
                    <a:pt x="10217" y="10538"/>
                    <a:pt x="11179" y="10688"/>
                  </a:cubicBezTo>
                  <a:cubicBezTo>
                    <a:pt x="12141" y="10859"/>
                    <a:pt x="15369" y="13937"/>
                    <a:pt x="15369" y="13937"/>
                  </a:cubicBezTo>
                  <a:cubicBezTo>
                    <a:pt x="15369" y="13937"/>
                    <a:pt x="13979" y="12483"/>
                    <a:pt x="11350" y="10218"/>
                  </a:cubicBezTo>
                  <a:cubicBezTo>
                    <a:pt x="8743" y="7952"/>
                    <a:pt x="1881" y="2609"/>
                    <a:pt x="2159" y="1903"/>
                  </a:cubicBezTo>
                  <a:cubicBezTo>
                    <a:pt x="2459" y="1219"/>
                    <a:pt x="11500" y="7525"/>
                    <a:pt x="13445" y="9042"/>
                  </a:cubicBezTo>
                  <a:cubicBezTo>
                    <a:pt x="15390" y="10560"/>
                    <a:pt x="17335" y="11393"/>
                    <a:pt x="17335" y="11393"/>
                  </a:cubicBezTo>
                  <a:cubicBezTo>
                    <a:pt x="17335" y="11393"/>
                    <a:pt x="14065" y="9662"/>
                    <a:pt x="13445" y="8444"/>
                  </a:cubicBezTo>
                  <a:cubicBezTo>
                    <a:pt x="12804" y="7225"/>
                    <a:pt x="13338" y="6328"/>
                    <a:pt x="13274" y="4660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6" name="Google Shape;2426;p27"/>
            <p:cNvSpPr/>
            <p:nvPr/>
          </p:nvSpPr>
          <p:spPr>
            <a:xfrm rot="1614953">
              <a:off x="6407925" y="1889074"/>
              <a:ext cx="461421" cy="370367"/>
            </a:xfrm>
            <a:custGeom>
              <a:avLst/>
              <a:gdLst/>
              <a:ahLst/>
              <a:cxnLst/>
              <a:rect l="l" t="t" r="r" b="b"/>
              <a:pathLst>
                <a:path w="17549" h="14086" extrusionOk="0">
                  <a:moveTo>
                    <a:pt x="17549" y="11542"/>
                  </a:moveTo>
                  <a:cubicBezTo>
                    <a:pt x="17549" y="11542"/>
                    <a:pt x="1176" y="0"/>
                    <a:pt x="578" y="663"/>
                  </a:cubicBezTo>
                  <a:cubicBezTo>
                    <a:pt x="1" y="1325"/>
                    <a:pt x="13808" y="12354"/>
                    <a:pt x="15583" y="14086"/>
                  </a:cubicBezTo>
                  <a:close/>
                </a:path>
              </a:pathLst>
            </a:custGeom>
            <a:solidFill>
              <a:srgbClr val="7F4A0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7" name="Google Shape;2427;p27"/>
            <p:cNvSpPr/>
            <p:nvPr/>
          </p:nvSpPr>
          <p:spPr>
            <a:xfrm rot="1614953">
              <a:off x="6254239" y="1687153"/>
              <a:ext cx="552448" cy="440623"/>
            </a:xfrm>
            <a:custGeom>
              <a:avLst/>
              <a:gdLst/>
              <a:ahLst/>
              <a:cxnLst/>
              <a:rect l="l" t="t" r="r" b="b"/>
              <a:pathLst>
                <a:path w="21011" h="16758" extrusionOk="0">
                  <a:moveTo>
                    <a:pt x="0" y="1"/>
                  </a:moveTo>
                  <a:cubicBezTo>
                    <a:pt x="0" y="1"/>
                    <a:pt x="7310" y="5130"/>
                    <a:pt x="10623" y="7845"/>
                  </a:cubicBezTo>
                  <a:cubicBezTo>
                    <a:pt x="13936" y="10559"/>
                    <a:pt x="21011" y="16758"/>
                    <a:pt x="21011" y="16758"/>
                  </a:cubicBezTo>
                  <a:cubicBezTo>
                    <a:pt x="21011" y="16758"/>
                    <a:pt x="20006" y="15775"/>
                    <a:pt x="18937" y="15967"/>
                  </a:cubicBezTo>
                  <a:cubicBezTo>
                    <a:pt x="17890" y="16159"/>
                    <a:pt x="17655" y="16202"/>
                    <a:pt x="17655" y="16202"/>
                  </a:cubicBezTo>
                  <a:cubicBezTo>
                    <a:pt x="17655" y="16202"/>
                    <a:pt x="17741" y="14791"/>
                    <a:pt x="16992" y="13894"/>
                  </a:cubicBezTo>
                  <a:cubicBezTo>
                    <a:pt x="16223" y="12996"/>
                    <a:pt x="5707" y="4104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8" name="Google Shape;2428;p27"/>
            <p:cNvSpPr/>
            <p:nvPr/>
          </p:nvSpPr>
          <p:spPr>
            <a:xfrm rot="1614953">
              <a:off x="7272891" y="3941301"/>
              <a:ext cx="836837" cy="714888"/>
            </a:xfrm>
            <a:custGeom>
              <a:avLst/>
              <a:gdLst/>
              <a:ahLst/>
              <a:cxnLst/>
              <a:rect l="l" t="t" r="r" b="b"/>
              <a:pathLst>
                <a:path w="31827" h="27189" extrusionOk="0">
                  <a:moveTo>
                    <a:pt x="1" y="2544"/>
                  </a:moveTo>
                  <a:cubicBezTo>
                    <a:pt x="1" y="2544"/>
                    <a:pt x="3421" y="4468"/>
                    <a:pt x="3934" y="5600"/>
                  </a:cubicBezTo>
                  <a:lnTo>
                    <a:pt x="3934" y="5600"/>
                  </a:lnTo>
                  <a:cubicBezTo>
                    <a:pt x="4254" y="6263"/>
                    <a:pt x="4212" y="7695"/>
                    <a:pt x="4083" y="8978"/>
                  </a:cubicBezTo>
                  <a:lnTo>
                    <a:pt x="4083" y="8978"/>
                  </a:lnTo>
                  <a:cubicBezTo>
                    <a:pt x="3912" y="10666"/>
                    <a:pt x="4596" y="12333"/>
                    <a:pt x="5900" y="13402"/>
                  </a:cubicBezTo>
                  <a:lnTo>
                    <a:pt x="5900" y="13402"/>
                  </a:lnTo>
                  <a:lnTo>
                    <a:pt x="22593" y="27188"/>
                  </a:lnTo>
                  <a:cubicBezTo>
                    <a:pt x="29070" y="23597"/>
                    <a:pt x="31827" y="15561"/>
                    <a:pt x="31827" y="15561"/>
                  </a:cubicBezTo>
                  <a:lnTo>
                    <a:pt x="31827" y="15561"/>
                  </a:lnTo>
                  <a:lnTo>
                    <a:pt x="14322" y="3185"/>
                  </a:lnTo>
                  <a:cubicBezTo>
                    <a:pt x="12996" y="2266"/>
                    <a:pt x="11329" y="2010"/>
                    <a:pt x="9790" y="2523"/>
                  </a:cubicBezTo>
                  <a:lnTo>
                    <a:pt x="9790" y="2523"/>
                  </a:lnTo>
                  <a:cubicBezTo>
                    <a:pt x="8444" y="2971"/>
                    <a:pt x="6862" y="3378"/>
                    <a:pt x="6157" y="3249"/>
                  </a:cubicBezTo>
                  <a:lnTo>
                    <a:pt x="6157" y="3249"/>
                  </a:lnTo>
                  <a:cubicBezTo>
                    <a:pt x="4853" y="2971"/>
                    <a:pt x="1967" y="1"/>
                    <a:pt x="1967" y="1"/>
                  </a:cubicBezTo>
                  <a:lnTo>
                    <a:pt x="196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9" name="Google Shape;2429;p27"/>
            <p:cNvSpPr/>
            <p:nvPr/>
          </p:nvSpPr>
          <p:spPr>
            <a:xfrm rot="1614953">
              <a:off x="7372394" y="3873934"/>
              <a:ext cx="455821" cy="366450"/>
            </a:xfrm>
            <a:custGeom>
              <a:avLst/>
              <a:gdLst/>
              <a:ahLst/>
              <a:cxnLst/>
              <a:rect l="l" t="t" r="r" b="b"/>
              <a:pathLst>
                <a:path w="17336" h="13937" extrusionOk="0">
                  <a:moveTo>
                    <a:pt x="4062" y="9277"/>
                  </a:moveTo>
                  <a:cubicBezTo>
                    <a:pt x="4554" y="7054"/>
                    <a:pt x="4639" y="6135"/>
                    <a:pt x="5986" y="6797"/>
                  </a:cubicBezTo>
                  <a:cubicBezTo>
                    <a:pt x="7311" y="7481"/>
                    <a:pt x="16138" y="13936"/>
                    <a:pt x="16737" y="13252"/>
                  </a:cubicBezTo>
                  <a:cubicBezTo>
                    <a:pt x="17335" y="12568"/>
                    <a:pt x="7118" y="4617"/>
                    <a:pt x="7183" y="4062"/>
                  </a:cubicBezTo>
                  <a:cubicBezTo>
                    <a:pt x="7247" y="3527"/>
                    <a:pt x="9042" y="2758"/>
                    <a:pt x="9042" y="2758"/>
                  </a:cubicBezTo>
                  <a:cubicBezTo>
                    <a:pt x="9042" y="2758"/>
                    <a:pt x="7118" y="3399"/>
                    <a:pt x="6157" y="3249"/>
                  </a:cubicBezTo>
                  <a:cubicBezTo>
                    <a:pt x="5173" y="3078"/>
                    <a:pt x="1967" y="1"/>
                    <a:pt x="1967" y="1"/>
                  </a:cubicBezTo>
                  <a:cubicBezTo>
                    <a:pt x="1967" y="1"/>
                    <a:pt x="3357" y="1454"/>
                    <a:pt x="5986" y="3720"/>
                  </a:cubicBezTo>
                  <a:cubicBezTo>
                    <a:pt x="8593" y="5985"/>
                    <a:pt x="15454" y="11329"/>
                    <a:pt x="15155" y="12034"/>
                  </a:cubicBezTo>
                  <a:cubicBezTo>
                    <a:pt x="14877" y="12718"/>
                    <a:pt x="5836" y="6413"/>
                    <a:pt x="3870" y="4895"/>
                  </a:cubicBezTo>
                  <a:cubicBezTo>
                    <a:pt x="1925" y="3378"/>
                    <a:pt x="1" y="2544"/>
                    <a:pt x="1" y="2544"/>
                  </a:cubicBezTo>
                  <a:cubicBezTo>
                    <a:pt x="1" y="2544"/>
                    <a:pt x="3250" y="4275"/>
                    <a:pt x="3891" y="5494"/>
                  </a:cubicBezTo>
                  <a:cubicBezTo>
                    <a:pt x="4511" y="6712"/>
                    <a:pt x="3998" y="7588"/>
                    <a:pt x="4062" y="9277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0" name="Google Shape;2430;p27"/>
            <p:cNvSpPr/>
            <p:nvPr/>
          </p:nvSpPr>
          <p:spPr>
            <a:xfrm rot="1614953">
              <a:off x="7360812" y="3882998"/>
              <a:ext cx="505278" cy="405784"/>
            </a:xfrm>
            <a:custGeom>
              <a:avLst/>
              <a:gdLst/>
              <a:ahLst/>
              <a:cxnLst/>
              <a:rect l="l" t="t" r="r" b="b"/>
              <a:pathLst>
                <a:path w="19217" h="15433" extrusionOk="0">
                  <a:moveTo>
                    <a:pt x="1" y="2544"/>
                  </a:moveTo>
                  <a:cubicBezTo>
                    <a:pt x="1" y="2544"/>
                    <a:pt x="18404" y="15433"/>
                    <a:pt x="18831" y="14877"/>
                  </a:cubicBezTo>
                  <a:cubicBezTo>
                    <a:pt x="19216" y="14385"/>
                    <a:pt x="3741" y="1732"/>
                    <a:pt x="1967" y="1"/>
                  </a:cubicBezTo>
                  <a:close/>
                </a:path>
              </a:pathLst>
            </a:custGeom>
            <a:solidFill>
              <a:srgbClr val="7F4A0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1" name="Google Shape;2431;p27"/>
            <p:cNvSpPr/>
            <p:nvPr/>
          </p:nvSpPr>
          <p:spPr>
            <a:xfrm rot="1614953">
              <a:off x="7369129" y="4034497"/>
              <a:ext cx="574956" cy="411963"/>
            </a:xfrm>
            <a:custGeom>
              <a:avLst/>
              <a:gdLst/>
              <a:ahLst/>
              <a:cxnLst/>
              <a:rect l="l" t="t" r="r" b="b"/>
              <a:pathLst>
                <a:path w="21867" h="15668" extrusionOk="0">
                  <a:moveTo>
                    <a:pt x="21867" y="15667"/>
                  </a:moveTo>
                  <a:cubicBezTo>
                    <a:pt x="21867" y="15667"/>
                    <a:pt x="15454" y="10409"/>
                    <a:pt x="11757" y="7930"/>
                  </a:cubicBezTo>
                  <a:cubicBezTo>
                    <a:pt x="8209" y="5557"/>
                    <a:pt x="1" y="0"/>
                    <a:pt x="1" y="0"/>
                  </a:cubicBezTo>
                  <a:cubicBezTo>
                    <a:pt x="1" y="0"/>
                    <a:pt x="1198" y="727"/>
                    <a:pt x="1305" y="1796"/>
                  </a:cubicBezTo>
                  <a:cubicBezTo>
                    <a:pt x="1390" y="2864"/>
                    <a:pt x="1390" y="3121"/>
                    <a:pt x="1390" y="3121"/>
                  </a:cubicBezTo>
                  <a:cubicBezTo>
                    <a:pt x="1390" y="3121"/>
                    <a:pt x="2715" y="2672"/>
                    <a:pt x="3784" y="3185"/>
                  </a:cubicBezTo>
                  <a:cubicBezTo>
                    <a:pt x="4853" y="3677"/>
                    <a:pt x="15732" y="11350"/>
                    <a:pt x="21867" y="1566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2" name="Google Shape;2432;p27"/>
            <p:cNvSpPr/>
            <p:nvPr/>
          </p:nvSpPr>
          <p:spPr>
            <a:xfrm rot="1614953">
              <a:off x="7742158" y="4462722"/>
              <a:ext cx="242792" cy="305765"/>
            </a:xfrm>
            <a:custGeom>
              <a:avLst/>
              <a:gdLst/>
              <a:ahLst/>
              <a:cxnLst/>
              <a:rect l="l" t="t" r="r" b="b"/>
              <a:pathLst>
                <a:path w="9234" h="11629" extrusionOk="0">
                  <a:moveTo>
                    <a:pt x="9234" y="1"/>
                  </a:moveTo>
                  <a:lnTo>
                    <a:pt x="8593" y="215"/>
                  </a:lnTo>
                  <a:cubicBezTo>
                    <a:pt x="8593" y="215"/>
                    <a:pt x="6092" y="6905"/>
                    <a:pt x="171" y="11094"/>
                  </a:cubicBezTo>
                  <a:lnTo>
                    <a:pt x="0" y="11628"/>
                  </a:lnTo>
                  <a:cubicBezTo>
                    <a:pt x="0" y="11628"/>
                    <a:pt x="5921" y="8743"/>
                    <a:pt x="9234" y="1"/>
                  </a:cubicBezTo>
                  <a:close/>
                </a:path>
              </a:pathLst>
            </a:custGeom>
            <a:solidFill>
              <a:srgbClr val="7F7F0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3" name="Google Shape;2433;p27"/>
            <p:cNvSpPr/>
            <p:nvPr/>
          </p:nvSpPr>
          <p:spPr>
            <a:xfrm rot="1614953">
              <a:off x="6719724" y="2274030"/>
              <a:ext cx="80405" cy="91054"/>
            </a:xfrm>
            <a:custGeom>
              <a:avLst/>
              <a:gdLst/>
              <a:ahLst/>
              <a:cxnLst/>
              <a:rect l="l" t="t" r="r" b="b"/>
              <a:pathLst>
                <a:path w="3058" h="3463" extrusionOk="0">
                  <a:moveTo>
                    <a:pt x="1" y="2544"/>
                  </a:moveTo>
                  <a:lnTo>
                    <a:pt x="1176" y="3463"/>
                  </a:lnTo>
                  <a:lnTo>
                    <a:pt x="3057" y="855"/>
                  </a:lnTo>
                  <a:lnTo>
                    <a:pt x="1967" y="0"/>
                  </a:lnTo>
                  <a:close/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4" name="Google Shape;2434;p27"/>
            <p:cNvSpPr/>
            <p:nvPr/>
          </p:nvSpPr>
          <p:spPr>
            <a:xfrm rot="1614953">
              <a:off x="7445176" y="3777801"/>
              <a:ext cx="73648" cy="83770"/>
            </a:xfrm>
            <a:custGeom>
              <a:avLst/>
              <a:gdLst/>
              <a:ahLst/>
              <a:cxnLst/>
              <a:rect l="l" t="t" r="r" b="b"/>
              <a:pathLst>
                <a:path w="2801" h="3186" extrusionOk="0">
                  <a:moveTo>
                    <a:pt x="0" y="2544"/>
                  </a:moveTo>
                  <a:lnTo>
                    <a:pt x="834" y="3185"/>
                  </a:lnTo>
                  <a:lnTo>
                    <a:pt x="2800" y="642"/>
                  </a:lnTo>
                  <a:lnTo>
                    <a:pt x="1967" y="0"/>
                  </a:lnTo>
                  <a:close/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435" name="Google Shape;2435;p27"/>
          <p:cNvGrpSpPr/>
          <p:nvPr/>
        </p:nvGrpSpPr>
        <p:grpSpPr>
          <a:xfrm rot="-1281126">
            <a:off x="10530478" y="5368839"/>
            <a:ext cx="929577" cy="1138344"/>
            <a:chOff x="3397225" y="2974600"/>
            <a:chExt cx="381375" cy="467025"/>
          </a:xfrm>
        </p:grpSpPr>
        <p:sp>
          <p:nvSpPr>
            <p:cNvPr id="2436" name="Google Shape;2436;p27"/>
            <p:cNvSpPr/>
            <p:nvPr/>
          </p:nvSpPr>
          <p:spPr>
            <a:xfrm>
              <a:off x="3420625" y="2975250"/>
              <a:ext cx="272900" cy="446100"/>
            </a:xfrm>
            <a:custGeom>
              <a:avLst/>
              <a:gdLst/>
              <a:ahLst/>
              <a:cxnLst/>
              <a:rect l="l" t="t" r="r" b="b"/>
              <a:pathLst>
                <a:path w="10916" h="17844" extrusionOk="0">
                  <a:moveTo>
                    <a:pt x="6550" y="1"/>
                  </a:moveTo>
                  <a:cubicBezTo>
                    <a:pt x="6550" y="1"/>
                    <a:pt x="4707" y="1673"/>
                    <a:pt x="3412" y="2023"/>
                  </a:cubicBezTo>
                  <a:cubicBezTo>
                    <a:pt x="3114" y="2103"/>
                    <a:pt x="2773" y="2134"/>
                    <a:pt x="2425" y="2134"/>
                  </a:cubicBezTo>
                  <a:cubicBezTo>
                    <a:pt x="1256" y="2134"/>
                    <a:pt x="0" y="1787"/>
                    <a:pt x="0" y="1787"/>
                  </a:cubicBezTo>
                  <a:lnTo>
                    <a:pt x="0" y="1787"/>
                  </a:lnTo>
                  <a:lnTo>
                    <a:pt x="4376" y="17843"/>
                  </a:lnTo>
                  <a:lnTo>
                    <a:pt x="10916" y="16057"/>
                  </a:lnTo>
                  <a:lnTo>
                    <a:pt x="655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7" name="Google Shape;2437;p27"/>
            <p:cNvSpPr/>
            <p:nvPr/>
          </p:nvSpPr>
          <p:spPr>
            <a:xfrm>
              <a:off x="3397225" y="3015900"/>
              <a:ext cx="212900" cy="425725"/>
            </a:xfrm>
            <a:custGeom>
              <a:avLst/>
              <a:gdLst/>
              <a:ahLst/>
              <a:cxnLst/>
              <a:rect l="l" t="t" r="r" b="b"/>
              <a:pathLst>
                <a:path w="8516" h="17029" extrusionOk="0">
                  <a:moveTo>
                    <a:pt x="1749" y="0"/>
                  </a:moveTo>
                  <a:cubicBezTo>
                    <a:pt x="483" y="104"/>
                    <a:pt x="190" y="662"/>
                    <a:pt x="246" y="1011"/>
                  </a:cubicBezTo>
                  <a:cubicBezTo>
                    <a:pt x="294" y="1361"/>
                    <a:pt x="851" y="1021"/>
                    <a:pt x="1872" y="4962"/>
                  </a:cubicBezTo>
                  <a:cubicBezTo>
                    <a:pt x="2741" y="8288"/>
                    <a:pt x="1" y="9933"/>
                    <a:pt x="1" y="9933"/>
                  </a:cubicBezTo>
                  <a:cubicBezTo>
                    <a:pt x="1" y="9933"/>
                    <a:pt x="1598" y="15802"/>
                    <a:pt x="1796" y="16520"/>
                  </a:cubicBezTo>
                  <a:cubicBezTo>
                    <a:pt x="1902" y="16926"/>
                    <a:pt x="2117" y="17029"/>
                    <a:pt x="2328" y="17029"/>
                  </a:cubicBezTo>
                  <a:cubicBezTo>
                    <a:pt x="2496" y="17029"/>
                    <a:pt x="2661" y="16965"/>
                    <a:pt x="2770" y="16936"/>
                  </a:cubicBezTo>
                  <a:cubicBezTo>
                    <a:pt x="3015" y="16869"/>
                    <a:pt x="7798" y="15537"/>
                    <a:pt x="8157" y="15442"/>
                  </a:cubicBezTo>
                  <a:cubicBezTo>
                    <a:pt x="8516" y="15338"/>
                    <a:pt x="8336" y="14819"/>
                    <a:pt x="8336" y="14819"/>
                  </a:cubicBezTo>
                  <a:cubicBezTo>
                    <a:pt x="8336" y="14819"/>
                    <a:pt x="5860" y="5737"/>
                    <a:pt x="5378" y="3941"/>
                  </a:cubicBezTo>
                  <a:cubicBezTo>
                    <a:pt x="2968" y="3620"/>
                    <a:pt x="1749" y="0"/>
                    <a:pt x="174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8" name="Google Shape;2438;p27"/>
            <p:cNvSpPr/>
            <p:nvPr/>
          </p:nvSpPr>
          <p:spPr>
            <a:xfrm>
              <a:off x="3536875" y="2974600"/>
              <a:ext cx="241725" cy="421750"/>
            </a:xfrm>
            <a:custGeom>
              <a:avLst/>
              <a:gdLst/>
              <a:ahLst/>
              <a:cxnLst/>
              <a:rect l="l" t="t" r="r" b="b"/>
              <a:pathLst>
                <a:path w="9669" h="16870" extrusionOk="0">
                  <a:moveTo>
                    <a:pt x="2207" y="1"/>
                  </a:moveTo>
                  <a:cubicBezTo>
                    <a:pt x="1934" y="1"/>
                    <a:pt x="1580" y="83"/>
                    <a:pt x="1134" y="301"/>
                  </a:cubicBezTo>
                  <a:cubicBezTo>
                    <a:pt x="1134" y="301"/>
                    <a:pt x="1919" y="4043"/>
                    <a:pt x="0" y="5546"/>
                  </a:cubicBezTo>
                  <a:cubicBezTo>
                    <a:pt x="501" y="7332"/>
                    <a:pt x="2958" y="16414"/>
                    <a:pt x="2958" y="16414"/>
                  </a:cubicBezTo>
                  <a:cubicBezTo>
                    <a:pt x="2958" y="16414"/>
                    <a:pt x="3054" y="16869"/>
                    <a:pt x="3348" y="16869"/>
                  </a:cubicBezTo>
                  <a:cubicBezTo>
                    <a:pt x="3374" y="16869"/>
                    <a:pt x="3402" y="16866"/>
                    <a:pt x="3431" y="16858"/>
                  </a:cubicBezTo>
                  <a:cubicBezTo>
                    <a:pt x="3790" y="16754"/>
                    <a:pt x="8591" y="15478"/>
                    <a:pt x="8836" y="15412"/>
                  </a:cubicBezTo>
                  <a:cubicBezTo>
                    <a:pt x="9082" y="15346"/>
                    <a:pt x="9668" y="15289"/>
                    <a:pt x="9470" y="14562"/>
                  </a:cubicBezTo>
                  <a:cubicBezTo>
                    <a:pt x="9271" y="13843"/>
                    <a:pt x="7674" y="7975"/>
                    <a:pt x="7674" y="7975"/>
                  </a:cubicBezTo>
                  <a:cubicBezTo>
                    <a:pt x="7674" y="7975"/>
                    <a:pt x="4480" y="7946"/>
                    <a:pt x="3535" y="4648"/>
                  </a:cubicBezTo>
                  <a:cubicBezTo>
                    <a:pt x="2429" y="726"/>
                    <a:pt x="3072" y="735"/>
                    <a:pt x="2939" y="405"/>
                  </a:cubicBezTo>
                  <a:cubicBezTo>
                    <a:pt x="2864" y="203"/>
                    <a:pt x="2634" y="1"/>
                    <a:pt x="220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9" name="Google Shape;2439;p27"/>
            <p:cNvSpPr/>
            <p:nvPr/>
          </p:nvSpPr>
          <p:spPr>
            <a:xfrm>
              <a:off x="3400300" y="3185300"/>
              <a:ext cx="340725" cy="124300"/>
            </a:xfrm>
            <a:custGeom>
              <a:avLst/>
              <a:gdLst/>
              <a:ahLst/>
              <a:cxnLst/>
              <a:rect l="l" t="t" r="r" b="b"/>
              <a:pathLst>
                <a:path w="13629" h="4972" extrusionOk="0">
                  <a:moveTo>
                    <a:pt x="13260" y="0"/>
                  </a:moveTo>
                  <a:lnTo>
                    <a:pt x="1" y="3601"/>
                  </a:lnTo>
                  <a:lnTo>
                    <a:pt x="369" y="4971"/>
                  </a:lnTo>
                  <a:lnTo>
                    <a:pt x="13628" y="1361"/>
                  </a:lnTo>
                  <a:lnTo>
                    <a:pt x="1326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0" name="Google Shape;2440;p27"/>
            <p:cNvSpPr/>
            <p:nvPr/>
          </p:nvSpPr>
          <p:spPr>
            <a:xfrm>
              <a:off x="3424400" y="3273650"/>
              <a:ext cx="340725" cy="124550"/>
            </a:xfrm>
            <a:custGeom>
              <a:avLst/>
              <a:gdLst/>
              <a:ahLst/>
              <a:cxnLst/>
              <a:rect l="l" t="t" r="r" b="b"/>
              <a:pathLst>
                <a:path w="13629" h="4982" extrusionOk="0">
                  <a:moveTo>
                    <a:pt x="13260" y="1"/>
                  </a:moveTo>
                  <a:lnTo>
                    <a:pt x="1" y="3611"/>
                  </a:lnTo>
                  <a:lnTo>
                    <a:pt x="369" y="4981"/>
                  </a:lnTo>
                  <a:lnTo>
                    <a:pt x="13628" y="1371"/>
                  </a:lnTo>
                  <a:lnTo>
                    <a:pt x="1326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1" name="Google Shape;2441;p27"/>
            <p:cNvSpPr/>
            <p:nvPr/>
          </p:nvSpPr>
          <p:spPr>
            <a:xfrm>
              <a:off x="3553175" y="3300250"/>
              <a:ext cx="46800" cy="71600"/>
            </a:xfrm>
            <a:custGeom>
              <a:avLst/>
              <a:gdLst/>
              <a:ahLst/>
              <a:cxnLst/>
              <a:rect l="l" t="t" r="r" b="b"/>
              <a:pathLst>
                <a:path w="1872" h="2864" extrusionOk="0">
                  <a:moveTo>
                    <a:pt x="915" y="0"/>
                  </a:moveTo>
                  <a:cubicBezTo>
                    <a:pt x="882" y="0"/>
                    <a:pt x="847" y="5"/>
                    <a:pt x="813" y="14"/>
                  </a:cubicBezTo>
                  <a:lnTo>
                    <a:pt x="331" y="146"/>
                  </a:lnTo>
                  <a:cubicBezTo>
                    <a:pt x="123" y="203"/>
                    <a:pt x="0" y="411"/>
                    <a:pt x="57" y="619"/>
                  </a:cubicBezTo>
                  <a:lnTo>
                    <a:pt x="596" y="2575"/>
                  </a:lnTo>
                  <a:cubicBezTo>
                    <a:pt x="635" y="2749"/>
                    <a:pt x="793" y="2863"/>
                    <a:pt x="965" y="2863"/>
                  </a:cubicBezTo>
                  <a:cubicBezTo>
                    <a:pt x="999" y="2863"/>
                    <a:pt x="1034" y="2859"/>
                    <a:pt x="1068" y="2849"/>
                  </a:cubicBezTo>
                  <a:lnTo>
                    <a:pt x="1550" y="2717"/>
                  </a:lnTo>
                  <a:cubicBezTo>
                    <a:pt x="1749" y="2660"/>
                    <a:pt x="1871" y="2452"/>
                    <a:pt x="1815" y="2244"/>
                  </a:cubicBezTo>
                  <a:lnTo>
                    <a:pt x="1285" y="288"/>
                  </a:lnTo>
                  <a:cubicBezTo>
                    <a:pt x="1238" y="115"/>
                    <a:pt x="1085" y="0"/>
                    <a:pt x="915" y="0"/>
                  </a:cubicBezTo>
                  <a:close/>
                </a:path>
              </a:pathLst>
            </a:custGeom>
            <a:solidFill>
              <a:srgbClr val="2C3F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2" name="Google Shape;2442;p27"/>
            <p:cNvSpPr/>
            <p:nvPr/>
          </p:nvSpPr>
          <p:spPr>
            <a:xfrm>
              <a:off x="3587425" y="3291025"/>
              <a:ext cx="46800" cy="71600"/>
            </a:xfrm>
            <a:custGeom>
              <a:avLst/>
              <a:gdLst/>
              <a:ahLst/>
              <a:cxnLst/>
              <a:rect l="l" t="t" r="r" b="b"/>
              <a:pathLst>
                <a:path w="1872" h="2864" extrusionOk="0">
                  <a:moveTo>
                    <a:pt x="907" y="1"/>
                  </a:moveTo>
                  <a:cubicBezTo>
                    <a:pt x="873" y="1"/>
                    <a:pt x="838" y="5"/>
                    <a:pt x="804" y="15"/>
                  </a:cubicBezTo>
                  <a:lnTo>
                    <a:pt x="331" y="147"/>
                  </a:lnTo>
                  <a:cubicBezTo>
                    <a:pt x="123" y="194"/>
                    <a:pt x="0" y="411"/>
                    <a:pt x="57" y="619"/>
                  </a:cubicBezTo>
                  <a:lnTo>
                    <a:pt x="586" y="2576"/>
                  </a:lnTo>
                  <a:cubicBezTo>
                    <a:pt x="634" y="2749"/>
                    <a:pt x="793" y="2864"/>
                    <a:pt x="965" y="2864"/>
                  </a:cubicBezTo>
                  <a:cubicBezTo>
                    <a:pt x="1000" y="2864"/>
                    <a:pt x="1034" y="2859"/>
                    <a:pt x="1068" y="2850"/>
                  </a:cubicBezTo>
                  <a:lnTo>
                    <a:pt x="1541" y="2717"/>
                  </a:lnTo>
                  <a:cubicBezTo>
                    <a:pt x="1749" y="2661"/>
                    <a:pt x="1872" y="2443"/>
                    <a:pt x="1815" y="2245"/>
                  </a:cubicBezTo>
                  <a:lnTo>
                    <a:pt x="1286" y="279"/>
                  </a:lnTo>
                  <a:cubicBezTo>
                    <a:pt x="1238" y="114"/>
                    <a:pt x="1079" y="1"/>
                    <a:pt x="907" y="1"/>
                  </a:cubicBezTo>
                  <a:close/>
                </a:path>
              </a:pathLst>
            </a:custGeom>
            <a:solidFill>
              <a:srgbClr val="2C3F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3" name="Google Shape;2443;p27"/>
            <p:cNvSpPr/>
            <p:nvPr/>
          </p:nvSpPr>
          <p:spPr>
            <a:xfrm>
              <a:off x="3532375" y="3217325"/>
              <a:ext cx="46800" cy="71575"/>
            </a:xfrm>
            <a:custGeom>
              <a:avLst/>
              <a:gdLst/>
              <a:ahLst/>
              <a:cxnLst/>
              <a:rect l="l" t="t" r="r" b="b"/>
              <a:pathLst>
                <a:path w="1872" h="2863" extrusionOk="0">
                  <a:moveTo>
                    <a:pt x="916" y="0"/>
                  </a:moveTo>
                  <a:cubicBezTo>
                    <a:pt x="882" y="0"/>
                    <a:pt x="848" y="5"/>
                    <a:pt x="813" y="14"/>
                  </a:cubicBezTo>
                  <a:lnTo>
                    <a:pt x="331" y="146"/>
                  </a:lnTo>
                  <a:cubicBezTo>
                    <a:pt x="123" y="203"/>
                    <a:pt x="0" y="411"/>
                    <a:pt x="57" y="619"/>
                  </a:cubicBezTo>
                  <a:lnTo>
                    <a:pt x="586" y="2575"/>
                  </a:lnTo>
                  <a:cubicBezTo>
                    <a:pt x="634" y="2749"/>
                    <a:pt x="793" y="2863"/>
                    <a:pt x="965" y="2863"/>
                  </a:cubicBezTo>
                  <a:cubicBezTo>
                    <a:pt x="1000" y="2863"/>
                    <a:pt x="1034" y="2858"/>
                    <a:pt x="1068" y="2849"/>
                  </a:cubicBezTo>
                  <a:lnTo>
                    <a:pt x="1550" y="2717"/>
                  </a:lnTo>
                  <a:cubicBezTo>
                    <a:pt x="1749" y="2660"/>
                    <a:pt x="1872" y="2452"/>
                    <a:pt x="1815" y="2244"/>
                  </a:cubicBezTo>
                  <a:lnTo>
                    <a:pt x="1286" y="288"/>
                  </a:lnTo>
                  <a:cubicBezTo>
                    <a:pt x="1238" y="114"/>
                    <a:pt x="1086" y="0"/>
                    <a:pt x="916" y="0"/>
                  </a:cubicBezTo>
                  <a:close/>
                </a:path>
              </a:pathLst>
            </a:custGeom>
            <a:solidFill>
              <a:srgbClr val="2C3F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4" name="Google Shape;2444;p27"/>
            <p:cNvSpPr/>
            <p:nvPr/>
          </p:nvSpPr>
          <p:spPr>
            <a:xfrm>
              <a:off x="3566625" y="3207875"/>
              <a:ext cx="46825" cy="71575"/>
            </a:xfrm>
            <a:custGeom>
              <a:avLst/>
              <a:gdLst/>
              <a:ahLst/>
              <a:cxnLst/>
              <a:rect l="l" t="t" r="r" b="b"/>
              <a:pathLst>
                <a:path w="1873" h="2863" extrusionOk="0">
                  <a:moveTo>
                    <a:pt x="907" y="0"/>
                  </a:moveTo>
                  <a:cubicBezTo>
                    <a:pt x="873" y="0"/>
                    <a:pt x="838" y="5"/>
                    <a:pt x="804" y="14"/>
                  </a:cubicBezTo>
                  <a:lnTo>
                    <a:pt x="332" y="146"/>
                  </a:lnTo>
                  <a:cubicBezTo>
                    <a:pt x="124" y="203"/>
                    <a:pt x="1" y="420"/>
                    <a:pt x="58" y="628"/>
                  </a:cubicBezTo>
                  <a:lnTo>
                    <a:pt x="587" y="2584"/>
                  </a:lnTo>
                  <a:cubicBezTo>
                    <a:pt x="634" y="2750"/>
                    <a:pt x="793" y="2863"/>
                    <a:pt x="960" y="2863"/>
                  </a:cubicBezTo>
                  <a:cubicBezTo>
                    <a:pt x="993" y="2863"/>
                    <a:pt x="1026" y="2858"/>
                    <a:pt x="1059" y="2849"/>
                  </a:cubicBezTo>
                  <a:lnTo>
                    <a:pt x="1541" y="2726"/>
                  </a:lnTo>
                  <a:cubicBezTo>
                    <a:pt x="1749" y="2670"/>
                    <a:pt x="1872" y="2452"/>
                    <a:pt x="1815" y="2244"/>
                  </a:cubicBezTo>
                  <a:lnTo>
                    <a:pt x="1286" y="288"/>
                  </a:lnTo>
                  <a:cubicBezTo>
                    <a:pt x="1239" y="114"/>
                    <a:pt x="1079" y="0"/>
                    <a:pt x="907" y="0"/>
                  </a:cubicBezTo>
                  <a:close/>
                </a:path>
              </a:pathLst>
            </a:custGeom>
            <a:solidFill>
              <a:srgbClr val="2C3F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445" name="Google Shape;2445;p27"/>
          <p:cNvGrpSpPr/>
          <p:nvPr/>
        </p:nvGrpSpPr>
        <p:grpSpPr>
          <a:xfrm rot="2404442">
            <a:off x="9740295" y="5848966"/>
            <a:ext cx="929597" cy="1138369"/>
            <a:chOff x="3397225" y="2974600"/>
            <a:chExt cx="381375" cy="467025"/>
          </a:xfrm>
        </p:grpSpPr>
        <p:sp>
          <p:nvSpPr>
            <p:cNvPr id="2446" name="Google Shape;2446;p27"/>
            <p:cNvSpPr/>
            <p:nvPr/>
          </p:nvSpPr>
          <p:spPr>
            <a:xfrm>
              <a:off x="3420625" y="2975250"/>
              <a:ext cx="272900" cy="446100"/>
            </a:xfrm>
            <a:custGeom>
              <a:avLst/>
              <a:gdLst/>
              <a:ahLst/>
              <a:cxnLst/>
              <a:rect l="l" t="t" r="r" b="b"/>
              <a:pathLst>
                <a:path w="10916" h="17844" extrusionOk="0">
                  <a:moveTo>
                    <a:pt x="6550" y="1"/>
                  </a:moveTo>
                  <a:cubicBezTo>
                    <a:pt x="6550" y="1"/>
                    <a:pt x="4707" y="1673"/>
                    <a:pt x="3412" y="2023"/>
                  </a:cubicBezTo>
                  <a:cubicBezTo>
                    <a:pt x="3114" y="2103"/>
                    <a:pt x="2773" y="2134"/>
                    <a:pt x="2425" y="2134"/>
                  </a:cubicBezTo>
                  <a:cubicBezTo>
                    <a:pt x="1256" y="2134"/>
                    <a:pt x="0" y="1787"/>
                    <a:pt x="0" y="1787"/>
                  </a:cubicBezTo>
                  <a:lnTo>
                    <a:pt x="0" y="1787"/>
                  </a:lnTo>
                  <a:lnTo>
                    <a:pt x="4376" y="17843"/>
                  </a:lnTo>
                  <a:lnTo>
                    <a:pt x="10916" y="16057"/>
                  </a:lnTo>
                  <a:lnTo>
                    <a:pt x="655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7" name="Google Shape;2447;p27"/>
            <p:cNvSpPr/>
            <p:nvPr/>
          </p:nvSpPr>
          <p:spPr>
            <a:xfrm>
              <a:off x="3397225" y="3015900"/>
              <a:ext cx="212900" cy="425725"/>
            </a:xfrm>
            <a:custGeom>
              <a:avLst/>
              <a:gdLst/>
              <a:ahLst/>
              <a:cxnLst/>
              <a:rect l="l" t="t" r="r" b="b"/>
              <a:pathLst>
                <a:path w="8516" h="17029" extrusionOk="0">
                  <a:moveTo>
                    <a:pt x="1749" y="0"/>
                  </a:moveTo>
                  <a:cubicBezTo>
                    <a:pt x="483" y="104"/>
                    <a:pt x="190" y="662"/>
                    <a:pt x="246" y="1011"/>
                  </a:cubicBezTo>
                  <a:cubicBezTo>
                    <a:pt x="294" y="1361"/>
                    <a:pt x="851" y="1021"/>
                    <a:pt x="1872" y="4962"/>
                  </a:cubicBezTo>
                  <a:cubicBezTo>
                    <a:pt x="2741" y="8288"/>
                    <a:pt x="1" y="9933"/>
                    <a:pt x="1" y="9933"/>
                  </a:cubicBezTo>
                  <a:cubicBezTo>
                    <a:pt x="1" y="9933"/>
                    <a:pt x="1598" y="15802"/>
                    <a:pt x="1796" y="16520"/>
                  </a:cubicBezTo>
                  <a:cubicBezTo>
                    <a:pt x="1902" y="16926"/>
                    <a:pt x="2117" y="17029"/>
                    <a:pt x="2328" y="17029"/>
                  </a:cubicBezTo>
                  <a:cubicBezTo>
                    <a:pt x="2496" y="17029"/>
                    <a:pt x="2661" y="16965"/>
                    <a:pt x="2770" y="16936"/>
                  </a:cubicBezTo>
                  <a:cubicBezTo>
                    <a:pt x="3015" y="16869"/>
                    <a:pt x="7798" y="15537"/>
                    <a:pt x="8157" y="15442"/>
                  </a:cubicBezTo>
                  <a:cubicBezTo>
                    <a:pt x="8516" y="15338"/>
                    <a:pt x="8336" y="14819"/>
                    <a:pt x="8336" y="14819"/>
                  </a:cubicBezTo>
                  <a:cubicBezTo>
                    <a:pt x="8336" y="14819"/>
                    <a:pt x="5860" y="5737"/>
                    <a:pt x="5378" y="3941"/>
                  </a:cubicBezTo>
                  <a:cubicBezTo>
                    <a:pt x="2968" y="3620"/>
                    <a:pt x="1749" y="0"/>
                    <a:pt x="174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8" name="Google Shape;2448;p27"/>
            <p:cNvSpPr/>
            <p:nvPr/>
          </p:nvSpPr>
          <p:spPr>
            <a:xfrm>
              <a:off x="3536875" y="2974600"/>
              <a:ext cx="241725" cy="421750"/>
            </a:xfrm>
            <a:custGeom>
              <a:avLst/>
              <a:gdLst/>
              <a:ahLst/>
              <a:cxnLst/>
              <a:rect l="l" t="t" r="r" b="b"/>
              <a:pathLst>
                <a:path w="9669" h="16870" extrusionOk="0">
                  <a:moveTo>
                    <a:pt x="2207" y="1"/>
                  </a:moveTo>
                  <a:cubicBezTo>
                    <a:pt x="1934" y="1"/>
                    <a:pt x="1580" y="83"/>
                    <a:pt x="1134" y="301"/>
                  </a:cubicBezTo>
                  <a:cubicBezTo>
                    <a:pt x="1134" y="301"/>
                    <a:pt x="1919" y="4043"/>
                    <a:pt x="0" y="5546"/>
                  </a:cubicBezTo>
                  <a:cubicBezTo>
                    <a:pt x="501" y="7332"/>
                    <a:pt x="2958" y="16414"/>
                    <a:pt x="2958" y="16414"/>
                  </a:cubicBezTo>
                  <a:cubicBezTo>
                    <a:pt x="2958" y="16414"/>
                    <a:pt x="3054" y="16869"/>
                    <a:pt x="3348" y="16869"/>
                  </a:cubicBezTo>
                  <a:cubicBezTo>
                    <a:pt x="3374" y="16869"/>
                    <a:pt x="3402" y="16866"/>
                    <a:pt x="3431" y="16858"/>
                  </a:cubicBezTo>
                  <a:cubicBezTo>
                    <a:pt x="3790" y="16754"/>
                    <a:pt x="8591" y="15478"/>
                    <a:pt x="8836" y="15412"/>
                  </a:cubicBezTo>
                  <a:cubicBezTo>
                    <a:pt x="9082" y="15346"/>
                    <a:pt x="9668" y="15289"/>
                    <a:pt x="9470" y="14562"/>
                  </a:cubicBezTo>
                  <a:cubicBezTo>
                    <a:pt x="9271" y="13843"/>
                    <a:pt x="7674" y="7975"/>
                    <a:pt x="7674" y="7975"/>
                  </a:cubicBezTo>
                  <a:cubicBezTo>
                    <a:pt x="7674" y="7975"/>
                    <a:pt x="4480" y="7946"/>
                    <a:pt x="3535" y="4648"/>
                  </a:cubicBezTo>
                  <a:cubicBezTo>
                    <a:pt x="2429" y="726"/>
                    <a:pt x="3072" y="735"/>
                    <a:pt x="2939" y="405"/>
                  </a:cubicBezTo>
                  <a:cubicBezTo>
                    <a:pt x="2864" y="203"/>
                    <a:pt x="2634" y="1"/>
                    <a:pt x="220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9" name="Google Shape;2449;p27"/>
            <p:cNvSpPr/>
            <p:nvPr/>
          </p:nvSpPr>
          <p:spPr>
            <a:xfrm>
              <a:off x="3400300" y="3185300"/>
              <a:ext cx="340725" cy="124300"/>
            </a:xfrm>
            <a:custGeom>
              <a:avLst/>
              <a:gdLst/>
              <a:ahLst/>
              <a:cxnLst/>
              <a:rect l="l" t="t" r="r" b="b"/>
              <a:pathLst>
                <a:path w="13629" h="4972" extrusionOk="0">
                  <a:moveTo>
                    <a:pt x="13260" y="0"/>
                  </a:moveTo>
                  <a:lnTo>
                    <a:pt x="1" y="3601"/>
                  </a:lnTo>
                  <a:lnTo>
                    <a:pt x="369" y="4971"/>
                  </a:lnTo>
                  <a:lnTo>
                    <a:pt x="13628" y="1361"/>
                  </a:lnTo>
                  <a:lnTo>
                    <a:pt x="1326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0" name="Google Shape;2450;p27"/>
            <p:cNvSpPr/>
            <p:nvPr/>
          </p:nvSpPr>
          <p:spPr>
            <a:xfrm>
              <a:off x="3424400" y="3273650"/>
              <a:ext cx="340725" cy="124550"/>
            </a:xfrm>
            <a:custGeom>
              <a:avLst/>
              <a:gdLst/>
              <a:ahLst/>
              <a:cxnLst/>
              <a:rect l="l" t="t" r="r" b="b"/>
              <a:pathLst>
                <a:path w="13629" h="4982" extrusionOk="0">
                  <a:moveTo>
                    <a:pt x="13260" y="1"/>
                  </a:moveTo>
                  <a:lnTo>
                    <a:pt x="1" y="3611"/>
                  </a:lnTo>
                  <a:lnTo>
                    <a:pt x="369" y="4981"/>
                  </a:lnTo>
                  <a:lnTo>
                    <a:pt x="13628" y="1371"/>
                  </a:lnTo>
                  <a:lnTo>
                    <a:pt x="1326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1" name="Google Shape;2451;p27"/>
            <p:cNvSpPr/>
            <p:nvPr/>
          </p:nvSpPr>
          <p:spPr>
            <a:xfrm>
              <a:off x="3553175" y="3300250"/>
              <a:ext cx="46800" cy="71600"/>
            </a:xfrm>
            <a:custGeom>
              <a:avLst/>
              <a:gdLst/>
              <a:ahLst/>
              <a:cxnLst/>
              <a:rect l="l" t="t" r="r" b="b"/>
              <a:pathLst>
                <a:path w="1872" h="2864" extrusionOk="0">
                  <a:moveTo>
                    <a:pt x="915" y="0"/>
                  </a:moveTo>
                  <a:cubicBezTo>
                    <a:pt x="882" y="0"/>
                    <a:pt x="847" y="5"/>
                    <a:pt x="813" y="14"/>
                  </a:cubicBezTo>
                  <a:lnTo>
                    <a:pt x="331" y="146"/>
                  </a:lnTo>
                  <a:cubicBezTo>
                    <a:pt x="123" y="203"/>
                    <a:pt x="0" y="411"/>
                    <a:pt x="57" y="619"/>
                  </a:cubicBezTo>
                  <a:lnTo>
                    <a:pt x="596" y="2575"/>
                  </a:lnTo>
                  <a:cubicBezTo>
                    <a:pt x="635" y="2749"/>
                    <a:pt x="793" y="2863"/>
                    <a:pt x="965" y="2863"/>
                  </a:cubicBezTo>
                  <a:cubicBezTo>
                    <a:pt x="999" y="2863"/>
                    <a:pt x="1034" y="2859"/>
                    <a:pt x="1068" y="2849"/>
                  </a:cubicBezTo>
                  <a:lnTo>
                    <a:pt x="1550" y="2717"/>
                  </a:lnTo>
                  <a:cubicBezTo>
                    <a:pt x="1749" y="2660"/>
                    <a:pt x="1871" y="2452"/>
                    <a:pt x="1815" y="2244"/>
                  </a:cubicBezTo>
                  <a:lnTo>
                    <a:pt x="1285" y="288"/>
                  </a:lnTo>
                  <a:cubicBezTo>
                    <a:pt x="1238" y="115"/>
                    <a:pt x="1085" y="0"/>
                    <a:pt x="915" y="0"/>
                  </a:cubicBezTo>
                  <a:close/>
                </a:path>
              </a:pathLst>
            </a:custGeom>
            <a:solidFill>
              <a:srgbClr val="2C3F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2" name="Google Shape;2452;p27"/>
            <p:cNvSpPr/>
            <p:nvPr/>
          </p:nvSpPr>
          <p:spPr>
            <a:xfrm>
              <a:off x="3587425" y="3291025"/>
              <a:ext cx="46800" cy="71600"/>
            </a:xfrm>
            <a:custGeom>
              <a:avLst/>
              <a:gdLst/>
              <a:ahLst/>
              <a:cxnLst/>
              <a:rect l="l" t="t" r="r" b="b"/>
              <a:pathLst>
                <a:path w="1872" h="2864" extrusionOk="0">
                  <a:moveTo>
                    <a:pt x="907" y="1"/>
                  </a:moveTo>
                  <a:cubicBezTo>
                    <a:pt x="873" y="1"/>
                    <a:pt x="838" y="5"/>
                    <a:pt x="804" y="15"/>
                  </a:cubicBezTo>
                  <a:lnTo>
                    <a:pt x="331" y="147"/>
                  </a:lnTo>
                  <a:cubicBezTo>
                    <a:pt x="123" y="194"/>
                    <a:pt x="0" y="411"/>
                    <a:pt x="57" y="619"/>
                  </a:cubicBezTo>
                  <a:lnTo>
                    <a:pt x="586" y="2576"/>
                  </a:lnTo>
                  <a:cubicBezTo>
                    <a:pt x="634" y="2749"/>
                    <a:pt x="793" y="2864"/>
                    <a:pt x="965" y="2864"/>
                  </a:cubicBezTo>
                  <a:cubicBezTo>
                    <a:pt x="1000" y="2864"/>
                    <a:pt x="1034" y="2859"/>
                    <a:pt x="1068" y="2850"/>
                  </a:cubicBezTo>
                  <a:lnTo>
                    <a:pt x="1541" y="2717"/>
                  </a:lnTo>
                  <a:cubicBezTo>
                    <a:pt x="1749" y="2661"/>
                    <a:pt x="1872" y="2443"/>
                    <a:pt x="1815" y="2245"/>
                  </a:cubicBezTo>
                  <a:lnTo>
                    <a:pt x="1286" y="279"/>
                  </a:lnTo>
                  <a:cubicBezTo>
                    <a:pt x="1238" y="114"/>
                    <a:pt x="1079" y="1"/>
                    <a:pt x="907" y="1"/>
                  </a:cubicBezTo>
                  <a:close/>
                </a:path>
              </a:pathLst>
            </a:custGeom>
            <a:solidFill>
              <a:srgbClr val="2C3F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3" name="Google Shape;2453;p27"/>
            <p:cNvSpPr/>
            <p:nvPr/>
          </p:nvSpPr>
          <p:spPr>
            <a:xfrm>
              <a:off x="3532375" y="3217325"/>
              <a:ext cx="46800" cy="71575"/>
            </a:xfrm>
            <a:custGeom>
              <a:avLst/>
              <a:gdLst/>
              <a:ahLst/>
              <a:cxnLst/>
              <a:rect l="l" t="t" r="r" b="b"/>
              <a:pathLst>
                <a:path w="1872" h="2863" extrusionOk="0">
                  <a:moveTo>
                    <a:pt x="916" y="0"/>
                  </a:moveTo>
                  <a:cubicBezTo>
                    <a:pt x="882" y="0"/>
                    <a:pt x="848" y="5"/>
                    <a:pt x="813" y="14"/>
                  </a:cubicBezTo>
                  <a:lnTo>
                    <a:pt x="331" y="146"/>
                  </a:lnTo>
                  <a:cubicBezTo>
                    <a:pt x="123" y="203"/>
                    <a:pt x="0" y="411"/>
                    <a:pt x="57" y="619"/>
                  </a:cubicBezTo>
                  <a:lnTo>
                    <a:pt x="586" y="2575"/>
                  </a:lnTo>
                  <a:cubicBezTo>
                    <a:pt x="634" y="2749"/>
                    <a:pt x="793" y="2863"/>
                    <a:pt x="965" y="2863"/>
                  </a:cubicBezTo>
                  <a:cubicBezTo>
                    <a:pt x="1000" y="2863"/>
                    <a:pt x="1034" y="2858"/>
                    <a:pt x="1068" y="2849"/>
                  </a:cubicBezTo>
                  <a:lnTo>
                    <a:pt x="1550" y="2717"/>
                  </a:lnTo>
                  <a:cubicBezTo>
                    <a:pt x="1749" y="2660"/>
                    <a:pt x="1872" y="2452"/>
                    <a:pt x="1815" y="2244"/>
                  </a:cubicBezTo>
                  <a:lnTo>
                    <a:pt x="1286" y="288"/>
                  </a:lnTo>
                  <a:cubicBezTo>
                    <a:pt x="1238" y="114"/>
                    <a:pt x="1086" y="0"/>
                    <a:pt x="916" y="0"/>
                  </a:cubicBezTo>
                  <a:close/>
                </a:path>
              </a:pathLst>
            </a:custGeom>
            <a:solidFill>
              <a:srgbClr val="2C3F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4" name="Google Shape;2454;p27"/>
            <p:cNvSpPr/>
            <p:nvPr/>
          </p:nvSpPr>
          <p:spPr>
            <a:xfrm>
              <a:off x="3566625" y="3207875"/>
              <a:ext cx="46825" cy="71575"/>
            </a:xfrm>
            <a:custGeom>
              <a:avLst/>
              <a:gdLst/>
              <a:ahLst/>
              <a:cxnLst/>
              <a:rect l="l" t="t" r="r" b="b"/>
              <a:pathLst>
                <a:path w="1873" h="2863" extrusionOk="0">
                  <a:moveTo>
                    <a:pt x="907" y="0"/>
                  </a:moveTo>
                  <a:cubicBezTo>
                    <a:pt x="873" y="0"/>
                    <a:pt x="838" y="5"/>
                    <a:pt x="804" y="14"/>
                  </a:cubicBezTo>
                  <a:lnTo>
                    <a:pt x="332" y="146"/>
                  </a:lnTo>
                  <a:cubicBezTo>
                    <a:pt x="124" y="203"/>
                    <a:pt x="1" y="420"/>
                    <a:pt x="58" y="628"/>
                  </a:cubicBezTo>
                  <a:lnTo>
                    <a:pt x="587" y="2584"/>
                  </a:lnTo>
                  <a:cubicBezTo>
                    <a:pt x="634" y="2750"/>
                    <a:pt x="793" y="2863"/>
                    <a:pt x="960" y="2863"/>
                  </a:cubicBezTo>
                  <a:cubicBezTo>
                    <a:pt x="993" y="2863"/>
                    <a:pt x="1026" y="2858"/>
                    <a:pt x="1059" y="2849"/>
                  </a:cubicBezTo>
                  <a:lnTo>
                    <a:pt x="1541" y="2726"/>
                  </a:lnTo>
                  <a:cubicBezTo>
                    <a:pt x="1749" y="2670"/>
                    <a:pt x="1872" y="2452"/>
                    <a:pt x="1815" y="2244"/>
                  </a:cubicBezTo>
                  <a:lnTo>
                    <a:pt x="1286" y="288"/>
                  </a:lnTo>
                  <a:cubicBezTo>
                    <a:pt x="1239" y="114"/>
                    <a:pt x="1079" y="0"/>
                    <a:pt x="907" y="0"/>
                  </a:cubicBezTo>
                  <a:close/>
                </a:path>
              </a:pathLst>
            </a:custGeom>
            <a:solidFill>
              <a:srgbClr val="2C3F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455" name="Google Shape;2455;p27"/>
          <p:cNvGrpSpPr/>
          <p:nvPr/>
        </p:nvGrpSpPr>
        <p:grpSpPr>
          <a:xfrm rot="1569430">
            <a:off x="8566389" y="5689463"/>
            <a:ext cx="929600" cy="1138371"/>
            <a:chOff x="3397225" y="2974600"/>
            <a:chExt cx="381375" cy="467025"/>
          </a:xfrm>
        </p:grpSpPr>
        <p:sp>
          <p:nvSpPr>
            <p:cNvPr id="2456" name="Google Shape;2456;p27"/>
            <p:cNvSpPr/>
            <p:nvPr/>
          </p:nvSpPr>
          <p:spPr>
            <a:xfrm>
              <a:off x="3420625" y="2975250"/>
              <a:ext cx="272900" cy="446100"/>
            </a:xfrm>
            <a:custGeom>
              <a:avLst/>
              <a:gdLst/>
              <a:ahLst/>
              <a:cxnLst/>
              <a:rect l="l" t="t" r="r" b="b"/>
              <a:pathLst>
                <a:path w="10916" h="17844" extrusionOk="0">
                  <a:moveTo>
                    <a:pt x="6550" y="1"/>
                  </a:moveTo>
                  <a:cubicBezTo>
                    <a:pt x="6550" y="1"/>
                    <a:pt x="4707" y="1673"/>
                    <a:pt x="3412" y="2023"/>
                  </a:cubicBezTo>
                  <a:cubicBezTo>
                    <a:pt x="3114" y="2103"/>
                    <a:pt x="2773" y="2134"/>
                    <a:pt x="2425" y="2134"/>
                  </a:cubicBezTo>
                  <a:cubicBezTo>
                    <a:pt x="1256" y="2134"/>
                    <a:pt x="0" y="1787"/>
                    <a:pt x="0" y="1787"/>
                  </a:cubicBezTo>
                  <a:lnTo>
                    <a:pt x="0" y="1787"/>
                  </a:lnTo>
                  <a:lnTo>
                    <a:pt x="4376" y="17843"/>
                  </a:lnTo>
                  <a:lnTo>
                    <a:pt x="10916" y="16057"/>
                  </a:lnTo>
                  <a:lnTo>
                    <a:pt x="655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7" name="Google Shape;2457;p27"/>
            <p:cNvSpPr/>
            <p:nvPr/>
          </p:nvSpPr>
          <p:spPr>
            <a:xfrm>
              <a:off x="3397225" y="3015900"/>
              <a:ext cx="212900" cy="425725"/>
            </a:xfrm>
            <a:custGeom>
              <a:avLst/>
              <a:gdLst/>
              <a:ahLst/>
              <a:cxnLst/>
              <a:rect l="l" t="t" r="r" b="b"/>
              <a:pathLst>
                <a:path w="8516" h="17029" extrusionOk="0">
                  <a:moveTo>
                    <a:pt x="1749" y="0"/>
                  </a:moveTo>
                  <a:cubicBezTo>
                    <a:pt x="483" y="104"/>
                    <a:pt x="190" y="662"/>
                    <a:pt x="246" y="1011"/>
                  </a:cubicBezTo>
                  <a:cubicBezTo>
                    <a:pt x="294" y="1361"/>
                    <a:pt x="851" y="1021"/>
                    <a:pt x="1872" y="4962"/>
                  </a:cubicBezTo>
                  <a:cubicBezTo>
                    <a:pt x="2741" y="8288"/>
                    <a:pt x="1" y="9933"/>
                    <a:pt x="1" y="9933"/>
                  </a:cubicBezTo>
                  <a:cubicBezTo>
                    <a:pt x="1" y="9933"/>
                    <a:pt x="1598" y="15802"/>
                    <a:pt x="1796" y="16520"/>
                  </a:cubicBezTo>
                  <a:cubicBezTo>
                    <a:pt x="1902" y="16926"/>
                    <a:pt x="2117" y="17029"/>
                    <a:pt x="2328" y="17029"/>
                  </a:cubicBezTo>
                  <a:cubicBezTo>
                    <a:pt x="2496" y="17029"/>
                    <a:pt x="2661" y="16965"/>
                    <a:pt x="2770" y="16936"/>
                  </a:cubicBezTo>
                  <a:cubicBezTo>
                    <a:pt x="3015" y="16869"/>
                    <a:pt x="7798" y="15537"/>
                    <a:pt x="8157" y="15442"/>
                  </a:cubicBezTo>
                  <a:cubicBezTo>
                    <a:pt x="8516" y="15338"/>
                    <a:pt x="8336" y="14819"/>
                    <a:pt x="8336" y="14819"/>
                  </a:cubicBezTo>
                  <a:cubicBezTo>
                    <a:pt x="8336" y="14819"/>
                    <a:pt x="5860" y="5737"/>
                    <a:pt x="5378" y="3941"/>
                  </a:cubicBezTo>
                  <a:cubicBezTo>
                    <a:pt x="2968" y="3620"/>
                    <a:pt x="1749" y="0"/>
                    <a:pt x="17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8" name="Google Shape;2458;p27"/>
            <p:cNvSpPr/>
            <p:nvPr/>
          </p:nvSpPr>
          <p:spPr>
            <a:xfrm>
              <a:off x="3536875" y="2974600"/>
              <a:ext cx="241725" cy="421750"/>
            </a:xfrm>
            <a:custGeom>
              <a:avLst/>
              <a:gdLst/>
              <a:ahLst/>
              <a:cxnLst/>
              <a:rect l="l" t="t" r="r" b="b"/>
              <a:pathLst>
                <a:path w="9669" h="16870" extrusionOk="0">
                  <a:moveTo>
                    <a:pt x="2207" y="1"/>
                  </a:moveTo>
                  <a:cubicBezTo>
                    <a:pt x="1934" y="1"/>
                    <a:pt x="1580" y="83"/>
                    <a:pt x="1134" y="301"/>
                  </a:cubicBezTo>
                  <a:cubicBezTo>
                    <a:pt x="1134" y="301"/>
                    <a:pt x="1919" y="4043"/>
                    <a:pt x="0" y="5546"/>
                  </a:cubicBezTo>
                  <a:cubicBezTo>
                    <a:pt x="501" y="7332"/>
                    <a:pt x="2958" y="16414"/>
                    <a:pt x="2958" y="16414"/>
                  </a:cubicBezTo>
                  <a:cubicBezTo>
                    <a:pt x="2958" y="16414"/>
                    <a:pt x="3054" y="16869"/>
                    <a:pt x="3348" y="16869"/>
                  </a:cubicBezTo>
                  <a:cubicBezTo>
                    <a:pt x="3374" y="16869"/>
                    <a:pt x="3402" y="16866"/>
                    <a:pt x="3431" y="16858"/>
                  </a:cubicBezTo>
                  <a:cubicBezTo>
                    <a:pt x="3790" y="16754"/>
                    <a:pt x="8591" y="15478"/>
                    <a:pt x="8836" y="15412"/>
                  </a:cubicBezTo>
                  <a:cubicBezTo>
                    <a:pt x="9082" y="15346"/>
                    <a:pt x="9668" y="15289"/>
                    <a:pt x="9470" y="14562"/>
                  </a:cubicBezTo>
                  <a:cubicBezTo>
                    <a:pt x="9271" y="13843"/>
                    <a:pt x="7674" y="7975"/>
                    <a:pt x="7674" y="7975"/>
                  </a:cubicBezTo>
                  <a:cubicBezTo>
                    <a:pt x="7674" y="7975"/>
                    <a:pt x="4480" y="7946"/>
                    <a:pt x="3535" y="4648"/>
                  </a:cubicBezTo>
                  <a:cubicBezTo>
                    <a:pt x="2429" y="726"/>
                    <a:pt x="3072" y="735"/>
                    <a:pt x="2939" y="405"/>
                  </a:cubicBezTo>
                  <a:cubicBezTo>
                    <a:pt x="2864" y="203"/>
                    <a:pt x="2634" y="1"/>
                    <a:pt x="220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9" name="Google Shape;2459;p27"/>
            <p:cNvSpPr/>
            <p:nvPr/>
          </p:nvSpPr>
          <p:spPr>
            <a:xfrm>
              <a:off x="3400300" y="3185300"/>
              <a:ext cx="340725" cy="124300"/>
            </a:xfrm>
            <a:custGeom>
              <a:avLst/>
              <a:gdLst/>
              <a:ahLst/>
              <a:cxnLst/>
              <a:rect l="l" t="t" r="r" b="b"/>
              <a:pathLst>
                <a:path w="13629" h="4972" extrusionOk="0">
                  <a:moveTo>
                    <a:pt x="13260" y="0"/>
                  </a:moveTo>
                  <a:lnTo>
                    <a:pt x="1" y="3601"/>
                  </a:lnTo>
                  <a:lnTo>
                    <a:pt x="369" y="4971"/>
                  </a:lnTo>
                  <a:lnTo>
                    <a:pt x="13628" y="1361"/>
                  </a:lnTo>
                  <a:lnTo>
                    <a:pt x="1326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0" name="Google Shape;2460;p27"/>
            <p:cNvSpPr/>
            <p:nvPr/>
          </p:nvSpPr>
          <p:spPr>
            <a:xfrm>
              <a:off x="3424400" y="3273650"/>
              <a:ext cx="340725" cy="124550"/>
            </a:xfrm>
            <a:custGeom>
              <a:avLst/>
              <a:gdLst/>
              <a:ahLst/>
              <a:cxnLst/>
              <a:rect l="l" t="t" r="r" b="b"/>
              <a:pathLst>
                <a:path w="13629" h="4982" extrusionOk="0">
                  <a:moveTo>
                    <a:pt x="13260" y="1"/>
                  </a:moveTo>
                  <a:lnTo>
                    <a:pt x="1" y="3611"/>
                  </a:lnTo>
                  <a:lnTo>
                    <a:pt x="369" y="4981"/>
                  </a:lnTo>
                  <a:lnTo>
                    <a:pt x="13628" y="1371"/>
                  </a:lnTo>
                  <a:lnTo>
                    <a:pt x="1326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1" name="Google Shape;2461;p27"/>
            <p:cNvSpPr/>
            <p:nvPr/>
          </p:nvSpPr>
          <p:spPr>
            <a:xfrm>
              <a:off x="3553175" y="3300250"/>
              <a:ext cx="46800" cy="71600"/>
            </a:xfrm>
            <a:custGeom>
              <a:avLst/>
              <a:gdLst/>
              <a:ahLst/>
              <a:cxnLst/>
              <a:rect l="l" t="t" r="r" b="b"/>
              <a:pathLst>
                <a:path w="1872" h="2864" extrusionOk="0">
                  <a:moveTo>
                    <a:pt x="915" y="0"/>
                  </a:moveTo>
                  <a:cubicBezTo>
                    <a:pt x="882" y="0"/>
                    <a:pt x="847" y="5"/>
                    <a:pt x="813" y="14"/>
                  </a:cubicBezTo>
                  <a:lnTo>
                    <a:pt x="331" y="146"/>
                  </a:lnTo>
                  <a:cubicBezTo>
                    <a:pt x="123" y="203"/>
                    <a:pt x="0" y="411"/>
                    <a:pt x="57" y="619"/>
                  </a:cubicBezTo>
                  <a:lnTo>
                    <a:pt x="596" y="2575"/>
                  </a:lnTo>
                  <a:cubicBezTo>
                    <a:pt x="635" y="2749"/>
                    <a:pt x="793" y="2863"/>
                    <a:pt x="965" y="2863"/>
                  </a:cubicBezTo>
                  <a:cubicBezTo>
                    <a:pt x="999" y="2863"/>
                    <a:pt x="1034" y="2859"/>
                    <a:pt x="1068" y="2849"/>
                  </a:cubicBezTo>
                  <a:lnTo>
                    <a:pt x="1550" y="2717"/>
                  </a:lnTo>
                  <a:cubicBezTo>
                    <a:pt x="1749" y="2660"/>
                    <a:pt x="1871" y="2452"/>
                    <a:pt x="1815" y="2244"/>
                  </a:cubicBezTo>
                  <a:lnTo>
                    <a:pt x="1285" y="288"/>
                  </a:lnTo>
                  <a:cubicBezTo>
                    <a:pt x="1238" y="115"/>
                    <a:pt x="1085" y="0"/>
                    <a:pt x="915" y="0"/>
                  </a:cubicBezTo>
                  <a:close/>
                </a:path>
              </a:pathLst>
            </a:custGeom>
            <a:solidFill>
              <a:srgbClr val="2C3F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2" name="Google Shape;2462;p27"/>
            <p:cNvSpPr/>
            <p:nvPr/>
          </p:nvSpPr>
          <p:spPr>
            <a:xfrm>
              <a:off x="3587425" y="3291025"/>
              <a:ext cx="46800" cy="71600"/>
            </a:xfrm>
            <a:custGeom>
              <a:avLst/>
              <a:gdLst/>
              <a:ahLst/>
              <a:cxnLst/>
              <a:rect l="l" t="t" r="r" b="b"/>
              <a:pathLst>
                <a:path w="1872" h="2864" extrusionOk="0">
                  <a:moveTo>
                    <a:pt x="907" y="1"/>
                  </a:moveTo>
                  <a:cubicBezTo>
                    <a:pt x="873" y="1"/>
                    <a:pt x="838" y="5"/>
                    <a:pt x="804" y="15"/>
                  </a:cubicBezTo>
                  <a:lnTo>
                    <a:pt x="331" y="147"/>
                  </a:lnTo>
                  <a:cubicBezTo>
                    <a:pt x="123" y="194"/>
                    <a:pt x="0" y="411"/>
                    <a:pt x="57" y="619"/>
                  </a:cubicBezTo>
                  <a:lnTo>
                    <a:pt x="586" y="2576"/>
                  </a:lnTo>
                  <a:cubicBezTo>
                    <a:pt x="634" y="2749"/>
                    <a:pt x="793" y="2864"/>
                    <a:pt x="965" y="2864"/>
                  </a:cubicBezTo>
                  <a:cubicBezTo>
                    <a:pt x="1000" y="2864"/>
                    <a:pt x="1034" y="2859"/>
                    <a:pt x="1068" y="2850"/>
                  </a:cubicBezTo>
                  <a:lnTo>
                    <a:pt x="1541" y="2717"/>
                  </a:lnTo>
                  <a:cubicBezTo>
                    <a:pt x="1749" y="2661"/>
                    <a:pt x="1872" y="2443"/>
                    <a:pt x="1815" y="2245"/>
                  </a:cubicBezTo>
                  <a:lnTo>
                    <a:pt x="1286" y="279"/>
                  </a:lnTo>
                  <a:cubicBezTo>
                    <a:pt x="1238" y="114"/>
                    <a:pt x="1079" y="1"/>
                    <a:pt x="907" y="1"/>
                  </a:cubicBezTo>
                  <a:close/>
                </a:path>
              </a:pathLst>
            </a:custGeom>
            <a:solidFill>
              <a:srgbClr val="2C3F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3" name="Google Shape;2463;p27"/>
            <p:cNvSpPr/>
            <p:nvPr/>
          </p:nvSpPr>
          <p:spPr>
            <a:xfrm>
              <a:off x="3532375" y="3217325"/>
              <a:ext cx="46800" cy="71575"/>
            </a:xfrm>
            <a:custGeom>
              <a:avLst/>
              <a:gdLst/>
              <a:ahLst/>
              <a:cxnLst/>
              <a:rect l="l" t="t" r="r" b="b"/>
              <a:pathLst>
                <a:path w="1872" h="2863" extrusionOk="0">
                  <a:moveTo>
                    <a:pt x="916" y="0"/>
                  </a:moveTo>
                  <a:cubicBezTo>
                    <a:pt x="882" y="0"/>
                    <a:pt x="848" y="5"/>
                    <a:pt x="813" y="14"/>
                  </a:cubicBezTo>
                  <a:lnTo>
                    <a:pt x="331" y="146"/>
                  </a:lnTo>
                  <a:cubicBezTo>
                    <a:pt x="123" y="203"/>
                    <a:pt x="0" y="411"/>
                    <a:pt x="57" y="619"/>
                  </a:cubicBezTo>
                  <a:lnTo>
                    <a:pt x="586" y="2575"/>
                  </a:lnTo>
                  <a:cubicBezTo>
                    <a:pt x="634" y="2749"/>
                    <a:pt x="793" y="2863"/>
                    <a:pt x="965" y="2863"/>
                  </a:cubicBezTo>
                  <a:cubicBezTo>
                    <a:pt x="1000" y="2863"/>
                    <a:pt x="1034" y="2858"/>
                    <a:pt x="1068" y="2849"/>
                  </a:cubicBezTo>
                  <a:lnTo>
                    <a:pt x="1550" y="2717"/>
                  </a:lnTo>
                  <a:cubicBezTo>
                    <a:pt x="1749" y="2660"/>
                    <a:pt x="1872" y="2452"/>
                    <a:pt x="1815" y="2244"/>
                  </a:cubicBezTo>
                  <a:lnTo>
                    <a:pt x="1286" y="288"/>
                  </a:lnTo>
                  <a:cubicBezTo>
                    <a:pt x="1238" y="114"/>
                    <a:pt x="1086" y="0"/>
                    <a:pt x="916" y="0"/>
                  </a:cubicBezTo>
                  <a:close/>
                </a:path>
              </a:pathLst>
            </a:custGeom>
            <a:solidFill>
              <a:srgbClr val="2C3F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64" name="Google Shape;2464;p27"/>
            <p:cNvSpPr/>
            <p:nvPr/>
          </p:nvSpPr>
          <p:spPr>
            <a:xfrm>
              <a:off x="3566625" y="3207875"/>
              <a:ext cx="46825" cy="71575"/>
            </a:xfrm>
            <a:custGeom>
              <a:avLst/>
              <a:gdLst/>
              <a:ahLst/>
              <a:cxnLst/>
              <a:rect l="l" t="t" r="r" b="b"/>
              <a:pathLst>
                <a:path w="1873" h="2863" extrusionOk="0">
                  <a:moveTo>
                    <a:pt x="907" y="0"/>
                  </a:moveTo>
                  <a:cubicBezTo>
                    <a:pt x="873" y="0"/>
                    <a:pt x="838" y="5"/>
                    <a:pt x="804" y="14"/>
                  </a:cubicBezTo>
                  <a:lnTo>
                    <a:pt x="332" y="146"/>
                  </a:lnTo>
                  <a:cubicBezTo>
                    <a:pt x="124" y="203"/>
                    <a:pt x="1" y="420"/>
                    <a:pt x="58" y="628"/>
                  </a:cubicBezTo>
                  <a:lnTo>
                    <a:pt x="587" y="2584"/>
                  </a:lnTo>
                  <a:cubicBezTo>
                    <a:pt x="634" y="2750"/>
                    <a:pt x="793" y="2863"/>
                    <a:pt x="960" y="2863"/>
                  </a:cubicBezTo>
                  <a:cubicBezTo>
                    <a:pt x="993" y="2863"/>
                    <a:pt x="1026" y="2858"/>
                    <a:pt x="1059" y="2849"/>
                  </a:cubicBezTo>
                  <a:lnTo>
                    <a:pt x="1541" y="2726"/>
                  </a:lnTo>
                  <a:cubicBezTo>
                    <a:pt x="1749" y="2670"/>
                    <a:pt x="1872" y="2452"/>
                    <a:pt x="1815" y="2244"/>
                  </a:cubicBezTo>
                  <a:lnTo>
                    <a:pt x="1286" y="288"/>
                  </a:lnTo>
                  <a:cubicBezTo>
                    <a:pt x="1239" y="114"/>
                    <a:pt x="1079" y="0"/>
                    <a:pt x="907" y="0"/>
                  </a:cubicBezTo>
                  <a:close/>
                </a:path>
              </a:pathLst>
            </a:custGeom>
            <a:solidFill>
              <a:srgbClr val="2C3F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465" name="Google Shape;2465;p27"/>
          <p:cNvGrpSpPr/>
          <p:nvPr/>
        </p:nvGrpSpPr>
        <p:grpSpPr>
          <a:xfrm>
            <a:off x="-715916" y="1482949"/>
            <a:ext cx="1600416" cy="1599891"/>
            <a:chOff x="-318887" y="1153537"/>
            <a:chExt cx="1200312" cy="1199918"/>
          </a:xfrm>
        </p:grpSpPr>
        <p:grpSp>
          <p:nvGrpSpPr>
            <p:cNvPr id="2466" name="Google Shape;2466;p27"/>
            <p:cNvGrpSpPr/>
            <p:nvPr/>
          </p:nvGrpSpPr>
          <p:grpSpPr>
            <a:xfrm rot="1144318">
              <a:off x="-190684" y="1281862"/>
              <a:ext cx="943906" cy="943268"/>
              <a:chOff x="4691500" y="2420500"/>
              <a:chExt cx="369550" cy="369300"/>
            </a:xfrm>
          </p:grpSpPr>
          <p:sp>
            <p:nvSpPr>
              <p:cNvPr id="2467" name="Google Shape;2467;p27"/>
              <p:cNvSpPr/>
              <p:nvPr/>
            </p:nvSpPr>
            <p:spPr>
              <a:xfrm>
                <a:off x="4691500" y="2420500"/>
                <a:ext cx="136825" cy="150525"/>
              </a:xfrm>
              <a:custGeom>
                <a:avLst/>
                <a:gdLst/>
                <a:ahLst/>
                <a:cxnLst/>
                <a:rect l="l" t="t" r="r" b="b"/>
                <a:pathLst>
                  <a:path w="5473" h="6021" fill="none" extrusionOk="0">
                    <a:moveTo>
                      <a:pt x="5472" y="312"/>
                    </a:moveTo>
                    <a:cubicBezTo>
                      <a:pt x="5472" y="312"/>
                      <a:pt x="4849" y="1"/>
                      <a:pt x="3998" y="1"/>
                    </a:cubicBezTo>
                    <a:cubicBezTo>
                      <a:pt x="3157" y="1"/>
                      <a:pt x="0" y="1012"/>
                      <a:pt x="0" y="4802"/>
                    </a:cubicBezTo>
                    <a:cubicBezTo>
                      <a:pt x="38" y="6021"/>
                      <a:pt x="265" y="5898"/>
                      <a:pt x="265" y="5898"/>
                    </a:cubicBezTo>
                    <a:cubicBezTo>
                      <a:pt x="265" y="5898"/>
                      <a:pt x="3941" y="416"/>
                      <a:pt x="5472" y="312"/>
                    </a:cubicBezTo>
                    <a:close/>
                  </a:path>
                </a:pathLst>
              </a:custGeom>
              <a:solidFill>
                <a:srgbClr val="434343">
                  <a:alpha val="28090"/>
                </a:srgbClr>
              </a:solidFill>
              <a:ln w="11350" cap="flat" cmpd="sng">
                <a:solidFill>
                  <a:srgbClr val="D2CFCF"/>
                </a:solidFill>
                <a:prstDash val="solid"/>
                <a:miter lim="9450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8" name="Google Shape;2468;p27"/>
              <p:cNvSpPr/>
              <p:nvPr/>
            </p:nvSpPr>
            <p:spPr>
              <a:xfrm>
                <a:off x="4924225" y="2420500"/>
                <a:ext cx="136825" cy="150525"/>
              </a:xfrm>
              <a:custGeom>
                <a:avLst/>
                <a:gdLst/>
                <a:ahLst/>
                <a:cxnLst/>
                <a:rect l="l" t="t" r="r" b="b"/>
                <a:pathLst>
                  <a:path w="5473" h="6021" fill="none" extrusionOk="0">
                    <a:moveTo>
                      <a:pt x="0" y="312"/>
                    </a:moveTo>
                    <a:cubicBezTo>
                      <a:pt x="0" y="312"/>
                      <a:pt x="624" y="1"/>
                      <a:pt x="1465" y="1"/>
                    </a:cubicBezTo>
                    <a:cubicBezTo>
                      <a:pt x="2316" y="1"/>
                      <a:pt x="5472" y="1012"/>
                      <a:pt x="5472" y="4802"/>
                    </a:cubicBezTo>
                    <a:cubicBezTo>
                      <a:pt x="5434" y="6021"/>
                      <a:pt x="5208" y="5898"/>
                      <a:pt x="5208" y="5898"/>
                    </a:cubicBezTo>
                    <a:cubicBezTo>
                      <a:pt x="5208" y="5898"/>
                      <a:pt x="1531" y="416"/>
                      <a:pt x="0" y="312"/>
                    </a:cubicBezTo>
                    <a:close/>
                  </a:path>
                </a:pathLst>
              </a:custGeom>
              <a:solidFill>
                <a:srgbClr val="434343">
                  <a:alpha val="28090"/>
                </a:srgbClr>
              </a:solidFill>
              <a:ln w="11350" cap="flat" cmpd="sng">
                <a:solidFill>
                  <a:srgbClr val="D2CFCF"/>
                </a:solidFill>
                <a:prstDash val="solid"/>
                <a:miter lim="9450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9" name="Google Shape;2469;p27"/>
              <p:cNvSpPr/>
              <p:nvPr/>
            </p:nvSpPr>
            <p:spPr>
              <a:xfrm>
                <a:off x="4694213" y="2639275"/>
                <a:ext cx="136825" cy="150525"/>
              </a:xfrm>
              <a:custGeom>
                <a:avLst/>
                <a:gdLst/>
                <a:ahLst/>
                <a:cxnLst/>
                <a:rect l="l" t="t" r="r" b="b"/>
                <a:pathLst>
                  <a:path w="5473" h="6021" fill="none" extrusionOk="0">
                    <a:moveTo>
                      <a:pt x="5473" y="5709"/>
                    </a:moveTo>
                    <a:cubicBezTo>
                      <a:pt x="5473" y="5709"/>
                      <a:pt x="4859" y="6021"/>
                      <a:pt x="4008" y="6021"/>
                    </a:cubicBezTo>
                    <a:cubicBezTo>
                      <a:pt x="3167" y="6021"/>
                      <a:pt x="1" y="5009"/>
                      <a:pt x="1" y="1220"/>
                    </a:cubicBezTo>
                    <a:cubicBezTo>
                      <a:pt x="48" y="1"/>
                      <a:pt x="266" y="123"/>
                      <a:pt x="266" y="123"/>
                    </a:cubicBezTo>
                    <a:cubicBezTo>
                      <a:pt x="266" y="123"/>
                      <a:pt x="3951" y="5605"/>
                      <a:pt x="5473" y="5709"/>
                    </a:cubicBezTo>
                    <a:close/>
                  </a:path>
                </a:pathLst>
              </a:custGeom>
              <a:solidFill>
                <a:srgbClr val="434343">
                  <a:alpha val="28090"/>
                </a:srgbClr>
              </a:solidFill>
              <a:ln w="11350" cap="flat" cmpd="sng">
                <a:solidFill>
                  <a:srgbClr val="D2CFCF"/>
                </a:solidFill>
                <a:prstDash val="solid"/>
                <a:miter lim="9450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0" name="Google Shape;2470;p27"/>
              <p:cNvSpPr/>
              <p:nvPr/>
            </p:nvSpPr>
            <p:spPr>
              <a:xfrm>
                <a:off x="4913763" y="2635311"/>
                <a:ext cx="136825" cy="150525"/>
              </a:xfrm>
              <a:custGeom>
                <a:avLst/>
                <a:gdLst/>
                <a:ahLst/>
                <a:cxnLst/>
                <a:rect l="l" t="t" r="r" b="b"/>
                <a:pathLst>
                  <a:path w="5473" h="6021" fill="none" extrusionOk="0">
                    <a:moveTo>
                      <a:pt x="0" y="5709"/>
                    </a:moveTo>
                    <a:cubicBezTo>
                      <a:pt x="0" y="5709"/>
                      <a:pt x="624" y="6021"/>
                      <a:pt x="1465" y="6021"/>
                    </a:cubicBezTo>
                    <a:cubicBezTo>
                      <a:pt x="2306" y="6021"/>
                      <a:pt x="5472" y="5009"/>
                      <a:pt x="5472" y="1220"/>
                    </a:cubicBezTo>
                    <a:cubicBezTo>
                      <a:pt x="5434" y="1"/>
                      <a:pt x="5208" y="123"/>
                      <a:pt x="5208" y="123"/>
                    </a:cubicBezTo>
                    <a:cubicBezTo>
                      <a:pt x="5208" y="123"/>
                      <a:pt x="1531" y="5605"/>
                      <a:pt x="0" y="5709"/>
                    </a:cubicBezTo>
                    <a:close/>
                  </a:path>
                </a:pathLst>
              </a:custGeom>
              <a:solidFill>
                <a:srgbClr val="434343">
                  <a:alpha val="28090"/>
                </a:srgbClr>
              </a:solidFill>
              <a:ln w="11350" cap="flat" cmpd="sng">
                <a:solidFill>
                  <a:srgbClr val="D2CFCF"/>
                </a:solidFill>
                <a:prstDash val="solid"/>
                <a:miter lim="9450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471" name="Google Shape;2471;p27"/>
            <p:cNvSpPr/>
            <p:nvPr/>
          </p:nvSpPr>
          <p:spPr>
            <a:xfrm rot="-5400000">
              <a:off x="-170087" y="1263050"/>
              <a:ext cx="934200" cy="934200"/>
            </a:xfrm>
            <a:prstGeom prst="donut">
              <a:avLst>
                <a:gd name="adj" fmla="val 25000"/>
              </a:avLst>
            </a:prstGeom>
            <a:solidFill>
              <a:srgbClr val="434343">
                <a:alpha val="28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472" name="Google Shape;2472;p27"/>
            <p:cNvGrpSpPr/>
            <p:nvPr/>
          </p:nvGrpSpPr>
          <p:grpSpPr>
            <a:xfrm rot="-5107587">
              <a:off x="-209612" y="1244021"/>
              <a:ext cx="971631" cy="972269"/>
              <a:chOff x="4686075" y="2420500"/>
              <a:chExt cx="380400" cy="380650"/>
            </a:xfrm>
          </p:grpSpPr>
          <p:sp>
            <p:nvSpPr>
              <p:cNvPr id="2473" name="Google Shape;2473;p27"/>
              <p:cNvSpPr/>
              <p:nvPr/>
            </p:nvSpPr>
            <p:spPr>
              <a:xfrm>
                <a:off x="4691500" y="2420500"/>
                <a:ext cx="136825" cy="150525"/>
              </a:xfrm>
              <a:custGeom>
                <a:avLst/>
                <a:gdLst/>
                <a:ahLst/>
                <a:cxnLst/>
                <a:rect l="l" t="t" r="r" b="b"/>
                <a:pathLst>
                  <a:path w="5473" h="6021" fill="none" extrusionOk="0">
                    <a:moveTo>
                      <a:pt x="5472" y="312"/>
                    </a:moveTo>
                    <a:cubicBezTo>
                      <a:pt x="5472" y="312"/>
                      <a:pt x="4849" y="1"/>
                      <a:pt x="3998" y="1"/>
                    </a:cubicBezTo>
                    <a:cubicBezTo>
                      <a:pt x="3157" y="1"/>
                      <a:pt x="0" y="1012"/>
                      <a:pt x="0" y="4802"/>
                    </a:cubicBezTo>
                    <a:cubicBezTo>
                      <a:pt x="38" y="6021"/>
                      <a:pt x="265" y="5898"/>
                      <a:pt x="265" y="5898"/>
                    </a:cubicBezTo>
                    <a:cubicBezTo>
                      <a:pt x="265" y="5898"/>
                      <a:pt x="3941" y="416"/>
                      <a:pt x="5472" y="312"/>
                    </a:cubicBezTo>
                    <a:close/>
                  </a:path>
                </a:pathLst>
              </a:custGeom>
              <a:noFill/>
              <a:ln w="11350" cap="flat" cmpd="sng">
                <a:solidFill>
                  <a:srgbClr val="FFC53D"/>
                </a:solidFill>
                <a:prstDash val="solid"/>
                <a:miter lim="9450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4" name="Google Shape;2474;p27"/>
              <p:cNvSpPr/>
              <p:nvPr/>
            </p:nvSpPr>
            <p:spPr>
              <a:xfrm>
                <a:off x="4924225" y="2420500"/>
                <a:ext cx="136825" cy="150525"/>
              </a:xfrm>
              <a:custGeom>
                <a:avLst/>
                <a:gdLst/>
                <a:ahLst/>
                <a:cxnLst/>
                <a:rect l="l" t="t" r="r" b="b"/>
                <a:pathLst>
                  <a:path w="5473" h="6021" fill="none" extrusionOk="0">
                    <a:moveTo>
                      <a:pt x="0" y="312"/>
                    </a:moveTo>
                    <a:cubicBezTo>
                      <a:pt x="0" y="312"/>
                      <a:pt x="624" y="1"/>
                      <a:pt x="1465" y="1"/>
                    </a:cubicBezTo>
                    <a:cubicBezTo>
                      <a:pt x="2316" y="1"/>
                      <a:pt x="5472" y="1012"/>
                      <a:pt x="5472" y="4802"/>
                    </a:cubicBezTo>
                    <a:cubicBezTo>
                      <a:pt x="5434" y="6021"/>
                      <a:pt x="5208" y="5898"/>
                      <a:pt x="5208" y="5898"/>
                    </a:cubicBezTo>
                    <a:cubicBezTo>
                      <a:pt x="5208" y="5898"/>
                      <a:pt x="1531" y="416"/>
                      <a:pt x="0" y="312"/>
                    </a:cubicBezTo>
                    <a:close/>
                  </a:path>
                </a:pathLst>
              </a:custGeom>
              <a:noFill/>
              <a:ln w="11350" cap="flat" cmpd="sng">
                <a:solidFill>
                  <a:srgbClr val="FFC53D"/>
                </a:solidFill>
                <a:prstDash val="solid"/>
                <a:miter lim="9450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5" name="Google Shape;2475;p27"/>
              <p:cNvSpPr/>
              <p:nvPr/>
            </p:nvSpPr>
            <p:spPr>
              <a:xfrm>
                <a:off x="4691250" y="2650625"/>
                <a:ext cx="136825" cy="150525"/>
              </a:xfrm>
              <a:custGeom>
                <a:avLst/>
                <a:gdLst/>
                <a:ahLst/>
                <a:cxnLst/>
                <a:rect l="l" t="t" r="r" b="b"/>
                <a:pathLst>
                  <a:path w="5473" h="6021" fill="none" extrusionOk="0">
                    <a:moveTo>
                      <a:pt x="5473" y="5709"/>
                    </a:moveTo>
                    <a:cubicBezTo>
                      <a:pt x="5473" y="5709"/>
                      <a:pt x="4859" y="6021"/>
                      <a:pt x="4008" y="6021"/>
                    </a:cubicBezTo>
                    <a:cubicBezTo>
                      <a:pt x="3167" y="6021"/>
                      <a:pt x="1" y="5009"/>
                      <a:pt x="1" y="1220"/>
                    </a:cubicBezTo>
                    <a:cubicBezTo>
                      <a:pt x="48" y="1"/>
                      <a:pt x="266" y="123"/>
                      <a:pt x="266" y="123"/>
                    </a:cubicBezTo>
                    <a:cubicBezTo>
                      <a:pt x="266" y="123"/>
                      <a:pt x="3951" y="5605"/>
                      <a:pt x="5473" y="5709"/>
                    </a:cubicBezTo>
                    <a:close/>
                  </a:path>
                </a:pathLst>
              </a:custGeom>
              <a:noFill/>
              <a:ln w="11350" cap="flat" cmpd="sng">
                <a:solidFill>
                  <a:srgbClr val="FFC53D"/>
                </a:solidFill>
                <a:prstDash val="solid"/>
                <a:miter lim="9450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6" name="Google Shape;2476;p27"/>
              <p:cNvSpPr/>
              <p:nvPr/>
            </p:nvSpPr>
            <p:spPr>
              <a:xfrm>
                <a:off x="4924225" y="2650625"/>
                <a:ext cx="136825" cy="150525"/>
              </a:xfrm>
              <a:custGeom>
                <a:avLst/>
                <a:gdLst/>
                <a:ahLst/>
                <a:cxnLst/>
                <a:rect l="l" t="t" r="r" b="b"/>
                <a:pathLst>
                  <a:path w="5473" h="6021" fill="none" extrusionOk="0">
                    <a:moveTo>
                      <a:pt x="0" y="5709"/>
                    </a:moveTo>
                    <a:cubicBezTo>
                      <a:pt x="0" y="5709"/>
                      <a:pt x="624" y="6021"/>
                      <a:pt x="1465" y="6021"/>
                    </a:cubicBezTo>
                    <a:cubicBezTo>
                      <a:pt x="2306" y="6021"/>
                      <a:pt x="5472" y="5009"/>
                      <a:pt x="5472" y="1220"/>
                    </a:cubicBezTo>
                    <a:cubicBezTo>
                      <a:pt x="5434" y="1"/>
                      <a:pt x="5208" y="123"/>
                      <a:pt x="5208" y="123"/>
                    </a:cubicBezTo>
                    <a:cubicBezTo>
                      <a:pt x="5208" y="123"/>
                      <a:pt x="1531" y="5605"/>
                      <a:pt x="0" y="5709"/>
                    </a:cubicBezTo>
                    <a:close/>
                  </a:path>
                </a:pathLst>
              </a:custGeom>
              <a:noFill/>
              <a:ln w="11350" cap="flat" cmpd="sng">
                <a:solidFill>
                  <a:srgbClr val="FFC53D"/>
                </a:solidFill>
                <a:prstDash val="solid"/>
                <a:miter lim="9450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7" name="Google Shape;2477;p27"/>
              <p:cNvSpPr/>
              <p:nvPr/>
            </p:nvSpPr>
            <p:spPr>
              <a:xfrm>
                <a:off x="4686075" y="2420500"/>
                <a:ext cx="380400" cy="380425"/>
              </a:xfrm>
              <a:custGeom>
                <a:avLst/>
                <a:gdLst/>
                <a:ahLst/>
                <a:cxnLst/>
                <a:rect l="l" t="t" r="r" b="b"/>
                <a:pathLst>
                  <a:path w="15216" h="15217" extrusionOk="0">
                    <a:moveTo>
                      <a:pt x="7570" y="3743"/>
                    </a:moveTo>
                    <a:cubicBezTo>
                      <a:pt x="9696" y="3743"/>
                      <a:pt x="11416" y="5463"/>
                      <a:pt x="11416" y="7589"/>
                    </a:cubicBezTo>
                    <a:cubicBezTo>
                      <a:pt x="11416" y="9716"/>
                      <a:pt x="9696" y="11445"/>
                      <a:pt x="7570" y="11445"/>
                    </a:cubicBezTo>
                    <a:cubicBezTo>
                      <a:pt x="5434" y="11445"/>
                      <a:pt x="3714" y="9716"/>
                      <a:pt x="3714" y="7589"/>
                    </a:cubicBezTo>
                    <a:cubicBezTo>
                      <a:pt x="3714" y="5463"/>
                      <a:pt x="5434" y="3743"/>
                      <a:pt x="7570" y="3743"/>
                    </a:cubicBezTo>
                    <a:close/>
                    <a:moveTo>
                      <a:pt x="7608" y="1"/>
                    </a:moveTo>
                    <a:cubicBezTo>
                      <a:pt x="3402" y="1"/>
                      <a:pt x="0" y="3403"/>
                      <a:pt x="0" y="7608"/>
                    </a:cubicBezTo>
                    <a:cubicBezTo>
                      <a:pt x="0" y="11814"/>
                      <a:pt x="3402" y="15216"/>
                      <a:pt x="7608" y="15216"/>
                    </a:cubicBezTo>
                    <a:cubicBezTo>
                      <a:pt x="11804" y="15216"/>
                      <a:pt x="15216" y="11814"/>
                      <a:pt x="15216" y="7608"/>
                    </a:cubicBezTo>
                    <a:cubicBezTo>
                      <a:pt x="15216" y="3403"/>
                      <a:pt x="11804" y="1"/>
                      <a:pt x="760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8" name="Google Shape;2478;p27"/>
              <p:cNvSpPr/>
              <p:nvPr/>
            </p:nvSpPr>
            <p:spPr>
              <a:xfrm>
                <a:off x="4844125" y="2420750"/>
                <a:ext cx="63825" cy="99250"/>
              </a:xfrm>
              <a:custGeom>
                <a:avLst/>
                <a:gdLst/>
                <a:ahLst/>
                <a:cxnLst/>
                <a:rect l="l" t="t" r="r" b="b"/>
                <a:pathLst>
                  <a:path w="2553" h="3970" extrusionOk="0">
                    <a:moveTo>
                      <a:pt x="1286" y="0"/>
                    </a:moveTo>
                    <a:cubicBezTo>
                      <a:pt x="851" y="0"/>
                      <a:pt x="416" y="38"/>
                      <a:pt x="1" y="104"/>
                    </a:cubicBezTo>
                    <a:lnTo>
                      <a:pt x="1" y="3950"/>
                    </a:lnTo>
                    <a:cubicBezTo>
                      <a:pt x="388" y="3818"/>
                      <a:pt x="813" y="3743"/>
                      <a:pt x="1248" y="3743"/>
                    </a:cubicBezTo>
                    <a:cubicBezTo>
                      <a:pt x="1702" y="3743"/>
                      <a:pt x="2146" y="3828"/>
                      <a:pt x="2552" y="3969"/>
                    </a:cubicBezTo>
                    <a:lnTo>
                      <a:pt x="2552" y="104"/>
                    </a:lnTo>
                    <a:cubicBezTo>
                      <a:pt x="2136" y="38"/>
                      <a:pt x="1711" y="0"/>
                      <a:pt x="1286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9" name="Google Shape;2479;p27"/>
              <p:cNvSpPr/>
              <p:nvPr/>
            </p:nvSpPr>
            <p:spPr>
              <a:xfrm>
                <a:off x="4844350" y="2701175"/>
                <a:ext cx="63825" cy="99975"/>
              </a:xfrm>
              <a:custGeom>
                <a:avLst/>
                <a:gdLst/>
                <a:ahLst/>
                <a:cxnLst/>
                <a:rect l="l" t="t" r="r" b="b"/>
                <a:pathLst>
                  <a:path w="2553" h="3999" extrusionOk="0">
                    <a:moveTo>
                      <a:pt x="2553" y="1"/>
                    </a:moveTo>
                    <a:cubicBezTo>
                      <a:pt x="2137" y="152"/>
                      <a:pt x="1693" y="228"/>
                      <a:pt x="1239" y="228"/>
                    </a:cubicBezTo>
                    <a:cubicBezTo>
                      <a:pt x="804" y="228"/>
                      <a:pt x="388" y="162"/>
                      <a:pt x="1" y="29"/>
                    </a:cubicBezTo>
                    <a:lnTo>
                      <a:pt x="1" y="3895"/>
                    </a:lnTo>
                    <a:cubicBezTo>
                      <a:pt x="417" y="3961"/>
                      <a:pt x="842" y="3999"/>
                      <a:pt x="1277" y="3999"/>
                    </a:cubicBezTo>
                    <a:cubicBezTo>
                      <a:pt x="1712" y="3999"/>
                      <a:pt x="2137" y="3961"/>
                      <a:pt x="2553" y="3895"/>
                    </a:cubicBezTo>
                    <a:lnTo>
                      <a:pt x="2553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80" name="Google Shape;2480;p27"/>
              <p:cNvSpPr/>
              <p:nvPr/>
            </p:nvSpPr>
            <p:spPr>
              <a:xfrm>
                <a:off x="4966050" y="2579025"/>
                <a:ext cx="100425" cy="63825"/>
              </a:xfrm>
              <a:custGeom>
                <a:avLst/>
                <a:gdLst/>
                <a:ahLst/>
                <a:cxnLst/>
                <a:rect l="l" t="t" r="r" b="b"/>
                <a:pathLst>
                  <a:path w="4017" h="2553" extrusionOk="0">
                    <a:moveTo>
                      <a:pt x="0" y="1"/>
                    </a:moveTo>
                    <a:cubicBezTo>
                      <a:pt x="142" y="398"/>
                      <a:pt x="217" y="823"/>
                      <a:pt x="217" y="1267"/>
                    </a:cubicBezTo>
                    <a:cubicBezTo>
                      <a:pt x="217" y="1712"/>
                      <a:pt x="142" y="2146"/>
                      <a:pt x="0" y="2553"/>
                    </a:cubicBezTo>
                    <a:lnTo>
                      <a:pt x="3913" y="2553"/>
                    </a:lnTo>
                    <a:cubicBezTo>
                      <a:pt x="3979" y="2137"/>
                      <a:pt x="4017" y="1712"/>
                      <a:pt x="4017" y="1277"/>
                    </a:cubicBezTo>
                    <a:cubicBezTo>
                      <a:pt x="4017" y="842"/>
                      <a:pt x="3979" y="417"/>
                      <a:pt x="391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81" name="Google Shape;2481;p27"/>
              <p:cNvSpPr/>
              <p:nvPr/>
            </p:nvSpPr>
            <p:spPr>
              <a:xfrm>
                <a:off x="4686075" y="2579275"/>
                <a:ext cx="98525" cy="63575"/>
              </a:xfrm>
              <a:custGeom>
                <a:avLst/>
                <a:gdLst/>
                <a:ahLst/>
                <a:cxnLst/>
                <a:rect l="l" t="t" r="r" b="b"/>
                <a:pathLst>
                  <a:path w="3941" h="2543" extrusionOk="0">
                    <a:moveTo>
                      <a:pt x="104" y="0"/>
                    </a:moveTo>
                    <a:cubicBezTo>
                      <a:pt x="28" y="407"/>
                      <a:pt x="0" y="832"/>
                      <a:pt x="0" y="1267"/>
                    </a:cubicBezTo>
                    <a:cubicBezTo>
                      <a:pt x="0" y="1702"/>
                      <a:pt x="28" y="2127"/>
                      <a:pt x="104" y="2543"/>
                    </a:cubicBezTo>
                    <a:lnTo>
                      <a:pt x="3941" y="2543"/>
                    </a:lnTo>
                    <a:cubicBezTo>
                      <a:pt x="3790" y="2146"/>
                      <a:pt x="3714" y="1711"/>
                      <a:pt x="3714" y="1257"/>
                    </a:cubicBezTo>
                    <a:cubicBezTo>
                      <a:pt x="3714" y="813"/>
                      <a:pt x="3790" y="388"/>
                      <a:pt x="392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2482" name="Google Shape;2482;p27"/>
          <p:cNvSpPr/>
          <p:nvPr/>
        </p:nvSpPr>
        <p:spPr>
          <a:xfrm rot="10800000" flipH="1">
            <a:off x="662859" y="5140003"/>
            <a:ext cx="38136" cy="48512"/>
          </a:xfrm>
          <a:custGeom>
            <a:avLst/>
            <a:gdLst/>
            <a:ahLst/>
            <a:cxnLst/>
            <a:rect l="l" t="t" r="r" b="b"/>
            <a:pathLst>
              <a:path w="261" h="332" extrusionOk="0">
                <a:moveTo>
                  <a:pt x="1" y="33"/>
                </a:moveTo>
                <a:lnTo>
                  <a:pt x="72" y="331"/>
                </a:lnTo>
                <a:cubicBezTo>
                  <a:pt x="144" y="292"/>
                  <a:pt x="215" y="247"/>
                  <a:pt x="234" y="176"/>
                </a:cubicBezTo>
                <a:cubicBezTo>
                  <a:pt x="260" y="98"/>
                  <a:pt x="208" y="1"/>
                  <a:pt x="131" y="14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483" name="Google Shape;2483;p27"/>
          <p:cNvGrpSpPr/>
          <p:nvPr/>
        </p:nvGrpSpPr>
        <p:grpSpPr>
          <a:xfrm>
            <a:off x="188264" y="4071139"/>
            <a:ext cx="501333" cy="1471715"/>
            <a:chOff x="307123" y="3588954"/>
            <a:chExt cx="376000" cy="1103786"/>
          </a:xfrm>
        </p:grpSpPr>
        <p:sp>
          <p:nvSpPr>
            <p:cNvPr id="2484" name="Google Shape;2484;p27"/>
            <p:cNvSpPr/>
            <p:nvPr/>
          </p:nvSpPr>
          <p:spPr>
            <a:xfrm rot="10800000" flipH="1">
              <a:off x="307123" y="4119148"/>
              <a:ext cx="71122" cy="57644"/>
            </a:xfrm>
            <a:custGeom>
              <a:avLst/>
              <a:gdLst/>
              <a:ahLst/>
              <a:cxnLst/>
              <a:rect l="l" t="t" r="r" b="b"/>
              <a:pathLst>
                <a:path w="649" h="526" extrusionOk="0">
                  <a:moveTo>
                    <a:pt x="91" y="72"/>
                  </a:moveTo>
                  <a:cubicBezTo>
                    <a:pt x="32" y="214"/>
                    <a:pt x="0" y="370"/>
                    <a:pt x="6" y="525"/>
                  </a:cubicBezTo>
                  <a:cubicBezTo>
                    <a:pt x="182" y="512"/>
                    <a:pt x="357" y="461"/>
                    <a:pt x="512" y="370"/>
                  </a:cubicBezTo>
                  <a:cubicBezTo>
                    <a:pt x="551" y="344"/>
                    <a:pt x="590" y="318"/>
                    <a:pt x="610" y="273"/>
                  </a:cubicBezTo>
                  <a:cubicBezTo>
                    <a:pt x="648" y="195"/>
                    <a:pt x="597" y="91"/>
                    <a:pt x="519" y="46"/>
                  </a:cubicBezTo>
                  <a:cubicBezTo>
                    <a:pt x="434" y="0"/>
                    <a:pt x="344" y="0"/>
                    <a:pt x="253" y="0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5" name="Google Shape;2485;p27"/>
            <p:cNvSpPr/>
            <p:nvPr/>
          </p:nvSpPr>
          <p:spPr>
            <a:xfrm rot="10800000" flipH="1">
              <a:off x="338355" y="3588954"/>
              <a:ext cx="54136" cy="45589"/>
            </a:xfrm>
            <a:custGeom>
              <a:avLst/>
              <a:gdLst/>
              <a:ahLst/>
              <a:cxnLst/>
              <a:rect l="l" t="t" r="r" b="b"/>
              <a:pathLst>
                <a:path w="494" h="416" extrusionOk="0">
                  <a:moveTo>
                    <a:pt x="85" y="0"/>
                  </a:moveTo>
                  <a:cubicBezTo>
                    <a:pt x="59" y="110"/>
                    <a:pt x="26" y="227"/>
                    <a:pt x="0" y="344"/>
                  </a:cubicBezTo>
                  <a:cubicBezTo>
                    <a:pt x="91" y="376"/>
                    <a:pt x="188" y="415"/>
                    <a:pt x="279" y="402"/>
                  </a:cubicBezTo>
                  <a:cubicBezTo>
                    <a:pt x="376" y="396"/>
                    <a:pt x="474" y="324"/>
                    <a:pt x="487" y="227"/>
                  </a:cubicBezTo>
                  <a:cubicBezTo>
                    <a:pt x="493" y="130"/>
                    <a:pt x="376" y="39"/>
                    <a:pt x="299" y="91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6" name="Google Shape;2486;p27"/>
            <p:cNvSpPr/>
            <p:nvPr/>
          </p:nvSpPr>
          <p:spPr>
            <a:xfrm rot="10800000" flipH="1">
              <a:off x="363890" y="3949285"/>
              <a:ext cx="24328" cy="37809"/>
            </a:xfrm>
            <a:custGeom>
              <a:avLst/>
              <a:gdLst/>
              <a:ahLst/>
              <a:cxnLst/>
              <a:rect l="l" t="t" r="r" b="b"/>
              <a:pathLst>
                <a:path w="222" h="345" extrusionOk="0">
                  <a:moveTo>
                    <a:pt x="59" y="305"/>
                  </a:moveTo>
                  <a:cubicBezTo>
                    <a:pt x="20" y="208"/>
                    <a:pt x="1" y="104"/>
                    <a:pt x="7" y="1"/>
                  </a:cubicBezTo>
                  <a:cubicBezTo>
                    <a:pt x="156" y="14"/>
                    <a:pt x="221" y="254"/>
                    <a:pt x="98" y="344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7" name="Google Shape;2487;p27"/>
            <p:cNvSpPr/>
            <p:nvPr/>
          </p:nvSpPr>
          <p:spPr>
            <a:xfrm rot="10800000" flipH="1">
              <a:off x="341862" y="4086491"/>
              <a:ext cx="25753" cy="51288"/>
            </a:xfrm>
            <a:custGeom>
              <a:avLst/>
              <a:gdLst/>
              <a:ahLst/>
              <a:cxnLst/>
              <a:rect l="l" t="t" r="r" b="b"/>
              <a:pathLst>
                <a:path w="235" h="468" extrusionOk="0">
                  <a:moveTo>
                    <a:pt x="40" y="468"/>
                  </a:moveTo>
                  <a:cubicBezTo>
                    <a:pt x="1" y="312"/>
                    <a:pt x="20" y="144"/>
                    <a:pt x="85" y="1"/>
                  </a:cubicBezTo>
                  <a:cubicBezTo>
                    <a:pt x="176" y="33"/>
                    <a:pt x="234" y="124"/>
                    <a:pt x="234" y="221"/>
                  </a:cubicBezTo>
                  <a:cubicBezTo>
                    <a:pt x="228" y="312"/>
                    <a:pt x="156" y="396"/>
                    <a:pt x="72" y="422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8" name="Google Shape;2488;p27"/>
            <p:cNvSpPr/>
            <p:nvPr/>
          </p:nvSpPr>
          <p:spPr>
            <a:xfrm rot="10800000" flipH="1">
              <a:off x="501753" y="4294711"/>
              <a:ext cx="54136" cy="45589"/>
            </a:xfrm>
            <a:custGeom>
              <a:avLst/>
              <a:gdLst/>
              <a:ahLst/>
              <a:cxnLst/>
              <a:rect l="l" t="t" r="r" b="b"/>
              <a:pathLst>
                <a:path w="494" h="416" extrusionOk="0">
                  <a:moveTo>
                    <a:pt x="85" y="1"/>
                  </a:moveTo>
                  <a:cubicBezTo>
                    <a:pt x="59" y="117"/>
                    <a:pt x="27" y="228"/>
                    <a:pt x="1" y="344"/>
                  </a:cubicBezTo>
                  <a:cubicBezTo>
                    <a:pt x="92" y="377"/>
                    <a:pt x="189" y="416"/>
                    <a:pt x="280" y="403"/>
                  </a:cubicBezTo>
                  <a:cubicBezTo>
                    <a:pt x="377" y="396"/>
                    <a:pt x="474" y="325"/>
                    <a:pt x="487" y="228"/>
                  </a:cubicBezTo>
                  <a:cubicBezTo>
                    <a:pt x="494" y="130"/>
                    <a:pt x="377" y="40"/>
                    <a:pt x="299" y="91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89" name="Google Shape;2489;p27"/>
            <p:cNvSpPr/>
            <p:nvPr/>
          </p:nvSpPr>
          <p:spPr>
            <a:xfrm rot="10800000" flipH="1">
              <a:off x="506794" y="4456027"/>
              <a:ext cx="25643" cy="51288"/>
            </a:xfrm>
            <a:custGeom>
              <a:avLst/>
              <a:gdLst/>
              <a:ahLst/>
              <a:cxnLst/>
              <a:rect l="l" t="t" r="r" b="b"/>
              <a:pathLst>
                <a:path w="234" h="468" extrusionOk="0">
                  <a:moveTo>
                    <a:pt x="33" y="468"/>
                  </a:moveTo>
                  <a:cubicBezTo>
                    <a:pt x="0" y="312"/>
                    <a:pt x="13" y="143"/>
                    <a:pt x="85" y="1"/>
                  </a:cubicBezTo>
                  <a:cubicBezTo>
                    <a:pt x="169" y="33"/>
                    <a:pt x="234" y="124"/>
                    <a:pt x="227" y="221"/>
                  </a:cubicBezTo>
                  <a:cubicBezTo>
                    <a:pt x="227" y="312"/>
                    <a:pt x="156" y="396"/>
                    <a:pt x="65" y="422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0" name="Google Shape;2490;p27"/>
            <p:cNvSpPr/>
            <p:nvPr/>
          </p:nvSpPr>
          <p:spPr>
            <a:xfrm rot="10800000" flipH="1">
              <a:off x="536603" y="4410547"/>
              <a:ext cx="48438" cy="58411"/>
            </a:xfrm>
            <a:custGeom>
              <a:avLst/>
              <a:gdLst/>
              <a:ahLst/>
              <a:cxnLst/>
              <a:rect l="l" t="t" r="r" b="b"/>
              <a:pathLst>
                <a:path w="442" h="533" extrusionOk="0">
                  <a:moveTo>
                    <a:pt x="286" y="1"/>
                  </a:moveTo>
                  <a:cubicBezTo>
                    <a:pt x="163" y="27"/>
                    <a:pt x="52" y="118"/>
                    <a:pt x="27" y="241"/>
                  </a:cubicBezTo>
                  <a:cubicBezTo>
                    <a:pt x="1" y="358"/>
                    <a:pt x="85" y="500"/>
                    <a:pt x="202" y="513"/>
                  </a:cubicBezTo>
                  <a:cubicBezTo>
                    <a:pt x="325" y="533"/>
                    <a:pt x="442" y="384"/>
                    <a:pt x="383" y="273"/>
                  </a:cubicBezTo>
                  <a:cubicBezTo>
                    <a:pt x="318" y="241"/>
                    <a:pt x="260" y="215"/>
                    <a:pt x="195" y="183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1" name="Google Shape;2491;p27"/>
            <p:cNvSpPr/>
            <p:nvPr/>
          </p:nvSpPr>
          <p:spPr>
            <a:xfrm rot="10800000" flipH="1">
              <a:off x="636767" y="4499314"/>
              <a:ext cx="46356" cy="45589"/>
            </a:xfrm>
            <a:custGeom>
              <a:avLst/>
              <a:gdLst/>
              <a:ahLst/>
              <a:cxnLst/>
              <a:rect l="l" t="t" r="r" b="b"/>
              <a:pathLst>
                <a:path w="423" h="416" extrusionOk="0">
                  <a:moveTo>
                    <a:pt x="371" y="415"/>
                  </a:moveTo>
                  <a:cubicBezTo>
                    <a:pt x="280" y="337"/>
                    <a:pt x="118" y="350"/>
                    <a:pt x="59" y="246"/>
                  </a:cubicBezTo>
                  <a:cubicBezTo>
                    <a:pt x="1" y="130"/>
                    <a:pt x="163" y="0"/>
                    <a:pt x="280" y="52"/>
                  </a:cubicBezTo>
                  <a:cubicBezTo>
                    <a:pt x="397" y="110"/>
                    <a:pt x="422" y="272"/>
                    <a:pt x="364" y="389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2" name="Google Shape;2492;p27"/>
            <p:cNvSpPr/>
            <p:nvPr/>
          </p:nvSpPr>
          <p:spPr>
            <a:xfrm rot="10800000" flipH="1">
              <a:off x="450575" y="4657123"/>
              <a:ext cx="44164" cy="35617"/>
            </a:xfrm>
            <a:custGeom>
              <a:avLst/>
              <a:gdLst/>
              <a:ahLst/>
              <a:cxnLst/>
              <a:rect l="l" t="t" r="r" b="b"/>
              <a:pathLst>
                <a:path w="403" h="325" extrusionOk="0">
                  <a:moveTo>
                    <a:pt x="267" y="46"/>
                  </a:moveTo>
                  <a:cubicBezTo>
                    <a:pt x="176" y="110"/>
                    <a:pt x="92" y="175"/>
                    <a:pt x="1" y="234"/>
                  </a:cubicBezTo>
                  <a:cubicBezTo>
                    <a:pt x="72" y="311"/>
                    <a:pt x="195" y="324"/>
                    <a:pt x="280" y="273"/>
                  </a:cubicBezTo>
                  <a:cubicBezTo>
                    <a:pt x="364" y="221"/>
                    <a:pt x="403" y="104"/>
                    <a:pt x="371" y="7"/>
                  </a:cubicBezTo>
                  <a:lnTo>
                    <a:pt x="228" y="0"/>
                  </a:ln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93" name="Google Shape;2493;p27"/>
            <p:cNvSpPr/>
            <p:nvPr/>
          </p:nvSpPr>
          <p:spPr>
            <a:xfrm rot="10800000" flipH="1">
              <a:off x="527397" y="4655041"/>
              <a:ext cx="24219" cy="37699"/>
            </a:xfrm>
            <a:custGeom>
              <a:avLst/>
              <a:gdLst/>
              <a:ahLst/>
              <a:cxnLst/>
              <a:rect l="l" t="t" r="r" b="b"/>
              <a:pathLst>
                <a:path w="221" h="344" extrusionOk="0">
                  <a:moveTo>
                    <a:pt x="59" y="305"/>
                  </a:moveTo>
                  <a:cubicBezTo>
                    <a:pt x="20" y="208"/>
                    <a:pt x="0" y="104"/>
                    <a:pt x="7" y="0"/>
                  </a:cubicBezTo>
                  <a:cubicBezTo>
                    <a:pt x="156" y="13"/>
                    <a:pt x="221" y="253"/>
                    <a:pt x="98" y="344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494" name="Google Shape;2494;p27"/>
          <p:cNvSpPr/>
          <p:nvPr/>
        </p:nvSpPr>
        <p:spPr>
          <a:xfrm rot="10800000" flipH="1">
            <a:off x="11440764" y="3490864"/>
            <a:ext cx="94829" cy="76859"/>
          </a:xfrm>
          <a:custGeom>
            <a:avLst/>
            <a:gdLst/>
            <a:ahLst/>
            <a:cxnLst/>
            <a:rect l="l" t="t" r="r" b="b"/>
            <a:pathLst>
              <a:path w="649" h="526" extrusionOk="0">
                <a:moveTo>
                  <a:pt x="91" y="72"/>
                </a:moveTo>
                <a:cubicBezTo>
                  <a:pt x="32" y="214"/>
                  <a:pt x="0" y="370"/>
                  <a:pt x="6" y="525"/>
                </a:cubicBezTo>
                <a:cubicBezTo>
                  <a:pt x="182" y="512"/>
                  <a:pt x="357" y="461"/>
                  <a:pt x="512" y="370"/>
                </a:cubicBezTo>
                <a:cubicBezTo>
                  <a:pt x="551" y="344"/>
                  <a:pt x="590" y="318"/>
                  <a:pt x="610" y="273"/>
                </a:cubicBezTo>
                <a:cubicBezTo>
                  <a:pt x="648" y="195"/>
                  <a:pt x="597" y="91"/>
                  <a:pt x="519" y="46"/>
                </a:cubicBezTo>
                <a:cubicBezTo>
                  <a:pt x="434" y="0"/>
                  <a:pt x="344" y="0"/>
                  <a:pt x="253" y="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95" name="Google Shape;2495;p27"/>
          <p:cNvSpPr/>
          <p:nvPr/>
        </p:nvSpPr>
        <p:spPr>
          <a:xfrm rot="10800000" flipH="1">
            <a:off x="11482407" y="2783940"/>
            <a:ext cx="72181" cy="60785"/>
          </a:xfrm>
          <a:custGeom>
            <a:avLst/>
            <a:gdLst/>
            <a:ahLst/>
            <a:cxnLst/>
            <a:rect l="l" t="t" r="r" b="b"/>
            <a:pathLst>
              <a:path w="494" h="416" extrusionOk="0">
                <a:moveTo>
                  <a:pt x="85" y="0"/>
                </a:moveTo>
                <a:cubicBezTo>
                  <a:pt x="59" y="110"/>
                  <a:pt x="26" y="227"/>
                  <a:pt x="0" y="344"/>
                </a:cubicBezTo>
                <a:cubicBezTo>
                  <a:pt x="91" y="376"/>
                  <a:pt x="188" y="415"/>
                  <a:pt x="279" y="402"/>
                </a:cubicBezTo>
                <a:cubicBezTo>
                  <a:pt x="376" y="396"/>
                  <a:pt x="474" y="324"/>
                  <a:pt x="487" y="227"/>
                </a:cubicBezTo>
                <a:cubicBezTo>
                  <a:pt x="493" y="130"/>
                  <a:pt x="376" y="39"/>
                  <a:pt x="299" y="9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96" name="Google Shape;2496;p27"/>
          <p:cNvSpPr/>
          <p:nvPr/>
        </p:nvSpPr>
        <p:spPr>
          <a:xfrm rot="10800000" flipH="1">
            <a:off x="11516454" y="3264381"/>
            <a:ext cx="32437" cy="50412"/>
          </a:xfrm>
          <a:custGeom>
            <a:avLst/>
            <a:gdLst/>
            <a:ahLst/>
            <a:cxnLst/>
            <a:rect l="l" t="t" r="r" b="b"/>
            <a:pathLst>
              <a:path w="222" h="345" extrusionOk="0">
                <a:moveTo>
                  <a:pt x="59" y="305"/>
                </a:moveTo>
                <a:cubicBezTo>
                  <a:pt x="20" y="208"/>
                  <a:pt x="1" y="104"/>
                  <a:pt x="7" y="1"/>
                </a:cubicBezTo>
                <a:cubicBezTo>
                  <a:pt x="156" y="14"/>
                  <a:pt x="221" y="254"/>
                  <a:pt x="98" y="344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97" name="Google Shape;2497;p27"/>
          <p:cNvSpPr/>
          <p:nvPr/>
        </p:nvSpPr>
        <p:spPr>
          <a:xfrm rot="10800000" flipH="1">
            <a:off x="11487084" y="3447321"/>
            <a:ext cx="34337" cy="68384"/>
          </a:xfrm>
          <a:custGeom>
            <a:avLst/>
            <a:gdLst/>
            <a:ahLst/>
            <a:cxnLst/>
            <a:rect l="l" t="t" r="r" b="b"/>
            <a:pathLst>
              <a:path w="235" h="468" extrusionOk="0">
                <a:moveTo>
                  <a:pt x="40" y="468"/>
                </a:moveTo>
                <a:cubicBezTo>
                  <a:pt x="1" y="312"/>
                  <a:pt x="20" y="144"/>
                  <a:pt x="85" y="1"/>
                </a:cubicBezTo>
                <a:cubicBezTo>
                  <a:pt x="176" y="33"/>
                  <a:pt x="234" y="124"/>
                  <a:pt x="234" y="221"/>
                </a:cubicBezTo>
                <a:cubicBezTo>
                  <a:pt x="228" y="312"/>
                  <a:pt x="156" y="396"/>
                  <a:pt x="72" y="42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98" name="Google Shape;2498;p27"/>
          <p:cNvSpPr/>
          <p:nvPr/>
        </p:nvSpPr>
        <p:spPr>
          <a:xfrm rot="10800000" flipH="1">
            <a:off x="11392215" y="4696287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52"/>
                </a:moveTo>
                <a:cubicBezTo>
                  <a:pt x="280" y="40"/>
                  <a:pt x="189" y="27"/>
                  <a:pt x="91" y="14"/>
                </a:cubicBezTo>
                <a:cubicBezTo>
                  <a:pt x="1" y="143"/>
                  <a:pt x="150" y="318"/>
                  <a:pt x="305" y="344"/>
                </a:cubicBezTo>
                <a:cubicBezTo>
                  <a:pt x="409" y="364"/>
                  <a:pt x="532" y="338"/>
                  <a:pt x="584" y="241"/>
                </a:cubicBezTo>
                <a:cubicBezTo>
                  <a:pt x="630" y="143"/>
                  <a:pt x="532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99" name="Google Shape;2499;p27"/>
          <p:cNvSpPr/>
          <p:nvPr/>
        </p:nvSpPr>
        <p:spPr>
          <a:xfrm rot="10800000" flipH="1">
            <a:off x="11365767" y="4264807"/>
            <a:ext cx="49388" cy="65461"/>
          </a:xfrm>
          <a:custGeom>
            <a:avLst/>
            <a:gdLst/>
            <a:ahLst/>
            <a:cxnLst/>
            <a:rect l="l" t="t" r="r" b="b"/>
            <a:pathLst>
              <a:path w="338" h="448" extrusionOk="0">
                <a:moveTo>
                  <a:pt x="78" y="448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7"/>
                  <a:pt x="78" y="7"/>
                  <a:pt x="169" y="0"/>
                </a:cubicBezTo>
                <a:cubicBezTo>
                  <a:pt x="266" y="0"/>
                  <a:pt x="337" y="104"/>
                  <a:pt x="324" y="201"/>
                </a:cubicBezTo>
                <a:cubicBezTo>
                  <a:pt x="311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00" name="Google Shape;2500;p27"/>
          <p:cNvSpPr/>
          <p:nvPr/>
        </p:nvSpPr>
        <p:spPr>
          <a:xfrm rot="10800000" flipH="1">
            <a:off x="11474625" y="4764096"/>
            <a:ext cx="46611" cy="53333"/>
          </a:xfrm>
          <a:custGeom>
            <a:avLst/>
            <a:gdLst/>
            <a:ahLst/>
            <a:cxnLst/>
            <a:rect l="l" t="t" r="r" b="b"/>
            <a:pathLst>
              <a:path w="319" h="365" extrusionOk="0">
                <a:moveTo>
                  <a:pt x="221" y="364"/>
                </a:moveTo>
                <a:cubicBezTo>
                  <a:pt x="189" y="293"/>
                  <a:pt x="105" y="254"/>
                  <a:pt x="53" y="189"/>
                </a:cubicBezTo>
                <a:cubicBezTo>
                  <a:pt x="1" y="131"/>
                  <a:pt x="14" y="1"/>
                  <a:pt x="98" y="1"/>
                </a:cubicBezTo>
                <a:cubicBezTo>
                  <a:pt x="124" y="1"/>
                  <a:pt x="144" y="14"/>
                  <a:pt x="163" y="33"/>
                </a:cubicBezTo>
                <a:cubicBezTo>
                  <a:pt x="260" y="98"/>
                  <a:pt x="312" y="208"/>
                  <a:pt x="319" y="32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01" name="Google Shape;2501;p27"/>
          <p:cNvSpPr/>
          <p:nvPr/>
        </p:nvSpPr>
        <p:spPr>
          <a:xfrm rot="10800000" flipH="1">
            <a:off x="11475649" y="4919569"/>
            <a:ext cx="56985" cy="64585"/>
          </a:xfrm>
          <a:custGeom>
            <a:avLst/>
            <a:gdLst/>
            <a:ahLst/>
            <a:cxnLst/>
            <a:rect l="l" t="t" r="r" b="b"/>
            <a:pathLst>
              <a:path w="390" h="442" extrusionOk="0">
                <a:moveTo>
                  <a:pt x="175" y="442"/>
                </a:moveTo>
                <a:cubicBezTo>
                  <a:pt x="117" y="357"/>
                  <a:pt x="59" y="273"/>
                  <a:pt x="0" y="189"/>
                </a:cubicBezTo>
                <a:cubicBezTo>
                  <a:pt x="20" y="72"/>
                  <a:pt x="169" y="1"/>
                  <a:pt x="273" y="59"/>
                </a:cubicBezTo>
                <a:cubicBezTo>
                  <a:pt x="370" y="117"/>
                  <a:pt x="389" y="279"/>
                  <a:pt x="299" y="35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02" name="Google Shape;2502;p27"/>
          <p:cNvSpPr/>
          <p:nvPr/>
        </p:nvSpPr>
        <p:spPr>
          <a:xfrm rot="10800000" flipH="1">
            <a:off x="9582901" y="2683333"/>
            <a:ext cx="28639" cy="55964"/>
          </a:xfrm>
          <a:custGeom>
            <a:avLst/>
            <a:gdLst/>
            <a:ahLst/>
            <a:cxnLst/>
            <a:rect l="l" t="t" r="r" b="b"/>
            <a:pathLst>
              <a:path w="196" h="383" extrusionOk="0">
                <a:moveTo>
                  <a:pt x="0" y="350"/>
                </a:moveTo>
                <a:cubicBezTo>
                  <a:pt x="26" y="279"/>
                  <a:pt x="0" y="208"/>
                  <a:pt x="13" y="136"/>
                </a:cubicBezTo>
                <a:cubicBezTo>
                  <a:pt x="26" y="65"/>
                  <a:pt x="117" y="0"/>
                  <a:pt x="163" y="52"/>
                </a:cubicBezTo>
                <a:cubicBezTo>
                  <a:pt x="176" y="65"/>
                  <a:pt x="182" y="91"/>
                  <a:pt x="189" y="110"/>
                </a:cubicBezTo>
                <a:cubicBezTo>
                  <a:pt x="195" y="214"/>
                  <a:pt x="156" y="318"/>
                  <a:pt x="85" y="38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03" name="Google Shape;2503;p27"/>
          <p:cNvSpPr/>
          <p:nvPr/>
        </p:nvSpPr>
        <p:spPr>
          <a:xfrm rot="10800000" flipH="1">
            <a:off x="9119557" y="2337467"/>
            <a:ext cx="82556" cy="85335"/>
          </a:xfrm>
          <a:custGeom>
            <a:avLst/>
            <a:gdLst/>
            <a:ahLst/>
            <a:cxnLst/>
            <a:rect l="l" t="t" r="r" b="b"/>
            <a:pathLst>
              <a:path w="565" h="584" extrusionOk="0">
                <a:moveTo>
                  <a:pt x="20" y="0"/>
                </a:moveTo>
                <a:cubicBezTo>
                  <a:pt x="0" y="169"/>
                  <a:pt x="20" y="357"/>
                  <a:pt x="143" y="473"/>
                </a:cubicBezTo>
                <a:cubicBezTo>
                  <a:pt x="273" y="584"/>
                  <a:pt x="526" y="532"/>
                  <a:pt x="545" y="363"/>
                </a:cubicBezTo>
                <a:cubicBezTo>
                  <a:pt x="565" y="188"/>
                  <a:pt x="351" y="97"/>
                  <a:pt x="182" y="5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04" name="Google Shape;2504;p27"/>
          <p:cNvSpPr/>
          <p:nvPr/>
        </p:nvSpPr>
        <p:spPr>
          <a:xfrm rot="10800000" flipH="1">
            <a:off x="9680507" y="2778018"/>
            <a:ext cx="48511" cy="53188"/>
          </a:xfrm>
          <a:custGeom>
            <a:avLst/>
            <a:gdLst/>
            <a:ahLst/>
            <a:cxnLst/>
            <a:rect l="l" t="t" r="r" b="b"/>
            <a:pathLst>
              <a:path w="332" h="364" extrusionOk="0">
                <a:moveTo>
                  <a:pt x="0" y="318"/>
                </a:moveTo>
                <a:cubicBezTo>
                  <a:pt x="26" y="234"/>
                  <a:pt x="46" y="143"/>
                  <a:pt x="65" y="52"/>
                </a:cubicBezTo>
                <a:cubicBezTo>
                  <a:pt x="156" y="0"/>
                  <a:pt x="286" y="59"/>
                  <a:pt x="312" y="156"/>
                </a:cubicBezTo>
                <a:cubicBezTo>
                  <a:pt x="331" y="253"/>
                  <a:pt x="234" y="363"/>
                  <a:pt x="130" y="35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05" name="Google Shape;2505;p27"/>
          <p:cNvSpPr/>
          <p:nvPr/>
        </p:nvSpPr>
        <p:spPr>
          <a:xfrm rot="10800000" flipH="1">
            <a:off x="9882298" y="2448654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52"/>
                </a:moveTo>
                <a:cubicBezTo>
                  <a:pt x="280" y="40"/>
                  <a:pt x="189" y="27"/>
                  <a:pt x="91" y="14"/>
                </a:cubicBezTo>
                <a:cubicBezTo>
                  <a:pt x="1" y="143"/>
                  <a:pt x="150" y="318"/>
                  <a:pt x="305" y="344"/>
                </a:cubicBezTo>
                <a:cubicBezTo>
                  <a:pt x="409" y="364"/>
                  <a:pt x="532" y="338"/>
                  <a:pt x="584" y="241"/>
                </a:cubicBezTo>
                <a:cubicBezTo>
                  <a:pt x="630" y="143"/>
                  <a:pt x="532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06" name="Google Shape;2506;p27"/>
          <p:cNvSpPr/>
          <p:nvPr/>
        </p:nvSpPr>
        <p:spPr>
          <a:xfrm rot="10800000" flipH="1">
            <a:off x="7724703" y="2561030"/>
            <a:ext cx="32437" cy="50412"/>
          </a:xfrm>
          <a:custGeom>
            <a:avLst/>
            <a:gdLst/>
            <a:ahLst/>
            <a:cxnLst/>
            <a:rect l="l" t="t" r="r" b="b"/>
            <a:pathLst>
              <a:path w="222" h="345" extrusionOk="0">
                <a:moveTo>
                  <a:pt x="59" y="305"/>
                </a:moveTo>
                <a:cubicBezTo>
                  <a:pt x="20" y="208"/>
                  <a:pt x="1" y="104"/>
                  <a:pt x="7" y="1"/>
                </a:cubicBezTo>
                <a:cubicBezTo>
                  <a:pt x="156" y="14"/>
                  <a:pt x="221" y="254"/>
                  <a:pt x="98" y="344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07" name="Google Shape;2507;p27"/>
          <p:cNvSpPr/>
          <p:nvPr/>
        </p:nvSpPr>
        <p:spPr>
          <a:xfrm rot="10800000" flipH="1">
            <a:off x="9964709" y="2516463"/>
            <a:ext cx="46611" cy="53333"/>
          </a:xfrm>
          <a:custGeom>
            <a:avLst/>
            <a:gdLst/>
            <a:ahLst/>
            <a:cxnLst/>
            <a:rect l="l" t="t" r="r" b="b"/>
            <a:pathLst>
              <a:path w="319" h="365" extrusionOk="0">
                <a:moveTo>
                  <a:pt x="221" y="364"/>
                </a:moveTo>
                <a:cubicBezTo>
                  <a:pt x="189" y="293"/>
                  <a:pt x="105" y="254"/>
                  <a:pt x="53" y="189"/>
                </a:cubicBezTo>
                <a:cubicBezTo>
                  <a:pt x="1" y="131"/>
                  <a:pt x="14" y="1"/>
                  <a:pt x="98" y="1"/>
                </a:cubicBezTo>
                <a:cubicBezTo>
                  <a:pt x="124" y="1"/>
                  <a:pt x="144" y="14"/>
                  <a:pt x="163" y="33"/>
                </a:cubicBezTo>
                <a:cubicBezTo>
                  <a:pt x="260" y="98"/>
                  <a:pt x="312" y="208"/>
                  <a:pt x="319" y="32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08" name="Google Shape;2508;p27"/>
          <p:cNvSpPr/>
          <p:nvPr/>
        </p:nvSpPr>
        <p:spPr>
          <a:xfrm rot="10800000" flipH="1">
            <a:off x="8814459" y="2443549"/>
            <a:ext cx="49388" cy="37115"/>
          </a:xfrm>
          <a:custGeom>
            <a:avLst/>
            <a:gdLst/>
            <a:ahLst/>
            <a:cxnLst/>
            <a:rect l="l" t="t" r="r" b="b"/>
            <a:pathLst>
              <a:path w="338" h="254" extrusionOk="0">
                <a:moveTo>
                  <a:pt x="33" y="253"/>
                </a:moveTo>
                <a:cubicBezTo>
                  <a:pt x="136" y="221"/>
                  <a:pt x="234" y="195"/>
                  <a:pt x="338" y="169"/>
                </a:cubicBezTo>
                <a:cubicBezTo>
                  <a:pt x="305" y="26"/>
                  <a:pt x="72" y="1"/>
                  <a:pt x="0" y="130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09" name="Google Shape;2509;p27"/>
          <p:cNvSpPr/>
          <p:nvPr/>
        </p:nvSpPr>
        <p:spPr>
          <a:xfrm rot="10800000" flipH="1">
            <a:off x="9965733" y="2671936"/>
            <a:ext cx="56985" cy="64585"/>
          </a:xfrm>
          <a:custGeom>
            <a:avLst/>
            <a:gdLst/>
            <a:ahLst/>
            <a:cxnLst/>
            <a:rect l="l" t="t" r="r" b="b"/>
            <a:pathLst>
              <a:path w="390" h="442" extrusionOk="0">
                <a:moveTo>
                  <a:pt x="175" y="442"/>
                </a:moveTo>
                <a:cubicBezTo>
                  <a:pt x="117" y="357"/>
                  <a:pt x="59" y="273"/>
                  <a:pt x="0" y="189"/>
                </a:cubicBezTo>
                <a:cubicBezTo>
                  <a:pt x="20" y="72"/>
                  <a:pt x="169" y="1"/>
                  <a:pt x="273" y="59"/>
                </a:cubicBezTo>
                <a:cubicBezTo>
                  <a:pt x="370" y="117"/>
                  <a:pt x="389" y="279"/>
                  <a:pt x="299" y="35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10" name="Google Shape;2510;p27"/>
          <p:cNvSpPr/>
          <p:nvPr/>
        </p:nvSpPr>
        <p:spPr>
          <a:xfrm rot="10800000" flipH="1">
            <a:off x="7649014" y="2787515"/>
            <a:ext cx="94829" cy="76859"/>
          </a:xfrm>
          <a:custGeom>
            <a:avLst/>
            <a:gdLst/>
            <a:ahLst/>
            <a:cxnLst/>
            <a:rect l="l" t="t" r="r" b="b"/>
            <a:pathLst>
              <a:path w="649" h="526" extrusionOk="0">
                <a:moveTo>
                  <a:pt x="91" y="72"/>
                </a:moveTo>
                <a:cubicBezTo>
                  <a:pt x="32" y="214"/>
                  <a:pt x="0" y="370"/>
                  <a:pt x="6" y="525"/>
                </a:cubicBezTo>
                <a:cubicBezTo>
                  <a:pt x="182" y="512"/>
                  <a:pt x="357" y="461"/>
                  <a:pt x="512" y="370"/>
                </a:cubicBezTo>
                <a:cubicBezTo>
                  <a:pt x="551" y="344"/>
                  <a:pt x="590" y="318"/>
                  <a:pt x="610" y="273"/>
                </a:cubicBezTo>
                <a:cubicBezTo>
                  <a:pt x="648" y="195"/>
                  <a:pt x="597" y="91"/>
                  <a:pt x="519" y="46"/>
                </a:cubicBezTo>
                <a:cubicBezTo>
                  <a:pt x="434" y="0"/>
                  <a:pt x="344" y="0"/>
                  <a:pt x="253" y="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11" name="Google Shape;2511;p27"/>
          <p:cNvSpPr/>
          <p:nvPr/>
        </p:nvSpPr>
        <p:spPr>
          <a:xfrm rot="10800000" flipH="1">
            <a:off x="7695334" y="2743971"/>
            <a:ext cx="34337" cy="68384"/>
          </a:xfrm>
          <a:custGeom>
            <a:avLst/>
            <a:gdLst/>
            <a:ahLst/>
            <a:cxnLst/>
            <a:rect l="l" t="t" r="r" b="b"/>
            <a:pathLst>
              <a:path w="235" h="468" extrusionOk="0">
                <a:moveTo>
                  <a:pt x="40" y="468"/>
                </a:moveTo>
                <a:cubicBezTo>
                  <a:pt x="1" y="312"/>
                  <a:pt x="20" y="144"/>
                  <a:pt x="85" y="1"/>
                </a:cubicBezTo>
                <a:cubicBezTo>
                  <a:pt x="176" y="33"/>
                  <a:pt x="234" y="124"/>
                  <a:pt x="234" y="221"/>
                </a:cubicBezTo>
                <a:cubicBezTo>
                  <a:pt x="228" y="312"/>
                  <a:pt x="156" y="396"/>
                  <a:pt x="72" y="42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12" name="Google Shape;2512;p27"/>
          <p:cNvSpPr/>
          <p:nvPr/>
        </p:nvSpPr>
        <p:spPr>
          <a:xfrm rot="10800000" flipH="1">
            <a:off x="7407391" y="6093167"/>
            <a:ext cx="48511" cy="53188"/>
          </a:xfrm>
          <a:custGeom>
            <a:avLst/>
            <a:gdLst/>
            <a:ahLst/>
            <a:cxnLst/>
            <a:rect l="l" t="t" r="r" b="b"/>
            <a:pathLst>
              <a:path w="332" h="364" extrusionOk="0">
                <a:moveTo>
                  <a:pt x="0" y="318"/>
                </a:moveTo>
                <a:cubicBezTo>
                  <a:pt x="26" y="234"/>
                  <a:pt x="46" y="143"/>
                  <a:pt x="65" y="52"/>
                </a:cubicBezTo>
                <a:cubicBezTo>
                  <a:pt x="156" y="0"/>
                  <a:pt x="286" y="59"/>
                  <a:pt x="312" y="156"/>
                </a:cubicBezTo>
                <a:cubicBezTo>
                  <a:pt x="331" y="253"/>
                  <a:pt x="234" y="363"/>
                  <a:pt x="130" y="35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13" name="Google Shape;2513;p27"/>
          <p:cNvSpPr/>
          <p:nvPr/>
        </p:nvSpPr>
        <p:spPr>
          <a:xfrm rot="10800000" flipH="1">
            <a:off x="7609182" y="5763805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52"/>
                </a:moveTo>
                <a:cubicBezTo>
                  <a:pt x="280" y="40"/>
                  <a:pt x="189" y="27"/>
                  <a:pt x="91" y="14"/>
                </a:cubicBezTo>
                <a:cubicBezTo>
                  <a:pt x="1" y="143"/>
                  <a:pt x="150" y="318"/>
                  <a:pt x="305" y="344"/>
                </a:cubicBezTo>
                <a:cubicBezTo>
                  <a:pt x="409" y="364"/>
                  <a:pt x="532" y="338"/>
                  <a:pt x="584" y="241"/>
                </a:cubicBezTo>
                <a:cubicBezTo>
                  <a:pt x="630" y="143"/>
                  <a:pt x="532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14" name="Google Shape;2514;p27"/>
          <p:cNvSpPr/>
          <p:nvPr/>
        </p:nvSpPr>
        <p:spPr>
          <a:xfrm rot="10800000" flipH="1">
            <a:off x="7582734" y="5332323"/>
            <a:ext cx="49388" cy="65461"/>
          </a:xfrm>
          <a:custGeom>
            <a:avLst/>
            <a:gdLst/>
            <a:ahLst/>
            <a:cxnLst/>
            <a:rect l="l" t="t" r="r" b="b"/>
            <a:pathLst>
              <a:path w="338" h="448" extrusionOk="0">
                <a:moveTo>
                  <a:pt x="78" y="448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7"/>
                  <a:pt x="78" y="7"/>
                  <a:pt x="169" y="0"/>
                </a:cubicBezTo>
                <a:cubicBezTo>
                  <a:pt x="266" y="0"/>
                  <a:pt x="337" y="104"/>
                  <a:pt x="324" y="201"/>
                </a:cubicBezTo>
                <a:cubicBezTo>
                  <a:pt x="311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15" name="Google Shape;2515;p27"/>
          <p:cNvSpPr/>
          <p:nvPr/>
        </p:nvSpPr>
        <p:spPr>
          <a:xfrm rot="10800000" flipH="1">
            <a:off x="7691592" y="5831614"/>
            <a:ext cx="46611" cy="53333"/>
          </a:xfrm>
          <a:custGeom>
            <a:avLst/>
            <a:gdLst/>
            <a:ahLst/>
            <a:cxnLst/>
            <a:rect l="l" t="t" r="r" b="b"/>
            <a:pathLst>
              <a:path w="319" h="365" extrusionOk="0">
                <a:moveTo>
                  <a:pt x="221" y="364"/>
                </a:moveTo>
                <a:cubicBezTo>
                  <a:pt x="189" y="293"/>
                  <a:pt x="105" y="254"/>
                  <a:pt x="53" y="189"/>
                </a:cubicBezTo>
                <a:cubicBezTo>
                  <a:pt x="1" y="131"/>
                  <a:pt x="14" y="1"/>
                  <a:pt x="98" y="1"/>
                </a:cubicBezTo>
                <a:cubicBezTo>
                  <a:pt x="124" y="1"/>
                  <a:pt x="144" y="14"/>
                  <a:pt x="163" y="33"/>
                </a:cubicBezTo>
                <a:cubicBezTo>
                  <a:pt x="260" y="98"/>
                  <a:pt x="312" y="208"/>
                  <a:pt x="319" y="32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16" name="Google Shape;2516;p27"/>
          <p:cNvSpPr/>
          <p:nvPr/>
        </p:nvSpPr>
        <p:spPr>
          <a:xfrm rot="10800000" flipH="1">
            <a:off x="7692616" y="5987085"/>
            <a:ext cx="56985" cy="64585"/>
          </a:xfrm>
          <a:custGeom>
            <a:avLst/>
            <a:gdLst/>
            <a:ahLst/>
            <a:cxnLst/>
            <a:rect l="l" t="t" r="r" b="b"/>
            <a:pathLst>
              <a:path w="390" h="442" extrusionOk="0">
                <a:moveTo>
                  <a:pt x="175" y="442"/>
                </a:moveTo>
                <a:cubicBezTo>
                  <a:pt x="117" y="357"/>
                  <a:pt x="59" y="273"/>
                  <a:pt x="0" y="189"/>
                </a:cubicBezTo>
                <a:cubicBezTo>
                  <a:pt x="20" y="72"/>
                  <a:pt x="169" y="1"/>
                  <a:pt x="273" y="59"/>
                </a:cubicBezTo>
                <a:cubicBezTo>
                  <a:pt x="370" y="117"/>
                  <a:pt x="389" y="279"/>
                  <a:pt x="299" y="35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17" name="Google Shape;2517;p27"/>
          <p:cNvSpPr/>
          <p:nvPr/>
        </p:nvSpPr>
        <p:spPr>
          <a:xfrm rot="10800000" flipH="1">
            <a:off x="6950770" y="6063156"/>
            <a:ext cx="40913" cy="57864"/>
          </a:xfrm>
          <a:custGeom>
            <a:avLst/>
            <a:gdLst/>
            <a:ahLst/>
            <a:cxnLst/>
            <a:rect l="l" t="t" r="r" b="b"/>
            <a:pathLst>
              <a:path w="280" h="396" extrusionOk="0">
                <a:moveTo>
                  <a:pt x="143" y="299"/>
                </a:moveTo>
                <a:cubicBezTo>
                  <a:pt x="78" y="214"/>
                  <a:pt x="26" y="110"/>
                  <a:pt x="0" y="0"/>
                </a:cubicBezTo>
                <a:cubicBezTo>
                  <a:pt x="85" y="39"/>
                  <a:pt x="175" y="78"/>
                  <a:pt x="227" y="156"/>
                </a:cubicBezTo>
                <a:cubicBezTo>
                  <a:pt x="279" y="234"/>
                  <a:pt x="273" y="350"/>
                  <a:pt x="195" y="39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3072780407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 2">
  <p:cSld name="Title and three columns 2">
    <p:spTree>
      <p:nvGrpSpPr>
        <p:cNvPr id="1" name="Shape 25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19" name="Google Shape;2519;p28"/>
          <p:cNvSpPr txBox="1">
            <a:spLocks noGrp="1"/>
          </p:cNvSpPr>
          <p:nvPr>
            <p:ph type="title"/>
          </p:nvPr>
        </p:nvSpPr>
        <p:spPr>
          <a:xfrm>
            <a:off x="1264500" y="2836833"/>
            <a:ext cx="2886400" cy="556400"/>
          </a:xfrm>
          <a:prstGeom prst="rect">
            <a:avLst/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Font typeface="Montserrat SemiBold"/>
              <a:buNone/>
              <a:defRPr sz="3333" b="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Font typeface="Montserrat SemiBold"/>
              <a:buNone/>
              <a:defRPr sz="33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Font typeface="Montserrat SemiBold"/>
              <a:buNone/>
              <a:defRPr sz="33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Font typeface="Montserrat SemiBold"/>
              <a:buNone/>
              <a:defRPr sz="33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Font typeface="Montserrat SemiBold"/>
              <a:buNone/>
              <a:defRPr sz="33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Font typeface="Montserrat SemiBold"/>
              <a:buNone/>
              <a:defRPr sz="33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Font typeface="Montserrat SemiBold"/>
              <a:buNone/>
              <a:defRPr sz="33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Font typeface="Montserrat SemiBold"/>
              <a:buNone/>
              <a:defRPr sz="33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Font typeface="Montserrat SemiBold"/>
              <a:buNone/>
              <a:defRPr sz="33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9pPr>
          </a:lstStyle>
          <a:p>
            <a:endParaRPr/>
          </a:p>
        </p:txBody>
      </p:sp>
      <p:sp>
        <p:nvSpPr>
          <p:cNvPr id="2520" name="Google Shape;2520;p28"/>
          <p:cNvSpPr txBox="1">
            <a:spLocks noGrp="1"/>
          </p:cNvSpPr>
          <p:nvPr>
            <p:ph type="subTitle" idx="1"/>
          </p:nvPr>
        </p:nvSpPr>
        <p:spPr>
          <a:xfrm>
            <a:off x="1264484" y="3551367"/>
            <a:ext cx="2886400" cy="872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521" name="Google Shape;2521;p28"/>
          <p:cNvSpPr txBox="1">
            <a:spLocks noGrp="1"/>
          </p:cNvSpPr>
          <p:nvPr>
            <p:ph type="title" idx="2"/>
          </p:nvPr>
        </p:nvSpPr>
        <p:spPr>
          <a:xfrm>
            <a:off x="4632700" y="2836833"/>
            <a:ext cx="2886400" cy="556400"/>
          </a:xfrm>
          <a:prstGeom prst="rect">
            <a:avLst/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Font typeface="Montserrat SemiBold"/>
              <a:buNone/>
              <a:defRPr sz="3333" b="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Font typeface="Montserrat SemiBold"/>
              <a:buNone/>
              <a:defRPr sz="33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Font typeface="Montserrat SemiBold"/>
              <a:buNone/>
              <a:defRPr sz="33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Font typeface="Montserrat SemiBold"/>
              <a:buNone/>
              <a:defRPr sz="33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Font typeface="Montserrat SemiBold"/>
              <a:buNone/>
              <a:defRPr sz="33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Font typeface="Montserrat SemiBold"/>
              <a:buNone/>
              <a:defRPr sz="33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Font typeface="Montserrat SemiBold"/>
              <a:buNone/>
              <a:defRPr sz="33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Font typeface="Montserrat SemiBold"/>
              <a:buNone/>
              <a:defRPr sz="33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Font typeface="Montserrat SemiBold"/>
              <a:buNone/>
              <a:defRPr sz="33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9pPr>
          </a:lstStyle>
          <a:p>
            <a:endParaRPr/>
          </a:p>
        </p:txBody>
      </p:sp>
      <p:sp>
        <p:nvSpPr>
          <p:cNvPr id="2522" name="Google Shape;2522;p28"/>
          <p:cNvSpPr txBox="1">
            <a:spLocks noGrp="1"/>
          </p:cNvSpPr>
          <p:nvPr>
            <p:ph type="subTitle" idx="3"/>
          </p:nvPr>
        </p:nvSpPr>
        <p:spPr>
          <a:xfrm>
            <a:off x="4632700" y="3551367"/>
            <a:ext cx="2886400" cy="872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523" name="Google Shape;2523;p28"/>
          <p:cNvSpPr txBox="1">
            <a:spLocks noGrp="1"/>
          </p:cNvSpPr>
          <p:nvPr>
            <p:ph type="title" idx="4"/>
          </p:nvPr>
        </p:nvSpPr>
        <p:spPr>
          <a:xfrm>
            <a:off x="8000900" y="2836833"/>
            <a:ext cx="2886400" cy="556400"/>
          </a:xfrm>
          <a:prstGeom prst="rect">
            <a:avLst/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Font typeface="Montserrat SemiBold"/>
              <a:buNone/>
              <a:defRPr sz="3333" b="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Font typeface="Montserrat SemiBold"/>
              <a:buNone/>
              <a:defRPr sz="33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Font typeface="Montserrat SemiBold"/>
              <a:buNone/>
              <a:defRPr sz="33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Font typeface="Montserrat SemiBold"/>
              <a:buNone/>
              <a:defRPr sz="33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Font typeface="Montserrat SemiBold"/>
              <a:buNone/>
              <a:defRPr sz="33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Font typeface="Montserrat SemiBold"/>
              <a:buNone/>
              <a:defRPr sz="33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Font typeface="Montserrat SemiBold"/>
              <a:buNone/>
              <a:defRPr sz="33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Font typeface="Montserrat SemiBold"/>
              <a:buNone/>
              <a:defRPr sz="33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500"/>
              <a:buFont typeface="Montserrat SemiBold"/>
              <a:buNone/>
              <a:defRPr sz="33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9pPr>
          </a:lstStyle>
          <a:p>
            <a:endParaRPr/>
          </a:p>
        </p:txBody>
      </p:sp>
      <p:sp>
        <p:nvSpPr>
          <p:cNvPr id="2524" name="Google Shape;2524;p28"/>
          <p:cNvSpPr txBox="1">
            <a:spLocks noGrp="1"/>
          </p:cNvSpPr>
          <p:nvPr>
            <p:ph type="subTitle" idx="5"/>
          </p:nvPr>
        </p:nvSpPr>
        <p:spPr>
          <a:xfrm>
            <a:off x="8000900" y="3551367"/>
            <a:ext cx="2886400" cy="872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525" name="Google Shape;2525;p28"/>
          <p:cNvSpPr txBox="1">
            <a:spLocks noGrp="1"/>
          </p:cNvSpPr>
          <p:nvPr>
            <p:ph type="title" idx="6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526" name="Google Shape;2526;p28"/>
          <p:cNvSpPr txBox="1">
            <a:spLocks noGrp="1"/>
          </p:cNvSpPr>
          <p:nvPr>
            <p:ph type="title" idx="7" hasCustomPrompt="1"/>
          </p:nvPr>
        </p:nvSpPr>
        <p:spPr>
          <a:xfrm>
            <a:off x="1264484" y="1851600"/>
            <a:ext cx="28864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5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9pPr>
          </a:lstStyle>
          <a:p>
            <a:r>
              <a:t>xx%</a:t>
            </a:r>
          </a:p>
        </p:txBody>
      </p:sp>
      <p:sp>
        <p:nvSpPr>
          <p:cNvPr id="2527" name="Google Shape;2527;p28"/>
          <p:cNvSpPr txBox="1">
            <a:spLocks noGrp="1"/>
          </p:cNvSpPr>
          <p:nvPr>
            <p:ph type="title" idx="8" hasCustomPrompt="1"/>
          </p:nvPr>
        </p:nvSpPr>
        <p:spPr>
          <a:xfrm>
            <a:off x="4652800" y="1851600"/>
            <a:ext cx="28864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5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9pPr>
          </a:lstStyle>
          <a:p>
            <a:r>
              <a:t>xx%</a:t>
            </a:r>
          </a:p>
        </p:txBody>
      </p:sp>
      <p:sp>
        <p:nvSpPr>
          <p:cNvPr id="2528" name="Google Shape;2528;p28"/>
          <p:cNvSpPr txBox="1">
            <a:spLocks noGrp="1"/>
          </p:cNvSpPr>
          <p:nvPr>
            <p:ph type="title" idx="9" hasCustomPrompt="1"/>
          </p:nvPr>
        </p:nvSpPr>
        <p:spPr>
          <a:xfrm>
            <a:off x="8000900" y="1851600"/>
            <a:ext cx="28864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5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9pPr>
          </a:lstStyle>
          <a:p>
            <a:r>
              <a:t>xx%</a:t>
            </a:r>
          </a:p>
        </p:txBody>
      </p:sp>
      <p:grpSp>
        <p:nvGrpSpPr>
          <p:cNvPr id="2529" name="Google Shape;2529;p28"/>
          <p:cNvGrpSpPr/>
          <p:nvPr/>
        </p:nvGrpSpPr>
        <p:grpSpPr>
          <a:xfrm rot="7904693" flipH="1">
            <a:off x="-307636" y="-1130393"/>
            <a:ext cx="15704079" cy="17246541"/>
            <a:chOff x="-5125620" y="-7463508"/>
            <a:chExt cx="11778325" cy="12935198"/>
          </a:xfrm>
        </p:grpSpPr>
        <p:grpSp>
          <p:nvGrpSpPr>
            <p:cNvPr id="2530" name="Google Shape;2530;p28"/>
            <p:cNvGrpSpPr/>
            <p:nvPr/>
          </p:nvGrpSpPr>
          <p:grpSpPr>
            <a:xfrm rot="7938780">
              <a:off x="-5647447" y="-2364529"/>
              <a:ext cx="13127029" cy="3565237"/>
              <a:chOff x="-1468131" y="4398278"/>
              <a:chExt cx="13126645" cy="3565133"/>
            </a:xfrm>
          </p:grpSpPr>
          <p:grpSp>
            <p:nvGrpSpPr>
              <p:cNvPr id="2531" name="Google Shape;2531;p28"/>
              <p:cNvGrpSpPr/>
              <p:nvPr/>
            </p:nvGrpSpPr>
            <p:grpSpPr>
              <a:xfrm>
                <a:off x="-1468131" y="4398278"/>
                <a:ext cx="13126601" cy="1387917"/>
                <a:chOff x="2617047" y="4699369"/>
                <a:chExt cx="6970000" cy="766890"/>
              </a:xfrm>
            </p:grpSpPr>
            <p:sp>
              <p:nvSpPr>
                <p:cNvPr id="2532" name="Google Shape;2532;p28"/>
                <p:cNvSpPr/>
                <p:nvPr/>
              </p:nvSpPr>
              <p:spPr>
                <a:xfrm>
                  <a:off x="2617047" y="4713004"/>
                  <a:ext cx="6970000" cy="7532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8800" h="45452" extrusionOk="0">
                      <a:moveTo>
                        <a:pt x="165875" y="0"/>
                      </a:moveTo>
                      <a:cubicBezTo>
                        <a:pt x="154970" y="0"/>
                        <a:pt x="146990" y="3265"/>
                        <a:pt x="139400" y="6905"/>
                      </a:cubicBezTo>
                      <a:cubicBezTo>
                        <a:pt x="129595" y="11604"/>
                        <a:pt x="118244" y="18055"/>
                        <a:pt x="102202" y="18055"/>
                      </a:cubicBezTo>
                      <a:cubicBezTo>
                        <a:pt x="92574" y="18055"/>
                        <a:pt x="81257" y="15732"/>
                        <a:pt x="67570" y="9311"/>
                      </a:cubicBezTo>
                      <a:cubicBezTo>
                        <a:pt x="52912" y="2430"/>
                        <a:pt x="39134" y="371"/>
                        <a:pt x="27892" y="371"/>
                      </a:cubicBezTo>
                      <a:cubicBezTo>
                        <a:pt x="11127" y="371"/>
                        <a:pt x="1" y="4950"/>
                        <a:pt x="1" y="4950"/>
                      </a:cubicBezTo>
                      <a:lnTo>
                        <a:pt x="1" y="45452"/>
                      </a:lnTo>
                      <a:lnTo>
                        <a:pt x="278799" y="45452"/>
                      </a:lnTo>
                      <a:lnTo>
                        <a:pt x="278799" y="8910"/>
                      </a:lnTo>
                      <a:cubicBezTo>
                        <a:pt x="278799" y="8910"/>
                        <a:pt x="261746" y="18308"/>
                        <a:pt x="239090" y="18308"/>
                      </a:cubicBezTo>
                      <a:cubicBezTo>
                        <a:pt x="229133" y="18308"/>
                        <a:pt x="218093" y="16493"/>
                        <a:pt x="206944" y="11266"/>
                      </a:cubicBezTo>
                      <a:cubicBezTo>
                        <a:pt x="189184" y="2935"/>
                        <a:pt x="176215" y="0"/>
                        <a:pt x="165875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33" name="Google Shape;2533;p28"/>
                <p:cNvSpPr/>
                <p:nvPr/>
              </p:nvSpPr>
              <p:spPr>
                <a:xfrm>
                  <a:off x="2617047" y="4699369"/>
                  <a:ext cx="6970000" cy="7668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8800" h="53284" fill="none" extrusionOk="0">
                      <a:moveTo>
                        <a:pt x="1" y="12782"/>
                      </a:moveTo>
                      <a:cubicBezTo>
                        <a:pt x="1" y="12782"/>
                        <a:pt x="31054" y="0"/>
                        <a:pt x="67570" y="17143"/>
                      </a:cubicBezTo>
                      <a:cubicBezTo>
                        <a:pt x="104061" y="34261"/>
                        <a:pt x="123711" y="22256"/>
                        <a:pt x="139400" y="14737"/>
                      </a:cubicBezTo>
                      <a:cubicBezTo>
                        <a:pt x="154187" y="7645"/>
                        <a:pt x="170453" y="1980"/>
                        <a:pt x="206944" y="19098"/>
                      </a:cubicBezTo>
                      <a:cubicBezTo>
                        <a:pt x="243461" y="36216"/>
                        <a:pt x="278799" y="16742"/>
                        <a:pt x="278799" y="16742"/>
                      </a:cubicBezTo>
                      <a:lnTo>
                        <a:pt x="278799" y="53284"/>
                      </a:lnTo>
                      <a:lnTo>
                        <a:pt x="1" y="5328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2534" name="Google Shape;2534;p28"/>
              <p:cNvSpPr/>
              <p:nvPr/>
            </p:nvSpPr>
            <p:spPr>
              <a:xfrm>
                <a:off x="-1468125" y="4849000"/>
                <a:ext cx="13126639" cy="3114411"/>
              </a:xfrm>
              <a:custGeom>
                <a:avLst/>
                <a:gdLst/>
                <a:ahLst/>
                <a:cxnLst/>
                <a:rect l="l" t="t" r="r" b="b"/>
                <a:pathLst>
                  <a:path w="285579" h="142781" extrusionOk="0">
                    <a:moveTo>
                      <a:pt x="0" y="142780"/>
                    </a:moveTo>
                    <a:lnTo>
                      <a:pt x="285579" y="142780"/>
                    </a:lnTo>
                    <a:lnTo>
                      <a:pt x="28557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535" name="Google Shape;2535;p28"/>
            <p:cNvSpPr/>
            <p:nvPr/>
          </p:nvSpPr>
          <p:spPr>
            <a:xfrm rot="7692620">
              <a:off x="-5661881" y="-3576963"/>
              <a:ext cx="12076106" cy="4497401"/>
            </a:xfrm>
            <a:custGeom>
              <a:avLst/>
              <a:gdLst/>
              <a:ahLst/>
              <a:cxnLst/>
              <a:rect l="l" t="t" r="r" b="b"/>
              <a:pathLst>
                <a:path w="313885" h="184466" extrusionOk="0">
                  <a:moveTo>
                    <a:pt x="186903" y="32588"/>
                  </a:moveTo>
                  <a:cubicBezTo>
                    <a:pt x="185661" y="32588"/>
                    <a:pt x="184432" y="32845"/>
                    <a:pt x="183424" y="33328"/>
                  </a:cubicBezTo>
                  <a:cubicBezTo>
                    <a:pt x="182824" y="33619"/>
                    <a:pt x="182224" y="34064"/>
                    <a:pt x="182070" y="34716"/>
                  </a:cubicBezTo>
                  <a:cubicBezTo>
                    <a:pt x="181847" y="35607"/>
                    <a:pt x="182601" y="36463"/>
                    <a:pt x="183458" y="36823"/>
                  </a:cubicBezTo>
                  <a:cubicBezTo>
                    <a:pt x="184093" y="37098"/>
                    <a:pt x="184787" y="37177"/>
                    <a:pt x="185487" y="37177"/>
                  </a:cubicBezTo>
                  <a:cubicBezTo>
                    <a:pt x="185921" y="37177"/>
                    <a:pt x="186356" y="37147"/>
                    <a:pt x="186782" y="37114"/>
                  </a:cubicBezTo>
                  <a:cubicBezTo>
                    <a:pt x="188495" y="36994"/>
                    <a:pt x="190192" y="36892"/>
                    <a:pt x="191888" y="36772"/>
                  </a:cubicBezTo>
                  <a:cubicBezTo>
                    <a:pt x="192111" y="36755"/>
                    <a:pt x="192316" y="36737"/>
                    <a:pt x="192488" y="36617"/>
                  </a:cubicBezTo>
                  <a:cubicBezTo>
                    <a:pt x="192933" y="36309"/>
                    <a:pt x="192762" y="35624"/>
                    <a:pt x="192471" y="35178"/>
                  </a:cubicBezTo>
                  <a:cubicBezTo>
                    <a:pt x="191343" y="33393"/>
                    <a:pt x="189103" y="32588"/>
                    <a:pt x="186903" y="32588"/>
                  </a:cubicBezTo>
                  <a:close/>
                  <a:moveTo>
                    <a:pt x="165701" y="35269"/>
                  </a:moveTo>
                  <a:cubicBezTo>
                    <a:pt x="165577" y="35269"/>
                    <a:pt x="165453" y="35278"/>
                    <a:pt x="165330" y="35298"/>
                  </a:cubicBezTo>
                  <a:cubicBezTo>
                    <a:pt x="164713" y="35401"/>
                    <a:pt x="164113" y="35915"/>
                    <a:pt x="164147" y="36549"/>
                  </a:cubicBezTo>
                  <a:cubicBezTo>
                    <a:pt x="164199" y="37251"/>
                    <a:pt x="164970" y="37646"/>
                    <a:pt x="165655" y="37834"/>
                  </a:cubicBezTo>
                  <a:cubicBezTo>
                    <a:pt x="166384" y="38032"/>
                    <a:pt x="167089" y="38113"/>
                    <a:pt x="167786" y="38113"/>
                  </a:cubicBezTo>
                  <a:cubicBezTo>
                    <a:pt x="168958" y="38113"/>
                    <a:pt x="170107" y="37884"/>
                    <a:pt x="171310" y="37594"/>
                  </a:cubicBezTo>
                  <a:cubicBezTo>
                    <a:pt x="172029" y="37423"/>
                    <a:pt x="174394" y="37080"/>
                    <a:pt x="173383" y="36103"/>
                  </a:cubicBezTo>
                  <a:cubicBezTo>
                    <a:pt x="173209" y="35938"/>
                    <a:pt x="172847" y="35891"/>
                    <a:pt x="172452" y="35891"/>
                  </a:cubicBezTo>
                  <a:cubicBezTo>
                    <a:pt x="171948" y="35891"/>
                    <a:pt x="171392" y="35966"/>
                    <a:pt x="171104" y="35966"/>
                  </a:cubicBezTo>
                  <a:cubicBezTo>
                    <a:pt x="171031" y="35967"/>
                    <a:pt x="170958" y="35968"/>
                    <a:pt x="170885" y="35968"/>
                  </a:cubicBezTo>
                  <a:cubicBezTo>
                    <a:pt x="169639" y="35968"/>
                    <a:pt x="168394" y="35828"/>
                    <a:pt x="167180" y="35521"/>
                  </a:cubicBezTo>
                  <a:cubicBezTo>
                    <a:pt x="166700" y="35411"/>
                    <a:pt x="166199" y="35269"/>
                    <a:pt x="165701" y="35269"/>
                  </a:cubicBezTo>
                  <a:close/>
                  <a:moveTo>
                    <a:pt x="313713" y="38948"/>
                  </a:moveTo>
                  <a:cubicBezTo>
                    <a:pt x="313713" y="38948"/>
                    <a:pt x="313713" y="38948"/>
                    <a:pt x="313713" y="38948"/>
                  </a:cubicBezTo>
                  <a:cubicBezTo>
                    <a:pt x="313713" y="38948"/>
                    <a:pt x="313713" y="38948"/>
                    <a:pt x="313713" y="38948"/>
                  </a:cubicBezTo>
                  <a:close/>
                  <a:moveTo>
                    <a:pt x="241084" y="36326"/>
                  </a:moveTo>
                  <a:cubicBezTo>
                    <a:pt x="239935" y="36326"/>
                    <a:pt x="240277" y="38504"/>
                    <a:pt x="240550" y="39085"/>
                  </a:cubicBezTo>
                  <a:cubicBezTo>
                    <a:pt x="240635" y="39256"/>
                    <a:pt x="240772" y="39462"/>
                    <a:pt x="240978" y="39496"/>
                  </a:cubicBezTo>
                  <a:cubicBezTo>
                    <a:pt x="240997" y="39499"/>
                    <a:pt x="241016" y="39500"/>
                    <a:pt x="241035" y="39500"/>
                  </a:cubicBezTo>
                  <a:cubicBezTo>
                    <a:pt x="241250" y="39500"/>
                    <a:pt x="241434" y="39327"/>
                    <a:pt x="241561" y="39153"/>
                  </a:cubicBezTo>
                  <a:cubicBezTo>
                    <a:pt x="242023" y="38519"/>
                    <a:pt x="242109" y="37628"/>
                    <a:pt x="241800" y="36909"/>
                  </a:cubicBezTo>
                  <a:cubicBezTo>
                    <a:pt x="241663" y="36617"/>
                    <a:pt x="241423" y="36326"/>
                    <a:pt x="241098" y="36326"/>
                  </a:cubicBezTo>
                  <a:cubicBezTo>
                    <a:pt x="241093" y="36326"/>
                    <a:pt x="241089" y="36326"/>
                    <a:pt x="241084" y="36326"/>
                  </a:cubicBezTo>
                  <a:close/>
                  <a:moveTo>
                    <a:pt x="245592" y="36203"/>
                  </a:moveTo>
                  <a:cubicBezTo>
                    <a:pt x="242312" y="36203"/>
                    <a:pt x="242535" y="42279"/>
                    <a:pt x="242983" y="44054"/>
                  </a:cubicBezTo>
                  <a:cubicBezTo>
                    <a:pt x="243120" y="44551"/>
                    <a:pt x="243360" y="45099"/>
                    <a:pt x="243891" y="45305"/>
                  </a:cubicBezTo>
                  <a:cubicBezTo>
                    <a:pt x="244007" y="45344"/>
                    <a:pt x="244125" y="45362"/>
                    <a:pt x="244243" y="45362"/>
                  </a:cubicBezTo>
                  <a:cubicBezTo>
                    <a:pt x="244785" y="45362"/>
                    <a:pt x="245330" y="44982"/>
                    <a:pt x="245724" y="44602"/>
                  </a:cubicBezTo>
                  <a:cubicBezTo>
                    <a:pt x="246667" y="43677"/>
                    <a:pt x="247420" y="42597"/>
                    <a:pt x="247917" y="41432"/>
                  </a:cubicBezTo>
                  <a:cubicBezTo>
                    <a:pt x="248329" y="40438"/>
                    <a:pt x="248586" y="39342"/>
                    <a:pt x="248294" y="38314"/>
                  </a:cubicBezTo>
                  <a:cubicBezTo>
                    <a:pt x="248003" y="37286"/>
                    <a:pt x="247095" y="36360"/>
                    <a:pt x="245930" y="36223"/>
                  </a:cubicBezTo>
                  <a:cubicBezTo>
                    <a:pt x="245813" y="36210"/>
                    <a:pt x="245700" y="36203"/>
                    <a:pt x="245592" y="36203"/>
                  </a:cubicBezTo>
                  <a:close/>
                  <a:moveTo>
                    <a:pt x="119637" y="55954"/>
                  </a:moveTo>
                  <a:cubicBezTo>
                    <a:pt x="118727" y="55954"/>
                    <a:pt x="117589" y="56186"/>
                    <a:pt x="117045" y="56253"/>
                  </a:cubicBezTo>
                  <a:cubicBezTo>
                    <a:pt x="116121" y="56363"/>
                    <a:pt x="115185" y="56437"/>
                    <a:pt x="114247" y="56437"/>
                  </a:cubicBezTo>
                  <a:cubicBezTo>
                    <a:pt x="113569" y="56437"/>
                    <a:pt x="112889" y="56398"/>
                    <a:pt x="112213" y="56305"/>
                  </a:cubicBezTo>
                  <a:cubicBezTo>
                    <a:pt x="111410" y="56200"/>
                    <a:pt x="110598" y="56003"/>
                    <a:pt x="109790" y="56003"/>
                  </a:cubicBezTo>
                  <a:cubicBezTo>
                    <a:pt x="109546" y="56003"/>
                    <a:pt x="109303" y="56021"/>
                    <a:pt x="109060" y="56065"/>
                  </a:cubicBezTo>
                  <a:cubicBezTo>
                    <a:pt x="107998" y="56236"/>
                    <a:pt x="106953" y="57042"/>
                    <a:pt x="106953" y="58104"/>
                  </a:cubicBezTo>
                  <a:cubicBezTo>
                    <a:pt x="106953" y="58875"/>
                    <a:pt x="107518" y="59577"/>
                    <a:pt x="108204" y="59937"/>
                  </a:cubicBezTo>
                  <a:cubicBezTo>
                    <a:pt x="108889" y="60280"/>
                    <a:pt x="109694" y="60366"/>
                    <a:pt x="110465" y="60383"/>
                  </a:cubicBezTo>
                  <a:cubicBezTo>
                    <a:pt x="110665" y="60390"/>
                    <a:pt x="110864" y="60393"/>
                    <a:pt x="111063" y="60393"/>
                  </a:cubicBezTo>
                  <a:cubicBezTo>
                    <a:pt x="113370" y="60393"/>
                    <a:pt x="115605" y="59942"/>
                    <a:pt x="117782" y="59200"/>
                  </a:cubicBezTo>
                  <a:cubicBezTo>
                    <a:pt x="118553" y="58926"/>
                    <a:pt x="119684" y="58652"/>
                    <a:pt x="120232" y="58001"/>
                  </a:cubicBezTo>
                  <a:cubicBezTo>
                    <a:pt x="121616" y="56346"/>
                    <a:pt x="120818" y="55954"/>
                    <a:pt x="119637" y="55954"/>
                  </a:cubicBezTo>
                  <a:close/>
                  <a:moveTo>
                    <a:pt x="91544" y="65004"/>
                  </a:moveTo>
                  <a:cubicBezTo>
                    <a:pt x="91762" y="65004"/>
                    <a:pt x="91982" y="65092"/>
                    <a:pt x="92183" y="65180"/>
                  </a:cubicBezTo>
                  <a:lnTo>
                    <a:pt x="100733" y="68813"/>
                  </a:lnTo>
                  <a:cubicBezTo>
                    <a:pt x="101281" y="69036"/>
                    <a:pt x="101881" y="69310"/>
                    <a:pt x="102087" y="69875"/>
                  </a:cubicBezTo>
                  <a:cubicBezTo>
                    <a:pt x="102309" y="70406"/>
                    <a:pt x="102070" y="71023"/>
                    <a:pt x="101658" y="71434"/>
                  </a:cubicBezTo>
                  <a:cubicBezTo>
                    <a:pt x="101247" y="71828"/>
                    <a:pt x="100699" y="72051"/>
                    <a:pt x="100168" y="72240"/>
                  </a:cubicBezTo>
                  <a:cubicBezTo>
                    <a:pt x="99100" y="72596"/>
                    <a:pt x="97958" y="72863"/>
                    <a:pt x="96839" y="72863"/>
                  </a:cubicBezTo>
                  <a:cubicBezTo>
                    <a:pt x="96180" y="72863"/>
                    <a:pt x="95530" y="72770"/>
                    <a:pt x="94907" y="72548"/>
                  </a:cubicBezTo>
                  <a:cubicBezTo>
                    <a:pt x="93417" y="72017"/>
                    <a:pt x="91875" y="70818"/>
                    <a:pt x="91361" y="69275"/>
                  </a:cubicBezTo>
                  <a:cubicBezTo>
                    <a:pt x="91121" y="68539"/>
                    <a:pt x="90504" y="65352"/>
                    <a:pt x="91309" y="65043"/>
                  </a:cubicBezTo>
                  <a:cubicBezTo>
                    <a:pt x="91387" y="65016"/>
                    <a:pt x="91465" y="65004"/>
                    <a:pt x="91544" y="65004"/>
                  </a:cubicBezTo>
                  <a:close/>
                  <a:moveTo>
                    <a:pt x="107475" y="69269"/>
                  </a:moveTo>
                  <a:cubicBezTo>
                    <a:pt x="107772" y="69269"/>
                    <a:pt x="108062" y="69293"/>
                    <a:pt x="108341" y="69344"/>
                  </a:cubicBezTo>
                  <a:cubicBezTo>
                    <a:pt x="108820" y="69430"/>
                    <a:pt x="109369" y="69652"/>
                    <a:pt x="109472" y="70132"/>
                  </a:cubicBezTo>
                  <a:cubicBezTo>
                    <a:pt x="109574" y="70629"/>
                    <a:pt x="109146" y="71075"/>
                    <a:pt x="108735" y="71383"/>
                  </a:cubicBezTo>
                  <a:cubicBezTo>
                    <a:pt x="107827" y="72085"/>
                    <a:pt x="106867" y="72719"/>
                    <a:pt x="105873" y="73268"/>
                  </a:cubicBezTo>
                  <a:cubicBezTo>
                    <a:pt x="105359" y="73542"/>
                    <a:pt x="104811" y="73816"/>
                    <a:pt x="104228" y="73850"/>
                  </a:cubicBezTo>
                  <a:cubicBezTo>
                    <a:pt x="104178" y="73853"/>
                    <a:pt x="104130" y="73854"/>
                    <a:pt x="104082" y="73854"/>
                  </a:cubicBezTo>
                  <a:cubicBezTo>
                    <a:pt x="102354" y="73854"/>
                    <a:pt x="102555" y="72058"/>
                    <a:pt x="103372" y="71057"/>
                  </a:cubicBezTo>
                  <a:cubicBezTo>
                    <a:pt x="104303" y="69912"/>
                    <a:pt x="105964" y="69269"/>
                    <a:pt x="107475" y="69269"/>
                  </a:cubicBezTo>
                  <a:close/>
                  <a:moveTo>
                    <a:pt x="194964" y="0"/>
                  </a:moveTo>
                  <a:cubicBezTo>
                    <a:pt x="176009" y="0"/>
                    <a:pt x="157059" y="5766"/>
                    <a:pt x="141838" y="17050"/>
                  </a:cubicBezTo>
                  <a:cubicBezTo>
                    <a:pt x="137401" y="20340"/>
                    <a:pt x="133237" y="24109"/>
                    <a:pt x="128319" y="26697"/>
                  </a:cubicBezTo>
                  <a:cubicBezTo>
                    <a:pt x="126210" y="27806"/>
                    <a:pt x="123759" y="28229"/>
                    <a:pt x="121263" y="28229"/>
                  </a:cubicBezTo>
                  <a:cubicBezTo>
                    <a:pt x="118632" y="28229"/>
                    <a:pt x="115950" y="27758"/>
                    <a:pt x="113567" y="27125"/>
                  </a:cubicBezTo>
                  <a:cubicBezTo>
                    <a:pt x="113009" y="26979"/>
                    <a:pt x="112398" y="26828"/>
                    <a:pt x="111827" y="26828"/>
                  </a:cubicBezTo>
                  <a:cubicBezTo>
                    <a:pt x="111327" y="26828"/>
                    <a:pt x="110858" y="26943"/>
                    <a:pt x="110483" y="27279"/>
                  </a:cubicBezTo>
                  <a:cubicBezTo>
                    <a:pt x="109489" y="28205"/>
                    <a:pt x="110123" y="29901"/>
                    <a:pt x="111048" y="30912"/>
                  </a:cubicBezTo>
                  <a:cubicBezTo>
                    <a:pt x="111956" y="31923"/>
                    <a:pt x="113173" y="32899"/>
                    <a:pt x="113207" y="34270"/>
                  </a:cubicBezTo>
                  <a:cubicBezTo>
                    <a:pt x="113258" y="35692"/>
                    <a:pt x="111888" y="36840"/>
                    <a:pt x="110465" y="37012"/>
                  </a:cubicBezTo>
                  <a:cubicBezTo>
                    <a:pt x="110318" y="37028"/>
                    <a:pt x="110172" y="37035"/>
                    <a:pt x="110025" y="37035"/>
                  </a:cubicBezTo>
                  <a:cubicBezTo>
                    <a:pt x="108772" y="37035"/>
                    <a:pt x="107545" y="36472"/>
                    <a:pt x="106456" y="35812"/>
                  </a:cubicBezTo>
                  <a:cubicBezTo>
                    <a:pt x="102772" y="33550"/>
                    <a:pt x="99979" y="29884"/>
                    <a:pt x="98780" y="25720"/>
                  </a:cubicBezTo>
                  <a:cubicBezTo>
                    <a:pt x="97426" y="21025"/>
                    <a:pt x="97717" y="15234"/>
                    <a:pt x="93794" y="12338"/>
                  </a:cubicBezTo>
                  <a:cubicBezTo>
                    <a:pt x="92425" y="11330"/>
                    <a:pt x="90755" y="10892"/>
                    <a:pt x="89054" y="10892"/>
                  </a:cubicBezTo>
                  <a:cubicBezTo>
                    <a:pt x="87689" y="10892"/>
                    <a:pt x="86304" y="11174"/>
                    <a:pt x="85038" y="11670"/>
                  </a:cubicBezTo>
                  <a:cubicBezTo>
                    <a:pt x="82194" y="12784"/>
                    <a:pt x="79966" y="15268"/>
                    <a:pt x="77653" y="17256"/>
                  </a:cubicBezTo>
                  <a:cubicBezTo>
                    <a:pt x="82862" y="18232"/>
                    <a:pt x="87026" y="22105"/>
                    <a:pt x="90435" y="26148"/>
                  </a:cubicBezTo>
                  <a:cubicBezTo>
                    <a:pt x="94770" y="31289"/>
                    <a:pt x="98711" y="37320"/>
                    <a:pt x="105308" y="39736"/>
                  </a:cubicBezTo>
                  <a:cubicBezTo>
                    <a:pt x="108011" y="40726"/>
                    <a:pt x="110831" y="41161"/>
                    <a:pt x="113678" y="41161"/>
                  </a:cubicBezTo>
                  <a:cubicBezTo>
                    <a:pt x="119404" y="41161"/>
                    <a:pt x="125237" y="39404"/>
                    <a:pt x="130444" y="36874"/>
                  </a:cubicBezTo>
                  <a:cubicBezTo>
                    <a:pt x="138257" y="33105"/>
                    <a:pt x="145163" y="27708"/>
                    <a:pt x="152787" y="23578"/>
                  </a:cubicBezTo>
                  <a:cubicBezTo>
                    <a:pt x="161671" y="18754"/>
                    <a:pt x="171739" y="15691"/>
                    <a:pt x="181795" y="15691"/>
                  </a:cubicBezTo>
                  <a:cubicBezTo>
                    <a:pt x="184598" y="15691"/>
                    <a:pt x="187400" y="15929"/>
                    <a:pt x="190175" y="16433"/>
                  </a:cubicBezTo>
                  <a:cubicBezTo>
                    <a:pt x="202888" y="18729"/>
                    <a:pt x="214797" y="27262"/>
                    <a:pt x="219269" y="39393"/>
                  </a:cubicBezTo>
                  <a:cubicBezTo>
                    <a:pt x="222490" y="48097"/>
                    <a:pt x="221736" y="57693"/>
                    <a:pt x="222627" y="66945"/>
                  </a:cubicBezTo>
                  <a:cubicBezTo>
                    <a:pt x="223518" y="76198"/>
                    <a:pt x="226808" y="86238"/>
                    <a:pt x="234981" y="90659"/>
                  </a:cubicBezTo>
                  <a:cubicBezTo>
                    <a:pt x="238802" y="92570"/>
                    <a:pt x="242921" y="93393"/>
                    <a:pt x="247073" y="93393"/>
                  </a:cubicBezTo>
                  <a:cubicBezTo>
                    <a:pt x="252715" y="93393"/>
                    <a:pt x="258417" y="91873"/>
                    <a:pt x="263510" y="89494"/>
                  </a:cubicBezTo>
                  <a:cubicBezTo>
                    <a:pt x="267982" y="87404"/>
                    <a:pt x="272214" y="84594"/>
                    <a:pt x="275812" y="81184"/>
                  </a:cubicBezTo>
                  <a:cubicBezTo>
                    <a:pt x="276960" y="80087"/>
                    <a:pt x="279873" y="77688"/>
                    <a:pt x="279188" y="75769"/>
                  </a:cubicBezTo>
                  <a:cubicBezTo>
                    <a:pt x="278840" y="74816"/>
                    <a:pt x="278303" y="74518"/>
                    <a:pt x="277680" y="74518"/>
                  </a:cubicBezTo>
                  <a:cubicBezTo>
                    <a:pt x="276647" y="74518"/>
                    <a:pt x="275379" y="75336"/>
                    <a:pt x="274351" y="75336"/>
                  </a:cubicBezTo>
                  <a:cubicBezTo>
                    <a:pt x="273984" y="75336"/>
                    <a:pt x="273647" y="75231"/>
                    <a:pt x="273362" y="74947"/>
                  </a:cubicBezTo>
                  <a:cubicBezTo>
                    <a:pt x="272608" y="74210"/>
                    <a:pt x="273276" y="72942"/>
                    <a:pt x="273996" y="72171"/>
                  </a:cubicBezTo>
                  <a:cubicBezTo>
                    <a:pt x="283831" y="61839"/>
                    <a:pt x="299852" y="55825"/>
                    <a:pt x="313885" y="55260"/>
                  </a:cubicBezTo>
                  <a:cubicBezTo>
                    <a:pt x="313559" y="53683"/>
                    <a:pt x="313079" y="52004"/>
                    <a:pt x="312720" y="50342"/>
                  </a:cubicBezTo>
                  <a:cubicBezTo>
                    <a:pt x="312463" y="49108"/>
                    <a:pt x="312274" y="47892"/>
                    <a:pt x="312257" y="46727"/>
                  </a:cubicBezTo>
                  <a:cubicBezTo>
                    <a:pt x="312257" y="46042"/>
                    <a:pt x="313180" y="38948"/>
                    <a:pt x="313711" y="38948"/>
                  </a:cubicBezTo>
                  <a:cubicBezTo>
                    <a:pt x="313712" y="38948"/>
                    <a:pt x="313713" y="38948"/>
                    <a:pt x="313713" y="38948"/>
                  </a:cubicBezTo>
                  <a:lnTo>
                    <a:pt x="313713" y="38948"/>
                  </a:lnTo>
                  <a:cubicBezTo>
                    <a:pt x="312991" y="38925"/>
                    <a:pt x="312268" y="38913"/>
                    <a:pt x="311545" y="38913"/>
                  </a:cubicBezTo>
                  <a:cubicBezTo>
                    <a:pt x="302581" y="38913"/>
                    <a:pt x="293613" y="40677"/>
                    <a:pt x="285305" y="44054"/>
                  </a:cubicBezTo>
                  <a:cubicBezTo>
                    <a:pt x="278725" y="46744"/>
                    <a:pt x="272591" y="50428"/>
                    <a:pt x="266063" y="53255"/>
                  </a:cubicBezTo>
                  <a:cubicBezTo>
                    <a:pt x="260682" y="55585"/>
                    <a:pt x="254871" y="57345"/>
                    <a:pt x="249052" y="57345"/>
                  </a:cubicBezTo>
                  <a:cubicBezTo>
                    <a:pt x="247810" y="57345"/>
                    <a:pt x="246568" y="57265"/>
                    <a:pt x="245330" y="57093"/>
                  </a:cubicBezTo>
                  <a:cubicBezTo>
                    <a:pt x="244772" y="57020"/>
                    <a:pt x="244194" y="56927"/>
                    <a:pt x="243630" y="56927"/>
                  </a:cubicBezTo>
                  <a:cubicBezTo>
                    <a:pt x="243139" y="56927"/>
                    <a:pt x="242658" y="56997"/>
                    <a:pt x="242212" y="57213"/>
                  </a:cubicBezTo>
                  <a:cubicBezTo>
                    <a:pt x="239761" y="58412"/>
                    <a:pt x="242623" y="64272"/>
                    <a:pt x="242640" y="66277"/>
                  </a:cubicBezTo>
                  <a:cubicBezTo>
                    <a:pt x="242657" y="68316"/>
                    <a:pt x="241955" y="70475"/>
                    <a:pt x="240310" y="71674"/>
                  </a:cubicBezTo>
                  <a:cubicBezTo>
                    <a:pt x="239441" y="72295"/>
                    <a:pt x="238402" y="72573"/>
                    <a:pt x="237338" y="72573"/>
                  </a:cubicBezTo>
                  <a:cubicBezTo>
                    <a:pt x="235905" y="72573"/>
                    <a:pt x="234428" y="72067"/>
                    <a:pt x="233267" y="71212"/>
                  </a:cubicBezTo>
                  <a:cubicBezTo>
                    <a:pt x="231246" y="69721"/>
                    <a:pt x="230012" y="67408"/>
                    <a:pt x="229087" y="65060"/>
                  </a:cubicBezTo>
                  <a:cubicBezTo>
                    <a:pt x="225694" y="56408"/>
                    <a:pt x="225934" y="46384"/>
                    <a:pt x="229738" y="37903"/>
                  </a:cubicBezTo>
                  <a:cubicBezTo>
                    <a:pt x="230920" y="35264"/>
                    <a:pt x="232959" y="32145"/>
                    <a:pt x="235581" y="30758"/>
                  </a:cubicBezTo>
                  <a:cubicBezTo>
                    <a:pt x="236502" y="30266"/>
                    <a:pt x="237563" y="29990"/>
                    <a:pt x="238607" y="29990"/>
                  </a:cubicBezTo>
                  <a:cubicBezTo>
                    <a:pt x="239601" y="29990"/>
                    <a:pt x="240579" y="30240"/>
                    <a:pt x="241406" y="30792"/>
                  </a:cubicBezTo>
                  <a:cubicBezTo>
                    <a:pt x="242398" y="31470"/>
                    <a:pt x="243279" y="32578"/>
                    <a:pt x="244463" y="32578"/>
                  </a:cubicBezTo>
                  <a:cubicBezTo>
                    <a:pt x="244506" y="32578"/>
                    <a:pt x="244549" y="32577"/>
                    <a:pt x="244593" y="32574"/>
                  </a:cubicBezTo>
                  <a:cubicBezTo>
                    <a:pt x="245416" y="32522"/>
                    <a:pt x="246118" y="31871"/>
                    <a:pt x="246444" y="31100"/>
                  </a:cubicBezTo>
                  <a:cubicBezTo>
                    <a:pt x="246769" y="30346"/>
                    <a:pt x="246804" y="29490"/>
                    <a:pt x="246769" y="28650"/>
                  </a:cubicBezTo>
                  <a:cubicBezTo>
                    <a:pt x="246529" y="22413"/>
                    <a:pt x="243377" y="16862"/>
                    <a:pt x="238870" y="12698"/>
                  </a:cubicBezTo>
                  <a:cubicBezTo>
                    <a:pt x="234878" y="8997"/>
                    <a:pt x="229806" y="6701"/>
                    <a:pt x="224666" y="4936"/>
                  </a:cubicBezTo>
                  <a:cubicBezTo>
                    <a:pt x="215138" y="1633"/>
                    <a:pt x="205050" y="0"/>
                    <a:pt x="194964" y="0"/>
                  </a:cubicBezTo>
                  <a:close/>
                  <a:moveTo>
                    <a:pt x="191845" y="39245"/>
                  </a:moveTo>
                  <a:cubicBezTo>
                    <a:pt x="190976" y="39245"/>
                    <a:pt x="190117" y="39387"/>
                    <a:pt x="189318" y="39736"/>
                  </a:cubicBezTo>
                  <a:cubicBezTo>
                    <a:pt x="187724" y="40438"/>
                    <a:pt x="186473" y="42152"/>
                    <a:pt x="186748" y="43882"/>
                  </a:cubicBezTo>
                  <a:cubicBezTo>
                    <a:pt x="187245" y="47087"/>
                    <a:pt x="191048" y="46607"/>
                    <a:pt x="193019" y="48629"/>
                  </a:cubicBezTo>
                  <a:cubicBezTo>
                    <a:pt x="194201" y="49845"/>
                    <a:pt x="195024" y="51353"/>
                    <a:pt x="195795" y="52861"/>
                  </a:cubicBezTo>
                  <a:cubicBezTo>
                    <a:pt x="196154" y="53563"/>
                    <a:pt x="196531" y="54300"/>
                    <a:pt x="197165" y="54746"/>
                  </a:cubicBezTo>
                  <a:cubicBezTo>
                    <a:pt x="197486" y="54965"/>
                    <a:pt x="197889" y="55093"/>
                    <a:pt x="198275" y="55093"/>
                  </a:cubicBezTo>
                  <a:cubicBezTo>
                    <a:pt x="198674" y="55093"/>
                    <a:pt x="199055" y="54956"/>
                    <a:pt x="199307" y="54643"/>
                  </a:cubicBezTo>
                  <a:cubicBezTo>
                    <a:pt x="199821" y="54026"/>
                    <a:pt x="199564" y="53101"/>
                    <a:pt x="199393" y="52312"/>
                  </a:cubicBezTo>
                  <a:cubicBezTo>
                    <a:pt x="199204" y="51507"/>
                    <a:pt x="199239" y="50462"/>
                    <a:pt x="199993" y="50154"/>
                  </a:cubicBezTo>
                  <a:cubicBezTo>
                    <a:pt x="200122" y="50101"/>
                    <a:pt x="200254" y="50078"/>
                    <a:pt x="200386" y="50078"/>
                  </a:cubicBezTo>
                  <a:cubicBezTo>
                    <a:pt x="200817" y="50078"/>
                    <a:pt x="201254" y="50320"/>
                    <a:pt x="201620" y="50582"/>
                  </a:cubicBezTo>
                  <a:cubicBezTo>
                    <a:pt x="204088" y="52432"/>
                    <a:pt x="205270" y="55928"/>
                    <a:pt x="204585" y="58926"/>
                  </a:cubicBezTo>
                  <a:cubicBezTo>
                    <a:pt x="204208" y="60554"/>
                    <a:pt x="203334" y="62011"/>
                    <a:pt x="202803" y="63587"/>
                  </a:cubicBezTo>
                  <a:cubicBezTo>
                    <a:pt x="202374" y="64838"/>
                    <a:pt x="202169" y="66123"/>
                    <a:pt x="202117" y="67425"/>
                  </a:cubicBezTo>
                  <a:cubicBezTo>
                    <a:pt x="202032" y="69241"/>
                    <a:pt x="202203" y="71075"/>
                    <a:pt x="202408" y="72857"/>
                  </a:cubicBezTo>
                  <a:cubicBezTo>
                    <a:pt x="202717" y="75786"/>
                    <a:pt x="202546" y="78836"/>
                    <a:pt x="202974" y="81715"/>
                  </a:cubicBezTo>
                  <a:cubicBezTo>
                    <a:pt x="203659" y="86358"/>
                    <a:pt x="205081" y="91910"/>
                    <a:pt x="209622" y="94206"/>
                  </a:cubicBezTo>
                  <a:cubicBezTo>
                    <a:pt x="210122" y="94456"/>
                    <a:pt x="210699" y="94658"/>
                    <a:pt x="211246" y="94658"/>
                  </a:cubicBezTo>
                  <a:cubicBezTo>
                    <a:pt x="211561" y="94658"/>
                    <a:pt x="211866" y="94591"/>
                    <a:pt x="212141" y="94429"/>
                  </a:cubicBezTo>
                  <a:cubicBezTo>
                    <a:pt x="213443" y="93658"/>
                    <a:pt x="212963" y="91704"/>
                    <a:pt x="212449" y="90299"/>
                  </a:cubicBezTo>
                  <a:cubicBezTo>
                    <a:pt x="210239" y="84337"/>
                    <a:pt x="210016" y="77860"/>
                    <a:pt x="209828" y="71520"/>
                  </a:cubicBezTo>
                  <a:cubicBezTo>
                    <a:pt x="209639" y="65163"/>
                    <a:pt x="209434" y="58686"/>
                    <a:pt x="207275" y="52724"/>
                  </a:cubicBezTo>
                  <a:cubicBezTo>
                    <a:pt x="205116" y="46744"/>
                    <a:pt x="200609" y="41261"/>
                    <a:pt x="194475" y="39616"/>
                  </a:cubicBezTo>
                  <a:cubicBezTo>
                    <a:pt x="193621" y="39392"/>
                    <a:pt x="192727" y="39245"/>
                    <a:pt x="191845" y="39245"/>
                  </a:cubicBezTo>
                  <a:close/>
                  <a:moveTo>
                    <a:pt x="226066" y="97655"/>
                  </a:moveTo>
                  <a:cubicBezTo>
                    <a:pt x="225971" y="97655"/>
                    <a:pt x="225875" y="97659"/>
                    <a:pt x="225780" y="97667"/>
                  </a:cubicBezTo>
                  <a:cubicBezTo>
                    <a:pt x="224358" y="97787"/>
                    <a:pt x="223107" y="98712"/>
                    <a:pt x="221685" y="98764"/>
                  </a:cubicBezTo>
                  <a:cubicBezTo>
                    <a:pt x="221633" y="98766"/>
                    <a:pt x="221581" y="98767"/>
                    <a:pt x="221530" y="98767"/>
                  </a:cubicBezTo>
                  <a:cubicBezTo>
                    <a:pt x="220388" y="98767"/>
                    <a:pt x="219303" y="98241"/>
                    <a:pt x="218172" y="98061"/>
                  </a:cubicBezTo>
                  <a:cubicBezTo>
                    <a:pt x="217824" y="98001"/>
                    <a:pt x="217516" y="97973"/>
                    <a:pt x="217247" y="97973"/>
                  </a:cubicBezTo>
                  <a:cubicBezTo>
                    <a:pt x="214369" y="97973"/>
                    <a:pt x="215847" y="101179"/>
                    <a:pt x="217555" y="102636"/>
                  </a:cubicBezTo>
                  <a:cubicBezTo>
                    <a:pt x="219434" y="104260"/>
                    <a:pt x="222066" y="105188"/>
                    <a:pt x="224574" y="105188"/>
                  </a:cubicBezTo>
                  <a:cubicBezTo>
                    <a:pt x="224765" y="105188"/>
                    <a:pt x="224956" y="105183"/>
                    <a:pt x="225146" y="105172"/>
                  </a:cubicBezTo>
                  <a:cubicBezTo>
                    <a:pt x="227853" y="105035"/>
                    <a:pt x="230749" y="103236"/>
                    <a:pt x="229566" y="100066"/>
                  </a:cubicBezTo>
                  <a:cubicBezTo>
                    <a:pt x="229035" y="98648"/>
                    <a:pt x="227564" y="97655"/>
                    <a:pt x="226066" y="97655"/>
                  </a:cubicBezTo>
                  <a:close/>
                  <a:moveTo>
                    <a:pt x="174177" y="95468"/>
                  </a:moveTo>
                  <a:cubicBezTo>
                    <a:pt x="174231" y="95468"/>
                    <a:pt x="174287" y="95475"/>
                    <a:pt x="174342" y="95491"/>
                  </a:cubicBezTo>
                  <a:cubicBezTo>
                    <a:pt x="174736" y="95628"/>
                    <a:pt x="174839" y="96142"/>
                    <a:pt x="174856" y="96553"/>
                  </a:cubicBezTo>
                  <a:cubicBezTo>
                    <a:pt x="175096" y="101882"/>
                    <a:pt x="173074" y="107022"/>
                    <a:pt x="172526" y="112283"/>
                  </a:cubicBezTo>
                  <a:cubicBezTo>
                    <a:pt x="172286" y="114613"/>
                    <a:pt x="171909" y="117954"/>
                    <a:pt x="172646" y="120164"/>
                  </a:cubicBezTo>
                  <a:cubicBezTo>
                    <a:pt x="172835" y="120747"/>
                    <a:pt x="172869" y="121535"/>
                    <a:pt x="172338" y="121844"/>
                  </a:cubicBezTo>
                  <a:cubicBezTo>
                    <a:pt x="172221" y="121908"/>
                    <a:pt x="172092" y="121936"/>
                    <a:pt x="171961" y="121936"/>
                  </a:cubicBezTo>
                  <a:cubicBezTo>
                    <a:pt x="171707" y="121936"/>
                    <a:pt x="171444" y="121830"/>
                    <a:pt x="171241" y="121672"/>
                  </a:cubicBezTo>
                  <a:cubicBezTo>
                    <a:pt x="169648" y="120404"/>
                    <a:pt x="169168" y="115692"/>
                    <a:pt x="168979" y="113808"/>
                  </a:cubicBezTo>
                  <a:cubicBezTo>
                    <a:pt x="168928" y="113362"/>
                    <a:pt x="168859" y="112865"/>
                    <a:pt x="168482" y="112608"/>
                  </a:cubicBezTo>
                  <a:cubicBezTo>
                    <a:pt x="168351" y="112524"/>
                    <a:pt x="168204" y="112487"/>
                    <a:pt x="168053" y="112487"/>
                  </a:cubicBezTo>
                  <a:cubicBezTo>
                    <a:pt x="167714" y="112487"/>
                    <a:pt x="167360" y="112678"/>
                    <a:pt x="167146" y="112951"/>
                  </a:cubicBezTo>
                  <a:cubicBezTo>
                    <a:pt x="166746" y="113445"/>
                    <a:pt x="166548" y="114334"/>
                    <a:pt x="166087" y="114334"/>
                  </a:cubicBezTo>
                  <a:cubicBezTo>
                    <a:pt x="165876" y="114334"/>
                    <a:pt x="165610" y="114148"/>
                    <a:pt x="165244" y="113653"/>
                  </a:cubicBezTo>
                  <a:cubicBezTo>
                    <a:pt x="164661" y="112848"/>
                    <a:pt x="164593" y="111700"/>
                    <a:pt x="164799" y="110483"/>
                  </a:cubicBezTo>
                  <a:cubicBezTo>
                    <a:pt x="165175" y="108342"/>
                    <a:pt x="166461" y="105977"/>
                    <a:pt x="167369" y="104778"/>
                  </a:cubicBezTo>
                  <a:cubicBezTo>
                    <a:pt x="168739" y="103013"/>
                    <a:pt x="170333" y="102208"/>
                    <a:pt x="171241" y="99963"/>
                  </a:cubicBezTo>
                  <a:cubicBezTo>
                    <a:pt x="171824" y="98541"/>
                    <a:pt x="172320" y="97033"/>
                    <a:pt x="173383" y="95902"/>
                  </a:cubicBezTo>
                  <a:cubicBezTo>
                    <a:pt x="173600" y="95685"/>
                    <a:pt x="173878" y="95468"/>
                    <a:pt x="174177" y="95468"/>
                  </a:cubicBezTo>
                  <a:close/>
                  <a:moveTo>
                    <a:pt x="130119" y="120018"/>
                  </a:moveTo>
                  <a:cubicBezTo>
                    <a:pt x="129263" y="120018"/>
                    <a:pt x="128338" y="120505"/>
                    <a:pt x="128148" y="121330"/>
                  </a:cubicBezTo>
                  <a:cubicBezTo>
                    <a:pt x="127977" y="122135"/>
                    <a:pt x="128474" y="122923"/>
                    <a:pt x="129090" y="123471"/>
                  </a:cubicBezTo>
                  <a:cubicBezTo>
                    <a:pt x="130307" y="124585"/>
                    <a:pt x="131952" y="125099"/>
                    <a:pt x="133528" y="125579"/>
                  </a:cubicBezTo>
                  <a:cubicBezTo>
                    <a:pt x="133766" y="125658"/>
                    <a:pt x="134021" y="125726"/>
                    <a:pt x="134264" y="125726"/>
                  </a:cubicBezTo>
                  <a:cubicBezTo>
                    <a:pt x="134440" y="125726"/>
                    <a:pt x="134610" y="125690"/>
                    <a:pt x="134762" y="125596"/>
                  </a:cubicBezTo>
                  <a:cubicBezTo>
                    <a:pt x="135088" y="125373"/>
                    <a:pt x="135173" y="124928"/>
                    <a:pt x="135156" y="124534"/>
                  </a:cubicBezTo>
                  <a:cubicBezTo>
                    <a:pt x="135070" y="122495"/>
                    <a:pt x="132243" y="120199"/>
                    <a:pt x="130324" y="120027"/>
                  </a:cubicBezTo>
                  <a:cubicBezTo>
                    <a:pt x="130257" y="120021"/>
                    <a:pt x="130188" y="120018"/>
                    <a:pt x="130119" y="120018"/>
                  </a:cubicBezTo>
                  <a:close/>
                  <a:moveTo>
                    <a:pt x="210840" y="136685"/>
                  </a:moveTo>
                  <a:cubicBezTo>
                    <a:pt x="211675" y="136685"/>
                    <a:pt x="212561" y="136915"/>
                    <a:pt x="213083" y="137247"/>
                  </a:cubicBezTo>
                  <a:cubicBezTo>
                    <a:pt x="214334" y="138035"/>
                    <a:pt x="215328" y="139218"/>
                    <a:pt x="215876" y="140588"/>
                  </a:cubicBezTo>
                  <a:cubicBezTo>
                    <a:pt x="216047" y="141017"/>
                    <a:pt x="216167" y="141565"/>
                    <a:pt x="215859" y="141908"/>
                  </a:cubicBezTo>
                  <a:cubicBezTo>
                    <a:pt x="215678" y="142121"/>
                    <a:pt x="215398" y="142188"/>
                    <a:pt x="215105" y="142188"/>
                  </a:cubicBezTo>
                  <a:cubicBezTo>
                    <a:pt x="214926" y="142188"/>
                    <a:pt x="214743" y="142163"/>
                    <a:pt x="214574" y="142131"/>
                  </a:cubicBezTo>
                  <a:cubicBezTo>
                    <a:pt x="212998" y="141805"/>
                    <a:pt x="209399" y="140537"/>
                    <a:pt x="208868" y="138755"/>
                  </a:cubicBezTo>
                  <a:cubicBezTo>
                    <a:pt x="208412" y="137222"/>
                    <a:pt x="209565" y="136685"/>
                    <a:pt x="210840" y="136685"/>
                  </a:cubicBezTo>
                  <a:close/>
                  <a:moveTo>
                    <a:pt x="70904" y="145048"/>
                  </a:moveTo>
                  <a:cubicBezTo>
                    <a:pt x="70526" y="145048"/>
                    <a:pt x="70145" y="145110"/>
                    <a:pt x="69771" y="145180"/>
                  </a:cubicBezTo>
                  <a:lnTo>
                    <a:pt x="59611" y="146808"/>
                  </a:lnTo>
                  <a:cubicBezTo>
                    <a:pt x="58171" y="147048"/>
                    <a:pt x="55841" y="147785"/>
                    <a:pt x="56372" y="149772"/>
                  </a:cubicBezTo>
                  <a:cubicBezTo>
                    <a:pt x="56749" y="151143"/>
                    <a:pt x="58428" y="151246"/>
                    <a:pt x="59611" y="151383"/>
                  </a:cubicBezTo>
                  <a:cubicBezTo>
                    <a:pt x="60218" y="151445"/>
                    <a:pt x="60828" y="151475"/>
                    <a:pt x="61437" y="151475"/>
                  </a:cubicBezTo>
                  <a:cubicBezTo>
                    <a:pt x="64905" y="151475"/>
                    <a:pt x="68365" y="150490"/>
                    <a:pt x="71279" y="148624"/>
                  </a:cubicBezTo>
                  <a:cubicBezTo>
                    <a:pt x="72187" y="148042"/>
                    <a:pt x="73147" y="147048"/>
                    <a:pt x="72753" y="146037"/>
                  </a:cubicBezTo>
                  <a:cubicBezTo>
                    <a:pt x="72547" y="145523"/>
                    <a:pt x="71999" y="145198"/>
                    <a:pt x="71433" y="145095"/>
                  </a:cubicBezTo>
                  <a:cubicBezTo>
                    <a:pt x="71258" y="145062"/>
                    <a:pt x="71082" y="145048"/>
                    <a:pt x="70904" y="145048"/>
                  </a:cubicBezTo>
                  <a:close/>
                  <a:moveTo>
                    <a:pt x="12493" y="120351"/>
                  </a:moveTo>
                  <a:cubicBezTo>
                    <a:pt x="12291" y="120351"/>
                    <a:pt x="12090" y="120363"/>
                    <a:pt x="11891" y="120387"/>
                  </a:cubicBezTo>
                  <a:cubicBezTo>
                    <a:pt x="7522" y="120935"/>
                    <a:pt x="6682" y="127841"/>
                    <a:pt x="6922" y="131199"/>
                  </a:cubicBezTo>
                  <a:cubicBezTo>
                    <a:pt x="6991" y="132124"/>
                    <a:pt x="7162" y="133067"/>
                    <a:pt x="7676" y="133820"/>
                  </a:cubicBezTo>
                  <a:cubicBezTo>
                    <a:pt x="8670" y="135225"/>
                    <a:pt x="10555" y="135568"/>
                    <a:pt x="12217" y="136048"/>
                  </a:cubicBezTo>
                  <a:cubicBezTo>
                    <a:pt x="15284" y="136939"/>
                    <a:pt x="18111" y="138704"/>
                    <a:pt x="20236" y="141085"/>
                  </a:cubicBezTo>
                  <a:cubicBezTo>
                    <a:pt x="22532" y="143638"/>
                    <a:pt x="24005" y="146808"/>
                    <a:pt x="25890" y="149687"/>
                  </a:cubicBezTo>
                  <a:cubicBezTo>
                    <a:pt x="29035" y="154461"/>
                    <a:pt x="33741" y="158185"/>
                    <a:pt x="39353" y="158185"/>
                  </a:cubicBezTo>
                  <a:cubicBezTo>
                    <a:pt x="40468" y="158185"/>
                    <a:pt x="41620" y="158038"/>
                    <a:pt x="42802" y="157723"/>
                  </a:cubicBezTo>
                  <a:cubicBezTo>
                    <a:pt x="43624" y="157517"/>
                    <a:pt x="44532" y="157072"/>
                    <a:pt x="44652" y="156249"/>
                  </a:cubicBezTo>
                  <a:cubicBezTo>
                    <a:pt x="44738" y="155650"/>
                    <a:pt x="44378" y="155101"/>
                    <a:pt x="44310" y="154519"/>
                  </a:cubicBezTo>
                  <a:cubicBezTo>
                    <a:pt x="44155" y="153388"/>
                    <a:pt x="45081" y="152377"/>
                    <a:pt x="46074" y="151863"/>
                  </a:cubicBezTo>
                  <a:cubicBezTo>
                    <a:pt x="47085" y="151332"/>
                    <a:pt x="48233" y="151092"/>
                    <a:pt x="49193" y="150492"/>
                  </a:cubicBezTo>
                  <a:cubicBezTo>
                    <a:pt x="50152" y="149892"/>
                    <a:pt x="50923" y="148727"/>
                    <a:pt x="50546" y="147648"/>
                  </a:cubicBezTo>
                  <a:cubicBezTo>
                    <a:pt x="50032" y="146226"/>
                    <a:pt x="48113" y="146140"/>
                    <a:pt x="46606" y="146037"/>
                  </a:cubicBezTo>
                  <a:cubicBezTo>
                    <a:pt x="43504" y="145814"/>
                    <a:pt x="40506" y="144409"/>
                    <a:pt x="38347" y="142165"/>
                  </a:cubicBezTo>
                  <a:cubicBezTo>
                    <a:pt x="37632" y="141408"/>
                    <a:pt x="36711" y="140491"/>
                    <a:pt x="35772" y="140491"/>
                  </a:cubicBezTo>
                  <a:cubicBezTo>
                    <a:pt x="35562" y="140491"/>
                    <a:pt x="35352" y="140537"/>
                    <a:pt x="35143" y="140640"/>
                  </a:cubicBezTo>
                  <a:cubicBezTo>
                    <a:pt x="34440" y="140983"/>
                    <a:pt x="34166" y="141925"/>
                    <a:pt x="34337" y="142696"/>
                  </a:cubicBezTo>
                  <a:cubicBezTo>
                    <a:pt x="34509" y="143467"/>
                    <a:pt x="35006" y="144135"/>
                    <a:pt x="35485" y="144752"/>
                  </a:cubicBezTo>
                  <a:cubicBezTo>
                    <a:pt x="36393" y="145934"/>
                    <a:pt x="37302" y="147100"/>
                    <a:pt x="38210" y="148265"/>
                  </a:cubicBezTo>
                  <a:cubicBezTo>
                    <a:pt x="38741" y="148967"/>
                    <a:pt x="39957" y="150081"/>
                    <a:pt x="38398" y="150321"/>
                  </a:cubicBezTo>
                  <a:cubicBezTo>
                    <a:pt x="38176" y="150355"/>
                    <a:pt x="37958" y="150372"/>
                    <a:pt x="37742" y="150372"/>
                  </a:cubicBezTo>
                  <a:cubicBezTo>
                    <a:pt x="33674" y="150372"/>
                    <a:pt x="30849" y="144446"/>
                    <a:pt x="29694" y="141257"/>
                  </a:cubicBezTo>
                  <a:cubicBezTo>
                    <a:pt x="28769" y="138738"/>
                    <a:pt x="28135" y="136099"/>
                    <a:pt x="27072" y="133632"/>
                  </a:cubicBezTo>
                  <a:cubicBezTo>
                    <a:pt x="26044" y="131199"/>
                    <a:pt x="24588" y="128937"/>
                    <a:pt x="22823" y="126967"/>
                  </a:cubicBezTo>
                  <a:cubicBezTo>
                    <a:pt x="20579" y="124446"/>
                    <a:pt x="16266" y="120351"/>
                    <a:pt x="12493" y="120351"/>
                  </a:cubicBezTo>
                  <a:close/>
                  <a:moveTo>
                    <a:pt x="107624" y="145462"/>
                  </a:moveTo>
                  <a:cubicBezTo>
                    <a:pt x="106768" y="145462"/>
                    <a:pt x="106234" y="145893"/>
                    <a:pt x="106679" y="147219"/>
                  </a:cubicBezTo>
                  <a:cubicBezTo>
                    <a:pt x="106936" y="147973"/>
                    <a:pt x="107553" y="148539"/>
                    <a:pt x="108101" y="149121"/>
                  </a:cubicBezTo>
                  <a:cubicBezTo>
                    <a:pt x="109146" y="150252"/>
                    <a:pt x="109968" y="151606"/>
                    <a:pt x="110500" y="153045"/>
                  </a:cubicBezTo>
                  <a:cubicBezTo>
                    <a:pt x="111134" y="154776"/>
                    <a:pt x="111356" y="156643"/>
                    <a:pt x="112110" y="158305"/>
                  </a:cubicBezTo>
                  <a:cubicBezTo>
                    <a:pt x="112679" y="159590"/>
                    <a:pt x="114578" y="161719"/>
                    <a:pt x="116103" y="161719"/>
                  </a:cubicBezTo>
                  <a:cubicBezTo>
                    <a:pt x="116369" y="161719"/>
                    <a:pt x="116623" y="161654"/>
                    <a:pt x="116857" y="161509"/>
                  </a:cubicBezTo>
                  <a:cubicBezTo>
                    <a:pt x="117114" y="161355"/>
                    <a:pt x="117336" y="161115"/>
                    <a:pt x="117525" y="160756"/>
                  </a:cubicBezTo>
                  <a:cubicBezTo>
                    <a:pt x="118810" y="158408"/>
                    <a:pt x="117148" y="153799"/>
                    <a:pt x="115966" y="151726"/>
                  </a:cubicBezTo>
                  <a:cubicBezTo>
                    <a:pt x="114869" y="149790"/>
                    <a:pt x="113207" y="147973"/>
                    <a:pt x="111339" y="146757"/>
                  </a:cubicBezTo>
                  <a:cubicBezTo>
                    <a:pt x="110724" y="146344"/>
                    <a:pt x="108846" y="145462"/>
                    <a:pt x="107624" y="145462"/>
                  </a:cubicBezTo>
                  <a:close/>
                  <a:moveTo>
                    <a:pt x="18259" y="22189"/>
                  </a:moveTo>
                  <a:cubicBezTo>
                    <a:pt x="12122" y="22189"/>
                    <a:pt x="5996" y="23792"/>
                    <a:pt x="754" y="27142"/>
                  </a:cubicBezTo>
                  <a:cubicBezTo>
                    <a:pt x="1508" y="32642"/>
                    <a:pt x="720" y="37543"/>
                    <a:pt x="0" y="43060"/>
                  </a:cubicBezTo>
                  <a:cubicBezTo>
                    <a:pt x="9955" y="41227"/>
                    <a:pt x="19653" y="40267"/>
                    <a:pt x="29728" y="39325"/>
                  </a:cubicBezTo>
                  <a:cubicBezTo>
                    <a:pt x="31744" y="39135"/>
                    <a:pt x="34037" y="38850"/>
                    <a:pt x="36296" y="38850"/>
                  </a:cubicBezTo>
                  <a:cubicBezTo>
                    <a:pt x="39126" y="38850"/>
                    <a:pt x="41903" y="39297"/>
                    <a:pt x="44018" y="40935"/>
                  </a:cubicBezTo>
                  <a:cubicBezTo>
                    <a:pt x="47531" y="43660"/>
                    <a:pt x="49793" y="48046"/>
                    <a:pt x="49724" y="52501"/>
                  </a:cubicBezTo>
                  <a:cubicBezTo>
                    <a:pt x="49707" y="53409"/>
                    <a:pt x="49501" y="54471"/>
                    <a:pt x="48696" y="54883"/>
                  </a:cubicBezTo>
                  <a:cubicBezTo>
                    <a:pt x="48474" y="54997"/>
                    <a:pt x="48258" y="55047"/>
                    <a:pt x="48045" y="55047"/>
                  </a:cubicBezTo>
                  <a:cubicBezTo>
                    <a:pt x="46759" y="55047"/>
                    <a:pt x="45598" y="53223"/>
                    <a:pt x="44172" y="52724"/>
                  </a:cubicBezTo>
                  <a:cubicBezTo>
                    <a:pt x="43922" y="52633"/>
                    <a:pt x="43672" y="52592"/>
                    <a:pt x="43427" y="52592"/>
                  </a:cubicBezTo>
                  <a:cubicBezTo>
                    <a:pt x="41625" y="52592"/>
                    <a:pt x="40075" y="54854"/>
                    <a:pt x="40437" y="56785"/>
                  </a:cubicBezTo>
                  <a:cubicBezTo>
                    <a:pt x="40831" y="58961"/>
                    <a:pt x="42682" y="60554"/>
                    <a:pt x="44464" y="61908"/>
                  </a:cubicBezTo>
                  <a:cubicBezTo>
                    <a:pt x="47514" y="64238"/>
                    <a:pt x="50684" y="66431"/>
                    <a:pt x="53956" y="68453"/>
                  </a:cubicBezTo>
                  <a:cubicBezTo>
                    <a:pt x="56321" y="69909"/>
                    <a:pt x="59696" y="71075"/>
                    <a:pt x="61410" y="73336"/>
                  </a:cubicBezTo>
                  <a:cubicBezTo>
                    <a:pt x="62712" y="75015"/>
                    <a:pt x="63157" y="77534"/>
                    <a:pt x="64048" y="79453"/>
                  </a:cubicBezTo>
                  <a:cubicBezTo>
                    <a:pt x="65436" y="82469"/>
                    <a:pt x="66995" y="85502"/>
                    <a:pt x="69326" y="87918"/>
                  </a:cubicBezTo>
                  <a:cubicBezTo>
                    <a:pt x="72564" y="91242"/>
                    <a:pt x="77105" y="93144"/>
                    <a:pt x="81714" y="93640"/>
                  </a:cubicBezTo>
                  <a:cubicBezTo>
                    <a:pt x="82858" y="93765"/>
                    <a:pt x="83996" y="93824"/>
                    <a:pt x="85125" y="93824"/>
                  </a:cubicBezTo>
                  <a:cubicBezTo>
                    <a:pt x="96781" y="93824"/>
                    <a:pt x="107567" y="87454"/>
                    <a:pt x="115846" y="79659"/>
                  </a:cubicBezTo>
                  <a:cubicBezTo>
                    <a:pt x="121586" y="74244"/>
                    <a:pt x="126880" y="68247"/>
                    <a:pt x="133443" y="63844"/>
                  </a:cubicBezTo>
                  <a:cubicBezTo>
                    <a:pt x="138474" y="60445"/>
                    <a:pt x="144498" y="58050"/>
                    <a:pt x="150480" y="58050"/>
                  </a:cubicBezTo>
                  <a:cubicBezTo>
                    <a:pt x="152279" y="58050"/>
                    <a:pt x="154074" y="58266"/>
                    <a:pt x="155837" y="58738"/>
                  </a:cubicBezTo>
                  <a:cubicBezTo>
                    <a:pt x="159812" y="59800"/>
                    <a:pt x="164079" y="63535"/>
                    <a:pt x="166872" y="66500"/>
                  </a:cubicBezTo>
                  <a:cubicBezTo>
                    <a:pt x="170282" y="70132"/>
                    <a:pt x="172646" y="74758"/>
                    <a:pt x="173451" y="79693"/>
                  </a:cubicBezTo>
                  <a:cubicBezTo>
                    <a:pt x="174291" y="84936"/>
                    <a:pt x="173349" y="90402"/>
                    <a:pt x="170950" y="95131"/>
                  </a:cubicBezTo>
                  <a:cubicBezTo>
                    <a:pt x="168482" y="99980"/>
                    <a:pt x="163651" y="103938"/>
                    <a:pt x="162503" y="109455"/>
                  </a:cubicBezTo>
                  <a:cubicBezTo>
                    <a:pt x="161389" y="114767"/>
                    <a:pt x="164901" y="121981"/>
                    <a:pt x="167249" y="126658"/>
                  </a:cubicBezTo>
                  <a:cubicBezTo>
                    <a:pt x="171926" y="136048"/>
                    <a:pt x="177941" y="145814"/>
                    <a:pt x="187159" y="151349"/>
                  </a:cubicBezTo>
                  <a:cubicBezTo>
                    <a:pt x="190500" y="153336"/>
                    <a:pt x="194150" y="154844"/>
                    <a:pt x="197954" y="155701"/>
                  </a:cubicBezTo>
                  <a:cubicBezTo>
                    <a:pt x="198882" y="155915"/>
                    <a:pt x="199783" y="155997"/>
                    <a:pt x="200670" y="155997"/>
                  </a:cubicBezTo>
                  <a:cubicBezTo>
                    <a:pt x="203554" y="155997"/>
                    <a:pt x="206281" y="155131"/>
                    <a:pt x="209248" y="155131"/>
                  </a:cubicBezTo>
                  <a:cubicBezTo>
                    <a:pt x="209597" y="155131"/>
                    <a:pt x="209950" y="155143"/>
                    <a:pt x="210307" y="155170"/>
                  </a:cubicBezTo>
                  <a:cubicBezTo>
                    <a:pt x="213049" y="155393"/>
                    <a:pt x="215585" y="156712"/>
                    <a:pt x="218018" y="157997"/>
                  </a:cubicBezTo>
                  <a:cubicBezTo>
                    <a:pt x="222119" y="160180"/>
                    <a:pt x="225383" y="162576"/>
                    <a:pt x="229824" y="162576"/>
                  </a:cubicBezTo>
                  <a:cubicBezTo>
                    <a:pt x="230263" y="162576"/>
                    <a:pt x="230713" y="162553"/>
                    <a:pt x="231177" y="162503"/>
                  </a:cubicBezTo>
                  <a:cubicBezTo>
                    <a:pt x="235820" y="162006"/>
                    <a:pt x="240173" y="161424"/>
                    <a:pt x="244542" y="159693"/>
                  </a:cubicBezTo>
                  <a:cubicBezTo>
                    <a:pt x="253041" y="156335"/>
                    <a:pt x="260477" y="150149"/>
                    <a:pt x="265035" y="142216"/>
                  </a:cubicBezTo>
                  <a:cubicBezTo>
                    <a:pt x="269181" y="135037"/>
                    <a:pt x="271049" y="126812"/>
                    <a:pt x="273311" y="118845"/>
                  </a:cubicBezTo>
                  <a:cubicBezTo>
                    <a:pt x="275589" y="110878"/>
                    <a:pt x="278485" y="102790"/>
                    <a:pt x="284174" y="96759"/>
                  </a:cubicBezTo>
                  <a:cubicBezTo>
                    <a:pt x="288386" y="92319"/>
                    <a:pt x="294484" y="89289"/>
                    <a:pt x="300462" y="89289"/>
                  </a:cubicBezTo>
                  <a:cubicBezTo>
                    <a:pt x="302583" y="89289"/>
                    <a:pt x="304688" y="89671"/>
                    <a:pt x="306688" y="90505"/>
                  </a:cubicBezTo>
                  <a:cubicBezTo>
                    <a:pt x="305917" y="90179"/>
                    <a:pt x="306620" y="84594"/>
                    <a:pt x="306089" y="83668"/>
                  </a:cubicBezTo>
                  <a:cubicBezTo>
                    <a:pt x="305530" y="82670"/>
                    <a:pt x="304622" y="82438"/>
                    <a:pt x="303613" y="82438"/>
                  </a:cubicBezTo>
                  <a:cubicBezTo>
                    <a:pt x="303012" y="82438"/>
                    <a:pt x="302374" y="82520"/>
                    <a:pt x="301754" y="82572"/>
                  </a:cubicBezTo>
                  <a:cubicBezTo>
                    <a:pt x="297504" y="82897"/>
                    <a:pt x="293443" y="84354"/>
                    <a:pt x="289742" y="86444"/>
                  </a:cubicBezTo>
                  <a:cubicBezTo>
                    <a:pt x="282118" y="90762"/>
                    <a:pt x="276035" y="97581"/>
                    <a:pt x="271015" y="104641"/>
                  </a:cubicBezTo>
                  <a:cubicBezTo>
                    <a:pt x="262704" y="116361"/>
                    <a:pt x="255165" y="129811"/>
                    <a:pt x="242160" y="135894"/>
                  </a:cubicBezTo>
                  <a:cubicBezTo>
                    <a:pt x="237639" y="138007"/>
                    <a:pt x="232962" y="139243"/>
                    <a:pt x="228369" y="139243"/>
                  </a:cubicBezTo>
                  <a:cubicBezTo>
                    <a:pt x="223354" y="139243"/>
                    <a:pt x="218439" y="137768"/>
                    <a:pt x="213940" y="134352"/>
                  </a:cubicBezTo>
                  <a:cubicBezTo>
                    <a:pt x="210890" y="132038"/>
                    <a:pt x="208234" y="129211"/>
                    <a:pt x="205081" y="127035"/>
                  </a:cubicBezTo>
                  <a:cubicBezTo>
                    <a:pt x="204605" y="126714"/>
                    <a:pt x="204004" y="126400"/>
                    <a:pt x="203458" y="126400"/>
                  </a:cubicBezTo>
                  <a:cubicBezTo>
                    <a:pt x="203218" y="126400"/>
                    <a:pt x="202989" y="126461"/>
                    <a:pt x="202785" y="126607"/>
                  </a:cubicBezTo>
                  <a:cubicBezTo>
                    <a:pt x="202083" y="127104"/>
                    <a:pt x="202237" y="128166"/>
                    <a:pt x="202443" y="128989"/>
                  </a:cubicBezTo>
                  <a:cubicBezTo>
                    <a:pt x="203025" y="131199"/>
                    <a:pt x="204550" y="134232"/>
                    <a:pt x="201535" y="135088"/>
                  </a:cubicBezTo>
                  <a:cubicBezTo>
                    <a:pt x="201211" y="135180"/>
                    <a:pt x="200885" y="135222"/>
                    <a:pt x="200561" y="135222"/>
                  </a:cubicBezTo>
                  <a:cubicBezTo>
                    <a:pt x="198154" y="135222"/>
                    <a:pt x="195783" y="132914"/>
                    <a:pt x="194304" y="131404"/>
                  </a:cubicBezTo>
                  <a:cubicBezTo>
                    <a:pt x="190534" y="127584"/>
                    <a:pt x="186919" y="123351"/>
                    <a:pt x="185377" y="118211"/>
                  </a:cubicBezTo>
                  <a:cubicBezTo>
                    <a:pt x="184931" y="116738"/>
                    <a:pt x="184674" y="115144"/>
                    <a:pt x="185188" y="113705"/>
                  </a:cubicBezTo>
                  <a:cubicBezTo>
                    <a:pt x="185652" y="112391"/>
                    <a:pt x="186910" y="111300"/>
                    <a:pt x="188246" y="111300"/>
                  </a:cubicBezTo>
                  <a:cubicBezTo>
                    <a:pt x="188392" y="111300"/>
                    <a:pt x="188538" y="111313"/>
                    <a:pt x="188684" y="111340"/>
                  </a:cubicBezTo>
                  <a:cubicBezTo>
                    <a:pt x="189215" y="111443"/>
                    <a:pt x="189712" y="111717"/>
                    <a:pt x="190243" y="111786"/>
                  </a:cubicBezTo>
                  <a:cubicBezTo>
                    <a:pt x="190349" y="111800"/>
                    <a:pt x="190454" y="111807"/>
                    <a:pt x="190556" y="111807"/>
                  </a:cubicBezTo>
                  <a:cubicBezTo>
                    <a:pt x="192493" y="111807"/>
                    <a:pt x="193649" y="109262"/>
                    <a:pt x="193567" y="107211"/>
                  </a:cubicBezTo>
                  <a:cubicBezTo>
                    <a:pt x="193207" y="97667"/>
                    <a:pt x="197200" y="88414"/>
                    <a:pt x="196891" y="78768"/>
                  </a:cubicBezTo>
                  <a:cubicBezTo>
                    <a:pt x="196480" y="66226"/>
                    <a:pt x="187587" y="55911"/>
                    <a:pt x="176518" y="50942"/>
                  </a:cubicBezTo>
                  <a:cubicBezTo>
                    <a:pt x="170810" y="48373"/>
                    <a:pt x="163349" y="47793"/>
                    <a:pt x="156874" y="47793"/>
                  </a:cubicBezTo>
                  <a:cubicBezTo>
                    <a:pt x="155964" y="47793"/>
                    <a:pt x="155073" y="47804"/>
                    <a:pt x="154209" y="47823"/>
                  </a:cubicBezTo>
                  <a:cubicBezTo>
                    <a:pt x="146825" y="47995"/>
                    <a:pt x="139457" y="49314"/>
                    <a:pt x="132500" y="51781"/>
                  </a:cubicBezTo>
                  <a:cubicBezTo>
                    <a:pt x="129570" y="52809"/>
                    <a:pt x="126315" y="54557"/>
                    <a:pt x="125921" y="57624"/>
                  </a:cubicBezTo>
                  <a:cubicBezTo>
                    <a:pt x="125818" y="58567"/>
                    <a:pt x="125989" y="59526"/>
                    <a:pt x="125835" y="60468"/>
                  </a:cubicBezTo>
                  <a:cubicBezTo>
                    <a:pt x="125561" y="62062"/>
                    <a:pt x="124310" y="63347"/>
                    <a:pt x="122871" y="64084"/>
                  </a:cubicBezTo>
                  <a:cubicBezTo>
                    <a:pt x="119012" y="66040"/>
                    <a:pt x="114165" y="66985"/>
                    <a:pt x="109333" y="66985"/>
                  </a:cubicBezTo>
                  <a:cubicBezTo>
                    <a:pt x="104724" y="66985"/>
                    <a:pt x="100129" y="66125"/>
                    <a:pt x="96415" y="64461"/>
                  </a:cubicBezTo>
                  <a:cubicBezTo>
                    <a:pt x="89476" y="61342"/>
                    <a:pt x="83770" y="55054"/>
                    <a:pt x="76214" y="54317"/>
                  </a:cubicBezTo>
                  <a:cubicBezTo>
                    <a:pt x="75676" y="54265"/>
                    <a:pt x="75137" y="54243"/>
                    <a:pt x="74596" y="54243"/>
                  </a:cubicBezTo>
                  <a:cubicBezTo>
                    <a:pt x="71170" y="54243"/>
                    <a:pt x="67692" y="55142"/>
                    <a:pt x="64318" y="55142"/>
                  </a:cubicBezTo>
                  <a:cubicBezTo>
                    <a:pt x="62945" y="55142"/>
                    <a:pt x="61590" y="54993"/>
                    <a:pt x="60262" y="54574"/>
                  </a:cubicBezTo>
                  <a:cubicBezTo>
                    <a:pt x="53048" y="52295"/>
                    <a:pt x="50546" y="43643"/>
                    <a:pt x="46571" y="37200"/>
                  </a:cubicBezTo>
                  <a:cubicBezTo>
                    <a:pt x="40602" y="27484"/>
                    <a:pt x="29414" y="22189"/>
                    <a:pt x="18259" y="22189"/>
                  </a:cubicBezTo>
                  <a:close/>
                  <a:moveTo>
                    <a:pt x="121624" y="151807"/>
                  </a:moveTo>
                  <a:cubicBezTo>
                    <a:pt x="121377" y="151807"/>
                    <a:pt x="121134" y="151866"/>
                    <a:pt x="120917" y="152000"/>
                  </a:cubicBezTo>
                  <a:cubicBezTo>
                    <a:pt x="118210" y="153611"/>
                    <a:pt x="122048" y="161852"/>
                    <a:pt x="123196" y="163548"/>
                  </a:cubicBezTo>
                  <a:cubicBezTo>
                    <a:pt x="124790" y="165913"/>
                    <a:pt x="127394" y="167746"/>
                    <a:pt x="130256" y="167781"/>
                  </a:cubicBezTo>
                  <a:cubicBezTo>
                    <a:pt x="130287" y="167781"/>
                    <a:pt x="130319" y="167782"/>
                    <a:pt x="130352" y="167782"/>
                  </a:cubicBezTo>
                  <a:cubicBezTo>
                    <a:pt x="131048" y="167782"/>
                    <a:pt x="131831" y="167599"/>
                    <a:pt x="132192" y="167010"/>
                  </a:cubicBezTo>
                  <a:cubicBezTo>
                    <a:pt x="132483" y="166496"/>
                    <a:pt x="132380" y="165827"/>
                    <a:pt x="132089" y="165313"/>
                  </a:cubicBezTo>
                  <a:cubicBezTo>
                    <a:pt x="131798" y="164799"/>
                    <a:pt x="131335" y="164405"/>
                    <a:pt x="130890" y="164011"/>
                  </a:cubicBezTo>
                  <a:cubicBezTo>
                    <a:pt x="127977" y="161390"/>
                    <a:pt x="125664" y="158100"/>
                    <a:pt x="124173" y="154484"/>
                  </a:cubicBezTo>
                  <a:cubicBezTo>
                    <a:pt x="123864" y="153765"/>
                    <a:pt x="123590" y="152994"/>
                    <a:pt x="123042" y="152445"/>
                  </a:cubicBezTo>
                  <a:cubicBezTo>
                    <a:pt x="122672" y="152064"/>
                    <a:pt x="122138" y="151807"/>
                    <a:pt x="121624" y="151807"/>
                  </a:cubicBezTo>
                  <a:close/>
                  <a:moveTo>
                    <a:pt x="12537" y="55280"/>
                  </a:moveTo>
                  <a:cubicBezTo>
                    <a:pt x="11158" y="55280"/>
                    <a:pt x="9778" y="55396"/>
                    <a:pt x="8413" y="55637"/>
                  </a:cubicBezTo>
                  <a:cubicBezTo>
                    <a:pt x="8584" y="62268"/>
                    <a:pt x="7762" y="68641"/>
                    <a:pt x="7248" y="75255"/>
                  </a:cubicBezTo>
                  <a:cubicBezTo>
                    <a:pt x="7059" y="77706"/>
                    <a:pt x="11429" y="77757"/>
                    <a:pt x="12782" y="77997"/>
                  </a:cubicBezTo>
                  <a:cubicBezTo>
                    <a:pt x="15507" y="78477"/>
                    <a:pt x="18334" y="80121"/>
                    <a:pt x="20064" y="82298"/>
                  </a:cubicBezTo>
                  <a:cubicBezTo>
                    <a:pt x="21298" y="83857"/>
                    <a:pt x="22069" y="85793"/>
                    <a:pt x="23457" y="87232"/>
                  </a:cubicBezTo>
                  <a:cubicBezTo>
                    <a:pt x="23964" y="87764"/>
                    <a:pt x="25753" y="88577"/>
                    <a:pt x="27033" y="88577"/>
                  </a:cubicBezTo>
                  <a:cubicBezTo>
                    <a:pt x="27484" y="88577"/>
                    <a:pt x="27872" y="88476"/>
                    <a:pt x="28118" y="88226"/>
                  </a:cubicBezTo>
                  <a:cubicBezTo>
                    <a:pt x="29018" y="87343"/>
                    <a:pt x="26584" y="83530"/>
                    <a:pt x="29562" y="83530"/>
                  </a:cubicBezTo>
                  <a:cubicBezTo>
                    <a:pt x="29589" y="83530"/>
                    <a:pt x="29615" y="83531"/>
                    <a:pt x="29643" y="83531"/>
                  </a:cubicBezTo>
                  <a:cubicBezTo>
                    <a:pt x="30328" y="83531"/>
                    <a:pt x="30876" y="84028"/>
                    <a:pt x="31373" y="84474"/>
                  </a:cubicBezTo>
                  <a:cubicBezTo>
                    <a:pt x="34800" y="87626"/>
                    <a:pt x="37799" y="89648"/>
                    <a:pt x="38141" y="94566"/>
                  </a:cubicBezTo>
                  <a:cubicBezTo>
                    <a:pt x="38244" y="96005"/>
                    <a:pt x="38655" y="97633"/>
                    <a:pt x="38432" y="99038"/>
                  </a:cubicBezTo>
                  <a:cubicBezTo>
                    <a:pt x="38261" y="100032"/>
                    <a:pt x="37644" y="101008"/>
                    <a:pt x="36668" y="101299"/>
                  </a:cubicBezTo>
                  <a:cubicBezTo>
                    <a:pt x="35965" y="101522"/>
                    <a:pt x="35194" y="101334"/>
                    <a:pt x="34474" y="101522"/>
                  </a:cubicBezTo>
                  <a:cubicBezTo>
                    <a:pt x="31630" y="102259"/>
                    <a:pt x="35245" y="112128"/>
                    <a:pt x="36188" y="113859"/>
                  </a:cubicBezTo>
                  <a:cubicBezTo>
                    <a:pt x="39049" y="119102"/>
                    <a:pt x="44155" y="124911"/>
                    <a:pt x="49347" y="127892"/>
                  </a:cubicBezTo>
                  <a:cubicBezTo>
                    <a:pt x="54197" y="130702"/>
                    <a:pt x="59789" y="131954"/>
                    <a:pt x="65414" y="131954"/>
                  </a:cubicBezTo>
                  <a:cubicBezTo>
                    <a:pt x="68294" y="131954"/>
                    <a:pt x="71184" y="131625"/>
                    <a:pt x="73986" y="131010"/>
                  </a:cubicBezTo>
                  <a:cubicBezTo>
                    <a:pt x="82262" y="129194"/>
                    <a:pt x="89870" y="125065"/>
                    <a:pt x="96792" y="120164"/>
                  </a:cubicBezTo>
                  <a:cubicBezTo>
                    <a:pt x="101744" y="116669"/>
                    <a:pt x="106405" y="112762"/>
                    <a:pt x="111682" y="109798"/>
                  </a:cubicBezTo>
                  <a:cubicBezTo>
                    <a:pt x="116187" y="107276"/>
                    <a:pt x="121249" y="105461"/>
                    <a:pt x="126364" y="105461"/>
                  </a:cubicBezTo>
                  <a:cubicBezTo>
                    <a:pt x="127261" y="105461"/>
                    <a:pt x="128159" y="105517"/>
                    <a:pt x="129056" y="105634"/>
                  </a:cubicBezTo>
                  <a:cubicBezTo>
                    <a:pt x="135396" y="106491"/>
                    <a:pt x="139303" y="110364"/>
                    <a:pt x="142233" y="115795"/>
                  </a:cubicBezTo>
                  <a:cubicBezTo>
                    <a:pt x="143449" y="118057"/>
                    <a:pt x="144700" y="120490"/>
                    <a:pt x="144374" y="123043"/>
                  </a:cubicBezTo>
                  <a:cubicBezTo>
                    <a:pt x="144186" y="124671"/>
                    <a:pt x="143055" y="126504"/>
                    <a:pt x="141564" y="127275"/>
                  </a:cubicBezTo>
                  <a:cubicBezTo>
                    <a:pt x="140622" y="127755"/>
                    <a:pt x="137246" y="127395"/>
                    <a:pt x="136801" y="128063"/>
                  </a:cubicBezTo>
                  <a:cubicBezTo>
                    <a:pt x="133717" y="132707"/>
                    <a:pt x="136047" y="139920"/>
                    <a:pt x="137863" y="144615"/>
                  </a:cubicBezTo>
                  <a:cubicBezTo>
                    <a:pt x="139988" y="150115"/>
                    <a:pt x="143243" y="155170"/>
                    <a:pt x="147219" y="159522"/>
                  </a:cubicBezTo>
                  <a:cubicBezTo>
                    <a:pt x="155340" y="168363"/>
                    <a:pt x="165689" y="173572"/>
                    <a:pt x="176313" y="178712"/>
                  </a:cubicBezTo>
                  <a:cubicBezTo>
                    <a:pt x="181676" y="181317"/>
                    <a:pt x="187142" y="183304"/>
                    <a:pt x="193070" y="184075"/>
                  </a:cubicBezTo>
                  <a:cubicBezTo>
                    <a:pt x="194979" y="184332"/>
                    <a:pt x="196903" y="184465"/>
                    <a:pt x="198826" y="184465"/>
                  </a:cubicBezTo>
                  <a:cubicBezTo>
                    <a:pt x="199855" y="184465"/>
                    <a:pt x="200885" y="184427"/>
                    <a:pt x="201912" y="184350"/>
                  </a:cubicBezTo>
                  <a:cubicBezTo>
                    <a:pt x="206161" y="184024"/>
                    <a:pt x="212381" y="183133"/>
                    <a:pt x="214454" y="178849"/>
                  </a:cubicBezTo>
                  <a:cubicBezTo>
                    <a:pt x="215808" y="176057"/>
                    <a:pt x="215242" y="172424"/>
                    <a:pt x="213100" y="170179"/>
                  </a:cubicBezTo>
                  <a:cubicBezTo>
                    <a:pt x="211147" y="168123"/>
                    <a:pt x="208303" y="167352"/>
                    <a:pt x="205493" y="166735"/>
                  </a:cubicBezTo>
                  <a:cubicBezTo>
                    <a:pt x="204893" y="166615"/>
                    <a:pt x="204310" y="166478"/>
                    <a:pt x="203728" y="166358"/>
                  </a:cubicBezTo>
                  <a:cubicBezTo>
                    <a:pt x="191974" y="163805"/>
                    <a:pt x="180905" y="158168"/>
                    <a:pt x="171926" y="150149"/>
                  </a:cubicBezTo>
                  <a:cubicBezTo>
                    <a:pt x="171095" y="149415"/>
                    <a:pt x="169943" y="148655"/>
                    <a:pt x="168944" y="148655"/>
                  </a:cubicBezTo>
                  <a:cubicBezTo>
                    <a:pt x="168522" y="148655"/>
                    <a:pt x="168128" y="148790"/>
                    <a:pt x="167797" y="149121"/>
                  </a:cubicBezTo>
                  <a:cubicBezTo>
                    <a:pt x="167352" y="149584"/>
                    <a:pt x="167232" y="150252"/>
                    <a:pt x="166906" y="150801"/>
                  </a:cubicBezTo>
                  <a:cubicBezTo>
                    <a:pt x="166366" y="151720"/>
                    <a:pt x="165309" y="152146"/>
                    <a:pt x="164228" y="152146"/>
                  </a:cubicBezTo>
                  <a:cubicBezTo>
                    <a:pt x="163696" y="152146"/>
                    <a:pt x="163159" y="152043"/>
                    <a:pt x="162674" y="151846"/>
                  </a:cubicBezTo>
                  <a:cubicBezTo>
                    <a:pt x="161217" y="151246"/>
                    <a:pt x="160121" y="150012"/>
                    <a:pt x="159093" y="148796"/>
                  </a:cubicBezTo>
                  <a:cubicBezTo>
                    <a:pt x="156214" y="145437"/>
                    <a:pt x="154192" y="141771"/>
                    <a:pt x="154981" y="137230"/>
                  </a:cubicBezTo>
                  <a:cubicBezTo>
                    <a:pt x="155118" y="136408"/>
                    <a:pt x="155477" y="135448"/>
                    <a:pt x="156300" y="135260"/>
                  </a:cubicBezTo>
                  <a:cubicBezTo>
                    <a:pt x="156395" y="135239"/>
                    <a:pt x="156491" y="135230"/>
                    <a:pt x="156586" y="135230"/>
                  </a:cubicBezTo>
                  <a:cubicBezTo>
                    <a:pt x="157062" y="135230"/>
                    <a:pt x="157539" y="135443"/>
                    <a:pt x="158025" y="135443"/>
                  </a:cubicBezTo>
                  <a:cubicBezTo>
                    <a:pt x="158089" y="135443"/>
                    <a:pt x="158154" y="135440"/>
                    <a:pt x="158219" y="135431"/>
                  </a:cubicBezTo>
                  <a:cubicBezTo>
                    <a:pt x="158836" y="135363"/>
                    <a:pt x="159350" y="134866"/>
                    <a:pt x="159590" y="134283"/>
                  </a:cubicBezTo>
                  <a:cubicBezTo>
                    <a:pt x="159812" y="133700"/>
                    <a:pt x="159830" y="133067"/>
                    <a:pt x="159812" y="132433"/>
                  </a:cubicBezTo>
                  <a:cubicBezTo>
                    <a:pt x="159573" y="124876"/>
                    <a:pt x="154809" y="119599"/>
                    <a:pt x="151142" y="113516"/>
                  </a:cubicBezTo>
                  <a:cubicBezTo>
                    <a:pt x="149069" y="110089"/>
                    <a:pt x="146276" y="107331"/>
                    <a:pt x="143004" y="104966"/>
                  </a:cubicBezTo>
                  <a:cubicBezTo>
                    <a:pt x="136921" y="100602"/>
                    <a:pt x="129496" y="98041"/>
                    <a:pt x="122005" y="98041"/>
                  </a:cubicBezTo>
                  <a:cubicBezTo>
                    <a:pt x="121203" y="98041"/>
                    <a:pt x="120400" y="98070"/>
                    <a:pt x="119598" y="98130"/>
                  </a:cubicBezTo>
                  <a:cubicBezTo>
                    <a:pt x="111082" y="98764"/>
                    <a:pt x="103132" y="102430"/>
                    <a:pt x="95473" y="106183"/>
                  </a:cubicBezTo>
                  <a:cubicBezTo>
                    <a:pt x="91018" y="108376"/>
                    <a:pt x="86580" y="110621"/>
                    <a:pt x="81954" y="112403"/>
                  </a:cubicBezTo>
                  <a:cubicBezTo>
                    <a:pt x="78955" y="113551"/>
                    <a:pt x="73901" y="114030"/>
                    <a:pt x="71896" y="116652"/>
                  </a:cubicBezTo>
                  <a:cubicBezTo>
                    <a:pt x="71262" y="117474"/>
                    <a:pt x="70851" y="118451"/>
                    <a:pt x="70114" y="119171"/>
                  </a:cubicBezTo>
                  <a:cubicBezTo>
                    <a:pt x="68709" y="120593"/>
                    <a:pt x="66516" y="120730"/>
                    <a:pt x="64511" y="120781"/>
                  </a:cubicBezTo>
                  <a:cubicBezTo>
                    <a:pt x="64326" y="120785"/>
                    <a:pt x="64139" y="120789"/>
                    <a:pt x="63950" y="120789"/>
                  </a:cubicBezTo>
                  <a:cubicBezTo>
                    <a:pt x="63317" y="120789"/>
                    <a:pt x="62672" y="120745"/>
                    <a:pt x="62078" y="120507"/>
                  </a:cubicBezTo>
                  <a:cubicBezTo>
                    <a:pt x="61324" y="120199"/>
                    <a:pt x="60656" y="119496"/>
                    <a:pt x="60673" y="118674"/>
                  </a:cubicBezTo>
                  <a:cubicBezTo>
                    <a:pt x="60690" y="118040"/>
                    <a:pt x="61084" y="117474"/>
                    <a:pt x="61136" y="116857"/>
                  </a:cubicBezTo>
                  <a:cubicBezTo>
                    <a:pt x="61187" y="115915"/>
                    <a:pt x="60433" y="115075"/>
                    <a:pt x="59542" y="114750"/>
                  </a:cubicBezTo>
                  <a:cubicBezTo>
                    <a:pt x="57383" y="113927"/>
                    <a:pt x="55361" y="113842"/>
                    <a:pt x="53185" y="112660"/>
                  </a:cubicBezTo>
                  <a:cubicBezTo>
                    <a:pt x="51249" y="111614"/>
                    <a:pt x="49484" y="110295"/>
                    <a:pt x="47976" y="108684"/>
                  </a:cubicBezTo>
                  <a:cubicBezTo>
                    <a:pt x="38347" y="98421"/>
                    <a:pt x="42185" y="81338"/>
                    <a:pt x="35588" y="68916"/>
                  </a:cubicBezTo>
                  <a:cubicBezTo>
                    <a:pt x="31184" y="60615"/>
                    <a:pt x="21875" y="55280"/>
                    <a:pt x="12537" y="55280"/>
                  </a:cubicBezTo>
                  <a:close/>
                </a:path>
              </a:pathLst>
            </a:custGeom>
            <a:solidFill>
              <a:srgbClr val="FFFFFF">
                <a:alpha val="5019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536" name="Google Shape;2536;p28"/>
          <p:cNvGrpSpPr/>
          <p:nvPr/>
        </p:nvGrpSpPr>
        <p:grpSpPr>
          <a:xfrm rot="-2485936">
            <a:off x="24655" y="-1041988"/>
            <a:ext cx="3924753" cy="4075453"/>
            <a:chOff x="6269167" y="-760550"/>
            <a:chExt cx="2943717" cy="3056747"/>
          </a:xfrm>
        </p:grpSpPr>
        <p:grpSp>
          <p:nvGrpSpPr>
            <p:cNvPr id="2537" name="Google Shape;2537;p28"/>
            <p:cNvGrpSpPr/>
            <p:nvPr/>
          </p:nvGrpSpPr>
          <p:grpSpPr>
            <a:xfrm rot="-2478245">
              <a:off x="6914412" y="-493547"/>
              <a:ext cx="1653224" cy="2562944"/>
              <a:chOff x="-2093107" y="1399985"/>
              <a:chExt cx="2209840" cy="3425849"/>
            </a:xfrm>
          </p:grpSpPr>
          <p:sp>
            <p:nvSpPr>
              <p:cNvPr id="2538" name="Google Shape;2538;p28"/>
              <p:cNvSpPr/>
              <p:nvPr/>
            </p:nvSpPr>
            <p:spPr>
              <a:xfrm rot="1580601">
                <a:off x="-339667" y="2682045"/>
                <a:ext cx="598" cy="1144"/>
              </a:xfrm>
              <a:custGeom>
                <a:avLst/>
                <a:gdLst/>
                <a:ahLst/>
                <a:cxnLst/>
                <a:rect l="l" t="t" r="r" b="b"/>
                <a:pathLst>
                  <a:path w="23" h="44" extrusionOk="0">
                    <a:moveTo>
                      <a:pt x="1" y="1"/>
                    </a:moveTo>
                    <a:cubicBezTo>
                      <a:pt x="1" y="1"/>
                      <a:pt x="1" y="22"/>
                      <a:pt x="22" y="44"/>
                    </a:cubicBezTo>
                    <a:cubicBezTo>
                      <a:pt x="1" y="22"/>
                      <a:pt x="1" y="22"/>
                      <a:pt x="1" y="1"/>
                    </a:cubicBezTo>
                    <a:close/>
                  </a:path>
                </a:pathLst>
              </a:custGeom>
              <a:solidFill>
                <a:srgbClr val="434343">
                  <a:alpha val="2809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39" name="Google Shape;2539;p28"/>
              <p:cNvSpPr/>
              <p:nvPr/>
            </p:nvSpPr>
            <p:spPr>
              <a:xfrm rot="1580754">
                <a:off x="-1742443" y="2541092"/>
                <a:ext cx="1532437" cy="1187002"/>
              </a:xfrm>
              <a:custGeom>
                <a:avLst/>
                <a:gdLst/>
                <a:ahLst/>
                <a:cxnLst/>
                <a:rect l="l" t="t" r="r" b="b"/>
                <a:pathLst>
                  <a:path w="65534" h="50764" extrusionOk="0">
                    <a:moveTo>
                      <a:pt x="1" y="1304"/>
                    </a:moveTo>
                    <a:lnTo>
                      <a:pt x="64208" y="50763"/>
                    </a:lnTo>
                    <a:lnTo>
                      <a:pt x="65534" y="49053"/>
                    </a:lnTo>
                    <a:lnTo>
                      <a:pt x="1005" y="0"/>
                    </a:lnTo>
                    <a:close/>
                  </a:path>
                </a:pathLst>
              </a:custGeom>
              <a:solidFill>
                <a:srgbClr val="434343">
                  <a:alpha val="2809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40" name="Google Shape;2540;p28"/>
              <p:cNvSpPr/>
              <p:nvPr/>
            </p:nvSpPr>
            <p:spPr>
              <a:xfrm rot="1580601">
                <a:off x="-824854" y="3971838"/>
                <a:ext cx="827682" cy="707068"/>
              </a:xfrm>
              <a:custGeom>
                <a:avLst/>
                <a:gdLst/>
                <a:ahLst/>
                <a:cxnLst/>
                <a:rect l="l" t="t" r="r" b="b"/>
                <a:pathLst>
                  <a:path w="31827" h="27189" extrusionOk="0">
                    <a:moveTo>
                      <a:pt x="1" y="2544"/>
                    </a:moveTo>
                    <a:cubicBezTo>
                      <a:pt x="1" y="2544"/>
                      <a:pt x="3421" y="4468"/>
                      <a:pt x="3934" y="5600"/>
                    </a:cubicBezTo>
                    <a:lnTo>
                      <a:pt x="3934" y="5600"/>
                    </a:lnTo>
                    <a:cubicBezTo>
                      <a:pt x="4254" y="6263"/>
                      <a:pt x="4212" y="7695"/>
                      <a:pt x="4083" y="8978"/>
                    </a:cubicBezTo>
                    <a:lnTo>
                      <a:pt x="4083" y="8978"/>
                    </a:lnTo>
                    <a:cubicBezTo>
                      <a:pt x="3912" y="10666"/>
                      <a:pt x="4596" y="12333"/>
                      <a:pt x="5900" y="13402"/>
                    </a:cubicBezTo>
                    <a:lnTo>
                      <a:pt x="5900" y="13402"/>
                    </a:lnTo>
                    <a:lnTo>
                      <a:pt x="22593" y="27188"/>
                    </a:lnTo>
                    <a:cubicBezTo>
                      <a:pt x="29070" y="23597"/>
                      <a:pt x="31827" y="15561"/>
                      <a:pt x="31827" y="15561"/>
                    </a:cubicBezTo>
                    <a:lnTo>
                      <a:pt x="31827" y="15561"/>
                    </a:lnTo>
                    <a:lnTo>
                      <a:pt x="14322" y="3185"/>
                    </a:lnTo>
                    <a:cubicBezTo>
                      <a:pt x="12996" y="2266"/>
                      <a:pt x="11329" y="2010"/>
                      <a:pt x="9790" y="2523"/>
                    </a:cubicBezTo>
                    <a:lnTo>
                      <a:pt x="9790" y="2523"/>
                    </a:lnTo>
                    <a:cubicBezTo>
                      <a:pt x="8444" y="2971"/>
                      <a:pt x="6862" y="3378"/>
                      <a:pt x="6157" y="3249"/>
                    </a:cubicBezTo>
                    <a:lnTo>
                      <a:pt x="6157" y="3249"/>
                    </a:lnTo>
                    <a:cubicBezTo>
                      <a:pt x="4853" y="2971"/>
                      <a:pt x="1967" y="1"/>
                      <a:pt x="1967" y="1"/>
                    </a:cubicBezTo>
                    <a:lnTo>
                      <a:pt x="1967" y="1"/>
                    </a:lnTo>
                    <a:close/>
                  </a:path>
                </a:pathLst>
              </a:custGeom>
              <a:solidFill>
                <a:srgbClr val="434343">
                  <a:alpha val="2809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41" name="Google Shape;2541;p28"/>
              <p:cNvSpPr/>
              <p:nvPr/>
            </p:nvSpPr>
            <p:spPr>
              <a:xfrm rot="1580601">
                <a:off x="-1979238" y="1547035"/>
                <a:ext cx="828228" cy="707042"/>
              </a:xfrm>
              <a:custGeom>
                <a:avLst/>
                <a:gdLst/>
                <a:ahLst/>
                <a:cxnLst/>
                <a:rect l="l" t="t" r="r" b="b"/>
                <a:pathLst>
                  <a:path w="31848" h="27188" extrusionOk="0">
                    <a:moveTo>
                      <a:pt x="1" y="11627"/>
                    </a:moveTo>
                    <a:lnTo>
                      <a:pt x="17527" y="24003"/>
                    </a:lnTo>
                    <a:cubicBezTo>
                      <a:pt x="18831" y="24922"/>
                      <a:pt x="20520" y="25179"/>
                      <a:pt x="22037" y="24666"/>
                    </a:cubicBezTo>
                    <a:lnTo>
                      <a:pt x="22037" y="24666"/>
                    </a:lnTo>
                    <a:cubicBezTo>
                      <a:pt x="23405" y="24217"/>
                      <a:pt x="24987" y="23789"/>
                      <a:pt x="25692" y="23939"/>
                    </a:cubicBezTo>
                    <a:lnTo>
                      <a:pt x="25692" y="23939"/>
                    </a:lnTo>
                    <a:cubicBezTo>
                      <a:pt x="26996" y="24217"/>
                      <a:pt x="29882" y="27188"/>
                      <a:pt x="29882" y="27188"/>
                    </a:cubicBezTo>
                    <a:lnTo>
                      <a:pt x="29882" y="27188"/>
                    </a:lnTo>
                    <a:lnTo>
                      <a:pt x="31848" y="24644"/>
                    </a:lnTo>
                    <a:cubicBezTo>
                      <a:pt x="31848" y="24644"/>
                      <a:pt x="28428" y="22721"/>
                      <a:pt x="27894" y="21588"/>
                    </a:cubicBezTo>
                    <a:lnTo>
                      <a:pt x="27894" y="21588"/>
                    </a:lnTo>
                    <a:cubicBezTo>
                      <a:pt x="27594" y="20925"/>
                      <a:pt x="27637" y="19493"/>
                      <a:pt x="27765" y="18189"/>
                    </a:cubicBezTo>
                    <a:lnTo>
                      <a:pt x="27765" y="18189"/>
                    </a:lnTo>
                    <a:cubicBezTo>
                      <a:pt x="27936" y="16522"/>
                      <a:pt x="27253" y="14855"/>
                      <a:pt x="25949" y="13786"/>
                    </a:cubicBezTo>
                    <a:lnTo>
                      <a:pt x="25949" y="13786"/>
                    </a:lnTo>
                    <a:lnTo>
                      <a:pt x="9256" y="0"/>
                    </a:lnTo>
                    <a:cubicBezTo>
                      <a:pt x="2779" y="3591"/>
                      <a:pt x="1" y="11627"/>
                      <a:pt x="1" y="11627"/>
                    </a:cubicBezTo>
                    <a:close/>
                  </a:path>
                </a:pathLst>
              </a:custGeom>
              <a:solidFill>
                <a:srgbClr val="434343">
                  <a:alpha val="2809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542" name="Google Shape;2542;p28"/>
            <p:cNvGrpSpPr/>
            <p:nvPr/>
          </p:nvGrpSpPr>
          <p:grpSpPr>
            <a:xfrm rot="8321146">
              <a:off x="6918496" y="-539516"/>
              <a:ext cx="1645059" cy="2587312"/>
              <a:chOff x="6013848" y="1327326"/>
              <a:chExt cx="2212362" cy="3479553"/>
            </a:xfrm>
          </p:grpSpPr>
          <p:sp>
            <p:nvSpPr>
              <p:cNvPr id="2543" name="Google Shape;2543;p28"/>
              <p:cNvSpPr/>
              <p:nvPr/>
            </p:nvSpPr>
            <p:spPr>
              <a:xfrm rot="1614953">
                <a:off x="7702228" y="2714318"/>
                <a:ext cx="605" cy="1157"/>
              </a:xfrm>
              <a:custGeom>
                <a:avLst/>
                <a:gdLst/>
                <a:ahLst/>
                <a:cxnLst/>
                <a:rect l="l" t="t" r="r" b="b"/>
                <a:pathLst>
                  <a:path w="23" h="44" extrusionOk="0">
                    <a:moveTo>
                      <a:pt x="1" y="1"/>
                    </a:moveTo>
                    <a:cubicBezTo>
                      <a:pt x="1" y="1"/>
                      <a:pt x="1" y="22"/>
                      <a:pt x="22" y="44"/>
                    </a:cubicBezTo>
                    <a:cubicBezTo>
                      <a:pt x="1" y="22"/>
                      <a:pt x="1" y="22"/>
                      <a:pt x="1" y="1"/>
                    </a:cubicBezTo>
                    <a:close/>
                  </a:path>
                </a:pathLst>
              </a:custGeom>
              <a:solidFill>
                <a:srgbClr val="7F4A0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44" name="Google Shape;2544;p28"/>
              <p:cNvSpPr/>
              <p:nvPr/>
            </p:nvSpPr>
            <p:spPr>
              <a:xfrm rot="1614953">
                <a:off x="6223385" y="2322349"/>
                <a:ext cx="1723105" cy="1334753"/>
              </a:xfrm>
              <a:custGeom>
                <a:avLst/>
                <a:gdLst/>
                <a:ahLst/>
                <a:cxnLst/>
                <a:rect l="l" t="t" r="r" b="b"/>
                <a:pathLst>
                  <a:path w="65534" h="50764" extrusionOk="0">
                    <a:moveTo>
                      <a:pt x="1" y="1304"/>
                    </a:moveTo>
                    <a:lnTo>
                      <a:pt x="64208" y="50763"/>
                    </a:lnTo>
                    <a:lnTo>
                      <a:pt x="65534" y="49053"/>
                    </a:lnTo>
                    <a:lnTo>
                      <a:pt x="1005" y="0"/>
                    </a:lnTo>
                    <a:close/>
                  </a:path>
                </a:pathLst>
              </a:custGeom>
              <a:solidFill>
                <a:srgbClr val="45326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45" name="Google Shape;2545;p28"/>
              <p:cNvSpPr/>
              <p:nvPr/>
            </p:nvSpPr>
            <p:spPr>
              <a:xfrm rot="1614953">
                <a:off x="6806064" y="2780470"/>
                <a:ext cx="576638" cy="455821"/>
              </a:xfrm>
              <a:custGeom>
                <a:avLst/>
                <a:gdLst/>
                <a:ahLst/>
                <a:cxnLst/>
                <a:rect l="l" t="t" r="r" b="b"/>
                <a:pathLst>
                  <a:path w="21931" h="17336" extrusionOk="0">
                    <a:moveTo>
                      <a:pt x="0" y="1497"/>
                    </a:moveTo>
                    <a:lnTo>
                      <a:pt x="20669" y="17335"/>
                    </a:lnTo>
                    <a:lnTo>
                      <a:pt x="21930" y="15796"/>
                    </a:lnTo>
                    <a:lnTo>
                      <a:pt x="1176" y="1"/>
                    </a:lnTo>
                    <a:close/>
                  </a:path>
                </a:pathLst>
              </a:custGeom>
              <a:solidFill>
                <a:srgbClr val="EBCA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46" name="Google Shape;2546;p28"/>
              <p:cNvSpPr/>
              <p:nvPr/>
            </p:nvSpPr>
            <p:spPr>
              <a:xfrm rot="1614953">
                <a:off x="6130294" y="1478141"/>
                <a:ext cx="837389" cy="714862"/>
              </a:xfrm>
              <a:custGeom>
                <a:avLst/>
                <a:gdLst/>
                <a:ahLst/>
                <a:cxnLst/>
                <a:rect l="l" t="t" r="r" b="b"/>
                <a:pathLst>
                  <a:path w="31848" h="27188" extrusionOk="0">
                    <a:moveTo>
                      <a:pt x="1" y="11627"/>
                    </a:moveTo>
                    <a:lnTo>
                      <a:pt x="17527" y="24003"/>
                    </a:lnTo>
                    <a:cubicBezTo>
                      <a:pt x="18831" y="24922"/>
                      <a:pt x="20520" y="25179"/>
                      <a:pt x="22037" y="24666"/>
                    </a:cubicBezTo>
                    <a:lnTo>
                      <a:pt x="22037" y="24666"/>
                    </a:lnTo>
                    <a:cubicBezTo>
                      <a:pt x="23405" y="24217"/>
                      <a:pt x="24987" y="23789"/>
                      <a:pt x="25692" y="23939"/>
                    </a:cubicBezTo>
                    <a:lnTo>
                      <a:pt x="25692" y="23939"/>
                    </a:lnTo>
                    <a:cubicBezTo>
                      <a:pt x="26996" y="24217"/>
                      <a:pt x="29882" y="27188"/>
                      <a:pt x="29882" y="27188"/>
                    </a:cubicBezTo>
                    <a:lnTo>
                      <a:pt x="29882" y="27188"/>
                    </a:lnTo>
                    <a:lnTo>
                      <a:pt x="31848" y="24644"/>
                    </a:lnTo>
                    <a:cubicBezTo>
                      <a:pt x="31848" y="24644"/>
                      <a:pt x="28428" y="22721"/>
                      <a:pt x="27894" y="21588"/>
                    </a:cubicBezTo>
                    <a:lnTo>
                      <a:pt x="27894" y="21588"/>
                    </a:lnTo>
                    <a:cubicBezTo>
                      <a:pt x="27594" y="20925"/>
                      <a:pt x="27637" y="19493"/>
                      <a:pt x="27765" y="18189"/>
                    </a:cubicBezTo>
                    <a:lnTo>
                      <a:pt x="27765" y="18189"/>
                    </a:lnTo>
                    <a:cubicBezTo>
                      <a:pt x="27936" y="16522"/>
                      <a:pt x="27253" y="14855"/>
                      <a:pt x="25949" y="13786"/>
                    </a:cubicBezTo>
                    <a:lnTo>
                      <a:pt x="25949" y="13786"/>
                    </a:lnTo>
                    <a:lnTo>
                      <a:pt x="9256" y="0"/>
                    </a:lnTo>
                    <a:cubicBezTo>
                      <a:pt x="2779" y="3591"/>
                      <a:pt x="1" y="11627"/>
                      <a:pt x="1" y="11627"/>
                    </a:cubicBezTo>
                    <a:close/>
                  </a:path>
                </a:pathLst>
              </a:custGeom>
              <a:solidFill>
                <a:srgbClr val="FF851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47" name="Google Shape;2547;p28"/>
              <p:cNvSpPr/>
              <p:nvPr/>
            </p:nvSpPr>
            <p:spPr>
              <a:xfrm rot="1614953">
                <a:off x="6412360" y="1894053"/>
                <a:ext cx="455794" cy="366450"/>
              </a:xfrm>
              <a:custGeom>
                <a:avLst/>
                <a:gdLst/>
                <a:ahLst/>
                <a:cxnLst/>
                <a:rect l="l" t="t" r="r" b="b"/>
                <a:pathLst>
                  <a:path w="17335" h="13937" extrusionOk="0">
                    <a:moveTo>
                      <a:pt x="13274" y="4660"/>
                    </a:moveTo>
                    <a:cubicBezTo>
                      <a:pt x="12761" y="6862"/>
                      <a:pt x="12675" y="7802"/>
                      <a:pt x="11350" y="7140"/>
                    </a:cubicBezTo>
                    <a:cubicBezTo>
                      <a:pt x="10025" y="6456"/>
                      <a:pt x="1176" y="1"/>
                      <a:pt x="599" y="685"/>
                    </a:cubicBezTo>
                    <a:cubicBezTo>
                      <a:pt x="1" y="1369"/>
                      <a:pt x="10217" y="9320"/>
                      <a:pt x="10153" y="9876"/>
                    </a:cubicBezTo>
                    <a:cubicBezTo>
                      <a:pt x="10089" y="10410"/>
                      <a:pt x="8272" y="11179"/>
                      <a:pt x="8272" y="11179"/>
                    </a:cubicBezTo>
                    <a:cubicBezTo>
                      <a:pt x="8272" y="11179"/>
                      <a:pt x="10217" y="10538"/>
                      <a:pt x="11179" y="10688"/>
                    </a:cubicBezTo>
                    <a:cubicBezTo>
                      <a:pt x="12141" y="10859"/>
                      <a:pt x="15369" y="13937"/>
                      <a:pt x="15369" y="13937"/>
                    </a:cubicBezTo>
                    <a:cubicBezTo>
                      <a:pt x="15369" y="13937"/>
                      <a:pt x="13979" y="12483"/>
                      <a:pt x="11350" y="10218"/>
                    </a:cubicBezTo>
                    <a:cubicBezTo>
                      <a:pt x="8743" y="7952"/>
                      <a:pt x="1881" y="2609"/>
                      <a:pt x="2159" y="1903"/>
                    </a:cubicBezTo>
                    <a:cubicBezTo>
                      <a:pt x="2459" y="1219"/>
                      <a:pt x="11500" y="7525"/>
                      <a:pt x="13445" y="9042"/>
                    </a:cubicBezTo>
                    <a:cubicBezTo>
                      <a:pt x="15390" y="10560"/>
                      <a:pt x="17335" y="11393"/>
                      <a:pt x="17335" y="11393"/>
                    </a:cubicBezTo>
                    <a:cubicBezTo>
                      <a:pt x="17335" y="11393"/>
                      <a:pt x="14065" y="9662"/>
                      <a:pt x="13445" y="8444"/>
                    </a:cubicBezTo>
                    <a:cubicBezTo>
                      <a:pt x="12804" y="7225"/>
                      <a:pt x="13338" y="6328"/>
                      <a:pt x="13274" y="4660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48" name="Google Shape;2548;p28"/>
              <p:cNvSpPr/>
              <p:nvPr/>
            </p:nvSpPr>
            <p:spPr>
              <a:xfrm rot="1614953">
                <a:off x="6407925" y="1889074"/>
                <a:ext cx="461421" cy="370367"/>
              </a:xfrm>
              <a:custGeom>
                <a:avLst/>
                <a:gdLst/>
                <a:ahLst/>
                <a:cxnLst/>
                <a:rect l="l" t="t" r="r" b="b"/>
                <a:pathLst>
                  <a:path w="17549" h="14086" extrusionOk="0">
                    <a:moveTo>
                      <a:pt x="17549" y="11542"/>
                    </a:moveTo>
                    <a:cubicBezTo>
                      <a:pt x="17549" y="11542"/>
                      <a:pt x="1176" y="0"/>
                      <a:pt x="578" y="663"/>
                    </a:cubicBezTo>
                    <a:cubicBezTo>
                      <a:pt x="1" y="1325"/>
                      <a:pt x="13808" y="12354"/>
                      <a:pt x="15583" y="14086"/>
                    </a:cubicBezTo>
                    <a:close/>
                  </a:path>
                </a:pathLst>
              </a:custGeom>
              <a:solidFill>
                <a:srgbClr val="7F4A0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49" name="Google Shape;2549;p28"/>
              <p:cNvSpPr/>
              <p:nvPr/>
            </p:nvSpPr>
            <p:spPr>
              <a:xfrm rot="1614953">
                <a:off x="6254239" y="1687153"/>
                <a:ext cx="552448" cy="440623"/>
              </a:xfrm>
              <a:custGeom>
                <a:avLst/>
                <a:gdLst/>
                <a:ahLst/>
                <a:cxnLst/>
                <a:rect l="l" t="t" r="r" b="b"/>
                <a:pathLst>
                  <a:path w="21011" h="16758" extrusionOk="0">
                    <a:moveTo>
                      <a:pt x="0" y="1"/>
                    </a:moveTo>
                    <a:cubicBezTo>
                      <a:pt x="0" y="1"/>
                      <a:pt x="7310" y="5130"/>
                      <a:pt x="10623" y="7845"/>
                    </a:cubicBezTo>
                    <a:cubicBezTo>
                      <a:pt x="13936" y="10559"/>
                      <a:pt x="21011" y="16758"/>
                      <a:pt x="21011" y="16758"/>
                    </a:cubicBezTo>
                    <a:cubicBezTo>
                      <a:pt x="21011" y="16758"/>
                      <a:pt x="20006" y="15775"/>
                      <a:pt x="18937" y="15967"/>
                    </a:cubicBezTo>
                    <a:cubicBezTo>
                      <a:pt x="17890" y="16159"/>
                      <a:pt x="17655" y="16202"/>
                      <a:pt x="17655" y="16202"/>
                    </a:cubicBezTo>
                    <a:cubicBezTo>
                      <a:pt x="17655" y="16202"/>
                      <a:pt x="17741" y="14791"/>
                      <a:pt x="16992" y="13894"/>
                    </a:cubicBezTo>
                    <a:cubicBezTo>
                      <a:pt x="16223" y="12996"/>
                      <a:pt x="5707" y="4104"/>
                      <a:pt x="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50" name="Google Shape;2550;p28"/>
              <p:cNvSpPr/>
              <p:nvPr/>
            </p:nvSpPr>
            <p:spPr>
              <a:xfrm rot="1614953">
                <a:off x="7272891" y="3941301"/>
                <a:ext cx="836837" cy="714888"/>
              </a:xfrm>
              <a:custGeom>
                <a:avLst/>
                <a:gdLst/>
                <a:ahLst/>
                <a:cxnLst/>
                <a:rect l="l" t="t" r="r" b="b"/>
                <a:pathLst>
                  <a:path w="31827" h="27189" extrusionOk="0">
                    <a:moveTo>
                      <a:pt x="1" y="2544"/>
                    </a:moveTo>
                    <a:cubicBezTo>
                      <a:pt x="1" y="2544"/>
                      <a:pt x="3421" y="4468"/>
                      <a:pt x="3934" y="5600"/>
                    </a:cubicBezTo>
                    <a:lnTo>
                      <a:pt x="3934" y="5600"/>
                    </a:lnTo>
                    <a:cubicBezTo>
                      <a:pt x="4254" y="6263"/>
                      <a:pt x="4212" y="7695"/>
                      <a:pt x="4083" y="8978"/>
                    </a:cubicBezTo>
                    <a:lnTo>
                      <a:pt x="4083" y="8978"/>
                    </a:lnTo>
                    <a:cubicBezTo>
                      <a:pt x="3912" y="10666"/>
                      <a:pt x="4596" y="12333"/>
                      <a:pt x="5900" y="13402"/>
                    </a:cubicBezTo>
                    <a:lnTo>
                      <a:pt x="5900" y="13402"/>
                    </a:lnTo>
                    <a:lnTo>
                      <a:pt x="22593" y="27188"/>
                    </a:lnTo>
                    <a:cubicBezTo>
                      <a:pt x="29070" y="23597"/>
                      <a:pt x="31827" y="15561"/>
                      <a:pt x="31827" y="15561"/>
                    </a:cubicBezTo>
                    <a:lnTo>
                      <a:pt x="31827" y="15561"/>
                    </a:lnTo>
                    <a:lnTo>
                      <a:pt x="14322" y="3185"/>
                    </a:lnTo>
                    <a:cubicBezTo>
                      <a:pt x="12996" y="2266"/>
                      <a:pt x="11329" y="2010"/>
                      <a:pt x="9790" y="2523"/>
                    </a:cubicBezTo>
                    <a:lnTo>
                      <a:pt x="9790" y="2523"/>
                    </a:lnTo>
                    <a:cubicBezTo>
                      <a:pt x="8444" y="2971"/>
                      <a:pt x="6862" y="3378"/>
                      <a:pt x="6157" y="3249"/>
                    </a:cubicBezTo>
                    <a:lnTo>
                      <a:pt x="6157" y="3249"/>
                    </a:lnTo>
                    <a:cubicBezTo>
                      <a:pt x="4853" y="2971"/>
                      <a:pt x="1967" y="1"/>
                      <a:pt x="1967" y="1"/>
                    </a:cubicBezTo>
                    <a:lnTo>
                      <a:pt x="1967" y="1"/>
                    </a:lnTo>
                    <a:close/>
                  </a:path>
                </a:pathLst>
              </a:custGeom>
              <a:solidFill>
                <a:srgbClr val="FF851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51" name="Google Shape;2551;p28"/>
              <p:cNvSpPr/>
              <p:nvPr/>
            </p:nvSpPr>
            <p:spPr>
              <a:xfrm rot="1614953">
                <a:off x="7372394" y="3873934"/>
                <a:ext cx="455821" cy="366450"/>
              </a:xfrm>
              <a:custGeom>
                <a:avLst/>
                <a:gdLst/>
                <a:ahLst/>
                <a:cxnLst/>
                <a:rect l="l" t="t" r="r" b="b"/>
                <a:pathLst>
                  <a:path w="17336" h="13937" extrusionOk="0">
                    <a:moveTo>
                      <a:pt x="4062" y="9277"/>
                    </a:moveTo>
                    <a:cubicBezTo>
                      <a:pt x="4554" y="7054"/>
                      <a:pt x="4639" y="6135"/>
                      <a:pt x="5986" y="6797"/>
                    </a:cubicBezTo>
                    <a:cubicBezTo>
                      <a:pt x="7311" y="7481"/>
                      <a:pt x="16138" y="13936"/>
                      <a:pt x="16737" y="13252"/>
                    </a:cubicBezTo>
                    <a:cubicBezTo>
                      <a:pt x="17335" y="12568"/>
                      <a:pt x="7118" y="4617"/>
                      <a:pt x="7183" y="4062"/>
                    </a:cubicBezTo>
                    <a:cubicBezTo>
                      <a:pt x="7247" y="3527"/>
                      <a:pt x="9042" y="2758"/>
                      <a:pt x="9042" y="2758"/>
                    </a:cubicBezTo>
                    <a:cubicBezTo>
                      <a:pt x="9042" y="2758"/>
                      <a:pt x="7118" y="3399"/>
                      <a:pt x="6157" y="3249"/>
                    </a:cubicBezTo>
                    <a:cubicBezTo>
                      <a:pt x="5173" y="3078"/>
                      <a:pt x="1967" y="1"/>
                      <a:pt x="1967" y="1"/>
                    </a:cubicBezTo>
                    <a:cubicBezTo>
                      <a:pt x="1967" y="1"/>
                      <a:pt x="3357" y="1454"/>
                      <a:pt x="5986" y="3720"/>
                    </a:cubicBezTo>
                    <a:cubicBezTo>
                      <a:pt x="8593" y="5985"/>
                      <a:pt x="15454" y="11329"/>
                      <a:pt x="15155" y="12034"/>
                    </a:cubicBezTo>
                    <a:cubicBezTo>
                      <a:pt x="14877" y="12718"/>
                      <a:pt x="5836" y="6413"/>
                      <a:pt x="3870" y="4895"/>
                    </a:cubicBezTo>
                    <a:cubicBezTo>
                      <a:pt x="1925" y="3378"/>
                      <a:pt x="1" y="2544"/>
                      <a:pt x="1" y="2544"/>
                    </a:cubicBezTo>
                    <a:cubicBezTo>
                      <a:pt x="1" y="2544"/>
                      <a:pt x="3250" y="4275"/>
                      <a:pt x="3891" y="5494"/>
                    </a:cubicBezTo>
                    <a:cubicBezTo>
                      <a:pt x="4511" y="6712"/>
                      <a:pt x="3998" y="7588"/>
                      <a:pt x="4062" y="9277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52" name="Google Shape;2552;p28"/>
              <p:cNvSpPr/>
              <p:nvPr/>
            </p:nvSpPr>
            <p:spPr>
              <a:xfrm rot="1614953">
                <a:off x="7360812" y="3882998"/>
                <a:ext cx="505278" cy="405784"/>
              </a:xfrm>
              <a:custGeom>
                <a:avLst/>
                <a:gdLst/>
                <a:ahLst/>
                <a:cxnLst/>
                <a:rect l="l" t="t" r="r" b="b"/>
                <a:pathLst>
                  <a:path w="19217" h="15433" extrusionOk="0">
                    <a:moveTo>
                      <a:pt x="1" y="2544"/>
                    </a:moveTo>
                    <a:cubicBezTo>
                      <a:pt x="1" y="2544"/>
                      <a:pt x="18404" y="15433"/>
                      <a:pt x="18831" y="14877"/>
                    </a:cubicBezTo>
                    <a:cubicBezTo>
                      <a:pt x="19216" y="14385"/>
                      <a:pt x="3741" y="1732"/>
                      <a:pt x="1967" y="1"/>
                    </a:cubicBezTo>
                    <a:close/>
                  </a:path>
                </a:pathLst>
              </a:custGeom>
              <a:solidFill>
                <a:srgbClr val="7F4A0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53" name="Google Shape;2553;p28"/>
              <p:cNvSpPr/>
              <p:nvPr/>
            </p:nvSpPr>
            <p:spPr>
              <a:xfrm rot="1614953">
                <a:off x="7369129" y="4034497"/>
                <a:ext cx="574956" cy="411963"/>
              </a:xfrm>
              <a:custGeom>
                <a:avLst/>
                <a:gdLst/>
                <a:ahLst/>
                <a:cxnLst/>
                <a:rect l="l" t="t" r="r" b="b"/>
                <a:pathLst>
                  <a:path w="21867" h="15668" extrusionOk="0">
                    <a:moveTo>
                      <a:pt x="21867" y="15667"/>
                    </a:moveTo>
                    <a:cubicBezTo>
                      <a:pt x="21867" y="15667"/>
                      <a:pt x="15454" y="10409"/>
                      <a:pt x="11757" y="7930"/>
                    </a:cubicBezTo>
                    <a:cubicBezTo>
                      <a:pt x="8209" y="5557"/>
                      <a:pt x="1" y="0"/>
                      <a:pt x="1" y="0"/>
                    </a:cubicBezTo>
                    <a:cubicBezTo>
                      <a:pt x="1" y="0"/>
                      <a:pt x="1198" y="727"/>
                      <a:pt x="1305" y="1796"/>
                    </a:cubicBezTo>
                    <a:cubicBezTo>
                      <a:pt x="1390" y="2864"/>
                      <a:pt x="1390" y="3121"/>
                      <a:pt x="1390" y="3121"/>
                    </a:cubicBezTo>
                    <a:cubicBezTo>
                      <a:pt x="1390" y="3121"/>
                      <a:pt x="2715" y="2672"/>
                      <a:pt x="3784" y="3185"/>
                    </a:cubicBezTo>
                    <a:cubicBezTo>
                      <a:pt x="4853" y="3677"/>
                      <a:pt x="15732" y="11350"/>
                      <a:pt x="21867" y="1566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54" name="Google Shape;2554;p28"/>
              <p:cNvSpPr/>
              <p:nvPr/>
            </p:nvSpPr>
            <p:spPr>
              <a:xfrm rot="1614953">
                <a:off x="7742158" y="4462722"/>
                <a:ext cx="242792" cy="305765"/>
              </a:xfrm>
              <a:custGeom>
                <a:avLst/>
                <a:gdLst/>
                <a:ahLst/>
                <a:cxnLst/>
                <a:rect l="l" t="t" r="r" b="b"/>
                <a:pathLst>
                  <a:path w="9234" h="11629" extrusionOk="0">
                    <a:moveTo>
                      <a:pt x="9234" y="1"/>
                    </a:moveTo>
                    <a:lnTo>
                      <a:pt x="8593" y="215"/>
                    </a:lnTo>
                    <a:cubicBezTo>
                      <a:pt x="8593" y="215"/>
                      <a:pt x="6092" y="6905"/>
                      <a:pt x="171" y="11094"/>
                    </a:cubicBezTo>
                    <a:lnTo>
                      <a:pt x="0" y="11628"/>
                    </a:lnTo>
                    <a:cubicBezTo>
                      <a:pt x="0" y="11628"/>
                      <a:pt x="5921" y="8743"/>
                      <a:pt x="9234" y="1"/>
                    </a:cubicBezTo>
                    <a:close/>
                  </a:path>
                </a:pathLst>
              </a:custGeom>
              <a:solidFill>
                <a:srgbClr val="7F7F0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55" name="Google Shape;2555;p28"/>
              <p:cNvSpPr/>
              <p:nvPr/>
            </p:nvSpPr>
            <p:spPr>
              <a:xfrm rot="1614953">
                <a:off x="6719724" y="2274030"/>
                <a:ext cx="80405" cy="91054"/>
              </a:xfrm>
              <a:custGeom>
                <a:avLst/>
                <a:gdLst/>
                <a:ahLst/>
                <a:cxnLst/>
                <a:rect l="l" t="t" r="r" b="b"/>
                <a:pathLst>
                  <a:path w="3058" h="3463" extrusionOk="0">
                    <a:moveTo>
                      <a:pt x="1" y="2544"/>
                    </a:moveTo>
                    <a:lnTo>
                      <a:pt x="1176" y="3463"/>
                    </a:lnTo>
                    <a:lnTo>
                      <a:pt x="3057" y="855"/>
                    </a:lnTo>
                    <a:lnTo>
                      <a:pt x="1967" y="0"/>
                    </a:lnTo>
                    <a:close/>
                  </a:path>
                </a:pathLst>
              </a:custGeom>
              <a:solidFill>
                <a:srgbClr val="34306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56" name="Google Shape;2556;p28"/>
              <p:cNvSpPr/>
              <p:nvPr/>
            </p:nvSpPr>
            <p:spPr>
              <a:xfrm rot="1614953">
                <a:off x="7445176" y="3777801"/>
                <a:ext cx="73648" cy="83770"/>
              </a:xfrm>
              <a:custGeom>
                <a:avLst/>
                <a:gdLst/>
                <a:ahLst/>
                <a:cxnLst/>
                <a:rect l="l" t="t" r="r" b="b"/>
                <a:pathLst>
                  <a:path w="2801" h="3186" extrusionOk="0">
                    <a:moveTo>
                      <a:pt x="0" y="2544"/>
                    </a:moveTo>
                    <a:lnTo>
                      <a:pt x="834" y="3185"/>
                    </a:lnTo>
                    <a:lnTo>
                      <a:pt x="2800" y="642"/>
                    </a:lnTo>
                    <a:lnTo>
                      <a:pt x="1967" y="0"/>
                    </a:lnTo>
                    <a:close/>
                  </a:path>
                </a:pathLst>
              </a:custGeom>
              <a:solidFill>
                <a:srgbClr val="34306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2557" name="Google Shape;2557;p28"/>
          <p:cNvGrpSpPr/>
          <p:nvPr/>
        </p:nvGrpSpPr>
        <p:grpSpPr>
          <a:xfrm rot="428098">
            <a:off x="-2667394" y="4936839"/>
            <a:ext cx="5668143" cy="3281408"/>
            <a:chOff x="-388695" y="3460689"/>
            <a:chExt cx="4251349" cy="2461196"/>
          </a:xfrm>
        </p:grpSpPr>
        <p:sp>
          <p:nvSpPr>
            <p:cNvPr id="2558" name="Google Shape;2558;p28"/>
            <p:cNvSpPr/>
            <p:nvPr/>
          </p:nvSpPr>
          <p:spPr>
            <a:xfrm rot="4603198">
              <a:off x="1025195" y="2626876"/>
              <a:ext cx="1423491" cy="3963512"/>
            </a:xfrm>
            <a:custGeom>
              <a:avLst/>
              <a:gdLst/>
              <a:ahLst/>
              <a:cxnLst/>
              <a:rect l="l" t="t" r="r" b="b"/>
              <a:pathLst>
                <a:path w="25028" h="69687" extrusionOk="0">
                  <a:moveTo>
                    <a:pt x="18754" y="1"/>
                  </a:moveTo>
                  <a:cubicBezTo>
                    <a:pt x="18644" y="1"/>
                    <a:pt x="18534" y="2"/>
                    <a:pt x="18424" y="4"/>
                  </a:cubicBezTo>
                  <a:cubicBezTo>
                    <a:pt x="18300" y="514"/>
                    <a:pt x="18254" y="1038"/>
                    <a:pt x="18285" y="1563"/>
                  </a:cubicBezTo>
                  <a:cubicBezTo>
                    <a:pt x="17837" y="1517"/>
                    <a:pt x="17390" y="1501"/>
                    <a:pt x="16973" y="1501"/>
                  </a:cubicBezTo>
                  <a:cubicBezTo>
                    <a:pt x="16125" y="1532"/>
                    <a:pt x="15338" y="1964"/>
                    <a:pt x="14859" y="2674"/>
                  </a:cubicBezTo>
                  <a:cubicBezTo>
                    <a:pt x="11974" y="6933"/>
                    <a:pt x="9505" y="11685"/>
                    <a:pt x="7376" y="16854"/>
                  </a:cubicBezTo>
                  <a:cubicBezTo>
                    <a:pt x="7268" y="17209"/>
                    <a:pt x="7144" y="17564"/>
                    <a:pt x="7021" y="17919"/>
                  </a:cubicBezTo>
                  <a:cubicBezTo>
                    <a:pt x="6095" y="20758"/>
                    <a:pt x="5246" y="23597"/>
                    <a:pt x="4475" y="26467"/>
                  </a:cubicBezTo>
                  <a:cubicBezTo>
                    <a:pt x="2562" y="33488"/>
                    <a:pt x="1096" y="40586"/>
                    <a:pt x="77" y="47745"/>
                  </a:cubicBezTo>
                  <a:cubicBezTo>
                    <a:pt x="0" y="53717"/>
                    <a:pt x="340" y="59410"/>
                    <a:pt x="1111" y="64811"/>
                  </a:cubicBezTo>
                  <a:cubicBezTo>
                    <a:pt x="1219" y="65505"/>
                    <a:pt x="1589" y="66153"/>
                    <a:pt x="2160" y="66554"/>
                  </a:cubicBezTo>
                  <a:cubicBezTo>
                    <a:pt x="2469" y="66786"/>
                    <a:pt x="2824" y="67002"/>
                    <a:pt x="3194" y="67187"/>
                  </a:cubicBezTo>
                  <a:cubicBezTo>
                    <a:pt x="2947" y="67619"/>
                    <a:pt x="2793" y="68082"/>
                    <a:pt x="2685" y="68560"/>
                  </a:cubicBezTo>
                  <a:cubicBezTo>
                    <a:pt x="3919" y="69193"/>
                    <a:pt x="5231" y="69656"/>
                    <a:pt x="6604" y="69687"/>
                  </a:cubicBezTo>
                  <a:cubicBezTo>
                    <a:pt x="6759" y="69131"/>
                    <a:pt x="6820" y="68514"/>
                    <a:pt x="6789" y="67928"/>
                  </a:cubicBezTo>
                  <a:cubicBezTo>
                    <a:pt x="7113" y="67912"/>
                    <a:pt x="7407" y="67881"/>
                    <a:pt x="7700" y="67835"/>
                  </a:cubicBezTo>
                  <a:cubicBezTo>
                    <a:pt x="8394" y="67712"/>
                    <a:pt x="9011" y="67295"/>
                    <a:pt x="9397" y="66724"/>
                  </a:cubicBezTo>
                  <a:cubicBezTo>
                    <a:pt x="12452" y="62188"/>
                    <a:pt x="15245" y="57204"/>
                    <a:pt x="17776" y="51819"/>
                  </a:cubicBezTo>
                  <a:cubicBezTo>
                    <a:pt x="19982" y="44906"/>
                    <a:pt x="21757" y="37885"/>
                    <a:pt x="23099" y="30741"/>
                  </a:cubicBezTo>
                  <a:cubicBezTo>
                    <a:pt x="23654" y="27825"/>
                    <a:pt x="24133" y="24893"/>
                    <a:pt x="24534" y="21946"/>
                  </a:cubicBezTo>
                  <a:lnTo>
                    <a:pt x="24519" y="21946"/>
                  </a:lnTo>
                  <a:cubicBezTo>
                    <a:pt x="24580" y="21576"/>
                    <a:pt x="24627" y="21190"/>
                    <a:pt x="24673" y="20820"/>
                  </a:cubicBezTo>
                  <a:cubicBezTo>
                    <a:pt x="25028" y="15249"/>
                    <a:pt x="24873" y="9895"/>
                    <a:pt x="24117" y="4803"/>
                  </a:cubicBezTo>
                  <a:cubicBezTo>
                    <a:pt x="24009" y="3955"/>
                    <a:pt x="23485" y="3214"/>
                    <a:pt x="22729" y="2828"/>
                  </a:cubicBezTo>
                  <a:cubicBezTo>
                    <a:pt x="22451" y="2689"/>
                    <a:pt x="22142" y="2550"/>
                    <a:pt x="21818" y="2427"/>
                  </a:cubicBezTo>
                  <a:cubicBezTo>
                    <a:pt x="22111" y="1887"/>
                    <a:pt x="22327" y="1285"/>
                    <a:pt x="22451" y="714"/>
                  </a:cubicBezTo>
                  <a:lnTo>
                    <a:pt x="22451" y="699"/>
                  </a:lnTo>
                  <a:cubicBezTo>
                    <a:pt x="21300" y="173"/>
                    <a:pt x="20032" y="1"/>
                    <a:pt x="18754" y="1"/>
                  </a:cubicBezTo>
                  <a:close/>
                </a:path>
              </a:pathLst>
            </a:custGeom>
            <a:solidFill>
              <a:srgbClr val="434343">
                <a:alpha val="28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559" name="Google Shape;2559;p28"/>
            <p:cNvGrpSpPr/>
            <p:nvPr/>
          </p:nvGrpSpPr>
          <p:grpSpPr>
            <a:xfrm rot="4616056">
              <a:off x="1013926" y="2747802"/>
              <a:ext cx="1446107" cy="4028727"/>
              <a:chOff x="-562350" y="1029375"/>
              <a:chExt cx="625325" cy="1742100"/>
            </a:xfrm>
          </p:grpSpPr>
          <p:sp>
            <p:nvSpPr>
              <p:cNvPr id="2560" name="Google Shape;2560;p28"/>
              <p:cNvSpPr/>
              <p:nvPr/>
            </p:nvSpPr>
            <p:spPr>
              <a:xfrm>
                <a:off x="-465525" y="1169025"/>
                <a:ext cx="452525" cy="14341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57365" extrusionOk="0">
                    <a:moveTo>
                      <a:pt x="14659" y="0"/>
                    </a:moveTo>
                    <a:cubicBezTo>
                      <a:pt x="14181" y="0"/>
                      <a:pt x="13903" y="170"/>
                      <a:pt x="13548" y="479"/>
                    </a:cubicBezTo>
                    <a:cubicBezTo>
                      <a:pt x="11789" y="2084"/>
                      <a:pt x="8997" y="6142"/>
                      <a:pt x="6265" y="14119"/>
                    </a:cubicBezTo>
                    <a:cubicBezTo>
                      <a:pt x="2192" y="26046"/>
                      <a:pt x="448" y="37202"/>
                      <a:pt x="232" y="40412"/>
                    </a:cubicBezTo>
                    <a:cubicBezTo>
                      <a:pt x="16" y="43637"/>
                      <a:pt x="1" y="55333"/>
                      <a:pt x="541" y="56212"/>
                    </a:cubicBezTo>
                    <a:cubicBezTo>
                      <a:pt x="1065" y="57107"/>
                      <a:pt x="2022" y="57323"/>
                      <a:pt x="2038" y="57323"/>
                    </a:cubicBezTo>
                    <a:cubicBezTo>
                      <a:pt x="2044" y="57323"/>
                      <a:pt x="2231" y="57365"/>
                      <a:pt x="2512" y="57365"/>
                    </a:cubicBezTo>
                    <a:cubicBezTo>
                      <a:pt x="2872" y="57365"/>
                      <a:pt x="3388" y="57296"/>
                      <a:pt x="3874" y="56984"/>
                    </a:cubicBezTo>
                    <a:cubicBezTo>
                      <a:pt x="4738" y="56413"/>
                      <a:pt x="9830" y="45890"/>
                      <a:pt x="11033" y="42896"/>
                    </a:cubicBezTo>
                    <a:cubicBezTo>
                      <a:pt x="12252" y="39903"/>
                      <a:pt x="15539" y="29117"/>
                      <a:pt x="17066" y="16603"/>
                    </a:cubicBezTo>
                    <a:cubicBezTo>
                      <a:pt x="18100" y="8225"/>
                      <a:pt x="17344" y="3364"/>
                      <a:pt x="16465" y="1158"/>
                    </a:cubicBezTo>
                    <a:cubicBezTo>
                      <a:pt x="16326" y="834"/>
                      <a:pt x="16156" y="417"/>
                      <a:pt x="15847" y="247"/>
                    </a:cubicBezTo>
                    <a:cubicBezTo>
                      <a:pt x="15508" y="47"/>
                      <a:pt x="15045" y="0"/>
                      <a:pt x="1465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61" name="Google Shape;2561;p28"/>
              <p:cNvSpPr/>
              <p:nvPr/>
            </p:nvSpPr>
            <p:spPr>
              <a:xfrm>
                <a:off x="-562350" y="1066800"/>
                <a:ext cx="625325" cy="1662625"/>
              </a:xfrm>
              <a:custGeom>
                <a:avLst/>
                <a:gdLst/>
                <a:ahLst/>
                <a:cxnLst/>
                <a:rect l="l" t="t" r="r" b="b"/>
                <a:pathLst>
                  <a:path w="25013" h="66505" extrusionOk="0">
                    <a:moveTo>
                      <a:pt x="16974" y="0"/>
                    </a:moveTo>
                    <a:cubicBezTo>
                      <a:pt x="16125" y="31"/>
                      <a:pt x="15338" y="463"/>
                      <a:pt x="14860" y="1173"/>
                    </a:cubicBezTo>
                    <a:lnTo>
                      <a:pt x="14860" y="1173"/>
                    </a:lnTo>
                    <a:cubicBezTo>
                      <a:pt x="11975" y="5432"/>
                      <a:pt x="9506" y="10184"/>
                      <a:pt x="7376" y="15353"/>
                    </a:cubicBezTo>
                    <a:lnTo>
                      <a:pt x="7376" y="15353"/>
                    </a:lnTo>
                    <a:cubicBezTo>
                      <a:pt x="7253" y="15708"/>
                      <a:pt x="7145" y="16063"/>
                      <a:pt x="7022" y="16418"/>
                    </a:cubicBezTo>
                    <a:lnTo>
                      <a:pt x="7022" y="16418"/>
                    </a:lnTo>
                    <a:cubicBezTo>
                      <a:pt x="6096" y="19257"/>
                      <a:pt x="5247" y="22112"/>
                      <a:pt x="4476" y="24966"/>
                    </a:cubicBezTo>
                    <a:lnTo>
                      <a:pt x="4476" y="24966"/>
                    </a:lnTo>
                    <a:cubicBezTo>
                      <a:pt x="2562" y="31987"/>
                      <a:pt x="1096" y="39085"/>
                      <a:pt x="78" y="46244"/>
                    </a:cubicBezTo>
                    <a:lnTo>
                      <a:pt x="78" y="46244"/>
                    </a:lnTo>
                    <a:cubicBezTo>
                      <a:pt x="1" y="52216"/>
                      <a:pt x="340" y="57910"/>
                      <a:pt x="1112" y="63310"/>
                    </a:cubicBezTo>
                    <a:lnTo>
                      <a:pt x="1112" y="63310"/>
                    </a:lnTo>
                    <a:cubicBezTo>
                      <a:pt x="1204" y="64020"/>
                      <a:pt x="1575" y="64653"/>
                      <a:pt x="2161" y="65054"/>
                    </a:cubicBezTo>
                    <a:lnTo>
                      <a:pt x="2161" y="65054"/>
                    </a:lnTo>
                    <a:cubicBezTo>
                      <a:pt x="2902" y="65594"/>
                      <a:pt x="3827" y="66057"/>
                      <a:pt x="4784" y="66288"/>
                    </a:cubicBezTo>
                    <a:lnTo>
                      <a:pt x="4784" y="66288"/>
                    </a:lnTo>
                    <a:cubicBezTo>
                      <a:pt x="5756" y="66504"/>
                      <a:pt x="6790" y="66489"/>
                      <a:pt x="7700" y="66334"/>
                    </a:cubicBezTo>
                    <a:lnTo>
                      <a:pt x="7700" y="66334"/>
                    </a:lnTo>
                    <a:cubicBezTo>
                      <a:pt x="8395" y="66211"/>
                      <a:pt x="9012" y="65810"/>
                      <a:pt x="9398" y="65223"/>
                    </a:cubicBezTo>
                    <a:lnTo>
                      <a:pt x="9398" y="65223"/>
                    </a:lnTo>
                    <a:cubicBezTo>
                      <a:pt x="12453" y="60687"/>
                      <a:pt x="15246" y="55719"/>
                      <a:pt x="17776" y="50318"/>
                    </a:cubicBezTo>
                    <a:lnTo>
                      <a:pt x="17776" y="50318"/>
                    </a:lnTo>
                    <a:cubicBezTo>
                      <a:pt x="20986" y="40242"/>
                      <a:pt x="23300" y="29919"/>
                      <a:pt x="24674" y="19319"/>
                    </a:cubicBezTo>
                    <a:lnTo>
                      <a:pt x="24674" y="19319"/>
                    </a:lnTo>
                    <a:cubicBezTo>
                      <a:pt x="25013" y="13749"/>
                      <a:pt x="24859" y="8394"/>
                      <a:pt x="24118" y="3303"/>
                    </a:cubicBezTo>
                    <a:lnTo>
                      <a:pt x="24118" y="3303"/>
                    </a:lnTo>
                    <a:cubicBezTo>
                      <a:pt x="23995" y="2454"/>
                      <a:pt x="23485" y="1713"/>
                      <a:pt x="22729" y="1327"/>
                    </a:cubicBezTo>
                    <a:lnTo>
                      <a:pt x="22729" y="1327"/>
                    </a:lnTo>
                    <a:cubicBezTo>
                      <a:pt x="21912" y="911"/>
                      <a:pt x="20939" y="571"/>
                      <a:pt x="19921" y="340"/>
                    </a:cubicBezTo>
                    <a:lnTo>
                      <a:pt x="19921" y="340"/>
                    </a:lnTo>
                    <a:cubicBezTo>
                      <a:pt x="18995" y="124"/>
                      <a:pt x="18039" y="0"/>
                      <a:pt x="17175" y="0"/>
                    </a:cubicBezTo>
                    <a:lnTo>
                      <a:pt x="17175" y="0"/>
                    </a:lnTo>
                    <a:cubicBezTo>
                      <a:pt x="17113" y="0"/>
                      <a:pt x="17036" y="0"/>
                      <a:pt x="16974" y="0"/>
                    </a:cubicBezTo>
                    <a:moveTo>
                      <a:pt x="6204" y="60116"/>
                    </a:moveTo>
                    <a:cubicBezTo>
                      <a:pt x="6019" y="60070"/>
                      <a:pt x="5849" y="59993"/>
                      <a:pt x="5710" y="59900"/>
                    </a:cubicBezTo>
                    <a:lnTo>
                      <a:pt x="5710" y="59900"/>
                    </a:lnTo>
                    <a:cubicBezTo>
                      <a:pt x="5478" y="59730"/>
                      <a:pt x="5340" y="59453"/>
                      <a:pt x="5324" y="59159"/>
                    </a:cubicBezTo>
                    <a:lnTo>
                      <a:pt x="5324" y="59159"/>
                    </a:lnTo>
                    <a:cubicBezTo>
                      <a:pt x="5016" y="54654"/>
                      <a:pt x="5170" y="49655"/>
                      <a:pt x="5617" y="44331"/>
                    </a:cubicBezTo>
                    <a:lnTo>
                      <a:pt x="5617" y="44331"/>
                    </a:lnTo>
                    <a:cubicBezTo>
                      <a:pt x="6481" y="39162"/>
                      <a:pt x="7438" y="34209"/>
                      <a:pt x="8503" y="29595"/>
                    </a:cubicBezTo>
                    <a:lnTo>
                      <a:pt x="8503" y="29595"/>
                    </a:lnTo>
                    <a:cubicBezTo>
                      <a:pt x="8858" y="28083"/>
                      <a:pt x="9213" y="26602"/>
                      <a:pt x="9598" y="25182"/>
                    </a:cubicBezTo>
                    <a:lnTo>
                      <a:pt x="9598" y="25182"/>
                    </a:lnTo>
                    <a:cubicBezTo>
                      <a:pt x="9814" y="24303"/>
                      <a:pt x="10046" y="23454"/>
                      <a:pt x="10293" y="22621"/>
                    </a:cubicBezTo>
                    <a:lnTo>
                      <a:pt x="10293" y="22621"/>
                    </a:lnTo>
                    <a:cubicBezTo>
                      <a:pt x="12268" y="16634"/>
                      <a:pt x="14459" y="11064"/>
                      <a:pt x="16974" y="6543"/>
                    </a:cubicBezTo>
                    <a:lnTo>
                      <a:pt x="16974" y="6543"/>
                    </a:lnTo>
                    <a:cubicBezTo>
                      <a:pt x="17313" y="5957"/>
                      <a:pt x="17992" y="5648"/>
                      <a:pt x="18656" y="5802"/>
                    </a:cubicBezTo>
                    <a:lnTo>
                      <a:pt x="18656" y="5802"/>
                    </a:lnTo>
                    <a:lnTo>
                      <a:pt x="18687" y="5802"/>
                    </a:lnTo>
                    <a:cubicBezTo>
                      <a:pt x="19350" y="5957"/>
                      <a:pt x="19828" y="6527"/>
                      <a:pt x="19875" y="7206"/>
                    </a:cubicBezTo>
                    <a:lnTo>
                      <a:pt x="19875" y="7206"/>
                    </a:lnTo>
                    <a:cubicBezTo>
                      <a:pt x="20168" y="12375"/>
                      <a:pt x="19705" y="18347"/>
                      <a:pt x="18887" y="24596"/>
                    </a:cubicBezTo>
                    <a:lnTo>
                      <a:pt x="18887" y="24596"/>
                    </a:lnTo>
                    <a:cubicBezTo>
                      <a:pt x="17715" y="31216"/>
                      <a:pt x="15863" y="38499"/>
                      <a:pt x="13610" y="46167"/>
                    </a:cubicBezTo>
                    <a:lnTo>
                      <a:pt x="13610" y="46167"/>
                    </a:lnTo>
                    <a:cubicBezTo>
                      <a:pt x="11712" y="51151"/>
                      <a:pt x="9660" y="55719"/>
                      <a:pt x="7423" y="59638"/>
                    </a:cubicBezTo>
                    <a:lnTo>
                      <a:pt x="7423" y="59638"/>
                    </a:lnTo>
                    <a:cubicBezTo>
                      <a:pt x="7284" y="59900"/>
                      <a:pt x="7037" y="60085"/>
                      <a:pt x="6744" y="60132"/>
                    </a:cubicBezTo>
                    <a:lnTo>
                      <a:pt x="6744" y="60132"/>
                    </a:lnTo>
                    <a:cubicBezTo>
                      <a:pt x="6682" y="60147"/>
                      <a:pt x="6605" y="60147"/>
                      <a:pt x="6543" y="60147"/>
                    </a:cubicBezTo>
                    <a:lnTo>
                      <a:pt x="6543" y="60147"/>
                    </a:lnTo>
                    <a:cubicBezTo>
                      <a:pt x="6435" y="60147"/>
                      <a:pt x="6327" y="60147"/>
                      <a:pt x="6204" y="60116"/>
                    </a:cubicBezTo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62" name="Google Shape;2562;p28"/>
              <p:cNvSpPr/>
              <p:nvPr/>
            </p:nvSpPr>
            <p:spPr>
              <a:xfrm>
                <a:off x="-450475" y="1477250"/>
                <a:ext cx="128100" cy="329450"/>
              </a:xfrm>
              <a:custGeom>
                <a:avLst/>
                <a:gdLst/>
                <a:ahLst/>
                <a:cxnLst/>
                <a:rect l="l" t="t" r="r" b="b"/>
                <a:pathLst>
                  <a:path w="5124" h="13178" extrusionOk="0">
                    <a:moveTo>
                      <a:pt x="1" y="8548"/>
                    </a:moveTo>
                    <a:cubicBezTo>
                      <a:pt x="849" y="10230"/>
                      <a:pt x="2408" y="11773"/>
                      <a:pt x="4028" y="13177"/>
                    </a:cubicBezTo>
                    <a:lnTo>
                      <a:pt x="4028" y="13177"/>
                    </a:lnTo>
                    <a:cubicBezTo>
                      <a:pt x="4383" y="11665"/>
                      <a:pt x="4738" y="10184"/>
                      <a:pt x="5123" y="8764"/>
                    </a:cubicBezTo>
                    <a:lnTo>
                      <a:pt x="5123" y="8764"/>
                    </a:lnTo>
                    <a:cubicBezTo>
                      <a:pt x="3580" y="6095"/>
                      <a:pt x="2701" y="3071"/>
                      <a:pt x="2547" y="0"/>
                    </a:cubicBezTo>
                    <a:lnTo>
                      <a:pt x="2547" y="0"/>
                    </a:lnTo>
                    <a:cubicBezTo>
                      <a:pt x="1621" y="2839"/>
                      <a:pt x="772" y="5694"/>
                      <a:pt x="1" y="8548"/>
                    </a:cubicBezTo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63" name="Google Shape;2563;p28"/>
              <p:cNvSpPr/>
              <p:nvPr/>
            </p:nvSpPr>
            <p:spPr>
              <a:xfrm>
                <a:off x="-126050" y="1577925"/>
                <a:ext cx="177075" cy="280075"/>
              </a:xfrm>
              <a:custGeom>
                <a:avLst/>
                <a:gdLst/>
                <a:ahLst/>
                <a:cxnLst/>
                <a:rect l="l" t="t" r="r" b="b"/>
                <a:pathLst>
                  <a:path w="7083" h="11203" extrusionOk="0">
                    <a:moveTo>
                      <a:pt x="957" y="6759"/>
                    </a:moveTo>
                    <a:cubicBezTo>
                      <a:pt x="664" y="8209"/>
                      <a:pt x="355" y="9690"/>
                      <a:pt x="0" y="11203"/>
                    </a:cubicBezTo>
                    <a:lnTo>
                      <a:pt x="0" y="11203"/>
                    </a:lnTo>
                    <a:cubicBezTo>
                      <a:pt x="2083" y="10663"/>
                      <a:pt x="4151" y="9937"/>
                      <a:pt x="5648" y="8796"/>
                    </a:cubicBezTo>
                    <a:lnTo>
                      <a:pt x="5648" y="8796"/>
                    </a:lnTo>
                    <a:cubicBezTo>
                      <a:pt x="6203" y="5879"/>
                      <a:pt x="6681" y="2948"/>
                      <a:pt x="7083" y="0"/>
                    </a:cubicBezTo>
                    <a:lnTo>
                      <a:pt x="7083" y="0"/>
                    </a:lnTo>
                    <a:cubicBezTo>
                      <a:pt x="5617" y="2685"/>
                      <a:pt x="3487" y="5031"/>
                      <a:pt x="957" y="6759"/>
                    </a:cubicBezTo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64" name="Google Shape;2564;p28"/>
              <p:cNvSpPr/>
              <p:nvPr/>
            </p:nvSpPr>
            <p:spPr>
              <a:xfrm>
                <a:off x="-555025" y="1064875"/>
                <a:ext cx="607975" cy="1602825"/>
              </a:xfrm>
              <a:custGeom>
                <a:avLst/>
                <a:gdLst/>
                <a:ahLst/>
                <a:cxnLst/>
                <a:rect l="l" t="t" r="r" b="b"/>
                <a:pathLst>
                  <a:path w="24319" h="64113" extrusionOk="0">
                    <a:moveTo>
                      <a:pt x="23439" y="12699"/>
                    </a:moveTo>
                    <a:cubicBezTo>
                      <a:pt x="23501" y="13131"/>
                      <a:pt x="23609" y="13486"/>
                      <a:pt x="23840" y="13517"/>
                    </a:cubicBezTo>
                    <a:cubicBezTo>
                      <a:pt x="24010" y="13548"/>
                      <a:pt x="24195" y="13394"/>
                      <a:pt x="24195" y="13224"/>
                    </a:cubicBezTo>
                    <a:cubicBezTo>
                      <a:pt x="24319" y="9397"/>
                      <a:pt x="23918" y="5833"/>
                      <a:pt x="23038" y="2114"/>
                    </a:cubicBezTo>
                    <a:cubicBezTo>
                      <a:pt x="20754" y="664"/>
                      <a:pt x="18409" y="0"/>
                      <a:pt x="15771" y="494"/>
                    </a:cubicBezTo>
                    <a:cubicBezTo>
                      <a:pt x="15184" y="602"/>
                      <a:pt x="13425" y="3441"/>
                      <a:pt x="13101" y="3997"/>
                    </a:cubicBezTo>
                    <a:cubicBezTo>
                      <a:pt x="12376" y="5277"/>
                      <a:pt x="11558" y="6697"/>
                      <a:pt x="10879" y="8009"/>
                    </a:cubicBezTo>
                    <a:cubicBezTo>
                      <a:pt x="9552" y="10632"/>
                      <a:pt x="8534" y="12854"/>
                      <a:pt x="7438" y="15585"/>
                    </a:cubicBezTo>
                    <a:cubicBezTo>
                      <a:pt x="5247" y="21047"/>
                      <a:pt x="3581" y="27250"/>
                      <a:pt x="2393" y="33021"/>
                    </a:cubicBezTo>
                    <a:cubicBezTo>
                      <a:pt x="1328" y="38205"/>
                      <a:pt x="340" y="42557"/>
                      <a:pt x="124" y="47849"/>
                    </a:cubicBezTo>
                    <a:cubicBezTo>
                      <a:pt x="1" y="50503"/>
                      <a:pt x="325" y="54083"/>
                      <a:pt x="433" y="56721"/>
                    </a:cubicBezTo>
                    <a:cubicBezTo>
                      <a:pt x="526" y="59036"/>
                      <a:pt x="742" y="61582"/>
                      <a:pt x="1359" y="63819"/>
                    </a:cubicBezTo>
                    <a:cubicBezTo>
                      <a:pt x="1297" y="64004"/>
                      <a:pt x="1498" y="64112"/>
                      <a:pt x="1698" y="64097"/>
                    </a:cubicBezTo>
                    <a:cubicBezTo>
                      <a:pt x="1914" y="64082"/>
                      <a:pt x="2069" y="63912"/>
                      <a:pt x="2146" y="63727"/>
                    </a:cubicBezTo>
                    <a:cubicBezTo>
                      <a:pt x="2223" y="63541"/>
                      <a:pt x="2238" y="63325"/>
                      <a:pt x="2207" y="63125"/>
                    </a:cubicBezTo>
                    <a:cubicBezTo>
                      <a:pt x="217" y="48250"/>
                      <a:pt x="2223" y="33190"/>
                      <a:pt x="7438" y="19365"/>
                    </a:cubicBezTo>
                    <a:cubicBezTo>
                      <a:pt x="9691" y="13394"/>
                      <a:pt x="12222" y="7391"/>
                      <a:pt x="15755" y="2068"/>
                    </a:cubicBezTo>
                    <a:cubicBezTo>
                      <a:pt x="17838" y="2083"/>
                      <a:pt x="20137" y="2392"/>
                      <a:pt x="21973" y="3364"/>
                    </a:cubicBezTo>
                    <a:cubicBezTo>
                      <a:pt x="22267" y="3518"/>
                      <a:pt x="22483" y="5308"/>
                      <a:pt x="22637" y="5679"/>
                    </a:cubicBezTo>
                    <a:cubicBezTo>
                      <a:pt x="22930" y="6373"/>
                      <a:pt x="23007" y="6959"/>
                      <a:pt x="23069" y="7731"/>
                    </a:cubicBezTo>
                    <a:cubicBezTo>
                      <a:pt x="23162" y="8780"/>
                      <a:pt x="23254" y="9829"/>
                      <a:pt x="23347" y="10879"/>
                    </a:cubicBezTo>
                    <a:cubicBezTo>
                      <a:pt x="23362" y="11156"/>
                      <a:pt x="23331" y="12036"/>
                      <a:pt x="23439" y="12699"/>
                    </a:cubicBezTo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65" name="Google Shape;2565;p28"/>
              <p:cNvSpPr/>
              <p:nvPr/>
            </p:nvSpPr>
            <p:spPr>
              <a:xfrm>
                <a:off x="-465525" y="1169025"/>
                <a:ext cx="452525" cy="1438500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57540" extrusionOk="0">
                    <a:moveTo>
                      <a:pt x="14659" y="0"/>
                    </a:moveTo>
                    <a:cubicBezTo>
                      <a:pt x="14181" y="0"/>
                      <a:pt x="13903" y="170"/>
                      <a:pt x="13548" y="479"/>
                    </a:cubicBezTo>
                    <a:lnTo>
                      <a:pt x="13548" y="479"/>
                    </a:lnTo>
                    <a:cubicBezTo>
                      <a:pt x="11789" y="2084"/>
                      <a:pt x="8997" y="6142"/>
                      <a:pt x="6265" y="14119"/>
                    </a:cubicBezTo>
                    <a:lnTo>
                      <a:pt x="6265" y="14119"/>
                    </a:lnTo>
                    <a:cubicBezTo>
                      <a:pt x="2192" y="26046"/>
                      <a:pt x="448" y="37202"/>
                      <a:pt x="232" y="40412"/>
                    </a:cubicBezTo>
                    <a:lnTo>
                      <a:pt x="232" y="40412"/>
                    </a:lnTo>
                    <a:cubicBezTo>
                      <a:pt x="16" y="43637"/>
                      <a:pt x="1" y="55333"/>
                      <a:pt x="541" y="56212"/>
                    </a:cubicBezTo>
                    <a:lnTo>
                      <a:pt x="541" y="56212"/>
                    </a:lnTo>
                    <a:cubicBezTo>
                      <a:pt x="1065" y="57107"/>
                      <a:pt x="2022" y="57323"/>
                      <a:pt x="2038" y="57323"/>
                    </a:cubicBezTo>
                    <a:lnTo>
                      <a:pt x="2038" y="57323"/>
                    </a:lnTo>
                    <a:cubicBezTo>
                      <a:pt x="2053" y="57323"/>
                      <a:pt x="3010" y="57539"/>
                      <a:pt x="3874" y="56984"/>
                    </a:cubicBezTo>
                    <a:lnTo>
                      <a:pt x="3874" y="56984"/>
                    </a:lnTo>
                    <a:cubicBezTo>
                      <a:pt x="4738" y="56413"/>
                      <a:pt x="9830" y="45890"/>
                      <a:pt x="11033" y="42896"/>
                    </a:cubicBezTo>
                    <a:lnTo>
                      <a:pt x="11033" y="42896"/>
                    </a:lnTo>
                    <a:cubicBezTo>
                      <a:pt x="12237" y="39903"/>
                      <a:pt x="15539" y="29117"/>
                      <a:pt x="17066" y="16603"/>
                    </a:cubicBezTo>
                    <a:lnTo>
                      <a:pt x="17066" y="16603"/>
                    </a:lnTo>
                    <a:cubicBezTo>
                      <a:pt x="18100" y="8225"/>
                      <a:pt x="17344" y="3364"/>
                      <a:pt x="16465" y="1158"/>
                    </a:cubicBezTo>
                    <a:lnTo>
                      <a:pt x="16465" y="1158"/>
                    </a:lnTo>
                    <a:cubicBezTo>
                      <a:pt x="16326" y="834"/>
                      <a:pt x="16156" y="417"/>
                      <a:pt x="15847" y="247"/>
                    </a:cubicBezTo>
                    <a:lnTo>
                      <a:pt x="15847" y="247"/>
                    </a:lnTo>
                    <a:cubicBezTo>
                      <a:pt x="15523" y="62"/>
                      <a:pt x="15076" y="0"/>
                      <a:pt x="14706" y="0"/>
                    </a:cubicBezTo>
                    <a:lnTo>
                      <a:pt x="14706" y="0"/>
                    </a:lnTo>
                    <a:cubicBezTo>
                      <a:pt x="14690" y="0"/>
                      <a:pt x="14675" y="0"/>
                      <a:pt x="14659" y="0"/>
                    </a:cubicBezTo>
                    <a:moveTo>
                      <a:pt x="2331" y="56027"/>
                    </a:moveTo>
                    <a:cubicBezTo>
                      <a:pt x="2146" y="55981"/>
                      <a:pt x="1976" y="55904"/>
                      <a:pt x="1837" y="55811"/>
                    </a:cubicBezTo>
                    <a:lnTo>
                      <a:pt x="1837" y="55811"/>
                    </a:lnTo>
                    <a:cubicBezTo>
                      <a:pt x="1605" y="55641"/>
                      <a:pt x="1467" y="55364"/>
                      <a:pt x="1451" y="55070"/>
                    </a:cubicBezTo>
                    <a:lnTo>
                      <a:pt x="1451" y="55070"/>
                    </a:lnTo>
                    <a:cubicBezTo>
                      <a:pt x="1143" y="50565"/>
                      <a:pt x="1297" y="45566"/>
                      <a:pt x="1744" y="40242"/>
                    </a:cubicBezTo>
                    <a:lnTo>
                      <a:pt x="1744" y="40242"/>
                    </a:lnTo>
                    <a:cubicBezTo>
                      <a:pt x="3071" y="32357"/>
                      <a:pt x="4584" y="24997"/>
                      <a:pt x="6420" y="18532"/>
                    </a:cubicBezTo>
                    <a:lnTo>
                      <a:pt x="6420" y="18532"/>
                    </a:lnTo>
                    <a:cubicBezTo>
                      <a:pt x="8395" y="12545"/>
                      <a:pt x="10586" y="6975"/>
                      <a:pt x="13101" y="2454"/>
                    </a:cubicBezTo>
                    <a:lnTo>
                      <a:pt x="13101" y="2454"/>
                    </a:lnTo>
                    <a:cubicBezTo>
                      <a:pt x="13440" y="1868"/>
                      <a:pt x="14119" y="1559"/>
                      <a:pt x="14783" y="1713"/>
                    </a:cubicBezTo>
                    <a:lnTo>
                      <a:pt x="14783" y="1713"/>
                    </a:lnTo>
                    <a:lnTo>
                      <a:pt x="14814" y="1713"/>
                    </a:lnTo>
                    <a:cubicBezTo>
                      <a:pt x="15477" y="1868"/>
                      <a:pt x="15955" y="2438"/>
                      <a:pt x="16002" y="3117"/>
                    </a:cubicBezTo>
                    <a:lnTo>
                      <a:pt x="16002" y="3117"/>
                    </a:lnTo>
                    <a:cubicBezTo>
                      <a:pt x="16295" y="8286"/>
                      <a:pt x="15832" y="14258"/>
                      <a:pt x="15014" y="20507"/>
                    </a:cubicBezTo>
                    <a:lnTo>
                      <a:pt x="15014" y="20507"/>
                    </a:lnTo>
                    <a:cubicBezTo>
                      <a:pt x="13842" y="27127"/>
                      <a:pt x="11990" y="34410"/>
                      <a:pt x="9737" y="42078"/>
                    </a:cubicBezTo>
                    <a:lnTo>
                      <a:pt x="9737" y="42078"/>
                    </a:lnTo>
                    <a:cubicBezTo>
                      <a:pt x="7839" y="47062"/>
                      <a:pt x="5787" y="51630"/>
                      <a:pt x="3550" y="55549"/>
                    </a:cubicBezTo>
                    <a:lnTo>
                      <a:pt x="3550" y="55549"/>
                    </a:lnTo>
                    <a:cubicBezTo>
                      <a:pt x="3411" y="55811"/>
                      <a:pt x="3164" y="55996"/>
                      <a:pt x="2871" y="56043"/>
                    </a:cubicBezTo>
                    <a:lnTo>
                      <a:pt x="2871" y="56043"/>
                    </a:lnTo>
                    <a:cubicBezTo>
                      <a:pt x="2809" y="56058"/>
                      <a:pt x="2732" y="56058"/>
                      <a:pt x="2670" y="56058"/>
                    </a:cubicBezTo>
                    <a:lnTo>
                      <a:pt x="2670" y="56058"/>
                    </a:lnTo>
                    <a:cubicBezTo>
                      <a:pt x="2562" y="56058"/>
                      <a:pt x="2454" y="56058"/>
                      <a:pt x="2331" y="56027"/>
                    </a:cubicBezTo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66" name="Google Shape;2566;p28"/>
              <p:cNvSpPr/>
              <p:nvPr/>
            </p:nvSpPr>
            <p:spPr>
              <a:xfrm>
                <a:off x="-297325" y="1559025"/>
                <a:ext cx="193675" cy="193275"/>
              </a:xfrm>
              <a:custGeom>
                <a:avLst/>
                <a:gdLst/>
                <a:ahLst/>
                <a:cxnLst/>
                <a:rect l="l" t="t" r="r" b="b"/>
                <a:pathLst>
                  <a:path w="7747" h="7731" extrusionOk="0">
                    <a:moveTo>
                      <a:pt x="1343" y="617"/>
                    </a:moveTo>
                    <a:cubicBezTo>
                      <a:pt x="1219" y="787"/>
                      <a:pt x="1111" y="1003"/>
                      <a:pt x="1019" y="1250"/>
                    </a:cubicBezTo>
                    <a:lnTo>
                      <a:pt x="1019" y="1250"/>
                    </a:lnTo>
                    <a:cubicBezTo>
                      <a:pt x="679" y="2083"/>
                      <a:pt x="401" y="2947"/>
                      <a:pt x="201" y="3812"/>
                    </a:cubicBezTo>
                    <a:lnTo>
                      <a:pt x="201" y="3812"/>
                    </a:lnTo>
                    <a:cubicBezTo>
                      <a:pt x="185" y="3858"/>
                      <a:pt x="185" y="3889"/>
                      <a:pt x="170" y="3935"/>
                    </a:cubicBezTo>
                    <a:lnTo>
                      <a:pt x="170" y="3935"/>
                    </a:lnTo>
                    <a:cubicBezTo>
                      <a:pt x="170" y="3950"/>
                      <a:pt x="170" y="3966"/>
                      <a:pt x="155" y="3981"/>
                    </a:cubicBezTo>
                    <a:lnTo>
                      <a:pt x="155" y="3981"/>
                    </a:lnTo>
                    <a:cubicBezTo>
                      <a:pt x="139" y="4028"/>
                      <a:pt x="139" y="4089"/>
                      <a:pt x="124" y="4136"/>
                    </a:cubicBezTo>
                    <a:lnTo>
                      <a:pt x="124" y="4136"/>
                    </a:lnTo>
                    <a:cubicBezTo>
                      <a:pt x="108" y="4213"/>
                      <a:pt x="93" y="4305"/>
                      <a:pt x="77" y="4382"/>
                    </a:cubicBezTo>
                    <a:lnTo>
                      <a:pt x="77" y="4382"/>
                    </a:lnTo>
                    <a:cubicBezTo>
                      <a:pt x="0" y="4784"/>
                      <a:pt x="0" y="5185"/>
                      <a:pt x="139" y="5555"/>
                    </a:cubicBezTo>
                    <a:lnTo>
                      <a:pt x="139" y="5555"/>
                    </a:lnTo>
                    <a:cubicBezTo>
                      <a:pt x="201" y="5694"/>
                      <a:pt x="263" y="5833"/>
                      <a:pt x="371" y="5972"/>
                    </a:cubicBezTo>
                    <a:lnTo>
                      <a:pt x="371" y="5972"/>
                    </a:lnTo>
                    <a:cubicBezTo>
                      <a:pt x="664" y="6373"/>
                      <a:pt x="1050" y="6682"/>
                      <a:pt x="1497" y="6928"/>
                    </a:cubicBezTo>
                    <a:lnTo>
                      <a:pt x="1497" y="6928"/>
                    </a:lnTo>
                    <a:cubicBezTo>
                      <a:pt x="1497" y="6928"/>
                      <a:pt x="1497" y="6928"/>
                      <a:pt x="1497" y="6928"/>
                    </a:cubicBezTo>
                    <a:lnTo>
                      <a:pt x="1497" y="6928"/>
                    </a:lnTo>
                    <a:cubicBezTo>
                      <a:pt x="2299" y="7360"/>
                      <a:pt x="3225" y="7468"/>
                      <a:pt x="4105" y="7669"/>
                    </a:cubicBezTo>
                    <a:lnTo>
                      <a:pt x="4105" y="7669"/>
                    </a:lnTo>
                    <a:cubicBezTo>
                      <a:pt x="4105" y="7669"/>
                      <a:pt x="4105" y="7669"/>
                      <a:pt x="4105" y="7669"/>
                    </a:cubicBezTo>
                    <a:lnTo>
                      <a:pt x="4105" y="7669"/>
                    </a:lnTo>
                    <a:cubicBezTo>
                      <a:pt x="4105" y="7669"/>
                      <a:pt x="4105" y="7669"/>
                      <a:pt x="4105" y="7669"/>
                    </a:cubicBezTo>
                    <a:lnTo>
                      <a:pt x="4105" y="7669"/>
                    </a:lnTo>
                    <a:cubicBezTo>
                      <a:pt x="4151" y="7669"/>
                      <a:pt x="4182" y="7669"/>
                      <a:pt x="4228" y="7684"/>
                    </a:cubicBezTo>
                    <a:lnTo>
                      <a:pt x="4228" y="7684"/>
                    </a:lnTo>
                    <a:cubicBezTo>
                      <a:pt x="4907" y="7731"/>
                      <a:pt x="5632" y="7638"/>
                      <a:pt x="6234" y="7314"/>
                    </a:cubicBezTo>
                    <a:lnTo>
                      <a:pt x="6234" y="7314"/>
                    </a:lnTo>
                    <a:cubicBezTo>
                      <a:pt x="6388" y="7237"/>
                      <a:pt x="6512" y="7144"/>
                      <a:pt x="6620" y="7052"/>
                    </a:cubicBezTo>
                    <a:lnTo>
                      <a:pt x="6620" y="7052"/>
                    </a:lnTo>
                    <a:cubicBezTo>
                      <a:pt x="6913" y="6774"/>
                      <a:pt x="7098" y="6388"/>
                      <a:pt x="7206" y="6003"/>
                    </a:cubicBezTo>
                    <a:lnTo>
                      <a:pt x="7206" y="6003"/>
                    </a:lnTo>
                    <a:cubicBezTo>
                      <a:pt x="7222" y="5925"/>
                      <a:pt x="7237" y="5864"/>
                      <a:pt x="7252" y="5787"/>
                    </a:cubicBezTo>
                    <a:lnTo>
                      <a:pt x="7252" y="5787"/>
                    </a:lnTo>
                    <a:cubicBezTo>
                      <a:pt x="7283" y="5679"/>
                      <a:pt x="7314" y="5571"/>
                      <a:pt x="7330" y="5463"/>
                    </a:cubicBezTo>
                    <a:lnTo>
                      <a:pt x="7330" y="5463"/>
                    </a:lnTo>
                    <a:cubicBezTo>
                      <a:pt x="7530" y="4583"/>
                      <a:pt x="7654" y="3688"/>
                      <a:pt x="7715" y="2793"/>
                    </a:cubicBezTo>
                    <a:lnTo>
                      <a:pt x="7715" y="2793"/>
                    </a:lnTo>
                    <a:cubicBezTo>
                      <a:pt x="7715" y="2701"/>
                      <a:pt x="7731" y="2639"/>
                      <a:pt x="7731" y="2562"/>
                    </a:cubicBezTo>
                    <a:lnTo>
                      <a:pt x="7731" y="2562"/>
                    </a:lnTo>
                    <a:cubicBezTo>
                      <a:pt x="7746" y="1744"/>
                      <a:pt x="7484" y="1204"/>
                      <a:pt x="6574" y="864"/>
                    </a:cubicBezTo>
                    <a:lnTo>
                      <a:pt x="6574" y="864"/>
                    </a:lnTo>
                    <a:cubicBezTo>
                      <a:pt x="5972" y="633"/>
                      <a:pt x="5370" y="463"/>
                      <a:pt x="4753" y="324"/>
                    </a:cubicBezTo>
                    <a:lnTo>
                      <a:pt x="4753" y="324"/>
                    </a:lnTo>
                    <a:cubicBezTo>
                      <a:pt x="4136" y="185"/>
                      <a:pt x="3518" y="77"/>
                      <a:pt x="2886" y="16"/>
                    </a:cubicBezTo>
                    <a:lnTo>
                      <a:pt x="2886" y="16"/>
                    </a:lnTo>
                    <a:cubicBezTo>
                      <a:pt x="2793" y="0"/>
                      <a:pt x="2701" y="0"/>
                      <a:pt x="2608" y="0"/>
                    </a:cubicBezTo>
                    <a:lnTo>
                      <a:pt x="2608" y="0"/>
                    </a:lnTo>
                    <a:cubicBezTo>
                      <a:pt x="2006" y="0"/>
                      <a:pt x="1620" y="216"/>
                      <a:pt x="1343" y="617"/>
                    </a:cubicBezTo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67" name="Google Shape;2567;p28"/>
              <p:cNvSpPr/>
              <p:nvPr/>
            </p:nvSpPr>
            <p:spPr>
              <a:xfrm>
                <a:off x="-297325" y="1574450"/>
                <a:ext cx="193275" cy="177850"/>
              </a:xfrm>
              <a:custGeom>
                <a:avLst/>
                <a:gdLst/>
                <a:ahLst/>
                <a:cxnLst/>
                <a:rect l="l" t="t" r="r" b="b"/>
                <a:pathLst>
                  <a:path w="7731" h="7114" extrusionOk="0">
                    <a:moveTo>
                      <a:pt x="1019" y="633"/>
                    </a:moveTo>
                    <a:cubicBezTo>
                      <a:pt x="679" y="1466"/>
                      <a:pt x="401" y="2330"/>
                      <a:pt x="201" y="3195"/>
                    </a:cubicBezTo>
                    <a:lnTo>
                      <a:pt x="201" y="3195"/>
                    </a:lnTo>
                    <a:cubicBezTo>
                      <a:pt x="185" y="3241"/>
                      <a:pt x="185" y="3272"/>
                      <a:pt x="170" y="3318"/>
                    </a:cubicBezTo>
                    <a:lnTo>
                      <a:pt x="170" y="3318"/>
                    </a:lnTo>
                    <a:cubicBezTo>
                      <a:pt x="170" y="3333"/>
                      <a:pt x="170" y="3349"/>
                      <a:pt x="155" y="3364"/>
                    </a:cubicBezTo>
                    <a:lnTo>
                      <a:pt x="155" y="3364"/>
                    </a:lnTo>
                    <a:cubicBezTo>
                      <a:pt x="139" y="3411"/>
                      <a:pt x="139" y="3472"/>
                      <a:pt x="124" y="3519"/>
                    </a:cubicBezTo>
                    <a:lnTo>
                      <a:pt x="124" y="3519"/>
                    </a:lnTo>
                    <a:cubicBezTo>
                      <a:pt x="108" y="3596"/>
                      <a:pt x="93" y="3688"/>
                      <a:pt x="77" y="3765"/>
                    </a:cubicBezTo>
                    <a:lnTo>
                      <a:pt x="77" y="3765"/>
                    </a:lnTo>
                    <a:cubicBezTo>
                      <a:pt x="0" y="4167"/>
                      <a:pt x="0" y="4568"/>
                      <a:pt x="139" y="4938"/>
                    </a:cubicBezTo>
                    <a:lnTo>
                      <a:pt x="139" y="4938"/>
                    </a:lnTo>
                    <a:cubicBezTo>
                      <a:pt x="201" y="5077"/>
                      <a:pt x="263" y="5216"/>
                      <a:pt x="371" y="5355"/>
                    </a:cubicBezTo>
                    <a:lnTo>
                      <a:pt x="371" y="5355"/>
                    </a:lnTo>
                    <a:cubicBezTo>
                      <a:pt x="664" y="5756"/>
                      <a:pt x="1050" y="6065"/>
                      <a:pt x="1497" y="6311"/>
                    </a:cubicBezTo>
                    <a:lnTo>
                      <a:pt x="1497" y="6311"/>
                    </a:lnTo>
                    <a:cubicBezTo>
                      <a:pt x="1497" y="6311"/>
                      <a:pt x="1497" y="6311"/>
                      <a:pt x="1497" y="6311"/>
                    </a:cubicBezTo>
                    <a:lnTo>
                      <a:pt x="1497" y="6311"/>
                    </a:lnTo>
                    <a:cubicBezTo>
                      <a:pt x="2299" y="6743"/>
                      <a:pt x="3225" y="6851"/>
                      <a:pt x="4105" y="7052"/>
                    </a:cubicBezTo>
                    <a:lnTo>
                      <a:pt x="4105" y="7052"/>
                    </a:lnTo>
                    <a:cubicBezTo>
                      <a:pt x="4105" y="7052"/>
                      <a:pt x="4105" y="7052"/>
                      <a:pt x="4105" y="7052"/>
                    </a:cubicBezTo>
                    <a:lnTo>
                      <a:pt x="4105" y="7052"/>
                    </a:lnTo>
                    <a:cubicBezTo>
                      <a:pt x="4105" y="7052"/>
                      <a:pt x="4105" y="7052"/>
                      <a:pt x="4105" y="7052"/>
                    </a:cubicBezTo>
                    <a:lnTo>
                      <a:pt x="4105" y="7052"/>
                    </a:lnTo>
                    <a:cubicBezTo>
                      <a:pt x="4151" y="7052"/>
                      <a:pt x="4182" y="7052"/>
                      <a:pt x="4228" y="7067"/>
                    </a:cubicBezTo>
                    <a:lnTo>
                      <a:pt x="4228" y="7067"/>
                    </a:lnTo>
                    <a:cubicBezTo>
                      <a:pt x="4907" y="7114"/>
                      <a:pt x="5632" y="7021"/>
                      <a:pt x="6234" y="6697"/>
                    </a:cubicBezTo>
                    <a:lnTo>
                      <a:pt x="6234" y="6697"/>
                    </a:lnTo>
                    <a:cubicBezTo>
                      <a:pt x="6388" y="6620"/>
                      <a:pt x="6512" y="6527"/>
                      <a:pt x="6620" y="6435"/>
                    </a:cubicBezTo>
                    <a:lnTo>
                      <a:pt x="6620" y="6435"/>
                    </a:lnTo>
                    <a:cubicBezTo>
                      <a:pt x="6913" y="6157"/>
                      <a:pt x="7098" y="5771"/>
                      <a:pt x="7206" y="5386"/>
                    </a:cubicBezTo>
                    <a:lnTo>
                      <a:pt x="7206" y="5386"/>
                    </a:lnTo>
                    <a:cubicBezTo>
                      <a:pt x="7222" y="5308"/>
                      <a:pt x="7237" y="5247"/>
                      <a:pt x="7252" y="5170"/>
                    </a:cubicBezTo>
                    <a:lnTo>
                      <a:pt x="7252" y="5170"/>
                    </a:lnTo>
                    <a:cubicBezTo>
                      <a:pt x="7283" y="5062"/>
                      <a:pt x="7314" y="4954"/>
                      <a:pt x="7330" y="4846"/>
                    </a:cubicBezTo>
                    <a:lnTo>
                      <a:pt x="7330" y="4846"/>
                    </a:lnTo>
                    <a:cubicBezTo>
                      <a:pt x="7530" y="3966"/>
                      <a:pt x="7654" y="3071"/>
                      <a:pt x="7715" y="2176"/>
                    </a:cubicBezTo>
                    <a:lnTo>
                      <a:pt x="7715" y="2176"/>
                    </a:lnTo>
                    <a:cubicBezTo>
                      <a:pt x="7715" y="2084"/>
                      <a:pt x="7731" y="2022"/>
                      <a:pt x="7731" y="1945"/>
                    </a:cubicBezTo>
                    <a:lnTo>
                      <a:pt x="7731" y="1945"/>
                    </a:lnTo>
                    <a:cubicBezTo>
                      <a:pt x="7484" y="2840"/>
                      <a:pt x="7175" y="3704"/>
                      <a:pt x="6790" y="4552"/>
                    </a:cubicBezTo>
                    <a:lnTo>
                      <a:pt x="6790" y="4552"/>
                    </a:lnTo>
                    <a:cubicBezTo>
                      <a:pt x="6712" y="4691"/>
                      <a:pt x="6604" y="4861"/>
                      <a:pt x="6450" y="4861"/>
                    </a:cubicBezTo>
                    <a:lnTo>
                      <a:pt x="6450" y="4861"/>
                    </a:lnTo>
                    <a:cubicBezTo>
                      <a:pt x="6234" y="4846"/>
                      <a:pt x="6172" y="4568"/>
                      <a:pt x="6172" y="4352"/>
                    </a:cubicBezTo>
                    <a:lnTo>
                      <a:pt x="6172" y="4352"/>
                    </a:lnTo>
                    <a:cubicBezTo>
                      <a:pt x="6188" y="3256"/>
                      <a:pt x="6157" y="2207"/>
                      <a:pt x="6265" y="1111"/>
                    </a:cubicBezTo>
                    <a:lnTo>
                      <a:pt x="6265" y="1111"/>
                    </a:lnTo>
                    <a:cubicBezTo>
                      <a:pt x="6064" y="2361"/>
                      <a:pt x="5756" y="3580"/>
                      <a:pt x="5324" y="4753"/>
                    </a:cubicBezTo>
                    <a:lnTo>
                      <a:pt x="5324" y="4753"/>
                    </a:lnTo>
                    <a:cubicBezTo>
                      <a:pt x="5277" y="4923"/>
                      <a:pt x="5216" y="5077"/>
                      <a:pt x="5092" y="5200"/>
                    </a:cubicBezTo>
                    <a:lnTo>
                      <a:pt x="5092" y="5200"/>
                    </a:lnTo>
                    <a:cubicBezTo>
                      <a:pt x="4969" y="5324"/>
                      <a:pt x="4784" y="5386"/>
                      <a:pt x="4629" y="5324"/>
                    </a:cubicBezTo>
                    <a:lnTo>
                      <a:pt x="4629" y="5324"/>
                    </a:lnTo>
                    <a:cubicBezTo>
                      <a:pt x="4413" y="5216"/>
                      <a:pt x="4382" y="4923"/>
                      <a:pt x="4398" y="4676"/>
                    </a:cubicBezTo>
                    <a:lnTo>
                      <a:pt x="4398" y="4676"/>
                    </a:lnTo>
                    <a:cubicBezTo>
                      <a:pt x="4444" y="3411"/>
                      <a:pt x="4460" y="2207"/>
                      <a:pt x="4598" y="942"/>
                    </a:cubicBezTo>
                    <a:lnTo>
                      <a:pt x="4598" y="942"/>
                    </a:lnTo>
                    <a:cubicBezTo>
                      <a:pt x="4321" y="2222"/>
                      <a:pt x="4043" y="3519"/>
                      <a:pt x="3457" y="4691"/>
                    </a:cubicBezTo>
                    <a:lnTo>
                      <a:pt x="3457" y="4691"/>
                    </a:lnTo>
                    <a:cubicBezTo>
                      <a:pt x="3379" y="4846"/>
                      <a:pt x="3302" y="5000"/>
                      <a:pt x="3179" y="5108"/>
                    </a:cubicBezTo>
                    <a:lnTo>
                      <a:pt x="3179" y="5108"/>
                    </a:lnTo>
                    <a:cubicBezTo>
                      <a:pt x="3055" y="5231"/>
                      <a:pt x="2886" y="5293"/>
                      <a:pt x="2716" y="5247"/>
                    </a:cubicBezTo>
                    <a:lnTo>
                      <a:pt x="2716" y="5247"/>
                    </a:lnTo>
                    <a:cubicBezTo>
                      <a:pt x="2531" y="5200"/>
                      <a:pt x="2407" y="5031"/>
                      <a:pt x="2377" y="4846"/>
                    </a:cubicBezTo>
                    <a:lnTo>
                      <a:pt x="2377" y="4846"/>
                    </a:lnTo>
                    <a:cubicBezTo>
                      <a:pt x="2330" y="4676"/>
                      <a:pt x="2361" y="4475"/>
                      <a:pt x="2377" y="4305"/>
                    </a:cubicBezTo>
                    <a:lnTo>
                      <a:pt x="2377" y="4305"/>
                    </a:lnTo>
                    <a:cubicBezTo>
                      <a:pt x="2546" y="3009"/>
                      <a:pt x="2685" y="1667"/>
                      <a:pt x="2855" y="371"/>
                    </a:cubicBezTo>
                    <a:lnTo>
                      <a:pt x="2855" y="371"/>
                    </a:lnTo>
                    <a:cubicBezTo>
                      <a:pt x="2515" y="1497"/>
                      <a:pt x="2191" y="2624"/>
                      <a:pt x="1867" y="3750"/>
                    </a:cubicBezTo>
                    <a:lnTo>
                      <a:pt x="1867" y="3750"/>
                    </a:lnTo>
                    <a:cubicBezTo>
                      <a:pt x="1806" y="3935"/>
                      <a:pt x="1759" y="4120"/>
                      <a:pt x="1651" y="4275"/>
                    </a:cubicBezTo>
                    <a:lnTo>
                      <a:pt x="1651" y="4275"/>
                    </a:lnTo>
                    <a:cubicBezTo>
                      <a:pt x="1543" y="4429"/>
                      <a:pt x="1358" y="4552"/>
                      <a:pt x="1173" y="4537"/>
                    </a:cubicBezTo>
                    <a:lnTo>
                      <a:pt x="1173" y="4537"/>
                    </a:lnTo>
                    <a:cubicBezTo>
                      <a:pt x="648" y="4522"/>
                      <a:pt x="772" y="3519"/>
                      <a:pt x="803" y="3179"/>
                    </a:cubicBezTo>
                    <a:lnTo>
                      <a:pt x="803" y="3179"/>
                    </a:lnTo>
                    <a:cubicBezTo>
                      <a:pt x="880" y="2099"/>
                      <a:pt x="1065" y="1034"/>
                      <a:pt x="1343" y="0"/>
                    </a:cubicBezTo>
                    <a:lnTo>
                      <a:pt x="1343" y="0"/>
                    </a:lnTo>
                    <a:cubicBezTo>
                      <a:pt x="1219" y="170"/>
                      <a:pt x="1111" y="386"/>
                      <a:pt x="1019" y="633"/>
                    </a:cubicBezTo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68" name="Google Shape;2568;p28"/>
              <p:cNvSpPr/>
              <p:nvPr/>
            </p:nvSpPr>
            <p:spPr>
              <a:xfrm>
                <a:off x="-328200" y="1603375"/>
                <a:ext cx="242675" cy="209100"/>
              </a:xfrm>
              <a:custGeom>
                <a:avLst/>
                <a:gdLst/>
                <a:ahLst/>
                <a:cxnLst/>
                <a:rect l="l" t="t" r="r" b="b"/>
                <a:pathLst>
                  <a:path w="9707" h="8364" extrusionOk="0">
                    <a:moveTo>
                      <a:pt x="1714" y="1"/>
                    </a:moveTo>
                    <a:cubicBezTo>
                      <a:pt x="1683" y="1"/>
                      <a:pt x="1652" y="16"/>
                      <a:pt x="1621" y="16"/>
                    </a:cubicBezTo>
                    <a:lnTo>
                      <a:pt x="1621" y="16"/>
                    </a:lnTo>
                    <a:lnTo>
                      <a:pt x="1621" y="16"/>
                    </a:lnTo>
                    <a:cubicBezTo>
                      <a:pt x="1204" y="109"/>
                      <a:pt x="850" y="649"/>
                      <a:pt x="711" y="988"/>
                    </a:cubicBezTo>
                    <a:lnTo>
                      <a:pt x="711" y="988"/>
                    </a:lnTo>
                    <a:cubicBezTo>
                      <a:pt x="309" y="2038"/>
                      <a:pt x="1" y="2855"/>
                      <a:pt x="201" y="3997"/>
                    </a:cubicBezTo>
                    <a:lnTo>
                      <a:pt x="201" y="3997"/>
                    </a:lnTo>
                    <a:cubicBezTo>
                      <a:pt x="387" y="5046"/>
                      <a:pt x="896" y="6049"/>
                      <a:pt x="1683" y="6790"/>
                    </a:cubicBezTo>
                    <a:lnTo>
                      <a:pt x="1683" y="6790"/>
                    </a:lnTo>
                    <a:cubicBezTo>
                      <a:pt x="2963" y="7994"/>
                      <a:pt x="4614" y="8364"/>
                      <a:pt x="6281" y="7839"/>
                    </a:cubicBezTo>
                    <a:lnTo>
                      <a:pt x="6281" y="7839"/>
                    </a:lnTo>
                    <a:cubicBezTo>
                      <a:pt x="7299" y="7515"/>
                      <a:pt x="8194" y="6836"/>
                      <a:pt x="8811" y="5972"/>
                    </a:cubicBezTo>
                    <a:lnTo>
                      <a:pt x="8811" y="5972"/>
                    </a:lnTo>
                    <a:cubicBezTo>
                      <a:pt x="9506" y="5046"/>
                      <a:pt x="9583" y="4167"/>
                      <a:pt x="9676" y="3040"/>
                    </a:cubicBezTo>
                    <a:lnTo>
                      <a:pt x="9676" y="3040"/>
                    </a:lnTo>
                    <a:cubicBezTo>
                      <a:pt x="9706" y="2655"/>
                      <a:pt x="9614" y="1945"/>
                      <a:pt x="9213" y="1729"/>
                    </a:cubicBezTo>
                    <a:lnTo>
                      <a:pt x="9213" y="1729"/>
                    </a:lnTo>
                    <a:cubicBezTo>
                      <a:pt x="9105" y="1667"/>
                      <a:pt x="9027" y="1698"/>
                      <a:pt x="8950" y="1791"/>
                    </a:cubicBezTo>
                    <a:lnTo>
                      <a:pt x="8950" y="1791"/>
                    </a:lnTo>
                    <a:cubicBezTo>
                      <a:pt x="8626" y="2146"/>
                      <a:pt x="8472" y="3395"/>
                      <a:pt x="8379" y="3658"/>
                    </a:cubicBezTo>
                    <a:lnTo>
                      <a:pt x="8379" y="3658"/>
                    </a:lnTo>
                    <a:cubicBezTo>
                      <a:pt x="8055" y="4537"/>
                      <a:pt x="7500" y="5386"/>
                      <a:pt x="6528" y="5556"/>
                    </a:cubicBezTo>
                    <a:lnTo>
                      <a:pt x="6528" y="5556"/>
                    </a:lnTo>
                    <a:cubicBezTo>
                      <a:pt x="5833" y="5664"/>
                      <a:pt x="5139" y="5463"/>
                      <a:pt x="4476" y="5340"/>
                    </a:cubicBezTo>
                    <a:lnTo>
                      <a:pt x="4476" y="5340"/>
                    </a:lnTo>
                    <a:cubicBezTo>
                      <a:pt x="3766" y="5201"/>
                      <a:pt x="3056" y="5031"/>
                      <a:pt x="2454" y="4614"/>
                    </a:cubicBezTo>
                    <a:lnTo>
                      <a:pt x="2454" y="4614"/>
                    </a:lnTo>
                    <a:cubicBezTo>
                      <a:pt x="1636" y="4043"/>
                      <a:pt x="1528" y="3025"/>
                      <a:pt x="1621" y="2099"/>
                    </a:cubicBezTo>
                    <a:lnTo>
                      <a:pt x="1621" y="2099"/>
                    </a:lnTo>
                    <a:cubicBezTo>
                      <a:pt x="1652" y="1760"/>
                      <a:pt x="2254" y="1"/>
                      <a:pt x="1714" y="1"/>
                    </a:cubicBezTo>
                    <a:lnTo>
                      <a:pt x="1714" y="1"/>
                    </a:lnTo>
                    <a:cubicBezTo>
                      <a:pt x="1714" y="1"/>
                      <a:pt x="1714" y="1"/>
                      <a:pt x="1714" y="1"/>
                    </a:cubicBezTo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69" name="Google Shape;2569;p28"/>
              <p:cNvSpPr/>
              <p:nvPr/>
            </p:nvSpPr>
            <p:spPr>
              <a:xfrm>
                <a:off x="-317775" y="1606075"/>
                <a:ext cx="31275" cy="62900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2516" extrusionOk="0">
                    <a:moveTo>
                      <a:pt x="232" y="2470"/>
                    </a:moveTo>
                    <a:cubicBezTo>
                      <a:pt x="232" y="2485"/>
                      <a:pt x="247" y="2500"/>
                      <a:pt x="247" y="2516"/>
                    </a:cubicBezTo>
                    <a:cubicBezTo>
                      <a:pt x="232" y="2470"/>
                      <a:pt x="633" y="1683"/>
                      <a:pt x="679" y="1590"/>
                    </a:cubicBezTo>
                    <a:cubicBezTo>
                      <a:pt x="834" y="1281"/>
                      <a:pt x="1003" y="973"/>
                      <a:pt x="1142" y="649"/>
                    </a:cubicBezTo>
                    <a:cubicBezTo>
                      <a:pt x="1204" y="525"/>
                      <a:pt x="1250" y="340"/>
                      <a:pt x="1142" y="263"/>
                    </a:cubicBezTo>
                    <a:cubicBezTo>
                      <a:pt x="787" y="1"/>
                      <a:pt x="479" y="757"/>
                      <a:pt x="371" y="973"/>
                    </a:cubicBezTo>
                    <a:cubicBezTo>
                      <a:pt x="170" y="1451"/>
                      <a:pt x="0" y="1960"/>
                      <a:pt x="232" y="2470"/>
                    </a:cubicBezTo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70" name="Google Shape;2570;p28"/>
              <p:cNvSpPr/>
              <p:nvPr/>
            </p:nvSpPr>
            <p:spPr>
              <a:xfrm>
                <a:off x="-275350" y="1663550"/>
                <a:ext cx="180175" cy="104575"/>
              </a:xfrm>
              <a:custGeom>
                <a:avLst/>
                <a:gdLst/>
                <a:ahLst/>
                <a:cxnLst/>
                <a:rect l="l" t="t" r="r" b="b"/>
                <a:pathLst>
                  <a:path w="7207" h="4183" extrusionOk="0">
                    <a:moveTo>
                      <a:pt x="2855" y="3365"/>
                    </a:moveTo>
                    <a:lnTo>
                      <a:pt x="2825" y="3365"/>
                    </a:lnTo>
                    <a:cubicBezTo>
                      <a:pt x="1852" y="3118"/>
                      <a:pt x="695" y="2979"/>
                      <a:pt x="1" y="2176"/>
                    </a:cubicBezTo>
                    <a:cubicBezTo>
                      <a:pt x="109" y="2979"/>
                      <a:pt x="1050" y="3473"/>
                      <a:pt x="1714" y="3735"/>
                    </a:cubicBezTo>
                    <a:cubicBezTo>
                      <a:pt x="2547" y="4059"/>
                      <a:pt x="3550" y="4182"/>
                      <a:pt x="4429" y="3997"/>
                    </a:cubicBezTo>
                    <a:cubicBezTo>
                      <a:pt x="5247" y="3828"/>
                      <a:pt x="6003" y="3334"/>
                      <a:pt x="6497" y="2655"/>
                    </a:cubicBezTo>
                    <a:cubicBezTo>
                      <a:pt x="6991" y="1991"/>
                      <a:pt x="7207" y="1127"/>
                      <a:pt x="7114" y="294"/>
                    </a:cubicBezTo>
                    <a:cubicBezTo>
                      <a:pt x="7099" y="171"/>
                      <a:pt x="7037" y="1"/>
                      <a:pt x="6913" y="16"/>
                    </a:cubicBezTo>
                    <a:cubicBezTo>
                      <a:pt x="6821" y="32"/>
                      <a:pt x="6775" y="124"/>
                      <a:pt x="6744" y="201"/>
                    </a:cubicBezTo>
                    <a:cubicBezTo>
                      <a:pt x="6528" y="741"/>
                      <a:pt x="6404" y="1312"/>
                      <a:pt x="6204" y="1837"/>
                    </a:cubicBezTo>
                    <a:cubicBezTo>
                      <a:pt x="5988" y="2377"/>
                      <a:pt x="5664" y="2886"/>
                      <a:pt x="5185" y="3195"/>
                    </a:cubicBezTo>
                    <a:cubicBezTo>
                      <a:pt x="4491" y="3627"/>
                      <a:pt x="3611" y="3565"/>
                      <a:pt x="2855" y="3365"/>
                    </a:cubicBezTo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71" name="Google Shape;2571;p28"/>
              <p:cNvSpPr/>
              <p:nvPr/>
            </p:nvSpPr>
            <p:spPr>
              <a:xfrm>
                <a:off x="-413825" y="2066275"/>
                <a:ext cx="193675" cy="193300"/>
              </a:xfrm>
              <a:custGeom>
                <a:avLst/>
                <a:gdLst/>
                <a:ahLst/>
                <a:cxnLst/>
                <a:rect l="l" t="t" r="r" b="b"/>
                <a:pathLst>
                  <a:path w="7747" h="7732" extrusionOk="0">
                    <a:moveTo>
                      <a:pt x="1343" y="618"/>
                    </a:moveTo>
                    <a:cubicBezTo>
                      <a:pt x="1219" y="788"/>
                      <a:pt x="1111" y="1004"/>
                      <a:pt x="1019" y="1251"/>
                    </a:cubicBezTo>
                    <a:lnTo>
                      <a:pt x="1019" y="1251"/>
                    </a:lnTo>
                    <a:cubicBezTo>
                      <a:pt x="679" y="2084"/>
                      <a:pt x="402" y="2948"/>
                      <a:pt x="201" y="3812"/>
                    </a:cubicBezTo>
                    <a:lnTo>
                      <a:pt x="201" y="3812"/>
                    </a:lnTo>
                    <a:cubicBezTo>
                      <a:pt x="201" y="3858"/>
                      <a:pt x="186" y="3889"/>
                      <a:pt x="170" y="3920"/>
                    </a:cubicBezTo>
                    <a:lnTo>
                      <a:pt x="170" y="3920"/>
                    </a:lnTo>
                    <a:cubicBezTo>
                      <a:pt x="170" y="3951"/>
                      <a:pt x="170" y="3966"/>
                      <a:pt x="155" y="3982"/>
                    </a:cubicBezTo>
                    <a:lnTo>
                      <a:pt x="155" y="3982"/>
                    </a:lnTo>
                    <a:cubicBezTo>
                      <a:pt x="155" y="4028"/>
                      <a:pt x="139" y="4090"/>
                      <a:pt x="124" y="4136"/>
                    </a:cubicBezTo>
                    <a:lnTo>
                      <a:pt x="124" y="4136"/>
                    </a:lnTo>
                    <a:cubicBezTo>
                      <a:pt x="108" y="4213"/>
                      <a:pt x="93" y="4306"/>
                      <a:pt x="78" y="4383"/>
                    </a:cubicBezTo>
                    <a:lnTo>
                      <a:pt x="78" y="4383"/>
                    </a:lnTo>
                    <a:cubicBezTo>
                      <a:pt x="16" y="4784"/>
                      <a:pt x="0" y="5185"/>
                      <a:pt x="139" y="5556"/>
                    </a:cubicBezTo>
                    <a:lnTo>
                      <a:pt x="139" y="5556"/>
                    </a:lnTo>
                    <a:cubicBezTo>
                      <a:pt x="201" y="5695"/>
                      <a:pt x="278" y="5833"/>
                      <a:pt x="386" y="5972"/>
                    </a:cubicBezTo>
                    <a:lnTo>
                      <a:pt x="386" y="5972"/>
                    </a:lnTo>
                    <a:cubicBezTo>
                      <a:pt x="664" y="6373"/>
                      <a:pt x="1050" y="6682"/>
                      <a:pt x="1497" y="6929"/>
                    </a:cubicBezTo>
                    <a:lnTo>
                      <a:pt x="1497" y="6929"/>
                    </a:lnTo>
                    <a:cubicBezTo>
                      <a:pt x="1497" y="6929"/>
                      <a:pt x="1497" y="6929"/>
                      <a:pt x="1497" y="6929"/>
                    </a:cubicBezTo>
                    <a:lnTo>
                      <a:pt x="1497" y="6929"/>
                    </a:lnTo>
                    <a:cubicBezTo>
                      <a:pt x="2299" y="7361"/>
                      <a:pt x="3225" y="7469"/>
                      <a:pt x="4105" y="7670"/>
                    </a:cubicBezTo>
                    <a:lnTo>
                      <a:pt x="4105" y="7670"/>
                    </a:lnTo>
                    <a:cubicBezTo>
                      <a:pt x="4105" y="7670"/>
                      <a:pt x="4105" y="7670"/>
                      <a:pt x="4105" y="7670"/>
                    </a:cubicBezTo>
                    <a:lnTo>
                      <a:pt x="4105" y="7670"/>
                    </a:lnTo>
                    <a:cubicBezTo>
                      <a:pt x="4105" y="7670"/>
                      <a:pt x="4105" y="7670"/>
                      <a:pt x="4120" y="7670"/>
                    </a:cubicBezTo>
                    <a:lnTo>
                      <a:pt x="4120" y="7670"/>
                    </a:lnTo>
                    <a:cubicBezTo>
                      <a:pt x="4151" y="7670"/>
                      <a:pt x="4182" y="7670"/>
                      <a:pt x="4228" y="7670"/>
                    </a:cubicBezTo>
                    <a:lnTo>
                      <a:pt x="4228" y="7670"/>
                    </a:lnTo>
                    <a:cubicBezTo>
                      <a:pt x="4907" y="7731"/>
                      <a:pt x="5648" y="7639"/>
                      <a:pt x="6234" y="7315"/>
                    </a:cubicBezTo>
                    <a:lnTo>
                      <a:pt x="6234" y="7315"/>
                    </a:lnTo>
                    <a:cubicBezTo>
                      <a:pt x="6388" y="7238"/>
                      <a:pt x="6512" y="7145"/>
                      <a:pt x="6620" y="7052"/>
                    </a:cubicBezTo>
                    <a:lnTo>
                      <a:pt x="6620" y="7052"/>
                    </a:lnTo>
                    <a:cubicBezTo>
                      <a:pt x="6913" y="6775"/>
                      <a:pt x="7098" y="6389"/>
                      <a:pt x="7206" y="6003"/>
                    </a:cubicBezTo>
                    <a:lnTo>
                      <a:pt x="7206" y="6003"/>
                    </a:lnTo>
                    <a:cubicBezTo>
                      <a:pt x="7222" y="5926"/>
                      <a:pt x="7253" y="5864"/>
                      <a:pt x="7268" y="5787"/>
                    </a:cubicBezTo>
                    <a:lnTo>
                      <a:pt x="7268" y="5787"/>
                    </a:lnTo>
                    <a:cubicBezTo>
                      <a:pt x="7283" y="5679"/>
                      <a:pt x="7314" y="5571"/>
                      <a:pt x="7330" y="5448"/>
                    </a:cubicBezTo>
                    <a:lnTo>
                      <a:pt x="7330" y="5448"/>
                    </a:lnTo>
                    <a:cubicBezTo>
                      <a:pt x="7530" y="4584"/>
                      <a:pt x="7654" y="3689"/>
                      <a:pt x="7715" y="2778"/>
                    </a:cubicBezTo>
                    <a:lnTo>
                      <a:pt x="7715" y="2778"/>
                    </a:lnTo>
                    <a:cubicBezTo>
                      <a:pt x="7731" y="2701"/>
                      <a:pt x="7731" y="2624"/>
                      <a:pt x="7731" y="2562"/>
                    </a:cubicBezTo>
                    <a:lnTo>
                      <a:pt x="7731" y="2562"/>
                    </a:lnTo>
                    <a:cubicBezTo>
                      <a:pt x="7746" y="1744"/>
                      <a:pt x="7499" y="1189"/>
                      <a:pt x="6574" y="850"/>
                    </a:cubicBezTo>
                    <a:lnTo>
                      <a:pt x="6574" y="850"/>
                    </a:lnTo>
                    <a:cubicBezTo>
                      <a:pt x="5987" y="633"/>
                      <a:pt x="5370" y="464"/>
                      <a:pt x="4753" y="325"/>
                    </a:cubicBezTo>
                    <a:lnTo>
                      <a:pt x="4753" y="325"/>
                    </a:lnTo>
                    <a:cubicBezTo>
                      <a:pt x="4136" y="171"/>
                      <a:pt x="3518" y="78"/>
                      <a:pt x="2886" y="16"/>
                    </a:cubicBezTo>
                    <a:lnTo>
                      <a:pt x="2886" y="16"/>
                    </a:lnTo>
                    <a:cubicBezTo>
                      <a:pt x="2793" y="1"/>
                      <a:pt x="2701" y="1"/>
                      <a:pt x="2608" y="1"/>
                    </a:cubicBezTo>
                    <a:lnTo>
                      <a:pt x="2608" y="1"/>
                    </a:lnTo>
                    <a:cubicBezTo>
                      <a:pt x="2006" y="1"/>
                      <a:pt x="1621" y="217"/>
                      <a:pt x="1343" y="618"/>
                    </a:cubicBezTo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72" name="Google Shape;2572;p28"/>
              <p:cNvSpPr/>
              <p:nvPr/>
            </p:nvSpPr>
            <p:spPr>
              <a:xfrm>
                <a:off x="-413825" y="2081725"/>
                <a:ext cx="193275" cy="177850"/>
              </a:xfrm>
              <a:custGeom>
                <a:avLst/>
                <a:gdLst/>
                <a:ahLst/>
                <a:cxnLst/>
                <a:rect l="l" t="t" r="r" b="b"/>
                <a:pathLst>
                  <a:path w="7731" h="7114" extrusionOk="0">
                    <a:moveTo>
                      <a:pt x="1019" y="633"/>
                    </a:moveTo>
                    <a:cubicBezTo>
                      <a:pt x="679" y="1466"/>
                      <a:pt x="402" y="2330"/>
                      <a:pt x="201" y="3194"/>
                    </a:cubicBezTo>
                    <a:lnTo>
                      <a:pt x="201" y="3194"/>
                    </a:lnTo>
                    <a:cubicBezTo>
                      <a:pt x="201" y="3240"/>
                      <a:pt x="186" y="3271"/>
                      <a:pt x="170" y="3302"/>
                    </a:cubicBezTo>
                    <a:lnTo>
                      <a:pt x="170" y="3302"/>
                    </a:lnTo>
                    <a:cubicBezTo>
                      <a:pt x="170" y="3333"/>
                      <a:pt x="170" y="3348"/>
                      <a:pt x="155" y="3364"/>
                    </a:cubicBezTo>
                    <a:lnTo>
                      <a:pt x="155" y="3364"/>
                    </a:lnTo>
                    <a:cubicBezTo>
                      <a:pt x="155" y="3410"/>
                      <a:pt x="139" y="3472"/>
                      <a:pt x="124" y="3518"/>
                    </a:cubicBezTo>
                    <a:lnTo>
                      <a:pt x="124" y="3518"/>
                    </a:lnTo>
                    <a:cubicBezTo>
                      <a:pt x="108" y="3595"/>
                      <a:pt x="93" y="3688"/>
                      <a:pt x="78" y="3765"/>
                    </a:cubicBezTo>
                    <a:lnTo>
                      <a:pt x="78" y="3765"/>
                    </a:lnTo>
                    <a:cubicBezTo>
                      <a:pt x="16" y="4166"/>
                      <a:pt x="0" y="4567"/>
                      <a:pt x="139" y="4938"/>
                    </a:cubicBezTo>
                    <a:lnTo>
                      <a:pt x="139" y="4938"/>
                    </a:lnTo>
                    <a:cubicBezTo>
                      <a:pt x="201" y="5077"/>
                      <a:pt x="278" y="5215"/>
                      <a:pt x="386" y="5354"/>
                    </a:cubicBezTo>
                    <a:lnTo>
                      <a:pt x="386" y="5354"/>
                    </a:lnTo>
                    <a:cubicBezTo>
                      <a:pt x="664" y="5755"/>
                      <a:pt x="1050" y="6064"/>
                      <a:pt x="1497" y="6311"/>
                    </a:cubicBezTo>
                    <a:lnTo>
                      <a:pt x="1497" y="6311"/>
                    </a:lnTo>
                    <a:cubicBezTo>
                      <a:pt x="1497" y="6311"/>
                      <a:pt x="1497" y="6311"/>
                      <a:pt x="1497" y="6311"/>
                    </a:cubicBezTo>
                    <a:lnTo>
                      <a:pt x="1497" y="6311"/>
                    </a:lnTo>
                    <a:cubicBezTo>
                      <a:pt x="2299" y="6743"/>
                      <a:pt x="3225" y="6851"/>
                      <a:pt x="4105" y="7052"/>
                    </a:cubicBezTo>
                    <a:lnTo>
                      <a:pt x="4105" y="7052"/>
                    </a:lnTo>
                    <a:cubicBezTo>
                      <a:pt x="4105" y="7052"/>
                      <a:pt x="4105" y="7052"/>
                      <a:pt x="4105" y="7052"/>
                    </a:cubicBezTo>
                    <a:lnTo>
                      <a:pt x="4105" y="7052"/>
                    </a:lnTo>
                    <a:cubicBezTo>
                      <a:pt x="4105" y="7052"/>
                      <a:pt x="4105" y="7052"/>
                      <a:pt x="4120" y="7052"/>
                    </a:cubicBezTo>
                    <a:lnTo>
                      <a:pt x="4120" y="7052"/>
                    </a:lnTo>
                    <a:cubicBezTo>
                      <a:pt x="4151" y="7052"/>
                      <a:pt x="4182" y="7052"/>
                      <a:pt x="4228" y="7052"/>
                    </a:cubicBezTo>
                    <a:lnTo>
                      <a:pt x="4228" y="7052"/>
                    </a:lnTo>
                    <a:cubicBezTo>
                      <a:pt x="4907" y="7113"/>
                      <a:pt x="5648" y="7021"/>
                      <a:pt x="6234" y="6697"/>
                    </a:cubicBezTo>
                    <a:lnTo>
                      <a:pt x="6234" y="6697"/>
                    </a:lnTo>
                    <a:cubicBezTo>
                      <a:pt x="6388" y="6620"/>
                      <a:pt x="6512" y="6527"/>
                      <a:pt x="6620" y="6434"/>
                    </a:cubicBezTo>
                    <a:lnTo>
                      <a:pt x="6620" y="6434"/>
                    </a:lnTo>
                    <a:cubicBezTo>
                      <a:pt x="6913" y="6157"/>
                      <a:pt x="7098" y="5771"/>
                      <a:pt x="7206" y="5385"/>
                    </a:cubicBezTo>
                    <a:lnTo>
                      <a:pt x="7206" y="5385"/>
                    </a:lnTo>
                    <a:cubicBezTo>
                      <a:pt x="7222" y="5308"/>
                      <a:pt x="7253" y="5246"/>
                      <a:pt x="7268" y="5169"/>
                    </a:cubicBezTo>
                    <a:lnTo>
                      <a:pt x="7268" y="5169"/>
                    </a:lnTo>
                    <a:cubicBezTo>
                      <a:pt x="7283" y="5061"/>
                      <a:pt x="7314" y="4953"/>
                      <a:pt x="7330" y="4830"/>
                    </a:cubicBezTo>
                    <a:lnTo>
                      <a:pt x="7330" y="4830"/>
                    </a:lnTo>
                    <a:cubicBezTo>
                      <a:pt x="7530" y="3966"/>
                      <a:pt x="7654" y="3071"/>
                      <a:pt x="7715" y="2160"/>
                    </a:cubicBezTo>
                    <a:lnTo>
                      <a:pt x="7715" y="2160"/>
                    </a:lnTo>
                    <a:cubicBezTo>
                      <a:pt x="7731" y="2083"/>
                      <a:pt x="7731" y="2006"/>
                      <a:pt x="7731" y="1944"/>
                    </a:cubicBezTo>
                    <a:lnTo>
                      <a:pt x="7731" y="1944"/>
                    </a:lnTo>
                    <a:cubicBezTo>
                      <a:pt x="7484" y="2839"/>
                      <a:pt x="7175" y="3703"/>
                      <a:pt x="6790" y="4552"/>
                    </a:cubicBezTo>
                    <a:lnTo>
                      <a:pt x="6790" y="4552"/>
                    </a:lnTo>
                    <a:cubicBezTo>
                      <a:pt x="6712" y="4691"/>
                      <a:pt x="6604" y="4861"/>
                      <a:pt x="6450" y="4845"/>
                    </a:cubicBezTo>
                    <a:lnTo>
                      <a:pt x="6450" y="4845"/>
                    </a:lnTo>
                    <a:cubicBezTo>
                      <a:pt x="6234" y="4845"/>
                      <a:pt x="6188" y="4567"/>
                      <a:pt x="6188" y="4351"/>
                    </a:cubicBezTo>
                    <a:lnTo>
                      <a:pt x="6188" y="4351"/>
                    </a:lnTo>
                    <a:cubicBezTo>
                      <a:pt x="6203" y="3256"/>
                      <a:pt x="6157" y="2207"/>
                      <a:pt x="6265" y="1111"/>
                    </a:cubicBezTo>
                    <a:lnTo>
                      <a:pt x="6265" y="1111"/>
                    </a:lnTo>
                    <a:cubicBezTo>
                      <a:pt x="6064" y="2361"/>
                      <a:pt x="5756" y="3580"/>
                      <a:pt x="5339" y="4753"/>
                    </a:cubicBezTo>
                    <a:lnTo>
                      <a:pt x="5339" y="4753"/>
                    </a:lnTo>
                    <a:cubicBezTo>
                      <a:pt x="5277" y="4922"/>
                      <a:pt x="5216" y="5077"/>
                      <a:pt x="5092" y="5200"/>
                    </a:cubicBezTo>
                    <a:lnTo>
                      <a:pt x="5092" y="5200"/>
                    </a:lnTo>
                    <a:cubicBezTo>
                      <a:pt x="4969" y="5323"/>
                      <a:pt x="4784" y="5385"/>
                      <a:pt x="4629" y="5308"/>
                    </a:cubicBezTo>
                    <a:lnTo>
                      <a:pt x="4629" y="5308"/>
                    </a:lnTo>
                    <a:cubicBezTo>
                      <a:pt x="4413" y="5215"/>
                      <a:pt x="4383" y="4922"/>
                      <a:pt x="4398" y="4675"/>
                    </a:cubicBezTo>
                    <a:lnTo>
                      <a:pt x="4398" y="4675"/>
                    </a:lnTo>
                    <a:cubicBezTo>
                      <a:pt x="4444" y="3410"/>
                      <a:pt x="4460" y="2207"/>
                      <a:pt x="4599" y="941"/>
                    </a:cubicBezTo>
                    <a:lnTo>
                      <a:pt x="4599" y="941"/>
                    </a:lnTo>
                    <a:cubicBezTo>
                      <a:pt x="4321" y="2222"/>
                      <a:pt x="4043" y="3518"/>
                      <a:pt x="3457" y="4691"/>
                    </a:cubicBezTo>
                    <a:lnTo>
                      <a:pt x="3457" y="4691"/>
                    </a:lnTo>
                    <a:cubicBezTo>
                      <a:pt x="3395" y="4845"/>
                      <a:pt x="3302" y="4999"/>
                      <a:pt x="3179" y="5107"/>
                    </a:cubicBezTo>
                    <a:lnTo>
                      <a:pt x="3179" y="5107"/>
                    </a:lnTo>
                    <a:cubicBezTo>
                      <a:pt x="3056" y="5231"/>
                      <a:pt x="2886" y="5293"/>
                      <a:pt x="2716" y="5246"/>
                    </a:cubicBezTo>
                    <a:lnTo>
                      <a:pt x="2716" y="5246"/>
                    </a:lnTo>
                    <a:cubicBezTo>
                      <a:pt x="2546" y="5200"/>
                      <a:pt x="2423" y="5030"/>
                      <a:pt x="2377" y="4845"/>
                    </a:cubicBezTo>
                    <a:lnTo>
                      <a:pt x="2377" y="4845"/>
                    </a:lnTo>
                    <a:cubicBezTo>
                      <a:pt x="2330" y="4660"/>
                      <a:pt x="2361" y="4475"/>
                      <a:pt x="2377" y="4290"/>
                    </a:cubicBezTo>
                    <a:lnTo>
                      <a:pt x="2377" y="4290"/>
                    </a:lnTo>
                    <a:cubicBezTo>
                      <a:pt x="2562" y="2993"/>
                      <a:pt x="2685" y="1667"/>
                      <a:pt x="2855" y="370"/>
                    </a:cubicBezTo>
                    <a:lnTo>
                      <a:pt x="2855" y="370"/>
                    </a:lnTo>
                    <a:cubicBezTo>
                      <a:pt x="2531" y="1497"/>
                      <a:pt x="2191" y="2623"/>
                      <a:pt x="1867" y="3750"/>
                    </a:cubicBezTo>
                    <a:lnTo>
                      <a:pt x="1867" y="3750"/>
                    </a:lnTo>
                    <a:cubicBezTo>
                      <a:pt x="1821" y="3935"/>
                      <a:pt x="1759" y="4120"/>
                      <a:pt x="1651" y="4274"/>
                    </a:cubicBezTo>
                    <a:lnTo>
                      <a:pt x="1651" y="4274"/>
                    </a:lnTo>
                    <a:cubicBezTo>
                      <a:pt x="1543" y="4428"/>
                      <a:pt x="1358" y="4552"/>
                      <a:pt x="1173" y="4537"/>
                    </a:cubicBezTo>
                    <a:lnTo>
                      <a:pt x="1173" y="4537"/>
                    </a:lnTo>
                    <a:cubicBezTo>
                      <a:pt x="648" y="4506"/>
                      <a:pt x="772" y="3518"/>
                      <a:pt x="803" y="3179"/>
                    </a:cubicBezTo>
                    <a:lnTo>
                      <a:pt x="803" y="3179"/>
                    </a:lnTo>
                    <a:cubicBezTo>
                      <a:pt x="880" y="2099"/>
                      <a:pt x="1065" y="1034"/>
                      <a:pt x="1343" y="0"/>
                    </a:cubicBezTo>
                    <a:lnTo>
                      <a:pt x="1343" y="0"/>
                    </a:lnTo>
                    <a:cubicBezTo>
                      <a:pt x="1219" y="170"/>
                      <a:pt x="1111" y="386"/>
                      <a:pt x="1019" y="633"/>
                    </a:cubicBezTo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73" name="Google Shape;2573;p28"/>
              <p:cNvSpPr/>
              <p:nvPr/>
            </p:nvSpPr>
            <p:spPr>
              <a:xfrm>
                <a:off x="-444700" y="2110650"/>
                <a:ext cx="242675" cy="209100"/>
              </a:xfrm>
              <a:custGeom>
                <a:avLst/>
                <a:gdLst/>
                <a:ahLst/>
                <a:cxnLst/>
                <a:rect l="l" t="t" r="r" b="b"/>
                <a:pathLst>
                  <a:path w="9707" h="8364" extrusionOk="0">
                    <a:moveTo>
                      <a:pt x="1714" y="0"/>
                    </a:moveTo>
                    <a:cubicBezTo>
                      <a:pt x="1683" y="0"/>
                      <a:pt x="1652" y="16"/>
                      <a:pt x="1621" y="16"/>
                    </a:cubicBezTo>
                    <a:lnTo>
                      <a:pt x="1621" y="16"/>
                    </a:lnTo>
                    <a:lnTo>
                      <a:pt x="1621" y="16"/>
                    </a:lnTo>
                    <a:cubicBezTo>
                      <a:pt x="1205" y="108"/>
                      <a:pt x="850" y="648"/>
                      <a:pt x="726" y="988"/>
                    </a:cubicBezTo>
                    <a:lnTo>
                      <a:pt x="726" y="988"/>
                    </a:lnTo>
                    <a:cubicBezTo>
                      <a:pt x="310" y="2037"/>
                      <a:pt x="1" y="2855"/>
                      <a:pt x="202" y="3997"/>
                    </a:cubicBezTo>
                    <a:lnTo>
                      <a:pt x="202" y="3997"/>
                    </a:lnTo>
                    <a:cubicBezTo>
                      <a:pt x="387" y="5046"/>
                      <a:pt x="896" y="6049"/>
                      <a:pt x="1683" y="6790"/>
                    </a:cubicBezTo>
                    <a:lnTo>
                      <a:pt x="1683" y="6790"/>
                    </a:lnTo>
                    <a:cubicBezTo>
                      <a:pt x="2964" y="7993"/>
                      <a:pt x="4615" y="8363"/>
                      <a:pt x="6281" y="7839"/>
                    </a:cubicBezTo>
                    <a:lnTo>
                      <a:pt x="6281" y="7839"/>
                    </a:lnTo>
                    <a:cubicBezTo>
                      <a:pt x="7299" y="7515"/>
                      <a:pt x="8194" y="6836"/>
                      <a:pt x="8827" y="5972"/>
                    </a:cubicBezTo>
                    <a:lnTo>
                      <a:pt x="8827" y="5972"/>
                    </a:lnTo>
                    <a:cubicBezTo>
                      <a:pt x="9506" y="5046"/>
                      <a:pt x="9583" y="4166"/>
                      <a:pt x="9676" y="3040"/>
                    </a:cubicBezTo>
                    <a:lnTo>
                      <a:pt x="9676" y="3040"/>
                    </a:lnTo>
                    <a:cubicBezTo>
                      <a:pt x="9707" y="2654"/>
                      <a:pt x="9614" y="1945"/>
                      <a:pt x="9213" y="1728"/>
                    </a:cubicBezTo>
                    <a:lnTo>
                      <a:pt x="9213" y="1728"/>
                    </a:lnTo>
                    <a:cubicBezTo>
                      <a:pt x="9105" y="1667"/>
                      <a:pt x="9028" y="1698"/>
                      <a:pt x="8950" y="1790"/>
                    </a:cubicBezTo>
                    <a:lnTo>
                      <a:pt x="8950" y="1790"/>
                    </a:lnTo>
                    <a:cubicBezTo>
                      <a:pt x="8642" y="2145"/>
                      <a:pt x="8472" y="3395"/>
                      <a:pt x="8380" y="3657"/>
                    </a:cubicBezTo>
                    <a:lnTo>
                      <a:pt x="8380" y="3657"/>
                    </a:lnTo>
                    <a:cubicBezTo>
                      <a:pt x="8056" y="4521"/>
                      <a:pt x="7515" y="5385"/>
                      <a:pt x="6528" y="5540"/>
                    </a:cubicBezTo>
                    <a:lnTo>
                      <a:pt x="6528" y="5540"/>
                    </a:lnTo>
                    <a:cubicBezTo>
                      <a:pt x="5849" y="5663"/>
                      <a:pt x="5139" y="5463"/>
                      <a:pt x="4476" y="5324"/>
                    </a:cubicBezTo>
                    <a:lnTo>
                      <a:pt x="4476" y="5324"/>
                    </a:lnTo>
                    <a:cubicBezTo>
                      <a:pt x="3781" y="5200"/>
                      <a:pt x="3056" y="5031"/>
                      <a:pt x="2454" y="4614"/>
                    </a:cubicBezTo>
                    <a:lnTo>
                      <a:pt x="2454" y="4614"/>
                    </a:lnTo>
                    <a:cubicBezTo>
                      <a:pt x="1652" y="4043"/>
                      <a:pt x="1529" y="3025"/>
                      <a:pt x="1621" y="2099"/>
                    </a:cubicBezTo>
                    <a:lnTo>
                      <a:pt x="1621" y="2099"/>
                    </a:lnTo>
                    <a:cubicBezTo>
                      <a:pt x="1652" y="1759"/>
                      <a:pt x="2254" y="0"/>
                      <a:pt x="1729" y="0"/>
                    </a:cubicBezTo>
                    <a:lnTo>
                      <a:pt x="1729" y="0"/>
                    </a:lnTo>
                    <a:cubicBezTo>
                      <a:pt x="1714" y="0"/>
                      <a:pt x="1714" y="0"/>
                      <a:pt x="1714" y="0"/>
                    </a:cubicBezTo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74" name="Google Shape;2574;p28"/>
              <p:cNvSpPr/>
              <p:nvPr/>
            </p:nvSpPr>
            <p:spPr>
              <a:xfrm>
                <a:off x="-434275" y="2113350"/>
                <a:ext cx="31275" cy="62900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2516" extrusionOk="0">
                    <a:moveTo>
                      <a:pt x="232" y="2469"/>
                    </a:moveTo>
                    <a:cubicBezTo>
                      <a:pt x="247" y="2485"/>
                      <a:pt x="247" y="2500"/>
                      <a:pt x="263" y="2515"/>
                    </a:cubicBezTo>
                    <a:cubicBezTo>
                      <a:pt x="232" y="2469"/>
                      <a:pt x="633" y="1682"/>
                      <a:pt x="680" y="1590"/>
                    </a:cubicBezTo>
                    <a:cubicBezTo>
                      <a:pt x="834" y="1281"/>
                      <a:pt x="1004" y="972"/>
                      <a:pt x="1158" y="648"/>
                    </a:cubicBezTo>
                    <a:cubicBezTo>
                      <a:pt x="1204" y="525"/>
                      <a:pt x="1250" y="340"/>
                      <a:pt x="1142" y="263"/>
                    </a:cubicBezTo>
                    <a:cubicBezTo>
                      <a:pt x="788" y="0"/>
                      <a:pt x="479" y="741"/>
                      <a:pt x="386" y="972"/>
                    </a:cubicBezTo>
                    <a:cubicBezTo>
                      <a:pt x="170" y="1451"/>
                      <a:pt x="1" y="1960"/>
                      <a:pt x="232" y="2469"/>
                    </a:cubicBezTo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75" name="Google Shape;2575;p28"/>
              <p:cNvSpPr/>
              <p:nvPr/>
            </p:nvSpPr>
            <p:spPr>
              <a:xfrm>
                <a:off x="-391450" y="2170825"/>
                <a:ext cx="179775" cy="104550"/>
              </a:xfrm>
              <a:custGeom>
                <a:avLst/>
                <a:gdLst/>
                <a:ahLst/>
                <a:cxnLst/>
                <a:rect l="l" t="t" r="r" b="b"/>
                <a:pathLst>
                  <a:path w="7191" h="4182" extrusionOk="0">
                    <a:moveTo>
                      <a:pt x="2839" y="3364"/>
                    </a:moveTo>
                    <a:lnTo>
                      <a:pt x="2809" y="3364"/>
                    </a:lnTo>
                    <a:cubicBezTo>
                      <a:pt x="1852" y="3117"/>
                      <a:pt x="679" y="2978"/>
                      <a:pt x="0" y="2176"/>
                    </a:cubicBezTo>
                    <a:cubicBezTo>
                      <a:pt x="93" y="2978"/>
                      <a:pt x="1034" y="3472"/>
                      <a:pt x="1713" y="3734"/>
                    </a:cubicBezTo>
                    <a:cubicBezTo>
                      <a:pt x="2531" y="4059"/>
                      <a:pt x="3549" y="4182"/>
                      <a:pt x="4413" y="3997"/>
                    </a:cubicBezTo>
                    <a:cubicBezTo>
                      <a:pt x="5247" y="3827"/>
                      <a:pt x="5987" y="3333"/>
                      <a:pt x="6481" y="2654"/>
                    </a:cubicBezTo>
                    <a:cubicBezTo>
                      <a:pt x="6975" y="1975"/>
                      <a:pt x="7191" y="1127"/>
                      <a:pt x="7098" y="294"/>
                    </a:cubicBezTo>
                    <a:cubicBezTo>
                      <a:pt x="7083" y="170"/>
                      <a:pt x="7021" y="0"/>
                      <a:pt x="6898" y="16"/>
                    </a:cubicBezTo>
                    <a:cubicBezTo>
                      <a:pt x="6805" y="31"/>
                      <a:pt x="6759" y="124"/>
                      <a:pt x="6728" y="201"/>
                    </a:cubicBezTo>
                    <a:cubicBezTo>
                      <a:pt x="6527" y="741"/>
                      <a:pt x="6388" y="1312"/>
                      <a:pt x="6188" y="1837"/>
                    </a:cubicBezTo>
                    <a:cubicBezTo>
                      <a:pt x="5972" y="2377"/>
                      <a:pt x="5663" y="2886"/>
                      <a:pt x="5169" y="3194"/>
                    </a:cubicBezTo>
                    <a:cubicBezTo>
                      <a:pt x="4475" y="3626"/>
                      <a:pt x="3611" y="3565"/>
                      <a:pt x="2839" y="3364"/>
                    </a:cubicBezTo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76" name="Google Shape;2576;p28"/>
              <p:cNvSpPr/>
              <p:nvPr/>
            </p:nvSpPr>
            <p:spPr>
              <a:xfrm>
                <a:off x="-343625" y="1147025"/>
                <a:ext cx="184025" cy="386950"/>
              </a:xfrm>
              <a:custGeom>
                <a:avLst/>
                <a:gdLst/>
                <a:ahLst/>
                <a:cxnLst/>
                <a:rect l="l" t="t" r="r" b="b"/>
                <a:pathLst>
                  <a:path w="7361" h="15478" extrusionOk="0">
                    <a:moveTo>
                      <a:pt x="7268" y="1"/>
                    </a:moveTo>
                    <a:cubicBezTo>
                      <a:pt x="6497" y="1204"/>
                      <a:pt x="5787" y="2423"/>
                      <a:pt x="5108" y="3689"/>
                    </a:cubicBezTo>
                    <a:cubicBezTo>
                      <a:pt x="4414" y="4939"/>
                      <a:pt x="3781" y="6204"/>
                      <a:pt x="3164" y="7500"/>
                    </a:cubicBezTo>
                    <a:cubicBezTo>
                      <a:pt x="1991" y="10092"/>
                      <a:pt x="942" y="12746"/>
                      <a:pt x="1" y="15446"/>
                    </a:cubicBezTo>
                    <a:lnTo>
                      <a:pt x="109" y="15477"/>
                    </a:lnTo>
                    <a:cubicBezTo>
                      <a:pt x="1065" y="12808"/>
                      <a:pt x="2145" y="10154"/>
                      <a:pt x="3349" y="7593"/>
                    </a:cubicBezTo>
                    <a:cubicBezTo>
                      <a:pt x="3951" y="6296"/>
                      <a:pt x="4568" y="5016"/>
                      <a:pt x="5231" y="3750"/>
                    </a:cubicBezTo>
                    <a:cubicBezTo>
                      <a:pt x="5910" y="2501"/>
                      <a:pt x="6605" y="1266"/>
                      <a:pt x="7361" y="47"/>
                    </a:cubicBezTo>
                    <a:lnTo>
                      <a:pt x="7268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77" name="Google Shape;2577;p28"/>
              <p:cNvSpPr/>
              <p:nvPr/>
            </p:nvSpPr>
            <p:spPr>
              <a:xfrm>
                <a:off x="-16500" y="1182150"/>
                <a:ext cx="18550" cy="426650"/>
              </a:xfrm>
              <a:custGeom>
                <a:avLst/>
                <a:gdLst/>
                <a:ahLst/>
                <a:cxnLst/>
                <a:rect l="l" t="t" r="r" b="b"/>
                <a:pathLst>
                  <a:path w="742" h="17066" extrusionOk="0">
                    <a:moveTo>
                      <a:pt x="201" y="0"/>
                    </a:moveTo>
                    <a:cubicBezTo>
                      <a:pt x="340" y="1420"/>
                      <a:pt x="448" y="2839"/>
                      <a:pt x="494" y="4259"/>
                    </a:cubicBezTo>
                    <a:cubicBezTo>
                      <a:pt x="540" y="5694"/>
                      <a:pt x="556" y="7113"/>
                      <a:pt x="510" y="8533"/>
                    </a:cubicBezTo>
                    <a:cubicBezTo>
                      <a:pt x="479" y="11372"/>
                      <a:pt x="294" y="14227"/>
                      <a:pt x="0" y="17050"/>
                    </a:cubicBezTo>
                    <a:lnTo>
                      <a:pt x="108" y="17066"/>
                    </a:lnTo>
                    <a:cubicBezTo>
                      <a:pt x="432" y="14227"/>
                      <a:pt x="648" y="11387"/>
                      <a:pt x="726" y="8533"/>
                    </a:cubicBezTo>
                    <a:cubicBezTo>
                      <a:pt x="741" y="7113"/>
                      <a:pt x="710" y="5678"/>
                      <a:pt x="648" y="4259"/>
                    </a:cubicBezTo>
                    <a:cubicBezTo>
                      <a:pt x="587" y="2839"/>
                      <a:pt x="463" y="1404"/>
                      <a:pt x="30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78" name="Google Shape;2578;p28"/>
              <p:cNvSpPr/>
              <p:nvPr/>
            </p:nvSpPr>
            <p:spPr>
              <a:xfrm>
                <a:off x="-155000" y="1147225"/>
                <a:ext cx="140825" cy="35700"/>
              </a:xfrm>
              <a:custGeom>
                <a:avLst/>
                <a:gdLst/>
                <a:ahLst/>
                <a:cxnLst/>
                <a:rect l="l" t="t" r="r" b="b"/>
                <a:pathLst>
                  <a:path w="5633" h="1428" extrusionOk="0">
                    <a:moveTo>
                      <a:pt x="939" y="1"/>
                    </a:moveTo>
                    <a:cubicBezTo>
                      <a:pt x="626" y="1"/>
                      <a:pt x="313" y="15"/>
                      <a:pt x="1" y="39"/>
                    </a:cubicBezTo>
                    <a:lnTo>
                      <a:pt x="1" y="147"/>
                    </a:lnTo>
                    <a:cubicBezTo>
                      <a:pt x="181" y="139"/>
                      <a:pt x="361" y="134"/>
                      <a:pt x="541" y="134"/>
                    </a:cubicBezTo>
                    <a:cubicBezTo>
                      <a:pt x="1332" y="134"/>
                      <a:pt x="2120" y="218"/>
                      <a:pt x="2886" y="394"/>
                    </a:cubicBezTo>
                    <a:cubicBezTo>
                      <a:pt x="3365" y="502"/>
                      <a:pt x="3828" y="641"/>
                      <a:pt x="4275" y="811"/>
                    </a:cubicBezTo>
                    <a:cubicBezTo>
                      <a:pt x="4723" y="980"/>
                      <a:pt x="5170" y="1196"/>
                      <a:pt x="5587" y="1428"/>
                    </a:cubicBezTo>
                    <a:lnTo>
                      <a:pt x="5633" y="1335"/>
                    </a:lnTo>
                    <a:cubicBezTo>
                      <a:pt x="4800" y="826"/>
                      <a:pt x="3889" y="440"/>
                      <a:pt x="2933" y="209"/>
                    </a:cubicBezTo>
                    <a:cubicBezTo>
                      <a:pt x="2272" y="62"/>
                      <a:pt x="1604" y="1"/>
                      <a:pt x="93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79" name="Google Shape;2579;p28"/>
              <p:cNvSpPr/>
              <p:nvPr/>
            </p:nvSpPr>
            <p:spPr>
              <a:xfrm>
                <a:off x="-357900" y="1525075"/>
                <a:ext cx="26650" cy="23950"/>
              </a:xfrm>
              <a:custGeom>
                <a:avLst/>
                <a:gdLst/>
                <a:ahLst/>
                <a:cxnLst/>
                <a:rect l="l" t="t" r="r" b="b"/>
                <a:pathLst>
                  <a:path w="1066" h="958" extrusionOk="0">
                    <a:moveTo>
                      <a:pt x="232" y="649"/>
                    </a:moveTo>
                    <a:cubicBezTo>
                      <a:pt x="464" y="957"/>
                      <a:pt x="1035" y="911"/>
                      <a:pt x="1065" y="463"/>
                    </a:cubicBezTo>
                    <a:lnTo>
                      <a:pt x="1065" y="463"/>
                    </a:lnTo>
                    <a:cubicBezTo>
                      <a:pt x="1065" y="247"/>
                      <a:pt x="911" y="47"/>
                      <a:pt x="711" y="0"/>
                    </a:cubicBezTo>
                    <a:lnTo>
                      <a:pt x="711" y="0"/>
                    </a:lnTo>
                    <a:cubicBezTo>
                      <a:pt x="680" y="0"/>
                      <a:pt x="664" y="0"/>
                      <a:pt x="633" y="0"/>
                    </a:cubicBezTo>
                    <a:lnTo>
                      <a:pt x="633" y="0"/>
                    </a:lnTo>
                    <a:cubicBezTo>
                      <a:pt x="325" y="0"/>
                      <a:pt x="1" y="371"/>
                      <a:pt x="232" y="649"/>
                    </a:cubicBezTo>
                  </a:path>
                </a:pathLst>
              </a:custGeom>
              <a:solidFill>
                <a:srgbClr val="4458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80" name="Google Shape;2580;p28"/>
              <p:cNvSpPr/>
              <p:nvPr/>
            </p:nvSpPr>
            <p:spPr>
              <a:xfrm>
                <a:off x="-352500" y="1527000"/>
                <a:ext cx="15450" cy="13925"/>
              </a:xfrm>
              <a:custGeom>
                <a:avLst/>
                <a:gdLst/>
                <a:ahLst/>
                <a:cxnLst/>
                <a:rect l="l" t="t" r="r" b="b"/>
                <a:pathLst>
                  <a:path w="618" h="557" extrusionOk="0">
                    <a:moveTo>
                      <a:pt x="124" y="371"/>
                    </a:moveTo>
                    <a:cubicBezTo>
                      <a:pt x="263" y="556"/>
                      <a:pt x="603" y="525"/>
                      <a:pt x="618" y="263"/>
                    </a:cubicBezTo>
                    <a:lnTo>
                      <a:pt x="618" y="263"/>
                    </a:lnTo>
                    <a:cubicBezTo>
                      <a:pt x="618" y="139"/>
                      <a:pt x="525" y="31"/>
                      <a:pt x="417" y="1"/>
                    </a:cubicBezTo>
                    <a:lnTo>
                      <a:pt x="417" y="1"/>
                    </a:lnTo>
                    <a:cubicBezTo>
                      <a:pt x="402" y="1"/>
                      <a:pt x="387" y="1"/>
                      <a:pt x="371" y="1"/>
                    </a:cubicBezTo>
                    <a:lnTo>
                      <a:pt x="371" y="1"/>
                    </a:lnTo>
                    <a:cubicBezTo>
                      <a:pt x="186" y="1"/>
                      <a:pt x="1" y="217"/>
                      <a:pt x="124" y="371"/>
                    </a:cubicBezTo>
                  </a:path>
                </a:pathLst>
              </a:custGeom>
              <a:solidFill>
                <a:srgbClr val="4458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81" name="Google Shape;2581;p28"/>
              <p:cNvSpPr/>
              <p:nvPr/>
            </p:nvSpPr>
            <p:spPr>
              <a:xfrm>
                <a:off x="-175425" y="1140875"/>
                <a:ext cx="26625" cy="23925"/>
              </a:xfrm>
              <a:custGeom>
                <a:avLst/>
                <a:gdLst/>
                <a:ahLst/>
                <a:cxnLst/>
                <a:rect l="l" t="t" r="r" b="b"/>
                <a:pathLst>
                  <a:path w="1065" h="957" extrusionOk="0">
                    <a:moveTo>
                      <a:pt x="216" y="648"/>
                    </a:moveTo>
                    <a:cubicBezTo>
                      <a:pt x="463" y="957"/>
                      <a:pt x="1019" y="910"/>
                      <a:pt x="1049" y="463"/>
                    </a:cubicBezTo>
                    <a:lnTo>
                      <a:pt x="1049" y="463"/>
                    </a:lnTo>
                    <a:cubicBezTo>
                      <a:pt x="1065" y="262"/>
                      <a:pt x="895" y="62"/>
                      <a:pt x="695" y="15"/>
                    </a:cubicBezTo>
                    <a:lnTo>
                      <a:pt x="695" y="15"/>
                    </a:lnTo>
                    <a:cubicBezTo>
                      <a:pt x="679" y="0"/>
                      <a:pt x="648" y="0"/>
                      <a:pt x="617" y="0"/>
                    </a:cubicBezTo>
                    <a:lnTo>
                      <a:pt x="617" y="0"/>
                    </a:lnTo>
                    <a:cubicBezTo>
                      <a:pt x="309" y="0"/>
                      <a:pt x="0" y="370"/>
                      <a:pt x="216" y="648"/>
                    </a:cubicBezTo>
                    <a:close/>
                  </a:path>
                </a:pathLst>
              </a:custGeom>
              <a:solidFill>
                <a:srgbClr val="4458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82" name="Google Shape;2582;p28"/>
              <p:cNvSpPr/>
              <p:nvPr/>
            </p:nvSpPr>
            <p:spPr>
              <a:xfrm>
                <a:off x="-170425" y="1142800"/>
                <a:ext cx="15850" cy="13900"/>
              </a:xfrm>
              <a:custGeom>
                <a:avLst/>
                <a:gdLst/>
                <a:ahLst/>
                <a:cxnLst/>
                <a:rect l="l" t="t" r="r" b="b"/>
                <a:pathLst>
                  <a:path w="634" h="556" extrusionOk="0">
                    <a:moveTo>
                      <a:pt x="140" y="386"/>
                    </a:moveTo>
                    <a:cubicBezTo>
                      <a:pt x="279" y="556"/>
                      <a:pt x="603" y="540"/>
                      <a:pt x="618" y="263"/>
                    </a:cubicBezTo>
                    <a:lnTo>
                      <a:pt x="618" y="263"/>
                    </a:lnTo>
                    <a:cubicBezTo>
                      <a:pt x="633" y="155"/>
                      <a:pt x="541" y="31"/>
                      <a:pt x="417" y="0"/>
                    </a:cubicBezTo>
                    <a:lnTo>
                      <a:pt x="417" y="0"/>
                    </a:lnTo>
                    <a:cubicBezTo>
                      <a:pt x="402" y="0"/>
                      <a:pt x="387" y="0"/>
                      <a:pt x="371" y="0"/>
                    </a:cubicBezTo>
                    <a:lnTo>
                      <a:pt x="371" y="0"/>
                    </a:lnTo>
                    <a:cubicBezTo>
                      <a:pt x="186" y="0"/>
                      <a:pt x="1" y="216"/>
                      <a:pt x="140" y="386"/>
                    </a:cubicBezTo>
                    <a:close/>
                  </a:path>
                </a:pathLst>
              </a:custGeom>
              <a:solidFill>
                <a:srgbClr val="4458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83" name="Google Shape;2583;p28"/>
              <p:cNvSpPr/>
              <p:nvPr/>
            </p:nvSpPr>
            <p:spPr>
              <a:xfrm>
                <a:off x="-30775" y="1599900"/>
                <a:ext cx="29725" cy="24325"/>
              </a:xfrm>
              <a:custGeom>
                <a:avLst/>
                <a:gdLst/>
                <a:ahLst/>
                <a:cxnLst/>
                <a:rect l="l" t="t" r="r" b="b"/>
                <a:pathLst>
                  <a:path w="1189" h="973" extrusionOk="0">
                    <a:moveTo>
                      <a:pt x="170" y="263"/>
                    </a:moveTo>
                    <a:cubicBezTo>
                      <a:pt x="0" y="680"/>
                      <a:pt x="479" y="973"/>
                      <a:pt x="834" y="803"/>
                    </a:cubicBezTo>
                    <a:lnTo>
                      <a:pt x="834" y="803"/>
                    </a:lnTo>
                    <a:cubicBezTo>
                      <a:pt x="1189" y="634"/>
                      <a:pt x="1019" y="93"/>
                      <a:pt x="679" y="16"/>
                    </a:cubicBezTo>
                    <a:lnTo>
                      <a:pt x="679" y="16"/>
                    </a:lnTo>
                    <a:cubicBezTo>
                      <a:pt x="649" y="1"/>
                      <a:pt x="618" y="1"/>
                      <a:pt x="587" y="1"/>
                    </a:cubicBezTo>
                    <a:lnTo>
                      <a:pt x="587" y="1"/>
                    </a:lnTo>
                    <a:cubicBezTo>
                      <a:pt x="417" y="1"/>
                      <a:pt x="232" y="109"/>
                      <a:pt x="170" y="263"/>
                    </a:cubicBezTo>
                    <a:close/>
                  </a:path>
                </a:pathLst>
              </a:custGeom>
              <a:solidFill>
                <a:srgbClr val="4458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84" name="Google Shape;2584;p28"/>
              <p:cNvSpPr/>
              <p:nvPr/>
            </p:nvSpPr>
            <p:spPr>
              <a:xfrm>
                <a:off x="-22675" y="1602600"/>
                <a:ext cx="17375" cy="13925"/>
              </a:xfrm>
              <a:custGeom>
                <a:avLst/>
                <a:gdLst/>
                <a:ahLst/>
                <a:cxnLst/>
                <a:rect l="l" t="t" r="r" b="b"/>
                <a:pathLst>
                  <a:path w="695" h="557" extrusionOk="0">
                    <a:moveTo>
                      <a:pt x="109" y="155"/>
                    </a:moveTo>
                    <a:cubicBezTo>
                      <a:pt x="1" y="402"/>
                      <a:pt x="294" y="556"/>
                      <a:pt x="494" y="464"/>
                    </a:cubicBezTo>
                    <a:lnTo>
                      <a:pt x="494" y="464"/>
                    </a:lnTo>
                    <a:cubicBezTo>
                      <a:pt x="695" y="371"/>
                      <a:pt x="602" y="47"/>
                      <a:pt x="402" y="1"/>
                    </a:cubicBezTo>
                    <a:lnTo>
                      <a:pt x="402" y="1"/>
                    </a:lnTo>
                    <a:cubicBezTo>
                      <a:pt x="386" y="1"/>
                      <a:pt x="371" y="1"/>
                      <a:pt x="340" y="1"/>
                    </a:cubicBezTo>
                    <a:lnTo>
                      <a:pt x="340" y="1"/>
                    </a:lnTo>
                    <a:cubicBezTo>
                      <a:pt x="247" y="1"/>
                      <a:pt x="139" y="63"/>
                      <a:pt x="109" y="155"/>
                    </a:cubicBezTo>
                    <a:close/>
                  </a:path>
                </a:pathLst>
              </a:custGeom>
              <a:solidFill>
                <a:srgbClr val="4458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85" name="Google Shape;2585;p28"/>
              <p:cNvSpPr/>
              <p:nvPr/>
            </p:nvSpPr>
            <p:spPr>
              <a:xfrm>
                <a:off x="-27700" y="1174800"/>
                <a:ext cx="29750" cy="24350"/>
              </a:xfrm>
              <a:custGeom>
                <a:avLst/>
                <a:gdLst/>
                <a:ahLst/>
                <a:cxnLst/>
                <a:rect l="l" t="t" r="r" b="b"/>
                <a:pathLst>
                  <a:path w="1190" h="974" extrusionOk="0">
                    <a:moveTo>
                      <a:pt x="171" y="263"/>
                    </a:moveTo>
                    <a:cubicBezTo>
                      <a:pt x="1" y="680"/>
                      <a:pt x="495" y="973"/>
                      <a:pt x="850" y="788"/>
                    </a:cubicBezTo>
                    <a:lnTo>
                      <a:pt x="850" y="788"/>
                    </a:lnTo>
                    <a:cubicBezTo>
                      <a:pt x="1189" y="634"/>
                      <a:pt x="1019" y="93"/>
                      <a:pt x="695" y="1"/>
                    </a:cubicBezTo>
                    <a:lnTo>
                      <a:pt x="695" y="1"/>
                    </a:lnTo>
                    <a:cubicBezTo>
                      <a:pt x="664" y="1"/>
                      <a:pt x="618" y="1"/>
                      <a:pt x="587" y="1"/>
                    </a:cubicBezTo>
                    <a:lnTo>
                      <a:pt x="587" y="1"/>
                    </a:lnTo>
                    <a:cubicBezTo>
                      <a:pt x="418" y="1"/>
                      <a:pt x="248" y="109"/>
                      <a:pt x="171" y="263"/>
                    </a:cubicBezTo>
                  </a:path>
                </a:pathLst>
              </a:custGeom>
              <a:solidFill>
                <a:srgbClr val="4458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86" name="Google Shape;2586;p28"/>
              <p:cNvSpPr/>
              <p:nvPr/>
            </p:nvSpPr>
            <p:spPr>
              <a:xfrm>
                <a:off x="-19200" y="1177125"/>
                <a:ext cx="17375" cy="14300"/>
              </a:xfrm>
              <a:custGeom>
                <a:avLst/>
                <a:gdLst/>
                <a:ahLst/>
                <a:cxnLst/>
                <a:rect l="l" t="t" r="r" b="b"/>
                <a:pathLst>
                  <a:path w="695" h="572" extrusionOk="0">
                    <a:moveTo>
                      <a:pt x="93" y="170"/>
                    </a:moveTo>
                    <a:cubicBezTo>
                      <a:pt x="0" y="402"/>
                      <a:pt x="278" y="571"/>
                      <a:pt x="479" y="479"/>
                    </a:cubicBezTo>
                    <a:lnTo>
                      <a:pt x="479" y="479"/>
                    </a:lnTo>
                    <a:cubicBezTo>
                      <a:pt x="695" y="371"/>
                      <a:pt x="587" y="62"/>
                      <a:pt x="402" y="16"/>
                    </a:cubicBezTo>
                    <a:lnTo>
                      <a:pt x="402" y="16"/>
                    </a:lnTo>
                    <a:cubicBezTo>
                      <a:pt x="371" y="16"/>
                      <a:pt x="355" y="0"/>
                      <a:pt x="340" y="0"/>
                    </a:cubicBezTo>
                    <a:lnTo>
                      <a:pt x="340" y="0"/>
                    </a:lnTo>
                    <a:cubicBezTo>
                      <a:pt x="232" y="0"/>
                      <a:pt x="139" y="62"/>
                      <a:pt x="93" y="170"/>
                    </a:cubicBezTo>
                    <a:close/>
                  </a:path>
                </a:pathLst>
              </a:custGeom>
              <a:solidFill>
                <a:srgbClr val="4458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87" name="Google Shape;2587;p28"/>
              <p:cNvSpPr/>
              <p:nvPr/>
            </p:nvSpPr>
            <p:spPr>
              <a:xfrm>
                <a:off x="-505625" y="2171200"/>
                <a:ext cx="18525" cy="426675"/>
              </a:xfrm>
              <a:custGeom>
                <a:avLst/>
                <a:gdLst/>
                <a:ahLst/>
                <a:cxnLst/>
                <a:rect l="l" t="t" r="r" b="b"/>
                <a:pathLst>
                  <a:path w="741" h="17067" extrusionOk="0">
                    <a:moveTo>
                      <a:pt x="633" y="1"/>
                    </a:moveTo>
                    <a:cubicBezTo>
                      <a:pt x="293" y="2825"/>
                      <a:pt x="77" y="5679"/>
                      <a:pt x="15" y="8518"/>
                    </a:cubicBezTo>
                    <a:cubicBezTo>
                      <a:pt x="0" y="9953"/>
                      <a:pt x="15" y="11373"/>
                      <a:pt x="93" y="12808"/>
                    </a:cubicBezTo>
                    <a:cubicBezTo>
                      <a:pt x="154" y="14227"/>
                      <a:pt x="262" y="15647"/>
                      <a:pt x="432" y="17067"/>
                    </a:cubicBezTo>
                    <a:lnTo>
                      <a:pt x="540" y="17051"/>
                    </a:lnTo>
                    <a:cubicBezTo>
                      <a:pt x="386" y="15632"/>
                      <a:pt x="293" y="14212"/>
                      <a:pt x="247" y="12792"/>
                    </a:cubicBezTo>
                    <a:cubicBezTo>
                      <a:pt x="185" y="11373"/>
                      <a:pt x="185" y="9953"/>
                      <a:pt x="216" y="8534"/>
                    </a:cubicBezTo>
                    <a:cubicBezTo>
                      <a:pt x="247" y="5679"/>
                      <a:pt x="432" y="2840"/>
                      <a:pt x="74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88" name="Google Shape;2588;p28"/>
              <p:cNvSpPr/>
              <p:nvPr/>
            </p:nvSpPr>
            <p:spPr>
              <a:xfrm>
                <a:off x="-344400" y="2245650"/>
                <a:ext cx="184025" cy="387325"/>
              </a:xfrm>
              <a:custGeom>
                <a:avLst/>
                <a:gdLst/>
                <a:ahLst/>
                <a:cxnLst/>
                <a:rect l="l" t="t" r="r" b="b"/>
                <a:pathLst>
                  <a:path w="7361" h="15493" extrusionOk="0">
                    <a:moveTo>
                      <a:pt x="7268" y="1"/>
                    </a:moveTo>
                    <a:cubicBezTo>
                      <a:pt x="6296" y="2686"/>
                      <a:pt x="5216" y="5324"/>
                      <a:pt x="4013" y="7901"/>
                    </a:cubicBezTo>
                    <a:cubicBezTo>
                      <a:pt x="3426" y="9197"/>
                      <a:pt x="2794" y="10478"/>
                      <a:pt x="2130" y="11728"/>
                    </a:cubicBezTo>
                    <a:cubicBezTo>
                      <a:pt x="1467" y="12993"/>
                      <a:pt x="757" y="14227"/>
                      <a:pt x="1" y="15431"/>
                    </a:cubicBezTo>
                    <a:lnTo>
                      <a:pt x="93" y="15493"/>
                    </a:lnTo>
                    <a:cubicBezTo>
                      <a:pt x="865" y="14289"/>
                      <a:pt x="1590" y="13055"/>
                      <a:pt x="2269" y="11805"/>
                    </a:cubicBezTo>
                    <a:cubicBezTo>
                      <a:pt x="2948" y="10555"/>
                      <a:pt x="3596" y="9274"/>
                      <a:pt x="4198" y="7994"/>
                    </a:cubicBezTo>
                    <a:cubicBezTo>
                      <a:pt x="5386" y="5386"/>
                      <a:pt x="6420" y="2732"/>
                      <a:pt x="7361" y="47"/>
                    </a:cubicBezTo>
                    <a:lnTo>
                      <a:pt x="7268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89" name="Google Shape;2589;p28"/>
              <p:cNvSpPr/>
              <p:nvPr/>
            </p:nvSpPr>
            <p:spPr>
              <a:xfrm>
                <a:off x="-488275" y="2597475"/>
                <a:ext cx="141200" cy="35650"/>
              </a:xfrm>
              <a:custGeom>
                <a:avLst/>
                <a:gdLst/>
                <a:ahLst/>
                <a:cxnLst/>
                <a:rect l="l" t="t" r="r" b="b"/>
                <a:pathLst>
                  <a:path w="5648" h="1426" extrusionOk="0">
                    <a:moveTo>
                      <a:pt x="62" y="0"/>
                    </a:moveTo>
                    <a:lnTo>
                      <a:pt x="0" y="93"/>
                    </a:lnTo>
                    <a:cubicBezTo>
                      <a:pt x="849" y="586"/>
                      <a:pt x="1759" y="988"/>
                      <a:pt x="2716" y="1219"/>
                    </a:cubicBezTo>
                    <a:cubicBezTo>
                      <a:pt x="3359" y="1354"/>
                      <a:pt x="4023" y="1426"/>
                      <a:pt x="4684" y="1426"/>
                    </a:cubicBezTo>
                    <a:cubicBezTo>
                      <a:pt x="5007" y="1426"/>
                      <a:pt x="5329" y="1409"/>
                      <a:pt x="5648" y="1373"/>
                    </a:cubicBezTo>
                    <a:lnTo>
                      <a:pt x="5632" y="1265"/>
                    </a:lnTo>
                    <a:cubicBezTo>
                      <a:pt x="5393" y="1281"/>
                      <a:pt x="5154" y="1289"/>
                      <a:pt x="4913" y="1289"/>
                    </a:cubicBezTo>
                    <a:cubicBezTo>
                      <a:pt x="4672" y="1289"/>
                      <a:pt x="4429" y="1281"/>
                      <a:pt x="4182" y="1265"/>
                    </a:cubicBezTo>
                    <a:cubicBezTo>
                      <a:pt x="3704" y="1219"/>
                      <a:pt x="3225" y="1142"/>
                      <a:pt x="2762" y="1018"/>
                    </a:cubicBezTo>
                    <a:cubicBezTo>
                      <a:pt x="1821" y="818"/>
                      <a:pt x="911" y="463"/>
                      <a:pt x="6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90" name="Google Shape;2590;p28"/>
              <p:cNvSpPr/>
              <p:nvPr/>
            </p:nvSpPr>
            <p:spPr>
              <a:xfrm>
                <a:off x="-502925" y="2158875"/>
                <a:ext cx="28950" cy="22000"/>
              </a:xfrm>
              <a:custGeom>
                <a:avLst/>
                <a:gdLst/>
                <a:ahLst/>
                <a:cxnLst/>
                <a:rect l="l" t="t" r="r" b="b"/>
                <a:pathLst>
                  <a:path w="1158" h="880" extrusionOk="0">
                    <a:moveTo>
                      <a:pt x="355" y="46"/>
                    </a:moveTo>
                    <a:cubicBezTo>
                      <a:pt x="0" y="216"/>
                      <a:pt x="170" y="756"/>
                      <a:pt x="509" y="833"/>
                    </a:cubicBezTo>
                    <a:lnTo>
                      <a:pt x="509" y="833"/>
                    </a:lnTo>
                    <a:cubicBezTo>
                      <a:pt x="710" y="880"/>
                      <a:pt x="941" y="772"/>
                      <a:pt x="1018" y="571"/>
                    </a:cubicBezTo>
                    <a:lnTo>
                      <a:pt x="1018" y="571"/>
                    </a:lnTo>
                    <a:cubicBezTo>
                      <a:pt x="1157" y="247"/>
                      <a:pt x="864" y="0"/>
                      <a:pt x="571" y="0"/>
                    </a:cubicBezTo>
                    <a:lnTo>
                      <a:pt x="571" y="0"/>
                    </a:lnTo>
                    <a:cubicBezTo>
                      <a:pt x="494" y="0"/>
                      <a:pt x="417" y="16"/>
                      <a:pt x="355" y="46"/>
                    </a:cubicBezTo>
                  </a:path>
                </a:pathLst>
              </a:custGeom>
              <a:solidFill>
                <a:srgbClr val="4458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91" name="Google Shape;2591;p28"/>
              <p:cNvSpPr/>
              <p:nvPr/>
            </p:nvSpPr>
            <p:spPr>
              <a:xfrm>
                <a:off x="-498700" y="2165025"/>
                <a:ext cx="16625" cy="12775"/>
              </a:xfrm>
              <a:custGeom>
                <a:avLst/>
                <a:gdLst/>
                <a:ahLst/>
                <a:cxnLst/>
                <a:rect l="l" t="t" r="r" b="b"/>
                <a:pathLst>
                  <a:path w="665" h="511" extrusionOk="0">
                    <a:moveTo>
                      <a:pt x="201" y="32"/>
                    </a:moveTo>
                    <a:cubicBezTo>
                      <a:pt x="1" y="124"/>
                      <a:pt x="93" y="433"/>
                      <a:pt x="294" y="479"/>
                    </a:cubicBezTo>
                    <a:lnTo>
                      <a:pt x="294" y="479"/>
                    </a:lnTo>
                    <a:cubicBezTo>
                      <a:pt x="402" y="510"/>
                      <a:pt x="541" y="448"/>
                      <a:pt x="587" y="340"/>
                    </a:cubicBezTo>
                    <a:lnTo>
                      <a:pt x="587" y="340"/>
                    </a:lnTo>
                    <a:cubicBezTo>
                      <a:pt x="664" y="140"/>
                      <a:pt x="510" y="1"/>
                      <a:pt x="325" y="1"/>
                    </a:cubicBezTo>
                    <a:lnTo>
                      <a:pt x="325" y="1"/>
                    </a:lnTo>
                    <a:cubicBezTo>
                      <a:pt x="279" y="1"/>
                      <a:pt x="248" y="1"/>
                      <a:pt x="201" y="32"/>
                    </a:cubicBezTo>
                  </a:path>
                </a:pathLst>
              </a:custGeom>
              <a:solidFill>
                <a:srgbClr val="4458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92" name="Google Shape;2592;p28"/>
              <p:cNvSpPr/>
              <p:nvPr/>
            </p:nvSpPr>
            <p:spPr>
              <a:xfrm>
                <a:off x="-506400" y="2583975"/>
                <a:ext cx="28950" cy="22000"/>
              </a:xfrm>
              <a:custGeom>
                <a:avLst/>
                <a:gdLst/>
                <a:ahLst/>
                <a:cxnLst/>
                <a:rect l="l" t="t" r="r" b="b"/>
                <a:pathLst>
                  <a:path w="1158" h="880" extrusionOk="0">
                    <a:moveTo>
                      <a:pt x="340" y="46"/>
                    </a:moveTo>
                    <a:cubicBezTo>
                      <a:pt x="0" y="216"/>
                      <a:pt x="170" y="756"/>
                      <a:pt x="509" y="833"/>
                    </a:cubicBezTo>
                    <a:lnTo>
                      <a:pt x="509" y="833"/>
                    </a:lnTo>
                    <a:cubicBezTo>
                      <a:pt x="710" y="880"/>
                      <a:pt x="941" y="772"/>
                      <a:pt x="1019" y="571"/>
                    </a:cubicBezTo>
                    <a:lnTo>
                      <a:pt x="1019" y="571"/>
                    </a:lnTo>
                    <a:cubicBezTo>
                      <a:pt x="1157" y="247"/>
                      <a:pt x="864" y="0"/>
                      <a:pt x="571" y="0"/>
                    </a:cubicBezTo>
                    <a:lnTo>
                      <a:pt x="571" y="0"/>
                    </a:lnTo>
                    <a:cubicBezTo>
                      <a:pt x="494" y="0"/>
                      <a:pt x="417" y="15"/>
                      <a:pt x="340" y="46"/>
                    </a:cubicBezTo>
                  </a:path>
                </a:pathLst>
              </a:custGeom>
              <a:solidFill>
                <a:srgbClr val="4458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93" name="Google Shape;2593;p28"/>
              <p:cNvSpPr/>
              <p:nvPr/>
            </p:nvSpPr>
            <p:spPr>
              <a:xfrm>
                <a:off x="-502175" y="2590125"/>
                <a:ext cx="16625" cy="12775"/>
              </a:xfrm>
              <a:custGeom>
                <a:avLst/>
                <a:gdLst/>
                <a:ahLst/>
                <a:cxnLst/>
                <a:rect l="l" t="t" r="r" b="b"/>
                <a:pathLst>
                  <a:path w="665" h="511" extrusionOk="0">
                    <a:moveTo>
                      <a:pt x="201" y="32"/>
                    </a:moveTo>
                    <a:cubicBezTo>
                      <a:pt x="1" y="124"/>
                      <a:pt x="93" y="433"/>
                      <a:pt x="294" y="479"/>
                    </a:cubicBezTo>
                    <a:lnTo>
                      <a:pt x="294" y="479"/>
                    </a:lnTo>
                    <a:cubicBezTo>
                      <a:pt x="402" y="510"/>
                      <a:pt x="541" y="448"/>
                      <a:pt x="587" y="340"/>
                    </a:cubicBezTo>
                    <a:lnTo>
                      <a:pt x="587" y="340"/>
                    </a:lnTo>
                    <a:cubicBezTo>
                      <a:pt x="664" y="140"/>
                      <a:pt x="510" y="1"/>
                      <a:pt x="325" y="1"/>
                    </a:cubicBezTo>
                    <a:lnTo>
                      <a:pt x="325" y="1"/>
                    </a:lnTo>
                    <a:cubicBezTo>
                      <a:pt x="279" y="1"/>
                      <a:pt x="232" y="1"/>
                      <a:pt x="201" y="32"/>
                    </a:cubicBezTo>
                    <a:close/>
                  </a:path>
                </a:pathLst>
              </a:custGeom>
              <a:solidFill>
                <a:srgbClr val="4458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94" name="Google Shape;2594;p28"/>
              <p:cNvSpPr/>
              <p:nvPr/>
            </p:nvSpPr>
            <p:spPr>
              <a:xfrm>
                <a:off x="-173125" y="2233700"/>
                <a:ext cx="27425" cy="22775"/>
              </a:xfrm>
              <a:custGeom>
                <a:avLst/>
                <a:gdLst/>
                <a:ahLst/>
                <a:cxnLst/>
                <a:rect l="l" t="t" r="r" b="b"/>
                <a:pathLst>
                  <a:path w="1097" h="911" extrusionOk="0">
                    <a:moveTo>
                      <a:pt x="16" y="386"/>
                    </a:moveTo>
                    <a:cubicBezTo>
                      <a:pt x="1" y="587"/>
                      <a:pt x="171" y="787"/>
                      <a:pt x="371" y="834"/>
                    </a:cubicBezTo>
                    <a:lnTo>
                      <a:pt x="371" y="834"/>
                    </a:lnTo>
                    <a:cubicBezTo>
                      <a:pt x="711" y="911"/>
                      <a:pt x="1096" y="494"/>
                      <a:pt x="849" y="201"/>
                    </a:cubicBezTo>
                    <a:lnTo>
                      <a:pt x="849" y="201"/>
                    </a:lnTo>
                    <a:cubicBezTo>
                      <a:pt x="741" y="62"/>
                      <a:pt x="587" y="1"/>
                      <a:pt x="433" y="1"/>
                    </a:cubicBezTo>
                    <a:lnTo>
                      <a:pt x="433" y="1"/>
                    </a:lnTo>
                    <a:cubicBezTo>
                      <a:pt x="232" y="1"/>
                      <a:pt x="32" y="124"/>
                      <a:pt x="16" y="386"/>
                    </a:cubicBezTo>
                    <a:close/>
                  </a:path>
                </a:pathLst>
              </a:custGeom>
              <a:solidFill>
                <a:srgbClr val="4458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95" name="Google Shape;2595;p28"/>
              <p:cNvSpPr/>
              <p:nvPr/>
            </p:nvSpPr>
            <p:spPr>
              <a:xfrm>
                <a:off x="-166950" y="2240650"/>
                <a:ext cx="15850" cy="13125"/>
              </a:xfrm>
              <a:custGeom>
                <a:avLst/>
                <a:gdLst/>
                <a:ahLst/>
                <a:cxnLst/>
                <a:rect l="l" t="t" r="r" b="b"/>
                <a:pathLst>
                  <a:path w="634" h="525" extrusionOk="0">
                    <a:moveTo>
                      <a:pt x="1" y="216"/>
                    </a:moveTo>
                    <a:cubicBezTo>
                      <a:pt x="1" y="340"/>
                      <a:pt x="93" y="463"/>
                      <a:pt x="201" y="494"/>
                    </a:cubicBezTo>
                    <a:lnTo>
                      <a:pt x="201" y="494"/>
                    </a:lnTo>
                    <a:cubicBezTo>
                      <a:pt x="402" y="525"/>
                      <a:pt x="633" y="293"/>
                      <a:pt x="494" y="108"/>
                    </a:cubicBezTo>
                    <a:lnTo>
                      <a:pt x="494" y="108"/>
                    </a:lnTo>
                    <a:cubicBezTo>
                      <a:pt x="433" y="31"/>
                      <a:pt x="340" y="0"/>
                      <a:pt x="248" y="0"/>
                    </a:cubicBezTo>
                    <a:lnTo>
                      <a:pt x="248" y="0"/>
                    </a:lnTo>
                    <a:cubicBezTo>
                      <a:pt x="124" y="0"/>
                      <a:pt x="16" y="77"/>
                      <a:pt x="1" y="216"/>
                    </a:cubicBezTo>
                  </a:path>
                </a:pathLst>
              </a:custGeom>
              <a:solidFill>
                <a:srgbClr val="4458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96" name="Google Shape;2596;p28"/>
              <p:cNvSpPr/>
              <p:nvPr/>
            </p:nvSpPr>
            <p:spPr>
              <a:xfrm>
                <a:off x="-355575" y="2617525"/>
                <a:ext cx="27400" cy="22775"/>
              </a:xfrm>
              <a:custGeom>
                <a:avLst/>
                <a:gdLst/>
                <a:ahLst/>
                <a:cxnLst/>
                <a:rect l="l" t="t" r="r" b="b"/>
                <a:pathLst>
                  <a:path w="1096" h="911" extrusionOk="0">
                    <a:moveTo>
                      <a:pt x="16" y="386"/>
                    </a:moveTo>
                    <a:cubicBezTo>
                      <a:pt x="0" y="602"/>
                      <a:pt x="170" y="803"/>
                      <a:pt x="371" y="849"/>
                    </a:cubicBezTo>
                    <a:lnTo>
                      <a:pt x="371" y="849"/>
                    </a:lnTo>
                    <a:cubicBezTo>
                      <a:pt x="710" y="911"/>
                      <a:pt x="1096" y="510"/>
                      <a:pt x="849" y="201"/>
                    </a:cubicBezTo>
                    <a:lnTo>
                      <a:pt x="849" y="201"/>
                    </a:lnTo>
                    <a:cubicBezTo>
                      <a:pt x="741" y="78"/>
                      <a:pt x="587" y="0"/>
                      <a:pt x="432" y="0"/>
                    </a:cubicBezTo>
                    <a:lnTo>
                      <a:pt x="432" y="0"/>
                    </a:lnTo>
                    <a:cubicBezTo>
                      <a:pt x="232" y="0"/>
                      <a:pt x="31" y="124"/>
                      <a:pt x="16" y="386"/>
                    </a:cubicBezTo>
                  </a:path>
                </a:pathLst>
              </a:custGeom>
              <a:solidFill>
                <a:srgbClr val="4458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97" name="Google Shape;2597;p28"/>
              <p:cNvSpPr/>
              <p:nvPr/>
            </p:nvSpPr>
            <p:spPr>
              <a:xfrm>
                <a:off x="-349400" y="2624475"/>
                <a:ext cx="15825" cy="13525"/>
              </a:xfrm>
              <a:custGeom>
                <a:avLst/>
                <a:gdLst/>
                <a:ahLst/>
                <a:cxnLst/>
                <a:rect l="l" t="t" r="r" b="b"/>
                <a:pathLst>
                  <a:path w="633" h="541" extrusionOk="0">
                    <a:moveTo>
                      <a:pt x="0" y="232"/>
                    </a:moveTo>
                    <a:cubicBezTo>
                      <a:pt x="0" y="355"/>
                      <a:pt x="93" y="463"/>
                      <a:pt x="201" y="494"/>
                    </a:cubicBezTo>
                    <a:lnTo>
                      <a:pt x="201" y="494"/>
                    </a:lnTo>
                    <a:cubicBezTo>
                      <a:pt x="401" y="540"/>
                      <a:pt x="633" y="293"/>
                      <a:pt x="494" y="124"/>
                    </a:cubicBezTo>
                    <a:lnTo>
                      <a:pt x="494" y="124"/>
                    </a:lnTo>
                    <a:cubicBezTo>
                      <a:pt x="432" y="46"/>
                      <a:pt x="340" y="0"/>
                      <a:pt x="247" y="0"/>
                    </a:cubicBezTo>
                    <a:lnTo>
                      <a:pt x="247" y="0"/>
                    </a:lnTo>
                    <a:cubicBezTo>
                      <a:pt x="124" y="0"/>
                      <a:pt x="16" y="77"/>
                      <a:pt x="0" y="232"/>
                    </a:cubicBezTo>
                  </a:path>
                </a:pathLst>
              </a:custGeom>
              <a:solidFill>
                <a:srgbClr val="4458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98" name="Google Shape;2598;p28"/>
              <p:cNvSpPr/>
              <p:nvPr/>
            </p:nvSpPr>
            <p:spPr>
              <a:xfrm>
                <a:off x="-428875" y="1718725"/>
                <a:ext cx="386550" cy="901150"/>
              </a:xfrm>
              <a:custGeom>
                <a:avLst/>
                <a:gdLst/>
                <a:ahLst/>
                <a:cxnLst/>
                <a:rect l="l" t="t" r="r" b="b"/>
                <a:pathLst>
                  <a:path w="15462" h="36046" extrusionOk="0">
                    <a:moveTo>
                      <a:pt x="14057" y="5432"/>
                    </a:moveTo>
                    <a:cubicBezTo>
                      <a:pt x="12777" y="14890"/>
                      <a:pt x="8688" y="23701"/>
                      <a:pt x="4645" y="32357"/>
                    </a:cubicBezTo>
                    <a:cubicBezTo>
                      <a:pt x="4198" y="33314"/>
                      <a:pt x="3735" y="34301"/>
                      <a:pt x="2917" y="34950"/>
                    </a:cubicBezTo>
                    <a:cubicBezTo>
                      <a:pt x="2099" y="35613"/>
                      <a:pt x="818" y="35844"/>
                      <a:pt x="1" y="35181"/>
                    </a:cubicBezTo>
                    <a:cubicBezTo>
                      <a:pt x="633" y="35983"/>
                      <a:pt x="1883" y="36045"/>
                      <a:pt x="2793" y="35582"/>
                    </a:cubicBezTo>
                    <a:cubicBezTo>
                      <a:pt x="3688" y="35119"/>
                      <a:pt x="4321" y="34255"/>
                      <a:pt x="4877" y="33406"/>
                    </a:cubicBezTo>
                    <a:cubicBezTo>
                      <a:pt x="8425" y="27975"/>
                      <a:pt x="10478" y="21710"/>
                      <a:pt x="12376" y="15508"/>
                    </a:cubicBezTo>
                    <a:cubicBezTo>
                      <a:pt x="13919" y="10447"/>
                      <a:pt x="15415" y="5293"/>
                      <a:pt x="15462" y="0"/>
                    </a:cubicBezTo>
                    <a:cubicBezTo>
                      <a:pt x="14783" y="2022"/>
                      <a:pt x="14304" y="4120"/>
                      <a:pt x="14042" y="6234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99" name="Google Shape;2599;p28"/>
              <p:cNvSpPr/>
              <p:nvPr/>
            </p:nvSpPr>
            <p:spPr>
              <a:xfrm>
                <a:off x="-217475" y="1230750"/>
                <a:ext cx="142375" cy="324575"/>
              </a:xfrm>
              <a:custGeom>
                <a:avLst/>
                <a:gdLst/>
                <a:ahLst/>
                <a:cxnLst/>
                <a:rect l="l" t="t" r="r" b="b"/>
                <a:pathLst>
                  <a:path w="5695" h="12983" extrusionOk="0">
                    <a:moveTo>
                      <a:pt x="4273" y="0"/>
                    </a:moveTo>
                    <a:cubicBezTo>
                      <a:pt x="4167" y="0"/>
                      <a:pt x="4032" y="125"/>
                      <a:pt x="3842" y="371"/>
                    </a:cubicBezTo>
                    <a:cubicBezTo>
                      <a:pt x="2701" y="1867"/>
                      <a:pt x="2130" y="4290"/>
                      <a:pt x="1528" y="6033"/>
                    </a:cubicBezTo>
                    <a:cubicBezTo>
                      <a:pt x="1019" y="7484"/>
                      <a:pt x="571" y="8950"/>
                      <a:pt x="170" y="10416"/>
                    </a:cubicBezTo>
                    <a:cubicBezTo>
                      <a:pt x="77" y="10755"/>
                      <a:pt x="0" y="11095"/>
                      <a:pt x="62" y="11434"/>
                    </a:cubicBezTo>
                    <a:cubicBezTo>
                      <a:pt x="157" y="11893"/>
                      <a:pt x="298" y="12065"/>
                      <a:pt x="458" y="12065"/>
                    </a:cubicBezTo>
                    <a:cubicBezTo>
                      <a:pt x="844" y="12065"/>
                      <a:pt x="1333" y="11054"/>
                      <a:pt x="1497" y="10693"/>
                    </a:cubicBezTo>
                    <a:cubicBezTo>
                      <a:pt x="1975" y="9675"/>
                      <a:pt x="2392" y="8641"/>
                      <a:pt x="2778" y="7576"/>
                    </a:cubicBezTo>
                    <a:lnTo>
                      <a:pt x="2778" y="7576"/>
                    </a:lnTo>
                    <a:cubicBezTo>
                      <a:pt x="2562" y="8718"/>
                      <a:pt x="2330" y="9860"/>
                      <a:pt x="2114" y="11002"/>
                    </a:cubicBezTo>
                    <a:cubicBezTo>
                      <a:pt x="2029" y="11456"/>
                      <a:pt x="2257" y="12982"/>
                      <a:pt x="3016" y="12982"/>
                    </a:cubicBezTo>
                    <a:cubicBezTo>
                      <a:pt x="3082" y="12982"/>
                      <a:pt x="3151" y="12971"/>
                      <a:pt x="3225" y="12946"/>
                    </a:cubicBezTo>
                    <a:cubicBezTo>
                      <a:pt x="3827" y="12730"/>
                      <a:pt x="3889" y="9721"/>
                      <a:pt x="3981" y="9089"/>
                    </a:cubicBezTo>
                    <a:lnTo>
                      <a:pt x="3981" y="9089"/>
                    </a:lnTo>
                    <a:cubicBezTo>
                      <a:pt x="3904" y="10107"/>
                      <a:pt x="3904" y="11110"/>
                      <a:pt x="3935" y="12128"/>
                    </a:cubicBezTo>
                    <a:cubicBezTo>
                      <a:pt x="3950" y="12406"/>
                      <a:pt x="3997" y="12746"/>
                      <a:pt x="4259" y="12869"/>
                    </a:cubicBezTo>
                    <a:cubicBezTo>
                      <a:pt x="4311" y="12893"/>
                      <a:pt x="4366" y="12904"/>
                      <a:pt x="4423" y="12904"/>
                    </a:cubicBezTo>
                    <a:cubicBezTo>
                      <a:pt x="4619" y="12904"/>
                      <a:pt x="4827" y="12771"/>
                      <a:pt x="4923" y="12591"/>
                    </a:cubicBezTo>
                    <a:cubicBezTo>
                      <a:pt x="5061" y="12360"/>
                      <a:pt x="5077" y="12082"/>
                      <a:pt x="5077" y="11820"/>
                    </a:cubicBezTo>
                    <a:cubicBezTo>
                      <a:pt x="5169" y="8657"/>
                      <a:pt x="5694" y="5154"/>
                      <a:pt x="5169" y="2022"/>
                    </a:cubicBezTo>
                    <a:lnTo>
                      <a:pt x="5169" y="2022"/>
                    </a:lnTo>
                    <a:cubicBezTo>
                      <a:pt x="4830" y="2731"/>
                      <a:pt x="4583" y="3595"/>
                      <a:pt x="4413" y="4367"/>
                    </a:cubicBezTo>
                    <a:cubicBezTo>
                      <a:pt x="4660" y="3179"/>
                      <a:pt x="4845" y="1744"/>
                      <a:pt x="4568" y="540"/>
                    </a:cubicBezTo>
                    <a:cubicBezTo>
                      <a:pt x="4484" y="179"/>
                      <a:pt x="4399" y="0"/>
                      <a:pt x="427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00" name="Google Shape;2600;p28"/>
              <p:cNvSpPr/>
              <p:nvPr/>
            </p:nvSpPr>
            <p:spPr>
              <a:xfrm>
                <a:off x="-360975" y="1792200"/>
                <a:ext cx="190975" cy="271450"/>
              </a:xfrm>
              <a:custGeom>
                <a:avLst/>
                <a:gdLst/>
                <a:ahLst/>
                <a:cxnLst/>
                <a:rect l="l" t="t" r="r" b="b"/>
                <a:pathLst>
                  <a:path w="7639" h="10858" extrusionOk="0">
                    <a:moveTo>
                      <a:pt x="2315" y="1"/>
                    </a:moveTo>
                    <a:cubicBezTo>
                      <a:pt x="2011" y="1"/>
                      <a:pt x="1679" y="379"/>
                      <a:pt x="1482" y="934"/>
                    </a:cubicBezTo>
                    <a:cubicBezTo>
                      <a:pt x="664" y="3388"/>
                      <a:pt x="386" y="6304"/>
                      <a:pt x="77" y="8865"/>
                    </a:cubicBezTo>
                    <a:cubicBezTo>
                      <a:pt x="47" y="9174"/>
                      <a:pt x="0" y="9498"/>
                      <a:pt x="77" y="9807"/>
                    </a:cubicBezTo>
                    <a:cubicBezTo>
                      <a:pt x="155" y="10100"/>
                      <a:pt x="371" y="10362"/>
                      <a:pt x="664" y="10393"/>
                    </a:cubicBezTo>
                    <a:cubicBezTo>
                      <a:pt x="671" y="10393"/>
                      <a:pt x="678" y="10393"/>
                      <a:pt x="685" y="10393"/>
                    </a:cubicBezTo>
                    <a:cubicBezTo>
                      <a:pt x="1045" y="10393"/>
                      <a:pt x="1331" y="10015"/>
                      <a:pt x="1528" y="9652"/>
                    </a:cubicBezTo>
                    <a:cubicBezTo>
                      <a:pt x="2036" y="8732"/>
                      <a:pt x="2410" y="7726"/>
                      <a:pt x="2649" y="6700"/>
                    </a:cubicBezTo>
                    <a:lnTo>
                      <a:pt x="2649" y="6700"/>
                    </a:lnTo>
                    <a:cubicBezTo>
                      <a:pt x="2464" y="7564"/>
                      <a:pt x="2287" y="8439"/>
                      <a:pt x="2099" y="9313"/>
                    </a:cubicBezTo>
                    <a:cubicBezTo>
                      <a:pt x="2006" y="9791"/>
                      <a:pt x="1960" y="10439"/>
                      <a:pt x="2361" y="10624"/>
                    </a:cubicBezTo>
                    <a:cubicBezTo>
                      <a:pt x="2428" y="10659"/>
                      <a:pt x="2497" y="10675"/>
                      <a:pt x="2566" y="10675"/>
                    </a:cubicBezTo>
                    <a:cubicBezTo>
                      <a:pt x="2892" y="10675"/>
                      <a:pt x="3222" y="10323"/>
                      <a:pt x="3426" y="9992"/>
                    </a:cubicBezTo>
                    <a:cubicBezTo>
                      <a:pt x="3963" y="9132"/>
                      <a:pt x="4333" y="8119"/>
                      <a:pt x="4473" y="7091"/>
                    </a:cubicBezTo>
                    <a:lnTo>
                      <a:pt x="4473" y="7091"/>
                    </a:lnTo>
                    <a:cubicBezTo>
                      <a:pt x="4369" y="7885"/>
                      <a:pt x="4512" y="10779"/>
                      <a:pt x="5416" y="10856"/>
                    </a:cubicBezTo>
                    <a:cubicBezTo>
                      <a:pt x="5429" y="10857"/>
                      <a:pt x="5441" y="10857"/>
                      <a:pt x="5453" y="10857"/>
                    </a:cubicBezTo>
                    <a:cubicBezTo>
                      <a:pt x="6356" y="10857"/>
                      <a:pt x="6854" y="8085"/>
                      <a:pt x="7036" y="7415"/>
                    </a:cubicBezTo>
                    <a:cubicBezTo>
                      <a:pt x="7438" y="5779"/>
                      <a:pt x="7638" y="4097"/>
                      <a:pt x="7623" y="2431"/>
                    </a:cubicBezTo>
                    <a:cubicBezTo>
                      <a:pt x="7623" y="2082"/>
                      <a:pt x="7459" y="1627"/>
                      <a:pt x="7203" y="1627"/>
                    </a:cubicBezTo>
                    <a:cubicBezTo>
                      <a:pt x="7165" y="1627"/>
                      <a:pt x="7125" y="1638"/>
                      <a:pt x="7083" y="1660"/>
                    </a:cubicBezTo>
                    <a:cubicBezTo>
                      <a:pt x="6388" y="2647"/>
                      <a:pt x="5848" y="3758"/>
                      <a:pt x="5478" y="4915"/>
                    </a:cubicBezTo>
                    <a:cubicBezTo>
                      <a:pt x="5601" y="3897"/>
                      <a:pt x="5509" y="2863"/>
                      <a:pt x="5200" y="1906"/>
                    </a:cubicBezTo>
                    <a:cubicBezTo>
                      <a:pt x="5110" y="1635"/>
                      <a:pt x="4946" y="1335"/>
                      <a:pt x="4680" y="1335"/>
                    </a:cubicBezTo>
                    <a:cubicBezTo>
                      <a:pt x="4674" y="1335"/>
                      <a:pt x="4667" y="1335"/>
                      <a:pt x="4660" y="1335"/>
                    </a:cubicBezTo>
                    <a:cubicBezTo>
                      <a:pt x="4475" y="1366"/>
                      <a:pt x="4321" y="1552"/>
                      <a:pt x="4197" y="1737"/>
                    </a:cubicBezTo>
                    <a:cubicBezTo>
                      <a:pt x="3673" y="2554"/>
                      <a:pt x="3302" y="3480"/>
                      <a:pt x="3102" y="4452"/>
                    </a:cubicBezTo>
                    <a:cubicBezTo>
                      <a:pt x="3194" y="3233"/>
                      <a:pt x="3194" y="1829"/>
                      <a:pt x="2870" y="672"/>
                    </a:cubicBezTo>
                    <a:cubicBezTo>
                      <a:pt x="2741" y="199"/>
                      <a:pt x="2535" y="1"/>
                      <a:pt x="231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01" name="Google Shape;2601;p28"/>
              <p:cNvSpPr/>
              <p:nvPr/>
            </p:nvSpPr>
            <p:spPr>
              <a:xfrm>
                <a:off x="-419225" y="2326075"/>
                <a:ext cx="109325" cy="204800"/>
              </a:xfrm>
              <a:custGeom>
                <a:avLst/>
                <a:gdLst/>
                <a:ahLst/>
                <a:cxnLst/>
                <a:rect l="l" t="t" r="r" b="b"/>
                <a:pathLst>
                  <a:path w="4373" h="8192" extrusionOk="0">
                    <a:moveTo>
                      <a:pt x="1272" y="0"/>
                    </a:moveTo>
                    <a:cubicBezTo>
                      <a:pt x="850" y="0"/>
                      <a:pt x="421" y="778"/>
                      <a:pt x="386" y="1135"/>
                    </a:cubicBezTo>
                    <a:cubicBezTo>
                      <a:pt x="186" y="3156"/>
                      <a:pt x="0" y="5193"/>
                      <a:pt x="232" y="7199"/>
                    </a:cubicBezTo>
                    <a:cubicBezTo>
                      <a:pt x="278" y="7569"/>
                      <a:pt x="371" y="7986"/>
                      <a:pt x="695" y="8140"/>
                    </a:cubicBezTo>
                    <a:cubicBezTo>
                      <a:pt x="776" y="8176"/>
                      <a:pt x="860" y="8191"/>
                      <a:pt x="944" y="8191"/>
                    </a:cubicBezTo>
                    <a:cubicBezTo>
                      <a:pt x="1117" y="8191"/>
                      <a:pt x="1290" y="8126"/>
                      <a:pt x="1435" y="8032"/>
                    </a:cubicBezTo>
                    <a:cubicBezTo>
                      <a:pt x="1651" y="7878"/>
                      <a:pt x="1790" y="7662"/>
                      <a:pt x="1945" y="7446"/>
                    </a:cubicBezTo>
                    <a:cubicBezTo>
                      <a:pt x="2963" y="5872"/>
                      <a:pt x="3719" y="4129"/>
                      <a:pt x="4197" y="2323"/>
                    </a:cubicBezTo>
                    <a:cubicBezTo>
                      <a:pt x="4372" y="1653"/>
                      <a:pt x="3831" y="459"/>
                      <a:pt x="2977" y="459"/>
                    </a:cubicBezTo>
                    <a:cubicBezTo>
                      <a:pt x="2927" y="459"/>
                      <a:pt x="2876" y="463"/>
                      <a:pt x="2824" y="472"/>
                    </a:cubicBezTo>
                    <a:cubicBezTo>
                      <a:pt x="2469" y="518"/>
                      <a:pt x="2315" y="950"/>
                      <a:pt x="2238" y="1305"/>
                    </a:cubicBezTo>
                    <a:cubicBezTo>
                      <a:pt x="2053" y="2138"/>
                      <a:pt x="1852" y="2971"/>
                      <a:pt x="1667" y="3820"/>
                    </a:cubicBezTo>
                    <a:cubicBezTo>
                      <a:pt x="1698" y="2894"/>
                      <a:pt x="1744" y="1968"/>
                      <a:pt x="1775" y="1027"/>
                    </a:cubicBezTo>
                    <a:cubicBezTo>
                      <a:pt x="1790" y="796"/>
                      <a:pt x="1790" y="533"/>
                      <a:pt x="1682" y="317"/>
                    </a:cubicBezTo>
                    <a:cubicBezTo>
                      <a:pt x="1557" y="90"/>
                      <a:pt x="1415" y="0"/>
                      <a:pt x="1272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02" name="Google Shape;2602;p28"/>
              <p:cNvSpPr/>
              <p:nvPr/>
            </p:nvSpPr>
            <p:spPr>
              <a:xfrm>
                <a:off x="-106375" y="1029375"/>
                <a:ext cx="105325" cy="74100"/>
              </a:xfrm>
              <a:custGeom>
                <a:avLst/>
                <a:gdLst/>
                <a:ahLst/>
                <a:cxnLst/>
                <a:rect l="l" t="t" r="r" b="b"/>
                <a:pathLst>
                  <a:path w="4213" h="2964" extrusionOk="0">
                    <a:moveTo>
                      <a:pt x="185" y="1"/>
                    </a:moveTo>
                    <a:cubicBezTo>
                      <a:pt x="31" y="618"/>
                      <a:pt x="0" y="1266"/>
                      <a:pt x="77" y="1899"/>
                    </a:cubicBezTo>
                    <a:lnTo>
                      <a:pt x="77" y="1899"/>
                    </a:lnTo>
                    <a:cubicBezTo>
                      <a:pt x="77" y="2022"/>
                      <a:pt x="108" y="2130"/>
                      <a:pt x="124" y="2254"/>
                    </a:cubicBezTo>
                    <a:lnTo>
                      <a:pt x="124" y="2254"/>
                    </a:lnTo>
                    <a:cubicBezTo>
                      <a:pt x="278" y="2331"/>
                      <a:pt x="509" y="2392"/>
                      <a:pt x="695" y="2377"/>
                    </a:cubicBezTo>
                    <a:lnTo>
                      <a:pt x="695" y="2377"/>
                    </a:lnTo>
                    <a:cubicBezTo>
                      <a:pt x="803" y="1899"/>
                      <a:pt x="1034" y="1436"/>
                      <a:pt x="1142" y="957"/>
                    </a:cubicBezTo>
                    <a:lnTo>
                      <a:pt x="1142" y="957"/>
                    </a:lnTo>
                    <a:cubicBezTo>
                      <a:pt x="1697" y="1065"/>
                      <a:pt x="2330" y="1220"/>
                      <a:pt x="2886" y="1343"/>
                    </a:cubicBezTo>
                    <a:lnTo>
                      <a:pt x="2886" y="1343"/>
                    </a:lnTo>
                    <a:cubicBezTo>
                      <a:pt x="2762" y="1775"/>
                      <a:pt x="2670" y="2223"/>
                      <a:pt x="2546" y="2655"/>
                    </a:cubicBezTo>
                    <a:lnTo>
                      <a:pt x="2546" y="2655"/>
                    </a:lnTo>
                    <a:cubicBezTo>
                      <a:pt x="2747" y="2824"/>
                      <a:pt x="2978" y="2948"/>
                      <a:pt x="3241" y="2963"/>
                    </a:cubicBezTo>
                    <a:lnTo>
                      <a:pt x="3241" y="2963"/>
                    </a:lnTo>
                    <a:cubicBezTo>
                      <a:pt x="3719" y="2315"/>
                      <a:pt x="4043" y="1482"/>
                      <a:pt x="4213" y="711"/>
                    </a:cubicBezTo>
                    <a:lnTo>
                      <a:pt x="4213" y="711"/>
                    </a:lnTo>
                    <a:lnTo>
                      <a:pt x="4213" y="695"/>
                    </a:lnTo>
                    <a:cubicBezTo>
                      <a:pt x="3055" y="170"/>
                      <a:pt x="1790" y="1"/>
                      <a:pt x="525" y="1"/>
                    </a:cubicBezTo>
                    <a:lnTo>
                      <a:pt x="525" y="1"/>
                    </a:lnTo>
                    <a:cubicBezTo>
                      <a:pt x="417" y="1"/>
                      <a:pt x="293" y="1"/>
                      <a:pt x="185" y="1"/>
                    </a:cubicBezTo>
                  </a:path>
                </a:pathLst>
              </a:custGeom>
              <a:solidFill>
                <a:srgbClr val="4458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03" name="Google Shape;2603;p28"/>
              <p:cNvSpPr/>
              <p:nvPr/>
            </p:nvSpPr>
            <p:spPr>
              <a:xfrm>
                <a:off x="-104450" y="1042875"/>
                <a:ext cx="103400" cy="60600"/>
              </a:xfrm>
              <a:custGeom>
                <a:avLst/>
                <a:gdLst/>
                <a:ahLst/>
                <a:cxnLst/>
                <a:rect l="l" t="t" r="r" b="b"/>
                <a:pathLst>
                  <a:path w="4136" h="2424" extrusionOk="0">
                    <a:moveTo>
                      <a:pt x="371" y="1374"/>
                    </a:moveTo>
                    <a:cubicBezTo>
                      <a:pt x="247" y="1374"/>
                      <a:pt x="124" y="1374"/>
                      <a:pt x="0" y="1359"/>
                    </a:cubicBezTo>
                    <a:lnTo>
                      <a:pt x="0" y="1359"/>
                    </a:lnTo>
                    <a:cubicBezTo>
                      <a:pt x="0" y="1482"/>
                      <a:pt x="31" y="1590"/>
                      <a:pt x="47" y="1714"/>
                    </a:cubicBezTo>
                    <a:lnTo>
                      <a:pt x="47" y="1714"/>
                    </a:lnTo>
                    <a:cubicBezTo>
                      <a:pt x="201" y="1791"/>
                      <a:pt x="432" y="1852"/>
                      <a:pt x="618" y="1837"/>
                    </a:cubicBezTo>
                    <a:lnTo>
                      <a:pt x="618" y="1837"/>
                    </a:lnTo>
                    <a:cubicBezTo>
                      <a:pt x="726" y="1359"/>
                      <a:pt x="957" y="896"/>
                      <a:pt x="1065" y="417"/>
                    </a:cubicBezTo>
                    <a:lnTo>
                      <a:pt x="1065" y="417"/>
                    </a:lnTo>
                    <a:cubicBezTo>
                      <a:pt x="1620" y="525"/>
                      <a:pt x="2253" y="680"/>
                      <a:pt x="2809" y="803"/>
                    </a:cubicBezTo>
                    <a:lnTo>
                      <a:pt x="2809" y="803"/>
                    </a:lnTo>
                    <a:cubicBezTo>
                      <a:pt x="2685" y="1235"/>
                      <a:pt x="2593" y="1683"/>
                      <a:pt x="2469" y="2115"/>
                    </a:cubicBezTo>
                    <a:lnTo>
                      <a:pt x="2469" y="2115"/>
                    </a:lnTo>
                    <a:cubicBezTo>
                      <a:pt x="2670" y="2284"/>
                      <a:pt x="2901" y="2408"/>
                      <a:pt x="3164" y="2423"/>
                    </a:cubicBezTo>
                    <a:lnTo>
                      <a:pt x="3164" y="2423"/>
                    </a:lnTo>
                    <a:cubicBezTo>
                      <a:pt x="3642" y="1775"/>
                      <a:pt x="3966" y="942"/>
                      <a:pt x="4136" y="171"/>
                    </a:cubicBezTo>
                    <a:lnTo>
                      <a:pt x="4136" y="171"/>
                    </a:lnTo>
                    <a:cubicBezTo>
                      <a:pt x="3981" y="263"/>
                      <a:pt x="3842" y="387"/>
                      <a:pt x="3750" y="525"/>
                    </a:cubicBezTo>
                    <a:lnTo>
                      <a:pt x="3750" y="525"/>
                    </a:lnTo>
                    <a:cubicBezTo>
                      <a:pt x="3488" y="896"/>
                      <a:pt x="3380" y="1374"/>
                      <a:pt x="3164" y="1775"/>
                    </a:cubicBezTo>
                    <a:lnTo>
                      <a:pt x="3164" y="1775"/>
                    </a:lnTo>
                    <a:cubicBezTo>
                      <a:pt x="3025" y="1775"/>
                      <a:pt x="2870" y="1714"/>
                      <a:pt x="2793" y="1606"/>
                    </a:cubicBezTo>
                    <a:lnTo>
                      <a:pt x="2793" y="1606"/>
                    </a:lnTo>
                    <a:cubicBezTo>
                      <a:pt x="2839" y="1251"/>
                      <a:pt x="2947" y="896"/>
                      <a:pt x="3086" y="572"/>
                    </a:cubicBezTo>
                    <a:lnTo>
                      <a:pt x="3086" y="572"/>
                    </a:lnTo>
                    <a:cubicBezTo>
                      <a:pt x="2346" y="279"/>
                      <a:pt x="1667" y="109"/>
                      <a:pt x="880" y="1"/>
                    </a:cubicBezTo>
                    <a:lnTo>
                      <a:pt x="880" y="1"/>
                    </a:lnTo>
                    <a:cubicBezTo>
                      <a:pt x="772" y="479"/>
                      <a:pt x="571" y="927"/>
                      <a:pt x="371" y="1374"/>
                    </a:cubicBezTo>
                  </a:path>
                </a:pathLst>
              </a:custGeom>
              <a:solidFill>
                <a:srgbClr val="4458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04" name="Google Shape;2604;p28"/>
              <p:cNvSpPr/>
              <p:nvPr/>
            </p:nvSpPr>
            <p:spPr>
              <a:xfrm>
                <a:off x="-495225" y="2692350"/>
                <a:ext cx="104575" cy="79125"/>
              </a:xfrm>
              <a:custGeom>
                <a:avLst/>
                <a:gdLst/>
                <a:ahLst/>
                <a:cxnLst/>
                <a:rect l="l" t="t" r="r" b="b"/>
                <a:pathLst>
                  <a:path w="4183" h="3165" extrusionOk="0">
                    <a:moveTo>
                      <a:pt x="926" y="1"/>
                    </a:moveTo>
                    <a:cubicBezTo>
                      <a:pt x="849" y="93"/>
                      <a:pt x="788" y="186"/>
                      <a:pt x="726" y="279"/>
                    </a:cubicBezTo>
                    <a:lnTo>
                      <a:pt x="726" y="279"/>
                    </a:lnTo>
                    <a:cubicBezTo>
                      <a:pt x="371" y="819"/>
                      <a:pt x="124" y="1420"/>
                      <a:pt x="1" y="2038"/>
                    </a:cubicBezTo>
                    <a:lnTo>
                      <a:pt x="1" y="2038"/>
                    </a:lnTo>
                    <a:cubicBezTo>
                      <a:pt x="1220" y="2670"/>
                      <a:pt x="2547" y="3133"/>
                      <a:pt x="3920" y="3164"/>
                    </a:cubicBezTo>
                    <a:lnTo>
                      <a:pt x="3920" y="3164"/>
                    </a:lnTo>
                    <a:lnTo>
                      <a:pt x="3920" y="3164"/>
                    </a:lnTo>
                    <a:cubicBezTo>
                      <a:pt x="4120" y="2393"/>
                      <a:pt x="4182" y="1498"/>
                      <a:pt x="4028" y="711"/>
                    </a:cubicBezTo>
                    <a:lnTo>
                      <a:pt x="4028" y="711"/>
                    </a:lnTo>
                    <a:cubicBezTo>
                      <a:pt x="3781" y="603"/>
                      <a:pt x="3534" y="618"/>
                      <a:pt x="3272" y="680"/>
                    </a:cubicBezTo>
                    <a:lnTo>
                      <a:pt x="3272" y="680"/>
                    </a:lnTo>
                    <a:cubicBezTo>
                      <a:pt x="3195" y="1127"/>
                      <a:pt x="3087" y="1559"/>
                      <a:pt x="3010" y="2022"/>
                    </a:cubicBezTo>
                    <a:lnTo>
                      <a:pt x="3010" y="2022"/>
                    </a:lnTo>
                    <a:cubicBezTo>
                      <a:pt x="2454" y="1883"/>
                      <a:pt x="1821" y="1744"/>
                      <a:pt x="1266" y="1606"/>
                    </a:cubicBezTo>
                    <a:lnTo>
                      <a:pt x="1266" y="1606"/>
                    </a:lnTo>
                    <a:cubicBezTo>
                      <a:pt x="1374" y="1112"/>
                      <a:pt x="1374" y="603"/>
                      <a:pt x="1482" y="124"/>
                    </a:cubicBezTo>
                    <a:lnTo>
                      <a:pt x="1482" y="124"/>
                    </a:lnTo>
                    <a:cubicBezTo>
                      <a:pt x="1343" y="32"/>
                      <a:pt x="1112" y="1"/>
                      <a:pt x="942" y="1"/>
                    </a:cubicBezTo>
                    <a:lnTo>
                      <a:pt x="942" y="1"/>
                    </a:lnTo>
                    <a:cubicBezTo>
                      <a:pt x="926" y="1"/>
                      <a:pt x="926" y="1"/>
                      <a:pt x="926" y="1"/>
                    </a:cubicBezTo>
                  </a:path>
                </a:pathLst>
              </a:custGeom>
              <a:solidFill>
                <a:srgbClr val="4458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05" name="Google Shape;2605;p28"/>
              <p:cNvSpPr/>
              <p:nvPr/>
            </p:nvSpPr>
            <p:spPr>
              <a:xfrm>
                <a:off x="-477100" y="2692350"/>
                <a:ext cx="86450" cy="79125"/>
              </a:xfrm>
              <a:custGeom>
                <a:avLst/>
                <a:gdLst/>
                <a:ahLst/>
                <a:cxnLst/>
                <a:rect l="l" t="t" r="r" b="b"/>
                <a:pathLst>
                  <a:path w="3458" h="3165" extrusionOk="0">
                    <a:moveTo>
                      <a:pt x="201" y="1"/>
                    </a:moveTo>
                    <a:cubicBezTo>
                      <a:pt x="124" y="93"/>
                      <a:pt x="63" y="186"/>
                      <a:pt x="1" y="279"/>
                    </a:cubicBezTo>
                    <a:lnTo>
                      <a:pt x="1" y="279"/>
                    </a:lnTo>
                    <a:cubicBezTo>
                      <a:pt x="109" y="340"/>
                      <a:pt x="232" y="387"/>
                      <a:pt x="356" y="433"/>
                    </a:cubicBezTo>
                    <a:lnTo>
                      <a:pt x="356" y="433"/>
                    </a:lnTo>
                    <a:cubicBezTo>
                      <a:pt x="325" y="927"/>
                      <a:pt x="309" y="1420"/>
                      <a:pt x="201" y="1883"/>
                    </a:cubicBezTo>
                    <a:lnTo>
                      <a:pt x="201" y="1883"/>
                    </a:lnTo>
                    <a:cubicBezTo>
                      <a:pt x="942" y="2146"/>
                      <a:pt x="1636" y="2269"/>
                      <a:pt x="2423" y="2346"/>
                    </a:cubicBezTo>
                    <a:lnTo>
                      <a:pt x="2423" y="2346"/>
                    </a:lnTo>
                    <a:cubicBezTo>
                      <a:pt x="2439" y="1991"/>
                      <a:pt x="2501" y="1621"/>
                      <a:pt x="2609" y="1282"/>
                    </a:cubicBezTo>
                    <a:lnTo>
                      <a:pt x="2609" y="1282"/>
                    </a:lnTo>
                    <a:cubicBezTo>
                      <a:pt x="2747" y="1220"/>
                      <a:pt x="2902" y="1220"/>
                      <a:pt x="3041" y="1297"/>
                    </a:cubicBezTo>
                    <a:lnTo>
                      <a:pt x="3041" y="1297"/>
                    </a:lnTo>
                    <a:cubicBezTo>
                      <a:pt x="3041" y="1760"/>
                      <a:pt x="2933" y="2223"/>
                      <a:pt x="3010" y="2670"/>
                    </a:cubicBezTo>
                    <a:lnTo>
                      <a:pt x="3010" y="2670"/>
                    </a:lnTo>
                    <a:cubicBezTo>
                      <a:pt x="3041" y="2840"/>
                      <a:pt x="3102" y="3010"/>
                      <a:pt x="3195" y="3164"/>
                    </a:cubicBezTo>
                    <a:lnTo>
                      <a:pt x="3195" y="3164"/>
                    </a:lnTo>
                    <a:cubicBezTo>
                      <a:pt x="3395" y="2393"/>
                      <a:pt x="3457" y="1498"/>
                      <a:pt x="3303" y="711"/>
                    </a:cubicBezTo>
                    <a:lnTo>
                      <a:pt x="3303" y="711"/>
                    </a:lnTo>
                    <a:cubicBezTo>
                      <a:pt x="3056" y="603"/>
                      <a:pt x="2809" y="618"/>
                      <a:pt x="2547" y="680"/>
                    </a:cubicBezTo>
                    <a:lnTo>
                      <a:pt x="2547" y="680"/>
                    </a:lnTo>
                    <a:cubicBezTo>
                      <a:pt x="2470" y="1127"/>
                      <a:pt x="2362" y="1559"/>
                      <a:pt x="2285" y="2022"/>
                    </a:cubicBezTo>
                    <a:lnTo>
                      <a:pt x="2285" y="2022"/>
                    </a:lnTo>
                    <a:cubicBezTo>
                      <a:pt x="1729" y="1883"/>
                      <a:pt x="1096" y="1744"/>
                      <a:pt x="541" y="1606"/>
                    </a:cubicBezTo>
                    <a:lnTo>
                      <a:pt x="541" y="1606"/>
                    </a:lnTo>
                    <a:cubicBezTo>
                      <a:pt x="649" y="1112"/>
                      <a:pt x="649" y="603"/>
                      <a:pt x="757" y="124"/>
                    </a:cubicBezTo>
                    <a:lnTo>
                      <a:pt x="757" y="124"/>
                    </a:lnTo>
                    <a:cubicBezTo>
                      <a:pt x="618" y="32"/>
                      <a:pt x="387" y="1"/>
                      <a:pt x="217" y="1"/>
                    </a:cubicBezTo>
                    <a:lnTo>
                      <a:pt x="217" y="1"/>
                    </a:lnTo>
                    <a:cubicBezTo>
                      <a:pt x="201" y="1"/>
                      <a:pt x="201" y="1"/>
                      <a:pt x="201" y="1"/>
                    </a:cubicBezTo>
                  </a:path>
                </a:pathLst>
              </a:custGeom>
              <a:solidFill>
                <a:srgbClr val="4458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2606" name="Google Shape;2606;p28"/>
          <p:cNvGrpSpPr/>
          <p:nvPr/>
        </p:nvGrpSpPr>
        <p:grpSpPr>
          <a:xfrm>
            <a:off x="10340918" y="282011"/>
            <a:ext cx="1108569" cy="1094312"/>
            <a:chOff x="7769475" y="460437"/>
            <a:chExt cx="579271" cy="571820"/>
          </a:xfrm>
        </p:grpSpPr>
        <p:sp>
          <p:nvSpPr>
            <p:cNvPr id="2607" name="Google Shape;2607;p28"/>
            <p:cNvSpPr/>
            <p:nvPr/>
          </p:nvSpPr>
          <p:spPr>
            <a:xfrm>
              <a:off x="7797765" y="460437"/>
              <a:ext cx="269964" cy="474269"/>
            </a:xfrm>
            <a:custGeom>
              <a:avLst/>
              <a:gdLst/>
              <a:ahLst/>
              <a:cxnLst/>
              <a:rect l="l" t="t" r="r" b="b"/>
              <a:pathLst>
                <a:path w="9697" h="17034" extrusionOk="0">
                  <a:moveTo>
                    <a:pt x="3730" y="1"/>
                  </a:moveTo>
                  <a:cubicBezTo>
                    <a:pt x="3721" y="1"/>
                    <a:pt x="3713" y="2"/>
                    <a:pt x="3705" y="4"/>
                  </a:cubicBezTo>
                  <a:lnTo>
                    <a:pt x="3696" y="4"/>
                  </a:lnTo>
                  <a:cubicBezTo>
                    <a:pt x="3403" y="98"/>
                    <a:pt x="2978" y="2073"/>
                    <a:pt x="1267" y="2177"/>
                  </a:cubicBezTo>
                  <a:cubicBezTo>
                    <a:pt x="1258" y="2178"/>
                    <a:pt x="1246" y="2179"/>
                    <a:pt x="1233" y="2179"/>
                  </a:cubicBezTo>
                  <a:cubicBezTo>
                    <a:pt x="1013" y="2179"/>
                    <a:pt x="322" y="2036"/>
                    <a:pt x="322" y="2036"/>
                  </a:cubicBezTo>
                  <a:cubicBezTo>
                    <a:pt x="322" y="2036"/>
                    <a:pt x="1" y="2234"/>
                    <a:pt x="105" y="2924"/>
                  </a:cubicBezTo>
                  <a:cubicBezTo>
                    <a:pt x="209" y="3595"/>
                    <a:pt x="3564" y="10399"/>
                    <a:pt x="5718" y="14227"/>
                  </a:cubicBezTo>
                  <a:cubicBezTo>
                    <a:pt x="6215" y="15623"/>
                    <a:pt x="6983" y="17034"/>
                    <a:pt x="8030" y="17034"/>
                  </a:cubicBezTo>
                  <a:cubicBezTo>
                    <a:pt x="8138" y="17034"/>
                    <a:pt x="8250" y="17018"/>
                    <a:pt x="8364" y="16986"/>
                  </a:cubicBezTo>
                  <a:cubicBezTo>
                    <a:pt x="9697" y="16618"/>
                    <a:pt x="9480" y="14926"/>
                    <a:pt x="9328" y="13962"/>
                  </a:cubicBezTo>
                  <a:cubicBezTo>
                    <a:pt x="9310" y="13858"/>
                    <a:pt x="9300" y="13745"/>
                    <a:pt x="9281" y="13622"/>
                  </a:cubicBezTo>
                  <a:cubicBezTo>
                    <a:pt x="9291" y="13622"/>
                    <a:pt x="9310" y="13613"/>
                    <a:pt x="9319" y="13613"/>
                  </a:cubicBezTo>
                  <a:cubicBezTo>
                    <a:pt x="9215" y="9284"/>
                    <a:pt x="8553" y="1298"/>
                    <a:pt x="8289" y="656"/>
                  </a:cubicBezTo>
                  <a:cubicBezTo>
                    <a:pt x="8034" y="4"/>
                    <a:pt x="7646" y="4"/>
                    <a:pt x="7646" y="4"/>
                  </a:cubicBezTo>
                  <a:cubicBezTo>
                    <a:pt x="7646" y="4"/>
                    <a:pt x="7070" y="533"/>
                    <a:pt x="6909" y="618"/>
                  </a:cubicBezTo>
                  <a:cubicBezTo>
                    <a:pt x="6588" y="784"/>
                    <a:pt x="6272" y="849"/>
                    <a:pt x="5972" y="849"/>
                  </a:cubicBezTo>
                  <a:cubicBezTo>
                    <a:pt x="4888" y="849"/>
                    <a:pt x="4002" y="1"/>
                    <a:pt x="3730" y="1"/>
                  </a:cubicBezTo>
                  <a:close/>
                </a:path>
              </a:pathLst>
            </a:custGeom>
            <a:solidFill>
              <a:srgbClr val="D2CFCF">
                <a:alpha val="644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8" name="Google Shape;2608;p28"/>
            <p:cNvSpPr/>
            <p:nvPr/>
          </p:nvSpPr>
          <p:spPr>
            <a:xfrm>
              <a:off x="8071404" y="526034"/>
              <a:ext cx="277342" cy="473350"/>
            </a:xfrm>
            <a:custGeom>
              <a:avLst/>
              <a:gdLst/>
              <a:ahLst/>
              <a:cxnLst/>
              <a:rect l="l" t="t" r="r" b="b"/>
              <a:pathLst>
                <a:path w="9962" h="17001" extrusionOk="0">
                  <a:moveTo>
                    <a:pt x="2363" y="1"/>
                  </a:moveTo>
                  <a:cubicBezTo>
                    <a:pt x="2344" y="1"/>
                    <a:pt x="1966" y="1"/>
                    <a:pt x="1701" y="634"/>
                  </a:cubicBezTo>
                  <a:cubicBezTo>
                    <a:pt x="1427" y="1258"/>
                    <a:pt x="643" y="8818"/>
                    <a:pt x="435" y="13213"/>
                  </a:cubicBezTo>
                  <a:cubicBezTo>
                    <a:pt x="76" y="14801"/>
                    <a:pt x="0" y="16577"/>
                    <a:pt x="1210" y="16936"/>
                  </a:cubicBezTo>
                  <a:cubicBezTo>
                    <a:pt x="1356" y="16980"/>
                    <a:pt x="1494" y="17000"/>
                    <a:pt x="1625" y="17000"/>
                  </a:cubicBezTo>
                  <a:cubicBezTo>
                    <a:pt x="2685" y="17000"/>
                    <a:pt x="3286" y="15685"/>
                    <a:pt x="3639" y="14886"/>
                  </a:cubicBezTo>
                  <a:cubicBezTo>
                    <a:pt x="3677" y="14791"/>
                    <a:pt x="3724" y="14687"/>
                    <a:pt x="3771" y="14574"/>
                  </a:cubicBezTo>
                  <a:cubicBezTo>
                    <a:pt x="3790" y="14583"/>
                    <a:pt x="3799" y="14583"/>
                    <a:pt x="3809" y="14583"/>
                  </a:cubicBezTo>
                  <a:cubicBezTo>
                    <a:pt x="6030" y="10869"/>
                    <a:pt x="9716" y="3753"/>
                    <a:pt x="9838" y="3063"/>
                  </a:cubicBezTo>
                  <a:cubicBezTo>
                    <a:pt x="9961" y="2383"/>
                    <a:pt x="9631" y="2175"/>
                    <a:pt x="9631" y="2175"/>
                  </a:cubicBezTo>
                  <a:cubicBezTo>
                    <a:pt x="9631" y="2175"/>
                    <a:pt x="8958" y="2299"/>
                    <a:pt x="8726" y="2299"/>
                  </a:cubicBezTo>
                  <a:cubicBezTo>
                    <a:pt x="8710" y="2299"/>
                    <a:pt x="8697" y="2299"/>
                    <a:pt x="8685" y="2297"/>
                  </a:cubicBezTo>
                  <a:cubicBezTo>
                    <a:pt x="6984" y="2156"/>
                    <a:pt x="6597" y="171"/>
                    <a:pt x="6304" y="77"/>
                  </a:cubicBezTo>
                  <a:lnTo>
                    <a:pt x="6294" y="77"/>
                  </a:lnTo>
                  <a:cubicBezTo>
                    <a:pt x="6294" y="77"/>
                    <a:pt x="6294" y="67"/>
                    <a:pt x="6294" y="67"/>
                  </a:cubicBezTo>
                  <a:cubicBezTo>
                    <a:pt x="6288" y="66"/>
                    <a:pt x="6281" y="65"/>
                    <a:pt x="6273" y="65"/>
                  </a:cubicBezTo>
                  <a:cubicBezTo>
                    <a:pt x="6013" y="65"/>
                    <a:pt x="5125" y="874"/>
                    <a:pt x="4057" y="874"/>
                  </a:cubicBezTo>
                  <a:cubicBezTo>
                    <a:pt x="3743" y="874"/>
                    <a:pt x="3414" y="805"/>
                    <a:pt x="3081" y="625"/>
                  </a:cubicBezTo>
                  <a:cubicBezTo>
                    <a:pt x="2921" y="540"/>
                    <a:pt x="2363" y="1"/>
                    <a:pt x="2363" y="1"/>
                  </a:cubicBezTo>
                  <a:close/>
                </a:path>
              </a:pathLst>
            </a:custGeom>
            <a:solidFill>
              <a:srgbClr val="D2CFCF">
                <a:alpha val="644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609" name="Google Shape;2609;p28"/>
            <p:cNvGrpSpPr/>
            <p:nvPr/>
          </p:nvGrpSpPr>
          <p:grpSpPr>
            <a:xfrm>
              <a:off x="7769475" y="493143"/>
              <a:ext cx="551232" cy="539114"/>
              <a:chOff x="958963" y="4276050"/>
              <a:chExt cx="495000" cy="484075"/>
            </a:xfrm>
          </p:grpSpPr>
          <p:sp>
            <p:nvSpPr>
              <p:cNvPr id="2610" name="Google Shape;2610;p28"/>
              <p:cNvSpPr/>
              <p:nvPr/>
            </p:nvSpPr>
            <p:spPr>
              <a:xfrm>
                <a:off x="958963" y="4276050"/>
                <a:ext cx="233200" cy="364175"/>
              </a:xfrm>
              <a:custGeom>
                <a:avLst/>
                <a:gdLst/>
                <a:ahLst/>
                <a:cxnLst/>
                <a:rect l="l" t="t" r="r" b="b"/>
                <a:pathLst>
                  <a:path w="9328" h="14567" extrusionOk="0">
                    <a:moveTo>
                      <a:pt x="3736" y="1"/>
                    </a:moveTo>
                    <a:cubicBezTo>
                      <a:pt x="3728" y="1"/>
                      <a:pt x="3721" y="1"/>
                      <a:pt x="3714" y="3"/>
                    </a:cubicBezTo>
                    <a:lnTo>
                      <a:pt x="3705" y="3"/>
                    </a:lnTo>
                    <a:cubicBezTo>
                      <a:pt x="3705" y="3"/>
                      <a:pt x="3705" y="12"/>
                      <a:pt x="3705" y="12"/>
                    </a:cubicBezTo>
                    <a:cubicBezTo>
                      <a:pt x="3412" y="107"/>
                      <a:pt x="2986" y="2082"/>
                      <a:pt x="1276" y="2186"/>
                    </a:cubicBezTo>
                    <a:cubicBezTo>
                      <a:pt x="1270" y="2186"/>
                      <a:pt x="1264" y="2186"/>
                      <a:pt x="1258" y="2186"/>
                    </a:cubicBezTo>
                    <a:cubicBezTo>
                      <a:pt x="1051" y="2186"/>
                      <a:pt x="331" y="2044"/>
                      <a:pt x="331" y="2044"/>
                    </a:cubicBezTo>
                    <a:cubicBezTo>
                      <a:pt x="331" y="2044"/>
                      <a:pt x="0" y="2243"/>
                      <a:pt x="113" y="2932"/>
                    </a:cubicBezTo>
                    <a:cubicBezTo>
                      <a:pt x="227" y="3622"/>
                      <a:pt x="3771" y="10805"/>
                      <a:pt x="5916" y="14566"/>
                    </a:cubicBezTo>
                    <a:cubicBezTo>
                      <a:pt x="6067" y="14528"/>
                      <a:pt x="7608" y="14094"/>
                      <a:pt x="7608" y="14094"/>
                    </a:cubicBezTo>
                    <a:lnTo>
                      <a:pt x="7627" y="14094"/>
                    </a:lnTo>
                    <a:cubicBezTo>
                      <a:pt x="7627" y="14094"/>
                      <a:pt x="9167" y="13659"/>
                      <a:pt x="9328" y="13621"/>
                    </a:cubicBezTo>
                    <a:cubicBezTo>
                      <a:pt x="9224" y="9293"/>
                      <a:pt x="8562" y="1307"/>
                      <a:pt x="8298" y="664"/>
                    </a:cubicBezTo>
                    <a:cubicBezTo>
                      <a:pt x="8033" y="12"/>
                      <a:pt x="7655" y="12"/>
                      <a:pt x="7655" y="12"/>
                    </a:cubicBezTo>
                    <a:cubicBezTo>
                      <a:pt x="7655" y="12"/>
                      <a:pt x="7079" y="541"/>
                      <a:pt x="6918" y="626"/>
                    </a:cubicBezTo>
                    <a:cubicBezTo>
                      <a:pt x="6597" y="792"/>
                      <a:pt x="6282" y="857"/>
                      <a:pt x="5982" y="857"/>
                    </a:cubicBezTo>
                    <a:cubicBezTo>
                      <a:pt x="4893" y="857"/>
                      <a:pt x="4004" y="1"/>
                      <a:pt x="37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11" name="Google Shape;2611;p28"/>
              <p:cNvSpPr/>
              <p:nvPr/>
            </p:nvSpPr>
            <p:spPr>
              <a:xfrm>
                <a:off x="997463" y="4310375"/>
                <a:ext cx="172275" cy="255650"/>
              </a:xfrm>
              <a:custGeom>
                <a:avLst/>
                <a:gdLst/>
                <a:ahLst/>
                <a:cxnLst/>
                <a:rect l="l" t="t" r="r" b="b"/>
                <a:pathLst>
                  <a:path w="6891" h="10226" extrusionOk="0">
                    <a:moveTo>
                      <a:pt x="2524" y="0"/>
                    </a:moveTo>
                    <a:cubicBezTo>
                      <a:pt x="2415" y="2074"/>
                      <a:pt x="198" y="2117"/>
                      <a:pt x="13" y="2117"/>
                    </a:cubicBezTo>
                    <a:cubicBezTo>
                      <a:pt x="5" y="2117"/>
                      <a:pt x="1" y="2117"/>
                      <a:pt x="1" y="2117"/>
                    </a:cubicBezTo>
                    <a:lnTo>
                      <a:pt x="1" y="2117"/>
                    </a:lnTo>
                    <a:cubicBezTo>
                      <a:pt x="1" y="2117"/>
                      <a:pt x="3582" y="10074"/>
                      <a:pt x="3573" y="10226"/>
                    </a:cubicBezTo>
                    <a:lnTo>
                      <a:pt x="5236" y="9763"/>
                    </a:lnTo>
                    <a:lnTo>
                      <a:pt x="6890" y="9309"/>
                    </a:lnTo>
                    <a:cubicBezTo>
                      <a:pt x="6805" y="9177"/>
                      <a:pt x="5775" y="520"/>
                      <a:pt x="5775" y="520"/>
                    </a:cubicBezTo>
                    <a:cubicBezTo>
                      <a:pt x="5775" y="520"/>
                      <a:pt x="5068" y="959"/>
                      <a:pt x="4242" y="959"/>
                    </a:cubicBezTo>
                    <a:cubicBezTo>
                      <a:pt x="3660" y="959"/>
                      <a:pt x="3020" y="742"/>
                      <a:pt x="252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12" name="Google Shape;2612;p28"/>
              <p:cNvSpPr/>
              <p:nvPr/>
            </p:nvSpPr>
            <p:spPr>
              <a:xfrm>
                <a:off x="1060538" y="4310375"/>
                <a:ext cx="76350" cy="219975"/>
              </a:xfrm>
              <a:custGeom>
                <a:avLst/>
                <a:gdLst/>
                <a:ahLst/>
                <a:cxnLst/>
                <a:rect l="l" t="t" r="r" b="b"/>
                <a:pathLst>
                  <a:path w="3054" h="8799" extrusionOk="0">
                    <a:moveTo>
                      <a:pt x="1" y="0"/>
                    </a:moveTo>
                    <a:lnTo>
                      <a:pt x="1778" y="8799"/>
                    </a:lnTo>
                    <a:lnTo>
                      <a:pt x="3053" y="8439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13" name="Google Shape;2613;p28"/>
              <p:cNvSpPr/>
              <p:nvPr/>
            </p:nvSpPr>
            <p:spPr>
              <a:xfrm>
                <a:off x="1082038" y="4519150"/>
                <a:ext cx="119350" cy="182925"/>
              </a:xfrm>
              <a:custGeom>
                <a:avLst/>
                <a:gdLst/>
                <a:ahLst/>
                <a:cxnLst/>
                <a:rect l="l" t="t" r="r" b="b"/>
                <a:pathLst>
                  <a:path w="4774" h="7317" extrusionOk="0">
                    <a:moveTo>
                      <a:pt x="1948" y="1"/>
                    </a:moveTo>
                    <a:cubicBezTo>
                      <a:pt x="1775" y="1"/>
                      <a:pt x="1589" y="26"/>
                      <a:pt x="1390" y="79"/>
                    </a:cubicBezTo>
                    <a:cubicBezTo>
                      <a:pt x="785" y="230"/>
                      <a:pt x="1" y="920"/>
                      <a:pt x="180" y="2120"/>
                    </a:cubicBezTo>
                    <a:cubicBezTo>
                      <a:pt x="359" y="3252"/>
                      <a:pt x="1335" y="7317"/>
                      <a:pt x="3118" y="7317"/>
                    </a:cubicBezTo>
                    <a:cubicBezTo>
                      <a:pt x="3226" y="7317"/>
                      <a:pt x="3337" y="7302"/>
                      <a:pt x="3450" y="7271"/>
                    </a:cubicBezTo>
                    <a:cubicBezTo>
                      <a:pt x="4773" y="6902"/>
                      <a:pt x="4566" y="5211"/>
                      <a:pt x="4414" y="4247"/>
                    </a:cubicBezTo>
                    <a:cubicBezTo>
                      <a:pt x="4198" y="2855"/>
                      <a:pt x="3800" y="1"/>
                      <a:pt x="194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14" name="Google Shape;2614;p28"/>
              <p:cNvSpPr/>
              <p:nvPr/>
            </p:nvSpPr>
            <p:spPr>
              <a:xfrm>
                <a:off x="1113463" y="4578125"/>
                <a:ext cx="73275" cy="110475"/>
              </a:xfrm>
              <a:custGeom>
                <a:avLst/>
                <a:gdLst/>
                <a:ahLst/>
                <a:cxnLst/>
                <a:rect l="l" t="t" r="r" b="b"/>
                <a:pathLst>
                  <a:path w="2931" h="4419" extrusionOk="0">
                    <a:moveTo>
                      <a:pt x="1177" y="0"/>
                    </a:moveTo>
                    <a:cubicBezTo>
                      <a:pt x="1091" y="0"/>
                      <a:pt x="1004" y="12"/>
                      <a:pt x="918" y="35"/>
                    </a:cubicBezTo>
                    <a:lnTo>
                      <a:pt x="814" y="64"/>
                    </a:lnTo>
                    <a:cubicBezTo>
                      <a:pt x="303" y="206"/>
                      <a:pt x="1" y="735"/>
                      <a:pt x="143" y="1255"/>
                    </a:cubicBezTo>
                    <a:lnTo>
                      <a:pt x="823" y="3712"/>
                    </a:lnTo>
                    <a:cubicBezTo>
                      <a:pt x="949" y="4143"/>
                      <a:pt x="1334" y="4418"/>
                      <a:pt x="1754" y="4418"/>
                    </a:cubicBezTo>
                    <a:cubicBezTo>
                      <a:pt x="1840" y="4418"/>
                      <a:pt x="1927" y="4407"/>
                      <a:pt x="2014" y="4383"/>
                    </a:cubicBezTo>
                    <a:lnTo>
                      <a:pt x="2118" y="4354"/>
                    </a:lnTo>
                    <a:cubicBezTo>
                      <a:pt x="2628" y="4213"/>
                      <a:pt x="2931" y="3683"/>
                      <a:pt x="2789" y="3173"/>
                    </a:cubicBezTo>
                    <a:lnTo>
                      <a:pt x="2108" y="706"/>
                    </a:lnTo>
                    <a:cubicBezTo>
                      <a:pt x="1990" y="281"/>
                      <a:pt x="1603" y="0"/>
                      <a:pt x="1177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15" name="Google Shape;2615;p28"/>
              <p:cNvSpPr/>
              <p:nvPr/>
            </p:nvSpPr>
            <p:spPr>
              <a:xfrm>
                <a:off x="1215313" y="4334925"/>
                <a:ext cx="238650" cy="364825"/>
              </a:xfrm>
              <a:custGeom>
                <a:avLst/>
                <a:gdLst/>
                <a:ahLst/>
                <a:cxnLst/>
                <a:rect l="l" t="t" r="r" b="b"/>
                <a:pathLst>
                  <a:path w="9546" h="14593" extrusionOk="0">
                    <a:moveTo>
                      <a:pt x="1937" y="1"/>
                    </a:moveTo>
                    <a:cubicBezTo>
                      <a:pt x="1937" y="1"/>
                      <a:pt x="1550" y="1"/>
                      <a:pt x="1276" y="644"/>
                    </a:cubicBezTo>
                    <a:cubicBezTo>
                      <a:pt x="1002" y="1286"/>
                      <a:pt x="189" y="9253"/>
                      <a:pt x="0" y="13581"/>
                    </a:cubicBezTo>
                    <a:cubicBezTo>
                      <a:pt x="151" y="13629"/>
                      <a:pt x="1692" y="14082"/>
                      <a:pt x="1692" y="14082"/>
                    </a:cubicBezTo>
                    <a:lnTo>
                      <a:pt x="1701" y="14092"/>
                    </a:lnTo>
                    <a:cubicBezTo>
                      <a:pt x="1701" y="14092"/>
                      <a:pt x="3242" y="14545"/>
                      <a:pt x="3393" y="14593"/>
                    </a:cubicBezTo>
                    <a:cubicBezTo>
                      <a:pt x="5614" y="10879"/>
                      <a:pt x="9299" y="3762"/>
                      <a:pt x="9422" y="3072"/>
                    </a:cubicBezTo>
                    <a:cubicBezTo>
                      <a:pt x="9545" y="2382"/>
                      <a:pt x="9214" y="2175"/>
                      <a:pt x="9214" y="2175"/>
                    </a:cubicBezTo>
                    <a:cubicBezTo>
                      <a:pt x="9214" y="2175"/>
                      <a:pt x="8536" y="2309"/>
                      <a:pt x="8307" y="2309"/>
                    </a:cubicBezTo>
                    <a:cubicBezTo>
                      <a:pt x="8293" y="2309"/>
                      <a:pt x="8280" y="2308"/>
                      <a:pt x="8269" y="2307"/>
                    </a:cubicBezTo>
                    <a:cubicBezTo>
                      <a:pt x="6568" y="2165"/>
                      <a:pt x="6171" y="181"/>
                      <a:pt x="5888" y="86"/>
                    </a:cubicBezTo>
                    <a:cubicBezTo>
                      <a:pt x="5888" y="77"/>
                      <a:pt x="5888" y="77"/>
                      <a:pt x="5878" y="77"/>
                    </a:cubicBezTo>
                    <a:lnTo>
                      <a:pt x="5869" y="77"/>
                    </a:lnTo>
                    <a:cubicBezTo>
                      <a:pt x="5861" y="75"/>
                      <a:pt x="5853" y="74"/>
                      <a:pt x="5844" y="74"/>
                    </a:cubicBezTo>
                    <a:cubicBezTo>
                      <a:pt x="5581" y="74"/>
                      <a:pt x="4699" y="883"/>
                      <a:pt x="3635" y="883"/>
                    </a:cubicBezTo>
                    <a:cubicBezTo>
                      <a:pt x="3324" y="883"/>
                      <a:pt x="2997" y="813"/>
                      <a:pt x="2665" y="634"/>
                    </a:cubicBezTo>
                    <a:cubicBezTo>
                      <a:pt x="2504" y="549"/>
                      <a:pt x="1937" y="1"/>
                      <a:pt x="193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16" name="Google Shape;2616;p28"/>
              <p:cNvSpPr/>
              <p:nvPr/>
            </p:nvSpPr>
            <p:spPr>
              <a:xfrm>
                <a:off x="1237988" y="4370600"/>
                <a:ext cx="175575" cy="254975"/>
              </a:xfrm>
              <a:custGeom>
                <a:avLst/>
                <a:gdLst/>
                <a:ahLst/>
                <a:cxnLst/>
                <a:rect l="l" t="t" r="r" b="b"/>
                <a:pathLst>
                  <a:path w="7023" h="10199" extrusionOk="0">
                    <a:moveTo>
                      <a:pt x="4546" y="1"/>
                    </a:moveTo>
                    <a:cubicBezTo>
                      <a:pt x="4048" y="712"/>
                      <a:pt x="3423" y="924"/>
                      <a:pt x="2854" y="924"/>
                    </a:cubicBezTo>
                    <a:cubicBezTo>
                      <a:pt x="2008" y="924"/>
                      <a:pt x="1286" y="455"/>
                      <a:pt x="1286" y="455"/>
                    </a:cubicBezTo>
                    <a:cubicBezTo>
                      <a:pt x="1286" y="455"/>
                      <a:pt x="85" y="9092"/>
                      <a:pt x="0" y="9215"/>
                    </a:cubicBezTo>
                    <a:lnTo>
                      <a:pt x="1645" y="9707"/>
                    </a:lnTo>
                    <a:lnTo>
                      <a:pt x="3289" y="10198"/>
                    </a:lnTo>
                    <a:cubicBezTo>
                      <a:pt x="3289" y="10047"/>
                      <a:pt x="7022" y="2165"/>
                      <a:pt x="7022" y="2165"/>
                    </a:cubicBezTo>
                    <a:cubicBezTo>
                      <a:pt x="7022" y="2165"/>
                      <a:pt x="4612" y="2156"/>
                      <a:pt x="454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17" name="Google Shape;2617;p28"/>
              <p:cNvSpPr/>
              <p:nvPr/>
            </p:nvSpPr>
            <p:spPr>
              <a:xfrm>
                <a:off x="1272238" y="4370600"/>
                <a:ext cx="79425" cy="219300"/>
              </a:xfrm>
              <a:custGeom>
                <a:avLst/>
                <a:gdLst/>
                <a:ahLst/>
                <a:cxnLst/>
                <a:rect l="l" t="t" r="r" b="b"/>
                <a:pathLst>
                  <a:path w="3177" h="8772" extrusionOk="0">
                    <a:moveTo>
                      <a:pt x="3176" y="1"/>
                    </a:moveTo>
                    <a:lnTo>
                      <a:pt x="1" y="8393"/>
                    </a:lnTo>
                    <a:lnTo>
                      <a:pt x="1276" y="8771"/>
                    </a:lnTo>
                    <a:lnTo>
                      <a:pt x="3176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18" name="Google Shape;2618;p28"/>
              <p:cNvSpPr/>
              <p:nvPr/>
            </p:nvSpPr>
            <p:spPr>
              <a:xfrm>
                <a:off x="1185538" y="4577100"/>
                <a:ext cx="159250" cy="183025"/>
              </a:xfrm>
              <a:custGeom>
                <a:avLst/>
                <a:gdLst/>
                <a:ahLst/>
                <a:cxnLst/>
                <a:rect l="l" t="t" r="r" b="b"/>
                <a:pathLst>
                  <a:path w="6370" h="7321" extrusionOk="0">
                    <a:moveTo>
                      <a:pt x="3612" y="1"/>
                    </a:moveTo>
                    <a:cubicBezTo>
                      <a:pt x="3037" y="1"/>
                      <a:pt x="2331" y="296"/>
                      <a:pt x="1957" y="1163"/>
                    </a:cubicBezTo>
                    <a:cubicBezTo>
                      <a:pt x="1475" y="2269"/>
                      <a:pt x="0" y="6663"/>
                      <a:pt x="1985" y="7259"/>
                    </a:cubicBezTo>
                    <a:cubicBezTo>
                      <a:pt x="2127" y="7301"/>
                      <a:pt x="2262" y="7320"/>
                      <a:pt x="2391" y="7320"/>
                    </a:cubicBezTo>
                    <a:cubicBezTo>
                      <a:pt x="3450" y="7320"/>
                      <a:pt x="4059" y="6009"/>
                      <a:pt x="4404" y="5208"/>
                    </a:cubicBezTo>
                    <a:cubicBezTo>
                      <a:pt x="5019" y="3790"/>
                      <a:pt x="6370" y="785"/>
                      <a:pt x="4064" y="67"/>
                    </a:cubicBezTo>
                    <a:cubicBezTo>
                      <a:pt x="3931" y="25"/>
                      <a:pt x="3777" y="1"/>
                      <a:pt x="361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19" name="Google Shape;2619;p28"/>
              <p:cNvSpPr/>
              <p:nvPr/>
            </p:nvSpPr>
            <p:spPr>
              <a:xfrm>
                <a:off x="1218363" y="4636575"/>
                <a:ext cx="74700" cy="110250"/>
              </a:xfrm>
              <a:custGeom>
                <a:avLst/>
                <a:gdLst/>
                <a:ahLst/>
                <a:cxnLst/>
                <a:rect l="l" t="t" r="r" b="b"/>
                <a:pathLst>
                  <a:path w="2988" h="4410" extrusionOk="0">
                    <a:moveTo>
                      <a:pt x="1801" y="1"/>
                    </a:moveTo>
                    <a:cubicBezTo>
                      <a:pt x="1387" y="1"/>
                      <a:pt x="1004" y="266"/>
                      <a:pt x="880" y="684"/>
                    </a:cubicBezTo>
                    <a:lnTo>
                      <a:pt x="152" y="3141"/>
                    </a:lnTo>
                    <a:cubicBezTo>
                      <a:pt x="1" y="3651"/>
                      <a:pt x="284" y="4190"/>
                      <a:pt x="795" y="4341"/>
                    </a:cubicBezTo>
                    <a:lnTo>
                      <a:pt x="899" y="4370"/>
                    </a:lnTo>
                    <a:cubicBezTo>
                      <a:pt x="990" y="4396"/>
                      <a:pt x="1082" y="4409"/>
                      <a:pt x="1172" y="4409"/>
                    </a:cubicBezTo>
                    <a:cubicBezTo>
                      <a:pt x="1589" y="4409"/>
                      <a:pt x="1975" y="4137"/>
                      <a:pt x="2099" y="3717"/>
                    </a:cubicBezTo>
                    <a:lnTo>
                      <a:pt x="2836" y="1270"/>
                    </a:lnTo>
                    <a:cubicBezTo>
                      <a:pt x="2987" y="759"/>
                      <a:pt x="2694" y="221"/>
                      <a:pt x="2184" y="70"/>
                    </a:cubicBezTo>
                    <a:lnTo>
                      <a:pt x="2080" y="41"/>
                    </a:lnTo>
                    <a:cubicBezTo>
                      <a:pt x="1987" y="14"/>
                      <a:pt x="1894" y="1"/>
                      <a:pt x="180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2620" name="Google Shape;2620;p28"/>
          <p:cNvSpPr/>
          <p:nvPr/>
        </p:nvSpPr>
        <p:spPr>
          <a:xfrm rot="3566818">
            <a:off x="7012618" y="4871573"/>
            <a:ext cx="3471076" cy="3399811"/>
          </a:xfrm>
          <a:custGeom>
            <a:avLst/>
            <a:gdLst/>
            <a:ahLst/>
            <a:cxnLst/>
            <a:rect l="l" t="t" r="r" b="b"/>
            <a:pathLst>
              <a:path w="30869" h="30234" extrusionOk="0">
                <a:moveTo>
                  <a:pt x="30843" y="15513"/>
                </a:moveTo>
                <a:cubicBezTo>
                  <a:pt x="30843" y="15493"/>
                  <a:pt x="30843" y="15480"/>
                  <a:pt x="30843" y="15461"/>
                </a:cubicBezTo>
                <a:cubicBezTo>
                  <a:pt x="30843" y="15448"/>
                  <a:pt x="30843" y="15441"/>
                  <a:pt x="30843" y="15428"/>
                </a:cubicBezTo>
                <a:cubicBezTo>
                  <a:pt x="30869" y="14961"/>
                  <a:pt x="30830" y="14391"/>
                  <a:pt x="30668" y="13736"/>
                </a:cubicBezTo>
                <a:cubicBezTo>
                  <a:pt x="30609" y="13515"/>
                  <a:pt x="30564" y="13379"/>
                  <a:pt x="30564" y="13379"/>
                </a:cubicBezTo>
                <a:lnTo>
                  <a:pt x="25661" y="13658"/>
                </a:lnTo>
                <a:cubicBezTo>
                  <a:pt x="25292" y="13677"/>
                  <a:pt x="24954" y="13872"/>
                  <a:pt x="24753" y="14177"/>
                </a:cubicBezTo>
                <a:cubicBezTo>
                  <a:pt x="24617" y="14384"/>
                  <a:pt x="24462" y="14605"/>
                  <a:pt x="24332" y="14728"/>
                </a:cubicBezTo>
                <a:cubicBezTo>
                  <a:pt x="24325" y="14734"/>
                  <a:pt x="24325" y="14734"/>
                  <a:pt x="24325" y="14734"/>
                </a:cubicBezTo>
                <a:cubicBezTo>
                  <a:pt x="24306" y="14754"/>
                  <a:pt x="24293" y="14767"/>
                  <a:pt x="24274" y="14780"/>
                </a:cubicBezTo>
                <a:cubicBezTo>
                  <a:pt x="24267" y="14786"/>
                  <a:pt x="24254" y="14793"/>
                  <a:pt x="24248" y="14799"/>
                </a:cubicBezTo>
                <a:cubicBezTo>
                  <a:pt x="24235" y="14812"/>
                  <a:pt x="24215" y="14819"/>
                  <a:pt x="24202" y="14832"/>
                </a:cubicBezTo>
                <a:cubicBezTo>
                  <a:pt x="24189" y="14838"/>
                  <a:pt x="24176" y="14845"/>
                  <a:pt x="24157" y="14845"/>
                </a:cubicBezTo>
                <a:cubicBezTo>
                  <a:pt x="24073" y="14871"/>
                  <a:pt x="23923" y="14877"/>
                  <a:pt x="23755" y="14884"/>
                </a:cubicBezTo>
                <a:cubicBezTo>
                  <a:pt x="23450" y="14871"/>
                  <a:pt x="23210" y="14858"/>
                  <a:pt x="23067" y="14851"/>
                </a:cubicBezTo>
                <a:cubicBezTo>
                  <a:pt x="23022" y="14845"/>
                  <a:pt x="22990" y="14845"/>
                  <a:pt x="22990" y="14845"/>
                </a:cubicBezTo>
                <a:lnTo>
                  <a:pt x="22750" y="14845"/>
                </a:lnTo>
                <a:lnTo>
                  <a:pt x="22750" y="14955"/>
                </a:lnTo>
                <a:lnTo>
                  <a:pt x="21673" y="14974"/>
                </a:lnTo>
                <a:cubicBezTo>
                  <a:pt x="23638" y="11388"/>
                  <a:pt x="24818" y="8036"/>
                  <a:pt x="25525" y="5416"/>
                </a:cubicBezTo>
                <a:cubicBezTo>
                  <a:pt x="26375" y="2335"/>
                  <a:pt x="26530" y="325"/>
                  <a:pt x="26550" y="40"/>
                </a:cubicBezTo>
                <a:cubicBezTo>
                  <a:pt x="26550" y="14"/>
                  <a:pt x="26550" y="1"/>
                  <a:pt x="26550" y="1"/>
                </a:cubicBezTo>
                <a:cubicBezTo>
                  <a:pt x="26550" y="1"/>
                  <a:pt x="26550" y="1"/>
                  <a:pt x="26550" y="1"/>
                </a:cubicBezTo>
                <a:cubicBezTo>
                  <a:pt x="26550" y="1"/>
                  <a:pt x="26550" y="1"/>
                  <a:pt x="26550" y="1"/>
                </a:cubicBezTo>
                <a:lnTo>
                  <a:pt x="26550" y="1"/>
                </a:lnTo>
                <a:lnTo>
                  <a:pt x="26550" y="1"/>
                </a:lnTo>
                <a:lnTo>
                  <a:pt x="26550" y="1"/>
                </a:lnTo>
                <a:lnTo>
                  <a:pt x="26550" y="1"/>
                </a:lnTo>
                <a:cubicBezTo>
                  <a:pt x="26511" y="20"/>
                  <a:pt x="18489" y="3626"/>
                  <a:pt x="11875" y="12718"/>
                </a:cubicBezTo>
                <a:cubicBezTo>
                  <a:pt x="11226" y="13567"/>
                  <a:pt x="10642" y="14404"/>
                  <a:pt x="10111" y="15221"/>
                </a:cubicBezTo>
                <a:lnTo>
                  <a:pt x="8535" y="15253"/>
                </a:lnTo>
                <a:lnTo>
                  <a:pt x="8528" y="15104"/>
                </a:lnTo>
                <a:lnTo>
                  <a:pt x="8211" y="15110"/>
                </a:lnTo>
                <a:cubicBezTo>
                  <a:pt x="8211" y="15110"/>
                  <a:pt x="7822" y="15130"/>
                  <a:pt x="7270" y="15169"/>
                </a:cubicBezTo>
                <a:cubicBezTo>
                  <a:pt x="7193" y="15162"/>
                  <a:pt x="7134" y="15149"/>
                  <a:pt x="7089" y="15130"/>
                </a:cubicBezTo>
                <a:cubicBezTo>
                  <a:pt x="7069" y="15123"/>
                  <a:pt x="7050" y="15110"/>
                  <a:pt x="7030" y="15104"/>
                </a:cubicBezTo>
                <a:cubicBezTo>
                  <a:pt x="6959" y="15052"/>
                  <a:pt x="6868" y="14955"/>
                  <a:pt x="6784" y="14845"/>
                </a:cubicBezTo>
                <a:cubicBezTo>
                  <a:pt x="6713" y="14741"/>
                  <a:pt x="6641" y="14618"/>
                  <a:pt x="6525" y="14481"/>
                </a:cubicBezTo>
                <a:cubicBezTo>
                  <a:pt x="6525" y="14481"/>
                  <a:pt x="6531" y="14488"/>
                  <a:pt x="6531" y="14488"/>
                </a:cubicBezTo>
                <a:cubicBezTo>
                  <a:pt x="6317" y="14196"/>
                  <a:pt x="5973" y="14015"/>
                  <a:pt x="5604" y="14002"/>
                </a:cubicBezTo>
                <a:lnTo>
                  <a:pt x="649" y="13911"/>
                </a:lnTo>
                <a:cubicBezTo>
                  <a:pt x="1" y="15474"/>
                  <a:pt x="649" y="17309"/>
                  <a:pt x="649" y="17309"/>
                </a:cubicBezTo>
                <a:lnTo>
                  <a:pt x="5552" y="17036"/>
                </a:lnTo>
                <a:cubicBezTo>
                  <a:pt x="5922" y="17011"/>
                  <a:pt x="6259" y="16816"/>
                  <a:pt x="6460" y="16511"/>
                </a:cubicBezTo>
                <a:cubicBezTo>
                  <a:pt x="6544" y="16381"/>
                  <a:pt x="6635" y="16252"/>
                  <a:pt x="6726" y="16135"/>
                </a:cubicBezTo>
                <a:cubicBezTo>
                  <a:pt x="6758" y="16103"/>
                  <a:pt x="6803" y="16051"/>
                  <a:pt x="6875" y="15966"/>
                </a:cubicBezTo>
                <a:cubicBezTo>
                  <a:pt x="6881" y="15966"/>
                  <a:pt x="6881" y="15960"/>
                  <a:pt x="6881" y="15960"/>
                </a:cubicBezTo>
                <a:cubicBezTo>
                  <a:pt x="6888" y="15953"/>
                  <a:pt x="6894" y="15947"/>
                  <a:pt x="6901" y="15941"/>
                </a:cubicBezTo>
                <a:cubicBezTo>
                  <a:pt x="6914" y="15934"/>
                  <a:pt x="6927" y="15921"/>
                  <a:pt x="6940" y="15908"/>
                </a:cubicBezTo>
                <a:cubicBezTo>
                  <a:pt x="6998" y="15869"/>
                  <a:pt x="7069" y="15843"/>
                  <a:pt x="7134" y="15830"/>
                </a:cubicBezTo>
                <a:cubicBezTo>
                  <a:pt x="7199" y="15817"/>
                  <a:pt x="7277" y="15811"/>
                  <a:pt x="7368" y="15811"/>
                </a:cubicBezTo>
                <a:cubicBezTo>
                  <a:pt x="7718" y="15817"/>
                  <a:pt x="7997" y="15830"/>
                  <a:pt x="8152" y="15843"/>
                </a:cubicBezTo>
                <a:cubicBezTo>
                  <a:pt x="8165" y="15843"/>
                  <a:pt x="8172" y="15843"/>
                  <a:pt x="8185" y="15843"/>
                </a:cubicBezTo>
                <a:cubicBezTo>
                  <a:pt x="8198" y="15843"/>
                  <a:pt x="8211" y="15843"/>
                  <a:pt x="8224" y="15850"/>
                </a:cubicBezTo>
                <a:lnTo>
                  <a:pt x="8567" y="15843"/>
                </a:lnTo>
                <a:lnTo>
                  <a:pt x="8554" y="15642"/>
                </a:lnTo>
                <a:lnTo>
                  <a:pt x="9845" y="15629"/>
                </a:lnTo>
                <a:cubicBezTo>
                  <a:pt x="8003" y="18528"/>
                  <a:pt x="6881" y="21128"/>
                  <a:pt x="6194" y="23249"/>
                </a:cubicBezTo>
                <a:cubicBezTo>
                  <a:pt x="5733" y="24598"/>
                  <a:pt x="5455" y="25746"/>
                  <a:pt x="5293" y="26660"/>
                </a:cubicBezTo>
                <a:cubicBezTo>
                  <a:pt x="5267" y="26718"/>
                  <a:pt x="5254" y="26777"/>
                  <a:pt x="5247" y="26803"/>
                </a:cubicBezTo>
                <a:cubicBezTo>
                  <a:pt x="5247" y="26829"/>
                  <a:pt x="5254" y="26848"/>
                  <a:pt x="5254" y="26861"/>
                </a:cubicBezTo>
                <a:cubicBezTo>
                  <a:pt x="5195" y="27237"/>
                  <a:pt x="5150" y="27568"/>
                  <a:pt x="5124" y="27853"/>
                </a:cubicBezTo>
                <a:cubicBezTo>
                  <a:pt x="5085" y="28100"/>
                  <a:pt x="5059" y="28404"/>
                  <a:pt x="5092" y="28716"/>
                </a:cubicBezTo>
                <a:cubicBezTo>
                  <a:pt x="5098" y="28852"/>
                  <a:pt x="5104" y="28956"/>
                  <a:pt x="5124" y="29020"/>
                </a:cubicBezTo>
                <a:cubicBezTo>
                  <a:pt x="5137" y="29072"/>
                  <a:pt x="5150" y="29111"/>
                  <a:pt x="5163" y="29157"/>
                </a:cubicBezTo>
                <a:cubicBezTo>
                  <a:pt x="5221" y="29338"/>
                  <a:pt x="5318" y="29500"/>
                  <a:pt x="5442" y="29643"/>
                </a:cubicBezTo>
                <a:cubicBezTo>
                  <a:pt x="5513" y="29734"/>
                  <a:pt x="5604" y="29824"/>
                  <a:pt x="5714" y="29896"/>
                </a:cubicBezTo>
                <a:cubicBezTo>
                  <a:pt x="5714" y="29896"/>
                  <a:pt x="5721" y="29902"/>
                  <a:pt x="5721" y="29902"/>
                </a:cubicBezTo>
                <a:cubicBezTo>
                  <a:pt x="6025" y="30123"/>
                  <a:pt x="6408" y="30233"/>
                  <a:pt x="6797" y="30188"/>
                </a:cubicBezTo>
                <a:cubicBezTo>
                  <a:pt x="6842" y="30181"/>
                  <a:pt x="6907" y="30168"/>
                  <a:pt x="6985" y="30149"/>
                </a:cubicBezTo>
                <a:cubicBezTo>
                  <a:pt x="7601" y="30038"/>
                  <a:pt x="8081" y="29688"/>
                  <a:pt x="8081" y="29688"/>
                </a:cubicBezTo>
                <a:lnTo>
                  <a:pt x="8081" y="29688"/>
                </a:lnTo>
                <a:cubicBezTo>
                  <a:pt x="8282" y="29585"/>
                  <a:pt x="8509" y="29468"/>
                  <a:pt x="8749" y="29325"/>
                </a:cubicBezTo>
                <a:cubicBezTo>
                  <a:pt x="8781" y="29332"/>
                  <a:pt x="8814" y="29325"/>
                  <a:pt x="8853" y="29306"/>
                </a:cubicBezTo>
                <a:cubicBezTo>
                  <a:pt x="8885" y="29293"/>
                  <a:pt x="8943" y="29247"/>
                  <a:pt x="9008" y="29189"/>
                </a:cubicBezTo>
                <a:cubicBezTo>
                  <a:pt x="9008" y="29189"/>
                  <a:pt x="9008" y="29189"/>
                  <a:pt x="9008" y="29189"/>
                </a:cubicBezTo>
                <a:cubicBezTo>
                  <a:pt x="9008" y="29189"/>
                  <a:pt x="9015" y="29182"/>
                  <a:pt x="9034" y="29163"/>
                </a:cubicBezTo>
                <a:cubicBezTo>
                  <a:pt x="10571" y="28249"/>
                  <a:pt x="12757" y="26634"/>
                  <a:pt x="15214" y="23982"/>
                </a:cubicBezTo>
                <a:cubicBezTo>
                  <a:pt x="16647" y="22464"/>
                  <a:pt x="18158" y="20603"/>
                  <a:pt x="19630" y="18340"/>
                </a:cubicBezTo>
                <a:cubicBezTo>
                  <a:pt x="19669" y="18288"/>
                  <a:pt x="19702" y="18236"/>
                  <a:pt x="19734" y="18184"/>
                </a:cubicBezTo>
                <a:cubicBezTo>
                  <a:pt x="20344" y="17270"/>
                  <a:pt x="20895" y="16362"/>
                  <a:pt x="21401" y="15467"/>
                </a:cubicBezTo>
                <a:lnTo>
                  <a:pt x="21407" y="15461"/>
                </a:lnTo>
                <a:lnTo>
                  <a:pt x="21407" y="15461"/>
                </a:lnTo>
                <a:lnTo>
                  <a:pt x="22646" y="15441"/>
                </a:lnTo>
                <a:lnTo>
                  <a:pt x="22756" y="15441"/>
                </a:lnTo>
                <a:lnTo>
                  <a:pt x="22756" y="15584"/>
                </a:lnTo>
                <a:lnTo>
                  <a:pt x="23003" y="15577"/>
                </a:lnTo>
                <a:cubicBezTo>
                  <a:pt x="23003" y="15577"/>
                  <a:pt x="23379" y="15558"/>
                  <a:pt x="23936" y="15519"/>
                </a:cubicBezTo>
                <a:cubicBezTo>
                  <a:pt x="24008" y="15525"/>
                  <a:pt x="24066" y="15538"/>
                  <a:pt x="24111" y="15551"/>
                </a:cubicBezTo>
                <a:cubicBezTo>
                  <a:pt x="24118" y="15558"/>
                  <a:pt x="24124" y="15558"/>
                  <a:pt x="24131" y="15564"/>
                </a:cubicBezTo>
                <a:cubicBezTo>
                  <a:pt x="24144" y="15571"/>
                  <a:pt x="24157" y="15577"/>
                  <a:pt x="24170" y="15584"/>
                </a:cubicBezTo>
                <a:cubicBezTo>
                  <a:pt x="24176" y="15590"/>
                  <a:pt x="24183" y="15590"/>
                  <a:pt x="24189" y="15597"/>
                </a:cubicBezTo>
                <a:cubicBezTo>
                  <a:pt x="24196" y="15597"/>
                  <a:pt x="24196" y="15597"/>
                  <a:pt x="24202" y="15603"/>
                </a:cubicBezTo>
                <a:cubicBezTo>
                  <a:pt x="24222" y="15616"/>
                  <a:pt x="24235" y="15629"/>
                  <a:pt x="24254" y="15649"/>
                </a:cubicBezTo>
                <a:cubicBezTo>
                  <a:pt x="24332" y="15733"/>
                  <a:pt x="24384" y="15791"/>
                  <a:pt x="24416" y="15824"/>
                </a:cubicBezTo>
                <a:cubicBezTo>
                  <a:pt x="24423" y="15830"/>
                  <a:pt x="24429" y="15837"/>
                  <a:pt x="24429" y="15843"/>
                </a:cubicBezTo>
                <a:cubicBezTo>
                  <a:pt x="24501" y="15953"/>
                  <a:pt x="24572" y="16077"/>
                  <a:pt x="24689" y="16213"/>
                </a:cubicBezTo>
                <a:cubicBezTo>
                  <a:pt x="24689" y="16206"/>
                  <a:pt x="24689" y="16206"/>
                  <a:pt x="24682" y="16200"/>
                </a:cubicBezTo>
                <a:cubicBezTo>
                  <a:pt x="24896" y="16498"/>
                  <a:pt x="25240" y="16680"/>
                  <a:pt x="25609" y="16686"/>
                </a:cubicBezTo>
                <a:lnTo>
                  <a:pt x="30564" y="16784"/>
                </a:lnTo>
                <a:cubicBezTo>
                  <a:pt x="30564" y="16784"/>
                  <a:pt x="30635" y="16628"/>
                  <a:pt x="30706" y="16349"/>
                </a:cubicBezTo>
                <a:cubicBezTo>
                  <a:pt x="30784" y="16064"/>
                  <a:pt x="30823" y="15785"/>
                  <a:pt x="30843" y="15513"/>
                </a:cubicBezTo>
              </a:path>
            </a:pathLst>
          </a:custGeom>
          <a:solidFill>
            <a:srgbClr val="434343">
              <a:alpha val="28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621" name="Google Shape;2621;p28"/>
          <p:cNvGrpSpPr/>
          <p:nvPr/>
        </p:nvGrpSpPr>
        <p:grpSpPr>
          <a:xfrm rot="3556851">
            <a:off x="6867729" y="5015221"/>
            <a:ext cx="3594660" cy="3497300"/>
            <a:chOff x="1121400" y="641800"/>
            <a:chExt cx="953275" cy="935775"/>
          </a:xfrm>
        </p:grpSpPr>
        <p:sp>
          <p:nvSpPr>
            <p:cNvPr id="2622" name="Google Shape;2622;p28"/>
            <p:cNvSpPr/>
            <p:nvPr/>
          </p:nvSpPr>
          <p:spPr>
            <a:xfrm>
              <a:off x="1272325" y="641800"/>
              <a:ext cx="660025" cy="924900"/>
            </a:xfrm>
            <a:custGeom>
              <a:avLst/>
              <a:gdLst/>
              <a:ahLst/>
              <a:cxnLst/>
              <a:rect l="l" t="t" r="r" b="b"/>
              <a:pathLst>
                <a:path w="26401" h="36996" extrusionOk="0">
                  <a:moveTo>
                    <a:pt x="8470" y="15531"/>
                  </a:moveTo>
                  <a:cubicBezTo>
                    <a:pt x="377" y="26666"/>
                    <a:pt x="0" y="34545"/>
                    <a:pt x="221" y="35453"/>
                  </a:cubicBezTo>
                  <a:lnTo>
                    <a:pt x="221" y="35453"/>
                  </a:lnTo>
                  <a:cubicBezTo>
                    <a:pt x="441" y="36367"/>
                    <a:pt x="1336" y="36996"/>
                    <a:pt x="2270" y="36879"/>
                  </a:cubicBezTo>
                  <a:lnTo>
                    <a:pt x="2270" y="36879"/>
                  </a:lnTo>
                  <a:cubicBezTo>
                    <a:pt x="3204" y="36769"/>
                    <a:pt x="10454" y="33676"/>
                    <a:pt x="18074" y="22211"/>
                  </a:cubicBezTo>
                  <a:lnTo>
                    <a:pt x="18074" y="22211"/>
                  </a:lnTo>
                  <a:cubicBezTo>
                    <a:pt x="25693" y="10752"/>
                    <a:pt x="26400" y="0"/>
                    <a:pt x="26400" y="0"/>
                  </a:cubicBezTo>
                  <a:lnTo>
                    <a:pt x="26400" y="0"/>
                  </a:lnTo>
                  <a:cubicBezTo>
                    <a:pt x="26400" y="0"/>
                    <a:pt x="16569" y="4403"/>
                    <a:pt x="8470" y="15531"/>
                  </a:cubicBezTo>
                  <a:close/>
                </a:path>
              </a:pathLst>
            </a:custGeom>
            <a:solidFill>
              <a:srgbClr val="7FE0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3" name="Google Shape;2623;p28"/>
            <p:cNvSpPr/>
            <p:nvPr/>
          </p:nvSpPr>
          <p:spPr>
            <a:xfrm>
              <a:off x="1272325" y="641800"/>
              <a:ext cx="660025" cy="909175"/>
            </a:xfrm>
            <a:custGeom>
              <a:avLst/>
              <a:gdLst/>
              <a:ahLst/>
              <a:cxnLst/>
              <a:rect l="l" t="t" r="r" b="b"/>
              <a:pathLst>
                <a:path w="26401" h="36367" extrusionOk="0">
                  <a:moveTo>
                    <a:pt x="18074" y="22211"/>
                  </a:moveTo>
                  <a:cubicBezTo>
                    <a:pt x="25693" y="10752"/>
                    <a:pt x="26400" y="0"/>
                    <a:pt x="26400" y="0"/>
                  </a:cubicBezTo>
                  <a:cubicBezTo>
                    <a:pt x="26400" y="0"/>
                    <a:pt x="16569" y="4403"/>
                    <a:pt x="8470" y="15531"/>
                  </a:cubicBezTo>
                  <a:cubicBezTo>
                    <a:pt x="377" y="26666"/>
                    <a:pt x="0" y="34545"/>
                    <a:pt x="221" y="35453"/>
                  </a:cubicBezTo>
                  <a:cubicBezTo>
                    <a:pt x="441" y="36367"/>
                    <a:pt x="1064" y="36257"/>
                    <a:pt x="1998" y="36146"/>
                  </a:cubicBezTo>
                  <a:cubicBezTo>
                    <a:pt x="2932" y="36036"/>
                    <a:pt x="10454" y="33676"/>
                    <a:pt x="18074" y="22211"/>
                  </a:cubicBezTo>
                  <a:close/>
                </a:path>
              </a:pathLst>
            </a:custGeom>
            <a:solidFill>
              <a:srgbClr val="B6D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4" name="Google Shape;2624;p28"/>
            <p:cNvSpPr/>
            <p:nvPr/>
          </p:nvSpPr>
          <p:spPr>
            <a:xfrm>
              <a:off x="1313500" y="865200"/>
              <a:ext cx="509075" cy="608450"/>
            </a:xfrm>
            <a:custGeom>
              <a:avLst/>
              <a:gdLst/>
              <a:ahLst/>
              <a:cxnLst/>
              <a:rect l="l" t="t" r="r" b="b"/>
              <a:pathLst>
                <a:path w="20363" h="24338" extrusionOk="0">
                  <a:moveTo>
                    <a:pt x="16731" y="2601"/>
                  </a:moveTo>
                  <a:cubicBezTo>
                    <a:pt x="12990" y="0"/>
                    <a:pt x="2439" y="13288"/>
                    <a:pt x="1220" y="16640"/>
                  </a:cubicBezTo>
                  <a:cubicBezTo>
                    <a:pt x="1" y="19993"/>
                    <a:pt x="3204" y="22049"/>
                    <a:pt x="3204" y="22049"/>
                  </a:cubicBezTo>
                  <a:cubicBezTo>
                    <a:pt x="3204" y="22049"/>
                    <a:pt x="6245" y="24338"/>
                    <a:pt x="8963" y="22029"/>
                  </a:cubicBezTo>
                  <a:cubicBezTo>
                    <a:pt x="11686" y="19721"/>
                    <a:pt x="20363" y="5130"/>
                    <a:pt x="16731" y="2601"/>
                  </a:cubicBezTo>
                  <a:close/>
                </a:path>
              </a:pathLst>
            </a:custGeom>
            <a:solidFill>
              <a:srgbClr val="3876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5" name="Google Shape;2625;p28"/>
            <p:cNvSpPr/>
            <p:nvPr/>
          </p:nvSpPr>
          <p:spPr>
            <a:xfrm>
              <a:off x="1348025" y="956800"/>
              <a:ext cx="438400" cy="475200"/>
            </a:xfrm>
            <a:custGeom>
              <a:avLst/>
              <a:gdLst/>
              <a:ahLst/>
              <a:cxnLst/>
              <a:rect l="l" t="t" r="r" b="b"/>
              <a:pathLst>
                <a:path w="17536" h="19008" extrusionOk="0">
                  <a:moveTo>
                    <a:pt x="1051" y="12373"/>
                  </a:moveTo>
                  <a:cubicBezTo>
                    <a:pt x="1" y="15265"/>
                    <a:pt x="2763" y="17036"/>
                    <a:pt x="2763" y="17036"/>
                  </a:cubicBezTo>
                  <a:lnTo>
                    <a:pt x="2763" y="17036"/>
                  </a:lnTo>
                  <a:cubicBezTo>
                    <a:pt x="2763" y="17036"/>
                    <a:pt x="5383" y="19007"/>
                    <a:pt x="7724" y="17016"/>
                  </a:cubicBezTo>
                  <a:lnTo>
                    <a:pt x="7724" y="17016"/>
                  </a:lnTo>
                  <a:cubicBezTo>
                    <a:pt x="10065" y="15025"/>
                    <a:pt x="17536" y="2464"/>
                    <a:pt x="14410" y="285"/>
                  </a:cubicBezTo>
                  <a:lnTo>
                    <a:pt x="14410" y="285"/>
                  </a:lnTo>
                  <a:cubicBezTo>
                    <a:pt x="14125" y="91"/>
                    <a:pt x="13794" y="0"/>
                    <a:pt x="13431" y="0"/>
                  </a:cubicBezTo>
                  <a:lnTo>
                    <a:pt x="13431" y="0"/>
                  </a:lnTo>
                  <a:cubicBezTo>
                    <a:pt x="9650" y="0"/>
                    <a:pt x="2011" y="9740"/>
                    <a:pt x="1051" y="12373"/>
                  </a:cubicBezTo>
                </a:path>
              </a:pathLst>
            </a:custGeom>
            <a:solidFill>
              <a:srgbClr val="B45F0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6" name="Google Shape;2626;p28"/>
            <p:cNvSpPr/>
            <p:nvPr/>
          </p:nvSpPr>
          <p:spPr>
            <a:xfrm>
              <a:off x="1362775" y="970400"/>
              <a:ext cx="408100" cy="444575"/>
            </a:xfrm>
            <a:custGeom>
              <a:avLst/>
              <a:gdLst/>
              <a:ahLst/>
              <a:cxnLst/>
              <a:rect l="l" t="t" r="r" b="b"/>
              <a:pathLst>
                <a:path w="16324" h="17783" extrusionOk="0">
                  <a:moveTo>
                    <a:pt x="1000" y="11654"/>
                  </a:moveTo>
                  <a:cubicBezTo>
                    <a:pt x="1" y="14352"/>
                    <a:pt x="2530" y="15973"/>
                    <a:pt x="2530" y="15973"/>
                  </a:cubicBezTo>
                  <a:lnTo>
                    <a:pt x="2530" y="15973"/>
                  </a:lnTo>
                  <a:cubicBezTo>
                    <a:pt x="2530" y="15973"/>
                    <a:pt x="4929" y="17782"/>
                    <a:pt x="7115" y="15908"/>
                  </a:cubicBezTo>
                  <a:lnTo>
                    <a:pt x="7115" y="15908"/>
                  </a:lnTo>
                  <a:cubicBezTo>
                    <a:pt x="9300" y="14028"/>
                    <a:pt x="16323" y="2258"/>
                    <a:pt x="13457" y="260"/>
                  </a:cubicBezTo>
                  <a:lnTo>
                    <a:pt x="13457" y="260"/>
                  </a:lnTo>
                  <a:cubicBezTo>
                    <a:pt x="13204" y="85"/>
                    <a:pt x="12906" y="1"/>
                    <a:pt x="12581" y="1"/>
                  </a:cubicBezTo>
                  <a:lnTo>
                    <a:pt x="12581" y="1"/>
                  </a:lnTo>
                  <a:cubicBezTo>
                    <a:pt x="9093" y="1"/>
                    <a:pt x="1914" y="9183"/>
                    <a:pt x="1000" y="11654"/>
                  </a:cubicBezTo>
                </a:path>
              </a:pathLst>
            </a:custGeom>
            <a:solidFill>
              <a:srgbClr val="FF99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7" name="Google Shape;2627;p28"/>
            <p:cNvSpPr/>
            <p:nvPr/>
          </p:nvSpPr>
          <p:spPr>
            <a:xfrm>
              <a:off x="1344625" y="1183425"/>
              <a:ext cx="250825" cy="240450"/>
            </a:xfrm>
            <a:custGeom>
              <a:avLst/>
              <a:gdLst/>
              <a:ahLst/>
              <a:cxnLst/>
              <a:rect l="l" t="t" r="r" b="b"/>
              <a:pathLst>
                <a:path w="10033" h="9618" extrusionOk="0">
                  <a:moveTo>
                    <a:pt x="3373" y="7270"/>
                  </a:moveTo>
                  <a:lnTo>
                    <a:pt x="3373" y="7270"/>
                  </a:lnTo>
                  <a:cubicBezTo>
                    <a:pt x="3373" y="7277"/>
                    <a:pt x="3379" y="7277"/>
                    <a:pt x="3379" y="7277"/>
                  </a:cubicBezTo>
                  <a:lnTo>
                    <a:pt x="3379" y="7277"/>
                  </a:lnTo>
                  <a:cubicBezTo>
                    <a:pt x="3379" y="7277"/>
                    <a:pt x="3379" y="7277"/>
                    <a:pt x="3379" y="7277"/>
                  </a:cubicBezTo>
                  <a:lnTo>
                    <a:pt x="3379" y="7277"/>
                  </a:lnTo>
                  <a:lnTo>
                    <a:pt x="3379" y="7277"/>
                  </a:lnTo>
                  <a:cubicBezTo>
                    <a:pt x="6758" y="9618"/>
                    <a:pt x="8904" y="6136"/>
                    <a:pt x="10033" y="4294"/>
                  </a:cubicBezTo>
                  <a:lnTo>
                    <a:pt x="10033" y="4294"/>
                  </a:lnTo>
                  <a:cubicBezTo>
                    <a:pt x="10033" y="4294"/>
                    <a:pt x="9008" y="2900"/>
                    <a:pt x="7264" y="1687"/>
                  </a:cubicBezTo>
                  <a:lnTo>
                    <a:pt x="7264" y="1687"/>
                  </a:lnTo>
                  <a:cubicBezTo>
                    <a:pt x="5519" y="474"/>
                    <a:pt x="3859" y="1"/>
                    <a:pt x="3859" y="1"/>
                  </a:cubicBezTo>
                  <a:lnTo>
                    <a:pt x="3859" y="1"/>
                  </a:lnTo>
                  <a:cubicBezTo>
                    <a:pt x="2523" y="1693"/>
                    <a:pt x="1" y="4923"/>
                    <a:pt x="3373" y="7270"/>
                  </a:cubicBezTo>
                </a:path>
              </a:pathLst>
            </a:custGeom>
            <a:solidFill>
              <a:srgbClr val="783F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8" name="Google Shape;2628;p28"/>
            <p:cNvSpPr/>
            <p:nvPr/>
          </p:nvSpPr>
          <p:spPr>
            <a:xfrm>
              <a:off x="1387275" y="1278925"/>
              <a:ext cx="139450" cy="105250"/>
            </a:xfrm>
            <a:custGeom>
              <a:avLst/>
              <a:gdLst/>
              <a:ahLst/>
              <a:cxnLst/>
              <a:rect l="l" t="t" r="r" b="b"/>
              <a:pathLst>
                <a:path w="5578" h="4210" extrusionOk="0">
                  <a:moveTo>
                    <a:pt x="0" y="260"/>
                  </a:moveTo>
                  <a:cubicBezTo>
                    <a:pt x="0" y="260"/>
                    <a:pt x="195" y="1648"/>
                    <a:pt x="2036" y="2932"/>
                  </a:cubicBezTo>
                  <a:lnTo>
                    <a:pt x="2036" y="2932"/>
                  </a:lnTo>
                  <a:cubicBezTo>
                    <a:pt x="3878" y="4209"/>
                    <a:pt x="5259" y="3898"/>
                    <a:pt x="5259" y="3898"/>
                  </a:cubicBezTo>
                  <a:lnTo>
                    <a:pt x="5259" y="3898"/>
                  </a:lnTo>
                  <a:cubicBezTo>
                    <a:pt x="5259" y="3898"/>
                    <a:pt x="5577" y="3619"/>
                    <a:pt x="5376" y="3295"/>
                  </a:cubicBezTo>
                  <a:lnTo>
                    <a:pt x="5376" y="3295"/>
                  </a:lnTo>
                  <a:cubicBezTo>
                    <a:pt x="5376" y="3295"/>
                    <a:pt x="2075" y="3392"/>
                    <a:pt x="499" y="7"/>
                  </a:cubicBezTo>
                  <a:lnTo>
                    <a:pt x="499" y="7"/>
                  </a:lnTo>
                  <a:cubicBezTo>
                    <a:pt x="499" y="7"/>
                    <a:pt x="480" y="0"/>
                    <a:pt x="454" y="0"/>
                  </a:cubicBezTo>
                  <a:lnTo>
                    <a:pt x="454" y="0"/>
                  </a:lnTo>
                  <a:cubicBezTo>
                    <a:pt x="376" y="0"/>
                    <a:pt x="188" y="26"/>
                    <a:pt x="0" y="26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9" name="Google Shape;2629;p28"/>
            <p:cNvSpPr/>
            <p:nvPr/>
          </p:nvSpPr>
          <p:spPr>
            <a:xfrm>
              <a:off x="1715550" y="760950"/>
              <a:ext cx="149675" cy="170250"/>
            </a:xfrm>
            <a:custGeom>
              <a:avLst/>
              <a:gdLst/>
              <a:ahLst/>
              <a:cxnLst/>
              <a:rect l="l" t="t" r="r" b="b"/>
              <a:pathLst>
                <a:path w="5987" h="6810" extrusionOk="0">
                  <a:moveTo>
                    <a:pt x="4975" y="4780"/>
                  </a:moveTo>
                  <a:cubicBezTo>
                    <a:pt x="3957" y="6239"/>
                    <a:pt x="2251" y="6810"/>
                    <a:pt x="1155" y="6051"/>
                  </a:cubicBezTo>
                  <a:cubicBezTo>
                    <a:pt x="66" y="5286"/>
                    <a:pt x="1" y="3489"/>
                    <a:pt x="1019" y="2030"/>
                  </a:cubicBezTo>
                  <a:cubicBezTo>
                    <a:pt x="2031" y="571"/>
                    <a:pt x="3743" y="0"/>
                    <a:pt x="4832" y="759"/>
                  </a:cubicBezTo>
                  <a:cubicBezTo>
                    <a:pt x="5928" y="1518"/>
                    <a:pt x="5986" y="3321"/>
                    <a:pt x="4975" y="4780"/>
                  </a:cubicBezTo>
                  <a:close/>
                </a:path>
              </a:pathLst>
            </a:custGeom>
            <a:solidFill>
              <a:srgbClr val="FF99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0" name="Google Shape;2630;p28"/>
            <p:cNvSpPr/>
            <p:nvPr/>
          </p:nvSpPr>
          <p:spPr>
            <a:xfrm>
              <a:off x="1719300" y="780575"/>
              <a:ext cx="130200" cy="148025"/>
            </a:xfrm>
            <a:custGeom>
              <a:avLst/>
              <a:gdLst/>
              <a:ahLst/>
              <a:cxnLst/>
              <a:rect l="l" t="t" r="r" b="b"/>
              <a:pathLst>
                <a:path w="5208" h="5921" extrusionOk="0">
                  <a:moveTo>
                    <a:pt x="4325" y="4157"/>
                  </a:moveTo>
                  <a:cubicBezTo>
                    <a:pt x="3443" y="5428"/>
                    <a:pt x="1958" y="5921"/>
                    <a:pt x="1005" y="5266"/>
                  </a:cubicBezTo>
                  <a:cubicBezTo>
                    <a:pt x="58" y="4604"/>
                    <a:pt x="0" y="3035"/>
                    <a:pt x="888" y="1764"/>
                  </a:cubicBezTo>
                  <a:cubicBezTo>
                    <a:pt x="1770" y="499"/>
                    <a:pt x="3255" y="0"/>
                    <a:pt x="4202" y="662"/>
                  </a:cubicBezTo>
                  <a:cubicBezTo>
                    <a:pt x="5155" y="1323"/>
                    <a:pt x="5207" y="2892"/>
                    <a:pt x="4325" y="4157"/>
                  </a:cubicBezTo>
                </a:path>
              </a:pathLst>
            </a:custGeom>
            <a:solidFill>
              <a:srgbClr val="FF99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1" name="Google Shape;2631;p28"/>
            <p:cNvSpPr/>
            <p:nvPr/>
          </p:nvSpPr>
          <p:spPr>
            <a:xfrm>
              <a:off x="1725275" y="781225"/>
              <a:ext cx="130225" cy="138800"/>
            </a:xfrm>
            <a:custGeom>
              <a:avLst/>
              <a:gdLst/>
              <a:ahLst/>
              <a:cxnLst/>
              <a:rect l="l" t="t" r="r" b="b"/>
              <a:pathLst>
                <a:path w="5209" h="5552" extrusionOk="0">
                  <a:moveTo>
                    <a:pt x="889" y="1394"/>
                  </a:moveTo>
                  <a:cubicBezTo>
                    <a:pt x="1" y="2665"/>
                    <a:pt x="59" y="4235"/>
                    <a:pt x="1006" y="4890"/>
                  </a:cubicBezTo>
                  <a:lnTo>
                    <a:pt x="1006" y="4890"/>
                  </a:lnTo>
                  <a:cubicBezTo>
                    <a:pt x="1959" y="5551"/>
                    <a:pt x="3444" y="5058"/>
                    <a:pt x="4326" y="3787"/>
                  </a:cubicBezTo>
                  <a:lnTo>
                    <a:pt x="4326" y="3787"/>
                  </a:lnTo>
                  <a:cubicBezTo>
                    <a:pt x="5208" y="2516"/>
                    <a:pt x="5156" y="953"/>
                    <a:pt x="4203" y="292"/>
                  </a:cubicBezTo>
                  <a:lnTo>
                    <a:pt x="4203" y="292"/>
                  </a:lnTo>
                  <a:cubicBezTo>
                    <a:pt x="3918" y="97"/>
                    <a:pt x="3587" y="0"/>
                    <a:pt x="3230" y="0"/>
                  </a:cubicBezTo>
                  <a:lnTo>
                    <a:pt x="3230" y="0"/>
                  </a:lnTo>
                  <a:cubicBezTo>
                    <a:pt x="2413" y="0"/>
                    <a:pt x="1505" y="506"/>
                    <a:pt x="889" y="1394"/>
                  </a:cubicBezTo>
                  <a:close/>
                </a:path>
              </a:pathLst>
            </a:custGeom>
            <a:solidFill>
              <a:srgbClr val="B45F0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2" name="Google Shape;2632;p28"/>
            <p:cNvSpPr/>
            <p:nvPr/>
          </p:nvSpPr>
          <p:spPr>
            <a:xfrm>
              <a:off x="1316900" y="1298700"/>
              <a:ext cx="201225" cy="171075"/>
            </a:xfrm>
            <a:custGeom>
              <a:avLst/>
              <a:gdLst/>
              <a:ahLst/>
              <a:cxnLst/>
              <a:rect l="l" t="t" r="r" b="b"/>
              <a:pathLst>
                <a:path w="8049" h="6843" extrusionOk="0">
                  <a:moveTo>
                    <a:pt x="889" y="1"/>
                  </a:moveTo>
                  <a:cubicBezTo>
                    <a:pt x="889" y="1"/>
                    <a:pt x="1" y="2582"/>
                    <a:pt x="3068" y="4709"/>
                  </a:cubicBezTo>
                  <a:cubicBezTo>
                    <a:pt x="6129" y="6842"/>
                    <a:pt x="8048" y="5227"/>
                    <a:pt x="8048" y="5227"/>
                  </a:cubicBezTo>
                  <a:cubicBezTo>
                    <a:pt x="8048" y="5227"/>
                    <a:pt x="6479" y="6148"/>
                    <a:pt x="3464" y="4054"/>
                  </a:cubicBezTo>
                  <a:cubicBezTo>
                    <a:pt x="455" y="1959"/>
                    <a:pt x="889" y="1"/>
                    <a:pt x="889" y="1"/>
                  </a:cubicBezTo>
                  <a:close/>
                </a:path>
              </a:pathLst>
            </a:custGeom>
            <a:solidFill>
              <a:srgbClr val="317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3" name="Google Shape;2633;p28"/>
            <p:cNvSpPr/>
            <p:nvPr/>
          </p:nvSpPr>
          <p:spPr>
            <a:xfrm>
              <a:off x="1269900" y="641800"/>
              <a:ext cx="662450" cy="886325"/>
            </a:xfrm>
            <a:custGeom>
              <a:avLst/>
              <a:gdLst/>
              <a:ahLst/>
              <a:cxnLst/>
              <a:rect l="l" t="t" r="r" b="b"/>
              <a:pathLst>
                <a:path w="26498" h="35453" extrusionOk="0">
                  <a:moveTo>
                    <a:pt x="26497" y="0"/>
                  </a:moveTo>
                  <a:cubicBezTo>
                    <a:pt x="26497" y="0"/>
                    <a:pt x="16199" y="6005"/>
                    <a:pt x="8787" y="16686"/>
                  </a:cubicBezTo>
                  <a:cubicBezTo>
                    <a:pt x="1375" y="27360"/>
                    <a:pt x="318" y="35453"/>
                    <a:pt x="318" y="35453"/>
                  </a:cubicBezTo>
                  <a:cubicBezTo>
                    <a:pt x="318" y="35453"/>
                    <a:pt x="0" y="26808"/>
                    <a:pt x="8567" y="15531"/>
                  </a:cubicBezTo>
                  <a:cubicBezTo>
                    <a:pt x="17139" y="4254"/>
                    <a:pt x="26497" y="0"/>
                    <a:pt x="26497" y="0"/>
                  </a:cubicBezTo>
                  <a:close/>
                </a:path>
              </a:pathLst>
            </a:custGeom>
            <a:solidFill>
              <a:srgbClr val="3876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4" name="Google Shape;2634;p28"/>
            <p:cNvSpPr/>
            <p:nvPr/>
          </p:nvSpPr>
          <p:spPr>
            <a:xfrm>
              <a:off x="1329075" y="641800"/>
              <a:ext cx="603275" cy="922000"/>
            </a:xfrm>
            <a:custGeom>
              <a:avLst/>
              <a:gdLst/>
              <a:ahLst/>
              <a:cxnLst/>
              <a:rect l="l" t="t" r="r" b="b"/>
              <a:pathLst>
                <a:path w="24131" h="36880" extrusionOk="0">
                  <a:moveTo>
                    <a:pt x="24130" y="0"/>
                  </a:moveTo>
                  <a:cubicBezTo>
                    <a:pt x="24130" y="0"/>
                    <a:pt x="22172" y="11861"/>
                    <a:pt x="14740" y="22522"/>
                  </a:cubicBezTo>
                  <a:cubicBezTo>
                    <a:pt x="7308" y="33183"/>
                    <a:pt x="0" y="36879"/>
                    <a:pt x="0" y="36879"/>
                  </a:cubicBezTo>
                  <a:cubicBezTo>
                    <a:pt x="0" y="36879"/>
                    <a:pt x="8437" y="33818"/>
                    <a:pt x="16024" y="21860"/>
                  </a:cubicBezTo>
                  <a:cubicBezTo>
                    <a:pt x="23618" y="9902"/>
                    <a:pt x="24130" y="0"/>
                    <a:pt x="24130" y="0"/>
                  </a:cubicBezTo>
                  <a:close/>
                </a:path>
              </a:pathLst>
            </a:custGeom>
            <a:solidFill>
              <a:srgbClr val="3876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5" name="Google Shape;2635;p28"/>
            <p:cNvSpPr/>
            <p:nvPr/>
          </p:nvSpPr>
          <p:spPr>
            <a:xfrm>
              <a:off x="1647800" y="905550"/>
              <a:ext cx="119500" cy="119850"/>
            </a:xfrm>
            <a:custGeom>
              <a:avLst/>
              <a:gdLst/>
              <a:ahLst/>
              <a:cxnLst/>
              <a:rect l="l" t="t" r="r" b="b"/>
              <a:pathLst>
                <a:path w="4780" h="4794" extrusionOk="0">
                  <a:moveTo>
                    <a:pt x="0" y="1343"/>
                  </a:moveTo>
                  <a:cubicBezTo>
                    <a:pt x="0" y="1343"/>
                    <a:pt x="1881" y="377"/>
                    <a:pt x="3152" y="1259"/>
                  </a:cubicBezTo>
                  <a:cubicBezTo>
                    <a:pt x="4416" y="2141"/>
                    <a:pt x="4053" y="4793"/>
                    <a:pt x="4053" y="4793"/>
                  </a:cubicBezTo>
                  <a:cubicBezTo>
                    <a:pt x="4053" y="4793"/>
                    <a:pt x="4780" y="1979"/>
                    <a:pt x="3359" y="987"/>
                  </a:cubicBezTo>
                  <a:cubicBezTo>
                    <a:pt x="1933" y="1"/>
                    <a:pt x="0" y="1343"/>
                    <a:pt x="0" y="1343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6" name="Google Shape;2636;p28"/>
            <p:cNvSpPr/>
            <p:nvPr/>
          </p:nvSpPr>
          <p:spPr>
            <a:xfrm>
              <a:off x="1658325" y="641800"/>
              <a:ext cx="274025" cy="617050"/>
            </a:xfrm>
            <a:custGeom>
              <a:avLst/>
              <a:gdLst/>
              <a:ahLst/>
              <a:cxnLst/>
              <a:rect l="l" t="t" r="r" b="b"/>
              <a:pathLst>
                <a:path w="10961" h="24682" extrusionOk="0">
                  <a:moveTo>
                    <a:pt x="3133" y="11128"/>
                  </a:moveTo>
                  <a:lnTo>
                    <a:pt x="2873" y="11498"/>
                  </a:lnTo>
                  <a:cubicBezTo>
                    <a:pt x="2873" y="11498"/>
                    <a:pt x="4767" y="12529"/>
                    <a:pt x="3263" y="16796"/>
                  </a:cubicBezTo>
                  <a:cubicBezTo>
                    <a:pt x="1758" y="21063"/>
                    <a:pt x="526" y="23125"/>
                    <a:pt x="526" y="23125"/>
                  </a:cubicBezTo>
                  <a:lnTo>
                    <a:pt x="1" y="24681"/>
                  </a:lnTo>
                  <a:cubicBezTo>
                    <a:pt x="1" y="24681"/>
                    <a:pt x="4138" y="18916"/>
                    <a:pt x="6939" y="12457"/>
                  </a:cubicBezTo>
                  <a:cubicBezTo>
                    <a:pt x="9734" y="6005"/>
                    <a:pt x="10960" y="0"/>
                    <a:pt x="10960" y="0"/>
                  </a:cubicBezTo>
                  <a:lnTo>
                    <a:pt x="7121" y="5525"/>
                  </a:lnTo>
                  <a:cubicBezTo>
                    <a:pt x="7121" y="5525"/>
                    <a:pt x="8710" y="6744"/>
                    <a:pt x="7134" y="9500"/>
                  </a:cubicBezTo>
                  <a:cubicBezTo>
                    <a:pt x="5552" y="12256"/>
                    <a:pt x="3133" y="11128"/>
                    <a:pt x="3133" y="1112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7" name="Google Shape;2637;p28"/>
            <p:cNvSpPr/>
            <p:nvPr/>
          </p:nvSpPr>
          <p:spPr>
            <a:xfrm>
              <a:off x="1341550" y="1433250"/>
              <a:ext cx="147875" cy="116925"/>
            </a:xfrm>
            <a:custGeom>
              <a:avLst/>
              <a:gdLst/>
              <a:ahLst/>
              <a:cxnLst/>
              <a:rect l="l" t="t" r="r" b="b"/>
              <a:pathLst>
                <a:path w="5915" h="4677" extrusionOk="0">
                  <a:moveTo>
                    <a:pt x="3256" y="1"/>
                  </a:moveTo>
                  <a:cubicBezTo>
                    <a:pt x="4021" y="455"/>
                    <a:pt x="4780" y="636"/>
                    <a:pt x="4507" y="1188"/>
                  </a:cubicBezTo>
                  <a:cubicBezTo>
                    <a:pt x="4040" y="2128"/>
                    <a:pt x="1699" y="3905"/>
                    <a:pt x="0" y="4677"/>
                  </a:cubicBezTo>
                  <a:cubicBezTo>
                    <a:pt x="0" y="4677"/>
                    <a:pt x="2504" y="3749"/>
                    <a:pt x="5915" y="351"/>
                  </a:cubicBezTo>
                  <a:cubicBezTo>
                    <a:pt x="5915" y="351"/>
                    <a:pt x="4864" y="740"/>
                    <a:pt x="3256" y="1"/>
                  </a:cubicBezTo>
                </a:path>
              </a:pathLst>
            </a:custGeom>
            <a:solidFill>
              <a:srgbClr val="317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8" name="Google Shape;2638;p28"/>
            <p:cNvSpPr/>
            <p:nvPr/>
          </p:nvSpPr>
          <p:spPr>
            <a:xfrm>
              <a:off x="1333600" y="1285075"/>
              <a:ext cx="170100" cy="158275"/>
            </a:xfrm>
            <a:custGeom>
              <a:avLst/>
              <a:gdLst/>
              <a:ahLst/>
              <a:cxnLst/>
              <a:rect l="l" t="t" r="r" b="b"/>
              <a:pathLst>
                <a:path w="6804" h="6331" extrusionOk="0">
                  <a:moveTo>
                    <a:pt x="1946" y="1"/>
                  </a:moveTo>
                  <a:cubicBezTo>
                    <a:pt x="1946" y="1"/>
                    <a:pt x="1" y="2037"/>
                    <a:pt x="1064" y="3807"/>
                  </a:cubicBezTo>
                  <a:cubicBezTo>
                    <a:pt x="2569" y="6330"/>
                    <a:pt x="6803" y="4086"/>
                    <a:pt x="6803" y="4086"/>
                  </a:cubicBezTo>
                  <a:cubicBezTo>
                    <a:pt x="6803" y="4086"/>
                    <a:pt x="5467" y="4287"/>
                    <a:pt x="3814" y="3204"/>
                  </a:cubicBezTo>
                  <a:cubicBezTo>
                    <a:pt x="2160" y="2128"/>
                    <a:pt x="1946" y="1"/>
                    <a:pt x="1946" y="1"/>
                  </a:cubicBezTo>
                  <a:close/>
                </a:path>
              </a:pathLst>
            </a:custGeom>
            <a:solidFill>
              <a:srgbClr val="FF99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9" name="Google Shape;2639;p28"/>
            <p:cNvSpPr/>
            <p:nvPr/>
          </p:nvSpPr>
          <p:spPr>
            <a:xfrm>
              <a:off x="1304425" y="1361275"/>
              <a:ext cx="15750" cy="22900"/>
            </a:xfrm>
            <a:custGeom>
              <a:avLst/>
              <a:gdLst/>
              <a:ahLst/>
              <a:cxnLst/>
              <a:rect l="l" t="t" r="r" b="b"/>
              <a:pathLst>
                <a:path w="630" h="916" extrusionOk="0">
                  <a:moveTo>
                    <a:pt x="415" y="72"/>
                  </a:moveTo>
                  <a:cubicBezTo>
                    <a:pt x="208" y="1"/>
                    <a:pt x="13" y="487"/>
                    <a:pt x="7" y="617"/>
                  </a:cubicBezTo>
                  <a:cubicBezTo>
                    <a:pt x="0" y="811"/>
                    <a:pt x="156" y="844"/>
                    <a:pt x="156" y="844"/>
                  </a:cubicBezTo>
                  <a:cubicBezTo>
                    <a:pt x="156" y="844"/>
                    <a:pt x="305" y="915"/>
                    <a:pt x="415" y="753"/>
                  </a:cubicBezTo>
                  <a:cubicBezTo>
                    <a:pt x="487" y="649"/>
                    <a:pt x="629" y="143"/>
                    <a:pt x="415" y="72"/>
                  </a:cubicBezTo>
                  <a:close/>
                </a:path>
              </a:pathLst>
            </a:custGeom>
            <a:solidFill>
              <a:srgbClr val="FFF9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0" name="Google Shape;2640;p28"/>
            <p:cNvSpPr/>
            <p:nvPr/>
          </p:nvSpPr>
          <p:spPr>
            <a:xfrm>
              <a:off x="1306375" y="1361450"/>
              <a:ext cx="13300" cy="13625"/>
            </a:xfrm>
            <a:custGeom>
              <a:avLst/>
              <a:gdLst/>
              <a:ahLst/>
              <a:cxnLst/>
              <a:rect l="l" t="t" r="r" b="b"/>
              <a:pathLst>
                <a:path w="532" h="545" extrusionOk="0">
                  <a:moveTo>
                    <a:pt x="0" y="383"/>
                  </a:moveTo>
                  <a:cubicBezTo>
                    <a:pt x="0" y="383"/>
                    <a:pt x="123" y="182"/>
                    <a:pt x="286" y="240"/>
                  </a:cubicBezTo>
                  <a:cubicBezTo>
                    <a:pt x="441" y="292"/>
                    <a:pt x="415" y="545"/>
                    <a:pt x="415" y="545"/>
                  </a:cubicBezTo>
                  <a:cubicBezTo>
                    <a:pt x="415" y="545"/>
                    <a:pt x="532" y="130"/>
                    <a:pt x="337" y="65"/>
                  </a:cubicBezTo>
                  <a:cubicBezTo>
                    <a:pt x="149" y="0"/>
                    <a:pt x="0" y="383"/>
                    <a:pt x="0" y="383"/>
                  </a:cubicBezTo>
                  <a:close/>
                </a:path>
              </a:pathLst>
            </a:custGeom>
            <a:solidFill>
              <a:srgbClr val="FFF9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1" name="Google Shape;2641;p28"/>
            <p:cNvSpPr/>
            <p:nvPr/>
          </p:nvSpPr>
          <p:spPr>
            <a:xfrm>
              <a:off x="1281400" y="1445100"/>
              <a:ext cx="15925" cy="22875"/>
            </a:xfrm>
            <a:custGeom>
              <a:avLst/>
              <a:gdLst/>
              <a:ahLst/>
              <a:cxnLst/>
              <a:rect l="l" t="t" r="r" b="b"/>
              <a:pathLst>
                <a:path w="637" h="915" extrusionOk="0">
                  <a:moveTo>
                    <a:pt x="422" y="72"/>
                  </a:moveTo>
                  <a:cubicBezTo>
                    <a:pt x="215" y="0"/>
                    <a:pt x="20" y="487"/>
                    <a:pt x="14" y="616"/>
                  </a:cubicBezTo>
                  <a:cubicBezTo>
                    <a:pt x="1" y="811"/>
                    <a:pt x="163" y="843"/>
                    <a:pt x="163" y="843"/>
                  </a:cubicBezTo>
                  <a:cubicBezTo>
                    <a:pt x="163" y="843"/>
                    <a:pt x="305" y="915"/>
                    <a:pt x="416" y="753"/>
                  </a:cubicBezTo>
                  <a:cubicBezTo>
                    <a:pt x="493" y="649"/>
                    <a:pt x="636" y="143"/>
                    <a:pt x="422" y="72"/>
                  </a:cubicBezTo>
                  <a:close/>
                </a:path>
              </a:pathLst>
            </a:custGeom>
            <a:solidFill>
              <a:srgbClr val="FFF9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2" name="Google Shape;2642;p28"/>
            <p:cNvSpPr/>
            <p:nvPr/>
          </p:nvSpPr>
          <p:spPr>
            <a:xfrm>
              <a:off x="1283350" y="1445250"/>
              <a:ext cx="13325" cy="13650"/>
            </a:xfrm>
            <a:custGeom>
              <a:avLst/>
              <a:gdLst/>
              <a:ahLst/>
              <a:cxnLst/>
              <a:rect l="l" t="t" r="r" b="b"/>
              <a:pathLst>
                <a:path w="533" h="546" extrusionOk="0">
                  <a:moveTo>
                    <a:pt x="0" y="383"/>
                  </a:moveTo>
                  <a:cubicBezTo>
                    <a:pt x="0" y="383"/>
                    <a:pt x="124" y="182"/>
                    <a:pt x="286" y="241"/>
                  </a:cubicBezTo>
                  <a:cubicBezTo>
                    <a:pt x="448" y="293"/>
                    <a:pt x="422" y="546"/>
                    <a:pt x="422" y="546"/>
                  </a:cubicBezTo>
                  <a:cubicBezTo>
                    <a:pt x="422" y="546"/>
                    <a:pt x="532" y="131"/>
                    <a:pt x="344" y="66"/>
                  </a:cubicBezTo>
                  <a:cubicBezTo>
                    <a:pt x="156" y="1"/>
                    <a:pt x="0" y="383"/>
                    <a:pt x="0" y="383"/>
                  </a:cubicBezTo>
                </a:path>
              </a:pathLst>
            </a:custGeom>
            <a:solidFill>
              <a:srgbClr val="FFF9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3" name="Google Shape;2643;p28"/>
            <p:cNvSpPr/>
            <p:nvPr/>
          </p:nvSpPr>
          <p:spPr>
            <a:xfrm>
              <a:off x="1452750" y="1467625"/>
              <a:ext cx="22250" cy="20625"/>
            </a:xfrm>
            <a:custGeom>
              <a:avLst/>
              <a:gdLst/>
              <a:ahLst/>
              <a:cxnLst/>
              <a:rect l="l" t="t" r="r" b="b"/>
              <a:pathLst>
                <a:path w="890" h="825" extrusionOk="0">
                  <a:moveTo>
                    <a:pt x="747" y="176"/>
                  </a:moveTo>
                  <a:cubicBezTo>
                    <a:pt x="889" y="351"/>
                    <a:pt x="500" y="701"/>
                    <a:pt x="384" y="747"/>
                  </a:cubicBezTo>
                  <a:cubicBezTo>
                    <a:pt x="202" y="824"/>
                    <a:pt x="118" y="688"/>
                    <a:pt x="118" y="688"/>
                  </a:cubicBezTo>
                  <a:cubicBezTo>
                    <a:pt x="118" y="688"/>
                    <a:pt x="1" y="578"/>
                    <a:pt x="111" y="416"/>
                  </a:cubicBezTo>
                  <a:cubicBezTo>
                    <a:pt x="183" y="312"/>
                    <a:pt x="611" y="1"/>
                    <a:pt x="747" y="176"/>
                  </a:cubicBezTo>
                </a:path>
              </a:pathLst>
            </a:custGeom>
            <a:solidFill>
              <a:srgbClr val="FFF9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4" name="Google Shape;2644;p28"/>
            <p:cNvSpPr/>
            <p:nvPr/>
          </p:nvSpPr>
          <p:spPr>
            <a:xfrm>
              <a:off x="1459575" y="1468125"/>
              <a:ext cx="15100" cy="14600"/>
            </a:xfrm>
            <a:custGeom>
              <a:avLst/>
              <a:gdLst/>
              <a:ahLst/>
              <a:cxnLst/>
              <a:rect l="l" t="t" r="r" b="b"/>
              <a:pathLst>
                <a:path w="604" h="584" extrusionOk="0">
                  <a:moveTo>
                    <a:pt x="299" y="584"/>
                  </a:moveTo>
                  <a:cubicBezTo>
                    <a:pt x="299" y="584"/>
                    <a:pt x="441" y="402"/>
                    <a:pt x="338" y="266"/>
                  </a:cubicBezTo>
                  <a:cubicBezTo>
                    <a:pt x="227" y="136"/>
                    <a:pt x="0" y="253"/>
                    <a:pt x="0" y="253"/>
                  </a:cubicBezTo>
                  <a:cubicBezTo>
                    <a:pt x="0" y="253"/>
                    <a:pt x="351" y="0"/>
                    <a:pt x="474" y="156"/>
                  </a:cubicBezTo>
                  <a:cubicBezTo>
                    <a:pt x="603" y="311"/>
                    <a:pt x="299" y="584"/>
                    <a:pt x="299" y="584"/>
                  </a:cubicBezTo>
                </a:path>
              </a:pathLst>
            </a:custGeom>
            <a:solidFill>
              <a:srgbClr val="FFF9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5" name="Google Shape;2645;p28"/>
            <p:cNvSpPr/>
            <p:nvPr/>
          </p:nvSpPr>
          <p:spPr>
            <a:xfrm>
              <a:off x="1382075" y="1518375"/>
              <a:ext cx="22250" cy="20625"/>
            </a:xfrm>
            <a:custGeom>
              <a:avLst/>
              <a:gdLst/>
              <a:ahLst/>
              <a:cxnLst/>
              <a:rect l="l" t="t" r="r" b="b"/>
              <a:pathLst>
                <a:path w="890" h="825" extrusionOk="0">
                  <a:moveTo>
                    <a:pt x="753" y="169"/>
                  </a:moveTo>
                  <a:cubicBezTo>
                    <a:pt x="889" y="344"/>
                    <a:pt x="500" y="694"/>
                    <a:pt x="383" y="746"/>
                  </a:cubicBezTo>
                  <a:cubicBezTo>
                    <a:pt x="202" y="824"/>
                    <a:pt x="117" y="688"/>
                    <a:pt x="117" y="688"/>
                  </a:cubicBezTo>
                  <a:cubicBezTo>
                    <a:pt x="117" y="688"/>
                    <a:pt x="1" y="571"/>
                    <a:pt x="111" y="416"/>
                  </a:cubicBezTo>
                  <a:cubicBezTo>
                    <a:pt x="189" y="305"/>
                    <a:pt x="610" y="1"/>
                    <a:pt x="753" y="169"/>
                  </a:cubicBezTo>
                </a:path>
              </a:pathLst>
            </a:custGeom>
            <a:solidFill>
              <a:srgbClr val="FFF9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6" name="Google Shape;2646;p28"/>
            <p:cNvSpPr/>
            <p:nvPr/>
          </p:nvSpPr>
          <p:spPr>
            <a:xfrm>
              <a:off x="1388875" y="1518700"/>
              <a:ext cx="15125" cy="14775"/>
            </a:xfrm>
            <a:custGeom>
              <a:avLst/>
              <a:gdLst/>
              <a:ahLst/>
              <a:cxnLst/>
              <a:rect l="l" t="t" r="r" b="b"/>
              <a:pathLst>
                <a:path w="605" h="591" extrusionOk="0">
                  <a:moveTo>
                    <a:pt x="299" y="591"/>
                  </a:moveTo>
                  <a:cubicBezTo>
                    <a:pt x="299" y="591"/>
                    <a:pt x="442" y="403"/>
                    <a:pt x="338" y="273"/>
                  </a:cubicBezTo>
                  <a:cubicBezTo>
                    <a:pt x="228" y="143"/>
                    <a:pt x="1" y="253"/>
                    <a:pt x="1" y="253"/>
                  </a:cubicBezTo>
                  <a:cubicBezTo>
                    <a:pt x="1" y="253"/>
                    <a:pt x="351" y="0"/>
                    <a:pt x="481" y="156"/>
                  </a:cubicBezTo>
                  <a:cubicBezTo>
                    <a:pt x="604" y="312"/>
                    <a:pt x="299" y="591"/>
                    <a:pt x="299" y="591"/>
                  </a:cubicBezTo>
                </a:path>
              </a:pathLst>
            </a:custGeom>
            <a:solidFill>
              <a:srgbClr val="00F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7" name="Google Shape;2647;p28"/>
            <p:cNvSpPr/>
            <p:nvPr/>
          </p:nvSpPr>
          <p:spPr>
            <a:xfrm>
              <a:off x="1287250" y="1365175"/>
              <a:ext cx="179150" cy="165375"/>
            </a:xfrm>
            <a:custGeom>
              <a:avLst/>
              <a:gdLst/>
              <a:ahLst/>
              <a:cxnLst/>
              <a:rect l="l" t="t" r="r" b="b"/>
              <a:pathLst>
                <a:path w="7166" h="6615" extrusionOk="0">
                  <a:moveTo>
                    <a:pt x="0" y="3703"/>
                  </a:moveTo>
                  <a:lnTo>
                    <a:pt x="45" y="3729"/>
                  </a:lnTo>
                  <a:cubicBezTo>
                    <a:pt x="1012" y="4118"/>
                    <a:pt x="1868" y="4397"/>
                    <a:pt x="2620" y="4585"/>
                  </a:cubicBezTo>
                  <a:lnTo>
                    <a:pt x="2620" y="4585"/>
                  </a:lnTo>
                  <a:cubicBezTo>
                    <a:pt x="3028" y="5240"/>
                    <a:pt x="3528" y="5915"/>
                    <a:pt x="4144" y="6576"/>
                  </a:cubicBezTo>
                  <a:lnTo>
                    <a:pt x="4144" y="6576"/>
                  </a:lnTo>
                  <a:lnTo>
                    <a:pt x="4183" y="6615"/>
                  </a:lnTo>
                  <a:lnTo>
                    <a:pt x="7166" y="4637"/>
                  </a:lnTo>
                  <a:lnTo>
                    <a:pt x="7101" y="4533"/>
                  </a:lnTo>
                  <a:cubicBezTo>
                    <a:pt x="7088" y="4540"/>
                    <a:pt x="5726" y="5221"/>
                    <a:pt x="2691" y="4475"/>
                  </a:cubicBezTo>
                  <a:lnTo>
                    <a:pt x="2691" y="4475"/>
                  </a:lnTo>
                  <a:cubicBezTo>
                    <a:pt x="1310" y="2244"/>
                    <a:pt x="1051" y="331"/>
                    <a:pt x="1051" y="305"/>
                  </a:cubicBezTo>
                  <a:lnTo>
                    <a:pt x="1051" y="305"/>
                  </a:lnTo>
                  <a:lnTo>
                    <a:pt x="1012" y="0"/>
                  </a:lnTo>
                  <a:close/>
                  <a:moveTo>
                    <a:pt x="143" y="3632"/>
                  </a:moveTo>
                  <a:lnTo>
                    <a:pt x="979" y="590"/>
                  </a:lnTo>
                  <a:cubicBezTo>
                    <a:pt x="1096" y="1194"/>
                    <a:pt x="1479" y="2711"/>
                    <a:pt x="2523" y="4436"/>
                  </a:cubicBezTo>
                  <a:lnTo>
                    <a:pt x="2523" y="4436"/>
                  </a:lnTo>
                  <a:cubicBezTo>
                    <a:pt x="1822" y="4248"/>
                    <a:pt x="1025" y="3995"/>
                    <a:pt x="143" y="3632"/>
                  </a:cubicBezTo>
                  <a:close/>
                  <a:moveTo>
                    <a:pt x="2788" y="4631"/>
                  </a:moveTo>
                  <a:cubicBezTo>
                    <a:pt x="4812" y="5117"/>
                    <a:pt x="6070" y="4961"/>
                    <a:pt x="6692" y="4806"/>
                  </a:cubicBezTo>
                  <a:lnTo>
                    <a:pt x="6692" y="4806"/>
                  </a:lnTo>
                  <a:lnTo>
                    <a:pt x="4202" y="6459"/>
                  </a:lnTo>
                  <a:cubicBezTo>
                    <a:pt x="3638" y="5850"/>
                    <a:pt x="3171" y="5227"/>
                    <a:pt x="2788" y="4631"/>
                  </a:cubicBezTo>
                  <a:close/>
                </a:path>
              </a:pathLst>
            </a:custGeom>
            <a:solidFill>
              <a:srgbClr val="FF99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8" name="Google Shape;2648;p28"/>
            <p:cNvSpPr/>
            <p:nvPr/>
          </p:nvSpPr>
          <p:spPr>
            <a:xfrm>
              <a:off x="1573700" y="790950"/>
              <a:ext cx="155350" cy="183525"/>
            </a:xfrm>
            <a:custGeom>
              <a:avLst/>
              <a:gdLst/>
              <a:ahLst/>
              <a:cxnLst/>
              <a:rect l="l" t="t" r="r" b="b"/>
              <a:pathLst>
                <a:path w="6214" h="7341" extrusionOk="0">
                  <a:moveTo>
                    <a:pt x="1" y="6368"/>
                  </a:moveTo>
                  <a:lnTo>
                    <a:pt x="351" y="7341"/>
                  </a:lnTo>
                  <a:cubicBezTo>
                    <a:pt x="351" y="7341"/>
                    <a:pt x="3619" y="3690"/>
                    <a:pt x="6213" y="1252"/>
                  </a:cubicBezTo>
                  <a:lnTo>
                    <a:pt x="6213" y="1252"/>
                  </a:lnTo>
                  <a:lnTo>
                    <a:pt x="6168" y="0"/>
                  </a:lnTo>
                  <a:cubicBezTo>
                    <a:pt x="6168" y="0"/>
                    <a:pt x="3425" y="2464"/>
                    <a:pt x="1" y="6368"/>
                  </a:cubicBezTo>
                  <a:close/>
                </a:path>
              </a:pathLst>
            </a:custGeom>
            <a:solidFill>
              <a:srgbClr val="3876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9" name="Google Shape;2649;p28"/>
            <p:cNvSpPr/>
            <p:nvPr/>
          </p:nvSpPr>
          <p:spPr>
            <a:xfrm>
              <a:off x="1588775" y="885125"/>
              <a:ext cx="57900" cy="69900"/>
            </a:xfrm>
            <a:custGeom>
              <a:avLst/>
              <a:gdLst/>
              <a:ahLst/>
              <a:cxnLst/>
              <a:rect l="l" t="t" r="r" b="b"/>
              <a:pathLst>
                <a:path w="2316" h="2796" extrusionOk="0">
                  <a:moveTo>
                    <a:pt x="2244" y="1"/>
                  </a:moveTo>
                  <a:lnTo>
                    <a:pt x="2316" y="345"/>
                  </a:lnTo>
                  <a:cubicBezTo>
                    <a:pt x="1577" y="1123"/>
                    <a:pt x="785" y="1972"/>
                    <a:pt x="53" y="2796"/>
                  </a:cubicBezTo>
                  <a:lnTo>
                    <a:pt x="1" y="2465"/>
                  </a:lnTo>
                  <a:cubicBezTo>
                    <a:pt x="1" y="2465"/>
                    <a:pt x="922" y="1402"/>
                    <a:pt x="2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0" name="Google Shape;2650;p28"/>
            <p:cNvSpPr/>
            <p:nvPr/>
          </p:nvSpPr>
          <p:spPr>
            <a:xfrm>
              <a:off x="1659800" y="811375"/>
              <a:ext cx="59525" cy="67125"/>
            </a:xfrm>
            <a:custGeom>
              <a:avLst/>
              <a:gdLst/>
              <a:ahLst/>
              <a:cxnLst/>
              <a:rect l="l" t="t" r="r" b="b"/>
              <a:pathLst>
                <a:path w="2381" h="2685" extrusionOk="0">
                  <a:moveTo>
                    <a:pt x="2380" y="305"/>
                  </a:moveTo>
                  <a:cubicBezTo>
                    <a:pt x="2380" y="305"/>
                    <a:pt x="1362" y="1323"/>
                    <a:pt x="52" y="2685"/>
                  </a:cubicBezTo>
                  <a:lnTo>
                    <a:pt x="0" y="2328"/>
                  </a:lnTo>
                  <a:cubicBezTo>
                    <a:pt x="713" y="1583"/>
                    <a:pt x="1511" y="772"/>
                    <a:pt x="232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1" name="Google Shape;2651;p28"/>
            <p:cNvSpPr/>
            <p:nvPr/>
          </p:nvSpPr>
          <p:spPr>
            <a:xfrm>
              <a:off x="1291125" y="1097675"/>
              <a:ext cx="566950" cy="23375"/>
            </a:xfrm>
            <a:custGeom>
              <a:avLst/>
              <a:gdLst/>
              <a:ahLst/>
              <a:cxnLst/>
              <a:rect l="l" t="t" r="r" b="b"/>
              <a:pathLst>
                <a:path w="22678" h="935" extrusionOk="0">
                  <a:moveTo>
                    <a:pt x="1" y="474"/>
                  </a:moveTo>
                  <a:lnTo>
                    <a:pt x="1" y="934"/>
                  </a:lnTo>
                  <a:lnTo>
                    <a:pt x="22678" y="604"/>
                  </a:lnTo>
                  <a:lnTo>
                    <a:pt x="22665" y="0"/>
                  </a:lnTo>
                  <a:close/>
                </a:path>
              </a:pathLst>
            </a:custGeom>
            <a:solidFill>
              <a:srgbClr val="4532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2" name="Google Shape;2652;p28"/>
            <p:cNvSpPr/>
            <p:nvPr/>
          </p:nvSpPr>
          <p:spPr>
            <a:xfrm>
              <a:off x="1489575" y="1101575"/>
              <a:ext cx="182400" cy="17025"/>
            </a:xfrm>
            <a:custGeom>
              <a:avLst/>
              <a:gdLst/>
              <a:ahLst/>
              <a:cxnLst/>
              <a:rect l="l" t="t" r="r" b="b"/>
              <a:pathLst>
                <a:path w="7296" h="681" extrusionOk="0">
                  <a:moveTo>
                    <a:pt x="0" y="149"/>
                  </a:moveTo>
                  <a:lnTo>
                    <a:pt x="7" y="681"/>
                  </a:lnTo>
                  <a:lnTo>
                    <a:pt x="7289" y="558"/>
                  </a:lnTo>
                  <a:lnTo>
                    <a:pt x="7295" y="0"/>
                  </a:lnTo>
                  <a:close/>
                </a:path>
              </a:pathLst>
            </a:custGeom>
            <a:solidFill>
              <a:srgbClr val="FFF9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3" name="Google Shape;2653;p28"/>
            <p:cNvSpPr/>
            <p:nvPr/>
          </p:nvSpPr>
          <p:spPr>
            <a:xfrm>
              <a:off x="1121400" y="1066700"/>
              <a:ext cx="251150" cy="103800"/>
            </a:xfrm>
            <a:custGeom>
              <a:avLst/>
              <a:gdLst/>
              <a:ahLst/>
              <a:cxnLst/>
              <a:rect l="l" t="t" r="r" b="b"/>
              <a:pathLst>
                <a:path w="10046" h="4152" extrusionOk="0">
                  <a:moveTo>
                    <a:pt x="791" y="4151"/>
                  </a:moveTo>
                  <a:lnTo>
                    <a:pt x="6783" y="3814"/>
                  </a:lnTo>
                  <a:cubicBezTo>
                    <a:pt x="7231" y="3788"/>
                    <a:pt x="7639" y="3555"/>
                    <a:pt x="7892" y="3178"/>
                  </a:cubicBezTo>
                  <a:lnTo>
                    <a:pt x="7892" y="3178"/>
                  </a:lnTo>
                  <a:cubicBezTo>
                    <a:pt x="8113" y="2841"/>
                    <a:pt x="8385" y="2472"/>
                    <a:pt x="8566" y="2381"/>
                  </a:cubicBezTo>
                  <a:lnTo>
                    <a:pt x="8566" y="2381"/>
                  </a:lnTo>
                  <a:cubicBezTo>
                    <a:pt x="8897" y="2219"/>
                    <a:pt x="10045" y="2368"/>
                    <a:pt x="10045" y="2368"/>
                  </a:cubicBezTo>
                  <a:lnTo>
                    <a:pt x="10045" y="2368"/>
                  </a:lnTo>
                  <a:lnTo>
                    <a:pt x="10032" y="1466"/>
                  </a:lnTo>
                  <a:cubicBezTo>
                    <a:pt x="10032" y="1466"/>
                    <a:pt x="8949" y="1635"/>
                    <a:pt x="8638" y="1479"/>
                  </a:cubicBezTo>
                  <a:lnTo>
                    <a:pt x="8638" y="1479"/>
                  </a:lnTo>
                  <a:cubicBezTo>
                    <a:pt x="8456" y="1389"/>
                    <a:pt x="8216" y="1071"/>
                    <a:pt x="8015" y="766"/>
                  </a:cubicBezTo>
                  <a:lnTo>
                    <a:pt x="8015" y="766"/>
                  </a:lnTo>
                  <a:cubicBezTo>
                    <a:pt x="7762" y="364"/>
                    <a:pt x="7321" y="124"/>
                    <a:pt x="6848" y="111"/>
                  </a:cubicBezTo>
                  <a:lnTo>
                    <a:pt x="6848" y="111"/>
                  </a:lnTo>
                  <a:lnTo>
                    <a:pt x="798" y="1"/>
                  </a:lnTo>
                  <a:cubicBezTo>
                    <a:pt x="0" y="1907"/>
                    <a:pt x="791" y="4151"/>
                    <a:pt x="791" y="415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4" name="Google Shape;2654;p28"/>
            <p:cNvSpPr/>
            <p:nvPr/>
          </p:nvSpPr>
          <p:spPr>
            <a:xfrm>
              <a:off x="1231625" y="1103350"/>
              <a:ext cx="140925" cy="22550"/>
            </a:xfrm>
            <a:custGeom>
              <a:avLst/>
              <a:gdLst/>
              <a:ahLst/>
              <a:cxnLst/>
              <a:rect l="l" t="t" r="r" b="b"/>
              <a:pathLst>
                <a:path w="5637" h="902" extrusionOk="0">
                  <a:moveTo>
                    <a:pt x="5623" y="0"/>
                  </a:moveTo>
                  <a:cubicBezTo>
                    <a:pt x="5623" y="0"/>
                    <a:pt x="27" y="318"/>
                    <a:pt x="14" y="565"/>
                  </a:cubicBezTo>
                  <a:cubicBezTo>
                    <a:pt x="1" y="811"/>
                    <a:pt x="4949" y="824"/>
                    <a:pt x="5636" y="902"/>
                  </a:cubicBezTo>
                  <a:close/>
                </a:path>
              </a:pathLst>
            </a:custGeom>
            <a:solidFill>
              <a:srgbClr val="7F4A0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5" name="Google Shape;2655;p28"/>
            <p:cNvSpPr/>
            <p:nvPr/>
          </p:nvSpPr>
          <p:spPr>
            <a:xfrm>
              <a:off x="1823525" y="1050500"/>
              <a:ext cx="251150" cy="103950"/>
            </a:xfrm>
            <a:custGeom>
              <a:avLst/>
              <a:gdLst/>
              <a:ahLst/>
              <a:cxnLst/>
              <a:rect l="l" t="t" r="r" b="b"/>
              <a:pathLst>
                <a:path w="10046" h="4158" extrusionOk="0">
                  <a:moveTo>
                    <a:pt x="3263" y="338"/>
                  </a:moveTo>
                  <a:cubicBezTo>
                    <a:pt x="2815" y="364"/>
                    <a:pt x="2407" y="597"/>
                    <a:pt x="2154" y="980"/>
                  </a:cubicBezTo>
                  <a:lnTo>
                    <a:pt x="2154" y="980"/>
                  </a:lnTo>
                  <a:cubicBezTo>
                    <a:pt x="1933" y="1310"/>
                    <a:pt x="1667" y="1680"/>
                    <a:pt x="1486" y="1771"/>
                  </a:cubicBezTo>
                  <a:lnTo>
                    <a:pt x="1486" y="1771"/>
                  </a:lnTo>
                  <a:cubicBezTo>
                    <a:pt x="1149" y="1939"/>
                    <a:pt x="1" y="1790"/>
                    <a:pt x="1" y="1790"/>
                  </a:cubicBezTo>
                  <a:lnTo>
                    <a:pt x="1" y="1790"/>
                  </a:lnTo>
                  <a:lnTo>
                    <a:pt x="14" y="2685"/>
                  </a:lnTo>
                  <a:cubicBezTo>
                    <a:pt x="14" y="2685"/>
                    <a:pt x="1097" y="2516"/>
                    <a:pt x="1408" y="2672"/>
                  </a:cubicBezTo>
                  <a:lnTo>
                    <a:pt x="1408" y="2672"/>
                  </a:lnTo>
                  <a:cubicBezTo>
                    <a:pt x="1590" y="2763"/>
                    <a:pt x="1829" y="3081"/>
                    <a:pt x="2030" y="3392"/>
                  </a:cubicBezTo>
                  <a:lnTo>
                    <a:pt x="2030" y="3392"/>
                  </a:lnTo>
                  <a:cubicBezTo>
                    <a:pt x="2283" y="3787"/>
                    <a:pt x="2724" y="4027"/>
                    <a:pt x="3198" y="4040"/>
                  </a:cubicBezTo>
                  <a:lnTo>
                    <a:pt x="3198" y="4040"/>
                  </a:lnTo>
                  <a:lnTo>
                    <a:pt x="9248" y="4157"/>
                  </a:lnTo>
                  <a:cubicBezTo>
                    <a:pt x="10046" y="2244"/>
                    <a:pt x="9255" y="0"/>
                    <a:pt x="9255" y="0"/>
                  </a:cubicBezTo>
                  <a:lnTo>
                    <a:pt x="9255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6" name="Google Shape;2656;p28"/>
            <p:cNvSpPr/>
            <p:nvPr/>
          </p:nvSpPr>
          <p:spPr>
            <a:xfrm>
              <a:off x="1823525" y="1095250"/>
              <a:ext cx="157275" cy="22400"/>
            </a:xfrm>
            <a:custGeom>
              <a:avLst/>
              <a:gdLst/>
              <a:ahLst/>
              <a:cxnLst/>
              <a:rect l="l" t="t" r="r" b="b"/>
              <a:pathLst>
                <a:path w="6291" h="896" extrusionOk="0">
                  <a:moveTo>
                    <a:pt x="14" y="895"/>
                  </a:moveTo>
                  <a:cubicBezTo>
                    <a:pt x="14" y="895"/>
                    <a:pt x="6291" y="519"/>
                    <a:pt x="6285" y="324"/>
                  </a:cubicBezTo>
                  <a:cubicBezTo>
                    <a:pt x="6285" y="149"/>
                    <a:pt x="695" y="72"/>
                    <a:pt x="1" y="0"/>
                  </a:cubicBezTo>
                  <a:close/>
                </a:path>
              </a:pathLst>
            </a:custGeom>
            <a:solidFill>
              <a:srgbClr val="7F4A0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7" name="Google Shape;2657;p28"/>
            <p:cNvSpPr/>
            <p:nvPr/>
          </p:nvSpPr>
          <p:spPr>
            <a:xfrm>
              <a:off x="2052275" y="1050500"/>
              <a:ext cx="22400" cy="103950"/>
            </a:xfrm>
            <a:custGeom>
              <a:avLst/>
              <a:gdLst/>
              <a:ahLst/>
              <a:cxnLst/>
              <a:rect l="l" t="t" r="r" b="b"/>
              <a:pathLst>
                <a:path w="896" h="4158" extrusionOk="0">
                  <a:moveTo>
                    <a:pt x="105" y="0"/>
                  </a:moveTo>
                  <a:lnTo>
                    <a:pt x="1" y="162"/>
                  </a:lnTo>
                  <a:cubicBezTo>
                    <a:pt x="1" y="162"/>
                    <a:pt x="617" y="2063"/>
                    <a:pt x="46" y="4014"/>
                  </a:cubicBezTo>
                  <a:lnTo>
                    <a:pt x="98" y="4157"/>
                  </a:lnTo>
                  <a:cubicBezTo>
                    <a:pt x="98" y="4157"/>
                    <a:pt x="896" y="2497"/>
                    <a:pt x="105" y="0"/>
                  </a:cubicBezTo>
                </a:path>
              </a:pathLst>
            </a:custGeom>
            <a:solidFill>
              <a:srgbClr val="7F7F0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8" name="Google Shape;2658;p28"/>
            <p:cNvSpPr/>
            <p:nvPr/>
          </p:nvSpPr>
          <p:spPr>
            <a:xfrm>
              <a:off x="1372200" y="1103175"/>
              <a:ext cx="10725" cy="22725"/>
            </a:xfrm>
            <a:custGeom>
              <a:avLst/>
              <a:gdLst/>
              <a:ahLst/>
              <a:cxnLst/>
              <a:rect l="l" t="t" r="r" b="b"/>
              <a:pathLst>
                <a:path w="429" h="909" extrusionOk="0">
                  <a:moveTo>
                    <a:pt x="0" y="7"/>
                  </a:moveTo>
                  <a:lnTo>
                    <a:pt x="13" y="909"/>
                  </a:lnTo>
                  <a:lnTo>
                    <a:pt x="428" y="902"/>
                  </a:lnTo>
                  <a:lnTo>
                    <a:pt x="389" y="1"/>
                  </a:lnTo>
                  <a:close/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9" name="Google Shape;2659;p28"/>
            <p:cNvSpPr/>
            <p:nvPr/>
          </p:nvSpPr>
          <p:spPr>
            <a:xfrm>
              <a:off x="1816225" y="1095250"/>
              <a:ext cx="7650" cy="22550"/>
            </a:xfrm>
            <a:custGeom>
              <a:avLst/>
              <a:gdLst/>
              <a:ahLst/>
              <a:cxnLst/>
              <a:rect l="l" t="t" r="r" b="b"/>
              <a:pathLst>
                <a:path w="306" h="902" extrusionOk="0">
                  <a:moveTo>
                    <a:pt x="1" y="0"/>
                  </a:moveTo>
                  <a:lnTo>
                    <a:pt x="7" y="902"/>
                  </a:lnTo>
                  <a:lnTo>
                    <a:pt x="306" y="895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0" name="Google Shape;2660;p28"/>
            <p:cNvSpPr/>
            <p:nvPr/>
          </p:nvSpPr>
          <p:spPr>
            <a:xfrm>
              <a:off x="1263250" y="1476550"/>
              <a:ext cx="104900" cy="101025"/>
            </a:xfrm>
            <a:custGeom>
              <a:avLst/>
              <a:gdLst/>
              <a:ahLst/>
              <a:cxnLst/>
              <a:rect l="l" t="t" r="r" b="b"/>
              <a:pathLst>
                <a:path w="4196" h="4041" extrusionOk="0">
                  <a:moveTo>
                    <a:pt x="733" y="0"/>
                  </a:moveTo>
                  <a:cubicBezTo>
                    <a:pt x="733" y="0"/>
                    <a:pt x="590" y="2024"/>
                    <a:pt x="1576" y="2718"/>
                  </a:cubicBezTo>
                  <a:cubicBezTo>
                    <a:pt x="2568" y="3405"/>
                    <a:pt x="4196" y="2880"/>
                    <a:pt x="4196" y="2880"/>
                  </a:cubicBezTo>
                  <a:cubicBezTo>
                    <a:pt x="4196" y="2880"/>
                    <a:pt x="2601" y="4040"/>
                    <a:pt x="1304" y="3133"/>
                  </a:cubicBezTo>
                  <a:cubicBezTo>
                    <a:pt x="0" y="2231"/>
                    <a:pt x="733" y="0"/>
                    <a:pt x="733" y="0"/>
                  </a:cubicBezTo>
                  <a:close/>
                </a:path>
              </a:pathLst>
            </a:custGeom>
            <a:solidFill>
              <a:srgbClr val="3876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661" name="Google Shape;2661;p28"/>
          <p:cNvSpPr/>
          <p:nvPr/>
        </p:nvSpPr>
        <p:spPr>
          <a:xfrm>
            <a:off x="8055829" y="520760"/>
            <a:ext cx="64584" cy="61809"/>
          </a:xfrm>
          <a:custGeom>
            <a:avLst/>
            <a:gdLst/>
            <a:ahLst/>
            <a:cxnLst/>
            <a:rect l="l" t="t" r="r" b="b"/>
            <a:pathLst>
              <a:path w="442" h="423" extrusionOk="0">
                <a:moveTo>
                  <a:pt x="442" y="85"/>
                </a:moveTo>
                <a:cubicBezTo>
                  <a:pt x="358" y="20"/>
                  <a:pt x="234" y="1"/>
                  <a:pt x="137" y="52"/>
                </a:cubicBezTo>
                <a:cubicBezTo>
                  <a:pt x="46" y="111"/>
                  <a:pt x="1" y="247"/>
                  <a:pt x="66" y="331"/>
                </a:cubicBezTo>
                <a:cubicBezTo>
                  <a:pt x="124" y="422"/>
                  <a:pt x="293" y="409"/>
                  <a:pt x="325" y="312"/>
                </a:cubicBezTo>
                <a:cubicBezTo>
                  <a:pt x="312" y="247"/>
                  <a:pt x="293" y="189"/>
                  <a:pt x="280" y="13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62" name="Google Shape;2662;p28"/>
          <p:cNvSpPr/>
          <p:nvPr/>
        </p:nvSpPr>
        <p:spPr>
          <a:xfrm>
            <a:off x="9109494" y="1103483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46"/>
                </a:moveTo>
                <a:cubicBezTo>
                  <a:pt x="280" y="33"/>
                  <a:pt x="183" y="27"/>
                  <a:pt x="85" y="14"/>
                </a:cubicBezTo>
                <a:cubicBezTo>
                  <a:pt x="1" y="143"/>
                  <a:pt x="150" y="319"/>
                  <a:pt x="299" y="344"/>
                </a:cubicBezTo>
                <a:cubicBezTo>
                  <a:pt x="410" y="364"/>
                  <a:pt x="533" y="338"/>
                  <a:pt x="585" y="241"/>
                </a:cubicBezTo>
                <a:cubicBezTo>
                  <a:pt x="630" y="143"/>
                  <a:pt x="533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63" name="Google Shape;2663;p28"/>
          <p:cNvSpPr/>
          <p:nvPr/>
        </p:nvSpPr>
        <p:spPr>
          <a:xfrm>
            <a:off x="9083047" y="913090"/>
            <a:ext cx="49388" cy="64585"/>
          </a:xfrm>
          <a:custGeom>
            <a:avLst/>
            <a:gdLst/>
            <a:ahLst/>
            <a:cxnLst/>
            <a:rect l="l" t="t" r="r" b="b"/>
            <a:pathLst>
              <a:path w="338" h="442" extrusionOk="0">
                <a:moveTo>
                  <a:pt x="78" y="441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8"/>
                  <a:pt x="78" y="7"/>
                  <a:pt x="163" y="0"/>
                </a:cubicBezTo>
                <a:cubicBezTo>
                  <a:pt x="260" y="0"/>
                  <a:pt x="338" y="104"/>
                  <a:pt x="325" y="195"/>
                </a:cubicBezTo>
                <a:cubicBezTo>
                  <a:pt x="312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64" name="Google Shape;2664;p28"/>
          <p:cNvSpPr/>
          <p:nvPr/>
        </p:nvSpPr>
        <p:spPr>
          <a:xfrm>
            <a:off x="7872011" y="282001"/>
            <a:ext cx="119524" cy="118649"/>
          </a:xfrm>
          <a:custGeom>
            <a:avLst/>
            <a:gdLst/>
            <a:ahLst/>
            <a:cxnLst/>
            <a:rect l="l" t="t" r="r" b="b"/>
            <a:pathLst>
              <a:path w="818" h="812" extrusionOk="0">
                <a:moveTo>
                  <a:pt x="131" y="117"/>
                </a:moveTo>
                <a:cubicBezTo>
                  <a:pt x="299" y="0"/>
                  <a:pt x="559" y="26"/>
                  <a:pt x="688" y="182"/>
                </a:cubicBezTo>
                <a:cubicBezTo>
                  <a:pt x="818" y="338"/>
                  <a:pt x="792" y="610"/>
                  <a:pt x="617" y="720"/>
                </a:cubicBezTo>
                <a:cubicBezTo>
                  <a:pt x="468" y="811"/>
                  <a:pt x="260" y="766"/>
                  <a:pt x="144" y="642"/>
                </a:cubicBezTo>
                <a:cubicBezTo>
                  <a:pt x="27" y="513"/>
                  <a:pt x="1" y="325"/>
                  <a:pt x="46" y="15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65" name="Google Shape;2665;p28"/>
          <p:cNvSpPr/>
          <p:nvPr/>
        </p:nvSpPr>
        <p:spPr>
          <a:xfrm rot="10800000" flipH="1">
            <a:off x="750270" y="2732397"/>
            <a:ext cx="32437" cy="50412"/>
          </a:xfrm>
          <a:custGeom>
            <a:avLst/>
            <a:gdLst/>
            <a:ahLst/>
            <a:cxnLst/>
            <a:rect l="l" t="t" r="r" b="b"/>
            <a:pathLst>
              <a:path w="222" h="345" extrusionOk="0">
                <a:moveTo>
                  <a:pt x="59" y="305"/>
                </a:moveTo>
                <a:cubicBezTo>
                  <a:pt x="20" y="208"/>
                  <a:pt x="1" y="104"/>
                  <a:pt x="7" y="1"/>
                </a:cubicBezTo>
                <a:cubicBezTo>
                  <a:pt x="156" y="14"/>
                  <a:pt x="221" y="254"/>
                  <a:pt x="98" y="344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66" name="Google Shape;2666;p28"/>
          <p:cNvSpPr/>
          <p:nvPr/>
        </p:nvSpPr>
        <p:spPr>
          <a:xfrm rot="10800000" flipH="1">
            <a:off x="674580" y="2958881"/>
            <a:ext cx="94829" cy="76859"/>
          </a:xfrm>
          <a:custGeom>
            <a:avLst/>
            <a:gdLst/>
            <a:ahLst/>
            <a:cxnLst/>
            <a:rect l="l" t="t" r="r" b="b"/>
            <a:pathLst>
              <a:path w="649" h="526" extrusionOk="0">
                <a:moveTo>
                  <a:pt x="91" y="72"/>
                </a:moveTo>
                <a:cubicBezTo>
                  <a:pt x="32" y="214"/>
                  <a:pt x="0" y="370"/>
                  <a:pt x="6" y="525"/>
                </a:cubicBezTo>
                <a:cubicBezTo>
                  <a:pt x="182" y="512"/>
                  <a:pt x="357" y="461"/>
                  <a:pt x="512" y="370"/>
                </a:cubicBezTo>
                <a:cubicBezTo>
                  <a:pt x="551" y="344"/>
                  <a:pt x="590" y="318"/>
                  <a:pt x="610" y="273"/>
                </a:cubicBezTo>
                <a:cubicBezTo>
                  <a:pt x="648" y="195"/>
                  <a:pt x="597" y="91"/>
                  <a:pt x="519" y="46"/>
                </a:cubicBezTo>
                <a:cubicBezTo>
                  <a:pt x="434" y="0"/>
                  <a:pt x="344" y="0"/>
                  <a:pt x="253" y="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67" name="Google Shape;2667;p28"/>
          <p:cNvSpPr/>
          <p:nvPr/>
        </p:nvSpPr>
        <p:spPr>
          <a:xfrm rot="10800000" flipH="1">
            <a:off x="720901" y="2915337"/>
            <a:ext cx="34337" cy="68384"/>
          </a:xfrm>
          <a:custGeom>
            <a:avLst/>
            <a:gdLst/>
            <a:ahLst/>
            <a:cxnLst/>
            <a:rect l="l" t="t" r="r" b="b"/>
            <a:pathLst>
              <a:path w="235" h="468" extrusionOk="0">
                <a:moveTo>
                  <a:pt x="40" y="468"/>
                </a:moveTo>
                <a:cubicBezTo>
                  <a:pt x="1" y="312"/>
                  <a:pt x="20" y="144"/>
                  <a:pt x="85" y="1"/>
                </a:cubicBezTo>
                <a:cubicBezTo>
                  <a:pt x="176" y="33"/>
                  <a:pt x="234" y="124"/>
                  <a:pt x="234" y="221"/>
                </a:cubicBezTo>
                <a:cubicBezTo>
                  <a:pt x="228" y="312"/>
                  <a:pt x="156" y="396"/>
                  <a:pt x="72" y="42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68" name="Google Shape;2668;p28"/>
          <p:cNvSpPr/>
          <p:nvPr/>
        </p:nvSpPr>
        <p:spPr>
          <a:xfrm rot="10800000" flipH="1">
            <a:off x="424241" y="4493667"/>
            <a:ext cx="48511" cy="53188"/>
          </a:xfrm>
          <a:custGeom>
            <a:avLst/>
            <a:gdLst/>
            <a:ahLst/>
            <a:cxnLst/>
            <a:rect l="l" t="t" r="r" b="b"/>
            <a:pathLst>
              <a:path w="332" h="364" extrusionOk="0">
                <a:moveTo>
                  <a:pt x="0" y="318"/>
                </a:moveTo>
                <a:cubicBezTo>
                  <a:pt x="26" y="234"/>
                  <a:pt x="46" y="143"/>
                  <a:pt x="65" y="52"/>
                </a:cubicBezTo>
                <a:cubicBezTo>
                  <a:pt x="156" y="0"/>
                  <a:pt x="286" y="59"/>
                  <a:pt x="312" y="156"/>
                </a:cubicBezTo>
                <a:cubicBezTo>
                  <a:pt x="331" y="253"/>
                  <a:pt x="234" y="363"/>
                  <a:pt x="130" y="35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69" name="Google Shape;2669;p28"/>
          <p:cNvSpPr/>
          <p:nvPr/>
        </p:nvSpPr>
        <p:spPr>
          <a:xfrm rot="10800000" flipH="1">
            <a:off x="626031" y="4164305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52"/>
                </a:moveTo>
                <a:cubicBezTo>
                  <a:pt x="280" y="40"/>
                  <a:pt x="189" y="27"/>
                  <a:pt x="91" y="14"/>
                </a:cubicBezTo>
                <a:cubicBezTo>
                  <a:pt x="1" y="143"/>
                  <a:pt x="150" y="318"/>
                  <a:pt x="305" y="344"/>
                </a:cubicBezTo>
                <a:cubicBezTo>
                  <a:pt x="409" y="364"/>
                  <a:pt x="532" y="338"/>
                  <a:pt x="584" y="241"/>
                </a:cubicBezTo>
                <a:cubicBezTo>
                  <a:pt x="630" y="143"/>
                  <a:pt x="532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70" name="Google Shape;2670;p28"/>
          <p:cNvSpPr/>
          <p:nvPr/>
        </p:nvSpPr>
        <p:spPr>
          <a:xfrm rot="10800000" flipH="1">
            <a:off x="599585" y="3732823"/>
            <a:ext cx="49388" cy="65461"/>
          </a:xfrm>
          <a:custGeom>
            <a:avLst/>
            <a:gdLst/>
            <a:ahLst/>
            <a:cxnLst/>
            <a:rect l="l" t="t" r="r" b="b"/>
            <a:pathLst>
              <a:path w="338" h="448" extrusionOk="0">
                <a:moveTo>
                  <a:pt x="78" y="448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7"/>
                  <a:pt x="78" y="7"/>
                  <a:pt x="169" y="0"/>
                </a:cubicBezTo>
                <a:cubicBezTo>
                  <a:pt x="266" y="0"/>
                  <a:pt x="337" y="104"/>
                  <a:pt x="324" y="201"/>
                </a:cubicBezTo>
                <a:cubicBezTo>
                  <a:pt x="311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71" name="Google Shape;2671;p28"/>
          <p:cNvSpPr/>
          <p:nvPr/>
        </p:nvSpPr>
        <p:spPr>
          <a:xfrm rot="10800000" flipH="1">
            <a:off x="708443" y="4232114"/>
            <a:ext cx="46611" cy="53333"/>
          </a:xfrm>
          <a:custGeom>
            <a:avLst/>
            <a:gdLst/>
            <a:ahLst/>
            <a:cxnLst/>
            <a:rect l="l" t="t" r="r" b="b"/>
            <a:pathLst>
              <a:path w="319" h="365" extrusionOk="0">
                <a:moveTo>
                  <a:pt x="221" y="364"/>
                </a:moveTo>
                <a:cubicBezTo>
                  <a:pt x="189" y="293"/>
                  <a:pt x="105" y="254"/>
                  <a:pt x="53" y="189"/>
                </a:cubicBezTo>
                <a:cubicBezTo>
                  <a:pt x="1" y="131"/>
                  <a:pt x="14" y="1"/>
                  <a:pt x="98" y="1"/>
                </a:cubicBezTo>
                <a:cubicBezTo>
                  <a:pt x="124" y="1"/>
                  <a:pt x="144" y="14"/>
                  <a:pt x="163" y="33"/>
                </a:cubicBezTo>
                <a:cubicBezTo>
                  <a:pt x="260" y="98"/>
                  <a:pt x="312" y="208"/>
                  <a:pt x="319" y="32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72" name="Google Shape;2672;p28"/>
          <p:cNvSpPr/>
          <p:nvPr/>
        </p:nvSpPr>
        <p:spPr>
          <a:xfrm rot="10800000" flipH="1">
            <a:off x="709466" y="4387585"/>
            <a:ext cx="56985" cy="64585"/>
          </a:xfrm>
          <a:custGeom>
            <a:avLst/>
            <a:gdLst/>
            <a:ahLst/>
            <a:cxnLst/>
            <a:rect l="l" t="t" r="r" b="b"/>
            <a:pathLst>
              <a:path w="390" h="442" extrusionOk="0">
                <a:moveTo>
                  <a:pt x="175" y="442"/>
                </a:moveTo>
                <a:cubicBezTo>
                  <a:pt x="117" y="357"/>
                  <a:pt x="59" y="273"/>
                  <a:pt x="0" y="189"/>
                </a:cubicBezTo>
                <a:cubicBezTo>
                  <a:pt x="20" y="72"/>
                  <a:pt x="169" y="1"/>
                  <a:pt x="273" y="59"/>
                </a:cubicBezTo>
                <a:cubicBezTo>
                  <a:pt x="370" y="117"/>
                  <a:pt x="389" y="279"/>
                  <a:pt x="299" y="35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73" name="Google Shape;2673;p28"/>
          <p:cNvSpPr/>
          <p:nvPr/>
        </p:nvSpPr>
        <p:spPr>
          <a:xfrm rot="10800000" flipH="1">
            <a:off x="11924092" y="3762003"/>
            <a:ext cx="38136" cy="48512"/>
          </a:xfrm>
          <a:custGeom>
            <a:avLst/>
            <a:gdLst/>
            <a:ahLst/>
            <a:cxnLst/>
            <a:rect l="l" t="t" r="r" b="b"/>
            <a:pathLst>
              <a:path w="261" h="332" extrusionOk="0">
                <a:moveTo>
                  <a:pt x="1" y="33"/>
                </a:moveTo>
                <a:lnTo>
                  <a:pt x="72" y="331"/>
                </a:lnTo>
                <a:cubicBezTo>
                  <a:pt x="144" y="292"/>
                  <a:pt x="215" y="247"/>
                  <a:pt x="234" y="176"/>
                </a:cubicBezTo>
                <a:cubicBezTo>
                  <a:pt x="260" y="98"/>
                  <a:pt x="208" y="1"/>
                  <a:pt x="131" y="14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674" name="Google Shape;2674;p28"/>
          <p:cNvGrpSpPr/>
          <p:nvPr/>
        </p:nvGrpSpPr>
        <p:grpSpPr>
          <a:xfrm>
            <a:off x="11449498" y="2693139"/>
            <a:ext cx="501333" cy="1471715"/>
            <a:chOff x="307123" y="3588954"/>
            <a:chExt cx="376000" cy="1103786"/>
          </a:xfrm>
        </p:grpSpPr>
        <p:sp>
          <p:nvSpPr>
            <p:cNvPr id="2675" name="Google Shape;2675;p28"/>
            <p:cNvSpPr/>
            <p:nvPr/>
          </p:nvSpPr>
          <p:spPr>
            <a:xfrm rot="10800000" flipH="1">
              <a:off x="307123" y="4119148"/>
              <a:ext cx="71122" cy="57644"/>
            </a:xfrm>
            <a:custGeom>
              <a:avLst/>
              <a:gdLst/>
              <a:ahLst/>
              <a:cxnLst/>
              <a:rect l="l" t="t" r="r" b="b"/>
              <a:pathLst>
                <a:path w="649" h="526" extrusionOk="0">
                  <a:moveTo>
                    <a:pt x="91" y="72"/>
                  </a:moveTo>
                  <a:cubicBezTo>
                    <a:pt x="32" y="214"/>
                    <a:pt x="0" y="370"/>
                    <a:pt x="6" y="525"/>
                  </a:cubicBezTo>
                  <a:cubicBezTo>
                    <a:pt x="182" y="512"/>
                    <a:pt x="357" y="461"/>
                    <a:pt x="512" y="370"/>
                  </a:cubicBezTo>
                  <a:cubicBezTo>
                    <a:pt x="551" y="344"/>
                    <a:pt x="590" y="318"/>
                    <a:pt x="610" y="273"/>
                  </a:cubicBezTo>
                  <a:cubicBezTo>
                    <a:pt x="648" y="195"/>
                    <a:pt x="597" y="91"/>
                    <a:pt x="519" y="46"/>
                  </a:cubicBezTo>
                  <a:cubicBezTo>
                    <a:pt x="434" y="0"/>
                    <a:pt x="344" y="0"/>
                    <a:pt x="253" y="0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6" name="Google Shape;2676;p28"/>
            <p:cNvSpPr/>
            <p:nvPr/>
          </p:nvSpPr>
          <p:spPr>
            <a:xfrm rot="10800000" flipH="1">
              <a:off x="338355" y="3588954"/>
              <a:ext cx="54136" cy="45589"/>
            </a:xfrm>
            <a:custGeom>
              <a:avLst/>
              <a:gdLst/>
              <a:ahLst/>
              <a:cxnLst/>
              <a:rect l="l" t="t" r="r" b="b"/>
              <a:pathLst>
                <a:path w="494" h="416" extrusionOk="0">
                  <a:moveTo>
                    <a:pt x="85" y="0"/>
                  </a:moveTo>
                  <a:cubicBezTo>
                    <a:pt x="59" y="110"/>
                    <a:pt x="26" y="227"/>
                    <a:pt x="0" y="344"/>
                  </a:cubicBezTo>
                  <a:cubicBezTo>
                    <a:pt x="91" y="376"/>
                    <a:pt x="188" y="415"/>
                    <a:pt x="279" y="402"/>
                  </a:cubicBezTo>
                  <a:cubicBezTo>
                    <a:pt x="376" y="396"/>
                    <a:pt x="474" y="324"/>
                    <a:pt x="487" y="227"/>
                  </a:cubicBezTo>
                  <a:cubicBezTo>
                    <a:pt x="493" y="130"/>
                    <a:pt x="376" y="39"/>
                    <a:pt x="299" y="91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7" name="Google Shape;2677;p28"/>
            <p:cNvSpPr/>
            <p:nvPr/>
          </p:nvSpPr>
          <p:spPr>
            <a:xfrm rot="10800000" flipH="1">
              <a:off x="363890" y="3949285"/>
              <a:ext cx="24328" cy="37809"/>
            </a:xfrm>
            <a:custGeom>
              <a:avLst/>
              <a:gdLst/>
              <a:ahLst/>
              <a:cxnLst/>
              <a:rect l="l" t="t" r="r" b="b"/>
              <a:pathLst>
                <a:path w="222" h="345" extrusionOk="0">
                  <a:moveTo>
                    <a:pt x="59" y="305"/>
                  </a:moveTo>
                  <a:cubicBezTo>
                    <a:pt x="20" y="208"/>
                    <a:pt x="1" y="104"/>
                    <a:pt x="7" y="1"/>
                  </a:cubicBezTo>
                  <a:cubicBezTo>
                    <a:pt x="156" y="14"/>
                    <a:pt x="221" y="254"/>
                    <a:pt x="98" y="344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8" name="Google Shape;2678;p28"/>
            <p:cNvSpPr/>
            <p:nvPr/>
          </p:nvSpPr>
          <p:spPr>
            <a:xfrm rot="10800000" flipH="1">
              <a:off x="341862" y="4086491"/>
              <a:ext cx="25753" cy="51288"/>
            </a:xfrm>
            <a:custGeom>
              <a:avLst/>
              <a:gdLst/>
              <a:ahLst/>
              <a:cxnLst/>
              <a:rect l="l" t="t" r="r" b="b"/>
              <a:pathLst>
                <a:path w="235" h="468" extrusionOk="0">
                  <a:moveTo>
                    <a:pt x="40" y="468"/>
                  </a:moveTo>
                  <a:cubicBezTo>
                    <a:pt x="1" y="312"/>
                    <a:pt x="20" y="144"/>
                    <a:pt x="85" y="1"/>
                  </a:cubicBezTo>
                  <a:cubicBezTo>
                    <a:pt x="176" y="33"/>
                    <a:pt x="234" y="124"/>
                    <a:pt x="234" y="221"/>
                  </a:cubicBezTo>
                  <a:cubicBezTo>
                    <a:pt x="228" y="312"/>
                    <a:pt x="156" y="396"/>
                    <a:pt x="72" y="422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9" name="Google Shape;2679;p28"/>
            <p:cNvSpPr/>
            <p:nvPr/>
          </p:nvSpPr>
          <p:spPr>
            <a:xfrm rot="10800000" flipH="1">
              <a:off x="501753" y="4294711"/>
              <a:ext cx="54136" cy="45589"/>
            </a:xfrm>
            <a:custGeom>
              <a:avLst/>
              <a:gdLst/>
              <a:ahLst/>
              <a:cxnLst/>
              <a:rect l="l" t="t" r="r" b="b"/>
              <a:pathLst>
                <a:path w="494" h="416" extrusionOk="0">
                  <a:moveTo>
                    <a:pt x="85" y="1"/>
                  </a:moveTo>
                  <a:cubicBezTo>
                    <a:pt x="59" y="117"/>
                    <a:pt x="27" y="228"/>
                    <a:pt x="1" y="344"/>
                  </a:cubicBezTo>
                  <a:cubicBezTo>
                    <a:pt x="92" y="377"/>
                    <a:pt x="189" y="416"/>
                    <a:pt x="280" y="403"/>
                  </a:cubicBezTo>
                  <a:cubicBezTo>
                    <a:pt x="377" y="396"/>
                    <a:pt x="474" y="325"/>
                    <a:pt x="487" y="228"/>
                  </a:cubicBezTo>
                  <a:cubicBezTo>
                    <a:pt x="494" y="130"/>
                    <a:pt x="377" y="40"/>
                    <a:pt x="299" y="91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0" name="Google Shape;2680;p28"/>
            <p:cNvSpPr/>
            <p:nvPr/>
          </p:nvSpPr>
          <p:spPr>
            <a:xfrm rot="10800000" flipH="1">
              <a:off x="506794" y="4456027"/>
              <a:ext cx="25643" cy="51288"/>
            </a:xfrm>
            <a:custGeom>
              <a:avLst/>
              <a:gdLst/>
              <a:ahLst/>
              <a:cxnLst/>
              <a:rect l="l" t="t" r="r" b="b"/>
              <a:pathLst>
                <a:path w="234" h="468" extrusionOk="0">
                  <a:moveTo>
                    <a:pt x="33" y="468"/>
                  </a:moveTo>
                  <a:cubicBezTo>
                    <a:pt x="0" y="312"/>
                    <a:pt x="13" y="143"/>
                    <a:pt x="85" y="1"/>
                  </a:cubicBezTo>
                  <a:cubicBezTo>
                    <a:pt x="169" y="33"/>
                    <a:pt x="234" y="124"/>
                    <a:pt x="227" y="221"/>
                  </a:cubicBezTo>
                  <a:cubicBezTo>
                    <a:pt x="227" y="312"/>
                    <a:pt x="156" y="396"/>
                    <a:pt x="65" y="422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1" name="Google Shape;2681;p28"/>
            <p:cNvSpPr/>
            <p:nvPr/>
          </p:nvSpPr>
          <p:spPr>
            <a:xfrm rot="10800000" flipH="1">
              <a:off x="536603" y="4410547"/>
              <a:ext cx="48438" cy="58411"/>
            </a:xfrm>
            <a:custGeom>
              <a:avLst/>
              <a:gdLst/>
              <a:ahLst/>
              <a:cxnLst/>
              <a:rect l="l" t="t" r="r" b="b"/>
              <a:pathLst>
                <a:path w="442" h="533" extrusionOk="0">
                  <a:moveTo>
                    <a:pt x="286" y="1"/>
                  </a:moveTo>
                  <a:cubicBezTo>
                    <a:pt x="163" y="27"/>
                    <a:pt x="52" y="118"/>
                    <a:pt x="27" y="241"/>
                  </a:cubicBezTo>
                  <a:cubicBezTo>
                    <a:pt x="1" y="358"/>
                    <a:pt x="85" y="500"/>
                    <a:pt x="202" y="513"/>
                  </a:cubicBezTo>
                  <a:cubicBezTo>
                    <a:pt x="325" y="533"/>
                    <a:pt x="442" y="384"/>
                    <a:pt x="383" y="273"/>
                  </a:cubicBezTo>
                  <a:cubicBezTo>
                    <a:pt x="318" y="241"/>
                    <a:pt x="260" y="215"/>
                    <a:pt x="195" y="183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2" name="Google Shape;2682;p28"/>
            <p:cNvSpPr/>
            <p:nvPr/>
          </p:nvSpPr>
          <p:spPr>
            <a:xfrm rot="10800000" flipH="1">
              <a:off x="636767" y="4499314"/>
              <a:ext cx="46356" cy="45589"/>
            </a:xfrm>
            <a:custGeom>
              <a:avLst/>
              <a:gdLst/>
              <a:ahLst/>
              <a:cxnLst/>
              <a:rect l="l" t="t" r="r" b="b"/>
              <a:pathLst>
                <a:path w="423" h="416" extrusionOk="0">
                  <a:moveTo>
                    <a:pt x="371" y="415"/>
                  </a:moveTo>
                  <a:cubicBezTo>
                    <a:pt x="280" y="337"/>
                    <a:pt x="118" y="350"/>
                    <a:pt x="59" y="246"/>
                  </a:cubicBezTo>
                  <a:cubicBezTo>
                    <a:pt x="1" y="130"/>
                    <a:pt x="163" y="0"/>
                    <a:pt x="280" y="52"/>
                  </a:cubicBezTo>
                  <a:cubicBezTo>
                    <a:pt x="397" y="110"/>
                    <a:pt x="422" y="272"/>
                    <a:pt x="364" y="389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3" name="Google Shape;2683;p28"/>
            <p:cNvSpPr/>
            <p:nvPr/>
          </p:nvSpPr>
          <p:spPr>
            <a:xfrm rot="10800000" flipH="1">
              <a:off x="450575" y="4657123"/>
              <a:ext cx="44164" cy="35617"/>
            </a:xfrm>
            <a:custGeom>
              <a:avLst/>
              <a:gdLst/>
              <a:ahLst/>
              <a:cxnLst/>
              <a:rect l="l" t="t" r="r" b="b"/>
              <a:pathLst>
                <a:path w="403" h="325" extrusionOk="0">
                  <a:moveTo>
                    <a:pt x="267" y="46"/>
                  </a:moveTo>
                  <a:cubicBezTo>
                    <a:pt x="176" y="110"/>
                    <a:pt x="92" y="175"/>
                    <a:pt x="1" y="234"/>
                  </a:cubicBezTo>
                  <a:cubicBezTo>
                    <a:pt x="72" y="311"/>
                    <a:pt x="195" y="324"/>
                    <a:pt x="280" y="273"/>
                  </a:cubicBezTo>
                  <a:cubicBezTo>
                    <a:pt x="364" y="221"/>
                    <a:pt x="403" y="104"/>
                    <a:pt x="371" y="7"/>
                  </a:cubicBezTo>
                  <a:lnTo>
                    <a:pt x="228" y="0"/>
                  </a:ln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4" name="Google Shape;2684;p28"/>
            <p:cNvSpPr/>
            <p:nvPr/>
          </p:nvSpPr>
          <p:spPr>
            <a:xfrm rot="10800000" flipH="1">
              <a:off x="527397" y="4655041"/>
              <a:ext cx="24219" cy="37699"/>
            </a:xfrm>
            <a:custGeom>
              <a:avLst/>
              <a:gdLst/>
              <a:ahLst/>
              <a:cxnLst/>
              <a:rect l="l" t="t" r="r" b="b"/>
              <a:pathLst>
                <a:path w="221" h="344" extrusionOk="0">
                  <a:moveTo>
                    <a:pt x="59" y="305"/>
                  </a:moveTo>
                  <a:cubicBezTo>
                    <a:pt x="20" y="208"/>
                    <a:pt x="0" y="104"/>
                    <a:pt x="7" y="0"/>
                  </a:cubicBezTo>
                  <a:cubicBezTo>
                    <a:pt x="156" y="13"/>
                    <a:pt x="221" y="253"/>
                    <a:pt x="98" y="344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3043115985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Title and four columns">
    <p:spTree>
      <p:nvGrpSpPr>
        <p:cNvPr id="1" name="Shape 26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686" name="Google Shape;2686;p29"/>
          <p:cNvGrpSpPr/>
          <p:nvPr/>
        </p:nvGrpSpPr>
        <p:grpSpPr>
          <a:xfrm>
            <a:off x="-1043363" y="-2146506"/>
            <a:ext cx="15007420" cy="13738020"/>
            <a:chOff x="-782523" y="-1609880"/>
            <a:chExt cx="11255565" cy="10303515"/>
          </a:xfrm>
        </p:grpSpPr>
        <p:grpSp>
          <p:nvGrpSpPr>
            <p:cNvPr id="2687" name="Google Shape;2687;p29"/>
            <p:cNvGrpSpPr/>
            <p:nvPr/>
          </p:nvGrpSpPr>
          <p:grpSpPr>
            <a:xfrm rot="5105159">
              <a:off x="2121507" y="-666878"/>
              <a:ext cx="7600696" cy="8093966"/>
              <a:chOff x="-1468125" y="3375299"/>
              <a:chExt cx="13126640" cy="4800138"/>
            </a:xfrm>
          </p:grpSpPr>
          <p:grpSp>
            <p:nvGrpSpPr>
              <p:cNvPr id="2688" name="Google Shape;2688;p29"/>
              <p:cNvGrpSpPr/>
              <p:nvPr/>
            </p:nvGrpSpPr>
            <p:grpSpPr>
              <a:xfrm>
                <a:off x="-1468125" y="3375299"/>
                <a:ext cx="13126601" cy="2410835"/>
                <a:chOff x="2617050" y="4134125"/>
                <a:chExt cx="6970000" cy="1332100"/>
              </a:xfrm>
            </p:grpSpPr>
            <p:sp>
              <p:nvSpPr>
                <p:cNvPr id="2689" name="Google Shape;2689;p29"/>
                <p:cNvSpPr/>
                <p:nvPr/>
              </p:nvSpPr>
              <p:spPr>
                <a:xfrm>
                  <a:off x="2617050" y="4329925"/>
                  <a:ext cx="6970000" cy="1136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8800" h="45452" extrusionOk="0">
                      <a:moveTo>
                        <a:pt x="165875" y="0"/>
                      </a:moveTo>
                      <a:cubicBezTo>
                        <a:pt x="154970" y="0"/>
                        <a:pt x="146990" y="3265"/>
                        <a:pt x="139400" y="6905"/>
                      </a:cubicBezTo>
                      <a:cubicBezTo>
                        <a:pt x="129595" y="11604"/>
                        <a:pt x="118244" y="18055"/>
                        <a:pt x="102202" y="18055"/>
                      </a:cubicBezTo>
                      <a:cubicBezTo>
                        <a:pt x="92574" y="18055"/>
                        <a:pt x="81257" y="15732"/>
                        <a:pt x="67570" y="9311"/>
                      </a:cubicBezTo>
                      <a:cubicBezTo>
                        <a:pt x="52912" y="2430"/>
                        <a:pt x="39134" y="371"/>
                        <a:pt x="27892" y="371"/>
                      </a:cubicBezTo>
                      <a:cubicBezTo>
                        <a:pt x="11127" y="371"/>
                        <a:pt x="1" y="4950"/>
                        <a:pt x="1" y="4950"/>
                      </a:cubicBezTo>
                      <a:lnTo>
                        <a:pt x="1" y="45452"/>
                      </a:lnTo>
                      <a:lnTo>
                        <a:pt x="278799" y="45452"/>
                      </a:lnTo>
                      <a:lnTo>
                        <a:pt x="278799" y="8910"/>
                      </a:lnTo>
                      <a:cubicBezTo>
                        <a:pt x="278799" y="8910"/>
                        <a:pt x="261746" y="18308"/>
                        <a:pt x="239090" y="18308"/>
                      </a:cubicBezTo>
                      <a:cubicBezTo>
                        <a:pt x="229133" y="18308"/>
                        <a:pt x="218093" y="16493"/>
                        <a:pt x="206944" y="11266"/>
                      </a:cubicBezTo>
                      <a:cubicBezTo>
                        <a:pt x="189184" y="2935"/>
                        <a:pt x="176215" y="0"/>
                        <a:pt x="165875" y="0"/>
                      </a:cubicBezTo>
                      <a:close/>
                    </a:path>
                  </a:pathLst>
                </a:custGeom>
                <a:solidFill>
                  <a:srgbClr val="C1D8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90" name="Google Shape;2690;p29"/>
                <p:cNvSpPr/>
                <p:nvPr/>
              </p:nvSpPr>
              <p:spPr>
                <a:xfrm>
                  <a:off x="2617050" y="4134125"/>
                  <a:ext cx="6970000" cy="133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8800" h="53284" fill="none" extrusionOk="0">
                      <a:moveTo>
                        <a:pt x="1" y="12782"/>
                      </a:moveTo>
                      <a:cubicBezTo>
                        <a:pt x="1" y="12782"/>
                        <a:pt x="31054" y="0"/>
                        <a:pt x="67570" y="17143"/>
                      </a:cubicBezTo>
                      <a:cubicBezTo>
                        <a:pt x="104061" y="34261"/>
                        <a:pt x="123711" y="22256"/>
                        <a:pt x="139400" y="14737"/>
                      </a:cubicBezTo>
                      <a:cubicBezTo>
                        <a:pt x="154187" y="7645"/>
                        <a:pt x="170453" y="1980"/>
                        <a:pt x="206944" y="19098"/>
                      </a:cubicBezTo>
                      <a:cubicBezTo>
                        <a:pt x="243461" y="36216"/>
                        <a:pt x="278799" y="16742"/>
                        <a:pt x="278799" y="16742"/>
                      </a:cubicBezTo>
                      <a:lnTo>
                        <a:pt x="278799" y="53284"/>
                      </a:lnTo>
                      <a:lnTo>
                        <a:pt x="1" y="53284"/>
                      </a:lnTo>
                      <a:close/>
                    </a:path>
                  </a:pathLst>
                </a:custGeom>
                <a:solidFill>
                  <a:srgbClr val="C1D8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2691" name="Google Shape;2691;p29"/>
              <p:cNvSpPr/>
              <p:nvPr/>
            </p:nvSpPr>
            <p:spPr>
              <a:xfrm>
                <a:off x="-1468123" y="4848997"/>
                <a:ext cx="13126639" cy="3326440"/>
              </a:xfrm>
              <a:custGeom>
                <a:avLst/>
                <a:gdLst/>
                <a:ahLst/>
                <a:cxnLst/>
                <a:rect l="l" t="t" r="r" b="b"/>
                <a:pathLst>
                  <a:path w="285579" h="142781" extrusionOk="0">
                    <a:moveTo>
                      <a:pt x="0" y="142780"/>
                    </a:moveTo>
                    <a:lnTo>
                      <a:pt x="285579" y="142780"/>
                    </a:lnTo>
                    <a:lnTo>
                      <a:pt x="28557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1D8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692" name="Google Shape;2692;p29"/>
            <p:cNvSpPr/>
            <p:nvPr/>
          </p:nvSpPr>
          <p:spPr>
            <a:xfrm rot="5399730" flipH="1">
              <a:off x="-519766" y="1701927"/>
              <a:ext cx="9979974" cy="3356359"/>
            </a:xfrm>
            <a:custGeom>
              <a:avLst/>
              <a:gdLst/>
              <a:ahLst/>
              <a:cxnLst/>
              <a:rect l="l" t="t" r="r" b="b"/>
              <a:pathLst>
                <a:path w="313885" h="184466" extrusionOk="0">
                  <a:moveTo>
                    <a:pt x="186903" y="32588"/>
                  </a:moveTo>
                  <a:cubicBezTo>
                    <a:pt x="185661" y="32588"/>
                    <a:pt x="184432" y="32845"/>
                    <a:pt x="183424" y="33328"/>
                  </a:cubicBezTo>
                  <a:cubicBezTo>
                    <a:pt x="182824" y="33619"/>
                    <a:pt x="182224" y="34064"/>
                    <a:pt x="182070" y="34716"/>
                  </a:cubicBezTo>
                  <a:cubicBezTo>
                    <a:pt x="181847" y="35607"/>
                    <a:pt x="182601" y="36463"/>
                    <a:pt x="183458" y="36823"/>
                  </a:cubicBezTo>
                  <a:cubicBezTo>
                    <a:pt x="184093" y="37098"/>
                    <a:pt x="184787" y="37177"/>
                    <a:pt x="185487" y="37177"/>
                  </a:cubicBezTo>
                  <a:cubicBezTo>
                    <a:pt x="185921" y="37177"/>
                    <a:pt x="186356" y="37147"/>
                    <a:pt x="186782" y="37114"/>
                  </a:cubicBezTo>
                  <a:cubicBezTo>
                    <a:pt x="188495" y="36994"/>
                    <a:pt x="190192" y="36892"/>
                    <a:pt x="191888" y="36772"/>
                  </a:cubicBezTo>
                  <a:cubicBezTo>
                    <a:pt x="192111" y="36755"/>
                    <a:pt x="192316" y="36737"/>
                    <a:pt x="192488" y="36617"/>
                  </a:cubicBezTo>
                  <a:cubicBezTo>
                    <a:pt x="192933" y="36309"/>
                    <a:pt x="192762" y="35624"/>
                    <a:pt x="192471" y="35178"/>
                  </a:cubicBezTo>
                  <a:cubicBezTo>
                    <a:pt x="191343" y="33393"/>
                    <a:pt x="189103" y="32588"/>
                    <a:pt x="186903" y="32588"/>
                  </a:cubicBezTo>
                  <a:close/>
                  <a:moveTo>
                    <a:pt x="165701" y="35269"/>
                  </a:moveTo>
                  <a:cubicBezTo>
                    <a:pt x="165577" y="35269"/>
                    <a:pt x="165453" y="35278"/>
                    <a:pt x="165330" y="35298"/>
                  </a:cubicBezTo>
                  <a:cubicBezTo>
                    <a:pt x="164713" y="35401"/>
                    <a:pt x="164113" y="35915"/>
                    <a:pt x="164147" y="36549"/>
                  </a:cubicBezTo>
                  <a:cubicBezTo>
                    <a:pt x="164199" y="37251"/>
                    <a:pt x="164970" y="37646"/>
                    <a:pt x="165655" y="37834"/>
                  </a:cubicBezTo>
                  <a:cubicBezTo>
                    <a:pt x="166384" y="38032"/>
                    <a:pt x="167089" y="38113"/>
                    <a:pt x="167786" y="38113"/>
                  </a:cubicBezTo>
                  <a:cubicBezTo>
                    <a:pt x="168958" y="38113"/>
                    <a:pt x="170107" y="37884"/>
                    <a:pt x="171310" y="37594"/>
                  </a:cubicBezTo>
                  <a:cubicBezTo>
                    <a:pt x="172029" y="37423"/>
                    <a:pt x="174394" y="37080"/>
                    <a:pt x="173383" y="36103"/>
                  </a:cubicBezTo>
                  <a:cubicBezTo>
                    <a:pt x="173209" y="35938"/>
                    <a:pt x="172847" y="35891"/>
                    <a:pt x="172452" y="35891"/>
                  </a:cubicBezTo>
                  <a:cubicBezTo>
                    <a:pt x="171948" y="35891"/>
                    <a:pt x="171392" y="35966"/>
                    <a:pt x="171104" y="35966"/>
                  </a:cubicBezTo>
                  <a:cubicBezTo>
                    <a:pt x="171031" y="35967"/>
                    <a:pt x="170958" y="35968"/>
                    <a:pt x="170885" y="35968"/>
                  </a:cubicBezTo>
                  <a:cubicBezTo>
                    <a:pt x="169639" y="35968"/>
                    <a:pt x="168394" y="35828"/>
                    <a:pt x="167180" y="35521"/>
                  </a:cubicBezTo>
                  <a:cubicBezTo>
                    <a:pt x="166700" y="35411"/>
                    <a:pt x="166199" y="35269"/>
                    <a:pt x="165701" y="35269"/>
                  </a:cubicBezTo>
                  <a:close/>
                  <a:moveTo>
                    <a:pt x="313713" y="38948"/>
                  </a:moveTo>
                  <a:cubicBezTo>
                    <a:pt x="313713" y="38948"/>
                    <a:pt x="313713" y="38948"/>
                    <a:pt x="313713" y="38948"/>
                  </a:cubicBezTo>
                  <a:cubicBezTo>
                    <a:pt x="313713" y="38948"/>
                    <a:pt x="313713" y="38948"/>
                    <a:pt x="313713" y="38948"/>
                  </a:cubicBezTo>
                  <a:close/>
                  <a:moveTo>
                    <a:pt x="241084" y="36326"/>
                  </a:moveTo>
                  <a:cubicBezTo>
                    <a:pt x="239935" y="36326"/>
                    <a:pt x="240277" y="38504"/>
                    <a:pt x="240550" y="39085"/>
                  </a:cubicBezTo>
                  <a:cubicBezTo>
                    <a:pt x="240635" y="39256"/>
                    <a:pt x="240772" y="39462"/>
                    <a:pt x="240978" y="39496"/>
                  </a:cubicBezTo>
                  <a:cubicBezTo>
                    <a:pt x="240997" y="39499"/>
                    <a:pt x="241016" y="39500"/>
                    <a:pt x="241035" y="39500"/>
                  </a:cubicBezTo>
                  <a:cubicBezTo>
                    <a:pt x="241250" y="39500"/>
                    <a:pt x="241434" y="39327"/>
                    <a:pt x="241561" y="39153"/>
                  </a:cubicBezTo>
                  <a:cubicBezTo>
                    <a:pt x="242023" y="38519"/>
                    <a:pt x="242109" y="37628"/>
                    <a:pt x="241800" y="36909"/>
                  </a:cubicBezTo>
                  <a:cubicBezTo>
                    <a:pt x="241663" y="36617"/>
                    <a:pt x="241423" y="36326"/>
                    <a:pt x="241098" y="36326"/>
                  </a:cubicBezTo>
                  <a:cubicBezTo>
                    <a:pt x="241093" y="36326"/>
                    <a:pt x="241089" y="36326"/>
                    <a:pt x="241084" y="36326"/>
                  </a:cubicBezTo>
                  <a:close/>
                  <a:moveTo>
                    <a:pt x="245592" y="36203"/>
                  </a:moveTo>
                  <a:cubicBezTo>
                    <a:pt x="242312" y="36203"/>
                    <a:pt x="242535" y="42279"/>
                    <a:pt x="242983" y="44054"/>
                  </a:cubicBezTo>
                  <a:cubicBezTo>
                    <a:pt x="243120" y="44551"/>
                    <a:pt x="243360" y="45099"/>
                    <a:pt x="243891" y="45305"/>
                  </a:cubicBezTo>
                  <a:cubicBezTo>
                    <a:pt x="244007" y="45344"/>
                    <a:pt x="244125" y="45362"/>
                    <a:pt x="244243" y="45362"/>
                  </a:cubicBezTo>
                  <a:cubicBezTo>
                    <a:pt x="244785" y="45362"/>
                    <a:pt x="245330" y="44982"/>
                    <a:pt x="245724" y="44602"/>
                  </a:cubicBezTo>
                  <a:cubicBezTo>
                    <a:pt x="246667" y="43677"/>
                    <a:pt x="247420" y="42597"/>
                    <a:pt x="247917" y="41432"/>
                  </a:cubicBezTo>
                  <a:cubicBezTo>
                    <a:pt x="248329" y="40438"/>
                    <a:pt x="248586" y="39342"/>
                    <a:pt x="248294" y="38314"/>
                  </a:cubicBezTo>
                  <a:cubicBezTo>
                    <a:pt x="248003" y="37286"/>
                    <a:pt x="247095" y="36360"/>
                    <a:pt x="245930" y="36223"/>
                  </a:cubicBezTo>
                  <a:cubicBezTo>
                    <a:pt x="245813" y="36210"/>
                    <a:pt x="245700" y="36203"/>
                    <a:pt x="245592" y="36203"/>
                  </a:cubicBezTo>
                  <a:close/>
                  <a:moveTo>
                    <a:pt x="119637" y="55954"/>
                  </a:moveTo>
                  <a:cubicBezTo>
                    <a:pt x="118727" y="55954"/>
                    <a:pt x="117589" y="56186"/>
                    <a:pt x="117045" y="56253"/>
                  </a:cubicBezTo>
                  <a:cubicBezTo>
                    <a:pt x="116121" y="56363"/>
                    <a:pt x="115185" y="56437"/>
                    <a:pt x="114247" y="56437"/>
                  </a:cubicBezTo>
                  <a:cubicBezTo>
                    <a:pt x="113569" y="56437"/>
                    <a:pt x="112889" y="56398"/>
                    <a:pt x="112213" y="56305"/>
                  </a:cubicBezTo>
                  <a:cubicBezTo>
                    <a:pt x="111410" y="56200"/>
                    <a:pt x="110598" y="56003"/>
                    <a:pt x="109790" y="56003"/>
                  </a:cubicBezTo>
                  <a:cubicBezTo>
                    <a:pt x="109546" y="56003"/>
                    <a:pt x="109303" y="56021"/>
                    <a:pt x="109060" y="56065"/>
                  </a:cubicBezTo>
                  <a:cubicBezTo>
                    <a:pt x="107998" y="56236"/>
                    <a:pt x="106953" y="57042"/>
                    <a:pt x="106953" y="58104"/>
                  </a:cubicBezTo>
                  <a:cubicBezTo>
                    <a:pt x="106953" y="58875"/>
                    <a:pt x="107518" y="59577"/>
                    <a:pt x="108204" y="59937"/>
                  </a:cubicBezTo>
                  <a:cubicBezTo>
                    <a:pt x="108889" y="60280"/>
                    <a:pt x="109694" y="60366"/>
                    <a:pt x="110465" y="60383"/>
                  </a:cubicBezTo>
                  <a:cubicBezTo>
                    <a:pt x="110665" y="60390"/>
                    <a:pt x="110864" y="60393"/>
                    <a:pt x="111063" y="60393"/>
                  </a:cubicBezTo>
                  <a:cubicBezTo>
                    <a:pt x="113370" y="60393"/>
                    <a:pt x="115605" y="59942"/>
                    <a:pt x="117782" y="59200"/>
                  </a:cubicBezTo>
                  <a:cubicBezTo>
                    <a:pt x="118553" y="58926"/>
                    <a:pt x="119684" y="58652"/>
                    <a:pt x="120232" y="58001"/>
                  </a:cubicBezTo>
                  <a:cubicBezTo>
                    <a:pt x="121616" y="56346"/>
                    <a:pt x="120818" y="55954"/>
                    <a:pt x="119637" y="55954"/>
                  </a:cubicBezTo>
                  <a:close/>
                  <a:moveTo>
                    <a:pt x="91544" y="65004"/>
                  </a:moveTo>
                  <a:cubicBezTo>
                    <a:pt x="91762" y="65004"/>
                    <a:pt x="91982" y="65092"/>
                    <a:pt x="92183" y="65180"/>
                  </a:cubicBezTo>
                  <a:lnTo>
                    <a:pt x="100733" y="68813"/>
                  </a:lnTo>
                  <a:cubicBezTo>
                    <a:pt x="101281" y="69036"/>
                    <a:pt x="101881" y="69310"/>
                    <a:pt x="102087" y="69875"/>
                  </a:cubicBezTo>
                  <a:cubicBezTo>
                    <a:pt x="102309" y="70406"/>
                    <a:pt x="102070" y="71023"/>
                    <a:pt x="101658" y="71434"/>
                  </a:cubicBezTo>
                  <a:cubicBezTo>
                    <a:pt x="101247" y="71828"/>
                    <a:pt x="100699" y="72051"/>
                    <a:pt x="100168" y="72240"/>
                  </a:cubicBezTo>
                  <a:cubicBezTo>
                    <a:pt x="99100" y="72596"/>
                    <a:pt x="97958" y="72863"/>
                    <a:pt x="96839" y="72863"/>
                  </a:cubicBezTo>
                  <a:cubicBezTo>
                    <a:pt x="96180" y="72863"/>
                    <a:pt x="95530" y="72770"/>
                    <a:pt x="94907" y="72548"/>
                  </a:cubicBezTo>
                  <a:cubicBezTo>
                    <a:pt x="93417" y="72017"/>
                    <a:pt x="91875" y="70818"/>
                    <a:pt x="91361" y="69275"/>
                  </a:cubicBezTo>
                  <a:cubicBezTo>
                    <a:pt x="91121" y="68539"/>
                    <a:pt x="90504" y="65352"/>
                    <a:pt x="91309" y="65043"/>
                  </a:cubicBezTo>
                  <a:cubicBezTo>
                    <a:pt x="91387" y="65016"/>
                    <a:pt x="91465" y="65004"/>
                    <a:pt x="91544" y="65004"/>
                  </a:cubicBezTo>
                  <a:close/>
                  <a:moveTo>
                    <a:pt x="107475" y="69269"/>
                  </a:moveTo>
                  <a:cubicBezTo>
                    <a:pt x="107772" y="69269"/>
                    <a:pt x="108062" y="69293"/>
                    <a:pt x="108341" y="69344"/>
                  </a:cubicBezTo>
                  <a:cubicBezTo>
                    <a:pt x="108820" y="69430"/>
                    <a:pt x="109369" y="69652"/>
                    <a:pt x="109472" y="70132"/>
                  </a:cubicBezTo>
                  <a:cubicBezTo>
                    <a:pt x="109574" y="70629"/>
                    <a:pt x="109146" y="71075"/>
                    <a:pt x="108735" y="71383"/>
                  </a:cubicBezTo>
                  <a:cubicBezTo>
                    <a:pt x="107827" y="72085"/>
                    <a:pt x="106867" y="72719"/>
                    <a:pt x="105873" y="73268"/>
                  </a:cubicBezTo>
                  <a:cubicBezTo>
                    <a:pt x="105359" y="73542"/>
                    <a:pt x="104811" y="73816"/>
                    <a:pt x="104228" y="73850"/>
                  </a:cubicBezTo>
                  <a:cubicBezTo>
                    <a:pt x="104178" y="73853"/>
                    <a:pt x="104130" y="73854"/>
                    <a:pt x="104082" y="73854"/>
                  </a:cubicBezTo>
                  <a:cubicBezTo>
                    <a:pt x="102354" y="73854"/>
                    <a:pt x="102555" y="72058"/>
                    <a:pt x="103372" y="71057"/>
                  </a:cubicBezTo>
                  <a:cubicBezTo>
                    <a:pt x="104303" y="69912"/>
                    <a:pt x="105964" y="69269"/>
                    <a:pt x="107475" y="69269"/>
                  </a:cubicBezTo>
                  <a:close/>
                  <a:moveTo>
                    <a:pt x="194964" y="0"/>
                  </a:moveTo>
                  <a:cubicBezTo>
                    <a:pt x="176009" y="0"/>
                    <a:pt x="157059" y="5766"/>
                    <a:pt x="141838" y="17050"/>
                  </a:cubicBezTo>
                  <a:cubicBezTo>
                    <a:pt x="137401" y="20340"/>
                    <a:pt x="133237" y="24109"/>
                    <a:pt x="128319" y="26697"/>
                  </a:cubicBezTo>
                  <a:cubicBezTo>
                    <a:pt x="126210" y="27806"/>
                    <a:pt x="123759" y="28229"/>
                    <a:pt x="121263" y="28229"/>
                  </a:cubicBezTo>
                  <a:cubicBezTo>
                    <a:pt x="118632" y="28229"/>
                    <a:pt x="115950" y="27758"/>
                    <a:pt x="113567" y="27125"/>
                  </a:cubicBezTo>
                  <a:cubicBezTo>
                    <a:pt x="113009" y="26979"/>
                    <a:pt x="112398" y="26828"/>
                    <a:pt x="111827" y="26828"/>
                  </a:cubicBezTo>
                  <a:cubicBezTo>
                    <a:pt x="111327" y="26828"/>
                    <a:pt x="110858" y="26943"/>
                    <a:pt x="110483" y="27279"/>
                  </a:cubicBezTo>
                  <a:cubicBezTo>
                    <a:pt x="109489" y="28205"/>
                    <a:pt x="110123" y="29901"/>
                    <a:pt x="111048" y="30912"/>
                  </a:cubicBezTo>
                  <a:cubicBezTo>
                    <a:pt x="111956" y="31923"/>
                    <a:pt x="113173" y="32899"/>
                    <a:pt x="113207" y="34270"/>
                  </a:cubicBezTo>
                  <a:cubicBezTo>
                    <a:pt x="113258" y="35692"/>
                    <a:pt x="111888" y="36840"/>
                    <a:pt x="110465" y="37012"/>
                  </a:cubicBezTo>
                  <a:cubicBezTo>
                    <a:pt x="110318" y="37028"/>
                    <a:pt x="110172" y="37035"/>
                    <a:pt x="110025" y="37035"/>
                  </a:cubicBezTo>
                  <a:cubicBezTo>
                    <a:pt x="108772" y="37035"/>
                    <a:pt x="107545" y="36472"/>
                    <a:pt x="106456" y="35812"/>
                  </a:cubicBezTo>
                  <a:cubicBezTo>
                    <a:pt x="102772" y="33550"/>
                    <a:pt x="99979" y="29884"/>
                    <a:pt x="98780" y="25720"/>
                  </a:cubicBezTo>
                  <a:cubicBezTo>
                    <a:pt x="97426" y="21025"/>
                    <a:pt x="97717" y="15234"/>
                    <a:pt x="93794" y="12338"/>
                  </a:cubicBezTo>
                  <a:cubicBezTo>
                    <a:pt x="92425" y="11330"/>
                    <a:pt x="90755" y="10892"/>
                    <a:pt x="89054" y="10892"/>
                  </a:cubicBezTo>
                  <a:cubicBezTo>
                    <a:pt x="87689" y="10892"/>
                    <a:pt x="86304" y="11174"/>
                    <a:pt x="85038" y="11670"/>
                  </a:cubicBezTo>
                  <a:cubicBezTo>
                    <a:pt x="82194" y="12784"/>
                    <a:pt x="79966" y="15268"/>
                    <a:pt x="77653" y="17256"/>
                  </a:cubicBezTo>
                  <a:cubicBezTo>
                    <a:pt x="82862" y="18232"/>
                    <a:pt x="87026" y="22105"/>
                    <a:pt x="90435" y="26148"/>
                  </a:cubicBezTo>
                  <a:cubicBezTo>
                    <a:pt x="94770" y="31289"/>
                    <a:pt x="98711" y="37320"/>
                    <a:pt x="105308" y="39736"/>
                  </a:cubicBezTo>
                  <a:cubicBezTo>
                    <a:pt x="108011" y="40726"/>
                    <a:pt x="110831" y="41161"/>
                    <a:pt x="113678" y="41161"/>
                  </a:cubicBezTo>
                  <a:cubicBezTo>
                    <a:pt x="119404" y="41161"/>
                    <a:pt x="125237" y="39404"/>
                    <a:pt x="130444" y="36874"/>
                  </a:cubicBezTo>
                  <a:cubicBezTo>
                    <a:pt x="138257" y="33105"/>
                    <a:pt x="145163" y="27708"/>
                    <a:pt x="152787" y="23578"/>
                  </a:cubicBezTo>
                  <a:cubicBezTo>
                    <a:pt x="161671" y="18754"/>
                    <a:pt x="171739" y="15691"/>
                    <a:pt x="181795" y="15691"/>
                  </a:cubicBezTo>
                  <a:cubicBezTo>
                    <a:pt x="184598" y="15691"/>
                    <a:pt x="187400" y="15929"/>
                    <a:pt x="190175" y="16433"/>
                  </a:cubicBezTo>
                  <a:cubicBezTo>
                    <a:pt x="202888" y="18729"/>
                    <a:pt x="214797" y="27262"/>
                    <a:pt x="219269" y="39393"/>
                  </a:cubicBezTo>
                  <a:cubicBezTo>
                    <a:pt x="222490" y="48097"/>
                    <a:pt x="221736" y="57693"/>
                    <a:pt x="222627" y="66945"/>
                  </a:cubicBezTo>
                  <a:cubicBezTo>
                    <a:pt x="223518" y="76198"/>
                    <a:pt x="226808" y="86238"/>
                    <a:pt x="234981" y="90659"/>
                  </a:cubicBezTo>
                  <a:cubicBezTo>
                    <a:pt x="238802" y="92570"/>
                    <a:pt x="242921" y="93393"/>
                    <a:pt x="247073" y="93393"/>
                  </a:cubicBezTo>
                  <a:cubicBezTo>
                    <a:pt x="252715" y="93393"/>
                    <a:pt x="258417" y="91873"/>
                    <a:pt x="263510" y="89494"/>
                  </a:cubicBezTo>
                  <a:cubicBezTo>
                    <a:pt x="267982" y="87404"/>
                    <a:pt x="272214" y="84594"/>
                    <a:pt x="275812" y="81184"/>
                  </a:cubicBezTo>
                  <a:cubicBezTo>
                    <a:pt x="276960" y="80087"/>
                    <a:pt x="279873" y="77688"/>
                    <a:pt x="279188" y="75769"/>
                  </a:cubicBezTo>
                  <a:cubicBezTo>
                    <a:pt x="278840" y="74816"/>
                    <a:pt x="278303" y="74518"/>
                    <a:pt x="277680" y="74518"/>
                  </a:cubicBezTo>
                  <a:cubicBezTo>
                    <a:pt x="276647" y="74518"/>
                    <a:pt x="275379" y="75336"/>
                    <a:pt x="274351" y="75336"/>
                  </a:cubicBezTo>
                  <a:cubicBezTo>
                    <a:pt x="273984" y="75336"/>
                    <a:pt x="273647" y="75231"/>
                    <a:pt x="273362" y="74947"/>
                  </a:cubicBezTo>
                  <a:cubicBezTo>
                    <a:pt x="272608" y="74210"/>
                    <a:pt x="273276" y="72942"/>
                    <a:pt x="273996" y="72171"/>
                  </a:cubicBezTo>
                  <a:cubicBezTo>
                    <a:pt x="283831" y="61839"/>
                    <a:pt x="299852" y="55825"/>
                    <a:pt x="313885" y="55260"/>
                  </a:cubicBezTo>
                  <a:cubicBezTo>
                    <a:pt x="313559" y="53683"/>
                    <a:pt x="313079" y="52004"/>
                    <a:pt x="312720" y="50342"/>
                  </a:cubicBezTo>
                  <a:cubicBezTo>
                    <a:pt x="312463" y="49108"/>
                    <a:pt x="312274" y="47892"/>
                    <a:pt x="312257" y="46727"/>
                  </a:cubicBezTo>
                  <a:cubicBezTo>
                    <a:pt x="312257" y="46042"/>
                    <a:pt x="313180" y="38948"/>
                    <a:pt x="313711" y="38948"/>
                  </a:cubicBezTo>
                  <a:cubicBezTo>
                    <a:pt x="313712" y="38948"/>
                    <a:pt x="313713" y="38948"/>
                    <a:pt x="313713" y="38948"/>
                  </a:cubicBezTo>
                  <a:lnTo>
                    <a:pt x="313713" y="38948"/>
                  </a:lnTo>
                  <a:cubicBezTo>
                    <a:pt x="312991" y="38925"/>
                    <a:pt x="312268" y="38913"/>
                    <a:pt x="311545" y="38913"/>
                  </a:cubicBezTo>
                  <a:cubicBezTo>
                    <a:pt x="302581" y="38913"/>
                    <a:pt x="293613" y="40677"/>
                    <a:pt x="285305" y="44054"/>
                  </a:cubicBezTo>
                  <a:cubicBezTo>
                    <a:pt x="278725" y="46744"/>
                    <a:pt x="272591" y="50428"/>
                    <a:pt x="266063" y="53255"/>
                  </a:cubicBezTo>
                  <a:cubicBezTo>
                    <a:pt x="260682" y="55585"/>
                    <a:pt x="254871" y="57345"/>
                    <a:pt x="249052" y="57345"/>
                  </a:cubicBezTo>
                  <a:cubicBezTo>
                    <a:pt x="247810" y="57345"/>
                    <a:pt x="246568" y="57265"/>
                    <a:pt x="245330" y="57093"/>
                  </a:cubicBezTo>
                  <a:cubicBezTo>
                    <a:pt x="244772" y="57020"/>
                    <a:pt x="244194" y="56927"/>
                    <a:pt x="243630" y="56927"/>
                  </a:cubicBezTo>
                  <a:cubicBezTo>
                    <a:pt x="243139" y="56927"/>
                    <a:pt x="242658" y="56997"/>
                    <a:pt x="242212" y="57213"/>
                  </a:cubicBezTo>
                  <a:cubicBezTo>
                    <a:pt x="239761" y="58412"/>
                    <a:pt x="242623" y="64272"/>
                    <a:pt x="242640" y="66277"/>
                  </a:cubicBezTo>
                  <a:cubicBezTo>
                    <a:pt x="242657" y="68316"/>
                    <a:pt x="241955" y="70475"/>
                    <a:pt x="240310" y="71674"/>
                  </a:cubicBezTo>
                  <a:cubicBezTo>
                    <a:pt x="239441" y="72295"/>
                    <a:pt x="238402" y="72573"/>
                    <a:pt x="237338" y="72573"/>
                  </a:cubicBezTo>
                  <a:cubicBezTo>
                    <a:pt x="235905" y="72573"/>
                    <a:pt x="234428" y="72067"/>
                    <a:pt x="233267" y="71212"/>
                  </a:cubicBezTo>
                  <a:cubicBezTo>
                    <a:pt x="231246" y="69721"/>
                    <a:pt x="230012" y="67408"/>
                    <a:pt x="229087" y="65060"/>
                  </a:cubicBezTo>
                  <a:cubicBezTo>
                    <a:pt x="225694" y="56408"/>
                    <a:pt x="225934" y="46384"/>
                    <a:pt x="229738" y="37903"/>
                  </a:cubicBezTo>
                  <a:cubicBezTo>
                    <a:pt x="230920" y="35264"/>
                    <a:pt x="232959" y="32145"/>
                    <a:pt x="235581" y="30758"/>
                  </a:cubicBezTo>
                  <a:cubicBezTo>
                    <a:pt x="236502" y="30266"/>
                    <a:pt x="237563" y="29990"/>
                    <a:pt x="238607" y="29990"/>
                  </a:cubicBezTo>
                  <a:cubicBezTo>
                    <a:pt x="239601" y="29990"/>
                    <a:pt x="240579" y="30240"/>
                    <a:pt x="241406" y="30792"/>
                  </a:cubicBezTo>
                  <a:cubicBezTo>
                    <a:pt x="242398" y="31470"/>
                    <a:pt x="243279" y="32578"/>
                    <a:pt x="244463" y="32578"/>
                  </a:cubicBezTo>
                  <a:cubicBezTo>
                    <a:pt x="244506" y="32578"/>
                    <a:pt x="244549" y="32577"/>
                    <a:pt x="244593" y="32574"/>
                  </a:cubicBezTo>
                  <a:cubicBezTo>
                    <a:pt x="245416" y="32522"/>
                    <a:pt x="246118" y="31871"/>
                    <a:pt x="246444" y="31100"/>
                  </a:cubicBezTo>
                  <a:cubicBezTo>
                    <a:pt x="246769" y="30346"/>
                    <a:pt x="246804" y="29490"/>
                    <a:pt x="246769" y="28650"/>
                  </a:cubicBezTo>
                  <a:cubicBezTo>
                    <a:pt x="246529" y="22413"/>
                    <a:pt x="243377" y="16862"/>
                    <a:pt x="238870" y="12698"/>
                  </a:cubicBezTo>
                  <a:cubicBezTo>
                    <a:pt x="234878" y="8997"/>
                    <a:pt x="229806" y="6701"/>
                    <a:pt x="224666" y="4936"/>
                  </a:cubicBezTo>
                  <a:cubicBezTo>
                    <a:pt x="215138" y="1633"/>
                    <a:pt x="205050" y="0"/>
                    <a:pt x="194964" y="0"/>
                  </a:cubicBezTo>
                  <a:close/>
                  <a:moveTo>
                    <a:pt x="191845" y="39245"/>
                  </a:moveTo>
                  <a:cubicBezTo>
                    <a:pt x="190976" y="39245"/>
                    <a:pt x="190117" y="39387"/>
                    <a:pt x="189318" y="39736"/>
                  </a:cubicBezTo>
                  <a:cubicBezTo>
                    <a:pt x="187724" y="40438"/>
                    <a:pt x="186473" y="42152"/>
                    <a:pt x="186748" y="43882"/>
                  </a:cubicBezTo>
                  <a:cubicBezTo>
                    <a:pt x="187245" y="47087"/>
                    <a:pt x="191048" y="46607"/>
                    <a:pt x="193019" y="48629"/>
                  </a:cubicBezTo>
                  <a:cubicBezTo>
                    <a:pt x="194201" y="49845"/>
                    <a:pt x="195024" y="51353"/>
                    <a:pt x="195795" y="52861"/>
                  </a:cubicBezTo>
                  <a:cubicBezTo>
                    <a:pt x="196154" y="53563"/>
                    <a:pt x="196531" y="54300"/>
                    <a:pt x="197165" y="54746"/>
                  </a:cubicBezTo>
                  <a:cubicBezTo>
                    <a:pt x="197486" y="54965"/>
                    <a:pt x="197889" y="55093"/>
                    <a:pt x="198275" y="55093"/>
                  </a:cubicBezTo>
                  <a:cubicBezTo>
                    <a:pt x="198674" y="55093"/>
                    <a:pt x="199055" y="54956"/>
                    <a:pt x="199307" y="54643"/>
                  </a:cubicBezTo>
                  <a:cubicBezTo>
                    <a:pt x="199821" y="54026"/>
                    <a:pt x="199564" y="53101"/>
                    <a:pt x="199393" y="52312"/>
                  </a:cubicBezTo>
                  <a:cubicBezTo>
                    <a:pt x="199204" y="51507"/>
                    <a:pt x="199239" y="50462"/>
                    <a:pt x="199993" y="50154"/>
                  </a:cubicBezTo>
                  <a:cubicBezTo>
                    <a:pt x="200122" y="50101"/>
                    <a:pt x="200254" y="50078"/>
                    <a:pt x="200386" y="50078"/>
                  </a:cubicBezTo>
                  <a:cubicBezTo>
                    <a:pt x="200817" y="50078"/>
                    <a:pt x="201254" y="50320"/>
                    <a:pt x="201620" y="50582"/>
                  </a:cubicBezTo>
                  <a:cubicBezTo>
                    <a:pt x="204088" y="52432"/>
                    <a:pt x="205270" y="55928"/>
                    <a:pt x="204585" y="58926"/>
                  </a:cubicBezTo>
                  <a:cubicBezTo>
                    <a:pt x="204208" y="60554"/>
                    <a:pt x="203334" y="62011"/>
                    <a:pt x="202803" y="63587"/>
                  </a:cubicBezTo>
                  <a:cubicBezTo>
                    <a:pt x="202374" y="64838"/>
                    <a:pt x="202169" y="66123"/>
                    <a:pt x="202117" y="67425"/>
                  </a:cubicBezTo>
                  <a:cubicBezTo>
                    <a:pt x="202032" y="69241"/>
                    <a:pt x="202203" y="71075"/>
                    <a:pt x="202408" y="72857"/>
                  </a:cubicBezTo>
                  <a:cubicBezTo>
                    <a:pt x="202717" y="75786"/>
                    <a:pt x="202546" y="78836"/>
                    <a:pt x="202974" y="81715"/>
                  </a:cubicBezTo>
                  <a:cubicBezTo>
                    <a:pt x="203659" y="86358"/>
                    <a:pt x="205081" y="91910"/>
                    <a:pt x="209622" y="94206"/>
                  </a:cubicBezTo>
                  <a:cubicBezTo>
                    <a:pt x="210122" y="94456"/>
                    <a:pt x="210699" y="94658"/>
                    <a:pt x="211246" y="94658"/>
                  </a:cubicBezTo>
                  <a:cubicBezTo>
                    <a:pt x="211561" y="94658"/>
                    <a:pt x="211866" y="94591"/>
                    <a:pt x="212141" y="94429"/>
                  </a:cubicBezTo>
                  <a:cubicBezTo>
                    <a:pt x="213443" y="93658"/>
                    <a:pt x="212963" y="91704"/>
                    <a:pt x="212449" y="90299"/>
                  </a:cubicBezTo>
                  <a:cubicBezTo>
                    <a:pt x="210239" y="84337"/>
                    <a:pt x="210016" y="77860"/>
                    <a:pt x="209828" y="71520"/>
                  </a:cubicBezTo>
                  <a:cubicBezTo>
                    <a:pt x="209639" y="65163"/>
                    <a:pt x="209434" y="58686"/>
                    <a:pt x="207275" y="52724"/>
                  </a:cubicBezTo>
                  <a:cubicBezTo>
                    <a:pt x="205116" y="46744"/>
                    <a:pt x="200609" y="41261"/>
                    <a:pt x="194475" y="39616"/>
                  </a:cubicBezTo>
                  <a:cubicBezTo>
                    <a:pt x="193621" y="39392"/>
                    <a:pt x="192727" y="39245"/>
                    <a:pt x="191845" y="39245"/>
                  </a:cubicBezTo>
                  <a:close/>
                  <a:moveTo>
                    <a:pt x="226066" y="97655"/>
                  </a:moveTo>
                  <a:cubicBezTo>
                    <a:pt x="225971" y="97655"/>
                    <a:pt x="225875" y="97659"/>
                    <a:pt x="225780" y="97667"/>
                  </a:cubicBezTo>
                  <a:cubicBezTo>
                    <a:pt x="224358" y="97787"/>
                    <a:pt x="223107" y="98712"/>
                    <a:pt x="221685" y="98764"/>
                  </a:cubicBezTo>
                  <a:cubicBezTo>
                    <a:pt x="221633" y="98766"/>
                    <a:pt x="221581" y="98767"/>
                    <a:pt x="221530" y="98767"/>
                  </a:cubicBezTo>
                  <a:cubicBezTo>
                    <a:pt x="220388" y="98767"/>
                    <a:pt x="219303" y="98241"/>
                    <a:pt x="218172" y="98061"/>
                  </a:cubicBezTo>
                  <a:cubicBezTo>
                    <a:pt x="217824" y="98001"/>
                    <a:pt x="217516" y="97973"/>
                    <a:pt x="217247" y="97973"/>
                  </a:cubicBezTo>
                  <a:cubicBezTo>
                    <a:pt x="214369" y="97973"/>
                    <a:pt x="215847" y="101179"/>
                    <a:pt x="217555" y="102636"/>
                  </a:cubicBezTo>
                  <a:cubicBezTo>
                    <a:pt x="219434" y="104260"/>
                    <a:pt x="222066" y="105188"/>
                    <a:pt x="224574" y="105188"/>
                  </a:cubicBezTo>
                  <a:cubicBezTo>
                    <a:pt x="224765" y="105188"/>
                    <a:pt x="224956" y="105183"/>
                    <a:pt x="225146" y="105172"/>
                  </a:cubicBezTo>
                  <a:cubicBezTo>
                    <a:pt x="227853" y="105035"/>
                    <a:pt x="230749" y="103236"/>
                    <a:pt x="229566" y="100066"/>
                  </a:cubicBezTo>
                  <a:cubicBezTo>
                    <a:pt x="229035" y="98648"/>
                    <a:pt x="227564" y="97655"/>
                    <a:pt x="226066" y="97655"/>
                  </a:cubicBezTo>
                  <a:close/>
                  <a:moveTo>
                    <a:pt x="174177" y="95468"/>
                  </a:moveTo>
                  <a:cubicBezTo>
                    <a:pt x="174231" y="95468"/>
                    <a:pt x="174287" y="95475"/>
                    <a:pt x="174342" y="95491"/>
                  </a:cubicBezTo>
                  <a:cubicBezTo>
                    <a:pt x="174736" y="95628"/>
                    <a:pt x="174839" y="96142"/>
                    <a:pt x="174856" y="96553"/>
                  </a:cubicBezTo>
                  <a:cubicBezTo>
                    <a:pt x="175096" y="101882"/>
                    <a:pt x="173074" y="107022"/>
                    <a:pt x="172526" y="112283"/>
                  </a:cubicBezTo>
                  <a:cubicBezTo>
                    <a:pt x="172286" y="114613"/>
                    <a:pt x="171909" y="117954"/>
                    <a:pt x="172646" y="120164"/>
                  </a:cubicBezTo>
                  <a:cubicBezTo>
                    <a:pt x="172835" y="120747"/>
                    <a:pt x="172869" y="121535"/>
                    <a:pt x="172338" y="121844"/>
                  </a:cubicBezTo>
                  <a:cubicBezTo>
                    <a:pt x="172221" y="121908"/>
                    <a:pt x="172092" y="121936"/>
                    <a:pt x="171961" y="121936"/>
                  </a:cubicBezTo>
                  <a:cubicBezTo>
                    <a:pt x="171707" y="121936"/>
                    <a:pt x="171444" y="121830"/>
                    <a:pt x="171241" y="121672"/>
                  </a:cubicBezTo>
                  <a:cubicBezTo>
                    <a:pt x="169648" y="120404"/>
                    <a:pt x="169168" y="115692"/>
                    <a:pt x="168979" y="113808"/>
                  </a:cubicBezTo>
                  <a:cubicBezTo>
                    <a:pt x="168928" y="113362"/>
                    <a:pt x="168859" y="112865"/>
                    <a:pt x="168482" y="112608"/>
                  </a:cubicBezTo>
                  <a:cubicBezTo>
                    <a:pt x="168351" y="112524"/>
                    <a:pt x="168204" y="112487"/>
                    <a:pt x="168053" y="112487"/>
                  </a:cubicBezTo>
                  <a:cubicBezTo>
                    <a:pt x="167714" y="112487"/>
                    <a:pt x="167360" y="112678"/>
                    <a:pt x="167146" y="112951"/>
                  </a:cubicBezTo>
                  <a:cubicBezTo>
                    <a:pt x="166746" y="113445"/>
                    <a:pt x="166548" y="114334"/>
                    <a:pt x="166087" y="114334"/>
                  </a:cubicBezTo>
                  <a:cubicBezTo>
                    <a:pt x="165876" y="114334"/>
                    <a:pt x="165610" y="114148"/>
                    <a:pt x="165244" y="113653"/>
                  </a:cubicBezTo>
                  <a:cubicBezTo>
                    <a:pt x="164661" y="112848"/>
                    <a:pt x="164593" y="111700"/>
                    <a:pt x="164799" y="110483"/>
                  </a:cubicBezTo>
                  <a:cubicBezTo>
                    <a:pt x="165175" y="108342"/>
                    <a:pt x="166461" y="105977"/>
                    <a:pt x="167369" y="104778"/>
                  </a:cubicBezTo>
                  <a:cubicBezTo>
                    <a:pt x="168739" y="103013"/>
                    <a:pt x="170333" y="102208"/>
                    <a:pt x="171241" y="99963"/>
                  </a:cubicBezTo>
                  <a:cubicBezTo>
                    <a:pt x="171824" y="98541"/>
                    <a:pt x="172320" y="97033"/>
                    <a:pt x="173383" y="95902"/>
                  </a:cubicBezTo>
                  <a:cubicBezTo>
                    <a:pt x="173600" y="95685"/>
                    <a:pt x="173878" y="95468"/>
                    <a:pt x="174177" y="95468"/>
                  </a:cubicBezTo>
                  <a:close/>
                  <a:moveTo>
                    <a:pt x="130119" y="120018"/>
                  </a:moveTo>
                  <a:cubicBezTo>
                    <a:pt x="129263" y="120018"/>
                    <a:pt x="128338" y="120505"/>
                    <a:pt x="128148" y="121330"/>
                  </a:cubicBezTo>
                  <a:cubicBezTo>
                    <a:pt x="127977" y="122135"/>
                    <a:pt x="128474" y="122923"/>
                    <a:pt x="129090" y="123471"/>
                  </a:cubicBezTo>
                  <a:cubicBezTo>
                    <a:pt x="130307" y="124585"/>
                    <a:pt x="131952" y="125099"/>
                    <a:pt x="133528" y="125579"/>
                  </a:cubicBezTo>
                  <a:cubicBezTo>
                    <a:pt x="133766" y="125658"/>
                    <a:pt x="134021" y="125726"/>
                    <a:pt x="134264" y="125726"/>
                  </a:cubicBezTo>
                  <a:cubicBezTo>
                    <a:pt x="134440" y="125726"/>
                    <a:pt x="134610" y="125690"/>
                    <a:pt x="134762" y="125596"/>
                  </a:cubicBezTo>
                  <a:cubicBezTo>
                    <a:pt x="135088" y="125373"/>
                    <a:pt x="135173" y="124928"/>
                    <a:pt x="135156" y="124534"/>
                  </a:cubicBezTo>
                  <a:cubicBezTo>
                    <a:pt x="135070" y="122495"/>
                    <a:pt x="132243" y="120199"/>
                    <a:pt x="130324" y="120027"/>
                  </a:cubicBezTo>
                  <a:cubicBezTo>
                    <a:pt x="130257" y="120021"/>
                    <a:pt x="130188" y="120018"/>
                    <a:pt x="130119" y="120018"/>
                  </a:cubicBezTo>
                  <a:close/>
                  <a:moveTo>
                    <a:pt x="210840" y="136685"/>
                  </a:moveTo>
                  <a:cubicBezTo>
                    <a:pt x="211675" y="136685"/>
                    <a:pt x="212561" y="136915"/>
                    <a:pt x="213083" y="137247"/>
                  </a:cubicBezTo>
                  <a:cubicBezTo>
                    <a:pt x="214334" y="138035"/>
                    <a:pt x="215328" y="139218"/>
                    <a:pt x="215876" y="140588"/>
                  </a:cubicBezTo>
                  <a:cubicBezTo>
                    <a:pt x="216047" y="141017"/>
                    <a:pt x="216167" y="141565"/>
                    <a:pt x="215859" y="141908"/>
                  </a:cubicBezTo>
                  <a:cubicBezTo>
                    <a:pt x="215678" y="142121"/>
                    <a:pt x="215398" y="142188"/>
                    <a:pt x="215105" y="142188"/>
                  </a:cubicBezTo>
                  <a:cubicBezTo>
                    <a:pt x="214926" y="142188"/>
                    <a:pt x="214743" y="142163"/>
                    <a:pt x="214574" y="142131"/>
                  </a:cubicBezTo>
                  <a:cubicBezTo>
                    <a:pt x="212998" y="141805"/>
                    <a:pt x="209399" y="140537"/>
                    <a:pt x="208868" y="138755"/>
                  </a:cubicBezTo>
                  <a:cubicBezTo>
                    <a:pt x="208412" y="137222"/>
                    <a:pt x="209565" y="136685"/>
                    <a:pt x="210840" y="136685"/>
                  </a:cubicBezTo>
                  <a:close/>
                  <a:moveTo>
                    <a:pt x="70904" y="145048"/>
                  </a:moveTo>
                  <a:cubicBezTo>
                    <a:pt x="70526" y="145048"/>
                    <a:pt x="70145" y="145110"/>
                    <a:pt x="69771" y="145180"/>
                  </a:cubicBezTo>
                  <a:lnTo>
                    <a:pt x="59611" y="146808"/>
                  </a:lnTo>
                  <a:cubicBezTo>
                    <a:pt x="58171" y="147048"/>
                    <a:pt x="55841" y="147785"/>
                    <a:pt x="56372" y="149772"/>
                  </a:cubicBezTo>
                  <a:cubicBezTo>
                    <a:pt x="56749" y="151143"/>
                    <a:pt x="58428" y="151246"/>
                    <a:pt x="59611" y="151383"/>
                  </a:cubicBezTo>
                  <a:cubicBezTo>
                    <a:pt x="60218" y="151445"/>
                    <a:pt x="60828" y="151475"/>
                    <a:pt x="61437" y="151475"/>
                  </a:cubicBezTo>
                  <a:cubicBezTo>
                    <a:pt x="64905" y="151475"/>
                    <a:pt x="68365" y="150490"/>
                    <a:pt x="71279" y="148624"/>
                  </a:cubicBezTo>
                  <a:cubicBezTo>
                    <a:pt x="72187" y="148042"/>
                    <a:pt x="73147" y="147048"/>
                    <a:pt x="72753" y="146037"/>
                  </a:cubicBezTo>
                  <a:cubicBezTo>
                    <a:pt x="72547" y="145523"/>
                    <a:pt x="71999" y="145198"/>
                    <a:pt x="71433" y="145095"/>
                  </a:cubicBezTo>
                  <a:cubicBezTo>
                    <a:pt x="71258" y="145062"/>
                    <a:pt x="71082" y="145048"/>
                    <a:pt x="70904" y="145048"/>
                  </a:cubicBezTo>
                  <a:close/>
                  <a:moveTo>
                    <a:pt x="12493" y="120351"/>
                  </a:moveTo>
                  <a:cubicBezTo>
                    <a:pt x="12291" y="120351"/>
                    <a:pt x="12090" y="120363"/>
                    <a:pt x="11891" y="120387"/>
                  </a:cubicBezTo>
                  <a:cubicBezTo>
                    <a:pt x="7522" y="120935"/>
                    <a:pt x="6682" y="127841"/>
                    <a:pt x="6922" y="131199"/>
                  </a:cubicBezTo>
                  <a:cubicBezTo>
                    <a:pt x="6991" y="132124"/>
                    <a:pt x="7162" y="133067"/>
                    <a:pt x="7676" y="133820"/>
                  </a:cubicBezTo>
                  <a:cubicBezTo>
                    <a:pt x="8670" y="135225"/>
                    <a:pt x="10555" y="135568"/>
                    <a:pt x="12217" y="136048"/>
                  </a:cubicBezTo>
                  <a:cubicBezTo>
                    <a:pt x="15284" y="136939"/>
                    <a:pt x="18111" y="138704"/>
                    <a:pt x="20236" y="141085"/>
                  </a:cubicBezTo>
                  <a:cubicBezTo>
                    <a:pt x="22532" y="143638"/>
                    <a:pt x="24005" y="146808"/>
                    <a:pt x="25890" y="149687"/>
                  </a:cubicBezTo>
                  <a:cubicBezTo>
                    <a:pt x="29035" y="154461"/>
                    <a:pt x="33741" y="158185"/>
                    <a:pt x="39353" y="158185"/>
                  </a:cubicBezTo>
                  <a:cubicBezTo>
                    <a:pt x="40468" y="158185"/>
                    <a:pt x="41620" y="158038"/>
                    <a:pt x="42802" y="157723"/>
                  </a:cubicBezTo>
                  <a:cubicBezTo>
                    <a:pt x="43624" y="157517"/>
                    <a:pt x="44532" y="157072"/>
                    <a:pt x="44652" y="156249"/>
                  </a:cubicBezTo>
                  <a:cubicBezTo>
                    <a:pt x="44738" y="155650"/>
                    <a:pt x="44378" y="155101"/>
                    <a:pt x="44310" y="154519"/>
                  </a:cubicBezTo>
                  <a:cubicBezTo>
                    <a:pt x="44155" y="153388"/>
                    <a:pt x="45081" y="152377"/>
                    <a:pt x="46074" y="151863"/>
                  </a:cubicBezTo>
                  <a:cubicBezTo>
                    <a:pt x="47085" y="151332"/>
                    <a:pt x="48233" y="151092"/>
                    <a:pt x="49193" y="150492"/>
                  </a:cubicBezTo>
                  <a:cubicBezTo>
                    <a:pt x="50152" y="149892"/>
                    <a:pt x="50923" y="148727"/>
                    <a:pt x="50546" y="147648"/>
                  </a:cubicBezTo>
                  <a:cubicBezTo>
                    <a:pt x="50032" y="146226"/>
                    <a:pt x="48113" y="146140"/>
                    <a:pt x="46606" y="146037"/>
                  </a:cubicBezTo>
                  <a:cubicBezTo>
                    <a:pt x="43504" y="145814"/>
                    <a:pt x="40506" y="144409"/>
                    <a:pt x="38347" y="142165"/>
                  </a:cubicBezTo>
                  <a:cubicBezTo>
                    <a:pt x="37632" y="141408"/>
                    <a:pt x="36711" y="140491"/>
                    <a:pt x="35772" y="140491"/>
                  </a:cubicBezTo>
                  <a:cubicBezTo>
                    <a:pt x="35562" y="140491"/>
                    <a:pt x="35352" y="140537"/>
                    <a:pt x="35143" y="140640"/>
                  </a:cubicBezTo>
                  <a:cubicBezTo>
                    <a:pt x="34440" y="140983"/>
                    <a:pt x="34166" y="141925"/>
                    <a:pt x="34337" y="142696"/>
                  </a:cubicBezTo>
                  <a:cubicBezTo>
                    <a:pt x="34509" y="143467"/>
                    <a:pt x="35006" y="144135"/>
                    <a:pt x="35485" y="144752"/>
                  </a:cubicBezTo>
                  <a:cubicBezTo>
                    <a:pt x="36393" y="145934"/>
                    <a:pt x="37302" y="147100"/>
                    <a:pt x="38210" y="148265"/>
                  </a:cubicBezTo>
                  <a:cubicBezTo>
                    <a:pt x="38741" y="148967"/>
                    <a:pt x="39957" y="150081"/>
                    <a:pt x="38398" y="150321"/>
                  </a:cubicBezTo>
                  <a:cubicBezTo>
                    <a:pt x="38176" y="150355"/>
                    <a:pt x="37958" y="150372"/>
                    <a:pt x="37742" y="150372"/>
                  </a:cubicBezTo>
                  <a:cubicBezTo>
                    <a:pt x="33674" y="150372"/>
                    <a:pt x="30849" y="144446"/>
                    <a:pt x="29694" y="141257"/>
                  </a:cubicBezTo>
                  <a:cubicBezTo>
                    <a:pt x="28769" y="138738"/>
                    <a:pt x="28135" y="136099"/>
                    <a:pt x="27072" y="133632"/>
                  </a:cubicBezTo>
                  <a:cubicBezTo>
                    <a:pt x="26044" y="131199"/>
                    <a:pt x="24588" y="128937"/>
                    <a:pt x="22823" y="126967"/>
                  </a:cubicBezTo>
                  <a:cubicBezTo>
                    <a:pt x="20579" y="124446"/>
                    <a:pt x="16266" y="120351"/>
                    <a:pt x="12493" y="120351"/>
                  </a:cubicBezTo>
                  <a:close/>
                  <a:moveTo>
                    <a:pt x="107624" y="145462"/>
                  </a:moveTo>
                  <a:cubicBezTo>
                    <a:pt x="106768" y="145462"/>
                    <a:pt x="106234" y="145893"/>
                    <a:pt x="106679" y="147219"/>
                  </a:cubicBezTo>
                  <a:cubicBezTo>
                    <a:pt x="106936" y="147973"/>
                    <a:pt x="107553" y="148539"/>
                    <a:pt x="108101" y="149121"/>
                  </a:cubicBezTo>
                  <a:cubicBezTo>
                    <a:pt x="109146" y="150252"/>
                    <a:pt x="109968" y="151606"/>
                    <a:pt x="110500" y="153045"/>
                  </a:cubicBezTo>
                  <a:cubicBezTo>
                    <a:pt x="111134" y="154776"/>
                    <a:pt x="111356" y="156643"/>
                    <a:pt x="112110" y="158305"/>
                  </a:cubicBezTo>
                  <a:cubicBezTo>
                    <a:pt x="112679" y="159590"/>
                    <a:pt x="114578" y="161719"/>
                    <a:pt x="116103" y="161719"/>
                  </a:cubicBezTo>
                  <a:cubicBezTo>
                    <a:pt x="116369" y="161719"/>
                    <a:pt x="116623" y="161654"/>
                    <a:pt x="116857" y="161509"/>
                  </a:cubicBezTo>
                  <a:cubicBezTo>
                    <a:pt x="117114" y="161355"/>
                    <a:pt x="117336" y="161115"/>
                    <a:pt x="117525" y="160756"/>
                  </a:cubicBezTo>
                  <a:cubicBezTo>
                    <a:pt x="118810" y="158408"/>
                    <a:pt x="117148" y="153799"/>
                    <a:pt x="115966" y="151726"/>
                  </a:cubicBezTo>
                  <a:cubicBezTo>
                    <a:pt x="114869" y="149790"/>
                    <a:pt x="113207" y="147973"/>
                    <a:pt x="111339" y="146757"/>
                  </a:cubicBezTo>
                  <a:cubicBezTo>
                    <a:pt x="110724" y="146344"/>
                    <a:pt x="108846" y="145462"/>
                    <a:pt x="107624" y="145462"/>
                  </a:cubicBezTo>
                  <a:close/>
                  <a:moveTo>
                    <a:pt x="18259" y="22189"/>
                  </a:moveTo>
                  <a:cubicBezTo>
                    <a:pt x="12122" y="22189"/>
                    <a:pt x="5996" y="23792"/>
                    <a:pt x="754" y="27142"/>
                  </a:cubicBezTo>
                  <a:cubicBezTo>
                    <a:pt x="1508" y="32642"/>
                    <a:pt x="720" y="37543"/>
                    <a:pt x="0" y="43060"/>
                  </a:cubicBezTo>
                  <a:cubicBezTo>
                    <a:pt x="9955" y="41227"/>
                    <a:pt x="19653" y="40267"/>
                    <a:pt x="29728" y="39325"/>
                  </a:cubicBezTo>
                  <a:cubicBezTo>
                    <a:pt x="31744" y="39135"/>
                    <a:pt x="34037" y="38850"/>
                    <a:pt x="36296" y="38850"/>
                  </a:cubicBezTo>
                  <a:cubicBezTo>
                    <a:pt x="39126" y="38850"/>
                    <a:pt x="41903" y="39297"/>
                    <a:pt x="44018" y="40935"/>
                  </a:cubicBezTo>
                  <a:cubicBezTo>
                    <a:pt x="47531" y="43660"/>
                    <a:pt x="49793" y="48046"/>
                    <a:pt x="49724" y="52501"/>
                  </a:cubicBezTo>
                  <a:cubicBezTo>
                    <a:pt x="49707" y="53409"/>
                    <a:pt x="49501" y="54471"/>
                    <a:pt x="48696" y="54883"/>
                  </a:cubicBezTo>
                  <a:cubicBezTo>
                    <a:pt x="48474" y="54997"/>
                    <a:pt x="48258" y="55047"/>
                    <a:pt x="48045" y="55047"/>
                  </a:cubicBezTo>
                  <a:cubicBezTo>
                    <a:pt x="46759" y="55047"/>
                    <a:pt x="45598" y="53223"/>
                    <a:pt x="44172" y="52724"/>
                  </a:cubicBezTo>
                  <a:cubicBezTo>
                    <a:pt x="43922" y="52633"/>
                    <a:pt x="43672" y="52592"/>
                    <a:pt x="43427" y="52592"/>
                  </a:cubicBezTo>
                  <a:cubicBezTo>
                    <a:pt x="41625" y="52592"/>
                    <a:pt x="40075" y="54854"/>
                    <a:pt x="40437" y="56785"/>
                  </a:cubicBezTo>
                  <a:cubicBezTo>
                    <a:pt x="40831" y="58961"/>
                    <a:pt x="42682" y="60554"/>
                    <a:pt x="44464" y="61908"/>
                  </a:cubicBezTo>
                  <a:cubicBezTo>
                    <a:pt x="47514" y="64238"/>
                    <a:pt x="50684" y="66431"/>
                    <a:pt x="53956" y="68453"/>
                  </a:cubicBezTo>
                  <a:cubicBezTo>
                    <a:pt x="56321" y="69909"/>
                    <a:pt x="59696" y="71075"/>
                    <a:pt x="61410" y="73336"/>
                  </a:cubicBezTo>
                  <a:cubicBezTo>
                    <a:pt x="62712" y="75015"/>
                    <a:pt x="63157" y="77534"/>
                    <a:pt x="64048" y="79453"/>
                  </a:cubicBezTo>
                  <a:cubicBezTo>
                    <a:pt x="65436" y="82469"/>
                    <a:pt x="66995" y="85502"/>
                    <a:pt x="69326" y="87918"/>
                  </a:cubicBezTo>
                  <a:cubicBezTo>
                    <a:pt x="72564" y="91242"/>
                    <a:pt x="77105" y="93144"/>
                    <a:pt x="81714" y="93640"/>
                  </a:cubicBezTo>
                  <a:cubicBezTo>
                    <a:pt x="82858" y="93765"/>
                    <a:pt x="83996" y="93824"/>
                    <a:pt x="85125" y="93824"/>
                  </a:cubicBezTo>
                  <a:cubicBezTo>
                    <a:pt x="96781" y="93824"/>
                    <a:pt x="107567" y="87454"/>
                    <a:pt x="115846" y="79659"/>
                  </a:cubicBezTo>
                  <a:cubicBezTo>
                    <a:pt x="121586" y="74244"/>
                    <a:pt x="126880" y="68247"/>
                    <a:pt x="133443" y="63844"/>
                  </a:cubicBezTo>
                  <a:cubicBezTo>
                    <a:pt x="138474" y="60445"/>
                    <a:pt x="144498" y="58050"/>
                    <a:pt x="150480" y="58050"/>
                  </a:cubicBezTo>
                  <a:cubicBezTo>
                    <a:pt x="152279" y="58050"/>
                    <a:pt x="154074" y="58266"/>
                    <a:pt x="155837" y="58738"/>
                  </a:cubicBezTo>
                  <a:cubicBezTo>
                    <a:pt x="159812" y="59800"/>
                    <a:pt x="164079" y="63535"/>
                    <a:pt x="166872" y="66500"/>
                  </a:cubicBezTo>
                  <a:cubicBezTo>
                    <a:pt x="170282" y="70132"/>
                    <a:pt x="172646" y="74758"/>
                    <a:pt x="173451" y="79693"/>
                  </a:cubicBezTo>
                  <a:cubicBezTo>
                    <a:pt x="174291" y="84936"/>
                    <a:pt x="173349" y="90402"/>
                    <a:pt x="170950" y="95131"/>
                  </a:cubicBezTo>
                  <a:cubicBezTo>
                    <a:pt x="168482" y="99980"/>
                    <a:pt x="163651" y="103938"/>
                    <a:pt x="162503" y="109455"/>
                  </a:cubicBezTo>
                  <a:cubicBezTo>
                    <a:pt x="161389" y="114767"/>
                    <a:pt x="164901" y="121981"/>
                    <a:pt x="167249" y="126658"/>
                  </a:cubicBezTo>
                  <a:cubicBezTo>
                    <a:pt x="171926" y="136048"/>
                    <a:pt x="177941" y="145814"/>
                    <a:pt x="187159" y="151349"/>
                  </a:cubicBezTo>
                  <a:cubicBezTo>
                    <a:pt x="190500" y="153336"/>
                    <a:pt x="194150" y="154844"/>
                    <a:pt x="197954" y="155701"/>
                  </a:cubicBezTo>
                  <a:cubicBezTo>
                    <a:pt x="198882" y="155915"/>
                    <a:pt x="199783" y="155997"/>
                    <a:pt x="200670" y="155997"/>
                  </a:cubicBezTo>
                  <a:cubicBezTo>
                    <a:pt x="203554" y="155997"/>
                    <a:pt x="206281" y="155131"/>
                    <a:pt x="209248" y="155131"/>
                  </a:cubicBezTo>
                  <a:cubicBezTo>
                    <a:pt x="209597" y="155131"/>
                    <a:pt x="209950" y="155143"/>
                    <a:pt x="210307" y="155170"/>
                  </a:cubicBezTo>
                  <a:cubicBezTo>
                    <a:pt x="213049" y="155393"/>
                    <a:pt x="215585" y="156712"/>
                    <a:pt x="218018" y="157997"/>
                  </a:cubicBezTo>
                  <a:cubicBezTo>
                    <a:pt x="222119" y="160180"/>
                    <a:pt x="225383" y="162576"/>
                    <a:pt x="229824" y="162576"/>
                  </a:cubicBezTo>
                  <a:cubicBezTo>
                    <a:pt x="230263" y="162576"/>
                    <a:pt x="230713" y="162553"/>
                    <a:pt x="231177" y="162503"/>
                  </a:cubicBezTo>
                  <a:cubicBezTo>
                    <a:pt x="235820" y="162006"/>
                    <a:pt x="240173" y="161424"/>
                    <a:pt x="244542" y="159693"/>
                  </a:cubicBezTo>
                  <a:cubicBezTo>
                    <a:pt x="253041" y="156335"/>
                    <a:pt x="260477" y="150149"/>
                    <a:pt x="265035" y="142216"/>
                  </a:cubicBezTo>
                  <a:cubicBezTo>
                    <a:pt x="269181" y="135037"/>
                    <a:pt x="271049" y="126812"/>
                    <a:pt x="273311" y="118845"/>
                  </a:cubicBezTo>
                  <a:cubicBezTo>
                    <a:pt x="275589" y="110878"/>
                    <a:pt x="278485" y="102790"/>
                    <a:pt x="284174" y="96759"/>
                  </a:cubicBezTo>
                  <a:cubicBezTo>
                    <a:pt x="288386" y="92319"/>
                    <a:pt x="294484" y="89289"/>
                    <a:pt x="300462" y="89289"/>
                  </a:cubicBezTo>
                  <a:cubicBezTo>
                    <a:pt x="302583" y="89289"/>
                    <a:pt x="304688" y="89671"/>
                    <a:pt x="306688" y="90505"/>
                  </a:cubicBezTo>
                  <a:cubicBezTo>
                    <a:pt x="305917" y="90179"/>
                    <a:pt x="306620" y="84594"/>
                    <a:pt x="306089" y="83668"/>
                  </a:cubicBezTo>
                  <a:cubicBezTo>
                    <a:pt x="305530" y="82670"/>
                    <a:pt x="304622" y="82438"/>
                    <a:pt x="303613" y="82438"/>
                  </a:cubicBezTo>
                  <a:cubicBezTo>
                    <a:pt x="303012" y="82438"/>
                    <a:pt x="302374" y="82520"/>
                    <a:pt x="301754" y="82572"/>
                  </a:cubicBezTo>
                  <a:cubicBezTo>
                    <a:pt x="297504" y="82897"/>
                    <a:pt x="293443" y="84354"/>
                    <a:pt x="289742" y="86444"/>
                  </a:cubicBezTo>
                  <a:cubicBezTo>
                    <a:pt x="282118" y="90762"/>
                    <a:pt x="276035" y="97581"/>
                    <a:pt x="271015" y="104641"/>
                  </a:cubicBezTo>
                  <a:cubicBezTo>
                    <a:pt x="262704" y="116361"/>
                    <a:pt x="255165" y="129811"/>
                    <a:pt x="242160" y="135894"/>
                  </a:cubicBezTo>
                  <a:cubicBezTo>
                    <a:pt x="237639" y="138007"/>
                    <a:pt x="232962" y="139243"/>
                    <a:pt x="228369" y="139243"/>
                  </a:cubicBezTo>
                  <a:cubicBezTo>
                    <a:pt x="223354" y="139243"/>
                    <a:pt x="218439" y="137768"/>
                    <a:pt x="213940" y="134352"/>
                  </a:cubicBezTo>
                  <a:cubicBezTo>
                    <a:pt x="210890" y="132038"/>
                    <a:pt x="208234" y="129211"/>
                    <a:pt x="205081" y="127035"/>
                  </a:cubicBezTo>
                  <a:cubicBezTo>
                    <a:pt x="204605" y="126714"/>
                    <a:pt x="204004" y="126400"/>
                    <a:pt x="203458" y="126400"/>
                  </a:cubicBezTo>
                  <a:cubicBezTo>
                    <a:pt x="203218" y="126400"/>
                    <a:pt x="202989" y="126461"/>
                    <a:pt x="202785" y="126607"/>
                  </a:cubicBezTo>
                  <a:cubicBezTo>
                    <a:pt x="202083" y="127104"/>
                    <a:pt x="202237" y="128166"/>
                    <a:pt x="202443" y="128989"/>
                  </a:cubicBezTo>
                  <a:cubicBezTo>
                    <a:pt x="203025" y="131199"/>
                    <a:pt x="204550" y="134232"/>
                    <a:pt x="201535" y="135088"/>
                  </a:cubicBezTo>
                  <a:cubicBezTo>
                    <a:pt x="201211" y="135180"/>
                    <a:pt x="200885" y="135222"/>
                    <a:pt x="200561" y="135222"/>
                  </a:cubicBezTo>
                  <a:cubicBezTo>
                    <a:pt x="198154" y="135222"/>
                    <a:pt x="195783" y="132914"/>
                    <a:pt x="194304" y="131404"/>
                  </a:cubicBezTo>
                  <a:cubicBezTo>
                    <a:pt x="190534" y="127584"/>
                    <a:pt x="186919" y="123351"/>
                    <a:pt x="185377" y="118211"/>
                  </a:cubicBezTo>
                  <a:cubicBezTo>
                    <a:pt x="184931" y="116738"/>
                    <a:pt x="184674" y="115144"/>
                    <a:pt x="185188" y="113705"/>
                  </a:cubicBezTo>
                  <a:cubicBezTo>
                    <a:pt x="185652" y="112391"/>
                    <a:pt x="186910" y="111300"/>
                    <a:pt x="188246" y="111300"/>
                  </a:cubicBezTo>
                  <a:cubicBezTo>
                    <a:pt x="188392" y="111300"/>
                    <a:pt x="188538" y="111313"/>
                    <a:pt x="188684" y="111340"/>
                  </a:cubicBezTo>
                  <a:cubicBezTo>
                    <a:pt x="189215" y="111443"/>
                    <a:pt x="189712" y="111717"/>
                    <a:pt x="190243" y="111786"/>
                  </a:cubicBezTo>
                  <a:cubicBezTo>
                    <a:pt x="190349" y="111800"/>
                    <a:pt x="190454" y="111807"/>
                    <a:pt x="190556" y="111807"/>
                  </a:cubicBezTo>
                  <a:cubicBezTo>
                    <a:pt x="192493" y="111807"/>
                    <a:pt x="193649" y="109262"/>
                    <a:pt x="193567" y="107211"/>
                  </a:cubicBezTo>
                  <a:cubicBezTo>
                    <a:pt x="193207" y="97667"/>
                    <a:pt x="197200" y="88414"/>
                    <a:pt x="196891" y="78768"/>
                  </a:cubicBezTo>
                  <a:cubicBezTo>
                    <a:pt x="196480" y="66226"/>
                    <a:pt x="187587" y="55911"/>
                    <a:pt x="176518" y="50942"/>
                  </a:cubicBezTo>
                  <a:cubicBezTo>
                    <a:pt x="170810" y="48373"/>
                    <a:pt x="163349" y="47793"/>
                    <a:pt x="156874" y="47793"/>
                  </a:cubicBezTo>
                  <a:cubicBezTo>
                    <a:pt x="155964" y="47793"/>
                    <a:pt x="155073" y="47804"/>
                    <a:pt x="154209" y="47823"/>
                  </a:cubicBezTo>
                  <a:cubicBezTo>
                    <a:pt x="146825" y="47995"/>
                    <a:pt x="139457" y="49314"/>
                    <a:pt x="132500" y="51781"/>
                  </a:cubicBezTo>
                  <a:cubicBezTo>
                    <a:pt x="129570" y="52809"/>
                    <a:pt x="126315" y="54557"/>
                    <a:pt x="125921" y="57624"/>
                  </a:cubicBezTo>
                  <a:cubicBezTo>
                    <a:pt x="125818" y="58567"/>
                    <a:pt x="125989" y="59526"/>
                    <a:pt x="125835" y="60468"/>
                  </a:cubicBezTo>
                  <a:cubicBezTo>
                    <a:pt x="125561" y="62062"/>
                    <a:pt x="124310" y="63347"/>
                    <a:pt x="122871" y="64084"/>
                  </a:cubicBezTo>
                  <a:cubicBezTo>
                    <a:pt x="119012" y="66040"/>
                    <a:pt x="114165" y="66985"/>
                    <a:pt x="109333" y="66985"/>
                  </a:cubicBezTo>
                  <a:cubicBezTo>
                    <a:pt x="104724" y="66985"/>
                    <a:pt x="100129" y="66125"/>
                    <a:pt x="96415" y="64461"/>
                  </a:cubicBezTo>
                  <a:cubicBezTo>
                    <a:pt x="89476" y="61342"/>
                    <a:pt x="83770" y="55054"/>
                    <a:pt x="76214" y="54317"/>
                  </a:cubicBezTo>
                  <a:cubicBezTo>
                    <a:pt x="75676" y="54265"/>
                    <a:pt x="75137" y="54243"/>
                    <a:pt x="74596" y="54243"/>
                  </a:cubicBezTo>
                  <a:cubicBezTo>
                    <a:pt x="71170" y="54243"/>
                    <a:pt x="67692" y="55142"/>
                    <a:pt x="64318" y="55142"/>
                  </a:cubicBezTo>
                  <a:cubicBezTo>
                    <a:pt x="62945" y="55142"/>
                    <a:pt x="61590" y="54993"/>
                    <a:pt x="60262" y="54574"/>
                  </a:cubicBezTo>
                  <a:cubicBezTo>
                    <a:pt x="53048" y="52295"/>
                    <a:pt x="50546" y="43643"/>
                    <a:pt x="46571" y="37200"/>
                  </a:cubicBezTo>
                  <a:cubicBezTo>
                    <a:pt x="40602" y="27484"/>
                    <a:pt x="29414" y="22189"/>
                    <a:pt x="18259" y="22189"/>
                  </a:cubicBezTo>
                  <a:close/>
                  <a:moveTo>
                    <a:pt x="121624" y="151807"/>
                  </a:moveTo>
                  <a:cubicBezTo>
                    <a:pt x="121377" y="151807"/>
                    <a:pt x="121134" y="151866"/>
                    <a:pt x="120917" y="152000"/>
                  </a:cubicBezTo>
                  <a:cubicBezTo>
                    <a:pt x="118210" y="153611"/>
                    <a:pt x="122048" y="161852"/>
                    <a:pt x="123196" y="163548"/>
                  </a:cubicBezTo>
                  <a:cubicBezTo>
                    <a:pt x="124790" y="165913"/>
                    <a:pt x="127394" y="167746"/>
                    <a:pt x="130256" y="167781"/>
                  </a:cubicBezTo>
                  <a:cubicBezTo>
                    <a:pt x="130287" y="167781"/>
                    <a:pt x="130319" y="167782"/>
                    <a:pt x="130352" y="167782"/>
                  </a:cubicBezTo>
                  <a:cubicBezTo>
                    <a:pt x="131048" y="167782"/>
                    <a:pt x="131831" y="167599"/>
                    <a:pt x="132192" y="167010"/>
                  </a:cubicBezTo>
                  <a:cubicBezTo>
                    <a:pt x="132483" y="166496"/>
                    <a:pt x="132380" y="165827"/>
                    <a:pt x="132089" y="165313"/>
                  </a:cubicBezTo>
                  <a:cubicBezTo>
                    <a:pt x="131798" y="164799"/>
                    <a:pt x="131335" y="164405"/>
                    <a:pt x="130890" y="164011"/>
                  </a:cubicBezTo>
                  <a:cubicBezTo>
                    <a:pt x="127977" y="161390"/>
                    <a:pt x="125664" y="158100"/>
                    <a:pt x="124173" y="154484"/>
                  </a:cubicBezTo>
                  <a:cubicBezTo>
                    <a:pt x="123864" y="153765"/>
                    <a:pt x="123590" y="152994"/>
                    <a:pt x="123042" y="152445"/>
                  </a:cubicBezTo>
                  <a:cubicBezTo>
                    <a:pt x="122672" y="152064"/>
                    <a:pt x="122138" y="151807"/>
                    <a:pt x="121624" y="151807"/>
                  </a:cubicBezTo>
                  <a:close/>
                  <a:moveTo>
                    <a:pt x="12537" y="55280"/>
                  </a:moveTo>
                  <a:cubicBezTo>
                    <a:pt x="11158" y="55280"/>
                    <a:pt x="9778" y="55396"/>
                    <a:pt x="8413" y="55637"/>
                  </a:cubicBezTo>
                  <a:cubicBezTo>
                    <a:pt x="8584" y="62268"/>
                    <a:pt x="7762" y="68641"/>
                    <a:pt x="7248" y="75255"/>
                  </a:cubicBezTo>
                  <a:cubicBezTo>
                    <a:pt x="7059" y="77706"/>
                    <a:pt x="11429" y="77757"/>
                    <a:pt x="12782" y="77997"/>
                  </a:cubicBezTo>
                  <a:cubicBezTo>
                    <a:pt x="15507" y="78477"/>
                    <a:pt x="18334" y="80121"/>
                    <a:pt x="20064" y="82298"/>
                  </a:cubicBezTo>
                  <a:cubicBezTo>
                    <a:pt x="21298" y="83857"/>
                    <a:pt x="22069" y="85793"/>
                    <a:pt x="23457" y="87232"/>
                  </a:cubicBezTo>
                  <a:cubicBezTo>
                    <a:pt x="23964" y="87764"/>
                    <a:pt x="25753" y="88577"/>
                    <a:pt x="27033" y="88577"/>
                  </a:cubicBezTo>
                  <a:cubicBezTo>
                    <a:pt x="27484" y="88577"/>
                    <a:pt x="27872" y="88476"/>
                    <a:pt x="28118" y="88226"/>
                  </a:cubicBezTo>
                  <a:cubicBezTo>
                    <a:pt x="29018" y="87343"/>
                    <a:pt x="26584" y="83530"/>
                    <a:pt x="29562" y="83530"/>
                  </a:cubicBezTo>
                  <a:cubicBezTo>
                    <a:pt x="29589" y="83530"/>
                    <a:pt x="29615" y="83531"/>
                    <a:pt x="29643" y="83531"/>
                  </a:cubicBezTo>
                  <a:cubicBezTo>
                    <a:pt x="30328" y="83531"/>
                    <a:pt x="30876" y="84028"/>
                    <a:pt x="31373" y="84474"/>
                  </a:cubicBezTo>
                  <a:cubicBezTo>
                    <a:pt x="34800" y="87626"/>
                    <a:pt x="37799" y="89648"/>
                    <a:pt x="38141" y="94566"/>
                  </a:cubicBezTo>
                  <a:cubicBezTo>
                    <a:pt x="38244" y="96005"/>
                    <a:pt x="38655" y="97633"/>
                    <a:pt x="38432" y="99038"/>
                  </a:cubicBezTo>
                  <a:cubicBezTo>
                    <a:pt x="38261" y="100032"/>
                    <a:pt x="37644" y="101008"/>
                    <a:pt x="36668" y="101299"/>
                  </a:cubicBezTo>
                  <a:cubicBezTo>
                    <a:pt x="35965" y="101522"/>
                    <a:pt x="35194" y="101334"/>
                    <a:pt x="34474" y="101522"/>
                  </a:cubicBezTo>
                  <a:cubicBezTo>
                    <a:pt x="31630" y="102259"/>
                    <a:pt x="35245" y="112128"/>
                    <a:pt x="36188" y="113859"/>
                  </a:cubicBezTo>
                  <a:cubicBezTo>
                    <a:pt x="39049" y="119102"/>
                    <a:pt x="44155" y="124911"/>
                    <a:pt x="49347" y="127892"/>
                  </a:cubicBezTo>
                  <a:cubicBezTo>
                    <a:pt x="54197" y="130702"/>
                    <a:pt x="59789" y="131954"/>
                    <a:pt x="65414" y="131954"/>
                  </a:cubicBezTo>
                  <a:cubicBezTo>
                    <a:pt x="68294" y="131954"/>
                    <a:pt x="71184" y="131625"/>
                    <a:pt x="73986" y="131010"/>
                  </a:cubicBezTo>
                  <a:cubicBezTo>
                    <a:pt x="82262" y="129194"/>
                    <a:pt x="89870" y="125065"/>
                    <a:pt x="96792" y="120164"/>
                  </a:cubicBezTo>
                  <a:cubicBezTo>
                    <a:pt x="101744" y="116669"/>
                    <a:pt x="106405" y="112762"/>
                    <a:pt x="111682" y="109798"/>
                  </a:cubicBezTo>
                  <a:cubicBezTo>
                    <a:pt x="116187" y="107276"/>
                    <a:pt x="121249" y="105461"/>
                    <a:pt x="126364" y="105461"/>
                  </a:cubicBezTo>
                  <a:cubicBezTo>
                    <a:pt x="127261" y="105461"/>
                    <a:pt x="128159" y="105517"/>
                    <a:pt x="129056" y="105634"/>
                  </a:cubicBezTo>
                  <a:cubicBezTo>
                    <a:pt x="135396" y="106491"/>
                    <a:pt x="139303" y="110364"/>
                    <a:pt x="142233" y="115795"/>
                  </a:cubicBezTo>
                  <a:cubicBezTo>
                    <a:pt x="143449" y="118057"/>
                    <a:pt x="144700" y="120490"/>
                    <a:pt x="144374" y="123043"/>
                  </a:cubicBezTo>
                  <a:cubicBezTo>
                    <a:pt x="144186" y="124671"/>
                    <a:pt x="143055" y="126504"/>
                    <a:pt x="141564" y="127275"/>
                  </a:cubicBezTo>
                  <a:cubicBezTo>
                    <a:pt x="140622" y="127755"/>
                    <a:pt x="137246" y="127395"/>
                    <a:pt x="136801" y="128063"/>
                  </a:cubicBezTo>
                  <a:cubicBezTo>
                    <a:pt x="133717" y="132707"/>
                    <a:pt x="136047" y="139920"/>
                    <a:pt x="137863" y="144615"/>
                  </a:cubicBezTo>
                  <a:cubicBezTo>
                    <a:pt x="139988" y="150115"/>
                    <a:pt x="143243" y="155170"/>
                    <a:pt x="147219" y="159522"/>
                  </a:cubicBezTo>
                  <a:cubicBezTo>
                    <a:pt x="155340" y="168363"/>
                    <a:pt x="165689" y="173572"/>
                    <a:pt x="176313" y="178712"/>
                  </a:cubicBezTo>
                  <a:cubicBezTo>
                    <a:pt x="181676" y="181317"/>
                    <a:pt x="187142" y="183304"/>
                    <a:pt x="193070" y="184075"/>
                  </a:cubicBezTo>
                  <a:cubicBezTo>
                    <a:pt x="194979" y="184332"/>
                    <a:pt x="196903" y="184465"/>
                    <a:pt x="198826" y="184465"/>
                  </a:cubicBezTo>
                  <a:cubicBezTo>
                    <a:pt x="199855" y="184465"/>
                    <a:pt x="200885" y="184427"/>
                    <a:pt x="201912" y="184350"/>
                  </a:cubicBezTo>
                  <a:cubicBezTo>
                    <a:pt x="206161" y="184024"/>
                    <a:pt x="212381" y="183133"/>
                    <a:pt x="214454" y="178849"/>
                  </a:cubicBezTo>
                  <a:cubicBezTo>
                    <a:pt x="215808" y="176057"/>
                    <a:pt x="215242" y="172424"/>
                    <a:pt x="213100" y="170179"/>
                  </a:cubicBezTo>
                  <a:cubicBezTo>
                    <a:pt x="211147" y="168123"/>
                    <a:pt x="208303" y="167352"/>
                    <a:pt x="205493" y="166735"/>
                  </a:cubicBezTo>
                  <a:cubicBezTo>
                    <a:pt x="204893" y="166615"/>
                    <a:pt x="204310" y="166478"/>
                    <a:pt x="203728" y="166358"/>
                  </a:cubicBezTo>
                  <a:cubicBezTo>
                    <a:pt x="191974" y="163805"/>
                    <a:pt x="180905" y="158168"/>
                    <a:pt x="171926" y="150149"/>
                  </a:cubicBezTo>
                  <a:cubicBezTo>
                    <a:pt x="171095" y="149415"/>
                    <a:pt x="169943" y="148655"/>
                    <a:pt x="168944" y="148655"/>
                  </a:cubicBezTo>
                  <a:cubicBezTo>
                    <a:pt x="168522" y="148655"/>
                    <a:pt x="168128" y="148790"/>
                    <a:pt x="167797" y="149121"/>
                  </a:cubicBezTo>
                  <a:cubicBezTo>
                    <a:pt x="167352" y="149584"/>
                    <a:pt x="167232" y="150252"/>
                    <a:pt x="166906" y="150801"/>
                  </a:cubicBezTo>
                  <a:cubicBezTo>
                    <a:pt x="166366" y="151720"/>
                    <a:pt x="165309" y="152146"/>
                    <a:pt x="164228" y="152146"/>
                  </a:cubicBezTo>
                  <a:cubicBezTo>
                    <a:pt x="163696" y="152146"/>
                    <a:pt x="163159" y="152043"/>
                    <a:pt x="162674" y="151846"/>
                  </a:cubicBezTo>
                  <a:cubicBezTo>
                    <a:pt x="161217" y="151246"/>
                    <a:pt x="160121" y="150012"/>
                    <a:pt x="159093" y="148796"/>
                  </a:cubicBezTo>
                  <a:cubicBezTo>
                    <a:pt x="156214" y="145437"/>
                    <a:pt x="154192" y="141771"/>
                    <a:pt x="154981" y="137230"/>
                  </a:cubicBezTo>
                  <a:cubicBezTo>
                    <a:pt x="155118" y="136408"/>
                    <a:pt x="155477" y="135448"/>
                    <a:pt x="156300" y="135260"/>
                  </a:cubicBezTo>
                  <a:cubicBezTo>
                    <a:pt x="156395" y="135239"/>
                    <a:pt x="156491" y="135230"/>
                    <a:pt x="156586" y="135230"/>
                  </a:cubicBezTo>
                  <a:cubicBezTo>
                    <a:pt x="157062" y="135230"/>
                    <a:pt x="157539" y="135443"/>
                    <a:pt x="158025" y="135443"/>
                  </a:cubicBezTo>
                  <a:cubicBezTo>
                    <a:pt x="158089" y="135443"/>
                    <a:pt x="158154" y="135440"/>
                    <a:pt x="158219" y="135431"/>
                  </a:cubicBezTo>
                  <a:cubicBezTo>
                    <a:pt x="158836" y="135363"/>
                    <a:pt x="159350" y="134866"/>
                    <a:pt x="159590" y="134283"/>
                  </a:cubicBezTo>
                  <a:cubicBezTo>
                    <a:pt x="159812" y="133700"/>
                    <a:pt x="159830" y="133067"/>
                    <a:pt x="159812" y="132433"/>
                  </a:cubicBezTo>
                  <a:cubicBezTo>
                    <a:pt x="159573" y="124876"/>
                    <a:pt x="154809" y="119599"/>
                    <a:pt x="151142" y="113516"/>
                  </a:cubicBezTo>
                  <a:cubicBezTo>
                    <a:pt x="149069" y="110089"/>
                    <a:pt x="146276" y="107331"/>
                    <a:pt x="143004" y="104966"/>
                  </a:cubicBezTo>
                  <a:cubicBezTo>
                    <a:pt x="136921" y="100602"/>
                    <a:pt x="129496" y="98041"/>
                    <a:pt x="122005" y="98041"/>
                  </a:cubicBezTo>
                  <a:cubicBezTo>
                    <a:pt x="121203" y="98041"/>
                    <a:pt x="120400" y="98070"/>
                    <a:pt x="119598" y="98130"/>
                  </a:cubicBezTo>
                  <a:cubicBezTo>
                    <a:pt x="111082" y="98764"/>
                    <a:pt x="103132" y="102430"/>
                    <a:pt x="95473" y="106183"/>
                  </a:cubicBezTo>
                  <a:cubicBezTo>
                    <a:pt x="91018" y="108376"/>
                    <a:pt x="86580" y="110621"/>
                    <a:pt x="81954" y="112403"/>
                  </a:cubicBezTo>
                  <a:cubicBezTo>
                    <a:pt x="78955" y="113551"/>
                    <a:pt x="73901" y="114030"/>
                    <a:pt x="71896" y="116652"/>
                  </a:cubicBezTo>
                  <a:cubicBezTo>
                    <a:pt x="71262" y="117474"/>
                    <a:pt x="70851" y="118451"/>
                    <a:pt x="70114" y="119171"/>
                  </a:cubicBezTo>
                  <a:cubicBezTo>
                    <a:pt x="68709" y="120593"/>
                    <a:pt x="66516" y="120730"/>
                    <a:pt x="64511" y="120781"/>
                  </a:cubicBezTo>
                  <a:cubicBezTo>
                    <a:pt x="64326" y="120785"/>
                    <a:pt x="64139" y="120789"/>
                    <a:pt x="63950" y="120789"/>
                  </a:cubicBezTo>
                  <a:cubicBezTo>
                    <a:pt x="63317" y="120789"/>
                    <a:pt x="62672" y="120745"/>
                    <a:pt x="62078" y="120507"/>
                  </a:cubicBezTo>
                  <a:cubicBezTo>
                    <a:pt x="61324" y="120199"/>
                    <a:pt x="60656" y="119496"/>
                    <a:pt x="60673" y="118674"/>
                  </a:cubicBezTo>
                  <a:cubicBezTo>
                    <a:pt x="60690" y="118040"/>
                    <a:pt x="61084" y="117474"/>
                    <a:pt x="61136" y="116857"/>
                  </a:cubicBezTo>
                  <a:cubicBezTo>
                    <a:pt x="61187" y="115915"/>
                    <a:pt x="60433" y="115075"/>
                    <a:pt x="59542" y="114750"/>
                  </a:cubicBezTo>
                  <a:cubicBezTo>
                    <a:pt x="57383" y="113927"/>
                    <a:pt x="55361" y="113842"/>
                    <a:pt x="53185" y="112660"/>
                  </a:cubicBezTo>
                  <a:cubicBezTo>
                    <a:pt x="51249" y="111614"/>
                    <a:pt x="49484" y="110295"/>
                    <a:pt x="47976" y="108684"/>
                  </a:cubicBezTo>
                  <a:cubicBezTo>
                    <a:pt x="38347" y="98421"/>
                    <a:pt x="42185" y="81338"/>
                    <a:pt x="35588" y="68916"/>
                  </a:cubicBezTo>
                  <a:cubicBezTo>
                    <a:pt x="31184" y="60615"/>
                    <a:pt x="21875" y="55280"/>
                    <a:pt x="12537" y="55280"/>
                  </a:cubicBezTo>
                  <a:close/>
                </a:path>
              </a:pathLst>
            </a:custGeom>
            <a:solidFill>
              <a:srgbClr val="FFFFFF">
                <a:alpha val="314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453269"/>
                </a:solidFill>
              </a:endParaRPr>
            </a:p>
          </p:txBody>
        </p:sp>
        <p:grpSp>
          <p:nvGrpSpPr>
            <p:cNvPr id="2693" name="Google Shape;2693;p29"/>
            <p:cNvGrpSpPr/>
            <p:nvPr/>
          </p:nvGrpSpPr>
          <p:grpSpPr>
            <a:xfrm rot="4857006">
              <a:off x="-2519108" y="1988974"/>
              <a:ext cx="8754179" cy="3949185"/>
              <a:chOff x="-1468125" y="3375299"/>
              <a:chExt cx="13126639" cy="4588111"/>
            </a:xfrm>
          </p:grpSpPr>
          <p:grpSp>
            <p:nvGrpSpPr>
              <p:cNvPr id="2694" name="Google Shape;2694;p29"/>
              <p:cNvGrpSpPr/>
              <p:nvPr/>
            </p:nvGrpSpPr>
            <p:grpSpPr>
              <a:xfrm>
                <a:off x="-1468125" y="3375299"/>
                <a:ext cx="13126603" cy="2410860"/>
                <a:chOff x="2617050" y="4134125"/>
                <a:chExt cx="6970001" cy="1332114"/>
              </a:xfrm>
            </p:grpSpPr>
            <p:sp>
              <p:nvSpPr>
                <p:cNvPr id="2695" name="Google Shape;2695;p29"/>
                <p:cNvSpPr/>
                <p:nvPr/>
              </p:nvSpPr>
              <p:spPr>
                <a:xfrm>
                  <a:off x="2617051" y="4229490"/>
                  <a:ext cx="6970000" cy="12367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8800" h="45452" extrusionOk="0">
                      <a:moveTo>
                        <a:pt x="165875" y="0"/>
                      </a:moveTo>
                      <a:cubicBezTo>
                        <a:pt x="154970" y="0"/>
                        <a:pt x="146990" y="3265"/>
                        <a:pt x="139400" y="6905"/>
                      </a:cubicBezTo>
                      <a:cubicBezTo>
                        <a:pt x="129595" y="11604"/>
                        <a:pt x="118244" y="18055"/>
                        <a:pt x="102202" y="18055"/>
                      </a:cubicBezTo>
                      <a:cubicBezTo>
                        <a:pt x="92574" y="18055"/>
                        <a:pt x="81257" y="15732"/>
                        <a:pt x="67570" y="9311"/>
                      </a:cubicBezTo>
                      <a:cubicBezTo>
                        <a:pt x="52912" y="2430"/>
                        <a:pt x="39134" y="371"/>
                        <a:pt x="27892" y="371"/>
                      </a:cubicBezTo>
                      <a:cubicBezTo>
                        <a:pt x="11127" y="371"/>
                        <a:pt x="1" y="4950"/>
                        <a:pt x="1" y="4950"/>
                      </a:cubicBezTo>
                      <a:lnTo>
                        <a:pt x="1" y="45452"/>
                      </a:lnTo>
                      <a:lnTo>
                        <a:pt x="278799" y="45452"/>
                      </a:lnTo>
                      <a:lnTo>
                        <a:pt x="278799" y="8910"/>
                      </a:lnTo>
                      <a:cubicBezTo>
                        <a:pt x="278799" y="8910"/>
                        <a:pt x="261746" y="18308"/>
                        <a:pt x="239090" y="18308"/>
                      </a:cubicBezTo>
                      <a:cubicBezTo>
                        <a:pt x="229133" y="18308"/>
                        <a:pt x="218093" y="16493"/>
                        <a:pt x="206944" y="11266"/>
                      </a:cubicBezTo>
                      <a:cubicBezTo>
                        <a:pt x="189184" y="2935"/>
                        <a:pt x="176215" y="0"/>
                        <a:pt x="165875" y="0"/>
                      </a:cubicBezTo>
                      <a:close/>
                    </a:path>
                  </a:pathLst>
                </a:custGeom>
                <a:solidFill>
                  <a:srgbClr val="FFE5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96" name="Google Shape;2696;p29"/>
                <p:cNvSpPr/>
                <p:nvPr/>
              </p:nvSpPr>
              <p:spPr>
                <a:xfrm>
                  <a:off x="2617050" y="4134125"/>
                  <a:ext cx="6970000" cy="133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8800" h="53284" fill="none" extrusionOk="0">
                      <a:moveTo>
                        <a:pt x="1" y="12782"/>
                      </a:moveTo>
                      <a:cubicBezTo>
                        <a:pt x="1" y="12782"/>
                        <a:pt x="31054" y="0"/>
                        <a:pt x="67570" y="17143"/>
                      </a:cubicBezTo>
                      <a:cubicBezTo>
                        <a:pt x="104061" y="34261"/>
                        <a:pt x="123711" y="22256"/>
                        <a:pt x="139400" y="14737"/>
                      </a:cubicBezTo>
                      <a:cubicBezTo>
                        <a:pt x="154187" y="7645"/>
                        <a:pt x="170453" y="1980"/>
                        <a:pt x="206944" y="19098"/>
                      </a:cubicBezTo>
                      <a:cubicBezTo>
                        <a:pt x="243461" y="36216"/>
                        <a:pt x="278799" y="16742"/>
                        <a:pt x="278799" y="16742"/>
                      </a:cubicBezTo>
                      <a:lnTo>
                        <a:pt x="278799" y="53284"/>
                      </a:lnTo>
                      <a:lnTo>
                        <a:pt x="1" y="53284"/>
                      </a:lnTo>
                      <a:close/>
                    </a:path>
                  </a:pathLst>
                </a:custGeom>
                <a:solidFill>
                  <a:srgbClr val="FFE5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2697" name="Google Shape;2697;p29"/>
              <p:cNvSpPr/>
              <p:nvPr/>
            </p:nvSpPr>
            <p:spPr>
              <a:xfrm>
                <a:off x="-1468125" y="4849000"/>
                <a:ext cx="13126639" cy="3114411"/>
              </a:xfrm>
              <a:custGeom>
                <a:avLst/>
                <a:gdLst/>
                <a:ahLst/>
                <a:cxnLst/>
                <a:rect l="l" t="t" r="r" b="b"/>
                <a:pathLst>
                  <a:path w="285579" h="142781" extrusionOk="0">
                    <a:moveTo>
                      <a:pt x="0" y="142780"/>
                    </a:moveTo>
                    <a:lnTo>
                      <a:pt x="285579" y="142780"/>
                    </a:lnTo>
                    <a:lnTo>
                      <a:pt x="28557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E5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698" name="Google Shape;2698;p29"/>
            <p:cNvGrpSpPr/>
            <p:nvPr/>
          </p:nvGrpSpPr>
          <p:grpSpPr>
            <a:xfrm rot="-5932217">
              <a:off x="2939974" y="1584509"/>
              <a:ext cx="9398187" cy="4270402"/>
              <a:chOff x="-1468125" y="3375299"/>
              <a:chExt cx="13126639" cy="4588111"/>
            </a:xfrm>
          </p:grpSpPr>
          <p:grpSp>
            <p:nvGrpSpPr>
              <p:cNvPr id="2699" name="Google Shape;2699;p29"/>
              <p:cNvGrpSpPr/>
              <p:nvPr/>
            </p:nvGrpSpPr>
            <p:grpSpPr>
              <a:xfrm>
                <a:off x="-1468125" y="3375299"/>
                <a:ext cx="13126601" cy="2410835"/>
                <a:chOff x="2617050" y="4134125"/>
                <a:chExt cx="6970000" cy="1332100"/>
              </a:xfrm>
            </p:grpSpPr>
            <p:sp>
              <p:nvSpPr>
                <p:cNvPr id="2700" name="Google Shape;2700;p29"/>
                <p:cNvSpPr/>
                <p:nvPr/>
              </p:nvSpPr>
              <p:spPr>
                <a:xfrm>
                  <a:off x="2617050" y="4329925"/>
                  <a:ext cx="6970000" cy="1136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8800" h="45452" extrusionOk="0">
                      <a:moveTo>
                        <a:pt x="165875" y="0"/>
                      </a:moveTo>
                      <a:cubicBezTo>
                        <a:pt x="154970" y="0"/>
                        <a:pt x="146990" y="3265"/>
                        <a:pt x="139400" y="6905"/>
                      </a:cubicBezTo>
                      <a:cubicBezTo>
                        <a:pt x="129595" y="11604"/>
                        <a:pt x="118244" y="18055"/>
                        <a:pt x="102202" y="18055"/>
                      </a:cubicBezTo>
                      <a:cubicBezTo>
                        <a:pt x="92574" y="18055"/>
                        <a:pt x="81257" y="15732"/>
                        <a:pt x="67570" y="9311"/>
                      </a:cubicBezTo>
                      <a:cubicBezTo>
                        <a:pt x="52912" y="2430"/>
                        <a:pt x="39134" y="371"/>
                        <a:pt x="27892" y="371"/>
                      </a:cubicBezTo>
                      <a:cubicBezTo>
                        <a:pt x="11127" y="371"/>
                        <a:pt x="1" y="4950"/>
                        <a:pt x="1" y="4950"/>
                      </a:cubicBezTo>
                      <a:lnTo>
                        <a:pt x="1" y="45452"/>
                      </a:lnTo>
                      <a:lnTo>
                        <a:pt x="278799" y="45452"/>
                      </a:lnTo>
                      <a:lnTo>
                        <a:pt x="278799" y="8910"/>
                      </a:lnTo>
                      <a:cubicBezTo>
                        <a:pt x="278799" y="8910"/>
                        <a:pt x="261746" y="18308"/>
                        <a:pt x="239090" y="18308"/>
                      </a:cubicBezTo>
                      <a:cubicBezTo>
                        <a:pt x="229133" y="18308"/>
                        <a:pt x="218093" y="16493"/>
                        <a:pt x="206944" y="11266"/>
                      </a:cubicBezTo>
                      <a:cubicBezTo>
                        <a:pt x="189184" y="2935"/>
                        <a:pt x="176215" y="0"/>
                        <a:pt x="165875" y="0"/>
                      </a:cubicBezTo>
                      <a:close/>
                    </a:path>
                  </a:pathLst>
                </a:custGeom>
                <a:solidFill>
                  <a:srgbClr val="FFE5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01" name="Google Shape;2701;p29"/>
                <p:cNvSpPr/>
                <p:nvPr/>
              </p:nvSpPr>
              <p:spPr>
                <a:xfrm>
                  <a:off x="2617050" y="4134125"/>
                  <a:ext cx="6970000" cy="133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8800" h="53284" fill="none" extrusionOk="0">
                      <a:moveTo>
                        <a:pt x="1" y="12782"/>
                      </a:moveTo>
                      <a:cubicBezTo>
                        <a:pt x="1" y="12782"/>
                        <a:pt x="31054" y="0"/>
                        <a:pt x="67570" y="17143"/>
                      </a:cubicBezTo>
                      <a:cubicBezTo>
                        <a:pt x="104061" y="34261"/>
                        <a:pt x="123711" y="22256"/>
                        <a:pt x="139400" y="14737"/>
                      </a:cubicBezTo>
                      <a:cubicBezTo>
                        <a:pt x="154187" y="7645"/>
                        <a:pt x="170453" y="1980"/>
                        <a:pt x="206944" y="19098"/>
                      </a:cubicBezTo>
                      <a:cubicBezTo>
                        <a:pt x="243461" y="36216"/>
                        <a:pt x="278799" y="16742"/>
                        <a:pt x="278799" y="16742"/>
                      </a:cubicBezTo>
                      <a:lnTo>
                        <a:pt x="278799" y="53284"/>
                      </a:lnTo>
                      <a:lnTo>
                        <a:pt x="1" y="53284"/>
                      </a:lnTo>
                      <a:close/>
                    </a:path>
                  </a:pathLst>
                </a:custGeom>
                <a:solidFill>
                  <a:srgbClr val="FFE5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2702" name="Google Shape;2702;p29"/>
              <p:cNvSpPr/>
              <p:nvPr/>
            </p:nvSpPr>
            <p:spPr>
              <a:xfrm>
                <a:off x="-1468125" y="4849000"/>
                <a:ext cx="13126639" cy="3114411"/>
              </a:xfrm>
              <a:custGeom>
                <a:avLst/>
                <a:gdLst/>
                <a:ahLst/>
                <a:cxnLst/>
                <a:rect l="l" t="t" r="r" b="b"/>
                <a:pathLst>
                  <a:path w="285579" h="142781" extrusionOk="0">
                    <a:moveTo>
                      <a:pt x="0" y="142780"/>
                    </a:moveTo>
                    <a:lnTo>
                      <a:pt x="285579" y="142780"/>
                    </a:lnTo>
                    <a:lnTo>
                      <a:pt x="28557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E5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2703" name="Google Shape;2703;p29"/>
          <p:cNvSpPr txBox="1">
            <a:spLocks noGrp="1"/>
          </p:cNvSpPr>
          <p:nvPr>
            <p:ph type="title"/>
          </p:nvPr>
        </p:nvSpPr>
        <p:spPr>
          <a:xfrm>
            <a:off x="960000" y="2243800"/>
            <a:ext cx="30336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3333" b="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9pPr>
          </a:lstStyle>
          <a:p>
            <a:endParaRPr/>
          </a:p>
        </p:txBody>
      </p:sp>
      <p:sp>
        <p:nvSpPr>
          <p:cNvPr id="2704" name="Google Shape;2704;p29"/>
          <p:cNvSpPr txBox="1">
            <a:spLocks noGrp="1"/>
          </p:cNvSpPr>
          <p:nvPr>
            <p:ph type="subTitle" idx="1"/>
          </p:nvPr>
        </p:nvSpPr>
        <p:spPr>
          <a:xfrm>
            <a:off x="960000" y="3025833"/>
            <a:ext cx="30336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705" name="Google Shape;2705;p29"/>
          <p:cNvSpPr txBox="1">
            <a:spLocks noGrp="1"/>
          </p:cNvSpPr>
          <p:nvPr>
            <p:ph type="title" idx="2"/>
          </p:nvPr>
        </p:nvSpPr>
        <p:spPr>
          <a:xfrm>
            <a:off x="8198399" y="2243800"/>
            <a:ext cx="30336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3333" b="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9pPr>
          </a:lstStyle>
          <a:p>
            <a:endParaRPr/>
          </a:p>
        </p:txBody>
      </p:sp>
      <p:sp>
        <p:nvSpPr>
          <p:cNvPr id="2706" name="Google Shape;2706;p29"/>
          <p:cNvSpPr txBox="1">
            <a:spLocks noGrp="1"/>
          </p:cNvSpPr>
          <p:nvPr>
            <p:ph type="subTitle" idx="3"/>
          </p:nvPr>
        </p:nvSpPr>
        <p:spPr>
          <a:xfrm>
            <a:off x="8198399" y="3025833"/>
            <a:ext cx="30336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707" name="Google Shape;2707;p29"/>
          <p:cNvSpPr txBox="1">
            <a:spLocks noGrp="1"/>
          </p:cNvSpPr>
          <p:nvPr>
            <p:ph type="title" idx="4"/>
          </p:nvPr>
        </p:nvSpPr>
        <p:spPr>
          <a:xfrm>
            <a:off x="959996" y="4155000"/>
            <a:ext cx="30336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3333" b="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9pPr>
          </a:lstStyle>
          <a:p>
            <a:endParaRPr/>
          </a:p>
        </p:txBody>
      </p:sp>
      <p:sp>
        <p:nvSpPr>
          <p:cNvPr id="2708" name="Google Shape;2708;p29"/>
          <p:cNvSpPr txBox="1">
            <a:spLocks noGrp="1"/>
          </p:cNvSpPr>
          <p:nvPr>
            <p:ph type="subTitle" idx="5"/>
          </p:nvPr>
        </p:nvSpPr>
        <p:spPr>
          <a:xfrm>
            <a:off x="959996" y="4937033"/>
            <a:ext cx="30336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709" name="Google Shape;2709;p29"/>
          <p:cNvSpPr txBox="1">
            <a:spLocks noGrp="1"/>
          </p:cNvSpPr>
          <p:nvPr>
            <p:ph type="title" idx="6"/>
          </p:nvPr>
        </p:nvSpPr>
        <p:spPr>
          <a:xfrm>
            <a:off x="8198399" y="4155000"/>
            <a:ext cx="30336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3333" b="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9pPr>
          </a:lstStyle>
          <a:p>
            <a:endParaRPr/>
          </a:p>
        </p:txBody>
      </p:sp>
      <p:sp>
        <p:nvSpPr>
          <p:cNvPr id="2710" name="Google Shape;2710;p29"/>
          <p:cNvSpPr txBox="1">
            <a:spLocks noGrp="1"/>
          </p:cNvSpPr>
          <p:nvPr>
            <p:ph type="subTitle" idx="7"/>
          </p:nvPr>
        </p:nvSpPr>
        <p:spPr>
          <a:xfrm>
            <a:off x="8198399" y="4937033"/>
            <a:ext cx="30336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711" name="Google Shape;2711;p29"/>
          <p:cNvSpPr txBox="1">
            <a:spLocks noGrp="1"/>
          </p:cNvSpPr>
          <p:nvPr>
            <p:ph type="title" idx="8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712" name="Google Shape;2712;p29"/>
          <p:cNvSpPr/>
          <p:nvPr/>
        </p:nvSpPr>
        <p:spPr>
          <a:xfrm rot="-3249541">
            <a:off x="4906891" y="4637695"/>
            <a:ext cx="3106911" cy="3043139"/>
          </a:xfrm>
          <a:custGeom>
            <a:avLst/>
            <a:gdLst/>
            <a:ahLst/>
            <a:cxnLst/>
            <a:rect l="l" t="t" r="r" b="b"/>
            <a:pathLst>
              <a:path w="30869" h="30234" extrusionOk="0">
                <a:moveTo>
                  <a:pt x="30843" y="15513"/>
                </a:moveTo>
                <a:cubicBezTo>
                  <a:pt x="30843" y="15493"/>
                  <a:pt x="30843" y="15480"/>
                  <a:pt x="30843" y="15461"/>
                </a:cubicBezTo>
                <a:cubicBezTo>
                  <a:pt x="30843" y="15448"/>
                  <a:pt x="30843" y="15441"/>
                  <a:pt x="30843" y="15428"/>
                </a:cubicBezTo>
                <a:cubicBezTo>
                  <a:pt x="30869" y="14961"/>
                  <a:pt x="30830" y="14391"/>
                  <a:pt x="30668" y="13736"/>
                </a:cubicBezTo>
                <a:cubicBezTo>
                  <a:pt x="30609" y="13515"/>
                  <a:pt x="30564" y="13379"/>
                  <a:pt x="30564" y="13379"/>
                </a:cubicBezTo>
                <a:lnTo>
                  <a:pt x="25661" y="13658"/>
                </a:lnTo>
                <a:cubicBezTo>
                  <a:pt x="25292" y="13677"/>
                  <a:pt x="24954" y="13872"/>
                  <a:pt x="24753" y="14177"/>
                </a:cubicBezTo>
                <a:cubicBezTo>
                  <a:pt x="24617" y="14384"/>
                  <a:pt x="24462" y="14605"/>
                  <a:pt x="24332" y="14728"/>
                </a:cubicBezTo>
                <a:cubicBezTo>
                  <a:pt x="24325" y="14734"/>
                  <a:pt x="24325" y="14734"/>
                  <a:pt x="24325" y="14734"/>
                </a:cubicBezTo>
                <a:cubicBezTo>
                  <a:pt x="24306" y="14754"/>
                  <a:pt x="24293" y="14767"/>
                  <a:pt x="24274" y="14780"/>
                </a:cubicBezTo>
                <a:cubicBezTo>
                  <a:pt x="24267" y="14786"/>
                  <a:pt x="24254" y="14793"/>
                  <a:pt x="24248" y="14799"/>
                </a:cubicBezTo>
                <a:cubicBezTo>
                  <a:pt x="24235" y="14812"/>
                  <a:pt x="24215" y="14819"/>
                  <a:pt x="24202" y="14832"/>
                </a:cubicBezTo>
                <a:cubicBezTo>
                  <a:pt x="24189" y="14838"/>
                  <a:pt x="24176" y="14845"/>
                  <a:pt x="24157" y="14845"/>
                </a:cubicBezTo>
                <a:cubicBezTo>
                  <a:pt x="24073" y="14871"/>
                  <a:pt x="23923" y="14877"/>
                  <a:pt x="23755" y="14884"/>
                </a:cubicBezTo>
                <a:cubicBezTo>
                  <a:pt x="23450" y="14871"/>
                  <a:pt x="23210" y="14858"/>
                  <a:pt x="23067" y="14851"/>
                </a:cubicBezTo>
                <a:cubicBezTo>
                  <a:pt x="23022" y="14845"/>
                  <a:pt x="22990" y="14845"/>
                  <a:pt x="22990" y="14845"/>
                </a:cubicBezTo>
                <a:lnTo>
                  <a:pt x="22750" y="14845"/>
                </a:lnTo>
                <a:lnTo>
                  <a:pt x="22750" y="14955"/>
                </a:lnTo>
                <a:lnTo>
                  <a:pt x="21673" y="14974"/>
                </a:lnTo>
                <a:cubicBezTo>
                  <a:pt x="23638" y="11388"/>
                  <a:pt x="24818" y="8036"/>
                  <a:pt x="25525" y="5416"/>
                </a:cubicBezTo>
                <a:cubicBezTo>
                  <a:pt x="26375" y="2335"/>
                  <a:pt x="26530" y="325"/>
                  <a:pt x="26550" y="40"/>
                </a:cubicBezTo>
                <a:cubicBezTo>
                  <a:pt x="26550" y="14"/>
                  <a:pt x="26550" y="1"/>
                  <a:pt x="26550" y="1"/>
                </a:cubicBezTo>
                <a:cubicBezTo>
                  <a:pt x="26550" y="1"/>
                  <a:pt x="26550" y="1"/>
                  <a:pt x="26550" y="1"/>
                </a:cubicBezTo>
                <a:cubicBezTo>
                  <a:pt x="26550" y="1"/>
                  <a:pt x="26550" y="1"/>
                  <a:pt x="26550" y="1"/>
                </a:cubicBezTo>
                <a:lnTo>
                  <a:pt x="26550" y="1"/>
                </a:lnTo>
                <a:lnTo>
                  <a:pt x="26550" y="1"/>
                </a:lnTo>
                <a:lnTo>
                  <a:pt x="26550" y="1"/>
                </a:lnTo>
                <a:lnTo>
                  <a:pt x="26550" y="1"/>
                </a:lnTo>
                <a:cubicBezTo>
                  <a:pt x="26511" y="20"/>
                  <a:pt x="18489" y="3626"/>
                  <a:pt x="11875" y="12718"/>
                </a:cubicBezTo>
                <a:cubicBezTo>
                  <a:pt x="11226" y="13567"/>
                  <a:pt x="10642" y="14404"/>
                  <a:pt x="10111" y="15221"/>
                </a:cubicBezTo>
                <a:lnTo>
                  <a:pt x="8535" y="15253"/>
                </a:lnTo>
                <a:lnTo>
                  <a:pt x="8528" y="15104"/>
                </a:lnTo>
                <a:lnTo>
                  <a:pt x="8211" y="15110"/>
                </a:lnTo>
                <a:cubicBezTo>
                  <a:pt x="8211" y="15110"/>
                  <a:pt x="7822" y="15130"/>
                  <a:pt x="7270" y="15169"/>
                </a:cubicBezTo>
                <a:cubicBezTo>
                  <a:pt x="7193" y="15162"/>
                  <a:pt x="7134" y="15149"/>
                  <a:pt x="7089" y="15130"/>
                </a:cubicBezTo>
                <a:cubicBezTo>
                  <a:pt x="7069" y="15123"/>
                  <a:pt x="7050" y="15110"/>
                  <a:pt x="7030" y="15104"/>
                </a:cubicBezTo>
                <a:cubicBezTo>
                  <a:pt x="6959" y="15052"/>
                  <a:pt x="6868" y="14955"/>
                  <a:pt x="6784" y="14845"/>
                </a:cubicBezTo>
                <a:cubicBezTo>
                  <a:pt x="6713" y="14741"/>
                  <a:pt x="6641" y="14618"/>
                  <a:pt x="6525" y="14481"/>
                </a:cubicBezTo>
                <a:cubicBezTo>
                  <a:pt x="6525" y="14481"/>
                  <a:pt x="6531" y="14488"/>
                  <a:pt x="6531" y="14488"/>
                </a:cubicBezTo>
                <a:cubicBezTo>
                  <a:pt x="6317" y="14196"/>
                  <a:pt x="5973" y="14015"/>
                  <a:pt x="5604" y="14002"/>
                </a:cubicBezTo>
                <a:lnTo>
                  <a:pt x="649" y="13911"/>
                </a:lnTo>
                <a:cubicBezTo>
                  <a:pt x="1" y="15474"/>
                  <a:pt x="649" y="17309"/>
                  <a:pt x="649" y="17309"/>
                </a:cubicBezTo>
                <a:lnTo>
                  <a:pt x="5552" y="17036"/>
                </a:lnTo>
                <a:cubicBezTo>
                  <a:pt x="5922" y="17011"/>
                  <a:pt x="6259" y="16816"/>
                  <a:pt x="6460" y="16511"/>
                </a:cubicBezTo>
                <a:cubicBezTo>
                  <a:pt x="6544" y="16381"/>
                  <a:pt x="6635" y="16252"/>
                  <a:pt x="6726" y="16135"/>
                </a:cubicBezTo>
                <a:cubicBezTo>
                  <a:pt x="6758" y="16103"/>
                  <a:pt x="6803" y="16051"/>
                  <a:pt x="6875" y="15966"/>
                </a:cubicBezTo>
                <a:cubicBezTo>
                  <a:pt x="6881" y="15966"/>
                  <a:pt x="6881" y="15960"/>
                  <a:pt x="6881" y="15960"/>
                </a:cubicBezTo>
                <a:cubicBezTo>
                  <a:pt x="6888" y="15953"/>
                  <a:pt x="6894" y="15947"/>
                  <a:pt x="6901" y="15941"/>
                </a:cubicBezTo>
                <a:cubicBezTo>
                  <a:pt x="6914" y="15934"/>
                  <a:pt x="6927" y="15921"/>
                  <a:pt x="6940" y="15908"/>
                </a:cubicBezTo>
                <a:cubicBezTo>
                  <a:pt x="6998" y="15869"/>
                  <a:pt x="7069" y="15843"/>
                  <a:pt x="7134" y="15830"/>
                </a:cubicBezTo>
                <a:cubicBezTo>
                  <a:pt x="7199" y="15817"/>
                  <a:pt x="7277" y="15811"/>
                  <a:pt x="7368" y="15811"/>
                </a:cubicBezTo>
                <a:cubicBezTo>
                  <a:pt x="7718" y="15817"/>
                  <a:pt x="7997" y="15830"/>
                  <a:pt x="8152" y="15843"/>
                </a:cubicBezTo>
                <a:cubicBezTo>
                  <a:pt x="8165" y="15843"/>
                  <a:pt x="8172" y="15843"/>
                  <a:pt x="8185" y="15843"/>
                </a:cubicBezTo>
                <a:cubicBezTo>
                  <a:pt x="8198" y="15843"/>
                  <a:pt x="8211" y="15843"/>
                  <a:pt x="8224" y="15850"/>
                </a:cubicBezTo>
                <a:lnTo>
                  <a:pt x="8567" y="15843"/>
                </a:lnTo>
                <a:lnTo>
                  <a:pt x="8554" y="15642"/>
                </a:lnTo>
                <a:lnTo>
                  <a:pt x="9845" y="15629"/>
                </a:lnTo>
                <a:cubicBezTo>
                  <a:pt x="8003" y="18528"/>
                  <a:pt x="6881" y="21128"/>
                  <a:pt x="6194" y="23249"/>
                </a:cubicBezTo>
                <a:cubicBezTo>
                  <a:pt x="5733" y="24598"/>
                  <a:pt x="5455" y="25746"/>
                  <a:pt x="5293" y="26660"/>
                </a:cubicBezTo>
                <a:cubicBezTo>
                  <a:pt x="5267" y="26718"/>
                  <a:pt x="5254" y="26777"/>
                  <a:pt x="5247" y="26803"/>
                </a:cubicBezTo>
                <a:cubicBezTo>
                  <a:pt x="5247" y="26829"/>
                  <a:pt x="5254" y="26848"/>
                  <a:pt x="5254" y="26861"/>
                </a:cubicBezTo>
                <a:cubicBezTo>
                  <a:pt x="5195" y="27237"/>
                  <a:pt x="5150" y="27568"/>
                  <a:pt x="5124" y="27853"/>
                </a:cubicBezTo>
                <a:cubicBezTo>
                  <a:pt x="5085" y="28100"/>
                  <a:pt x="5059" y="28404"/>
                  <a:pt x="5092" y="28716"/>
                </a:cubicBezTo>
                <a:cubicBezTo>
                  <a:pt x="5098" y="28852"/>
                  <a:pt x="5104" y="28956"/>
                  <a:pt x="5124" y="29020"/>
                </a:cubicBezTo>
                <a:cubicBezTo>
                  <a:pt x="5137" y="29072"/>
                  <a:pt x="5150" y="29111"/>
                  <a:pt x="5163" y="29157"/>
                </a:cubicBezTo>
                <a:cubicBezTo>
                  <a:pt x="5221" y="29338"/>
                  <a:pt x="5318" y="29500"/>
                  <a:pt x="5442" y="29643"/>
                </a:cubicBezTo>
                <a:cubicBezTo>
                  <a:pt x="5513" y="29734"/>
                  <a:pt x="5604" y="29824"/>
                  <a:pt x="5714" y="29896"/>
                </a:cubicBezTo>
                <a:cubicBezTo>
                  <a:pt x="5714" y="29896"/>
                  <a:pt x="5721" y="29902"/>
                  <a:pt x="5721" y="29902"/>
                </a:cubicBezTo>
                <a:cubicBezTo>
                  <a:pt x="6025" y="30123"/>
                  <a:pt x="6408" y="30233"/>
                  <a:pt x="6797" y="30188"/>
                </a:cubicBezTo>
                <a:cubicBezTo>
                  <a:pt x="6842" y="30181"/>
                  <a:pt x="6907" y="30168"/>
                  <a:pt x="6985" y="30149"/>
                </a:cubicBezTo>
                <a:cubicBezTo>
                  <a:pt x="7601" y="30038"/>
                  <a:pt x="8081" y="29688"/>
                  <a:pt x="8081" y="29688"/>
                </a:cubicBezTo>
                <a:lnTo>
                  <a:pt x="8081" y="29688"/>
                </a:lnTo>
                <a:cubicBezTo>
                  <a:pt x="8282" y="29585"/>
                  <a:pt x="8509" y="29468"/>
                  <a:pt x="8749" y="29325"/>
                </a:cubicBezTo>
                <a:cubicBezTo>
                  <a:pt x="8781" y="29332"/>
                  <a:pt x="8814" y="29325"/>
                  <a:pt x="8853" y="29306"/>
                </a:cubicBezTo>
                <a:cubicBezTo>
                  <a:pt x="8885" y="29293"/>
                  <a:pt x="8943" y="29247"/>
                  <a:pt x="9008" y="29189"/>
                </a:cubicBezTo>
                <a:cubicBezTo>
                  <a:pt x="9008" y="29189"/>
                  <a:pt x="9008" y="29189"/>
                  <a:pt x="9008" y="29189"/>
                </a:cubicBezTo>
                <a:cubicBezTo>
                  <a:pt x="9008" y="29189"/>
                  <a:pt x="9015" y="29182"/>
                  <a:pt x="9034" y="29163"/>
                </a:cubicBezTo>
                <a:cubicBezTo>
                  <a:pt x="10571" y="28249"/>
                  <a:pt x="12757" y="26634"/>
                  <a:pt x="15214" y="23982"/>
                </a:cubicBezTo>
                <a:cubicBezTo>
                  <a:pt x="16647" y="22464"/>
                  <a:pt x="18158" y="20603"/>
                  <a:pt x="19630" y="18340"/>
                </a:cubicBezTo>
                <a:cubicBezTo>
                  <a:pt x="19669" y="18288"/>
                  <a:pt x="19702" y="18236"/>
                  <a:pt x="19734" y="18184"/>
                </a:cubicBezTo>
                <a:cubicBezTo>
                  <a:pt x="20344" y="17270"/>
                  <a:pt x="20895" y="16362"/>
                  <a:pt x="21401" y="15467"/>
                </a:cubicBezTo>
                <a:lnTo>
                  <a:pt x="21407" y="15461"/>
                </a:lnTo>
                <a:lnTo>
                  <a:pt x="21407" y="15461"/>
                </a:lnTo>
                <a:lnTo>
                  <a:pt x="22646" y="15441"/>
                </a:lnTo>
                <a:lnTo>
                  <a:pt x="22756" y="15441"/>
                </a:lnTo>
                <a:lnTo>
                  <a:pt x="22756" y="15584"/>
                </a:lnTo>
                <a:lnTo>
                  <a:pt x="23003" y="15577"/>
                </a:lnTo>
                <a:cubicBezTo>
                  <a:pt x="23003" y="15577"/>
                  <a:pt x="23379" y="15558"/>
                  <a:pt x="23936" y="15519"/>
                </a:cubicBezTo>
                <a:cubicBezTo>
                  <a:pt x="24008" y="15525"/>
                  <a:pt x="24066" y="15538"/>
                  <a:pt x="24111" y="15551"/>
                </a:cubicBezTo>
                <a:cubicBezTo>
                  <a:pt x="24118" y="15558"/>
                  <a:pt x="24124" y="15558"/>
                  <a:pt x="24131" y="15564"/>
                </a:cubicBezTo>
                <a:cubicBezTo>
                  <a:pt x="24144" y="15571"/>
                  <a:pt x="24157" y="15577"/>
                  <a:pt x="24170" y="15584"/>
                </a:cubicBezTo>
                <a:cubicBezTo>
                  <a:pt x="24176" y="15590"/>
                  <a:pt x="24183" y="15590"/>
                  <a:pt x="24189" y="15597"/>
                </a:cubicBezTo>
                <a:cubicBezTo>
                  <a:pt x="24196" y="15597"/>
                  <a:pt x="24196" y="15597"/>
                  <a:pt x="24202" y="15603"/>
                </a:cubicBezTo>
                <a:cubicBezTo>
                  <a:pt x="24222" y="15616"/>
                  <a:pt x="24235" y="15629"/>
                  <a:pt x="24254" y="15649"/>
                </a:cubicBezTo>
                <a:cubicBezTo>
                  <a:pt x="24332" y="15733"/>
                  <a:pt x="24384" y="15791"/>
                  <a:pt x="24416" y="15824"/>
                </a:cubicBezTo>
                <a:cubicBezTo>
                  <a:pt x="24423" y="15830"/>
                  <a:pt x="24429" y="15837"/>
                  <a:pt x="24429" y="15843"/>
                </a:cubicBezTo>
                <a:cubicBezTo>
                  <a:pt x="24501" y="15953"/>
                  <a:pt x="24572" y="16077"/>
                  <a:pt x="24689" y="16213"/>
                </a:cubicBezTo>
                <a:cubicBezTo>
                  <a:pt x="24689" y="16206"/>
                  <a:pt x="24689" y="16206"/>
                  <a:pt x="24682" y="16200"/>
                </a:cubicBezTo>
                <a:cubicBezTo>
                  <a:pt x="24896" y="16498"/>
                  <a:pt x="25240" y="16680"/>
                  <a:pt x="25609" y="16686"/>
                </a:cubicBezTo>
                <a:lnTo>
                  <a:pt x="30564" y="16784"/>
                </a:lnTo>
                <a:cubicBezTo>
                  <a:pt x="30564" y="16784"/>
                  <a:pt x="30635" y="16628"/>
                  <a:pt x="30706" y="16349"/>
                </a:cubicBezTo>
                <a:cubicBezTo>
                  <a:pt x="30784" y="16064"/>
                  <a:pt x="30823" y="15785"/>
                  <a:pt x="30843" y="15513"/>
                </a:cubicBezTo>
              </a:path>
            </a:pathLst>
          </a:custGeom>
          <a:solidFill>
            <a:srgbClr val="434343">
              <a:alpha val="28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713" name="Google Shape;2713;p29"/>
          <p:cNvGrpSpPr/>
          <p:nvPr/>
        </p:nvGrpSpPr>
        <p:grpSpPr>
          <a:xfrm rot="-3259435">
            <a:off x="4761671" y="4625928"/>
            <a:ext cx="3217455" cy="3130512"/>
            <a:chOff x="1121400" y="641800"/>
            <a:chExt cx="953275" cy="935775"/>
          </a:xfrm>
        </p:grpSpPr>
        <p:sp>
          <p:nvSpPr>
            <p:cNvPr id="2714" name="Google Shape;2714;p29"/>
            <p:cNvSpPr/>
            <p:nvPr/>
          </p:nvSpPr>
          <p:spPr>
            <a:xfrm>
              <a:off x="1272325" y="641800"/>
              <a:ext cx="660025" cy="924900"/>
            </a:xfrm>
            <a:custGeom>
              <a:avLst/>
              <a:gdLst/>
              <a:ahLst/>
              <a:cxnLst/>
              <a:rect l="l" t="t" r="r" b="b"/>
              <a:pathLst>
                <a:path w="26401" h="36996" extrusionOk="0">
                  <a:moveTo>
                    <a:pt x="8470" y="15531"/>
                  </a:moveTo>
                  <a:cubicBezTo>
                    <a:pt x="377" y="26666"/>
                    <a:pt x="0" y="34545"/>
                    <a:pt x="221" y="35453"/>
                  </a:cubicBezTo>
                  <a:lnTo>
                    <a:pt x="221" y="35453"/>
                  </a:lnTo>
                  <a:cubicBezTo>
                    <a:pt x="441" y="36367"/>
                    <a:pt x="1336" y="36996"/>
                    <a:pt x="2270" y="36879"/>
                  </a:cubicBezTo>
                  <a:lnTo>
                    <a:pt x="2270" y="36879"/>
                  </a:lnTo>
                  <a:cubicBezTo>
                    <a:pt x="3204" y="36769"/>
                    <a:pt x="10454" y="33676"/>
                    <a:pt x="18074" y="22211"/>
                  </a:cubicBezTo>
                  <a:lnTo>
                    <a:pt x="18074" y="22211"/>
                  </a:lnTo>
                  <a:cubicBezTo>
                    <a:pt x="25693" y="10752"/>
                    <a:pt x="26400" y="0"/>
                    <a:pt x="26400" y="0"/>
                  </a:cubicBezTo>
                  <a:lnTo>
                    <a:pt x="26400" y="0"/>
                  </a:lnTo>
                  <a:cubicBezTo>
                    <a:pt x="26400" y="0"/>
                    <a:pt x="16569" y="4403"/>
                    <a:pt x="8470" y="15531"/>
                  </a:cubicBezTo>
                  <a:close/>
                </a:path>
              </a:pathLst>
            </a:custGeom>
            <a:solidFill>
              <a:srgbClr val="7FE0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5" name="Google Shape;2715;p29"/>
            <p:cNvSpPr/>
            <p:nvPr/>
          </p:nvSpPr>
          <p:spPr>
            <a:xfrm>
              <a:off x="1272325" y="641800"/>
              <a:ext cx="660025" cy="909175"/>
            </a:xfrm>
            <a:custGeom>
              <a:avLst/>
              <a:gdLst/>
              <a:ahLst/>
              <a:cxnLst/>
              <a:rect l="l" t="t" r="r" b="b"/>
              <a:pathLst>
                <a:path w="26401" h="36367" extrusionOk="0">
                  <a:moveTo>
                    <a:pt x="18074" y="22211"/>
                  </a:moveTo>
                  <a:cubicBezTo>
                    <a:pt x="25693" y="10752"/>
                    <a:pt x="26400" y="0"/>
                    <a:pt x="26400" y="0"/>
                  </a:cubicBezTo>
                  <a:cubicBezTo>
                    <a:pt x="26400" y="0"/>
                    <a:pt x="16569" y="4403"/>
                    <a:pt x="8470" y="15531"/>
                  </a:cubicBezTo>
                  <a:cubicBezTo>
                    <a:pt x="377" y="26666"/>
                    <a:pt x="0" y="34545"/>
                    <a:pt x="221" y="35453"/>
                  </a:cubicBezTo>
                  <a:cubicBezTo>
                    <a:pt x="441" y="36367"/>
                    <a:pt x="1064" y="36257"/>
                    <a:pt x="1998" y="36146"/>
                  </a:cubicBezTo>
                  <a:cubicBezTo>
                    <a:pt x="2932" y="36036"/>
                    <a:pt x="10454" y="33676"/>
                    <a:pt x="18074" y="22211"/>
                  </a:cubicBezTo>
                  <a:close/>
                </a:path>
              </a:pathLst>
            </a:custGeom>
            <a:solidFill>
              <a:srgbClr val="B6D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6" name="Google Shape;2716;p29"/>
            <p:cNvSpPr/>
            <p:nvPr/>
          </p:nvSpPr>
          <p:spPr>
            <a:xfrm>
              <a:off x="1313500" y="865200"/>
              <a:ext cx="509075" cy="608450"/>
            </a:xfrm>
            <a:custGeom>
              <a:avLst/>
              <a:gdLst/>
              <a:ahLst/>
              <a:cxnLst/>
              <a:rect l="l" t="t" r="r" b="b"/>
              <a:pathLst>
                <a:path w="20363" h="24338" extrusionOk="0">
                  <a:moveTo>
                    <a:pt x="16731" y="2601"/>
                  </a:moveTo>
                  <a:cubicBezTo>
                    <a:pt x="12990" y="0"/>
                    <a:pt x="2439" y="13288"/>
                    <a:pt x="1220" y="16640"/>
                  </a:cubicBezTo>
                  <a:cubicBezTo>
                    <a:pt x="1" y="19993"/>
                    <a:pt x="3204" y="22049"/>
                    <a:pt x="3204" y="22049"/>
                  </a:cubicBezTo>
                  <a:cubicBezTo>
                    <a:pt x="3204" y="22049"/>
                    <a:pt x="6245" y="24338"/>
                    <a:pt x="8963" y="22029"/>
                  </a:cubicBezTo>
                  <a:cubicBezTo>
                    <a:pt x="11686" y="19721"/>
                    <a:pt x="20363" y="5130"/>
                    <a:pt x="16731" y="2601"/>
                  </a:cubicBezTo>
                  <a:close/>
                </a:path>
              </a:pathLst>
            </a:custGeom>
            <a:solidFill>
              <a:srgbClr val="3876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7" name="Google Shape;2717;p29"/>
            <p:cNvSpPr/>
            <p:nvPr/>
          </p:nvSpPr>
          <p:spPr>
            <a:xfrm>
              <a:off x="1348025" y="956800"/>
              <a:ext cx="438400" cy="475200"/>
            </a:xfrm>
            <a:custGeom>
              <a:avLst/>
              <a:gdLst/>
              <a:ahLst/>
              <a:cxnLst/>
              <a:rect l="l" t="t" r="r" b="b"/>
              <a:pathLst>
                <a:path w="17536" h="19008" extrusionOk="0">
                  <a:moveTo>
                    <a:pt x="1051" y="12373"/>
                  </a:moveTo>
                  <a:cubicBezTo>
                    <a:pt x="1" y="15265"/>
                    <a:pt x="2763" y="17036"/>
                    <a:pt x="2763" y="17036"/>
                  </a:cubicBezTo>
                  <a:lnTo>
                    <a:pt x="2763" y="17036"/>
                  </a:lnTo>
                  <a:cubicBezTo>
                    <a:pt x="2763" y="17036"/>
                    <a:pt x="5383" y="19007"/>
                    <a:pt x="7724" y="17016"/>
                  </a:cubicBezTo>
                  <a:lnTo>
                    <a:pt x="7724" y="17016"/>
                  </a:lnTo>
                  <a:cubicBezTo>
                    <a:pt x="10065" y="15025"/>
                    <a:pt x="17536" y="2464"/>
                    <a:pt x="14410" y="285"/>
                  </a:cubicBezTo>
                  <a:lnTo>
                    <a:pt x="14410" y="285"/>
                  </a:lnTo>
                  <a:cubicBezTo>
                    <a:pt x="14125" y="91"/>
                    <a:pt x="13794" y="0"/>
                    <a:pt x="13431" y="0"/>
                  </a:cubicBezTo>
                  <a:lnTo>
                    <a:pt x="13431" y="0"/>
                  </a:lnTo>
                  <a:cubicBezTo>
                    <a:pt x="9650" y="0"/>
                    <a:pt x="2011" y="9740"/>
                    <a:pt x="1051" y="12373"/>
                  </a:cubicBezTo>
                </a:path>
              </a:pathLst>
            </a:custGeom>
            <a:solidFill>
              <a:srgbClr val="B45F0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8" name="Google Shape;2718;p29"/>
            <p:cNvSpPr/>
            <p:nvPr/>
          </p:nvSpPr>
          <p:spPr>
            <a:xfrm>
              <a:off x="1362775" y="970400"/>
              <a:ext cx="408100" cy="444575"/>
            </a:xfrm>
            <a:custGeom>
              <a:avLst/>
              <a:gdLst/>
              <a:ahLst/>
              <a:cxnLst/>
              <a:rect l="l" t="t" r="r" b="b"/>
              <a:pathLst>
                <a:path w="16324" h="17783" extrusionOk="0">
                  <a:moveTo>
                    <a:pt x="1000" y="11654"/>
                  </a:moveTo>
                  <a:cubicBezTo>
                    <a:pt x="1" y="14352"/>
                    <a:pt x="2530" y="15973"/>
                    <a:pt x="2530" y="15973"/>
                  </a:cubicBezTo>
                  <a:lnTo>
                    <a:pt x="2530" y="15973"/>
                  </a:lnTo>
                  <a:cubicBezTo>
                    <a:pt x="2530" y="15973"/>
                    <a:pt x="4929" y="17782"/>
                    <a:pt x="7115" y="15908"/>
                  </a:cubicBezTo>
                  <a:lnTo>
                    <a:pt x="7115" y="15908"/>
                  </a:lnTo>
                  <a:cubicBezTo>
                    <a:pt x="9300" y="14028"/>
                    <a:pt x="16323" y="2258"/>
                    <a:pt x="13457" y="260"/>
                  </a:cubicBezTo>
                  <a:lnTo>
                    <a:pt x="13457" y="260"/>
                  </a:lnTo>
                  <a:cubicBezTo>
                    <a:pt x="13204" y="85"/>
                    <a:pt x="12906" y="1"/>
                    <a:pt x="12581" y="1"/>
                  </a:cubicBezTo>
                  <a:lnTo>
                    <a:pt x="12581" y="1"/>
                  </a:lnTo>
                  <a:cubicBezTo>
                    <a:pt x="9093" y="1"/>
                    <a:pt x="1914" y="9183"/>
                    <a:pt x="1000" y="11654"/>
                  </a:cubicBezTo>
                </a:path>
              </a:pathLst>
            </a:custGeom>
            <a:solidFill>
              <a:srgbClr val="FF99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9" name="Google Shape;2719;p29"/>
            <p:cNvSpPr/>
            <p:nvPr/>
          </p:nvSpPr>
          <p:spPr>
            <a:xfrm>
              <a:off x="1344625" y="1183425"/>
              <a:ext cx="250825" cy="240450"/>
            </a:xfrm>
            <a:custGeom>
              <a:avLst/>
              <a:gdLst/>
              <a:ahLst/>
              <a:cxnLst/>
              <a:rect l="l" t="t" r="r" b="b"/>
              <a:pathLst>
                <a:path w="10033" h="9618" extrusionOk="0">
                  <a:moveTo>
                    <a:pt x="3373" y="7270"/>
                  </a:moveTo>
                  <a:lnTo>
                    <a:pt x="3373" y="7270"/>
                  </a:lnTo>
                  <a:cubicBezTo>
                    <a:pt x="3373" y="7277"/>
                    <a:pt x="3379" y="7277"/>
                    <a:pt x="3379" y="7277"/>
                  </a:cubicBezTo>
                  <a:lnTo>
                    <a:pt x="3379" y="7277"/>
                  </a:lnTo>
                  <a:cubicBezTo>
                    <a:pt x="3379" y="7277"/>
                    <a:pt x="3379" y="7277"/>
                    <a:pt x="3379" y="7277"/>
                  </a:cubicBezTo>
                  <a:lnTo>
                    <a:pt x="3379" y="7277"/>
                  </a:lnTo>
                  <a:lnTo>
                    <a:pt x="3379" y="7277"/>
                  </a:lnTo>
                  <a:cubicBezTo>
                    <a:pt x="6758" y="9618"/>
                    <a:pt x="8904" y="6136"/>
                    <a:pt x="10033" y="4294"/>
                  </a:cubicBezTo>
                  <a:lnTo>
                    <a:pt x="10033" y="4294"/>
                  </a:lnTo>
                  <a:cubicBezTo>
                    <a:pt x="10033" y="4294"/>
                    <a:pt x="9008" y="2900"/>
                    <a:pt x="7264" y="1687"/>
                  </a:cubicBezTo>
                  <a:lnTo>
                    <a:pt x="7264" y="1687"/>
                  </a:lnTo>
                  <a:cubicBezTo>
                    <a:pt x="5519" y="474"/>
                    <a:pt x="3859" y="1"/>
                    <a:pt x="3859" y="1"/>
                  </a:cubicBezTo>
                  <a:lnTo>
                    <a:pt x="3859" y="1"/>
                  </a:lnTo>
                  <a:cubicBezTo>
                    <a:pt x="2523" y="1693"/>
                    <a:pt x="1" y="4923"/>
                    <a:pt x="3373" y="7270"/>
                  </a:cubicBezTo>
                </a:path>
              </a:pathLst>
            </a:custGeom>
            <a:solidFill>
              <a:srgbClr val="783F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0" name="Google Shape;2720;p29"/>
            <p:cNvSpPr/>
            <p:nvPr/>
          </p:nvSpPr>
          <p:spPr>
            <a:xfrm>
              <a:off x="1387275" y="1278925"/>
              <a:ext cx="139450" cy="105250"/>
            </a:xfrm>
            <a:custGeom>
              <a:avLst/>
              <a:gdLst/>
              <a:ahLst/>
              <a:cxnLst/>
              <a:rect l="l" t="t" r="r" b="b"/>
              <a:pathLst>
                <a:path w="5578" h="4210" extrusionOk="0">
                  <a:moveTo>
                    <a:pt x="0" y="260"/>
                  </a:moveTo>
                  <a:cubicBezTo>
                    <a:pt x="0" y="260"/>
                    <a:pt x="195" y="1648"/>
                    <a:pt x="2036" y="2932"/>
                  </a:cubicBezTo>
                  <a:lnTo>
                    <a:pt x="2036" y="2932"/>
                  </a:lnTo>
                  <a:cubicBezTo>
                    <a:pt x="3878" y="4209"/>
                    <a:pt x="5259" y="3898"/>
                    <a:pt x="5259" y="3898"/>
                  </a:cubicBezTo>
                  <a:lnTo>
                    <a:pt x="5259" y="3898"/>
                  </a:lnTo>
                  <a:cubicBezTo>
                    <a:pt x="5259" y="3898"/>
                    <a:pt x="5577" y="3619"/>
                    <a:pt x="5376" y="3295"/>
                  </a:cubicBezTo>
                  <a:lnTo>
                    <a:pt x="5376" y="3295"/>
                  </a:lnTo>
                  <a:cubicBezTo>
                    <a:pt x="5376" y="3295"/>
                    <a:pt x="2075" y="3392"/>
                    <a:pt x="499" y="7"/>
                  </a:cubicBezTo>
                  <a:lnTo>
                    <a:pt x="499" y="7"/>
                  </a:lnTo>
                  <a:cubicBezTo>
                    <a:pt x="499" y="7"/>
                    <a:pt x="480" y="0"/>
                    <a:pt x="454" y="0"/>
                  </a:cubicBezTo>
                  <a:lnTo>
                    <a:pt x="454" y="0"/>
                  </a:lnTo>
                  <a:cubicBezTo>
                    <a:pt x="376" y="0"/>
                    <a:pt x="188" y="26"/>
                    <a:pt x="0" y="26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1" name="Google Shape;2721;p29"/>
            <p:cNvSpPr/>
            <p:nvPr/>
          </p:nvSpPr>
          <p:spPr>
            <a:xfrm>
              <a:off x="1715550" y="760950"/>
              <a:ext cx="149675" cy="170250"/>
            </a:xfrm>
            <a:custGeom>
              <a:avLst/>
              <a:gdLst/>
              <a:ahLst/>
              <a:cxnLst/>
              <a:rect l="l" t="t" r="r" b="b"/>
              <a:pathLst>
                <a:path w="5987" h="6810" extrusionOk="0">
                  <a:moveTo>
                    <a:pt x="4975" y="4780"/>
                  </a:moveTo>
                  <a:cubicBezTo>
                    <a:pt x="3957" y="6239"/>
                    <a:pt x="2251" y="6810"/>
                    <a:pt x="1155" y="6051"/>
                  </a:cubicBezTo>
                  <a:cubicBezTo>
                    <a:pt x="66" y="5286"/>
                    <a:pt x="1" y="3489"/>
                    <a:pt x="1019" y="2030"/>
                  </a:cubicBezTo>
                  <a:cubicBezTo>
                    <a:pt x="2031" y="571"/>
                    <a:pt x="3743" y="0"/>
                    <a:pt x="4832" y="759"/>
                  </a:cubicBezTo>
                  <a:cubicBezTo>
                    <a:pt x="5928" y="1518"/>
                    <a:pt x="5986" y="3321"/>
                    <a:pt x="4975" y="4780"/>
                  </a:cubicBezTo>
                  <a:close/>
                </a:path>
              </a:pathLst>
            </a:custGeom>
            <a:solidFill>
              <a:srgbClr val="FF99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2" name="Google Shape;2722;p29"/>
            <p:cNvSpPr/>
            <p:nvPr/>
          </p:nvSpPr>
          <p:spPr>
            <a:xfrm>
              <a:off x="1719300" y="780575"/>
              <a:ext cx="130200" cy="148025"/>
            </a:xfrm>
            <a:custGeom>
              <a:avLst/>
              <a:gdLst/>
              <a:ahLst/>
              <a:cxnLst/>
              <a:rect l="l" t="t" r="r" b="b"/>
              <a:pathLst>
                <a:path w="5208" h="5921" extrusionOk="0">
                  <a:moveTo>
                    <a:pt x="4325" y="4157"/>
                  </a:moveTo>
                  <a:cubicBezTo>
                    <a:pt x="3443" y="5428"/>
                    <a:pt x="1958" y="5921"/>
                    <a:pt x="1005" y="5266"/>
                  </a:cubicBezTo>
                  <a:cubicBezTo>
                    <a:pt x="58" y="4604"/>
                    <a:pt x="0" y="3035"/>
                    <a:pt x="888" y="1764"/>
                  </a:cubicBezTo>
                  <a:cubicBezTo>
                    <a:pt x="1770" y="499"/>
                    <a:pt x="3255" y="0"/>
                    <a:pt x="4202" y="662"/>
                  </a:cubicBezTo>
                  <a:cubicBezTo>
                    <a:pt x="5155" y="1323"/>
                    <a:pt x="5207" y="2892"/>
                    <a:pt x="4325" y="4157"/>
                  </a:cubicBezTo>
                </a:path>
              </a:pathLst>
            </a:custGeom>
            <a:solidFill>
              <a:srgbClr val="FF99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3" name="Google Shape;2723;p29"/>
            <p:cNvSpPr/>
            <p:nvPr/>
          </p:nvSpPr>
          <p:spPr>
            <a:xfrm>
              <a:off x="1725275" y="781225"/>
              <a:ext cx="130225" cy="138800"/>
            </a:xfrm>
            <a:custGeom>
              <a:avLst/>
              <a:gdLst/>
              <a:ahLst/>
              <a:cxnLst/>
              <a:rect l="l" t="t" r="r" b="b"/>
              <a:pathLst>
                <a:path w="5209" h="5552" extrusionOk="0">
                  <a:moveTo>
                    <a:pt x="889" y="1394"/>
                  </a:moveTo>
                  <a:cubicBezTo>
                    <a:pt x="1" y="2665"/>
                    <a:pt x="59" y="4235"/>
                    <a:pt x="1006" y="4890"/>
                  </a:cubicBezTo>
                  <a:lnTo>
                    <a:pt x="1006" y="4890"/>
                  </a:lnTo>
                  <a:cubicBezTo>
                    <a:pt x="1959" y="5551"/>
                    <a:pt x="3444" y="5058"/>
                    <a:pt x="4326" y="3787"/>
                  </a:cubicBezTo>
                  <a:lnTo>
                    <a:pt x="4326" y="3787"/>
                  </a:lnTo>
                  <a:cubicBezTo>
                    <a:pt x="5208" y="2516"/>
                    <a:pt x="5156" y="953"/>
                    <a:pt x="4203" y="292"/>
                  </a:cubicBezTo>
                  <a:lnTo>
                    <a:pt x="4203" y="292"/>
                  </a:lnTo>
                  <a:cubicBezTo>
                    <a:pt x="3918" y="97"/>
                    <a:pt x="3587" y="0"/>
                    <a:pt x="3230" y="0"/>
                  </a:cubicBezTo>
                  <a:lnTo>
                    <a:pt x="3230" y="0"/>
                  </a:lnTo>
                  <a:cubicBezTo>
                    <a:pt x="2413" y="0"/>
                    <a:pt x="1505" y="506"/>
                    <a:pt x="889" y="1394"/>
                  </a:cubicBezTo>
                  <a:close/>
                </a:path>
              </a:pathLst>
            </a:custGeom>
            <a:solidFill>
              <a:srgbClr val="B45F0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4" name="Google Shape;2724;p29"/>
            <p:cNvSpPr/>
            <p:nvPr/>
          </p:nvSpPr>
          <p:spPr>
            <a:xfrm>
              <a:off x="1316900" y="1298700"/>
              <a:ext cx="201225" cy="171075"/>
            </a:xfrm>
            <a:custGeom>
              <a:avLst/>
              <a:gdLst/>
              <a:ahLst/>
              <a:cxnLst/>
              <a:rect l="l" t="t" r="r" b="b"/>
              <a:pathLst>
                <a:path w="8049" h="6843" extrusionOk="0">
                  <a:moveTo>
                    <a:pt x="889" y="1"/>
                  </a:moveTo>
                  <a:cubicBezTo>
                    <a:pt x="889" y="1"/>
                    <a:pt x="1" y="2582"/>
                    <a:pt x="3068" y="4709"/>
                  </a:cubicBezTo>
                  <a:cubicBezTo>
                    <a:pt x="6129" y="6842"/>
                    <a:pt x="8048" y="5227"/>
                    <a:pt x="8048" y="5227"/>
                  </a:cubicBezTo>
                  <a:cubicBezTo>
                    <a:pt x="8048" y="5227"/>
                    <a:pt x="6479" y="6148"/>
                    <a:pt x="3464" y="4054"/>
                  </a:cubicBezTo>
                  <a:cubicBezTo>
                    <a:pt x="455" y="1959"/>
                    <a:pt x="889" y="1"/>
                    <a:pt x="889" y="1"/>
                  </a:cubicBezTo>
                  <a:close/>
                </a:path>
              </a:pathLst>
            </a:custGeom>
            <a:solidFill>
              <a:srgbClr val="317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5" name="Google Shape;2725;p29"/>
            <p:cNvSpPr/>
            <p:nvPr/>
          </p:nvSpPr>
          <p:spPr>
            <a:xfrm>
              <a:off x="1496850" y="963925"/>
              <a:ext cx="202350" cy="261675"/>
            </a:xfrm>
            <a:custGeom>
              <a:avLst/>
              <a:gdLst/>
              <a:ahLst/>
              <a:cxnLst/>
              <a:rect l="l" t="t" r="r" b="b"/>
              <a:pathLst>
                <a:path w="8094" h="10467" extrusionOk="0">
                  <a:moveTo>
                    <a:pt x="1" y="9663"/>
                  </a:moveTo>
                  <a:lnTo>
                    <a:pt x="6460" y="383"/>
                  </a:lnTo>
                  <a:cubicBezTo>
                    <a:pt x="6460" y="383"/>
                    <a:pt x="7458" y="0"/>
                    <a:pt x="8094" y="519"/>
                  </a:cubicBezTo>
                  <a:lnTo>
                    <a:pt x="1175" y="10467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6" name="Google Shape;2726;p29"/>
            <p:cNvSpPr/>
            <p:nvPr/>
          </p:nvSpPr>
          <p:spPr>
            <a:xfrm>
              <a:off x="1524750" y="975925"/>
              <a:ext cx="190825" cy="269150"/>
            </a:xfrm>
            <a:custGeom>
              <a:avLst/>
              <a:gdLst/>
              <a:ahLst/>
              <a:cxnLst/>
              <a:rect l="l" t="t" r="r" b="b"/>
              <a:pathLst>
                <a:path w="7633" h="10766" extrusionOk="0">
                  <a:moveTo>
                    <a:pt x="1161" y="10765"/>
                  </a:moveTo>
                  <a:lnTo>
                    <a:pt x="7620" y="1485"/>
                  </a:lnTo>
                  <a:cubicBezTo>
                    <a:pt x="7620" y="1485"/>
                    <a:pt x="7633" y="415"/>
                    <a:pt x="6920" y="0"/>
                  </a:cubicBezTo>
                  <a:lnTo>
                    <a:pt x="0" y="9942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7" name="Google Shape;2727;p29"/>
            <p:cNvSpPr/>
            <p:nvPr/>
          </p:nvSpPr>
          <p:spPr>
            <a:xfrm>
              <a:off x="1269900" y="641800"/>
              <a:ext cx="662450" cy="886325"/>
            </a:xfrm>
            <a:custGeom>
              <a:avLst/>
              <a:gdLst/>
              <a:ahLst/>
              <a:cxnLst/>
              <a:rect l="l" t="t" r="r" b="b"/>
              <a:pathLst>
                <a:path w="26498" h="35453" extrusionOk="0">
                  <a:moveTo>
                    <a:pt x="26497" y="0"/>
                  </a:moveTo>
                  <a:cubicBezTo>
                    <a:pt x="26497" y="0"/>
                    <a:pt x="16199" y="6005"/>
                    <a:pt x="8787" y="16686"/>
                  </a:cubicBezTo>
                  <a:cubicBezTo>
                    <a:pt x="1375" y="27360"/>
                    <a:pt x="318" y="35453"/>
                    <a:pt x="318" y="35453"/>
                  </a:cubicBezTo>
                  <a:cubicBezTo>
                    <a:pt x="318" y="35453"/>
                    <a:pt x="0" y="26808"/>
                    <a:pt x="8567" y="15531"/>
                  </a:cubicBezTo>
                  <a:cubicBezTo>
                    <a:pt x="17139" y="4254"/>
                    <a:pt x="26497" y="0"/>
                    <a:pt x="26497" y="0"/>
                  </a:cubicBezTo>
                  <a:close/>
                </a:path>
              </a:pathLst>
            </a:custGeom>
            <a:solidFill>
              <a:srgbClr val="3876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8" name="Google Shape;2728;p29"/>
            <p:cNvSpPr/>
            <p:nvPr/>
          </p:nvSpPr>
          <p:spPr>
            <a:xfrm>
              <a:off x="1329075" y="641800"/>
              <a:ext cx="603275" cy="922000"/>
            </a:xfrm>
            <a:custGeom>
              <a:avLst/>
              <a:gdLst/>
              <a:ahLst/>
              <a:cxnLst/>
              <a:rect l="l" t="t" r="r" b="b"/>
              <a:pathLst>
                <a:path w="24131" h="36880" extrusionOk="0">
                  <a:moveTo>
                    <a:pt x="24130" y="0"/>
                  </a:moveTo>
                  <a:cubicBezTo>
                    <a:pt x="24130" y="0"/>
                    <a:pt x="22172" y="11861"/>
                    <a:pt x="14740" y="22522"/>
                  </a:cubicBezTo>
                  <a:cubicBezTo>
                    <a:pt x="7308" y="33183"/>
                    <a:pt x="0" y="36879"/>
                    <a:pt x="0" y="36879"/>
                  </a:cubicBezTo>
                  <a:cubicBezTo>
                    <a:pt x="0" y="36879"/>
                    <a:pt x="8437" y="33818"/>
                    <a:pt x="16024" y="21860"/>
                  </a:cubicBezTo>
                  <a:cubicBezTo>
                    <a:pt x="23618" y="9902"/>
                    <a:pt x="24130" y="0"/>
                    <a:pt x="24130" y="0"/>
                  </a:cubicBezTo>
                  <a:close/>
                </a:path>
              </a:pathLst>
            </a:custGeom>
            <a:solidFill>
              <a:srgbClr val="3876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9" name="Google Shape;2729;p29"/>
            <p:cNvSpPr/>
            <p:nvPr/>
          </p:nvSpPr>
          <p:spPr>
            <a:xfrm>
              <a:off x="1647800" y="905550"/>
              <a:ext cx="119500" cy="119850"/>
            </a:xfrm>
            <a:custGeom>
              <a:avLst/>
              <a:gdLst/>
              <a:ahLst/>
              <a:cxnLst/>
              <a:rect l="l" t="t" r="r" b="b"/>
              <a:pathLst>
                <a:path w="4780" h="4794" extrusionOk="0">
                  <a:moveTo>
                    <a:pt x="0" y="1343"/>
                  </a:moveTo>
                  <a:cubicBezTo>
                    <a:pt x="0" y="1343"/>
                    <a:pt x="1881" y="377"/>
                    <a:pt x="3152" y="1259"/>
                  </a:cubicBezTo>
                  <a:cubicBezTo>
                    <a:pt x="4416" y="2141"/>
                    <a:pt x="4053" y="4793"/>
                    <a:pt x="4053" y="4793"/>
                  </a:cubicBezTo>
                  <a:cubicBezTo>
                    <a:pt x="4053" y="4793"/>
                    <a:pt x="4780" y="1979"/>
                    <a:pt x="3359" y="987"/>
                  </a:cubicBezTo>
                  <a:cubicBezTo>
                    <a:pt x="1933" y="1"/>
                    <a:pt x="0" y="1343"/>
                    <a:pt x="0" y="1343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0" name="Google Shape;2730;p29"/>
            <p:cNvSpPr/>
            <p:nvPr/>
          </p:nvSpPr>
          <p:spPr>
            <a:xfrm>
              <a:off x="1341550" y="1433250"/>
              <a:ext cx="147875" cy="116925"/>
            </a:xfrm>
            <a:custGeom>
              <a:avLst/>
              <a:gdLst/>
              <a:ahLst/>
              <a:cxnLst/>
              <a:rect l="l" t="t" r="r" b="b"/>
              <a:pathLst>
                <a:path w="5915" h="4677" extrusionOk="0">
                  <a:moveTo>
                    <a:pt x="3256" y="1"/>
                  </a:moveTo>
                  <a:cubicBezTo>
                    <a:pt x="4021" y="455"/>
                    <a:pt x="4780" y="636"/>
                    <a:pt x="4507" y="1188"/>
                  </a:cubicBezTo>
                  <a:cubicBezTo>
                    <a:pt x="4040" y="2128"/>
                    <a:pt x="1699" y="3905"/>
                    <a:pt x="0" y="4677"/>
                  </a:cubicBezTo>
                  <a:cubicBezTo>
                    <a:pt x="0" y="4677"/>
                    <a:pt x="2504" y="3749"/>
                    <a:pt x="5915" y="351"/>
                  </a:cubicBezTo>
                  <a:cubicBezTo>
                    <a:pt x="5915" y="351"/>
                    <a:pt x="4864" y="740"/>
                    <a:pt x="3256" y="1"/>
                  </a:cubicBezTo>
                </a:path>
              </a:pathLst>
            </a:custGeom>
            <a:solidFill>
              <a:srgbClr val="317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1" name="Google Shape;2731;p29"/>
            <p:cNvSpPr/>
            <p:nvPr/>
          </p:nvSpPr>
          <p:spPr>
            <a:xfrm>
              <a:off x="1333600" y="1285075"/>
              <a:ext cx="170100" cy="158275"/>
            </a:xfrm>
            <a:custGeom>
              <a:avLst/>
              <a:gdLst/>
              <a:ahLst/>
              <a:cxnLst/>
              <a:rect l="l" t="t" r="r" b="b"/>
              <a:pathLst>
                <a:path w="6804" h="6331" extrusionOk="0">
                  <a:moveTo>
                    <a:pt x="1946" y="1"/>
                  </a:moveTo>
                  <a:cubicBezTo>
                    <a:pt x="1946" y="1"/>
                    <a:pt x="1" y="2037"/>
                    <a:pt x="1064" y="3807"/>
                  </a:cubicBezTo>
                  <a:cubicBezTo>
                    <a:pt x="2569" y="6330"/>
                    <a:pt x="6803" y="4086"/>
                    <a:pt x="6803" y="4086"/>
                  </a:cubicBezTo>
                  <a:cubicBezTo>
                    <a:pt x="6803" y="4086"/>
                    <a:pt x="5467" y="4287"/>
                    <a:pt x="3814" y="3204"/>
                  </a:cubicBezTo>
                  <a:cubicBezTo>
                    <a:pt x="2160" y="2128"/>
                    <a:pt x="1946" y="1"/>
                    <a:pt x="1946" y="1"/>
                  </a:cubicBezTo>
                  <a:close/>
                </a:path>
              </a:pathLst>
            </a:custGeom>
            <a:solidFill>
              <a:srgbClr val="FF99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2" name="Google Shape;2732;p29"/>
            <p:cNvSpPr/>
            <p:nvPr/>
          </p:nvSpPr>
          <p:spPr>
            <a:xfrm>
              <a:off x="1304425" y="1361275"/>
              <a:ext cx="15750" cy="22900"/>
            </a:xfrm>
            <a:custGeom>
              <a:avLst/>
              <a:gdLst/>
              <a:ahLst/>
              <a:cxnLst/>
              <a:rect l="l" t="t" r="r" b="b"/>
              <a:pathLst>
                <a:path w="630" h="916" extrusionOk="0">
                  <a:moveTo>
                    <a:pt x="415" y="72"/>
                  </a:moveTo>
                  <a:cubicBezTo>
                    <a:pt x="208" y="1"/>
                    <a:pt x="13" y="487"/>
                    <a:pt x="7" y="617"/>
                  </a:cubicBezTo>
                  <a:cubicBezTo>
                    <a:pt x="0" y="811"/>
                    <a:pt x="156" y="844"/>
                    <a:pt x="156" y="844"/>
                  </a:cubicBezTo>
                  <a:cubicBezTo>
                    <a:pt x="156" y="844"/>
                    <a:pt x="305" y="915"/>
                    <a:pt x="415" y="753"/>
                  </a:cubicBezTo>
                  <a:cubicBezTo>
                    <a:pt x="487" y="649"/>
                    <a:pt x="629" y="143"/>
                    <a:pt x="415" y="72"/>
                  </a:cubicBezTo>
                  <a:close/>
                </a:path>
              </a:pathLst>
            </a:custGeom>
            <a:solidFill>
              <a:srgbClr val="FFF9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3" name="Google Shape;2733;p29"/>
            <p:cNvSpPr/>
            <p:nvPr/>
          </p:nvSpPr>
          <p:spPr>
            <a:xfrm>
              <a:off x="1306375" y="1361450"/>
              <a:ext cx="13300" cy="13625"/>
            </a:xfrm>
            <a:custGeom>
              <a:avLst/>
              <a:gdLst/>
              <a:ahLst/>
              <a:cxnLst/>
              <a:rect l="l" t="t" r="r" b="b"/>
              <a:pathLst>
                <a:path w="532" h="545" extrusionOk="0">
                  <a:moveTo>
                    <a:pt x="0" y="383"/>
                  </a:moveTo>
                  <a:cubicBezTo>
                    <a:pt x="0" y="383"/>
                    <a:pt x="123" y="182"/>
                    <a:pt x="286" y="240"/>
                  </a:cubicBezTo>
                  <a:cubicBezTo>
                    <a:pt x="441" y="292"/>
                    <a:pt x="415" y="545"/>
                    <a:pt x="415" y="545"/>
                  </a:cubicBezTo>
                  <a:cubicBezTo>
                    <a:pt x="415" y="545"/>
                    <a:pt x="532" y="130"/>
                    <a:pt x="337" y="65"/>
                  </a:cubicBezTo>
                  <a:cubicBezTo>
                    <a:pt x="149" y="0"/>
                    <a:pt x="0" y="383"/>
                    <a:pt x="0" y="383"/>
                  </a:cubicBezTo>
                  <a:close/>
                </a:path>
              </a:pathLst>
            </a:custGeom>
            <a:solidFill>
              <a:srgbClr val="FFF9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4" name="Google Shape;2734;p29"/>
            <p:cNvSpPr/>
            <p:nvPr/>
          </p:nvSpPr>
          <p:spPr>
            <a:xfrm>
              <a:off x="1281400" y="1445100"/>
              <a:ext cx="15925" cy="22875"/>
            </a:xfrm>
            <a:custGeom>
              <a:avLst/>
              <a:gdLst/>
              <a:ahLst/>
              <a:cxnLst/>
              <a:rect l="l" t="t" r="r" b="b"/>
              <a:pathLst>
                <a:path w="637" h="915" extrusionOk="0">
                  <a:moveTo>
                    <a:pt x="422" y="72"/>
                  </a:moveTo>
                  <a:cubicBezTo>
                    <a:pt x="215" y="0"/>
                    <a:pt x="20" y="487"/>
                    <a:pt x="14" y="616"/>
                  </a:cubicBezTo>
                  <a:cubicBezTo>
                    <a:pt x="1" y="811"/>
                    <a:pt x="163" y="843"/>
                    <a:pt x="163" y="843"/>
                  </a:cubicBezTo>
                  <a:cubicBezTo>
                    <a:pt x="163" y="843"/>
                    <a:pt x="305" y="915"/>
                    <a:pt x="416" y="753"/>
                  </a:cubicBezTo>
                  <a:cubicBezTo>
                    <a:pt x="493" y="649"/>
                    <a:pt x="636" y="143"/>
                    <a:pt x="422" y="72"/>
                  </a:cubicBezTo>
                  <a:close/>
                </a:path>
              </a:pathLst>
            </a:custGeom>
            <a:solidFill>
              <a:srgbClr val="FFF9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5" name="Google Shape;2735;p29"/>
            <p:cNvSpPr/>
            <p:nvPr/>
          </p:nvSpPr>
          <p:spPr>
            <a:xfrm>
              <a:off x="1283350" y="1445250"/>
              <a:ext cx="13325" cy="13650"/>
            </a:xfrm>
            <a:custGeom>
              <a:avLst/>
              <a:gdLst/>
              <a:ahLst/>
              <a:cxnLst/>
              <a:rect l="l" t="t" r="r" b="b"/>
              <a:pathLst>
                <a:path w="533" h="546" extrusionOk="0">
                  <a:moveTo>
                    <a:pt x="0" y="383"/>
                  </a:moveTo>
                  <a:cubicBezTo>
                    <a:pt x="0" y="383"/>
                    <a:pt x="124" y="182"/>
                    <a:pt x="286" y="241"/>
                  </a:cubicBezTo>
                  <a:cubicBezTo>
                    <a:pt x="448" y="293"/>
                    <a:pt x="422" y="546"/>
                    <a:pt x="422" y="546"/>
                  </a:cubicBezTo>
                  <a:cubicBezTo>
                    <a:pt x="422" y="546"/>
                    <a:pt x="532" y="131"/>
                    <a:pt x="344" y="66"/>
                  </a:cubicBezTo>
                  <a:cubicBezTo>
                    <a:pt x="156" y="1"/>
                    <a:pt x="0" y="383"/>
                    <a:pt x="0" y="383"/>
                  </a:cubicBezTo>
                </a:path>
              </a:pathLst>
            </a:custGeom>
            <a:solidFill>
              <a:srgbClr val="FFF9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6" name="Google Shape;2736;p29"/>
            <p:cNvSpPr/>
            <p:nvPr/>
          </p:nvSpPr>
          <p:spPr>
            <a:xfrm>
              <a:off x="1452750" y="1467625"/>
              <a:ext cx="22250" cy="20625"/>
            </a:xfrm>
            <a:custGeom>
              <a:avLst/>
              <a:gdLst/>
              <a:ahLst/>
              <a:cxnLst/>
              <a:rect l="l" t="t" r="r" b="b"/>
              <a:pathLst>
                <a:path w="890" h="825" extrusionOk="0">
                  <a:moveTo>
                    <a:pt x="747" y="176"/>
                  </a:moveTo>
                  <a:cubicBezTo>
                    <a:pt x="889" y="351"/>
                    <a:pt x="500" y="701"/>
                    <a:pt x="384" y="747"/>
                  </a:cubicBezTo>
                  <a:cubicBezTo>
                    <a:pt x="202" y="824"/>
                    <a:pt x="118" y="688"/>
                    <a:pt x="118" y="688"/>
                  </a:cubicBezTo>
                  <a:cubicBezTo>
                    <a:pt x="118" y="688"/>
                    <a:pt x="1" y="578"/>
                    <a:pt x="111" y="416"/>
                  </a:cubicBezTo>
                  <a:cubicBezTo>
                    <a:pt x="183" y="312"/>
                    <a:pt x="611" y="1"/>
                    <a:pt x="747" y="176"/>
                  </a:cubicBezTo>
                </a:path>
              </a:pathLst>
            </a:custGeom>
            <a:solidFill>
              <a:srgbClr val="FFF9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7" name="Google Shape;2737;p29"/>
            <p:cNvSpPr/>
            <p:nvPr/>
          </p:nvSpPr>
          <p:spPr>
            <a:xfrm>
              <a:off x="1459575" y="1468125"/>
              <a:ext cx="15100" cy="14600"/>
            </a:xfrm>
            <a:custGeom>
              <a:avLst/>
              <a:gdLst/>
              <a:ahLst/>
              <a:cxnLst/>
              <a:rect l="l" t="t" r="r" b="b"/>
              <a:pathLst>
                <a:path w="604" h="584" extrusionOk="0">
                  <a:moveTo>
                    <a:pt x="299" y="584"/>
                  </a:moveTo>
                  <a:cubicBezTo>
                    <a:pt x="299" y="584"/>
                    <a:pt x="441" y="402"/>
                    <a:pt x="338" y="266"/>
                  </a:cubicBezTo>
                  <a:cubicBezTo>
                    <a:pt x="227" y="136"/>
                    <a:pt x="0" y="253"/>
                    <a:pt x="0" y="253"/>
                  </a:cubicBezTo>
                  <a:cubicBezTo>
                    <a:pt x="0" y="253"/>
                    <a:pt x="351" y="0"/>
                    <a:pt x="474" y="156"/>
                  </a:cubicBezTo>
                  <a:cubicBezTo>
                    <a:pt x="603" y="311"/>
                    <a:pt x="299" y="584"/>
                    <a:pt x="299" y="584"/>
                  </a:cubicBezTo>
                </a:path>
              </a:pathLst>
            </a:custGeom>
            <a:solidFill>
              <a:srgbClr val="FFF9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8" name="Google Shape;2738;p29"/>
            <p:cNvSpPr/>
            <p:nvPr/>
          </p:nvSpPr>
          <p:spPr>
            <a:xfrm>
              <a:off x="1382075" y="1518375"/>
              <a:ext cx="22250" cy="20625"/>
            </a:xfrm>
            <a:custGeom>
              <a:avLst/>
              <a:gdLst/>
              <a:ahLst/>
              <a:cxnLst/>
              <a:rect l="l" t="t" r="r" b="b"/>
              <a:pathLst>
                <a:path w="890" h="825" extrusionOk="0">
                  <a:moveTo>
                    <a:pt x="753" y="169"/>
                  </a:moveTo>
                  <a:cubicBezTo>
                    <a:pt x="889" y="344"/>
                    <a:pt x="500" y="694"/>
                    <a:pt x="383" y="746"/>
                  </a:cubicBezTo>
                  <a:cubicBezTo>
                    <a:pt x="202" y="824"/>
                    <a:pt x="117" y="688"/>
                    <a:pt x="117" y="688"/>
                  </a:cubicBezTo>
                  <a:cubicBezTo>
                    <a:pt x="117" y="688"/>
                    <a:pt x="1" y="571"/>
                    <a:pt x="111" y="416"/>
                  </a:cubicBezTo>
                  <a:cubicBezTo>
                    <a:pt x="189" y="305"/>
                    <a:pt x="610" y="1"/>
                    <a:pt x="753" y="169"/>
                  </a:cubicBezTo>
                </a:path>
              </a:pathLst>
            </a:custGeom>
            <a:solidFill>
              <a:srgbClr val="FFF9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9" name="Google Shape;2739;p29"/>
            <p:cNvSpPr/>
            <p:nvPr/>
          </p:nvSpPr>
          <p:spPr>
            <a:xfrm>
              <a:off x="1388875" y="1518700"/>
              <a:ext cx="15125" cy="14775"/>
            </a:xfrm>
            <a:custGeom>
              <a:avLst/>
              <a:gdLst/>
              <a:ahLst/>
              <a:cxnLst/>
              <a:rect l="l" t="t" r="r" b="b"/>
              <a:pathLst>
                <a:path w="605" h="591" extrusionOk="0">
                  <a:moveTo>
                    <a:pt x="299" y="591"/>
                  </a:moveTo>
                  <a:cubicBezTo>
                    <a:pt x="299" y="591"/>
                    <a:pt x="442" y="403"/>
                    <a:pt x="338" y="273"/>
                  </a:cubicBezTo>
                  <a:cubicBezTo>
                    <a:pt x="228" y="143"/>
                    <a:pt x="1" y="253"/>
                    <a:pt x="1" y="253"/>
                  </a:cubicBezTo>
                  <a:cubicBezTo>
                    <a:pt x="1" y="253"/>
                    <a:pt x="351" y="0"/>
                    <a:pt x="481" y="156"/>
                  </a:cubicBezTo>
                  <a:cubicBezTo>
                    <a:pt x="604" y="312"/>
                    <a:pt x="299" y="591"/>
                    <a:pt x="299" y="591"/>
                  </a:cubicBezTo>
                </a:path>
              </a:pathLst>
            </a:custGeom>
            <a:solidFill>
              <a:srgbClr val="00FF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0" name="Google Shape;2740;p29"/>
            <p:cNvSpPr/>
            <p:nvPr/>
          </p:nvSpPr>
          <p:spPr>
            <a:xfrm>
              <a:off x="1287250" y="1365175"/>
              <a:ext cx="179150" cy="165375"/>
            </a:xfrm>
            <a:custGeom>
              <a:avLst/>
              <a:gdLst/>
              <a:ahLst/>
              <a:cxnLst/>
              <a:rect l="l" t="t" r="r" b="b"/>
              <a:pathLst>
                <a:path w="7166" h="6615" extrusionOk="0">
                  <a:moveTo>
                    <a:pt x="0" y="3703"/>
                  </a:moveTo>
                  <a:lnTo>
                    <a:pt x="45" y="3729"/>
                  </a:lnTo>
                  <a:cubicBezTo>
                    <a:pt x="1012" y="4118"/>
                    <a:pt x="1868" y="4397"/>
                    <a:pt x="2620" y="4585"/>
                  </a:cubicBezTo>
                  <a:lnTo>
                    <a:pt x="2620" y="4585"/>
                  </a:lnTo>
                  <a:cubicBezTo>
                    <a:pt x="3028" y="5240"/>
                    <a:pt x="3528" y="5915"/>
                    <a:pt x="4144" y="6576"/>
                  </a:cubicBezTo>
                  <a:lnTo>
                    <a:pt x="4144" y="6576"/>
                  </a:lnTo>
                  <a:lnTo>
                    <a:pt x="4183" y="6615"/>
                  </a:lnTo>
                  <a:lnTo>
                    <a:pt x="7166" y="4637"/>
                  </a:lnTo>
                  <a:lnTo>
                    <a:pt x="7101" y="4533"/>
                  </a:lnTo>
                  <a:cubicBezTo>
                    <a:pt x="7088" y="4540"/>
                    <a:pt x="5726" y="5221"/>
                    <a:pt x="2691" y="4475"/>
                  </a:cubicBezTo>
                  <a:lnTo>
                    <a:pt x="2691" y="4475"/>
                  </a:lnTo>
                  <a:cubicBezTo>
                    <a:pt x="1310" y="2244"/>
                    <a:pt x="1051" y="331"/>
                    <a:pt x="1051" y="305"/>
                  </a:cubicBezTo>
                  <a:lnTo>
                    <a:pt x="1051" y="305"/>
                  </a:lnTo>
                  <a:lnTo>
                    <a:pt x="1012" y="0"/>
                  </a:lnTo>
                  <a:close/>
                  <a:moveTo>
                    <a:pt x="143" y="3632"/>
                  </a:moveTo>
                  <a:lnTo>
                    <a:pt x="979" y="590"/>
                  </a:lnTo>
                  <a:cubicBezTo>
                    <a:pt x="1096" y="1194"/>
                    <a:pt x="1479" y="2711"/>
                    <a:pt x="2523" y="4436"/>
                  </a:cubicBezTo>
                  <a:lnTo>
                    <a:pt x="2523" y="4436"/>
                  </a:lnTo>
                  <a:cubicBezTo>
                    <a:pt x="1822" y="4248"/>
                    <a:pt x="1025" y="3995"/>
                    <a:pt x="143" y="3632"/>
                  </a:cubicBezTo>
                  <a:close/>
                  <a:moveTo>
                    <a:pt x="2788" y="4631"/>
                  </a:moveTo>
                  <a:cubicBezTo>
                    <a:pt x="4812" y="5117"/>
                    <a:pt x="6070" y="4961"/>
                    <a:pt x="6692" y="4806"/>
                  </a:cubicBezTo>
                  <a:lnTo>
                    <a:pt x="6692" y="4806"/>
                  </a:lnTo>
                  <a:lnTo>
                    <a:pt x="4202" y="6459"/>
                  </a:lnTo>
                  <a:cubicBezTo>
                    <a:pt x="3638" y="5850"/>
                    <a:pt x="3171" y="5227"/>
                    <a:pt x="2788" y="4631"/>
                  </a:cubicBezTo>
                  <a:close/>
                </a:path>
              </a:pathLst>
            </a:custGeom>
            <a:solidFill>
              <a:srgbClr val="FF99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1" name="Google Shape;2741;p29"/>
            <p:cNvSpPr/>
            <p:nvPr/>
          </p:nvSpPr>
          <p:spPr>
            <a:xfrm>
              <a:off x="1573700" y="790950"/>
              <a:ext cx="155350" cy="183525"/>
            </a:xfrm>
            <a:custGeom>
              <a:avLst/>
              <a:gdLst/>
              <a:ahLst/>
              <a:cxnLst/>
              <a:rect l="l" t="t" r="r" b="b"/>
              <a:pathLst>
                <a:path w="6214" h="7341" extrusionOk="0">
                  <a:moveTo>
                    <a:pt x="1" y="6368"/>
                  </a:moveTo>
                  <a:lnTo>
                    <a:pt x="351" y="7341"/>
                  </a:lnTo>
                  <a:cubicBezTo>
                    <a:pt x="351" y="7341"/>
                    <a:pt x="3619" y="3690"/>
                    <a:pt x="6213" y="1252"/>
                  </a:cubicBezTo>
                  <a:lnTo>
                    <a:pt x="6213" y="1252"/>
                  </a:lnTo>
                  <a:lnTo>
                    <a:pt x="6168" y="0"/>
                  </a:lnTo>
                  <a:cubicBezTo>
                    <a:pt x="6168" y="0"/>
                    <a:pt x="3425" y="2464"/>
                    <a:pt x="1" y="6368"/>
                  </a:cubicBezTo>
                  <a:close/>
                </a:path>
              </a:pathLst>
            </a:custGeom>
            <a:solidFill>
              <a:srgbClr val="3876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2" name="Google Shape;2742;p29"/>
            <p:cNvSpPr/>
            <p:nvPr/>
          </p:nvSpPr>
          <p:spPr>
            <a:xfrm>
              <a:off x="1588775" y="885125"/>
              <a:ext cx="57900" cy="69900"/>
            </a:xfrm>
            <a:custGeom>
              <a:avLst/>
              <a:gdLst/>
              <a:ahLst/>
              <a:cxnLst/>
              <a:rect l="l" t="t" r="r" b="b"/>
              <a:pathLst>
                <a:path w="2316" h="2796" extrusionOk="0">
                  <a:moveTo>
                    <a:pt x="2244" y="1"/>
                  </a:moveTo>
                  <a:lnTo>
                    <a:pt x="2316" y="345"/>
                  </a:lnTo>
                  <a:cubicBezTo>
                    <a:pt x="1577" y="1123"/>
                    <a:pt x="785" y="1972"/>
                    <a:pt x="53" y="2796"/>
                  </a:cubicBezTo>
                  <a:lnTo>
                    <a:pt x="1" y="2465"/>
                  </a:lnTo>
                  <a:cubicBezTo>
                    <a:pt x="1" y="2465"/>
                    <a:pt x="922" y="1402"/>
                    <a:pt x="22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3" name="Google Shape;2743;p29"/>
            <p:cNvSpPr/>
            <p:nvPr/>
          </p:nvSpPr>
          <p:spPr>
            <a:xfrm>
              <a:off x="1659800" y="811375"/>
              <a:ext cx="59525" cy="67125"/>
            </a:xfrm>
            <a:custGeom>
              <a:avLst/>
              <a:gdLst/>
              <a:ahLst/>
              <a:cxnLst/>
              <a:rect l="l" t="t" r="r" b="b"/>
              <a:pathLst>
                <a:path w="2381" h="2685" extrusionOk="0">
                  <a:moveTo>
                    <a:pt x="2380" y="305"/>
                  </a:moveTo>
                  <a:cubicBezTo>
                    <a:pt x="2380" y="305"/>
                    <a:pt x="1362" y="1323"/>
                    <a:pt x="52" y="2685"/>
                  </a:cubicBezTo>
                  <a:lnTo>
                    <a:pt x="0" y="2328"/>
                  </a:lnTo>
                  <a:cubicBezTo>
                    <a:pt x="713" y="1583"/>
                    <a:pt x="1511" y="772"/>
                    <a:pt x="232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4" name="Google Shape;2744;p29"/>
            <p:cNvSpPr/>
            <p:nvPr/>
          </p:nvSpPr>
          <p:spPr>
            <a:xfrm>
              <a:off x="1291125" y="1097675"/>
              <a:ext cx="566950" cy="23375"/>
            </a:xfrm>
            <a:custGeom>
              <a:avLst/>
              <a:gdLst/>
              <a:ahLst/>
              <a:cxnLst/>
              <a:rect l="l" t="t" r="r" b="b"/>
              <a:pathLst>
                <a:path w="22678" h="935" extrusionOk="0">
                  <a:moveTo>
                    <a:pt x="1" y="474"/>
                  </a:moveTo>
                  <a:lnTo>
                    <a:pt x="1" y="934"/>
                  </a:lnTo>
                  <a:lnTo>
                    <a:pt x="22678" y="604"/>
                  </a:lnTo>
                  <a:lnTo>
                    <a:pt x="22665" y="0"/>
                  </a:lnTo>
                  <a:close/>
                </a:path>
              </a:pathLst>
            </a:custGeom>
            <a:solidFill>
              <a:srgbClr val="4532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5" name="Google Shape;2745;p29"/>
            <p:cNvSpPr/>
            <p:nvPr/>
          </p:nvSpPr>
          <p:spPr>
            <a:xfrm>
              <a:off x="1489575" y="1101575"/>
              <a:ext cx="182400" cy="17025"/>
            </a:xfrm>
            <a:custGeom>
              <a:avLst/>
              <a:gdLst/>
              <a:ahLst/>
              <a:cxnLst/>
              <a:rect l="l" t="t" r="r" b="b"/>
              <a:pathLst>
                <a:path w="7296" h="681" extrusionOk="0">
                  <a:moveTo>
                    <a:pt x="0" y="149"/>
                  </a:moveTo>
                  <a:lnTo>
                    <a:pt x="7" y="681"/>
                  </a:lnTo>
                  <a:lnTo>
                    <a:pt x="7289" y="558"/>
                  </a:lnTo>
                  <a:lnTo>
                    <a:pt x="7295" y="0"/>
                  </a:lnTo>
                  <a:close/>
                </a:path>
              </a:pathLst>
            </a:custGeom>
            <a:solidFill>
              <a:srgbClr val="FFF9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6" name="Google Shape;2746;p29"/>
            <p:cNvSpPr/>
            <p:nvPr/>
          </p:nvSpPr>
          <p:spPr>
            <a:xfrm>
              <a:off x="1121400" y="1066700"/>
              <a:ext cx="251150" cy="103800"/>
            </a:xfrm>
            <a:custGeom>
              <a:avLst/>
              <a:gdLst/>
              <a:ahLst/>
              <a:cxnLst/>
              <a:rect l="l" t="t" r="r" b="b"/>
              <a:pathLst>
                <a:path w="10046" h="4152" extrusionOk="0">
                  <a:moveTo>
                    <a:pt x="791" y="4151"/>
                  </a:moveTo>
                  <a:lnTo>
                    <a:pt x="6783" y="3814"/>
                  </a:lnTo>
                  <a:cubicBezTo>
                    <a:pt x="7231" y="3788"/>
                    <a:pt x="7639" y="3555"/>
                    <a:pt x="7892" y="3178"/>
                  </a:cubicBezTo>
                  <a:lnTo>
                    <a:pt x="7892" y="3178"/>
                  </a:lnTo>
                  <a:cubicBezTo>
                    <a:pt x="8113" y="2841"/>
                    <a:pt x="8385" y="2472"/>
                    <a:pt x="8566" y="2381"/>
                  </a:cubicBezTo>
                  <a:lnTo>
                    <a:pt x="8566" y="2381"/>
                  </a:lnTo>
                  <a:cubicBezTo>
                    <a:pt x="8897" y="2219"/>
                    <a:pt x="10045" y="2368"/>
                    <a:pt x="10045" y="2368"/>
                  </a:cubicBezTo>
                  <a:lnTo>
                    <a:pt x="10045" y="2368"/>
                  </a:lnTo>
                  <a:lnTo>
                    <a:pt x="10032" y="1466"/>
                  </a:lnTo>
                  <a:cubicBezTo>
                    <a:pt x="10032" y="1466"/>
                    <a:pt x="8949" y="1635"/>
                    <a:pt x="8638" y="1479"/>
                  </a:cubicBezTo>
                  <a:lnTo>
                    <a:pt x="8638" y="1479"/>
                  </a:lnTo>
                  <a:cubicBezTo>
                    <a:pt x="8456" y="1389"/>
                    <a:pt x="8216" y="1071"/>
                    <a:pt x="8015" y="766"/>
                  </a:cubicBezTo>
                  <a:lnTo>
                    <a:pt x="8015" y="766"/>
                  </a:lnTo>
                  <a:cubicBezTo>
                    <a:pt x="7762" y="364"/>
                    <a:pt x="7321" y="124"/>
                    <a:pt x="6848" y="111"/>
                  </a:cubicBezTo>
                  <a:lnTo>
                    <a:pt x="6848" y="111"/>
                  </a:lnTo>
                  <a:lnTo>
                    <a:pt x="798" y="1"/>
                  </a:lnTo>
                  <a:cubicBezTo>
                    <a:pt x="0" y="1907"/>
                    <a:pt x="791" y="4151"/>
                    <a:pt x="791" y="415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7" name="Google Shape;2747;p29"/>
            <p:cNvSpPr/>
            <p:nvPr/>
          </p:nvSpPr>
          <p:spPr>
            <a:xfrm>
              <a:off x="1231625" y="1103350"/>
              <a:ext cx="140925" cy="22550"/>
            </a:xfrm>
            <a:custGeom>
              <a:avLst/>
              <a:gdLst/>
              <a:ahLst/>
              <a:cxnLst/>
              <a:rect l="l" t="t" r="r" b="b"/>
              <a:pathLst>
                <a:path w="5637" h="902" extrusionOk="0">
                  <a:moveTo>
                    <a:pt x="5623" y="0"/>
                  </a:moveTo>
                  <a:cubicBezTo>
                    <a:pt x="5623" y="0"/>
                    <a:pt x="27" y="318"/>
                    <a:pt x="14" y="565"/>
                  </a:cubicBezTo>
                  <a:cubicBezTo>
                    <a:pt x="1" y="811"/>
                    <a:pt x="4949" y="824"/>
                    <a:pt x="5636" y="902"/>
                  </a:cubicBezTo>
                  <a:close/>
                </a:path>
              </a:pathLst>
            </a:custGeom>
            <a:solidFill>
              <a:srgbClr val="7F4A0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8" name="Google Shape;2748;p29"/>
            <p:cNvSpPr/>
            <p:nvPr/>
          </p:nvSpPr>
          <p:spPr>
            <a:xfrm>
              <a:off x="1823525" y="1050500"/>
              <a:ext cx="251150" cy="103950"/>
            </a:xfrm>
            <a:custGeom>
              <a:avLst/>
              <a:gdLst/>
              <a:ahLst/>
              <a:cxnLst/>
              <a:rect l="l" t="t" r="r" b="b"/>
              <a:pathLst>
                <a:path w="10046" h="4158" extrusionOk="0">
                  <a:moveTo>
                    <a:pt x="3263" y="338"/>
                  </a:moveTo>
                  <a:cubicBezTo>
                    <a:pt x="2815" y="364"/>
                    <a:pt x="2407" y="597"/>
                    <a:pt x="2154" y="980"/>
                  </a:cubicBezTo>
                  <a:lnTo>
                    <a:pt x="2154" y="980"/>
                  </a:lnTo>
                  <a:cubicBezTo>
                    <a:pt x="1933" y="1310"/>
                    <a:pt x="1667" y="1680"/>
                    <a:pt x="1486" y="1771"/>
                  </a:cubicBezTo>
                  <a:lnTo>
                    <a:pt x="1486" y="1771"/>
                  </a:lnTo>
                  <a:cubicBezTo>
                    <a:pt x="1149" y="1939"/>
                    <a:pt x="1" y="1790"/>
                    <a:pt x="1" y="1790"/>
                  </a:cubicBezTo>
                  <a:lnTo>
                    <a:pt x="1" y="1790"/>
                  </a:lnTo>
                  <a:lnTo>
                    <a:pt x="14" y="2685"/>
                  </a:lnTo>
                  <a:cubicBezTo>
                    <a:pt x="14" y="2685"/>
                    <a:pt x="1097" y="2516"/>
                    <a:pt x="1408" y="2672"/>
                  </a:cubicBezTo>
                  <a:lnTo>
                    <a:pt x="1408" y="2672"/>
                  </a:lnTo>
                  <a:cubicBezTo>
                    <a:pt x="1590" y="2763"/>
                    <a:pt x="1829" y="3081"/>
                    <a:pt x="2030" y="3392"/>
                  </a:cubicBezTo>
                  <a:lnTo>
                    <a:pt x="2030" y="3392"/>
                  </a:lnTo>
                  <a:cubicBezTo>
                    <a:pt x="2283" y="3787"/>
                    <a:pt x="2724" y="4027"/>
                    <a:pt x="3198" y="4040"/>
                  </a:cubicBezTo>
                  <a:lnTo>
                    <a:pt x="3198" y="4040"/>
                  </a:lnTo>
                  <a:lnTo>
                    <a:pt x="9248" y="4157"/>
                  </a:lnTo>
                  <a:cubicBezTo>
                    <a:pt x="10046" y="2244"/>
                    <a:pt x="9255" y="0"/>
                    <a:pt x="9255" y="0"/>
                  </a:cubicBezTo>
                  <a:lnTo>
                    <a:pt x="9255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9" name="Google Shape;2749;p29"/>
            <p:cNvSpPr/>
            <p:nvPr/>
          </p:nvSpPr>
          <p:spPr>
            <a:xfrm>
              <a:off x="1823525" y="1095250"/>
              <a:ext cx="157275" cy="22400"/>
            </a:xfrm>
            <a:custGeom>
              <a:avLst/>
              <a:gdLst/>
              <a:ahLst/>
              <a:cxnLst/>
              <a:rect l="l" t="t" r="r" b="b"/>
              <a:pathLst>
                <a:path w="6291" h="896" extrusionOk="0">
                  <a:moveTo>
                    <a:pt x="14" y="895"/>
                  </a:moveTo>
                  <a:cubicBezTo>
                    <a:pt x="14" y="895"/>
                    <a:pt x="6291" y="519"/>
                    <a:pt x="6285" y="324"/>
                  </a:cubicBezTo>
                  <a:cubicBezTo>
                    <a:pt x="6285" y="149"/>
                    <a:pt x="695" y="72"/>
                    <a:pt x="1" y="0"/>
                  </a:cubicBezTo>
                  <a:close/>
                </a:path>
              </a:pathLst>
            </a:custGeom>
            <a:solidFill>
              <a:srgbClr val="7F4A0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0" name="Google Shape;2750;p29"/>
            <p:cNvSpPr/>
            <p:nvPr/>
          </p:nvSpPr>
          <p:spPr>
            <a:xfrm>
              <a:off x="2052275" y="1050500"/>
              <a:ext cx="22400" cy="103950"/>
            </a:xfrm>
            <a:custGeom>
              <a:avLst/>
              <a:gdLst/>
              <a:ahLst/>
              <a:cxnLst/>
              <a:rect l="l" t="t" r="r" b="b"/>
              <a:pathLst>
                <a:path w="896" h="4158" extrusionOk="0">
                  <a:moveTo>
                    <a:pt x="105" y="0"/>
                  </a:moveTo>
                  <a:lnTo>
                    <a:pt x="1" y="162"/>
                  </a:lnTo>
                  <a:cubicBezTo>
                    <a:pt x="1" y="162"/>
                    <a:pt x="617" y="2063"/>
                    <a:pt x="46" y="4014"/>
                  </a:cubicBezTo>
                  <a:lnTo>
                    <a:pt x="98" y="4157"/>
                  </a:lnTo>
                  <a:cubicBezTo>
                    <a:pt x="98" y="4157"/>
                    <a:pt x="896" y="2497"/>
                    <a:pt x="105" y="0"/>
                  </a:cubicBezTo>
                </a:path>
              </a:pathLst>
            </a:custGeom>
            <a:solidFill>
              <a:srgbClr val="7F7F0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1" name="Google Shape;2751;p29"/>
            <p:cNvSpPr/>
            <p:nvPr/>
          </p:nvSpPr>
          <p:spPr>
            <a:xfrm>
              <a:off x="1372200" y="1103175"/>
              <a:ext cx="10725" cy="22725"/>
            </a:xfrm>
            <a:custGeom>
              <a:avLst/>
              <a:gdLst/>
              <a:ahLst/>
              <a:cxnLst/>
              <a:rect l="l" t="t" r="r" b="b"/>
              <a:pathLst>
                <a:path w="429" h="909" extrusionOk="0">
                  <a:moveTo>
                    <a:pt x="0" y="7"/>
                  </a:moveTo>
                  <a:lnTo>
                    <a:pt x="13" y="909"/>
                  </a:lnTo>
                  <a:lnTo>
                    <a:pt x="428" y="902"/>
                  </a:lnTo>
                  <a:lnTo>
                    <a:pt x="389" y="1"/>
                  </a:lnTo>
                  <a:close/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2" name="Google Shape;2752;p29"/>
            <p:cNvSpPr/>
            <p:nvPr/>
          </p:nvSpPr>
          <p:spPr>
            <a:xfrm>
              <a:off x="1816225" y="1095250"/>
              <a:ext cx="7650" cy="22550"/>
            </a:xfrm>
            <a:custGeom>
              <a:avLst/>
              <a:gdLst/>
              <a:ahLst/>
              <a:cxnLst/>
              <a:rect l="l" t="t" r="r" b="b"/>
              <a:pathLst>
                <a:path w="306" h="902" extrusionOk="0">
                  <a:moveTo>
                    <a:pt x="1" y="0"/>
                  </a:moveTo>
                  <a:lnTo>
                    <a:pt x="7" y="902"/>
                  </a:lnTo>
                  <a:lnTo>
                    <a:pt x="306" y="895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3" name="Google Shape;2753;p29"/>
            <p:cNvSpPr/>
            <p:nvPr/>
          </p:nvSpPr>
          <p:spPr>
            <a:xfrm>
              <a:off x="1263250" y="1476550"/>
              <a:ext cx="104900" cy="101025"/>
            </a:xfrm>
            <a:custGeom>
              <a:avLst/>
              <a:gdLst/>
              <a:ahLst/>
              <a:cxnLst/>
              <a:rect l="l" t="t" r="r" b="b"/>
              <a:pathLst>
                <a:path w="4196" h="4041" extrusionOk="0">
                  <a:moveTo>
                    <a:pt x="733" y="0"/>
                  </a:moveTo>
                  <a:cubicBezTo>
                    <a:pt x="733" y="0"/>
                    <a:pt x="590" y="2024"/>
                    <a:pt x="1576" y="2718"/>
                  </a:cubicBezTo>
                  <a:cubicBezTo>
                    <a:pt x="2568" y="3405"/>
                    <a:pt x="4196" y="2880"/>
                    <a:pt x="4196" y="2880"/>
                  </a:cubicBezTo>
                  <a:cubicBezTo>
                    <a:pt x="4196" y="2880"/>
                    <a:pt x="2601" y="4040"/>
                    <a:pt x="1304" y="3133"/>
                  </a:cubicBezTo>
                  <a:cubicBezTo>
                    <a:pt x="0" y="2231"/>
                    <a:pt x="733" y="0"/>
                    <a:pt x="733" y="0"/>
                  </a:cubicBezTo>
                  <a:close/>
                </a:path>
              </a:pathLst>
            </a:custGeom>
            <a:solidFill>
              <a:srgbClr val="3876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754" name="Google Shape;2754;p29"/>
          <p:cNvGrpSpPr/>
          <p:nvPr/>
        </p:nvGrpSpPr>
        <p:grpSpPr>
          <a:xfrm rot="-2122794">
            <a:off x="4644373" y="-423667"/>
            <a:ext cx="2631847" cy="3505752"/>
            <a:chOff x="5911619" y="1210602"/>
            <a:chExt cx="2718530" cy="3664944"/>
          </a:xfrm>
        </p:grpSpPr>
        <p:grpSp>
          <p:nvGrpSpPr>
            <p:cNvPr id="2755" name="Google Shape;2755;p29"/>
            <p:cNvGrpSpPr/>
            <p:nvPr/>
          </p:nvGrpSpPr>
          <p:grpSpPr>
            <a:xfrm>
              <a:off x="6144743" y="1449698"/>
              <a:ext cx="2209840" cy="3425849"/>
              <a:chOff x="-2093107" y="1399985"/>
              <a:chExt cx="2209840" cy="3425849"/>
            </a:xfrm>
          </p:grpSpPr>
          <p:sp>
            <p:nvSpPr>
              <p:cNvPr id="2756" name="Google Shape;2756;p29"/>
              <p:cNvSpPr/>
              <p:nvPr/>
            </p:nvSpPr>
            <p:spPr>
              <a:xfrm rot="1580601">
                <a:off x="-339667" y="2682045"/>
                <a:ext cx="598" cy="1144"/>
              </a:xfrm>
              <a:custGeom>
                <a:avLst/>
                <a:gdLst/>
                <a:ahLst/>
                <a:cxnLst/>
                <a:rect l="l" t="t" r="r" b="b"/>
                <a:pathLst>
                  <a:path w="23" h="44" extrusionOk="0">
                    <a:moveTo>
                      <a:pt x="1" y="1"/>
                    </a:moveTo>
                    <a:cubicBezTo>
                      <a:pt x="1" y="1"/>
                      <a:pt x="1" y="22"/>
                      <a:pt x="22" y="44"/>
                    </a:cubicBezTo>
                    <a:cubicBezTo>
                      <a:pt x="1" y="22"/>
                      <a:pt x="1" y="22"/>
                      <a:pt x="1" y="1"/>
                    </a:cubicBezTo>
                    <a:close/>
                  </a:path>
                </a:pathLst>
              </a:custGeom>
              <a:solidFill>
                <a:srgbClr val="434343">
                  <a:alpha val="2809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57" name="Google Shape;2757;p29"/>
              <p:cNvSpPr/>
              <p:nvPr/>
            </p:nvSpPr>
            <p:spPr>
              <a:xfrm rot="1580601">
                <a:off x="-1875785" y="2376654"/>
                <a:ext cx="1704255" cy="1320152"/>
              </a:xfrm>
              <a:custGeom>
                <a:avLst/>
                <a:gdLst/>
                <a:ahLst/>
                <a:cxnLst/>
                <a:rect l="l" t="t" r="r" b="b"/>
                <a:pathLst>
                  <a:path w="65534" h="50764" extrusionOk="0">
                    <a:moveTo>
                      <a:pt x="1" y="1304"/>
                    </a:moveTo>
                    <a:lnTo>
                      <a:pt x="64208" y="50763"/>
                    </a:lnTo>
                    <a:lnTo>
                      <a:pt x="65534" y="49053"/>
                    </a:lnTo>
                    <a:lnTo>
                      <a:pt x="1005" y="0"/>
                    </a:lnTo>
                    <a:close/>
                  </a:path>
                </a:pathLst>
              </a:custGeom>
              <a:solidFill>
                <a:srgbClr val="434343">
                  <a:alpha val="2809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58" name="Google Shape;2758;p29"/>
              <p:cNvSpPr/>
              <p:nvPr/>
            </p:nvSpPr>
            <p:spPr>
              <a:xfrm rot="1580601">
                <a:off x="-1223097" y="2753469"/>
                <a:ext cx="570330" cy="450834"/>
              </a:xfrm>
              <a:custGeom>
                <a:avLst/>
                <a:gdLst/>
                <a:ahLst/>
                <a:cxnLst/>
                <a:rect l="l" t="t" r="r" b="b"/>
                <a:pathLst>
                  <a:path w="21931" h="17336" extrusionOk="0">
                    <a:moveTo>
                      <a:pt x="0" y="1497"/>
                    </a:moveTo>
                    <a:lnTo>
                      <a:pt x="20669" y="17335"/>
                    </a:lnTo>
                    <a:lnTo>
                      <a:pt x="21930" y="15796"/>
                    </a:lnTo>
                    <a:lnTo>
                      <a:pt x="1176" y="1"/>
                    </a:lnTo>
                    <a:close/>
                  </a:path>
                </a:pathLst>
              </a:custGeom>
              <a:solidFill>
                <a:srgbClr val="434343">
                  <a:alpha val="2809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59" name="Google Shape;2759;p29"/>
              <p:cNvSpPr/>
              <p:nvPr/>
            </p:nvSpPr>
            <p:spPr>
              <a:xfrm rot="1580601">
                <a:off x="-1979238" y="1547035"/>
                <a:ext cx="828228" cy="707042"/>
              </a:xfrm>
              <a:custGeom>
                <a:avLst/>
                <a:gdLst/>
                <a:ahLst/>
                <a:cxnLst/>
                <a:rect l="l" t="t" r="r" b="b"/>
                <a:pathLst>
                  <a:path w="31848" h="27188" extrusionOk="0">
                    <a:moveTo>
                      <a:pt x="1" y="11627"/>
                    </a:moveTo>
                    <a:lnTo>
                      <a:pt x="17527" y="24003"/>
                    </a:lnTo>
                    <a:cubicBezTo>
                      <a:pt x="18831" y="24922"/>
                      <a:pt x="20520" y="25179"/>
                      <a:pt x="22037" y="24666"/>
                    </a:cubicBezTo>
                    <a:lnTo>
                      <a:pt x="22037" y="24666"/>
                    </a:lnTo>
                    <a:cubicBezTo>
                      <a:pt x="23405" y="24217"/>
                      <a:pt x="24987" y="23789"/>
                      <a:pt x="25692" y="23939"/>
                    </a:cubicBezTo>
                    <a:lnTo>
                      <a:pt x="25692" y="23939"/>
                    </a:lnTo>
                    <a:cubicBezTo>
                      <a:pt x="26996" y="24217"/>
                      <a:pt x="29882" y="27188"/>
                      <a:pt x="29882" y="27188"/>
                    </a:cubicBezTo>
                    <a:lnTo>
                      <a:pt x="29882" y="27188"/>
                    </a:lnTo>
                    <a:lnTo>
                      <a:pt x="31848" y="24644"/>
                    </a:lnTo>
                    <a:cubicBezTo>
                      <a:pt x="31848" y="24644"/>
                      <a:pt x="28428" y="22721"/>
                      <a:pt x="27894" y="21588"/>
                    </a:cubicBezTo>
                    <a:lnTo>
                      <a:pt x="27894" y="21588"/>
                    </a:lnTo>
                    <a:cubicBezTo>
                      <a:pt x="27594" y="20925"/>
                      <a:pt x="27637" y="19493"/>
                      <a:pt x="27765" y="18189"/>
                    </a:cubicBezTo>
                    <a:lnTo>
                      <a:pt x="27765" y="18189"/>
                    </a:lnTo>
                    <a:cubicBezTo>
                      <a:pt x="27936" y="16522"/>
                      <a:pt x="27253" y="14855"/>
                      <a:pt x="25949" y="13786"/>
                    </a:cubicBezTo>
                    <a:lnTo>
                      <a:pt x="25949" y="13786"/>
                    </a:lnTo>
                    <a:lnTo>
                      <a:pt x="9256" y="0"/>
                    </a:lnTo>
                    <a:cubicBezTo>
                      <a:pt x="2779" y="3591"/>
                      <a:pt x="1" y="11627"/>
                      <a:pt x="1" y="11627"/>
                    </a:cubicBezTo>
                    <a:close/>
                  </a:path>
                </a:pathLst>
              </a:custGeom>
              <a:solidFill>
                <a:srgbClr val="434343">
                  <a:alpha val="2809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60" name="Google Shape;2760;p29"/>
              <p:cNvSpPr/>
              <p:nvPr/>
            </p:nvSpPr>
            <p:spPr>
              <a:xfrm rot="1580601">
                <a:off x="-824854" y="3971838"/>
                <a:ext cx="827682" cy="707068"/>
              </a:xfrm>
              <a:custGeom>
                <a:avLst/>
                <a:gdLst/>
                <a:ahLst/>
                <a:cxnLst/>
                <a:rect l="l" t="t" r="r" b="b"/>
                <a:pathLst>
                  <a:path w="31827" h="27189" extrusionOk="0">
                    <a:moveTo>
                      <a:pt x="1" y="2544"/>
                    </a:moveTo>
                    <a:cubicBezTo>
                      <a:pt x="1" y="2544"/>
                      <a:pt x="3421" y="4468"/>
                      <a:pt x="3934" y="5600"/>
                    </a:cubicBezTo>
                    <a:lnTo>
                      <a:pt x="3934" y="5600"/>
                    </a:lnTo>
                    <a:cubicBezTo>
                      <a:pt x="4254" y="6263"/>
                      <a:pt x="4212" y="7695"/>
                      <a:pt x="4083" y="8978"/>
                    </a:cubicBezTo>
                    <a:lnTo>
                      <a:pt x="4083" y="8978"/>
                    </a:lnTo>
                    <a:cubicBezTo>
                      <a:pt x="3912" y="10666"/>
                      <a:pt x="4596" y="12333"/>
                      <a:pt x="5900" y="13402"/>
                    </a:cubicBezTo>
                    <a:lnTo>
                      <a:pt x="5900" y="13402"/>
                    </a:lnTo>
                    <a:lnTo>
                      <a:pt x="22593" y="27188"/>
                    </a:lnTo>
                    <a:cubicBezTo>
                      <a:pt x="29070" y="23597"/>
                      <a:pt x="31827" y="15561"/>
                      <a:pt x="31827" y="15561"/>
                    </a:cubicBezTo>
                    <a:lnTo>
                      <a:pt x="31827" y="15561"/>
                    </a:lnTo>
                    <a:lnTo>
                      <a:pt x="14322" y="3185"/>
                    </a:lnTo>
                    <a:cubicBezTo>
                      <a:pt x="12996" y="2266"/>
                      <a:pt x="11329" y="2010"/>
                      <a:pt x="9790" y="2523"/>
                    </a:cubicBezTo>
                    <a:lnTo>
                      <a:pt x="9790" y="2523"/>
                    </a:lnTo>
                    <a:cubicBezTo>
                      <a:pt x="8444" y="2971"/>
                      <a:pt x="6862" y="3378"/>
                      <a:pt x="6157" y="3249"/>
                    </a:cubicBezTo>
                    <a:lnTo>
                      <a:pt x="6157" y="3249"/>
                    </a:lnTo>
                    <a:cubicBezTo>
                      <a:pt x="4853" y="2971"/>
                      <a:pt x="1967" y="1"/>
                      <a:pt x="1967" y="1"/>
                    </a:cubicBezTo>
                    <a:lnTo>
                      <a:pt x="1967" y="1"/>
                    </a:lnTo>
                    <a:close/>
                  </a:path>
                </a:pathLst>
              </a:custGeom>
              <a:solidFill>
                <a:srgbClr val="434343">
                  <a:alpha val="2809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61" name="Google Shape;2761;p29"/>
              <p:cNvSpPr/>
              <p:nvPr/>
            </p:nvSpPr>
            <p:spPr>
              <a:xfrm rot="1580601">
                <a:off x="-1315284" y="2255909"/>
                <a:ext cx="79525" cy="90058"/>
              </a:xfrm>
              <a:custGeom>
                <a:avLst/>
                <a:gdLst/>
                <a:ahLst/>
                <a:cxnLst/>
                <a:rect l="l" t="t" r="r" b="b"/>
                <a:pathLst>
                  <a:path w="3058" h="3463" extrusionOk="0">
                    <a:moveTo>
                      <a:pt x="1" y="2544"/>
                    </a:moveTo>
                    <a:lnTo>
                      <a:pt x="1176" y="3463"/>
                    </a:lnTo>
                    <a:lnTo>
                      <a:pt x="3057" y="855"/>
                    </a:lnTo>
                    <a:lnTo>
                      <a:pt x="1967" y="0"/>
                    </a:lnTo>
                    <a:close/>
                  </a:path>
                </a:pathLst>
              </a:custGeom>
              <a:solidFill>
                <a:srgbClr val="434343">
                  <a:alpha val="2809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762" name="Google Shape;2762;p29"/>
            <p:cNvSpPr/>
            <p:nvPr/>
          </p:nvSpPr>
          <p:spPr>
            <a:xfrm rot="1580601">
              <a:off x="6494914" y="1399573"/>
              <a:ext cx="1551940" cy="2992134"/>
            </a:xfrm>
            <a:custGeom>
              <a:avLst/>
              <a:gdLst/>
              <a:ahLst/>
              <a:cxnLst/>
              <a:rect l="l" t="t" r="r" b="b"/>
              <a:pathLst>
                <a:path w="59677" h="115057" extrusionOk="0">
                  <a:moveTo>
                    <a:pt x="50657" y="0"/>
                  </a:moveTo>
                  <a:cubicBezTo>
                    <a:pt x="50230" y="342"/>
                    <a:pt x="22593" y="21610"/>
                    <a:pt x="10132" y="50400"/>
                  </a:cubicBezTo>
                  <a:lnTo>
                    <a:pt x="10132" y="50400"/>
                  </a:lnTo>
                  <a:cubicBezTo>
                    <a:pt x="0" y="73805"/>
                    <a:pt x="7011" y="101527"/>
                    <a:pt x="10110" y="111380"/>
                  </a:cubicBezTo>
                  <a:lnTo>
                    <a:pt x="10110" y="111380"/>
                  </a:lnTo>
                  <a:cubicBezTo>
                    <a:pt x="10132" y="111466"/>
                    <a:pt x="10153" y="111551"/>
                    <a:pt x="10175" y="111637"/>
                  </a:cubicBezTo>
                  <a:lnTo>
                    <a:pt x="10175" y="111637"/>
                  </a:lnTo>
                  <a:cubicBezTo>
                    <a:pt x="10730" y="113390"/>
                    <a:pt x="11158" y="114522"/>
                    <a:pt x="11307" y="114907"/>
                  </a:cubicBezTo>
                  <a:lnTo>
                    <a:pt x="11307" y="114907"/>
                  </a:lnTo>
                  <a:cubicBezTo>
                    <a:pt x="11329" y="115014"/>
                    <a:pt x="11350" y="115057"/>
                    <a:pt x="11350" y="115057"/>
                  </a:cubicBezTo>
                  <a:lnTo>
                    <a:pt x="11350" y="115057"/>
                  </a:lnTo>
                  <a:cubicBezTo>
                    <a:pt x="11350" y="115057"/>
                    <a:pt x="44074" y="95286"/>
                    <a:pt x="51875" y="64657"/>
                  </a:cubicBezTo>
                  <a:lnTo>
                    <a:pt x="51875" y="64657"/>
                  </a:lnTo>
                  <a:cubicBezTo>
                    <a:pt x="59677" y="34028"/>
                    <a:pt x="50657" y="0"/>
                    <a:pt x="50657" y="0"/>
                  </a:cubicBezTo>
                  <a:lnTo>
                    <a:pt x="50657" y="0"/>
                  </a:lnTo>
                  <a:close/>
                </a:path>
              </a:pathLst>
            </a:custGeom>
            <a:solidFill>
              <a:srgbClr val="434343">
                <a:alpha val="28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763" name="Google Shape;2763;p29"/>
          <p:cNvGrpSpPr/>
          <p:nvPr/>
        </p:nvGrpSpPr>
        <p:grpSpPr>
          <a:xfrm rot="-551962">
            <a:off x="4344176" y="-321228"/>
            <a:ext cx="2914053" cy="2888095"/>
            <a:chOff x="560325" y="857150"/>
            <a:chExt cx="2824600" cy="2910100"/>
          </a:xfrm>
        </p:grpSpPr>
        <p:sp>
          <p:nvSpPr>
            <p:cNvPr id="2764" name="Google Shape;2764;p29"/>
            <p:cNvSpPr/>
            <p:nvPr/>
          </p:nvSpPr>
          <p:spPr>
            <a:xfrm>
              <a:off x="1210100" y="857150"/>
              <a:ext cx="1491925" cy="2876425"/>
            </a:xfrm>
            <a:custGeom>
              <a:avLst/>
              <a:gdLst/>
              <a:ahLst/>
              <a:cxnLst/>
              <a:rect l="l" t="t" r="r" b="b"/>
              <a:pathLst>
                <a:path w="59677" h="115057" extrusionOk="0">
                  <a:moveTo>
                    <a:pt x="50657" y="0"/>
                  </a:moveTo>
                  <a:cubicBezTo>
                    <a:pt x="50230" y="342"/>
                    <a:pt x="22593" y="21610"/>
                    <a:pt x="10132" y="50400"/>
                  </a:cubicBezTo>
                  <a:lnTo>
                    <a:pt x="10132" y="50400"/>
                  </a:lnTo>
                  <a:cubicBezTo>
                    <a:pt x="0" y="73805"/>
                    <a:pt x="7011" y="101527"/>
                    <a:pt x="10110" y="111380"/>
                  </a:cubicBezTo>
                  <a:lnTo>
                    <a:pt x="10110" y="111380"/>
                  </a:lnTo>
                  <a:cubicBezTo>
                    <a:pt x="10132" y="111466"/>
                    <a:pt x="10153" y="111551"/>
                    <a:pt x="10175" y="111637"/>
                  </a:cubicBezTo>
                  <a:lnTo>
                    <a:pt x="10175" y="111637"/>
                  </a:lnTo>
                  <a:cubicBezTo>
                    <a:pt x="10730" y="113390"/>
                    <a:pt x="11158" y="114522"/>
                    <a:pt x="11307" y="114907"/>
                  </a:cubicBezTo>
                  <a:lnTo>
                    <a:pt x="11307" y="114907"/>
                  </a:lnTo>
                  <a:cubicBezTo>
                    <a:pt x="11329" y="115014"/>
                    <a:pt x="11350" y="115057"/>
                    <a:pt x="11350" y="115057"/>
                  </a:cubicBezTo>
                  <a:lnTo>
                    <a:pt x="11350" y="115057"/>
                  </a:lnTo>
                  <a:cubicBezTo>
                    <a:pt x="11350" y="115057"/>
                    <a:pt x="44074" y="95286"/>
                    <a:pt x="51875" y="64657"/>
                  </a:cubicBezTo>
                  <a:lnTo>
                    <a:pt x="51875" y="64657"/>
                  </a:lnTo>
                  <a:cubicBezTo>
                    <a:pt x="59677" y="34028"/>
                    <a:pt x="50657" y="0"/>
                    <a:pt x="50657" y="0"/>
                  </a:cubicBezTo>
                  <a:lnTo>
                    <a:pt x="50657" y="0"/>
                  </a:lnTo>
                  <a:close/>
                </a:path>
              </a:pathLst>
            </a:custGeom>
            <a:solidFill>
              <a:srgbClr val="FF59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5" name="Google Shape;2765;p29"/>
            <p:cNvSpPr/>
            <p:nvPr/>
          </p:nvSpPr>
          <p:spPr>
            <a:xfrm>
              <a:off x="1210100" y="857150"/>
              <a:ext cx="1491925" cy="2876425"/>
            </a:xfrm>
            <a:custGeom>
              <a:avLst/>
              <a:gdLst/>
              <a:ahLst/>
              <a:cxnLst/>
              <a:rect l="l" t="t" r="r" b="b"/>
              <a:pathLst>
                <a:path w="59677" h="115057" extrusionOk="0">
                  <a:moveTo>
                    <a:pt x="11350" y="115057"/>
                  </a:moveTo>
                  <a:cubicBezTo>
                    <a:pt x="11350" y="115057"/>
                    <a:pt x="11329" y="115014"/>
                    <a:pt x="11307" y="114907"/>
                  </a:cubicBezTo>
                  <a:cubicBezTo>
                    <a:pt x="11158" y="114522"/>
                    <a:pt x="10730" y="113390"/>
                    <a:pt x="10175" y="111637"/>
                  </a:cubicBezTo>
                  <a:cubicBezTo>
                    <a:pt x="10153" y="111551"/>
                    <a:pt x="9747" y="110440"/>
                    <a:pt x="9704" y="110333"/>
                  </a:cubicBezTo>
                  <a:cubicBezTo>
                    <a:pt x="6626" y="100501"/>
                    <a:pt x="0" y="73805"/>
                    <a:pt x="10132" y="50400"/>
                  </a:cubicBezTo>
                  <a:cubicBezTo>
                    <a:pt x="22593" y="21610"/>
                    <a:pt x="50230" y="342"/>
                    <a:pt x="50657" y="0"/>
                  </a:cubicBezTo>
                  <a:lnTo>
                    <a:pt x="50657" y="0"/>
                  </a:lnTo>
                  <a:cubicBezTo>
                    <a:pt x="50657" y="0"/>
                    <a:pt x="59677" y="34028"/>
                    <a:pt x="51875" y="64657"/>
                  </a:cubicBezTo>
                  <a:cubicBezTo>
                    <a:pt x="44074" y="95286"/>
                    <a:pt x="11350" y="115057"/>
                    <a:pt x="11350" y="115057"/>
                  </a:cubicBezTo>
                  <a:close/>
                </a:path>
              </a:pathLst>
            </a:custGeom>
            <a:solidFill>
              <a:srgbClr val="E69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6" name="Google Shape;2766;p29"/>
            <p:cNvSpPr/>
            <p:nvPr/>
          </p:nvSpPr>
          <p:spPr>
            <a:xfrm>
              <a:off x="1285975" y="1945075"/>
              <a:ext cx="1149950" cy="1520800"/>
            </a:xfrm>
            <a:custGeom>
              <a:avLst/>
              <a:gdLst/>
              <a:ahLst/>
              <a:cxnLst/>
              <a:rect l="l" t="t" r="r" b="b"/>
              <a:pathLst>
                <a:path w="45998" h="60832" extrusionOk="0">
                  <a:moveTo>
                    <a:pt x="44779" y="18511"/>
                  </a:moveTo>
                  <a:cubicBezTo>
                    <a:pt x="43540" y="8337"/>
                    <a:pt x="30993" y="5131"/>
                    <a:pt x="30993" y="5131"/>
                  </a:cubicBezTo>
                  <a:cubicBezTo>
                    <a:pt x="30993" y="5131"/>
                    <a:pt x="19109" y="1"/>
                    <a:pt x="11927" y="7289"/>
                  </a:cubicBezTo>
                  <a:cubicBezTo>
                    <a:pt x="4724" y="14599"/>
                    <a:pt x="1" y="47579"/>
                    <a:pt x="4639" y="53906"/>
                  </a:cubicBezTo>
                  <a:cubicBezTo>
                    <a:pt x="6733" y="56770"/>
                    <a:pt x="12846" y="58288"/>
                    <a:pt x="12846" y="58288"/>
                  </a:cubicBezTo>
                  <a:cubicBezTo>
                    <a:pt x="12846" y="58288"/>
                    <a:pt x="18617" y="60831"/>
                    <a:pt x="22016" y="59848"/>
                  </a:cubicBezTo>
                  <a:cubicBezTo>
                    <a:pt x="29561" y="57668"/>
                    <a:pt x="45998" y="28685"/>
                    <a:pt x="44779" y="18511"/>
                  </a:cubicBezTo>
                  <a:close/>
                </a:path>
              </a:pathLst>
            </a:custGeom>
            <a:solidFill>
              <a:srgbClr val="FF99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7" name="Google Shape;2767;p29"/>
            <p:cNvSpPr/>
            <p:nvPr/>
          </p:nvSpPr>
          <p:spPr>
            <a:xfrm>
              <a:off x="1344225" y="2131050"/>
              <a:ext cx="1035050" cy="1228475"/>
            </a:xfrm>
            <a:custGeom>
              <a:avLst/>
              <a:gdLst/>
              <a:ahLst/>
              <a:cxnLst/>
              <a:rect l="l" t="t" r="r" b="b"/>
              <a:pathLst>
                <a:path w="41402" h="49139" extrusionOk="0">
                  <a:moveTo>
                    <a:pt x="10025" y="3163"/>
                  </a:moveTo>
                  <a:cubicBezTo>
                    <a:pt x="3634" y="9255"/>
                    <a:pt x="0" y="37426"/>
                    <a:pt x="4339" y="42940"/>
                  </a:cubicBezTo>
                  <a:lnTo>
                    <a:pt x="4339" y="42940"/>
                  </a:lnTo>
                  <a:cubicBezTo>
                    <a:pt x="6306" y="45441"/>
                    <a:pt x="11884" y="46852"/>
                    <a:pt x="11884" y="46852"/>
                  </a:cubicBezTo>
                  <a:lnTo>
                    <a:pt x="11884" y="46852"/>
                  </a:lnTo>
                  <a:cubicBezTo>
                    <a:pt x="11884" y="46852"/>
                    <a:pt x="17164" y="49139"/>
                    <a:pt x="20242" y="48369"/>
                  </a:cubicBezTo>
                  <a:lnTo>
                    <a:pt x="20242" y="48369"/>
                  </a:lnTo>
                  <a:cubicBezTo>
                    <a:pt x="27060" y="46659"/>
                    <a:pt x="41402" y="22165"/>
                    <a:pt x="40077" y="13423"/>
                  </a:cubicBezTo>
                  <a:lnTo>
                    <a:pt x="40077" y="13423"/>
                  </a:lnTo>
                  <a:cubicBezTo>
                    <a:pt x="38752" y="4681"/>
                    <a:pt x="27316" y="1689"/>
                    <a:pt x="27316" y="1689"/>
                  </a:cubicBezTo>
                  <a:lnTo>
                    <a:pt x="27316" y="1689"/>
                  </a:lnTo>
                  <a:cubicBezTo>
                    <a:pt x="27316" y="1689"/>
                    <a:pt x="23341" y="0"/>
                    <a:pt x="18810" y="0"/>
                  </a:cubicBezTo>
                  <a:lnTo>
                    <a:pt x="18810" y="0"/>
                  </a:lnTo>
                  <a:cubicBezTo>
                    <a:pt x="15817" y="0"/>
                    <a:pt x="12568" y="727"/>
                    <a:pt x="10025" y="3163"/>
                  </a:cubicBezTo>
                  <a:close/>
                </a:path>
              </a:pathLst>
            </a:custGeom>
            <a:solidFill>
              <a:srgbClr val="FF851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8" name="Google Shape;2768;p29"/>
            <p:cNvSpPr/>
            <p:nvPr/>
          </p:nvSpPr>
          <p:spPr>
            <a:xfrm>
              <a:off x="1404075" y="2173250"/>
              <a:ext cx="929250" cy="1130175"/>
            </a:xfrm>
            <a:custGeom>
              <a:avLst/>
              <a:gdLst/>
              <a:ahLst/>
              <a:cxnLst/>
              <a:rect l="l" t="t" r="r" b="b"/>
              <a:pathLst>
                <a:path w="37170" h="45207" extrusionOk="0">
                  <a:moveTo>
                    <a:pt x="10602" y="1304"/>
                  </a:moveTo>
                  <a:cubicBezTo>
                    <a:pt x="10495" y="1347"/>
                    <a:pt x="10388" y="1411"/>
                    <a:pt x="10281" y="1475"/>
                  </a:cubicBezTo>
                  <a:lnTo>
                    <a:pt x="10281" y="1475"/>
                  </a:lnTo>
                  <a:cubicBezTo>
                    <a:pt x="10238" y="1497"/>
                    <a:pt x="10196" y="1518"/>
                    <a:pt x="10174" y="1540"/>
                  </a:cubicBezTo>
                  <a:lnTo>
                    <a:pt x="10174" y="1540"/>
                  </a:lnTo>
                  <a:cubicBezTo>
                    <a:pt x="9512" y="1903"/>
                    <a:pt x="8870" y="2373"/>
                    <a:pt x="8293" y="2929"/>
                  </a:cubicBezTo>
                  <a:lnTo>
                    <a:pt x="8293" y="2929"/>
                  </a:lnTo>
                  <a:cubicBezTo>
                    <a:pt x="6754" y="4404"/>
                    <a:pt x="5408" y="7204"/>
                    <a:pt x="4296" y="10666"/>
                  </a:cubicBezTo>
                  <a:lnTo>
                    <a:pt x="4296" y="10666"/>
                  </a:lnTo>
                  <a:cubicBezTo>
                    <a:pt x="1090" y="20691"/>
                    <a:pt x="0" y="36144"/>
                    <a:pt x="2993" y="39949"/>
                  </a:cubicBezTo>
                  <a:lnTo>
                    <a:pt x="2993" y="39949"/>
                  </a:lnTo>
                  <a:cubicBezTo>
                    <a:pt x="4831" y="42278"/>
                    <a:pt x="10025" y="43604"/>
                    <a:pt x="10025" y="43604"/>
                  </a:cubicBezTo>
                  <a:lnTo>
                    <a:pt x="10025" y="43604"/>
                  </a:lnTo>
                  <a:cubicBezTo>
                    <a:pt x="10025" y="43604"/>
                    <a:pt x="12611" y="44715"/>
                    <a:pt x="15112" y="45057"/>
                  </a:cubicBezTo>
                  <a:lnTo>
                    <a:pt x="15112" y="45057"/>
                  </a:lnTo>
                  <a:cubicBezTo>
                    <a:pt x="16074" y="45185"/>
                    <a:pt x="17014" y="45207"/>
                    <a:pt x="17805" y="45014"/>
                  </a:cubicBezTo>
                  <a:lnTo>
                    <a:pt x="17805" y="45014"/>
                  </a:lnTo>
                  <a:cubicBezTo>
                    <a:pt x="19472" y="44587"/>
                    <a:pt x="21609" y="42727"/>
                    <a:pt x="23854" y="40034"/>
                  </a:cubicBezTo>
                  <a:lnTo>
                    <a:pt x="23854" y="40034"/>
                  </a:lnTo>
                  <a:cubicBezTo>
                    <a:pt x="23896" y="39991"/>
                    <a:pt x="23918" y="39949"/>
                    <a:pt x="23961" y="39906"/>
                  </a:cubicBezTo>
                  <a:lnTo>
                    <a:pt x="23961" y="39906"/>
                  </a:lnTo>
                  <a:cubicBezTo>
                    <a:pt x="30223" y="32318"/>
                    <a:pt x="37170" y="18446"/>
                    <a:pt x="36272" y="12504"/>
                  </a:cubicBezTo>
                  <a:lnTo>
                    <a:pt x="36272" y="12504"/>
                  </a:lnTo>
                  <a:cubicBezTo>
                    <a:pt x="35032" y="4361"/>
                    <a:pt x="24388" y="1561"/>
                    <a:pt x="24388" y="1561"/>
                  </a:cubicBezTo>
                  <a:lnTo>
                    <a:pt x="24388" y="1561"/>
                  </a:lnTo>
                  <a:cubicBezTo>
                    <a:pt x="24388" y="1561"/>
                    <a:pt x="21054" y="150"/>
                    <a:pt x="17078" y="22"/>
                  </a:cubicBezTo>
                  <a:lnTo>
                    <a:pt x="17078" y="22"/>
                  </a:lnTo>
                  <a:cubicBezTo>
                    <a:pt x="16886" y="1"/>
                    <a:pt x="16672" y="1"/>
                    <a:pt x="16458" y="1"/>
                  </a:cubicBezTo>
                  <a:lnTo>
                    <a:pt x="16458" y="1"/>
                  </a:lnTo>
                  <a:cubicBezTo>
                    <a:pt x="14513" y="1"/>
                    <a:pt x="12461" y="321"/>
                    <a:pt x="10602" y="1304"/>
                  </a:cubicBezTo>
                </a:path>
              </a:pathLst>
            </a:custGeom>
            <a:solidFill>
              <a:srgbClr val="3876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9" name="Google Shape;2769;p29"/>
            <p:cNvSpPr/>
            <p:nvPr/>
          </p:nvSpPr>
          <p:spPr>
            <a:xfrm>
              <a:off x="2019100" y="1046300"/>
              <a:ext cx="547200" cy="696825"/>
            </a:xfrm>
            <a:custGeom>
              <a:avLst/>
              <a:gdLst/>
              <a:ahLst/>
              <a:cxnLst/>
              <a:rect l="l" t="t" r="r" b="b"/>
              <a:pathLst>
                <a:path w="21888" h="27873" extrusionOk="0">
                  <a:moveTo>
                    <a:pt x="19579" y="16886"/>
                  </a:moveTo>
                  <a:cubicBezTo>
                    <a:pt x="17250" y="23683"/>
                    <a:pt x="11500" y="27873"/>
                    <a:pt x="6755" y="26248"/>
                  </a:cubicBezTo>
                  <a:cubicBezTo>
                    <a:pt x="1989" y="24602"/>
                    <a:pt x="1" y="17784"/>
                    <a:pt x="2331" y="10987"/>
                  </a:cubicBezTo>
                  <a:cubicBezTo>
                    <a:pt x="4639" y="4190"/>
                    <a:pt x="10389" y="1"/>
                    <a:pt x="15155" y="1625"/>
                  </a:cubicBezTo>
                  <a:cubicBezTo>
                    <a:pt x="19921" y="3250"/>
                    <a:pt x="21888" y="10089"/>
                    <a:pt x="19579" y="16886"/>
                  </a:cubicBezTo>
                  <a:close/>
                </a:path>
              </a:pathLst>
            </a:custGeom>
            <a:solidFill>
              <a:srgbClr val="F6B2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0" name="Google Shape;2770;p29"/>
            <p:cNvSpPr/>
            <p:nvPr/>
          </p:nvSpPr>
          <p:spPr>
            <a:xfrm>
              <a:off x="2046350" y="1149450"/>
              <a:ext cx="492700" cy="518875"/>
            </a:xfrm>
            <a:custGeom>
              <a:avLst/>
              <a:gdLst/>
              <a:ahLst/>
              <a:cxnLst/>
              <a:rect l="l" t="t" r="r" b="b"/>
              <a:pathLst>
                <a:path w="19708" h="20755" extrusionOk="0">
                  <a:moveTo>
                    <a:pt x="1796" y="7053"/>
                  </a:moveTo>
                  <a:cubicBezTo>
                    <a:pt x="1" y="12247"/>
                    <a:pt x="2181" y="17698"/>
                    <a:pt x="6648" y="19215"/>
                  </a:cubicBezTo>
                  <a:lnTo>
                    <a:pt x="6648" y="19215"/>
                  </a:lnTo>
                  <a:cubicBezTo>
                    <a:pt x="11094" y="20754"/>
                    <a:pt x="16160" y="17762"/>
                    <a:pt x="17934" y="12568"/>
                  </a:cubicBezTo>
                  <a:lnTo>
                    <a:pt x="17934" y="12568"/>
                  </a:lnTo>
                  <a:cubicBezTo>
                    <a:pt x="19708" y="7374"/>
                    <a:pt x="17528" y="1924"/>
                    <a:pt x="13082" y="385"/>
                  </a:cubicBezTo>
                  <a:lnTo>
                    <a:pt x="13082" y="385"/>
                  </a:lnTo>
                  <a:cubicBezTo>
                    <a:pt x="12291" y="128"/>
                    <a:pt x="11479" y="0"/>
                    <a:pt x="10667" y="0"/>
                  </a:cubicBezTo>
                  <a:lnTo>
                    <a:pt x="10667" y="0"/>
                  </a:lnTo>
                  <a:cubicBezTo>
                    <a:pt x="6926" y="0"/>
                    <a:pt x="3250" y="2779"/>
                    <a:pt x="1796" y="7053"/>
                  </a:cubicBezTo>
                  <a:close/>
                </a:path>
              </a:pathLst>
            </a:custGeom>
            <a:solidFill>
              <a:srgbClr val="3876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1" name="Google Shape;2771;p29"/>
            <p:cNvSpPr/>
            <p:nvPr/>
          </p:nvSpPr>
          <p:spPr>
            <a:xfrm>
              <a:off x="2070950" y="1173475"/>
              <a:ext cx="444050" cy="467600"/>
            </a:xfrm>
            <a:custGeom>
              <a:avLst/>
              <a:gdLst/>
              <a:ahLst/>
              <a:cxnLst/>
              <a:rect l="l" t="t" r="r" b="b"/>
              <a:pathLst>
                <a:path w="17762" h="18704" extrusionOk="0">
                  <a:moveTo>
                    <a:pt x="1603" y="6370"/>
                  </a:moveTo>
                  <a:cubicBezTo>
                    <a:pt x="0" y="11051"/>
                    <a:pt x="1966" y="15967"/>
                    <a:pt x="5985" y="17335"/>
                  </a:cubicBezTo>
                  <a:lnTo>
                    <a:pt x="5985" y="17335"/>
                  </a:lnTo>
                  <a:cubicBezTo>
                    <a:pt x="10003" y="18703"/>
                    <a:pt x="14556" y="16010"/>
                    <a:pt x="16159" y="11329"/>
                  </a:cubicBezTo>
                  <a:lnTo>
                    <a:pt x="16159" y="11329"/>
                  </a:lnTo>
                  <a:cubicBezTo>
                    <a:pt x="17762" y="6648"/>
                    <a:pt x="15796" y="1732"/>
                    <a:pt x="11777" y="364"/>
                  </a:cubicBezTo>
                  <a:lnTo>
                    <a:pt x="11777" y="364"/>
                  </a:lnTo>
                  <a:cubicBezTo>
                    <a:pt x="11072" y="108"/>
                    <a:pt x="10345" y="1"/>
                    <a:pt x="9618" y="1"/>
                  </a:cubicBezTo>
                  <a:lnTo>
                    <a:pt x="9618" y="1"/>
                  </a:lnTo>
                  <a:cubicBezTo>
                    <a:pt x="6241" y="1"/>
                    <a:pt x="2907" y="2502"/>
                    <a:pt x="1603" y="6370"/>
                  </a:cubicBezTo>
                </a:path>
              </a:pathLst>
            </a:custGeom>
            <a:solidFill>
              <a:srgbClr val="B45F0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2" name="Google Shape;2772;p29"/>
            <p:cNvSpPr/>
            <p:nvPr/>
          </p:nvSpPr>
          <p:spPr>
            <a:xfrm>
              <a:off x="1858275" y="1543800"/>
              <a:ext cx="86575" cy="96725"/>
            </a:xfrm>
            <a:custGeom>
              <a:avLst/>
              <a:gdLst/>
              <a:ahLst/>
              <a:cxnLst/>
              <a:rect l="l" t="t" r="r" b="b"/>
              <a:pathLst>
                <a:path w="3463" h="3869" extrusionOk="0">
                  <a:moveTo>
                    <a:pt x="2138" y="449"/>
                  </a:moveTo>
                  <a:cubicBezTo>
                    <a:pt x="834" y="0"/>
                    <a:pt x="0" y="1881"/>
                    <a:pt x="64" y="2415"/>
                  </a:cubicBezTo>
                  <a:cubicBezTo>
                    <a:pt x="128" y="3228"/>
                    <a:pt x="1112" y="3484"/>
                    <a:pt x="1112" y="3484"/>
                  </a:cubicBezTo>
                  <a:cubicBezTo>
                    <a:pt x="1112" y="3484"/>
                    <a:pt x="2031" y="3869"/>
                    <a:pt x="2586" y="3292"/>
                  </a:cubicBezTo>
                  <a:cubicBezTo>
                    <a:pt x="2971" y="2907"/>
                    <a:pt x="3463" y="898"/>
                    <a:pt x="2138" y="44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3" name="Google Shape;2773;p29"/>
            <p:cNvSpPr/>
            <p:nvPr/>
          </p:nvSpPr>
          <p:spPr>
            <a:xfrm>
              <a:off x="1865750" y="1544850"/>
              <a:ext cx="75900" cy="61475"/>
            </a:xfrm>
            <a:custGeom>
              <a:avLst/>
              <a:gdLst/>
              <a:ahLst/>
              <a:cxnLst/>
              <a:rect l="l" t="t" r="r" b="b"/>
              <a:pathLst>
                <a:path w="3036" h="2459" extrusionOk="0">
                  <a:moveTo>
                    <a:pt x="0" y="1476"/>
                  </a:moveTo>
                  <a:cubicBezTo>
                    <a:pt x="0" y="1476"/>
                    <a:pt x="620" y="727"/>
                    <a:pt x="1625" y="1069"/>
                  </a:cubicBezTo>
                  <a:cubicBezTo>
                    <a:pt x="2629" y="1411"/>
                    <a:pt x="2629" y="2459"/>
                    <a:pt x="2629" y="2459"/>
                  </a:cubicBezTo>
                  <a:cubicBezTo>
                    <a:pt x="2629" y="2459"/>
                    <a:pt x="3036" y="813"/>
                    <a:pt x="1839" y="407"/>
                  </a:cubicBezTo>
                  <a:cubicBezTo>
                    <a:pt x="663" y="1"/>
                    <a:pt x="0" y="1476"/>
                    <a:pt x="0" y="1476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4" name="Google Shape;2774;p29"/>
            <p:cNvSpPr/>
            <p:nvPr/>
          </p:nvSpPr>
          <p:spPr>
            <a:xfrm>
              <a:off x="1704375" y="1825400"/>
              <a:ext cx="86600" cy="97275"/>
            </a:xfrm>
            <a:custGeom>
              <a:avLst/>
              <a:gdLst/>
              <a:ahLst/>
              <a:cxnLst/>
              <a:rect l="l" t="t" r="r" b="b"/>
              <a:pathLst>
                <a:path w="3464" h="3891" extrusionOk="0">
                  <a:moveTo>
                    <a:pt x="2138" y="449"/>
                  </a:moveTo>
                  <a:cubicBezTo>
                    <a:pt x="813" y="0"/>
                    <a:pt x="0" y="1902"/>
                    <a:pt x="43" y="2437"/>
                  </a:cubicBezTo>
                  <a:cubicBezTo>
                    <a:pt x="129" y="3228"/>
                    <a:pt x="1112" y="3484"/>
                    <a:pt x="1112" y="3484"/>
                  </a:cubicBezTo>
                  <a:cubicBezTo>
                    <a:pt x="1112" y="3484"/>
                    <a:pt x="2031" y="3890"/>
                    <a:pt x="2587" y="3292"/>
                  </a:cubicBezTo>
                  <a:cubicBezTo>
                    <a:pt x="2950" y="2907"/>
                    <a:pt x="3463" y="898"/>
                    <a:pt x="2138" y="44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5" name="Google Shape;2775;p29"/>
            <p:cNvSpPr/>
            <p:nvPr/>
          </p:nvSpPr>
          <p:spPr>
            <a:xfrm>
              <a:off x="1711850" y="1826450"/>
              <a:ext cx="75900" cy="61475"/>
            </a:xfrm>
            <a:custGeom>
              <a:avLst/>
              <a:gdLst/>
              <a:ahLst/>
              <a:cxnLst/>
              <a:rect l="l" t="t" r="r" b="b"/>
              <a:pathLst>
                <a:path w="3036" h="2459" extrusionOk="0">
                  <a:moveTo>
                    <a:pt x="1" y="1476"/>
                  </a:moveTo>
                  <a:cubicBezTo>
                    <a:pt x="1" y="1476"/>
                    <a:pt x="599" y="749"/>
                    <a:pt x="1604" y="1091"/>
                  </a:cubicBezTo>
                  <a:cubicBezTo>
                    <a:pt x="2630" y="1433"/>
                    <a:pt x="2630" y="2459"/>
                    <a:pt x="2630" y="2459"/>
                  </a:cubicBezTo>
                  <a:cubicBezTo>
                    <a:pt x="2630" y="2459"/>
                    <a:pt x="3036" y="813"/>
                    <a:pt x="1839" y="407"/>
                  </a:cubicBezTo>
                  <a:cubicBezTo>
                    <a:pt x="663" y="1"/>
                    <a:pt x="1" y="1476"/>
                    <a:pt x="1" y="1476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6" name="Google Shape;2776;p29"/>
            <p:cNvSpPr/>
            <p:nvPr/>
          </p:nvSpPr>
          <p:spPr>
            <a:xfrm>
              <a:off x="2392075" y="2060500"/>
              <a:ext cx="86600" cy="96750"/>
            </a:xfrm>
            <a:custGeom>
              <a:avLst/>
              <a:gdLst/>
              <a:ahLst/>
              <a:cxnLst/>
              <a:rect l="l" t="t" r="r" b="b"/>
              <a:pathLst>
                <a:path w="3464" h="3870" extrusionOk="0">
                  <a:moveTo>
                    <a:pt x="2138" y="450"/>
                  </a:moveTo>
                  <a:cubicBezTo>
                    <a:pt x="813" y="1"/>
                    <a:pt x="1" y="1882"/>
                    <a:pt x="44" y="2416"/>
                  </a:cubicBezTo>
                  <a:cubicBezTo>
                    <a:pt x="129" y="3228"/>
                    <a:pt x="1112" y="3485"/>
                    <a:pt x="1112" y="3485"/>
                  </a:cubicBezTo>
                  <a:cubicBezTo>
                    <a:pt x="1112" y="3485"/>
                    <a:pt x="2031" y="3869"/>
                    <a:pt x="2587" y="3292"/>
                  </a:cubicBezTo>
                  <a:cubicBezTo>
                    <a:pt x="2951" y="2908"/>
                    <a:pt x="3463" y="898"/>
                    <a:pt x="2138" y="45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7" name="Google Shape;2777;p29"/>
            <p:cNvSpPr/>
            <p:nvPr/>
          </p:nvSpPr>
          <p:spPr>
            <a:xfrm>
              <a:off x="2399575" y="2061575"/>
              <a:ext cx="75900" cy="61475"/>
            </a:xfrm>
            <a:custGeom>
              <a:avLst/>
              <a:gdLst/>
              <a:ahLst/>
              <a:cxnLst/>
              <a:rect l="l" t="t" r="r" b="b"/>
              <a:pathLst>
                <a:path w="3036" h="2459" extrusionOk="0">
                  <a:moveTo>
                    <a:pt x="0" y="1475"/>
                  </a:moveTo>
                  <a:cubicBezTo>
                    <a:pt x="0" y="1475"/>
                    <a:pt x="599" y="727"/>
                    <a:pt x="1603" y="1069"/>
                  </a:cubicBezTo>
                  <a:cubicBezTo>
                    <a:pt x="2629" y="1411"/>
                    <a:pt x="2629" y="2458"/>
                    <a:pt x="2629" y="2458"/>
                  </a:cubicBezTo>
                  <a:cubicBezTo>
                    <a:pt x="2629" y="2458"/>
                    <a:pt x="3035" y="813"/>
                    <a:pt x="1838" y="407"/>
                  </a:cubicBezTo>
                  <a:cubicBezTo>
                    <a:pt x="663" y="0"/>
                    <a:pt x="0" y="1475"/>
                    <a:pt x="0" y="147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8" name="Google Shape;2778;p29"/>
            <p:cNvSpPr/>
            <p:nvPr/>
          </p:nvSpPr>
          <p:spPr>
            <a:xfrm>
              <a:off x="2450325" y="1745775"/>
              <a:ext cx="86600" cy="97275"/>
            </a:xfrm>
            <a:custGeom>
              <a:avLst/>
              <a:gdLst/>
              <a:ahLst/>
              <a:cxnLst/>
              <a:rect l="l" t="t" r="r" b="b"/>
              <a:pathLst>
                <a:path w="3464" h="3891" extrusionOk="0">
                  <a:moveTo>
                    <a:pt x="2159" y="449"/>
                  </a:moveTo>
                  <a:cubicBezTo>
                    <a:pt x="834" y="0"/>
                    <a:pt x="1" y="1903"/>
                    <a:pt x="65" y="2437"/>
                  </a:cubicBezTo>
                  <a:cubicBezTo>
                    <a:pt x="129" y="3228"/>
                    <a:pt x="1112" y="3484"/>
                    <a:pt x="1112" y="3484"/>
                  </a:cubicBezTo>
                  <a:cubicBezTo>
                    <a:pt x="1112" y="3484"/>
                    <a:pt x="2031" y="3890"/>
                    <a:pt x="2608" y="3292"/>
                  </a:cubicBezTo>
                  <a:cubicBezTo>
                    <a:pt x="2972" y="2907"/>
                    <a:pt x="3463" y="898"/>
                    <a:pt x="2159" y="44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9" name="Google Shape;2779;p29"/>
            <p:cNvSpPr/>
            <p:nvPr/>
          </p:nvSpPr>
          <p:spPr>
            <a:xfrm>
              <a:off x="2458350" y="1746850"/>
              <a:ext cx="75375" cy="61475"/>
            </a:xfrm>
            <a:custGeom>
              <a:avLst/>
              <a:gdLst/>
              <a:ahLst/>
              <a:cxnLst/>
              <a:rect l="l" t="t" r="r" b="b"/>
              <a:pathLst>
                <a:path w="3015" h="2459" extrusionOk="0">
                  <a:moveTo>
                    <a:pt x="0" y="1475"/>
                  </a:moveTo>
                  <a:cubicBezTo>
                    <a:pt x="0" y="1475"/>
                    <a:pt x="599" y="748"/>
                    <a:pt x="1603" y="1090"/>
                  </a:cubicBezTo>
                  <a:cubicBezTo>
                    <a:pt x="2608" y="1432"/>
                    <a:pt x="2608" y="2458"/>
                    <a:pt x="2608" y="2458"/>
                  </a:cubicBezTo>
                  <a:cubicBezTo>
                    <a:pt x="2608" y="2458"/>
                    <a:pt x="3014" y="812"/>
                    <a:pt x="1838" y="406"/>
                  </a:cubicBezTo>
                  <a:cubicBezTo>
                    <a:pt x="642" y="0"/>
                    <a:pt x="0" y="1475"/>
                    <a:pt x="0" y="1475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0" name="Google Shape;2780;p29"/>
            <p:cNvSpPr/>
            <p:nvPr/>
          </p:nvSpPr>
          <p:spPr>
            <a:xfrm>
              <a:off x="1876425" y="1582250"/>
              <a:ext cx="40100" cy="37975"/>
            </a:xfrm>
            <a:custGeom>
              <a:avLst/>
              <a:gdLst/>
              <a:ahLst/>
              <a:cxnLst/>
              <a:rect l="l" t="t" r="r" b="b"/>
              <a:pathLst>
                <a:path w="1604" h="1519" extrusionOk="0">
                  <a:moveTo>
                    <a:pt x="129" y="493"/>
                  </a:moveTo>
                  <a:cubicBezTo>
                    <a:pt x="1" y="856"/>
                    <a:pt x="193" y="1262"/>
                    <a:pt x="578" y="1390"/>
                  </a:cubicBezTo>
                  <a:lnTo>
                    <a:pt x="578" y="1390"/>
                  </a:lnTo>
                  <a:cubicBezTo>
                    <a:pt x="941" y="1519"/>
                    <a:pt x="1347" y="1326"/>
                    <a:pt x="1476" y="963"/>
                  </a:cubicBezTo>
                  <a:lnTo>
                    <a:pt x="1476" y="963"/>
                  </a:lnTo>
                  <a:cubicBezTo>
                    <a:pt x="1604" y="578"/>
                    <a:pt x="1412" y="172"/>
                    <a:pt x="1048" y="44"/>
                  </a:cubicBezTo>
                  <a:lnTo>
                    <a:pt x="1048" y="44"/>
                  </a:lnTo>
                  <a:cubicBezTo>
                    <a:pt x="963" y="22"/>
                    <a:pt x="877" y="1"/>
                    <a:pt x="813" y="1"/>
                  </a:cubicBezTo>
                  <a:lnTo>
                    <a:pt x="813" y="1"/>
                  </a:lnTo>
                  <a:cubicBezTo>
                    <a:pt x="514" y="1"/>
                    <a:pt x="236" y="193"/>
                    <a:pt x="129" y="493"/>
                  </a:cubicBezTo>
                  <a:close/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1" name="Google Shape;2781;p29"/>
            <p:cNvSpPr/>
            <p:nvPr/>
          </p:nvSpPr>
          <p:spPr>
            <a:xfrm>
              <a:off x="2468500" y="1784775"/>
              <a:ext cx="40100" cy="37975"/>
            </a:xfrm>
            <a:custGeom>
              <a:avLst/>
              <a:gdLst/>
              <a:ahLst/>
              <a:cxnLst/>
              <a:rect l="l" t="t" r="r" b="b"/>
              <a:pathLst>
                <a:path w="1604" h="1519" extrusionOk="0">
                  <a:moveTo>
                    <a:pt x="129" y="471"/>
                  </a:moveTo>
                  <a:cubicBezTo>
                    <a:pt x="0" y="856"/>
                    <a:pt x="193" y="1262"/>
                    <a:pt x="577" y="1390"/>
                  </a:cubicBezTo>
                  <a:lnTo>
                    <a:pt x="577" y="1390"/>
                  </a:lnTo>
                  <a:cubicBezTo>
                    <a:pt x="941" y="1518"/>
                    <a:pt x="1347" y="1305"/>
                    <a:pt x="1475" y="941"/>
                  </a:cubicBezTo>
                  <a:lnTo>
                    <a:pt x="1475" y="941"/>
                  </a:lnTo>
                  <a:cubicBezTo>
                    <a:pt x="1603" y="556"/>
                    <a:pt x="1411" y="172"/>
                    <a:pt x="1026" y="43"/>
                  </a:cubicBezTo>
                  <a:lnTo>
                    <a:pt x="1026" y="43"/>
                  </a:lnTo>
                  <a:cubicBezTo>
                    <a:pt x="962" y="1"/>
                    <a:pt x="877" y="1"/>
                    <a:pt x="813" y="1"/>
                  </a:cubicBezTo>
                  <a:lnTo>
                    <a:pt x="813" y="1"/>
                  </a:lnTo>
                  <a:cubicBezTo>
                    <a:pt x="513" y="1"/>
                    <a:pt x="236" y="172"/>
                    <a:pt x="129" y="471"/>
                  </a:cubicBezTo>
                  <a:close/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2" name="Google Shape;2782;p29"/>
            <p:cNvSpPr/>
            <p:nvPr/>
          </p:nvSpPr>
          <p:spPr>
            <a:xfrm>
              <a:off x="1724150" y="1859050"/>
              <a:ext cx="40100" cy="37975"/>
            </a:xfrm>
            <a:custGeom>
              <a:avLst/>
              <a:gdLst/>
              <a:ahLst/>
              <a:cxnLst/>
              <a:rect l="l" t="t" r="r" b="b"/>
              <a:pathLst>
                <a:path w="1604" h="1519" extrusionOk="0">
                  <a:moveTo>
                    <a:pt x="129" y="471"/>
                  </a:moveTo>
                  <a:cubicBezTo>
                    <a:pt x="0" y="856"/>
                    <a:pt x="193" y="1262"/>
                    <a:pt x="577" y="1390"/>
                  </a:cubicBezTo>
                  <a:lnTo>
                    <a:pt x="577" y="1390"/>
                  </a:lnTo>
                  <a:cubicBezTo>
                    <a:pt x="941" y="1518"/>
                    <a:pt x="1347" y="1305"/>
                    <a:pt x="1475" y="941"/>
                  </a:cubicBezTo>
                  <a:lnTo>
                    <a:pt x="1475" y="941"/>
                  </a:lnTo>
                  <a:cubicBezTo>
                    <a:pt x="1603" y="556"/>
                    <a:pt x="1411" y="150"/>
                    <a:pt x="1026" y="22"/>
                  </a:cubicBezTo>
                  <a:lnTo>
                    <a:pt x="1026" y="22"/>
                  </a:lnTo>
                  <a:cubicBezTo>
                    <a:pt x="962" y="1"/>
                    <a:pt x="877" y="1"/>
                    <a:pt x="813" y="1"/>
                  </a:cubicBezTo>
                  <a:lnTo>
                    <a:pt x="813" y="1"/>
                  </a:lnTo>
                  <a:cubicBezTo>
                    <a:pt x="513" y="1"/>
                    <a:pt x="235" y="172"/>
                    <a:pt x="129" y="471"/>
                  </a:cubicBezTo>
                  <a:close/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3" name="Google Shape;2783;p29"/>
            <p:cNvSpPr/>
            <p:nvPr/>
          </p:nvSpPr>
          <p:spPr>
            <a:xfrm>
              <a:off x="2411850" y="2093625"/>
              <a:ext cx="40100" cy="37975"/>
            </a:xfrm>
            <a:custGeom>
              <a:avLst/>
              <a:gdLst/>
              <a:ahLst/>
              <a:cxnLst/>
              <a:rect l="l" t="t" r="r" b="b"/>
              <a:pathLst>
                <a:path w="1604" h="1519" extrusionOk="0">
                  <a:moveTo>
                    <a:pt x="129" y="492"/>
                  </a:moveTo>
                  <a:cubicBezTo>
                    <a:pt x="1" y="856"/>
                    <a:pt x="214" y="1262"/>
                    <a:pt x="578" y="1390"/>
                  </a:cubicBezTo>
                  <a:lnTo>
                    <a:pt x="578" y="1390"/>
                  </a:lnTo>
                  <a:cubicBezTo>
                    <a:pt x="941" y="1518"/>
                    <a:pt x="1347" y="1326"/>
                    <a:pt x="1476" y="963"/>
                  </a:cubicBezTo>
                  <a:lnTo>
                    <a:pt x="1476" y="963"/>
                  </a:lnTo>
                  <a:cubicBezTo>
                    <a:pt x="1604" y="578"/>
                    <a:pt x="1411" y="172"/>
                    <a:pt x="1048" y="44"/>
                  </a:cubicBezTo>
                  <a:lnTo>
                    <a:pt x="1048" y="44"/>
                  </a:lnTo>
                  <a:cubicBezTo>
                    <a:pt x="963" y="22"/>
                    <a:pt x="877" y="1"/>
                    <a:pt x="813" y="1"/>
                  </a:cubicBezTo>
                  <a:lnTo>
                    <a:pt x="813" y="1"/>
                  </a:lnTo>
                  <a:cubicBezTo>
                    <a:pt x="514" y="1"/>
                    <a:pt x="236" y="193"/>
                    <a:pt x="129" y="492"/>
                  </a:cubicBezTo>
                  <a:close/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4" name="Google Shape;2784;p29"/>
            <p:cNvSpPr/>
            <p:nvPr/>
          </p:nvSpPr>
          <p:spPr>
            <a:xfrm>
              <a:off x="1893000" y="1595075"/>
              <a:ext cx="544000" cy="519950"/>
            </a:xfrm>
            <a:custGeom>
              <a:avLst/>
              <a:gdLst/>
              <a:ahLst/>
              <a:cxnLst/>
              <a:rect l="l" t="t" r="r" b="b"/>
              <a:pathLst>
                <a:path w="21760" h="20798" extrusionOk="0">
                  <a:moveTo>
                    <a:pt x="1" y="407"/>
                  </a:moveTo>
                  <a:cubicBezTo>
                    <a:pt x="150" y="493"/>
                    <a:pt x="13808" y="9683"/>
                    <a:pt x="21353" y="20798"/>
                  </a:cubicBezTo>
                  <a:lnTo>
                    <a:pt x="21353" y="20798"/>
                  </a:lnTo>
                  <a:lnTo>
                    <a:pt x="21759" y="20520"/>
                  </a:lnTo>
                  <a:cubicBezTo>
                    <a:pt x="14150" y="9341"/>
                    <a:pt x="407" y="108"/>
                    <a:pt x="278" y="1"/>
                  </a:cubicBezTo>
                  <a:lnTo>
                    <a:pt x="278" y="1"/>
                  </a:lnTo>
                  <a:close/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5" name="Google Shape;2785;p29"/>
            <p:cNvSpPr/>
            <p:nvPr/>
          </p:nvSpPr>
          <p:spPr>
            <a:xfrm>
              <a:off x="1742325" y="1774625"/>
              <a:ext cx="747025" cy="107975"/>
            </a:xfrm>
            <a:custGeom>
              <a:avLst/>
              <a:gdLst/>
              <a:ahLst/>
              <a:cxnLst/>
              <a:rect l="l" t="t" r="r" b="b"/>
              <a:pathLst>
                <a:path w="29881" h="4319" extrusionOk="0">
                  <a:moveTo>
                    <a:pt x="0" y="3848"/>
                  </a:moveTo>
                  <a:lnTo>
                    <a:pt x="150" y="4318"/>
                  </a:lnTo>
                  <a:cubicBezTo>
                    <a:pt x="299" y="4275"/>
                    <a:pt x="15368" y="1"/>
                    <a:pt x="29838" y="1347"/>
                  </a:cubicBezTo>
                  <a:lnTo>
                    <a:pt x="29838" y="1347"/>
                  </a:lnTo>
                  <a:lnTo>
                    <a:pt x="29881" y="877"/>
                  </a:lnTo>
                  <a:cubicBezTo>
                    <a:pt x="27872" y="685"/>
                    <a:pt x="25863" y="599"/>
                    <a:pt x="23875" y="599"/>
                  </a:cubicBezTo>
                  <a:lnTo>
                    <a:pt x="23875" y="599"/>
                  </a:lnTo>
                  <a:cubicBezTo>
                    <a:pt x="11435" y="599"/>
                    <a:pt x="150" y="3805"/>
                    <a:pt x="0" y="3848"/>
                  </a:cubicBezTo>
                  <a:close/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6" name="Google Shape;2786;p29"/>
            <p:cNvSpPr/>
            <p:nvPr/>
          </p:nvSpPr>
          <p:spPr>
            <a:xfrm>
              <a:off x="1615125" y="1955250"/>
              <a:ext cx="794625" cy="452600"/>
            </a:xfrm>
            <a:custGeom>
              <a:avLst/>
              <a:gdLst/>
              <a:ahLst/>
              <a:cxnLst/>
              <a:rect l="l" t="t" r="r" b="b"/>
              <a:pathLst>
                <a:path w="31785" h="18104" extrusionOk="0">
                  <a:moveTo>
                    <a:pt x="1" y="5771"/>
                  </a:moveTo>
                  <a:cubicBezTo>
                    <a:pt x="2245" y="3377"/>
                    <a:pt x="9619" y="2586"/>
                    <a:pt x="17635" y="5322"/>
                  </a:cubicBezTo>
                  <a:cubicBezTo>
                    <a:pt x="25629" y="8058"/>
                    <a:pt x="31784" y="14214"/>
                    <a:pt x="31613" y="18104"/>
                  </a:cubicBezTo>
                  <a:cubicBezTo>
                    <a:pt x="31613" y="18104"/>
                    <a:pt x="31656" y="9447"/>
                    <a:pt x="17827" y="4724"/>
                  </a:cubicBezTo>
                  <a:cubicBezTo>
                    <a:pt x="4019" y="0"/>
                    <a:pt x="1" y="5771"/>
                    <a:pt x="1" y="5771"/>
                  </a:cubicBezTo>
                </a:path>
              </a:pathLst>
            </a:custGeom>
            <a:solidFill>
              <a:srgbClr val="E398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7" name="Google Shape;2787;p29"/>
            <p:cNvSpPr/>
            <p:nvPr/>
          </p:nvSpPr>
          <p:spPr>
            <a:xfrm>
              <a:off x="1408875" y="3132400"/>
              <a:ext cx="493225" cy="334550"/>
            </a:xfrm>
            <a:custGeom>
              <a:avLst/>
              <a:gdLst/>
              <a:ahLst/>
              <a:cxnLst/>
              <a:rect l="l" t="t" r="r" b="b"/>
              <a:pathLst>
                <a:path w="19729" h="13382" extrusionOk="0">
                  <a:moveTo>
                    <a:pt x="514" y="1"/>
                  </a:moveTo>
                  <a:cubicBezTo>
                    <a:pt x="1" y="3015"/>
                    <a:pt x="321" y="8187"/>
                    <a:pt x="7930" y="10795"/>
                  </a:cubicBezTo>
                  <a:cubicBezTo>
                    <a:pt x="15540" y="13381"/>
                    <a:pt x="19729" y="7289"/>
                    <a:pt x="19729" y="7289"/>
                  </a:cubicBezTo>
                  <a:cubicBezTo>
                    <a:pt x="19729" y="7289"/>
                    <a:pt x="18019" y="9790"/>
                    <a:pt x="9298" y="6798"/>
                  </a:cubicBezTo>
                  <a:cubicBezTo>
                    <a:pt x="556" y="3805"/>
                    <a:pt x="514" y="1"/>
                    <a:pt x="514" y="1"/>
                  </a:cubicBezTo>
                  <a:close/>
                </a:path>
              </a:pathLst>
            </a:custGeom>
            <a:solidFill>
              <a:srgbClr val="7F4A0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8" name="Google Shape;2788;p29"/>
            <p:cNvSpPr/>
            <p:nvPr/>
          </p:nvSpPr>
          <p:spPr>
            <a:xfrm>
              <a:off x="1404600" y="2738600"/>
              <a:ext cx="729950" cy="595275"/>
            </a:xfrm>
            <a:custGeom>
              <a:avLst/>
              <a:gdLst/>
              <a:ahLst/>
              <a:cxnLst/>
              <a:rect l="l" t="t" r="r" b="b"/>
              <a:pathLst>
                <a:path w="29198" h="23811" extrusionOk="0">
                  <a:moveTo>
                    <a:pt x="9127" y="22"/>
                  </a:moveTo>
                  <a:cubicBezTo>
                    <a:pt x="4083" y="86"/>
                    <a:pt x="1262" y="5045"/>
                    <a:pt x="1711" y="278"/>
                  </a:cubicBezTo>
                  <a:lnTo>
                    <a:pt x="1711" y="278"/>
                  </a:lnTo>
                  <a:cubicBezTo>
                    <a:pt x="1711" y="278"/>
                    <a:pt x="1" y="12867"/>
                    <a:pt x="2095" y="16480"/>
                  </a:cubicBezTo>
                  <a:lnTo>
                    <a:pt x="2095" y="16480"/>
                  </a:lnTo>
                  <a:cubicBezTo>
                    <a:pt x="4190" y="20092"/>
                    <a:pt x="15112" y="23811"/>
                    <a:pt x="18981" y="22229"/>
                  </a:cubicBezTo>
                  <a:lnTo>
                    <a:pt x="18981" y="22229"/>
                  </a:lnTo>
                  <a:cubicBezTo>
                    <a:pt x="22849" y="20648"/>
                    <a:pt x="29198" y="9661"/>
                    <a:pt x="29198" y="9661"/>
                  </a:cubicBezTo>
                  <a:lnTo>
                    <a:pt x="29198" y="9661"/>
                  </a:lnTo>
                  <a:cubicBezTo>
                    <a:pt x="26633" y="13722"/>
                    <a:pt x="27424" y="8058"/>
                    <a:pt x="23491" y="4916"/>
                  </a:cubicBezTo>
                  <a:lnTo>
                    <a:pt x="23491" y="4916"/>
                  </a:lnTo>
                  <a:cubicBezTo>
                    <a:pt x="19558" y="1774"/>
                    <a:pt x="16737" y="1197"/>
                    <a:pt x="16737" y="1197"/>
                  </a:cubicBezTo>
                  <a:lnTo>
                    <a:pt x="16737" y="1197"/>
                  </a:lnTo>
                  <a:cubicBezTo>
                    <a:pt x="16737" y="1197"/>
                    <a:pt x="14321" y="0"/>
                    <a:pt x="9598" y="0"/>
                  </a:cubicBezTo>
                  <a:lnTo>
                    <a:pt x="9598" y="0"/>
                  </a:lnTo>
                  <a:cubicBezTo>
                    <a:pt x="9448" y="0"/>
                    <a:pt x="9277" y="0"/>
                    <a:pt x="9127" y="22"/>
                  </a:cubicBezTo>
                </a:path>
              </a:pathLst>
            </a:custGeom>
            <a:solidFill>
              <a:srgbClr val="274E1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9" name="Google Shape;2789;p29"/>
            <p:cNvSpPr/>
            <p:nvPr/>
          </p:nvSpPr>
          <p:spPr>
            <a:xfrm>
              <a:off x="1815525" y="1851050"/>
              <a:ext cx="510850" cy="267200"/>
            </a:xfrm>
            <a:custGeom>
              <a:avLst/>
              <a:gdLst/>
              <a:ahLst/>
              <a:cxnLst/>
              <a:rect l="l" t="t" r="r" b="b"/>
              <a:pathLst>
                <a:path w="20434" h="10688" extrusionOk="0">
                  <a:moveTo>
                    <a:pt x="17890" y="9960"/>
                  </a:moveTo>
                  <a:cubicBezTo>
                    <a:pt x="15838" y="9191"/>
                    <a:pt x="12803" y="7588"/>
                    <a:pt x="10388" y="6754"/>
                  </a:cubicBezTo>
                  <a:cubicBezTo>
                    <a:pt x="7951" y="5921"/>
                    <a:pt x="4574" y="5322"/>
                    <a:pt x="2458" y="4702"/>
                  </a:cubicBezTo>
                  <a:cubicBezTo>
                    <a:pt x="855" y="4211"/>
                    <a:pt x="0" y="3719"/>
                    <a:pt x="898" y="3078"/>
                  </a:cubicBezTo>
                  <a:cubicBezTo>
                    <a:pt x="5194" y="0"/>
                    <a:pt x="12654" y="86"/>
                    <a:pt x="12654" y="86"/>
                  </a:cubicBezTo>
                  <a:cubicBezTo>
                    <a:pt x="12654" y="86"/>
                    <a:pt x="18232" y="4275"/>
                    <a:pt x="19964" y="9105"/>
                  </a:cubicBezTo>
                  <a:lnTo>
                    <a:pt x="19964" y="9127"/>
                  </a:lnTo>
                  <a:cubicBezTo>
                    <a:pt x="19964" y="9127"/>
                    <a:pt x="19964" y="9148"/>
                    <a:pt x="19985" y="9170"/>
                  </a:cubicBezTo>
                  <a:cubicBezTo>
                    <a:pt x="20028" y="9319"/>
                    <a:pt x="20092" y="9469"/>
                    <a:pt x="20135" y="9640"/>
                  </a:cubicBezTo>
                  <a:cubicBezTo>
                    <a:pt x="20434" y="10687"/>
                    <a:pt x="19472" y="10580"/>
                    <a:pt x="17890" y="9960"/>
                  </a:cubicBezTo>
                  <a:close/>
                </a:path>
              </a:pathLst>
            </a:custGeom>
            <a:solidFill>
              <a:srgbClr val="E69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0" name="Google Shape;2790;p29"/>
            <p:cNvSpPr/>
            <p:nvPr/>
          </p:nvSpPr>
          <p:spPr>
            <a:xfrm>
              <a:off x="1815525" y="1851050"/>
              <a:ext cx="510850" cy="267200"/>
            </a:xfrm>
            <a:custGeom>
              <a:avLst/>
              <a:gdLst/>
              <a:ahLst/>
              <a:cxnLst/>
              <a:rect l="l" t="t" r="r" b="b"/>
              <a:pathLst>
                <a:path w="20434" h="10688" extrusionOk="0">
                  <a:moveTo>
                    <a:pt x="17890" y="9960"/>
                  </a:moveTo>
                  <a:cubicBezTo>
                    <a:pt x="20028" y="10067"/>
                    <a:pt x="17228" y="4489"/>
                    <a:pt x="11799" y="2629"/>
                  </a:cubicBezTo>
                  <a:cubicBezTo>
                    <a:pt x="6348" y="770"/>
                    <a:pt x="449" y="3292"/>
                    <a:pt x="2458" y="4702"/>
                  </a:cubicBezTo>
                  <a:cubicBezTo>
                    <a:pt x="855" y="4211"/>
                    <a:pt x="0" y="3719"/>
                    <a:pt x="898" y="3078"/>
                  </a:cubicBezTo>
                  <a:cubicBezTo>
                    <a:pt x="5194" y="0"/>
                    <a:pt x="12654" y="86"/>
                    <a:pt x="12654" y="86"/>
                  </a:cubicBezTo>
                  <a:cubicBezTo>
                    <a:pt x="12654" y="86"/>
                    <a:pt x="18617" y="4574"/>
                    <a:pt x="20135" y="9640"/>
                  </a:cubicBezTo>
                  <a:cubicBezTo>
                    <a:pt x="20434" y="10687"/>
                    <a:pt x="19472" y="10580"/>
                    <a:pt x="17890" y="9960"/>
                  </a:cubicBezTo>
                </a:path>
              </a:pathLst>
            </a:custGeom>
            <a:solidFill>
              <a:srgbClr val="F9CB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1" name="Google Shape;2791;p29"/>
            <p:cNvSpPr/>
            <p:nvPr/>
          </p:nvSpPr>
          <p:spPr>
            <a:xfrm>
              <a:off x="2314600" y="2079200"/>
              <a:ext cx="575" cy="1100"/>
            </a:xfrm>
            <a:custGeom>
              <a:avLst/>
              <a:gdLst/>
              <a:ahLst/>
              <a:cxnLst/>
              <a:rect l="l" t="t" r="r" b="b"/>
              <a:pathLst>
                <a:path w="23" h="44" extrusionOk="0">
                  <a:moveTo>
                    <a:pt x="1" y="1"/>
                  </a:moveTo>
                  <a:cubicBezTo>
                    <a:pt x="1" y="1"/>
                    <a:pt x="1" y="22"/>
                    <a:pt x="22" y="44"/>
                  </a:cubicBezTo>
                  <a:cubicBezTo>
                    <a:pt x="1" y="22"/>
                    <a:pt x="1" y="22"/>
                    <a:pt x="1" y="1"/>
                  </a:cubicBezTo>
                  <a:close/>
                </a:path>
              </a:pathLst>
            </a:custGeom>
            <a:solidFill>
              <a:srgbClr val="7F4A0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2" name="Google Shape;2792;p29"/>
            <p:cNvSpPr/>
            <p:nvPr/>
          </p:nvSpPr>
          <p:spPr>
            <a:xfrm>
              <a:off x="1815525" y="1927975"/>
              <a:ext cx="510850" cy="190275"/>
            </a:xfrm>
            <a:custGeom>
              <a:avLst/>
              <a:gdLst/>
              <a:ahLst/>
              <a:cxnLst/>
              <a:rect l="l" t="t" r="r" b="b"/>
              <a:pathLst>
                <a:path w="20434" h="7611" extrusionOk="0">
                  <a:moveTo>
                    <a:pt x="17890" y="6883"/>
                  </a:moveTo>
                  <a:cubicBezTo>
                    <a:pt x="15838" y="6114"/>
                    <a:pt x="12803" y="4511"/>
                    <a:pt x="10388" y="3677"/>
                  </a:cubicBezTo>
                  <a:cubicBezTo>
                    <a:pt x="7951" y="2844"/>
                    <a:pt x="4574" y="2245"/>
                    <a:pt x="2458" y="1625"/>
                  </a:cubicBezTo>
                  <a:cubicBezTo>
                    <a:pt x="855" y="1134"/>
                    <a:pt x="0" y="642"/>
                    <a:pt x="898" y="1"/>
                  </a:cubicBezTo>
                  <a:cubicBezTo>
                    <a:pt x="342" y="1134"/>
                    <a:pt x="6797" y="1241"/>
                    <a:pt x="10751" y="2587"/>
                  </a:cubicBezTo>
                  <a:cubicBezTo>
                    <a:pt x="14706" y="3955"/>
                    <a:pt x="18403" y="6776"/>
                    <a:pt x="19408" y="6990"/>
                  </a:cubicBezTo>
                  <a:cubicBezTo>
                    <a:pt x="20284" y="7183"/>
                    <a:pt x="20049" y="6306"/>
                    <a:pt x="19985" y="6093"/>
                  </a:cubicBezTo>
                  <a:cubicBezTo>
                    <a:pt x="20028" y="6242"/>
                    <a:pt x="20092" y="6392"/>
                    <a:pt x="20135" y="6563"/>
                  </a:cubicBezTo>
                  <a:cubicBezTo>
                    <a:pt x="20434" y="7610"/>
                    <a:pt x="19472" y="7503"/>
                    <a:pt x="17890" y="6883"/>
                  </a:cubicBezTo>
                </a:path>
              </a:pathLst>
            </a:custGeom>
            <a:solidFill>
              <a:srgbClr val="3876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3" name="Google Shape;2793;p29"/>
            <p:cNvSpPr/>
            <p:nvPr/>
          </p:nvSpPr>
          <p:spPr>
            <a:xfrm>
              <a:off x="1210100" y="857150"/>
              <a:ext cx="1266425" cy="2784525"/>
            </a:xfrm>
            <a:custGeom>
              <a:avLst/>
              <a:gdLst/>
              <a:ahLst/>
              <a:cxnLst/>
              <a:rect l="l" t="t" r="r" b="b"/>
              <a:pathLst>
                <a:path w="50657" h="111381" extrusionOk="0">
                  <a:moveTo>
                    <a:pt x="7097" y="73121"/>
                  </a:moveTo>
                  <a:cubicBezTo>
                    <a:pt x="4959" y="90904"/>
                    <a:pt x="8187" y="105011"/>
                    <a:pt x="10110" y="111380"/>
                  </a:cubicBezTo>
                  <a:cubicBezTo>
                    <a:pt x="7011" y="101527"/>
                    <a:pt x="0" y="73805"/>
                    <a:pt x="10132" y="50400"/>
                  </a:cubicBezTo>
                  <a:cubicBezTo>
                    <a:pt x="22593" y="21610"/>
                    <a:pt x="50230" y="342"/>
                    <a:pt x="50657" y="0"/>
                  </a:cubicBezTo>
                  <a:cubicBezTo>
                    <a:pt x="23491" y="27466"/>
                    <a:pt x="10025" y="48690"/>
                    <a:pt x="7097" y="7312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4" name="Google Shape;2794;p29"/>
            <p:cNvSpPr/>
            <p:nvPr/>
          </p:nvSpPr>
          <p:spPr>
            <a:xfrm>
              <a:off x="1468725" y="3420425"/>
              <a:ext cx="379950" cy="309425"/>
            </a:xfrm>
            <a:custGeom>
              <a:avLst/>
              <a:gdLst/>
              <a:ahLst/>
              <a:cxnLst/>
              <a:rect l="l" t="t" r="r" b="b"/>
              <a:pathLst>
                <a:path w="15198" h="12377" extrusionOk="0">
                  <a:moveTo>
                    <a:pt x="7460" y="1"/>
                  </a:moveTo>
                  <a:cubicBezTo>
                    <a:pt x="7460" y="1"/>
                    <a:pt x="9897" y="1326"/>
                    <a:pt x="9854" y="2074"/>
                  </a:cubicBezTo>
                  <a:cubicBezTo>
                    <a:pt x="9790" y="2822"/>
                    <a:pt x="3463" y="10153"/>
                    <a:pt x="2117" y="10559"/>
                  </a:cubicBezTo>
                  <a:cubicBezTo>
                    <a:pt x="770" y="10965"/>
                    <a:pt x="0" y="9619"/>
                    <a:pt x="0" y="9619"/>
                  </a:cubicBezTo>
                  <a:lnTo>
                    <a:pt x="962" y="12376"/>
                  </a:lnTo>
                  <a:cubicBezTo>
                    <a:pt x="962" y="12376"/>
                    <a:pt x="7332" y="7481"/>
                    <a:pt x="10239" y="4724"/>
                  </a:cubicBezTo>
                  <a:cubicBezTo>
                    <a:pt x="13124" y="1967"/>
                    <a:pt x="15197" y="1048"/>
                    <a:pt x="15197" y="1048"/>
                  </a:cubicBezTo>
                  <a:cubicBezTo>
                    <a:pt x="15197" y="1048"/>
                    <a:pt x="13039" y="1475"/>
                    <a:pt x="11115" y="1048"/>
                  </a:cubicBezTo>
                  <a:cubicBezTo>
                    <a:pt x="9170" y="620"/>
                    <a:pt x="7460" y="1"/>
                    <a:pt x="7460" y="1"/>
                  </a:cubicBezTo>
                  <a:close/>
                </a:path>
              </a:pathLst>
            </a:custGeom>
            <a:solidFill>
              <a:srgbClr val="FFF9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5" name="Google Shape;2795;p29"/>
            <p:cNvSpPr/>
            <p:nvPr/>
          </p:nvSpPr>
          <p:spPr>
            <a:xfrm>
              <a:off x="2191700" y="1141950"/>
              <a:ext cx="312100" cy="243700"/>
            </a:xfrm>
            <a:custGeom>
              <a:avLst/>
              <a:gdLst/>
              <a:ahLst/>
              <a:cxnLst/>
              <a:rect l="l" t="t" r="r" b="b"/>
              <a:pathLst>
                <a:path w="12484" h="9748" extrusionOk="0">
                  <a:moveTo>
                    <a:pt x="1" y="2993"/>
                  </a:moveTo>
                  <a:cubicBezTo>
                    <a:pt x="1" y="2993"/>
                    <a:pt x="2972" y="450"/>
                    <a:pt x="7738" y="2758"/>
                  </a:cubicBezTo>
                  <a:cubicBezTo>
                    <a:pt x="12483" y="5045"/>
                    <a:pt x="11863" y="9747"/>
                    <a:pt x="11863" y="9747"/>
                  </a:cubicBezTo>
                  <a:cubicBezTo>
                    <a:pt x="11863" y="9747"/>
                    <a:pt x="12184" y="3891"/>
                    <a:pt x="7888" y="1946"/>
                  </a:cubicBezTo>
                  <a:cubicBezTo>
                    <a:pt x="3570" y="1"/>
                    <a:pt x="1" y="2993"/>
                    <a:pt x="1" y="2993"/>
                  </a:cubicBezTo>
                  <a:close/>
                </a:path>
              </a:pathLst>
            </a:custGeom>
            <a:solidFill>
              <a:srgbClr val="FFC5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6" name="Google Shape;2796;p29"/>
            <p:cNvSpPr/>
            <p:nvPr/>
          </p:nvSpPr>
          <p:spPr>
            <a:xfrm>
              <a:off x="1510950" y="2173775"/>
              <a:ext cx="803675" cy="1147825"/>
            </a:xfrm>
            <a:custGeom>
              <a:avLst/>
              <a:gdLst/>
              <a:ahLst/>
              <a:cxnLst/>
              <a:rect l="l" t="t" r="r" b="b"/>
              <a:pathLst>
                <a:path w="32147" h="45913" extrusionOk="0">
                  <a:moveTo>
                    <a:pt x="19686" y="39885"/>
                  </a:moveTo>
                  <a:cubicBezTo>
                    <a:pt x="19643" y="39928"/>
                    <a:pt x="19621" y="39970"/>
                    <a:pt x="19579" y="40013"/>
                  </a:cubicBezTo>
                  <a:cubicBezTo>
                    <a:pt x="17912" y="42150"/>
                    <a:pt x="16565" y="43625"/>
                    <a:pt x="15945" y="44096"/>
                  </a:cubicBezTo>
                  <a:cubicBezTo>
                    <a:pt x="13508" y="45912"/>
                    <a:pt x="10837" y="45036"/>
                    <a:pt x="10837" y="45036"/>
                  </a:cubicBezTo>
                  <a:cubicBezTo>
                    <a:pt x="18318" y="45100"/>
                    <a:pt x="22785" y="32938"/>
                    <a:pt x="22785" y="32938"/>
                  </a:cubicBezTo>
                  <a:lnTo>
                    <a:pt x="21930" y="31122"/>
                  </a:lnTo>
                  <a:cubicBezTo>
                    <a:pt x="21930" y="31122"/>
                    <a:pt x="26461" y="25329"/>
                    <a:pt x="22614" y="17335"/>
                  </a:cubicBezTo>
                  <a:cubicBezTo>
                    <a:pt x="18788" y="9341"/>
                    <a:pt x="4446" y="5195"/>
                    <a:pt x="21" y="10645"/>
                  </a:cubicBezTo>
                  <a:cubicBezTo>
                    <a:pt x="21" y="10645"/>
                    <a:pt x="21" y="10667"/>
                    <a:pt x="0" y="10667"/>
                  </a:cubicBezTo>
                  <a:cubicBezTo>
                    <a:pt x="0" y="10667"/>
                    <a:pt x="128" y="4725"/>
                    <a:pt x="5899" y="1519"/>
                  </a:cubicBezTo>
                  <a:cubicBezTo>
                    <a:pt x="5921" y="1497"/>
                    <a:pt x="5963" y="1476"/>
                    <a:pt x="6006" y="1454"/>
                  </a:cubicBezTo>
                  <a:cubicBezTo>
                    <a:pt x="6113" y="1390"/>
                    <a:pt x="6220" y="1326"/>
                    <a:pt x="6327" y="1283"/>
                  </a:cubicBezTo>
                  <a:cubicBezTo>
                    <a:pt x="7844" y="493"/>
                    <a:pt x="10174" y="44"/>
                    <a:pt x="12803" y="1"/>
                  </a:cubicBezTo>
                  <a:cubicBezTo>
                    <a:pt x="16779" y="129"/>
                    <a:pt x="20113" y="1540"/>
                    <a:pt x="20113" y="1540"/>
                  </a:cubicBezTo>
                  <a:cubicBezTo>
                    <a:pt x="20113" y="1540"/>
                    <a:pt x="30757" y="4340"/>
                    <a:pt x="31997" y="12462"/>
                  </a:cubicBezTo>
                  <a:cubicBezTo>
                    <a:pt x="32147" y="21439"/>
                    <a:pt x="24602" y="33515"/>
                    <a:pt x="19686" y="39885"/>
                  </a:cubicBezTo>
                  <a:close/>
                </a:path>
              </a:pathLst>
            </a:custGeom>
            <a:solidFill>
              <a:srgbClr val="B45F0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7" name="Google Shape;2797;p29"/>
            <p:cNvSpPr/>
            <p:nvPr/>
          </p:nvSpPr>
          <p:spPr>
            <a:xfrm>
              <a:off x="1471925" y="3443400"/>
              <a:ext cx="173150" cy="193450"/>
            </a:xfrm>
            <a:custGeom>
              <a:avLst/>
              <a:gdLst/>
              <a:ahLst/>
              <a:cxnLst/>
              <a:rect l="l" t="t" r="r" b="b"/>
              <a:pathLst>
                <a:path w="6926" h="7738" extrusionOk="0">
                  <a:moveTo>
                    <a:pt x="4276" y="898"/>
                  </a:moveTo>
                  <a:cubicBezTo>
                    <a:pt x="1647" y="1"/>
                    <a:pt x="1" y="3784"/>
                    <a:pt x="108" y="4831"/>
                  </a:cubicBezTo>
                  <a:cubicBezTo>
                    <a:pt x="279" y="6456"/>
                    <a:pt x="2224" y="6947"/>
                    <a:pt x="2224" y="6947"/>
                  </a:cubicBezTo>
                  <a:cubicBezTo>
                    <a:pt x="2224" y="6947"/>
                    <a:pt x="4062" y="7738"/>
                    <a:pt x="5173" y="6562"/>
                  </a:cubicBezTo>
                  <a:cubicBezTo>
                    <a:pt x="5900" y="5793"/>
                    <a:pt x="6926" y="1796"/>
                    <a:pt x="4276" y="898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8" name="Google Shape;2798;p29"/>
            <p:cNvSpPr/>
            <p:nvPr/>
          </p:nvSpPr>
          <p:spPr>
            <a:xfrm>
              <a:off x="1487425" y="3445550"/>
              <a:ext cx="150725" cy="122375"/>
            </a:xfrm>
            <a:custGeom>
              <a:avLst/>
              <a:gdLst/>
              <a:ahLst/>
              <a:cxnLst/>
              <a:rect l="l" t="t" r="r" b="b"/>
              <a:pathLst>
                <a:path w="6029" h="4895" extrusionOk="0">
                  <a:moveTo>
                    <a:pt x="1" y="2950"/>
                  </a:moveTo>
                  <a:cubicBezTo>
                    <a:pt x="1" y="2950"/>
                    <a:pt x="1198" y="1475"/>
                    <a:pt x="3207" y="2159"/>
                  </a:cubicBezTo>
                  <a:cubicBezTo>
                    <a:pt x="5216" y="2843"/>
                    <a:pt x="5216" y="4895"/>
                    <a:pt x="5216" y="4895"/>
                  </a:cubicBezTo>
                  <a:cubicBezTo>
                    <a:pt x="5216" y="4895"/>
                    <a:pt x="6028" y="1625"/>
                    <a:pt x="3656" y="812"/>
                  </a:cubicBezTo>
                  <a:cubicBezTo>
                    <a:pt x="1304" y="0"/>
                    <a:pt x="1" y="2950"/>
                    <a:pt x="1" y="2950"/>
                  </a:cubicBezTo>
                  <a:close/>
                </a:path>
              </a:pathLst>
            </a:custGeom>
            <a:solidFill>
              <a:srgbClr val="B6D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9" name="Google Shape;2799;p29"/>
            <p:cNvSpPr/>
            <p:nvPr/>
          </p:nvSpPr>
          <p:spPr>
            <a:xfrm>
              <a:off x="1563300" y="3410275"/>
              <a:ext cx="60950" cy="49175"/>
            </a:xfrm>
            <a:custGeom>
              <a:avLst/>
              <a:gdLst/>
              <a:ahLst/>
              <a:cxnLst/>
              <a:rect l="l" t="t" r="r" b="b"/>
              <a:pathLst>
                <a:path w="2438" h="1967" extrusionOk="0">
                  <a:moveTo>
                    <a:pt x="407" y="65"/>
                  </a:moveTo>
                  <a:lnTo>
                    <a:pt x="1" y="1283"/>
                  </a:lnTo>
                  <a:cubicBezTo>
                    <a:pt x="920" y="1860"/>
                    <a:pt x="2031" y="1967"/>
                    <a:pt x="2031" y="1967"/>
                  </a:cubicBezTo>
                  <a:lnTo>
                    <a:pt x="2031" y="1967"/>
                  </a:lnTo>
                  <a:lnTo>
                    <a:pt x="2437" y="770"/>
                  </a:lnTo>
                  <a:cubicBezTo>
                    <a:pt x="1924" y="129"/>
                    <a:pt x="1283" y="0"/>
                    <a:pt x="877" y="0"/>
                  </a:cubicBezTo>
                  <a:lnTo>
                    <a:pt x="877" y="0"/>
                  </a:lnTo>
                  <a:cubicBezTo>
                    <a:pt x="599" y="0"/>
                    <a:pt x="407" y="65"/>
                    <a:pt x="407" y="65"/>
                  </a:cubicBezTo>
                  <a:close/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0" name="Google Shape;2800;p29"/>
            <p:cNvSpPr/>
            <p:nvPr/>
          </p:nvSpPr>
          <p:spPr>
            <a:xfrm>
              <a:off x="1494900" y="3610650"/>
              <a:ext cx="60950" cy="49725"/>
            </a:xfrm>
            <a:custGeom>
              <a:avLst/>
              <a:gdLst/>
              <a:ahLst/>
              <a:cxnLst/>
              <a:rect l="l" t="t" r="r" b="b"/>
              <a:pathLst>
                <a:path w="2438" h="1989" extrusionOk="0">
                  <a:moveTo>
                    <a:pt x="407" y="65"/>
                  </a:moveTo>
                  <a:lnTo>
                    <a:pt x="1" y="1283"/>
                  </a:lnTo>
                  <a:cubicBezTo>
                    <a:pt x="920" y="1860"/>
                    <a:pt x="2031" y="1988"/>
                    <a:pt x="2031" y="1988"/>
                  </a:cubicBezTo>
                  <a:lnTo>
                    <a:pt x="2031" y="1988"/>
                  </a:lnTo>
                  <a:lnTo>
                    <a:pt x="2437" y="791"/>
                  </a:lnTo>
                  <a:cubicBezTo>
                    <a:pt x="1924" y="129"/>
                    <a:pt x="1283" y="1"/>
                    <a:pt x="856" y="1"/>
                  </a:cubicBezTo>
                  <a:lnTo>
                    <a:pt x="856" y="1"/>
                  </a:lnTo>
                  <a:cubicBezTo>
                    <a:pt x="578" y="1"/>
                    <a:pt x="407" y="65"/>
                    <a:pt x="407" y="65"/>
                  </a:cubicBezTo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1" name="Google Shape;2801;p29"/>
            <p:cNvSpPr/>
            <p:nvPr/>
          </p:nvSpPr>
          <p:spPr>
            <a:xfrm>
              <a:off x="1508275" y="3425775"/>
              <a:ext cx="101000" cy="220175"/>
            </a:xfrm>
            <a:custGeom>
              <a:avLst/>
              <a:gdLst/>
              <a:ahLst/>
              <a:cxnLst/>
              <a:rect l="l" t="t" r="r" b="b"/>
              <a:pathLst>
                <a:path w="4040" h="8807" extrusionOk="0">
                  <a:moveTo>
                    <a:pt x="0" y="8357"/>
                  </a:moveTo>
                  <a:lnTo>
                    <a:pt x="1325" y="8806"/>
                  </a:lnTo>
                  <a:cubicBezTo>
                    <a:pt x="1518" y="6583"/>
                    <a:pt x="3377" y="1090"/>
                    <a:pt x="4040" y="406"/>
                  </a:cubicBezTo>
                  <a:lnTo>
                    <a:pt x="4040" y="406"/>
                  </a:lnTo>
                  <a:lnTo>
                    <a:pt x="2843" y="0"/>
                  </a:lnTo>
                  <a:cubicBezTo>
                    <a:pt x="3057" y="599"/>
                    <a:pt x="1283" y="6776"/>
                    <a:pt x="0" y="8357"/>
                  </a:cubicBezTo>
                  <a:close/>
                </a:path>
              </a:pathLst>
            </a:custGeom>
            <a:solidFill>
              <a:srgbClr val="6658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2" name="Google Shape;2802;p29"/>
            <p:cNvSpPr/>
            <p:nvPr/>
          </p:nvSpPr>
          <p:spPr>
            <a:xfrm>
              <a:off x="1436675" y="3084325"/>
              <a:ext cx="487875" cy="250625"/>
            </a:xfrm>
            <a:custGeom>
              <a:avLst/>
              <a:gdLst/>
              <a:ahLst/>
              <a:cxnLst/>
              <a:rect l="l" t="t" r="r" b="b"/>
              <a:pathLst>
                <a:path w="19515" h="10025" extrusionOk="0">
                  <a:moveTo>
                    <a:pt x="0" y="1325"/>
                  </a:moveTo>
                  <a:cubicBezTo>
                    <a:pt x="0" y="1325"/>
                    <a:pt x="1689" y="5536"/>
                    <a:pt x="8272" y="7780"/>
                  </a:cubicBezTo>
                  <a:lnTo>
                    <a:pt x="8272" y="7780"/>
                  </a:lnTo>
                  <a:cubicBezTo>
                    <a:pt x="14834" y="10025"/>
                    <a:pt x="18766" y="7674"/>
                    <a:pt x="18766" y="7674"/>
                  </a:cubicBezTo>
                  <a:lnTo>
                    <a:pt x="18766" y="7674"/>
                  </a:lnTo>
                  <a:cubicBezTo>
                    <a:pt x="18766" y="7674"/>
                    <a:pt x="19515" y="6455"/>
                    <a:pt x="18660" y="5643"/>
                  </a:cubicBezTo>
                  <a:lnTo>
                    <a:pt x="18660" y="5643"/>
                  </a:lnTo>
                  <a:cubicBezTo>
                    <a:pt x="18660" y="5643"/>
                    <a:pt x="8742" y="9212"/>
                    <a:pt x="1304" y="0"/>
                  </a:cubicBezTo>
                  <a:lnTo>
                    <a:pt x="1304" y="0"/>
                  </a:lnTo>
                  <a:cubicBezTo>
                    <a:pt x="1304" y="0"/>
                    <a:pt x="534" y="86"/>
                    <a:pt x="0" y="1325"/>
                  </a:cubicBezTo>
                </a:path>
              </a:pathLst>
            </a:custGeom>
            <a:solidFill>
              <a:srgbClr val="FF99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3" name="Google Shape;2803;p29"/>
            <p:cNvSpPr/>
            <p:nvPr/>
          </p:nvSpPr>
          <p:spPr>
            <a:xfrm>
              <a:off x="1469250" y="3084325"/>
              <a:ext cx="433925" cy="230850"/>
            </a:xfrm>
            <a:custGeom>
              <a:avLst/>
              <a:gdLst/>
              <a:ahLst/>
              <a:cxnLst/>
              <a:rect l="l" t="t" r="r" b="b"/>
              <a:pathLst>
                <a:path w="17357" h="9234" extrusionOk="0">
                  <a:moveTo>
                    <a:pt x="17357" y="5643"/>
                  </a:moveTo>
                  <a:cubicBezTo>
                    <a:pt x="7161" y="5600"/>
                    <a:pt x="1" y="0"/>
                    <a:pt x="1" y="0"/>
                  </a:cubicBezTo>
                  <a:lnTo>
                    <a:pt x="1" y="0"/>
                  </a:lnTo>
                  <a:cubicBezTo>
                    <a:pt x="6947" y="9234"/>
                    <a:pt x="17357" y="5643"/>
                    <a:pt x="17357" y="5643"/>
                  </a:cubicBezTo>
                  <a:close/>
                </a:path>
              </a:pathLst>
            </a:custGeom>
            <a:solidFill>
              <a:srgbClr val="3876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4" name="Google Shape;2804;p29"/>
            <p:cNvSpPr/>
            <p:nvPr/>
          </p:nvSpPr>
          <p:spPr>
            <a:xfrm>
              <a:off x="1642925" y="2070125"/>
              <a:ext cx="696825" cy="366575"/>
            </a:xfrm>
            <a:custGeom>
              <a:avLst/>
              <a:gdLst/>
              <a:ahLst/>
              <a:cxnLst/>
              <a:rect l="l" t="t" r="r" b="b"/>
              <a:pathLst>
                <a:path w="27873" h="14663" extrusionOk="0">
                  <a:moveTo>
                    <a:pt x="0" y="4147"/>
                  </a:moveTo>
                  <a:cubicBezTo>
                    <a:pt x="0" y="4147"/>
                    <a:pt x="3591" y="1860"/>
                    <a:pt x="14834" y="5686"/>
                  </a:cubicBezTo>
                  <a:cubicBezTo>
                    <a:pt x="26077" y="9533"/>
                    <a:pt x="27872" y="14663"/>
                    <a:pt x="27872" y="14663"/>
                  </a:cubicBezTo>
                  <a:cubicBezTo>
                    <a:pt x="27872" y="14663"/>
                    <a:pt x="27445" y="8251"/>
                    <a:pt x="15368" y="4126"/>
                  </a:cubicBezTo>
                  <a:cubicBezTo>
                    <a:pt x="3271" y="0"/>
                    <a:pt x="0" y="4147"/>
                    <a:pt x="0" y="4147"/>
                  </a:cubicBezTo>
                  <a:close/>
                </a:path>
              </a:pathLst>
            </a:custGeom>
            <a:solidFill>
              <a:srgbClr val="FFF9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5" name="Google Shape;2805;p29"/>
            <p:cNvSpPr/>
            <p:nvPr/>
          </p:nvSpPr>
          <p:spPr>
            <a:xfrm>
              <a:off x="1090400" y="1944025"/>
              <a:ext cx="1638350" cy="1269100"/>
            </a:xfrm>
            <a:custGeom>
              <a:avLst/>
              <a:gdLst/>
              <a:ahLst/>
              <a:cxnLst/>
              <a:rect l="l" t="t" r="r" b="b"/>
              <a:pathLst>
                <a:path w="65534" h="50764" extrusionOk="0">
                  <a:moveTo>
                    <a:pt x="1" y="1304"/>
                  </a:moveTo>
                  <a:lnTo>
                    <a:pt x="64208" y="50763"/>
                  </a:lnTo>
                  <a:lnTo>
                    <a:pt x="65534" y="49053"/>
                  </a:lnTo>
                  <a:lnTo>
                    <a:pt x="1005" y="0"/>
                  </a:lnTo>
                  <a:close/>
                </a:path>
              </a:pathLst>
            </a:custGeom>
            <a:solidFill>
              <a:srgbClr val="4532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6" name="Google Shape;2806;p29"/>
            <p:cNvSpPr/>
            <p:nvPr/>
          </p:nvSpPr>
          <p:spPr>
            <a:xfrm>
              <a:off x="1651475" y="2373625"/>
              <a:ext cx="548275" cy="433400"/>
            </a:xfrm>
            <a:custGeom>
              <a:avLst/>
              <a:gdLst/>
              <a:ahLst/>
              <a:cxnLst/>
              <a:rect l="l" t="t" r="r" b="b"/>
              <a:pathLst>
                <a:path w="21931" h="17336" extrusionOk="0">
                  <a:moveTo>
                    <a:pt x="0" y="1497"/>
                  </a:moveTo>
                  <a:lnTo>
                    <a:pt x="20669" y="17335"/>
                  </a:lnTo>
                  <a:lnTo>
                    <a:pt x="21930" y="15796"/>
                  </a:lnTo>
                  <a:lnTo>
                    <a:pt x="1176" y="1"/>
                  </a:lnTo>
                  <a:close/>
                </a:path>
              </a:pathLst>
            </a:custGeom>
            <a:solidFill>
              <a:srgbClr val="EBCA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7" name="Google Shape;2807;p29"/>
            <p:cNvSpPr/>
            <p:nvPr/>
          </p:nvSpPr>
          <p:spPr>
            <a:xfrm>
              <a:off x="560325" y="1490900"/>
              <a:ext cx="796200" cy="679700"/>
            </a:xfrm>
            <a:custGeom>
              <a:avLst/>
              <a:gdLst/>
              <a:ahLst/>
              <a:cxnLst/>
              <a:rect l="l" t="t" r="r" b="b"/>
              <a:pathLst>
                <a:path w="31848" h="27188" extrusionOk="0">
                  <a:moveTo>
                    <a:pt x="1" y="11627"/>
                  </a:moveTo>
                  <a:lnTo>
                    <a:pt x="17527" y="24003"/>
                  </a:lnTo>
                  <a:cubicBezTo>
                    <a:pt x="18831" y="24922"/>
                    <a:pt x="20520" y="25179"/>
                    <a:pt x="22037" y="24666"/>
                  </a:cubicBezTo>
                  <a:lnTo>
                    <a:pt x="22037" y="24666"/>
                  </a:lnTo>
                  <a:cubicBezTo>
                    <a:pt x="23405" y="24217"/>
                    <a:pt x="24987" y="23789"/>
                    <a:pt x="25692" y="23939"/>
                  </a:cubicBezTo>
                  <a:lnTo>
                    <a:pt x="25692" y="23939"/>
                  </a:lnTo>
                  <a:cubicBezTo>
                    <a:pt x="26996" y="24217"/>
                    <a:pt x="29882" y="27188"/>
                    <a:pt x="29882" y="27188"/>
                  </a:cubicBezTo>
                  <a:lnTo>
                    <a:pt x="29882" y="27188"/>
                  </a:lnTo>
                  <a:lnTo>
                    <a:pt x="31848" y="24644"/>
                  </a:lnTo>
                  <a:cubicBezTo>
                    <a:pt x="31848" y="24644"/>
                    <a:pt x="28428" y="22721"/>
                    <a:pt x="27894" y="21588"/>
                  </a:cubicBezTo>
                  <a:lnTo>
                    <a:pt x="27894" y="21588"/>
                  </a:lnTo>
                  <a:cubicBezTo>
                    <a:pt x="27594" y="20925"/>
                    <a:pt x="27637" y="19493"/>
                    <a:pt x="27765" y="18189"/>
                  </a:cubicBezTo>
                  <a:lnTo>
                    <a:pt x="27765" y="18189"/>
                  </a:lnTo>
                  <a:cubicBezTo>
                    <a:pt x="27936" y="16522"/>
                    <a:pt x="27253" y="14855"/>
                    <a:pt x="25949" y="13786"/>
                  </a:cubicBezTo>
                  <a:lnTo>
                    <a:pt x="25949" y="13786"/>
                  </a:lnTo>
                  <a:lnTo>
                    <a:pt x="9256" y="0"/>
                  </a:lnTo>
                  <a:cubicBezTo>
                    <a:pt x="2779" y="3591"/>
                    <a:pt x="1" y="11627"/>
                    <a:pt x="1" y="11627"/>
                  </a:cubicBezTo>
                  <a:close/>
                </a:path>
              </a:pathLst>
            </a:custGeom>
            <a:solidFill>
              <a:srgbClr val="FF851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8" name="Google Shape;2808;p29"/>
            <p:cNvSpPr/>
            <p:nvPr/>
          </p:nvSpPr>
          <p:spPr>
            <a:xfrm>
              <a:off x="923150" y="1822175"/>
              <a:ext cx="433375" cy="348425"/>
            </a:xfrm>
            <a:custGeom>
              <a:avLst/>
              <a:gdLst/>
              <a:ahLst/>
              <a:cxnLst/>
              <a:rect l="l" t="t" r="r" b="b"/>
              <a:pathLst>
                <a:path w="17335" h="13937" extrusionOk="0">
                  <a:moveTo>
                    <a:pt x="13274" y="4660"/>
                  </a:moveTo>
                  <a:cubicBezTo>
                    <a:pt x="12761" y="6862"/>
                    <a:pt x="12675" y="7802"/>
                    <a:pt x="11350" y="7140"/>
                  </a:cubicBezTo>
                  <a:cubicBezTo>
                    <a:pt x="10025" y="6456"/>
                    <a:pt x="1176" y="1"/>
                    <a:pt x="599" y="685"/>
                  </a:cubicBezTo>
                  <a:cubicBezTo>
                    <a:pt x="1" y="1369"/>
                    <a:pt x="10217" y="9320"/>
                    <a:pt x="10153" y="9876"/>
                  </a:cubicBezTo>
                  <a:cubicBezTo>
                    <a:pt x="10089" y="10410"/>
                    <a:pt x="8272" y="11179"/>
                    <a:pt x="8272" y="11179"/>
                  </a:cubicBezTo>
                  <a:cubicBezTo>
                    <a:pt x="8272" y="11179"/>
                    <a:pt x="10217" y="10538"/>
                    <a:pt x="11179" y="10688"/>
                  </a:cubicBezTo>
                  <a:cubicBezTo>
                    <a:pt x="12141" y="10859"/>
                    <a:pt x="15369" y="13937"/>
                    <a:pt x="15369" y="13937"/>
                  </a:cubicBezTo>
                  <a:cubicBezTo>
                    <a:pt x="15369" y="13937"/>
                    <a:pt x="13979" y="12483"/>
                    <a:pt x="11350" y="10218"/>
                  </a:cubicBezTo>
                  <a:cubicBezTo>
                    <a:pt x="8743" y="7952"/>
                    <a:pt x="1881" y="2609"/>
                    <a:pt x="2159" y="1903"/>
                  </a:cubicBezTo>
                  <a:cubicBezTo>
                    <a:pt x="2459" y="1219"/>
                    <a:pt x="11500" y="7525"/>
                    <a:pt x="13445" y="9042"/>
                  </a:cubicBezTo>
                  <a:cubicBezTo>
                    <a:pt x="15390" y="10560"/>
                    <a:pt x="17335" y="11393"/>
                    <a:pt x="17335" y="11393"/>
                  </a:cubicBezTo>
                  <a:cubicBezTo>
                    <a:pt x="17335" y="11393"/>
                    <a:pt x="14065" y="9662"/>
                    <a:pt x="13445" y="8444"/>
                  </a:cubicBezTo>
                  <a:cubicBezTo>
                    <a:pt x="12804" y="7225"/>
                    <a:pt x="13338" y="6328"/>
                    <a:pt x="13274" y="4660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9" name="Google Shape;2809;p29"/>
            <p:cNvSpPr/>
            <p:nvPr/>
          </p:nvSpPr>
          <p:spPr>
            <a:xfrm>
              <a:off x="917800" y="1818450"/>
              <a:ext cx="438725" cy="352150"/>
            </a:xfrm>
            <a:custGeom>
              <a:avLst/>
              <a:gdLst/>
              <a:ahLst/>
              <a:cxnLst/>
              <a:rect l="l" t="t" r="r" b="b"/>
              <a:pathLst>
                <a:path w="17549" h="14086" extrusionOk="0">
                  <a:moveTo>
                    <a:pt x="17549" y="11542"/>
                  </a:moveTo>
                  <a:cubicBezTo>
                    <a:pt x="17549" y="11542"/>
                    <a:pt x="1176" y="0"/>
                    <a:pt x="578" y="663"/>
                  </a:cubicBezTo>
                  <a:cubicBezTo>
                    <a:pt x="1" y="1325"/>
                    <a:pt x="13808" y="12354"/>
                    <a:pt x="15583" y="14086"/>
                  </a:cubicBezTo>
                  <a:close/>
                </a:path>
              </a:pathLst>
            </a:custGeom>
            <a:solidFill>
              <a:srgbClr val="7F4A0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0" name="Google Shape;2810;p29"/>
            <p:cNvSpPr/>
            <p:nvPr/>
          </p:nvSpPr>
          <p:spPr>
            <a:xfrm>
              <a:off x="711025" y="1690200"/>
              <a:ext cx="525275" cy="418950"/>
            </a:xfrm>
            <a:custGeom>
              <a:avLst/>
              <a:gdLst/>
              <a:ahLst/>
              <a:cxnLst/>
              <a:rect l="l" t="t" r="r" b="b"/>
              <a:pathLst>
                <a:path w="21011" h="16758" extrusionOk="0">
                  <a:moveTo>
                    <a:pt x="0" y="1"/>
                  </a:moveTo>
                  <a:cubicBezTo>
                    <a:pt x="0" y="1"/>
                    <a:pt x="7310" y="5130"/>
                    <a:pt x="10623" y="7845"/>
                  </a:cubicBezTo>
                  <a:cubicBezTo>
                    <a:pt x="13936" y="10559"/>
                    <a:pt x="21011" y="16758"/>
                    <a:pt x="21011" y="16758"/>
                  </a:cubicBezTo>
                  <a:cubicBezTo>
                    <a:pt x="21011" y="16758"/>
                    <a:pt x="20006" y="15775"/>
                    <a:pt x="18937" y="15967"/>
                  </a:cubicBezTo>
                  <a:cubicBezTo>
                    <a:pt x="17890" y="16159"/>
                    <a:pt x="17655" y="16202"/>
                    <a:pt x="17655" y="16202"/>
                  </a:cubicBezTo>
                  <a:cubicBezTo>
                    <a:pt x="17655" y="16202"/>
                    <a:pt x="17741" y="14791"/>
                    <a:pt x="16992" y="13894"/>
                  </a:cubicBezTo>
                  <a:cubicBezTo>
                    <a:pt x="16223" y="12996"/>
                    <a:pt x="5707" y="4104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1" name="Google Shape;2811;p29"/>
            <p:cNvSpPr/>
            <p:nvPr/>
          </p:nvSpPr>
          <p:spPr>
            <a:xfrm>
              <a:off x="2589250" y="3087525"/>
              <a:ext cx="795675" cy="679725"/>
            </a:xfrm>
            <a:custGeom>
              <a:avLst/>
              <a:gdLst/>
              <a:ahLst/>
              <a:cxnLst/>
              <a:rect l="l" t="t" r="r" b="b"/>
              <a:pathLst>
                <a:path w="31827" h="27189" extrusionOk="0">
                  <a:moveTo>
                    <a:pt x="1" y="2544"/>
                  </a:moveTo>
                  <a:cubicBezTo>
                    <a:pt x="1" y="2544"/>
                    <a:pt x="3421" y="4468"/>
                    <a:pt x="3934" y="5600"/>
                  </a:cubicBezTo>
                  <a:lnTo>
                    <a:pt x="3934" y="5600"/>
                  </a:lnTo>
                  <a:cubicBezTo>
                    <a:pt x="4254" y="6263"/>
                    <a:pt x="4212" y="7695"/>
                    <a:pt x="4083" y="8978"/>
                  </a:cubicBezTo>
                  <a:lnTo>
                    <a:pt x="4083" y="8978"/>
                  </a:lnTo>
                  <a:cubicBezTo>
                    <a:pt x="3912" y="10666"/>
                    <a:pt x="4596" y="12333"/>
                    <a:pt x="5900" y="13402"/>
                  </a:cubicBezTo>
                  <a:lnTo>
                    <a:pt x="5900" y="13402"/>
                  </a:lnTo>
                  <a:lnTo>
                    <a:pt x="22593" y="27188"/>
                  </a:lnTo>
                  <a:cubicBezTo>
                    <a:pt x="29070" y="23597"/>
                    <a:pt x="31827" y="15561"/>
                    <a:pt x="31827" y="15561"/>
                  </a:cubicBezTo>
                  <a:lnTo>
                    <a:pt x="31827" y="15561"/>
                  </a:lnTo>
                  <a:lnTo>
                    <a:pt x="14322" y="3185"/>
                  </a:lnTo>
                  <a:cubicBezTo>
                    <a:pt x="12996" y="2266"/>
                    <a:pt x="11329" y="2010"/>
                    <a:pt x="9790" y="2523"/>
                  </a:cubicBezTo>
                  <a:lnTo>
                    <a:pt x="9790" y="2523"/>
                  </a:lnTo>
                  <a:cubicBezTo>
                    <a:pt x="8444" y="2971"/>
                    <a:pt x="6862" y="3378"/>
                    <a:pt x="6157" y="3249"/>
                  </a:cubicBezTo>
                  <a:lnTo>
                    <a:pt x="6157" y="3249"/>
                  </a:lnTo>
                  <a:cubicBezTo>
                    <a:pt x="4853" y="2971"/>
                    <a:pt x="1967" y="1"/>
                    <a:pt x="1967" y="1"/>
                  </a:cubicBezTo>
                  <a:lnTo>
                    <a:pt x="1967" y="1"/>
                  </a:lnTo>
                  <a:close/>
                </a:path>
              </a:pathLst>
            </a:custGeom>
            <a:solidFill>
              <a:srgbClr val="FF851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2" name="Google Shape;2812;p29"/>
            <p:cNvSpPr/>
            <p:nvPr/>
          </p:nvSpPr>
          <p:spPr>
            <a:xfrm>
              <a:off x="2589250" y="3087525"/>
              <a:ext cx="433400" cy="348425"/>
            </a:xfrm>
            <a:custGeom>
              <a:avLst/>
              <a:gdLst/>
              <a:ahLst/>
              <a:cxnLst/>
              <a:rect l="l" t="t" r="r" b="b"/>
              <a:pathLst>
                <a:path w="17336" h="13937" extrusionOk="0">
                  <a:moveTo>
                    <a:pt x="4062" y="9277"/>
                  </a:moveTo>
                  <a:cubicBezTo>
                    <a:pt x="4554" y="7054"/>
                    <a:pt x="4639" y="6135"/>
                    <a:pt x="5986" y="6797"/>
                  </a:cubicBezTo>
                  <a:cubicBezTo>
                    <a:pt x="7311" y="7481"/>
                    <a:pt x="16138" y="13936"/>
                    <a:pt x="16737" y="13252"/>
                  </a:cubicBezTo>
                  <a:cubicBezTo>
                    <a:pt x="17335" y="12568"/>
                    <a:pt x="7118" y="4617"/>
                    <a:pt x="7183" y="4062"/>
                  </a:cubicBezTo>
                  <a:cubicBezTo>
                    <a:pt x="7247" y="3527"/>
                    <a:pt x="9042" y="2758"/>
                    <a:pt x="9042" y="2758"/>
                  </a:cubicBezTo>
                  <a:cubicBezTo>
                    <a:pt x="9042" y="2758"/>
                    <a:pt x="7118" y="3399"/>
                    <a:pt x="6157" y="3249"/>
                  </a:cubicBezTo>
                  <a:cubicBezTo>
                    <a:pt x="5173" y="3078"/>
                    <a:pt x="1967" y="1"/>
                    <a:pt x="1967" y="1"/>
                  </a:cubicBezTo>
                  <a:cubicBezTo>
                    <a:pt x="1967" y="1"/>
                    <a:pt x="3357" y="1454"/>
                    <a:pt x="5986" y="3720"/>
                  </a:cubicBezTo>
                  <a:cubicBezTo>
                    <a:pt x="8593" y="5985"/>
                    <a:pt x="15454" y="11329"/>
                    <a:pt x="15155" y="12034"/>
                  </a:cubicBezTo>
                  <a:cubicBezTo>
                    <a:pt x="14877" y="12718"/>
                    <a:pt x="5836" y="6413"/>
                    <a:pt x="3870" y="4895"/>
                  </a:cubicBezTo>
                  <a:cubicBezTo>
                    <a:pt x="1925" y="3378"/>
                    <a:pt x="1" y="2544"/>
                    <a:pt x="1" y="2544"/>
                  </a:cubicBezTo>
                  <a:cubicBezTo>
                    <a:pt x="1" y="2544"/>
                    <a:pt x="3250" y="4275"/>
                    <a:pt x="3891" y="5494"/>
                  </a:cubicBezTo>
                  <a:cubicBezTo>
                    <a:pt x="4511" y="6712"/>
                    <a:pt x="3998" y="7588"/>
                    <a:pt x="4062" y="9277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3" name="Google Shape;2813;p29"/>
            <p:cNvSpPr/>
            <p:nvPr/>
          </p:nvSpPr>
          <p:spPr>
            <a:xfrm>
              <a:off x="2589250" y="3087525"/>
              <a:ext cx="480425" cy="385825"/>
            </a:xfrm>
            <a:custGeom>
              <a:avLst/>
              <a:gdLst/>
              <a:ahLst/>
              <a:cxnLst/>
              <a:rect l="l" t="t" r="r" b="b"/>
              <a:pathLst>
                <a:path w="19217" h="15433" extrusionOk="0">
                  <a:moveTo>
                    <a:pt x="1" y="2544"/>
                  </a:moveTo>
                  <a:cubicBezTo>
                    <a:pt x="1" y="2544"/>
                    <a:pt x="18404" y="15433"/>
                    <a:pt x="18831" y="14877"/>
                  </a:cubicBezTo>
                  <a:cubicBezTo>
                    <a:pt x="19216" y="14385"/>
                    <a:pt x="3741" y="1732"/>
                    <a:pt x="1967" y="1"/>
                  </a:cubicBezTo>
                  <a:close/>
                </a:path>
              </a:pathLst>
            </a:custGeom>
            <a:solidFill>
              <a:srgbClr val="7F4A0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4" name="Google Shape;2814;p29"/>
            <p:cNvSpPr/>
            <p:nvPr/>
          </p:nvSpPr>
          <p:spPr>
            <a:xfrm>
              <a:off x="2659250" y="3197075"/>
              <a:ext cx="546675" cy="391700"/>
            </a:xfrm>
            <a:custGeom>
              <a:avLst/>
              <a:gdLst/>
              <a:ahLst/>
              <a:cxnLst/>
              <a:rect l="l" t="t" r="r" b="b"/>
              <a:pathLst>
                <a:path w="21867" h="15668" extrusionOk="0">
                  <a:moveTo>
                    <a:pt x="21867" y="15667"/>
                  </a:moveTo>
                  <a:cubicBezTo>
                    <a:pt x="21867" y="15667"/>
                    <a:pt x="15454" y="10409"/>
                    <a:pt x="11757" y="7930"/>
                  </a:cubicBezTo>
                  <a:cubicBezTo>
                    <a:pt x="8209" y="5557"/>
                    <a:pt x="1" y="0"/>
                    <a:pt x="1" y="0"/>
                  </a:cubicBezTo>
                  <a:cubicBezTo>
                    <a:pt x="1" y="0"/>
                    <a:pt x="1198" y="727"/>
                    <a:pt x="1305" y="1796"/>
                  </a:cubicBezTo>
                  <a:cubicBezTo>
                    <a:pt x="1390" y="2864"/>
                    <a:pt x="1390" y="3121"/>
                    <a:pt x="1390" y="3121"/>
                  </a:cubicBezTo>
                  <a:cubicBezTo>
                    <a:pt x="1390" y="3121"/>
                    <a:pt x="2715" y="2672"/>
                    <a:pt x="3784" y="3185"/>
                  </a:cubicBezTo>
                  <a:cubicBezTo>
                    <a:pt x="4853" y="3677"/>
                    <a:pt x="15732" y="11350"/>
                    <a:pt x="21867" y="1566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5" name="Google Shape;2815;p29"/>
            <p:cNvSpPr/>
            <p:nvPr/>
          </p:nvSpPr>
          <p:spPr>
            <a:xfrm>
              <a:off x="3154075" y="3476525"/>
              <a:ext cx="230850" cy="290725"/>
            </a:xfrm>
            <a:custGeom>
              <a:avLst/>
              <a:gdLst/>
              <a:ahLst/>
              <a:cxnLst/>
              <a:rect l="l" t="t" r="r" b="b"/>
              <a:pathLst>
                <a:path w="9234" h="11629" extrusionOk="0">
                  <a:moveTo>
                    <a:pt x="9234" y="1"/>
                  </a:moveTo>
                  <a:lnTo>
                    <a:pt x="8593" y="215"/>
                  </a:lnTo>
                  <a:cubicBezTo>
                    <a:pt x="8593" y="215"/>
                    <a:pt x="6092" y="6905"/>
                    <a:pt x="171" y="11094"/>
                  </a:cubicBezTo>
                  <a:lnTo>
                    <a:pt x="0" y="11628"/>
                  </a:lnTo>
                  <a:cubicBezTo>
                    <a:pt x="0" y="11628"/>
                    <a:pt x="5921" y="8743"/>
                    <a:pt x="9234" y="1"/>
                  </a:cubicBezTo>
                  <a:close/>
                </a:path>
              </a:pathLst>
            </a:custGeom>
            <a:solidFill>
              <a:srgbClr val="7F7F0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6" name="Google Shape;2816;p29"/>
            <p:cNvSpPr/>
            <p:nvPr/>
          </p:nvSpPr>
          <p:spPr>
            <a:xfrm>
              <a:off x="1307350" y="2107000"/>
              <a:ext cx="76450" cy="86575"/>
            </a:xfrm>
            <a:custGeom>
              <a:avLst/>
              <a:gdLst/>
              <a:ahLst/>
              <a:cxnLst/>
              <a:rect l="l" t="t" r="r" b="b"/>
              <a:pathLst>
                <a:path w="3058" h="3463" extrusionOk="0">
                  <a:moveTo>
                    <a:pt x="1" y="2544"/>
                  </a:moveTo>
                  <a:lnTo>
                    <a:pt x="1176" y="3463"/>
                  </a:lnTo>
                  <a:lnTo>
                    <a:pt x="3057" y="855"/>
                  </a:lnTo>
                  <a:lnTo>
                    <a:pt x="1967" y="0"/>
                  </a:lnTo>
                  <a:close/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7" name="Google Shape;2817;p29"/>
            <p:cNvSpPr/>
            <p:nvPr/>
          </p:nvSpPr>
          <p:spPr>
            <a:xfrm>
              <a:off x="2568425" y="3071500"/>
              <a:ext cx="70025" cy="79650"/>
            </a:xfrm>
            <a:custGeom>
              <a:avLst/>
              <a:gdLst/>
              <a:ahLst/>
              <a:cxnLst/>
              <a:rect l="l" t="t" r="r" b="b"/>
              <a:pathLst>
                <a:path w="2801" h="3186" extrusionOk="0">
                  <a:moveTo>
                    <a:pt x="0" y="2544"/>
                  </a:moveTo>
                  <a:lnTo>
                    <a:pt x="834" y="3185"/>
                  </a:lnTo>
                  <a:lnTo>
                    <a:pt x="2800" y="642"/>
                  </a:lnTo>
                  <a:lnTo>
                    <a:pt x="1967" y="0"/>
                  </a:lnTo>
                  <a:close/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8" name="Google Shape;2818;p29"/>
            <p:cNvSpPr/>
            <p:nvPr/>
          </p:nvSpPr>
          <p:spPr>
            <a:xfrm>
              <a:off x="2199725" y="2839575"/>
              <a:ext cx="114900" cy="172100"/>
            </a:xfrm>
            <a:custGeom>
              <a:avLst/>
              <a:gdLst/>
              <a:ahLst/>
              <a:cxnLst/>
              <a:rect l="l" t="t" r="r" b="b"/>
              <a:pathLst>
                <a:path w="4596" h="6884" extrusionOk="0">
                  <a:moveTo>
                    <a:pt x="0" y="920"/>
                  </a:moveTo>
                  <a:cubicBezTo>
                    <a:pt x="0" y="920"/>
                    <a:pt x="2009" y="3442"/>
                    <a:pt x="2202" y="6883"/>
                  </a:cubicBezTo>
                  <a:lnTo>
                    <a:pt x="4596" y="3207"/>
                  </a:lnTo>
                  <a:lnTo>
                    <a:pt x="449" y="1"/>
                  </a:lnTo>
                  <a:close/>
                </a:path>
              </a:pathLst>
            </a:custGeom>
            <a:solidFill>
              <a:srgbClr val="434343">
                <a:alpha val="28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9" name="Google Shape;2819;p29"/>
            <p:cNvSpPr/>
            <p:nvPr/>
          </p:nvSpPr>
          <p:spPr>
            <a:xfrm>
              <a:off x="1399250" y="2230425"/>
              <a:ext cx="153925" cy="121325"/>
            </a:xfrm>
            <a:custGeom>
              <a:avLst/>
              <a:gdLst/>
              <a:ahLst/>
              <a:cxnLst/>
              <a:rect l="l" t="t" r="r" b="b"/>
              <a:pathLst>
                <a:path w="6157" h="4853" extrusionOk="0">
                  <a:moveTo>
                    <a:pt x="1" y="2630"/>
                  </a:moveTo>
                  <a:cubicBezTo>
                    <a:pt x="1" y="2630"/>
                    <a:pt x="3912" y="1219"/>
                    <a:pt x="5815" y="4853"/>
                  </a:cubicBezTo>
                  <a:lnTo>
                    <a:pt x="6157" y="4104"/>
                  </a:lnTo>
                  <a:lnTo>
                    <a:pt x="834" y="1"/>
                  </a:lnTo>
                  <a:close/>
                </a:path>
              </a:pathLst>
            </a:custGeom>
            <a:solidFill>
              <a:srgbClr val="434343">
                <a:alpha val="28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820" name="Google Shape;2820;p29"/>
          <p:cNvSpPr/>
          <p:nvPr/>
        </p:nvSpPr>
        <p:spPr>
          <a:xfrm>
            <a:off x="10055996" y="1177026"/>
            <a:ext cx="64584" cy="61809"/>
          </a:xfrm>
          <a:custGeom>
            <a:avLst/>
            <a:gdLst/>
            <a:ahLst/>
            <a:cxnLst/>
            <a:rect l="l" t="t" r="r" b="b"/>
            <a:pathLst>
              <a:path w="442" h="423" extrusionOk="0">
                <a:moveTo>
                  <a:pt x="442" y="85"/>
                </a:moveTo>
                <a:cubicBezTo>
                  <a:pt x="358" y="20"/>
                  <a:pt x="234" y="1"/>
                  <a:pt x="137" y="52"/>
                </a:cubicBezTo>
                <a:cubicBezTo>
                  <a:pt x="46" y="111"/>
                  <a:pt x="1" y="247"/>
                  <a:pt x="66" y="331"/>
                </a:cubicBezTo>
                <a:cubicBezTo>
                  <a:pt x="124" y="422"/>
                  <a:pt x="293" y="409"/>
                  <a:pt x="325" y="312"/>
                </a:cubicBezTo>
                <a:cubicBezTo>
                  <a:pt x="312" y="247"/>
                  <a:pt x="293" y="189"/>
                  <a:pt x="280" y="13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21" name="Google Shape;2821;p29"/>
          <p:cNvSpPr/>
          <p:nvPr/>
        </p:nvSpPr>
        <p:spPr>
          <a:xfrm>
            <a:off x="8698258" y="1036751"/>
            <a:ext cx="95852" cy="183965"/>
          </a:xfrm>
          <a:custGeom>
            <a:avLst/>
            <a:gdLst/>
            <a:ahLst/>
            <a:cxnLst/>
            <a:rect l="l" t="t" r="r" b="b"/>
            <a:pathLst>
              <a:path w="656" h="1259" extrusionOk="0">
                <a:moveTo>
                  <a:pt x="65" y="500"/>
                </a:moveTo>
                <a:cubicBezTo>
                  <a:pt x="0" y="260"/>
                  <a:pt x="208" y="1"/>
                  <a:pt x="454" y="1"/>
                </a:cubicBezTo>
                <a:cubicBezTo>
                  <a:pt x="499" y="7"/>
                  <a:pt x="538" y="14"/>
                  <a:pt x="577" y="40"/>
                </a:cubicBezTo>
                <a:cubicBezTo>
                  <a:pt x="649" y="98"/>
                  <a:pt x="655" y="202"/>
                  <a:pt x="642" y="299"/>
                </a:cubicBezTo>
                <a:cubicBezTo>
                  <a:pt x="629" y="487"/>
                  <a:pt x="603" y="682"/>
                  <a:pt x="571" y="870"/>
                </a:cubicBezTo>
                <a:cubicBezTo>
                  <a:pt x="545" y="1000"/>
                  <a:pt x="493" y="1155"/>
                  <a:pt x="370" y="1201"/>
                </a:cubicBezTo>
                <a:cubicBezTo>
                  <a:pt x="195" y="1259"/>
                  <a:pt x="26" y="1064"/>
                  <a:pt x="20" y="88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22" name="Google Shape;2822;p29"/>
          <p:cNvSpPr/>
          <p:nvPr/>
        </p:nvSpPr>
        <p:spPr>
          <a:xfrm>
            <a:off x="8898148" y="1289829"/>
            <a:ext cx="44712" cy="39891"/>
          </a:xfrm>
          <a:custGeom>
            <a:avLst/>
            <a:gdLst/>
            <a:ahLst/>
            <a:cxnLst/>
            <a:rect l="l" t="t" r="r" b="b"/>
            <a:pathLst>
              <a:path w="306" h="273" extrusionOk="0">
                <a:moveTo>
                  <a:pt x="0" y="124"/>
                </a:moveTo>
                <a:cubicBezTo>
                  <a:pt x="78" y="175"/>
                  <a:pt x="156" y="227"/>
                  <a:pt x="234" y="273"/>
                </a:cubicBezTo>
                <a:cubicBezTo>
                  <a:pt x="305" y="169"/>
                  <a:pt x="189" y="0"/>
                  <a:pt x="65" y="3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23" name="Google Shape;2823;p29"/>
          <p:cNvSpPr/>
          <p:nvPr/>
        </p:nvSpPr>
        <p:spPr>
          <a:xfrm>
            <a:off x="8813837" y="1091693"/>
            <a:ext cx="44712" cy="69407"/>
          </a:xfrm>
          <a:custGeom>
            <a:avLst/>
            <a:gdLst/>
            <a:ahLst/>
            <a:cxnLst/>
            <a:rect l="l" t="t" r="r" b="b"/>
            <a:pathLst>
              <a:path w="306" h="475" extrusionOk="0">
                <a:moveTo>
                  <a:pt x="13" y="403"/>
                </a:moveTo>
                <a:cubicBezTo>
                  <a:pt x="0" y="260"/>
                  <a:pt x="46" y="111"/>
                  <a:pt x="136" y="1"/>
                </a:cubicBezTo>
                <a:cubicBezTo>
                  <a:pt x="208" y="72"/>
                  <a:pt x="279" y="157"/>
                  <a:pt x="292" y="254"/>
                </a:cubicBezTo>
                <a:cubicBezTo>
                  <a:pt x="305" y="358"/>
                  <a:pt x="227" y="474"/>
                  <a:pt x="124" y="46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24" name="Google Shape;2824;p29"/>
          <p:cNvSpPr/>
          <p:nvPr/>
        </p:nvSpPr>
        <p:spPr>
          <a:xfrm>
            <a:off x="9176651" y="1118286"/>
            <a:ext cx="61808" cy="52311"/>
          </a:xfrm>
          <a:custGeom>
            <a:avLst/>
            <a:gdLst/>
            <a:ahLst/>
            <a:cxnLst/>
            <a:rect l="l" t="t" r="r" b="b"/>
            <a:pathLst>
              <a:path w="423" h="358" extrusionOk="0">
                <a:moveTo>
                  <a:pt x="1" y="266"/>
                </a:moveTo>
                <a:cubicBezTo>
                  <a:pt x="72" y="117"/>
                  <a:pt x="228" y="14"/>
                  <a:pt x="390" y="1"/>
                </a:cubicBezTo>
                <a:cubicBezTo>
                  <a:pt x="423" y="104"/>
                  <a:pt x="390" y="221"/>
                  <a:pt x="306" y="286"/>
                </a:cubicBezTo>
                <a:cubicBezTo>
                  <a:pt x="228" y="351"/>
                  <a:pt x="105" y="357"/>
                  <a:pt x="14" y="305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25" name="Google Shape;2825;p29"/>
          <p:cNvSpPr/>
          <p:nvPr/>
        </p:nvSpPr>
        <p:spPr>
          <a:xfrm>
            <a:off x="10631262" y="864368"/>
            <a:ext cx="119524" cy="118649"/>
          </a:xfrm>
          <a:custGeom>
            <a:avLst/>
            <a:gdLst/>
            <a:ahLst/>
            <a:cxnLst/>
            <a:rect l="l" t="t" r="r" b="b"/>
            <a:pathLst>
              <a:path w="818" h="812" extrusionOk="0">
                <a:moveTo>
                  <a:pt x="131" y="117"/>
                </a:moveTo>
                <a:cubicBezTo>
                  <a:pt x="299" y="0"/>
                  <a:pt x="559" y="26"/>
                  <a:pt x="688" y="182"/>
                </a:cubicBezTo>
                <a:cubicBezTo>
                  <a:pt x="818" y="338"/>
                  <a:pt x="792" y="610"/>
                  <a:pt x="617" y="720"/>
                </a:cubicBezTo>
                <a:cubicBezTo>
                  <a:pt x="468" y="811"/>
                  <a:pt x="260" y="766"/>
                  <a:pt x="144" y="642"/>
                </a:cubicBezTo>
                <a:cubicBezTo>
                  <a:pt x="27" y="513"/>
                  <a:pt x="1" y="325"/>
                  <a:pt x="46" y="15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26" name="Google Shape;2826;p29"/>
          <p:cNvSpPr/>
          <p:nvPr/>
        </p:nvSpPr>
        <p:spPr>
          <a:xfrm>
            <a:off x="9234513" y="1019801"/>
            <a:ext cx="58008" cy="45589"/>
          </a:xfrm>
          <a:custGeom>
            <a:avLst/>
            <a:gdLst/>
            <a:ahLst/>
            <a:cxnLst/>
            <a:rect l="l" t="t" r="r" b="b"/>
            <a:pathLst>
              <a:path w="397" h="312" extrusionOk="0">
                <a:moveTo>
                  <a:pt x="338" y="26"/>
                </a:moveTo>
                <a:cubicBezTo>
                  <a:pt x="228" y="33"/>
                  <a:pt x="117" y="46"/>
                  <a:pt x="7" y="58"/>
                </a:cubicBezTo>
                <a:cubicBezTo>
                  <a:pt x="1" y="182"/>
                  <a:pt x="124" y="311"/>
                  <a:pt x="247" y="279"/>
                </a:cubicBezTo>
                <a:cubicBezTo>
                  <a:pt x="370" y="253"/>
                  <a:pt x="396" y="39"/>
                  <a:pt x="273" y="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27" name="Google Shape;2827;p29"/>
          <p:cNvSpPr/>
          <p:nvPr/>
        </p:nvSpPr>
        <p:spPr>
          <a:xfrm>
            <a:off x="10622276" y="1553576"/>
            <a:ext cx="137496" cy="119672"/>
          </a:xfrm>
          <a:custGeom>
            <a:avLst/>
            <a:gdLst/>
            <a:ahLst/>
            <a:cxnLst/>
            <a:rect l="l" t="t" r="r" b="b"/>
            <a:pathLst>
              <a:path w="941" h="819" extrusionOk="0">
                <a:moveTo>
                  <a:pt x="467" y="7"/>
                </a:moveTo>
                <a:cubicBezTo>
                  <a:pt x="370" y="1"/>
                  <a:pt x="266" y="1"/>
                  <a:pt x="175" y="33"/>
                </a:cubicBezTo>
                <a:cubicBezTo>
                  <a:pt x="78" y="72"/>
                  <a:pt x="0" y="157"/>
                  <a:pt x="0" y="254"/>
                </a:cubicBezTo>
                <a:cubicBezTo>
                  <a:pt x="0" y="351"/>
                  <a:pt x="78" y="429"/>
                  <a:pt x="150" y="500"/>
                </a:cubicBezTo>
                <a:cubicBezTo>
                  <a:pt x="214" y="559"/>
                  <a:pt x="279" y="617"/>
                  <a:pt x="338" y="675"/>
                </a:cubicBezTo>
                <a:cubicBezTo>
                  <a:pt x="415" y="747"/>
                  <a:pt x="500" y="818"/>
                  <a:pt x="597" y="818"/>
                </a:cubicBezTo>
                <a:cubicBezTo>
                  <a:pt x="707" y="818"/>
                  <a:pt x="798" y="727"/>
                  <a:pt x="850" y="630"/>
                </a:cubicBezTo>
                <a:cubicBezTo>
                  <a:pt x="915" y="507"/>
                  <a:pt x="941" y="358"/>
                  <a:pt x="882" y="228"/>
                </a:cubicBezTo>
                <a:cubicBezTo>
                  <a:pt x="830" y="98"/>
                  <a:pt x="688" y="7"/>
                  <a:pt x="552" y="3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28" name="Google Shape;2828;p29"/>
          <p:cNvSpPr/>
          <p:nvPr/>
        </p:nvSpPr>
        <p:spPr>
          <a:xfrm>
            <a:off x="9571903" y="1592004"/>
            <a:ext cx="50264" cy="42813"/>
          </a:xfrm>
          <a:custGeom>
            <a:avLst/>
            <a:gdLst/>
            <a:ahLst/>
            <a:cxnLst/>
            <a:rect l="l" t="t" r="r" b="b"/>
            <a:pathLst>
              <a:path w="344" h="293" extrusionOk="0">
                <a:moveTo>
                  <a:pt x="247" y="1"/>
                </a:moveTo>
                <a:cubicBezTo>
                  <a:pt x="162" y="53"/>
                  <a:pt x="84" y="98"/>
                  <a:pt x="0" y="150"/>
                </a:cubicBezTo>
                <a:cubicBezTo>
                  <a:pt x="39" y="221"/>
                  <a:pt x="110" y="293"/>
                  <a:pt x="195" y="293"/>
                </a:cubicBezTo>
                <a:cubicBezTo>
                  <a:pt x="279" y="293"/>
                  <a:pt x="344" y="176"/>
                  <a:pt x="279" y="118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29" name="Google Shape;2829;p29"/>
          <p:cNvSpPr/>
          <p:nvPr/>
        </p:nvSpPr>
        <p:spPr>
          <a:xfrm>
            <a:off x="9671411" y="1162852"/>
            <a:ext cx="65460" cy="76859"/>
          </a:xfrm>
          <a:custGeom>
            <a:avLst/>
            <a:gdLst/>
            <a:ahLst/>
            <a:cxnLst/>
            <a:rect l="l" t="t" r="r" b="b"/>
            <a:pathLst>
              <a:path w="448" h="526" extrusionOk="0">
                <a:moveTo>
                  <a:pt x="285" y="0"/>
                </a:moveTo>
                <a:cubicBezTo>
                  <a:pt x="169" y="26"/>
                  <a:pt x="58" y="117"/>
                  <a:pt x="32" y="234"/>
                </a:cubicBezTo>
                <a:cubicBezTo>
                  <a:pt x="0" y="357"/>
                  <a:pt x="84" y="500"/>
                  <a:pt x="208" y="513"/>
                </a:cubicBezTo>
                <a:cubicBezTo>
                  <a:pt x="331" y="526"/>
                  <a:pt x="448" y="383"/>
                  <a:pt x="389" y="273"/>
                </a:cubicBezTo>
                <a:cubicBezTo>
                  <a:pt x="324" y="240"/>
                  <a:pt x="259" y="208"/>
                  <a:pt x="201" y="17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30" name="Google Shape;2830;p29"/>
          <p:cNvSpPr/>
          <p:nvPr/>
        </p:nvSpPr>
        <p:spPr>
          <a:xfrm>
            <a:off x="9079190" y="1299329"/>
            <a:ext cx="68236" cy="75836"/>
          </a:xfrm>
          <a:custGeom>
            <a:avLst/>
            <a:gdLst/>
            <a:ahLst/>
            <a:cxnLst/>
            <a:rect l="l" t="t" r="r" b="b"/>
            <a:pathLst>
              <a:path w="467" h="519" extrusionOk="0">
                <a:moveTo>
                  <a:pt x="169" y="0"/>
                </a:moveTo>
                <a:cubicBezTo>
                  <a:pt x="45" y="91"/>
                  <a:pt x="0" y="292"/>
                  <a:pt x="104" y="402"/>
                </a:cubicBezTo>
                <a:cubicBezTo>
                  <a:pt x="208" y="519"/>
                  <a:pt x="441" y="467"/>
                  <a:pt x="454" y="311"/>
                </a:cubicBezTo>
                <a:cubicBezTo>
                  <a:pt x="467" y="175"/>
                  <a:pt x="324" y="78"/>
                  <a:pt x="188" y="46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31" name="Google Shape;2831;p29"/>
          <p:cNvSpPr/>
          <p:nvPr/>
        </p:nvSpPr>
        <p:spPr>
          <a:xfrm>
            <a:off x="9154879" y="1194999"/>
            <a:ext cx="64584" cy="56987"/>
          </a:xfrm>
          <a:custGeom>
            <a:avLst/>
            <a:gdLst/>
            <a:ahLst/>
            <a:cxnLst/>
            <a:rect l="l" t="t" r="r" b="b"/>
            <a:pathLst>
              <a:path w="442" h="390" extrusionOk="0">
                <a:moveTo>
                  <a:pt x="176" y="1"/>
                </a:moveTo>
                <a:cubicBezTo>
                  <a:pt x="85" y="98"/>
                  <a:pt x="20" y="221"/>
                  <a:pt x="1" y="351"/>
                </a:cubicBezTo>
                <a:cubicBezTo>
                  <a:pt x="92" y="370"/>
                  <a:pt x="189" y="390"/>
                  <a:pt x="273" y="364"/>
                </a:cubicBezTo>
                <a:cubicBezTo>
                  <a:pt x="364" y="338"/>
                  <a:pt x="442" y="260"/>
                  <a:pt x="435" y="163"/>
                </a:cubicBezTo>
                <a:cubicBezTo>
                  <a:pt x="429" y="72"/>
                  <a:pt x="306" y="7"/>
                  <a:pt x="234" y="7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32" name="Google Shape;2832;p29"/>
          <p:cNvSpPr/>
          <p:nvPr/>
        </p:nvSpPr>
        <p:spPr>
          <a:xfrm>
            <a:off x="9399337" y="1358944"/>
            <a:ext cx="82703" cy="85480"/>
          </a:xfrm>
          <a:custGeom>
            <a:avLst/>
            <a:gdLst/>
            <a:ahLst/>
            <a:cxnLst/>
            <a:rect l="l" t="t" r="r" b="b"/>
            <a:pathLst>
              <a:path w="566" h="585" extrusionOk="0">
                <a:moveTo>
                  <a:pt x="20" y="1"/>
                </a:moveTo>
                <a:cubicBezTo>
                  <a:pt x="1" y="169"/>
                  <a:pt x="20" y="357"/>
                  <a:pt x="144" y="474"/>
                </a:cubicBezTo>
                <a:cubicBezTo>
                  <a:pt x="273" y="584"/>
                  <a:pt x="526" y="532"/>
                  <a:pt x="546" y="364"/>
                </a:cubicBezTo>
                <a:cubicBezTo>
                  <a:pt x="565" y="195"/>
                  <a:pt x="351" y="98"/>
                  <a:pt x="182" y="53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33" name="Google Shape;2833;p29"/>
          <p:cNvSpPr/>
          <p:nvPr/>
        </p:nvSpPr>
        <p:spPr>
          <a:xfrm>
            <a:off x="8847884" y="1662142"/>
            <a:ext cx="40913" cy="58009"/>
          </a:xfrm>
          <a:custGeom>
            <a:avLst/>
            <a:gdLst/>
            <a:ahLst/>
            <a:cxnLst/>
            <a:rect l="l" t="t" r="r" b="b"/>
            <a:pathLst>
              <a:path w="280" h="397" extrusionOk="0">
                <a:moveTo>
                  <a:pt x="143" y="299"/>
                </a:moveTo>
                <a:cubicBezTo>
                  <a:pt x="79" y="215"/>
                  <a:pt x="27" y="111"/>
                  <a:pt x="1" y="1"/>
                </a:cubicBezTo>
                <a:cubicBezTo>
                  <a:pt x="85" y="40"/>
                  <a:pt x="176" y="79"/>
                  <a:pt x="228" y="156"/>
                </a:cubicBezTo>
                <a:cubicBezTo>
                  <a:pt x="280" y="234"/>
                  <a:pt x="273" y="351"/>
                  <a:pt x="195" y="396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34" name="Google Shape;2834;p29"/>
          <p:cNvSpPr/>
          <p:nvPr/>
        </p:nvSpPr>
        <p:spPr>
          <a:xfrm>
            <a:off x="10190733" y="1575172"/>
            <a:ext cx="174463" cy="185864"/>
          </a:xfrm>
          <a:custGeom>
            <a:avLst/>
            <a:gdLst/>
            <a:ahLst/>
            <a:cxnLst/>
            <a:rect l="l" t="t" r="r" b="b"/>
            <a:pathLst>
              <a:path w="1194" h="1272" extrusionOk="0">
                <a:moveTo>
                  <a:pt x="312" y="798"/>
                </a:moveTo>
                <a:cubicBezTo>
                  <a:pt x="65" y="675"/>
                  <a:pt x="1" y="292"/>
                  <a:pt x="195" y="98"/>
                </a:cubicBezTo>
                <a:cubicBezTo>
                  <a:pt x="228" y="59"/>
                  <a:pt x="267" y="33"/>
                  <a:pt x="318" y="20"/>
                </a:cubicBezTo>
                <a:cubicBezTo>
                  <a:pt x="422" y="0"/>
                  <a:pt x="513" y="85"/>
                  <a:pt x="584" y="163"/>
                </a:cubicBezTo>
                <a:cubicBezTo>
                  <a:pt x="733" y="318"/>
                  <a:pt x="876" y="487"/>
                  <a:pt x="1006" y="655"/>
                </a:cubicBezTo>
                <a:cubicBezTo>
                  <a:pt x="1097" y="779"/>
                  <a:pt x="1194" y="941"/>
                  <a:pt x="1129" y="1077"/>
                </a:cubicBezTo>
                <a:cubicBezTo>
                  <a:pt x="1051" y="1271"/>
                  <a:pt x="759" y="1258"/>
                  <a:pt x="597" y="1129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35" name="Google Shape;2835;p29"/>
          <p:cNvSpPr/>
          <p:nvPr/>
        </p:nvSpPr>
        <p:spPr>
          <a:xfrm rot="10800000" flipH="1">
            <a:off x="11341883" y="5804882"/>
            <a:ext cx="28639" cy="55964"/>
          </a:xfrm>
          <a:custGeom>
            <a:avLst/>
            <a:gdLst/>
            <a:ahLst/>
            <a:cxnLst/>
            <a:rect l="l" t="t" r="r" b="b"/>
            <a:pathLst>
              <a:path w="196" h="383" extrusionOk="0">
                <a:moveTo>
                  <a:pt x="0" y="350"/>
                </a:moveTo>
                <a:cubicBezTo>
                  <a:pt x="26" y="279"/>
                  <a:pt x="0" y="208"/>
                  <a:pt x="13" y="136"/>
                </a:cubicBezTo>
                <a:cubicBezTo>
                  <a:pt x="26" y="65"/>
                  <a:pt x="117" y="0"/>
                  <a:pt x="163" y="52"/>
                </a:cubicBezTo>
                <a:cubicBezTo>
                  <a:pt x="176" y="65"/>
                  <a:pt x="182" y="91"/>
                  <a:pt x="189" y="110"/>
                </a:cubicBezTo>
                <a:cubicBezTo>
                  <a:pt x="195" y="214"/>
                  <a:pt x="156" y="318"/>
                  <a:pt x="85" y="38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36" name="Google Shape;2836;p29"/>
          <p:cNvSpPr/>
          <p:nvPr/>
        </p:nvSpPr>
        <p:spPr>
          <a:xfrm rot="10800000" flipH="1">
            <a:off x="11575730" y="3672236"/>
            <a:ext cx="51287" cy="85480"/>
          </a:xfrm>
          <a:custGeom>
            <a:avLst/>
            <a:gdLst/>
            <a:ahLst/>
            <a:cxnLst/>
            <a:rect l="l" t="t" r="r" b="b"/>
            <a:pathLst>
              <a:path w="351" h="585" extrusionOk="0">
                <a:moveTo>
                  <a:pt x="39" y="584"/>
                </a:moveTo>
                <a:cubicBezTo>
                  <a:pt x="0" y="377"/>
                  <a:pt x="65" y="156"/>
                  <a:pt x="208" y="1"/>
                </a:cubicBezTo>
                <a:cubicBezTo>
                  <a:pt x="305" y="66"/>
                  <a:pt x="350" y="202"/>
                  <a:pt x="305" y="312"/>
                </a:cubicBezTo>
                <a:cubicBezTo>
                  <a:pt x="266" y="422"/>
                  <a:pt x="149" y="500"/>
                  <a:pt x="33" y="487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37" name="Google Shape;2837;p29"/>
          <p:cNvSpPr/>
          <p:nvPr/>
        </p:nvSpPr>
        <p:spPr>
          <a:xfrm rot="10800000" flipH="1">
            <a:off x="11626994" y="2455901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46"/>
                </a:moveTo>
                <a:cubicBezTo>
                  <a:pt x="280" y="33"/>
                  <a:pt x="183" y="27"/>
                  <a:pt x="85" y="14"/>
                </a:cubicBezTo>
                <a:cubicBezTo>
                  <a:pt x="1" y="143"/>
                  <a:pt x="150" y="319"/>
                  <a:pt x="299" y="344"/>
                </a:cubicBezTo>
                <a:cubicBezTo>
                  <a:pt x="410" y="364"/>
                  <a:pt x="533" y="338"/>
                  <a:pt x="585" y="241"/>
                </a:cubicBezTo>
                <a:cubicBezTo>
                  <a:pt x="630" y="143"/>
                  <a:pt x="533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38" name="Google Shape;2838;p29"/>
          <p:cNvSpPr/>
          <p:nvPr/>
        </p:nvSpPr>
        <p:spPr>
          <a:xfrm rot="10800000" flipH="1">
            <a:off x="11439491" y="5899567"/>
            <a:ext cx="48511" cy="53188"/>
          </a:xfrm>
          <a:custGeom>
            <a:avLst/>
            <a:gdLst/>
            <a:ahLst/>
            <a:cxnLst/>
            <a:rect l="l" t="t" r="r" b="b"/>
            <a:pathLst>
              <a:path w="332" h="364" extrusionOk="0">
                <a:moveTo>
                  <a:pt x="0" y="318"/>
                </a:moveTo>
                <a:cubicBezTo>
                  <a:pt x="26" y="234"/>
                  <a:pt x="46" y="143"/>
                  <a:pt x="65" y="52"/>
                </a:cubicBezTo>
                <a:cubicBezTo>
                  <a:pt x="156" y="0"/>
                  <a:pt x="286" y="59"/>
                  <a:pt x="312" y="156"/>
                </a:cubicBezTo>
                <a:cubicBezTo>
                  <a:pt x="331" y="253"/>
                  <a:pt x="234" y="363"/>
                  <a:pt x="130" y="35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39" name="Google Shape;2839;p29"/>
          <p:cNvSpPr/>
          <p:nvPr/>
        </p:nvSpPr>
        <p:spPr>
          <a:xfrm rot="10800000" flipH="1">
            <a:off x="8089382" y="4440505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52"/>
                </a:moveTo>
                <a:cubicBezTo>
                  <a:pt x="280" y="40"/>
                  <a:pt x="189" y="27"/>
                  <a:pt x="91" y="14"/>
                </a:cubicBezTo>
                <a:cubicBezTo>
                  <a:pt x="1" y="143"/>
                  <a:pt x="150" y="318"/>
                  <a:pt x="305" y="344"/>
                </a:cubicBezTo>
                <a:cubicBezTo>
                  <a:pt x="409" y="364"/>
                  <a:pt x="532" y="338"/>
                  <a:pt x="584" y="241"/>
                </a:cubicBezTo>
                <a:cubicBezTo>
                  <a:pt x="630" y="143"/>
                  <a:pt x="532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40" name="Google Shape;2840;p29"/>
          <p:cNvSpPr/>
          <p:nvPr/>
        </p:nvSpPr>
        <p:spPr>
          <a:xfrm rot="10800000" flipH="1">
            <a:off x="8062934" y="4009023"/>
            <a:ext cx="49388" cy="65461"/>
          </a:xfrm>
          <a:custGeom>
            <a:avLst/>
            <a:gdLst/>
            <a:ahLst/>
            <a:cxnLst/>
            <a:rect l="l" t="t" r="r" b="b"/>
            <a:pathLst>
              <a:path w="338" h="448" extrusionOk="0">
                <a:moveTo>
                  <a:pt x="78" y="448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7"/>
                  <a:pt x="78" y="7"/>
                  <a:pt x="169" y="0"/>
                </a:cubicBezTo>
                <a:cubicBezTo>
                  <a:pt x="266" y="0"/>
                  <a:pt x="337" y="104"/>
                  <a:pt x="324" y="201"/>
                </a:cubicBezTo>
                <a:cubicBezTo>
                  <a:pt x="311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41" name="Google Shape;2841;p29"/>
          <p:cNvSpPr/>
          <p:nvPr/>
        </p:nvSpPr>
        <p:spPr>
          <a:xfrm rot="10800000" flipH="1">
            <a:off x="11268969" y="6209487"/>
            <a:ext cx="50264" cy="42813"/>
          </a:xfrm>
          <a:custGeom>
            <a:avLst/>
            <a:gdLst/>
            <a:ahLst/>
            <a:cxnLst/>
            <a:rect l="l" t="t" r="r" b="b"/>
            <a:pathLst>
              <a:path w="344" h="293" extrusionOk="0">
                <a:moveTo>
                  <a:pt x="247" y="1"/>
                </a:moveTo>
                <a:cubicBezTo>
                  <a:pt x="162" y="53"/>
                  <a:pt x="84" y="98"/>
                  <a:pt x="0" y="150"/>
                </a:cubicBezTo>
                <a:cubicBezTo>
                  <a:pt x="39" y="221"/>
                  <a:pt x="110" y="293"/>
                  <a:pt x="195" y="293"/>
                </a:cubicBezTo>
                <a:cubicBezTo>
                  <a:pt x="279" y="293"/>
                  <a:pt x="344" y="176"/>
                  <a:pt x="279" y="118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42" name="Google Shape;2842;p29"/>
          <p:cNvSpPr/>
          <p:nvPr/>
        </p:nvSpPr>
        <p:spPr>
          <a:xfrm rot="10800000" flipH="1">
            <a:off x="8171792" y="4508314"/>
            <a:ext cx="46611" cy="53333"/>
          </a:xfrm>
          <a:custGeom>
            <a:avLst/>
            <a:gdLst/>
            <a:ahLst/>
            <a:cxnLst/>
            <a:rect l="l" t="t" r="r" b="b"/>
            <a:pathLst>
              <a:path w="319" h="365" extrusionOk="0">
                <a:moveTo>
                  <a:pt x="221" y="364"/>
                </a:moveTo>
                <a:cubicBezTo>
                  <a:pt x="189" y="293"/>
                  <a:pt x="105" y="254"/>
                  <a:pt x="53" y="189"/>
                </a:cubicBezTo>
                <a:cubicBezTo>
                  <a:pt x="1" y="131"/>
                  <a:pt x="14" y="1"/>
                  <a:pt x="98" y="1"/>
                </a:cubicBezTo>
                <a:cubicBezTo>
                  <a:pt x="124" y="1"/>
                  <a:pt x="144" y="14"/>
                  <a:pt x="163" y="33"/>
                </a:cubicBezTo>
                <a:cubicBezTo>
                  <a:pt x="260" y="98"/>
                  <a:pt x="312" y="208"/>
                  <a:pt x="319" y="32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43" name="Google Shape;2843;p29"/>
          <p:cNvSpPr/>
          <p:nvPr/>
        </p:nvSpPr>
        <p:spPr>
          <a:xfrm rot="10800000" flipH="1">
            <a:off x="11724716" y="5793485"/>
            <a:ext cx="56985" cy="64585"/>
          </a:xfrm>
          <a:custGeom>
            <a:avLst/>
            <a:gdLst/>
            <a:ahLst/>
            <a:cxnLst/>
            <a:rect l="l" t="t" r="r" b="b"/>
            <a:pathLst>
              <a:path w="390" h="442" extrusionOk="0">
                <a:moveTo>
                  <a:pt x="175" y="442"/>
                </a:moveTo>
                <a:cubicBezTo>
                  <a:pt x="117" y="357"/>
                  <a:pt x="59" y="273"/>
                  <a:pt x="0" y="189"/>
                </a:cubicBezTo>
                <a:cubicBezTo>
                  <a:pt x="20" y="72"/>
                  <a:pt x="169" y="1"/>
                  <a:pt x="273" y="59"/>
                </a:cubicBezTo>
                <a:cubicBezTo>
                  <a:pt x="370" y="117"/>
                  <a:pt x="389" y="279"/>
                  <a:pt x="299" y="35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44" name="Google Shape;2844;p29"/>
          <p:cNvSpPr/>
          <p:nvPr/>
        </p:nvSpPr>
        <p:spPr>
          <a:xfrm rot="10800000" flipH="1">
            <a:off x="11648330" y="5227946"/>
            <a:ext cx="49388" cy="64585"/>
          </a:xfrm>
          <a:custGeom>
            <a:avLst/>
            <a:gdLst/>
            <a:ahLst/>
            <a:cxnLst/>
            <a:rect l="l" t="t" r="r" b="b"/>
            <a:pathLst>
              <a:path w="338" h="442" extrusionOk="0">
                <a:moveTo>
                  <a:pt x="78" y="441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8"/>
                  <a:pt x="78" y="7"/>
                  <a:pt x="163" y="0"/>
                </a:cubicBezTo>
                <a:cubicBezTo>
                  <a:pt x="260" y="0"/>
                  <a:pt x="338" y="104"/>
                  <a:pt x="325" y="195"/>
                </a:cubicBezTo>
                <a:cubicBezTo>
                  <a:pt x="312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45" name="Google Shape;2845;p29"/>
          <p:cNvSpPr/>
          <p:nvPr/>
        </p:nvSpPr>
        <p:spPr>
          <a:xfrm rot="10800000" flipH="1">
            <a:off x="11286943" y="6255805"/>
            <a:ext cx="137496" cy="119672"/>
          </a:xfrm>
          <a:custGeom>
            <a:avLst/>
            <a:gdLst/>
            <a:ahLst/>
            <a:cxnLst/>
            <a:rect l="l" t="t" r="r" b="b"/>
            <a:pathLst>
              <a:path w="941" h="819" extrusionOk="0">
                <a:moveTo>
                  <a:pt x="467" y="7"/>
                </a:moveTo>
                <a:cubicBezTo>
                  <a:pt x="370" y="1"/>
                  <a:pt x="266" y="1"/>
                  <a:pt x="175" y="33"/>
                </a:cubicBezTo>
                <a:cubicBezTo>
                  <a:pt x="78" y="72"/>
                  <a:pt x="0" y="157"/>
                  <a:pt x="0" y="254"/>
                </a:cubicBezTo>
                <a:cubicBezTo>
                  <a:pt x="0" y="351"/>
                  <a:pt x="78" y="429"/>
                  <a:pt x="150" y="500"/>
                </a:cubicBezTo>
                <a:cubicBezTo>
                  <a:pt x="214" y="559"/>
                  <a:pt x="279" y="617"/>
                  <a:pt x="338" y="675"/>
                </a:cubicBezTo>
                <a:cubicBezTo>
                  <a:pt x="415" y="747"/>
                  <a:pt x="500" y="818"/>
                  <a:pt x="597" y="818"/>
                </a:cubicBezTo>
                <a:cubicBezTo>
                  <a:pt x="707" y="818"/>
                  <a:pt x="798" y="727"/>
                  <a:pt x="850" y="630"/>
                </a:cubicBezTo>
                <a:cubicBezTo>
                  <a:pt x="915" y="507"/>
                  <a:pt x="941" y="358"/>
                  <a:pt x="882" y="228"/>
                </a:cubicBezTo>
                <a:cubicBezTo>
                  <a:pt x="830" y="98"/>
                  <a:pt x="688" y="7"/>
                  <a:pt x="552" y="3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46" name="Google Shape;2846;p29"/>
          <p:cNvSpPr/>
          <p:nvPr/>
        </p:nvSpPr>
        <p:spPr>
          <a:xfrm rot="10800000" flipH="1">
            <a:off x="11096403" y="6399880"/>
            <a:ext cx="82703" cy="85480"/>
          </a:xfrm>
          <a:custGeom>
            <a:avLst/>
            <a:gdLst/>
            <a:ahLst/>
            <a:cxnLst/>
            <a:rect l="l" t="t" r="r" b="b"/>
            <a:pathLst>
              <a:path w="566" h="585" extrusionOk="0">
                <a:moveTo>
                  <a:pt x="20" y="1"/>
                </a:moveTo>
                <a:cubicBezTo>
                  <a:pt x="1" y="169"/>
                  <a:pt x="20" y="357"/>
                  <a:pt x="144" y="474"/>
                </a:cubicBezTo>
                <a:cubicBezTo>
                  <a:pt x="273" y="584"/>
                  <a:pt x="526" y="532"/>
                  <a:pt x="546" y="364"/>
                </a:cubicBezTo>
                <a:cubicBezTo>
                  <a:pt x="565" y="195"/>
                  <a:pt x="351" y="98"/>
                  <a:pt x="182" y="53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47" name="Google Shape;2847;p29"/>
          <p:cNvSpPr/>
          <p:nvPr/>
        </p:nvSpPr>
        <p:spPr>
          <a:xfrm rot="10800000" flipH="1">
            <a:off x="7955786" y="3181307"/>
            <a:ext cx="40913" cy="57864"/>
          </a:xfrm>
          <a:custGeom>
            <a:avLst/>
            <a:gdLst/>
            <a:ahLst/>
            <a:cxnLst/>
            <a:rect l="l" t="t" r="r" b="b"/>
            <a:pathLst>
              <a:path w="280" h="396" extrusionOk="0">
                <a:moveTo>
                  <a:pt x="143" y="299"/>
                </a:moveTo>
                <a:cubicBezTo>
                  <a:pt x="78" y="214"/>
                  <a:pt x="26" y="110"/>
                  <a:pt x="0" y="0"/>
                </a:cubicBezTo>
                <a:cubicBezTo>
                  <a:pt x="85" y="39"/>
                  <a:pt x="175" y="78"/>
                  <a:pt x="227" y="156"/>
                </a:cubicBezTo>
                <a:cubicBezTo>
                  <a:pt x="279" y="234"/>
                  <a:pt x="273" y="350"/>
                  <a:pt x="195" y="39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48" name="Google Shape;2848;p29"/>
          <p:cNvSpPr/>
          <p:nvPr/>
        </p:nvSpPr>
        <p:spPr>
          <a:xfrm rot="10800000" flipH="1">
            <a:off x="8202143" y="3563116"/>
            <a:ext cx="49388" cy="37115"/>
          </a:xfrm>
          <a:custGeom>
            <a:avLst/>
            <a:gdLst/>
            <a:ahLst/>
            <a:cxnLst/>
            <a:rect l="l" t="t" r="r" b="b"/>
            <a:pathLst>
              <a:path w="338" h="254" extrusionOk="0">
                <a:moveTo>
                  <a:pt x="33" y="253"/>
                </a:moveTo>
                <a:cubicBezTo>
                  <a:pt x="136" y="221"/>
                  <a:pt x="234" y="195"/>
                  <a:pt x="338" y="169"/>
                </a:cubicBezTo>
                <a:cubicBezTo>
                  <a:pt x="305" y="26"/>
                  <a:pt x="72" y="1"/>
                  <a:pt x="0" y="130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849" name="Google Shape;2849;p29"/>
          <p:cNvGrpSpPr/>
          <p:nvPr/>
        </p:nvGrpSpPr>
        <p:grpSpPr>
          <a:xfrm>
            <a:off x="368607" y="963563"/>
            <a:ext cx="358467" cy="1814459"/>
            <a:chOff x="829530" y="1627297"/>
            <a:chExt cx="268850" cy="1360844"/>
          </a:xfrm>
        </p:grpSpPr>
        <p:sp>
          <p:nvSpPr>
            <p:cNvPr id="2850" name="Google Shape;2850;p29"/>
            <p:cNvSpPr/>
            <p:nvPr/>
          </p:nvSpPr>
          <p:spPr>
            <a:xfrm rot="10800000" flipH="1">
              <a:off x="1017285" y="1797161"/>
              <a:ext cx="71122" cy="57644"/>
            </a:xfrm>
            <a:custGeom>
              <a:avLst/>
              <a:gdLst/>
              <a:ahLst/>
              <a:cxnLst/>
              <a:rect l="l" t="t" r="r" b="b"/>
              <a:pathLst>
                <a:path w="649" h="526" extrusionOk="0">
                  <a:moveTo>
                    <a:pt x="91" y="72"/>
                  </a:moveTo>
                  <a:cubicBezTo>
                    <a:pt x="32" y="214"/>
                    <a:pt x="0" y="370"/>
                    <a:pt x="6" y="525"/>
                  </a:cubicBezTo>
                  <a:cubicBezTo>
                    <a:pt x="182" y="512"/>
                    <a:pt x="357" y="461"/>
                    <a:pt x="512" y="370"/>
                  </a:cubicBezTo>
                  <a:cubicBezTo>
                    <a:pt x="551" y="344"/>
                    <a:pt x="590" y="318"/>
                    <a:pt x="610" y="273"/>
                  </a:cubicBezTo>
                  <a:cubicBezTo>
                    <a:pt x="648" y="195"/>
                    <a:pt x="597" y="91"/>
                    <a:pt x="519" y="46"/>
                  </a:cubicBezTo>
                  <a:cubicBezTo>
                    <a:pt x="434" y="0"/>
                    <a:pt x="344" y="0"/>
                    <a:pt x="253" y="0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1" name="Google Shape;2851;p29"/>
            <p:cNvSpPr/>
            <p:nvPr/>
          </p:nvSpPr>
          <p:spPr>
            <a:xfrm rot="10800000" flipH="1">
              <a:off x="1074052" y="1627297"/>
              <a:ext cx="24328" cy="37809"/>
            </a:xfrm>
            <a:custGeom>
              <a:avLst/>
              <a:gdLst/>
              <a:ahLst/>
              <a:cxnLst/>
              <a:rect l="l" t="t" r="r" b="b"/>
              <a:pathLst>
                <a:path w="222" h="345" extrusionOk="0">
                  <a:moveTo>
                    <a:pt x="59" y="305"/>
                  </a:moveTo>
                  <a:cubicBezTo>
                    <a:pt x="20" y="208"/>
                    <a:pt x="1" y="104"/>
                    <a:pt x="7" y="1"/>
                  </a:cubicBezTo>
                  <a:cubicBezTo>
                    <a:pt x="156" y="14"/>
                    <a:pt x="221" y="254"/>
                    <a:pt x="98" y="344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2" name="Google Shape;2852;p29"/>
            <p:cNvSpPr/>
            <p:nvPr/>
          </p:nvSpPr>
          <p:spPr>
            <a:xfrm rot="10800000" flipH="1">
              <a:off x="1052025" y="1764503"/>
              <a:ext cx="25753" cy="51288"/>
            </a:xfrm>
            <a:custGeom>
              <a:avLst/>
              <a:gdLst/>
              <a:ahLst/>
              <a:cxnLst/>
              <a:rect l="l" t="t" r="r" b="b"/>
              <a:pathLst>
                <a:path w="235" h="468" extrusionOk="0">
                  <a:moveTo>
                    <a:pt x="40" y="468"/>
                  </a:moveTo>
                  <a:cubicBezTo>
                    <a:pt x="1" y="312"/>
                    <a:pt x="20" y="144"/>
                    <a:pt x="85" y="1"/>
                  </a:cubicBezTo>
                  <a:cubicBezTo>
                    <a:pt x="176" y="33"/>
                    <a:pt x="234" y="124"/>
                    <a:pt x="234" y="221"/>
                  </a:cubicBezTo>
                  <a:cubicBezTo>
                    <a:pt x="228" y="312"/>
                    <a:pt x="156" y="396"/>
                    <a:pt x="72" y="422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3" name="Google Shape;2853;p29"/>
            <p:cNvSpPr/>
            <p:nvPr/>
          </p:nvSpPr>
          <p:spPr>
            <a:xfrm rot="10800000" flipH="1">
              <a:off x="829530" y="2948250"/>
              <a:ext cx="36383" cy="39891"/>
            </a:xfrm>
            <a:custGeom>
              <a:avLst/>
              <a:gdLst/>
              <a:ahLst/>
              <a:cxnLst/>
              <a:rect l="l" t="t" r="r" b="b"/>
              <a:pathLst>
                <a:path w="332" h="364" extrusionOk="0">
                  <a:moveTo>
                    <a:pt x="0" y="318"/>
                  </a:moveTo>
                  <a:cubicBezTo>
                    <a:pt x="26" y="234"/>
                    <a:pt x="46" y="143"/>
                    <a:pt x="65" y="52"/>
                  </a:cubicBezTo>
                  <a:cubicBezTo>
                    <a:pt x="156" y="0"/>
                    <a:pt x="286" y="59"/>
                    <a:pt x="312" y="156"/>
                  </a:cubicBezTo>
                  <a:cubicBezTo>
                    <a:pt x="331" y="253"/>
                    <a:pt x="234" y="363"/>
                    <a:pt x="130" y="350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4" name="Google Shape;2854;p29"/>
            <p:cNvSpPr/>
            <p:nvPr/>
          </p:nvSpPr>
          <p:spPr>
            <a:xfrm rot="10800000" flipH="1">
              <a:off x="980873" y="2701228"/>
              <a:ext cx="69040" cy="39891"/>
            </a:xfrm>
            <a:custGeom>
              <a:avLst/>
              <a:gdLst/>
              <a:ahLst/>
              <a:cxnLst/>
              <a:rect l="l" t="t" r="r" b="b"/>
              <a:pathLst>
                <a:path w="630" h="364" extrusionOk="0">
                  <a:moveTo>
                    <a:pt x="377" y="52"/>
                  </a:moveTo>
                  <a:cubicBezTo>
                    <a:pt x="280" y="40"/>
                    <a:pt x="189" y="27"/>
                    <a:pt x="91" y="14"/>
                  </a:cubicBezTo>
                  <a:cubicBezTo>
                    <a:pt x="1" y="143"/>
                    <a:pt x="150" y="318"/>
                    <a:pt x="305" y="344"/>
                  </a:cubicBezTo>
                  <a:cubicBezTo>
                    <a:pt x="409" y="364"/>
                    <a:pt x="532" y="338"/>
                    <a:pt x="584" y="241"/>
                  </a:cubicBezTo>
                  <a:cubicBezTo>
                    <a:pt x="630" y="143"/>
                    <a:pt x="532" y="1"/>
                    <a:pt x="435" y="46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5" name="Google Shape;2855;p29"/>
            <p:cNvSpPr/>
            <p:nvPr/>
          </p:nvSpPr>
          <p:spPr>
            <a:xfrm rot="10800000" flipH="1">
              <a:off x="961038" y="2377617"/>
              <a:ext cx="37041" cy="49096"/>
            </a:xfrm>
            <a:custGeom>
              <a:avLst/>
              <a:gdLst/>
              <a:ahLst/>
              <a:cxnLst/>
              <a:rect l="l" t="t" r="r" b="b"/>
              <a:pathLst>
                <a:path w="338" h="448" extrusionOk="0">
                  <a:moveTo>
                    <a:pt x="78" y="448"/>
                  </a:moveTo>
                  <a:cubicBezTo>
                    <a:pt x="39" y="363"/>
                    <a:pt x="0" y="279"/>
                    <a:pt x="7" y="188"/>
                  </a:cubicBezTo>
                  <a:cubicBezTo>
                    <a:pt x="13" y="97"/>
                    <a:pt x="78" y="7"/>
                    <a:pt x="169" y="0"/>
                  </a:cubicBezTo>
                  <a:cubicBezTo>
                    <a:pt x="266" y="0"/>
                    <a:pt x="337" y="104"/>
                    <a:pt x="324" y="201"/>
                  </a:cubicBezTo>
                  <a:cubicBezTo>
                    <a:pt x="311" y="292"/>
                    <a:pt x="234" y="370"/>
                    <a:pt x="143" y="402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6" name="Google Shape;2856;p29"/>
            <p:cNvSpPr/>
            <p:nvPr/>
          </p:nvSpPr>
          <p:spPr>
            <a:xfrm rot="10800000" flipH="1">
              <a:off x="1042682" y="2752085"/>
              <a:ext cx="34958" cy="40000"/>
            </a:xfrm>
            <a:custGeom>
              <a:avLst/>
              <a:gdLst/>
              <a:ahLst/>
              <a:cxnLst/>
              <a:rect l="l" t="t" r="r" b="b"/>
              <a:pathLst>
                <a:path w="319" h="365" extrusionOk="0">
                  <a:moveTo>
                    <a:pt x="221" y="364"/>
                  </a:moveTo>
                  <a:cubicBezTo>
                    <a:pt x="189" y="293"/>
                    <a:pt x="105" y="254"/>
                    <a:pt x="53" y="189"/>
                  </a:cubicBezTo>
                  <a:cubicBezTo>
                    <a:pt x="1" y="131"/>
                    <a:pt x="14" y="1"/>
                    <a:pt x="98" y="1"/>
                  </a:cubicBezTo>
                  <a:cubicBezTo>
                    <a:pt x="124" y="1"/>
                    <a:pt x="144" y="14"/>
                    <a:pt x="163" y="33"/>
                  </a:cubicBezTo>
                  <a:cubicBezTo>
                    <a:pt x="260" y="98"/>
                    <a:pt x="312" y="208"/>
                    <a:pt x="319" y="325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7" name="Google Shape;2857;p29"/>
            <p:cNvSpPr/>
            <p:nvPr/>
          </p:nvSpPr>
          <p:spPr>
            <a:xfrm rot="10800000" flipH="1">
              <a:off x="1043449" y="2868688"/>
              <a:ext cx="42739" cy="48439"/>
            </a:xfrm>
            <a:custGeom>
              <a:avLst/>
              <a:gdLst/>
              <a:ahLst/>
              <a:cxnLst/>
              <a:rect l="l" t="t" r="r" b="b"/>
              <a:pathLst>
                <a:path w="390" h="442" extrusionOk="0">
                  <a:moveTo>
                    <a:pt x="175" y="442"/>
                  </a:moveTo>
                  <a:cubicBezTo>
                    <a:pt x="117" y="357"/>
                    <a:pt x="59" y="273"/>
                    <a:pt x="0" y="189"/>
                  </a:cubicBezTo>
                  <a:cubicBezTo>
                    <a:pt x="20" y="72"/>
                    <a:pt x="169" y="1"/>
                    <a:pt x="273" y="59"/>
                  </a:cubicBezTo>
                  <a:cubicBezTo>
                    <a:pt x="370" y="117"/>
                    <a:pt x="389" y="279"/>
                    <a:pt x="299" y="357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858" name="Google Shape;2858;p29"/>
          <p:cNvGrpSpPr/>
          <p:nvPr/>
        </p:nvGrpSpPr>
        <p:grpSpPr>
          <a:xfrm>
            <a:off x="409498" y="4785272"/>
            <a:ext cx="501333" cy="1471715"/>
            <a:chOff x="307123" y="3588954"/>
            <a:chExt cx="376000" cy="1103786"/>
          </a:xfrm>
        </p:grpSpPr>
        <p:sp>
          <p:nvSpPr>
            <p:cNvPr id="2859" name="Google Shape;2859;p29"/>
            <p:cNvSpPr/>
            <p:nvPr/>
          </p:nvSpPr>
          <p:spPr>
            <a:xfrm rot="10800000" flipH="1">
              <a:off x="307123" y="4119148"/>
              <a:ext cx="71122" cy="57644"/>
            </a:xfrm>
            <a:custGeom>
              <a:avLst/>
              <a:gdLst/>
              <a:ahLst/>
              <a:cxnLst/>
              <a:rect l="l" t="t" r="r" b="b"/>
              <a:pathLst>
                <a:path w="649" h="526" extrusionOk="0">
                  <a:moveTo>
                    <a:pt x="91" y="72"/>
                  </a:moveTo>
                  <a:cubicBezTo>
                    <a:pt x="32" y="214"/>
                    <a:pt x="0" y="370"/>
                    <a:pt x="6" y="525"/>
                  </a:cubicBezTo>
                  <a:cubicBezTo>
                    <a:pt x="182" y="512"/>
                    <a:pt x="357" y="461"/>
                    <a:pt x="512" y="370"/>
                  </a:cubicBezTo>
                  <a:cubicBezTo>
                    <a:pt x="551" y="344"/>
                    <a:pt x="590" y="318"/>
                    <a:pt x="610" y="273"/>
                  </a:cubicBezTo>
                  <a:cubicBezTo>
                    <a:pt x="648" y="195"/>
                    <a:pt x="597" y="91"/>
                    <a:pt x="519" y="46"/>
                  </a:cubicBezTo>
                  <a:cubicBezTo>
                    <a:pt x="434" y="0"/>
                    <a:pt x="344" y="0"/>
                    <a:pt x="253" y="0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0" name="Google Shape;2860;p29"/>
            <p:cNvSpPr/>
            <p:nvPr/>
          </p:nvSpPr>
          <p:spPr>
            <a:xfrm rot="10800000" flipH="1">
              <a:off x="338355" y="3588954"/>
              <a:ext cx="54136" cy="45589"/>
            </a:xfrm>
            <a:custGeom>
              <a:avLst/>
              <a:gdLst/>
              <a:ahLst/>
              <a:cxnLst/>
              <a:rect l="l" t="t" r="r" b="b"/>
              <a:pathLst>
                <a:path w="494" h="416" extrusionOk="0">
                  <a:moveTo>
                    <a:pt x="85" y="0"/>
                  </a:moveTo>
                  <a:cubicBezTo>
                    <a:pt x="59" y="110"/>
                    <a:pt x="26" y="227"/>
                    <a:pt x="0" y="344"/>
                  </a:cubicBezTo>
                  <a:cubicBezTo>
                    <a:pt x="91" y="376"/>
                    <a:pt x="188" y="415"/>
                    <a:pt x="279" y="402"/>
                  </a:cubicBezTo>
                  <a:cubicBezTo>
                    <a:pt x="376" y="396"/>
                    <a:pt x="474" y="324"/>
                    <a:pt x="487" y="227"/>
                  </a:cubicBezTo>
                  <a:cubicBezTo>
                    <a:pt x="493" y="130"/>
                    <a:pt x="376" y="39"/>
                    <a:pt x="299" y="91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1" name="Google Shape;2861;p29"/>
            <p:cNvSpPr/>
            <p:nvPr/>
          </p:nvSpPr>
          <p:spPr>
            <a:xfrm rot="10800000" flipH="1">
              <a:off x="363890" y="3949285"/>
              <a:ext cx="24328" cy="37809"/>
            </a:xfrm>
            <a:custGeom>
              <a:avLst/>
              <a:gdLst/>
              <a:ahLst/>
              <a:cxnLst/>
              <a:rect l="l" t="t" r="r" b="b"/>
              <a:pathLst>
                <a:path w="222" h="345" extrusionOk="0">
                  <a:moveTo>
                    <a:pt x="59" y="305"/>
                  </a:moveTo>
                  <a:cubicBezTo>
                    <a:pt x="20" y="208"/>
                    <a:pt x="1" y="104"/>
                    <a:pt x="7" y="1"/>
                  </a:cubicBezTo>
                  <a:cubicBezTo>
                    <a:pt x="156" y="14"/>
                    <a:pt x="221" y="254"/>
                    <a:pt x="98" y="344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2" name="Google Shape;2862;p29"/>
            <p:cNvSpPr/>
            <p:nvPr/>
          </p:nvSpPr>
          <p:spPr>
            <a:xfrm rot="10800000" flipH="1">
              <a:off x="341862" y="4086491"/>
              <a:ext cx="25753" cy="51288"/>
            </a:xfrm>
            <a:custGeom>
              <a:avLst/>
              <a:gdLst/>
              <a:ahLst/>
              <a:cxnLst/>
              <a:rect l="l" t="t" r="r" b="b"/>
              <a:pathLst>
                <a:path w="235" h="468" extrusionOk="0">
                  <a:moveTo>
                    <a:pt x="40" y="468"/>
                  </a:moveTo>
                  <a:cubicBezTo>
                    <a:pt x="1" y="312"/>
                    <a:pt x="20" y="144"/>
                    <a:pt x="85" y="1"/>
                  </a:cubicBezTo>
                  <a:cubicBezTo>
                    <a:pt x="176" y="33"/>
                    <a:pt x="234" y="124"/>
                    <a:pt x="234" y="221"/>
                  </a:cubicBezTo>
                  <a:cubicBezTo>
                    <a:pt x="228" y="312"/>
                    <a:pt x="156" y="396"/>
                    <a:pt x="72" y="422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3" name="Google Shape;2863;p29"/>
            <p:cNvSpPr/>
            <p:nvPr/>
          </p:nvSpPr>
          <p:spPr>
            <a:xfrm rot="10800000" flipH="1">
              <a:off x="501753" y="4294711"/>
              <a:ext cx="54136" cy="45589"/>
            </a:xfrm>
            <a:custGeom>
              <a:avLst/>
              <a:gdLst/>
              <a:ahLst/>
              <a:cxnLst/>
              <a:rect l="l" t="t" r="r" b="b"/>
              <a:pathLst>
                <a:path w="494" h="416" extrusionOk="0">
                  <a:moveTo>
                    <a:pt x="85" y="1"/>
                  </a:moveTo>
                  <a:cubicBezTo>
                    <a:pt x="59" y="117"/>
                    <a:pt x="27" y="228"/>
                    <a:pt x="1" y="344"/>
                  </a:cubicBezTo>
                  <a:cubicBezTo>
                    <a:pt x="92" y="377"/>
                    <a:pt x="189" y="416"/>
                    <a:pt x="280" y="403"/>
                  </a:cubicBezTo>
                  <a:cubicBezTo>
                    <a:pt x="377" y="396"/>
                    <a:pt x="474" y="325"/>
                    <a:pt x="487" y="228"/>
                  </a:cubicBezTo>
                  <a:cubicBezTo>
                    <a:pt x="494" y="130"/>
                    <a:pt x="377" y="40"/>
                    <a:pt x="299" y="91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4" name="Google Shape;2864;p29"/>
            <p:cNvSpPr/>
            <p:nvPr/>
          </p:nvSpPr>
          <p:spPr>
            <a:xfrm rot="10800000" flipH="1">
              <a:off x="506794" y="4456027"/>
              <a:ext cx="25643" cy="51288"/>
            </a:xfrm>
            <a:custGeom>
              <a:avLst/>
              <a:gdLst/>
              <a:ahLst/>
              <a:cxnLst/>
              <a:rect l="l" t="t" r="r" b="b"/>
              <a:pathLst>
                <a:path w="234" h="468" extrusionOk="0">
                  <a:moveTo>
                    <a:pt x="33" y="468"/>
                  </a:moveTo>
                  <a:cubicBezTo>
                    <a:pt x="0" y="312"/>
                    <a:pt x="13" y="143"/>
                    <a:pt x="85" y="1"/>
                  </a:cubicBezTo>
                  <a:cubicBezTo>
                    <a:pt x="169" y="33"/>
                    <a:pt x="234" y="124"/>
                    <a:pt x="227" y="221"/>
                  </a:cubicBezTo>
                  <a:cubicBezTo>
                    <a:pt x="227" y="312"/>
                    <a:pt x="156" y="396"/>
                    <a:pt x="65" y="422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5" name="Google Shape;2865;p29"/>
            <p:cNvSpPr/>
            <p:nvPr/>
          </p:nvSpPr>
          <p:spPr>
            <a:xfrm rot="10800000" flipH="1">
              <a:off x="536603" y="4410547"/>
              <a:ext cx="48438" cy="58411"/>
            </a:xfrm>
            <a:custGeom>
              <a:avLst/>
              <a:gdLst/>
              <a:ahLst/>
              <a:cxnLst/>
              <a:rect l="l" t="t" r="r" b="b"/>
              <a:pathLst>
                <a:path w="442" h="533" extrusionOk="0">
                  <a:moveTo>
                    <a:pt x="286" y="1"/>
                  </a:moveTo>
                  <a:cubicBezTo>
                    <a:pt x="163" y="27"/>
                    <a:pt x="52" y="118"/>
                    <a:pt x="27" y="241"/>
                  </a:cubicBezTo>
                  <a:cubicBezTo>
                    <a:pt x="1" y="358"/>
                    <a:pt x="85" y="500"/>
                    <a:pt x="202" y="513"/>
                  </a:cubicBezTo>
                  <a:cubicBezTo>
                    <a:pt x="325" y="533"/>
                    <a:pt x="442" y="384"/>
                    <a:pt x="383" y="273"/>
                  </a:cubicBezTo>
                  <a:cubicBezTo>
                    <a:pt x="318" y="241"/>
                    <a:pt x="260" y="215"/>
                    <a:pt x="195" y="183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6" name="Google Shape;2866;p29"/>
            <p:cNvSpPr/>
            <p:nvPr/>
          </p:nvSpPr>
          <p:spPr>
            <a:xfrm rot="10800000" flipH="1">
              <a:off x="636767" y="4499314"/>
              <a:ext cx="46356" cy="45589"/>
            </a:xfrm>
            <a:custGeom>
              <a:avLst/>
              <a:gdLst/>
              <a:ahLst/>
              <a:cxnLst/>
              <a:rect l="l" t="t" r="r" b="b"/>
              <a:pathLst>
                <a:path w="423" h="416" extrusionOk="0">
                  <a:moveTo>
                    <a:pt x="371" y="415"/>
                  </a:moveTo>
                  <a:cubicBezTo>
                    <a:pt x="280" y="337"/>
                    <a:pt x="118" y="350"/>
                    <a:pt x="59" y="246"/>
                  </a:cubicBezTo>
                  <a:cubicBezTo>
                    <a:pt x="1" y="130"/>
                    <a:pt x="163" y="0"/>
                    <a:pt x="280" y="52"/>
                  </a:cubicBezTo>
                  <a:cubicBezTo>
                    <a:pt x="397" y="110"/>
                    <a:pt x="422" y="272"/>
                    <a:pt x="364" y="389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7" name="Google Shape;2867;p29"/>
            <p:cNvSpPr/>
            <p:nvPr/>
          </p:nvSpPr>
          <p:spPr>
            <a:xfrm rot="10800000" flipH="1">
              <a:off x="450575" y="4657123"/>
              <a:ext cx="44164" cy="35617"/>
            </a:xfrm>
            <a:custGeom>
              <a:avLst/>
              <a:gdLst/>
              <a:ahLst/>
              <a:cxnLst/>
              <a:rect l="l" t="t" r="r" b="b"/>
              <a:pathLst>
                <a:path w="403" h="325" extrusionOk="0">
                  <a:moveTo>
                    <a:pt x="267" y="46"/>
                  </a:moveTo>
                  <a:cubicBezTo>
                    <a:pt x="176" y="110"/>
                    <a:pt x="92" y="175"/>
                    <a:pt x="1" y="234"/>
                  </a:cubicBezTo>
                  <a:cubicBezTo>
                    <a:pt x="72" y="311"/>
                    <a:pt x="195" y="324"/>
                    <a:pt x="280" y="273"/>
                  </a:cubicBezTo>
                  <a:cubicBezTo>
                    <a:pt x="364" y="221"/>
                    <a:pt x="403" y="104"/>
                    <a:pt x="371" y="7"/>
                  </a:cubicBezTo>
                  <a:lnTo>
                    <a:pt x="228" y="0"/>
                  </a:ln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8" name="Google Shape;2868;p29"/>
            <p:cNvSpPr/>
            <p:nvPr/>
          </p:nvSpPr>
          <p:spPr>
            <a:xfrm rot="10800000" flipH="1">
              <a:off x="527397" y="4655041"/>
              <a:ext cx="24219" cy="37699"/>
            </a:xfrm>
            <a:custGeom>
              <a:avLst/>
              <a:gdLst/>
              <a:ahLst/>
              <a:cxnLst/>
              <a:rect l="l" t="t" r="r" b="b"/>
              <a:pathLst>
                <a:path w="221" h="344" extrusionOk="0">
                  <a:moveTo>
                    <a:pt x="59" y="305"/>
                  </a:moveTo>
                  <a:cubicBezTo>
                    <a:pt x="20" y="208"/>
                    <a:pt x="0" y="104"/>
                    <a:pt x="7" y="0"/>
                  </a:cubicBezTo>
                  <a:cubicBezTo>
                    <a:pt x="156" y="13"/>
                    <a:pt x="221" y="253"/>
                    <a:pt x="98" y="344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1601053554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 1">
  <p:cSld name="Title and four columns 1">
    <p:spTree>
      <p:nvGrpSpPr>
        <p:cNvPr id="1" name="Shape 28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870" name="Google Shape;2870;p30"/>
          <p:cNvGrpSpPr/>
          <p:nvPr/>
        </p:nvGrpSpPr>
        <p:grpSpPr>
          <a:xfrm rot="10800000" flipH="1">
            <a:off x="-1957499" y="-2797540"/>
            <a:ext cx="20334517" cy="5568304"/>
            <a:chOff x="-1468125" y="3375299"/>
            <a:chExt cx="13126948" cy="4804128"/>
          </a:xfrm>
        </p:grpSpPr>
        <p:grpSp>
          <p:nvGrpSpPr>
            <p:cNvPr id="2871" name="Google Shape;2871;p30"/>
            <p:cNvGrpSpPr/>
            <p:nvPr/>
          </p:nvGrpSpPr>
          <p:grpSpPr>
            <a:xfrm>
              <a:off x="-1468125" y="3375299"/>
              <a:ext cx="13126601" cy="2410835"/>
              <a:chOff x="2617050" y="4134125"/>
              <a:chExt cx="6970000" cy="1332100"/>
            </a:xfrm>
          </p:grpSpPr>
          <p:sp>
            <p:nvSpPr>
              <p:cNvPr id="2872" name="Google Shape;2872;p30"/>
              <p:cNvSpPr/>
              <p:nvPr/>
            </p:nvSpPr>
            <p:spPr>
              <a:xfrm>
                <a:off x="2617050" y="4329925"/>
                <a:ext cx="6970000" cy="1136300"/>
              </a:xfrm>
              <a:custGeom>
                <a:avLst/>
                <a:gdLst/>
                <a:ahLst/>
                <a:cxnLst/>
                <a:rect l="l" t="t" r="r" b="b"/>
                <a:pathLst>
                  <a:path w="278800" h="45452" extrusionOk="0">
                    <a:moveTo>
                      <a:pt x="165875" y="0"/>
                    </a:moveTo>
                    <a:cubicBezTo>
                      <a:pt x="154970" y="0"/>
                      <a:pt x="146990" y="3265"/>
                      <a:pt x="139400" y="6905"/>
                    </a:cubicBezTo>
                    <a:cubicBezTo>
                      <a:pt x="129595" y="11604"/>
                      <a:pt x="118244" y="18055"/>
                      <a:pt x="102202" y="18055"/>
                    </a:cubicBezTo>
                    <a:cubicBezTo>
                      <a:pt x="92574" y="18055"/>
                      <a:pt x="81257" y="15732"/>
                      <a:pt x="67570" y="9311"/>
                    </a:cubicBezTo>
                    <a:cubicBezTo>
                      <a:pt x="52912" y="2430"/>
                      <a:pt x="39134" y="371"/>
                      <a:pt x="27892" y="371"/>
                    </a:cubicBezTo>
                    <a:cubicBezTo>
                      <a:pt x="11127" y="371"/>
                      <a:pt x="1" y="4950"/>
                      <a:pt x="1" y="4950"/>
                    </a:cubicBezTo>
                    <a:lnTo>
                      <a:pt x="1" y="45452"/>
                    </a:lnTo>
                    <a:lnTo>
                      <a:pt x="278799" y="45452"/>
                    </a:lnTo>
                    <a:lnTo>
                      <a:pt x="278799" y="8910"/>
                    </a:lnTo>
                    <a:cubicBezTo>
                      <a:pt x="278799" y="8910"/>
                      <a:pt x="261746" y="18308"/>
                      <a:pt x="239090" y="18308"/>
                    </a:cubicBezTo>
                    <a:cubicBezTo>
                      <a:pt x="229133" y="18308"/>
                      <a:pt x="218093" y="16493"/>
                      <a:pt x="206944" y="11266"/>
                    </a:cubicBezTo>
                    <a:cubicBezTo>
                      <a:pt x="189184" y="2935"/>
                      <a:pt x="176215" y="0"/>
                      <a:pt x="16587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73" name="Google Shape;2873;p30"/>
              <p:cNvSpPr/>
              <p:nvPr/>
            </p:nvSpPr>
            <p:spPr>
              <a:xfrm>
                <a:off x="2617050" y="4134125"/>
                <a:ext cx="6970000" cy="1332100"/>
              </a:xfrm>
              <a:custGeom>
                <a:avLst/>
                <a:gdLst/>
                <a:ahLst/>
                <a:cxnLst/>
                <a:rect l="l" t="t" r="r" b="b"/>
                <a:pathLst>
                  <a:path w="278800" h="53284" fill="none" extrusionOk="0">
                    <a:moveTo>
                      <a:pt x="1" y="12782"/>
                    </a:moveTo>
                    <a:cubicBezTo>
                      <a:pt x="1" y="12782"/>
                      <a:pt x="31054" y="0"/>
                      <a:pt x="67570" y="17143"/>
                    </a:cubicBezTo>
                    <a:cubicBezTo>
                      <a:pt x="104061" y="34261"/>
                      <a:pt x="123711" y="22256"/>
                      <a:pt x="139400" y="14737"/>
                    </a:cubicBezTo>
                    <a:cubicBezTo>
                      <a:pt x="154187" y="7645"/>
                      <a:pt x="170453" y="1980"/>
                      <a:pt x="206944" y="19098"/>
                    </a:cubicBezTo>
                    <a:cubicBezTo>
                      <a:pt x="243461" y="36216"/>
                      <a:pt x="278799" y="16742"/>
                      <a:pt x="278799" y="16742"/>
                    </a:cubicBezTo>
                    <a:lnTo>
                      <a:pt x="278799" y="53284"/>
                    </a:lnTo>
                    <a:lnTo>
                      <a:pt x="1" y="53284"/>
                    </a:lnTo>
                    <a:close/>
                  </a:path>
                </a:pathLst>
              </a:custGeom>
              <a:solidFill>
                <a:srgbClr val="C6E6E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874" name="Google Shape;2874;p30"/>
            <p:cNvGrpSpPr/>
            <p:nvPr/>
          </p:nvGrpSpPr>
          <p:grpSpPr>
            <a:xfrm>
              <a:off x="-1468125" y="4155762"/>
              <a:ext cx="13126948" cy="4023665"/>
              <a:chOff x="-264980" y="1186612"/>
              <a:chExt cx="8529531" cy="4611650"/>
            </a:xfrm>
          </p:grpSpPr>
          <p:sp>
            <p:nvSpPr>
              <p:cNvPr id="2875" name="Google Shape;2875;p30"/>
              <p:cNvSpPr/>
              <p:nvPr/>
            </p:nvSpPr>
            <p:spPr>
              <a:xfrm>
                <a:off x="-264980" y="1981153"/>
                <a:ext cx="8529531" cy="3569525"/>
              </a:xfrm>
              <a:custGeom>
                <a:avLst/>
                <a:gdLst/>
                <a:ahLst/>
                <a:cxnLst/>
                <a:rect l="l" t="t" r="r" b="b"/>
                <a:pathLst>
                  <a:path w="285579" h="142781" extrusionOk="0">
                    <a:moveTo>
                      <a:pt x="0" y="142780"/>
                    </a:moveTo>
                    <a:lnTo>
                      <a:pt x="285579" y="142780"/>
                    </a:lnTo>
                    <a:lnTo>
                      <a:pt x="28557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76" name="Google Shape;2876;p30"/>
              <p:cNvSpPr/>
              <p:nvPr/>
            </p:nvSpPr>
            <p:spPr>
              <a:xfrm>
                <a:off x="-132621" y="1186612"/>
                <a:ext cx="7847125" cy="4611650"/>
              </a:xfrm>
              <a:custGeom>
                <a:avLst/>
                <a:gdLst/>
                <a:ahLst/>
                <a:cxnLst/>
                <a:rect l="l" t="t" r="r" b="b"/>
                <a:pathLst>
                  <a:path w="313885" h="184466" extrusionOk="0">
                    <a:moveTo>
                      <a:pt x="186903" y="32588"/>
                    </a:moveTo>
                    <a:cubicBezTo>
                      <a:pt x="185661" y="32588"/>
                      <a:pt x="184432" y="32845"/>
                      <a:pt x="183424" y="33328"/>
                    </a:cubicBezTo>
                    <a:cubicBezTo>
                      <a:pt x="182824" y="33619"/>
                      <a:pt x="182224" y="34064"/>
                      <a:pt x="182070" y="34716"/>
                    </a:cubicBezTo>
                    <a:cubicBezTo>
                      <a:pt x="181847" y="35607"/>
                      <a:pt x="182601" y="36463"/>
                      <a:pt x="183458" y="36823"/>
                    </a:cubicBezTo>
                    <a:cubicBezTo>
                      <a:pt x="184093" y="37098"/>
                      <a:pt x="184787" y="37177"/>
                      <a:pt x="185487" y="37177"/>
                    </a:cubicBezTo>
                    <a:cubicBezTo>
                      <a:pt x="185921" y="37177"/>
                      <a:pt x="186356" y="37147"/>
                      <a:pt x="186782" y="37114"/>
                    </a:cubicBezTo>
                    <a:cubicBezTo>
                      <a:pt x="188495" y="36994"/>
                      <a:pt x="190192" y="36892"/>
                      <a:pt x="191888" y="36772"/>
                    </a:cubicBezTo>
                    <a:cubicBezTo>
                      <a:pt x="192111" y="36755"/>
                      <a:pt x="192316" y="36737"/>
                      <a:pt x="192488" y="36617"/>
                    </a:cubicBezTo>
                    <a:cubicBezTo>
                      <a:pt x="192933" y="36309"/>
                      <a:pt x="192762" y="35624"/>
                      <a:pt x="192471" y="35178"/>
                    </a:cubicBezTo>
                    <a:cubicBezTo>
                      <a:pt x="191343" y="33393"/>
                      <a:pt x="189103" y="32588"/>
                      <a:pt x="186903" y="32588"/>
                    </a:cubicBezTo>
                    <a:close/>
                    <a:moveTo>
                      <a:pt x="165701" y="35269"/>
                    </a:moveTo>
                    <a:cubicBezTo>
                      <a:pt x="165577" y="35269"/>
                      <a:pt x="165453" y="35278"/>
                      <a:pt x="165330" y="35298"/>
                    </a:cubicBezTo>
                    <a:cubicBezTo>
                      <a:pt x="164713" y="35401"/>
                      <a:pt x="164113" y="35915"/>
                      <a:pt x="164147" y="36549"/>
                    </a:cubicBezTo>
                    <a:cubicBezTo>
                      <a:pt x="164199" y="37251"/>
                      <a:pt x="164970" y="37646"/>
                      <a:pt x="165655" y="37834"/>
                    </a:cubicBezTo>
                    <a:cubicBezTo>
                      <a:pt x="166384" y="38032"/>
                      <a:pt x="167089" y="38113"/>
                      <a:pt x="167786" y="38113"/>
                    </a:cubicBezTo>
                    <a:cubicBezTo>
                      <a:pt x="168958" y="38113"/>
                      <a:pt x="170107" y="37884"/>
                      <a:pt x="171310" y="37594"/>
                    </a:cubicBezTo>
                    <a:cubicBezTo>
                      <a:pt x="172029" y="37423"/>
                      <a:pt x="174394" y="37080"/>
                      <a:pt x="173383" y="36103"/>
                    </a:cubicBezTo>
                    <a:cubicBezTo>
                      <a:pt x="173209" y="35938"/>
                      <a:pt x="172847" y="35891"/>
                      <a:pt x="172452" y="35891"/>
                    </a:cubicBezTo>
                    <a:cubicBezTo>
                      <a:pt x="171948" y="35891"/>
                      <a:pt x="171392" y="35966"/>
                      <a:pt x="171104" y="35966"/>
                    </a:cubicBezTo>
                    <a:cubicBezTo>
                      <a:pt x="171031" y="35967"/>
                      <a:pt x="170958" y="35968"/>
                      <a:pt x="170885" y="35968"/>
                    </a:cubicBezTo>
                    <a:cubicBezTo>
                      <a:pt x="169639" y="35968"/>
                      <a:pt x="168394" y="35828"/>
                      <a:pt x="167180" y="35521"/>
                    </a:cubicBezTo>
                    <a:cubicBezTo>
                      <a:pt x="166700" y="35411"/>
                      <a:pt x="166199" y="35269"/>
                      <a:pt x="165701" y="35269"/>
                    </a:cubicBezTo>
                    <a:close/>
                    <a:moveTo>
                      <a:pt x="313713" y="38948"/>
                    </a:moveTo>
                    <a:cubicBezTo>
                      <a:pt x="313713" y="38948"/>
                      <a:pt x="313713" y="38948"/>
                      <a:pt x="313713" y="38948"/>
                    </a:cubicBezTo>
                    <a:cubicBezTo>
                      <a:pt x="313713" y="38948"/>
                      <a:pt x="313713" y="38948"/>
                      <a:pt x="313713" y="38948"/>
                    </a:cubicBezTo>
                    <a:close/>
                    <a:moveTo>
                      <a:pt x="241084" y="36326"/>
                    </a:moveTo>
                    <a:cubicBezTo>
                      <a:pt x="239935" y="36326"/>
                      <a:pt x="240277" y="38504"/>
                      <a:pt x="240550" y="39085"/>
                    </a:cubicBezTo>
                    <a:cubicBezTo>
                      <a:pt x="240635" y="39256"/>
                      <a:pt x="240772" y="39462"/>
                      <a:pt x="240978" y="39496"/>
                    </a:cubicBezTo>
                    <a:cubicBezTo>
                      <a:pt x="240997" y="39499"/>
                      <a:pt x="241016" y="39500"/>
                      <a:pt x="241035" y="39500"/>
                    </a:cubicBezTo>
                    <a:cubicBezTo>
                      <a:pt x="241250" y="39500"/>
                      <a:pt x="241434" y="39327"/>
                      <a:pt x="241561" y="39153"/>
                    </a:cubicBezTo>
                    <a:cubicBezTo>
                      <a:pt x="242023" y="38519"/>
                      <a:pt x="242109" y="37628"/>
                      <a:pt x="241800" y="36909"/>
                    </a:cubicBezTo>
                    <a:cubicBezTo>
                      <a:pt x="241663" y="36617"/>
                      <a:pt x="241423" y="36326"/>
                      <a:pt x="241098" y="36326"/>
                    </a:cubicBezTo>
                    <a:cubicBezTo>
                      <a:pt x="241093" y="36326"/>
                      <a:pt x="241089" y="36326"/>
                      <a:pt x="241084" y="36326"/>
                    </a:cubicBezTo>
                    <a:close/>
                    <a:moveTo>
                      <a:pt x="245592" y="36203"/>
                    </a:moveTo>
                    <a:cubicBezTo>
                      <a:pt x="242312" y="36203"/>
                      <a:pt x="242535" y="42279"/>
                      <a:pt x="242983" y="44054"/>
                    </a:cubicBezTo>
                    <a:cubicBezTo>
                      <a:pt x="243120" y="44551"/>
                      <a:pt x="243360" y="45099"/>
                      <a:pt x="243891" y="45305"/>
                    </a:cubicBezTo>
                    <a:cubicBezTo>
                      <a:pt x="244007" y="45344"/>
                      <a:pt x="244125" y="45362"/>
                      <a:pt x="244243" y="45362"/>
                    </a:cubicBezTo>
                    <a:cubicBezTo>
                      <a:pt x="244785" y="45362"/>
                      <a:pt x="245330" y="44982"/>
                      <a:pt x="245724" y="44602"/>
                    </a:cubicBezTo>
                    <a:cubicBezTo>
                      <a:pt x="246667" y="43677"/>
                      <a:pt x="247420" y="42597"/>
                      <a:pt x="247917" y="41432"/>
                    </a:cubicBezTo>
                    <a:cubicBezTo>
                      <a:pt x="248329" y="40438"/>
                      <a:pt x="248586" y="39342"/>
                      <a:pt x="248294" y="38314"/>
                    </a:cubicBezTo>
                    <a:cubicBezTo>
                      <a:pt x="248003" y="37286"/>
                      <a:pt x="247095" y="36360"/>
                      <a:pt x="245930" y="36223"/>
                    </a:cubicBezTo>
                    <a:cubicBezTo>
                      <a:pt x="245813" y="36210"/>
                      <a:pt x="245700" y="36203"/>
                      <a:pt x="245592" y="36203"/>
                    </a:cubicBezTo>
                    <a:close/>
                    <a:moveTo>
                      <a:pt x="119637" y="55954"/>
                    </a:moveTo>
                    <a:cubicBezTo>
                      <a:pt x="118727" y="55954"/>
                      <a:pt x="117589" y="56186"/>
                      <a:pt x="117045" y="56253"/>
                    </a:cubicBezTo>
                    <a:cubicBezTo>
                      <a:pt x="116121" y="56363"/>
                      <a:pt x="115185" y="56437"/>
                      <a:pt x="114247" y="56437"/>
                    </a:cubicBezTo>
                    <a:cubicBezTo>
                      <a:pt x="113569" y="56437"/>
                      <a:pt x="112889" y="56398"/>
                      <a:pt x="112213" y="56305"/>
                    </a:cubicBezTo>
                    <a:cubicBezTo>
                      <a:pt x="111410" y="56200"/>
                      <a:pt x="110598" y="56003"/>
                      <a:pt x="109790" y="56003"/>
                    </a:cubicBezTo>
                    <a:cubicBezTo>
                      <a:pt x="109546" y="56003"/>
                      <a:pt x="109303" y="56021"/>
                      <a:pt x="109060" y="56065"/>
                    </a:cubicBezTo>
                    <a:cubicBezTo>
                      <a:pt x="107998" y="56236"/>
                      <a:pt x="106953" y="57042"/>
                      <a:pt x="106953" y="58104"/>
                    </a:cubicBezTo>
                    <a:cubicBezTo>
                      <a:pt x="106953" y="58875"/>
                      <a:pt x="107518" y="59577"/>
                      <a:pt x="108204" y="59937"/>
                    </a:cubicBezTo>
                    <a:cubicBezTo>
                      <a:pt x="108889" y="60280"/>
                      <a:pt x="109694" y="60366"/>
                      <a:pt x="110465" y="60383"/>
                    </a:cubicBezTo>
                    <a:cubicBezTo>
                      <a:pt x="110665" y="60390"/>
                      <a:pt x="110864" y="60393"/>
                      <a:pt x="111063" y="60393"/>
                    </a:cubicBezTo>
                    <a:cubicBezTo>
                      <a:pt x="113370" y="60393"/>
                      <a:pt x="115605" y="59942"/>
                      <a:pt x="117782" y="59200"/>
                    </a:cubicBezTo>
                    <a:cubicBezTo>
                      <a:pt x="118553" y="58926"/>
                      <a:pt x="119684" y="58652"/>
                      <a:pt x="120232" y="58001"/>
                    </a:cubicBezTo>
                    <a:cubicBezTo>
                      <a:pt x="121616" y="56346"/>
                      <a:pt x="120818" y="55954"/>
                      <a:pt x="119637" y="55954"/>
                    </a:cubicBezTo>
                    <a:close/>
                    <a:moveTo>
                      <a:pt x="91544" y="65004"/>
                    </a:moveTo>
                    <a:cubicBezTo>
                      <a:pt x="91762" y="65004"/>
                      <a:pt x="91982" y="65092"/>
                      <a:pt x="92183" y="65180"/>
                    </a:cubicBezTo>
                    <a:lnTo>
                      <a:pt x="100733" y="68813"/>
                    </a:lnTo>
                    <a:cubicBezTo>
                      <a:pt x="101281" y="69036"/>
                      <a:pt x="101881" y="69310"/>
                      <a:pt x="102087" y="69875"/>
                    </a:cubicBezTo>
                    <a:cubicBezTo>
                      <a:pt x="102309" y="70406"/>
                      <a:pt x="102070" y="71023"/>
                      <a:pt x="101658" y="71434"/>
                    </a:cubicBezTo>
                    <a:cubicBezTo>
                      <a:pt x="101247" y="71828"/>
                      <a:pt x="100699" y="72051"/>
                      <a:pt x="100168" y="72240"/>
                    </a:cubicBezTo>
                    <a:cubicBezTo>
                      <a:pt x="99100" y="72596"/>
                      <a:pt x="97958" y="72863"/>
                      <a:pt x="96839" y="72863"/>
                    </a:cubicBezTo>
                    <a:cubicBezTo>
                      <a:pt x="96180" y="72863"/>
                      <a:pt x="95530" y="72770"/>
                      <a:pt x="94907" y="72548"/>
                    </a:cubicBezTo>
                    <a:cubicBezTo>
                      <a:pt x="93417" y="72017"/>
                      <a:pt x="91875" y="70818"/>
                      <a:pt x="91361" y="69275"/>
                    </a:cubicBezTo>
                    <a:cubicBezTo>
                      <a:pt x="91121" y="68539"/>
                      <a:pt x="90504" y="65352"/>
                      <a:pt x="91309" y="65043"/>
                    </a:cubicBezTo>
                    <a:cubicBezTo>
                      <a:pt x="91387" y="65016"/>
                      <a:pt x="91465" y="65004"/>
                      <a:pt x="91544" y="65004"/>
                    </a:cubicBezTo>
                    <a:close/>
                    <a:moveTo>
                      <a:pt x="107475" y="69269"/>
                    </a:moveTo>
                    <a:cubicBezTo>
                      <a:pt x="107772" y="69269"/>
                      <a:pt x="108062" y="69293"/>
                      <a:pt x="108341" y="69344"/>
                    </a:cubicBezTo>
                    <a:cubicBezTo>
                      <a:pt x="108820" y="69430"/>
                      <a:pt x="109369" y="69652"/>
                      <a:pt x="109472" y="70132"/>
                    </a:cubicBezTo>
                    <a:cubicBezTo>
                      <a:pt x="109574" y="70629"/>
                      <a:pt x="109146" y="71075"/>
                      <a:pt x="108735" y="71383"/>
                    </a:cubicBezTo>
                    <a:cubicBezTo>
                      <a:pt x="107827" y="72085"/>
                      <a:pt x="106867" y="72719"/>
                      <a:pt x="105873" y="73268"/>
                    </a:cubicBezTo>
                    <a:cubicBezTo>
                      <a:pt x="105359" y="73542"/>
                      <a:pt x="104811" y="73816"/>
                      <a:pt x="104228" y="73850"/>
                    </a:cubicBezTo>
                    <a:cubicBezTo>
                      <a:pt x="104178" y="73853"/>
                      <a:pt x="104130" y="73854"/>
                      <a:pt x="104082" y="73854"/>
                    </a:cubicBezTo>
                    <a:cubicBezTo>
                      <a:pt x="102354" y="73854"/>
                      <a:pt x="102555" y="72058"/>
                      <a:pt x="103372" y="71057"/>
                    </a:cubicBezTo>
                    <a:cubicBezTo>
                      <a:pt x="104303" y="69912"/>
                      <a:pt x="105964" y="69269"/>
                      <a:pt x="107475" y="69269"/>
                    </a:cubicBezTo>
                    <a:close/>
                    <a:moveTo>
                      <a:pt x="194964" y="0"/>
                    </a:moveTo>
                    <a:cubicBezTo>
                      <a:pt x="176009" y="0"/>
                      <a:pt x="157059" y="5766"/>
                      <a:pt x="141838" y="17050"/>
                    </a:cubicBezTo>
                    <a:cubicBezTo>
                      <a:pt x="137401" y="20340"/>
                      <a:pt x="133237" y="24109"/>
                      <a:pt x="128319" y="26697"/>
                    </a:cubicBezTo>
                    <a:cubicBezTo>
                      <a:pt x="126210" y="27806"/>
                      <a:pt x="123759" y="28229"/>
                      <a:pt x="121263" y="28229"/>
                    </a:cubicBezTo>
                    <a:cubicBezTo>
                      <a:pt x="118632" y="28229"/>
                      <a:pt x="115950" y="27758"/>
                      <a:pt x="113567" y="27125"/>
                    </a:cubicBezTo>
                    <a:cubicBezTo>
                      <a:pt x="113009" y="26979"/>
                      <a:pt x="112398" y="26828"/>
                      <a:pt x="111827" y="26828"/>
                    </a:cubicBezTo>
                    <a:cubicBezTo>
                      <a:pt x="111327" y="26828"/>
                      <a:pt x="110858" y="26943"/>
                      <a:pt x="110483" y="27279"/>
                    </a:cubicBezTo>
                    <a:cubicBezTo>
                      <a:pt x="109489" y="28205"/>
                      <a:pt x="110123" y="29901"/>
                      <a:pt x="111048" y="30912"/>
                    </a:cubicBezTo>
                    <a:cubicBezTo>
                      <a:pt x="111956" y="31923"/>
                      <a:pt x="113173" y="32899"/>
                      <a:pt x="113207" y="34270"/>
                    </a:cubicBezTo>
                    <a:cubicBezTo>
                      <a:pt x="113258" y="35692"/>
                      <a:pt x="111888" y="36840"/>
                      <a:pt x="110465" y="37012"/>
                    </a:cubicBezTo>
                    <a:cubicBezTo>
                      <a:pt x="110318" y="37028"/>
                      <a:pt x="110172" y="37035"/>
                      <a:pt x="110025" y="37035"/>
                    </a:cubicBezTo>
                    <a:cubicBezTo>
                      <a:pt x="108772" y="37035"/>
                      <a:pt x="107545" y="36472"/>
                      <a:pt x="106456" y="35812"/>
                    </a:cubicBezTo>
                    <a:cubicBezTo>
                      <a:pt x="102772" y="33550"/>
                      <a:pt x="99979" y="29884"/>
                      <a:pt x="98780" y="25720"/>
                    </a:cubicBezTo>
                    <a:cubicBezTo>
                      <a:pt x="97426" y="21025"/>
                      <a:pt x="97717" y="15234"/>
                      <a:pt x="93794" y="12338"/>
                    </a:cubicBezTo>
                    <a:cubicBezTo>
                      <a:pt x="92425" y="11330"/>
                      <a:pt x="90755" y="10892"/>
                      <a:pt x="89054" y="10892"/>
                    </a:cubicBezTo>
                    <a:cubicBezTo>
                      <a:pt x="87689" y="10892"/>
                      <a:pt x="86304" y="11174"/>
                      <a:pt x="85038" y="11670"/>
                    </a:cubicBezTo>
                    <a:cubicBezTo>
                      <a:pt x="82194" y="12784"/>
                      <a:pt x="79966" y="15268"/>
                      <a:pt x="77653" y="17256"/>
                    </a:cubicBezTo>
                    <a:cubicBezTo>
                      <a:pt x="82862" y="18232"/>
                      <a:pt x="87026" y="22105"/>
                      <a:pt x="90435" y="26148"/>
                    </a:cubicBezTo>
                    <a:cubicBezTo>
                      <a:pt x="94770" y="31289"/>
                      <a:pt x="98711" y="37320"/>
                      <a:pt x="105308" y="39736"/>
                    </a:cubicBezTo>
                    <a:cubicBezTo>
                      <a:pt x="108011" y="40726"/>
                      <a:pt x="110831" y="41161"/>
                      <a:pt x="113678" y="41161"/>
                    </a:cubicBezTo>
                    <a:cubicBezTo>
                      <a:pt x="119404" y="41161"/>
                      <a:pt x="125237" y="39404"/>
                      <a:pt x="130444" y="36874"/>
                    </a:cubicBezTo>
                    <a:cubicBezTo>
                      <a:pt x="138257" y="33105"/>
                      <a:pt x="145163" y="27708"/>
                      <a:pt x="152787" y="23578"/>
                    </a:cubicBezTo>
                    <a:cubicBezTo>
                      <a:pt x="161671" y="18754"/>
                      <a:pt x="171739" y="15691"/>
                      <a:pt x="181795" y="15691"/>
                    </a:cubicBezTo>
                    <a:cubicBezTo>
                      <a:pt x="184598" y="15691"/>
                      <a:pt x="187400" y="15929"/>
                      <a:pt x="190175" y="16433"/>
                    </a:cubicBezTo>
                    <a:cubicBezTo>
                      <a:pt x="202888" y="18729"/>
                      <a:pt x="214797" y="27262"/>
                      <a:pt x="219269" y="39393"/>
                    </a:cubicBezTo>
                    <a:cubicBezTo>
                      <a:pt x="222490" y="48097"/>
                      <a:pt x="221736" y="57693"/>
                      <a:pt x="222627" y="66945"/>
                    </a:cubicBezTo>
                    <a:cubicBezTo>
                      <a:pt x="223518" y="76198"/>
                      <a:pt x="226808" y="86238"/>
                      <a:pt x="234981" y="90659"/>
                    </a:cubicBezTo>
                    <a:cubicBezTo>
                      <a:pt x="238802" y="92570"/>
                      <a:pt x="242921" y="93393"/>
                      <a:pt x="247073" y="93393"/>
                    </a:cubicBezTo>
                    <a:cubicBezTo>
                      <a:pt x="252715" y="93393"/>
                      <a:pt x="258417" y="91873"/>
                      <a:pt x="263510" y="89494"/>
                    </a:cubicBezTo>
                    <a:cubicBezTo>
                      <a:pt x="267982" y="87404"/>
                      <a:pt x="272214" y="84594"/>
                      <a:pt x="275812" y="81184"/>
                    </a:cubicBezTo>
                    <a:cubicBezTo>
                      <a:pt x="276960" y="80087"/>
                      <a:pt x="279873" y="77688"/>
                      <a:pt x="279188" y="75769"/>
                    </a:cubicBezTo>
                    <a:cubicBezTo>
                      <a:pt x="278840" y="74816"/>
                      <a:pt x="278303" y="74518"/>
                      <a:pt x="277680" y="74518"/>
                    </a:cubicBezTo>
                    <a:cubicBezTo>
                      <a:pt x="276647" y="74518"/>
                      <a:pt x="275379" y="75336"/>
                      <a:pt x="274351" y="75336"/>
                    </a:cubicBezTo>
                    <a:cubicBezTo>
                      <a:pt x="273984" y="75336"/>
                      <a:pt x="273647" y="75231"/>
                      <a:pt x="273362" y="74947"/>
                    </a:cubicBezTo>
                    <a:cubicBezTo>
                      <a:pt x="272608" y="74210"/>
                      <a:pt x="273276" y="72942"/>
                      <a:pt x="273996" y="72171"/>
                    </a:cubicBezTo>
                    <a:cubicBezTo>
                      <a:pt x="283831" y="61839"/>
                      <a:pt x="299852" y="55825"/>
                      <a:pt x="313885" y="55260"/>
                    </a:cubicBezTo>
                    <a:cubicBezTo>
                      <a:pt x="313559" y="53683"/>
                      <a:pt x="313079" y="52004"/>
                      <a:pt x="312720" y="50342"/>
                    </a:cubicBezTo>
                    <a:cubicBezTo>
                      <a:pt x="312463" y="49108"/>
                      <a:pt x="312274" y="47892"/>
                      <a:pt x="312257" y="46727"/>
                    </a:cubicBezTo>
                    <a:cubicBezTo>
                      <a:pt x="312257" y="46042"/>
                      <a:pt x="313180" y="38948"/>
                      <a:pt x="313711" y="38948"/>
                    </a:cubicBezTo>
                    <a:cubicBezTo>
                      <a:pt x="313712" y="38948"/>
                      <a:pt x="313713" y="38948"/>
                      <a:pt x="313713" y="38948"/>
                    </a:cubicBezTo>
                    <a:lnTo>
                      <a:pt x="313713" y="38948"/>
                    </a:lnTo>
                    <a:cubicBezTo>
                      <a:pt x="312991" y="38925"/>
                      <a:pt x="312268" y="38913"/>
                      <a:pt x="311545" y="38913"/>
                    </a:cubicBezTo>
                    <a:cubicBezTo>
                      <a:pt x="302581" y="38913"/>
                      <a:pt x="293613" y="40677"/>
                      <a:pt x="285305" y="44054"/>
                    </a:cubicBezTo>
                    <a:cubicBezTo>
                      <a:pt x="278725" y="46744"/>
                      <a:pt x="272591" y="50428"/>
                      <a:pt x="266063" y="53255"/>
                    </a:cubicBezTo>
                    <a:cubicBezTo>
                      <a:pt x="260682" y="55585"/>
                      <a:pt x="254871" y="57345"/>
                      <a:pt x="249052" y="57345"/>
                    </a:cubicBezTo>
                    <a:cubicBezTo>
                      <a:pt x="247810" y="57345"/>
                      <a:pt x="246568" y="57265"/>
                      <a:pt x="245330" y="57093"/>
                    </a:cubicBezTo>
                    <a:cubicBezTo>
                      <a:pt x="244772" y="57020"/>
                      <a:pt x="244194" y="56927"/>
                      <a:pt x="243630" y="56927"/>
                    </a:cubicBezTo>
                    <a:cubicBezTo>
                      <a:pt x="243139" y="56927"/>
                      <a:pt x="242658" y="56997"/>
                      <a:pt x="242212" y="57213"/>
                    </a:cubicBezTo>
                    <a:cubicBezTo>
                      <a:pt x="239761" y="58412"/>
                      <a:pt x="242623" y="64272"/>
                      <a:pt x="242640" y="66277"/>
                    </a:cubicBezTo>
                    <a:cubicBezTo>
                      <a:pt x="242657" y="68316"/>
                      <a:pt x="241955" y="70475"/>
                      <a:pt x="240310" y="71674"/>
                    </a:cubicBezTo>
                    <a:cubicBezTo>
                      <a:pt x="239441" y="72295"/>
                      <a:pt x="238402" y="72573"/>
                      <a:pt x="237338" y="72573"/>
                    </a:cubicBezTo>
                    <a:cubicBezTo>
                      <a:pt x="235905" y="72573"/>
                      <a:pt x="234428" y="72067"/>
                      <a:pt x="233267" y="71212"/>
                    </a:cubicBezTo>
                    <a:cubicBezTo>
                      <a:pt x="231246" y="69721"/>
                      <a:pt x="230012" y="67408"/>
                      <a:pt x="229087" y="65060"/>
                    </a:cubicBezTo>
                    <a:cubicBezTo>
                      <a:pt x="225694" y="56408"/>
                      <a:pt x="225934" y="46384"/>
                      <a:pt x="229738" y="37903"/>
                    </a:cubicBezTo>
                    <a:cubicBezTo>
                      <a:pt x="230920" y="35264"/>
                      <a:pt x="232959" y="32145"/>
                      <a:pt x="235581" y="30758"/>
                    </a:cubicBezTo>
                    <a:cubicBezTo>
                      <a:pt x="236502" y="30266"/>
                      <a:pt x="237563" y="29990"/>
                      <a:pt x="238607" y="29990"/>
                    </a:cubicBezTo>
                    <a:cubicBezTo>
                      <a:pt x="239601" y="29990"/>
                      <a:pt x="240579" y="30240"/>
                      <a:pt x="241406" y="30792"/>
                    </a:cubicBezTo>
                    <a:cubicBezTo>
                      <a:pt x="242398" y="31470"/>
                      <a:pt x="243279" y="32578"/>
                      <a:pt x="244463" y="32578"/>
                    </a:cubicBezTo>
                    <a:cubicBezTo>
                      <a:pt x="244506" y="32578"/>
                      <a:pt x="244549" y="32577"/>
                      <a:pt x="244593" y="32574"/>
                    </a:cubicBezTo>
                    <a:cubicBezTo>
                      <a:pt x="245416" y="32522"/>
                      <a:pt x="246118" y="31871"/>
                      <a:pt x="246444" y="31100"/>
                    </a:cubicBezTo>
                    <a:cubicBezTo>
                      <a:pt x="246769" y="30346"/>
                      <a:pt x="246804" y="29490"/>
                      <a:pt x="246769" y="28650"/>
                    </a:cubicBezTo>
                    <a:cubicBezTo>
                      <a:pt x="246529" y="22413"/>
                      <a:pt x="243377" y="16862"/>
                      <a:pt x="238870" y="12698"/>
                    </a:cubicBezTo>
                    <a:cubicBezTo>
                      <a:pt x="234878" y="8997"/>
                      <a:pt x="229806" y="6701"/>
                      <a:pt x="224666" y="4936"/>
                    </a:cubicBezTo>
                    <a:cubicBezTo>
                      <a:pt x="215138" y="1633"/>
                      <a:pt x="205050" y="0"/>
                      <a:pt x="194964" y="0"/>
                    </a:cubicBezTo>
                    <a:close/>
                    <a:moveTo>
                      <a:pt x="191845" y="39245"/>
                    </a:moveTo>
                    <a:cubicBezTo>
                      <a:pt x="190976" y="39245"/>
                      <a:pt x="190117" y="39387"/>
                      <a:pt x="189318" y="39736"/>
                    </a:cubicBezTo>
                    <a:cubicBezTo>
                      <a:pt x="187724" y="40438"/>
                      <a:pt x="186473" y="42152"/>
                      <a:pt x="186748" y="43882"/>
                    </a:cubicBezTo>
                    <a:cubicBezTo>
                      <a:pt x="187245" y="47087"/>
                      <a:pt x="191048" y="46607"/>
                      <a:pt x="193019" y="48629"/>
                    </a:cubicBezTo>
                    <a:cubicBezTo>
                      <a:pt x="194201" y="49845"/>
                      <a:pt x="195024" y="51353"/>
                      <a:pt x="195795" y="52861"/>
                    </a:cubicBezTo>
                    <a:cubicBezTo>
                      <a:pt x="196154" y="53563"/>
                      <a:pt x="196531" y="54300"/>
                      <a:pt x="197165" y="54746"/>
                    </a:cubicBezTo>
                    <a:cubicBezTo>
                      <a:pt x="197486" y="54965"/>
                      <a:pt x="197889" y="55093"/>
                      <a:pt x="198275" y="55093"/>
                    </a:cubicBezTo>
                    <a:cubicBezTo>
                      <a:pt x="198674" y="55093"/>
                      <a:pt x="199055" y="54956"/>
                      <a:pt x="199307" y="54643"/>
                    </a:cubicBezTo>
                    <a:cubicBezTo>
                      <a:pt x="199821" y="54026"/>
                      <a:pt x="199564" y="53101"/>
                      <a:pt x="199393" y="52312"/>
                    </a:cubicBezTo>
                    <a:cubicBezTo>
                      <a:pt x="199204" y="51507"/>
                      <a:pt x="199239" y="50462"/>
                      <a:pt x="199993" y="50154"/>
                    </a:cubicBezTo>
                    <a:cubicBezTo>
                      <a:pt x="200122" y="50101"/>
                      <a:pt x="200254" y="50078"/>
                      <a:pt x="200386" y="50078"/>
                    </a:cubicBezTo>
                    <a:cubicBezTo>
                      <a:pt x="200817" y="50078"/>
                      <a:pt x="201254" y="50320"/>
                      <a:pt x="201620" y="50582"/>
                    </a:cubicBezTo>
                    <a:cubicBezTo>
                      <a:pt x="204088" y="52432"/>
                      <a:pt x="205270" y="55928"/>
                      <a:pt x="204585" y="58926"/>
                    </a:cubicBezTo>
                    <a:cubicBezTo>
                      <a:pt x="204208" y="60554"/>
                      <a:pt x="203334" y="62011"/>
                      <a:pt x="202803" y="63587"/>
                    </a:cubicBezTo>
                    <a:cubicBezTo>
                      <a:pt x="202374" y="64838"/>
                      <a:pt x="202169" y="66123"/>
                      <a:pt x="202117" y="67425"/>
                    </a:cubicBezTo>
                    <a:cubicBezTo>
                      <a:pt x="202032" y="69241"/>
                      <a:pt x="202203" y="71075"/>
                      <a:pt x="202408" y="72857"/>
                    </a:cubicBezTo>
                    <a:cubicBezTo>
                      <a:pt x="202717" y="75786"/>
                      <a:pt x="202546" y="78836"/>
                      <a:pt x="202974" y="81715"/>
                    </a:cubicBezTo>
                    <a:cubicBezTo>
                      <a:pt x="203659" y="86358"/>
                      <a:pt x="205081" y="91910"/>
                      <a:pt x="209622" y="94206"/>
                    </a:cubicBezTo>
                    <a:cubicBezTo>
                      <a:pt x="210122" y="94456"/>
                      <a:pt x="210699" y="94658"/>
                      <a:pt x="211246" y="94658"/>
                    </a:cubicBezTo>
                    <a:cubicBezTo>
                      <a:pt x="211561" y="94658"/>
                      <a:pt x="211866" y="94591"/>
                      <a:pt x="212141" y="94429"/>
                    </a:cubicBezTo>
                    <a:cubicBezTo>
                      <a:pt x="213443" y="93658"/>
                      <a:pt x="212963" y="91704"/>
                      <a:pt x="212449" y="90299"/>
                    </a:cubicBezTo>
                    <a:cubicBezTo>
                      <a:pt x="210239" y="84337"/>
                      <a:pt x="210016" y="77860"/>
                      <a:pt x="209828" y="71520"/>
                    </a:cubicBezTo>
                    <a:cubicBezTo>
                      <a:pt x="209639" y="65163"/>
                      <a:pt x="209434" y="58686"/>
                      <a:pt x="207275" y="52724"/>
                    </a:cubicBezTo>
                    <a:cubicBezTo>
                      <a:pt x="205116" y="46744"/>
                      <a:pt x="200609" y="41261"/>
                      <a:pt x="194475" y="39616"/>
                    </a:cubicBezTo>
                    <a:cubicBezTo>
                      <a:pt x="193621" y="39392"/>
                      <a:pt x="192727" y="39245"/>
                      <a:pt x="191845" y="39245"/>
                    </a:cubicBezTo>
                    <a:close/>
                    <a:moveTo>
                      <a:pt x="226066" y="97655"/>
                    </a:moveTo>
                    <a:cubicBezTo>
                      <a:pt x="225971" y="97655"/>
                      <a:pt x="225875" y="97659"/>
                      <a:pt x="225780" y="97667"/>
                    </a:cubicBezTo>
                    <a:cubicBezTo>
                      <a:pt x="224358" y="97787"/>
                      <a:pt x="223107" y="98712"/>
                      <a:pt x="221685" y="98764"/>
                    </a:cubicBezTo>
                    <a:cubicBezTo>
                      <a:pt x="221633" y="98766"/>
                      <a:pt x="221581" y="98767"/>
                      <a:pt x="221530" y="98767"/>
                    </a:cubicBezTo>
                    <a:cubicBezTo>
                      <a:pt x="220388" y="98767"/>
                      <a:pt x="219303" y="98241"/>
                      <a:pt x="218172" y="98061"/>
                    </a:cubicBezTo>
                    <a:cubicBezTo>
                      <a:pt x="217824" y="98001"/>
                      <a:pt x="217516" y="97973"/>
                      <a:pt x="217247" y="97973"/>
                    </a:cubicBezTo>
                    <a:cubicBezTo>
                      <a:pt x="214369" y="97973"/>
                      <a:pt x="215847" y="101179"/>
                      <a:pt x="217555" y="102636"/>
                    </a:cubicBezTo>
                    <a:cubicBezTo>
                      <a:pt x="219434" y="104260"/>
                      <a:pt x="222066" y="105188"/>
                      <a:pt x="224574" y="105188"/>
                    </a:cubicBezTo>
                    <a:cubicBezTo>
                      <a:pt x="224765" y="105188"/>
                      <a:pt x="224956" y="105183"/>
                      <a:pt x="225146" y="105172"/>
                    </a:cubicBezTo>
                    <a:cubicBezTo>
                      <a:pt x="227853" y="105035"/>
                      <a:pt x="230749" y="103236"/>
                      <a:pt x="229566" y="100066"/>
                    </a:cubicBezTo>
                    <a:cubicBezTo>
                      <a:pt x="229035" y="98648"/>
                      <a:pt x="227564" y="97655"/>
                      <a:pt x="226066" y="97655"/>
                    </a:cubicBezTo>
                    <a:close/>
                    <a:moveTo>
                      <a:pt x="174177" y="95468"/>
                    </a:moveTo>
                    <a:cubicBezTo>
                      <a:pt x="174231" y="95468"/>
                      <a:pt x="174287" y="95475"/>
                      <a:pt x="174342" y="95491"/>
                    </a:cubicBezTo>
                    <a:cubicBezTo>
                      <a:pt x="174736" y="95628"/>
                      <a:pt x="174839" y="96142"/>
                      <a:pt x="174856" y="96553"/>
                    </a:cubicBezTo>
                    <a:cubicBezTo>
                      <a:pt x="175096" y="101882"/>
                      <a:pt x="173074" y="107022"/>
                      <a:pt x="172526" y="112283"/>
                    </a:cubicBezTo>
                    <a:cubicBezTo>
                      <a:pt x="172286" y="114613"/>
                      <a:pt x="171909" y="117954"/>
                      <a:pt x="172646" y="120164"/>
                    </a:cubicBezTo>
                    <a:cubicBezTo>
                      <a:pt x="172835" y="120747"/>
                      <a:pt x="172869" y="121535"/>
                      <a:pt x="172338" y="121844"/>
                    </a:cubicBezTo>
                    <a:cubicBezTo>
                      <a:pt x="172221" y="121908"/>
                      <a:pt x="172092" y="121936"/>
                      <a:pt x="171961" y="121936"/>
                    </a:cubicBezTo>
                    <a:cubicBezTo>
                      <a:pt x="171707" y="121936"/>
                      <a:pt x="171444" y="121830"/>
                      <a:pt x="171241" y="121672"/>
                    </a:cubicBezTo>
                    <a:cubicBezTo>
                      <a:pt x="169648" y="120404"/>
                      <a:pt x="169168" y="115692"/>
                      <a:pt x="168979" y="113808"/>
                    </a:cubicBezTo>
                    <a:cubicBezTo>
                      <a:pt x="168928" y="113362"/>
                      <a:pt x="168859" y="112865"/>
                      <a:pt x="168482" y="112608"/>
                    </a:cubicBezTo>
                    <a:cubicBezTo>
                      <a:pt x="168351" y="112524"/>
                      <a:pt x="168204" y="112487"/>
                      <a:pt x="168053" y="112487"/>
                    </a:cubicBezTo>
                    <a:cubicBezTo>
                      <a:pt x="167714" y="112487"/>
                      <a:pt x="167360" y="112678"/>
                      <a:pt x="167146" y="112951"/>
                    </a:cubicBezTo>
                    <a:cubicBezTo>
                      <a:pt x="166746" y="113445"/>
                      <a:pt x="166548" y="114334"/>
                      <a:pt x="166087" y="114334"/>
                    </a:cubicBezTo>
                    <a:cubicBezTo>
                      <a:pt x="165876" y="114334"/>
                      <a:pt x="165610" y="114148"/>
                      <a:pt x="165244" y="113653"/>
                    </a:cubicBezTo>
                    <a:cubicBezTo>
                      <a:pt x="164661" y="112848"/>
                      <a:pt x="164593" y="111700"/>
                      <a:pt x="164799" y="110483"/>
                    </a:cubicBezTo>
                    <a:cubicBezTo>
                      <a:pt x="165175" y="108342"/>
                      <a:pt x="166461" y="105977"/>
                      <a:pt x="167369" y="104778"/>
                    </a:cubicBezTo>
                    <a:cubicBezTo>
                      <a:pt x="168739" y="103013"/>
                      <a:pt x="170333" y="102208"/>
                      <a:pt x="171241" y="99963"/>
                    </a:cubicBezTo>
                    <a:cubicBezTo>
                      <a:pt x="171824" y="98541"/>
                      <a:pt x="172320" y="97033"/>
                      <a:pt x="173383" y="95902"/>
                    </a:cubicBezTo>
                    <a:cubicBezTo>
                      <a:pt x="173600" y="95685"/>
                      <a:pt x="173878" y="95468"/>
                      <a:pt x="174177" y="95468"/>
                    </a:cubicBezTo>
                    <a:close/>
                    <a:moveTo>
                      <a:pt x="130119" y="120018"/>
                    </a:moveTo>
                    <a:cubicBezTo>
                      <a:pt x="129263" y="120018"/>
                      <a:pt x="128338" y="120505"/>
                      <a:pt x="128148" y="121330"/>
                    </a:cubicBezTo>
                    <a:cubicBezTo>
                      <a:pt x="127977" y="122135"/>
                      <a:pt x="128474" y="122923"/>
                      <a:pt x="129090" y="123471"/>
                    </a:cubicBezTo>
                    <a:cubicBezTo>
                      <a:pt x="130307" y="124585"/>
                      <a:pt x="131952" y="125099"/>
                      <a:pt x="133528" y="125579"/>
                    </a:cubicBezTo>
                    <a:cubicBezTo>
                      <a:pt x="133766" y="125658"/>
                      <a:pt x="134021" y="125726"/>
                      <a:pt x="134264" y="125726"/>
                    </a:cubicBezTo>
                    <a:cubicBezTo>
                      <a:pt x="134440" y="125726"/>
                      <a:pt x="134610" y="125690"/>
                      <a:pt x="134762" y="125596"/>
                    </a:cubicBezTo>
                    <a:cubicBezTo>
                      <a:pt x="135088" y="125373"/>
                      <a:pt x="135173" y="124928"/>
                      <a:pt x="135156" y="124534"/>
                    </a:cubicBezTo>
                    <a:cubicBezTo>
                      <a:pt x="135070" y="122495"/>
                      <a:pt x="132243" y="120199"/>
                      <a:pt x="130324" y="120027"/>
                    </a:cubicBezTo>
                    <a:cubicBezTo>
                      <a:pt x="130257" y="120021"/>
                      <a:pt x="130188" y="120018"/>
                      <a:pt x="130119" y="120018"/>
                    </a:cubicBezTo>
                    <a:close/>
                    <a:moveTo>
                      <a:pt x="210840" y="136685"/>
                    </a:moveTo>
                    <a:cubicBezTo>
                      <a:pt x="211675" y="136685"/>
                      <a:pt x="212561" y="136915"/>
                      <a:pt x="213083" y="137247"/>
                    </a:cubicBezTo>
                    <a:cubicBezTo>
                      <a:pt x="214334" y="138035"/>
                      <a:pt x="215328" y="139218"/>
                      <a:pt x="215876" y="140588"/>
                    </a:cubicBezTo>
                    <a:cubicBezTo>
                      <a:pt x="216047" y="141017"/>
                      <a:pt x="216167" y="141565"/>
                      <a:pt x="215859" y="141908"/>
                    </a:cubicBezTo>
                    <a:cubicBezTo>
                      <a:pt x="215678" y="142121"/>
                      <a:pt x="215398" y="142188"/>
                      <a:pt x="215105" y="142188"/>
                    </a:cubicBezTo>
                    <a:cubicBezTo>
                      <a:pt x="214926" y="142188"/>
                      <a:pt x="214743" y="142163"/>
                      <a:pt x="214574" y="142131"/>
                    </a:cubicBezTo>
                    <a:cubicBezTo>
                      <a:pt x="212998" y="141805"/>
                      <a:pt x="209399" y="140537"/>
                      <a:pt x="208868" y="138755"/>
                    </a:cubicBezTo>
                    <a:cubicBezTo>
                      <a:pt x="208412" y="137222"/>
                      <a:pt x="209565" y="136685"/>
                      <a:pt x="210840" y="136685"/>
                    </a:cubicBezTo>
                    <a:close/>
                    <a:moveTo>
                      <a:pt x="70904" y="145048"/>
                    </a:moveTo>
                    <a:cubicBezTo>
                      <a:pt x="70526" y="145048"/>
                      <a:pt x="70145" y="145110"/>
                      <a:pt x="69771" y="145180"/>
                    </a:cubicBezTo>
                    <a:lnTo>
                      <a:pt x="59611" y="146808"/>
                    </a:lnTo>
                    <a:cubicBezTo>
                      <a:pt x="58171" y="147048"/>
                      <a:pt x="55841" y="147785"/>
                      <a:pt x="56372" y="149772"/>
                    </a:cubicBezTo>
                    <a:cubicBezTo>
                      <a:pt x="56749" y="151143"/>
                      <a:pt x="58428" y="151246"/>
                      <a:pt x="59611" y="151383"/>
                    </a:cubicBezTo>
                    <a:cubicBezTo>
                      <a:pt x="60218" y="151445"/>
                      <a:pt x="60828" y="151475"/>
                      <a:pt x="61437" y="151475"/>
                    </a:cubicBezTo>
                    <a:cubicBezTo>
                      <a:pt x="64905" y="151475"/>
                      <a:pt x="68365" y="150490"/>
                      <a:pt x="71279" y="148624"/>
                    </a:cubicBezTo>
                    <a:cubicBezTo>
                      <a:pt x="72187" y="148042"/>
                      <a:pt x="73147" y="147048"/>
                      <a:pt x="72753" y="146037"/>
                    </a:cubicBezTo>
                    <a:cubicBezTo>
                      <a:pt x="72547" y="145523"/>
                      <a:pt x="71999" y="145198"/>
                      <a:pt x="71433" y="145095"/>
                    </a:cubicBezTo>
                    <a:cubicBezTo>
                      <a:pt x="71258" y="145062"/>
                      <a:pt x="71082" y="145048"/>
                      <a:pt x="70904" y="145048"/>
                    </a:cubicBezTo>
                    <a:close/>
                    <a:moveTo>
                      <a:pt x="12493" y="120351"/>
                    </a:moveTo>
                    <a:cubicBezTo>
                      <a:pt x="12291" y="120351"/>
                      <a:pt x="12090" y="120363"/>
                      <a:pt x="11891" y="120387"/>
                    </a:cubicBezTo>
                    <a:cubicBezTo>
                      <a:pt x="7522" y="120935"/>
                      <a:pt x="6682" y="127841"/>
                      <a:pt x="6922" y="131199"/>
                    </a:cubicBezTo>
                    <a:cubicBezTo>
                      <a:pt x="6991" y="132124"/>
                      <a:pt x="7162" y="133067"/>
                      <a:pt x="7676" y="133820"/>
                    </a:cubicBezTo>
                    <a:cubicBezTo>
                      <a:pt x="8670" y="135225"/>
                      <a:pt x="10555" y="135568"/>
                      <a:pt x="12217" y="136048"/>
                    </a:cubicBezTo>
                    <a:cubicBezTo>
                      <a:pt x="15284" y="136939"/>
                      <a:pt x="18111" y="138704"/>
                      <a:pt x="20236" y="141085"/>
                    </a:cubicBezTo>
                    <a:cubicBezTo>
                      <a:pt x="22532" y="143638"/>
                      <a:pt x="24005" y="146808"/>
                      <a:pt x="25890" y="149687"/>
                    </a:cubicBezTo>
                    <a:cubicBezTo>
                      <a:pt x="29035" y="154461"/>
                      <a:pt x="33741" y="158185"/>
                      <a:pt x="39353" y="158185"/>
                    </a:cubicBezTo>
                    <a:cubicBezTo>
                      <a:pt x="40468" y="158185"/>
                      <a:pt x="41620" y="158038"/>
                      <a:pt x="42802" y="157723"/>
                    </a:cubicBezTo>
                    <a:cubicBezTo>
                      <a:pt x="43624" y="157517"/>
                      <a:pt x="44532" y="157072"/>
                      <a:pt x="44652" y="156249"/>
                    </a:cubicBezTo>
                    <a:cubicBezTo>
                      <a:pt x="44738" y="155650"/>
                      <a:pt x="44378" y="155101"/>
                      <a:pt x="44310" y="154519"/>
                    </a:cubicBezTo>
                    <a:cubicBezTo>
                      <a:pt x="44155" y="153388"/>
                      <a:pt x="45081" y="152377"/>
                      <a:pt x="46074" y="151863"/>
                    </a:cubicBezTo>
                    <a:cubicBezTo>
                      <a:pt x="47085" y="151332"/>
                      <a:pt x="48233" y="151092"/>
                      <a:pt x="49193" y="150492"/>
                    </a:cubicBezTo>
                    <a:cubicBezTo>
                      <a:pt x="50152" y="149892"/>
                      <a:pt x="50923" y="148727"/>
                      <a:pt x="50546" y="147648"/>
                    </a:cubicBezTo>
                    <a:cubicBezTo>
                      <a:pt x="50032" y="146226"/>
                      <a:pt x="48113" y="146140"/>
                      <a:pt x="46606" y="146037"/>
                    </a:cubicBezTo>
                    <a:cubicBezTo>
                      <a:pt x="43504" y="145814"/>
                      <a:pt x="40506" y="144409"/>
                      <a:pt x="38347" y="142165"/>
                    </a:cubicBezTo>
                    <a:cubicBezTo>
                      <a:pt x="37632" y="141408"/>
                      <a:pt x="36711" y="140491"/>
                      <a:pt x="35772" y="140491"/>
                    </a:cubicBezTo>
                    <a:cubicBezTo>
                      <a:pt x="35562" y="140491"/>
                      <a:pt x="35352" y="140537"/>
                      <a:pt x="35143" y="140640"/>
                    </a:cubicBezTo>
                    <a:cubicBezTo>
                      <a:pt x="34440" y="140983"/>
                      <a:pt x="34166" y="141925"/>
                      <a:pt x="34337" y="142696"/>
                    </a:cubicBezTo>
                    <a:cubicBezTo>
                      <a:pt x="34509" y="143467"/>
                      <a:pt x="35006" y="144135"/>
                      <a:pt x="35485" y="144752"/>
                    </a:cubicBezTo>
                    <a:cubicBezTo>
                      <a:pt x="36393" y="145934"/>
                      <a:pt x="37302" y="147100"/>
                      <a:pt x="38210" y="148265"/>
                    </a:cubicBezTo>
                    <a:cubicBezTo>
                      <a:pt x="38741" y="148967"/>
                      <a:pt x="39957" y="150081"/>
                      <a:pt x="38398" y="150321"/>
                    </a:cubicBezTo>
                    <a:cubicBezTo>
                      <a:pt x="38176" y="150355"/>
                      <a:pt x="37958" y="150372"/>
                      <a:pt x="37742" y="150372"/>
                    </a:cubicBezTo>
                    <a:cubicBezTo>
                      <a:pt x="33674" y="150372"/>
                      <a:pt x="30849" y="144446"/>
                      <a:pt x="29694" y="141257"/>
                    </a:cubicBezTo>
                    <a:cubicBezTo>
                      <a:pt x="28769" y="138738"/>
                      <a:pt x="28135" y="136099"/>
                      <a:pt x="27072" y="133632"/>
                    </a:cubicBezTo>
                    <a:cubicBezTo>
                      <a:pt x="26044" y="131199"/>
                      <a:pt x="24588" y="128937"/>
                      <a:pt x="22823" y="126967"/>
                    </a:cubicBezTo>
                    <a:cubicBezTo>
                      <a:pt x="20579" y="124446"/>
                      <a:pt x="16266" y="120351"/>
                      <a:pt x="12493" y="120351"/>
                    </a:cubicBezTo>
                    <a:close/>
                    <a:moveTo>
                      <a:pt x="107624" y="145462"/>
                    </a:moveTo>
                    <a:cubicBezTo>
                      <a:pt x="106768" y="145462"/>
                      <a:pt x="106234" y="145893"/>
                      <a:pt x="106679" y="147219"/>
                    </a:cubicBezTo>
                    <a:cubicBezTo>
                      <a:pt x="106936" y="147973"/>
                      <a:pt x="107553" y="148539"/>
                      <a:pt x="108101" y="149121"/>
                    </a:cubicBezTo>
                    <a:cubicBezTo>
                      <a:pt x="109146" y="150252"/>
                      <a:pt x="109968" y="151606"/>
                      <a:pt x="110500" y="153045"/>
                    </a:cubicBezTo>
                    <a:cubicBezTo>
                      <a:pt x="111134" y="154776"/>
                      <a:pt x="111356" y="156643"/>
                      <a:pt x="112110" y="158305"/>
                    </a:cubicBezTo>
                    <a:cubicBezTo>
                      <a:pt x="112679" y="159590"/>
                      <a:pt x="114578" y="161719"/>
                      <a:pt x="116103" y="161719"/>
                    </a:cubicBezTo>
                    <a:cubicBezTo>
                      <a:pt x="116369" y="161719"/>
                      <a:pt x="116623" y="161654"/>
                      <a:pt x="116857" y="161509"/>
                    </a:cubicBezTo>
                    <a:cubicBezTo>
                      <a:pt x="117114" y="161355"/>
                      <a:pt x="117336" y="161115"/>
                      <a:pt x="117525" y="160756"/>
                    </a:cubicBezTo>
                    <a:cubicBezTo>
                      <a:pt x="118810" y="158408"/>
                      <a:pt x="117148" y="153799"/>
                      <a:pt x="115966" y="151726"/>
                    </a:cubicBezTo>
                    <a:cubicBezTo>
                      <a:pt x="114869" y="149790"/>
                      <a:pt x="113207" y="147973"/>
                      <a:pt x="111339" y="146757"/>
                    </a:cubicBezTo>
                    <a:cubicBezTo>
                      <a:pt x="110724" y="146344"/>
                      <a:pt x="108846" y="145462"/>
                      <a:pt x="107624" y="145462"/>
                    </a:cubicBezTo>
                    <a:close/>
                    <a:moveTo>
                      <a:pt x="18259" y="22189"/>
                    </a:moveTo>
                    <a:cubicBezTo>
                      <a:pt x="12122" y="22189"/>
                      <a:pt x="5996" y="23792"/>
                      <a:pt x="754" y="27142"/>
                    </a:cubicBezTo>
                    <a:cubicBezTo>
                      <a:pt x="1508" y="32642"/>
                      <a:pt x="720" y="37543"/>
                      <a:pt x="0" y="43060"/>
                    </a:cubicBezTo>
                    <a:cubicBezTo>
                      <a:pt x="9955" y="41227"/>
                      <a:pt x="19653" y="40267"/>
                      <a:pt x="29728" y="39325"/>
                    </a:cubicBezTo>
                    <a:cubicBezTo>
                      <a:pt x="31744" y="39135"/>
                      <a:pt x="34037" y="38850"/>
                      <a:pt x="36296" y="38850"/>
                    </a:cubicBezTo>
                    <a:cubicBezTo>
                      <a:pt x="39126" y="38850"/>
                      <a:pt x="41903" y="39297"/>
                      <a:pt x="44018" y="40935"/>
                    </a:cubicBezTo>
                    <a:cubicBezTo>
                      <a:pt x="47531" y="43660"/>
                      <a:pt x="49793" y="48046"/>
                      <a:pt x="49724" y="52501"/>
                    </a:cubicBezTo>
                    <a:cubicBezTo>
                      <a:pt x="49707" y="53409"/>
                      <a:pt x="49501" y="54471"/>
                      <a:pt x="48696" y="54883"/>
                    </a:cubicBezTo>
                    <a:cubicBezTo>
                      <a:pt x="48474" y="54997"/>
                      <a:pt x="48258" y="55047"/>
                      <a:pt x="48045" y="55047"/>
                    </a:cubicBezTo>
                    <a:cubicBezTo>
                      <a:pt x="46759" y="55047"/>
                      <a:pt x="45598" y="53223"/>
                      <a:pt x="44172" y="52724"/>
                    </a:cubicBezTo>
                    <a:cubicBezTo>
                      <a:pt x="43922" y="52633"/>
                      <a:pt x="43672" y="52592"/>
                      <a:pt x="43427" y="52592"/>
                    </a:cubicBezTo>
                    <a:cubicBezTo>
                      <a:pt x="41625" y="52592"/>
                      <a:pt x="40075" y="54854"/>
                      <a:pt x="40437" y="56785"/>
                    </a:cubicBezTo>
                    <a:cubicBezTo>
                      <a:pt x="40831" y="58961"/>
                      <a:pt x="42682" y="60554"/>
                      <a:pt x="44464" y="61908"/>
                    </a:cubicBezTo>
                    <a:cubicBezTo>
                      <a:pt x="47514" y="64238"/>
                      <a:pt x="50684" y="66431"/>
                      <a:pt x="53956" y="68453"/>
                    </a:cubicBezTo>
                    <a:cubicBezTo>
                      <a:pt x="56321" y="69909"/>
                      <a:pt x="59696" y="71075"/>
                      <a:pt x="61410" y="73336"/>
                    </a:cubicBezTo>
                    <a:cubicBezTo>
                      <a:pt x="62712" y="75015"/>
                      <a:pt x="63157" y="77534"/>
                      <a:pt x="64048" y="79453"/>
                    </a:cubicBezTo>
                    <a:cubicBezTo>
                      <a:pt x="65436" y="82469"/>
                      <a:pt x="66995" y="85502"/>
                      <a:pt x="69326" y="87918"/>
                    </a:cubicBezTo>
                    <a:cubicBezTo>
                      <a:pt x="72564" y="91242"/>
                      <a:pt x="77105" y="93144"/>
                      <a:pt x="81714" y="93640"/>
                    </a:cubicBezTo>
                    <a:cubicBezTo>
                      <a:pt x="82858" y="93765"/>
                      <a:pt x="83996" y="93824"/>
                      <a:pt x="85125" y="93824"/>
                    </a:cubicBezTo>
                    <a:cubicBezTo>
                      <a:pt x="96781" y="93824"/>
                      <a:pt x="107567" y="87454"/>
                      <a:pt x="115846" y="79659"/>
                    </a:cubicBezTo>
                    <a:cubicBezTo>
                      <a:pt x="121586" y="74244"/>
                      <a:pt x="126880" y="68247"/>
                      <a:pt x="133443" y="63844"/>
                    </a:cubicBezTo>
                    <a:cubicBezTo>
                      <a:pt x="138474" y="60445"/>
                      <a:pt x="144498" y="58050"/>
                      <a:pt x="150480" y="58050"/>
                    </a:cubicBezTo>
                    <a:cubicBezTo>
                      <a:pt x="152279" y="58050"/>
                      <a:pt x="154074" y="58266"/>
                      <a:pt x="155837" y="58738"/>
                    </a:cubicBezTo>
                    <a:cubicBezTo>
                      <a:pt x="159812" y="59800"/>
                      <a:pt x="164079" y="63535"/>
                      <a:pt x="166872" y="66500"/>
                    </a:cubicBezTo>
                    <a:cubicBezTo>
                      <a:pt x="170282" y="70132"/>
                      <a:pt x="172646" y="74758"/>
                      <a:pt x="173451" y="79693"/>
                    </a:cubicBezTo>
                    <a:cubicBezTo>
                      <a:pt x="174291" y="84936"/>
                      <a:pt x="173349" y="90402"/>
                      <a:pt x="170950" y="95131"/>
                    </a:cubicBezTo>
                    <a:cubicBezTo>
                      <a:pt x="168482" y="99980"/>
                      <a:pt x="163651" y="103938"/>
                      <a:pt x="162503" y="109455"/>
                    </a:cubicBezTo>
                    <a:cubicBezTo>
                      <a:pt x="161389" y="114767"/>
                      <a:pt x="164901" y="121981"/>
                      <a:pt x="167249" y="126658"/>
                    </a:cubicBezTo>
                    <a:cubicBezTo>
                      <a:pt x="171926" y="136048"/>
                      <a:pt x="177941" y="145814"/>
                      <a:pt x="187159" y="151349"/>
                    </a:cubicBezTo>
                    <a:cubicBezTo>
                      <a:pt x="190500" y="153336"/>
                      <a:pt x="194150" y="154844"/>
                      <a:pt x="197954" y="155701"/>
                    </a:cubicBezTo>
                    <a:cubicBezTo>
                      <a:pt x="198882" y="155915"/>
                      <a:pt x="199783" y="155997"/>
                      <a:pt x="200670" y="155997"/>
                    </a:cubicBezTo>
                    <a:cubicBezTo>
                      <a:pt x="203554" y="155997"/>
                      <a:pt x="206281" y="155131"/>
                      <a:pt x="209248" y="155131"/>
                    </a:cubicBezTo>
                    <a:cubicBezTo>
                      <a:pt x="209597" y="155131"/>
                      <a:pt x="209950" y="155143"/>
                      <a:pt x="210307" y="155170"/>
                    </a:cubicBezTo>
                    <a:cubicBezTo>
                      <a:pt x="213049" y="155393"/>
                      <a:pt x="215585" y="156712"/>
                      <a:pt x="218018" y="157997"/>
                    </a:cubicBezTo>
                    <a:cubicBezTo>
                      <a:pt x="222119" y="160180"/>
                      <a:pt x="225383" y="162576"/>
                      <a:pt x="229824" y="162576"/>
                    </a:cubicBezTo>
                    <a:cubicBezTo>
                      <a:pt x="230263" y="162576"/>
                      <a:pt x="230713" y="162553"/>
                      <a:pt x="231177" y="162503"/>
                    </a:cubicBezTo>
                    <a:cubicBezTo>
                      <a:pt x="235820" y="162006"/>
                      <a:pt x="240173" y="161424"/>
                      <a:pt x="244542" y="159693"/>
                    </a:cubicBezTo>
                    <a:cubicBezTo>
                      <a:pt x="253041" y="156335"/>
                      <a:pt x="260477" y="150149"/>
                      <a:pt x="265035" y="142216"/>
                    </a:cubicBezTo>
                    <a:cubicBezTo>
                      <a:pt x="269181" y="135037"/>
                      <a:pt x="271049" y="126812"/>
                      <a:pt x="273311" y="118845"/>
                    </a:cubicBezTo>
                    <a:cubicBezTo>
                      <a:pt x="275589" y="110878"/>
                      <a:pt x="278485" y="102790"/>
                      <a:pt x="284174" y="96759"/>
                    </a:cubicBezTo>
                    <a:cubicBezTo>
                      <a:pt x="288386" y="92319"/>
                      <a:pt x="294484" y="89289"/>
                      <a:pt x="300462" y="89289"/>
                    </a:cubicBezTo>
                    <a:cubicBezTo>
                      <a:pt x="302583" y="89289"/>
                      <a:pt x="304688" y="89671"/>
                      <a:pt x="306688" y="90505"/>
                    </a:cubicBezTo>
                    <a:cubicBezTo>
                      <a:pt x="305917" y="90179"/>
                      <a:pt x="306620" y="84594"/>
                      <a:pt x="306089" y="83668"/>
                    </a:cubicBezTo>
                    <a:cubicBezTo>
                      <a:pt x="305530" y="82670"/>
                      <a:pt x="304622" y="82438"/>
                      <a:pt x="303613" y="82438"/>
                    </a:cubicBezTo>
                    <a:cubicBezTo>
                      <a:pt x="303012" y="82438"/>
                      <a:pt x="302374" y="82520"/>
                      <a:pt x="301754" y="82572"/>
                    </a:cubicBezTo>
                    <a:cubicBezTo>
                      <a:pt x="297504" y="82897"/>
                      <a:pt x="293443" y="84354"/>
                      <a:pt x="289742" y="86444"/>
                    </a:cubicBezTo>
                    <a:cubicBezTo>
                      <a:pt x="282118" y="90762"/>
                      <a:pt x="276035" y="97581"/>
                      <a:pt x="271015" y="104641"/>
                    </a:cubicBezTo>
                    <a:cubicBezTo>
                      <a:pt x="262704" y="116361"/>
                      <a:pt x="255165" y="129811"/>
                      <a:pt x="242160" y="135894"/>
                    </a:cubicBezTo>
                    <a:cubicBezTo>
                      <a:pt x="237639" y="138007"/>
                      <a:pt x="232962" y="139243"/>
                      <a:pt x="228369" y="139243"/>
                    </a:cubicBezTo>
                    <a:cubicBezTo>
                      <a:pt x="223354" y="139243"/>
                      <a:pt x="218439" y="137768"/>
                      <a:pt x="213940" y="134352"/>
                    </a:cubicBezTo>
                    <a:cubicBezTo>
                      <a:pt x="210890" y="132038"/>
                      <a:pt x="208234" y="129211"/>
                      <a:pt x="205081" y="127035"/>
                    </a:cubicBezTo>
                    <a:cubicBezTo>
                      <a:pt x="204605" y="126714"/>
                      <a:pt x="204004" y="126400"/>
                      <a:pt x="203458" y="126400"/>
                    </a:cubicBezTo>
                    <a:cubicBezTo>
                      <a:pt x="203218" y="126400"/>
                      <a:pt x="202989" y="126461"/>
                      <a:pt x="202785" y="126607"/>
                    </a:cubicBezTo>
                    <a:cubicBezTo>
                      <a:pt x="202083" y="127104"/>
                      <a:pt x="202237" y="128166"/>
                      <a:pt x="202443" y="128989"/>
                    </a:cubicBezTo>
                    <a:cubicBezTo>
                      <a:pt x="203025" y="131199"/>
                      <a:pt x="204550" y="134232"/>
                      <a:pt x="201535" y="135088"/>
                    </a:cubicBezTo>
                    <a:cubicBezTo>
                      <a:pt x="201211" y="135180"/>
                      <a:pt x="200885" y="135222"/>
                      <a:pt x="200561" y="135222"/>
                    </a:cubicBezTo>
                    <a:cubicBezTo>
                      <a:pt x="198154" y="135222"/>
                      <a:pt x="195783" y="132914"/>
                      <a:pt x="194304" y="131404"/>
                    </a:cubicBezTo>
                    <a:cubicBezTo>
                      <a:pt x="190534" y="127584"/>
                      <a:pt x="186919" y="123351"/>
                      <a:pt x="185377" y="118211"/>
                    </a:cubicBezTo>
                    <a:cubicBezTo>
                      <a:pt x="184931" y="116738"/>
                      <a:pt x="184674" y="115144"/>
                      <a:pt x="185188" y="113705"/>
                    </a:cubicBezTo>
                    <a:cubicBezTo>
                      <a:pt x="185652" y="112391"/>
                      <a:pt x="186910" y="111300"/>
                      <a:pt x="188246" y="111300"/>
                    </a:cubicBezTo>
                    <a:cubicBezTo>
                      <a:pt x="188392" y="111300"/>
                      <a:pt x="188538" y="111313"/>
                      <a:pt x="188684" y="111340"/>
                    </a:cubicBezTo>
                    <a:cubicBezTo>
                      <a:pt x="189215" y="111443"/>
                      <a:pt x="189712" y="111717"/>
                      <a:pt x="190243" y="111786"/>
                    </a:cubicBezTo>
                    <a:cubicBezTo>
                      <a:pt x="190349" y="111800"/>
                      <a:pt x="190454" y="111807"/>
                      <a:pt x="190556" y="111807"/>
                    </a:cubicBezTo>
                    <a:cubicBezTo>
                      <a:pt x="192493" y="111807"/>
                      <a:pt x="193649" y="109262"/>
                      <a:pt x="193567" y="107211"/>
                    </a:cubicBezTo>
                    <a:cubicBezTo>
                      <a:pt x="193207" y="97667"/>
                      <a:pt x="197200" y="88414"/>
                      <a:pt x="196891" y="78768"/>
                    </a:cubicBezTo>
                    <a:cubicBezTo>
                      <a:pt x="196480" y="66226"/>
                      <a:pt x="187587" y="55911"/>
                      <a:pt x="176518" y="50942"/>
                    </a:cubicBezTo>
                    <a:cubicBezTo>
                      <a:pt x="170810" y="48373"/>
                      <a:pt x="163349" y="47793"/>
                      <a:pt x="156874" y="47793"/>
                    </a:cubicBezTo>
                    <a:cubicBezTo>
                      <a:pt x="155964" y="47793"/>
                      <a:pt x="155073" y="47804"/>
                      <a:pt x="154209" y="47823"/>
                    </a:cubicBezTo>
                    <a:cubicBezTo>
                      <a:pt x="146825" y="47995"/>
                      <a:pt x="139457" y="49314"/>
                      <a:pt x="132500" y="51781"/>
                    </a:cubicBezTo>
                    <a:cubicBezTo>
                      <a:pt x="129570" y="52809"/>
                      <a:pt x="126315" y="54557"/>
                      <a:pt x="125921" y="57624"/>
                    </a:cubicBezTo>
                    <a:cubicBezTo>
                      <a:pt x="125818" y="58567"/>
                      <a:pt x="125989" y="59526"/>
                      <a:pt x="125835" y="60468"/>
                    </a:cubicBezTo>
                    <a:cubicBezTo>
                      <a:pt x="125561" y="62062"/>
                      <a:pt x="124310" y="63347"/>
                      <a:pt x="122871" y="64084"/>
                    </a:cubicBezTo>
                    <a:cubicBezTo>
                      <a:pt x="119012" y="66040"/>
                      <a:pt x="114165" y="66985"/>
                      <a:pt x="109333" y="66985"/>
                    </a:cubicBezTo>
                    <a:cubicBezTo>
                      <a:pt x="104724" y="66985"/>
                      <a:pt x="100129" y="66125"/>
                      <a:pt x="96415" y="64461"/>
                    </a:cubicBezTo>
                    <a:cubicBezTo>
                      <a:pt x="89476" y="61342"/>
                      <a:pt x="83770" y="55054"/>
                      <a:pt x="76214" y="54317"/>
                    </a:cubicBezTo>
                    <a:cubicBezTo>
                      <a:pt x="75676" y="54265"/>
                      <a:pt x="75137" y="54243"/>
                      <a:pt x="74596" y="54243"/>
                    </a:cubicBezTo>
                    <a:cubicBezTo>
                      <a:pt x="71170" y="54243"/>
                      <a:pt x="67692" y="55142"/>
                      <a:pt x="64318" y="55142"/>
                    </a:cubicBezTo>
                    <a:cubicBezTo>
                      <a:pt x="62945" y="55142"/>
                      <a:pt x="61590" y="54993"/>
                      <a:pt x="60262" y="54574"/>
                    </a:cubicBezTo>
                    <a:cubicBezTo>
                      <a:pt x="53048" y="52295"/>
                      <a:pt x="50546" y="43643"/>
                      <a:pt x="46571" y="37200"/>
                    </a:cubicBezTo>
                    <a:cubicBezTo>
                      <a:pt x="40602" y="27484"/>
                      <a:pt x="29414" y="22189"/>
                      <a:pt x="18259" y="22189"/>
                    </a:cubicBezTo>
                    <a:close/>
                    <a:moveTo>
                      <a:pt x="121624" y="151807"/>
                    </a:moveTo>
                    <a:cubicBezTo>
                      <a:pt x="121377" y="151807"/>
                      <a:pt x="121134" y="151866"/>
                      <a:pt x="120917" y="152000"/>
                    </a:cubicBezTo>
                    <a:cubicBezTo>
                      <a:pt x="118210" y="153611"/>
                      <a:pt x="122048" y="161852"/>
                      <a:pt x="123196" y="163548"/>
                    </a:cubicBezTo>
                    <a:cubicBezTo>
                      <a:pt x="124790" y="165913"/>
                      <a:pt x="127394" y="167746"/>
                      <a:pt x="130256" y="167781"/>
                    </a:cubicBezTo>
                    <a:cubicBezTo>
                      <a:pt x="130287" y="167781"/>
                      <a:pt x="130319" y="167782"/>
                      <a:pt x="130352" y="167782"/>
                    </a:cubicBezTo>
                    <a:cubicBezTo>
                      <a:pt x="131048" y="167782"/>
                      <a:pt x="131831" y="167599"/>
                      <a:pt x="132192" y="167010"/>
                    </a:cubicBezTo>
                    <a:cubicBezTo>
                      <a:pt x="132483" y="166496"/>
                      <a:pt x="132380" y="165827"/>
                      <a:pt x="132089" y="165313"/>
                    </a:cubicBezTo>
                    <a:cubicBezTo>
                      <a:pt x="131798" y="164799"/>
                      <a:pt x="131335" y="164405"/>
                      <a:pt x="130890" y="164011"/>
                    </a:cubicBezTo>
                    <a:cubicBezTo>
                      <a:pt x="127977" y="161390"/>
                      <a:pt x="125664" y="158100"/>
                      <a:pt x="124173" y="154484"/>
                    </a:cubicBezTo>
                    <a:cubicBezTo>
                      <a:pt x="123864" y="153765"/>
                      <a:pt x="123590" y="152994"/>
                      <a:pt x="123042" y="152445"/>
                    </a:cubicBezTo>
                    <a:cubicBezTo>
                      <a:pt x="122672" y="152064"/>
                      <a:pt x="122138" y="151807"/>
                      <a:pt x="121624" y="151807"/>
                    </a:cubicBezTo>
                    <a:close/>
                    <a:moveTo>
                      <a:pt x="12537" y="55280"/>
                    </a:moveTo>
                    <a:cubicBezTo>
                      <a:pt x="11158" y="55280"/>
                      <a:pt x="9778" y="55396"/>
                      <a:pt x="8413" y="55637"/>
                    </a:cubicBezTo>
                    <a:cubicBezTo>
                      <a:pt x="8584" y="62268"/>
                      <a:pt x="7762" y="68641"/>
                      <a:pt x="7248" y="75255"/>
                    </a:cubicBezTo>
                    <a:cubicBezTo>
                      <a:pt x="7059" y="77706"/>
                      <a:pt x="11429" y="77757"/>
                      <a:pt x="12782" y="77997"/>
                    </a:cubicBezTo>
                    <a:cubicBezTo>
                      <a:pt x="15507" y="78477"/>
                      <a:pt x="18334" y="80121"/>
                      <a:pt x="20064" y="82298"/>
                    </a:cubicBezTo>
                    <a:cubicBezTo>
                      <a:pt x="21298" y="83857"/>
                      <a:pt x="22069" y="85793"/>
                      <a:pt x="23457" y="87232"/>
                    </a:cubicBezTo>
                    <a:cubicBezTo>
                      <a:pt x="23964" y="87764"/>
                      <a:pt x="25753" y="88577"/>
                      <a:pt x="27033" y="88577"/>
                    </a:cubicBezTo>
                    <a:cubicBezTo>
                      <a:pt x="27484" y="88577"/>
                      <a:pt x="27872" y="88476"/>
                      <a:pt x="28118" y="88226"/>
                    </a:cubicBezTo>
                    <a:cubicBezTo>
                      <a:pt x="29018" y="87343"/>
                      <a:pt x="26584" y="83530"/>
                      <a:pt x="29562" y="83530"/>
                    </a:cubicBezTo>
                    <a:cubicBezTo>
                      <a:pt x="29589" y="83530"/>
                      <a:pt x="29615" y="83531"/>
                      <a:pt x="29643" y="83531"/>
                    </a:cubicBezTo>
                    <a:cubicBezTo>
                      <a:pt x="30328" y="83531"/>
                      <a:pt x="30876" y="84028"/>
                      <a:pt x="31373" y="84474"/>
                    </a:cubicBezTo>
                    <a:cubicBezTo>
                      <a:pt x="34800" y="87626"/>
                      <a:pt x="37799" y="89648"/>
                      <a:pt x="38141" y="94566"/>
                    </a:cubicBezTo>
                    <a:cubicBezTo>
                      <a:pt x="38244" y="96005"/>
                      <a:pt x="38655" y="97633"/>
                      <a:pt x="38432" y="99038"/>
                    </a:cubicBezTo>
                    <a:cubicBezTo>
                      <a:pt x="38261" y="100032"/>
                      <a:pt x="37644" y="101008"/>
                      <a:pt x="36668" y="101299"/>
                    </a:cubicBezTo>
                    <a:cubicBezTo>
                      <a:pt x="35965" y="101522"/>
                      <a:pt x="35194" y="101334"/>
                      <a:pt x="34474" y="101522"/>
                    </a:cubicBezTo>
                    <a:cubicBezTo>
                      <a:pt x="31630" y="102259"/>
                      <a:pt x="35245" y="112128"/>
                      <a:pt x="36188" y="113859"/>
                    </a:cubicBezTo>
                    <a:cubicBezTo>
                      <a:pt x="39049" y="119102"/>
                      <a:pt x="44155" y="124911"/>
                      <a:pt x="49347" y="127892"/>
                    </a:cubicBezTo>
                    <a:cubicBezTo>
                      <a:pt x="54197" y="130702"/>
                      <a:pt x="59789" y="131954"/>
                      <a:pt x="65414" y="131954"/>
                    </a:cubicBezTo>
                    <a:cubicBezTo>
                      <a:pt x="68294" y="131954"/>
                      <a:pt x="71184" y="131625"/>
                      <a:pt x="73986" y="131010"/>
                    </a:cubicBezTo>
                    <a:cubicBezTo>
                      <a:pt x="82262" y="129194"/>
                      <a:pt x="89870" y="125065"/>
                      <a:pt x="96792" y="120164"/>
                    </a:cubicBezTo>
                    <a:cubicBezTo>
                      <a:pt x="101744" y="116669"/>
                      <a:pt x="106405" y="112762"/>
                      <a:pt x="111682" y="109798"/>
                    </a:cubicBezTo>
                    <a:cubicBezTo>
                      <a:pt x="116187" y="107276"/>
                      <a:pt x="121249" y="105461"/>
                      <a:pt x="126364" y="105461"/>
                    </a:cubicBezTo>
                    <a:cubicBezTo>
                      <a:pt x="127261" y="105461"/>
                      <a:pt x="128159" y="105517"/>
                      <a:pt x="129056" y="105634"/>
                    </a:cubicBezTo>
                    <a:cubicBezTo>
                      <a:pt x="135396" y="106491"/>
                      <a:pt x="139303" y="110364"/>
                      <a:pt x="142233" y="115795"/>
                    </a:cubicBezTo>
                    <a:cubicBezTo>
                      <a:pt x="143449" y="118057"/>
                      <a:pt x="144700" y="120490"/>
                      <a:pt x="144374" y="123043"/>
                    </a:cubicBezTo>
                    <a:cubicBezTo>
                      <a:pt x="144186" y="124671"/>
                      <a:pt x="143055" y="126504"/>
                      <a:pt x="141564" y="127275"/>
                    </a:cubicBezTo>
                    <a:cubicBezTo>
                      <a:pt x="140622" y="127755"/>
                      <a:pt x="137246" y="127395"/>
                      <a:pt x="136801" y="128063"/>
                    </a:cubicBezTo>
                    <a:cubicBezTo>
                      <a:pt x="133717" y="132707"/>
                      <a:pt x="136047" y="139920"/>
                      <a:pt x="137863" y="144615"/>
                    </a:cubicBezTo>
                    <a:cubicBezTo>
                      <a:pt x="139988" y="150115"/>
                      <a:pt x="143243" y="155170"/>
                      <a:pt x="147219" y="159522"/>
                    </a:cubicBezTo>
                    <a:cubicBezTo>
                      <a:pt x="155340" y="168363"/>
                      <a:pt x="165689" y="173572"/>
                      <a:pt x="176313" y="178712"/>
                    </a:cubicBezTo>
                    <a:cubicBezTo>
                      <a:pt x="181676" y="181317"/>
                      <a:pt x="187142" y="183304"/>
                      <a:pt x="193070" y="184075"/>
                    </a:cubicBezTo>
                    <a:cubicBezTo>
                      <a:pt x="194979" y="184332"/>
                      <a:pt x="196903" y="184465"/>
                      <a:pt x="198826" y="184465"/>
                    </a:cubicBezTo>
                    <a:cubicBezTo>
                      <a:pt x="199855" y="184465"/>
                      <a:pt x="200885" y="184427"/>
                      <a:pt x="201912" y="184350"/>
                    </a:cubicBezTo>
                    <a:cubicBezTo>
                      <a:pt x="206161" y="184024"/>
                      <a:pt x="212381" y="183133"/>
                      <a:pt x="214454" y="178849"/>
                    </a:cubicBezTo>
                    <a:cubicBezTo>
                      <a:pt x="215808" y="176057"/>
                      <a:pt x="215242" y="172424"/>
                      <a:pt x="213100" y="170179"/>
                    </a:cubicBezTo>
                    <a:cubicBezTo>
                      <a:pt x="211147" y="168123"/>
                      <a:pt x="208303" y="167352"/>
                      <a:pt x="205493" y="166735"/>
                    </a:cubicBezTo>
                    <a:cubicBezTo>
                      <a:pt x="204893" y="166615"/>
                      <a:pt x="204310" y="166478"/>
                      <a:pt x="203728" y="166358"/>
                    </a:cubicBezTo>
                    <a:cubicBezTo>
                      <a:pt x="191974" y="163805"/>
                      <a:pt x="180905" y="158168"/>
                      <a:pt x="171926" y="150149"/>
                    </a:cubicBezTo>
                    <a:cubicBezTo>
                      <a:pt x="171095" y="149415"/>
                      <a:pt x="169943" y="148655"/>
                      <a:pt x="168944" y="148655"/>
                    </a:cubicBezTo>
                    <a:cubicBezTo>
                      <a:pt x="168522" y="148655"/>
                      <a:pt x="168128" y="148790"/>
                      <a:pt x="167797" y="149121"/>
                    </a:cubicBezTo>
                    <a:cubicBezTo>
                      <a:pt x="167352" y="149584"/>
                      <a:pt x="167232" y="150252"/>
                      <a:pt x="166906" y="150801"/>
                    </a:cubicBezTo>
                    <a:cubicBezTo>
                      <a:pt x="166366" y="151720"/>
                      <a:pt x="165309" y="152146"/>
                      <a:pt x="164228" y="152146"/>
                    </a:cubicBezTo>
                    <a:cubicBezTo>
                      <a:pt x="163696" y="152146"/>
                      <a:pt x="163159" y="152043"/>
                      <a:pt x="162674" y="151846"/>
                    </a:cubicBezTo>
                    <a:cubicBezTo>
                      <a:pt x="161217" y="151246"/>
                      <a:pt x="160121" y="150012"/>
                      <a:pt x="159093" y="148796"/>
                    </a:cubicBezTo>
                    <a:cubicBezTo>
                      <a:pt x="156214" y="145437"/>
                      <a:pt x="154192" y="141771"/>
                      <a:pt x="154981" y="137230"/>
                    </a:cubicBezTo>
                    <a:cubicBezTo>
                      <a:pt x="155118" y="136408"/>
                      <a:pt x="155477" y="135448"/>
                      <a:pt x="156300" y="135260"/>
                    </a:cubicBezTo>
                    <a:cubicBezTo>
                      <a:pt x="156395" y="135239"/>
                      <a:pt x="156491" y="135230"/>
                      <a:pt x="156586" y="135230"/>
                    </a:cubicBezTo>
                    <a:cubicBezTo>
                      <a:pt x="157062" y="135230"/>
                      <a:pt x="157539" y="135443"/>
                      <a:pt x="158025" y="135443"/>
                    </a:cubicBezTo>
                    <a:cubicBezTo>
                      <a:pt x="158089" y="135443"/>
                      <a:pt x="158154" y="135440"/>
                      <a:pt x="158219" y="135431"/>
                    </a:cubicBezTo>
                    <a:cubicBezTo>
                      <a:pt x="158836" y="135363"/>
                      <a:pt x="159350" y="134866"/>
                      <a:pt x="159590" y="134283"/>
                    </a:cubicBezTo>
                    <a:cubicBezTo>
                      <a:pt x="159812" y="133700"/>
                      <a:pt x="159830" y="133067"/>
                      <a:pt x="159812" y="132433"/>
                    </a:cubicBezTo>
                    <a:cubicBezTo>
                      <a:pt x="159573" y="124876"/>
                      <a:pt x="154809" y="119599"/>
                      <a:pt x="151142" y="113516"/>
                    </a:cubicBezTo>
                    <a:cubicBezTo>
                      <a:pt x="149069" y="110089"/>
                      <a:pt x="146276" y="107331"/>
                      <a:pt x="143004" y="104966"/>
                    </a:cubicBezTo>
                    <a:cubicBezTo>
                      <a:pt x="136921" y="100602"/>
                      <a:pt x="129496" y="98041"/>
                      <a:pt x="122005" y="98041"/>
                    </a:cubicBezTo>
                    <a:cubicBezTo>
                      <a:pt x="121203" y="98041"/>
                      <a:pt x="120400" y="98070"/>
                      <a:pt x="119598" y="98130"/>
                    </a:cubicBezTo>
                    <a:cubicBezTo>
                      <a:pt x="111082" y="98764"/>
                      <a:pt x="103132" y="102430"/>
                      <a:pt x="95473" y="106183"/>
                    </a:cubicBezTo>
                    <a:cubicBezTo>
                      <a:pt x="91018" y="108376"/>
                      <a:pt x="86580" y="110621"/>
                      <a:pt x="81954" y="112403"/>
                    </a:cubicBezTo>
                    <a:cubicBezTo>
                      <a:pt x="78955" y="113551"/>
                      <a:pt x="73901" y="114030"/>
                      <a:pt x="71896" y="116652"/>
                    </a:cubicBezTo>
                    <a:cubicBezTo>
                      <a:pt x="71262" y="117474"/>
                      <a:pt x="70851" y="118451"/>
                      <a:pt x="70114" y="119171"/>
                    </a:cubicBezTo>
                    <a:cubicBezTo>
                      <a:pt x="68709" y="120593"/>
                      <a:pt x="66516" y="120730"/>
                      <a:pt x="64511" y="120781"/>
                    </a:cubicBezTo>
                    <a:cubicBezTo>
                      <a:pt x="64326" y="120785"/>
                      <a:pt x="64139" y="120789"/>
                      <a:pt x="63950" y="120789"/>
                    </a:cubicBezTo>
                    <a:cubicBezTo>
                      <a:pt x="63317" y="120789"/>
                      <a:pt x="62672" y="120745"/>
                      <a:pt x="62078" y="120507"/>
                    </a:cubicBezTo>
                    <a:cubicBezTo>
                      <a:pt x="61324" y="120199"/>
                      <a:pt x="60656" y="119496"/>
                      <a:pt x="60673" y="118674"/>
                    </a:cubicBezTo>
                    <a:cubicBezTo>
                      <a:pt x="60690" y="118040"/>
                      <a:pt x="61084" y="117474"/>
                      <a:pt x="61136" y="116857"/>
                    </a:cubicBezTo>
                    <a:cubicBezTo>
                      <a:pt x="61187" y="115915"/>
                      <a:pt x="60433" y="115075"/>
                      <a:pt x="59542" y="114750"/>
                    </a:cubicBezTo>
                    <a:cubicBezTo>
                      <a:pt x="57383" y="113927"/>
                      <a:pt x="55361" y="113842"/>
                      <a:pt x="53185" y="112660"/>
                    </a:cubicBezTo>
                    <a:cubicBezTo>
                      <a:pt x="51249" y="111614"/>
                      <a:pt x="49484" y="110295"/>
                      <a:pt x="47976" y="108684"/>
                    </a:cubicBezTo>
                    <a:cubicBezTo>
                      <a:pt x="38347" y="98421"/>
                      <a:pt x="42185" y="81338"/>
                      <a:pt x="35588" y="68916"/>
                    </a:cubicBezTo>
                    <a:cubicBezTo>
                      <a:pt x="31184" y="60615"/>
                      <a:pt x="21875" y="55280"/>
                      <a:pt x="12537" y="55280"/>
                    </a:cubicBezTo>
                    <a:close/>
                  </a:path>
                </a:pathLst>
              </a:custGeom>
              <a:solidFill>
                <a:srgbClr val="FFFFFF">
                  <a:alpha val="314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2877" name="Google Shape;2877;p30"/>
          <p:cNvSpPr txBox="1">
            <a:spLocks noGrp="1"/>
          </p:cNvSpPr>
          <p:nvPr>
            <p:ph type="title"/>
          </p:nvPr>
        </p:nvSpPr>
        <p:spPr>
          <a:xfrm>
            <a:off x="960000" y="2548600"/>
            <a:ext cx="3033600" cy="7036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3333" b="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9pPr>
          </a:lstStyle>
          <a:p>
            <a:endParaRPr/>
          </a:p>
        </p:txBody>
      </p:sp>
      <p:sp>
        <p:nvSpPr>
          <p:cNvPr id="2878" name="Google Shape;2878;p30"/>
          <p:cNvSpPr txBox="1">
            <a:spLocks noGrp="1"/>
          </p:cNvSpPr>
          <p:nvPr>
            <p:ph type="subTitle" idx="1"/>
          </p:nvPr>
        </p:nvSpPr>
        <p:spPr>
          <a:xfrm>
            <a:off x="960000" y="3330633"/>
            <a:ext cx="30336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879" name="Google Shape;2879;p30"/>
          <p:cNvSpPr txBox="1">
            <a:spLocks noGrp="1"/>
          </p:cNvSpPr>
          <p:nvPr>
            <p:ph type="title" idx="2"/>
          </p:nvPr>
        </p:nvSpPr>
        <p:spPr>
          <a:xfrm>
            <a:off x="8198399" y="2548600"/>
            <a:ext cx="3033600" cy="7036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3333" b="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9pPr>
          </a:lstStyle>
          <a:p>
            <a:endParaRPr/>
          </a:p>
        </p:txBody>
      </p:sp>
      <p:sp>
        <p:nvSpPr>
          <p:cNvPr id="2880" name="Google Shape;2880;p30"/>
          <p:cNvSpPr txBox="1">
            <a:spLocks noGrp="1"/>
          </p:cNvSpPr>
          <p:nvPr>
            <p:ph type="subTitle" idx="3"/>
          </p:nvPr>
        </p:nvSpPr>
        <p:spPr>
          <a:xfrm>
            <a:off x="8198399" y="3330633"/>
            <a:ext cx="30336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881" name="Google Shape;2881;p30"/>
          <p:cNvSpPr txBox="1">
            <a:spLocks noGrp="1"/>
          </p:cNvSpPr>
          <p:nvPr>
            <p:ph type="title" idx="4"/>
          </p:nvPr>
        </p:nvSpPr>
        <p:spPr>
          <a:xfrm>
            <a:off x="959996" y="4459800"/>
            <a:ext cx="3033600" cy="7036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3333" b="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9pPr>
          </a:lstStyle>
          <a:p>
            <a:endParaRPr/>
          </a:p>
        </p:txBody>
      </p:sp>
      <p:sp>
        <p:nvSpPr>
          <p:cNvPr id="2882" name="Google Shape;2882;p30"/>
          <p:cNvSpPr txBox="1">
            <a:spLocks noGrp="1"/>
          </p:cNvSpPr>
          <p:nvPr>
            <p:ph type="subTitle" idx="5"/>
          </p:nvPr>
        </p:nvSpPr>
        <p:spPr>
          <a:xfrm>
            <a:off x="959996" y="5241833"/>
            <a:ext cx="30336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883" name="Google Shape;2883;p30"/>
          <p:cNvSpPr txBox="1">
            <a:spLocks noGrp="1"/>
          </p:cNvSpPr>
          <p:nvPr>
            <p:ph type="title" idx="6"/>
          </p:nvPr>
        </p:nvSpPr>
        <p:spPr>
          <a:xfrm>
            <a:off x="8198399" y="4459800"/>
            <a:ext cx="3033600" cy="7036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3333" b="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9pPr>
          </a:lstStyle>
          <a:p>
            <a:endParaRPr/>
          </a:p>
        </p:txBody>
      </p:sp>
      <p:sp>
        <p:nvSpPr>
          <p:cNvPr id="2884" name="Google Shape;2884;p30"/>
          <p:cNvSpPr txBox="1">
            <a:spLocks noGrp="1"/>
          </p:cNvSpPr>
          <p:nvPr>
            <p:ph type="subTitle" idx="7"/>
          </p:nvPr>
        </p:nvSpPr>
        <p:spPr>
          <a:xfrm>
            <a:off x="8198399" y="5241833"/>
            <a:ext cx="30336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885" name="Google Shape;2885;p30"/>
          <p:cNvSpPr txBox="1">
            <a:spLocks noGrp="1"/>
          </p:cNvSpPr>
          <p:nvPr>
            <p:ph type="title" idx="8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886" name="Google Shape;2886;p30"/>
          <p:cNvSpPr/>
          <p:nvPr/>
        </p:nvSpPr>
        <p:spPr>
          <a:xfrm>
            <a:off x="11811227" y="4568401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46"/>
                </a:moveTo>
                <a:cubicBezTo>
                  <a:pt x="280" y="33"/>
                  <a:pt x="183" y="27"/>
                  <a:pt x="85" y="14"/>
                </a:cubicBezTo>
                <a:cubicBezTo>
                  <a:pt x="1" y="143"/>
                  <a:pt x="150" y="319"/>
                  <a:pt x="299" y="344"/>
                </a:cubicBezTo>
                <a:cubicBezTo>
                  <a:pt x="410" y="364"/>
                  <a:pt x="533" y="338"/>
                  <a:pt x="585" y="241"/>
                </a:cubicBezTo>
                <a:cubicBezTo>
                  <a:pt x="630" y="143"/>
                  <a:pt x="533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87" name="Google Shape;2887;p30"/>
          <p:cNvSpPr/>
          <p:nvPr/>
        </p:nvSpPr>
        <p:spPr>
          <a:xfrm>
            <a:off x="11761830" y="3621541"/>
            <a:ext cx="49388" cy="64585"/>
          </a:xfrm>
          <a:custGeom>
            <a:avLst/>
            <a:gdLst/>
            <a:ahLst/>
            <a:cxnLst/>
            <a:rect l="l" t="t" r="r" b="b"/>
            <a:pathLst>
              <a:path w="338" h="442" extrusionOk="0">
                <a:moveTo>
                  <a:pt x="78" y="441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8"/>
                  <a:pt x="78" y="7"/>
                  <a:pt x="163" y="0"/>
                </a:cubicBezTo>
                <a:cubicBezTo>
                  <a:pt x="260" y="0"/>
                  <a:pt x="338" y="104"/>
                  <a:pt x="325" y="195"/>
                </a:cubicBezTo>
                <a:cubicBezTo>
                  <a:pt x="312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88" name="Google Shape;2888;p30"/>
          <p:cNvSpPr/>
          <p:nvPr/>
        </p:nvSpPr>
        <p:spPr>
          <a:xfrm rot="10800000" flipH="1">
            <a:off x="377600" y="4783615"/>
            <a:ext cx="28639" cy="55964"/>
          </a:xfrm>
          <a:custGeom>
            <a:avLst/>
            <a:gdLst/>
            <a:ahLst/>
            <a:cxnLst/>
            <a:rect l="l" t="t" r="r" b="b"/>
            <a:pathLst>
              <a:path w="196" h="383" extrusionOk="0">
                <a:moveTo>
                  <a:pt x="0" y="350"/>
                </a:moveTo>
                <a:cubicBezTo>
                  <a:pt x="26" y="279"/>
                  <a:pt x="0" y="208"/>
                  <a:pt x="13" y="136"/>
                </a:cubicBezTo>
                <a:cubicBezTo>
                  <a:pt x="26" y="65"/>
                  <a:pt x="117" y="0"/>
                  <a:pt x="163" y="52"/>
                </a:cubicBezTo>
                <a:cubicBezTo>
                  <a:pt x="176" y="65"/>
                  <a:pt x="182" y="91"/>
                  <a:pt x="189" y="110"/>
                </a:cubicBezTo>
                <a:cubicBezTo>
                  <a:pt x="195" y="214"/>
                  <a:pt x="156" y="318"/>
                  <a:pt x="85" y="38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89" name="Google Shape;2889;p30"/>
          <p:cNvSpPr/>
          <p:nvPr/>
        </p:nvSpPr>
        <p:spPr>
          <a:xfrm rot="10800000" flipH="1">
            <a:off x="399374" y="2647234"/>
            <a:ext cx="48511" cy="53188"/>
          </a:xfrm>
          <a:custGeom>
            <a:avLst/>
            <a:gdLst/>
            <a:ahLst/>
            <a:cxnLst/>
            <a:rect l="l" t="t" r="r" b="b"/>
            <a:pathLst>
              <a:path w="332" h="364" extrusionOk="0">
                <a:moveTo>
                  <a:pt x="0" y="318"/>
                </a:moveTo>
                <a:cubicBezTo>
                  <a:pt x="26" y="234"/>
                  <a:pt x="46" y="143"/>
                  <a:pt x="65" y="52"/>
                </a:cubicBezTo>
                <a:cubicBezTo>
                  <a:pt x="156" y="0"/>
                  <a:pt x="286" y="59"/>
                  <a:pt x="312" y="156"/>
                </a:cubicBezTo>
                <a:cubicBezTo>
                  <a:pt x="331" y="253"/>
                  <a:pt x="234" y="363"/>
                  <a:pt x="130" y="35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90" name="Google Shape;2890;p30"/>
          <p:cNvSpPr/>
          <p:nvPr/>
        </p:nvSpPr>
        <p:spPr>
          <a:xfrm rot="10800000" flipH="1">
            <a:off x="377598" y="3021987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52"/>
                </a:moveTo>
                <a:cubicBezTo>
                  <a:pt x="280" y="40"/>
                  <a:pt x="189" y="27"/>
                  <a:pt x="91" y="14"/>
                </a:cubicBezTo>
                <a:cubicBezTo>
                  <a:pt x="1" y="143"/>
                  <a:pt x="150" y="318"/>
                  <a:pt x="305" y="344"/>
                </a:cubicBezTo>
                <a:cubicBezTo>
                  <a:pt x="409" y="364"/>
                  <a:pt x="532" y="338"/>
                  <a:pt x="584" y="241"/>
                </a:cubicBezTo>
                <a:cubicBezTo>
                  <a:pt x="630" y="143"/>
                  <a:pt x="532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91" name="Google Shape;2891;p30"/>
          <p:cNvSpPr/>
          <p:nvPr/>
        </p:nvSpPr>
        <p:spPr>
          <a:xfrm rot="10800000" flipH="1">
            <a:off x="469676" y="4160696"/>
            <a:ext cx="46611" cy="53333"/>
          </a:xfrm>
          <a:custGeom>
            <a:avLst/>
            <a:gdLst/>
            <a:ahLst/>
            <a:cxnLst/>
            <a:rect l="l" t="t" r="r" b="b"/>
            <a:pathLst>
              <a:path w="319" h="365" extrusionOk="0">
                <a:moveTo>
                  <a:pt x="221" y="364"/>
                </a:moveTo>
                <a:cubicBezTo>
                  <a:pt x="189" y="293"/>
                  <a:pt x="105" y="254"/>
                  <a:pt x="53" y="189"/>
                </a:cubicBezTo>
                <a:cubicBezTo>
                  <a:pt x="1" y="131"/>
                  <a:pt x="14" y="1"/>
                  <a:pt x="98" y="1"/>
                </a:cubicBezTo>
                <a:cubicBezTo>
                  <a:pt x="124" y="1"/>
                  <a:pt x="144" y="14"/>
                  <a:pt x="163" y="33"/>
                </a:cubicBezTo>
                <a:cubicBezTo>
                  <a:pt x="260" y="98"/>
                  <a:pt x="312" y="208"/>
                  <a:pt x="319" y="32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92" name="Google Shape;2892;p30"/>
          <p:cNvSpPr/>
          <p:nvPr/>
        </p:nvSpPr>
        <p:spPr>
          <a:xfrm rot="10800000" flipH="1">
            <a:off x="254300" y="3621536"/>
            <a:ext cx="56985" cy="64585"/>
          </a:xfrm>
          <a:custGeom>
            <a:avLst/>
            <a:gdLst/>
            <a:ahLst/>
            <a:cxnLst/>
            <a:rect l="l" t="t" r="r" b="b"/>
            <a:pathLst>
              <a:path w="390" h="442" extrusionOk="0">
                <a:moveTo>
                  <a:pt x="175" y="442"/>
                </a:moveTo>
                <a:cubicBezTo>
                  <a:pt x="117" y="357"/>
                  <a:pt x="59" y="273"/>
                  <a:pt x="0" y="189"/>
                </a:cubicBezTo>
                <a:cubicBezTo>
                  <a:pt x="20" y="72"/>
                  <a:pt x="169" y="1"/>
                  <a:pt x="273" y="59"/>
                </a:cubicBezTo>
                <a:cubicBezTo>
                  <a:pt x="370" y="117"/>
                  <a:pt x="389" y="279"/>
                  <a:pt x="299" y="35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93" name="Google Shape;2893;p30"/>
          <p:cNvSpPr/>
          <p:nvPr/>
        </p:nvSpPr>
        <p:spPr>
          <a:xfrm>
            <a:off x="552763" y="6035610"/>
            <a:ext cx="64584" cy="61809"/>
          </a:xfrm>
          <a:custGeom>
            <a:avLst/>
            <a:gdLst/>
            <a:ahLst/>
            <a:cxnLst/>
            <a:rect l="l" t="t" r="r" b="b"/>
            <a:pathLst>
              <a:path w="442" h="423" extrusionOk="0">
                <a:moveTo>
                  <a:pt x="442" y="85"/>
                </a:moveTo>
                <a:cubicBezTo>
                  <a:pt x="358" y="20"/>
                  <a:pt x="234" y="1"/>
                  <a:pt x="137" y="52"/>
                </a:cubicBezTo>
                <a:cubicBezTo>
                  <a:pt x="46" y="111"/>
                  <a:pt x="1" y="247"/>
                  <a:pt x="66" y="331"/>
                </a:cubicBezTo>
                <a:cubicBezTo>
                  <a:pt x="124" y="422"/>
                  <a:pt x="293" y="409"/>
                  <a:pt x="325" y="312"/>
                </a:cubicBezTo>
                <a:cubicBezTo>
                  <a:pt x="312" y="247"/>
                  <a:pt x="293" y="189"/>
                  <a:pt x="280" y="13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94" name="Google Shape;2894;p30"/>
          <p:cNvSpPr/>
          <p:nvPr/>
        </p:nvSpPr>
        <p:spPr>
          <a:xfrm>
            <a:off x="433229" y="6430201"/>
            <a:ext cx="119524" cy="118649"/>
          </a:xfrm>
          <a:custGeom>
            <a:avLst/>
            <a:gdLst/>
            <a:ahLst/>
            <a:cxnLst/>
            <a:rect l="l" t="t" r="r" b="b"/>
            <a:pathLst>
              <a:path w="818" h="812" extrusionOk="0">
                <a:moveTo>
                  <a:pt x="131" y="117"/>
                </a:moveTo>
                <a:cubicBezTo>
                  <a:pt x="299" y="0"/>
                  <a:pt x="559" y="26"/>
                  <a:pt x="688" y="182"/>
                </a:cubicBezTo>
                <a:cubicBezTo>
                  <a:pt x="818" y="338"/>
                  <a:pt x="792" y="610"/>
                  <a:pt x="617" y="720"/>
                </a:cubicBezTo>
                <a:cubicBezTo>
                  <a:pt x="468" y="811"/>
                  <a:pt x="260" y="766"/>
                  <a:pt x="144" y="642"/>
                </a:cubicBezTo>
                <a:cubicBezTo>
                  <a:pt x="27" y="513"/>
                  <a:pt x="1" y="325"/>
                  <a:pt x="46" y="15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95" name="Google Shape;2895;p30"/>
          <p:cNvSpPr/>
          <p:nvPr/>
        </p:nvSpPr>
        <p:spPr>
          <a:xfrm rot="-6266978" flipH="1">
            <a:off x="7613670" y="6312975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46"/>
                </a:moveTo>
                <a:cubicBezTo>
                  <a:pt x="280" y="33"/>
                  <a:pt x="183" y="27"/>
                  <a:pt x="85" y="14"/>
                </a:cubicBezTo>
                <a:cubicBezTo>
                  <a:pt x="1" y="143"/>
                  <a:pt x="150" y="319"/>
                  <a:pt x="299" y="344"/>
                </a:cubicBezTo>
                <a:cubicBezTo>
                  <a:pt x="410" y="364"/>
                  <a:pt x="533" y="338"/>
                  <a:pt x="585" y="241"/>
                </a:cubicBezTo>
                <a:cubicBezTo>
                  <a:pt x="630" y="143"/>
                  <a:pt x="533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96" name="Google Shape;2896;p30"/>
          <p:cNvSpPr/>
          <p:nvPr/>
        </p:nvSpPr>
        <p:spPr>
          <a:xfrm rot="-6266978" flipH="1">
            <a:off x="7444227" y="6307096"/>
            <a:ext cx="49387" cy="64585"/>
          </a:xfrm>
          <a:custGeom>
            <a:avLst/>
            <a:gdLst/>
            <a:ahLst/>
            <a:cxnLst/>
            <a:rect l="l" t="t" r="r" b="b"/>
            <a:pathLst>
              <a:path w="338" h="442" extrusionOk="0">
                <a:moveTo>
                  <a:pt x="78" y="441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8"/>
                  <a:pt x="78" y="7"/>
                  <a:pt x="163" y="0"/>
                </a:cubicBezTo>
                <a:cubicBezTo>
                  <a:pt x="260" y="0"/>
                  <a:pt x="338" y="104"/>
                  <a:pt x="325" y="195"/>
                </a:cubicBezTo>
                <a:cubicBezTo>
                  <a:pt x="312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97" name="Google Shape;2897;p30"/>
          <p:cNvSpPr/>
          <p:nvPr/>
        </p:nvSpPr>
        <p:spPr>
          <a:xfrm rot="6222583" flipH="1">
            <a:off x="3300295" y="6446775"/>
            <a:ext cx="51287" cy="85480"/>
          </a:xfrm>
          <a:custGeom>
            <a:avLst/>
            <a:gdLst/>
            <a:ahLst/>
            <a:cxnLst/>
            <a:rect l="l" t="t" r="r" b="b"/>
            <a:pathLst>
              <a:path w="351" h="585" extrusionOk="0">
                <a:moveTo>
                  <a:pt x="39" y="584"/>
                </a:moveTo>
                <a:cubicBezTo>
                  <a:pt x="0" y="377"/>
                  <a:pt x="65" y="156"/>
                  <a:pt x="208" y="1"/>
                </a:cubicBezTo>
                <a:cubicBezTo>
                  <a:pt x="305" y="66"/>
                  <a:pt x="350" y="202"/>
                  <a:pt x="305" y="312"/>
                </a:cubicBezTo>
                <a:cubicBezTo>
                  <a:pt x="266" y="422"/>
                  <a:pt x="149" y="500"/>
                  <a:pt x="33" y="487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98" name="Google Shape;2898;p30"/>
          <p:cNvSpPr/>
          <p:nvPr/>
        </p:nvSpPr>
        <p:spPr>
          <a:xfrm rot="6222583" flipH="1">
            <a:off x="4181631" y="6141215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46"/>
                </a:moveTo>
                <a:cubicBezTo>
                  <a:pt x="280" y="33"/>
                  <a:pt x="183" y="27"/>
                  <a:pt x="85" y="14"/>
                </a:cubicBezTo>
                <a:cubicBezTo>
                  <a:pt x="1" y="143"/>
                  <a:pt x="150" y="319"/>
                  <a:pt x="299" y="344"/>
                </a:cubicBezTo>
                <a:cubicBezTo>
                  <a:pt x="410" y="364"/>
                  <a:pt x="533" y="338"/>
                  <a:pt x="585" y="241"/>
                </a:cubicBezTo>
                <a:cubicBezTo>
                  <a:pt x="630" y="143"/>
                  <a:pt x="533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99" name="Google Shape;2899;p30"/>
          <p:cNvSpPr/>
          <p:nvPr/>
        </p:nvSpPr>
        <p:spPr>
          <a:xfrm rot="6222583" flipH="1">
            <a:off x="3920064" y="6335011"/>
            <a:ext cx="50264" cy="85480"/>
          </a:xfrm>
          <a:custGeom>
            <a:avLst/>
            <a:gdLst/>
            <a:ahLst/>
            <a:cxnLst/>
            <a:rect l="l" t="t" r="r" b="b"/>
            <a:pathLst>
              <a:path w="344" h="585" extrusionOk="0">
                <a:moveTo>
                  <a:pt x="39" y="584"/>
                </a:moveTo>
                <a:cubicBezTo>
                  <a:pt x="0" y="377"/>
                  <a:pt x="65" y="150"/>
                  <a:pt x="208" y="0"/>
                </a:cubicBezTo>
                <a:cubicBezTo>
                  <a:pt x="305" y="65"/>
                  <a:pt x="344" y="201"/>
                  <a:pt x="305" y="312"/>
                </a:cubicBezTo>
                <a:cubicBezTo>
                  <a:pt x="266" y="422"/>
                  <a:pt x="149" y="500"/>
                  <a:pt x="32" y="48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00" name="Google Shape;2900;p30"/>
          <p:cNvSpPr/>
          <p:nvPr/>
        </p:nvSpPr>
        <p:spPr>
          <a:xfrm rot="6222583" flipH="1">
            <a:off x="3651042" y="6236860"/>
            <a:ext cx="92053" cy="53333"/>
          </a:xfrm>
          <a:custGeom>
            <a:avLst/>
            <a:gdLst/>
            <a:ahLst/>
            <a:cxnLst/>
            <a:rect l="l" t="t" r="r" b="b"/>
            <a:pathLst>
              <a:path w="630" h="365" extrusionOk="0">
                <a:moveTo>
                  <a:pt x="370" y="46"/>
                </a:moveTo>
                <a:cubicBezTo>
                  <a:pt x="279" y="33"/>
                  <a:pt x="182" y="27"/>
                  <a:pt x="84" y="14"/>
                </a:cubicBezTo>
                <a:cubicBezTo>
                  <a:pt x="0" y="144"/>
                  <a:pt x="143" y="319"/>
                  <a:pt x="298" y="345"/>
                </a:cubicBezTo>
                <a:cubicBezTo>
                  <a:pt x="402" y="364"/>
                  <a:pt x="532" y="338"/>
                  <a:pt x="577" y="241"/>
                </a:cubicBezTo>
                <a:cubicBezTo>
                  <a:pt x="629" y="144"/>
                  <a:pt x="525" y="1"/>
                  <a:pt x="428" y="46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01" name="Google Shape;2901;p30"/>
          <p:cNvSpPr/>
          <p:nvPr/>
        </p:nvSpPr>
        <p:spPr>
          <a:xfrm rot="6222583" flipH="1">
            <a:off x="3840855" y="6322012"/>
            <a:ext cx="48511" cy="64585"/>
          </a:xfrm>
          <a:custGeom>
            <a:avLst/>
            <a:gdLst/>
            <a:ahLst/>
            <a:cxnLst/>
            <a:rect l="l" t="t" r="r" b="b"/>
            <a:pathLst>
              <a:path w="332" h="442" extrusionOk="0">
                <a:moveTo>
                  <a:pt x="72" y="441"/>
                </a:moveTo>
                <a:cubicBezTo>
                  <a:pt x="33" y="364"/>
                  <a:pt x="0" y="279"/>
                  <a:pt x="0" y="188"/>
                </a:cubicBezTo>
                <a:cubicBezTo>
                  <a:pt x="7" y="98"/>
                  <a:pt x="72" y="7"/>
                  <a:pt x="163" y="0"/>
                </a:cubicBezTo>
                <a:cubicBezTo>
                  <a:pt x="260" y="0"/>
                  <a:pt x="331" y="104"/>
                  <a:pt x="318" y="195"/>
                </a:cubicBezTo>
                <a:cubicBezTo>
                  <a:pt x="305" y="292"/>
                  <a:pt x="227" y="370"/>
                  <a:pt x="143" y="40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02" name="Google Shape;2902;p30"/>
          <p:cNvSpPr/>
          <p:nvPr/>
        </p:nvSpPr>
        <p:spPr>
          <a:xfrm rot="6222583" flipH="1">
            <a:off x="4371073" y="6225709"/>
            <a:ext cx="49387" cy="64585"/>
          </a:xfrm>
          <a:custGeom>
            <a:avLst/>
            <a:gdLst/>
            <a:ahLst/>
            <a:cxnLst/>
            <a:rect l="l" t="t" r="r" b="b"/>
            <a:pathLst>
              <a:path w="338" h="442" extrusionOk="0">
                <a:moveTo>
                  <a:pt x="78" y="441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8"/>
                  <a:pt x="78" y="7"/>
                  <a:pt x="163" y="0"/>
                </a:cubicBezTo>
                <a:cubicBezTo>
                  <a:pt x="260" y="0"/>
                  <a:pt x="338" y="104"/>
                  <a:pt x="325" y="195"/>
                </a:cubicBezTo>
                <a:cubicBezTo>
                  <a:pt x="312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03" name="Google Shape;2903;p30"/>
          <p:cNvSpPr/>
          <p:nvPr/>
        </p:nvSpPr>
        <p:spPr>
          <a:xfrm rot="-6266978" flipH="1">
            <a:off x="8277219" y="5892455"/>
            <a:ext cx="51287" cy="85480"/>
          </a:xfrm>
          <a:custGeom>
            <a:avLst/>
            <a:gdLst/>
            <a:ahLst/>
            <a:cxnLst/>
            <a:rect l="l" t="t" r="r" b="b"/>
            <a:pathLst>
              <a:path w="351" h="585" extrusionOk="0">
                <a:moveTo>
                  <a:pt x="39" y="584"/>
                </a:moveTo>
                <a:cubicBezTo>
                  <a:pt x="0" y="377"/>
                  <a:pt x="65" y="156"/>
                  <a:pt x="208" y="1"/>
                </a:cubicBezTo>
                <a:cubicBezTo>
                  <a:pt x="305" y="66"/>
                  <a:pt x="350" y="202"/>
                  <a:pt x="305" y="312"/>
                </a:cubicBezTo>
                <a:cubicBezTo>
                  <a:pt x="266" y="422"/>
                  <a:pt x="149" y="500"/>
                  <a:pt x="33" y="487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04" name="Google Shape;2904;p30"/>
          <p:cNvSpPr/>
          <p:nvPr/>
        </p:nvSpPr>
        <p:spPr>
          <a:xfrm rot="-6266978" flipH="1">
            <a:off x="7784515" y="5978433"/>
            <a:ext cx="50264" cy="85480"/>
          </a:xfrm>
          <a:custGeom>
            <a:avLst/>
            <a:gdLst/>
            <a:ahLst/>
            <a:cxnLst/>
            <a:rect l="l" t="t" r="r" b="b"/>
            <a:pathLst>
              <a:path w="344" h="585" extrusionOk="0">
                <a:moveTo>
                  <a:pt x="39" y="584"/>
                </a:moveTo>
                <a:cubicBezTo>
                  <a:pt x="0" y="377"/>
                  <a:pt x="65" y="150"/>
                  <a:pt x="208" y="0"/>
                </a:cubicBezTo>
                <a:cubicBezTo>
                  <a:pt x="305" y="65"/>
                  <a:pt x="344" y="201"/>
                  <a:pt x="305" y="312"/>
                </a:cubicBezTo>
                <a:cubicBezTo>
                  <a:pt x="266" y="422"/>
                  <a:pt x="149" y="500"/>
                  <a:pt x="32" y="48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05" name="Google Shape;2905;p30"/>
          <p:cNvSpPr/>
          <p:nvPr/>
        </p:nvSpPr>
        <p:spPr>
          <a:xfrm rot="-6266978" flipH="1">
            <a:off x="8036284" y="5978114"/>
            <a:ext cx="92053" cy="53333"/>
          </a:xfrm>
          <a:custGeom>
            <a:avLst/>
            <a:gdLst/>
            <a:ahLst/>
            <a:cxnLst/>
            <a:rect l="l" t="t" r="r" b="b"/>
            <a:pathLst>
              <a:path w="630" h="365" extrusionOk="0">
                <a:moveTo>
                  <a:pt x="370" y="46"/>
                </a:moveTo>
                <a:cubicBezTo>
                  <a:pt x="279" y="33"/>
                  <a:pt x="182" y="27"/>
                  <a:pt x="84" y="14"/>
                </a:cubicBezTo>
                <a:cubicBezTo>
                  <a:pt x="0" y="144"/>
                  <a:pt x="143" y="319"/>
                  <a:pt x="298" y="345"/>
                </a:cubicBezTo>
                <a:cubicBezTo>
                  <a:pt x="402" y="364"/>
                  <a:pt x="532" y="338"/>
                  <a:pt x="577" y="241"/>
                </a:cubicBezTo>
                <a:cubicBezTo>
                  <a:pt x="629" y="144"/>
                  <a:pt x="525" y="1"/>
                  <a:pt x="428" y="46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06" name="Google Shape;2906;p30"/>
          <p:cNvSpPr/>
          <p:nvPr/>
        </p:nvSpPr>
        <p:spPr>
          <a:xfrm rot="-6266978" flipH="1">
            <a:off x="7867065" y="5971760"/>
            <a:ext cx="48511" cy="64585"/>
          </a:xfrm>
          <a:custGeom>
            <a:avLst/>
            <a:gdLst/>
            <a:ahLst/>
            <a:cxnLst/>
            <a:rect l="l" t="t" r="r" b="b"/>
            <a:pathLst>
              <a:path w="332" h="442" extrusionOk="0">
                <a:moveTo>
                  <a:pt x="72" y="441"/>
                </a:moveTo>
                <a:cubicBezTo>
                  <a:pt x="33" y="364"/>
                  <a:pt x="0" y="279"/>
                  <a:pt x="0" y="188"/>
                </a:cubicBezTo>
                <a:cubicBezTo>
                  <a:pt x="7" y="98"/>
                  <a:pt x="72" y="7"/>
                  <a:pt x="163" y="0"/>
                </a:cubicBezTo>
                <a:cubicBezTo>
                  <a:pt x="260" y="0"/>
                  <a:pt x="331" y="104"/>
                  <a:pt x="318" y="195"/>
                </a:cubicBezTo>
                <a:cubicBezTo>
                  <a:pt x="305" y="292"/>
                  <a:pt x="227" y="370"/>
                  <a:pt x="143" y="40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07" name="Google Shape;2907;p30"/>
          <p:cNvSpPr/>
          <p:nvPr/>
        </p:nvSpPr>
        <p:spPr>
          <a:xfrm rot="10800000" flipH="1">
            <a:off x="3546431" y="1922981"/>
            <a:ext cx="94829" cy="76859"/>
          </a:xfrm>
          <a:custGeom>
            <a:avLst/>
            <a:gdLst/>
            <a:ahLst/>
            <a:cxnLst/>
            <a:rect l="l" t="t" r="r" b="b"/>
            <a:pathLst>
              <a:path w="649" h="526" extrusionOk="0">
                <a:moveTo>
                  <a:pt x="91" y="72"/>
                </a:moveTo>
                <a:cubicBezTo>
                  <a:pt x="32" y="214"/>
                  <a:pt x="0" y="370"/>
                  <a:pt x="6" y="525"/>
                </a:cubicBezTo>
                <a:cubicBezTo>
                  <a:pt x="182" y="512"/>
                  <a:pt x="357" y="461"/>
                  <a:pt x="512" y="370"/>
                </a:cubicBezTo>
                <a:cubicBezTo>
                  <a:pt x="551" y="344"/>
                  <a:pt x="590" y="318"/>
                  <a:pt x="610" y="273"/>
                </a:cubicBezTo>
                <a:cubicBezTo>
                  <a:pt x="648" y="195"/>
                  <a:pt x="597" y="91"/>
                  <a:pt x="519" y="46"/>
                </a:cubicBezTo>
                <a:cubicBezTo>
                  <a:pt x="434" y="0"/>
                  <a:pt x="344" y="0"/>
                  <a:pt x="253" y="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08" name="Google Shape;2908;p30"/>
          <p:cNvSpPr/>
          <p:nvPr/>
        </p:nvSpPr>
        <p:spPr>
          <a:xfrm rot="10800000" flipH="1">
            <a:off x="4081940" y="2165357"/>
            <a:ext cx="72181" cy="60785"/>
          </a:xfrm>
          <a:custGeom>
            <a:avLst/>
            <a:gdLst/>
            <a:ahLst/>
            <a:cxnLst/>
            <a:rect l="l" t="t" r="r" b="b"/>
            <a:pathLst>
              <a:path w="494" h="416" extrusionOk="0">
                <a:moveTo>
                  <a:pt x="85" y="0"/>
                </a:moveTo>
                <a:cubicBezTo>
                  <a:pt x="59" y="110"/>
                  <a:pt x="26" y="227"/>
                  <a:pt x="0" y="344"/>
                </a:cubicBezTo>
                <a:cubicBezTo>
                  <a:pt x="91" y="376"/>
                  <a:pt x="188" y="415"/>
                  <a:pt x="279" y="402"/>
                </a:cubicBezTo>
                <a:cubicBezTo>
                  <a:pt x="376" y="396"/>
                  <a:pt x="474" y="324"/>
                  <a:pt x="487" y="227"/>
                </a:cubicBezTo>
                <a:cubicBezTo>
                  <a:pt x="493" y="130"/>
                  <a:pt x="376" y="39"/>
                  <a:pt x="299" y="9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09" name="Google Shape;2909;p30"/>
          <p:cNvSpPr/>
          <p:nvPr/>
        </p:nvSpPr>
        <p:spPr>
          <a:xfrm rot="10800000" flipH="1">
            <a:off x="4358520" y="1910281"/>
            <a:ext cx="32437" cy="50412"/>
          </a:xfrm>
          <a:custGeom>
            <a:avLst/>
            <a:gdLst/>
            <a:ahLst/>
            <a:cxnLst/>
            <a:rect l="l" t="t" r="r" b="b"/>
            <a:pathLst>
              <a:path w="222" h="345" extrusionOk="0">
                <a:moveTo>
                  <a:pt x="59" y="305"/>
                </a:moveTo>
                <a:cubicBezTo>
                  <a:pt x="20" y="208"/>
                  <a:pt x="1" y="104"/>
                  <a:pt x="7" y="1"/>
                </a:cubicBezTo>
                <a:cubicBezTo>
                  <a:pt x="156" y="14"/>
                  <a:pt x="221" y="254"/>
                  <a:pt x="98" y="344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10" name="Google Shape;2910;p30"/>
          <p:cNvSpPr/>
          <p:nvPr/>
        </p:nvSpPr>
        <p:spPr>
          <a:xfrm rot="10800000" flipH="1">
            <a:off x="3592750" y="1879437"/>
            <a:ext cx="34337" cy="68384"/>
          </a:xfrm>
          <a:custGeom>
            <a:avLst/>
            <a:gdLst/>
            <a:ahLst/>
            <a:cxnLst/>
            <a:rect l="l" t="t" r="r" b="b"/>
            <a:pathLst>
              <a:path w="235" h="468" extrusionOk="0">
                <a:moveTo>
                  <a:pt x="40" y="468"/>
                </a:moveTo>
                <a:cubicBezTo>
                  <a:pt x="1" y="312"/>
                  <a:pt x="20" y="144"/>
                  <a:pt x="85" y="1"/>
                </a:cubicBezTo>
                <a:cubicBezTo>
                  <a:pt x="176" y="33"/>
                  <a:pt x="234" y="124"/>
                  <a:pt x="234" y="221"/>
                </a:cubicBezTo>
                <a:cubicBezTo>
                  <a:pt x="228" y="312"/>
                  <a:pt x="156" y="396"/>
                  <a:pt x="72" y="42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4044127138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Title and six columns">
    <p:spTree>
      <p:nvGrpSpPr>
        <p:cNvPr id="1" name="Shape 29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912" name="Google Shape;2912;p31"/>
          <p:cNvGrpSpPr/>
          <p:nvPr/>
        </p:nvGrpSpPr>
        <p:grpSpPr>
          <a:xfrm>
            <a:off x="-4751849" y="674016"/>
            <a:ext cx="30058357" cy="9195675"/>
            <a:chOff x="-3636812" y="3271471"/>
            <a:chExt cx="22543768" cy="5544016"/>
          </a:xfrm>
        </p:grpSpPr>
        <p:sp>
          <p:nvSpPr>
            <p:cNvPr id="2913" name="Google Shape;2913;p31"/>
            <p:cNvSpPr/>
            <p:nvPr/>
          </p:nvSpPr>
          <p:spPr>
            <a:xfrm>
              <a:off x="-3636812" y="3271471"/>
              <a:ext cx="22543768" cy="2056476"/>
            </a:xfrm>
            <a:custGeom>
              <a:avLst/>
              <a:gdLst/>
              <a:ahLst/>
              <a:cxnLst/>
              <a:rect l="l" t="t" r="r" b="b"/>
              <a:pathLst>
                <a:path w="278800" h="45452" extrusionOk="0">
                  <a:moveTo>
                    <a:pt x="165875" y="0"/>
                  </a:moveTo>
                  <a:cubicBezTo>
                    <a:pt x="154970" y="0"/>
                    <a:pt x="146990" y="3265"/>
                    <a:pt x="139400" y="6905"/>
                  </a:cubicBezTo>
                  <a:cubicBezTo>
                    <a:pt x="129595" y="11604"/>
                    <a:pt x="118244" y="18055"/>
                    <a:pt x="102202" y="18055"/>
                  </a:cubicBezTo>
                  <a:cubicBezTo>
                    <a:pt x="92574" y="18055"/>
                    <a:pt x="81257" y="15732"/>
                    <a:pt x="67570" y="9311"/>
                  </a:cubicBezTo>
                  <a:cubicBezTo>
                    <a:pt x="52912" y="2430"/>
                    <a:pt x="39134" y="371"/>
                    <a:pt x="27892" y="371"/>
                  </a:cubicBezTo>
                  <a:cubicBezTo>
                    <a:pt x="11127" y="371"/>
                    <a:pt x="1" y="4950"/>
                    <a:pt x="1" y="4950"/>
                  </a:cubicBezTo>
                  <a:lnTo>
                    <a:pt x="1" y="45452"/>
                  </a:lnTo>
                  <a:lnTo>
                    <a:pt x="278799" y="45452"/>
                  </a:lnTo>
                  <a:lnTo>
                    <a:pt x="278799" y="8910"/>
                  </a:lnTo>
                  <a:cubicBezTo>
                    <a:pt x="278799" y="8910"/>
                    <a:pt x="261746" y="18308"/>
                    <a:pt x="239090" y="18308"/>
                  </a:cubicBezTo>
                  <a:cubicBezTo>
                    <a:pt x="229133" y="18308"/>
                    <a:pt x="218093" y="16493"/>
                    <a:pt x="206944" y="11266"/>
                  </a:cubicBezTo>
                  <a:cubicBezTo>
                    <a:pt x="189184" y="2935"/>
                    <a:pt x="176215" y="0"/>
                    <a:pt x="1658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914" name="Google Shape;2914;p31"/>
            <p:cNvGrpSpPr/>
            <p:nvPr/>
          </p:nvGrpSpPr>
          <p:grpSpPr>
            <a:xfrm>
              <a:off x="-3636812" y="3632102"/>
              <a:ext cx="22543366" cy="5183386"/>
              <a:chOff x="-1674134" y="586428"/>
              <a:chExt cx="14648061" cy="5940843"/>
            </a:xfrm>
          </p:grpSpPr>
          <p:sp>
            <p:nvSpPr>
              <p:cNvPr id="2915" name="Google Shape;2915;p31"/>
              <p:cNvSpPr/>
              <p:nvPr/>
            </p:nvSpPr>
            <p:spPr>
              <a:xfrm>
                <a:off x="-1674134" y="1456004"/>
                <a:ext cx="14648061" cy="3569525"/>
              </a:xfrm>
              <a:custGeom>
                <a:avLst/>
                <a:gdLst/>
                <a:ahLst/>
                <a:cxnLst/>
                <a:rect l="l" t="t" r="r" b="b"/>
                <a:pathLst>
                  <a:path w="285579" h="142781" extrusionOk="0">
                    <a:moveTo>
                      <a:pt x="0" y="142780"/>
                    </a:moveTo>
                    <a:lnTo>
                      <a:pt x="285579" y="142780"/>
                    </a:lnTo>
                    <a:lnTo>
                      <a:pt x="28557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16" name="Google Shape;2916;p31"/>
              <p:cNvSpPr/>
              <p:nvPr/>
            </p:nvSpPr>
            <p:spPr>
              <a:xfrm rot="-146746">
                <a:off x="-353119" y="821449"/>
                <a:ext cx="11014842" cy="5470800"/>
              </a:xfrm>
              <a:custGeom>
                <a:avLst/>
                <a:gdLst/>
                <a:ahLst/>
                <a:cxnLst/>
                <a:rect l="l" t="t" r="r" b="b"/>
                <a:pathLst>
                  <a:path w="313885" h="184466" extrusionOk="0">
                    <a:moveTo>
                      <a:pt x="186903" y="32588"/>
                    </a:moveTo>
                    <a:cubicBezTo>
                      <a:pt x="185661" y="32588"/>
                      <a:pt x="184432" y="32845"/>
                      <a:pt x="183424" y="33328"/>
                    </a:cubicBezTo>
                    <a:cubicBezTo>
                      <a:pt x="182824" y="33619"/>
                      <a:pt x="182224" y="34064"/>
                      <a:pt x="182070" y="34716"/>
                    </a:cubicBezTo>
                    <a:cubicBezTo>
                      <a:pt x="181847" y="35607"/>
                      <a:pt x="182601" y="36463"/>
                      <a:pt x="183458" y="36823"/>
                    </a:cubicBezTo>
                    <a:cubicBezTo>
                      <a:pt x="184093" y="37098"/>
                      <a:pt x="184787" y="37177"/>
                      <a:pt x="185487" y="37177"/>
                    </a:cubicBezTo>
                    <a:cubicBezTo>
                      <a:pt x="185921" y="37177"/>
                      <a:pt x="186356" y="37147"/>
                      <a:pt x="186782" y="37114"/>
                    </a:cubicBezTo>
                    <a:cubicBezTo>
                      <a:pt x="188495" y="36994"/>
                      <a:pt x="190192" y="36892"/>
                      <a:pt x="191888" y="36772"/>
                    </a:cubicBezTo>
                    <a:cubicBezTo>
                      <a:pt x="192111" y="36755"/>
                      <a:pt x="192316" y="36737"/>
                      <a:pt x="192488" y="36617"/>
                    </a:cubicBezTo>
                    <a:cubicBezTo>
                      <a:pt x="192933" y="36309"/>
                      <a:pt x="192762" y="35624"/>
                      <a:pt x="192471" y="35178"/>
                    </a:cubicBezTo>
                    <a:cubicBezTo>
                      <a:pt x="191343" y="33393"/>
                      <a:pt x="189103" y="32588"/>
                      <a:pt x="186903" y="32588"/>
                    </a:cubicBezTo>
                    <a:close/>
                    <a:moveTo>
                      <a:pt x="165701" y="35269"/>
                    </a:moveTo>
                    <a:cubicBezTo>
                      <a:pt x="165577" y="35269"/>
                      <a:pt x="165453" y="35278"/>
                      <a:pt x="165330" y="35298"/>
                    </a:cubicBezTo>
                    <a:cubicBezTo>
                      <a:pt x="164713" y="35401"/>
                      <a:pt x="164113" y="35915"/>
                      <a:pt x="164147" y="36549"/>
                    </a:cubicBezTo>
                    <a:cubicBezTo>
                      <a:pt x="164199" y="37251"/>
                      <a:pt x="164970" y="37646"/>
                      <a:pt x="165655" y="37834"/>
                    </a:cubicBezTo>
                    <a:cubicBezTo>
                      <a:pt x="166384" y="38032"/>
                      <a:pt x="167089" y="38113"/>
                      <a:pt x="167786" y="38113"/>
                    </a:cubicBezTo>
                    <a:cubicBezTo>
                      <a:pt x="168958" y="38113"/>
                      <a:pt x="170107" y="37884"/>
                      <a:pt x="171310" y="37594"/>
                    </a:cubicBezTo>
                    <a:cubicBezTo>
                      <a:pt x="172029" y="37423"/>
                      <a:pt x="174394" y="37080"/>
                      <a:pt x="173383" y="36103"/>
                    </a:cubicBezTo>
                    <a:cubicBezTo>
                      <a:pt x="173209" y="35938"/>
                      <a:pt x="172847" y="35891"/>
                      <a:pt x="172452" y="35891"/>
                    </a:cubicBezTo>
                    <a:cubicBezTo>
                      <a:pt x="171948" y="35891"/>
                      <a:pt x="171392" y="35966"/>
                      <a:pt x="171104" y="35966"/>
                    </a:cubicBezTo>
                    <a:cubicBezTo>
                      <a:pt x="171031" y="35967"/>
                      <a:pt x="170958" y="35968"/>
                      <a:pt x="170885" y="35968"/>
                    </a:cubicBezTo>
                    <a:cubicBezTo>
                      <a:pt x="169639" y="35968"/>
                      <a:pt x="168394" y="35828"/>
                      <a:pt x="167180" y="35521"/>
                    </a:cubicBezTo>
                    <a:cubicBezTo>
                      <a:pt x="166700" y="35411"/>
                      <a:pt x="166199" y="35269"/>
                      <a:pt x="165701" y="35269"/>
                    </a:cubicBezTo>
                    <a:close/>
                    <a:moveTo>
                      <a:pt x="313713" y="38948"/>
                    </a:moveTo>
                    <a:cubicBezTo>
                      <a:pt x="313713" y="38948"/>
                      <a:pt x="313713" y="38948"/>
                      <a:pt x="313713" y="38948"/>
                    </a:cubicBezTo>
                    <a:cubicBezTo>
                      <a:pt x="313713" y="38948"/>
                      <a:pt x="313713" y="38948"/>
                      <a:pt x="313713" y="38948"/>
                    </a:cubicBezTo>
                    <a:close/>
                    <a:moveTo>
                      <a:pt x="241084" y="36326"/>
                    </a:moveTo>
                    <a:cubicBezTo>
                      <a:pt x="239935" y="36326"/>
                      <a:pt x="240277" y="38504"/>
                      <a:pt x="240550" y="39085"/>
                    </a:cubicBezTo>
                    <a:cubicBezTo>
                      <a:pt x="240635" y="39256"/>
                      <a:pt x="240772" y="39462"/>
                      <a:pt x="240978" y="39496"/>
                    </a:cubicBezTo>
                    <a:cubicBezTo>
                      <a:pt x="240997" y="39499"/>
                      <a:pt x="241016" y="39500"/>
                      <a:pt x="241035" y="39500"/>
                    </a:cubicBezTo>
                    <a:cubicBezTo>
                      <a:pt x="241250" y="39500"/>
                      <a:pt x="241434" y="39327"/>
                      <a:pt x="241561" y="39153"/>
                    </a:cubicBezTo>
                    <a:cubicBezTo>
                      <a:pt x="242023" y="38519"/>
                      <a:pt x="242109" y="37628"/>
                      <a:pt x="241800" y="36909"/>
                    </a:cubicBezTo>
                    <a:cubicBezTo>
                      <a:pt x="241663" y="36617"/>
                      <a:pt x="241423" y="36326"/>
                      <a:pt x="241098" y="36326"/>
                    </a:cubicBezTo>
                    <a:cubicBezTo>
                      <a:pt x="241093" y="36326"/>
                      <a:pt x="241089" y="36326"/>
                      <a:pt x="241084" y="36326"/>
                    </a:cubicBezTo>
                    <a:close/>
                    <a:moveTo>
                      <a:pt x="245592" y="36203"/>
                    </a:moveTo>
                    <a:cubicBezTo>
                      <a:pt x="242312" y="36203"/>
                      <a:pt x="242535" y="42279"/>
                      <a:pt x="242983" y="44054"/>
                    </a:cubicBezTo>
                    <a:cubicBezTo>
                      <a:pt x="243120" y="44551"/>
                      <a:pt x="243360" y="45099"/>
                      <a:pt x="243891" y="45305"/>
                    </a:cubicBezTo>
                    <a:cubicBezTo>
                      <a:pt x="244007" y="45344"/>
                      <a:pt x="244125" y="45362"/>
                      <a:pt x="244243" y="45362"/>
                    </a:cubicBezTo>
                    <a:cubicBezTo>
                      <a:pt x="244785" y="45362"/>
                      <a:pt x="245330" y="44982"/>
                      <a:pt x="245724" y="44602"/>
                    </a:cubicBezTo>
                    <a:cubicBezTo>
                      <a:pt x="246667" y="43677"/>
                      <a:pt x="247420" y="42597"/>
                      <a:pt x="247917" y="41432"/>
                    </a:cubicBezTo>
                    <a:cubicBezTo>
                      <a:pt x="248329" y="40438"/>
                      <a:pt x="248586" y="39342"/>
                      <a:pt x="248294" y="38314"/>
                    </a:cubicBezTo>
                    <a:cubicBezTo>
                      <a:pt x="248003" y="37286"/>
                      <a:pt x="247095" y="36360"/>
                      <a:pt x="245930" y="36223"/>
                    </a:cubicBezTo>
                    <a:cubicBezTo>
                      <a:pt x="245813" y="36210"/>
                      <a:pt x="245700" y="36203"/>
                      <a:pt x="245592" y="36203"/>
                    </a:cubicBezTo>
                    <a:close/>
                    <a:moveTo>
                      <a:pt x="119637" y="55954"/>
                    </a:moveTo>
                    <a:cubicBezTo>
                      <a:pt x="118727" y="55954"/>
                      <a:pt x="117589" y="56186"/>
                      <a:pt x="117045" y="56253"/>
                    </a:cubicBezTo>
                    <a:cubicBezTo>
                      <a:pt x="116121" y="56363"/>
                      <a:pt x="115185" y="56437"/>
                      <a:pt x="114247" y="56437"/>
                    </a:cubicBezTo>
                    <a:cubicBezTo>
                      <a:pt x="113569" y="56437"/>
                      <a:pt x="112889" y="56398"/>
                      <a:pt x="112213" y="56305"/>
                    </a:cubicBezTo>
                    <a:cubicBezTo>
                      <a:pt x="111410" y="56200"/>
                      <a:pt x="110598" y="56003"/>
                      <a:pt x="109790" y="56003"/>
                    </a:cubicBezTo>
                    <a:cubicBezTo>
                      <a:pt x="109546" y="56003"/>
                      <a:pt x="109303" y="56021"/>
                      <a:pt x="109060" y="56065"/>
                    </a:cubicBezTo>
                    <a:cubicBezTo>
                      <a:pt x="107998" y="56236"/>
                      <a:pt x="106953" y="57042"/>
                      <a:pt x="106953" y="58104"/>
                    </a:cubicBezTo>
                    <a:cubicBezTo>
                      <a:pt x="106953" y="58875"/>
                      <a:pt x="107518" y="59577"/>
                      <a:pt x="108204" y="59937"/>
                    </a:cubicBezTo>
                    <a:cubicBezTo>
                      <a:pt x="108889" y="60280"/>
                      <a:pt x="109694" y="60366"/>
                      <a:pt x="110465" y="60383"/>
                    </a:cubicBezTo>
                    <a:cubicBezTo>
                      <a:pt x="110665" y="60390"/>
                      <a:pt x="110864" y="60393"/>
                      <a:pt x="111063" y="60393"/>
                    </a:cubicBezTo>
                    <a:cubicBezTo>
                      <a:pt x="113370" y="60393"/>
                      <a:pt x="115605" y="59942"/>
                      <a:pt x="117782" y="59200"/>
                    </a:cubicBezTo>
                    <a:cubicBezTo>
                      <a:pt x="118553" y="58926"/>
                      <a:pt x="119684" y="58652"/>
                      <a:pt x="120232" y="58001"/>
                    </a:cubicBezTo>
                    <a:cubicBezTo>
                      <a:pt x="121616" y="56346"/>
                      <a:pt x="120818" y="55954"/>
                      <a:pt x="119637" y="55954"/>
                    </a:cubicBezTo>
                    <a:close/>
                    <a:moveTo>
                      <a:pt x="91544" y="65004"/>
                    </a:moveTo>
                    <a:cubicBezTo>
                      <a:pt x="91762" y="65004"/>
                      <a:pt x="91982" y="65092"/>
                      <a:pt x="92183" y="65180"/>
                    </a:cubicBezTo>
                    <a:lnTo>
                      <a:pt x="100733" y="68813"/>
                    </a:lnTo>
                    <a:cubicBezTo>
                      <a:pt x="101281" y="69036"/>
                      <a:pt x="101881" y="69310"/>
                      <a:pt x="102087" y="69875"/>
                    </a:cubicBezTo>
                    <a:cubicBezTo>
                      <a:pt x="102309" y="70406"/>
                      <a:pt x="102070" y="71023"/>
                      <a:pt x="101658" y="71434"/>
                    </a:cubicBezTo>
                    <a:cubicBezTo>
                      <a:pt x="101247" y="71828"/>
                      <a:pt x="100699" y="72051"/>
                      <a:pt x="100168" y="72240"/>
                    </a:cubicBezTo>
                    <a:cubicBezTo>
                      <a:pt x="99100" y="72596"/>
                      <a:pt x="97958" y="72863"/>
                      <a:pt x="96839" y="72863"/>
                    </a:cubicBezTo>
                    <a:cubicBezTo>
                      <a:pt x="96180" y="72863"/>
                      <a:pt x="95530" y="72770"/>
                      <a:pt x="94907" y="72548"/>
                    </a:cubicBezTo>
                    <a:cubicBezTo>
                      <a:pt x="93417" y="72017"/>
                      <a:pt x="91875" y="70818"/>
                      <a:pt x="91361" y="69275"/>
                    </a:cubicBezTo>
                    <a:cubicBezTo>
                      <a:pt x="91121" y="68539"/>
                      <a:pt x="90504" y="65352"/>
                      <a:pt x="91309" y="65043"/>
                    </a:cubicBezTo>
                    <a:cubicBezTo>
                      <a:pt x="91387" y="65016"/>
                      <a:pt x="91465" y="65004"/>
                      <a:pt x="91544" y="65004"/>
                    </a:cubicBezTo>
                    <a:close/>
                    <a:moveTo>
                      <a:pt x="107475" y="69269"/>
                    </a:moveTo>
                    <a:cubicBezTo>
                      <a:pt x="107772" y="69269"/>
                      <a:pt x="108062" y="69293"/>
                      <a:pt x="108341" y="69344"/>
                    </a:cubicBezTo>
                    <a:cubicBezTo>
                      <a:pt x="108820" y="69430"/>
                      <a:pt x="109369" y="69652"/>
                      <a:pt x="109472" y="70132"/>
                    </a:cubicBezTo>
                    <a:cubicBezTo>
                      <a:pt x="109574" y="70629"/>
                      <a:pt x="109146" y="71075"/>
                      <a:pt x="108735" y="71383"/>
                    </a:cubicBezTo>
                    <a:cubicBezTo>
                      <a:pt x="107827" y="72085"/>
                      <a:pt x="106867" y="72719"/>
                      <a:pt x="105873" y="73268"/>
                    </a:cubicBezTo>
                    <a:cubicBezTo>
                      <a:pt x="105359" y="73542"/>
                      <a:pt x="104811" y="73816"/>
                      <a:pt x="104228" y="73850"/>
                    </a:cubicBezTo>
                    <a:cubicBezTo>
                      <a:pt x="104178" y="73853"/>
                      <a:pt x="104130" y="73854"/>
                      <a:pt x="104082" y="73854"/>
                    </a:cubicBezTo>
                    <a:cubicBezTo>
                      <a:pt x="102354" y="73854"/>
                      <a:pt x="102555" y="72058"/>
                      <a:pt x="103372" y="71057"/>
                    </a:cubicBezTo>
                    <a:cubicBezTo>
                      <a:pt x="104303" y="69912"/>
                      <a:pt x="105964" y="69269"/>
                      <a:pt x="107475" y="69269"/>
                    </a:cubicBezTo>
                    <a:close/>
                    <a:moveTo>
                      <a:pt x="194964" y="0"/>
                    </a:moveTo>
                    <a:cubicBezTo>
                      <a:pt x="176009" y="0"/>
                      <a:pt x="157059" y="5766"/>
                      <a:pt x="141838" y="17050"/>
                    </a:cubicBezTo>
                    <a:cubicBezTo>
                      <a:pt x="137401" y="20340"/>
                      <a:pt x="133237" y="24109"/>
                      <a:pt x="128319" y="26697"/>
                    </a:cubicBezTo>
                    <a:cubicBezTo>
                      <a:pt x="126210" y="27806"/>
                      <a:pt x="123759" y="28229"/>
                      <a:pt x="121263" y="28229"/>
                    </a:cubicBezTo>
                    <a:cubicBezTo>
                      <a:pt x="118632" y="28229"/>
                      <a:pt x="115950" y="27758"/>
                      <a:pt x="113567" y="27125"/>
                    </a:cubicBezTo>
                    <a:cubicBezTo>
                      <a:pt x="113009" y="26979"/>
                      <a:pt x="112398" y="26828"/>
                      <a:pt x="111827" y="26828"/>
                    </a:cubicBezTo>
                    <a:cubicBezTo>
                      <a:pt x="111327" y="26828"/>
                      <a:pt x="110858" y="26943"/>
                      <a:pt x="110483" y="27279"/>
                    </a:cubicBezTo>
                    <a:cubicBezTo>
                      <a:pt x="109489" y="28205"/>
                      <a:pt x="110123" y="29901"/>
                      <a:pt x="111048" y="30912"/>
                    </a:cubicBezTo>
                    <a:cubicBezTo>
                      <a:pt x="111956" y="31923"/>
                      <a:pt x="113173" y="32899"/>
                      <a:pt x="113207" y="34270"/>
                    </a:cubicBezTo>
                    <a:cubicBezTo>
                      <a:pt x="113258" y="35692"/>
                      <a:pt x="111888" y="36840"/>
                      <a:pt x="110465" y="37012"/>
                    </a:cubicBezTo>
                    <a:cubicBezTo>
                      <a:pt x="110318" y="37028"/>
                      <a:pt x="110172" y="37035"/>
                      <a:pt x="110025" y="37035"/>
                    </a:cubicBezTo>
                    <a:cubicBezTo>
                      <a:pt x="108772" y="37035"/>
                      <a:pt x="107545" y="36472"/>
                      <a:pt x="106456" y="35812"/>
                    </a:cubicBezTo>
                    <a:cubicBezTo>
                      <a:pt x="102772" y="33550"/>
                      <a:pt x="99979" y="29884"/>
                      <a:pt x="98780" y="25720"/>
                    </a:cubicBezTo>
                    <a:cubicBezTo>
                      <a:pt x="97426" y="21025"/>
                      <a:pt x="97717" y="15234"/>
                      <a:pt x="93794" y="12338"/>
                    </a:cubicBezTo>
                    <a:cubicBezTo>
                      <a:pt x="92425" y="11330"/>
                      <a:pt x="90755" y="10892"/>
                      <a:pt x="89054" y="10892"/>
                    </a:cubicBezTo>
                    <a:cubicBezTo>
                      <a:pt x="87689" y="10892"/>
                      <a:pt x="86304" y="11174"/>
                      <a:pt x="85038" y="11670"/>
                    </a:cubicBezTo>
                    <a:cubicBezTo>
                      <a:pt x="82194" y="12784"/>
                      <a:pt x="79966" y="15268"/>
                      <a:pt x="77653" y="17256"/>
                    </a:cubicBezTo>
                    <a:cubicBezTo>
                      <a:pt x="82862" y="18232"/>
                      <a:pt x="87026" y="22105"/>
                      <a:pt x="90435" y="26148"/>
                    </a:cubicBezTo>
                    <a:cubicBezTo>
                      <a:pt x="94770" y="31289"/>
                      <a:pt x="98711" y="37320"/>
                      <a:pt x="105308" y="39736"/>
                    </a:cubicBezTo>
                    <a:cubicBezTo>
                      <a:pt x="108011" y="40726"/>
                      <a:pt x="110831" y="41161"/>
                      <a:pt x="113678" y="41161"/>
                    </a:cubicBezTo>
                    <a:cubicBezTo>
                      <a:pt x="119404" y="41161"/>
                      <a:pt x="125237" y="39404"/>
                      <a:pt x="130444" y="36874"/>
                    </a:cubicBezTo>
                    <a:cubicBezTo>
                      <a:pt x="138257" y="33105"/>
                      <a:pt x="145163" y="27708"/>
                      <a:pt x="152787" y="23578"/>
                    </a:cubicBezTo>
                    <a:cubicBezTo>
                      <a:pt x="161671" y="18754"/>
                      <a:pt x="171739" y="15691"/>
                      <a:pt x="181795" y="15691"/>
                    </a:cubicBezTo>
                    <a:cubicBezTo>
                      <a:pt x="184598" y="15691"/>
                      <a:pt x="187400" y="15929"/>
                      <a:pt x="190175" y="16433"/>
                    </a:cubicBezTo>
                    <a:cubicBezTo>
                      <a:pt x="202888" y="18729"/>
                      <a:pt x="214797" y="27262"/>
                      <a:pt x="219269" y="39393"/>
                    </a:cubicBezTo>
                    <a:cubicBezTo>
                      <a:pt x="222490" y="48097"/>
                      <a:pt x="221736" y="57693"/>
                      <a:pt x="222627" y="66945"/>
                    </a:cubicBezTo>
                    <a:cubicBezTo>
                      <a:pt x="223518" y="76198"/>
                      <a:pt x="226808" y="86238"/>
                      <a:pt x="234981" y="90659"/>
                    </a:cubicBezTo>
                    <a:cubicBezTo>
                      <a:pt x="238802" y="92570"/>
                      <a:pt x="242921" y="93393"/>
                      <a:pt x="247073" y="93393"/>
                    </a:cubicBezTo>
                    <a:cubicBezTo>
                      <a:pt x="252715" y="93393"/>
                      <a:pt x="258417" y="91873"/>
                      <a:pt x="263510" y="89494"/>
                    </a:cubicBezTo>
                    <a:cubicBezTo>
                      <a:pt x="267982" y="87404"/>
                      <a:pt x="272214" y="84594"/>
                      <a:pt x="275812" y="81184"/>
                    </a:cubicBezTo>
                    <a:cubicBezTo>
                      <a:pt x="276960" y="80087"/>
                      <a:pt x="279873" y="77688"/>
                      <a:pt x="279188" y="75769"/>
                    </a:cubicBezTo>
                    <a:cubicBezTo>
                      <a:pt x="278840" y="74816"/>
                      <a:pt x="278303" y="74518"/>
                      <a:pt x="277680" y="74518"/>
                    </a:cubicBezTo>
                    <a:cubicBezTo>
                      <a:pt x="276647" y="74518"/>
                      <a:pt x="275379" y="75336"/>
                      <a:pt x="274351" y="75336"/>
                    </a:cubicBezTo>
                    <a:cubicBezTo>
                      <a:pt x="273984" y="75336"/>
                      <a:pt x="273647" y="75231"/>
                      <a:pt x="273362" y="74947"/>
                    </a:cubicBezTo>
                    <a:cubicBezTo>
                      <a:pt x="272608" y="74210"/>
                      <a:pt x="273276" y="72942"/>
                      <a:pt x="273996" y="72171"/>
                    </a:cubicBezTo>
                    <a:cubicBezTo>
                      <a:pt x="283831" y="61839"/>
                      <a:pt x="299852" y="55825"/>
                      <a:pt x="313885" y="55260"/>
                    </a:cubicBezTo>
                    <a:cubicBezTo>
                      <a:pt x="313559" y="53683"/>
                      <a:pt x="313079" y="52004"/>
                      <a:pt x="312720" y="50342"/>
                    </a:cubicBezTo>
                    <a:cubicBezTo>
                      <a:pt x="312463" y="49108"/>
                      <a:pt x="312274" y="47892"/>
                      <a:pt x="312257" y="46727"/>
                    </a:cubicBezTo>
                    <a:cubicBezTo>
                      <a:pt x="312257" y="46042"/>
                      <a:pt x="313180" y="38948"/>
                      <a:pt x="313711" y="38948"/>
                    </a:cubicBezTo>
                    <a:cubicBezTo>
                      <a:pt x="313712" y="38948"/>
                      <a:pt x="313713" y="38948"/>
                      <a:pt x="313713" y="38948"/>
                    </a:cubicBezTo>
                    <a:lnTo>
                      <a:pt x="313713" y="38948"/>
                    </a:lnTo>
                    <a:cubicBezTo>
                      <a:pt x="312991" y="38925"/>
                      <a:pt x="312268" y="38913"/>
                      <a:pt x="311545" y="38913"/>
                    </a:cubicBezTo>
                    <a:cubicBezTo>
                      <a:pt x="302581" y="38913"/>
                      <a:pt x="293613" y="40677"/>
                      <a:pt x="285305" y="44054"/>
                    </a:cubicBezTo>
                    <a:cubicBezTo>
                      <a:pt x="278725" y="46744"/>
                      <a:pt x="272591" y="50428"/>
                      <a:pt x="266063" y="53255"/>
                    </a:cubicBezTo>
                    <a:cubicBezTo>
                      <a:pt x="260682" y="55585"/>
                      <a:pt x="254871" y="57345"/>
                      <a:pt x="249052" y="57345"/>
                    </a:cubicBezTo>
                    <a:cubicBezTo>
                      <a:pt x="247810" y="57345"/>
                      <a:pt x="246568" y="57265"/>
                      <a:pt x="245330" y="57093"/>
                    </a:cubicBezTo>
                    <a:cubicBezTo>
                      <a:pt x="244772" y="57020"/>
                      <a:pt x="244194" y="56927"/>
                      <a:pt x="243630" y="56927"/>
                    </a:cubicBezTo>
                    <a:cubicBezTo>
                      <a:pt x="243139" y="56927"/>
                      <a:pt x="242658" y="56997"/>
                      <a:pt x="242212" y="57213"/>
                    </a:cubicBezTo>
                    <a:cubicBezTo>
                      <a:pt x="239761" y="58412"/>
                      <a:pt x="242623" y="64272"/>
                      <a:pt x="242640" y="66277"/>
                    </a:cubicBezTo>
                    <a:cubicBezTo>
                      <a:pt x="242657" y="68316"/>
                      <a:pt x="241955" y="70475"/>
                      <a:pt x="240310" y="71674"/>
                    </a:cubicBezTo>
                    <a:cubicBezTo>
                      <a:pt x="239441" y="72295"/>
                      <a:pt x="238402" y="72573"/>
                      <a:pt x="237338" y="72573"/>
                    </a:cubicBezTo>
                    <a:cubicBezTo>
                      <a:pt x="235905" y="72573"/>
                      <a:pt x="234428" y="72067"/>
                      <a:pt x="233267" y="71212"/>
                    </a:cubicBezTo>
                    <a:cubicBezTo>
                      <a:pt x="231246" y="69721"/>
                      <a:pt x="230012" y="67408"/>
                      <a:pt x="229087" y="65060"/>
                    </a:cubicBezTo>
                    <a:cubicBezTo>
                      <a:pt x="225694" y="56408"/>
                      <a:pt x="225934" y="46384"/>
                      <a:pt x="229738" y="37903"/>
                    </a:cubicBezTo>
                    <a:cubicBezTo>
                      <a:pt x="230920" y="35264"/>
                      <a:pt x="232959" y="32145"/>
                      <a:pt x="235581" y="30758"/>
                    </a:cubicBezTo>
                    <a:cubicBezTo>
                      <a:pt x="236502" y="30266"/>
                      <a:pt x="237563" y="29990"/>
                      <a:pt x="238607" y="29990"/>
                    </a:cubicBezTo>
                    <a:cubicBezTo>
                      <a:pt x="239601" y="29990"/>
                      <a:pt x="240579" y="30240"/>
                      <a:pt x="241406" y="30792"/>
                    </a:cubicBezTo>
                    <a:cubicBezTo>
                      <a:pt x="242398" y="31470"/>
                      <a:pt x="243279" y="32578"/>
                      <a:pt x="244463" y="32578"/>
                    </a:cubicBezTo>
                    <a:cubicBezTo>
                      <a:pt x="244506" y="32578"/>
                      <a:pt x="244549" y="32577"/>
                      <a:pt x="244593" y="32574"/>
                    </a:cubicBezTo>
                    <a:cubicBezTo>
                      <a:pt x="245416" y="32522"/>
                      <a:pt x="246118" y="31871"/>
                      <a:pt x="246444" y="31100"/>
                    </a:cubicBezTo>
                    <a:cubicBezTo>
                      <a:pt x="246769" y="30346"/>
                      <a:pt x="246804" y="29490"/>
                      <a:pt x="246769" y="28650"/>
                    </a:cubicBezTo>
                    <a:cubicBezTo>
                      <a:pt x="246529" y="22413"/>
                      <a:pt x="243377" y="16862"/>
                      <a:pt x="238870" y="12698"/>
                    </a:cubicBezTo>
                    <a:cubicBezTo>
                      <a:pt x="234878" y="8997"/>
                      <a:pt x="229806" y="6701"/>
                      <a:pt x="224666" y="4936"/>
                    </a:cubicBezTo>
                    <a:cubicBezTo>
                      <a:pt x="215138" y="1633"/>
                      <a:pt x="205050" y="0"/>
                      <a:pt x="194964" y="0"/>
                    </a:cubicBezTo>
                    <a:close/>
                    <a:moveTo>
                      <a:pt x="191845" y="39245"/>
                    </a:moveTo>
                    <a:cubicBezTo>
                      <a:pt x="190976" y="39245"/>
                      <a:pt x="190117" y="39387"/>
                      <a:pt x="189318" y="39736"/>
                    </a:cubicBezTo>
                    <a:cubicBezTo>
                      <a:pt x="187724" y="40438"/>
                      <a:pt x="186473" y="42152"/>
                      <a:pt x="186748" y="43882"/>
                    </a:cubicBezTo>
                    <a:cubicBezTo>
                      <a:pt x="187245" y="47087"/>
                      <a:pt x="191048" y="46607"/>
                      <a:pt x="193019" y="48629"/>
                    </a:cubicBezTo>
                    <a:cubicBezTo>
                      <a:pt x="194201" y="49845"/>
                      <a:pt x="195024" y="51353"/>
                      <a:pt x="195795" y="52861"/>
                    </a:cubicBezTo>
                    <a:cubicBezTo>
                      <a:pt x="196154" y="53563"/>
                      <a:pt x="196531" y="54300"/>
                      <a:pt x="197165" y="54746"/>
                    </a:cubicBezTo>
                    <a:cubicBezTo>
                      <a:pt x="197486" y="54965"/>
                      <a:pt x="197889" y="55093"/>
                      <a:pt x="198275" y="55093"/>
                    </a:cubicBezTo>
                    <a:cubicBezTo>
                      <a:pt x="198674" y="55093"/>
                      <a:pt x="199055" y="54956"/>
                      <a:pt x="199307" y="54643"/>
                    </a:cubicBezTo>
                    <a:cubicBezTo>
                      <a:pt x="199821" y="54026"/>
                      <a:pt x="199564" y="53101"/>
                      <a:pt x="199393" y="52312"/>
                    </a:cubicBezTo>
                    <a:cubicBezTo>
                      <a:pt x="199204" y="51507"/>
                      <a:pt x="199239" y="50462"/>
                      <a:pt x="199993" y="50154"/>
                    </a:cubicBezTo>
                    <a:cubicBezTo>
                      <a:pt x="200122" y="50101"/>
                      <a:pt x="200254" y="50078"/>
                      <a:pt x="200386" y="50078"/>
                    </a:cubicBezTo>
                    <a:cubicBezTo>
                      <a:pt x="200817" y="50078"/>
                      <a:pt x="201254" y="50320"/>
                      <a:pt x="201620" y="50582"/>
                    </a:cubicBezTo>
                    <a:cubicBezTo>
                      <a:pt x="204088" y="52432"/>
                      <a:pt x="205270" y="55928"/>
                      <a:pt x="204585" y="58926"/>
                    </a:cubicBezTo>
                    <a:cubicBezTo>
                      <a:pt x="204208" y="60554"/>
                      <a:pt x="203334" y="62011"/>
                      <a:pt x="202803" y="63587"/>
                    </a:cubicBezTo>
                    <a:cubicBezTo>
                      <a:pt x="202374" y="64838"/>
                      <a:pt x="202169" y="66123"/>
                      <a:pt x="202117" y="67425"/>
                    </a:cubicBezTo>
                    <a:cubicBezTo>
                      <a:pt x="202032" y="69241"/>
                      <a:pt x="202203" y="71075"/>
                      <a:pt x="202408" y="72857"/>
                    </a:cubicBezTo>
                    <a:cubicBezTo>
                      <a:pt x="202717" y="75786"/>
                      <a:pt x="202546" y="78836"/>
                      <a:pt x="202974" y="81715"/>
                    </a:cubicBezTo>
                    <a:cubicBezTo>
                      <a:pt x="203659" y="86358"/>
                      <a:pt x="205081" y="91910"/>
                      <a:pt x="209622" y="94206"/>
                    </a:cubicBezTo>
                    <a:cubicBezTo>
                      <a:pt x="210122" y="94456"/>
                      <a:pt x="210699" y="94658"/>
                      <a:pt x="211246" y="94658"/>
                    </a:cubicBezTo>
                    <a:cubicBezTo>
                      <a:pt x="211561" y="94658"/>
                      <a:pt x="211866" y="94591"/>
                      <a:pt x="212141" y="94429"/>
                    </a:cubicBezTo>
                    <a:cubicBezTo>
                      <a:pt x="213443" y="93658"/>
                      <a:pt x="212963" y="91704"/>
                      <a:pt x="212449" y="90299"/>
                    </a:cubicBezTo>
                    <a:cubicBezTo>
                      <a:pt x="210239" y="84337"/>
                      <a:pt x="210016" y="77860"/>
                      <a:pt x="209828" y="71520"/>
                    </a:cubicBezTo>
                    <a:cubicBezTo>
                      <a:pt x="209639" y="65163"/>
                      <a:pt x="209434" y="58686"/>
                      <a:pt x="207275" y="52724"/>
                    </a:cubicBezTo>
                    <a:cubicBezTo>
                      <a:pt x="205116" y="46744"/>
                      <a:pt x="200609" y="41261"/>
                      <a:pt x="194475" y="39616"/>
                    </a:cubicBezTo>
                    <a:cubicBezTo>
                      <a:pt x="193621" y="39392"/>
                      <a:pt x="192727" y="39245"/>
                      <a:pt x="191845" y="39245"/>
                    </a:cubicBezTo>
                    <a:close/>
                    <a:moveTo>
                      <a:pt x="226066" y="97655"/>
                    </a:moveTo>
                    <a:cubicBezTo>
                      <a:pt x="225971" y="97655"/>
                      <a:pt x="225875" y="97659"/>
                      <a:pt x="225780" y="97667"/>
                    </a:cubicBezTo>
                    <a:cubicBezTo>
                      <a:pt x="224358" y="97787"/>
                      <a:pt x="223107" y="98712"/>
                      <a:pt x="221685" y="98764"/>
                    </a:cubicBezTo>
                    <a:cubicBezTo>
                      <a:pt x="221633" y="98766"/>
                      <a:pt x="221581" y="98767"/>
                      <a:pt x="221530" y="98767"/>
                    </a:cubicBezTo>
                    <a:cubicBezTo>
                      <a:pt x="220388" y="98767"/>
                      <a:pt x="219303" y="98241"/>
                      <a:pt x="218172" y="98061"/>
                    </a:cubicBezTo>
                    <a:cubicBezTo>
                      <a:pt x="217824" y="98001"/>
                      <a:pt x="217516" y="97973"/>
                      <a:pt x="217247" y="97973"/>
                    </a:cubicBezTo>
                    <a:cubicBezTo>
                      <a:pt x="214369" y="97973"/>
                      <a:pt x="215847" y="101179"/>
                      <a:pt x="217555" y="102636"/>
                    </a:cubicBezTo>
                    <a:cubicBezTo>
                      <a:pt x="219434" y="104260"/>
                      <a:pt x="222066" y="105188"/>
                      <a:pt x="224574" y="105188"/>
                    </a:cubicBezTo>
                    <a:cubicBezTo>
                      <a:pt x="224765" y="105188"/>
                      <a:pt x="224956" y="105183"/>
                      <a:pt x="225146" y="105172"/>
                    </a:cubicBezTo>
                    <a:cubicBezTo>
                      <a:pt x="227853" y="105035"/>
                      <a:pt x="230749" y="103236"/>
                      <a:pt x="229566" y="100066"/>
                    </a:cubicBezTo>
                    <a:cubicBezTo>
                      <a:pt x="229035" y="98648"/>
                      <a:pt x="227564" y="97655"/>
                      <a:pt x="226066" y="97655"/>
                    </a:cubicBezTo>
                    <a:close/>
                    <a:moveTo>
                      <a:pt x="174177" y="95468"/>
                    </a:moveTo>
                    <a:cubicBezTo>
                      <a:pt x="174231" y="95468"/>
                      <a:pt x="174287" y="95475"/>
                      <a:pt x="174342" y="95491"/>
                    </a:cubicBezTo>
                    <a:cubicBezTo>
                      <a:pt x="174736" y="95628"/>
                      <a:pt x="174839" y="96142"/>
                      <a:pt x="174856" y="96553"/>
                    </a:cubicBezTo>
                    <a:cubicBezTo>
                      <a:pt x="175096" y="101882"/>
                      <a:pt x="173074" y="107022"/>
                      <a:pt x="172526" y="112283"/>
                    </a:cubicBezTo>
                    <a:cubicBezTo>
                      <a:pt x="172286" y="114613"/>
                      <a:pt x="171909" y="117954"/>
                      <a:pt x="172646" y="120164"/>
                    </a:cubicBezTo>
                    <a:cubicBezTo>
                      <a:pt x="172835" y="120747"/>
                      <a:pt x="172869" y="121535"/>
                      <a:pt x="172338" y="121844"/>
                    </a:cubicBezTo>
                    <a:cubicBezTo>
                      <a:pt x="172221" y="121908"/>
                      <a:pt x="172092" y="121936"/>
                      <a:pt x="171961" y="121936"/>
                    </a:cubicBezTo>
                    <a:cubicBezTo>
                      <a:pt x="171707" y="121936"/>
                      <a:pt x="171444" y="121830"/>
                      <a:pt x="171241" y="121672"/>
                    </a:cubicBezTo>
                    <a:cubicBezTo>
                      <a:pt x="169648" y="120404"/>
                      <a:pt x="169168" y="115692"/>
                      <a:pt x="168979" y="113808"/>
                    </a:cubicBezTo>
                    <a:cubicBezTo>
                      <a:pt x="168928" y="113362"/>
                      <a:pt x="168859" y="112865"/>
                      <a:pt x="168482" y="112608"/>
                    </a:cubicBezTo>
                    <a:cubicBezTo>
                      <a:pt x="168351" y="112524"/>
                      <a:pt x="168204" y="112487"/>
                      <a:pt x="168053" y="112487"/>
                    </a:cubicBezTo>
                    <a:cubicBezTo>
                      <a:pt x="167714" y="112487"/>
                      <a:pt x="167360" y="112678"/>
                      <a:pt x="167146" y="112951"/>
                    </a:cubicBezTo>
                    <a:cubicBezTo>
                      <a:pt x="166746" y="113445"/>
                      <a:pt x="166548" y="114334"/>
                      <a:pt x="166087" y="114334"/>
                    </a:cubicBezTo>
                    <a:cubicBezTo>
                      <a:pt x="165876" y="114334"/>
                      <a:pt x="165610" y="114148"/>
                      <a:pt x="165244" y="113653"/>
                    </a:cubicBezTo>
                    <a:cubicBezTo>
                      <a:pt x="164661" y="112848"/>
                      <a:pt x="164593" y="111700"/>
                      <a:pt x="164799" y="110483"/>
                    </a:cubicBezTo>
                    <a:cubicBezTo>
                      <a:pt x="165175" y="108342"/>
                      <a:pt x="166461" y="105977"/>
                      <a:pt x="167369" y="104778"/>
                    </a:cubicBezTo>
                    <a:cubicBezTo>
                      <a:pt x="168739" y="103013"/>
                      <a:pt x="170333" y="102208"/>
                      <a:pt x="171241" y="99963"/>
                    </a:cubicBezTo>
                    <a:cubicBezTo>
                      <a:pt x="171824" y="98541"/>
                      <a:pt x="172320" y="97033"/>
                      <a:pt x="173383" y="95902"/>
                    </a:cubicBezTo>
                    <a:cubicBezTo>
                      <a:pt x="173600" y="95685"/>
                      <a:pt x="173878" y="95468"/>
                      <a:pt x="174177" y="95468"/>
                    </a:cubicBezTo>
                    <a:close/>
                    <a:moveTo>
                      <a:pt x="130119" y="120018"/>
                    </a:moveTo>
                    <a:cubicBezTo>
                      <a:pt x="129263" y="120018"/>
                      <a:pt x="128338" y="120505"/>
                      <a:pt x="128148" y="121330"/>
                    </a:cubicBezTo>
                    <a:cubicBezTo>
                      <a:pt x="127977" y="122135"/>
                      <a:pt x="128474" y="122923"/>
                      <a:pt x="129090" y="123471"/>
                    </a:cubicBezTo>
                    <a:cubicBezTo>
                      <a:pt x="130307" y="124585"/>
                      <a:pt x="131952" y="125099"/>
                      <a:pt x="133528" y="125579"/>
                    </a:cubicBezTo>
                    <a:cubicBezTo>
                      <a:pt x="133766" y="125658"/>
                      <a:pt x="134021" y="125726"/>
                      <a:pt x="134264" y="125726"/>
                    </a:cubicBezTo>
                    <a:cubicBezTo>
                      <a:pt x="134440" y="125726"/>
                      <a:pt x="134610" y="125690"/>
                      <a:pt x="134762" y="125596"/>
                    </a:cubicBezTo>
                    <a:cubicBezTo>
                      <a:pt x="135088" y="125373"/>
                      <a:pt x="135173" y="124928"/>
                      <a:pt x="135156" y="124534"/>
                    </a:cubicBezTo>
                    <a:cubicBezTo>
                      <a:pt x="135070" y="122495"/>
                      <a:pt x="132243" y="120199"/>
                      <a:pt x="130324" y="120027"/>
                    </a:cubicBezTo>
                    <a:cubicBezTo>
                      <a:pt x="130257" y="120021"/>
                      <a:pt x="130188" y="120018"/>
                      <a:pt x="130119" y="120018"/>
                    </a:cubicBezTo>
                    <a:close/>
                    <a:moveTo>
                      <a:pt x="210840" y="136685"/>
                    </a:moveTo>
                    <a:cubicBezTo>
                      <a:pt x="211675" y="136685"/>
                      <a:pt x="212561" y="136915"/>
                      <a:pt x="213083" y="137247"/>
                    </a:cubicBezTo>
                    <a:cubicBezTo>
                      <a:pt x="214334" y="138035"/>
                      <a:pt x="215328" y="139218"/>
                      <a:pt x="215876" y="140588"/>
                    </a:cubicBezTo>
                    <a:cubicBezTo>
                      <a:pt x="216047" y="141017"/>
                      <a:pt x="216167" y="141565"/>
                      <a:pt x="215859" y="141908"/>
                    </a:cubicBezTo>
                    <a:cubicBezTo>
                      <a:pt x="215678" y="142121"/>
                      <a:pt x="215398" y="142188"/>
                      <a:pt x="215105" y="142188"/>
                    </a:cubicBezTo>
                    <a:cubicBezTo>
                      <a:pt x="214926" y="142188"/>
                      <a:pt x="214743" y="142163"/>
                      <a:pt x="214574" y="142131"/>
                    </a:cubicBezTo>
                    <a:cubicBezTo>
                      <a:pt x="212998" y="141805"/>
                      <a:pt x="209399" y="140537"/>
                      <a:pt x="208868" y="138755"/>
                    </a:cubicBezTo>
                    <a:cubicBezTo>
                      <a:pt x="208412" y="137222"/>
                      <a:pt x="209565" y="136685"/>
                      <a:pt x="210840" y="136685"/>
                    </a:cubicBezTo>
                    <a:close/>
                    <a:moveTo>
                      <a:pt x="70904" y="145048"/>
                    </a:moveTo>
                    <a:cubicBezTo>
                      <a:pt x="70526" y="145048"/>
                      <a:pt x="70145" y="145110"/>
                      <a:pt x="69771" y="145180"/>
                    </a:cubicBezTo>
                    <a:lnTo>
                      <a:pt x="59611" y="146808"/>
                    </a:lnTo>
                    <a:cubicBezTo>
                      <a:pt x="58171" y="147048"/>
                      <a:pt x="55841" y="147785"/>
                      <a:pt x="56372" y="149772"/>
                    </a:cubicBezTo>
                    <a:cubicBezTo>
                      <a:pt x="56749" y="151143"/>
                      <a:pt x="58428" y="151246"/>
                      <a:pt x="59611" y="151383"/>
                    </a:cubicBezTo>
                    <a:cubicBezTo>
                      <a:pt x="60218" y="151445"/>
                      <a:pt x="60828" y="151475"/>
                      <a:pt x="61437" y="151475"/>
                    </a:cubicBezTo>
                    <a:cubicBezTo>
                      <a:pt x="64905" y="151475"/>
                      <a:pt x="68365" y="150490"/>
                      <a:pt x="71279" y="148624"/>
                    </a:cubicBezTo>
                    <a:cubicBezTo>
                      <a:pt x="72187" y="148042"/>
                      <a:pt x="73147" y="147048"/>
                      <a:pt x="72753" y="146037"/>
                    </a:cubicBezTo>
                    <a:cubicBezTo>
                      <a:pt x="72547" y="145523"/>
                      <a:pt x="71999" y="145198"/>
                      <a:pt x="71433" y="145095"/>
                    </a:cubicBezTo>
                    <a:cubicBezTo>
                      <a:pt x="71258" y="145062"/>
                      <a:pt x="71082" y="145048"/>
                      <a:pt x="70904" y="145048"/>
                    </a:cubicBezTo>
                    <a:close/>
                    <a:moveTo>
                      <a:pt x="12493" y="120351"/>
                    </a:moveTo>
                    <a:cubicBezTo>
                      <a:pt x="12291" y="120351"/>
                      <a:pt x="12090" y="120363"/>
                      <a:pt x="11891" y="120387"/>
                    </a:cubicBezTo>
                    <a:cubicBezTo>
                      <a:pt x="7522" y="120935"/>
                      <a:pt x="6682" y="127841"/>
                      <a:pt x="6922" y="131199"/>
                    </a:cubicBezTo>
                    <a:cubicBezTo>
                      <a:pt x="6991" y="132124"/>
                      <a:pt x="7162" y="133067"/>
                      <a:pt x="7676" y="133820"/>
                    </a:cubicBezTo>
                    <a:cubicBezTo>
                      <a:pt x="8670" y="135225"/>
                      <a:pt x="10555" y="135568"/>
                      <a:pt x="12217" y="136048"/>
                    </a:cubicBezTo>
                    <a:cubicBezTo>
                      <a:pt x="15284" y="136939"/>
                      <a:pt x="18111" y="138704"/>
                      <a:pt x="20236" y="141085"/>
                    </a:cubicBezTo>
                    <a:cubicBezTo>
                      <a:pt x="22532" y="143638"/>
                      <a:pt x="24005" y="146808"/>
                      <a:pt x="25890" y="149687"/>
                    </a:cubicBezTo>
                    <a:cubicBezTo>
                      <a:pt x="29035" y="154461"/>
                      <a:pt x="33741" y="158185"/>
                      <a:pt x="39353" y="158185"/>
                    </a:cubicBezTo>
                    <a:cubicBezTo>
                      <a:pt x="40468" y="158185"/>
                      <a:pt x="41620" y="158038"/>
                      <a:pt x="42802" y="157723"/>
                    </a:cubicBezTo>
                    <a:cubicBezTo>
                      <a:pt x="43624" y="157517"/>
                      <a:pt x="44532" y="157072"/>
                      <a:pt x="44652" y="156249"/>
                    </a:cubicBezTo>
                    <a:cubicBezTo>
                      <a:pt x="44738" y="155650"/>
                      <a:pt x="44378" y="155101"/>
                      <a:pt x="44310" y="154519"/>
                    </a:cubicBezTo>
                    <a:cubicBezTo>
                      <a:pt x="44155" y="153388"/>
                      <a:pt x="45081" y="152377"/>
                      <a:pt x="46074" y="151863"/>
                    </a:cubicBezTo>
                    <a:cubicBezTo>
                      <a:pt x="47085" y="151332"/>
                      <a:pt x="48233" y="151092"/>
                      <a:pt x="49193" y="150492"/>
                    </a:cubicBezTo>
                    <a:cubicBezTo>
                      <a:pt x="50152" y="149892"/>
                      <a:pt x="50923" y="148727"/>
                      <a:pt x="50546" y="147648"/>
                    </a:cubicBezTo>
                    <a:cubicBezTo>
                      <a:pt x="50032" y="146226"/>
                      <a:pt x="48113" y="146140"/>
                      <a:pt x="46606" y="146037"/>
                    </a:cubicBezTo>
                    <a:cubicBezTo>
                      <a:pt x="43504" y="145814"/>
                      <a:pt x="40506" y="144409"/>
                      <a:pt x="38347" y="142165"/>
                    </a:cubicBezTo>
                    <a:cubicBezTo>
                      <a:pt x="37632" y="141408"/>
                      <a:pt x="36711" y="140491"/>
                      <a:pt x="35772" y="140491"/>
                    </a:cubicBezTo>
                    <a:cubicBezTo>
                      <a:pt x="35562" y="140491"/>
                      <a:pt x="35352" y="140537"/>
                      <a:pt x="35143" y="140640"/>
                    </a:cubicBezTo>
                    <a:cubicBezTo>
                      <a:pt x="34440" y="140983"/>
                      <a:pt x="34166" y="141925"/>
                      <a:pt x="34337" y="142696"/>
                    </a:cubicBezTo>
                    <a:cubicBezTo>
                      <a:pt x="34509" y="143467"/>
                      <a:pt x="35006" y="144135"/>
                      <a:pt x="35485" y="144752"/>
                    </a:cubicBezTo>
                    <a:cubicBezTo>
                      <a:pt x="36393" y="145934"/>
                      <a:pt x="37302" y="147100"/>
                      <a:pt x="38210" y="148265"/>
                    </a:cubicBezTo>
                    <a:cubicBezTo>
                      <a:pt x="38741" y="148967"/>
                      <a:pt x="39957" y="150081"/>
                      <a:pt x="38398" y="150321"/>
                    </a:cubicBezTo>
                    <a:cubicBezTo>
                      <a:pt x="38176" y="150355"/>
                      <a:pt x="37958" y="150372"/>
                      <a:pt x="37742" y="150372"/>
                    </a:cubicBezTo>
                    <a:cubicBezTo>
                      <a:pt x="33674" y="150372"/>
                      <a:pt x="30849" y="144446"/>
                      <a:pt x="29694" y="141257"/>
                    </a:cubicBezTo>
                    <a:cubicBezTo>
                      <a:pt x="28769" y="138738"/>
                      <a:pt x="28135" y="136099"/>
                      <a:pt x="27072" y="133632"/>
                    </a:cubicBezTo>
                    <a:cubicBezTo>
                      <a:pt x="26044" y="131199"/>
                      <a:pt x="24588" y="128937"/>
                      <a:pt x="22823" y="126967"/>
                    </a:cubicBezTo>
                    <a:cubicBezTo>
                      <a:pt x="20579" y="124446"/>
                      <a:pt x="16266" y="120351"/>
                      <a:pt x="12493" y="120351"/>
                    </a:cubicBezTo>
                    <a:close/>
                    <a:moveTo>
                      <a:pt x="107624" y="145462"/>
                    </a:moveTo>
                    <a:cubicBezTo>
                      <a:pt x="106768" y="145462"/>
                      <a:pt x="106234" y="145893"/>
                      <a:pt x="106679" y="147219"/>
                    </a:cubicBezTo>
                    <a:cubicBezTo>
                      <a:pt x="106936" y="147973"/>
                      <a:pt x="107553" y="148539"/>
                      <a:pt x="108101" y="149121"/>
                    </a:cubicBezTo>
                    <a:cubicBezTo>
                      <a:pt x="109146" y="150252"/>
                      <a:pt x="109968" y="151606"/>
                      <a:pt x="110500" y="153045"/>
                    </a:cubicBezTo>
                    <a:cubicBezTo>
                      <a:pt x="111134" y="154776"/>
                      <a:pt x="111356" y="156643"/>
                      <a:pt x="112110" y="158305"/>
                    </a:cubicBezTo>
                    <a:cubicBezTo>
                      <a:pt x="112679" y="159590"/>
                      <a:pt x="114578" y="161719"/>
                      <a:pt x="116103" y="161719"/>
                    </a:cubicBezTo>
                    <a:cubicBezTo>
                      <a:pt x="116369" y="161719"/>
                      <a:pt x="116623" y="161654"/>
                      <a:pt x="116857" y="161509"/>
                    </a:cubicBezTo>
                    <a:cubicBezTo>
                      <a:pt x="117114" y="161355"/>
                      <a:pt x="117336" y="161115"/>
                      <a:pt x="117525" y="160756"/>
                    </a:cubicBezTo>
                    <a:cubicBezTo>
                      <a:pt x="118810" y="158408"/>
                      <a:pt x="117148" y="153799"/>
                      <a:pt x="115966" y="151726"/>
                    </a:cubicBezTo>
                    <a:cubicBezTo>
                      <a:pt x="114869" y="149790"/>
                      <a:pt x="113207" y="147973"/>
                      <a:pt x="111339" y="146757"/>
                    </a:cubicBezTo>
                    <a:cubicBezTo>
                      <a:pt x="110724" y="146344"/>
                      <a:pt x="108846" y="145462"/>
                      <a:pt x="107624" y="145462"/>
                    </a:cubicBezTo>
                    <a:close/>
                    <a:moveTo>
                      <a:pt x="18259" y="22189"/>
                    </a:moveTo>
                    <a:cubicBezTo>
                      <a:pt x="12122" y="22189"/>
                      <a:pt x="5996" y="23792"/>
                      <a:pt x="754" y="27142"/>
                    </a:cubicBezTo>
                    <a:cubicBezTo>
                      <a:pt x="1508" y="32642"/>
                      <a:pt x="720" y="37543"/>
                      <a:pt x="0" y="43060"/>
                    </a:cubicBezTo>
                    <a:cubicBezTo>
                      <a:pt x="9955" y="41227"/>
                      <a:pt x="19653" y="40267"/>
                      <a:pt x="29728" y="39325"/>
                    </a:cubicBezTo>
                    <a:cubicBezTo>
                      <a:pt x="31744" y="39135"/>
                      <a:pt x="34037" y="38850"/>
                      <a:pt x="36296" y="38850"/>
                    </a:cubicBezTo>
                    <a:cubicBezTo>
                      <a:pt x="39126" y="38850"/>
                      <a:pt x="41903" y="39297"/>
                      <a:pt x="44018" y="40935"/>
                    </a:cubicBezTo>
                    <a:cubicBezTo>
                      <a:pt x="47531" y="43660"/>
                      <a:pt x="49793" y="48046"/>
                      <a:pt x="49724" y="52501"/>
                    </a:cubicBezTo>
                    <a:cubicBezTo>
                      <a:pt x="49707" y="53409"/>
                      <a:pt x="49501" y="54471"/>
                      <a:pt x="48696" y="54883"/>
                    </a:cubicBezTo>
                    <a:cubicBezTo>
                      <a:pt x="48474" y="54997"/>
                      <a:pt x="48258" y="55047"/>
                      <a:pt x="48045" y="55047"/>
                    </a:cubicBezTo>
                    <a:cubicBezTo>
                      <a:pt x="46759" y="55047"/>
                      <a:pt x="45598" y="53223"/>
                      <a:pt x="44172" y="52724"/>
                    </a:cubicBezTo>
                    <a:cubicBezTo>
                      <a:pt x="43922" y="52633"/>
                      <a:pt x="43672" y="52592"/>
                      <a:pt x="43427" y="52592"/>
                    </a:cubicBezTo>
                    <a:cubicBezTo>
                      <a:pt x="41625" y="52592"/>
                      <a:pt x="40075" y="54854"/>
                      <a:pt x="40437" y="56785"/>
                    </a:cubicBezTo>
                    <a:cubicBezTo>
                      <a:pt x="40831" y="58961"/>
                      <a:pt x="42682" y="60554"/>
                      <a:pt x="44464" y="61908"/>
                    </a:cubicBezTo>
                    <a:cubicBezTo>
                      <a:pt x="47514" y="64238"/>
                      <a:pt x="50684" y="66431"/>
                      <a:pt x="53956" y="68453"/>
                    </a:cubicBezTo>
                    <a:cubicBezTo>
                      <a:pt x="56321" y="69909"/>
                      <a:pt x="59696" y="71075"/>
                      <a:pt x="61410" y="73336"/>
                    </a:cubicBezTo>
                    <a:cubicBezTo>
                      <a:pt x="62712" y="75015"/>
                      <a:pt x="63157" y="77534"/>
                      <a:pt x="64048" y="79453"/>
                    </a:cubicBezTo>
                    <a:cubicBezTo>
                      <a:pt x="65436" y="82469"/>
                      <a:pt x="66995" y="85502"/>
                      <a:pt x="69326" y="87918"/>
                    </a:cubicBezTo>
                    <a:cubicBezTo>
                      <a:pt x="72564" y="91242"/>
                      <a:pt x="77105" y="93144"/>
                      <a:pt x="81714" y="93640"/>
                    </a:cubicBezTo>
                    <a:cubicBezTo>
                      <a:pt x="82858" y="93765"/>
                      <a:pt x="83996" y="93824"/>
                      <a:pt x="85125" y="93824"/>
                    </a:cubicBezTo>
                    <a:cubicBezTo>
                      <a:pt x="96781" y="93824"/>
                      <a:pt x="107567" y="87454"/>
                      <a:pt x="115846" y="79659"/>
                    </a:cubicBezTo>
                    <a:cubicBezTo>
                      <a:pt x="121586" y="74244"/>
                      <a:pt x="126880" y="68247"/>
                      <a:pt x="133443" y="63844"/>
                    </a:cubicBezTo>
                    <a:cubicBezTo>
                      <a:pt x="138474" y="60445"/>
                      <a:pt x="144498" y="58050"/>
                      <a:pt x="150480" y="58050"/>
                    </a:cubicBezTo>
                    <a:cubicBezTo>
                      <a:pt x="152279" y="58050"/>
                      <a:pt x="154074" y="58266"/>
                      <a:pt x="155837" y="58738"/>
                    </a:cubicBezTo>
                    <a:cubicBezTo>
                      <a:pt x="159812" y="59800"/>
                      <a:pt x="164079" y="63535"/>
                      <a:pt x="166872" y="66500"/>
                    </a:cubicBezTo>
                    <a:cubicBezTo>
                      <a:pt x="170282" y="70132"/>
                      <a:pt x="172646" y="74758"/>
                      <a:pt x="173451" y="79693"/>
                    </a:cubicBezTo>
                    <a:cubicBezTo>
                      <a:pt x="174291" y="84936"/>
                      <a:pt x="173349" y="90402"/>
                      <a:pt x="170950" y="95131"/>
                    </a:cubicBezTo>
                    <a:cubicBezTo>
                      <a:pt x="168482" y="99980"/>
                      <a:pt x="163651" y="103938"/>
                      <a:pt x="162503" y="109455"/>
                    </a:cubicBezTo>
                    <a:cubicBezTo>
                      <a:pt x="161389" y="114767"/>
                      <a:pt x="164901" y="121981"/>
                      <a:pt x="167249" y="126658"/>
                    </a:cubicBezTo>
                    <a:cubicBezTo>
                      <a:pt x="171926" y="136048"/>
                      <a:pt x="177941" y="145814"/>
                      <a:pt x="187159" y="151349"/>
                    </a:cubicBezTo>
                    <a:cubicBezTo>
                      <a:pt x="190500" y="153336"/>
                      <a:pt x="194150" y="154844"/>
                      <a:pt x="197954" y="155701"/>
                    </a:cubicBezTo>
                    <a:cubicBezTo>
                      <a:pt x="198882" y="155915"/>
                      <a:pt x="199783" y="155997"/>
                      <a:pt x="200670" y="155997"/>
                    </a:cubicBezTo>
                    <a:cubicBezTo>
                      <a:pt x="203554" y="155997"/>
                      <a:pt x="206281" y="155131"/>
                      <a:pt x="209248" y="155131"/>
                    </a:cubicBezTo>
                    <a:cubicBezTo>
                      <a:pt x="209597" y="155131"/>
                      <a:pt x="209950" y="155143"/>
                      <a:pt x="210307" y="155170"/>
                    </a:cubicBezTo>
                    <a:cubicBezTo>
                      <a:pt x="213049" y="155393"/>
                      <a:pt x="215585" y="156712"/>
                      <a:pt x="218018" y="157997"/>
                    </a:cubicBezTo>
                    <a:cubicBezTo>
                      <a:pt x="222119" y="160180"/>
                      <a:pt x="225383" y="162576"/>
                      <a:pt x="229824" y="162576"/>
                    </a:cubicBezTo>
                    <a:cubicBezTo>
                      <a:pt x="230263" y="162576"/>
                      <a:pt x="230713" y="162553"/>
                      <a:pt x="231177" y="162503"/>
                    </a:cubicBezTo>
                    <a:cubicBezTo>
                      <a:pt x="235820" y="162006"/>
                      <a:pt x="240173" y="161424"/>
                      <a:pt x="244542" y="159693"/>
                    </a:cubicBezTo>
                    <a:cubicBezTo>
                      <a:pt x="253041" y="156335"/>
                      <a:pt x="260477" y="150149"/>
                      <a:pt x="265035" y="142216"/>
                    </a:cubicBezTo>
                    <a:cubicBezTo>
                      <a:pt x="269181" y="135037"/>
                      <a:pt x="271049" y="126812"/>
                      <a:pt x="273311" y="118845"/>
                    </a:cubicBezTo>
                    <a:cubicBezTo>
                      <a:pt x="275589" y="110878"/>
                      <a:pt x="278485" y="102790"/>
                      <a:pt x="284174" y="96759"/>
                    </a:cubicBezTo>
                    <a:cubicBezTo>
                      <a:pt x="288386" y="92319"/>
                      <a:pt x="294484" y="89289"/>
                      <a:pt x="300462" y="89289"/>
                    </a:cubicBezTo>
                    <a:cubicBezTo>
                      <a:pt x="302583" y="89289"/>
                      <a:pt x="304688" y="89671"/>
                      <a:pt x="306688" y="90505"/>
                    </a:cubicBezTo>
                    <a:cubicBezTo>
                      <a:pt x="305917" y="90179"/>
                      <a:pt x="306620" y="84594"/>
                      <a:pt x="306089" y="83668"/>
                    </a:cubicBezTo>
                    <a:cubicBezTo>
                      <a:pt x="305530" y="82670"/>
                      <a:pt x="304622" y="82438"/>
                      <a:pt x="303613" y="82438"/>
                    </a:cubicBezTo>
                    <a:cubicBezTo>
                      <a:pt x="303012" y="82438"/>
                      <a:pt x="302374" y="82520"/>
                      <a:pt x="301754" y="82572"/>
                    </a:cubicBezTo>
                    <a:cubicBezTo>
                      <a:pt x="297504" y="82897"/>
                      <a:pt x="293443" y="84354"/>
                      <a:pt x="289742" y="86444"/>
                    </a:cubicBezTo>
                    <a:cubicBezTo>
                      <a:pt x="282118" y="90762"/>
                      <a:pt x="276035" y="97581"/>
                      <a:pt x="271015" y="104641"/>
                    </a:cubicBezTo>
                    <a:cubicBezTo>
                      <a:pt x="262704" y="116361"/>
                      <a:pt x="255165" y="129811"/>
                      <a:pt x="242160" y="135894"/>
                    </a:cubicBezTo>
                    <a:cubicBezTo>
                      <a:pt x="237639" y="138007"/>
                      <a:pt x="232962" y="139243"/>
                      <a:pt x="228369" y="139243"/>
                    </a:cubicBezTo>
                    <a:cubicBezTo>
                      <a:pt x="223354" y="139243"/>
                      <a:pt x="218439" y="137768"/>
                      <a:pt x="213940" y="134352"/>
                    </a:cubicBezTo>
                    <a:cubicBezTo>
                      <a:pt x="210890" y="132038"/>
                      <a:pt x="208234" y="129211"/>
                      <a:pt x="205081" y="127035"/>
                    </a:cubicBezTo>
                    <a:cubicBezTo>
                      <a:pt x="204605" y="126714"/>
                      <a:pt x="204004" y="126400"/>
                      <a:pt x="203458" y="126400"/>
                    </a:cubicBezTo>
                    <a:cubicBezTo>
                      <a:pt x="203218" y="126400"/>
                      <a:pt x="202989" y="126461"/>
                      <a:pt x="202785" y="126607"/>
                    </a:cubicBezTo>
                    <a:cubicBezTo>
                      <a:pt x="202083" y="127104"/>
                      <a:pt x="202237" y="128166"/>
                      <a:pt x="202443" y="128989"/>
                    </a:cubicBezTo>
                    <a:cubicBezTo>
                      <a:pt x="203025" y="131199"/>
                      <a:pt x="204550" y="134232"/>
                      <a:pt x="201535" y="135088"/>
                    </a:cubicBezTo>
                    <a:cubicBezTo>
                      <a:pt x="201211" y="135180"/>
                      <a:pt x="200885" y="135222"/>
                      <a:pt x="200561" y="135222"/>
                    </a:cubicBezTo>
                    <a:cubicBezTo>
                      <a:pt x="198154" y="135222"/>
                      <a:pt x="195783" y="132914"/>
                      <a:pt x="194304" y="131404"/>
                    </a:cubicBezTo>
                    <a:cubicBezTo>
                      <a:pt x="190534" y="127584"/>
                      <a:pt x="186919" y="123351"/>
                      <a:pt x="185377" y="118211"/>
                    </a:cubicBezTo>
                    <a:cubicBezTo>
                      <a:pt x="184931" y="116738"/>
                      <a:pt x="184674" y="115144"/>
                      <a:pt x="185188" y="113705"/>
                    </a:cubicBezTo>
                    <a:cubicBezTo>
                      <a:pt x="185652" y="112391"/>
                      <a:pt x="186910" y="111300"/>
                      <a:pt x="188246" y="111300"/>
                    </a:cubicBezTo>
                    <a:cubicBezTo>
                      <a:pt x="188392" y="111300"/>
                      <a:pt x="188538" y="111313"/>
                      <a:pt x="188684" y="111340"/>
                    </a:cubicBezTo>
                    <a:cubicBezTo>
                      <a:pt x="189215" y="111443"/>
                      <a:pt x="189712" y="111717"/>
                      <a:pt x="190243" y="111786"/>
                    </a:cubicBezTo>
                    <a:cubicBezTo>
                      <a:pt x="190349" y="111800"/>
                      <a:pt x="190454" y="111807"/>
                      <a:pt x="190556" y="111807"/>
                    </a:cubicBezTo>
                    <a:cubicBezTo>
                      <a:pt x="192493" y="111807"/>
                      <a:pt x="193649" y="109262"/>
                      <a:pt x="193567" y="107211"/>
                    </a:cubicBezTo>
                    <a:cubicBezTo>
                      <a:pt x="193207" y="97667"/>
                      <a:pt x="197200" y="88414"/>
                      <a:pt x="196891" y="78768"/>
                    </a:cubicBezTo>
                    <a:cubicBezTo>
                      <a:pt x="196480" y="66226"/>
                      <a:pt x="187587" y="55911"/>
                      <a:pt x="176518" y="50942"/>
                    </a:cubicBezTo>
                    <a:cubicBezTo>
                      <a:pt x="170810" y="48373"/>
                      <a:pt x="163349" y="47793"/>
                      <a:pt x="156874" y="47793"/>
                    </a:cubicBezTo>
                    <a:cubicBezTo>
                      <a:pt x="155964" y="47793"/>
                      <a:pt x="155073" y="47804"/>
                      <a:pt x="154209" y="47823"/>
                    </a:cubicBezTo>
                    <a:cubicBezTo>
                      <a:pt x="146825" y="47995"/>
                      <a:pt x="139457" y="49314"/>
                      <a:pt x="132500" y="51781"/>
                    </a:cubicBezTo>
                    <a:cubicBezTo>
                      <a:pt x="129570" y="52809"/>
                      <a:pt x="126315" y="54557"/>
                      <a:pt x="125921" y="57624"/>
                    </a:cubicBezTo>
                    <a:cubicBezTo>
                      <a:pt x="125818" y="58567"/>
                      <a:pt x="125989" y="59526"/>
                      <a:pt x="125835" y="60468"/>
                    </a:cubicBezTo>
                    <a:cubicBezTo>
                      <a:pt x="125561" y="62062"/>
                      <a:pt x="124310" y="63347"/>
                      <a:pt x="122871" y="64084"/>
                    </a:cubicBezTo>
                    <a:cubicBezTo>
                      <a:pt x="119012" y="66040"/>
                      <a:pt x="114165" y="66985"/>
                      <a:pt x="109333" y="66985"/>
                    </a:cubicBezTo>
                    <a:cubicBezTo>
                      <a:pt x="104724" y="66985"/>
                      <a:pt x="100129" y="66125"/>
                      <a:pt x="96415" y="64461"/>
                    </a:cubicBezTo>
                    <a:cubicBezTo>
                      <a:pt x="89476" y="61342"/>
                      <a:pt x="83770" y="55054"/>
                      <a:pt x="76214" y="54317"/>
                    </a:cubicBezTo>
                    <a:cubicBezTo>
                      <a:pt x="75676" y="54265"/>
                      <a:pt x="75137" y="54243"/>
                      <a:pt x="74596" y="54243"/>
                    </a:cubicBezTo>
                    <a:cubicBezTo>
                      <a:pt x="71170" y="54243"/>
                      <a:pt x="67692" y="55142"/>
                      <a:pt x="64318" y="55142"/>
                    </a:cubicBezTo>
                    <a:cubicBezTo>
                      <a:pt x="62945" y="55142"/>
                      <a:pt x="61590" y="54993"/>
                      <a:pt x="60262" y="54574"/>
                    </a:cubicBezTo>
                    <a:cubicBezTo>
                      <a:pt x="53048" y="52295"/>
                      <a:pt x="50546" y="43643"/>
                      <a:pt x="46571" y="37200"/>
                    </a:cubicBezTo>
                    <a:cubicBezTo>
                      <a:pt x="40602" y="27484"/>
                      <a:pt x="29414" y="22189"/>
                      <a:pt x="18259" y="22189"/>
                    </a:cubicBezTo>
                    <a:close/>
                    <a:moveTo>
                      <a:pt x="121624" y="151807"/>
                    </a:moveTo>
                    <a:cubicBezTo>
                      <a:pt x="121377" y="151807"/>
                      <a:pt x="121134" y="151866"/>
                      <a:pt x="120917" y="152000"/>
                    </a:cubicBezTo>
                    <a:cubicBezTo>
                      <a:pt x="118210" y="153611"/>
                      <a:pt x="122048" y="161852"/>
                      <a:pt x="123196" y="163548"/>
                    </a:cubicBezTo>
                    <a:cubicBezTo>
                      <a:pt x="124790" y="165913"/>
                      <a:pt x="127394" y="167746"/>
                      <a:pt x="130256" y="167781"/>
                    </a:cubicBezTo>
                    <a:cubicBezTo>
                      <a:pt x="130287" y="167781"/>
                      <a:pt x="130319" y="167782"/>
                      <a:pt x="130352" y="167782"/>
                    </a:cubicBezTo>
                    <a:cubicBezTo>
                      <a:pt x="131048" y="167782"/>
                      <a:pt x="131831" y="167599"/>
                      <a:pt x="132192" y="167010"/>
                    </a:cubicBezTo>
                    <a:cubicBezTo>
                      <a:pt x="132483" y="166496"/>
                      <a:pt x="132380" y="165827"/>
                      <a:pt x="132089" y="165313"/>
                    </a:cubicBezTo>
                    <a:cubicBezTo>
                      <a:pt x="131798" y="164799"/>
                      <a:pt x="131335" y="164405"/>
                      <a:pt x="130890" y="164011"/>
                    </a:cubicBezTo>
                    <a:cubicBezTo>
                      <a:pt x="127977" y="161390"/>
                      <a:pt x="125664" y="158100"/>
                      <a:pt x="124173" y="154484"/>
                    </a:cubicBezTo>
                    <a:cubicBezTo>
                      <a:pt x="123864" y="153765"/>
                      <a:pt x="123590" y="152994"/>
                      <a:pt x="123042" y="152445"/>
                    </a:cubicBezTo>
                    <a:cubicBezTo>
                      <a:pt x="122672" y="152064"/>
                      <a:pt x="122138" y="151807"/>
                      <a:pt x="121624" y="151807"/>
                    </a:cubicBezTo>
                    <a:close/>
                    <a:moveTo>
                      <a:pt x="12537" y="55280"/>
                    </a:moveTo>
                    <a:cubicBezTo>
                      <a:pt x="11158" y="55280"/>
                      <a:pt x="9778" y="55396"/>
                      <a:pt x="8413" y="55637"/>
                    </a:cubicBezTo>
                    <a:cubicBezTo>
                      <a:pt x="8584" y="62268"/>
                      <a:pt x="7762" y="68641"/>
                      <a:pt x="7248" y="75255"/>
                    </a:cubicBezTo>
                    <a:cubicBezTo>
                      <a:pt x="7059" y="77706"/>
                      <a:pt x="11429" y="77757"/>
                      <a:pt x="12782" y="77997"/>
                    </a:cubicBezTo>
                    <a:cubicBezTo>
                      <a:pt x="15507" y="78477"/>
                      <a:pt x="18334" y="80121"/>
                      <a:pt x="20064" y="82298"/>
                    </a:cubicBezTo>
                    <a:cubicBezTo>
                      <a:pt x="21298" y="83857"/>
                      <a:pt x="22069" y="85793"/>
                      <a:pt x="23457" y="87232"/>
                    </a:cubicBezTo>
                    <a:cubicBezTo>
                      <a:pt x="23964" y="87764"/>
                      <a:pt x="25753" y="88577"/>
                      <a:pt x="27033" y="88577"/>
                    </a:cubicBezTo>
                    <a:cubicBezTo>
                      <a:pt x="27484" y="88577"/>
                      <a:pt x="27872" y="88476"/>
                      <a:pt x="28118" y="88226"/>
                    </a:cubicBezTo>
                    <a:cubicBezTo>
                      <a:pt x="29018" y="87343"/>
                      <a:pt x="26584" y="83530"/>
                      <a:pt x="29562" y="83530"/>
                    </a:cubicBezTo>
                    <a:cubicBezTo>
                      <a:pt x="29589" y="83530"/>
                      <a:pt x="29615" y="83531"/>
                      <a:pt x="29643" y="83531"/>
                    </a:cubicBezTo>
                    <a:cubicBezTo>
                      <a:pt x="30328" y="83531"/>
                      <a:pt x="30876" y="84028"/>
                      <a:pt x="31373" y="84474"/>
                    </a:cubicBezTo>
                    <a:cubicBezTo>
                      <a:pt x="34800" y="87626"/>
                      <a:pt x="37799" y="89648"/>
                      <a:pt x="38141" y="94566"/>
                    </a:cubicBezTo>
                    <a:cubicBezTo>
                      <a:pt x="38244" y="96005"/>
                      <a:pt x="38655" y="97633"/>
                      <a:pt x="38432" y="99038"/>
                    </a:cubicBezTo>
                    <a:cubicBezTo>
                      <a:pt x="38261" y="100032"/>
                      <a:pt x="37644" y="101008"/>
                      <a:pt x="36668" y="101299"/>
                    </a:cubicBezTo>
                    <a:cubicBezTo>
                      <a:pt x="35965" y="101522"/>
                      <a:pt x="35194" y="101334"/>
                      <a:pt x="34474" y="101522"/>
                    </a:cubicBezTo>
                    <a:cubicBezTo>
                      <a:pt x="31630" y="102259"/>
                      <a:pt x="35245" y="112128"/>
                      <a:pt x="36188" y="113859"/>
                    </a:cubicBezTo>
                    <a:cubicBezTo>
                      <a:pt x="39049" y="119102"/>
                      <a:pt x="44155" y="124911"/>
                      <a:pt x="49347" y="127892"/>
                    </a:cubicBezTo>
                    <a:cubicBezTo>
                      <a:pt x="54197" y="130702"/>
                      <a:pt x="59789" y="131954"/>
                      <a:pt x="65414" y="131954"/>
                    </a:cubicBezTo>
                    <a:cubicBezTo>
                      <a:pt x="68294" y="131954"/>
                      <a:pt x="71184" y="131625"/>
                      <a:pt x="73986" y="131010"/>
                    </a:cubicBezTo>
                    <a:cubicBezTo>
                      <a:pt x="82262" y="129194"/>
                      <a:pt x="89870" y="125065"/>
                      <a:pt x="96792" y="120164"/>
                    </a:cubicBezTo>
                    <a:cubicBezTo>
                      <a:pt x="101744" y="116669"/>
                      <a:pt x="106405" y="112762"/>
                      <a:pt x="111682" y="109798"/>
                    </a:cubicBezTo>
                    <a:cubicBezTo>
                      <a:pt x="116187" y="107276"/>
                      <a:pt x="121249" y="105461"/>
                      <a:pt x="126364" y="105461"/>
                    </a:cubicBezTo>
                    <a:cubicBezTo>
                      <a:pt x="127261" y="105461"/>
                      <a:pt x="128159" y="105517"/>
                      <a:pt x="129056" y="105634"/>
                    </a:cubicBezTo>
                    <a:cubicBezTo>
                      <a:pt x="135396" y="106491"/>
                      <a:pt x="139303" y="110364"/>
                      <a:pt x="142233" y="115795"/>
                    </a:cubicBezTo>
                    <a:cubicBezTo>
                      <a:pt x="143449" y="118057"/>
                      <a:pt x="144700" y="120490"/>
                      <a:pt x="144374" y="123043"/>
                    </a:cubicBezTo>
                    <a:cubicBezTo>
                      <a:pt x="144186" y="124671"/>
                      <a:pt x="143055" y="126504"/>
                      <a:pt x="141564" y="127275"/>
                    </a:cubicBezTo>
                    <a:cubicBezTo>
                      <a:pt x="140622" y="127755"/>
                      <a:pt x="137246" y="127395"/>
                      <a:pt x="136801" y="128063"/>
                    </a:cubicBezTo>
                    <a:cubicBezTo>
                      <a:pt x="133717" y="132707"/>
                      <a:pt x="136047" y="139920"/>
                      <a:pt x="137863" y="144615"/>
                    </a:cubicBezTo>
                    <a:cubicBezTo>
                      <a:pt x="139988" y="150115"/>
                      <a:pt x="143243" y="155170"/>
                      <a:pt x="147219" y="159522"/>
                    </a:cubicBezTo>
                    <a:cubicBezTo>
                      <a:pt x="155340" y="168363"/>
                      <a:pt x="165689" y="173572"/>
                      <a:pt x="176313" y="178712"/>
                    </a:cubicBezTo>
                    <a:cubicBezTo>
                      <a:pt x="181676" y="181317"/>
                      <a:pt x="187142" y="183304"/>
                      <a:pt x="193070" y="184075"/>
                    </a:cubicBezTo>
                    <a:cubicBezTo>
                      <a:pt x="194979" y="184332"/>
                      <a:pt x="196903" y="184465"/>
                      <a:pt x="198826" y="184465"/>
                    </a:cubicBezTo>
                    <a:cubicBezTo>
                      <a:pt x="199855" y="184465"/>
                      <a:pt x="200885" y="184427"/>
                      <a:pt x="201912" y="184350"/>
                    </a:cubicBezTo>
                    <a:cubicBezTo>
                      <a:pt x="206161" y="184024"/>
                      <a:pt x="212381" y="183133"/>
                      <a:pt x="214454" y="178849"/>
                    </a:cubicBezTo>
                    <a:cubicBezTo>
                      <a:pt x="215808" y="176057"/>
                      <a:pt x="215242" y="172424"/>
                      <a:pt x="213100" y="170179"/>
                    </a:cubicBezTo>
                    <a:cubicBezTo>
                      <a:pt x="211147" y="168123"/>
                      <a:pt x="208303" y="167352"/>
                      <a:pt x="205493" y="166735"/>
                    </a:cubicBezTo>
                    <a:cubicBezTo>
                      <a:pt x="204893" y="166615"/>
                      <a:pt x="204310" y="166478"/>
                      <a:pt x="203728" y="166358"/>
                    </a:cubicBezTo>
                    <a:cubicBezTo>
                      <a:pt x="191974" y="163805"/>
                      <a:pt x="180905" y="158168"/>
                      <a:pt x="171926" y="150149"/>
                    </a:cubicBezTo>
                    <a:cubicBezTo>
                      <a:pt x="171095" y="149415"/>
                      <a:pt x="169943" y="148655"/>
                      <a:pt x="168944" y="148655"/>
                    </a:cubicBezTo>
                    <a:cubicBezTo>
                      <a:pt x="168522" y="148655"/>
                      <a:pt x="168128" y="148790"/>
                      <a:pt x="167797" y="149121"/>
                    </a:cubicBezTo>
                    <a:cubicBezTo>
                      <a:pt x="167352" y="149584"/>
                      <a:pt x="167232" y="150252"/>
                      <a:pt x="166906" y="150801"/>
                    </a:cubicBezTo>
                    <a:cubicBezTo>
                      <a:pt x="166366" y="151720"/>
                      <a:pt x="165309" y="152146"/>
                      <a:pt x="164228" y="152146"/>
                    </a:cubicBezTo>
                    <a:cubicBezTo>
                      <a:pt x="163696" y="152146"/>
                      <a:pt x="163159" y="152043"/>
                      <a:pt x="162674" y="151846"/>
                    </a:cubicBezTo>
                    <a:cubicBezTo>
                      <a:pt x="161217" y="151246"/>
                      <a:pt x="160121" y="150012"/>
                      <a:pt x="159093" y="148796"/>
                    </a:cubicBezTo>
                    <a:cubicBezTo>
                      <a:pt x="156214" y="145437"/>
                      <a:pt x="154192" y="141771"/>
                      <a:pt x="154981" y="137230"/>
                    </a:cubicBezTo>
                    <a:cubicBezTo>
                      <a:pt x="155118" y="136408"/>
                      <a:pt x="155477" y="135448"/>
                      <a:pt x="156300" y="135260"/>
                    </a:cubicBezTo>
                    <a:cubicBezTo>
                      <a:pt x="156395" y="135239"/>
                      <a:pt x="156491" y="135230"/>
                      <a:pt x="156586" y="135230"/>
                    </a:cubicBezTo>
                    <a:cubicBezTo>
                      <a:pt x="157062" y="135230"/>
                      <a:pt x="157539" y="135443"/>
                      <a:pt x="158025" y="135443"/>
                    </a:cubicBezTo>
                    <a:cubicBezTo>
                      <a:pt x="158089" y="135443"/>
                      <a:pt x="158154" y="135440"/>
                      <a:pt x="158219" y="135431"/>
                    </a:cubicBezTo>
                    <a:cubicBezTo>
                      <a:pt x="158836" y="135363"/>
                      <a:pt x="159350" y="134866"/>
                      <a:pt x="159590" y="134283"/>
                    </a:cubicBezTo>
                    <a:cubicBezTo>
                      <a:pt x="159812" y="133700"/>
                      <a:pt x="159830" y="133067"/>
                      <a:pt x="159812" y="132433"/>
                    </a:cubicBezTo>
                    <a:cubicBezTo>
                      <a:pt x="159573" y="124876"/>
                      <a:pt x="154809" y="119599"/>
                      <a:pt x="151142" y="113516"/>
                    </a:cubicBezTo>
                    <a:cubicBezTo>
                      <a:pt x="149069" y="110089"/>
                      <a:pt x="146276" y="107331"/>
                      <a:pt x="143004" y="104966"/>
                    </a:cubicBezTo>
                    <a:cubicBezTo>
                      <a:pt x="136921" y="100602"/>
                      <a:pt x="129496" y="98041"/>
                      <a:pt x="122005" y="98041"/>
                    </a:cubicBezTo>
                    <a:cubicBezTo>
                      <a:pt x="121203" y="98041"/>
                      <a:pt x="120400" y="98070"/>
                      <a:pt x="119598" y="98130"/>
                    </a:cubicBezTo>
                    <a:cubicBezTo>
                      <a:pt x="111082" y="98764"/>
                      <a:pt x="103132" y="102430"/>
                      <a:pt x="95473" y="106183"/>
                    </a:cubicBezTo>
                    <a:cubicBezTo>
                      <a:pt x="91018" y="108376"/>
                      <a:pt x="86580" y="110621"/>
                      <a:pt x="81954" y="112403"/>
                    </a:cubicBezTo>
                    <a:cubicBezTo>
                      <a:pt x="78955" y="113551"/>
                      <a:pt x="73901" y="114030"/>
                      <a:pt x="71896" y="116652"/>
                    </a:cubicBezTo>
                    <a:cubicBezTo>
                      <a:pt x="71262" y="117474"/>
                      <a:pt x="70851" y="118451"/>
                      <a:pt x="70114" y="119171"/>
                    </a:cubicBezTo>
                    <a:cubicBezTo>
                      <a:pt x="68709" y="120593"/>
                      <a:pt x="66516" y="120730"/>
                      <a:pt x="64511" y="120781"/>
                    </a:cubicBezTo>
                    <a:cubicBezTo>
                      <a:pt x="64326" y="120785"/>
                      <a:pt x="64139" y="120789"/>
                      <a:pt x="63950" y="120789"/>
                    </a:cubicBezTo>
                    <a:cubicBezTo>
                      <a:pt x="63317" y="120789"/>
                      <a:pt x="62672" y="120745"/>
                      <a:pt x="62078" y="120507"/>
                    </a:cubicBezTo>
                    <a:cubicBezTo>
                      <a:pt x="61324" y="120199"/>
                      <a:pt x="60656" y="119496"/>
                      <a:pt x="60673" y="118674"/>
                    </a:cubicBezTo>
                    <a:cubicBezTo>
                      <a:pt x="60690" y="118040"/>
                      <a:pt x="61084" y="117474"/>
                      <a:pt x="61136" y="116857"/>
                    </a:cubicBezTo>
                    <a:cubicBezTo>
                      <a:pt x="61187" y="115915"/>
                      <a:pt x="60433" y="115075"/>
                      <a:pt x="59542" y="114750"/>
                    </a:cubicBezTo>
                    <a:cubicBezTo>
                      <a:pt x="57383" y="113927"/>
                      <a:pt x="55361" y="113842"/>
                      <a:pt x="53185" y="112660"/>
                    </a:cubicBezTo>
                    <a:cubicBezTo>
                      <a:pt x="51249" y="111614"/>
                      <a:pt x="49484" y="110295"/>
                      <a:pt x="47976" y="108684"/>
                    </a:cubicBezTo>
                    <a:cubicBezTo>
                      <a:pt x="38347" y="98421"/>
                      <a:pt x="42185" y="81338"/>
                      <a:pt x="35588" y="68916"/>
                    </a:cubicBezTo>
                    <a:cubicBezTo>
                      <a:pt x="31184" y="60615"/>
                      <a:pt x="21875" y="55280"/>
                      <a:pt x="12537" y="55280"/>
                    </a:cubicBezTo>
                    <a:close/>
                  </a:path>
                </a:pathLst>
              </a:custGeom>
              <a:solidFill>
                <a:srgbClr val="FFFFFF">
                  <a:alpha val="314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2917" name="Google Shape;2917;p31"/>
          <p:cNvSpPr txBox="1">
            <a:spLocks noGrp="1"/>
          </p:cNvSpPr>
          <p:nvPr>
            <p:ph type="title"/>
          </p:nvPr>
        </p:nvSpPr>
        <p:spPr>
          <a:xfrm>
            <a:off x="960000" y="2243800"/>
            <a:ext cx="30740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3333" b="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9pPr>
          </a:lstStyle>
          <a:p>
            <a:endParaRPr/>
          </a:p>
        </p:txBody>
      </p:sp>
      <p:sp>
        <p:nvSpPr>
          <p:cNvPr id="2918" name="Google Shape;2918;p31"/>
          <p:cNvSpPr txBox="1">
            <a:spLocks noGrp="1"/>
          </p:cNvSpPr>
          <p:nvPr>
            <p:ph type="subTitle" idx="1"/>
          </p:nvPr>
        </p:nvSpPr>
        <p:spPr>
          <a:xfrm>
            <a:off x="960000" y="3025833"/>
            <a:ext cx="30740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919" name="Google Shape;2919;p31"/>
          <p:cNvSpPr txBox="1">
            <a:spLocks noGrp="1"/>
          </p:cNvSpPr>
          <p:nvPr>
            <p:ph type="title" idx="2"/>
          </p:nvPr>
        </p:nvSpPr>
        <p:spPr>
          <a:xfrm>
            <a:off x="4559025" y="2243800"/>
            <a:ext cx="30740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3333" b="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9pPr>
          </a:lstStyle>
          <a:p>
            <a:endParaRPr/>
          </a:p>
        </p:txBody>
      </p:sp>
      <p:sp>
        <p:nvSpPr>
          <p:cNvPr id="2920" name="Google Shape;2920;p31"/>
          <p:cNvSpPr txBox="1">
            <a:spLocks noGrp="1"/>
          </p:cNvSpPr>
          <p:nvPr>
            <p:ph type="subTitle" idx="3"/>
          </p:nvPr>
        </p:nvSpPr>
        <p:spPr>
          <a:xfrm>
            <a:off x="4559025" y="3025833"/>
            <a:ext cx="30740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921" name="Google Shape;2921;p31"/>
          <p:cNvSpPr txBox="1">
            <a:spLocks noGrp="1"/>
          </p:cNvSpPr>
          <p:nvPr>
            <p:ph type="title" idx="4"/>
          </p:nvPr>
        </p:nvSpPr>
        <p:spPr>
          <a:xfrm>
            <a:off x="960000" y="4155000"/>
            <a:ext cx="30740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3333" b="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9pPr>
          </a:lstStyle>
          <a:p>
            <a:endParaRPr/>
          </a:p>
        </p:txBody>
      </p:sp>
      <p:sp>
        <p:nvSpPr>
          <p:cNvPr id="2922" name="Google Shape;2922;p31"/>
          <p:cNvSpPr txBox="1">
            <a:spLocks noGrp="1"/>
          </p:cNvSpPr>
          <p:nvPr>
            <p:ph type="subTitle" idx="5"/>
          </p:nvPr>
        </p:nvSpPr>
        <p:spPr>
          <a:xfrm>
            <a:off x="960000" y="4937033"/>
            <a:ext cx="30740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923" name="Google Shape;2923;p31"/>
          <p:cNvSpPr txBox="1">
            <a:spLocks noGrp="1"/>
          </p:cNvSpPr>
          <p:nvPr>
            <p:ph type="title" idx="6"/>
          </p:nvPr>
        </p:nvSpPr>
        <p:spPr>
          <a:xfrm>
            <a:off x="4559025" y="4155000"/>
            <a:ext cx="30740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3333" b="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9pPr>
          </a:lstStyle>
          <a:p>
            <a:endParaRPr/>
          </a:p>
        </p:txBody>
      </p:sp>
      <p:sp>
        <p:nvSpPr>
          <p:cNvPr id="2924" name="Google Shape;2924;p31"/>
          <p:cNvSpPr txBox="1">
            <a:spLocks noGrp="1"/>
          </p:cNvSpPr>
          <p:nvPr>
            <p:ph type="subTitle" idx="7"/>
          </p:nvPr>
        </p:nvSpPr>
        <p:spPr>
          <a:xfrm>
            <a:off x="4559025" y="4937033"/>
            <a:ext cx="30740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925" name="Google Shape;2925;p31"/>
          <p:cNvSpPr txBox="1">
            <a:spLocks noGrp="1"/>
          </p:cNvSpPr>
          <p:nvPr>
            <p:ph type="title" idx="8"/>
          </p:nvPr>
        </p:nvSpPr>
        <p:spPr>
          <a:xfrm>
            <a:off x="8158060" y="2243800"/>
            <a:ext cx="30740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3333" b="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9pPr>
          </a:lstStyle>
          <a:p>
            <a:endParaRPr/>
          </a:p>
        </p:txBody>
      </p:sp>
      <p:sp>
        <p:nvSpPr>
          <p:cNvPr id="2926" name="Google Shape;2926;p31"/>
          <p:cNvSpPr txBox="1">
            <a:spLocks noGrp="1"/>
          </p:cNvSpPr>
          <p:nvPr>
            <p:ph type="subTitle" idx="9"/>
          </p:nvPr>
        </p:nvSpPr>
        <p:spPr>
          <a:xfrm>
            <a:off x="8158060" y="3025833"/>
            <a:ext cx="30740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927" name="Google Shape;2927;p31"/>
          <p:cNvSpPr txBox="1">
            <a:spLocks noGrp="1"/>
          </p:cNvSpPr>
          <p:nvPr>
            <p:ph type="title" idx="13"/>
          </p:nvPr>
        </p:nvSpPr>
        <p:spPr>
          <a:xfrm>
            <a:off x="8158060" y="4155000"/>
            <a:ext cx="30740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3333" b="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900"/>
              <a:buFont typeface="Montserrat SemiBold"/>
              <a:buNone/>
              <a:defRPr sz="2533">
                <a:solidFill>
                  <a:schemeClr val="lt1"/>
                </a:solidFill>
                <a:latin typeface="Montserrat SemiBold"/>
                <a:ea typeface="Montserrat SemiBold"/>
                <a:cs typeface="Montserrat SemiBold"/>
                <a:sym typeface="Montserrat SemiBold"/>
              </a:defRPr>
            </a:lvl9pPr>
          </a:lstStyle>
          <a:p>
            <a:endParaRPr/>
          </a:p>
        </p:txBody>
      </p:sp>
      <p:sp>
        <p:nvSpPr>
          <p:cNvPr id="2928" name="Google Shape;2928;p31"/>
          <p:cNvSpPr txBox="1">
            <a:spLocks noGrp="1"/>
          </p:cNvSpPr>
          <p:nvPr>
            <p:ph type="subTitle" idx="14"/>
          </p:nvPr>
        </p:nvSpPr>
        <p:spPr>
          <a:xfrm>
            <a:off x="8158060" y="4937033"/>
            <a:ext cx="30740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929" name="Google Shape;2929;p31"/>
          <p:cNvSpPr txBox="1">
            <a:spLocks noGrp="1"/>
          </p:cNvSpPr>
          <p:nvPr>
            <p:ph type="title" idx="15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2930" name="Google Shape;2930;p31"/>
          <p:cNvGrpSpPr/>
          <p:nvPr/>
        </p:nvGrpSpPr>
        <p:grpSpPr>
          <a:xfrm>
            <a:off x="2339707" y="567003"/>
            <a:ext cx="558711" cy="559011"/>
            <a:chOff x="2978325" y="3776725"/>
            <a:chExt cx="278575" cy="278725"/>
          </a:xfrm>
        </p:grpSpPr>
        <p:sp>
          <p:nvSpPr>
            <p:cNvPr id="2931" name="Google Shape;2931;p31"/>
            <p:cNvSpPr/>
            <p:nvPr/>
          </p:nvSpPr>
          <p:spPr>
            <a:xfrm>
              <a:off x="2978325" y="3776725"/>
              <a:ext cx="278575" cy="278725"/>
            </a:xfrm>
            <a:custGeom>
              <a:avLst/>
              <a:gdLst/>
              <a:ahLst/>
              <a:cxnLst/>
              <a:rect l="l" t="t" r="r" b="b"/>
              <a:pathLst>
                <a:path w="11143" h="11149" extrusionOk="0">
                  <a:moveTo>
                    <a:pt x="4718" y="0"/>
                  </a:moveTo>
                  <a:cubicBezTo>
                    <a:pt x="4576" y="0"/>
                    <a:pt x="4469" y="172"/>
                    <a:pt x="4433" y="508"/>
                  </a:cubicBezTo>
                  <a:lnTo>
                    <a:pt x="4150" y="3088"/>
                  </a:lnTo>
                  <a:cubicBezTo>
                    <a:pt x="4083" y="3693"/>
                    <a:pt x="3535" y="4317"/>
                    <a:pt x="2949" y="4468"/>
                  </a:cubicBezTo>
                  <a:lnTo>
                    <a:pt x="606" y="5064"/>
                  </a:lnTo>
                  <a:cubicBezTo>
                    <a:pt x="20" y="5215"/>
                    <a:pt x="1" y="5517"/>
                    <a:pt x="568" y="5744"/>
                  </a:cubicBezTo>
                  <a:lnTo>
                    <a:pt x="2845" y="6632"/>
                  </a:lnTo>
                  <a:cubicBezTo>
                    <a:pt x="3422" y="6859"/>
                    <a:pt x="3885" y="7540"/>
                    <a:pt x="3875" y="8154"/>
                  </a:cubicBezTo>
                  <a:lnTo>
                    <a:pt x="3847" y="10611"/>
                  </a:lnTo>
                  <a:cubicBezTo>
                    <a:pt x="3842" y="10964"/>
                    <a:pt x="3939" y="11148"/>
                    <a:pt x="4093" y="11148"/>
                  </a:cubicBezTo>
                  <a:cubicBezTo>
                    <a:pt x="4207" y="11148"/>
                    <a:pt x="4352" y="11047"/>
                    <a:pt x="4509" y="10838"/>
                  </a:cubicBezTo>
                  <a:lnTo>
                    <a:pt x="5955" y="8910"/>
                  </a:lnTo>
                  <a:cubicBezTo>
                    <a:pt x="6232" y="8540"/>
                    <a:pt x="6740" y="8315"/>
                    <a:pt x="7224" y="8315"/>
                  </a:cubicBezTo>
                  <a:cubicBezTo>
                    <a:pt x="7383" y="8315"/>
                    <a:pt x="7539" y="8339"/>
                    <a:pt x="7684" y="8390"/>
                  </a:cubicBezTo>
                  <a:lnTo>
                    <a:pt x="10141" y="9250"/>
                  </a:lnTo>
                  <a:cubicBezTo>
                    <a:pt x="10278" y="9299"/>
                    <a:pt x="10393" y="9323"/>
                    <a:pt x="10486" y="9323"/>
                  </a:cubicBezTo>
                  <a:cubicBezTo>
                    <a:pt x="10786" y="9323"/>
                    <a:pt x="10847" y="9080"/>
                    <a:pt x="10595" y="8683"/>
                  </a:cubicBezTo>
                  <a:lnTo>
                    <a:pt x="9300" y="6623"/>
                  </a:lnTo>
                  <a:cubicBezTo>
                    <a:pt x="8969" y="6103"/>
                    <a:pt x="9017" y="5281"/>
                    <a:pt x="9395" y="4808"/>
                  </a:cubicBezTo>
                  <a:lnTo>
                    <a:pt x="10841" y="2984"/>
                  </a:lnTo>
                  <a:cubicBezTo>
                    <a:pt x="11142" y="2600"/>
                    <a:pt x="11095" y="2360"/>
                    <a:pt x="10766" y="2360"/>
                  </a:cubicBezTo>
                  <a:cubicBezTo>
                    <a:pt x="10683" y="2360"/>
                    <a:pt x="10581" y="2375"/>
                    <a:pt x="10463" y="2408"/>
                  </a:cubicBezTo>
                  <a:lnTo>
                    <a:pt x="8005" y="3088"/>
                  </a:lnTo>
                  <a:cubicBezTo>
                    <a:pt x="7895" y="3118"/>
                    <a:pt x="7780" y="3132"/>
                    <a:pt x="7663" y="3132"/>
                  </a:cubicBezTo>
                  <a:cubicBezTo>
                    <a:pt x="7151" y="3132"/>
                    <a:pt x="6615" y="2858"/>
                    <a:pt x="6361" y="2427"/>
                  </a:cubicBezTo>
                  <a:lnTo>
                    <a:pt x="5123" y="357"/>
                  </a:lnTo>
                  <a:cubicBezTo>
                    <a:pt x="4978" y="118"/>
                    <a:pt x="4836" y="0"/>
                    <a:pt x="471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2" name="Google Shape;2932;p31"/>
            <p:cNvSpPr/>
            <p:nvPr/>
          </p:nvSpPr>
          <p:spPr>
            <a:xfrm>
              <a:off x="3003150" y="3797550"/>
              <a:ext cx="236225" cy="236350"/>
            </a:xfrm>
            <a:custGeom>
              <a:avLst/>
              <a:gdLst/>
              <a:ahLst/>
              <a:cxnLst/>
              <a:rect l="l" t="t" r="r" b="b"/>
              <a:pathLst>
                <a:path w="9449" h="9454" extrusionOk="0">
                  <a:moveTo>
                    <a:pt x="3999" y="0"/>
                  </a:moveTo>
                  <a:cubicBezTo>
                    <a:pt x="3877" y="0"/>
                    <a:pt x="3783" y="146"/>
                    <a:pt x="3752" y="431"/>
                  </a:cubicBezTo>
                  <a:lnTo>
                    <a:pt x="3516" y="2624"/>
                  </a:lnTo>
                  <a:cubicBezTo>
                    <a:pt x="3459" y="3134"/>
                    <a:pt x="3005" y="3664"/>
                    <a:pt x="2495" y="3786"/>
                  </a:cubicBezTo>
                  <a:lnTo>
                    <a:pt x="520" y="4297"/>
                  </a:lnTo>
                  <a:cubicBezTo>
                    <a:pt x="19" y="4420"/>
                    <a:pt x="0" y="4684"/>
                    <a:pt x="482" y="4873"/>
                  </a:cubicBezTo>
                  <a:lnTo>
                    <a:pt x="2419" y="5629"/>
                  </a:lnTo>
                  <a:cubicBezTo>
                    <a:pt x="2901" y="5818"/>
                    <a:pt x="3289" y="6395"/>
                    <a:pt x="3289" y="6915"/>
                  </a:cubicBezTo>
                  <a:lnTo>
                    <a:pt x="3260" y="9003"/>
                  </a:lnTo>
                  <a:cubicBezTo>
                    <a:pt x="3260" y="9297"/>
                    <a:pt x="3342" y="9453"/>
                    <a:pt x="3471" y="9453"/>
                  </a:cubicBezTo>
                  <a:cubicBezTo>
                    <a:pt x="3565" y="9453"/>
                    <a:pt x="3686" y="9368"/>
                    <a:pt x="3818" y="9192"/>
                  </a:cubicBezTo>
                  <a:lnTo>
                    <a:pt x="5056" y="7557"/>
                  </a:lnTo>
                  <a:cubicBezTo>
                    <a:pt x="5292" y="7242"/>
                    <a:pt x="5723" y="7052"/>
                    <a:pt x="6132" y="7052"/>
                  </a:cubicBezTo>
                  <a:cubicBezTo>
                    <a:pt x="6263" y="7052"/>
                    <a:pt x="6392" y="7072"/>
                    <a:pt x="6512" y="7113"/>
                  </a:cubicBezTo>
                  <a:lnTo>
                    <a:pt x="8591" y="7841"/>
                  </a:lnTo>
                  <a:cubicBezTo>
                    <a:pt x="8708" y="7883"/>
                    <a:pt x="8807" y="7904"/>
                    <a:pt x="8887" y="7904"/>
                  </a:cubicBezTo>
                  <a:cubicBezTo>
                    <a:pt x="9141" y="7904"/>
                    <a:pt x="9194" y="7697"/>
                    <a:pt x="8978" y="7359"/>
                  </a:cubicBezTo>
                  <a:lnTo>
                    <a:pt x="7882" y="5610"/>
                  </a:lnTo>
                  <a:cubicBezTo>
                    <a:pt x="7608" y="5176"/>
                    <a:pt x="7646" y="4486"/>
                    <a:pt x="7967" y="4079"/>
                  </a:cubicBezTo>
                  <a:lnTo>
                    <a:pt x="9186" y="2529"/>
                  </a:lnTo>
                  <a:cubicBezTo>
                    <a:pt x="9448" y="2207"/>
                    <a:pt x="9408" y="2004"/>
                    <a:pt x="9130" y="2004"/>
                  </a:cubicBezTo>
                  <a:cubicBezTo>
                    <a:pt x="9058" y="2004"/>
                    <a:pt x="8969" y="2018"/>
                    <a:pt x="8865" y="2047"/>
                  </a:cubicBezTo>
                  <a:lnTo>
                    <a:pt x="6786" y="2624"/>
                  </a:lnTo>
                  <a:cubicBezTo>
                    <a:pt x="6694" y="2648"/>
                    <a:pt x="6598" y="2660"/>
                    <a:pt x="6501" y="2660"/>
                  </a:cubicBezTo>
                  <a:cubicBezTo>
                    <a:pt x="6068" y="2660"/>
                    <a:pt x="5613" y="2429"/>
                    <a:pt x="5396" y="2066"/>
                  </a:cubicBezTo>
                  <a:lnTo>
                    <a:pt x="4338" y="299"/>
                  </a:lnTo>
                  <a:cubicBezTo>
                    <a:pt x="4219" y="99"/>
                    <a:pt x="4099" y="0"/>
                    <a:pt x="399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3" name="Google Shape;2933;p31"/>
            <p:cNvSpPr/>
            <p:nvPr/>
          </p:nvSpPr>
          <p:spPr>
            <a:xfrm>
              <a:off x="3096475" y="3904075"/>
              <a:ext cx="19850" cy="17500"/>
            </a:xfrm>
            <a:custGeom>
              <a:avLst/>
              <a:gdLst/>
              <a:ahLst/>
              <a:cxnLst/>
              <a:rect l="l" t="t" r="r" b="b"/>
              <a:pathLst>
                <a:path w="794" h="700" extrusionOk="0">
                  <a:moveTo>
                    <a:pt x="396" y="0"/>
                  </a:moveTo>
                  <a:cubicBezTo>
                    <a:pt x="323" y="0"/>
                    <a:pt x="251" y="24"/>
                    <a:pt x="189" y="74"/>
                  </a:cubicBezTo>
                  <a:cubicBezTo>
                    <a:pt x="28" y="187"/>
                    <a:pt x="0" y="404"/>
                    <a:pt x="113" y="556"/>
                  </a:cubicBezTo>
                  <a:cubicBezTo>
                    <a:pt x="181" y="651"/>
                    <a:pt x="285" y="700"/>
                    <a:pt x="392" y="700"/>
                  </a:cubicBezTo>
                  <a:cubicBezTo>
                    <a:pt x="465" y="700"/>
                    <a:pt x="540" y="677"/>
                    <a:pt x="605" y="631"/>
                  </a:cubicBezTo>
                  <a:cubicBezTo>
                    <a:pt x="756" y="518"/>
                    <a:pt x="794" y="300"/>
                    <a:pt x="680" y="140"/>
                  </a:cubicBezTo>
                  <a:cubicBezTo>
                    <a:pt x="608" y="50"/>
                    <a:pt x="501" y="0"/>
                    <a:pt x="396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4" name="Google Shape;2934;p31"/>
            <p:cNvSpPr/>
            <p:nvPr/>
          </p:nvSpPr>
          <p:spPr>
            <a:xfrm>
              <a:off x="3104500" y="3923075"/>
              <a:ext cx="19875" cy="17525"/>
            </a:xfrm>
            <a:custGeom>
              <a:avLst/>
              <a:gdLst/>
              <a:ahLst/>
              <a:cxnLst/>
              <a:rect l="l" t="t" r="r" b="b"/>
              <a:pathLst>
                <a:path w="795" h="701" extrusionOk="0">
                  <a:moveTo>
                    <a:pt x="395" y="1"/>
                  </a:moveTo>
                  <a:cubicBezTo>
                    <a:pt x="323" y="1"/>
                    <a:pt x="251" y="24"/>
                    <a:pt x="189" y="70"/>
                  </a:cubicBezTo>
                  <a:cubicBezTo>
                    <a:pt x="29" y="183"/>
                    <a:pt x="0" y="400"/>
                    <a:pt x="114" y="561"/>
                  </a:cubicBezTo>
                  <a:cubicBezTo>
                    <a:pt x="181" y="651"/>
                    <a:pt x="288" y="701"/>
                    <a:pt x="396" y="701"/>
                  </a:cubicBezTo>
                  <a:cubicBezTo>
                    <a:pt x="470" y="701"/>
                    <a:pt x="544" y="677"/>
                    <a:pt x="605" y="627"/>
                  </a:cubicBezTo>
                  <a:cubicBezTo>
                    <a:pt x="756" y="514"/>
                    <a:pt x="794" y="296"/>
                    <a:pt x="681" y="145"/>
                  </a:cubicBezTo>
                  <a:cubicBezTo>
                    <a:pt x="608" y="50"/>
                    <a:pt x="501" y="1"/>
                    <a:pt x="395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5" name="Google Shape;2935;p31"/>
            <p:cNvSpPr/>
            <p:nvPr/>
          </p:nvSpPr>
          <p:spPr>
            <a:xfrm>
              <a:off x="3129775" y="3919650"/>
              <a:ext cx="19875" cy="17550"/>
            </a:xfrm>
            <a:custGeom>
              <a:avLst/>
              <a:gdLst/>
              <a:ahLst/>
              <a:cxnLst/>
              <a:rect l="l" t="t" r="r" b="b"/>
              <a:pathLst>
                <a:path w="795" h="702" extrusionOk="0">
                  <a:moveTo>
                    <a:pt x="403" y="1"/>
                  </a:moveTo>
                  <a:cubicBezTo>
                    <a:pt x="330" y="1"/>
                    <a:pt x="255" y="24"/>
                    <a:pt x="190" y="74"/>
                  </a:cubicBezTo>
                  <a:cubicBezTo>
                    <a:pt x="38" y="188"/>
                    <a:pt x="1" y="405"/>
                    <a:pt x="123" y="566"/>
                  </a:cubicBezTo>
                  <a:cubicBezTo>
                    <a:pt x="190" y="655"/>
                    <a:pt x="293" y="701"/>
                    <a:pt x="399" y="701"/>
                  </a:cubicBezTo>
                  <a:cubicBezTo>
                    <a:pt x="473" y="701"/>
                    <a:pt x="549" y="678"/>
                    <a:pt x="615" y="632"/>
                  </a:cubicBezTo>
                  <a:cubicBezTo>
                    <a:pt x="766" y="518"/>
                    <a:pt x="794" y="301"/>
                    <a:pt x="681" y="140"/>
                  </a:cubicBezTo>
                  <a:cubicBezTo>
                    <a:pt x="614" y="51"/>
                    <a:pt x="510" y="1"/>
                    <a:pt x="403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6" name="Google Shape;2936;p31"/>
            <p:cNvSpPr/>
            <p:nvPr/>
          </p:nvSpPr>
          <p:spPr>
            <a:xfrm>
              <a:off x="3108975" y="3886475"/>
              <a:ext cx="19875" cy="17500"/>
            </a:xfrm>
            <a:custGeom>
              <a:avLst/>
              <a:gdLst/>
              <a:ahLst/>
              <a:cxnLst/>
              <a:rect l="l" t="t" r="r" b="b"/>
              <a:pathLst>
                <a:path w="795" h="700" extrusionOk="0">
                  <a:moveTo>
                    <a:pt x="399" y="0"/>
                  </a:moveTo>
                  <a:cubicBezTo>
                    <a:pt x="325" y="0"/>
                    <a:pt x="251" y="23"/>
                    <a:pt x="190" y="69"/>
                  </a:cubicBezTo>
                  <a:cubicBezTo>
                    <a:pt x="39" y="182"/>
                    <a:pt x="1" y="399"/>
                    <a:pt x="114" y="560"/>
                  </a:cubicBezTo>
                  <a:cubicBezTo>
                    <a:pt x="187" y="650"/>
                    <a:pt x="293" y="700"/>
                    <a:pt x="399" y="700"/>
                  </a:cubicBezTo>
                  <a:cubicBezTo>
                    <a:pt x="472" y="700"/>
                    <a:pt x="544" y="676"/>
                    <a:pt x="606" y="626"/>
                  </a:cubicBezTo>
                  <a:cubicBezTo>
                    <a:pt x="766" y="513"/>
                    <a:pt x="795" y="296"/>
                    <a:pt x="681" y="144"/>
                  </a:cubicBezTo>
                  <a:cubicBezTo>
                    <a:pt x="614" y="49"/>
                    <a:pt x="506" y="0"/>
                    <a:pt x="399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7" name="Google Shape;2937;p31"/>
            <p:cNvSpPr/>
            <p:nvPr/>
          </p:nvSpPr>
          <p:spPr>
            <a:xfrm>
              <a:off x="3131675" y="3894725"/>
              <a:ext cx="19875" cy="17425"/>
            </a:xfrm>
            <a:custGeom>
              <a:avLst/>
              <a:gdLst/>
              <a:ahLst/>
              <a:cxnLst/>
              <a:rect l="l" t="t" r="r" b="b"/>
              <a:pathLst>
                <a:path w="795" h="697" extrusionOk="0">
                  <a:moveTo>
                    <a:pt x="401" y="0"/>
                  </a:moveTo>
                  <a:cubicBezTo>
                    <a:pt x="326" y="0"/>
                    <a:pt x="251" y="23"/>
                    <a:pt x="189" y="69"/>
                  </a:cubicBezTo>
                  <a:cubicBezTo>
                    <a:pt x="38" y="183"/>
                    <a:pt x="0" y="400"/>
                    <a:pt x="114" y="561"/>
                  </a:cubicBezTo>
                  <a:cubicBezTo>
                    <a:pt x="186" y="650"/>
                    <a:pt x="291" y="696"/>
                    <a:pt x="396" y="696"/>
                  </a:cubicBezTo>
                  <a:cubicBezTo>
                    <a:pt x="469" y="696"/>
                    <a:pt x="543" y="674"/>
                    <a:pt x="605" y="627"/>
                  </a:cubicBezTo>
                  <a:cubicBezTo>
                    <a:pt x="766" y="514"/>
                    <a:pt x="794" y="296"/>
                    <a:pt x="681" y="136"/>
                  </a:cubicBezTo>
                  <a:cubicBezTo>
                    <a:pt x="614" y="47"/>
                    <a:pt x="508" y="0"/>
                    <a:pt x="401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8" name="Google Shape;2938;p31"/>
            <p:cNvSpPr/>
            <p:nvPr/>
          </p:nvSpPr>
          <p:spPr>
            <a:xfrm>
              <a:off x="3105200" y="3866075"/>
              <a:ext cx="17275" cy="15250"/>
            </a:xfrm>
            <a:custGeom>
              <a:avLst/>
              <a:gdLst/>
              <a:ahLst/>
              <a:cxnLst/>
              <a:rect l="l" t="t" r="r" b="b"/>
              <a:pathLst>
                <a:path w="691" h="610" extrusionOk="0">
                  <a:moveTo>
                    <a:pt x="347" y="0"/>
                  </a:moveTo>
                  <a:cubicBezTo>
                    <a:pt x="284" y="0"/>
                    <a:pt x="219" y="20"/>
                    <a:pt x="161" y="63"/>
                  </a:cubicBezTo>
                  <a:cubicBezTo>
                    <a:pt x="29" y="166"/>
                    <a:pt x="1" y="355"/>
                    <a:pt x="105" y="488"/>
                  </a:cubicBezTo>
                  <a:cubicBezTo>
                    <a:pt x="167" y="568"/>
                    <a:pt x="261" y="610"/>
                    <a:pt x="355" y="610"/>
                  </a:cubicBezTo>
                  <a:cubicBezTo>
                    <a:pt x="416" y="610"/>
                    <a:pt x="477" y="591"/>
                    <a:pt x="530" y="554"/>
                  </a:cubicBezTo>
                  <a:cubicBezTo>
                    <a:pt x="662" y="450"/>
                    <a:pt x="691" y="261"/>
                    <a:pt x="587" y="129"/>
                  </a:cubicBezTo>
                  <a:cubicBezTo>
                    <a:pt x="530" y="44"/>
                    <a:pt x="441" y="0"/>
                    <a:pt x="347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9" name="Google Shape;2939;p31"/>
            <p:cNvSpPr/>
            <p:nvPr/>
          </p:nvSpPr>
          <p:spPr>
            <a:xfrm>
              <a:off x="3100250" y="3845500"/>
              <a:ext cx="17275" cy="15225"/>
            </a:xfrm>
            <a:custGeom>
              <a:avLst/>
              <a:gdLst/>
              <a:ahLst/>
              <a:cxnLst/>
              <a:rect l="l" t="t" r="r" b="b"/>
              <a:pathLst>
                <a:path w="691" h="609" extrusionOk="0">
                  <a:moveTo>
                    <a:pt x="350" y="0"/>
                  </a:moveTo>
                  <a:cubicBezTo>
                    <a:pt x="285" y="0"/>
                    <a:pt x="219" y="21"/>
                    <a:pt x="161" y="63"/>
                  </a:cubicBezTo>
                  <a:cubicBezTo>
                    <a:pt x="29" y="158"/>
                    <a:pt x="0" y="347"/>
                    <a:pt x="104" y="489"/>
                  </a:cubicBezTo>
                  <a:cubicBezTo>
                    <a:pt x="160" y="567"/>
                    <a:pt x="248" y="608"/>
                    <a:pt x="341" y="608"/>
                  </a:cubicBezTo>
                  <a:cubicBezTo>
                    <a:pt x="405" y="608"/>
                    <a:pt x="471" y="588"/>
                    <a:pt x="529" y="545"/>
                  </a:cubicBezTo>
                  <a:cubicBezTo>
                    <a:pt x="662" y="451"/>
                    <a:pt x="690" y="252"/>
                    <a:pt x="586" y="120"/>
                  </a:cubicBezTo>
                  <a:cubicBezTo>
                    <a:pt x="531" y="42"/>
                    <a:pt x="442" y="0"/>
                    <a:pt x="350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0" name="Google Shape;2940;p31"/>
            <p:cNvSpPr/>
            <p:nvPr/>
          </p:nvSpPr>
          <p:spPr>
            <a:xfrm>
              <a:off x="3097175" y="3825850"/>
              <a:ext cx="13725" cy="12000"/>
            </a:xfrm>
            <a:custGeom>
              <a:avLst/>
              <a:gdLst/>
              <a:ahLst/>
              <a:cxnLst/>
              <a:rect l="l" t="t" r="r" b="b"/>
              <a:pathLst>
                <a:path w="549" h="480" extrusionOk="0">
                  <a:moveTo>
                    <a:pt x="272" y="1"/>
                  </a:moveTo>
                  <a:cubicBezTo>
                    <a:pt x="223" y="1"/>
                    <a:pt x="174" y="16"/>
                    <a:pt x="133" y="46"/>
                  </a:cubicBezTo>
                  <a:cubicBezTo>
                    <a:pt x="29" y="131"/>
                    <a:pt x="0" y="282"/>
                    <a:pt x="85" y="386"/>
                  </a:cubicBezTo>
                  <a:cubicBezTo>
                    <a:pt x="130" y="448"/>
                    <a:pt x="201" y="479"/>
                    <a:pt x="274" y="479"/>
                  </a:cubicBezTo>
                  <a:cubicBezTo>
                    <a:pt x="323" y="479"/>
                    <a:pt x="374" y="464"/>
                    <a:pt x="416" y="433"/>
                  </a:cubicBezTo>
                  <a:cubicBezTo>
                    <a:pt x="520" y="358"/>
                    <a:pt x="549" y="207"/>
                    <a:pt x="463" y="103"/>
                  </a:cubicBezTo>
                  <a:cubicBezTo>
                    <a:pt x="418" y="35"/>
                    <a:pt x="346" y="1"/>
                    <a:pt x="272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1" name="Google Shape;2941;p31"/>
            <p:cNvSpPr/>
            <p:nvPr/>
          </p:nvSpPr>
          <p:spPr>
            <a:xfrm>
              <a:off x="3092925" y="3806625"/>
              <a:ext cx="10425" cy="9150"/>
            </a:xfrm>
            <a:custGeom>
              <a:avLst/>
              <a:gdLst/>
              <a:ahLst/>
              <a:cxnLst/>
              <a:rect l="l" t="t" r="r" b="b"/>
              <a:pathLst>
                <a:path w="417" h="366" extrusionOk="0">
                  <a:moveTo>
                    <a:pt x="207" y="0"/>
                  </a:moveTo>
                  <a:cubicBezTo>
                    <a:pt x="169" y="0"/>
                    <a:pt x="129" y="13"/>
                    <a:pt x="95" y="40"/>
                  </a:cubicBezTo>
                  <a:cubicBezTo>
                    <a:pt x="19" y="97"/>
                    <a:pt x="0" y="210"/>
                    <a:pt x="66" y="295"/>
                  </a:cubicBezTo>
                  <a:cubicBezTo>
                    <a:pt x="101" y="341"/>
                    <a:pt x="156" y="366"/>
                    <a:pt x="211" y="366"/>
                  </a:cubicBezTo>
                  <a:cubicBezTo>
                    <a:pt x="247" y="366"/>
                    <a:pt x="282" y="355"/>
                    <a:pt x="312" y="333"/>
                  </a:cubicBezTo>
                  <a:cubicBezTo>
                    <a:pt x="397" y="267"/>
                    <a:pt x="416" y="153"/>
                    <a:pt x="350" y="78"/>
                  </a:cubicBezTo>
                  <a:cubicBezTo>
                    <a:pt x="316" y="27"/>
                    <a:pt x="263" y="0"/>
                    <a:pt x="207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2" name="Google Shape;2942;p31"/>
            <p:cNvSpPr/>
            <p:nvPr/>
          </p:nvSpPr>
          <p:spPr>
            <a:xfrm>
              <a:off x="3089150" y="3786850"/>
              <a:ext cx="9475" cy="8375"/>
            </a:xfrm>
            <a:custGeom>
              <a:avLst/>
              <a:gdLst/>
              <a:ahLst/>
              <a:cxnLst/>
              <a:rect l="l" t="t" r="r" b="b"/>
              <a:pathLst>
                <a:path w="379" h="335" extrusionOk="0">
                  <a:moveTo>
                    <a:pt x="194" y="1"/>
                  </a:moveTo>
                  <a:cubicBezTo>
                    <a:pt x="158" y="1"/>
                    <a:pt x="123" y="13"/>
                    <a:pt x="95" y="37"/>
                  </a:cubicBezTo>
                  <a:cubicBezTo>
                    <a:pt x="19" y="84"/>
                    <a:pt x="0" y="188"/>
                    <a:pt x="57" y="264"/>
                  </a:cubicBezTo>
                  <a:cubicBezTo>
                    <a:pt x="91" y="310"/>
                    <a:pt x="143" y="335"/>
                    <a:pt x="195" y="335"/>
                  </a:cubicBezTo>
                  <a:cubicBezTo>
                    <a:pt x="229" y="335"/>
                    <a:pt x="263" y="324"/>
                    <a:pt x="293" y="302"/>
                  </a:cubicBezTo>
                  <a:cubicBezTo>
                    <a:pt x="359" y="245"/>
                    <a:pt x="378" y="141"/>
                    <a:pt x="321" y="66"/>
                  </a:cubicBezTo>
                  <a:cubicBezTo>
                    <a:pt x="289" y="22"/>
                    <a:pt x="241" y="1"/>
                    <a:pt x="194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3" name="Google Shape;2943;p31"/>
            <p:cNvSpPr/>
            <p:nvPr/>
          </p:nvSpPr>
          <p:spPr>
            <a:xfrm>
              <a:off x="3153875" y="3884525"/>
              <a:ext cx="17275" cy="15200"/>
            </a:xfrm>
            <a:custGeom>
              <a:avLst/>
              <a:gdLst/>
              <a:ahLst/>
              <a:cxnLst/>
              <a:rect l="l" t="t" r="r" b="b"/>
              <a:pathLst>
                <a:path w="691" h="608" extrusionOk="0">
                  <a:moveTo>
                    <a:pt x="340" y="0"/>
                  </a:moveTo>
                  <a:cubicBezTo>
                    <a:pt x="242" y="0"/>
                    <a:pt x="145" y="48"/>
                    <a:pt x="86" y="137"/>
                  </a:cubicBezTo>
                  <a:cubicBezTo>
                    <a:pt x="1" y="279"/>
                    <a:pt x="29" y="468"/>
                    <a:pt x="171" y="563"/>
                  </a:cubicBezTo>
                  <a:cubicBezTo>
                    <a:pt x="222" y="593"/>
                    <a:pt x="279" y="608"/>
                    <a:pt x="336" y="608"/>
                  </a:cubicBezTo>
                  <a:cubicBezTo>
                    <a:pt x="437" y="608"/>
                    <a:pt x="536" y="562"/>
                    <a:pt x="596" y="477"/>
                  </a:cubicBezTo>
                  <a:cubicBezTo>
                    <a:pt x="690" y="336"/>
                    <a:pt x="653" y="147"/>
                    <a:pt x="511" y="52"/>
                  </a:cubicBezTo>
                  <a:cubicBezTo>
                    <a:pt x="458" y="17"/>
                    <a:pt x="399" y="0"/>
                    <a:pt x="340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4" name="Google Shape;2944;p31"/>
            <p:cNvSpPr/>
            <p:nvPr/>
          </p:nvSpPr>
          <p:spPr>
            <a:xfrm>
              <a:off x="3171600" y="3872950"/>
              <a:ext cx="17275" cy="15150"/>
            </a:xfrm>
            <a:custGeom>
              <a:avLst/>
              <a:gdLst/>
              <a:ahLst/>
              <a:cxnLst/>
              <a:rect l="l" t="t" r="r" b="b"/>
              <a:pathLst>
                <a:path w="691" h="606" extrusionOk="0">
                  <a:moveTo>
                    <a:pt x="347" y="0"/>
                  </a:moveTo>
                  <a:cubicBezTo>
                    <a:pt x="251" y="0"/>
                    <a:pt x="154" y="48"/>
                    <a:pt x="95" y="137"/>
                  </a:cubicBezTo>
                  <a:cubicBezTo>
                    <a:pt x="0" y="279"/>
                    <a:pt x="38" y="459"/>
                    <a:pt x="180" y="553"/>
                  </a:cubicBezTo>
                  <a:cubicBezTo>
                    <a:pt x="230" y="589"/>
                    <a:pt x="288" y="606"/>
                    <a:pt x="346" y="606"/>
                  </a:cubicBezTo>
                  <a:cubicBezTo>
                    <a:pt x="441" y="606"/>
                    <a:pt x="537" y="560"/>
                    <a:pt x="596" y="477"/>
                  </a:cubicBezTo>
                  <a:cubicBezTo>
                    <a:pt x="690" y="336"/>
                    <a:pt x="652" y="147"/>
                    <a:pt x="511" y="52"/>
                  </a:cubicBezTo>
                  <a:cubicBezTo>
                    <a:pt x="461" y="17"/>
                    <a:pt x="404" y="0"/>
                    <a:pt x="347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5" name="Google Shape;2945;p31"/>
            <p:cNvSpPr/>
            <p:nvPr/>
          </p:nvSpPr>
          <p:spPr>
            <a:xfrm>
              <a:off x="3185075" y="3857825"/>
              <a:ext cx="13475" cy="12050"/>
            </a:xfrm>
            <a:custGeom>
              <a:avLst/>
              <a:gdLst/>
              <a:ahLst/>
              <a:cxnLst/>
              <a:rect l="l" t="t" r="r" b="b"/>
              <a:pathLst>
                <a:path w="539" h="482" extrusionOk="0">
                  <a:moveTo>
                    <a:pt x="266" y="1"/>
                  </a:moveTo>
                  <a:cubicBezTo>
                    <a:pt x="190" y="1"/>
                    <a:pt x="113" y="38"/>
                    <a:pt x="66" y="109"/>
                  </a:cubicBezTo>
                  <a:cubicBezTo>
                    <a:pt x="0" y="222"/>
                    <a:pt x="28" y="364"/>
                    <a:pt x="132" y="440"/>
                  </a:cubicBezTo>
                  <a:cubicBezTo>
                    <a:pt x="175" y="468"/>
                    <a:pt x="223" y="482"/>
                    <a:pt x="270" y="482"/>
                  </a:cubicBezTo>
                  <a:cubicBezTo>
                    <a:pt x="348" y="482"/>
                    <a:pt x="422" y="444"/>
                    <a:pt x="463" y="374"/>
                  </a:cubicBezTo>
                  <a:cubicBezTo>
                    <a:pt x="539" y="270"/>
                    <a:pt x="510" y="118"/>
                    <a:pt x="397" y="43"/>
                  </a:cubicBezTo>
                  <a:cubicBezTo>
                    <a:pt x="358" y="14"/>
                    <a:pt x="312" y="1"/>
                    <a:pt x="266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6" name="Google Shape;2946;p31"/>
            <p:cNvSpPr/>
            <p:nvPr/>
          </p:nvSpPr>
          <p:spPr>
            <a:xfrm>
              <a:off x="3210825" y="3855250"/>
              <a:ext cx="10400" cy="9125"/>
            </a:xfrm>
            <a:custGeom>
              <a:avLst/>
              <a:gdLst/>
              <a:ahLst/>
              <a:cxnLst/>
              <a:rect l="l" t="t" r="r" b="b"/>
              <a:pathLst>
                <a:path w="416" h="365" extrusionOk="0">
                  <a:moveTo>
                    <a:pt x="206" y="0"/>
                  </a:moveTo>
                  <a:cubicBezTo>
                    <a:pt x="148" y="0"/>
                    <a:pt x="92" y="27"/>
                    <a:pt x="57" y="80"/>
                  </a:cubicBezTo>
                  <a:cubicBezTo>
                    <a:pt x="0" y="165"/>
                    <a:pt x="28" y="278"/>
                    <a:pt x="104" y="335"/>
                  </a:cubicBezTo>
                  <a:cubicBezTo>
                    <a:pt x="135" y="355"/>
                    <a:pt x="169" y="365"/>
                    <a:pt x="204" y="365"/>
                  </a:cubicBezTo>
                  <a:cubicBezTo>
                    <a:pt x="264" y="365"/>
                    <a:pt x="323" y="336"/>
                    <a:pt x="359" y="288"/>
                  </a:cubicBezTo>
                  <a:cubicBezTo>
                    <a:pt x="416" y="203"/>
                    <a:pt x="388" y="89"/>
                    <a:pt x="312" y="32"/>
                  </a:cubicBezTo>
                  <a:cubicBezTo>
                    <a:pt x="279" y="11"/>
                    <a:pt x="242" y="0"/>
                    <a:pt x="206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7" name="Google Shape;2947;p31"/>
            <p:cNvSpPr/>
            <p:nvPr/>
          </p:nvSpPr>
          <p:spPr>
            <a:xfrm>
              <a:off x="3229000" y="3845000"/>
              <a:ext cx="9475" cy="8275"/>
            </a:xfrm>
            <a:custGeom>
              <a:avLst/>
              <a:gdLst/>
              <a:ahLst/>
              <a:cxnLst/>
              <a:rect l="l" t="t" r="r" b="b"/>
              <a:pathLst>
                <a:path w="379" h="331" extrusionOk="0">
                  <a:moveTo>
                    <a:pt x="184" y="1"/>
                  </a:moveTo>
                  <a:cubicBezTo>
                    <a:pt x="131" y="1"/>
                    <a:pt x="78" y="26"/>
                    <a:pt x="48" y="74"/>
                  </a:cubicBezTo>
                  <a:cubicBezTo>
                    <a:pt x="1" y="149"/>
                    <a:pt x="20" y="253"/>
                    <a:pt x="95" y="301"/>
                  </a:cubicBezTo>
                  <a:cubicBezTo>
                    <a:pt x="123" y="321"/>
                    <a:pt x="154" y="331"/>
                    <a:pt x="185" y="331"/>
                  </a:cubicBezTo>
                  <a:cubicBezTo>
                    <a:pt x="239" y="331"/>
                    <a:pt x="292" y="302"/>
                    <a:pt x="322" y="253"/>
                  </a:cubicBezTo>
                  <a:cubicBezTo>
                    <a:pt x="379" y="178"/>
                    <a:pt x="360" y="74"/>
                    <a:pt x="275" y="27"/>
                  </a:cubicBezTo>
                  <a:cubicBezTo>
                    <a:pt x="247" y="9"/>
                    <a:pt x="216" y="1"/>
                    <a:pt x="184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8" name="Google Shape;2948;p31"/>
            <p:cNvSpPr/>
            <p:nvPr/>
          </p:nvSpPr>
          <p:spPr>
            <a:xfrm>
              <a:off x="3150575" y="3933000"/>
              <a:ext cx="16800" cy="15200"/>
            </a:xfrm>
            <a:custGeom>
              <a:avLst/>
              <a:gdLst/>
              <a:ahLst/>
              <a:cxnLst/>
              <a:rect l="l" t="t" r="r" b="b"/>
              <a:pathLst>
                <a:path w="672" h="608" extrusionOk="0">
                  <a:moveTo>
                    <a:pt x="332" y="1"/>
                  </a:moveTo>
                  <a:cubicBezTo>
                    <a:pt x="200" y="1"/>
                    <a:pt x="79" y="88"/>
                    <a:pt x="47" y="221"/>
                  </a:cubicBezTo>
                  <a:cubicBezTo>
                    <a:pt x="0" y="381"/>
                    <a:pt x="95" y="551"/>
                    <a:pt x="255" y="599"/>
                  </a:cubicBezTo>
                  <a:cubicBezTo>
                    <a:pt x="279" y="604"/>
                    <a:pt x="303" y="607"/>
                    <a:pt x="327" y="607"/>
                  </a:cubicBezTo>
                  <a:cubicBezTo>
                    <a:pt x="464" y="607"/>
                    <a:pt x="593" y="518"/>
                    <a:pt x="633" y="381"/>
                  </a:cubicBezTo>
                  <a:cubicBezTo>
                    <a:pt x="671" y="221"/>
                    <a:pt x="577" y="51"/>
                    <a:pt x="416" y="13"/>
                  </a:cubicBezTo>
                  <a:cubicBezTo>
                    <a:pt x="388" y="5"/>
                    <a:pt x="360" y="1"/>
                    <a:pt x="332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9" name="Google Shape;2949;p31"/>
            <p:cNvSpPr/>
            <p:nvPr/>
          </p:nvSpPr>
          <p:spPr>
            <a:xfrm>
              <a:off x="3167100" y="3946225"/>
              <a:ext cx="17050" cy="15200"/>
            </a:xfrm>
            <a:custGeom>
              <a:avLst/>
              <a:gdLst/>
              <a:ahLst/>
              <a:cxnLst/>
              <a:rect l="l" t="t" r="r" b="b"/>
              <a:pathLst>
                <a:path w="682" h="608" extrusionOk="0">
                  <a:moveTo>
                    <a:pt x="338" y="1"/>
                  </a:moveTo>
                  <a:cubicBezTo>
                    <a:pt x="203" y="1"/>
                    <a:pt x="87" y="88"/>
                    <a:pt x="48" y="221"/>
                  </a:cubicBezTo>
                  <a:cubicBezTo>
                    <a:pt x="1" y="382"/>
                    <a:pt x="95" y="552"/>
                    <a:pt x="256" y="599"/>
                  </a:cubicBezTo>
                  <a:cubicBezTo>
                    <a:pt x="281" y="605"/>
                    <a:pt x="306" y="607"/>
                    <a:pt x="331" y="607"/>
                  </a:cubicBezTo>
                  <a:cubicBezTo>
                    <a:pt x="471" y="607"/>
                    <a:pt x="594" y="518"/>
                    <a:pt x="634" y="382"/>
                  </a:cubicBezTo>
                  <a:cubicBezTo>
                    <a:pt x="681" y="221"/>
                    <a:pt x="587" y="51"/>
                    <a:pt x="426" y="13"/>
                  </a:cubicBezTo>
                  <a:cubicBezTo>
                    <a:pt x="396" y="5"/>
                    <a:pt x="367" y="1"/>
                    <a:pt x="338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0" name="Google Shape;2950;p31"/>
            <p:cNvSpPr/>
            <p:nvPr/>
          </p:nvSpPr>
          <p:spPr>
            <a:xfrm>
              <a:off x="3185775" y="3961500"/>
              <a:ext cx="13250" cy="12000"/>
            </a:xfrm>
            <a:custGeom>
              <a:avLst/>
              <a:gdLst/>
              <a:ahLst/>
              <a:cxnLst/>
              <a:rect l="l" t="t" r="r" b="b"/>
              <a:pathLst>
                <a:path w="530" h="480" extrusionOk="0">
                  <a:moveTo>
                    <a:pt x="271" y="0"/>
                  </a:moveTo>
                  <a:cubicBezTo>
                    <a:pt x="161" y="0"/>
                    <a:pt x="62" y="65"/>
                    <a:pt x="38" y="177"/>
                  </a:cubicBezTo>
                  <a:cubicBezTo>
                    <a:pt x="0" y="300"/>
                    <a:pt x="76" y="432"/>
                    <a:pt x="199" y="470"/>
                  </a:cubicBezTo>
                  <a:cubicBezTo>
                    <a:pt x="222" y="477"/>
                    <a:pt x="245" y="480"/>
                    <a:pt x="268" y="480"/>
                  </a:cubicBezTo>
                  <a:cubicBezTo>
                    <a:pt x="374" y="480"/>
                    <a:pt x="470" y="409"/>
                    <a:pt x="501" y="300"/>
                  </a:cubicBezTo>
                  <a:cubicBezTo>
                    <a:pt x="530" y="177"/>
                    <a:pt x="454" y="45"/>
                    <a:pt x="331" y="7"/>
                  </a:cubicBezTo>
                  <a:cubicBezTo>
                    <a:pt x="311" y="3"/>
                    <a:pt x="291" y="0"/>
                    <a:pt x="271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1" name="Google Shape;2951;p31"/>
            <p:cNvSpPr/>
            <p:nvPr/>
          </p:nvSpPr>
          <p:spPr>
            <a:xfrm>
              <a:off x="3204675" y="3975650"/>
              <a:ext cx="10175" cy="9125"/>
            </a:xfrm>
            <a:custGeom>
              <a:avLst/>
              <a:gdLst/>
              <a:ahLst/>
              <a:cxnLst/>
              <a:rect l="l" t="t" r="r" b="b"/>
              <a:pathLst>
                <a:path w="407" h="365" extrusionOk="0">
                  <a:moveTo>
                    <a:pt x="206" y="1"/>
                  </a:moveTo>
                  <a:cubicBezTo>
                    <a:pt x="127" y="1"/>
                    <a:pt x="52" y="53"/>
                    <a:pt x="29" y="131"/>
                  </a:cubicBezTo>
                  <a:cubicBezTo>
                    <a:pt x="0" y="225"/>
                    <a:pt x="57" y="329"/>
                    <a:pt x="161" y="358"/>
                  </a:cubicBezTo>
                  <a:cubicBezTo>
                    <a:pt x="178" y="363"/>
                    <a:pt x="194" y="365"/>
                    <a:pt x="210" y="365"/>
                  </a:cubicBezTo>
                  <a:cubicBezTo>
                    <a:pt x="287" y="365"/>
                    <a:pt x="355" y="313"/>
                    <a:pt x="378" y="235"/>
                  </a:cubicBezTo>
                  <a:cubicBezTo>
                    <a:pt x="407" y="131"/>
                    <a:pt x="350" y="36"/>
                    <a:pt x="256" y="8"/>
                  </a:cubicBezTo>
                  <a:cubicBezTo>
                    <a:pt x="239" y="3"/>
                    <a:pt x="222" y="1"/>
                    <a:pt x="206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2" name="Google Shape;2952;p31"/>
            <p:cNvSpPr/>
            <p:nvPr/>
          </p:nvSpPr>
          <p:spPr>
            <a:xfrm>
              <a:off x="3220975" y="3989350"/>
              <a:ext cx="9250" cy="8425"/>
            </a:xfrm>
            <a:custGeom>
              <a:avLst/>
              <a:gdLst/>
              <a:ahLst/>
              <a:cxnLst/>
              <a:rect l="l" t="t" r="r" b="b"/>
              <a:pathLst>
                <a:path w="370" h="337" extrusionOk="0">
                  <a:moveTo>
                    <a:pt x="182" y="1"/>
                  </a:moveTo>
                  <a:cubicBezTo>
                    <a:pt x="111" y="1"/>
                    <a:pt x="43" y="51"/>
                    <a:pt x="19" y="121"/>
                  </a:cubicBezTo>
                  <a:cubicBezTo>
                    <a:pt x="1" y="216"/>
                    <a:pt x="48" y="301"/>
                    <a:pt x="142" y="329"/>
                  </a:cubicBezTo>
                  <a:cubicBezTo>
                    <a:pt x="157" y="334"/>
                    <a:pt x="173" y="337"/>
                    <a:pt x="188" y="337"/>
                  </a:cubicBezTo>
                  <a:cubicBezTo>
                    <a:pt x="258" y="337"/>
                    <a:pt x="325" y="286"/>
                    <a:pt x="341" y="216"/>
                  </a:cubicBezTo>
                  <a:cubicBezTo>
                    <a:pt x="369" y="121"/>
                    <a:pt x="312" y="36"/>
                    <a:pt x="227" y="8"/>
                  </a:cubicBezTo>
                  <a:cubicBezTo>
                    <a:pt x="212" y="3"/>
                    <a:pt x="197" y="1"/>
                    <a:pt x="182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3" name="Google Shape;2953;p31"/>
            <p:cNvSpPr/>
            <p:nvPr/>
          </p:nvSpPr>
          <p:spPr>
            <a:xfrm>
              <a:off x="3103075" y="3948425"/>
              <a:ext cx="15625" cy="15150"/>
            </a:xfrm>
            <a:custGeom>
              <a:avLst/>
              <a:gdLst/>
              <a:ahLst/>
              <a:cxnLst/>
              <a:rect l="l" t="t" r="r" b="b"/>
              <a:pathLst>
                <a:path w="625" h="606" extrusionOk="0">
                  <a:moveTo>
                    <a:pt x="312" y="0"/>
                  </a:moveTo>
                  <a:cubicBezTo>
                    <a:pt x="306" y="0"/>
                    <a:pt x="300" y="0"/>
                    <a:pt x="294" y="1"/>
                  </a:cubicBezTo>
                  <a:cubicBezTo>
                    <a:pt x="124" y="1"/>
                    <a:pt x="1" y="142"/>
                    <a:pt x="10" y="312"/>
                  </a:cubicBezTo>
                  <a:cubicBezTo>
                    <a:pt x="10" y="477"/>
                    <a:pt x="142" y="606"/>
                    <a:pt x="305" y="606"/>
                  </a:cubicBezTo>
                  <a:cubicBezTo>
                    <a:pt x="311" y="606"/>
                    <a:pt x="316" y="606"/>
                    <a:pt x="322" y="605"/>
                  </a:cubicBezTo>
                  <a:cubicBezTo>
                    <a:pt x="492" y="596"/>
                    <a:pt x="624" y="454"/>
                    <a:pt x="615" y="284"/>
                  </a:cubicBezTo>
                  <a:cubicBezTo>
                    <a:pt x="606" y="120"/>
                    <a:pt x="474" y="0"/>
                    <a:pt x="312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4" name="Google Shape;2954;p31"/>
            <p:cNvSpPr/>
            <p:nvPr/>
          </p:nvSpPr>
          <p:spPr>
            <a:xfrm>
              <a:off x="3095750" y="3968275"/>
              <a:ext cx="15375" cy="15150"/>
            </a:xfrm>
            <a:custGeom>
              <a:avLst/>
              <a:gdLst/>
              <a:ahLst/>
              <a:cxnLst/>
              <a:rect l="l" t="t" r="r" b="b"/>
              <a:pathLst>
                <a:path w="615" h="606" extrusionOk="0">
                  <a:moveTo>
                    <a:pt x="311" y="0"/>
                  </a:moveTo>
                  <a:cubicBezTo>
                    <a:pt x="305" y="0"/>
                    <a:pt x="299" y="0"/>
                    <a:pt x="294" y="0"/>
                  </a:cubicBezTo>
                  <a:cubicBezTo>
                    <a:pt x="124" y="10"/>
                    <a:pt x="1" y="152"/>
                    <a:pt x="1" y="322"/>
                  </a:cubicBezTo>
                  <a:cubicBezTo>
                    <a:pt x="10" y="477"/>
                    <a:pt x="142" y="606"/>
                    <a:pt x="305" y="606"/>
                  </a:cubicBezTo>
                  <a:cubicBezTo>
                    <a:pt x="311" y="606"/>
                    <a:pt x="316" y="606"/>
                    <a:pt x="322" y="605"/>
                  </a:cubicBezTo>
                  <a:cubicBezTo>
                    <a:pt x="492" y="596"/>
                    <a:pt x="615" y="454"/>
                    <a:pt x="615" y="293"/>
                  </a:cubicBezTo>
                  <a:cubicBezTo>
                    <a:pt x="606" y="129"/>
                    <a:pt x="473" y="0"/>
                    <a:pt x="311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5" name="Google Shape;2955;p31"/>
            <p:cNvSpPr/>
            <p:nvPr/>
          </p:nvSpPr>
          <p:spPr>
            <a:xfrm>
              <a:off x="3089600" y="3990225"/>
              <a:ext cx="12325" cy="11875"/>
            </a:xfrm>
            <a:custGeom>
              <a:avLst/>
              <a:gdLst/>
              <a:ahLst/>
              <a:cxnLst/>
              <a:rect l="l" t="t" r="r" b="b"/>
              <a:pathLst>
                <a:path w="493" h="475" extrusionOk="0">
                  <a:moveTo>
                    <a:pt x="244" y="1"/>
                  </a:moveTo>
                  <a:cubicBezTo>
                    <a:pt x="239" y="1"/>
                    <a:pt x="233" y="1"/>
                    <a:pt x="228" y="1"/>
                  </a:cubicBezTo>
                  <a:cubicBezTo>
                    <a:pt x="95" y="1"/>
                    <a:pt x="1" y="115"/>
                    <a:pt x="1" y="247"/>
                  </a:cubicBezTo>
                  <a:cubicBezTo>
                    <a:pt x="10" y="374"/>
                    <a:pt x="114" y="475"/>
                    <a:pt x="239" y="475"/>
                  </a:cubicBezTo>
                  <a:cubicBezTo>
                    <a:pt x="245" y="475"/>
                    <a:pt x="251" y="474"/>
                    <a:pt x="256" y="474"/>
                  </a:cubicBezTo>
                  <a:cubicBezTo>
                    <a:pt x="388" y="464"/>
                    <a:pt x="492" y="361"/>
                    <a:pt x="483" y="228"/>
                  </a:cubicBezTo>
                  <a:cubicBezTo>
                    <a:pt x="474" y="101"/>
                    <a:pt x="369" y="1"/>
                    <a:pt x="244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6" name="Google Shape;2956;p31"/>
            <p:cNvSpPr/>
            <p:nvPr/>
          </p:nvSpPr>
          <p:spPr>
            <a:xfrm>
              <a:off x="3084425" y="4011975"/>
              <a:ext cx="9225" cy="9250"/>
            </a:xfrm>
            <a:custGeom>
              <a:avLst/>
              <a:gdLst/>
              <a:ahLst/>
              <a:cxnLst/>
              <a:rect l="l" t="t" r="r" b="b"/>
              <a:pathLst>
                <a:path w="369" h="370" extrusionOk="0">
                  <a:moveTo>
                    <a:pt x="180" y="1"/>
                  </a:moveTo>
                  <a:cubicBezTo>
                    <a:pt x="76" y="10"/>
                    <a:pt x="0" y="95"/>
                    <a:pt x="9" y="199"/>
                  </a:cubicBezTo>
                  <a:cubicBezTo>
                    <a:pt x="9" y="294"/>
                    <a:pt x="95" y="369"/>
                    <a:pt x="199" y="369"/>
                  </a:cubicBezTo>
                  <a:cubicBezTo>
                    <a:pt x="293" y="360"/>
                    <a:pt x="369" y="275"/>
                    <a:pt x="369" y="180"/>
                  </a:cubicBezTo>
                  <a:cubicBezTo>
                    <a:pt x="359" y="76"/>
                    <a:pt x="274" y="1"/>
                    <a:pt x="180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7" name="Google Shape;2957;p31"/>
            <p:cNvSpPr/>
            <p:nvPr/>
          </p:nvSpPr>
          <p:spPr>
            <a:xfrm>
              <a:off x="3078750" y="4033000"/>
              <a:ext cx="8750" cy="8550"/>
            </a:xfrm>
            <a:custGeom>
              <a:avLst/>
              <a:gdLst/>
              <a:ahLst/>
              <a:cxnLst/>
              <a:rect l="l" t="t" r="r" b="b"/>
              <a:pathLst>
                <a:path w="350" h="342" extrusionOk="0">
                  <a:moveTo>
                    <a:pt x="170" y="1"/>
                  </a:moveTo>
                  <a:cubicBezTo>
                    <a:pt x="76" y="10"/>
                    <a:pt x="0" y="86"/>
                    <a:pt x="10" y="181"/>
                  </a:cubicBezTo>
                  <a:cubicBezTo>
                    <a:pt x="10" y="275"/>
                    <a:pt x="95" y="341"/>
                    <a:pt x="180" y="341"/>
                  </a:cubicBezTo>
                  <a:cubicBezTo>
                    <a:pt x="274" y="332"/>
                    <a:pt x="350" y="256"/>
                    <a:pt x="340" y="162"/>
                  </a:cubicBezTo>
                  <a:cubicBezTo>
                    <a:pt x="340" y="67"/>
                    <a:pt x="255" y="1"/>
                    <a:pt x="170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8" name="Google Shape;2958;p31"/>
            <p:cNvSpPr/>
            <p:nvPr/>
          </p:nvSpPr>
          <p:spPr>
            <a:xfrm>
              <a:off x="3076625" y="3903650"/>
              <a:ext cx="17275" cy="15300"/>
            </a:xfrm>
            <a:custGeom>
              <a:avLst/>
              <a:gdLst/>
              <a:ahLst/>
              <a:cxnLst/>
              <a:rect l="l" t="t" r="r" b="b"/>
              <a:pathLst>
                <a:path w="691" h="612" extrusionOk="0">
                  <a:moveTo>
                    <a:pt x="347" y="0"/>
                  </a:moveTo>
                  <a:cubicBezTo>
                    <a:pt x="307" y="0"/>
                    <a:pt x="266" y="8"/>
                    <a:pt x="227" y="24"/>
                  </a:cubicBezTo>
                  <a:cubicBezTo>
                    <a:pt x="76" y="91"/>
                    <a:pt x="0" y="270"/>
                    <a:pt x="66" y="421"/>
                  </a:cubicBezTo>
                  <a:cubicBezTo>
                    <a:pt x="117" y="544"/>
                    <a:pt x="233" y="611"/>
                    <a:pt x="353" y="611"/>
                  </a:cubicBezTo>
                  <a:cubicBezTo>
                    <a:pt x="390" y="611"/>
                    <a:pt x="427" y="605"/>
                    <a:pt x="463" y="591"/>
                  </a:cubicBezTo>
                  <a:cubicBezTo>
                    <a:pt x="614" y="525"/>
                    <a:pt x="690" y="346"/>
                    <a:pt x="624" y="194"/>
                  </a:cubicBezTo>
                  <a:cubicBezTo>
                    <a:pt x="581" y="73"/>
                    <a:pt x="468" y="0"/>
                    <a:pt x="347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9" name="Google Shape;2959;p31"/>
            <p:cNvSpPr/>
            <p:nvPr/>
          </p:nvSpPr>
          <p:spPr>
            <a:xfrm>
              <a:off x="3055350" y="3903600"/>
              <a:ext cx="17275" cy="15225"/>
            </a:xfrm>
            <a:custGeom>
              <a:avLst/>
              <a:gdLst/>
              <a:ahLst/>
              <a:cxnLst/>
              <a:rect l="l" t="t" r="r" b="b"/>
              <a:pathLst>
                <a:path w="691" h="609" extrusionOk="0">
                  <a:moveTo>
                    <a:pt x="354" y="1"/>
                  </a:moveTo>
                  <a:cubicBezTo>
                    <a:pt x="312" y="1"/>
                    <a:pt x="269" y="9"/>
                    <a:pt x="227" y="26"/>
                  </a:cubicBezTo>
                  <a:cubicBezTo>
                    <a:pt x="76" y="83"/>
                    <a:pt x="1" y="263"/>
                    <a:pt x="67" y="423"/>
                  </a:cubicBezTo>
                  <a:cubicBezTo>
                    <a:pt x="117" y="537"/>
                    <a:pt x="231" y="608"/>
                    <a:pt x="348" y="608"/>
                  </a:cubicBezTo>
                  <a:cubicBezTo>
                    <a:pt x="387" y="608"/>
                    <a:pt x="426" y="600"/>
                    <a:pt x="464" y="584"/>
                  </a:cubicBezTo>
                  <a:cubicBezTo>
                    <a:pt x="615" y="518"/>
                    <a:pt x="691" y="338"/>
                    <a:pt x="624" y="187"/>
                  </a:cubicBezTo>
                  <a:cubicBezTo>
                    <a:pt x="582" y="68"/>
                    <a:pt x="473" y="1"/>
                    <a:pt x="354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0" name="Google Shape;2960;p31"/>
            <p:cNvSpPr/>
            <p:nvPr/>
          </p:nvSpPr>
          <p:spPr>
            <a:xfrm>
              <a:off x="3035500" y="3904675"/>
              <a:ext cx="13725" cy="12050"/>
            </a:xfrm>
            <a:custGeom>
              <a:avLst/>
              <a:gdLst/>
              <a:ahLst/>
              <a:cxnLst/>
              <a:rect l="l" t="t" r="r" b="b"/>
              <a:pathLst>
                <a:path w="549" h="482" extrusionOk="0">
                  <a:moveTo>
                    <a:pt x="273" y="1"/>
                  </a:moveTo>
                  <a:cubicBezTo>
                    <a:pt x="242" y="1"/>
                    <a:pt x="211" y="7"/>
                    <a:pt x="180" y="21"/>
                  </a:cubicBezTo>
                  <a:cubicBezTo>
                    <a:pt x="57" y="68"/>
                    <a:pt x="1" y="210"/>
                    <a:pt x="48" y="333"/>
                  </a:cubicBezTo>
                  <a:cubicBezTo>
                    <a:pt x="91" y="427"/>
                    <a:pt x="184" y="482"/>
                    <a:pt x="280" y="482"/>
                  </a:cubicBezTo>
                  <a:cubicBezTo>
                    <a:pt x="310" y="482"/>
                    <a:pt x="340" y="477"/>
                    <a:pt x="369" y="465"/>
                  </a:cubicBezTo>
                  <a:cubicBezTo>
                    <a:pt x="483" y="409"/>
                    <a:pt x="549" y="267"/>
                    <a:pt x="492" y="153"/>
                  </a:cubicBezTo>
                  <a:cubicBezTo>
                    <a:pt x="457" y="61"/>
                    <a:pt x="367" y="1"/>
                    <a:pt x="273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1" name="Google Shape;2961;p31"/>
            <p:cNvSpPr/>
            <p:nvPr/>
          </p:nvSpPr>
          <p:spPr>
            <a:xfrm>
              <a:off x="3015650" y="3906950"/>
              <a:ext cx="10425" cy="9000"/>
            </a:xfrm>
            <a:custGeom>
              <a:avLst/>
              <a:gdLst/>
              <a:ahLst/>
              <a:cxnLst/>
              <a:rect l="l" t="t" r="r" b="b"/>
              <a:pathLst>
                <a:path w="417" h="360" extrusionOk="0">
                  <a:moveTo>
                    <a:pt x="207" y="1"/>
                  </a:moveTo>
                  <a:cubicBezTo>
                    <a:pt x="183" y="1"/>
                    <a:pt x="158" y="5"/>
                    <a:pt x="133" y="15"/>
                  </a:cubicBezTo>
                  <a:cubicBezTo>
                    <a:pt x="48" y="53"/>
                    <a:pt x="1" y="157"/>
                    <a:pt x="39" y="251"/>
                  </a:cubicBezTo>
                  <a:cubicBezTo>
                    <a:pt x="68" y="316"/>
                    <a:pt x="135" y="359"/>
                    <a:pt x="207" y="359"/>
                  </a:cubicBezTo>
                  <a:cubicBezTo>
                    <a:pt x="229" y="359"/>
                    <a:pt x="252" y="355"/>
                    <a:pt x="275" y="346"/>
                  </a:cubicBezTo>
                  <a:cubicBezTo>
                    <a:pt x="369" y="308"/>
                    <a:pt x="417" y="204"/>
                    <a:pt x="369" y="110"/>
                  </a:cubicBezTo>
                  <a:cubicBezTo>
                    <a:pt x="341" y="40"/>
                    <a:pt x="277" y="1"/>
                    <a:pt x="207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2" name="Google Shape;2962;p31"/>
            <p:cNvSpPr/>
            <p:nvPr/>
          </p:nvSpPr>
          <p:spPr>
            <a:xfrm>
              <a:off x="2995350" y="3907425"/>
              <a:ext cx="9475" cy="8325"/>
            </a:xfrm>
            <a:custGeom>
              <a:avLst/>
              <a:gdLst/>
              <a:ahLst/>
              <a:cxnLst/>
              <a:rect l="l" t="t" r="r" b="b"/>
              <a:pathLst>
                <a:path w="379" h="333" extrusionOk="0">
                  <a:moveTo>
                    <a:pt x="191" y="0"/>
                  </a:moveTo>
                  <a:cubicBezTo>
                    <a:pt x="168" y="0"/>
                    <a:pt x="145" y="5"/>
                    <a:pt x="123" y="15"/>
                  </a:cubicBezTo>
                  <a:cubicBezTo>
                    <a:pt x="38" y="43"/>
                    <a:pt x="0" y="147"/>
                    <a:pt x="38" y="232"/>
                  </a:cubicBezTo>
                  <a:cubicBezTo>
                    <a:pt x="59" y="295"/>
                    <a:pt x="121" y="332"/>
                    <a:pt x="186" y="332"/>
                  </a:cubicBezTo>
                  <a:cubicBezTo>
                    <a:pt x="209" y="332"/>
                    <a:pt x="233" y="327"/>
                    <a:pt x="255" y="318"/>
                  </a:cubicBezTo>
                  <a:cubicBezTo>
                    <a:pt x="340" y="289"/>
                    <a:pt x="378" y="185"/>
                    <a:pt x="340" y="100"/>
                  </a:cubicBezTo>
                  <a:cubicBezTo>
                    <a:pt x="313" y="37"/>
                    <a:pt x="254" y="0"/>
                    <a:pt x="191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963" name="Google Shape;2963;p31"/>
          <p:cNvSpPr/>
          <p:nvPr/>
        </p:nvSpPr>
        <p:spPr>
          <a:xfrm>
            <a:off x="8211935" y="792325"/>
            <a:ext cx="37991" cy="48512"/>
          </a:xfrm>
          <a:custGeom>
            <a:avLst/>
            <a:gdLst/>
            <a:ahLst/>
            <a:cxnLst/>
            <a:rect l="l" t="t" r="r" b="b"/>
            <a:pathLst>
              <a:path w="260" h="332" extrusionOk="0">
                <a:moveTo>
                  <a:pt x="0" y="33"/>
                </a:moveTo>
                <a:cubicBezTo>
                  <a:pt x="20" y="137"/>
                  <a:pt x="46" y="234"/>
                  <a:pt x="72" y="331"/>
                </a:cubicBezTo>
                <a:cubicBezTo>
                  <a:pt x="137" y="292"/>
                  <a:pt x="208" y="247"/>
                  <a:pt x="234" y="176"/>
                </a:cubicBezTo>
                <a:cubicBezTo>
                  <a:pt x="260" y="98"/>
                  <a:pt x="201" y="0"/>
                  <a:pt x="124" y="1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64" name="Google Shape;2964;p31"/>
          <p:cNvSpPr/>
          <p:nvPr/>
        </p:nvSpPr>
        <p:spPr>
          <a:xfrm>
            <a:off x="8504758" y="797002"/>
            <a:ext cx="95852" cy="183965"/>
          </a:xfrm>
          <a:custGeom>
            <a:avLst/>
            <a:gdLst/>
            <a:ahLst/>
            <a:cxnLst/>
            <a:rect l="l" t="t" r="r" b="b"/>
            <a:pathLst>
              <a:path w="656" h="1259" extrusionOk="0">
                <a:moveTo>
                  <a:pt x="65" y="500"/>
                </a:moveTo>
                <a:cubicBezTo>
                  <a:pt x="0" y="260"/>
                  <a:pt x="208" y="1"/>
                  <a:pt x="454" y="1"/>
                </a:cubicBezTo>
                <a:cubicBezTo>
                  <a:pt x="499" y="7"/>
                  <a:pt x="538" y="14"/>
                  <a:pt x="577" y="40"/>
                </a:cubicBezTo>
                <a:cubicBezTo>
                  <a:pt x="649" y="98"/>
                  <a:pt x="655" y="202"/>
                  <a:pt x="642" y="299"/>
                </a:cubicBezTo>
                <a:cubicBezTo>
                  <a:pt x="629" y="487"/>
                  <a:pt x="603" y="682"/>
                  <a:pt x="571" y="870"/>
                </a:cubicBezTo>
                <a:cubicBezTo>
                  <a:pt x="545" y="1000"/>
                  <a:pt x="493" y="1155"/>
                  <a:pt x="370" y="1201"/>
                </a:cubicBezTo>
                <a:cubicBezTo>
                  <a:pt x="195" y="1259"/>
                  <a:pt x="26" y="1064"/>
                  <a:pt x="20" y="88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65" name="Google Shape;2965;p31"/>
          <p:cNvSpPr/>
          <p:nvPr/>
        </p:nvSpPr>
        <p:spPr>
          <a:xfrm>
            <a:off x="8704648" y="1050080"/>
            <a:ext cx="44712" cy="39891"/>
          </a:xfrm>
          <a:custGeom>
            <a:avLst/>
            <a:gdLst/>
            <a:ahLst/>
            <a:cxnLst/>
            <a:rect l="l" t="t" r="r" b="b"/>
            <a:pathLst>
              <a:path w="306" h="273" extrusionOk="0">
                <a:moveTo>
                  <a:pt x="0" y="124"/>
                </a:moveTo>
                <a:cubicBezTo>
                  <a:pt x="78" y="175"/>
                  <a:pt x="156" y="227"/>
                  <a:pt x="234" y="273"/>
                </a:cubicBezTo>
                <a:cubicBezTo>
                  <a:pt x="305" y="169"/>
                  <a:pt x="189" y="0"/>
                  <a:pt x="65" y="3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66" name="Google Shape;2966;p31"/>
          <p:cNvSpPr/>
          <p:nvPr/>
        </p:nvSpPr>
        <p:spPr>
          <a:xfrm>
            <a:off x="8620337" y="851942"/>
            <a:ext cx="44712" cy="69407"/>
          </a:xfrm>
          <a:custGeom>
            <a:avLst/>
            <a:gdLst/>
            <a:ahLst/>
            <a:cxnLst/>
            <a:rect l="l" t="t" r="r" b="b"/>
            <a:pathLst>
              <a:path w="306" h="475" extrusionOk="0">
                <a:moveTo>
                  <a:pt x="13" y="403"/>
                </a:moveTo>
                <a:cubicBezTo>
                  <a:pt x="0" y="260"/>
                  <a:pt x="46" y="111"/>
                  <a:pt x="136" y="1"/>
                </a:cubicBezTo>
                <a:cubicBezTo>
                  <a:pt x="208" y="72"/>
                  <a:pt x="279" y="157"/>
                  <a:pt x="292" y="254"/>
                </a:cubicBezTo>
                <a:cubicBezTo>
                  <a:pt x="305" y="358"/>
                  <a:pt x="227" y="474"/>
                  <a:pt x="124" y="46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67" name="Google Shape;2967;p31"/>
          <p:cNvSpPr/>
          <p:nvPr/>
        </p:nvSpPr>
        <p:spPr>
          <a:xfrm>
            <a:off x="7956956" y="1127816"/>
            <a:ext cx="61808" cy="60785"/>
          </a:xfrm>
          <a:custGeom>
            <a:avLst/>
            <a:gdLst/>
            <a:ahLst/>
            <a:cxnLst/>
            <a:rect l="l" t="t" r="r" b="b"/>
            <a:pathLst>
              <a:path w="423" h="416" extrusionOk="0">
                <a:moveTo>
                  <a:pt x="371" y="415"/>
                </a:moveTo>
                <a:cubicBezTo>
                  <a:pt x="280" y="337"/>
                  <a:pt x="118" y="350"/>
                  <a:pt x="59" y="246"/>
                </a:cubicBezTo>
                <a:cubicBezTo>
                  <a:pt x="1" y="130"/>
                  <a:pt x="163" y="0"/>
                  <a:pt x="280" y="52"/>
                </a:cubicBezTo>
                <a:cubicBezTo>
                  <a:pt x="397" y="110"/>
                  <a:pt x="422" y="272"/>
                  <a:pt x="364" y="389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68" name="Google Shape;2968;p31"/>
          <p:cNvSpPr/>
          <p:nvPr/>
        </p:nvSpPr>
        <p:spPr>
          <a:xfrm>
            <a:off x="8983151" y="878536"/>
            <a:ext cx="61808" cy="52311"/>
          </a:xfrm>
          <a:custGeom>
            <a:avLst/>
            <a:gdLst/>
            <a:ahLst/>
            <a:cxnLst/>
            <a:rect l="l" t="t" r="r" b="b"/>
            <a:pathLst>
              <a:path w="423" h="358" extrusionOk="0">
                <a:moveTo>
                  <a:pt x="1" y="266"/>
                </a:moveTo>
                <a:cubicBezTo>
                  <a:pt x="72" y="117"/>
                  <a:pt x="228" y="14"/>
                  <a:pt x="390" y="1"/>
                </a:cubicBezTo>
                <a:cubicBezTo>
                  <a:pt x="423" y="104"/>
                  <a:pt x="390" y="221"/>
                  <a:pt x="306" y="286"/>
                </a:cubicBezTo>
                <a:cubicBezTo>
                  <a:pt x="228" y="351"/>
                  <a:pt x="105" y="357"/>
                  <a:pt x="14" y="305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69" name="Google Shape;2969;p31"/>
          <p:cNvSpPr/>
          <p:nvPr/>
        </p:nvSpPr>
        <p:spPr>
          <a:xfrm>
            <a:off x="9041013" y="780051"/>
            <a:ext cx="58008" cy="45589"/>
          </a:xfrm>
          <a:custGeom>
            <a:avLst/>
            <a:gdLst/>
            <a:ahLst/>
            <a:cxnLst/>
            <a:rect l="l" t="t" r="r" b="b"/>
            <a:pathLst>
              <a:path w="397" h="312" extrusionOk="0">
                <a:moveTo>
                  <a:pt x="338" y="26"/>
                </a:moveTo>
                <a:cubicBezTo>
                  <a:pt x="228" y="33"/>
                  <a:pt x="117" y="46"/>
                  <a:pt x="7" y="58"/>
                </a:cubicBezTo>
                <a:cubicBezTo>
                  <a:pt x="1" y="182"/>
                  <a:pt x="124" y="311"/>
                  <a:pt x="247" y="279"/>
                </a:cubicBezTo>
                <a:cubicBezTo>
                  <a:pt x="370" y="253"/>
                  <a:pt x="396" y="39"/>
                  <a:pt x="273" y="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0" name="Google Shape;2970;p31"/>
          <p:cNvSpPr/>
          <p:nvPr/>
        </p:nvSpPr>
        <p:spPr>
          <a:xfrm>
            <a:off x="8885690" y="1059578"/>
            <a:ext cx="68236" cy="75836"/>
          </a:xfrm>
          <a:custGeom>
            <a:avLst/>
            <a:gdLst/>
            <a:ahLst/>
            <a:cxnLst/>
            <a:rect l="l" t="t" r="r" b="b"/>
            <a:pathLst>
              <a:path w="467" h="519" extrusionOk="0">
                <a:moveTo>
                  <a:pt x="169" y="0"/>
                </a:moveTo>
                <a:cubicBezTo>
                  <a:pt x="45" y="91"/>
                  <a:pt x="0" y="292"/>
                  <a:pt x="104" y="402"/>
                </a:cubicBezTo>
                <a:cubicBezTo>
                  <a:pt x="208" y="519"/>
                  <a:pt x="441" y="467"/>
                  <a:pt x="454" y="311"/>
                </a:cubicBezTo>
                <a:cubicBezTo>
                  <a:pt x="467" y="175"/>
                  <a:pt x="324" y="78"/>
                  <a:pt x="188" y="46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1" name="Google Shape;2971;p31"/>
          <p:cNvSpPr/>
          <p:nvPr/>
        </p:nvSpPr>
        <p:spPr>
          <a:xfrm>
            <a:off x="8961379" y="955248"/>
            <a:ext cx="64584" cy="56987"/>
          </a:xfrm>
          <a:custGeom>
            <a:avLst/>
            <a:gdLst/>
            <a:ahLst/>
            <a:cxnLst/>
            <a:rect l="l" t="t" r="r" b="b"/>
            <a:pathLst>
              <a:path w="442" h="390" extrusionOk="0">
                <a:moveTo>
                  <a:pt x="176" y="1"/>
                </a:moveTo>
                <a:cubicBezTo>
                  <a:pt x="85" y="98"/>
                  <a:pt x="20" y="221"/>
                  <a:pt x="1" y="351"/>
                </a:cubicBezTo>
                <a:cubicBezTo>
                  <a:pt x="92" y="370"/>
                  <a:pt x="189" y="390"/>
                  <a:pt x="273" y="364"/>
                </a:cubicBezTo>
                <a:cubicBezTo>
                  <a:pt x="364" y="338"/>
                  <a:pt x="442" y="260"/>
                  <a:pt x="435" y="163"/>
                </a:cubicBezTo>
                <a:cubicBezTo>
                  <a:pt x="429" y="72"/>
                  <a:pt x="306" y="7"/>
                  <a:pt x="234" y="7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2" name="Google Shape;2972;p31"/>
          <p:cNvSpPr/>
          <p:nvPr/>
        </p:nvSpPr>
        <p:spPr>
          <a:xfrm rot="10800000" flipH="1">
            <a:off x="4349959" y="1052336"/>
            <a:ext cx="38136" cy="48512"/>
          </a:xfrm>
          <a:custGeom>
            <a:avLst/>
            <a:gdLst/>
            <a:ahLst/>
            <a:cxnLst/>
            <a:rect l="l" t="t" r="r" b="b"/>
            <a:pathLst>
              <a:path w="261" h="332" extrusionOk="0">
                <a:moveTo>
                  <a:pt x="1" y="33"/>
                </a:moveTo>
                <a:lnTo>
                  <a:pt x="72" y="331"/>
                </a:lnTo>
                <a:cubicBezTo>
                  <a:pt x="144" y="292"/>
                  <a:pt x="215" y="247"/>
                  <a:pt x="234" y="176"/>
                </a:cubicBezTo>
                <a:cubicBezTo>
                  <a:pt x="260" y="98"/>
                  <a:pt x="208" y="1"/>
                  <a:pt x="131" y="14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3" name="Google Shape;2973;p31"/>
          <p:cNvSpPr/>
          <p:nvPr/>
        </p:nvSpPr>
        <p:spPr>
          <a:xfrm rot="10800000" flipH="1">
            <a:off x="1553564" y="177297"/>
            <a:ext cx="94829" cy="76859"/>
          </a:xfrm>
          <a:custGeom>
            <a:avLst/>
            <a:gdLst/>
            <a:ahLst/>
            <a:cxnLst/>
            <a:rect l="l" t="t" r="r" b="b"/>
            <a:pathLst>
              <a:path w="649" h="526" extrusionOk="0">
                <a:moveTo>
                  <a:pt x="91" y="72"/>
                </a:moveTo>
                <a:cubicBezTo>
                  <a:pt x="32" y="214"/>
                  <a:pt x="0" y="370"/>
                  <a:pt x="6" y="525"/>
                </a:cubicBezTo>
                <a:cubicBezTo>
                  <a:pt x="182" y="512"/>
                  <a:pt x="357" y="461"/>
                  <a:pt x="512" y="370"/>
                </a:cubicBezTo>
                <a:cubicBezTo>
                  <a:pt x="551" y="344"/>
                  <a:pt x="590" y="318"/>
                  <a:pt x="610" y="273"/>
                </a:cubicBezTo>
                <a:cubicBezTo>
                  <a:pt x="648" y="195"/>
                  <a:pt x="597" y="91"/>
                  <a:pt x="519" y="46"/>
                </a:cubicBezTo>
                <a:cubicBezTo>
                  <a:pt x="434" y="0"/>
                  <a:pt x="344" y="0"/>
                  <a:pt x="253" y="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4" name="Google Shape;2974;p31"/>
          <p:cNvSpPr/>
          <p:nvPr/>
        </p:nvSpPr>
        <p:spPr>
          <a:xfrm rot="10800000" flipH="1">
            <a:off x="1481374" y="458724"/>
            <a:ext cx="72181" cy="60785"/>
          </a:xfrm>
          <a:custGeom>
            <a:avLst/>
            <a:gdLst/>
            <a:ahLst/>
            <a:cxnLst/>
            <a:rect l="l" t="t" r="r" b="b"/>
            <a:pathLst>
              <a:path w="494" h="416" extrusionOk="0">
                <a:moveTo>
                  <a:pt x="85" y="0"/>
                </a:moveTo>
                <a:cubicBezTo>
                  <a:pt x="59" y="110"/>
                  <a:pt x="26" y="227"/>
                  <a:pt x="0" y="344"/>
                </a:cubicBezTo>
                <a:cubicBezTo>
                  <a:pt x="91" y="376"/>
                  <a:pt x="188" y="415"/>
                  <a:pt x="279" y="402"/>
                </a:cubicBezTo>
                <a:cubicBezTo>
                  <a:pt x="376" y="396"/>
                  <a:pt x="474" y="324"/>
                  <a:pt x="487" y="227"/>
                </a:cubicBezTo>
                <a:cubicBezTo>
                  <a:pt x="493" y="130"/>
                  <a:pt x="376" y="39"/>
                  <a:pt x="299" y="9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5" name="Google Shape;2975;p31"/>
          <p:cNvSpPr/>
          <p:nvPr/>
        </p:nvSpPr>
        <p:spPr>
          <a:xfrm rot="10800000" flipH="1">
            <a:off x="3924320" y="463914"/>
            <a:ext cx="32437" cy="50412"/>
          </a:xfrm>
          <a:custGeom>
            <a:avLst/>
            <a:gdLst/>
            <a:ahLst/>
            <a:cxnLst/>
            <a:rect l="l" t="t" r="r" b="b"/>
            <a:pathLst>
              <a:path w="222" h="345" extrusionOk="0">
                <a:moveTo>
                  <a:pt x="59" y="305"/>
                </a:moveTo>
                <a:cubicBezTo>
                  <a:pt x="20" y="208"/>
                  <a:pt x="1" y="104"/>
                  <a:pt x="7" y="1"/>
                </a:cubicBezTo>
                <a:cubicBezTo>
                  <a:pt x="156" y="14"/>
                  <a:pt x="221" y="254"/>
                  <a:pt x="98" y="344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6" name="Google Shape;2976;p31"/>
          <p:cNvSpPr/>
          <p:nvPr/>
        </p:nvSpPr>
        <p:spPr>
          <a:xfrm rot="10800000" flipH="1">
            <a:off x="3894950" y="646855"/>
            <a:ext cx="34337" cy="68384"/>
          </a:xfrm>
          <a:custGeom>
            <a:avLst/>
            <a:gdLst/>
            <a:ahLst/>
            <a:cxnLst/>
            <a:rect l="l" t="t" r="r" b="b"/>
            <a:pathLst>
              <a:path w="235" h="468" extrusionOk="0">
                <a:moveTo>
                  <a:pt x="40" y="468"/>
                </a:moveTo>
                <a:cubicBezTo>
                  <a:pt x="1" y="312"/>
                  <a:pt x="20" y="144"/>
                  <a:pt x="85" y="1"/>
                </a:cubicBezTo>
                <a:cubicBezTo>
                  <a:pt x="176" y="33"/>
                  <a:pt x="234" y="124"/>
                  <a:pt x="234" y="221"/>
                </a:cubicBezTo>
                <a:cubicBezTo>
                  <a:pt x="228" y="312"/>
                  <a:pt x="156" y="396"/>
                  <a:pt x="72" y="42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7" name="Google Shape;2977;p31"/>
          <p:cNvSpPr/>
          <p:nvPr/>
        </p:nvSpPr>
        <p:spPr>
          <a:xfrm rot="10800000" flipH="1">
            <a:off x="4108138" y="924482"/>
            <a:ext cx="72181" cy="60785"/>
          </a:xfrm>
          <a:custGeom>
            <a:avLst/>
            <a:gdLst/>
            <a:ahLst/>
            <a:cxnLst/>
            <a:rect l="l" t="t" r="r" b="b"/>
            <a:pathLst>
              <a:path w="494" h="416" extrusionOk="0">
                <a:moveTo>
                  <a:pt x="85" y="1"/>
                </a:moveTo>
                <a:cubicBezTo>
                  <a:pt x="59" y="117"/>
                  <a:pt x="27" y="228"/>
                  <a:pt x="1" y="344"/>
                </a:cubicBezTo>
                <a:cubicBezTo>
                  <a:pt x="92" y="377"/>
                  <a:pt x="189" y="416"/>
                  <a:pt x="280" y="403"/>
                </a:cubicBezTo>
                <a:cubicBezTo>
                  <a:pt x="377" y="396"/>
                  <a:pt x="474" y="325"/>
                  <a:pt x="487" y="228"/>
                </a:cubicBezTo>
                <a:cubicBezTo>
                  <a:pt x="494" y="130"/>
                  <a:pt x="377" y="40"/>
                  <a:pt x="299" y="91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8" name="Google Shape;2978;p31"/>
          <p:cNvSpPr/>
          <p:nvPr/>
        </p:nvSpPr>
        <p:spPr>
          <a:xfrm rot="10800000" flipH="1">
            <a:off x="4114859" y="1139569"/>
            <a:ext cx="34191" cy="68384"/>
          </a:xfrm>
          <a:custGeom>
            <a:avLst/>
            <a:gdLst/>
            <a:ahLst/>
            <a:cxnLst/>
            <a:rect l="l" t="t" r="r" b="b"/>
            <a:pathLst>
              <a:path w="234" h="468" extrusionOk="0">
                <a:moveTo>
                  <a:pt x="33" y="468"/>
                </a:moveTo>
                <a:cubicBezTo>
                  <a:pt x="0" y="312"/>
                  <a:pt x="13" y="143"/>
                  <a:pt x="85" y="1"/>
                </a:cubicBezTo>
                <a:cubicBezTo>
                  <a:pt x="169" y="33"/>
                  <a:pt x="234" y="124"/>
                  <a:pt x="227" y="221"/>
                </a:cubicBezTo>
                <a:cubicBezTo>
                  <a:pt x="227" y="312"/>
                  <a:pt x="156" y="396"/>
                  <a:pt x="65" y="42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9" name="Google Shape;2979;p31"/>
          <p:cNvSpPr/>
          <p:nvPr/>
        </p:nvSpPr>
        <p:spPr>
          <a:xfrm rot="10800000" flipH="1">
            <a:off x="4494437" y="380864"/>
            <a:ext cx="64584" cy="77881"/>
          </a:xfrm>
          <a:custGeom>
            <a:avLst/>
            <a:gdLst/>
            <a:ahLst/>
            <a:cxnLst/>
            <a:rect l="l" t="t" r="r" b="b"/>
            <a:pathLst>
              <a:path w="442" h="533" extrusionOk="0">
                <a:moveTo>
                  <a:pt x="286" y="1"/>
                </a:moveTo>
                <a:cubicBezTo>
                  <a:pt x="163" y="27"/>
                  <a:pt x="52" y="118"/>
                  <a:pt x="27" y="241"/>
                </a:cubicBezTo>
                <a:cubicBezTo>
                  <a:pt x="1" y="358"/>
                  <a:pt x="85" y="500"/>
                  <a:pt x="202" y="513"/>
                </a:cubicBezTo>
                <a:cubicBezTo>
                  <a:pt x="325" y="533"/>
                  <a:pt x="442" y="384"/>
                  <a:pt x="383" y="273"/>
                </a:cubicBezTo>
                <a:cubicBezTo>
                  <a:pt x="318" y="241"/>
                  <a:pt x="260" y="215"/>
                  <a:pt x="195" y="18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80" name="Google Shape;2980;p31"/>
          <p:cNvSpPr/>
          <p:nvPr/>
        </p:nvSpPr>
        <p:spPr>
          <a:xfrm rot="10800000" flipH="1">
            <a:off x="4288156" y="1197286"/>
            <a:ext cx="61808" cy="60785"/>
          </a:xfrm>
          <a:custGeom>
            <a:avLst/>
            <a:gdLst/>
            <a:ahLst/>
            <a:cxnLst/>
            <a:rect l="l" t="t" r="r" b="b"/>
            <a:pathLst>
              <a:path w="423" h="416" extrusionOk="0">
                <a:moveTo>
                  <a:pt x="371" y="415"/>
                </a:moveTo>
                <a:cubicBezTo>
                  <a:pt x="280" y="337"/>
                  <a:pt x="118" y="350"/>
                  <a:pt x="59" y="246"/>
                </a:cubicBezTo>
                <a:cubicBezTo>
                  <a:pt x="1" y="130"/>
                  <a:pt x="163" y="0"/>
                  <a:pt x="280" y="52"/>
                </a:cubicBezTo>
                <a:cubicBezTo>
                  <a:pt x="397" y="110"/>
                  <a:pt x="422" y="272"/>
                  <a:pt x="364" y="389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81" name="Google Shape;2981;p31"/>
          <p:cNvSpPr/>
          <p:nvPr/>
        </p:nvSpPr>
        <p:spPr>
          <a:xfrm rot="10800000" flipH="1">
            <a:off x="4039900" y="1407698"/>
            <a:ext cx="58885" cy="47489"/>
          </a:xfrm>
          <a:custGeom>
            <a:avLst/>
            <a:gdLst/>
            <a:ahLst/>
            <a:cxnLst/>
            <a:rect l="l" t="t" r="r" b="b"/>
            <a:pathLst>
              <a:path w="403" h="325" extrusionOk="0">
                <a:moveTo>
                  <a:pt x="267" y="46"/>
                </a:moveTo>
                <a:cubicBezTo>
                  <a:pt x="176" y="110"/>
                  <a:pt x="92" y="175"/>
                  <a:pt x="1" y="234"/>
                </a:cubicBezTo>
                <a:cubicBezTo>
                  <a:pt x="72" y="311"/>
                  <a:pt x="195" y="324"/>
                  <a:pt x="280" y="273"/>
                </a:cubicBezTo>
                <a:cubicBezTo>
                  <a:pt x="364" y="221"/>
                  <a:pt x="403" y="104"/>
                  <a:pt x="371" y="7"/>
                </a:cubicBezTo>
                <a:lnTo>
                  <a:pt x="228" y="0"/>
                </a:ln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82" name="Google Shape;2982;p31"/>
          <p:cNvSpPr/>
          <p:nvPr/>
        </p:nvSpPr>
        <p:spPr>
          <a:xfrm rot="10800000" flipH="1">
            <a:off x="5113263" y="380856"/>
            <a:ext cx="32292" cy="50265"/>
          </a:xfrm>
          <a:custGeom>
            <a:avLst/>
            <a:gdLst/>
            <a:ahLst/>
            <a:cxnLst/>
            <a:rect l="l" t="t" r="r" b="b"/>
            <a:pathLst>
              <a:path w="221" h="344" extrusionOk="0">
                <a:moveTo>
                  <a:pt x="59" y="305"/>
                </a:moveTo>
                <a:cubicBezTo>
                  <a:pt x="20" y="208"/>
                  <a:pt x="0" y="104"/>
                  <a:pt x="7" y="0"/>
                </a:cubicBezTo>
                <a:cubicBezTo>
                  <a:pt x="156" y="13"/>
                  <a:pt x="221" y="253"/>
                  <a:pt x="98" y="344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4182997223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">
  <p:cSld name="Numbers and text">
    <p:spTree>
      <p:nvGrpSpPr>
        <p:cNvPr id="1" name="Shape 29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84" name="Google Shape;2984;p32"/>
          <p:cNvSpPr txBox="1">
            <a:spLocks noGrp="1"/>
          </p:cNvSpPr>
          <p:nvPr>
            <p:ph type="title" hasCustomPrompt="1"/>
          </p:nvPr>
        </p:nvSpPr>
        <p:spPr>
          <a:xfrm>
            <a:off x="950967" y="828333"/>
            <a:ext cx="7120000" cy="110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9pPr>
          </a:lstStyle>
          <a:p>
            <a:r>
              <a:t>xx%</a:t>
            </a:r>
          </a:p>
        </p:txBody>
      </p:sp>
      <p:sp>
        <p:nvSpPr>
          <p:cNvPr id="2985" name="Google Shape;2985;p32"/>
          <p:cNvSpPr txBox="1">
            <a:spLocks noGrp="1"/>
          </p:cNvSpPr>
          <p:nvPr>
            <p:ph type="subTitle" idx="1"/>
          </p:nvPr>
        </p:nvSpPr>
        <p:spPr>
          <a:xfrm>
            <a:off x="950967" y="1871304"/>
            <a:ext cx="7120000" cy="5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986" name="Google Shape;2986;p32"/>
          <p:cNvSpPr txBox="1">
            <a:spLocks noGrp="1"/>
          </p:cNvSpPr>
          <p:nvPr>
            <p:ph type="title" idx="2" hasCustomPrompt="1"/>
          </p:nvPr>
        </p:nvSpPr>
        <p:spPr>
          <a:xfrm>
            <a:off x="950967" y="2668265"/>
            <a:ext cx="7120000" cy="110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9pPr>
          </a:lstStyle>
          <a:p>
            <a:r>
              <a:t>xx%</a:t>
            </a:r>
          </a:p>
        </p:txBody>
      </p:sp>
      <p:sp>
        <p:nvSpPr>
          <p:cNvPr id="2987" name="Google Shape;2987;p32"/>
          <p:cNvSpPr txBox="1">
            <a:spLocks noGrp="1"/>
          </p:cNvSpPr>
          <p:nvPr>
            <p:ph type="subTitle" idx="3"/>
          </p:nvPr>
        </p:nvSpPr>
        <p:spPr>
          <a:xfrm>
            <a:off x="950967" y="3711227"/>
            <a:ext cx="7120000" cy="5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988" name="Google Shape;2988;p32"/>
          <p:cNvSpPr txBox="1">
            <a:spLocks noGrp="1"/>
          </p:cNvSpPr>
          <p:nvPr>
            <p:ph type="title" idx="4" hasCustomPrompt="1"/>
          </p:nvPr>
        </p:nvSpPr>
        <p:spPr>
          <a:xfrm>
            <a:off x="950967" y="4508196"/>
            <a:ext cx="7120000" cy="110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9pPr>
          </a:lstStyle>
          <a:p>
            <a:r>
              <a:t>xx%</a:t>
            </a:r>
          </a:p>
        </p:txBody>
      </p:sp>
      <p:sp>
        <p:nvSpPr>
          <p:cNvPr id="2989" name="Google Shape;2989;p32"/>
          <p:cNvSpPr txBox="1">
            <a:spLocks noGrp="1"/>
          </p:cNvSpPr>
          <p:nvPr>
            <p:ph type="subTitle" idx="5"/>
          </p:nvPr>
        </p:nvSpPr>
        <p:spPr>
          <a:xfrm>
            <a:off x="950967" y="5551167"/>
            <a:ext cx="7120000" cy="5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2990" name="Google Shape;2990;p32"/>
          <p:cNvGrpSpPr/>
          <p:nvPr/>
        </p:nvGrpSpPr>
        <p:grpSpPr>
          <a:xfrm rot="-6146695">
            <a:off x="2000400" y="1707971"/>
            <a:ext cx="17502120" cy="6117459"/>
            <a:chOff x="-1468125" y="3375299"/>
            <a:chExt cx="13126639" cy="4588111"/>
          </a:xfrm>
        </p:grpSpPr>
        <p:grpSp>
          <p:nvGrpSpPr>
            <p:cNvPr id="2991" name="Google Shape;2991;p32"/>
            <p:cNvGrpSpPr/>
            <p:nvPr/>
          </p:nvGrpSpPr>
          <p:grpSpPr>
            <a:xfrm>
              <a:off x="-1468125" y="3375299"/>
              <a:ext cx="13126601" cy="2410835"/>
              <a:chOff x="2617050" y="4134125"/>
              <a:chExt cx="6970000" cy="1332100"/>
            </a:xfrm>
          </p:grpSpPr>
          <p:sp>
            <p:nvSpPr>
              <p:cNvPr id="2992" name="Google Shape;2992;p32"/>
              <p:cNvSpPr/>
              <p:nvPr/>
            </p:nvSpPr>
            <p:spPr>
              <a:xfrm>
                <a:off x="2617050" y="4329925"/>
                <a:ext cx="6970000" cy="1136300"/>
              </a:xfrm>
              <a:custGeom>
                <a:avLst/>
                <a:gdLst/>
                <a:ahLst/>
                <a:cxnLst/>
                <a:rect l="l" t="t" r="r" b="b"/>
                <a:pathLst>
                  <a:path w="278800" h="45452" extrusionOk="0">
                    <a:moveTo>
                      <a:pt x="165875" y="0"/>
                    </a:moveTo>
                    <a:cubicBezTo>
                      <a:pt x="154970" y="0"/>
                      <a:pt x="146990" y="3265"/>
                      <a:pt x="139400" y="6905"/>
                    </a:cubicBezTo>
                    <a:cubicBezTo>
                      <a:pt x="129595" y="11604"/>
                      <a:pt x="118244" y="18055"/>
                      <a:pt x="102202" y="18055"/>
                    </a:cubicBezTo>
                    <a:cubicBezTo>
                      <a:pt x="92574" y="18055"/>
                      <a:pt x="81257" y="15732"/>
                      <a:pt x="67570" y="9311"/>
                    </a:cubicBezTo>
                    <a:cubicBezTo>
                      <a:pt x="52912" y="2430"/>
                      <a:pt x="39134" y="371"/>
                      <a:pt x="27892" y="371"/>
                    </a:cubicBezTo>
                    <a:cubicBezTo>
                      <a:pt x="11127" y="371"/>
                      <a:pt x="1" y="4950"/>
                      <a:pt x="1" y="4950"/>
                    </a:cubicBezTo>
                    <a:lnTo>
                      <a:pt x="1" y="45452"/>
                    </a:lnTo>
                    <a:lnTo>
                      <a:pt x="278799" y="45452"/>
                    </a:lnTo>
                    <a:lnTo>
                      <a:pt x="278799" y="8910"/>
                    </a:lnTo>
                    <a:cubicBezTo>
                      <a:pt x="278799" y="8910"/>
                      <a:pt x="261746" y="18308"/>
                      <a:pt x="239090" y="18308"/>
                    </a:cubicBezTo>
                    <a:cubicBezTo>
                      <a:pt x="229133" y="18308"/>
                      <a:pt x="218093" y="16493"/>
                      <a:pt x="206944" y="11266"/>
                    </a:cubicBezTo>
                    <a:cubicBezTo>
                      <a:pt x="189184" y="2935"/>
                      <a:pt x="176215" y="0"/>
                      <a:pt x="16587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3" name="Google Shape;2993;p32"/>
              <p:cNvSpPr/>
              <p:nvPr/>
            </p:nvSpPr>
            <p:spPr>
              <a:xfrm>
                <a:off x="2617050" y="4134125"/>
                <a:ext cx="6970000" cy="1332100"/>
              </a:xfrm>
              <a:custGeom>
                <a:avLst/>
                <a:gdLst/>
                <a:ahLst/>
                <a:cxnLst/>
                <a:rect l="l" t="t" r="r" b="b"/>
                <a:pathLst>
                  <a:path w="278800" h="53284" fill="none" extrusionOk="0">
                    <a:moveTo>
                      <a:pt x="1" y="12782"/>
                    </a:moveTo>
                    <a:cubicBezTo>
                      <a:pt x="1" y="12782"/>
                      <a:pt x="31054" y="0"/>
                      <a:pt x="67570" y="17143"/>
                    </a:cubicBezTo>
                    <a:cubicBezTo>
                      <a:pt x="104061" y="34261"/>
                      <a:pt x="123711" y="22256"/>
                      <a:pt x="139400" y="14737"/>
                    </a:cubicBezTo>
                    <a:cubicBezTo>
                      <a:pt x="154187" y="7645"/>
                      <a:pt x="170453" y="1980"/>
                      <a:pt x="206944" y="19098"/>
                    </a:cubicBezTo>
                    <a:cubicBezTo>
                      <a:pt x="243461" y="36216"/>
                      <a:pt x="278799" y="16742"/>
                      <a:pt x="278799" y="16742"/>
                    </a:cubicBezTo>
                    <a:lnTo>
                      <a:pt x="278799" y="53284"/>
                    </a:lnTo>
                    <a:lnTo>
                      <a:pt x="1" y="5328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994" name="Google Shape;2994;p32"/>
            <p:cNvSpPr/>
            <p:nvPr/>
          </p:nvSpPr>
          <p:spPr>
            <a:xfrm>
              <a:off x="-1468125" y="4849000"/>
              <a:ext cx="13126639" cy="3114411"/>
            </a:xfrm>
            <a:custGeom>
              <a:avLst/>
              <a:gdLst/>
              <a:ahLst/>
              <a:cxnLst/>
              <a:rect l="l" t="t" r="r" b="b"/>
              <a:pathLst>
                <a:path w="285579" h="142781" extrusionOk="0">
                  <a:moveTo>
                    <a:pt x="0" y="142780"/>
                  </a:moveTo>
                  <a:lnTo>
                    <a:pt x="285579" y="142780"/>
                  </a:lnTo>
                  <a:lnTo>
                    <a:pt x="28557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995" name="Google Shape;2995;p32"/>
          <p:cNvSpPr/>
          <p:nvPr/>
        </p:nvSpPr>
        <p:spPr>
          <a:xfrm rot="-6393054">
            <a:off x="4149414" y="1275238"/>
            <a:ext cx="16101921" cy="6924599"/>
          </a:xfrm>
          <a:custGeom>
            <a:avLst/>
            <a:gdLst/>
            <a:ahLst/>
            <a:cxnLst/>
            <a:rect l="l" t="t" r="r" b="b"/>
            <a:pathLst>
              <a:path w="313885" h="184466" extrusionOk="0">
                <a:moveTo>
                  <a:pt x="186903" y="32588"/>
                </a:moveTo>
                <a:cubicBezTo>
                  <a:pt x="185661" y="32588"/>
                  <a:pt x="184432" y="32845"/>
                  <a:pt x="183424" y="33328"/>
                </a:cubicBezTo>
                <a:cubicBezTo>
                  <a:pt x="182824" y="33619"/>
                  <a:pt x="182224" y="34064"/>
                  <a:pt x="182070" y="34716"/>
                </a:cubicBezTo>
                <a:cubicBezTo>
                  <a:pt x="181847" y="35607"/>
                  <a:pt x="182601" y="36463"/>
                  <a:pt x="183458" y="36823"/>
                </a:cubicBezTo>
                <a:cubicBezTo>
                  <a:pt x="184093" y="37098"/>
                  <a:pt x="184787" y="37177"/>
                  <a:pt x="185487" y="37177"/>
                </a:cubicBezTo>
                <a:cubicBezTo>
                  <a:pt x="185921" y="37177"/>
                  <a:pt x="186356" y="37147"/>
                  <a:pt x="186782" y="37114"/>
                </a:cubicBezTo>
                <a:cubicBezTo>
                  <a:pt x="188495" y="36994"/>
                  <a:pt x="190192" y="36892"/>
                  <a:pt x="191888" y="36772"/>
                </a:cubicBezTo>
                <a:cubicBezTo>
                  <a:pt x="192111" y="36755"/>
                  <a:pt x="192316" y="36737"/>
                  <a:pt x="192488" y="36617"/>
                </a:cubicBezTo>
                <a:cubicBezTo>
                  <a:pt x="192933" y="36309"/>
                  <a:pt x="192762" y="35624"/>
                  <a:pt x="192471" y="35178"/>
                </a:cubicBezTo>
                <a:cubicBezTo>
                  <a:pt x="191343" y="33393"/>
                  <a:pt x="189103" y="32588"/>
                  <a:pt x="186903" y="32588"/>
                </a:cubicBezTo>
                <a:close/>
                <a:moveTo>
                  <a:pt x="165701" y="35269"/>
                </a:moveTo>
                <a:cubicBezTo>
                  <a:pt x="165577" y="35269"/>
                  <a:pt x="165453" y="35278"/>
                  <a:pt x="165330" y="35298"/>
                </a:cubicBezTo>
                <a:cubicBezTo>
                  <a:pt x="164713" y="35401"/>
                  <a:pt x="164113" y="35915"/>
                  <a:pt x="164147" y="36549"/>
                </a:cubicBezTo>
                <a:cubicBezTo>
                  <a:pt x="164199" y="37251"/>
                  <a:pt x="164970" y="37646"/>
                  <a:pt x="165655" y="37834"/>
                </a:cubicBezTo>
                <a:cubicBezTo>
                  <a:pt x="166384" y="38032"/>
                  <a:pt x="167089" y="38113"/>
                  <a:pt x="167786" y="38113"/>
                </a:cubicBezTo>
                <a:cubicBezTo>
                  <a:pt x="168958" y="38113"/>
                  <a:pt x="170107" y="37884"/>
                  <a:pt x="171310" y="37594"/>
                </a:cubicBezTo>
                <a:cubicBezTo>
                  <a:pt x="172029" y="37423"/>
                  <a:pt x="174394" y="37080"/>
                  <a:pt x="173383" y="36103"/>
                </a:cubicBezTo>
                <a:cubicBezTo>
                  <a:pt x="173209" y="35938"/>
                  <a:pt x="172847" y="35891"/>
                  <a:pt x="172452" y="35891"/>
                </a:cubicBezTo>
                <a:cubicBezTo>
                  <a:pt x="171948" y="35891"/>
                  <a:pt x="171392" y="35966"/>
                  <a:pt x="171104" y="35966"/>
                </a:cubicBezTo>
                <a:cubicBezTo>
                  <a:pt x="171031" y="35967"/>
                  <a:pt x="170958" y="35968"/>
                  <a:pt x="170885" y="35968"/>
                </a:cubicBezTo>
                <a:cubicBezTo>
                  <a:pt x="169639" y="35968"/>
                  <a:pt x="168394" y="35828"/>
                  <a:pt x="167180" y="35521"/>
                </a:cubicBezTo>
                <a:cubicBezTo>
                  <a:pt x="166700" y="35411"/>
                  <a:pt x="166199" y="35269"/>
                  <a:pt x="165701" y="35269"/>
                </a:cubicBezTo>
                <a:close/>
                <a:moveTo>
                  <a:pt x="313713" y="38948"/>
                </a:moveTo>
                <a:cubicBezTo>
                  <a:pt x="313713" y="38948"/>
                  <a:pt x="313713" y="38948"/>
                  <a:pt x="313713" y="38948"/>
                </a:cubicBezTo>
                <a:cubicBezTo>
                  <a:pt x="313713" y="38948"/>
                  <a:pt x="313713" y="38948"/>
                  <a:pt x="313713" y="38948"/>
                </a:cubicBezTo>
                <a:close/>
                <a:moveTo>
                  <a:pt x="241084" y="36326"/>
                </a:moveTo>
                <a:cubicBezTo>
                  <a:pt x="239935" y="36326"/>
                  <a:pt x="240277" y="38504"/>
                  <a:pt x="240550" y="39085"/>
                </a:cubicBezTo>
                <a:cubicBezTo>
                  <a:pt x="240635" y="39256"/>
                  <a:pt x="240772" y="39462"/>
                  <a:pt x="240978" y="39496"/>
                </a:cubicBezTo>
                <a:cubicBezTo>
                  <a:pt x="240997" y="39499"/>
                  <a:pt x="241016" y="39500"/>
                  <a:pt x="241035" y="39500"/>
                </a:cubicBezTo>
                <a:cubicBezTo>
                  <a:pt x="241250" y="39500"/>
                  <a:pt x="241434" y="39327"/>
                  <a:pt x="241561" y="39153"/>
                </a:cubicBezTo>
                <a:cubicBezTo>
                  <a:pt x="242023" y="38519"/>
                  <a:pt x="242109" y="37628"/>
                  <a:pt x="241800" y="36909"/>
                </a:cubicBezTo>
                <a:cubicBezTo>
                  <a:pt x="241663" y="36617"/>
                  <a:pt x="241423" y="36326"/>
                  <a:pt x="241098" y="36326"/>
                </a:cubicBezTo>
                <a:cubicBezTo>
                  <a:pt x="241093" y="36326"/>
                  <a:pt x="241089" y="36326"/>
                  <a:pt x="241084" y="36326"/>
                </a:cubicBezTo>
                <a:close/>
                <a:moveTo>
                  <a:pt x="245592" y="36203"/>
                </a:moveTo>
                <a:cubicBezTo>
                  <a:pt x="242312" y="36203"/>
                  <a:pt x="242535" y="42279"/>
                  <a:pt x="242983" y="44054"/>
                </a:cubicBezTo>
                <a:cubicBezTo>
                  <a:pt x="243120" y="44551"/>
                  <a:pt x="243360" y="45099"/>
                  <a:pt x="243891" y="45305"/>
                </a:cubicBezTo>
                <a:cubicBezTo>
                  <a:pt x="244007" y="45344"/>
                  <a:pt x="244125" y="45362"/>
                  <a:pt x="244243" y="45362"/>
                </a:cubicBezTo>
                <a:cubicBezTo>
                  <a:pt x="244785" y="45362"/>
                  <a:pt x="245330" y="44982"/>
                  <a:pt x="245724" y="44602"/>
                </a:cubicBezTo>
                <a:cubicBezTo>
                  <a:pt x="246667" y="43677"/>
                  <a:pt x="247420" y="42597"/>
                  <a:pt x="247917" y="41432"/>
                </a:cubicBezTo>
                <a:cubicBezTo>
                  <a:pt x="248329" y="40438"/>
                  <a:pt x="248586" y="39342"/>
                  <a:pt x="248294" y="38314"/>
                </a:cubicBezTo>
                <a:cubicBezTo>
                  <a:pt x="248003" y="37286"/>
                  <a:pt x="247095" y="36360"/>
                  <a:pt x="245930" y="36223"/>
                </a:cubicBezTo>
                <a:cubicBezTo>
                  <a:pt x="245813" y="36210"/>
                  <a:pt x="245700" y="36203"/>
                  <a:pt x="245592" y="36203"/>
                </a:cubicBezTo>
                <a:close/>
                <a:moveTo>
                  <a:pt x="119637" y="55954"/>
                </a:moveTo>
                <a:cubicBezTo>
                  <a:pt x="118727" y="55954"/>
                  <a:pt x="117589" y="56186"/>
                  <a:pt x="117045" y="56253"/>
                </a:cubicBezTo>
                <a:cubicBezTo>
                  <a:pt x="116121" y="56363"/>
                  <a:pt x="115185" y="56437"/>
                  <a:pt x="114247" y="56437"/>
                </a:cubicBezTo>
                <a:cubicBezTo>
                  <a:pt x="113569" y="56437"/>
                  <a:pt x="112889" y="56398"/>
                  <a:pt x="112213" y="56305"/>
                </a:cubicBezTo>
                <a:cubicBezTo>
                  <a:pt x="111410" y="56200"/>
                  <a:pt x="110598" y="56003"/>
                  <a:pt x="109790" y="56003"/>
                </a:cubicBezTo>
                <a:cubicBezTo>
                  <a:pt x="109546" y="56003"/>
                  <a:pt x="109303" y="56021"/>
                  <a:pt x="109060" y="56065"/>
                </a:cubicBezTo>
                <a:cubicBezTo>
                  <a:pt x="107998" y="56236"/>
                  <a:pt x="106953" y="57042"/>
                  <a:pt x="106953" y="58104"/>
                </a:cubicBezTo>
                <a:cubicBezTo>
                  <a:pt x="106953" y="58875"/>
                  <a:pt x="107518" y="59577"/>
                  <a:pt x="108204" y="59937"/>
                </a:cubicBezTo>
                <a:cubicBezTo>
                  <a:pt x="108889" y="60280"/>
                  <a:pt x="109694" y="60366"/>
                  <a:pt x="110465" y="60383"/>
                </a:cubicBezTo>
                <a:cubicBezTo>
                  <a:pt x="110665" y="60390"/>
                  <a:pt x="110864" y="60393"/>
                  <a:pt x="111063" y="60393"/>
                </a:cubicBezTo>
                <a:cubicBezTo>
                  <a:pt x="113370" y="60393"/>
                  <a:pt x="115605" y="59942"/>
                  <a:pt x="117782" y="59200"/>
                </a:cubicBezTo>
                <a:cubicBezTo>
                  <a:pt x="118553" y="58926"/>
                  <a:pt x="119684" y="58652"/>
                  <a:pt x="120232" y="58001"/>
                </a:cubicBezTo>
                <a:cubicBezTo>
                  <a:pt x="121616" y="56346"/>
                  <a:pt x="120818" y="55954"/>
                  <a:pt x="119637" y="55954"/>
                </a:cubicBezTo>
                <a:close/>
                <a:moveTo>
                  <a:pt x="91544" y="65004"/>
                </a:moveTo>
                <a:cubicBezTo>
                  <a:pt x="91762" y="65004"/>
                  <a:pt x="91982" y="65092"/>
                  <a:pt x="92183" y="65180"/>
                </a:cubicBezTo>
                <a:lnTo>
                  <a:pt x="100733" y="68813"/>
                </a:lnTo>
                <a:cubicBezTo>
                  <a:pt x="101281" y="69036"/>
                  <a:pt x="101881" y="69310"/>
                  <a:pt x="102087" y="69875"/>
                </a:cubicBezTo>
                <a:cubicBezTo>
                  <a:pt x="102309" y="70406"/>
                  <a:pt x="102070" y="71023"/>
                  <a:pt x="101658" y="71434"/>
                </a:cubicBezTo>
                <a:cubicBezTo>
                  <a:pt x="101247" y="71828"/>
                  <a:pt x="100699" y="72051"/>
                  <a:pt x="100168" y="72240"/>
                </a:cubicBezTo>
                <a:cubicBezTo>
                  <a:pt x="99100" y="72596"/>
                  <a:pt x="97958" y="72863"/>
                  <a:pt x="96839" y="72863"/>
                </a:cubicBezTo>
                <a:cubicBezTo>
                  <a:pt x="96180" y="72863"/>
                  <a:pt x="95530" y="72770"/>
                  <a:pt x="94907" y="72548"/>
                </a:cubicBezTo>
                <a:cubicBezTo>
                  <a:pt x="93417" y="72017"/>
                  <a:pt x="91875" y="70818"/>
                  <a:pt x="91361" y="69275"/>
                </a:cubicBezTo>
                <a:cubicBezTo>
                  <a:pt x="91121" y="68539"/>
                  <a:pt x="90504" y="65352"/>
                  <a:pt x="91309" y="65043"/>
                </a:cubicBezTo>
                <a:cubicBezTo>
                  <a:pt x="91387" y="65016"/>
                  <a:pt x="91465" y="65004"/>
                  <a:pt x="91544" y="65004"/>
                </a:cubicBezTo>
                <a:close/>
                <a:moveTo>
                  <a:pt x="107475" y="69269"/>
                </a:moveTo>
                <a:cubicBezTo>
                  <a:pt x="107772" y="69269"/>
                  <a:pt x="108062" y="69293"/>
                  <a:pt x="108341" y="69344"/>
                </a:cubicBezTo>
                <a:cubicBezTo>
                  <a:pt x="108820" y="69430"/>
                  <a:pt x="109369" y="69652"/>
                  <a:pt x="109472" y="70132"/>
                </a:cubicBezTo>
                <a:cubicBezTo>
                  <a:pt x="109574" y="70629"/>
                  <a:pt x="109146" y="71075"/>
                  <a:pt x="108735" y="71383"/>
                </a:cubicBezTo>
                <a:cubicBezTo>
                  <a:pt x="107827" y="72085"/>
                  <a:pt x="106867" y="72719"/>
                  <a:pt x="105873" y="73268"/>
                </a:cubicBezTo>
                <a:cubicBezTo>
                  <a:pt x="105359" y="73542"/>
                  <a:pt x="104811" y="73816"/>
                  <a:pt x="104228" y="73850"/>
                </a:cubicBezTo>
                <a:cubicBezTo>
                  <a:pt x="104178" y="73853"/>
                  <a:pt x="104130" y="73854"/>
                  <a:pt x="104082" y="73854"/>
                </a:cubicBezTo>
                <a:cubicBezTo>
                  <a:pt x="102354" y="73854"/>
                  <a:pt x="102555" y="72058"/>
                  <a:pt x="103372" y="71057"/>
                </a:cubicBezTo>
                <a:cubicBezTo>
                  <a:pt x="104303" y="69912"/>
                  <a:pt x="105964" y="69269"/>
                  <a:pt x="107475" y="69269"/>
                </a:cubicBezTo>
                <a:close/>
                <a:moveTo>
                  <a:pt x="194964" y="0"/>
                </a:moveTo>
                <a:cubicBezTo>
                  <a:pt x="176009" y="0"/>
                  <a:pt x="157059" y="5766"/>
                  <a:pt x="141838" y="17050"/>
                </a:cubicBezTo>
                <a:cubicBezTo>
                  <a:pt x="137401" y="20340"/>
                  <a:pt x="133237" y="24109"/>
                  <a:pt x="128319" y="26697"/>
                </a:cubicBezTo>
                <a:cubicBezTo>
                  <a:pt x="126210" y="27806"/>
                  <a:pt x="123759" y="28229"/>
                  <a:pt x="121263" y="28229"/>
                </a:cubicBezTo>
                <a:cubicBezTo>
                  <a:pt x="118632" y="28229"/>
                  <a:pt x="115950" y="27758"/>
                  <a:pt x="113567" y="27125"/>
                </a:cubicBezTo>
                <a:cubicBezTo>
                  <a:pt x="113009" y="26979"/>
                  <a:pt x="112398" y="26828"/>
                  <a:pt x="111827" y="26828"/>
                </a:cubicBezTo>
                <a:cubicBezTo>
                  <a:pt x="111327" y="26828"/>
                  <a:pt x="110858" y="26943"/>
                  <a:pt x="110483" y="27279"/>
                </a:cubicBezTo>
                <a:cubicBezTo>
                  <a:pt x="109489" y="28205"/>
                  <a:pt x="110123" y="29901"/>
                  <a:pt x="111048" y="30912"/>
                </a:cubicBezTo>
                <a:cubicBezTo>
                  <a:pt x="111956" y="31923"/>
                  <a:pt x="113173" y="32899"/>
                  <a:pt x="113207" y="34270"/>
                </a:cubicBezTo>
                <a:cubicBezTo>
                  <a:pt x="113258" y="35692"/>
                  <a:pt x="111888" y="36840"/>
                  <a:pt x="110465" y="37012"/>
                </a:cubicBezTo>
                <a:cubicBezTo>
                  <a:pt x="110318" y="37028"/>
                  <a:pt x="110172" y="37035"/>
                  <a:pt x="110025" y="37035"/>
                </a:cubicBezTo>
                <a:cubicBezTo>
                  <a:pt x="108772" y="37035"/>
                  <a:pt x="107545" y="36472"/>
                  <a:pt x="106456" y="35812"/>
                </a:cubicBezTo>
                <a:cubicBezTo>
                  <a:pt x="102772" y="33550"/>
                  <a:pt x="99979" y="29884"/>
                  <a:pt x="98780" y="25720"/>
                </a:cubicBezTo>
                <a:cubicBezTo>
                  <a:pt x="97426" y="21025"/>
                  <a:pt x="97717" y="15234"/>
                  <a:pt x="93794" y="12338"/>
                </a:cubicBezTo>
                <a:cubicBezTo>
                  <a:pt x="92425" y="11330"/>
                  <a:pt x="90755" y="10892"/>
                  <a:pt x="89054" y="10892"/>
                </a:cubicBezTo>
                <a:cubicBezTo>
                  <a:pt x="87689" y="10892"/>
                  <a:pt x="86304" y="11174"/>
                  <a:pt x="85038" y="11670"/>
                </a:cubicBezTo>
                <a:cubicBezTo>
                  <a:pt x="82194" y="12784"/>
                  <a:pt x="79966" y="15268"/>
                  <a:pt x="77653" y="17256"/>
                </a:cubicBezTo>
                <a:cubicBezTo>
                  <a:pt x="82862" y="18232"/>
                  <a:pt x="87026" y="22105"/>
                  <a:pt x="90435" y="26148"/>
                </a:cubicBezTo>
                <a:cubicBezTo>
                  <a:pt x="94770" y="31289"/>
                  <a:pt x="98711" y="37320"/>
                  <a:pt x="105308" y="39736"/>
                </a:cubicBezTo>
                <a:cubicBezTo>
                  <a:pt x="108011" y="40726"/>
                  <a:pt x="110831" y="41161"/>
                  <a:pt x="113678" y="41161"/>
                </a:cubicBezTo>
                <a:cubicBezTo>
                  <a:pt x="119404" y="41161"/>
                  <a:pt x="125237" y="39404"/>
                  <a:pt x="130444" y="36874"/>
                </a:cubicBezTo>
                <a:cubicBezTo>
                  <a:pt x="138257" y="33105"/>
                  <a:pt x="145163" y="27708"/>
                  <a:pt x="152787" y="23578"/>
                </a:cubicBezTo>
                <a:cubicBezTo>
                  <a:pt x="161671" y="18754"/>
                  <a:pt x="171739" y="15691"/>
                  <a:pt x="181795" y="15691"/>
                </a:cubicBezTo>
                <a:cubicBezTo>
                  <a:pt x="184598" y="15691"/>
                  <a:pt x="187400" y="15929"/>
                  <a:pt x="190175" y="16433"/>
                </a:cubicBezTo>
                <a:cubicBezTo>
                  <a:pt x="202888" y="18729"/>
                  <a:pt x="214797" y="27262"/>
                  <a:pt x="219269" y="39393"/>
                </a:cubicBezTo>
                <a:cubicBezTo>
                  <a:pt x="222490" y="48097"/>
                  <a:pt x="221736" y="57693"/>
                  <a:pt x="222627" y="66945"/>
                </a:cubicBezTo>
                <a:cubicBezTo>
                  <a:pt x="223518" y="76198"/>
                  <a:pt x="226808" y="86238"/>
                  <a:pt x="234981" y="90659"/>
                </a:cubicBezTo>
                <a:cubicBezTo>
                  <a:pt x="238802" y="92570"/>
                  <a:pt x="242921" y="93393"/>
                  <a:pt x="247073" y="93393"/>
                </a:cubicBezTo>
                <a:cubicBezTo>
                  <a:pt x="252715" y="93393"/>
                  <a:pt x="258417" y="91873"/>
                  <a:pt x="263510" y="89494"/>
                </a:cubicBezTo>
                <a:cubicBezTo>
                  <a:pt x="267982" y="87404"/>
                  <a:pt x="272214" y="84594"/>
                  <a:pt x="275812" y="81184"/>
                </a:cubicBezTo>
                <a:cubicBezTo>
                  <a:pt x="276960" y="80087"/>
                  <a:pt x="279873" y="77688"/>
                  <a:pt x="279188" y="75769"/>
                </a:cubicBezTo>
                <a:cubicBezTo>
                  <a:pt x="278840" y="74816"/>
                  <a:pt x="278303" y="74518"/>
                  <a:pt x="277680" y="74518"/>
                </a:cubicBezTo>
                <a:cubicBezTo>
                  <a:pt x="276647" y="74518"/>
                  <a:pt x="275379" y="75336"/>
                  <a:pt x="274351" y="75336"/>
                </a:cubicBezTo>
                <a:cubicBezTo>
                  <a:pt x="273984" y="75336"/>
                  <a:pt x="273647" y="75231"/>
                  <a:pt x="273362" y="74947"/>
                </a:cubicBezTo>
                <a:cubicBezTo>
                  <a:pt x="272608" y="74210"/>
                  <a:pt x="273276" y="72942"/>
                  <a:pt x="273996" y="72171"/>
                </a:cubicBezTo>
                <a:cubicBezTo>
                  <a:pt x="283831" y="61839"/>
                  <a:pt x="299852" y="55825"/>
                  <a:pt x="313885" y="55260"/>
                </a:cubicBezTo>
                <a:cubicBezTo>
                  <a:pt x="313559" y="53683"/>
                  <a:pt x="313079" y="52004"/>
                  <a:pt x="312720" y="50342"/>
                </a:cubicBezTo>
                <a:cubicBezTo>
                  <a:pt x="312463" y="49108"/>
                  <a:pt x="312274" y="47892"/>
                  <a:pt x="312257" y="46727"/>
                </a:cubicBezTo>
                <a:cubicBezTo>
                  <a:pt x="312257" y="46042"/>
                  <a:pt x="313180" y="38948"/>
                  <a:pt x="313711" y="38948"/>
                </a:cubicBezTo>
                <a:cubicBezTo>
                  <a:pt x="313712" y="38948"/>
                  <a:pt x="313713" y="38948"/>
                  <a:pt x="313713" y="38948"/>
                </a:cubicBezTo>
                <a:lnTo>
                  <a:pt x="313713" y="38948"/>
                </a:lnTo>
                <a:cubicBezTo>
                  <a:pt x="312991" y="38925"/>
                  <a:pt x="312268" y="38913"/>
                  <a:pt x="311545" y="38913"/>
                </a:cubicBezTo>
                <a:cubicBezTo>
                  <a:pt x="302581" y="38913"/>
                  <a:pt x="293613" y="40677"/>
                  <a:pt x="285305" y="44054"/>
                </a:cubicBezTo>
                <a:cubicBezTo>
                  <a:pt x="278725" y="46744"/>
                  <a:pt x="272591" y="50428"/>
                  <a:pt x="266063" y="53255"/>
                </a:cubicBezTo>
                <a:cubicBezTo>
                  <a:pt x="260682" y="55585"/>
                  <a:pt x="254871" y="57345"/>
                  <a:pt x="249052" y="57345"/>
                </a:cubicBezTo>
                <a:cubicBezTo>
                  <a:pt x="247810" y="57345"/>
                  <a:pt x="246568" y="57265"/>
                  <a:pt x="245330" y="57093"/>
                </a:cubicBezTo>
                <a:cubicBezTo>
                  <a:pt x="244772" y="57020"/>
                  <a:pt x="244194" y="56927"/>
                  <a:pt x="243630" y="56927"/>
                </a:cubicBezTo>
                <a:cubicBezTo>
                  <a:pt x="243139" y="56927"/>
                  <a:pt x="242658" y="56997"/>
                  <a:pt x="242212" y="57213"/>
                </a:cubicBezTo>
                <a:cubicBezTo>
                  <a:pt x="239761" y="58412"/>
                  <a:pt x="242623" y="64272"/>
                  <a:pt x="242640" y="66277"/>
                </a:cubicBezTo>
                <a:cubicBezTo>
                  <a:pt x="242657" y="68316"/>
                  <a:pt x="241955" y="70475"/>
                  <a:pt x="240310" y="71674"/>
                </a:cubicBezTo>
                <a:cubicBezTo>
                  <a:pt x="239441" y="72295"/>
                  <a:pt x="238402" y="72573"/>
                  <a:pt x="237338" y="72573"/>
                </a:cubicBezTo>
                <a:cubicBezTo>
                  <a:pt x="235905" y="72573"/>
                  <a:pt x="234428" y="72067"/>
                  <a:pt x="233267" y="71212"/>
                </a:cubicBezTo>
                <a:cubicBezTo>
                  <a:pt x="231246" y="69721"/>
                  <a:pt x="230012" y="67408"/>
                  <a:pt x="229087" y="65060"/>
                </a:cubicBezTo>
                <a:cubicBezTo>
                  <a:pt x="225694" y="56408"/>
                  <a:pt x="225934" y="46384"/>
                  <a:pt x="229738" y="37903"/>
                </a:cubicBezTo>
                <a:cubicBezTo>
                  <a:pt x="230920" y="35264"/>
                  <a:pt x="232959" y="32145"/>
                  <a:pt x="235581" y="30758"/>
                </a:cubicBezTo>
                <a:cubicBezTo>
                  <a:pt x="236502" y="30266"/>
                  <a:pt x="237563" y="29990"/>
                  <a:pt x="238607" y="29990"/>
                </a:cubicBezTo>
                <a:cubicBezTo>
                  <a:pt x="239601" y="29990"/>
                  <a:pt x="240579" y="30240"/>
                  <a:pt x="241406" y="30792"/>
                </a:cubicBezTo>
                <a:cubicBezTo>
                  <a:pt x="242398" y="31470"/>
                  <a:pt x="243279" y="32578"/>
                  <a:pt x="244463" y="32578"/>
                </a:cubicBezTo>
                <a:cubicBezTo>
                  <a:pt x="244506" y="32578"/>
                  <a:pt x="244549" y="32577"/>
                  <a:pt x="244593" y="32574"/>
                </a:cubicBezTo>
                <a:cubicBezTo>
                  <a:pt x="245416" y="32522"/>
                  <a:pt x="246118" y="31871"/>
                  <a:pt x="246444" y="31100"/>
                </a:cubicBezTo>
                <a:cubicBezTo>
                  <a:pt x="246769" y="30346"/>
                  <a:pt x="246804" y="29490"/>
                  <a:pt x="246769" y="28650"/>
                </a:cubicBezTo>
                <a:cubicBezTo>
                  <a:pt x="246529" y="22413"/>
                  <a:pt x="243377" y="16862"/>
                  <a:pt x="238870" y="12698"/>
                </a:cubicBezTo>
                <a:cubicBezTo>
                  <a:pt x="234878" y="8997"/>
                  <a:pt x="229806" y="6701"/>
                  <a:pt x="224666" y="4936"/>
                </a:cubicBezTo>
                <a:cubicBezTo>
                  <a:pt x="215138" y="1633"/>
                  <a:pt x="205050" y="0"/>
                  <a:pt x="194964" y="0"/>
                </a:cubicBezTo>
                <a:close/>
                <a:moveTo>
                  <a:pt x="191845" y="39245"/>
                </a:moveTo>
                <a:cubicBezTo>
                  <a:pt x="190976" y="39245"/>
                  <a:pt x="190117" y="39387"/>
                  <a:pt x="189318" y="39736"/>
                </a:cubicBezTo>
                <a:cubicBezTo>
                  <a:pt x="187724" y="40438"/>
                  <a:pt x="186473" y="42152"/>
                  <a:pt x="186748" y="43882"/>
                </a:cubicBezTo>
                <a:cubicBezTo>
                  <a:pt x="187245" y="47087"/>
                  <a:pt x="191048" y="46607"/>
                  <a:pt x="193019" y="48629"/>
                </a:cubicBezTo>
                <a:cubicBezTo>
                  <a:pt x="194201" y="49845"/>
                  <a:pt x="195024" y="51353"/>
                  <a:pt x="195795" y="52861"/>
                </a:cubicBezTo>
                <a:cubicBezTo>
                  <a:pt x="196154" y="53563"/>
                  <a:pt x="196531" y="54300"/>
                  <a:pt x="197165" y="54746"/>
                </a:cubicBezTo>
                <a:cubicBezTo>
                  <a:pt x="197486" y="54965"/>
                  <a:pt x="197889" y="55093"/>
                  <a:pt x="198275" y="55093"/>
                </a:cubicBezTo>
                <a:cubicBezTo>
                  <a:pt x="198674" y="55093"/>
                  <a:pt x="199055" y="54956"/>
                  <a:pt x="199307" y="54643"/>
                </a:cubicBezTo>
                <a:cubicBezTo>
                  <a:pt x="199821" y="54026"/>
                  <a:pt x="199564" y="53101"/>
                  <a:pt x="199393" y="52312"/>
                </a:cubicBezTo>
                <a:cubicBezTo>
                  <a:pt x="199204" y="51507"/>
                  <a:pt x="199239" y="50462"/>
                  <a:pt x="199993" y="50154"/>
                </a:cubicBezTo>
                <a:cubicBezTo>
                  <a:pt x="200122" y="50101"/>
                  <a:pt x="200254" y="50078"/>
                  <a:pt x="200386" y="50078"/>
                </a:cubicBezTo>
                <a:cubicBezTo>
                  <a:pt x="200817" y="50078"/>
                  <a:pt x="201254" y="50320"/>
                  <a:pt x="201620" y="50582"/>
                </a:cubicBezTo>
                <a:cubicBezTo>
                  <a:pt x="204088" y="52432"/>
                  <a:pt x="205270" y="55928"/>
                  <a:pt x="204585" y="58926"/>
                </a:cubicBezTo>
                <a:cubicBezTo>
                  <a:pt x="204208" y="60554"/>
                  <a:pt x="203334" y="62011"/>
                  <a:pt x="202803" y="63587"/>
                </a:cubicBezTo>
                <a:cubicBezTo>
                  <a:pt x="202374" y="64838"/>
                  <a:pt x="202169" y="66123"/>
                  <a:pt x="202117" y="67425"/>
                </a:cubicBezTo>
                <a:cubicBezTo>
                  <a:pt x="202032" y="69241"/>
                  <a:pt x="202203" y="71075"/>
                  <a:pt x="202408" y="72857"/>
                </a:cubicBezTo>
                <a:cubicBezTo>
                  <a:pt x="202717" y="75786"/>
                  <a:pt x="202546" y="78836"/>
                  <a:pt x="202974" y="81715"/>
                </a:cubicBezTo>
                <a:cubicBezTo>
                  <a:pt x="203659" y="86358"/>
                  <a:pt x="205081" y="91910"/>
                  <a:pt x="209622" y="94206"/>
                </a:cubicBezTo>
                <a:cubicBezTo>
                  <a:pt x="210122" y="94456"/>
                  <a:pt x="210699" y="94658"/>
                  <a:pt x="211246" y="94658"/>
                </a:cubicBezTo>
                <a:cubicBezTo>
                  <a:pt x="211561" y="94658"/>
                  <a:pt x="211866" y="94591"/>
                  <a:pt x="212141" y="94429"/>
                </a:cubicBezTo>
                <a:cubicBezTo>
                  <a:pt x="213443" y="93658"/>
                  <a:pt x="212963" y="91704"/>
                  <a:pt x="212449" y="90299"/>
                </a:cubicBezTo>
                <a:cubicBezTo>
                  <a:pt x="210239" y="84337"/>
                  <a:pt x="210016" y="77860"/>
                  <a:pt x="209828" y="71520"/>
                </a:cubicBezTo>
                <a:cubicBezTo>
                  <a:pt x="209639" y="65163"/>
                  <a:pt x="209434" y="58686"/>
                  <a:pt x="207275" y="52724"/>
                </a:cubicBezTo>
                <a:cubicBezTo>
                  <a:pt x="205116" y="46744"/>
                  <a:pt x="200609" y="41261"/>
                  <a:pt x="194475" y="39616"/>
                </a:cubicBezTo>
                <a:cubicBezTo>
                  <a:pt x="193621" y="39392"/>
                  <a:pt x="192727" y="39245"/>
                  <a:pt x="191845" y="39245"/>
                </a:cubicBezTo>
                <a:close/>
                <a:moveTo>
                  <a:pt x="226066" y="97655"/>
                </a:moveTo>
                <a:cubicBezTo>
                  <a:pt x="225971" y="97655"/>
                  <a:pt x="225875" y="97659"/>
                  <a:pt x="225780" y="97667"/>
                </a:cubicBezTo>
                <a:cubicBezTo>
                  <a:pt x="224358" y="97787"/>
                  <a:pt x="223107" y="98712"/>
                  <a:pt x="221685" y="98764"/>
                </a:cubicBezTo>
                <a:cubicBezTo>
                  <a:pt x="221633" y="98766"/>
                  <a:pt x="221581" y="98767"/>
                  <a:pt x="221530" y="98767"/>
                </a:cubicBezTo>
                <a:cubicBezTo>
                  <a:pt x="220388" y="98767"/>
                  <a:pt x="219303" y="98241"/>
                  <a:pt x="218172" y="98061"/>
                </a:cubicBezTo>
                <a:cubicBezTo>
                  <a:pt x="217824" y="98001"/>
                  <a:pt x="217516" y="97973"/>
                  <a:pt x="217247" y="97973"/>
                </a:cubicBezTo>
                <a:cubicBezTo>
                  <a:pt x="214369" y="97973"/>
                  <a:pt x="215847" y="101179"/>
                  <a:pt x="217555" y="102636"/>
                </a:cubicBezTo>
                <a:cubicBezTo>
                  <a:pt x="219434" y="104260"/>
                  <a:pt x="222066" y="105188"/>
                  <a:pt x="224574" y="105188"/>
                </a:cubicBezTo>
                <a:cubicBezTo>
                  <a:pt x="224765" y="105188"/>
                  <a:pt x="224956" y="105183"/>
                  <a:pt x="225146" y="105172"/>
                </a:cubicBezTo>
                <a:cubicBezTo>
                  <a:pt x="227853" y="105035"/>
                  <a:pt x="230749" y="103236"/>
                  <a:pt x="229566" y="100066"/>
                </a:cubicBezTo>
                <a:cubicBezTo>
                  <a:pt x="229035" y="98648"/>
                  <a:pt x="227564" y="97655"/>
                  <a:pt x="226066" y="97655"/>
                </a:cubicBezTo>
                <a:close/>
                <a:moveTo>
                  <a:pt x="174177" y="95468"/>
                </a:moveTo>
                <a:cubicBezTo>
                  <a:pt x="174231" y="95468"/>
                  <a:pt x="174287" y="95475"/>
                  <a:pt x="174342" y="95491"/>
                </a:cubicBezTo>
                <a:cubicBezTo>
                  <a:pt x="174736" y="95628"/>
                  <a:pt x="174839" y="96142"/>
                  <a:pt x="174856" y="96553"/>
                </a:cubicBezTo>
                <a:cubicBezTo>
                  <a:pt x="175096" y="101882"/>
                  <a:pt x="173074" y="107022"/>
                  <a:pt x="172526" y="112283"/>
                </a:cubicBezTo>
                <a:cubicBezTo>
                  <a:pt x="172286" y="114613"/>
                  <a:pt x="171909" y="117954"/>
                  <a:pt x="172646" y="120164"/>
                </a:cubicBezTo>
                <a:cubicBezTo>
                  <a:pt x="172835" y="120747"/>
                  <a:pt x="172869" y="121535"/>
                  <a:pt x="172338" y="121844"/>
                </a:cubicBezTo>
                <a:cubicBezTo>
                  <a:pt x="172221" y="121908"/>
                  <a:pt x="172092" y="121936"/>
                  <a:pt x="171961" y="121936"/>
                </a:cubicBezTo>
                <a:cubicBezTo>
                  <a:pt x="171707" y="121936"/>
                  <a:pt x="171444" y="121830"/>
                  <a:pt x="171241" y="121672"/>
                </a:cubicBezTo>
                <a:cubicBezTo>
                  <a:pt x="169648" y="120404"/>
                  <a:pt x="169168" y="115692"/>
                  <a:pt x="168979" y="113808"/>
                </a:cubicBezTo>
                <a:cubicBezTo>
                  <a:pt x="168928" y="113362"/>
                  <a:pt x="168859" y="112865"/>
                  <a:pt x="168482" y="112608"/>
                </a:cubicBezTo>
                <a:cubicBezTo>
                  <a:pt x="168351" y="112524"/>
                  <a:pt x="168204" y="112487"/>
                  <a:pt x="168053" y="112487"/>
                </a:cubicBezTo>
                <a:cubicBezTo>
                  <a:pt x="167714" y="112487"/>
                  <a:pt x="167360" y="112678"/>
                  <a:pt x="167146" y="112951"/>
                </a:cubicBezTo>
                <a:cubicBezTo>
                  <a:pt x="166746" y="113445"/>
                  <a:pt x="166548" y="114334"/>
                  <a:pt x="166087" y="114334"/>
                </a:cubicBezTo>
                <a:cubicBezTo>
                  <a:pt x="165876" y="114334"/>
                  <a:pt x="165610" y="114148"/>
                  <a:pt x="165244" y="113653"/>
                </a:cubicBezTo>
                <a:cubicBezTo>
                  <a:pt x="164661" y="112848"/>
                  <a:pt x="164593" y="111700"/>
                  <a:pt x="164799" y="110483"/>
                </a:cubicBezTo>
                <a:cubicBezTo>
                  <a:pt x="165175" y="108342"/>
                  <a:pt x="166461" y="105977"/>
                  <a:pt x="167369" y="104778"/>
                </a:cubicBezTo>
                <a:cubicBezTo>
                  <a:pt x="168739" y="103013"/>
                  <a:pt x="170333" y="102208"/>
                  <a:pt x="171241" y="99963"/>
                </a:cubicBezTo>
                <a:cubicBezTo>
                  <a:pt x="171824" y="98541"/>
                  <a:pt x="172320" y="97033"/>
                  <a:pt x="173383" y="95902"/>
                </a:cubicBezTo>
                <a:cubicBezTo>
                  <a:pt x="173600" y="95685"/>
                  <a:pt x="173878" y="95468"/>
                  <a:pt x="174177" y="95468"/>
                </a:cubicBezTo>
                <a:close/>
                <a:moveTo>
                  <a:pt x="130119" y="120018"/>
                </a:moveTo>
                <a:cubicBezTo>
                  <a:pt x="129263" y="120018"/>
                  <a:pt x="128338" y="120505"/>
                  <a:pt x="128148" y="121330"/>
                </a:cubicBezTo>
                <a:cubicBezTo>
                  <a:pt x="127977" y="122135"/>
                  <a:pt x="128474" y="122923"/>
                  <a:pt x="129090" y="123471"/>
                </a:cubicBezTo>
                <a:cubicBezTo>
                  <a:pt x="130307" y="124585"/>
                  <a:pt x="131952" y="125099"/>
                  <a:pt x="133528" y="125579"/>
                </a:cubicBezTo>
                <a:cubicBezTo>
                  <a:pt x="133766" y="125658"/>
                  <a:pt x="134021" y="125726"/>
                  <a:pt x="134264" y="125726"/>
                </a:cubicBezTo>
                <a:cubicBezTo>
                  <a:pt x="134440" y="125726"/>
                  <a:pt x="134610" y="125690"/>
                  <a:pt x="134762" y="125596"/>
                </a:cubicBezTo>
                <a:cubicBezTo>
                  <a:pt x="135088" y="125373"/>
                  <a:pt x="135173" y="124928"/>
                  <a:pt x="135156" y="124534"/>
                </a:cubicBezTo>
                <a:cubicBezTo>
                  <a:pt x="135070" y="122495"/>
                  <a:pt x="132243" y="120199"/>
                  <a:pt x="130324" y="120027"/>
                </a:cubicBezTo>
                <a:cubicBezTo>
                  <a:pt x="130257" y="120021"/>
                  <a:pt x="130188" y="120018"/>
                  <a:pt x="130119" y="120018"/>
                </a:cubicBezTo>
                <a:close/>
                <a:moveTo>
                  <a:pt x="210840" y="136685"/>
                </a:moveTo>
                <a:cubicBezTo>
                  <a:pt x="211675" y="136685"/>
                  <a:pt x="212561" y="136915"/>
                  <a:pt x="213083" y="137247"/>
                </a:cubicBezTo>
                <a:cubicBezTo>
                  <a:pt x="214334" y="138035"/>
                  <a:pt x="215328" y="139218"/>
                  <a:pt x="215876" y="140588"/>
                </a:cubicBezTo>
                <a:cubicBezTo>
                  <a:pt x="216047" y="141017"/>
                  <a:pt x="216167" y="141565"/>
                  <a:pt x="215859" y="141908"/>
                </a:cubicBezTo>
                <a:cubicBezTo>
                  <a:pt x="215678" y="142121"/>
                  <a:pt x="215398" y="142188"/>
                  <a:pt x="215105" y="142188"/>
                </a:cubicBezTo>
                <a:cubicBezTo>
                  <a:pt x="214926" y="142188"/>
                  <a:pt x="214743" y="142163"/>
                  <a:pt x="214574" y="142131"/>
                </a:cubicBezTo>
                <a:cubicBezTo>
                  <a:pt x="212998" y="141805"/>
                  <a:pt x="209399" y="140537"/>
                  <a:pt x="208868" y="138755"/>
                </a:cubicBezTo>
                <a:cubicBezTo>
                  <a:pt x="208412" y="137222"/>
                  <a:pt x="209565" y="136685"/>
                  <a:pt x="210840" y="136685"/>
                </a:cubicBezTo>
                <a:close/>
                <a:moveTo>
                  <a:pt x="70904" y="145048"/>
                </a:moveTo>
                <a:cubicBezTo>
                  <a:pt x="70526" y="145048"/>
                  <a:pt x="70145" y="145110"/>
                  <a:pt x="69771" y="145180"/>
                </a:cubicBezTo>
                <a:lnTo>
                  <a:pt x="59611" y="146808"/>
                </a:lnTo>
                <a:cubicBezTo>
                  <a:pt x="58171" y="147048"/>
                  <a:pt x="55841" y="147785"/>
                  <a:pt x="56372" y="149772"/>
                </a:cubicBezTo>
                <a:cubicBezTo>
                  <a:pt x="56749" y="151143"/>
                  <a:pt x="58428" y="151246"/>
                  <a:pt x="59611" y="151383"/>
                </a:cubicBezTo>
                <a:cubicBezTo>
                  <a:pt x="60218" y="151445"/>
                  <a:pt x="60828" y="151475"/>
                  <a:pt x="61437" y="151475"/>
                </a:cubicBezTo>
                <a:cubicBezTo>
                  <a:pt x="64905" y="151475"/>
                  <a:pt x="68365" y="150490"/>
                  <a:pt x="71279" y="148624"/>
                </a:cubicBezTo>
                <a:cubicBezTo>
                  <a:pt x="72187" y="148042"/>
                  <a:pt x="73147" y="147048"/>
                  <a:pt x="72753" y="146037"/>
                </a:cubicBezTo>
                <a:cubicBezTo>
                  <a:pt x="72547" y="145523"/>
                  <a:pt x="71999" y="145198"/>
                  <a:pt x="71433" y="145095"/>
                </a:cubicBezTo>
                <a:cubicBezTo>
                  <a:pt x="71258" y="145062"/>
                  <a:pt x="71082" y="145048"/>
                  <a:pt x="70904" y="145048"/>
                </a:cubicBezTo>
                <a:close/>
                <a:moveTo>
                  <a:pt x="12493" y="120351"/>
                </a:moveTo>
                <a:cubicBezTo>
                  <a:pt x="12291" y="120351"/>
                  <a:pt x="12090" y="120363"/>
                  <a:pt x="11891" y="120387"/>
                </a:cubicBezTo>
                <a:cubicBezTo>
                  <a:pt x="7522" y="120935"/>
                  <a:pt x="6682" y="127841"/>
                  <a:pt x="6922" y="131199"/>
                </a:cubicBezTo>
                <a:cubicBezTo>
                  <a:pt x="6991" y="132124"/>
                  <a:pt x="7162" y="133067"/>
                  <a:pt x="7676" y="133820"/>
                </a:cubicBezTo>
                <a:cubicBezTo>
                  <a:pt x="8670" y="135225"/>
                  <a:pt x="10555" y="135568"/>
                  <a:pt x="12217" y="136048"/>
                </a:cubicBezTo>
                <a:cubicBezTo>
                  <a:pt x="15284" y="136939"/>
                  <a:pt x="18111" y="138704"/>
                  <a:pt x="20236" y="141085"/>
                </a:cubicBezTo>
                <a:cubicBezTo>
                  <a:pt x="22532" y="143638"/>
                  <a:pt x="24005" y="146808"/>
                  <a:pt x="25890" y="149687"/>
                </a:cubicBezTo>
                <a:cubicBezTo>
                  <a:pt x="29035" y="154461"/>
                  <a:pt x="33741" y="158185"/>
                  <a:pt x="39353" y="158185"/>
                </a:cubicBezTo>
                <a:cubicBezTo>
                  <a:pt x="40468" y="158185"/>
                  <a:pt x="41620" y="158038"/>
                  <a:pt x="42802" y="157723"/>
                </a:cubicBezTo>
                <a:cubicBezTo>
                  <a:pt x="43624" y="157517"/>
                  <a:pt x="44532" y="157072"/>
                  <a:pt x="44652" y="156249"/>
                </a:cubicBezTo>
                <a:cubicBezTo>
                  <a:pt x="44738" y="155650"/>
                  <a:pt x="44378" y="155101"/>
                  <a:pt x="44310" y="154519"/>
                </a:cubicBezTo>
                <a:cubicBezTo>
                  <a:pt x="44155" y="153388"/>
                  <a:pt x="45081" y="152377"/>
                  <a:pt x="46074" y="151863"/>
                </a:cubicBezTo>
                <a:cubicBezTo>
                  <a:pt x="47085" y="151332"/>
                  <a:pt x="48233" y="151092"/>
                  <a:pt x="49193" y="150492"/>
                </a:cubicBezTo>
                <a:cubicBezTo>
                  <a:pt x="50152" y="149892"/>
                  <a:pt x="50923" y="148727"/>
                  <a:pt x="50546" y="147648"/>
                </a:cubicBezTo>
                <a:cubicBezTo>
                  <a:pt x="50032" y="146226"/>
                  <a:pt x="48113" y="146140"/>
                  <a:pt x="46606" y="146037"/>
                </a:cubicBezTo>
                <a:cubicBezTo>
                  <a:pt x="43504" y="145814"/>
                  <a:pt x="40506" y="144409"/>
                  <a:pt x="38347" y="142165"/>
                </a:cubicBezTo>
                <a:cubicBezTo>
                  <a:pt x="37632" y="141408"/>
                  <a:pt x="36711" y="140491"/>
                  <a:pt x="35772" y="140491"/>
                </a:cubicBezTo>
                <a:cubicBezTo>
                  <a:pt x="35562" y="140491"/>
                  <a:pt x="35352" y="140537"/>
                  <a:pt x="35143" y="140640"/>
                </a:cubicBezTo>
                <a:cubicBezTo>
                  <a:pt x="34440" y="140983"/>
                  <a:pt x="34166" y="141925"/>
                  <a:pt x="34337" y="142696"/>
                </a:cubicBezTo>
                <a:cubicBezTo>
                  <a:pt x="34509" y="143467"/>
                  <a:pt x="35006" y="144135"/>
                  <a:pt x="35485" y="144752"/>
                </a:cubicBezTo>
                <a:cubicBezTo>
                  <a:pt x="36393" y="145934"/>
                  <a:pt x="37302" y="147100"/>
                  <a:pt x="38210" y="148265"/>
                </a:cubicBezTo>
                <a:cubicBezTo>
                  <a:pt x="38741" y="148967"/>
                  <a:pt x="39957" y="150081"/>
                  <a:pt x="38398" y="150321"/>
                </a:cubicBezTo>
                <a:cubicBezTo>
                  <a:pt x="38176" y="150355"/>
                  <a:pt x="37958" y="150372"/>
                  <a:pt x="37742" y="150372"/>
                </a:cubicBezTo>
                <a:cubicBezTo>
                  <a:pt x="33674" y="150372"/>
                  <a:pt x="30849" y="144446"/>
                  <a:pt x="29694" y="141257"/>
                </a:cubicBezTo>
                <a:cubicBezTo>
                  <a:pt x="28769" y="138738"/>
                  <a:pt x="28135" y="136099"/>
                  <a:pt x="27072" y="133632"/>
                </a:cubicBezTo>
                <a:cubicBezTo>
                  <a:pt x="26044" y="131199"/>
                  <a:pt x="24588" y="128937"/>
                  <a:pt x="22823" y="126967"/>
                </a:cubicBezTo>
                <a:cubicBezTo>
                  <a:pt x="20579" y="124446"/>
                  <a:pt x="16266" y="120351"/>
                  <a:pt x="12493" y="120351"/>
                </a:cubicBezTo>
                <a:close/>
                <a:moveTo>
                  <a:pt x="107624" y="145462"/>
                </a:moveTo>
                <a:cubicBezTo>
                  <a:pt x="106768" y="145462"/>
                  <a:pt x="106234" y="145893"/>
                  <a:pt x="106679" y="147219"/>
                </a:cubicBezTo>
                <a:cubicBezTo>
                  <a:pt x="106936" y="147973"/>
                  <a:pt x="107553" y="148539"/>
                  <a:pt x="108101" y="149121"/>
                </a:cubicBezTo>
                <a:cubicBezTo>
                  <a:pt x="109146" y="150252"/>
                  <a:pt x="109968" y="151606"/>
                  <a:pt x="110500" y="153045"/>
                </a:cubicBezTo>
                <a:cubicBezTo>
                  <a:pt x="111134" y="154776"/>
                  <a:pt x="111356" y="156643"/>
                  <a:pt x="112110" y="158305"/>
                </a:cubicBezTo>
                <a:cubicBezTo>
                  <a:pt x="112679" y="159590"/>
                  <a:pt x="114578" y="161719"/>
                  <a:pt x="116103" y="161719"/>
                </a:cubicBezTo>
                <a:cubicBezTo>
                  <a:pt x="116369" y="161719"/>
                  <a:pt x="116623" y="161654"/>
                  <a:pt x="116857" y="161509"/>
                </a:cubicBezTo>
                <a:cubicBezTo>
                  <a:pt x="117114" y="161355"/>
                  <a:pt x="117336" y="161115"/>
                  <a:pt x="117525" y="160756"/>
                </a:cubicBezTo>
                <a:cubicBezTo>
                  <a:pt x="118810" y="158408"/>
                  <a:pt x="117148" y="153799"/>
                  <a:pt x="115966" y="151726"/>
                </a:cubicBezTo>
                <a:cubicBezTo>
                  <a:pt x="114869" y="149790"/>
                  <a:pt x="113207" y="147973"/>
                  <a:pt x="111339" y="146757"/>
                </a:cubicBezTo>
                <a:cubicBezTo>
                  <a:pt x="110724" y="146344"/>
                  <a:pt x="108846" y="145462"/>
                  <a:pt x="107624" y="145462"/>
                </a:cubicBezTo>
                <a:close/>
                <a:moveTo>
                  <a:pt x="18259" y="22189"/>
                </a:moveTo>
                <a:cubicBezTo>
                  <a:pt x="12122" y="22189"/>
                  <a:pt x="5996" y="23792"/>
                  <a:pt x="754" y="27142"/>
                </a:cubicBezTo>
                <a:cubicBezTo>
                  <a:pt x="1508" y="32642"/>
                  <a:pt x="720" y="37543"/>
                  <a:pt x="0" y="43060"/>
                </a:cubicBezTo>
                <a:cubicBezTo>
                  <a:pt x="9955" y="41227"/>
                  <a:pt x="19653" y="40267"/>
                  <a:pt x="29728" y="39325"/>
                </a:cubicBezTo>
                <a:cubicBezTo>
                  <a:pt x="31744" y="39135"/>
                  <a:pt x="34037" y="38850"/>
                  <a:pt x="36296" y="38850"/>
                </a:cubicBezTo>
                <a:cubicBezTo>
                  <a:pt x="39126" y="38850"/>
                  <a:pt x="41903" y="39297"/>
                  <a:pt x="44018" y="40935"/>
                </a:cubicBezTo>
                <a:cubicBezTo>
                  <a:pt x="47531" y="43660"/>
                  <a:pt x="49793" y="48046"/>
                  <a:pt x="49724" y="52501"/>
                </a:cubicBezTo>
                <a:cubicBezTo>
                  <a:pt x="49707" y="53409"/>
                  <a:pt x="49501" y="54471"/>
                  <a:pt x="48696" y="54883"/>
                </a:cubicBezTo>
                <a:cubicBezTo>
                  <a:pt x="48474" y="54997"/>
                  <a:pt x="48258" y="55047"/>
                  <a:pt x="48045" y="55047"/>
                </a:cubicBezTo>
                <a:cubicBezTo>
                  <a:pt x="46759" y="55047"/>
                  <a:pt x="45598" y="53223"/>
                  <a:pt x="44172" y="52724"/>
                </a:cubicBezTo>
                <a:cubicBezTo>
                  <a:pt x="43922" y="52633"/>
                  <a:pt x="43672" y="52592"/>
                  <a:pt x="43427" y="52592"/>
                </a:cubicBezTo>
                <a:cubicBezTo>
                  <a:pt x="41625" y="52592"/>
                  <a:pt x="40075" y="54854"/>
                  <a:pt x="40437" y="56785"/>
                </a:cubicBezTo>
                <a:cubicBezTo>
                  <a:pt x="40831" y="58961"/>
                  <a:pt x="42682" y="60554"/>
                  <a:pt x="44464" y="61908"/>
                </a:cubicBezTo>
                <a:cubicBezTo>
                  <a:pt x="47514" y="64238"/>
                  <a:pt x="50684" y="66431"/>
                  <a:pt x="53956" y="68453"/>
                </a:cubicBezTo>
                <a:cubicBezTo>
                  <a:pt x="56321" y="69909"/>
                  <a:pt x="59696" y="71075"/>
                  <a:pt x="61410" y="73336"/>
                </a:cubicBezTo>
                <a:cubicBezTo>
                  <a:pt x="62712" y="75015"/>
                  <a:pt x="63157" y="77534"/>
                  <a:pt x="64048" y="79453"/>
                </a:cubicBezTo>
                <a:cubicBezTo>
                  <a:pt x="65436" y="82469"/>
                  <a:pt x="66995" y="85502"/>
                  <a:pt x="69326" y="87918"/>
                </a:cubicBezTo>
                <a:cubicBezTo>
                  <a:pt x="72564" y="91242"/>
                  <a:pt x="77105" y="93144"/>
                  <a:pt x="81714" y="93640"/>
                </a:cubicBezTo>
                <a:cubicBezTo>
                  <a:pt x="82858" y="93765"/>
                  <a:pt x="83996" y="93824"/>
                  <a:pt x="85125" y="93824"/>
                </a:cubicBezTo>
                <a:cubicBezTo>
                  <a:pt x="96781" y="93824"/>
                  <a:pt x="107567" y="87454"/>
                  <a:pt x="115846" y="79659"/>
                </a:cubicBezTo>
                <a:cubicBezTo>
                  <a:pt x="121586" y="74244"/>
                  <a:pt x="126880" y="68247"/>
                  <a:pt x="133443" y="63844"/>
                </a:cubicBezTo>
                <a:cubicBezTo>
                  <a:pt x="138474" y="60445"/>
                  <a:pt x="144498" y="58050"/>
                  <a:pt x="150480" y="58050"/>
                </a:cubicBezTo>
                <a:cubicBezTo>
                  <a:pt x="152279" y="58050"/>
                  <a:pt x="154074" y="58266"/>
                  <a:pt x="155837" y="58738"/>
                </a:cubicBezTo>
                <a:cubicBezTo>
                  <a:pt x="159812" y="59800"/>
                  <a:pt x="164079" y="63535"/>
                  <a:pt x="166872" y="66500"/>
                </a:cubicBezTo>
                <a:cubicBezTo>
                  <a:pt x="170282" y="70132"/>
                  <a:pt x="172646" y="74758"/>
                  <a:pt x="173451" y="79693"/>
                </a:cubicBezTo>
                <a:cubicBezTo>
                  <a:pt x="174291" y="84936"/>
                  <a:pt x="173349" y="90402"/>
                  <a:pt x="170950" y="95131"/>
                </a:cubicBezTo>
                <a:cubicBezTo>
                  <a:pt x="168482" y="99980"/>
                  <a:pt x="163651" y="103938"/>
                  <a:pt x="162503" y="109455"/>
                </a:cubicBezTo>
                <a:cubicBezTo>
                  <a:pt x="161389" y="114767"/>
                  <a:pt x="164901" y="121981"/>
                  <a:pt x="167249" y="126658"/>
                </a:cubicBezTo>
                <a:cubicBezTo>
                  <a:pt x="171926" y="136048"/>
                  <a:pt x="177941" y="145814"/>
                  <a:pt x="187159" y="151349"/>
                </a:cubicBezTo>
                <a:cubicBezTo>
                  <a:pt x="190500" y="153336"/>
                  <a:pt x="194150" y="154844"/>
                  <a:pt x="197954" y="155701"/>
                </a:cubicBezTo>
                <a:cubicBezTo>
                  <a:pt x="198882" y="155915"/>
                  <a:pt x="199783" y="155997"/>
                  <a:pt x="200670" y="155997"/>
                </a:cubicBezTo>
                <a:cubicBezTo>
                  <a:pt x="203554" y="155997"/>
                  <a:pt x="206281" y="155131"/>
                  <a:pt x="209248" y="155131"/>
                </a:cubicBezTo>
                <a:cubicBezTo>
                  <a:pt x="209597" y="155131"/>
                  <a:pt x="209950" y="155143"/>
                  <a:pt x="210307" y="155170"/>
                </a:cubicBezTo>
                <a:cubicBezTo>
                  <a:pt x="213049" y="155393"/>
                  <a:pt x="215585" y="156712"/>
                  <a:pt x="218018" y="157997"/>
                </a:cubicBezTo>
                <a:cubicBezTo>
                  <a:pt x="222119" y="160180"/>
                  <a:pt x="225383" y="162576"/>
                  <a:pt x="229824" y="162576"/>
                </a:cubicBezTo>
                <a:cubicBezTo>
                  <a:pt x="230263" y="162576"/>
                  <a:pt x="230713" y="162553"/>
                  <a:pt x="231177" y="162503"/>
                </a:cubicBezTo>
                <a:cubicBezTo>
                  <a:pt x="235820" y="162006"/>
                  <a:pt x="240173" y="161424"/>
                  <a:pt x="244542" y="159693"/>
                </a:cubicBezTo>
                <a:cubicBezTo>
                  <a:pt x="253041" y="156335"/>
                  <a:pt x="260477" y="150149"/>
                  <a:pt x="265035" y="142216"/>
                </a:cubicBezTo>
                <a:cubicBezTo>
                  <a:pt x="269181" y="135037"/>
                  <a:pt x="271049" y="126812"/>
                  <a:pt x="273311" y="118845"/>
                </a:cubicBezTo>
                <a:cubicBezTo>
                  <a:pt x="275589" y="110878"/>
                  <a:pt x="278485" y="102790"/>
                  <a:pt x="284174" y="96759"/>
                </a:cubicBezTo>
                <a:cubicBezTo>
                  <a:pt x="288386" y="92319"/>
                  <a:pt x="294484" y="89289"/>
                  <a:pt x="300462" y="89289"/>
                </a:cubicBezTo>
                <a:cubicBezTo>
                  <a:pt x="302583" y="89289"/>
                  <a:pt x="304688" y="89671"/>
                  <a:pt x="306688" y="90505"/>
                </a:cubicBezTo>
                <a:cubicBezTo>
                  <a:pt x="305917" y="90179"/>
                  <a:pt x="306620" y="84594"/>
                  <a:pt x="306089" y="83668"/>
                </a:cubicBezTo>
                <a:cubicBezTo>
                  <a:pt x="305530" y="82670"/>
                  <a:pt x="304622" y="82438"/>
                  <a:pt x="303613" y="82438"/>
                </a:cubicBezTo>
                <a:cubicBezTo>
                  <a:pt x="303012" y="82438"/>
                  <a:pt x="302374" y="82520"/>
                  <a:pt x="301754" y="82572"/>
                </a:cubicBezTo>
                <a:cubicBezTo>
                  <a:pt x="297504" y="82897"/>
                  <a:pt x="293443" y="84354"/>
                  <a:pt x="289742" y="86444"/>
                </a:cubicBezTo>
                <a:cubicBezTo>
                  <a:pt x="282118" y="90762"/>
                  <a:pt x="276035" y="97581"/>
                  <a:pt x="271015" y="104641"/>
                </a:cubicBezTo>
                <a:cubicBezTo>
                  <a:pt x="262704" y="116361"/>
                  <a:pt x="255165" y="129811"/>
                  <a:pt x="242160" y="135894"/>
                </a:cubicBezTo>
                <a:cubicBezTo>
                  <a:pt x="237639" y="138007"/>
                  <a:pt x="232962" y="139243"/>
                  <a:pt x="228369" y="139243"/>
                </a:cubicBezTo>
                <a:cubicBezTo>
                  <a:pt x="223354" y="139243"/>
                  <a:pt x="218439" y="137768"/>
                  <a:pt x="213940" y="134352"/>
                </a:cubicBezTo>
                <a:cubicBezTo>
                  <a:pt x="210890" y="132038"/>
                  <a:pt x="208234" y="129211"/>
                  <a:pt x="205081" y="127035"/>
                </a:cubicBezTo>
                <a:cubicBezTo>
                  <a:pt x="204605" y="126714"/>
                  <a:pt x="204004" y="126400"/>
                  <a:pt x="203458" y="126400"/>
                </a:cubicBezTo>
                <a:cubicBezTo>
                  <a:pt x="203218" y="126400"/>
                  <a:pt x="202989" y="126461"/>
                  <a:pt x="202785" y="126607"/>
                </a:cubicBezTo>
                <a:cubicBezTo>
                  <a:pt x="202083" y="127104"/>
                  <a:pt x="202237" y="128166"/>
                  <a:pt x="202443" y="128989"/>
                </a:cubicBezTo>
                <a:cubicBezTo>
                  <a:pt x="203025" y="131199"/>
                  <a:pt x="204550" y="134232"/>
                  <a:pt x="201535" y="135088"/>
                </a:cubicBezTo>
                <a:cubicBezTo>
                  <a:pt x="201211" y="135180"/>
                  <a:pt x="200885" y="135222"/>
                  <a:pt x="200561" y="135222"/>
                </a:cubicBezTo>
                <a:cubicBezTo>
                  <a:pt x="198154" y="135222"/>
                  <a:pt x="195783" y="132914"/>
                  <a:pt x="194304" y="131404"/>
                </a:cubicBezTo>
                <a:cubicBezTo>
                  <a:pt x="190534" y="127584"/>
                  <a:pt x="186919" y="123351"/>
                  <a:pt x="185377" y="118211"/>
                </a:cubicBezTo>
                <a:cubicBezTo>
                  <a:pt x="184931" y="116738"/>
                  <a:pt x="184674" y="115144"/>
                  <a:pt x="185188" y="113705"/>
                </a:cubicBezTo>
                <a:cubicBezTo>
                  <a:pt x="185652" y="112391"/>
                  <a:pt x="186910" y="111300"/>
                  <a:pt x="188246" y="111300"/>
                </a:cubicBezTo>
                <a:cubicBezTo>
                  <a:pt x="188392" y="111300"/>
                  <a:pt x="188538" y="111313"/>
                  <a:pt x="188684" y="111340"/>
                </a:cubicBezTo>
                <a:cubicBezTo>
                  <a:pt x="189215" y="111443"/>
                  <a:pt x="189712" y="111717"/>
                  <a:pt x="190243" y="111786"/>
                </a:cubicBezTo>
                <a:cubicBezTo>
                  <a:pt x="190349" y="111800"/>
                  <a:pt x="190454" y="111807"/>
                  <a:pt x="190556" y="111807"/>
                </a:cubicBezTo>
                <a:cubicBezTo>
                  <a:pt x="192493" y="111807"/>
                  <a:pt x="193649" y="109262"/>
                  <a:pt x="193567" y="107211"/>
                </a:cubicBezTo>
                <a:cubicBezTo>
                  <a:pt x="193207" y="97667"/>
                  <a:pt x="197200" y="88414"/>
                  <a:pt x="196891" y="78768"/>
                </a:cubicBezTo>
                <a:cubicBezTo>
                  <a:pt x="196480" y="66226"/>
                  <a:pt x="187587" y="55911"/>
                  <a:pt x="176518" y="50942"/>
                </a:cubicBezTo>
                <a:cubicBezTo>
                  <a:pt x="170810" y="48373"/>
                  <a:pt x="163349" y="47793"/>
                  <a:pt x="156874" y="47793"/>
                </a:cubicBezTo>
                <a:cubicBezTo>
                  <a:pt x="155964" y="47793"/>
                  <a:pt x="155073" y="47804"/>
                  <a:pt x="154209" y="47823"/>
                </a:cubicBezTo>
                <a:cubicBezTo>
                  <a:pt x="146825" y="47995"/>
                  <a:pt x="139457" y="49314"/>
                  <a:pt x="132500" y="51781"/>
                </a:cubicBezTo>
                <a:cubicBezTo>
                  <a:pt x="129570" y="52809"/>
                  <a:pt x="126315" y="54557"/>
                  <a:pt x="125921" y="57624"/>
                </a:cubicBezTo>
                <a:cubicBezTo>
                  <a:pt x="125818" y="58567"/>
                  <a:pt x="125989" y="59526"/>
                  <a:pt x="125835" y="60468"/>
                </a:cubicBezTo>
                <a:cubicBezTo>
                  <a:pt x="125561" y="62062"/>
                  <a:pt x="124310" y="63347"/>
                  <a:pt x="122871" y="64084"/>
                </a:cubicBezTo>
                <a:cubicBezTo>
                  <a:pt x="119012" y="66040"/>
                  <a:pt x="114165" y="66985"/>
                  <a:pt x="109333" y="66985"/>
                </a:cubicBezTo>
                <a:cubicBezTo>
                  <a:pt x="104724" y="66985"/>
                  <a:pt x="100129" y="66125"/>
                  <a:pt x="96415" y="64461"/>
                </a:cubicBezTo>
                <a:cubicBezTo>
                  <a:pt x="89476" y="61342"/>
                  <a:pt x="83770" y="55054"/>
                  <a:pt x="76214" y="54317"/>
                </a:cubicBezTo>
                <a:cubicBezTo>
                  <a:pt x="75676" y="54265"/>
                  <a:pt x="75137" y="54243"/>
                  <a:pt x="74596" y="54243"/>
                </a:cubicBezTo>
                <a:cubicBezTo>
                  <a:pt x="71170" y="54243"/>
                  <a:pt x="67692" y="55142"/>
                  <a:pt x="64318" y="55142"/>
                </a:cubicBezTo>
                <a:cubicBezTo>
                  <a:pt x="62945" y="55142"/>
                  <a:pt x="61590" y="54993"/>
                  <a:pt x="60262" y="54574"/>
                </a:cubicBezTo>
                <a:cubicBezTo>
                  <a:pt x="53048" y="52295"/>
                  <a:pt x="50546" y="43643"/>
                  <a:pt x="46571" y="37200"/>
                </a:cubicBezTo>
                <a:cubicBezTo>
                  <a:pt x="40602" y="27484"/>
                  <a:pt x="29414" y="22189"/>
                  <a:pt x="18259" y="22189"/>
                </a:cubicBezTo>
                <a:close/>
                <a:moveTo>
                  <a:pt x="121624" y="151807"/>
                </a:moveTo>
                <a:cubicBezTo>
                  <a:pt x="121377" y="151807"/>
                  <a:pt x="121134" y="151866"/>
                  <a:pt x="120917" y="152000"/>
                </a:cubicBezTo>
                <a:cubicBezTo>
                  <a:pt x="118210" y="153611"/>
                  <a:pt x="122048" y="161852"/>
                  <a:pt x="123196" y="163548"/>
                </a:cubicBezTo>
                <a:cubicBezTo>
                  <a:pt x="124790" y="165913"/>
                  <a:pt x="127394" y="167746"/>
                  <a:pt x="130256" y="167781"/>
                </a:cubicBezTo>
                <a:cubicBezTo>
                  <a:pt x="130287" y="167781"/>
                  <a:pt x="130319" y="167782"/>
                  <a:pt x="130352" y="167782"/>
                </a:cubicBezTo>
                <a:cubicBezTo>
                  <a:pt x="131048" y="167782"/>
                  <a:pt x="131831" y="167599"/>
                  <a:pt x="132192" y="167010"/>
                </a:cubicBezTo>
                <a:cubicBezTo>
                  <a:pt x="132483" y="166496"/>
                  <a:pt x="132380" y="165827"/>
                  <a:pt x="132089" y="165313"/>
                </a:cubicBezTo>
                <a:cubicBezTo>
                  <a:pt x="131798" y="164799"/>
                  <a:pt x="131335" y="164405"/>
                  <a:pt x="130890" y="164011"/>
                </a:cubicBezTo>
                <a:cubicBezTo>
                  <a:pt x="127977" y="161390"/>
                  <a:pt x="125664" y="158100"/>
                  <a:pt x="124173" y="154484"/>
                </a:cubicBezTo>
                <a:cubicBezTo>
                  <a:pt x="123864" y="153765"/>
                  <a:pt x="123590" y="152994"/>
                  <a:pt x="123042" y="152445"/>
                </a:cubicBezTo>
                <a:cubicBezTo>
                  <a:pt x="122672" y="152064"/>
                  <a:pt x="122138" y="151807"/>
                  <a:pt x="121624" y="151807"/>
                </a:cubicBezTo>
                <a:close/>
                <a:moveTo>
                  <a:pt x="12537" y="55280"/>
                </a:moveTo>
                <a:cubicBezTo>
                  <a:pt x="11158" y="55280"/>
                  <a:pt x="9778" y="55396"/>
                  <a:pt x="8413" y="55637"/>
                </a:cubicBezTo>
                <a:cubicBezTo>
                  <a:pt x="8584" y="62268"/>
                  <a:pt x="7762" y="68641"/>
                  <a:pt x="7248" y="75255"/>
                </a:cubicBezTo>
                <a:cubicBezTo>
                  <a:pt x="7059" y="77706"/>
                  <a:pt x="11429" y="77757"/>
                  <a:pt x="12782" y="77997"/>
                </a:cubicBezTo>
                <a:cubicBezTo>
                  <a:pt x="15507" y="78477"/>
                  <a:pt x="18334" y="80121"/>
                  <a:pt x="20064" y="82298"/>
                </a:cubicBezTo>
                <a:cubicBezTo>
                  <a:pt x="21298" y="83857"/>
                  <a:pt x="22069" y="85793"/>
                  <a:pt x="23457" y="87232"/>
                </a:cubicBezTo>
                <a:cubicBezTo>
                  <a:pt x="23964" y="87764"/>
                  <a:pt x="25753" y="88577"/>
                  <a:pt x="27033" y="88577"/>
                </a:cubicBezTo>
                <a:cubicBezTo>
                  <a:pt x="27484" y="88577"/>
                  <a:pt x="27872" y="88476"/>
                  <a:pt x="28118" y="88226"/>
                </a:cubicBezTo>
                <a:cubicBezTo>
                  <a:pt x="29018" y="87343"/>
                  <a:pt x="26584" y="83530"/>
                  <a:pt x="29562" y="83530"/>
                </a:cubicBezTo>
                <a:cubicBezTo>
                  <a:pt x="29589" y="83530"/>
                  <a:pt x="29615" y="83531"/>
                  <a:pt x="29643" y="83531"/>
                </a:cubicBezTo>
                <a:cubicBezTo>
                  <a:pt x="30328" y="83531"/>
                  <a:pt x="30876" y="84028"/>
                  <a:pt x="31373" y="84474"/>
                </a:cubicBezTo>
                <a:cubicBezTo>
                  <a:pt x="34800" y="87626"/>
                  <a:pt x="37799" y="89648"/>
                  <a:pt x="38141" y="94566"/>
                </a:cubicBezTo>
                <a:cubicBezTo>
                  <a:pt x="38244" y="96005"/>
                  <a:pt x="38655" y="97633"/>
                  <a:pt x="38432" y="99038"/>
                </a:cubicBezTo>
                <a:cubicBezTo>
                  <a:pt x="38261" y="100032"/>
                  <a:pt x="37644" y="101008"/>
                  <a:pt x="36668" y="101299"/>
                </a:cubicBezTo>
                <a:cubicBezTo>
                  <a:pt x="35965" y="101522"/>
                  <a:pt x="35194" y="101334"/>
                  <a:pt x="34474" y="101522"/>
                </a:cubicBezTo>
                <a:cubicBezTo>
                  <a:pt x="31630" y="102259"/>
                  <a:pt x="35245" y="112128"/>
                  <a:pt x="36188" y="113859"/>
                </a:cubicBezTo>
                <a:cubicBezTo>
                  <a:pt x="39049" y="119102"/>
                  <a:pt x="44155" y="124911"/>
                  <a:pt x="49347" y="127892"/>
                </a:cubicBezTo>
                <a:cubicBezTo>
                  <a:pt x="54197" y="130702"/>
                  <a:pt x="59789" y="131954"/>
                  <a:pt x="65414" y="131954"/>
                </a:cubicBezTo>
                <a:cubicBezTo>
                  <a:pt x="68294" y="131954"/>
                  <a:pt x="71184" y="131625"/>
                  <a:pt x="73986" y="131010"/>
                </a:cubicBezTo>
                <a:cubicBezTo>
                  <a:pt x="82262" y="129194"/>
                  <a:pt x="89870" y="125065"/>
                  <a:pt x="96792" y="120164"/>
                </a:cubicBezTo>
                <a:cubicBezTo>
                  <a:pt x="101744" y="116669"/>
                  <a:pt x="106405" y="112762"/>
                  <a:pt x="111682" y="109798"/>
                </a:cubicBezTo>
                <a:cubicBezTo>
                  <a:pt x="116187" y="107276"/>
                  <a:pt x="121249" y="105461"/>
                  <a:pt x="126364" y="105461"/>
                </a:cubicBezTo>
                <a:cubicBezTo>
                  <a:pt x="127261" y="105461"/>
                  <a:pt x="128159" y="105517"/>
                  <a:pt x="129056" y="105634"/>
                </a:cubicBezTo>
                <a:cubicBezTo>
                  <a:pt x="135396" y="106491"/>
                  <a:pt x="139303" y="110364"/>
                  <a:pt x="142233" y="115795"/>
                </a:cubicBezTo>
                <a:cubicBezTo>
                  <a:pt x="143449" y="118057"/>
                  <a:pt x="144700" y="120490"/>
                  <a:pt x="144374" y="123043"/>
                </a:cubicBezTo>
                <a:cubicBezTo>
                  <a:pt x="144186" y="124671"/>
                  <a:pt x="143055" y="126504"/>
                  <a:pt x="141564" y="127275"/>
                </a:cubicBezTo>
                <a:cubicBezTo>
                  <a:pt x="140622" y="127755"/>
                  <a:pt x="137246" y="127395"/>
                  <a:pt x="136801" y="128063"/>
                </a:cubicBezTo>
                <a:cubicBezTo>
                  <a:pt x="133717" y="132707"/>
                  <a:pt x="136047" y="139920"/>
                  <a:pt x="137863" y="144615"/>
                </a:cubicBezTo>
                <a:cubicBezTo>
                  <a:pt x="139988" y="150115"/>
                  <a:pt x="143243" y="155170"/>
                  <a:pt x="147219" y="159522"/>
                </a:cubicBezTo>
                <a:cubicBezTo>
                  <a:pt x="155340" y="168363"/>
                  <a:pt x="165689" y="173572"/>
                  <a:pt x="176313" y="178712"/>
                </a:cubicBezTo>
                <a:cubicBezTo>
                  <a:pt x="181676" y="181317"/>
                  <a:pt x="187142" y="183304"/>
                  <a:pt x="193070" y="184075"/>
                </a:cubicBezTo>
                <a:cubicBezTo>
                  <a:pt x="194979" y="184332"/>
                  <a:pt x="196903" y="184465"/>
                  <a:pt x="198826" y="184465"/>
                </a:cubicBezTo>
                <a:cubicBezTo>
                  <a:pt x="199855" y="184465"/>
                  <a:pt x="200885" y="184427"/>
                  <a:pt x="201912" y="184350"/>
                </a:cubicBezTo>
                <a:cubicBezTo>
                  <a:pt x="206161" y="184024"/>
                  <a:pt x="212381" y="183133"/>
                  <a:pt x="214454" y="178849"/>
                </a:cubicBezTo>
                <a:cubicBezTo>
                  <a:pt x="215808" y="176057"/>
                  <a:pt x="215242" y="172424"/>
                  <a:pt x="213100" y="170179"/>
                </a:cubicBezTo>
                <a:cubicBezTo>
                  <a:pt x="211147" y="168123"/>
                  <a:pt x="208303" y="167352"/>
                  <a:pt x="205493" y="166735"/>
                </a:cubicBezTo>
                <a:cubicBezTo>
                  <a:pt x="204893" y="166615"/>
                  <a:pt x="204310" y="166478"/>
                  <a:pt x="203728" y="166358"/>
                </a:cubicBezTo>
                <a:cubicBezTo>
                  <a:pt x="191974" y="163805"/>
                  <a:pt x="180905" y="158168"/>
                  <a:pt x="171926" y="150149"/>
                </a:cubicBezTo>
                <a:cubicBezTo>
                  <a:pt x="171095" y="149415"/>
                  <a:pt x="169943" y="148655"/>
                  <a:pt x="168944" y="148655"/>
                </a:cubicBezTo>
                <a:cubicBezTo>
                  <a:pt x="168522" y="148655"/>
                  <a:pt x="168128" y="148790"/>
                  <a:pt x="167797" y="149121"/>
                </a:cubicBezTo>
                <a:cubicBezTo>
                  <a:pt x="167352" y="149584"/>
                  <a:pt x="167232" y="150252"/>
                  <a:pt x="166906" y="150801"/>
                </a:cubicBezTo>
                <a:cubicBezTo>
                  <a:pt x="166366" y="151720"/>
                  <a:pt x="165309" y="152146"/>
                  <a:pt x="164228" y="152146"/>
                </a:cubicBezTo>
                <a:cubicBezTo>
                  <a:pt x="163696" y="152146"/>
                  <a:pt x="163159" y="152043"/>
                  <a:pt x="162674" y="151846"/>
                </a:cubicBezTo>
                <a:cubicBezTo>
                  <a:pt x="161217" y="151246"/>
                  <a:pt x="160121" y="150012"/>
                  <a:pt x="159093" y="148796"/>
                </a:cubicBezTo>
                <a:cubicBezTo>
                  <a:pt x="156214" y="145437"/>
                  <a:pt x="154192" y="141771"/>
                  <a:pt x="154981" y="137230"/>
                </a:cubicBezTo>
                <a:cubicBezTo>
                  <a:pt x="155118" y="136408"/>
                  <a:pt x="155477" y="135448"/>
                  <a:pt x="156300" y="135260"/>
                </a:cubicBezTo>
                <a:cubicBezTo>
                  <a:pt x="156395" y="135239"/>
                  <a:pt x="156491" y="135230"/>
                  <a:pt x="156586" y="135230"/>
                </a:cubicBezTo>
                <a:cubicBezTo>
                  <a:pt x="157062" y="135230"/>
                  <a:pt x="157539" y="135443"/>
                  <a:pt x="158025" y="135443"/>
                </a:cubicBezTo>
                <a:cubicBezTo>
                  <a:pt x="158089" y="135443"/>
                  <a:pt x="158154" y="135440"/>
                  <a:pt x="158219" y="135431"/>
                </a:cubicBezTo>
                <a:cubicBezTo>
                  <a:pt x="158836" y="135363"/>
                  <a:pt x="159350" y="134866"/>
                  <a:pt x="159590" y="134283"/>
                </a:cubicBezTo>
                <a:cubicBezTo>
                  <a:pt x="159812" y="133700"/>
                  <a:pt x="159830" y="133067"/>
                  <a:pt x="159812" y="132433"/>
                </a:cubicBezTo>
                <a:cubicBezTo>
                  <a:pt x="159573" y="124876"/>
                  <a:pt x="154809" y="119599"/>
                  <a:pt x="151142" y="113516"/>
                </a:cubicBezTo>
                <a:cubicBezTo>
                  <a:pt x="149069" y="110089"/>
                  <a:pt x="146276" y="107331"/>
                  <a:pt x="143004" y="104966"/>
                </a:cubicBezTo>
                <a:cubicBezTo>
                  <a:pt x="136921" y="100602"/>
                  <a:pt x="129496" y="98041"/>
                  <a:pt x="122005" y="98041"/>
                </a:cubicBezTo>
                <a:cubicBezTo>
                  <a:pt x="121203" y="98041"/>
                  <a:pt x="120400" y="98070"/>
                  <a:pt x="119598" y="98130"/>
                </a:cubicBezTo>
                <a:cubicBezTo>
                  <a:pt x="111082" y="98764"/>
                  <a:pt x="103132" y="102430"/>
                  <a:pt x="95473" y="106183"/>
                </a:cubicBezTo>
                <a:cubicBezTo>
                  <a:pt x="91018" y="108376"/>
                  <a:pt x="86580" y="110621"/>
                  <a:pt x="81954" y="112403"/>
                </a:cubicBezTo>
                <a:cubicBezTo>
                  <a:pt x="78955" y="113551"/>
                  <a:pt x="73901" y="114030"/>
                  <a:pt x="71896" y="116652"/>
                </a:cubicBezTo>
                <a:cubicBezTo>
                  <a:pt x="71262" y="117474"/>
                  <a:pt x="70851" y="118451"/>
                  <a:pt x="70114" y="119171"/>
                </a:cubicBezTo>
                <a:cubicBezTo>
                  <a:pt x="68709" y="120593"/>
                  <a:pt x="66516" y="120730"/>
                  <a:pt x="64511" y="120781"/>
                </a:cubicBezTo>
                <a:cubicBezTo>
                  <a:pt x="64326" y="120785"/>
                  <a:pt x="64139" y="120789"/>
                  <a:pt x="63950" y="120789"/>
                </a:cubicBezTo>
                <a:cubicBezTo>
                  <a:pt x="63317" y="120789"/>
                  <a:pt x="62672" y="120745"/>
                  <a:pt x="62078" y="120507"/>
                </a:cubicBezTo>
                <a:cubicBezTo>
                  <a:pt x="61324" y="120199"/>
                  <a:pt x="60656" y="119496"/>
                  <a:pt x="60673" y="118674"/>
                </a:cubicBezTo>
                <a:cubicBezTo>
                  <a:pt x="60690" y="118040"/>
                  <a:pt x="61084" y="117474"/>
                  <a:pt x="61136" y="116857"/>
                </a:cubicBezTo>
                <a:cubicBezTo>
                  <a:pt x="61187" y="115915"/>
                  <a:pt x="60433" y="115075"/>
                  <a:pt x="59542" y="114750"/>
                </a:cubicBezTo>
                <a:cubicBezTo>
                  <a:pt x="57383" y="113927"/>
                  <a:pt x="55361" y="113842"/>
                  <a:pt x="53185" y="112660"/>
                </a:cubicBezTo>
                <a:cubicBezTo>
                  <a:pt x="51249" y="111614"/>
                  <a:pt x="49484" y="110295"/>
                  <a:pt x="47976" y="108684"/>
                </a:cubicBezTo>
                <a:cubicBezTo>
                  <a:pt x="38347" y="98421"/>
                  <a:pt x="42185" y="81338"/>
                  <a:pt x="35588" y="68916"/>
                </a:cubicBezTo>
                <a:cubicBezTo>
                  <a:pt x="31184" y="60615"/>
                  <a:pt x="21875" y="55280"/>
                  <a:pt x="12537" y="55280"/>
                </a:cubicBezTo>
                <a:close/>
              </a:path>
            </a:pathLst>
          </a:custGeom>
          <a:solidFill>
            <a:srgbClr val="FFFFFF">
              <a:alpha val="50199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96" name="Google Shape;2996;p32"/>
          <p:cNvSpPr/>
          <p:nvPr/>
        </p:nvSpPr>
        <p:spPr>
          <a:xfrm rot="5400000" flipH="1">
            <a:off x="720039" y="3561074"/>
            <a:ext cx="82556" cy="85335"/>
          </a:xfrm>
          <a:custGeom>
            <a:avLst/>
            <a:gdLst/>
            <a:ahLst/>
            <a:cxnLst/>
            <a:rect l="l" t="t" r="r" b="b"/>
            <a:pathLst>
              <a:path w="565" h="584" extrusionOk="0">
                <a:moveTo>
                  <a:pt x="20" y="0"/>
                </a:moveTo>
                <a:cubicBezTo>
                  <a:pt x="0" y="169"/>
                  <a:pt x="20" y="357"/>
                  <a:pt x="143" y="473"/>
                </a:cubicBezTo>
                <a:cubicBezTo>
                  <a:pt x="273" y="584"/>
                  <a:pt x="526" y="532"/>
                  <a:pt x="545" y="363"/>
                </a:cubicBezTo>
                <a:cubicBezTo>
                  <a:pt x="565" y="188"/>
                  <a:pt x="351" y="97"/>
                  <a:pt x="182" y="5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97" name="Google Shape;2997;p32"/>
          <p:cNvSpPr/>
          <p:nvPr/>
        </p:nvSpPr>
        <p:spPr>
          <a:xfrm rot="5400000" flipH="1">
            <a:off x="451398" y="4147084"/>
            <a:ext cx="40913" cy="57864"/>
          </a:xfrm>
          <a:custGeom>
            <a:avLst/>
            <a:gdLst/>
            <a:ahLst/>
            <a:cxnLst/>
            <a:rect l="l" t="t" r="r" b="b"/>
            <a:pathLst>
              <a:path w="280" h="396" extrusionOk="0">
                <a:moveTo>
                  <a:pt x="143" y="299"/>
                </a:moveTo>
                <a:cubicBezTo>
                  <a:pt x="78" y="214"/>
                  <a:pt x="26" y="110"/>
                  <a:pt x="0" y="0"/>
                </a:cubicBezTo>
                <a:cubicBezTo>
                  <a:pt x="85" y="39"/>
                  <a:pt x="175" y="78"/>
                  <a:pt x="227" y="156"/>
                </a:cubicBezTo>
                <a:cubicBezTo>
                  <a:pt x="279" y="234"/>
                  <a:pt x="273" y="350"/>
                  <a:pt x="195" y="39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98" name="Google Shape;2998;p32"/>
          <p:cNvSpPr/>
          <p:nvPr/>
        </p:nvSpPr>
        <p:spPr>
          <a:xfrm rot="5400000" flipH="1">
            <a:off x="492166" y="2154311"/>
            <a:ext cx="51287" cy="85480"/>
          </a:xfrm>
          <a:custGeom>
            <a:avLst/>
            <a:gdLst/>
            <a:ahLst/>
            <a:cxnLst/>
            <a:rect l="l" t="t" r="r" b="b"/>
            <a:pathLst>
              <a:path w="351" h="585" extrusionOk="0">
                <a:moveTo>
                  <a:pt x="39" y="584"/>
                </a:moveTo>
                <a:cubicBezTo>
                  <a:pt x="0" y="377"/>
                  <a:pt x="65" y="156"/>
                  <a:pt x="208" y="1"/>
                </a:cubicBezTo>
                <a:cubicBezTo>
                  <a:pt x="305" y="66"/>
                  <a:pt x="350" y="202"/>
                  <a:pt x="305" y="312"/>
                </a:cubicBezTo>
                <a:cubicBezTo>
                  <a:pt x="266" y="422"/>
                  <a:pt x="149" y="500"/>
                  <a:pt x="33" y="487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99" name="Google Shape;2999;p32"/>
          <p:cNvSpPr/>
          <p:nvPr/>
        </p:nvSpPr>
        <p:spPr>
          <a:xfrm rot="5400000" flipH="1">
            <a:off x="323106" y="3695577"/>
            <a:ext cx="46465" cy="53188"/>
          </a:xfrm>
          <a:custGeom>
            <a:avLst/>
            <a:gdLst/>
            <a:ahLst/>
            <a:cxnLst/>
            <a:rect l="l" t="t" r="r" b="b"/>
            <a:pathLst>
              <a:path w="318" h="364" extrusionOk="0">
                <a:moveTo>
                  <a:pt x="221" y="364"/>
                </a:moveTo>
                <a:cubicBezTo>
                  <a:pt x="188" y="293"/>
                  <a:pt x="104" y="254"/>
                  <a:pt x="52" y="195"/>
                </a:cubicBezTo>
                <a:cubicBezTo>
                  <a:pt x="0" y="130"/>
                  <a:pt x="13" y="1"/>
                  <a:pt x="97" y="1"/>
                </a:cubicBezTo>
                <a:cubicBezTo>
                  <a:pt x="123" y="1"/>
                  <a:pt x="143" y="14"/>
                  <a:pt x="162" y="33"/>
                </a:cubicBezTo>
                <a:cubicBezTo>
                  <a:pt x="253" y="98"/>
                  <a:pt x="311" y="208"/>
                  <a:pt x="318" y="325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00" name="Google Shape;3000;p32"/>
          <p:cNvSpPr/>
          <p:nvPr/>
        </p:nvSpPr>
        <p:spPr>
          <a:xfrm rot="5400000" flipH="1">
            <a:off x="810404" y="2809657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52"/>
                </a:moveTo>
                <a:cubicBezTo>
                  <a:pt x="280" y="40"/>
                  <a:pt x="189" y="27"/>
                  <a:pt x="91" y="14"/>
                </a:cubicBezTo>
                <a:cubicBezTo>
                  <a:pt x="1" y="143"/>
                  <a:pt x="150" y="318"/>
                  <a:pt x="305" y="344"/>
                </a:cubicBezTo>
                <a:cubicBezTo>
                  <a:pt x="409" y="364"/>
                  <a:pt x="532" y="338"/>
                  <a:pt x="584" y="241"/>
                </a:cubicBezTo>
                <a:cubicBezTo>
                  <a:pt x="630" y="143"/>
                  <a:pt x="532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01" name="Google Shape;3001;p32"/>
          <p:cNvSpPr/>
          <p:nvPr/>
        </p:nvSpPr>
        <p:spPr>
          <a:xfrm rot="5400000" flipH="1">
            <a:off x="406394" y="2851299"/>
            <a:ext cx="49388" cy="65461"/>
          </a:xfrm>
          <a:custGeom>
            <a:avLst/>
            <a:gdLst/>
            <a:ahLst/>
            <a:cxnLst/>
            <a:rect l="l" t="t" r="r" b="b"/>
            <a:pathLst>
              <a:path w="338" h="448" extrusionOk="0">
                <a:moveTo>
                  <a:pt x="78" y="448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7"/>
                  <a:pt x="78" y="7"/>
                  <a:pt x="169" y="0"/>
                </a:cubicBezTo>
                <a:cubicBezTo>
                  <a:pt x="266" y="0"/>
                  <a:pt x="337" y="104"/>
                  <a:pt x="324" y="201"/>
                </a:cubicBezTo>
                <a:cubicBezTo>
                  <a:pt x="311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02" name="Google Shape;3002;p32"/>
          <p:cNvSpPr/>
          <p:nvPr/>
        </p:nvSpPr>
        <p:spPr>
          <a:xfrm rot="5400000" flipH="1">
            <a:off x="478432" y="3684179"/>
            <a:ext cx="56985" cy="63708"/>
          </a:xfrm>
          <a:custGeom>
            <a:avLst/>
            <a:gdLst/>
            <a:ahLst/>
            <a:cxnLst/>
            <a:rect l="l" t="t" r="r" b="b"/>
            <a:pathLst>
              <a:path w="390" h="436" extrusionOk="0">
                <a:moveTo>
                  <a:pt x="176" y="435"/>
                </a:moveTo>
                <a:cubicBezTo>
                  <a:pt x="117" y="351"/>
                  <a:pt x="59" y="267"/>
                  <a:pt x="1" y="182"/>
                </a:cubicBezTo>
                <a:cubicBezTo>
                  <a:pt x="20" y="66"/>
                  <a:pt x="169" y="1"/>
                  <a:pt x="273" y="59"/>
                </a:cubicBezTo>
                <a:cubicBezTo>
                  <a:pt x="370" y="111"/>
                  <a:pt x="390" y="280"/>
                  <a:pt x="299" y="35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03" name="Google Shape;3003;p32"/>
          <p:cNvSpPr/>
          <p:nvPr/>
        </p:nvSpPr>
        <p:spPr>
          <a:xfrm rot="5400000" flipH="1">
            <a:off x="456074" y="5007434"/>
            <a:ext cx="72181" cy="60785"/>
          </a:xfrm>
          <a:custGeom>
            <a:avLst/>
            <a:gdLst/>
            <a:ahLst/>
            <a:cxnLst/>
            <a:rect l="l" t="t" r="r" b="b"/>
            <a:pathLst>
              <a:path w="494" h="416" extrusionOk="0">
                <a:moveTo>
                  <a:pt x="85" y="0"/>
                </a:moveTo>
                <a:cubicBezTo>
                  <a:pt x="59" y="110"/>
                  <a:pt x="26" y="227"/>
                  <a:pt x="0" y="344"/>
                </a:cubicBezTo>
                <a:cubicBezTo>
                  <a:pt x="91" y="376"/>
                  <a:pt x="188" y="415"/>
                  <a:pt x="279" y="402"/>
                </a:cubicBezTo>
                <a:cubicBezTo>
                  <a:pt x="376" y="396"/>
                  <a:pt x="474" y="324"/>
                  <a:pt x="487" y="227"/>
                </a:cubicBezTo>
                <a:cubicBezTo>
                  <a:pt x="493" y="130"/>
                  <a:pt x="376" y="39"/>
                  <a:pt x="299" y="9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04" name="Google Shape;3004;p32"/>
          <p:cNvSpPr/>
          <p:nvPr/>
        </p:nvSpPr>
        <p:spPr>
          <a:xfrm rot="5400000" flipH="1">
            <a:off x="901006" y="2749892"/>
            <a:ext cx="46611" cy="53333"/>
          </a:xfrm>
          <a:custGeom>
            <a:avLst/>
            <a:gdLst/>
            <a:ahLst/>
            <a:cxnLst/>
            <a:rect l="l" t="t" r="r" b="b"/>
            <a:pathLst>
              <a:path w="319" h="365" extrusionOk="0">
                <a:moveTo>
                  <a:pt x="221" y="364"/>
                </a:moveTo>
                <a:cubicBezTo>
                  <a:pt x="189" y="293"/>
                  <a:pt x="105" y="254"/>
                  <a:pt x="53" y="189"/>
                </a:cubicBezTo>
                <a:cubicBezTo>
                  <a:pt x="1" y="131"/>
                  <a:pt x="14" y="1"/>
                  <a:pt x="98" y="1"/>
                </a:cubicBezTo>
                <a:cubicBezTo>
                  <a:pt x="124" y="1"/>
                  <a:pt x="144" y="14"/>
                  <a:pt x="163" y="33"/>
                </a:cubicBezTo>
                <a:cubicBezTo>
                  <a:pt x="260" y="98"/>
                  <a:pt x="312" y="208"/>
                  <a:pt x="319" y="32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05" name="Google Shape;3005;p32"/>
          <p:cNvSpPr/>
          <p:nvPr/>
        </p:nvSpPr>
        <p:spPr>
          <a:xfrm rot="5400000" flipH="1">
            <a:off x="818597" y="3906864"/>
            <a:ext cx="49388" cy="37115"/>
          </a:xfrm>
          <a:custGeom>
            <a:avLst/>
            <a:gdLst/>
            <a:ahLst/>
            <a:cxnLst/>
            <a:rect l="l" t="t" r="r" b="b"/>
            <a:pathLst>
              <a:path w="338" h="254" extrusionOk="0">
                <a:moveTo>
                  <a:pt x="33" y="253"/>
                </a:moveTo>
                <a:cubicBezTo>
                  <a:pt x="136" y="221"/>
                  <a:pt x="234" y="195"/>
                  <a:pt x="338" y="169"/>
                </a:cubicBezTo>
                <a:cubicBezTo>
                  <a:pt x="305" y="26"/>
                  <a:pt x="72" y="1"/>
                  <a:pt x="0" y="130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06" name="Google Shape;3006;p32"/>
          <p:cNvSpPr/>
          <p:nvPr/>
        </p:nvSpPr>
        <p:spPr>
          <a:xfrm rot="10800000" flipH="1">
            <a:off x="1546449" y="5707286"/>
            <a:ext cx="40912" cy="58009"/>
          </a:xfrm>
          <a:custGeom>
            <a:avLst/>
            <a:gdLst/>
            <a:ahLst/>
            <a:cxnLst/>
            <a:rect l="l" t="t" r="r" b="b"/>
            <a:pathLst>
              <a:path w="280" h="397" extrusionOk="0">
                <a:moveTo>
                  <a:pt x="143" y="299"/>
                </a:moveTo>
                <a:cubicBezTo>
                  <a:pt x="79" y="215"/>
                  <a:pt x="27" y="111"/>
                  <a:pt x="1" y="1"/>
                </a:cubicBezTo>
                <a:cubicBezTo>
                  <a:pt x="85" y="40"/>
                  <a:pt x="176" y="79"/>
                  <a:pt x="228" y="156"/>
                </a:cubicBezTo>
                <a:cubicBezTo>
                  <a:pt x="280" y="234"/>
                  <a:pt x="273" y="351"/>
                  <a:pt x="195" y="396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07" name="Google Shape;3007;p32"/>
          <p:cNvSpPr/>
          <p:nvPr/>
        </p:nvSpPr>
        <p:spPr>
          <a:xfrm rot="10800000" flipH="1">
            <a:off x="1104002" y="6346851"/>
            <a:ext cx="37991" cy="48512"/>
          </a:xfrm>
          <a:custGeom>
            <a:avLst/>
            <a:gdLst/>
            <a:ahLst/>
            <a:cxnLst/>
            <a:rect l="l" t="t" r="r" b="b"/>
            <a:pathLst>
              <a:path w="260" h="332" extrusionOk="0">
                <a:moveTo>
                  <a:pt x="0" y="33"/>
                </a:moveTo>
                <a:cubicBezTo>
                  <a:pt x="20" y="137"/>
                  <a:pt x="46" y="234"/>
                  <a:pt x="72" y="331"/>
                </a:cubicBezTo>
                <a:cubicBezTo>
                  <a:pt x="137" y="292"/>
                  <a:pt x="208" y="247"/>
                  <a:pt x="234" y="176"/>
                </a:cubicBezTo>
                <a:cubicBezTo>
                  <a:pt x="260" y="98"/>
                  <a:pt x="201" y="0"/>
                  <a:pt x="124" y="1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08" name="Google Shape;3008;p32"/>
          <p:cNvSpPr/>
          <p:nvPr/>
        </p:nvSpPr>
        <p:spPr>
          <a:xfrm rot="10800000" flipH="1">
            <a:off x="1396825" y="6206722"/>
            <a:ext cx="95852" cy="183965"/>
          </a:xfrm>
          <a:custGeom>
            <a:avLst/>
            <a:gdLst/>
            <a:ahLst/>
            <a:cxnLst/>
            <a:rect l="l" t="t" r="r" b="b"/>
            <a:pathLst>
              <a:path w="656" h="1259" extrusionOk="0">
                <a:moveTo>
                  <a:pt x="65" y="500"/>
                </a:moveTo>
                <a:cubicBezTo>
                  <a:pt x="0" y="260"/>
                  <a:pt x="208" y="1"/>
                  <a:pt x="454" y="1"/>
                </a:cubicBezTo>
                <a:cubicBezTo>
                  <a:pt x="499" y="7"/>
                  <a:pt x="538" y="14"/>
                  <a:pt x="577" y="40"/>
                </a:cubicBezTo>
                <a:cubicBezTo>
                  <a:pt x="649" y="98"/>
                  <a:pt x="655" y="202"/>
                  <a:pt x="642" y="299"/>
                </a:cubicBezTo>
                <a:cubicBezTo>
                  <a:pt x="629" y="487"/>
                  <a:pt x="603" y="682"/>
                  <a:pt x="571" y="870"/>
                </a:cubicBezTo>
                <a:cubicBezTo>
                  <a:pt x="545" y="1000"/>
                  <a:pt x="493" y="1155"/>
                  <a:pt x="370" y="1201"/>
                </a:cubicBezTo>
                <a:cubicBezTo>
                  <a:pt x="195" y="1259"/>
                  <a:pt x="26" y="1064"/>
                  <a:pt x="20" y="88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09" name="Google Shape;3009;p32"/>
          <p:cNvSpPr/>
          <p:nvPr/>
        </p:nvSpPr>
        <p:spPr>
          <a:xfrm rot="10800000" flipH="1">
            <a:off x="1596715" y="6097717"/>
            <a:ext cx="44712" cy="39891"/>
          </a:xfrm>
          <a:custGeom>
            <a:avLst/>
            <a:gdLst/>
            <a:ahLst/>
            <a:cxnLst/>
            <a:rect l="l" t="t" r="r" b="b"/>
            <a:pathLst>
              <a:path w="306" h="273" extrusionOk="0">
                <a:moveTo>
                  <a:pt x="0" y="124"/>
                </a:moveTo>
                <a:cubicBezTo>
                  <a:pt x="78" y="175"/>
                  <a:pt x="156" y="227"/>
                  <a:pt x="234" y="273"/>
                </a:cubicBezTo>
                <a:cubicBezTo>
                  <a:pt x="305" y="169"/>
                  <a:pt x="189" y="0"/>
                  <a:pt x="65" y="3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10" name="Google Shape;3010;p32"/>
          <p:cNvSpPr/>
          <p:nvPr/>
        </p:nvSpPr>
        <p:spPr>
          <a:xfrm rot="10800000" flipH="1">
            <a:off x="1512404" y="6266339"/>
            <a:ext cx="44712" cy="69407"/>
          </a:xfrm>
          <a:custGeom>
            <a:avLst/>
            <a:gdLst/>
            <a:ahLst/>
            <a:cxnLst/>
            <a:rect l="l" t="t" r="r" b="b"/>
            <a:pathLst>
              <a:path w="306" h="475" extrusionOk="0">
                <a:moveTo>
                  <a:pt x="13" y="403"/>
                </a:moveTo>
                <a:cubicBezTo>
                  <a:pt x="0" y="260"/>
                  <a:pt x="46" y="111"/>
                  <a:pt x="136" y="1"/>
                </a:cubicBezTo>
                <a:cubicBezTo>
                  <a:pt x="208" y="72"/>
                  <a:pt x="279" y="157"/>
                  <a:pt x="292" y="254"/>
                </a:cubicBezTo>
                <a:cubicBezTo>
                  <a:pt x="305" y="358"/>
                  <a:pt x="227" y="474"/>
                  <a:pt x="124" y="46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11" name="Google Shape;3011;p32"/>
          <p:cNvSpPr/>
          <p:nvPr/>
        </p:nvSpPr>
        <p:spPr>
          <a:xfrm rot="10800000" flipH="1">
            <a:off x="1777757" y="6052274"/>
            <a:ext cx="68236" cy="75836"/>
          </a:xfrm>
          <a:custGeom>
            <a:avLst/>
            <a:gdLst/>
            <a:ahLst/>
            <a:cxnLst/>
            <a:rect l="l" t="t" r="r" b="b"/>
            <a:pathLst>
              <a:path w="467" h="519" extrusionOk="0">
                <a:moveTo>
                  <a:pt x="169" y="0"/>
                </a:moveTo>
                <a:cubicBezTo>
                  <a:pt x="45" y="91"/>
                  <a:pt x="0" y="292"/>
                  <a:pt x="104" y="402"/>
                </a:cubicBezTo>
                <a:cubicBezTo>
                  <a:pt x="208" y="519"/>
                  <a:pt x="441" y="467"/>
                  <a:pt x="454" y="311"/>
                </a:cubicBezTo>
                <a:cubicBezTo>
                  <a:pt x="467" y="175"/>
                  <a:pt x="324" y="78"/>
                  <a:pt x="188" y="46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12" name="Google Shape;3012;p32"/>
          <p:cNvSpPr/>
          <p:nvPr/>
        </p:nvSpPr>
        <p:spPr>
          <a:xfrm rot="10800000" flipH="1">
            <a:off x="1853445" y="6175452"/>
            <a:ext cx="64584" cy="56987"/>
          </a:xfrm>
          <a:custGeom>
            <a:avLst/>
            <a:gdLst/>
            <a:ahLst/>
            <a:cxnLst/>
            <a:rect l="l" t="t" r="r" b="b"/>
            <a:pathLst>
              <a:path w="442" h="390" extrusionOk="0">
                <a:moveTo>
                  <a:pt x="176" y="1"/>
                </a:moveTo>
                <a:cubicBezTo>
                  <a:pt x="85" y="98"/>
                  <a:pt x="20" y="221"/>
                  <a:pt x="1" y="351"/>
                </a:cubicBezTo>
                <a:cubicBezTo>
                  <a:pt x="92" y="370"/>
                  <a:pt x="189" y="390"/>
                  <a:pt x="273" y="364"/>
                </a:cubicBezTo>
                <a:cubicBezTo>
                  <a:pt x="364" y="338"/>
                  <a:pt x="442" y="260"/>
                  <a:pt x="435" y="163"/>
                </a:cubicBezTo>
                <a:cubicBezTo>
                  <a:pt x="429" y="72"/>
                  <a:pt x="306" y="7"/>
                  <a:pt x="234" y="7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13" name="Google Shape;3013;p32"/>
          <p:cNvSpPr/>
          <p:nvPr/>
        </p:nvSpPr>
        <p:spPr>
          <a:xfrm rot="10800000" flipH="1">
            <a:off x="884092" y="5854136"/>
            <a:ext cx="38136" cy="48512"/>
          </a:xfrm>
          <a:custGeom>
            <a:avLst/>
            <a:gdLst/>
            <a:ahLst/>
            <a:cxnLst/>
            <a:rect l="l" t="t" r="r" b="b"/>
            <a:pathLst>
              <a:path w="261" h="332" extrusionOk="0">
                <a:moveTo>
                  <a:pt x="1" y="33"/>
                </a:moveTo>
                <a:lnTo>
                  <a:pt x="72" y="331"/>
                </a:lnTo>
                <a:cubicBezTo>
                  <a:pt x="144" y="292"/>
                  <a:pt x="215" y="247"/>
                  <a:pt x="234" y="176"/>
                </a:cubicBezTo>
                <a:cubicBezTo>
                  <a:pt x="260" y="98"/>
                  <a:pt x="208" y="1"/>
                  <a:pt x="131" y="14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14" name="Google Shape;3014;p32"/>
          <p:cNvSpPr/>
          <p:nvPr/>
        </p:nvSpPr>
        <p:spPr>
          <a:xfrm rot="10800000" flipH="1">
            <a:off x="669004" y="5726282"/>
            <a:ext cx="72181" cy="60785"/>
          </a:xfrm>
          <a:custGeom>
            <a:avLst/>
            <a:gdLst/>
            <a:ahLst/>
            <a:cxnLst/>
            <a:rect l="l" t="t" r="r" b="b"/>
            <a:pathLst>
              <a:path w="494" h="416" extrusionOk="0">
                <a:moveTo>
                  <a:pt x="85" y="1"/>
                </a:moveTo>
                <a:cubicBezTo>
                  <a:pt x="59" y="117"/>
                  <a:pt x="27" y="228"/>
                  <a:pt x="1" y="344"/>
                </a:cubicBezTo>
                <a:cubicBezTo>
                  <a:pt x="92" y="377"/>
                  <a:pt x="189" y="416"/>
                  <a:pt x="280" y="403"/>
                </a:cubicBezTo>
                <a:cubicBezTo>
                  <a:pt x="377" y="396"/>
                  <a:pt x="474" y="325"/>
                  <a:pt x="487" y="228"/>
                </a:cubicBezTo>
                <a:cubicBezTo>
                  <a:pt x="494" y="130"/>
                  <a:pt x="377" y="40"/>
                  <a:pt x="299" y="91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15" name="Google Shape;3015;p32"/>
          <p:cNvSpPr/>
          <p:nvPr/>
        </p:nvSpPr>
        <p:spPr>
          <a:xfrm rot="10800000" flipH="1">
            <a:off x="675726" y="5941369"/>
            <a:ext cx="34191" cy="68384"/>
          </a:xfrm>
          <a:custGeom>
            <a:avLst/>
            <a:gdLst/>
            <a:ahLst/>
            <a:cxnLst/>
            <a:rect l="l" t="t" r="r" b="b"/>
            <a:pathLst>
              <a:path w="234" h="468" extrusionOk="0">
                <a:moveTo>
                  <a:pt x="33" y="468"/>
                </a:moveTo>
                <a:cubicBezTo>
                  <a:pt x="0" y="312"/>
                  <a:pt x="13" y="143"/>
                  <a:pt x="85" y="1"/>
                </a:cubicBezTo>
                <a:cubicBezTo>
                  <a:pt x="169" y="33"/>
                  <a:pt x="234" y="124"/>
                  <a:pt x="227" y="221"/>
                </a:cubicBezTo>
                <a:cubicBezTo>
                  <a:pt x="227" y="312"/>
                  <a:pt x="156" y="396"/>
                  <a:pt x="65" y="42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16" name="Google Shape;3016;p32"/>
          <p:cNvSpPr/>
          <p:nvPr/>
        </p:nvSpPr>
        <p:spPr>
          <a:xfrm rot="10800000" flipH="1">
            <a:off x="715471" y="5880730"/>
            <a:ext cx="64584" cy="77881"/>
          </a:xfrm>
          <a:custGeom>
            <a:avLst/>
            <a:gdLst/>
            <a:ahLst/>
            <a:cxnLst/>
            <a:rect l="l" t="t" r="r" b="b"/>
            <a:pathLst>
              <a:path w="442" h="533" extrusionOk="0">
                <a:moveTo>
                  <a:pt x="286" y="1"/>
                </a:moveTo>
                <a:cubicBezTo>
                  <a:pt x="163" y="27"/>
                  <a:pt x="52" y="118"/>
                  <a:pt x="27" y="241"/>
                </a:cubicBezTo>
                <a:cubicBezTo>
                  <a:pt x="1" y="358"/>
                  <a:pt x="85" y="500"/>
                  <a:pt x="202" y="513"/>
                </a:cubicBezTo>
                <a:cubicBezTo>
                  <a:pt x="325" y="533"/>
                  <a:pt x="442" y="384"/>
                  <a:pt x="383" y="273"/>
                </a:cubicBezTo>
                <a:cubicBezTo>
                  <a:pt x="318" y="241"/>
                  <a:pt x="260" y="215"/>
                  <a:pt x="195" y="18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17" name="Google Shape;3017;p32"/>
          <p:cNvSpPr/>
          <p:nvPr/>
        </p:nvSpPr>
        <p:spPr>
          <a:xfrm rot="10800000" flipH="1">
            <a:off x="849023" y="5999086"/>
            <a:ext cx="61808" cy="60785"/>
          </a:xfrm>
          <a:custGeom>
            <a:avLst/>
            <a:gdLst/>
            <a:ahLst/>
            <a:cxnLst/>
            <a:rect l="l" t="t" r="r" b="b"/>
            <a:pathLst>
              <a:path w="423" h="416" extrusionOk="0">
                <a:moveTo>
                  <a:pt x="371" y="415"/>
                </a:moveTo>
                <a:cubicBezTo>
                  <a:pt x="280" y="337"/>
                  <a:pt x="118" y="350"/>
                  <a:pt x="59" y="246"/>
                </a:cubicBezTo>
                <a:cubicBezTo>
                  <a:pt x="1" y="130"/>
                  <a:pt x="163" y="0"/>
                  <a:pt x="280" y="52"/>
                </a:cubicBezTo>
                <a:cubicBezTo>
                  <a:pt x="397" y="110"/>
                  <a:pt x="422" y="272"/>
                  <a:pt x="364" y="389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18" name="Google Shape;3018;p32"/>
          <p:cNvSpPr/>
          <p:nvPr/>
        </p:nvSpPr>
        <p:spPr>
          <a:xfrm rot="10800000" flipH="1">
            <a:off x="600767" y="6209498"/>
            <a:ext cx="58885" cy="47489"/>
          </a:xfrm>
          <a:custGeom>
            <a:avLst/>
            <a:gdLst/>
            <a:ahLst/>
            <a:cxnLst/>
            <a:rect l="l" t="t" r="r" b="b"/>
            <a:pathLst>
              <a:path w="403" h="325" extrusionOk="0">
                <a:moveTo>
                  <a:pt x="267" y="46"/>
                </a:moveTo>
                <a:cubicBezTo>
                  <a:pt x="176" y="110"/>
                  <a:pt x="92" y="175"/>
                  <a:pt x="1" y="234"/>
                </a:cubicBezTo>
                <a:cubicBezTo>
                  <a:pt x="72" y="311"/>
                  <a:pt x="195" y="324"/>
                  <a:pt x="280" y="273"/>
                </a:cubicBezTo>
                <a:cubicBezTo>
                  <a:pt x="364" y="221"/>
                  <a:pt x="403" y="104"/>
                  <a:pt x="371" y="7"/>
                </a:cubicBezTo>
                <a:lnTo>
                  <a:pt x="228" y="0"/>
                </a:ln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19" name="Google Shape;3019;p32"/>
          <p:cNvSpPr/>
          <p:nvPr/>
        </p:nvSpPr>
        <p:spPr>
          <a:xfrm rot="10800000" flipH="1">
            <a:off x="703197" y="6206722"/>
            <a:ext cx="32292" cy="50265"/>
          </a:xfrm>
          <a:custGeom>
            <a:avLst/>
            <a:gdLst/>
            <a:ahLst/>
            <a:cxnLst/>
            <a:rect l="l" t="t" r="r" b="b"/>
            <a:pathLst>
              <a:path w="221" h="344" extrusionOk="0">
                <a:moveTo>
                  <a:pt x="59" y="305"/>
                </a:moveTo>
                <a:cubicBezTo>
                  <a:pt x="20" y="208"/>
                  <a:pt x="0" y="104"/>
                  <a:pt x="7" y="0"/>
                </a:cubicBezTo>
                <a:cubicBezTo>
                  <a:pt x="156" y="13"/>
                  <a:pt x="221" y="253"/>
                  <a:pt x="98" y="344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20" name="Google Shape;3020;p32"/>
          <p:cNvSpPr/>
          <p:nvPr/>
        </p:nvSpPr>
        <p:spPr>
          <a:xfrm>
            <a:off x="5020445" y="396160"/>
            <a:ext cx="64584" cy="61809"/>
          </a:xfrm>
          <a:custGeom>
            <a:avLst/>
            <a:gdLst/>
            <a:ahLst/>
            <a:cxnLst/>
            <a:rect l="l" t="t" r="r" b="b"/>
            <a:pathLst>
              <a:path w="442" h="423" extrusionOk="0">
                <a:moveTo>
                  <a:pt x="442" y="85"/>
                </a:moveTo>
                <a:cubicBezTo>
                  <a:pt x="358" y="20"/>
                  <a:pt x="234" y="1"/>
                  <a:pt x="137" y="52"/>
                </a:cubicBezTo>
                <a:cubicBezTo>
                  <a:pt x="46" y="111"/>
                  <a:pt x="1" y="247"/>
                  <a:pt x="66" y="331"/>
                </a:cubicBezTo>
                <a:cubicBezTo>
                  <a:pt x="124" y="422"/>
                  <a:pt x="293" y="409"/>
                  <a:pt x="325" y="312"/>
                </a:cubicBezTo>
                <a:cubicBezTo>
                  <a:pt x="312" y="247"/>
                  <a:pt x="293" y="189"/>
                  <a:pt x="280" y="13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21" name="Google Shape;3021;p32"/>
          <p:cNvSpPr/>
          <p:nvPr/>
        </p:nvSpPr>
        <p:spPr>
          <a:xfrm>
            <a:off x="527735" y="449703"/>
            <a:ext cx="61808" cy="52311"/>
          </a:xfrm>
          <a:custGeom>
            <a:avLst/>
            <a:gdLst/>
            <a:ahLst/>
            <a:cxnLst/>
            <a:rect l="l" t="t" r="r" b="b"/>
            <a:pathLst>
              <a:path w="423" h="358" extrusionOk="0">
                <a:moveTo>
                  <a:pt x="1" y="266"/>
                </a:moveTo>
                <a:cubicBezTo>
                  <a:pt x="72" y="117"/>
                  <a:pt x="228" y="14"/>
                  <a:pt x="390" y="1"/>
                </a:cubicBezTo>
                <a:cubicBezTo>
                  <a:pt x="423" y="104"/>
                  <a:pt x="390" y="221"/>
                  <a:pt x="306" y="286"/>
                </a:cubicBezTo>
                <a:cubicBezTo>
                  <a:pt x="228" y="351"/>
                  <a:pt x="105" y="357"/>
                  <a:pt x="14" y="305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22" name="Google Shape;3022;p32"/>
          <p:cNvSpPr/>
          <p:nvPr/>
        </p:nvSpPr>
        <p:spPr>
          <a:xfrm>
            <a:off x="1752111" y="270017"/>
            <a:ext cx="119524" cy="118649"/>
          </a:xfrm>
          <a:custGeom>
            <a:avLst/>
            <a:gdLst/>
            <a:ahLst/>
            <a:cxnLst/>
            <a:rect l="l" t="t" r="r" b="b"/>
            <a:pathLst>
              <a:path w="818" h="812" extrusionOk="0">
                <a:moveTo>
                  <a:pt x="131" y="117"/>
                </a:moveTo>
                <a:cubicBezTo>
                  <a:pt x="299" y="0"/>
                  <a:pt x="559" y="26"/>
                  <a:pt x="688" y="182"/>
                </a:cubicBezTo>
                <a:cubicBezTo>
                  <a:pt x="818" y="338"/>
                  <a:pt x="792" y="610"/>
                  <a:pt x="617" y="720"/>
                </a:cubicBezTo>
                <a:cubicBezTo>
                  <a:pt x="468" y="811"/>
                  <a:pt x="260" y="766"/>
                  <a:pt x="144" y="642"/>
                </a:cubicBezTo>
                <a:cubicBezTo>
                  <a:pt x="27" y="513"/>
                  <a:pt x="1" y="325"/>
                  <a:pt x="46" y="15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23" name="Google Shape;3023;p32"/>
          <p:cNvSpPr/>
          <p:nvPr/>
        </p:nvSpPr>
        <p:spPr>
          <a:xfrm>
            <a:off x="4014597" y="306202"/>
            <a:ext cx="58008" cy="45589"/>
          </a:xfrm>
          <a:custGeom>
            <a:avLst/>
            <a:gdLst/>
            <a:ahLst/>
            <a:cxnLst/>
            <a:rect l="l" t="t" r="r" b="b"/>
            <a:pathLst>
              <a:path w="397" h="312" extrusionOk="0">
                <a:moveTo>
                  <a:pt x="338" y="26"/>
                </a:moveTo>
                <a:cubicBezTo>
                  <a:pt x="228" y="33"/>
                  <a:pt x="117" y="46"/>
                  <a:pt x="7" y="58"/>
                </a:cubicBezTo>
                <a:cubicBezTo>
                  <a:pt x="1" y="182"/>
                  <a:pt x="124" y="311"/>
                  <a:pt x="247" y="279"/>
                </a:cubicBezTo>
                <a:cubicBezTo>
                  <a:pt x="370" y="253"/>
                  <a:pt x="396" y="39"/>
                  <a:pt x="273" y="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24" name="Google Shape;3024;p32"/>
          <p:cNvSpPr/>
          <p:nvPr/>
        </p:nvSpPr>
        <p:spPr>
          <a:xfrm>
            <a:off x="1022494" y="494268"/>
            <a:ext cx="65460" cy="76859"/>
          </a:xfrm>
          <a:custGeom>
            <a:avLst/>
            <a:gdLst/>
            <a:ahLst/>
            <a:cxnLst/>
            <a:rect l="l" t="t" r="r" b="b"/>
            <a:pathLst>
              <a:path w="448" h="526" extrusionOk="0">
                <a:moveTo>
                  <a:pt x="285" y="0"/>
                </a:moveTo>
                <a:cubicBezTo>
                  <a:pt x="169" y="26"/>
                  <a:pt x="58" y="117"/>
                  <a:pt x="32" y="234"/>
                </a:cubicBezTo>
                <a:cubicBezTo>
                  <a:pt x="0" y="357"/>
                  <a:pt x="84" y="500"/>
                  <a:pt x="208" y="513"/>
                </a:cubicBezTo>
                <a:cubicBezTo>
                  <a:pt x="331" y="526"/>
                  <a:pt x="448" y="383"/>
                  <a:pt x="389" y="273"/>
                </a:cubicBezTo>
                <a:cubicBezTo>
                  <a:pt x="324" y="240"/>
                  <a:pt x="259" y="208"/>
                  <a:pt x="201" y="17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25" name="Google Shape;3025;p32"/>
          <p:cNvSpPr/>
          <p:nvPr/>
        </p:nvSpPr>
        <p:spPr>
          <a:xfrm>
            <a:off x="727206" y="1128345"/>
            <a:ext cx="68236" cy="75836"/>
          </a:xfrm>
          <a:custGeom>
            <a:avLst/>
            <a:gdLst/>
            <a:ahLst/>
            <a:cxnLst/>
            <a:rect l="l" t="t" r="r" b="b"/>
            <a:pathLst>
              <a:path w="467" h="519" extrusionOk="0">
                <a:moveTo>
                  <a:pt x="169" y="0"/>
                </a:moveTo>
                <a:cubicBezTo>
                  <a:pt x="45" y="91"/>
                  <a:pt x="0" y="292"/>
                  <a:pt x="104" y="402"/>
                </a:cubicBezTo>
                <a:cubicBezTo>
                  <a:pt x="208" y="519"/>
                  <a:pt x="441" y="467"/>
                  <a:pt x="454" y="311"/>
                </a:cubicBezTo>
                <a:cubicBezTo>
                  <a:pt x="467" y="175"/>
                  <a:pt x="324" y="78"/>
                  <a:pt x="188" y="46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26" name="Google Shape;3026;p32"/>
          <p:cNvSpPr/>
          <p:nvPr/>
        </p:nvSpPr>
        <p:spPr>
          <a:xfrm>
            <a:off x="505963" y="526415"/>
            <a:ext cx="64584" cy="56987"/>
          </a:xfrm>
          <a:custGeom>
            <a:avLst/>
            <a:gdLst/>
            <a:ahLst/>
            <a:cxnLst/>
            <a:rect l="l" t="t" r="r" b="b"/>
            <a:pathLst>
              <a:path w="442" h="390" extrusionOk="0">
                <a:moveTo>
                  <a:pt x="176" y="1"/>
                </a:moveTo>
                <a:cubicBezTo>
                  <a:pt x="85" y="98"/>
                  <a:pt x="20" y="221"/>
                  <a:pt x="1" y="351"/>
                </a:cubicBezTo>
                <a:cubicBezTo>
                  <a:pt x="92" y="370"/>
                  <a:pt x="189" y="390"/>
                  <a:pt x="273" y="364"/>
                </a:cubicBezTo>
                <a:cubicBezTo>
                  <a:pt x="364" y="338"/>
                  <a:pt x="442" y="260"/>
                  <a:pt x="435" y="163"/>
                </a:cubicBezTo>
                <a:cubicBezTo>
                  <a:pt x="429" y="72"/>
                  <a:pt x="306" y="7"/>
                  <a:pt x="234" y="7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27" name="Google Shape;3027;p32"/>
          <p:cNvSpPr/>
          <p:nvPr/>
        </p:nvSpPr>
        <p:spPr>
          <a:xfrm>
            <a:off x="767517" y="334121"/>
            <a:ext cx="174463" cy="185864"/>
          </a:xfrm>
          <a:custGeom>
            <a:avLst/>
            <a:gdLst/>
            <a:ahLst/>
            <a:cxnLst/>
            <a:rect l="l" t="t" r="r" b="b"/>
            <a:pathLst>
              <a:path w="1194" h="1272" extrusionOk="0">
                <a:moveTo>
                  <a:pt x="312" y="798"/>
                </a:moveTo>
                <a:cubicBezTo>
                  <a:pt x="65" y="675"/>
                  <a:pt x="1" y="292"/>
                  <a:pt x="195" y="98"/>
                </a:cubicBezTo>
                <a:cubicBezTo>
                  <a:pt x="228" y="59"/>
                  <a:pt x="267" y="33"/>
                  <a:pt x="318" y="20"/>
                </a:cubicBezTo>
                <a:cubicBezTo>
                  <a:pt x="422" y="0"/>
                  <a:pt x="513" y="85"/>
                  <a:pt x="584" y="163"/>
                </a:cubicBezTo>
                <a:cubicBezTo>
                  <a:pt x="733" y="318"/>
                  <a:pt x="876" y="487"/>
                  <a:pt x="1006" y="655"/>
                </a:cubicBezTo>
                <a:cubicBezTo>
                  <a:pt x="1097" y="779"/>
                  <a:pt x="1194" y="941"/>
                  <a:pt x="1129" y="1077"/>
                </a:cubicBezTo>
                <a:cubicBezTo>
                  <a:pt x="1051" y="1271"/>
                  <a:pt x="759" y="1258"/>
                  <a:pt x="597" y="1129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943217672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7">
  <p:cSld name="Title only 7">
    <p:spTree>
      <p:nvGrpSpPr>
        <p:cNvPr id="1" name="Shape 30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029" name="Google Shape;3029;p33"/>
          <p:cNvGrpSpPr/>
          <p:nvPr/>
        </p:nvGrpSpPr>
        <p:grpSpPr>
          <a:xfrm rot="10117966" flipH="1">
            <a:off x="-4245114" y="-4200913"/>
            <a:ext cx="17502883" cy="6704429"/>
            <a:chOff x="-1468125" y="3375299"/>
            <a:chExt cx="13126948" cy="5028240"/>
          </a:xfrm>
        </p:grpSpPr>
        <p:grpSp>
          <p:nvGrpSpPr>
            <p:cNvPr id="3030" name="Google Shape;3030;p33"/>
            <p:cNvGrpSpPr/>
            <p:nvPr/>
          </p:nvGrpSpPr>
          <p:grpSpPr>
            <a:xfrm>
              <a:off x="-1468125" y="3375299"/>
              <a:ext cx="13126601" cy="2410835"/>
              <a:chOff x="2617050" y="4134125"/>
              <a:chExt cx="6970000" cy="1332100"/>
            </a:xfrm>
          </p:grpSpPr>
          <p:sp>
            <p:nvSpPr>
              <p:cNvPr id="3031" name="Google Shape;3031;p33"/>
              <p:cNvSpPr/>
              <p:nvPr/>
            </p:nvSpPr>
            <p:spPr>
              <a:xfrm>
                <a:off x="2617050" y="4329925"/>
                <a:ext cx="6970000" cy="1136300"/>
              </a:xfrm>
              <a:custGeom>
                <a:avLst/>
                <a:gdLst/>
                <a:ahLst/>
                <a:cxnLst/>
                <a:rect l="l" t="t" r="r" b="b"/>
                <a:pathLst>
                  <a:path w="278800" h="45452" extrusionOk="0">
                    <a:moveTo>
                      <a:pt x="165875" y="0"/>
                    </a:moveTo>
                    <a:cubicBezTo>
                      <a:pt x="154970" y="0"/>
                      <a:pt x="146990" y="3265"/>
                      <a:pt x="139400" y="6905"/>
                    </a:cubicBezTo>
                    <a:cubicBezTo>
                      <a:pt x="129595" y="11604"/>
                      <a:pt x="118244" y="18055"/>
                      <a:pt x="102202" y="18055"/>
                    </a:cubicBezTo>
                    <a:cubicBezTo>
                      <a:pt x="92574" y="18055"/>
                      <a:pt x="81257" y="15732"/>
                      <a:pt x="67570" y="9311"/>
                    </a:cubicBezTo>
                    <a:cubicBezTo>
                      <a:pt x="52912" y="2430"/>
                      <a:pt x="39134" y="371"/>
                      <a:pt x="27892" y="371"/>
                    </a:cubicBezTo>
                    <a:cubicBezTo>
                      <a:pt x="11127" y="371"/>
                      <a:pt x="1" y="4950"/>
                      <a:pt x="1" y="4950"/>
                    </a:cubicBezTo>
                    <a:lnTo>
                      <a:pt x="1" y="45452"/>
                    </a:lnTo>
                    <a:lnTo>
                      <a:pt x="278799" y="45452"/>
                    </a:lnTo>
                    <a:lnTo>
                      <a:pt x="278799" y="8910"/>
                    </a:lnTo>
                    <a:cubicBezTo>
                      <a:pt x="278799" y="8910"/>
                      <a:pt x="261746" y="18308"/>
                      <a:pt x="239090" y="18308"/>
                    </a:cubicBezTo>
                    <a:cubicBezTo>
                      <a:pt x="229133" y="18308"/>
                      <a:pt x="218093" y="16493"/>
                      <a:pt x="206944" y="11266"/>
                    </a:cubicBezTo>
                    <a:cubicBezTo>
                      <a:pt x="189184" y="2935"/>
                      <a:pt x="176215" y="0"/>
                      <a:pt x="16587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2" name="Google Shape;3032;p33"/>
              <p:cNvSpPr/>
              <p:nvPr/>
            </p:nvSpPr>
            <p:spPr>
              <a:xfrm>
                <a:off x="2617050" y="4134125"/>
                <a:ext cx="6970000" cy="1332100"/>
              </a:xfrm>
              <a:custGeom>
                <a:avLst/>
                <a:gdLst/>
                <a:ahLst/>
                <a:cxnLst/>
                <a:rect l="l" t="t" r="r" b="b"/>
                <a:pathLst>
                  <a:path w="278800" h="53284" fill="none" extrusionOk="0">
                    <a:moveTo>
                      <a:pt x="1" y="12782"/>
                    </a:moveTo>
                    <a:cubicBezTo>
                      <a:pt x="1" y="12782"/>
                      <a:pt x="31054" y="0"/>
                      <a:pt x="67570" y="17143"/>
                    </a:cubicBezTo>
                    <a:cubicBezTo>
                      <a:pt x="104061" y="34261"/>
                      <a:pt x="123711" y="22256"/>
                      <a:pt x="139400" y="14737"/>
                    </a:cubicBezTo>
                    <a:cubicBezTo>
                      <a:pt x="154187" y="7645"/>
                      <a:pt x="170453" y="1980"/>
                      <a:pt x="206944" y="19098"/>
                    </a:cubicBezTo>
                    <a:cubicBezTo>
                      <a:pt x="243461" y="36216"/>
                      <a:pt x="278799" y="16742"/>
                      <a:pt x="278799" y="16742"/>
                    </a:cubicBezTo>
                    <a:lnTo>
                      <a:pt x="278799" y="53284"/>
                    </a:lnTo>
                    <a:lnTo>
                      <a:pt x="1" y="53284"/>
                    </a:lnTo>
                    <a:close/>
                  </a:path>
                </a:pathLst>
              </a:custGeom>
              <a:solidFill>
                <a:srgbClr val="C6E6E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033" name="Google Shape;3033;p33"/>
            <p:cNvGrpSpPr/>
            <p:nvPr/>
          </p:nvGrpSpPr>
          <p:grpSpPr>
            <a:xfrm>
              <a:off x="-1468125" y="4379875"/>
              <a:ext cx="13126948" cy="4023665"/>
              <a:chOff x="-264980" y="1443474"/>
              <a:chExt cx="8529531" cy="4611650"/>
            </a:xfrm>
          </p:grpSpPr>
          <p:sp>
            <p:nvSpPr>
              <p:cNvPr id="3034" name="Google Shape;3034;p33"/>
              <p:cNvSpPr/>
              <p:nvPr/>
            </p:nvSpPr>
            <p:spPr>
              <a:xfrm>
                <a:off x="-264980" y="1981153"/>
                <a:ext cx="8529531" cy="3569525"/>
              </a:xfrm>
              <a:custGeom>
                <a:avLst/>
                <a:gdLst/>
                <a:ahLst/>
                <a:cxnLst/>
                <a:rect l="l" t="t" r="r" b="b"/>
                <a:pathLst>
                  <a:path w="285579" h="142781" extrusionOk="0">
                    <a:moveTo>
                      <a:pt x="0" y="142780"/>
                    </a:moveTo>
                    <a:lnTo>
                      <a:pt x="285579" y="142780"/>
                    </a:lnTo>
                    <a:lnTo>
                      <a:pt x="28557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5" name="Google Shape;3035;p33"/>
              <p:cNvSpPr/>
              <p:nvPr/>
            </p:nvSpPr>
            <p:spPr>
              <a:xfrm>
                <a:off x="-103345" y="1443474"/>
                <a:ext cx="7847125" cy="4611650"/>
              </a:xfrm>
              <a:custGeom>
                <a:avLst/>
                <a:gdLst/>
                <a:ahLst/>
                <a:cxnLst/>
                <a:rect l="l" t="t" r="r" b="b"/>
                <a:pathLst>
                  <a:path w="313885" h="184466" extrusionOk="0">
                    <a:moveTo>
                      <a:pt x="186903" y="32588"/>
                    </a:moveTo>
                    <a:cubicBezTo>
                      <a:pt x="185661" y="32588"/>
                      <a:pt x="184432" y="32845"/>
                      <a:pt x="183424" y="33328"/>
                    </a:cubicBezTo>
                    <a:cubicBezTo>
                      <a:pt x="182824" y="33619"/>
                      <a:pt x="182224" y="34064"/>
                      <a:pt x="182070" y="34716"/>
                    </a:cubicBezTo>
                    <a:cubicBezTo>
                      <a:pt x="181847" y="35607"/>
                      <a:pt x="182601" y="36463"/>
                      <a:pt x="183458" y="36823"/>
                    </a:cubicBezTo>
                    <a:cubicBezTo>
                      <a:pt x="184093" y="37098"/>
                      <a:pt x="184787" y="37177"/>
                      <a:pt x="185487" y="37177"/>
                    </a:cubicBezTo>
                    <a:cubicBezTo>
                      <a:pt x="185921" y="37177"/>
                      <a:pt x="186356" y="37147"/>
                      <a:pt x="186782" y="37114"/>
                    </a:cubicBezTo>
                    <a:cubicBezTo>
                      <a:pt x="188495" y="36994"/>
                      <a:pt x="190192" y="36892"/>
                      <a:pt x="191888" y="36772"/>
                    </a:cubicBezTo>
                    <a:cubicBezTo>
                      <a:pt x="192111" y="36755"/>
                      <a:pt x="192316" y="36737"/>
                      <a:pt x="192488" y="36617"/>
                    </a:cubicBezTo>
                    <a:cubicBezTo>
                      <a:pt x="192933" y="36309"/>
                      <a:pt x="192762" y="35624"/>
                      <a:pt x="192471" y="35178"/>
                    </a:cubicBezTo>
                    <a:cubicBezTo>
                      <a:pt x="191343" y="33393"/>
                      <a:pt x="189103" y="32588"/>
                      <a:pt x="186903" y="32588"/>
                    </a:cubicBezTo>
                    <a:close/>
                    <a:moveTo>
                      <a:pt x="165701" y="35269"/>
                    </a:moveTo>
                    <a:cubicBezTo>
                      <a:pt x="165577" y="35269"/>
                      <a:pt x="165453" y="35278"/>
                      <a:pt x="165330" y="35298"/>
                    </a:cubicBezTo>
                    <a:cubicBezTo>
                      <a:pt x="164713" y="35401"/>
                      <a:pt x="164113" y="35915"/>
                      <a:pt x="164147" y="36549"/>
                    </a:cubicBezTo>
                    <a:cubicBezTo>
                      <a:pt x="164199" y="37251"/>
                      <a:pt x="164970" y="37646"/>
                      <a:pt x="165655" y="37834"/>
                    </a:cubicBezTo>
                    <a:cubicBezTo>
                      <a:pt x="166384" y="38032"/>
                      <a:pt x="167089" y="38113"/>
                      <a:pt x="167786" y="38113"/>
                    </a:cubicBezTo>
                    <a:cubicBezTo>
                      <a:pt x="168958" y="38113"/>
                      <a:pt x="170107" y="37884"/>
                      <a:pt x="171310" y="37594"/>
                    </a:cubicBezTo>
                    <a:cubicBezTo>
                      <a:pt x="172029" y="37423"/>
                      <a:pt x="174394" y="37080"/>
                      <a:pt x="173383" y="36103"/>
                    </a:cubicBezTo>
                    <a:cubicBezTo>
                      <a:pt x="173209" y="35938"/>
                      <a:pt x="172847" y="35891"/>
                      <a:pt x="172452" y="35891"/>
                    </a:cubicBezTo>
                    <a:cubicBezTo>
                      <a:pt x="171948" y="35891"/>
                      <a:pt x="171392" y="35966"/>
                      <a:pt x="171104" y="35966"/>
                    </a:cubicBezTo>
                    <a:cubicBezTo>
                      <a:pt x="171031" y="35967"/>
                      <a:pt x="170958" y="35968"/>
                      <a:pt x="170885" y="35968"/>
                    </a:cubicBezTo>
                    <a:cubicBezTo>
                      <a:pt x="169639" y="35968"/>
                      <a:pt x="168394" y="35828"/>
                      <a:pt x="167180" y="35521"/>
                    </a:cubicBezTo>
                    <a:cubicBezTo>
                      <a:pt x="166700" y="35411"/>
                      <a:pt x="166199" y="35269"/>
                      <a:pt x="165701" y="35269"/>
                    </a:cubicBezTo>
                    <a:close/>
                    <a:moveTo>
                      <a:pt x="313713" y="38948"/>
                    </a:moveTo>
                    <a:cubicBezTo>
                      <a:pt x="313713" y="38948"/>
                      <a:pt x="313713" y="38948"/>
                      <a:pt x="313713" y="38948"/>
                    </a:cubicBezTo>
                    <a:cubicBezTo>
                      <a:pt x="313713" y="38948"/>
                      <a:pt x="313713" y="38948"/>
                      <a:pt x="313713" y="38948"/>
                    </a:cubicBezTo>
                    <a:close/>
                    <a:moveTo>
                      <a:pt x="241084" y="36326"/>
                    </a:moveTo>
                    <a:cubicBezTo>
                      <a:pt x="239935" y="36326"/>
                      <a:pt x="240277" y="38504"/>
                      <a:pt x="240550" y="39085"/>
                    </a:cubicBezTo>
                    <a:cubicBezTo>
                      <a:pt x="240635" y="39256"/>
                      <a:pt x="240772" y="39462"/>
                      <a:pt x="240978" y="39496"/>
                    </a:cubicBezTo>
                    <a:cubicBezTo>
                      <a:pt x="240997" y="39499"/>
                      <a:pt x="241016" y="39500"/>
                      <a:pt x="241035" y="39500"/>
                    </a:cubicBezTo>
                    <a:cubicBezTo>
                      <a:pt x="241250" y="39500"/>
                      <a:pt x="241434" y="39327"/>
                      <a:pt x="241561" y="39153"/>
                    </a:cubicBezTo>
                    <a:cubicBezTo>
                      <a:pt x="242023" y="38519"/>
                      <a:pt x="242109" y="37628"/>
                      <a:pt x="241800" y="36909"/>
                    </a:cubicBezTo>
                    <a:cubicBezTo>
                      <a:pt x="241663" y="36617"/>
                      <a:pt x="241423" y="36326"/>
                      <a:pt x="241098" y="36326"/>
                    </a:cubicBezTo>
                    <a:cubicBezTo>
                      <a:pt x="241093" y="36326"/>
                      <a:pt x="241089" y="36326"/>
                      <a:pt x="241084" y="36326"/>
                    </a:cubicBezTo>
                    <a:close/>
                    <a:moveTo>
                      <a:pt x="245592" y="36203"/>
                    </a:moveTo>
                    <a:cubicBezTo>
                      <a:pt x="242312" y="36203"/>
                      <a:pt x="242535" y="42279"/>
                      <a:pt x="242983" y="44054"/>
                    </a:cubicBezTo>
                    <a:cubicBezTo>
                      <a:pt x="243120" y="44551"/>
                      <a:pt x="243360" y="45099"/>
                      <a:pt x="243891" y="45305"/>
                    </a:cubicBezTo>
                    <a:cubicBezTo>
                      <a:pt x="244007" y="45344"/>
                      <a:pt x="244125" y="45362"/>
                      <a:pt x="244243" y="45362"/>
                    </a:cubicBezTo>
                    <a:cubicBezTo>
                      <a:pt x="244785" y="45362"/>
                      <a:pt x="245330" y="44982"/>
                      <a:pt x="245724" y="44602"/>
                    </a:cubicBezTo>
                    <a:cubicBezTo>
                      <a:pt x="246667" y="43677"/>
                      <a:pt x="247420" y="42597"/>
                      <a:pt x="247917" y="41432"/>
                    </a:cubicBezTo>
                    <a:cubicBezTo>
                      <a:pt x="248329" y="40438"/>
                      <a:pt x="248586" y="39342"/>
                      <a:pt x="248294" y="38314"/>
                    </a:cubicBezTo>
                    <a:cubicBezTo>
                      <a:pt x="248003" y="37286"/>
                      <a:pt x="247095" y="36360"/>
                      <a:pt x="245930" y="36223"/>
                    </a:cubicBezTo>
                    <a:cubicBezTo>
                      <a:pt x="245813" y="36210"/>
                      <a:pt x="245700" y="36203"/>
                      <a:pt x="245592" y="36203"/>
                    </a:cubicBezTo>
                    <a:close/>
                    <a:moveTo>
                      <a:pt x="119637" y="55954"/>
                    </a:moveTo>
                    <a:cubicBezTo>
                      <a:pt x="118727" y="55954"/>
                      <a:pt x="117589" y="56186"/>
                      <a:pt x="117045" y="56253"/>
                    </a:cubicBezTo>
                    <a:cubicBezTo>
                      <a:pt x="116121" y="56363"/>
                      <a:pt x="115185" y="56437"/>
                      <a:pt x="114247" y="56437"/>
                    </a:cubicBezTo>
                    <a:cubicBezTo>
                      <a:pt x="113569" y="56437"/>
                      <a:pt x="112889" y="56398"/>
                      <a:pt x="112213" y="56305"/>
                    </a:cubicBezTo>
                    <a:cubicBezTo>
                      <a:pt x="111410" y="56200"/>
                      <a:pt x="110598" y="56003"/>
                      <a:pt x="109790" y="56003"/>
                    </a:cubicBezTo>
                    <a:cubicBezTo>
                      <a:pt x="109546" y="56003"/>
                      <a:pt x="109303" y="56021"/>
                      <a:pt x="109060" y="56065"/>
                    </a:cubicBezTo>
                    <a:cubicBezTo>
                      <a:pt x="107998" y="56236"/>
                      <a:pt x="106953" y="57042"/>
                      <a:pt x="106953" y="58104"/>
                    </a:cubicBezTo>
                    <a:cubicBezTo>
                      <a:pt x="106953" y="58875"/>
                      <a:pt x="107518" y="59577"/>
                      <a:pt x="108204" y="59937"/>
                    </a:cubicBezTo>
                    <a:cubicBezTo>
                      <a:pt x="108889" y="60280"/>
                      <a:pt x="109694" y="60366"/>
                      <a:pt x="110465" y="60383"/>
                    </a:cubicBezTo>
                    <a:cubicBezTo>
                      <a:pt x="110665" y="60390"/>
                      <a:pt x="110864" y="60393"/>
                      <a:pt x="111063" y="60393"/>
                    </a:cubicBezTo>
                    <a:cubicBezTo>
                      <a:pt x="113370" y="60393"/>
                      <a:pt x="115605" y="59942"/>
                      <a:pt x="117782" y="59200"/>
                    </a:cubicBezTo>
                    <a:cubicBezTo>
                      <a:pt x="118553" y="58926"/>
                      <a:pt x="119684" y="58652"/>
                      <a:pt x="120232" y="58001"/>
                    </a:cubicBezTo>
                    <a:cubicBezTo>
                      <a:pt x="121616" y="56346"/>
                      <a:pt x="120818" y="55954"/>
                      <a:pt x="119637" y="55954"/>
                    </a:cubicBezTo>
                    <a:close/>
                    <a:moveTo>
                      <a:pt x="91544" y="65004"/>
                    </a:moveTo>
                    <a:cubicBezTo>
                      <a:pt x="91762" y="65004"/>
                      <a:pt x="91982" y="65092"/>
                      <a:pt x="92183" y="65180"/>
                    </a:cubicBezTo>
                    <a:lnTo>
                      <a:pt x="100733" y="68813"/>
                    </a:lnTo>
                    <a:cubicBezTo>
                      <a:pt x="101281" y="69036"/>
                      <a:pt x="101881" y="69310"/>
                      <a:pt x="102087" y="69875"/>
                    </a:cubicBezTo>
                    <a:cubicBezTo>
                      <a:pt x="102309" y="70406"/>
                      <a:pt x="102070" y="71023"/>
                      <a:pt x="101658" y="71434"/>
                    </a:cubicBezTo>
                    <a:cubicBezTo>
                      <a:pt x="101247" y="71828"/>
                      <a:pt x="100699" y="72051"/>
                      <a:pt x="100168" y="72240"/>
                    </a:cubicBezTo>
                    <a:cubicBezTo>
                      <a:pt x="99100" y="72596"/>
                      <a:pt x="97958" y="72863"/>
                      <a:pt x="96839" y="72863"/>
                    </a:cubicBezTo>
                    <a:cubicBezTo>
                      <a:pt x="96180" y="72863"/>
                      <a:pt x="95530" y="72770"/>
                      <a:pt x="94907" y="72548"/>
                    </a:cubicBezTo>
                    <a:cubicBezTo>
                      <a:pt x="93417" y="72017"/>
                      <a:pt x="91875" y="70818"/>
                      <a:pt x="91361" y="69275"/>
                    </a:cubicBezTo>
                    <a:cubicBezTo>
                      <a:pt x="91121" y="68539"/>
                      <a:pt x="90504" y="65352"/>
                      <a:pt x="91309" y="65043"/>
                    </a:cubicBezTo>
                    <a:cubicBezTo>
                      <a:pt x="91387" y="65016"/>
                      <a:pt x="91465" y="65004"/>
                      <a:pt x="91544" y="65004"/>
                    </a:cubicBezTo>
                    <a:close/>
                    <a:moveTo>
                      <a:pt x="107475" y="69269"/>
                    </a:moveTo>
                    <a:cubicBezTo>
                      <a:pt x="107772" y="69269"/>
                      <a:pt x="108062" y="69293"/>
                      <a:pt x="108341" y="69344"/>
                    </a:cubicBezTo>
                    <a:cubicBezTo>
                      <a:pt x="108820" y="69430"/>
                      <a:pt x="109369" y="69652"/>
                      <a:pt x="109472" y="70132"/>
                    </a:cubicBezTo>
                    <a:cubicBezTo>
                      <a:pt x="109574" y="70629"/>
                      <a:pt x="109146" y="71075"/>
                      <a:pt x="108735" y="71383"/>
                    </a:cubicBezTo>
                    <a:cubicBezTo>
                      <a:pt x="107827" y="72085"/>
                      <a:pt x="106867" y="72719"/>
                      <a:pt x="105873" y="73268"/>
                    </a:cubicBezTo>
                    <a:cubicBezTo>
                      <a:pt x="105359" y="73542"/>
                      <a:pt x="104811" y="73816"/>
                      <a:pt x="104228" y="73850"/>
                    </a:cubicBezTo>
                    <a:cubicBezTo>
                      <a:pt x="104178" y="73853"/>
                      <a:pt x="104130" y="73854"/>
                      <a:pt x="104082" y="73854"/>
                    </a:cubicBezTo>
                    <a:cubicBezTo>
                      <a:pt x="102354" y="73854"/>
                      <a:pt x="102555" y="72058"/>
                      <a:pt x="103372" y="71057"/>
                    </a:cubicBezTo>
                    <a:cubicBezTo>
                      <a:pt x="104303" y="69912"/>
                      <a:pt x="105964" y="69269"/>
                      <a:pt x="107475" y="69269"/>
                    </a:cubicBezTo>
                    <a:close/>
                    <a:moveTo>
                      <a:pt x="194964" y="0"/>
                    </a:moveTo>
                    <a:cubicBezTo>
                      <a:pt x="176009" y="0"/>
                      <a:pt x="157059" y="5766"/>
                      <a:pt x="141838" y="17050"/>
                    </a:cubicBezTo>
                    <a:cubicBezTo>
                      <a:pt x="137401" y="20340"/>
                      <a:pt x="133237" y="24109"/>
                      <a:pt x="128319" y="26697"/>
                    </a:cubicBezTo>
                    <a:cubicBezTo>
                      <a:pt x="126210" y="27806"/>
                      <a:pt x="123759" y="28229"/>
                      <a:pt x="121263" y="28229"/>
                    </a:cubicBezTo>
                    <a:cubicBezTo>
                      <a:pt x="118632" y="28229"/>
                      <a:pt x="115950" y="27758"/>
                      <a:pt x="113567" y="27125"/>
                    </a:cubicBezTo>
                    <a:cubicBezTo>
                      <a:pt x="113009" y="26979"/>
                      <a:pt x="112398" y="26828"/>
                      <a:pt x="111827" y="26828"/>
                    </a:cubicBezTo>
                    <a:cubicBezTo>
                      <a:pt x="111327" y="26828"/>
                      <a:pt x="110858" y="26943"/>
                      <a:pt x="110483" y="27279"/>
                    </a:cubicBezTo>
                    <a:cubicBezTo>
                      <a:pt x="109489" y="28205"/>
                      <a:pt x="110123" y="29901"/>
                      <a:pt x="111048" y="30912"/>
                    </a:cubicBezTo>
                    <a:cubicBezTo>
                      <a:pt x="111956" y="31923"/>
                      <a:pt x="113173" y="32899"/>
                      <a:pt x="113207" y="34270"/>
                    </a:cubicBezTo>
                    <a:cubicBezTo>
                      <a:pt x="113258" y="35692"/>
                      <a:pt x="111888" y="36840"/>
                      <a:pt x="110465" y="37012"/>
                    </a:cubicBezTo>
                    <a:cubicBezTo>
                      <a:pt x="110318" y="37028"/>
                      <a:pt x="110172" y="37035"/>
                      <a:pt x="110025" y="37035"/>
                    </a:cubicBezTo>
                    <a:cubicBezTo>
                      <a:pt x="108772" y="37035"/>
                      <a:pt x="107545" y="36472"/>
                      <a:pt x="106456" y="35812"/>
                    </a:cubicBezTo>
                    <a:cubicBezTo>
                      <a:pt x="102772" y="33550"/>
                      <a:pt x="99979" y="29884"/>
                      <a:pt x="98780" y="25720"/>
                    </a:cubicBezTo>
                    <a:cubicBezTo>
                      <a:pt x="97426" y="21025"/>
                      <a:pt x="97717" y="15234"/>
                      <a:pt x="93794" y="12338"/>
                    </a:cubicBezTo>
                    <a:cubicBezTo>
                      <a:pt x="92425" y="11330"/>
                      <a:pt x="90755" y="10892"/>
                      <a:pt x="89054" y="10892"/>
                    </a:cubicBezTo>
                    <a:cubicBezTo>
                      <a:pt x="87689" y="10892"/>
                      <a:pt x="86304" y="11174"/>
                      <a:pt x="85038" y="11670"/>
                    </a:cubicBezTo>
                    <a:cubicBezTo>
                      <a:pt x="82194" y="12784"/>
                      <a:pt x="79966" y="15268"/>
                      <a:pt x="77653" y="17256"/>
                    </a:cubicBezTo>
                    <a:cubicBezTo>
                      <a:pt x="82862" y="18232"/>
                      <a:pt x="87026" y="22105"/>
                      <a:pt x="90435" y="26148"/>
                    </a:cubicBezTo>
                    <a:cubicBezTo>
                      <a:pt x="94770" y="31289"/>
                      <a:pt x="98711" y="37320"/>
                      <a:pt x="105308" y="39736"/>
                    </a:cubicBezTo>
                    <a:cubicBezTo>
                      <a:pt x="108011" y="40726"/>
                      <a:pt x="110831" y="41161"/>
                      <a:pt x="113678" y="41161"/>
                    </a:cubicBezTo>
                    <a:cubicBezTo>
                      <a:pt x="119404" y="41161"/>
                      <a:pt x="125237" y="39404"/>
                      <a:pt x="130444" y="36874"/>
                    </a:cubicBezTo>
                    <a:cubicBezTo>
                      <a:pt x="138257" y="33105"/>
                      <a:pt x="145163" y="27708"/>
                      <a:pt x="152787" y="23578"/>
                    </a:cubicBezTo>
                    <a:cubicBezTo>
                      <a:pt x="161671" y="18754"/>
                      <a:pt x="171739" y="15691"/>
                      <a:pt x="181795" y="15691"/>
                    </a:cubicBezTo>
                    <a:cubicBezTo>
                      <a:pt x="184598" y="15691"/>
                      <a:pt x="187400" y="15929"/>
                      <a:pt x="190175" y="16433"/>
                    </a:cubicBezTo>
                    <a:cubicBezTo>
                      <a:pt x="202888" y="18729"/>
                      <a:pt x="214797" y="27262"/>
                      <a:pt x="219269" y="39393"/>
                    </a:cubicBezTo>
                    <a:cubicBezTo>
                      <a:pt x="222490" y="48097"/>
                      <a:pt x="221736" y="57693"/>
                      <a:pt x="222627" y="66945"/>
                    </a:cubicBezTo>
                    <a:cubicBezTo>
                      <a:pt x="223518" y="76198"/>
                      <a:pt x="226808" y="86238"/>
                      <a:pt x="234981" y="90659"/>
                    </a:cubicBezTo>
                    <a:cubicBezTo>
                      <a:pt x="238802" y="92570"/>
                      <a:pt x="242921" y="93393"/>
                      <a:pt x="247073" y="93393"/>
                    </a:cubicBezTo>
                    <a:cubicBezTo>
                      <a:pt x="252715" y="93393"/>
                      <a:pt x="258417" y="91873"/>
                      <a:pt x="263510" y="89494"/>
                    </a:cubicBezTo>
                    <a:cubicBezTo>
                      <a:pt x="267982" y="87404"/>
                      <a:pt x="272214" y="84594"/>
                      <a:pt x="275812" y="81184"/>
                    </a:cubicBezTo>
                    <a:cubicBezTo>
                      <a:pt x="276960" y="80087"/>
                      <a:pt x="279873" y="77688"/>
                      <a:pt x="279188" y="75769"/>
                    </a:cubicBezTo>
                    <a:cubicBezTo>
                      <a:pt x="278840" y="74816"/>
                      <a:pt x="278303" y="74518"/>
                      <a:pt x="277680" y="74518"/>
                    </a:cubicBezTo>
                    <a:cubicBezTo>
                      <a:pt x="276647" y="74518"/>
                      <a:pt x="275379" y="75336"/>
                      <a:pt x="274351" y="75336"/>
                    </a:cubicBezTo>
                    <a:cubicBezTo>
                      <a:pt x="273984" y="75336"/>
                      <a:pt x="273647" y="75231"/>
                      <a:pt x="273362" y="74947"/>
                    </a:cubicBezTo>
                    <a:cubicBezTo>
                      <a:pt x="272608" y="74210"/>
                      <a:pt x="273276" y="72942"/>
                      <a:pt x="273996" y="72171"/>
                    </a:cubicBezTo>
                    <a:cubicBezTo>
                      <a:pt x="283831" y="61839"/>
                      <a:pt x="299852" y="55825"/>
                      <a:pt x="313885" y="55260"/>
                    </a:cubicBezTo>
                    <a:cubicBezTo>
                      <a:pt x="313559" y="53683"/>
                      <a:pt x="313079" y="52004"/>
                      <a:pt x="312720" y="50342"/>
                    </a:cubicBezTo>
                    <a:cubicBezTo>
                      <a:pt x="312463" y="49108"/>
                      <a:pt x="312274" y="47892"/>
                      <a:pt x="312257" y="46727"/>
                    </a:cubicBezTo>
                    <a:cubicBezTo>
                      <a:pt x="312257" y="46042"/>
                      <a:pt x="313180" y="38948"/>
                      <a:pt x="313711" y="38948"/>
                    </a:cubicBezTo>
                    <a:cubicBezTo>
                      <a:pt x="313712" y="38948"/>
                      <a:pt x="313713" y="38948"/>
                      <a:pt x="313713" y="38948"/>
                    </a:cubicBezTo>
                    <a:lnTo>
                      <a:pt x="313713" y="38948"/>
                    </a:lnTo>
                    <a:cubicBezTo>
                      <a:pt x="312991" y="38925"/>
                      <a:pt x="312268" y="38913"/>
                      <a:pt x="311545" y="38913"/>
                    </a:cubicBezTo>
                    <a:cubicBezTo>
                      <a:pt x="302581" y="38913"/>
                      <a:pt x="293613" y="40677"/>
                      <a:pt x="285305" y="44054"/>
                    </a:cubicBezTo>
                    <a:cubicBezTo>
                      <a:pt x="278725" y="46744"/>
                      <a:pt x="272591" y="50428"/>
                      <a:pt x="266063" y="53255"/>
                    </a:cubicBezTo>
                    <a:cubicBezTo>
                      <a:pt x="260682" y="55585"/>
                      <a:pt x="254871" y="57345"/>
                      <a:pt x="249052" y="57345"/>
                    </a:cubicBezTo>
                    <a:cubicBezTo>
                      <a:pt x="247810" y="57345"/>
                      <a:pt x="246568" y="57265"/>
                      <a:pt x="245330" y="57093"/>
                    </a:cubicBezTo>
                    <a:cubicBezTo>
                      <a:pt x="244772" y="57020"/>
                      <a:pt x="244194" y="56927"/>
                      <a:pt x="243630" y="56927"/>
                    </a:cubicBezTo>
                    <a:cubicBezTo>
                      <a:pt x="243139" y="56927"/>
                      <a:pt x="242658" y="56997"/>
                      <a:pt x="242212" y="57213"/>
                    </a:cubicBezTo>
                    <a:cubicBezTo>
                      <a:pt x="239761" y="58412"/>
                      <a:pt x="242623" y="64272"/>
                      <a:pt x="242640" y="66277"/>
                    </a:cubicBezTo>
                    <a:cubicBezTo>
                      <a:pt x="242657" y="68316"/>
                      <a:pt x="241955" y="70475"/>
                      <a:pt x="240310" y="71674"/>
                    </a:cubicBezTo>
                    <a:cubicBezTo>
                      <a:pt x="239441" y="72295"/>
                      <a:pt x="238402" y="72573"/>
                      <a:pt x="237338" y="72573"/>
                    </a:cubicBezTo>
                    <a:cubicBezTo>
                      <a:pt x="235905" y="72573"/>
                      <a:pt x="234428" y="72067"/>
                      <a:pt x="233267" y="71212"/>
                    </a:cubicBezTo>
                    <a:cubicBezTo>
                      <a:pt x="231246" y="69721"/>
                      <a:pt x="230012" y="67408"/>
                      <a:pt x="229087" y="65060"/>
                    </a:cubicBezTo>
                    <a:cubicBezTo>
                      <a:pt x="225694" y="56408"/>
                      <a:pt x="225934" y="46384"/>
                      <a:pt x="229738" y="37903"/>
                    </a:cubicBezTo>
                    <a:cubicBezTo>
                      <a:pt x="230920" y="35264"/>
                      <a:pt x="232959" y="32145"/>
                      <a:pt x="235581" y="30758"/>
                    </a:cubicBezTo>
                    <a:cubicBezTo>
                      <a:pt x="236502" y="30266"/>
                      <a:pt x="237563" y="29990"/>
                      <a:pt x="238607" y="29990"/>
                    </a:cubicBezTo>
                    <a:cubicBezTo>
                      <a:pt x="239601" y="29990"/>
                      <a:pt x="240579" y="30240"/>
                      <a:pt x="241406" y="30792"/>
                    </a:cubicBezTo>
                    <a:cubicBezTo>
                      <a:pt x="242398" y="31470"/>
                      <a:pt x="243279" y="32578"/>
                      <a:pt x="244463" y="32578"/>
                    </a:cubicBezTo>
                    <a:cubicBezTo>
                      <a:pt x="244506" y="32578"/>
                      <a:pt x="244549" y="32577"/>
                      <a:pt x="244593" y="32574"/>
                    </a:cubicBezTo>
                    <a:cubicBezTo>
                      <a:pt x="245416" y="32522"/>
                      <a:pt x="246118" y="31871"/>
                      <a:pt x="246444" y="31100"/>
                    </a:cubicBezTo>
                    <a:cubicBezTo>
                      <a:pt x="246769" y="30346"/>
                      <a:pt x="246804" y="29490"/>
                      <a:pt x="246769" y="28650"/>
                    </a:cubicBezTo>
                    <a:cubicBezTo>
                      <a:pt x="246529" y="22413"/>
                      <a:pt x="243377" y="16862"/>
                      <a:pt x="238870" y="12698"/>
                    </a:cubicBezTo>
                    <a:cubicBezTo>
                      <a:pt x="234878" y="8997"/>
                      <a:pt x="229806" y="6701"/>
                      <a:pt x="224666" y="4936"/>
                    </a:cubicBezTo>
                    <a:cubicBezTo>
                      <a:pt x="215138" y="1633"/>
                      <a:pt x="205050" y="0"/>
                      <a:pt x="194964" y="0"/>
                    </a:cubicBezTo>
                    <a:close/>
                    <a:moveTo>
                      <a:pt x="191845" y="39245"/>
                    </a:moveTo>
                    <a:cubicBezTo>
                      <a:pt x="190976" y="39245"/>
                      <a:pt x="190117" y="39387"/>
                      <a:pt x="189318" y="39736"/>
                    </a:cubicBezTo>
                    <a:cubicBezTo>
                      <a:pt x="187724" y="40438"/>
                      <a:pt x="186473" y="42152"/>
                      <a:pt x="186748" y="43882"/>
                    </a:cubicBezTo>
                    <a:cubicBezTo>
                      <a:pt x="187245" y="47087"/>
                      <a:pt x="191048" y="46607"/>
                      <a:pt x="193019" y="48629"/>
                    </a:cubicBezTo>
                    <a:cubicBezTo>
                      <a:pt x="194201" y="49845"/>
                      <a:pt x="195024" y="51353"/>
                      <a:pt x="195795" y="52861"/>
                    </a:cubicBezTo>
                    <a:cubicBezTo>
                      <a:pt x="196154" y="53563"/>
                      <a:pt x="196531" y="54300"/>
                      <a:pt x="197165" y="54746"/>
                    </a:cubicBezTo>
                    <a:cubicBezTo>
                      <a:pt x="197486" y="54965"/>
                      <a:pt x="197889" y="55093"/>
                      <a:pt x="198275" y="55093"/>
                    </a:cubicBezTo>
                    <a:cubicBezTo>
                      <a:pt x="198674" y="55093"/>
                      <a:pt x="199055" y="54956"/>
                      <a:pt x="199307" y="54643"/>
                    </a:cubicBezTo>
                    <a:cubicBezTo>
                      <a:pt x="199821" y="54026"/>
                      <a:pt x="199564" y="53101"/>
                      <a:pt x="199393" y="52312"/>
                    </a:cubicBezTo>
                    <a:cubicBezTo>
                      <a:pt x="199204" y="51507"/>
                      <a:pt x="199239" y="50462"/>
                      <a:pt x="199993" y="50154"/>
                    </a:cubicBezTo>
                    <a:cubicBezTo>
                      <a:pt x="200122" y="50101"/>
                      <a:pt x="200254" y="50078"/>
                      <a:pt x="200386" y="50078"/>
                    </a:cubicBezTo>
                    <a:cubicBezTo>
                      <a:pt x="200817" y="50078"/>
                      <a:pt x="201254" y="50320"/>
                      <a:pt x="201620" y="50582"/>
                    </a:cubicBezTo>
                    <a:cubicBezTo>
                      <a:pt x="204088" y="52432"/>
                      <a:pt x="205270" y="55928"/>
                      <a:pt x="204585" y="58926"/>
                    </a:cubicBezTo>
                    <a:cubicBezTo>
                      <a:pt x="204208" y="60554"/>
                      <a:pt x="203334" y="62011"/>
                      <a:pt x="202803" y="63587"/>
                    </a:cubicBezTo>
                    <a:cubicBezTo>
                      <a:pt x="202374" y="64838"/>
                      <a:pt x="202169" y="66123"/>
                      <a:pt x="202117" y="67425"/>
                    </a:cubicBezTo>
                    <a:cubicBezTo>
                      <a:pt x="202032" y="69241"/>
                      <a:pt x="202203" y="71075"/>
                      <a:pt x="202408" y="72857"/>
                    </a:cubicBezTo>
                    <a:cubicBezTo>
                      <a:pt x="202717" y="75786"/>
                      <a:pt x="202546" y="78836"/>
                      <a:pt x="202974" y="81715"/>
                    </a:cubicBezTo>
                    <a:cubicBezTo>
                      <a:pt x="203659" y="86358"/>
                      <a:pt x="205081" y="91910"/>
                      <a:pt x="209622" y="94206"/>
                    </a:cubicBezTo>
                    <a:cubicBezTo>
                      <a:pt x="210122" y="94456"/>
                      <a:pt x="210699" y="94658"/>
                      <a:pt x="211246" y="94658"/>
                    </a:cubicBezTo>
                    <a:cubicBezTo>
                      <a:pt x="211561" y="94658"/>
                      <a:pt x="211866" y="94591"/>
                      <a:pt x="212141" y="94429"/>
                    </a:cubicBezTo>
                    <a:cubicBezTo>
                      <a:pt x="213443" y="93658"/>
                      <a:pt x="212963" y="91704"/>
                      <a:pt x="212449" y="90299"/>
                    </a:cubicBezTo>
                    <a:cubicBezTo>
                      <a:pt x="210239" y="84337"/>
                      <a:pt x="210016" y="77860"/>
                      <a:pt x="209828" y="71520"/>
                    </a:cubicBezTo>
                    <a:cubicBezTo>
                      <a:pt x="209639" y="65163"/>
                      <a:pt x="209434" y="58686"/>
                      <a:pt x="207275" y="52724"/>
                    </a:cubicBezTo>
                    <a:cubicBezTo>
                      <a:pt x="205116" y="46744"/>
                      <a:pt x="200609" y="41261"/>
                      <a:pt x="194475" y="39616"/>
                    </a:cubicBezTo>
                    <a:cubicBezTo>
                      <a:pt x="193621" y="39392"/>
                      <a:pt x="192727" y="39245"/>
                      <a:pt x="191845" y="39245"/>
                    </a:cubicBezTo>
                    <a:close/>
                    <a:moveTo>
                      <a:pt x="226066" y="97655"/>
                    </a:moveTo>
                    <a:cubicBezTo>
                      <a:pt x="225971" y="97655"/>
                      <a:pt x="225875" y="97659"/>
                      <a:pt x="225780" y="97667"/>
                    </a:cubicBezTo>
                    <a:cubicBezTo>
                      <a:pt x="224358" y="97787"/>
                      <a:pt x="223107" y="98712"/>
                      <a:pt x="221685" y="98764"/>
                    </a:cubicBezTo>
                    <a:cubicBezTo>
                      <a:pt x="221633" y="98766"/>
                      <a:pt x="221581" y="98767"/>
                      <a:pt x="221530" y="98767"/>
                    </a:cubicBezTo>
                    <a:cubicBezTo>
                      <a:pt x="220388" y="98767"/>
                      <a:pt x="219303" y="98241"/>
                      <a:pt x="218172" y="98061"/>
                    </a:cubicBezTo>
                    <a:cubicBezTo>
                      <a:pt x="217824" y="98001"/>
                      <a:pt x="217516" y="97973"/>
                      <a:pt x="217247" y="97973"/>
                    </a:cubicBezTo>
                    <a:cubicBezTo>
                      <a:pt x="214369" y="97973"/>
                      <a:pt x="215847" y="101179"/>
                      <a:pt x="217555" y="102636"/>
                    </a:cubicBezTo>
                    <a:cubicBezTo>
                      <a:pt x="219434" y="104260"/>
                      <a:pt x="222066" y="105188"/>
                      <a:pt x="224574" y="105188"/>
                    </a:cubicBezTo>
                    <a:cubicBezTo>
                      <a:pt x="224765" y="105188"/>
                      <a:pt x="224956" y="105183"/>
                      <a:pt x="225146" y="105172"/>
                    </a:cubicBezTo>
                    <a:cubicBezTo>
                      <a:pt x="227853" y="105035"/>
                      <a:pt x="230749" y="103236"/>
                      <a:pt x="229566" y="100066"/>
                    </a:cubicBezTo>
                    <a:cubicBezTo>
                      <a:pt x="229035" y="98648"/>
                      <a:pt x="227564" y="97655"/>
                      <a:pt x="226066" y="97655"/>
                    </a:cubicBezTo>
                    <a:close/>
                    <a:moveTo>
                      <a:pt x="174177" y="95468"/>
                    </a:moveTo>
                    <a:cubicBezTo>
                      <a:pt x="174231" y="95468"/>
                      <a:pt x="174287" y="95475"/>
                      <a:pt x="174342" y="95491"/>
                    </a:cubicBezTo>
                    <a:cubicBezTo>
                      <a:pt x="174736" y="95628"/>
                      <a:pt x="174839" y="96142"/>
                      <a:pt x="174856" y="96553"/>
                    </a:cubicBezTo>
                    <a:cubicBezTo>
                      <a:pt x="175096" y="101882"/>
                      <a:pt x="173074" y="107022"/>
                      <a:pt x="172526" y="112283"/>
                    </a:cubicBezTo>
                    <a:cubicBezTo>
                      <a:pt x="172286" y="114613"/>
                      <a:pt x="171909" y="117954"/>
                      <a:pt x="172646" y="120164"/>
                    </a:cubicBezTo>
                    <a:cubicBezTo>
                      <a:pt x="172835" y="120747"/>
                      <a:pt x="172869" y="121535"/>
                      <a:pt x="172338" y="121844"/>
                    </a:cubicBezTo>
                    <a:cubicBezTo>
                      <a:pt x="172221" y="121908"/>
                      <a:pt x="172092" y="121936"/>
                      <a:pt x="171961" y="121936"/>
                    </a:cubicBezTo>
                    <a:cubicBezTo>
                      <a:pt x="171707" y="121936"/>
                      <a:pt x="171444" y="121830"/>
                      <a:pt x="171241" y="121672"/>
                    </a:cubicBezTo>
                    <a:cubicBezTo>
                      <a:pt x="169648" y="120404"/>
                      <a:pt x="169168" y="115692"/>
                      <a:pt x="168979" y="113808"/>
                    </a:cubicBezTo>
                    <a:cubicBezTo>
                      <a:pt x="168928" y="113362"/>
                      <a:pt x="168859" y="112865"/>
                      <a:pt x="168482" y="112608"/>
                    </a:cubicBezTo>
                    <a:cubicBezTo>
                      <a:pt x="168351" y="112524"/>
                      <a:pt x="168204" y="112487"/>
                      <a:pt x="168053" y="112487"/>
                    </a:cubicBezTo>
                    <a:cubicBezTo>
                      <a:pt x="167714" y="112487"/>
                      <a:pt x="167360" y="112678"/>
                      <a:pt x="167146" y="112951"/>
                    </a:cubicBezTo>
                    <a:cubicBezTo>
                      <a:pt x="166746" y="113445"/>
                      <a:pt x="166548" y="114334"/>
                      <a:pt x="166087" y="114334"/>
                    </a:cubicBezTo>
                    <a:cubicBezTo>
                      <a:pt x="165876" y="114334"/>
                      <a:pt x="165610" y="114148"/>
                      <a:pt x="165244" y="113653"/>
                    </a:cubicBezTo>
                    <a:cubicBezTo>
                      <a:pt x="164661" y="112848"/>
                      <a:pt x="164593" y="111700"/>
                      <a:pt x="164799" y="110483"/>
                    </a:cubicBezTo>
                    <a:cubicBezTo>
                      <a:pt x="165175" y="108342"/>
                      <a:pt x="166461" y="105977"/>
                      <a:pt x="167369" y="104778"/>
                    </a:cubicBezTo>
                    <a:cubicBezTo>
                      <a:pt x="168739" y="103013"/>
                      <a:pt x="170333" y="102208"/>
                      <a:pt x="171241" y="99963"/>
                    </a:cubicBezTo>
                    <a:cubicBezTo>
                      <a:pt x="171824" y="98541"/>
                      <a:pt x="172320" y="97033"/>
                      <a:pt x="173383" y="95902"/>
                    </a:cubicBezTo>
                    <a:cubicBezTo>
                      <a:pt x="173600" y="95685"/>
                      <a:pt x="173878" y="95468"/>
                      <a:pt x="174177" y="95468"/>
                    </a:cubicBezTo>
                    <a:close/>
                    <a:moveTo>
                      <a:pt x="130119" y="120018"/>
                    </a:moveTo>
                    <a:cubicBezTo>
                      <a:pt x="129263" y="120018"/>
                      <a:pt x="128338" y="120505"/>
                      <a:pt x="128148" y="121330"/>
                    </a:cubicBezTo>
                    <a:cubicBezTo>
                      <a:pt x="127977" y="122135"/>
                      <a:pt x="128474" y="122923"/>
                      <a:pt x="129090" y="123471"/>
                    </a:cubicBezTo>
                    <a:cubicBezTo>
                      <a:pt x="130307" y="124585"/>
                      <a:pt x="131952" y="125099"/>
                      <a:pt x="133528" y="125579"/>
                    </a:cubicBezTo>
                    <a:cubicBezTo>
                      <a:pt x="133766" y="125658"/>
                      <a:pt x="134021" y="125726"/>
                      <a:pt x="134264" y="125726"/>
                    </a:cubicBezTo>
                    <a:cubicBezTo>
                      <a:pt x="134440" y="125726"/>
                      <a:pt x="134610" y="125690"/>
                      <a:pt x="134762" y="125596"/>
                    </a:cubicBezTo>
                    <a:cubicBezTo>
                      <a:pt x="135088" y="125373"/>
                      <a:pt x="135173" y="124928"/>
                      <a:pt x="135156" y="124534"/>
                    </a:cubicBezTo>
                    <a:cubicBezTo>
                      <a:pt x="135070" y="122495"/>
                      <a:pt x="132243" y="120199"/>
                      <a:pt x="130324" y="120027"/>
                    </a:cubicBezTo>
                    <a:cubicBezTo>
                      <a:pt x="130257" y="120021"/>
                      <a:pt x="130188" y="120018"/>
                      <a:pt x="130119" y="120018"/>
                    </a:cubicBezTo>
                    <a:close/>
                    <a:moveTo>
                      <a:pt x="210840" y="136685"/>
                    </a:moveTo>
                    <a:cubicBezTo>
                      <a:pt x="211675" y="136685"/>
                      <a:pt x="212561" y="136915"/>
                      <a:pt x="213083" y="137247"/>
                    </a:cubicBezTo>
                    <a:cubicBezTo>
                      <a:pt x="214334" y="138035"/>
                      <a:pt x="215328" y="139218"/>
                      <a:pt x="215876" y="140588"/>
                    </a:cubicBezTo>
                    <a:cubicBezTo>
                      <a:pt x="216047" y="141017"/>
                      <a:pt x="216167" y="141565"/>
                      <a:pt x="215859" y="141908"/>
                    </a:cubicBezTo>
                    <a:cubicBezTo>
                      <a:pt x="215678" y="142121"/>
                      <a:pt x="215398" y="142188"/>
                      <a:pt x="215105" y="142188"/>
                    </a:cubicBezTo>
                    <a:cubicBezTo>
                      <a:pt x="214926" y="142188"/>
                      <a:pt x="214743" y="142163"/>
                      <a:pt x="214574" y="142131"/>
                    </a:cubicBezTo>
                    <a:cubicBezTo>
                      <a:pt x="212998" y="141805"/>
                      <a:pt x="209399" y="140537"/>
                      <a:pt x="208868" y="138755"/>
                    </a:cubicBezTo>
                    <a:cubicBezTo>
                      <a:pt x="208412" y="137222"/>
                      <a:pt x="209565" y="136685"/>
                      <a:pt x="210840" y="136685"/>
                    </a:cubicBezTo>
                    <a:close/>
                    <a:moveTo>
                      <a:pt x="70904" y="145048"/>
                    </a:moveTo>
                    <a:cubicBezTo>
                      <a:pt x="70526" y="145048"/>
                      <a:pt x="70145" y="145110"/>
                      <a:pt x="69771" y="145180"/>
                    </a:cubicBezTo>
                    <a:lnTo>
                      <a:pt x="59611" y="146808"/>
                    </a:lnTo>
                    <a:cubicBezTo>
                      <a:pt x="58171" y="147048"/>
                      <a:pt x="55841" y="147785"/>
                      <a:pt x="56372" y="149772"/>
                    </a:cubicBezTo>
                    <a:cubicBezTo>
                      <a:pt x="56749" y="151143"/>
                      <a:pt x="58428" y="151246"/>
                      <a:pt x="59611" y="151383"/>
                    </a:cubicBezTo>
                    <a:cubicBezTo>
                      <a:pt x="60218" y="151445"/>
                      <a:pt x="60828" y="151475"/>
                      <a:pt x="61437" y="151475"/>
                    </a:cubicBezTo>
                    <a:cubicBezTo>
                      <a:pt x="64905" y="151475"/>
                      <a:pt x="68365" y="150490"/>
                      <a:pt x="71279" y="148624"/>
                    </a:cubicBezTo>
                    <a:cubicBezTo>
                      <a:pt x="72187" y="148042"/>
                      <a:pt x="73147" y="147048"/>
                      <a:pt x="72753" y="146037"/>
                    </a:cubicBezTo>
                    <a:cubicBezTo>
                      <a:pt x="72547" y="145523"/>
                      <a:pt x="71999" y="145198"/>
                      <a:pt x="71433" y="145095"/>
                    </a:cubicBezTo>
                    <a:cubicBezTo>
                      <a:pt x="71258" y="145062"/>
                      <a:pt x="71082" y="145048"/>
                      <a:pt x="70904" y="145048"/>
                    </a:cubicBezTo>
                    <a:close/>
                    <a:moveTo>
                      <a:pt x="12493" y="120351"/>
                    </a:moveTo>
                    <a:cubicBezTo>
                      <a:pt x="12291" y="120351"/>
                      <a:pt x="12090" y="120363"/>
                      <a:pt x="11891" y="120387"/>
                    </a:cubicBezTo>
                    <a:cubicBezTo>
                      <a:pt x="7522" y="120935"/>
                      <a:pt x="6682" y="127841"/>
                      <a:pt x="6922" y="131199"/>
                    </a:cubicBezTo>
                    <a:cubicBezTo>
                      <a:pt x="6991" y="132124"/>
                      <a:pt x="7162" y="133067"/>
                      <a:pt x="7676" y="133820"/>
                    </a:cubicBezTo>
                    <a:cubicBezTo>
                      <a:pt x="8670" y="135225"/>
                      <a:pt x="10555" y="135568"/>
                      <a:pt x="12217" y="136048"/>
                    </a:cubicBezTo>
                    <a:cubicBezTo>
                      <a:pt x="15284" y="136939"/>
                      <a:pt x="18111" y="138704"/>
                      <a:pt x="20236" y="141085"/>
                    </a:cubicBezTo>
                    <a:cubicBezTo>
                      <a:pt x="22532" y="143638"/>
                      <a:pt x="24005" y="146808"/>
                      <a:pt x="25890" y="149687"/>
                    </a:cubicBezTo>
                    <a:cubicBezTo>
                      <a:pt x="29035" y="154461"/>
                      <a:pt x="33741" y="158185"/>
                      <a:pt x="39353" y="158185"/>
                    </a:cubicBezTo>
                    <a:cubicBezTo>
                      <a:pt x="40468" y="158185"/>
                      <a:pt x="41620" y="158038"/>
                      <a:pt x="42802" y="157723"/>
                    </a:cubicBezTo>
                    <a:cubicBezTo>
                      <a:pt x="43624" y="157517"/>
                      <a:pt x="44532" y="157072"/>
                      <a:pt x="44652" y="156249"/>
                    </a:cubicBezTo>
                    <a:cubicBezTo>
                      <a:pt x="44738" y="155650"/>
                      <a:pt x="44378" y="155101"/>
                      <a:pt x="44310" y="154519"/>
                    </a:cubicBezTo>
                    <a:cubicBezTo>
                      <a:pt x="44155" y="153388"/>
                      <a:pt x="45081" y="152377"/>
                      <a:pt x="46074" y="151863"/>
                    </a:cubicBezTo>
                    <a:cubicBezTo>
                      <a:pt x="47085" y="151332"/>
                      <a:pt x="48233" y="151092"/>
                      <a:pt x="49193" y="150492"/>
                    </a:cubicBezTo>
                    <a:cubicBezTo>
                      <a:pt x="50152" y="149892"/>
                      <a:pt x="50923" y="148727"/>
                      <a:pt x="50546" y="147648"/>
                    </a:cubicBezTo>
                    <a:cubicBezTo>
                      <a:pt x="50032" y="146226"/>
                      <a:pt x="48113" y="146140"/>
                      <a:pt x="46606" y="146037"/>
                    </a:cubicBezTo>
                    <a:cubicBezTo>
                      <a:pt x="43504" y="145814"/>
                      <a:pt x="40506" y="144409"/>
                      <a:pt x="38347" y="142165"/>
                    </a:cubicBezTo>
                    <a:cubicBezTo>
                      <a:pt x="37632" y="141408"/>
                      <a:pt x="36711" y="140491"/>
                      <a:pt x="35772" y="140491"/>
                    </a:cubicBezTo>
                    <a:cubicBezTo>
                      <a:pt x="35562" y="140491"/>
                      <a:pt x="35352" y="140537"/>
                      <a:pt x="35143" y="140640"/>
                    </a:cubicBezTo>
                    <a:cubicBezTo>
                      <a:pt x="34440" y="140983"/>
                      <a:pt x="34166" y="141925"/>
                      <a:pt x="34337" y="142696"/>
                    </a:cubicBezTo>
                    <a:cubicBezTo>
                      <a:pt x="34509" y="143467"/>
                      <a:pt x="35006" y="144135"/>
                      <a:pt x="35485" y="144752"/>
                    </a:cubicBezTo>
                    <a:cubicBezTo>
                      <a:pt x="36393" y="145934"/>
                      <a:pt x="37302" y="147100"/>
                      <a:pt x="38210" y="148265"/>
                    </a:cubicBezTo>
                    <a:cubicBezTo>
                      <a:pt x="38741" y="148967"/>
                      <a:pt x="39957" y="150081"/>
                      <a:pt x="38398" y="150321"/>
                    </a:cubicBezTo>
                    <a:cubicBezTo>
                      <a:pt x="38176" y="150355"/>
                      <a:pt x="37958" y="150372"/>
                      <a:pt x="37742" y="150372"/>
                    </a:cubicBezTo>
                    <a:cubicBezTo>
                      <a:pt x="33674" y="150372"/>
                      <a:pt x="30849" y="144446"/>
                      <a:pt x="29694" y="141257"/>
                    </a:cubicBezTo>
                    <a:cubicBezTo>
                      <a:pt x="28769" y="138738"/>
                      <a:pt x="28135" y="136099"/>
                      <a:pt x="27072" y="133632"/>
                    </a:cubicBezTo>
                    <a:cubicBezTo>
                      <a:pt x="26044" y="131199"/>
                      <a:pt x="24588" y="128937"/>
                      <a:pt x="22823" y="126967"/>
                    </a:cubicBezTo>
                    <a:cubicBezTo>
                      <a:pt x="20579" y="124446"/>
                      <a:pt x="16266" y="120351"/>
                      <a:pt x="12493" y="120351"/>
                    </a:cubicBezTo>
                    <a:close/>
                    <a:moveTo>
                      <a:pt x="107624" y="145462"/>
                    </a:moveTo>
                    <a:cubicBezTo>
                      <a:pt x="106768" y="145462"/>
                      <a:pt x="106234" y="145893"/>
                      <a:pt x="106679" y="147219"/>
                    </a:cubicBezTo>
                    <a:cubicBezTo>
                      <a:pt x="106936" y="147973"/>
                      <a:pt x="107553" y="148539"/>
                      <a:pt x="108101" y="149121"/>
                    </a:cubicBezTo>
                    <a:cubicBezTo>
                      <a:pt x="109146" y="150252"/>
                      <a:pt x="109968" y="151606"/>
                      <a:pt x="110500" y="153045"/>
                    </a:cubicBezTo>
                    <a:cubicBezTo>
                      <a:pt x="111134" y="154776"/>
                      <a:pt x="111356" y="156643"/>
                      <a:pt x="112110" y="158305"/>
                    </a:cubicBezTo>
                    <a:cubicBezTo>
                      <a:pt x="112679" y="159590"/>
                      <a:pt x="114578" y="161719"/>
                      <a:pt x="116103" y="161719"/>
                    </a:cubicBezTo>
                    <a:cubicBezTo>
                      <a:pt x="116369" y="161719"/>
                      <a:pt x="116623" y="161654"/>
                      <a:pt x="116857" y="161509"/>
                    </a:cubicBezTo>
                    <a:cubicBezTo>
                      <a:pt x="117114" y="161355"/>
                      <a:pt x="117336" y="161115"/>
                      <a:pt x="117525" y="160756"/>
                    </a:cubicBezTo>
                    <a:cubicBezTo>
                      <a:pt x="118810" y="158408"/>
                      <a:pt x="117148" y="153799"/>
                      <a:pt x="115966" y="151726"/>
                    </a:cubicBezTo>
                    <a:cubicBezTo>
                      <a:pt x="114869" y="149790"/>
                      <a:pt x="113207" y="147973"/>
                      <a:pt x="111339" y="146757"/>
                    </a:cubicBezTo>
                    <a:cubicBezTo>
                      <a:pt x="110724" y="146344"/>
                      <a:pt x="108846" y="145462"/>
                      <a:pt x="107624" y="145462"/>
                    </a:cubicBezTo>
                    <a:close/>
                    <a:moveTo>
                      <a:pt x="18259" y="22189"/>
                    </a:moveTo>
                    <a:cubicBezTo>
                      <a:pt x="12122" y="22189"/>
                      <a:pt x="5996" y="23792"/>
                      <a:pt x="754" y="27142"/>
                    </a:cubicBezTo>
                    <a:cubicBezTo>
                      <a:pt x="1508" y="32642"/>
                      <a:pt x="720" y="37543"/>
                      <a:pt x="0" y="43060"/>
                    </a:cubicBezTo>
                    <a:cubicBezTo>
                      <a:pt x="9955" y="41227"/>
                      <a:pt x="19653" y="40267"/>
                      <a:pt x="29728" y="39325"/>
                    </a:cubicBezTo>
                    <a:cubicBezTo>
                      <a:pt x="31744" y="39135"/>
                      <a:pt x="34037" y="38850"/>
                      <a:pt x="36296" y="38850"/>
                    </a:cubicBezTo>
                    <a:cubicBezTo>
                      <a:pt x="39126" y="38850"/>
                      <a:pt x="41903" y="39297"/>
                      <a:pt x="44018" y="40935"/>
                    </a:cubicBezTo>
                    <a:cubicBezTo>
                      <a:pt x="47531" y="43660"/>
                      <a:pt x="49793" y="48046"/>
                      <a:pt x="49724" y="52501"/>
                    </a:cubicBezTo>
                    <a:cubicBezTo>
                      <a:pt x="49707" y="53409"/>
                      <a:pt x="49501" y="54471"/>
                      <a:pt x="48696" y="54883"/>
                    </a:cubicBezTo>
                    <a:cubicBezTo>
                      <a:pt x="48474" y="54997"/>
                      <a:pt x="48258" y="55047"/>
                      <a:pt x="48045" y="55047"/>
                    </a:cubicBezTo>
                    <a:cubicBezTo>
                      <a:pt x="46759" y="55047"/>
                      <a:pt x="45598" y="53223"/>
                      <a:pt x="44172" y="52724"/>
                    </a:cubicBezTo>
                    <a:cubicBezTo>
                      <a:pt x="43922" y="52633"/>
                      <a:pt x="43672" y="52592"/>
                      <a:pt x="43427" y="52592"/>
                    </a:cubicBezTo>
                    <a:cubicBezTo>
                      <a:pt x="41625" y="52592"/>
                      <a:pt x="40075" y="54854"/>
                      <a:pt x="40437" y="56785"/>
                    </a:cubicBezTo>
                    <a:cubicBezTo>
                      <a:pt x="40831" y="58961"/>
                      <a:pt x="42682" y="60554"/>
                      <a:pt x="44464" y="61908"/>
                    </a:cubicBezTo>
                    <a:cubicBezTo>
                      <a:pt x="47514" y="64238"/>
                      <a:pt x="50684" y="66431"/>
                      <a:pt x="53956" y="68453"/>
                    </a:cubicBezTo>
                    <a:cubicBezTo>
                      <a:pt x="56321" y="69909"/>
                      <a:pt x="59696" y="71075"/>
                      <a:pt x="61410" y="73336"/>
                    </a:cubicBezTo>
                    <a:cubicBezTo>
                      <a:pt x="62712" y="75015"/>
                      <a:pt x="63157" y="77534"/>
                      <a:pt x="64048" y="79453"/>
                    </a:cubicBezTo>
                    <a:cubicBezTo>
                      <a:pt x="65436" y="82469"/>
                      <a:pt x="66995" y="85502"/>
                      <a:pt x="69326" y="87918"/>
                    </a:cubicBezTo>
                    <a:cubicBezTo>
                      <a:pt x="72564" y="91242"/>
                      <a:pt x="77105" y="93144"/>
                      <a:pt x="81714" y="93640"/>
                    </a:cubicBezTo>
                    <a:cubicBezTo>
                      <a:pt x="82858" y="93765"/>
                      <a:pt x="83996" y="93824"/>
                      <a:pt x="85125" y="93824"/>
                    </a:cubicBezTo>
                    <a:cubicBezTo>
                      <a:pt x="96781" y="93824"/>
                      <a:pt x="107567" y="87454"/>
                      <a:pt x="115846" y="79659"/>
                    </a:cubicBezTo>
                    <a:cubicBezTo>
                      <a:pt x="121586" y="74244"/>
                      <a:pt x="126880" y="68247"/>
                      <a:pt x="133443" y="63844"/>
                    </a:cubicBezTo>
                    <a:cubicBezTo>
                      <a:pt x="138474" y="60445"/>
                      <a:pt x="144498" y="58050"/>
                      <a:pt x="150480" y="58050"/>
                    </a:cubicBezTo>
                    <a:cubicBezTo>
                      <a:pt x="152279" y="58050"/>
                      <a:pt x="154074" y="58266"/>
                      <a:pt x="155837" y="58738"/>
                    </a:cubicBezTo>
                    <a:cubicBezTo>
                      <a:pt x="159812" y="59800"/>
                      <a:pt x="164079" y="63535"/>
                      <a:pt x="166872" y="66500"/>
                    </a:cubicBezTo>
                    <a:cubicBezTo>
                      <a:pt x="170282" y="70132"/>
                      <a:pt x="172646" y="74758"/>
                      <a:pt x="173451" y="79693"/>
                    </a:cubicBezTo>
                    <a:cubicBezTo>
                      <a:pt x="174291" y="84936"/>
                      <a:pt x="173349" y="90402"/>
                      <a:pt x="170950" y="95131"/>
                    </a:cubicBezTo>
                    <a:cubicBezTo>
                      <a:pt x="168482" y="99980"/>
                      <a:pt x="163651" y="103938"/>
                      <a:pt x="162503" y="109455"/>
                    </a:cubicBezTo>
                    <a:cubicBezTo>
                      <a:pt x="161389" y="114767"/>
                      <a:pt x="164901" y="121981"/>
                      <a:pt x="167249" y="126658"/>
                    </a:cubicBezTo>
                    <a:cubicBezTo>
                      <a:pt x="171926" y="136048"/>
                      <a:pt x="177941" y="145814"/>
                      <a:pt x="187159" y="151349"/>
                    </a:cubicBezTo>
                    <a:cubicBezTo>
                      <a:pt x="190500" y="153336"/>
                      <a:pt x="194150" y="154844"/>
                      <a:pt x="197954" y="155701"/>
                    </a:cubicBezTo>
                    <a:cubicBezTo>
                      <a:pt x="198882" y="155915"/>
                      <a:pt x="199783" y="155997"/>
                      <a:pt x="200670" y="155997"/>
                    </a:cubicBezTo>
                    <a:cubicBezTo>
                      <a:pt x="203554" y="155997"/>
                      <a:pt x="206281" y="155131"/>
                      <a:pt x="209248" y="155131"/>
                    </a:cubicBezTo>
                    <a:cubicBezTo>
                      <a:pt x="209597" y="155131"/>
                      <a:pt x="209950" y="155143"/>
                      <a:pt x="210307" y="155170"/>
                    </a:cubicBezTo>
                    <a:cubicBezTo>
                      <a:pt x="213049" y="155393"/>
                      <a:pt x="215585" y="156712"/>
                      <a:pt x="218018" y="157997"/>
                    </a:cubicBezTo>
                    <a:cubicBezTo>
                      <a:pt x="222119" y="160180"/>
                      <a:pt x="225383" y="162576"/>
                      <a:pt x="229824" y="162576"/>
                    </a:cubicBezTo>
                    <a:cubicBezTo>
                      <a:pt x="230263" y="162576"/>
                      <a:pt x="230713" y="162553"/>
                      <a:pt x="231177" y="162503"/>
                    </a:cubicBezTo>
                    <a:cubicBezTo>
                      <a:pt x="235820" y="162006"/>
                      <a:pt x="240173" y="161424"/>
                      <a:pt x="244542" y="159693"/>
                    </a:cubicBezTo>
                    <a:cubicBezTo>
                      <a:pt x="253041" y="156335"/>
                      <a:pt x="260477" y="150149"/>
                      <a:pt x="265035" y="142216"/>
                    </a:cubicBezTo>
                    <a:cubicBezTo>
                      <a:pt x="269181" y="135037"/>
                      <a:pt x="271049" y="126812"/>
                      <a:pt x="273311" y="118845"/>
                    </a:cubicBezTo>
                    <a:cubicBezTo>
                      <a:pt x="275589" y="110878"/>
                      <a:pt x="278485" y="102790"/>
                      <a:pt x="284174" y="96759"/>
                    </a:cubicBezTo>
                    <a:cubicBezTo>
                      <a:pt x="288386" y="92319"/>
                      <a:pt x="294484" y="89289"/>
                      <a:pt x="300462" y="89289"/>
                    </a:cubicBezTo>
                    <a:cubicBezTo>
                      <a:pt x="302583" y="89289"/>
                      <a:pt x="304688" y="89671"/>
                      <a:pt x="306688" y="90505"/>
                    </a:cubicBezTo>
                    <a:cubicBezTo>
                      <a:pt x="305917" y="90179"/>
                      <a:pt x="306620" y="84594"/>
                      <a:pt x="306089" y="83668"/>
                    </a:cubicBezTo>
                    <a:cubicBezTo>
                      <a:pt x="305530" y="82670"/>
                      <a:pt x="304622" y="82438"/>
                      <a:pt x="303613" y="82438"/>
                    </a:cubicBezTo>
                    <a:cubicBezTo>
                      <a:pt x="303012" y="82438"/>
                      <a:pt x="302374" y="82520"/>
                      <a:pt x="301754" y="82572"/>
                    </a:cubicBezTo>
                    <a:cubicBezTo>
                      <a:pt x="297504" y="82897"/>
                      <a:pt x="293443" y="84354"/>
                      <a:pt x="289742" y="86444"/>
                    </a:cubicBezTo>
                    <a:cubicBezTo>
                      <a:pt x="282118" y="90762"/>
                      <a:pt x="276035" y="97581"/>
                      <a:pt x="271015" y="104641"/>
                    </a:cubicBezTo>
                    <a:cubicBezTo>
                      <a:pt x="262704" y="116361"/>
                      <a:pt x="255165" y="129811"/>
                      <a:pt x="242160" y="135894"/>
                    </a:cubicBezTo>
                    <a:cubicBezTo>
                      <a:pt x="237639" y="138007"/>
                      <a:pt x="232962" y="139243"/>
                      <a:pt x="228369" y="139243"/>
                    </a:cubicBezTo>
                    <a:cubicBezTo>
                      <a:pt x="223354" y="139243"/>
                      <a:pt x="218439" y="137768"/>
                      <a:pt x="213940" y="134352"/>
                    </a:cubicBezTo>
                    <a:cubicBezTo>
                      <a:pt x="210890" y="132038"/>
                      <a:pt x="208234" y="129211"/>
                      <a:pt x="205081" y="127035"/>
                    </a:cubicBezTo>
                    <a:cubicBezTo>
                      <a:pt x="204605" y="126714"/>
                      <a:pt x="204004" y="126400"/>
                      <a:pt x="203458" y="126400"/>
                    </a:cubicBezTo>
                    <a:cubicBezTo>
                      <a:pt x="203218" y="126400"/>
                      <a:pt x="202989" y="126461"/>
                      <a:pt x="202785" y="126607"/>
                    </a:cubicBezTo>
                    <a:cubicBezTo>
                      <a:pt x="202083" y="127104"/>
                      <a:pt x="202237" y="128166"/>
                      <a:pt x="202443" y="128989"/>
                    </a:cubicBezTo>
                    <a:cubicBezTo>
                      <a:pt x="203025" y="131199"/>
                      <a:pt x="204550" y="134232"/>
                      <a:pt x="201535" y="135088"/>
                    </a:cubicBezTo>
                    <a:cubicBezTo>
                      <a:pt x="201211" y="135180"/>
                      <a:pt x="200885" y="135222"/>
                      <a:pt x="200561" y="135222"/>
                    </a:cubicBezTo>
                    <a:cubicBezTo>
                      <a:pt x="198154" y="135222"/>
                      <a:pt x="195783" y="132914"/>
                      <a:pt x="194304" y="131404"/>
                    </a:cubicBezTo>
                    <a:cubicBezTo>
                      <a:pt x="190534" y="127584"/>
                      <a:pt x="186919" y="123351"/>
                      <a:pt x="185377" y="118211"/>
                    </a:cubicBezTo>
                    <a:cubicBezTo>
                      <a:pt x="184931" y="116738"/>
                      <a:pt x="184674" y="115144"/>
                      <a:pt x="185188" y="113705"/>
                    </a:cubicBezTo>
                    <a:cubicBezTo>
                      <a:pt x="185652" y="112391"/>
                      <a:pt x="186910" y="111300"/>
                      <a:pt x="188246" y="111300"/>
                    </a:cubicBezTo>
                    <a:cubicBezTo>
                      <a:pt x="188392" y="111300"/>
                      <a:pt x="188538" y="111313"/>
                      <a:pt x="188684" y="111340"/>
                    </a:cubicBezTo>
                    <a:cubicBezTo>
                      <a:pt x="189215" y="111443"/>
                      <a:pt x="189712" y="111717"/>
                      <a:pt x="190243" y="111786"/>
                    </a:cubicBezTo>
                    <a:cubicBezTo>
                      <a:pt x="190349" y="111800"/>
                      <a:pt x="190454" y="111807"/>
                      <a:pt x="190556" y="111807"/>
                    </a:cubicBezTo>
                    <a:cubicBezTo>
                      <a:pt x="192493" y="111807"/>
                      <a:pt x="193649" y="109262"/>
                      <a:pt x="193567" y="107211"/>
                    </a:cubicBezTo>
                    <a:cubicBezTo>
                      <a:pt x="193207" y="97667"/>
                      <a:pt x="197200" y="88414"/>
                      <a:pt x="196891" y="78768"/>
                    </a:cubicBezTo>
                    <a:cubicBezTo>
                      <a:pt x="196480" y="66226"/>
                      <a:pt x="187587" y="55911"/>
                      <a:pt x="176518" y="50942"/>
                    </a:cubicBezTo>
                    <a:cubicBezTo>
                      <a:pt x="170810" y="48373"/>
                      <a:pt x="163349" y="47793"/>
                      <a:pt x="156874" y="47793"/>
                    </a:cubicBezTo>
                    <a:cubicBezTo>
                      <a:pt x="155964" y="47793"/>
                      <a:pt x="155073" y="47804"/>
                      <a:pt x="154209" y="47823"/>
                    </a:cubicBezTo>
                    <a:cubicBezTo>
                      <a:pt x="146825" y="47995"/>
                      <a:pt x="139457" y="49314"/>
                      <a:pt x="132500" y="51781"/>
                    </a:cubicBezTo>
                    <a:cubicBezTo>
                      <a:pt x="129570" y="52809"/>
                      <a:pt x="126315" y="54557"/>
                      <a:pt x="125921" y="57624"/>
                    </a:cubicBezTo>
                    <a:cubicBezTo>
                      <a:pt x="125818" y="58567"/>
                      <a:pt x="125989" y="59526"/>
                      <a:pt x="125835" y="60468"/>
                    </a:cubicBezTo>
                    <a:cubicBezTo>
                      <a:pt x="125561" y="62062"/>
                      <a:pt x="124310" y="63347"/>
                      <a:pt x="122871" y="64084"/>
                    </a:cubicBezTo>
                    <a:cubicBezTo>
                      <a:pt x="119012" y="66040"/>
                      <a:pt x="114165" y="66985"/>
                      <a:pt x="109333" y="66985"/>
                    </a:cubicBezTo>
                    <a:cubicBezTo>
                      <a:pt x="104724" y="66985"/>
                      <a:pt x="100129" y="66125"/>
                      <a:pt x="96415" y="64461"/>
                    </a:cubicBezTo>
                    <a:cubicBezTo>
                      <a:pt x="89476" y="61342"/>
                      <a:pt x="83770" y="55054"/>
                      <a:pt x="76214" y="54317"/>
                    </a:cubicBezTo>
                    <a:cubicBezTo>
                      <a:pt x="75676" y="54265"/>
                      <a:pt x="75137" y="54243"/>
                      <a:pt x="74596" y="54243"/>
                    </a:cubicBezTo>
                    <a:cubicBezTo>
                      <a:pt x="71170" y="54243"/>
                      <a:pt x="67692" y="55142"/>
                      <a:pt x="64318" y="55142"/>
                    </a:cubicBezTo>
                    <a:cubicBezTo>
                      <a:pt x="62945" y="55142"/>
                      <a:pt x="61590" y="54993"/>
                      <a:pt x="60262" y="54574"/>
                    </a:cubicBezTo>
                    <a:cubicBezTo>
                      <a:pt x="53048" y="52295"/>
                      <a:pt x="50546" y="43643"/>
                      <a:pt x="46571" y="37200"/>
                    </a:cubicBezTo>
                    <a:cubicBezTo>
                      <a:pt x="40602" y="27484"/>
                      <a:pt x="29414" y="22189"/>
                      <a:pt x="18259" y="22189"/>
                    </a:cubicBezTo>
                    <a:close/>
                    <a:moveTo>
                      <a:pt x="121624" y="151807"/>
                    </a:moveTo>
                    <a:cubicBezTo>
                      <a:pt x="121377" y="151807"/>
                      <a:pt x="121134" y="151866"/>
                      <a:pt x="120917" y="152000"/>
                    </a:cubicBezTo>
                    <a:cubicBezTo>
                      <a:pt x="118210" y="153611"/>
                      <a:pt x="122048" y="161852"/>
                      <a:pt x="123196" y="163548"/>
                    </a:cubicBezTo>
                    <a:cubicBezTo>
                      <a:pt x="124790" y="165913"/>
                      <a:pt x="127394" y="167746"/>
                      <a:pt x="130256" y="167781"/>
                    </a:cubicBezTo>
                    <a:cubicBezTo>
                      <a:pt x="130287" y="167781"/>
                      <a:pt x="130319" y="167782"/>
                      <a:pt x="130352" y="167782"/>
                    </a:cubicBezTo>
                    <a:cubicBezTo>
                      <a:pt x="131048" y="167782"/>
                      <a:pt x="131831" y="167599"/>
                      <a:pt x="132192" y="167010"/>
                    </a:cubicBezTo>
                    <a:cubicBezTo>
                      <a:pt x="132483" y="166496"/>
                      <a:pt x="132380" y="165827"/>
                      <a:pt x="132089" y="165313"/>
                    </a:cubicBezTo>
                    <a:cubicBezTo>
                      <a:pt x="131798" y="164799"/>
                      <a:pt x="131335" y="164405"/>
                      <a:pt x="130890" y="164011"/>
                    </a:cubicBezTo>
                    <a:cubicBezTo>
                      <a:pt x="127977" y="161390"/>
                      <a:pt x="125664" y="158100"/>
                      <a:pt x="124173" y="154484"/>
                    </a:cubicBezTo>
                    <a:cubicBezTo>
                      <a:pt x="123864" y="153765"/>
                      <a:pt x="123590" y="152994"/>
                      <a:pt x="123042" y="152445"/>
                    </a:cubicBezTo>
                    <a:cubicBezTo>
                      <a:pt x="122672" y="152064"/>
                      <a:pt x="122138" y="151807"/>
                      <a:pt x="121624" y="151807"/>
                    </a:cubicBezTo>
                    <a:close/>
                    <a:moveTo>
                      <a:pt x="12537" y="55280"/>
                    </a:moveTo>
                    <a:cubicBezTo>
                      <a:pt x="11158" y="55280"/>
                      <a:pt x="9778" y="55396"/>
                      <a:pt x="8413" y="55637"/>
                    </a:cubicBezTo>
                    <a:cubicBezTo>
                      <a:pt x="8584" y="62268"/>
                      <a:pt x="7762" y="68641"/>
                      <a:pt x="7248" y="75255"/>
                    </a:cubicBezTo>
                    <a:cubicBezTo>
                      <a:pt x="7059" y="77706"/>
                      <a:pt x="11429" y="77757"/>
                      <a:pt x="12782" y="77997"/>
                    </a:cubicBezTo>
                    <a:cubicBezTo>
                      <a:pt x="15507" y="78477"/>
                      <a:pt x="18334" y="80121"/>
                      <a:pt x="20064" y="82298"/>
                    </a:cubicBezTo>
                    <a:cubicBezTo>
                      <a:pt x="21298" y="83857"/>
                      <a:pt x="22069" y="85793"/>
                      <a:pt x="23457" y="87232"/>
                    </a:cubicBezTo>
                    <a:cubicBezTo>
                      <a:pt x="23964" y="87764"/>
                      <a:pt x="25753" y="88577"/>
                      <a:pt x="27033" y="88577"/>
                    </a:cubicBezTo>
                    <a:cubicBezTo>
                      <a:pt x="27484" y="88577"/>
                      <a:pt x="27872" y="88476"/>
                      <a:pt x="28118" y="88226"/>
                    </a:cubicBezTo>
                    <a:cubicBezTo>
                      <a:pt x="29018" y="87343"/>
                      <a:pt x="26584" y="83530"/>
                      <a:pt x="29562" y="83530"/>
                    </a:cubicBezTo>
                    <a:cubicBezTo>
                      <a:pt x="29589" y="83530"/>
                      <a:pt x="29615" y="83531"/>
                      <a:pt x="29643" y="83531"/>
                    </a:cubicBezTo>
                    <a:cubicBezTo>
                      <a:pt x="30328" y="83531"/>
                      <a:pt x="30876" y="84028"/>
                      <a:pt x="31373" y="84474"/>
                    </a:cubicBezTo>
                    <a:cubicBezTo>
                      <a:pt x="34800" y="87626"/>
                      <a:pt x="37799" y="89648"/>
                      <a:pt x="38141" y="94566"/>
                    </a:cubicBezTo>
                    <a:cubicBezTo>
                      <a:pt x="38244" y="96005"/>
                      <a:pt x="38655" y="97633"/>
                      <a:pt x="38432" y="99038"/>
                    </a:cubicBezTo>
                    <a:cubicBezTo>
                      <a:pt x="38261" y="100032"/>
                      <a:pt x="37644" y="101008"/>
                      <a:pt x="36668" y="101299"/>
                    </a:cubicBezTo>
                    <a:cubicBezTo>
                      <a:pt x="35965" y="101522"/>
                      <a:pt x="35194" y="101334"/>
                      <a:pt x="34474" y="101522"/>
                    </a:cubicBezTo>
                    <a:cubicBezTo>
                      <a:pt x="31630" y="102259"/>
                      <a:pt x="35245" y="112128"/>
                      <a:pt x="36188" y="113859"/>
                    </a:cubicBezTo>
                    <a:cubicBezTo>
                      <a:pt x="39049" y="119102"/>
                      <a:pt x="44155" y="124911"/>
                      <a:pt x="49347" y="127892"/>
                    </a:cubicBezTo>
                    <a:cubicBezTo>
                      <a:pt x="54197" y="130702"/>
                      <a:pt x="59789" y="131954"/>
                      <a:pt x="65414" y="131954"/>
                    </a:cubicBezTo>
                    <a:cubicBezTo>
                      <a:pt x="68294" y="131954"/>
                      <a:pt x="71184" y="131625"/>
                      <a:pt x="73986" y="131010"/>
                    </a:cubicBezTo>
                    <a:cubicBezTo>
                      <a:pt x="82262" y="129194"/>
                      <a:pt x="89870" y="125065"/>
                      <a:pt x="96792" y="120164"/>
                    </a:cubicBezTo>
                    <a:cubicBezTo>
                      <a:pt x="101744" y="116669"/>
                      <a:pt x="106405" y="112762"/>
                      <a:pt x="111682" y="109798"/>
                    </a:cubicBezTo>
                    <a:cubicBezTo>
                      <a:pt x="116187" y="107276"/>
                      <a:pt x="121249" y="105461"/>
                      <a:pt x="126364" y="105461"/>
                    </a:cubicBezTo>
                    <a:cubicBezTo>
                      <a:pt x="127261" y="105461"/>
                      <a:pt x="128159" y="105517"/>
                      <a:pt x="129056" y="105634"/>
                    </a:cubicBezTo>
                    <a:cubicBezTo>
                      <a:pt x="135396" y="106491"/>
                      <a:pt x="139303" y="110364"/>
                      <a:pt x="142233" y="115795"/>
                    </a:cubicBezTo>
                    <a:cubicBezTo>
                      <a:pt x="143449" y="118057"/>
                      <a:pt x="144700" y="120490"/>
                      <a:pt x="144374" y="123043"/>
                    </a:cubicBezTo>
                    <a:cubicBezTo>
                      <a:pt x="144186" y="124671"/>
                      <a:pt x="143055" y="126504"/>
                      <a:pt x="141564" y="127275"/>
                    </a:cubicBezTo>
                    <a:cubicBezTo>
                      <a:pt x="140622" y="127755"/>
                      <a:pt x="137246" y="127395"/>
                      <a:pt x="136801" y="128063"/>
                    </a:cubicBezTo>
                    <a:cubicBezTo>
                      <a:pt x="133717" y="132707"/>
                      <a:pt x="136047" y="139920"/>
                      <a:pt x="137863" y="144615"/>
                    </a:cubicBezTo>
                    <a:cubicBezTo>
                      <a:pt x="139988" y="150115"/>
                      <a:pt x="143243" y="155170"/>
                      <a:pt x="147219" y="159522"/>
                    </a:cubicBezTo>
                    <a:cubicBezTo>
                      <a:pt x="155340" y="168363"/>
                      <a:pt x="165689" y="173572"/>
                      <a:pt x="176313" y="178712"/>
                    </a:cubicBezTo>
                    <a:cubicBezTo>
                      <a:pt x="181676" y="181317"/>
                      <a:pt x="187142" y="183304"/>
                      <a:pt x="193070" y="184075"/>
                    </a:cubicBezTo>
                    <a:cubicBezTo>
                      <a:pt x="194979" y="184332"/>
                      <a:pt x="196903" y="184465"/>
                      <a:pt x="198826" y="184465"/>
                    </a:cubicBezTo>
                    <a:cubicBezTo>
                      <a:pt x="199855" y="184465"/>
                      <a:pt x="200885" y="184427"/>
                      <a:pt x="201912" y="184350"/>
                    </a:cubicBezTo>
                    <a:cubicBezTo>
                      <a:pt x="206161" y="184024"/>
                      <a:pt x="212381" y="183133"/>
                      <a:pt x="214454" y="178849"/>
                    </a:cubicBezTo>
                    <a:cubicBezTo>
                      <a:pt x="215808" y="176057"/>
                      <a:pt x="215242" y="172424"/>
                      <a:pt x="213100" y="170179"/>
                    </a:cubicBezTo>
                    <a:cubicBezTo>
                      <a:pt x="211147" y="168123"/>
                      <a:pt x="208303" y="167352"/>
                      <a:pt x="205493" y="166735"/>
                    </a:cubicBezTo>
                    <a:cubicBezTo>
                      <a:pt x="204893" y="166615"/>
                      <a:pt x="204310" y="166478"/>
                      <a:pt x="203728" y="166358"/>
                    </a:cubicBezTo>
                    <a:cubicBezTo>
                      <a:pt x="191974" y="163805"/>
                      <a:pt x="180905" y="158168"/>
                      <a:pt x="171926" y="150149"/>
                    </a:cubicBezTo>
                    <a:cubicBezTo>
                      <a:pt x="171095" y="149415"/>
                      <a:pt x="169943" y="148655"/>
                      <a:pt x="168944" y="148655"/>
                    </a:cubicBezTo>
                    <a:cubicBezTo>
                      <a:pt x="168522" y="148655"/>
                      <a:pt x="168128" y="148790"/>
                      <a:pt x="167797" y="149121"/>
                    </a:cubicBezTo>
                    <a:cubicBezTo>
                      <a:pt x="167352" y="149584"/>
                      <a:pt x="167232" y="150252"/>
                      <a:pt x="166906" y="150801"/>
                    </a:cubicBezTo>
                    <a:cubicBezTo>
                      <a:pt x="166366" y="151720"/>
                      <a:pt x="165309" y="152146"/>
                      <a:pt x="164228" y="152146"/>
                    </a:cubicBezTo>
                    <a:cubicBezTo>
                      <a:pt x="163696" y="152146"/>
                      <a:pt x="163159" y="152043"/>
                      <a:pt x="162674" y="151846"/>
                    </a:cubicBezTo>
                    <a:cubicBezTo>
                      <a:pt x="161217" y="151246"/>
                      <a:pt x="160121" y="150012"/>
                      <a:pt x="159093" y="148796"/>
                    </a:cubicBezTo>
                    <a:cubicBezTo>
                      <a:pt x="156214" y="145437"/>
                      <a:pt x="154192" y="141771"/>
                      <a:pt x="154981" y="137230"/>
                    </a:cubicBezTo>
                    <a:cubicBezTo>
                      <a:pt x="155118" y="136408"/>
                      <a:pt x="155477" y="135448"/>
                      <a:pt x="156300" y="135260"/>
                    </a:cubicBezTo>
                    <a:cubicBezTo>
                      <a:pt x="156395" y="135239"/>
                      <a:pt x="156491" y="135230"/>
                      <a:pt x="156586" y="135230"/>
                    </a:cubicBezTo>
                    <a:cubicBezTo>
                      <a:pt x="157062" y="135230"/>
                      <a:pt x="157539" y="135443"/>
                      <a:pt x="158025" y="135443"/>
                    </a:cubicBezTo>
                    <a:cubicBezTo>
                      <a:pt x="158089" y="135443"/>
                      <a:pt x="158154" y="135440"/>
                      <a:pt x="158219" y="135431"/>
                    </a:cubicBezTo>
                    <a:cubicBezTo>
                      <a:pt x="158836" y="135363"/>
                      <a:pt x="159350" y="134866"/>
                      <a:pt x="159590" y="134283"/>
                    </a:cubicBezTo>
                    <a:cubicBezTo>
                      <a:pt x="159812" y="133700"/>
                      <a:pt x="159830" y="133067"/>
                      <a:pt x="159812" y="132433"/>
                    </a:cubicBezTo>
                    <a:cubicBezTo>
                      <a:pt x="159573" y="124876"/>
                      <a:pt x="154809" y="119599"/>
                      <a:pt x="151142" y="113516"/>
                    </a:cubicBezTo>
                    <a:cubicBezTo>
                      <a:pt x="149069" y="110089"/>
                      <a:pt x="146276" y="107331"/>
                      <a:pt x="143004" y="104966"/>
                    </a:cubicBezTo>
                    <a:cubicBezTo>
                      <a:pt x="136921" y="100602"/>
                      <a:pt x="129496" y="98041"/>
                      <a:pt x="122005" y="98041"/>
                    </a:cubicBezTo>
                    <a:cubicBezTo>
                      <a:pt x="121203" y="98041"/>
                      <a:pt x="120400" y="98070"/>
                      <a:pt x="119598" y="98130"/>
                    </a:cubicBezTo>
                    <a:cubicBezTo>
                      <a:pt x="111082" y="98764"/>
                      <a:pt x="103132" y="102430"/>
                      <a:pt x="95473" y="106183"/>
                    </a:cubicBezTo>
                    <a:cubicBezTo>
                      <a:pt x="91018" y="108376"/>
                      <a:pt x="86580" y="110621"/>
                      <a:pt x="81954" y="112403"/>
                    </a:cubicBezTo>
                    <a:cubicBezTo>
                      <a:pt x="78955" y="113551"/>
                      <a:pt x="73901" y="114030"/>
                      <a:pt x="71896" y="116652"/>
                    </a:cubicBezTo>
                    <a:cubicBezTo>
                      <a:pt x="71262" y="117474"/>
                      <a:pt x="70851" y="118451"/>
                      <a:pt x="70114" y="119171"/>
                    </a:cubicBezTo>
                    <a:cubicBezTo>
                      <a:pt x="68709" y="120593"/>
                      <a:pt x="66516" y="120730"/>
                      <a:pt x="64511" y="120781"/>
                    </a:cubicBezTo>
                    <a:cubicBezTo>
                      <a:pt x="64326" y="120785"/>
                      <a:pt x="64139" y="120789"/>
                      <a:pt x="63950" y="120789"/>
                    </a:cubicBezTo>
                    <a:cubicBezTo>
                      <a:pt x="63317" y="120789"/>
                      <a:pt x="62672" y="120745"/>
                      <a:pt x="62078" y="120507"/>
                    </a:cubicBezTo>
                    <a:cubicBezTo>
                      <a:pt x="61324" y="120199"/>
                      <a:pt x="60656" y="119496"/>
                      <a:pt x="60673" y="118674"/>
                    </a:cubicBezTo>
                    <a:cubicBezTo>
                      <a:pt x="60690" y="118040"/>
                      <a:pt x="61084" y="117474"/>
                      <a:pt x="61136" y="116857"/>
                    </a:cubicBezTo>
                    <a:cubicBezTo>
                      <a:pt x="61187" y="115915"/>
                      <a:pt x="60433" y="115075"/>
                      <a:pt x="59542" y="114750"/>
                    </a:cubicBezTo>
                    <a:cubicBezTo>
                      <a:pt x="57383" y="113927"/>
                      <a:pt x="55361" y="113842"/>
                      <a:pt x="53185" y="112660"/>
                    </a:cubicBezTo>
                    <a:cubicBezTo>
                      <a:pt x="51249" y="111614"/>
                      <a:pt x="49484" y="110295"/>
                      <a:pt x="47976" y="108684"/>
                    </a:cubicBezTo>
                    <a:cubicBezTo>
                      <a:pt x="38347" y="98421"/>
                      <a:pt x="42185" y="81338"/>
                      <a:pt x="35588" y="68916"/>
                    </a:cubicBezTo>
                    <a:cubicBezTo>
                      <a:pt x="31184" y="60615"/>
                      <a:pt x="21875" y="55280"/>
                      <a:pt x="12537" y="55280"/>
                    </a:cubicBezTo>
                    <a:close/>
                  </a:path>
                </a:pathLst>
              </a:custGeom>
              <a:solidFill>
                <a:srgbClr val="FFFFFF">
                  <a:alpha val="314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036" name="Google Shape;3036;p33"/>
          <p:cNvSpPr txBox="1">
            <a:spLocks noGrp="1"/>
          </p:cNvSpPr>
          <p:nvPr>
            <p:ph type="title"/>
          </p:nvPr>
        </p:nvSpPr>
        <p:spPr>
          <a:xfrm>
            <a:off x="950967" y="719333"/>
            <a:ext cx="10290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037" name="Google Shape;3037;p33"/>
          <p:cNvSpPr/>
          <p:nvPr/>
        </p:nvSpPr>
        <p:spPr>
          <a:xfrm rot="10800000" flipH="1">
            <a:off x="11924092" y="5310569"/>
            <a:ext cx="38136" cy="48512"/>
          </a:xfrm>
          <a:custGeom>
            <a:avLst/>
            <a:gdLst/>
            <a:ahLst/>
            <a:cxnLst/>
            <a:rect l="l" t="t" r="r" b="b"/>
            <a:pathLst>
              <a:path w="261" h="332" extrusionOk="0">
                <a:moveTo>
                  <a:pt x="1" y="33"/>
                </a:moveTo>
                <a:lnTo>
                  <a:pt x="72" y="331"/>
                </a:lnTo>
                <a:cubicBezTo>
                  <a:pt x="144" y="292"/>
                  <a:pt x="215" y="247"/>
                  <a:pt x="234" y="176"/>
                </a:cubicBezTo>
                <a:cubicBezTo>
                  <a:pt x="260" y="98"/>
                  <a:pt x="208" y="1"/>
                  <a:pt x="131" y="14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038" name="Google Shape;3038;p33"/>
          <p:cNvGrpSpPr/>
          <p:nvPr/>
        </p:nvGrpSpPr>
        <p:grpSpPr>
          <a:xfrm>
            <a:off x="11449498" y="4241705"/>
            <a:ext cx="501333" cy="1471715"/>
            <a:chOff x="307123" y="3588954"/>
            <a:chExt cx="376000" cy="1103786"/>
          </a:xfrm>
        </p:grpSpPr>
        <p:sp>
          <p:nvSpPr>
            <p:cNvPr id="3039" name="Google Shape;3039;p33"/>
            <p:cNvSpPr/>
            <p:nvPr/>
          </p:nvSpPr>
          <p:spPr>
            <a:xfrm rot="10800000" flipH="1">
              <a:off x="307123" y="4119148"/>
              <a:ext cx="71122" cy="57644"/>
            </a:xfrm>
            <a:custGeom>
              <a:avLst/>
              <a:gdLst/>
              <a:ahLst/>
              <a:cxnLst/>
              <a:rect l="l" t="t" r="r" b="b"/>
              <a:pathLst>
                <a:path w="649" h="526" extrusionOk="0">
                  <a:moveTo>
                    <a:pt x="91" y="72"/>
                  </a:moveTo>
                  <a:cubicBezTo>
                    <a:pt x="32" y="214"/>
                    <a:pt x="0" y="370"/>
                    <a:pt x="6" y="525"/>
                  </a:cubicBezTo>
                  <a:cubicBezTo>
                    <a:pt x="182" y="512"/>
                    <a:pt x="357" y="461"/>
                    <a:pt x="512" y="370"/>
                  </a:cubicBezTo>
                  <a:cubicBezTo>
                    <a:pt x="551" y="344"/>
                    <a:pt x="590" y="318"/>
                    <a:pt x="610" y="273"/>
                  </a:cubicBezTo>
                  <a:cubicBezTo>
                    <a:pt x="648" y="195"/>
                    <a:pt x="597" y="91"/>
                    <a:pt x="519" y="46"/>
                  </a:cubicBezTo>
                  <a:cubicBezTo>
                    <a:pt x="434" y="0"/>
                    <a:pt x="344" y="0"/>
                    <a:pt x="253" y="0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0" name="Google Shape;3040;p33"/>
            <p:cNvSpPr/>
            <p:nvPr/>
          </p:nvSpPr>
          <p:spPr>
            <a:xfrm rot="10800000" flipH="1">
              <a:off x="338355" y="3588954"/>
              <a:ext cx="54136" cy="45589"/>
            </a:xfrm>
            <a:custGeom>
              <a:avLst/>
              <a:gdLst/>
              <a:ahLst/>
              <a:cxnLst/>
              <a:rect l="l" t="t" r="r" b="b"/>
              <a:pathLst>
                <a:path w="494" h="416" extrusionOk="0">
                  <a:moveTo>
                    <a:pt x="85" y="0"/>
                  </a:moveTo>
                  <a:cubicBezTo>
                    <a:pt x="59" y="110"/>
                    <a:pt x="26" y="227"/>
                    <a:pt x="0" y="344"/>
                  </a:cubicBezTo>
                  <a:cubicBezTo>
                    <a:pt x="91" y="376"/>
                    <a:pt x="188" y="415"/>
                    <a:pt x="279" y="402"/>
                  </a:cubicBezTo>
                  <a:cubicBezTo>
                    <a:pt x="376" y="396"/>
                    <a:pt x="474" y="324"/>
                    <a:pt x="487" y="227"/>
                  </a:cubicBezTo>
                  <a:cubicBezTo>
                    <a:pt x="493" y="130"/>
                    <a:pt x="376" y="39"/>
                    <a:pt x="299" y="91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1" name="Google Shape;3041;p33"/>
            <p:cNvSpPr/>
            <p:nvPr/>
          </p:nvSpPr>
          <p:spPr>
            <a:xfrm rot="10800000" flipH="1">
              <a:off x="363890" y="3949285"/>
              <a:ext cx="24328" cy="37809"/>
            </a:xfrm>
            <a:custGeom>
              <a:avLst/>
              <a:gdLst/>
              <a:ahLst/>
              <a:cxnLst/>
              <a:rect l="l" t="t" r="r" b="b"/>
              <a:pathLst>
                <a:path w="222" h="345" extrusionOk="0">
                  <a:moveTo>
                    <a:pt x="59" y="305"/>
                  </a:moveTo>
                  <a:cubicBezTo>
                    <a:pt x="20" y="208"/>
                    <a:pt x="1" y="104"/>
                    <a:pt x="7" y="1"/>
                  </a:cubicBezTo>
                  <a:cubicBezTo>
                    <a:pt x="156" y="14"/>
                    <a:pt x="221" y="254"/>
                    <a:pt x="98" y="344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2" name="Google Shape;3042;p33"/>
            <p:cNvSpPr/>
            <p:nvPr/>
          </p:nvSpPr>
          <p:spPr>
            <a:xfrm rot="10800000" flipH="1">
              <a:off x="341862" y="4086491"/>
              <a:ext cx="25753" cy="51288"/>
            </a:xfrm>
            <a:custGeom>
              <a:avLst/>
              <a:gdLst/>
              <a:ahLst/>
              <a:cxnLst/>
              <a:rect l="l" t="t" r="r" b="b"/>
              <a:pathLst>
                <a:path w="235" h="468" extrusionOk="0">
                  <a:moveTo>
                    <a:pt x="40" y="468"/>
                  </a:moveTo>
                  <a:cubicBezTo>
                    <a:pt x="1" y="312"/>
                    <a:pt x="20" y="144"/>
                    <a:pt x="85" y="1"/>
                  </a:cubicBezTo>
                  <a:cubicBezTo>
                    <a:pt x="176" y="33"/>
                    <a:pt x="234" y="124"/>
                    <a:pt x="234" y="221"/>
                  </a:cubicBezTo>
                  <a:cubicBezTo>
                    <a:pt x="228" y="312"/>
                    <a:pt x="156" y="396"/>
                    <a:pt x="72" y="422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3" name="Google Shape;3043;p33"/>
            <p:cNvSpPr/>
            <p:nvPr/>
          </p:nvSpPr>
          <p:spPr>
            <a:xfrm rot="10800000" flipH="1">
              <a:off x="501753" y="4294711"/>
              <a:ext cx="54136" cy="45589"/>
            </a:xfrm>
            <a:custGeom>
              <a:avLst/>
              <a:gdLst/>
              <a:ahLst/>
              <a:cxnLst/>
              <a:rect l="l" t="t" r="r" b="b"/>
              <a:pathLst>
                <a:path w="494" h="416" extrusionOk="0">
                  <a:moveTo>
                    <a:pt x="85" y="1"/>
                  </a:moveTo>
                  <a:cubicBezTo>
                    <a:pt x="59" y="117"/>
                    <a:pt x="27" y="228"/>
                    <a:pt x="1" y="344"/>
                  </a:cubicBezTo>
                  <a:cubicBezTo>
                    <a:pt x="92" y="377"/>
                    <a:pt x="189" y="416"/>
                    <a:pt x="280" y="403"/>
                  </a:cubicBezTo>
                  <a:cubicBezTo>
                    <a:pt x="377" y="396"/>
                    <a:pt x="474" y="325"/>
                    <a:pt x="487" y="228"/>
                  </a:cubicBezTo>
                  <a:cubicBezTo>
                    <a:pt x="494" y="130"/>
                    <a:pt x="377" y="40"/>
                    <a:pt x="299" y="91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4" name="Google Shape;3044;p33"/>
            <p:cNvSpPr/>
            <p:nvPr/>
          </p:nvSpPr>
          <p:spPr>
            <a:xfrm rot="10800000" flipH="1">
              <a:off x="506794" y="4456027"/>
              <a:ext cx="25643" cy="51288"/>
            </a:xfrm>
            <a:custGeom>
              <a:avLst/>
              <a:gdLst/>
              <a:ahLst/>
              <a:cxnLst/>
              <a:rect l="l" t="t" r="r" b="b"/>
              <a:pathLst>
                <a:path w="234" h="468" extrusionOk="0">
                  <a:moveTo>
                    <a:pt x="33" y="468"/>
                  </a:moveTo>
                  <a:cubicBezTo>
                    <a:pt x="0" y="312"/>
                    <a:pt x="13" y="143"/>
                    <a:pt x="85" y="1"/>
                  </a:cubicBezTo>
                  <a:cubicBezTo>
                    <a:pt x="169" y="33"/>
                    <a:pt x="234" y="124"/>
                    <a:pt x="227" y="221"/>
                  </a:cubicBezTo>
                  <a:cubicBezTo>
                    <a:pt x="227" y="312"/>
                    <a:pt x="156" y="396"/>
                    <a:pt x="65" y="422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5" name="Google Shape;3045;p33"/>
            <p:cNvSpPr/>
            <p:nvPr/>
          </p:nvSpPr>
          <p:spPr>
            <a:xfrm rot="10800000" flipH="1">
              <a:off x="536603" y="4410547"/>
              <a:ext cx="48438" cy="58411"/>
            </a:xfrm>
            <a:custGeom>
              <a:avLst/>
              <a:gdLst/>
              <a:ahLst/>
              <a:cxnLst/>
              <a:rect l="l" t="t" r="r" b="b"/>
              <a:pathLst>
                <a:path w="442" h="533" extrusionOk="0">
                  <a:moveTo>
                    <a:pt x="286" y="1"/>
                  </a:moveTo>
                  <a:cubicBezTo>
                    <a:pt x="163" y="27"/>
                    <a:pt x="52" y="118"/>
                    <a:pt x="27" y="241"/>
                  </a:cubicBezTo>
                  <a:cubicBezTo>
                    <a:pt x="1" y="358"/>
                    <a:pt x="85" y="500"/>
                    <a:pt x="202" y="513"/>
                  </a:cubicBezTo>
                  <a:cubicBezTo>
                    <a:pt x="325" y="533"/>
                    <a:pt x="442" y="384"/>
                    <a:pt x="383" y="273"/>
                  </a:cubicBezTo>
                  <a:cubicBezTo>
                    <a:pt x="318" y="241"/>
                    <a:pt x="260" y="215"/>
                    <a:pt x="195" y="183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6" name="Google Shape;3046;p33"/>
            <p:cNvSpPr/>
            <p:nvPr/>
          </p:nvSpPr>
          <p:spPr>
            <a:xfrm rot="10800000" flipH="1">
              <a:off x="636767" y="4499314"/>
              <a:ext cx="46356" cy="45589"/>
            </a:xfrm>
            <a:custGeom>
              <a:avLst/>
              <a:gdLst/>
              <a:ahLst/>
              <a:cxnLst/>
              <a:rect l="l" t="t" r="r" b="b"/>
              <a:pathLst>
                <a:path w="423" h="416" extrusionOk="0">
                  <a:moveTo>
                    <a:pt x="371" y="415"/>
                  </a:moveTo>
                  <a:cubicBezTo>
                    <a:pt x="280" y="337"/>
                    <a:pt x="118" y="350"/>
                    <a:pt x="59" y="246"/>
                  </a:cubicBezTo>
                  <a:cubicBezTo>
                    <a:pt x="1" y="130"/>
                    <a:pt x="163" y="0"/>
                    <a:pt x="280" y="52"/>
                  </a:cubicBezTo>
                  <a:cubicBezTo>
                    <a:pt x="397" y="110"/>
                    <a:pt x="422" y="272"/>
                    <a:pt x="364" y="389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7" name="Google Shape;3047;p33"/>
            <p:cNvSpPr/>
            <p:nvPr/>
          </p:nvSpPr>
          <p:spPr>
            <a:xfrm rot="10800000" flipH="1">
              <a:off x="450575" y="4657123"/>
              <a:ext cx="44164" cy="35617"/>
            </a:xfrm>
            <a:custGeom>
              <a:avLst/>
              <a:gdLst/>
              <a:ahLst/>
              <a:cxnLst/>
              <a:rect l="l" t="t" r="r" b="b"/>
              <a:pathLst>
                <a:path w="403" h="325" extrusionOk="0">
                  <a:moveTo>
                    <a:pt x="267" y="46"/>
                  </a:moveTo>
                  <a:cubicBezTo>
                    <a:pt x="176" y="110"/>
                    <a:pt x="92" y="175"/>
                    <a:pt x="1" y="234"/>
                  </a:cubicBezTo>
                  <a:cubicBezTo>
                    <a:pt x="72" y="311"/>
                    <a:pt x="195" y="324"/>
                    <a:pt x="280" y="273"/>
                  </a:cubicBezTo>
                  <a:cubicBezTo>
                    <a:pt x="364" y="221"/>
                    <a:pt x="403" y="104"/>
                    <a:pt x="371" y="7"/>
                  </a:cubicBezTo>
                  <a:lnTo>
                    <a:pt x="228" y="0"/>
                  </a:ln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8" name="Google Shape;3048;p33"/>
            <p:cNvSpPr/>
            <p:nvPr/>
          </p:nvSpPr>
          <p:spPr>
            <a:xfrm rot="10800000" flipH="1">
              <a:off x="527397" y="4655041"/>
              <a:ext cx="24219" cy="37699"/>
            </a:xfrm>
            <a:custGeom>
              <a:avLst/>
              <a:gdLst/>
              <a:ahLst/>
              <a:cxnLst/>
              <a:rect l="l" t="t" r="r" b="b"/>
              <a:pathLst>
                <a:path w="221" h="344" extrusionOk="0">
                  <a:moveTo>
                    <a:pt x="59" y="305"/>
                  </a:moveTo>
                  <a:cubicBezTo>
                    <a:pt x="20" y="208"/>
                    <a:pt x="0" y="104"/>
                    <a:pt x="7" y="0"/>
                  </a:cubicBezTo>
                  <a:cubicBezTo>
                    <a:pt x="156" y="13"/>
                    <a:pt x="221" y="253"/>
                    <a:pt x="98" y="344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049" name="Google Shape;3049;p33"/>
          <p:cNvSpPr/>
          <p:nvPr/>
        </p:nvSpPr>
        <p:spPr>
          <a:xfrm rot="-5400000">
            <a:off x="685513" y="4986612"/>
            <a:ext cx="38136" cy="48512"/>
          </a:xfrm>
          <a:custGeom>
            <a:avLst/>
            <a:gdLst/>
            <a:ahLst/>
            <a:cxnLst/>
            <a:rect l="l" t="t" r="r" b="b"/>
            <a:pathLst>
              <a:path w="261" h="332" extrusionOk="0">
                <a:moveTo>
                  <a:pt x="1" y="33"/>
                </a:moveTo>
                <a:lnTo>
                  <a:pt x="72" y="331"/>
                </a:lnTo>
                <a:cubicBezTo>
                  <a:pt x="144" y="292"/>
                  <a:pt x="215" y="247"/>
                  <a:pt x="234" y="176"/>
                </a:cubicBezTo>
                <a:cubicBezTo>
                  <a:pt x="260" y="98"/>
                  <a:pt x="208" y="1"/>
                  <a:pt x="131" y="14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050" name="Google Shape;3050;p33"/>
          <p:cNvGrpSpPr/>
          <p:nvPr/>
        </p:nvGrpSpPr>
        <p:grpSpPr>
          <a:xfrm rot="234973">
            <a:off x="598942" y="3703061"/>
            <a:ext cx="501351" cy="1471767"/>
            <a:chOff x="307123" y="3588954"/>
            <a:chExt cx="376000" cy="1103786"/>
          </a:xfrm>
        </p:grpSpPr>
        <p:sp>
          <p:nvSpPr>
            <p:cNvPr id="3051" name="Google Shape;3051;p33"/>
            <p:cNvSpPr/>
            <p:nvPr/>
          </p:nvSpPr>
          <p:spPr>
            <a:xfrm rot="10800000" flipH="1">
              <a:off x="307123" y="4119148"/>
              <a:ext cx="71122" cy="57644"/>
            </a:xfrm>
            <a:custGeom>
              <a:avLst/>
              <a:gdLst/>
              <a:ahLst/>
              <a:cxnLst/>
              <a:rect l="l" t="t" r="r" b="b"/>
              <a:pathLst>
                <a:path w="649" h="526" extrusionOk="0">
                  <a:moveTo>
                    <a:pt x="91" y="72"/>
                  </a:moveTo>
                  <a:cubicBezTo>
                    <a:pt x="32" y="214"/>
                    <a:pt x="0" y="370"/>
                    <a:pt x="6" y="525"/>
                  </a:cubicBezTo>
                  <a:cubicBezTo>
                    <a:pt x="182" y="512"/>
                    <a:pt x="357" y="461"/>
                    <a:pt x="512" y="370"/>
                  </a:cubicBezTo>
                  <a:cubicBezTo>
                    <a:pt x="551" y="344"/>
                    <a:pt x="590" y="318"/>
                    <a:pt x="610" y="273"/>
                  </a:cubicBezTo>
                  <a:cubicBezTo>
                    <a:pt x="648" y="195"/>
                    <a:pt x="597" y="91"/>
                    <a:pt x="519" y="46"/>
                  </a:cubicBezTo>
                  <a:cubicBezTo>
                    <a:pt x="434" y="0"/>
                    <a:pt x="344" y="0"/>
                    <a:pt x="253" y="0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2" name="Google Shape;3052;p33"/>
            <p:cNvSpPr/>
            <p:nvPr/>
          </p:nvSpPr>
          <p:spPr>
            <a:xfrm rot="10800000" flipH="1">
              <a:off x="338355" y="3588954"/>
              <a:ext cx="54136" cy="45589"/>
            </a:xfrm>
            <a:custGeom>
              <a:avLst/>
              <a:gdLst/>
              <a:ahLst/>
              <a:cxnLst/>
              <a:rect l="l" t="t" r="r" b="b"/>
              <a:pathLst>
                <a:path w="494" h="416" extrusionOk="0">
                  <a:moveTo>
                    <a:pt x="85" y="0"/>
                  </a:moveTo>
                  <a:cubicBezTo>
                    <a:pt x="59" y="110"/>
                    <a:pt x="26" y="227"/>
                    <a:pt x="0" y="344"/>
                  </a:cubicBezTo>
                  <a:cubicBezTo>
                    <a:pt x="91" y="376"/>
                    <a:pt x="188" y="415"/>
                    <a:pt x="279" y="402"/>
                  </a:cubicBezTo>
                  <a:cubicBezTo>
                    <a:pt x="376" y="396"/>
                    <a:pt x="474" y="324"/>
                    <a:pt x="487" y="227"/>
                  </a:cubicBezTo>
                  <a:cubicBezTo>
                    <a:pt x="493" y="130"/>
                    <a:pt x="376" y="39"/>
                    <a:pt x="299" y="91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3" name="Google Shape;3053;p33"/>
            <p:cNvSpPr/>
            <p:nvPr/>
          </p:nvSpPr>
          <p:spPr>
            <a:xfrm rot="10800000" flipH="1">
              <a:off x="363890" y="3949285"/>
              <a:ext cx="24328" cy="37809"/>
            </a:xfrm>
            <a:custGeom>
              <a:avLst/>
              <a:gdLst/>
              <a:ahLst/>
              <a:cxnLst/>
              <a:rect l="l" t="t" r="r" b="b"/>
              <a:pathLst>
                <a:path w="222" h="345" extrusionOk="0">
                  <a:moveTo>
                    <a:pt x="59" y="305"/>
                  </a:moveTo>
                  <a:cubicBezTo>
                    <a:pt x="20" y="208"/>
                    <a:pt x="1" y="104"/>
                    <a:pt x="7" y="1"/>
                  </a:cubicBezTo>
                  <a:cubicBezTo>
                    <a:pt x="156" y="14"/>
                    <a:pt x="221" y="254"/>
                    <a:pt x="98" y="344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4" name="Google Shape;3054;p33"/>
            <p:cNvSpPr/>
            <p:nvPr/>
          </p:nvSpPr>
          <p:spPr>
            <a:xfrm rot="10800000" flipH="1">
              <a:off x="341862" y="4086491"/>
              <a:ext cx="25753" cy="51288"/>
            </a:xfrm>
            <a:custGeom>
              <a:avLst/>
              <a:gdLst/>
              <a:ahLst/>
              <a:cxnLst/>
              <a:rect l="l" t="t" r="r" b="b"/>
              <a:pathLst>
                <a:path w="235" h="468" extrusionOk="0">
                  <a:moveTo>
                    <a:pt x="40" y="468"/>
                  </a:moveTo>
                  <a:cubicBezTo>
                    <a:pt x="1" y="312"/>
                    <a:pt x="20" y="144"/>
                    <a:pt x="85" y="1"/>
                  </a:cubicBezTo>
                  <a:cubicBezTo>
                    <a:pt x="176" y="33"/>
                    <a:pt x="234" y="124"/>
                    <a:pt x="234" y="221"/>
                  </a:cubicBezTo>
                  <a:cubicBezTo>
                    <a:pt x="228" y="312"/>
                    <a:pt x="156" y="396"/>
                    <a:pt x="72" y="422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5" name="Google Shape;3055;p33"/>
            <p:cNvSpPr/>
            <p:nvPr/>
          </p:nvSpPr>
          <p:spPr>
            <a:xfrm rot="10800000" flipH="1">
              <a:off x="501753" y="4294711"/>
              <a:ext cx="54136" cy="45589"/>
            </a:xfrm>
            <a:custGeom>
              <a:avLst/>
              <a:gdLst/>
              <a:ahLst/>
              <a:cxnLst/>
              <a:rect l="l" t="t" r="r" b="b"/>
              <a:pathLst>
                <a:path w="494" h="416" extrusionOk="0">
                  <a:moveTo>
                    <a:pt x="85" y="1"/>
                  </a:moveTo>
                  <a:cubicBezTo>
                    <a:pt x="59" y="117"/>
                    <a:pt x="27" y="228"/>
                    <a:pt x="1" y="344"/>
                  </a:cubicBezTo>
                  <a:cubicBezTo>
                    <a:pt x="92" y="377"/>
                    <a:pt x="189" y="416"/>
                    <a:pt x="280" y="403"/>
                  </a:cubicBezTo>
                  <a:cubicBezTo>
                    <a:pt x="377" y="396"/>
                    <a:pt x="474" y="325"/>
                    <a:pt x="487" y="228"/>
                  </a:cubicBezTo>
                  <a:cubicBezTo>
                    <a:pt x="494" y="130"/>
                    <a:pt x="377" y="40"/>
                    <a:pt x="299" y="91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6" name="Google Shape;3056;p33"/>
            <p:cNvSpPr/>
            <p:nvPr/>
          </p:nvSpPr>
          <p:spPr>
            <a:xfrm rot="10800000" flipH="1">
              <a:off x="506794" y="4456027"/>
              <a:ext cx="25643" cy="51288"/>
            </a:xfrm>
            <a:custGeom>
              <a:avLst/>
              <a:gdLst/>
              <a:ahLst/>
              <a:cxnLst/>
              <a:rect l="l" t="t" r="r" b="b"/>
              <a:pathLst>
                <a:path w="234" h="468" extrusionOk="0">
                  <a:moveTo>
                    <a:pt x="33" y="468"/>
                  </a:moveTo>
                  <a:cubicBezTo>
                    <a:pt x="0" y="312"/>
                    <a:pt x="13" y="143"/>
                    <a:pt x="85" y="1"/>
                  </a:cubicBezTo>
                  <a:cubicBezTo>
                    <a:pt x="169" y="33"/>
                    <a:pt x="234" y="124"/>
                    <a:pt x="227" y="221"/>
                  </a:cubicBezTo>
                  <a:cubicBezTo>
                    <a:pt x="227" y="312"/>
                    <a:pt x="156" y="396"/>
                    <a:pt x="65" y="422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7" name="Google Shape;3057;p33"/>
            <p:cNvSpPr/>
            <p:nvPr/>
          </p:nvSpPr>
          <p:spPr>
            <a:xfrm rot="10800000" flipH="1">
              <a:off x="536603" y="4410547"/>
              <a:ext cx="48438" cy="58411"/>
            </a:xfrm>
            <a:custGeom>
              <a:avLst/>
              <a:gdLst/>
              <a:ahLst/>
              <a:cxnLst/>
              <a:rect l="l" t="t" r="r" b="b"/>
              <a:pathLst>
                <a:path w="442" h="533" extrusionOk="0">
                  <a:moveTo>
                    <a:pt x="286" y="1"/>
                  </a:moveTo>
                  <a:cubicBezTo>
                    <a:pt x="163" y="27"/>
                    <a:pt x="52" y="118"/>
                    <a:pt x="27" y="241"/>
                  </a:cubicBezTo>
                  <a:cubicBezTo>
                    <a:pt x="1" y="358"/>
                    <a:pt x="85" y="500"/>
                    <a:pt x="202" y="513"/>
                  </a:cubicBezTo>
                  <a:cubicBezTo>
                    <a:pt x="325" y="533"/>
                    <a:pt x="442" y="384"/>
                    <a:pt x="383" y="273"/>
                  </a:cubicBezTo>
                  <a:cubicBezTo>
                    <a:pt x="318" y="241"/>
                    <a:pt x="260" y="215"/>
                    <a:pt x="195" y="183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8" name="Google Shape;3058;p33"/>
            <p:cNvSpPr/>
            <p:nvPr/>
          </p:nvSpPr>
          <p:spPr>
            <a:xfrm rot="10800000" flipH="1">
              <a:off x="636767" y="4499314"/>
              <a:ext cx="46356" cy="45589"/>
            </a:xfrm>
            <a:custGeom>
              <a:avLst/>
              <a:gdLst/>
              <a:ahLst/>
              <a:cxnLst/>
              <a:rect l="l" t="t" r="r" b="b"/>
              <a:pathLst>
                <a:path w="423" h="416" extrusionOk="0">
                  <a:moveTo>
                    <a:pt x="371" y="415"/>
                  </a:moveTo>
                  <a:cubicBezTo>
                    <a:pt x="280" y="337"/>
                    <a:pt x="118" y="350"/>
                    <a:pt x="59" y="246"/>
                  </a:cubicBezTo>
                  <a:cubicBezTo>
                    <a:pt x="1" y="130"/>
                    <a:pt x="163" y="0"/>
                    <a:pt x="280" y="52"/>
                  </a:cubicBezTo>
                  <a:cubicBezTo>
                    <a:pt x="397" y="110"/>
                    <a:pt x="422" y="272"/>
                    <a:pt x="364" y="389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9" name="Google Shape;3059;p33"/>
            <p:cNvSpPr/>
            <p:nvPr/>
          </p:nvSpPr>
          <p:spPr>
            <a:xfrm rot="10800000" flipH="1">
              <a:off x="450575" y="4657123"/>
              <a:ext cx="44164" cy="35617"/>
            </a:xfrm>
            <a:custGeom>
              <a:avLst/>
              <a:gdLst/>
              <a:ahLst/>
              <a:cxnLst/>
              <a:rect l="l" t="t" r="r" b="b"/>
              <a:pathLst>
                <a:path w="403" h="325" extrusionOk="0">
                  <a:moveTo>
                    <a:pt x="267" y="46"/>
                  </a:moveTo>
                  <a:cubicBezTo>
                    <a:pt x="176" y="110"/>
                    <a:pt x="92" y="175"/>
                    <a:pt x="1" y="234"/>
                  </a:cubicBezTo>
                  <a:cubicBezTo>
                    <a:pt x="72" y="311"/>
                    <a:pt x="195" y="324"/>
                    <a:pt x="280" y="273"/>
                  </a:cubicBezTo>
                  <a:cubicBezTo>
                    <a:pt x="364" y="221"/>
                    <a:pt x="403" y="104"/>
                    <a:pt x="371" y="7"/>
                  </a:cubicBezTo>
                  <a:lnTo>
                    <a:pt x="228" y="0"/>
                  </a:ln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0" name="Google Shape;3060;p33"/>
            <p:cNvSpPr/>
            <p:nvPr/>
          </p:nvSpPr>
          <p:spPr>
            <a:xfrm rot="10800000" flipH="1">
              <a:off x="527397" y="4655041"/>
              <a:ext cx="24219" cy="37699"/>
            </a:xfrm>
            <a:custGeom>
              <a:avLst/>
              <a:gdLst/>
              <a:ahLst/>
              <a:cxnLst/>
              <a:rect l="l" t="t" r="r" b="b"/>
              <a:pathLst>
                <a:path w="221" h="344" extrusionOk="0">
                  <a:moveTo>
                    <a:pt x="59" y="305"/>
                  </a:moveTo>
                  <a:cubicBezTo>
                    <a:pt x="20" y="208"/>
                    <a:pt x="0" y="104"/>
                    <a:pt x="7" y="0"/>
                  </a:cubicBezTo>
                  <a:cubicBezTo>
                    <a:pt x="156" y="13"/>
                    <a:pt x="221" y="253"/>
                    <a:pt x="98" y="344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3324140271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8">
  <p:cSld name="Title only 8">
    <p:spTree>
      <p:nvGrpSpPr>
        <p:cNvPr id="1" name="Shape 30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062" name="Google Shape;3062;p34"/>
          <p:cNvGrpSpPr/>
          <p:nvPr/>
        </p:nvGrpSpPr>
        <p:grpSpPr>
          <a:xfrm rot="10117966" flipH="1">
            <a:off x="-3686366" y="-3585957"/>
            <a:ext cx="17502883" cy="6405608"/>
            <a:chOff x="-1468125" y="3375299"/>
            <a:chExt cx="13126948" cy="4804128"/>
          </a:xfrm>
        </p:grpSpPr>
        <p:grpSp>
          <p:nvGrpSpPr>
            <p:cNvPr id="3063" name="Google Shape;3063;p34"/>
            <p:cNvGrpSpPr/>
            <p:nvPr/>
          </p:nvGrpSpPr>
          <p:grpSpPr>
            <a:xfrm>
              <a:off x="-1468125" y="3375299"/>
              <a:ext cx="13126601" cy="2410835"/>
              <a:chOff x="2617050" y="4134125"/>
              <a:chExt cx="6970000" cy="1332100"/>
            </a:xfrm>
          </p:grpSpPr>
          <p:sp>
            <p:nvSpPr>
              <p:cNvPr id="3064" name="Google Shape;3064;p34"/>
              <p:cNvSpPr/>
              <p:nvPr/>
            </p:nvSpPr>
            <p:spPr>
              <a:xfrm>
                <a:off x="2617050" y="4329925"/>
                <a:ext cx="6970000" cy="1136300"/>
              </a:xfrm>
              <a:custGeom>
                <a:avLst/>
                <a:gdLst/>
                <a:ahLst/>
                <a:cxnLst/>
                <a:rect l="l" t="t" r="r" b="b"/>
                <a:pathLst>
                  <a:path w="278800" h="45452" extrusionOk="0">
                    <a:moveTo>
                      <a:pt x="165875" y="0"/>
                    </a:moveTo>
                    <a:cubicBezTo>
                      <a:pt x="154970" y="0"/>
                      <a:pt x="146990" y="3265"/>
                      <a:pt x="139400" y="6905"/>
                    </a:cubicBezTo>
                    <a:cubicBezTo>
                      <a:pt x="129595" y="11604"/>
                      <a:pt x="118244" y="18055"/>
                      <a:pt x="102202" y="18055"/>
                    </a:cubicBezTo>
                    <a:cubicBezTo>
                      <a:pt x="92574" y="18055"/>
                      <a:pt x="81257" y="15732"/>
                      <a:pt x="67570" y="9311"/>
                    </a:cubicBezTo>
                    <a:cubicBezTo>
                      <a:pt x="52912" y="2430"/>
                      <a:pt x="39134" y="371"/>
                      <a:pt x="27892" y="371"/>
                    </a:cubicBezTo>
                    <a:cubicBezTo>
                      <a:pt x="11127" y="371"/>
                      <a:pt x="1" y="4950"/>
                      <a:pt x="1" y="4950"/>
                    </a:cubicBezTo>
                    <a:lnTo>
                      <a:pt x="1" y="45452"/>
                    </a:lnTo>
                    <a:lnTo>
                      <a:pt x="278799" y="45452"/>
                    </a:lnTo>
                    <a:lnTo>
                      <a:pt x="278799" y="8910"/>
                    </a:lnTo>
                    <a:cubicBezTo>
                      <a:pt x="278799" y="8910"/>
                      <a:pt x="261746" y="18308"/>
                      <a:pt x="239090" y="18308"/>
                    </a:cubicBezTo>
                    <a:cubicBezTo>
                      <a:pt x="229133" y="18308"/>
                      <a:pt x="218093" y="16493"/>
                      <a:pt x="206944" y="11266"/>
                    </a:cubicBezTo>
                    <a:cubicBezTo>
                      <a:pt x="189184" y="2935"/>
                      <a:pt x="176215" y="0"/>
                      <a:pt x="16587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65" name="Google Shape;3065;p34"/>
              <p:cNvSpPr/>
              <p:nvPr/>
            </p:nvSpPr>
            <p:spPr>
              <a:xfrm>
                <a:off x="2617050" y="4134125"/>
                <a:ext cx="6970000" cy="1332100"/>
              </a:xfrm>
              <a:custGeom>
                <a:avLst/>
                <a:gdLst/>
                <a:ahLst/>
                <a:cxnLst/>
                <a:rect l="l" t="t" r="r" b="b"/>
                <a:pathLst>
                  <a:path w="278800" h="53284" fill="none" extrusionOk="0">
                    <a:moveTo>
                      <a:pt x="1" y="12782"/>
                    </a:moveTo>
                    <a:cubicBezTo>
                      <a:pt x="1" y="12782"/>
                      <a:pt x="31054" y="0"/>
                      <a:pt x="67570" y="17143"/>
                    </a:cubicBezTo>
                    <a:cubicBezTo>
                      <a:pt x="104061" y="34261"/>
                      <a:pt x="123711" y="22256"/>
                      <a:pt x="139400" y="14737"/>
                    </a:cubicBezTo>
                    <a:cubicBezTo>
                      <a:pt x="154187" y="7645"/>
                      <a:pt x="170453" y="1980"/>
                      <a:pt x="206944" y="19098"/>
                    </a:cubicBezTo>
                    <a:cubicBezTo>
                      <a:pt x="243461" y="36216"/>
                      <a:pt x="278799" y="16742"/>
                      <a:pt x="278799" y="16742"/>
                    </a:cubicBezTo>
                    <a:lnTo>
                      <a:pt x="278799" y="53284"/>
                    </a:lnTo>
                    <a:lnTo>
                      <a:pt x="1" y="53284"/>
                    </a:lnTo>
                    <a:close/>
                  </a:path>
                </a:pathLst>
              </a:custGeom>
              <a:solidFill>
                <a:srgbClr val="C6E6E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066" name="Google Shape;3066;p34"/>
            <p:cNvGrpSpPr/>
            <p:nvPr/>
          </p:nvGrpSpPr>
          <p:grpSpPr>
            <a:xfrm>
              <a:off x="-1468125" y="4155762"/>
              <a:ext cx="13126948" cy="4023665"/>
              <a:chOff x="-264980" y="1186612"/>
              <a:chExt cx="8529531" cy="4611650"/>
            </a:xfrm>
          </p:grpSpPr>
          <p:sp>
            <p:nvSpPr>
              <p:cNvPr id="3067" name="Google Shape;3067;p34"/>
              <p:cNvSpPr/>
              <p:nvPr/>
            </p:nvSpPr>
            <p:spPr>
              <a:xfrm>
                <a:off x="-264980" y="1981153"/>
                <a:ext cx="8529531" cy="3569525"/>
              </a:xfrm>
              <a:custGeom>
                <a:avLst/>
                <a:gdLst/>
                <a:ahLst/>
                <a:cxnLst/>
                <a:rect l="l" t="t" r="r" b="b"/>
                <a:pathLst>
                  <a:path w="285579" h="142781" extrusionOk="0">
                    <a:moveTo>
                      <a:pt x="0" y="142780"/>
                    </a:moveTo>
                    <a:lnTo>
                      <a:pt x="285579" y="142780"/>
                    </a:lnTo>
                    <a:lnTo>
                      <a:pt x="28557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68" name="Google Shape;3068;p34"/>
              <p:cNvSpPr/>
              <p:nvPr/>
            </p:nvSpPr>
            <p:spPr>
              <a:xfrm>
                <a:off x="-132621" y="1186612"/>
                <a:ext cx="7847125" cy="4611650"/>
              </a:xfrm>
              <a:custGeom>
                <a:avLst/>
                <a:gdLst/>
                <a:ahLst/>
                <a:cxnLst/>
                <a:rect l="l" t="t" r="r" b="b"/>
                <a:pathLst>
                  <a:path w="313885" h="184466" extrusionOk="0">
                    <a:moveTo>
                      <a:pt x="186903" y="32588"/>
                    </a:moveTo>
                    <a:cubicBezTo>
                      <a:pt x="185661" y="32588"/>
                      <a:pt x="184432" y="32845"/>
                      <a:pt x="183424" y="33328"/>
                    </a:cubicBezTo>
                    <a:cubicBezTo>
                      <a:pt x="182824" y="33619"/>
                      <a:pt x="182224" y="34064"/>
                      <a:pt x="182070" y="34716"/>
                    </a:cubicBezTo>
                    <a:cubicBezTo>
                      <a:pt x="181847" y="35607"/>
                      <a:pt x="182601" y="36463"/>
                      <a:pt x="183458" y="36823"/>
                    </a:cubicBezTo>
                    <a:cubicBezTo>
                      <a:pt x="184093" y="37098"/>
                      <a:pt x="184787" y="37177"/>
                      <a:pt x="185487" y="37177"/>
                    </a:cubicBezTo>
                    <a:cubicBezTo>
                      <a:pt x="185921" y="37177"/>
                      <a:pt x="186356" y="37147"/>
                      <a:pt x="186782" y="37114"/>
                    </a:cubicBezTo>
                    <a:cubicBezTo>
                      <a:pt x="188495" y="36994"/>
                      <a:pt x="190192" y="36892"/>
                      <a:pt x="191888" y="36772"/>
                    </a:cubicBezTo>
                    <a:cubicBezTo>
                      <a:pt x="192111" y="36755"/>
                      <a:pt x="192316" y="36737"/>
                      <a:pt x="192488" y="36617"/>
                    </a:cubicBezTo>
                    <a:cubicBezTo>
                      <a:pt x="192933" y="36309"/>
                      <a:pt x="192762" y="35624"/>
                      <a:pt x="192471" y="35178"/>
                    </a:cubicBezTo>
                    <a:cubicBezTo>
                      <a:pt x="191343" y="33393"/>
                      <a:pt x="189103" y="32588"/>
                      <a:pt x="186903" y="32588"/>
                    </a:cubicBezTo>
                    <a:close/>
                    <a:moveTo>
                      <a:pt x="165701" y="35269"/>
                    </a:moveTo>
                    <a:cubicBezTo>
                      <a:pt x="165577" y="35269"/>
                      <a:pt x="165453" y="35278"/>
                      <a:pt x="165330" y="35298"/>
                    </a:cubicBezTo>
                    <a:cubicBezTo>
                      <a:pt x="164713" y="35401"/>
                      <a:pt x="164113" y="35915"/>
                      <a:pt x="164147" y="36549"/>
                    </a:cubicBezTo>
                    <a:cubicBezTo>
                      <a:pt x="164199" y="37251"/>
                      <a:pt x="164970" y="37646"/>
                      <a:pt x="165655" y="37834"/>
                    </a:cubicBezTo>
                    <a:cubicBezTo>
                      <a:pt x="166384" y="38032"/>
                      <a:pt x="167089" y="38113"/>
                      <a:pt x="167786" y="38113"/>
                    </a:cubicBezTo>
                    <a:cubicBezTo>
                      <a:pt x="168958" y="38113"/>
                      <a:pt x="170107" y="37884"/>
                      <a:pt x="171310" y="37594"/>
                    </a:cubicBezTo>
                    <a:cubicBezTo>
                      <a:pt x="172029" y="37423"/>
                      <a:pt x="174394" y="37080"/>
                      <a:pt x="173383" y="36103"/>
                    </a:cubicBezTo>
                    <a:cubicBezTo>
                      <a:pt x="173209" y="35938"/>
                      <a:pt x="172847" y="35891"/>
                      <a:pt x="172452" y="35891"/>
                    </a:cubicBezTo>
                    <a:cubicBezTo>
                      <a:pt x="171948" y="35891"/>
                      <a:pt x="171392" y="35966"/>
                      <a:pt x="171104" y="35966"/>
                    </a:cubicBezTo>
                    <a:cubicBezTo>
                      <a:pt x="171031" y="35967"/>
                      <a:pt x="170958" y="35968"/>
                      <a:pt x="170885" y="35968"/>
                    </a:cubicBezTo>
                    <a:cubicBezTo>
                      <a:pt x="169639" y="35968"/>
                      <a:pt x="168394" y="35828"/>
                      <a:pt x="167180" y="35521"/>
                    </a:cubicBezTo>
                    <a:cubicBezTo>
                      <a:pt x="166700" y="35411"/>
                      <a:pt x="166199" y="35269"/>
                      <a:pt x="165701" y="35269"/>
                    </a:cubicBezTo>
                    <a:close/>
                    <a:moveTo>
                      <a:pt x="313713" y="38948"/>
                    </a:moveTo>
                    <a:cubicBezTo>
                      <a:pt x="313713" y="38948"/>
                      <a:pt x="313713" y="38948"/>
                      <a:pt x="313713" y="38948"/>
                    </a:cubicBezTo>
                    <a:cubicBezTo>
                      <a:pt x="313713" y="38948"/>
                      <a:pt x="313713" y="38948"/>
                      <a:pt x="313713" y="38948"/>
                    </a:cubicBezTo>
                    <a:close/>
                    <a:moveTo>
                      <a:pt x="241084" y="36326"/>
                    </a:moveTo>
                    <a:cubicBezTo>
                      <a:pt x="239935" y="36326"/>
                      <a:pt x="240277" y="38504"/>
                      <a:pt x="240550" y="39085"/>
                    </a:cubicBezTo>
                    <a:cubicBezTo>
                      <a:pt x="240635" y="39256"/>
                      <a:pt x="240772" y="39462"/>
                      <a:pt x="240978" y="39496"/>
                    </a:cubicBezTo>
                    <a:cubicBezTo>
                      <a:pt x="240997" y="39499"/>
                      <a:pt x="241016" y="39500"/>
                      <a:pt x="241035" y="39500"/>
                    </a:cubicBezTo>
                    <a:cubicBezTo>
                      <a:pt x="241250" y="39500"/>
                      <a:pt x="241434" y="39327"/>
                      <a:pt x="241561" y="39153"/>
                    </a:cubicBezTo>
                    <a:cubicBezTo>
                      <a:pt x="242023" y="38519"/>
                      <a:pt x="242109" y="37628"/>
                      <a:pt x="241800" y="36909"/>
                    </a:cubicBezTo>
                    <a:cubicBezTo>
                      <a:pt x="241663" y="36617"/>
                      <a:pt x="241423" y="36326"/>
                      <a:pt x="241098" y="36326"/>
                    </a:cubicBezTo>
                    <a:cubicBezTo>
                      <a:pt x="241093" y="36326"/>
                      <a:pt x="241089" y="36326"/>
                      <a:pt x="241084" y="36326"/>
                    </a:cubicBezTo>
                    <a:close/>
                    <a:moveTo>
                      <a:pt x="245592" y="36203"/>
                    </a:moveTo>
                    <a:cubicBezTo>
                      <a:pt x="242312" y="36203"/>
                      <a:pt x="242535" y="42279"/>
                      <a:pt x="242983" y="44054"/>
                    </a:cubicBezTo>
                    <a:cubicBezTo>
                      <a:pt x="243120" y="44551"/>
                      <a:pt x="243360" y="45099"/>
                      <a:pt x="243891" y="45305"/>
                    </a:cubicBezTo>
                    <a:cubicBezTo>
                      <a:pt x="244007" y="45344"/>
                      <a:pt x="244125" y="45362"/>
                      <a:pt x="244243" y="45362"/>
                    </a:cubicBezTo>
                    <a:cubicBezTo>
                      <a:pt x="244785" y="45362"/>
                      <a:pt x="245330" y="44982"/>
                      <a:pt x="245724" y="44602"/>
                    </a:cubicBezTo>
                    <a:cubicBezTo>
                      <a:pt x="246667" y="43677"/>
                      <a:pt x="247420" y="42597"/>
                      <a:pt x="247917" y="41432"/>
                    </a:cubicBezTo>
                    <a:cubicBezTo>
                      <a:pt x="248329" y="40438"/>
                      <a:pt x="248586" y="39342"/>
                      <a:pt x="248294" y="38314"/>
                    </a:cubicBezTo>
                    <a:cubicBezTo>
                      <a:pt x="248003" y="37286"/>
                      <a:pt x="247095" y="36360"/>
                      <a:pt x="245930" y="36223"/>
                    </a:cubicBezTo>
                    <a:cubicBezTo>
                      <a:pt x="245813" y="36210"/>
                      <a:pt x="245700" y="36203"/>
                      <a:pt x="245592" y="36203"/>
                    </a:cubicBezTo>
                    <a:close/>
                    <a:moveTo>
                      <a:pt x="119637" y="55954"/>
                    </a:moveTo>
                    <a:cubicBezTo>
                      <a:pt x="118727" y="55954"/>
                      <a:pt x="117589" y="56186"/>
                      <a:pt x="117045" y="56253"/>
                    </a:cubicBezTo>
                    <a:cubicBezTo>
                      <a:pt x="116121" y="56363"/>
                      <a:pt x="115185" y="56437"/>
                      <a:pt x="114247" y="56437"/>
                    </a:cubicBezTo>
                    <a:cubicBezTo>
                      <a:pt x="113569" y="56437"/>
                      <a:pt x="112889" y="56398"/>
                      <a:pt x="112213" y="56305"/>
                    </a:cubicBezTo>
                    <a:cubicBezTo>
                      <a:pt x="111410" y="56200"/>
                      <a:pt x="110598" y="56003"/>
                      <a:pt x="109790" y="56003"/>
                    </a:cubicBezTo>
                    <a:cubicBezTo>
                      <a:pt x="109546" y="56003"/>
                      <a:pt x="109303" y="56021"/>
                      <a:pt x="109060" y="56065"/>
                    </a:cubicBezTo>
                    <a:cubicBezTo>
                      <a:pt x="107998" y="56236"/>
                      <a:pt x="106953" y="57042"/>
                      <a:pt x="106953" y="58104"/>
                    </a:cubicBezTo>
                    <a:cubicBezTo>
                      <a:pt x="106953" y="58875"/>
                      <a:pt x="107518" y="59577"/>
                      <a:pt x="108204" y="59937"/>
                    </a:cubicBezTo>
                    <a:cubicBezTo>
                      <a:pt x="108889" y="60280"/>
                      <a:pt x="109694" y="60366"/>
                      <a:pt x="110465" y="60383"/>
                    </a:cubicBezTo>
                    <a:cubicBezTo>
                      <a:pt x="110665" y="60390"/>
                      <a:pt x="110864" y="60393"/>
                      <a:pt x="111063" y="60393"/>
                    </a:cubicBezTo>
                    <a:cubicBezTo>
                      <a:pt x="113370" y="60393"/>
                      <a:pt x="115605" y="59942"/>
                      <a:pt x="117782" y="59200"/>
                    </a:cubicBezTo>
                    <a:cubicBezTo>
                      <a:pt x="118553" y="58926"/>
                      <a:pt x="119684" y="58652"/>
                      <a:pt x="120232" y="58001"/>
                    </a:cubicBezTo>
                    <a:cubicBezTo>
                      <a:pt x="121616" y="56346"/>
                      <a:pt x="120818" y="55954"/>
                      <a:pt x="119637" y="55954"/>
                    </a:cubicBezTo>
                    <a:close/>
                    <a:moveTo>
                      <a:pt x="91544" y="65004"/>
                    </a:moveTo>
                    <a:cubicBezTo>
                      <a:pt x="91762" y="65004"/>
                      <a:pt x="91982" y="65092"/>
                      <a:pt x="92183" y="65180"/>
                    </a:cubicBezTo>
                    <a:lnTo>
                      <a:pt x="100733" y="68813"/>
                    </a:lnTo>
                    <a:cubicBezTo>
                      <a:pt x="101281" y="69036"/>
                      <a:pt x="101881" y="69310"/>
                      <a:pt x="102087" y="69875"/>
                    </a:cubicBezTo>
                    <a:cubicBezTo>
                      <a:pt x="102309" y="70406"/>
                      <a:pt x="102070" y="71023"/>
                      <a:pt x="101658" y="71434"/>
                    </a:cubicBezTo>
                    <a:cubicBezTo>
                      <a:pt x="101247" y="71828"/>
                      <a:pt x="100699" y="72051"/>
                      <a:pt x="100168" y="72240"/>
                    </a:cubicBezTo>
                    <a:cubicBezTo>
                      <a:pt x="99100" y="72596"/>
                      <a:pt x="97958" y="72863"/>
                      <a:pt x="96839" y="72863"/>
                    </a:cubicBezTo>
                    <a:cubicBezTo>
                      <a:pt x="96180" y="72863"/>
                      <a:pt x="95530" y="72770"/>
                      <a:pt x="94907" y="72548"/>
                    </a:cubicBezTo>
                    <a:cubicBezTo>
                      <a:pt x="93417" y="72017"/>
                      <a:pt x="91875" y="70818"/>
                      <a:pt x="91361" y="69275"/>
                    </a:cubicBezTo>
                    <a:cubicBezTo>
                      <a:pt x="91121" y="68539"/>
                      <a:pt x="90504" y="65352"/>
                      <a:pt x="91309" y="65043"/>
                    </a:cubicBezTo>
                    <a:cubicBezTo>
                      <a:pt x="91387" y="65016"/>
                      <a:pt x="91465" y="65004"/>
                      <a:pt x="91544" y="65004"/>
                    </a:cubicBezTo>
                    <a:close/>
                    <a:moveTo>
                      <a:pt x="107475" y="69269"/>
                    </a:moveTo>
                    <a:cubicBezTo>
                      <a:pt x="107772" y="69269"/>
                      <a:pt x="108062" y="69293"/>
                      <a:pt x="108341" y="69344"/>
                    </a:cubicBezTo>
                    <a:cubicBezTo>
                      <a:pt x="108820" y="69430"/>
                      <a:pt x="109369" y="69652"/>
                      <a:pt x="109472" y="70132"/>
                    </a:cubicBezTo>
                    <a:cubicBezTo>
                      <a:pt x="109574" y="70629"/>
                      <a:pt x="109146" y="71075"/>
                      <a:pt x="108735" y="71383"/>
                    </a:cubicBezTo>
                    <a:cubicBezTo>
                      <a:pt x="107827" y="72085"/>
                      <a:pt x="106867" y="72719"/>
                      <a:pt x="105873" y="73268"/>
                    </a:cubicBezTo>
                    <a:cubicBezTo>
                      <a:pt x="105359" y="73542"/>
                      <a:pt x="104811" y="73816"/>
                      <a:pt x="104228" y="73850"/>
                    </a:cubicBezTo>
                    <a:cubicBezTo>
                      <a:pt x="104178" y="73853"/>
                      <a:pt x="104130" y="73854"/>
                      <a:pt x="104082" y="73854"/>
                    </a:cubicBezTo>
                    <a:cubicBezTo>
                      <a:pt x="102354" y="73854"/>
                      <a:pt x="102555" y="72058"/>
                      <a:pt x="103372" y="71057"/>
                    </a:cubicBezTo>
                    <a:cubicBezTo>
                      <a:pt x="104303" y="69912"/>
                      <a:pt x="105964" y="69269"/>
                      <a:pt x="107475" y="69269"/>
                    </a:cubicBezTo>
                    <a:close/>
                    <a:moveTo>
                      <a:pt x="194964" y="0"/>
                    </a:moveTo>
                    <a:cubicBezTo>
                      <a:pt x="176009" y="0"/>
                      <a:pt x="157059" y="5766"/>
                      <a:pt x="141838" y="17050"/>
                    </a:cubicBezTo>
                    <a:cubicBezTo>
                      <a:pt x="137401" y="20340"/>
                      <a:pt x="133237" y="24109"/>
                      <a:pt x="128319" y="26697"/>
                    </a:cubicBezTo>
                    <a:cubicBezTo>
                      <a:pt x="126210" y="27806"/>
                      <a:pt x="123759" y="28229"/>
                      <a:pt x="121263" y="28229"/>
                    </a:cubicBezTo>
                    <a:cubicBezTo>
                      <a:pt x="118632" y="28229"/>
                      <a:pt x="115950" y="27758"/>
                      <a:pt x="113567" y="27125"/>
                    </a:cubicBezTo>
                    <a:cubicBezTo>
                      <a:pt x="113009" y="26979"/>
                      <a:pt x="112398" y="26828"/>
                      <a:pt x="111827" y="26828"/>
                    </a:cubicBezTo>
                    <a:cubicBezTo>
                      <a:pt x="111327" y="26828"/>
                      <a:pt x="110858" y="26943"/>
                      <a:pt x="110483" y="27279"/>
                    </a:cubicBezTo>
                    <a:cubicBezTo>
                      <a:pt x="109489" y="28205"/>
                      <a:pt x="110123" y="29901"/>
                      <a:pt x="111048" y="30912"/>
                    </a:cubicBezTo>
                    <a:cubicBezTo>
                      <a:pt x="111956" y="31923"/>
                      <a:pt x="113173" y="32899"/>
                      <a:pt x="113207" y="34270"/>
                    </a:cubicBezTo>
                    <a:cubicBezTo>
                      <a:pt x="113258" y="35692"/>
                      <a:pt x="111888" y="36840"/>
                      <a:pt x="110465" y="37012"/>
                    </a:cubicBezTo>
                    <a:cubicBezTo>
                      <a:pt x="110318" y="37028"/>
                      <a:pt x="110172" y="37035"/>
                      <a:pt x="110025" y="37035"/>
                    </a:cubicBezTo>
                    <a:cubicBezTo>
                      <a:pt x="108772" y="37035"/>
                      <a:pt x="107545" y="36472"/>
                      <a:pt x="106456" y="35812"/>
                    </a:cubicBezTo>
                    <a:cubicBezTo>
                      <a:pt x="102772" y="33550"/>
                      <a:pt x="99979" y="29884"/>
                      <a:pt x="98780" y="25720"/>
                    </a:cubicBezTo>
                    <a:cubicBezTo>
                      <a:pt x="97426" y="21025"/>
                      <a:pt x="97717" y="15234"/>
                      <a:pt x="93794" y="12338"/>
                    </a:cubicBezTo>
                    <a:cubicBezTo>
                      <a:pt x="92425" y="11330"/>
                      <a:pt x="90755" y="10892"/>
                      <a:pt x="89054" y="10892"/>
                    </a:cubicBezTo>
                    <a:cubicBezTo>
                      <a:pt x="87689" y="10892"/>
                      <a:pt x="86304" y="11174"/>
                      <a:pt x="85038" y="11670"/>
                    </a:cubicBezTo>
                    <a:cubicBezTo>
                      <a:pt x="82194" y="12784"/>
                      <a:pt x="79966" y="15268"/>
                      <a:pt x="77653" y="17256"/>
                    </a:cubicBezTo>
                    <a:cubicBezTo>
                      <a:pt x="82862" y="18232"/>
                      <a:pt x="87026" y="22105"/>
                      <a:pt x="90435" y="26148"/>
                    </a:cubicBezTo>
                    <a:cubicBezTo>
                      <a:pt x="94770" y="31289"/>
                      <a:pt x="98711" y="37320"/>
                      <a:pt x="105308" y="39736"/>
                    </a:cubicBezTo>
                    <a:cubicBezTo>
                      <a:pt x="108011" y="40726"/>
                      <a:pt x="110831" y="41161"/>
                      <a:pt x="113678" y="41161"/>
                    </a:cubicBezTo>
                    <a:cubicBezTo>
                      <a:pt x="119404" y="41161"/>
                      <a:pt x="125237" y="39404"/>
                      <a:pt x="130444" y="36874"/>
                    </a:cubicBezTo>
                    <a:cubicBezTo>
                      <a:pt x="138257" y="33105"/>
                      <a:pt x="145163" y="27708"/>
                      <a:pt x="152787" y="23578"/>
                    </a:cubicBezTo>
                    <a:cubicBezTo>
                      <a:pt x="161671" y="18754"/>
                      <a:pt x="171739" y="15691"/>
                      <a:pt x="181795" y="15691"/>
                    </a:cubicBezTo>
                    <a:cubicBezTo>
                      <a:pt x="184598" y="15691"/>
                      <a:pt x="187400" y="15929"/>
                      <a:pt x="190175" y="16433"/>
                    </a:cubicBezTo>
                    <a:cubicBezTo>
                      <a:pt x="202888" y="18729"/>
                      <a:pt x="214797" y="27262"/>
                      <a:pt x="219269" y="39393"/>
                    </a:cubicBezTo>
                    <a:cubicBezTo>
                      <a:pt x="222490" y="48097"/>
                      <a:pt x="221736" y="57693"/>
                      <a:pt x="222627" y="66945"/>
                    </a:cubicBezTo>
                    <a:cubicBezTo>
                      <a:pt x="223518" y="76198"/>
                      <a:pt x="226808" y="86238"/>
                      <a:pt x="234981" y="90659"/>
                    </a:cubicBezTo>
                    <a:cubicBezTo>
                      <a:pt x="238802" y="92570"/>
                      <a:pt x="242921" y="93393"/>
                      <a:pt x="247073" y="93393"/>
                    </a:cubicBezTo>
                    <a:cubicBezTo>
                      <a:pt x="252715" y="93393"/>
                      <a:pt x="258417" y="91873"/>
                      <a:pt x="263510" y="89494"/>
                    </a:cubicBezTo>
                    <a:cubicBezTo>
                      <a:pt x="267982" y="87404"/>
                      <a:pt x="272214" y="84594"/>
                      <a:pt x="275812" y="81184"/>
                    </a:cubicBezTo>
                    <a:cubicBezTo>
                      <a:pt x="276960" y="80087"/>
                      <a:pt x="279873" y="77688"/>
                      <a:pt x="279188" y="75769"/>
                    </a:cubicBezTo>
                    <a:cubicBezTo>
                      <a:pt x="278840" y="74816"/>
                      <a:pt x="278303" y="74518"/>
                      <a:pt x="277680" y="74518"/>
                    </a:cubicBezTo>
                    <a:cubicBezTo>
                      <a:pt x="276647" y="74518"/>
                      <a:pt x="275379" y="75336"/>
                      <a:pt x="274351" y="75336"/>
                    </a:cubicBezTo>
                    <a:cubicBezTo>
                      <a:pt x="273984" y="75336"/>
                      <a:pt x="273647" y="75231"/>
                      <a:pt x="273362" y="74947"/>
                    </a:cubicBezTo>
                    <a:cubicBezTo>
                      <a:pt x="272608" y="74210"/>
                      <a:pt x="273276" y="72942"/>
                      <a:pt x="273996" y="72171"/>
                    </a:cubicBezTo>
                    <a:cubicBezTo>
                      <a:pt x="283831" y="61839"/>
                      <a:pt x="299852" y="55825"/>
                      <a:pt x="313885" y="55260"/>
                    </a:cubicBezTo>
                    <a:cubicBezTo>
                      <a:pt x="313559" y="53683"/>
                      <a:pt x="313079" y="52004"/>
                      <a:pt x="312720" y="50342"/>
                    </a:cubicBezTo>
                    <a:cubicBezTo>
                      <a:pt x="312463" y="49108"/>
                      <a:pt x="312274" y="47892"/>
                      <a:pt x="312257" y="46727"/>
                    </a:cubicBezTo>
                    <a:cubicBezTo>
                      <a:pt x="312257" y="46042"/>
                      <a:pt x="313180" y="38948"/>
                      <a:pt x="313711" y="38948"/>
                    </a:cubicBezTo>
                    <a:cubicBezTo>
                      <a:pt x="313712" y="38948"/>
                      <a:pt x="313713" y="38948"/>
                      <a:pt x="313713" y="38948"/>
                    </a:cubicBezTo>
                    <a:lnTo>
                      <a:pt x="313713" y="38948"/>
                    </a:lnTo>
                    <a:cubicBezTo>
                      <a:pt x="312991" y="38925"/>
                      <a:pt x="312268" y="38913"/>
                      <a:pt x="311545" y="38913"/>
                    </a:cubicBezTo>
                    <a:cubicBezTo>
                      <a:pt x="302581" y="38913"/>
                      <a:pt x="293613" y="40677"/>
                      <a:pt x="285305" y="44054"/>
                    </a:cubicBezTo>
                    <a:cubicBezTo>
                      <a:pt x="278725" y="46744"/>
                      <a:pt x="272591" y="50428"/>
                      <a:pt x="266063" y="53255"/>
                    </a:cubicBezTo>
                    <a:cubicBezTo>
                      <a:pt x="260682" y="55585"/>
                      <a:pt x="254871" y="57345"/>
                      <a:pt x="249052" y="57345"/>
                    </a:cubicBezTo>
                    <a:cubicBezTo>
                      <a:pt x="247810" y="57345"/>
                      <a:pt x="246568" y="57265"/>
                      <a:pt x="245330" y="57093"/>
                    </a:cubicBezTo>
                    <a:cubicBezTo>
                      <a:pt x="244772" y="57020"/>
                      <a:pt x="244194" y="56927"/>
                      <a:pt x="243630" y="56927"/>
                    </a:cubicBezTo>
                    <a:cubicBezTo>
                      <a:pt x="243139" y="56927"/>
                      <a:pt x="242658" y="56997"/>
                      <a:pt x="242212" y="57213"/>
                    </a:cubicBezTo>
                    <a:cubicBezTo>
                      <a:pt x="239761" y="58412"/>
                      <a:pt x="242623" y="64272"/>
                      <a:pt x="242640" y="66277"/>
                    </a:cubicBezTo>
                    <a:cubicBezTo>
                      <a:pt x="242657" y="68316"/>
                      <a:pt x="241955" y="70475"/>
                      <a:pt x="240310" y="71674"/>
                    </a:cubicBezTo>
                    <a:cubicBezTo>
                      <a:pt x="239441" y="72295"/>
                      <a:pt x="238402" y="72573"/>
                      <a:pt x="237338" y="72573"/>
                    </a:cubicBezTo>
                    <a:cubicBezTo>
                      <a:pt x="235905" y="72573"/>
                      <a:pt x="234428" y="72067"/>
                      <a:pt x="233267" y="71212"/>
                    </a:cubicBezTo>
                    <a:cubicBezTo>
                      <a:pt x="231246" y="69721"/>
                      <a:pt x="230012" y="67408"/>
                      <a:pt x="229087" y="65060"/>
                    </a:cubicBezTo>
                    <a:cubicBezTo>
                      <a:pt x="225694" y="56408"/>
                      <a:pt x="225934" y="46384"/>
                      <a:pt x="229738" y="37903"/>
                    </a:cubicBezTo>
                    <a:cubicBezTo>
                      <a:pt x="230920" y="35264"/>
                      <a:pt x="232959" y="32145"/>
                      <a:pt x="235581" y="30758"/>
                    </a:cubicBezTo>
                    <a:cubicBezTo>
                      <a:pt x="236502" y="30266"/>
                      <a:pt x="237563" y="29990"/>
                      <a:pt x="238607" y="29990"/>
                    </a:cubicBezTo>
                    <a:cubicBezTo>
                      <a:pt x="239601" y="29990"/>
                      <a:pt x="240579" y="30240"/>
                      <a:pt x="241406" y="30792"/>
                    </a:cubicBezTo>
                    <a:cubicBezTo>
                      <a:pt x="242398" y="31470"/>
                      <a:pt x="243279" y="32578"/>
                      <a:pt x="244463" y="32578"/>
                    </a:cubicBezTo>
                    <a:cubicBezTo>
                      <a:pt x="244506" y="32578"/>
                      <a:pt x="244549" y="32577"/>
                      <a:pt x="244593" y="32574"/>
                    </a:cubicBezTo>
                    <a:cubicBezTo>
                      <a:pt x="245416" y="32522"/>
                      <a:pt x="246118" y="31871"/>
                      <a:pt x="246444" y="31100"/>
                    </a:cubicBezTo>
                    <a:cubicBezTo>
                      <a:pt x="246769" y="30346"/>
                      <a:pt x="246804" y="29490"/>
                      <a:pt x="246769" y="28650"/>
                    </a:cubicBezTo>
                    <a:cubicBezTo>
                      <a:pt x="246529" y="22413"/>
                      <a:pt x="243377" y="16862"/>
                      <a:pt x="238870" y="12698"/>
                    </a:cubicBezTo>
                    <a:cubicBezTo>
                      <a:pt x="234878" y="8997"/>
                      <a:pt x="229806" y="6701"/>
                      <a:pt x="224666" y="4936"/>
                    </a:cubicBezTo>
                    <a:cubicBezTo>
                      <a:pt x="215138" y="1633"/>
                      <a:pt x="205050" y="0"/>
                      <a:pt x="194964" y="0"/>
                    </a:cubicBezTo>
                    <a:close/>
                    <a:moveTo>
                      <a:pt x="191845" y="39245"/>
                    </a:moveTo>
                    <a:cubicBezTo>
                      <a:pt x="190976" y="39245"/>
                      <a:pt x="190117" y="39387"/>
                      <a:pt x="189318" y="39736"/>
                    </a:cubicBezTo>
                    <a:cubicBezTo>
                      <a:pt x="187724" y="40438"/>
                      <a:pt x="186473" y="42152"/>
                      <a:pt x="186748" y="43882"/>
                    </a:cubicBezTo>
                    <a:cubicBezTo>
                      <a:pt x="187245" y="47087"/>
                      <a:pt x="191048" y="46607"/>
                      <a:pt x="193019" y="48629"/>
                    </a:cubicBezTo>
                    <a:cubicBezTo>
                      <a:pt x="194201" y="49845"/>
                      <a:pt x="195024" y="51353"/>
                      <a:pt x="195795" y="52861"/>
                    </a:cubicBezTo>
                    <a:cubicBezTo>
                      <a:pt x="196154" y="53563"/>
                      <a:pt x="196531" y="54300"/>
                      <a:pt x="197165" y="54746"/>
                    </a:cubicBezTo>
                    <a:cubicBezTo>
                      <a:pt x="197486" y="54965"/>
                      <a:pt x="197889" y="55093"/>
                      <a:pt x="198275" y="55093"/>
                    </a:cubicBezTo>
                    <a:cubicBezTo>
                      <a:pt x="198674" y="55093"/>
                      <a:pt x="199055" y="54956"/>
                      <a:pt x="199307" y="54643"/>
                    </a:cubicBezTo>
                    <a:cubicBezTo>
                      <a:pt x="199821" y="54026"/>
                      <a:pt x="199564" y="53101"/>
                      <a:pt x="199393" y="52312"/>
                    </a:cubicBezTo>
                    <a:cubicBezTo>
                      <a:pt x="199204" y="51507"/>
                      <a:pt x="199239" y="50462"/>
                      <a:pt x="199993" y="50154"/>
                    </a:cubicBezTo>
                    <a:cubicBezTo>
                      <a:pt x="200122" y="50101"/>
                      <a:pt x="200254" y="50078"/>
                      <a:pt x="200386" y="50078"/>
                    </a:cubicBezTo>
                    <a:cubicBezTo>
                      <a:pt x="200817" y="50078"/>
                      <a:pt x="201254" y="50320"/>
                      <a:pt x="201620" y="50582"/>
                    </a:cubicBezTo>
                    <a:cubicBezTo>
                      <a:pt x="204088" y="52432"/>
                      <a:pt x="205270" y="55928"/>
                      <a:pt x="204585" y="58926"/>
                    </a:cubicBezTo>
                    <a:cubicBezTo>
                      <a:pt x="204208" y="60554"/>
                      <a:pt x="203334" y="62011"/>
                      <a:pt x="202803" y="63587"/>
                    </a:cubicBezTo>
                    <a:cubicBezTo>
                      <a:pt x="202374" y="64838"/>
                      <a:pt x="202169" y="66123"/>
                      <a:pt x="202117" y="67425"/>
                    </a:cubicBezTo>
                    <a:cubicBezTo>
                      <a:pt x="202032" y="69241"/>
                      <a:pt x="202203" y="71075"/>
                      <a:pt x="202408" y="72857"/>
                    </a:cubicBezTo>
                    <a:cubicBezTo>
                      <a:pt x="202717" y="75786"/>
                      <a:pt x="202546" y="78836"/>
                      <a:pt x="202974" y="81715"/>
                    </a:cubicBezTo>
                    <a:cubicBezTo>
                      <a:pt x="203659" y="86358"/>
                      <a:pt x="205081" y="91910"/>
                      <a:pt x="209622" y="94206"/>
                    </a:cubicBezTo>
                    <a:cubicBezTo>
                      <a:pt x="210122" y="94456"/>
                      <a:pt x="210699" y="94658"/>
                      <a:pt x="211246" y="94658"/>
                    </a:cubicBezTo>
                    <a:cubicBezTo>
                      <a:pt x="211561" y="94658"/>
                      <a:pt x="211866" y="94591"/>
                      <a:pt x="212141" y="94429"/>
                    </a:cubicBezTo>
                    <a:cubicBezTo>
                      <a:pt x="213443" y="93658"/>
                      <a:pt x="212963" y="91704"/>
                      <a:pt x="212449" y="90299"/>
                    </a:cubicBezTo>
                    <a:cubicBezTo>
                      <a:pt x="210239" y="84337"/>
                      <a:pt x="210016" y="77860"/>
                      <a:pt x="209828" y="71520"/>
                    </a:cubicBezTo>
                    <a:cubicBezTo>
                      <a:pt x="209639" y="65163"/>
                      <a:pt x="209434" y="58686"/>
                      <a:pt x="207275" y="52724"/>
                    </a:cubicBezTo>
                    <a:cubicBezTo>
                      <a:pt x="205116" y="46744"/>
                      <a:pt x="200609" y="41261"/>
                      <a:pt x="194475" y="39616"/>
                    </a:cubicBezTo>
                    <a:cubicBezTo>
                      <a:pt x="193621" y="39392"/>
                      <a:pt x="192727" y="39245"/>
                      <a:pt x="191845" y="39245"/>
                    </a:cubicBezTo>
                    <a:close/>
                    <a:moveTo>
                      <a:pt x="226066" y="97655"/>
                    </a:moveTo>
                    <a:cubicBezTo>
                      <a:pt x="225971" y="97655"/>
                      <a:pt x="225875" y="97659"/>
                      <a:pt x="225780" y="97667"/>
                    </a:cubicBezTo>
                    <a:cubicBezTo>
                      <a:pt x="224358" y="97787"/>
                      <a:pt x="223107" y="98712"/>
                      <a:pt x="221685" y="98764"/>
                    </a:cubicBezTo>
                    <a:cubicBezTo>
                      <a:pt x="221633" y="98766"/>
                      <a:pt x="221581" y="98767"/>
                      <a:pt x="221530" y="98767"/>
                    </a:cubicBezTo>
                    <a:cubicBezTo>
                      <a:pt x="220388" y="98767"/>
                      <a:pt x="219303" y="98241"/>
                      <a:pt x="218172" y="98061"/>
                    </a:cubicBezTo>
                    <a:cubicBezTo>
                      <a:pt x="217824" y="98001"/>
                      <a:pt x="217516" y="97973"/>
                      <a:pt x="217247" y="97973"/>
                    </a:cubicBezTo>
                    <a:cubicBezTo>
                      <a:pt x="214369" y="97973"/>
                      <a:pt x="215847" y="101179"/>
                      <a:pt x="217555" y="102636"/>
                    </a:cubicBezTo>
                    <a:cubicBezTo>
                      <a:pt x="219434" y="104260"/>
                      <a:pt x="222066" y="105188"/>
                      <a:pt x="224574" y="105188"/>
                    </a:cubicBezTo>
                    <a:cubicBezTo>
                      <a:pt x="224765" y="105188"/>
                      <a:pt x="224956" y="105183"/>
                      <a:pt x="225146" y="105172"/>
                    </a:cubicBezTo>
                    <a:cubicBezTo>
                      <a:pt x="227853" y="105035"/>
                      <a:pt x="230749" y="103236"/>
                      <a:pt x="229566" y="100066"/>
                    </a:cubicBezTo>
                    <a:cubicBezTo>
                      <a:pt x="229035" y="98648"/>
                      <a:pt x="227564" y="97655"/>
                      <a:pt x="226066" y="97655"/>
                    </a:cubicBezTo>
                    <a:close/>
                    <a:moveTo>
                      <a:pt x="174177" y="95468"/>
                    </a:moveTo>
                    <a:cubicBezTo>
                      <a:pt x="174231" y="95468"/>
                      <a:pt x="174287" y="95475"/>
                      <a:pt x="174342" y="95491"/>
                    </a:cubicBezTo>
                    <a:cubicBezTo>
                      <a:pt x="174736" y="95628"/>
                      <a:pt x="174839" y="96142"/>
                      <a:pt x="174856" y="96553"/>
                    </a:cubicBezTo>
                    <a:cubicBezTo>
                      <a:pt x="175096" y="101882"/>
                      <a:pt x="173074" y="107022"/>
                      <a:pt x="172526" y="112283"/>
                    </a:cubicBezTo>
                    <a:cubicBezTo>
                      <a:pt x="172286" y="114613"/>
                      <a:pt x="171909" y="117954"/>
                      <a:pt x="172646" y="120164"/>
                    </a:cubicBezTo>
                    <a:cubicBezTo>
                      <a:pt x="172835" y="120747"/>
                      <a:pt x="172869" y="121535"/>
                      <a:pt x="172338" y="121844"/>
                    </a:cubicBezTo>
                    <a:cubicBezTo>
                      <a:pt x="172221" y="121908"/>
                      <a:pt x="172092" y="121936"/>
                      <a:pt x="171961" y="121936"/>
                    </a:cubicBezTo>
                    <a:cubicBezTo>
                      <a:pt x="171707" y="121936"/>
                      <a:pt x="171444" y="121830"/>
                      <a:pt x="171241" y="121672"/>
                    </a:cubicBezTo>
                    <a:cubicBezTo>
                      <a:pt x="169648" y="120404"/>
                      <a:pt x="169168" y="115692"/>
                      <a:pt x="168979" y="113808"/>
                    </a:cubicBezTo>
                    <a:cubicBezTo>
                      <a:pt x="168928" y="113362"/>
                      <a:pt x="168859" y="112865"/>
                      <a:pt x="168482" y="112608"/>
                    </a:cubicBezTo>
                    <a:cubicBezTo>
                      <a:pt x="168351" y="112524"/>
                      <a:pt x="168204" y="112487"/>
                      <a:pt x="168053" y="112487"/>
                    </a:cubicBezTo>
                    <a:cubicBezTo>
                      <a:pt x="167714" y="112487"/>
                      <a:pt x="167360" y="112678"/>
                      <a:pt x="167146" y="112951"/>
                    </a:cubicBezTo>
                    <a:cubicBezTo>
                      <a:pt x="166746" y="113445"/>
                      <a:pt x="166548" y="114334"/>
                      <a:pt x="166087" y="114334"/>
                    </a:cubicBezTo>
                    <a:cubicBezTo>
                      <a:pt x="165876" y="114334"/>
                      <a:pt x="165610" y="114148"/>
                      <a:pt x="165244" y="113653"/>
                    </a:cubicBezTo>
                    <a:cubicBezTo>
                      <a:pt x="164661" y="112848"/>
                      <a:pt x="164593" y="111700"/>
                      <a:pt x="164799" y="110483"/>
                    </a:cubicBezTo>
                    <a:cubicBezTo>
                      <a:pt x="165175" y="108342"/>
                      <a:pt x="166461" y="105977"/>
                      <a:pt x="167369" y="104778"/>
                    </a:cubicBezTo>
                    <a:cubicBezTo>
                      <a:pt x="168739" y="103013"/>
                      <a:pt x="170333" y="102208"/>
                      <a:pt x="171241" y="99963"/>
                    </a:cubicBezTo>
                    <a:cubicBezTo>
                      <a:pt x="171824" y="98541"/>
                      <a:pt x="172320" y="97033"/>
                      <a:pt x="173383" y="95902"/>
                    </a:cubicBezTo>
                    <a:cubicBezTo>
                      <a:pt x="173600" y="95685"/>
                      <a:pt x="173878" y="95468"/>
                      <a:pt x="174177" y="95468"/>
                    </a:cubicBezTo>
                    <a:close/>
                    <a:moveTo>
                      <a:pt x="130119" y="120018"/>
                    </a:moveTo>
                    <a:cubicBezTo>
                      <a:pt x="129263" y="120018"/>
                      <a:pt x="128338" y="120505"/>
                      <a:pt x="128148" y="121330"/>
                    </a:cubicBezTo>
                    <a:cubicBezTo>
                      <a:pt x="127977" y="122135"/>
                      <a:pt x="128474" y="122923"/>
                      <a:pt x="129090" y="123471"/>
                    </a:cubicBezTo>
                    <a:cubicBezTo>
                      <a:pt x="130307" y="124585"/>
                      <a:pt x="131952" y="125099"/>
                      <a:pt x="133528" y="125579"/>
                    </a:cubicBezTo>
                    <a:cubicBezTo>
                      <a:pt x="133766" y="125658"/>
                      <a:pt x="134021" y="125726"/>
                      <a:pt x="134264" y="125726"/>
                    </a:cubicBezTo>
                    <a:cubicBezTo>
                      <a:pt x="134440" y="125726"/>
                      <a:pt x="134610" y="125690"/>
                      <a:pt x="134762" y="125596"/>
                    </a:cubicBezTo>
                    <a:cubicBezTo>
                      <a:pt x="135088" y="125373"/>
                      <a:pt x="135173" y="124928"/>
                      <a:pt x="135156" y="124534"/>
                    </a:cubicBezTo>
                    <a:cubicBezTo>
                      <a:pt x="135070" y="122495"/>
                      <a:pt x="132243" y="120199"/>
                      <a:pt x="130324" y="120027"/>
                    </a:cubicBezTo>
                    <a:cubicBezTo>
                      <a:pt x="130257" y="120021"/>
                      <a:pt x="130188" y="120018"/>
                      <a:pt x="130119" y="120018"/>
                    </a:cubicBezTo>
                    <a:close/>
                    <a:moveTo>
                      <a:pt x="210840" y="136685"/>
                    </a:moveTo>
                    <a:cubicBezTo>
                      <a:pt x="211675" y="136685"/>
                      <a:pt x="212561" y="136915"/>
                      <a:pt x="213083" y="137247"/>
                    </a:cubicBezTo>
                    <a:cubicBezTo>
                      <a:pt x="214334" y="138035"/>
                      <a:pt x="215328" y="139218"/>
                      <a:pt x="215876" y="140588"/>
                    </a:cubicBezTo>
                    <a:cubicBezTo>
                      <a:pt x="216047" y="141017"/>
                      <a:pt x="216167" y="141565"/>
                      <a:pt x="215859" y="141908"/>
                    </a:cubicBezTo>
                    <a:cubicBezTo>
                      <a:pt x="215678" y="142121"/>
                      <a:pt x="215398" y="142188"/>
                      <a:pt x="215105" y="142188"/>
                    </a:cubicBezTo>
                    <a:cubicBezTo>
                      <a:pt x="214926" y="142188"/>
                      <a:pt x="214743" y="142163"/>
                      <a:pt x="214574" y="142131"/>
                    </a:cubicBezTo>
                    <a:cubicBezTo>
                      <a:pt x="212998" y="141805"/>
                      <a:pt x="209399" y="140537"/>
                      <a:pt x="208868" y="138755"/>
                    </a:cubicBezTo>
                    <a:cubicBezTo>
                      <a:pt x="208412" y="137222"/>
                      <a:pt x="209565" y="136685"/>
                      <a:pt x="210840" y="136685"/>
                    </a:cubicBezTo>
                    <a:close/>
                    <a:moveTo>
                      <a:pt x="70904" y="145048"/>
                    </a:moveTo>
                    <a:cubicBezTo>
                      <a:pt x="70526" y="145048"/>
                      <a:pt x="70145" y="145110"/>
                      <a:pt x="69771" y="145180"/>
                    </a:cubicBezTo>
                    <a:lnTo>
                      <a:pt x="59611" y="146808"/>
                    </a:lnTo>
                    <a:cubicBezTo>
                      <a:pt x="58171" y="147048"/>
                      <a:pt x="55841" y="147785"/>
                      <a:pt x="56372" y="149772"/>
                    </a:cubicBezTo>
                    <a:cubicBezTo>
                      <a:pt x="56749" y="151143"/>
                      <a:pt x="58428" y="151246"/>
                      <a:pt x="59611" y="151383"/>
                    </a:cubicBezTo>
                    <a:cubicBezTo>
                      <a:pt x="60218" y="151445"/>
                      <a:pt x="60828" y="151475"/>
                      <a:pt x="61437" y="151475"/>
                    </a:cubicBezTo>
                    <a:cubicBezTo>
                      <a:pt x="64905" y="151475"/>
                      <a:pt x="68365" y="150490"/>
                      <a:pt x="71279" y="148624"/>
                    </a:cubicBezTo>
                    <a:cubicBezTo>
                      <a:pt x="72187" y="148042"/>
                      <a:pt x="73147" y="147048"/>
                      <a:pt x="72753" y="146037"/>
                    </a:cubicBezTo>
                    <a:cubicBezTo>
                      <a:pt x="72547" y="145523"/>
                      <a:pt x="71999" y="145198"/>
                      <a:pt x="71433" y="145095"/>
                    </a:cubicBezTo>
                    <a:cubicBezTo>
                      <a:pt x="71258" y="145062"/>
                      <a:pt x="71082" y="145048"/>
                      <a:pt x="70904" y="145048"/>
                    </a:cubicBezTo>
                    <a:close/>
                    <a:moveTo>
                      <a:pt x="12493" y="120351"/>
                    </a:moveTo>
                    <a:cubicBezTo>
                      <a:pt x="12291" y="120351"/>
                      <a:pt x="12090" y="120363"/>
                      <a:pt x="11891" y="120387"/>
                    </a:cubicBezTo>
                    <a:cubicBezTo>
                      <a:pt x="7522" y="120935"/>
                      <a:pt x="6682" y="127841"/>
                      <a:pt x="6922" y="131199"/>
                    </a:cubicBezTo>
                    <a:cubicBezTo>
                      <a:pt x="6991" y="132124"/>
                      <a:pt x="7162" y="133067"/>
                      <a:pt x="7676" y="133820"/>
                    </a:cubicBezTo>
                    <a:cubicBezTo>
                      <a:pt x="8670" y="135225"/>
                      <a:pt x="10555" y="135568"/>
                      <a:pt x="12217" y="136048"/>
                    </a:cubicBezTo>
                    <a:cubicBezTo>
                      <a:pt x="15284" y="136939"/>
                      <a:pt x="18111" y="138704"/>
                      <a:pt x="20236" y="141085"/>
                    </a:cubicBezTo>
                    <a:cubicBezTo>
                      <a:pt x="22532" y="143638"/>
                      <a:pt x="24005" y="146808"/>
                      <a:pt x="25890" y="149687"/>
                    </a:cubicBezTo>
                    <a:cubicBezTo>
                      <a:pt x="29035" y="154461"/>
                      <a:pt x="33741" y="158185"/>
                      <a:pt x="39353" y="158185"/>
                    </a:cubicBezTo>
                    <a:cubicBezTo>
                      <a:pt x="40468" y="158185"/>
                      <a:pt x="41620" y="158038"/>
                      <a:pt x="42802" y="157723"/>
                    </a:cubicBezTo>
                    <a:cubicBezTo>
                      <a:pt x="43624" y="157517"/>
                      <a:pt x="44532" y="157072"/>
                      <a:pt x="44652" y="156249"/>
                    </a:cubicBezTo>
                    <a:cubicBezTo>
                      <a:pt x="44738" y="155650"/>
                      <a:pt x="44378" y="155101"/>
                      <a:pt x="44310" y="154519"/>
                    </a:cubicBezTo>
                    <a:cubicBezTo>
                      <a:pt x="44155" y="153388"/>
                      <a:pt x="45081" y="152377"/>
                      <a:pt x="46074" y="151863"/>
                    </a:cubicBezTo>
                    <a:cubicBezTo>
                      <a:pt x="47085" y="151332"/>
                      <a:pt x="48233" y="151092"/>
                      <a:pt x="49193" y="150492"/>
                    </a:cubicBezTo>
                    <a:cubicBezTo>
                      <a:pt x="50152" y="149892"/>
                      <a:pt x="50923" y="148727"/>
                      <a:pt x="50546" y="147648"/>
                    </a:cubicBezTo>
                    <a:cubicBezTo>
                      <a:pt x="50032" y="146226"/>
                      <a:pt x="48113" y="146140"/>
                      <a:pt x="46606" y="146037"/>
                    </a:cubicBezTo>
                    <a:cubicBezTo>
                      <a:pt x="43504" y="145814"/>
                      <a:pt x="40506" y="144409"/>
                      <a:pt x="38347" y="142165"/>
                    </a:cubicBezTo>
                    <a:cubicBezTo>
                      <a:pt x="37632" y="141408"/>
                      <a:pt x="36711" y="140491"/>
                      <a:pt x="35772" y="140491"/>
                    </a:cubicBezTo>
                    <a:cubicBezTo>
                      <a:pt x="35562" y="140491"/>
                      <a:pt x="35352" y="140537"/>
                      <a:pt x="35143" y="140640"/>
                    </a:cubicBezTo>
                    <a:cubicBezTo>
                      <a:pt x="34440" y="140983"/>
                      <a:pt x="34166" y="141925"/>
                      <a:pt x="34337" y="142696"/>
                    </a:cubicBezTo>
                    <a:cubicBezTo>
                      <a:pt x="34509" y="143467"/>
                      <a:pt x="35006" y="144135"/>
                      <a:pt x="35485" y="144752"/>
                    </a:cubicBezTo>
                    <a:cubicBezTo>
                      <a:pt x="36393" y="145934"/>
                      <a:pt x="37302" y="147100"/>
                      <a:pt x="38210" y="148265"/>
                    </a:cubicBezTo>
                    <a:cubicBezTo>
                      <a:pt x="38741" y="148967"/>
                      <a:pt x="39957" y="150081"/>
                      <a:pt x="38398" y="150321"/>
                    </a:cubicBezTo>
                    <a:cubicBezTo>
                      <a:pt x="38176" y="150355"/>
                      <a:pt x="37958" y="150372"/>
                      <a:pt x="37742" y="150372"/>
                    </a:cubicBezTo>
                    <a:cubicBezTo>
                      <a:pt x="33674" y="150372"/>
                      <a:pt x="30849" y="144446"/>
                      <a:pt x="29694" y="141257"/>
                    </a:cubicBezTo>
                    <a:cubicBezTo>
                      <a:pt x="28769" y="138738"/>
                      <a:pt x="28135" y="136099"/>
                      <a:pt x="27072" y="133632"/>
                    </a:cubicBezTo>
                    <a:cubicBezTo>
                      <a:pt x="26044" y="131199"/>
                      <a:pt x="24588" y="128937"/>
                      <a:pt x="22823" y="126967"/>
                    </a:cubicBezTo>
                    <a:cubicBezTo>
                      <a:pt x="20579" y="124446"/>
                      <a:pt x="16266" y="120351"/>
                      <a:pt x="12493" y="120351"/>
                    </a:cubicBezTo>
                    <a:close/>
                    <a:moveTo>
                      <a:pt x="107624" y="145462"/>
                    </a:moveTo>
                    <a:cubicBezTo>
                      <a:pt x="106768" y="145462"/>
                      <a:pt x="106234" y="145893"/>
                      <a:pt x="106679" y="147219"/>
                    </a:cubicBezTo>
                    <a:cubicBezTo>
                      <a:pt x="106936" y="147973"/>
                      <a:pt x="107553" y="148539"/>
                      <a:pt x="108101" y="149121"/>
                    </a:cubicBezTo>
                    <a:cubicBezTo>
                      <a:pt x="109146" y="150252"/>
                      <a:pt x="109968" y="151606"/>
                      <a:pt x="110500" y="153045"/>
                    </a:cubicBezTo>
                    <a:cubicBezTo>
                      <a:pt x="111134" y="154776"/>
                      <a:pt x="111356" y="156643"/>
                      <a:pt x="112110" y="158305"/>
                    </a:cubicBezTo>
                    <a:cubicBezTo>
                      <a:pt x="112679" y="159590"/>
                      <a:pt x="114578" y="161719"/>
                      <a:pt x="116103" y="161719"/>
                    </a:cubicBezTo>
                    <a:cubicBezTo>
                      <a:pt x="116369" y="161719"/>
                      <a:pt x="116623" y="161654"/>
                      <a:pt x="116857" y="161509"/>
                    </a:cubicBezTo>
                    <a:cubicBezTo>
                      <a:pt x="117114" y="161355"/>
                      <a:pt x="117336" y="161115"/>
                      <a:pt x="117525" y="160756"/>
                    </a:cubicBezTo>
                    <a:cubicBezTo>
                      <a:pt x="118810" y="158408"/>
                      <a:pt x="117148" y="153799"/>
                      <a:pt x="115966" y="151726"/>
                    </a:cubicBezTo>
                    <a:cubicBezTo>
                      <a:pt x="114869" y="149790"/>
                      <a:pt x="113207" y="147973"/>
                      <a:pt x="111339" y="146757"/>
                    </a:cubicBezTo>
                    <a:cubicBezTo>
                      <a:pt x="110724" y="146344"/>
                      <a:pt x="108846" y="145462"/>
                      <a:pt x="107624" y="145462"/>
                    </a:cubicBezTo>
                    <a:close/>
                    <a:moveTo>
                      <a:pt x="18259" y="22189"/>
                    </a:moveTo>
                    <a:cubicBezTo>
                      <a:pt x="12122" y="22189"/>
                      <a:pt x="5996" y="23792"/>
                      <a:pt x="754" y="27142"/>
                    </a:cubicBezTo>
                    <a:cubicBezTo>
                      <a:pt x="1508" y="32642"/>
                      <a:pt x="720" y="37543"/>
                      <a:pt x="0" y="43060"/>
                    </a:cubicBezTo>
                    <a:cubicBezTo>
                      <a:pt x="9955" y="41227"/>
                      <a:pt x="19653" y="40267"/>
                      <a:pt x="29728" y="39325"/>
                    </a:cubicBezTo>
                    <a:cubicBezTo>
                      <a:pt x="31744" y="39135"/>
                      <a:pt x="34037" y="38850"/>
                      <a:pt x="36296" y="38850"/>
                    </a:cubicBezTo>
                    <a:cubicBezTo>
                      <a:pt x="39126" y="38850"/>
                      <a:pt x="41903" y="39297"/>
                      <a:pt x="44018" y="40935"/>
                    </a:cubicBezTo>
                    <a:cubicBezTo>
                      <a:pt x="47531" y="43660"/>
                      <a:pt x="49793" y="48046"/>
                      <a:pt x="49724" y="52501"/>
                    </a:cubicBezTo>
                    <a:cubicBezTo>
                      <a:pt x="49707" y="53409"/>
                      <a:pt x="49501" y="54471"/>
                      <a:pt x="48696" y="54883"/>
                    </a:cubicBezTo>
                    <a:cubicBezTo>
                      <a:pt x="48474" y="54997"/>
                      <a:pt x="48258" y="55047"/>
                      <a:pt x="48045" y="55047"/>
                    </a:cubicBezTo>
                    <a:cubicBezTo>
                      <a:pt x="46759" y="55047"/>
                      <a:pt x="45598" y="53223"/>
                      <a:pt x="44172" y="52724"/>
                    </a:cubicBezTo>
                    <a:cubicBezTo>
                      <a:pt x="43922" y="52633"/>
                      <a:pt x="43672" y="52592"/>
                      <a:pt x="43427" y="52592"/>
                    </a:cubicBezTo>
                    <a:cubicBezTo>
                      <a:pt x="41625" y="52592"/>
                      <a:pt x="40075" y="54854"/>
                      <a:pt x="40437" y="56785"/>
                    </a:cubicBezTo>
                    <a:cubicBezTo>
                      <a:pt x="40831" y="58961"/>
                      <a:pt x="42682" y="60554"/>
                      <a:pt x="44464" y="61908"/>
                    </a:cubicBezTo>
                    <a:cubicBezTo>
                      <a:pt x="47514" y="64238"/>
                      <a:pt x="50684" y="66431"/>
                      <a:pt x="53956" y="68453"/>
                    </a:cubicBezTo>
                    <a:cubicBezTo>
                      <a:pt x="56321" y="69909"/>
                      <a:pt x="59696" y="71075"/>
                      <a:pt x="61410" y="73336"/>
                    </a:cubicBezTo>
                    <a:cubicBezTo>
                      <a:pt x="62712" y="75015"/>
                      <a:pt x="63157" y="77534"/>
                      <a:pt x="64048" y="79453"/>
                    </a:cubicBezTo>
                    <a:cubicBezTo>
                      <a:pt x="65436" y="82469"/>
                      <a:pt x="66995" y="85502"/>
                      <a:pt x="69326" y="87918"/>
                    </a:cubicBezTo>
                    <a:cubicBezTo>
                      <a:pt x="72564" y="91242"/>
                      <a:pt x="77105" y="93144"/>
                      <a:pt x="81714" y="93640"/>
                    </a:cubicBezTo>
                    <a:cubicBezTo>
                      <a:pt x="82858" y="93765"/>
                      <a:pt x="83996" y="93824"/>
                      <a:pt x="85125" y="93824"/>
                    </a:cubicBezTo>
                    <a:cubicBezTo>
                      <a:pt x="96781" y="93824"/>
                      <a:pt x="107567" y="87454"/>
                      <a:pt x="115846" y="79659"/>
                    </a:cubicBezTo>
                    <a:cubicBezTo>
                      <a:pt x="121586" y="74244"/>
                      <a:pt x="126880" y="68247"/>
                      <a:pt x="133443" y="63844"/>
                    </a:cubicBezTo>
                    <a:cubicBezTo>
                      <a:pt x="138474" y="60445"/>
                      <a:pt x="144498" y="58050"/>
                      <a:pt x="150480" y="58050"/>
                    </a:cubicBezTo>
                    <a:cubicBezTo>
                      <a:pt x="152279" y="58050"/>
                      <a:pt x="154074" y="58266"/>
                      <a:pt x="155837" y="58738"/>
                    </a:cubicBezTo>
                    <a:cubicBezTo>
                      <a:pt x="159812" y="59800"/>
                      <a:pt x="164079" y="63535"/>
                      <a:pt x="166872" y="66500"/>
                    </a:cubicBezTo>
                    <a:cubicBezTo>
                      <a:pt x="170282" y="70132"/>
                      <a:pt x="172646" y="74758"/>
                      <a:pt x="173451" y="79693"/>
                    </a:cubicBezTo>
                    <a:cubicBezTo>
                      <a:pt x="174291" y="84936"/>
                      <a:pt x="173349" y="90402"/>
                      <a:pt x="170950" y="95131"/>
                    </a:cubicBezTo>
                    <a:cubicBezTo>
                      <a:pt x="168482" y="99980"/>
                      <a:pt x="163651" y="103938"/>
                      <a:pt x="162503" y="109455"/>
                    </a:cubicBezTo>
                    <a:cubicBezTo>
                      <a:pt x="161389" y="114767"/>
                      <a:pt x="164901" y="121981"/>
                      <a:pt x="167249" y="126658"/>
                    </a:cubicBezTo>
                    <a:cubicBezTo>
                      <a:pt x="171926" y="136048"/>
                      <a:pt x="177941" y="145814"/>
                      <a:pt x="187159" y="151349"/>
                    </a:cubicBezTo>
                    <a:cubicBezTo>
                      <a:pt x="190500" y="153336"/>
                      <a:pt x="194150" y="154844"/>
                      <a:pt x="197954" y="155701"/>
                    </a:cubicBezTo>
                    <a:cubicBezTo>
                      <a:pt x="198882" y="155915"/>
                      <a:pt x="199783" y="155997"/>
                      <a:pt x="200670" y="155997"/>
                    </a:cubicBezTo>
                    <a:cubicBezTo>
                      <a:pt x="203554" y="155997"/>
                      <a:pt x="206281" y="155131"/>
                      <a:pt x="209248" y="155131"/>
                    </a:cubicBezTo>
                    <a:cubicBezTo>
                      <a:pt x="209597" y="155131"/>
                      <a:pt x="209950" y="155143"/>
                      <a:pt x="210307" y="155170"/>
                    </a:cubicBezTo>
                    <a:cubicBezTo>
                      <a:pt x="213049" y="155393"/>
                      <a:pt x="215585" y="156712"/>
                      <a:pt x="218018" y="157997"/>
                    </a:cubicBezTo>
                    <a:cubicBezTo>
                      <a:pt x="222119" y="160180"/>
                      <a:pt x="225383" y="162576"/>
                      <a:pt x="229824" y="162576"/>
                    </a:cubicBezTo>
                    <a:cubicBezTo>
                      <a:pt x="230263" y="162576"/>
                      <a:pt x="230713" y="162553"/>
                      <a:pt x="231177" y="162503"/>
                    </a:cubicBezTo>
                    <a:cubicBezTo>
                      <a:pt x="235820" y="162006"/>
                      <a:pt x="240173" y="161424"/>
                      <a:pt x="244542" y="159693"/>
                    </a:cubicBezTo>
                    <a:cubicBezTo>
                      <a:pt x="253041" y="156335"/>
                      <a:pt x="260477" y="150149"/>
                      <a:pt x="265035" y="142216"/>
                    </a:cubicBezTo>
                    <a:cubicBezTo>
                      <a:pt x="269181" y="135037"/>
                      <a:pt x="271049" y="126812"/>
                      <a:pt x="273311" y="118845"/>
                    </a:cubicBezTo>
                    <a:cubicBezTo>
                      <a:pt x="275589" y="110878"/>
                      <a:pt x="278485" y="102790"/>
                      <a:pt x="284174" y="96759"/>
                    </a:cubicBezTo>
                    <a:cubicBezTo>
                      <a:pt x="288386" y="92319"/>
                      <a:pt x="294484" y="89289"/>
                      <a:pt x="300462" y="89289"/>
                    </a:cubicBezTo>
                    <a:cubicBezTo>
                      <a:pt x="302583" y="89289"/>
                      <a:pt x="304688" y="89671"/>
                      <a:pt x="306688" y="90505"/>
                    </a:cubicBezTo>
                    <a:cubicBezTo>
                      <a:pt x="305917" y="90179"/>
                      <a:pt x="306620" y="84594"/>
                      <a:pt x="306089" y="83668"/>
                    </a:cubicBezTo>
                    <a:cubicBezTo>
                      <a:pt x="305530" y="82670"/>
                      <a:pt x="304622" y="82438"/>
                      <a:pt x="303613" y="82438"/>
                    </a:cubicBezTo>
                    <a:cubicBezTo>
                      <a:pt x="303012" y="82438"/>
                      <a:pt x="302374" y="82520"/>
                      <a:pt x="301754" y="82572"/>
                    </a:cubicBezTo>
                    <a:cubicBezTo>
                      <a:pt x="297504" y="82897"/>
                      <a:pt x="293443" y="84354"/>
                      <a:pt x="289742" y="86444"/>
                    </a:cubicBezTo>
                    <a:cubicBezTo>
                      <a:pt x="282118" y="90762"/>
                      <a:pt x="276035" y="97581"/>
                      <a:pt x="271015" y="104641"/>
                    </a:cubicBezTo>
                    <a:cubicBezTo>
                      <a:pt x="262704" y="116361"/>
                      <a:pt x="255165" y="129811"/>
                      <a:pt x="242160" y="135894"/>
                    </a:cubicBezTo>
                    <a:cubicBezTo>
                      <a:pt x="237639" y="138007"/>
                      <a:pt x="232962" y="139243"/>
                      <a:pt x="228369" y="139243"/>
                    </a:cubicBezTo>
                    <a:cubicBezTo>
                      <a:pt x="223354" y="139243"/>
                      <a:pt x="218439" y="137768"/>
                      <a:pt x="213940" y="134352"/>
                    </a:cubicBezTo>
                    <a:cubicBezTo>
                      <a:pt x="210890" y="132038"/>
                      <a:pt x="208234" y="129211"/>
                      <a:pt x="205081" y="127035"/>
                    </a:cubicBezTo>
                    <a:cubicBezTo>
                      <a:pt x="204605" y="126714"/>
                      <a:pt x="204004" y="126400"/>
                      <a:pt x="203458" y="126400"/>
                    </a:cubicBezTo>
                    <a:cubicBezTo>
                      <a:pt x="203218" y="126400"/>
                      <a:pt x="202989" y="126461"/>
                      <a:pt x="202785" y="126607"/>
                    </a:cubicBezTo>
                    <a:cubicBezTo>
                      <a:pt x="202083" y="127104"/>
                      <a:pt x="202237" y="128166"/>
                      <a:pt x="202443" y="128989"/>
                    </a:cubicBezTo>
                    <a:cubicBezTo>
                      <a:pt x="203025" y="131199"/>
                      <a:pt x="204550" y="134232"/>
                      <a:pt x="201535" y="135088"/>
                    </a:cubicBezTo>
                    <a:cubicBezTo>
                      <a:pt x="201211" y="135180"/>
                      <a:pt x="200885" y="135222"/>
                      <a:pt x="200561" y="135222"/>
                    </a:cubicBezTo>
                    <a:cubicBezTo>
                      <a:pt x="198154" y="135222"/>
                      <a:pt x="195783" y="132914"/>
                      <a:pt x="194304" y="131404"/>
                    </a:cubicBezTo>
                    <a:cubicBezTo>
                      <a:pt x="190534" y="127584"/>
                      <a:pt x="186919" y="123351"/>
                      <a:pt x="185377" y="118211"/>
                    </a:cubicBezTo>
                    <a:cubicBezTo>
                      <a:pt x="184931" y="116738"/>
                      <a:pt x="184674" y="115144"/>
                      <a:pt x="185188" y="113705"/>
                    </a:cubicBezTo>
                    <a:cubicBezTo>
                      <a:pt x="185652" y="112391"/>
                      <a:pt x="186910" y="111300"/>
                      <a:pt x="188246" y="111300"/>
                    </a:cubicBezTo>
                    <a:cubicBezTo>
                      <a:pt x="188392" y="111300"/>
                      <a:pt x="188538" y="111313"/>
                      <a:pt x="188684" y="111340"/>
                    </a:cubicBezTo>
                    <a:cubicBezTo>
                      <a:pt x="189215" y="111443"/>
                      <a:pt x="189712" y="111717"/>
                      <a:pt x="190243" y="111786"/>
                    </a:cubicBezTo>
                    <a:cubicBezTo>
                      <a:pt x="190349" y="111800"/>
                      <a:pt x="190454" y="111807"/>
                      <a:pt x="190556" y="111807"/>
                    </a:cubicBezTo>
                    <a:cubicBezTo>
                      <a:pt x="192493" y="111807"/>
                      <a:pt x="193649" y="109262"/>
                      <a:pt x="193567" y="107211"/>
                    </a:cubicBezTo>
                    <a:cubicBezTo>
                      <a:pt x="193207" y="97667"/>
                      <a:pt x="197200" y="88414"/>
                      <a:pt x="196891" y="78768"/>
                    </a:cubicBezTo>
                    <a:cubicBezTo>
                      <a:pt x="196480" y="66226"/>
                      <a:pt x="187587" y="55911"/>
                      <a:pt x="176518" y="50942"/>
                    </a:cubicBezTo>
                    <a:cubicBezTo>
                      <a:pt x="170810" y="48373"/>
                      <a:pt x="163349" y="47793"/>
                      <a:pt x="156874" y="47793"/>
                    </a:cubicBezTo>
                    <a:cubicBezTo>
                      <a:pt x="155964" y="47793"/>
                      <a:pt x="155073" y="47804"/>
                      <a:pt x="154209" y="47823"/>
                    </a:cubicBezTo>
                    <a:cubicBezTo>
                      <a:pt x="146825" y="47995"/>
                      <a:pt x="139457" y="49314"/>
                      <a:pt x="132500" y="51781"/>
                    </a:cubicBezTo>
                    <a:cubicBezTo>
                      <a:pt x="129570" y="52809"/>
                      <a:pt x="126315" y="54557"/>
                      <a:pt x="125921" y="57624"/>
                    </a:cubicBezTo>
                    <a:cubicBezTo>
                      <a:pt x="125818" y="58567"/>
                      <a:pt x="125989" y="59526"/>
                      <a:pt x="125835" y="60468"/>
                    </a:cubicBezTo>
                    <a:cubicBezTo>
                      <a:pt x="125561" y="62062"/>
                      <a:pt x="124310" y="63347"/>
                      <a:pt x="122871" y="64084"/>
                    </a:cubicBezTo>
                    <a:cubicBezTo>
                      <a:pt x="119012" y="66040"/>
                      <a:pt x="114165" y="66985"/>
                      <a:pt x="109333" y="66985"/>
                    </a:cubicBezTo>
                    <a:cubicBezTo>
                      <a:pt x="104724" y="66985"/>
                      <a:pt x="100129" y="66125"/>
                      <a:pt x="96415" y="64461"/>
                    </a:cubicBezTo>
                    <a:cubicBezTo>
                      <a:pt x="89476" y="61342"/>
                      <a:pt x="83770" y="55054"/>
                      <a:pt x="76214" y="54317"/>
                    </a:cubicBezTo>
                    <a:cubicBezTo>
                      <a:pt x="75676" y="54265"/>
                      <a:pt x="75137" y="54243"/>
                      <a:pt x="74596" y="54243"/>
                    </a:cubicBezTo>
                    <a:cubicBezTo>
                      <a:pt x="71170" y="54243"/>
                      <a:pt x="67692" y="55142"/>
                      <a:pt x="64318" y="55142"/>
                    </a:cubicBezTo>
                    <a:cubicBezTo>
                      <a:pt x="62945" y="55142"/>
                      <a:pt x="61590" y="54993"/>
                      <a:pt x="60262" y="54574"/>
                    </a:cubicBezTo>
                    <a:cubicBezTo>
                      <a:pt x="53048" y="52295"/>
                      <a:pt x="50546" y="43643"/>
                      <a:pt x="46571" y="37200"/>
                    </a:cubicBezTo>
                    <a:cubicBezTo>
                      <a:pt x="40602" y="27484"/>
                      <a:pt x="29414" y="22189"/>
                      <a:pt x="18259" y="22189"/>
                    </a:cubicBezTo>
                    <a:close/>
                    <a:moveTo>
                      <a:pt x="121624" y="151807"/>
                    </a:moveTo>
                    <a:cubicBezTo>
                      <a:pt x="121377" y="151807"/>
                      <a:pt x="121134" y="151866"/>
                      <a:pt x="120917" y="152000"/>
                    </a:cubicBezTo>
                    <a:cubicBezTo>
                      <a:pt x="118210" y="153611"/>
                      <a:pt x="122048" y="161852"/>
                      <a:pt x="123196" y="163548"/>
                    </a:cubicBezTo>
                    <a:cubicBezTo>
                      <a:pt x="124790" y="165913"/>
                      <a:pt x="127394" y="167746"/>
                      <a:pt x="130256" y="167781"/>
                    </a:cubicBezTo>
                    <a:cubicBezTo>
                      <a:pt x="130287" y="167781"/>
                      <a:pt x="130319" y="167782"/>
                      <a:pt x="130352" y="167782"/>
                    </a:cubicBezTo>
                    <a:cubicBezTo>
                      <a:pt x="131048" y="167782"/>
                      <a:pt x="131831" y="167599"/>
                      <a:pt x="132192" y="167010"/>
                    </a:cubicBezTo>
                    <a:cubicBezTo>
                      <a:pt x="132483" y="166496"/>
                      <a:pt x="132380" y="165827"/>
                      <a:pt x="132089" y="165313"/>
                    </a:cubicBezTo>
                    <a:cubicBezTo>
                      <a:pt x="131798" y="164799"/>
                      <a:pt x="131335" y="164405"/>
                      <a:pt x="130890" y="164011"/>
                    </a:cubicBezTo>
                    <a:cubicBezTo>
                      <a:pt x="127977" y="161390"/>
                      <a:pt x="125664" y="158100"/>
                      <a:pt x="124173" y="154484"/>
                    </a:cubicBezTo>
                    <a:cubicBezTo>
                      <a:pt x="123864" y="153765"/>
                      <a:pt x="123590" y="152994"/>
                      <a:pt x="123042" y="152445"/>
                    </a:cubicBezTo>
                    <a:cubicBezTo>
                      <a:pt x="122672" y="152064"/>
                      <a:pt x="122138" y="151807"/>
                      <a:pt x="121624" y="151807"/>
                    </a:cubicBezTo>
                    <a:close/>
                    <a:moveTo>
                      <a:pt x="12537" y="55280"/>
                    </a:moveTo>
                    <a:cubicBezTo>
                      <a:pt x="11158" y="55280"/>
                      <a:pt x="9778" y="55396"/>
                      <a:pt x="8413" y="55637"/>
                    </a:cubicBezTo>
                    <a:cubicBezTo>
                      <a:pt x="8584" y="62268"/>
                      <a:pt x="7762" y="68641"/>
                      <a:pt x="7248" y="75255"/>
                    </a:cubicBezTo>
                    <a:cubicBezTo>
                      <a:pt x="7059" y="77706"/>
                      <a:pt x="11429" y="77757"/>
                      <a:pt x="12782" y="77997"/>
                    </a:cubicBezTo>
                    <a:cubicBezTo>
                      <a:pt x="15507" y="78477"/>
                      <a:pt x="18334" y="80121"/>
                      <a:pt x="20064" y="82298"/>
                    </a:cubicBezTo>
                    <a:cubicBezTo>
                      <a:pt x="21298" y="83857"/>
                      <a:pt x="22069" y="85793"/>
                      <a:pt x="23457" y="87232"/>
                    </a:cubicBezTo>
                    <a:cubicBezTo>
                      <a:pt x="23964" y="87764"/>
                      <a:pt x="25753" y="88577"/>
                      <a:pt x="27033" y="88577"/>
                    </a:cubicBezTo>
                    <a:cubicBezTo>
                      <a:pt x="27484" y="88577"/>
                      <a:pt x="27872" y="88476"/>
                      <a:pt x="28118" y="88226"/>
                    </a:cubicBezTo>
                    <a:cubicBezTo>
                      <a:pt x="29018" y="87343"/>
                      <a:pt x="26584" y="83530"/>
                      <a:pt x="29562" y="83530"/>
                    </a:cubicBezTo>
                    <a:cubicBezTo>
                      <a:pt x="29589" y="83530"/>
                      <a:pt x="29615" y="83531"/>
                      <a:pt x="29643" y="83531"/>
                    </a:cubicBezTo>
                    <a:cubicBezTo>
                      <a:pt x="30328" y="83531"/>
                      <a:pt x="30876" y="84028"/>
                      <a:pt x="31373" y="84474"/>
                    </a:cubicBezTo>
                    <a:cubicBezTo>
                      <a:pt x="34800" y="87626"/>
                      <a:pt x="37799" y="89648"/>
                      <a:pt x="38141" y="94566"/>
                    </a:cubicBezTo>
                    <a:cubicBezTo>
                      <a:pt x="38244" y="96005"/>
                      <a:pt x="38655" y="97633"/>
                      <a:pt x="38432" y="99038"/>
                    </a:cubicBezTo>
                    <a:cubicBezTo>
                      <a:pt x="38261" y="100032"/>
                      <a:pt x="37644" y="101008"/>
                      <a:pt x="36668" y="101299"/>
                    </a:cubicBezTo>
                    <a:cubicBezTo>
                      <a:pt x="35965" y="101522"/>
                      <a:pt x="35194" y="101334"/>
                      <a:pt x="34474" y="101522"/>
                    </a:cubicBezTo>
                    <a:cubicBezTo>
                      <a:pt x="31630" y="102259"/>
                      <a:pt x="35245" y="112128"/>
                      <a:pt x="36188" y="113859"/>
                    </a:cubicBezTo>
                    <a:cubicBezTo>
                      <a:pt x="39049" y="119102"/>
                      <a:pt x="44155" y="124911"/>
                      <a:pt x="49347" y="127892"/>
                    </a:cubicBezTo>
                    <a:cubicBezTo>
                      <a:pt x="54197" y="130702"/>
                      <a:pt x="59789" y="131954"/>
                      <a:pt x="65414" y="131954"/>
                    </a:cubicBezTo>
                    <a:cubicBezTo>
                      <a:pt x="68294" y="131954"/>
                      <a:pt x="71184" y="131625"/>
                      <a:pt x="73986" y="131010"/>
                    </a:cubicBezTo>
                    <a:cubicBezTo>
                      <a:pt x="82262" y="129194"/>
                      <a:pt x="89870" y="125065"/>
                      <a:pt x="96792" y="120164"/>
                    </a:cubicBezTo>
                    <a:cubicBezTo>
                      <a:pt x="101744" y="116669"/>
                      <a:pt x="106405" y="112762"/>
                      <a:pt x="111682" y="109798"/>
                    </a:cubicBezTo>
                    <a:cubicBezTo>
                      <a:pt x="116187" y="107276"/>
                      <a:pt x="121249" y="105461"/>
                      <a:pt x="126364" y="105461"/>
                    </a:cubicBezTo>
                    <a:cubicBezTo>
                      <a:pt x="127261" y="105461"/>
                      <a:pt x="128159" y="105517"/>
                      <a:pt x="129056" y="105634"/>
                    </a:cubicBezTo>
                    <a:cubicBezTo>
                      <a:pt x="135396" y="106491"/>
                      <a:pt x="139303" y="110364"/>
                      <a:pt x="142233" y="115795"/>
                    </a:cubicBezTo>
                    <a:cubicBezTo>
                      <a:pt x="143449" y="118057"/>
                      <a:pt x="144700" y="120490"/>
                      <a:pt x="144374" y="123043"/>
                    </a:cubicBezTo>
                    <a:cubicBezTo>
                      <a:pt x="144186" y="124671"/>
                      <a:pt x="143055" y="126504"/>
                      <a:pt x="141564" y="127275"/>
                    </a:cubicBezTo>
                    <a:cubicBezTo>
                      <a:pt x="140622" y="127755"/>
                      <a:pt x="137246" y="127395"/>
                      <a:pt x="136801" y="128063"/>
                    </a:cubicBezTo>
                    <a:cubicBezTo>
                      <a:pt x="133717" y="132707"/>
                      <a:pt x="136047" y="139920"/>
                      <a:pt x="137863" y="144615"/>
                    </a:cubicBezTo>
                    <a:cubicBezTo>
                      <a:pt x="139988" y="150115"/>
                      <a:pt x="143243" y="155170"/>
                      <a:pt x="147219" y="159522"/>
                    </a:cubicBezTo>
                    <a:cubicBezTo>
                      <a:pt x="155340" y="168363"/>
                      <a:pt x="165689" y="173572"/>
                      <a:pt x="176313" y="178712"/>
                    </a:cubicBezTo>
                    <a:cubicBezTo>
                      <a:pt x="181676" y="181317"/>
                      <a:pt x="187142" y="183304"/>
                      <a:pt x="193070" y="184075"/>
                    </a:cubicBezTo>
                    <a:cubicBezTo>
                      <a:pt x="194979" y="184332"/>
                      <a:pt x="196903" y="184465"/>
                      <a:pt x="198826" y="184465"/>
                    </a:cubicBezTo>
                    <a:cubicBezTo>
                      <a:pt x="199855" y="184465"/>
                      <a:pt x="200885" y="184427"/>
                      <a:pt x="201912" y="184350"/>
                    </a:cubicBezTo>
                    <a:cubicBezTo>
                      <a:pt x="206161" y="184024"/>
                      <a:pt x="212381" y="183133"/>
                      <a:pt x="214454" y="178849"/>
                    </a:cubicBezTo>
                    <a:cubicBezTo>
                      <a:pt x="215808" y="176057"/>
                      <a:pt x="215242" y="172424"/>
                      <a:pt x="213100" y="170179"/>
                    </a:cubicBezTo>
                    <a:cubicBezTo>
                      <a:pt x="211147" y="168123"/>
                      <a:pt x="208303" y="167352"/>
                      <a:pt x="205493" y="166735"/>
                    </a:cubicBezTo>
                    <a:cubicBezTo>
                      <a:pt x="204893" y="166615"/>
                      <a:pt x="204310" y="166478"/>
                      <a:pt x="203728" y="166358"/>
                    </a:cubicBezTo>
                    <a:cubicBezTo>
                      <a:pt x="191974" y="163805"/>
                      <a:pt x="180905" y="158168"/>
                      <a:pt x="171926" y="150149"/>
                    </a:cubicBezTo>
                    <a:cubicBezTo>
                      <a:pt x="171095" y="149415"/>
                      <a:pt x="169943" y="148655"/>
                      <a:pt x="168944" y="148655"/>
                    </a:cubicBezTo>
                    <a:cubicBezTo>
                      <a:pt x="168522" y="148655"/>
                      <a:pt x="168128" y="148790"/>
                      <a:pt x="167797" y="149121"/>
                    </a:cubicBezTo>
                    <a:cubicBezTo>
                      <a:pt x="167352" y="149584"/>
                      <a:pt x="167232" y="150252"/>
                      <a:pt x="166906" y="150801"/>
                    </a:cubicBezTo>
                    <a:cubicBezTo>
                      <a:pt x="166366" y="151720"/>
                      <a:pt x="165309" y="152146"/>
                      <a:pt x="164228" y="152146"/>
                    </a:cubicBezTo>
                    <a:cubicBezTo>
                      <a:pt x="163696" y="152146"/>
                      <a:pt x="163159" y="152043"/>
                      <a:pt x="162674" y="151846"/>
                    </a:cubicBezTo>
                    <a:cubicBezTo>
                      <a:pt x="161217" y="151246"/>
                      <a:pt x="160121" y="150012"/>
                      <a:pt x="159093" y="148796"/>
                    </a:cubicBezTo>
                    <a:cubicBezTo>
                      <a:pt x="156214" y="145437"/>
                      <a:pt x="154192" y="141771"/>
                      <a:pt x="154981" y="137230"/>
                    </a:cubicBezTo>
                    <a:cubicBezTo>
                      <a:pt x="155118" y="136408"/>
                      <a:pt x="155477" y="135448"/>
                      <a:pt x="156300" y="135260"/>
                    </a:cubicBezTo>
                    <a:cubicBezTo>
                      <a:pt x="156395" y="135239"/>
                      <a:pt x="156491" y="135230"/>
                      <a:pt x="156586" y="135230"/>
                    </a:cubicBezTo>
                    <a:cubicBezTo>
                      <a:pt x="157062" y="135230"/>
                      <a:pt x="157539" y="135443"/>
                      <a:pt x="158025" y="135443"/>
                    </a:cubicBezTo>
                    <a:cubicBezTo>
                      <a:pt x="158089" y="135443"/>
                      <a:pt x="158154" y="135440"/>
                      <a:pt x="158219" y="135431"/>
                    </a:cubicBezTo>
                    <a:cubicBezTo>
                      <a:pt x="158836" y="135363"/>
                      <a:pt x="159350" y="134866"/>
                      <a:pt x="159590" y="134283"/>
                    </a:cubicBezTo>
                    <a:cubicBezTo>
                      <a:pt x="159812" y="133700"/>
                      <a:pt x="159830" y="133067"/>
                      <a:pt x="159812" y="132433"/>
                    </a:cubicBezTo>
                    <a:cubicBezTo>
                      <a:pt x="159573" y="124876"/>
                      <a:pt x="154809" y="119599"/>
                      <a:pt x="151142" y="113516"/>
                    </a:cubicBezTo>
                    <a:cubicBezTo>
                      <a:pt x="149069" y="110089"/>
                      <a:pt x="146276" y="107331"/>
                      <a:pt x="143004" y="104966"/>
                    </a:cubicBezTo>
                    <a:cubicBezTo>
                      <a:pt x="136921" y="100602"/>
                      <a:pt x="129496" y="98041"/>
                      <a:pt x="122005" y="98041"/>
                    </a:cubicBezTo>
                    <a:cubicBezTo>
                      <a:pt x="121203" y="98041"/>
                      <a:pt x="120400" y="98070"/>
                      <a:pt x="119598" y="98130"/>
                    </a:cubicBezTo>
                    <a:cubicBezTo>
                      <a:pt x="111082" y="98764"/>
                      <a:pt x="103132" y="102430"/>
                      <a:pt x="95473" y="106183"/>
                    </a:cubicBezTo>
                    <a:cubicBezTo>
                      <a:pt x="91018" y="108376"/>
                      <a:pt x="86580" y="110621"/>
                      <a:pt x="81954" y="112403"/>
                    </a:cubicBezTo>
                    <a:cubicBezTo>
                      <a:pt x="78955" y="113551"/>
                      <a:pt x="73901" y="114030"/>
                      <a:pt x="71896" y="116652"/>
                    </a:cubicBezTo>
                    <a:cubicBezTo>
                      <a:pt x="71262" y="117474"/>
                      <a:pt x="70851" y="118451"/>
                      <a:pt x="70114" y="119171"/>
                    </a:cubicBezTo>
                    <a:cubicBezTo>
                      <a:pt x="68709" y="120593"/>
                      <a:pt x="66516" y="120730"/>
                      <a:pt x="64511" y="120781"/>
                    </a:cubicBezTo>
                    <a:cubicBezTo>
                      <a:pt x="64326" y="120785"/>
                      <a:pt x="64139" y="120789"/>
                      <a:pt x="63950" y="120789"/>
                    </a:cubicBezTo>
                    <a:cubicBezTo>
                      <a:pt x="63317" y="120789"/>
                      <a:pt x="62672" y="120745"/>
                      <a:pt x="62078" y="120507"/>
                    </a:cubicBezTo>
                    <a:cubicBezTo>
                      <a:pt x="61324" y="120199"/>
                      <a:pt x="60656" y="119496"/>
                      <a:pt x="60673" y="118674"/>
                    </a:cubicBezTo>
                    <a:cubicBezTo>
                      <a:pt x="60690" y="118040"/>
                      <a:pt x="61084" y="117474"/>
                      <a:pt x="61136" y="116857"/>
                    </a:cubicBezTo>
                    <a:cubicBezTo>
                      <a:pt x="61187" y="115915"/>
                      <a:pt x="60433" y="115075"/>
                      <a:pt x="59542" y="114750"/>
                    </a:cubicBezTo>
                    <a:cubicBezTo>
                      <a:pt x="57383" y="113927"/>
                      <a:pt x="55361" y="113842"/>
                      <a:pt x="53185" y="112660"/>
                    </a:cubicBezTo>
                    <a:cubicBezTo>
                      <a:pt x="51249" y="111614"/>
                      <a:pt x="49484" y="110295"/>
                      <a:pt x="47976" y="108684"/>
                    </a:cubicBezTo>
                    <a:cubicBezTo>
                      <a:pt x="38347" y="98421"/>
                      <a:pt x="42185" y="81338"/>
                      <a:pt x="35588" y="68916"/>
                    </a:cubicBezTo>
                    <a:cubicBezTo>
                      <a:pt x="31184" y="60615"/>
                      <a:pt x="21875" y="55280"/>
                      <a:pt x="12537" y="55280"/>
                    </a:cubicBezTo>
                    <a:close/>
                  </a:path>
                </a:pathLst>
              </a:custGeom>
              <a:solidFill>
                <a:srgbClr val="FFFFFF">
                  <a:alpha val="314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069" name="Google Shape;3069;p34"/>
          <p:cNvSpPr txBox="1">
            <a:spLocks noGrp="1"/>
          </p:cNvSpPr>
          <p:nvPr>
            <p:ph type="title"/>
          </p:nvPr>
        </p:nvSpPr>
        <p:spPr>
          <a:xfrm>
            <a:off x="950967" y="719333"/>
            <a:ext cx="10290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3070" name="Google Shape;3070;p34"/>
          <p:cNvGrpSpPr/>
          <p:nvPr/>
        </p:nvGrpSpPr>
        <p:grpSpPr>
          <a:xfrm rot="4328991">
            <a:off x="10936912" y="5711856"/>
            <a:ext cx="608259" cy="986195"/>
            <a:chOff x="3589750" y="2221875"/>
            <a:chExt cx="269175" cy="436425"/>
          </a:xfrm>
        </p:grpSpPr>
        <p:sp>
          <p:nvSpPr>
            <p:cNvPr id="3071" name="Google Shape;3071;p34"/>
            <p:cNvSpPr/>
            <p:nvPr/>
          </p:nvSpPr>
          <p:spPr>
            <a:xfrm>
              <a:off x="3589750" y="2221875"/>
              <a:ext cx="233250" cy="232450"/>
            </a:xfrm>
            <a:custGeom>
              <a:avLst/>
              <a:gdLst/>
              <a:ahLst/>
              <a:cxnLst/>
              <a:rect l="l" t="t" r="r" b="b"/>
              <a:pathLst>
                <a:path w="9330" h="9298" extrusionOk="0">
                  <a:moveTo>
                    <a:pt x="6086" y="1"/>
                  </a:moveTo>
                  <a:cubicBezTo>
                    <a:pt x="5992" y="1"/>
                    <a:pt x="5869" y="73"/>
                    <a:pt x="5729" y="224"/>
                  </a:cubicBezTo>
                  <a:lnTo>
                    <a:pt x="4236" y="1831"/>
                  </a:lnTo>
                  <a:cubicBezTo>
                    <a:pt x="3991" y="2096"/>
                    <a:pt x="3584" y="2249"/>
                    <a:pt x="3199" y="2249"/>
                  </a:cubicBezTo>
                  <a:cubicBezTo>
                    <a:pt x="3035" y="2249"/>
                    <a:pt x="2875" y="2221"/>
                    <a:pt x="2733" y="2162"/>
                  </a:cubicBezTo>
                  <a:lnTo>
                    <a:pt x="853" y="1387"/>
                  </a:lnTo>
                  <a:cubicBezTo>
                    <a:pt x="726" y="1335"/>
                    <a:pt x="621" y="1310"/>
                    <a:pt x="541" y="1310"/>
                  </a:cubicBezTo>
                  <a:cubicBezTo>
                    <a:pt x="316" y="1310"/>
                    <a:pt x="282" y="1504"/>
                    <a:pt x="484" y="1831"/>
                  </a:cubicBezTo>
                  <a:lnTo>
                    <a:pt x="1571" y="3579"/>
                  </a:lnTo>
                  <a:cubicBezTo>
                    <a:pt x="1845" y="4014"/>
                    <a:pt x="1817" y="4714"/>
                    <a:pt x="1505" y="5120"/>
                  </a:cubicBezTo>
                  <a:lnTo>
                    <a:pt x="248" y="6774"/>
                  </a:lnTo>
                  <a:cubicBezTo>
                    <a:pt x="1" y="7096"/>
                    <a:pt x="44" y="7299"/>
                    <a:pt x="318" y="7299"/>
                  </a:cubicBezTo>
                  <a:cubicBezTo>
                    <a:pt x="389" y="7299"/>
                    <a:pt x="476" y="7285"/>
                    <a:pt x="578" y="7256"/>
                  </a:cubicBezTo>
                  <a:lnTo>
                    <a:pt x="2535" y="6679"/>
                  </a:lnTo>
                  <a:cubicBezTo>
                    <a:pt x="2634" y="6651"/>
                    <a:pt x="2739" y="6637"/>
                    <a:pt x="2846" y="6637"/>
                  </a:cubicBezTo>
                  <a:cubicBezTo>
                    <a:pt x="3271" y="6637"/>
                    <a:pt x="3728" y="6852"/>
                    <a:pt x="3962" y="7199"/>
                  </a:cubicBezTo>
                  <a:lnTo>
                    <a:pt x="5181" y="9014"/>
                  </a:lnTo>
                  <a:cubicBezTo>
                    <a:pt x="5310" y="9205"/>
                    <a:pt x="5433" y="9297"/>
                    <a:pt x="5535" y="9297"/>
                  </a:cubicBezTo>
                  <a:cubicBezTo>
                    <a:pt x="5665" y="9297"/>
                    <a:pt x="5759" y="9148"/>
                    <a:pt x="5786" y="8862"/>
                  </a:cubicBezTo>
                  <a:lnTo>
                    <a:pt x="5946" y="6812"/>
                  </a:lnTo>
                  <a:cubicBezTo>
                    <a:pt x="5984" y="6301"/>
                    <a:pt x="6419" y="5772"/>
                    <a:pt x="6920" y="5640"/>
                  </a:cubicBezTo>
                  <a:lnTo>
                    <a:pt x="8819" y="5129"/>
                  </a:lnTo>
                  <a:cubicBezTo>
                    <a:pt x="9311" y="4997"/>
                    <a:pt x="9330" y="4742"/>
                    <a:pt x="8848" y="4553"/>
                  </a:cubicBezTo>
                  <a:lnTo>
                    <a:pt x="6844" y="3778"/>
                  </a:lnTo>
                  <a:cubicBezTo>
                    <a:pt x="6362" y="3589"/>
                    <a:pt x="6013" y="3012"/>
                    <a:pt x="6060" y="2502"/>
                  </a:cubicBezTo>
                  <a:lnTo>
                    <a:pt x="6268" y="470"/>
                  </a:lnTo>
                  <a:cubicBezTo>
                    <a:pt x="6302" y="164"/>
                    <a:pt x="6227" y="1"/>
                    <a:pt x="60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2" name="Google Shape;3072;p34"/>
            <p:cNvSpPr/>
            <p:nvPr/>
          </p:nvSpPr>
          <p:spPr>
            <a:xfrm>
              <a:off x="3607475" y="2239725"/>
              <a:ext cx="197575" cy="196850"/>
            </a:xfrm>
            <a:custGeom>
              <a:avLst/>
              <a:gdLst/>
              <a:ahLst/>
              <a:cxnLst/>
              <a:rect l="l" t="t" r="r" b="b"/>
              <a:pathLst>
                <a:path w="7903" h="7874" extrusionOk="0">
                  <a:moveTo>
                    <a:pt x="5158" y="0"/>
                  </a:moveTo>
                  <a:cubicBezTo>
                    <a:pt x="5077" y="0"/>
                    <a:pt x="4971" y="62"/>
                    <a:pt x="4850" y="191"/>
                  </a:cubicBezTo>
                  <a:lnTo>
                    <a:pt x="3593" y="1552"/>
                  </a:lnTo>
                  <a:cubicBezTo>
                    <a:pt x="3383" y="1775"/>
                    <a:pt x="3041" y="1902"/>
                    <a:pt x="2718" y="1902"/>
                  </a:cubicBezTo>
                  <a:cubicBezTo>
                    <a:pt x="2576" y="1902"/>
                    <a:pt x="2438" y="1878"/>
                    <a:pt x="2317" y="1826"/>
                  </a:cubicBezTo>
                  <a:lnTo>
                    <a:pt x="720" y="1174"/>
                  </a:lnTo>
                  <a:cubicBezTo>
                    <a:pt x="613" y="1129"/>
                    <a:pt x="524" y="1108"/>
                    <a:pt x="455" y="1108"/>
                  </a:cubicBezTo>
                  <a:cubicBezTo>
                    <a:pt x="265" y="1108"/>
                    <a:pt x="234" y="1271"/>
                    <a:pt x="408" y="1542"/>
                  </a:cubicBezTo>
                  <a:lnTo>
                    <a:pt x="1334" y="3026"/>
                  </a:lnTo>
                  <a:cubicBezTo>
                    <a:pt x="1571" y="3395"/>
                    <a:pt x="1542" y="3990"/>
                    <a:pt x="1278" y="4340"/>
                  </a:cubicBezTo>
                  <a:lnTo>
                    <a:pt x="210" y="5738"/>
                  </a:lnTo>
                  <a:cubicBezTo>
                    <a:pt x="0" y="6008"/>
                    <a:pt x="34" y="6182"/>
                    <a:pt x="268" y="6182"/>
                  </a:cubicBezTo>
                  <a:cubicBezTo>
                    <a:pt x="329" y="6182"/>
                    <a:pt x="405" y="6170"/>
                    <a:pt x="493" y="6145"/>
                  </a:cubicBezTo>
                  <a:lnTo>
                    <a:pt x="2147" y="5653"/>
                  </a:lnTo>
                  <a:cubicBezTo>
                    <a:pt x="2231" y="5629"/>
                    <a:pt x="2319" y="5617"/>
                    <a:pt x="2410" y="5617"/>
                  </a:cubicBezTo>
                  <a:cubicBezTo>
                    <a:pt x="2771" y="5617"/>
                    <a:pt x="3160" y="5803"/>
                    <a:pt x="3357" y="6098"/>
                  </a:cubicBezTo>
                  <a:lnTo>
                    <a:pt x="4396" y="7638"/>
                  </a:lnTo>
                  <a:cubicBezTo>
                    <a:pt x="4505" y="7796"/>
                    <a:pt x="4609" y="7874"/>
                    <a:pt x="4695" y="7874"/>
                  </a:cubicBezTo>
                  <a:cubicBezTo>
                    <a:pt x="4803" y="7874"/>
                    <a:pt x="4881" y="7749"/>
                    <a:pt x="4897" y="7506"/>
                  </a:cubicBezTo>
                  <a:lnTo>
                    <a:pt x="5039" y="5767"/>
                  </a:lnTo>
                  <a:cubicBezTo>
                    <a:pt x="5067" y="5332"/>
                    <a:pt x="5445" y="4888"/>
                    <a:pt x="5861" y="4774"/>
                  </a:cubicBezTo>
                  <a:lnTo>
                    <a:pt x="7468" y="4349"/>
                  </a:lnTo>
                  <a:cubicBezTo>
                    <a:pt x="7893" y="4236"/>
                    <a:pt x="7903" y="4009"/>
                    <a:pt x="7496" y="3858"/>
                  </a:cubicBezTo>
                  <a:lnTo>
                    <a:pt x="5795" y="3196"/>
                  </a:lnTo>
                  <a:cubicBezTo>
                    <a:pt x="5389" y="3036"/>
                    <a:pt x="5096" y="2554"/>
                    <a:pt x="5134" y="2119"/>
                  </a:cubicBezTo>
                  <a:lnTo>
                    <a:pt x="5313" y="399"/>
                  </a:lnTo>
                  <a:cubicBezTo>
                    <a:pt x="5341" y="138"/>
                    <a:pt x="5278" y="0"/>
                    <a:pt x="515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3" name="Google Shape;3073;p34"/>
            <p:cNvSpPr/>
            <p:nvPr/>
          </p:nvSpPr>
          <p:spPr>
            <a:xfrm>
              <a:off x="3675075" y="2312300"/>
              <a:ext cx="14925" cy="14900"/>
            </a:xfrm>
            <a:custGeom>
              <a:avLst/>
              <a:gdLst/>
              <a:ahLst/>
              <a:cxnLst/>
              <a:rect l="l" t="t" r="r" b="b"/>
              <a:pathLst>
                <a:path w="597" h="596" extrusionOk="0">
                  <a:moveTo>
                    <a:pt x="294" y="0"/>
                  </a:moveTo>
                  <a:cubicBezTo>
                    <a:pt x="133" y="0"/>
                    <a:pt x="1" y="133"/>
                    <a:pt x="1" y="303"/>
                  </a:cubicBezTo>
                  <a:cubicBezTo>
                    <a:pt x="1" y="463"/>
                    <a:pt x="133" y="596"/>
                    <a:pt x="294" y="596"/>
                  </a:cubicBezTo>
                  <a:cubicBezTo>
                    <a:pt x="464" y="596"/>
                    <a:pt x="596" y="463"/>
                    <a:pt x="596" y="303"/>
                  </a:cubicBezTo>
                  <a:cubicBezTo>
                    <a:pt x="596" y="133"/>
                    <a:pt x="464" y="0"/>
                    <a:pt x="294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4" name="Google Shape;3074;p34"/>
            <p:cNvSpPr/>
            <p:nvPr/>
          </p:nvSpPr>
          <p:spPr>
            <a:xfrm>
              <a:off x="3671075" y="2329300"/>
              <a:ext cx="14650" cy="14675"/>
            </a:xfrm>
            <a:custGeom>
              <a:avLst/>
              <a:gdLst/>
              <a:ahLst/>
              <a:cxnLst/>
              <a:rect l="l" t="t" r="r" b="b"/>
              <a:pathLst>
                <a:path w="586" h="587" extrusionOk="0">
                  <a:moveTo>
                    <a:pt x="293" y="1"/>
                  </a:moveTo>
                  <a:cubicBezTo>
                    <a:pt x="132" y="1"/>
                    <a:pt x="0" y="133"/>
                    <a:pt x="0" y="294"/>
                  </a:cubicBezTo>
                  <a:cubicBezTo>
                    <a:pt x="0" y="454"/>
                    <a:pt x="132" y="587"/>
                    <a:pt x="293" y="587"/>
                  </a:cubicBezTo>
                  <a:cubicBezTo>
                    <a:pt x="454" y="587"/>
                    <a:pt x="586" y="454"/>
                    <a:pt x="586" y="294"/>
                  </a:cubicBezTo>
                  <a:cubicBezTo>
                    <a:pt x="586" y="133"/>
                    <a:pt x="454" y="1"/>
                    <a:pt x="293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5" name="Google Shape;3075;p34"/>
            <p:cNvSpPr/>
            <p:nvPr/>
          </p:nvSpPr>
          <p:spPr>
            <a:xfrm>
              <a:off x="3689975" y="2339700"/>
              <a:ext cx="14675" cy="14900"/>
            </a:xfrm>
            <a:custGeom>
              <a:avLst/>
              <a:gdLst/>
              <a:ahLst/>
              <a:cxnLst/>
              <a:rect l="l" t="t" r="r" b="b"/>
              <a:pathLst>
                <a:path w="587" h="596" extrusionOk="0">
                  <a:moveTo>
                    <a:pt x="293" y="1"/>
                  </a:moveTo>
                  <a:cubicBezTo>
                    <a:pt x="132" y="1"/>
                    <a:pt x="0" y="133"/>
                    <a:pt x="0" y="303"/>
                  </a:cubicBezTo>
                  <a:cubicBezTo>
                    <a:pt x="0" y="464"/>
                    <a:pt x="132" y="596"/>
                    <a:pt x="293" y="596"/>
                  </a:cubicBezTo>
                  <a:cubicBezTo>
                    <a:pt x="454" y="596"/>
                    <a:pt x="586" y="464"/>
                    <a:pt x="586" y="303"/>
                  </a:cubicBezTo>
                  <a:cubicBezTo>
                    <a:pt x="586" y="133"/>
                    <a:pt x="454" y="1"/>
                    <a:pt x="293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6" name="Google Shape;3076;p34"/>
            <p:cNvSpPr/>
            <p:nvPr/>
          </p:nvSpPr>
          <p:spPr>
            <a:xfrm>
              <a:off x="3692575" y="2306850"/>
              <a:ext cx="14650" cy="14675"/>
            </a:xfrm>
            <a:custGeom>
              <a:avLst/>
              <a:gdLst/>
              <a:ahLst/>
              <a:cxnLst/>
              <a:rect l="l" t="t" r="r" b="b"/>
              <a:pathLst>
                <a:path w="586" h="587" extrusionOk="0">
                  <a:moveTo>
                    <a:pt x="293" y="1"/>
                  </a:moveTo>
                  <a:cubicBezTo>
                    <a:pt x="132" y="1"/>
                    <a:pt x="0" y="133"/>
                    <a:pt x="0" y="294"/>
                  </a:cubicBezTo>
                  <a:cubicBezTo>
                    <a:pt x="0" y="455"/>
                    <a:pt x="132" y="587"/>
                    <a:pt x="293" y="587"/>
                  </a:cubicBezTo>
                  <a:cubicBezTo>
                    <a:pt x="454" y="587"/>
                    <a:pt x="586" y="455"/>
                    <a:pt x="586" y="294"/>
                  </a:cubicBezTo>
                  <a:cubicBezTo>
                    <a:pt x="586" y="133"/>
                    <a:pt x="454" y="1"/>
                    <a:pt x="293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7" name="Google Shape;3077;p34"/>
            <p:cNvSpPr/>
            <p:nvPr/>
          </p:nvSpPr>
          <p:spPr>
            <a:xfrm>
              <a:off x="3703675" y="2323875"/>
              <a:ext cx="14900" cy="14675"/>
            </a:xfrm>
            <a:custGeom>
              <a:avLst/>
              <a:gdLst/>
              <a:ahLst/>
              <a:cxnLst/>
              <a:rect l="l" t="t" r="r" b="b"/>
              <a:pathLst>
                <a:path w="596" h="587" extrusionOk="0">
                  <a:moveTo>
                    <a:pt x="293" y="0"/>
                  </a:moveTo>
                  <a:cubicBezTo>
                    <a:pt x="133" y="0"/>
                    <a:pt x="0" y="133"/>
                    <a:pt x="0" y="293"/>
                  </a:cubicBezTo>
                  <a:cubicBezTo>
                    <a:pt x="0" y="454"/>
                    <a:pt x="133" y="586"/>
                    <a:pt x="293" y="586"/>
                  </a:cubicBezTo>
                  <a:cubicBezTo>
                    <a:pt x="463" y="586"/>
                    <a:pt x="596" y="454"/>
                    <a:pt x="596" y="293"/>
                  </a:cubicBezTo>
                  <a:cubicBezTo>
                    <a:pt x="596" y="133"/>
                    <a:pt x="463" y="0"/>
                    <a:pt x="293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8" name="Google Shape;3078;p34"/>
            <p:cNvSpPr/>
            <p:nvPr/>
          </p:nvSpPr>
          <p:spPr>
            <a:xfrm>
              <a:off x="3700825" y="2290800"/>
              <a:ext cx="12800" cy="12775"/>
            </a:xfrm>
            <a:custGeom>
              <a:avLst/>
              <a:gdLst/>
              <a:ahLst/>
              <a:cxnLst/>
              <a:rect l="l" t="t" r="r" b="b"/>
              <a:pathLst>
                <a:path w="512" h="511" extrusionOk="0">
                  <a:moveTo>
                    <a:pt x="256" y="0"/>
                  </a:moveTo>
                  <a:cubicBezTo>
                    <a:pt x="114" y="0"/>
                    <a:pt x="1" y="114"/>
                    <a:pt x="1" y="255"/>
                  </a:cubicBezTo>
                  <a:cubicBezTo>
                    <a:pt x="1" y="397"/>
                    <a:pt x="114" y="511"/>
                    <a:pt x="256" y="511"/>
                  </a:cubicBezTo>
                  <a:cubicBezTo>
                    <a:pt x="398" y="511"/>
                    <a:pt x="511" y="397"/>
                    <a:pt x="511" y="255"/>
                  </a:cubicBezTo>
                  <a:cubicBezTo>
                    <a:pt x="511" y="114"/>
                    <a:pt x="398" y="0"/>
                    <a:pt x="256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9" name="Google Shape;3079;p34"/>
            <p:cNvSpPr/>
            <p:nvPr/>
          </p:nvSpPr>
          <p:spPr>
            <a:xfrm>
              <a:off x="3707925" y="2274250"/>
              <a:ext cx="12775" cy="12800"/>
            </a:xfrm>
            <a:custGeom>
              <a:avLst/>
              <a:gdLst/>
              <a:ahLst/>
              <a:cxnLst/>
              <a:rect l="l" t="t" r="r" b="b"/>
              <a:pathLst>
                <a:path w="511" h="512" extrusionOk="0">
                  <a:moveTo>
                    <a:pt x="255" y="1"/>
                  </a:moveTo>
                  <a:cubicBezTo>
                    <a:pt x="114" y="1"/>
                    <a:pt x="0" y="114"/>
                    <a:pt x="0" y="256"/>
                  </a:cubicBezTo>
                  <a:cubicBezTo>
                    <a:pt x="0" y="398"/>
                    <a:pt x="114" y="511"/>
                    <a:pt x="255" y="511"/>
                  </a:cubicBezTo>
                  <a:cubicBezTo>
                    <a:pt x="397" y="511"/>
                    <a:pt x="511" y="398"/>
                    <a:pt x="511" y="256"/>
                  </a:cubicBezTo>
                  <a:cubicBezTo>
                    <a:pt x="511" y="114"/>
                    <a:pt x="397" y="1"/>
                    <a:pt x="255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0" name="Google Shape;3080;p34"/>
            <p:cNvSpPr/>
            <p:nvPr/>
          </p:nvSpPr>
          <p:spPr>
            <a:xfrm>
              <a:off x="3716650" y="2258900"/>
              <a:ext cx="10200" cy="10175"/>
            </a:xfrm>
            <a:custGeom>
              <a:avLst/>
              <a:gdLst/>
              <a:ahLst/>
              <a:cxnLst/>
              <a:rect l="l" t="t" r="r" b="b"/>
              <a:pathLst>
                <a:path w="408" h="407" extrusionOk="0">
                  <a:moveTo>
                    <a:pt x="199" y="0"/>
                  </a:moveTo>
                  <a:cubicBezTo>
                    <a:pt x="86" y="0"/>
                    <a:pt x="1" y="85"/>
                    <a:pt x="1" y="199"/>
                  </a:cubicBezTo>
                  <a:cubicBezTo>
                    <a:pt x="1" y="312"/>
                    <a:pt x="86" y="407"/>
                    <a:pt x="199" y="407"/>
                  </a:cubicBezTo>
                  <a:cubicBezTo>
                    <a:pt x="313" y="407"/>
                    <a:pt x="407" y="312"/>
                    <a:pt x="407" y="199"/>
                  </a:cubicBezTo>
                  <a:cubicBezTo>
                    <a:pt x="407" y="85"/>
                    <a:pt x="313" y="0"/>
                    <a:pt x="199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1" name="Google Shape;3081;p34"/>
            <p:cNvSpPr/>
            <p:nvPr/>
          </p:nvSpPr>
          <p:spPr>
            <a:xfrm>
              <a:off x="3724225" y="2243075"/>
              <a:ext cx="7575" cy="7825"/>
            </a:xfrm>
            <a:custGeom>
              <a:avLst/>
              <a:gdLst/>
              <a:ahLst/>
              <a:cxnLst/>
              <a:rect l="l" t="t" r="r" b="b"/>
              <a:pathLst>
                <a:path w="303" h="313" extrusionOk="0">
                  <a:moveTo>
                    <a:pt x="152" y="0"/>
                  </a:moveTo>
                  <a:cubicBezTo>
                    <a:pt x="67" y="0"/>
                    <a:pt x="0" y="66"/>
                    <a:pt x="0" y="151"/>
                  </a:cubicBezTo>
                  <a:cubicBezTo>
                    <a:pt x="0" y="236"/>
                    <a:pt x="67" y="312"/>
                    <a:pt x="152" y="312"/>
                  </a:cubicBezTo>
                  <a:cubicBezTo>
                    <a:pt x="237" y="312"/>
                    <a:pt x="303" y="236"/>
                    <a:pt x="303" y="151"/>
                  </a:cubicBezTo>
                  <a:cubicBezTo>
                    <a:pt x="303" y="66"/>
                    <a:pt x="237" y="0"/>
                    <a:pt x="152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2" name="Google Shape;3082;p34"/>
            <p:cNvSpPr/>
            <p:nvPr/>
          </p:nvSpPr>
          <p:spPr>
            <a:xfrm>
              <a:off x="3731775" y="2227700"/>
              <a:ext cx="7125" cy="6900"/>
            </a:xfrm>
            <a:custGeom>
              <a:avLst/>
              <a:gdLst/>
              <a:ahLst/>
              <a:cxnLst/>
              <a:rect l="l" t="t" r="r" b="b"/>
              <a:pathLst>
                <a:path w="285" h="276" extrusionOk="0">
                  <a:moveTo>
                    <a:pt x="143" y="1"/>
                  </a:moveTo>
                  <a:cubicBezTo>
                    <a:pt x="67" y="1"/>
                    <a:pt x="1" y="58"/>
                    <a:pt x="1" y="143"/>
                  </a:cubicBezTo>
                  <a:cubicBezTo>
                    <a:pt x="1" y="218"/>
                    <a:pt x="67" y="275"/>
                    <a:pt x="143" y="275"/>
                  </a:cubicBezTo>
                  <a:cubicBezTo>
                    <a:pt x="218" y="275"/>
                    <a:pt x="284" y="218"/>
                    <a:pt x="284" y="143"/>
                  </a:cubicBezTo>
                  <a:cubicBezTo>
                    <a:pt x="284" y="58"/>
                    <a:pt x="218" y="1"/>
                    <a:pt x="143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3" name="Google Shape;3083;p34"/>
            <p:cNvSpPr/>
            <p:nvPr/>
          </p:nvSpPr>
          <p:spPr>
            <a:xfrm>
              <a:off x="3723525" y="2327525"/>
              <a:ext cx="14425" cy="13025"/>
            </a:xfrm>
            <a:custGeom>
              <a:avLst/>
              <a:gdLst/>
              <a:ahLst/>
              <a:cxnLst/>
              <a:rect l="l" t="t" r="r" b="b"/>
              <a:pathLst>
                <a:path w="577" h="521" extrusionOk="0">
                  <a:moveTo>
                    <a:pt x="289" y="1"/>
                  </a:moveTo>
                  <a:cubicBezTo>
                    <a:pt x="262" y="1"/>
                    <a:pt x="235" y="5"/>
                    <a:pt x="208" y="15"/>
                  </a:cubicBezTo>
                  <a:cubicBezTo>
                    <a:pt x="76" y="62"/>
                    <a:pt x="0" y="213"/>
                    <a:pt x="47" y="346"/>
                  </a:cubicBezTo>
                  <a:cubicBezTo>
                    <a:pt x="85" y="451"/>
                    <a:pt x="189" y="521"/>
                    <a:pt x="296" y="521"/>
                  </a:cubicBezTo>
                  <a:cubicBezTo>
                    <a:pt x="323" y="521"/>
                    <a:pt x="351" y="516"/>
                    <a:pt x="378" y="506"/>
                  </a:cubicBezTo>
                  <a:cubicBezTo>
                    <a:pt x="510" y="459"/>
                    <a:pt x="577" y="308"/>
                    <a:pt x="529" y="176"/>
                  </a:cubicBezTo>
                  <a:cubicBezTo>
                    <a:pt x="492" y="70"/>
                    <a:pt x="394" y="1"/>
                    <a:pt x="289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4" name="Google Shape;3084;p34"/>
            <p:cNvSpPr/>
            <p:nvPr/>
          </p:nvSpPr>
          <p:spPr>
            <a:xfrm>
              <a:off x="3741475" y="2328725"/>
              <a:ext cx="14425" cy="12800"/>
            </a:xfrm>
            <a:custGeom>
              <a:avLst/>
              <a:gdLst/>
              <a:ahLst/>
              <a:cxnLst/>
              <a:rect l="l" t="t" r="r" b="b"/>
              <a:pathLst>
                <a:path w="577" h="512" extrusionOk="0">
                  <a:moveTo>
                    <a:pt x="285" y="0"/>
                  </a:moveTo>
                  <a:cubicBezTo>
                    <a:pt x="256" y="0"/>
                    <a:pt x="228" y="5"/>
                    <a:pt x="199" y="14"/>
                  </a:cubicBezTo>
                  <a:cubicBezTo>
                    <a:pt x="66" y="62"/>
                    <a:pt x="0" y="213"/>
                    <a:pt x="48" y="345"/>
                  </a:cubicBezTo>
                  <a:cubicBezTo>
                    <a:pt x="85" y="448"/>
                    <a:pt x="179" y="511"/>
                    <a:pt x="287" y="511"/>
                  </a:cubicBezTo>
                  <a:cubicBezTo>
                    <a:pt x="316" y="511"/>
                    <a:pt x="347" y="507"/>
                    <a:pt x="378" y="496"/>
                  </a:cubicBezTo>
                  <a:cubicBezTo>
                    <a:pt x="511" y="449"/>
                    <a:pt x="577" y="307"/>
                    <a:pt x="530" y="175"/>
                  </a:cubicBezTo>
                  <a:cubicBezTo>
                    <a:pt x="492" y="70"/>
                    <a:pt x="394" y="0"/>
                    <a:pt x="285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5" name="Google Shape;3085;p34"/>
            <p:cNvSpPr/>
            <p:nvPr/>
          </p:nvSpPr>
          <p:spPr>
            <a:xfrm>
              <a:off x="3761325" y="2331475"/>
              <a:ext cx="11350" cy="10200"/>
            </a:xfrm>
            <a:custGeom>
              <a:avLst/>
              <a:gdLst/>
              <a:ahLst/>
              <a:cxnLst/>
              <a:rect l="l" t="t" r="r" b="b"/>
              <a:pathLst>
                <a:path w="454" h="408" extrusionOk="0">
                  <a:moveTo>
                    <a:pt x="221" y="0"/>
                  </a:moveTo>
                  <a:cubicBezTo>
                    <a:pt x="201" y="0"/>
                    <a:pt x="181" y="3"/>
                    <a:pt x="161" y="8"/>
                  </a:cubicBezTo>
                  <a:cubicBezTo>
                    <a:pt x="47" y="46"/>
                    <a:pt x="0" y="169"/>
                    <a:pt x="38" y="273"/>
                  </a:cubicBezTo>
                  <a:cubicBezTo>
                    <a:pt x="68" y="355"/>
                    <a:pt x="145" y="407"/>
                    <a:pt x="227" y="407"/>
                  </a:cubicBezTo>
                  <a:cubicBezTo>
                    <a:pt x="249" y="407"/>
                    <a:pt x="271" y="404"/>
                    <a:pt x="293" y="396"/>
                  </a:cubicBezTo>
                  <a:cubicBezTo>
                    <a:pt x="397" y="358"/>
                    <a:pt x="454" y="244"/>
                    <a:pt x="416" y="131"/>
                  </a:cubicBezTo>
                  <a:cubicBezTo>
                    <a:pt x="385" y="47"/>
                    <a:pt x="306" y="0"/>
                    <a:pt x="221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6" name="Google Shape;3086;p34"/>
            <p:cNvSpPr/>
            <p:nvPr/>
          </p:nvSpPr>
          <p:spPr>
            <a:xfrm>
              <a:off x="3780700" y="2333100"/>
              <a:ext cx="8750" cy="7575"/>
            </a:xfrm>
            <a:custGeom>
              <a:avLst/>
              <a:gdLst/>
              <a:ahLst/>
              <a:cxnLst/>
              <a:rect l="l" t="t" r="r" b="b"/>
              <a:pathLst>
                <a:path w="350" h="303" extrusionOk="0">
                  <a:moveTo>
                    <a:pt x="179" y="0"/>
                  </a:moveTo>
                  <a:cubicBezTo>
                    <a:pt x="161" y="0"/>
                    <a:pt x="142" y="3"/>
                    <a:pt x="123" y="9"/>
                  </a:cubicBezTo>
                  <a:cubicBezTo>
                    <a:pt x="47" y="38"/>
                    <a:pt x="0" y="123"/>
                    <a:pt x="28" y="208"/>
                  </a:cubicBezTo>
                  <a:cubicBezTo>
                    <a:pt x="50" y="266"/>
                    <a:pt x="106" y="302"/>
                    <a:pt x="170" y="302"/>
                  </a:cubicBezTo>
                  <a:cubicBezTo>
                    <a:pt x="189" y="302"/>
                    <a:pt x="208" y="299"/>
                    <a:pt x="227" y="293"/>
                  </a:cubicBezTo>
                  <a:cubicBezTo>
                    <a:pt x="303" y="265"/>
                    <a:pt x="350" y="179"/>
                    <a:pt x="321" y="104"/>
                  </a:cubicBezTo>
                  <a:cubicBezTo>
                    <a:pt x="299" y="38"/>
                    <a:pt x="243" y="0"/>
                    <a:pt x="179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7" name="Google Shape;3087;p34"/>
            <p:cNvSpPr/>
            <p:nvPr/>
          </p:nvSpPr>
          <p:spPr>
            <a:xfrm>
              <a:off x="3798400" y="2334975"/>
              <a:ext cx="7825" cy="7100"/>
            </a:xfrm>
            <a:custGeom>
              <a:avLst/>
              <a:gdLst/>
              <a:ahLst/>
              <a:cxnLst/>
              <a:rect l="l" t="t" r="r" b="b"/>
              <a:pathLst>
                <a:path w="313" h="284" extrusionOk="0">
                  <a:moveTo>
                    <a:pt x="165" y="1"/>
                  </a:moveTo>
                  <a:cubicBezTo>
                    <a:pt x="148" y="1"/>
                    <a:pt x="131" y="4"/>
                    <a:pt x="114" y="10"/>
                  </a:cubicBezTo>
                  <a:cubicBezTo>
                    <a:pt x="39" y="38"/>
                    <a:pt x="1" y="114"/>
                    <a:pt x="29" y="190"/>
                  </a:cubicBezTo>
                  <a:cubicBezTo>
                    <a:pt x="44" y="248"/>
                    <a:pt x="98" y="284"/>
                    <a:pt x="157" y="284"/>
                  </a:cubicBezTo>
                  <a:cubicBezTo>
                    <a:pt x="174" y="284"/>
                    <a:pt x="192" y="281"/>
                    <a:pt x="209" y="275"/>
                  </a:cubicBezTo>
                  <a:cubicBezTo>
                    <a:pt x="275" y="246"/>
                    <a:pt x="313" y="171"/>
                    <a:pt x="294" y="95"/>
                  </a:cubicBezTo>
                  <a:cubicBezTo>
                    <a:pt x="272" y="36"/>
                    <a:pt x="222" y="1"/>
                    <a:pt x="165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8" name="Google Shape;3088;p34"/>
            <p:cNvSpPr/>
            <p:nvPr/>
          </p:nvSpPr>
          <p:spPr>
            <a:xfrm>
              <a:off x="3696825" y="2358700"/>
              <a:ext cx="14675" cy="12825"/>
            </a:xfrm>
            <a:custGeom>
              <a:avLst/>
              <a:gdLst/>
              <a:ahLst/>
              <a:cxnLst/>
              <a:rect l="l" t="t" r="r" b="b"/>
              <a:pathLst>
                <a:path w="587" h="513" extrusionOk="0">
                  <a:moveTo>
                    <a:pt x="290" y="0"/>
                  </a:moveTo>
                  <a:cubicBezTo>
                    <a:pt x="235" y="0"/>
                    <a:pt x="180" y="18"/>
                    <a:pt x="132" y="53"/>
                  </a:cubicBezTo>
                  <a:cubicBezTo>
                    <a:pt x="28" y="138"/>
                    <a:pt x="0" y="299"/>
                    <a:pt x="95" y="412"/>
                  </a:cubicBezTo>
                  <a:cubicBezTo>
                    <a:pt x="144" y="479"/>
                    <a:pt x="220" y="513"/>
                    <a:pt x="296" y="513"/>
                  </a:cubicBezTo>
                  <a:cubicBezTo>
                    <a:pt x="351" y="513"/>
                    <a:pt x="406" y="495"/>
                    <a:pt x="454" y="460"/>
                  </a:cubicBezTo>
                  <a:cubicBezTo>
                    <a:pt x="558" y="365"/>
                    <a:pt x="586" y="204"/>
                    <a:pt x="492" y="101"/>
                  </a:cubicBezTo>
                  <a:cubicBezTo>
                    <a:pt x="442" y="34"/>
                    <a:pt x="367" y="0"/>
                    <a:pt x="290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9" name="Google Shape;3089;p34"/>
            <p:cNvSpPr/>
            <p:nvPr/>
          </p:nvSpPr>
          <p:spPr>
            <a:xfrm>
              <a:off x="3701550" y="2375950"/>
              <a:ext cx="14425" cy="12825"/>
            </a:xfrm>
            <a:custGeom>
              <a:avLst/>
              <a:gdLst/>
              <a:ahLst/>
              <a:cxnLst/>
              <a:rect l="l" t="t" r="r" b="b"/>
              <a:pathLst>
                <a:path w="577" h="513" extrusionOk="0">
                  <a:moveTo>
                    <a:pt x="290" y="0"/>
                  </a:moveTo>
                  <a:cubicBezTo>
                    <a:pt x="235" y="0"/>
                    <a:pt x="180" y="18"/>
                    <a:pt x="132" y="53"/>
                  </a:cubicBezTo>
                  <a:cubicBezTo>
                    <a:pt x="19" y="138"/>
                    <a:pt x="0" y="299"/>
                    <a:pt x="85" y="412"/>
                  </a:cubicBezTo>
                  <a:cubicBezTo>
                    <a:pt x="135" y="478"/>
                    <a:pt x="210" y="512"/>
                    <a:pt x="287" y="512"/>
                  </a:cubicBezTo>
                  <a:cubicBezTo>
                    <a:pt x="342" y="512"/>
                    <a:pt x="397" y="495"/>
                    <a:pt x="444" y="460"/>
                  </a:cubicBezTo>
                  <a:cubicBezTo>
                    <a:pt x="558" y="374"/>
                    <a:pt x="577" y="214"/>
                    <a:pt x="492" y="100"/>
                  </a:cubicBezTo>
                  <a:cubicBezTo>
                    <a:pt x="442" y="34"/>
                    <a:pt x="367" y="0"/>
                    <a:pt x="290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0" name="Google Shape;3090;p34"/>
            <p:cNvSpPr/>
            <p:nvPr/>
          </p:nvSpPr>
          <p:spPr>
            <a:xfrm>
              <a:off x="3707450" y="2394975"/>
              <a:ext cx="11375" cy="10200"/>
            </a:xfrm>
            <a:custGeom>
              <a:avLst/>
              <a:gdLst/>
              <a:ahLst/>
              <a:cxnLst/>
              <a:rect l="l" t="t" r="r" b="b"/>
              <a:pathLst>
                <a:path w="455" h="408" extrusionOk="0">
                  <a:moveTo>
                    <a:pt x="230" y="1"/>
                  </a:moveTo>
                  <a:cubicBezTo>
                    <a:pt x="186" y="1"/>
                    <a:pt x="141" y="16"/>
                    <a:pt x="104" y="48"/>
                  </a:cubicBezTo>
                  <a:cubicBezTo>
                    <a:pt x="19" y="114"/>
                    <a:pt x="0" y="237"/>
                    <a:pt x="67" y="332"/>
                  </a:cubicBezTo>
                  <a:cubicBezTo>
                    <a:pt x="110" y="380"/>
                    <a:pt x="169" y="407"/>
                    <a:pt x="227" y="407"/>
                  </a:cubicBezTo>
                  <a:cubicBezTo>
                    <a:pt x="270" y="407"/>
                    <a:pt x="314" y="392"/>
                    <a:pt x="350" y="360"/>
                  </a:cubicBezTo>
                  <a:cubicBezTo>
                    <a:pt x="445" y="294"/>
                    <a:pt x="454" y="171"/>
                    <a:pt x="388" y="77"/>
                  </a:cubicBezTo>
                  <a:cubicBezTo>
                    <a:pt x="350" y="28"/>
                    <a:pt x="290" y="1"/>
                    <a:pt x="230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1" name="Google Shape;3091;p34"/>
            <p:cNvSpPr/>
            <p:nvPr/>
          </p:nvSpPr>
          <p:spPr>
            <a:xfrm>
              <a:off x="3714300" y="2413625"/>
              <a:ext cx="8525" cy="7650"/>
            </a:xfrm>
            <a:custGeom>
              <a:avLst/>
              <a:gdLst/>
              <a:ahLst/>
              <a:cxnLst/>
              <a:rect l="l" t="t" r="r" b="b"/>
              <a:pathLst>
                <a:path w="341" h="306" extrusionOk="0">
                  <a:moveTo>
                    <a:pt x="169" y="0"/>
                  </a:moveTo>
                  <a:cubicBezTo>
                    <a:pt x="136" y="0"/>
                    <a:pt x="104" y="10"/>
                    <a:pt x="76" y="30"/>
                  </a:cubicBezTo>
                  <a:cubicBezTo>
                    <a:pt x="10" y="87"/>
                    <a:pt x="0" y="181"/>
                    <a:pt x="48" y="247"/>
                  </a:cubicBezTo>
                  <a:cubicBezTo>
                    <a:pt x="81" y="286"/>
                    <a:pt x="127" y="305"/>
                    <a:pt x="172" y="305"/>
                  </a:cubicBezTo>
                  <a:cubicBezTo>
                    <a:pt x="205" y="305"/>
                    <a:pt x="238" y="295"/>
                    <a:pt x="265" y="276"/>
                  </a:cubicBezTo>
                  <a:cubicBezTo>
                    <a:pt x="331" y="219"/>
                    <a:pt x="341" y="124"/>
                    <a:pt x="293" y="58"/>
                  </a:cubicBezTo>
                  <a:cubicBezTo>
                    <a:pt x="260" y="20"/>
                    <a:pt x="214" y="0"/>
                    <a:pt x="169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2" name="Google Shape;3092;p34"/>
            <p:cNvSpPr/>
            <p:nvPr/>
          </p:nvSpPr>
          <p:spPr>
            <a:xfrm>
              <a:off x="3718550" y="2430875"/>
              <a:ext cx="7825" cy="6950"/>
            </a:xfrm>
            <a:custGeom>
              <a:avLst/>
              <a:gdLst/>
              <a:ahLst/>
              <a:cxnLst/>
              <a:rect l="l" t="t" r="r" b="b"/>
              <a:pathLst>
                <a:path w="313" h="278" extrusionOk="0">
                  <a:moveTo>
                    <a:pt x="155" y="0"/>
                  </a:moveTo>
                  <a:cubicBezTo>
                    <a:pt x="125" y="0"/>
                    <a:pt x="94" y="10"/>
                    <a:pt x="67" y="30"/>
                  </a:cubicBezTo>
                  <a:cubicBezTo>
                    <a:pt x="10" y="77"/>
                    <a:pt x="1" y="162"/>
                    <a:pt x="48" y="228"/>
                  </a:cubicBezTo>
                  <a:cubicBezTo>
                    <a:pt x="75" y="260"/>
                    <a:pt x="114" y="277"/>
                    <a:pt x="155" y="277"/>
                  </a:cubicBezTo>
                  <a:cubicBezTo>
                    <a:pt x="186" y="277"/>
                    <a:pt x="218" y="268"/>
                    <a:pt x="246" y="247"/>
                  </a:cubicBezTo>
                  <a:cubicBezTo>
                    <a:pt x="303" y="200"/>
                    <a:pt x="312" y="115"/>
                    <a:pt x="265" y="58"/>
                  </a:cubicBezTo>
                  <a:cubicBezTo>
                    <a:pt x="238" y="20"/>
                    <a:pt x="197" y="0"/>
                    <a:pt x="155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3" name="Google Shape;3093;p34"/>
            <p:cNvSpPr/>
            <p:nvPr/>
          </p:nvSpPr>
          <p:spPr>
            <a:xfrm>
              <a:off x="3656425" y="2344800"/>
              <a:ext cx="14675" cy="12750"/>
            </a:xfrm>
            <a:custGeom>
              <a:avLst/>
              <a:gdLst/>
              <a:ahLst/>
              <a:cxnLst/>
              <a:rect l="l" t="t" r="r" b="b"/>
              <a:pathLst>
                <a:path w="587" h="510" extrusionOk="0">
                  <a:moveTo>
                    <a:pt x="294" y="0"/>
                  </a:moveTo>
                  <a:cubicBezTo>
                    <a:pt x="212" y="0"/>
                    <a:pt x="132" y="38"/>
                    <a:pt x="85" y="108"/>
                  </a:cubicBezTo>
                  <a:cubicBezTo>
                    <a:pt x="0" y="231"/>
                    <a:pt x="38" y="392"/>
                    <a:pt x="151" y="468"/>
                  </a:cubicBezTo>
                  <a:cubicBezTo>
                    <a:pt x="198" y="496"/>
                    <a:pt x="248" y="510"/>
                    <a:pt x="297" y="510"/>
                  </a:cubicBezTo>
                  <a:cubicBezTo>
                    <a:pt x="379" y="510"/>
                    <a:pt x="457" y="472"/>
                    <a:pt x="510" y="401"/>
                  </a:cubicBezTo>
                  <a:cubicBezTo>
                    <a:pt x="586" y="279"/>
                    <a:pt x="558" y="118"/>
                    <a:pt x="435" y="42"/>
                  </a:cubicBezTo>
                  <a:cubicBezTo>
                    <a:pt x="392" y="14"/>
                    <a:pt x="343" y="0"/>
                    <a:pt x="294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4" name="Google Shape;3094;p34"/>
            <p:cNvSpPr/>
            <p:nvPr/>
          </p:nvSpPr>
          <p:spPr>
            <a:xfrm>
              <a:off x="3641525" y="2354500"/>
              <a:ext cx="14675" cy="12850"/>
            </a:xfrm>
            <a:custGeom>
              <a:avLst/>
              <a:gdLst/>
              <a:ahLst/>
              <a:cxnLst/>
              <a:rect l="l" t="t" r="r" b="b"/>
              <a:pathLst>
                <a:path w="587" h="514" extrusionOk="0">
                  <a:moveTo>
                    <a:pt x="292" y="0"/>
                  </a:moveTo>
                  <a:cubicBezTo>
                    <a:pt x="210" y="0"/>
                    <a:pt x="130" y="40"/>
                    <a:pt x="76" y="117"/>
                  </a:cubicBezTo>
                  <a:cubicBezTo>
                    <a:pt x="1" y="231"/>
                    <a:pt x="29" y="391"/>
                    <a:pt x="152" y="467"/>
                  </a:cubicBezTo>
                  <a:cubicBezTo>
                    <a:pt x="194" y="499"/>
                    <a:pt x="243" y="513"/>
                    <a:pt x="292" y="513"/>
                  </a:cubicBezTo>
                  <a:cubicBezTo>
                    <a:pt x="373" y="513"/>
                    <a:pt x="454" y="472"/>
                    <a:pt x="502" y="401"/>
                  </a:cubicBezTo>
                  <a:cubicBezTo>
                    <a:pt x="587" y="287"/>
                    <a:pt x="549" y="127"/>
                    <a:pt x="435" y="42"/>
                  </a:cubicBezTo>
                  <a:cubicBezTo>
                    <a:pt x="390" y="14"/>
                    <a:pt x="341" y="0"/>
                    <a:pt x="292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5" name="Google Shape;3095;p34"/>
            <p:cNvSpPr/>
            <p:nvPr/>
          </p:nvSpPr>
          <p:spPr>
            <a:xfrm>
              <a:off x="3627600" y="2365725"/>
              <a:ext cx="11600" cy="10100"/>
            </a:xfrm>
            <a:custGeom>
              <a:avLst/>
              <a:gdLst/>
              <a:ahLst/>
              <a:cxnLst/>
              <a:rect l="l" t="t" r="r" b="b"/>
              <a:pathLst>
                <a:path w="464" h="404" extrusionOk="0">
                  <a:moveTo>
                    <a:pt x="226" y="0"/>
                  </a:moveTo>
                  <a:cubicBezTo>
                    <a:pt x="162" y="0"/>
                    <a:pt x="101" y="31"/>
                    <a:pt x="66" y="84"/>
                  </a:cubicBezTo>
                  <a:cubicBezTo>
                    <a:pt x="0" y="179"/>
                    <a:pt x="28" y="311"/>
                    <a:pt x="114" y="368"/>
                  </a:cubicBezTo>
                  <a:cubicBezTo>
                    <a:pt x="149" y="392"/>
                    <a:pt x="189" y="404"/>
                    <a:pt x="228" y="404"/>
                  </a:cubicBezTo>
                  <a:cubicBezTo>
                    <a:pt x="296" y="404"/>
                    <a:pt x="361" y="370"/>
                    <a:pt x="397" y="311"/>
                  </a:cubicBezTo>
                  <a:cubicBezTo>
                    <a:pt x="463" y="216"/>
                    <a:pt x="435" y="94"/>
                    <a:pt x="340" y="37"/>
                  </a:cubicBezTo>
                  <a:cubicBezTo>
                    <a:pt x="305" y="12"/>
                    <a:pt x="265" y="0"/>
                    <a:pt x="226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6" name="Google Shape;3096;p34"/>
            <p:cNvSpPr/>
            <p:nvPr/>
          </p:nvSpPr>
          <p:spPr>
            <a:xfrm>
              <a:off x="3614125" y="2377550"/>
              <a:ext cx="8775" cy="7475"/>
            </a:xfrm>
            <a:custGeom>
              <a:avLst/>
              <a:gdLst/>
              <a:ahLst/>
              <a:cxnLst/>
              <a:rect l="l" t="t" r="r" b="b"/>
              <a:pathLst>
                <a:path w="351" h="299" extrusionOk="0">
                  <a:moveTo>
                    <a:pt x="175" y="1"/>
                  </a:moveTo>
                  <a:cubicBezTo>
                    <a:pt x="125" y="1"/>
                    <a:pt x="77" y="24"/>
                    <a:pt x="48" y="65"/>
                  </a:cubicBezTo>
                  <a:cubicBezTo>
                    <a:pt x="0" y="131"/>
                    <a:pt x="19" y="225"/>
                    <a:pt x="95" y="273"/>
                  </a:cubicBezTo>
                  <a:cubicBezTo>
                    <a:pt x="120" y="291"/>
                    <a:pt x="149" y="299"/>
                    <a:pt x="178" y="299"/>
                  </a:cubicBezTo>
                  <a:cubicBezTo>
                    <a:pt x="226" y="299"/>
                    <a:pt x="273" y="276"/>
                    <a:pt x="303" y="235"/>
                  </a:cubicBezTo>
                  <a:cubicBezTo>
                    <a:pt x="350" y="169"/>
                    <a:pt x="331" y="65"/>
                    <a:pt x="265" y="27"/>
                  </a:cubicBezTo>
                  <a:cubicBezTo>
                    <a:pt x="236" y="9"/>
                    <a:pt x="205" y="1"/>
                    <a:pt x="175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7" name="Google Shape;3097;p34"/>
            <p:cNvSpPr/>
            <p:nvPr/>
          </p:nvSpPr>
          <p:spPr>
            <a:xfrm>
              <a:off x="3599700" y="2386775"/>
              <a:ext cx="8075" cy="7000"/>
            </a:xfrm>
            <a:custGeom>
              <a:avLst/>
              <a:gdLst/>
              <a:ahLst/>
              <a:cxnLst/>
              <a:rect l="l" t="t" r="r" b="b"/>
              <a:pathLst>
                <a:path w="323" h="280" extrusionOk="0">
                  <a:moveTo>
                    <a:pt x="158" y="0"/>
                  </a:moveTo>
                  <a:cubicBezTo>
                    <a:pt x="114" y="0"/>
                    <a:pt x="72" y="23"/>
                    <a:pt x="48" y="64"/>
                  </a:cubicBezTo>
                  <a:cubicBezTo>
                    <a:pt x="1" y="131"/>
                    <a:pt x="20" y="216"/>
                    <a:pt x="86" y="253"/>
                  </a:cubicBezTo>
                  <a:cubicBezTo>
                    <a:pt x="107" y="271"/>
                    <a:pt x="134" y="280"/>
                    <a:pt x="161" y="280"/>
                  </a:cubicBezTo>
                  <a:cubicBezTo>
                    <a:pt x="206" y="280"/>
                    <a:pt x="251" y="257"/>
                    <a:pt x="275" y="216"/>
                  </a:cubicBezTo>
                  <a:cubicBezTo>
                    <a:pt x="322" y="159"/>
                    <a:pt x="303" y="64"/>
                    <a:pt x="237" y="27"/>
                  </a:cubicBezTo>
                  <a:cubicBezTo>
                    <a:pt x="212" y="9"/>
                    <a:pt x="185" y="0"/>
                    <a:pt x="158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8" name="Google Shape;3098;p34"/>
            <p:cNvSpPr/>
            <p:nvPr/>
          </p:nvSpPr>
          <p:spPr>
            <a:xfrm>
              <a:off x="3661850" y="2301750"/>
              <a:ext cx="14200" cy="12925"/>
            </a:xfrm>
            <a:custGeom>
              <a:avLst/>
              <a:gdLst/>
              <a:ahLst/>
              <a:cxnLst/>
              <a:rect l="l" t="t" r="r" b="b"/>
              <a:pathLst>
                <a:path w="568" h="517" extrusionOk="0">
                  <a:moveTo>
                    <a:pt x="291" y="1"/>
                  </a:moveTo>
                  <a:cubicBezTo>
                    <a:pt x="173" y="1"/>
                    <a:pt x="71" y="74"/>
                    <a:pt x="38" y="195"/>
                  </a:cubicBezTo>
                  <a:cubicBezTo>
                    <a:pt x="0" y="337"/>
                    <a:pt x="86" y="470"/>
                    <a:pt x="227" y="507"/>
                  </a:cubicBezTo>
                  <a:cubicBezTo>
                    <a:pt x="249" y="513"/>
                    <a:pt x="270" y="516"/>
                    <a:pt x="291" y="516"/>
                  </a:cubicBezTo>
                  <a:cubicBezTo>
                    <a:pt x="402" y="516"/>
                    <a:pt x="507" y="437"/>
                    <a:pt x="539" y="318"/>
                  </a:cubicBezTo>
                  <a:cubicBezTo>
                    <a:pt x="567" y="186"/>
                    <a:pt x="482" y="44"/>
                    <a:pt x="350" y="6"/>
                  </a:cubicBezTo>
                  <a:cubicBezTo>
                    <a:pt x="330" y="2"/>
                    <a:pt x="311" y="1"/>
                    <a:pt x="291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9" name="Google Shape;3099;p34"/>
            <p:cNvSpPr/>
            <p:nvPr/>
          </p:nvSpPr>
          <p:spPr>
            <a:xfrm>
              <a:off x="3647675" y="2291050"/>
              <a:ext cx="14200" cy="12750"/>
            </a:xfrm>
            <a:custGeom>
              <a:avLst/>
              <a:gdLst/>
              <a:ahLst/>
              <a:cxnLst/>
              <a:rect l="l" t="t" r="r" b="b"/>
              <a:pathLst>
                <a:path w="568" h="510" extrusionOk="0">
                  <a:moveTo>
                    <a:pt x="276" y="0"/>
                  </a:moveTo>
                  <a:cubicBezTo>
                    <a:pt x="165" y="0"/>
                    <a:pt x="62" y="78"/>
                    <a:pt x="38" y="189"/>
                  </a:cubicBezTo>
                  <a:cubicBezTo>
                    <a:pt x="0" y="330"/>
                    <a:pt x="85" y="463"/>
                    <a:pt x="218" y="501"/>
                  </a:cubicBezTo>
                  <a:cubicBezTo>
                    <a:pt x="241" y="507"/>
                    <a:pt x="263" y="510"/>
                    <a:pt x="285" y="510"/>
                  </a:cubicBezTo>
                  <a:cubicBezTo>
                    <a:pt x="400" y="510"/>
                    <a:pt x="498" y="431"/>
                    <a:pt x="530" y="312"/>
                  </a:cubicBezTo>
                  <a:cubicBezTo>
                    <a:pt x="567" y="179"/>
                    <a:pt x="482" y="38"/>
                    <a:pt x="341" y="9"/>
                  </a:cubicBezTo>
                  <a:cubicBezTo>
                    <a:pt x="319" y="3"/>
                    <a:pt x="298" y="0"/>
                    <a:pt x="276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0" name="Google Shape;3100;p34"/>
            <p:cNvSpPr/>
            <p:nvPr/>
          </p:nvSpPr>
          <p:spPr>
            <a:xfrm>
              <a:off x="3634675" y="2281175"/>
              <a:ext cx="11125" cy="10050"/>
            </a:xfrm>
            <a:custGeom>
              <a:avLst/>
              <a:gdLst/>
              <a:ahLst/>
              <a:cxnLst/>
              <a:rect l="l" t="t" r="r" b="b"/>
              <a:pathLst>
                <a:path w="445" h="402" extrusionOk="0">
                  <a:moveTo>
                    <a:pt x="222" y="1"/>
                  </a:moveTo>
                  <a:cubicBezTo>
                    <a:pt x="130" y="1"/>
                    <a:pt x="53" y="61"/>
                    <a:pt x="29" y="149"/>
                  </a:cubicBezTo>
                  <a:cubicBezTo>
                    <a:pt x="1" y="253"/>
                    <a:pt x="67" y="366"/>
                    <a:pt x="180" y="395"/>
                  </a:cubicBezTo>
                  <a:cubicBezTo>
                    <a:pt x="196" y="399"/>
                    <a:pt x="213" y="401"/>
                    <a:pt x="229" y="401"/>
                  </a:cubicBezTo>
                  <a:cubicBezTo>
                    <a:pt x="317" y="401"/>
                    <a:pt x="400" y="339"/>
                    <a:pt x="416" y="243"/>
                  </a:cubicBezTo>
                  <a:cubicBezTo>
                    <a:pt x="445" y="140"/>
                    <a:pt x="379" y="26"/>
                    <a:pt x="275" y="7"/>
                  </a:cubicBezTo>
                  <a:cubicBezTo>
                    <a:pt x="257" y="3"/>
                    <a:pt x="239" y="1"/>
                    <a:pt x="222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1" name="Google Shape;3101;p34"/>
            <p:cNvSpPr/>
            <p:nvPr/>
          </p:nvSpPr>
          <p:spPr>
            <a:xfrm>
              <a:off x="3621200" y="2272025"/>
              <a:ext cx="8300" cy="7550"/>
            </a:xfrm>
            <a:custGeom>
              <a:avLst/>
              <a:gdLst/>
              <a:ahLst/>
              <a:cxnLst/>
              <a:rect l="l" t="t" r="r" b="b"/>
              <a:pathLst>
                <a:path w="332" h="302" extrusionOk="0">
                  <a:moveTo>
                    <a:pt x="171" y="1"/>
                  </a:moveTo>
                  <a:cubicBezTo>
                    <a:pt x="100" y="1"/>
                    <a:pt x="36" y="46"/>
                    <a:pt x="20" y="118"/>
                  </a:cubicBezTo>
                  <a:cubicBezTo>
                    <a:pt x="1" y="194"/>
                    <a:pt x="48" y="279"/>
                    <a:pt x="133" y="298"/>
                  </a:cubicBezTo>
                  <a:cubicBezTo>
                    <a:pt x="144" y="300"/>
                    <a:pt x="156" y="302"/>
                    <a:pt x="167" y="302"/>
                  </a:cubicBezTo>
                  <a:cubicBezTo>
                    <a:pt x="233" y="302"/>
                    <a:pt x="297" y="257"/>
                    <a:pt x="313" y="184"/>
                  </a:cubicBezTo>
                  <a:cubicBezTo>
                    <a:pt x="332" y="109"/>
                    <a:pt x="284" y="24"/>
                    <a:pt x="209" y="5"/>
                  </a:cubicBezTo>
                  <a:cubicBezTo>
                    <a:pt x="196" y="2"/>
                    <a:pt x="184" y="1"/>
                    <a:pt x="171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2" name="Google Shape;3102;p34"/>
            <p:cNvSpPr/>
            <p:nvPr/>
          </p:nvSpPr>
          <p:spPr>
            <a:xfrm>
              <a:off x="3607975" y="2261400"/>
              <a:ext cx="7825" cy="7075"/>
            </a:xfrm>
            <a:custGeom>
              <a:avLst/>
              <a:gdLst/>
              <a:ahLst/>
              <a:cxnLst/>
              <a:rect l="l" t="t" r="r" b="b"/>
              <a:pathLst>
                <a:path w="313" h="283" extrusionOk="0">
                  <a:moveTo>
                    <a:pt x="156" y="0"/>
                  </a:moveTo>
                  <a:cubicBezTo>
                    <a:pt x="93" y="0"/>
                    <a:pt x="36" y="44"/>
                    <a:pt x="20" y="108"/>
                  </a:cubicBezTo>
                  <a:cubicBezTo>
                    <a:pt x="1" y="174"/>
                    <a:pt x="48" y="260"/>
                    <a:pt x="124" y="278"/>
                  </a:cubicBezTo>
                  <a:cubicBezTo>
                    <a:pt x="135" y="281"/>
                    <a:pt x="146" y="283"/>
                    <a:pt x="157" y="283"/>
                  </a:cubicBezTo>
                  <a:cubicBezTo>
                    <a:pt x="220" y="283"/>
                    <a:pt x="278" y="239"/>
                    <a:pt x="294" y="174"/>
                  </a:cubicBezTo>
                  <a:cubicBezTo>
                    <a:pt x="313" y="99"/>
                    <a:pt x="265" y="23"/>
                    <a:pt x="190" y="4"/>
                  </a:cubicBezTo>
                  <a:cubicBezTo>
                    <a:pt x="178" y="2"/>
                    <a:pt x="167" y="0"/>
                    <a:pt x="156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3" name="Google Shape;3103;p34"/>
            <p:cNvSpPr/>
            <p:nvPr/>
          </p:nvSpPr>
          <p:spPr>
            <a:xfrm>
              <a:off x="3654600" y="2454800"/>
              <a:ext cx="204325" cy="203500"/>
            </a:xfrm>
            <a:custGeom>
              <a:avLst/>
              <a:gdLst/>
              <a:ahLst/>
              <a:cxnLst/>
              <a:rect l="l" t="t" r="r" b="b"/>
              <a:pathLst>
                <a:path w="8173" h="8140" extrusionOk="0">
                  <a:moveTo>
                    <a:pt x="5332" y="0"/>
                  </a:moveTo>
                  <a:cubicBezTo>
                    <a:pt x="5249" y="0"/>
                    <a:pt x="5141" y="65"/>
                    <a:pt x="5016" y="197"/>
                  </a:cubicBezTo>
                  <a:lnTo>
                    <a:pt x="3712" y="1606"/>
                  </a:lnTo>
                  <a:cubicBezTo>
                    <a:pt x="3501" y="1836"/>
                    <a:pt x="3149" y="1970"/>
                    <a:pt x="2812" y="1970"/>
                  </a:cubicBezTo>
                  <a:cubicBezTo>
                    <a:pt x="2664" y="1970"/>
                    <a:pt x="2518" y="1944"/>
                    <a:pt x="2388" y="1889"/>
                  </a:cubicBezTo>
                  <a:lnTo>
                    <a:pt x="744" y="1218"/>
                  </a:lnTo>
                  <a:cubicBezTo>
                    <a:pt x="634" y="1170"/>
                    <a:pt x="542" y="1148"/>
                    <a:pt x="473" y="1148"/>
                  </a:cubicBezTo>
                  <a:cubicBezTo>
                    <a:pt x="280" y="1148"/>
                    <a:pt x="249" y="1319"/>
                    <a:pt x="423" y="1596"/>
                  </a:cubicBezTo>
                  <a:lnTo>
                    <a:pt x="1377" y="3137"/>
                  </a:lnTo>
                  <a:cubicBezTo>
                    <a:pt x="1623" y="3515"/>
                    <a:pt x="1595" y="4119"/>
                    <a:pt x="1321" y="4479"/>
                  </a:cubicBezTo>
                  <a:lnTo>
                    <a:pt x="215" y="5924"/>
                  </a:lnTo>
                  <a:cubicBezTo>
                    <a:pt x="0" y="6213"/>
                    <a:pt x="35" y="6392"/>
                    <a:pt x="269" y="6392"/>
                  </a:cubicBezTo>
                  <a:cubicBezTo>
                    <a:pt x="334" y="6392"/>
                    <a:pt x="414" y="6378"/>
                    <a:pt x="508" y="6350"/>
                  </a:cubicBezTo>
                  <a:lnTo>
                    <a:pt x="2218" y="5849"/>
                  </a:lnTo>
                  <a:cubicBezTo>
                    <a:pt x="2307" y="5822"/>
                    <a:pt x="2402" y="5809"/>
                    <a:pt x="2498" y="5809"/>
                  </a:cubicBezTo>
                  <a:cubicBezTo>
                    <a:pt x="2872" y="5809"/>
                    <a:pt x="3271" y="6002"/>
                    <a:pt x="3466" y="6303"/>
                  </a:cubicBezTo>
                  <a:lnTo>
                    <a:pt x="4543" y="7890"/>
                  </a:lnTo>
                  <a:cubicBezTo>
                    <a:pt x="4656" y="8058"/>
                    <a:pt x="4766" y="8140"/>
                    <a:pt x="4855" y="8140"/>
                  </a:cubicBezTo>
                  <a:cubicBezTo>
                    <a:pt x="4967" y="8140"/>
                    <a:pt x="5047" y="8010"/>
                    <a:pt x="5063" y="7758"/>
                  </a:cubicBezTo>
                  <a:lnTo>
                    <a:pt x="5205" y="5962"/>
                  </a:lnTo>
                  <a:cubicBezTo>
                    <a:pt x="5243" y="5509"/>
                    <a:pt x="5630" y="5046"/>
                    <a:pt x="6065" y="4932"/>
                  </a:cubicBezTo>
                  <a:lnTo>
                    <a:pt x="7719" y="4488"/>
                  </a:lnTo>
                  <a:cubicBezTo>
                    <a:pt x="8163" y="4375"/>
                    <a:pt x="8172" y="4148"/>
                    <a:pt x="7747" y="3987"/>
                  </a:cubicBezTo>
                  <a:lnTo>
                    <a:pt x="5999" y="3307"/>
                  </a:lnTo>
                  <a:cubicBezTo>
                    <a:pt x="5573" y="3137"/>
                    <a:pt x="5261" y="2636"/>
                    <a:pt x="5309" y="2192"/>
                  </a:cubicBezTo>
                  <a:lnTo>
                    <a:pt x="5498" y="415"/>
                  </a:lnTo>
                  <a:cubicBezTo>
                    <a:pt x="5520" y="143"/>
                    <a:pt x="5455" y="0"/>
                    <a:pt x="533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4" name="Google Shape;3104;p34"/>
            <p:cNvSpPr/>
            <p:nvPr/>
          </p:nvSpPr>
          <p:spPr>
            <a:xfrm>
              <a:off x="3670225" y="2470400"/>
              <a:ext cx="173100" cy="172375"/>
            </a:xfrm>
            <a:custGeom>
              <a:avLst/>
              <a:gdLst/>
              <a:ahLst/>
              <a:cxnLst/>
              <a:rect l="l" t="t" r="r" b="b"/>
              <a:pathLst>
                <a:path w="6924" h="6895" extrusionOk="0">
                  <a:moveTo>
                    <a:pt x="4514" y="1"/>
                  </a:moveTo>
                  <a:cubicBezTo>
                    <a:pt x="4443" y="1"/>
                    <a:pt x="4351" y="55"/>
                    <a:pt x="4249" y="169"/>
                  </a:cubicBezTo>
                  <a:lnTo>
                    <a:pt x="3143" y="1360"/>
                  </a:lnTo>
                  <a:cubicBezTo>
                    <a:pt x="2959" y="1550"/>
                    <a:pt x="2660" y="1663"/>
                    <a:pt x="2375" y="1663"/>
                  </a:cubicBezTo>
                  <a:cubicBezTo>
                    <a:pt x="2250" y="1663"/>
                    <a:pt x="2128" y="1642"/>
                    <a:pt x="2019" y="1596"/>
                  </a:cubicBezTo>
                  <a:lnTo>
                    <a:pt x="629" y="1029"/>
                  </a:lnTo>
                  <a:cubicBezTo>
                    <a:pt x="534" y="989"/>
                    <a:pt x="455" y="970"/>
                    <a:pt x="395" y="970"/>
                  </a:cubicBezTo>
                  <a:cubicBezTo>
                    <a:pt x="228" y="970"/>
                    <a:pt x="203" y="1114"/>
                    <a:pt x="355" y="1350"/>
                  </a:cubicBezTo>
                  <a:lnTo>
                    <a:pt x="1168" y="2654"/>
                  </a:lnTo>
                  <a:cubicBezTo>
                    <a:pt x="1367" y="2976"/>
                    <a:pt x="1348" y="3495"/>
                    <a:pt x="1111" y="3798"/>
                  </a:cubicBezTo>
                  <a:lnTo>
                    <a:pt x="185" y="5017"/>
                  </a:lnTo>
                  <a:cubicBezTo>
                    <a:pt x="0" y="5261"/>
                    <a:pt x="30" y="5412"/>
                    <a:pt x="228" y="5412"/>
                  </a:cubicBezTo>
                  <a:cubicBezTo>
                    <a:pt x="283" y="5412"/>
                    <a:pt x="351" y="5401"/>
                    <a:pt x="431" y="5376"/>
                  </a:cubicBezTo>
                  <a:lnTo>
                    <a:pt x="1877" y="4951"/>
                  </a:lnTo>
                  <a:cubicBezTo>
                    <a:pt x="1950" y="4930"/>
                    <a:pt x="2027" y="4920"/>
                    <a:pt x="2106" y="4920"/>
                  </a:cubicBezTo>
                  <a:cubicBezTo>
                    <a:pt x="2423" y="4920"/>
                    <a:pt x="2761" y="5081"/>
                    <a:pt x="2935" y="5338"/>
                  </a:cubicBezTo>
                  <a:lnTo>
                    <a:pt x="3843" y="6690"/>
                  </a:lnTo>
                  <a:cubicBezTo>
                    <a:pt x="3938" y="6827"/>
                    <a:pt x="4030" y="6894"/>
                    <a:pt x="4105" y="6894"/>
                  </a:cubicBezTo>
                  <a:cubicBezTo>
                    <a:pt x="4202" y="6894"/>
                    <a:pt x="4271" y="6784"/>
                    <a:pt x="4287" y="6567"/>
                  </a:cubicBezTo>
                  <a:lnTo>
                    <a:pt x="4410" y="5055"/>
                  </a:lnTo>
                  <a:cubicBezTo>
                    <a:pt x="4438" y="4667"/>
                    <a:pt x="4759" y="4280"/>
                    <a:pt x="5137" y="4176"/>
                  </a:cubicBezTo>
                  <a:lnTo>
                    <a:pt x="6536" y="3807"/>
                  </a:lnTo>
                  <a:cubicBezTo>
                    <a:pt x="6914" y="3703"/>
                    <a:pt x="6924" y="3514"/>
                    <a:pt x="6564" y="3373"/>
                  </a:cubicBezTo>
                  <a:lnTo>
                    <a:pt x="5071" y="2796"/>
                  </a:lnTo>
                  <a:cubicBezTo>
                    <a:pt x="4722" y="2654"/>
                    <a:pt x="4457" y="2229"/>
                    <a:pt x="4495" y="1851"/>
                  </a:cubicBezTo>
                  <a:lnTo>
                    <a:pt x="4655" y="348"/>
                  </a:lnTo>
                  <a:cubicBezTo>
                    <a:pt x="4678" y="122"/>
                    <a:pt x="4619" y="1"/>
                    <a:pt x="451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5" name="Google Shape;3105;p34"/>
            <p:cNvSpPr/>
            <p:nvPr/>
          </p:nvSpPr>
          <p:spPr>
            <a:xfrm>
              <a:off x="3729425" y="2533900"/>
              <a:ext cx="13025" cy="13025"/>
            </a:xfrm>
            <a:custGeom>
              <a:avLst/>
              <a:gdLst/>
              <a:ahLst/>
              <a:cxnLst/>
              <a:rect l="l" t="t" r="r" b="b"/>
              <a:pathLst>
                <a:path w="521" h="521" extrusionOk="0">
                  <a:moveTo>
                    <a:pt x="256" y="1"/>
                  </a:moveTo>
                  <a:cubicBezTo>
                    <a:pt x="114" y="1"/>
                    <a:pt x="0" y="124"/>
                    <a:pt x="0" y="266"/>
                  </a:cubicBezTo>
                  <a:cubicBezTo>
                    <a:pt x="0" y="407"/>
                    <a:pt x="114" y="521"/>
                    <a:pt x="256" y="521"/>
                  </a:cubicBezTo>
                  <a:cubicBezTo>
                    <a:pt x="397" y="521"/>
                    <a:pt x="520" y="407"/>
                    <a:pt x="520" y="266"/>
                  </a:cubicBezTo>
                  <a:cubicBezTo>
                    <a:pt x="520" y="124"/>
                    <a:pt x="397" y="1"/>
                    <a:pt x="256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6" name="Google Shape;3106;p34"/>
            <p:cNvSpPr/>
            <p:nvPr/>
          </p:nvSpPr>
          <p:spPr>
            <a:xfrm>
              <a:off x="3725875" y="2548800"/>
              <a:ext cx="12775" cy="13025"/>
            </a:xfrm>
            <a:custGeom>
              <a:avLst/>
              <a:gdLst/>
              <a:ahLst/>
              <a:cxnLst/>
              <a:rect l="l" t="t" r="r" b="b"/>
              <a:pathLst>
                <a:path w="511" h="521" extrusionOk="0">
                  <a:moveTo>
                    <a:pt x="256" y="0"/>
                  </a:moveTo>
                  <a:cubicBezTo>
                    <a:pt x="114" y="0"/>
                    <a:pt x="1" y="114"/>
                    <a:pt x="1" y="255"/>
                  </a:cubicBezTo>
                  <a:cubicBezTo>
                    <a:pt x="1" y="407"/>
                    <a:pt x="114" y="520"/>
                    <a:pt x="256" y="520"/>
                  </a:cubicBezTo>
                  <a:cubicBezTo>
                    <a:pt x="398" y="520"/>
                    <a:pt x="511" y="407"/>
                    <a:pt x="511" y="255"/>
                  </a:cubicBezTo>
                  <a:cubicBezTo>
                    <a:pt x="511" y="114"/>
                    <a:pt x="398" y="0"/>
                    <a:pt x="256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7" name="Google Shape;3107;p34"/>
            <p:cNvSpPr/>
            <p:nvPr/>
          </p:nvSpPr>
          <p:spPr>
            <a:xfrm>
              <a:off x="3742425" y="2558000"/>
              <a:ext cx="12775" cy="13025"/>
            </a:xfrm>
            <a:custGeom>
              <a:avLst/>
              <a:gdLst/>
              <a:ahLst/>
              <a:cxnLst/>
              <a:rect l="l" t="t" r="r" b="b"/>
              <a:pathLst>
                <a:path w="511" h="521" extrusionOk="0">
                  <a:moveTo>
                    <a:pt x="255" y="1"/>
                  </a:moveTo>
                  <a:cubicBezTo>
                    <a:pt x="114" y="1"/>
                    <a:pt x="0" y="114"/>
                    <a:pt x="0" y="256"/>
                  </a:cubicBezTo>
                  <a:cubicBezTo>
                    <a:pt x="0" y="407"/>
                    <a:pt x="114" y="521"/>
                    <a:pt x="255" y="521"/>
                  </a:cubicBezTo>
                  <a:cubicBezTo>
                    <a:pt x="397" y="521"/>
                    <a:pt x="510" y="407"/>
                    <a:pt x="510" y="256"/>
                  </a:cubicBezTo>
                  <a:cubicBezTo>
                    <a:pt x="510" y="114"/>
                    <a:pt x="397" y="1"/>
                    <a:pt x="255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8" name="Google Shape;3108;p34"/>
            <p:cNvSpPr/>
            <p:nvPr/>
          </p:nvSpPr>
          <p:spPr>
            <a:xfrm>
              <a:off x="3744550" y="2529175"/>
              <a:ext cx="13000" cy="13025"/>
            </a:xfrm>
            <a:custGeom>
              <a:avLst/>
              <a:gdLst/>
              <a:ahLst/>
              <a:cxnLst/>
              <a:rect l="l" t="t" r="r" b="b"/>
              <a:pathLst>
                <a:path w="520" h="521" extrusionOk="0">
                  <a:moveTo>
                    <a:pt x="265" y="1"/>
                  </a:moveTo>
                  <a:cubicBezTo>
                    <a:pt x="123" y="1"/>
                    <a:pt x="0" y="114"/>
                    <a:pt x="0" y="256"/>
                  </a:cubicBezTo>
                  <a:cubicBezTo>
                    <a:pt x="0" y="398"/>
                    <a:pt x="123" y="521"/>
                    <a:pt x="265" y="521"/>
                  </a:cubicBezTo>
                  <a:cubicBezTo>
                    <a:pt x="407" y="521"/>
                    <a:pt x="520" y="398"/>
                    <a:pt x="520" y="256"/>
                  </a:cubicBezTo>
                  <a:cubicBezTo>
                    <a:pt x="520" y="114"/>
                    <a:pt x="407" y="1"/>
                    <a:pt x="265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9" name="Google Shape;3109;p34"/>
            <p:cNvSpPr/>
            <p:nvPr/>
          </p:nvSpPr>
          <p:spPr>
            <a:xfrm>
              <a:off x="3754475" y="2544075"/>
              <a:ext cx="13000" cy="12775"/>
            </a:xfrm>
            <a:custGeom>
              <a:avLst/>
              <a:gdLst/>
              <a:ahLst/>
              <a:cxnLst/>
              <a:rect l="l" t="t" r="r" b="b"/>
              <a:pathLst>
                <a:path w="520" h="511" extrusionOk="0">
                  <a:moveTo>
                    <a:pt x="255" y="0"/>
                  </a:moveTo>
                  <a:cubicBezTo>
                    <a:pt x="114" y="0"/>
                    <a:pt x="0" y="114"/>
                    <a:pt x="0" y="255"/>
                  </a:cubicBezTo>
                  <a:cubicBezTo>
                    <a:pt x="0" y="397"/>
                    <a:pt x="114" y="511"/>
                    <a:pt x="255" y="511"/>
                  </a:cubicBezTo>
                  <a:cubicBezTo>
                    <a:pt x="397" y="511"/>
                    <a:pt x="520" y="397"/>
                    <a:pt x="520" y="255"/>
                  </a:cubicBezTo>
                  <a:cubicBezTo>
                    <a:pt x="520" y="114"/>
                    <a:pt x="397" y="0"/>
                    <a:pt x="255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0" name="Google Shape;3110;p34"/>
            <p:cNvSpPr/>
            <p:nvPr/>
          </p:nvSpPr>
          <p:spPr>
            <a:xfrm>
              <a:off x="3751875" y="2515000"/>
              <a:ext cx="11350" cy="11375"/>
            </a:xfrm>
            <a:custGeom>
              <a:avLst/>
              <a:gdLst/>
              <a:ahLst/>
              <a:cxnLst/>
              <a:rect l="l" t="t" r="r" b="b"/>
              <a:pathLst>
                <a:path w="454" h="455" extrusionOk="0">
                  <a:moveTo>
                    <a:pt x="227" y="1"/>
                  </a:moveTo>
                  <a:cubicBezTo>
                    <a:pt x="104" y="1"/>
                    <a:pt x="0" y="105"/>
                    <a:pt x="0" y="228"/>
                  </a:cubicBezTo>
                  <a:cubicBezTo>
                    <a:pt x="0" y="351"/>
                    <a:pt x="104" y="454"/>
                    <a:pt x="227" y="454"/>
                  </a:cubicBezTo>
                  <a:cubicBezTo>
                    <a:pt x="350" y="454"/>
                    <a:pt x="454" y="351"/>
                    <a:pt x="454" y="228"/>
                  </a:cubicBezTo>
                  <a:cubicBezTo>
                    <a:pt x="454" y="105"/>
                    <a:pt x="350" y="1"/>
                    <a:pt x="227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1" name="Google Shape;3111;p34"/>
            <p:cNvSpPr/>
            <p:nvPr/>
          </p:nvSpPr>
          <p:spPr>
            <a:xfrm>
              <a:off x="3758000" y="2500600"/>
              <a:ext cx="11375" cy="11375"/>
            </a:xfrm>
            <a:custGeom>
              <a:avLst/>
              <a:gdLst/>
              <a:ahLst/>
              <a:cxnLst/>
              <a:rect l="l" t="t" r="r" b="b"/>
              <a:pathLst>
                <a:path w="455" h="455" extrusionOk="0">
                  <a:moveTo>
                    <a:pt x="228" y="0"/>
                  </a:moveTo>
                  <a:cubicBezTo>
                    <a:pt x="105" y="0"/>
                    <a:pt x="1" y="104"/>
                    <a:pt x="1" y="227"/>
                  </a:cubicBezTo>
                  <a:cubicBezTo>
                    <a:pt x="1" y="350"/>
                    <a:pt x="105" y="454"/>
                    <a:pt x="228" y="454"/>
                  </a:cubicBezTo>
                  <a:cubicBezTo>
                    <a:pt x="351" y="454"/>
                    <a:pt x="454" y="350"/>
                    <a:pt x="454" y="227"/>
                  </a:cubicBezTo>
                  <a:cubicBezTo>
                    <a:pt x="454" y="104"/>
                    <a:pt x="351" y="0"/>
                    <a:pt x="228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2" name="Google Shape;3112;p34"/>
            <p:cNvSpPr/>
            <p:nvPr/>
          </p:nvSpPr>
          <p:spPr>
            <a:xfrm>
              <a:off x="3765800" y="2487125"/>
              <a:ext cx="8775" cy="8775"/>
            </a:xfrm>
            <a:custGeom>
              <a:avLst/>
              <a:gdLst/>
              <a:ahLst/>
              <a:cxnLst/>
              <a:rect l="l" t="t" r="r" b="b"/>
              <a:pathLst>
                <a:path w="351" h="351" extrusionOk="0">
                  <a:moveTo>
                    <a:pt x="171" y="1"/>
                  </a:moveTo>
                  <a:cubicBezTo>
                    <a:pt x="76" y="1"/>
                    <a:pt x="1" y="76"/>
                    <a:pt x="1" y="180"/>
                  </a:cubicBezTo>
                  <a:cubicBezTo>
                    <a:pt x="1" y="275"/>
                    <a:pt x="76" y="350"/>
                    <a:pt x="171" y="350"/>
                  </a:cubicBezTo>
                  <a:cubicBezTo>
                    <a:pt x="275" y="350"/>
                    <a:pt x="350" y="275"/>
                    <a:pt x="350" y="180"/>
                  </a:cubicBezTo>
                  <a:cubicBezTo>
                    <a:pt x="350" y="76"/>
                    <a:pt x="275" y="1"/>
                    <a:pt x="171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3" name="Google Shape;3113;p34"/>
            <p:cNvSpPr/>
            <p:nvPr/>
          </p:nvSpPr>
          <p:spPr>
            <a:xfrm>
              <a:off x="3772425" y="2473425"/>
              <a:ext cx="6625" cy="6650"/>
            </a:xfrm>
            <a:custGeom>
              <a:avLst/>
              <a:gdLst/>
              <a:ahLst/>
              <a:cxnLst/>
              <a:rect l="l" t="t" r="r" b="b"/>
              <a:pathLst>
                <a:path w="265" h="266" extrusionOk="0">
                  <a:moveTo>
                    <a:pt x="133" y="1"/>
                  </a:moveTo>
                  <a:cubicBezTo>
                    <a:pt x="57" y="1"/>
                    <a:pt x="0" y="57"/>
                    <a:pt x="0" y="133"/>
                  </a:cubicBezTo>
                  <a:cubicBezTo>
                    <a:pt x="0" y="208"/>
                    <a:pt x="57" y="265"/>
                    <a:pt x="133" y="265"/>
                  </a:cubicBezTo>
                  <a:cubicBezTo>
                    <a:pt x="208" y="265"/>
                    <a:pt x="265" y="208"/>
                    <a:pt x="265" y="133"/>
                  </a:cubicBezTo>
                  <a:cubicBezTo>
                    <a:pt x="265" y="57"/>
                    <a:pt x="208" y="1"/>
                    <a:pt x="133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4" name="Google Shape;3114;p34"/>
            <p:cNvSpPr/>
            <p:nvPr/>
          </p:nvSpPr>
          <p:spPr>
            <a:xfrm>
              <a:off x="3779025" y="2459725"/>
              <a:ext cx="6175" cy="6175"/>
            </a:xfrm>
            <a:custGeom>
              <a:avLst/>
              <a:gdLst/>
              <a:ahLst/>
              <a:cxnLst/>
              <a:rect l="l" t="t" r="r" b="b"/>
              <a:pathLst>
                <a:path w="247" h="247" extrusionOk="0">
                  <a:moveTo>
                    <a:pt x="124" y="0"/>
                  </a:moveTo>
                  <a:cubicBezTo>
                    <a:pt x="58" y="0"/>
                    <a:pt x="1" y="57"/>
                    <a:pt x="1" y="123"/>
                  </a:cubicBezTo>
                  <a:cubicBezTo>
                    <a:pt x="1" y="199"/>
                    <a:pt x="58" y="246"/>
                    <a:pt x="124" y="246"/>
                  </a:cubicBezTo>
                  <a:cubicBezTo>
                    <a:pt x="190" y="246"/>
                    <a:pt x="247" y="199"/>
                    <a:pt x="247" y="123"/>
                  </a:cubicBezTo>
                  <a:cubicBezTo>
                    <a:pt x="247" y="57"/>
                    <a:pt x="190" y="0"/>
                    <a:pt x="124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5" name="Google Shape;3115;p34"/>
            <p:cNvSpPr/>
            <p:nvPr/>
          </p:nvSpPr>
          <p:spPr>
            <a:xfrm>
              <a:off x="3771950" y="2547325"/>
              <a:ext cx="12550" cy="11225"/>
            </a:xfrm>
            <a:custGeom>
              <a:avLst/>
              <a:gdLst/>
              <a:ahLst/>
              <a:cxnLst/>
              <a:rect l="l" t="t" r="r" b="b"/>
              <a:pathLst>
                <a:path w="502" h="449" extrusionOk="0">
                  <a:moveTo>
                    <a:pt x="246" y="0"/>
                  </a:moveTo>
                  <a:cubicBezTo>
                    <a:pt x="221" y="0"/>
                    <a:pt x="196" y="4"/>
                    <a:pt x="171" y="12"/>
                  </a:cubicBezTo>
                  <a:cubicBezTo>
                    <a:pt x="57" y="59"/>
                    <a:pt x="0" y="182"/>
                    <a:pt x="38" y="305"/>
                  </a:cubicBezTo>
                  <a:cubicBezTo>
                    <a:pt x="68" y="395"/>
                    <a:pt x="157" y="449"/>
                    <a:pt x="249" y="449"/>
                  </a:cubicBezTo>
                  <a:cubicBezTo>
                    <a:pt x="274" y="449"/>
                    <a:pt x="298" y="445"/>
                    <a:pt x="322" y="437"/>
                  </a:cubicBezTo>
                  <a:cubicBezTo>
                    <a:pt x="445" y="400"/>
                    <a:pt x="501" y="267"/>
                    <a:pt x="464" y="154"/>
                  </a:cubicBezTo>
                  <a:cubicBezTo>
                    <a:pt x="426" y="56"/>
                    <a:pt x="341" y="0"/>
                    <a:pt x="246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6" name="Google Shape;3116;p34"/>
            <p:cNvSpPr/>
            <p:nvPr/>
          </p:nvSpPr>
          <p:spPr>
            <a:xfrm>
              <a:off x="3787550" y="2548300"/>
              <a:ext cx="12550" cy="11300"/>
            </a:xfrm>
            <a:custGeom>
              <a:avLst/>
              <a:gdLst/>
              <a:ahLst/>
              <a:cxnLst/>
              <a:rect l="l" t="t" r="r" b="b"/>
              <a:pathLst>
                <a:path w="502" h="452" extrusionOk="0">
                  <a:moveTo>
                    <a:pt x="246" y="0"/>
                  </a:moveTo>
                  <a:cubicBezTo>
                    <a:pt x="224" y="0"/>
                    <a:pt x="202" y="4"/>
                    <a:pt x="180" y="11"/>
                  </a:cubicBezTo>
                  <a:cubicBezTo>
                    <a:pt x="57" y="58"/>
                    <a:pt x="0" y="181"/>
                    <a:pt x="38" y="304"/>
                  </a:cubicBezTo>
                  <a:cubicBezTo>
                    <a:pt x="75" y="392"/>
                    <a:pt x="157" y="452"/>
                    <a:pt x="245" y="452"/>
                  </a:cubicBezTo>
                  <a:cubicBezTo>
                    <a:pt x="271" y="452"/>
                    <a:pt x="296" y="447"/>
                    <a:pt x="322" y="436"/>
                  </a:cubicBezTo>
                  <a:cubicBezTo>
                    <a:pt x="444" y="398"/>
                    <a:pt x="501" y="266"/>
                    <a:pt x="463" y="153"/>
                  </a:cubicBezTo>
                  <a:cubicBezTo>
                    <a:pt x="433" y="61"/>
                    <a:pt x="340" y="0"/>
                    <a:pt x="246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7" name="Google Shape;3117;p34"/>
            <p:cNvSpPr/>
            <p:nvPr/>
          </p:nvSpPr>
          <p:spPr>
            <a:xfrm>
              <a:off x="3804800" y="2550725"/>
              <a:ext cx="9950" cy="8925"/>
            </a:xfrm>
            <a:custGeom>
              <a:avLst/>
              <a:gdLst/>
              <a:ahLst/>
              <a:cxnLst/>
              <a:rect l="l" t="t" r="r" b="b"/>
              <a:pathLst>
                <a:path w="398" h="357" extrusionOk="0">
                  <a:moveTo>
                    <a:pt x="197" y="0"/>
                  </a:moveTo>
                  <a:cubicBezTo>
                    <a:pt x="179" y="0"/>
                    <a:pt x="160" y="3"/>
                    <a:pt x="142" y="8"/>
                  </a:cubicBezTo>
                  <a:cubicBezTo>
                    <a:pt x="47" y="46"/>
                    <a:pt x="0" y="141"/>
                    <a:pt x="38" y="235"/>
                  </a:cubicBezTo>
                  <a:cubicBezTo>
                    <a:pt x="61" y="311"/>
                    <a:pt x="133" y="357"/>
                    <a:pt x="204" y="357"/>
                  </a:cubicBezTo>
                  <a:cubicBezTo>
                    <a:pt x="221" y="357"/>
                    <a:pt x="239" y="354"/>
                    <a:pt x="255" y="349"/>
                  </a:cubicBezTo>
                  <a:cubicBezTo>
                    <a:pt x="350" y="311"/>
                    <a:pt x="397" y="207"/>
                    <a:pt x="369" y="122"/>
                  </a:cubicBezTo>
                  <a:cubicBezTo>
                    <a:pt x="338" y="46"/>
                    <a:pt x="271" y="0"/>
                    <a:pt x="197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8" name="Google Shape;3118;p34"/>
            <p:cNvSpPr/>
            <p:nvPr/>
          </p:nvSpPr>
          <p:spPr>
            <a:xfrm>
              <a:off x="3821800" y="2552100"/>
              <a:ext cx="7575" cy="6775"/>
            </a:xfrm>
            <a:custGeom>
              <a:avLst/>
              <a:gdLst/>
              <a:ahLst/>
              <a:cxnLst/>
              <a:rect l="l" t="t" r="r" b="b"/>
              <a:pathLst>
                <a:path w="303" h="271" extrusionOk="0">
                  <a:moveTo>
                    <a:pt x="159" y="1"/>
                  </a:moveTo>
                  <a:cubicBezTo>
                    <a:pt x="144" y="1"/>
                    <a:pt x="129" y="4"/>
                    <a:pt x="114" y="10"/>
                  </a:cubicBezTo>
                  <a:cubicBezTo>
                    <a:pt x="38" y="38"/>
                    <a:pt x="1" y="114"/>
                    <a:pt x="29" y="180"/>
                  </a:cubicBezTo>
                  <a:cubicBezTo>
                    <a:pt x="52" y="235"/>
                    <a:pt x="108" y="270"/>
                    <a:pt x="164" y="270"/>
                  </a:cubicBezTo>
                  <a:cubicBezTo>
                    <a:pt x="176" y="270"/>
                    <a:pt x="187" y="269"/>
                    <a:pt x="199" y="265"/>
                  </a:cubicBezTo>
                  <a:cubicBezTo>
                    <a:pt x="275" y="237"/>
                    <a:pt x="303" y="161"/>
                    <a:pt x="284" y="95"/>
                  </a:cubicBezTo>
                  <a:cubicBezTo>
                    <a:pt x="262" y="37"/>
                    <a:pt x="212" y="1"/>
                    <a:pt x="159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9" name="Google Shape;3119;p34"/>
            <p:cNvSpPr/>
            <p:nvPr/>
          </p:nvSpPr>
          <p:spPr>
            <a:xfrm>
              <a:off x="3837400" y="2553850"/>
              <a:ext cx="6875" cy="6200"/>
            </a:xfrm>
            <a:custGeom>
              <a:avLst/>
              <a:gdLst/>
              <a:ahLst/>
              <a:cxnLst/>
              <a:rect l="l" t="t" r="r" b="b"/>
              <a:pathLst>
                <a:path w="275" h="248" extrusionOk="0">
                  <a:moveTo>
                    <a:pt x="135" y="0"/>
                  </a:moveTo>
                  <a:cubicBezTo>
                    <a:pt x="122" y="0"/>
                    <a:pt x="108" y="2"/>
                    <a:pt x="95" y="6"/>
                  </a:cubicBezTo>
                  <a:cubicBezTo>
                    <a:pt x="29" y="35"/>
                    <a:pt x="0" y="101"/>
                    <a:pt x="19" y="167"/>
                  </a:cubicBezTo>
                  <a:cubicBezTo>
                    <a:pt x="43" y="214"/>
                    <a:pt x="91" y="247"/>
                    <a:pt x="145" y="247"/>
                  </a:cubicBezTo>
                  <a:cubicBezTo>
                    <a:pt x="156" y="247"/>
                    <a:pt x="168" y="246"/>
                    <a:pt x="180" y="242"/>
                  </a:cubicBezTo>
                  <a:cubicBezTo>
                    <a:pt x="246" y="214"/>
                    <a:pt x="274" y="148"/>
                    <a:pt x="255" y="82"/>
                  </a:cubicBezTo>
                  <a:cubicBezTo>
                    <a:pt x="233" y="29"/>
                    <a:pt x="186" y="0"/>
                    <a:pt x="135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0" name="Google Shape;3120;p34"/>
            <p:cNvSpPr/>
            <p:nvPr/>
          </p:nvSpPr>
          <p:spPr>
            <a:xfrm>
              <a:off x="3748550" y="2574575"/>
              <a:ext cx="12550" cy="11075"/>
            </a:xfrm>
            <a:custGeom>
              <a:avLst/>
              <a:gdLst/>
              <a:ahLst/>
              <a:cxnLst/>
              <a:rect l="l" t="t" r="r" b="b"/>
              <a:pathLst>
                <a:path w="502" h="443" extrusionOk="0">
                  <a:moveTo>
                    <a:pt x="249" y="0"/>
                  </a:moveTo>
                  <a:cubicBezTo>
                    <a:pt x="201" y="0"/>
                    <a:pt x="154" y="15"/>
                    <a:pt x="114" y="47"/>
                  </a:cubicBezTo>
                  <a:cubicBezTo>
                    <a:pt x="20" y="122"/>
                    <a:pt x="1" y="264"/>
                    <a:pt x="76" y="359"/>
                  </a:cubicBezTo>
                  <a:cubicBezTo>
                    <a:pt x="120" y="414"/>
                    <a:pt x="187" y="443"/>
                    <a:pt x="254" y="443"/>
                  </a:cubicBezTo>
                  <a:cubicBezTo>
                    <a:pt x="301" y="443"/>
                    <a:pt x="349" y="428"/>
                    <a:pt x="388" y="396"/>
                  </a:cubicBezTo>
                  <a:cubicBezTo>
                    <a:pt x="483" y="321"/>
                    <a:pt x="502" y="179"/>
                    <a:pt x="426" y="84"/>
                  </a:cubicBezTo>
                  <a:cubicBezTo>
                    <a:pt x="382" y="29"/>
                    <a:pt x="316" y="0"/>
                    <a:pt x="249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1" name="Google Shape;3121;p34"/>
            <p:cNvSpPr/>
            <p:nvPr/>
          </p:nvSpPr>
          <p:spPr>
            <a:xfrm>
              <a:off x="3752575" y="2589675"/>
              <a:ext cx="12550" cy="11175"/>
            </a:xfrm>
            <a:custGeom>
              <a:avLst/>
              <a:gdLst/>
              <a:ahLst/>
              <a:cxnLst/>
              <a:rect l="l" t="t" r="r" b="b"/>
              <a:pathLst>
                <a:path w="502" h="447" extrusionOk="0">
                  <a:moveTo>
                    <a:pt x="249" y="1"/>
                  </a:moveTo>
                  <a:cubicBezTo>
                    <a:pt x="201" y="1"/>
                    <a:pt x="153" y="16"/>
                    <a:pt x="114" y="48"/>
                  </a:cubicBezTo>
                  <a:cubicBezTo>
                    <a:pt x="19" y="123"/>
                    <a:pt x="0" y="265"/>
                    <a:pt x="76" y="359"/>
                  </a:cubicBezTo>
                  <a:cubicBezTo>
                    <a:pt x="119" y="418"/>
                    <a:pt x="183" y="447"/>
                    <a:pt x="248" y="447"/>
                  </a:cubicBezTo>
                  <a:cubicBezTo>
                    <a:pt x="297" y="447"/>
                    <a:pt x="347" y="430"/>
                    <a:pt x="388" y="397"/>
                  </a:cubicBezTo>
                  <a:cubicBezTo>
                    <a:pt x="482" y="322"/>
                    <a:pt x="501" y="180"/>
                    <a:pt x="426" y="85"/>
                  </a:cubicBezTo>
                  <a:cubicBezTo>
                    <a:pt x="382" y="30"/>
                    <a:pt x="315" y="1"/>
                    <a:pt x="249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2" name="Google Shape;3122;p34"/>
            <p:cNvSpPr/>
            <p:nvPr/>
          </p:nvSpPr>
          <p:spPr>
            <a:xfrm>
              <a:off x="3757775" y="2606375"/>
              <a:ext cx="9950" cy="8900"/>
            </a:xfrm>
            <a:custGeom>
              <a:avLst/>
              <a:gdLst/>
              <a:ahLst/>
              <a:cxnLst/>
              <a:rect l="l" t="t" r="r" b="b"/>
              <a:pathLst>
                <a:path w="398" h="356" extrusionOk="0">
                  <a:moveTo>
                    <a:pt x="200" y="1"/>
                  </a:moveTo>
                  <a:cubicBezTo>
                    <a:pt x="163" y="1"/>
                    <a:pt x="127" y="13"/>
                    <a:pt x="95" y="41"/>
                  </a:cubicBezTo>
                  <a:cubicBezTo>
                    <a:pt x="10" y="98"/>
                    <a:pt x="0" y="211"/>
                    <a:pt x="57" y="287"/>
                  </a:cubicBezTo>
                  <a:cubicBezTo>
                    <a:pt x="96" y="331"/>
                    <a:pt x="147" y="356"/>
                    <a:pt x="198" y="356"/>
                  </a:cubicBezTo>
                  <a:cubicBezTo>
                    <a:pt x="235" y="356"/>
                    <a:pt x="271" y="343"/>
                    <a:pt x="303" y="315"/>
                  </a:cubicBezTo>
                  <a:cubicBezTo>
                    <a:pt x="388" y="258"/>
                    <a:pt x="397" y="145"/>
                    <a:pt x="341" y="69"/>
                  </a:cubicBezTo>
                  <a:cubicBezTo>
                    <a:pt x="302" y="25"/>
                    <a:pt x="251" y="1"/>
                    <a:pt x="200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3" name="Google Shape;3123;p34"/>
            <p:cNvSpPr/>
            <p:nvPr/>
          </p:nvSpPr>
          <p:spPr>
            <a:xfrm>
              <a:off x="3763675" y="2622700"/>
              <a:ext cx="7600" cy="6725"/>
            </a:xfrm>
            <a:custGeom>
              <a:avLst/>
              <a:gdLst/>
              <a:ahLst/>
              <a:cxnLst/>
              <a:rect l="l" t="t" r="r" b="b"/>
              <a:pathLst>
                <a:path w="304" h="269" extrusionOk="0">
                  <a:moveTo>
                    <a:pt x="151" y="0"/>
                  </a:moveTo>
                  <a:cubicBezTo>
                    <a:pt x="121" y="0"/>
                    <a:pt x="91" y="10"/>
                    <a:pt x="67" y="31"/>
                  </a:cubicBezTo>
                  <a:cubicBezTo>
                    <a:pt x="10" y="68"/>
                    <a:pt x="1" y="154"/>
                    <a:pt x="48" y="210"/>
                  </a:cubicBezTo>
                  <a:cubicBezTo>
                    <a:pt x="75" y="249"/>
                    <a:pt x="113" y="268"/>
                    <a:pt x="152" y="268"/>
                  </a:cubicBezTo>
                  <a:cubicBezTo>
                    <a:pt x="180" y="268"/>
                    <a:pt x="209" y="258"/>
                    <a:pt x="237" y="239"/>
                  </a:cubicBezTo>
                  <a:cubicBezTo>
                    <a:pt x="294" y="191"/>
                    <a:pt x="303" y="106"/>
                    <a:pt x="256" y="50"/>
                  </a:cubicBezTo>
                  <a:cubicBezTo>
                    <a:pt x="229" y="17"/>
                    <a:pt x="190" y="0"/>
                    <a:pt x="151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4" name="Google Shape;3124;p34"/>
            <p:cNvSpPr/>
            <p:nvPr/>
          </p:nvSpPr>
          <p:spPr>
            <a:xfrm>
              <a:off x="3767450" y="2637750"/>
              <a:ext cx="6875" cy="6150"/>
            </a:xfrm>
            <a:custGeom>
              <a:avLst/>
              <a:gdLst/>
              <a:ahLst/>
              <a:cxnLst/>
              <a:rect l="l" t="t" r="r" b="b"/>
              <a:pathLst>
                <a:path w="275" h="246" extrusionOk="0">
                  <a:moveTo>
                    <a:pt x="135" y="1"/>
                  </a:moveTo>
                  <a:cubicBezTo>
                    <a:pt x="108" y="1"/>
                    <a:pt x="81" y="8"/>
                    <a:pt x="58" y="24"/>
                  </a:cubicBezTo>
                  <a:cubicBezTo>
                    <a:pt x="10" y="71"/>
                    <a:pt x="1" y="147"/>
                    <a:pt x="39" y="194"/>
                  </a:cubicBezTo>
                  <a:cubicBezTo>
                    <a:pt x="67" y="228"/>
                    <a:pt x="106" y="245"/>
                    <a:pt x="142" y="245"/>
                  </a:cubicBezTo>
                  <a:cubicBezTo>
                    <a:pt x="166" y="245"/>
                    <a:pt x="190" y="238"/>
                    <a:pt x="209" y="223"/>
                  </a:cubicBezTo>
                  <a:cubicBezTo>
                    <a:pt x="266" y="175"/>
                    <a:pt x="275" y="100"/>
                    <a:pt x="237" y="43"/>
                  </a:cubicBezTo>
                  <a:cubicBezTo>
                    <a:pt x="210" y="15"/>
                    <a:pt x="172" y="1"/>
                    <a:pt x="135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5" name="Google Shape;3125;p34"/>
            <p:cNvSpPr/>
            <p:nvPr/>
          </p:nvSpPr>
          <p:spPr>
            <a:xfrm>
              <a:off x="3713125" y="2562325"/>
              <a:ext cx="12775" cy="11250"/>
            </a:xfrm>
            <a:custGeom>
              <a:avLst/>
              <a:gdLst/>
              <a:ahLst/>
              <a:cxnLst/>
              <a:rect l="l" t="t" r="r" b="b"/>
              <a:pathLst>
                <a:path w="511" h="450" extrusionOk="0">
                  <a:moveTo>
                    <a:pt x="258" y="0"/>
                  </a:moveTo>
                  <a:cubicBezTo>
                    <a:pt x="186" y="0"/>
                    <a:pt x="115" y="36"/>
                    <a:pt x="66" y="102"/>
                  </a:cubicBezTo>
                  <a:cubicBezTo>
                    <a:pt x="0" y="206"/>
                    <a:pt x="29" y="348"/>
                    <a:pt x="133" y="414"/>
                  </a:cubicBezTo>
                  <a:cubicBezTo>
                    <a:pt x="170" y="438"/>
                    <a:pt x="212" y="449"/>
                    <a:pt x="253" y="449"/>
                  </a:cubicBezTo>
                  <a:cubicBezTo>
                    <a:pt x="325" y="449"/>
                    <a:pt x="396" y="414"/>
                    <a:pt x="444" y="348"/>
                  </a:cubicBezTo>
                  <a:cubicBezTo>
                    <a:pt x="511" y="244"/>
                    <a:pt x="482" y="111"/>
                    <a:pt x="378" y="36"/>
                  </a:cubicBezTo>
                  <a:cubicBezTo>
                    <a:pt x="341" y="12"/>
                    <a:pt x="299" y="0"/>
                    <a:pt x="258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6" name="Google Shape;3126;p34"/>
            <p:cNvSpPr/>
            <p:nvPr/>
          </p:nvSpPr>
          <p:spPr>
            <a:xfrm>
              <a:off x="3699900" y="2570875"/>
              <a:ext cx="12775" cy="11225"/>
            </a:xfrm>
            <a:custGeom>
              <a:avLst/>
              <a:gdLst/>
              <a:ahLst/>
              <a:cxnLst/>
              <a:rect l="l" t="t" r="r" b="b"/>
              <a:pathLst>
                <a:path w="511" h="449" extrusionOk="0">
                  <a:moveTo>
                    <a:pt x="258" y="1"/>
                  </a:moveTo>
                  <a:cubicBezTo>
                    <a:pt x="186" y="1"/>
                    <a:pt x="116" y="36"/>
                    <a:pt x="76" y="100"/>
                  </a:cubicBezTo>
                  <a:cubicBezTo>
                    <a:pt x="0" y="204"/>
                    <a:pt x="28" y="346"/>
                    <a:pt x="132" y="412"/>
                  </a:cubicBezTo>
                  <a:cubicBezTo>
                    <a:pt x="171" y="437"/>
                    <a:pt x="215" y="448"/>
                    <a:pt x="258" y="448"/>
                  </a:cubicBezTo>
                  <a:cubicBezTo>
                    <a:pt x="331" y="448"/>
                    <a:pt x="403" y="415"/>
                    <a:pt x="444" y="355"/>
                  </a:cubicBezTo>
                  <a:cubicBezTo>
                    <a:pt x="510" y="251"/>
                    <a:pt x="482" y="110"/>
                    <a:pt x="387" y="43"/>
                  </a:cubicBezTo>
                  <a:cubicBezTo>
                    <a:pt x="348" y="14"/>
                    <a:pt x="302" y="1"/>
                    <a:pt x="258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7" name="Google Shape;3127;p34"/>
            <p:cNvSpPr/>
            <p:nvPr/>
          </p:nvSpPr>
          <p:spPr>
            <a:xfrm>
              <a:off x="3687850" y="2580650"/>
              <a:ext cx="9925" cy="8900"/>
            </a:xfrm>
            <a:custGeom>
              <a:avLst/>
              <a:gdLst/>
              <a:ahLst/>
              <a:cxnLst/>
              <a:rect l="l" t="t" r="r" b="b"/>
              <a:pathLst>
                <a:path w="397" h="356" extrusionOk="0">
                  <a:moveTo>
                    <a:pt x="203" y="1"/>
                  </a:moveTo>
                  <a:cubicBezTo>
                    <a:pt x="144" y="1"/>
                    <a:pt x="87" y="30"/>
                    <a:pt x="57" y="78"/>
                  </a:cubicBezTo>
                  <a:cubicBezTo>
                    <a:pt x="0" y="163"/>
                    <a:pt x="19" y="267"/>
                    <a:pt x="104" y="323"/>
                  </a:cubicBezTo>
                  <a:cubicBezTo>
                    <a:pt x="133" y="345"/>
                    <a:pt x="168" y="356"/>
                    <a:pt x="203" y="356"/>
                  </a:cubicBezTo>
                  <a:cubicBezTo>
                    <a:pt x="258" y="356"/>
                    <a:pt x="315" y="329"/>
                    <a:pt x="350" y="276"/>
                  </a:cubicBezTo>
                  <a:cubicBezTo>
                    <a:pt x="397" y="201"/>
                    <a:pt x="378" y="87"/>
                    <a:pt x="302" y="30"/>
                  </a:cubicBezTo>
                  <a:cubicBezTo>
                    <a:pt x="272" y="10"/>
                    <a:pt x="237" y="1"/>
                    <a:pt x="203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8" name="Google Shape;3128;p34"/>
            <p:cNvSpPr/>
            <p:nvPr/>
          </p:nvSpPr>
          <p:spPr>
            <a:xfrm>
              <a:off x="3676025" y="2591000"/>
              <a:ext cx="7575" cy="6675"/>
            </a:xfrm>
            <a:custGeom>
              <a:avLst/>
              <a:gdLst/>
              <a:ahLst/>
              <a:cxnLst/>
              <a:rect l="l" t="t" r="r" b="b"/>
              <a:pathLst>
                <a:path w="303" h="267" extrusionOk="0">
                  <a:moveTo>
                    <a:pt x="153" y="1"/>
                  </a:moveTo>
                  <a:cubicBezTo>
                    <a:pt x="112" y="1"/>
                    <a:pt x="71" y="20"/>
                    <a:pt x="48" y="61"/>
                  </a:cubicBezTo>
                  <a:cubicBezTo>
                    <a:pt x="0" y="117"/>
                    <a:pt x="19" y="202"/>
                    <a:pt x="76" y="240"/>
                  </a:cubicBezTo>
                  <a:cubicBezTo>
                    <a:pt x="102" y="259"/>
                    <a:pt x="131" y="267"/>
                    <a:pt x="158" y="267"/>
                  </a:cubicBezTo>
                  <a:cubicBezTo>
                    <a:pt x="201" y="267"/>
                    <a:pt x="242" y="246"/>
                    <a:pt x="265" y="212"/>
                  </a:cubicBezTo>
                  <a:cubicBezTo>
                    <a:pt x="303" y="146"/>
                    <a:pt x="293" y="61"/>
                    <a:pt x="227" y="23"/>
                  </a:cubicBezTo>
                  <a:cubicBezTo>
                    <a:pt x="205" y="8"/>
                    <a:pt x="179" y="1"/>
                    <a:pt x="153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9" name="Google Shape;3129;p34"/>
            <p:cNvSpPr/>
            <p:nvPr/>
          </p:nvSpPr>
          <p:spPr>
            <a:xfrm>
              <a:off x="3663275" y="2599100"/>
              <a:ext cx="7100" cy="6200"/>
            </a:xfrm>
            <a:custGeom>
              <a:avLst/>
              <a:gdLst/>
              <a:ahLst/>
              <a:cxnLst/>
              <a:rect l="l" t="t" r="r" b="b"/>
              <a:pathLst>
                <a:path w="284" h="248" extrusionOk="0">
                  <a:moveTo>
                    <a:pt x="147" y="1"/>
                  </a:moveTo>
                  <a:cubicBezTo>
                    <a:pt x="106" y="1"/>
                    <a:pt x="62" y="21"/>
                    <a:pt x="38" y="58"/>
                  </a:cubicBezTo>
                  <a:cubicBezTo>
                    <a:pt x="0" y="115"/>
                    <a:pt x="19" y="190"/>
                    <a:pt x="76" y="228"/>
                  </a:cubicBezTo>
                  <a:cubicBezTo>
                    <a:pt x="96" y="241"/>
                    <a:pt x="118" y="248"/>
                    <a:pt x="141" y="248"/>
                  </a:cubicBezTo>
                  <a:cubicBezTo>
                    <a:pt x="181" y="248"/>
                    <a:pt x="221" y="227"/>
                    <a:pt x="246" y="190"/>
                  </a:cubicBezTo>
                  <a:cubicBezTo>
                    <a:pt x="284" y="134"/>
                    <a:pt x="265" y="58"/>
                    <a:pt x="208" y="20"/>
                  </a:cubicBezTo>
                  <a:cubicBezTo>
                    <a:pt x="191" y="7"/>
                    <a:pt x="170" y="1"/>
                    <a:pt x="147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0" name="Google Shape;3130;p34"/>
            <p:cNvSpPr/>
            <p:nvPr/>
          </p:nvSpPr>
          <p:spPr>
            <a:xfrm>
              <a:off x="3717850" y="2524775"/>
              <a:ext cx="12300" cy="11200"/>
            </a:xfrm>
            <a:custGeom>
              <a:avLst/>
              <a:gdLst/>
              <a:ahLst/>
              <a:cxnLst/>
              <a:rect l="l" t="t" r="r" b="b"/>
              <a:pathLst>
                <a:path w="492" h="448" extrusionOk="0">
                  <a:moveTo>
                    <a:pt x="246" y="0"/>
                  </a:moveTo>
                  <a:cubicBezTo>
                    <a:pt x="144" y="0"/>
                    <a:pt x="53" y="64"/>
                    <a:pt x="29" y="167"/>
                  </a:cubicBezTo>
                  <a:cubicBezTo>
                    <a:pt x="0" y="290"/>
                    <a:pt x="76" y="413"/>
                    <a:pt x="189" y="442"/>
                  </a:cubicBezTo>
                  <a:cubicBezTo>
                    <a:pt x="207" y="446"/>
                    <a:pt x="224" y="447"/>
                    <a:pt x="242" y="447"/>
                  </a:cubicBezTo>
                  <a:cubicBezTo>
                    <a:pt x="345" y="447"/>
                    <a:pt x="439" y="378"/>
                    <a:pt x="463" y="281"/>
                  </a:cubicBezTo>
                  <a:cubicBezTo>
                    <a:pt x="492" y="158"/>
                    <a:pt x="426" y="35"/>
                    <a:pt x="303" y="7"/>
                  </a:cubicBezTo>
                  <a:cubicBezTo>
                    <a:pt x="284" y="2"/>
                    <a:pt x="265" y="0"/>
                    <a:pt x="246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1" name="Google Shape;3131;p34"/>
            <p:cNvSpPr/>
            <p:nvPr/>
          </p:nvSpPr>
          <p:spPr>
            <a:xfrm>
              <a:off x="3705325" y="2515325"/>
              <a:ext cx="12300" cy="11200"/>
            </a:xfrm>
            <a:custGeom>
              <a:avLst/>
              <a:gdLst/>
              <a:ahLst/>
              <a:cxnLst/>
              <a:rect l="l" t="t" r="r" b="b"/>
              <a:pathLst>
                <a:path w="492" h="448" extrusionOk="0">
                  <a:moveTo>
                    <a:pt x="246" y="0"/>
                  </a:moveTo>
                  <a:cubicBezTo>
                    <a:pt x="144" y="0"/>
                    <a:pt x="53" y="64"/>
                    <a:pt x="29" y="167"/>
                  </a:cubicBezTo>
                  <a:cubicBezTo>
                    <a:pt x="0" y="290"/>
                    <a:pt x="76" y="413"/>
                    <a:pt x="199" y="441"/>
                  </a:cubicBezTo>
                  <a:cubicBezTo>
                    <a:pt x="215" y="446"/>
                    <a:pt x="231" y="447"/>
                    <a:pt x="247" y="447"/>
                  </a:cubicBezTo>
                  <a:cubicBezTo>
                    <a:pt x="345" y="447"/>
                    <a:pt x="439" y="377"/>
                    <a:pt x="463" y="271"/>
                  </a:cubicBezTo>
                  <a:cubicBezTo>
                    <a:pt x="492" y="158"/>
                    <a:pt x="426" y="35"/>
                    <a:pt x="303" y="7"/>
                  </a:cubicBezTo>
                  <a:cubicBezTo>
                    <a:pt x="284" y="2"/>
                    <a:pt x="265" y="0"/>
                    <a:pt x="246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2" name="Google Shape;3132;p34"/>
            <p:cNvSpPr/>
            <p:nvPr/>
          </p:nvSpPr>
          <p:spPr>
            <a:xfrm>
              <a:off x="3693975" y="2506550"/>
              <a:ext cx="9725" cy="8900"/>
            </a:xfrm>
            <a:custGeom>
              <a:avLst/>
              <a:gdLst/>
              <a:ahLst/>
              <a:cxnLst/>
              <a:rect l="l" t="t" r="r" b="b"/>
              <a:pathLst>
                <a:path w="389" h="356" extrusionOk="0">
                  <a:moveTo>
                    <a:pt x="188" y="1"/>
                  </a:moveTo>
                  <a:cubicBezTo>
                    <a:pt x="112" y="1"/>
                    <a:pt x="45" y="54"/>
                    <a:pt x="29" y="140"/>
                  </a:cubicBezTo>
                  <a:cubicBezTo>
                    <a:pt x="1" y="235"/>
                    <a:pt x="57" y="329"/>
                    <a:pt x="152" y="348"/>
                  </a:cubicBezTo>
                  <a:cubicBezTo>
                    <a:pt x="169" y="353"/>
                    <a:pt x="185" y="356"/>
                    <a:pt x="201" y="356"/>
                  </a:cubicBezTo>
                  <a:cubicBezTo>
                    <a:pt x="278" y="356"/>
                    <a:pt x="346" y="303"/>
                    <a:pt x="369" y="225"/>
                  </a:cubicBezTo>
                  <a:cubicBezTo>
                    <a:pt x="388" y="131"/>
                    <a:pt x="332" y="27"/>
                    <a:pt x="237" y="8"/>
                  </a:cubicBezTo>
                  <a:cubicBezTo>
                    <a:pt x="221" y="3"/>
                    <a:pt x="204" y="1"/>
                    <a:pt x="188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3" name="Google Shape;3133;p34"/>
            <p:cNvSpPr/>
            <p:nvPr/>
          </p:nvSpPr>
          <p:spPr>
            <a:xfrm>
              <a:off x="3682175" y="2498600"/>
              <a:ext cx="7350" cy="6625"/>
            </a:xfrm>
            <a:custGeom>
              <a:avLst/>
              <a:gdLst/>
              <a:ahLst/>
              <a:cxnLst/>
              <a:rect l="l" t="t" r="r" b="b"/>
              <a:pathLst>
                <a:path w="294" h="265" extrusionOk="0">
                  <a:moveTo>
                    <a:pt x="146" y="1"/>
                  </a:moveTo>
                  <a:cubicBezTo>
                    <a:pt x="85" y="1"/>
                    <a:pt x="35" y="43"/>
                    <a:pt x="19" y="99"/>
                  </a:cubicBezTo>
                  <a:cubicBezTo>
                    <a:pt x="0" y="175"/>
                    <a:pt x="47" y="250"/>
                    <a:pt x="114" y="260"/>
                  </a:cubicBezTo>
                  <a:cubicBezTo>
                    <a:pt x="127" y="263"/>
                    <a:pt x="139" y="265"/>
                    <a:pt x="152" y="265"/>
                  </a:cubicBezTo>
                  <a:cubicBezTo>
                    <a:pt x="211" y="265"/>
                    <a:pt x="259" y="228"/>
                    <a:pt x="274" y="165"/>
                  </a:cubicBezTo>
                  <a:cubicBezTo>
                    <a:pt x="293" y="99"/>
                    <a:pt x="255" y="24"/>
                    <a:pt x="180" y="5"/>
                  </a:cubicBezTo>
                  <a:cubicBezTo>
                    <a:pt x="168" y="2"/>
                    <a:pt x="157" y="1"/>
                    <a:pt x="146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4" name="Google Shape;3134;p34"/>
            <p:cNvSpPr/>
            <p:nvPr/>
          </p:nvSpPr>
          <p:spPr>
            <a:xfrm>
              <a:off x="3670600" y="2489375"/>
              <a:ext cx="6875" cy="6150"/>
            </a:xfrm>
            <a:custGeom>
              <a:avLst/>
              <a:gdLst/>
              <a:ahLst/>
              <a:cxnLst/>
              <a:rect l="l" t="t" r="r" b="b"/>
              <a:pathLst>
                <a:path w="275" h="246" extrusionOk="0">
                  <a:moveTo>
                    <a:pt x="136" y="0"/>
                  </a:moveTo>
                  <a:cubicBezTo>
                    <a:pt x="82" y="0"/>
                    <a:pt x="35" y="36"/>
                    <a:pt x="19" y="90"/>
                  </a:cubicBezTo>
                  <a:cubicBezTo>
                    <a:pt x="0" y="156"/>
                    <a:pt x="38" y="223"/>
                    <a:pt x="104" y="241"/>
                  </a:cubicBezTo>
                  <a:cubicBezTo>
                    <a:pt x="114" y="244"/>
                    <a:pt x="124" y="246"/>
                    <a:pt x="134" y="246"/>
                  </a:cubicBezTo>
                  <a:cubicBezTo>
                    <a:pt x="189" y="246"/>
                    <a:pt x="239" y="203"/>
                    <a:pt x="255" y="147"/>
                  </a:cubicBezTo>
                  <a:cubicBezTo>
                    <a:pt x="274" y="81"/>
                    <a:pt x="236" y="15"/>
                    <a:pt x="170" y="5"/>
                  </a:cubicBezTo>
                  <a:cubicBezTo>
                    <a:pt x="159" y="2"/>
                    <a:pt x="147" y="0"/>
                    <a:pt x="136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135" name="Google Shape;3135;p34"/>
          <p:cNvSpPr/>
          <p:nvPr/>
        </p:nvSpPr>
        <p:spPr>
          <a:xfrm rot="10800000" flipH="1">
            <a:off x="11569786" y="1936073"/>
            <a:ext cx="40913" cy="57864"/>
          </a:xfrm>
          <a:custGeom>
            <a:avLst/>
            <a:gdLst/>
            <a:ahLst/>
            <a:cxnLst/>
            <a:rect l="l" t="t" r="r" b="b"/>
            <a:pathLst>
              <a:path w="280" h="396" extrusionOk="0">
                <a:moveTo>
                  <a:pt x="143" y="299"/>
                </a:moveTo>
                <a:cubicBezTo>
                  <a:pt x="78" y="214"/>
                  <a:pt x="26" y="110"/>
                  <a:pt x="0" y="0"/>
                </a:cubicBezTo>
                <a:cubicBezTo>
                  <a:pt x="85" y="39"/>
                  <a:pt x="175" y="78"/>
                  <a:pt x="227" y="156"/>
                </a:cubicBezTo>
                <a:cubicBezTo>
                  <a:pt x="279" y="234"/>
                  <a:pt x="273" y="350"/>
                  <a:pt x="195" y="39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36" name="Google Shape;3136;p34"/>
          <p:cNvSpPr/>
          <p:nvPr/>
        </p:nvSpPr>
        <p:spPr>
          <a:xfrm rot="10800000" flipH="1">
            <a:off x="11765508" y="4929803"/>
            <a:ext cx="38136" cy="48512"/>
          </a:xfrm>
          <a:custGeom>
            <a:avLst/>
            <a:gdLst/>
            <a:ahLst/>
            <a:cxnLst/>
            <a:rect l="l" t="t" r="r" b="b"/>
            <a:pathLst>
              <a:path w="261" h="332" extrusionOk="0">
                <a:moveTo>
                  <a:pt x="1" y="33"/>
                </a:moveTo>
                <a:lnTo>
                  <a:pt x="72" y="331"/>
                </a:lnTo>
                <a:cubicBezTo>
                  <a:pt x="144" y="292"/>
                  <a:pt x="215" y="247"/>
                  <a:pt x="234" y="176"/>
                </a:cubicBezTo>
                <a:cubicBezTo>
                  <a:pt x="260" y="98"/>
                  <a:pt x="208" y="1"/>
                  <a:pt x="131" y="14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137" name="Google Shape;3137;p34"/>
          <p:cNvGrpSpPr/>
          <p:nvPr/>
        </p:nvGrpSpPr>
        <p:grpSpPr>
          <a:xfrm>
            <a:off x="11290914" y="3860939"/>
            <a:ext cx="501333" cy="1471715"/>
            <a:chOff x="307123" y="3588954"/>
            <a:chExt cx="376000" cy="1103786"/>
          </a:xfrm>
        </p:grpSpPr>
        <p:sp>
          <p:nvSpPr>
            <p:cNvPr id="3138" name="Google Shape;3138;p34"/>
            <p:cNvSpPr/>
            <p:nvPr/>
          </p:nvSpPr>
          <p:spPr>
            <a:xfrm rot="10800000" flipH="1">
              <a:off x="307123" y="4119148"/>
              <a:ext cx="71122" cy="57644"/>
            </a:xfrm>
            <a:custGeom>
              <a:avLst/>
              <a:gdLst/>
              <a:ahLst/>
              <a:cxnLst/>
              <a:rect l="l" t="t" r="r" b="b"/>
              <a:pathLst>
                <a:path w="649" h="526" extrusionOk="0">
                  <a:moveTo>
                    <a:pt x="91" y="72"/>
                  </a:moveTo>
                  <a:cubicBezTo>
                    <a:pt x="32" y="214"/>
                    <a:pt x="0" y="370"/>
                    <a:pt x="6" y="525"/>
                  </a:cubicBezTo>
                  <a:cubicBezTo>
                    <a:pt x="182" y="512"/>
                    <a:pt x="357" y="461"/>
                    <a:pt x="512" y="370"/>
                  </a:cubicBezTo>
                  <a:cubicBezTo>
                    <a:pt x="551" y="344"/>
                    <a:pt x="590" y="318"/>
                    <a:pt x="610" y="273"/>
                  </a:cubicBezTo>
                  <a:cubicBezTo>
                    <a:pt x="648" y="195"/>
                    <a:pt x="597" y="91"/>
                    <a:pt x="519" y="46"/>
                  </a:cubicBezTo>
                  <a:cubicBezTo>
                    <a:pt x="434" y="0"/>
                    <a:pt x="344" y="0"/>
                    <a:pt x="253" y="0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9" name="Google Shape;3139;p34"/>
            <p:cNvSpPr/>
            <p:nvPr/>
          </p:nvSpPr>
          <p:spPr>
            <a:xfrm rot="10800000" flipH="1">
              <a:off x="338355" y="3588954"/>
              <a:ext cx="54136" cy="45589"/>
            </a:xfrm>
            <a:custGeom>
              <a:avLst/>
              <a:gdLst/>
              <a:ahLst/>
              <a:cxnLst/>
              <a:rect l="l" t="t" r="r" b="b"/>
              <a:pathLst>
                <a:path w="494" h="416" extrusionOk="0">
                  <a:moveTo>
                    <a:pt x="85" y="0"/>
                  </a:moveTo>
                  <a:cubicBezTo>
                    <a:pt x="59" y="110"/>
                    <a:pt x="26" y="227"/>
                    <a:pt x="0" y="344"/>
                  </a:cubicBezTo>
                  <a:cubicBezTo>
                    <a:pt x="91" y="376"/>
                    <a:pt x="188" y="415"/>
                    <a:pt x="279" y="402"/>
                  </a:cubicBezTo>
                  <a:cubicBezTo>
                    <a:pt x="376" y="396"/>
                    <a:pt x="474" y="324"/>
                    <a:pt x="487" y="227"/>
                  </a:cubicBezTo>
                  <a:cubicBezTo>
                    <a:pt x="493" y="130"/>
                    <a:pt x="376" y="39"/>
                    <a:pt x="299" y="91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0" name="Google Shape;3140;p34"/>
            <p:cNvSpPr/>
            <p:nvPr/>
          </p:nvSpPr>
          <p:spPr>
            <a:xfrm rot="10800000" flipH="1">
              <a:off x="363890" y="3949285"/>
              <a:ext cx="24328" cy="37809"/>
            </a:xfrm>
            <a:custGeom>
              <a:avLst/>
              <a:gdLst/>
              <a:ahLst/>
              <a:cxnLst/>
              <a:rect l="l" t="t" r="r" b="b"/>
              <a:pathLst>
                <a:path w="222" h="345" extrusionOk="0">
                  <a:moveTo>
                    <a:pt x="59" y="305"/>
                  </a:moveTo>
                  <a:cubicBezTo>
                    <a:pt x="20" y="208"/>
                    <a:pt x="1" y="104"/>
                    <a:pt x="7" y="1"/>
                  </a:cubicBezTo>
                  <a:cubicBezTo>
                    <a:pt x="156" y="14"/>
                    <a:pt x="221" y="254"/>
                    <a:pt x="98" y="344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1" name="Google Shape;3141;p34"/>
            <p:cNvSpPr/>
            <p:nvPr/>
          </p:nvSpPr>
          <p:spPr>
            <a:xfrm rot="10800000" flipH="1">
              <a:off x="341862" y="4086491"/>
              <a:ext cx="25753" cy="51288"/>
            </a:xfrm>
            <a:custGeom>
              <a:avLst/>
              <a:gdLst/>
              <a:ahLst/>
              <a:cxnLst/>
              <a:rect l="l" t="t" r="r" b="b"/>
              <a:pathLst>
                <a:path w="235" h="468" extrusionOk="0">
                  <a:moveTo>
                    <a:pt x="40" y="468"/>
                  </a:moveTo>
                  <a:cubicBezTo>
                    <a:pt x="1" y="312"/>
                    <a:pt x="20" y="144"/>
                    <a:pt x="85" y="1"/>
                  </a:cubicBezTo>
                  <a:cubicBezTo>
                    <a:pt x="176" y="33"/>
                    <a:pt x="234" y="124"/>
                    <a:pt x="234" y="221"/>
                  </a:cubicBezTo>
                  <a:cubicBezTo>
                    <a:pt x="228" y="312"/>
                    <a:pt x="156" y="396"/>
                    <a:pt x="72" y="422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2" name="Google Shape;3142;p34"/>
            <p:cNvSpPr/>
            <p:nvPr/>
          </p:nvSpPr>
          <p:spPr>
            <a:xfrm rot="10800000" flipH="1">
              <a:off x="501753" y="4294711"/>
              <a:ext cx="54136" cy="45589"/>
            </a:xfrm>
            <a:custGeom>
              <a:avLst/>
              <a:gdLst/>
              <a:ahLst/>
              <a:cxnLst/>
              <a:rect l="l" t="t" r="r" b="b"/>
              <a:pathLst>
                <a:path w="494" h="416" extrusionOk="0">
                  <a:moveTo>
                    <a:pt x="85" y="1"/>
                  </a:moveTo>
                  <a:cubicBezTo>
                    <a:pt x="59" y="117"/>
                    <a:pt x="27" y="228"/>
                    <a:pt x="1" y="344"/>
                  </a:cubicBezTo>
                  <a:cubicBezTo>
                    <a:pt x="92" y="377"/>
                    <a:pt x="189" y="416"/>
                    <a:pt x="280" y="403"/>
                  </a:cubicBezTo>
                  <a:cubicBezTo>
                    <a:pt x="377" y="396"/>
                    <a:pt x="474" y="325"/>
                    <a:pt x="487" y="228"/>
                  </a:cubicBezTo>
                  <a:cubicBezTo>
                    <a:pt x="494" y="130"/>
                    <a:pt x="377" y="40"/>
                    <a:pt x="299" y="91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3" name="Google Shape;3143;p34"/>
            <p:cNvSpPr/>
            <p:nvPr/>
          </p:nvSpPr>
          <p:spPr>
            <a:xfrm rot="10800000" flipH="1">
              <a:off x="506794" y="4456027"/>
              <a:ext cx="25643" cy="51288"/>
            </a:xfrm>
            <a:custGeom>
              <a:avLst/>
              <a:gdLst/>
              <a:ahLst/>
              <a:cxnLst/>
              <a:rect l="l" t="t" r="r" b="b"/>
              <a:pathLst>
                <a:path w="234" h="468" extrusionOk="0">
                  <a:moveTo>
                    <a:pt x="33" y="468"/>
                  </a:moveTo>
                  <a:cubicBezTo>
                    <a:pt x="0" y="312"/>
                    <a:pt x="13" y="143"/>
                    <a:pt x="85" y="1"/>
                  </a:cubicBezTo>
                  <a:cubicBezTo>
                    <a:pt x="169" y="33"/>
                    <a:pt x="234" y="124"/>
                    <a:pt x="227" y="221"/>
                  </a:cubicBezTo>
                  <a:cubicBezTo>
                    <a:pt x="227" y="312"/>
                    <a:pt x="156" y="396"/>
                    <a:pt x="65" y="422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4" name="Google Shape;3144;p34"/>
            <p:cNvSpPr/>
            <p:nvPr/>
          </p:nvSpPr>
          <p:spPr>
            <a:xfrm rot="10800000" flipH="1">
              <a:off x="536603" y="4410547"/>
              <a:ext cx="48438" cy="58411"/>
            </a:xfrm>
            <a:custGeom>
              <a:avLst/>
              <a:gdLst/>
              <a:ahLst/>
              <a:cxnLst/>
              <a:rect l="l" t="t" r="r" b="b"/>
              <a:pathLst>
                <a:path w="442" h="533" extrusionOk="0">
                  <a:moveTo>
                    <a:pt x="286" y="1"/>
                  </a:moveTo>
                  <a:cubicBezTo>
                    <a:pt x="163" y="27"/>
                    <a:pt x="52" y="118"/>
                    <a:pt x="27" y="241"/>
                  </a:cubicBezTo>
                  <a:cubicBezTo>
                    <a:pt x="1" y="358"/>
                    <a:pt x="85" y="500"/>
                    <a:pt x="202" y="513"/>
                  </a:cubicBezTo>
                  <a:cubicBezTo>
                    <a:pt x="325" y="533"/>
                    <a:pt x="442" y="384"/>
                    <a:pt x="383" y="273"/>
                  </a:cubicBezTo>
                  <a:cubicBezTo>
                    <a:pt x="318" y="241"/>
                    <a:pt x="260" y="215"/>
                    <a:pt x="195" y="183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5" name="Google Shape;3145;p34"/>
            <p:cNvSpPr/>
            <p:nvPr/>
          </p:nvSpPr>
          <p:spPr>
            <a:xfrm rot="10800000" flipH="1">
              <a:off x="636767" y="4499314"/>
              <a:ext cx="46356" cy="45589"/>
            </a:xfrm>
            <a:custGeom>
              <a:avLst/>
              <a:gdLst/>
              <a:ahLst/>
              <a:cxnLst/>
              <a:rect l="l" t="t" r="r" b="b"/>
              <a:pathLst>
                <a:path w="423" h="416" extrusionOk="0">
                  <a:moveTo>
                    <a:pt x="371" y="415"/>
                  </a:moveTo>
                  <a:cubicBezTo>
                    <a:pt x="280" y="337"/>
                    <a:pt x="118" y="350"/>
                    <a:pt x="59" y="246"/>
                  </a:cubicBezTo>
                  <a:cubicBezTo>
                    <a:pt x="1" y="130"/>
                    <a:pt x="163" y="0"/>
                    <a:pt x="280" y="52"/>
                  </a:cubicBezTo>
                  <a:cubicBezTo>
                    <a:pt x="397" y="110"/>
                    <a:pt x="422" y="272"/>
                    <a:pt x="364" y="389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6" name="Google Shape;3146;p34"/>
            <p:cNvSpPr/>
            <p:nvPr/>
          </p:nvSpPr>
          <p:spPr>
            <a:xfrm rot="10800000" flipH="1">
              <a:off x="450575" y="4657123"/>
              <a:ext cx="44164" cy="35617"/>
            </a:xfrm>
            <a:custGeom>
              <a:avLst/>
              <a:gdLst/>
              <a:ahLst/>
              <a:cxnLst/>
              <a:rect l="l" t="t" r="r" b="b"/>
              <a:pathLst>
                <a:path w="403" h="325" extrusionOk="0">
                  <a:moveTo>
                    <a:pt x="267" y="46"/>
                  </a:moveTo>
                  <a:cubicBezTo>
                    <a:pt x="176" y="110"/>
                    <a:pt x="92" y="175"/>
                    <a:pt x="1" y="234"/>
                  </a:cubicBezTo>
                  <a:cubicBezTo>
                    <a:pt x="72" y="311"/>
                    <a:pt x="195" y="324"/>
                    <a:pt x="280" y="273"/>
                  </a:cubicBezTo>
                  <a:cubicBezTo>
                    <a:pt x="364" y="221"/>
                    <a:pt x="403" y="104"/>
                    <a:pt x="371" y="7"/>
                  </a:cubicBezTo>
                  <a:lnTo>
                    <a:pt x="228" y="0"/>
                  </a:ln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7" name="Google Shape;3147;p34"/>
            <p:cNvSpPr/>
            <p:nvPr/>
          </p:nvSpPr>
          <p:spPr>
            <a:xfrm rot="10800000" flipH="1">
              <a:off x="527397" y="4655041"/>
              <a:ext cx="24219" cy="37699"/>
            </a:xfrm>
            <a:custGeom>
              <a:avLst/>
              <a:gdLst/>
              <a:ahLst/>
              <a:cxnLst/>
              <a:rect l="l" t="t" r="r" b="b"/>
              <a:pathLst>
                <a:path w="221" h="344" extrusionOk="0">
                  <a:moveTo>
                    <a:pt x="59" y="305"/>
                  </a:moveTo>
                  <a:cubicBezTo>
                    <a:pt x="20" y="208"/>
                    <a:pt x="0" y="104"/>
                    <a:pt x="7" y="0"/>
                  </a:cubicBezTo>
                  <a:cubicBezTo>
                    <a:pt x="156" y="13"/>
                    <a:pt x="221" y="253"/>
                    <a:pt x="98" y="344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148" name="Google Shape;3148;p34"/>
          <p:cNvSpPr/>
          <p:nvPr/>
        </p:nvSpPr>
        <p:spPr>
          <a:xfrm rot="10800000" flipH="1">
            <a:off x="11347241" y="1100651"/>
            <a:ext cx="48511" cy="53188"/>
          </a:xfrm>
          <a:custGeom>
            <a:avLst/>
            <a:gdLst/>
            <a:ahLst/>
            <a:cxnLst/>
            <a:rect l="l" t="t" r="r" b="b"/>
            <a:pathLst>
              <a:path w="332" h="364" extrusionOk="0">
                <a:moveTo>
                  <a:pt x="0" y="318"/>
                </a:moveTo>
                <a:cubicBezTo>
                  <a:pt x="26" y="234"/>
                  <a:pt x="46" y="143"/>
                  <a:pt x="65" y="52"/>
                </a:cubicBezTo>
                <a:cubicBezTo>
                  <a:pt x="156" y="0"/>
                  <a:pt x="286" y="59"/>
                  <a:pt x="312" y="156"/>
                </a:cubicBezTo>
                <a:cubicBezTo>
                  <a:pt x="331" y="253"/>
                  <a:pt x="234" y="363"/>
                  <a:pt x="130" y="35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49" name="Google Shape;3149;p34"/>
          <p:cNvSpPr/>
          <p:nvPr/>
        </p:nvSpPr>
        <p:spPr>
          <a:xfrm rot="10800000" flipH="1">
            <a:off x="11549031" y="771287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52"/>
                </a:moveTo>
                <a:cubicBezTo>
                  <a:pt x="280" y="40"/>
                  <a:pt x="189" y="27"/>
                  <a:pt x="91" y="14"/>
                </a:cubicBezTo>
                <a:cubicBezTo>
                  <a:pt x="1" y="143"/>
                  <a:pt x="150" y="318"/>
                  <a:pt x="305" y="344"/>
                </a:cubicBezTo>
                <a:cubicBezTo>
                  <a:pt x="409" y="364"/>
                  <a:pt x="532" y="338"/>
                  <a:pt x="584" y="241"/>
                </a:cubicBezTo>
                <a:cubicBezTo>
                  <a:pt x="630" y="143"/>
                  <a:pt x="532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50" name="Google Shape;3150;p34"/>
          <p:cNvSpPr/>
          <p:nvPr/>
        </p:nvSpPr>
        <p:spPr>
          <a:xfrm rot="10800000" flipH="1">
            <a:off x="11522585" y="339807"/>
            <a:ext cx="49388" cy="65461"/>
          </a:xfrm>
          <a:custGeom>
            <a:avLst/>
            <a:gdLst/>
            <a:ahLst/>
            <a:cxnLst/>
            <a:rect l="l" t="t" r="r" b="b"/>
            <a:pathLst>
              <a:path w="338" h="448" extrusionOk="0">
                <a:moveTo>
                  <a:pt x="78" y="448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7"/>
                  <a:pt x="78" y="7"/>
                  <a:pt x="169" y="0"/>
                </a:cubicBezTo>
                <a:cubicBezTo>
                  <a:pt x="266" y="0"/>
                  <a:pt x="337" y="104"/>
                  <a:pt x="324" y="201"/>
                </a:cubicBezTo>
                <a:cubicBezTo>
                  <a:pt x="311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51" name="Google Shape;3151;p34"/>
          <p:cNvSpPr/>
          <p:nvPr/>
        </p:nvSpPr>
        <p:spPr>
          <a:xfrm rot="10800000" flipH="1">
            <a:off x="11631443" y="839096"/>
            <a:ext cx="46611" cy="53333"/>
          </a:xfrm>
          <a:custGeom>
            <a:avLst/>
            <a:gdLst/>
            <a:ahLst/>
            <a:cxnLst/>
            <a:rect l="l" t="t" r="r" b="b"/>
            <a:pathLst>
              <a:path w="319" h="365" extrusionOk="0">
                <a:moveTo>
                  <a:pt x="221" y="364"/>
                </a:moveTo>
                <a:cubicBezTo>
                  <a:pt x="189" y="293"/>
                  <a:pt x="105" y="254"/>
                  <a:pt x="53" y="189"/>
                </a:cubicBezTo>
                <a:cubicBezTo>
                  <a:pt x="1" y="131"/>
                  <a:pt x="14" y="1"/>
                  <a:pt x="98" y="1"/>
                </a:cubicBezTo>
                <a:cubicBezTo>
                  <a:pt x="124" y="1"/>
                  <a:pt x="144" y="14"/>
                  <a:pt x="163" y="33"/>
                </a:cubicBezTo>
                <a:cubicBezTo>
                  <a:pt x="260" y="98"/>
                  <a:pt x="312" y="208"/>
                  <a:pt x="319" y="32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52" name="Google Shape;3152;p34"/>
          <p:cNvSpPr/>
          <p:nvPr/>
        </p:nvSpPr>
        <p:spPr>
          <a:xfrm rot="10800000" flipH="1">
            <a:off x="11632466" y="994569"/>
            <a:ext cx="56985" cy="64585"/>
          </a:xfrm>
          <a:custGeom>
            <a:avLst/>
            <a:gdLst/>
            <a:ahLst/>
            <a:cxnLst/>
            <a:rect l="l" t="t" r="r" b="b"/>
            <a:pathLst>
              <a:path w="390" h="442" extrusionOk="0">
                <a:moveTo>
                  <a:pt x="175" y="442"/>
                </a:moveTo>
                <a:cubicBezTo>
                  <a:pt x="117" y="357"/>
                  <a:pt x="59" y="273"/>
                  <a:pt x="0" y="189"/>
                </a:cubicBezTo>
                <a:cubicBezTo>
                  <a:pt x="20" y="72"/>
                  <a:pt x="169" y="1"/>
                  <a:pt x="273" y="59"/>
                </a:cubicBezTo>
                <a:cubicBezTo>
                  <a:pt x="370" y="117"/>
                  <a:pt x="389" y="279"/>
                  <a:pt x="299" y="35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53" name="Google Shape;3153;p34"/>
          <p:cNvSpPr/>
          <p:nvPr/>
        </p:nvSpPr>
        <p:spPr>
          <a:xfrm rot="10800000" flipH="1">
            <a:off x="7794427" y="6266450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46"/>
                </a:moveTo>
                <a:cubicBezTo>
                  <a:pt x="280" y="33"/>
                  <a:pt x="183" y="27"/>
                  <a:pt x="85" y="14"/>
                </a:cubicBezTo>
                <a:cubicBezTo>
                  <a:pt x="1" y="143"/>
                  <a:pt x="150" y="319"/>
                  <a:pt x="299" y="344"/>
                </a:cubicBezTo>
                <a:cubicBezTo>
                  <a:pt x="410" y="364"/>
                  <a:pt x="533" y="338"/>
                  <a:pt x="585" y="241"/>
                </a:cubicBezTo>
                <a:cubicBezTo>
                  <a:pt x="630" y="143"/>
                  <a:pt x="533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54" name="Google Shape;3154;p34"/>
          <p:cNvSpPr/>
          <p:nvPr/>
        </p:nvSpPr>
        <p:spPr>
          <a:xfrm rot="10800000" flipH="1">
            <a:off x="6995567" y="6393074"/>
            <a:ext cx="49388" cy="65461"/>
          </a:xfrm>
          <a:custGeom>
            <a:avLst/>
            <a:gdLst/>
            <a:ahLst/>
            <a:cxnLst/>
            <a:rect l="l" t="t" r="r" b="b"/>
            <a:pathLst>
              <a:path w="338" h="448" extrusionOk="0">
                <a:moveTo>
                  <a:pt x="78" y="448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7"/>
                  <a:pt x="78" y="7"/>
                  <a:pt x="169" y="0"/>
                </a:cubicBezTo>
                <a:cubicBezTo>
                  <a:pt x="266" y="0"/>
                  <a:pt x="337" y="104"/>
                  <a:pt x="324" y="201"/>
                </a:cubicBezTo>
                <a:cubicBezTo>
                  <a:pt x="311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55" name="Google Shape;3155;p34"/>
          <p:cNvSpPr/>
          <p:nvPr/>
        </p:nvSpPr>
        <p:spPr>
          <a:xfrm rot="10800000" flipH="1">
            <a:off x="7544417" y="6025645"/>
            <a:ext cx="50264" cy="85480"/>
          </a:xfrm>
          <a:custGeom>
            <a:avLst/>
            <a:gdLst/>
            <a:ahLst/>
            <a:cxnLst/>
            <a:rect l="l" t="t" r="r" b="b"/>
            <a:pathLst>
              <a:path w="344" h="585" extrusionOk="0">
                <a:moveTo>
                  <a:pt x="39" y="584"/>
                </a:moveTo>
                <a:cubicBezTo>
                  <a:pt x="0" y="377"/>
                  <a:pt x="65" y="150"/>
                  <a:pt x="208" y="0"/>
                </a:cubicBezTo>
                <a:cubicBezTo>
                  <a:pt x="305" y="65"/>
                  <a:pt x="344" y="201"/>
                  <a:pt x="305" y="312"/>
                </a:cubicBezTo>
                <a:cubicBezTo>
                  <a:pt x="266" y="422"/>
                  <a:pt x="149" y="500"/>
                  <a:pt x="32" y="48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56" name="Google Shape;3156;p34"/>
          <p:cNvSpPr/>
          <p:nvPr/>
        </p:nvSpPr>
        <p:spPr>
          <a:xfrm rot="10800000" flipH="1">
            <a:off x="7549094" y="5952733"/>
            <a:ext cx="48511" cy="64585"/>
          </a:xfrm>
          <a:custGeom>
            <a:avLst/>
            <a:gdLst/>
            <a:ahLst/>
            <a:cxnLst/>
            <a:rect l="l" t="t" r="r" b="b"/>
            <a:pathLst>
              <a:path w="332" h="442" extrusionOk="0">
                <a:moveTo>
                  <a:pt x="72" y="441"/>
                </a:moveTo>
                <a:cubicBezTo>
                  <a:pt x="33" y="364"/>
                  <a:pt x="0" y="279"/>
                  <a:pt x="0" y="188"/>
                </a:cubicBezTo>
                <a:cubicBezTo>
                  <a:pt x="7" y="98"/>
                  <a:pt x="72" y="7"/>
                  <a:pt x="163" y="0"/>
                </a:cubicBezTo>
                <a:cubicBezTo>
                  <a:pt x="260" y="0"/>
                  <a:pt x="331" y="104"/>
                  <a:pt x="318" y="195"/>
                </a:cubicBezTo>
                <a:cubicBezTo>
                  <a:pt x="305" y="292"/>
                  <a:pt x="227" y="370"/>
                  <a:pt x="143" y="40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57" name="Google Shape;3157;p34"/>
          <p:cNvSpPr/>
          <p:nvPr/>
        </p:nvSpPr>
        <p:spPr>
          <a:xfrm rot="10800000" flipH="1">
            <a:off x="6712416" y="6028569"/>
            <a:ext cx="56985" cy="64585"/>
          </a:xfrm>
          <a:custGeom>
            <a:avLst/>
            <a:gdLst/>
            <a:ahLst/>
            <a:cxnLst/>
            <a:rect l="l" t="t" r="r" b="b"/>
            <a:pathLst>
              <a:path w="390" h="442" extrusionOk="0">
                <a:moveTo>
                  <a:pt x="175" y="442"/>
                </a:moveTo>
                <a:cubicBezTo>
                  <a:pt x="117" y="357"/>
                  <a:pt x="59" y="273"/>
                  <a:pt x="0" y="189"/>
                </a:cubicBezTo>
                <a:cubicBezTo>
                  <a:pt x="20" y="72"/>
                  <a:pt x="169" y="1"/>
                  <a:pt x="273" y="59"/>
                </a:cubicBezTo>
                <a:cubicBezTo>
                  <a:pt x="370" y="117"/>
                  <a:pt x="389" y="279"/>
                  <a:pt x="299" y="35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58" name="Google Shape;3158;p34"/>
          <p:cNvSpPr/>
          <p:nvPr/>
        </p:nvSpPr>
        <p:spPr>
          <a:xfrm rot="10800000" flipH="1">
            <a:off x="5788129" y="6156954"/>
            <a:ext cx="64584" cy="61809"/>
          </a:xfrm>
          <a:custGeom>
            <a:avLst/>
            <a:gdLst/>
            <a:ahLst/>
            <a:cxnLst/>
            <a:rect l="l" t="t" r="r" b="b"/>
            <a:pathLst>
              <a:path w="442" h="423" extrusionOk="0">
                <a:moveTo>
                  <a:pt x="442" y="85"/>
                </a:moveTo>
                <a:cubicBezTo>
                  <a:pt x="358" y="20"/>
                  <a:pt x="234" y="1"/>
                  <a:pt x="137" y="52"/>
                </a:cubicBezTo>
                <a:cubicBezTo>
                  <a:pt x="46" y="111"/>
                  <a:pt x="1" y="247"/>
                  <a:pt x="66" y="331"/>
                </a:cubicBezTo>
                <a:cubicBezTo>
                  <a:pt x="124" y="422"/>
                  <a:pt x="293" y="409"/>
                  <a:pt x="325" y="312"/>
                </a:cubicBezTo>
                <a:cubicBezTo>
                  <a:pt x="312" y="247"/>
                  <a:pt x="293" y="189"/>
                  <a:pt x="280" y="13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59" name="Google Shape;3159;p34"/>
          <p:cNvSpPr/>
          <p:nvPr/>
        </p:nvSpPr>
        <p:spPr>
          <a:xfrm rot="10800000" flipH="1">
            <a:off x="4137569" y="6315200"/>
            <a:ext cx="37991" cy="48512"/>
          </a:xfrm>
          <a:custGeom>
            <a:avLst/>
            <a:gdLst/>
            <a:ahLst/>
            <a:cxnLst/>
            <a:rect l="l" t="t" r="r" b="b"/>
            <a:pathLst>
              <a:path w="260" h="332" extrusionOk="0">
                <a:moveTo>
                  <a:pt x="0" y="33"/>
                </a:moveTo>
                <a:cubicBezTo>
                  <a:pt x="20" y="137"/>
                  <a:pt x="46" y="234"/>
                  <a:pt x="72" y="331"/>
                </a:cubicBezTo>
                <a:cubicBezTo>
                  <a:pt x="137" y="292"/>
                  <a:pt x="208" y="247"/>
                  <a:pt x="234" y="176"/>
                </a:cubicBezTo>
                <a:cubicBezTo>
                  <a:pt x="260" y="98"/>
                  <a:pt x="201" y="0"/>
                  <a:pt x="124" y="1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0" name="Google Shape;3160;p34"/>
          <p:cNvSpPr/>
          <p:nvPr/>
        </p:nvSpPr>
        <p:spPr>
          <a:xfrm rot="10800000" flipH="1">
            <a:off x="4630281" y="6066067"/>
            <a:ext cx="44712" cy="39891"/>
          </a:xfrm>
          <a:custGeom>
            <a:avLst/>
            <a:gdLst/>
            <a:ahLst/>
            <a:cxnLst/>
            <a:rect l="l" t="t" r="r" b="b"/>
            <a:pathLst>
              <a:path w="306" h="273" extrusionOk="0">
                <a:moveTo>
                  <a:pt x="0" y="124"/>
                </a:moveTo>
                <a:cubicBezTo>
                  <a:pt x="78" y="175"/>
                  <a:pt x="156" y="227"/>
                  <a:pt x="234" y="273"/>
                </a:cubicBezTo>
                <a:cubicBezTo>
                  <a:pt x="305" y="169"/>
                  <a:pt x="189" y="0"/>
                  <a:pt x="65" y="3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1" name="Google Shape;3161;p34"/>
          <p:cNvSpPr/>
          <p:nvPr/>
        </p:nvSpPr>
        <p:spPr>
          <a:xfrm rot="10800000" flipH="1">
            <a:off x="4545971" y="6234689"/>
            <a:ext cx="44712" cy="69407"/>
          </a:xfrm>
          <a:custGeom>
            <a:avLst/>
            <a:gdLst/>
            <a:ahLst/>
            <a:cxnLst/>
            <a:rect l="l" t="t" r="r" b="b"/>
            <a:pathLst>
              <a:path w="306" h="475" extrusionOk="0">
                <a:moveTo>
                  <a:pt x="13" y="403"/>
                </a:moveTo>
                <a:cubicBezTo>
                  <a:pt x="0" y="260"/>
                  <a:pt x="46" y="111"/>
                  <a:pt x="136" y="1"/>
                </a:cubicBezTo>
                <a:cubicBezTo>
                  <a:pt x="208" y="72"/>
                  <a:pt x="279" y="157"/>
                  <a:pt x="292" y="254"/>
                </a:cubicBezTo>
                <a:cubicBezTo>
                  <a:pt x="305" y="358"/>
                  <a:pt x="227" y="474"/>
                  <a:pt x="124" y="46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2" name="Google Shape;3162;p34"/>
          <p:cNvSpPr/>
          <p:nvPr/>
        </p:nvSpPr>
        <p:spPr>
          <a:xfrm rot="10800000" flipH="1">
            <a:off x="4908784" y="6225191"/>
            <a:ext cx="61808" cy="52311"/>
          </a:xfrm>
          <a:custGeom>
            <a:avLst/>
            <a:gdLst/>
            <a:ahLst/>
            <a:cxnLst/>
            <a:rect l="l" t="t" r="r" b="b"/>
            <a:pathLst>
              <a:path w="423" h="358" extrusionOk="0">
                <a:moveTo>
                  <a:pt x="1" y="266"/>
                </a:moveTo>
                <a:cubicBezTo>
                  <a:pt x="72" y="117"/>
                  <a:pt x="228" y="14"/>
                  <a:pt x="390" y="1"/>
                </a:cubicBezTo>
                <a:cubicBezTo>
                  <a:pt x="423" y="104"/>
                  <a:pt x="390" y="221"/>
                  <a:pt x="306" y="286"/>
                </a:cubicBezTo>
                <a:cubicBezTo>
                  <a:pt x="228" y="351"/>
                  <a:pt x="105" y="357"/>
                  <a:pt x="14" y="305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3" name="Google Shape;3163;p34"/>
          <p:cNvSpPr/>
          <p:nvPr/>
        </p:nvSpPr>
        <p:spPr>
          <a:xfrm rot="10800000" flipH="1">
            <a:off x="5604311" y="6338872"/>
            <a:ext cx="119524" cy="118649"/>
          </a:xfrm>
          <a:custGeom>
            <a:avLst/>
            <a:gdLst/>
            <a:ahLst/>
            <a:cxnLst/>
            <a:rect l="l" t="t" r="r" b="b"/>
            <a:pathLst>
              <a:path w="818" h="812" extrusionOk="0">
                <a:moveTo>
                  <a:pt x="131" y="117"/>
                </a:moveTo>
                <a:cubicBezTo>
                  <a:pt x="299" y="0"/>
                  <a:pt x="559" y="26"/>
                  <a:pt x="688" y="182"/>
                </a:cubicBezTo>
                <a:cubicBezTo>
                  <a:pt x="818" y="338"/>
                  <a:pt x="792" y="610"/>
                  <a:pt x="617" y="720"/>
                </a:cubicBezTo>
                <a:cubicBezTo>
                  <a:pt x="468" y="811"/>
                  <a:pt x="260" y="766"/>
                  <a:pt x="144" y="642"/>
                </a:cubicBezTo>
                <a:cubicBezTo>
                  <a:pt x="27" y="513"/>
                  <a:pt x="1" y="325"/>
                  <a:pt x="46" y="15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4" name="Google Shape;3164;p34"/>
          <p:cNvSpPr/>
          <p:nvPr/>
        </p:nvSpPr>
        <p:spPr>
          <a:xfrm rot="10800000" flipH="1">
            <a:off x="4966647" y="6330396"/>
            <a:ext cx="58008" cy="45589"/>
          </a:xfrm>
          <a:custGeom>
            <a:avLst/>
            <a:gdLst/>
            <a:ahLst/>
            <a:cxnLst/>
            <a:rect l="l" t="t" r="r" b="b"/>
            <a:pathLst>
              <a:path w="397" h="312" extrusionOk="0">
                <a:moveTo>
                  <a:pt x="338" y="26"/>
                </a:moveTo>
                <a:cubicBezTo>
                  <a:pt x="228" y="33"/>
                  <a:pt x="117" y="46"/>
                  <a:pt x="7" y="58"/>
                </a:cubicBezTo>
                <a:cubicBezTo>
                  <a:pt x="1" y="182"/>
                  <a:pt x="124" y="311"/>
                  <a:pt x="247" y="279"/>
                </a:cubicBezTo>
                <a:cubicBezTo>
                  <a:pt x="370" y="253"/>
                  <a:pt x="396" y="39"/>
                  <a:pt x="273" y="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5" name="Google Shape;3165;p34"/>
          <p:cNvSpPr/>
          <p:nvPr/>
        </p:nvSpPr>
        <p:spPr>
          <a:xfrm rot="10800000" flipH="1">
            <a:off x="5403545" y="6156076"/>
            <a:ext cx="65460" cy="76859"/>
          </a:xfrm>
          <a:custGeom>
            <a:avLst/>
            <a:gdLst/>
            <a:ahLst/>
            <a:cxnLst/>
            <a:rect l="l" t="t" r="r" b="b"/>
            <a:pathLst>
              <a:path w="448" h="526" extrusionOk="0">
                <a:moveTo>
                  <a:pt x="285" y="0"/>
                </a:moveTo>
                <a:cubicBezTo>
                  <a:pt x="169" y="26"/>
                  <a:pt x="58" y="117"/>
                  <a:pt x="32" y="234"/>
                </a:cubicBezTo>
                <a:cubicBezTo>
                  <a:pt x="0" y="357"/>
                  <a:pt x="84" y="500"/>
                  <a:pt x="208" y="513"/>
                </a:cubicBezTo>
                <a:cubicBezTo>
                  <a:pt x="331" y="526"/>
                  <a:pt x="448" y="383"/>
                  <a:pt x="389" y="273"/>
                </a:cubicBezTo>
                <a:cubicBezTo>
                  <a:pt x="324" y="240"/>
                  <a:pt x="259" y="208"/>
                  <a:pt x="201" y="17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6" name="Google Shape;3166;p34"/>
          <p:cNvSpPr/>
          <p:nvPr/>
        </p:nvSpPr>
        <p:spPr>
          <a:xfrm rot="10800000" flipH="1">
            <a:off x="4811323" y="6020625"/>
            <a:ext cx="68236" cy="75836"/>
          </a:xfrm>
          <a:custGeom>
            <a:avLst/>
            <a:gdLst/>
            <a:ahLst/>
            <a:cxnLst/>
            <a:rect l="l" t="t" r="r" b="b"/>
            <a:pathLst>
              <a:path w="467" h="519" extrusionOk="0">
                <a:moveTo>
                  <a:pt x="169" y="0"/>
                </a:moveTo>
                <a:cubicBezTo>
                  <a:pt x="45" y="91"/>
                  <a:pt x="0" y="292"/>
                  <a:pt x="104" y="402"/>
                </a:cubicBezTo>
                <a:cubicBezTo>
                  <a:pt x="208" y="519"/>
                  <a:pt x="441" y="467"/>
                  <a:pt x="454" y="311"/>
                </a:cubicBezTo>
                <a:cubicBezTo>
                  <a:pt x="467" y="175"/>
                  <a:pt x="324" y="78"/>
                  <a:pt x="188" y="46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7" name="Google Shape;3167;p34"/>
          <p:cNvSpPr/>
          <p:nvPr/>
        </p:nvSpPr>
        <p:spPr>
          <a:xfrm rot="10800000" flipH="1">
            <a:off x="4887012" y="6143803"/>
            <a:ext cx="64584" cy="56987"/>
          </a:xfrm>
          <a:custGeom>
            <a:avLst/>
            <a:gdLst/>
            <a:ahLst/>
            <a:cxnLst/>
            <a:rect l="l" t="t" r="r" b="b"/>
            <a:pathLst>
              <a:path w="442" h="390" extrusionOk="0">
                <a:moveTo>
                  <a:pt x="176" y="1"/>
                </a:moveTo>
                <a:cubicBezTo>
                  <a:pt x="85" y="98"/>
                  <a:pt x="20" y="221"/>
                  <a:pt x="1" y="351"/>
                </a:cubicBezTo>
                <a:cubicBezTo>
                  <a:pt x="92" y="370"/>
                  <a:pt x="189" y="390"/>
                  <a:pt x="273" y="364"/>
                </a:cubicBezTo>
                <a:cubicBezTo>
                  <a:pt x="364" y="338"/>
                  <a:pt x="442" y="260"/>
                  <a:pt x="435" y="163"/>
                </a:cubicBezTo>
                <a:cubicBezTo>
                  <a:pt x="429" y="72"/>
                  <a:pt x="306" y="7"/>
                  <a:pt x="234" y="7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8" name="Google Shape;3168;p34"/>
          <p:cNvSpPr/>
          <p:nvPr/>
        </p:nvSpPr>
        <p:spPr>
          <a:xfrm rot="10800000" flipH="1">
            <a:off x="5131470" y="5951363"/>
            <a:ext cx="82703" cy="85480"/>
          </a:xfrm>
          <a:custGeom>
            <a:avLst/>
            <a:gdLst/>
            <a:ahLst/>
            <a:cxnLst/>
            <a:rect l="l" t="t" r="r" b="b"/>
            <a:pathLst>
              <a:path w="566" h="585" extrusionOk="0">
                <a:moveTo>
                  <a:pt x="20" y="1"/>
                </a:moveTo>
                <a:cubicBezTo>
                  <a:pt x="1" y="169"/>
                  <a:pt x="20" y="357"/>
                  <a:pt x="144" y="474"/>
                </a:cubicBezTo>
                <a:cubicBezTo>
                  <a:pt x="273" y="584"/>
                  <a:pt x="526" y="532"/>
                  <a:pt x="546" y="364"/>
                </a:cubicBezTo>
                <a:cubicBezTo>
                  <a:pt x="565" y="195"/>
                  <a:pt x="351" y="98"/>
                  <a:pt x="182" y="53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9" name="Google Shape;3169;p34"/>
          <p:cNvSpPr/>
          <p:nvPr/>
        </p:nvSpPr>
        <p:spPr>
          <a:xfrm rot="10800000" flipH="1">
            <a:off x="5148566" y="6207217"/>
            <a:ext cx="174463" cy="185864"/>
          </a:xfrm>
          <a:custGeom>
            <a:avLst/>
            <a:gdLst/>
            <a:ahLst/>
            <a:cxnLst/>
            <a:rect l="l" t="t" r="r" b="b"/>
            <a:pathLst>
              <a:path w="1194" h="1272" extrusionOk="0">
                <a:moveTo>
                  <a:pt x="312" y="798"/>
                </a:moveTo>
                <a:cubicBezTo>
                  <a:pt x="65" y="675"/>
                  <a:pt x="1" y="292"/>
                  <a:pt x="195" y="98"/>
                </a:cubicBezTo>
                <a:cubicBezTo>
                  <a:pt x="228" y="59"/>
                  <a:pt x="267" y="33"/>
                  <a:pt x="318" y="20"/>
                </a:cubicBezTo>
                <a:cubicBezTo>
                  <a:pt x="422" y="0"/>
                  <a:pt x="513" y="85"/>
                  <a:pt x="584" y="163"/>
                </a:cubicBezTo>
                <a:cubicBezTo>
                  <a:pt x="733" y="318"/>
                  <a:pt x="876" y="487"/>
                  <a:pt x="1006" y="655"/>
                </a:cubicBezTo>
                <a:cubicBezTo>
                  <a:pt x="1097" y="779"/>
                  <a:pt x="1194" y="941"/>
                  <a:pt x="1129" y="1077"/>
                </a:cubicBezTo>
                <a:cubicBezTo>
                  <a:pt x="1051" y="1271"/>
                  <a:pt x="759" y="1258"/>
                  <a:pt x="597" y="1129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70" name="Google Shape;3170;p34"/>
          <p:cNvSpPr/>
          <p:nvPr/>
        </p:nvSpPr>
        <p:spPr>
          <a:xfrm rot="10800000" flipH="1">
            <a:off x="3882589" y="5967437"/>
            <a:ext cx="61808" cy="60785"/>
          </a:xfrm>
          <a:custGeom>
            <a:avLst/>
            <a:gdLst/>
            <a:ahLst/>
            <a:cxnLst/>
            <a:rect l="l" t="t" r="r" b="b"/>
            <a:pathLst>
              <a:path w="423" h="416" extrusionOk="0">
                <a:moveTo>
                  <a:pt x="371" y="415"/>
                </a:moveTo>
                <a:cubicBezTo>
                  <a:pt x="280" y="337"/>
                  <a:pt x="118" y="350"/>
                  <a:pt x="59" y="246"/>
                </a:cubicBezTo>
                <a:cubicBezTo>
                  <a:pt x="1" y="130"/>
                  <a:pt x="163" y="0"/>
                  <a:pt x="280" y="52"/>
                </a:cubicBezTo>
                <a:cubicBezTo>
                  <a:pt x="397" y="110"/>
                  <a:pt x="422" y="272"/>
                  <a:pt x="364" y="389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71" name="Google Shape;3171;p34"/>
          <p:cNvSpPr/>
          <p:nvPr/>
        </p:nvSpPr>
        <p:spPr>
          <a:xfrm rot="10800000" flipH="1">
            <a:off x="3736763" y="6175073"/>
            <a:ext cx="32292" cy="50265"/>
          </a:xfrm>
          <a:custGeom>
            <a:avLst/>
            <a:gdLst/>
            <a:ahLst/>
            <a:cxnLst/>
            <a:rect l="l" t="t" r="r" b="b"/>
            <a:pathLst>
              <a:path w="221" h="344" extrusionOk="0">
                <a:moveTo>
                  <a:pt x="59" y="305"/>
                </a:moveTo>
                <a:cubicBezTo>
                  <a:pt x="20" y="208"/>
                  <a:pt x="0" y="104"/>
                  <a:pt x="7" y="0"/>
                </a:cubicBezTo>
                <a:cubicBezTo>
                  <a:pt x="156" y="13"/>
                  <a:pt x="221" y="253"/>
                  <a:pt x="98" y="344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72" name="Google Shape;3172;p34"/>
          <p:cNvSpPr/>
          <p:nvPr/>
        </p:nvSpPr>
        <p:spPr>
          <a:xfrm rot="230743" flipH="1">
            <a:off x="1512066" y="6046960"/>
            <a:ext cx="37991" cy="48512"/>
          </a:xfrm>
          <a:custGeom>
            <a:avLst/>
            <a:gdLst/>
            <a:ahLst/>
            <a:cxnLst/>
            <a:rect l="l" t="t" r="r" b="b"/>
            <a:pathLst>
              <a:path w="260" h="332" extrusionOk="0">
                <a:moveTo>
                  <a:pt x="0" y="33"/>
                </a:moveTo>
                <a:cubicBezTo>
                  <a:pt x="20" y="137"/>
                  <a:pt x="46" y="234"/>
                  <a:pt x="72" y="331"/>
                </a:cubicBezTo>
                <a:cubicBezTo>
                  <a:pt x="137" y="292"/>
                  <a:pt x="208" y="247"/>
                  <a:pt x="234" y="176"/>
                </a:cubicBezTo>
                <a:cubicBezTo>
                  <a:pt x="260" y="98"/>
                  <a:pt x="201" y="0"/>
                  <a:pt x="124" y="1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73" name="Google Shape;3173;p34"/>
          <p:cNvSpPr/>
          <p:nvPr/>
        </p:nvSpPr>
        <p:spPr>
          <a:xfrm rot="230743" flipH="1">
            <a:off x="996748" y="6270871"/>
            <a:ext cx="44712" cy="39891"/>
          </a:xfrm>
          <a:custGeom>
            <a:avLst/>
            <a:gdLst/>
            <a:ahLst/>
            <a:cxnLst/>
            <a:rect l="l" t="t" r="r" b="b"/>
            <a:pathLst>
              <a:path w="306" h="273" extrusionOk="0">
                <a:moveTo>
                  <a:pt x="0" y="124"/>
                </a:moveTo>
                <a:cubicBezTo>
                  <a:pt x="78" y="175"/>
                  <a:pt x="156" y="227"/>
                  <a:pt x="234" y="273"/>
                </a:cubicBezTo>
                <a:cubicBezTo>
                  <a:pt x="305" y="169"/>
                  <a:pt x="189" y="0"/>
                  <a:pt x="65" y="3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74" name="Google Shape;3174;p34"/>
          <p:cNvSpPr/>
          <p:nvPr/>
        </p:nvSpPr>
        <p:spPr>
          <a:xfrm rot="230743" flipH="1">
            <a:off x="1093169" y="6078801"/>
            <a:ext cx="44712" cy="69407"/>
          </a:xfrm>
          <a:custGeom>
            <a:avLst/>
            <a:gdLst/>
            <a:ahLst/>
            <a:cxnLst/>
            <a:rect l="l" t="t" r="r" b="b"/>
            <a:pathLst>
              <a:path w="306" h="475" extrusionOk="0">
                <a:moveTo>
                  <a:pt x="13" y="403"/>
                </a:moveTo>
                <a:cubicBezTo>
                  <a:pt x="0" y="260"/>
                  <a:pt x="46" y="111"/>
                  <a:pt x="136" y="1"/>
                </a:cubicBezTo>
                <a:cubicBezTo>
                  <a:pt x="208" y="72"/>
                  <a:pt x="279" y="157"/>
                  <a:pt x="292" y="254"/>
                </a:cubicBezTo>
                <a:cubicBezTo>
                  <a:pt x="305" y="358"/>
                  <a:pt x="227" y="474"/>
                  <a:pt x="124" y="46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75" name="Google Shape;3175;p34"/>
          <p:cNvSpPr/>
          <p:nvPr/>
        </p:nvSpPr>
        <p:spPr>
          <a:xfrm rot="230743" flipH="1">
            <a:off x="712886" y="6080446"/>
            <a:ext cx="61807" cy="52311"/>
          </a:xfrm>
          <a:custGeom>
            <a:avLst/>
            <a:gdLst/>
            <a:ahLst/>
            <a:cxnLst/>
            <a:rect l="l" t="t" r="r" b="b"/>
            <a:pathLst>
              <a:path w="423" h="358" extrusionOk="0">
                <a:moveTo>
                  <a:pt x="1" y="266"/>
                </a:moveTo>
                <a:cubicBezTo>
                  <a:pt x="72" y="117"/>
                  <a:pt x="228" y="14"/>
                  <a:pt x="390" y="1"/>
                </a:cubicBezTo>
                <a:cubicBezTo>
                  <a:pt x="423" y="104"/>
                  <a:pt x="390" y="221"/>
                  <a:pt x="306" y="286"/>
                </a:cubicBezTo>
                <a:cubicBezTo>
                  <a:pt x="228" y="351"/>
                  <a:pt x="105" y="357"/>
                  <a:pt x="14" y="305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76" name="Google Shape;3176;p34"/>
          <p:cNvSpPr/>
          <p:nvPr/>
        </p:nvSpPr>
        <p:spPr>
          <a:xfrm rot="230743" flipH="1">
            <a:off x="790774" y="6267375"/>
            <a:ext cx="68236" cy="75836"/>
          </a:xfrm>
          <a:custGeom>
            <a:avLst/>
            <a:gdLst/>
            <a:ahLst/>
            <a:cxnLst/>
            <a:rect l="l" t="t" r="r" b="b"/>
            <a:pathLst>
              <a:path w="467" h="519" extrusionOk="0">
                <a:moveTo>
                  <a:pt x="169" y="0"/>
                </a:moveTo>
                <a:cubicBezTo>
                  <a:pt x="45" y="91"/>
                  <a:pt x="0" y="292"/>
                  <a:pt x="104" y="402"/>
                </a:cubicBezTo>
                <a:cubicBezTo>
                  <a:pt x="208" y="519"/>
                  <a:pt x="441" y="467"/>
                  <a:pt x="454" y="311"/>
                </a:cubicBezTo>
                <a:cubicBezTo>
                  <a:pt x="467" y="175"/>
                  <a:pt x="324" y="78"/>
                  <a:pt x="188" y="46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77" name="Google Shape;3177;p34"/>
          <p:cNvSpPr/>
          <p:nvPr/>
        </p:nvSpPr>
        <p:spPr>
          <a:xfrm rot="230743" flipH="1">
            <a:off x="726534" y="6158347"/>
            <a:ext cx="64583" cy="56987"/>
          </a:xfrm>
          <a:custGeom>
            <a:avLst/>
            <a:gdLst/>
            <a:ahLst/>
            <a:cxnLst/>
            <a:rect l="l" t="t" r="r" b="b"/>
            <a:pathLst>
              <a:path w="442" h="390" extrusionOk="0">
                <a:moveTo>
                  <a:pt x="176" y="1"/>
                </a:moveTo>
                <a:cubicBezTo>
                  <a:pt x="85" y="98"/>
                  <a:pt x="20" y="221"/>
                  <a:pt x="1" y="351"/>
                </a:cubicBezTo>
                <a:cubicBezTo>
                  <a:pt x="92" y="370"/>
                  <a:pt x="189" y="390"/>
                  <a:pt x="273" y="364"/>
                </a:cubicBezTo>
                <a:cubicBezTo>
                  <a:pt x="364" y="338"/>
                  <a:pt x="442" y="260"/>
                  <a:pt x="435" y="163"/>
                </a:cubicBezTo>
                <a:cubicBezTo>
                  <a:pt x="429" y="72"/>
                  <a:pt x="306" y="7"/>
                  <a:pt x="234" y="7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78" name="Google Shape;3178;p34"/>
          <p:cNvSpPr/>
          <p:nvPr/>
        </p:nvSpPr>
        <p:spPr>
          <a:xfrm rot="230743" flipH="1">
            <a:off x="1908321" y="6212096"/>
            <a:ext cx="32292" cy="50265"/>
          </a:xfrm>
          <a:custGeom>
            <a:avLst/>
            <a:gdLst/>
            <a:ahLst/>
            <a:cxnLst/>
            <a:rect l="l" t="t" r="r" b="b"/>
            <a:pathLst>
              <a:path w="221" h="344" extrusionOk="0">
                <a:moveTo>
                  <a:pt x="59" y="305"/>
                </a:moveTo>
                <a:cubicBezTo>
                  <a:pt x="20" y="208"/>
                  <a:pt x="0" y="104"/>
                  <a:pt x="7" y="0"/>
                </a:cubicBezTo>
                <a:cubicBezTo>
                  <a:pt x="156" y="13"/>
                  <a:pt x="221" y="253"/>
                  <a:pt x="98" y="344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2647980140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9">
  <p:cSld name="Title only 9">
    <p:spTree>
      <p:nvGrpSpPr>
        <p:cNvPr id="1" name="Shape 31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180" name="Google Shape;3180;p35"/>
          <p:cNvGrpSpPr/>
          <p:nvPr/>
        </p:nvGrpSpPr>
        <p:grpSpPr>
          <a:xfrm rot="10800000" flipH="1">
            <a:off x="-4579367" y="-4242045"/>
            <a:ext cx="17502597" cy="6405504"/>
            <a:chOff x="-1468125" y="3375299"/>
            <a:chExt cx="13126948" cy="4804128"/>
          </a:xfrm>
        </p:grpSpPr>
        <p:grpSp>
          <p:nvGrpSpPr>
            <p:cNvPr id="3181" name="Google Shape;3181;p35"/>
            <p:cNvGrpSpPr/>
            <p:nvPr/>
          </p:nvGrpSpPr>
          <p:grpSpPr>
            <a:xfrm>
              <a:off x="-1468125" y="3375299"/>
              <a:ext cx="13126601" cy="2410835"/>
              <a:chOff x="2617050" y="4134125"/>
              <a:chExt cx="6970000" cy="1332100"/>
            </a:xfrm>
          </p:grpSpPr>
          <p:sp>
            <p:nvSpPr>
              <p:cNvPr id="3182" name="Google Shape;3182;p35"/>
              <p:cNvSpPr/>
              <p:nvPr/>
            </p:nvSpPr>
            <p:spPr>
              <a:xfrm>
                <a:off x="2617050" y="4329925"/>
                <a:ext cx="6970000" cy="1136300"/>
              </a:xfrm>
              <a:custGeom>
                <a:avLst/>
                <a:gdLst/>
                <a:ahLst/>
                <a:cxnLst/>
                <a:rect l="l" t="t" r="r" b="b"/>
                <a:pathLst>
                  <a:path w="278800" h="45452" extrusionOk="0">
                    <a:moveTo>
                      <a:pt x="165875" y="0"/>
                    </a:moveTo>
                    <a:cubicBezTo>
                      <a:pt x="154970" y="0"/>
                      <a:pt x="146990" y="3265"/>
                      <a:pt x="139400" y="6905"/>
                    </a:cubicBezTo>
                    <a:cubicBezTo>
                      <a:pt x="129595" y="11604"/>
                      <a:pt x="118244" y="18055"/>
                      <a:pt x="102202" y="18055"/>
                    </a:cubicBezTo>
                    <a:cubicBezTo>
                      <a:pt x="92574" y="18055"/>
                      <a:pt x="81257" y="15732"/>
                      <a:pt x="67570" y="9311"/>
                    </a:cubicBezTo>
                    <a:cubicBezTo>
                      <a:pt x="52912" y="2430"/>
                      <a:pt x="39134" y="371"/>
                      <a:pt x="27892" y="371"/>
                    </a:cubicBezTo>
                    <a:cubicBezTo>
                      <a:pt x="11127" y="371"/>
                      <a:pt x="1" y="4950"/>
                      <a:pt x="1" y="4950"/>
                    </a:cubicBezTo>
                    <a:lnTo>
                      <a:pt x="1" y="45452"/>
                    </a:lnTo>
                    <a:lnTo>
                      <a:pt x="278799" y="45452"/>
                    </a:lnTo>
                    <a:lnTo>
                      <a:pt x="278799" y="8910"/>
                    </a:lnTo>
                    <a:cubicBezTo>
                      <a:pt x="278799" y="8910"/>
                      <a:pt x="261746" y="18308"/>
                      <a:pt x="239090" y="18308"/>
                    </a:cubicBezTo>
                    <a:cubicBezTo>
                      <a:pt x="229133" y="18308"/>
                      <a:pt x="218093" y="16493"/>
                      <a:pt x="206944" y="11266"/>
                    </a:cubicBezTo>
                    <a:cubicBezTo>
                      <a:pt x="189184" y="2935"/>
                      <a:pt x="176215" y="0"/>
                      <a:pt x="16587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83" name="Google Shape;3183;p35"/>
              <p:cNvSpPr/>
              <p:nvPr/>
            </p:nvSpPr>
            <p:spPr>
              <a:xfrm>
                <a:off x="2617050" y="4134125"/>
                <a:ext cx="6970000" cy="1332100"/>
              </a:xfrm>
              <a:custGeom>
                <a:avLst/>
                <a:gdLst/>
                <a:ahLst/>
                <a:cxnLst/>
                <a:rect l="l" t="t" r="r" b="b"/>
                <a:pathLst>
                  <a:path w="278800" h="53284" fill="none" extrusionOk="0">
                    <a:moveTo>
                      <a:pt x="1" y="12782"/>
                    </a:moveTo>
                    <a:cubicBezTo>
                      <a:pt x="1" y="12782"/>
                      <a:pt x="31054" y="0"/>
                      <a:pt x="67570" y="17143"/>
                    </a:cubicBezTo>
                    <a:cubicBezTo>
                      <a:pt x="104061" y="34261"/>
                      <a:pt x="123711" y="22256"/>
                      <a:pt x="139400" y="14737"/>
                    </a:cubicBezTo>
                    <a:cubicBezTo>
                      <a:pt x="154187" y="7645"/>
                      <a:pt x="170453" y="1980"/>
                      <a:pt x="206944" y="19098"/>
                    </a:cubicBezTo>
                    <a:cubicBezTo>
                      <a:pt x="243461" y="36216"/>
                      <a:pt x="278799" y="16742"/>
                      <a:pt x="278799" y="16742"/>
                    </a:cubicBezTo>
                    <a:lnTo>
                      <a:pt x="278799" y="53284"/>
                    </a:lnTo>
                    <a:lnTo>
                      <a:pt x="1" y="53284"/>
                    </a:lnTo>
                    <a:close/>
                  </a:path>
                </a:pathLst>
              </a:custGeom>
              <a:solidFill>
                <a:srgbClr val="C6E6E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184" name="Google Shape;3184;p35"/>
            <p:cNvGrpSpPr/>
            <p:nvPr/>
          </p:nvGrpSpPr>
          <p:grpSpPr>
            <a:xfrm>
              <a:off x="-1468125" y="4155762"/>
              <a:ext cx="13126948" cy="4023665"/>
              <a:chOff x="-264980" y="1186612"/>
              <a:chExt cx="8529531" cy="4611650"/>
            </a:xfrm>
          </p:grpSpPr>
          <p:sp>
            <p:nvSpPr>
              <p:cNvPr id="3185" name="Google Shape;3185;p35"/>
              <p:cNvSpPr/>
              <p:nvPr/>
            </p:nvSpPr>
            <p:spPr>
              <a:xfrm>
                <a:off x="-264980" y="1981153"/>
                <a:ext cx="8529531" cy="3569525"/>
              </a:xfrm>
              <a:custGeom>
                <a:avLst/>
                <a:gdLst/>
                <a:ahLst/>
                <a:cxnLst/>
                <a:rect l="l" t="t" r="r" b="b"/>
                <a:pathLst>
                  <a:path w="285579" h="142781" extrusionOk="0">
                    <a:moveTo>
                      <a:pt x="0" y="142780"/>
                    </a:moveTo>
                    <a:lnTo>
                      <a:pt x="285579" y="142780"/>
                    </a:lnTo>
                    <a:lnTo>
                      <a:pt x="28557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86" name="Google Shape;3186;p35"/>
              <p:cNvSpPr/>
              <p:nvPr/>
            </p:nvSpPr>
            <p:spPr>
              <a:xfrm>
                <a:off x="-132621" y="1186612"/>
                <a:ext cx="7847125" cy="4611650"/>
              </a:xfrm>
              <a:custGeom>
                <a:avLst/>
                <a:gdLst/>
                <a:ahLst/>
                <a:cxnLst/>
                <a:rect l="l" t="t" r="r" b="b"/>
                <a:pathLst>
                  <a:path w="313885" h="184466" extrusionOk="0">
                    <a:moveTo>
                      <a:pt x="186903" y="32588"/>
                    </a:moveTo>
                    <a:cubicBezTo>
                      <a:pt x="185661" y="32588"/>
                      <a:pt x="184432" y="32845"/>
                      <a:pt x="183424" y="33328"/>
                    </a:cubicBezTo>
                    <a:cubicBezTo>
                      <a:pt x="182824" y="33619"/>
                      <a:pt x="182224" y="34064"/>
                      <a:pt x="182070" y="34716"/>
                    </a:cubicBezTo>
                    <a:cubicBezTo>
                      <a:pt x="181847" y="35607"/>
                      <a:pt x="182601" y="36463"/>
                      <a:pt x="183458" y="36823"/>
                    </a:cubicBezTo>
                    <a:cubicBezTo>
                      <a:pt x="184093" y="37098"/>
                      <a:pt x="184787" y="37177"/>
                      <a:pt x="185487" y="37177"/>
                    </a:cubicBezTo>
                    <a:cubicBezTo>
                      <a:pt x="185921" y="37177"/>
                      <a:pt x="186356" y="37147"/>
                      <a:pt x="186782" y="37114"/>
                    </a:cubicBezTo>
                    <a:cubicBezTo>
                      <a:pt x="188495" y="36994"/>
                      <a:pt x="190192" y="36892"/>
                      <a:pt x="191888" y="36772"/>
                    </a:cubicBezTo>
                    <a:cubicBezTo>
                      <a:pt x="192111" y="36755"/>
                      <a:pt x="192316" y="36737"/>
                      <a:pt x="192488" y="36617"/>
                    </a:cubicBezTo>
                    <a:cubicBezTo>
                      <a:pt x="192933" y="36309"/>
                      <a:pt x="192762" y="35624"/>
                      <a:pt x="192471" y="35178"/>
                    </a:cubicBezTo>
                    <a:cubicBezTo>
                      <a:pt x="191343" y="33393"/>
                      <a:pt x="189103" y="32588"/>
                      <a:pt x="186903" y="32588"/>
                    </a:cubicBezTo>
                    <a:close/>
                    <a:moveTo>
                      <a:pt x="165701" y="35269"/>
                    </a:moveTo>
                    <a:cubicBezTo>
                      <a:pt x="165577" y="35269"/>
                      <a:pt x="165453" y="35278"/>
                      <a:pt x="165330" y="35298"/>
                    </a:cubicBezTo>
                    <a:cubicBezTo>
                      <a:pt x="164713" y="35401"/>
                      <a:pt x="164113" y="35915"/>
                      <a:pt x="164147" y="36549"/>
                    </a:cubicBezTo>
                    <a:cubicBezTo>
                      <a:pt x="164199" y="37251"/>
                      <a:pt x="164970" y="37646"/>
                      <a:pt x="165655" y="37834"/>
                    </a:cubicBezTo>
                    <a:cubicBezTo>
                      <a:pt x="166384" y="38032"/>
                      <a:pt x="167089" y="38113"/>
                      <a:pt x="167786" y="38113"/>
                    </a:cubicBezTo>
                    <a:cubicBezTo>
                      <a:pt x="168958" y="38113"/>
                      <a:pt x="170107" y="37884"/>
                      <a:pt x="171310" y="37594"/>
                    </a:cubicBezTo>
                    <a:cubicBezTo>
                      <a:pt x="172029" y="37423"/>
                      <a:pt x="174394" y="37080"/>
                      <a:pt x="173383" y="36103"/>
                    </a:cubicBezTo>
                    <a:cubicBezTo>
                      <a:pt x="173209" y="35938"/>
                      <a:pt x="172847" y="35891"/>
                      <a:pt x="172452" y="35891"/>
                    </a:cubicBezTo>
                    <a:cubicBezTo>
                      <a:pt x="171948" y="35891"/>
                      <a:pt x="171392" y="35966"/>
                      <a:pt x="171104" y="35966"/>
                    </a:cubicBezTo>
                    <a:cubicBezTo>
                      <a:pt x="171031" y="35967"/>
                      <a:pt x="170958" y="35968"/>
                      <a:pt x="170885" y="35968"/>
                    </a:cubicBezTo>
                    <a:cubicBezTo>
                      <a:pt x="169639" y="35968"/>
                      <a:pt x="168394" y="35828"/>
                      <a:pt x="167180" y="35521"/>
                    </a:cubicBezTo>
                    <a:cubicBezTo>
                      <a:pt x="166700" y="35411"/>
                      <a:pt x="166199" y="35269"/>
                      <a:pt x="165701" y="35269"/>
                    </a:cubicBezTo>
                    <a:close/>
                    <a:moveTo>
                      <a:pt x="313713" y="38948"/>
                    </a:moveTo>
                    <a:cubicBezTo>
                      <a:pt x="313713" y="38948"/>
                      <a:pt x="313713" y="38948"/>
                      <a:pt x="313713" y="38948"/>
                    </a:cubicBezTo>
                    <a:cubicBezTo>
                      <a:pt x="313713" y="38948"/>
                      <a:pt x="313713" y="38948"/>
                      <a:pt x="313713" y="38948"/>
                    </a:cubicBezTo>
                    <a:close/>
                    <a:moveTo>
                      <a:pt x="241084" y="36326"/>
                    </a:moveTo>
                    <a:cubicBezTo>
                      <a:pt x="239935" y="36326"/>
                      <a:pt x="240277" y="38504"/>
                      <a:pt x="240550" y="39085"/>
                    </a:cubicBezTo>
                    <a:cubicBezTo>
                      <a:pt x="240635" y="39256"/>
                      <a:pt x="240772" y="39462"/>
                      <a:pt x="240978" y="39496"/>
                    </a:cubicBezTo>
                    <a:cubicBezTo>
                      <a:pt x="240997" y="39499"/>
                      <a:pt x="241016" y="39500"/>
                      <a:pt x="241035" y="39500"/>
                    </a:cubicBezTo>
                    <a:cubicBezTo>
                      <a:pt x="241250" y="39500"/>
                      <a:pt x="241434" y="39327"/>
                      <a:pt x="241561" y="39153"/>
                    </a:cubicBezTo>
                    <a:cubicBezTo>
                      <a:pt x="242023" y="38519"/>
                      <a:pt x="242109" y="37628"/>
                      <a:pt x="241800" y="36909"/>
                    </a:cubicBezTo>
                    <a:cubicBezTo>
                      <a:pt x="241663" y="36617"/>
                      <a:pt x="241423" y="36326"/>
                      <a:pt x="241098" y="36326"/>
                    </a:cubicBezTo>
                    <a:cubicBezTo>
                      <a:pt x="241093" y="36326"/>
                      <a:pt x="241089" y="36326"/>
                      <a:pt x="241084" y="36326"/>
                    </a:cubicBezTo>
                    <a:close/>
                    <a:moveTo>
                      <a:pt x="245592" y="36203"/>
                    </a:moveTo>
                    <a:cubicBezTo>
                      <a:pt x="242312" y="36203"/>
                      <a:pt x="242535" y="42279"/>
                      <a:pt x="242983" y="44054"/>
                    </a:cubicBezTo>
                    <a:cubicBezTo>
                      <a:pt x="243120" y="44551"/>
                      <a:pt x="243360" y="45099"/>
                      <a:pt x="243891" y="45305"/>
                    </a:cubicBezTo>
                    <a:cubicBezTo>
                      <a:pt x="244007" y="45344"/>
                      <a:pt x="244125" y="45362"/>
                      <a:pt x="244243" y="45362"/>
                    </a:cubicBezTo>
                    <a:cubicBezTo>
                      <a:pt x="244785" y="45362"/>
                      <a:pt x="245330" y="44982"/>
                      <a:pt x="245724" y="44602"/>
                    </a:cubicBezTo>
                    <a:cubicBezTo>
                      <a:pt x="246667" y="43677"/>
                      <a:pt x="247420" y="42597"/>
                      <a:pt x="247917" y="41432"/>
                    </a:cubicBezTo>
                    <a:cubicBezTo>
                      <a:pt x="248329" y="40438"/>
                      <a:pt x="248586" y="39342"/>
                      <a:pt x="248294" y="38314"/>
                    </a:cubicBezTo>
                    <a:cubicBezTo>
                      <a:pt x="248003" y="37286"/>
                      <a:pt x="247095" y="36360"/>
                      <a:pt x="245930" y="36223"/>
                    </a:cubicBezTo>
                    <a:cubicBezTo>
                      <a:pt x="245813" y="36210"/>
                      <a:pt x="245700" y="36203"/>
                      <a:pt x="245592" y="36203"/>
                    </a:cubicBezTo>
                    <a:close/>
                    <a:moveTo>
                      <a:pt x="119637" y="55954"/>
                    </a:moveTo>
                    <a:cubicBezTo>
                      <a:pt x="118727" y="55954"/>
                      <a:pt x="117589" y="56186"/>
                      <a:pt x="117045" y="56253"/>
                    </a:cubicBezTo>
                    <a:cubicBezTo>
                      <a:pt x="116121" y="56363"/>
                      <a:pt x="115185" y="56437"/>
                      <a:pt x="114247" y="56437"/>
                    </a:cubicBezTo>
                    <a:cubicBezTo>
                      <a:pt x="113569" y="56437"/>
                      <a:pt x="112889" y="56398"/>
                      <a:pt x="112213" y="56305"/>
                    </a:cubicBezTo>
                    <a:cubicBezTo>
                      <a:pt x="111410" y="56200"/>
                      <a:pt x="110598" y="56003"/>
                      <a:pt x="109790" y="56003"/>
                    </a:cubicBezTo>
                    <a:cubicBezTo>
                      <a:pt x="109546" y="56003"/>
                      <a:pt x="109303" y="56021"/>
                      <a:pt x="109060" y="56065"/>
                    </a:cubicBezTo>
                    <a:cubicBezTo>
                      <a:pt x="107998" y="56236"/>
                      <a:pt x="106953" y="57042"/>
                      <a:pt x="106953" y="58104"/>
                    </a:cubicBezTo>
                    <a:cubicBezTo>
                      <a:pt x="106953" y="58875"/>
                      <a:pt x="107518" y="59577"/>
                      <a:pt x="108204" y="59937"/>
                    </a:cubicBezTo>
                    <a:cubicBezTo>
                      <a:pt x="108889" y="60280"/>
                      <a:pt x="109694" y="60366"/>
                      <a:pt x="110465" y="60383"/>
                    </a:cubicBezTo>
                    <a:cubicBezTo>
                      <a:pt x="110665" y="60390"/>
                      <a:pt x="110864" y="60393"/>
                      <a:pt x="111063" y="60393"/>
                    </a:cubicBezTo>
                    <a:cubicBezTo>
                      <a:pt x="113370" y="60393"/>
                      <a:pt x="115605" y="59942"/>
                      <a:pt x="117782" y="59200"/>
                    </a:cubicBezTo>
                    <a:cubicBezTo>
                      <a:pt x="118553" y="58926"/>
                      <a:pt x="119684" y="58652"/>
                      <a:pt x="120232" y="58001"/>
                    </a:cubicBezTo>
                    <a:cubicBezTo>
                      <a:pt x="121616" y="56346"/>
                      <a:pt x="120818" y="55954"/>
                      <a:pt x="119637" y="55954"/>
                    </a:cubicBezTo>
                    <a:close/>
                    <a:moveTo>
                      <a:pt x="91544" y="65004"/>
                    </a:moveTo>
                    <a:cubicBezTo>
                      <a:pt x="91762" y="65004"/>
                      <a:pt x="91982" y="65092"/>
                      <a:pt x="92183" y="65180"/>
                    </a:cubicBezTo>
                    <a:lnTo>
                      <a:pt x="100733" y="68813"/>
                    </a:lnTo>
                    <a:cubicBezTo>
                      <a:pt x="101281" y="69036"/>
                      <a:pt x="101881" y="69310"/>
                      <a:pt x="102087" y="69875"/>
                    </a:cubicBezTo>
                    <a:cubicBezTo>
                      <a:pt x="102309" y="70406"/>
                      <a:pt x="102070" y="71023"/>
                      <a:pt x="101658" y="71434"/>
                    </a:cubicBezTo>
                    <a:cubicBezTo>
                      <a:pt x="101247" y="71828"/>
                      <a:pt x="100699" y="72051"/>
                      <a:pt x="100168" y="72240"/>
                    </a:cubicBezTo>
                    <a:cubicBezTo>
                      <a:pt x="99100" y="72596"/>
                      <a:pt x="97958" y="72863"/>
                      <a:pt x="96839" y="72863"/>
                    </a:cubicBezTo>
                    <a:cubicBezTo>
                      <a:pt x="96180" y="72863"/>
                      <a:pt x="95530" y="72770"/>
                      <a:pt x="94907" y="72548"/>
                    </a:cubicBezTo>
                    <a:cubicBezTo>
                      <a:pt x="93417" y="72017"/>
                      <a:pt x="91875" y="70818"/>
                      <a:pt x="91361" y="69275"/>
                    </a:cubicBezTo>
                    <a:cubicBezTo>
                      <a:pt x="91121" y="68539"/>
                      <a:pt x="90504" y="65352"/>
                      <a:pt x="91309" y="65043"/>
                    </a:cubicBezTo>
                    <a:cubicBezTo>
                      <a:pt x="91387" y="65016"/>
                      <a:pt x="91465" y="65004"/>
                      <a:pt x="91544" y="65004"/>
                    </a:cubicBezTo>
                    <a:close/>
                    <a:moveTo>
                      <a:pt x="107475" y="69269"/>
                    </a:moveTo>
                    <a:cubicBezTo>
                      <a:pt x="107772" y="69269"/>
                      <a:pt x="108062" y="69293"/>
                      <a:pt x="108341" y="69344"/>
                    </a:cubicBezTo>
                    <a:cubicBezTo>
                      <a:pt x="108820" y="69430"/>
                      <a:pt x="109369" y="69652"/>
                      <a:pt x="109472" y="70132"/>
                    </a:cubicBezTo>
                    <a:cubicBezTo>
                      <a:pt x="109574" y="70629"/>
                      <a:pt x="109146" y="71075"/>
                      <a:pt x="108735" y="71383"/>
                    </a:cubicBezTo>
                    <a:cubicBezTo>
                      <a:pt x="107827" y="72085"/>
                      <a:pt x="106867" y="72719"/>
                      <a:pt x="105873" y="73268"/>
                    </a:cubicBezTo>
                    <a:cubicBezTo>
                      <a:pt x="105359" y="73542"/>
                      <a:pt x="104811" y="73816"/>
                      <a:pt x="104228" y="73850"/>
                    </a:cubicBezTo>
                    <a:cubicBezTo>
                      <a:pt x="104178" y="73853"/>
                      <a:pt x="104130" y="73854"/>
                      <a:pt x="104082" y="73854"/>
                    </a:cubicBezTo>
                    <a:cubicBezTo>
                      <a:pt x="102354" y="73854"/>
                      <a:pt x="102555" y="72058"/>
                      <a:pt x="103372" y="71057"/>
                    </a:cubicBezTo>
                    <a:cubicBezTo>
                      <a:pt x="104303" y="69912"/>
                      <a:pt x="105964" y="69269"/>
                      <a:pt x="107475" y="69269"/>
                    </a:cubicBezTo>
                    <a:close/>
                    <a:moveTo>
                      <a:pt x="194964" y="0"/>
                    </a:moveTo>
                    <a:cubicBezTo>
                      <a:pt x="176009" y="0"/>
                      <a:pt x="157059" y="5766"/>
                      <a:pt x="141838" y="17050"/>
                    </a:cubicBezTo>
                    <a:cubicBezTo>
                      <a:pt x="137401" y="20340"/>
                      <a:pt x="133237" y="24109"/>
                      <a:pt x="128319" y="26697"/>
                    </a:cubicBezTo>
                    <a:cubicBezTo>
                      <a:pt x="126210" y="27806"/>
                      <a:pt x="123759" y="28229"/>
                      <a:pt x="121263" y="28229"/>
                    </a:cubicBezTo>
                    <a:cubicBezTo>
                      <a:pt x="118632" y="28229"/>
                      <a:pt x="115950" y="27758"/>
                      <a:pt x="113567" y="27125"/>
                    </a:cubicBezTo>
                    <a:cubicBezTo>
                      <a:pt x="113009" y="26979"/>
                      <a:pt x="112398" y="26828"/>
                      <a:pt x="111827" y="26828"/>
                    </a:cubicBezTo>
                    <a:cubicBezTo>
                      <a:pt x="111327" y="26828"/>
                      <a:pt x="110858" y="26943"/>
                      <a:pt x="110483" y="27279"/>
                    </a:cubicBezTo>
                    <a:cubicBezTo>
                      <a:pt x="109489" y="28205"/>
                      <a:pt x="110123" y="29901"/>
                      <a:pt x="111048" y="30912"/>
                    </a:cubicBezTo>
                    <a:cubicBezTo>
                      <a:pt x="111956" y="31923"/>
                      <a:pt x="113173" y="32899"/>
                      <a:pt x="113207" y="34270"/>
                    </a:cubicBezTo>
                    <a:cubicBezTo>
                      <a:pt x="113258" y="35692"/>
                      <a:pt x="111888" y="36840"/>
                      <a:pt x="110465" y="37012"/>
                    </a:cubicBezTo>
                    <a:cubicBezTo>
                      <a:pt x="110318" y="37028"/>
                      <a:pt x="110172" y="37035"/>
                      <a:pt x="110025" y="37035"/>
                    </a:cubicBezTo>
                    <a:cubicBezTo>
                      <a:pt x="108772" y="37035"/>
                      <a:pt x="107545" y="36472"/>
                      <a:pt x="106456" y="35812"/>
                    </a:cubicBezTo>
                    <a:cubicBezTo>
                      <a:pt x="102772" y="33550"/>
                      <a:pt x="99979" y="29884"/>
                      <a:pt x="98780" y="25720"/>
                    </a:cubicBezTo>
                    <a:cubicBezTo>
                      <a:pt x="97426" y="21025"/>
                      <a:pt x="97717" y="15234"/>
                      <a:pt x="93794" y="12338"/>
                    </a:cubicBezTo>
                    <a:cubicBezTo>
                      <a:pt x="92425" y="11330"/>
                      <a:pt x="90755" y="10892"/>
                      <a:pt x="89054" y="10892"/>
                    </a:cubicBezTo>
                    <a:cubicBezTo>
                      <a:pt x="87689" y="10892"/>
                      <a:pt x="86304" y="11174"/>
                      <a:pt x="85038" y="11670"/>
                    </a:cubicBezTo>
                    <a:cubicBezTo>
                      <a:pt x="82194" y="12784"/>
                      <a:pt x="79966" y="15268"/>
                      <a:pt x="77653" y="17256"/>
                    </a:cubicBezTo>
                    <a:cubicBezTo>
                      <a:pt x="82862" y="18232"/>
                      <a:pt x="87026" y="22105"/>
                      <a:pt x="90435" y="26148"/>
                    </a:cubicBezTo>
                    <a:cubicBezTo>
                      <a:pt x="94770" y="31289"/>
                      <a:pt x="98711" y="37320"/>
                      <a:pt x="105308" y="39736"/>
                    </a:cubicBezTo>
                    <a:cubicBezTo>
                      <a:pt x="108011" y="40726"/>
                      <a:pt x="110831" y="41161"/>
                      <a:pt x="113678" y="41161"/>
                    </a:cubicBezTo>
                    <a:cubicBezTo>
                      <a:pt x="119404" y="41161"/>
                      <a:pt x="125237" y="39404"/>
                      <a:pt x="130444" y="36874"/>
                    </a:cubicBezTo>
                    <a:cubicBezTo>
                      <a:pt x="138257" y="33105"/>
                      <a:pt x="145163" y="27708"/>
                      <a:pt x="152787" y="23578"/>
                    </a:cubicBezTo>
                    <a:cubicBezTo>
                      <a:pt x="161671" y="18754"/>
                      <a:pt x="171739" y="15691"/>
                      <a:pt x="181795" y="15691"/>
                    </a:cubicBezTo>
                    <a:cubicBezTo>
                      <a:pt x="184598" y="15691"/>
                      <a:pt x="187400" y="15929"/>
                      <a:pt x="190175" y="16433"/>
                    </a:cubicBezTo>
                    <a:cubicBezTo>
                      <a:pt x="202888" y="18729"/>
                      <a:pt x="214797" y="27262"/>
                      <a:pt x="219269" y="39393"/>
                    </a:cubicBezTo>
                    <a:cubicBezTo>
                      <a:pt x="222490" y="48097"/>
                      <a:pt x="221736" y="57693"/>
                      <a:pt x="222627" y="66945"/>
                    </a:cubicBezTo>
                    <a:cubicBezTo>
                      <a:pt x="223518" y="76198"/>
                      <a:pt x="226808" y="86238"/>
                      <a:pt x="234981" y="90659"/>
                    </a:cubicBezTo>
                    <a:cubicBezTo>
                      <a:pt x="238802" y="92570"/>
                      <a:pt x="242921" y="93393"/>
                      <a:pt x="247073" y="93393"/>
                    </a:cubicBezTo>
                    <a:cubicBezTo>
                      <a:pt x="252715" y="93393"/>
                      <a:pt x="258417" y="91873"/>
                      <a:pt x="263510" y="89494"/>
                    </a:cubicBezTo>
                    <a:cubicBezTo>
                      <a:pt x="267982" y="87404"/>
                      <a:pt x="272214" y="84594"/>
                      <a:pt x="275812" y="81184"/>
                    </a:cubicBezTo>
                    <a:cubicBezTo>
                      <a:pt x="276960" y="80087"/>
                      <a:pt x="279873" y="77688"/>
                      <a:pt x="279188" y="75769"/>
                    </a:cubicBezTo>
                    <a:cubicBezTo>
                      <a:pt x="278840" y="74816"/>
                      <a:pt x="278303" y="74518"/>
                      <a:pt x="277680" y="74518"/>
                    </a:cubicBezTo>
                    <a:cubicBezTo>
                      <a:pt x="276647" y="74518"/>
                      <a:pt x="275379" y="75336"/>
                      <a:pt x="274351" y="75336"/>
                    </a:cubicBezTo>
                    <a:cubicBezTo>
                      <a:pt x="273984" y="75336"/>
                      <a:pt x="273647" y="75231"/>
                      <a:pt x="273362" y="74947"/>
                    </a:cubicBezTo>
                    <a:cubicBezTo>
                      <a:pt x="272608" y="74210"/>
                      <a:pt x="273276" y="72942"/>
                      <a:pt x="273996" y="72171"/>
                    </a:cubicBezTo>
                    <a:cubicBezTo>
                      <a:pt x="283831" y="61839"/>
                      <a:pt x="299852" y="55825"/>
                      <a:pt x="313885" y="55260"/>
                    </a:cubicBezTo>
                    <a:cubicBezTo>
                      <a:pt x="313559" y="53683"/>
                      <a:pt x="313079" y="52004"/>
                      <a:pt x="312720" y="50342"/>
                    </a:cubicBezTo>
                    <a:cubicBezTo>
                      <a:pt x="312463" y="49108"/>
                      <a:pt x="312274" y="47892"/>
                      <a:pt x="312257" y="46727"/>
                    </a:cubicBezTo>
                    <a:cubicBezTo>
                      <a:pt x="312257" y="46042"/>
                      <a:pt x="313180" y="38948"/>
                      <a:pt x="313711" y="38948"/>
                    </a:cubicBezTo>
                    <a:cubicBezTo>
                      <a:pt x="313712" y="38948"/>
                      <a:pt x="313713" y="38948"/>
                      <a:pt x="313713" y="38948"/>
                    </a:cubicBezTo>
                    <a:lnTo>
                      <a:pt x="313713" y="38948"/>
                    </a:lnTo>
                    <a:cubicBezTo>
                      <a:pt x="312991" y="38925"/>
                      <a:pt x="312268" y="38913"/>
                      <a:pt x="311545" y="38913"/>
                    </a:cubicBezTo>
                    <a:cubicBezTo>
                      <a:pt x="302581" y="38913"/>
                      <a:pt x="293613" y="40677"/>
                      <a:pt x="285305" y="44054"/>
                    </a:cubicBezTo>
                    <a:cubicBezTo>
                      <a:pt x="278725" y="46744"/>
                      <a:pt x="272591" y="50428"/>
                      <a:pt x="266063" y="53255"/>
                    </a:cubicBezTo>
                    <a:cubicBezTo>
                      <a:pt x="260682" y="55585"/>
                      <a:pt x="254871" y="57345"/>
                      <a:pt x="249052" y="57345"/>
                    </a:cubicBezTo>
                    <a:cubicBezTo>
                      <a:pt x="247810" y="57345"/>
                      <a:pt x="246568" y="57265"/>
                      <a:pt x="245330" y="57093"/>
                    </a:cubicBezTo>
                    <a:cubicBezTo>
                      <a:pt x="244772" y="57020"/>
                      <a:pt x="244194" y="56927"/>
                      <a:pt x="243630" y="56927"/>
                    </a:cubicBezTo>
                    <a:cubicBezTo>
                      <a:pt x="243139" y="56927"/>
                      <a:pt x="242658" y="56997"/>
                      <a:pt x="242212" y="57213"/>
                    </a:cubicBezTo>
                    <a:cubicBezTo>
                      <a:pt x="239761" y="58412"/>
                      <a:pt x="242623" y="64272"/>
                      <a:pt x="242640" y="66277"/>
                    </a:cubicBezTo>
                    <a:cubicBezTo>
                      <a:pt x="242657" y="68316"/>
                      <a:pt x="241955" y="70475"/>
                      <a:pt x="240310" y="71674"/>
                    </a:cubicBezTo>
                    <a:cubicBezTo>
                      <a:pt x="239441" y="72295"/>
                      <a:pt x="238402" y="72573"/>
                      <a:pt x="237338" y="72573"/>
                    </a:cubicBezTo>
                    <a:cubicBezTo>
                      <a:pt x="235905" y="72573"/>
                      <a:pt x="234428" y="72067"/>
                      <a:pt x="233267" y="71212"/>
                    </a:cubicBezTo>
                    <a:cubicBezTo>
                      <a:pt x="231246" y="69721"/>
                      <a:pt x="230012" y="67408"/>
                      <a:pt x="229087" y="65060"/>
                    </a:cubicBezTo>
                    <a:cubicBezTo>
                      <a:pt x="225694" y="56408"/>
                      <a:pt x="225934" y="46384"/>
                      <a:pt x="229738" y="37903"/>
                    </a:cubicBezTo>
                    <a:cubicBezTo>
                      <a:pt x="230920" y="35264"/>
                      <a:pt x="232959" y="32145"/>
                      <a:pt x="235581" y="30758"/>
                    </a:cubicBezTo>
                    <a:cubicBezTo>
                      <a:pt x="236502" y="30266"/>
                      <a:pt x="237563" y="29990"/>
                      <a:pt x="238607" y="29990"/>
                    </a:cubicBezTo>
                    <a:cubicBezTo>
                      <a:pt x="239601" y="29990"/>
                      <a:pt x="240579" y="30240"/>
                      <a:pt x="241406" y="30792"/>
                    </a:cubicBezTo>
                    <a:cubicBezTo>
                      <a:pt x="242398" y="31470"/>
                      <a:pt x="243279" y="32578"/>
                      <a:pt x="244463" y="32578"/>
                    </a:cubicBezTo>
                    <a:cubicBezTo>
                      <a:pt x="244506" y="32578"/>
                      <a:pt x="244549" y="32577"/>
                      <a:pt x="244593" y="32574"/>
                    </a:cubicBezTo>
                    <a:cubicBezTo>
                      <a:pt x="245416" y="32522"/>
                      <a:pt x="246118" y="31871"/>
                      <a:pt x="246444" y="31100"/>
                    </a:cubicBezTo>
                    <a:cubicBezTo>
                      <a:pt x="246769" y="30346"/>
                      <a:pt x="246804" y="29490"/>
                      <a:pt x="246769" y="28650"/>
                    </a:cubicBezTo>
                    <a:cubicBezTo>
                      <a:pt x="246529" y="22413"/>
                      <a:pt x="243377" y="16862"/>
                      <a:pt x="238870" y="12698"/>
                    </a:cubicBezTo>
                    <a:cubicBezTo>
                      <a:pt x="234878" y="8997"/>
                      <a:pt x="229806" y="6701"/>
                      <a:pt x="224666" y="4936"/>
                    </a:cubicBezTo>
                    <a:cubicBezTo>
                      <a:pt x="215138" y="1633"/>
                      <a:pt x="205050" y="0"/>
                      <a:pt x="194964" y="0"/>
                    </a:cubicBezTo>
                    <a:close/>
                    <a:moveTo>
                      <a:pt x="191845" y="39245"/>
                    </a:moveTo>
                    <a:cubicBezTo>
                      <a:pt x="190976" y="39245"/>
                      <a:pt x="190117" y="39387"/>
                      <a:pt x="189318" y="39736"/>
                    </a:cubicBezTo>
                    <a:cubicBezTo>
                      <a:pt x="187724" y="40438"/>
                      <a:pt x="186473" y="42152"/>
                      <a:pt x="186748" y="43882"/>
                    </a:cubicBezTo>
                    <a:cubicBezTo>
                      <a:pt x="187245" y="47087"/>
                      <a:pt x="191048" y="46607"/>
                      <a:pt x="193019" y="48629"/>
                    </a:cubicBezTo>
                    <a:cubicBezTo>
                      <a:pt x="194201" y="49845"/>
                      <a:pt x="195024" y="51353"/>
                      <a:pt x="195795" y="52861"/>
                    </a:cubicBezTo>
                    <a:cubicBezTo>
                      <a:pt x="196154" y="53563"/>
                      <a:pt x="196531" y="54300"/>
                      <a:pt x="197165" y="54746"/>
                    </a:cubicBezTo>
                    <a:cubicBezTo>
                      <a:pt x="197486" y="54965"/>
                      <a:pt x="197889" y="55093"/>
                      <a:pt x="198275" y="55093"/>
                    </a:cubicBezTo>
                    <a:cubicBezTo>
                      <a:pt x="198674" y="55093"/>
                      <a:pt x="199055" y="54956"/>
                      <a:pt x="199307" y="54643"/>
                    </a:cubicBezTo>
                    <a:cubicBezTo>
                      <a:pt x="199821" y="54026"/>
                      <a:pt x="199564" y="53101"/>
                      <a:pt x="199393" y="52312"/>
                    </a:cubicBezTo>
                    <a:cubicBezTo>
                      <a:pt x="199204" y="51507"/>
                      <a:pt x="199239" y="50462"/>
                      <a:pt x="199993" y="50154"/>
                    </a:cubicBezTo>
                    <a:cubicBezTo>
                      <a:pt x="200122" y="50101"/>
                      <a:pt x="200254" y="50078"/>
                      <a:pt x="200386" y="50078"/>
                    </a:cubicBezTo>
                    <a:cubicBezTo>
                      <a:pt x="200817" y="50078"/>
                      <a:pt x="201254" y="50320"/>
                      <a:pt x="201620" y="50582"/>
                    </a:cubicBezTo>
                    <a:cubicBezTo>
                      <a:pt x="204088" y="52432"/>
                      <a:pt x="205270" y="55928"/>
                      <a:pt x="204585" y="58926"/>
                    </a:cubicBezTo>
                    <a:cubicBezTo>
                      <a:pt x="204208" y="60554"/>
                      <a:pt x="203334" y="62011"/>
                      <a:pt x="202803" y="63587"/>
                    </a:cubicBezTo>
                    <a:cubicBezTo>
                      <a:pt x="202374" y="64838"/>
                      <a:pt x="202169" y="66123"/>
                      <a:pt x="202117" y="67425"/>
                    </a:cubicBezTo>
                    <a:cubicBezTo>
                      <a:pt x="202032" y="69241"/>
                      <a:pt x="202203" y="71075"/>
                      <a:pt x="202408" y="72857"/>
                    </a:cubicBezTo>
                    <a:cubicBezTo>
                      <a:pt x="202717" y="75786"/>
                      <a:pt x="202546" y="78836"/>
                      <a:pt x="202974" y="81715"/>
                    </a:cubicBezTo>
                    <a:cubicBezTo>
                      <a:pt x="203659" y="86358"/>
                      <a:pt x="205081" y="91910"/>
                      <a:pt x="209622" y="94206"/>
                    </a:cubicBezTo>
                    <a:cubicBezTo>
                      <a:pt x="210122" y="94456"/>
                      <a:pt x="210699" y="94658"/>
                      <a:pt x="211246" y="94658"/>
                    </a:cubicBezTo>
                    <a:cubicBezTo>
                      <a:pt x="211561" y="94658"/>
                      <a:pt x="211866" y="94591"/>
                      <a:pt x="212141" y="94429"/>
                    </a:cubicBezTo>
                    <a:cubicBezTo>
                      <a:pt x="213443" y="93658"/>
                      <a:pt x="212963" y="91704"/>
                      <a:pt x="212449" y="90299"/>
                    </a:cubicBezTo>
                    <a:cubicBezTo>
                      <a:pt x="210239" y="84337"/>
                      <a:pt x="210016" y="77860"/>
                      <a:pt x="209828" y="71520"/>
                    </a:cubicBezTo>
                    <a:cubicBezTo>
                      <a:pt x="209639" y="65163"/>
                      <a:pt x="209434" y="58686"/>
                      <a:pt x="207275" y="52724"/>
                    </a:cubicBezTo>
                    <a:cubicBezTo>
                      <a:pt x="205116" y="46744"/>
                      <a:pt x="200609" y="41261"/>
                      <a:pt x="194475" y="39616"/>
                    </a:cubicBezTo>
                    <a:cubicBezTo>
                      <a:pt x="193621" y="39392"/>
                      <a:pt x="192727" y="39245"/>
                      <a:pt x="191845" y="39245"/>
                    </a:cubicBezTo>
                    <a:close/>
                    <a:moveTo>
                      <a:pt x="226066" y="97655"/>
                    </a:moveTo>
                    <a:cubicBezTo>
                      <a:pt x="225971" y="97655"/>
                      <a:pt x="225875" y="97659"/>
                      <a:pt x="225780" y="97667"/>
                    </a:cubicBezTo>
                    <a:cubicBezTo>
                      <a:pt x="224358" y="97787"/>
                      <a:pt x="223107" y="98712"/>
                      <a:pt x="221685" y="98764"/>
                    </a:cubicBezTo>
                    <a:cubicBezTo>
                      <a:pt x="221633" y="98766"/>
                      <a:pt x="221581" y="98767"/>
                      <a:pt x="221530" y="98767"/>
                    </a:cubicBezTo>
                    <a:cubicBezTo>
                      <a:pt x="220388" y="98767"/>
                      <a:pt x="219303" y="98241"/>
                      <a:pt x="218172" y="98061"/>
                    </a:cubicBezTo>
                    <a:cubicBezTo>
                      <a:pt x="217824" y="98001"/>
                      <a:pt x="217516" y="97973"/>
                      <a:pt x="217247" y="97973"/>
                    </a:cubicBezTo>
                    <a:cubicBezTo>
                      <a:pt x="214369" y="97973"/>
                      <a:pt x="215847" y="101179"/>
                      <a:pt x="217555" y="102636"/>
                    </a:cubicBezTo>
                    <a:cubicBezTo>
                      <a:pt x="219434" y="104260"/>
                      <a:pt x="222066" y="105188"/>
                      <a:pt x="224574" y="105188"/>
                    </a:cubicBezTo>
                    <a:cubicBezTo>
                      <a:pt x="224765" y="105188"/>
                      <a:pt x="224956" y="105183"/>
                      <a:pt x="225146" y="105172"/>
                    </a:cubicBezTo>
                    <a:cubicBezTo>
                      <a:pt x="227853" y="105035"/>
                      <a:pt x="230749" y="103236"/>
                      <a:pt x="229566" y="100066"/>
                    </a:cubicBezTo>
                    <a:cubicBezTo>
                      <a:pt x="229035" y="98648"/>
                      <a:pt x="227564" y="97655"/>
                      <a:pt x="226066" y="97655"/>
                    </a:cubicBezTo>
                    <a:close/>
                    <a:moveTo>
                      <a:pt x="174177" y="95468"/>
                    </a:moveTo>
                    <a:cubicBezTo>
                      <a:pt x="174231" y="95468"/>
                      <a:pt x="174287" y="95475"/>
                      <a:pt x="174342" y="95491"/>
                    </a:cubicBezTo>
                    <a:cubicBezTo>
                      <a:pt x="174736" y="95628"/>
                      <a:pt x="174839" y="96142"/>
                      <a:pt x="174856" y="96553"/>
                    </a:cubicBezTo>
                    <a:cubicBezTo>
                      <a:pt x="175096" y="101882"/>
                      <a:pt x="173074" y="107022"/>
                      <a:pt x="172526" y="112283"/>
                    </a:cubicBezTo>
                    <a:cubicBezTo>
                      <a:pt x="172286" y="114613"/>
                      <a:pt x="171909" y="117954"/>
                      <a:pt x="172646" y="120164"/>
                    </a:cubicBezTo>
                    <a:cubicBezTo>
                      <a:pt x="172835" y="120747"/>
                      <a:pt x="172869" y="121535"/>
                      <a:pt x="172338" y="121844"/>
                    </a:cubicBezTo>
                    <a:cubicBezTo>
                      <a:pt x="172221" y="121908"/>
                      <a:pt x="172092" y="121936"/>
                      <a:pt x="171961" y="121936"/>
                    </a:cubicBezTo>
                    <a:cubicBezTo>
                      <a:pt x="171707" y="121936"/>
                      <a:pt x="171444" y="121830"/>
                      <a:pt x="171241" y="121672"/>
                    </a:cubicBezTo>
                    <a:cubicBezTo>
                      <a:pt x="169648" y="120404"/>
                      <a:pt x="169168" y="115692"/>
                      <a:pt x="168979" y="113808"/>
                    </a:cubicBezTo>
                    <a:cubicBezTo>
                      <a:pt x="168928" y="113362"/>
                      <a:pt x="168859" y="112865"/>
                      <a:pt x="168482" y="112608"/>
                    </a:cubicBezTo>
                    <a:cubicBezTo>
                      <a:pt x="168351" y="112524"/>
                      <a:pt x="168204" y="112487"/>
                      <a:pt x="168053" y="112487"/>
                    </a:cubicBezTo>
                    <a:cubicBezTo>
                      <a:pt x="167714" y="112487"/>
                      <a:pt x="167360" y="112678"/>
                      <a:pt x="167146" y="112951"/>
                    </a:cubicBezTo>
                    <a:cubicBezTo>
                      <a:pt x="166746" y="113445"/>
                      <a:pt x="166548" y="114334"/>
                      <a:pt x="166087" y="114334"/>
                    </a:cubicBezTo>
                    <a:cubicBezTo>
                      <a:pt x="165876" y="114334"/>
                      <a:pt x="165610" y="114148"/>
                      <a:pt x="165244" y="113653"/>
                    </a:cubicBezTo>
                    <a:cubicBezTo>
                      <a:pt x="164661" y="112848"/>
                      <a:pt x="164593" y="111700"/>
                      <a:pt x="164799" y="110483"/>
                    </a:cubicBezTo>
                    <a:cubicBezTo>
                      <a:pt x="165175" y="108342"/>
                      <a:pt x="166461" y="105977"/>
                      <a:pt x="167369" y="104778"/>
                    </a:cubicBezTo>
                    <a:cubicBezTo>
                      <a:pt x="168739" y="103013"/>
                      <a:pt x="170333" y="102208"/>
                      <a:pt x="171241" y="99963"/>
                    </a:cubicBezTo>
                    <a:cubicBezTo>
                      <a:pt x="171824" y="98541"/>
                      <a:pt x="172320" y="97033"/>
                      <a:pt x="173383" y="95902"/>
                    </a:cubicBezTo>
                    <a:cubicBezTo>
                      <a:pt x="173600" y="95685"/>
                      <a:pt x="173878" y="95468"/>
                      <a:pt x="174177" y="95468"/>
                    </a:cubicBezTo>
                    <a:close/>
                    <a:moveTo>
                      <a:pt x="130119" y="120018"/>
                    </a:moveTo>
                    <a:cubicBezTo>
                      <a:pt x="129263" y="120018"/>
                      <a:pt x="128338" y="120505"/>
                      <a:pt x="128148" y="121330"/>
                    </a:cubicBezTo>
                    <a:cubicBezTo>
                      <a:pt x="127977" y="122135"/>
                      <a:pt x="128474" y="122923"/>
                      <a:pt x="129090" y="123471"/>
                    </a:cubicBezTo>
                    <a:cubicBezTo>
                      <a:pt x="130307" y="124585"/>
                      <a:pt x="131952" y="125099"/>
                      <a:pt x="133528" y="125579"/>
                    </a:cubicBezTo>
                    <a:cubicBezTo>
                      <a:pt x="133766" y="125658"/>
                      <a:pt x="134021" y="125726"/>
                      <a:pt x="134264" y="125726"/>
                    </a:cubicBezTo>
                    <a:cubicBezTo>
                      <a:pt x="134440" y="125726"/>
                      <a:pt x="134610" y="125690"/>
                      <a:pt x="134762" y="125596"/>
                    </a:cubicBezTo>
                    <a:cubicBezTo>
                      <a:pt x="135088" y="125373"/>
                      <a:pt x="135173" y="124928"/>
                      <a:pt x="135156" y="124534"/>
                    </a:cubicBezTo>
                    <a:cubicBezTo>
                      <a:pt x="135070" y="122495"/>
                      <a:pt x="132243" y="120199"/>
                      <a:pt x="130324" y="120027"/>
                    </a:cubicBezTo>
                    <a:cubicBezTo>
                      <a:pt x="130257" y="120021"/>
                      <a:pt x="130188" y="120018"/>
                      <a:pt x="130119" y="120018"/>
                    </a:cubicBezTo>
                    <a:close/>
                    <a:moveTo>
                      <a:pt x="210840" y="136685"/>
                    </a:moveTo>
                    <a:cubicBezTo>
                      <a:pt x="211675" y="136685"/>
                      <a:pt x="212561" y="136915"/>
                      <a:pt x="213083" y="137247"/>
                    </a:cubicBezTo>
                    <a:cubicBezTo>
                      <a:pt x="214334" y="138035"/>
                      <a:pt x="215328" y="139218"/>
                      <a:pt x="215876" y="140588"/>
                    </a:cubicBezTo>
                    <a:cubicBezTo>
                      <a:pt x="216047" y="141017"/>
                      <a:pt x="216167" y="141565"/>
                      <a:pt x="215859" y="141908"/>
                    </a:cubicBezTo>
                    <a:cubicBezTo>
                      <a:pt x="215678" y="142121"/>
                      <a:pt x="215398" y="142188"/>
                      <a:pt x="215105" y="142188"/>
                    </a:cubicBezTo>
                    <a:cubicBezTo>
                      <a:pt x="214926" y="142188"/>
                      <a:pt x="214743" y="142163"/>
                      <a:pt x="214574" y="142131"/>
                    </a:cubicBezTo>
                    <a:cubicBezTo>
                      <a:pt x="212998" y="141805"/>
                      <a:pt x="209399" y="140537"/>
                      <a:pt x="208868" y="138755"/>
                    </a:cubicBezTo>
                    <a:cubicBezTo>
                      <a:pt x="208412" y="137222"/>
                      <a:pt x="209565" y="136685"/>
                      <a:pt x="210840" y="136685"/>
                    </a:cubicBezTo>
                    <a:close/>
                    <a:moveTo>
                      <a:pt x="70904" y="145048"/>
                    </a:moveTo>
                    <a:cubicBezTo>
                      <a:pt x="70526" y="145048"/>
                      <a:pt x="70145" y="145110"/>
                      <a:pt x="69771" y="145180"/>
                    </a:cubicBezTo>
                    <a:lnTo>
                      <a:pt x="59611" y="146808"/>
                    </a:lnTo>
                    <a:cubicBezTo>
                      <a:pt x="58171" y="147048"/>
                      <a:pt x="55841" y="147785"/>
                      <a:pt x="56372" y="149772"/>
                    </a:cubicBezTo>
                    <a:cubicBezTo>
                      <a:pt x="56749" y="151143"/>
                      <a:pt x="58428" y="151246"/>
                      <a:pt x="59611" y="151383"/>
                    </a:cubicBezTo>
                    <a:cubicBezTo>
                      <a:pt x="60218" y="151445"/>
                      <a:pt x="60828" y="151475"/>
                      <a:pt x="61437" y="151475"/>
                    </a:cubicBezTo>
                    <a:cubicBezTo>
                      <a:pt x="64905" y="151475"/>
                      <a:pt x="68365" y="150490"/>
                      <a:pt x="71279" y="148624"/>
                    </a:cubicBezTo>
                    <a:cubicBezTo>
                      <a:pt x="72187" y="148042"/>
                      <a:pt x="73147" y="147048"/>
                      <a:pt x="72753" y="146037"/>
                    </a:cubicBezTo>
                    <a:cubicBezTo>
                      <a:pt x="72547" y="145523"/>
                      <a:pt x="71999" y="145198"/>
                      <a:pt x="71433" y="145095"/>
                    </a:cubicBezTo>
                    <a:cubicBezTo>
                      <a:pt x="71258" y="145062"/>
                      <a:pt x="71082" y="145048"/>
                      <a:pt x="70904" y="145048"/>
                    </a:cubicBezTo>
                    <a:close/>
                    <a:moveTo>
                      <a:pt x="12493" y="120351"/>
                    </a:moveTo>
                    <a:cubicBezTo>
                      <a:pt x="12291" y="120351"/>
                      <a:pt x="12090" y="120363"/>
                      <a:pt x="11891" y="120387"/>
                    </a:cubicBezTo>
                    <a:cubicBezTo>
                      <a:pt x="7522" y="120935"/>
                      <a:pt x="6682" y="127841"/>
                      <a:pt x="6922" y="131199"/>
                    </a:cubicBezTo>
                    <a:cubicBezTo>
                      <a:pt x="6991" y="132124"/>
                      <a:pt x="7162" y="133067"/>
                      <a:pt x="7676" y="133820"/>
                    </a:cubicBezTo>
                    <a:cubicBezTo>
                      <a:pt x="8670" y="135225"/>
                      <a:pt x="10555" y="135568"/>
                      <a:pt x="12217" y="136048"/>
                    </a:cubicBezTo>
                    <a:cubicBezTo>
                      <a:pt x="15284" y="136939"/>
                      <a:pt x="18111" y="138704"/>
                      <a:pt x="20236" y="141085"/>
                    </a:cubicBezTo>
                    <a:cubicBezTo>
                      <a:pt x="22532" y="143638"/>
                      <a:pt x="24005" y="146808"/>
                      <a:pt x="25890" y="149687"/>
                    </a:cubicBezTo>
                    <a:cubicBezTo>
                      <a:pt x="29035" y="154461"/>
                      <a:pt x="33741" y="158185"/>
                      <a:pt x="39353" y="158185"/>
                    </a:cubicBezTo>
                    <a:cubicBezTo>
                      <a:pt x="40468" y="158185"/>
                      <a:pt x="41620" y="158038"/>
                      <a:pt x="42802" y="157723"/>
                    </a:cubicBezTo>
                    <a:cubicBezTo>
                      <a:pt x="43624" y="157517"/>
                      <a:pt x="44532" y="157072"/>
                      <a:pt x="44652" y="156249"/>
                    </a:cubicBezTo>
                    <a:cubicBezTo>
                      <a:pt x="44738" y="155650"/>
                      <a:pt x="44378" y="155101"/>
                      <a:pt x="44310" y="154519"/>
                    </a:cubicBezTo>
                    <a:cubicBezTo>
                      <a:pt x="44155" y="153388"/>
                      <a:pt x="45081" y="152377"/>
                      <a:pt x="46074" y="151863"/>
                    </a:cubicBezTo>
                    <a:cubicBezTo>
                      <a:pt x="47085" y="151332"/>
                      <a:pt x="48233" y="151092"/>
                      <a:pt x="49193" y="150492"/>
                    </a:cubicBezTo>
                    <a:cubicBezTo>
                      <a:pt x="50152" y="149892"/>
                      <a:pt x="50923" y="148727"/>
                      <a:pt x="50546" y="147648"/>
                    </a:cubicBezTo>
                    <a:cubicBezTo>
                      <a:pt x="50032" y="146226"/>
                      <a:pt x="48113" y="146140"/>
                      <a:pt x="46606" y="146037"/>
                    </a:cubicBezTo>
                    <a:cubicBezTo>
                      <a:pt x="43504" y="145814"/>
                      <a:pt x="40506" y="144409"/>
                      <a:pt x="38347" y="142165"/>
                    </a:cubicBezTo>
                    <a:cubicBezTo>
                      <a:pt x="37632" y="141408"/>
                      <a:pt x="36711" y="140491"/>
                      <a:pt x="35772" y="140491"/>
                    </a:cubicBezTo>
                    <a:cubicBezTo>
                      <a:pt x="35562" y="140491"/>
                      <a:pt x="35352" y="140537"/>
                      <a:pt x="35143" y="140640"/>
                    </a:cubicBezTo>
                    <a:cubicBezTo>
                      <a:pt x="34440" y="140983"/>
                      <a:pt x="34166" y="141925"/>
                      <a:pt x="34337" y="142696"/>
                    </a:cubicBezTo>
                    <a:cubicBezTo>
                      <a:pt x="34509" y="143467"/>
                      <a:pt x="35006" y="144135"/>
                      <a:pt x="35485" y="144752"/>
                    </a:cubicBezTo>
                    <a:cubicBezTo>
                      <a:pt x="36393" y="145934"/>
                      <a:pt x="37302" y="147100"/>
                      <a:pt x="38210" y="148265"/>
                    </a:cubicBezTo>
                    <a:cubicBezTo>
                      <a:pt x="38741" y="148967"/>
                      <a:pt x="39957" y="150081"/>
                      <a:pt x="38398" y="150321"/>
                    </a:cubicBezTo>
                    <a:cubicBezTo>
                      <a:pt x="38176" y="150355"/>
                      <a:pt x="37958" y="150372"/>
                      <a:pt x="37742" y="150372"/>
                    </a:cubicBezTo>
                    <a:cubicBezTo>
                      <a:pt x="33674" y="150372"/>
                      <a:pt x="30849" y="144446"/>
                      <a:pt x="29694" y="141257"/>
                    </a:cubicBezTo>
                    <a:cubicBezTo>
                      <a:pt x="28769" y="138738"/>
                      <a:pt x="28135" y="136099"/>
                      <a:pt x="27072" y="133632"/>
                    </a:cubicBezTo>
                    <a:cubicBezTo>
                      <a:pt x="26044" y="131199"/>
                      <a:pt x="24588" y="128937"/>
                      <a:pt x="22823" y="126967"/>
                    </a:cubicBezTo>
                    <a:cubicBezTo>
                      <a:pt x="20579" y="124446"/>
                      <a:pt x="16266" y="120351"/>
                      <a:pt x="12493" y="120351"/>
                    </a:cubicBezTo>
                    <a:close/>
                    <a:moveTo>
                      <a:pt x="107624" y="145462"/>
                    </a:moveTo>
                    <a:cubicBezTo>
                      <a:pt x="106768" y="145462"/>
                      <a:pt x="106234" y="145893"/>
                      <a:pt x="106679" y="147219"/>
                    </a:cubicBezTo>
                    <a:cubicBezTo>
                      <a:pt x="106936" y="147973"/>
                      <a:pt x="107553" y="148539"/>
                      <a:pt x="108101" y="149121"/>
                    </a:cubicBezTo>
                    <a:cubicBezTo>
                      <a:pt x="109146" y="150252"/>
                      <a:pt x="109968" y="151606"/>
                      <a:pt x="110500" y="153045"/>
                    </a:cubicBezTo>
                    <a:cubicBezTo>
                      <a:pt x="111134" y="154776"/>
                      <a:pt x="111356" y="156643"/>
                      <a:pt x="112110" y="158305"/>
                    </a:cubicBezTo>
                    <a:cubicBezTo>
                      <a:pt x="112679" y="159590"/>
                      <a:pt x="114578" y="161719"/>
                      <a:pt x="116103" y="161719"/>
                    </a:cubicBezTo>
                    <a:cubicBezTo>
                      <a:pt x="116369" y="161719"/>
                      <a:pt x="116623" y="161654"/>
                      <a:pt x="116857" y="161509"/>
                    </a:cubicBezTo>
                    <a:cubicBezTo>
                      <a:pt x="117114" y="161355"/>
                      <a:pt x="117336" y="161115"/>
                      <a:pt x="117525" y="160756"/>
                    </a:cubicBezTo>
                    <a:cubicBezTo>
                      <a:pt x="118810" y="158408"/>
                      <a:pt x="117148" y="153799"/>
                      <a:pt x="115966" y="151726"/>
                    </a:cubicBezTo>
                    <a:cubicBezTo>
                      <a:pt x="114869" y="149790"/>
                      <a:pt x="113207" y="147973"/>
                      <a:pt x="111339" y="146757"/>
                    </a:cubicBezTo>
                    <a:cubicBezTo>
                      <a:pt x="110724" y="146344"/>
                      <a:pt x="108846" y="145462"/>
                      <a:pt x="107624" y="145462"/>
                    </a:cubicBezTo>
                    <a:close/>
                    <a:moveTo>
                      <a:pt x="18259" y="22189"/>
                    </a:moveTo>
                    <a:cubicBezTo>
                      <a:pt x="12122" y="22189"/>
                      <a:pt x="5996" y="23792"/>
                      <a:pt x="754" y="27142"/>
                    </a:cubicBezTo>
                    <a:cubicBezTo>
                      <a:pt x="1508" y="32642"/>
                      <a:pt x="720" y="37543"/>
                      <a:pt x="0" y="43060"/>
                    </a:cubicBezTo>
                    <a:cubicBezTo>
                      <a:pt x="9955" y="41227"/>
                      <a:pt x="19653" y="40267"/>
                      <a:pt x="29728" y="39325"/>
                    </a:cubicBezTo>
                    <a:cubicBezTo>
                      <a:pt x="31744" y="39135"/>
                      <a:pt x="34037" y="38850"/>
                      <a:pt x="36296" y="38850"/>
                    </a:cubicBezTo>
                    <a:cubicBezTo>
                      <a:pt x="39126" y="38850"/>
                      <a:pt x="41903" y="39297"/>
                      <a:pt x="44018" y="40935"/>
                    </a:cubicBezTo>
                    <a:cubicBezTo>
                      <a:pt x="47531" y="43660"/>
                      <a:pt x="49793" y="48046"/>
                      <a:pt x="49724" y="52501"/>
                    </a:cubicBezTo>
                    <a:cubicBezTo>
                      <a:pt x="49707" y="53409"/>
                      <a:pt x="49501" y="54471"/>
                      <a:pt x="48696" y="54883"/>
                    </a:cubicBezTo>
                    <a:cubicBezTo>
                      <a:pt x="48474" y="54997"/>
                      <a:pt x="48258" y="55047"/>
                      <a:pt x="48045" y="55047"/>
                    </a:cubicBezTo>
                    <a:cubicBezTo>
                      <a:pt x="46759" y="55047"/>
                      <a:pt x="45598" y="53223"/>
                      <a:pt x="44172" y="52724"/>
                    </a:cubicBezTo>
                    <a:cubicBezTo>
                      <a:pt x="43922" y="52633"/>
                      <a:pt x="43672" y="52592"/>
                      <a:pt x="43427" y="52592"/>
                    </a:cubicBezTo>
                    <a:cubicBezTo>
                      <a:pt x="41625" y="52592"/>
                      <a:pt x="40075" y="54854"/>
                      <a:pt x="40437" y="56785"/>
                    </a:cubicBezTo>
                    <a:cubicBezTo>
                      <a:pt x="40831" y="58961"/>
                      <a:pt x="42682" y="60554"/>
                      <a:pt x="44464" y="61908"/>
                    </a:cubicBezTo>
                    <a:cubicBezTo>
                      <a:pt x="47514" y="64238"/>
                      <a:pt x="50684" y="66431"/>
                      <a:pt x="53956" y="68453"/>
                    </a:cubicBezTo>
                    <a:cubicBezTo>
                      <a:pt x="56321" y="69909"/>
                      <a:pt x="59696" y="71075"/>
                      <a:pt x="61410" y="73336"/>
                    </a:cubicBezTo>
                    <a:cubicBezTo>
                      <a:pt x="62712" y="75015"/>
                      <a:pt x="63157" y="77534"/>
                      <a:pt x="64048" y="79453"/>
                    </a:cubicBezTo>
                    <a:cubicBezTo>
                      <a:pt x="65436" y="82469"/>
                      <a:pt x="66995" y="85502"/>
                      <a:pt x="69326" y="87918"/>
                    </a:cubicBezTo>
                    <a:cubicBezTo>
                      <a:pt x="72564" y="91242"/>
                      <a:pt x="77105" y="93144"/>
                      <a:pt x="81714" y="93640"/>
                    </a:cubicBezTo>
                    <a:cubicBezTo>
                      <a:pt x="82858" y="93765"/>
                      <a:pt x="83996" y="93824"/>
                      <a:pt x="85125" y="93824"/>
                    </a:cubicBezTo>
                    <a:cubicBezTo>
                      <a:pt x="96781" y="93824"/>
                      <a:pt x="107567" y="87454"/>
                      <a:pt x="115846" y="79659"/>
                    </a:cubicBezTo>
                    <a:cubicBezTo>
                      <a:pt x="121586" y="74244"/>
                      <a:pt x="126880" y="68247"/>
                      <a:pt x="133443" y="63844"/>
                    </a:cubicBezTo>
                    <a:cubicBezTo>
                      <a:pt x="138474" y="60445"/>
                      <a:pt x="144498" y="58050"/>
                      <a:pt x="150480" y="58050"/>
                    </a:cubicBezTo>
                    <a:cubicBezTo>
                      <a:pt x="152279" y="58050"/>
                      <a:pt x="154074" y="58266"/>
                      <a:pt x="155837" y="58738"/>
                    </a:cubicBezTo>
                    <a:cubicBezTo>
                      <a:pt x="159812" y="59800"/>
                      <a:pt x="164079" y="63535"/>
                      <a:pt x="166872" y="66500"/>
                    </a:cubicBezTo>
                    <a:cubicBezTo>
                      <a:pt x="170282" y="70132"/>
                      <a:pt x="172646" y="74758"/>
                      <a:pt x="173451" y="79693"/>
                    </a:cubicBezTo>
                    <a:cubicBezTo>
                      <a:pt x="174291" y="84936"/>
                      <a:pt x="173349" y="90402"/>
                      <a:pt x="170950" y="95131"/>
                    </a:cubicBezTo>
                    <a:cubicBezTo>
                      <a:pt x="168482" y="99980"/>
                      <a:pt x="163651" y="103938"/>
                      <a:pt x="162503" y="109455"/>
                    </a:cubicBezTo>
                    <a:cubicBezTo>
                      <a:pt x="161389" y="114767"/>
                      <a:pt x="164901" y="121981"/>
                      <a:pt x="167249" y="126658"/>
                    </a:cubicBezTo>
                    <a:cubicBezTo>
                      <a:pt x="171926" y="136048"/>
                      <a:pt x="177941" y="145814"/>
                      <a:pt x="187159" y="151349"/>
                    </a:cubicBezTo>
                    <a:cubicBezTo>
                      <a:pt x="190500" y="153336"/>
                      <a:pt x="194150" y="154844"/>
                      <a:pt x="197954" y="155701"/>
                    </a:cubicBezTo>
                    <a:cubicBezTo>
                      <a:pt x="198882" y="155915"/>
                      <a:pt x="199783" y="155997"/>
                      <a:pt x="200670" y="155997"/>
                    </a:cubicBezTo>
                    <a:cubicBezTo>
                      <a:pt x="203554" y="155997"/>
                      <a:pt x="206281" y="155131"/>
                      <a:pt x="209248" y="155131"/>
                    </a:cubicBezTo>
                    <a:cubicBezTo>
                      <a:pt x="209597" y="155131"/>
                      <a:pt x="209950" y="155143"/>
                      <a:pt x="210307" y="155170"/>
                    </a:cubicBezTo>
                    <a:cubicBezTo>
                      <a:pt x="213049" y="155393"/>
                      <a:pt x="215585" y="156712"/>
                      <a:pt x="218018" y="157997"/>
                    </a:cubicBezTo>
                    <a:cubicBezTo>
                      <a:pt x="222119" y="160180"/>
                      <a:pt x="225383" y="162576"/>
                      <a:pt x="229824" y="162576"/>
                    </a:cubicBezTo>
                    <a:cubicBezTo>
                      <a:pt x="230263" y="162576"/>
                      <a:pt x="230713" y="162553"/>
                      <a:pt x="231177" y="162503"/>
                    </a:cubicBezTo>
                    <a:cubicBezTo>
                      <a:pt x="235820" y="162006"/>
                      <a:pt x="240173" y="161424"/>
                      <a:pt x="244542" y="159693"/>
                    </a:cubicBezTo>
                    <a:cubicBezTo>
                      <a:pt x="253041" y="156335"/>
                      <a:pt x="260477" y="150149"/>
                      <a:pt x="265035" y="142216"/>
                    </a:cubicBezTo>
                    <a:cubicBezTo>
                      <a:pt x="269181" y="135037"/>
                      <a:pt x="271049" y="126812"/>
                      <a:pt x="273311" y="118845"/>
                    </a:cubicBezTo>
                    <a:cubicBezTo>
                      <a:pt x="275589" y="110878"/>
                      <a:pt x="278485" y="102790"/>
                      <a:pt x="284174" y="96759"/>
                    </a:cubicBezTo>
                    <a:cubicBezTo>
                      <a:pt x="288386" y="92319"/>
                      <a:pt x="294484" y="89289"/>
                      <a:pt x="300462" y="89289"/>
                    </a:cubicBezTo>
                    <a:cubicBezTo>
                      <a:pt x="302583" y="89289"/>
                      <a:pt x="304688" y="89671"/>
                      <a:pt x="306688" y="90505"/>
                    </a:cubicBezTo>
                    <a:cubicBezTo>
                      <a:pt x="305917" y="90179"/>
                      <a:pt x="306620" y="84594"/>
                      <a:pt x="306089" y="83668"/>
                    </a:cubicBezTo>
                    <a:cubicBezTo>
                      <a:pt x="305530" y="82670"/>
                      <a:pt x="304622" y="82438"/>
                      <a:pt x="303613" y="82438"/>
                    </a:cubicBezTo>
                    <a:cubicBezTo>
                      <a:pt x="303012" y="82438"/>
                      <a:pt x="302374" y="82520"/>
                      <a:pt x="301754" y="82572"/>
                    </a:cubicBezTo>
                    <a:cubicBezTo>
                      <a:pt x="297504" y="82897"/>
                      <a:pt x="293443" y="84354"/>
                      <a:pt x="289742" y="86444"/>
                    </a:cubicBezTo>
                    <a:cubicBezTo>
                      <a:pt x="282118" y="90762"/>
                      <a:pt x="276035" y="97581"/>
                      <a:pt x="271015" y="104641"/>
                    </a:cubicBezTo>
                    <a:cubicBezTo>
                      <a:pt x="262704" y="116361"/>
                      <a:pt x="255165" y="129811"/>
                      <a:pt x="242160" y="135894"/>
                    </a:cubicBezTo>
                    <a:cubicBezTo>
                      <a:pt x="237639" y="138007"/>
                      <a:pt x="232962" y="139243"/>
                      <a:pt x="228369" y="139243"/>
                    </a:cubicBezTo>
                    <a:cubicBezTo>
                      <a:pt x="223354" y="139243"/>
                      <a:pt x="218439" y="137768"/>
                      <a:pt x="213940" y="134352"/>
                    </a:cubicBezTo>
                    <a:cubicBezTo>
                      <a:pt x="210890" y="132038"/>
                      <a:pt x="208234" y="129211"/>
                      <a:pt x="205081" y="127035"/>
                    </a:cubicBezTo>
                    <a:cubicBezTo>
                      <a:pt x="204605" y="126714"/>
                      <a:pt x="204004" y="126400"/>
                      <a:pt x="203458" y="126400"/>
                    </a:cubicBezTo>
                    <a:cubicBezTo>
                      <a:pt x="203218" y="126400"/>
                      <a:pt x="202989" y="126461"/>
                      <a:pt x="202785" y="126607"/>
                    </a:cubicBezTo>
                    <a:cubicBezTo>
                      <a:pt x="202083" y="127104"/>
                      <a:pt x="202237" y="128166"/>
                      <a:pt x="202443" y="128989"/>
                    </a:cubicBezTo>
                    <a:cubicBezTo>
                      <a:pt x="203025" y="131199"/>
                      <a:pt x="204550" y="134232"/>
                      <a:pt x="201535" y="135088"/>
                    </a:cubicBezTo>
                    <a:cubicBezTo>
                      <a:pt x="201211" y="135180"/>
                      <a:pt x="200885" y="135222"/>
                      <a:pt x="200561" y="135222"/>
                    </a:cubicBezTo>
                    <a:cubicBezTo>
                      <a:pt x="198154" y="135222"/>
                      <a:pt x="195783" y="132914"/>
                      <a:pt x="194304" y="131404"/>
                    </a:cubicBezTo>
                    <a:cubicBezTo>
                      <a:pt x="190534" y="127584"/>
                      <a:pt x="186919" y="123351"/>
                      <a:pt x="185377" y="118211"/>
                    </a:cubicBezTo>
                    <a:cubicBezTo>
                      <a:pt x="184931" y="116738"/>
                      <a:pt x="184674" y="115144"/>
                      <a:pt x="185188" y="113705"/>
                    </a:cubicBezTo>
                    <a:cubicBezTo>
                      <a:pt x="185652" y="112391"/>
                      <a:pt x="186910" y="111300"/>
                      <a:pt x="188246" y="111300"/>
                    </a:cubicBezTo>
                    <a:cubicBezTo>
                      <a:pt x="188392" y="111300"/>
                      <a:pt x="188538" y="111313"/>
                      <a:pt x="188684" y="111340"/>
                    </a:cubicBezTo>
                    <a:cubicBezTo>
                      <a:pt x="189215" y="111443"/>
                      <a:pt x="189712" y="111717"/>
                      <a:pt x="190243" y="111786"/>
                    </a:cubicBezTo>
                    <a:cubicBezTo>
                      <a:pt x="190349" y="111800"/>
                      <a:pt x="190454" y="111807"/>
                      <a:pt x="190556" y="111807"/>
                    </a:cubicBezTo>
                    <a:cubicBezTo>
                      <a:pt x="192493" y="111807"/>
                      <a:pt x="193649" y="109262"/>
                      <a:pt x="193567" y="107211"/>
                    </a:cubicBezTo>
                    <a:cubicBezTo>
                      <a:pt x="193207" y="97667"/>
                      <a:pt x="197200" y="88414"/>
                      <a:pt x="196891" y="78768"/>
                    </a:cubicBezTo>
                    <a:cubicBezTo>
                      <a:pt x="196480" y="66226"/>
                      <a:pt x="187587" y="55911"/>
                      <a:pt x="176518" y="50942"/>
                    </a:cubicBezTo>
                    <a:cubicBezTo>
                      <a:pt x="170810" y="48373"/>
                      <a:pt x="163349" y="47793"/>
                      <a:pt x="156874" y="47793"/>
                    </a:cubicBezTo>
                    <a:cubicBezTo>
                      <a:pt x="155964" y="47793"/>
                      <a:pt x="155073" y="47804"/>
                      <a:pt x="154209" y="47823"/>
                    </a:cubicBezTo>
                    <a:cubicBezTo>
                      <a:pt x="146825" y="47995"/>
                      <a:pt x="139457" y="49314"/>
                      <a:pt x="132500" y="51781"/>
                    </a:cubicBezTo>
                    <a:cubicBezTo>
                      <a:pt x="129570" y="52809"/>
                      <a:pt x="126315" y="54557"/>
                      <a:pt x="125921" y="57624"/>
                    </a:cubicBezTo>
                    <a:cubicBezTo>
                      <a:pt x="125818" y="58567"/>
                      <a:pt x="125989" y="59526"/>
                      <a:pt x="125835" y="60468"/>
                    </a:cubicBezTo>
                    <a:cubicBezTo>
                      <a:pt x="125561" y="62062"/>
                      <a:pt x="124310" y="63347"/>
                      <a:pt x="122871" y="64084"/>
                    </a:cubicBezTo>
                    <a:cubicBezTo>
                      <a:pt x="119012" y="66040"/>
                      <a:pt x="114165" y="66985"/>
                      <a:pt x="109333" y="66985"/>
                    </a:cubicBezTo>
                    <a:cubicBezTo>
                      <a:pt x="104724" y="66985"/>
                      <a:pt x="100129" y="66125"/>
                      <a:pt x="96415" y="64461"/>
                    </a:cubicBezTo>
                    <a:cubicBezTo>
                      <a:pt x="89476" y="61342"/>
                      <a:pt x="83770" y="55054"/>
                      <a:pt x="76214" y="54317"/>
                    </a:cubicBezTo>
                    <a:cubicBezTo>
                      <a:pt x="75676" y="54265"/>
                      <a:pt x="75137" y="54243"/>
                      <a:pt x="74596" y="54243"/>
                    </a:cubicBezTo>
                    <a:cubicBezTo>
                      <a:pt x="71170" y="54243"/>
                      <a:pt x="67692" y="55142"/>
                      <a:pt x="64318" y="55142"/>
                    </a:cubicBezTo>
                    <a:cubicBezTo>
                      <a:pt x="62945" y="55142"/>
                      <a:pt x="61590" y="54993"/>
                      <a:pt x="60262" y="54574"/>
                    </a:cubicBezTo>
                    <a:cubicBezTo>
                      <a:pt x="53048" y="52295"/>
                      <a:pt x="50546" y="43643"/>
                      <a:pt x="46571" y="37200"/>
                    </a:cubicBezTo>
                    <a:cubicBezTo>
                      <a:pt x="40602" y="27484"/>
                      <a:pt x="29414" y="22189"/>
                      <a:pt x="18259" y="22189"/>
                    </a:cubicBezTo>
                    <a:close/>
                    <a:moveTo>
                      <a:pt x="121624" y="151807"/>
                    </a:moveTo>
                    <a:cubicBezTo>
                      <a:pt x="121377" y="151807"/>
                      <a:pt x="121134" y="151866"/>
                      <a:pt x="120917" y="152000"/>
                    </a:cubicBezTo>
                    <a:cubicBezTo>
                      <a:pt x="118210" y="153611"/>
                      <a:pt x="122048" y="161852"/>
                      <a:pt x="123196" y="163548"/>
                    </a:cubicBezTo>
                    <a:cubicBezTo>
                      <a:pt x="124790" y="165913"/>
                      <a:pt x="127394" y="167746"/>
                      <a:pt x="130256" y="167781"/>
                    </a:cubicBezTo>
                    <a:cubicBezTo>
                      <a:pt x="130287" y="167781"/>
                      <a:pt x="130319" y="167782"/>
                      <a:pt x="130352" y="167782"/>
                    </a:cubicBezTo>
                    <a:cubicBezTo>
                      <a:pt x="131048" y="167782"/>
                      <a:pt x="131831" y="167599"/>
                      <a:pt x="132192" y="167010"/>
                    </a:cubicBezTo>
                    <a:cubicBezTo>
                      <a:pt x="132483" y="166496"/>
                      <a:pt x="132380" y="165827"/>
                      <a:pt x="132089" y="165313"/>
                    </a:cubicBezTo>
                    <a:cubicBezTo>
                      <a:pt x="131798" y="164799"/>
                      <a:pt x="131335" y="164405"/>
                      <a:pt x="130890" y="164011"/>
                    </a:cubicBezTo>
                    <a:cubicBezTo>
                      <a:pt x="127977" y="161390"/>
                      <a:pt x="125664" y="158100"/>
                      <a:pt x="124173" y="154484"/>
                    </a:cubicBezTo>
                    <a:cubicBezTo>
                      <a:pt x="123864" y="153765"/>
                      <a:pt x="123590" y="152994"/>
                      <a:pt x="123042" y="152445"/>
                    </a:cubicBezTo>
                    <a:cubicBezTo>
                      <a:pt x="122672" y="152064"/>
                      <a:pt x="122138" y="151807"/>
                      <a:pt x="121624" y="151807"/>
                    </a:cubicBezTo>
                    <a:close/>
                    <a:moveTo>
                      <a:pt x="12537" y="55280"/>
                    </a:moveTo>
                    <a:cubicBezTo>
                      <a:pt x="11158" y="55280"/>
                      <a:pt x="9778" y="55396"/>
                      <a:pt x="8413" y="55637"/>
                    </a:cubicBezTo>
                    <a:cubicBezTo>
                      <a:pt x="8584" y="62268"/>
                      <a:pt x="7762" y="68641"/>
                      <a:pt x="7248" y="75255"/>
                    </a:cubicBezTo>
                    <a:cubicBezTo>
                      <a:pt x="7059" y="77706"/>
                      <a:pt x="11429" y="77757"/>
                      <a:pt x="12782" y="77997"/>
                    </a:cubicBezTo>
                    <a:cubicBezTo>
                      <a:pt x="15507" y="78477"/>
                      <a:pt x="18334" y="80121"/>
                      <a:pt x="20064" y="82298"/>
                    </a:cubicBezTo>
                    <a:cubicBezTo>
                      <a:pt x="21298" y="83857"/>
                      <a:pt x="22069" y="85793"/>
                      <a:pt x="23457" y="87232"/>
                    </a:cubicBezTo>
                    <a:cubicBezTo>
                      <a:pt x="23964" y="87764"/>
                      <a:pt x="25753" y="88577"/>
                      <a:pt x="27033" y="88577"/>
                    </a:cubicBezTo>
                    <a:cubicBezTo>
                      <a:pt x="27484" y="88577"/>
                      <a:pt x="27872" y="88476"/>
                      <a:pt x="28118" y="88226"/>
                    </a:cubicBezTo>
                    <a:cubicBezTo>
                      <a:pt x="29018" y="87343"/>
                      <a:pt x="26584" y="83530"/>
                      <a:pt x="29562" y="83530"/>
                    </a:cubicBezTo>
                    <a:cubicBezTo>
                      <a:pt x="29589" y="83530"/>
                      <a:pt x="29615" y="83531"/>
                      <a:pt x="29643" y="83531"/>
                    </a:cubicBezTo>
                    <a:cubicBezTo>
                      <a:pt x="30328" y="83531"/>
                      <a:pt x="30876" y="84028"/>
                      <a:pt x="31373" y="84474"/>
                    </a:cubicBezTo>
                    <a:cubicBezTo>
                      <a:pt x="34800" y="87626"/>
                      <a:pt x="37799" y="89648"/>
                      <a:pt x="38141" y="94566"/>
                    </a:cubicBezTo>
                    <a:cubicBezTo>
                      <a:pt x="38244" y="96005"/>
                      <a:pt x="38655" y="97633"/>
                      <a:pt x="38432" y="99038"/>
                    </a:cubicBezTo>
                    <a:cubicBezTo>
                      <a:pt x="38261" y="100032"/>
                      <a:pt x="37644" y="101008"/>
                      <a:pt x="36668" y="101299"/>
                    </a:cubicBezTo>
                    <a:cubicBezTo>
                      <a:pt x="35965" y="101522"/>
                      <a:pt x="35194" y="101334"/>
                      <a:pt x="34474" y="101522"/>
                    </a:cubicBezTo>
                    <a:cubicBezTo>
                      <a:pt x="31630" y="102259"/>
                      <a:pt x="35245" y="112128"/>
                      <a:pt x="36188" y="113859"/>
                    </a:cubicBezTo>
                    <a:cubicBezTo>
                      <a:pt x="39049" y="119102"/>
                      <a:pt x="44155" y="124911"/>
                      <a:pt x="49347" y="127892"/>
                    </a:cubicBezTo>
                    <a:cubicBezTo>
                      <a:pt x="54197" y="130702"/>
                      <a:pt x="59789" y="131954"/>
                      <a:pt x="65414" y="131954"/>
                    </a:cubicBezTo>
                    <a:cubicBezTo>
                      <a:pt x="68294" y="131954"/>
                      <a:pt x="71184" y="131625"/>
                      <a:pt x="73986" y="131010"/>
                    </a:cubicBezTo>
                    <a:cubicBezTo>
                      <a:pt x="82262" y="129194"/>
                      <a:pt x="89870" y="125065"/>
                      <a:pt x="96792" y="120164"/>
                    </a:cubicBezTo>
                    <a:cubicBezTo>
                      <a:pt x="101744" y="116669"/>
                      <a:pt x="106405" y="112762"/>
                      <a:pt x="111682" y="109798"/>
                    </a:cubicBezTo>
                    <a:cubicBezTo>
                      <a:pt x="116187" y="107276"/>
                      <a:pt x="121249" y="105461"/>
                      <a:pt x="126364" y="105461"/>
                    </a:cubicBezTo>
                    <a:cubicBezTo>
                      <a:pt x="127261" y="105461"/>
                      <a:pt x="128159" y="105517"/>
                      <a:pt x="129056" y="105634"/>
                    </a:cubicBezTo>
                    <a:cubicBezTo>
                      <a:pt x="135396" y="106491"/>
                      <a:pt x="139303" y="110364"/>
                      <a:pt x="142233" y="115795"/>
                    </a:cubicBezTo>
                    <a:cubicBezTo>
                      <a:pt x="143449" y="118057"/>
                      <a:pt x="144700" y="120490"/>
                      <a:pt x="144374" y="123043"/>
                    </a:cubicBezTo>
                    <a:cubicBezTo>
                      <a:pt x="144186" y="124671"/>
                      <a:pt x="143055" y="126504"/>
                      <a:pt x="141564" y="127275"/>
                    </a:cubicBezTo>
                    <a:cubicBezTo>
                      <a:pt x="140622" y="127755"/>
                      <a:pt x="137246" y="127395"/>
                      <a:pt x="136801" y="128063"/>
                    </a:cubicBezTo>
                    <a:cubicBezTo>
                      <a:pt x="133717" y="132707"/>
                      <a:pt x="136047" y="139920"/>
                      <a:pt x="137863" y="144615"/>
                    </a:cubicBezTo>
                    <a:cubicBezTo>
                      <a:pt x="139988" y="150115"/>
                      <a:pt x="143243" y="155170"/>
                      <a:pt x="147219" y="159522"/>
                    </a:cubicBezTo>
                    <a:cubicBezTo>
                      <a:pt x="155340" y="168363"/>
                      <a:pt x="165689" y="173572"/>
                      <a:pt x="176313" y="178712"/>
                    </a:cubicBezTo>
                    <a:cubicBezTo>
                      <a:pt x="181676" y="181317"/>
                      <a:pt x="187142" y="183304"/>
                      <a:pt x="193070" y="184075"/>
                    </a:cubicBezTo>
                    <a:cubicBezTo>
                      <a:pt x="194979" y="184332"/>
                      <a:pt x="196903" y="184465"/>
                      <a:pt x="198826" y="184465"/>
                    </a:cubicBezTo>
                    <a:cubicBezTo>
                      <a:pt x="199855" y="184465"/>
                      <a:pt x="200885" y="184427"/>
                      <a:pt x="201912" y="184350"/>
                    </a:cubicBezTo>
                    <a:cubicBezTo>
                      <a:pt x="206161" y="184024"/>
                      <a:pt x="212381" y="183133"/>
                      <a:pt x="214454" y="178849"/>
                    </a:cubicBezTo>
                    <a:cubicBezTo>
                      <a:pt x="215808" y="176057"/>
                      <a:pt x="215242" y="172424"/>
                      <a:pt x="213100" y="170179"/>
                    </a:cubicBezTo>
                    <a:cubicBezTo>
                      <a:pt x="211147" y="168123"/>
                      <a:pt x="208303" y="167352"/>
                      <a:pt x="205493" y="166735"/>
                    </a:cubicBezTo>
                    <a:cubicBezTo>
                      <a:pt x="204893" y="166615"/>
                      <a:pt x="204310" y="166478"/>
                      <a:pt x="203728" y="166358"/>
                    </a:cubicBezTo>
                    <a:cubicBezTo>
                      <a:pt x="191974" y="163805"/>
                      <a:pt x="180905" y="158168"/>
                      <a:pt x="171926" y="150149"/>
                    </a:cubicBezTo>
                    <a:cubicBezTo>
                      <a:pt x="171095" y="149415"/>
                      <a:pt x="169943" y="148655"/>
                      <a:pt x="168944" y="148655"/>
                    </a:cubicBezTo>
                    <a:cubicBezTo>
                      <a:pt x="168522" y="148655"/>
                      <a:pt x="168128" y="148790"/>
                      <a:pt x="167797" y="149121"/>
                    </a:cubicBezTo>
                    <a:cubicBezTo>
                      <a:pt x="167352" y="149584"/>
                      <a:pt x="167232" y="150252"/>
                      <a:pt x="166906" y="150801"/>
                    </a:cubicBezTo>
                    <a:cubicBezTo>
                      <a:pt x="166366" y="151720"/>
                      <a:pt x="165309" y="152146"/>
                      <a:pt x="164228" y="152146"/>
                    </a:cubicBezTo>
                    <a:cubicBezTo>
                      <a:pt x="163696" y="152146"/>
                      <a:pt x="163159" y="152043"/>
                      <a:pt x="162674" y="151846"/>
                    </a:cubicBezTo>
                    <a:cubicBezTo>
                      <a:pt x="161217" y="151246"/>
                      <a:pt x="160121" y="150012"/>
                      <a:pt x="159093" y="148796"/>
                    </a:cubicBezTo>
                    <a:cubicBezTo>
                      <a:pt x="156214" y="145437"/>
                      <a:pt x="154192" y="141771"/>
                      <a:pt x="154981" y="137230"/>
                    </a:cubicBezTo>
                    <a:cubicBezTo>
                      <a:pt x="155118" y="136408"/>
                      <a:pt x="155477" y="135448"/>
                      <a:pt x="156300" y="135260"/>
                    </a:cubicBezTo>
                    <a:cubicBezTo>
                      <a:pt x="156395" y="135239"/>
                      <a:pt x="156491" y="135230"/>
                      <a:pt x="156586" y="135230"/>
                    </a:cubicBezTo>
                    <a:cubicBezTo>
                      <a:pt x="157062" y="135230"/>
                      <a:pt x="157539" y="135443"/>
                      <a:pt x="158025" y="135443"/>
                    </a:cubicBezTo>
                    <a:cubicBezTo>
                      <a:pt x="158089" y="135443"/>
                      <a:pt x="158154" y="135440"/>
                      <a:pt x="158219" y="135431"/>
                    </a:cubicBezTo>
                    <a:cubicBezTo>
                      <a:pt x="158836" y="135363"/>
                      <a:pt x="159350" y="134866"/>
                      <a:pt x="159590" y="134283"/>
                    </a:cubicBezTo>
                    <a:cubicBezTo>
                      <a:pt x="159812" y="133700"/>
                      <a:pt x="159830" y="133067"/>
                      <a:pt x="159812" y="132433"/>
                    </a:cubicBezTo>
                    <a:cubicBezTo>
                      <a:pt x="159573" y="124876"/>
                      <a:pt x="154809" y="119599"/>
                      <a:pt x="151142" y="113516"/>
                    </a:cubicBezTo>
                    <a:cubicBezTo>
                      <a:pt x="149069" y="110089"/>
                      <a:pt x="146276" y="107331"/>
                      <a:pt x="143004" y="104966"/>
                    </a:cubicBezTo>
                    <a:cubicBezTo>
                      <a:pt x="136921" y="100602"/>
                      <a:pt x="129496" y="98041"/>
                      <a:pt x="122005" y="98041"/>
                    </a:cubicBezTo>
                    <a:cubicBezTo>
                      <a:pt x="121203" y="98041"/>
                      <a:pt x="120400" y="98070"/>
                      <a:pt x="119598" y="98130"/>
                    </a:cubicBezTo>
                    <a:cubicBezTo>
                      <a:pt x="111082" y="98764"/>
                      <a:pt x="103132" y="102430"/>
                      <a:pt x="95473" y="106183"/>
                    </a:cubicBezTo>
                    <a:cubicBezTo>
                      <a:pt x="91018" y="108376"/>
                      <a:pt x="86580" y="110621"/>
                      <a:pt x="81954" y="112403"/>
                    </a:cubicBezTo>
                    <a:cubicBezTo>
                      <a:pt x="78955" y="113551"/>
                      <a:pt x="73901" y="114030"/>
                      <a:pt x="71896" y="116652"/>
                    </a:cubicBezTo>
                    <a:cubicBezTo>
                      <a:pt x="71262" y="117474"/>
                      <a:pt x="70851" y="118451"/>
                      <a:pt x="70114" y="119171"/>
                    </a:cubicBezTo>
                    <a:cubicBezTo>
                      <a:pt x="68709" y="120593"/>
                      <a:pt x="66516" y="120730"/>
                      <a:pt x="64511" y="120781"/>
                    </a:cubicBezTo>
                    <a:cubicBezTo>
                      <a:pt x="64326" y="120785"/>
                      <a:pt x="64139" y="120789"/>
                      <a:pt x="63950" y="120789"/>
                    </a:cubicBezTo>
                    <a:cubicBezTo>
                      <a:pt x="63317" y="120789"/>
                      <a:pt x="62672" y="120745"/>
                      <a:pt x="62078" y="120507"/>
                    </a:cubicBezTo>
                    <a:cubicBezTo>
                      <a:pt x="61324" y="120199"/>
                      <a:pt x="60656" y="119496"/>
                      <a:pt x="60673" y="118674"/>
                    </a:cubicBezTo>
                    <a:cubicBezTo>
                      <a:pt x="60690" y="118040"/>
                      <a:pt x="61084" y="117474"/>
                      <a:pt x="61136" y="116857"/>
                    </a:cubicBezTo>
                    <a:cubicBezTo>
                      <a:pt x="61187" y="115915"/>
                      <a:pt x="60433" y="115075"/>
                      <a:pt x="59542" y="114750"/>
                    </a:cubicBezTo>
                    <a:cubicBezTo>
                      <a:pt x="57383" y="113927"/>
                      <a:pt x="55361" y="113842"/>
                      <a:pt x="53185" y="112660"/>
                    </a:cubicBezTo>
                    <a:cubicBezTo>
                      <a:pt x="51249" y="111614"/>
                      <a:pt x="49484" y="110295"/>
                      <a:pt x="47976" y="108684"/>
                    </a:cubicBezTo>
                    <a:cubicBezTo>
                      <a:pt x="38347" y="98421"/>
                      <a:pt x="42185" y="81338"/>
                      <a:pt x="35588" y="68916"/>
                    </a:cubicBezTo>
                    <a:cubicBezTo>
                      <a:pt x="31184" y="60615"/>
                      <a:pt x="21875" y="55280"/>
                      <a:pt x="12537" y="55280"/>
                    </a:cubicBezTo>
                    <a:close/>
                  </a:path>
                </a:pathLst>
              </a:custGeom>
              <a:solidFill>
                <a:srgbClr val="FFFFFF">
                  <a:alpha val="314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187" name="Google Shape;3187;p35"/>
          <p:cNvSpPr txBox="1">
            <a:spLocks noGrp="1"/>
          </p:cNvSpPr>
          <p:nvPr>
            <p:ph type="title"/>
          </p:nvPr>
        </p:nvSpPr>
        <p:spPr>
          <a:xfrm>
            <a:off x="950967" y="719333"/>
            <a:ext cx="10290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188" name="Google Shape;3188;p35"/>
          <p:cNvSpPr/>
          <p:nvPr/>
        </p:nvSpPr>
        <p:spPr>
          <a:xfrm rot="-8493700" flipH="1">
            <a:off x="1858675" y="1202453"/>
            <a:ext cx="64584" cy="77883"/>
          </a:xfrm>
          <a:custGeom>
            <a:avLst/>
            <a:gdLst/>
            <a:ahLst/>
            <a:cxnLst/>
            <a:rect l="l" t="t" r="r" b="b"/>
            <a:pathLst>
              <a:path w="442" h="533" extrusionOk="0">
                <a:moveTo>
                  <a:pt x="286" y="1"/>
                </a:moveTo>
                <a:cubicBezTo>
                  <a:pt x="163" y="27"/>
                  <a:pt x="52" y="118"/>
                  <a:pt x="27" y="241"/>
                </a:cubicBezTo>
                <a:cubicBezTo>
                  <a:pt x="1" y="358"/>
                  <a:pt x="85" y="500"/>
                  <a:pt x="202" y="513"/>
                </a:cubicBezTo>
                <a:cubicBezTo>
                  <a:pt x="325" y="533"/>
                  <a:pt x="442" y="384"/>
                  <a:pt x="383" y="273"/>
                </a:cubicBezTo>
                <a:cubicBezTo>
                  <a:pt x="318" y="241"/>
                  <a:pt x="260" y="215"/>
                  <a:pt x="195" y="18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89" name="Google Shape;3189;p35"/>
          <p:cNvSpPr/>
          <p:nvPr/>
        </p:nvSpPr>
        <p:spPr>
          <a:xfrm rot="10800000" flipH="1">
            <a:off x="1019674" y="953901"/>
            <a:ext cx="82556" cy="85335"/>
          </a:xfrm>
          <a:custGeom>
            <a:avLst/>
            <a:gdLst/>
            <a:ahLst/>
            <a:cxnLst/>
            <a:rect l="l" t="t" r="r" b="b"/>
            <a:pathLst>
              <a:path w="565" h="584" extrusionOk="0">
                <a:moveTo>
                  <a:pt x="20" y="0"/>
                </a:moveTo>
                <a:cubicBezTo>
                  <a:pt x="0" y="169"/>
                  <a:pt x="20" y="357"/>
                  <a:pt x="143" y="473"/>
                </a:cubicBezTo>
                <a:cubicBezTo>
                  <a:pt x="273" y="584"/>
                  <a:pt x="526" y="532"/>
                  <a:pt x="545" y="363"/>
                </a:cubicBezTo>
                <a:cubicBezTo>
                  <a:pt x="565" y="188"/>
                  <a:pt x="351" y="97"/>
                  <a:pt x="182" y="5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90" name="Google Shape;3190;p35"/>
          <p:cNvSpPr/>
          <p:nvPr/>
        </p:nvSpPr>
        <p:spPr>
          <a:xfrm rot="10800000" flipH="1">
            <a:off x="1174668" y="1658571"/>
            <a:ext cx="34337" cy="68384"/>
          </a:xfrm>
          <a:custGeom>
            <a:avLst/>
            <a:gdLst/>
            <a:ahLst/>
            <a:cxnLst/>
            <a:rect l="l" t="t" r="r" b="b"/>
            <a:pathLst>
              <a:path w="235" h="468" extrusionOk="0">
                <a:moveTo>
                  <a:pt x="40" y="468"/>
                </a:moveTo>
                <a:cubicBezTo>
                  <a:pt x="1" y="312"/>
                  <a:pt x="20" y="144"/>
                  <a:pt x="85" y="1"/>
                </a:cubicBezTo>
                <a:cubicBezTo>
                  <a:pt x="176" y="33"/>
                  <a:pt x="234" y="124"/>
                  <a:pt x="234" y="221"/>
                </a:cubicBezTo>
                <a:cubicBezTo>
                  <a:pt x="228" y="312"/>
                  <a:pt x="156" y="396"/>
                  <a:pt x="72" y="42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91" name="Google Shape;3191;p35"/>
          <p:cNvSpPr/>
          <p:nvPr/>
        </p:nvSpPr>
        <p:spPr>
          <a:xfrm rot="-8493700" flipH="1">
            <a:off x="645772" y="2087667"/>
            <a:ext cx="44712" cy="69408"/>
          </a:xfrm>
          <a:custGeom>
            <a:avLst/>
            <a:gdLst/>
            <a:ahLst/>
            <a:cxnLst/>
            <a:rect l="l" t="t" r="r" b="b"/>
            <a:pathLst>
              <a:path w="306" h="475" extrusionOk="0">
                <a:moveTo>
                  <a:pt x="13" y="403"/>
                </a:moveTo>
                <a:cubicBezTo>
                  <a:pt x="0" y="260"/>
                  <a:pt x="46" y="111"/>
                  <a:pt x="136" y="1"/>
                </a:cubicBezTo>
                <a:cubicBezTo>
                  <a:pt x="208" y="72"/>
                  <a:pt x="279" y="157"/>
                  <a:pt x="292" y="254"/>
                </a:cubicBezTo>
                <a:cubicBezTo>
                  <a:pt x="305" y="358"/>
                  <a:pt x="227" y="474"/>
                  <a:pt x="124" y="46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92" name="Google Shape;3192;p35"/>
          <p:cNvSpPr/>
          <p:nvPr/>
        </p:nvSpPr>
        <p:spPr>
          <a:xfrm rot="10800000" flipH="1">
            <a:off x="7442074" y="6199267"/>
            <a:ext cx="82556" cy="85335"/>
          </a:xfrm>
          <a:custGeom>
            <a:avLst/>
            <a:gdLst/>
            <a:ahLst/>
            <a:cxnLst/>
            <a:rect l="l" t="t" r="r" b="b"/>
            <a:pathLst>
              <a:path w="565" h="584" extrusionOk="0">
                <a:moveTo>
                  <a:pt x="20" y="0"/>
                </a:moveTo>
                <a:cubicBezTo>
                  <a:pt x="0" y="169"/>
                  <a:pt x="20" y="357"/>
                  <a:pt x="143" y="473"/>
                </a:cubicBezTo>
                <a:cubicBezTo>
                  <a:pt x="273" y="584"/>
                  <a:pt x="526" y="532"/>
                  <a:pt x="545" y="363"/>
                </a:cubicBezTo>
                <a:cubicBezTo>
                  <a:pt x="565" y="188"/>
                  <a:pt x="351" y="97"/>
                  <a:pt x="182" y="5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93" name="Google Shape;3193;p35"/>
          <p:cNvSpPr/>
          <p:nvPr/>
        </p:nvSpPr>
        <p:spPr>
          <a:xfrm rot="10800000" flipH="1">
            <a:off x="8365453" y="6562340"/>
            <a:ext cx="40913" cy="57864"/>
          </a:xfrm>
          <a:custGeom>
            <a:avLst/>
            <a:gdLst/>
            <a:ahLst/>
            <a:cxnLst/>
            <a:rect l="l" t="t" r="r" b="b"/>
            <a:pathLst>
              <a:path w="280" h="396" extrusionOk="0">
                <a:moveTo>
                  <a:pt x="143" y="299"/>
                </a:moveTo>
                <a:cubicBezTo>
                  <a:pt x="78" y="214"/>
                  <a:pt x="26" y="110"/>
                  <a:pt x="0" y="0"/>
                </a:cubicBezTo>
                <a:cubicBezTo>
                  <a:pt x="85" y="39"/>
                  <a:pt x="175" y="78"/>
                  <a:pt x="227" y="156"/>
                </a:cubicBezTo>
                <a:cubicBezTo>
                  <a:pt x="279" y="234"/>
                  <a:pt x="273" y="350"/>
                  <a:pt x="195" y="39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94" name="Google Shape;3194;p35"/>
          <p:cNvSpPr/>
          <p:nvPr/>
        </p:nvSpPr>
        <p:spPr>
          <a:xfrm rot="10800000" flipH="1">
            <a:off x="11367731" y="6386548"/>
            <a:ext cx="94829" cy="76859"/>
          </a:xfrm>
          <a:custGeom>
            <a:avLst/>
            <a:gdLst/>
            <a:ahLst/>
            <a:cxnLst/>
            <a:rect l="l" t="t" r="r" b="b"/>
            <a:pathLst>
              <a:path w="649" h="526" extrusionOk="0">
                <a:moveTo>
                  <a:pt x="91" y="72"/>
                </a:moveTo>
                <a:cubicBezTo>
                  <a:pt x="32" y="214"/>
                  <a:pt x="0" y="370"/>
                  <a:pt x="6" y="525"/>
                </a:cubicBezTo>
                <a:cubicBezTo>
                  <a:pt x="182" y="512"/>
                  <a:pt x="357" y="461"/>
                  <a:pt x="512" y="370"/>
                </a:cubicBezTo>
                <a:cubicBezTo>
                  <a:pt x="551" y="344"/>
                  <a:pt x="590" y="318"/>
                  <a:pt x="610" y="273"/>
                </a:cubicBezTo>
                <a:cubicBezTo>
                  <a:pt x="648" y="195"/>
                  <a:pt x="597" y="91"/>
                  <a:pt x="519" y="46"/>
                </a:cubicBezTo>
                <a:cubicBezTo>
                  <a:pt x="434" y="0"/>
                  <a:pt x="344" y="0"/>
                  <a:pt x="253" y="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95" name="Google Shape;3195;p35"/>
          <p:cNvSpPr/>
          <p:nvPr/>
        </p:nvSpPr>
        <p:spPr>
          <a:xfrm rot="10800000" flipH="1">
            <a:off x="9700924" y="6446145"/>
            <a:ext cx="46465" cy="53188"/>
          </a:xfrm>
          <a:custGeom>
            <a:avLst/>
            <a:gdLst/>
            <a:ahLst/>
            <a:cxnLst/>
            <a:rect l="l" t="t" r="r" b="b"/>
            <a:pathLst>
              <a:path w="318" h="364" extrusionOk="0">
                <a:moveTo>
                  <a:pt x="221" y="364"/>
                </a:moveTo>
                <a:cubicBezTo>
                  <a:pt x="188" y="293"/>
                  <a:pt x="104" y="254"/>
                  <a:pt x="52" y="195"/>
                </a:cubicBezTo>
                <a:cubicBezTo>
                  <a:pt x="0" y="130"/>
                  <a:pt x="13" y="1"/>
                  <a:pt x="97" y="1"/>
                </a:cubicBezTo>
                <a:cubicBezTo>
                  <a:pt x="123" y="1"/>
                  <a:pt x="143" y="14"/>
                  <a:pt x="162" y="33"/>
                </a:cubicBezTo>
                <a:cubicBezTo>
                  <a:pt x="253" y="98"/>
                  <a:pt x="311" y="208"/>
                  <a:pt x="318" y="325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96" name="Google Shape;3196;p35"/>
          <p:cNvSpPr/>
          <p:nvPr/>
        </p:nvSpPr>
        <p:spPr>
          <a:xfrm rot="10800000" flipH="1">
            <a:off x="8473266" y="6599753"/>
            <a:ext cx="56985" cy="63708"/>
          </a:xfrm>
          <a:custGeom>
            <a:avLst/>
            <a:gdLst/>
            <a:ahLst/>
            <a:cxnLst/>
            <a:rect l="l" t="t" r="r" b="b"/>
            <a:pathLst>
              <a:path w="390" h="436" extrusionOk="0">
                <a:moveTo>
                  <a:pt x="176" y="435"/>
                </a:moveTo>
                <a:cubicBezTo>
                  <a:pt x="117" y="351"/>
                  <a:pt x="59" y="267"/>
                  <a:pt x="1" y="182"/>
                </a:cubicBezTo>
                <a:cubicBezTo>
                  <a:pt x="20" y="66"/>
                  <a:pt x="169" y="1"/>
                  <a:pt x="273" y="59"/>
                </a:cubicBezTo>
                <a:cubicBezTo>
                  <a:pt x="370" y="111"/>
                  <a:pt x="390" y="280"/>
                  <a:pt x="299" y="35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97" name="Google Shape;3197;p35"/>
          <p:cNvSpPr/>
          <p:nvPr/>
        </p:nvSpPr>
        <p:spPr>
          <a:xfrm rot="10800000" flipH="1">
            <a:off x="11617540" y="3250824"/>
            <a:ext cx="72181" cy="60785"/>
          </a:xfrm>
          <a:custGeom>
            <a:avLst/>
            <a:gdLst/>
            <a:ahLst/>
            <a:cxnLst/>
            <a:rect l="l" t="t" r="r" b="b"/>
            <a:pathLst>
              <a:path w="494" h="416" extrusionOk="0">
                <a:moveTo>
                  <a:pt x="85" y="0"/>
                </a:moveTo>
                <a:cubicBezTo>
                  <a:pt x="59" y="110"/>
                  <a:pt x="26" y="227"/>
                  <a:pt x="0" y="344"/>
                </a:cubicBezTo>
                <a:cubicBezTo>
                  <a:pt x="91" y="376"/>
                  <a:pt x="188" y="415"/>
                  <a:pt x="279" y="402"/>
                </a:cubicBezTo>
                <a:cubicBezTo>
                  <a:pt x="376" y="396"/>
                  <a:pt x="474" y="324"/>
                  <a:pt x="487" y="227"/>
                </a:cubicBezTo>
                <a:cubicBezTo>
                  <a:pt x="493" y="130"/>
                  <a:pt x="376" y="39"/>
                  <a:pt x="299" y="9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98" name="Google Shape;3198;p35"/>
          <p:cNvSpPr/>
          <p:nvPr/>
        </p:nvSpPr>
        <p:spPr>
          <a:xfrm rot="10800000" flipH="1">
            <a:off x="6047220" y="6422830"/>
            <a:ext cx="32437" cy="50412"/>
          </a:xfrm>
          <a:custGeom>
            <a:avLst/>
            <a:gdLst/>
            <a:ahLst/>
            <a:cxnLst/>
            <a:rect l="l" t="t" r="r" b="b"/>
            <a:pathLst>
              <a:path w="222" h="345" extrusionOk="0">
                <a:moveTo>
                  <a:pt x="59" y="305"/>
                </a:moveTo>
                <a:cubicBezTo>
                  <a:pt x="20" y="208"/>
                  <a:pt x="1" y="104"/>
                  <a:pt x="7" y="1"/>
                </a:cubicBezTo>
                <a:cubicBezTo>
                  <a:pt x="156" y="14"/>
                  <a:pt x="221" y="254"/>
                  <a:pt x="98" y="344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99" name="Google Shape;3199;p35"/>
          <p:cNvSpPr/>
          <p:nvPr/>
        </p:nvSpPr>
        <p:spPr>
          <a:xfrm rot="10800000" flipH="1">
            <a:off x="10651317" y="6390771"/>
            <a:ext cx="34337" cy="68384"/>
          </a:xfrm>
          <a:custGeom>
            <a:avLst/>
            <a:gdLst/>
            <a:ahLst/>
            <a:cxnLst/>
            <a:rect l="l" t="t" r="r" b="b"/>
            <a:pathLst>
              <a:path w="235" h="468" extrusionOk="0">
                <a:moveTo>
                  <a:pt x="40" y="468"/>
                </a:moveTo>
                <a:cubicBezTo>
                  <a:pt x="1" y="312"/>
                  <a:pt x="20" y="144"/>
                  <a:pt x="85" y="1"/>
                </a:cubicBezTo>
                <a:cubicBezTo>
                  <a:pt x="176" y="33"/>
                  <a:pt x="234" y="124"/>
                  <a:pt x="234" y="221"/>
                </a:cubicBezTo>
                <a:cubicBezTo>
                  <a:pt x="228" y="312"/>
                  <a:pt x="156" y="396"/>
                  <a:pt x="72" y="42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00" name="Google Shape;3200;p35"/>
          <p:cNvSpPr/>
          <p:nvPr/>
        </p:nvSpPr>
        <p:spPr>
          <a:xfrm rot="10800000" flipH="1">
            <a:off x="7136977" y="6305349"/>
            <a:ext cx="49388" cy="37115"/>
          </a:xfrm>
          <a:custGeom>
            <a:avLst/>
            <a:gdLst/>
            <a:ahLst/>
            <a:cxnLst/>
            <a:rect l="l" t="t" r="r" b="b"/>
            <a:pathLst>
              <a:path w="338" h="254" extrusionOk="0">
                <a:moveTo>
                  <a:pt x="33" y="253"/>
                </a:moveTo>
                <a:cubicBezTo>
                  <a:pt x="136" y="221"/>
                  <a:pt x="234" y="195"/>
                  <a:pt x="338" y="169"/>
                </a:cubicBezTo>
                <a:cubicBezTo>
                  <a:pt x="305" y="26"/>
                  <a:pt x="72" y="1"/>
                  <a:pt x="0" y="130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01" name="Google Shape;3201;p35"/>
          <p:cNvSpPr/>
          <p:nvPr/>
        </p:nvSpPr>
        <p:spPr>
          <a:xfrm rot="10800000" flipH="1">
            <a:off x="4752801" y="6330133"/>
            <a:ext cx="28639" cy="55964"/>
          </a:xfrm>
          <a:custGeom>
            <a:avLst/>
            <a:gdLst/>
            <a:ahLst/>
            <a:cxnLst/>
            <a:rect l="l" t="t" r="r" b="b"/>
            <a:pathLst>
              <a:path w="196" h="383" extrusionOk="0">
                <a:moveTo>
                  <a:pt x="0" y="350"/>
                </a:moveTo>
                <a:cubicBezTo>
                  <a:pt x="26" y="279"/>
                  <a:pt x="0" y="208"/>
                  <a:pt x="13" y="136"/>
                </a:cubicBezTo>
                <a:cubicBezTo>
                  <a:pt x="26" y="65"/>
                  <a:pt x="117" y="0"/>
                  <a:pt x="163" y="52"/>
                </a:cubicBezTo>
                <a:cubicBezTo>
                  <a:pt x="176" y="65"/>
                  <a:pt x="182" y="91"/>
                  <a:pt x="189" y="110"/>
                </a:cubicBezTo>
                <a:cubicBezTo>
                  <a:pt x="195" y="214"/>
                  <a:pt x="156" y="318"/>
                  <a:pt x="85" y="38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02" name="Google Shape;3202;p35"/>
          <p:cNvSpPr/>
          <p:nvPr/>
        </p:nvSpPr>
        <p:spPr>
          <a:xfrm rot="10800000" flipH="1">
            <a:off x="11373874" y="4879101"/>
            <a:ext cx="82556" cy="85335"/>
          </a:xfrm>
          <a:custGeom>
            <a:avLst/>
            <a:gdLst/>
            <a:ahLst/>
            <a:cxnLst/>
            <a:rect l="l" t="t" r="r" b="b"/>
            <a:pathLst>
              <a:path w="565" h="584" extrusionOk="0">
                <a:moveTo>
                  <a:pt x="20" y="0"/>
                </a:moveTo>
                <a:cubicBezTo>
                  <a:pt x="0" y="169"/>
                  <a:pt x="20" y="357"/>
                  <a:pt x="143" y="473"/>
                </a:cubicBezTo>
                <a:cubicBezTo>
                  <a:pt x="273" y="584"/>
                  <a:pt x="526" y="532"/>
                  <a:pt x="545" y="363"/>
                </a:cubicBezTo>
                <a:cubicBezTo>
                  <a:pt x="565" y="188"/>
                  <a:pt x="351" y="97"/>
                  <a:pt x="182" y="5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03" name="Google Shape;3203;p35"/>
          <p:cNvSpPr/>
          <p:nvPr/>
        </p:nvSpPr>
        <p:spPr>
          <a:xfrm rot="10800000" flipH="1">
            <a:off x="4850407" y="6424818"/>
            <a:ext cx="48511" cy="53188"/>
          </a:xfrm>
          <a:custGeom>
            <a:avLst/>
            <a:gdLst/>
            <a:ahLst/>
            <a:cxnLst/>
            <a:rect l="l" t="t" r="r" b="b"/>
            <a:pathLst>
              <a:path w="332" h="364" extrusionOk="0">
                <a:moveTo>
                  <a:pt x="0" y="318"/>
                </a:moveTo>
                <a:cubicBezTo>
                  <a:pt x="26" y="234"/>
                  <a:pt x="46" y="143"/>
                  <a:pt x="65" y="52"/>
                </a:cubicBezTo>
                <a:cubicBezTo>
                  <a:pt x="156" y="0"/>
                  <a:pt x="286" y="59"/>
                  <a:pt x="312" y="156"/>
                </a:cubicBezTo>
                <a:cubicBezTo>
                  <a:pt x="331" y="253"/>
                  <a:pt x="234" y="363"/>
                  <a:pt x="130" y="35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04" name="Google Shape;3204;p35"/>
          <p:cNvSpPr/>
          <p:nvPr/>
        </p:nvSpPr>
        <p:spPr>
          <a:xfrm rot="10800000" flipH="1">
            <a:off x="5052198" y="6095454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52"/>
                </a:moveTo>
                <a:cubicBezTo>
                  <a:pt x="280" y="40"/>
                  <a:pt x="189" y="27"/>
                  <a:pt x="91" y="14"/>
                </a:cubicBezTo>
                <a:cubicBezTo>
                  <a:pt x="1" y="143"/>
                  <a:pt x="150" y="318"/>
                  <a:pt x="305" y="344"/>
                </a:cubicBezTo>
                <a:cubicBezTo>
                  <a:pt x="409" y="364"/>
                  <a:pt x="532" y="338"/>
                  <a:pt x="584" y="241"/>
                </a:cubicBezTo>
                <a:cubicBezTo>
                  <a:pt x="630" y="143"/>
                  <a:pt x="532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05" name="Google Shape;3205;p35"/>
          <p:cNvSpPr/>
          <p:nvPr/>
        </p:nvSpPr>
        <p:spPr>
          <a:xfrm rot="10800000" flipH="1">
            <a:off x="2894603" y="6207830"/>
            <a:ext cx="32437" cy="50412"/>
          </a:xfrm>
          <a:custGeom>
            <a:avLst/>
            <a:gdLst/>
            <a:ahLst/>
            <a:cxnLst/>
            <a:rect l="l" t="t" r="r" b="b"/>
            <a:pathLst>
              <a:path w="222" h="345" extrusionOk="0">
                <a:moveTo>
                  <a:pt x="59" y="305"/>
                </a:moveTo>
                <a:cubicBezTo>
                  <a:pt x="20" y="208"/>
                  <a:pt x="1" y="104"/>
                  <a:pt x="7" y="1"/>
                </a:cubicBezTo>
                <a:cubicBezTo>
                  <a:pt x="156" y="14"/>
                  <a:pt x="221" y="254"/>
                  <a:pt x="98" y="344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06" name="Google Shape;3206;p35"/>
          <p:cNvSpPr/>
          <p:nvPr/>
        </p:nvSpPr>
        <p:spPr>
          <a:xfrm rot="10800000" flipH="1">
            <a:off x="11771409" y="4676630"/>
            <a:ext cx="46611" cy="53333"/>
          </a:xfrm>
          <a:custGeom>
            <a:avLst/>
            <a:gdLst/>
            <a:ahLst/>
            <a:cxnLst/>
            <a:rect l="l" t="t" r="r" b="b"/>
            <a:pathLst>
              <a:path w="319" h="365" extrusionOk="0">
                <a:moveTo>
                  <a:pt x="221" y="364"/>
                </a:moveTo>
                <a:cubicBezTo>
                  <a:pt x="189" y="293"/>
                  <a:pt x="105" y="254"/>
                  <a:pt x="53" y="189"/>
                </a:cubicBezTo>
                <a:cubicBezTo>
                  <a:pt x="1" y="131"/>
                  <a:pt x="14" y="1"/>
                  <a:pt x="98" y="1"/>
                </a:cubicBezTo>
                <a:cubicBezTo>
                  <a:pt x="124" y="1"/>
                  <a:pt x="144" y="14"/>
                  <a:pt x="163" y="33"/>
                </a:cubicBezTo>
                <a:cubicBezTo>
                  <a:pt x="260" y="98"/>
                  <a:pt x="312" y="208"/>
                  <a:pt x="319" y="32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07" name="Google Shape;3207;p35"/>
          <p:cNvSpPr/>
          <p:nvPr/>
        </p:nvSpPr>
        <p:spPr>
          <a:xfrm rot="10800000" flipH="1">
            <a:off x="3984359" y="6090349"/>
            <a:ext cx="49388" cy="37115"/>
          </a:xfrm>
          <a:custGeom>
            <a:avLst/>
            <a:gdLst/>
            <a:ahLst/>
            <a:cxnLst/>
            <a:rect l="l" t="t" r="r" b="b"/>
            <a:pathLst>
              <a:path w="338" h="254" extrusionOk="0">
                <a:moveTo>
                  <a:pt x="33" y="253"/>
                </a:moveTo>
                <a:cubicBezTo>
                  <a:pt x="136" y="221"/>
                  <a:pt x="234" y="195"/>
                  <a:pt x="338" y="169"/>
                </a:cubicBezTo>
                <a:cubicBezTo>
                  <a:pt x="305" y="26"/>
                  <a:pt x="72" y="1"/>
                  <a:pt x="0" y="130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08" name="Google Shape;3208;p35"/>
          <p:cNvSpPr/>
          <p:nvPr/>
        </p:nvSpPr>
        <p:spPr>
          <a:xfrm rot="10800000" flipH="1">
            <a:off x="5135633" y="6318736"/>
            <a:ext cx="56985" cy="64585"/>
          </a:xfrm>
          <a:custGeom>
            <a:avLst/>
            <a:gdLst/>
            <a:ahLst/>
            <a:cxnLst/>
            <a:rect l="l" t="t" r="r" b="b"/>
            <a:pathLst>
              <a:path w="390" h="442" extrusionOk="0">
                <a:moveTo>
                  <a:pt x="175" y="442"/>
                </a:moveTo>
                <a:cubicBezTo>
                  <a:pt x="117" y="357"/>
                  <a:pt x="59" y="273"/>
                  <a:pt x="0" y="189"/>
                </a:cubicBezTo>
                <a:cubicBezTo>
                  <a:pt x="20" y="72"/>
                  <a:pt x="169" y="1"/>
                  <a:pt x="273" y="59"/>
                </a:cubicBezTo>
                <a:cubicBezTo>
                  <a:pt x="370" y="117"/>
                  <a:pt x="389" y="279"/>
                  <a:pt x="299" y="35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09" name="Google Shape;3209;p35"/>
          <p:cNvSpPr/>
          <p:nvPr/>
        </p:nvSpPr>
        <p:spPr>
          <a:xfrm rot="10800000" flipH="1">
            <a:off x="2818914" y="6434315"/>
            <a:ext cx="94829" cy="76859"/>
          </a:xfrm>
          <a:custGeom>
            <a:avLst/>
            <a:gdLst/>
            <a:ahLst/>
            <a:cxnLst/>
            <a:rect l="l" t="t" r="r" b="b"/>
            <a:pathLst>
              <a:path w="649" h="526" extrusionOk="0">
                <a:moveTo>
                  <a:pt x="91" y="72"/>
                </a:moveTo>
                <a:cubicBezTo>
                  <a:pt x="32" y="214"/>
                  <a:pt x="0" y="370"/>
                  <a:pt x="6" y="525"/>
                </a:cubicBezTo>
                <a:cubicBezTo>
                  <a:pt x="182" y="512"/>
                  <a:pt x="357" y="461"/>
                  <a:pt x="512" y="370"/>
                </a:cubicBezTo>
                <a:cubicBezTo>
                  <a:pt x="551" y="344"/>
                  <a:pt x="590" y="318"/>
                  <a:pt x="610" y="273"/>
                </a:cubicBezTo>
                <a:cubicBezTo>
                  <a:pt x="648" y="195"/>
                  <a:pt x="597" y="91"/>
                  <a:pt x="519" y="46"/>
                </a:cubicBezTo>
                <a:cubicBezTo>
                  <a:pt x="434" y="0"/>
                  <a:pt x="344" y="0"/>
                  <a:pt x="253" y="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10" name="Google Shape;3210;p35"/>
          <p:cNvSpPr/>
          <p:nvPr/>
        </p:nvSpPr>
        <p:spPr>
          <a:xfrm rot="10800000" flipH="1">
            <a:off x="11528868" y="5583771"/>
            <a:ext cx="34337" cy="68384"/>
          </a:xfrm>
          <a:custGeom>
            <a:avLst/>
            <a:gdLst/>
            <a:ahLst/>
            <a:cxnLst/>
            <a:rect l="l" t="t" r="r" b="b"/>
            <a:pathLst>
              <a:path w="235" h="468" extrusionOk="0">
                <a:moveTo>
                  <a:pt x="40" y="468"/>
                </a:moveTo>
                <a:cubicBezTo>
                  <a:pt x="1" y="312"/>
                  <a:pt x="20" y="144"/>
                  <a:pt x="85" y="1"/>
                </a:cubicBezTo>
                <a:cubicBezTo>
                  <a:pt x="176" y="33"/>
                  <a:pt x="234" y="124"/>
                  <a:pt x="234" y="221"/>
                </a:cubicBezTo>
                <a:cubicBezTo>
                  <a:pt x="228" y="312"/>
                  <a:pt x="156" y="396"/>
                  <a:pt x="72" y="42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11" name="Google Shape;3211;p35"/>
          <p:cNvSpPr/>
          <p:nvPr/>
        </p:nvSpPr>
        <p:spPr>
          <a:xfrm rot="-8493700" flipH="1">
            <a:off x="497311" y="3915062"/>
            <a:ext cx="50264" cy="42813"/>
          </a:xfrm>
          <a:custGeom>
            <a:avLst/>
            <a:gdLst/>
            <a:ahLst/>
            <a:cxnLst/>
            <a:rect l="l" t="t" r="r" b="b"/>
            <a:pathLst>
              <a:path w="344" h="293" extrusionOk="0">
                <a:moveTo>
                  <a:pt x="247" y="1"/>
                </a:moveTo>
                <a:cubicBezTo>
                  <a:pt x="162" y="53"/>
                  <a:pt x="84" y="98"/>
                  <a:pt x="0" y="150"/>
                </a:cubicBezTo>
                <a:cubicBezTo>
                  <a:pt x="39" y="221"/>
                  <a:pt x="110" y="293"/>
                  <a:pt x="195" y="293"/>
                </a:cubicBezTo>
                <a:cubicBezTo>
                  <a:pt x="279" y="293"/>
                  <a:pt x="344" y="176"/>
                  <a:pt x="279" y="118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12" name="Google Shape;3212;p35"/>
          <p:cNvSpPr/>
          <p:nvPr/>
        </p:nvSpPr>
        <p:spPr>
          <a:xfrm rot="-8493700" flipH="1">
            <a:off x="1978708" y="6329101"/>
            <a:ext cx="64584" cy="61809"/>
          </a:xfrm>
          <a:custGeom>
            <a:avLst/>
            <a:gdLst/>
            <a:ahLst/>
            <a:cxnLst/>
            <a:rect l="l" t="t" r="r" b="b"/>
            <a:pathLst>
              <a:path w="442" h="423" extrusionOk="0">
                <a:moveTo>
                  <a:pt x="442" y="85"/>
                </a:moveTo>
                <a:cubicBezTo>
                  <a:pt x="358" y="20"/>
                  <a:pt x="234" y="1"/>
                  <a:pt x="137" y="52"/>
                </a:cubicBezTo>
                <a:cubicBezTo>
                  <a:pt x="46" y="111"/>
                  <a:pt x="1" y="247"/>
                  <a:pt x="66" y="331"/>
                </a:cubicBezTo>
                <a:cubicBezTo>
                  <a:pt x="124" y="422"/>
                  <a:pt x="293" y="409"/>
                  <a:pt x="325" y="312"/>
                </a:cubicBezTo>
                <a:cubicBezTo>
                  <a:pt x="312" y="247"/>
                  <a:pt x="293" y="189"/>
                  <a:pt x="280" y="13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13" name="Google Shape;3213;p35"/>
          <p:cNvSpPr/>
          <p:nvPr/>
        </p:nvSpPr>
        <p:spPr>
          <a:xfrm rot="-8493700" flipH="1">
            <a:off x="594502" y="5420111"/>
            <a:ext cx="37991" cy="48512"/>
          </a:xfrm>
          <a:custGeom>
            <a:avLst/>
            <a:gdLst/>
            <a:ahLst/>
            <a:cxnLst/>
            <a:rect l="l" t="t" r="r" b="b"/>
            <a:pathLst>
              <a:path w="260" h="332" extrusionOk="0">
                <a:moveTo>
                  <a:pt x="0" y="33"/>
                </a:moveTo>
                <a:cubicBezTo>
                  <a:pt x="20" y="137"/>
                  <a:pt x="46" y="234"/>
                  <a:pt x="72" y="331"/>
                </a:cubicBezTo>
                <a:cubicBezTo>
                  <a:pt x="137" y="292"/>
                  <a:pt x="208" y="247"/>
                  <a:pt x="234" y="176"/>
                </a:cubicBezTo>
                <a:cubicBezTo>
                  <a:pt x="260" y="98"/>
                  <a:pt x="201" y="0"/>
                  <a:pt x="124" y="1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14" name="Google Shape;3214;p35"/>
          <p:cNvSpPr/>
          <p:nvPr/>
        </p:nvSpPr>
        <p:spPr>
          <a:xfrm rot="-8493700" flipH="1">
            <a:off x="1203571" y="5525982"/>
            <a:ext cx="95852" cy="183967"/>
          </a:xfrm>
          <a:custGeom>
            <a:avLst/>
            <a:gdLst/>
            <a:ahLst/>
            <a:cxnLst/>
            <a:rect l="l" t="t" r="r" b="b"/>
            <a:pathLst>
              <a:path w="656" h="1259" extrusionOk="0">
                <a:moveTo>
                  <a:pt x="65" y="500"/>
                </a:moveTo>
                <a:cubicBezTo>
                  <a:pt x="0" y="260"/>
                  <a:pt x="208" y="1"/>
                  <a:pt x="454" y="1"/>
                </a:cubicBezTo>
                <a:cubicBezTo>
                  <a:pt x="499" y="7"/>
                  <a:pt x="538" y="14"/>
                  <a:pt x="577" y="40"/>
                </a:cubicBezTo>
                <a:cubicBezTo>
                  <a:pt x="649" y="98"/>
                  <a:pt x="655" y="202"/>
                  <a:pt x="642" y="299"/>
                </a:cubicBezTo>
                <a:cubicBezTo>
                  <a:pt x="629" y="487"/>
                  <a:pt x="603" y="682"/>
                  <a:pt x="571" y="870"/>
                </a:cubicBezTo>
                <a:cubicBezTo>
                  <a:pt x="545" y="1000"/>
                  <a:pt x="493" y="1155"/>
                  <a:pt x="370" y="1201"/>
                </a:cubicBezTo>
                <a:cubicBezTo>
                  <a:pt x="195" y="1259"/>
                  <a:pt x="26" y="1064"/>
                  <a:pt x="20" y="88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15" name="Google Shape;3215;p35"/>
          <p:cNvSpPr/>
          <p:nvPr/>
        </p:nvSpPr>
        <p:spPr>
          <a:xfrm rot="-8493700" flipH="1">
            <a:off x="1698013" y="6368235"/>
            <a:ext cx="119524" cy="118651"/>
          </a:xfrm>
          <a:custGeom>
            <a:avLst/>
            <a:gdLst/>
            <a:ahLst/>
            <a:cxnLst/>
            <a:rect l="l" t="t" r="r" b="b"/>
            <a:pathLst>
              <a:path w="818" h="812" extrusionOk="0">
                <a:moveTo>
                  <a:pt x="131" y="117"/>
                </a:moveTo>
                <a:cubicBezTo>
                  <a:pt x="299" y="0"/>
                  <a:pt x="559" y="26"/>
                  <a:pt x="688" y="182"/>
                </a:cubicBezTo>
                <a:cubicBezTo>
                  <a:pt x="818" y="338"/>
                  <a:pt x="792" y="610"/>
                  <a:pt x="617" y="720"/>
                </a:cubicBezTo>
                <a:cubicBezTo>
                  <a:pt x="468" y="811"/>
                  <a:pt x="260" y="766"/>
                  <a:pt x="144" y="642"/>
                </a:cubicBezTo>
                <a:cubicBezTo>
                  <a:pt x="27" y="513"/>
                  <a:pt x="1" y="325"/>
                  <a:pt x="46" y="15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16" name="Google Shape;3216;p35"/>
          <p:cNvSpPr/>
          <p:nvPr/>
        </p:nvSpPr>
        <p:spPr>
          <a:xfrm rot="-8493700" flipH="1">
            <a:off x="599383" y="6412902"/>
            <a:ext cx="137496" cy="119673"/>
          </a:xfrm>
          <a:custGeom>
            <a:avLst/>
            <a:gdLst/>
            <a:ahLst/>
            <a:cxnLst/>
            <a:rect l="l" t="t" r="r" b="b"/>
            <a:pathLst>
              <a:path w="941" h="819" extrusionOk="0">
                <a:moveTo>
                  <a:pt x="467" y="7"/>
                </a:moveTo>
                <a:cubicBezTo>
                  <a:pt x="370" y="1"/>
                  <a:pt x="266" y="1"/>
                  <a:pt x="175" y="33"/>
                </a:cubicBezTo>
                <a:cubicBezTo>
                  <a:pt x="78" y="72"/>
                  <a:pt x="0" y="157"/>
                  <a:pt x="0" y="254"/>
                </a:cubicBezTo>
                <a:cubicBezTo>
                  <a:pt x="0" y="351"/>
                  <a:pt x="78" y="429"/>
                  <a:pt x="150" y="500"/>
                </a:cubicBezTo>
                <a:cubicBezTo>
                  <a:pt x="214" y="559"/>
                  <a:pt x="279" y="617"/>
                  <a:pt x="338" y="675"/>
                </a:cubicBezTo>
                <a:cubicBezTo>
                  <a:pt x="415" y="747"/>
                  <a:pt x="500" y="818"/>
                  <a:pt x="597" y="818"/>
                </a:cubicBezTo>
                <a:cubicBezTo>
                  <a:pt x="707" y="818"/>
                  <a:pt x="798" y="727"/>
                  <a:pt x="850" y="630"/>
                </a:cubicBezTo>
                <a:cubicBezTo>
                  <a:pt x="915" y="507"/>
                  <a:pt x="941" y="358"/>
                  <a:pt x="882" y="228"/>
                </a:cubicBezTo>
                <a:cubicBezTo>
                  <a:pt x="830" y="98"/>
                  <a:pt x="688" y="7"/>
                  <a:pt x="552" y="3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17" name="Google Shape;3217;p35"/>
          <p:cNvSpPr/>
          <p:nvPr/>
        </p:nvSpPr>
        <p:spPr>
          <a:xfrm rot="-8493700" flipH="1">
            <a:off x="11471678" y="1992434"/>
            <a:ext cx="65460" cy="76860"/>
          </a:xfrm>
          <a:custGeom>
            <a:avLst/>
            <a:gdLst/>
            <a:ahLst/>
            <a:cxnLst/>
            <a:rect l="l" t="t" r="r" b="b"/>
            <a:pathLst>
              <a:path w="448" h="526" extrusionOk="0">
                <a:moveTo>
                  <a:pt x="285" y="0"/>
                </a:moveTo>
                <a:cubicBezTo>
                  <a:pt x="169" y="26"/>
                  <a:pt x="58" y="117"/>
                  <a:pt x="32" y="234"/>
                </a:cubicBezTo>
                <a:cubicBezTo>
                  <a:pt x="0" y="357"/>
                  <a:pt x="84" y="500"/>
                  <a:pt x="208" y="513"/>
                </a:cubicBezTo>
                <a:cubicBezTo>
                  <a:pt x="331" y="526"/>
                  <a:pt x="448" y="383"/>
                  <a:pt x="389" y="273"/>
                </a:cubicBezTo>
                <a:cubicBezTo>
                  <a:pt x="324" y="240"/>
                  <a:pt x="259" y="208"/>
                  <a:pt x="201" y="17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18" name="Google Shape;3218;p35"/>
          <p:cNvSpPr/>
          <p:nvPr/>
        </p:nvSpPr>
        <p:spPr>
          <a:xfrm rot="-8493700" flipH="1">
            <a:off x="601382" y="5993675"/>
            <a:ext cx="68236" cy="75837"/>
          </a:xfrm>
          <a:custGeom>
            <a:avLst/>
            <a:gdLst/>
            <a:ahLst/>
            <a:cxnLst/>
            <a:rect l="l" t="t" r="r" b="b"/>
            <a:pathLst>
              <a:path w="467" h="519" extrusionOk="0">
                <a:moveTo>
                  <a:pt x="169" y="0"/>
                </a:moveTo>
                <a:cubicBezTo>
                  <a:pt x="45" y="91"/>
                  <a:pt x="0" y="292"/>
                  <a:pt x="104" y="402"/>
                </a:cubicBezTo>
                <a:cubicBezTo>
                  <a:pt x="208" y="519"/>
                  <a:pt x="441" y="467"/>
                  <a:pt x="454" y="311"/>
                </a:cubicBezTo>
                <a:cubicBezTo>
                  <a:pt x="467" y="175"/>
                  <a:pt x="324" y="78"/>
                  <a:pt x="188" y="46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19" name="Google Shape;3219;p35"/>
          <p:cNvSpPr/>
          <p:nvPr/>
        </p:nvSpPr>
        <p:spPr>
          <a:xfrm rot="-8493700" flipH="1">
            <a:off x="488087" y="3442454"/>
            <a:ext cx="82703" cy="85481"/>
          </a:xfrm>
          <a:custGeom>
            <a:avLst/>
            <a:gdLst/>
            <a:ahLst/>
            <a:cxnLst/>
            <a:rect l="l" t="t" r="r" b="b"/>
            <a:pathLst>
              <a:path w="566" h="585" extrusionOk="0">
                <a:moveTo>
                  <a:pt x="20" y="1"/>
                </a:moveTo>
                <a:cubicBezTo>
                  <a:pt x="1" y="169"/>
                  <a:pt x="20" y="357"/>
                  <a:pt x="144" y="474"/>
                </a:cubicBezTo>
                <a:cubicBezTo>
                  <a:pt x="273" y="584"/>
                  <a:pt x="526" y="532"/>
                  <a:pt x="546" y="364"/>
                </a:cubicBezTo>
                <a:cubicBezTo>
                  <a:pt x="565" y="195"/>
                  <a:pt x="351" y="98"/>
                  <a:pt x="182" y="53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20" name="Google Shape;3220;p35"/>
          <p:cNvSpPr/>
          <p:nvPr/>
        </p:nvSpPr>
        <p:spPr>
          <a:xfrm rot="-8493700" flipH="1">
            <a:off x="943439" y="6379796"/>
            <a:ext cx="174464" cy="185867"/>
          </a:xfrm>
          <a:custGeom>
            <a:avLst/>
            <a:gdLst/>
            <a:ahLst/>
            <a:cxnLst/>
            <a:rect l="l" t="t" r="r" b="b"/>
            <a:pathLst>
              <a:path w="1194" h="1272" extrusionOk="0">
                <a:moveTo>
                  <a:pt x="312" y="798"/>
                </a:moveTo>
                <a:cubicBezTo>
                  <a:pt x="65" y="675"/>
                  <a:pt x="1" y="292"/>
                  <a:pt x="195" y="98"/>
                </a:cubicBezTo>
                <a:cubicBezTo>
                  <a:pt x="228" y="59"/>
                  <a:pt x="267" y="33"/>
                  <a:pt x="318" y="20"/>
                </a:cubicBezTo>
                <a:cubicBezTo>
                  <a:pt x="422" y="0"/>
                  <a:pt x="513" y="85"/>
                  <a:pt x="584" y="163"/>
                </a:cubicBezTo>
                <a:cubicBezTo>
                  <a:pt x="733" y="318"/>
                  <a:pt x="876" y="487"/>
                  <a:pt x="1006" y="655"/>
                </a:cubicBezTo>
                <a:cubicBezTo>
                  <a:pt x="1097" y="779"/>
                  <a:pt x="1194" y="941"/>
                  <a:pt x="1129" y="1077"/>
                </a:cubicBezTo>
                <a:cubicBezTo>
                  <a:pt x="1051" y="1271"/>
                  <a:pt x="759" y="1258"/>
                  <a:pt x="597" y="1129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21" name="Google Shape;3221;p35"/>
          <p:cNvSpPr/>
          <p:nvPr/>
        </p:nvSpPr>
        <p:spPr>
          <a:xfrm rot="-8493700" flipH="1">
            <a:off x="728547" y="4897513"/>
            <a:ext cx="38136" cy="48512"/>
          </a:xfrm>
          <a:custGeom>
            <a:avLst/>
            <a:gdLst/>
            <a:ahLst/>
            <a:cxnLst/>
            <a:rect l="l" t="t" r="r" b="b"/>
            <a:pathLst>
              <a:path w="261" h="332" extrusionOk="0">
                <a:moveTo>
                  <a:pt x="1" y="33"/>
                </a:moveTo>
                <a:lnTo>
                  <a:pt x="72" y="331"/>
                </a:lnTo>
                <a:cubicBezTo>
                  <a:pt x="144" y="292"/>
                  <a:pt x="215" y="247"/>
                  <a:pt x="234" y="176"/>
                </a:cubicBezTo>
                <a:cubicBezTo>
                  <a:pt x="260" y="98"/>
                  <a:pt x="208" y="1"/>
                  <a:pt x="131" y="14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22" name="Google Shape;3222;p35"/>
          <p:cNvSpPr/>
          <p:nvPr/>
        </p:nvSpPr>
        <p:spPr>
          <a:xfrm rot="-8493700" flipH="1">
            <a:off x="632054" y="4672905"/>
            <a:ext cx="72181" cy="60787"/>
          </a:xfrm>
          <a:custGeom>
            <a:avLst/>
            <a:gdLst/>
            <a:ahLst/>
            <a:cxnLst/>
            <a:rect l="l" t="t" r="r" b="b"/>
            <a:pathLst>
              <a:path w="494" h="416" extrusionOk="0">
                <a:moveTo>
                  <a:pt x="85" y="1"/>
                </a:moveTo>
                <a:cubicBezTo>
                  <a:pt x="59" y="117"/>
                  <a:pt x="27" y="228"/>
                  <a:pt x="1" y="344"/>
                </a:cubicBezTo>
                <a:cubicBezTo>
                  <a:pt x="92" y="377"/>
                  <a:pt x="189" y="416"/>
                  <a:pt x="280" y="403"/>
                </a:cubicBezTo>
                <a:cubicBezTo>
                  <a:pt x="377" y="396"/>
                  <a:pt x="474" y="325"/>
                  <a:pt x="487" y="228"/>
                </a:cubicBezTo>
                <a:cubicBezTo>
                  <a:pt x="494" y="130"/>
                  <a:pt x="377" y="40"/>
                  <a:pt x="299" y="91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23" name="Google Shape;3223;p35"/>
          <p:cNvSpPr/>
          <p:nvPr/>
        </p:nvSpPr>
        <p:spPr>
          <a:xfrm rot="-8493700" flipH="1">
            <a:off x="505359" y="4832925"/>
            <a:ext cx="34191" cy="68385"/>
          </a:xfrm>
          <a:custGeom>
            <a:avLst/>
            <a:gdLst/>
            <a:ahLst/>
            <a:cxnLst/>
            <a:rect l="l" t="t" r="r" b="b"/>
            <a:pathLst>
              <a:path w="234" h="468" extrusionOk="0">
                <a:moveTo>
                  <a:pt x="33" y="468"/>
                </a:moveTo>
                <a:cubicBezTo>
                  <a:pt x="0" y="312"/>
                  <a:pt x="13" y="143"/>
                  <a:pt x="85" y="1"/>
                </a:cubicBezTo>
                <a:cubicBezTo>
                  <a:pt x="169" y="33"/>
                  <a:pt x="234" y="124"/>
                  <a:pt x="227" y="221"/>
                </a:cubicBezTo>
                <a:cubicBezTo>
                  <a:pt x="227" y="312"/>
                  <a:pt x="156" y="396"/>
                  <a:pt x="65" y="42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24" name="Google Shape;3224;p35"/>
          <p:cNvSpPr/>
          <p:nvPr/>
        </p:nvSpPr>
        <p:spPr>
          <a:xfrm rot="-8493700" flipH="1">
            <a:off x="604585" y="4995275"/>
            <a:ext cx="61808" cy="60787"/>
          </a:xfrm>
          <a:custGeom>
            <a:avLst/>
            <a:gdLst/>
            <a:ahLst/>
            <a:cxnLst/>
            <a:rect l="l" t="t" r="r" b="b"/>
            <a:pathLst>
              <a:path w="423" h="416" extrusionOk="0">
                <a:moveTo>
                  <a:pt x="371" y="415"/>
                </a:moveTo>
                <a:cubicBezTo>
                  <a:pt x="280" y="337"/>
                  <a:pt x="118" y="350"/>
                  <a:pt x="59" y="246"/>
                </a:cubicBezTo>
                <a:cubicBezTo>
                  <a:pt x="1" y="130"/>
                  <a:pt x="163" y="0"/>
                  <a:pt x="280" y="52"/>
                </a:cubicBezTo>
                <a:cubicBezTo>
                  <a:pt x="397" y="110"/>
                  <a:pt x="422" y="272"/>
                  <a:pt x="364" y="389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25" name="Google Shape;3225;p35"/>
          <p:cNvSpPr/>
          <p:nvPr/>
        </p:nvSpPr>
        <p:spPr>
          <a:xfrm rot="-8493700" flipH="1">
            <a:off x="283775" y="5006284"/>
            <a:ext cx="58885" cy="47489"/>
          </a:xfrm>
          <a:custGeom>
            <a:avLst/>
            <a:gdLst/>
            <a:ahLst/>
            <a:cxnLst/>
            <a:rect l="l" t="t" r="r" b="b"/>
            <a:pathLst>
              <a:path w="403" h="325" extrusionOk="0">
                <a:moveTo>
                  <a:pt x="267" y="46"/>
                </a:moveTo>
                <a:cubicBezTo>
                  <a:pt x="176" y="110"/>
                  <a:pt x="92" y="175"/>
                  <a:pt x="1" y="234"/>
                </a:cubicBezTo>
                <a:cubicBezTo>
                  <a:pt x="72" y="311"/>
                  <a:pt x="195" y="324"/>
                  <a:pt x="280" y="273"/>
                </a:cubicBezTo>
                <a:cubicBezTo>
                  <a:pt x="364" y="221"/>
                  <a:pt x="403" y="104"/>
                  <a:pt x="371" y="7"/>
                </a:cubicBezTo>
                <a:lnTo>
                  <a:pt x="228" y="0"/>
                </a:ln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26" name="Google Shape;3226;p35"/>
          <p:cNvSpPr/>
          <p:nvPr/>
        </p:nvSpPr>
        <p:spPr>
          <a:xfrm rot="-8493700" flipH="1">
            <a:off x="367750" y="5059220"/>
            <a:ext cx="32292" cy="50265"/>
          </a:xfrm>
          <a:custGeom>
            <a:avLst/>
            <a:gdLst/>
            <a:ahLst/>
            <a:cxnLst/>
            <a:rect l="l" t="t" r="r" b="b"/>
            <a:pathLst>
              <a:path w="221" h="344" extrusionOk="0">
                <a:moveTo>
                  <a:pt x="59" y="305"/>
                </a:moveTo>
                <a:cubicBezTo>
                  <a:pt x="20" y="208"/>
                  <a:pt x="0" y="104"/>
                  <a:pt x="7" y="0"/>
                </a:cubicBezTo>
                <a:cubicBezTo>
                  <a:pt x="156" y="13"/>
                  <a:pt x="221" y="253"/>
                  <a:pt x="98" y="344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236474326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2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78" name="Google Shape;278;p6"/>
          <p:cNvGrpSpPr/>
          <p:nvPr/>
        </p:nvGrpSpPr>
        <p:grpSpPr>
          <a:xfrm rot="6683573" flipH="1">
            <a:off x="-7888530" y="-4123810"/>
            <a:ext cx="17504044" cy="8555571"/>
            <a:chOff x="-1468125" y="3375299"/>
            <a:chExt cx="13126639" cy="4588111"/>
          </a:xfrm>
        </p:grpSpPr>
        <p:grpSp>
          <p:nvGrpSpPr>
            <p:cNvPr id="279" name="Google Shape;279;p6"/>
            <p:cNvGrpSpPr/>
            <p:nvPr/>
          </p:nvGrpSpPr>
          <p:grpSpPr>
            <a:xfrm>
              <a:off x="-1468125" y="3375299"/>
              <a:ext cx="13126601" cy="2410835"/>
              <a:chOff x="2617050" y="4134125"/>
              <a:chExt cx="6970000" cy="1332100"/>
            </a:xfrm>
          </p:grpSpPr>
          <p:sp>
            <p:nvSpPr>
              <p:cNvPr id="280" name="Google Shape;280;p6"/>
              <p:cNvSpPr/>
              <p:nvPr/>
            </p:nvSpPr>
            <p:spPr>
              <a:xfrm>
                <a:off x="2617050" y="4329925"/>
                <a:ext cx="6970000" cy="1136300"/>
              </a:xfrm>
              <a:custGeom>
                <a:avLst/>
                <a:gdLst/>
                <a:ahLst/>
                <a:cxnLst/>
                <a:rect l="l" t="t" r="r" b="b"/>
                <a:pathLst>
                  <a:path w="278800" h="45452" extrusionOk="0">
                    <a:moveTo>
                      <a:pt x="165875" y="0"/>
                    </a:moveTo>
                    <a:cubicBezTo>
                      <a:pt x="154970" y="0"/>
                      <a:pt x="146990" y="3265"/>
                      <a:pt x="139400" y="6905"/>
                    </a:cubicBezTo>
                    <a:cubicBezTo>
                      <a:pt x="129595" y="11604"/>
                      <a:pt x="118244" y="18055"/>
                      <a:pt x="102202" y="18055"/>
                    </a:cubicBezTo>
                    <a:cubicBezTo>
                      <a:pt x="92574" y="18055"/>
                      <a:pt x="81257" y="15732"/>
                      <a:pt x="67570" y="9311"/>
                    </a:cubicBezTo>
                    <a:cubicBezTo>
                      <a:pt x="52912" y="2430"/>
                      <a:pt x="39134" y="371"/>
                      <a:pt x="27892" y="371"/>
                    </a:cubicBezTo>
                    <a:cubicBezTo>
                      <a:pt x="11127" y="371"/>
                      <a:pt x="1" y="4950"/>
                      <a:pt x="1" y="4950"/>
                    </a:cubicBezTo>
                    <a:lnTo>
                      <a:pt x="1" y="45452"/>
                    </a:lnTo>
                    <a:lnTo>
                      <a:pt x="278799" y="45452"/>
                    </a:lnTo>
                    <a:lnTo>
                      <a:pt x="278799" y="8910"/>
                    </a:lnTo>
                    <a:cubicBezTo>
                      <a:pt x="278799" y="8910"/>
                      <a:pt x="261746" y="18308"/>
                      <a:pt x="239090" y="18308"/>
                    </a:cubicBezTo>
                    <a:cubicBezTo>
                      <a:pt x="229133" y="18308"/>
                      <a:pt x="218093" y="16493"/>
                      <a:pt x="206944" y="11266"/>
                    </a:cubicBezTo>
                    <a:cubicBezTo>
                      <a:pt x="189184" y="2935"/>
                      <a:pt x="176215" y="0"/>
                      <a:pt x="16587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1" name="Google Shape;281;p6"/>
              <p:cNvSpPr/>
              <p:nvPr/>
            </p:nvSpPr>
            <p:spPr>
              <a:xfrm>
                <a:off x="2617050" y="4134125"/>
                <a:ext cx="6970000" cy="1332100"/>
              </a:xfrm>
              <a:custGeom>
                <a:avLst/>
                <a:gdLst/>
                <a:ahLst/>
                <a:cxnLst/>
                <a:rect l="l" t="t" r="r" b="b"/>
                <a:pathLst>
                  <a:path w="278800" h="53284" fill="none" extrusionOk="0">
                    <a:moveTo>
                      <a:pt x="1" y="12782"/>
                    </a:moveTo>
                    <a:cubicBezTo>
                      <a:pt x="1" y="12782"/>
                      <a:pt x="31054" y="0"/>
                      <a:pt x="67570" y="17143"/>
                    </a:cubicBezTo>
                    <a:cubicBezTo>
                      <a:pt x="104061" y="34261"/>
                      <a:pt x="123711" y="22256"/>
                      <a:pt x="139400" y="14737"/>
                    </a:cubicBezTo>
                    <a:cubicBezTo>
                      <a:pt x="154187" y="7645"/>
                      <a:pt x="170453" y="1980"/>
                      <a:pt x="206944" y="19098"/>
                    </a:cubicBezTo>
                    <a:cubicBezTo>
                      <a:pt x="243461" y="36216"/>
                      <a:pt x="278799" y="16742"/>
                      <a:pt x="278799" y="16742"/>
                    </a:cubicBezTo>
                    <a:lnTo>
                      <a:pt x="278799" y="53284"/>
                    </a:lnTo>
                    <a:lnTo>
                      <a:pt x="1" y="5328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82" name="Google Shape;282;p6"/>
            <p:cNvSpPr/>
            <p:nvPr/>
          </p:nvSpPr>
          <p:spPr>
            <a:xfrm>
              <a:off x="-1468125" y="4849000"/>
              <a:ext cx="13126639" cy="3114411"/>
            </a:xfrm>
            <a:custGeom>
              <a:avLst/>
              <a:gdLst/>
              <a:ahLst/>
              <a:cxnLst/>
              <a:rect l="l" t="t" r="r" b="b"/>
              <a:pathLst>
                <a:path w="285579" h="142781" extrusionOk="0">
                  <a:moveTo>
                    <a:pt x="0" y="142780"/>
                  </a:moveTo>
                  <a:lnTo>
                    <a:pt x="285579" y="142780"/>
                  </a:lnTo>
                  <a:lnTo>
                    <a:pt x="28557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83" name="Google Shape;283;p6"/>
          <p:cNvSpPr/>
          <p:nvPr/>
        </p:nvSpPr>
        <p:spPr>
          <a:xfrm rot="6715385" flipH="1">
            <a:off x="-8759485" y="-4171838"/>
            <a:ext cx="16102204" cy="8437011"/>
          </a:xfrm>
          <a:custGeom>
            <a:avLst/>
            <a:gdLst/>
            <a:ahLst/>
            <a:cxnLst/>
            <a:rect l="l" t="t" r="r" b="b"/>
            <a:pathLst>
              <a:path w="313885" h="184466" extrusionOk="0">
                <a:moveTo>
                  <a:pt x="186903" y="32588"/>
                </a:moveTo>
                <a:cubicBezTo>
                  <a:pt x="185661" y="32588"/>
                  <a:pt x="184432" y="32845"/>
                  <a:pt x="183424" y="33328"/>
                </a:cubicBezTo>
                <a:cubicBezTo>
                  <a:pt x="182824" y="33619"/>
                  <a:pt x="182224" y="34064"/>
                  <a:pt x="182070" y="34716"/>
                </a:cubicBezTo>
                <a:cubicBezTo>
                  <a:pt x="181847" y="35607"/>
                  <a:pt x="182601" y="36463"/>
                  <a:pt x="183458" y="36823"/>
                </a:cubicBezTo>
                <a:cubicBezTo>
                  <a:pt x="184093" y="37098"/>
                  <a:pt x="184787" y="37177"/>
                  <a:pt x="185487" y="37177"/>
                </a:cubicBezTo>
                <a:cubicBezTo>
                  <a:pt x="185921" y="37177"/>
                  <a:pt x="186356" y="37147"/>
                  <a:pt x="186782" y="37114"/>
                </a:cubicBezTo>
                <a:cubicBezTo>
                  <a:pt x="188495" y="36994"/>
                  <a:pt x="190192" y="36892"/>
                  <a:pt x="191888" y="36772"/>
                </a:cubicBezTo>
                <a:cubicBezTo>
                  <a:pt x="192111" y="36755"/>
                  <a:pt x="192316" y="36737"/>
                  <a:pt x="192488" y="36617"/>
                </a:cubicBezTo>
                <a:cubicBezTo>
                  <a:pt x="192933" y="36309"/>
                  <a:pt x="192762" y="35624"/>
                  <a:pt x="192471" y="35178"/>
                </a:cubicBezTo>
                <a:cubicBezTo>
                  <a:pt x="191343" y="33393"/>
                  <a:pt x="189103" y="32588"/>
                  <a:pt x="186903" y="32588"/>
                </a:cubicBezTo>
                <a:close/>
                <a:moveTo>
                  <a:pt x="165701" y="35269"/>
                </a:moveTo>
                <a:cubicBezTo>
                  <a:pt x="165577" y="35269"/>
                  <a:pt x="165453" y="35278"/>
                  <a:pt x="165330" y="35298"/>
                </a:cubicBezTo>
                <a:cubicBezTo>
                  <a:pt x="164713" y="35401"/>
                  <a:pt x="164113" y="35915"/>
                  <a:pt x="164147" y="36549"/>
                </a:cubicBezTo>
                <a:cubicBezTo>
                  <a:pt x="164199" y="37251"/>
                  <a:pt x="164970" y="37646"/>
                  <a:pt x="165655" y="37834"/>
                </a:cubicBezTo>
                <a:cubicBezTo>
                  <a:pt x="166384" y="38032"/>
                  <a:pt x="167089" y="38113"/>
                  <a:pt x="167786" y="38113"/>
                </a:cubicBezTo>
                <a:cubicBezTo>
                  <a:pt x="168958" y="38113"/>
                  <a:pt x="170107" y="37884"/>
                  <a:pt x="171310" y="37594"/>
                </a:cubicBezTo>
                <a:cubicBezTo>
                  <a:pt x="172029" y="37423"/>
                  <a:pt x="174394" y="37080"/>
                  <a:pt x="173383" y="36103"/>
                </a:cubicBezTo>
                <a:cubicBezTo>
                  <a:pt x="173209" y="35938"/>
                  <a:pt x="172847" y="35891"/>
                  <a:pt x="172452" y="35891"/>
                </a:cubicBezTo>
                <a:cubicBezTo>
                  <a:pt x="171948" y="35891"/>
                  <a:pt x="171392" y="35966"/>
                  <a:pt x="171104" y="35966"/>
                </a:cubicBezTo>
                <a:cubicBezTo>
                  <a:pt x="171031" y="35967"/>
                  <a:pt x="170958" y="35968"/>
                  <a:pt x="170885" y="35968"/>
                </a:cubicBezTo>
                <a:cubicBezTo>
                  <a:pt x="169639" y="35968"/>
                  <a:pt x="168394" y="35828"/>
                  <a:pt x="167180" y="35521"/>
                </a:cubicBezTo>
                <a:cubicBezTo>
                  <a:pt x="166700" y="35411"/>
                  <a:pt x="166199" y="35269"/>
                  <a:pt x="165701" y="35269"/>
                </a:cubicBezTo>
                <a:close/>
                <a:moveTo>
                  <a:pt x="313713" y="38948"/>
                </a:moveTo>
                <a:cubicBezTo>
                  <a:pt x="313713" y="38948"/>
                  <a:pt x="313713" y="38948"/>
                  <a:pt x="313713" y="38948"/>
                </a:cubicBezTo>
                <a:cubicBezTo>
                  <a:pt x="313713" y="38948"/>
                  <a:pt x="313713" y="38948"/>
                  <a:pt x="313713" y="38948"/>
                </a:cubicBezTo>
                <a:close/>
                <a:moveTo>
                  <a:pt x="241084" y="36326"/>
                </a:moveTo>
                <a:cubicBezTo>
                  <a:pt x="239935" y="36326"/>
                  <a:pt x="240277" y="38504"/>
                  <a:pt x="240550" y="39085"/>
                </a:cubicBezTo>
                <a:cubicBezTo>
                  <a:pt x="240635" y="39256"/>
                  <a:pt x="240772" y="39462"/>
                  <a:pt x="240978" y="39496"/>
                </a:cubicBezTo>
                <a:cubicBezTo>
                  <a:pt x="240997" y="39499"/>
                  <a:pt x="241016" y="39500"/>
                  <a:pt x="241035" y="39500"/>
                </a:cubicBezTo>
                <a:cubicBezTo>
                  <a:pt x="241250" y="39500"/>
                  <a:pt x="241434" y="39327"/>
                  <a:pt x="241561" y="39153"/>
                </a:cubicBezTo>
                <a:cubicBezTo>
                  <a:pt x="242023" y="38519"/>
                  <a:pt x="242109" y="37628"/>
                  <a:pt x="241800" y="36909"/>
                </a:cubicBezTo>
                <a:cubicBezTo>
                  <a:pt x="241663" y="36617"/>
                  <a:pt x="241423" y="36326"/>
                  <a:pt x="241098" y="36326"/>
                </a:cubicBezTo>
                <a:cubicBezTo>
                  <a:pt x="241093" y="36326"/>
                  <a:pt x="241089" y="36326"/>
                  <a:pt x="241084" y="36326"/>
                </a:cubicBezTo>
                <a:close/>
                <a:moveTo>
                  <a:pt x="245592" y="36203"/>
                </a:moveTo>
                <a:cubicBezTo>
                  <a:pt x="242312" y="36203"/>
                  <a:pt x="242535" y="42279"/>
                  <a:pt x="242983" y="44054"/>
                </a:cubicBezTo>
                <a:cubicBezTo>
                  <a:pt x="243120" y="44551"/>
                  <a:pt x="243360" y="45099"/>
                  <a:pt x="243891" y="45305"/>
                </a:cubicBezTo>
                <a:cubicBezTo>
                  <a:pt x="244007" y="45344"/>
                  <a:pt x="244125" y="45362"/>
                  <a:pt x="244243" y="45362"/>
                </a:cubicBezTo>
                <a:cubicBezTo>
                  <a:pt x="244785" y="45362"/>
                  <a:pt x="245330" y="44982"/>
                  <a:pt x="245724" y="44602"/>
                </a:cubicBezTo>
                <a:cubicBezTo>
                  <a:pt x="246667" y="43677"/>
                  <a:pt x="247420" y="42597"/>
                  <a:pt x="247917" y="41432"/>
                </a:cubicBezTo>
                <a:cubicBezTo>
                  <a:pt x="248329" y="40438"/>
                  <a:pt x="248586" y="39342"/>
                  <a:pt x="248294" y="38314"/>
                </a:cubicBezTo>
                <a:cubicBezTo>
                  <a:pt x="248003" y="37286"/>
                  <a:pt x="247095" y="36360"/>
                  <a:pt x="245930" y="36223"/>
                </a:cubicBezTo>
                <a:cubicBezTo>
                  <a:pt x="245813" y="36210"/>
                  <a:pt x="245700" y="36203"/>
                  <a:pt x="245592" y="36203"/>
                </a:cubicBezTo>
                <a:close/>
                <a:moveTo>
                  <a:pt x="119637" y="55954"/>
                </a:moveTo>
                <a:cubicBezTo>
                  <a:pt x="118727" y="55954"/>
                  <a:pt x="117589" y="56186"/>
                  <a:pt x="117045" y="56253"/>
                </a:cubicBezTo>
                <a:cubicBezTo>
                  <a:pt x="116121" y="56363"/>
                  <a:pt x="115185" y="56437"/>
                  <a:pt x="114247" y="56437"/>
                </a:cubicBezTo>
                <a:cubicBezTo>
                  <a:pt x="113569" y="56437"/>
                  <a:pt x="112889" y="56398"/>
                  <a:pt x="112213" y="56305"/>
                </a:cubicBezTo>
                <a:cubicBezTo>
                  <a:pt x="111410" y="56200"/>
                  <a:pt x="110598" y="56003"/>
                  <a:pt x="109790" y="56003"/>
                </a:cubicBezTo>
                <a:cubicBezTo>
                  <a:pt x="109546" y="56003"/>
                  <a:pt x="109303" y="56021"/>
                  <a:pt x="109060" y="56065"/>
                </a:cubicBezTo>
                <a:cubicBezTo>
                  <a:pt x="107998" y="56236"/>
                  <a:pt x="106953" y="57042"/>
                  <a:pt x="106953" y="58104"/>
                </a:cubicBezTo>
                <a:cubicBezTo>
                  <a:pt x="106953" y="58875"/>
                  <a:pt x="107518" y="59577"/>
                  <a:pt x="108204" y="59937"/>
                </a:cubicBezTo>
                <a:cubicBezTo>
                  <a:pt x="108889" y="60280"/>
                  <a:pt x="109694" y="60366"/>
                  <a:pt x="110465" y="60383"/>
                </a:cubicBezTo>
                <a:cubicBezTo>
                  <a:pt x="110665" y="60390"/>
                  <a:pt x="110864" y="60393"/>
                  <a:pt x="111063" y="60393"/>
                </a:cubicBezTo>
                <a:cubicBezTo>
                  <a:pt x="113370" y="60393"/>
                  <a:pt x="115605" y="59942"/>
                  <a:pt x="117782" y="59200"/>
                </a:cubicBezTo>
                <a:cubicBezTo>
                  <a:pt x="118553" y="58926"/>
                  <a:pt x="119684" y="58652"/>
                  <a:pt x="120232" y="58001"/>
                </a:cubicBezTo>
                <a:cubicBezTo>
                  <a:pt x="121616" y="56346"/>
                  <a:pt x="120818" y="55954"/>
                  <a:pt x="119637" y="55954"/>
                </a:cubicBezTo>
                <a:close/>
                <a:moveTo>
                  <a:pt x="91544" y="65004"/>
                </a:moveTo>
                <a:cubicBezTo>
                  <a:pt x="91762" y="65004"/>
                  <a:pt x="91982" y="65092"/>
                  <a:pt x="92183" y="65180"/>
                </a:cubicBezTo>
                <a:lnTo>
                  <a:pt x="100733" y="68813"/>
                </a:lnTo>
                <a:cubicBezTo>
                  <a:pt x="101281" y="69036"/>
                  <a:pt x="101881" y="69310"/>
                  <a:pt x="102087" y="69875"/>
                </a:cubicBezTo>
                <a:cubicBezTo>
                  <a:pt x="102309" y="70406"/>
                  <a:pt x="102070" y="71023"/>
                  <a:pt x="101658" y="71434"/>
                </a:cubicBezTo>
                <a:cubicBezTo>
                  <a:pt x="101247" y="71828"/>
                  <a:pt x="100699" y="72051"/>
                  <a:pt x="100168" y="72240"/>
                </a:cubicBezTo>
                <a:cubicBezTo>
                  <a:pt x="99100" y="72596"/>
                  <a:pt x="97958" y="72863"/>
                  <a:pt x="96839" y="72863"/>
                </a:cubicBezTo>
                <a:cubicBezTo>
                  <a:pt x="96180" y="72863"/>
                  <a:pt x="95530" y="72770"/>
                  <a:pt x="94907" y="72548"/>
                </a:cubicBezTo>
                <a:cubicBezTo>
                  <a:pt x="93417" y="72017"/>
                  <a:pt x="91875" y="70818"/>
                  <a:pt x="91361" y="69275"/>
                </a:cubicBezTo>
                <a:cubicBezTo>
                  <a:pt x="91121" y="68539"/>
                  <a:pt x="90504" y="65352"/>
                  <a:pt x="91309" y="65043"/>
                </a:cubicBezTo>
                <a:cubicBezTo>
                  <a:pt x="91387" y="65016"/>
                  <a:pt x="91465" y="65004"/>
                  <a:pt x="91544" y="65004"/>
                </a:cubicBezTo>
                <a:close/>
                <a:moveTo>
                  <a:pt x="107475" y="69269"/>
                </a:moveTo>
                <a:cubicBezTo>
                  <a:pt x="107772" y="69269"/>
                  <a:pt x="108062" y="69293"/>
                  <a:pt x="108341" y="69344"/>
                </a:cubicBezTo>
                <a:cubicBezTo>
                  <a:pt x="108820" y="69430"/>
                  <a:pt x="109369" y="69652"/>
                  <a:pt x="109472" y="70132"/>
                </a:cubicBezTo>
                <a:cubicBezTo>
                  <a:pt x="109574" y="70629"/>
                  <a:pt x="109146" y="71075"/>
                  <a:pt x="108735" y="71383"/>
                </a:cubicBezTo>
                <a:cubicBezTo>
                  <a:pt x="107827" y="72085"/>
                  <a:pt x="106867" y="72719"/>
                  <a:pt x="105873" y="73268"/>
                </a:cubicBezTo>
                <a:cubicBezTo>
                  <a:pt x="105359" y="73542"/>
                  <a:pt x="104811" y="73816"/>
                  <a:pt x="104228" y="73850"/>
                </a:cubicBezTo>
                <a:cubicBezTo>
                  <a:pt x="104178" y="73853"/>
                  <a:pt x="104130" y="73854"/>
                  <a:pt x="104082" y="73854"/>
                </a:cubicBezTo>
                <a:cubicBezTo>
                  <a:pt x="102354" y="73854"/>
                  <a:pt x="102555" y="72058"/>
                  <a:pt x="103372" y="71057"/>
                </a:cubicBezTo>
                <a:cubicBezTo>
                  <a:pt x="104303" y="69912"/>
                  <a:pt x="105964" y="69269"/>
                  <a:pt x="107475" y="69269"/>
                </a:cubicBezTo>
                <a:close/>
                <a:moveTo>
                  <a:pt x="194964" y="0"/>
                </a:moveTo>
                <a:cubicBezTo>
                  <a:pt x="176009" y="0"/>
                  <a:pt x="157059" y="5766"/>
                  <a:pt x="141838" y="17050"/>
                </a:cubicBezTo>
                <a:cubicBezTo>
                  <a:pt x="137401" y="20340"/>
                  <a:pt x="133237" y="24109"/>
                  <a:pt x="128319" y="26697"/>
                </a:cubicBezTo>
                <a:cubicBezTo>
                  <a:pt x="126210" y="27806"/>
                  <a:pt x="123759" y="28229"/>
                  <a:pt x="121263" y="28229"/>
                </a:cubicBezTo>
                <a:cubicBezTo>
                  <a:pt x="118632" y="28229"/>
                  <a:pt x="115950" y="27758"/>
                  <a:pt x="113567" y="27125"/>
                </a:cubicBezTo>
                <a:cubicBezTo>
                  <a:pt x="113009" y="26979"/>
                  <a:pt x="112398" y="26828"/>
                  <a:pt x="111827" y="26828"/>
                </a:cubicBezTo>
                <a:cubicBezTo>
                  <a:pt x="111327" y="26828"/>
                  <a:pt x="110858" y="26943"/>
                  <a:pt x="110483" y="27279"/>
                </a:cubicBezTo>
                <a:cubicBezTo>
                  <a:pt x="109489" y="28205"/>
                  <a:pt x="110123" y="29901"/>
                  <a:pt x="111048" y="30912"/>
                </a:cubicBezTo>
                <a:cubicBezTo>
                  <a:pt x="111956" y="31923"/>
                  <a:pt x="113173" y="32899"/>
                  <a:pt x="113207" y="34270"/>
                </a:cubicBezTo>
                <a:cubicBezTo>
                  <a:pt x="113258" y="35692"/>
                  <a:pt x="111888" y="36840"/>
                  <a:pt x="110465" y="37012"/>
                </a:cubicBezTo>
                <a:cubicBezTo>
                  <a:pt x="110318" y="37028"/>
                  <a:pt x="110172" y="37035"/>
                  <a:pt x="110025" y="37035"/>
                </a:cubicBezTo>
                <a:cubicBezTo>
                  <a:pt x="108772" y="37035"/>
                  <a:pt x="107545" y="36472"/>
                  <a:pt x="106456" y="35812"/>
                </a:cubicBezTo>
                <a:cubicBezTo>
                  <a:pt x="102772" y="33550"/>
                  <a:pt x="99979" y="29884"/>
                  <a:pt x="98780" y="25720"/>
                </a:cubicBezTo>
                <a:cubicBezTo>
                  <a:pt x="97426" y="21025"/>
                  <a:pt x="97717" y="15234"/>
                  <a:pt x="93794" y="12338"/>
                </a:cubicBezTo>
                <a:cubicBezTo>
                  <a:pt x="92425" y="11330"/>
                  <a:pt x="90755" y="10892"/>
                  <a:pt x="89054" y="10892"/>
                </a:cubicBezTo>
                <a:cubicBezTo>
                  <a:pt x="87689" y="10892"/>
                  <a:pt x="86304" y="11174"/>
                  <a:pt x="85038" y="11670"/>
                </a:cubicBezTo>
                <a:cubicBezTo>
                  <a:pt x="82194" y="12784"/>
                  <a:pt x="79966" y="15268"/>
                  <a:pt x="77653" y="17256"/>
                </a:cubicBezTo>
                <a:cubicBezTo>
                  <a:pt x="82862" y="18232"/>
                  <a:pt x="87026" y="22105"/>
                  <a:pt x="90435" y="26148"/>
                </a:cubicBezTo>
                <a:cubicBezTo>
                  <a:pt x="94770" y="31289"/>
                  <a:pt x="98711" y="37320"/>
                  <a:pt x="105308" y="39736"/>
                </a:cubicBezTo>
                <a:cubicBezTo>
                  <a:pt x="108011" y="40726"/>
                  <a:pt x="110831" y="41161"/>
                  <a:pt x="113678" y="41161"/>
                </a:cubicBezTo>
                <a:cubicBezTo>
                  <a:pt x="119404" y="41161"/>
                  <a:pt x="125237" y="39404"/>
                  <a:pt x="130444" y="36874"/>
                </a:cubicBezTo>
                <a:cubicBezTo>
                  <a:pt x="138257" y="33105"/>
                  <a:pt x="145163" y="27708"/>
                  <a:pt x="152787" y="23578"/>
                </a:cubicBezTo>
                <a:cubicBezTo>
                  <a:pt x="161671" y="18754"/>
                  <a:pt x="171739" y="15691"/>
                  <a:pt x="181795" y="15691"/>
                </a:cubicBezTo>
                <a:cubicBezTo>
                  <a:pt x="184598" y="15691"/>
                  <a:pt x="187400" y="15929"/>
                  <a:pt x="190175" y="16433"/>
                </a:cubicBezTo>
                <a:cubicBezTo>
                  <a:pt x="202888" y="18729"/>
                  <a:pt x="214797" y="27262"/>
                  <a:pt x="219269" y="39393"/>
                </a:cubicBezTo>
                <a:cubicBezTo>
                  <a:pt x="222490" y="48097"/>
                  <a:pt x="221736" y="57693"/>
                  <a:pt x="222627" y="66945"/>
                </a:cubicBezTo>
                <a:cubicBezTo>
                  <a:pt x="223518" y="76198"/>
                  <a:pt x="226808" y="86238"/>
                  <a:pt x="234981" y="90659"/>
                </a:cubicBezTo>
                <a:cubicBezTo>
                  <a:pt x="238802" y="92570"/>
                  <a:pt x="242921" y="93393"/>
                  <a:pt x="247073" y="93393"/>
                </a:cubicBezTo>
                <a:cubicBezTo>
                  <a:pt x="252715" y="93393"/>
                  <a:pt x="258417" y="91873"/>
                  <a:pt x="263510" y="89494"/>
                </a:cubicBezTo>
                <a:cubicBezTo>
                  <a:pt x="267982" y="87404"/>
                  <a:pt x="272214" y="84594"/>
                  <a:pt x="275812" y="81184"/>
                </a:cubicBezTo>
                <a:cubicBezTo>
                  <a:pt x="276960" y="80087"/>
                  <a:pt x="279873" y="77688"/>
                  <a:pt x="279188" y="75769"/>
                </a:cubicBezTo>
                <a:cubicBezTo>
                  <a:pt x="278840" y="74816"/>
                  <a:pt x="278303" y="74518"/>
                  <a:pt x="277680" y="74518"/>
                </a:cubicBezTo>
                <a:cubicBezTo>
                  <a:pt x="276647" y="74518"/>
                  <a:pt x="275379" y="75336"/>
                  <a:pt x="274351" y="75336"/>
                </a:cubicBezTo>
                <a:cubicBezTo>
                  <a:pt x="273984" y="75336"/>
                  <a:pt x="273647" y="75231"/>
                  <a:pt x="273362" y="74947"/>
                </a:cubicBezTo>
                <a:cubicBezTo>
                  <a:pt x="272608" y="74210"/>
                  <a:pt x="273276" y="72942"/>
                  <a:pt x="273996" y="72171"/>
                </a:cubicBezTo>
                <a:cubicBezTo>
                  <a:pt x="283831" y="61839"/>
                  <a:pt x="299852" y="55825"/>
                  <a:pt x="313885" y="55260"/>
                </a:cubicBezTo>
                <a:cubicBezTo>
                  <a:pt x="313559" y="53683"/>
                  <a:pt x="313079" y="52004"/>
                  <a:pt x="312720" y="50342"/>
                </a:cubicBezTo>
                <a:cubicBezTo>
                  <a:pt x="312463" y="49108"/>
                  <a:pt x="312274" y="47892"/>
                  <a:pt x="312257" y="46727"/>
                </a:cubicBezTo>
                <a:cubicBezTo>
                  <a:pt x="312257" y="46042"/>
                  <a:pt x="313180" y="38948"/>
                  <a:pt x="313711" y="38948"/>
                </a:cubicBezTo>
                <a:cubicBezTo>
                  <a:pt x="313712" y="38948"/>
                  <a:pt x="313713" y="38948"/>
                  <a:pt x="313713" y="38948"/>
                </a:cubicBezTo>
                <a:lnTo>
                  <a:pt x="313713" y="38948"/>
                </a:lnTo>
                <a:cubicBezTo>
                  <a:pt x="312991" y="38925"/>
                  <a:pt x="312268" y="38913"/>
                  <a:pt x="311545" y="38913"/>
                </a:cubicBezTo>
                <a:cubicBezTo>
                  <a:pt x="302581" y="38913"/>
                  <a:pt x="293613" y="40677"/>
                  <a:pt x="285305" y="44054"/>
                </a:cubicBezTo>
                <a:cubicBezTo>
                  <a:pt x="278725" y="46744"/>
                  <a:pt x="272591" y="50428"/>
                  <a:pt x="266063" y="53255"/>
                </a:cubicBezTo>
                <a:cubicBezTo>
                  <a:pt x="260682" y="55585"/>
                  <a:pt x="254871" y="57345"/>
                  <a:pt x="249052" y="57345"/>
                </a:cubicBezTo>
                <a:cubicBezTo>
                  <a:pt x="247810" y="57345"/>
                  <a:pt x="246568" y="57265"/>
                  <a:pt x="245330" y="57093"/>
                </a:cubicBezTo>
                <a:cubicBezTo>
                  <a:pt x="244772" y="57020"/>
                  <a:pt x="244194" y="56927"/>
                  <a:pt x="243630" y="56927"/>
                </a:cubicBezTo>
                <a:cubicBezTo>
                  <a:pt x="243139" y="56927"/>
                  <a:pt x="242658" y="56997"/>
                  <a:pt x="242212" y="57213"/>
                </a:cubicBezTo>
                <a:cubicBezTo>
                  <a:pt x="239761" y="58412"/>
                  <a:pt x="242623" y="64272"/>
                  <a:pt x="242640" y="66277"/>
                </a:cubicBezTo>
                <a:cubicBezTo>
                  <a:pt x="242657" y="68316"/>
                  <a:pt x="241955" y="70475"/>
                  <a:pt x="240310" y="71674"/>
                </a:cubicBezTo>
                <a:cubicBezTo>
                  <a:pt x="239441" y="72295"/>
                  <a:pt x="238402" y="72573"/>
                  <a:pt x="237338" y="72573"/>
                </a:cubicBezTo>
                <a:cubicBezTo>
                  <a:pt x="235905" y="72573"/>
                  <a:pt x="234428" y="72067"/>
                  <a:pt x="233267" y="71212"/>
                </a:cubicBezTo>
                <a:cubicBezTo>
                  <a:pt x="231246" y="69721"/>
                  <a:pt x="230012" y="67408"/>
                  <a:pt x="229087" y="65060"/>
                </a:cubicBezTo>
                <a:cubicBezTo>
                  <a:pt x="225694" y="56408"/>
                  <a:pt x="225934" y="46384"/>
                  <a:pt x="229738" y="37903"/>
                </a:cubicBezTo>
                <a:cubicBezTo>
                  <a:pt x="230920" y="35264"/>
                  <a:pt x="232959" y="32145"/>
                  <a:pt x="235581" y="30758"/>
                </a:cubicBezTo>
                <a:cubicBezTo>
                  <a:pt x="236502" y="30266"/>
                  <a:pt x="237563" y="29990"/>
                  <a:pt x="238607" y="29990"/>
                </a:cubicBezTo>
                <a:cubicBezTo>
                  <a:pt x="239601" y="29990"/>
                  <a:pt x="240579" y="30240"/>
                  <a:pt x="241406" y="30792"/>
                </a:cubicBezTo>
                <a:cubicBezTo>
                  <a:pt x="242398" y="31470"/>
                  <a:pt x="243279" y="32578"/>
                  <a:pt x="244463" y="32578"/>
                </a:cubicBezTo>
                <a:cubicBezTo>
                  <a:pt x="244506" y="32578"/>
                  <a:pt x="244549" y="32577"/>
                  <a:pt x="244593" y="32574"/>
                </a:cubicBezTo>
                <a:cubicBezTo>
                  <a:pt x="245416" y="32522"/>
                  <a:pt x="246118" y="31871"/>
                  <a:pt x="246444" y="31100"/>
                </a:cubicBezTo>
                <a:cubicBezTo>
                  <a:pt x="246769" y="30346"/>
                  <a:pt x="246804" y="29490"/>
                  <a:pt x="246769" y="28650"/>
                </a:cubicBezTo>
                <a:cubicBezTo>
                  <a:pt x="246529" y="22413"/>
                  <a:pt x="243377" y="16862"/>
                  <a:pt x="238870" y="12698"/>
                </a:cubicBezTo>
                <a:cubicBezTo>
                  <a:pt x="234878" y="8997"/>
                  <a:pt x="229806" y="6701"/>
                  <a:pt x="224666" y="4936"/>
                </a:cubicBezTo>
                <a:cubicBezTo>
                  <a:pt x="215138" y="1633"/>
                  <a:pt x="205050" y="0"/>
                  <a:pt x="194964" y="0"/>
                </a:cubicBezTo>
                <a:close/>
                <a:moveTo>
                  <a:pt x="191845" y="39245"/>
                </a:moveTo>
                <a:cubicBezTo>
                  <a:pt x="190976" y="39245"/>
                  <a:pt x="190117" y="39387"/>
                  <a:pt x="189318" y="39736"/>
                </a:cubicBezTo>
                <a:cubicBezTo>
                  <a:pt x="187724" y="40438"/>
                  <a:pt x="186473" y="42152"/>
                  <a:pt x="186748" y="43882"/>
                </a:cubicBezTo>
                <a:cubicBezTo>
                  <a:pt x="187245" y="47087"/>
                  <a:pt x="191048" y="46607"/>
                  <a:pt x="193019" y="48629"/>
                </a:cubicBezTo>
                <a:cubicBezTo>
                  <a:pt x="194201" y="49845"/>
                  <a:pt x="195024" y="51353"/>
                  <a:pt x="195795" y="52861"/>
                </a:cubicBezTo>
                <a:cubicBezTo>
                  <a:pt x="196154" y="53563"/>
                  <a:pt x="196531" y="54300"/>
                  <a:pt x="197165" y="54746"/>
                </a:cubicBezTo>
                <a:cubicBezTo>
                  <a:pt x="197486" y="54965"/>
                  <a:pt x="197889" y="55093"/>
                  <a:pt x="198275" y="55093"/>
                </a:cubicBezTo>
                <a:cubicBezTo>
                  <a:pt x="198674" y="55093"/>
                  <a:pt x="199055" y="54956"/>
                  <a:pt x="199307" y="54643"/>
                </a:cubicBezTo>
                <a:cubicBezTo>
                  <a:pt x="199821" y="54026"/>
                  <a:pt x="199564" y="53101"/>
                  <a:pt x="199393" y="52312"/>
                </a:cubicBezTo>
                <a:cubicBezTo>
                  <a:pt x="199204" y="51507"/>
                  <a:pt x="199239" y="50462"/>
                  <a:pt x="199993" y="50154"/>
                </a:cubicBezTo>
                <a:cubicBezTo>
                  <a:pt x="200122" y="50101"/>
                  <a:pt x="200254" y="50078"/>
                  <a:pt x="200386" y="50078"/>
                </a:cubicBezTo>
                <a:cubicBezTo>
                  <a:pt x="200817" y="50078"/>
                  <a:pt x="201254" y="50320"/>
                  <a:pt x="201620" y="50582"/>
                </a:cubicBezTo>
                <a:cubicBezTo>
                  <a:pt x="204088" y="52432"/>
                  <a:pt x="205270" y="55928"/>
                  <a:pt x="204585" y="58926"/>
                </a:cubicBezTo>
                <a:cubicBezTo>
                  <a:pt x="204208" y="60554"/>
                  <a:pt x="203334" y="62011"/>
                  <a:pt x="202803" y="63587"/>
                </a:cubicBezTo>
                <a:cubicBezTo>
                  <a:pt x="202374" y="64838"/>
                  <a:pt x="202169" y="66123"/>
                  <a:pt x="202117" y="67425"/>
                </a:cubicBezTo>
                <a:cubicBezTo>
                  <a:pt x="202032" y="69241"/>
                  <a:pt x="202203" y="71075"/>
                  <a:pt x="202408" y="72857"/>
                </a:cubicBezTo>
                <a:cubicBezTo>
                  <a:pt x="202717" y="75786"/>
                  <a:pt x="202546" y="78836"/>
                  <a:pt x="202974" y="81715"/>
                </a:cubicBezTo>
                <a:cubicBezTo>
                  <a:pt x="203659" y="86358"/>
                  <a:pt x="205081" y="91910"/>
                  <a:pt x="209622" y="94206"/>
                </a:cubicBezTo>
                <a:cubicBezTo>
                  <a:pt x="210122" y="94456"/>
                  <a:pt x="210699" y="94658"/>
                  <a:pt x="211246" y="94658"/>
                </a:cubicBezTo>
                <a:cubicBezTo>
                  <a:pt x="211561" y="94658"/>
                  <a:pt x="211866" y="94591"/>
                  <a:pt x="212141" y="94429"/>
                </a:cubicBezTo>
                <a:cubicBezTo>
                  <a:pt x="213443" y="93658"/>
                  <a:pt x="212963" y="91704"/>
                  <a:pt x="212449" y="90299"/>
                </a:cubicBezTo>
                <a:cubicBezTo>
                  <a:pt x="210239" y="84337"/>
                  <a:pt x="210016" y="77860"/>
                  <a:pt x="209828" y="71520"/>
                </a:cubicBezTo>
                <a:cubicBezTo>
                  <a:pt x="209639" y="65163"/>
                  <a:pt x="209434" y="58686"/>
                  <a:pt x="207275" y="52724"/>
                </a:cubicBezTo>
                <a:cubicBezTo>
                  <a:pt x="205116" y="46744"/>
                  <a:pt x="200609" y="41261"/>
                  <a:pt x="194475" y="39616"/>
                </a:cubicBezTo>
                <a:cubicBezTo>
                  <a:pt x="193621" y="39392"/>
                  <a:pt x="192727" y="39245"/>
                  <a:pt x="191845" y="39245"/>
                </a:cubicBezTo>
                <a:close/>
                <a:moveTo>
                  <a:pt x="226066" y="97655"/>
                </a:moveTo>
                <a:cubicBezTo>
                  <a:pt x="225971" y="97655"/>
                  <a:pt x="225875" y="97659"/>
                  <a:pt x="225780" y="97667"/>
                </a:cubicBezTo>
                <a:cubicBezTo>
                  <a:pt x="224358" y="97787"/>
                  <a:pt x="223107" y="98712"/>
                  <a:pt x="221685" y="98764"/>
                </a:cubicBezTo>
                <a:cubicBezTo>
                  <a:pt x="221633" y="98766"/>
                  <a:pt x="221581" y="98767"/>
                  <a:pt x="221530" y="98767"/>
                </a:cubicBezTo>
                <a:cubicBezTo>
                  <a:pt x="220388" y="98767"/>
                  <a:pt x="219303" y="98241"/>
                  <a:pt x="218172" y="98061"/>
                </a:cubicBezTo>
                <a:cubicBezTo>
                  <a:pt x="217824" y="98001"/>
                  <a:pt x="217516" y="97973"/>
                  <a:pt x="217247" y="97973"/>
                </a:cubicBezTo>
                <a:cubicBezTo>
                  <a:pt x="214369" y="97973"/>
                  <a:pt x="215847" y="101179"/>
                  <a:pt x="217555" y="102636"/>
                </a:cubicBezTo>
                <a:cubicBezTo>
                  <a:pt x="219434" y="104260"/>
                  <a:pt x="222066" y="105188"/>
                  <a:pt x="224574" y="105188"/>
                </a:cubicBezTo>
                <a:cubicBezTo>
                  <a:pt x="224765" y="105188"/>
                  <a:pt x="224956" y="105183"/>
                  <a:pt x="225146" y="105172"/>
                </a:cubicBezTo>
                <a:cubicBezTo>
                  <a:pt x="227853" y="105035"/>
                  <a:pt x="230749" y="103236"/>
                  <a:pt x="229566" y="100066"/>
                </a:cubicBezTo>
                <a:cubicBezTo>
                  <a:pt x="229035" y="98648"/>
                  <a:pt x="227564" y="97655"/>
                  <a:pt x="226066" y="97655"/>
                </a:cubicBezTo>
                <a:close/>
                <a:moveTo>
                  <a:pt x="174177" y="95468"/>
                </a:moveTo>
                <a:cubicBezTo>
                  <a:pt x="174231" y="95468"/>
                  <a:pt x="174287" y="95475"/>
                  <a:pt x="174342" y="95491"/>
                </a:cubicBezTo>
                <a:cubicBezTo>
                  <a:pt x="174736" y="95628"/>
                  <a:pt x="174839" y="96142"/>
                  <a:pt x="174856" y="96553"/>
                </a:cubicBezTo>
                <a:cubicBezTo>
                  <a:pt x="175096" y="101882"/>
                  <a:pt x="173074" y="107022"/>
                  <a:pt x="172526" y="112283"/>
                </a:cubicBezTo>
                <a:cubicBezTo>
                  <a:pt x="172286" y="114613"/>
                  <a:pt x="171909" y="117954"/>
                  <a:pt x="172646" y="120164"/>
                </a:cubicBezTo>
                <a:cubicBezTo>
                  <a:pt x="172835" y="120747"/>
                  <a:pt x="172869" y="121535"/>
                  <a:pt x="172338" y="121844"/>
                </a:cubicBezTo>
                <a:cubicBezTo>
                  <a:pt x="172221" y="121908"/>
                  <a:pt x="172092" y="121936"/>
                  <a:pt x="171961" y="121936"/>
                </a:cubicBezTo>
                <a:cubicBezTo>
                  <a:pt x="171707" y="121936"/>
                  <a:pt x="171444" y="121830"/>
                  <a:pt x="171241" y="121672"/>
                </a:cubicBezTo>
                <a:cubicBezTo>
                  <a:pt x="169648" y="120404"/>
                  <a:pt x="169168" y="115692"/>
                  <a:pt x="168979" y="113808"/>
                </a:cubicBezTo>
                <a:cubicBezTo>
                  <a:pt x="168928" y="113362"/>
                  <a:pt x="168859" y="112865"/>
                  <a:pt x="168482" y="112608"/>
                </a:cubicBezTo>
                <a:cubicBezTo>
                  <a:pt x="168351" y="112524"/>
                  <a:pt x="168204" y="112487"/>
                  <a:pt x="168053" y="112487"/>
                </a:cubicBezTo>
                <a:cubicBezTo>
                  <a:pt x="167714" y="112487"/>
                  <a:pt x="167360" y="112678"/>
                  <a:pt x="167146" y="112951"/>
                </a:cubicBezTo>
                <a:cubicBezTo>
                  <a:pt x="166746" y="113445"/>
                  <a:pt x="166548" y="114334"/>
                  <a:pt x="166087" y="114334"/>
                </a:cubicBezTo>
                <a:cubicBezTo>
                  <a:pt x="165876" y="114334"/>
                  <a:pt x="165610" y="114148"/>
                  <a:pt x="165244" y="113653"/>
                </a:cubicBezTo>
                <a:cubicBezTo>
                  <a:pt x="164661" y="112848"/>
                  <a:pt x="164593" y="111700"/>
                  <a:pt x="164799" y="110483"/>
                </a:cubicBezTo>
                <a:cubicBezTo>
                  <a:pt x="165175" y="108342"/>
                  <a:pt x="166461" y="105977"/>
                  <a:pt x="167369" y="104778"/>
                </a:cubicBezTo>
                <a:cubicBezTo>
                  <a:pt x="168739" y="103013"/>
                  <a:pt x="170333" y="102208"/>
                  <a:pt x="171241" y="99963"/>
                </a:cubicBezTo>
                <a:cubicBezTo>
                  <a:pt x="171824" y="98541"/>
                  <a:pt x="172320" y="97033"/>
                  <a:pt x="173383" y="95902"/>
                </a:cubicBezTo>
                <a:cubicBezTo>
                  <a:pt x="173600" y="95685"/>
                  <a:pt x="173878" y="95468"/>
                  <a:pt x="174177" y="95468"/>
                </a:cubicBezTo>
                <a:close/>
                <a:moveTo>
                  <a:pt x="130119" y="120018"/>
                </a:moveTo>
                <a:cubicBezTo>
                  <a:pt x="129263" y="120018"/>
                  <a:pt x="128338" y="120505"/>
                  <a:pt x="128148" y="121330"/>
                </a:cubicBezTo>
                <a:cubicBezTo>
                  <a:pt x="127977" y="122135"/>
                  <a:pt x="128474" y="122923"/>
                  <a:pt x="129090" y="123471"/>
                </a:cubicBezTo>
                <a:cubicBezTo>
                  <a:pt x="130307" y="124585"/>
                  <a:pt x="131952" y="125099"/>
                  <a:pt x="133528" y="125579"/>
                </a:cubicBezTo>
                <a:cubicBezTo>
                  <a:pt x="133766" y="125658"/>
                  <a:pt x="134021" y="125726"/>
                  <a:pt x="134264" y="125726"/>
                </a:cubicBezTo>
                <a:cubicBezTo>
                  <a:pt x="134440" y="125726"/>
                  <a:pt x="134610" y="125690"/>
                  <a:pt x="134762" y="125596"/>
                </a:cubicBezTo>
                <a:cubicBezTo>
                  <a:pt x="135088" y="125373"/>
                  <a:pt x="135173" y="124928"/>
                  <a:pt x="135156" y="124534"/>
                </a:cubicBezTo>
                <a:cubicBezTo>
                  <a:pt x="135070" y="122495"/>
                  <a:pt x="132243" y="120199"/>
                  <a:pt x="130324" y="120027"/>
                </a:cubicBezTo>
                <a:cubicBezTo>
                  <a:pt x="130257" y="120021"/>
                  <a:pt x="130188" y="120018"/>
                  <a:pt x="130119" y="120018"/>
                </a:cubicBezTo>
                <a:close/>
                <a:moveTo>
                  <a:pt x="210840" y="136685"/>
                </a:moveTo>
                <a:cubicBezTo>
                  <a:pt x="211675" y="136685"/>
                  <a:pt x="212561" y="136915"/>
                  <a:pt x="213083" y="137247"/>
                </a:cubicBezTo>
                <a:cubicBezTo>
                  <a:pt x="214334" y="138035"/>
                  <a:pt x="215328" y="139218"/>
                  <a:pt x="215876" y="140588"/>
                </a:cubicBezTo>
                <a:cubicBezTo>
                  <a:pt x="216047" y="141017"/>
                  <a:pt x="216167" y="141565"/>
                  <a:pt x="215859" y="141908"/>
                </a:cubicBezTo>
                <a:cubicBezTo>
                  <a:pt x="215678" y="142121"/>
                  <a:pt x="215398" y="142188"/>
                  <a:pt x="215105" y="142188"/>
                </a:cubicBezTo>
                <a:cubicBezTo>
                  <a:pt x="214926" y="142188"/>
                  <a:pt x="214743" y="142163"/>
                  <a:pt x="214574" y="142131"/>
                </a:cubicBezTo>
                <a:cubicBezTo>
                  <a:pt x="212998" y="141805"/>
                  <a:pt x="209399" y="140537"/>
                  <a:pt x="208868" y="138755"/>
                </a:cubicBezTo>
                <a:cubicBezTo>
                  <a:pt x="208412" y="137222"/>
                  <a:pt x="209565" y="136685"/>
                  <a:pt x="210840" y="136685"/>
                </a:cubicBezTo>
                <a:close/>
                <a:moveTo>
                  <a:pt x="70904" y="145048"/>
                </a:moveTo>
                <a:cubicBezTo>
                  <a:pt x="70526" y="145048"/>
                  <a:pt x="70145" y="145110"/>
                  <a:pt x="69771" y="145180"/>
                </a:cubicBezTo>
                <a:lnTo>
                  <a:pt x="59611" y="146808"/>
                </a:lnTo>
                <a:cubicBezTo>
                  <a:pt x="58171" y="147048"/>
                  <a:pt x="55841" y="147785"/>
                  <a:pt x="56372" y="149772"/>
                </a:cubicBezTo>
                <a:cubicBezTo>
                  <a:pt x="56749" y="151143"/>
                  <a:pt x="58428" y="151246"/>
                  <a:pt x="59611" y="151383"/>
                </a:cubicBezTo>
                <a:cubicBezTo>
                  <a:pt x="60218" y="151445"/>
                  <a:pt x="60828" y="151475"/>
                  <a:pt x="61437" y="151475"/>
                </a:cubicBezTo>
                <a:cubicBezTo>
                  <a:pt x="64905" y="151475"/>
                  <a:pt x="68365" y="150490"/>
                  <a:pt x="71279" y="148624"/>
                </a:cubicBezTo>
                <a:cubicBezTo>
                  <a:pt x="72187" y="148042"/>
                  <a:pt x="73147" y="147048"/>
                  <a:pt x="72753" y="146037"/>
                </a:cubicBezTo>
                <a:cubicBezTo>
                  <a:pt x="72547" y="145523"/>
                  <a:pt x="71999" y="145198"/>
                  <a:pt x="71433" y="145095"/>
                </a:cubicBezTo>
                <a:cubicBezTo>
                  <a:pt x="71258" y="145062"/>
                  <a:pt x="71082" y="145048"/>
                  <a:pt x="70904" y="145048"/>
                </a:cubicBezTo>
                <a:close/>
                <a:moveTo>
                  <a:pt x="12493" y="120351"/>
                </a:moveTo>
                <a:cubicBezTo>
                  <a:pt x="12291" y="120351"/>
                  <a:pt x="12090" y="120363"/>
                  <a:pt x="11891" y="120387"/>
                </a:cubicBezTo>
                <a:cubicBezTo>
                  <a:pt x="7522" y="120935"/>
                  <a:pt x="6682" y="127841"/>
                  <a:pt x="6922" y="131199"/>
                </a:cubicBezTo>
                <a:cubicBezTo>
                  <a:pt x="6991" y="132124"/>
                  <a:pt x="7162" y="133067"/>
                  <a:pt x="7676" y="133820"/>
                </a:cubicBezTo>
                <a:cubicBezTo>
                  <a:pt x="8670" y="135225"/>
                  <a:pt x="10555" y="135568"/>
                  <a:pt x="12217" y="136048"/>
                </a:cubicBezTo>
                <a:cubicBezTo>
                  <a:pt x="15284" y="136939"/>
                  <a:pt x="18111" y="138704"/>
                  <a:pt x="20236" y="141085"/>
                </a:cubicBezTo>
                <a:cubicBezTo>
                  <a:pt x="22532" y="143638"/>
                  <a:pt x="24005" y="146808"/>
                  <a:pt x="25890" y="149687"/>
                </a:cubicBezTo>
                <a:cubicBezTo>
                  <a:pt x="29035" y="154461"/>
                  <a:pt x="33741" y="158185"/>
                  <a:pt x="39353" y="158185"/>
                </a:cubicBezTo>
                <a:cubicBezTo>
                  <a:pt x="40468" y="158185"/>
                  <a:pt x="41620" y="158038"/>
                  <a:pt x="42802" y="157723"/>
                </a:cubicBezTo>
                <a:cubicBezTo>
                  <a:pt x="43624" y="157517"/>
                  <a:pt x="44532" y="157072"/>
                  <a:pt x="44652" y="156249"/>
                </a:cubicBezTo>
                <a:cubicBezTo>
                  <a:pt x="44738" y="155650"/>
                  <a:pt x="44378" y="155101"/>
                  <a:pt x="44310" y="154519"/>
                </a:cubicBezTo>
                <a:cubicBezTo>
                  <a:pt x="44155" y="153388"/>
                  <a:pt x="45081" y="152377"/>
                  <a:pt x="46074" y="151863"/>
                </a:cubicBezTo>
                <a:cubicBezTo>
                  <a:pt x="47085" y="151332"/>
                  <a:pt x="48233" y="151092"/>
                  <a:pt x="49193" y="150492"/>
                </a:cubicBezTo>
                <a:cubicBezTo>
                  <a:pt x="50152" y="149892"/>
                  <a:pt x="50923" y="148727"/>
                  <a:pt x="50546" y="147648"/>
                </a:cubicBezTo>
                <a:cubicBezTo>
                  <a:pt x="50032" y="146226"/>
                  <a:pt x="48113" y="146140"/>
                  <a:pt x="46606" y="146037"/>
                </a:cubicBezTo>
                <a:cubicBezTo>
                  <a:pt x="43504" y="145814"/>
                  <a:pt x="40506" y="144409"/>
                  <a:pt x="38347" y="142165"/>
                </a:cubicBezTo>
                <a:cubicBezTo>
                  <a:pt x="37632" y="141408"/>
                  <a:pt x="36711" y="140491"/>
                  <a:pt x="35772" y="140491"/>
                </a:cubicBezTo>
                <a:cubicBezTo>
                  <a:pt x="35562" y="140491"/>
                  <a:pt x="35352" y="140537"/>
                  <a:pt x="35143" y="140640"/>
                </a:cubicBezTo>
                <a:cubicBezTo>
                  <a:pt x="34440" y="140983"/>
                  <a:pt x="34166" y="141925"/>
                  <a:pt x="34337" y="142696"/>
                </a:cubicBezTo>
                <a:cubicBezTo>
                  <a:pt x="34509" y="143467"/>
                  <a:pt x="35006" y="144135"/>
                  <a:pt x="35485" y="144752"/>
                </a:cubicBezTo>
                <a:cubicBezTo>
                  <a:pt x="36393" y="145934"/>
                  <a:pt x="37302" y="147100"/>
                  <a:pt x="38210" y="148265"/>
                </a:cubicBezTo>
                <a:cubicBezTo>
                  <a:pt x="38741" y="148967"/>
                  <a:pt x="39957" y="150081"/>
                  <a:pt x="38398" y="150321"/>
                </a:cubicBezTo>
                <a:cubicBezTo>
                  <a:pt x="38176" y="150355"/>
                  <a:pt x="37958" y="150372"/>
                  <a:pt x="37742" y="150372"/>
                </a:cubicBezTo>
                <a:cubicBezTo>
                  <a:pt x="33674" y="150372"/>
                  <a:pt x="30849" y="144446"/>
                  <a:pt x="29694" y="141257"/>
                </a:cubicBezTo>
                <a:cubicBezTo>
                  <a:pt x="28769" y="138738"/>
                  <a:pt x="28135" y="136099"/>
                  <a:pt x="27072" y="133632"/>
                </a:cubicBezTo>
                <a:cubicBezTo>
                  <a:pt x="26044" y="131199"/>
                  <a:pt x="24588" y="128937"/>
                  <a:pt x="22823" y="126967"/>
                </a:cubicBezTo>
                <a:cubicBezTo>
                  <a:pt x="20579" y="124446"/>
                  <a:pt x="16266" y="120351"/>
                  <a:pt x="12493" y="120351"/>
                </a:cubicBezTo>
                <a:close/>
                <a:moveTo>
                  <a:pt x="107624" y="145462"/>
                </a:moveTo>
                <a:cubicBezTo>
                  <a:pt x="106768" y="145462"/>
                  <a:pt x="106234" y="145893"/>
                  <a:pt x="106679" y="147219"/>
                </a:cubicBezTo>
                <a:cubicBezTo>
                  <a:pt x="106936" y="147973"/>
                  <a:pt x="107553" y="148539"/>
                  <a:pt x="108101" y="149121"/>
                </a:cubicBezTo>
                <a:cubicBezTo>
                  <a:pt x="109146" y="150252"/>
                  <a:pt x="109968" y="151606"/>
                  <a:pt x="110500" y="153045"/>
                </a:cubicBezTo>
                <a:cubicBezTo>
                  <a:pt x="111134" y="154776"/>
                  <a:pt x="111356" y="156643"/>
                  <a:pt x="112110" y="158305"/>
                </a:cubicBezTo>
                <a:cubicBezTo>
                  <a:pt x="112679" y="159590"/>
                  <a:pt x="114578" y="161719"/>
                  <a:pt x="116103" y="161719"/>
                </a:cubicBezTo>
                <a:cubicBezTo>
                  <a:pt x="116369" y="161719"/>
                  <a:pt x="116623" y="161654"/>
                  <a:pt x="116857" y="161509"/>
                </a:cubicBezTo>
                <a:cubicBezTo>
                  <a:pt x="117114" y="161355"/>
                  <a:pt x="117336" y="161115"/>
                  <a:pt x="117525" y="160756"/>
                </a:cubicBezTo>
                <a:cubicBezTo>
                  <a:pt x="118810" y="158408"/>
                  <a:pt x="117148" y="153799"/>
                  <a:pt x="115966" y="151726"/>
                </a:cubicBezTo>
                <a:cubicBezTo>
                  <a:pt x="114869" y="149790"/>
                  <a:pt x="113207" y="147973"/>
                  <a:pt x="111339" y="146757"/>
                </a:cubicBezTo>
                <a:cubicBezTo>
                  <a:pt x="110724" y="146344"/>
                  <a:pt x="108846" y="145462"/>
                  <a:pt x="107624" y="145462"/>
                </a:cubicBezTo>
                <a:close/>
                <a:moveTo>
                  <a:pt x="18259" y="22189"/>
                </a:moveTo>
                <a:cubicBezTo>
                  <a:pt x="12122" y="22189"/>
                  <a:pt x="5996" y="23792"/>
                  <a:pt x="754" y="27142"/>
                </a:cubicBezTo>
                <a:cubicBezTo>
                  <a:pt x="1508" y="32642"/>
                  <a:pt x="720" y="37543"/>
                  <a:pt x="0" y="43060"/>
                </a:cubicBezTo>
                <a:cubicBezTo>
                  <a:pt x="9955" y="41227"/>
                  <a:pt x="19653" y="40267"/>
                  <a:pt x="29728" y="39325"/>
                </a:cubicBezTo>
                <a:cubicBezTo>
                  <a:pt x="31744" y="39135"/>
                  <a:pt x="34037" y="38850"/>
                  <a:pt x="36296" y="38850"/>
                </a:cubicBezTo>
                <a:cubicBezTo>
                  <a:pt x="39126" y="38850"/>
                  <a:pt x="41903" y="39297"/>
                  <a:pt x="44018" y="40935"/>
                </a:cubicBezTo>
                <a:cubicBezTo>
                  <a:pt x="47531" y="43660"/>
                  <a:pt x="49793" y="48046"/>
                  <a:pt x="49724" y="52501"/>
                </a:cubicBezTo>
                <a:cubicBezTo>
                  <a:pt x="49707" y="53409"/>
                  <a:pt x="49501" y="54471"/>
                  <a:pt x="48696" y="54883"/>
                </a:cubicBezTo>
                <a:cubicBezTo>
                  <a:pt x="48474" y="54997"/>
                  <a:pt x="48258" y="55047"/>
                  <a:pt x="48045" y="55047"/>
                </a:cubicBezTo>
                <a:cubicBezTo>
                  <a:pt x="46759" y="55047"/>
                  <a:pt x="45598" y="53223"/>
                  <a:pt x="44172" y="52724"/>
                </a:cubicBezTo>
                <a:cubicBezTo>
                  <a:pt x="43922" y="52633"/>
                  <a:pt x="43672" y="52592"/>
                  <a:pt x="43427" y="52592"/>
                </a:cubicBezTo>
                <a:cubicBezTo>
                  <a:pt x="41625" y="52592"/>
                  <a:pt x="40075" y="54854"/>
                  <a:pt x="40437" y="56785"/>
                </a:cubicBezTo>
                <a:cubicBezTo>
                  <a:pt x="40831" y="58961"/>
                  <a:pt x="42682" y="60554"/>
                  <a:pt x="44464" y="61908"/>
                </a:cubicBezTo>
                <a:cubicBezTo>
                  <a:pt x="47514" y="64238"/>
                  <a:pt x="50684" y="66431"/>
                  <a:pt x="53956" y="68453"/>
                </a:cubicBezTo>
                <a:cubicBezTo>
                  <a:pt x="56321" y="69909"/>
                  <a:pt x="59696" y="71075"/>
                  <a:pt x="61410" y="73336"/>
                </a:cubicBezTo>
                <a:cubicBezTo>
                  <a:pt x="62712" y="75015"/>
                  <a:pt x="63157" y="77534"/>
                  <a:pt x="64048" y="79453"/>
                </a:cubicBezTo>
                <a:cubicBezTo>
                  <a:pt x="65436" y="82469"/>
                  <a:pt x="66995" y="85502"/>
                  <a:pt x="69326" y="87918"/>
                </a:cubicBezTo>
                <a:cubicBezTo>
                  <a:pt x="72564" y="91242"/>
                  <a:pt x="77105" y="93144"/>
                  <a:pt x="81714" y="93640"/>
                </a:cubicBezTo>
                <a:cubicBezTo>
                  <a:pt x="82858" y="93765"/>
                  <a:pt x="83996" y="93824"/>
                  <a:pt x="85125" y="93824"/>
                </a:cubicBezTo>
                <a:cubicBezTo>
                  <a:pt x="96781" y="93824"/>
                  <a:pt x="107567" y="87454"/>
                  <a:pt x="115846" y="79659"/>
                </a:cubicBezTo>
                <a:cubicBezTo>
                  <a:pt x="121586" y="74244"/>
                  <a:pt x="126880" y="68247"/>
                  <a:pt x="133443" y="63844"/>
                </a:cubicBezTo>
                <a:cubicBezTo>
                  <a:pt x="138474" y="60445"/>
                  <a:pt x="144498" y="58050"/>
                  <a:pt x="150480" y="58050"/>
                </a:cubicBezTo>
                <a:cubicBezTo>
                  <a:pt x="152279" y="58050"/>
                  <a:pt x="154074" y="58266"/>
                  <a:pt x="155837" y="58738"/>
                </a:cubicBezTo>
                <a:cubicBezTo>
                  <a:pt x="159812" y="59800"/>
                  <a:pt x="164079" y="63535"/>
                  <a:pt x="166872" y="66500"/>
                </a:cubicBezTo>
                <a:cubicBezTo>
                  <a:pt x="170282" y="70132"/>
                  <a:pt x="172646" y="74758"/>
                  <a:pt x="173451" y="79693"/>
                </a:cubicBezTo>
                <a:cubicBezTo>
                  <a:pt x="174291" y="84936"/>
                  <a:pt x="173349" y="90402"/>
                  <a:pt x="170950" y="95131"/>
                </a:cubicBezTo>
                <a:cubicBezTo>
                  <a:pt x="168482" y="99980"/>
                  <a:pt x="163651" y="103938"/>
                  <a:pt x="162503" y="109455"/>
                </a:cubicBezTo>
                <a:cubicBezTo>
                  <a:pt x="161389" y="114767"/>
                  <a:pt x="164901" y="121981"/>
                  <a:pt x="167249" y="126658"/>
                </a:cubicBezTo>
                <a:cubicBezTo>
                  <a:pt x="171926" y="136048"/>
                  <a:pt x="177941" y="145814"/>
                  <a:pt x="187159" y="151349"/>
                </a:cubicBezTo>
                <a:cubicBezTo>
                  <a:pt x="190500" y="153336"/>
                  <a:pt x="194150" y="154844"/>
                  <a:pt x="197954" y="155701"/>
                </a:cubicBezTo>
                <a:cubicBezTo>
                  <a:pt x="198882" y="155915"/>
                  <a:pt x="199783" y="155997"/>
                  <a:pt x="200670" y="155997"/>
                </a:cubicBezTo>
                <a:cubicBezTo>
                  <a:pt x="203554" y="155997"/>
                  <a:pt x="206281" y="155131"/>
                  <a:pt x="209248" y="155131"/>
                </a:cubicBezTo>
                <a:cubicBezTo>
                  <a:pt x="209597" y="155131"/>
                  <a:pt x="209950" y="155143"/>
                  <a:pt x="210307" y="155170"/>
                </a:cubicBezTo>
                <a:cubicBezTo>
                  <a:pt x="213049" y="155393"/>
                  <a:pt x="215585" y="156712"/>
                  <a:pt x="218018" y="157997"/>
                </a:cubicBezTo>
                <a:cubicBezTo>
                  <a:pt x="222119" y="160180"/>
                  <a:pt x="225383" y="162576"/>
                  <a:pt x="229824" y="162576"/>
                </a:cubicBezTo>
                <a:cubicBezTo>
                  <a:pt x="230263" y="162576"/>
                  <a:pt x="230713" y="162553"/>
                  <a:pt x="231177" y="162503"/>
                </a:cubicBezTo>
                <a:cubicBezTo>
                  <a:pt x="235820" y="162006"/>
                  <a:pt x="240173" y="161424"/>
                  <a:pt x="244542" y="159693"/>
                </a:cubicBezTo>
                <a:cubicBezTo>
                  <a:pt x="253041" y="156335"/>
                  <a:pt x="260477" y="150149"/>
                  <a:pt x="265035" y="142216"/>
                </a:cubicBezTo>
                <a:cubicBezTo>
                  <a:pt x="269181" y="135037"/>
                  <a:pt x="271049" y="126812"/>
                  <a:pt x="273311" y="118845"/>
                </a:cubicBezTo>
                <a:cubicBezTo>
                  <a:pt x="275589" y="110878"/>
                  <a:pt x="278485" y="102790"/>
                  <a:pt x="284174" y="96759"/>
                </a:cubicBezTo>
                <a:cubicBezTo>
                  <a:pt x="288386" y="92319"/>
                  <a:pt x="294484" y="89289"/>
                  <a:pt x="300462" y="89289"/>
                </a:cubicBezTo>
                <a:cubicBezTo>
                  <a:pt x="302583" y="89289"/>
                  <a:pt x="304688" y="89671"/>
                  <a:pt x="306688" y="90505"/>
                </a:cubicBezTo>
                <a:cubicBezTo>
                  <a:pt x="305917" y="90179"/>
                  <a:pt x="306620" y="84594"/>
                  <a:pt x="306089" y="83668"/>
                </a:cubicBezTo>
                <a:cubicBezTo>
                  <a:pt x="305530" y="82670"/>
                  <a:pt x="304622" y="82438"/>
                  <a:pt x="303613" y="82438"/>
                </a:cubicBezTo>
                <a:cubicBezTo>
                  <a:pt x="303012" y="82438"/>
                  <a:pt x="302374" y="82520"/>
                  <a:pt x="301754" y="82572"/>
                </a:cubicBezTo>
                <a:cubicBezTo>
                  <a:pt x="297504" y="82897"/>
                  <a:pt x="293443" y="84354"/>
                  <a:pt x="289742" y="86444"/>
                </a:cubicBezTo>
                <a:cubicBezTo>
                  <a:pt x="282118" y="90762"/>
                  <a:pt x="276035" y="97581"/>
                  <a:pt x="271015" y="104641"/>
                </a:cubicBezTo>
                <a:cubicBezTo>
                  <a:pt x="262704" y="116361"/>
                  <a:pt x="255165" y="129811"/>
                  <a:pt x="242160" y="135894"/>
                </a:cubicBezTo>
                <a:cubicBezTo>
                  <a:pt x="237639" y="138007"/>
                  <a:pt x="232962" y="139243"/>
                  <a:pt x="228369" y="139243"/>
                </a:cubicBezTo>
                <a:cubicBezTo>
                  <a:pt x="223354" y="139243"/>
                  <a:pt x="218439" y="137768"/>
                  <a:pt x="213940" y="134352"/>
                </a:cubicBezTo>
                <a:cubicBezTo>
                  <a:pt x="210890" y="132038"/>
                  <a:pt x="208234" y="129211"/>
                  <a:pt x="205081" y="127035"/>
                </a:cubicBezTo>
                <a:cubicBezTo>
                  <a:pt x="204605" y="126714"/>
                  <a:pt x="204004" y="126400"/>
                  <a:pt x="203458" y="126400"/>
                </a:cubicBezTo>
                <a:cubicBezTo>
                  <a:pt x="203218" y="126400"/>
                  <a:pt x="202989" y="126461"/>
                  <a:pt x="202785" y="126607"/>
                </a:cubicBezTo>
                <a:cubicBezTo>
                  <a:pt x="202083" y="127104"/>
                  <a:pt x="202237" y="128166"/>
                  <a:pt x="202443" y="128989"/>
                </a:cubicBezTo>
                <a:cubicBezTo>
                  <a:pt x="203025" y="131199"/>
                  <a:pt x="204550" y="134232"/>
                  <a:pt x="201535" y="135088"/>
                </a:cubicBezTo>
                <a:cubicBezTo>
                  <a:pt x="201211" y="135180"/>
                  <a:pt x="200885" y="135222"/>
                  <a:pt x="200561" y="135222"/>
                </a:cubicBezTo>
                <a:cubicBezTo>
                  <a:pt x="198154" y="135222"/>
                  <a:pt x="195783" y="132914"/>
                  <a:pt x="194304" y="131404"/>
                </a:cubicBezTo>
                <a:cubicBezTo>
                  <a:pt x="190534" y="127584"/>
                  <a:pt x="186919" y="123351"/>
                  <a:pt x="185377" y="118211"/>
                </a:cubicBezTo>
                <a:cubicBezTo>
                  <a:pt x="184931" y="116738"/>
                  <a:pt x="184674" y="115144"/>
                  <a:pt x="185188" y="113705"/>
                </a:cubicBezTo>
                <a:cubicBezTo>
                  <a:pt x="185652" y="112391"/>
                  <a:pt x="186910" y="111300"/>
                  <a:pt x="188246" y="111300"/>
                </a:cubicBezTo>
                <a:cubicBezTo>
                  <a:pt x="188392" y="111300"/>
                  <a:pt x="188538" y="111313"/>
                  <a:pt x="188684" y="111340"/>
                </a:cubicBezTo>
                <a:cubicBezTo>
                  <a:pt x="189215" y="111443"/>
                  <a:pt x="189712" y="111717"/>
                  <a:pt x="190243" y="111786"/>
                </a:cubicBezTo>
                <a:cubicBezTo>
                  <a:pt x="190349" y="111800"/>
                  <a:pt x="190454" y="111807"/>
                  <a:pt x="190556" y="111807"/>
                </a:cubicBezTo>
                <a:cubicBezTo>
                  <a:pt x="192493" y="111807"/>
                  <a:pt x="193649" y="109262"/>
                  <a:pt x="193567" y="107211"/>
                </a:cubicBezTo>
                <a:cubicBezTo>
                  <a:pt x="193207" y="97667"/>
                  <a:pt x="197200" y="88414"/>
                  <a:pt x="196891" y="78768"/>
                </a:cubicBezTo>
                <a:cubicBezTo>
                  <a:pt x="196480" y="66226"/>
                  <a:pt x="187587" y="55911"/>
                  <a:pt x="176518" y="50942"/>
                </a:cubicBezTo>
                <a:cubicBezTo>
                  <a:pt x="170810" y="48373"/>
                  <a:pt x="163349" y="47793"/>
                  <a:pt x="156874" y="47793"/>
                </a:cubicBezTo>
                <a:cubicBezTo>
                  <a:pt x="155964" y="47793"/>
                  <a:pt x="155073" y="47804"/>
                  <a:pt x="154209" y="47823"/>
                </a:cubicBezTo>
                <a:cubicBezTo>
                  <a:pt x="146825" y="47995"/>
                  <a:pt x="139457" y="49314"/>
                  <a:pt x="132500" y="51781"/>
                </a:cubicBezTo>
                <a:cubicBezTo>
                  <a:pt x="129570" y="52809"/>
                  <a:pt x="126315" y="54557"/>
                  <a:pt x="125921" y="57624"/>
                </a:cubicBezTo>
                <a:cubicBezTo>
                  <a:pt x="125818" y="58567"/>
                  <a:pt x="125989" y="59526"/>
                  <a:pt x="125835" y="60468"/>
                </a:cubicBezTo>
                <a:cubicBezTo>
                  <a:pt x="125561" y="62062"/>
                  <a:pt x="124310" y="63347"/>
                  <a:pt x="122871" y="64084"/>
                </a:cubicBezTo>
                <a:cubicBezTo>
                  <a:pt x="119012" y="66040"/>
                  <a:pt x="114165" y="66985"/>
                  <a:pt x="109333" y="66985"/>
                </a:cubicBezTo>
                <a:cubicBezTo>
                  <a:pt x="104724" y="66985"/>
                  <a:pt x="100129" y="66125"/>
                  <a:pt x="96415" y="64461"/>
                </a:cubicBezTo>
                <a:cubicBezTo>
                  <a:pt x="89476" y="61342"/>
                  <a:pt x="83770" y="55054"/>
                  <a:pt x="76214" y="54317"/>
                </a:cubicBezTo>
                <a:cubicBezTo>
                  <a:pt x="75676" y="54265"/>
                  <a:pt x="75137" y="54243"/>
                  <a:pt x="74596" y="54243"/>
                </a:cubicBezTo>
                <a:cubicBezTo>
                  <a:pt x="71170" y="54243"/>
                  <a:pt x="67692" y="55142"/>
                  <a:pt x="64318" y="55142"/>
                </a:cubicBezTo>
                <a:cubicBezTo>
                  <a:pt x="62945" y="55142"/>
                  <a:pt x="61590" y="54993"/>
                  <a:pt x="60262" y="54574"/>
                </a:cubicBezTo>
                <a:cubicBezTo>
                  <a:pt x="53048" y="52295"/>
                  <a:pt x="50546" y="43643"/>
                  <a:pt x="46571" y="37200"/>
                </a:cubicBezTo>
                <a:cubicBezTo>
                  <a:pt x="40602" y="27484"/>
                  <a:pt x="29414" y="22189"/>
                  <a:pt x="18259" y="22189"/>
                </a:cubicBezTo>
                <a:close/>
                <a:moveTo>
                  <a:pt x="121624" y="151807"/>
                </a:moveTo>
                <a:cubicBezTo>
                  <a:pt x="121377" y="151807"/>
                  <a:pt x="121134" y="151866"/>
                  <a:pt x="120917" y="152000"/>
                </a:cubicBezTo>
                <a:cubicBezTo>
                  <a:pt x="118210" y="153611"/>
                  <a:pt x="122048" y="161852"/>
                  <a:pt x="123196" y="163548"/>
                </a:cubicBezTo>
                <a:cubicBezTo>
                  <a:pt x="124790" y="165913"/>
                  <a:pt x="127394" y="167746"/>
                  <a:pt x="130256" y="167781"/>
                </a:cubicBezTo>
                <a:cubicBezTo>
                  <a:pt x="130287" y="167781"/>
                  <a:pt x="130319" y="167782"/>
                  <a:pt x="130352" y="167782"/>
                </a:cubicBezTo>
                <a:cubicBezTo>
                  <a:pt x="131048" y="167782"/>
                  <a:pt x="131831" y="167599"/>
                  <a:pt x="132192" y="167010"/>
                </a:cubicBezTo>
                <a:cubicBezTo>
                  <a:pt x="132483" y="166496"/>
                  <a:pt x="132380" y="165827"/>
                  <a:pt x="132089" y="165313"/>
                </a:cubicBezTo>
                <a:cubicBezTo>
                  <a:pt x="131798" y="164799"/>
                  <a:pt x="131335" y="164405"/>
                  <a:pt x="130890" y="164011"/>
                </a:cubicBezTo>
                <a:cubicBezTo>
                  <a:pt x="127977" y="161390"/>
                  <a:pt x="125664" y="158100"/>
                  <a:pt x="124173" y="154484"/>
                </a:cubicBezTo>
                <a:cubicBezTo>
                  <a:pt x="123864" y="153765"/>
                  <a:pt x="123590" y="152994"/>
                  <a:pt x="123042" y="152445"/>
                </a:cubicBezTo>
                <a:cubicBezTo>
                  <a:pt x="122672" y="152064"/>
                  <a:pt x="122138" y="151807"/>
                  <a:pt x="121624" y="151807"/>
                </a:cubicBezTo>
                <a:close/>
                <a:moveTo>
                  <a:pt x="12537" y="55280"/>
                </a:moveTo>
                <a:cubicBezTo>
                  <a:pt x="11158" y="55280"/>
                  <a:pt x="9778" y="55396"/>
                  <a:pt x="8413" y="55637"/>
                </a:cubicBezTo>
                <a:cubicBezTo>
                  <a:pt x="8584" y="62268"/>
                  <a:pt x="7762" y="68641"/>
                  <a:pt x="7248" y="75255"/>
                </a:cubicBezTo>
                <a:cubicBezTo>
                  <a:pt x="7059" y="77706"/>
                  <a:pt x="11429" y="77757"/>
                  <a:pt x="12782" y="77997"/>
                </a:cubicBezTo>
                <a:cubicBezTo>
                  <a:pt x="15507" y="78477"/>
                  <a:pt x="18334" y="80121"/>
                  <a:pt x="20064" y="82298"/>
                </a:cubicBezTo>
                <a:cubicBezTo>
                  <a:pt x="21298" y="83857"/>
                  <a:pt x="22069" y="85793"/>
                  <a:pt x="23457" y="87232"/>
                </a:cubicBezTo>
                <a:cubicBezTo>
                  <a:pt x="23964" y="87764"/>
                  <a:pt x="25753" y="88577"/>
                  <a:pt x="27033" y="88577"/>
                </a:cubicBezTo>
                <a:cubicBezTo>
                  <a:pt x="27484" y="88577"/>
                  <a:pt x="27872" y="88476"/>
                  <a:pt x="28118" y="88226"/>
                </a:cubicBezTo>
                <a:cubicBezTo>
                  <a:pt x="29018" y="87343"/>
                  <a:pt x="26584" y="83530"/>
                  <a:pt x="29562" y="83530"/>
                </a:cubicBezTo>
                <a:cubicBezTo>
                  <a:pt x="29589" y="83530"/>
                  <a:pt x="29615" y="83531"/>
                  <a:pt x="29643" y="83531"/>
                </a:cubicBezTo>
                <a:cubicBezTo>
                  <a:pt x="30328" y="83531"/>
                  <a:pt x="30876" y="84028"/>
                  <a:pt x="31373" y="84474"/>
                </a:cubicBezTo>
                <a:cubicBezTo>
                  <a:pt x="34800" y="87626"/>
                  <a:pt x="37799" y="89648"/>
                  <a:pt x="38141" y="94566"/>
                </a:cubicBezTo>
                <a:cubicBezTo>
                  <a:pt x="38244" y="96005"/>
                  <a:pt x="38655" y="97633"/>
                  <a:pt x="38432" y="99038"/>
                </a:cubicBezTo>
                <a:cubicBezTo>
                  <a:pt x="38261" y="100032"/>
                  <a:pt x="37644" y="101008"/>
                  <a:pt x="36668" y="101299"/>
                </a:cubicBezTo>
                <a:cubicBezTo>
                  <a:pt x="35965" y="101522"/>
                  <a:pt x="35194" y="101334"/>
                  <a:pt x="34474" y="101522"/>
                </a:cubicBezTo>
                <a:cubicBezTo>
                  <a:pt x="31630" y="102259"/>
                  <a:pt x="35245" y="112128"/>
                  <a:pt x="36188" y="113859"/>
                </a:cubicBezTo>
                <a:cubicBezTo>
                  <a:pt x="39049" y="119102"/>
                  <a:pt x="44155" y="124911"/>
                  <a:pt x="49347" y="127892"/>
                </a:cubicBezTo>
                <a:cubicBezTo>
                  <a:pt x="54197" y="130702"/>
                  <a:pt x="59789" y="131954"/>
                  <a:pt x="65414" y="131954"/>
                </a:cubicBezTo>
                <a:cubicBezTo>
                  <a:pt x="68294" y="131954"/>
                  <a:pt x="71184" y="131625"/>
                  <a:pt x="73986" y="131010"/>
                </a:cubicBezTo>
                <a:cubicBezTo>
                  <a:pt x="82262" y="129194"/>
                  <a:pt x="89870" y="125065"/>
                  <a:pt x="96792" y="120164"/>
                </a:cubicBezTo>
                <a:cubicBezTo>
                  <a:pt x="101744" y="116669"/>
                  <a:pt x="106405" y="112762"/>
                  <a:pt x="111682" y="109798"/>
                </a:cubicBezTo>
                <a:cubicBezTo>
                  <a:pt x="116187" y="107276"/>
                  <a:pt x="121249" y="105461"/>
                  <a:pt x="126364" y="105461"/>
                </a:cubicBezTo>
                <a:cubicBezTo>
                  <a:pt x="127261" y="105461"/>
                  <a:pt x="128159" y="105517"/>
                  <a:pt x="129056" y="105634"/>
                </a:cubicBezTo>
                <a:cubicBezTo>
                  <a:pt x="135396" y="106491"/>
                  <a:pt x="139303" y="110364"/>
                  <a:pt x="142233" y="115795"/>
                </a:cubicBezTo>
                <a:cubicBezTo>
                  <a:pt x="143449" y="118057"/>
                  <a:pt x="144700" y="120490"/>
                  <a:pt x="144374" y="123043"/>
                </a:cubicBezTo>
                <a:cubicBezTo>
                  <a:pt x="144186" y="124671"/>
                  <a:pt x="143055" y="126504"/>
                  <a:pt x="141564" y="127275"/>
                </a:cubicBezTo>
                <a:cubicBezTo>
                  <a:pt x="140622" y="127755"/>
                  <a:pt x="137246" y="127395"/>
                  <a:pt x="136801" y="128063"/>
                </a:cubicBezTo>
                <a:cubicBezTo>
                  <a:pt x="133717" y="132707"/>
                  <a:pt x="136047" y="139920"/>
                  <a:pt x="137863" y="144615"/>
                </a:cubicBezTo>
                <a:cubicBezTo>
                  <a:pt x="139988" y="150115"/>
                  <a:pt x="143243" y="155170"/>
                  <a:pt x="147219" y="159522"/>
                </a:cubicBezTo>
                <a:cubicBezTo>
                  <a:pt x="155340" y="168363"/>
                  <a:pt x="165689" y="173572"/>
                  <a:pt x="176313" y="178712"/>
                </a:cubicBezTo>
                <a:cubicBezTo>
                  <a:pt x="181676" y="181317"/>
                  <a:pt x="187142" y="183304"/>
                  <a:pt x="193070" y="184075"/>
                </a:cubicBezTo>
                <a:cubicBezTo>
                  <a:pt x="194979" y="184332"/>
                  <a:pt x="196903" y="184465"/>
                  <a:pt x="198826" y="184465"/>
                </a:cubicBezTo>
                <a:cubicBezTo>
                  <a:pt x="199855" y="184465"/>
                  <a:pt x="200885" y="184427"/>
                  <a:pt x="201912" y="184350"/>
                </a:cubicBezTo>
                <a:cubicBezTo>
                  <a:pt x="206161" y="184024"/>
                  <a:pt x="212381" y="183133"/>
                  <a:pt x="214454" y="178849"/>
                </a:cubicBezTo>
                <a:cubicBezTo>
                  <a:pt x="215808" y="176057"/>
                  <a:pt x="215242" y="172424"/>
                  <a:pt x="213100" y="170179"/>
                </a:cubicBezTo>
                <a:cubicBezTo>
                  <a:pt x="211147" y="168123"/>
                  <a:pt x="208303" y="167352"/>
                  <a:pt x="205493" y="166735"/>
                </a:cubicBezTo>
                <a:cubicBezTo>
                  <a:pt x="204893" y="166615"/>
                  <a:pt x="204310" y="166478"/>
                  <a:pt x="203728" y="166358"/>
                </a:cubicBezTo>
                <a:cubicBezTo>
                  <a:pt x="191974" y="163805"/>
                  <a:pt x="180905" y="158168"/>
                  <a:pt x="171926" y="150149"/>
                </a:cubicBezTo>
                <a:cubicBezTo>
                  <a:pt x="171095" y="149415"/>
                  <a:pt x="169943" y="148655"/>
                  <a:pt x="168944" y="148655"/>
                </a:cubicBezTo>
                <a:cubicBezTo>
                  <a:pt x="168522" y="148655"/>
                  <a:pt x="168128" y="148790"/>
                  <a:pt x="167797" y="149121"/>
                </a:cubicBezTo>
                <a:cubicBezTo>
                  <a:pt x="167352" y="149584"/>
                  <a:pt x="167232" y="150252"/>
                  <a:pt x="166906" y="150801"/>
                </a:cubicBezTo>
                <a:cubicBezTo>
                  <a:pt x="166366" y="151720"/>
                  <a:pt x="165309" y="152146"/>
                  <a:pt x="164228" y="152146"/>
                </a:cubicBezTo>
                <a:cubicBezTo>
                  <a:pt x="163696" y="152146"/>
                  <a:pt x="163159" y="152043"/>
                  <a:pt x="162674" y="151846"/>
                </a:cubicBezTo>
                <a:cubicBezTo>
                  <a:pt x="161217" y="151246"/>
                  <a:pt x="160121" y="150012"/>
                  <a:pt x="159093" y="148796"/>
                </a:cubicBezTo>
                <a:cubicBezTo>
                  <a:pt x="156214" y="145437"/>
                  <a:pt x="154192" y="141771"/>
                  <a:pt x="154981" y="137230"/>
                </a:cubicBezTo>
                <a:cubicBezTo>
                  <a:pt x="155118" y="136408"/>
                  <a:pt x="155477" y="135448"/>
                  <a:pt x="156300" y="135260"/>
                </a:cubicBezTo>
                <a:cubicBezTo>
                  <a:pt x="156395" y="135239"/>
                  <a:pt x="156491" y="135230"/>
                  <a:pt x="156586" y="135230"/>
                </a:cubicBezTo>
                <a:cubicBezTo>
                  <a:pt x="157062" y="135230"/>
                  <a:pt x="157539" y="135443"/>
                  <a:pt x="158025" y="135443"/>
                </a:cubicBezTo>
                <a:cubicBezTo>
                  <a:pt x="158089" y="135443"/>
                  <a:pt x="158154" y="135440"/>
                  <a:pt x="158219" y="135431"/>
                </a:cubicBezTo>
                <a:cubicBezTo>
                  <a:pt x="158836" y="135363"/>
                  <a:pt x="159350" y="134866"/>
                  <a:pt x="159590" y="134283"/>
                </a:cubicBezTo>
                <a:cubicBezTo>
                  <a:pt x="159812" y="133700"/>
                  <a:pt x="159830" y="133067"/>
                  <a:pt x="159812" y="132433"/>
                </a:cubicBezTo>
                <a:cubicBezTo>
                  <a:pt x="159573" y="124876"/>
                  <a:pt x="154809" y="119599"/>
                  <a:pt x="151142" y="113516"/>
                </a:cubicBezTo>
                <a:cubicBezTo>
                  <a:pt x="149069" y="110089"/>
                  <a:pt x="146276" y="107331"/>
                  <a:pt x="143004" y="104966"/>
                </a:cubicBezTo>
                <a:cubicBezTo>
                  <a:pt x="136921" y="100602"/>
                  <a:pt x="129496" y="98041"/>
                  <a:pt x="122005" y="98041"/>
                </a:cubicBezTo>
                <a:cubicBezTo>
                  <a:pt x="121203" y="98041"/>
                  <a:pt x="120400" y="98070"/>
                  <a:pt x="119598" y="98130"/>
                </a:cubicBezTo>
                <a:cubicBezTo>
                  <a:pt x="111082" y="98764"/>
                  <a:pt x="103132" y="102430"/>
                  <a:pt x="95473" y="106183"/>
                </a:cubicBezTo>
                <a:cubicBezTo>
                  <a:pt x="91018" y="108376"/>
                  <a:pt x="86580" y="110621"/>
                  <a:pt x="81954" y="112403"/>
                </a:cubicBezTo>
                <a:cubicBezTo>
                  <a:pt x="78955" y="113551"/>
                  <a:pt x="73901" y="114030"/>
                  <a:pt x="71896" y="116652"/>
                </a:cubicBezTo>
                <a:cubicBezTo>
                  <a:pt x="71262" y="117474"/>
                  <a:pt x="70851" y="118451"/>
                  <a:pt x="70114" y="119171"/>
                </a:cubicBezTo>
                <a:cubicBezTo>
                  <a:pt x="68709" y="120593"/>
                  <a:pt x="66516" y="120730"/>
                  <a:pt x="64511" y="120781"/>
                </a:cubicBezTo>
                <a:cubicBezTo>
                  <a:pt x="64326" y="120785"/>
                  <a:pt x="64139" y="120789"/>
                  <a:pt x="63950" y="120789"/>
                </a:cubicBezTo>
                <a:cubicBezTo>
                  <a:pt x="63317" y="120789"/>
                  <a:pt x="62672" y="120745"/>
                  <a:pt x="62078" y="120507"/>
                </a:cubicBezTo>
                <a:cubicBezTo>
                  <a:pt x="61324" y="120199"/>
                  <a:pt x="60656" y="119496"/>
                  <a:pt x="60673" y="118674"/>
                </a:cubicBezTo>
                <a:cubicBezTo>
                  <a:pt x="60690" y="118040"/>
                  <a:pt x="61084" y="117474"/>
                  <a:pt x="61136" y="116857"/>
                </a:cubicBezTo>
                <a:cubicBezTo>
                  <a:pt x="61187" y="115915"/>
                  <a:pt x="60433" y="115075"/>
                  <a:pt x="59542" y="114750"/>
                </a:cubicBezTo>
                <a:cubicBezTo>
                  <a:pt x="57383" y="113927"/>
                  <a:pt x="55361" y="113842"/>
                  <a:pt x="53185" y="112660"/>
                </a:cubicBezTo>
                <a:cubicBezTo>
                  <a:pt x="51249" y="111614"/>
                  <a:pt x="49484" y="110295"/>
                  <a:pt x="47976" y="108684"/>
                </a:cubicBezTo>
                <a:cubicBezTo>
                  <a:pt x="38347" y="98421"/>
                  <a:pt x="42185" y="81338"/>
                  <a:pt x="35588" y="68916"/>
                </a:cubicBezTo>
                <a:cubicBezTo>
                  <a:pt x="31184" y="60615"/>
                  <a:pt x="21875" y="55280"/>
                  <a:pt x="12537" y="55280"/>
                </a:cubicBezTo>
                <a:close/>
              </a:path>
            </a:pathLst>
          </a:custGeom>
          <a:solidFill>
            <a:srgbClr val="FFFFFF">
              <a:alpha val="3146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84" name="Google Shape;284;p6"/>
          <p:cNvGrpSpPr/>
          <p:nvPr/>
        </p:nvGrpSpPr>
        <p:grpSpPr>
          <a:xfrm>
            <a:off x="405594" y="-1457807"/>
            <a:ext cx="2334119" cy="2816004"/>
            <a:chOff x="643150" y="1236000"/>
            <a:chExt cx="2350100" cy="2835284"/>
          </a:xfrm>
        </p:grpSpPr>
        <p:sp>
          <p:nvSpPr>
            <p:cNvPr id="285" name="Google Shape;285;p6"/>
            <p:cNvSpPr/>
            <p:nvPr/>
          </p:nvSpPr>
          <p:spPr>
            <a:xfrm>
              <a:off x="835258" y="1770334"/>
              <a:ext cx="1951475" cy="2300950"/>
            </a:xfrm>
            <a:custGeom>
              <a:avLst/>
              <a:gdLst/>
              <a:ahLst/>
              <a:cxnLst/>
              <a:rect l="l" t="t" r="r" b="b"/>
              <a:pathLst>
                <a:path w="78059" h="92038" extrusionOk="0">
                  <a:moveTo>
                    <a:pt x="78059" y="1"/>
                  </a:moveTo>
                  <a:lnTo>
                    <a:pt x="76969" y="300"/>
                  </a:lnTo>
                  <a:lnTo>
                    <a:pt x="75109" y="792"/>
                  </a:lnTo>
                  <a:cubicBezTo>
                    <a:pt x="74254" y="1027"/>
                    <a:pt x="53607" y="6734"/>
                    <a:pt x="28813" y="31613"/>
                  </a:cubicBezTo>
                  <a:cubicBezTo>
                    <a:pt x="15796" y="44672"/>
                    <a:pt x="9127" y="57711"/>
                    <a:pt x="5814" y="66367"/>
                  </a:cubicBezTo>
                  <a:cubicBezTo>
                    <a:pt x="3848" y="71454"/>
                    <a:pt x="2352" y="76199"/>
                    <a:pt x="1369" y="79533"/>
                  </a:cubicBezTo>
                  <a:cubicBezTo>
                    <a:pt x="535" y="82376"/>
                    <a:pt x="86" y="84172"/>
                    <a:pt x="86" y="84300"/>
                  </a:cubicBezTo>
                  <a:lnTo>
                    <a:pt x="1" y="85411"/>
                  </a:lnTo>
                  <a:lnTo>
                    <a:pt x="7930" y="92037"/>
                  </a:lnTo>
                  <a:lnTo>
                    <a:pt x="9021" y="91759"/>
                  </a:lnTo>
                  <a:cubicBezTo>
                    <a:pt x="9192" y="91717"/>
                    <a:pt x="12975" y="90007"/>
                    <a:pt x="18169" y="87207"/>
                  </a:cubicBezTo>
                  <a:lnTo>
                    <a:pt x="18190" y="87185"/>
                  </a:lnTo>
                  <a:cubicBezTo>
                    <a:pt x="20456" y="85967"/>
                    <a:pt x="22999" y="84535"/>
                    <a:pt x="25628" y="82932"/>
                  </a:cubicBezTo>
                  <a:cubicBezTo>
                    <a:pt x="33558" y="78123"/>
                    <a:pt x="45207" y="69231"/>
                    <a:pt x="55723" y="54098"/>
                  </a:cubicBezTo>
                  <a:cubicBezTo>
                    <a:pt x="73741" y="28215"/>
                    <a:pt x="77161" y="8379"/>
                    <a:pt x="77717" y="3955"/>
                  </a:cubicBezTo>
                  <a:cubicBezTo>
                    <a:pt x="77781" y="3463"/>
                    <a:pt x="77802" y="3143"/>
                    <a:pt x="77824" y="3057"/>
                  </a:cubicBezTo>
                  <a:lnTo>
                    <a:pt x="78059" y="1"/>
                  </a:lnTo>
                  <a:close/>
                </a:path>
              </a:pathLst>
            </a:custGeom>
            <a:solidFill>
              <a:srgbClr val="434343">
                <a:alpha val="28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" name="Google Shape;286;p6"/>
            <p:cNvSpPr/>
            <p:nvPr/>
          </p:nvSpPr>
          <p:spPr>
            <a:xfrm>
              <a:off x="669875" y="1236000"/>
              <a:ext cx="2323375" cy="2738575"/>
            </a:xfrm>
            <a:custGeom>
              <a:avLst/>
              <a:gdLst/>
              <a:ahLst/>
              <a:cxnLst/>
              <a:rect l="l" t="t" r="r" b="b"/>
              <a:pathLst>
                <a:path w="92935" h="109543" extrusionOk="0">
                  <a:moveTo>
                    <a:pt x="89408" y="941"/>
                  </a:moveTo>
                  <a:cubicBezTo>
                    <a:pt x="88382" y="1219"/>
                    <a:pt x="62434" y="7482"/>
                    <a:pt x="32916" y="37106"/>
                  </a:cubicBezTo>
                  <a:lnTo>
                    <a:pt x="32916" y="37106"/>
                  </a:lnTo>
                  <a:cubicBezTo>
                    <a:pt x="17441" y="52623"/>
                    <a:pt x="10217" y="68141"/>
                    <a:pt x="6263" y="78422"/>
                  </a:cubicBezTo>
                  <a:lnTo>
                    <a:pt x="6263" y="78422"/>
                  </a:lnTo>
                  <a:cubicBezTo>
                    <a:pt x="1967" y="89665"/>
                    <a:pt x="128" y="100010"/>
                    <a:pt x="107" y="100330"/>
                  </a:cubicBezTo>
                  <a:lnTo>
                    <a:pt x="107" y="100330"/>
                  </a:lnTo>
                  <a:lnTo>
                    <a:pt x="0" y="101655"/>
                  </a:lnTo>
                  <a:lnTo>
                    <a:pt x="9469" y="109542"/>
                  </a:lnTo>
                  <a:lnTo>
                    <a:pt x="10730" y="109222"/>
                  </a:lnTo>
                  <a:cubicBezTo>
                    <a:pt x="11051" y="109136"/>
                    <a:pt x="20327" y="105460"/>
                    <a:pt x="30629" y="99219"/>
                  </a:cubicBezTo>
                  <a:lnTo>
                    <a:pt x="30629" y="99219"/>
                  </a:lnTo>
                  <a:cubicBezTo>
                    <a:pt x="40034" y="93512"/>
                    <a:pt x="54910" y="83081"/>
                    <a:pt x="67457" y="65084"/>
                  </a:cubicBezTo>
                  <a:lnTo>
                    <a:pt x="67457" y="65084"/>
                  </a:lnTo>
                  <a:cubicBezTo>
                    <a:pt x="91332" y="30758"/>
                    <a:pt x="92550" y="4703"/>
                    <a:pt x="92635" y="3634"/>
                  </a:cubicBezTo>
                  <a:lnTo>
                    <a:pt x="92635" y="3634"/>
                  </a:lnTo>
                  <a:lnTo>
                    <a:pt x="92935" y="1"/>
                  </a:lnTo>
                  <a:close/>
                </a:path>
              </a:pathLst>
            </a:custGeom>
            <a:solidFill>
              <a:srgbClr val="FFBA0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" name="Google Shape;287;p6"/>
            <p:cNvSpPr/>
            <p:nvPr/>
          </p:nvSpPr>
          <p:spPr>
            <a:xfrm>
              <a:off x="712625" y="1462025"/>
              <a:ext cx="2156125" cy="2445225"/>
            </a:xfrm>
            <a:custGeom>
              <a:avLst/>
              <a:gdLst/>
              <a:ahLst/>
              <a:cxnLst/>
              <a:rect l="l" t="t" r="r" b="b"/>
              <a:pathLst>
                <a:path w="86245" h="97809" extrusionOk="0">
                  <a:moveTo>
                    <a:pt x="67649" y="1540"/>
                  </a:moveTo>
                  <a:cubicBezTo>
                    <a:pt x="57817" y="7268"/>
                    <a:pt x="45655" y="15882"/>
                    <a:pt x="32745" y="28706"/>
                  </a:cubicBezTo>
                  <a:lnTo>
                    <a:pt x="32745" y="28706"/>
                  </a:lnTo>
                  <a:cubicBezTo>
                    <a:pt x="9319" y="51961"/>
                    <a:pt x="2544" y="75622"/>
                    <a:pt x="599" y="86159"/>
                  </a:cubicBezTo>
                  <a:lnTo>
                    <a:pt x="599" y="86159"/>
                  </a:lnTo>
                  <a:cubicBezTo>
                    <a:pt x="0" y="89515"/>
                    <a:pt x="1325" y="93042"/>
                    <a:pt x="4040" y="95329"/>
                  </a:cubicBezTo>
                  <a:lnTo>
                    <a:pt x="4040" y="95329"/>
                  </a:lnTo>
                  <a:cubicBezTo>
                    <a:pt x="5408" y="96462"/>
                    <a:pt x="7032" y="97210"/>
                    <a:pt x="8699" y="97509"/>
                  </a:cubicBezTo>
                  <a:lnTo>
                    <a:pt x="8699" y="97509"/>
                  </a:lnTo>
                  <a:cubicBezTo>
                    <a:pt x="10367" y="97808"/>
                    <a:pt x="12077" y="97680"/>
                    <a:pt x="13680" y="97082"/>
                  </a:cubicBezTo>
                  <a:lnTo>
                    <a:pt x="13680" y="97082"/>
                  </a:lnTo>
                  <a:cubicBezTo>
                    <a:pt x="23704" y="93298"/>
                    <a:pt x="45783" y="82419"/>
                    <a:pt x="64507" y="55231"/>
                  </a:cubicBezTo>
                  <a:lnTo>
                    <a:pt x="64507" y="55231"/>
                  </a:lnTo>
                  <a:cubicBezTo>
                    <a:pt x="74809" y="40227"/>
                    <a:pt x="81136" y="26740"/>
                    <a:pt x="85005" y="16053"/>
                  </a:cubicBezTo>
                  <a:lnTo>
                    <a:pt x="85005" y="16053"/>
                  </a:lnTo>
                  <a:cubicBezTo>
                    <a:pt x="86245" y="12611"/>
                    <a:pt x="85710" y="9213"/>
                    <a:pt x="84107" y="6434"/>
                  </a:cubicBezTo>
                  <a:lnTo>
                    <a:pt x="84107" y="6434"/>
                  </a:lnTo>
                  <a:cubicBezTo>
                    <a:pt x="82611" y="3805"/>
                    <a:pt x="80132" y="1732"/>
                    <a:pt x="77267" y="706"/>
                  </a:cubicBezTo>
                  <a:lnTo>
                    <a:pt x="77267" y="706"/>
                  </a:lnTo>
                  <a:cubicBezTo>
                    <a:pt x="76006" y="257"/>
                    <a:pt x="74660" y="1"/>
                    <a:pt x="73313" y="1"/>
                  </a:cubicBezTo>
                  <a:lnTo>
                    <a:pt x="73313" y="1"/>
                  </a:lnTo>
                  <a:cubicBezTo>
                    <a:pt x="71411" y="1"/>
                    <a:pt x="69487" y="471"/>
                    <a:pt x="67649" y="1540"/>
                  </a:cubicBez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" name="Google Shape;288;p6"/>
            <p:cNvSpPr/>
            <p:nvPr/>
          </p:nvSpPr>
          <p:spPr>
            <a:xfrm>
              <a:off x="728125" y="1468450"/>
              <a:ext cx="2134225" cy="2420625"/>
            </a:xfrm>
            <a:custGeom>
              <a:avLst/>
              <a:gdLst/>
              <a:ahLst/>
              <a:cxnLst/>
              <a:rect l="l" t="t" r="r" b="b"/>
              <a:pathLst>
                <a:path w="85369" h="96825" extrusionOk="0">
                  <a:moveTo>
                    <a:pt x="67029" y="1539"/>
                  </a:moveTo>
                  <a:cubicBezTo>
                    <a:pt x="57304" y="7203"/>
                    <a:pt x="45292" y="15753"/>
                    <a:pt x="32510" y="28470"/>
                  </a:cubicBezTo>
                  <a:lnTo>
                    <a:pt x="32510" y="28470"/>
                  </a:lnTo>
                  <a:cubicBezTo>
                    <a:pt x="9298" y="51512"/>
                    <a:pt x="2544" y="74938"/>
                    <a:pt x="620" y="85347"/>
                  </a:cubicBezTo>
                  <a:lnTo>
                    <a:pt x="620" y="85347"/>
                  </a:lnTo>
                  <a:cubicBezTo>
                    <a:pt x="0" y="88660"/>
                    <a:pt x="1304" y="92144"/>
                    <a:pt x="3997" y="94388"/>
                  </a:cubicBezTo>
                  <a:lnTo>
                    <a:pt x="3997" y="94388"/>
                  </a:lnTo>
                  <a:cubicBezTo>
                    <a:pt x="5344" y="95521"/>
                    <a:pt x="6925" y="96247"/>
                    <a:pt x="8571" y="96525"/>
                  </a:cubicBezTo>
                  <a:lnTo>
                    <a:pt x="8571" y="96525"/>
                  </a:lnTo>
                  <a:cubicBezTo>
                    <a:pt x="10217" y="96825"/>
                    <a:pt x="11905" y="96696"/>
                    <a:pt x="13487" y="96098"/>
                  </a:cubicBezTo>
                  <a:lnTo>
                    <a:pt x="13487" y="96098"/>
                  </a:lnTo>
                  <a:cubicBezTo>
                    <a:pt x="23405" y="92336"/>
                    <a:pt x="45249" y="81521"/>
                    <a:pt x="63780" y="54589"/>
                  </a:cubicBezTo>
                  <a:lnTo>
                    <a:pt x="63780" y="54589"/>
                  </a:lnTo>
                  <a:cubicBezTo>
                    <a:pt x="74018" y="39756"/>
                    <a:pt x="80281" y="26397"/>
                    <a:pt x="84128" y="15817"/>
                  </a:cubicBezTo>
                  <a:lnTo>
                    <a:pt x="84128" y="15817"/>
                  </a:lnTo>
                  <a:cubicBezTo>
                    <a:pt x="85368" y="12419"/>
                    <a:pt x="84855" y="9063"/>
                    <a:pt x="83295" y="6327"/>
                  </a:cubicBezTo>
                  <a:lnTo>
                    <a:pt x="83295" y="6327"/>
                  </a:lnTo>
                  <a:cubicBezTo>
                    <a:pt x="81799" y="3719"/>
                    <a:pt x="79362" y="1689"/>
                    <a:pt x="76541" y="684"/>
                  </a:cubicBezTo>
                  <a:lnTo>
                    <a:pt x="76541" y="684"/>
                  </a:lnTo>
                  <a:cubicBezTo>
                    <a:pt x="75301" y="235"/>
                    <a:pt x="73997" y="0"/>
                    <a:pt x="72651" y="0"/>
                  </a:cubicBezTo>
                  <a:lnTo>
                    <a:pt x="72651" y="0"/>
                  </a:lnTo>
                  <a:cubicBezTo>
                    <a:pt x="70791" y="0"/>
                    <a:pt x="68867" y="471"/>
                    <a:pt x="67029" y="1539"/>
                  </a:cubicBezTo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" name="Google Shape;289;p6"/>
            <p:cNvSpPr/>
            <p:nvPr/>
          </p:nvSpPr>
          <p:spPr>
            <a:xfrm>
              <a:off x="797050" y="1536300"/>
              <a:ext cx="2001175" cy="2284900"/>
            </a:xfrm>
            <a:custGeom>
              <a:avLst/>
              <a:gdLst/>
              <a:ahLst/>
              <a:cxnLst/>
              <a:rect l="l" t="t" r="r" b="b"/>
              <a:pathLst>
                <a:path w="80047" h="91396" extrusionOk="0">
                  <a:moveTo>
                    <a:pt x="64315" y="1091"/>
                  </a:moveTo>
                  <a:cubicBezTo>
                    <a:pt x="64037" y="1240"/>
                    <a:pt x="63738" y="1390"/>
                    <a:pt x="63460" y="1561"/>
                  </a:cubicBezTo>
                  <a:lnTo>
                    <a:pt x="63460" y="1561"/>
                  </a:lnTo>
                  <a:cubicBezTo>
                    <a:pt x="54376" y="7076"/>
                    <a:pt x="43112" y="15326"/>
                    <a:pt x="31035" y="27445"/>
                  </a:cubicBezTo>
                  <a:lnTo>
                    <a:pt x="31035" y="27445"/>
                  </a:lnTo>
                  <a:cubicBezTo>
                    <a:pt x="28022" y="30459"/>
                    <a:pt x="25286" y="33472"/>
                    <a:pt x="22828" y="36465"/>
                  </a:cubicBezTo>
                  <a:lnTo>
                    <a:pt x="22828" y="36465"/>
                  </a:lnTo>
                  <a:cubicBezTo>
                    <a:pt x="21951" y="37534"/>
                    <a:pt x="21118" y="38581"/>
                    <a:pt x="20306" y="39628"/>
                  </a:cubicBezTo>
                  <a:lnTo>
                    <a:pt x="20306" y="39628"/>
                  </a:lnTo>
                  <a:cubicBezTo>
                    <a:pt x="8956" y="54291"/>
                    <a:pt x="3741" y="67885"/>
                    <a:pt x="1368" y="76562"/>
                  </a:cubicBezTo>
                  <a:lnTo>
                    <a:pt x="1368" y="76562"/>
                  </a:lnTo>
                  <a:cubicBezTo>
                    <a:pt x="919" y="78251"/>
                    <a:pt x="556" y="79769"/>
                    <a:pt x="300" y="81051"/>
                  </a:cubicBezTo>
                  <a:lnTo>
                    <a:pt x="300" y="81051"/>
                  </a:lnTo>
                  <a:cubicBezTo>
                    <a:pt x="193" y="81500"/>
                    <a:pt x="150" y="81949"/>
                    <a:pt x="129" y="82398"/>
                  </a:cubicBezTo>
                  <a:lnTo>
                    <a:pt x="129" y="82398"/>
                  </a:lnTo>
                  <a:cubicBezTo>
                    <a:pt x="0" y="85048"/>
                    <a:pt x="1090" y="87634"/>
                    <a:pt x="3164" y="89365"/>
                  </a:cubicBezTo>
                  <a:lnTo>
                    <a:pt x="3164" y="89365"/>
                  </a:lnTo>
                  <a:cubicBezTo>
                    <a:pt x="4382" y="90370"/>
                    <a:pt x="5814" y="91011"/>
                    <a:pt x="7332" y="91246"/>
                  </a:cubicBezTo>
                  <a:lnTo>
                    <a:pt x="7332" y="91246"/>
                  </a:lnTo>
                  <a:cubicBezTo>
                    <a:pt x="8400" y="91396"/>
                    <a:pt x="9490" y="91375"/>
                    <a:pt x="10559" y="91118"/>
                  </a:cubicBezTo>
                  <a:lnTo>
                    <a:pt x="10559" y="91118"/>
                  </a:lnTo>
                  <a:cubicBezTo>
                    <a:pt x="11008" y="91011"/>
                    <a:pt x="11435" y="90883"/>
                    <a:pt x="11863" y="90712"/>
                  </a:cubicBezTo>
                  <a:lnTo>
                    <a:pt x="11863" y="90712"/>
                  </a:lnTo>
                  <a:cubicBezTo>
                    <a:pt x="12354" y="90520"/>
                    <a:pt x="12889" y="90285"/>
                    <a:pt x="13466" y="90049"/>
                  </a:cubicBezTo>
                  <a:lnTo>
                    <a:pt x="13466" y="90049"/>
                  </a:lnTo>
                  <a:cubicBezTo>
                    <a:pt x="13594" y="89985"/>
                    <a:pt x="13744" y="89921"/>
                    <a:pt x="13893" y="89857"/>
                  </a:cubicBezTo>
                  <a:lnTo>
                    <a:pt x="13893" y="89857"/>
                  </a:lnTo>
                  <a:cubicBezTo>
                    <a:pt x="14043" y="89793"/>
                    <a:pt x="14193" y="89729"/>
                    <a:pt x="14321" y="89665"/>
                  </a:cubicBezTo>
                  <a:lnTo>
                    <a:pt x="14321" y="89665"/>
                  </a:lnTo>
                  <a:cubicBezTo>
                    <a:pt x="14364" y="89643"/>
                    <a:pt x="14385" y="89622"/>
                    <a:pt x="14428" y="89622"/>
                  </a:cubicBezTo>
                  <a:lnTo>
                    <a:pt x="14428" y="89622"/>
                  </a:lnTo>
                  <a:cubicBezTo>
                    <a:pt x="14535" y="89558"/>
                    <a:pt x="14663" y="89515"/>
                    <a:pt x="14791" y="89451"/>
                  </a:cubicBezTo>
                  <a:lnTo>
                    <a:pt x="14791" y="89451"/>
                  </a:lnTo>
                  <a:cubicBezTo>
                    <a:pt x="14941" y="89387"/>
                    <a:pt x="15090" y="89323"/>
                    <a:pt x="15240" y="89237"/>
                  </a:cubicBezTo>
                  <a:lnTo>
                    <a:pt x="15240" y="89237"/>
                  </a:lnTo>
                  <a:cubicBezTo>
                    <a:pt x="15304" y="89216"/>
                    <a:pt x="15368" y="89173"/>
                    <a:pt x="15432" y="89152"/>
                  </a:cubicBezTo>
                  <a:lnTo>
                    <a:pt x="15432" y="89152"/>
                  </a:lnTo>
                  <a:cubicBezTo>
                    <a:pt x="15539" y="89088"/>
                    <a:pt x="15667" y="89045"/>
                    <a:pt x="15796" y="88981"/>
                  </a:cubicBezTo>
                  <a:lnTo>
                    <a:pt x="15796" y="88981"/>
                  </a:lnTo>
                  <a:cubicBezTo>
                    <a:pt x="21225" y="86416"/>
                    <a:pt x="28684" y="82162"/>
                    <a:pt x="36785" y="75451"/>
                  </a:cubicBezTo>
                  <a:lnTo>
                    <a:pt x="36785" y="75451"/>
                  </a:lnTo>
                  <a:cubicBezTo>
                    <a:pt x="36785" y="75430"/>
                    <a:pt x="36806" y="75430"/>
                    <a:pt x="36806" y="75430"/>
                  </a:cubicBezTo>
                  <a:lnTo>
                    <a:pt x="36806" y="75430"/>
                  </a:lnTo>
                  <a:cubicBezTo>
                    <a:pt x="44052" y="69424"/>
                    <a:pt x="51832" y="61430"/>
                    <a:pt x="59142" y="50914"/>
                  </a:cubicBezTo>
                  <a:lnTo>
                    <a:pt x="59142" y="50914"/>
                  </a:lnTo>
                  <a:cubicBezTo>
                    <a:pt x="68910" y="36871"/>
                    <a:pt x="75023" y="24324"/>
                    <a:pt x="78828" y="14407"/>
                  </a:cubicBezTo>
                  <a:lnTo>
                    <a:pt x="78828" y="14407"/>
                  </a:lnTo>
                  <a:cubicBezTo>
                    <a:pt x="80046" y="11222"/>
                    <a:pt x="79661" y="8102"/>
                    <a:pt x="78272" y="5601"/>
                  </a:cubicBezTo>
                  <a:lnTo>
                    <a:pt x="78272" y="5601"/>
                  </a:lnTo>
                  <a:cubicBezTo>
                    <a:pt x="76990" y="3228"/>
                    <a:pt x="74788" y="1390"/>
                    <a:pt x="72223" y="535"/>
                  </a:cubicBezTo>
                  <a:lnTo>
                    <a:pt x="72223" y="535"/>
                  </a:lnTo>
                  <a:cubicBezTo>
                    <a:pt x="71176" y="172"/>
                    <a:pt x="70065" y="1"/>
                    <a:pt x="68953" y="1"/>
                  </a:cubicBezTo>
                  <a:lnTo>
                    <a:pt x="68953" y="1"/>
                  </a:lnTo>
                  <a:cubicBezTo>
                    <a:pt x="67414" y="1"/>
                    <a:pt x="65854" y="343"/>
                    <a:pt x="64315" y="1091"/>
                  </a:cubicBezTo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" name="Google Shape;290;p6"/>
            <p:cNvSpPr/>
            <p:nvPr/>
          </p:nvSpPr>
          <p:spPr>
            <a:xfrm>
              <a:off x="868125" y="1549675"/>
              <a:ext cx="1885750" cy="2196200"/>
            </a:xfrm>
            <a:custGeom>
              <a:avLst/>
              <a:gdLst/>
              <a:ahLst/>
              <a:cxnLst/>
              <a:rect l="l" t="t" r="r" b="b"/>
              <a:pathLst>
                <a:path w="75430" h="87848" extrusionOk="0">
                  <a:moveTo>
                    <a:pt x="29218" y="28064"/>
                  </a:moveTo>
                  <a:cubicBezTo>
                    <a:pt x="16757" y="40547"/>
                    <a:pt x="11136" y="53371"/>
                    <a:pt x="7203" y="61322"/>
                  </a:cubicBezTo>
                  <a:lnTo>
                    <a:pt x="7203" y="61322"/>
                  </a:lnTo>
                  <a:cubicBezTo>
                    <a:pt x="2180" y="71432"/>
                    <a:pt x="86" y="80195"/>
                    <a:pt x="64" y="80452"/>
                  </a:cubicBezTo>
                  <a:lnTo>
                    <a:pt x="64" y="80452"/>
                  </a:lnTo>
                  <a:lnTo>
                    <a:pt x="0" y="81499"/>
                  </a:lnTo>
                  <a:lnTo>
                    <a:pt x="7588" y="87847"/>
                  </a:lnTo>
                  <a:lnTo>
                    <a:pt x="8614" y="87591"/>
                  </a:lnTo>
                  <a:cubicBezTo>
                    <a:pt x="8870" y="87527"/>
                    <a:pt x="16330" y="84000"/>
                    <a:pt x="26183" y="77160"/>
                  </a:cubicBezTo>
                  <a:lnTo>
                    <a:pt x="26183" y="77160"/>
                  </a:lnTo>
                  <a:cubicBezTo>
                    <a:pt x="33450" y="72116"/>
                    <a:pt x="44907" y="64058"/>
                    <a:pt x="54974" y="49566"/>
                  </a:cubicBezTo>
                  <a:lnTo>
                    <a:pt x="54974" y="49566"/>
                  </a:lnTo>
                  <a:cubicBezTo>
                    <a:pt x="69231" y="29090"/>
                    <a:pt x="73933" y="12568"/>
                    <a:pt x="75429" y="5066"/>
                  </a:cubicBezTo>
                  <a:lnTo>
                    <a:pt x="75429" y="5066"/>
                  </a:lnTo>
                  <a:cubicBezTo>
                    <a:pt x="74147" y="2693"/>
                    <a:pt x="71945" y="855"/>
                    <a:pt x="69380" y="0"/>
                  </a:cubicBezTo>
                  <a:lnTo>
                    <a:pt x="69380" y="0"/>
                  </a:lnTo>
                  <a:cubicBezTo>
                    <a:pt x="62263" y="2822"/>
                    <a:pt x="46831" y="10388"/>
                    <a:pt x="29218" y="28064"/>
                  </a:cubicBezTo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" name="Google Shape;291;p6"/>
            <p:cNvSpPr/>
            <p:nvPr/>
          </p:nvSpPr>
          <p:spPr>
            <a:xfrm>
              <a:off x="882550" y="1559275"/>
              <a:ext cx="1751075" cy="2071175"/>
            </a:xfrm>
            <a:custGeom>
              <a:avLst/>
              <a:gdLst/>
              <a:ahLst/>
              <a:cxnLst/>
              <a:rect l="l" t="t" r="r" b="b"/>
              <a:pathLst>
                <a:path w="70043" h="82847" extrusionOk="0">
                  <a:moveTo>
                    <a:pt x="68012" y="172"/>
                  </a:moveTo>
                  <a:lnTo>
                    <a:pt x="0" y="81607"/>
                  </a:lnTo>
                  <a:lnTo>
                    <a:pt x="1475" y="82846"/>
                  </a:lnTo>
                  <a:lnTo>
                    <a:pt x="70043" y="749"/>
                  </a:lnTo>
                  <a:cubicBezTo>
                    <a:pt x="70043" y="150"/>
                    <a:pt x="69573" y="1"/>
                    <a:pt x="69081" y="1"/>
                  </a:cubicBezTo>
                  <a:lnTo>
                    <a:pt x="69081" y="1"/>
                  </a:lnTo>
                  <a:cubicBezTo>
                    <a:pt x="68568" y="1"/>
                    <a:pt x="68012" y="172"/>
                    <a:pt x="68012" y="172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" name="Google Shape;292;p6"/>
            <p:cNvSpPr/>
            <p:nvPr/>
          </p:nvSpPr>
          <p:spPr>
            <a:xfrm>
              <a:off x="882550" y="1542725"/>
              <a:ext cx="1745200" cy="2079175"/>
            </a:xfrm>
            <a:custGeom>
              <a:avLst/>
              <a:gdLst/>
              <a:ahLst/>
              <a:cxnLst/>
              <a:rect l="l" t="t" r="r" b="b"/>
              <a:pathLst>
                <a:path w="69808" h="83167" extrusionOk="0">
                  <a:moveTo>
                    <a:pt x="0" y="82269"/>
                  </a:moveTo>
                  <a:lnTo>
                    <a:pt x="68012" y="834"/>
                  </a:lnTo>
                  <a:cubicBezTo>
                    <a:pt x="68012" y="834"/>
                    <a:pt x="69808" y="0"/>
                    <a:pt x="69658" y="1069"/>
                  </a:cubicBezTo>
                  <a:lnTo>
                    <a:pt x="1090" y="83167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" name="Google Shape;293;p6"/>
            <p:cNvSpPr/>
            <p:nvPr/>
          </p:nvSpPr>
          <p:spPr>
            <a:xfrm>
              <a:off x="1009725" y="1665625"/>
              <a:ext cx="1751100" cy="2071150"/>
            </a:xfrm>
            <a:custGeom>
              <a:avLst/>
              <a:gdLst/>
              <a:ahLst/>
              <a:cxnLst/>
              <a:rect l="l" t="t" r="r" b="b"/>
              <a:pathLst>
                <a:path w="70044" h="82846" extrusionOk="0">
                  <a:moveTo>
                    <a:pt x="68034" y="171"/>
                  </a:moveTo>
                  <a:lnTo>
                    <a:pt x="0" y="81606"/>
                  </a:lnTo>
                  <a:lnTo>
                    <a:pt x="1475" y="82846"/>
                  </a:lnTo>
                  <a:lnTo>
                    <a:pt x="70043" y="748"/>
                  </a:lnTo>
                  <a:cubicBezTo>
                    <a:pt x="70043" y="150"/>
                    <a:pt x="69573" y="0"/>
                    <a:pt x="69081" y="0"/>
                  </a:cubicBezTo>
                  <a:lnTo>
                    <a:pt x="69081" y="0"/>
                  </a:lnTo>
                  <a:cubicBezTo>
                    <a:pt x="68568" y="0"/>
                    <a:pt x="68034" y="171"/>
                    <a:pt x="68034" y="17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" name="Google Shape;294;p6"/>
            <p:cNvSpPr/>
            <p:nvPr/>
          </p:nvSpPr>
          <p:spPr>
            <a:xfrm>
              <a:off x="1009725" y="1649050"/>
              <a:ext cx="1745200" cy="2079175"/>
            </a:xfrm>
            <a:custGeom>
              <a:avLst/>
              <a:gdLst/>
              <a:ahLst/>
              <a:cxnLst/>
              <a:rect l="l" t="t" r="r" b="b"/>
              <a:pathLst>
                <a:path w="69808" h="83167" extrusionOk="0">
                  <a:moveTo>
                    <a:pt x="0" y="82269"/>
                  </a:moveTo>
                  <a:lnTo>
                    <a:pt x="68034" y="834"/>
                  </a:lnTo>
                  <a:cubicBezTo>
                    <a:pt x="68034" y="834"/>
                    <a:pt x="69808" y="1"/>
                    <a:pt x="69658" y="1069"/>
                  </a:cubicBezTo>
                  <a:lnTo>
                    <a:pt x="1090" y="83167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" name="Google Shape;295;p6"/>
            <p:cNvSpPr/>
            <p:nvPr/>
          </p:nvSpPr>
          <p:spPr>
            <a:xfrm>
              <a:off x="800250" y="1528825"/>
              <a:ext cx="1997975" cy="2285450"/>
            </a:xfrm>
            <a:custGeom>
              <a:avLst/>
              <a:gdLst/>
              <a:ahLst/>
              <a:cxnLst/>
              <a:rect l="l" t="t" r="r" b="b"/>
              <a:pathLst>
                <a:path w="79919" h="91418" extrusionOk="0">
                  <a:moveTo>
                    <a:pt x="36678" y="75729"/>
                  </a:moveTo>
                  <a:cubicBezTo>
                    <a:pt x="36678" y="75729"/>
                    <a:pt x="36657" y="75729"/>
                    <a:pt x="36657" y="75750"/>
                  </a:cubicBezTo>
                  <a:cubicBezTo>
                    <a:pt x="27188" y="83124"/>
                    <a:pt x="20071" y="87164"/>
                    <a:pt x="15668" y="89280"/>
                  </a:cubicBezTo>
                  <a:cubicBezTo>
                    <a:pt x="15539" y="89344"/>
                    <a:pt x="15411" y="89387"/>
                    <a:pt x="15304" y="89451"/>
                  </a:cubicBezTo>
                  <a:cubicBezTo>
                    <a:pt x="15240" y="89472"/>
                    <a:pt x="15176" y="89515"/>
                    <a:pt x="15112" y="89536"/>
                  </a:cubicBezTo>
                  <a:cubicBezTo>
                    <a:pt x="14962" y="89622"/>
                    <a:pt x="14813" y="89686"/>
                    <a:pt x="14663" y="89750"/>
                  </a:cubicBezTo>
                  <a:cubicBezTo>
                    <a:pt x="14535" y="89814"/>
                    <a:pt x="14407" y="89857"/>
                    <a:pt x="14300" y="89921"/>
                  </a:cubicBezTo>
                  <a:cubicBezTo>
                    <a:pt x="14257" y="89921"/>
                    <a:pt x="14236" y="89942"/>
                    <a:pt x="14193" y="89964"/>
                  </a:cubicBezTo>
                  <a:cubicBezTo>
                    <a:pt x="14065" y="90028"/>
                    <a:pt x="13915" y="90092"/>
                    <a:pt x="13765" y="90156"/>
                  </a:cubicBezTo>
                  <a:cubicBezTo>
                    <a:pt x="13616" y="90220"/>
                    <a:pt x="13466" y="90284"/>
                    <a:pt x="13338" y="90348"/>
                  </a:cubicBezTo>
                  <a:cubicBezTo>
                    <a:pt x="11414" y="91161"/>
                    <a:pt x="10431" y="91417"/>
                    <a:pt x="10431" y="91417"/>
                  </a:cubicBezTo>
                  <a:cubicBezTo>
                    <a:pt x="10431" y="91417"/>
                    <a:pt x="10324" y="89622"/>
                    <a:pt x="8614" y="88297"/>
                  </a:cubicBezTo>
                  <a:cubicBezTo>
                    <a:pt x="6883" y="86993"/>
                    <a:pt x="1" y="82697"/>
                    <a:pt x="1" y="82697"/>
                  </a:cubicBezTo>
                  <a:lnTo>
                    <a:pt x="1240" y="76861"/>
                  </a:lnTo>
                  <a:lnTo>
                    <a:pt x="3143" y="74681"/>
                  </a:lnTo>
                  <a:lnTo>
                    <a:pt x="14514" y="81884"/>
                  </a:lnTo>
                  <a:lnTo>
                    <a:pt x="21417" y="76348"/>
                  </a:lnTo>
                  <a:cubicBezTo>
                    <a:pt x="31912" y="67542"/>
                    <a:pt x="42321" y="54355"/>
                    <a:pt x="42321" y="54355"/>
                  </a:cubicBezTo>
                  <a:cubicBezTo>
                    <a:pt x="35246" y="47216"/>
                    <a:pt x="22914" y="38666"/>
                    <a:pt x="22914" y="38666"/>
                  </a:cubicBezTo>
                  <a:lnTo>
                    <a:pt x="20178" y="39927"/>
                  </a:lnTo>
                  <a:lnTo>
                    <a:pt x="19985" y="40013"/>
                  </a:lnTo>
                  <a:cubicBezTo>
                    <a:pt x="20947" y="38773"/>
                    <a:pt x="21845" y="37683"/>
                    <a:pt x="22700" y="36764"/>
                  </a:cubicBezTo>
                  <a:cubicBezTo>
                    <a:pt x="26889" y="32168"/>
                    <a:pt x="29518" y="31228"/>
                    <a:pt x="29518" y="31228"/>
                  </a:cubicBezTo>
                  <a:lnTo>
                    <a:pt x="49823" y="46681"/>
                  </a:lnTo>
                  <a:cubicBezTo>
                    <a:pt x="49823" y="46681"/>
                    <a:pt x="65405" y="27787"/>
                    <a:pt x="64700" y="19665"/>
                  </a:cubicBezTo>
                  <a:cubicBezTo>
                    <a:pt x="63973" y="11543"/>
                    <a:pt x="56236" y="9106"/>
                    <a:pt x="56236" y="9106"/>
                  </a:cubicBezTo>
                  <a:cubicBezTo>
                    <a:pt x="56236" y="9106"/>
                    <a:pt x="60682" y="4297"/>
                    <a:pt x="64187" y="1390"/>
                  </a:cubicBezTo>
                  <a:cubicBezTo>
                    <a:pt x="66859" y="65"/>
                    <a:pt x="69637" y="1"/>
                    <a:pt x="72095" y="834"/>
                  </a:cubicBezTo>
                  <a:cubicBezTo>
                    <a:pt x="74660" y="1689"/>
                    <a:pt x="76862" y="3527"/>
                    <a:pt x="78144" y="5900"/>
                  </a:cubicBezTo>
                  <a:cubicBezTo>
                    <a:pt x="79533" y="8401"/>
                    <a:pt x="79918" y="11521"/>
                    <a:pt x="78700" y="14706"/>
                  </a:cubicBezTo>
                  <a:cubicBezTo>
                    <a:pt x="74895" y="24623"/>
                    <a:pt x="68782" y="37170"/>
                    <a:pt x="59014" y="51213"/>
                  </a:cubicBezTo>
                  <a:cubicBezTo>
                    <a:pt x="51704" y="61729"/>
                    <a:pt x="43924" y="69723"/>
                    <a:pt x="36678" y="7572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" name="Google Shape;296;p6"/>
            <p:cNvSpPr/>
            <p:nvPr/>
          </p:nvSpPr>
          <p:spPr>
            <a:xfrm>
              <a:off x="1366125" y="2294550"/>
              <a:ext cx="865150" cy="717650"/>
            </a:xfrm>
            <a:custGeom>
              <a:avLst/>
              <a:gdLst/>
              <a:ahLst/>
              <a:cxnLst/>
              <a:rect l="l" t="t" r="r" b="b"/>
              <a:pathLst>
                <a:path w="34606" h="28706" extrusionOk="0">
                  <a:moveTo>
                    <a:pt x="1" y="6220"/>
                  </a:moveTo>
                  <a:cubicBezTo>
                    <a:pt x="1" y="6220"/>
                    <a:pt x="4959" y="1240"/>
                    <a:pt x="6456" y="1112"/>
                  </a:cubicBezTo>
                  <a:lnTo>
                    <a:pt x="6456" y="1112"/>
                  </a:lnTo>
                  <a:cubicBezTo>
                    <a:pt x="8978" y="898"/>
                    <a:pt x="32083" y="20562"/>
                    <a:pt x="32404" y="22678"/>
                  </a:cubicBezTo>
                  <a:lnTo>
                    <a:pt x="32404" y="22678"/>
                  </a:lnTo>
                  <a:cubicBezTo>
                    <a:pt x="32724" y="24794"/>
                    <a:pt x="30224" y="28706"/>
                    <a:pt x="30224" y="28706"/>
                  </a:cubicBezTo>
                  <a:lnTo>
                    <a:pt x="30224" y="28706"/>
                  </a:lnTo>
                  <a:lnTo>
                    <a:pt x="31570" y="27039"/>
                  </a:lnTo>
                  <a:cubicBezTo>
                    <a:pt x="31570" y="27039"/>
                    <a:pt x="34605" y="23063"/>
                    <a:pt x="33665" y="21310"/>
                  </a:cubicBezTo>
                  <a:lnTo>
                    <a:pt x="33665" y="21310"/>
                  </a:lnTo>
                  <a:cubicBezTo>
                    <a:pt x="32724" y="19558"/>
                    <a:pt x="9213" y="214"/>
                    <a:pt x="7375" y="22"/>
                  </a:cubicBezTo>
                  <a:lnTo>
                    <a:pt x="7375" y="22"/>
                  </a:lnTo>
                  <a:cubicBezTo>
                    <a:pt x="7332" y="0"/>
                    <a:pt x="7311" y="0"/>
                    <a:pt x="7289" y="0"/>
                  </a:cubicBezTo>
                  <a:lnTo>
                    <a:pt x="7289" y="0"/>
                  </a:lnTo>
                  <a:cubicBezTo>
                    <a:pt x="5366" y="0"/>
                    <a:pt x="1" y="6220"/>
                    <a:pt x="1" y="6220"/>
                  </a:cubicBez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" name="Google Shape;297;p6"/>
            <p:cNvSpPr/>
            <p:nvPr/>
          </p:nvSpPr>
          <p:spPr>
            <a:xfrm>
              <a:off x="1390700" y="1878300"/>
              <a:ext cx="1144625" cy="1102375"/>
            </a:xfrm>
            <a:custGeom>
              <a:avLst/>
              <a:gdLst/>
              <a:ahLst/>
              <a:cxnLst/>
              <a:rect l="l" t="t" r="r" b="b"/>
              <a:pathLst>
                <a:path w="45785" h="44095" extrusionOk="0">
                  <a:moveTo>
                    <a:pt x="1" y="21695"/>
                  </a:moveTo>
                  <a:cubicBezTo>
                    <a:pt x="1" y="21695"/>
                    <a:pt x="4639" y="16480"/>
                    <a:pt x="6306" y="16971"/>
                  </a:cubicBezTo>
                  <a:lnTo>
                    <a:pt x="6306" y="16971"/>
                  </a:lnTo>
                  <a:cubicBezTo>
                    <a:pt x="7995" y="17484"/>
                    <a:pt x="30844" y="36250"/>
                    <a:pt x="32233" y="38067"/>
                  </a:cubicBezTo>
                  <a:lnTo>
                    <a:pt x="32233" y="38067"/>
                  </a:lnTo>
                  <a:cubicBezTo>
                    <a:pt x="33601" y="39884"/>
                    <a:pt x="30309" y="44073"/>
                    <a:pt x="30288" y="44095"/>
                  </a:cubicBezTo>
                  <a:lnTo>
                    <a:pt x="30288" y="44095"/>
                  </a:lnTo>
                  <a:cubicBezTo>
                    <a:pt x="39372" y="32895"/>
                    <a:pt x="45784" y="20562"/>
                    <a:pt x="45784" y="20562"/>
                  </a:cubicBezTo>
                  <a:lnTo>
                    <a:pt x="45784" y="20562"/>
                  </a:lnTo>
                  <a:cubicBezTo>
                    <a:pt x="45784" y="20562"/>
                    <a:pt x="43369" y="24837"/>
                    <a:pt x="40954" y="24879"/>
                  </a:cubicBezTo>
                  <a:lnTo>
                    <a:pt x="40954" y="24879"/>
                  </a:lnTo>
                  <a:cubicBezTo>
                    <a:pt x="38538" y="24922"/>
                    <a:pt x="16993" y="7951"/>
                    <a:pt x="17848" y="5600"/>
                  </a:cubicBezTo>
                  <a:lnTo>
                    <a:pt x="17848" y="5600"/>
                  </a:lnTo>
                  <a:cubicBezTo>
                    <a:pt x="18725" y="3249"/>
                    <a:pt x="22529" y="0"/>
                    <a:pt x="22529" y="0"/>
                  </a:cubicBezTo>
                  <a:lnTo>
                    <a:pt x="22529" y="0"/>
                  </a:lnTo>
                  <a:cubicBezTo>
                    <a:pt x="10260" y="8999"/>
                    <a:pt x="1" y="21695"/>
                    <a:pt x="1" y="21695"/>
                  </a:cubicBezTo>
                  <a:moveTo>
                    <a:pt x="30288" y="44095"/>
                  </a:moveTo>
                  <a:lnTo>
                    <a:pt x="30288" y="44095"/>
                  </a:lnTo>
                  <a:lnTo>
                    <a:pt x="30288" y="44095"/>
                  </a:lnTo>
                  <a:cubicBezTo>
                    <a:pt x="30288" y="44095"/>
                    <a:pt x="30288" y="44095"/>
                    <a:pt x="30288" y="4409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" name="Google Shape;298;p6"/>
            <p:cNvSpPr/>
            <p:nvPr/>
          </p:nvSpPr>
          <p:spPr>
            <a:xfrm>
              <a:off x="831250" y="2986525"/>
              <a:ext cx="792450" cy="771100"/>
            </a:xfrm>
            <a:custGeom>
              <a:avLst/>
              <a:gdLst/>
              <a:ahLst/>
              <a:cxnLst/>
              <a:rect l="l" t="t" r="r" b="b"/>
              <a:pathLst>
                <a:path w="31698" h="30844" extrusionOk="0">
                  <a:moveTo>
                    <a:pt x="0" y="18553"/>
                  </a:moveTo>
                  <a:cubicBezTo>
                    <a:pt x="0" y="18553"/>
                    <a:pt x="1518" y="17250"/>
                    <a:pt x="2330" y="17506"/>
                  </a:cubicBezTo>
                  <a:lnTo>
                    <a:pt x="2330" y="17506"/>
                  </a:lnTo>
                  <a:cubicBezTo>
                    <a:pt x="3142" y="17763"/>
                    <a:pt x="13957" y="26804"/>
                    <a:pt x="14770" y="27851"/>
                  </a:cubicBezTo>
                  <a:lnTo>
                    <a:pt x="14770" y="27851"/>
                  </a:lnTo>
                  <a:cubicBezTo>
                    <a:pt x="15582" y="28877"/>
                    <a:pt x="14706" y="30844"/>
                    <a:pt x="14706" y="30844"/>
                  </a:cubicBezTo>
                  <a:lnTo>
                    <a:pt x="14706" y="30844"/>
                  </a:lnTo>
                  <a:cubicBezTo>
                    <a:pt x="22678" y="27317"/>
                    <a:pt x="31698" y="20392"/>
                    <a:pt x="31698" y="20392"/>
                  </a:cubicBezTo>
                  <a:lnTo>
                    <a:pt x="31698" y="20392"/>
                  </a:lnTo>
                  <a:cubicBezTo>
                    <a:pt x="31698" y="20392"/>
                    <a:pt x="28064" y="22828"/>
                    <a:pt x="26183" y="22123"/>
                  </a:cubicBezTo>
                  <a:lnTo>
                    <a:pt x="26183" y="22123"/>
                  </a:lnTo>
                  <a:cubicBezTo>
                    <a:pt x="24303" y="21439"/>
                    <a:pt x="6840" y="7760"/>
                    <a:pt x="6434" y="5579"/>
                  </a:cubicBezTo>
                  <a:lnTo>
                    <a:pt x="6434" y="5579"/>
                  </a:lnTo>
                  <a:cubicBezTo>
                    <a:pt x="6049" y="3378"/>
                    <a:pt x="7267" y="1"/>
                    <a:pt x="7267" y="1"/>
                  </a:cubicBezTo>
                  <a:lnTo>
                    <a:pt x="7267" y="1"/>
                  </a:lnTo>
                  <a:cubicBezTo>
                    <a:pt x="1112" y="12120"/>
                    <a:pt x="0" y="18553"/>
                    <a:pt x="0" y="1855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" name="Google Shape;299;p6"/>
            <p:cNvSpPr/>
            <p:nvPr/>
          </p:nvSpPr>
          <p:spPr>
            <a:xfrm>
              <a:off x="2357875" y="1483400"/>
              <a:ext cx="507125" cy="467050"/>
            </a:xfrm>
            <a:custGeom>
              <a:avLst/>
              <a:gdLst/>
              <a:ahLst/>
              <a:cxnLst/>
              <a:rect l="l" t="t" r="r" b="b"/>
              <a:pathLst>
                <a:path w="20285" h="18682" extrusionOk="0">
                  <a:moveTo>
                    <a:pt x="1" y="4297"/>
                  </a:moveTo>
                  <a:cubicBezTo>
                    <a:pt x="1" y="4297"/>
                    <a:pt x="7054" y="1"/>
                    <a:pt x="12847" y="4831"/>
                  </a:cubicBezTo>
                  <a:lnTo>
                    <a:pt x="12847" y="4831"/>
                  </a:lnTo>
                  <a:cubicBezTo>
                    <a:pt x="19259" y="10175"/>
                    <a:pt x="15540" y="18682"/>
                    <a:pt x="15540" y="18682"/>
                  </a:cubicBezTo>
                  <a:lnTo>
                    <a:pt x="15540" y="18682"/>
                  </a:lnTo>
                  <a:cubicBezTo>
                    <a:pt x="15540" y="18682"/>
                    <a:pt x="20285" y="10324"/>
                    <a:pt x="13360" y="4532"/>
                  </a:cubicBezTo>
                  <a:lnTo>
                    <a:pt x="13360" y="4532"/>
                  </a:lnTo>
                  <a:cubicBezTo>
                    <a:pt x="10987" y="2544"/>
                    <a:pt x="8679" y="1903"/>
                    <a:pt x="6670" y="1903"/>
                  </a:cubicBezTo>
                  <a:lnTo>
                    <a:pt x="6670" y="1903"/>
                  </a:lnTo>
                  <a:cubicBezTo>
                    <a:pt x="2780" y="1903"/>
                    <a:pt x="1" y="4297"/>
                    <a:pt x="1" y="4297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" name="Google Shape;300;p6"/>
            <p:cNvSpPr/>
            <p:nvPr/>
          </p:nvSpPr>
          <p:spPr>
            <a:xfrm>
              <a:off x="2121700" y="2372575"/>
              <a:ext cx="424300" cy="639625"/>
            </a:xfrm>
            <a:custGeom>
              <a:avLst/>
              <a:gdLst/>
              <a:ahLst/>
              <a:cxnLst/>
              <a:rect l="l" t="t" r="r" b="b"/>
              <a:pathLst>
                <a:path w="16972" h="25585" extrusionOk="0">
                  <a:moveTo>
                    <a:pt x="10581" y="4702"/>
                  </a:moveTo>
                  <a:cubicBezTo>
                    <a:pt x="11970" y="6113"/>
                    <a:pt x="8486" y="12076"/>
                    <a:pt x="6391" y="14855"/>
                  </a:cubicBezTo>
                  <a:cubicBezTo>
                    <a:pt x="4318" y="17655"/>
                    <a:pt x="3207" y="18681"/>
                    <a:pt x="3207" y="18681"/>
                  </a:cubicBezTo>
                  <a:lnTo>
                    <a:pt x="1946" y="19087"/>
                  </a:lnTo>
                  <a:cubicBezTo>
                    <a:pt x="1946" y="19087"/>
                    <a:pt x="2907" y="21118"/>
                    <a:pt x="1" y="25585"/>
                  </a:cubicBezTo>
                  <a:cubicBezTo>
                    <a:pt x="1" y="25585"/>
                    <a:pt x="10752" y="12675"/>
                    <a:pt x="16972" y="0"/>
                  </a:cubicBezTo>
                  <a:cubicBezTo>
                    <a:pt x="16972" y="0"/>
                    <a:pt x="13766" y="6284"/>
                    <a:pt x="10581" y="47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" name="Google Shape;301;p6"/>
            <p:cNvSpPr/>
            <p:nvPr/>
          </p:nvSpPr>
          <p:spPr>
            <a:xfrm>
              <a:off x="1198875" y="3479200"/>
              <a:ext cx="446750" cy="278425"/>
            </a:xfrm>
            <a:custGeom>
              <a:avLst/>
              <a:gdLst/>
              <a:ahLst/>
              <a:cxnLst/>
              <a:rect l="l" t="t" r="r" b="b"/>
              <a:pathLst>
                <a:path w="17870" h="11137" extrusionOk="0">
                  <a:moveTo>
                    <a:pt x="10987" y="1625"/>
                  </a:moveTo>
                  <a:lnTo>
                    <a:pt x="11201" y="2288"/>
                  </a:lnTo>
                  <a:cubicBezTo>
                    <a:pt x="11201" y="2288"/>
                    <a:pt x="7631" y="8294"/>
                    <a:pt x="407" y="9512"/>
                  </a:cubicBezTo>
                  <a:lnTo>
                    <a:pt x="1" y="11137"/>
                  </a:lnTo>
                  <a:cubicBezTo>
                    <a:pt x="1" y="11137"/>
                    <a:pt x="6627" y="8508"/>
                    <a:pt x="17869" y="1"/>
                  </a:cubicBezTo>
                  <a:cubicBezTo>
                    <a:pt x="17869" y="1"/>
                    <a:pt x="13466" y="2715"/>
                    <a:pt x="10987" y="16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" name="Google Shape;302;p6"/>
            <p:cNvSpPr/>
            <p:nvPr/>
          </p:nvSpPr>
          <p:spPr>
            <a:xfrm>
              <a:off x="2695050" y="1236000"/>
              <a:ext cx="298200" cy="564825"/>
            </a:xfrm>
            <a:custGeom>
              <a:avLst/>
              <a:gdLst/>
              <a:ahLst/>
              <a:cxnLst/>
              <a:rect l="l" t="t" r="r" b="b"/>
              <a:pathLst>
                <a:path w="11928" h="22593" extrusionOk="0">
                  <a:moveTo>
                    <a:pt x="10603" y="364"/>
                  </a:moveTo>
                  <a:cubicBezTo>
                    <a:pt x="11821" y="1112"/>
                    <a:pt x="5708" y="12740"/>
                    <a:pt x="5024" y="13573"/>
                  </a:cubicBezTo>
                  <a:cubicBezTo>
                    <a:pt x="4340" y="14407"/>
                    <a:pt x="2694" y="13081"/>
                    <a:pt x="2694" y="13081"/>
                  </a:cubicBezTo>
                  <a:cubicBezTo>
                    <a:pt x="2694" y="13081"/>
                    <a:pt x="3806" y="14086"/>
                    <a:pt x="3848" y="14984"/>
                  </a:cubicBezTo>
                  <a:cubicBezTo>
                    <a:pt x="3891" y="15881"/>
                    <a:pt x="2673" y="16715"/>
                    <a:pt x="2181" y="16352"/>
                  </a:cubicBezTo>
                  <a:cubicBezTo>
                    <a:pt x="1668" y="15967"/>
                    <a:pt x="1" y="14535"/>
                    <a:pt x="1" y="14535"/>
                  </a:cubicBezTo>
                  <a:cubicBezTo>
                    <a:pt x="1" y="14535"/>
                    <a:pt x="4062" y="17869"/>
                    <a:pt x="3635" y="22593"/>
                  </a:cubicBezTo>
                  <a:cubicBezTo>
                    <a:pt x="3635" y="22593"/>
                    <a:pt x="3998" y="20242"/>
                    <a:pt x="4703" y="19301"/>
                  </a:cubicBezTo>
                  <a:cubicBezTo>
                    <a:pt x="5387" y="18361"/>
                    <a:pt x="5964" y="19323"/>
                    <a:pt x="5964" y="19323"/>
                  </a:cubicBezTo>
                  <a:cubicBezTo>
                    <a:pt x="5964" y="19323"/>
                    <a:pt x="5088" y="17292"/>
                    <a:pt x="5900" y="14620"/>
                  </a:cubicBezTo>
                  <a:cubicBezTo>
                    <a:pt x="6691" y="11927"/>
                    <a:pt x="10774" y="4425"/>
                    <a:pt x="11009" y="4297"/>
                  </a:cubicBezTo>
                  <a:cubicBezTo>
                    <a:pt x="11244" y="4190"/>
                    <a:pt x="11500" y="4703"/>
                    <a:pt x="11500" y="4703"/>
                  </a:cubicBezTo>
                  <a:lnTo>
                    <a:pt x="1192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" name="Google Shape;303;p6"/>
            <p:cNvSpPr/>
            <p:nvPr/>
          </p:nvSpPr>
          <p:spPr>
            <a:xfrm>
              <a:off x="1671775" y="2135850"/>
              <a:ext cx="127200" cy="120250"/>
            </a:xfrm>
            <a:custGeom>
              <a:avLst/>
              <a:gdLst/>
              <a:ahLst/>
              <a:cxnLst/>
              <a:rect l="l" t="t" r="r" b="b"/>
              <a:pathLst>
                <a:path w="5088" h="4810" extrusionOk="0">
                  <a:moveTo>
                    <a:pt x="813" y="813"/>
                  </a:moveTo>
                  <a:cubicBezTo>
                    <a:pt x="1" y="1774"/>
                    <a:pt x="129" y="3207"/>
                    <a:pt x="1091" y="4019"/>
                  </a:cubicBezTo>
                  <a:lnTo>
                    <a:pt x="1091" y="4019"/>
                  </a:lnTo>
                  <a:cubicBezTo>
                    <a:pt x="2053" y="4810"/>
                    <a:pt x="3485" y="4681"/>
                    <a:pt x="4297" y="3719"/>
                  </a:cubicBezTo>
                  <a:lnTo>
                    <a:pt x="4297" y="3719"/>
                  </a:lnTo>
                  <a:cubicBezTo>
                    <a:pt x="5088" y="2758"/>
                    <a:pt x="4959" y="1326"/>
                    <a:pt x="3998" y="535"/>
                  </a:cubicBezTo>
                  <a:lnTo>
                    <a:pt x="3998" y="535"/>
                  </a:lnTo>
                  <a:cubicBezTo>
                    <a:pt x="3591" y="171"/>
                    <a:pt x="3057" y="0"/>
                    <a:pt x="2544" y="0"/>
                  </a:cubicBezTo>
                  <a:lnTo>
                    <a:pt x="2544" y="0"/>
                  </a:lnTo>
                  <a:cubicBezTo>
                    <a:pt x="1903" y="0"/>
                    <a:pt x="1262" y="278"/>
                    <a:pt x="813" y="813"/>
                  </a:cubicBez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" name="Google Shape;304;p6"/>
            <p:cNvSpPr/>
            <p:nvPr/>
          </p:nvSpPr>
          <p:spPr>
            <a:xfrm>
              <a:off x="1666975" y="2141725"/>
              <a:ext cx="127725" cy="120250"/>
            </a:xfrm>
            <a:custGeom>
              <a:avLst/>
              <a:gdLst/>
              <a:ahLst/>
              <a:cxnLst/>
              <a:rect l="l" t="t" r="r" b="b"/>
              <a:pathLst>
                <a:path w="5109" h="4810" extrusionOk="0">
                  <a:moveTo>
                    <a:pt x="812" y="813"/>
                  </a:moveTo>
                  <a:cubicBezTo>
                    <a:pt x="0" y="1775"/>
                    <a:pt x="129" y="3207"/>
                    <a:pt x="1090" y="3997"/>
                  </a:cubicBezTo>
                  <a:lnTo>
                    <a:pt x="1090" y="3997"/>
                  </a:lnTo>
                  <a:cubicBezTo>
                    <a:pt x="2052" y="4810"/>
                    <a:pt x="3484" y="4681"/>
                    <a:pt x="4296" y="3720"/>
                  </a:cubicBezTo>
                  <a:lnTo>
                    <a:pt x="4296" y="3720"/>
                  </a:lnTo>
                  <a:cubicBezTo>
                    <a:pt x="5109" y="2758"/>
                    <a:pt x="4980" y="1326"/>
                    <a:pt x="4019" y="514"/>
                  </a:cubicBezTo>
                  <a:lnTo>
                    <a:pt x="4019" y="514"/>
                  </a:lnTo>
                  <a:cubicBezTo>
                    <a:pt x="3591" y="172"/>
                    <a:pt x="3078" y="1"/>
                    <a:pt x="2565" y="1"/>
                  </a:cubicBezTo>
                  <a:lnTo>
                    <a:pt x="2565" y="1"/>
                  </a:lnTo>
                  <a:cubicBezTo>
                    <a:pt x="1903" y="1"/>
                    <a:pt x="1261" y="278"/>
                    <a:pt x="812" y="813"/>
                  </a:cubicBez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" name="Google Shape;305;p6"/>
            <p:cNvSpPr/>
            <p:nvPr/>
          </p:nvSpPr>
          <p:spPr>
            <a:xfrm>
              <a:off x="2189575" y="2568125"/>
              <a:ext cx="127200" cy="120275"/>
            </a:xfrm>
            <a:custGeom>
              <a:avLst/>
              <a:gdLst/>
              <a:ahLst/>
              <a:cxnLst/>
              <a:rect l="l" t="t" r="r" b="b"/>
              <a:pathLst>
                <a:path w="5088" h="4811" extrusionOk="0">
                  <a:moveTo>
                    <a:pt x="791" y="813"/>
                  </a:moveTo>
                  <a:cubicBezTo>
                    <a:pt x="0" y="1775"/>
                    <a:pt x="128" y="3207"/>
                    <a:pt x="1090" y="4019"/>
                  </a:cubicBezTo>
                  <a:lnTo>
                    <a:pt x="1090" y="4019"/>
                  </a:lnTo>
                  <a:cubicBezTo>
                    <a:pt x="2052" y="4810"/>
                    <a:pt x="3484" y="4682"/>
                    <a:pt x="4275" y="3720"/>
                  </a:cubicBezTo>
                  <a:lnTo>
                    <a:pt x="4275" y="3720"/>
                  </a:lnTo>
                  <a:cubicBezTo>
                    <a:pt x="5087" y="2758"/>
                    <a:pt x="4959" y="1326"/>
                    <a:pt x="3997" y="535"/>
                  </a:cubicBezTo>
                  <a:lnTo>
                    <a:pt x="3997" y="535"/>
                  </a:lnTo>
                  <a:cubicBezTo>
                    <a:pt x="3570" y="172"/>
                    <a:pt x="3057" y="1"/>
                    <a:pt x="2544" y="1"/>
                  </a:cubicBezTo>
                  <a:lnTo>
                    <a:pt x="2544" y="1"/>
                  </a:lnTo>
                  <a:cubicBezTo>
                    <a:pt x="1881" y="1"/>
                    <a:pt x="1240" y="279"/>
                    <a:pt x="791" y="813"/>
                  </a:cubicBez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" name="Google Shape;306;p6"/>
            <p:cNvSpPr/>
            <p:nvPr/>
          </p:nvSpPr>
          <p:spPr>
            <a:xfrm>
              <a:off x="2184750" y="2574025"/>
              <a:ext cx="127200" cy="120250"/>
            </a:xfrm>
            <a:custGeom>
              <a:avLst/>
              <a:gdLst/>
              <a:ahLst/>
              <a:cxnLst/>
              <a:rect l="l" t="t" r="r" b="b"/>
              <a:pathLst>
                <a:path w="5088" h="4810" extrusionOk="0">
                  <a:moveTo>
                    <a:pt x="792" y="812"/>
                  </a:moveTo>
                  <a:cubicBezTo>
                    <a:pt x="1" y="1774"/>
                    <a:pt x="129" y="3206"/>
                    <a:pt x="1091" y="3997"/>
                  </a:cubicBezTo>
                  <a:lnTo>
                    <a:pt x="1091" y="3997"/>
                  </a:lnTo>
                  <a:cubicBezTo>
                    <a:pt x="2053" y="4809"/>
                    <a:pt x="3485" y="4681"/>
                    <a:pt x="4276" y="3719"/>
                  </a:cubicBezTo>
                  <a:lnTo>
                    <a:pt x="4276" y="3719"/>
                  </a:lnTo>
                  <a:cubicBezTo>
                    <a:pt x="5088" y="2757"/>
                    <a:pt x="4960" y="1325"/>
                    <a:pt x="3998" y="513"/>
                  </a:cubicBezTo>
                  <a:lnTo>
                    <a:pt x="3998" y="513"/>
                  </a:lnTo>
                  <a:cubicBezTo>
                    <a:pt x="3570" y="171"/>
                    <a:pt x="3057" y="0"/>
                    <a:pt x="2544" y="0"/>
                  </a:cubicBezTo>
                  <a:lnTo>
                    <a:pt x="2544" y="0"/>
                  </a:lnTo>
                  <a:cubicBezTo>
                    <a:pt x="1882" y="0"/>
                    <a:pt x="1240" y="278"/>
                    <a:pt x="792" y="812"/>
                  </a:cubicBez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" name="Google Shape;307;p6"/>
            <p:cNvSpPr/>
            <p:nvPr/>
          </p:nvSpPr>
          <p:spPr>
            <a:xfrm>
              <a:off x="920475" y="3210950"/>
              <a:ext cx="482550" cy="454225"/>
            </a:xfrm>
            <a:custGeom>
              <a:avLst/>
              <a:gdLst/>
              <a:ahLst/>
              <a:cxnLst/>
              <a:rect l="l" t="t" r="r" b="b"/>
              <a:pathLst>
                <a:path w="19302" h="18169" extrusionOk="0">
                  <a:moveTo>
                    <a:pt x="4361" y="151"/>
                  </a:moveTo>
                  <a:cubicBezTo>
                    <a:pt x="2779" y="1"/>
                    <a:pt x="1" y="5409"/>
                    <a:pt x="214" y="7225"/>
                  </a:cubicBezTo>
                  <a:cubicBezTo>
                    <a:pt x="428" y="9021"/>
                    <a:pt x="9897" y="16950"/>
                    <a:pt x="11927" y="17570"/>
                  </a:cubicBezTo>
                  <a:cubicBezTo>
                    <a:pt x="13958" y="18169"/>
                    <a:pt x="19301" y="13680"/>
                    <a:pt x="19259" y="12505"/>
                  </a:cubicBezTo>
                  <a:cubicBezTo>
                    <a:pt x="19216" y="11201"/>
                    <a:pt x="6028" y="322"/>
                    <a:pt x="4361" y="151"/>
                  </a:cubicBezTo>
                  <a:close/>
                </a:path>
              </a:pathLst>
            </a:custGeom>
            <a:solidFill>
              <a:srgbClr val="6E7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" name="Google Shape;308;p6"/>
            <p:cNvSpPr/>
            <p:nvPr/>
          </p:nvSpPr>
          <p:spPr>
            <a:xfrm>
              <a:off x="918350" y="3221125"/>
              <a:ext cx="479875" cy="447275"/>
            </a:xfrm>
            <a:custGeom>
              <a:avLst/>
              <a:gdLst/>
              <a:ahLst/>
              <a:cxnLst/>
              <a:rect l="l" t="t" r="r" b="b"/>
              <a:pathLst>
                <a:path w="19195" h="17891" extrusionOk="0">
                  <a:moveTo>
                    <a:pt x="193" y="6947"/>
                  </a:moveTo>
                  <a:cubicBezTo>
                    <a:pt x="406" y="8742"/>
                    <a:pt x="9875" y="16672"/>
                    <a:pt x="11906" y="17292"/>
                  </a:cubicBezTo>
                  <a:lnTo>
                    <a:pt x="11906" y="17292"/>
                  </a:lnTo>
                  <a:cubicBezTo>
                    <a:pt x="13936" y="17890"/>
                    <a:pt x="19194" y="13466"/>
                    <a:pt x="19151" y="12290"/>
                  </a:cubicBezTo>
                  <a:lnTo>
                    <a:pt x="19151" y="12290"/>
                  </a:lnTo>
                  <a:cubicBezTo>
                    <a:pt x="19109" y="10965"/>
                    <a:pt x="5921" y="150"/>
                    <a:pt x="4254" y="0"/>
                  </a:cubicBezTo>
                  <a:lnTo>
                    <a:pt x="4254" y="0"/>
                  </a:lnTo>
                  <a:cubicBezTo>
                    <a:pt x="4232" y="0"/>
                    <a:pt x="4211" y="0"/>
                    <a:pt x="4190" y="0"/>
                  </a:cubicBezTo>
                  <a:lnTo>
                    <a:pt x="4190" y="0"/>
                  </a:lnTo>
                  <a:cubicBezTo>
                    <a:pt x="2608" y="0"/>
                    <a:pt x="0" y="5151"/>
                    <a:pt x="193" y="6947"/>
                  </a:cubicBezTo>
                  <a:close/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" name="Google Shape;309;p6"/>
            <p:cNvSpPr/>
            <p:nvPr/>
          </p:nvSpPr>
          <p:spPr>
            <a:xfrm>
              <a:off x="1747650" y="2187150"/>
              <a:ext cx="513000" cy="480400"/>
            </a:xfrm>
            <a:custGeom>
              <a:avLst/>
              <a:gdLst/>
              <a:ahLst/>
              <a:cxnLst/>
              <a:rect l="l" t="t" r="r" b="b"/>
              <a:pathLst>
                <a:path w="20520" h="19216" extrusionOk="0">
                  <a:moveTo>
                    <a:pt x="172" y="7054"/>
                  </a:moveTo>
                  <a:cubicBezTo>
                    <a:pt x="343" y="8892"/>
                    <a:pt x="11564" y="18061"/>
                    <a:pt x="13616" y="18638"/>
                  </a:cubicBezTo>
                  <a:lnTo>
                    <a:pt x="13616" y="18638"/>
                  </a:lnTo>
                  <a:cubicBezTo>
                    <a:pt x="15668" y="19216"/>
                    <a:pt x="20520" y="13573"/>
                    <a:pt x="20499" y="12354"/>
                  </a:cubicBezTo>
                  <a:lnTo>
                    <a:pt x="20499" y="12354"/>
                  </a:lnTo>
                  <a:cubicBezTo>
                    <a:pt x="20477" y="11008"/>
                    <a:pt x="7289" y="129"/>
                    <a:pt x="5601" y="0"/>
                  </a:cubicBezTo>
                  <a:lnTo>
                    <a:pt x="5601" y="0"/>
                  </a:lnTo>
                  <a:cubicBezTo>
                    <a:pt x="5579" y="0"/>
                    <a:pt x="5558" y="0"/>
                    <a:pt x="5537" y="0"/>
                  </a:cubicBezTo>
                  <a:lnTo>
                    <a:pt x="5537" y="0"/>
                  </a:lnTo>
                  <a:cubicBezTo>
                    <a:pt x="3912" y="0"/>
                    <a:pt x="1" y="5216"/>
                    <a:pt x="172" y="7054"/>
                  </a:cubicBezTo>
                  <a:close/>
                </a:path>
              </a:pathLst>
            </a:custGeom>
            <a:solidFill>
              <a:srgbClr val="291E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" name="Google Shape;310;p6"/>
            <p:cNvSpPr/>
            <p:nvPr/>
          </p:nvSpPr>
          <p:spPr>
            <a:xfrm>
              <a:off x="1755675" y="2186075"/>
              <a:ext cx="506050" cy="472925"/>
            </a:xfrm>
            <a:custGeom>
              <a:avLst/>
              <a:gdLst/>
              <a:ahLst/>
              <a:cxnLst/>
              <a:rect l="l" t="t" r="r" b="b"/>
              <a:pathLst>
                <a:path w="20242" h="18917" extrusionOk="0">
                  <a:moveTo>
                    <a:pt x="171" y="6819"/>
                  </a:moveTo>
                  <a:cubicBezTo>
                    <a:pt x="342" y="8678"/>
                    <a:pt x="11585" y="17762"/>
                    <a:pt x="13637" y="18339"/>
                  </a:cubicBezTo>
                  <a:lnTo>
                    <a:pt x="13637" y="18339"/>
                  </a:lnTo>
                  <a:cubicBezTo>
                    <a:pt x="15689" y="18917"/>
                    <a:pt x="20242" y="13509"/>
                    <a:pt x="20242" y="12291"/>
                  </a:cubicBezTo>
                  <a:lnTo>
                    <a:pt x="20242" y="12291"/>
                  </a:lnTo>
                  <a:cubicBezTo>
                    <a:pt x="20220" y="10944"/>
                    <a:pt x="7032" y="150"/>
                    <a:pt x="5323" y="1"/>
                  </a:cubicBezTo>
                  <a:lnTo>
                    <a:pt x="5323" y="1"/>
                  </a:lnTo>
                  <a:cubicBezTo>
                    <a:pt x="5301" y="1"/>
                    <a:pt x="5301" y="1"/>
                    <a:pt x="5280" y="1"/>
                  </a:cubicBezTo>
                  <a:lnTo>
                    <a:pt x="5280" y="1"/>
                  </a:lnTo>
                  <a:cubicBezTo>
                    <a:pt x="3634" y="1"/>
                    <a:pt x="0" y="4981"/>
                    <a:pt x="171" y="6819"/>
                  </a:cubicBezTo>
                  <a:close/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" name="Google Shape;311;p6"/>
            <p:cNvSpPr/>
            <p:nvPr/>
          </p:nvSpPr>
          <p:spPr>
            <a:xfrm>
              <a:off x="1606050" y="2136925"/>
              <a:ext cx="1105075" cy="1437950"/>
            </a:xfrm>
            <a:custGeom>
              <a:avLst/>
              <a:gdLst/>
              <a:ahLst/>
              <a:cxnLst/>
              <a:rect l="l" t="t" r="r" b="b"/>
              <a:pathLst>
                <a:path w="44203" h="57518" extrusionOk="0">
                  <a:moveTo>
                    <a:pt x="44202" y="0"/>
                  </a:moveTo>
                  <a:cubicBezTo>
                    <a:pt x="44202" y="0"/>
                    <a:pt x="29091" y="38452"/>
                    <a:pt x="1" y="57518"/>
                  </a:cubicBezTo>
                  <a:cubicBezTo>
                    <a:pt x="1" y="57518"/>
                    <a:pt x="27381" y="38666"/>
                    <a:pt x="4420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" name="Google Shape;312;p6"/>
            <p:cNvSpPr/>
            <p:nvPr/>
          </p:nvSpPr>
          <p:spPr>
            <a:xfrm>
              <a:off x="781550" y="3632025"/>
              <a:ext cx="237275" cy="223925"/>
            </a:xfrm>
            <a:custGeom>
              <a:avLst/>
              <a:gdLst/>
              <a:ahLst/>
              <a:cxnLst/>
              <a:rect l="l" t="t" r="r" b="b"/>
              <a:pathLst>
                <a:path w="9491" h="8957" extrusionOk="0">
                  <a:moveTo>
                    <a:pt x="642" y="1"/>
                  </a:moveTo>
                  <a:cubicBezTo>
                    <a:pt x="642" y="1"/>
                    <a:pt x="0" y="4126"/>
                    <a:pt x="2907" y="6541"/>
                  </a:cubicBezTo>
                  <a:cubicBezTo>
                    <a:pt x="5793" y="8956"/>
                    <a:pt x="9491" y="7396"/>
                    <a:pt x="9491" y="7396"/>
                  </a:cubicBezTo>
                  <a:cubicBezTo>
                    <a:pt x="9491" y="7396"/>
                    <a:pt x="6413" y="8080"/>
                    <a:pt x="3570" y="5707"/>
                  </a:cubicBezTo>
                  <a:cubicBezTo>
                    <a:pt x="727" y="3335"/>
                    <a:pt x="642" y="1"/>
                    <a:pt x="6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" name="Google Shape;313;p6"/>
            <p:cNvSpPr/>
            <p:nvPr/>
          </p:nvSpPr>
          <p:spPr>
            <a:xfrm>
              <a:off x="643150" y="3462100"/>
              <a:ext cx="568050" cy="499650"/>
            </a:xfrm>
            <a:custGeom>
              <a:avLst/>
              <a:gdLst/>
              <a:ahLst/>
              <a:cxnLst/>
              <a:rect l="l" t="t" r="r" b="b"/>
              <a:pathLst>
                <a:path w="22722" h="19986" extrusionOk="0">
                  <a:moveTo>
                    <a:pt x="2715" y="5601"/>
                  </a:moveTo>
                  <a:cubicBezTo>
                    <a:pt x="2715" y="5601"/>
                    <a:pt x="1069" y="12248"/>
                    <a:pt x="5494" y="15732"/>
                  </a:cubicBezTo>
                  <a:cubicBezTo>
                    <a:pt x="10859" y="19985"/>
                    <a:pt x="19237" y="16523"/>
                    <a:pt x="19237" y="16523"/>
                  </a:cubicBezTo>
                  <a:lnTo>
                    <a:pt x="22721" y="14727"/>
                  </a:lnTo>
                  <a:cubicBezTo>
                    <a:pt x="22721" y="14727"/>
                    <a:pt x="11820" y="19985"/>
                    <a:pt x="6819" y="15326"/>
                  </a:cubicBezTo>
                  <a:cubicBezTo>
                    <a:pt x="1" y="8914"/>
                    <a:pt x="4767" y="1"/>
                    <a:pt x="476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" name="Google Shape;314;p6"/>
            <p:cNvSpPr/>
            <p:nvPr/>
          </p:nvSpPr>
          <p:spPr>
            <a:xfrm>
              <a:off x="957350" y="2961425"/>
              <a:ext cx="688275" cy="599550"/>
            </a:xfrm>
            <a:custGeom>
              <a:avLst/>
              <a:gdLst/>
              <a:ahLst/>
              <a:cxnLst/>
              <a:rect l="l" t="t" r="r" b="b"/>
              <a:pathLst>
                <a:path w="27531" h="23982" extrusionOk="0">
                  <a:moveTo>
                    <a:pt x="2223" y="1005"/>
                  </a:moveTo>
                  <a:lnTo>
                    <a:pt x="2736" y="0"/>
                  </a:lnTo>
                  <a:cubicBezTo>
                    <a:pt x="2736" y="0"/>
                    <a:pt x="1112" y="5066"/>
                    <a:pt x="1796" y="6605"/>
                  </a:cubicBezTo>
                  <a:cubicBezTo>
                    <a:pt x="2501" y="8122"/>
                    <a:pt x="18190" y="21609"/>
                    <a:pt x="20648" y="22336"/>
                  </a:cubicBezTo>
                  <a:cubicBezTo>
                    <a:pt x="23127" y="23084"/>
                    <a:pt x="27530" y="20712"/>
                    <a:pt x="27530" y="20712"/>
                  </a:cubicBezTo>
                  <a:lnTo>
                    <a:pt x="26269" y="21673"/>
                  </a:lnTo>
                  <a:cubicBezTo>
                    <a:pt x="26269" y="21673"/>
                    <a:pt x="22486" y="23982"/>
                    <a:pt x="20862" y="22999"/>
                  </a:cubicBezTo>
                  <a:cubicBezTo>
                    <a:pt x="18510" y="21567"/>
                    <a:pt x="2993" y="9661"/>
                    <a:pt x="1497" y="6819"/>
                  </a:cubicBezTo>
                  <a:cubicBezTo>
                    <a:pt x="1" y="3997"/>
                    <a:pt x="2223" y="1005"/>
                    <a:pt x="2223" y="10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15" name="Google Shape;315;p6"/>
          <p:cNvSpPr txBox="1">
            <a:spLocks noGrp="1"/>
          </p:cNvSpPr>
          <p:nvPr>
            <p:ph type="title"/>
          </p:nvPr>
        </p:nvSpPr>
        <p:spPr>
          <a:xfrm>
            <a:off x="950967" y="719333"/>
            <a:ext cx="10290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16" name="Google Shape;316;p6"/>
          <p:cNvSpPr/>
          <p:nvPr/>
        </p:nvSpPr>
        <p:spPr>
          <a:xfrm>
            <a:off x="11706063" y="900410"/>
            <a:ext cx="64584" cy="61809"/>
          </a:xfrm>
          <a:custGeom>
            <a:avLst/>
            <a:gdLst/>
            <a:ahLst/>
            <a:cxnLst/>
            <a:rect l="l" t="t" r="r" b="b"/>
            <a:pathLst>
              <a:path w="442" h="423" extrusionOk="0">
                <a:moveTo>
                  <a:pt x="442" y="85"/>
                </a:moveTo>
                <a:cubicBezTo>
                  <a:pt x="358" y="20"/>
                  <a:pt x="234" y="1"/>
                  <a:pt x="137" y="52"/>
                </a:cubicBezTo>
                <a:cubicBezTo>
                  <a:pt x="46" y="111"/>
                  <a:pt x="1" y="247"/>
                  <a:pt x="66" y="331"/>
                </a:cubicBezTo>
                <a:cubicBezTo>
                  <a:pt x="124" y="422"/>
                  <a:pt x="293" y="409"/>
                  <a:pt x="325" y="312"/>
                </a:cubicBezTo>
                <a:cubicBezTo>
                  <a:pt x="312" y="247"/>
                  <a:pt x="293" y="189"/>
                  <a:pt x="280" y="13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7" name="Google Shape;317;p6"/>
          <p:cNvSpPr/>
          <p:nvPr/>
        </p:nvSpPr>
        <p:spPr>
          <a:xfrm>
            <a:off x="9539660" y="450767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46"/>
                </a:moveTo>
                <a:cubicBezTo>
                  <a:pt x="280" y="33"/>
                  <a:pt x="183" y="27"/>
                  <a:pt x="85" y="14"/>
                </a:cubicBezTo>
                <a:cubicBezTo>
                  <a:pt x="1" y="143"/>
                  <a:pt x="150" y="319"/>
                  <a:pt x="299" y="344"/>
                </a:cubicBezTo>
                <a:cubicBezTo>
                  <a:pt x="410" y="364"/>
                  <a:pt x="533" y="338"/>
                  <a:pt x="585" y="241"/>
                </a:cubicBezTo>
                <a:cubicBezTo>
                  <a:pt x="630" y="143"/>
                  <a:pt x="533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8" name="Google Shape;318;p6"/>
          <p:cNvSpPr/>
          <p:nvPr/>
        </p:nvSpPr>
        <p:spPr>
          <a:xfrm>
            <a:off x="9513214" y="260374"/>
            <a:ext cx="49388" cy="64585"/>
          </a:xfrm>
          <a:custGeom>
            <a:avLst/>
            <a:gdLst/>
            <a:ahLst/>
            <a:cxnLst/>
            <a:rect l="l" t="t" r="r" b="b"/>
            <a:pathLst>
              <a:path w="338" h="442" extrusionOk="0">
                <a:moveTo>
                  <a:pt x="78" y="441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8"/>
                  <a:pt x="78" y="7"/>
                  <a:pt x="163" y="0"/>
                </a:cubicBezTo>
                <a:cubicBezTo>
                  <a:pt x="260" y="0"/>
                  <a:pt x="338" y="104"/>
                  <a:pt x="325" y="195"/>
                </a:cubicBezTo>
                <a:cubicBezTo>
                  <a:pt x="312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9" name="Google Shape;319;p6"/>
          <p:cNvSpPr/>
          <p:nvPr/>
        </p:nvSpPr>
        <p:spPr>
          <a:xfrm>
            <a:off x="10826717" y="841670"/>
            <a:ext cx="61808" cy="52311"/>
          </a:xfrm>
          <a:custGeom>
            <a:avLst/>
            <a:gdLst/>
            <a:ahLst/>
            <a:cxnLst/>
            <a:rect l="l" t="t" r="r" b="b"/>
            <a:pathLst>
              <a:path w="423" h="358" extrusionOk="0">
                <a:moveTo>
                  <a:pt x="1" y="266"/>
                </a:moveTo>
                <a:cubicBezTo>
                  <a:pt x="72" y="117"/>
                  <a:pt x="228" y="14"/>
                  <a:pt x="390" y="1"/>
                </a:cubicBezTo>
                <a:cubicBezTo>
                  <a:pt x="423" y="104"/>
                  <a:pt x="390" y="221"/>
                  <a:pt x="306" y="286"/>
                </a:cubicBezTo>
                <a:cubicBezTo>
                  <a:pt x="228" y="351"/>
                  <a:pt x="105" y="357"/>
                  <a:pt x="14" y="305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0" name="Google Shape;320;p6"/>
          <p:cNvSpPr/>
          <p:nvPr/>
        </p:nvSpPr>
        <p:spPr>
          <a:xfrm>
            <a:off x="11522245" y="661650"/>
            <a:ext cx="119524" cy="118649"/>
          </a:xfrm>
          <a:custGeom>
            <a:avLst/>
            <a:gdLst/>
            <a:ahLst/>
            <a:cxnLst/>
            <a:rect l="l" t="t" r="r" b="b"/>
            <a:pathLst>
              <a:path w="818" h="812" extrusionOk="0">
                <a:moveTo>
                  <a:pt x="131" y="117"/>
                </a:moveTo>
                <a:cubicBezTo>
                  <a:pt x="299" y="0"/>
                  <a:pt x="559" y="26"/>
                  <a:pt x="688" y="182"/>
                </a:cubicBezTo>
                <a:cubicBezTo>
                  <a:pt x="818" y="338"/>
                  <a:pt x="792" y="610"/>
                  <a:pt x="617" y="720"/>
                </a:cubicBezTo>
                <a:cubicBezTo>
                  <a:pt x="468" y="811"/>
                  <a:pt x="260" y="766"/>
                  <a:pt x="144" y="642"/>
                </a:cubicBezTo>
                <a:cubicBezTo>
                  <a:pt x="27" y="513"/>
                  <a:pt x="1" y="325"/>
                  <a:pt x="46" y="15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1" name="Google Shape;321;p6"/>
          <p:cNvSpPr/>
          <p:nvPr/>
        </p:nvSpPr>
        <p:spPr>
          <a:xfrm>
            <a:off x="10884580" y="743184"/>
            <a:ext cx="58008" cy="45589"/>
          </a:xfrm>
          <a:custGeom>
            <a:avLst/>
            <a:gdLst/>
            <a:ahLst/>
            <a:cxnLst/>
            <a:rect l="l" t="t" r="r" b="b"/>
            <a:pathLst>
              <a:path w="397" h="312" extrusionOk="0">
                <a:moveTo>
                  <a:pt x="338" y="26"/>
                </a:moveTo>
                <a:cubicBezTo>
                  <a:pt x="228" y="33"/>
                  <a:pt x="117" y="46"/>
                  <a:pt x="7" y="58"/>
                </a:cubicBezTo>
                <a:cubicBezTo>
                  <a:pt x="1" y="182"/>
                  <a:pt x="124" y="311"/>
                  <a:pt x="247" y="279"/>
                </a:cubicBezTo>
                <a:cubicBezTo>
                  <a:pt x="370" y="253"/>
                  <a:pt x="396" y="39"/>
                  <a:pt x="273" y="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2" name="Google Shape;322;p6"/>
          <p:cNvSpPr/>
          <p:nvPr/>
        </p:nvSpPr>
        <p:spPr>
          <a:xfrm>
            <a:off x="11239943" y="1192209"/>
            <a:ext cx="137496" cy="119672"/>
          </a:xfrm>
          <a:custGeom>
            <a:avLst/>
            <a:gdLst/>
            <a:ahLst/>
            <a:cxnLst/>
            <a:rect l="l" t="t" r="r" b="b"/>
            <a:pathLst>
              <a:path w="941" h="819" extrusionOk="0">
                <a:moveTo>
                  <a:pt x="467" y="7"/>
                </a:moveTo>
                <a:cubicBezTo>
                  <a:pt x="370" y="1"/>
                  <a:pt x="266" y="1"/>
                  <a:pt x="175" y="33"/>
                </a:cubicBezTo>
                <a:cubicBezTo>
                  <a:pt x="78" y="72"/>
                  <a:pt x="0" y="157"/>
                  <a:pt x="0" y="254"/>
                </a:cubicBezTo>
                <a:cubicBezTo>
                  <a:pt x="0" y="351"/>
                  <a:pt x="78" y="429"/>
                  <a:pt x="150" y="500"/>
                </a:cubicBezTo>
                <a:cubicBezTo>
                  <a:pt x="214" y="559"/>
                  <a:pt x="279" y="617"/>
                  <a:pt x="338" y="675"/>
                </a:cubicBezTo>
                <a:cubicBezTo>
                  <a:pt x="415" y="747"/>
                  <a:pt x="500" y="818"/>
                  <a:pt x="597" y="818"/>
                </a:cubicBezTo>
                <a:cubicBezTo>
                  <a:pt x="707" y="818"/>
                  <a:pt x="798" y="727"/>
                  <a:pt x="850" y="630"/>
                </a:cubicBezTo>
                <a:cubicBezTo>
                  <a:pt x="915" y="507"/>
                  <a:pt x="941" y="358"/>
                  <a:pt x="882" y="228"/>
                </a:cubicBezTo>
                <a:cubicBezTo>
                  <a:pt x="830" y="98"/>
                  <a:pt x="688" y="7"/>
                  <a:pt x="552" y="3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3" name="Google Shape;323;p6"/>
          <p:cNvSpPr/>
          <p:nvPr/>
        </p:nvSpPr>
        <p:spPr>
          <a:xfrm>
            <a:off x="11221969" y="1315388"/>
            <a:ext cx="50264" cy="42813"/>
          </a:xfrm>
          <a:custGeom>
            <a:avLst/>
            <a:gdLst/>
            <a:ahLst/>
            <a:cxnLst/>
            <a:rect l="l" t="t" r="r" b="b"/>
            <a:pathLst>
              <a:path w="344" h="293" extrusionOk="0">
                <a:moveTo>
                  <a:pt x="247" y="1"/>
                </a:moveTo>
                <a:cubicBezTo>
                  <a:pt x="162" y="53"/>
                  <a:pt x="84" y="98"/>
                  <a:pt x="0" y="150"/>
                </a:cubicBezTo>
                <a:cubicBezTo>
                  <a:pt x="39" y="221"/>
                  <a:pt x="110" y="293"/>
                  <a:pt x="195" y="293"/>
                </a:cubicBezTo>
                <a:cubicBezTo>
                  <a:pt x="279" y="293"/>
                  <a:pt x="344" y="176"/>
                  <a:pt x="279" y="118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4" name="Google Shape;324;p6"/>
          <p:cNvSpPr/>
          <p:nvPr/>
        </p:nvSpPr>
        <p:spPr>
          <a:xfrm>
            <a:off x="11321478" y="886235"/>
            <a:ext cx="65460" cy="76859"/>
          </a:xfrm>
          <a:custGeom>
            <a:avLst/>
            <a:gdLst/>
            <a:ahLst/>
            <a:cxnLst/>
            <a:rect l="l" t="t" r="r" b="b"/>
            <a:pathLst>
              <a:path w="448" h="526" extrusionOk="0">
                <a:moveTo>
                  <a:pt x="285" y="0"/>
                </a:moveTo>
                <a:cubicBezTo>
                  <a:pt x="169" y="26"/>
                  <a:pt x="58" y="117"/>
                  <a:pt x="32" y="234"/>
                </a:cubicBezTo>
                <a:cubicBezTo>
                  <a:pt x="0" y="357"/>
                  <a:pt x="84" y="500"/>
                  <a:pt x="208" y="513"/>
                </a:cubicBezTo>
                <a:cubicBezTo>
                  <a:pt x="331" y="526"/>
                  <a:pt x="448" y="383"/>
                  <a:pt x="389" y="273"/>
                </a:cubicBezTo>
                <a:cubicBezTo>
                  <a:pt x="324" y="240"/>
                  <a:pt x="259" y="208"/>
                  <a:pt x="201" y="17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5" name="Google Shape;325;p6"/>
          <p:cNvSpPr/>
          <p:nvPr/>
        </p:nvSpPr>
        <p:spPr>
          <a:xfrm>
            <a:off x="10729257" y="1022711"/>
            <a:ext cx="68236" cy="75836"/>
          </a:xfrm>
          <a:custGeom>
            <a:avLst/>
            <a:gdLst/>
            <a:ahLst/>
            <a:cxnLst/>
            <a:rect l="l" t="t" r="r" b="b"/>
            <a:pathLst>
              <a:path w="467" h="519" extrusionOk="0">
                <a:moveTo>
                  <a:pt x="169" y="0"/>
                </a:moveTo>
                <a:cubicBezTo>
                  <a:pt x="45" y="91"/>
                  <a:pt x="0" y="292"/>
                  <a:pt x="104" y="402"/>
                </a:cubicBezTo>
                <a:cubicBezTo>
                  <a:pt x="208" y="519"/>
                  <a:pt x="441" y="467"/>
                  <a:pt x="454" y="311"/>
                </a:cubicBezTo>
                <a:cubicBezTo>
                  <a:pt x="467" y="175"/>
                  <a:pt x="324" y="78"/>
                  <a:pt x="188" y="46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6" name="Google Shape;326;p6"/>
          <p:cNvSpPr/>
          <p:nvPr/>
        </p:nvSpPr>
        <p:spPr>
          <a:xfrm>
            <a:off x="10804945" y="918381"/>
            <a:ext cx="64584" cy="56987"/>
          </a:xfrm>
          <a:custGeom>
            <a:avLst/>
            <a:gdLst/>
            <a:ahLst/>
            <a:cxnLst/>
            <a:rect l="l" t="t" r="r" b="b"/>
            <a:pathLst>
              <a:path w="442" h="390" extrusionOk="0">
                <a:moveTo>
                  <a:pt x="176" y="1"/>
                </a:moveTo>
                <a:cubicBezTo>
                  <a:pt x="85" y="98"/>
                  <a:pt x="20" y="221"/>
                  <a:pt x="1" y="351"/>
                </a:cubicBezTo>
                <a:cubicBezTo>
                  <a:pt x="92" y="370"/>
                  <a:pt x="189" y="390"/>
                  <a:pt x="273" y="364"/>
                </a:cubicBezTo>
                <a:cubicBezTo>
                  <a:pt x="364" y="338"/>
                  <a:pt x="442" y="260"/>
                  <a:pt x="435" y="163"/>
                </a:cubicBezTo>
                <a:cubicBezTo>
                  <a:pt x="429" y="72"/>
                  <a:pt x="306" y="7"/>
                  <a:pt x="234" y="7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7" name="Google Shape;327;p6"/>
          <p:cNvSpPr/>
          <p:nvPr/>
        </p:nvSpPr>
        <p:spPr>
          <a:xfrm>
            <a:off x="11049403" y="1082328"/>
            <a:ext cx="82703" cy="85480"/>
          </a:xfrm>
          <a:custGeom>
            <a:avLst/>
            <a:gdLst/>
            <a:ahLst/>
            <a:cxnLst/>
            <a:rect l="l" t="t" r="r" b="b"/>
            <a:pathLst>
              <a:path w="566" h="585" extrusionOk="0">
                <a:moveTo>
                  <a:pt x="20" y="1"/>
                </a:moveTo>
                <a:cubicBezTo>
                  <a:pt x="1" y="169"/>
                  <a:pt x="20" y="357"/>
                  <a:pt x="144" y="474"/>
                </a:cubicBezTo>
                <a:cubicBezTo>
                  <a:pt x="273" y="584"/>
                  <a:pt x="526" y="532"/>
                  <a:pt x="546" y="364"/>
                </a:cubicBezTo>
                <a:cubicBezTo>
                  <a:pt x="565" y="195"/>
                  <a:pt x="351" y="98"/>
                  <a:pt x="182" y="53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8" name="Google Shape;328;p6"/>
          <p:cNvSpPr/>
          <p:nvPr/>
        </p:nvSpPr>
        <p:spPr>
          <a:xfrm>
            <a:off x="11066499" y="726088"/>
            <a:ext cx="174463" cy="185864"/>
          </a:xfrm>
          <a:custGeom>
            <a:avLst/>
            <a:gdLst/>
            <a:ahLst/>
            <a:cxnLst/>
            <a:rect l="l" t="t" r="r" b="b"/>
            <a:pathLst>
              <a:path w="1194" h="1272" extrusionOk="0">
                <a:moveTo>
                  <a:pt x="312" y="798"/>
                </a:moveTo>
                <a:cubicBezTo>
                  <a:pt x="65" y="675"/>
                  <a:pt x="1" y="292"/>
                  <a:pt x="195" y="98"/>
                </a:cubicBezTo>
                <a:cubicBezTo>
                  <a:pt x="228" y="59"/>
                  <a:pt x="267" y="33"/>
                  <a:pt x="318" y="20"/>
                </a:cubicBezTo>
                <a:cubicBezTo>
                  <a:pt x="422" y="0"/>
                  <a:pt x="513" y="85"/>
                  <a:pt x="584" y="163"/>
                </a:cubicBezTo>
                <a:cubicBezTo>
                  <a:pt x="733" y="318"/>
                  <a:pt x="876" y="487"/>
                  <a:pt x="1006" y="655"/>
                </a:cubicBezTo>
                <a:cubicBezTo>
                  <a:pt x="1097" y="779"/>
                  <a:pt x="1194" y="941"/>
                  <a:pt x="1129" y="1077"/>
                </a:cubicBezTo>
                <a:cubicBezTo>
                  <a:pt x="1051" y="1271"/>
                  <a:pt x="759" y="1258"/>
                  <a:pt x="597" y="1129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9" name="Google Shape;329;p6"/>
          <p:cNvSpPr/>
          <p:nvPr/>
        </p:nvSpPr>
        <p:spPr>
          <a:xfrm rot="10800000" flipH="1">
            <a:off x="10010763" y="881936"/>
            <a:ext cx="51287" cy="85480"/>
          </a:xfrm>
          <a:custGeom>
            <a:avLst/>
            <a:gdLst/>
            <a:ahLst/>
            <a:cxnLst/>
            <a:rect l="l" t="t" r="r" b="b"/>
            <a:pathLst>
              <a:path w="351" h="585" extrusionOk="0">
                <a:moveTo>
                  <a:pt x="39" y="584"/>
                </a:moveTo>
                <a:cubicBezTo>
                  <a:pt x="0" y="377"/>
                  <a:pt x="65" y="156"/>
                  <a:pt x="208" y="1"/>
                </a:cubicBezTo>
                <a:cubicBezTo>
                  <a:pt x="305" y="66"/>
                  <a:pt x="350" y="202"/>
                  <a:pt x="305" y="312"/>
                </a:cubicBezTo>
                <a:cubicBezTo>
                  <a:pt x="266" y="422"/>
                  <a:pt x="149" y="500"/>
                  <a:pt x="33" y="487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0" name="Google Shape;330;p6"/>
          <p:cNvSpPr/>
          <p:nvPr/>
        </p:nvSpPr>
        <p:spPr>
          <a:xfrm rot="10800000" flipH="1">
            <a:off x="11433178" y="6269417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46"/>
                </a:moveTo>
                <a:cubicBezTo>
                  <a:pt x="280" y="33"/>
                  <a:pt x="183" y="27"/>
                  <a:pt x="85" y="14"/>
                </a:cubicBezTo>
                <a:cubicBezTo>
                  <a:pt x="1" y="143"/>
                  <a:pt x="150" y="319"/>
                  <a:pt x="299" y="344"/>
                </a:cubicBezTo>
                <a:cubicBezTo>
                  <a:pt x="410" y="364"/>
                  <a:pt x="533" y="338"/>
                  <a:pt x="585" y="241"/>
                </a:cubicBezTo>
                <a:cubicBezTo>
                  <a:pt x="630" y="143"/>
                  <a:pt x="533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1" name="Google Shape;331;p6"/>
          <p:cNvSpPr/>
          <p:nvPr/>
        </p:nvSpPr>
        <p:spPr>
          <a:xfrm rot="10800000" flipH="1">
            <a:off x="11302048" y="3584587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52"/>
                </a:moveTo>
                <a:cubicBezTo>
                  <a:pt x="280" y="40"/>
                  <a:pt x="189" y="27"/>
                  <a:pt x="91" y="14"/>
                </a:cubicBezTo>
                <a:cubicBezTo>
                  <a:pt x="1" y="143"/>
                  <a:pt x="150" y="318"/>
                  <a:pt x="305" y="344"/>
                </a:cubicBezTo>
                <a:cubicBezTo>
                  <a:pt x="409" y="364"/>
                  <a:pt x="532" y="338"/>
                  <a:pt x="584" y="241"/>
                </a:cubicBezTo>
                <a:cubicBezTo>
                  <a:pt x="630" y="143"/>
                  <a:pt x="532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2" name="Google Shape;332;p6"/>
          <p:cNvSpPr/>
          <p:nvPr/>
        </p:nvSpPr>
        <p:spPr>
          <a:xfrm rot="10800000" flipH="1">
            <a:off x="11275601" y="3153107"/>
            <a:ext cx="49388" cy="65461"/>
          </a:xfrm>
          <a:custGeom>
            <a:avLst/>
            <a:gdLst/>
            <a:ahLst/>
            <a:cxnLst/>
            <a:rect l="l" t="t" r="r" b="b"/>
            <a:pathLst>
              <a:path w="338" h="448" extrusionOk="0">
                <a:moveTo>
                  <a:pt x="78" y="448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7"/>
                  <a:pt x="78" y="7"/>
                  <a:pt x="169" y="0"/>
                </a:cubicBezTo>
                <a:cubicBezTo>
                  <a:pt x="266" y="0"/>
                  <a:pt x="337" y="104"/>
                  <a:pt x="324" y="201"/>
                </a:cubicBezTo>
                <a:cubicBezTo>
                  <a:pt x="311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3" name="Google Shape;333;p6"/>
          <p:cNvSpPr/>
          <p:nvPr/>
        </p:nvSpPr>
        <p:spPr>
          <a:xfrm rot="10800000" flipH="1">
            <a:off x="11384459" y="3652396"/>
            <a:ext cx="46611" cy="53333"/>
          </a:xfrm>
          <a:custGeom>
            <a:avLst/>
            <a:gdLst/>
            <a:ahLst/>
            <a:cxnLst/>
            <a:rect l="l" t="t" r="r" b="b"/>
            <a:pathLst>
              <a:path w="319" h="365" extrusionOk="0">
                <a:moveTo>
                  <a:pt x="221" y="364"/>
                </a:moveTo>
                <a:cubicBezTo>
                  <a:pt x="189" y="293"/>
                  <a:pt x="105" y="254"/>
                  <a:pt x="53" y="189"/>
                </a:cubicBezTo>
                <a:cubicBezTo>
                  <a:pt x="1" y="131"/>
                  <a:pt x="14" y="1"/>
                  <a:pt x="98" y="1"/>
                </a:cubicBezTo>
                <a:cubicBezTo>
                  <a:pt x="124" y="1"/>
                  <a:pt x="144" y="14"/>
                  <a:pt x="163" y="33"/>
                </a:cubicBezTo>
                <a:cubicBezTo>
                  <a:pt x="260" y="98"/>
                  <a:pt x="312" y="208"/>
                  <a:pt x="319" y="32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4" name="Google Shape;334;p6"/>
          <p:cNvSpPr/>
          <p:nvPr/>
        </p:nvSpPr>
        <p:spPr>
          <a:xfrm rot="10800000" flipH="1">
            <a:off x="12251334" y="2879565"/>
            <a:ext cx="58885" cy="47489"/>
          </a:xfrm>
          <a:custGeom>
            <a:avLst/>
            <a:gdLst/>
            <a:ahLst/>
            <a:cxnLst/>
            <a:rect l="l" t="t" r="r" b="b"/>
            <a:pathLst>
              <a:path w="403" h="325" extrusionOk="0">
                <a:moveTo>
                  <a:pt x="267" y="46"/>
                </a:moveTo>
                <a:cubicBezTo>
                  <a:pt x="176" y="110"/>
                  <a:pt x="92" y="175"/>
                  <a:pt x="1" y="234"/>
                </a:cubicBezTo>
                <a:cubicBezTo>
                  <a:pt x="72" y="311"/>
                  <a:pt x="195" y="324"/>
                  <a:pt x="280" y="273"/>
                </a:cubicBezTo>
                <a:cubicBezTo>
                  <a:pt x="364" y="221"/>
                  <a:pt x="403" y="104"/>
                  <a:pt x="371" y="7"/>
                </a:cubicBezTo>
                <a:lnTo>
                  <a:pt x="228" y="0"/>
                </a:ln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5" name="Google Shape;335;p6"/>
          <p:cNvSpPr/>
          <p:nvPr/>
        </p:nvSpPr>
        <p:spPr>
          <a:xfrm rot="10800000" flipH="1">
            <a:off x="11183167" y="6028612"/>
            <a:ext cx="50264" cy="85480"/>
          </a:xfrm>
          <a:custGeom>
            <a:avLst/>
            <a:gdLst/>
            <a:ahLst/>
            <a:cxnLst/>
            <a:rect l="l" t="t" r="r" b="b"/>
            <a:pathLst>
              <a:path w="344" h="585" extrusionOk="0">
                <a:moveTo>
                  <a:pt x="39" y="584"/>
                </a:moveTo>
                <a:cubicBezTo>
                  <a:pt x="0" y="377"/>
                  <a:pt x="65" y="150"/>
                  <a:pt x="208" y="0"/>
                </a:cubicBezTo>
                <a:cubicBezTo>
                  <a:pt x="305" y="65"/>
                  <a:pt x="344" y="201"/>
                  <a:pt x="305" y="312"/>
                </a:cubicBezTo>
                <a:cubicBezTo>
                  <a:pt x="266" y="422"/>
                  <a:pt x="149" y="500"/>
                  <a:pt x="32" y="48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6" name="Google Shape;336;p6"/>
          <p:cNvSpPr/>
          <p:nvPr/>
        </p:nvSpPr>
        <p:spPr>
          <a:xfrm rot="10800000" flipH="1">
            <a:off x="11214438" y="5776556"/>
            <a:ext cx="92053" cy="53333"/>
          </a:xfrm>
          <a:custGeom>
            <a:avLst/>
            <a:gdLst/>
            <a:ahLst/>
            <a:cxnLst/>
            <a:rect l="l" t="t" r="r" b="b"/>
            <a:pathLst>
              <a:path w="630" h="365" extrusionOk="0">
                <a:moveTo>
                  <a:pt x="370" y="46"/>
                </a:moveTo>
                <a:cubicBezTo>
                  <a:pt x="279" y="33"/>
                  <a:pt x="182" y="27"/>
                  <a:pt x="84" y="14"/>
                </a:cubicBezTo>
                <a:cubicBezTo>
                  <a:pt x="0" y="144"/>
                  <a:pt x="143" y="319"/>
                  <a:pt x="298" y="345"/>
                </a:cubicBezTo>
                <a:cubicBezTo>
                  <a:pt x="402" y="364"/>
                  <a:pt x="532" y="338"/>
                  <a:pt x="577" y="241"/>
                </a:cubicBezTo>
                <a:cubicBezTo>
                  <a:pt x="629" y="144"/>
                  <a:pt x="525" y="1"/>
                  <a:pt x="428" y="46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7" name="Google Shape;337;p6"/>
          <p:cNvSpPr/>
          <p:nvPr/>
        </p:nvSpPr>
        <p:spPr>
          <a:xfrm rot="10800000" flipH="1">
            <a:off x="11187843" y="5955700"/>
            <a:ext cx="48511" cy="64585"/>
          </a:xfrm>
          <a:custGeom>
            <a:avLst/>
            <a:gdLst/>
            <a:ahLst/>
            <a:cxnLst/>
            <a:rect l="l" t="t" r="r" b="b"/>
            <a:pathLst>
              <a:path w="332" h="442" extrusionOk="0">
                <a:moveTo>
                  <a:pt x="72" y="441"/>
                </a:moveTo>
                <a:cubicBezTo>
                  <a:pt x="33" y="364"/>
                  <a:pt x="0" y="279"/>
                  <a:pt x="0" y="188"/>
                </a:cubicBezTo>
                <a:cubicBezTo>
                  <a:pt x="7" y="98"/>
                  <a:pt x="72" y="7"/>
                  <a:pt x="163" y="0"/>
                </a:cubicBezTo>
                <a:cubicBezTo>
                  <a:pt x="260" y="0"/>
                  <a:pt x="331" y="104"/>
                  <a:pt x="318" y="195"/>
                </a:cubicBezTo>
                <a:cubicBezTo>
                  <a:pt x="305" y="292"/>
                  <a:pt x="227" y="370"/>
                  <a:pt x="143" y="40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8" name="Google Shape;338;p6"/>
          <p:cNvSpPr/>
          <p:nvPr/>
        </p:nvSpPr>
        <p:spPr>
          <a:xfrm rot="10800000" flipH="1">
            <a:off x="11385482" y="3807869"/>
            <a:ext cx="56985" cy="64585"/>
          </a:xfrm>
          <a:custGeom>
            <a:avLst/>
            <a:gdLst/>
            <a:ahLst/>
            <a:cxnLst/>
            <a:rect l="l" t="t" r="r" b="b"/>
            <a:pathLst>
              <a:path w="390" h="442" extrusionOk="0">
                <a:moveTo>
                  <a:pt x="175" y="442"/>
                </a:moveTo>
                <a:cubicBezTo>
                  <a:pt x="117" y="357"/>
                  <a:pt x="59" y="273"/>
                  <a:pt x="0" y="189"/>
                </a:cubicBezTo>
                <a:cubicBezTo>
                  <a:pt x="20" y="72"/>
                  <a:pt x="169" y="1"/>
                  <a:pt x="273" y="59"/>
                </a:cubicBezTo>
                <a:cubicBezTo>
                  <a:pt x="370" y="117"/>
                  <a:pt x="389" y="279"/>
                  <a:pt x="299" y="35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" name="Google Shape;339;p6"/>
          <p:cNvSpPr/>
          <p:nvPr/>
        </p:nvSpPr>
        <p:spPr>
          <a:xfrm rot="10800000" flipH="1">
            <a:off x="11413829" y="4619854"/>
            <a:ext cx="64584" cy="61809"/>
          </a:xfrm>
          <a:custGeom>
            <a:avLst/>
            <a:gdLst/>
            <a:ahLst/>
            <a:cxnLst/>
            <a:rect l="l" t="t" r="r" b="b"/>
            <a:pathLst>
              <a:path w="442" h="423" extrusionOk="0">
                <a:moveTo>
                  <a:pt x="442" y="85"/>
                </a:moveTo>
                <a:cubicBezTo>
                  <a:pt x="358" y="20"/>
                  <a:pt x="234" y="1"/>
                  <a:pt x="137" y="52"/>
                </a:cubicBezTo>
                <a:cubicBezTo>
                  <a:pt x="46" y="111"/>
                  <a:pt x="1" y="247"/>
                  <a:pt x="66" y="331"/>
                </a:cubicBezTo>
                <a:cubicBezTo>
                  <a:pt x="124" y="422"/>
                  <a:pt x="293" y="409"/>
                  <a:pt x="325" y="312"/>
                </a:cubicBezTo>
                <a:cubicBezTo>
                  <a:pt x="312" y="247"/>
                  <a:pt x="293" y="189"/>
                  <a:pt x="280" y="13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0" name="Google Shape;340;p6"/>
          <p:cNvSpPr/>
          <p:nvPr/>
        </p:nvSpPr>
        <p:spPr>
          <a:xfrm rot="10800000" flipH="1">
            <a:off x="11406730" y="6448413"/>
            <a:ext cx="49388" cy="64585"/>
          </a:xfrm>
          <a:custGeom>
            <a:avLst/>
            <a:gdLst/>
            <a:ahLst/>
            <a:cxnLst/>
            <a:rect l="l" t="t" r="r" b="b"/>
            <a:pathLst>
              <a:path w="338" h="442" extrusionOk="0">
                <a:moveTo>
                  <a:pt x="78" y="441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8"/>
                  <a:pt x="78" y="7"/>
                  <a:pt x="163" y="0"/>
                </a:cubicBezTo>
                <a:cubicBezTo>
                  <a:pt x="260" y="0"/>
                  <a:pt x="338" y="104"/>
                  <a:pt x="325" y="195"/>
                </a:cubicBezTo>
                <a:cubicBezTo>
                  <a:pt x="312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1" name="Google Shape;341;p6"/>
          <p:cNvSpPr/>
          <p:nvPr/>
        </p:nvSpPr>
        <p:spPr>
          <a:xfrm rot="10800000" flipH="1">
            <a:off x="11230011" y="4801772"/>
            <a:ext cx="119524" cy="118649"/>
          </a:xfrm>
          <a:custGeom>
            <a:avLst/>
            <a:gdLst/>
            <a:ahLst/>
            <a:cxnLst/>
            <a:rect l="l" t="t" r="r" b="b"/>
            <a:pathLst>
              <a:path w="818" h="812" extrusionOk="0">
                <a:moveTo>
                  <a:pt x="131" y="117"/>
                </a:moveTo>
                <a:cubicBezTo>
                  <a:pt x="299" y="0"/>
                  <a:pt x="559" y="26"/>
                  <a:pt x="688" y="182"/>
                </a:cubicBezTo>
                <a:cubicBezTo>
                  <a:pt x="818" y="338"/>
                  <a:pt x="792" y="610"/>
                  <a:pt x="617" y="720"/>
                </a:cubicBezTo>
                <a:cubicBezTo>
                  <a:pt x="468" y="811"/>
                  <a:pt x="260" y="766"/>
                  <a:pt x="144" y="642"/>
                </a:cubicBezTo>
                <a:cubicBezTo>
                  <a:pt x="27" y="513"/>
                  <a:pt x="1" y="325"/>
                  <a:pt x="46" y="15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2" name="Google Shape;342;p6"/>
          <p:cNvSpPr/>
          <p:nvPr/>
        </p:nvSpPr>
        <p:spPr>
          <a:xfrm rot="10800000" flipH="1">
            <a:off x="11414810" y="2707200"/>
            <a:ext cx="49388" cy="37115"/>
          </a:xfrm>
          <a:custGeom>
            <a:avLst/>
            <a:gdLst/>
            <a:ahLst/>
            <a:cxnLst/>
            <a:rect l="l" t="t" r="r" b="b"/>
            <a:pathLst>
              <a:path w="338" h="254" extrusionOk="0">
                <a:moveTo>
                  <a:pt x="33" y="253"/>
                </a:moveTo>
                <a:cubicBezTo>
                  <a:pt x="136" y="221"/>
                  <a:pt x="234" y="195"/>
                  <a:pt x="338" y="169"/>
                </a:cubicBezTo>
                <a:cubicBezTo>
                  <a:pt x="305" y="26"/>
                  <a:pt x="72" y="1"/>
                  <a:pt x="0" y="130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3" name="Google Shape;343;p6"/>
          <p:cNvSpPr/>
          <p:nvPr/>
        </p:nvSpPr>
        <p:spPr>
          <a:xfrm rot="-6833817" flipH="1">
            <a:off x="-1280897" y="4011261"/>
            <a:ext cx="2571247" cy="2177512"/>
          </a:xfrm>
          <a:custGeom>
            <a:avLst/>
            <a:gdLst/>
            <a:ahLst/>
            <a:cxnLst/>
            <a:rect l="l" t="t" r="r" b="b"/>
            <a:pathLst>
              <a:path w="28035" h="23742" extrusionOk="0">
                <a:moveTo>
                  <a:pt x="27114" y="552"/>
                </a:moveTo>
                <a:cubicBezTo>
                  <a:pt x="27114" y="552"/>
                  <a:pt x="27114" y="558"/>
                  <a:pt x="27114" y="565"/>
                </a:cubicBezTo>
                <a:cubicBezTo>
                  <a:pt x="27094" y="532"/>
                  <a:pt x="27075" y="506"/>
                  <a:pt x="27055" y="480"/>
                </a:cubicBezTo>
                <a:cubicBezTo>
                  <a:pt x="26971" y="383"/>
                  <a:pt x="26841" y="305"/>
                  <a:pt x="26660" y="241"/>
                </a:cubicBezTo>
                <a:cubicBezTo>
                  <a:pt x="26368" y="111"/>
                  <a:pt x="25888" y="1"/>
                  <a:pt x="25175" y="85"/>
                </a:cubicBezTo>
                <a:cubicBezTo>
                  <a:pt x="24189" y="124"/>
                  <a:pt x="22866" y="370"/>
                  <a:pt x="21251" y="908"/>
                </a:cubicBezTo>
                <a:cubicBezTo>
                  <a:pt x="20953" y="986"/>
                  <a:pt x="20765" y="1032"/>
                  <a:pt x="20765" y="1032"/>
                </a:cubicBezTo>
                <a:cubicBezTo>
                  <a:pt x="20849" y="1019"/>
                  <a:pt x="20927" y="1006"/>
                  <a:pt x="20998" y="999"/>
                </a:cubicBezTo>
                <a:cubicBezTo>
                  <a:pt x="17743" y="2134"/>
                  <a:pt x="13379" y="4469"/>
                  <a:pt x="8327" y="8755"/>
                </a:cubicBezTo>
                <a:cubicBezTo>
                  <a:pt x="8308" y="8768"/>
                  <a:pt x="8295" y="8781"/>
                  <a:pt x="8275" y="8794"/>
                </a:cubicBezTo>
                <a:cubicBezTo>
                  <a:pt x="8158" y="8898"/>
                  <a:pt x="8042" y="9002"/>
                  <a:pt x="7925" y="9099"/>
                </a:cubicBezTo>
                <a:cubicBezTo>
                  <a:pt x="7873" y="9144"/>
                  <a:pt x="7828" y="9190"/>
                  <a:pt x="7776" y="9228"/>
                </a:cubicBezTo>
                <a:cubicBezTo>
                  <a:pt x="7692" y="9306"/>
                  <a:pt x="7601" y="9391"/>
                  <a:pt x="7510" y="9468"/>
                </a:cubicBezTo>
                <a:cubicBezTo>
                  <a:pt x="7465" y="9514"/>
                  <a:pt x="7419" y="9553"/>
                  <a:pt x="7374" y="9592"/>
                </a:cubicBezTo>
                <a:cubicBezTo>
                  <a:pt x="7251" y="9708"/>
                  <a:pt x="7127" y="9825"/>
                  <a:pt x="7004" y="9942"/>
                </a:cubicBezTo>
                <a:cubicBezTo>
                  <a:pt x="6978" y="9961"/>
                  <a:pt x="6959" y="9987"/>
                  <a:pt x="6933" y="10007"/>
                </a:cubicBezTo>
                <a:cubicBezTo>
                  <a:pt x="6829" y="10104"/>
                  <a:pt x="6732" y="10201"/>
                  <a:pt x="6635" y="10298"/>
                </a:cubicBezTo>
                <a:cubicBezTo>
                  <a:pt x="6589" y="10344"/>
                  <a:pt x="6544" y="10383"/>
                  <a:pt x="6505" y="10428"/>
                </a:cubicBezTo>
                <a:cubicBezTo>
                  <a:pt x="6421" y="10512"/>
                  <a:pt x="6336" y="10590"/>
                  <a:pt x="6258" y="10675"/>
                </a:cubicBezTo>
                <a:cubicBezTo>
                  <a:pt x="6220" y="10714"/>
                  <a:pt x="6181" y="10752"/>
                  <a:pt x="6142" y="10791"/>
                </a:cubicBezTo>
                <a:cubicBezTo>
                  <a:pt x="6031" y="10908"/>
                  <a:pt x="5915" y="11025"/>
                  <a:pt x="5804" y="11142"/>
                </a:cubicBezTo>
                <a:cubicBezTo>
                  <a:pt x="5785" y="11167"/>
                  <a:pt x="5759" y="11193"/>
                  <a:pt x="5733" y="11219"/>
                </a:cubicBezTo>
                <a:cubicBezTo>
                  <a:pt x="5642" y="11317"/>
                  <a:pt x="5558" y="11414"/>
                  <a:pt x="5474" y="11505"/>
                </a:cubicBezTo>
                <a:cubicBezTo>
                  <a:pt x="5435" y="11544"/>
                  <a:pt x="5396" y="11589"/>
                  <a:pt x="5364" y="11628"/>
                </a:cubicBezTo>
                <a:cubicBezTo>
                  <a:pt x="5286" y="11712"/>
                  <a:pt x="5208" y="11803"/>
                  <a:pt x="5130" y="11887"/>
                </a:cubicBezTo>
                <a:cubicBezTo>
                  <a:pt x="5098" y="11926"/>
                  <a:pt x="5065" y="11959"/>
                  <a:pt x="5039" y="11991"/>
                </a:cubicBezTo>
                <a:cubicBezTo>
                  <a:pt x="4936" y="12108"/>
                  <a:pt x="4838" y="12224"/>
                  <a:pt x="4735" y="12348"/>
                </a:cubicBezTo>
                <a:cubicBezTo>
                  <a:pt x="4715" y="12374"/>
                  <a:pt x="4689" y="12400"/>
                  <a:pt x="4670" y="12426"/>
                </a:cubicBezTo>
                <a:cubicBezTo>
                  <a:pt x="4592" y="12523"/>
                  <a:pt x="4514" y="12614"/>
                  <a:pt x="4436" y="12711"/>
                </a:cubicBezTo>
                <a:cubicBezTo>
                  <a:pt x="4404" y="12750"/>
                  <a:pt x="4378" y="12782"/>
                  <a:pt x="4345" y="12821"/>
                </a:cubicBezTo>
                <a:cubicBezTo>
                  <a:pt x="4268" y="12918"/>
                  <a:pt x="4196" y="13009"/>
                  <a:pt x="4125" y="13100"/>
                </a:cubicBezTo>
                <a:cubicBezTo>
                  <a:pt x="4105" y="13126"/>
                  <a:pt x="4080" y="13158"/>
                  <a:pt x="4060" y="13184"/>
                </a:cubicBezTo>
                <a:cubicBezTo>
                  <a:pt x="3969" y="13301"/>
                  <a:pt x="3879" y="13418"/>
                  <a:pt x="3788" y="13541"/>
                </a:cubicBezTo>
                <a:cubicBezTo>
                  <a:pt x="3768" y="13567"/>
                  <a:pt x="3749" y="13593"/>
                  <a:pt x="3729" y="13619"/>
                </a:cubicBezTo>
                <a:cubicBezTo>
                  <a:pt x="3658" y="13709"/>
                  <a:pt x="3587" y="13807"/>
                  <a:pt x="3522" y="13898"/>
                </a:cubicBezTo>
                <a:cubicBezTo>
                  <a:pt x="3496" y="13936"/>
                  <a:pt x="3470" y="13969"/>
                  <a:pt x="3451" y="14001"/>
                </a:cubicBezTo>
                <a:cubicBezTo>
                  <a:pt x="3379" y="14105"/>
                  <a:pt x="3308" y="14202"/>
                  <a:pt x="3237" y="14306"/>
                </a:cubicBezTo>
                <a:cubicBezTo>
                  <a:pt x="3224" y="14319"/>
                  <a:pt x="3211" y="14339"/>
                  <a:pt x="3198" y="14358"/>
                </a:cubicBezTo>
                <a:cubicBezTo>
                  <a:pt x="3113" y="14475"/>
                  <a:pt x="3035" y="14591"/>
                  <a:pt x="2958" y="14715"/>
                </a:cubicBezTo>
                <a:cubicBezTo>
                  <a:pt x="2938" y="14734"/>
                  <a:pt x="2925" y="14760"/>
                  <a:pt x="2912" y="14779"/>
                </a:cubicBezTo>
                <a:cubicBezTo>
                  <a:pt x="2847" y="14877"/>
                  <a:pt x="2783" y="14974"/>
                  <a:pt x="2724" y="15071"/>
                </a:cubicBezTo>
                <a:cubicBezTo>
                  <a:pt x="2705" y="15097"/>
                  <a:pt x="2685" y="15130"/>
                  <a:pt x="2666" y="15156"/>
                </a:cubicBezTo>
                <a:cubicBezTo>
                  <a:pt x="2595" y="15266"/>
                  <a:pt x="2530" y="15376"/>
                  <a:pt x="2458" y="15493"/>
                </a:cubicBezTo>
                <a:cubicBezTo>
                  <a:pt x="2458" y="15493"/>
                  <a:pt x="2452" y="15499"/>
                  <a:pt x="2452" y="15499"/>
                </a:cubicBezTo>
                <a:cubicBezTo>
                  <a:pt x="2381" y="15616"/>
                  <a:pt x="2309" y="15739"/>
                  <a:pt x="2238" y="15856"/>
                </a:cubicBezTo>
                <a:cubicBezTo>
                  <a:pt x="2225" y="15875"/>
                  <a:pt x="2218" y="15895"/>
                  <a:pt x="2205" y="15908"/>
                </a:cubicBezTo>
                <a:cubicBezTo>
                  <a:pt x="2147" y="16012"/>
                  <a:pt x="2089" y="16109"/>
                  <a:pt x="2037" y="16213"/>
                </a:cubicBezTo>
                <a:cubicBezTo>
                  <a:pt x="2024" y="16232"/>
                  <a:pt x="2011" y="16252"/>
                  <a:pt x="1998" y="16271"/>
                </a:cubicBezTo>
                <a:cubicBezTo>
                  <a:pt x="1868" y="16504"/>
                  <a:pt x="1745" y="16731"/>
                  <a:pt x="1628" y="16958"/>
                </a:cubicBezTo>
                <a:cubicBezTo>
                  <a:pt x="1622" y="16971"/>
                  <a:pt x="1615" y="16984"/>
                  <a:pt x="1609" y="16997"/>
                </a:cubicBezTo>
                <a:cubicBezTo>
                  <a:pt x="1557" y="17101"/>
                  <a:pt x="1505" y="17205"/>
                  <a:pt x="1453" y="17309"/>
                </a:cubicBezTo>
                <a:cubicBezTo>
                  <a:pt x="1447" y="17322"/>
                  <a:pt x="1440" y="17328"/>
                  <a:pt x="1434" y="17341"/>
                </a:cubicBezTo>
                <a:cubicBezTo>
                  <a:pt x="1324" y="17568"/>
                  <a:pt x="1220" y="17795"/>
                  <a:pt x="1122" y="18015"/>
                </a:cubicBezTo>
                <a:cubicBezTo>
                  <a:pt x="1116" y="18022"/>
                  <a:pt x="1116" y="18028"/>
                  <a:pt x="1116" y="18028"/>
                </a:cubicBezTo>
                <a:cubicBezTo>
                  <a:pt x="662" y="19053"/>
                  <a:pt x="357" y="19974"/>
                  <a:pt x="182" y="20758"/>
                </a:cubicBezTo>
                <a:cubicBezTo>
                  <a:pt x="182" y="20765"/>
                  <a:pt x="182" y="20771"/>
                  <a:pt x="182" y="20778"/>
                </a:cubicBezTo>
                <a:cubicBezTo>
                  <a:pt x="163" y="20869"/>
                  <a:pt x="143" y="20953"/>
                  <a:pt x="124" y="21044"/>
                </a:cubicBezTo>
                <a:cubicBezTo>
                  <a:pt x="124" y="21050"/>
                  <a:pt x="124" y="21057"/>
                  <a:pt x="124" y="21070"/>
                </a:cubicBezTo>
                <a:cubicBezTo>
                  <a:pt x="111" y="21135"/>
                  <a:pt x="98" y="21206"/>
                  <a:pt x="85" y="21271"/>
                </a:cubicBezTo>
                <a:cubicBezTo>
                  <a:pt x="78" y="21297"/>
                  <a:pt x="78" y="21323"/>
                  <a:pt x="72" y="21349"/>
                </a:cubicBezTo>
                <a:cubicBezTo>
                  <a:pt x="65" y="21407"/>
                  <a:pt x="59" y="21459"/>
                  <a:pt x="46" y="21517"/>
                </a:cubicBezTo>
                <a:cubicBezTo>
                  <a:pt x="46" y="21550"/>
                  <a:pt x="40" y="21582"/>
                  <a:pt x="40" y="21614"/>
                </a:cubicBezTo>
                <a:cubicBezTo>
                  <a:pt x="33" y="21660"/>
                  <a:pt x="27" y="21712"/>
                  <a:pt x="20" y="21757"/>
                </a:cubicBezTo>
                <a:cubicBezTo>
                  <a:pt x="20" y="21783"/>
                  <a:pt x="14" y="21809"/>
                  <a:pt x="14" y="21841"/>
                </a:cubicBezTo>
                <a:cubicBezTo>
                  <a:pt x="14" y="21887"/>
                  <a:pt x="7" y="21932"/>
                  <a:pt x="7" y="21971"/>
                </a:cubicBezTo>
                <a:cubicBezTo>
                  <a:pt x="1" y="21997"/>
                  <a:pt x="1" y="22023"/>
                  <a:pt x="1" y="22049"/>
                </a:cubicBezTo>
                <a:cubicBezTo>
                  <a:pt x="1" y="22101"/>
                  <a:pt x="1" y="22153"/>
                  <a:pt x="1" y="22198"/>
                </a:cubicBezTo>
                <a:cubicBezTo>
                  <a:pt x="1" y="22218"/>
                  <a:pt x="1" y="22237"/>
                  <a:pt x="1" y="22256"/>
                </a:cubicBezTo>
                <a:cubicBezTo>
                  <a:pt x="1" y="22308"/>
                  <a:pt x="1" y="22360"/>
                  <a:pt x="1" y="22406"/>
                </a:cubicBezTo>
                <a:cubicBezTo>
                  <a:pt x="1" y="22412"/>
                  <a:pt x="1" y="22419"/>
                  <a:pt x="1" y="22419"/>
                </a:cubicBezTo>
                <a:cubicBezTo>
                  <a:pt x="1" y="22419"/>
                  <a:pt x="1" y="22425"/>
                  <a:pt x="1" y="22425"/>
                </a:cubicBezTo>
                <a:cubicBezTo>
                  <a:pt x="7" y="22470"/>
                  <a:pt x="7" y="22516"/>
                  <a:pt x="14" y="22555"/>
                </a:cubicBezTo>
                <a:cubicBezTo>
                  <a:pt x="14" y="22568"/>
                  <a:pt x="14" y="22587"/>
                  <a:pt x="14" y="22600"/>
                </a:cubicBezTo>
                <a:cubicBezTo>
                  <a:pt x="20" y="22626"/>
                  <a:pt x="20" y="22652"/>
                  <a:pt x="27" y="22671"/>
                </a:cubicBezTo>
                <a:cubicBezTo>
                  <a:pt x="27" y="22697"/>
                  <a:pt x="33" y="22717"/>
                  <a:pt x="33" y="22736"/>
                </a:cubicBezTo>
                <a:cubicBezTo>
                  <a:pt x="40" y="22749"/>
                  <a:pt x="40" y="22769"/>
                  <a:pt x="46" y="22782"/>
                </a:cubicBezTo>
                <a:cubicBezTo>
                  <a:pt x="46" y="22808"/>
                  <a:pt x="52" y="22821"/>
                  <a:pt x="59" y="22840"/>
                </a:cubicBezTo>
                <a:cubicBezTo>
                  <a:pt x="59" y="22860"/>
                  <a:pt x="65" y="22873"/>
                  <a:pt x="72" y="22885"/>
                </a:cubicBezTo>
                <a:cubicBezTo>
                  <a:pt x="72" y="22905"/>
                  <a:pt x="78" y="22924"/>
                  <a:pt x="85" y="22937"/>
                </a:cubicBezTo>
                <a:cubicBezTo>
                  <a:pt x="91" y="22957"/>
                  <a:pt x="91" y="22970"/>
                  <a:pt x="98" y="22983"/>
                </a:cubicBezTo>
                <a:cubicBezTo>
                  <a:pt x="104" y="22996"/>
                  <a:pt x="111" y="23015"/>
                  <a:pt x="117" y="23028"/>
                </a:cubicBezTo>
                <a:cubicBezTo>
                  <a:pt x="124" y="23041"/>
                  <a:pt x="124" y="23054"/>
                  <a:pt x="130" y="23067"/>
                </a:cubicBezTo>
                <a:cubicBezTo>
                  <a:pt x="137" y="23080"/>
                  <a:pt x="143" y="23093"/>
                  <a:pt x="150" y="23106"/>
                </a:cubicBezTo>
                <a:cubicBezTo>
                  <a:pt x="156" y="23119"/>
                  <a:pt x="163" y="23132"/>
                  <a:pt x="176" y="23145"/>
                </a:cubicBezTo>
                <a:cubicBezTo>
                  <a:pt x="176" y="23158"/>
                  <a:pt x="182" y="23171"/>
                  <a:pt x="189" y="23177"/>
                </a:cubicBezTo>
                <a:cubicBezTo>
                  <a:pt x="202" y="23197"/>
                  <a:pt x="215" y="23210"/>
                  <a:pt x="228" y="23229"/>
                </a:cubicBezTo>
                <a:cubicBezTo>
                  <a:pt x="228" y="23229"/>
                  <a:pt x="234" y="23236"/>
                  <a:pt x="234" y="23236"/>
                </a:cubicBezTo>
                <a:cubicBezTo>
                  <a:pt x="241" y="23249"/>
                  <a:pt x="254" y="23255"/>
                  <a:pt x="260" y="23262"/>
                </a:cubicBezTo>
                <a:cubicBezTo>
                  <a:pt x="318" y="23326"/>
                  <a:pt x="396" y="23385"/>
                  <a:pt x="487" y="23430"/>
                </a:cubicBezTo>
                <a:cubicBezTo>
                  <a:pt x="493" y="23437"/>
                  <a:pt x="500" y="23437"/>
                  <a:pt x="500" y="23437"/>
                </a:cubicBezTo>
                <a:cubicBezTo>
                  <a:pt x="519" y="23450"/>
                  <a:pt x="545" y="23463"/>
                  <a:pt x="565" y="23469"/>
                </a:cubicBezTo>
                <a:cubicBezTo>
                  <a:pt x="727" y="23540"/>
                  <a:pt x="934" y="23605"/>
                  <a:pt x="1174" y="23644"/>
                </a:cubicBezTo>
                <a:cubicBezTo>
                  <a:pt x="1135" y="23651"/>
                  <a:pt x="1097" y="23664"/>
                  <a:pt x="1064" y="23670"/>
                </a:cubicBezTo>
                <a:lnTo>
                  <a:pt x="1421" y="23683"/>
                </a:lnTo>
                <a:cubicBezTo>
                  <a:pt x="1719" y="23722"/>
                  <a:pt x="2069" y="23735"/>
                  <a:pt x="2465" y="23722"/>
                </a:cubicBezTo>
                <a:lnTo>
                  <a:pt x="3016" y="23741"/>
                </a:lnTo>
                <a:cubicBezTo>
                  <a:pt x="5993" y="23495"/>
                  <a:pt x="10921" y="21913"/>
                  <a:pt x="15901" y="17685"/>
                </a:cubicBezTo>
                <a:cubicBezTo>
                  <a:pt x="26238" y="8911"/>
                  <a:pt x="28034" y="1635"/>
                  <a:pt x="27114" y="552"/>
                </a:cubicBezTo>
              </a:path>
            </a:pathLst>
          </a:custGeom>
          <a:solidFill>
            <a:srgbClr val="434343">
              <a:alpha val="45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4" name="Google Shape;344;p6"/>
          <p:cNvGrpSpPr/>
          <p:nvPr/>
        </p:nvGrpSpPr>
        <p:grpSpPr>
          <a:xfrm rot="-6884399" flipH="1">
            <a:off x="-1550994" y="3748588"/>
            <a:ext cx="2736979" cy="2380389"/>
            <a:chOff x="3722775" y="721075"/>
            <a:chExt cx="823575" cy="716275"/>
          </a:xfrm>
        </p:grpSpPr>
        <p:sp>
          <p:nvSpPr>
            <p:cNvPr id="345" name="Google Shape;345;p6"/>
            <p:cNvSpPr/>
            <p:nvPr/>
          </p:nvSpPr>
          <p:spPr>
            <a:xfrm>
              <a:off x="3742050" y="740525"/>
              <a:ext cx="801725" cy="696825"/>
            </a:xfrm>
            <a:custGeom>
              <a:avLst/>
              <a:gdLst/>
              <a:ahLst/>
              <a:cxnLst/>
              <a:rect l="l" t="t" r="r" b="b"/>
              <a:pathLst>
                <a:path w="32069" h="27873" extrusionOk="0">
                  <a:moveTo>
                    <a:pt x="9579" y="9955"/>
                  </a:moveTo>
                  <a:cubicBezTo>
                    <a:pt x="3866" y="14799"/>
                    <a:pt x="1155" y="20077"/>
                    <a:pt x="319" y="23398"/>
                  </a:cubicBezTo>
                  <a:lnTo>
                    <a:pt x="319" y="23398"/>
                  </a:lnTo>
                  <a:cubicBezTo>
                    <a:pt x="92" y="24299"/>
                    <a:pt x="1" y="25058"/>
                    <a:pt x="33" y="25622"/>
                  </a:cubicBezTo>
                  <a:lnTo>
                    <a:pt x="33" y="25622"/>
                  </a:lnTo>
                  <a:cubicBezTo>
                    <a:pt x="59" y="26063"/>
                    <a:pt x="150" y="26381"/>
                    <a:pt x="299" y="26562"/>
                  </a:cubicBezTo>
                  <a:lnTo>
                    <a:pt x="299" y="26562"/>
                  </a:lnTo>
                  <a:cubicBezTo>
                    <a:pt x="1428" y="27872"/>
                    <a:pt x="9722" y="27301"/>
                    <a:pt x="18197" y="20110"/>
                  </a:cubicBezTo>
                  <a:lnTo>
                    <a:pt x="18197" y="20110"/>
                  </a:lnTo>
                  <a:cubicBezTo>
                    <a:pt x="30123" y="9987"/>
                    <a:pt x="32068" y="1661"/>
                    <a:pt x="31050" y="467"/>
                  </a:cubicBezTo>
                  <a:lnTo>
                    <a:pt x="31050" y="467"/>
                  </a:lnTo>
                  <a:cubicBezTo>
                    <a:pt x="30810" y="188"/>
                    <a:pt x="30194" y="0"/>
                    <a:pt x="29241" y="0"/>
                  </a:cubicBezTo>
                  <a:lnTo>
                    <a:pt x="29241" y="0"/>
                  </a:lnTo>
                  <a:cubicBezTo>
                    <a:pt x="25966" y="0"/>
                    <a:pt x="18755" y="2160"/>
                    <a:pt x="9579" y="9955"/>
                  </a:cubicBezTo>
                  <a:close/>
                </a:path>
              </a:pathLst>
            </a:custGeom>
            <a:solidFill>
              <a:srgbClr val="FFBA0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" name="Google Shape;346;p6"/>
            <p:cNvSpPr/>
            <p:nvPr/>
          </p:nvSpPr>
          <p:spPr>
            <a:xfrm>
              <a:off x="3722775" y="721075"/>
              <a:ext cx="821000" cy="716275"/>
            </a:xfrm>
            <a:custGeom>
              <a:avLst/>
              <a:gdLst/>
              <a:ahLst/>
              <a:cxnLst/>
              <a:rect l="l" t="t" r="r" b="b"/>
              <a:pathLst>
                <a:path w="32840" h="28651" extrusionOk="0">
                  <a:moveTo>
                    <a:pt x="31821" y="1245"/>
                  </a:moveTo>
                  <a:cubicBezTo>
                    <a:pt x="30764" y="0"/>
                    <a:pt x="22204" y="675"/>
                    <a:pt x="10350" y="10733"/>
                  </a:cubicBezTo>
                  <a:cubicBezTo>
                    <a:pt x="1874" y="17924"/>
                    <a:pt x="0" y="26063"/>
                    <a:pt x="1070" y="27340"/>
                  </a:cubicBezTo>
                  <a:cubicBezTo>
                    <a:pt x="2199" y="28650"/>
                    <a:pt x="9864" y="27781"/>
                    <a:pt x="18339" y="20589"/>
                  </a:cubicBezTo>
                  <a:cubicBezTo>
                    <a:pt x="30271" y="10467"/>
                    <a:pt x="32839" y="2439"/>
                    <a:pt x="31821" y="124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" name="Google Shape;347;p6"/>
            <p:cNvSpPr/>
            <p:nvPr/>
          </p:nvSpPr>
          <p:spPr>
            <a:xfrm>
              <a:off x="3861550" y="871525"/>
              <a:ext cx="480875" cy="452325"/>
            </a:xfrm>
            <a:custGeom>
              <a:avLst/>
              <a:gdLst/>
              <a:ahLst/>
              <a:cxnLst/>
              <a:rect l="l" t="t" r="r" b="b"/>
              <a:pathLst>
                <a:path w="19235" h="18093" extrusionOk="0">
                  <a:moveTo>
                    <a:pt x="15609" y="4274"/>
                  </a:moveTo>
                  <a:cubicBezTo>
                    <a:pt x="11984" y="0"/>
                    <a:pt x="3067" y="6855"/>
                    <a:pt x="1537" y="10415"/>
                  </a:cubicBezTo>
                  <a:cubicBezTo>
                    <a:pt x="0" y="13981"/>
                    <a:pt x="1920" y="15894"/>
                    <a:pt x="1920" y="15894"/>
                  </a:cubicBezTo>
                  <a:cubicBezTo>
                    <a:pt x="1920" y="15894"/>
                    <a:pt x="3495" y="18093"/>
                    <a:pt x="7257" y="17165"/>
                  </a:cubicBezTo>
                  <a:cubicBezTo>
                    <a:pt x="11024" y="16232"/>
                    <a:pt x="19234" y="8547"/>
                    <a:pt x="15609" y="4274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" name="Google Shape;348;p6"/>
            <p:cNvSpPr/>
            <p:nvPr/>
          </p:nvSpPr>
          <p:spPr>
            <a:xfrm>
              <a:off x="3874825" y="968150"/>
              <a:ext cx="434200" cy="326700"/>
            </a:xfrm>
            <a:custGeom>
              <a:avLst/>
              <a:gdLst/>
              <a:ahLst/>
              <a:cxnLst/>
              <a:rect l="l" t="t" r="r" b="b"/>
              <a:pathLst>
                <a:path w="17368" h="13068" extrusionOk="0">
                  <a:moveTo>
                    <a:pt x="10944" y="0"/>
                  </a:moveTo>
                  <a:cubicBezTo>
                    <a:pt x="7253" y="0"/>
                    <a:pt x="2532" y="4001"/>
                    <a:pt x="1441" y="6543"/>
                  </a:cubicBezTo>
                  <a:cubicBezTo>
                    <a:pt x="1" y="9883"/>
                    <a:pt x="2024" y="11485"/>
                    <a:pt x="2024" y="11485"/>
                  </a:cubicBezTo>
                  <a:cubicBezTo>
                    <a:pt x="2024" y="11485"/>
                    <a:pt x="2902" y="13068"/>
                    <a:pt x="5260" y="13068"/>
                  </a:cubicBezTo>
                  <a:cubicBezTo>
                    <a:pt x="5717" y="13068"/>
                    <a:pt x="6230" y="13008"/>
                    <a:pt x="6803" y="12866"/>
                  </a:cubicBezTo>
                  <a:cubicBezTo>
                    <a:pt x="10331" y="11997"/>
                    <a:pt x="17367" y="5357"/>
                    <a:pt x="13969" y="1349"/>
                  </a:cubicBezTo>
                  <a:cubicBezTo>
                    <a:pt x="13158" y="394"/>
                    <a:pt x="12102" y="0"/>
                    <a:pt x="10944" y="0"/>
                  </a:cubicBezTo>
                  <a:close/>
                </a:path>
              </a:pathLst>
            </a:custGeom>
            <a:solidFill>
              <a:srgbClr val="FFBD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9" name="Google Shape;349;p6"/>
            <p:cNvSpPr/>
            <p:nvPr/>
          </p:nvSpPr>
          <p:spPr>
            <a:xfrm>
              <a:off x="3892500" y="982250"/>
              <a:ext cx="395925" cy="313400"/>
            </a:xfrm>
            <a:custGeom>
              <a:avLst/>
              <a:gdLst/>
              <a:ahLst/>
              <a:cxnLst/>
              <a:rect l="l" t="t" r="r" b="b"/>
              <a:pathLst>
                <a:path w="15837" h="12536" extrusionOk="0">
                  <a:moveTo>
                    <a:pt x="1311" y="5973"/>
                  </a:moveTo>
                  <a:cubicBezTo>
                    <a:pt x="1" y="9014"/>
                    <a:pt x="1842" y="10480"/>
                    <a:pt x="1842" y="10480"/>
                  </a:cubicBezTo>
                  <a:lnTo>
                    <a:pt x="1842" y="10480"/>
                  </a:lnTo>
                  <a:cubicBezTo>
                    <a:pt x="1842" y="10480"/>
                    <a:pt x="2984" y="12535"/>
                    <a:pt x="6200" y="11738"/>
                  </a:cubicBezTo>
                  <a:lnTo>
                    <a:pt x="6200" y="11738"/>
                  </a:lnTo>
                  <a:cubicBezTo>
                    <a:pt x="9423" y="10940"/>
                    <a:pt x="15837" y="4890"/>
                    <a:pt x="12737" y="1232"/>
                  </a:cubicBezTo>
                  <a:lnTo>
                    <a:pt x="12737" y="1232"/>
                  </a:lnTo>
                  <a:cubicBezTo>
                    <a:pt x="11991" y="363"/>
                    <a:pt x="11031" y="0"/>
                    <a:pt x="9974" y="0"/>
                  </a:cubicBezTo>
                  <a:lnTo>
                    <a:pt x="9974" y="0"/>
                  </a:lnTo>
                  <a:cubicBezTo>
                    <a:pt x="6609" y="0"/>
                    <a:pt x="2303" y="3651"/>
                    <a:pt x="1311" y="5973"/>
                  </a:cubicBezTo>
                </a:path>
              </a:pathLst>
            </a:custGeom>
            <a:solidFill>
              <a:srgbClr val="FD6D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" name="Google Shape;350;p6"/>
            <p:cNvSpPr/>
            <p:nvPr/>
          </p:nvSpPr>
          <p:spPr>
            <a:xfrm>
              <a:off x="3897525" y="986300"/>
              <a:ext cx="348425" cy="304650"/>
            </a:xfrm>
            <a:custGeom>
              <a:avLst/>
              <a:gdLst/>
              <a:ahLst/>
              <a:cxnLst/>
              <a:rect l="l" t="t" r="r" b="b"/>
              <a:pathLst>
                <a:path w="13937" h="12186" extrusionOk="0">
                  <a:moveTo>
                    <a:pt x="5578" y="1408"/>
                  </a:moveTo>
                  <a:cubicBezTo>
                    <a:pt x="3580" y="2646"/>
                    <a:pt x="1855" y="4455"/>
                    <a:pt x="1272" y="5804"/>
                  </a:cubicBezTo>
                  <a:lnTo>
                    <a:pt x="1272" y="5804"/>
                  </a:lnTo>
                  <a:cubicBezTo>
                    <a:pt x="1" y="8768"/>
                    <a:pt x="1791" y="10188"/>
                    <a:pt x="1791" y="10188"/>
                  </a:cubicBezTo>
                  <a:lnTo>
                    <a:pt x="1791" y="10188"/>
                  </a:lnTo>
                  <a:cubicBezTo>
                    <a:pt x="1791" y="10188"/>
                    <a:pt x="2900" y="12185"/>
                    <a:pt x="6032" y="11414"/>
                  </a:cubicBezTo>
                  <a:lnTo>
                    <a:pt x="6032" y="11414"/>
                  </a:lnTo>
                  <a:cubicBezTo>
                    <a:pt x="7543" y="11038"/>
                    <a:pt x="9780" y="9475"/>
                    <a:pt x="11343" y="7555"/>
                  </a:cubicBezTo>
                  <a:lnTo>
                    <a:pt x="11343" y="7555"/>
                  </a:lnTo>
                  <a:lnTo>
                    <a:pt x="11349" y="7549"/>
                  </a:lnTo>
                  <a:cubicBezTo>
                    <a:pt x="13029" y="5493"/>
                    <a:pt x="13937" y="3035"/>
                    <a:pt x="12380" y="1200"/>
                  </a:cubicBezTo>
                  <a:lnTo>
                    <a:pt x="12380" y="1200"/>
                  </a:lnTo>
                  <a:cubicBezTo>
                    <a:pt x="11660" y="351"/>
                    <a:pt x="10727" y="0"/>
                    <a:pt x="9696" y="0"/>
                  </a:cubicBezTo>
                  <a:lnTo>
                    <a:pt x="9696" y="0"/>
                  </a:lnTo>
                  <a:cubicBezTo>
                    <a:pt x="8386" y="0"/>
                    <a:pt x="6920" y="578"/>
                    <a:pt x="5578" y="1408"/>
                  </a:cubicBezTo>
                </a:path>
              </a:pathLst>
            </a:custGeom>
            <a:solidFill>
              <a:srgbClr val="3876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" name="Google Shape;351;p6"/>
            <p:cNvSpPr/>
            <p:nvPr/>
          </p:nvSpPr>
          <p:spPr>
            <a:xfrm>
              <a:off x="4341575" y="806500"/>
              <a:ext cx="103775" cy="101200"/>
            </a:xfrm>
            <a:custGeom>
              <a:avLst/>
              <a:gdLst/>
              <a:ahLst/>
              <a:cxnLst/>
              <a:rect l="l" t="t" r="r" b="b"/>
              <a:pathLst>
                <a:path w="4151" h="4048" extrusionOk="0">
                  <a:moveTo>
                    <a:pt x="3224" y="1090"/>
                  </a:moveTo>
                  <a:cubicBezTo>
                    <a:pt x="2296" y="1"/>
                    <a:pt x="584" y="1239"/>
                    <a:pt x="351" y="1726"/>
                  </a:cubicBezTo>
                  <a:cubicBezTo>
                    <a:pt x="1" y="2484"/>
                    <a:pt x="720" y="3217"/>
                    <a:pt x="720" y="3217"/>
                  </a:cubicBezTo>
                  <a:cubicBezTo>
                    <a:pt x="720" y="3217"/>
                    <a:pt x="1330" y="4047"/>
                    <a:pt x="2128" y="3820"/>
                  </a:cubicBezTo>
                  <a:cubicBezTo>
                    <a:pt x="2653" y="3671"/>
                    <a:pt x="4151" y="2180"/>
                    <a:pt x="3224" y="1090"/>
                  </a:cubicBezTo>
                  <a:close/>
                </a:path>
              </a:pathLst>
            </a:custGeom>
            <a:solidFill>
              <a:srgbClr val="FFF9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" name="Google Shape;352;p6"/>
            <p:cNvSpPr/>
            <p:nvPr/>
          </p:nvSpPr>
          <p:spPr>
            <a:xfrm>
              <a:off x="4367850" y="809250"/>
              <a:ext cx="75075" cy="79800"/>
            </a:xfrm>
            <a:custGeom>
              <a:avLst/>
              <a:gdLst/>
              <a:ahLst/>
              <a:cxnLst/>
              <a:rect l="l" t="t" r="r" b="b"/>
              <a:pathLst>
                <a:path w="3003" h="3192" extrusionOk="0">
                  <a:moveTo>
                    <a:pt x="0" y="954"/>
                  </a:moveTo>
                  <a:cubicBezTo>
                    <a:pt x="0" y="954"/>
                    <a:pt x="915" y="624"/>
                    <a:pt x="1615" y="1454"/>
                  </a:cubicBezTo>
                  <a:cubicBezTo>
                    <a:pt x="2322" y="2284"/>
                    <a:pt x="1784" y="3191"/>
                    <a:pt x="1784" y="3191"/>
                  </a:cubicBezTo>
                  <a:cubicBezTo>
                    <a:pt x="1784" y="3191"/>
                    <a:pt x="3003" y="1959"/>
                    <a:pt x="2173" y="980"/>
                  </a:cubicBezTo>
                  <a:cubicBezTo>
                    <a:pt x="1343" y="1"/>
                    <a:pt x="0" y="954"/>
                    <a:pt x="0" y="954"/>
                  </a:cubicBezTo>
                  <a:close/>
                </a:path>
              </a:pathLst>
            </a:custGeom>
            <a:solidFill>
              <a:srgbClr val="B6D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" name="Google Shape;353;p6"/>
            <p:cNvSpPr/>
            <p:nvPr/>
          </p:nvSpPr>
          <p:spPr>
            <a:xfrm>
              <a:off x="4265050" y="835850"/>
              <a:ext cx="27100" cy="26450"/>
            </a:xfrm>
            <a:custGeom>
              <a:avLst/>
              <a:gdLst/>
              <a:ahLst/>
              <a:cxnLst/>
              <a:rect l="l" t="t" r="r" b="b"/>
              <a:pathLst>
                <a:path w="1084" h="1058" extrusionOk="0">
                  <a:moveTo>
                    <a:pt x="837" y="286"/>
                  </a:moveTo>
                  <a:cubicBezTo>
                    <a:pt x="597" y="0"/>
                    <a:pt x="156" y="325"/>
                    <a:pt x="92" y="454"/>
                  </a:cubicBezTo>
                  <a:cubicBezTo>
                    <a:pt x="1" y="649"/>
                    <a:pt x="189" y="837"/>
                    <a:pt x="189" y="837"/>
                  </a:cubicBezTo>
                  <a:cubicBezTo>
                    <a:pt x="189" y="837"/>
                    <a:pt x="345" y="1058"/>
                    <a:pt x="559" y="993"/>
                  </a:cubicBezTo>
                  <a:cubicBezTo>
                    <a:pt x="688" y="960"/>
                    <a:pt x="1084" y="571"/>
                    <a:pt x="837" y="286"/>
                  </a:cubicBezTo>
                </a:path>
              </a:pathLst>
            </a:custGeom>
            <a:solidFill>
              <a:srgbClr val="FFF9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" name="Google Shape;354;p6"/>
            <p:cNvSpPr/>
            <p:nvPr/>
          </p:nvSpPr>
          <p:spPr>
            <a:xfrm>
              <a:off x="4271875" y="836650"/>
              <a:ext cx="19625" cy="20775"/>
            </a:xfrm>
            <a:custGeom>
              <a:avLst/>
              <a:gdLst/>
              <a:ahLst/>
              <a:cxnLst/>
              <a:rect l="l" t="t" r="r" b="b"/>
              <a:pathLst>
                <a:path w="785" h="831" extrusionOk="0">
                  <a:moveTo>
                    <a:pt x="0" y="247"/>
                  </a:moveTo>
                  <a:cubicBezTo>
                    <a:pt x="0" y="247"/>
                    <a:pt x="240" y="163"/>
                    <a:pt x="422" y="377"/>
                  </a:cubicBezTo>
                  <a:cubicBezTo>
                    <a:pt x="603" y="591"/>
                    <a:pt x="467" y="831"/>
                    <a:pt x="467" y="831"/>
                  </a:cubicBezTo>
                  <a:cubicBezTo>
                    <a:pt x="467" y="831"/>
                    <a:pt x="785" y="507"/>
                    <a:pt x="564" y="254"/>
                  </a:cubicBezTo>
                  <a:cubicBezTo>
                    <a:pt x="350" y="1"/>
                    <a:pt x="0" y="247"/>
                    <a:pt x="0" y="247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" name="Google Shape;355;p6"/>
            <p:cNvSpPr/>
            <p:nvPr/>
          </p:nvSpPr>
          <p:spPr>
            <a:xfrm>
              <a:off x="4191450" y="879300"/>
              <a:ext cx="27100" cy="26275"/>
            </a:xfrm>
            <a:custGeom>
              <a:avLst/>
              <a:gdLst/>
              <a:ahLst/>
              <a:cxnLst/>
              <a:rect l="l" t="t" r="r" b="b"/>
              <a:pathLst>
                <a:path w="1084" h="1051" extrusionOk="0">
                  <a:moveTo>
                    <a:pt x="844" y="279"/>
                  </a:moveTo>
                  <a:cubicBezTo>
                    <a:pt x="604" y="0"/>
                    <a:pt x="156" y="318"/>
                    <a:pt x="98" y="448"/>
                  </a:cubicBezTo>
                  <a:cubicBezTo>
                    <a:pt x="1" y="642"/>
                    <a:pt x="189" y="837"/>
                    <a:pt x="189" y="837"/>
                  </a:cubicBezTo>
                  <a:cubicBezTo>
                    <a:pt x="189" y="837"/>
                    <a:pt x="351" y="1051"/>
                    <a:pt x="558" y="993"/>
                  </a:cubicBezTo>
                  <a:cubicBezTo>
                    <a:pt x="695" y="954"/>
                    <a:pt x="1084" y="565"/>
                    <a:pt x="844" y="279"/>
                  </a:cubicBezTo>
                </a:path>
              </a:pathLst>
            </a:custGeom>
            <a:solidFill>
              <a:srgbClr val="FFF9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" name="Google Shape;356;p6"/>
            <p:cNvSpPr/>
            <p:nvPr/>
          </p:nvSpPr>
          <p:spPr>
            <a:xfrm>
              <a:off x="4198275" y="879950"/>
              <a:ext cx="19625" cy="20775"/>
            </a:xfrm>
            <a:custGeom>
              <a:avLst/>
              <a:gdLst/>
              <a:ahLst/>
              <a:cxnLst/>
              <a:rect l="l" t="t" r="r" b="b"/>
              <a:pathLst>
                <a:path w="785" h="831" extrusionOk="0">
                  <a:moveTo>
                    <a:pt x="0" y="247"/>
                  </a:moveTo>
                  <a:cubicBezTo>
                    <a:pt x="0" y="247"/>
                    <a:pt x="240" y="162"/>
                    <a:pt x="422" y="376"/>
                  </a:cubicBezTo>
                  <a:cubicBezTo>
                    <a:pt x="610" y="597"/>
                    <a:pt x="467" y="830"/>
                    <a:pt x="467" y="830"/>
                  </a:cubicBezTo>
                  <a:cubicBezTo>
                    <a:pt x="467" y="830"/>
                    <a:pt x="785" y="513"/>
                    <a:pt x="571" y="253"/>
                  </a:cubicBezTo>
                  <a:cubicBezTo>
                    <a:pt x="350" y="0"/>
                    <a:pt x="0" y="247"/>
                    <a:pt x="0" y="247"/>
                  </a:cubicBezTo>
                </a:path>
              </a:pathLst>
            </a:custGeom>
            <a:solidFill>
              <a:srgbClr val="FFF9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" name="Google Shape;357;p6"/>
            <p:cNvSpPr/>
            <p:nvPr/>
          </p:nvSpPr>
          <p:spPr>
            <a:xfrm>
              <a:off x="4316450" y="1026500"/>
              <a:ext cx="27100" cy="26300"/>
            </a:xfrm>
            <a:custGeom>
              <a:avLst/>
              <a:gdLst/>
              <a:ahLst/>
              <a:cxnLst/>
              <a:rect l="l" t="t" r="r" b="b"/>
              <a:pathLst>
                <a:path w="1084" h="1052" extrusionOk="0">
                  <a:moveTo>
                    <a:pt x="844" y="286"/>
                  </a:moveTo>
                  <a:cubicBezTo>
                    <a:pt x="604" y="1"/>
                    <a:pt x="156" y="325"/>
                    <a:pt x="91" y="455"/>
                  </a:cubicBezTo>
                  <a:cubicBezTo>
                    <a:pt x="1" y="649"/>
                    <a:pt x="189" y="837"/>
                    <a:pt x="189" y="837"/>
                  </a:cubicBezTo>
                  <a:cubicBezTo>
                    <a:pt x="189" y="837"/>
                    <a:pt x="351" y="1051"/>
                    <a:pt x="558" y="993"/>
                  </a:cubicBezTo>
                  <a:cubicBezTo>
                    <a:pt x="694" y="960"/>
                    <a:pt x="1083" y="571"/>
                    <a:pt x="844" y="286"/>
                  </a:cubicBezTo>
                </a:path>
              </a:pathLst>
            </a:custGeom>
            <a:solidFill>
              <a:srgbClr val="FFF9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" name="Google Shape;358;p6"/>
            <p:cNvSpPr/>
            <p:nvPr/>
          </p:nvSpPr>
          <p:spPr>
            <a:xfrm>
              <a:off x="4323250" y="1027325"/>
              <a:ext cx="19650" cy="20775"/>
            </a:xfrm>
            <a:custGeom>
              <a:avLst/>
              <a:gdLst/>
              <a:ahLst/>
              <a:cxnLst/>
              <a:rect l="l" t="t" r="r" b="b"/>
              <a:pathLst>
                <a:path w="786" h="831" extrusionOk="0">
                  <a:moveTo>
                    <a:pt x="1" y="246"/>
                  </a:moveTo>
                  <a:cubicBezTo>
                    <a:pt x="1" y="246"/>
                    <a:pt x="241" y="162"/>
                    <a:pt x="422" y="376"/>
                  </a:cubicBezTo>
                  <a:cubicBezTo>
                    <a:pt x="610" y="590"/>
                    <a:pt x="468" y="830"/>
                    <a:pt x="468" y="830"/>
                  </a:cubicBezTo>
                  <a:cubicBezTo>
                    <a:pt x="468" y="830"/>
                    <a:pt x="786" y="506"/>
                    <a:pt x="572" y="253"/>
                  </a:cubicBezTo>
                  <a:cubicBezTo>
                    <a:pt x="351" y="0"/>
                    <a:pt x="1" y="246"/>
                    <a:pt x="1" y="246"/>
                  </a:cubicBezTo>
                  <a:close/>
                </a:path>
              </a:pathLst>
            </a:custGeom>
            <a:solidFill>
              <a:srgbClr val="FFF9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" name="Google Shape;359;p6"/>
            <p:cNvSpPr/>
            <p:nvPr/>
          </p:nvSpPr>
          <p:spPr>
            <a:xfrm>
              <a:off x="4372700" y="962800"/>
              <a:ext cx="26950" cy="26275"/>
            </a:xfrm>
            <a:custGeom>
              <a:avLst/>
              <a:gdLst/>
              <a:ahLst/>
              <a:cxnLst/>
              <a:rect l="l" t="t" r="r" b="b"/>
              <a:pathLst>
                <a:path w="1078" h="1051" extrusionOk="0">
                  <a:moveTo>
                    <a:pt x="837" y="279"/>
                  </a:moveTo>
                  <a:cubicBezTo>
                    <a:pt x="597" y="0"/>
                    <a:pt x="150" y="318"/>
                    <a:pt x="92" y="448"/>
                  </a:cubicBezTo>
                  <a:cubicBezTo>
                    <a:pt x="1" y="642"/>
                    <a:pt x="189" y="830"/>
                    <a:pt x="189" y="830"/>
                  </a:cubicBezTo>
                  <a:cubicBezTo>
                    <a:pt x="189" y="830"/>
                    <a:pt x="344" y="1051"/>
                    <a:pt x="552" y="992"/>
                  </a:cubicBezTo>
                  <a:cubicBezTo>
                    <a:pt x="688" y="953"/>
                    <a:pt x="1077" y="564"/>
                    <a:pt x="837" y="279"/>
                  </a:cubicBezTo>
                </a:path>
              </a:pathLst>
            </a:custGeom>
            <a:solidFill>
              <a:srgbClr val="FFF9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" name="Google Shape;360;p6"/>
            <p:cNvSpPr/>
            <p:nvPr/>
          </p:nvSpPr>
          <p:spPr>
            <a:xfrm>
              <a:off x="4379525" y="963450"/>
              <a:ext cx="19625" cy="20775"/>
            </a:xfrm>
            <a:custGeom>
              <a:avLst/>
              <a:gdLst/>
              <a:ahLst/>
              <a:cxnLst/>
              <a:rect l="l" t="t" r="r" b="b"/>
              <a:pathLst>
                <a:path w="785" h="831" extrusionOk="0">
                  <a:moveTo>
                    <a:pt x="0" y="246"/>
                  </a:moveTo>
                  <a:cubicBezTo>
                    <a:pt x="0" y="246"/>
                    <a:pt x="240" y="162"/>
                    <a:pt x="422" y="376"/>
                  </a:cubicBezTo>
                  <a:cubicBezTo>
                    <a:pt x="603" y="590"/>
                    <a:pt x="467" y="830"/>
                    <a:pt x="467" y="830"/>
                  </a:cubicBezTo>
                  <a:cubicBezTo>
                    <a:pt x="467" y="830"/>
                    <a:pt x="785" y="512"/>
                    <a:pt x="564" y="253"/>
                  </a:cubicBezTo>
                  <a:cubicBezTo>
                    <a:pt x="350" y="0"/>
                    <a:pt x="0" y="246"/>
                    <a:pt x="0" y="246"/>
                  </a:cubicBezTo>
                  <a:close/>
                </a:path>
              </a:pathLst>
            </a:custGeom>
            <a:solidFill>
              <a:srgbClr val="FFF9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" name="Google Shape;361;p6"/>
            <p:cNvSpPr/>
            <p:nvPr/>
          </p:nvSpPr>
          <p:spPr>
            <a:xfrm>
              <a:off x="4421500" y="808450"/>
              <a:ext cx="30175" cy="31975"/>
            </a:xfrm>
            <a:custGeom>
              <a:avLst/>
              <a:gdLst/>
              <a:ahLst/>
              <a:cxnLst/>
              <a:rect l="l" t="t" r="r" b="b"/>
              <a:pathLst>
                <a:path w="1207" h="1279" extrusionOk="0">
                  <a:moveTo>
                    <a:pt x="1" y="435"/>
                  </a:moveTo>
                  <a:cubicBezTo>
                    <a:pt x="254" y="928"/>
                    <a:pt x="714" y="1278"/>
                    <a:pt x="714" y="1278"/>
                  </a:cubicBezTo>
                  <a:lnTo>
                    <a:pt x="714" y="1278"/>
                  </a:lnTo>
                  <a:lnTo>
                    <a:pt x="1207" y="857"/>
                  </a:lnTo>
                  <a:cubicBezTo>
                    <a:pt x="1116" y="163"/>
                    <a:pt x="500" y="1"/>
                    <a:pt x="500" y="1"/>
                  </a:cubicBezTo>
                  <a:lnTo>
                    <a:pt x="500" y="1"/>
                  </a:lnTo>
                  <a:close/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" name="Google Shape;362;p6"/>
            <p:cNvSpPr/>
            <p:nvPr/>
          </p:nvSpPr>
          <p:spPr>
            <a:xfrm>
              <a:off x="4338650" y="878800"/>
              <a:ext cx="30200" cy="31800"/>
            </a:xfrm>
            <a:custGeom>
              <a:avLst/>
              <a:gdLst/>
              <a:ahLst/>
              <a:cxnLst/>
              <a:rect l="l" t="t" r="r" b="b"/>
              <a:pathLst>
                <a:path w="1208" h="1272" extrusionOk="0">
                  <a:moveTo>
                    <a:pt x="1" y="435"/>
                  </a:moveTo>
                  <a:cubicBezTo>
                    <a:pt x="254" y="928"/>
                    <a:pt x="708" y="1272"/>
                    <a:pt x="708" y="1272"/>
                  </a:cubicBezTo>
                  <a:lnTo>
                    <a:pt x="708" y="1272"/>
                  </a:lnTo>
                  <a:lnTo>
                    <a:pt x="1207" y="857"/>
                  </a:lnTo>
                  <a:cubicBezTo>
                    <a:pt x="1116" y="157"/>
                    <a:pt x="500" y="1"/>
                    <a:pt x="500" y="1"/>
                  </a:cubicBezTo>
                  <a:lnTo>
                    <a:pt x="500" y="1"/>
                  </a:lnTo>
                  <a:close/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" name="Google Shape;363;p6"/>
            <p:cNvSpPr/>
            <p:nvPr/>
          </p:nvSpPr>
          <p:spPr>
            <a:xfrm>
              <a:off x="4346600" y="816400"/>
              <a:ext cx="96650" cy="86925"/>
            </a:xfrm>
            <a:custGeom>
              <a:avLst/>
              <a:gdLst/>
              <a:ahLst/>
              <a:cxnLst/>
              <a:rect l="l" t="t" r="r" b="b"/>
              <a:pathLst>
                <a:path w="3866" h="3477" extrusionOk="0">
                  <a:moveTo>
                    <a:pt x="1" y="2925"/>
                  </a:moveTo>
                  <a:lnTo>
                    <a:pt x="468" y="3476"/>
                  </a:lnTo>
                  <a:cubicBezTo>
                    <a:pt x="1136" y="2542"/>
                    <a:pt x="3405" y="616"/>
                    <a:pt x="3866" y="487"/>
                  </a:cubicBezTo>
                  <a:lnTo>
                    <a:pt x="3866" y="487"/>
                  </a:lnTo>
                  <a:lnTo>
                    <a:pt x="3444" y="0"/>
                  </a:lnTo>
                  <a:cubicBezTo>
                    <a:pt x="3386" y="312"/>
                    <a:pt x="980" y="2568"/>
                    <a:pt x="1" y="2925"/>
                  </a:cubicBezTo>
                  <a:close/>
                </a:path>
              </a:pathLst>
            </a:custGeom>
            <a:solidFill>
              <a:srgbClr val="6658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" name="Google Shape;364;p6"/>
            <p:cNvSpPr/>
            <p:nvPr/>
          </p:nvSpPr>
          <p:spPr>
            <a:xfrm>
              <a:off x="3774975" y="1287350"/>
              <a:ext cx="103775" cy="101025"/>
            </a:xfrm>
            <a:custGeom>
              <a:avLst/>
              <a:gdLst/>
              <a:ahLst/>
              <a:cxnLst/>
              <a:rect l="l" t="t" r="r" b="b"/>
              <a:pathLst>
                <a:path w="4151" h="4041" extrusionOk="0">
                  <a:moveTo>
                    <a:pt x="3223" y="1090"/>
                  </a:moveTo>
                  <a:cubicBezTo>
                    <a:pt x="2302" y="1"/>
                    <a:pt x="584" y="1233"/>
                    <a:pt x="357" y="1726"/>
                  </a:cubicBezTo>
                  <a:cubicBezTo>
                    <a:pt x="0" y="2478"/>
                    <a:pt x="720" y="3211"/>
                    <a:pt x="720" y="3211"/>
                  </a:cubicBezTo>
                  <a:cubicBezTo>
                    <a:pt x="720" y="3211"/>
                    <a:pt x="1330" y="4041"/>
                    <a:pt x="2127" y="3820"/>
                  </a:cubicBezTo>
                  <a:cubicBezTo>
                    <a:pt x="2653" y="3671"/>
                    <a:pt x="4151" y="2180"/>
                    <a:pt x="3223" y="1090"/>
                  </a:cubicBezTo>
                  <a:close/>
                </a:path>
              </a:pathLst>
            </a:custGeom>
            <a:solidFill>
              <a:srgbClr val="FFF9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" name="Google Shape;365;p6"/>
            <p:cNvSpPr/>
            <p:nvPr/>
          </p:nvSpPr>
          <p:spPr>
            <a:xfrm>
              <a:off x="3801225" y="1290100"/>
              <a:ext cx="75100" cy="79800"/>
            </a:xfrm>
            <a:custGeom>
              <a:avLst/>
              <a:gdLst/>
              <a:ahLst/>
              <a:cxnLst/>
              <a:rect l="l" t="t" r="r" b="b"/>
              <a:pathLst>
                <a:path w="3004" h="3192" extrusionOk="0">
                  <a:moveTo>
                    <a:pt x="1" y="954"/>
                  </a:moveTo>
                  <a:cubicBezTo>
                    <a:pt x="1" y="954"/>
                    <a:pt x="915" y="617"/>
                    <a:pt x="1622" y="1447"/>
                  </a:cubicBezTo>
                  <a:cubicBezTo>
                    <a:pt x="2322" y="2277"/>
                    <a:pt x="1791" y="3191"/>
                    <a:pt x="1791" y="3191"/>
                  </a:cubicBezTo>
                  <a:cubicBezTo>
                    <a:pt x="1791" y="3191"/>
                    <a:pt x="3003" y="1959"/>
                    <a:pt x="2173" y="980"/>
                  </a:cubicBezTo>
                  <a:cubicBezTo>
                    <a:pt x="1343" y="1"/>
                    <a:pt x="1" y="954"/>
                    <a:pt x="1" y="954"/>
                  </a:cubicBezTo>
                  <a:close/>
                </a:path>
              </a:pathLst>
            </a:custGeom>
            <a:solidFill>
              <a:srgbClr val="B6D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" name="Google Shape;366;p6"/>
            <p:cNvSpPr/>
            <p:nvPr/>
          </p:nvSpPr>
          <p:spPr>
            <a:xfrm>
              <a:off x="3854900" y="1289300"/>
              <a:ext cx="30175" cy="31800"/>
            </a:xfrm>
            <a:custGeom>
              <a:avLst/>
              <a:gdLst/>
              <a:ahLst/>
              <a:cxnLst/>
              <a:rect l="l" t="t" r="r" b="b"/>
              <a:pathLst>
                <a:path w="1207" h="1272" extrusionOk="0">
                  <a:moveTo>
                    <a:pt x="0" y="435"/>
                  </a:moveTo>
                  <a:cubicBezTo>
                    <a:pt x="253" y="921"/>
                    <a:pt x="714" y="1272"/>
                    <a:pt x="714" y="1272"/>
                  </a:cubicBezTo>
                  <a:lnTo>
                    <a:pt x="714" y="1272"/>
                  </a:lnTo>
                  <a:lnTo>
                    <a:pt x="1206" y="850"/>
                  </a:lnTo>
                  <a:cubicBezTo>
                    <a:pt x="1116" y="156"/>
                    <a:pt x="500" y="0"/>
                    <a:pt x="500" y="0"/>
                  </a:cubicBezTo>
                  <a:lnTo>
                    <a:pt x="500" y="0"/>
                  </a:lnTo>
                  <a:close/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" name="Google Shape;367;p6"/>
            <p:cNvSpPr/>
            <p:nvPr/>
          </p:nvSpPr>
          <p:spPr>
            <a:xfrm>
              <a:off x="3772050" y="1359500"/>
              <a:ext cx="30175" cy="31950"/>
            </a:xfrm>
            <a:custGeom>
              <a:avLst/>
              <a:gdLst/>
              <a:ahLst/>
              <a:cxnLst/>
              <a:rect l="l" t="t" r="r" b="b"/>
              <a:pathLst>
                <a:path w="1207" h="1278" extrusionOk="0">
                  <a:moveTo>
                    <a:pt x="1" y="435"/>
                  </a:moveTo>
                  <a:cubicBezTo>
                    <a:pt x="253" y="928"/>
                    <a:pt x="714" y="1278"/>
                    <a:pt x="714" y="1278"/>
                  </a:cubicBezTo>
                  <a:lnTo>
                    <a:pt x="714" y="1278"/>
                  </a:lnTo>
                  <a:lnTo>
                    <a:pt x="1207" y="856"/>
                  </a:lnTo>
                  <a:cubicBezTo>
                    <a:pt x="1116" y="163"/>
                    <a:pt x="500" y="0"/>
                    <a:pt x="500" y="0"/>
                  </a:cubicBezTo>
                  <a:lnTo>
                    <a:pt x="500" y="0"/>
                  </a:lnTo>
                  <a:close/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" name="Google Shape;368;p6"/>
            <p:cNvSpPr/>
            <p:nvPr/>
          </p:nvSpPr>
          <p:spPr>
            <a:xfrm>
              <a:off x="3780000" y="1297075"/>
              <a:ext cx="96650" cy="86925"/>
            </a:xfrm>
            <a:custGeom>
              <a:avLst/>
              <a:gdLst/>
              <a:ahLst/>
              <a:cxnLst/>
              <a:rect l="l" t="t" r="r" b="b"/>
              <a:pathLst>
                <a:path w="3866" h="3477" extrusionOk="0">
                  <a:moveTo>
                    <a:pt x="0" y="2925"/>
                  </a:moveTo>
                  <a:lnTo>
                    <a:pt x="474" y="3477"/>
                  </a:lnTo>
                  <a:cubicBezTo>
                    <a:pt x="1142" y="2543"/>
                    <a:pt x="3405" y="617"/>
                    <a:pt x="3865" y="494"/>
                  </a:cubicBezTo>
                  <a:lnTo>
                    <a:pt x="3865" y="494"/>
                  </a:lnTo>
                  <a:lnTo>
                    <a:pt x="3450" y="1"/>
                  </a:lnTo>
                  <a:cubicBezTo>
                    <a:pt x="3385" y="312"/>
                    <a:pt x="980" y="2569"/>
                    <a:pt x="0" y="2925"/>
                  </a:cubicBezTo>
                  <a:close/>
                </a:path>
              </a:pathLst>
            </a:custGeom>
            <a:solidFill>
              <a:srgbClr val="6658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" name="Google Shape;369;p6"/>
            <p:cNvSpPr/>
            <p:nvPr/>
          </p:nvSpPr>
          <p:spPr>
            <a:xfrm>
              <a:off x="3742875" y="721075"/>
              <a:ext cx="775450" cy="660000"/>
            </a:xfrm>
            <a:custGeom>
              <a:avLst/>
              <a:gdLst/>
              <a:ahLst/>
              <a:cxnLst/>
              <a:rect l="l" t="t" r="r" b="b"/>
              <a:pathLst>
                <a:path w="31018" h="26400" extrusionOk="0">
                  <a:moveTo>
                    <a:pt x="18119" y="6258"/>
                  </a:moveTo>
                  <a:cubicBezTo>
                    <a:pt x="8988" y="11887"/>
                    <a:pt x="3353" y="17730"/>
                    <a:pt x="0" y="26400"/>
                  </a:cubicBezTo>
                  <a:lnTo>
                    <a:pt x="286" y="24176"/>
                  </a:lnTo>
                  <a:cubicBezTo>
                    <a:pt x="1122" y="20855"/>
                    <a:pt x="3833" y="15577"/>
                    <a:pt x="9546" y="10733"/>
                  </a:cubicBezTo>
                  <a:cubicBezTo>
                    <a:pt x="21400" y="668"/>
                    <a:pt x="29960" y="0"/>
                    <a:pt x="31017" y="1245"/>
                  </a:cubicBezTo>
                  <a:cubicBezTo>
                    <a:pt x="31017" y="1245"/>
                    <a:pt x="27243" y="629"/>
                    <a:pt x="18119" y="6258"/>
                  </a:cubicBezTo>
                </a:path>
              </a:pathLst>
            </a:custGeom>
            <a:solidFill>
              <a:srgbClr val="3876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" name="Google Shape;370;p6"/>
            <p:cNvSpPr/>
            <p:nvPr/>
          </p:nvSpPr>
          <p:spPr>
            <a:xfrm>
              <a:off x="3773350" y="754150"/>
              <a:ext cx="773000" cy="664700"/>
            </a:xfrm>
            <a:custGeom>
              <a:avLst/>
              <a:gdLst/>
              <a:ahLst/>
              <a:cxnLst/>
              <a:rect l="l" t="t" r="r" b="b"/>
              <a:pathLst>
                <a:path w="30920" h="26588" extrusionOk="0">
                  <a:moveTo>
                    <a:pt x="22820" y="11913"/>
                  </a:moveTo>
                  <a:cubicBezTo>
                    <a:pt x="15778" y="20006"/>
                    <a:pt x="9099" y="24610"/>
                    <a:pt x="0" y="26510"/>
                  </a:cubicBezTo>
                  <a:lnTo>
                    <a:pt x="2238" y="26588"/>
                  </a:lnTo>
                  <a:cubicBezTo>
                    <a:pt x="5649" y="26309"/>
                    <a:pt x="11297" y="24493"/>
                    <a:pt x="17010" y="19643"/>
                  </a:cubicBezTo>
                  <a:cubicBezTo>
                    <a:pt x="28864" y="9585"/>
                    <a:pt x="30920" y="1245"/>
                    <a:pt x="29869" y="0"/>
                  </a:cubicBezTo>
                  <a:cubicBezTo>
                    <a:pt x="29869" y="0"/>
                    <a:pt x="29856" y="3826"/>
                    <a:pt x="22820" y="11913"/>
                  </a:cubicBezTo>
                  <a:close/>
                </a:path>
              </a:pathLst>
            </a:custGeom>
            <a:solidFill>
              <a:srgbClr val="3876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" name="Google Shape;371;p6"/>
            <p:cNvSpPr/>
            <p:nvPr/>
          </p:nvSpPr>
          <p:spPr>
            <a:xfrm>
              <a:off x="4166000" y="952750"/>
              <a:ext cx="257000" cy="271575"/>
            </a:xfrm>
            <a:custGeom>
              <a:avLst/>
              <a:gdLst/>
              <a:ahLst/>
              <a:cxnLst/>
              <a:rect l="l" t="t" r="r" b="b"/>
              <a:pathLst>
                <a:path w="10280" h="10863" extrusionOk="0">
                  <a:moveTo>
                    <a:pt x="4274" y="4267"/>
                  </a:moveTo>
                  <a:cubicBezTo>
                    <a:pt x="4034" y="6167"/>
                    <a:pt x="4080" y="6219"/>
                    <a:pt x="4358" y="6323"/>
                  </a:cubicBezTo>
                  <a:cubicBezTo>
                    <a:pt x="4631" y="6420"/>
                    <a:pt x="8535" y="2296"/>
                    <a:pt x="10279" y="0"/>
                  </a:cubicBezTo>
                  <a:cubicBezTo>
                    <a:pt x="10279" y="0"/>
                    <a:pt x="6557" y="5772"/>
                    <a:pt x="1" y="10862"/>
                  </a:cubicBezTo>
                  <a:cubicBezTo>
                    <a:pt x="4028" y="7023"/>
                    <a:pt x="4274" y="4267"/>
                    <a:pt x="4274" y="4267"/>
                  </a:cubicBezTo>
                </a:path>
              </a:pathLst>
            </a:custGeom>
            <a:solidFill>
              <a:srgbClr val="6AA8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" name="Google Shape;372;p6"/>
            <p:cNvSpPr/>
            <p:nvPr/>
          </p:nvSpPr>
          <p:spPr>
            <a:xfrm>
              <a:off x="3897525" y="1021475"/>
              <a:ext cx="283575" cy="269475"/>
            </a:xfrm>
            <a:custGeom>
              <a:avLst/>
              <a:gdLst/>
              <a:ahLst/>
              <a:cxnLst/>
              <a:rect l="l" t="t" r="r" b="b"/>
              <a:pathLst>
                <a:path w="11343" h="10779" extrusionOk="0">
                  <a:moveTo>
                    <a:pt x="1272" y="4397"/>
                  </a:moveTo>
                  <a:cubicBezTo>
                    <a:pt x="1" y="7361"/>
                    <a:pt x="1791" y="8781"/>
                    <a:pt x="1791" y="8781"/>
                  </a:cubicBezTo>
                  <a:lnTo>
                    <a:pt x="1791" y="8781"/>
                  </a:lnTo>
                  <a:cubicBezTo>
                    <a:pt x="1791" y="8781"/>
                    <a:pt x="2900" y="10778"/>
                    <a:pt x="6032" y="10007"/>
                  </a:cubicBezTo>
                  <a:lnTo>
                    <a:pt x="6032" y="10007"/>
                  </a:lnTo>
                  <a:cubicBezTo>
                    <a:pt x="7543" y="9631"/>
                    <a:pt x="9780" y="8068"/>
                    <a:pt x="11343" y="6148"/>
                  </a:cubicBezTo>
                  <a:lnTo>
                    <a:pt x="11343" y="6148"/>
                  </a:lnTo>
                  <a:cubicBezTo>
                    <a:pt x="10629" y="6401"/>
                    <a:pt x="7076" y="2984"/>
                    <a:pt x="5578" y="1"/>
                  </a:cubicBezTo>
                  <a:lnTo>
                    <a:pt x="5578" y="1"/>
                  </a:lnTo>
                  <a:cubicBezTo>
                    <a:pt x="3580" y="1239"/>
                    <a:pt x="1855" y="3048"/>
                    <a:pt x="1272" y="4397"/>
                  </a:cubicBezTo>
                </a:path>
              </a:pathLst>
            </a:custGeom>
            <a:solidFill>
              <a:srgbClr val="783F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" name="Google Shape;373;p6"/>
            <p:cNvSpPr/>
            <p:nvPr/>
          </p:nvSpPr>
          <p:spPr>
            <a:xfrm>
              <a:off x="3881975" y="1083725"/>
              <a:ext cx="202675" cy="228125"/>
            </a:xfrm>
            <a:custGeom>
              <a:avLst/>
              <a:gdLst/>
              <a:ahLst/>
              <a:cxnLst/>
              <a:rect l="l" t="t" r="r" b="b"/>
              <a:pathLst>
                <a:path w="8107" h="9125" extrusionOk="0">
                  <a:moveTo>
                    <a:pt x="3269" y="1"/>
                  </a:moveTo>
                  <a:cubicBezTo>
                    <a:pt x="3119" y="1038"/>
                    <a:pt x="3612" y="1051"/>
                    <a:pt x="4092" y="2043"/>
                  </a:cubicBezTo>
                  <a:cubicBezTo>
                    <a:pt x="4572" y="3036"/>
                    <a:pt x="5305" y="4372"/>
                    <a:pt x="6556" y="5150"/>
                  </a:cubicBezTo>
                  <a:cubicBezTo>
                    <a:pt x="7808" y="5934"/>
                    <a:pt x="8106" y="6914"/>
                    <a:pt x="8106" y="6914"/>
                  </a:cubicBezTo>
                  <a:cubicBezTo>
                    <a:pt x="8106" y="6914"/>
                    <a:pt x="4831" y="9125"/>
                    <a:pt x="2413" y="6291"/>
                  </a:cubicBezTo>
                  <a:cubicBezTo>
                    <a:pt x="0" y="3451"/>
                    <a:pt x="2918" y="383"/>
                    <a:pt x="3269" y="1"/>
                  </a:cubicBezTo>
                  <a:close/>
                </a:path>
              </a:pathLst>
            </a:custGeom>
            <a:solidFill>
              <a:srgbClr val="6AA8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" name="Google Shape;374;p6"/>
            <p:cNvSpPr/>
            <p:nvPr/>
          </p:nvSpPr>
          <p:spPr>
            <a:xfrm>
              <a:off x="3893650" y="1108525"/>
              <a:ext cx="184350" cy="190525"/>
            </a:xfrm>
            <a:custGeom>
              <a:avLst/>
              <a:gdLst/>
              <a:ahLst/>
              <a:cxnLst/>
              <a:rect l="l" t="t" r="r" b="b"/>
              <a:pathLst>
                <a:path w="7374" h="7621" extrusionOk="0">
                  <a:moveTo>
                    <a:pt x="2270" y="1"/>
                  </a:moveTo>
                  <a:cubicBezTo>
                    <a:pt x="0" y="2815"/>
                    <a:pt x="2062" y="5195"/>
                    <a:pt x="2062" y="5195"/>
                  </a:cubicBezTo>
                  <a:lnTo>
                    <a:pt x="2062" y="5195"/>
                  </a:lnTo>
                  <a:cubicBezTo>
                    <a:pt x="2062" y="5195"/>
                    <a:pt x="4079" y="7621"/>
                    <a:pt x="7224" y="5837"/>
                  </a:cubicBezTo>
                  <a:lnTo>
                    <a:pt x="7224" y="5837"/>
                  </a:lnTo>
                  <a:cubicBezTo>
                    <a:pt x="7224" y="5837"/>
                    <a:pt x="7373" y="5312"/>
                    <a:pt x="6971" y="4890"/>
                  </a:cubicBezTo>
                  <a:lnTo>
                    <a:pt x="6971" y="4890"/>
                  </a:lnTo>
                  <a:cubicBezTo>
                    <a:pt x="6971" y="4890"/>
                    <a:pt x="5272" y="5085"/>
                    <a:pt x="3988" y="3568"/>
                  </a:cubicBezTo>
                  <a:lnTo>
                    <a:pt x="3988" y="3568"/>
                  </a:lnTo>
                  <a:cubicBezTo>
                    <a:pt x="2698" y="2050"/>
                    <a:pt x="3165" y="409"/>
                    <a:pt x="3165" y="409"/>
                  </a:cubicBezTo>
                  <a:lnTo>
                    <a:pt x="3165" y="409"/>
                  </a:lnTo>
                  <a:cubicBezTo>
                    <a:pt x="2886" y="40"/>
                    <a:pt x="2484" y="1"/>
                    <a:pt x="2335" y="1"/>
                  </a:cubicBezTo>
                  <a:lnTo>
                    <a:pt x="2335" y="1"/>
                  </a:lnTo>
                  <a:cubicBezTo>
                    <a:pt x="2296" y="1"/>
                    <a:pt x="2270" y="1"/>
                    <a:pt x="2270" y="1"/>
                  </a:cubicBezTo>
                </a:path>
              </a:pathLst>
            </a:custGeom>
            <a:solidFill>
              <a:srgbClr val="6AA8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" name="Google Shape;375;p6"/>
            <p:cNvSpPr/>
            <p:nvPr/>
          </p:nvSpPr>
          <p:spPr>
            <a:xfrm>
              <a:off x="4036950" y="1021475"/>
              <a:ext cx="144150" cy="160050"/>
            </a:xfrm>
            <a:custGeom>
              <a:avLst/>
              <a:gdLst/>
              <a:ahLst/>
              <a:cxnLst/>
              <a:rect l="l" t="t" r="r" b="b"/>
              <a:pathLst>
                <a:path w="5766" h="6402" extrusionOk="0">
                  <a:moveTo>
                    <a:pt x="5766" y="6148"/>
                  </a:moveTo>
                  <a:cubicBezTo>
                    <a:pt x="3094" y="5078"/>
                    <a:pt x="1" y="1"/>
                    <a:pt x="1" y="1"/>
                  </a:cubicBezTo>
                  <a:lnTo>
                    <a:pt x="1" y="1"/>
                  </a:lnTo>
                  <a:cubicBezTo>
                    <a:pt x="1097" y="2990"/>
                    <a:pt x="5052" y="6401"/>
                    <a:pt x="5766" y="6148"/>
                  </a:cubicBezTo>
                  <a:close/>
                </a:path>
              </a:pathLst>
            </a:custGeom>
            <a:solidFill>
              <a:srgbClr val="B45F0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" name="Google Shape;376;p6"/>
            <p:cNvSpPr/>
            <p:nvPr/>
          </p:nvSpPr>
          <p:spPr>
            <a:xfrm>
              <a:off x="3952650" y="1118750"/>
              <a:ext cx="115300" cy="116100"/>
            </a:xfrm>
            <a:custGeom>
              <a:avLst/>
              <a:gdLst/>
              <a:ahLst/>
              <a:cxnLst/>
              <a:rect l="l" t="t" r="r" b="b"/>
              <a:pathLst>
                <a:path w="4612" h="4644" extrusionOk="0">
                  <a:moveTo>
                    <a:pt x="4611" y="4481"/>
                  </a:moveTo>
                  <a:cubicBezTo>
                    <a:pt x="1706" y="2757"/>
                    <a:pt x="805" y="0"/>
                    <a:pt x="805" y="0"/>
                  </a:cubicBezTo>
                  <a:lnTo>
                    <a:pt x="805" y="0"/>
                  </a:lnTo>
                  <a:cubicBezTo>
                    <a:pt x="1" y="4644"/>
                    <a:pt x="4611" y="4481"/>
                    <a:pt x="4611" y="4481"/>
                  </a:cubicBezTo>
                  <a:close/>
                </a:path>
              </a:pathLst>
            </a:custGeom>
            <a:solidFill>
              <a:srgbClr val="274E1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" name="Google Shape;377;p6"/>
            <p:cNvSpPr/>
            <p:nvPr/>
          </p:nvSpPr>
          <p:spPr>
            <a:xfrm>
              <a:off x="3957525" y="1118750"/>
              <a:ext cx="110425" cy="120000"/>
            </a:xfrm>
            <a:custGeom>
              <a:avLst/>
              <a:gdLst/>
              <a:ahLst/>
              <a:cxnLst/>
              <a:rect l="l" t="t" r="r" b="b"/>
              <a:pathLst>
                <a:path w="4417" h="4800" extrusionOk="0">
                  <a:moveTo>
                    <a:pt x="610" y="0"/>
                  </a:moveTo>
                  <a:cubicBezTo>
                    <a:pt x="610" y="0"/>
                    <a:pt x="156" y="1803"/>
                    <a:pt x="1355" y="3223"/>
                  </a:cubicBezTo>
                  <a:cubicBezTo>
                    <a:pt x="2562" y="4637"/>
                    <a:pt x="4416" y="4481"/>
                    <a:pt x="4416" y="4481"/>
                  </a:cubicBezTo>
                  <a:cubicBezTo>
                    <a:pt x="4416" y="4481"/>
                    <a:pt x="2581" y="4799"/>
                    <a:pt x="1291" y="3282"/>
                  </a:cubicBezTo>
                  <a:cubicBezTo>
                    <a:pt x="0" y="1758"/>
                    <a:pt x="610" y="0"/>
                    <a:pt x="610" y="0"/>
                  </a:cubicBezTo>
                  <a:close/>
                </a:path>
              </a:pathLst>
            </a:custGeom>
            <a:solidFill>
              <a:srgbClr val="FF99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8" name="Google Shape;378;p6"/>
            <p:cNvSpPr/>
            <p:nvPr/>
          </p:nvSpPr>
          <p:spPr>
            <a:xfrm>
              <a:off x="3843550" y="1117300"/>
              <a:ext cx="204775" cy="191325"/>
            </a:xfrm>
            <a:custGeom>
              <a:avLst/>
              <a:gdLst/>
              <a:ahLst/>
              <a:cxnLst/>
              <a:rect l="l" t="t" r="r" b="b"/>
              <a:pathLst>
                <a:path w="8191" h="7653" extrusionOk="0">
                  <a:moveTo>
                    <a:pt x="8191" y="6174"/>
                  </a:moveTo>
                  <a:cubicBezTo>
                    <a:pt x="8191" y="6174"/>
                    <a:pt x="5694" y="7652"/>
                    <a:pt x="3405" y="7120"/>
                  </a:cubicBezTo>
                  <a:cubicBezTo>
                    <a:pt x="1109" y="6589"/>
                    <a:pt x="0" y="4390"/>
                    <a:pt x="792" y="2607"/>
                  </a:cubicBezTo>
                  <a:cubicBezTo>
                    <a:pt x="1583" y="830"/>
                    <a:pt x="4014" y="0"/>
                    <a:pt x="4014" y="0"/>
                  </a:cubicBezTo>
                  <a:cubicBezTo>
                    <a:pt x="4014" y="0"/>
                    <a:pt x="1998" y="2607"/>
                    <a:pt x="4066" y="4844"/>
                  </a:cubicBezTo>
                  <a:cubicBezTo>
                    <a:pt x="6135" y="7088"/>
                    <a:pt x="8191" y="6174"/>
                    <a:pt x="8191" y="6174"/>
                  </a:cubicBezTo>
                  <a:close/>
                </a:path>
              </a:pathLst>
            </a:custGeom>
            <a:solidFill>
              <a:srgbClr val="FFF9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" name="Google Shape;379;p6"/>
            <p:cNvSpPr/>
            <p:nvPr/>
          </p:nvSpPr>
          <p:spPr>
            <a:xfrm>
              <a:off x="4072950" y="955000"/>
              <a:ext cx="212725" cy="279200"/>
            </a:xfrm>
            <a:custGeom>
              <a:avLst/>
              <a:gdLst/>
              <a:ahLst/>
              <a:cxnLst/>
              <a:rect l="l" t="t" r="r" b="b"/>
              <a:pathLst>
                <a:path w="8509" h="11168" extrusionOk="0">
                  <a:moveTo>
                    <a:pt x="0" y="1752"/>
                  </a:moveTo>
                  <a:cubicBezTo>
                    <a:pt x="0" y="1752"/>
                    <a:pt x="1531" y="2180"/>
                    <a:pt x="2497" y="4469"/>
                  </a:cubicBezTo>
                  <a:cubicBezTo>
                    <a:pt x="3463" y="6758"/>
                    <a:pt x="2789" y="7828"/>
                    <a:pt x="2789" y="7828"/>
                  </a:cubicBezTo>
                  <a:lnTo>
                    <a:pt x="3684" y="8483"/>
                  </a:lnTo>
                  <a:lnTo>
                    <a:pt x="3813" y="9041"/>
                  </a:lnTo>
                  <a:cubicBezTo>
                    <a:pt x="3813" y="9041"/>
                    <a:pt x="2912" y="10454"/>
                    <a:pt x="1849" y="11168"/>
                  </a:cubicBezTo>
                  <a:cubicBezTo>
                    <a:pt x="1849" y="11168"/>
                    <a:pt x="8508" y="6161"/>
                    <a:pt x="5363" y="2452"/>
                  </a:cubicBezTo>
                  <a:cubicBezTo>
                    <a:pt x="3288" y="1"/>
                    <a:pt x="0" y="1752"/>
                    <a:pt x="0" y="1752"/>
                  </a:cubicBezTo>
                  <a:close/>
                </a:path>
              </a:pathLst>
            </a:custGeom>
            <a:solidFill>
              <a:srgbClr val="6AA8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" name="Google Shape;380;p6"/>
            <p:cNvSpPr/>
            <p:nvPr/>
          </p:nvSpPr>
          <p:spPr>
            <a:xfrm>
              <a:off x="4271050" y="846550"/>
              <a:ext cx="10575" cy="10075"/>
            </a:xfrm>
            <a:custGeom>
              <a:avLst/>
              <a:gdLst/>
              <a:ahLst/>
              <a:cxnLst/>
              <a:rect l="l" t="t" r="r" b="b"/>
              <a:pathLst>
                <a:path w="423" h="403" extrusionOk="0">
                  <a:moveTo>
                    <a:pt x="92" y="46"/>
                  </a:moveTo>
                  <a:cubicBezTo>
                    <a:pt x="7" y="111"/>
                    <a:pt x="1" y="234"/>
                    <a:pt x="66" y="312"/>
                  </a:cubicBezTo>
                  <a:lnTo>
                    <a:pt x="66" y="312"/>
                  </a:lnTo>
                  <a:cubicBezTo>
                    <a:pt x="137" y="390"/>
                    <a:pt x="254" y="403"/>
                    <a:pt x="338" y="331"/>
                  </a:cubicBezTo>
                  <a:lnTo>
                    <a:pt x="338" y="331"/>
                  </a:lnTo>
                  <a:cubicBezTo>
                    <a:pt x="416" y="266"/>
                    <a:pt x="422" y="143"/>
                    <a:pt x="357" y="65"/>
                  </a:cubicBezTo>
                  <a:lnTo>
                    <a:pt x="357" y="65"/>
                  </a:lnTo>
                  <a:cubicBezTo>
                    <a:pt x="319" y="20"/>
                    <a:pt x="267" y="0"/>
                    <a:pt x="215" y="0"/>
                  </a:cubicBezTo>
                  <a:lnTo>
                    <a:pt x="215" y="0"/>
                  </a:lnTo>
                  <a:cubicBezTo>
                    <a:pt x="169" y="0"/>
                    <a:pt x="124" y="13"/>
                    <a:pt x="92" y="46"/>
                  </a:cubicBezTo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" name="Google Shape;381;p6"/>
            <p:cNvSpPr/>
            <p:nvPr/>
          </p:nvSpPr>
          <p:spPr>
            <a:xfrm>
              <a:off x="4378550" y="973325"/>
              <a:ext cx="10725" cy="10075"/>
            </a:xfrm>
            <a:custGeom>
              <a:avLst/>
              <a:gdLst/>
              <a:ahLst/>
              <a:cxnLst/>
              <a:rect l="l" t="t" r="r" b="b"/>
              <a:pathLst>
                <a:path w="429" h="403" extrusionOk="0">
                  <a:moveTo>
                    <a:pt x="91" y="46"/>
                  </a:moveTo>
                  <a:cubicBezTo>
                    <a:pt x="13" y="111"/>
                    <a:pt x="0" y="234"/>
                    <a:pt x="72" y="312"/>
                  </a:cubicBezTo>
                  <a:lnTo>
                    <a:pt x="72" y="312"/>
                  </a:lnTo>
                  <a:cubicBezTo>
                    <a:pt x="136" y="390"/>
                    <a:pt x="260" y="403"/>
                    <a:pt x="337" y="338"/>
                  </a:cubicBezTo>
                  <a:lnTo>
                    <a:pt x="337" y="338"/>
                  </a:lnTo>
                  <a:cubicBezTo>
                    <a:pt x="422" y="266"/>
                    <a:pt x="428" y="150"/>
                    <a:pt x="363" y="65"/>
                  </a:cubicBezTo>
                  <a:lnTo>
                    <a:pt x="363" y="65"/>
                  </a:lnTo>
                  <a:cubicBezTo>
                    <a:pt x="324" y="20"/>
                    <a:pt x="273" y="1"/>
                    <a:pt x="214" y="1"/>
                  </a:cubicBezTo>
                  <a:lnTo>
                    <a:pt x="214" y="1"/>
                  </a:lnTo>
                  <a:cubicBezTo>
                    <a:pt x="175" y="1"/>
                    <a:pt x="130" y="14"/>
                    <a:pt x="91" y="46"/>
                  </a:cubicBezTo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2" name="Google Shape;382;p6"/>
            <p:cNvSpPr/>
            <p:nvPr/>
          </p:nvSpPr>
          <p:spPr>
            <a:xfrm>
              <a:off x="4198600" y="888875"/>
              <a:ext cx="10725" cy="10075"/>
            </a:xfrm>
            <a:custGeom>
              <a:avLst/>
              <a:gdLst/>
              <a:ahLst/>
              <a:cxnLst/>
              <a:rect l="l" t="t" r="r" b="b"/>
              <a:pathLst>
                <a:path w="429" h="403" extrusionOk="0">
                  <a:moveTo>
                    <a:pt x="91" y="45"/>
                  </a:moveTo>
                  <a:cubicBezTo>
                    <a:pt x="13" y="110"/>
                    <a:pt x="0" y="233"/>
                    <a:pt x="71" y="311"/>
                  </a:cubicBezTo>
                  <a:lnTo>
                    <a:pt x="71" y="311"/>
                  </a:lnTo>
                  <a:cubicBezTo>
                    <a:pt x="136" y="396"/>
                    <a:pt x="253" y="402"/>
                    <a:pt x="337" y="337"/>
                  </a:cubicBezTo>
                  <a:lnTo>
                    <a:pt x="337" y="337"/>
                  </a:lnTo>
                  <a:cubicBezTo>
                    <a:pt x="415" y="266"/>
                    <a:pt x="428" y="149"/>
                    <a:pt x="357" y="65"/>
                  </a:cubicBezTo>
                  <a:lnTo>
                    <a:pt x="357" y="65"/>
                  </a:lnTo>
                  <a:cubicBezTo>
                    <a:pt x="318" y="19"/>
                    <a:pt x="266" y="0"/>
                    <a:pt x="214" y="0"/>
                  </a:cubicBezTo>
                  <a:lnTo>
                    <a:pt x="214" y="0"/>
                  </a:lnTo>
                  <a:cubicBezTo>
                    <a:pt x="169" y="0"/>
                    <a:pt x="123" y="13"/>
                    <a:pt x="91" y="45"/>
                  </a:cubicBezTo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3" name="Google Shape;383;p6"/>
            <p:cNvSpPr/>
            <p:nvPr/>
          </p:nvSpPr>
          <p:spPr>
            <a:xfrm>
              <a:off x="4323575" y="1036225"/>
              <a:ext cx="10725" cy="10075"/>
            </a:xfrm>
            <a:custGeom>
              <a:avLst/>
              <a:gdLst/>
              <a:ahLst/>
              <a:cxnLst/>
              <a:rect l="l" t="t" r="r" b="b"/>
              <a:pathLst>
                <a:path w="429" h="403" extrusionOk="0">
                  <a:moveTo>
                    <a:pt x="92" y="46"/>
                  </a:moveTo>
                  <a:cubicBezTo>
                    <a:pt x="14" y="111"/>
                    <a:pt x="1" y="234"/>
                    <a:pt x="72" y="312"/>
                  </a:cubicBezTo>
                  <a:lnTo>
                    <a:pt x="72" y="312"/>
                  </a:lnTo>
                  <a:cubicBezTo>
                    <a:pt x="137" y="390"/>
                    <a:pt x="260" y="403"/>
                    <a:pt x="338" y="331"/>
                  </a:cubicBezTo>
                  <a:lnTo>
                    <a:pt x="338" y="331"/>
                  </a:lnTo>
                  <a:cubicBezTo>
                    <a:pt x="416" y="267"/>
                    <a:pt x="429" y="143"/>
                    <a:pt x="358" y="66"/>
                  </a:cubicBezTo>
                  <a:lnTo>
                    <a:pt x="358" y="66"/>
                  </a:lnTo>
                  <a:cubicBezTo>
                    <a:pt x="319" y="20"/>
                    <a:pt x="267" y="1"/>
                    <a:pt x="215" y="1"/>
                  </a:cubicBezTo>
                  <a:lnTo>
                    <a:pt x="215" y="1"/>
                  </a:lnTo>
                  <a:cubicBezTo>
                    <a:pt x="169" y="1"/>
                    <a:pt x="124" y="14"/>
                    <a:pt x="92" y="46"/>
                  </a:cubicBezTo>
                </a:path>
              </a:pathLst>
            </a:custGeom>
            <a:solidFill>
              <a:srgbClr val="FFF9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" name="Google Shape;384;p6"/>
            <p:cNvSpPr/>
            <p:nvPr/>
          </p:nvSpPr>
          <p:spPr>
            <a:xfrm>
              <a:off x="4274950" y="850600"/>
              <a:ext cx="55625" cy="190525"/>
            </a:xfrm>
            <a:custGeom>
              <a:avLst/>
              <a:gdLst/>
              <a:ahLst/>
              <a:cxnLst/>
              <a:rect l="l" t="t" r="r" b="b"/>
              <a:pathLst>
                <a:path w="2225" h="7621" extrusionOk="0">
                  <a:moveTo>
                    <a:pt x="0" y="52"/>
                  </a:moveTo>
                  <a:cubicBezTo>
                    <a:pt x="20" y="91"/>
                    <a:pt x="1887" y="4054"/>
                    <a:pt x="2095" y="7620"/>
                  </a:cubicBezTo>
                  <a:lnTo>
                    <a:pt x="2095" y="7620"/>
                  </a:lnTo>
                  <a:lnTo>
                    <a:pt x="2225" y="7607"/>
                  </a:lnTo>
                  <a:cubicBezTo>
                    <a:pt x="2011" y="4021"/>
                    <a:pt x="130" y="40"/>
                    <a:pt x="117" y="1"/>
                  </a:cubicBezTo>
                  <a:lnTo>
                    <a:pt x="117" y="1"/>
                  </a:lnTo>
                  <a:close/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" name="Google Shape;385;p6"/>
            <p:cNvSpPr/>
            <p:nvPr/>
          </p:nvSpPr>
          <p:spPr>
            <a:xfrm>
              <a:off x="4203450" y="892100"/>
              <a:ext cx="181450" cy="87250"/>
            </a:xfrm>
            <a:custGeom>
              <a:avLst/>
              <a:gdLst/>
              <a:ahLst/>
              <a:cxnLst/>
              <a:rect l="l" t="t" r="r" b="b"/>
              <a:pathLst>
                <a:path w="7258" h="3490" extrusionOk="0">
                  <a:moveTo>
                    <a:pt x="1" y="124"/>
                  </a:moveTo>
                  <a:cubicBezTo>
                    <a:pt x="46" y="130"/>
                    <a:pt x="4067" y="1207"/>
                    <a:pt x="7179" y="3490"/>
                  </a:cubicBezTo>
                  <a:lnTo>
                    <a:pt x="7179" y="3490"/>
                  </a:lnTo>
                  <a:lnTo>
                    <a:pt x="7257" y="3386"/>
                  </a:lnTo>
                  <a:cubicBezTo>
                    <a:pt x="4125" y="1090"/>
                    <a:pt x="78" y="7"/>
                    <a:pt x="33" y="1"/>
                  </a:cubicBezTo>
                  <a:lnTo>
                    <a:pt x="33" y="1"/>
                  </a:lnTo>
                  <a:close/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1930240748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0">
  <p:cSld name="Title only 10">
    <p:spTree>
      <p:nvGrpSpPr>
        <p:cNvPr id="1" name="Shape 32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228" name="Google Shape;3228;p36"/>
          <p:cNvGrpSpPr/>
          <p:nvPr/>
        </p:nvGrpSpPr>
        <p:grpSpPr>
          <a:xfrm rot="10799450" flipH="1">
            <a:off x="-2059061" y="-4774249"/>
            <a:ext cx="21886999" cy="6783428"/>
            <a:chOff x="-1468125" y="3375299"/>
            <a:chExt cx="13126948" cy="4804128"/>
          </a:xfrm>
        </p:grpSpPr>
        <p:grpSp>
          <p:nvGrpSpPr>
            <p:cNvPr id="3229" name="Google Shape;3229;p36"/>
            <p:cNvGrpSpPr/>
            <p:nvPr/>
          </p:nvGrpSpPr>
          <p:grpSpPr>
            <a:xfrm>
              <a:off x="-1468125" y="3375299"/>
              <a:ext cx="13126601" cy="2410835"/>
              <a:chOff x="2617050" y="4134125"/>
              <a:chExt cx="6970000" cy="1332100"/>
            </a:xfrm>
          </p:grpSpPr>
          <p:sp>
            <p:nvSpPr>
              <p:cNvPr id="3230" name="Google Shape;3230;p36"/>
              <p:cNvSpPr/>
              <p:nvPr/>
            </p:nvSpPr>
            <p:spPr>
              <a:xfrm>
                <a:off x="2617050" y="4329925"/>
                <a:ext cx="6970000" cy="1136300"/>
              </a:xfrm>
              <a:custGeom>
                <a:avLst/>
                <a:gdLst/>
                <a:ahLst/>
                <a:cxnLst/>
                <a:rect l="l" t="t" r="r" b="b"/>
                <a:pathLst>
                  <a:path w="278800" h="45452" extrusionOk="0">
                    <a:moveTo>
                      <a:pt x="165875" y="0"/>
                    </a:moveTo>
                    <a:cubicBezTo>
                      <a:pt x="154970" y="0"/>
                      <a:pt x="146990" y="3265"/>
                      <a:pt x="139400" y="6905"/>
                    </a:cubicBezTo>
                    <a:cubicBezTo>
                      <a:pt x="129595" y="11604"/>
                      <a:pt x="118244" y="18055"/>
                      <a:pt x="102202" y="18055"/>
                    </a:cubicBezTo>
                    <a:cubicBezTo>
                      <a:pt x="92574" y="18055"/>
                      <a:pt x="81257" y="15732"/>
                      <a:pt x="67570" y="9311"/>
                    </a:cubicBezTo>
                    <a:cubicBezTo>
                      <a:pt x="52912" y="2430"/>
                      <a:pt x="39134" y="371"/>
                      <a:pt x="27892" y="371"/>
                    </a:cubicBezTo>
                    <a:cubicBezTo>
                      <a:pt x="11127" y="371"/>
                      <a:pt x="1" y="4950"/>
                      <a:pt x="1" y="4950"/>
                    </a:cubicBezTo>
                    <a:lnTo>
                      <a:pt x="1" y="45452"/>
                    </a:lnTo>
                    <a:lnTo>
                      <a:pt x="278799" y="45452"/>
                    </a:lnTo>
                    <a:lnTo>
                      <a:pt x="278799" y="8910"/>
                    </a:lnTo>
                    <a:cubicBezTo>
                      <a:pt x="278799" y="8910"/>
                      <a:pt x="261746" y="18308"/>
                      <a:pt x="239090" y="18308"/>
                    </a:cubicBezTo>
                    <a:cubicBezTo>
                      <a:pt x="229133" y="18308"/>
                      <a:pt x="218093" y="16493"/>
                      <a:pt x="206944" y="11266"/>
                    </a:cubicBezTo>
                    <a:cubicBezTo>
                      <a:pt x="189184" y="2935"/>
                      <a:pt x="176215" y="0"/>
                      <a:pt x="16587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31" name="Google Shape;3231;p36"/>
              <p:cNvSpPr/>
              <p:nvPr/>
            </p:nvSpPr>
            <p:spPr>
              <a:xfrm>
                <a:off x="2617050" y="4134125"/>
                <a:ext cx="6970000" cy="1332100"/>
              </a:xfrm>
              <a:custGeom>
                <a:avLst/>
                <a:gdLst/>
                <a:ahLst/>
                <a:cxnLst/>
                <a:rect l="l" t="t" r="r" b="b"/>
                <a:pathLst>
                  <a:path w="278800" h="53284" fill="none" extrusionOk="0">
                    <a:moveTo>
                      <a:pt x="1" y="12782"/>
                    </a:moveTo>
                    <a:cubicBezTo>
                      <a:pt x="1" y="12782"/>
                      <a:pt x="31054" y="0"/>
                      <a:pt x="67570" y="17143"/>
                    </a:cubicBezTo>
                    <a:cubicBezTo>
                      <a:pt x="104061" y="34261"/>
                      <a:pt x="123711" y="22256"/>
                      <a:pt x="139400" y="14737"/>
                    </a:cubicBezTo>
                    <a:cubicBezTo>
                      <a:pt x="154187" y="7645"/>
                      <a:pt x="170453" y="1980"/>
                      <a:pt x="206944" y="19098"/>
                    </a:cubicBezTo>
                    <a:cubicBezTo>
                      <a:pt x="243461" y="36216"/>
                      <a:pt x="278799" y="16742"/>
                      <a:pt x="278799" y="16742"/>
                    </a:cubicBezTo>
                    <a:lnTo>
                      <a:pt x="278799" y="53284"/>
                    </a:lnTo>
                    <a:lnTo>
                      <a:pt x="1" y="53284"/>
                    </a:lnTo>
                    <a:close/>
                  </a:path>
                </a:pathLst>
              </a:custGeom>
              <a:solidFill>
                <a:srgbClr val="C6E6E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232" name="Google Shape;3232;p36"/>
            <p:cNvGrpSpPr/>
            <p:nvPr/>
          </p:nvGrpSpPr>
          <p:grpSpPr>
            <a:xfrm>
              <a:off x="-1468125" y="4155762"/>
              <a:ext cx="13126948" cy="4023665"/>
              <a:chOff x="-264980" y="1186612"/>
              <a:chExt cx="8529531" cy="4611650"/>
            </a:xfrm>
          </p:grpSpPr>
          <p:sp>
            <p:nvSpPr>
              <p:cNvPr id="3233" name="Google Shape;3233;p36"/>
              <p:cNvSpPr/>
              <p:nvPr/>
            </p:nvSpPr>
            <p:spPr>
              <a:xfrm>
                <a:off x="-264980" y="1981153"/>
                <a:ext cx="8529531" cy="3569525"/>
              </a:xfrm>
              <a:custGeom>
                <a:avLst/>
                <a:gdLst/>
                <a:ahLst/>
                <a:cxnLst/>
                <a:rect l="l" t="t" r="r" b="b"/>
                <a:pathLst>
                  <a:path w="285579" h="142781" extrusionOk="0">
                    <a:moveTo>
                      <a:pt x="0" y="142780"/>
                    </a:moveTo>
                    <a:lnTo>
                      <a:pt x="285579" y="142780"/>
                    </a:lnTo>
                    <a:lnTo>
                      <a:pt x="28557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34" name="Google Shape;3234;p36"/>
              <p:cNvSpPr/>
              <p:nvPr/>
            </p:nvSpPr>
            <p:spPr>
              <a:xfrm>
                <a:off x="-132621" y="1186612"/>
                <a:ext cx="7847125" cy="4611650"/>
              </a:xfrm>
              <a:custGeom>
                <a:avLst/>
                <a:gdLst/>
                <a:ahLst/>
                <a:cxnLst/>
                <a:rect l="l" t="t" r="r" b="b"/>
                <a:pathLst>
                  <a:path w="313885" h="184466" extrusionOk="0">
                    <a:moveTo>
                      <a:pt x="186903" y="32588"/>
                    </a:moveTo>
                    <a:cubicBezTo>
                      <a:pt x="185661" y="32588"/>
                      <a:pt x="184432" y="32845"/>
                      <a:pt x="183424" y="33328"/>
                    </a:cubicBezTo>
                    <a:cubicBezTo>
                      <a:pt x="182824" y="33619"/>
                      <a:pt x="182224" y="34064"/>
                      <a:pt x="182070" y="34716"/>
                    </a:cubicBezTo>
                    <a:cubicBezTo>
                      <a:pt x="181847" y="35607"/>
                      <a:pt x="182601" y="36463"/>
                      <a:pt x="183458" y="36823"/>
                    </a:cubicBezTo>
                    <a:cubicBezTo>
                      <a:pt x="184093" y="37098"/>
                      <a:pt x="184787" y="37177"/>
                      <a:pt x="185487" y="37177"/>
                    </a:cubicBezTo>
                    <a:cubicBezTo>
                      <a:pt x="185921" y="37177"/>
                      <a:pt x="186356" y="37147"/>
                      <a:pt x="186782" y="37114"/>
                    </a:cubicBezTo>
                    <a:cubicBezTo>
                      <a:pt x="188495" y="36994"/>
                      <a:pt x="190192" y="36892"/>
                      <a:pt x="191888" y="36772"/>
                    </a:cubicBezTo>
                    <a:cubicBezTo>
                      <a:pt x="192111" y="36755"/>
                      <a:pt x="192316" y="36737"/>
                      <a:pt x="192488" y="36617"/>
                    </a:cubicBezTo>
                    <a:cubicBezTo>
                      <a:pt x="192933" y="36309"/>
                      <a:pt x="192762" y="35624"/>
                      <a:pt x="192471" y="35178"/>
                    </a:cubicBezTo>
                    <a:cubicBezTo>
                      <a:pt x="191343" y="33393"/>
                      <a:pt x="189103" y="32588"/>
                      <a:pt x="186903" y="32588"/>
                    </a:cubicBezTo>
                    <a:close/>
                    <a:moveTo>
                      <a:pt x="165701" y="35269"/>
                    </a:moveTo>
                    <a:cubicBezTo>
                      <a:pt x="165577" y="35269"/>
                      <a:pt x="165453" y="35278"/>
                      <a:pt x="165330" y="35298"/>
                    </a:cubicBezTo>
                    <a:cubicBezTo>
                      <a:pt x="164713" y="35401"/>
                      <a:pt x="164113" y="35915"/>
                      <a:pt x="164147" y="36549"/>
                    </a:cubicBezTo>
                    <a:cubicBezTo>
                      <a:pt x="164199" y="37251"/>
                      <a:pt x="164970" y="37646"/>
                      <a:pt x="165655" y="37834"/>
                    </a:cubicBezTo>
                    <a:cubicBezTo>
                      <a:pt x="166384" y="38032"/>
                      <a:pt x="167089" y="38113"/>
                      <a:pt x="167786" y="38113"/>
                    </a:cubicBezTo>
                    <a:cubicBezTo>
                      <a:pt x="168958" y="38113"/>
                      <a:pt x="170107" y="37884"/>
                      <a:pt x="171310" y="37594"/>
                    </a:cubicBezTo>
                    <a:cubicBezTo>
                      <a:pt x="172029" y="37423"/>
                      <a:pt x="174394" y="37080"/>
                      <a:pt x="173383" y="36103"/>
                    </a:cubicBezTo>
                    <a:cubicBezTo>
                      <a:pt x="173209" y="35938"/>
                      <a:pt x="172847" y="35891"/>
                      <a:pt x="172452" y="35891"/>
                    </a:cubicBezTo>
                    <a:cubicBezTo>
                      <a:pt x="171948" y="35891"/>
                      <a:pt x="171392" y="35966"/>
                      <a:pt x="171104" y="35966"/>
                    </a:cubicBezTo>
                    <a:cubicBezTo>
                      <a:pt x="171031" y="35967"/>
                      <a:pt x="170958" y="35968"/>
                      <a:pt x="170885" y="35968"/>
                    </a:cubicBezTo>
                    <a:cubicBezTo>
                      <a:pt x="169639" y="35968"/>
                      <a:pt x="168394" y="35828"/>
                      <a:pt x="167180" y="35521"/>
                    </a:cubicBezTo>
                    <a:cubicBezTo>
                      <a:pt x="166700" y="35411"/>
                      <a:pt x="166199" y="35269"/>
                      <a:pt x="165701" y="35269"/>
                    </a:cubicBezTo>
                    <a:close/>
                    <a:moveTo>
                      <a:pt x="313713" y="38948"/>
                    </a:moveTo>
                    <a:cubicBezTo>
                      <a:pt x="313713" y="38948"/>
                      <a:pt x="313713" y="38948"/>
                      <a:pt x="313713" y="38948"/>
                    </a:cubicBezTo>
                    <a:cubicBezTo>
                      <a:pt x="313713" y="38948"/>
                      <a:pt x="313713" y="38948"/>
                      <a:pt x="313713" y="38948"/>
                    </a:cubicBezTo>
                    <a:close/>
                    <a:moveTo>
                      <a:pt x="241084" y="36326"/>
                    </a:moveTo>
                    <a:cubicBezTo>
                      <a:pt x="239935" y="36326"/>
                      <a:pt x="240277" y="38504"/>
                      <a:pt x="240550" y="39085"/>
                    </a:cubicBezTo>
                    <a:cubicBezTo>
                      <a:pt x="240635" y="39256"/>
                      <a:pt x="240772" y="39462"/>
                      <a:pt x="240978" y="39496"/>
                    </a:cubicBezTo>
                    <a:cubicBezTo>
                      <a:pt x="240997" y="39499"/>
                      <a:pt x="241016" y="39500"/>
                      <a:pt x="241035" y="39500"/>
                    </a:cubicBezTo>
                    <a:cubicBezTo>
                      <a:pt x="241250" y="39500"/>
                      <a:pt x="241434" y="39327"/>
                      <a:pt x="241561" y="39153"/>
                    </a:cubicBezTo>
                    <a:cubicBezTo>
                      <a:pt x="242023" y="38519"/>
                      <a:pt x="242109" y="37628"/>
                      <a:pt x="241800" y="36909"/>
                    </a:cubicBezTo>
                    <a:cubicBezTo>
                      <a:pt x="241663" y="36617"/>
                      <a:pt x="241423" y="36326"/>
                      <a:pt x="241098" y="36326"/>
                    </a:cubicBezTo>
                    <a:cubicBezTo>
                      <a:pt x="241093" y="36326"/>
                      <a:pt x="241089" y="36326"/>
                      <a:pt x="241084" y="36326"/>
                    </a:cubicBezTo>
                    <a:close/>
                    <a:moveTo>
                      <a:pt x="245592" y="36203"/>
                    </a:moveTo>
                    <a:cubicBezTo>
                      <a:pt x="242312" y="36203"/>
                      <a:pt x="242535" y="42279"/>
                      <a:pt x="242983" y="44054"/>
                    </a:cubicBezTo>
                    <a:cubicBezTo>
                      <a:pt x="243120" y="44551"/>
                      <a:pt x="243360" y="45099"/>
                      <a:pt x="243891" y="45305"/>
                    </a:cubicBezTo>
                    <a:cubicBezTo>
                      <a:pt x="244007" y="45344"/>
                      <a:pt x="244125" y="45362"/>
                      <a:pt x="244243" y="45362"/>
                    </a:cubicBezTo>
                    <a:cubicBezTo>
                      <a:pt x="244785" y="45362"/>
                      <a:pt x="245330" y="44982"/>
                      <a:pt x="245724" y="44602"/>
                    </a:cubicBezTo>
                    <a:cubicBezTo>
                      <a:pt x="246667" y="43677"/>
                      <a:pt x="247420" y="42597"/>
                      <a:pt x="247917" y="41432"/>
                    </a:cubicBezTo>
                    <a:cubicBezTo>
                      <a:pt x="248329" y="40438"/>
                      <a:pt x="248586" y="39342"/>
                      <a:pt x="248294" y="38314"/>
                    </a:cubicBezTo>
                    <a:cubicBezTo>
                      <a:pt x="248003" y="37286"/>
                      <a:pt x="247095" y="36360"/>
                      <a:pt x="245930" y="36223"/>
                    </a:cubicBezTo>
                    <a:cubicBezTo>
                      <a:pt x="245813" y="36210"/>
                      <a:pt x="245700" y="36203"/>
                      <a:pt x="245592" y="36203"/>
                    </a:cubicBezTo>
                    <a:close/>
                    <a:moveTo>
                      <a:pt x="119637" y="55954"/>
                    </a:moveTo>
                    <a:cubicBezTo>
                      <a:pt x="118727" y="55954"/>
                      <a:pt x="117589" y="56186"/>
                      <a:pt x="117045" y="56253"/>
                    </a:cubicBezTo>
                    <a:cubicBezTo>
                      <a:pt x="116121" y="56363"/>
                      <a:pt x="115185" y="56437"/>
                      <a:pt x="114247" y="56437"/>
                    </a:cubicBezTo>
                    <a:cubicBezTo>
                      <a:pt x="113569" y="56437"/>
                      <a:pt x="112889" y="56398"/>
                      <a:pt x="112213" y="56305"/>
                    </a:cubicBezTo>
                    <a:cubicBezTo>
                      <a:pt x="111410" y="56200"/>
                      <a:pt x="110598" y="56003"/>
                      <a:pt x="109790" y="56003"/>
                    </a:cubicBezTo>
                    <a:cubicBezTo>
                      <a:pt x="109546" y="56003"/>
                      <a:pt x="109303" y="56021"/>
                      <a:pt x="109060" y="56065"/>
                    </a:cubicBezTo>
                    <a:cubicBezTo>
                      <a:pt x="107998" y="56236"/>
                      <a:pt x="106953" y="57042"/>
                      <a:pt x="106953" y="58104"/>
                    </a:cubicBezTo>
                    <a:cubicBezTo>
                      <a:pt x="106953" y="58875"/>
                      <a:pt x="107518" y="59577"/>
                      <a:pt x="108204" y="59937"/>
                    </a:cubicBezTo>
                    <a:cubicBezTo>
                      <a:pt x="108889" y="60280"/>
                      <a:pt x="109694" y="60366"/>
                      <a:pt x="110465" y="60383"/>
                    </a:cubicBezTo>
                    <a:cubicBezTo>
                      <a:pt x="110665" y="60390"/>
                      <a:pt x="110864" y="60393"/>
                      <a:pt x="111063" y="60393"/>
                    </a:cubicBezTo>
                    <a:cubicBezTo>
                      <a:pt x="113370" y="60393"/>
                      <a:pt x="115605" y="59942"/>
                      <a:pt x="117782" y="59200"/>
                    </a:cubicBezTo>
                    <a:cubicBezTo>
                      <a:pt x="118553" y="58926"/>
                      <a:pt x="119684" y="58652"/>
                      <a:pt x="120232" y="58001"/>
                    </a:cubicBezTo>
                    <a:cubicBezTo>
                      <a:pt x="121616" y="56346"/>
                      <a:pt x="120818" y="55954"/>
                      <a:pt x="119637" y="55954"/>
                    </a:cubicBezTo>
                    <a:close/>
                    <a:moveTo>
                      <a:pt x="91544" y="65004"/>
                    </a:moveTo>
                    <a:cubicBezTo>
                      <a:pt x="91762" y="65004"/>
                      <a:pt x="91982" y="65092"/>
                      <a:pt x="92183" y="65180"/>
                    </a:cubicBezTo>
                    <a:lnTo>
                      <a:pt x="100733" y="68813"/>
                    </a:lnTo>
                    <a:cubicBezTo>
                      <a:pt x="101281" y="69036"/>
                      <a:pt x="101881" y="69310"/>
                      <a:pt x="102087" y="69875"/>
                    </a:cubicBezTo>
                    <a:cubicBezTo>
                      <a:pt x="102309" y="70406"/>
                      <a:pt x="102070" y="71023"/>
                      <a:pt x="101658" y="71434"/>
                    </a:cubicBezTo>
                    <a:cubicBezTo>
                      <a:pt x="101247" y="71828"/>
                      <a:pt x="100699" y="72051"/>
                      <a:pt x="100168" y="72240"/>
                    </a:cubicBezTo>
                    <a:cubicBezTo>
                      <a:pt x="99100" y="72596"/>
                      <a:pt x="97958" y="72863"/>
                      <a:pt x="96839" y="72863"/>
                    </a:cubicBezTo>
                    <a:cubicBezTo>
                      <a:pt x="96180" y="72863"/>
                      <a:pt x="95530" y="72770"/>
                      <a:pt x="94907" y="72548"/>
                    </a:cubicBezTo>
                    <a:cubicBezTo>
                      <a:pt x="93417" y="72017"/>
                      <a:pt x="91875" y="70818"/>
                      <a:pt x="91361" y="69275"/>
                    </a:cubicBezTo>
                    <a:cubicBezTo>
                      <a:pt x="91121" y="68539"/>
                      <a:pt x="90504" y="65352"/>
                      <a:pt x="91309" y="65043"/>
                    </a:cubicBezTo>
                    <a:cubicBezTo>
                      <a:pt x="91387" y="65016"/>
                      <a:pt x="91465" y="65004"/>
                      <a:pt x="91544" y="65004"/>
                    </a:cubicBezTo>
                    <a:close/>
                    <a:moveTo>
                      <a:pt x="107475" y="69269"/>
                    </a:moveTo>
                    <a:cubicBezTo>
                      <a:pt x="107772" y="69269"/>
                      <a:pt x="108062" y="69293"/>
                      <a:pt x="108341" y="69344"/>
                    </a:cubicBezTo>
                    <a:cubicBezTo>
                      <a:pt x="108820" y="69430"/>
                      <a:pt x="109369" y="69652"/>
                      <a:pt x="109472" y="70132"/>
                    </a:cubicBezTo>
                    <a:cubicBezTo>
                      <a:pt x="109574" y="70629"/>
                      <a:pt x="109146" y="71075"/>
                      <a:pt x="108735" y="71383"/>
                    </a:cubicBezTo>
                    <a:cubicBezTo>
                      <a:pt x="107827" y="72085"/>
                      <a:pt x="106867" y="72719"/>
                      <a:pt x="105873" y="73268"/>
                    </a:cubicBezTo>
                    <a:cubicBezTo>
                      <a:pt x="105359" y="73542"/>
                      <a:pt x="104811" y="73816"/>
                      <a:pt x="104228" y="73850"/>
                    </a:cubicBezTo>
                    <a:cubicBezTo>
                      <a:pt x="104178" y="73853"/>
                      <a:pt x="104130" y="73854"/>
                      <a:pt x="104082" y="73854"/>
                    </a:cubicBezTo>
                    <a:cubicBezTo>
                      <a:pt x="102354" y="73854"/>
                      <a:pt x="102555" y="72058"/>
                      <a:pt x="103372" y="71057"/>
                    </a:cubicBezTo>
                    <a:cubicBezTo>
                      <a:pt x="104303" y="69912"/>
                      <a:pt x="105964" y="69269"/>
                      <a:pt x="107475" y="69269"/>
                    </a:cubicBezTo>
                    <a:close/>
                    <a:moveTo>
                      <a:pt x="194964" y="0"/>
                    </a:moveTo>
                    <a:cubicBezTo>
                      <a:pt x="176009" y="0"/>
                      <a:pt x="157059" y="5766"/>
                      <a:pt x="141838" y="17050"/>
                    </a:cubicBezTo>
                    <a:cubicBezTo>
                      <a:pt x="137401" y="20340"/>
                      <a:pt x="133237" y="24109"/>
                      <a:pt x="128319" y="26697"/>
                    </a:cubicBezTo>
                    <a:cubicBezTo>
                      <a:pt x="126210" y="27806"/>
                      <a:pt x="123759" y="28229"/>
                      <a:pt x="121263" y="28229"/>
                    </a:cubicBezTo>
                    <a:cubicBezTo>
                      <a:pt x="118632" y="28229"/>
                      <a:pt x="115950" y="27758"/>
                      <a:pt x="113567" y="27125"/>
                    </a:cubicBezTo>
                    <a:cubicBezTo>
                      <a:pt x="113009" y="26979"/>
                      <a:pt x="112398" y="26828"/>
                      <a:pt x="111827" y="26828"/>
                    </a:cubicBezTo>
                    <a:cubicBezTo>
                      <a:pt x="111327" y="26828"/>
                      <a:pt x="110858" y="26943"/>
                      <a:pt x="110483" y="27279"/>
                    </a:cubicBezTo>
                    <a:cubicBezTo>
                      <a:pt x="109489" y="28205"/>
                      <a:pt x="110123" y="29901"/>
                      <a:pt x="111048" y="30912"/>
                    </a:cubicBezTo>
                    <a:cubicBezTo>
                      <a:pt x="111956" y="31923"/>
                      <a:pt x="113173" y="32899"/>
                      <a:pt x="113207" y="34270"/>
                    </a:cubicBezTo>
                    <a:cubicBezTo>
                      <a:pt x="113258" y="35692"/>
                      <a:pt x="111888" y="36840"/>
                      <a:pt x="110465" y="37012"/>
                    </a:cubicBezTo>
                    <a:cubicBezTo>
                      <a:pt x="110318" y="37028"/>
                      <a:pt x="110172" y="37035"/>
                      <a:pt x="110025" y="37035"/>
                    </a:cubicBezTo>
                    <a:cubicBezTo>
                      <a:pt x="108772" y="37035"/>
                      <a:pt x="107545" y="36472"/>
                      <a:pt x="106456" y="35812"/>
                    </a:cubicBezTo>
                    <a:cubicBezTo>
                      <a:pt x="102772" y="33550"/>
                      <a:pt x="99979" y="29884"/>
                      <a:pt x="98780" y="25720"/>
                    </a:cubicBezTo>
                    <a:cubicBezTo>
                      <a:pt x="97426" y="21025"/>
                      <a:pt x="97717" y="15234"/>
                      <a:pt x="93794" y="12338"/>
                    </a:cubicBezTo>
                    <a:cubicBezTo>
                      <a:pt x="92425" y="11330"/>
                      <a:pt x="90755" y="10892"/>
                      <a:pt x="89054" y="10892"/>
                    </a:cubicBezTo>
                    <a:cubicBezTo>
                      <a:pt x="87689" y="10892"/>
                      <a:pt x="86304" y="11174"/>
                      <a:pt x="85038" y="11670"/>
                    </a:cubicBezTo>
                    <a:cubicBezTo>
                      <a:pt x="82194" y="12784"/>
                      <a:pt x="79966" y="15268"/>
                      <a:pt x="77653" y="17256"/>
                    </a:cubicBezTo>
                    <a:cubicBezTo>
                      <a:pt x="82862" y="18232"/>
                      <a:pt x="87026" y="22105"/>
                      <a:pt x="90435" y="26148"/>
                    </a:cubicBezTo>
                    <a:cubicBezTo>
                      <a:pt x="94770" y="31289"/>
                      <a:pt x="98711" y="37320"/>
                      <a:pt x="105308" y="39736"/>
                    </a:cubicBezTo>
                    <a:cubicBezTo>
                      <a:pt x="108011" y="40726"/>
                      <a:pt x="110831" y="41161"/>
                      <a:pt x="113678" y="41161"/>
                    </a:cubicBezTo>
                    <a:cubicBezTo>
                      <a:pt x="119404" y="41161"/>
                      <a:pt x="125237" y="39404"/>
                      <a:pt x="130444" y="36874"/>
                    </a:cubicBezTo>
                    <a:cubicBezTo>
                      <a:pt x="138257" y="33105"/>
                      <a:pt x="145163" y="27708"/>
                      <a:pt x="152787" y="23578"/>
                    </a:cubicBezTo>
                    <a:cubicBezTo>
                      <a:pt x="161671" y="18754"/>
                      <a:pt x="171739" y="15691"/>
                      <a:pt x="181795" y="15691"/>
                    </a:cubicBezTo>
                    <a:cubicBezTo>
                      <a:pt x="184598" y="15691"/>
                      <a:pt x="187400" y="15929"/>
                      <a:pt x="190175" y="16433"/>
                    </a:cubicBezTo>
                    <a:cubicBezTo>
                      <a:pt x="202888" y="18729"/>
                      <a:pt x="214797" y="27262"/>
                      <a:pt x="219269" y="39393"/>
                    </a:cubicBezTo>
                    <a:cubicBezTo>
                      <a:pt x="222490" y="48097"/>
                      <a:pt x="221736" y="57693"/>
                      <a:pt x="222627" y="66945"/>
                    </a:cubicBezTo>
                    <a:cubicBezTo>
                      <a:pt x="223518" y="76198"/>
                      <a:pt x="226808" y="86238"/>
                      <a:pt x="234981" y="90659"/>
                    </a:cubicBezTo>
                    <a:cubicBezTo>
                      <a:pt x="238802" y="92570"/>
                      <a:pt x="242921" y="93393"/>
                      <a:pt x="247073" y="93393"/>
                    </a:cubicBezTo>
                    <a:cubicBezTo>
                      <a:pt x="252715" y="93393"/>
                      <a:pt x="258417" y="91873"/>
                      <a:pt x="263510" y="89494"/>
                    </a:cubicBezTo>
                    <a:cubicBezTo>
                      <a:pt x="267982" y="87404"/>
                      <a:pt x="272214" y="84594"/>
                      <a:pt x="275812" y="81184"/>
                    </a:cubicBezTo>
                    <a:cubicBezTo>
                      <a:pt x="276960" y="80087"/>
                      <a:pt x="279873" y="77688"/>
                      <a:pt x="279188" y="75769"/>
                    </a:cubicBezTo>
                    <a:cubicBezTo>
                      <a:pt x="278840" y="74816"/>
                      <a:pt x="278303" y="74518"/>
                      <a:pt x="277680" y="74518"/>
                    </a:cubicBezTo>
                    <a:cubicBezTo>
                      <a:pt x="276647" y="74518"/>
                      <a:pt x="275379" y="75336"/>
                      <a:pt x="274351" y="75336"/>
                    </a:cubicBezTo>
                    <a:cubicBezTo>
                      <a:pt x="273984" y="75336"/>
                      <a:pt x="273647" y="75231"/>
                      <a:pt x="273362" y="74947"/>
                    </a:cubicBezTo>
                    <a:cubicBezTo>
                      <a:pt x="272608" y="74210"/>
                      <a:pt x="273276" y="72942"/>
                      <a:pt x="273996" y="72171"/>
                    </a:cubicBezTo>
                    <a:cubicBezTo>
                      <a:pt x="283831" y="61839"/>
                      <a:pt x="299852" y="55825"/>
                      <a:pt x="313885" y="55260"/>
                    </a:cubicBezTo>
                    <a:cubicBezTo>
                      <a:pt x="313559" y="53683"/>
                      <a:pt x="313079" y="52004"/>
                      <a:pt x="312720" y="50342"/>
                    </a:cubicBezTo>
                    <a:cubicBezTo>
                      <a:pt x="312463" y="49108"/>
                      <a:pt x="312274" y="47892"/>
                      <a:pt x="312257" y="46727"/>
                    </a:cubicBezTo>
                    <a:cubicBezTo>
                      <a:pt x="312257" y="46042"/>
                      <a:pt x="313180" y="38948"/>
                      <a:pt x="313711" y="38948"/>
                    </a:cubicBezTo>
                    <a:cubicBezTo>
                      <a:pt x="313712" y="38948"/>
                      <a:pt x="313713" y="38948"/>
                      <a:pt x="313713" y="38948"/>
                    </a:cubicBezTo>
                    <a:lnTo>
                      <a:pt x="313713" y="38948"/>
                    </a:lnTo>
                    <a:cubicBezTo>
                      <a:pt x="312991" y="38925"/>
                      <a:pt x="312268" y="38913"/>
                      <a:pt x="311545" y="38913"/>
                    </a:cubicBezTo>
                    <a:cubicBezTo>
                      <a:pt x="302581" y="38913"/>
                      <a:pt x="293613" y="40677"/>
                      <a:pt x="285305" y="44054"/>
                    </a:cubicBezTo>
                    <a:cubicBezTo>
                      <a:pt x="278725" y="46744"/>
                      <a:pt x="272591" y="50428"/>
                      <a:pt x="266063" y="53255"/>
                    </a:cubicBezTo>
                    <a:cubicBezTo>
                      <a:pt x="260682" y="55585"/>
                      <a:pt x="254871" y="57345"/>
                      <a:pt x="249052" y="57345"/>
                    </a:cubicBezTo>
                    <a:cubicBezTo>
                      <a:pt x="247810" y="57345"/>
                      <a:pt x="246568" y="57265"/>
                      <a:pt x="245330" y="57093"/>
                    </a:cubicBezTo>
                    <a:cubicBezTo>
                      <a:pt x="244772" y="57020"/>
                      <a:pt x="244194" y="56927"/>
                      <a:pt x="243630" y="56927"/>
                    </a:cubicBezTo>
                    <a:cubicBezTo>
                      <a:pt x="243139" y="56927"/>
                      <a:pt x="242658" y="56997"/>
                      <a:pt x="242212" y="57213"/>
                    </a:cubicBezTo>
                    <a:cubicBezTo>
                      <a:pt x="239761" y="58412"/>
                      <a:pt x="242623" y="64272"/>
                      <a:pt x="242640" y="66277"/>
                    </a:cubicBezTo>
                    <a:cubicBezTo>
                      <a:pt x="242657" y="68316"/>
                      <a:pt x="241955" y="70475"/>
                      <a:pt x="240310" y="71674"/>
                    </a:cubicBezTo>
                    <a:cubicBezTo>
                      <a:pt x="239441" y="72295"/>
                      <a:pt x="238402" y="72573"/>
                      <a:pt x="237338" y="72573"/>
                    </a:cubicBezTo>
                    <a:cubicBezTo>
                      <a:pt x="235905" y="72573"/>
                      <a:pt x="234428" y="72067"/>
                      <a:pt x="233267" y="71212"/>
                    </a:cubicBezTo>
                    <a:cubicBezTo>
                      <a:pt x="231246" y="69721"/>
                      <a:pt x="230012" y="67408"/>
                      <a:pt x="229087" y="65060"/>
                    </a:cubicBezTo>
                    <a:cubicBezTo>
                      <a:pt x="225694" y="56408"/>
                      <a:pt x="225934" y="46384"/>
                      <a:pt x="229738" y="37903"/>
                    </a:cubicBezTo>
                    <a:cubicBezTo>
                      <a:pt x="230920" y="35264"/>
                      <a:pt x="232959" y="32145"/>
                      <a:pt x="235581" y="30758"/>
                    </a:cubicBezTo>
                    <a:cubicBezTo>
                      <a:pt x="236502" y="30266"/>
                      <a:pt x="237563" y="29990"/>
                      <a:pt x="238607" y="29990"/>
                    </a:cubicBezTo>
                    <a:cubicBezTo>
                      <a:pt x="239601" y="29990"/>
                      <a:pt x="240579" y="30240"/>
                      <a:pt x="241406" y="30792"/>
                    </a:cubicBezTo>
                    <a:cubicBezTo>
                      <a:pt x="242398" y="31470"/>
                      <a:pt x="243279" y="32578"/>
                      <a:pt x="244463" y="32578"/>
                    </a:cubicBezTo>
                    <a:cubicBezTo>
                      <a:pt x="244506" y="32578"/>
                      <a:pt x="244549" y="32577"/>
                      <a:pt x="244593" y="32574"/>
                    </a:cubicBezTo>
                    <a:cubicBezTo>
                      <a:pt x="245416" y="32522"/>
                      <a:pt x="246118" y="31871"/>
                      <a:pt x="246444" y="31100"/>
                    </a:cubicBezTo>
                    <a:cubicBezTo>
                      <a:pt x="246769" y="30346"/>
                      <a:pt x="246804" y="29490"/>
                      <a:pt x="246769" y="28650"/>
                    </a:cubicBezTo>
                    <a:cubicBezTo>
                      <a:pt x="246529" y="22413"/>
                      <a:pt x="243377" y="16862"/>
                      <a:pt x="238870" y="12698"/>
                    </a:cubicBezTo>
                    <a:cubicBezTo>
                      <a:pt x="234878" y="8997"/>
                      <a:pt x="229806" y="6701"/>
                      <a:pt x="224666" y="4936"/>
                    </a:cubicBezTo>
                    <a:cubicBezTo>
                      <a:pt x="215138" y="1633"/>
                      <a:pt x="205050" y="0"/>
                      <a:pt x="194964" y="0"/>
                    </a:cubicBezTo>
                    <a:close/>
                    <a:moveTo>
                      <a:pt x="191845" y="39245"/>
                    </a:moveTo>
                    <a:cubicBezTo>
                      <a:pt x="190976" y="39245"/>
                      <a:pt x="190117" y="39387"/>
                      <a:pt x="189318" y="39736"/>
                    </a:cubicBezTo>
                    <a:cubicBezTo>
                      <a:pt x="187724" y="40438"/>
                      <a:pt x="186473" y="42152"/>
                      <a:pt x="186748" y="43882"/>
                    </a:cubicBezTo>
                    <a:cubicBezTo>
                      <a:pt x="187245" y="47087"/>
                      <a:pt x="191048" y="46607"/>
                      <a:pt x="193019" y="48629"/>
                    </a:cubicBezTo>
                    <a:cubicBezTo>
                      <a:pt x="194201" y="49845"/>
                      <a:pt x="195024" y="51353"/>
                      <a:pt x="195795" y="52861"/>
                    </a:cubicBezTo>
                    <a:cubicBezTo>
                      <a:pt x="196154" y="53563"/>
                      <a:pt x="196531" y="54300"/>
                      <a:pt x="197165" y="54746"/>
                    </a:cubicBezTo>
                    <a:cubicBezTo>
                      <a:pt x="197486" y="54965"/>
                      <a:pt x="197889" y="55093"/>
                      <a:pt x="198275" y="55093"/>
                    </a:cubicBezTo>
                    <a:cubicBezTo>
                      <a:pt x="198674" y="55093"/>
                      <a:pt x="199055" y="54956"/>
                      <a:pt x="199307" y="54643"/>
                    </a:cubicBezTo>
                    <a:cubicBezTo>
                      <a:pt x="199821" y="54026"/>
                      <a:pt x="199564" y="53101"/>
                      <a:pt x="199393" y="52312"/>
                    </a:cubicBezTo>
                    <a:cubicBezTo>
                      <a:pt x="199204" y="51507"/>
                      <a:pt x="199239" y="50462"/>
                      <a:pt x="199993" y="50154"/>
                    </a:cubicBezTo>
                    <a:cubicBezTo>
                      <a:pt x="200122" y="50101"/>
                      <a:pt x="200254" y="50078"/>
                      <a:pt x="200386" y="50078"/>
                    </a:cubicBezTo>
                    <a:cubicBezTo>
                      <a:pt x="200817" y="50078"/>
                      <a:pt x="201254" y="50320"/>
                      <a:pt x="201620" y="50582"/>
                    </a:cubicBezTo>
                    <a:cubicBezTo>
                      <a:pt x="204088" y="52432"/>
                      <a:pt x="205270" y="55928"/>
                      <a:pt x="204585" y="58926"/>
                    </a:cubicBezTo>
                    <a:cubicBezTo>
                      <a:pt x="204208" y="60554"/>
                      <a:pt x="203334" y="62011"/>
                      <a:pt x="202803" y="63587"/>
                    </a:cubicBezTo>
                    <a:cubicBezTo>
                      <a:pt x="202374" y="64838"/>
                      <a:pt x="202169" y="66123"/>
                      <a:pt x="202117" y="67425"/>
                    </a:cubicBezTo>
                    <a:cubicBezTo>
                      <a:pt x="202032" y="69241"/>
                      <a:pt x="202203" y="71075"/>
                      <a:pt x="202408" y="72857"/>
                    </a:cubicBezTo>
                    <a:cubicBezTo>
                      <a:pt x="202717" y="75786"/>
                      <a:pt x="202546" y="78836"/>
                      <a:pt x="202974" y="81715"/>
                    </a:cubicBezTo>
                    <a:cubicBezTo>
                      <a:pt x="203659" y="86358"/>
                      <a:pt x="205081" y="91910"/>
                      <a:pt x="209622" y="94206"/>
                    </a:cubicBezTo>
                    <a:cubicBezTo>
                      <a:pt x="210122" y="94456"/>
                      <a:pt x="210699" y="94658"/>
                      <a:pt x="211246" y="94658"/>
                    </a:cubicBezTo>
                    <a:cubicBezTo>
                      <a:pt x="211561" y="94658"/>
                      <a:pt x="211866" y="94591"/>
                      <a:pt x="212141" y="94429"/>
                    </a:cubicBezTo>
                    <a:cubicBezTo>
                      <a:pt x="213443" y="93658"/>
                      <a:pt x="212963" y="91704"/>
                      <a:pt x="212449" y="90299"/>
                    </a:cubicBezTo>
                    <a:cubicBezTo>
                      <a:pt x="210239" y="84337"/>
                      <a:pt x="210016" y="77860"/>
                      <a:pt x="209828" y="71520"/>
                    </a:cubicBezTo>
                    <a:cubicBezTo>
                      <a:pt x="209639" y="65163"/>
                      <a:pt x="209434" y="58686"/>
                      <a:pt x="207275" y="52724"/>
                    </a:cubicBezTo>
                    <a:cubicBezTo>
                      <a:pt x="205116" y="46744"/>
                      <a:pt x="200609" y="41261"/>
                      <a:pt x="194475" y="39616"/>
                    </a:cubicBezTo>
                    <a:cubicBezTo>
                      <a:pt x="193621" y="39392"/>
                      <a:pt x="192727" y="39245"/>
                      <a:pt x="191845" y="39245"/>
                    </a:cubicBezTo>
                    <a:close/>
                    <a:moveTo>
                      <a:pt x="226066" y="97655"/>
                    </a:moveTo>
                    <a:cubicBezTo>
                      <a:pt x="225971" y="97655"/>
                      <a:pt x="225875" y="97659"/>
                      <a:pt x="225780" y="97667"/>
                    </a:cubicBezTo>
                    <a:cubicBezTo>
                      <a:pt x="224358" y="97787"/>
                      <a:pt x="223107" y="98712"/>
                      <a:pt x="221685" y="98764"/>
                    </a:cubicBezTo>
                    <a:cubicBezTo>
                      <a:pt x="221633" y="98766"/>
                      <a:pt x="221581" y="98767"/>
                      <a:pt x="221530" y="98767"/>
                    </a:cubicBezTo>
                    <a:cubicBezTo>
                      <a:pt x="220388" y="98767"/>
                      <a:pt x="219303" y="98241"/>
                      <a:pt x="218172" y="98061"/>
                    </a:cubicBezTo>
                    <a:cubicBezTo>
                      <a:pt x="217824" y="98001"/>
                      <a:pt x="217516" y="97973"/>
                      <a:pt x="217247" y="97973"/>
                    </a:cubicBezTo>
                    <a:cubicBezTo>
                      <a:pt x="214369" y="97973"/>
                      <a:pt x="215847" y="101179"/>
                      <a:pt x="217555" y="102636"/>
                    </a:cubicBezTo>
                    <a:cubicBezTo>
                      <a:pt x="219434" y="104260"/>
                      <a:pt x="222066" y="105188"/>
                      <a:pt x="224574" y="105188"/>
                    </a:cubicBezTo>
                    <a:cubicBezTo>
                      <a:pt x="224765" y="105188"/>
                      <a:pt x="224956" y="105183"/>
                      <a:pt x="225146" y="105172"/>
                    </a:cubicBezTo>
                    <a:cubicBezTo>
                      <a:pt x="227853" y="105035"/>
                      <a:pt x="230749" y="103236"/>
                      <a:pt x="229566" y="100066"/>
                    </a:cubicBezTo>
                    <a:cubicBezTo>
                      <a:pt x="229035" y="98648"/>
                      <a:pt x="227564" y="97655"/>
                      <a:pt x="226066" y="97655"/>
                    </a:cubicBezTo>
                    <a:close/>
                    <a:moveTo>
                      <a:pt x="174177" y="95468"/>
                    </a:moveTo>
                    <a:cubicBezTo>
                      <a:pt x="174231" y="95468"/>
                      <a:pt x="174287" y="95475"/>
                      <a:pt x="174342" y="95491"/>
                    </a:cubicBezTo>
                    <a:cubicBezTo>
                      <a:pt x="174736" y="95628"/>
                      <a:pt x="174839" y="96142"/>
                      <a:pt x="174856" y="96553"/>
                    </a:cubicBezTo>
                    <a:cubicBezTo>
                      <a:pt x="175096" y="101882"/>
                      <a:pt x="173074" y="107022"/>
                      <a:pt x="172526" y="112283"/>
                    </a:cubicBezTo>
                    <a:cubicBezTo>
                      <a:pt x="172286" y="114613"/>
                      <a:pt x="171909" y="117954"/>
                      <a:pt x="172646" y="120164"/>
                    </a:cubicBezTo>
                    <a:cubicBezTo>
                      <a:pt x="172835" y="120747"/>
                      <a:pt x="172869" y="121535"/>
                      <a:pt x="172338" y="121844"/>
                    </a:cubicBezTo>
                    <a:cubicBezTo>
                      <a:pt x="172221" y="121908"/>
                      <a:pt x="172092" y="121936"/>
                      <a:pt x="171961" y="121936"/>
                    </a:cubicBezTo>
                    <a:cubicBezTo>
                      <a:pt x="171707" y="121936"/>
                      <a:pt x="171444" y="121830"/>
                      <a:pt x="171241" y="121672"/>
                    </a:cubicBezTo>
                    <a:cubicBezTo>
                      <a:pt x="169648" y="120404"/>
                      <a:pt x="169168" y="115692"/>
                      <a:pt x="168979" y="113808"/>
                    </a:cubicBezTo>
                    <a:cubicBezTo>
                      <a:pt x="168928" y="113362"/>
                      <a:pt x="168859" y="112865"/>
                      <a:pt x="168482" y="112608"/>
                    </a:cubicBezTo>
                    <a:cubicBezTo>
                      <a:pt x="168351" y="112524"/>
                      <a:pt x="168204" y="112487"/>
                      <a:pt x="168053" y="112487"/>
                    </a:cubicBezTo>
                    <a:cubicBezTo>
                      <a:pt x="167714" y="112487"/>
                      <a:pt x="167360" y="112678"/>
                      <a:pt x="167146" y="112951"/>
                    </a:cubicBezTo>
                    <a:cubicBezTo>
                      <a:pt x="166746" y="113445"/>
                      <a:pt x="166548" y="114334"/>
                      <a:pt x="166087" y="114334"/>
                    </a:cubicBezTo>
                    <a:cubicBezTo>
                      <a:pt x="165876" y="114334"/>
                      <a:pt x="165610" y="114148"/>
                      <a:pt x="165244" y="113653"/>
                    </a:cubicBezTo>
                    <a:cubicBezTo>
                      <a:pt x="164661" y="112848"/>
                      <a:pt x="164593" y="111700"/>
                      <a:pt x="164799" y="110483"/>
                    </a:cubicBezTo>
                    <a:cubicBezTo>
                      <a:pt x="165175" y="108342"/>
                      <a:pt x="166461" y="105977"/>
                      <a:pt x="167369" y="104778"/>
                    </a:cubicBezTo>
                    <a:cubicBezTo>
                      <a:pt x="168739" y="103013"/>
                      <a:pt x="170333" y="102208"/>
                      <a:pt x="171241" y="99963"/>
                    </a:cubicBezTo>
                    <a:cubicBezTo>
                      <a:pt x="171824" y="98541"/>
                      <a:pt x="172320" y="97033"/>
                      <a:pt x="173383" y="95902"/>
                    </a:cubicBezTo>
                    <a:cubicBezTo>
                      <a:pt x="173600" y="95685"/>
                      <a:pt x="173878" y="95468"/>
                      <a:pt x="174177" y="95468"/>
                    </a:cubicBezTo>
                    <a:close/>
                    <a:moveTo>
                      <a:pt x="130119" y="120018"/>
                    </a:moveTo>
                    <a:cubicBezTo>
                      <a:pt x="129263" y="120018"/>
                      <a:pt x="128338" y="120505"/>
                      <a:pt x="128148" y="121330"/>
                    </a:cubicBezTo>
                    <a:cubicBezTo>
                      <a:pt x="127977" y="122135"/>
                      <a:pt x="128474" y="122923"/>
                      <a:pt x="129090" y="123471"/>
                    </a:cubicBezTo>
                    <a:cubicBezTo>
                      <a:pt x="130307" y="124585"/>
                      <a:pt x="131952" y="125099"/>
                      <a:pt x="133528" y="125579"/>
                    </a:cubicBezTo>
                    <a:cubicBezTo>
                      <a:pt x="133766" y="125658"/>
                      <a:pt x="134021" y="125726"/>
                      <a:pt x="134264" y="125726"/>
                    </a:cubicBezTo>
                    <a:cubicBezTo>
                      <a:pt x="134440" y="125726"/>
                      <a:pt x="134610" y="125690"/>
                      <a:pt x="134762" y="125596"/>
                    </a:cubicBezTo>
                    <a:cubicBezTo>
                      <a:pt x="135088" y="125373"/>
                      <a:pt x="135173" y="124928"/>
                      <a:pt x="135156" y="124534"/>
                    </a:cubicBezTo>
                    <a:cubicBezTo>
                      <a:pt x="135070" y="122495"/>
                      <a:pt x="132243" y="120199"/>
                      <a:pt x="130324" y="120027"/>
                    </a:cubicBezTo>
                    <a:cubicBezTo>
                      <a:pt x="130257" y="120021"/>
                      <a:pt x="130188" y="120018"/>
                      <a:pt x="130119" y="120018"/>
                    </a:cubicBezTo>
                    <a:close/>
                    <a:moveTo>
                      <a:pt x="210840" y="136685"/>
                    </a:moveTo>
                    <a:cubicBezTo>
                      <a:pt x="211675" y="136685"/>
                      <a:pt x="212561" y="136915"/>
                      <a:pt x="213083" y="137247"/>
                    </a:cubicBezTo>
                    <a:cubicBezTo>
                      <a:pt x="214334" y="138035"/>
                      <a:pt x="215328" y="139218"/>
                      <a:pt x="215876" y="140588"/>
                    </a:cubicBezTo>
                    <a:cubicBezTo>
                      <a:pt x="216047" y="141017"/>
                      <a:pt x="216167" y="141565"/>
                      <a:pt x="215859" y="141908"/>
                    </a:cubicBezTo>
                    <a:cubicBezTo>
                      <a:pt x="215678" y="142121"/>
                      <a:pt x="215398" y="142188"/>
                      <a:pt x="215105" y="142188"/>
                    </a:cubicBezTo>
                    <a:cubicBezTo>
                      <a:pt x="214926" y="142188"/>
                      <a:pt x="214743" y="142163"/>
                      <a:pt x="214574" y="142131"/>
                    </a:cubicBezTo>
                    <a:cubicBezTo>
                      <a:pt x="212998" y="141805"/>
                      <a:pt x="209399" y="140537"/>
                      <a:pt x="208868" y="138755"/>
                    </a:cubicBezTo>
                    <a:cubicBezTo>
                      <a:pt x="208412" y="137222"/>
                      <a:pt x="209565" y="136685"/>
                      <a:pt x="210840" y="136685"/>
                    </a:cubicBezTo>
                    <a:close/>
                    <a:moveTo>
                      <a:pt x="70904" y="145048"/>
                    </a:moveTo>
                    <a:cubicBezTo>
                      <a:pt x="70526" y="145048"/>
                      <a:pt x="70145" y="145110"/>
                      <a:pt x="69771" y="145180"/>
                    </a:cubicBezTo>
                    <a:lnTo>
                      <a:pt x="59611" y="146808"/>
                    </a:lnTo>
                    <a:cubicBezTo>
                      <a:pt x="58171" y="147048"/>
                      <a:pt x="55841" y="147785"/>
                      <a:pt x="56372" y="149772"/>
                    </a:cubicBezTo>
                    <a:cubicBezTo>
                      <a:pt x="56749" y="151143"/>
                      <a:pt x="58428" y="151246"/>
                      <a:pt x="59611" y="151383"/>
                    </a:cubicBezTo>
                    <a:cubicBezTo>
                      <a:pt x="60218" y="151445"/>
                      <a:pt x="60828" y="151475"/>
                      <a:pt x="61437" y="151475"/>
                    </a:cubicBezTo>
                    <a:cubicBezTo>
                      <a:pt x="64905" y="151475"/>
                      <a:pt x="68365" y="150490"/>
                      <a:pt x="71279" y="148624"/>
                    </a:cubicBezTo>
                    <a:cubicBezTo>
                      <a:pt x="72187" y="148042"/>
                      <a:pt x="73147" y="147048"/>
                      <a:pt x="72753" y="146037"/>
                    </a:cubicBezTo>
                    <a:cubicBezTo>
                      <a:pt x="72547" y="145523"/>
                      <a:pt x="71999" y="145198"/>
                      <a:pt x="71433" y="145095"/>
                    </a:cubicBezTo>
                    <a:cubicBezTo>
                      <a:pt x="71258" y="145062"/>
                      <a:pt x="71082" y="145048"/>
                      <a:pt x="70904" y="145048"/>
                    </a:cubicBezTo>
                    <a:close/>
                    <a:moveTo>
                      <a:pt x="12493" y="120351"/>
                    </a:moveTo>
                    <a:cubicBezTo>
                      <a:pt x="12291" y="120351"/>
                      <a:pt x="12090" y="120363"/>
                      <a:pt x="11891" y="120387"/>
                    </a:cubicBezTo>
                    <a:cubicBezTo>
                      <a:pt x="7522" y="120935"/>
                      <a:pt x="6682" y="127841"/>
                      <a:pt x="6922" y="131199"/>
                    </a:cubicBezTo>
                    <a:cubicBezTo>
                      <a:pt x="6991" y="132124"/>
                      <a:pt x="7162" y="133067"/>
                      <a:pt x="7676" y="133820"/>
                    </a:cubicBezTo>
                    <a:cubicBezTo>
                      <a:pt x="8670" y="135225"/>
                      <a:pt x="10555" y="135568"/>
                      <a:pt x="12217" y="136048"/>
                    </a:cubicBezTo>
                    <a:cubicBezTo>
                      <a:pt x="15284" y="136939"/>
                      <a:pt x="18111" y="138704"/>
                      <a:pt x="20236" y="141085"/>
                    </a:cubicBezTo>
                    <a:cubicBezTo>
                      <a:pt x="22532" y="143638"/>
                      <a:pt x="24005" y="146808"/>
                      <a:pt x="25890" y="149687"/>
                    </a:cubicBezTo>
                    <a:cubicBezTo>
                      <a:pt x="29035" y="154461"/>
                      <a:pt x="33741" y="158185"/>
                      <a:pt x="39353" y="158185"/>
                    </a:cubicBezTo>
                    <a:cubicBezTo>
                      <a:pt x="40468" y="158185"/>
                      <a:pt x="41620" y="158038"/>
                      <a:pt x="42802" y="157723"/>
                    </a:cubicBezTo>
                    <a:cubicBezTo>
                      <a:pt x="43624" y="157517"/>
                      <a:pt x="44532" y="157072"/>
                      <a:pt x="44652" y="156249"/>
                    </a:cubicBezTo>
                    <a:cubicBezTo>
                      <a:pt x="44738" y="155650"/>
                      <a:pt x="44378" y="155101"/>
                      <a:pt x="44310" y="154519"/>
                    </a:cubicBezTo>
                    <a:cubicBezTo>
                      <a:pt x="44155" y="153388"/>
                      <a:pt x="45081" y="152377"/>
                      <a:pt x="46074" y="151863"/>
                    </a:cubicBezTo>
                    <a:cubicBezTo>
                      <a:pt x="47085" y="151332"/>
                      <a:pt x="48233" y="151092"/>
                      <a:pt x="49193" y="150492"/>
                    </a:cubicBezTo>
                    <a:cubicBezTo>
                      <a:pt x="50152" y="149892"/>
                      <a:pt x="50923" y="148727"/>
                      <a:pt x="50546" y="147648"/>
                    </a:cubicBezTo>
                    <a:cubicBezTo>
                      <a:pt x="50032" y="146226"/>
                      <a:pt x="48113" y="146140"/>
                      <a:pt x="46606" y="146037"/>
                    </a:cubicBezTo>
                    <a:cubicBezTo>
                      <a:pt x="43504" y="145814"/>
                      <a:pt x="40506" y="144409"/>
                      <a:pt x="38347" y="142165"/>
                    </a:cubicBezTo>
                    <a:cubicBezTo>
                      <a:pt x="37632" y="141408"/>
                      <a:pt x="36711" y="140491"/>
                      <a:pt x="35772" y="140491"/>
                    </a:cubicBezTo>
                    <a:cubicBezTo>
                      <a:pt x="35562" y="140491"/>
                      <a:pt x="35352" y="140537"/>
                      <a:pt x="35143" y="140640"/>
                    </a:cubicBezTo>
                    <a:cubicBezTo>
                      <a:pt x="34440" y="140983"/>
                      <a:pt x="34166" y="141925"/>
                      <a:pt x="34337" y="142696"/>
                    </a:cubicBezTo>
                    <a:cubicBezTo>
                      <a:pt x="34509" y="143467"/>
                      <a:pt x="35006" y="144135"/>
                      <a:pt x="35485" y="144752"/>
                    </a:cubicBezTo>
                    <a:cubicBezTo>
                      <a:pt x="36393" y="145934"/>
                      <a:pt x="37302" y="147100"/>
                      <a:pt x="38210" y="148265"/>
                    </a:cubicBezTo>
                    <a:cubicBezTo>
                      <a:pt x="38741" y="148967"/>
                      <a:pt x="39957" y="150081"/>
                      <a:pt x="38398" y="150321"/>
                    </a:cubicBezTo>
                    <a:cubicBezTo>
                      <a:pt x="38176" y="150355"/>
                      <a:pt x="37958" y="150372"/>
                      <a:pt x="37742" y="150372"/>
                    </a:cubicBezTo>
                    <a:cubicBezTo>
                      <a:pt x="33674" y="150372"/>
                      <a:pt x="30849" y="144446"/>
                      <a:pt x="29694" y="141257"/>
                    </a:cubicBezTo>
                    <a:cubicBezTo>
                      <a:pt x="28769" y="138738"/>
                      <a:pt x="28135" y="136099"/>
                      <a:pt x="27072" y="133632"/>
                    </a:cubicBezTo>
                    <a:cubicBezTo>
                      <a:pt x="26044" y="131199"/>
                      <a:pt x="24588" y="128937"/>
                      <a:pt x="22823" y="126967"/>
                    </a:cubicBezTo>
                    <a:cubicBezTo>
                      <a:pt x="20579" y="124446"/>
                      <a:pt x="16266" y="120351"/>
                      <a:pt x="12493" y="120351"/>
                    </a:cubicBezTo>
                    <a:close/>
                    <a:moveTo>
                      <a:pt x="107624" y="145462"/>
                    </a:moveTo>
                    <a:cubicBezTo>
                      <a:pt x="106768" y="145462"/>
                      <a:pt x="106234" y="145893"/>
                      <a:pt x="106679" y="147219"/>
                    </a:cubicBezTo>
                    <a:cubicBezTo>
                      <a:pt x="106936" y="147973"/>
                      <a:pt x="107553" y="148539"/>
                      <a:pt x="108101" y="149121"/>
                    </a:cubicBezTo>
                    <a:cubicBezTo>
                      <a:pt x="109146" y="150252"/>
                      <a:pt x="109968" y="151606"/>
                      <a:pt x="110500" y="153045"/>
                    </a:cubicBezTo>
                    <a:cubicBezTo>
                      <a:pt x="111134" y="154776"/>
                      <a:pt x="111356" y="156643"/>
                      <a:pt x="112110" y="158305"/>
                    </a:cubicBezTo>
                    <a:cubicBezTo>
                      <a:pt x="112679" y="159590"/>
                      <a:pt x="114578" y="161719"/>
                      <a:pt x="116103" y="161719"/>
                    </a:cubicBezTo>
                    <a:cubicBezTo>
                      <a:pt x="116369" y="161719"/>
                      <a:pt x="116623" y="161654"/>
                      <a:pt x="116857" y="161509"/>
                    </a:cubicBezTo>
                    <a:cubicBezTo>
                      <a:pt x="117114" y="161355"/>
                      <a:pt x="117336" y="161115"/>
                      <a:pt x="117525" y="160756"/>
                    </a:cubicBezTo>
                    <a:cubicBezTo>
                      <a:pt x="118810" y="158408"/>
                      <a:pt x="117148" y="153799"/>
                      <a:pt x="115966" y="151726"/>
                    </a:cubicBezTo>
                    <a:cubicBezTo>
                      <a:pt x="114869" y="149790"/>
                      <a:pt x="113207" y="147973"/>
                      <a:pt x="111339" y="146757"/>
                    </a:cubicBezTo>
                    <a:cubicBezTo>
                      <a:pt x="110724" y="146344"/>
                      <a:pt x="108846" y="145462"/>
                      <a:pt x="107624" y="145462"/>
                    </a:cubicBezTo>
                    <a:close/>
                    <a:moveTo>
                      <a:pt x="18259" y="22189"/>
                    </a:moveTo>
                    <a:cubicBezTo>
                      <a:pt x="12122" y="22189"/>
                      <a:pt x="5996" y="23792"/>
                      <a:pt x="754" y="27142"/>
                    </a:cubicBezTo>
                    <a:cubicBezTo>
                      <a:pt x="1508" y="32642"/>
                      <a:pt x="720" y="37543"/>
                      <a:pt x="0" y="43060"/>
                    </a:cubicBezTo>
                    <a:cubicBezTo>
                      <a:pt x="9955" y="41227"/>
                      <a:pt x="19653" y="40267"/>
                      <a:pt x="29728" y="39325"/>
                    </a:cubicBezTo>
                    <a:cubicBezTo>
                      <a:pt x="31744" y="39135"/>
                      <a:pt x="34037" y="38850"/>
                      <a:pt x="36296" y="38850"/>
                    </a:cubicBezTo>
                    <a:cubicBezTo>
                      <a:pt x="39126" y="38850"/>
                      <a:pt x="41903" y="39297"/>
                      <a:pt x="44018" y="40935"/>
                    </a:cubicBezTo>
                    <a:cubicBezTo>
                      <a:pt x="47531" y="43660"/>
                      <a:pt x="49793" y="48046"/>
                      <a:pt x="49724" y="52501"/>
                    </a:cubicBezTo>
                    <a:cubicBezTo>
                      <a:pt x="49707" y="53409"/>
                      <a:pt x="49501" y="54471"/>
                      <a:pt x="48696" y="54883"/>
                    </a:cubicBezTo>
                    <a:cubicBezTo>
                      <a:pt x="48474" y="54997"/>
                      <a:pt x="48258" y="55047"/>
                      <a:pt x="48045" y="55047"/>
                    </a:cubicBezTo>
                    <a:cubicBezTo>
                      <a:pt x="46759" y="55047"/>
                      <a:pt x="45598" y="53223"/>
                      <a:pt x="44172" y="52724"/>
                    </a:cubicBezTo>
                    <a:cubicBezTo>
                      <a:pt x="43922" y="52633"/>
                      <a:pt x="43672" y="52592"/>
                      <a:pt x="43427" y="52592"/>
                    </a:cubicBezTo>
                    <a:cubicBezTo>
                      <a:pt x="41625" y="52592"/>
                      <a:pt x="40075" y="54854"/>
                      <a:pt x="40437" y="56785"/>
                    </a:cubicBezTo>
                    <a:cubicBezTo>
                      <a:pt x="40831" y="58961"/>
                      <a:pt x="42682" y="60554"/>
                      <a:pt x="44464" y="61908"/>
                    </a:cubicBezTo>
                    <a:cubicBezTo>
                      <a:pt x="47514" y="64238"/>
                      <a:pt x="50684" y="66431"/>
                      <a:pt x="53956" y="68453"/>
                    </a:cubicBezTo>
                    <a:cubicBezTo>
                      <a:pt x="56321" y="69909"/>
                      <a:pt x="59696" y="71075"/>
                      <a:pt x="61410" y="73336"/>
                    </a:cubicBezTo>
                    <a:cubicBezTo>
                      <a:pt x="62712" y="75015"/>
                      <a:pt x="63157" y="77534"/>
                      <a:pt x="64048" y="79453"/>
                    </a:cubicBezTo>
                    <a:cubicBezTo>
                      <a:pt x="65436" y="82469"/>
                      <a:pt x="66995" y="85502"/>
                      <a:pt x="69326" y="87918"/>
                    </a:cubicBezTo>
                    <a:cubicBezTo>
                      <a:pt x="72564" y="91242"/>
                      <a:pt x="77105" y="93144"/>
                      <a:pt x="81714" y="93640"/>
                    </a:cubicBezTo>
                    <a:cubicBezTo>
                      <a:pt x="82858" y="93765"/>
                      <a:pt x="83996" y="93824"/>
                      <a:pt x="85125" y="93824"/>
                    </a:cubicBezTo>
                    <a:cubicBezTo>
                      <a:pt x="96781" y="93824"/>
                      <a:pt x="107567" y="87454"/>
                      <a:pt x="115846" y="79659"/>
                    </a:cubicBezTo>
                    <a:cubicBezTo>
                      <a:pt x="121586" y="74244"/>
                      <a:pt x="126880" y="68247"/>
                      <a:pt x="133443" y="63844"/>
                    </a:cubicBezTo>
                    <a:cubicBezTo>
                      <a:pt x="138474" y="60445"/>
                      <a:pt x="144498" y="58050"/>
                      <a:pt x="150480" y="58050"/>
                    </a:cubicBezTo>
                    <a:cubicBezTo>
                      <a:pt x="152279" y="58050"/>
                      <a:pt x="154074" y="58266"/>
                      <a:pt x="155837" y="58738"/>
                    </a:cubicBezTo>
                    <a:cubicBezTo>
                      <a:pt x="159812" y="59800"/>
                      <a:pt x="164079" y="63535"/>
                      <a:pt x="166872" y="66500"/>
                    </a:cubicBezTo>
                    <a:cubicBezTo>
                      <a:pt x="170282" y="70132"/>
                      <a:pt x="172646" y="74758"/>
                      <a:pt x="173451" y="79693"/>
                    </a:cubicBezTo>
                    <a:cubicBezTo>
                      <a:pt x="174291" y="84936"/>
                      <a:pt x="173349" y="90402"/>
                      <a:pt x="170950" y="95131"/>
                    </a:cubicBezTo>
                    <a:cubicBezTo>
                      <a:pt x="168482" y="99980"/>
                      <a:pt x="163651" y="103938"/>
                      <a:pt x="162503" y="109455"/>
                    </a:cubicBezTo>
                    <a:cubicBezTo>
                      <a:pt x="161389" y="114767"/>
                      <a:pt x="164901" y="121981"/>
                      <a:pt x="167249" y="126658"/>
                    </a:cubicBezTo>
                    <a:cubicBezTo>
                      <a:pt x="171926" y="136048"/>
                      <a:pt x="177941" y="145814"/>
                      <a:pt x="187159" y="151349"/>
                    </a:cubicBezTo>
                    <a:cubicBezTo>
                      <a:pt x="190500" y="153336"/>
                      <a:pt x="194150" y="154844"/>
                      <a:pt x="197954" y="155701"/>
                    </a:cubicBezTo>
                    <a:cubicBezTo>
                      <a:pt x="198882" y="155915"/>
                      <a:pt x="199783" y="155997"/>
                      <a:pt x="200670" y="155997"/>
                    </a:cubicBezTo>
                    <a:cubicBezTo>
                      <a:pt x="203554" y="155997"/>
                      <a:pt x="206281" y="155131"/>
                      <a:pt x="209248" y="155131"/>
                    </a:cubicBezTo>
                    <a:cubicBezTo>
                      <a:pt x="209597" y="155131"/>
                      <a:pt x="209950" y="155143"/>
                      <a:pt x="210307" y="155170"/>
                    </a:cubicBezTo>
                    <a:cubicBezTo>
                      <a:pt x="213049" y="155393"/>
                      <a:pt x="215585" y="156712"/>
                      <a:pt x="218018" y="157997"/>
                    </a:cubicBezTo>
                    <a:cubicBezTo>
                      <a:pt x="222119" y="160180"/>
                      <a:pt x="225383" y="162576"/>
                      <a:pt x="229824" y="162576"/>
                    </a:cubicBezTo>
                    <a:cubicBezTo>
                      <a:pt x="230263" y="162576"/>
                      <a:pt x="230713" y="162553"/>
                      <a:pt x="231177" y="162503"/>
                    </a:cubicBezTo>
                    <a:cubicBezTo>
                      <a:pt x="235820" y="162006"/>
                      <a:pt x="240173" y="161424"/>
                      <a:pt x="244542" y="159693"/>
                    </a:cubicBezTo>
                    <a:cubicBezTo>
                      <a:pt x="253041" y="156335"/>
                      <a:pt x="260477" y="150149"/>
                      <a:pt x="265035" y="142216"/>
                    </a:cubicBezTo>
                    <a:cubicBezTo>
                      <a:pt x="269181" y="135037"/>
                      <a:pt x="271049" y="126812"/>
                      <a:pt x="273311" y="118845"/>
                    </a:cubicBezTo>
                    <a:cubicBezTo>
                      <a:pt x="275589" y="110878"/>
                      <a:pt x="278485" y="102790"/>
                      <a:pt x="284174" y="96759"/>
                    </a:cubicBezTo>
                    <a:cubicBezTo>
                      <a:pt x="288386" y="92319"/>
                      <a:pt x="294484" y="89289"/>
                      <a:pt x="300462" y="89289"/>
                    </a:cubicBezTo>
                    <a:cubicBezTo>
                      <a:pt x="302583" y="89289"/>
                      <a:pt x="304688" y="89671"/>
                      <a:pt x="306688" y="90505"/>
                    </a:cubicBezTo>
                    <a:cubicBezTo>
                      <a:pt x="305917" y="90179"/>
                      <a:pt x="306620" y="84594"/>
                      <a:pt x="306089" y="83668"/>
                    </a:cubicBezTo>
                    <a:cubicBezTo>
                      <a:pt x="305530" y="82670"/>
                      <a:pt x="304622" y="82438"/>
                      <a:pt x="303613" y="82438"/>
                    </a:cubicBezTo>
                    <a:cubicBezTo>
                      <a:pt x="303012" y="82438"/>
                      <a:pt x="302374" y="82520"/>
                      <a:pt x="301754" y="82572"/>
                    </a:cubicBezTo>
                    <a:cubicBezTo>
                      <a:pt x="297504" y="82897"/>
                      <a:pt x="293443" y="84354"/>
                      <a:pt x="289742" y="86444"/>
                    </a:cubicBezTo>
                    <a:cubicBezTo>
                      <a:pt x="282118" y="90762"/>
                      <a:pt x="276035" y="97581"/>
                      <a:pt x="271015" y="104641"/>
                    </a:cubicBezTo>
                    <a:cubicBezTo>
                      <a:pt x="262704" y="116361"/>
                      <a:pt x="255165" y="129811"/>
                      <a:pt x="242160" y="135894"/>
                    </a:cubicBezTo>
                    <a:cubicBezTo>
                      <a:pt x="237639" y="138007"/>
                      <a:pt x="232962" y="139243"/>
                      <a:pt x="228369" y="139243"/>
                    </a:cubicBezTo>
                    <a:cubicBezTo>
                      <a:pt x="223354" y="139243"/>
                      <a:pt x="218439" y="137768"/>
                      <a:pt x="213940" y="134352"/>
                    </a:cubicBezTo>
                    <a:cubicBezTo>
                      <a:pt x="210890" y="132038"/>
                      <a:pt x="208234" y="129211"/>
                      <a:pt x="205081" y="127035"/>
                    </a:cubicBezTo>
                    <a:cubicBezTo>
                      <a:pt x="204605" y="126714"/>
                      <a:pt x="204004" y="126400"/>
                      <a:pt x="203458" y="126400"/>
                    </a:cubicBezTo>
                    <a:cubicBezTo>
                      <a:pt x="203218" y="126400"/>
                      <a:pt x="202989" y="126461"/>
                      <a:pt x="202785" y="126607"/>
                    </a:cubicBezTo>
                    <a:cubicBezTo>
                      <a:pt x="202083" y="127104"/>
                      <a:pt x="202237" y="128166"/>
                      <a:pt x="202443" y="128989"/>
                    </a:cubicBezTo>
                    <a:cubicBezTo>
                      <a:pt x="203025" y="131199"/>
                      <a:pt x="204550" y="134232"/>
                      <a:pt x="201535" y="135088"/>
                    </a:cubicBezTo>
                    <a:cubicBezTo>
                      <a:pt x="201211" y="135180"/>
                      <a:pt x="200885" y="135222"/>
                      <a:pt x="200561" y="135222"/>
                    </a:cubicBezTo>
                    <a:cubicBezTo>
                      <a:pt x="198154" y="135222"/>
                      <a:pt x="195783" y="132914"/>
                      <a:pt x="194304" y="131404"/>
                    </a:cubicBezTo>
                    <a:cubicBezTo>
                      <a:pt x="190534" y="127584"/>
                      <a:pt x="186919" y="123351"/>
                      <a:pt x="185377" y="118211"/>
                    </a:cubicBezTo>
                    <a:cubicBezTo>
                      <a:pt x="184931" y="116738"/>
                      <a:pt x="184674" y="115144"/>
                      <a:pt x="185188" y="113705"/>
                    </a:cubicBezTo>
                    <a:cubicBezTo>
                      <a:pt x="185652" y="112391"/>
                      <a:pt x="186910" y="111300"/>
                      <a:pt x="188246" y="111300"/>
                    </a:cubicBezTo>
                    <a:cubicBezTo>
                      <a:pt x="188392" y="111300"/>
                      <a:pt x="188538" y="111313"/>
                      <a:pt x="188684" y="111340"/>
                    </a:cubicBezTo>
                    <a:cubicBezTo>
                      <a:pt x="189215" y="111443"/>
                      <a:pt x="189712" y="111717"/>
                      <a:pt x="190243" y="111786"/>
                    </a:cubicBezTo>
                    <a:cubicBezTo>
                      <a:pt x="190349" y="111800"/>
                      <a:pt x="190454" y="111807"/>
                      <a:pt x="190556" y="111807"/>
                    </a:cubicBezTo>
                    <a:cubicBezTo>
                      <a:pt x="192493" y="111807"/>
                      <a:pt x="193649" y="109262"/>
                      <a:pt x="193567" y="107211"/>
                    </a:cubicBezTo>
                    <a:cubicBezTo>
                      <a:pt x="193207" y="97667"/>
                      <a:pt x="197200" y="88414"/>
                      <a:pt x="196891" y="78768"/>
                    </a:cubicBezTo>
                    <a:cubicBezTo>
                      <a:pt x="196480" y="66226"/>
                      <a:pt x="187587" y="55911"/>
                      <a:pt x="176518" y="50942"/>
                    </a:cubicBezTo>
                    <a:cubicBezTo>
                      <a:pt x="170810" y="48373"/>
                      <a:pt x="163349" y="47793"/>
                      <a:pt x="156874" y="47793"/>
                    </a:cubicBezTo>
                    <a:cubicBezTo>
                      <a:pt x="155964" y="47793"/>
                      <a:pt x="155073" y="47804"/>
                      <a:pt x="154209" y="47823"/>
                    </a:cubicBezTo>
                    <a:cubicBezTo>
                      <a:pt x="146825" y="47995"/>
                      <a:pt x="139457" y="49314"/>
                      <a:pt x="132500" y="51781"/>
                    </a:cubicBezTo>
                    <a:cubicBezTo>
                      <a:pt x="129570" y="52809"/>
                      <a:pt x="126315" y="54557"/>
                      <a:pt x="125921" y="57624"/>
                    </a:cubicBezTo>
                    <a:cubicBezTo>
                      <a:pt x="125818" y="58567"/>
                      <a:pt x="125989" y="59526"/>
                      <a:pt x="125835" y="60468"/>
                    </a:cubicBezTo>
                    <a:cubicBezTo>
                      <a:pt x="125561" y="62062"/>
                      <a:pt x="124310" y="63347"/>
                      <a:pt x="122871" y="64084"/>
                    </a:cubicBezTo>
                    <a:cubicBezTo>
                      <a:pt x="119012" y="66040"/>
                      <a:pt x="114165" y="66985"/>
                      <a:pt x="109333" y="66985"/>
                    </a:cubicBezTo>
                    <a:cubicBezTo>
                      <a:pt x="104724" y="66985"/>
                      <a:pt x="100129" y="66125"/>
                      <a:pt x="96415" y="64461"/>
                    </a:cubicBezTo>
                    <a:cubicBezTo>
                      <a:pt x="89476" y="61342"/>
                      <a:pt x="83770" y="55054"/>
                      <a:pt x="76214" y="54317"/>
                    </a:cubicBezTo>
                    <a:cubicBezTo>
                      <a:pt x="75676" y="54265"/>
                      <a:pt x="75137" y="54243"/>
                      <a:pt x="74596" y="54243"/>
                    </a:cubicBezTo>
                    <a:cubicBezTo>
                      <a:pt x="71170" y="54243"/>
                      <a:pt x="67692" y="55142"/>
                      <a:pt x="64318" y="55142"/>
                    </a:cubicBezTo>
                    <a:cubicBezTo>
                      <a:pt x="62945" y="55142"/>
                      <a:pt x="61590" y="54993"/>
                      <a:pt x="60262" y="54574"/>
                    </a:cubicBezTo>
                    <a:cubicBezTo>
                      <a:pt x="53048" y="52295"/>
                      <a:pt x="50546" y="43643"/>
                      <a:pt x="46571" y="37200"/>
                    </a:cubicBezTo>
                    <a:cubicBezTo>
                      <a:pt x="40602" y="27484"/>
                      <a:pt x="29414" y="22189"/>
                      <a:pt x="18259" y="22189"/>
                    </a:cubicBezTo>
                    <a:close/>
                    <a:moveTo>
                      <a:pt x="121624" y="151807"/>
                    </a:moveTo>
                    <a:cubicBezTo>
                      <a:pt x="121377" y="151807"/>
                      <a:pt x="121134" y="151866"/>
                      <a:pt x="120917" y="152000"/>
                    </a:cubicBezTo>
                    <a:cubicBezTo>
                      <a:pt x="118210" y="153611"/>
                      <a:pt x="122048" y="161852"/>
                      <a:pt x="123196" y="163548"/>
                    </a:cubicBezTo>
                    <a:cubicBezTo>
                      <a:pt x="124790" y="165913"/>
                      <a:pt x="127394" y="167746"/>
                      <a:pt x="130256" y="167781"/>
                    </a:cubicBezTo>
                    <a:cubicBezTo>
                      <a:pt x="130287" y="167781"/>
                      <a:pt x="130319" y="167782"/>
                      <a:pt x="130352" y="167782"/>
                    </a:cubicBezTo>
                    <a:cubicBezTo>
                      <a:pt x="131048" y="167782"/>
                      <a:pt x="131831" y="167599"/>
                      <a:pt x="132192" y="167010"/>
                    </a:cubicBezTo>
                    <a:cubicBezTo>
                      <a:pt x="132483" y="166496"/>
                      <a:pt x="132380" y="165827"/>
                      <a:pt x="132089" y="165313"/>
                    </a:cubicBezTo>
                    <a:cubicBezTo>
                      <a:pt x="131798" y="164799"/>
                      <a:pt x="131335" y="164405"/>
                      <a:pt x="130890" y="164011"/>
                    </a:cubicBezTo>
                    <a:cubicBezTo>
                      <a:pt x="127977" y="161390"/>
                      <a:pt x="125664" y="158100"/>
                      <a:pt x="124173" y="154484"/>
                    </a:cubicBezTo>
                    <a:cubicBezTo>
                      <a:pt x="123864" y="153765"/>
                      <a:pt x="123590" y="152994"/>
                      <a:pt x="123042" y="152445"/>
                    </a:cubicBezTo>
                    <a:cubicBezTo>
                      <a:pt x="122672" y="152064"/>
                      <a:pt x="122138" y="151807"/>
                      <a:pt x="121624" y="151807"/>
                    </a:cubicBezTo>
                    <a:close/>
                    <a:moveTo>
                      <a:pt x="12537" y="55280"/>
                    </a:moveTo>
                    <a:cubicBezTo>
                      <a:pt x="11158" y="55280"/>
                      <a:pt x="9778" y="55396"/>
                      <a:pt x="8413" y="55637"/>
                    </a:cubicBezTo>
                    <a:cubicBezTo>
                      <a:pt x="8584" y="62268"/>
                      <a:pt x="7762" y="68641"/>
                      <a:pt x="7248" y="75255"/>
                    </a:cubicBezTo>
                    <a:cubicBezTo>
                      <a:pt x="7059" y="77706"/>
                      <a:pt x="11429" y="77757"/>
                      <a:pt x="12782" y="77997"/>
                    </a:cubicBezTo>
                    <a:cubicBezTo>
                      <a:pt x="15507" y="78477"/>
                      <a:pt x="18334" y="80121"/>
                      <a:pt x="20064" y="82298"/>
                    </a:cubicBezTo>
                    <a:cubicBezTo>
                      <a:pt x="21298" y="83857"/>
                      <a:pt x="22069" y="85793"/>
                      <a:pt x="23457" y="87232"/>
                    </a:cubicBezTo>
                    <a:cubicBezTo>
                      <a:pt x="23964" y="87764"/>
                      <a:pt x="25753" y="88577"/>
                      <a:pt x="27033" y="88577"/>
                    </a:cubicBezTo>
                    <a:cubicBezTo>
                      <a:pt x="27484" y="88577"/>
                      <a:pt x="27872" y="88476"/>
                      <a:pt x="28118" y="88226"/>
                    </a:cubicBezTo>
                    <a:cubicBezTo>
                      <a:pt x="29018" y="87343"/>
                      <a:pt x="26584" y="83530"/>
                      <a:pt x="29562" y="83530"/>
                    </a:cubicBezTo>
                    <a:cubicBezTo>
                      <a:pt x="29589" y="83530"/>
                      <a:pt x="29615" y="83531"/>
                      <a:pt x="29643" y="83531"/>
                    </a:cubicBezTo>
                    <a:cubicBezTo>
                      <a:pt x="30328" y="83531"/>
                      <a:pt x="30876" y="84028"/>
                      <a:pt x="31373" y="84474"/>
                    </a:cubicBezTo>
                    <a:cubicBezTo>
                      <a:pt x="34800" y="87626"/>
                      <a:pt x="37799" y="89648"/>
                      <a:pt x="38141" y="94566"/>
                    </a:cubicBezTo>
                    <a:cubicBezTo>
                      <a:pt x="38244" y="96005"/>
                      <a:pt x="38655" y="97633"/>
                      <a:pt x="38432" y="99038"/>
                    </a:cubicBezTo>
                    <a:cubicBezTo>
                      <a:pt x="38261" y="100032"/>
                      <a:pt x="37644" y="101008"/>
                      <a:pt x="36668" y="101299"/>
                    </a:cubicBezTo>
                    <a:cubicBezTo>
                      <a:pt x="35965" y="101522"/>
                      <a:pt x="35194" y="101334"/>
                      <a:pt x="34474" y="101522"/>
                    </a:cubicBezTo>
                    <a:cubicBezTo>
                      <a:pt x="31630" y="102259"/>
                      <a:pt x="35245" y="112128"/>
                      <a:pt x="36188" y="113859"/>
                    </a:cubicBezTo>
                    <a:cubicBezTo>
                      <a:pt x="39049" y="119102"/>
                      <a:pt x="44155" y="124911"/>
                      <a:pt x="49347" y="127892"/>
                    </a:cubicBezTo>
                    <a:cubicBezTo>
                      <a:pt x="54197" y="130702"/>
                      <a:pt x="59789" y="131954"/>
                      <a:pt x="65414" y="131954"/>
                    </a:cubicBezTo>
                    <a:cubicBezTo>
                      <a:pt x="68294" y="131954"/>
                      <a:pt x="71184" y="131625"/>
                      <a:pt x="73986" y="131010"/>
                    </a:cubicBezTo>
                    <a:cubicBezTo>
                      <a:pt x="82262" y="129194"/>
                      <a:pt x="89870" y="125065"/>
                      <a:pt x="96792" y="120164"/>
                    </a:cubicBezTo>
                    <a:cubicBezTo>
                      <a:pt x="101744" y="116669"/>
                      <a:pt x="106405" y="112762"/>
                      <a:pt x="111682" y="109798"/>
                    </a:cubicBezTo>
                    <a:cubicBezTo>
                      <a:pt x="116187" y="107276"/>
                      <a:pt x="121249" y="105461"/>
                      <a:pt x="126364" y="105461"/>
                    </a:cubicBezTo>
                    <a:cubicBezTo>
                      <a:pt x="127261" y="105461"/>
                      <a:pt x="128159" y="105517"/>
                      <a:pt x="129056" y="105634"/>
                    </a:cubicBezTo>
                    <a:cubicBezTo>
                      <a:pt x="135396" y="106491"/>
                      <a:pt x="139303" y="110364"/>
                      <a:pt x="142233" y="115795"/>
                    </a:cubicBezTo>
                    <a:cubicBezTo>
                      <a:pt x="143449" y="118057"/>
                      <a:pt x="144700" y="120490"/>
                      <a:pt x="144374" y="123043"/>
                    </a:cubicBezTo>
                    <a:cubicBezTo>
                      <a:pt x="144186" y="124671"/>
                      <a:pt x="143055" y="126504"/>
                      <a:pt x="141564" y="127275"/>
                    </a:cubicBezTo>
                    <a:cubicBezTo>
                      <a:pt x="140622" y="127755"/>
                      <a:pt x="137246" y="127395"/>
                      <a:pt x="136801" y="128063"/>
                    </a:cubicBezTo>
                    <a:cubicBezTo>
                      <a:pt x="133717" y="132707"/>
                      <a:pt x="136047" y="139920"/>
                      <a:pt x="137863" y="144615"/>
                    </a:cubicBezTo>
                    <a:cubicBezTo>
                      <a:pt x="139988" y="150115"/>
                      <a:pt x="143243" y="155170"/>
                      <a:pt x="147219" y="159522"/>
                    </a:cubicBezTo>
                    <a:cubicBezTo>
                      <a:pt x="155340" y="168363"/>
                      <a:pt x="165689" y="173572"/>
                      <a:pt x="176313" y="178712"/>
                    </a:cubicBezTo>
                    <a:cubicBezTo>
                      <a:pt x="181676" y="181317"/>
                      <a:pt x="187142" y="183304"/>
                      <a:pt x="193070" y="184075"/>
                    </a:cubicBezTo>
                    <a:cubicBezTo>
                      <a:pt x="194979" y="184332"/>
                      <a:pt x="196903" y="184465"/>
                      <a:pt x="198826" y="184465"/>
                    </a:cubicBezTo>
                    <a:cubicBezTo>
                      <a:pt x="199855" y="184465"/>
                      <a:pt x="200885" y="184427"/>
                      <a:pt x="201912" y="184350"/>
                    </a:cubicBezTo>
                    <a:cubicBezTo>
                      <a:pt x="206161" y="184024"/>
                      <a:pt x="212381" y="183133"/>
                      <a:pt x="214454" y="178849"/>
                    </a:cubicBezTo>
                    <a:cubicBezTo>
                      <a:pt x="215808" y="176057"/>
                      <a:pt x="215242" y="172424"/>
                      <a:pt x="213100" y="170179"/>
                    </a:cubicBezTo>
                    <a:cubicBezTo>
                      <a:pt x="211147" y="168123"/>
                      <a:pt x="208303" y="167352"/>
                      <a:pt x="205493" y="166735"/>
                    </a:cubicBezTo>
                    <a:cubicBezTo>
                      <a:pt x="204893" y="166615"/>
                      <a:pt x="204310" y="166478"/>
                      <a:pt x="203728" y="166358"/>
                    </a:cubicBezTo>
                    <a:cubicBezTo>
                      <a:pt x="191974" y="163805"/>
                      <a:pt x="180905" y="158168"/>
                      <a:pt x="171926" y="150149"/>
                    </a:cubicBezTo>
                    <a:cubicBezTo>
                      <a:pt x="171095" y="149415"/>
                      <a:pt x="169943" y="148655"/>
                      <a:pt x="168944" y="148655"/>
                    </a:cubicBezTo>
                    <a:cubicBezTo>
                      <a:pt x="168522" y="148655"/>
                      <a:pt x="168128" y="148790"/>
                      <a:pt x="167797" y="149121"/>
                    </a:cubicBezTo>
                    <a:cubicBezTo>
                      <a:pt x="167352" y="149584"/>
                      <a:pt x="167232" y="150252"/>
                      <a:pt x="166906" y="150801"/>
                    </a:cubicBezTo>
                    <a:cubicBezTo>
                      <a:pt x="166366" y="151720"/>
                      <a:pt x="165309" y="152146"/>
                      <a:pt x="164228" y="152146"/>
                    </a:cubicBezTo>
                    <a:cubicBezTo>
                      <a:pt x="163696" y="152146"/>
                      <a:pt x="163159" y="152043"/>
                      <a:pt x="162674" y="151846"/>
                    </a:cubicBezTo>
                    <a:cubicBezTo>
                      <a:pt x="161217" y="151246"/>
                      <a:pt x="160121" y="150012"/>
                      <a:pt x="159093" y="148796"/>
                    </a:cubicBezTo>
                    <a:cubicBezTo>
                      <a:pt x="156214" y="145437"/>
                      <a:pt x="154192" y="141771"/>
                      <a:pt x="154981" y="137230"/>
                    </a:cubicBezTo>
                    <a:cubicBezTo>
                      <a:pt x="155118" y="136408"/>
                      <a:pt x="155477" y="135448"/>
                      <a:pt x="156300" y="135260"/>
                    </a:cubicBezTo>
                    <a:cubicBezTo>
                      <a:pt x="156395" y="135239"/>
                      <a:pt x="156491" y="135230"/>
                      <a:pt x="156586" y="135230"/>
                    </a:cubicBezTo>
                    <a:cubicBezTo>
                      <a:pt x="157062" y="135230"/>
                      <a:pt x="157539" y="135443"/>
                      <a:pt x="158025" y="135443"/>
                    </a:cubicBezTo>
                    <a:cubicBezTo>
                      <a:pt x="158089" y="135443"/>
                      <a:pt x="158154" y="135440"/>
                      <a:pt x="158219" y="135431"/>
                    </a:cubicBezTo>
                    <a:cubicBezTo>
                      <a:pt x="158836" y="135363"/>
                      <a:pt x="159350" y="134866"/>
                      <a:pt x="159590" y="134283"/>
                    </a:cubicBezTo>
                    <a:cubicBezTo>
                      <a:pt x="159812" y="133700"/>
                      <a:pt x="159830" y="133067"/>
                      <a:pt x="159812" y="132433"/>
                    </a:cubicBezTo>
                    <a:cubicBezTo>
                      <a:pt x="159573" y="124876"/>
                      <a:pt x="154809" y="119599"/>
                      <a:pt x="151142" y="113516"/>
                    </a:cubicBezTo>
                    <a:cubicBezTo>
                      <a:pt x="149069" y="110089"/>
                      <a:pt x="146276" y="107331"/>
                      <a:pt x="143004" y="104966"/>
                    </a:cubicBezTo>
                    <a:cubicBezTo>
                      <a:pt x="136921" y="100602"/>
                      <a:pt x="129496" y="98041"/>
                      <a:pt x="122005" y="98041"/>
                    </a:cubicBezTo>
                    <a:cubicBezTo>
                      <a:pt x="121203" y="98041"/>
                      <a:pt x="120400" y="98070"/>
                      <a:pt x="119598" y="98130"/>
                    </a:cubicBezTo>
                    <a:cubicBezTo>
                      <a:pt x="111082" y="98764"/>
                      <a:pt x="103132" y="102430"/>
                      <a:pt x="95473" y="106183"/>
                    </a:cubicBezTo>
                    <a:cubicBezTo>
                      <a:pt x="91018" y="108376"/>
                      <a:pt x="86580" y="110621"/>
                      <a:pt x="81954" y="112403"/>
                    </a:cubicBezTo>
                    <a:cubicBezTo>
                      <a:pt x="78955" y="113551"/>
                      <a:pt x="73901" y="114030"/>
                      <a:pt x="71896" y="116652"/>
                    </a:cubicBezTo>
                    <a:cubicBezTo>
                      <a:pt x="71262" y="117474"/>
                      <a:pt x="70851" y="118451"/>
                      <a:pt x="70114" y="119171"/>
                    </a:cubicBezTo>
                    <a:cubicBezTo>
                      <a:pt x="68709" y="120593"/>
                      <a:pt x="66516" y="120730"/>
                      <a:pt x="64511" y="120781"/>
                    </a:cubicBezTo>
                    <a:cubicBezTo>
                      <a:pt x="64326" y="120785"/>
                      <a:pt x="64139" y="120789"/>
                      <a:pt x="63950" y="120789"/>
                    </a:cubicBezTo>
                    <a:cubicBezTo>
                      <a:pt x="63317" y="120789"/>
                      <a:pt x="62672" y="120745"/>
                      <a:pt x="62078" y="120507"/>
                    </a:cubicBezTo>
                    <a:cubicBezTo>
                      <a:pt x="61324" y="120199"/>
                      <a:pt x="60656" y="119496"/>
                      <a:pt x="60673" y="118674"/>
                    </a:cubicBezTo>
                    <a:cubicBezTo>
                      <a:pt x="60690" y="118040"/>
                      <a:pt x="61084" y="117474"/>
                      <a:pt x="61136" y="116857"/>
                    </a:cubicBezTo>
                    <a:cubicBezTo>
                      <a:pt x="61187" y="115915"/>
                      <a:pt x="60433" y="115075"/>
                      <a:pt x="59542" y="114750"/>
                    </a:cubicBezTo>
                    <a:cubicBezTo>
                      <a:pt x="57383" y="113927"/>
                      <a:pt x="55361" y="113842"/>
                      <a:pt x="53185" y="112660"/>
                    </a:cubicBezTo>
                    <a:cubicBezTo>
                      <a:pt x="51249" y="111614"/>
                      <a:pt x="49484" y="110295"/>
                      <a:pt x="47976" y="108684"/>
                    </a:cubicBezTo>
                    <a:cubicBezTo>
                      <a:pt x="38347" y="98421"/>
                      <a:pt x="42185" y="81338"/>
                      <a:pt x="35588" y="68916"/>
                    </a:cubicBezTo>
                    <a:cubicBezTo>
                      <a:pt x="31184" y="60615"/>
                      <a:pt x="21875" y="55280"/>
                      <a:pt x="12537" y="55280"/>
                    </a:cubicBezTo>
                    <a:close/>
                  </a:path>
                </a:pathLst>
              </a:custGeom>
              <a:solidFill>
                <a:srgbClr val="FFFFFF">
                  <a:alpha val="314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235" name="Google Shape;3235;p36"/>
          <p:cNvSpPr txBox="1">
            <a:spLocks noGrp="1"/>
          </p:cNvSpPr>
          <p:nvPr>
            <p:ph type="title"/>
          </p:nvPr>
        </p:nvSpPr>
        <p:spPr>
          <a:xfrm>
            <a:off x="950967" y="719333"/>
            <a:ext cx="10290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236" name="Google Shape;3236;p36"/>
          <p:cNvSpPr/>
          <p:nvPr/>
        </p:nvSpPr>
        <p:spPr>
          <a:xfrm rot="5810828" flipH="1">
            <a:off x="383383" y="6267868"/>
            <a:ext cx="32437" cy="50411"/>
          </a:xfrm>
          <a:custGeom>
            <a:avLst/>
            <a:gdLst/>
            <a:ahLst/>
            <a:cxnLst/>
            <a:rect l="l" t="t" r="r" b="b"/>
            <a:pathLst>
              <a:path w="222" h="345" extrusionOk="0">
                <a:moveTo>
                  <a:pt x="59" y="305"/>
                </a:moveTo>
                <a:cubicBezTo>
                  <a:pt x="20" y="208"/>
                  <a:pt x="1" y="104"/>
                  <a:pt x="7" y="1"/>
                </a:cubicBezTo>
                <a:cubicBezTo>
                  <a:pt x="156" y="14"/>
                  <a:pt x="221" y="254"/>
                  <a:pt x="98" y="344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37" name="Google Shape;3237;p36"/>
          <p:cNvSpPr/>
          <p:nvPr/>
        </p:nvSpPr>
        <p:spPr>
          <a:xfrm rot="5810828" flipH="1">
            <a:off x="3799510" y="6548801"/>
            <a:ext cx="51287" cy="85480"/>
          </a:xfrm>
          <a:custGeom>
            <a:avLst/>
            <a:gdLst/>
            <a:ahLst/>
            <a:cxnLst/>
            <a:rect l="l" t="t" r="r" b="b"/>
            <a:pathLst>
              <a:path w="351" h="585" extrusionOk="0">
                <a:moveTo>
                  <a:pt x="39" y="584"/>
                </a:moveTo>
                <a:cubicBezTo>
                  <a:pt x="0" y="377"/>
                  <a:pt x="65" y="156"/>
                  <a:pt x="208" y="1"/>
                </a:cubicBezTo>
                <a:cubicBezTo>
                  <a:pt x="305" y="66"/>
                  <a:pt x="350" y="202"/>
                  <a:pt x="305" y="312"/>
                </a:cubicBezTo>
                <a:cubicBezTo>
                  <a:pt x="266" y="422"/>
                  <a:pt x="149" y="500"/>
                  <a:pt x="33" y="487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38" name="Google Shape;3238;p36"/>
          <p:cNvSpPr/>
          <p:nvPr/>
        </p:nvSpPr>
        <p:spPr>
          <a:xfrm rot="5810828" flipH="1">
            <a:off x="4401488" y="6363851"/>
            <a:ext cx="50264" cy="85480"/>
          </a:xfrm>
          <a:custGeom>
            <a:avLst/>
            <a:gdLst/>
            <a:ahLst/>
            <a:cxnLst/>
            <a:rect l="l" t="t" r="r" b="b"/>
            <a:pathLst>
              <a:path w="344" h="585" extrusionOk="0">
                <a:moveTo>
                  <a:pt x="39" y="584"/>
                </a:moveTo>
                <a:cubicBezTo>
                  <a:pt x="0" y="377"/>
                  <a:pt x="65" y="150"/>
                  <a:pt x="208" y="0"/>
                </a:cubicBezTo>
                <a:cubicBezTo>
                  <a:pt x="305" y="65"/>
                  <a:pt x="344" y="201"/>
                  <a:pt x="305" y="312"/>
                </a:cubicBezTo>
                <a:cubicBezTo>
                  <a:pt x="266" y="422"/>
                  <a:pt x="149" y="500"/>
                  <a:pt x="32" y="48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39" name="Google Shape;3239;p36"/>
          <p:cNvSpPr/>
          <p:nvPr/>
        </p:nvSpPr>
        <p:spPr>
          <a:xfrm rot="5810828" flipH="1">
            <a:off x="4120596" y="6296164"/>
            <a:ext cx="92053" cy="53333"/>
          </a:xfrm>
          <a:custGeom>
            <a:avLst/>
            <a:gdLst/>
            <a:ahLst/>
            <a:cxnLst/>
            <a:rect l="l" t="t" r="r" b="b"/>
            <a:pathLst>
              <a:path w="630" h="365" extrusionOk="0">
                <a:moveTo>
                  <a:pt x="370" y="46"/>
                </a:moveTo>
                <a:cubicBezTo>
                  <a:pt x="279" y="33"/>
                  <a:pt x="182" y="27"/>
                  <a:pt x="84" y="14"/>
                </a:cubicBezTo>
                <a:cubicBezTo>
                  <a:pt x="0" y="144"/>
                  <a:pt x="143" y="319"/>
                  <a:pt x="298" y="345"/>
                </a:cubicBezTo>
                <a:cubicBezTo>
                  <a:pt x="402" y="364"/>
                  <a:pt x="532" y="338"/>
                  <a:pt x="577" y="241"/>
                </a:cubicBezTo>
                <a:cubicBezTo>
                  <a:pt x="629" y="144"/>
                  <a:pt x="525" y="1"/>
                  <a:pt x="428" y="46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40" name="Google Shape;3240;p36"/>
          <p:cNvSpPr/>
          <p:nvPr/>
        </p:nvSpPr>
        <p:spPr>
          <a:xfrm rot="5810828" flipH="1">
            <a:off x="4320051" y="6360589"/>
            <a:ext cx="48511" cy="64585"/>
          </a:xfrm>
          <a:custGeom>
            <a:avLst/>
            <a:gdLst/>
            <a:ahLst/>
            <a:cxnLst/>
            <a:rect l="l" t="t" r="r" b="b"/>
            <a:pathLst>
              <a:path w="332" h="442" extrusionOk="0">
                <a:moveTo>
                  <a:pt x="72" y="441"/>
                </a:moveTo>
                <a:cubicBezTo>
                  <a:pt x="33" y="364"/>
                  <a:pt x="0" y="279"/>
                  <a:pt x="0" y="188"/>
                </a:cubicBezTo>
                <a:cubicBezTo>
                  <a:pt x="7" y="98"/>
                  <a:pt x="72" y="7"/>
                  <a:pt x="163" y="0"/>
                </a:cubicBezTo>
                <a:cubicBezTo>
                  <a:pt x="260" y="0"/>
                  <a:pt x="331" y="104"/>
                  <a:pt x="318" y="195"/>
                </a:cubicBezTo>
                <a:cubicBezTo>
                  <a:pt x="305" y="292"/>
                  <a:pt x="227" y="370"/>
                  <a:pt x="143" y="40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41" name="Google Shape;3241;p36"/>
          <p:cNvSpPr/>
          <p:nvPr/>
        </p:nvSpPr>
        <p:spPr>
          <a:xfrm rot="5810828" flipH="1">
            <a:off x="584882" y="6327400"/>
            <a:ext cx="94829" cy="76859"/>
          </a:xfrm>
          <a:custGeom>
            <a:avLst/>
            <a:gdLst/>
            <a:ahLst/>
            <a:cxnLst/>
            <a:rect l="l" t="t" r="r" b="b"/>
            <a:pathLst>
              <a:path w="649" h="526" extrusionOk="0">
                <a:moveTo>
                  <a:pt x="91" y="72"/>
                </a:moveTo>
                <a:cubicBezTo>
                  <a:pt x="32" y="214"/>
                  <a:pt x="0" y="370"/>
                  <a:pt x="6" y="525"/>
                </a:cubicBezTo>
                <a:cubicBezTo>
                  <a:pt x="182" y="512"/>
                  <a:pt x="357" y="461"/>
                  <a:pt x="512" y="370"/>
                </a:cubicBezTo>
                <a:cubicBezTo>
                  <a:pt x="551" y="344"/>
                  <a:pt x="590" y="318"/>
                  <a:pt x="610" y="273"/>
                </a:cubicBezTo>
                <a:cubicBezTo>
                  <a:pt x="648" y="195"/>
                  <a:pt x="597" y="91"/>
                  <a:pt x="519" y="46"/>
                </a:cubicBezTo>
                <a:cubicBezTo>
                  <a:pt x="434" y="0"/>
                  <a:pt x="344" y="0"/>
                  <a:pt x="253" y="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42" name="Google Shape;3242;p36"/>
          <p:cNvSpPr/>
          <p:nvPr/>
        </p:nvSpPr>
        <p:spPr>
          <a:xfrm rot="5810828" flipH="1">
            <a:off x="569604" y="6309981"/>
            <a:ext cx="34337" cy="68384"/>
          </a:xfrm>
          <a:custGeom>
            <a:avLst/>
            <a:gdLst/>
            <a:ahLst/>
            <a:cxnLst/>
            <a:rect l="l" t="t" r="r" b="b"/>
            <a:pathLst>
              <a:path w="235" h="468" extrusionOk="0">
                <a:moveTo>
                  <a:pt x="40" y="468"/>
                </a:moveTo>
                <a:cubicBezTo>
                  <a:pt x="1" y="312"/>
                  <a:pt x="20" y="144"/>
                  <a:pt x="85" y="1"/>
                </a:cubicBezTo>
                <a:cubicBezTo>
                  <a:pt x="176" y="33"/>
                  <a:pt x="234" y="124"/>
                  <a:pt x="234" y="221"/>
                </a:cubicBezTo>
                <a:cubicBezTo>
                  <a:pt x="228" y="312"/>
                  <a:pt x="156" y="396"/>
                  <a:pt x="72" y="42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43" name="Google Shape;3243;p36"/>
          <p:cNvSpPr/>
          <p:nvPr/>
        </p:nvSpPr>
        <p:spPr>
          <a:xfrm rot="5810828" flipH="1">
            <a:off x="2917085" y="6018063"/>
            <a:ext cx="48511" cy="53188"/>
          </a:xfrm>
          <a:custGeom>
            <a:avLst/>
            <a:gdLst/>
            <a:ahLst/>
            <a:cxnLst/>
            <a:rect l="l" t="t" r="r" b="b"/>
            <a:pathLst>
              <a:path w="332" h="364" extrusionOk="0">
                <a:moveTo>
                  <a:pt x="0" y="318"/>
                </a:moveTo>
                <a:cubicBezTo>
                  <a:pt x="26" y="234"/>
                  <a:pt x="46" y="143"/>
                  <a:pt x="65" y="52"/>
                </a:cubicBezTo>
                <a:cubicBezTo>
                  <a:pt x="156" y="0"/>
                  <a:pt x="286" y="59"/>
                  <a:pt x="312" y="156"/>
                </a:cubicBezTo>
                <a:cubicBezTo>
                  <a:pt x="331" y="253"/>
                  <a:pt x="234" y="363"/>
                  <a:pt x="130" y="35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44" name="Google Shape;3244;p36"/>
          <p:cNvSpPr/>
          <p:nvPr/>
        </p:nvSpPr>
        <p:spPr>
          <a:xfrm rot="5810828" flipH="1">
            <a:off x="1765388" y="6531127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52"/>
                </a:moveTo>
                <a:cubicBezTo>
                  <a:pt x="280" y="40"/>
                  <a:pt x="189" y="27"/>
                  <a:pt x="91" y="14"/>
                </a:cubicBezTo>
                <a:cubicBezTo>
                  <a:pt x="1" y="143"/>
                  <a:pt x="150" y="318"/>
                  <a:pt x="305" y="344"/>
                </a:cubicBezTo>
                <a:cubicBezTo>
                  <a:pt x="409" y="364"/>
                  <a:pt x="532" y="338"/>
                  <a:pt x="584" y="241"/>
                </a:cubicBezTo>
                <a:cubicBezTo>
                  <a:pt x="630" y="143"/>
                  <a:pt x="532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45" name="Google Shape;3245;p36"/>
          <p:cNvSpPr/>
          <p:nvPr/>
        </p:nvSpPr>
        <p:spPr>
          <a:xfrm rot="5810828" flipH="1">
            <a:off x="1358715" y="6521716"/>
            <a:ext cx="49387" cy="65461"/>
          </a:xfrm>
          <a:custGeom>
            <a:avLst/>
            <a:gdLst/>
            <a:ahLst/>
            <a:cxnLst/>
            <a:rect l="l" t="t" r="r" b="b"/>
            <a:pathLst>
              <a:path w="338" h="448" extrusionOk="0">
                <a:moveTo>
                  <a:pt x="78" y="448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7"/>
                  <a:pt x="78" y="7"/>
                  <a:pt x="169" y="0"/>
                </a:cubicBezTo>
                <a:cubicBezTo>
                  <a:pt x="266" y="0"/>
                  <a:pt x="337" y="104"/>
                  <a:pt x="324" y="201"/>
                </a:cubicBezTo>
                <a:cubicBezTo>
                  <a:pt x="311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46" name="Google Shape;3246;p36"/>
          <p:cNvSpPr/>
          <p:nvPr/>
        </p:nvSpPr>
        <p:spPr>
          <a:xfrm rot="5810828" flipH="1">
            <a:off x="1862624" y="6479883"/>
            <a:ext cx="46611" cy="53333"/>
          </a:xfrm>
          <a:custGeom>
            <a:avLst/>
            <a:gdLst/>
            <a:ahLst/>
            <a:cxnLst/>
            <a:rect l="l" t="t" r="r" b="b"/>
            <a:pathLst>
              <a:path w="319" h="365" extrusionOk="0">
                <a:moveTo>
                  <a:pt x="221" y="364"/>
                </a:moveTo>
                <a:cubicBezTo>
                  <a:pt x="189" y="293"/>
                  <a:pt x="105" y="254"/>
                  <a:pt x="53" y="189"/>
                </a:cubicBezTo>
                <a:cubicBezTo>
                  <a:pt x="1" y="131"/>
                  <a:pt x="14" y="1"/>
                  <a:pt x="98" y="1"/>
                </a:cubicBezTo>
                <a:cubicBezTo>
                  <a:pt x="124" y="1"/>
                  <a:pt x="144" y="14"/>
                  <a:pt x="163" y="33"/>
                </a:cubicBezTo>
                <a:cubicBezTo>
                  <a:pt x="260" y="98"/>
                  <a:pt x="312" y="208"/>
                  <a:pt x="319" y="32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47" name="Google Shape;3247;p36"/>
          <p:cNvSpPr/>
          <p:nvPr/>
        </p:nvSpPr>
        <p:spPr>
          <a:xfrm rot="5810828" flipH="1">
            <a:off x="2018126" y="6487300"/>
            <a:ext cx="56985" cy="64585"/>
          </a:xfrm>
          <a:custGeom>
            <a:avLst/>
            <a:gdLst/>
            <a:ahLst/>
            <a:cxnLst/>
            <a:rect l="l" t="t" r="r" b="b"/>
            <a:pathLst>
              <a:path w="390" h="442" extrusionOk="0">
                <a:moveTo>
                  <a:pt x="175" y="442"/>
                </a:moveTo>
                <a:cubicBezTo>
                  <a:pt x="117" y="357"/>
                  <a:pt x="59" y="273"/>
                  <a:pt x="0" y="189"/>
                </a:cubicBezTo>
                <a:cubicBezTo>
                  <a:pt x="20" y="72"/>
                  <a:pt x="169" y="1"/>
                  <a:pt x="273" y="59"/>
                </a:cubicBezTo>
                <a:cubicBezTo>
                  <a:pt x="370" y="117"/>
                  <a:pt x="389" y="279"/>
                  <a:pt x="299" y="35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48" name="Google Shape;3248;p36"/>
          <p:cNvSpPr/>
          <p:nvPr/>
        </p:nvSpPr>
        <p:spPr>
          <a:xfrm rot="10800000" flipH="1">
            <a:off x="11793036" y="1712297"/>
            <a:ext cx="32437" cy="50412"/>
          </a:xfrm>
          <a:custGeom>
            <a:avLst/>
            <a:gdLst/>
            <a:ahLst/>
            <a:cxnLst/>
            <a:rect l="l" t="t" r="r" b="b"/>
            <a:pathLst>
              <a:path w="222" h="345" extrusionOk="0">
                <a:moveTo>
                  <a:pt x="59" y="305"/>
                </a:moveTo>
                <a:cubicBezTo>
                  <a:pt x="20" y="208"/>
                  <a:pt x="1" y="104"/>
                  <a:pt x="7" y="1"/>
                </a:cubicBezTo>
                <a:cubicBezTo>
                  <a:pt x="156" y="14"/>
                  <a:pt x="221" y="254"/>
                  <a:pt x="98" y="344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49" name="Google Shape;3249;p36"/>
          <p:cNvSpPr/>
          <p:nvPr/>
        </p:nvSpPr>
        <p:spPr>
          <a:xfrm rot="10800000" flipH="1">
            <a:off x="11717347" y="1938781"/>
            <a:ext cx="94829" cy="76859"/>
          </a:xfrm>
          <a:custGeom>
            <a:avLst/>
            <a:gdLst/>
            <a:ahLst/>
            <a:cxnLst/>
            <a:rect l="l" t="t" r="r" b="b"/>
            <a:pathLst>
              <a:path w="649" h="526" extrusionOk="0">
                <a:moveTo>
                  <a:pt x="91" y="72"/>
                </a:moveTo>
                <a:cubicBezTo>
                  <a:pt x="32" y="214"/>
                  <a:pt x="0" y="370"/>
                  <a:pt x="6" y="525"/>
                </a:cubicBezTo>
                <a:cubicBezTo>
                  <a:pt x="182" y="512"/>
                  <a:pt x="357" y="461"/>
                  <a:pt x="512" y="370"/>
                </a:cubicBezTo>
                <a:cubicBezTo>
                  <a:pt x="551" y="344"/>
                  <a:pt x="590" y="318"/>
                  <a:pt x="610" y="273"/>
                </a:cubicBezTo>
                <a:cubicBezTo>
                  <a:pt x="648" y="195"/>
                  <a:pt x="597" y="91"/>
                  <a:pt x="519" y="46"/>
                </a:cubicBezTo>
                <a:cubicBezTo>
                  <a:pt x="434" y="0"/>
                  <a:pt x="344" y="0"/>
                  <a:pt x="253" y="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50" name="Google Shape;3250;p36"/>
          <p:cNvSpPr/>
          <p:nvPr/>
        </p:nvSpPr>
        <p:spPr>
          <a:xfrm rot="10800000" flipH="1">
            <a:off x="11763668" y="1895237"/>
            <a:ext cx="34337" cy="68384"/>
          </a:xfrm>
          <a:custGeom>
            <a:avLst/>
            <a:gdLst/>
            <a:ahLst/>
            <a:cxnLst/>
            <a:rect l="l" t="t" r="r" b="b"/>
            <a:pathLst>
              <a:path w="235" h="468" extrusionOk="0">
                <a:moveTo>
                  <a:pt x="40" y="468"/>
                </a:moveTo>
                <a:cubicBezTo>
                  <a:pt x="1" y="312"/>
                  <a:pt x="20" y="144"/>
                  <a:pt x="85" y="1"/>
                </a:cubicBezTo>
                <a:cubicBezTo>
                  <a:pt x="176" y="33"/>
                  <a:pt x="234" y="124"/>
                  <a:pt x="234" y="221"/>
                </a:cubicBezTo>
                <a:cubicBezTo>
                  <a:pt x="228" y="312"/>
                  <a:pt x="156" y="396"/>
                  <a:pt x="72" y="42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51" name="Google Shape;3251;p36"/>
          <p:cNvSpPr/>
          <p:nvPr/>
        </p:nvSpPr>
        <p:spPr>
          <a:xfrm rot="10800000" flipH="1">
            <a:off x="11467007" y="3473567"/>
            <a:ext cx="48511" cy="53188"/>
          </a:xfrm>
          <a:custGeom>
            <a:avLst/>
            <a:gdLst/>
            <a:ahLst/>
            <a:cxnLst/>
            <a:rect l="l" t="t" r="r" b="b"/>
            <a:pathLst>
              <a:path w="332" h="364" extrusionOk="0">
                <a:moveTo>
                  <a:pt x="0" y="318"/>
                </a:moveTo>
                <a:cubicBezTo>
                  <a:pt x="26" y="234"/>
                  <a:pt x="46" y="143"/>
                  <a:pt x="65" y="52"/>
                </a:cubicBezTo>
                <a:cubicBezTo>
                  <a:pt x="156" y="0"/>
                  <a:pt x="286" y="59"/>
                  <a:pt x="312" y="156"/>
                </a:cubicBezTo>
                <a:cubicBezTo>
                  <a:pt x="331" y="253"/>
                  <a:pt x="234" y="363"/>
                  <a:pt x="130" y="35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52" name="Google Shape;3252;p36"/>
          <p:cNvSpPr/>
          <p:nvPr/>
        </p:nvSpPr>
        <p:spPr>
          <a:xfrm rot="10800000" flipH="1">
            <a:off x="11668798" y="3144205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52"/>
                </a:moveTo>
                <a:cubicBezTo>
                  <a:pt x="280" y="40"/>
                  <a:pt x="189" y="27"/>
                  <a:pt x="91" y="14"/>
                </a:cubicBezTo>
                <a:cubicBezTo>
                  <a:pt x="1" y="143"/>
                  <a:pt x="150" y="318"/>
                  <a:pt x="305" y="344"/>
                </a:cubicBezTo>
                <a:cubicBezTo>
                  <a:pt x="409" y="364"/>
                  <a:pt x="532" y="338"/>
                  <a:pt x="584" y="241"/>
                </a:cubicBezTo>
                <a:cubicBezTo>
                  <a:pt x="630" y="143"/>
                  <a:pt x="532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53" name="Google Shape;3253;p36"/>
          <p:cNvSpPr/>
          <p:nvPr/>
        </p:nvSpPr>
        <p:spPr>
          <a:xfrm rot="10800000" flipH="1">
            <a:off x="11642351" y="2712723"/>
            <a:ext cx="49388" cy="65461"/>
          </a:xfrm>
          <a:custGeom>
            <a:avLst/>
            <a:gdLst/>
            <a:ahLst/>
            <a:cxnLst/>
            <a:rect l="l" t="t" r="r" b="b"/>
            <a:pathLst>
              <a:path w="338" h="448" extrusionOk="0">
                <a:moveTo>
                  <a:pt x="78" y="448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7"/>
                  <a:pt x="78" y="7"/>
                  <a:pt x="169" y="0"/>
                </a:cubicBezTo>
                <a:cubicBezTo>
                  <a:pt x="266" y="0"/>
                  <a:pt x="337" y="104"/>
                  <a:pt x="324" y="201"/>
                </a:cubicBezTo>
                <a:cubicBezTo>
                  <a:pt x="311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54" name="Google Shape;3254;p36"/>
          <p:cNvSpPr/>
          <p:nvPr/>
        </p:nvSpPr>
        <p:spPr>
          <a:xfrm rot="10800000" flipH="1">
            <a:off x="11751209" y="3212014"/>
            <a:ext cx="46611" cy="53333"/>
          </a:xfrm>
          <a:custGeom>
            <a:avLst/>
            <a:gdLst/>
            <a:ahLst/>
            <a:cxnLst/>
            <a:rect l="l" t="t" r="r" b="b"/>
            <a:pathLst>
              <a:path w="319" h="365" extrusionOk="0">
                <a:moveTo>
                  <a:pt x="221" y="364"/>
                </a:moveTo>
                <a:cubicBezTo>
                  <a:pt x="189" y="293"/>
                  <a:pt x="105" y="254"/>
                  <a:pt x="53" y="189"/>
                </a:cubicBezTo>
                <a:cubicBezTo>
                  <a:pt x="1" y="131"/>
                  <a:pt x="14" y="1"/>
                  <a:pt x="98" y="1"/>
                </a:cubicBezTo>
                <a:cubicBezTo>
                  <a:pt x="124" y="1"/>
                  <a:pt x="144" y="14"/>
                  <a:pt x="163" y="33"/>
                </a:cubicBezTo>
                <a:cubicBezTo>
                  <a:pt x="260" y="98"/>
                  <a:pt x="312" y="208"/>
                  <a:pt x="319" y="32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55" name="Google Shape;3255;p36"/>
          <p:cNvSpPr/>
          <p:nvPr/>
        </p:nvSpPr>
        <p:spPr>
          <a:xfrm rot="10800000" flipH="1">
            <a:off x="11752233" y="3367485"/>
            <a:ext cx="56985" cy="64585"/>
          </a:xfrm>
          <a:custGeom>
            <a:avLst/>
            <a:gdLst/>
            <a:ahLst/>
            <a:cxnLst/>
            <a:rect l="l" t="t" r="r" b="b"/>
            <a:pathLst>
              <a:path w="390" h="442" extrusionOk="0">
                <a:moveTo>
                  <a:pt x="175" y="442"/>
                </a:moveTo>
                <a:cubicBezTo>
                  <a:pt x="117" y="357"/>
                  <a:pt x="59" y="273"/>
                  <a:pt x="0" y="189"/>
                </a:cubicBezTo>
                <a:cubicBezTo>
                  <a:pt x="20" y="72"/>
                  <a:pt x="169" y="1"/>
                  <a:pt x="273" y="59"/>
                </a:cubicBezTo>
                <a:cubicBezTo>
                  <a:pt x="370" y="117"/>
                  <a:pt x="389" y="279"/>
                  <a:pt x="299" y="35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56" name="Google Shape;3256;p36"/>
          <p:cNvSpPr/>
          <p:nvPr/>
        </p:nvSpPr>
        <p:spPr>
          <a:xfrm rot="10800000" flipH="1">
            <a:off x="620941" y="3921683"/>
            <a:ext cx="82556" cy="85335"/>
          </a:xfrm>
          <a:custGeom>
            <a:avLst/>
            <a:gdLst/>
            <a:ahLst/>
            <a:cxnLst/>
            <a:rect l="l" t="t" r="r" b="b"/>
            <a:pathLst>
              <a:path w="565" h="584" extrusionOk="0">
                <a:moveTo>
                  <a:pt x="20" y="0"/>
                </a:moveTo>
                <a:cubicBezTo>
                  <a:pt x="0" y="169"/>
                  <a:pt x="20" y="357"/>
                  <a:pt x="143" y="473"/>
                </a:cubicBezTo>
                <a:cubicBezTo>
                  <a:pt x="273" y="584"/>
                  <a:pt x="526" y="532"/>
                  <a:pt x="545" y="363"/>
                </a:cubicBezTo>
                <a:cubicBezTo>
                  <a:pt x="565" y="188"/>
                  <a:pt x="351" y="97"/>
                  <a:pt x="182" y="5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57" name="Google Shape;3257;p36"/>
          <p:cNvSpPr/>
          <p:nvPr/>
        </p:nvSpPr>
        <p:spPr>
          <a:xfrm rot="10800000" flipH="1">
            <a:off x="520557" y="3522778"/>
            <a:ext cx="46465" cy="53188"/>
          </a:xfrm>
          <a:custGeom>
            <a:avLst/>
            <a:gdLst/>
            <a:ahLst/>
            <a:cxnLst/>
            <a:rect l="l" t="t" r="r" b="b"/>
            <a:pathLst>
              <a:path w="318" h="364" extrusionOk="0">
                <a:moveTo>
                  <a:pt x="221" y="364"/>
                </a:moveTo>
                <a:cubicBezTo>
                  <a:pt x="188" y="293"/>
                  <a:pt x="104" y="254"/>
                  <a:pt x="52" y="195"/>
                </a:cubicBezTo>
                <a:cubicBezTo>
                  <a:pt x="0" y="130"/>
                  <a:pt x="13" y="1"/>
                  <a:pt x="97" y="1"/>
                </a:cubicBezTo>
                <a:cubicBezTo>
                  <a:pt x="123" y="1"/>
                  <a:pt x="143" y="14"/>
                  <a:pt x="162" y="33"/>
                </a:cubicBezTo>
                <a:cubicBezTo>
                  <a:pt x="253" y="98"/>
                  <a:pt x="311" y="208"/>
                  <a:pt x="318" y="325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58" name="Google Shape;3258;p36"/>
          <p:cNvSpPr/>
          <p:nvPr/>
        </p:nvSpPr>
        <p:spPr>
          <a:xfrm rot="10800000" flipH="1">
            <a:off x="521433" y="3678103"/>
            <a:ext cx="56985" cy="63708"/>
          </a:xfrm>
          <a:custGeom>
            <a:avLst/>
            <a:gdLst/>
            <a:ahLst/>
            <a:cxnLst/>
            <a:rect l="l" t="t" r="r" b="b"/>
            <a:pathLst>
              <a:path w="390" h="436" extrusionOk="0">
                <a:moveTo>
                  <a:pt x="176" y="435"/>
                </a:moveTo>
                <a:cubicBezTo>
                  <a:pt x="117" y="351"/>
                  <a:pt x="59" y="267"/>
                  <a:pt x="1" y="182"/>
                </a:cubicBezTo>
                <a:cubicBezTo>
                  <a:pt x="20" y="66"/>
                  <a:pt x="169" y="1"/>
                  <a:pt x="273" y="59"/>
                </a:cubicBezTo>
                <a:cubicBezTo>
                  <a:pt x="370" y="111"/>
                  <a:pt x="390" y="280"/>
                  <a:pt x="299" y="35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59" name="Google Shape;3259;p36"/>
          <p:cNvSpPr/>
          <p:nvPr/>
        </p:nvSpPr>
        <p:spPr>
          <a:xfrm rot="10800000" flipH="1">
            <a:off x="372640" y="2792524"/>
            <a:ext cx="72181" cy="60785"/>
          </a:xfrm>
          <a:custGeom>
            <a:avLst/>
            <a:gdLst/>
            <a:ahLst/>
            <a:cxnLst/>
            <a:rect l="l" t="t" r="r" b="b"/>
            <a:pathLst>
              <a:path w="494" h="416" extrusionOk="0">
                <a:moveTo>
                  <a:pt x="85" y="0"/>
                </a:moveTo>
                <a:cubicBezTo>
                  <a:pt x="59" y="110"/>
                  <a:pt x="26" y="227"/>
                  <a:pt x="0" y="344"/>
                </a:cubicBezTo>
                <a:cubicBezTo>
                  <a:pt x="91" y="376"/>
                  <a:pt x="188" y="415"/>
                  <a:pt x="279" y="402"/>
                </a:cubicBezTo>
                <a:cubicBezTo>
                  <a:pt x="376" y="396"/>
                  <a:pt x="474" y="324"/>
                  <a:pt x="487" y="227"/>
                </a:cubicBezTo>
                <a:cubicBezTo>
                  <a:pt x="493" y="130"/>
                  <a:pt x="376" y="39"/>
                  <a:pt x="299" y="9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60" name="Google Shape;3260;p36"/>
          <p:cNvSpPr/>
          <p:nvPr/>
        </p:nvSpPr>
        <p:spPr>
          <a:xfrm rot="10800000" flipH="1">
            <a:off x="406687" y="3272963"/>
            <a:ext cx="32437" cy="50412"/>
          </a:xfrm>
          <a:custGeom>
            <a:avLst/>
            <a:gdLst/>
            <a:ahLst/>
            <a:cxnLst/>
            <a:rect l="l" t="t" r="r" b="b"/>
            <a:pathLst>
              <a:path w="222" h="345" extrusionOk="0">
                <a:moveTo>
                  <a:pt x="59" y="305"/>
                </a:moveTo>
                <a:cubicBezTo>
                  <a:pt x="20" y="208"/>
                  <a:pt x="1" y="104"/>
                  <a:pt x="7" y="1"/>
                </a:cubicBezTo>
                <a:cubicBezTo>
                  <a:pt x="156" y="14"/>
                  <a:pt x="221" y="254"/>
                  <a:pt x="98" y="344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61" name="Google Shape;3261;p36"/>
          <p:cNvSpPr/>
          <p:nvPr/>
        </p:nvSpPr>
        <p:spPr>
          <a:xfrm rot="10800000" flipH="1">
            <a:off x="11733148" y="5874471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52"/>
                </a:moveTo>
                <a:cubicBezTo>
                  <a:pt x="280" y="40"/>
                  <a:pt x="189" y="27"/>
                  <a:pt x="91" y="14"/>
                </a:cubicBezTo>
                <a:cubicBezTo>
                  <a:pt x="1" y="143"/>
                  <a:pt x="150" y="318"/>
                  <a:pt x="305" y="344"/>
                </a:cubicBezTo>
                <a:cubicBezTo>
                  <a:pt x="409" y="364"/>
                  <a:pt x="532" y="338"/>
                  <a:pt x="584" y="241"/>
                </a:cubicBezTo>
                <a:cubicBezTo>
                  <a:pt x="630" y="143"/>
                  <a:pt x="532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62" name="Google Shape;3262;p36"/>
          <p:cNvSpPr/>
          <p:nvPr/>
        </p:nvSpPr>
        <p:spPr>
          <a:xfrm rot="10800000" flipH="1">
            <a:off x="11706701" y="5442990"/>
            <a:ext cx="49388" cy="65461"/>
          </a:xfrm>
          <a:custGeom>
            <a:avLst/>
            <a:gdLst/>
            <a:ahLst/>
            <a:cxnLst/>
            <a:rect l="l" t="t" r="r" b="b"/>
            <a:pathLst>
              <a:path w="338" h="448" extrusionOk="0">
                <a:moveTo>
                  <a:pt x="78" y="448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7"/>
                  <a:pt x="78" y="7"/>
                  <a:pt x="169" y="0"/>
                </a:cubicBezTo>
                <a:cubicBezTo>
                  <a:pt x="266" y="0"/>
                  <a:pt x="337" y="104"/>
                  <a:pt x="324" y="201"/>
                </a:cubicBezTo>
                <a:cubicBezTo>
                  <a:pt x="311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63" name="Google Shape;3263;p36"/>
          <p:cNvSpPr/>
          <p:nvPr/>
        </p:nvSpPr>
        <p:spPr>
          <a:xfrm rot="10800000" flipH="1">
            <a:off x="11815559" y="5942280"/>
            <a:ext cx="46611" cy="53333"/>
          </a:xfrm>
          <a:custGeom>
            <a:avLst/>
            <a:gdLst/>
            <a:ahLst/>
            <a:cxnLst/>
            <a:rect l="l" t="t" r="r" b="b"/>
            <a:pathLst>
              <a:path w="319" h="365" extrusionOk="0">
                <a:moveTo>
                  <a:pt x="221" y="364"/>
                </a:moveTo>
                <a:cubicBezTo>
                  <a:pt x="189" y="293"/>
                  <a:pt x="105" y="254"/>
                  <a:pt x="53" y="189"/>
                </a:cubicBezTo>
                <a:cubicBezTo>
                  <a:pt x="1" y="131"/>
                  <a:pt x="14" y="1"/>
                  <a:pt x="98" y="1"/>
                </a:cubicBezTo>
                <a:cubicBezTo>
                  <a:pt x="124" y="1"/>
                  <a:pt x="144" y="14"/>
                  <a:pt x="163" y="33"/>
                </a:cubicBezTo>
                <a:cubicBezTo>
                  <a:pt x="260" y="98"/>
                  <a:pt x="312" y="208"/>
                  <a:pt x="319" y="32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64" name="Google Shape;3264;p36"/>
          <p:cNvSpPr/>
          <p:nvPr/>
        </p:nvSpPr>
        <p:spPr>
          <a:xfrm rot="10800000" flipH="1">
            <a:off x="11816582" y="6097752"/>
            <a:ext cx="56985" cy="64585"/>
          </a:xfrm>
          <a:custGeom>
            <a:avLst/>
            <a:gdLst/>
            <a:ahLst/>
            <a:cxnLst/>
            <a:rect l="l" t="t" r="r" b="b"/>
            <a:pathLst>
              <a:path w="390" h="442" extrusionOk="0">
                <a:moveTo>
                  <a:pt x="175" y="442"/>
                </a:moveTo>
                <a:cubicBezTo>
                  <a:pt x="117" y="357"/>
                  <a:pt x="59" y="273"/>
                  <a:pt x="0" y="189"/>
                </a:cubicBezTo>
                <a:cubicBezTo>
                  <a:pt x="20" y="72"/>
                  <a:pt x="169" y="1"/>
                  <a:pt x="273" y="59"/>
                </a:cubicBezTo>
                <a:cubicBezTo>
                  <a:pt x="370" y="117"/>
                  <a:pt x="389" y="279"/>
                  <a:pt x="299" y="35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65" name="Google Shape;3265;p36"/>
          <p:cNvSpPr/>
          <p:nvPr/>
        </p:nvSpPr>
        <p:spPr>
          <a:xfrm rot="10800000" flipH="1">
            <a:off x="11531358" y="6203834"/>
            <a:ext cx="48511" cy="53188"/>
          </a:xfrm>
          <a:custGeom>
            <a:avLst/>
            <a:gdLst/>
            <a:ahLst/>
            <a:cxnLst/>
            <a:rect l="l" t="t" r="r" b="b"/>
            <a:pathLst>
              <a:path w="332" h="364" extrusionOk="0">
                <a:moveTo>
                  <a:pt x="0" y="318"/>
                </a:moveTo>
                <a:cubicBezTo>
                  <a:pt x="26" y="234"/>
                  <a:pt x="46" y="143"/>
                  <a:pt x="65" y="52"/>
                </a:cubicBezTo>
                <a:cubicBezTo>
                  <a:pt x="156" y="0"/>
                  <a:pt x="286" y="59"/>
                  <a:pt x="312" y="156"/>
                </a:cubicBezTo>
                <a:cubicBezTo>
                  <a:pt x="331" y="253"/>
                  <a:pt x="234" y="363"/>
                  <a:pt x="130" y="35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66" name="Google Shape;3266;p36"/>
          <p:cNvSpPr/>
          <p:nvPr/>
        </p:nvSpPr>
        <p:spPr>
          <a:xfrm rot="10800000" flipH="1">
            <a:off x="11563644" y="4783934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46"/>
                </a:moveTo>
                <a:cubicBezTo>
                  <a:pt x="280" y="33"/>
                  <a:pt x="183" y="27"/>
                  <a:pt x="85" y="14"/>
                </a:cubicBezTo>
                <a:cubicBezTo>
                  <a:pt x="1" y="143"/>
                  <a:pt x="150" y="319"/>
                  <a:pt x="299" y="344"/>
                </a:cubicBezTo>
                <a:cubicBezTo>
                  <a:pt x="410" y="364"/>
                  <a:pt x="533" y="338"/>
                  <a:pt x="585" y="241"/>
                </a:cubicBezTo>
                <a:cubicBezTo>
                  <a:pt x="630" y="143"/>
                  <a:pt x="533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67" name="Google Shape;3267;p36"/>
          <p:cNvSpPr/>
          <p:nvPr/>
        </p:nvSpPr>
        <p:spPr>
          <a:xfrm rot="10800000" flipH="1">
            <a:off x="12014958" y="4855973"/>
            <a:ext cx="72181" cy="60785"/>
          </a:xfrm>
          <a:custGeom>
            <a:avLst/>
            <a:gdLst/>
            <a:ahLst/>
            <a:cxnLst/>
            <a:rect l="l" t="t" r="r" b="b"/>
            <a:pathLst>
              <a:path w="494" h="416" extrusionOk="0">
                <a:moveTo>
                  <a:pt x="85" y="0"/>
                </a:moveTo>
                <a:cubicBezTo>
                  <a:pt x="59" y="110"/>
                  <a:pt x="26" y="227"/>
                  <a:pt x="0" y="344"/>
                </a:cubicBezTo>
                <a:cubicBezTo>
                  <a:pt x="91" y="376"/>
                  <a:pt x="188" y="415"/>
                  <a:pt x="279" y="402"/>
                </a:cubicBezTo>
                <a:cubicBezTo>
                  <a:pt x="376" y="396"/>
                  <a:pt x="474" y="324"/>
                  <a:pt x="487" y="227"/>
                </a:cubicBezTo>
                <a:cubicBezTo>
                  <a:pt x="493" y="130"/>
                  <a:pt x="376" y="39"/>
                  <a:pt x="299" y="9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122308116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1">
  <p:cSld name="Title only 11">
    <p:spTree>
      <p:nvGrpSpPr>
        <p:cNvPr id="1" name="Shape 32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269" name="Google Shape;3269;p37"/>
          <p:cNvGrpSpPr/>
          <p:nvPr/>
        </p:nvGrpSpPr>
        <p:grpSpPr>
          <a:xfrm rot="-10604290" flipH="1">
            <a:off x="-3093549" y="-3710307"/>
            <a:ext cx="17502949" cy="6405632"/>
            <a:chOff x="-1468125" y="3375299"/>
            <a:chExt cx="13126948" cy="4804128"/>
          </a:xfrm>
        </p:grpSpPr>
        <p:grpSp>
          <p:nvGrpSpPr>
            <p:cNvPr id="3270" name="Google Shape;3270;p37"/>
            <p:cNvGrpSpPr/>
            <p:nvPr/>
          </p:nvGrpSpPr>
          <p:grpSpPr>
            <a:xfrm>
              <a:off x="-1468125" y="3375299"/>
              <a:ext cx="13126601" cy="2410835"/>
              <a:chOff x="2617050" y="4134125"/>
              <a:chExt cx="6970000" cy="1332100"/>
            </a:xfrm>
          </p:grpSpPr>
          <p:sp>
            <p:nvSpPr>
              <p:cNvPr id="3271" name="Google Shape;3271;p37"/>
              <p:cNvSpPr/>
              <p:nvPr/>
            </p:nvSpPr>
            <p:spPr>
              <a:xfrm>
                <a:off x="2617050" y="4329925"/>
                <a:ext cx="6970000" cy="1136300"/>
              </a:xfrm>
              <a:custGeom>
                <a:avLst/>
                <a:gdLst/>
                <a:ahLst/>
                <a:cxnLst/>
                <a:rect l="l" t="t" r="r" b="b"/>
                <a:pathLst>
                  <a:path w="278800" h="45452" extrusionOk="0">
                    <a:moveTo>
                      <a:pt x="165875" y="0"/>
                    </a:moveTo>
                    <a:cubicBezTo>
                      <a:pt x="154970" y="0"/>
                      <a:pt x="146990" y="3265"/>
                      <a:pt x="139400" y="6905"/>
                    </a:cubicBezTo>
                    <a:cubicBezTo>
                      <a:pt x="129595" y="11604"/>
                      <a:pt x="118244" y="18055"/>
                      <a:pt x="102202" y="18055"/>
                    </a:cubicBezTo>
                    <a:cubicBezTo>
                      <a:pt x="92574" y="18055"/>
                      <a:pt x="81257" y="15732"/>
                      <a:pt x="67570" y="9311"/>
                    </a:cubicBezTo>
                    <a:cubicBezTo>
                      <a:pt x="52912" y="2430"/>
                      <a:pt x="39134" y="371"/>
                      <a:pt x="27892" y="371"/>
                    </a:cubicBezTo>
                    <a:cubicBezTo>
                      <a:pt x="11127" y="371"/>
                      <a:pt x="1" y="4950"/>
                      <a:pt x="1" y="4950"/>
                    </a:cubicBezTo>
                    <a:lnTo>
                      <a:pt x="1" y="45452"/>
                    </a:lnTo>
                    <a:lnTo>
                      <a:pt x="278799" y="45452"/>
                    </a:lnTo>
                    <a:lnTo>
                      <a:pt x="278799" y="8910"/>
                    </a:lnTo>
                    <a:cubicBezTo>
                      <a:pt x="278799" y="8910"/>
                      <a:pt x="261746" y="18308"/>
                      <a:pt x="239090" y="18308"/>
                    </a:cubicBezTo>
                    <a:cubicBezTo>
                      <a:pt x="229133" y="18308"/>
                      <a:pt x="218093" y="16493"/>
                      <a:pt x="206944" y="11266"/>
                    </a:cubicBezTo>
                    <a:cubicBezTo>
                      <a:pt x="189184" y="2935"/>
                      <a:pt x="176215" y="0"/>
                      <a:pt x="16587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72" name="Google Shape;3272;p37"/>
              <p:cNvSpPr/>
              <p:nvPr/>
            </p:nvSpPr>
            <p:spPr>
              <a:xfrm>
                <a:off x="2617050" y="4134125"/>
                <a:ext cx="6970000" cy="1332100"/>
              </a:xfrm>
              <a:custGeom>
                <a:avLst/>
                <a:gdLst/>
                <a:ahLst/>
                <a:cxnLst/>
                <a:rect l="l" t="t" r="r" b="b"/>
                <a:pathLst>
                  <a:path w="278800" h="53284" fill="none" extrusionOk="0">
                    <a:moveTo>
                      <a:pt x="1" y="12782"/>
                    </a:moveTo>
                    <a:cubicBezTo>
                      <a:pt x="1" y="12782"/>
                      <a:pt x="31054" y="0"/>
                      <a:pt x="67570" y="17143"/>
                    </a:cubicBezTo>
                    <a:cubicBezTo>
                      <a:pt x="104061" y="34261"/>
                      <a:pt x="123711" y="22256"/>
                      <a:pt x="139400" y="14737"/>
                    </a:cubicBezTo>
                    <a:cubicBezTo>
                      <a:pt x="154187" y="7645"/>
                      <a:pt x="170453" y="1980"/>
                      <a:pt x="206944" y="19098"/>
                    </a:cubicBezTo>
                    <a:cubicBezTo>
                      <a:pt x="243461" y="36216"/>
                      <a:pt x="278799" y="16742"/>
                      <a:pt x="278799" y="16742"/>
                    </a:cubicBezTo>
                    <a:lnTo>
                      <a:pt x="278799" y="53284"/>
                    </a:lnTo>
                    <a:lnTo>
                      <a:pt x="1" y="53284"/>
                    </a:lnTo>
                    <a:close/>
                  </a:path>
                </a:pathLst>
              </a:custGeom>
              <a:solidFill>
                <a:srgbClr val="C6E6E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273" name="Google Shape;3273;p37"/>
            <p:cNvGrpSpPr/>
            <p:nvPr/>
          </p:nvGrpSpPr>
          <p:grpSpPr>
            <a:xfrm>
              <a:off x="-1468125" y="4155762"/>
              <a:ext cx="13126948" cy="4023665"/>
              <a:chOff x="-264980" y="1186612"/>
              <a:chExt cx="8529531" cy="4611650"/>
            </a:xfrm>
          </p:grpSpPr>
          <p:sp>
            <p:nvSpPr>
              <p:cNvPr id="3274" name="Google Shape;3274;p37"/>
              <p:cNvSpPr/>
              <p:nvPr/>
            </p:nvSpPr>
            <p:spPr>
              <a:xfrm>
                <a:off x="-264980" y="1981153"/>
                <a:ext cx="8529531" cy="3569525"/>
              </a:xfrm>
              <a:custGeom>
                <a:avLst/>
                <a:gdLst/>
                <a:ahLst/>
                <a:cxnLst/>
                <a:rect l="l" t="t" r="r" b="b"/>
                <a:pathLst>
                  <a:path w="285579" h="142781" extrusionOk="0">
                    <a:moveTo>
                      <a:pt x="0" y="142780"/>
                    </a:moveTo>
                    <a:lnTo>
                      <a:pt x="285579" y="142780"/>
                    </a:lnTo>
                    <a:lnTo>
                      <a:pt x="28557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75" name="Google Shape;3275;p37"/>
              <p:cNvSpPr/>
              <p:nvPr/>
            </p:nvSpPr>
            <p:spPr>
              <a:xfrm>
                <a:off x="-132621" y="1186612"/>
                <a:ext cx="7847125" cy="4611650"/>
              </a:xfrm>
              <a:custGeom>
                <a:avLst/>
                <a:gdLst/>
                <a:ahLst/>
                <a:cxnLst/>
                <a:rect l="l" t="t" r="r" b="b"/>
                <a:pathLst>
                  <a:path w="313885" h="184466" extrusionOk="0">
                    <a:moveTo>
                      <a:pt x="186903" y="32588"/>
                    </a:moveTo>
                    <a:cubicBezTo>
                      <a:pt x="185661" y="32588"/>
                      <a:pt x="184432" y="32845"/>
                      <a:pt x="183424" y="33328"/>
                    </a:cubicBezTo>
                    <a:cubicBezTo>
                      <a:pt x="182824" y="33619"/>
                      <a:pt x="182224" y="34064"/>
                      <a:pt x="182070" y="34716"/>
                    </a:cubicBezTo>
                    <a:cubicBezTo>
                      <a:pt x="181847" y="35607"/>
                      <a:pt x="182601" y="36463"/>
                      <a:pt x="183458" y="36823"/>
                    </a:cubicBezTo>
                    <a:cubicBezTo>
                      <a:pt x="184093" y="37098"/>
                      <a:pt x="184787" y="37177"/>
                      <a:pt x="185487" y="37177"/>
                    </a:cubicBezTo>
                    <a:cubicBezTo>
                      <a:pt x="185921" y="37177"/>
                      <a:pt x="186356" y="37147"/>
                      <a:pt x="186782" y="37114"/>
                    </a:cubicBezTo>
                    <a:cubicBezTo>
                      <a:pt x="188495" y="36994"/>
                      <a:pt x="190192" y="36892"/>
                      <a:pt x="191888" y="36772"/>
                    </a:cubicBezTo>
                    <a:cubicBezTo>
                      <a:pt x="192111" y="36755"/>
                      <a:pt x="192316" y="36737"/>
                      <a:pt x="192488" y="36617"/>
                    </a:cubicBezTo>
                    <a:cubicBezTo>
                      <a:pt x="192933" y="36309"/>
                      <a:pt x="192762" y="35624"/>
                      <a:pt x="192471" y="35178"/>
                    </a:cubicBezTo>
                    <a:cubicBezTo>
                      <a:pt x="191343" y="33393"/>
                      <a:pt x="189103" y="32588"/>
                      <a:pt x="186903" y="32588"/>
                    </a:cubicBezTo>
                    <a:close/>
                    <a:moveTo>
                      <a:pt x="165701" y="35269"/>
                    </a:moveTo>
                    <a:cubicBezTo>
                      <a:pt x="165577" y="35269"/>
                      <a:pt x="165453" y="35278"/>
                      <a:pt x="165330" y="35298"/>
                    </a:cubicBezTo>
                    <a:cubicBezTo>
                      <a:pt x="164713" y="35401"/>
                      <a:pt x="164113" y="35915"/>
                      <a:pt x="164147" y="36549"/>
                    </a:cubicBezTo>
                    <a:cubicBezTo>
                      <a:pt x="164199" y="37251"/>
                      <a:pt x="164970" y="37646"/>
                      <a:pt x="165655" y="37834"/>
                    </a:cubicBezTo>
                    <a:cubicBezTo>
                      <a:pt x="166384" y="38032"/>
                      <a:pt x="167089" y="38113"/>
                      <a:pt x="167786" y="38113"/>
                    </a:cubicBezTo>
                    <a:cubicBezTo>
                      <a:pt x="168958" y="38113"/>
                      <a:pt x="170107" y="37884"/>
                      <a:pt x="171310" y="37594"/>
                    </a:cubicBezTo>
                    <a:cubicBezTo>
                      <a:pt x="172029" y="37423"/>
                      <a:pt x="174394" y="37080"/>
                      <a:pt x="173383" y="36103"/>
                    </a:cubicBezTo>
                    <a:cubicBezTo>
                      <a:pt x="173209" y="35938"/>
                      <a:pt x="172847" y="35891"/>
                      <a:pt x="172452" y="35891"/>
                    </a:cubicBezTo>
                    <a:cubicBezTo>
                      <a:pt x="171948" y="35891"/>
                      <a:pt x="171392" y="35966"/>
                      <a:pt x="171104" y="35966"/>
                    </a:cubicBezTo>
                    <a:cubicBezTo>
                      <a:pt x="171031" y="35967"/>
                      <a:pt x="170958" y="35968"/>
                      <a:pt x="170885" y="35968"/>
                    </a:cubicBezTo>
                    <a:cubicBezTo>
                      <a:pt x="169639" y="35968"/>
                      <a:pt x="168394" y="35828"/>
                      <a:pt x="167180" y="35521"/>
                    </a:cubicBezTo>
                    <a:cubicBezTo>
                      <a:pt x="166700" y="35411"/>
                      <a:pt x="166199" y="35269"/>
                      <a:pt x="165701" y="35269"/>
                    </a:cubicBezTo>
                    <a:close/>
                    <a:moveTo>
                      <a:pt x="313713" y="38948"/>
                    </a:moveTo>
                    <a:cubicBezTo>
                      <a:pt x="313713" y="38948"/>
                      <a:pt x="313713" y="38948"/>
                      <a:pt x="313713" y="38948"/>
                    </a:cubicBezTo>
                    <a:cubicBezTo>
                      <a:pt x="313713" y="38948"/>
                      <a:pt x="313713" y="38948"/>
                      <a:pt x="313713" y="38948"/>
                    </a:cubicBezTo>
                    <a:close/>
                    <a:moveTo>
                      <a:pt x="241084" y="36326"/>
                    </a:moveTo>
                    <a:cubicBezTo>
                      <a:pt x="239935" y="36326"/>
                      <a:pt x="240277" y="38504"/>
                      <a:pt x="240550" y="39085"/>
                    </a:cubicBezTo>
                    <a:cubicBezTo>
                      <a:pt x="240635" y="39256"/>
                      <a:pt x="240772" y="39462"/>
                      <a:pt x="240978" y="39496"/>
                    </a:cubicBezTo>
                    <a:cubicBezTo>
                      <a:pt x="240997" y="39499"/>
                      <a:pt x="241016" y="39500"/>
                      <a:pt x="241035" y="39500"/>
                    </a:cubicBezTo>
                    <a:cubicBezTo>
                      <a:pt x="241250" y="39500"/>
                      <a:pt x="241434" y="39327"/>
                      <a:pt x="241561" y="39153"/>
                    </a:cubicBezTo>
                    <a:cubicBezTo>
                      <a:pt x="242023" y="38519"/>
                      <a:pt x="242109" y="37628"/>
                      <a:pt x="241800" y="36909"/>
                    </a:cubicBezTo>
                    <a:cubicBezTo>
                      <a:pt x="241663" y="36617"/>
                      <a:pt x="241423" y="36326"/>
                      <a:pt x="241098" y="36326"/>
                    </a:cubicBezTo>
                    <a:cubicBezTo>
                      <a:pt x="241093" y="36326"/>
                      <a:pt x="241089" y="36326"/>
                      <a:pt x="241084" y="36326"/>
                    </a:cubicBezTo>
                    <a:close/>
                    <a:moveTo>
                      <a:pt x="245592" y="36203"/>
                    </a:moveTo>
                    <a:cubicBezTo>
                      <a:pt x="242312" y="36203"/>
                      <a:pt x="242535" y="42279"/>
                      <a:pt x="242983" y="44054"/>
                    </a:cubicBezTo>
                    <a:cubicBezTo>
                      <a:pt x="243120" y="44551"/>
                      <a:pt x="243360" y="45099"/>
                      <a:pt x="243891" y="45305"/>
                    </a:cubicBezTo>
                    <a:cubicBezTo>
                      <a:pt x="244007" y="45344"/>
                      <a:pt x="244125" y="45362"/>
                      <a:pt x="244243" y="45362"/>
                    </a:cubicBezTo>
                    <a:cubicBezTo>
                      <a:pt x="244785" y="45362"/>
                      <a:pt x="245330" y="44982"/>
                      <a:pt x="245724" y="44602"/>
                    </a:cubicBezTo>
                    <a:cubicBezTo>
                      <a:pt x="246667" y="43677"/>
                      <a:pt x="247420" y="42597"/>
                      <a:pt x="247917" y="41432"/>
                    </a:cubicBezTo>
                    <a:cubicBezTo>
                      <a:pt x="248329" y="40438"/>
                      <a:pt x="248586" y="39342"/>
                      <a:pt x="248294" y="38314"/>
                    </a:cubicBezTo>
                    <a:cubicBezTo>
                      <a:pt x="248003" y="37286"/>
                      <a:pt x="247095" y="36360"/>
                      <a:pt x="245930" y="36223"/>
                    </a:cubicBezTo>
                    <a:cubicBezTo>
                      <a:pt x="245813" y="36210"/>
                      <a:pt x="245700" y="36203"/>
                      <a:pt x="245592" y="36203"/>
                    </a:cubicBezTo>
                    <a:close/>
                    <a:moveTo>
                      <a:pt x="119637" y="55954"/>
                    </a:moveTo>
                    <a:cubicBezTo>
                      <a:pt x="118727" y="55954"/>
                      <a:pt x="117589" y="56186"/>
                      <a:pt x="117045" y="56253"/>
                    </a:cubicBezTo>
                    <a:cubicBezTo>
                      <a:pt x="116121" y="56363"/>
                      <a:pt x="115185" y="56437"/>
                      <a:pt x="114247" y="56437"/>
                    </a:cubicBezTo>
                    <a:cubicBezTo>
                      <a:pt x="113569" y="56437"/>
                      <a:pt x="112889" y="56398"/>
                      <a:pt x="112213" y="56305"/>
                    </a:cubicBezTo>
                    <a:cubicBezTo>
                      <a:pt x="111410" y="56200"/>
                      <a:pt x="110598" y="56003"/>
                      <a:pt x="109790" y="56003"/>
                    </a:cubicBezTo>
                    <a:cubicBezTo>
                      <a:pt x="109546" y="56003"/>
                      <a:pt x="109303" y="56021"/>
                      <a:pt x="109060" y="56065"/>
                    </a:cubicBezTo>
                    <a:cubicBezTo>
                      <a:pt x="107998" y="56236"/>
                      <a:pt x="106953" y="57042"/>
                      <a:pt x="106953" y="58104"/>
                    </a:cubicBezTo>
                    <a:cubicBezTo>
                      <a:pt x="106953" y="58875"/>
                      <a:pt x="107518" y="59577"/>
                      <a:pt x="108204" y="59937"/>
                    </a:cubicBezTo>
                    <a:cubicBezTo>
                      <a:pt x="108889" y="60280"/>
                      <a:pt x="109694" y="60366"/>
                      <a:pt x="110465" y="60383"/>
                    </a:cubicBezTo>
                    <a:cubicBezTo>
                      <a:pt x="110665" y="60390"/>
                      <a:pt x="110864" y="60393"/>
                      <a:pt x="111063" y="60393"/>
                    </a:cubicBezTo>
                    <a:cubicBezTo>
                      <a:pt x="113370" y="60393"/>
                      <a:pt x="115605" y="59942"/>
                      <a:pt x="117782" y="59200"/>
                    </a:cubicBezTo>
                    <a:cubicBezTo>
                      <a:pt x="118553" y="58926"/>
                      <a:pt x="119684" y="58652"/>
                      <a:pt x="120232" y="58001"/>
                    </a:cubicBezTo>
                    <a:cubicBezTo>
                      <a:pt x="121616" y="56346"/>
                      <a:pt x="120818" y="55954"/>
                      <a:pt x="119637" y="55954"/>
                    </a:cubicBezTo>
                    <a:close/>
                    <a:moveTo>
                      <a:pt x="91544" y="65004"/>
                    </a:moveTo>
                    <a:cubicBezTo>
                      <a:pt x="91762" y="65004"/>
                      <a:pt x="91982" y="65092"/>
                      <a:pt x="92183" y="65180"/>
                    </a:cubicBezTo>
                    <a:lnTo>
                      <a:pt x="100733" y="68813"/>
                    </a:lnTo>
                    <a:cubicBezTo>
                      <a:pt x="101281" y="69036"/>
                      <a:pt x="101881" y="69310"/>
                      <a:pt x="102087" y="69875"/>
                    </a:cubicBezTo>
                    <a:cubicBezTo>
                      <a:pt x="102309" y="70406"/>
                      <a:pt x="102070" y="71023"/>
                      <a:pt x="101658" y="71434"/>
                    </a:cubicBezTo>
                    <a:cubicBezTo>
                      <a:pt x="101247" y="71828"/>
                      <a:pt x="100699" y="72051"/>
                      <a:pt x="100168" y="72240"/>
                    </a:cubicBezTo>
                    <a:cubicBezTo>
                      <a:pt x="99100" y="72596"/>
                      <a:pt x="97958" y="72863"/>
                      <a:pt x="96839" y="72863"/>
                    </a:cubicBezTo>
                    <a:cubicBezTo>
                      <a:pt x="96180" y="72863"/>
                      <a:pt x="95530" y="72770"/>
                      <a:pt x="94907" y="72548"/>
                    </a:cubicBezTo>
                    <a:cubicBezTo>
                      <a:pt x="93417" y="72017"/>
                      <a:pt x="91875" y="70818"/>
                      <a:pt x="91361" y="69275"/>
                    </a:cubicBezTo>
                    <a:cubicBezTo>
                      <a:pt x="91121" y="68539"/>
                      <a:pt x="90504" y="65352"/>
                      <a:pt x="91309" y="65043"/>
                    </a:cubicBezTo>
                    <a:cubicBezTo>
                      <a:pt x="91387" y="65016"/>
                      <a:pt x="91465" y="65004"/>
                      <a:pt x="91544" y="65004"/>
                    </a:cubicBezTo>
                    <a:close/>
                    <a:moveTo>
                      <a:pt x="107475" y="69269"/>
                    </a:moveTo>
                    <a:cubicBezTo>
                      <a:pt x="107772" y="69269"/>
                      <a:pt x="108062" y="69293"/>
                      <a:pt x="108341" y="69344"/>
                    </a:cubicBezTo>
                    <a:cubicBezTo>
                      <a:pt x="108820" y="69430"/>
                      <a:pt x="109369" y="69652"/>
                      <a:pt x="109472" y="70132"/>
                    </a:cubicBezTo>
                    <a:cubicBezTo>
                      <a:pt x="109574" y="70629"/>
                      <a:pt x="109146" y="71075"/>
                      <a:pt x="108735" y="71383"/>
                    </a:cubicBezTo>
                    <a:cubicBezTo>
                      <a:pt x="107827" y="72085"/>
                      <a:pt x="106867" y="72719"/>
                      <a:pt x="105873" y="73268"/>
                    </a:cubicBezTo>
                    <a:cubicBezTo>
                      <a:pt x="105359" y="73542"/>
                      <a:pt x="104811" y="73816"/>
                      <a:pt x="104228" y="73850"/>
                    </a:cubicBezTo>
                    <a:cubicBezTo>
                      <a:pt x="104178" y="73853"/>
                      <a:pt x="104130" y="73854"/>
                      <a:pt x="104082" y="73854"/>
                    </a:cubicBezTo>
                    <a:cubicBezTo>
                      <a:pt x="102354" y="73854"/>
                      <a:pt x="102555" y="72058"/>
                      <a:pt x="103372" y="71057"/>
                    </a:cubicBezTo>
                    <a:cubicBezTo>
                      <a:pt x="104303" y="69912"/>
                      <a:pt x="105964" y="69269"/>
                      <a:pt x="107475" y="69269"/>
                    </a:cubicBezTo>
                    <a:close/>
                    <a:moveTo>
                      <a:pt x="194964" y="0"/>
                    </a:moveTo>
                    <a:cubicBezTo>
                      <a:pt x="176009" y="0"/>
                      <a:pt x="157059" y="5766"/>
                      <a:pt x="141838" y="17050"/>
                    </a:cubicBezTo>
                    <a:cubicBezTo>
                      <a:pt x="137401" y="20340"/>
                      <a:pt x="133237" y="24109"/>
                      <a:pt x="128319" y="26697"/>
                    </a:cubicBezTo>
                    <a:cubicBezTo>
                      <a:pt x="126210" y="27806"/>
                      <a:pt x="123759" y="28229"/>
                      <a:pt x="121263" y="28229"/>
                    </a:cubicBezTo>
                    <a:cubicBezTo>
                      <a:pt x="118632" y="28229"/>
                      <a:pt x="115950" y="27758"/>
                      <a:pt x="113567" y="27125"/>
                    </a:cubicBezTo>
                    <a:cubicBezTo>
                      <a:pt x="113009" y="26979"/>
                      <a:pt x="112398" y="26828"/>
                      <a:pt x="111827" y="26828"/>
                    </a:cubicBezTo>
                    <a:cubicBezTo>
                      <a:pt x="111327" y="26828"/>
                      <a:pt x="110858" y="26943"/>
                      <a:pt x="110483" y="27279"/>
                    </a:cubicBezTo>
                    <a:cubicBezTo>
                      <a:pt x="109489" y="28205"/>
                      <a:pt x="110123" y="29901"/>
                      <a:pt x="111048" y="30912"/>
                    </a:cubicBezTo>
                    <a:cubicBezTo>
                      <a:pt x="111956" y="31923"/>
                      <a:pt x="113173" y="32899"/>
                      <a:pt x="113207" y="34270"/>
                    </a:cubicBezTo>
                    <a:cubicBezTo>
                      <a:pt x="113258" y="35692"/>
                      <a:pt x="111888" y="36840"/>
                      <a:pt x="110465" y="37012"/>
                    </a:cubicBezTo>
                    <a:cubicBezTo>
                      <a:pt x="110318" y="37028"/>
                      <a:pt x="110172" y="37035"/>
                      <a:pt x="110025" y="37035"/>
                    </a:cubicBezTo>
                    <a:cubicBezTo>
                      <a:pt x="108772" y="37035"/>
                      <a:pt x="107545" y="36472"/>
                      <a:pt x="106456" y="35812"/>
                    </a:cubicBezTo>
                    <a:cubicBezTo>
                      <a:pt x="102772" y="33550"/>
                      <a:pt x="99979" y="29884"/>
                      <a:pt x="98780" y="25720"/>
                    </a:cubicBezTo>
                    <a:cubicBezTo>
                      <a:pt x="97426" y="21025"/>
                      <a:pt x="97717" y="15234"/>
                      <a:pt x="93794" y="12338"/>
                    </a:cubicBezTo>
                    <a:cubicBezTo>
                      <a:pt x="92425" y="11330"/>
                      <a:pt x="90755" y="10892"/>
                      <a:pt x="89054" y="10892"/>
                    </a:cubicBezTo>
                    <a:cubicBezTo>
                      <a:pt x="87689" y="10892"/>
                      <a:pt x="86304" y="11174"/>
                      <a:pt x="85038" y="11670"/>
                    </a:cubicBezTo>
                    <a:cubicBezTo>
                      <a:pt x="82194" y="12784"/>
                      <a:pt x="79966" y="15268"/>
                      <a:pt x="77653" y="17256"/>
                    </a:cubicBezTo>
                    <a:cubicBezTo>
                      <a:pt x="82862" y="18232"/>
                      <a:pt x="87026" y="22105"/>
                      <a:pt x="90435" y="26148"/>
                    </a:cubicBezTo>
                    <a:cubicBezTo>
                      <a:pt x="94770" y="31289"/>
                      <a:pt x="98711" y="37320"/>
                      <a:pt x="105308" y="39736"/>
                    </a:cubicBezTo>
                    <a:cubicBezTo>
                      <a:pt x="108011" y="40726"/>
                      <a:pt x="110831" y="41161"/>
                      <a:pt x="113678" y="41161"/>
                    </a:cubicBezTo>
                    <a:cubicBezTo>
                      <a:pt x="119404" y="41161"/>
                      <a:pt x="125237" y="39404"/>
                      <a:pt x="130444" y="36874"/>
                    </a:cubicBezTo>
                    <a:cubicBezTo>
                      <a:pt x="138257" y="33105"/>
                      <a:pt x="145163" y="27708"/>
                      <a:pt x="152787" y="23578"/>
                    </a:cubicBezTo>
                    <a:cubicBezTo>
                      <a:pt x="161671" y="18754"/>
                      <a:pt x="171739" y="15691"/>
                      <a:pt x="181795" y="15691"/>
                    </a:cubicBezTo>
                    <a:cubicBezTo>
                      <a:pt x="184598" y="15691"/>
                      <a:pt x="187400" y="15929"/>
                      <a:pt x="190175" y="16433"/>
                    </a:cubicBezTo>
                    <a:cubicBezTo>
                      <a:pt x="202888" y="18729"/>
                      <a:pt x="214797" y="27262"/>
                      <a:pt x="219269" y="39393"/>
                    </a:cubicBezTo>
                    <a:cubicBezTo>
                      <a:pt x="222490" y="48097"/>
                      <a:pt x="221736" y="57693"/>
                      <a:pt x="222627" y="66945"/>
                    </a:cubicBezTo>
                    <a:cubicBezTo>
                      <a:pt x="223518" y="76198"/>
                      <a:pt x="226808" y="86238"/>
                      <a:pt x="234981" y="90659"/>
                    </a:cubicBezTo>
                    <a:cubicBezTo>
                      <a:pt x="238802" y="92570"/>
                      <a:pt x="242921" y="93393"/>
                      <a:pt x="247073" y="93393"/>
                    </a:cubicBezTo>
                    <a:cubicBezTo>
                      <a:pt x="252715" y="93393"/>
                      <a:pt x="258417" y="91873"/>
                      <a:pt x="263510" y="89494"/>
                    </a:cubicBezTo>
                    <a:cubicBezTo>
                      <a:pt x="267982" y="87404"/>
                      <a:pt x="272214" y="84594"/>
                      <a:pt x="275812" y="81184"/>
                    </a:cubicBezTo>
                    <a:cubicBezTo>
                      <a:pt x="276960" y="80087"/>
                      <a:pt x="279873" y="77688"/>
                      <a:pt x="279188" y="75769"/>
                    </a:cubicBezTo>
                    <a:cubicBezTo>
                      <a:pt x="278840" y="74816"/>
                      <a:pt x="278303" y="74518"/>
                      <a:pt x="277680" y="74518"/>
                    </a:cubicBezTo>
                    <a:cubicBezTo>
                      <a:pt x="276647" y="74518"/>
                      <a:pt x="275379" y="75336"/>
                      <a:pt x="274351" y="75336"/>
                    </a:cubicBezTo>
                    <a:cubicBezTo>
                      <a:pt x="273984" y="75336"/>
                      <a:pt x="273647" y="75231"/>
                      <a:pt x="273362" y="74947"/>
                    </a:cubicBezTo>
                    <a:cubicBezTo>
                      <a:pt x="272608" y="74210"/>
                      <a:pt x="273276" y="72942"/>
                      <a:pt x="273996" y="72171"/>
                    </a:cubicBezTo>
                    <a:cubicBezTo>
                      <a:pt x="283831" y="61839"/>
                      <a:pt x="299852" y="55825"/>
                      <a:pt x="313885" y="55260"/>
                    </a:cubicBezTo>
                    <a:cubicBezTo>
                      <a:pt x="313559" y="53683"/>
                      <a:pt x="313079" y="52004"/>
                      <a:pt x="312720" y="50342"/>
                    </a:cubicBezTo>
                    <a:cubicBezTo>
                      <a:pt x="312463" y="49108"/>
                      <a:pt x="312274" y="47892"/>
                      <a:pt x="312257" y="46727"/>
                    </a:cubicBezTo>
                    <a:cubicBezTo>
                      <a:pt x="312257" y="46042"/>
                      <a:pt x="313180" y="38948"/>
                      <a:pt x="313711" y="38948"/>
                    </a:cubicBezTo>
                    <a:cubicBezTo>
                      <a:pt x="313712" y="38948"/>
                      <a:pt x="313713" y="38948"/>
                      <a:pt x="313713" y="38948"/>
                    </a:cubicBezTo>
                    <a:lnTo>
                      <a:pt x="313713" y="38948"/>
                    </a:lnTo>
                    <a:cubicBezTo>
                      <a:pt x="312991" y="38925"/>
                      <a:pt x="312268" y="38913"/>
                      <a:pt x="311545" y="38913"/>
                    </a:cubicBezTo>
                    <a:cubicBezTo>
                      <a:pt x="302581" y="38913"/>
                      <a:pt x="293613" y="40677"/>
                      <a:pt x="285305" y="44054"/>
                    </a:cubicBezTo>
                    <a:cubicBezTo>
                      <a:pt x="278725" y="46744"/>
                      <a:pt x="272591" y="50428"/>
                      <a:pt x="266063" y="53255"/>
                    </a:cubicBezTo>
                    <a:cubicBezTo>
                      <a:pt x="260682" y="55585"/>
                      <a:pt x="254871" y="57345"/>
                      <a:pt x="249052" y="57345"/>
                    </a:cubicBezTo>
                    <a:cubicBezTo>
                      <a:pt x="247810" y="57345"/>
                      <a:pt x="246568" y="57265"/>
                      <a:pt x="245330" y="57093"/>
                    </a:cubicBezTo>
                    <a:cubicBezTo>
                      <a:pt x="244772" y="57020"/>
                      <a:pt x="244194" y="56927"/>
                      <a:pt x="243630" y="56927"/>
                    </a:cubicBezTo>
                    <a:cubicBezTo>
                      <a:pt x="243139" y="56927"/>
                      <a:pt x="242658" y="56997"/>
                      <a:pt x="242212" y="57213"/>
                    </a:cubicBezTo>
                    <a:cubicBezTo>
                      <a:pt x="239761" y="58412"/>
                      <a:pt x="242623" y="64272"/>
                      <a:pt x="242640" y="66277"/>
                    </a:cubicBezTo>
                    <a:cubicBezTo>
                      <a:pt x="242657" y="68316"/>
                      <a:pt x="241955" y="70475"/>
                      <a:pt x="240310" y="71674"/>
                    </a:cubicBezTo>
                    <a:cubicBezTo>
                      <a:pt x="239441" y="72295"/>
                      <a:pt x="238402" y="72573"/>
                      <a:pt x="237338" y="72573"/>
                    </a:cubicBezTo>
                    <a:cubicBezTo>
                      <a:pt x="235905" y="72573"/>
                      <a:pt x="234428" y="72067"/>
                      <a:pt x="233267" y="71212"/>
                    </a:cubicBezTo>
                    <a:cubicBezTo>
                      <a:pt x="231246" y="69721"/>
                      <a:pt x="230012" y="67408"/>
                      <a:pt x="229087" y="65060"/>
                    </a:cubicBezTo>
                    <a:cubicBezTo>
                      <a:pt x="225694" y="56408"/>
                      <a:pt x="225934" y="46384"/>
                      <a:pt x="229738" y="37903"/>
                    </a:cubicBezTo>
                    <a:cubicBezTo>
                      <a:pt x="230920" y="35264"/>
                      <a:pt x="232959" y="32145"/>
                      <a:pt x="235581" y="30758"/>
                    </a:cubicBezTo>
                    <a:cubicBezTo>
                      <a:pt x="236502" y="30266"/>
                      <a:pt x="237563" y="29990"/>
                      <a:pt x="238607" y="29990"/>
                    </a:cubicBezTo>
                    <a:cubicBezTo>
                      <a:pt x="239601" y="29990"/>
                      <a:pt x="240579" y="30240"/>
                      <a:pt x="241406" y="30792"/>
                    </a:cubicBezTo>
                    <a:cubicBezTo>
                      <a:pt x="242398" y="31470"/>
                      <a:pt x="243279" y="32578"/>
                      <a:pt x="244463" y="32578"/>
                    </a:cubicBezTo>
                    <a:cubicBezTo>
                      <a:pt x="244506" y="32578"/>
                      <a:pt x="244549" y="32577"/>
                      <a:pt x="244593" y="32574"/>
                    </a:cubicBezTo>
                    <a:cubicBezTo>
                      <a:pt x="245416" y="32522"/>
                      <a:pt x="246118" y="31871"/>
                      <a:pt x="246444" y="31100"/>
                    </a:cubicBezTo>
                    <a:cubicBezTo>
                      <a:pt x="246769" y="30346"/>
                      <a:pt x="246804" y="29490"/>
                      <a:pt x="246769" y="28650"/>
                    </a:cubicBezTo>
                    <a:cubicBezTo>
                      <a:pt x="246529" y="22413"/>
                      <a:pt x="243377" y="16862"/>
                      <a:pt x="238870" y="12698"/>
                    </a:cubicBezTo>
                    <a:cubicBezTo>
                      <a:pt x="234878" y="8997"/>
                      <a:pt x="229806" y="6701"/>
                      <a:pt x="224666" y="4936"/>
                    </a:cubicBezTo>
                    <a:cubicBezTo>
                      <a:pt x="215138" y="1633"/>
                      <a:pt x="205050" y="0"/>
                      <a:pt x="194964" y="0"/>
                    </a:cubicBezTo>
                    <a:close/>
                    <a:moveTo>
                      <a:pt x="191845" y="39245"/>
                    </a:moveTo>
                    <a:cubicBezTo>
                      <a:pt x="190976" y="39245"/>
                      <a:pt x="190117" y="39387"/>
                      <a:pt x="189318" y="39736"/>
                    </a:cubicBezTo>
                    <a:cubicBezTo>
                      <a:pt x="187724" y="40438"/>
                      <a:pt x="186473" y="42152"/>
                      <a:pt x="186748" y="43882"/>
                    </a:cubicBezTo>
                    <a:cubicBezTo>
                      <a:pt x="187245" y="47087"/>
                      <a:pt x="191048" y="46607"/>
                      <a:pt x="193019" y="48629"/>
                    </a:cubicBezTo>
                    <a:cubicBezTo>
                      <a:pt x="194201" y="49845"/>
                      <a:pt x="195024" y="51353"/>
                      <a:pt x="195795" y="52861"/>
                    </a:cubicBezTo>
                    <a:cubicBezTo>
                      <a:pt x="196154" y="53563"/>
                      <a:pt x="196531" y="54300"/>
                      <a:pt x="197165" y="54746"/>
                    </a:cubicBezTo>
                    <a:cubicBezTo>
                      <a:pt x="197486" y="54965"/>
                      <a:pt x="197889" y="55093"/>
                      <a:pt x="198275" y="55093"/>
                    </a:cubicBezTo>
                    <a:cubicBezTo>
                      <a:pt x="198674" y="55093"/>
                      <a:pt x="199055" y="54956"/>
                      <a:pt x="199307" y="54643"/>
                    </a:cubicBezTo>
                    <a:cubicBezTo>
                      <a:pt x="199821" y="54026"/>
                      <a:pt x="199564" y="53101"/>
                      <a:pt x="199393" y="52312"/>
                    </a:cubicBezTo>
                    <a:cubicBezTo>
                      <a:pt x="199204" y="51507"/>
                      <a:pt x="199239" y="50462"/>
                      <a:pt x="199993" y="50154"/>
                    </a:cubicBezTo>
                    <a:cubicBezTo>
                      <a:pt x="200122" y="50101"/>
                      <a:pt x="200254" y="50078"/>
                      <a:pt x="200386" y="50078"/>
                    </a:cubicBezTo>
                    <a:cubicBezTo>
                      <a:pt x="200817" y="50078"/>
                      <a:pt x="201254" y="50320"/>
                      <a:pt x="201620" y="50582"/>
                    </a:cubicBezTo>
                    <a:cubicBezTo>
                      <a:pt x="204088" y="52432"/>
                      <a:pt x="205270" y="55928"/>
                      <a:pt x="204585" y="58926"/>
                    </a:cubicBezTo>
                    <a:cubicBezTo>
                      <a:pt x="204208" y="60554"/>
                      <a:pt x="203334" y="62011"/>
                      <a:pt x="202803" y="63587"/>
                    </a:cubicBezTo>
                    <a:cubicBezTo>
                      <a:pt x="202374" y="64838"/>
                      <a:pt x="202169" y="66123"/>
                      <a:pt x="202117" y="67425"/>
                    </a:cubicBezTo>
                    <a:cubicBezTo>
                      <a:pt x="202032" y="69241"/>
                      <a:pt x="202203" y="71075"/>
                      <a:pt x="202408" y="72857"/>
                    </a:cubicBezTo>
                    <a:cubicBezTo>
                      <a:pt x="202717" y="75786"/>
                      <a:pt x="202546" y="78836"/>
                      <a:pt x="202974" y="81715"/>
                    </a:cubicBezTo>
                    <a:cubicBezTo>
                      <a:pt x="203659" y="86358"/>
                      <a:pt x="205081" y="91910"/>
                      <a:pt x="209622" y="94206"/>
                    </a:cubicBezTo>
                    <a:cubicBezTo>
                      <a:pt x="210122" y="94456"/>
                      <a:pt x="210699" y="94658"/>
                      <a:pt x="211246" y="94658"/>
                    </a:cubicBezTo>
                    <a:cubicBezTo>
                      <a:pt x="211561" y="94658"/>
                      <a:pt x="211866" y="94591"/>
                      <a:pt x="212141" y="94429"/>
                    </a:cubicBezTo>
                    <a:cubicBezTo>
                      <a:pt x="213443" y="93658"/>
                      <a:pt x="212963" y="91704"/>
                      <a:pt x="212449" y="90299"/>
                    </a:cubicBezTo>
                    <a:cubicBezTo>
                      <a:pt x="210239" y="84337"/>
                      <a:pt x="210016" y="77860"/>
                      <a:pt x="209828" y="71520"/>
                    </a:cubicBezTo>
                    <a:cubicBezTo>
                      <a:pt x="209639" y="65163"/>
                      <a:pt x="209434" y="58686"/>
                      <a:pt x="207275" y="52724"/>
                    </a:cubicBezTo>
                    <a:cubicBezTo>
                      <a:pt x="205116" y="46744"/>
                      <a:pt x="200609" y="41261"/>
                      <a:pt x="194475" y="39616"/>
                    </a:cubicBezTo>
                    <a:cubicBezTo>
                      <a:pt x="193621" y="39392"/>
                      <a:pt x="192727" y="39245"/>
                      <a:pt x="191845" y="39245"/>
                    </a:cubicBezTo>
                    <a:close/>
                    <a:moveTo>
                      <a:pt x="226066" y="97655"/>
                    </a:moveTo>
                    <a:cubicBezTo>
                      <a:pt x="225971" y="97655"/>
                      <a:pt x="225875" y="97659"/>
                      <a:pt x="225780" y="97667"/>
                    </a:cubicBezTo>
                    <a:cubicBezTo>
                      <a:pt x="224358" y="97787"/>
                      <a:pt x="223107" y="98712"/>
                      <a:pt x="221685" y="98764"/>
                    </a:cubicBezTo>
                    <a:cubicBezTo>
                      <a:pt x="221633" y="98766"/>
                      <a:pt x="221581" y="98767"/>
                      <a:pt x="221530" y="98767"/>
                    </a:cubicBezTo>
                    <a:cubicBezTo>
                      <a:pt x="220388" y="98767"/>
                      <a:pt x="219303" y="98241"/>
                      <a:pt x="218172" y="98061"/>
                    </a:cubicBezTo>
                    <a:cubicBezTo>
                      <a:pt x="217824" y="98001"/>
                      <a:pt x="217516" y="97973"/>
                      <a:pt x="217247" y="97973"/>
                    </a:cubicBezTo>
                    <a:cubicBezTo>
                      <a:pt x="214369" y="97973"/>
                      <a:pt x="215847" y="101179"/>
                      <a:pt x="217555" y="102636"/>
                    </a:cubicBezTo>
                    <a:cubicBezTo>
                      <a:pt x="219434" y="104260"/>
                      <a:pt x="222066" y="105188"/>
                      <a:pt x="224574" y="105188"/>
                    </a:cubicBezTo>
                    <a:cubicBezTo>
                      <a:pt x="224765" y="105188"/>
                      <a:pt x="224956" y="105183"/>
                      <a:pt x="225146" y="105172"/>
                    </a:cubicBezTo>
                    <a:cubicBezTo>
                      <a:pt x="227853" y="105035"/>
                      <a:pt x="230749" y="103236"/>
                      <a:pt x="229566" y="100066"/>
                    </a:cubicBezTo>
                    <a:cubicBezTo>
                      <a:pt x="229035" y="98648"/>
                      <a:pt x="227564" y="97655"/>
                      <a:pt x="226066" y="97655"/>
                    </a:cubicBezTo>
                    <a:close/>
                    <a:moveTo>
                      <a:pt x="174177" y="95468"/>
                    </a:moveTo>
                    <a:cubicBezTo>
                      <a:pt x="174231" y="95468"/>
                      <a:pt x="174287" y="95475"/>
                      <a:pt x="174342" y="95491"/>
                    </a:cubicBezTo>
                    <a:cubicBezTo>
                      <a:pt x="174736" y="95628"/>
                      <a:pt x="174839" y="96142"/>
                      <a:pt x="174856" y="96553"/>
                    </a:cubicBezTo>
                    <a:cubicBezTo>
                      <a:pt x="175096" y="101882"/>
                      <a:pt x="173074" y="107022"/>
                      <a:pt x="172526" y="112283"/>
                    </a:cubicBezTo>
                    <a:cubicBezTo>
                      <a:pt x="172286" y="114613"/>
                      <a:pt x="171909" y="117954"/>
                      <a:pt x="172646" y="120164"/>
                    </a:cubicBezTo>
                    <a:cubicBezTo>
                      <a:pt x="172835" y="120747"/>
                      <a:pt x="172869" y="121535"/>
                      <a:pt x="172338" y="121844"/>
                    </a:cubicBezTo>
                    <a:cubicBezTo>
                      <a:pt x="172221" y="121908"/>
                      <a:pt x="172092" y="121936"/>
                      <a:pt x="171961" y="121936"/>
                    </a:cubicBezTo>
                    <a:cubicBezTo>
                      <a:pt x="171707" y="121936"/>
                      <a:pt x="171444" y="121830"/>
                      <a:pt x="171241" y="121672"/>
                    </a:cubicBezTo>
                    <a:cubicBezTo>
                      <a:pt x="169648" y="120404"/>
                      <a:pt x="169168" y="115692"/>
                      <a:pt x="168979" y="113808"/>
                    </a:cubicBezTo>
                    <a:cubicBezTo>
                      <a:pt x="168928" y="113362"/>
                      <a:pt x="168859" y="112865"/>
                      <a:pt x="168482" y="112608"/>
                    </a:cubicBezTo>
                    <a:cubicBezTo>
                      <a:pt x="168351" y="112524"/>
                      <a:pt x="168204" y="112487"/>
                      <a:pt x="168053" y="112487"/>
                    </a:cubicBezTo>
                    <a:cubicBezTo>
                      <a:pt x="167714" y="112487"/>
                      <a:pt x="167360" y="112678"/>
                      <a:pt x="167146" y="112951"/>
                    </a:cubicBezTo>
                    <a:cubicBezTo>
                      <a:pt x="166746" y="113445"/>
                      <a:pt x="166548" y="114334"/>
                      <a:pt x="166087" y="114334"/>
                    </a:cubicBezTo>
                    <a:cubicBezTo>
                      <a:pt x="165876" y="114334"/>
                      <a:pt x="165610" y="114148"/>
                      <a:pt x="165244" y="113653"/>
                    </a:cubicBezTo>
                    <a:cubicBezTo>
                      <a:pt x="164661" y="112848"/>
                      <a:pt x="164593" y="111700"/>
                      <a:pt x="164799" y="110483"/>
                    </a:cubicBezTo>
                    <a:cubicBezTo>
                      <a:pt x="165175" y="108342"/>
                      <a:pt x="166461" y="105977"/>
                      <a:pt x="167369" y="104778"/>
                    </a:cubicBezTo>
                    <a:cubicBezTo>
                      <a:pt x="168739" y="103013"/>
                      <a:pt x="170333" y="102208"/>
                      <a:pt x="171241" y="99963"/>
                    </a:cubicBezTo>
                    <a:cubicBezTo>
                      <a:pt x="171824" y="98541"/>
                      <a:pt x="172320" y="97033"/>
                      <a:pt x="173383" y="95902"/>
                    </a:cubicBezTo>
                    <a:cubicBezTo>
                      <a:pt x="173600" y="95685"/>
                      <a:pt x="173878" y="95468"/>
                      <a:pt x="174177" y="95468"/>
                    </a:cubicBezTo>
                    <a:close/>
                    <a:moveTo>
                      <a:pt x="130119" y="120018"/>
                    </a:moveTo>
                    <a:cubicBezTo>
                      <a:pt x="129263" y="120018"/>
                      <a:pt x="128338" y="120505"/>
                      <a:pt x="128148" y="121330"/>
                    </a:cubicBezTo>
                    <a:cubicBezTo>
                      <a:pt x="127977" y="122135"/>
                      <a:pt x="128474" y="122923"/>
                      <a:pt x="129090" y="123471"/>
                    </a:cubicBezTo>
                    <a:cubicBezTo>
                      <a:pt x="130307" y="124585"/>
                      <a:pt x="131952" y="125099"/>
                      <a:pt x="133528" y="125579"/>
                    </a:cubicBezTo>
                    <a:cubicBezTo>
                      <a:pt x="133766" y="125658"/>
                      <a:pt x="134021" y="125726"/>
                      <a:pt x="134264" y="125726"/>
                    </a:cubicBezTo>
                    <a:cubicBezTo>
                      <a:pt x="134440" y="125726"/>
                      <a:pt x="134610" y="125690"/>
                      <a:pt x="134762" y="125596"/>
                    </a:cubicBezTo>
                    <a:cubicBezTo>
                      <a:pt x="135088" y="125373"/>
                      <a:pt x="135173" y="124928"/>
                      <a:pt x="135156" y="124534"/>
                    </a:cubicBezTo>
                    <a:cubicBezTo>
                      <a:pt x="135070" y="122495"/>
                      <a:pt x="132243" y="120199"/>
                      <a:pt x="130324" y="120027"/>
                    </a:cubicBezTo>
                    <a:cubicBezTo>
                      <a:pt x="130257" y="120021"/>
                      <a:pt x="130188" y="120018"/>
                      <a:pt x="130119" y="120018"/>
                    </a:cubicBezTo>
                    <a:close/>
                    <a:moveTo>
                      <a:pt x="210840" y="136685"/>
                    </a:moveTo>
                    <a:cubicBezTo>
                      <a:pt x="211675" y="136685"/>
                      <a:pt x="212561" y="136915"/>
                      <a:pt x="213083" y="137247"/>
                    </a:cubicBezTo>
                    <a:cubicBezTo>
                      <a:pt x="214334" y="138035"/>
                      <a:pt x="215328" y="139218"/>
                      <a:pt x="215876" y="140588"/>
                    </a:cubicBezTo>
                    <a:cubicBezTo>
                      <a:pt x="216047" y="141017"/>
                      <a:pt x="216167" y="141565"/>
                      <a:pt x="215859" y="141908"/>
                    </a:cubicBezTo>
                    <a:cubicBezTo>
                      <a:pt x="215678" y="142121"/>
                      <a:pt x="215398" y="142188"/>
                      <a:pt x="215105" y="142188"/>
                    </a:cubicBezTo>
                    <a:cubicBezTo>
                      <a:pt x="214926" y="142188"/>
                      <a:pt x="214743" y="142163"/>
                      <a:pt x="214574" y="142131"/>
                    </a:cubicBezTo>
                    <a:cubicBezTo>
                      <a:pt x="212998" y="141805"/>
                      <a:pt x="209399" y="140537"/>
                      <a:pt x="208868" y="138755"/>
                    </a:cubicBezTo>
                    <a:cubicBezTo>
                      <a:pt x="208412" y="137222"/>
                      <a:pt x="209565" y="136685"/>
                      <a:pt x="210840" y="136685"/>
                    </a:cubicBezTo>
                    <a:close/>
                    <a:moveTo>
                      <a:pt x="70904" y="145048"/>
                    </a:moveTo>
                    <a:cubicBezTo>
                      <a:pt x="70526" y="145048"/>
                      <a:pt x="70145" y="145110"/>
                      <a:pt x="69771" y="145180"/>
                    </a:cubicBezTo>
                    <a:lnTo>
                      <a:pt x="59611" y="146808"/>
                    </a:lnTo>
                    <a:cubicBezTo>
                      <a:pt x="58171" y="147048"/>
                      <a:pt x="55841" y="147785"/>
                      <a:pt x="56372" y="149772"/>
                    </a:cubicBezTo>
                    <a:cubicBezTo>
                      <a:pt x="56749" y="151143"/>
                      <a:pt x="58428" y="151246"/>
                      <a:pt x="59611" y="151383"/>
                    </a:cubicBezTo>
                    <a:cubicBezTo>
                      <a:pt x="60218" y="151445"/>
                      <a:pt x="60828" y="151475"/>
                      <a:pt x="61437" y="151475"/>
                    </a:cubicBezTo>
                    <a:cubicBezTo>
                      <a:pt x="64905" y="151475"/>
                      <a:pt x="68365" y="150490"/>
                      <a:pt x="71279" y="148624"/>
                    </a:cubicBezTo>
                    <a:cubicBezTo>
                      <a:pt x="72187" y="148042"/>
                      <a:pt x="73147" y="147048"/>
                      <a:pt x="72753" y="146037"/>
                    </a:cubicBezTo>
                    <a:cubicBezTo>
                      <a:pt x="72547" y="145523"/>
                      <a:pt x="71999" y="145198"/>
                      <a:pt x="71433" y="145095"/>
                    </a:cubicBezTo>
                    <a:cubicBezTo>
                      <a:pt x="71258" y="145062"/>
                      <a:pt x="71082" y="145048"/>
                      <a:pt x="70904" y="145048"/>
                    </a:cubicBezTo>
                    <a:close/>
                    <a:moveTo>
                      <a:pt x="12493" y="120351"/>
                    </a:moveTo>
                    <a:cubicBezTo>
                      <a:pt x="12291" y="120351"/>
                      <a:pt x="12090" y="120363"/>
                      <a:pt x="11891" y="120387"/>
                    </a:cubicBezTo>
                    <a:cubicBezTo>
                      <a:pt x="7522" y="120935"/>
                      <a:pt x="6682" y="127841"/>
                      <a:pt x="6922" y="131199"/>
                    </a:cubicBezTo>
                    <a:cubicBezTo>
                      <a:pt x="6991" y="132124"/>
                      <a:pt x="7162" y="133067"/>
                      <a:pt x="7676" y="133820"/>
                    </a:cubicBezTo>
                    <a:cubicBezTo>
                      <a:pt x="8670" y="135225"/>
                      <a:pt x="10555" y="135568"/>
                      <a:pt x="12217" y="136048"/>
                    </a:cubicBezTo>
                    <a:cubicBezTo>
                      <a:pt x="15284" y="136939"/>
                      <a:pt x="18111" y="138704"/>
                      <a:pt x="20236" y="141085"/>
                    </a:cubicBezTo>
                    <a:cubicBezTo>
                      <a:pt x="22532" y="143638"/>
                      <a:pt x="24005" y="146808"/>
                      <a:pt x="25890" y="149687"/>
                    </a:cubicBezTo>
                    <a:cubicBezTo>
                      <a:pt x="29035" y="154461"/>
                      <a:pt x="33741" y="158185"/>
                      <a:pt x="39353" y="158185"/>
                    </a:cubicBezTo>
                    <a:cubicBezTo>
                      <a:pt x="40468" y="158185"/>
                      <a:pt x="41620" y="158038"/>
                      <a:pt x="42802" y="157723"/>
                    </a:cubicBezTo>
                    <a:cubicBezTo>
                      <a:pt x="43624" y="157517"/>
                      <a:pt x="44532" y="157072"/>
                      <a:pt x="44652" y="156249"/>
                    </a:cubicBezTo>
                    <a:cubicBezTo>
                      <a:pt x="44738" y="155650"/>
                      <a:pt x="44378" y="155101"/>
                      <a:pt x="44310" y="154519"/>
                    </a:cubicBezTo>
                    <a:cubicBezTo>
                      <a:pt x="44155" y="153388"/>
                      <a:pt x="45081" y="152377"/>
                      <a:pt x="46074" y="151863"/>
                    </a:cubicBezTo>
                    <a:cubicBezTo>
                      <a:pt x="47085" y="151332"/>
                      <a:pt x="48233" y="151092"/>
                      <a:pt x="49193" y="150492"/>
                    </a:cubicBezTo>
                    <a:cubicBezTo>
                      <a:pt x="50152" y="149892"/>
                      <a:pt x="50923" y="148727"/>
                      <a:pt x="50546" y="147648"/>
                    </a:cubicBezTo>
                    <a:cubicBezTo>
                      <a:pt x="50032" y="146226"/>
                      <a:pt x="48113" y="146140"/>
                      <a:pt x="46606" y="146037"/>
                    </a:cubicBezTo>
                    <a:cubicBezTo>
                      <a:pt x="43504" y="145814"/>
                      <a:pt x="40506" y="144409"/>
                      <a:pt x="38347" y="142165"/>
                    </a:cubicBezTo>
                    <a:cubicBezTo>
                      <a:pt x="37632" y="141408"/>
                      <a:pt x="36711" y="140491"/>
                      <a:pt x="35772" y="140491"/>
                    </a:cubicBezTo>
                    <a:cubicBezTo>
                      <a:pt x="35562" y="140491"/>
                      <a:pt x="35352" y="140537"/>
                      <a:pt x="35143" y="140640"/>
                    </a:cubicBezTo>
                    <a:cubicBezTo>
                      <a:pt x="34440" y="140983"/>
                      <a:pt x="34166" y="141925"/>
                      <a:pt x="34337" y="142696"/>
                    </a:cubicBezTo>
                    <a:cubicBezTo>
                      <a:pt x="34509" y="143467"/>
                      <a:pt x="35006" y="144135"/>
                      <a:pt x="35485" y="144752"/>
                    </a:cubicBezTo>
                    <a:cubicBezTo>
                      <a:pt x="36393" y="145934"/>
                      <a:pt x="37302" y="147100"/>
                      <a:pt x="38210" y="148265"/>
                    </a:cubicBezTo>
                    <a:cubicBezTo>
                      <a:pt x="38741" y="148967"/>
                      <a:pt x="39957" y="150081"/>
                      <a:pt x="38398" y="150321"/>
                    </a:cubicBezTo>
                    <a:cubicBezTo>
                      <a:pt x="38176" y="150355"/>
                      <a:pt x="37958" y="150372"/>
                      <a:pt x="37742" y="150372"/>
                    </a:cubicBezTo>
                    <a:cubicBezTo>
                      <a:pt x="33674" y="150372"/>
                      <a:pt x="30849" y="144446"/>
                      <a:pt x="29694" y="141257"/>
                    </a:cubicBezTo>
                    <a:cubicBezTo>
                      <a:pt x="28769" y="138738"/>
                      <a:pt x="28135" y="136099"/>
                      <a:pt x="27072" y="133632"/>
                    </a:cubicBezTo>
                    <a:cubicBezTo>
                      <a:pt x="26044" y="131199"/>
                      <a:pt x="24588" y="128937"/>
                      <a:pt x="22823" y="126967"/>
                    </a:cubicBezTo>
                    <a:cubicBezTo>
                      <a:pt x="20579" y="124446"/>
                      <a:pt x="16266" y="120351"/>
                      <a:pt x="12493" y="120351"/>
                    </a:cubicBezTo>
                    <a:close/>
                    <a:moveTo>
                      <a:pt x="107624" y="145462"/>
                    </a:moveTo>
                    <a:cubicBezTo>
                      <a:pt x="106768" y="145462"/>
                      <a:pt x="106234" y="145893"/>
                      <a:pt x="106679" y="147219"/>
                    </a:cubicBezTo>
                    <a:cubicBezTo>
                      <a:pt x="106936" y="147973"/>
                      <a:pt x="107553" y="148539"/>
                      <a:pt x="108101" y="149121"/>
                    </a:cubicBezTo>
                    <a:cubicBezTo>
                      <a:pt x="109146" y="150252"/>
                      <a:pt x="109968" y="151606"/>
                      <a:pt x="110500" y="153045"/>
                    </a:cubicBezTo>
                    <a:cubicBezTo>
                      <a:pt x="111134" y="154776"/>
                      <a:pt x="111356" y="156643"/>
                      <a:pt x="112110" y="158305"/>
                    </a:cubicBezTo>
                    <a:cubicBezTo>
                      <a:pt x="112679" y="159590"/>
                      <a:pt x="114578" y="161719"/>
                      <a:pt x="116103" y="161719"/>
                    </a:cubicBezTo>
                    <a:cubicBezTo>
                      <a:pt x="116369" y="161719"/>
                      <a:pt x="116623" y="161654"/>
                      <a:pt x="116857" y="161509"/>
                    </a:cubicBezTo>
                    <a:cubicBezTo>
                      <a:pt x="117114" y="161355"/>
                      <a:pt x="117336" y="161115"/>
                      <a:pt x="117525" y="160756"/>
                    </a:cubicBezTo>
                    <a:cubicBezTo>
                      <a:pt x="118810" y="158408"/>
                      <a:pt x="117148" y="153799"/>
                      <a:pt x="115966" y="151726"/>
                    </a:cubicBezTo>
                    <a:cubicBezTo>
                      <a:pt x="114869" y="149790"/>
                      <a:pt x="113207" y="147973"/>
                      <a:pt x="111339" y="146757"/>
                    </a:cubicBezTo>
                    <a:cubicBezTo>
                      <a:pt x="110724" y="146344"/>
                      <a:pt x="108846" y="145462"/>
                      <a:pt x="107624" y="145462"/>
                    </a:cubicBezTo>
                    <a:close/>
                    <a:moveTo>
                      <a:pt x="18259" y="22189"/>
                    </a:moveTo>
                    <a:cubicBezTo>
                      <a:pt x="12122" y="22189"/>
                      <a:pt x="5996" y="23792"/>
                      <a:pt x="754" y="27142"/>
                    </a:cubicBezTo>
                    <a:cubicBezTo>
                      <a:pt x="1508" y="32642"/>
                      <a:pt x="720" y="37543"/>
                      <a:pt x="0" y="43060"/>
                    </a:cubicBezTo>
                    <a:cubicBezTo>
                      <a:pt x="9955" y="41227"/>
                      <a:pt x="19653" y="40267"/>
                      <a:pt x="29728" y="39325"/>
                    </a:cubicBezTo>
                    <a:cubicBezTo>
                      <a:pt x="31744" y="39135"/>
                      <a:pt x="34037" y="38850"/>
                      <a:pt x="36296" y="38850"/>
                    </a:cubicBezTo>
                    <a:cubicBezTo>
                      <a:pt x="39126" y="38850"/>
                      <a:pt x="41903" y="39297"/>
                      <a:pt x="44018" y="40935"/>
                    </a:cubicBezTo>
                    <a:cubicBezTo>
                      <a:pt x="47531" y="43660"/>
                      <a:pt x="49793" y="48046"/>
                      <a:pt x="49724" y="52501"/>
                    </a:cubicBezTo>
                    <a:cubicBezTo>
                      <a:pt x="49707" y="53409"/>
                      <a:pt x="49501" y="54471"/>
                      <a:pt x="48696" y="54883"/>
                    </a:cubicBezTo>
                    <a:cubicBezTo>
                      <a:pt x="48474" y="54997"/>
                      <a:pt x="48258" y="55047"/>
                      <a:pt x="48045" y="55047"/>
                    </a:cubicBezTo>
                    <a:cubicBezTo>
                      <a:pt x="46759" y="55047"/>
                      <a:pt x="45598" y="53223"/>
                      <a:pt x="44172" y="52724"/>
                    </a:cubicBezTo>
                    <a:cubicBezTo>
                      <a:pt x="43922" y="52633"/>
                      <a:pt x="43672" y="52592"/>
                      <a:pt x="43427" y="52592"/>
                    </a:cubicBezTo>
                    <a:cubicBezTo>
                      <a:pt x="41625" y="52592"/>
                      <a:pt x="40075" y="54854"/>
                      <a:pt x="40437" y="56785"/>
                    </a:cubicBezTo>
                    <a:cubicBezTo>
                      <a:pt x="40831" y="58961"/>
                      <a:pt x="42682" y="60554"/>
                      <a:pt x="44464" y="61908"/>
                    </a:cubicBezTo>
                    <a:cubicBezTo>
                      <a:pt x="47514" y="64238"/>
                      <a:pt x="50684" y="66431"/>
                      <a:pt x="53956" y="68453"/>
                    </a:cubicBezTo>
                    <a:cubicBezTo>
                      <a:pt x="56321" y="69909"/>
                      <a:pt x="59696" y="71075"/>
                      <a:pt x="61410" y="73336"/>
                    </a:cubicBezTo>
                    <a:cubicBezTo>
                      <a:pt x="62712" y="75015"/>
                      <a:pt x="63157" y="77534"/>
                      <a:pt x="64048" y="79453"/>
                    </a:cubicBezTo>
                    <a:cubicBezTo>
                      <a:pt x="65436" y="82469"/>
                      <a:pt x="66995" y="85502"/>
                      <a:pt x="69326" y="87918"/>
                    </a:cubicBezTo>
                    <a:cubicBezTo>
                      <a:pt x="72564" y="91242"/>
                      <a:pt x="77105" y="93144"/>
                      <a:pt x="81714" y="93640"/>
                    </a:cubicBezTo>
                    <a:cubicBezTo>
                      <a:pt x="82858" y="93765"/>
                      <a:pt x="83996" y="93824"/>
                      <a:pt x="85125" y="93824"/>
                    </a:cubicBezTo>
                    <a:cubicBezTo>
                      <a:pt x="96781" y="93824"/>
                      <a:pt x="107567" y="87454"/>
                      <a:pt x="115846" y="79659"/>
                    </a:cubicBezTo>
                    <a:cubicBezTo>
                      <a:pt x="121586" y="74244"/>
                      <a:pt x="126880" y="68247"/>
                      <a:pt x="133443" y="63844"/>
                    </a:cubicBezTo>
                    <a:cubicBezTo>
                      <a:pt x="138474" y="60445"/>
                      <a:pt x="144498" y="58050"/>
                      <a:pt x="150480" y="58050"/>
                    </a:cubicBezTo>
                    <a:cubicBezTo>
                      <a:pt x="152279" y="58050"/>
                      <a:pt x="154074" y="58266"/>
                      <a:pt x="155837" y="58738"/>
                    </a:cubicBezTo>
                    <a:cubicBezTo>
                      <a:pt x="159812" y="59800"/>
                      <a:pt x="164079" y="63535"/>
                      <a:pt x="166872" y="66500"/>
                    </a:cubicBezTo>
                    <a:cubicBezTo>
                      <a:pt x="170282" y="70132"/>
                      <a:pt x="172646" y="74758"/>
                      <a:pt x="173451" y="79693"/>
                    </a:cubicBezTo>
                    <a:cubicBezTo>
                      <a:pt x="174291" y="84936"/>
                      <a:pt x="173349" y="90402"/>
                      <a:pt x="170950" y="95131"/>
                    </a:cubicBezTo>
                    <a:cubicBezTo>
                      <a:pt x="168482" y="99980"/>
                      <a:pt x="163651" y="103938"/>
                      <a:pt x="162503" y="109455"/>
                    </a:cubicBezTo>
                    <a:cubicBezTo>
                      <a:pt x="161389" y="114767"/>
                      <a:pt x="164901" y="121981"/>
                      <a:pt x="167249" y="126658"/>
                    </a:cubicBezTo>
                    <a:cubicBezTo>
                      <a:pt x="171926" y="136048"/>
                      <a:pt x="177941" y="145814"/>
                      <a:pt x="187159" y="151349"/>
                    </a:cubicBezTo>
                    <a:cubicBezTo>
                      <a:pt x="190500" y="153336"/>
                      <a:pt x="194150" y="154844"/>
                      <a:pt x="197954" y="155701"/>
                    </a:cubicBezTo>
                    <a:cubicBezTo>
                      <a:pt x="198882" y="155915"/>
                      <a:pt x="199783" y="155997"/>
                      <a:pt x="200670" y="155997"/>
                    </a:cubicBezTo>
                    <a:cubicBezTo>
                      <a:pt x="203554" y="155997"/>
                      <a:pt x="206281" y="155131"/>
                      <a:pt x="209248" y="155131"/>
                    </a:cubicBezTo>
                    <a:cubicBezTo>
                      <a:pt x="209597" y="155131"/>
                      <a:pt x="209950" y="155143"/>
                      <a:pt x="210307" y="155170"/>
                    </a:cubicBezTo>
                    <a:cubicBezTo>
                      <a:pt x="213049" y="155393"/>
                      <a:pt x="215585" y="156712"/>
                      <a:pt x="218018" y="157997"/>
                    </a:cubicBezTo>
                    <a:cubicBezTo>
                      <a:pt x="222119" y="160180"/>
                      <a:pt x="225383" y="162576"/>
                      <a:pt x="229824" y="162576"/>
                    </a:cubicBezTo>
                    <a:cubicBezTo>
                      <a:pt x="230263" y="162576"/>
                      <a:pt x="230713" y="162553"/>
                      <a:pt x="231177" y="162503"/>
                    </a:cubicBezTo>
                    <a:cubicBezTo>
                      <a:pt x="235820" y="162006"/>
                      <a:pt x="240173" y="161424"/>
                      <a:pt x="244542" y="159693"/>
                    </a:cubicBezTo>
                    <a:cubicBezTo>
                      <a:pt x="253041" y="156335"/>
                      <a:pt x="260477" y="150149"/>
                      <a:pt x="265035" y="142216"/>
                    </a:cubicBezTo>
                    <a:cubicBezTo>
                      <a:pt x="269181" y="135037"/>
                      <a:pt x="271049" y="126812"/>
                      <a:pt x="273311" y="118845"/>
                    </a:cubicBezTo>
                    <a:cubicBezTo>
                      <a:pt x="275589" y="110878"/>
                      <a:pt x="278485" y="102790"/>
                      <a:pt x="284174" y="96759"/>
                    </a:cubicBezTo>
                    <a:cubicBezTo>
                      <a:pt x="288386" y="92319"/>
                      <a:pt x="294484" y="89289"/>
                      <a:pt x="300462" y="89289"/>
                    </a:cubicBezTo>
                    <a:cubicBezTo>
                      <a:pt x="302583" y="89289"/>
                      <a:pt x="304688" y="89671"/>
                      <a:pt x="306688" y="90505"/>
                    </a:cubicBezTo>
                    <a:cubicBezTo>
                      <a:pt x="305917" y="90179"/>
                      <a:pt x="306620" y="84594"/>
                      <a:pt x="306089" y="83668"/>
                    </a:cubicBezTo>
                    <a:cubicBezTo>
                      <a:pt x="305530" y="82670"/>
                      <a:pt x="304622" y="82438"/>
                      <a:pt x="303613" y="82438"/>
                    </a:cubicBezTo>
                    <a:cubicBezTo>
                      <a:pt x="303012" y="82438"/>
                      <a:pt x="302374" y="82520"/>
                      <a:pt x="301754" y="82572"/>
                    </a:cubicBezTo>
                    <a:cubicBezTo>
                      <a:pt x="297504" y="82897"/>
                      <a:pt x="293443" y="84354"/>
                      <a:pt x="289742" y="86444"/>
                    </a:cubicBezTo>
                    <a:cubicBezTo>
                      <a:pt x="282118" y="90762"/>
                      <a:pt x="276035" y="97581"/>
                      <a:pt x="271015" y="104641"/>
                    </a:cubicBezTo>
                    <a:cubicBezTo>
                      <a:pt x="262704" y="116361"/>
                      <a:pt x="255165" y="129811"/>
                      <a:pt x="242160" y="135894"/>
                    </a:cubicBezTo>
                    <a:cubicBezTo>
                      <a:pt x="237639" y="138007"/>
                      <a:pt x="232962" y="139243"/>
                      <a:pt x="228369" y="139243"/>
                    </a:cubicBezTo>
                    <a:cubicBezTo>
                      <a:pt x="223354" y="139243"/>
                      <a:pt x="218439" y="137768"/>
                      <a:pt x="213940" y="134352"/>
                    </a:cubicBezTo>
                    <a:cubicBezTo>
                      <a:pt x="210890" y="132038"/>
                      <a:pt x="208234" y="129211"/>
                      <a:pt x="205081" y="127035"/>
                    </a:cubicBezTo>
                    <a:cubicBezTo>
                      <a:pt x="204605" y="126714"/>
                      <a:pt x="204004" y="126400"/>
                      <a:pt x="203458" y="126400"/>
                    </a:cubicBezTo>
                    <a:cubicBezTo>
                      <a:pt x="203218" y="126400"/>
                      <a:pt x="202989" y="126461"/>
                      <a:pt x="202785" y="126607"/>
                    </a:cubicBezTo>
                    <a:cubicBezTo>
                      <a:pt x="202083" y="127104"/>
                      <a:pt x="202237" y="128166"/>
                      <a:pt x="202443" y="128989"/>
                    </a:cubicBezTo>
                    <a:cubicBezTo>
                      <a:pt x="203025" y="131199"/>
                      <a:pt x="204550" y="134232"/>
                      <a:pt x="201535" y="135088"/>
                    </a:cubicBezTo>
                    <a:cubicBezTo>
                      <a:pt x="201211" y="135180"/>
                      <a:pt x="200885" y="135222"/>
                      <a:pt x="200561" y="135222"/>
                    </a:cubicBezTo>
                    <a:cubicBezTo>
                      <a:pt x="198154" y="135222"/>
                      <a:pt x="195783" y="132914"/>
                      <a:pt x="194304" y="131404"/>
                    </a:cubicBezTo>
                    <a:cubicBezTo>
                      <a:pt x="190534" y="127584"/>
                      <a:pt x="186919" y="123351"/>
                      <a:pt x="185377" y="118211"/>
                    </a:cubicBezTo>
                    <a:cubicBezTo>
                      <a:pt x="184931" y="116738"/>
                      <a:pt x="184674" y="115144"/>
                      <a:pt x="185188" y="113705"/>
                    </a:cubicBezTo>
                    <a:cubicBezTo>
                      <a:pt x="185652" y="112391"/>
                      <a:pt x="186910" y="111300"/>
                      <a:pt x="188246" y="111300"/>
                    </a:cubicBezTo>
                    <a:cubicBezTo>
                      <a:pt x="188392" y="111300"/>
                      <a:pt x="188538" y="111313"/>
                      <a:pt x="188684" y="111340"/>
                    </a:cubicBezTo>
                    <a:cubicBezTo>
                      <a:pt x="189215" y="111443"/>
                      <a:pt x="189712" y="111717"/>
                      <a:pt x="190243" y="111786"/>
                    </a:cubicBezTo>
                    <a:cubicBezTo>
                      <a:pt x="190349" y="111800"/>
                      <a:pt x="190454" y="111807"/>
                      <a:pt x="190556" y="111807"/>
                    </a:cubicBezTo>
                    <a:cubicBezTo>
                      <a:pt x="192493" y="111807"/>
                      <a:pt x="193649" y="109262"/>
                      <a:pt x="193567" y="107211"/>
                    </a:cubicBezTo>
                    <a:cubicBezTo>
                      <a:pt x="193207" y="97667"/>
                      <a:pt x="197200" y="88414"/>
                      <a:pt x="196891" y="78768"/>
                    </a:cubicBezTo>
                    <a:cubicBezTo>
                      <a:pt x="196480" y="66226"/>
                      <a:pt x="187587" y="55911"/>
                      <a:pt x="176518" y="50942"/>
                    </a:cubicBezTo>
                    <a:cubicBezTo>
                      <a:pt x="170810" y="48373"/>
                      <a:pt x="163349" y="47793"/>
                      <a:pt x="156874" y="47793"/>
                    </a:cubicBezTo>
                    <a:cubicBezTo>
                      <a:pt x="155964" y="47793"/>
                      <a:pt x="155073" y="47804"/>
                      <a:pt x="154209" y="47823"/>
                    </a:cubicBezTo>
                    <a:cubicBezTo>
                      <a:pt x="146825" y="47995"/>
                      <a:pt x="139457" y="49314"/>
                      <a:pt x="132500" y="51781"/>
                    </a:cubicBezTo>
                    <a:cubicBezTo>
                      <a:pt x="129570" y="52809"/>
                      <a:pt x="126315" y="54557"/>
                      <a:pt x="125921" y="57624"/>
                    </a:cubicBezTo>
                    <a:cubicBezTo>
                      <a:pt x="125818" y="58567"/>
                      <a:pt x="125989" y="59526"/>
                      <a:pt x="125835" y="60468"/>
                    </a:cubicBezTo>
                    <a:cubicBezTo>
                      <a:pt x="125561" y="62062"/>
                      <a:pt x="124310" y="63347"/>
                      <a:pt x="122871" y="64084"/>
                    </a:cubicBezTo>
                    <a:cubicBezTo>
                      <a:pt x="119012" y="66040"/>
                      <a:pt x="114165" y="66985"/>
                      <a:pt x="109333" y="66985"/>
                    </a:cubicBezTo>
                    <a:cubicBezTo>
                      <a:pt x="104724" y="66985"/>
                      <a:pt x="100129" y="66125"/>
                      <a:pt x="96415" y="64461"/>
                    </a:cubicBezTo>
                    <a:cubicBezTo>
                      <a:pt x="89476" y="61342"/>
                      <a:pt x="83770" y="55054"/>
                      <a:pt x="76214" y="54317"/>
                    </a:cubicBezTo>
                    <a:cubicBezTo>
                      <a:pt x="75676" y="54265"/>
                      <a:pt x="75137" y="54243"/>
                      <a:pt x="74596" y="54243"/>
                    </a:cubicBezTo>
                    <a:cubicBezTo>
                      <a:pt x="71170" y="54243"/>
                      <a:pt x="67692" y="55142"/>
                      <a:pt x="64318" y="55142"/>
                    </a:cubicBezTo>
                    <a:cubicBezTo>
                      <a:pt x="62945" y="55142"/>
                      <a:pt x="61590" y="54993"/>
                      <a:pt x="60262" y="54574"/>
                    </a:cubicBezTo>
                    <a:cubicBezTo>
                      <a:pt x="53048" y="52295"/>
                      <a:pt x="50546" y="43643"/>
                      <a:pt x="46571" y="37200"/>
                    </a:cubicBezTo>
                    <a:cubicBezTo>
                      <a:pt x="40602" y="27484"/>
                      <a:pt x="29414" y="22189"/>
                      <a:pt x="18259" y="22189"/>
                    </a:cubicBezTo>
                    <a:close/>
                    <a:moveTo>
                      <a:pt x="121624" y="151807"/>
                    </a:moveTo>
                    <a:cubicBezTo>
                      <a:pt x="121377" y="151807"/>
                      <a:pt x="121134" y="151866"/>
                      <a:pt x="120917" y="152000"/>
                    </a:cubicBezTo>
                    <a:cubicBezTo>
                      <a:pt x="118210" y="153611"/>
                      <a:pt x="122048" y="161852"/>
                      <a:pt x="123196" y="163548"/>
                    </a:cubicBezTo>
                    <a:cubicBezTo>
                      <a:pt x="124790" y="165913"/>
                      <a:pt x="127394" y="167746"/>
                      <a:pt x="130256" y="167781"/>
                    </a:cubicBezTo>
                    <a:cubicBezTo>
                      <a:pt x="130287" y="167781"/>
                      <a:pt x="130319" y="167782"/>
                      <a:pt x="130352" y="167782"/>
                    </a:cubicBezTo>
                    <a:cubicBezTo>
                      <a:pt x="131048" y="167782"/>
                      <a:pt x="131831" y="167599"/>
                      <a:pt x="132192" y="167010"/>
                    </a:cubicBezTo>
                    <a:cubicBezTo>
                      <a:pt x="132483" y="166496"/>
                      <a:pt x="132380" y="165827"/>
                      <a:pt x="132089" y="165313"/>
                    </a:cubicBezTo>
                    <a:cubicBezTo>
                      <a:pt x="131798" y="164799"/>
                      <a:pt x="131335" y="164405"/>
                      <a:pt x="130890" y="164011"/>
                    </a:cubicBezTo>
                    <a:cubicBezTo>
                      <a:pt x="127977" y="161390"/>
                      <a:pt x="125664" y="158100"/>
                      <a:pt x="124173" y="154484"/>
                    </a:cubicBezTo>
                    <a:cubicBezTo>
                      <a:pt x="123864" y="153765"/>
                      <a:pt x="123590" y="152994"/>
                      <a:pt x="123042" y="152445"/>
                    </a:cubicBezTo>
                    <a:cubicBezTo>
                      <a:pt x="122672" y="152064"/>
                      <a:pt x="122138" y="151807"/>
                      <a:pt x="121624" y="151807"/>
                    </a:cubicBezTo>
                    <a:close/>
                    <a:moveTo>
                      <a:pt x="12537" y="55280"/>
                    </a:moveTo>
                    <a:cubicBezTo>
                      <a:pt x="11158" y="55280"/>
                      <a:pt x="9778" y="55396"/>
                      <a:pt x="8413" y="55637"/>
                    </a:cubicBezTo>
                    <a:cubicBezTo>
                      <a:pt x="8584" y="62268"/>
                      <a:pt x="7762" y="68641"/>
                      <a:pt x="7248" y="75255"/>
                    </a:cubicBezTo>
                    <a:cubicBezTo>
                      <a:pt x="7059" y="77706"/>
                      <a:pt x="11429" y="77757"/>
                      <a:pt x="12782" y="77997"/>
                    </a:cubicBezTo>
                    <a:cubicBezTo>
                      <a:pt x="15507" y="78477"/>
                      <a:pt x="18334" y="80121"/>
                      <a:pt x="20064" y="82298"/>
                    </a:cubicBezTo>
                    <a:cubicBezTo>
                      <a:pt x="21298" y="83857"/>
                      <a:pt x="22069" y="85793"/>
                      <a:pt x="23457" y="87232"/>
                    </a:cubicBezTo>
                    <a:cubicBezTo>
                      <a:pt x="23964" y="87764"/>
                      <a:pt x="25753" y="88577"/>
                      <a:pt x="27033" y="88577"/>
                    </a:cubicBezTo>
                    <a:cubicBezTo>
                      <a:pt x="27484" y="88577"/>
                      <a:pt x="27872" y="88476"/>
                      <a:pt x="28118" y="88226"/>
                    </a:cubicBezTo>
                    <a:cubicBezTo>
                      <a:pt x="29018" y="87343"/>
                      <a:pt x="26584" y="83530"/>
                      <a:pt x="29562" y="83530"/>
                    </a:cubicBezTo>
                    <a:cubicBezTo>
                      <a:pt x="29589" y="83530"/>
                      <a:pt x="29615" y="83531"/>
                      <a:pt x="29643" y="83531"/>
                    </a:cubicBezTo>
                    <a:cubicBezTo>
                      <a:pt x="30328" y="83531"/>
                      <a:pt x="30876" y="84028"/>
                      <a:pt x="31373" y="84474"/>
                    </a:cubicBezTo>
                    <a:cubicBezTo>
                      <a:pt x="34800" y="87626"/>
                      <a:pt x="37799" y="89648"/>
                      <a:pt x="38141" y="94566"/>
                    </a:cubicBezTo>
                    <a:cubicBezTo>
                      <a:pt x="38244" y="96005"/>
                      <a:pt x="38655" y="97633"/>
                      <a:pt x="38432" y="99038"/>
                    </a:cubicBezTo>
                    <a:cubicBezTo>
                      <a:pt x="38261" y="100032"/>
                      <a:pt x="37644" y="101008"/>
                      <a:pt x="36668" y="101299"/>
                    </a:cubicBezTo>
                    <a:cubicBezTo>
                      <a:pt x="35965" y="101522"/>
                      <a:pt x="35194" y="101334"/>
                      <a:pt x="34474" y="101522"/>
                    </a:cubicBezTo>
                    <a:cubicBezTo>
                      <a:pt x="31630" y="102259"/>
                      <a:pt x="35245" y="112128"/>
                      <a:pt x="36188" y="113859"/>
                    </a:cubicBezTo>
                    <a:cubicBezTo>
                      <a:pt x="39049" y="119102"/>
                      <a:pt x="44155" y="124911"/>
                      <a:pt x="49347" y="127892"/>
                    </a:cubicBezTo>
                    <a:cubicBezTo>
                      <a:pt x="54197" y="130702"/>
                      <a:pt x="59789" y="131954"/>
                      <a:pt x="65414" y="131954"/>
                    </a:cubicBezTo>
                    <a:cubicBezTo>
                      <a:pt x="68294" y="131954"/>
                      <a:pt x="71184" y="131625"/>
                      <a:pt x="73986" y="131010"/>
                    </a:cubicBezTo>
                    <a:cubicBezTo>
                      <a:pt x="82262" y="129194"/>
                      <a:pt x="89870" y="125065"/>
                      <a:pt x="96792" y="120164"/>
                    </a:cubicBezTo>
                    <a:cubicBezTo>
                      <a:pt x="101744" y="116669"/>
                      <a:pt x="106405" y="112762"/>
                      <a:pt x="111682" y="109798"/>
                    </a:cubicBezTo>
                    <a:cubicBezTo>
                      <a:pt x="116187" y="107276"/>
                      <a:pt x="121249" y="105461"/>
                      <a:pt x="126364" y="105461"/>
                    </a:cubicBezTo>
                    <a:cubicBezTo>
                      <a:pt x="127261" y="105461"/>
                      <a:pt x="128159" y="105517"/>
                      <a:pt x="129056" y="105634"/>
                    </a:cubicBezTo>
                    <a:cubicBezTo>
                      <a:pt x="135396" y="106491"/>
                      <a:pt x="139303" y="110364"/>
                      <a:pt x="142233" y="115795"/>
                    </a:cubicBezTo>
                    <a:cubicBezTo>
                      <a:pt x="143449" y="118057"/>
                      <a:pt x="144700" y="120490"/>
                      <a:pt x="144374" y="123043"/>
                    </a:cubicBezTo>
                    <a:cubicBezTo>
                      <a:pt x="144186" y="124671"/>
                      <a:pt x="143055" y="126504"/>
                      <a:pt x="141564" y="127275"/>
                    </a:cubicBezTo>
                    <a:cubicBezTo>
                      <a:pt x="140622" y="127755"/>
                      <a:pt x="137246" y="127395"/>
                      <a:pt x="136801" y="128063"/>
                    </a:cubicBezTo>
                    <a:cubicBezTo>
                      <a:pt x="133717" y="132707"/>
                      <a:pt x="136047" y="139920"/>
                      <a:pt x="137863" y="144615"/>
                    </a:cubicBezTo>
                    <a:cubicBezTo>
                      <a:pt x="139988" y="150115"/>
                      <a:pt x="143243" y="155170"/>
                      <a:pt x="147219" y="159522"/>
                    </a:cubicBezTo>
                    <a:cubicBezTo>
                      <a:pt x="155340" y="168363"/>
                      <a:pt x="165689" y="173572"/>
                      <a:pt x="176313" y="178712"/>
                    </a:cubicBezTo>
                    <a:cubicBezTo>
                      <a:pt x="181676" y="181317"/>
                      <a:pt x="187142" y="183304"/>
                      <a:pt x="193070" y="184075"/>
                    </a:cubicBezTo>
                    <a:cubicBezTo>
                      <a:pt x="194979" y="184332"/>
                      <a:pt x="196903" y="184465"/>
                      <a:pt x="198826" y="184465"/>
                    </a:cubicBezTo>
                    <a:cubicBezTo>
                      <a:pt x="199855" y="184465"/>
                      <a:pt x="200885" y="184427"/>
                      <a:pt x="201912" y="184350"/>
                    </a:cubicBezTo>
                    <a:cubicBezTo>
                      <a:pt x="206161" y="184024"/>
                      <a:pt x="212381" y="183133"/>
                      <a:pt x="214454" y="178849"/>
                    </a:cubicBezTo>
                    <a:cubicBezTo>
                      <a:pt x="215808" y="176057"/>
                      <a:pt x="215242" y="172424"/>
                      <a:pt x="213100" y="170179"/>
                    </a:cubicBezTo>
                    <a:cubicBezTo>
                      <a:pt x="211147" y="168123"/>
                      <a:pt x="208303" y="167352"/>
                      <a:pt x="205493" y="166735"/>
                    </a:cubicBezTo>
                    <a:cubicBezTo>
                      <a:pt x="204893" y="166615"/>
                      <a:pt x="204310" y="166478"/>
                      <a:pt x="203728" y="166358"/>
                    </a:cubicBezTo>
                    <a:cubicBezTo>
                      <a:pt x="191974" y="163805"/>
                      <a:pt x="180905" y="158168"/>
                      <a:pt x="171926" y="150149"/>
                    </a:cubicBezTo>
                    <a:cubicBezTo>
                      <a:pt x="171095" y="149415"/>
                      <a:pt x="169943" y="148655"/>
                      <a:pt x="168944" y="148655"/>
                    </a:cubicBezTo>
                    <a:cubicBezTo>
                      <a:pt x="168522" y="148655"/>
                      <a:pt x="168128" y="148790"/>
                      <a:pt x="167797" y="149121"/>
                    </a:cubicBezTo>
                    <a:cubicBezTo>
                      <a:pt x="167352" y="149584"/>
                      <a:pt x="167232" y="150252"/>
                      <a:pt x="166906" y="150801"/>
                    </a:cubicBezTo>
                    <a:cubicBezTo>
                      <a:pt x="166366" y="151720"/>
                      <a:pt x="165309" y="152146"/>
                      <a:pt x="164228" y="152146"/>
                    </a:cubicBezTo>
                    <a:cubicBezTo>
                      <a:pt x="163696" y="152146"/>
                      <a:pt x="163159" y="152043"/>
                      <a:pt x="162674" y="151846"/>
                    </a:cubicBezTo>
                    <a:cubicBezTo>
                      <a:pt x="161217" y="151246"/>
                      <a:pt x="160121" y="150012"/>
                      <a:pt x="159093" y="148796"/>
                    </a:cubicBezTo>
                    <a:cubicBezTo>
                      <a:pt x="156214" y="145437"/>
                      <a:pt x="154192" y="141771"/>
                      <a:pt x="154981" y="137230"/>
                    </a:cubicBezTo>
                    <a:cubicBezTo>
                      <a:pt x="155118" y="136408"/>
                      <a:pt x="155477" y="135448"/>
                      <a:pt x="156300" y="135260"/>
                    </a:cubicBezTo>
                    <a:cubicBezTo>
                      <a:pt x="156395" y="135239"/>
                      <a:pt x="156491" y="135230"/>
                      <a:pt x="156586" y="135230"/>
                    </a:cubicBezTo>
                    <a:cubicBezTo>
                      <a:pt x="157062" y="135230"/>
                      <a:pt x="157539" y="135443"/>
                      <a:pt x="158025" y="135443"/>
                    </a:cubicBezTo>
                    <a:cubicBezTo>
                      <a:pt x="158089" y="135443"/>
                      <a:pt x="158154" y="135440"/>
                      <a:pt x="158219" y="135431"/>
                    </a:cubicBezTo>
                    <a:cubicBezTo>
                      <a:pt x="158836" y="135363"/>
                      <a:pt x="159350" y="134866"/>
                      <a:pt x="159590" y="134283"/>
                    </a:cubicBezTo>
                    <a:cubicBezTo>
                      <a:pt x="159812" y="133700"/>
                      <a:pt x="159830" y="133067"/>
                      <a:pt x="159812" y="132433"/>
                    </a:cubicBezTo>
                    <a:cubicBezTo>
                      <a:pt x="159573" y="124876"/>
                      <a:pt x="154809" y="119599"/>
                      <a:pt x="151142" y="113516"/>
                    </a:cubicBezTo>
                    <a:cubicBezTo>
                      <a:pt x="149069" y="110089"/>
                      <a:pt x="146276" y="107331"/>
                      <a:pt x="143004" y="104966"/>
                    </a:cubicBezTo>
                    <a:cubicBezTo>
                      <a:pt x="136921" y="100602"/>
                      <a:pt x="129496" y="98041"/>
                      <a:pt x="122005" y="98041"/>
                    </a:cubicBezTo>
                    <a:cubicBezTo>
                      <a:pt x="121203" y="98041"/>
                      <a:pt x="120400" y="98070"/>
                      <a:pt x="119598" y="98130"/>
                    </a:cubicBezTo>
                    <a:cubicBezTo>
                      <a:pt x="111082" y="98764"/>
                      <a:pt x="103132" y="102430"/>
                      <a:pt x="95473" y="106183"/>
                    </a:cubicBezTo>
                    <a:cubicBezTo>
                      <a:pt x="91018" y="108376"/>
                      <a:pt x="86580" y="110621"/>
                      <a:pt x="81954" y="112403"/>
                    </a:cubicBezTo>
                    <a:cubicBezTo>
                      <a:pt x="78955" y="113551"/>
                      <a:pt x="73901" y="114030"/>
                      <a:pt x="71896" y="116652"/>
                    </a:cubicBezTo>
                    <a:cubicBezTo>
                      <a:pt x="71262" y="117474"/>
                      <a:pt x="70851" y="118451"/>
                      <a:pt x="70114" y="119171"/>
                    </a:cubicBezTo>
                    <a:cubicBezTo>
                      <a:pt x="68709" y="120593"/>
                      <a:pt x="66516" y="120730"/>
                      <a:pt x="64511" y="120781"/>
                    </a:cubicBezTo>
                    <a:cubicBezTo>
                      <a:pt x="64326" y="120785"/>
                      <a:pt x="64139" y="120789"/>
                      <a:pt x="63950" y="120789"/>
                    </a:cubicBezTo>
                    <a:cubicBezTo>
                      <a:pt x="63317" y="120789"/>
                      <a:pt x="62672" y="120745"/>
                      <a:pt x="62078" y="120507"/>
                    </a:cubicBezTo>
                    <a:cubicBezTo>
                      <a:pt x="61324" y="120199"/>
                      <a:pt x="60656" y="119496"/>
                      <a:pt x="60673" y="118674"/>
                    </a:cubicBezTo>
                    <a:cubicBezTo>
                      <a:pt x="60690" y="118040"/>
                      <a:pt x="61084" y="117474"/>
                      <a:pt x="61136" y="116857"/>
                    </a:cubicBezTo>
                    <a:cubicBezTo>
                      <a:pt x="61187" y="115915"/>
                      <a:pt x="60433" y="115075"/>
                      <a:pt x="59542" y="114750"/>
                    </a:cubicBezTo>
                    <a:cubicBezTo>
                      <a:pt x="57383" y="113927"/>
                      <a:pt x="55361" y="113842"/>
                      <a:pt x="53185" y="112660"/>
                    </a:cubicBezTo>
                    <a:cubicBezTo>
                      <a:pt x="51249" y="111614"/>
                      <a:pt x="49484" y="110295"/>
                      <a:pt x="47976" y="108684"/>
                    </a:cubicBezTo>
                    <a:cubicBezTo>
                      <a:pt x="38347" y="98421"/>
                      <a:pt x="42185" y="81338"/>
                      <a:pt x="35588" y="68916"/>
                    </a:cubicBezTo>
                    <a:cubicBezTo>
                      <a:pt x="31184" y="60615"/>
                      <a:pt x="21875" y="55280"/>
                      <a:pt x="12537" y="55280"/>
                    </a:cubicBezTo>
                    <a:close/>
                  </a:path>
                </a:pathLst>
              </a:custGeom>
              <a:solidFill>
                <a:srgbClr val="FFFFFF">
                  <a:alpha val="314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276" name="Google Shape;3276;p37"/>
          <p:cNvSpPr txBox="1">
            <a:spLocks noGrp="1"/>
          </p:cNvSpPr>
          <p:nvPr>
            <p:ph type="title"/>
          </p:nvPr>
        </p:nvSpPr>
        <p:spPr>
          <a:xfrm>
            <a:off x="950967" y="719333"/>
            <a:ext cx="10290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277" name="Google Shape;3277;p37"/>
          <p:cNvSpPr/>
          <p:nvPr/>
        </p:nvSpPr>
        <p:spPr>
          <a:xfrm rot="10800000" flipH="1">
            <a:off x="381511" y="2236334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46"/>
                </a:moveTo>
                <a:cubicBezTo>
                  <a:pt x="280" y="33"/>
                  <a:pt x="183" y="27"/>
                  <a:pt x="85" y="14"/>
                </a:cubicBezTo>
                <a:cubicBezTo>
                  <a:pt x="1" y="143"/>
                  <a:pt x="150" y="319"/>
                  <a:pt x="299" y="344"/>
                </a:cubicBezTo>
                <a:cubicBezTo>
                  <a:pt x="410" y="364"/>
                  <a:pt x="533" y="338"/>
                  <a:pt x="585" y="241"/>
                </a:cubicBezTo>
                <a:cubicBezTo>
                  <a:pt x="630" y="143"/>
                  <a:pt x="533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78" name="Google Shape;3278;p37"/>
          <p:cNvSpPr/>
          <p:nvPr/>
        </p:nvSpPr>
        <p:spPr>
          <a:xfrm rot="10800000" flipH="1">
            <a:off x="11670817" y="3154366"/>
            <a:ext cx="28639" cy="55964"/>
          </a:xfrm>
          <a:custGeom>
            <a:avLst/>
            <a:gdLst/>
            <a:ahLst/>
            <a:cxnLst/>
            <a:rect l="l" t="t" r="r" b="b"/>
            <a:pathLst>
              <a:path w="196" h="383" extrusionOk="0">
                <a:moveTo>
                  <a:pt x="0" y="350"/>
                </a:moveTo>
                <a:cubicBezTo>
                  <a:pt x="26" y="279"/>
                  <a:pt x="0" y="208"/>
                  <a:pt x="13" y="136"/>
                </a:cubicBezTo>
                <a:cubicBezTo>
                  <a:pt x="26" y="65"/>
                  <a:pt x="117" y="0"/>
                  <a:pt x="163" y="52"/>
                </a:cubicBezTo>
                <a:cubicBezTo>
                  <a:pt x="176" y="65"/>
                  <a:pt x="182" y="91"/>
                  <a:pt x="189" y="110"/>
                </a:cubicBezTo>
                <a:cubicBezTo>
                  <a:pt x="195" y="214"/>
                  <a:pt x="156" y="318"/>
                  <a:pt x="85" y="38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79" name="Google Shape;3279;p37"/>
          <p:cNvSpPr/>
          <p:nvPr/>
        </p:nvSpPr>
        <p:spPr>
          <a:xfrm rot="10800000" flipH="1">
            <a:off x="11207474" y="2808501"/>
            <a:ext cx="82556" cy="85335"/>
          </a:xfrm>
          <a:custGeom>
            <a:avLst/>
            <a:gdLst/>
            <a:ahLst/>
            <a:cxnLst/>
            <a:rect l="l" t="t" r="r" b="b"/>
            <a:pathLst>
              <a:path w="565" h="584" extrusionOk="0">
                <a:moveTo>
                  <a:pt x="20" y="0"/>
                </a:moveTo>
                <a:cubicBezTo>
                  <a:pt x="0" y="169"/>
                  <a:pt x="20" y="357"/>
                  <a:pt x="143" y="473"/>
                </a:cubicBezTo>
                <a:cubicBezTo>
                  <a:pt x="273" y="584"/>
                  <a:pt x="526" y="532"/>
                  <a:pt x="545" y="363"/>
                </a:cubicBezTo>
                <a:cubicBezTo>
                  <a:pt x="565" y="188"/>
                  <a:pt x="351" y="97"/>
                  <a:pt x="182" y="5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80" name="Google Shape;3280;p37"/>
          <p:cNvSpPr/>
          <p:nvPr/>
        </p:nvSpPr>
        <p:spPr>
          <a:xfrm rot="10800000" flipH="1">
            <a:off x="11768425" y="3249051"/>
            <a:ext cx="48511" cy="53188"/>
          </a:xfrm>
          <a:custGeom>
            <a:avLst/>
            <a:gdLst/>
            <a:ahLst/>
            <a:cxnLst/>
            <a:rect l="l" t="t" r="r" b="b"/>
            <a:pathLst>
              <a:path w="332" h="364" extrusionOk="0">
                <a:moveTo>
                  <a:pt x="0" y="318"/>
                </a:moveTo>
                <a:cubicBezTo>
                  <a:pt x="26" y="234"/>
                  <a:pt x="46" y="143"/>
                  <a:pt x="65" y="52"/>
                </a:cubicBezTo>
                <a:cubicBezTo>
                  <a:pt x="156" y="0"/>
                  <a:pt x="286" y="59"/>
                  <a:pt x="312" y="156"/>
                </a:cubicBezTo>
                <a:cubicBezTo>
                  <a:pt x="331" y="253"/>
                  <a:pt x="234" y="363"/>
                  <a:pt x="130" y="35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81" name="Google Shape;3281;p37"/>
          <p:cNvSpPr/>
          <p:nvPr/>
        </p:nvSpPr>
        <p:spPr>
          <a:xfrm rot="10800000" flipH="1">
            <a:off x="11107090" y="2409595"/>
            <a:ext cx="46465" cy="53188"/>
          </a:xfrm>
          <a:custGeom>
            <a:avLst/>
            <a:gdLst/>
            <a:ahLst/>
            <a:cxnLst/>
            <a:rect l="l" t="t" r="r" b="b"/>
            <a:pathLst>
              <a:path w="318" h="364" extrusionOk="0">
                <a:moveTo>
                  <a:pt x="221" y="364"/>
                </a:moveTo>
                <a:cubicBezTo>
                  <a:pt x="188" y="293"/>
                  <a:pt x="104" y="254"/>
                  <a:pt x="52" y="195"/>
                </a:cubicBezTo>
                <a:cubicBezTo>
                  <a:pt x="0" y="130"/>
                  <a:pt x="13" y="1"/>
                  <a:pt x="97" y="1"/>
                </a:cubicBezTo>
                <a:cubicBezTo>
                  <a:pt x="123" y="1"/>
                  <a:pt x="143" y="14"/>
                  <a:pt x="162" y="33"/>
                </a:cubicBezTo>
                <a:cubicBezTo>
                  <a:pt x="253" y="98"/>
                  <a:pt x="311" y="208"/>
                  <a:pt x="318" y="325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82" name="Google Shape;3282;p37"/>
          <p:cNvSpPr/>
          <p:nvPr/>
        </p:nvSpPr>
        <p:spPr>
          <a:xfrm rot="10800000" flipH="1">
            <a:off x="11970215" y="2919687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52"/>
                </a:moveTo>
                <a:cubicBezTo>
                  <a:pt x="280" y="40"/>
                  <a:pt x="189" y="27"/>
                  <a:pt x="91" y="14"/>
                </a:cubicBezTo>
                <a:cubicBezTo>
                  <a:pt x="1" y="143"/>
                  <a:pt x="150" y="318"/>
                  <a:pt x="305" y="344"/>
                </a:cubicBezTo>
                <a:cubicBezTo>
                  <a:pt x="409" y="364"/>
                  <a:pt x="532" y="338"/>
                  <a:pt x="584" y="241"/>
                </a:cubicBezTo>
                <a:cubicBezTo>
                  <a:pt x="630" y="143"/>
                  <a:pt x="532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83" name="Google Shape;3283;p37"/>
          <p:cNvSpPr/>
          <p:nvPr/>
        </p:nvSpPr>
        <p:spPr>
          <a:xfrm rot="10800000" flipH="1">
            <a:off x="11943767" y="2488207"/>
            <a:ext cx="49388" cy="65461"/>
          </a:xfrm>
          <a:custGeom>
            <a:avLst/>
            <a:gdLst/>
            <a:ahLst/>
            <a:cxnLst/>
            <a:rect l="l" t="t" r="r" b="b"/>
            <a:pathLst>
              <a:path w="338" h="448" extrusionOk="0">
                <a:moveTo>
                  <a:pt x="78" y="448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7"/>
                  <a:pt x="78" y="7"/>
                  <a:pt x="169" y="0"/>
                </a:cubicBezTo>
                <a:cubicBezTo>
                  <a:pt x="266" y="0"/>
                  <a:pt x="337" y="104"/>
                  <a:pt x="324" y="201"/>
                </a:cubicBezTo>
                <a:cubicBezTo>
                  <a:pt x="311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84" name="Google Shape;3284;p37"/>
          <p:cNvSpPr/>
          <p:nvPr/>
        </p:nvSpPr>
        <p:spPr>
          <a:xfrm rot="10800000" flipH="1">
            <a:off x="11107966" y="2564919"/>
            <a:ext cx="56985" cy="63708"/>
          </a:xfrm>
          <a:custGeom>
            <a:avLst/>
            <a:gdLst/>
            <a:ahLst/>
            <a:cxnLst/>
            <a:rect l="l" t="t" r="r" b="b"/>
            <a:pathLst>
              <a:path w="390" h="436" extrusionOk="0">
                <a:moveTo>
                  <a:pt x="176" y="435"/>
                </a:moveTo>
                <a:cubicBezTo>
                  <a:pt x="117" y="351"/>
                  <a:pt x="59" y="267"/>
                  <a:pt x="1" y="182"/>
                </a:cubicBezTo>
                <a:cubicBezTo>
                  <a:pt x="20" y="66"/>
                  <a:pt x="169" y="1"/>
                  <a:pt x="273" y="59"/>
                </a:cubicBezTo>
                <a:cubicBezTo>
                  <a:pt x="370" y="111"/>
                  <a:pt x="390" y="280"/>
                  <a:pt x="299" y="35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85" name="Google Shape;3285;p37"/>
          <p:cNvSpPr/>
          <p:nvPr/>
        </p:nvSpPr>
        <p:spPr>
          <a:xfrm rot="10800000" flipH="1">
            <a:off x="11263498" y="5704097"/>
            <a:ext cx="94829" cy="76859"/>
          </a:xfrm>
          <a:custGeom>
            <a:avLst/>
            <a:gdLst/>
            <a:ahLst/>
            <a:cxnLst/>
            <a:rect l="l" t="t" r="r" b="b"/>
            <a:pathLst>
              <a:path w="649" h="526" extrusionOk="0">
                <a:moveTo>
                  <a:pt x="91" y="72"/>
                </a:moveTo>
                <a:cubicBezTo>
                  <a:pt x="32" y="214"/>
                  <a:pt x="0" y="370"/>
                  <a:pt x="6" y="525"/>
                </a:cubicBezTo>
                <a:cubicBezTo>
                  <a:pt x="182" y="512"/>
                  <a:pt x="357" y="461"/>
                  <a:pt x="512" y="370"/>
                </a:cubicBezTo>
                <a:cubicBezTo>
                  <a:pt x="551" y="344"/>
                  <a:pt x="590" y="318"/>
                  <a:pt x="610" y="273"/>
                </a:cubicBezTo>
                <a:cubicBezTo>
                  <a:pt x="648" y="195"/>
                  <a:pt x="597" y="91"/>
                  <a:pt x="519" y="46"/>
                </a:cubicBezTo>
                <a:cubicBezTo>
                  <a:pt x="434" y="0"/>
                  <a:pt x="344" y="0"/>
                  <a:pt x="253" y="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86" name="Google Shape;3286;p37"/>
          <p:cNvSpPr/>
          <p:nvPr/>
        </p:nvSpPr>
        <p:spPr>
          <a:xfrm rot="10800000" flipH="1">
            <a:off x="11339187" y="5477614"/>
            <a:ext cx="32437" cy="50412"/>
          </a:xfrm>
          <a:custGeom>
            <a:avLst/>
            <a:gdLst/>
            <a:ahLst/>
            <a:cxnLst/>
            <a:rect l="l" t="t" r="r" b="b"/>
            <a:pathLst>
              <a:path w="222" h="345" extrusionOk="0">
                <a:moveTo>
                  <a:pt x="59" y="305"/>
                </a:moveTo>
                <a:cubicBezTo>
                  <a:pt x="20" y="208"/>
                  <a:pt x="1" y="104"/>
                  <a:pt x="7" y="1"/>
                </a:cubicBezTo>
                <a:cubicBezTo>
                  <a:pt x="156" y="14"/>
                  <a:pt x="221" y="254"/>
                  <a:pt x="98" y="344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87" name="Google Shape;3287;p37"/>
          <p:cNvSpPr/>
          <p:nvPr/>
        </p:nvSpPr>
        <p:spPr>
          <a:xfrm rot="10800000" flipH="1">
            <a:off x="11309817" y="5660555"/>
            <a:ext cx="34337" cy="68384"/>
          </a:xfrm>
          <a:custGeom>
            <a:avLst/>
            <a:gdLst/>
            <a:ahLst/>
            <a:cxnLst/>
            <a:rect l="l" t="t" r="r" b="b"/>
            <a:pathLst>
              <a:path w="235" h="468" extrusionOk="0">
                <a:moveTo>
                  <a:pt x="40" y="468"/>
                </a:moveTo>
                <a:cubicBezTo>
                  <a:pt x="1" y="312"/>
                  <a:pt x="20" y="144"/>
                  <a:pt x="85" y="1"/>
                </a:cubicBezTo>
                <a:cubicBezTo>
                  <a:pt x="176" y="33"/>
                  <a:pt x="234" y="124"/>
                  <a:pt x="234" y="221"/>
                </a:cubicBezTo>
                <a:cubicBezTo>
                  <a:pt x="228" y="312"/>
                  <a:pt x="156" y="396"/>
                  <a:pt x="72" y="42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88" name="Google Shape;3288;p37"/>
          <p:cNvSpPr/>
          <p:nvPr/>
        </p:nvSpPr>
        <p:spPr>
          <a:xfrm rot="10800000" flipH="1">
            <a:off x="11523004" y="5938182"/>
            <a:ext cx="72181" cy="60785"/>
          </a:xfrm>
          <a:custGeom>
            <a:avLst/>
            <a:gdLst/>
            <a:ahLst/>
            <a:cxnLst/>
            <a:rect l="l" t="t" r="r" b="b"/>
            <a:pathLst>
              <a:path w="494" h="416" extrusionOk="0">
                <a:moveTo>
                  <a:pt x="85" y="1"/>
                </a:moveTo>
                <a:cubicBezTo>
                  <a:pt x="59" y="117"/>
                  <a:pt x="27" y="228"/>
                  <a:pt x="1" y="344"/>
                </a:cubicBezTo>
                <a:cubicBezTo>
                  <a:pt x="92" y="377"/>
                  <a:pt x="189" y="416"/>
                  <a:pt x="280" y="403"/>
                </a:cubicBezTo>
                <a:cubicBezTo>
                  <a:pt x="377" y="396"/>
                  <a:pt x="474" y="325"/>
                  <a:pt x="487" y="228"/>
                </a:cubicBezTo>
                <a:cubicBezTo>
                  <a:pt x="494" y="130"/>
                  <a:pt x="377" y="40"/>
                  <a:pt x="299" y="91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89" name="Google Shape;3289;p37"/>
          <p:cNvSpPr/>
          <p:nvPr/>
        </p:nvSpPr>
        <p:spPr>
          <a:xfrm rot="10800000" flipH="1">
            <a:off x="11305140" y="4997173"/>
            <a:ext cx="72181" cy="60785"/>
          </a:xfrm>
          <a:custGeom>
            <a:avLst/>
            <a:gdLst/>
            <a:ahLst/>
            <a:cxnLst/>
            <a:rect l="l" t="t" r="r" b="b"/>
            <a:pathLst>
              <a:path w="494" h="416" extrusionOk="0">
                <a:moveTo>
                  <a:pt x="85" y="0"/>
                </a:moveTo>
                <a:cubicBezTo>
                  <a:pt x="59" y="110"/>
                  <a:pt x="26" y="227"/>
                  <a:pt x="0" y="344"/>
                </a:cubicBezTo>
                <a:cubicBezTo>
                  <a:pt x="91" y="376"/>
                  <a:pt x="188" y="415"/>
                  <a:pt x="279" y="402"/>
                </a:cubicBezTo>
                <a:cubicBezTo>
                  <a:pt x="376" y="396"/>
                  <a:pt x="474" y="324"/>
                  <a:pt x="487" y="227"/>
                </a:cubicBezTo>
                <a:cubicBezTo>
                  <a:pt x="493" y="130"/>
                  <a:pt x="376" y="39"/>
                  <a:pt x="299" y="9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90" name="Google Shape;3290;p37"/>
          <p:cNvSpPr/>
          <p:nvPr/>
        </p:nvSpPr>
        <p:spPr>
          <a:xfrm rot="10800000" flipH="1">
            <a:off x="3911244" y="6545234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46"/>
                </a:moveTo>
                <a:cubicBezTo>
                  <a:pt x="280" y="33"/>
                  <a:pt x="183" y="27"/>
                  <a:pt x="85" y="14"/>
                </a:cubicBezTo>
                <a:cubicBezTo>
                  <a:pt x="1" y="143"/>
                  <a:pt x="150" y="319"/>
                  <a:pt x="299" y="344"/>
                </a:cubicBezTo>
                <a:cubicBezTo>
                  <a:pt x="410" y="364"/>
                  <a:pt x="533" y="338"/>
                  <a:pt x="585" y="241"/>
                </a:cubicBezTo>
                <a:cubicBezTo>
                  <a:pt x="630" y="143"/>
                  <a:pt x="533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91" name="Google Shape;3291;p37"/>
          <p:cNvSpPr/>
          <p:nvPr/>
        </p:nvSpPr>
        <p:spPr>
          <a:xfrm rot="10800000" flipH="1">
            <a:off x="3661233" y="6304428"/>
            <a:ext cx="50264" cy="85480"/>
          </a:xfrm>
          <a:custGeom>
            <a:avLst/>
            <a:gdLst/>
            <a:ahLst/>
            <a:cxnLst/>
            <a:rect l="l" t="t" r="r" b="b"/>
            <a:pathLst>
              <a:path w="344" h="585" extrusionOk="0">
                <a:moveTo>
                  <a:pt x="39" y="584"/>
                </a:moveTo>
                <a:cubicBezTo>
                  <a:pt x="0" y="377"/>
                  <a:pt x="65" y="150"/>
                  <a:pt x="208" y="0"/>
                </a:cubicBezTo>
                <a:cubicBezTo>
                  <a:pt x="305" y="65"/>
                  <a:pt x="344" y="201"/>
                  <a:pt x="305" y="312"/>
                </a:cubicBezTo>
                <a:cubicBezTo>
                  <a:pt x="266" y="422"/>
                  <a:pt x="149" y="500"/>
                  <a:pt x="32" y="48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92" name="Google Shape;3292;p37"/>
          <p:cNvSpPr/>
          <p:nvPr/>
        </p:nvSpPr>
        <p:spPr>
          <a:xfrm rot="10800000" flipH="1">
            <a:off x="8998204" y="6118106"/>
            <a:ext cx="92053" cy="53333"/>
          </a:xfrm>
          <a:custGeom>
            <a:avLst/>
            <a:gdLst/>
            <a:ahLst/>
            <a:cxnLst/>
            <a:rect l="l" t="t" r="r" b="b"/>
            <a:pathLst>
              <a:path w="630" h="365" extrusionOk="0">
                <a:moveTo>
                  <a:pt x="370" y="46"/>
                </a:moveTo>
                <a:cubicBezTo>
                  <a:pt x="279" y="33"/>
                  <a:pt x="182" y="27"/>
                  <a:pt x="84" y="14"/>
                </a:cubicBezTo>
                <a:cubicBezTo>
                  <a:pt x="0" y="144"/>
                  <a:pt x="143" y="319"/>
                  <a:pt x="298" y="345"/>
                </a:cubicBezTo>
                <a:cubicBezTo>
                  <a:pt x="402" y="364"/>
                  <a:pt x="532" y="338"/>
                  <a:pt x="577" y="241"/>
                </a:cubicBezTo>
                <a:cubicBezTo>
                  <a:pt x="629" y="144"/>
                  <a:pt x="525" y="1"/>
                  <a:pt x="428" y="46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93" name="Google Shape;3293;p37"/>
          <p:cNvSpPr/>
          <p:nvPr/>
        </p:nvSpPr>
        <p:spPr>
          <a:xfrm rot="10800000" flipH="1">
            <a:off x="3665910" y="6231516"/>
            <a:ext cx="48511" cy="64585"/>
          </a:xfrm>
          <a:custGeom>
            <a:avLst/>
            <a:gdLst/>
            <a:ahLst/>
            <a:cxnLst/>
            <a:rect l="l" t="t" r="r" b="b"/>
            <a:pathLst>
              <a:path w="332" h="442" extrusionOk="0">
                <a:moveTo>
                  <a:pt x="72" y="441"/>
                </a:moveTo>
                <a:cubicBezTo>
                  <a:pt x="33" y="364"/>
                  <a:pt x="0" y="279"/>
                  <a:pt x="0" y="188"/>
                </a:cubicBezTo>
                <a:cubicBezTo>
                  <a:pt x="7" y="98"/>
                  <a:pt x="72" y="7"/>
                  <a:pt x="163" y="0"/>
                </a:cubicBezTo>
                <a:cubicBezTo>
                  <a:pt x="260" y="0"/>
                  <a:pt x="331" y="104"/>
                  <a:pt x="318" y="195"/>
                </a:cubicBezTo>
                <a:cubicBezTo>
                  <a:pt x="305" y="292"/>
                  <a:pt x="227" y="370"/>
                  <a:pt x="143" y="40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94" name="Google Shape;3294;p37"/>
          <p:cNvSpPr/>
          <p:nvPr/>
        </p:nvSpPr>
        <p:spPr>
          <a:xfrm rot="10800000" flipH="1">
            <a:off x="2544007" y="6413434"/>
            <a:ext cx="48511" cy="53188"/>
          </a:xfrm>
          <a:custGeom>
            <a:avLst/>
            <a:gdLst/>
            <a:ahLst/>
            <a:cxnLst/>
            <a:rect l="l" t="t" r="r" b="b"/>
            <a:pathLst>
              <a:path w="332" h="364" extrusionOk="0">
                <a:moveTo>
                  <a:pt x="0" y="318"/>
                </a:moveTo>
                <a:cubicBezTo>
                  <a:pt x="26" y="234"/>
                  <a:pt x="46" y="143"/>
                  <a:pt x="65" y="52"/>
                </a:cubicBezTo>
                <a:cubicBezTo>
                  <a:pt x="156" y="0"/>
                  <a:pt x="286" y="59"/>
                  <a:pt x="312" y="156"/>
                </a:cubicBezTo>
                <a:cubicBezTo>
                  <a:pt x="331" y="253"/>
                  <a:pt x="234" y="363"/>
                  <a:pt x="130" y="35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95" name="Google Shape;3295;p37"/>
          <p:cNvSpPr/>
          <p:nvPr/>
        </p:nvSpPr>
        <p:spPr>
          <a:xfrm rot="10800000" flipH="1">
            <a:off x="2745798" y="6084071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52"/>
                </a:moveTo>
                <a:cubicBezTo>
                  <a:pt x="280" y="40"/>
                  <a:pt x="189" y="27"/>
                  <a:pt x="91" y="14"/>
                </a:cubicBezTo>
                <a:cubicBezTo>
                  <a:pt x="1" y="143"/>
                  <a:pt x="150" y="318"/>
                  <a:pt x="305" y="344"/>
                </a:cubicBezTo>
                <a:cubicBezTo>
                  <a:pt x="409" y="364"/>
                  <a:pt x="532" y="338"/>
                  <a:pt x="584" y="241"/>
                </a:cubicBezTo>
                <a:cubicBezTo>
                  <a:pt x="630" y="143"/>
                  <a:pt x="532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96" name="Google Shape;3296;p37"/>
          <p:cNvSpPr/>
          <p:nvPr/>
        </p:nvSpPr>
        <p:spPr>
          <a:xfrm rot="10800000" flipH="1">
            <a:off x="927659" y="6366880"/>
            <a:ext cx="46611" cy="53333"/>
          </a:xfrm>
          <a:custGeom>
            <a:avLst/>
            <a:gdLst/>
            <a:ahLst/>
            <a:cxnLst/>
            <a:rect l="l" t="t" r="r" b="b"/>
            <a:pathLst>
              <a:path w="319" h="365" extrusionOk="0">
                <a:moveTo>
                  <a:pt x="221" y="364"/>
                </a:moveTo>
                <a:cubicBezTo>
                  <a:pt x="189" y="293"/>
                  <a:pt x="105" y="254"/>
                  <a:pt x="53" y="189"/>
                </a:cubicBezTo>
                <a:cubicBezTo>
                  <a:pt x="1" y="131"/>
                  <a:pt x="14" y="1"/>
                  <a:pt x="98" y="1"/>
                </a:cubicBezTo>
                <a:cubicBezTo>
                  <a:pt x="124" y="1"/>
                  <a:pt x="144" y="14"/>
                  <a:pt x="163" y="33"/>
                </a:cubicBezTo>
                <a:cubicBezTo>
                  <a:pt x="260" y="98"/>
                  <a:pt x="312" y="208"/>
                  <a:pt x="319" y="32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97" name="Google Shape;3297;p37"/>
          <p:cNvSpPr/>
          <p:nvPr/>
        </p:nvSpPr>
        <p:spPr>
          <a:xfrm rot="10800000" flipH="1">
            <a:off x="2829233" y="6307352"/>
            <a:ext cx="56985" cy="64585"/>
          </a:xfrm>
          <a:custGeom>
            <a:avLst/>
            <a:gdLst/>
            <a:ahLst/>
            <a:cxnLst/>
            <a:rect l="l" t="t" r="r" b="b"/>
            <a:pathLst>
              <a:path w="390" h="442" extrusionOk="0">
                <a:moveTo>
                  <a:pt x="175" y="442"/>
                </a:moveTo>
                <a:cubicBezTo>
                  <a:pt x="117" y="357"/>
                  <a:pt x="59" y="273"/>
                  <a:pt x="0" y="189"/>
                </a:cubicBezTo>
                <a:cubicBezTo>
                  <a:pt x="20" y="72"/>
                  <a:pt x="169" y="1"/>
                  <a:pt x="273" y="59"/>
                </a:cubicBezTo>
                <a:cubicBezTo>
                  <a:pt x="370" y="117"/>
                  <a:pt x="389" y="279"/>
                  <a:pt x="299" y="35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98" name="Google Shape;3298;p37"/>
          <p:cNvSpPr/>
          <p:nvPr/>
        </p:nvSpPr>
        <p:spPr>
          <a:xfrm rot="10800000" flipH="1">
            <a:off x="5696625" y="6628434"/>
            <a:ext cx="48511" cy="53188"/>
          </a:xfrm>
          <a:custGeom>
            <a:avLst/>
            <a:gdLst/>
            <a:ahLst/>
            <a:cxnLst/>
            <a:rect l="l" t="t" r="r" b="b"/>
            <a:pathLst>
              <a:path w="332" h="364" extrusionOk="0">
                <a:moveTo>
                  <a:pt x="0" y="318"/>
                </a:moveTo>
                <a:cubicBezTo>
                  <a:pt x="26" y="234"/>
                  <a:pt x="46" y="143"/>
                  <a:pt x="65" y="52"/>
                </a:cubicBezTo>
                <a:cubicBezTo>
                  <a:pt x="156" y="0"/>
                  <a:pt x="286" y="59"/>
                  <a:pt x="312" y="156"/>
                </a:cubicBezTo>
                <a:cubicBezTo>
                  <a:pt x="331" y="253"/>
                  <a:pt x="234" y="363"/>
                  <a:pt x="130" y="35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99" name="Google Shape;3299;p37"/>
          <p:cNvSpPr/>
          <p:nvPr/>
        </p:nvSpPr>
        <p:spPr>
          <a:xfrm rot="10800000" flipH="1">
            <a:off x="5898415" y="6299071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52"/>
                </a:moveTo>
                <a:cubicBezTo>
                  <a:pt x="280" y="40"/>
                  <a:pt x="189" y="27"/>
                  <a:pt x="91" y="14"/>
                </a:cubicBezTo>
                <a:cubicBezTo>
                  <a:pt x="1" y="143"/>
                  <a:pt x="150" y="318"/>
                  <a:pt x="305" y="344"/>
                </a:cubicBezTo>
                <a:cubicBezTo>
                  <a:pt x="409" y="364"/>
                  <a:pt x="532" y="338"/>
                  <a:pt x="584" y="241"/>
                </a:cubicBezTo>
                <a:cubicBezTo>
                  <a:pt x="630" y="143"/>
                  <a:pt x="532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00" name="Google Shape;3300;p37"/>
          <p:cNvSpPr/>
          <p:nvPr/>
        </p:nvSpPr>
        <p:spPr>
          <a:xfrm rot="10800000" flipH="1">
            <a:off x="10009534" y="6407290"/>
            <a:ext cx="49388" cy="65461"/>
          </a:xfrm>
          <a:custGeom>
            <a:avLst/>
            <a:gdLst/>
            <a:ahLst/>
            <a:cxnLst/>
            <a:rect l="l" t="t" r="r" b="b"/>
            <a:pathLst>
              <a:path w="338" h="448" extrusionOk="0">
                <a:moveTo>
                  <a:pt x="78" y="448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7"/>
                  <a:pt x="78" y="7"/>
                  <a:pt x="169" y="0"/>
                </a:cubicBezTo>
                <a:cubicBezTo>
                  <a:pt x="266" y="0"/>
                  <a:pt x="337" y="104"/>
                  <a:pt x="324" y="201"/>
                </a:cubicBezTo>
                <a:cubicBezTo>
                  <a:pt x="311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01" name="Google Shape;3301;p37"/>
          <p:cNvSpPr/>
          <p:nvPr/>
        </p:nvSpPr>
        <p:spPr>
          <a:xfrm rot="10800000" flipH="1">
            <a:off x="5980825" y="6366880"/>
            <a:ext cx="46611" cy="53333"/>
          </a:xfrm>
          <a:custGeom>
            <a:avLst/>
            <a:gdLst/>
            <a:ahLst/>
            <a:cxnLst/>
            <a:rect l="l" t="t" r="r" b="b"/>
            <a:pathLst>
              <a:path w="319" h="365" extrusionOk="0">
                <a:moveTo>
                  <a:pt x="221" y="364"/>
                </a:moveTo>
                <a:cubicBezTo>
                  <a:pt x="189" y="293"/>
                  <a:pt x="105" y="254"/>
                  <a:pt x="53" y="189"/>
                </a:cubicBezTo>
                <a:cubicBezTo>
                  <a:pt x="1" y="131"/>
                  <a:pt x="14" y="1"/>
                  <a:pt x="98" y="1"/>
                </a:cubicBezTo>
                <a:cubicBezTo>
                  <a:pt x="124" y="1"/>
                  <a:pt x="144" y="14"/>
                  <a:pt x="163" y="33"/>
                </a:cubicBezTo>
                <a:cubicBezTo>
                  <a:pt x="260" y="98"/>
                  <a:pt x="312" y="208"/>
                  <a:pt x="319" y="32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02" name="Google Shape;3302;p37"/>
          <p:cNvSpPr/>
          <p:nvPr/>
        </p:nvSpPr>
        <p:spPr>
          <a:xfrm rot="10800000" flipH="1">
            <a:off x="6813851" y="6519428"/>
            <a:ext cx="50264" cy="85480"/>
          </a:xfrm>
          <a:custGeom>
            <a:avLst/>
            <a:gdLst/>
            <a:ahLst/>
            <a:cxnLst/>
            <a:rect l="l" t="t" r="r" b="b"/>
            <a:pathLst>
              <a:path w="344" h="585" extrusionOk="0">
                <a:moveTo>
                  <a:pt x="39" y="584"/>
                </a:moveTo>
                <a:cubicBezTo>
                  <a:pt x="0" y="377"/>
                  <a:pt x="65" y="150"/>
                  <a:pt x="208" y="0"/>
                </a:cubicBezTo>
                <a:cubicBezTo>
                  <a:pt x="305" y="65"/>
                  <a:pt x="344" y="201"/>
                  <a:pt x="305" y="312"/>
                </a:cubicBezTo>
                <a:cubicBezTo>
                  <a:pt x="266" y="422"/>
                  <a:pt x="149" y="500"/>
                  <a:pt x="32" y="48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03" name="Google Shape;3303;p37"/>
          <p:cNvSpPr/>
          <p:nvPr/>
        </p:nvSpPr>
        <p:spPr>
          <a:xfrm rot="10800000" flipH="1">
            <a:off x="6845120" y="6267372"/>
            <a:ext cx="92053" cy="53333"/>
          </a:xfrm>
          <a:custGeom>
            <a:avLst/>
            <a:gdLst/>
            <a:ahLst/>
            <a:cxnLst/>
            <a:rect l="l" t="t" r="r" b="b"/>
            <a:pathLst>
              <a:path w="630" h="365" extrusionOk="0">
                <a:moveTo>
                  <a:pt x="370" y="46"/>
                </a:moveTo>
                <a:cubicBezTo>
                  <a:pt x="279" y="33"/>
                  <a:pt x="182" y="27"/>
                  <a:pt x="84" y="14"/>
                </a:cubicBezTo>
                <a:cubicBezTo>
                  <a:pt x="0" y="144"/>
                  <a:pt x="143" y="319"/>
                  <a:pt x="298" y="345"/>
                </a:cubicBezTo>
                <a:cubicBezTo>
                  <a:pt x="402" y="364"/>
                  <a:pt x="532" y="338"/>
                  <a:pt x="577" y="241"/>
                </a:cubicBezTo>
                <a:cubicBezTo>
                  <a:pt x="629" y="144"/>
                  <a:pt x="525" y="1"/>
                  <a:pt x="428" y="46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04" name="Google Shape;3304;p37"/>
          <p:cNvSpPr/>
          <p:nvPr/>
        </p:nvSpPr>
        <p:spPr>
          <a:xfrm rot="10800000" flipH="1">
            <a:off x="6818527" y="6446516"/>
            <a:ext cx="48511" cy="64585"/>
          </a:xfrm>
          <a:custGeom>
            <a:avLst/>
            <a:gdLst/>
            <a:ahLst/>
            <a:cxnLst/>
            <a:rect l="l" t="t" r="r" b="b"/>
            <a:pathLst>
              <a:path w="332" h="442" extrusionOk="0">
                <a:moveTo>
                  <a:pt x="72" y="441"/>
                </a:moveTo>
                <a:cubicBezTo>
                  <a:pt x="33" y="364"/>
                  <a:pt x="0" y="279"/>
                  <a:pt x="0" y="188"/>
                </a:cubicBezTo>
                <a:cubicBezTo>
                  <a:pt x="7" y="98"/>
                  <a:pt x="72" y="7"/>
                  <a:pt x="163" y="0"/>
                </a:cubicBezTo>
                <a:cubicBezTo>
                  <a:pt x="260" y="0"/>
                  <a:pt x="331" y="104"/>
                  <a:pt x="318" y="195"/>
                </a:cubicBezTo>
                <a:cubicBezTo>
                  <a:pt x="305" y="292"/>
                  <a:pt x="227" y="370"/>
                  <a:pt x="143" y="40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05" name="Google Shape;3305;p37"/>
          <p:cNvSpPr/>
          <p:nvPr/>
        </p:nvSpPr>
        <p:spPr>
          <a:xfrm rot="10800000" flipH="1">
            <a:off x="5981849" y="6522352"/>
            <a:ext cx="56985" cy="64585"/>
          </a:xfrm>
          <a:custGeom>
            <a:avLst/>
            <a:gdLst/>
            <a:ahLst/>
            <a:cxnLst/>
            <a:rect l="l" t="t" r="r" b="b"/>
            <a:pathLst>
              <a:path w="390" h="442" extrusionOk="0">
                <a:moveTo>
                  <a:pt x="175" y="442"/>
                </a:moveTo>
                <a:cubicBezTo>
                  <a:pt x="117" y="357"/>
                  <a:pt x="59" y="273"/>
                  <a:pt x="0" y="189"/>
                </a:cubicBezTo>
                <a:cubicBezTo>
                  <a:pt x="20" y="72"/>
                  <a:pt x="169" y="1"/>
                  <a:pt x="273" y="59"/>
                </a:cubicBezTo>
                <a:cubicBezTo>
                  <a:pt x="370" y="117"/>
                  <a:pt x="389" y="279"/>
                  <a:pt x="299" y="35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06" name="Google Shape;3306;p37"/>
          <p:cNvSpPr/>
          <p:nvPr/>
        </p:nvSpPr>
        <p:spPr>
          <a:xfrm rot="10800000" flipH="1">
            <a:off x="5240004" y="6598423"/>
            <a:ext cx="40913" cy="57864"/>
          </a:xfrm>
          <a:custGeom>
            <a:avLst/>
            <a:gdLst/>
            <a:ahLst/>
            <a:cxnLst/>
            <a:rect l="l" t="t" r="r" b="b"/>
            <a:pathLst>
              <a:path w="280" h="396" extrusionOk="0">
                <a:moveTo>
                  <a:pt x="143" y="299"/>
                </a:moveTo>
                <a:cubicBezTo>
                  <a:pt x="78" y="214"/>
                  <a:pt x="26" y="110"/>
                  <a:pt x="0" y="0"/>
                </a:cubicBezTo>
                <a:cubicBezTo>
                  <a:pt x="85" y="39"/>
                  <a:pt x="175" y="78"/>
                  <a:pt x="227" y="156"/>
                </a:cubicBezTo>
                <a:cubicBezTo>
                  <a:pt x="279" y="234"/>
                  <a:pt x="273" y="350"/>
                  <a:pt x="195" y="39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07" name="Google Shape;3307;p37"/>
          <p:cNvSpPr/>
          <p:nvPr/>
        </p:nvSpPr>
        <p:spPr>
          <a:xfrm rot="10800000" flipH="1">
            <a:off x="4362558" y="6617273"/>
            <a:ext cx="72181" cy="60785"/>
          </a:xfrm>
          <a:custGeom>
            <a:avLst/>
            <a:gdLst/>
            <a:ahLst/>
            <a:cxnLst/>
            <a:rect l="l" t="t" r="r" b="b"/>
            <a:pathLst>
              <a:path w="494" h="416" extrusionOk="0">
                <a:moveTo>
                  <a:pt x="85" y="0"/>
                </a:moveTo>
                <a:cubicBezTo>
                  <a:pt x="59" y="110"/>
                  <a:pt x="26" y="227"/>
                  <a:pt x="0" y="344"/>
                </a:cubicBezTo>
                <a:cubicBezTo>
                  <a:pt x="91" y="376"/>
                  <a:pt x="188" y="415"/>
                  <a:pt x="279" y="402"/>
                </a:cubicBezTo>
                <a:cubicBezTo>
                  <a:pt x="376" y="396"/>
                  <a:pt x="474" y="324"/>
                  <a:pt x="487" y="227"/>
                </a:cubicBezTo>
                <a:cubicBezTo>
                  <a:pt x="493" y="130"/>
                  <a:pt x="376" y="39"/>
                  <a:pt x="299" y="9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08" name="Google Shape;3308;p37"/>
          <p:cNvSpPr/>
          <p:nvPr/>
        </p:nvSpPr>
        <p:spPr>
          <a:xfrm rot="10800000" flipH="1">
            <a:off x="6557996" y="5944303"/>
            <a:ext cx="51287" cy="85480"/>
          </a:xfrm>
          <a:custGeom>
            <a:avLst/>
            <a:gdLst/>
            <a:ahLst/>
            <a:cxnLst/>
            <a:rect l="l" t="t" r="r" b="b"/>
            <a:pathLst>
              <a:path w="351" h="585" extrusionOk="0">
                <a:moveTo>
                  <a:pt x="39" y="584"/>
                </a:moveTo>
                <a:cubicBezTo>
                  <a:pt x="0" y="377"/>
                  <a:pt x="65" y="156"/>
                  <a:pt x="208" y="1"/>
                </a:cubicBezTo>
                <a:cubicBezTo>
                  <a:pt x="305" y="66"/>
                  <a:pt x="350" y="202"/>
                  <a:pt x="305" y="312"/>
                </a:cubicBezTo>
                <a:cubicBezTo>
                  <a:pt x="266" y="422"/>
                  <a:pt x="149" y="500"/>
                  <a:pt x="33" y="487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09" name="Google Shape;3309;p37"/>
          <p:cNvSpPr/>
          <p:nvPr/>
        </p:nvSpPr>
        <p:spPr>
          <a:xfrm rot="10800000" flipH="1">
            <a:off x="551015" y="3326871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52"/>
                </a:moveTo>
                <a:cubicBezTo>
                  <a:pt x="280" y="40"/>
                  <a:pt x="189" y="27"/>
                  <a:pt x="91" y="14"/>
                </a:cubicBezTo>
                <a:cubicBezTo>
                  <a:pt x="1" y="143"/>
                  <a:pt x="150" y="318"/>
                  <a:pt x="305" y="344"/>
                </a:cubicBezTo>
                <a:cubicBezTo>
                  <a:pt x="409" y="364"/>
                  <a:pt x="532" y="338"/>
                  <a:pt x="584" y="241"/>
                </a:cubicBezTo>
                <a:cubicBezTo>
                  <a:pt x="630" y="143"/>
                  <a:pt x="532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10" name="Google Shape;3310;p37"/>
          <p:cNvSpPr/>
          <p:nvPr/>
        </p:nvSpPr>
        <p:spPr>
          <a:xfrm rot="10800000" flipH="1">
            <a:off x="524567" y="2895390"/>
            <a:ext cx="49388" cy="65461"/>
          </a:xfrm>
          <a:custGeom>
            <a:avLst/>
            <a:gdLst/>
            <a:ahLst/>
            <a:cxnLst/>
            <a:rect l="l" t="t" r="r" b="b"/>
            <a:pathLst>
              <a:path w="338" h="448" extrusionOk="0">
                <a:moveTo>
                  <a:pt x="78" y="448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7"/>
                  <a:pt x="78" y="7"/>
                  <a:pt x="169" y="0"/>
                </a:cubicBezTo>
                <a:cubicBezTo>
                  <a:pt x="266" y="0"/>
                  <a:pt x="337" y="104"/>
                  <a:pt x="324" y="201"/>
                </a:cubicBezTo>
                <a:cubicBezTo>
                  <a:pt x="311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11" name="Google Shape;3311;p37"/>
          <p:cNvSpPr/>
          <p:nvPr/>
        </p:nvSpPr>
        <p:spPr>
          <a:xfrm rot="10800000" flipH="1">
            <a:off x="633425" y="3394680"/>
            <a:ext cx="46611" cy="53333"/>
          </a:xfrm>
          <a:custGeom>
            <a:avLst/>
            <a:gdLst/>
            <a:ahLst/>
            <a:cxnLst/>
            <a:rect l="l" t="t" r="r" b="b"/>
            <a:pathLst>
              <a:path w="319" h="365" extrusionOk="0">
                <a:moveTo>
                  <a:pt x="221" y="364"/>
                </a:moveTo>
                <a:cubicBezTo>
                  <a:pt x="189" y="293"/>
                  <a:pt x="105" y="254"/>
                  <a:pt x="53" y="189"/>
                </a:cubicBezTo>
                <a:cubicBezTo>
                  <a:pt x="1" y="131"/>
                  <a:pt x="14" y="1"/>
                  <a:pt x="98" y="1"/>
                </a:cubicBezTo>
                <a:cubicBezTo>
                  <a:pt x="124" y="1"/>
                  <a:pt x="144" y="14"/>
                  <a:pt x="163" y="33"/>
                </a:cubicBezTo>
                <a:cubicBezTo>
                  <a:pt x="260" y="98"/>
                  <a:pt x="312" y="208"/>
                  <a:pt x="319" y="32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12" name="Google Shape;3312;p37"/>
          <p:cNvSpPr/>
          <p:nvPr/>
        </p:nvSpPr>
        <p:spPr>
          <a:xfrm rot="10800000" flipH="1">
            <a:off x="634449" y="3550152"/>
            <a:ext cx="56985" cy="64585"/>
          </a:xfrm>
          <a:custGeom>
            <a:avLst/>
            <a:gdLst/>
            <a:ahLst/>
            <a:cxnLst/>
            <a:rect l="l" t="t" r="r" b="b"/>
            <a:pathLst>
              <a:path w="390" h="442" extrusionOk="0">
                <a:moveTo>
                  <a:pt x="175" y="442"/>
                </a:moveTo>
                <a:cubicBezTo>
                  <a:pt x="117" y="357"/>
                  <a:pt x="59" y="273"/>
                  <a:pt x="0" y="189"/>
                </a:cubicBezTo>
                <a:cubicBezTo>
                  <a:pt x="20" y="72"/>
                  <a:pt x="169" y="1"/>
                  <a:pt x="273" y="59"/>
                </a:cubicBezTo>
                <a:cubicBezTo>
                  <a:pt x="370" y="117"/>
                  <a:pt x="389" y="279"/>
                  <a:pt x="299" y="35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13" name="Google Shape;3313;p37"/>
          <p:cNvSpPr/>
          <p:nvPr/>
        </p:nvSpPr>
        <p:spPr>
          <a:xfrm rot="10800000" flipH="1">
            <a:off x="349225" y="3656234"/>
            <a:ext cx="48511" cy="53188"/>
          </a:xfrm>
          <a:custGeom>
            <a:avLst/>
            <a:gdLst/>
            <a:ahLst/>
            <a:cxnLst/>
            <a:rect l="l" t="t" r="r" b="b"/>
            <a:pathLst>
              <a:path w="332" h="364" extrusionOk="0">
                <a:moveTo>
                  <a:pt x="0" y="318"/>
                </a:moveTo>
                <a:cubicBezTo>
                  <a:pt x="26" y="234"/>
                  <a:pt x="46" y="143"/>
                  <a:pt x="65" y="52"/>
                </a:cubicBezTo>
                <a:cubicBezTo>
                  <a:pt x="156" y="0"/>
                  <a:pt x="286" y="59"/>
                  <a:pt x="312" y="156"/>
                </a:cubicBezTo>
                <a:cubicBezTo>
                  <a:pt x="331" y="253"/>
                  <a:pt x="234" y="363"/>
                  <a:pt x="130" y="35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14" name="Google Shape;3314;p37"/>
          <p:cNvSpPr/>
          <p:nvPr/>
        </p:nvSpPr>
        <p:spPr>
          <a:xfrm rot="10800000" flipH="1">
            <a:off x="832824" y="2308373"/>
            <a:ext cx="72181" cy="60785"/>
          </a:xfrm>
          <a:custGeom>
            <a:avLst/>
            <a:gdLst/>
            <a:ahLst/>
            <a:cxnLst/>
            <a:rect l="l" t="t" r="r" b="b"/>
            <a:pathLst>
              <a:path w="494" h="416" extrusionOk="0">
                <a:moveTo>
                  <a:pt x="85" y="0"/>
                </a:moveTo>
                <a:cubicBezTo>
                  <a:pt x="59" y="110"/>
                  <a:pt x="26" y="227"/>
                  <a:pt x="0" y="344"/>
                </a:cubicBezTo>
                <a:cubicBezTo>
                  <a:pt x="91" y="376"/>
                  <a:pt x="188" y="415"/>
                  <a:pt x="279" y="402"/>
                </a:cubicBezTo>
                <a:cubicBezTo>
                  <a:pt x="376" y="396"/>
                  <a:pt x="474" y="324"/>
                  <a:pt x="487" y="227"/>
                </a:cubicBezTo>
                <a:cubicBezTo>
                  <a:pt x="493" y="130"/>
                  <a:pt x="376" y="39"/>
                  <a:pt x="299" y="9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2041669491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2">
  <p:cSld name="Title only 12">
    <p:spTree>
      <p:nvGrpSpPr>
        <p:cNvPr id="1" name="Shape 33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316" name="Google Shape;3316;p38"/>
          <p:cNvGrpSpPr/>
          <p:nvPr/>
        </p:nvGrpSpPr>
        <p:grpSpPr>
          <a:xfrm rot="-2861220">
            <a:off x="3773783" y="1770215"/>
            <a:ext cx="17502697" cy="6117660"/>
            <a:chOff x="-1468125" y="3375299"/>
            <a:chExt cx="13126639" cy="4588111"/>
          </a:xfrm>
        </p:grpSpPr>
        <p:grpSp>
          <p:nvGrpSpPr>
            <p:cNvPr id="3317" name="Google Shape;3317;p38"/>
            <p:cNvGrpSpPr/>
            <p:nvPr/>
          </p:nvGrpSpPr>
          <p:grpSpPr>
            <a:xfrm>
              <a:off x="-1468125" y="3375299"/>
              <a:ext cx="13126601" cy="2410835"/>
              <a:chOff x="2617050" y="4134125"/>
              <a:chExt cx="6970000" cy="1332100"/>
            </a:xfrm>
          </p:grpSpPr>
          <p:sp>
            <p:nvSpPr>
              <p:cNvPr id="3318" name="Google Shape;3318;p38"/>
              <p:cNvSpPr/>
              <p:nvPr/>
            </p:nvSpPr>
            <p:spPr>
              <a:xfrm>
                <a:off x="2617050" y="4329925"/>
                <a:ext cx="6970000" cy="1136300"/>
              </a:xfrm>
              <a:custGeom>
                <a:avLst/>
                <a:gdLst/>
                <a:ahLst/>
                <a:cxnLst/>
                <a:rect l="l" t="t" r="r" b="b"/>
                <a:pathLst>
                  <a:path w="278800" h="45452" extrusionOk="0">
                    <a:moveTo>
                      <a:pt x="165875" y="0"/>
                    </a:moveTo>
                    <a:cubicBezTo>
                      <a:pt x="154970" y="0"/>
                      <a:pt x="146990" y="3265"/>
                      <a:pt x="139400" y="6905"/>
                    </a:cubicBezTo>
                    <a:cubicBezTo>
                      <a:pt x="129595" y="11604"/>
                      <a:pt x="118244" y="18055"/>
                      <a:pt x="102202" y="18055"/>
                    </a:cubicBezTo>
                    <a:cubicBezTo>
                      <a:pt x="92574" y="18055"/>
                      <a:pt x="81257" y="15732"/>
                      <a:pt x="67570" y="9311"/>
                    </a:cubicBezTo>
                    <a:cubicBezTo>
                      <a:pt x="52912" y="2430"/>
                      <a:pt x="39134" y="371"/>
                      <a:pt x="27892" y="371"/>
                    </a:cubicBezTo>
                    <a:cubicBezTo>
                      <a:pt x="11127" y="371"/>
                      <a:pt x="1" y="4950"/>
                      <a:pt x="1" y="4950"/>
                    </a:cubicBezTo>
                    <a:lnTo>
                      <a:pt x="1" y="45452"/>
                    </a:lnTo>
                    <a:lnTo>
                      <a:pt x="278799" y="45452"/>
                    </a:lnTo>
                    <a:lnTo>
                      <a:pt x="278799" y="8910"/>
                    </a:lnTo>
                    <a:cubicBezTo>
                      <a:pt x="278799" y="8910"/>
                      <a:pt x="261746" y="18308"/>
                      <a:pt x="239090" y="18308"/>
                    </a:cubicBezTo>
                    <a:cubicBezTo>
                      <a:pt x="229133" y="18308"/>
                      <a:pt x="218093" y="16493"/>
                      <a:pt x="206944" y="11266"/>
                    </a:cubicBezTo>
                    <a:cubicBezTo>
                      <a:pt x="189184" y="2935"/>
                      <a:pt x="176215" y="0"/>
                      <a:pt x="16587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19" name="Google Shape;3319;p38"/>
              <p:cNvSpPr/>
              <p:nvPr/>
            </p:nvSpPr>
            <p:spPr>
              <a:xfrm>
                <a:off x="2617050" y="4134125"/>
                <a:ext cx="6970000" cy="1332100"/>
              </a:xfrm>
              <a:custGeom>
                <a:avLst/>
                <a:gdLst/>
                <a:ahLst/>
                <a:cxnLst/>
                <a:rect l="l" t="t" r="r" b="b"/>
                <a:pathLst>
                  <a:path w="278800" h="53284" fill="none" extrusionOk="0">
                    <a:moveTo>
                      <a:pt x="1" y="12782"/>
                    </a:moveTo>
                    <a:cubicBezTo>
                      <a:pt x="1" y="12782"/>
                      <a:pt x="31054" y="0"/>
                      <a:pt x="67570" y="17143"/>
                    </a:cubicBezTo>
                    <a:cubicBezTo>
                      <a:pt x="104061" y="34261"/>
                      <a:pt x="123711" y="22256"/>
                      <a:pt x="139400" y="14737"/>
                    </a:cubicBezTo>
                    <a:cubicBezTo>
                      <a:pt x="154187" y="7645"/>
                      <a:pt x="170453" y="1980"/>
                      <a:pt x="206944" y="19098"/>
                    </a:cubicBezTo>
                    <a:cubicBezTo>
                      <a:pt x="243461" y="36216"/>
                      <a:pt x="278799" y="16742"/>
                      <a:pt x="278799" y="16742"/>
                    </a:cubicBezTo>
                    <a:lnTo>
                      <a:pt x="278799" y="53284"/>
                    </a:lnTo>
                    <a:lnTo>
                      <a:pt x="1" y="53284"/>
                    </a:lnTo>
                    <a:close/>
                  </a:path>
                </a:pathLst>
              </a:custGeom>
              <a:solidFill>
                <a:srgbClr val="C6E6E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320" name="Google Shape;3320;p38"/>
            <p:cNvSpPr/>
            <p:nvPr/>
          </p:nvSpPr>
          <p:spPr>
            <a:xfrm>
              <a:off x="-1468125" y="4849000"/>
              <a:ext cx="13126639" cy="3114411"/>
            </a:xfrm>
            <a:custGeom>
              <a:avLst/>
              <a:gdLst/>
              <a:ahLst/>
              <a:cxnLst/>
              <a:rect l="l" t="t" r="r" b="b"/>
              <a:pathLst>
                <a:path w="285579" h="142781" extrusionOk="0">
                  <a:moveTo>
                    <a:pt x="0" y="142780"/>
                  </a:moveTo>
                  <a:lnTo>
                    <a:pt x="285579" y="142780"/>
                  </a:lnTo>
                  <a:lnTo>
                    <a:pt x="28557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321" name="Google Shape;3321;p38"/>
          <p:cNvSpPr/>
          <p:nvPr/>
        </p:nvSpPr>
        <p:spPr>
          <a:xfrm rot="-3107380">
            <a:off x="5127563" y="2831421"/>
            <a:ext cx="16101475" cy="5365123"/>
          </a:xfrm>
          <a:custGeom>
            <a:avLst/>
            <a:gdLst/>
            <a:ahLst/>
            <a:cxnLst/>
            <a:rect l="l" t="t" r="r" b="b"/>
            <a:pathLst>
              <a:path w="313885" h="184466" extrusionOk="0">
                <a:moveTo>
                  <a:pt x="186903" y="32588"/>
                </a:moveTo>
                <a:cubicBezTo>
                  <a:pt x="185661" y="32588"/>
                  <a:pt x="184432" y="32845"/>
                  <a:pt x="183424" y="33328"/>
                </a:cubicBezTo>
                <a:cubicBezTo>
                  <a:pt x="182824" y="33619"/>
                  <a:pt x="182224" y="34064"/>
                  <a:pt x="182070" y="34716"/>
                </a:cubicBezTo>
                <a:cubicBezTo>
                  <a:pt x="181847" y="35607"/>
                  <a:pt x="182601" y="36463"/>
                  <a:pt x="183458" y="36823"/>
                </a:cubicBezTo>
                <a:cubicBezTo>
                  <a:pt x="184093" y="37098"/>
                  <a:pt x="184787" y="37177"/>
                  <a:pt x="185487" y="37177"/>
                </a:cubicBezTo>
                <a:cubicBezTo>
                  <a:pt x="185921" y="37177"/>
                  <a:pt x="186356" y="37147"/>
                  <a:pt x="186782" y="37114"/>
                </a:cubicBezTo>
                <a:cubicBezTo>
                  <a:pt x="188495" y="36994"/>
                  <a:pt x="190192" y="36892"/>
                  <a:pt x="191888" y="36772"/>
                </a:cubicBezTo>
                <a:cubicBezTo>
                  <a:pt x="192111" y="36755"/>
                  <a:pt x="192316" y="36737"/>
                  <a:pt x="192488" y="36617"/>
                </a:cubicBezTo>
                <a:cubicBezTo>
                  <a:pt x="192933" y="36309"/>
                  <a:pt x="192762" y="35624"/>
                  <a:pt x="192471" y="35178"/>
                </a:cubicBezTo>
                <a:cubicBezTo>
                  <a:pt x="191343" y="33393"/>
                  <a:pt x="189103" y="32588"/>
                  <a:pt x="186903" y="32588"/>
                </a:cubicBezTo>
                <a:close/>
                <a:moveTo>
                  <a:pt x="165701" y="35269"/>
                </a:moveTo>
                <a:cubicBezTo>
                  <a:pt x="165577" y="35269"/>
                  <a:pt x="165453" y="35278"/>
                  <a:pt x="165330" y="35298"/>
                </a:cubicBezTo>
                <a:cubicBezTo>
                  <a:pt x="164713" y="35401"/>
                  <a:pt x="164113" y="35915"/>
                  <a:pt x="164147" y="36549"/>
                </a:cubicBezTo>
                <a:cubicBezTo>
                  <a:pt x="164199" y="37251"/>
                  <a:pt x="164970" y="37646"/>
                  <a:pt x="165655" y="37834"/>
                </a:cubicBezTo>
                <a:cubicBezTo>
                  <a:pt x="166384" y="38032"/>
                  <a:pt x="167089" y="38113"/>
                  <a:pt x="167786" y="38113"/>
                </a:cubicBezTo>
                <a:cubicBezTo>
                  <a:pt x="168958" y="38113"/>
                  <a:pt x="170107" y="37884"/>
                  <a:pt x="171310" y="37594"/>
                </a:cubicBezTo>
                <a:cubicBezTo>
                  <a:pt x="172029" y="37423"/>
                  <a:pt x="174394" y="37080"/>
                  <a:pt x="173383" y="36103"/>
                </a:cubicBezTo>
                <a:cubicBezTo>
                  <a:pt x="173209" y="35938"/>
                  <a:pt x="172847" y="35891"/>
                  <a:pt x="172452" y="35891"/>
                </a:cubicBezTo>
                <a:cubicBezTo>
                  <a:pt x="171948" y="35891"/>
                  <a:pt x="171392" y="35966"/>
                  <a:pt x="171104" y="35966"/>
                </a:cubicBezTo>
                <a:cubicBezTo>
                  <a:pt x="171031" y="35967"/>
                  <a:pt x="170958" y="35968"/>
                  <a:pt x="170885" y="35968"/>
                </a:cubicBezTo>
                <a:cubicBezTo>
                  <a:pt x="169639" y="35968"/>
                  <a:pt x="168394" y="35828"/>
                  <a:pt x="167180" y="35521"/>
                </a:cubicBezTo>
                <a:cubicBezTo>
                  <a:pt x="166700" y="35411"/>
                  <a:pt x="166199" y="35269"/>
                  <a:pt x="165701" y="35269"/>
                </a:cubicBezTo>
                <a:close/>
                <a:moveTo>
                  <a:pt x="313713" y="38948"/>
                </a:moveTo>
                <a:cubicBezTo>
                  <a:pt x="313713" y="38948"/>
                  <a:pt x="313713" y="38948"/>
                  <a:pt x="313713" y="38948"/>
                </a:cubicBezTo>
                <a:cubicBezTo>
                  <a:pt x="313713" y="38948"/>
                  <a:pt x="313713" y="38948"/>
                  <a:pt x="313713" y="38948"/>
                </a:cubicBezTo>
                <a:close/>
                <a:moveTo>
                  <a:pt x="241084" y="36326"/>
                </a:moveTo>
                <a:cubicBezTo>
                  <a:pt x="239935" y="36326"/>
                  <a:pt x="240277" y="38504"/>
                  <a:pt x="240550" y="39085"/>
                </a:cubicBezTo>
                <a:cubicBezTo>
                  <a:pt x="240635" y="39256"/>
                  <a:pt x="240772" y="39462"/>
                  <a:pt x="240978" y="39496"/>
                </a:cubicBezTo>
                <a:cubicBezTo>
                  <a:pt x="240997" y="39499"/>
                  <a:pt x="241016" y="39500"/>
                  <a:pt x="241035" y="39500"/>
                </a:cubicBezTo>
                <a:cubicBezTo>
                  <a:pt x="241250" y="39500"/>
                  <a:pt x="241434" y="39327"/>
                  <a:pt x="241561" y="39153"/>
                </a:cubicBezTo>
                <a:cubicBezTo>
                  <a:pt x="242023" y="38519"/>
                  <a:pt x="242109" y="37628"/>
                  <a:pt x="241800" y="36909"/>
                </a:cubicBezTo>
                <a:cubicBezTo>
                  <a:pt x="241663" y="36617"/>
                  <a:pt x="241423" y="36326"/>
                  <a:pt x="241098" y="36326"/>
                </a:cubicBezTo>
                <a:cubicBezTo>
                  <a:pt x="241093" y="36326"/>
                  <a:pt x="241089" y="36326"/>
                  <a:pt x="241084" y="36326"/>
                </a:cubicBezTo>
                <a:close/>
                <a:moveTo>
                  <a:pt x="245592" y="36203"/>
                </a:moveTo>
                <a:cubicBezTo>
                  <a:pt x="242312" y="36203"/>
                  <a:pt x="242535" y="42279"/>
                  <a:pt x="242983" y="44054"/>
                </a:cubicBezTo>
                <a:cubicBezTo>
                  <a:pt x="243120" y="44551"/>
                  <a:pt x="243360" y="45099"/>
                  <a:pt x="243891" y="45305"/>
                </a:cubicBezTo>
                <a:cubicBezTo>
                  <a:pt x="244007" y="45344"/>
                  <a:pt x="244125" y="45362"/>
                  <a:pt x="244243" y="45362"/>
                </a:cubicBezTo>
                <a:cubicBezTo>
                  <a:pt x="244785" y="45362"/>
                  <a:pt x="245330" y="44982"/>
                  <a:pt x="245724" y="44602"/>
                </a:cubicBezTo>
                <a:cubicBezTo>
                  <a:pt x="246667" y="43677"/>
                  <a:pt x="247420" y="42597"/>
                  <a:pt x="247917" y="41432"/>
                </a:cubicBezTo>
                <a:cubicBezTo>
                  <a:pt x="248329" y="40438"/>
                  <a:pt x="248586" y="39342"/>
                  <a:pt x="248294" y="38314"/>
                </a:cubicBezTo>
                <a:cubicBezTo>
                  <a:pt x="248003" y="37286"/>
                  <a:pt x="247095" y="36360"/>
                  <a:pt x="245930" y="36223"/>
                </a:cubicBezTo>
                <a:cubicBezTo>
                  <a:pt x="245813" y="36210"/>
                  <a:pt x="245700" y="36203"/>
                  <a:pt x="245592" y="36203"/>
                </a:cubicBezTo>
                <a:close/>
                <a:moveTo>
                  <a:pt x="119637" y="55954"/>
                </a:moveTo>
                <a:cubicBezTo>
                  <a:pt x="118727" y="55954"/>
                  <a:pt x="117589" y="56186"/>
                  <a:pt x="117045" y="56253"/>
                </a:cubicBezTo>
                <a:cubicBezTo>
                  <a:pt x="116121" y="56363"/>
                  <a:pt x="115185" y="56437"/>
                  <a:pt x="114247" y="56437"/>
                </a:cubicBezTo>
                <a:cubicBezTo>
                  <a:pt x="113569" y="56437"/>
                  <a:pt x="112889" y="56398"/>
                  <a:pt x="112213" y="56305"/>
                </a:cubicBezTo>
                <a:cubicBezTo>
                  <a:pt x="111410" y="56200"/>
                  <a:pt x="110598" y="56003"/>
                  <a:pt x="109790" y="56003"/>
                </a:cubicBezTo>
                <a:cubicBezTo>
                  <a:pt x="109546" y="56003"/>
                  <a:pt x="109303" y="56021"/>
                  <a:pt x="109060" y="56065"/>
                </a:cubicBezTo>
                <a:cubicBezTo>
                  <a:pt x="107998" y="56236"/>
                  <a:pt x="106953" y="57042"/>
                  <a:pt x="106953" y="58104"/>
                </a:cubicBezTo>
                <a:cubicBezTo>
                  <a:pt x="106953" y="58875"/>
                  <a:pt x="107518" y="59577"/>
                  <a:pt x="108204" y="59937"/>
                </a:cubicBezTo>
                <a:cubicBezTo>
                  <a:pt x="108889" y="60280"/>
                  <a:pt x="109694" y="60366"/>
                  <a:pt x="110465" y="60383"/>
                </a:cubicBezTo>
                <a:cubicBezTo>
                  <a:pt x="110665" y="60390"/>
                  <a:pt x="110864" y="60393"/>
                  <a:pt x="111063" y="60393"/>
                </a:cubicBezTo>
                <a:cubicBezTo>
                  <a:pt x="113370" y="60393"/>
                  <a:pt x="115605" y="59942"/>
                  <a:pt x="117782" y="59200"/>
                </a:cubicBezTo>
                <a:cubicBezTo>
                  <a:pt x="118553" y="58926"/>
                  <a:pt x="119684" y="58652"/>
                  <a:pt x="120232" y="58001"/>
                </a:cubicBezTo>
                <a:cubicBezTo>
                  <a:pt x="121616" y="56346"/>
                  <a:pt x="120818" y="55954"/>
                  <a:pt x="119637" y="55954"/>
                </a:cubicBezTo>
                <a:close/>
                <a:moveTo>
                  <a:pt x="91544" y="65004"/>
                </a:moveTo>
                <a:cubicBezTo>
                  <a:pt x="91762" y="65004"/>
                  <a:pt x="91982" y="65092"/>
                  <a:pt x="92183" y="65180"/>
                </a:cubicBezTo>
                <a:lnTo>
                  <a:pt x="100733" y="68813"/>
                </a:lnTo>
                <a:cubicBezTo>
                  <a:pt x="101281" y="69036"/>
                  <a:pt x="101881" y="69310"/>
                  <a:pt x="102087" y="69875"/>
                </a:cubicBezTo>
                <a:cubicBezTo>
                  <a:pt x="102309" y="70406"/>
                  <a:pt x="102070" y="71023"/>
                  <a:pt x="101658" y="71434"/>
                </a:cubicBezTo>
                <a:cubicBezTo>
                  <a:pt x="101247" y="71828"/>
                  <a:pt x="100699" y="72051"/>
                  <a:pt x="100168" y="72240"/>
                </a:cubicBezTo>
                <a:cubicBezTo>
                  <a:pt x="99100" y="72596"/>
                  <a:pt x="97958" y="72863"/>
                  <a:pt x="96839" y="72863"/>
                </a:cubicBezTo>
                <a:cubicBezTo>
                  <a:pt x="96180" y="72863"/>
                  <a:pt x="95530" y="72770"/>
                  <a:pt x="94907" y="72548"/>
                </a:cubicBezTo>
                <a:cubicBezTo>
                  <a:pt x="93417" y="72017"/>
                  <a:pt x="91875" y="70818"/>
                  <a:pt x="91361" y="69275"/>
                </a:cubicBezTo>
                <a:cubicBezTo>
                  <a:pt x="91121" y="68539"/>
                  <a:pt x="90504" y="65352"/>
                  <a:pt x="91309" y="65043"/>
                </a:cubicBezTo>
                <a:cubicBezTo>
                  <a:pt x="91387" y="65016"/>
                  <a:pt x="91465" y="65004"/>
                  <a:pt x="91544" y="65004"/>
                </a:cubicBezTo>
                <a:close/>
                <a:moveTo>
                  <a:pt x="107475" y="69269"/>
                </a:moveTo>
                <a:cubicBezTo>
                  <a:pt x="107772" y="69269"/>
                  <a:pt x="108062" y="69293"/>
                  <a:pt x="108341" y="69344"/>
                </a:cubicBezTo>
                <a:cubicBezTo>
                  <a:pt x="108820" y="69430"/>
                  <a:pt x="109369" y="69652"/>
                  <a:pt x="109472" y="70132"/>
                </a:cubicBezTo>
                <a:cubicBezTo>
                  <a:pt x="109574" y="70629"/>
                  <a:pt x="109146" y="71075"/>
                  <a:pt x="108735" y="71383"/>
                </a:cubicBezTo>
                <a:cubicBezTo>
                  <a:pt x="107827" y="72085"/>
                  <a:pt x="106867" y="72719"/>
                  <a:pt x="105873" y="73268"/>
                </a:cubicBezTo>
                <a:cubicBezTo>
                  <a:pt x="105359" y="73542"/>
                  <a:pt x="104811" y="73816"/>
                  <a:pt x="104228" y="73850"/>
                </a:cubicBezTo>
                <a:cubicBezTo>
                  <a:pt x="104178" y="73853"/>
                  <a:pt x="104130" y="73854"/>
                  <a:pt x="104082" y="73854"/>
                </a:cubicBezTo>
                <a:cubicBezTo>
                  <a:pt x="102354" y="73854"/>
                  <a:pt x="102555" y="72058"/>
                  <a:pt x="103372" y="71057"/>
                </a:cubicBezTo>
                <a:cubicBezTo>
                  <a:pt x="104303" y="69912"/>
                  <a:pt x="105964" y="69269"/>
                  <a:pt x="107475" y="69269"/>
                </a:cubicBezTo>
                <a:close/>
                <a:moveTo>
                  <a:pt x="194964" y="0"/>
                </a:moveTo>
                <a:cubicBezTo>
                  <a:pt x="176009" y="0"/>
                  <a:pt x="157059" y="5766"/>
                  <a:pt x="141838" y="17050"/>
                </a:cubicBezTo>
                <a:cubicBezTo>
                  <a:pt x="137401" y="20340"/>
                  <a:pt x="133237" y="24109"/>
                  <a:pt x="128319" y="26697"/>
                </a:cubicBezTo>
                <a:cubicBezTo>
                  <a:pt x="126210" y="27806"/>
                  <a:pt x="123759" y="28229"/>
                  <a:pt x="121263" y="28229"/>
                </a:cubicBezTo>
                <a:cubicBezTo>
                  <a:pt x="118632" y="28229"/>
                  <a:pt x="115950" y="27758"/>
                  <a:pt x="113567" y="27125"/>
                </a:cubicBezTo>
                <a:cubicBezTo>
                  <a:pt x="113009" y="26979"/>
                  <a:pt x="112398" y="26828"/>
                  <a:pt x="111827" y="26828"/>
                </a:cubicBezTo>
                <a:cubicBezTo>
                  <a:pt x="111327" y="26828"/>
                  <a:pt x="110858" y="26943"/>
                  <a:pt x="110483" y="27279"/>
                </a:cubicBezTo>
                <a:cubicBezTo>
                  <a:pt x="109489" y="28205"/>
                  <a:pt x="110123" y="29901"/>
                  <a:pt x="111048" y="30912"/>
                </a:cubicBezTo>
                <a:cubicBezTo>
                  <a:pt x="111956" y="31923"/>
                  <a:pt x="113173" y="32899"/>
                  <a:pt x="113207" y="34270"/>
                </a:cubicBezTo>
                <a:cubicBezTo>
                  <a:pt x="113258" y="35692"/>
                  <a:pt x="111888" y="36840"/>
                  <a:pt x="110465" y="37012"/>
                </a:cubicBezTo>
                <a:cubicBezTo>
                  <a:pt x="110318" y="37028"/>
                  <a:pt x="110172" y="37035"/>
                  <a:pt x="110025" y="37035"/>
                </a:cubicBezTo>
                <a:cubicBezTo>
                  <a:pt x="108772" y="37035"/>
                  <a:pt x="107545" y="36472"/>
                  <a:pt x="106456" y="35812"/>
                </a:cubicBezTo>
                <a:cubicBezTo>
                  <a:pt x="102772" y="33550"/>
                  <a:pt x="99979" y="29884"/>
                  <a:pt x="98780" y="25720"/>
                </a:cubicBezTo>
                <a:cubicBezTo>
                  <a:pt x="97426" y="21025"/>
                  <a:pt x="97717" y="15234"/>
                  <a:pt x="93794" y="12338"/>
                </a:cubicBezTo>
                <a:cubicBezTo>
                  <a:pt x="92425" y="11330"/>
                  <a:pt x="90755" y="10892"/>
                  <a:pt x="89054" y="10892"/>
                </a:cubicBezTo>
                <a:cubicBezTo>
                  <a:pt x="87689" y="10892"/>
                  <a:pt x="86304" y="11174"/>
                  <a:pt x="85038" y="11670"/>
                </a:cubicBezTo>
                <a:cubicBezTo>
                  <a:pt x="82194" y="12784"/>
                  <a:pt x="79966" y="15268"/>
                  <a:pt x="77653" y="17256"/>
                </a:cubicBezTo>
                <a:cubicBezTo>
                  <a:pt x="82862" y="18232"/>
                  <a:pt x="87026" y="22105"/>
                  <a:pt x="90435" y="26148"/>
                </a:cubicBezTo>
                <a:cubicBezTo>
                  <a:pt x="94770" y="31289"/>
                  <a:pt x="98711" y="37320"/>
                  <a:pt x="105308" y="39736"/>
                </a:cubicBezTo>
                <a:cubicBezTo>
                  <a:pt x="108011" y="40726"/>
                  <a:pt x="110831" y="41161"/>
                  <a:pt x="113678" y="41161"/>
                </a:cubicBezTo>
                <a:cubicBezTo>
                  <a:pt x="119404" y="41161"/>
                  <a:pt x="125237" y="39404"/>
                  <a:pt x="130444" y="36874"/>
                </a:cubicBezTo>
                <a:cubicBezTo>
                  <a:pt x="138257" y="33105"/>
                  <a:pt x="145163" y="27708"/>
                  <a:pt x="152787" y="23578"/>
                </a:cubicBezTo>
                <a:cubicBezTo>
                  <a:pt x="161671" y="18754"/>
                  <a:pt x="171739" y="15691"/>
                  <a:pt x="181795" y="15691"/>
                </a:cubicBezTo>
                <a:cubicBezTo>
                  <a:pt x="184598" y="15691"/>
                  <a:pt x="187400" y="15929"/>
                  <a:pt x="190175" y="16433"/>
                </a:cubicBezTo>
                <a:cubicBezTo>
                  <a:pt x="202888" y="18729"/>
                  <a:pt x="214797" y="27262"/>
                  <a:pt x="219269" y="39393"/>
                </a:cubicBezTo>
                <a:cubicBezTo>
                  <a:pt x="222490" y="48097"/>
                  <a:pt x="221736" y="57693"/>
                  <a:pt x="222627" y="66945"/>
                </a:cubicBezTo>
                <a:cubicBezTo>
                  <a:pt x="223518" y="76198"/>
                  <a:pt x="226808" y="86238"/>
                  <a:pt x="234981" y="90659"/>
                </a:cubicBezTo>
                <a:cubicBezTo>
                  <a:pt x="238802" y="92570"/>
                  <a:pt x="242921" y="93393"/>
                  <a:pt x="247073" y="93393"/>
                </a:cubicBezTo>
                <a:cubicBezTo>
                  <a:pt x="252715" y="93393"/>
                  <a:pt x="258417" y="91873"/>
                  <a:pt x="263510" y="89494"/>
                </a:cubicBezTo>
                <a:cubicBezTo>
                  <a:pt x="267982" y="87404"/>
                  <a:pt x="272214" y="84594"/>
                  <a:pt x="275812" y="81184"/>
                </a:cubicBezTo>
                <a:cubicBezTo>
                  <a:pt x="276960" y="80087"/>
                  <a:pt x="279873" y="77688"/>
                  <a:pt x="279188" y="75769"/>
                </a:cubicBezTo>
                <a:cubicBezTo>
                  <a:pt x="278840" y="74816"/>
                  <a:pt x="278303" y="74518"/>
                  <a:pt x="277680" y="74518"/>
                </a:cubicBezTo>
                <a:cubicBezTo>
                  <a:pt x="276647" y="74518"/>
                  <a:pt x="275379" y="75336"/>
                  <a:pt x="274351" y="75336"/>
                </a:cubicBezTo>
                <a:cubicBezTo>
                  <a:pt x="273984" y="75336"/>
                  <a:pt x="273647" y="75231"/>
                  <a:pt x="273362" y="74947"/>
                </a:cubicBezTo>
                <a:cubicBezTo>
                  <a:pt x="272608" y="74210"/>
                  <a:pt x="273276" y="72942"/>
                  <a:pt x="273996" y="72171"/>
                </a:cubicBezTo>
                <a:cubicBezTo>
                  <a:pt x="283831" y="61839"/>
                  <a:pt x="299852" y="55825"/>
                  <a:pt x="313885" y="55260"/>
                </a:cubicBezTo>
                <a:cubicBezTo>
                  <a:pt x="313559" y="53683"/>
                  <a:pt x="313079" y="52004"/>
                  <a:pt x="312720" y="50342"/>
                </a:cubicBezTo>
                <a:cubicBezTo>
                  <a:pt x="312463" y="49108"/>
                  <a:pt x="312274" y="47892"/>
                  <a:pt x="312257" y="46727"/>
                </a:cubicBezTo>
                <a:cubicBezTo>
                  <a:pt x="312257" y="46042"/>
                  <a:pt x="313180" y="38948"/>
                  <a:pt x="313711" y="38948"/>
                </a:cubicBezTo>
                <a:cubicBezTo>
                  <a:pt x="313712" y="38948"/>
                  <a:pt x="313713" y="38948"/>
                  <a:pt x="313713" y="38948"/>
                </a:cubicBezTo>
                <a:lnTo>
                  <a:pt x="313713" y="38948"/>
                </a:lnTo>
                <a:cubicBezTo>
                  <a:pt x="312991" y="38925"/>
                  <a:pt x="312268" y="38913"/>
                  <a:pt x="311545" y="38913"/>
                </a:cubicBezTo>
                <a:cubicBezTo>
                  <a:pt x="302581" y="38913"/>
                  <a:pt x="293613" y="40677"/>
                  <a:pt x="285305" y="44054"/>
                </a:cubicBezTo>
                <a:cubicBezTo>
                  <a:pt x="278725" y="46744"/>
                  <a:pt x="272591" y="50428"/>
                  <a:pt x="266063" y="53255"/>
                </a:cubicBezTo>
                <a:cubicBezTo>
                  <a:pt x="260682" y="55585"/>
                  <a:pt x="254871" y="57345"/>
                  <a:pt x="249052" y="57345"/>
                </a:cubicBezTo>
                <a:cubicBezTo>
                  <a:pt x="247810" y="57345"/>
                  <a:pt x="246568" y="57265"/>
                  <a:pt x="245330" y="57093"/>
                </a:cubicBezTo>
                <a:cubicBezTo>
                  <a:pt x="244772" y="57020"/>
                  <a:pt x="244194" y="56927"/>
                  <a:pt x="243630" y="56927"/>
                </a:cubicBezTo>
                <a:cubicBezTo>
                  <a:pt x="243139" y="56927"/>
                  <a:pt x="242658" y="56997"/>
                  <a:pt x="242212" y="57213"/>
                </a:cubicBezTo>
                <a:cubicBezTo>
                  <a:pt x="239761" y="58412"/>
                  <a:pt x="242623" y="64272"/>
                  <a:pt x="242640" y="66277"/>
                </a:cubicBezTo>
                <a:cubicBezTo>
                  <a:pt x="242657" y="68316"/>
                  <a:pt x="241955" y="70475"/>
                  <a:pt x="240310" y="71674"/>
                </a:cubicBezTo>
                <a:cubicBezTo>
                  <a:pt x="239441" y="72295"/>
                  <a:pt x="238402" y="72573"/>
                  <a:pt x="237338" y="72573"/>
                </a:cubicBezTo>
                <a:cubicBezTo>
                  <a:pt x="235905" y="72573"/>
                  <a:pt x="234428" y="72067"/>
                  <a:pt x="233267" y="71212"/>
                </a:cubicBezTo>
                <a:cubicBezTo>
                  <a:pt x="231246" y="69721"/>
                  <a:pt x="230012" y="67408"/>
                  <a:pt x="229087" y="65060"/>
                </a:cubicBezTo>
                <a:cubicBezTo>
                  <a:pt x="225694" y="56408"/>
                  <a:pt x="225934" y="46384"/>
                  <a:pt x="229738" y="37903"/>
                </a:cubicBezTo>
                <a:cubicBezTo>
                  <a:pt x="230920" y="35264"/>
                  <a:pt x="232959" y="32145"/>
                  <a:pt x="235581" y="30758"/>
                </a:cubicBezTo>
                <a:cubicBezTo>
                  <a:pt x="236502" y="30266"/>
                  <a:pt x="237563" y="29990"/>
                  <a:pt x="238607" y="29990"/>
                </a:cubicBezTo>
                <a:cubicBezTo>
                  <a:pt x="239601" y="29990"/>
                  <a:pt x="240579" y="30240"/>
                  <a:pt x="241406" y="30792"/>
                </a:cubicBezTo>
                <a:cubicBezTo>
                  <a:pt x="242398" y="31470"/>
                  <a:pt x="243279" y="32578"/>
                  <a:pt x="244463" y="32578"/>
                </a:cubicBezTo>
                <a:cubicBezTo>
                  <a:pt x="244506" y="32578"/>
                  <a:pt x="244549" y="32577"/>
                  <a:pt x="244593" y="32574"/>
                </a:cubicBezTo>
                <a:cubicBezTo>
                  <a:pt x="245416" y="32522"/>
                  <a:pt x="246118" y="31871"/>
                  <a:pt x="246444" y="31100"/>
                </a:cubicBezTo>
                <a:cubicBezTo>
                  <a:pt x="246769" y="30346"/>
                  <a:pt x="246804" y="29490"/>
                  <a:pt x="246769" y="28650"/>
                </a:cubicBezTo>
                <a:cubicBezTo>
                  <a:pt x="246529" y="22413"/>
                  <a:pt x="243377" y="16862"/>
                  <a:pt x="238870" y="12698"/>
                </a:cubicBezTo>
                <a:cubicBezTo>
                  <a:pt x="234878" y="8997"/>
                  <a:pt x="229806" y="6701"/>
                  <a:pt x="224666" y="4936"/>
                </a:cubicBezTo>
                <a:cubicBezTo>
                  <a:pt x="215138" y="1633"/>
                  <a:pt x="205050" y="0"/>
                  <a:pt x="194964" y="0"/>
                </a:cubicBezTo>
                <a:close/>
                <a:moveTo>
                  <a:pt x="191845" y="39245"/>
                </a:moveTo>
                <a:cubicBezTo>
                  <a:pt x="190976" y="39245"/>
                  <a:pt x="190117" y="39387"/>
                  <a:pt x="189318" y="39736"/>
                </a:cubicBezTo>
                <a:cubicBezTo>
                  <a:pt x="187724" y="40438"/>
                  <a:pt x="186473" y="42152"/>
                  <a:pt x="186748" y="43882"/>
                </a:cubicBezTo>
                <a:cubicBezTo>
                  <a:pt x="187245" y="47087"/>
                  <a:pt x="191048" y="46607"/>
                  <a:pt x="193019" y="48629"/>
                </a:cubicBezTo>
                <a:cubicBezTo>
                  <a:pt x="194201" y="49845"/>
                  <a:pt x="195024" y="51353"/>
                  <a:pt x="195795" y="52861"/>
                </a:cubicBezTo>
                <a:cubicBezTo>
                  <a:pt x="196154" y="53563"/>
                  <a:pt x="196531" y="54300"/>
                  <a:pt x="197165" y="54746"/>
                </a:cubicBezTo>
                <a:cubicBezTo>
                  <a:pt x="197486" y="54965"/>
                  <a:pt x="197889" y="55093"/>
                  <a:pt x="198275" y="55093"/>
                </a:cubicBezTo>
                <a:cubicBezTo>
                  <a:pt x="198674" y="55093"/>
                  <a:pt x="199055" y="54956"/>
                  <a:pt x="199307" y="54643"/>
                </a:cubicBezTo>
                <a:cubicBezTo>
                  <a:pt x="199821" y="54026"/>
                  <a:pt x="199564" y="53101"/>
                  <a:pt x="199393" y="52312"/>
                </a:cubicBezTo>
                <a:cubicBezTo>
                  <a:pt x="199204" y="51507"/>
                  <a:pt x="199239" y="50462"/>
                  <a:pt x="199993" y="50154"/>
                </a:cubicBezTo>
                <a:cubicBezTo>
                  <a:pt x="200122" y="50101"/>
                  <a:pt x="200254" y="50078"/>
                  <a:pt x="200386" y="50078"/>
                </a:cubicBezTo>
                <a:cubicBezTo>
                  <a:pt x="200817" y="50078"/>
                  <a:pt x="201254" y="50320"/>
                  <a:pt x="201620" y="50582"/>
                </a:cubicBezTo>
                <a:cubicBezTo>
                  <a:pt x="204088" y="52432"/>
                  <a:pt x="205270" y="55928"/>
                  <a:pt x="204585" y="58926"/>
                </a:cubicBezTo>
                <a:cubicBezTo>
                  <a:pt x="204208" y="60554"/>
                  <a:pt x="203334" y="62011"/>
                  <a:pt x="202803" y="63587"/>
                </a:cubicBezTo>
                <a:cubicBezTo>
                  <a:pt x="202374" y="64838"/>
                  <a:pt x="202169" y="66123"/>
                  <a:pt x="202117" y="67425"/>
                </a:cubicBezTo>
                <a:cubicBezTo>
                  <a:pt x="202032" y="69241"/>
                  <a:pt x="202203" y="71075"/>
                  <a:pt x="202408" y="72857"/>
                </a:cubicBezTo>
                <a:cubicBezTo>
                  <a:pt x="202717" y="75786"/>
                  <a:pt x="202546" y="78836"/>
                  <a:pt x="202974" y="81715"/>
                </a:cubicBezTo>
                <a:cubicBezTo>
                  <a:pt x="203659" y="86358"/>
                  <a:pt x="205081" y="91910"/>
                  <a:pt x="209622" y="94206"/>
                </a:cubicBezTo>
                <a:cubicBezTo>
                  <a:pt x="210122" y="94456"/>
                  <a:pt x="210699" y="94658"/>
                  <a:pt x="211246" y="94658"/>
                </a:cubicBezTo>
                <a:cubicBezTo>
                  <a:pt x="211561" y="94658"/>
                  <a:pt x="211866" y="94591"/>
                  <a:pt x="212141" y="94429"/>
                </a:cubicBezTo>
                <a:cubicBezTo>
                  <a:pt x="213443" y="93658"/>
                  <a:pt x="212963" y="91704"/>
                  <a:pt x="212449" y="90299"/>
                </a:cubicBezTo>
                <a:cubicBezTo>
                  <a:pt x="210239" y="84337"/>
                  <a:pt x="210016" y="77860"/>
                  <a:pt x="209828" y="71520"/>
                </a:cubicBezTo>
                <a:cubicBezTo>
                  <a:pt x="209639" y="65163"/>
                  <a:pt x="209434" y="58686"/>
                  <a:pt x="207275" y="52724"/>
                </a:cubicBezTo>
                <a:cubicBezTo>
                  <a:pt x="205116" y="46744"/>
                  <a:pt x="200609" y="41261"/>
                  <a:pt x="194475" y="39616"/>
                </a:cubicBezTo>
                <a:cubicBezTo>
                  <a:pt x="193621" y="39392"/>
                  <a:pt x="192727" y="39245"/>
                  <a:pt x="191845" y="39245"/>
                </a:cubicBezTo>
                <a:close/>
                <a:moveTo>
                  <a:pt x="226066" y="97655"/>
                </a:moveTo>
                <a:cubicBezTo>
                  <a:pt x="225971" y="97655"/>
                  <a:pt x="225875" y="97659"/>
                  <a:pt x="225780" y="97667"/>
                </a:cubicBezTo>
                <a:cubicBezTo>
                  <a:pt x="224358" y="97787"/>
                  <a:pt x="223107" y="98712"/>
                  <a:pt x="221685" y="98764"/>
                </a:cubicBezTo>
                <a:cubicBezTo>
                  <a:pt x="221633" y="98766"/>
                  <a:pt x="221581" y="98767"/>
                  <a:pt x="221530" y="98767"/>
                </a:cubicBezTo>
                <a:cubicBezTo>
                  <a:pt x="220388" y="98767"/>
                  <a:pt x="219303" y="98241"/>
                  <a:pt x="218172" y="98061"/>
                </a:cubicBezTo>
                <a:cubicBezTo>
                  <a:pt x="217824" y="98001"/>
                  <a:pt x="217516" y="97973"/>
                  <a:pt x="217247" y="97973"/>
                </a:cubicBezTo>
                <a:cubicBezTo>
                  <a:pt x="214369" y="97973"/>
                  <a:pt x="215847" y="101179"/>
                  <a:pt x="217555" y="102636"/>
                </a:cubicBezTo>
                <a:cubicBezTo>
                  <a:pt x="219434" y="104260"/>
                  <a:pt x="222066" y="105188"/>
                  <a:pt x="224574" y="105188"/>
                </a:cubicBezTo>
                <a:cubicBezTo>
                  <a:pt x="224765" y="105188"/>
                  <a:pt x="224956" y="105183"/>
                  <a:pt x="225146" y="105172"/>
                </a:cubicBezTo>
                <a:cubicBezTo>
                  <a:pt x="227853" y="105035"/>
                  <a:pt x="230749" y="103236"/>
                  <a:pt x="229566" y="100066"/>
                </a:cubicBezTo>
                <a:cubicBezTo>
                  <a:pt x="229035" y="98648"/>
                  <a:pt x="227564" y="97655"/>
                  <a:pt x="226066" y="97655"/>
                </a:cubicBezTo>
                <a:close/>
                <a:moveTo>
                  <a:pt x="174177" y="95468"/>
                </a:moveTo>
                <a:cubicBezTo>
                  <a:pt x="174231" y="95468"/>
                  <a:pt x="174287" y="95475"/>
                  <a:pt x="174342" y="95491"/>
                </a:cubicBezTo>
                <a:cubicBezTo>
                  <a:pt x="174736" y="95628"/>
                  <a:pt x="174839" y="96142"/>
                  <a:pt x="174856" y="96553"/>
                </a:cubicBezTo>
                <a:cubicBezTo>
                  <a:pt x="175096" y="101882"/>
                  <a:pt x="173074" y="107022"/>
                  <a:pt x="172526" y="112283"/>
                </a:cubicBezTo>
                <a:cubicBezTo>
                  <a:pt x="172286" y="114613"/>
                  <a:pt x="171909" y="117954"/>
                  <a:pt x="172646" y="120164"/>
                </a:cubicBezTo>
                <a:cubicBezTo>
                  <a:pt x="172835" y="120747"/>
                  <a:pt x="172869" y="121535"/>
                  <a:pt x="172338" y="121844"/>
                </a:cubicBezTo>
                <a:cubicBezTo>
                  <a:pt x="172221" y="121908"/>
                  <a:pt x="172092" y="121936"/>
                  <a:pt x="171961" y="121936"/>
                </a:cubicBezTo>
                <a:cubicBezTo>
                  <a:pt x="171707" y="121936"/>
                  <a:pt x="171444" y="121830"/>
                  <a:pt x="171241" y="121672"/>
                </a:cubicBezTo>
                <a:cubicBezTo>
                  <a:pt x="169648" y="120404"/>
                  <a:pt x="169168" y="115692"/>
                  <a:pt x="168979" y="113808"/>
                </a:cubicBezTo>
                <a:cubicBezTo>
                  <a:pt x="168928" y="113362"/>
                  <a:pt x="168859" y="112865"/>
                  <a:pt x="168482" y="112608"/>
                </a:cubicBezTo>
                <a:cubicBezTo>
                  <a:pt x="168351" y="112524"/>
                  <a:pt x="168204" y="112487"/>
                  <a:pt x="168053" y="112487"/>
                </a:cubicBezTo>
                <a:cubicBezTo>
                  <a:pt x="167714" y="112487"/>
                  <a:pt x="167360" y="112678"/>
                  <a:pt x="167146" y="112951"/>
                </a:cubicBezTo>
                <a:cubicBezTo>
                  <a:pt x="166746" y="113445"/>
                  <a:pt x="166548" y="114334"/>
                  <a:pt x="166087" y="114334"/>
                </a:cubicBezTo>
                <a:cubicBezTo>
                  <a:pt x="165876" y="114334"/>
                  <a:pt x="165610" y="114148"/>
                  <a:pt x="165244" y="113653"/>
                </a:cubicBezTo>
                <a:cubicBezTo>
                  <a:pt x="164661" y="112848"/>
                  <a:pt x="164593" y="111700"/>
                  <a:pt x="164799" y="110483"/>
                </a:cubicBezTo>
                <a:cubicBezTo>
                  <a:pt x="165175" y="108342"/>
                  <a:pt x="166461" y="105977"/>
                  <a:pt x="167369" y="104778"/>
                </a:cubicBezTo>
                <a:cubicBezTo>
                  <a:pt x="168739" y="103013"/>
                  <a:pt x="170333" y="102208"/>
                  <a:pt x="171241" y="99963"/>
                </a:cubicBezTo>
                <a:cubicBezTo>
                  <a:pt x="171824" y="98541"/>
                  <a:pt x="172320" y="97033"/>
                  <a:pt x="173383" y="95902"/>
                </a:cubicBezTo>
                <a:cubicBezTo>
                  <a:pt x="173600" y="95685"/>
                  <a:pt x="173878" y="95468"/>
                  <a:pt x="174177" y="95468"/>
                </a:cubicBezTo>
                <a:close/>
                <a:moveTo>
                  <a:pt x="130119" y="120018"/>
                </a:moveTo>
                <a:cubicBezTo>
                  <a:pt x="129263" y="120018"/>
                  <a:pt x="128338" y="120505"/>
                  <a:pt x="128148" y="121330"/>
                </a:cubicBezTo>
                <a:cubicBezTo>
                  <a:pt x="127977" y="122135"/>
                  <a:pt x="128474" y="122923"/>
                  <a:pt x="129090" y="123471"/>
                </a:cubicBezTo>
                <a:cubicBezTo>
                  <a:pt x="130307" y="124585"/>
                  <a:pt x="131952" y="125099"/>
                  <a:pt x="133528" y="125579"/>
                </a:cubicBezTo>
                <a:cubicBezTo>
                  <a:pt x="133766" y="125658"/>
                  <a:pt x="134021" y="125726"/>
                  <a:pt x="134264" y="125726"/>
                </a:cubicBezTo>
                <a:cubicBezTo>
                  <a:pt x="134440" y="125726"/>
                  <a:pt x="134610" y="125690"/>
                  <a:pt x="134762" y="125596"/>
                </a:cubicBezTo>
                <a:cubicBezTo>
                  <a:pt x="135088" y="125373"/>
                  <a:pt x="135173" y="124928"/>
                  <a:pt x="135156" y="124534"/>
                </a:cubicBezTo>
                <a:cubicBezTo>
                  <a:pt x="135070" y="122495"/>
                  <a:pt x="132243" y="120199"/>
                  <a:pt x="130324" y="120027"/>
                </a:cubicBezTo>
                <a:cubicBezTo>
                  <a:pt x="130257" y="120021"/>
                  <a:pt x="130188" y="120018"/>
                  <a:pt x="130119" y="120018"/>
                </a:cubicBezTo>
                <a:close/>
                <a:moveTo>
                  <a:pt x="210840" y="136685"/>
                </a:moveTo>
                <a:cubicBezTo>
                  <a:pt x="211675" y="136685"/>
                  <a:pt x="212561" y="136915"/>
                  <a:pt x="213083" y="137247"/>
                </a:cubicBezTo>
                <a:cubicBezTo>
                  <a:pt x="214334" y="138035"/>
                  <a:pt x="215328" y="139218"/>
                  <a:pt x="215876" y="140588"/>
                </a:cubicBezTo>
                <a:cubicBezTo>
                  <a:pt x="216047" y="141017"/>
                  <a:pt x="216167" y="141565"/>
                  <a:pt x="215859" y="141908"/>
                </a:cubicBezTo>
                <a:cubicBezTo>
                  <a:pt x="215678" y="142121"/>
                  <a:pt x="215398" y="142188"/>
                  <a:pt x="215105" y="142188"/>
                </a:cubicBezTo>
                <a:cubicBezTo>
                  <a:pt x="214926" y="142188"/>
                  <a:pt x="214743" y="142163"/>
                  <a:pt x="214574" y="142131"/>
                </a:cubicBezTo>
                <a:cubicBezTo>
                  <a:pt x="212998" y="141805"/>
                  <a:pt x="209399" y="140537"/>
                  <a:pt x="208868" y="138755"/>
                </a:cubicBezTo>
                <a:cubicBezTo>
                  <a:pt x="208412" y="137222"/>
                  <a:pt x="209565" y="136685"/>
                  <a:pt x="210840" y="136685"/>
                </a:cubicBezTo>
                <a:close/>
                <a:moveTo>
                  <a:pt x="70904" y="145048"/>
                </a:moveTo>
                <a:cubicBezTo>
                  <a:pt x="70526" y="145048"/>
                  <a:pt x="70145" y="145110"/>
                  <a:pt x="69771" y="145180"/>
                </a:cubicBezTo>
                <a:lnTo>
                  <a:pt x="59611" y="146808"/>
                </a:lnTo>
                <a:cubicBezTo>
                  <a:pt x="58171" y="147048"/>
                  <a:pt x="55841" y="147785"/>
                  <a:pt x="56372" y="149772"/>
                </a:cubicBezTo>
                <a:cubicBezTo>
                  <a:pt x="56749" y="151143"/>
                  <a:pt x="58428" y="151246"/>
                  <a:pt x="59611" y="151383"/>
                </a:cubicBezTo>
                <a:cubicBezTo>
                  <a:pt x="60218" y="151445"/>
                  <a:pt x="60828" y="151475"/>
                  <a:pt x="61437" y="151475"/>
                </a:cubicBezTo>
                <a:cubicBezTo>
                  <a:pt x="64905" y="151475"/>
                  <a:pt x="68365" y="150490"/>
                  <a:pt x="71279" y="148624"/>
                </a:cubicBezTo>
                <a:cubicBezTo>
                  <a:pt x="72187" y="148042"/>
                  <a:pt x="73147" y="147048"/>
                  <a:pt x="72753" y="146037"/>
                </a:cubicBezTo>
                <a:cubicBezTo>
                  <a:pt x="72547" y="145523"/>
                  <a:pt x="71999" y="145198"/>
                  <a:pt x="71433" y="145095"/>
                </a:cubicBezTo>
                <a:cubicBezTo>
                  <a:pt x="71258" y="145062"/>
                  <a:pt x="71082" y="145048"/>
                  <a:pt x="70904" y="145048"/>
                </a:cubicBezTo>
                <a:close/>
                <a:moveTo>
                  <a:pt x="12493" y="120351"/>
                </a:moveTo>
                <a:cubicBezTo>
                  <a:pt x="12291" y="120351"/>
                  <a:pt x="12090" y="120363"/>
                  <a:pt x="11891" y="120387"/>
                </a:cubicBezTo>
                <a:cubicBezTo>
                  <a:pt x="7522" y="120935"/>
                  <a:pt x="6682" y="127841"/>
                  <a:pt x="6922" y="131199"/>
                </a:cubicBezTo>
                <a:cubicBezTo>
                  <a:pt x="6991" y="132124"/>
                  <a:pt x="7162" y="133067"/>
                  <a:pt x="7676" y="133820"/>
                </a:cubicBezTo>
                <a:cubicBezTo>
                  <a:pt x="8670" y="135225"/>
                  <a:pt x="10555" y="135568"/>
                  <a:pt x="12217" y="136048"/>
                </a:cubicBezTo>
                <a:cubicBezTo>
                  <a:pt x="15284" y="136939"/>
                  <a:pt x="18111" y="138704"/>
                  <a:pt x="20236" y="141085"/>
                </a:cubicBezTo>
                <a:cubicBezTo>
                  <a:pt x="22532" y="143638"/>
                  <a:pt x="24005" y="146808"/>
                  <a:pt x="25890" y="149687"/>
                </a:cubicBezTo>
                <a:cubicBezTo>
                  <a:pt x="29035" y="154461"/>
                  <a:pt x="33741" y="158185"/>
                  <a:pt x="39353" y="158185"/>
                </a:cubicBezTo>
                <a:cubicBezTo>
                  <a:pt x="40468" y="158185"/>
                  <a:pt x="41620" y="158038"/>
                  <a:pt x="42802" y="157723"/>
                </a:cubicBezTo>
                <a:cubicBezTo>
                  <a:pt x="43624" y="157517"/>
                  <a:pt x="44532" y="157072"/>
                  <a:pt x="44652" y="156249"/>
                </a:cubicBezTo>
                <a:cubicBezTo>
                  <a:pt x="44738" y="155650"/>
                  <a:pt x="44378" y="155101"/>
                  <a:pt x="44310" y="154519"/>
                </a:cubicBezTo>
                <a:cubicBezTo>
                  <a:pt x="44155" y="153388"/>
                  <a:pt x="45081" y="152377"/>
                  <a:pt x="46074" y="151863"/>
                </a:cubicBezTo>
                <a:cubicBezTo>
                  <a:pt x="47085" y="151332"/>
                  <a:pt x="48233" y="151092"/>
                  <a:pt x="49193" y="150492"/>
                </a:cubicBezTo>
                <a:cubicBezTo>
                  <a:pt x="50152" y="149892"/>
                  <a:pt x="50923" y="148727"/>
                  <a:pt x="50546" y="147648"/>
                </a:cubicBezTo>
                <a:cubicBezTo>
                  <a:pt x="50032" y="146226"/>
                  <a:pt x="48113" y="146140"/>
                  <a:pt x="46606" y="146037"/>
                </a:cubicBezTo>
                <a:cubicBezTo>
                  <a:pt x="43504" y="145814"/>
                  <a:pt x="40506" y="144409"/>
                  <a:pt x="38347" y="142165"/>
                </a:cubicBezTo>
                <a:cubicBezTo>
                  <a:pt x="37632" y="141408"/>
                  <a:pt x="36711" y="140491"/>
                  <a:pt x="35772" y="140491"/>
                </a:cubicBezTo>
                <a:cubicBezTo>
                  <a:pt x="35562" y="140491"/>
                  <a:pt x="35352" y="140537"/>
                  <a:pt x="35143" y="140640"/>
                </a:cubicBezTo>
                <a:cubicBezTo>
                  <a:pt x="34440" y="140983"/>
                  <a:pt x="34166" y="141925"/>
                  <a:pt x="34337" y="142696"/>
                </a:cubicBezTo>
                <a:cubicBezTo>
                  <a:pt x="34509" y="143467"/>
                  <a:pt x="35006" y="144135"/>
                  <a:pt x="35485" y="144752"/>
                </a:cubicBezTo>
                <a:cubicBezTo>
                  <a:pt x="36393" y="145934"/>
                  <a:pt x="37302" y="147100"/>
                  <a:pt x="38210" y="148265"/>
                </a:cubicBezTo>
                <a:cubicBezTo>
                  <a:pt x="38741" y="148967"/>
                  <a:pt x="39957" y="150081"/>
                  <a:pt x="38398" y="150321"/>
                </a:cubicBezTo>
                <a:cubicBezTo>
                  <a:pt x="38176" y="150355"/>
                  <a:pt x="37958" y="150372"/>
                  <a:pt x="37742" y="150372"/>
                </a:cubicBezTo>
                <a:cubicBezTo>
                  <a:pt x="33674" y="150372"/>
                  <a:pt x="30849" y="144446"/>
                  <a:pt x="29694" y="141257"/>
                </a:cubicBezTo>
                <a:cubicBezTo>
                  <a:pt x="28769" y="138738"/>
                  <a:pt x="28135" y="136099"/>
                  <a:pt x="27072" y="133632"/>
                </a:cubicBezTo>
                <a:cubicBezTo>
                  <a:pt x="26044" y="131199"/>
                  <a:pt x="24588" y="128937"/>
                  <a:pt x="22823" y="126967"/>
                </a:cubicBezTo>
                <a:cubicBezTo>
                  <a:pt x="20579" y="124446"/>
                  <a:pt x="16266" y="120351"/>
                  <a:pt x="12493" y="120351"/>
                </a:cubicBezTo>
                <a:close/>
                <a:moveTo>
                  <a:pt x="107624" y="145462"/>
                </a:moveTo>
                <a:cubicBezTo>
                  <a:pt x="106768" y="145462"/>
                  <a:pt x="106234" y="145893"/>
                  <a:pt x="106679" y="147219"/>
                </a:cubicBezTo>
                <a:cubicBezTo>
                  <a:pt x="106936" y="147973"/>
                  <a:pt x="107553" y="148539"/>
                  <a:pt x="108101" y="149121"/>
                </a:cubicBezTo>
                <a:cubicBezTo>
                  <a:pt x="109146" y="150252"/>
                  <a:pt x="109968" y="151606"/>
                  <a:pt x="110500" y="153045"/>
                </a:cubicBezTo>
                <a:cubicBezTo>
                  <a:pt x="111134" y="154776"/>
                  <a:pt x="111356" y="156643"/>
                  <a:pt x="112110" y="158305"/>
                </a:cubicBezTo>
                <a:cubicBezTo>
                  <a:pt x="112679" y="159590"/>
                  <a:pt x="114578" y="161719"/>
                  <a:pt x="116103" y="161719"/>
                </a:cubicBezTo>
                <a:cubicBezTo>
                  <a:pt x="116369" y="161719"/>
                  <a:pt x="116623" y="161654"/>
                  <a:pt x="116857" y="161509"/>
                </a:cubicBezTo>
                <a:cubicBezTo>
                  <a:pt x="117114" y="161355"/>
                  <a:pt x="117336" y="161115"/>
                  <a:pt x="117525" y="160756"/>
                </a:cubicBezTo>
                <a:cubicBezTo>
                  <a:pt x="118810" y="158408"/>
                  <a:pt x="117148" y="153799"/>
                  <a:pt x="115966" y="151726"/>
                </a:cubicBezTo>
                <a:cubicBezTo>
                  <a:pt x="114869" y="149790"/>
                  <a:pt x="113207" y="147973"/>
                  <a:pt x="111339" y="146757"/>
                </a:cubicBezTo>
                <a:cubicBezTo>
                  <a:pt x="110724" y="146344"/>
                  <a:pt x="108846" y="145462"/>
                  <a:pt x="107624" y="145462"/>
                </a:cubicBezTo>
                <a:close/>
                <a:moveTo>
                  <a:pt x="18259" y="22189"/>
                </a:moveTo>
                <a:cubicBezTo>
                  <a:pt x="12122" y="22189"/>
                  <a:pt x="5996" y="23792"/>
                  <a:pt x="754" y="27142"/>
                </a:cubicBezTo>
                <a:cubicBezTo>
                  <a:pt x="1508" y="32642"/>
                  <a:pt x="720" y="37543"/>
                  <a:pt x="0" y="43060"/>
                </a:cubicBezTo>
                <a:cubicBezTo>
                  <a:pt x="9955" y="41227"/>
                  <a:pt x="19653" y="40267"/>
                  <a:pt x="29728" y="39325"/>
                </a:cubicBezTo>
                <a:cubicBezTo>
                  <a:pt x="31744" y="39135"/>
                  <a:pt x="34037" y="38850"/>
                  <a:pt x="36296" y="38850"/>
                </a:cubicBezTo>
                <a:cubicBezTo>
                  <a:pt x="39126" y="38850"/>
                  <a:pt x="41903" y="39297"/>
                  <a:pt x="44018" y="40935"/>
                </a:cubicBezTo>
                <a:cubicBezTo>
                  <a:pt x="47531" y="43660"/>
                  <a:pt x="49793" y="48046"/>
                  <a:pt x="49724" y="52501"/>
                </a:cubicBezTo>
                <a:cubicBezTo>
                  <a:pt x="49707" y="53409"/>
                  <a:pt x="49501" y="54471"/>
                  <a:pt x="48696" y="54883"/>
                </a:cubicBezTo>
                <a:cubicBezTo>
                  <a:pt x="48474" y="54997"/>
                  <a:pt x="48258" y="55047"/>
                  <a:pt x="48045" y="55047"/>
                </a:cubicBezTo>
                <a:cubicBezTo>
                  <a:pt x="46759" y="55047"/>
                  <a:pt x="45598" y="53223"/>
                  <a:pt x="44172" y="52724"/>
                </a:cubicBezTo>
                <a:cubicBezTo>
                  <a:pt x="43922" y="52633"/>
                  <a:pt x="43672" y="52592"/>
                  <a:pt x="43427" y="52592"/>
                </a:cubicBezTo>
                <a:cubicBezTo>
                  <a:pt x="41625" y="52592"/>
                  <a:pt x="40075" y="54854"/>
                  <a:pt x="40437" y="56785"/>
                </a:cubicBezTo>
                <a:cubicBezTo>
                  <a:pt x="40831" y="58961"/>
                  <a:pt x="42682" y="60554"/>
                  <a:pt x="44464" y="61908"/>
                </a:cubicBezTo>
                <a:cubicBezTo>
                  <a:pt x="47514" y="64238"/>
                  <a:pt x="50684" y="66431"/>
                  <a:pt x="53956" y="68453"/>
                </a:cubicBezTo>
                <a:cubicBezTo>
                  <a:pt x="56321" y="69909"/>
                  <a:pt x="59696" y="71075"/>
                  <a:pt x="61410" y="73336"/>
                </a:cubicBezTo>
                <a:cubicBezTo>
                  <a:pt x="62712" y="75015"/>
                  <a:pt x="63157" y="77534"/>
                  <a:pt x="64048" y="79453"/>
                </a:cubicBezTo>
                <a:cubicBezTo>
                  <a:pt x="65436" y="82469"/>
                  <a:pt x="66995" y="85502"/>
                  <a:pt x="69326" y="87918"/>
                </a:cubicBezTo>
                <a:cubicBezTo>
                  <a:pt x="72564" y="91242"/>
                  <a:pt x="77105" y="93144"/>
                  <a:pt x="81714" y="93640"/>
                </a:cubicBezTo>
                <a:cubicBezTo>
                  <a:pt x="82858" y="93765"/>
                  <a:pt x="83996" y="93824"/>
                  <a:pt x="85125" y="93824"/>
                </a:cubicBezTo>
                <a:cubicBezTo>
                  <a:pt x="96781" y="93824"/>
                  <a:pt x="107567" y="87454"/>
                  <a:pt x="115846" y="79659"/>
                </a:cubicBezTo>
                <a:cubicBezTo>
                  <a:pt x="121586" y="74244"/>
                  <a:pt x="126880" y="68247"/>
                  <a:pt x="133443" y="63844"/>
                </a:cubicBezTo>
                <a:cubicBezTo>
                  <a:pt x="138474" y="60445"/>
                  <a:pt x="144498" y="58050"/>
                  <a:pt x="150480" y="58050"/>
                </a:cubicBezTo>
                <a:cubicBezTo>
                  <a:pt x="152279" y="58050"/>
                  <a:pt x="154074" y="58266"/>
                  <a:pt x="155837" y="58738"/>
                </a:cubicBezTo>
                <a:cubicBezTo>
                  <a:pt x="159812" y="59800"/>
                  <a:pt x="164079" y="63535"/>
                  <a:pt x="166872" y="66500"/>
                </a:cubicBezTo>
                <a:cubicBezTo>
                  <a:pt x="170282" y="70132"/>
                  <a:pt x="172646" y="74758"/>
                  <a:pt x="173451" y="79693"/>
                </a:cubicBezTo>
                <a:cubicBezTo>
                  <a:pt x="174291" y="84936"/>
                  <a:pt x="173349" y="90402"/>
                  <a:pt x="170950" y="95131"/>
                </a:cubicBezTo>
                <a:cubicBezTo>
                  <a:pt x="168482" y="99980"/>
                  <a:pt x="163651" y="103938"/>
                  <a:pt x="162503" y="109455"/>
                </a:cubicBezTo>
                <a:cubicBezTo>
                  <a:pt x="161389" y="114767"/>
                  <a:pt x="164901" y="121981"/>
                  <a:pt x="167249" y="126658"/>
                </a:cubicBezTo>
                <a:cubicBezTo>
                  <a:pt x="171926" y="136048"/>
                  <a:pt x="177941" y="145814"/>
                  <a:pt x="187159" y="151349"/>
                </a:cubicBezTo>
                <a:cubicBezTo>
                  <a:pt x="190500" y="153336"/>
                  <a:pt x="194150" y="154844"/>
                  <a:pt x="197954" y="155701"/>
                </a:cubicBezTo>
                <a:cubicBezTo>
                  <a:pt x="198882" y="155915"/>
                  <a:pt x="199783" y="155997"/>
                  <a:pt x="200670" y="155997"/>
                </a:cubicBezTo>
                <a:cubicBezTo>
                  <a:pt x="203554" y="155997"/>
                  <a:pt x="206281" y="155131"/>
                  <a:pt x="209248" y="155131"/>
                </a:cubicBezTo>
                <a:cubicBezTo>
                  <a:pt x="209597" y="155131"/>
                  <a:pt x="209950" y="155143"/>
                  <a:pt x="210307" y="155170"/>
                </a:cubicBezTo>
                <a:cubicBezTo>
                  <a:pt x="213049" y="155393"/>
                  <a:pt x="215585" y="156712"/>
                  <a:pt x="218018" y="157997"/>
                </a:cubicBezTo>
                <a:cubicBezTo>
                  <a:pt x="222119" y="160180"/>
                  <a:pt x="225383" y="162576"/>
                  <a:pt x="229824" y="162576"/>
                </a:cubicBezTo>
                <a:cubicBezTo>
                  <a:pt x="230263" y="162576"/>
                  <a:pt x="230713" y="162553"/>
                  <a:pt x="231177" y="162503"/>
                </a:cubicBezTo>
                <a:cubicBezTo>
                  <a:pt x="235820" y="162006"/>
                  <a:pt x="240173" y="161424"/>
                  <a:pt x="244542" y="159693"/>
                </a:cubicBezTo>
                <a:cubicBezTo>
                  <a:pt x="253041" y="156335"/>
                  <a:pt x="260477" y="150149"/>
                  <a:pt x="265035" y="142216"/>
                </a:cubicBezTo>
                <a:cubicBezTo>
                  <a:pt x="269181" y="135037"/>
                  <a:pt x="271049" y="126812"/>
                  <a:pt x="273311" y="118845"/>
                </a:cubicBezTo>
                <a:cubicBezTo>
                  <a:pt x="275589" y="110878"/>
                  <a:pt x="278485" y="102790"/>
                  <a:pt x="284174" y="96759"/>
                </a:cubicBezTo>
                <a:cubicBezTo>
                  <a:pt x="288386" y="92319"/>
                  <a:pt x="294484" y="89289"/>
                  <a:pt x="300462" y="89289"/>
                </a:cubicBezTo>
                <a:cubicBezTo>
                  <a:pt x="302583" y="89289"/>
                  <a:pt x="304688" y="89671"/>
                  <a:pt x="306688" y="90505"/>
                </a:cubicBezTo>
                <a:cubicBezTo>
                  <a:pt x="305917" y="90179"/>
                  <a:pt x="306620" y="84594"/>
                  <a:pt x="306089" y="83668"/>
                </a:cubicBezTo>
                <a:cubicBezTo>
                  <a:pt x="305530" y="82670"/>
                  <a:pt x="304622" y="82438"/>
                  <a:pt x="303613" y="82438"/>
                </a:cubicBezTo>
                <a:cubicBezTo>
                  <a:pt x="303012" y="82438"/>
                  <a:pt x="302374" y="82520"/>
                  <a:pt x="301754" y="82572"/>
                </a:cubicBezTo>
                <a:cubicBezTo>
                  <a:pt x="297504" y="82897"/>
                  <a:pt x="293443" y="84354"/>
                  <a:pt x="289742" y="86444"/>
                </a:cubicBezTo>
                <a:cubicBezTo>
                  <a:pt x="282118" y="90762"/>
                  <a:pt x="276035" y="97581"/>
                  <a:pt x="271015" y="104641"/>
                </a:cubicBezTo>
                <a:cubicBezTo>
                  <a:pt x="262704" y="116361"/>
                  <a:pt x="255165" y="129811"/>
                  <a:pt x="242160" y="135894"/>
                </a:cubicBezTo>
                <a:cubicBezTo>
                  <a:pt x="237639" y="138007"/>
                  <a:pt x="232962" y="139243"/>
                  <a:pt x="228369" y="139243"/>
                </a:cubicBezTo>
                <a:cubicBezTo>
                  <a:pt x="223354" y="139243"/>
                  <a:pt x="218439" y="137768"/>
                  <a:pt x="213940" y="134352"/>
                </a:cubicBezTo>
                <a:cubicBezTo>
                  <a:pt x="210890" y="132038"/>
                  <a:pt x="208234" y="129211"/>
                  <a:pt x="205081" y="127035"/>
                </a:cubicBezTo>
                <a:cubicBezTo>
                  <a:pt x="204605" y="126714"/>
                  <a:pt x="204004" y="126400"/>
                  <a:pt x="203458" y="126400"/>
                </a:cubicBezTo>
                <a:cubicBezTo>
                  <a:pt x="203218" y="126400"/>
                  <a:pt x="202989" y="126461"/>
                  <a:pt x="202785" y="126607"/>
                </a:cubicBezTo>
                <a:cubicBezTo>
                  <a:pt x="202083" y="127104"/>
                  <a:pt x="202237" y="128166"/>
                  <a:pt x="202443" y="128989"/>
                </a:cubicBezTo>
                <a:cubicBezTo>
                  <a:pt x="203025" y="131199"/>
                  <a:pt x="204550" y="134232"/>
                  <a:pt x="201535" y="135088"/>
                </a:cubicBezTo>
                <a:cubicBezTo>
                  <a:pt x="201211" y="135180"/>
                  <a:pt x="200885" y="135222"/>
                  <a:pt x="200561" y="135222"/>
                </a:cubicBezTo>
                <a:cubicBezTo>
                  <a:pt x="198154" y="135222"/>
                  <a:pt x="195783" y="132914"/>
                  <a:pt x="194304" y="131404"/>
                </a:cubicBezTo>
                <a:cubicBezTo>
                  <a:pt x="190534" y="127584"/>
                  <a:pt x="186919" y="123351"/>
                  <a:pt x="185377" y="118211"/>
                </a:cubicBezTo>
                <a:cubicBezTo>
                  <a:pt x="184931" y="116738"/>
                  <a:pt x="184674" y="115144"/>
                  <a:pt x="185188" y="113705"/>
                </a:cubicBezTo>
                <a:cubicBezTo>
                  <a:pt x="185652" y="112391"/>
                  <a:pt x="186910" y="111300"/>
                  <a:pt x="188246" y="111300"/>
                </a:cubicBezTo>
                <a:cubicBezTo>
                  <a:pt x="188392" y="111300"/>
                  <a:pt x="188538" y="111313"/>
                  <a:pt x="188684" y="111340"/>
                </a:cubicBezTo>
                <a:cubicBezTo>
                  <a:pt x="189215" y="111443"/>
                  <a:pt x="189712" y="111717"/>
                  <a:pt x="190243" y="111786"/>
                </a:cubicBezTo>
                <a:cubicBezTo>
                  <a:pt x="190349" y="111800"/>
                  <a:pt x="190454" y="111807"/>
                  <a:pt x="190556" y="111807"/>
                </a:cubicBezTo>
                <a:cubicBezTo>
                  <a:pt x="192493" y="111807"/>
                  <a:pt x="193649" y="109262"/>
                  <a:pt x="193567" y="107211"/>
                </a:cubicBezTo>
                <a:cubicBezTo>
                  <a:pt x="193207" y="97667"/>
                  <a:pt x="197200" y="88414"/>
                  <a:pt x="196891" y="78768"/>
                </a:cubicBezTo>
                <a:cubicBezTo>
                  <a:pt x="196480" y="66226"/>
                  <a:pt x="187587" y="55911"/>
                  <a:pt x="176518" y="50942"/>
                </a:cubicBezTo>
                <a:cubicBezTo>
                  <a:pt x="170810" y="48373"/>
                  <a:pt x="163349" y="47793"/>
                  <a:pt x="156874" y="47793"/>
                </a:cubicBezTo>
                <a:cubicBezTo>
                  <a:pt x="155964" y="47793"/>
                  <a:pt x="155073" y="47804"/>
                  <a:pt x="154209" y="47823"/>
                </a:cubicBezTo>
                <a:cubicBezTo>
                  <a:pt x="146825" y="47995"/>
                  <a:pt x="139457" y="49314"/>
                  <a:pt x="132500" y="51781"/>
                </a:cubicBezTo>
                <a:cubicBezTo>
                  <a:pt x="129570" y="52809"/>
                  <a:pt x="126315" y="54557"/>
                  <a:pt x="125921" y="57624"/>
                </a:cubicBezTo>
                <a:cubicBezTo>
                  <a:pt x="125818" y="58567"/>
                  <a:pt x="125989" y="59526"/>
                  <a:pt x="125835" y="60468"/>
                </a:cubicBezTo>
                <a:cubicBezTo>
                  <a:pt x="125561" y="62062"/>
                  <a:pt x="124310" y="63347"/>
                  <a:pt x="122871" y="64084"/>
                </a:cubicBezTo>
                <a:cubicBezTo>
                  <a:pt x="119012" y="66040"/>
                  <a:pt x="114165" y="66985"/>
                  <a:pt x="109333" y="66985"/>
                </a:cubicBezTo>
                <a:cubicBezTo>
                  <a:pt x="104724" y="66985"/>
                  <a:pt x="100129" y="66125"/>
                  <a:pt x="96415" y="64461"/>
                </a:cubicBezTo>
                <a:cubicBezTo>
                  <a:pt x="89476" y="61342"/>
                  <a:pt x="83770" y="55054"/>
                  <a:pt x="76214" y="54317"/>
                </a:cubicBezTo>
                <a:cubicBezTo>
                  <a:pt x="75676" y="54265"/>
                  <a:pt x="75137" y="54243"/>
                  <a:pt x="74596" y="54243"/>
                </a:cubicBezTo>
                <a:cubicBezTo>
                  <a:pt x="71170" y="54243"/>
                  <a:pt x="67692" y="55142"/>
                  <a:pt x="64318" y="55142"/>
                </a:cubicBezTo>
                <a:cubicBezTo>
                  <a:pt x="62945" y="55142"/>
                  <a:pt x="61590" y="54993"/>
                  <a:pt x="60262" y="54574"/>
                </a:cubicBezTo>
                <a:cubicBezTo>
                  <a:pt x="53048" y="52295"/>
                  <a:pt x="50546" y="43643"/>
                  <a:pt x="46571" y="37200"/>
                </a:cubicBezTo>
                <a:cubicBezTo>
                  <a:pt x="40602" y="27484"/>
                  <a:pt x="29414" y="22189"/>
                  <a:pt x="18259" y="22189"/>
                </a:cubicBezTo>
                <a:close/>
                <a:moveTo>
                  <a:pt x="121624" y="151807"/>
                </a:moveTo>
                <a:cubicBezTo>
                  <a:pt x="121377" y="151807"/>
                  <a:pt x="121134" y="151866"/>
                  <a:pt x="120917" y="152000"/>
                </a:cubicBezTo>
                <a:cubicBezTo>
                  <a:pt x="118210" y="153611"/>
                  <a:pt x="122048" y="161852"/>
                  <a:pt x="123196" y="163548"/>
                </a:cubicBezTo>
                <a:cubicBezTo>
                  <a:pt x="124790" y="165913"/>
                  <a:pt x="127394" y="167746"/>
                  <a:pt x="130256" y="167781"/>
                </a:cubicBezTo>
                <a:cubicBezTo>
                  <a:pt x="130287" y="167781"/>
                  <a:pt x="130319" y="167782"/>
                  <a:pt x="130352" y="167782"/>
                </a:cubicBezTo>
                <a:cubicBezTo>
                  <a:pt x="131048" y="167782"/>
                  <a:pt x="131831" y="167599"/>
                  <a:pt x="132192" y="167010"/>
                </a:cubicBezTo>
                <a:cubicBezTo>
                  <a:pt x="132483" y="166496"/>
                  <a:pt x="132380" y="165827"/>
                  <a:pt x="132089" y="165313"/>
                </a:cubicBezTo>
                <a:cubicBezTo>
                  <a:pt x="131798" y="164799"/>
                  <a:pt x="131335" y="164405"/>
                  <a:pt x="130890" y="164011"/>
                </a:cubicBezTo>
                <a:cubicBezTo>
                  <a:pt x="127977" y="161390"/>
                  <a:pt x="125664" y="158100"/>
                  <a:pt x="124173" y="154484"/>
                </a:cubicBezTo>
                <a:cubicBezTo>
                  <a:pt x="123864" y="153765"/>
                  <a:pt x="123590" y="152994"/>
                  <a:pt x="123042" y="152445"/>
                </a:cubicBezTo>
                <a:cubicBezTo>
                  <a:pt x="122672" y="152064"/>
                  <a:pt x="122138" y="151807"/>
                  <a:pt x="121624" y="151807"/>
                </a:cubicBezTo>
                <a:close/>
                <a:moveTo>
                  <a:pt x="12537" y="55280"/>
                </a:moveTo>
                <a:cubicBezTo>
                  <a:pt x="11158" y="55280"/>
                  <a:pt x="9778" y="55396"/>
                  <a:pt x="8413" y="55637"/>
                </a:cubicBezTo>
                <a:cubicBezTo>
                  <a:pt x="8584" y="62268"/>
                  <a:pt x="7762" y="68641"/>
                  <a:pt x="7248" y="75255"/>
                </a:cubicBezTo>
                <a:cubicBezTo>
                  <a:pt x="7059" y="77706"/>
                  <a:pt x="11429" y="77757"/>
                  <a:pt x="12782" y="77997"/>
                </a:cubicBezTo>
                <a:cubicBezTo>
                  <a:pt x="15507" y="78477"/>
                  <a:pt x="18334" y="80121"/>
                  <a:pt x="20064" y="82298"/>
                </a:cubicBezTo>
                <a:cubicBezTo>
                  <a:pt x="21298" y="83857"/>
                  <a:pt x="22069" y="85793"/>
                  <a:pt x="23457" y="87232"/>
                </a:cubicBezTo>
                <a:cubicBezTo>
                  <a:pt x="23964" y="87764"/>
                  <a:pt x="25753" y="88577"/>
                  <a:pt x="27033" y="88577"/>
                </a:cubicBezTo>
                <a:cubicBezTo>
                  <a:pt x="27484" y="88577"/>
                  <a:pt x="27872" y="88476"/>
                  <a:pt x="28118" y="88226"/>
                </a:cubicBezTo>
                <a:cubicBezTo>
                  <a:pt x="29018" y="87343"/>
                  <a:pt x="26584" y="83530"/>
                  <a:pt x="29562" y="83530"/>
                </a:cubicBezTo>
                <a:cubicBezTo>
                  <a:pt x="29589" y="83530"/>
                  <a:pt x="29615" y="83531"/>
                  <a:pt x="29643" y="83531"/>
                </a:cubicBezTo>
                <a:cubicBezTo>
                  <a:pt x="30328" y="83531"/>
                  <a:pt x="30876" y="84028"/>
                  <a:pt x="31373" y="84474"/>
                </a:cubicBezTo>
                <a:cubicBezTo>
                  <a:pt x="34800" y="87626"/>
                  <a:pt x="37799" y="89648"/>
                  <a:pt x="38141" y="94566"/>
                </a:cubicBezTo>
                <a:cubicBezTo>
                  <a:pt x="38244" y="96005"/>
                  <a:pt x="38655" y="97633"/>
                  <a:pt x="38432" y="99038"/>
                </a:cubicBezTo>
                <a:cubicBezTo>
                  <a:pt x="38261" y="100032"/>
                  <a:pt x="37644" y="101008"/>
                  <a:pt x="36668" y="101299"/>
                </a:cubicBezTo>
                <a:cubicBezTo>
                  <a:pt x="35965" y="101522"/>
                  <a:pt x="35194" y="101334"/>
                  <a:pt x="34474" y="101522"/>
                </a:cubicBezTo>
                <a:cubicBezTo>
                  <a:pt x="31630" y="102259"/>
                  <a:pt x="35245" y="112128"/>
                  <a:pt x="36188" y="113859"/>
                </a:cubicBezTo>
                <a:cubicBezTo>
                  <a:pt x="39049" y="119102"/>
                  <a:pt x="44155" y="124911"/>
                  <a:pt x="49347" y="127892"/>
                </a:cubicBezTo>
                <a:cubicBezTo>
                  <a:pt x="54197" y="130702"/>
                  <a:pt x="59789" y="131954"/>
                  <a:pt x="65414" y="131954"/>
                </a:cubicBezTo>
                <a:cubicBezTo>
                  <a:pt x="68294" y="131954"/>
                  <a:pt x="71184" y="131625"/>
                  <a:pt x="73986" y="131010"/>
                </a:cubicBezTo>
                <a:cubicBezTo>
                  <a:pt x="82262" y="129194"/>
                  <a:pt x="89870" y="125065"/>
                  <a:pt x="96792" y="120164"/>
                </a:cubicBezTo>
                <a:cubicBezTo>
                  <a:pt x="101744" y="116669"/>
                  <a:pt x="106405" y="112762"/>
                  <a:pt x="111682" y="109798"/>
                </a:cubicBezTo>
                <a:cubicBezTo>
                  <a:pt x="116187" y="107276"/>
                  <a:pt x="121249" y="105461"/>
                  <a:pt x="126364" y="105461"/>
                </a:cubicBezTo>
                <a:cubicBezTo>
                  <a:pt x="127261" y="105461"/>
                  <a:pt x="128159" y="105517"/>
                  <a:pt x="129056" y="105634"/>
                </a:cubicBezTo>
                <a:cubicBezTo>
                  <a:pt x="135396" y="106491"/>
                  <a:pt x="139303" y="110364"/>
                  <a:pt x="142233" y="115795"/>
                </a:cubicBezTo>
                <a:cubicBezTo>
                  <a:pt x="143449" y="118057"/>
                  <a:pt x="144700" y="120490"/>
                  <a:pt x="144374" y="123043"/>
                </a:cubicBezTo>
                <a:cubicBezTo>
                  <a:pt x="144186" y="124671"/>
                  <a:pt x="143055" y="126504"/>
                  <a:pt x="141564" y="127275"/>
                </a:cubicBezTo>
                <a:cubicBezTo>
                  <a:pt x="140622" y="127755"/>
                  <a:pt x="137246" y="127395"/>
                  <a:pt x="136801" y="128063"/>
                </a:cubicBezTo>
                <a:cubicBezTo>
                  <a:pt x="133717" y="132707"/>
                  <a:pt x="136047" y="139920"/>
                  <a:pt x="137863" y="144615"/>
                </a:cubicBezTo>
                <a:cubicBezTo>
                  <a:pt x="139988" y="150115"/>
                  <a:pt x="143243" y="155170"/>
                  <a:pt x="147219" y="159522"/>
                </a:cubicBezTo>
                <a:cubicBezTo>
                  <a:pt x="155340" y="168363"/>
                  <a:pt x="165689" y="173572"/>
                  <a:pt x="176313" y="178712"/>
                </a:cubicBezTo>
                <a:cubicBezTo>
                  <a:pt x="181676" y="181317"/>
                  <a:pt x="187142" y="183304"/>
                  <a:pt x="193070" y="184075"/>
                </a:cubicBezTo>
                <a:cubicBezTo>
                  <a:pt x="194979" y="184332"/>
                  <a:pt x="196903" y="184465"/>
                  <a:pt x="198826" y="184465"/>
                </a:cubicBezTo>
                <a:cubicBezTo>
                  <a:pt x="199855" y="184465"/>
                  <a:pt x="200885" y="184427"/>
                  <a:pt x="201912" y="184350"/>
                </a:cubicBezTo>
                <a:cubicBezTo>
                  <a:pt x="206161" y="184024"/>
                  <a:pt x="212381" y="183133"/>
                  <a:pt x="214454" y="178849"/>
                </a:cubicBezTo>
                <a:cubicBezTo>
                  <a:pt x="215808" y="176057"/>
                  <a:pt x="215242" y="172424"/>
                  <a:pt x="213100" y="170179"/>
                </a:cubicBezTo>
                <a:cubicBezTo>
                  <a:pt x="211147" y="168123"/>
                  <a:pt x="208303" y="167352"/>
                  <a:pt x="205493" y="166735"/>
                </a:cubicBezTo>
                <a:cubicBezTo>
                  <a:pt x="204893" y="166615"/>
                  <a:pt x="204310" y="166478"/>
                  <a:pt x="203728" y="166358"/>
                </a:cubicBezTo>
                <a:cubicBezTo>
                  <a:pt x="191974" y="163805"/>
                  <a:pt x="180905" y="158168"/>
                  <a:pt x="171926" y="150149"/>
                </a:cubicBezTo>
                <a:cubicBezTo>
                  <a:pt x="171095" y="149415"/>
                  <a:pt x="169943" y="148655"/>
                  <a:pt x="168944" y="148655"/>
                </a:cubicBezTo>
                <a:cubicBezTo>
                  <a:pt x="168522" y="148655"/>
                  <a:pt x="168128" y="148790"/>
                  <a:pt x="167797" y="149121"/>
                </a:cubicBezTo>
                <a:cubicBezTo>
                  <a:pt x="167352" y="149584"/>
                  <a:pt x="167232" y="150252"/>
                  <a:pt x="166906" y="150801"/>
                </a:cubicBezTo>
                <a:cubicBezTo>
                  <a:pt x="166366" y="151720"/>
                  <a:pt x="165309" y="152146"/>
                  <a:pt x="164228" y="152146"/>
                </a:cubicBezTo>
                <a:cubicBezTo>
                  <a:pt x="163696" y="152146"/>
                  <a:pt x="163159" y="152043"/>
                  <a:pt x="162674" y="151846"/>
                </a:cubicBezTo>
                <a:cubicBezTo>
                  <a:pt x="161217" y="151246"/>
                  <a:pt x="160121" y="150012"/>
                  <a:pt x="159093" y="148796"/>
                </a:cubicBezTo>
                <a:cubicBezTo>
                  <a:pt x="156214" y="145437"/>
                  <a:pt x="154192" y="141771"/>
                  <a:pt x="154981" y="137230"/>
                </a:cubicBezTo>
                <a:cubicBezTo>
                  <a:pt x="155118" y="136408"/>
                  <a:pt x="155477" y="135448"/>
                  <a:pt x="156300" y="135260"/>
                </a:cubicBezTo>
                <a:cubicBezTo>
                  <a:pt x="156395" y="135239"/>
                  <a:pt x="156491" y="135230"/>
                  <a:pt x="156586" y="135230"/>
                </a:cubicBezTo>
                <a:cubicBezTo>
                  <a:pt x="157062" y="135230"/>
                  <a:pt x="157539" y="135443"/>
                  <a:pt x="158025" y="135443"/>
                </a:cubicBezTo>
                <a:cubicBezTo>
                  <a:pt x="158089" y="135443"/>
                  <a:pt x="158154" y="135440"/>
                  <a:pt x="158219" y="135431"/>
                </a:cubicBezTo>
                <a:cubicBezTo>
                  <a:pt x="158836" y="135363"/>
                  <a:pt x="159350" y="134866"/>
                  <a:pt x="159590" y="134283"/>
                </a:cubicBezTo>
                <a:cubicBezTo>
                  <a:pt x="159812" y="133700"/>
                  <a:pt x="159830" y="133067"/>
                  <a:pt x="159812" y="132433"/>
                </a:cubicBezTo>
                <a:cubicBezTo>
                  <a:pt x="159573" y="124876"/>
                  <a:pt x="154809" y="119599"/>
                  <a:pt x="151142" y="113516"/>
                </a:cubicBezTo>
                <a:cubicBezTo>
                  <a:pt x="149069" y="110089"/>
                  <a:pt x="146276" y="107331"/>
                  <a:pt x="143004" y="104966"/>
                </a:cubicBezTo>
                <a:cubicBezTo>
                  <a:pt x="136921" y="100602"/>
                  <a:pt x="129496" y="98041"/>
                  <a:pt x="122005" y="98041"/>
                </a:cubicBezTo>
                <a:cubicBezTo>
                  <a:pt x="121203" y="98041"/>
                  <a:pt x="120400" y="98070"/>
                  <a:pt x="119598" y="98130"/>
                </a:cubicBezTo>
                <a:cubicBezTo>
                  <a:pt x="111082" y="98764"/>
                  <a:pt x="103132" y="102430"/>
                  <a:pt x="95473" y="106183"/>
                </a:cubicBezTo>
                <a:cubicBezTo>
                  <a:pt x="91018" y="108376"/>
                  <a:pt x="86580" y="110621"/>
                  <a:pt x="81954" y="112403"/>
                </a:cubicBezTo>
                <a:cubicBezTo>
                  <a:pt x="78955" y="113551"/>
                  <a:pt x="73901" y="114030"/>
                  <a:pt x="71896" y="116652"/>
                </a:cubicBezTo>
                <a:cubicBezTo>
                  <a:pt x="71262" y="117474"/>
                  <a:pt x="70851" y="118451"/>
                  <a:pt x="70114" y="119171"/>
                </a:cubicBezTo>
                <a:cubicBezTo>
                  <a:pt x="68709" y="120593"/>
                  <a:pt x="66516" y="120730"/>
                  <a:pt x="64511" y="120781"/>
                </a:cubicBezTo>
                <a:cubicBezTo>
                  <a:pt x="64326" y="120785"/>
                  <a:pt x="64139" y="120789"/>
                  <a:pt x="63950" y="120789"/>
                </a:cubicBezTo>
                <a:cubicBezTo>
                  <a:pt x="63317" y="120789"/>
                  <a:pt x="62672" y="120745"/>
                  <a:pt x="62078" y="120507"/>
                </a:cubicBezTo>
                <a:cubicBezTo>
                  <a:pt x="61324" y="120199"/>
                  <a:pt x="60656" y="119496"/>
                  <a:pt x="60673" y="118674"/>
                </a:cubicBezTo>
                <a:cubicBezTo>
                  <a:pt x="60690" y="118040"/>
                  <a:pt x="61084" y="117474"/>
                  <a:pt x="61136" y="116857"/>
                </a:cubicBezTo>
                <a:cubicBezTo>
                  <a:pt x="61187" y="115915"/>
                  <a:pt x="60433" y="115075"/>
                  <a:pt x="59542" y="114750"/>
                </a:cubicBezTo>
                <a:cubicBezTo>
                  <a:pt x="57383" y="113927"/>
                  <a:pt x="55361" y="113842"/>
                  <a:pt x="53185" y="112660"/>
                </a:cubicBezTo>
                <a:cubicBezTo>
                  <a:pt x="51249" y="111614"/>
                  <a:pt x="49484" y="110295"/>
                  <a:pt x="47976" y="108684"/>
                </a:cubicBezTo>
                <a:cubicBezTo>
                  <a:pt x="38347" y="98421"/>
                  <a:pt x="42185" y="81338"/>
                  <a:pt x="35588" y="68916"/>
                </a:cubicBezTo>
                <a:cubicBezTo>
                  <a:pt x="31184" y="60615"/>
                  <a:pt x="21875" y="55280"/>
                  <a:pt x="12537" y="55280"/>
                </a:cubicBezTo>
                <a:close/>
              </a:path>
            </a:pathLst>
          </a:custGeom>
          <a:solidFill>
            <a:srgbClr val="FFFFFF">
              <a:alpha val="3146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322" name="Google Shape;3322;p38"/>
          <p:cNvGrpSpPr/>
          <p:nvPr/>
        </p:nvGrpSpPr>
        <p:grpSpPr>
          <a:xfrm rot="-2700000">
            <a:off x="9359916" y="-1202566"/>
            <a:ext cx="3961033" cy="4080932"/>
            <a:chOff x="560325" y="857150"/>
            <a:chExt cx="2824600" cy="2910100"/>
          </a:xfrm>
        </p:grpSpPr>
        <p:sp>
          <p:nvSpPr>
            <p:cNvPr id="3323" name="Google Shape;3323;p38"/>
            <p:cNvSpPr/>
            <p:nvPr/>
          </p:nvSpPr>
          <p:spPr>
            <a:xfrm>
              <a:off x="1210100" y="857150"/>
              <a:ext cx="1491925" cy="2876425"/>
            </a:xfrm>
            <a:custGeom>
              <a:avLst/>
              <a:gdLst/>
              <a:ahLst/>
              <a:cxnLst/>
              <a:rect l="l" t="t" r="r" b="b"/>
              <a:pathLst>
                <a:path w="59677" h="115057" extrusionOk="0">
                  <a:moveTo>
                    <a:pt x="50657" y="0"/>
                  </a:moveTo>
                  <a:cubicBezTo>
                    <a:pt x="50230" y="342"/>
                    <a:pt x="22593" y="21610"/>
                    <a:pt x="10132" y="50400"/>
                  </a:cubicBezTo>
                  <a:lnTo>
                    <a:pt x="10132" y="50400"/>
                  </a:lnTo>
                  <a:cubicBezTo>
                    <a:pt x="0" y="73805"/>
                    <a:pt x="7011" y="101527"/>
                    <a:pt x="10110" y="111380"/>
                  </a:cubicBezTo>
                  <a:lnTo>
                    <a:pt x="10110" y="111380"/>
                  </a:lnTo>
                  <a:cubicBezTo>
                    <a:pt x="10132" y="111466"/>
                    <a:pt x="10153" y="111551"/>
                    <a:pt x="10175" y="111637"/>
                  </a:cubicBezTo>
                  <a:lnTo>
                    <a:pt x="10175" y="111637"/>
                  </a:lnTo>
                  <a:cubicBezTo>
                    <a:pt x="10730" y="113390"/>
                    <a:pt x="11158" y="114522"/>
                    <a:pt x="11307" y="114907"/>
                  </a:cubicBezTo>
                  <a:lnTo>
                    <a:pt x="11307" y="114907"/>
                  </a:lnTo>
                  <a:cubicBezTo>
                    <a:pt x="11329" y="115014"/>
                    <a:pt x="11350" y="115057"/>
                    <a:pt x="11350" y="115057"/>
                  </a:cubicBezTo>
                  <a:lnTo>
                    <a:pt x="11350" y="115057"/>
                  </a:lnTo>
                  <a:cubicBezTo>
                    <a:pt x="11350" y="115057"/>
                    <a:pt x="44074" y="95286"/>
                    <a:pt x="51875" y="64657"/>
                  </a:cubicBezTo>
                  <a:lnTo>
                    <a:pt x="51875" y="64657"/>
                  </a:lnTo>
                  <a:cubicBezTo>
                    <a:pt x="59677" y="34028"/>
                    <a:pt x="50657" y="0"/>
                    <a:pt x="50657" y="0"/>
                  </a:cubicBezTo>
                  <a:lnTo>
                    <a:pt x="50657" y="0"/>
                  </a:lnTo>
                  <a:close/>
                </a:path>
              </a:pathLst>
            </a:custGeom>
            <a:solidFill>
              <a:srgbClr val="FF59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24" name="Google Shape;3324;p38"/>
            <p:cNvSpPr/>
            <p:nvPr/>
          </p:nvSpPr>
          <p:spPr>
            <a:xfrm>
              <a:off x="1210100" y="857150"/>
              <a:ext cx="1491925" cy="2876425"/>
            </a:xfrm>
            <a:custGeom>
              <a:avLst/>
              <a:gdLst/>
              <a:ahLst/>
              <a:cxnLst/>
              <a:rect l="l" t="t" r="r" b="b"/>
              <a:pathLst>
                <a:path w="59677" h="115057" extrusionOk="0">
                  <a:moveTo>
                    <a:pt x="11350" y="115057"/>
                  </a:moveTo>
                  <a:cubicBezTo>
                    <a:pt x="11350" y="115057"/>
                    <a:pt x="11329" y="115014"/>
                    <a:pt x="11307" y="114907"/>
                  </a:cubicBezTo>
                  <a:cubicBezTo>
                    <a:pt x="11158" y="114522"/>
                    <a:pt x="10730" y="113390"/>
                    <a:pt x="10175" y="111637"/>
                  </a:cubicBezTo>
                  <a:cubicBezTo>
                    <a:pt x="10153" y="111551"/>
                    <a:pt x="9747" y="110440"/>
                    <a:pt x="9704" y="110333"/>
                  </a:cubicBezTo>
                  <a:cubicBezTo>
                    <a:pt x="6626" y="100501"/>
                    <a:pt x="0" y="73805"/>
                    <a:pt x="10132" y="50400"/>
                  </a:cubicBezTo>
                  <a:cubicBezTo>
                    <a:pt x="22593" y="21610"/>
                    <a:pt x="50230" y="342"/>
                    <a:pt x="50657" y="0"/>
                  </a:cubicBezTo>
                  <a:lnTo>
                    <a:pt x="50657" y="0"/>
                  </a:lnTo>
                  <a:cubicBezTo>
                    <a:pt x="50657" y="0"/>
                    <a:pt x="59677" y="34028"/>
                    <a:pt x="51875" y="64657"/>
                  </a:cubicBezTo>
                  <a:cubicBezTo>
                    <a:pt x="44074" y="95286"/>
                    <a:pt x="11350" y="115057"/>
                    <a:pt x="11350" y="115057"/>
                  </a:cubicBezTo>
                  <a:close/>
                </a:path>
              </a:pathLst>
            </a:custGeom>
            <a:solidFill>
              <a:srgbClr val="E69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25" name="Google Shape;3325;p38"/>
            <p:cNvSpPr/>
            <p:nvPr/>
          </p:nvSpPr>
          <p:spPr>
            <a:xfrm>
              <a:off x="1285975" y="1945075"/>
              <a:ext cx="1149950" cy="1520800"/>
            </a:xfrm>
            <a:custGeom>
              <a:avLst/>
              <a:gdLst/>
              <a:ahLst/>
              <a:cxnLst/>
              <a:rect l="l" t="t" r="r" b="b"/>
              <a:pathLst>
                <a:path w="45998" h="60832" extrusionOk="0">
                  <a:moveTo>
                    <a:pt x="44779" y="18511"/>
                  </a:moveTo>
                  <a:cubicBezTo>
                    <a:pt x="43540" y="8337"/>
                    <a:pt x="30993" y="5131"/>
                    <a:pt x="30993" y="5131"/>
                  </a:cubicBezTo>
                  <a:cubicBezTo>
                    <a:pt x="30993" y="5131"/>
                    <a:pt x="19109" y="1"/>
                    <a:pt x="11927" y="7289"/>
                  </a:cubicBezTo>
                  <a:cubicBezTo>
                    <a:pt x="4724" y="14599"/>
                    <a:pt x="1" y="47579"/>
                    <a:pt x="4639" y="53906"/>
                  </a:cubicBezTo>
                  <a:cubicBezTo>
                    <a:pt x="6733" y="56770"/>
                    <a:pt x="12846" y="58288"/>
                    <a:pt x="12846" y="58288"/>
                  </a:cubicBezTo>
                  <a:cubicBezTo>
                    <a:pt x="12846" y="58288"/>
                    <a:pt x="18617" y="60831"/>
                    <a:pt x="22016" y="59848"/>
                  </a:cubicBezTo>
                  <a:cubicBezTo>
                    <a:pt x="29561" y="57668"/>
                    <a:pt x="45998" y="28685"/>
                    <a:pt x="44779" y="18511"/>
                  </a:cubicBezTo>
                  <a:close/>
                </a:path>
              </a:pathLst>
            </a:custGeom>
            <a:solidFill>
              <a:srgbClr val="FF99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26" name="Google Shape;3326;p38"/>
            <p:cNvSpPr/>
            <p:nvPr/>
          </p:nvSpPr>
          <p:spPr>
            <a:xfrm>
              <a:off x="1344225" y="2131050"/>
              <a:ext cx="1035050" cy="1228475"/>
            </a:xfrm>
            <a:custGeom>
              <a:avLst/>
              <a:gdLst/>
              <a:ahLst/>
              <a:cxnLst/>
              <a:rect l="l" t="t" r="r" b="b"/>
              <a:pathLst>
                <a:path w="41402" h="49139" extrusionOk="0">
                  <a:moveTo>
                    <a:pt x="10025" y="3163"/>
                  </a:moveTo>
                  <a:cubicBezTo>
                    <a:pt x="3634" y="9255"/>
                    <a:pt x="0" y="37426"/>
                    <a:pt x="4339" y="42940"/>
                  </a:cubicBezTo>
                  <a:lnTo>
                    <a:pt x="4339" y="42940"/>
                  </a:lnTo>
                  <a:cubicBezTo>
                    <a:pt x="6306" y="45441"/>
                    <a:pt x="11884" y="46852"/>
                    <a:pt x="11884" y="46852"/>
                  </a:cubicBezTo>
                  <a:lnTo>
                    <a:pt x="11884" y="46852"/>
                  </a:lnTo>
                  <a:cubicBezTo>
                    <a:pt x="11884" y="46852"/>
                    <a:pt x="17164" y="49139"/>
                    <a:pt x="20242" y="48369"/>
                  </a:cubicBezTo>
                  <a:lnTo>
                    <a:pt x="20242" y="48369"/>
                  </a:lnTo>
                  <a:cubicBezTo>
                    <a:pt x="27060" y="46659"/>
                    <a:pt x="41402" y="22165"/>
                    <a:pt x="40077" y="13423"/>
                  </a:cubicBezTo>
                  <a:lnTo>
                    <a:pt x="40077" y="13423"/>
                  </a:lnTo>
                  <a:cubicBezTo>
                    <a:pt x="38752" y="4681"/>
                    <a:pt x="27316" y="1689"/>
                    <a:pt x="27316" y="1689"/>
                  </a:cubicBezTo>
                  <a:lnTo>
                    <a:pt x="27316" y="1689"/>
                  </a:lnTo>
                  <a:cubicBezTo>
                    <a:pt x="27316" y="1689"/>
                    <a:pt x="23341" y="0"/>
                    <a:pt x="18810" y="0"/>
                  </a:cubicBezTo>
                  <a:lnTo>
                    <a:pt x="18810" y="0"/>
                  </a:lnTo>
                  <a:cubicBezTo>
                    <a:pt x="15817" y="0"/>
                    <a:pt x="12568" y="727"/>
                    <a:pt x="10025" y="3163"/>
                  </a:cubicBezTo>
                  <a:close/>
                </a:path>
              </a:pathLst>
            </a:custGeom>
            <a:solidFill>
              <a:srgbClr val="FF851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27" name="Google Shape;3327;p38"/>
            <p:cNvSpPr/>
            <p:nvPr/>
          </p:nvSpPr>
          <p:spPr>
            <a:xfrm>
              <a:off x="1404075" y="2173250"/>
              <a:ext cx="929250" cy="1130175"/>
            </a:xfrm>
            <a:custGeom>
              <a:avLst/>
              <a:gdLst/>
              <a:ahLst/>
              <a:cxnLst/>
              <a:rect l="l" t="t" r="r" b="b"/>
              <a:pathLst>
                <a:path w="37170" h="45207" extrusionOk="0">
                  <a:moveTo>
                    <a:pt x="10602" y="1304"/>
                  </a:moveTo>
                  <a:cubicBezTo>
                    <a:pt x="10495" y="1347"/>
                    <a:pt x="10388" y="1411"/>
                    <a:pt x="10281" y="1475"/>
                  </a:cubicBezTo>
                  <a:lnTo>
                    <a:pt x="10281" y="1475"/>
                  </a:lnTo>
                  <a:cubicBezTo>
                    <a:pt x="10238" y="1497"/>
                    <a:pt x="10196" y="1518"/>
                    <a:pt x="10174" y="1540"/>
                  </a:cubicBezTo>
                  <a:lnTo>
                    <a:pt x="10174" y="1540"/>
                  </a:lnTo>
                  <a:cubicBezTo>
                    <a:pt x="9512" y="1903"/>
                    <a:pt x="8870" y="2373"/>
                    <a:pt x="8293" y="2929"/>
                  </a:cubicBezTo>
                  <a:lnTo>
                    <a:pt x="8293" y="2929"/>
                  </a:lnTo>
                  <a:cubicBezTo>
                    <a:pt x="6754" y="4404"/>
                    <a:pt x="5408" y="7204"/>
                    <a:pt x="4296" y="10666"/>
                  </a:cubicBezTo>
                  <a:lnTo>
                    <a:pt x="4296" y="10666"/>
                  </a:lnTo>
                  <a:cubicBezTo>
                    <a:pt x="1090" y="20691"/>
                    <a:pt x="0" y="36144"/>
                    <a:pt x="2993" y="39949"/>
                  </a:cubicBezTo>
                  <a:lnTo>
                    <a:pt x="2993" y="39949"/>
                  </a:lnTo>
                  <a:cubicBezTo>
                    <a:pt x="4831" y="42278"/>
                    <a:pt x="10025" y="43604"/>
                    <a:pt x="10025" y="43604"/>
                  </a:cubicBezTo>
                  <a:lnTo>
                    <a:pt x="10025" y="43604"/>
                  </a:lnTo>
                  <a:cubicBezTo>
                    <a:pt x="10025" y="43604"/>
                    <a:pt x="12611" y="44715"/>
                    <a:pt x="15112" y="45057"/>
                  </a:cubicBezTo>
                  <a:lnTo>
                    <a:pt x="15112" y="45057"/>
                  </a:lnTo>
                  <a:cubicBezTo>
                    <a:pt x="16074" y="45185"/>
                    <a:pt x="17014" y="45207"/>
                    <a:pt x="17805" y="45014"/>
                  </a:cubicBezTo>
                  <a:lnTo>
                    <a:pt x="17805" y="45014"/>
                  </a:lnTo>
                  <a:cubicBezTo>
                    <a:pt x="19472" y="44587"/>
                    <a:pt x="21609" y="42727"/>
                    <a:pt x="23854" y="40034"/>
                  </a:cubicBezTo>
                  <a:lnTo>
                    <a:pt x="23854" y="40034"/>
                  </a:lnTo>
                  <a:cubicBezTo>
                    <a:pt x="23896" y="39991"/>
                    <a:pt x="23918" y="39949"/>
                    <a:pt x="23961" y="39906"/>
                  </a:cubicBezTo>
                  <a:lnTo>
                    <a:pt x="23961" y="39906"/>
                  </a:lnTo>
                  <a:cubicBezTo>
                    <a:pt x="30223" y="32318"/>
                    <a:pt x="37170" y="18446"/>
                    <a:pt x="36272" y="12504"/>
                  </a:cubicBezTo>
                  <a:lnTo>
                    <a:pt x="36272" y="12504"/>
                  </a:lnTo>
                  <a:cubicBezTo>
                    <a:pt x="35032" y="4361"/>
                    <a:pt x="24388" y="1561"/>
                    <a:pt x="24388" y="1561"/>
                  </a:cubicBezTo>
                  <a:lnTo>
                    <a:pt x="24388" y="1561"/>
                  </a:lnTo>
                  <a:cubicBezTo>
                    <a:pt x="24388" y="1561"/>
                    <a:pt x="21054" y="150"/>
                    <a:pt x="17078" y="22"/>
                  </a:cubicBezTo>
                  <a:lnTo>
                    <a:pt x="17078" y="22"/>
                  </a:lnTo>
                  <a:cubicBezTo>
                    <a:pt x="16886" y="1"/>
                    <a:pt x="16672" y="1"/>
                    <a:pt x="16458" y="1"/>
                  </a:cubicBezTo>
                  <a:lnTo>
                    <a:pt x="16458" y="1"/>
                  </a:lnTo>
                  <a:cubicBezTo>
                    <a:pt x="14513" y="1"/>
                    <a:pt x="12461" y="321"/>
                    <a:pt x="10602" y="1304"/>
                  </a:cubicBezTo>
                </a:path>
              </a:pathLst>
            </a:custGeom>
            <a:solidFill>
              <a:srgbClr val="3876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28" name="Google Shape;3328;p38"/>
            <p:cNvSpPr/>
            <p:nvPr/>
          </p:nvSpPr>
          <p:spPr>
            <a:xfrm>
              <a:off x="2019100" y="1046300"/>
              <a:ext cx="547200" cy="696825"/>
            </a:xfrm>
            <a:custGeom>
              <a:avLst/>
              <a:gdLst/>
              <a:ahLst/>
              <a:cxnLst/>
              <a:rect l="l" t="t" r="r" b="b"/>
              <a:pathLst>
                <a:path w="21888" h="27873" extrusionOk="0">
                  <a:moveTo>
                    <a:pt x="19579" y="16886"/>
                  </a:moveTo>
                  <a:cubicBezTo>
                    <a:pt x="17250" y="23683"/>
                    <a:pt x="11500" y="27873"/>
                    <a:pt x="6755" y="26248"/>
                  </a:cubicBezTo>
                  <a:cubicBezTo>
                    <a:pt x="1989" y="24602"/>
                    <a:pt x="1" y="17784"/>
                    <a:pt x="2331" y="10987"/>
                  </a:cubicBezTo>
                  <a:cubicBezTo>
                    <a:pt x="4639" y="4190"/>
                    <a:pt x="10389" y="1"/>
                    <a:pt x="15155" y="1625"/>
                  </a:cubicBezTo>
                  <a:cubicBezTo>
                    <a:pt x="19921" y="3250"/>
                    <a:pt x="21888" y="10089"/>
                    <a:pt x="19579" y="16886"/>
                  </a:cubicBezTo>
                  <a:close/>
                </a:path>
              </a:pathLst>
            </a:custGeom>
            <a:solidFill>
              <a:srgbClr val="F6B2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29" name="Google Shape;3329;p38"/>
            <p:cNvSpPr/>
            <p:nvPr/>
          </p:nvSpPr>
          <p:spPr>
            <a:xfrm>
              <a:off x="2046350" y="1149450"/>
              <a:ext cx="492700" cy="518875"/>
            </a:xfrm>
            <a:custGeom>
              <a:avLst/>
              <a:gdLst/>
              <a:ahLst/>
              <a:cxnLst/>
              <a:rect l="l" t="t" r="r" b="b"/>
              <a:pathLst>
                <a:path w="19708" h="20755" extrusionOk="0">
                  <a:moveTo>
                    <a:pt x="1796" y="7053"/>
                  </a:moveTo>
                  <a:cubicBezTo>
                    <a:pt x="1" y="12247"/>
                    <a:pt x="2181" y="17698"/>
                    <a:pt x="6648" y="19215"/>
                  </a:cubicBezTo>
                  <a:lnTo>
                    <a:pt x="6648" y="19215"/>
                  </a:lnTo>
                  <a:cubicBezTo>
                    <a:pt x="11094" y="20754"/>
                    <a:pt x="16160" y="17762"/>
                    <a:pt x="17934" y="12568"/>
                  </a:cubicBezTo>
                  <a:lnTo>
                    <a:pt x="17934" y="12568"/>
                  </a:lnTo>
                  <a:cubicBezTo>
                    <a:pt x="19708" y="7374"/>
                    <a:pt x="17528" y="1924"/>
                    <a:pt x="13082" y="385"/>
                  </a:cubicBezTo>
                  <a:lnTo>
                    <a:pt x="13082" y="385"/>
                  </a:lnTo>
                  <a:cubicBezTo>
                    <a:pt x="12291" y="128"/>
                    <a:pt x="11479" y="0"/>
                    <a:pt x="10667" y="0"/>
                  </a:cubicBezTo>
                  <a:lnTo>
                    <a:pt x="10667" y="0"/>
                  </a:lnTo>
                  <a:cubicBezTo>
                    <a:pt x="6926" y="0"/>
                    <a:pt x="3250" y="2779"/>
                    <a:pt x="1796" y="7053"/>
                  </a:cubicBezTo>
                  <a:close/>
                </a:path>
              </a:pathLst>
            </a:custGeom>
            <a:solidFill>
              <a:srgbClr val="3876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0" name="Google Shape;3330;p38"/>
            <p:cNvSpPr/>
            <p:nvPr/>
          </p:nvSpPr>
          <p:spPr>
            <a:xfrm>
              <a:off x="2070950" y="1173475"/>
              <a:ext cx="444050" cy="467600"/>
            </a:xfrm>
            <a:custGeom>
              <a:avLst/>
              <a:gdLst/>
              <a:ahLst/>
              <a:cxnLst/>
              <a:rect l="l" t="t" r="r" b="b"/>
              <a:pathLst>
                <a:path w="17762" h="18704" extrusionOk="0">
                  <a:moveTo>
                    <a:pt x="1603" y="6370"/>
                  </a:moveTo>
                  <a:cubicBezTo>
                    <a:pt x="0" y="11051"/>
                    <a:pt x="1966" y="15967"/>
                    <a:pt x="5985" y="17335"/>
                  </a:cubicBezTo>
                  <a:lnTo>
                    <a:pt x="5985" y="17335"/>
                  </a:lnTo>
                  <a:cubicBezTo>
                    <a:pt x="10003" y="18703"/>
                    <a:pt x="14556" y="16010"/>
                    <a:pt x="16159" y="11329"/>
                  </a:cubicBezTo>
                  <a:lnTo>
                    <a:pt x="16159" y="11329"/>
                  </a:lnTo>
                  <a:cubicBezTo>
                    <a:pt x="17762" y="6648"/>
                    <a:pt x="15796" y="1732"/>
                    <a:pt x="11777" y="364"/>
                  </a:cubicBezTo>
                  <a:lnTo>
                    <a:pt x="11777" y="364"/>
                  </a:lnTo>
                  <a:cubicBezTo>
                    <a:pt x="11072" y="108"/>
                    <a:pt x="10345" y="1"/>
                    <a:pt x="9618" y="1"/>
                  </a:cubicBezTo>
                  <a:lnTo>
                    <a:pt x="9618" y="1"/>
                  </a:lnTo>
                  <a:cubicBezTo>
                    <a:pt x="6241" y="1"/>
                    <a:pt x="2907" y="2502"/>
                    <a:pt x="1603" y="6370"/>
                  </a:cubicBezTo>
                </a:path>
              </a:pathLst>
            </a:custGeom>
            <a:solidFill>
              <a:srgbClr val="B45F0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1" name="Google Shape;3331;p38"/>
            <p:cNvSpPr/>
            <p:nvPr/>
          </p:nvSpPr>
          <p:spPr>
            <a:xfrm>
              <a:off x="1858275" y="1543800"/>
              <a:ext cx="86575" cy="96725"/>
            </a:xfrm>
            <a:custGeom>
              <a:avLst/>
              <a:gdLst/>
              <a:ahLst/>
              <a:cxnLst/>
              <a:rect l="l" t="t" r="r" b="b"/>
              <a:pathLst>
                <a:path w="3463" h="3869" extrusionOk="0">
                  <a:moveTo>
                    <a:pt x="2138" y="449"/>
                  </a:moveTo>
                  <a:cubicBezTo>
                    <a:pt x="834" y="0"/>
                    <a:pt x="0" y="1881"/>
                    <a:pt x="64" y="2415"/>
                  </a:cubicBezTo>
                  <a:cubicBezTo>
                    <a:pt x="128" y="3228"/>
                    <a:pt x="1112" y="3484"/>
                    <a:pt x="1112" y="3484"/>
                  </a:cubicBezTo>
                  <a:cubicBezTo>
                    <a:pt x="1112" y="3484"/>
                    <a:pt x="2031" y="3869"/>
                    <a:pt x="2586" y="3292"/>
                  </a:cubicBezTo>
                  <a:cubicBezTo>
                    <a:pt x="2971" y="2907"/>
                    <a:pt x="3463" y="898"/>
                    <a:pt x="2138" y="44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2" name="Google Shape;3332;p38"/>
            <p:cNvSpPr/>
            <p:nvPr/>
          </p:nvSpPr>
          <p:spPr>
            <a:xfrm>
              <a:off x="1865750" y="1544850"/>
              <a:ext cx="75900" cy="61475"/>
            </a:xfrm>
            <a:custGeom>
              <a:avLst/>
              <a:gdLst/>
              <a:ahLst/>
              <a:cxnLst/>
              <a:rect l="l" t="t" r="r" b="b"/>
              <a:pathLst>
                <a:path w="3036" h="2459" extrusionOk="0">
                  <a:moveTo>
                    <a:pt x="0" y="1476"/>
                  </a:moveTo>
                  <a:cubicBezTo>
                    <a:pt x="0" y="1476"/>
                    <a:pt x="620" y="727"/>
                    <a:pt x="1625" y="1069"/>
                  </a:cubicBezTo>
                  <a:cubicBezTo>
                    <a:pt x="2629" y="1411"/>
                    <a:pt x="2629" y="2459"/>
                    <a:pt x="2629" y="2459"/>
                  </a:cubicBezTo>
                  <a:cubicBezTo>
                    <a:pt x="2629" y="2459"/>
                    <a:pt x="3036" y="813"/>
                    <a:pt x="1839" y="407"/>
                  </a:cubicBezTo>
                  <a:cubicBezTo>
                    <a:pt x="663" y="1"/>
                    <a:pt x="0" y="1476"/>
                    <a:pt x="0" y="1476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3" name="Google Shape;3333;p38"/>
            <p:cNvSpPr/>
            <p:nvPr/>
          </p:nvSpPr>
          <p:spPr>
            <a:xfrm>
              <a:off x="1704375" y="1825400"/>
              <a:ext cx="86600" cy="97275"/>
            </a:xfrm>
            <a:custGeom>
              <a:avLst/>
              <a:gdLst/>
              <a:ahLst/>
              <a:cxnLst/>
              <a:rect l="l" t="t" r="r" b="b"/>
              <a:pathLst>
                <a:path w="3464" h="3891" extrusionOk="0">
                  <a:moveTo>
                    <a:pt x="2138" y="449"/>
                  </a:moveTo>
                  <a:cubicBezTo>
                    <a:pt x="813" y="0"/>
                    <a:pt x="0" y="1902"/>
                    <a:pt x="43" y="2437"/>
                  </a:cubicBezTo>
                  <a:cubicBezTo>
                    <a:pt x="129" y="3228"/>
                    <a:pt x="1112" y="3484"/>
                    <a:pt x="1112" y="3484"/>
                  </a:cubicBezTo>
                  <a:cubicBezTo>
                    <a:pt x="1112" y="3484"/>
                    <a:pt x="2031" y="3890"/>
                    <a:pt x="2587" y="3292"/>
                  </a:cubicBezTo>
                  <a:cubicBezTo>
                    <a:pt x="2950" y="2907"/>
                    <a:pt x="3463" y="898"/>
                    <a:pt x="2138" y="44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4" name="Google Shape;3334;p38"/>
            <p:cNvSpPr/>
            <p:nvPr/>
          </p:nvSpPr>
          <p:spPr>
            <a:xfrm>
              <a:off x="1711850" y="1826450"/>
              <a:ext cx="75900" cy="61475"/>
            </a:xfrm>
            <a:custGeom>
              <a:avLst/>
              <a:gdLst/>
              <a:ahLst/>
              <a:cxnLst/>
              <a:rect l="l" t="t" r="r" b="b"/>
              <a:pathLst>
                <a:path w="3036" h="2459" extrusionOk="0">
                  <a:moveTo>
                    <a:pt x="1" y="1476"/>
                  </a:moveTo>
                  <a:cubicBezTo>
                    <a:pt x="1" y="1476"/>
                    <a:pt x="599" y="749"/>
                    <a:pt x="1604" y="1091"/>
                  </a:cubicBezTo>
                  <a:cubicBezTo>
                    <a:pt x="2630" y="1433"/>
                    <a:pt x="2630" y="2459"/>
                    <a:pt x="2630" y="2459"/>
                  </a:cubicBezTo>
                  <a:cubicBezTo>
                    <a:pt x="2630" y="2459"/>
                    <a:pt x="3036" y="813"/>
                    <a:pt x="1839" y="407"/>
                  </a:cubicBezTo>
                  <a:cubicBezTo>
                    <a:pt x="663" y="1"/>
                    <a:pt x="1" y="1476"/>
                    <a:pt x="1" y="1476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5" name="Google Shape;3335;p38"/>
            <p:cNvSpPr/>
            <p:nvPr/>
          </p:nvSpPr>
          <p:spPr>
            <a:xfrm>
              <a:off x="2392075" y="2060500"/>
              <a:ext cx="86600" cy="96750"/>
            </a:xfrm>
            <a:custGeom>
              <a:avLst/>
              <a:gdLst/>
              <a:ahLst/>
              <a:cxnLst/>
              <a:rect l="l" t="t" r="r" b="b"/>
              <a:pathLst>
                <a:path w="3464" h="3870" extrusionOk="0">
                  <a:moveTo>
                    <a:pt x="2138" y="450"/>
                  </a:moveTo>
                  <a:cubicBezTo>
                    <a:pt x="813" y="1"/>
                    <a:pt x="1" y="1882"/>
                    <a:pt x="44" y="2416"/>
                  </a:cubicBezTo>
                  <a:cubicBezTo>
                    <a:pt x="129" y="3228"/>
                    <a:pt x="1112" y="3485"/>
                    <a:pt x="1112" y="3485"/>
                  </a:cubicBezTo>
                  <a:cubicBezTo>
                    <a:pt x="1112" y="3485"/>
                    <a:pt x="2031" y="3869"/>
                    <a:pt x="2587" y="3292"/>
                  </a:cubicBezTo>
                  <a:cubicBezTo>
                    <a:pt x="2951" y="2908"/>
                    <a:pt x="3463" y="898"/>
                    <a:pt x="2138" y="45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6" name="Google Shape;3336;p38"/>
            <p:cNvSpPr/>
            <p:nvPr/>
          </p:nvSpPr>
          <p:spPr>
            <a:xfrm>
              <a:off x="2399575" y="2061575"/>
              <a:ext cx="75900" cy="61475"/>
            </a:xfrm>
            <a:custGeom>
              <a:avLst/>
              <a:gdLst/>
              <a:ahLst/>
              <a:cxnLst/>
              <a:rect l="l" t="t" r="r" b="b"/>
              <a:pathLst>
                <a:path w="3036" h="2459" extrusionOk="0">
                  <a:moveTo>
                    <a:pt x="0" y="1475"/>
                  </a:moveTo>
                  <a:cubicBezTo>
                    <a:pt x="0" y="1475"/>
                    <a:pt x="599" y="727"/>
                    <a:pt x="1603" y="1069"/>
                  </a:cubicBezTo>
                  <a:cubicBezTo>
                    <a:pt x="2629" y="1411"/>
                    <a:pt x="2629" y="2458"/>
                    <a:pt x="2629" y="2458"/>
                  </a:cubicBezTo>
                  <a:cubicBezTo>
                    <a:pt x="2629" y="2458"/>
                    <a:pt x="3035" y="813"/>
                    <a:pt x="1838" y="407"/>
                  </a:cubicBezTo>
                  <a:cubicBezTo>
                    <a:pt x="663" y="0"/>
                    <a:pt x="0" y="1475"/>
                    <a:pt x="0" y="147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7" name="Google Shape;3337;p38"/>
            <p:cNvSpPr/>
            <p:nvPr/>
          </p:nvSpPr>
          <p:spPr>
            <a:xfrm>
              <a:off x="2450325" y="1745775"/>
              <a:ext cx="86600" cy="97275"/>
            </a:xfrm>
            <a:custGeom>
              <a:avLst/>
              <a:gdLst/>
              <a:ahLst/>
              <a:cxnLst/>
              <a:rect l="l" t="t" r="r" b="b"/>
              <a:pathLst>
                <a:path w="3464" h="3891" extrusionOk="0">
                  <a:moveTo>
                    <a:pt x="2159" y="449"/>
                  </a:moveTo>
                  <a:cubicBezTo>
                    <a:pt x="834" y="0"/>
                    <a:pt x="1" y="1903"/>
                    <a:pt x="65" y="2437"/>
                  </a:cubicBezTo>
                  <a:cubicBezTo>
                    <a:pt x="129" y="3228"/>
                    <a:pt x="1112" y="3484"/>
                    <a:pt x="1112" y="3484"/>
                  </a:cubicBezTo>
                  <a:cubicBezTo>
                    <a:pt x="1112" y="3484"/>
                    <a:pt x="2031" y="3890"/>
                    <a:pt x="2608" y="3292"/>
                  </a:cubicBezTo>
                  <a:cubicBezTo>
                    <a:pt x="2972" y="2907"/>
                    <a:pt x="3463" y="898"/>
                    <a:pt x="2159" y="44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8" name="Google Shape;3338;p38"/>
            <p:cNvSpPr/>
            <p:nvPr/>
          </p:nvSpPr>
          <p:spPr>
            <a:xfrm>
              <a:off x="2458350" y="1746850"/>
              <a:ext cx="75375" cy="61475"/>
            </a:xfrm>
            <a:custGeom>
              <a:avLst/>
              <a:gdLst/>
              <a:ahLst/>
              <a:cxnLst/>
              <a:rect l="l" t="t" r="r" b="b"/>
              <a:pathLst>
                <a:path w="3015" h="2459" extrusionOk="0">
                  <a:moveTo>
                    <a:pt x="0" y="1475"/>
                  </a:moveTo>
                  <a:cubicBezTo>
                    <a:pt x="0" y="1475"/>
                    <a:pt x="599" y="748"/>
                    <a:pt x="1603" y="1090"/>
                  </a:cubicBezTo>
                  <a:cubicBezTo>
                    <a:pt x="2608" y="1432"/>
                    <a:pt x="2608" y="2458"/>
                    <a:pt x="2608" y="2458"/>
                  </a:cubicBezTo>
                  <a:cubicBezTo>
                    <a:pt x="2608" y="2458"/>
                    <a:pt x="3014" y="812"/>
                    <a:pt x="1838" y="406"/>
                  </a:cubicBezTo>
                  <a:cubicBezTo>
                    <a:pt x="642" y="0"/>
                    <a:pt x="0" y="1475"/>
                    <a:pt x="0" y="1475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9" name="Google Shape;3339;p38"/>
            <p:cNvSpPr/>
            <p:nvPr/>
          </p:nvSpPr>
          <p:spPr>
            <a:xfrm>
              <a:off x="1876425" y="1582250"/>
              <a:ext cx="40100" cy="37975"/>
            </a:xfrm>
            <a:custGeom>
              <a:avLst/>
              <a:gdLst/>
              <a:ahLst/>
              <a:cxnLst/>
              <a:rect l="l" t="t" r="r" b="b"/>
              <a:pathLst>
                <a:path w="1604" h="1519" extrusionOk="0">
                  <a:moveTo>
                    <a:pt x="129" y="493"/>
                  </a:moveTo>
                  <a:cubicBezTo>
                    <a:pt x="1" y="856"/>
                    <a:pt x="193" y="1262"/>
                    <a:pt x="578" y="1390"/>
                  </a:cubicBezTo>
                  <a:lnTo>
                    <a:pt x="578" y="1390"/>
                  </a:lnTo>
                  <a:cubicBezTo>
                    <a:pt x="941" y="1519"/>
                    <a:pt x="1347" y="1326"/>
                    <a:pt x="1476" y="963"/>
                  </a:cubicBezTo>
                  <a:lnTo>
                    <a:pt x="1476" y="963"/>
                  </a:lnTo>
                  <a:cubicBezTo>
                    <a:pt x="1604" y="578"/>
                    <a:pt x="1412" y="172"/>
                    <a:pt x="1048" y="44"/>
                  </a:cubicBezTo>
                  <a:lnTo>
                    <a:pt x="1048" y="44"/>
                  </a:lnTo>
                  <a:cubicBezTo>
                    <a:pt x="963" y="22"/>
                    <a:pt x="877" y="1"/>
                    <a:pt x="813" y="1"/>
                  </a:cubicBezTo>
                  <a:lnTo>
                    <a:pt x="813" y="1"/>
                  </a:lnTo>
                  <a:cubicBezTo>
                    <a:pt x="514" y="1"/>
                    <a:pt x="236" y="193"/>
                    <a:pt x="129" y="493"/>
                  </a:cubicBezTo>
                  <a:close/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40" name="Google Shape;3340;p38"/>
            <p:cNvSpPr/>
            <p:nvPr/>
          </p:nvSpPr>
          <p:spPr>
            <a:xfrm>
              <a:off x="2468500" y="1784775"/>
              <a:ext cx="40100" cy="37975"/>
            </a:xfrm>
            <a:custGeom>
              <a:avLst/>
              <a:gdLst/>
              <a:ahLst/>
              <a:cxnLst/>
              <a:rect l="l" t="t" r="r" b="b"/>
              <a:pathLst>
                <a:path w="1604" h="1519" extrusionOk="0">
                  <a:moveTo>
                    <a:pt x="129" y="471"/>
                  </a:moveTo>
                  <a:cubicBezTo>
                    <a:pt x="0" y="856"/>
                    <a:pt x="193" y="1262"/>
                    <a:pt x="577" y="1390"/>
                  </a:cubicBezTo>
                  <a:lnTo>
                    <a:pt x="577" y="1390"/>
                  </a:lnTo>
                  <a:cubicBezTo>
                    <a:pt x="941" y="1518"/>
                    <a:pt x="1347" y="1305"/>
                    <a:pt x="1475" y="941"/>
                  </a:cubicBezTo>
                  <a:lnTo>
                    <a:pt x="1475" y="941"/>
                  </a:lnTo>
                  <a:cubicBezTo>
                    <a:pt x="1603" y="556"/>
                    <a:pt x="1411" y="172"/>
                    <a:pt x="1026" y="43"/>
                  </a:cubicBezTo>
                  <a:lnTo>
                    <a:pt x="1026" y="43"/>
                  </a:lnTo>
                  <a:cubicBezTo>
                    <a:pt x="962" y="1"/>
                    <a:pt x="877" y="1"/>
                    <a:pt x="813" y="1"/>
                  </a:cubicBezTo>
                  <a:lnTo>
                    <a:pt x="813" y="1"/>
                  </a:lnTo>
                  <a:cubicBezTo>
                    <a:pt x="513" y="1"/>
                    <a:pt x="236" y="172"/>
                    <a:pt x="129" y="471"/>
                  </a:cubicBezTo>
                  <a:close/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41" name="Google Shape;3341;p38"/>
            <p:cNvSpPr/>
            <p:nvPr/>
          </p:nvSpPr>
          <p:spPr>
            <a:xfrm>
              <a:off x="1724150" y="1859050"/>
              <a:ext cx="40100" cy="37975"/>
            </a:xfrm>
            <a:custGeom>
              <a:avLst/>
              <a:gdLst/>
              <a:ahLst/>
              <a:cxnLst/>
              <a:rect l="l" t="t" r="r" b="b"/>
              <a:pathLst>
                <a:path w="1604" h="1519" extrusionOk="0">
                  <a:moveTo>
                    <a:pt x="129" y="471"/>
                  </a:moveTo>
                  <a:cubicBezTo>
                    <a:pt x="0" y="856"/>
                    <a:pt x="193" y="1262"/>
                    <a:pt x="577" y="1390"/>
                  </a:cubicBezTo>
                  <a:lnTo>
                    <a:pt x="577" y="1390"/>
                  </a:lnTo>
                  <a:cubicBezTo>
                    <a:pt x="941" y="1518"/>
                    <a:pt x="1347" y="1305"/>
                    <a:pt x="1475" y="941"/>
                  </a:cubicBezTo>
                  <a:lnTo>
                    <a:pt x="1475" y="941"/>
                  </a:lnTo>
                  <a:cubicBezTo>
                    <a:pt x="1603" y="556"/>
                    <a:pt x="1411" y="150"/>
                    <a:pt x="1026" y="22"/>
                  </a:cubicBezTo>
                  <a:lnTo>
                    <a:pt x="1026" y="22"/>
                  </a:lnTo>
                  <a:cubicBezTo>
                    <a:pt x="962" y="1"/>
                    <a:pt x="877" y="1"/>
                    <a:pt x="813" y="1"/>
                  </a:cubicBezTo>
                  <a:lnTo>
                    <a:pt x="813" y="1"/>
                  </a:lnTo>
                  <a:cubicBezTo>
                    <a:pt x="513" y="1"/>
                    <a:pt x="235" y="172"/>
                    <a:pt x="129" y="471"/>
                  </a:cubicBezTo>
                  <a:close/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42" name="Google Shape;3342;p38"/>
            <p:cNvSpPr/>
            <p:nvPr/>
          </p:nvSpPr>
          <p:spPr>
            <a:xfrm>
              <a:off x="2411850" y="2093625"/>
              <a:ext cx="40100" cy="37975"/>
            </a:xfrm>
            <a:custGeom>
              <a:avLst/>
              <a:gdLst/>
              <a:ahLst/>
              <a:cxnLst/>
              <a:rect l="l" t="t" r="r" b="b"/>
              <a:pathLst>
                <a:path w="1604" h="1519" extrusionOk="0">
                  <a:moveTo>
                    <a:pt x="129" y="492"/>
                  </a:moveTo>
                  <a:cubicBezTo>
                    <a:pt x="1" y="856"/>
                    <a:pt x="214" y="1262"/>
                    <a:pt x="578" y="1390"/>
                  </a:cubicBezTo>
                  <a:lnTo>
                    <a:pt x="578" y="1390"/>
                  </a:lnTo>
                  <a:cubicBezTo>
                    <a:pt x="941" y="1518"/>
                    <a:pt x="1347" y="1326"/>
                    <a:pt x="1476" y="963"/>
                  </a:cubicBezTo>
                  <a:lnTo>
                    <a:pt x="1476" y="963"/>
                  </a:lnTo>
                  <a:cubicBezTo>
                    <a:pt x="1604" y="578"/>
                    <a:pt x="1411" y="172"/>
                    <a:pt x="1048" y="44"/>
                  </a:cubicBezTo>
                  <a:lnTo>
                    <a:pt x="1048" y="44"/>
                  </a:lnTo>
                  <a:cubicBezTo>
                    <a:pt x="963" y="22"/>
                    <a:pt x="877" y="1"/>
                    <a:pt x="813" y="1"/>
                  </a:cubicBezTo>
                  <a:lnTo>
                    <a:pt x="813" y="1"/>
                  </a:lnTo>
                  <a:cubicBezTo>
                    <a:pt x="514" y="1"/>
                    <a:pt x="236" y="193"/>
                    <a:pt x="129" y="492"/>
                  </a:cubicBezTo>
                  <a:close/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43" name="Google Shape;3343;p38"/>
            <p:cNvSpPr/>
            <p:nvPr/>
          </p:nvSpPr>
          <p:spPr>
            <a:xfrm>
              <a:off x="1893000" y="1595075"/>
              <a:ext cx="544000" cy="519950"/>
            </a:xfrm>
            <a:custGeom>
              <a:avLst/>
              <a:gdLst/>
              <a:ahLst/>
              <a:cxnLst/>
              <a:rect l="l" t="t" r="r" b="b"/>
              <a:pathLst>
                <a:path w="21760" h="20798" extrusionOk="0">
                  <a:moveTo>
                    <a:pt x="1" y="407"/>
                  </a:moveTo>
                  <a:cubicBezTo>
                    <a:pt x="150" y="493"/>
                    <a:pt x="13808" y="9683"/>
                    <a:pt x="21353" y="20798"/>
                  </a:cubicBezTo>
                  <a:lnTo>
                    <a:pt x="21353" y="20798"/>
                  </a:lnTo>
                  <a:lnTo>
                    <a:pt x="21759" y="20520"/>
                  </a:lnTo>
                  <a:cubicBezTo>
                    <a:pt x="14150" y="9341"/>
                    <a:pt x="407" y="108"/>
                    <a:pt x="278" y="1"/>
                  </a:cubicBezTo>
                  <a:lnTo>
                    <a:pt x="278" y="1"/>
                  </a:lnTo>
                  <a:close/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44" name="Google Shape;3344;p38"/>
            <p:cNvSpPr/>
            <p:nvPr/>
          </p:nvSpPr>
          <p:spPr>
            <a:xfrm>
              <a:off x="1742325" y="1774625"/>
              <a:ext cx="747025" cy="107975"/>
            </a:xfrm>
            <a:custGeom>
              <a:avLst/>
              <a:gdLst/>
              <a:ahLst/>
              <a:cxnLst/>
              <a:rect l="l" t="t" r="r" b="b"/>
              <a:pathLst>
                <a:path w="29881" h="4319" extrusionOk="0">
                  <a:moveTo>
                    <a:pt x="0" y="3848"/>
                  </a:moveTo>
                  <a:lnTo>
                    <a:pt x="150" y="4318"/>
                  </a:lnTo>
                  <a:cubicBezTo>
                    <a:pt x="299" y="4275"/>
                    <a:pt x="15368" y="1"/>
                    <a:pt x="29838" y="1347"/>
                  </a:cubicBezTo>
                  <a:lnTo>
                    <a:pt x="29838" y="1347"/>
                  </a:lnTo>
                  <a:lnTo>
                    <a:pt x="29881" y="877"/>
                  </a:lnTo>
                  <a:cubicBezTo>
                    <a:pt x="27872" y="685"/>
                    <a:pt x="25863" y="599"/>
                    <a:pt x="23875" y="599"/>
                  </a:cubicBezTo>
                  <a:lnTo>
                    <a:pt x="23875" y="599"/>
                  </a:lnTo>
                  <a:cubicBezTo>
                    <a:pt x="11435" y="599"/>
                    <a:pt x="150" y="3805"/>
                    <a:pt x="0" y="3848"/>
                  </a:cubicBezTo>
                  <a:close/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45" name="Google Shape;3345;p38"/>
            <p:cNvSpPr/>
            <p:nvPr/>
          </p:nvSpPr>
          <p:spPr>
            <a:xfrm>
              <a:off x="1615125" y="1955250"/>
              <a:ext cx="794625" cy="452600"/>
            </a:xfrm>
            <a:custGeom>
              <a:avLst/>
              <a:gdLst/>
              <a:ahLst/>
              <a:cxnLst/>
              <a:rect l="l" t="t" r="r" b="b"/>
              <a:pathLst>
                <a:path w="31785" h="18104" extrusionOk="0">
                  <a:moveTo>
                    <a:pt x="1" y="5771"/>
                  </a:moveTo>
                  <a:cubicBezTo>
                    <a:pt x="2245" y="3377"/>
                    <a:pt x="9619" y="2586"/>
                    <a:pt x="17635" y="5322"/>
                  </a:cubicBezTo>
                  <a:cubicBezTo>
                    <a:pt x="25629" y="8058"/>
                    <a:pt x="31784" y="14214"/>
                    <a:pt x="31613" y="18104"/>
                  </a:cubicBezTo>
                  <a:cubicBezTo>
                    <a:pt x="31613" y="18104"/>
                    <a:pt x="31656" y="9447"/>
                    <a:pt x="17827" y="4724"/>
                  </a:cubicBezTo>
                  <a:cubicBezTo>
                    <a:pt x="4019" y="0"/>
                    <a:pt x="1" y="5771"/>
                    <a:pt x="1" y="5771"/>
                  </a:cubicBezTo>
                </a:path>
              </a:pathLst>
            </a:custGeom>
            <a:solidFill>
              <a:srgbClr val="E398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46" name="Google Shape;3346;p38"/>
            <p:cNvSpPr/>
            <p:nvPr/>
          </p:nvSpPr>
          <p:spPr>
            <a:xfrm>
              <a:off x="1408875" y="3132400"/>
              <a:ext cx="493225" cy="334550"/>
            </a:xfrm>
            <a:custGeom>
              <a:avLst/>
              <a:gdLst/>
              <a:ahLst/>
              <a:cxnLst/>
              <a:rect l="l" t="t" r="r" b="b"/>
              <a:pathLst>
                <a:path w="19729" h="13382" extrusionOk="0">
                  <a:moveTo>
                    <a:pt x="514" y="1"/>
                  </a:moveTo>
                  <a:cubicBezTo>
                    <a:pt x="1" y="3015"/>
                    <a:pt x="321" y="8187"/>
                    <a:pt x="7930" y="10795"/>
                  </a:cubicBezTo>
                  <a:cubicBezTo>
                    <a:pt x="15540" y="13381"/>
                    <a:pt x="19729" y="7289"/>
                    <a:pt x="19729" y="7289"/>
                  </a:cubicBezTo>
                  <a:cubicBezTo>
                    <a:pt x="19729" y="7289"/>
                    <a:pt x="18019" y="9790"/>
                    <a:pt x="9298" y="6798"/>
                  </a:cubicBezTo>
                  <a:cubicBezTo>
                    <a:pt x="556" y="3805"/>
                    <a:pt x="514" y="1"/>
                    <a:pt x="514" y="1"/>
                  </a:cubicBezTo>
                  <a:close/>
                </a:path>
              </a:pathLst>
            </a:custGeom>
            <a:solidFill>
              <a:srgbClr val="7F4A0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47" name="Google Shape;3347;p38"/>
            <p:cNvSpPr/>
            <p:nvPr/>
          </p:nvSpPr>
          <p:spPr>
            <a:xfrm>
              <a:off x="1404600" y="2738600"/>
              <a:ext cx="729950" cy="595275"/>
            </a:xfrm>
            <a:custGeom>
              <a:avLst/>
              <a:gdLst/>
              <a:ahLst/>
              <a:cxnLst/>
              <a:rect l="l" t="t" r="r" b="b"/>
              <a:pathLst>
                <a:path w="29198" h="23811" extrusionOk="0">
                  <a:moveTo>
                    <a:pt x="9127" y="22"/>
                  </a:moveTo>
                  <a:cubicBezTo>
                    <a:pt x="4083" y="86"/>
                    <a:pt x="1262" y="5045"/>
                    <a:pt x="1711" y="278"/>
                  </a:cubicBezTo>
                  <a:lnTo>
                    <a:pt x="1711" y="278"/>
                  </a:lnTo>
                  <a:cubicBezTo>
                    <a:pt x="1711" y="278"/>
                    <a:pt x="1" y="12867"/>
                    <a:pt x="2095" y="16480"/>
                  </a:cubicBezTo>
                  <a:lnTo>
                    <a:pt x="2095" y="16480"/>
                  </a:lnTo>
                  <a:cubicBezTo>
                    <a:pt x="4190" y="20092"/>
                    <a:pt x="15112" y="23811"/>
                    <a:pt x="18981" y="22229"/>
                  </a:cubicBezTo>
                  <a:lnTo>
                    <a:pt x="18981" y="22229"/>
                  </a:lnTo>
                  <a:cubicBezTo>
                    <a:pt x="22849" y="20648"/>
                    <a:pt x="29198" y="9661"/>
                    <a:pt x="29198" y="9661"/>
                  </a:cubicBezTo>
                  <a:lnTo>
                    <a:pt x="29198" y="9661"/>
                  </a:lnTo>
                  <a:cubicBezTo>
                    <a:pt x="26633" y="13722"/>
                    <a:pt x="27424" y="8058"/>
                    <a:pt x="23491" y="4916"/>
                  </a:cubicBezTo>
                  <a:lnTo>
                    <a:pt x="23491" y="4916"/>
                  </a:lnTo>
                  <a:cubicBezTo>
                    <a:pt x="19558" y="1774"/>
                    <a:pt x="16737" y="1197"/>
                    <a:pt x="16737" y="1197"/>
                  </a:cubicBezTo>
                  <a:lnTo>
                    <a:pt x="16737" y="1197"/>
                  </a:lnTo>
                  <a:cubicBezTo>
                    <a:pt x="16737" y="1197"/>
                    <a:pt x="14321" y="0"/>
                    <a:pt x="9598" y="0"/>
                  </a:cubicBezTo>
                  <a:lnTo>
                    <a:pt x="9598" y="0"/>
                  </a:lnTo>
                  <a:cubicBezTo>
                    <a:pt x="9448" y="0"/>
                    <a:pt x="9277" y="0"/>
                    <a:pt x="9127" y="22"/>
                  </a:cubicBezTo>
                </a:path>
              </a:pathLst>
            </a:custGeom>
            <a:solidFill>
              <a:srgbClr val="274E1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48" name="Google Shape;3348;p38"/>
            <p:cNvSpPr/>
            <p:nvPr/>
          </p:nvSpPr>
          <p:spPr>
            <a:xfrm>
              <a:off x="1815525" y="1851050"/>
              <a:ext cx="510850" cy="267200"/>
            </a:xfrm>
            <a:custGeom>
              <a:avLst/>
              <a:gdLst/>
              <a:ahLst/>
              <a:cxnLst/>
              <a:rect l="l" t="t" r="r" b="b"/>
              <a:pathLst>
                <a:path w="20434" h="10688" extrusionOk="0">
                  <a:moveTo>
                    <a:pt x="17890" y="9960"/>
                  </a:moveTo>
                  <a:cubicBezTo>
                    <a:pt x="15838" y="9191"/>
                    <a:pt x="12803" y="7588"/>
                    <a:pt x="10388" y="6754"/>
                  </a:cubicBezTo>
                  <a:cubicBezTo>
                    <a:pt x="7951" y="5921"/>
                    <a:pt x="4574" y="5322"/>
                    <a:pt x="2458" y="4702"/>
                  </a:cubicBezTo>
                  <a:cubicBezTo>
                    <a:pt x="855" y="4211"/>
                    <a:pt x="0" y="3719"/>
                    <a:pt x="898" y="3078"/>
                  </a:cubicBezTo>
                  <a:cubicBezTo>
                    <a:pt x="5194" y="0"/>
                    <a:pt x="12654" y="86"/>
                    <a:pt x="12654" y="86"/>
                  </a:cubicBezTo>
                  <a:cubicBezTo>
                    <a:pt x="12654" y="86"/>
                    <a:pt x="18232" y="4275"/>
                    <a:pt x="19964" y="9105"/>
                  </a:cubicBezTo>
                  <a:lnTo>
                    <a:pt x="19964" y="9127"/>
                  </a:lnTo>
                  <a:cubicBezTo>
                    <a:pt x="19964" y="9127"/>
                    <a:pt x="19964" y="9148"/>
                    <a:pt x="19985" y="9170"/>
                  </a:cubicBezTo>
                  <a:cubicBezTo>
                    <a:pt x="20028" y="9319"/>
                    <a:pt x="20092" y="9469"/>
                    <a:pt x="20135" y="9640"/>
                  </a:cubicBezTo>
                  <a:cubicBezTo>
                    <a:pt x="20434" y="10687"/>
                    <a:pt x="19472" y="10580"/>
                    <a:pt x="17890" y="9960"/>
                  </a:cubicBezTo>
                  <a:close/>
                </a:path>
              </a:pathLst>
            </a:custGeom>
            <a:solidFill>
              <a:srgbClr val="E69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49" name="Google Shape;3349;p38"/>
            <p:cNvSpPr/>
            <p:nvPr/>
          </p:nvSpPr>
          <p:spPr>
            <a:xfrm>
              <a:off x="1815525" y="1851050"/>
              <a:ext cx="510850" cy="267200"/>
            </a:xfrm>
            <a:custGeom>
              <a:avLst/>
              <a:gdLst/>
              <a:ahLst/>
              <a:cxnLst/>
              <a:rect l="l" t="t" r="r" b="b"/>
              <a:pathLst>
                <a:path w="20434" h="10688" extrusionOk="0">
                  <a:moveTo>
                    <a:pt x="17890" y="9960"/>
                  </a:moveTo>
                  <a:cubicBezTo>
                    <a:pt x="20028" y="10067"/>
                    <a:pt x="17228" y="4489"/>
                    <a:pt x="11799" y="2629"/>
                  </a:cubicBezTo>
                  <a:cubicBezTo>
                    <a:pt x="6348" y="770"/>
                    <a:pt x="449" y="3292"/>
                    <a:pt x="2458" y="4702"/>
                  </a:cubicBezTo>
                  <a:cubicBezTo>
                    <a:pt x="855" y="4211"/>
                    <a:pt x="0" y="3719"/>
                    <a:pt x="898" y="3078"/>
                  </a:cubicBezTo>
                  <a:cubicBezTo>
                    <a:pt x="5194" y="0"/>
                    <a:pt x="12654" y="86"/>
                    <a:pt x="12654" y="86"/>
                  </a:cubicBezTo>
                  <a:cubicBezTo>
                    <a:pt x="12654" y="86"/>
                    <a:pt x="18617" y="4574"/>
                    <a:pt x="20135" y="9640"/>
                  </a:cubicBezTo>
                  <a:cubicBezTo>
                    <a:pt x="20434" y="10687"/>
                    <a:pt x="19472" y="10580"/>
                    <a:pt x="17890" y="9960"/>
                  </a:cubicBezTo>
                </a:path>
              </a:pathLst>
            </a:custGeom>
            <a:solidFill>
              <a:srgbClr val="F9CB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50" name="Google Shape;3350;p38"/>
            <p:cNvSpPr/>
            <p:nvPr/>
          </p:nvSpPr>
          <p:spPr>
            <a:xfrm>
              <a:off x="2314600" y="2079200"/>
              <a:ext cx="575" cy="1100"/>
            </a:xfrm>
            <a:custGeom>
              <a:avLst/>
              <a:gdLst/>
              <a:ahLst/>
              <a:cxnLst/>
              <a:rect l="l" t="t" r="r" b="b"/>
              <a:pathLst>
                <a:path w="23" h="44" extrusionOk="0">
                  <a:moveTo>
                    <a:pt x="1" y="1"/>
                  </a:moveTo>
                  <a:cubicBezTo>
                    <a:pt x="1" y="1"/>
                    <a:pt x="1" y="22"/>
                    <a:pt x="22" y="44"/>
                  </a:cubicBezTo>
                  <a:cubicBezTo>
                    <a:pt x="1" y="22"/>
                    <a:pt x="1" y="22"/>
                    <a:pt x="1" y="1"/>
                  </a:cubicBezTo>
                  <a:close/>
                </a:path>
              </a:pathLst>
            </a:custGeom>
            <a:solidFill>
              <a:srgbClr val="7F4A0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51" name="Google Shape;3351;p38"/>
            <p:cNvSpPr/>
            <p:nvPr/>
          </p:nvSpPr>
          <p:spPr>
            <a:xfrm>
              <a:off x="1815525" y="1927975"/>
              <a:ext cx="510850" cy="190275"/>
            </a:xfrm>
            <a:custGeom>
              <a:avLst/>
              <a:gdLst/>
              <a:ahLst/>
              <a:cxnLst/>
              <a:rect l="l" t="t" r="r" b="b"/>
              <a:pathLst>
                <a:path w="20434" h="7611" extrusionOk="0">
                  <a:moveTo>
                    <a:pt x="17890" y="6883"/>
                  </a:moveTo>
                  <a:cubicBezTo>
                    <a:pt x="15838" y="6114"/>
                    <a:pt x="12803" y="4511"/>
                    <a:pt x="10388" y="3677"/>
                  </a:cubicBezTo>
                  <a:cubicBezTo>
                    <a:pt x="7951" y="2844"/>
                    <a:pt x="4574" y="2245"/>
                    <a:pt x="2458" y="1625"/>
                  </a:cubicBezTo>
                  <a:cubicBezTo>
                    <a:pt x="855" y="1134"/>
                    <a:pt x="0" y="642"/>
                    <a:pt x="898" y="1"/>
                  </a:cubicBezTo>
                  <a:cubicBezTo>
                    <a:pt x="342" y="1134"/>
                    <a:pt x="6797" y="1241"/>
                    <a:pt x="10751" y="2587"/>
                  </a:cubicBezTo>
                  <a:cubicBezTo>
                    <a:pt x="14706" y="3955"/>
                    <a:pt x="18403" y="6776"/>
                    <a:pt x="19408" y="6990"/>
                  </a:cubicBezTo>
                  <a:cubicBezTo>
                    <a:pt x="20284" y="7183"/>
                    <a:pt x="20049" y="6306"/>
                    <a:pt x="19985" y="6093"/>
                  </a:cubicBezTo>
                  <a:cubicBezTo>
                    <a:pt x="20028" y="6242"/>
                    <a:pt x="20092" y="6392"/>
                    <a:pt x="20135" y="6563"/>
                  </a:cubicBezTo>
                  <a:cubicBezTo>
                    <a:pt x="20434" y="7610"/>
                    <a:pt x="19472" y="7503"/>
                    <a:pt x="17890" y="6883"/>
                  </a:cubicBezTo>
                </a:path>
              </a:pathLst>
            </a:custGeom>
            <a:solidFill>
              <a:srgbClr val="3876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52" name="Google Shape;3352;p38"/>
            <p:cNvSpPr/>
            <p:nvPr/>
          </p:nvSpPr>
          <p:spPr>
            <a:xfrm>
              <a:off x="1210100" y="857150"/>
              <a:ext cx="1266425" cy="2784525"/>
            </a:xfrm>
            <a:custGeom>
              <a:avLst/>
              <a:gdLst/>
              <a:ahLst/>
              <a:cxnLst/>
              <a:rect l="l" t="t" r="r" b="b"/>
              <a:pathLst>
                <a:path w="50657" h="111381" extrusionOk="0">
                  <a:moveTo>
                    <a:pt x="7097" y="73121"/>
                  </a:moveTo>
                  <a:cubicBezTo>
                    <a:pt x="4959" y="90904"/>
                    <a:pt x="8187" y="105011"/>
                    <a:pt x="10110" y="111380"/>
                  </a:cubicBezTo>
                  <a:cubicBezTo>
                    <a:pt x="7011" y="101527"/>
                    <a:pt x="0" y="73805"/>
                    <a:pt x="10132" y="50400"/>
                  </a:cubicBezTo>
                  <a:cubicBezTo>
                    <a:pt x="22593" y="21610"/>
                    <a:pt x="50230" y="342"/>
                    <a:pt x="50657" y="0"/>
                  </a:cubicBezTo>
                  <a:cubicBezTo>
                    <a:pt x="23491" y="27466"/>
                    <a:pt x="10025" y="48690"/>
                    <a:pt x="7097" y="7312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53" name="Google Shape;3353;p38"/>
            <p:cNvSpPr/>
            <p:nvPr/>
          </p:nvSpPr>
          <p:spPr>
            <a:xfrm>
              <a:off x="2191700" y="1141950"/>
              <a:ext cx="312100" cy="243700"/>
            </a:xfrm>
            <a:custGeom>
              <a:avLst/>
              <a:gdLst/>
              <a:ahLst/>
              <a:cxnLst/>
              <a:rect l="l" t="t" r="r" b="b"/>
              <a:pathLst>
                <a:path w="12484" h="9748" extrusionOk="0">
                  <a:moveTo>
                    <a:pt x="1" y="2993"/>
                  </a:moveTo>
                  <a:cubicBezTo>
                    <a:pt x="1" y="2993"/>
                    <a:pt x="2972" y="450"/>
                    <a:pt x="7738" y="2758"/>
                  </a:cubicBezTo>
                  <a:cubicBezTo>
                    <a:pt x="12483" y="5045"/>
                    <a:pt x="11863" y="9747"/>
                    <a:pt x="11863" y="9747"/>
                  </a:cubicBezTo>
                  <a:cubicBezTo>
                    <a:pt x="11863" y="9747"/>
                    <a:pt x="12184" y="3891"/>
                    <a:pt x="7888" y="1946"/>
                  </a:cubicBezTo>
                  <a:cubicBezTo>
                    <a:pt x="3570" y="1"/>
                    <a:pt x="1" y="2993"/>
                    <a:pt x="1" y="2993"/>
                  </a:cubicBezTo>
                  <a:close/>
                </a:path>
              </a:pathLst>
            </a:custGeom>
            <a:solidFill>
              <a:srgbClr val="FFC5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54" name="Google Shape;3354;p38"/>
            <p:cNvSpPr/>
            <p:nvPr/>
          </p:nvSpPr>
          <p:spPr>
            <a:xfrm>
              <a:off x="1510950" y="2173775"/>
              <a:ext cx="803675" cy="1147825"/>
            </a:xfrm>
            <a:custGeom>
              <a:avLst/>
              <a:gdLst/>
              <a:ahLst/>
              <a:cxnLst/>
              <a:rect l="l" t="t" r="r" b="b"/>
              <a:pathLst>
                <a:path w="32147" h="45913" extrusionOk="0">
                  <a:moveTo>
                    <a:pt x="19686" y="39885"/>
                  </a:moveTo>
                  <a:cubicBezTo>
                    <a:pt x="19643" y="39928"/>
                    <a:pt x="19621" y="39970"/>
                    <a:pt x="19579" y="40013"/>
                  </a:cubicBezTo>
                  <a:cubicBezTo>
                    <a:pt x="17912" y="42150"/>
                    <a:pt x="16565" y="43625"/>
                    <a:pt x="15945" y="44096"/>
                  </a:cubicBezTo>
                  <a:cubicBezTo>
                    <a:pt x="13508" y="45912"/>
                    <a:pt x="10837" y="45036"/>
                    <a:pt x="10837" y="45036"/>
                  </a:cubicBezTo>
                  <a:cubicBezTo>
                    <a:pt x="18318" y="45100"/>
                    <a:pt x="22785" y="32938"/>
                    <a:pt x="22785" y="32938"/>
                  </a:cubicBezTo>
                  <a:lnTo>
                    <a:pt x="21930" y="31122"/>
                  </a:lnTo>
                  <a:cubicBezTo>
                    <a:pt x="21930" y="31122"/>
                    <a:pt x="26461" y="25329"/>
                    <a:pt x="22614" y="17335"/>
                  </a:cubicBezTo>
                  <a:cubicBezTo>
                    <a:pt x="18788" y="9341"/>
                    <a:pt x="4446" y="5195"/>
                    <a:pt x="21" y="10645"/>
                  </a:cubicBezTo>
                  <a:cubicBezTo>
                    <a:pt x="21" y="10645"/>
                    <a:pt x="21" y="10667"/>
                    <a:pt x="0" y="10667"/>
                  </a:cubicBezTo>
                  <a:cubicBezTo>
                    <a:pt x="0" y="10667"/>
                    <a:pt x="128" y="4725"/>
                    <a:pt x="5899" y="1519"/>
                  </a:cubicBezTo>
                  <a:cubicBezTo>
                    <a:pt x="5921" y="1497"/>
                    <a:pt x="5963" y="1476"/>
                    <a:pt x="6006" y="1454"/>
                  </a:cubicBezTo>
                  <a:cubicBezTo>
                    <a:pt x="6113" y="1390"/>
                    <a:pt x="6220" y="1326"/>
                    <a:pt x="6327" y="1283"/>
                  </a:cubicBezTo>
                  <a:cubicBezTo>
                    <a:pt x="7844" y="493"/>
                    <a:pt x="10174" y="44"/>
                    <a:pt x="12803" y="1"/>
                  </a:cubicBezTo>
                  <a:cubicBezTo>
                    <a:pt x="16779" y="129"/>
                    <a:pt x="20113" y="1540"/>
                    <a:pt x="20113" y="1540"/>
                  </a:cubicBezTo>
                  <a:cubicBezTo>
                    <a:pt x="20113" y="1540"/>
                    <a:pt x="30757" y="4340"/>
                    <a:pt x="31997" y="12462"/>
                  </a:cubicBezTo>
                  <a:cubicBezTo>
                    <a:pt x="32147" y="21439"/>
                    <a:pt x="24602" y="33515"/>
                    <a:pt x="19686" y="39885"/>
                  </a:cubicBezTo>
                  <a:close/>
                </a:path>
              </a:pathLst>
            </a:custGeom>
            <a:solidFill>
              <a:srgbClr val="B45F0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55" name="Google Shape;3355;p38"/>
            <p:cNvSpPr/>
            <p:nvPr/>
          </p:nvSpPr>
          <p:spPr>
            <a:xfrm>
              <a:off x="1471925" y="3443400"/>
              <a:ext cx="173150" cy="193450"/>
            </a:xfrm>
            <a:custGeom>
              <a:avLst/>
              <a:gdLst/>
              <a:ahLst/>
              <a:cxnLst/>
              <a:rect l="l" t="t" r="r" b="b"/>
              <a:pathLst>
                <a:path w="6926" h="7738" extrusionOk="0">
                  <a:moveTo>
                    <a:pt x="4276" y="898"/>
                  </a:moveTo>
                  <a:cubicBezTo>
                    <a:pt x="1647" y="1"/>
                    <a:pt x="1" y="3784"/>
                    <a:pt x="108" y="4831"/>
                  </a:cubicBezTo>
                  <a:cubicBezTo>
                    <a:pt x="279" y="6456"/>
                    <a:pt x="2224" y="6947"/>
                    <a:pt x="2224" y="6947"/>
                  </a:cubicBezTo>
                  <a:cubicBezTo>
                    <a:pt x="2224" y="6947"/>
                    <a:pt x="4062" y="7738"/>
                    <a:pt x="5173" y="6562"/>
                  </a:cubicBezTo>
                  <a:cubicBezTo>
                    <a:pt x="5900" y="5793"/>
                    <a:pt x="6926" y="1796"/>
                    <a:pt x="4276" y="898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56" name="Google Shape;3356;p38"/>
            <p:cNvSpPr/>
            <p:nvPr/>
          </p:nvSpPr>
          <p:spPr>
            <a:xfrm>
              <a:off x="1487425" y="3445550"/>
              <a:ext cx="150725" cy="122375"/>
            </a:xfrm>
            <a:custGeom>
              <a:avLst/>
              <a:gdLst/>
              <a:ahLst/>
              <a:cxnLst/>
              <a:rect l="l" t="t" r="r" b="b"/>
              <a:pathLst>
                <a:path w="6029" h="4895" extrusionOk="0">
                  <a:moveTo>
                    <a:pt x="1" y="2950"/>
                  </a:moveTo>
                  <a:cubicBezTo>
                    <a:pt x="1" y="2950"/>
                    <a:pt x="1198" y="1475"/>
                    <a:pt x="3207" y="2159"/>
                  </a:cubicBezTo>
                  <a:cubicBezTo>
                    <a:pt x="5216" y="2843"/>
                    <a:pt x="5216" y="4895"/>
                    <a:pt x="5216" y="4895"/>
                  </a:cubicBezTo>
                  <a:cubicBezTo>
                    <a:pt x="5216" y="4895"/>
                    <a:pt x="6028" y="1625"/>
                    <a:pt x="3656" y="812"/>
                  </a:cubicBezTo>
                  <a:cubicBezTo>
                    <a:pt x="1304" y="0"/>
                    <a:pt x="1" y="2950"/>
                    <a:pt x="1" y="2950"/>
                  </a:cubicBezTo>
                  <a:close/>
                </a:path>
              </a:pathLst>
            </a:custGeom>
            <a:solidFill>
              <a:srgbClr val="B6D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57" name="Google Shape;3357;p38"/>
            <p:cNvSpPr/>
            <p:nvPr/>
          </p:nvSpPr>
          <p:spPr>
            <a:xfrm>
              <a:off x="1563300" y="3410275"/>
              <a:ext cx="60950" cy="49175"/>
            </a:xfrm>
            <a:custGeom>
              <a:avLst/>
              <a:gdLst/>
              <a:ahLst/>
              <a:cxnLst/>
              <a:rect l="l" t="t" r="r" b="b"/>
              <a:pathLst>
                <a:path w="2438" h="1967" extrusionOk="0">
                  <a:moveTo>
                    <a:pt x="407" y="65"/>
                  </a:moveTo>
                  <a:lnTo>
                    <a:pt x="1" y="1283"/>
                  </a:lnTo>
                  <a:cubicBezTo>
                    <a:pt x="920" y="1860"/>
                    <a:pt x="2031" y="1967"/>
                    <a:pt x="2031" y="1967"/>
                  </a:cubicBezTo>
                  <a:lnTo>
                    <a:pt x="2031" y="1967"/>
                  </a:lnTo>
                  <a:lnTo>
                    <a:pt x="2437" y="770"/>
                  </a:lnTo>
                  <a:cubicBezTo>
                    <a:pt x="1924" y="129"/>
                    <a:pt x="1283" y="0"/>
                    <a:pt x="877" y="0"/>
                  </a:cubicBezTo>
                  <a:lnTo>
                    <a:pt x="877" y="0"/>
                  </a:lnTo>
                  <a:cubicBezTo>
                    <a:pt x="599" y="0"/>
                    <a:pt x="407" y="65"/>
                    <a:pt x="407" y="65"/>
                  </a:cubicBezTo>
                  <a:close/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58" name="Google Shape;3358;p38"/>
            <p:cNvSpPr/>
            <p:nvPr/>
          </p:nvSpPr>
          <p:spPr>
            <a:xfrm>
              <a:off x="1494900" y="3610650"/>
              <a:ext cx="60950" cy="49725"/>
            </a:xfrm>
            <a:custGeom>
              <a:avLst/>
              <a:gdLst/>
              <a:ahLst/>
              <a:cxnLst/>
              <a:rect l="l" t="t" r="r" b="b"/>
              <a:pathLst>
                <a:path w="2438" h="1989" extrusionOk="0">
                  <a:moveTo>
                    <a:pt x="407" y="65"/>
                  </a:moveTo>
                  <a:lnTo>
                    <a:pt x="1" y="1283"/>
                  </a:lnTo>
                  <a:cubicBezTo>
                    <a:pt x="920" y="1860"/>
                    <a:pt x="2031" y="1988"/>
                    <a:pt x="2031" y="1988"/>
                  </a:cubicBezTo>
                  <a:lnTo>
                    <a:pt x="2031" y="1988"/>
                  </a:lnTo>
                  <a:lnTo>
                    <a:pt x="2437" y="791"/>
                  </a:lnTo>
                  <a:cubicBezTo>
                    <a:pt x="1924" y="129"/>
                    <a:pt x="1283" y="1"/>
                    <a:pt x="856" y="1"/>
                  </a:cubicBezTo>
                  <a:lnTo>
                    <a:pt x="856" y="1"/>
                  </a:lnTo>
                  <a:cubicBezTo>
                    <a:pt x="578" y="1"/>
                    <a:pt x="407" y="65"/>
                    <a:pt x="407" y="65"/>
                  </a:cubicBezTo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59" name="Google Shape;3359;p38"/>
            <p:cNvSpPr/>
            <p:nvPr/>
          </p:nvSpPr>
          <p:spPr>
            <a:xfrm>
              <a:off x="1508275" y="3425775"/>
              <a:ext cx="101000" cy="220175"/>
            </a:xfrm>
            <a:custGeom>
              <a:avLst/>
              <a:gdLst/>
              <a:ahLst/>
              <a:cxnLst/>
              <a:rect l="l" t="t" r="r" b="b"/>
              <a:pathLst>
                <a:path w="4040" h="8807" extrusionOk="0">
                  <a:moveTo>
                    <a:pt x="0" y="8357"/>
                  </a:moveTo>
                  <a:lnTo>
                    <a:pt x="1325" y="8806"/>
                  </a:lnTo>
                  <a:cubicBezTo>
                    <a:pt x="1518" y="6583"/>
                    <a:pt x="3377" y="1090"/>
                    <a:pt x="4040" y="406"/>
                  </a:cubicBezTo>
                  <a:lnTo>
                    <a:pt x="4040" y="406"/>
                  </a:lnTo>
                  <a:lnTo>
                    <a:pt x="2843" y="0"/>
                  </a:lnTo>
                  <a:cubicBezTo>
                    <a:pt x="3057" y="599"/>
                    <a:pt x="1283" y="6776"/>
                    <a:pt x="0" y="8357"/>
                  </a:cubicBezTo>
                  <a:close/>
                </a:path>
              </a:pathLst>
            </a:custGeom>
            <a:solidFill>
              <a:srgbClr val="6658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60" name="Google Shape;3360;p38"/>
            <p:cNvSpPr/>
            <p:nvPr/>
          </p:nvSpPr>
          <p:spPr>
            <a:xfrm>
              <a:off x="1436675" y="3084325"/>
              <a:ext cx="487875" cy="250625"/>
            </a:xfrm>
            <a:custGeom>
              <a:avLst/>
              <a:gdLst/>
              <a:ahLst/>
              <a:cxnLst/>
              <a:rect l="l" t="t" r="r" b="b"/>
              <a:pathLst>
                <a:path w="19515" h="10025" extrusionOk="0">
                  <a:moveTo>
                    <a:pt x="0" y="1325"/>
                  </a:moveTo>
                  <a:cubicBezTo>
                    <a:pt x="0" y="1325"/>
                    <a:pt x="1689" y="5536"/>
                    <a:pt x="8272" y="7780"/>
                  </a:cubicBezTo>
                  <a:lnTo>
                    <a:pt x="8272" y="7780"/>
                  </a:lnTo>
                  <a:cubicBezTo>
                    <a:pt x="14834" y="10025"/>
                    <a:pt x="18766" y="7674"/>
                    <a:pt x="18766" y="7674"/>
                  </a:cubicBezTo>
                  <a:lnTo>
                    <a:pt x="18766" y="7674"/>
                  </a:lnTo>
                  <a:cubicBezTo>
                    <a:pt x="18766" y="7674"/>
                    <a:pt x="19515" y="6455"/>
                    <a:pt x="18660" y="5643"/>
                  </a:cubicBezTo>
                  <a:lnTo>
                    <a:pt x="18660" y="5643"/>
                  </a:lnTo>
                  <a:cubicBezTo>
                    <a:pt x="18660" y="5643"/>
                    <a:pt x="8742" y="9212"/>
                    <a:pt x="1304" y="0"/>
                  </a:cubicBezTo>
                  <a:lnTo>
                    <a:pt x="1304" y="0"/>
                  </a:lnTo>
                  <a:cubicBezTo>
                    <a:pt x="1304" y="0"/>
                    <a:pt x="534" y="86"/>
                    <a:pt x="0" y="1325"/>
                  </a:cubicBezTo>
                </a:path>
              </a:pathLst>
            </a:custGeom>
            <a:solidFill>
              <a:srgbClr val="FF99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61" name="Google Shape;3361;p38"/>
            <p:cNvSpPr/>
            <p:nvPr/>
          </p:nvSpPr>
          <p:spPr>
            <a:xfrm>
              <a:off x="1469250" y="3084325"/>
              <a:ext cx="433925" cy="230850"/>
            </a:xfrm>
            <a:custGeom>
              <a:avLst/>
              <a:gdLst/>
              <a:ahLst/>
              <a:cxnLst/>
              <a:rect l="l" t="t" r="r" b="b"/>
              <a:pathLst>
                <a:path w="17357" h="9234" extrusionOk="0">
                  <a:moveTo>
                    <a:pt x="17357" y="5643"/>
                  </a:moveTo>
                  <a:cubicBezTo>
                    <a:pt x="7161" y="5600"/>
                    <a:pt x="1" y="0"/>
                    <a:pt x="1" y="0"/>
                  </a:cubicBezTo>
                  <a:lnTo>
                    <a:pt x="1" y="0"/>
                  </a:lnTo>
                  <a:cubicBezTo>
                    <a:pt x="6947" y="9234"/>
                    <a:pt x="17357" y="5643"/>
                    <a:pt x="17357" y="5643"/>
                  </a:cubicBezTo>
                  <a:close/>
                </a:path>
              </a:pathLst>
            </a:custGeom>
            <a:solidFill>
              <a:srgbClr val="3876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62" name="Google Shape;3362;p38"/>
            <p:cNvSpPr/>
            <p:nvPr/>
          </p:nvSpPr>
          <p:spPr>
            <a:xfrm>
              <a:off x="1642925" y="2070125"/>
              <a:ext cx="696825" cy="366575"/>
            </a:xfrm>
            <a:custGeom>
              <a:avLst/>
              <a:gdLst/>
              <a:ahLst/>
              <a:cxnLst/>
              <a:rect l="l" t="t" r="r" b="b"/>
              <a:pathLst>
                <a:path w="27873" h="14663" extrusionOk="0">
                  <a:moveTo>
                    <a:pt x="0" y="4147"/>
                  </a:moveTo>
                  <a:cubicBezTo>
                    <a:pt x="0" y="4147"/>
                    <a:pt x="3591" y="1860"/>
                    <a:pt x="14834" y="5686"/>
                  </a:cubicBezTo>
                  <a:cubicBezTo>
                    <a:pt x="26077" y="9533"/>
                    <a:pt x="27872" y="14663"/>
                    <a:pt x="27872" y="14663"/>
                  </a:cubicBezTo>
                  <a:cubicBezTo>
                    <a:pt x="27872" y="14663"/>
                    <a:pt x="27445" y="8251"/>
                    <a:pt x="15368" y="4126"/>
                  </a:cubicBezTo>
                  <a:cubicBezTo>
                    <a:pt x="3271" y="0"/>
                    <a:pt x="0" y="4147"/>
                    <a:pt x="0" y="4147"/>
                  </a:cubicBezTo>
                  <a:close/>
                </a:path>
              </a:pathLst>
            </a:custGeom>
            <a:solidFill>
              <a:srgbClr val="FFF9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63" name="Google Shape;3363;p38"/>
            <p:cNvSpPr/>
            <p:nvPr/>
          </p:nvSpPr>
          <p:spPr>
            <a:xfrm>
              <a:off x="1090400" y="1944025"/>
              <a:ext cx="1638350" cy="1269100"/>
            </a:xfrm>
            <a:custGeom>
              <a:avLst/>
              <a:gdLst/>
              <a:ahLst/>
              <a:cxnLst/>
              <a:rect l="l" t="t" r="r" b="b"/>
              <a:pathLst>
                <a:path w="65534" h="50764" extrusionOk="0">
                  <a:moveTo>
                    <a:pt x="1" y="1304"/>
                  </a:moveTo>
                  <a:lnTo>
                    <a:pt x="64208" y="50763"/>
                  </a:lnTo>
                  <a:lnTo>
                    <a:pt x="65534" y="49053"/>
                  </a:lnTo>
                  <a:lnTo>
                    <a:pt x="1005" y="0"/>
                  </a:lnTo>
                  <a:close/>
                </a:path>
              </a:pathLst>
            </a:custGeom>
            <a:solidFill>
              <a:srgbClr val="4532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64" name="Google Shape;3364;p38"/>
            <p:cNvSpPr/>
            <p:nvPr/>
          </p:nvSpPr>
          <p:spPr>
            <a:xfrm>
              <a:off x="1651475" y="2373625"/>
              <a:ext cx="548275" cy="433400"/>
            </a:xfrm>
            <a:custGeom>
              <a:avLst/>
              <a:gdLst/>
              <a:ahLst/>
              <a:cxnLst/>
              <a:rect l="l" t="t" r="r" b="b"/>
              <a:pathLst>
                <a:path w="21931" h="17336" extrusionOk="0">
                  <a:moveTo>
                    <a:pt x="0" y="1497"/>
                  </a:moveTo>
                  <a:lnTo>
                    <a:pt x="20669" y="17335"/>
                  </a:lnTo>
                  <a:lnTo>
                    <a:pt x="21930" y="15796"/>
                  </a:lnTo>
                  <a:lnTo>
                    <a:pt x="1176" y="1"/>
                  </a:lnTo>
                  <a:close/>
                </a:path>
              </a:pathLst>
            </a:custGeom>
            <a:solidFill>
              <a:srgbClr val="EBCA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65" name="Google Shape;3365;p38"/>
            <p:cNvSpPr/>
            <p:nvPr/>
          </p:nvSpPr>
          <p:spPr>
            <a:xfrm>
              <a:off x="560325" y="1490900"/>
              <a:ext cx="796200" cy="679700"/>
            </a:xfrm>
            <a:custGeom>
              <a:avLst/>
              <a:gdLst/>
              <a:ahLst/>
              <a:cxnLst/>
              <a:rect l="l" t="t" r="r" b="b"/>
              <a:pathLst>
                <a:path w="31848" h="27188" extrusionOk="0">
                  <a:moveTo>
                    <a:pt x="1" y="11627"/>
                  </a:moveTo>
                  <a:lnTo>
                    <a:pt x="17527" y="24003"/>
                  </a:lnTo>
                  <a:cubicBezTo>
                    <a:pt x="18831" y="24922"/>
                    <a:pt x="20520" y="25179"/>
                    <a:pt x="22037" y="24666"/>
                  </a:cubicBezTo>
                  <a:lnTo>
                    <a:pt x="22037" y="24666"/>
                  </a:lnTo>
                  <a:cubicBezTo>
                    <a:pt x="23405" y="24217"/>
                    <a:pt x="24987" y="23789"/>
                    <a:pt x="25692" y="23939"/>
                  </a:cubicBezTo>
                  <a:lnTo>
                    <a:pt x="25692" y="23939"/>
                  </a:lnTo>
                  <a:cubicBezTo>
                    <a:pt x="26996" y="24217"/>
                    <a:pt x="29882" y="27188"/>
                    <a:pt x="29882" y="27188"/>
                  </a:cubicBezTo>
                  <a:lnTo>
                    <a:pt x="29882" y="27188"/>
                  </a:lnTo>
                  <a:lnTo>
                    <a:pt x="31848" y="24644"/>
                  </a:lnTo>
                  <a:cubicBezTo>
                    <a:pt x="31848" y="24644"/>
                    <a:pt x="28428" y="22721"/>
                    <a:pt x="27894" y="21588"/>
                  </a:cubicBezTo>
                  <a:lnTo>
                    <a:pt x="27894" y="21588"/>
                  </a:lnTo>
                  <a:cubicBezTo>
                    <a:pt x="27594" y="20925"/>
                    <a:pt x="27637" y="19493"/>
                    <a:pt x="27765" y="18189"/>
                  </a:cubicBezTo>
                  <a:lnTo>
                    <a:pt x="27765" y="18189"/>
                  </a:lnTo>
                  <a:cubicBezTo>
                    <a:pt x="27936" y="16522"/>
                    <a:pt x="27253" y="14855"/>
                    <a:pt x="25949" y="13786"/>
                  </a:cubicBezTo>
                  <a:lnTo>
                    <a:pt x="25949" y="13786"/>
                  </a:lnTo>
                  <a:lnTo>
                    <a:pt x="9256" y="0"/>
                  </a:lnTo>
                  <a:cubicBezTo>
                    <a:pt x="2779" y="3591"/>
                    <a:pt x="1" y="11627"/>
                    <a:pt x="1" y="11627"/>
                  </a:cubicBezTo>
                  <a:close/>
                </a:path>
              </a:pathLst>
            </a:custGeom>
            <a:solidFill>
              <a:srgbClr val="FF851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66" name="Google Shape;3366;p38"/>
            <p:cNvSpPr/>
            <p:nvPr/>
          </p:nvSpPr>
          <p:spPr>
            <a:xfrm>
              <a:off x="923150" y="1822175"/>
              <a:ext cx="433375" cy="348425"/>
            </a:xfrm>
            <a:custGeom>
              <a:avLst/>
              <a:gdLst/>
              <a:ahLst/>
              <a:cxnLst/>
              <a:rect l="l" t="t" r="r" b="b"/>
              <a:pathLst>
                <a:path w="17335" h="13937" extrusionOk="0">
                  <a:moveTo>
                    <a:pt x="13274" y="4660"/>
                  </a:moveTo>
                  <a:cubicBezTo>
                    <a:pt x="12761" y="6862"/>
                    <a:pt x="12675" y="7802"/>
                    <a:pt x="11350" y="7140"/>
                  </a:cubicBezTo>
                  <a:cubicBezTo>
                    <a:pt x="10025" y="6456"/>
                    <a:pt x="1176" y="1"/>
                    <a:pt x="599" y="685"/>
                  </a:cubicBezTo>
                  <a:cubicBezTo>
                    <a:pt x="1" y="1369"/>
                    <a:pt x="10217" y="9320"/>
                    <a:pt x="10153" y="9876"/>
                  </a:cubicBezTo>
                  <a:cubicBezTo>
                    <a:pt x="10089" y="10410"/>
                    <a:pt x="8272" y="11179"/>
                    <a:pt x="8272" y="11179"/>
                  </a:cubicBezTo>
                  <a:cubicBezTo>
                    <a:pt x="8272" y="11179"/>
                    <a:pt x="10217" y="10538"/>
                    <a:pt x="11179" y="10688"/>
                  </a:cubicBezTo>
                  <a:cubicBezTo>
                    <a:pt x="12141" y="10859"/>
                    <a:pt x="15369" y="13937"/>
                    <a:pt x="15369" y="13937"/>
                  </a:cubicBezTo>
                  <a:cubicBezTo>
                    <a:pt x="15369" y="13937"/>
                    <a:pt x="13979" y="12483"/>
                    <a:pt x="11350" y="10218"/>
                  </a:cubicBezTo>
                  <a:cubicBezTo>
                    <a:pt x="8743" y="7952"/>
                    <a:pt x="1881" y="2609"/>
                    <a:pt x="2159" y="1903"/>
                  </a:cubicBezTo>
                  <a:cubicBezTo>
                    <a:pt x="2459" y="1219"/>
                    <a:pt x="11500" y="7525"/>
                    <a:pt x="13445" y="9042"/>
                  </a:cubicBezTo>
                  <a:cubicBezTo>
                    <a:pt x="15390" y="10560"/>
                    <a:pt x="17335" y="11393"/>
                    <a:pt x="17335" y="11393"/>
                  </a:cubicBezTo>
                  <a:cubicBezTo>
                    <a:pt x="17335" y="11393"/>
                    <a:pt x="14065" y="9662"/>
                    <a:pt x="13445" y="8444"/>
                  </a:cubicBezTo>
                  <a:cubicBezTo>
                    <a:pt x="12804" y="7225"/>
                    <a:pt x="13338" y="6328"/>
                    <a:pt x="13274" y="4660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67" name="Google Shape;3367;p38"/>
            <p:cNvSpPr/>
            <p:nvPr/>
          </p:nvSpPr>
          <p:spPr>
            <a:xfrm>
              <a:off x="917800" y="1818450"/>
              <a:ext cx="438725" cy="352150"/>
            </a:xfrm>
            <a:custGeom>
              <a:avLst/>
              <a:gdLst/>
              <a:ahLst/>
              <a:cxnLst/>
              <a:rect l="l" t="t" r="r" b="b"/>
              <a:pathLst>
                <a:path w="17549" h="14086" extrusionOk="0">
                  <a:moveTo>
                    <a:pt x="17549" y="11542"/>
                  </a:moveTo>
                  <a:cubicBezTo>
                    <a:pt x="17549" y="11542"/>
                    <a:pt x="1176" y="0"/>
                    <a:pt x="578" y="663"/>
                  </a:cubicBezTo>
                  <a:cubicBezTo>
                    <a:pt x="1" y="1325"/>
                    <a:pt x="13808" y="12354"/>
                    <a:pt x="15583" y="14086"/>
                  </a:cubicBezTo>
                  <a:close/>
                </a:path>
              </a:pathLst>
            </a:custGeom>
            <a:solidFill>
              <a:srgbClr val="7F4A0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68" name="Google Shape;3368;p38"/>
            <p:cNvSpPr/>
            <p:nvPr/>
          </p:nvSpPr>
          <p:spPr>
            <a:xfrm>
              <a:off x="711025" y="1690200"/>
              <a:ext cx="525275" cy="418950"/>
            </a:xfrm>
            <a:custGeom>
              <a:avLst/>
              <a:gdLst/>
              <a:ahLst/>
              <a:cxnLst/>
              <a:rect l="l" t="t" r="r" b="b"/>
              <a:pathLst>
                <a:path w="21011" h="16758" extrusionOk="0">
                  <a:moveTo>
                    <a:pt x="0" y="1"/>
                  </a:moveTo>
                  <a:cubicBezTo>
                    <a:pt x="0" y="1"/>
                    <a:pt x="7310" y="5130"/>
                    <a:pt x="10623" y="7845"/>
                  </a:cubicBezTo>
                  <a:cubicBezTo>
                    <a:pt x="13936" y="10559"/>
                    <a:pt x="21011" y="16758"/>
                    <a:pt x="21011" y="16758"/>
                  </a:cubicBezTo>
                  <a:cubicBezTo>
                    <a:pt x="21011" y="16758"/>
                    <a:pt x="20006" y="15775"/>
                    <a:pt x="18937" y="15967"/>
                  </a:cubicBezTo>
                  <a:cubicBezTo>
                    <a:pt x="17890" y="16159"/>
                    <a:pt x="17655" y="16202"/>
                    <a:pt x="17655" y="16202"/>
                  </a:cubicBezTo>
                  <a:cubicBezTo>
                    <a:pt x="17655" y="16202"/>
                    <a:pt x="17741" y="14791"/>
                    <a:pt x="16992" y="13894"/>
                  </a:cubicBezTo>
                  <a:cubicBezTo>
                    <a:pt x="16223" y="12996"/>
                    <a:pt x="5707" y="4104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69" name="Google Shape;3369;p38"/>
            <p:cNvSpPr/>
            <p:nvPr/>
          </p:nvSpPr>
          <p:spPr>
            <a:xfrm>
              <a:off x="2589250" y="3087525"/>
              <a:ext cx="795675" cy="679725"/>
            </a:xfrm>
            <a:custGeom>
              <a:avLst/>
              <a:gdLst/>
              <a:ahLst/>
              <a:cxnLst/>
              <a:rect l="l" t="t" r="r" b="b"/>
              <a:pathLst>
                <a:path w="31827" h="27189" extrusionOk="0">
                  <a:moveTo>
                    <a:pt x="1" y="2544"/>
                  </a:moveTo>
                  <a:cubicBezTo>
                    <a:pt x="1" y="2544"/>
                    <a:pt x="3421" y="4468"/>
                    <a:pt x="3934" y="5600"/>
                  </a:cubicBezTo>
                  <a:lnTo>
                    <a:pt x="3934" y="5600"/>
                  </a:lnTo>
                  <a:cubicBezTo>
                    <a:pt x="4254" y="6263"/>
                    <a:pt x="4212" y="7695"/>
                    <a:pt x="4083" y="8978"/>
                  </a:cubicBezTo>
                  <a:lnTo>
                    <a:pt x="4083" y="8978"/>
                  </a:lnTo>
                  <a:cubicBezTo>
                    <a:pt x="3912" y="10666"/>
                    <a:pt x="4596" y="12333"/>
                    <a:pt x="5900" y="13402"/>
                  </a:cubicBezTo>
                  <a:lnTo>
                    <a:pt x="5900" y="13402"/>
                  </a:lnTo>
                  <a:lnTo>
                    <a:pt x="22593" y="27188"/>
                  </a:lnTo>
                  <a:cubicBezTo>
                    <a:pt x="29070" y="23597"/>
                    <a:pt x="31827" y="15561"/>
                    <a:pt x="31827" y="15561"/>
                  </a:cubicBezTo>
                  <a:lnTo>
                    <a:pt x="31827" y="15561"/>
                  </a:lnTo>
                  <a:lnTo>
                    <a:pt x="14322" y="3185"/>
                  </a:lnTo>
                  <a:cubicBezTo>
                    <a:pt x="12996" y="2266"/>
                    <a:pt x="11329" y="2010"/>
                    <a:pt x="9790" y="2523"/>
                  </a:cubicBezTo>
                  <a:lnTo>
                    <a:pt x="9790" y="2523"/>
                  </a:lnTo>
                  <a:cubicBezTo>
                    <a:pt x="8444" y="2971"/>
                    <a:pt x="6862" y="3378"/>
                    <a:pt x="6157" y="3249"/>
                  </a:cubicBezTo>
                  <a:lnTo>
                    <a:pt x="6157" y="3249"/>
                  </a:lnTo>
                  <a:cubicBezTo>
                    <a:pt x="4853" y="2971"/>
                    <a:pt x="1967" y="1"/>
                    <a:pt x="1967" y="1"/>
                  </a:cubicBezTo>
                  <a:lnTo>
                    <a:pt x="1967" y="1"/>
                  </a:lnTo>
                  <a:close/>
                </a:path>
              </a:pathLst>
            </a:custGeom>
            <a:solidFill>
              <a:srgbClr val="FF851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70" name="Google Shape;3370;p38"/>
            <p:cNvSpPr/>
            <p:nvPr/>
          </p:nvSpPr>
          <p:spPr>
            <a:xfrm>
              <a:off x="2589250" y="3087525"/>
              <a:ext cx="433400" cy="348425"/>
            </a:xfrm>
            <a:custGeom>
              <a:avLst/>
              <a:gdLst/>
              <a:ahLst/>
              <a:cxnLst/>
              <a:rect l="l" t="t" r="r" b="b"/>
              <a:pathLst>
                <a:path w="17336" h="13937" extrusionOk="0">
                  <a:moveTo>
                    <a:pt x="4062" y="9277"/>
                  </a:moveTo>
                  <a:cubicBezTo>
                    <a:pt x="4554" y="7054"/>
                    <a:pt x="4639" y="6135"/>
                    <a:pt x="5986" y="6797"/>
                  </a:cubicBezTo>
                  <a:cubicBezTo>
                    <a:pt x="7311" y="7481"/>
                    <a:pt x="16138" y="13936"/>
                    <a:pt x="16737" y="13252"/>
                  </a:cubicBezTo>
                  <a:cubicBezTo>
                    <a:pt x="17335" y="12568"/>
                    <a:pt x="7118" y="4617"/>
                    <a:pt x="7183" y="4062"/>
                  </a:cubicBezTo>
                  <a:cubicBezTo>
                    <a:pt x="7247" y="3527"/>
                    <a:pt x="9042" y="2758"/>
                    <a:pt x="9042" y="2758"/>
                  </a:cubicBezTo>
                  <a:cubicBezTo>
                    <a:pt x="9042" y="2758"/>
                    <a:pt x="7118" y="3399"/>
                    <a:pt x="6157" y="3249"/>
                  </a:cubicBezTo>
                  <a:cubicBezTo>
                    <a:pt x="5173" y="3078"/>
                    <a:pt x="1967" y="1"/>
                    <a:pt x="1967" y="1"/>
                  </a:cubicBezTo>
                  <a:cubicBezTo>
                    <a:pt x="1967" y="1"/>
                    <a:pt x="3357" y="1454"/>
                    <a:pt x="5986" y="3720"/>
                  </a:cubicBezTo>
                  <a:cubicBezTo>
                    <a:pt x="8593" y="5985"/>
                    <a:pt x="15454" y="11329"/>
                    <a:pt x="15155" y="12034"/>
                  </a:cubicBezTo>
                  <a:cubicBezTo>
                    <a:pt x="14877" y="12718"/>
                    <a:pt x="5836" y="6413"/>
                    <a:pt x="3870" y="4895"/>
                  </a:cubicBezTo>
                  <a:cubicBezTo>
                    <a:pt x="1925" y="3378"/>
                    <a:pt x="1" y="2544"/>
                    <a:pt x="1" y="2544"/>
                  </a:cubicBezTo>
                  <a:cubicBezTo>
                    <a:pt x="1" y="2544"/>
                    <a:pt x="3250" y="4275"/>
                    <a:pt x="3891" y="5494"/>
                  </a:cubicBezTo>
                  <a:cubicBezTo>
                    <a:pt x="4511" y="6712"/>
                    <a:pt x="3998" y="7588"/>
                    <a:pt x="4062" y="9277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71" name="Google Shape;3371;p38"/>
            <p:cNvSpPr/>
            <p:nvPr/>
          </p:nvSpPr>
          <p:spPr>
            <a:xfrm>
              <a:off x="2589250" y="3087525"/>
              <a:ext cx="480425" cy="385825"/>
            </a:xfrm>
            <a:custGeom>
              <a:avLst/>
              <a:gdLst/>
              <a:ahLst/>
              <a:cxnLst/>
              <a:rect l="l" t="t" r="r" b="b"/>
              <a:pathLst>
                <a:path w="19217" h="15433" extrusionOk="0">
                  <a:moveTo>
                    <a:pt x="1" y="2544"/>
                  </a:moveTo>
                  <a:cubicBezTo>
                    <a:pt x="1" y="2544"/>
                    <a:pt x="18404" y="15433"/>
                    <a:pt x="18831" y="14877"/>
                  </a:cubicBezTo>
                  <a:cubicBezTo>
                    <a:pt x="19216" y="14385"/>
                    <a:pt x="3741" y="1732"/>
                    <a:pt x="1967" y="1"/>
                  </a:cubicBezTo>
                  <a:close/>
                </a:path>
              </a:pathLst>
            </a:custGeom>
            <a:solidFill>
              <a:srgbClr val="7F4A0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72" name="Google Shape;3372;p38"/>
            <p:cNvSpPr/>
            <p:nvPr/>
          </p:nvSpPr>
          <p:spPr>
            <a:xfrm>
              <a:off x="2659250" y="3197075"/>
              <a:ext cx="546675" cy="391700"/>
            </a:xfrm>
            <a:custGeom>
              <a:avLst/>
              <a:gdLst/>
              <a:ahLst/>
              <a:cxnLst/>
              <a:rect l="l" t="t" r="r" b="b"/>
              <a:pathLst>
                <a:path w="21867" h="15668" extrusionOk="0">
                  <a:moveTo>
                    <a:pt x="21867" y="15667"/>
                  </a:moveTo>
                  <a:cubicBezTo>
                    <a:pt x="21867" y="15667"/>
                    <a:pt x="15454" y="10409"/>
                    <a:pt x="11757" y="7930"/>
                  </a:cubicBezTo>
                  <a:cubicBezTo>
                    <a:pt x="8209" y="5557"/>
                    <a:pt x="1" y="0"/>
                    <a:pt x="1" y="0"/>
                  </a:cubicBezTo>
                  <a:cubicBezTo>
                    <a:pt x="1" y="0"/>
                    <a:pt x="1198" y="727"/>
                    <a:pt x="1305" y="1796"/>
                  </a:cubicBezTo>
                  <a:cubicBezTo>
                    <a:pt x="1390" y="2864"/>
                    <a:pt x="1390" y="3121"/>
                    <a:pt x="1390" y="3121"/>
                  </a:cubicBezTo>
                  <a:cubicBezTo>
                    <a:pt x="1390" y="3121"/>
                    <a:pt x="2715" y="2672"/>
                    <a:pt x="3784" y="3185"/>
                  </a:cubicBezTo>
                  <a:cubicBezTo>
                    <a:pt x="4853" y="3677"/>
                    <a:pt x="15732" y="11350"/>
                    <a:pt x="21867" y="1566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73" name="Google Shape;3373;p38"/>
            <p:cNvSpPr/>
            <p:nvPr/>
          </p:nvSpPr>
          <p:spPr>
            <a:xfrm>
              <a:off x="3154075" y="3476525"/>
              <a:ext cx="230850" cy="290725"/>
            </a:xfrm>
            <a:custGeom>
              <a:avLst/>
              <a:gdLst/>
              <a:ahLst/>
              <a:cxnLst/>
              <a:rect l="l" t="t" r="r" b="b"/>
              <a:pathLst>
                <a:path w="9234" h="11629" extrusionOk="0">
                  <a:moveTo>
                    <a:pt x="9234" y="1"/>
                  </a:moveTo>
                  <a:lnTo>
                    <a:pt x="8593" y="215"/>
                  </a:lnTo>
                  <a:cubicBezTo>
                    <a:pt x="8593" y="215"/>
                    <a:pt x="6092" y="6905"/>
                    <a:pt x="171" y="11094"/>
                  </a:cubicBezTo>
                  <a:lnTo>
                    <a:pt x="0" y="11628"/>
                  </a:lnTo>
                  <a:cubicBezTo>
                    <a:pt x="0" y="11628"/>
                    <a:pt x="5921" y="8743"/>
                    <a:pt x="9234" y="1"/>
                  </a:cubicBezTo>
                  <a:close/>
                </a:path>
              </a:pathLst>
            </a:custGeom>
            <a:solidFill>
              <a:srgbClr val="7F7F0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74" name="Google Shape;3374;p38"/>
            <p:cNvSpPr/>
            <p:nvPr/>
          </p:nvSpPr>
          <p:spPr>
            <a:xfrm>
              <a:off x="1307350" y="2107000"/>
              <a:ext cx="76450" cy="86575"/>
            </a:xfrm>
            <a:custGeom>
              <a:avLst/>
              <a:gdLst/>
              <a:ahLst/>
              <a:cxnLst/>
              <a:rect l="l" t="t" r="r" b="b"/>
              <a:pathLst>
                <a:path w="3058" h="3463" extrusionOk="0">
                  <a:moveTo>
                    <a:pt x="1" y="2544"/>
                  </a:moveTo>
                  <a:lnTo>
                    <a:pt x="1176" y="3463"/>
                  </a:lnTo>
                  <a:lnTo>
                    <a:pt x="3057" y="855"/>
                  </a:lnTo>
                  <a:lnTo>
                    <a:pt x="1967" y="0"/>
                  </a:lnTo>
                  <a:close/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75" name="Google Shape;3375;p38"/>
            <p:cNvSpPr/>
            <p:nvPr/>
          </p:nvSpPr>
          <p:spPr>
            <a:xfrm>
              <a:off x="2568425" y="3071500"/>
              <a:ext cx="70025" cy="79650"/>
            </a:xfrm>
            <a:custGeom>
              <a:avLst/>
              <a:gdLst/>
              <a:ahLst/>
              <a:cxnLst/>
              <a:rect l="l" t="t" r="r" b="b"/>
              <a:pathLst>
                <a:path w="2801" h="3186" extrusionOk="0">
                  <a:moveTo>
                    <a:pt x="0" y="2544"/>
                  </a:moveTo>
                  <a:lnTo>
                    <a:pt x="834" y="3185"/>
                  </a:lnTo>
                  <a:lnTo>
                    <a:pt x="2800" y="642"/>
                  </a:lnTo>
                  <a:lnTo>
                    <a:pt x="1967" y="0"/>
                  </a:lnTo>
                  <a:close/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76" name="Google Shape;3376;p38"/>
            <p:cNvSpPr/>
            <p:nvPr/>
          </p:nvSpPr>
          <p:spPr>
            <a:xfrm>
              <a:off x="2199725" y="2839575"/>
              <a:ext cx="114900" cy="172100"/>
            </a:xfrm>
            <a:custGeom>
              <a:avLst/>
              <a:gdLst/>
              <a:ahLst/>
              <a:cxnLst/>
              <a:rect l="l" t="t" r="r" b="b"/>
              <a:pathLst>
                <a:path w="4596" h="6884" extrusionOk="0">
                  <a:moveTo>
                    <a:pt x="0" y="920"/>
                  </a:moveTo>
                  <a:cubicBezTo>
                    <a:pt x="0" y="920"/>
                    <a:pt x="2009" y="3442"/>
                    <a:pt x="2202" y="6883"/>
                  </a:cubicBezTo>
                  <a:lnTo>
                    <a:pt x="4596" y="3207"/>
                  </a:lnTo>
                  <a:lnTo>
                    <a:pt x="449" y="1"/>
                  </a:lnTo>
                  <a:close/>
                </a:path>
              </a:pathLst>
            </a:custGeom>
            <a:solidFill>
              <a:srgbClr val="434343">
                <a:alpha val="28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77" name="Google Shape;3377;p38"/>
            <p:cNvSpPr/>
            <p:nvPr/>
          </p:nvSpPr>
          <p:spPr>
            <a:xfrm>
              <a:off x="1399250" y="2230425"/>
              <a:ext cx="153925" cy="121325"/>
            </a:xfrm>
            <a:custGeom>
              <a:avLst/>
              <a:gdLst/>
              <a:ahLst/>
              <a:cxnLst/>
              <a:rect l="l" t="t" r="r" b="b"/>
              <a:pathLst>
                <a:path w="6157" h="4853" extrusionOk="0">
                  <a:moveTo>
                    <a:pt x="1" y="2630"/>
                  </a:moveTo>
                  <a:cubicBezTo>
                    <a:pt x="1" y="2630"/>
                    <a:pt x="3912" y="1219"/>
                    <a:pt x="5815" y="4853"/>
                  </a:cubicBezTo>
                  <a:lnTo>
                    <a:pt x="6157" y="4104"/>
                  </a:lnTo>
                  <a:lnTo>
                    <a:pt x="834" y="1"/>
                  </a:lnTo>
                  <a:close/>
                </a:path>
              </a:pathLst>
            </a:custGeom>
            <a:solidFill>
              <a:srgbClr val="434343">
                <a:alpha val="28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378" name="Google Shape;3378;p38"/>
          <p:cNvSpPr/>
          <p:nvPr/>
        </p:nvSpPr>
        <p:spPr>
          <a:xfrm rot="10800000" flipH="1">
            <a:off x="3847898" y="5843331"/>
            <a:ext cx="94829" cy="76859"/>
          </a:xfrm>
          <a:custGeom>
            <a:avLst/>
            <a:gdLst/>
            <a:ahLst/>
            <a:cxnLst/>
            <a:rect l="l" t="t" r="r" b="b"/>
            <a:pathLst>
              <a:path w="649" h="526" extrusionOk="0">
                <a:moveTo>
                  <a:pt x="91" y="72"/>
                </a:moveTo>
                <a:cubicBezTo>
                  <a:pt x="32" y="214"/>
                  <a:pt x="0" y="370"/>
                  <a:pt x="6" y="525"/>
                </a:cubicBezTo>
                <a:cubicBezTo>
                  <a:pt x="182" y="512"/>
                  <a:pt x="357" y="461"/>
                  <a:pt x="512" y="370"/>
                </a:cubicBezTo>
                <a:cubicBezTo>
                  <a:pt x="551" y="344"/>
                  <a:pt x="590" y="318"/>
                  <a:pt x="610" y="273"/>
                </a:cubicBezTo>
                <a:cubicBezTo>
                  <a:pt x="648" y="195"/>
                  <a:pt x="597" y="91"/>
                  <a:pt x="519" y="46"/>
                </a:cubicBezTo>
                <a:cubicBezTo>
                  <a:pt x="434" y="0"/>
                  <a:pt x="344" y="0"/>
                  <a:pt x="253" y="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79" name="Google Shape;3379;p38"/>
          <p:cNvSpPr/>
          <p:nvPr/>
        </p:nvSpPr>
        <p:spPr>
          <a:xfrm rot="10800000" flipH="1">
            <a:off x="3894217" y="5799788"/>
            <a:ext cx="34337" cy="68384"/>
          </a:xfrm>
          <a:custGeom>
            <a:avLst/>
            <a:gdLst/>
            <a:ahLst/>
            <a:cxnLst/>
            <a:rect l="l" t="t" r="r" b="b"/>
            <a:pathLst>
              <a:path w="235" h="468" extrusionOk="0">
                <a:moveTo>
                  <a:pt x="40" y="468"/>
                </a:moveTo>
                <a:cubicBezTo>
                  <a:pt x="1" y="312"/>
                  <a:pt x="20" y="144"/>
                  <a:pt x="85" y="1"/>
                </a:cubicBezTo>
                <a:cubicBezTo>
                  <a:pt x="176" y="33"/>
                  <a:pt x="234" y="124"/>
                  <a:pt x="234" y="221"/>
                </a:cubicBezTo>
                <a:cubicBezTo>
                  <a:pt x="228" y="312"/>
                  <a:pt x="156" y="396"/>
                  <a:pt x="72" y="42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80" name="Google Shape;3380;p38"/>
          <p:cNvSpPr/>
          <p:nvPr/>
        </p:nvSpPr>
        <p:spPr>
          <a:xfrm rot="10800000" flipH="1">
            <a:off x="4107404" y="6077416"/>
            <a:ext cx="72181" cy="60785"/>
          </a:xfrm>
          <a:custGeom>
            <a:avLst/>
            <a:gdLst/>
            <a:ahLst/>
            <a:cxnLst/>
            <a:rect l="l" t="t" r="r" b="b"/>
            <a:pathLst>
              <a:path w="494" h="416" extrusionOk="0">
                <a:moveTo>
                  <a:pt x="85" y="1"/>
                </a:moveTo>
                <a:cubicBezTo>
                  <a:pt x="59" y="117"/>
                  <a:pt x="27" y="228"/>
                  <a:pt x="1" y="344"/>
                </a:cubicBezTo>
                <a:cubicBezTo>
                  <a:pt x="92" y="377"/>
                  <a:pt x="189" y="416"/>
                  <a:pt x="280" y="403"/>
                </a:cubicBezTo>
                <a:cubicBezTo>
                  <a:pt x="377" y="396"/>
                  <a:pt x="474" y="325"/>
                  <a:pt x="487" y="228"/>
                </a:cubicBezTo>
                <a:cubicBezTo>
                  <a:pt x="494" y="130"/>
                  <a:pt x="377" y="40"/>
                  <a:pt x="299" y="91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81" name="Google Shape;3381;p38"/>
          <p:cNvSpPr/>
          <p:nvPr/>
        </p:nvSpPr>
        <p:spPr>
          <a:xfrm rot="10800000" flipH="1">
            <a:off x="1620560" y="6401067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46"/>
                </a:moveTo>
                <a:cubicBezTo>
                  <a:pt x="280" y="33"/>
                  <a:pt x="183" y="27"/>
                  <a:pt x="85" y="14"/>
                </a:cubicBezTo>
                <a:cubicBezTo>
                  <a:pt x="1" y="143"/>
                  <a:pt x="150" y="319"/>
                  <a:pt x="299" y="344"/>
                </a:cubicBezTo>
                <a:cubicBezTo>
                  <a:pt x="410" y="364"/>
                  <a:pt x="533" y="338"/>
                  <a:pt x="585" y="241"/>
                </a:cubicBezTo>
                <a:cubicBezTo>
                  <a:pt x="630" y="143"/>
                  <a:pt x="533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82" name="Google Shape;3382;p38"/>
          <p:cNvSpPr/>
          <p:nvPr/>
        </p:nvSpPr>
        <p:spPr>
          <a:xfrm rot="10800000" flipH="1">
            <a:off x="1370551" y="6160261"/>
            <a:ext cx="50264" cy="85480"/>
          </a:xfrm>
          <a:custGeom>
            <a:avLst/>
            <a:gdLst/>
            <a:ahLst/>
            <a:cxnLst/>
            <a:rect l="l" t="t" r="r" b="b"/>
            <a:pathLst>
              <a:path w="344" h="585" extrusionOk="0">
                <a:moveTo>
                  <a:pt x="39" y="584"/>
                </a:moveTo>
                <a:cubicBezTo>
                  <a:pt x="0" y="377"/>
                  <a:pt x="65" y="150"/>
                  <a:pt x="208" y="0"/>
                </a:cubicBezTo>
                <a:cubicBezTo>
                  <a:pt x="305" y="65"/>
                  <a:pt x="344" y="201"/>
                  <a:pt x="305" y="312"/>
                </a:cubicBezTo>
                <a:cubicBezTo>
                  <a:pt x="266" y="422"/>
                  <a:pt x="149" y="500"/>
                  <a:pt x="32" y="48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83" name="Google Shape;3383;p38"/>
          <p:cNvSpPr/>
          <p:nvPr/>
        </p:nvSpPr>
        <p:spPr>
          <a:xfrm rot="10800000" flipH="1">
            <a:off x="1401820" y="5908206"/>
            <a:ext cx="92053" cy="53333"/>
          </a:xfrm>
          <a:custGeom>
            <a:avLst/>
            <a:gdLst/>
            <a:ahLst/>
            <a:cxnLst/>
            <a:rect l="l" t="t" r="r" b="b"/>
            <a:pathLst>
              <a:path w="630" h="365" extrusionOk="0">
                <a:moveTo>
                  <a:pt x="370" y="46"/>
                </a:moveTo>
                <a:cubicBezTo>
                  <a:pt x="279" y="33"/>
                  <a:pt x="182" y="27"/>
                  <a:pt x="84" y="14"/>
                </a:cubicBezTo>
                <a:cubicBezTo>
                  <a:pt x="0" y="144"/>
                  <a:pt x="143" y="319"/>
                  <a:pt x="298" y="345"/>
                </a:cubicBezTo>
                <a:cubicBezTo>
                  <a:pt x="402" y="364"/>
                  <a:pt x="532" y="338"/>
                  <a:pt x="577" y="241"/>
                </a:cubicBezTo>
                <a:cubicBezTo>
                  <a:pt x="629" y="144"/>
                  <a:pt x="525" y="1"/>
                  <a:pt x="428" y="46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84" name="Google Shape;3384;p38"/>
          <p:cNvSpPr/>
          <p:nvPr/>
        </p:nvSpPr>
        <p:spPr>
          <a:xfrm rot="10800000" flipH="1">
            <a:off x="1375227" y="6087349"/>
            <a:ext cx="48511" cy="64585"/>
          </a:xfrm>
          <a:custGeom>
            <a:avLst/>
            <a:gdLst/>
            <a:ahLst/>
            <a:cxnLst/>
            <a:rect l="l" t="t" r="r" b="b"/>
            <a:pathLst>
              <a:path w="332" h="442" extrusionOk="0">
                <a:moveTo>
                  <a:pt x="72" y="441"/>
                </a:moveTo>
                <a:cubicBezTo>
                  <a:pt x="33" y="364"/>
                  <a:pt x="0" y="279"/>
                  <a:pt x="0" y="188"/>
                </a:cubicBezTo>
                <a:cubicBezTo>
                  <a:pt x="7" y="98"/>
                  <a:pt x="72" y="7"/>
                  <a:pt x="163" y="0"/>
                </a:cubicBezTo>
                <a:cubicBezTo>
                  <a:pt x="260" y="0"/>
                  <a:pt x="331" y="104"/>
                  <a:pt x="318" y="195"/>
                </a:cubicBezTo>
                <a:cubicBezTo>
                  <a:pt x="305" y="292"/>
                  <a:pt x="227" y="370"/>
                  <a:pt x="143" y="40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85" name="Google Shape;3385;p38"/>
          <p:cNvSpPr/>
          <p:nvPr/>
        </p:nvSpPr>
        <p:spPr>
          <a:xfrm rot="10800000" flipH="1">
            <a:off x="2698425" y="6487205"/>
            <a:ext cx="137496" cy="119672"/>
          </a:xfrm>
          <a:custGeom>
            <a:avLst/>
            <a:gdLst/>
            <a:ahLst/>
            <a:cxnLst/>
            <a:rect l="l" t="t" r="r" b="b"/>
            <a:pathLst>
              <a:path w="941" h="819" extrusionOk="0">
                <a:moveTo>
                  <a:pt x="467" y="7"/>
                </a:moveTo>
                <a:cubicBezTo>
                  <a:pt x="370" y="1"/>
                  <a:pt x="266" y="1"/>
                  <a:pt x="175" y="33"/>
                </a:cubicBezTo>
                <a:cubicBezTo>
                  <a:pt x="78" y="72"/>
                  <a:pt x="0" y="157"/>
                  <a:pt x="0" y="254"/>
                </a:cubicBezTo>
                <a:cubicBezTo>
                  <a:pt x="0" y="351"/>
                  <a:pt x="78" y="429"/>
                  <a:pt x="150" y="500"/>
                </a:cubicBezTo>
                <a:cubicBezTo>
                  <a:pt x="214" y="559"/>
                  <a:pt x="279" y="617"/>
                  <a:pt x="338" y="675"/>
                </a:cubicBezTo>
                <a:cubicBezTo>
                  <a:pt x="415" y="747"/>
                  <a:pt x="500" y="818"/>
                  <a:pt x="597" y="818"/>
                </a:cubicBezTo>
                <a:cubicBezTo>
                  <a:pt x="707" y="818"/>
                  <a:pt x="798" y="727"/>
                  <a:pt x="850" y="630"/>
                </a:cubicBezTo>
                <a:cubicBezTo>
                  <a:pt x="915" y="507"/>
                  <a:pt x="941" y="358"/>
                  <a:pt x="882" y="228"/>
                </a:cubicBezTo>
                <a:cubicBezTo>
                  <a:pt x="830" y="98"/>
                  <a:pt x="688" y="7"/>
                  <a:pt x="552" y="3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86" name="Google Shape;3386;p38"/>
          <p:cNvSpPr/>
          <p:nvPr/>
        </p:nvSpPr>
        <p:spPr>
          <a:xfrm rot="10800000" flipH="1">
            <a:off x="1594114" y="6580064"/>
            <a:ext cx="49388" cy="64585"/>
          </a:xfrm>
          <a:custGeom>
            <a:avLst/>
            <a:gdLst/>
            <a:ahLst/>
            <a:cxnLst/>
            <a:rect l="l" t="t" r="r" b="b"/>
            <a:pathLst>
              <a:path w="338" h="442" extrusionOk="0">
                <a:moveTo>
                  <a:pt x="78" y="441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8"/>
                  <a:pt x="78" y="7"/>
                  <a:pt x="163" y="0"/>
                </a:cubicBezTo>
                <a:cubicBezTo>
                  <a:pt x="260" y="0"/>
                  <a:pt x="338" y="104"/>
                  <a:pt x="325" y="195"/>
                </a:cubicBezTo>
                <a:cubicBezTo>
                  <a:pt x="312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87" name="Google Shape;3387;p38"/>
          <p:cNvSpPr/>
          <p:nvPr/>
        </p:nvSpPr>
        <p:spPr>
          <a:xfrm rot="10800000" flipH="1">
            <a:off x="2507887" y="6631280"/>
            <a:ext cx="82703" cy="85480"/>
          </a:xfrm>
          <a:custGeom>
            <a:avLst/>
            <a:gdLst/>
            <a:ahLst/>
            <a:cxnLst/>
            <a:rect l="l" t="t" r="r" b="b"/>
            <a:pathLst>
              <a:path w="566" h="585" extrusionOk="0">
                <a:moveTo>
                  <a:pt x="20" y="1"/>
                </a:moveTo>
                <a:cubicBezTo>
                  <a:pt x="1" y="169"/>
                  <a:pt x="20" y="357"/>
                  <a:pt x="144" y="474"/>
                </a:cubicBezTo>
                <a:cubicBezTo>
                  <a:pt x="273" y="584"/>
                  <a:pt x="526" y="532"/>
                  <a:pt x="546" y="364"/>
                </a:cubicBezTo>
                <a:cubicBezTo>
                  <a:pt x="565" y="195"/>
                  <a:pt x="351" y="98"/>
                  <a:pt x="182" y="53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88" name="Google Shape;3388;p38"/>
          <p:cNvSpPr/>
          <p:nvPr/>
        </p:nvSpPr>
        <p:spPr>
          <a:xfrm rot="10800000" flipH="1">
            <a:off x="2622717" y="415149"/>
            <a:ext cx="28639" cy="55964"/>
          </a:xfrm>
          <a:custGeom>
            <a:avLst/>
            <a:gdLst/>
            <a:ahLst/>
            <a:cxnLst/>
            <a:rect l="l" t="t" r="r" b="b"/>
            <a:pathLst>
              <a:path w="196" h="383" extrusionOk="0">
                <a:moveTo>
                  <a:pt x="0" y="350"/>
                </a:moveTo>
                <a:cubicBezTo>
                  <a:pt x="26" y="279"/>
                  <a:pt x="0" y="208"/>
                  <a:pt x="13" y="136"/>
                </a:cubicBezTo>
                <a:cubicBezTo>
                  <a:pt x="26" y="65"/>
                  <a:pt x="117" y="0"/>
                  <a:pt x="163" y="52"/>
                </a:cubicBezTo>
                <a:cubicBezTo>
                  <a:pt x="176" y="65"/>
                  <a:pt x="182" y="91"/>
                  <a:pt x="189" y="110"/>
                </a:cubicBezTo>
                <a:cubicBezTo>
                  <a:pt x="195" y="214"/>
                  <a:pt x="156" y="318"/>
                  <a:pt x="85" y="38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89" name="Google Shape;3389;p38"/>
          <p:cNvSpPr/>
          <p:nvPr/>
        </p:nvSpPr>
        <p:spPr>
          <a:xfrm rot="10800000" flipH="1">
            <a:off x="4087560" y="641634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46"/>
                </a:moveTo>
                <a:cubicBezTo>
                  <a:pt x="280" y="33"/>
                  <a:pt x="183" y="27"/>
                  <a:pt x="85" y="14"/>
                </a:cubicBezTo>
                <a:cubicBezTo>
                  <a:pt x="1" y="143"/>
                  <a:pt x="150" y="319"/>
                  <a:pt x="299" y="344"/>
                </a:cubicBezTo>
                <a:cubicBezTo>
                  <a:pt x="410" y="364"/>
                  <a:pt x="533" y="338"/>
                  <a:pt x="585" y="241"/>
                </a:cubicBezTo>
                <a:cubicBezTo>
                  <a:pt x="630" y="143"/>
                  <a:pt x="533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0" name="Google Shape;3390;p38"/>
          <p:cNvSpPr/>
          <p:nvPr/>
        </p:nvSpPr>
        <p:spPr>
          <a:xfrm rot="10800000" flipH="1">
            <a:off x="3004525" y="248280"/>
            <a:ext cx="46611" cy="53333"/>
          </a:xfrm>
          <a:custGeom>
            <a:avLst/>
            <a:gdLst/>
            <a:ahLst/>
            <a:cxnLst/>
            <a:rect l="l" t="t" r="r" b="b"/>
            <a:pathLst>
              <a:path w="319" h="365" extrusionOk="0">
                <a:moveTo>
                  <a:pt x="221" y="364"/>
                </a:moveTo>
                <a:cubicBezTo>
                  <a:pt x="189" y="293"/>
                  <a:pt x="105" y="254"/>
                  <a:pt x="53" y="189"/>
                </a:cubicBezTo>
                <a:cubicBezTo>
                  <a:pt x="1" y="131"/>
                  <a:pt x="14" y="1"/>
                  <a:pt x="98" y="1"/>
                </a:cubicBezTo>
                <a:cubicBezTo>
                  <a:pt x="124" y="1"/>
                  <a:pt x="144" y="14"/>
                  <a:pt x="163" y="33"/>
                </a:cubicBezTo>
                <a:cubicBezTo>
                  <a:pt x="260" y="98"/>
                  <a:pt x="312" y="208"/>
                  <a:pt x="319" y="32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1" name="Google Shape;3391;p38"/>
          <p:cNvSpPr/>
          <p:nvPr/>
        </p:nvSpPr>
        <p:spPr>
          <a:xfrm rot="10800000" flipH="1">
            <a:off x="1825783" y="734420"/>
            <a:ext cx="40912" cy="58009"/>
          </a:xfrm>
          <a:custGeom>
            <a:avLst/>
            <a:gdLst/>
            <a:ahLst/>
            <a:cxnLst/>
            <a:rect l="l" t="t" r="r" b="b"/>
            <a:pathLst>
              <a:path w="280" h="397" extrusionOk="0">
                <a:moveTo>
                  <a:pt x="143" y="299"/>
                </a:moveTo>
                <a:cubicBezTo>
                  <a:pt x="79" y="215"/>
                  <a:pt x="27" y="111"/>
                  <a:pt x="1" y="1"/>
                </a:cubicBezTo>
                <a:cubicBezTo>
                  <a:pt x="85" y="40"/>
                  <a:pt x="176" y="79"/>
                  <a:pt x="228" y="156"/>
                </a:cubicBezTo>
                <a:cubicBezTo>
                  <a:pt x="280" y="234"/>
                  <a:pt x="273" y="351"/>
                  <a:pt x="195" y="396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2" name="Google Shape;3392;p38"/>
          <p:cNvSpPr/>
          <p:nvPr/>
        </p:nvSpPr>
        <p:spPr>
          <a:xfrm rot="10800000" flipH="1">
            <a:off x="3837551" y="400828"/>
            <a:ext cx="50264" cy="85480"/>
          </a:xfrm>
          <a:custGeom>
            <a:avLst/>
            <a:gdLst/>
            <a:ahLst/>
            <a:cxnLst/>
            <a:rect l="l" t="t" r="r" b="b"/>
            <a:pathLst>
              <a:path w="344" h="585" extrusionOk="0">
                <a:moveTo>
                  <a:pt x="39" y="584"/>
                </a:moveTo>
                <a:cubicBezTo>
                  <a:pt x="0" y="377"/>
                  <a:pt x="65" y="150"/>
                  <a:pt x="208" y="0"/>
                </a:cubicBezTo>
                <a:cubicBezTo>
                  <a:pt x="305" y="65"/>
                  <a:pt x="344" y="201"/>
                  <a:pt x="305" y="312"/>
                </a:cubicBezTo>
                <a:cubicBezTo>
                  <a:pt x="266" y="422"/>
                  <a:pt x="149" y="500"/>
                  <a:pt x="32" y="48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3" name="Google Shape;3393;p38"/>
          <p:cNvSpPr/>
          <p:nvPr/>
        </p:nvSpPr>
        <p:spPr>
          <a:xfrm rot="10800000" flipH="1">
            <a:off x="3842227" y="327916"/>
            <a:ext cx="48511" cy="64585"/>
          </a:xfrm>
          <a:custGeom>
            <a:avLst/>
            <a:gdLst/>
            <a:ahLst/>
            <a:cxnLst/>
            <a:rect l="l" t="t" r="r" b="b"/>
            <a:pathLst>
              <a:path w="332" h="442" extrusionOk="0">
                <a:moveTo>
                  <a:pt x="72" y="441"/>
                </a:moveTo>
                <a:cubicBezTo>
                  <a:pt x="33" y="364"/>
                  <a:pt x="0" y="279"/>
                  <a:pt x="0" y="188"/>
                </a:cubicBezTo>
                <a:cubicBezTo>
                  <a:pt x="7" y="98"/>
                  <a:pt x="72" y="7"/>
                  <a:pt x="163" y="0"/>
                </a:cubicBezTo>
                <a:cubicBezTo>
                  <a:pt x="260" y="0"/>
                  <a:pt x="331" y="104"/>
                  <a:pt x="318" y="195"/>
                </a:cubicBezTo>
                <a:cubicBezTo>
                  <a:pt x="305" y="292"/>
                  <a:pt x="227" y="370"/>
                  <a:pt x="143" y="40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4" name="Google Shape;3394;p38"/>
          <p:cNvSpPr/>
          <p:nvPr/>
        </p:nvSpPr>
        <p:spPr>
          <a:xfrm rot="10800000" flipH="1">
            <a:off x="3005549" y="403752"/>
            <a:ext cx="56985" cy="64585"/>
          </a:xfrm>
          <a:custGeom>
            <a:avLst/>
            <a:gdLst/>
            <a:ahLst/>
            <a:cxnLst/>
            <a:rect l="l" t="t" r="r" b="b"/>
            <a:pathLst>
              <a:path w="390" h="442" extrusionOk="0">
                <a:moveTo>
                  <a:pt x="175" y="442"/>
                </a:moveTo>
                <a:cubicBezTo>
                  <a:pt x="117" y="357"/>
                  <a:pt x="59" y="273"/>
                  <a:pt x="0" y="189"/>
                </a:cubicBezTo>
                <a:cubicBezTo>
                  <a:pt x="20" y="72"/>
                  <a:pt x="169" y="1"/>
                  <a:pt x="273" y="59"/>
                </a:cubicBezTo>
                <a:cubicBezTo>
                  <a:pt x="370" y="117"/>
                  <a:pt x="389" y="279"/>
                  <a:pt x="299" y="35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5" name="Google Shape;3395;p38"/>
          <p:cNvSpPr/>
          <p:nvPr/>
        </p:nvSpPr>
        <p:spPr>
          <a:xfrm rot="10800000" flipH="1">
            <a:off x="2720325" y="509834"/>
            <a:ext cx="48511" cy="53188"/>
          </a:xfrm>
          <a:custGeom>
            <a:avLst/>
            <a:gdLst/>
            <a:ahLst/>
            <a:cxnLst/>
            <a:rect l="l" t="t" r="r" b="b"/>
            <a:pathLst>
              <a:path w="332" h="364" extrusionOk="0">
                <a:moveTo>
                  <a:pt x="0" y="318"/>
                </a:moveTo>
                <a:cubicBezTo>
                  <a:pt x="26" y="234"/>
                  <a:pt x="46" y="143"/>
                  <a:pt x="65" y="52"/>
                </a:cubicBezTo>
                <a:cubicBezTo>
                  <a:pt x="156" y="0"/>
                  <a:pt x="286" y="59"/>
                  <a:pt x="312" y="156"/>
                </a:cubicBezTo>
                <a:cubicBezTo>
                  <a:pt x="331" y="253"/>
                  <a:pt x="234" y="363"/>
                  <a:pt x="130" y="35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6" name="Google Shape;3396;p38"/>
          <p:cNvSpPr/>
          <p:nvPr/>
        </p:nvSpPr>
        <p:spPr>
          <a:xfrm rot="10800000" flipH="1">
            <a:off x="2549803" y="819754"/>
            <a:ext cx="50264" cy="42813"/>
          </a:xfrm>
          <a:custGeom>
            <a:avLst/>
            <a:gdLst/>
            <a:ahLst/>
            <a:cxnLst/>
            <a:rect l="l" t="t" r="r" b="b"/>
            <a:pathLst>
              <a:path w="344" h="293" extrusionOk="0">
                <a:moveTo>
                  <a:pt x="247" y="1"/>
                </a:moveTo>
                <a:cubicBezTo>
                  <a:pt x="162" y="53"/>
                  <a:pt x="84" y="98"/>
                  <a:pt x="0" y="150"/>
                </a:cubicBezTo>
                <a:cubicBezTo>
                  <a:pt x="39" y="221"/>
                  <a:pt x="110" y="293"/>
                  <a:pt x="195" y="293"/>
                </a:cubicBezTo>
                <a:cubicBezTo>
                  <a:pt x="279" y="293"/>
                  <a:pt x="344" y="176"/>
                  <a:pt x="279" y="118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7" name="Google Shape;3397;p38"/>
          <p:cNvSpPr/>
          <p:nvPr/>
        </p:nvSpPr>
        <p:spPr>
          <a:xfrm rot="10800000" flipH="1">
            <a:off x="1876048" y="1124851"/>
            <a:ext cx="44712" cy="39891"/>
          </a:xfrm>
          <a:custGeom>
            <a:avLst/>
            <a:gdLst/>
            <a:ahLst/>
            <a:cxnLst/>
            <a:rect l="l" t="t" r="r" b="b"/>
            <a:pathLst>
              <a:path w="306" h="273" extrusionOk="0">
                <a:moveTo>
                  <a:pt x="0" y="124"/>
                </a:moveTo>
                <a:cubicBezTo>
                  <a:pt x="78" y="175"/>
                  <a:pt x="156" y="227"/>
                  <a:pt x="234" y="273"/>
                </a:cubicBezTo>
                <a:cubicBezTo>
                  <a:pt x="305" y="169"/>
                  <a:pt x="189" y="0"/>
                  <a:pt x="65" y="3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8" name="Google Shape;3398;p38"/>
          <p:cNvSpPr/>
          <p:nvPr/>
        </p:nvSpPr>
        <p:spPr>
          <a:xfrm rot="10800000" flipH="1">
            <a:off x="4061114" y="820630"/>
            <a:ext cx="49388" cy="64585"/>
          </a:xfrm>
          <a:custGeom>
            <a:avLst/>
            <a:gdLst/>
            <a:ahLst/>
            <a:cxnLst/>
            <a:rect l="l" t="t" r="r" b="b"/>
            <a:pathLst>
              <a:path w="338" h="442" extrusionOk="0">
                <a:moveTo>
                  <a:pt x="78" y="441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8"/>
                  <a:pt x="78" y="7"/>
                  <a:pt x="163" y="0"/>
                </a:cubicBezTo>
                <a:cubicBezTo>
                  <a:pt x="260" y="0"/>
                  <a:pt x="338" y="104"/>
                  <a:pt x="325" y="195"/>
                </a:cubicBezTo>
                <a:cubicBezTo>
                  <a:pt x="312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9" name="Google Shape;3399;p38"/>
          <p:cNvSpPr/>
          <p:nvPr/>
        </p:nvSpPr>
        <p:spPr>
          <a:xfrm rot="10800000" flipH="1">
            <a:off x="2567776" y="866072"/>
            <a:ext cx="137496" cy="119672"/>
          </a:xfrm>
          <a:custGeom>
            <a:avLst/>
            <a:gdLst/>
            <a:ahLst/>
            <a:cxnLst/>
            <a:rect l="l" t="t" r="r" b="b"/>
            <a:pathLst>
              <a:path w="941" h="819" extrusionOk="0">
                <a:moveTo>
                  <a:pt x="467" y="7"/>
                </a:moveTo>
                <a:cubicBezTo>
                  <a:pt x="370" y="1"/>
                  <a:pt x="266" y="1"/>
                  <a:pt x="175" y="33"/>
                </a:cubicBezTo>
                <a:cubicBezTo>
                  <a:pt x="78" y="72"/>
                  <a:pt x="0" y="157"/>
                  <a:pt x="0" y="254"/>
                </a:cubicBezTo>
                <a:cubicBezTo>
                  <a:pt x="0" y="351"/>
                  <a:pt x="78" y="429"/>
                  <a:pt x="150" y="500"/>
                </a:cubicBezTo>
                <a:cubicBezTo>
                  <a:pt x="214" y="559"/>
                  <a:pt x="279" y="617"/>
                  <a:pt x="338" y="675"/>
                </a:cubicBezTo>
                <a:cubicBezTo>
                  <a:pt x="415" y="747"/>
                  <a:pt x="500" y="818"/>
                  <a:pt x="597" y="818"/>
                </a:cubicBezTo>
                <a:cubicBezTo>
                  <a:pt x="707" y="818"/>
                  <a:pt x="798" y="727"/>
                  <a:pt x="850" y="630"/>
                </a:cubicBezTo>
                <a:cubicBezTo>
                  <a:pt x="915" y="507"/>
                  <a:pt x="941" y="358"/>
                  <a:pt x="882" y="228"/>
                </a:cubicBezTo>
                <a:cubicBezTo>
                  <a:pt x="830" y="98"/>
                  <a:pt x="688" y="7"/>
                  <a:pt x="552" y="3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00" name="Google Shape;3400;p38"/>
          <p:cNvSpPr/>
          <p:nvPr/>
        </p:nvSpPr>
        <p:spPr>
          <a:xfrm rot="10800000" flipH="1">
            <a:off x="2057090" y="1079407"/>
            <a:ext cx="68236" cy="75836"/>
          </a:xfrm>
          <a:custGeom>
            <a:avLst/>
            <a:gdLst/>
            <a:ahLst/>
            <a:cxnLst/>
            <a:rect l="l" t="t" r="r" b="b"/>
            <a:pathLst>
              <a:path w="467" h="519" extrusionOk="0">
                <a:moveTo>
                  <a:pt x="169" y="0"/>
                </a:moveTo>
                <a:cubicBezTo>
                  <a:pt x="45" y="91"/>
                  <a:pt x="0" y="292"/>
                  <a:pt x="104" y="402"/>
                </a:cubicBezTo>
                <a:cubicBezTo>
                  <a:pt x="208" y="519"/>
                  <a:pt x="441" y="467"/>
                  <a:pt x="454" y="311"/>
                </a:cubicBezTo>
                <a:cubicBezTo>
                  <a:pt x="467" y="175"/>
                  <a:pt x="324" y="78"/>
                  <a:pt x="188" y="46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01" name="Google Shape;3401;p38"/>
          <p:cNvSpPr/>
          <p:nvPr/>
        </p:nvSpPr>
        <p:spPr>
          <a:xfrm rot="10800000" flipH="1">
            <a:off x="2377237" y="1010147"/>
            <a:ext cx="82703" cy="85480"/>
          </a:xfrm>
          <a:custGeom>
            <a:avLst/>
            <a:gdLst/>
            <a:ahLst/>
            <a:cxnLst/>
            <a:rect l="l" t="t" r="r" b="b"/>
            <a:pathLst>
              <a:path w="566" h="585" extrusionOk="0">
                <a:moveTo>
                  <a:pt x="20" y="1"/>
                </a:moveTo>
                <a:cubicBezTo>
                  <a:pt x="1" y="169"/>
                  <a:pt x="20" y="357"/>
                  <a:pt x="144" y="474"/>
                </a:cubicBezTo>
                <a:cubicBezTo>
                  <a:pt x="273" y="584"/>
                  <a:pt x="526" y="532"/>
                  <a:pt x="546" y="364"/>
                </a:cubicBezTo>
                <a:cubicBezTo>
                  <a:pt x="565" y="195"/>
                  <a:pt x="351" y="98"/>
                  <a:pt x="182" y="53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02" name="Google Shape;3402;p38"/>
          <p:cNvSpPr/>
          <p:nvPr/>
        </p:nvSpPr>
        <p:spPr>
          <a:xfrm rot="10800000" flipH="1">
            <a:off x="1163425" y="881269"/>
            <a:ext cx="38136" cy="48512"/>
          </a:xfrm>
          <a:custGeom>
            <a:avLst/>
            <a:gdLst/>
            <a:ahLst/>
            <a:cxnLst/>
            <a:rect l="l" t="t" r="r" b="b"/>
            <a:pathLst>
              <a:path w="261" h="332" extrusionOk="0">
                <a:moveTo>
                  <a:pt x="1" y="33"/>
                </a:moveTo>
                <a:lnTo>
                  <a:pt x="72" y="331"/>
                </a:lnTo>
                <a:cubicBezTo>
                  <a:pt x="144" y="292"/>
                  <a:pt x="215" y="247"/>
                  <a:pt x="234" y="176"/>
                </a:cubicBezTo>
                <a:cubicBezTo>
                  <a:pt x="260" y="98"/>
                  <a:pt x="208" y="1"/>
                  <a:pt x="131" y="14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03" name="Google Shape;3403;p38"/>
          <p:cNvSpPr/>
          <p:nvPr/>
        </p:nvSpPr>
        <p:spPr>
          <a:xfrm rot="10800000" flipH="1">
            <a:off x="413064" y="2424331"/>
            <a:ext cx="94829" cy="76859"/>
          </a:xfrm>
          <a:custGeom>
            <a:avLst/>
            <a:gdLst/>
            <a:ahLst/>
            <a:cxnLst/>
            <a:rect l="l" t="t" r="r" b="b"/>
            <a:pathLst>
              <a:path w="649" h="526" extrusionOk="0">
                <a:moveTo>
                  <a:pt x="91" y="72"/>
                </a:moveTo>
                <a:cubicBezTo>
                  <a:pt x="32" y="214"/>
                  <a:pt x="0" y="370"/>
                  <a:pt x="6" y="525"/>
                </a:cubicBezTo>
                <a:cubicBezTo>
                  <a:pt x="182" y="512"/>
                  <a:pt x="357" y="461"/>
                  <a:pt x="512" y="370"/>
                </a:cubicBezTo>
                <a:cubicBezTo>
                  <a:pt x="551" y="344"/>
                  <a:pt x="590" y="318"/>
                  <a:pt x="610" y="273"/>
                </a:cubicBezTo>
                <a:cubicBezTo>
                  <a:pt x="648" y="195"/>
                  <a:pt x="597" y="91"/>
                  <a:pt x="519" y="46"/>
                </a:cubicBezTo>
                <a:cubicBezTo>
                  <a:pt x="434" y="0"/>
                  <a:pt x="344" y="0"/>
                  <a:pt x="253" y="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04" name="Google Shape;3404;p38"/>
          <p:cNvSpPr/>
          <p:nvPr/>
        </p:nvSpPr>
        <p:spPr>
          <a:xfrm rot="10800000" flipH="1">
            <a:off x="764520" y="292847"/>
            <a:ext cx="32437" cy="50412"/>
          </a:xfrm>
          <a:custGeom>
            <a:avLst/>
            <a:gdLst/>
            <a:ahLst/>
            <a:cxnLst/>
            <a:rect l="l" t="t" r="r" b="b"/>
            <a:pathLst>
              <a:path w="222" h="345" extrusionOk="0">
                <a:moveTo>
                  <a:pt x="59" y="305"/>
                </a:moveTo>
                <a:cubicBezTo>
                  <a:pt x="20" y="208"/>
                  <a:pt x="1" y="104"/>
                  <a:pt x="7" y="1"/>
                </a:cubicBezTo>
                <a:cubicBezTo>
                  <a:pt x="156" y="14"/>
                  <a:pt x="221" y="254"/>
                  <a:pt x="98" y="344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05" name="Google Shape;3405;p38"/>
          <p:cNvSpPr/>
          <p:nvPr/>
        </p:nvSpPr>
        <p:spPr>
          <a:xfrm rot="10800000" flipH="1">
            <a:off x="378717" y="1482921"/>
            <a:ext cx="34337" cy="68384"/>
          </a:xfrm>
          <a:custGeom>
            <a:avLst/>
            <a:gdLst/>
            <a:ahLst/>
            <a:cxnLst/>
            <a:rect l="l" t="t" r="r" b="b"/>
            <a:pathLst>
              <a:path w="235" h="468" extrusionOk="0">
                <a:moveTo>
                  <a:pt x="40" y="468"/>
                </a:moveTo>
                <a:cubicBezTo>
                  <a:pt x="1" y="312"/>
                  <a:pt x="20" y="144"/>
                  <a:pt x="85" y="1"/>
                </a:cubicBezTo>
                <a:cubicBezTo>
                  <a:pt x="176" y="33"/>
                  <a:pt x="234" y="124"/>
                  <a:pt x="234" y="221"/>
                </a:cubicBezTo>
                <a:cubicBezTo>
                  <a:pt x="228" y="312"/>
                  <a:pt x="156" y="396"/>
                  <a:pt x="72" y="42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06" name="Google Shape;3406;p38"/>
          <p:cNvSpPr/>
          <p:nvPr/>
        </p:nvSpPr>
        <p:spPr>
          <a:xfrm rot="10800000" flipH="1">
            <a:off x="948338" y="753416"/>
            <a:ext cx="72181" cy="60785"/>
          </a:xfrm>
          <a:custGeom>
            <a:avLst/>
            <a:gdLst/>
            <a:ahLst/>
            <a:cxnLst/>
            <a:rect l="l" t="t" r="r" b="b"/>
            <a:pathLst>
              <a:path w="494" h="416" extrusionOk="0">
                <a:moveTo>
                  <a:pt x="85" y="1"/>
                </a:moveTo>
                <a:cubicBezTo>
                  <a:pt x="59" y="117"/>
                  <a:pt x="27" y="228"/>
                  <a:pt x="1" y="344"/>
                </a:cubicBezTo>
                <a:cubicBezTo>
                  <a:pt x="92" y="377"/>
                  <a:pt x="189" y="416"/>
                  <a:pt x="280" y="403"/>
                </a:cubicBezTo>
                <a:cubicBezTo>
                  <a:pt x="377" y="396"/>
                  <a:pt x="474" y="325"/>
                  <a:pt x="487" y="228"/>
                </a:cubicBezTo>
                <a:cubicBezTo>
                  <a:pt x="494" y="130"/>
                  <a:pt x="377" y="40"/>
                  <a:pt x="299" y="91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07" name="Google Shape;3407;p38"/>
          <p:cNvSpPr/>
          <p:nvPr/>
        </p:nvSpPr>
        <p:spPr>
          <a:xfrm rot="10800000" flipH="1">
            <a:off x="955059" y="968503"/>
            <a:ext cx="34191" cy="68384"/>
          </a:xfrm>
          <a:custGeom>
            <a:avLst/>
            <a:gdLst/>
            <a:ahLst/>
            <a:cxnLst/>
            <a:rect l="l" t="t" r="r" b="b"/>
            <a:pathLst>
              <a:path w="234" h="468" extrusionOk="0">
                <a:moveTo>
                  <a:pt x="33" y="468"/>
                </a:moveTo>
                <a:cubicBezTo>
                  <a:pt x="0" y="312"/>
                  <a:pt x="13" y="143"/>
                  <a:pt x="85" y="1"/>
                </a:cubicBezTo>
                <a:cubicBezTo>
                  <a:pt x="169" y="33"/>
                  <a:pt x="234" y="124"/>
                  <a:pt x="227" y="221"/>
                </a:cubicBezTo>
                <a:cubicBezTo>
                  <a:pt x="227" y="312"/>
                  <a:pt x="156" y="396"/>
                  <a:pt x="65" y="42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08" name="Google Shape;3408;p38"/>
          <p:cNvSpPr/>
          <p:nvPr/>
        </p:nvSpPr>
        <p:spPr>
          <a:xfrm rot="10800000" flipH="1">
            <a:off x="363587" y="3390063"/>
            <a:ext cx="64584" cy="77881"/>
          </a:xfrm>
          <a:custGeom>
            <a:avLst/>
            <a:gdLst/>
            <a:ahLst/>
            <a:cxnLst/>
            <a:rect l="l" t="t" r="r" b="b"/>
            <a:pathLst>
              <a:path w="442" h="533" extrusionOk="0">
                <a:moveTo>
                  <a:pt x="286" y="1"/>
                </a:moveTo>
                <a:cubicBezTo>
                  <a:pt x="163" y="27"/>
                  <a:pt x="52" y="118"/>
                  <a:pt x="27" y="241"/>
                </a:cubicBezTo>
                <a:cubicBezTo>
                  <a:pt x="1" y="358"/>
                  <a:pt x="85" y="500"/>
                  <a:pt x="202" y="513"/>
                </a:cubicBezTo>
                <a:cubicBezTo>
                  <a:pt x="325" y="533"/>
                  <a:pt x="442" y="384"/>
                  <a:pt x="383" y="273"/>
                </a:cubicBezTo>
                <a:cubicBezTo>
                  <a:pt x="318" y="241"/>
                  <a:pt x="260" y="215"/>
                  <a:pt x="195" y="18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09" name="Google Shape;3409;p38"/>
          <p:cNvSpPr/>
          <p:nvPr/>
        </p:nvSpPr>
        <p:spPr>
          <a:xfrm rot="10800000" flipH="1">
            <a:off x="1128356" y="1026220"/>
            <a:ext cx="61808" cy="60785"/>
          </a:xfrm>
          <a:custGeom>
            <a:avLst/>
            <a:gdLst/>
            <a:ahLst/>
            <a:cxnLst/>
            <a:rect l="l" t="t" r="r" b="b"/>
            <a:pathLst>
              <a:path w="423" h="416" extrusionOk="0">
                <a:moveTo>
                  <a:pt x="371" y="415"/>
                </a:moveTo>
                <a:cubicBezTo>
                  <a:pt x="280" y="337"/>
                  <a:pt x="118" y="350"/>
                  <a:pt x="59" y="246"/>
                </a:cubicBezTo>
                <a:cubicBezTo>
                  <a:pt x="1" y="130"/>
                  <a:pt x="163" y="0"/>
                  <a:pt x="280" y="52"/>
                </a:cubicBezTo>
                <a:cubicBezTo>
                  <a:pt x="397" y="110"/>
                  <a:pt x="422" y="272"/>
                  <a:pt x="364" y="389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10" name="Google Shape;3410;p38"/>
          <p:cNvSpPr/>
          <p:nvPr/>
        </p:nvSpPr>
        <p:spPr>
          <a:xfrm rot="10800000" flipH="1">
            <a:off x="8323317" y="1595933"/>
            <a:ext cx="28639" cy="55964"/>
          </a:xfrm>
          <a:custGeom>
            <a:avLst/>
            <a:gdLst/>
            <a:ahLst/>
            <a:cxnLst/>
            <a:rect l="l" t="t" r="r" b="b"/>
            <a:pathLst>
              <a:path w="196" h="383" extrusionOk="0">
                <a:moveTo>
                  <a:pt x="0" y="350"/>
                </a:moveTo>
                <a:cubicBezTo>
                  <a:pt x="26" y="279"/>
                  <a:pt x="0" y="208"/>
                  <a:pt x="13" y="136"/>
                </a:cubicBezTo>
                <a:cubicBezTo>
                  <a:pt x="26" y="65"/>
                  <a:pt x="117" y="0"/>
                  <a:pt x="163" y="52"/>
                </a:cubicBezTo>
                <a:cubicBezTo>
                  <a:pt x="176" y="65"/>
                  <a:pt x="182" y="91"/>
                  <a:pt x="189" y="110"/>
                </a:cubicBezTo>
                <a:cubicBezTo>
                  <a:pt x="195" y="214"/>
                  <a:pt x="156" y="318"/>
                  <a:pt x="85" y="38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11" name="Google Shape;3411;p38"/>
          <p:cNvSpPr/>
          <p:nvPr/>
        </p:nvSpPr>
        <p:spPr>
          <a:xfrm rot="10800000" flipH="1">
            <a:off x="8420925" y="1690618"/>
            <a:ext cx="48511" cy="53188"/>
          </a:xfrm>
          <a:custGeom>
            <a:avLst/>
            <a:gdLst/>
            <a:ahLst/>
            <a:cxnLst/>
            <a:rect l="l" t="t" r="r" b="b"/>
            <a:pathLst>
              <a:path w="332" h="364" extrusionOk="0">
                <a:moveTo>
                  <a:pt x="0" y="318"/>
                </a:moveTo>
                <a:cubicBezTo>
                  <a:pt x="26" y="234"/>
                  <a:pt x="46" y="143"/>
                  <a:pt x="65" y="52"/>
                </a:cubicBezTo>
                <a:cubicBezTo>
                  <a:pt x="156" y="0"/>
                  <a:pt x="286" y="59"/>
                  <a:pt x="312" y="156"/>
                </a:cubicBezTo>
                <a:cubicBezTo>
                  <a:pt x="331" y="253"/>
                  <a:pt x="234" y="363"/>
                  <a:pt x="130" y="35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12" name="Google Shape;3412;p38"/>
          <p:cNvSpPr/>
          <p:nvPr/>
        </p:nvSpPr>
        <p:spPr>
          <a:xfrm rot="10800000" flipH="1">
            <a:off x="8622715" y="1361254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52"/>
                </a:moveTo>
                <a:cubicBezTo>
                  <a:pt x="280" y="40"/>
                  <a:pt x="189" y="27"/>
                  <a:pt x="91" y="14"/>
                </a:cubicBezTo>
                <a:cubicBezTo>
                  <a:pt x="1" y="143"/>
                  <a:pt x="150" y="318"/>
                  <a:pt x="305" y="344"/>
                </a:cubicBezTo>
                <a:cubicBezTo>
                  <a:pt x="409" y="364"/>
                  <a:pt x="532" y="338"/>
                  <a:pt x="584" y="241"/>
                </a:cubicBezTo>
                <a:cubicBezTo>
                  <a:pt x="630" y="143"/>
                  <a:pt x="532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13" name="Google Shape;3413;p38"/>
          <p:cNvSpPr/>
          <p:nvPr/>
        </p:nvSpPr>
        <p:spPr>
          <a:xfrm rot="10800000" flipH="1">
            <a:off x="8596267" y="929774"/>
            <a:ext cx="49388" cy="65461"/>
          </a:xfrm>
          <a:custGeom>
            <a:avLst/>
            <a:gdLst/>
            <a:ahLst/>
            <a:cxnLst/>
            <a:rect l="l" t="t" r="r" b="b"/>
            <a:pathLst>
              <a:path w="338" h="448" extrusionOk="0">
                <a:moveTo>
                  <a:pt x="78" y="448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7"/>
                  <a:pt x="78" y="7"/>
                  <a:pt x="169" y="0"/>
                </a:cubicBezTo>
                <a:cubicBezTo>
                  <a:pt x="266" y="0"/>
                  <a:pt x="337" y="104"/>
                  <a:pt x="324" y="201"/>
                </a:cubicBezTo>
                <a:cubicBezTo>
                  <a:pt x="311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14" name="Google Shape;3414;p38"/>
          <p:cNvSpPr/>
          <p:nvPr/>
        </p:nvSpPr>
        <p:spPr>
          <a:xfrm rot="10800000" flipH="1">
            <a:off x="8705125" y="1429063"/>
            <a:ext cx="46611" cy="53333"/>
          </a:xfrm>
          <a:custGeom>
            <a:avLst/>
            <a:gdLst/>
            <a:ahLst/>
            <a:cxnLst/>
            <a:rect l="l" t="t" r="r" b="b"/>
            <a:pathLst>
              <a:path w="319" h="365" extrusionOk="0">
                <a:moveTo>
                  <a:pt x="221" y="364"/>
                </a:moveTo>
                <a:cubicBezTo>
                  <a:pt x="189" y="293"/>
                  <a:pt x="105" y="254"/>
                  <a:pt x="53" y="189"/>
                </a:cubicBezTo>
                <a:cubicBezTo>
                  <a:pt x="1" y="131"/>
                  <a:pt x="14" y="1"/>
                  <a:pt x="98" y="1"/>
                </a:cubicBezTo>
                <a:cubicBezTo>
                  <a:pt x="124" y="1"/>
                  <a:pt x="144" y="14"/>
                  <a:pt x="163" y="33"/>
                </a:cubicBezTo>
                <a:cubicBezTo>
                  <a:pt x="260" y="98"/>
                  <a:pt x="312" y="208"/>
                  <a:pt x="319" y="32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15" name="Google Shape;3415;p38"/>
          <p:cNvSpPr/>
          <p:nvPr/>
        </p:nvSpPr>
        <p:spPr>
          <a:xfrm rot="10800000" flipH="1">
            <a:off x="8829082" y="2103085"/>
            <a:ext cx="56985" cy="64585"/>
          </a:xfrm>
          <a:custGeom>
            <a:avLst/>
            <a:gdLst/>
            <a:ahLst/>
            <a:cxnLst/>
            <a:rect l="l" t="t" r="r" b="b"/>
            <a:pathLst>
              <a:path w="390" h="442" extrusionOk="0">
                <a:moveTo>
                  <a:pt x="175" y="442"/>
                </a:moveTo>
                <a:cubicBezTo>
                  <a:pt x="117" y="357"/>
                  <a:pt x="59" y="273"/>
                  <a:pt x="0" y="189"/>
                </a:cubicBezTo>
                <a:cubicBezTo>
                  <a:pt x="20" y="72"/>
                  <a:pt x="169" y="1"/>
                  <a:pt x="273" y="59"/>
                </a:cubicBezTo>
                <a:cubicBezTo>
                  <a:pt x="370" y="117"/>
                  <a:pt x="389" y="279"/>
                  <a:pt x="299" y="35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16" name="Google Shape;3416;p38"/>
          <p:cNvSpPr txBox="1">
            <a:spLocks noGrp="1"/>
          </p:cNvSpPr>
          <p:nvPr>
            <p:ph type="title"/>
          </p:nvPr>
        </p:nvSpPr>
        <p:spPr>
          <a:xfrm>
            <a:off x="950967" y="719333"/>
            <a:ext cx="10290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695859040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Thanks">
    <p:spTree>
      <p:nvGrpSpPr>
        <p:cNvPr id="1" name="Shape 34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18" name="Google Shape;3418;p39"/>
          <p:cNvSpPr txBox="1">
            <a:spLocks noGrp="1"/>
          </p:cNvSpPr>
          <p:nvPr>
            <p:ph type="ctrTitle"/>
          </p:nvPr>
        </p:nvSpPr>
        <p:spPr>
          <a:xfrm>
            <a:off x="4967133" y="893100"/>
            <a:ext cx="5712000" cy="1330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10666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9pPr>
          </a:lstStyle>
          <a:p>
            <a:endParaRPr/>
          </a:p>
        </p:txBody>
      </p:sp>
      <p:sp>
        <p:nvSpPr>
          <p:cNvPr id="3419" name="Google Shape;3419;p39"/>
          <p:cNvSpPr txBox="1">
            <a:spLocks noGrp="1"/>
          </p:cNvSpPr>
          <p:nvPr>
            <p:ph type="subTitle" idx="1"/>
          </p:nvPr>
        </p:nvSpPr>
        <p:spPr>
          <a:xfrm>
            <a:off x="4960633" y="2157400"/>
            <a:ext cx="5725200" cy="1688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3420" name="Google Shape;3420;p39"/>
          <p:cNvSpPr txBox="1"/>
          <p:nvPr/>
        </p:nvSpPr>
        <p:spPr>
          <a:xfrm>
            <a:off x="4793433" y="4518733"/>
            <a:ext cx="5892400" cy="1144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lvl="0" indent="0" algn="ctr" rtl="0">
              <a:spcBef>
                <a:spcPts val="400"/>
              </a:spcBef>
              <a:spcAft>
                <a:spcPts val="0"/>
              </a:spcAft>
              <a:buNone/>
            </a:pPr>
            <a:r>
              <a:rPr lang="en" sz="2400">
                <a:solidFill>
                  <a:schemeClr val="dk1"/>
                </a:solidFill>
                <a:latin typeface="Andika"/>
                <a:ea typeface="Andika"/>
                <a:cs typeface="Andika"/>
                <a:sym typeface="Andika"/>
              </a:rPr>
              <a:t>CREDITS: This presentation template was created by </a:t>
            </a:r>
            <a:r>
              <a:rPr lang="en" sz="2400">
                <a:solidFill>
                  <a:schemeClr val="dk1"/>
                </a:solidFill>
                <a:uFill>
                  <a:noFill/>
                </a:uFill>
                <a:latin typeface="Andika"/>
                <a:ea typeface="Andika"/>
                <a:cs typeface="Andika"/>
                <a:sym typeface="Andika"/>
                <a:hlinkClick r:id="rId2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Slidesgo</a:t>
            </a:r>
            <a:r>
              <a:rPr lang="en" sz="2400">
                <a:solidFill>
                  <a:schemeClr val="dk1"/>
                </a:solidFill>
                <a:latin typeface="Andika"/>
                <a:ea typeface="Andika"/>
                <a:cs typeface="Andika"/>
                <a:sym typeface="Andika"/>
              </a:rPr>
              <a:t>, including icons by </a:t>
            </a:r>
            <a:r>
              <a:rPr lang="en" sz="2400">
                <a:solidFill>
                  <a:schemeClr val="dk1"/>
                </a:solidFill>
                <a:uFill>
                  <a:noFill/>
                </a:uFill>
                <a:latin typeface="Andika"/>
                <a:ea typeface="Andika"/>
                <a:cs typeface="Andika"/>
                <a:sym typeface="Andika"/>
                <a:hlinkClick r:id="rId3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Flaticon</a:t>
            </a:r>
            <a:r>
              <a:rPr lang="en" sz="2400">
                <a:solidFill>
                  <a:schemeClr val="dk1"/>
                </a:solidFill>
                <a:latin typeface="Andika"/>
                <a:ea typeface="Andika"/>
                <a:cs typeface="Andika"/>
                <a:sym typeface="Andika"/>
              </a:rPr>
              <a:t> and infographics &amp; images by </a:t>
            </a:r>
            <a:r>
              <a:rPr lang="en" sz="2400">
                <a:solidFill>
                  <a:schemeClr val="dk1"/>
                </a:solidFill>
                <a:uFill>
                  <a:noFill/>
                </a:uFill>
                <a:latin typeface="Andika"/>
                <a:ea typeface="Andika"/>
                <a:cs typeface="Andika"/>
                <a:sym typeface="Andika"/>
                <a:hlinkClick r:id="rId4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Freepik</a:t>
            </a:r>
            <a:endParaRPr sz="2400">
              <a:solidFill>
                <a:schemeClr val="dk1"/>
              </a:solidFill>
              <a:highlight>
                <a:srgbClr val="DFDEFC"/>
              </a:highlight>
              <a:latin typeface="Andika"/>
              <a:ea typeface="Andika"/>
              <a:cs typeface="Andika"/>
              <a:sym typeface="Andika"/>
            </a:endParaRPr>
          </a:p>
        </p:txBody>
      </p:sp>
      <p:grpSp>
        <p:nvGrpSpPr>
          <p:cNvPr id="3421" name="Google Shape;3421;p39"/>
          <p:cNvGrpSpPr/>
          <p:nvPr/>
        </p:nvGrpSpPr>
        <p:grpSpPr>
          <a:xfrm rot="6503379">
            <a:off x="-7096341" y="-1630430"/>
            <a:ext cx="17503421" cy="8555407"/>
            <a:chOff x="-1468125" y="3375299"/>
            <a:chExt cx="13126639" cy="4588111"/>
          </a:xfrm>
        </p:grpSpPr>
        <p:grpSp>
          <p:nvGrpSpPr>
            <p:cNvPr id="3422" name="Google Shape;3422;p39"/>
            <p:cNvGrpSpPr/>
            <p:nvPr/>
          </p:nvGrpSpPr>
          <p:grpSpPr>
            <a:xfrm>
              <a:off x="-1468125" y="3375299"/>
              <a:ext cx="13126601" cy="2410835"/>
              <a:chOff x="2617050" y="4134125"/>
              <a:chExt cx="6970000" cy="1332100"/>
            </a:xfrm>
          </p:grpSpPr>
          <p:sp>
            <p:nvSpPr>
              <p:cNvPr id="3423" name="Google Shape;3423;p39"/>
              <p:cNvSpPr/>
              <p:nvPr/>
            </p:nvSpPr>
            <p:spPr>
              <a:xfrm>
                <a:off x="2617050" y="4329925"/>
                <a:ext cx="6970000" cy="1136300"/>
              </a:xfrm>
              <a:custGeom>
                <a:avLst/>
                <a:gdLst/>
                <a:ahLst/>
                <a:cxnLst/>
                <a:rect l="l" t="t" r="r" b="b"/>
                <a:pathLst>
                  <a:path w="278800" h="45452" extrusionOk="0">
                    <a:moveTo>
                      <a:pt x="165875" y="0"/>
                    </a:moveTo>
                    <a:cubicBezTo>
                      <a:pt x="154970" y="0"/>
                      <a:pt x="146990" y="3265"/>
                      <a:pt x="139400" y="6905"/>
                    </a:cubicBezTo>
                    <a:cubicBezTo>
                      <a:pt x="129595" y="11604"/>
                      <a:pt x="118244" y="18055"/>
                      <a:pt x="102202" y="18055"/>
                    </a:cubicBezTo>
                    <a:cubicBezTo>
                      <a:pt x="92574" y="18055"/>
                      <a:pt x="81257" y="15732"/>
                      <a:pt x="67570" y="9311"/>
                    </a:cubicBezTo>
                    <a:cubicBezTo>
                      <a:pt x="52912" y="2430"/>
                      <a:pt x="39134" y="371"/>
                      <a:pt x="27892" y="371"/>
                    </a:cubicBezTo>
                    <a:cubicBezTo>
                      <a:pt x="11127" y="371"/>
                      <a:pt x="1" y="4950"/>
                      <a:pt x="1" y="4950"/>
                    </a:cubicBezTo>
                    <a:lnTo>
                      <a:pt x="1" y="45452"/>
                    </a:lnTo>
                    <a:lnTo>
                      <a:pt x="278799" y="45452"/>
                    </a:lnTo>
                    <a:lnTo>
                      <a:pt x="278799" y="8910"/>
                    </a:lnTo>
                    <a:cubicBezTo>
                      <a:pt x="278799" y="8910"/>
                      <a:pt x="261746" y="18308"/>
                      <a:pt x="239090" y="18308"/>
                    </a:cubicBezTo>
                    <a:cubicBezTo>
                      <a:pt x="229133" y="18308"/>
                      <a:pt x="218093" y="16493"/>
                      <a:pt x="206944" y="11266"/>
                    </a:cubicBezTo>
                    <a:cubicBezTo>
                      <a:pt x="189184" y="2935"/>
                      <a:pt x="176215" y="0"/>
                      <a:pt x="16587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24" name="Google Shape;3424;p39"/>
              <p:cNvSpPr/>
              <p:nvPr/>
            </p:nvSpPr>
            <p:spPr>
              <a:xfrm>
                <a:off x="2617050" y="4134125"/>
                <a:ext cx="6970000" cy="1332100"/>
              </a:xfrm>
              <a:custGeom>
                <a:avLst/>
                <a:gdLst/>
                <a:ahLst/>
                <a:cxnLst/>
                <a:rect l="l" t="t" r="r" b="b"/>
                <a:pathLst>
                  <a:path w="278800" h="53284" fill="none" extrusionOk="0">
                    <a:moveTo>
                      <a:pt x="1" y="12782"/>
                    </a:moveTo>
                    <a:cubicBezTo>
                      <a:pt x="1" y="12782"/>
                      <a:pt x="31054" y="0"/>
                      <a:pt x="67570" y="17143"/>
                    </a:cubicBezTo>
                    <a:cubicBezTo>
                      <a:pt x="104061" y="34261"/>
                      <a:pt x="123711" y="22256"/>
                      <a:pt x="139400" y="14737"/>
                    </a:cubicBezTo>
                    <a:cubicBezTo>
                      <a:pt x="154187" y="7645"/>
                      <a:pt x="170453" y="1980"/>
                      <a:pt x="206944" y="19098"/>
                    </a:cubicBezTo>
                    <a:cubicBezTo>
                      <a:pt x="243461" y="36216"/>
                      <a:pt x="278799" y="16742"/>
                      <a:pt x="278799" y="16742"/>
                    </a:cubicBezTo>
                    <a:lnTo>
                      <a:pt x="278799" y="53284"/>
                    </a:lnTo>
                    <a:lnTo>
                      <a:pt x="1" y="5328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425" name="Google Shape;3425;p39"/>
            <p:cNvSpPr/>
            <p:nvPr/>
          </p:nvSpPr>
          <p:spPr>
            <a:xfrm>
              <a:off x="-1468125" y="4849000"/>
              <a:ext cx="13126639" cy="3114411"/>
            </a:xfrm>
            <a:custGeom>
              <a:avLst/>
              <a:gdLst/>
              <a:ahLst/>
              <a:cxnLst/>
              <a:rect l="l" t="t" r="r" b="b"/>
              <a:pathLst>
                <a:path w="285579" h="142781" extrusionOk="0">
                  <a:moveTo>
                    <a:pt x="0" y="142780"/>
                  </a:moveTo>
                  <a:lnTo>
                    <a:pt x="285579" y="142780"/>
                  </a:lnTo>
                  <a:lnTo>
                    <a:pt x="28557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426" name="Google Shape;3426;p39"/>
          <p:cNvSpPr/>
          <p:nvPr/>
        </p:nvSpPr>
        <p:spPr>
          <a:xfrm rot="6471625">
            <a:off x="-7594545" y="-2249470"/>
            <a:ext cx="16101968" cy="8436972"/>
          </a:xfrm>
          <a:custGeom>
            <a:avLst/>
            <a:gdLst/>
            <a:ahLst/>
            <a:cxnLst/>
            <a:rect l="l" t="t" r="r" b="b"/>
            <a:pathLst>
              <a:path w="313885" h="184466" extrusionOk="0">
                <a:moveTo>
                  <a:pt x="186903" y="32588"/>
                </a:moveTo>
                <a:cubicBezTo>
                  <a:pt x="185661" y="32588"/>
                  <a:pt x="184432" y="32845"/>
                  <a:pt x="183424" y="33328"/>
                </a:cubicBezTo>
                <a:cubicBezTo>
                  <a:pt x="182824" y="33619"/>
                  <a:pt x="182224" y="34064"/>
                  <a:pt x="182070" y="34716"/>
                </a:cubicBezTo>
                <a:cubicBezTo>
                  <a:pt x="181847" y="35607"/>
                  <a:pt x="182601" y="36463"/>
                  <a:pt x="183458" y="36823"/>
                </a:cubicBezTo>
                <a:cubicBezTo>
                  <a:pt x="184093" y="37098"/>
                  <a:pt x="184787" y="37177"/>
                  <a:pt x="185487" y="37177"/>
                </a:cubicBezTo>
                <a:cubicBezTo>
                  <a:pt x="185921" y="37177"/>
                  <a:pt x="186356" y="37147"/>
                  <a:pt x="186782" y="37114"/>
                </a:cubicBezTo>
                <a:cubicBezTo>
                  <a:pt x="188495" y="36994"/>
                  <a:pt x="190192" y="36892"/>
                  <a:pt x="191888" y="36772"/>
                </a:cubicBezTo>
                <a:cubicBezTo>
                  <a:pt x="192111" y="36755"/>
                  <a:pt x="192316" y="36737"/>
                  <a:pt x="192488" y="36617"/>
                </a:cubicBezTo>
                <a:cubicBezTo>
                  <a:pt x="192933" y="36309"/>
                  <a:pt x="192762" y="35624"/>
                  <a:pt x="192471" y="35178"/>
                </a:cubicBezTo>
                <a:cubicBezTo>
                  <a:pt x="191343" y="33393"/>
                  <a:pt x="189103" y="32588"/>
                  <a:pt x="186903" y="32588"/>
                </a:cubicBezTo>
                <a:close/>
                <a:moveTo>
                  <a:pt x="165701" y="35269"/>
                </a:moveTo>
                <a:cubicBezTo>
                  <a:pt x="165577" y="35269"/>
                  <a:pt x="165453" y="35278"/>
                  <a:pt x="165330" y="35298"/>
                </a:cubicBezTo>
                <a:cubicBezTo>
                  <a:pt x="164713" y="35401"/>
                  <a:pt x="164113" y="35915"/>
                  <a:pt x="164147" y="36549"/>
                </a:cubicBezTo>
                <a:cubicBezTo>
                  <a:pt x="164199" y="37251"/>
                  <a:pt x="164970" y="37646"/>
                  <a:pt x="165655" y="37834"/>
                </a:cubicBezTo>
                <a:cubicBezTo>
                  <a:pt x="166384" y="38032"/>
                  <a:pt x="167089" y="38113"/>
                  <a:pt x="167786" y="38113"/>
                </a:cubicBezTo>
                <a:cubicBezTo>
                  <a:pt x="168958" y="38113"/>
                  <a:pt x="170107" y="37884"/>
                  <a:pt x="171310" y="37594"/>
                </a:cubicBezTo>
                <a:cubicBezTo>
                  <a:pt x="172029" y="37423"/>
                  <a:pt x="174394" y="37080"/>
                  <a:pt x="173383" y="36103"/>
                </a:cubicBezTo>
                <a:cubicBezTo>
                  <a:pt x="173209" y="35938"/>
                  <a:pt x="172847" y="35891"/>
                  <a:pt x="172452" y="35891"/>
                </a:cubicBezTo>
                <a:cubicBezTo>
                  <a:pt x="171948" y="35891"/>
                  <a:pt x="171392" y="35966"/>
                  <a:pt x="171104" y="35966"/>
                </a:cubicBezTo>
                <a:cubicBezTo>
                  <a:pt x="171031" y="35967"/>
                  <a:pt x="170958" y="35968"/>
                  <a:pt x="170885" y="35968"/>
                </a:cubicBezTo>
                <a:cubicBezTo>
                  <a:pt x="169639" y="35968"/>
                  <a:pt x="168394" y="35828"/>
                  <a:pt x="167180" y="35521"/>
                </a:cubicBezTo>
                <a:cubicBezTo>
                  <a:pt x="166700" y="35411"/>
                  <a:pt x="166199" y="35269"/>
                  <a:pt x="165701" y="35269"/>
                </a:cubicBezTo>
                <a:close/>
                <a:moveTo>
                  <a:pt x="313713" y="38948"/>
                </a:moveTo>
                <a:cubicBezTo>
                  <a:pt x="313713" y="38948"/>
                  <a:pt x="313713" y="38948"/>
                  <a:pt x="313713" y="38948"/>
                </a:cubicBezTo>
                <a:cubicBezTo>
                  <a:pt x="313713" y="38948"/>
                  <a:pt x="313713" y="38948"/>
                  <a:pt x="313713" y="38948"/>
                </a:cubicBezTo>
                <a:close/>
                <a:moveTo>
                  <a:pt x="241084" y="36326"/>
                </a:moveTo>
                <a:cubicBezTo>
                  <a:pt x="239935" y="36326"/>
                  <a:pt x="240277" y="38504"/>
                  <a:pt x="240550" y="39085"/>
                </a:cubicBezTo>
                <a:cubicBezTo>
                  <a:pt x="240635" y="39256"/>
                  <a:pt x="240772" y="39462"/>
                  <a:pt x="240978" y="39496"/>
                </a:cubicBezTo>
                <a:cubicBezTo>
                  <a:pt x="240997" y="39499"/>
                  <a:pt x="241016" y="39500"/>
                  <a:pt x="241035" y="39500"/>
                </a:cubicBezTo>
                <a:cubicBezTo>
                  <a:pt x="241250" y="39500"/>
                  <a:pt x="241434" y="39327"/>
                  <a:pt x="241561" y="39153"/>
                </a:cubicBezTo>
                <a:cubicBezTo>
                  <a:pt x="242023" y="38519"/>
                  <a:pt x="242109" y="37628"/>
                  <a:pt x="241800" y="36909"/>
                </a:cubicBezTo>
                <a:cubicBezTo>
                  <a:pt x="241663" y="36617"/>
                  <a:pt x="241423" y="36326"/>
                  <a:pt x="241098" y="36326"/>
                </a:cubicBezTo>
                <a:cubicBezTo>
                  <a:pt x="241093" y="36326"/>
                  <a:pt x="241089" y="36326"/>
                  <a:pt x="241084" y="36326"/>
                </a:cubicBezTo>
                <a:close/>
                <a:moveTo>
                  <a:pt x="245592" y="36203"/>
                </a:moveTo>
                <a:cubicBezTo>
                  <a:pt x="242312" y="36203"/>
                  <a:pt x="242535" y="42279"/>
                  <a:pt x="242983" y="44054"/>
                </a:cubicBezTo>
                <a:cubicBezTo>
                  <a:pt x="243120" y="44551"/>
                  <a:pt x="243360" y="45099"/>
                  <a:pt x="243891" y="45305"/>
                </a:cubicBezTo>
                <a:cubicBezTo>
                  <a:pt x="244007" y="45344"/>
                  <a:pt x="244125" y="45362"/>
                  <a:pt x="244243" y="45362"/>
                </a:cubicBezTo>
                <a:cubicBezTo>
                  <a:pt x="244785" y="45362"/>
                  <a:pt x="245330" y="44982"/>
                  <a:pt x="245724" y="44602"/>
                </a:cubicBezTo>
                <a:cubicBezTo>
                  <a:pt x="246667" y="43677"/>
                  <a:pt x="247420" y="42597"/>
                  <a:pt x="247917" y="41432"/>
                </a:cubicBezTo>
                <a:cubicBezTo>
                  <a:pt x="248329" y="40438"/>
                  <a:pt x="248586" y="39342"/>
                  <a:pt x="248294" y="38314"/>
                </a:cubicBezTo>
                <a:cubicBezTo>
                  <a:pt x="248003" y="37286"/>
                  <a:pt x="247095" y="36360"/>
                  <a:pt x="245930" y="36223"/>
                </a:cubicBezTo>
                <a:cubicBezTo>
                  <a:pt x="245813" y="36210"/>
                  <a:pt x="245700" y="36203"/>
                  <a:pt x="245592" y="36203"/>
                </a:cubicBezTo>
                <a:close/>
                <a:moveTo>
                  <a:pt x="119637" y="55954"/>
                </a:moveTo>
                <a:cubicBezTo>
                  <a:pt x="118727" y="55954"/>
                  <a:pt x="117589" y="56186"/>
                  <a:pt x="117045" y="56253"/>
                </a:cubicBezTo>
                <a:cubicBezTo>
                  <a:pt x="116121" y="56363"/>
                  <a:pt x="115185" y="56437"/>
                  <a:pt x="114247" y="56437"/>
                </a:cubicBezTo>
                <a:cubicBezTo>
                  <a:pt x="113569" y="56437"/>
                  <a:pt x="112889" y="56398"/>
                  <a:pt x="112213" y="56305"/>
                </a:cubicBezTo>
                <a:cubicBezTo>
                  <a:pt x="111410" y="56200"/>
                  <a:pt x="110598" y="56003"/>
                  <a:pt x="109790" y="56003"/>
                </a:cubicBezTo>
                <a:cubicBezTo>
                  <a:pt x="109546" y="56003"/>
                  <a:pt x="109303" y="56021"/>
                  <a:pt x="109060" y="56065"/>
                </a:cubicBezTo>
                <a:cubicBezTo>
                  <a:pt x="107998" y="56236"/>
                  <a:pt x="106953" y="57042"/>
                  <a:pt x="106953" y="58104"/>
                </a:cubicBezTo>
                <a:cubicBezTo>
                  <a:pt x="106953" y="58875"/>
                  <a:pt x="107518" y="59577"/>
                  <a:pt x="108204" y="59937"/>
                </a:cubicBezTo>
                <a:cubicBezTo>
                  <a:pt x="108889" y="60280"/>
                  <a:pt x="109694" y="60366"/>
                  <a:pt x="110465" y="60383"/>
                </a:cubicBezTo>
                <a:cubicBezTo>
                  <a:pt x="110665" y="60390"/>
                  <a:pt x="110864" y="60393"/>
                  <a:pt x="111063" y="60393"/>
                </a:cubicBezTo>
                <a:cubicBezTo>
                  <a:pt x="113370" y="60393"/>
                  <a:pt x="115605" y="59942"/>
                  <a:pt x="117782" y="59200"/>
                </a:cubicBezTo>
                <a:cubicBezTo>
                  <a:pt x="118553" y="58926"/>
                  <a:pt x="119684" y="58652"/>
                  <a:pt x="120232" y="58001"/>
                </a:cubicBezTo>
                <a:cubicBezTo>
                  <a:pt x="121616" y="56346"/>
                  <a:pt x="120818" y="55954"/>
                  <a:pt x="119637" y="55954"/>
                </a:cubicBezTo>
                <a:close/>
                <a:moveTo>
                  <a:pt x="91544" y="65004"/>
                </a:moveTo>
                <a:cubicBezTo>
                  <a:pt x="91762" y="65004"/>
                  <a:pt x="91982" y="65092"/>
                  <a:pt x="92183" y="65180"/>
                </a:cubicBezTo>
                <a:lnTo>
                  <a:pt x="100733" y="68813"/>
                </a:lnTo>
                <a:cubicBezTo>
                  <a:pt x="101281" y="69036"/>
                  <a:pt x="101881" y="69310"/>
                  <a:pt x="102087" y="69875"/>
                </a:cubicBezTo>
                <a:cubicBezTo>
                  <a:pt x="102309" y="70406"/>
                  <a:pt x="102070" y="71023"/>
                  <a:pt x="101658" y="71434"/>
                </a:cubicBezTo>
                <a:cubicBezTo>
                  <a:pt x="101247" y="71828"/>
                  <a:pt x="100699" y="72051"/>
                  <a:pt x="100168" y="72240"/>
                </a:cubicBezTo>
                <a:cubicBezTo>
                  <a:pt x="99100" y="72596"/>
                  <a:pt x="97958" y="72863"/>
                  <a:pt x="96839" y="72863"/>
                </a:cubicBezTo>
                <a:cubicBezTo>
                  <a:pt x="96180" y="72863"/>
                  <a:pt x="95530" y="72770"/>
                  <a:pt x="94907" y="72548"/>
                </a:cubicBezTo>
                <a:cubicBezTo>
                  <a:pt x="93417" y="72017"/>
                  <a:pt x="91875" y="70818"/>
                  <a:pt x="91361" y="69275"/>
                </a:cubicBezTo>
                <a:cubicBezTo>
                  <a:pt x="91121" y="68539"/>
                  <a:pt x="90504" y="65352"/>
                  <a:pt x="91309" y="65043"/>
                </a:cubicBezTo>
                <a:cubicBezTo>
                  <a:pt x="91387" y="65016"/>
                  <a:pt x="91465" y="65004"/>
                  <a:pt x="91544" y="65004"/>
                </a:cubicBezTo>
                <a:close/>
                <a:moveTo>
                  <a:pt x="107475" y="69269"/>
                </a:moveTo>
                <a:cubicBezTo>
                  <a:pt x="107772" y="69269"/>
                  <a:pt x="108062" y="69293"/>
                  <a:pt x="108341" y="69344"/>
                </a:cubicBezTo>
                <a:cubicBezTo>
                  <a:pt x="108820" y="69430"/>
                  <a:pt x="109369" y="69652"/>
                  <a:pt x="109472" y="70132"/>
                </a:cubicBezTo>
                <a:cubicBezTo>
                  <a:pt x="109574" y="70629"/>
                  <a:pt x="109146" y="71075"/>
                  <a:pt x="108735" y="71383"/>
                </a:cubicBezTo>
                <a:cubicBezTo>
                  <a:pt x="107827" y="72085"/>
                  <a:pt x="106867" y="72719"/>
                  <a:pt x="105873" y="73268"/>
                </a:cubicBezTo>
                <a:cubicBezTo>
                  <a:pt x="105359" y="73542"/>
                  <a:pt x="104811" y="73816"/>
                  <a:pt x="104228" y="73850"/>
                </a:cubicBezTo>
                <a:cubicBezTo>
                  <a:pt x="104178" y="73853"/>
                  <a:pt x="104130" y="73854"/>
                  <a:pt x="104082" y="73854"/>
                </a:cubicBezTo>
                <a:cubicBezTo>
                  <a:pt x="102354" y="73854"/>
                  <a:pt x="102555" y="72058"/>
                  <a:pt x="103372" y="71057"/>
                </a:cubicBezTo>
                <a:cubicBezTo>
                  <a:pt x="104303" y="69912"/>
                  <a:pt x="105964" y="69269"/>
                  <a:pt x="107475" y="69269"/>
                </a:cubicBezTo>
                <a:close/>
                <a:moveTo>
                  <a:pt x="194964" y="0"/>
                </a:moveTo>
                <a:cubicBezTo>
                  <a:pt x="176009" y="0"/>
                  <a:pt x="157059" y="5766"/>
                  <a:pt x="141838" y="17050"/>
                </a:cubicBezTo>
                <a:cubicBezTo>
                  <a:pt x="137401" y="20340"/>
                  <a:pt x="133237" y="24109"/>
                  <a:pt x="128319" y="26697"/>
                </a:cubicBezTo>
                <a:cubicBezTo>
                  <a:pt x="126210" y="27806"/>
                  <a:pt x="123759" y="28229"/>
                  <a:pt x="121263" y="28229"/>
                </a:cubicBezTo>
                <a:cubicBezTo>
                  <a:pt x="118632" y="28229"/>
                  <a:pt x="115950" y="27758"/>
                  <a:pt x="113567" y="27125"/>
                </a:cubicBezTo>
                <a:cubicBezTo>
                  <a:pt x="113009" y="26979"/>
                  <a:pt x="112398" y="26828"/>
                  <a:pt x="111827" y="26828"/>
                </a:cubicBezTo>
                <a:cubicBezTo>
                  <a:pt x="111327" y="26828"/>
                  <a:pt x="110858" y="26943"/>
                  <a:pt x="110483" y="27279"/>
                </a:cubicBezTo>
                <a:cubicBezTo>
                  <a:pt x="109489" y="28205"/>
                  <a:pt x="110123" y="29901"/>
                  <a:pt x="111048" y="30912"/>
                </a:cubicBezTo>
                <a:cubicBezTo>
                  <a:pt x="111956" y="31923"/>
                  <a:pt x="113173" y="32899"/>
                  <a:pt x="113207" y="34270"/>
                </a:cubicBezTo>
                <a:cubicBezTo>
                  <a:pt x="113258" y="35692"/>
                  <a:pt x="111888" y="36840"/>
                  <a:pt x="110465" y="37012"/>
                </a:cubicBezTo>
                <a:cubicBezTo>
                  <a:pt x="110318" y="37028"/>
                  <a:pt x="110172" y="37035"/>
                  <a:pt x="110025" y="37035"/>
                </a:cubicBezTo>
                <a:cubicBezTo>
                  <a:pt x="108772" y="37035"/>
                  <a:pt x="107545" y="36472"/>
                  <a:pt x="106456" y="35812"/>
                </a:cubicBezTo>
                <a:cubicBezTo>
                  <a:pt x="102772" y="33550"/>
                  <a:pt x="99979" y="29884"/>
                  <a:pt x="98780" y="25720"/>
                </a:cubicBezTo>
                <a:cubicBezTo>
                  <a:pt x="97426" y="21025"/>
                  <a:pt x="97717" y="15234"/>
                  <a:pt x="93794" y="12338"/>
                </a:cubicBezTo>
                <a:cubicBezTo>
                  <a:pt x="92425" y="11330"/>
                  <a:pt x="90755" y="10892"/>
                  <a:pt x="89054" y="10892"/>
                </a:cubicBezTo>
                <a:cubicBezTo>
                  <a:pt x="87689" y="10892"/>
                  <a:pt x="86304" y="11174"/>
                  <a:pt x="85038" y="11670"/>
                </a:cubicBezTo>
                <a:cubicBezTo>
                  <a:pt x="82194" y="12784"/>
                  <a:pt x="79966" y="15268"/>
                  <a:pt x="77653" y="17256"/>
                </a:cubicBezTo>
                <a:cubicBezTo>
                  <a:pt x="82862" y="18232"/>
                  <a:pt x="87026" y="22105"/>
                  <a:pt x="90435" y="26148"/>
                </a:cubicBezTo>
                <a:cubicBezTo>
                  <a:pt x="94770" y="31289"/>
                  <a:pt x="98711" y="37320"/>
                  <a:pt x="105308" y="39736"/>
                </a:cubicBezTo>
                <a:cubicBezTo>
                  <a:pt x="108011" y="40726"/>
                  <a:pt x="110831" y="41161"/>
                  <a:pt x="113678" y="41161"/>
                </a:cubicBezTo>
                <a:cubicBezTo>
                  <a:pt x="119404" y="41161"/>
                  <a:pt x="125237" y="39404"/>
                  <a:pt x="130444" y="36874"/>
                </a:cubicBezTo>
                <a:cubicBezTo>
                  <a:pt x="138257" y="33105"/>
                  <a:pt x="145163" y="27708"/>
                  <a:pt x="152787" y="23578"/>
                </a:cubicBezTo>
                <a:cubicBezTo>
                  <a:pt x="161671" y="18754"/>
                  <a:pt x="171739" y="15691"/>
                  <a:pt x="181795" y="15691"/>
                </a:cubicBezTo>
                <a:cubicBezTo>
                  <a:pt x="184598" y="15691"/>
                  <a:pt x="187400" y="15929"/>
                  <a:pt x="190175" y="16433"/>
                </a:cubicBezTo>
                <a:cubicBezTo>
                  <a:pt x="202888" y="18729"/>
                  <a:pt x="214797" y="27262"/>
                  <a:pt x="219269" y="39393"/>
                </a:cubicBezTo>
                <a:cubicBezTo>
                  <a:pt x="222490" y="48097"/>
                  <a:pt x="221736" y="57693"/>
                  <a:pt x="222627" y="66945"/>
                </a:cubicBezTo>
                <a:cubicBezTo>
                  <a:pt x="223518" y="76198"/>
                  <a:pt x="226808" y="86238"/>
                  <a:pt x="234981" y="90659"/>
                </a:cubicBezTo>
                <a:cubicBezTo>
                  <a:pt x="238802" y="92570"/>
                  <a:pt x="242921" y="93393"/>
                  <a:pt x="247073" y="93393"/>
                </a:cubicBezTo>
                <a:cubicBezTo>
                  <a:pt x="252715" y="93393"/>
                  <a:pt x="258417" y="91873"/>
                  <a:pt x="263510" y="89494"/>
                </a:cubicBezTo>
                <a:cubicBezTo>
                  <a:pt x="267982" y="87404"/>
                  <a:pt x="272214" y="84594"/>
                  <a:pt x="275812" y="81184"/>
                </a:cubicBezTo>
                <a:cubicBezTo>
                  <a:pt x="276960" y="80087"/>
                  <a:pt x="279873" y="77688"/>
                  <a:pt x="279188" y="75769"/>
                </a:cubicBezTo>
                <a:cubicBezTo>
                  <a:pt x="278840" y="74816"/>
                  <a:pt x="278303" y="74518"/>
                  <a:pt x="277680" y="74518"/>
                </a:cubicBezTo>
                <a:cubicBezTo>
                  <a:pt x="276647" y="74518"/>
                  <a:pt x="275379" y="75336"/>
                  <a:pt x="274351" y="75336"/>
                </a:cubicBezTo>
                <a:cubicBezTo>
                  <a:pt x="273984" y="75336"/>
                  <a:pt x="273647" y="75231"/>
                  <a:pt x="273362" y="74947"/>
                </a:cubicBezTo>
                <a:cubicBezTo>
                  <a:pt x="272608" y="74210"/>
                  <a:pt x="273276" y="72942"/>
                  <a:pt x="273996" y="72171"/>
                </a:cubicBezTo>
                <a:cubicBezTo>
                  <a:pt x="283831" y="61839"/>
                  <a:pt x="299852" y="55825"/>
                  <a:pt x="313885" y="55260"/>
                </a:cubicBezTo>
                <a:cubicBezTo>
                  <a:pt x="313559" y="53683"/>
                  <a:pt x="313079" y="52004"/>
                  <a:pt x="312720" y="50342"/>
                </a:cubicBezTo>
                <a:cubicBezTo>
                  <a:pt x="312463" y="49108"/>
                  <a:pt x="312274" y="47892"/>
                  <a:pt x="312257" y="46727"/>
                </a:cubicBezTo>
                <a:cubicBezTo>
                  <a:pt x="312257" y="46042"/>
                  <a:pt x="313180" y="38948"/>
                  <a:pt x="313711" y="38948"/>
                </a:cubicBezTo>
                <a:cubicBezTo>
                  <a:pt x="313712" y="38948"/>
                  <a:pt x="313713" y="38948"/>
                  <a:pt x="313713" y="38948"/>
                </a:cubicBezTo>
                <a:lnTo>
                  <a:pt x="313713" y="38948"/>
                </a:lnTo>
                <a:cubicBezTo>
                  <a:pt x="312991" y="38925"/>
                  <a:pt x="312268" y="38913"/>
                  <a:pt x="311545" y="38913"/>
                </a:cubicBezTo>
                <a:cubicBezTo>
                  <a:pt x="302581" y="38913"/>
                  <a:pt x="293613" y="40677"/>
                  <a:pt x="285305" y="44054"/>
                </a:cubicBezTo>
                <a:cubicBezTo>
                  <a:pt x="278725" y="46744"/>
                  <a:pt x="272591" y="50428"/>
                  <a:pt x="266063" y="53255"/>
                </a:cubicBezTo>
                <a:cubicBezTo>
                  <a:pt x="260682" y="55585"/>
                  <a:pt x="254871" y="57345"/>
                  <a:pt x="249052" y="57345"/>
                </a:cubicBezTo>
                <a:cubicBezTo>
                  <a:pt x="247810" y="57345"/>
                  <a:pt x="246568" y="57265"/>
                  <a:pt x="245330" y="57093"/>
                </a:cubicBezTo>
                <a:cubicBezTo>
                  <a:pt x="244772" y="57020"/>
                  <a:pt x="244194" y="56927"/>
                  <a:pt x="243630" y="56927"/>
                </a:cubicBezTo>
                <a:cubicBezTo>
                  <a:pt x="243139" y="56927"/>
                  <a:pt x="242658" y="56997"/>
                  <a:pt x="242212" y="57213"/>
                </a:cubicBezTo>
                <a:cubicBezTo>
                  <a:pt x="239761" y="58412"/>
                  <a:pt x="242623" y="64272"/>
                  <a:pt x="242640" y="66277"/>
                </a:cubicBezTo>
                <a:cubicBezTo>
                  <a:pt x="242657" y="68316"/>
                  <a:pt x="241955" y="70475"/>
                  <a:pt x="240310" y="71674"/>
                </a:cubicBezTo>
                <a:cubicBezTo>
                  <a:pt x="239441" y="72295"/>
                  <a:pt x="238402" y="72573"/>
                  <a:pt x="237338" y="72573"/>
                </a:cubicBezTo>
                <a:cubicBezTo>
                  <a:pt x="235905" y="72573"/>
                  <a:pt x="234428" y="72067"/>
                  <a:pt x="233267" y="71212"/>
                </a:cubicBezTo>
                <a:cubicBezTo>
                  <a:pt x="231246" y="69721"/>
                  <a:pt x="230012" y="67408"/>
                  <a:pt x="229087" y="65060"/>
                </a:cubicBezTo>
                <a:cubicBezTo>
                  <a:pt x="225694" y="56408"/>
                  <a:pt x="225934" y="46384"/>
                  <a:pt x="229738" y="37903"/>
                </a:cubicBezTo>
                <a:cubicBezTo>
                  <a:pt x="230920" y="35264"/>
                  <a:pt x="232959" y="32145"/>
                  <a:pt x="235581" y="30758"/>
                </a:cubicBezTo>
                <a:cubicBezTo>
                  <a:pt x="236502" y="30266"/>
                  <a:pt x="237563" y="29990"/>
                  <a:pt x="238607" y="29990"/>
                </a:cubicBezTo>
                <a:cubicBezTo>
                  <a:pt x="239601" y="29990"/>
                  <a:pt x="240579" y="30240"/>
                  <a:pt x="241406" y="30792"/>
                </a:cubicBezTo>
                <a:cubicBezTo>
                  <a:pt x="242398" y="31470"/>
                  <a:pt x="243279" y="32578"/>
                  <a:pt x="244463" y="32578"/>
                </a:cubicBezTo>
                <a:cubicBezTo>
                  <a:pt x="244506" y="32578"/>
                  <a:pt x="244549" y="32577"/>
                  <a:pt x="244593" y="32574"/>
                </a:cubicBezTo>
                <a:cubicBezTo>
                  <a:pt x="245416" y="32522"/>
                  <a:pt x="246118" y="31871"/>
                  <a:pt x="246444" y="31100"/>
                </a:cubicBezTo>
                <a:cubicBezTo>
                  <a:pt x="246769" y="30346"/>
                  <a:pt x="246804" y="29490"/>
                  <a:pt x="246769" y="28650"/>
                </a:cubicBezTo>
                <a:cubicBezTo>
                  <a:pt x="246529" y="22413"/>
                  <a:pt x="243377" y="16862"/>
                  <a:pt x="238870" y="12698"/>
                </a:cubicBezTo>
                <a:cubicBezTo>
                  <a:pt x="234878" y="8997"/>
                  <a:pt x="229806" y="6701"/>
                  <a:pt x="224666" y="4936"/>
                </a:cubicBezTo>
                <a:cubicBezTo>
                  <a:pt x="215138" y="1633"/>
                  <a:pt x="205050" y="0"/>
                  <a:pt x="194964" y="0"/>
                </a:cubicBezTo>
                <a:close/>
                <a:moveTo>
                  <a:pt x="191845" y="39245"/>
                </a:moveTo>
                <a:cubicBezTo>
                  <a:pt x="190976" y="39245"/>
                  <a:pt x="190117" y="39387"/>
                  <a:pt x="189318" y="39736"/>
                </a:cubicBezTo>
                <a:cubicBezTo>
                  <a:pt x="187724" y="40438"/>
                  <a:pt x="186473" y="42152"/>
                  <a:pt x="186748" y="43882"/>
                </a:cubicBezTo>
                <a:cubicBezTo>
                  <a:pt x="187245" y="47087"/>
                  <a:pt x="191048" y="46607"/>
                  <a:pt x="193019" y="48629"/>
                </a:cubicBezTo>
                <a:cubicBezTo>
                  <a:pt x="194201" y="49845"/>
                  <a:pt x="195024" y="51353"/>
                  <a:pt x="195795" y="52861"/>
                </a:cubicBezTo>
                <a:cubicBezTo>
                  <a:pt x="196154" y="53563"/>
                  <a:pt x="196531" y="54300"/>
                  <a:pt x="197165" y="54746"/>
                </a:cubicBezTo>
                <a:cubicBezTo>
                  <a:pt x="197486" y="54965"/>
                  <a:pt x="197889" y="55093"/>
                  <a:pt x="198275" y="55093"/>
                </a:cubicBezTo>
                <a:cubicBezTo>
                  <a:pt x="198674" y="55093"/>
                  <a:pt x="199055" y="54956"/>
                  <a:pt x="199307" y="54643"/>
                </a:cubicBezTo>
                <a:cubicBezTo>
                  <a:pt x="199821" y="54026"/>
                  <a:pt x="199564" y="53101"/>
                  <a:pt x="199393" y="52312"/>
                </a:cubicBezTo>
                <a:cubicBezTo>
                  <a:pt x="199204" y="51507"/>
                  <a:pt x="199239" y="50462"/>
                  <a:pt x="199993" y="50154"/>
                </a:cubicBezTo>
                <a:cubicBezTo>
                  <a:pt x="200122" y="50101"/>
                  <a:pt x="200254" y="50078"/>
                  <a:pt x="200386" y="50078"/>
                </a:cubicBezTo>
                <a:cubicBezTo>
                  <a:pt x="200817" y="50078"/>
                  <a:pt x="201254" y="50320"/>
                  <a:pt x="201620" y="50582"/>
                </a:cubicBezTo>
                <a:cubicBezTo>
                  <a:pt x="204088" y="52432"/>
                  <a:pt x="205270" y="55928"/>
                  <a:pt x="204585" y="58926"/>
                </a:cubicBezTo>
                <a:cubicBezTo>
                  <a:pt x="204208" y="60554"/>
                  <a:pt x="203334" y="62011"/>
                  <a:pt x="202803" y="63587"/>
                </a:cubicBezTo>
                <a:cubicBezTo>
                  <a:pt x="202374" y="64838"/>
                  <a:pt x="202169" y="66123"/>
                  <a:pt x="202117" y="67425"/>
                </a:cubicBezTo>
                <a:cubicBezTo>
                  <a:pt x="202032" y="69241"/>
                  <a:pt x="202203" y="71075"/>
                  <a:pt x="202408" y="72857"/>
                </a:cubicBezTo>
                <a:cubicBezTo>
                  <a:pt x="202717" y="75786"/>
                  <a:pt x="202546" y="78836"/>
                  <a:pt x="202974" y="81715"/>
                </a:cubicBezTo>
                <a:cubicBezTo>
                  <a:pt x="203659" y="86358"/>
                  <a:pt x="205081" y="91910"/>
                  <a:pt x="209622" y="94206"/>
                </a:cubicBezTo>
                <a:cubicBezTo>
                  <a:pt x="210122" y="94456"/>
                  <a:pt x="210699" y="94658"/>
                  <a:pt x="211246" y="94658"/>
                </a:cubicBezTo>
                <a:cubicBezTo>
                  <a:pt x="211561" y="94658"/>
                  <a:pt x="211866" y="94591"/>
                  <a:pt x="212141" y="94429"/>
                </a:cubicBezTo>
                <a:cubicBezTo>
                  <a:pt x="213443" y="93658"/>
                  <a:pt x="212963" y="91704"/>
                  <a:pt x="212449" y="90299"/>
                </a:cubicBezTo>
                <a:cubicBezTo>
                  <a:pt x="210239" y="84337"/>
                  <a:pt x="210016" y="77860"/>
                  <a:pt x="209828" y="71520"/>
                </a:cubicBezTo>
                <a:cubicBezTo>
                  <a:pt x="209639" y="65163"/>
                  <a:pt x="209434" y="58686"/>
                  <a:pt x="207275" y="52724"/>
                </a:cubicBezTo>
                <a:cubicBezTo>
                  <a:pt x="205116" y="46744"/>
                  <a:pt x="200609" y="41261"/>
                  <a:pt x="194475" y="39616"/>
                </a:cubicBezTo>
                <a:cubicBezTo>
                  <a:pt x="193621" y="39392"/>
                  <a:pt x="192727" y="39245"/>
                  <a:pt x="191845" y="39245"/>
                </a:cubicBezTo>
                <a:close/>
                <a:moveTo>
                  <a:pt x="226066" y="97655"/>
                </a:moveTo>
                <a:cubicBezTo>
                  <a:pt x="225971" y="97655"/>
                  <a:pt x="225875" y="97659"/>
                  <a:pt x="225780" y="97667"/>
                </a:cubicBezTo>
                <a:cubicBezTo>
                  <a:pt x="224358" y="97787"/>
                  <a:pt x="223107" y="98712"/>
                  <a:pt x="221685" y="98764"/>
                </a:cubicBezTo>
                <a:cubicBezTo>
                  <a:pt x="221633" y="98766"/>
                  <a:pt x="221581" y="98767"/>
                  <a:pt x="221530" y="98767"/>
                </a:cubicBezTo>
                <a:cubicBezTo>
                  <a:pt x="220388" y="98767"/>
                  <a:pt x="219303" y="98241"/>
                  <a:pt x="218172" y="98061"/>
                </a:cubicBezTo>
                <a:cubicBezTo>
                  <a:pt x="217824" y="98001"/>
                  <a:pt x="217516" y="97973"/>
                  <a:pt x="217247" y="97973"/>
                </a:cubicBezTo>
                <a:cubicBezTo>
                  <a:pt x="214369" y="97973"/>
                  <a:pt x="215847" y="101179"/>
                  <a:pt x="217555" y="102636"/>
                </a:cubicBezTo>
                <a:cubicBezTo>
                  <a:pt x="219434" y="104260"/>
                  <a:pt x="222066" y="105188"/>
                  <a:pt x="224574" y="105188"/>
                </a:cubicBezTo>
                <a:cubicBezTo>
                  <a:pt x="224765" y="105188"/>
                  <a:pt x="224956" y="105183"/>
                  <a:pt x="225146" y="105172"/>
                </a:cubicBezTo>
                <a:cubicBezTo>
                  <a:pt x="227853" y="105035"/>
                  <a:pt x="230749" y="103236"/>
                  <a:pt x="229566" y="100066"/>
                </a:cubicBezTo>
                <a:cubicBezTo>
                  <a:pt x="229035" y="98648"/>
                  <a:pt x="227564" y="97655"/>
                  <a:pt x="226066" y="97655"/>
                </a:cubicBezTo>
                <a:close/>
                <a:moveTo>
                  <a:pt x="174177" y="95468"/>
                </a:moveTo>
                <a:cubicBezTo>
                  <a:pt x="174231" y="95468"/>
                  <a:pt x="174287" y="95475"/>
                  <a:pt x="174342" y="95491"/>
                </a:cubicBezTo>
                <a:cubicBezTo>
                  <a:pt x="174736" y="95628"/>
                  <a:pt x="174839" y="96142"/>
                  <a:pt x="174856" y="96553"/>
                </a:cubicBezTo>
                <a:cubicBezTo>
                  <a:pt x="175096" y="101882"/>
                  <a:pt x="173074" y="107022"/>
                  <a:pt x="172526" y="112283"/>
                </a:cubicBezTo>
                <a:cubicBezTo>
                  <a:pt x="172286" y="114613"/>
                  <a:pt x="171909" y="117954"/>
                  <a:pt x="172646" y="120164"/>
                </a:cubicBezTo>
                <a:cubicBezTo>
                  <a:pt x="172835" y="120747"/>
                  <a:pt x="172869" y="121535"/>
                  <a:pt x="172338" y="121844"/>
                </a:cubicBezTo>
                <a:cubicBezTo>
                  <a:pt x="172221" y="121908"/>
                  <a:pt x="172092" y="121936"/>
                  <a:pt x="171961" y="121936"/>
                </a:cubicBezTo>
                <a:cubicBezTo>
                  <a:pt x="171707" y="121936"/>
                  <a:pt x="171444" y="121830"/>
                  <a:pt x="171241" y="121672"/>
                </a:cubicBezTo>
                <a:cubicBezTo>
                  <a:pt x="169648" y="120404"/>
                  <a:pt x="169168" y="115692"/>
                  <a:pt x="168979" y="113808"/>
                </a:cubicBezTo>
                <a:cubicBezTo>
                  <a:pt x="168928" y="113362"/>
                  <a:pt x="168859" y="112865"/>
                  <a:pt x="168482" y="112608"/>
                </a:cubicBezTo>
                <a:cubicBezTo>
                  <a:pt x="168351" y="112524"/>
                  <a:pt x="168204" y="112487"/>
                  <a:pt x="168053" y="112487"/>
                </a:cubicBezTo>
                <a:cubicBezTo>
                  <a:pt x="167714" y="112487"/>
                  <a:pt x="167360" y="112678"/>
                  <a:pt x="167146" y="112951"/>
                </a:cubicBezTo>
                <a:cubicBezTo>
                  <a:pt x="166746" y="113445"/>
                  <a:pt x="166548" y="114334"/>
                  <a:pt x="166087" y="114334"/>
                </a:cubicBezTo>
                <a:cubicBezTo>
                  <a:pt x="165876" y="114334"/>
                  <a:pt x="165610" y="114148"/>
                  <a:pt x="165244" y="113653"/>
                </a:cubicBezTo>
                <a:cubicBezTo>
                  <a:pt x="164661" y="112848"/>
                  <a:pt x="164593" y="111700"/>
                  <a:pt x="164799" y="110483"/>
                </a:cubicBezTo>
                <a:cubicBezTo>
                  <a:pt x="165175" y="108342"/>
                  <a:pt x="166461" y="105977"/>
                  <a:pt x="167369" y="104778"/>
                </a:cubicBezTo>
                <a:cubicBezTo>
                  <a:pt x="168739" y="103013"/>
                  <a:pt x="170333" y="102208"/>
                  <a:pt x="171241" y="99963"/>
                </a:cubicBezTo>
                <a:cubicBezTo>
                  <a:pt x="171824" y="98541"/>
                  <a:pt x="172320" y="97033"/>
                  <a:pt x="173383" y="95902"/>
                </a:cubicBezTo>
                <a:cubicBezTo>
                  <a:pt x="173600" y="95685"/>
                  <a:pt x="173878" y="95468"/>
                  <a:pt x="174177" y="95468"/>
                </a:cubicBezTo>
                <a:close/>
                <a:moveTo>
                  <a:pt x="130119" y="120018"/>
                </a:moveTo>
                <a:cubicBezTo>
                  <a:pt x="129263" y="120018"/>
                  <a:pt x="128338" y="120505"/>
                  <a:pt x="128148" y="121330"/>
                </a:cubicBezTo>
                <a:cubicBezTo>
                  <a:pt x="127977" y="122135"/>
                  <a:pt x="128474" y="122923"/>
                  <a:pt x="129090" y="123471"/>
                </a:cubicBezTo>
                <a:cubicBezTo>
                  <a:pt x="130307" y="124585"/>
                  <a:pt x="131952" y="125099"/>
                  <a:pt x="133528" y="125579"/>
                </a:cubicBezTo>
                <a:cubicBezTo>
                  <a:pt x="133766" y="125658"/>
                  <a:pt x="134021" y="125726"/>
                  <a:pt x="134264" y="125726"/>
                </a:cubicBezTo>
                <a:cubicBezTo>
                  <a:pt x="134440" y="125726"/>
                  <a:pt x="134610" y="125690"/>
                  <a:pt x="134762" y="125596"/>
                </a:cubicBezTo>
                <a:cubicBezTo>
                  <a:pt x="135088" y="125373"/>
                  <a:pt x="135173" y="124928"/>
                  <a:pt x="135156" y="124534"/>
                </a:cubicBezTo>
                <a:cubicBezTo>
                  <a:pt x="135070" y="122495"/>
                  <a:pt x="132243" y="120199"/>
                  <a:pt x="130324" y="120027"/>
                </a:cubicBezTo>
                <a:cubicBezTo>
                  <a:pt x="130257" y="120021"/>
                  <a:pt x="130188" y="120018"/>
                  <a:pt x="130119" y="120018"/>
                </a:cubicBezTo>
                <a:close/>
                <a:moveTo>
                  <a:pt x="210840" y="136685"/>
                </a:moveTo>
                <a:cubicBezTo>
                  <a:pt x="211675" y="136685"/>
                  <a:pt x="212561" y="136915"/>
                  <a:pt x="213083" y="137247"/>
                </a:cubicBezTo>
                <a:cubicBezTo>
                  <a:pt x="214334" y="138035"/>
                  <a:pt x="215328" y="139218"/>
                  <a:pt x="215876" y="140588"/>
                </a:cubicBezTo>
                <a:cubicBezTo>
                  <a:pt x="216047" y="141017"/>
                  <a:pt x="216167" y="141565"/>
                  <a:pt x="215859" y="141908"/>
                </a:cubicBezTo>
                <a:cubicBezTo>
                  <a:pt x="215678" y="142121"/>
                  <a:pt x="215398" y="142188"/>
                  <a:pt x="215105" y="142188"/>
                </a:cubicBezTo>
                <a:cubicBezTo>
                  <a:pt x="214926" y="142188"/>
                  <a:pt x="214743" y="142163"/>
                  <a:pt x="214574" y="142131"/>
                </a:cubicBezTo>
                <a:cubicBezTo>
                  <a:pt x="212998" y="141805"/>
                  <a:pt x="209399" y="140537"/>
                  <a:pt x="208868" y="138755"/>
                </a:cubicBezTo>
                <a:cubicBezTo>
                  <a:pt x="208412" y="137222"/>
                  <a:pt x="209565" y="136685"/>
                  <a:pt x="210840" y="136685"/>
                </a:cubicBezTo>
                <a:close/>
                <a:moveTo>
                  <a:pt x="70904" y="145048"/>
                </a:moveTo>
                <a:cubicBezTo>
                  <a:pt x="70526" y="145048"/>
                  <a:pt x="70145" y="145110"/>
                  <a:pt x="69771" y="145180"/>
                </a:cubicBezTo>
                <a:lnTo>
                  <a:pt x="59611" y="146808"/>
                </a:lnTo>
                <a:cubicBezTo>
                  <a:pt x="58171" y="147048"/>
                  <a:pt x="55841" y="147785"/>
                  <a:pt x="56372" y="149772"/>
                </a:cubicBezTo>
                <a:cubicBezTo>
                  <a:pt x="56749" y="151143"/>
                  <a:pt x="58428" y="151246"/>
                  <a:pt x="59611" y="151383"/>
                </a:cubicBezTo>
                <a:cubicBezTo>
                  <a:pt x="60218" y="151445"/>
                  <a:pt x="60828" y="151475"/>
                  <a:pt x="61437" y="151475"/>
                </a:cubicBezTo>
                <a:cubicBezTo>
                  <a:pt x="64905" y="151475"/>
                  <a:pt x="68365" y="150490"/>
                  <a:pt x="71279" y="148624"/>
                </a:cubicBezTo>
                <a:cubicBezTo>
                  <a:pt x="72187" y="148042"/>
                  <a:pt x="73147" y="147048"/>
                  <a:pt x="72753" y="146037"/>
                </a:cubicBezTo>
                <a:cubicBezTo>
                  <a:pt x="72547" y="145523"/>
                  <a:pt x="71999" y="145198"/>
                  <a:pt x="71433" y="145095"/>
                </a:cubicBezTo>
                <a:cubicBezTo>
                  <a:pt x="71258" y="145062"/>
                  <a:pt x="71082" y="145048"/>
                  <a:pt x="70904" y="145048"/>
                </a:cubicBezTo>
                <a:close/>
                <a:moveTo>
                  <a:pt x="12493" y="120351"/>
                </a:moveTo>
                <a:cubicBezTo>
                  <a:pt x="12291" y="120351"/>
                  <a:pt x="12090" y="120363"/>
                  <a:pt x="11891" y="120387"/>
                </a:cubicBezTo>
                <a:cubicBezTo>
                  <a:pt x="7522" y="120935"/>
                  <a:pt x="6682" y="127841"/>
                  <a:pt x="6922" y="131199"/>
                </a:cubicBezTo>
                <a:cubicBezTo>
                  <a:pt x="6991" y="132124"/>
                  <a:pt x="7162" y="133067"/>
                  <a:pt x="7676" y="133820"/>
                </a:cubicBezTo>
                <a:cubicBezTo>
                  <a:pt x="8670" y="135225"/>
                  <a:pt x="10555" y="135568"/>
                  <a:pt x="12217" y="136048"/>
                </a:cubicBezTo>
                <a:cubicBezTo>
                  <a:pt x="15284" y="136939"/>
                  <a:pt x="18111" y="138704"/>
                  <a:pt x="20236" y="141085"/>
                </a:cubicBezTo>
                <a:cubicBezTo>
                  <a:pt x="22532" y="143638"/>
                  <a:pt x="24005" y="146808"/>
                  <a:pt x="25890" y="149687"/>
                </a:cubicBezTo>
                <a:cubicBezTo>
                  <a:pt x="29035" y="154461"/>
                  <a:pt x="33741" y="158185"/>
                  <a:pt x="39353" y="158185"/>
                </a:cubicBezTo>
                <a:cubicBezTo>
                  <a:pt x="40468" y="158185"/>
                  <a:pt x="41620" y="158038"/>
                  <a:pt x="42802" y="157723"/>
                </a:cubicBezTo>
                <a:cubicBezTo>
                  <a:pt x="43624" y="157517"/>
                  <a:pt x="44532" y="157072"/>
                  <a:pt x="44652" y="156249"/>
                </a:cubicBezTo>
                <a:cubicBezTo>
                  <a:pt x="44738" y="155650"/>
                  <a:pt x="44378" y="155101"/>
                  <a:pt x="44310" y="154519"/>
                </a:cubicBezTo>
                <a:cubicBezTo>
                  <a:pt x="44155" y="153388"/>
                  <a:pt x="45081" y="152377"/>
                  <a:pt x="46074" y="151863"/>
                </a:cubicBezTo>
                <a:cubicBezTo>
                  <a:pt x="47085" y="151332"/>
                  <a:pt x="48233" y="151092"/>
                  <a:pt x="49193" y="150492"/>
                </a:cubicBezTo>
                <a:cubicBezTo>
                  <a:pt x="50152" y="149892"/>
                  <a:pt x="50923" y="148727"/>
                  <a:pt x="50546" y="147648"/>
                </a:cubicBezTo>
                <a:cubicBezTo>
                  <a:pt x="50032" y="146226"/>
                  <a:pt x="48113" y="146140"/>
                  <a:pt x="46606" y="146037"/>
                </a:cubicBezTo>
                <a:cubicBezTo>
                  <a:pt x="43504" y="145814"/>
                  <a:pt x="40506" y="144409"/>
                  <a:pt x="38347" y="142165"/>
                </a:cubicBezTo>
                <a:cubicBezTo>
                  <a:pt x="37632" y="141408"/>
                  <a:pt x="36711" y="140491"/>
                  <a:pt x="35772" y="140491"/>
                </a:cubicBezTo>
                <a:cubicBezTo>
                  <a:pt x="35562" y="140491"/>
                  <a:pt x="35352" y="140537"/>
                  <a:pt x="35143" y="140640"/>
                </a:cubicBezTo>
                <a:cubicBezTo>
                  <a:pt x="34440" y="140983"/>
                  <a:pt x="34166" y="141925"/>
                  <a:pt x="34337" y="142696"/>
                </a:cubicBezTo>
                <a:cubicBezTo>
                  <a:pt x="34509" y="143467"/>
                  <a:pt x="35006" y="144135"/>
                  <a:pt x="35485" y="144752"/>
                </a:cubicBezTo>
                <a:cubicBezTo>
                  <a:pt x="36393" y="145934"/>
                  <a:pt x="37302" y="147100"/>
                  <a:pt x="38210" y="148265"/>
                </a:cubicBezTo>
                <a:cubicBezTo>
                  <a:pt x="38741" y="148967"/>
                  <a:pt x="39957" y="150081"/>
                  <a:pt x="38398" y="150321"/>
                </a:cubicBezTo>
                <a:cubicBezTo>
                  <a:pt x="38176" y="150355"/>
                  <a:pt x="37958" y="150372"/>
                  <a:pt x="37742" y="150372"/>
                </a:cubicBezTo>
                <a:cubicBezTo>
                  <a:pt x="33674" y="150372"/>
                  <a:pt x="30849" y="144446"/>
                  <a:pt x="29694" y="141257"/>
                </a:cubicBezTo>
                <a:cubicBezTo>
                  <a:pt x="28769" y="138738"/>
                  <a:pt x="28135" y="136099"/>
                  <a:pt x="27072" y="133632"/>
                </a:cubicBezTo>
                <a:cubicBezTo>
                  <a:pt x="26044" y="131199"/>
                  <a:pt x="24588" y="128937"/>
                  <a:pt x="22823" y="126967"/>
                </a:cubicBezTo>
                <a:cubicBezTo>
                  <a:pt x="20579" y="124446"/>
                  <a:pt x="16266" y="120351"/>
                  <a:pt x="12493" y="120351"/>
                </a:cubicBezTo>
                <a:close/>
                <a:moveTo>
                  <a:pt x="107624" y="145462"/>
                </a:moveTo>
                <a:cubicBezTo>
                  <a:pt x="106768" y="145462"/>
                  <a:pt x="106234" y="145893"/>
                  <a:pt x="106679" y="147219"/>
                </a:cubicBezTo>
                <a:cubicBezTo>
                  <a:pt x="106936" y="147973"/>
                  <a:pt x="107553" y="148539"/>
                  <a:pt x="108101" y="149121"/>
                </a:cubicBezTo>
                <a:cubicBezTo>
                  <a:pt x="109146" y="150252"/>
                  <a:pt x="109968" y="151606"/>
                  <a:pt x="110500" y="153045"/>
                </a:cubicBezTo>
                <a:cubicBezTo>
                  <a:pt x="111134" y="154776"/>
                  <a:pt x="111356" y="156643"/>
                  <a:pt x="112110" y="158305"/>
                </a:cubicBezTo>
                <a:cubicBezTo>
                  <a:pt x="112679" y="159590"/>
                  <a:pt x="114578" y="161719"/>
                  <a:pt x="116103" y="161719"/>
                </a:cubicBezTo>
                <a:cubicBezTo>
                  <a:pt x="116369" y="161719"/>
                  <a:pt x="116623" y="161654"/>
                  <a:pt x="116857" y="161509"/>
                </a:cubicBezTo>
                <a:cubicBezTo>
                  <a:pt x="117114" y="161355"/>
                  <a:pt x="117336" y="161115"/>
                  <a:pt x="117525" y="160756"/>
                </a:cubicBezTo>
                <a:cubicBezTo>
                  <a:pt x="118810" y="158408"/>
                  <a:pt x="117148" y="153799"/>
                  <a:pt x="115966" y="151726"/>
                </a:cubicBezTo>
                <a:cubicBezTo>
                  <a:pt x="114869" y="149790"/>
                  <a:pt x="113207" y="147973"/>
                  <a:pt x="111339" y="146757"/>
                </a:cubicBezTo>
                <a:cubicBezTo>
                  <a:pt x="110724" y="146344"/>
                  <a:pt x="108846" y="145462"/>
                  <a:pt x="107624" y="145462"/>
                </a:cubicBezTo>
                <a:close/>
                <a:moveTo>
                  <a:pt x="18259" y="22189"/>
                </a:moveTo>
                <a:cubicBezTo>
                  <a:pt x="12122" y="22189"/>
                  <a:pt x="5996" y="23792"/>
                  <a:pt x="754" y="27142"/>
                </a:cubicBezTo>
                <a:cubicBezTo>
                  <a:pt x="1508" y="32642"/>
                  <a:pt x="720" y="37543"/>
                  <a:pt x="0" y="43060"/>
                </a:cubicBezTo>
                <a:cubicBezTo>
                  <a:pt x="9955" y="41227"/>
                  <a:pt x="19653" y="40267"/>
                  <a:pt x="29728" y="39325"/>
                </a:cubicBezTo>
                <a:cubicBezTo>
                  <a:pt x="31744" y="39135"/>
                  <a:pt x="34037" y="38850"/>
                  <a:pt x="36296" y="38850"/>
                </a:cubicBezTo>
                <a:cubicBezTo>
                  <a:pt x="39126" y="38850"/>
                  <a:pt x="41903" y="39297"/>
                  <a:pt x="44018" y="40935"/>
                </a:cubicBezTo>
                <a:cubicBezTo>
                  <a:pt x="47531" y="43660"/>
                  <a:pt x="49793" y="48046"/>
                  <a:pt x="49724" y="52501"/>
                </a:cubicBezTo>
                <a:cubicBezTo>
                  <a:pt x="49707" y="53409"/>
                  <a:pt x="49501" y="54471"/>
                  <a:pt x="48696" y="54883"/>
                </a:cubicBezTo>
                <a:cubicBezTo>
                  <a:pt x="48474" y="54997"/>
                  <a:pt x="48258" y="55047"/>
                  <a:pt x="48045" y="55047"/>
                </a:cubicBezTo>
                <a:cubicBezTo>
                  <a:pt x="46759" y="55047"/>
                  <a:pt x="45598" y="53223"/>
                  <a:pt x="44172" y="52724"/>
                </a:cubicBezTo>
                <a:cubicBezTo>
                  <a:pt x="43922" y="52633"/>
                  <a:pt x="43672" y="52592"/>
                  <a:pt x="43427" y="52592"/>
                </a:cubicBezTo>
                <a:cubicBezTo>
                  <a:pt x="41625" y="52592"/>
                  <a:pt x="40075" y="54854"/>
                  <a:pt x="40437" y="56785"/>
                </a:cubicBezTo>
                <a:cubicBezTo>
                  <a:pt x="40831" y="58961"/>
                  <a:pt x="42682" y="60554"/>
                  <a:pt x="44464" y="61908"/>
                </a:cubicBezTo>
                <a:cubicBezTo>
                  <a:pt x="47514" y="64238"/>
                  <a:pt x="50684" y="66431"/>
                  <a:pt x="53956" y="68453"/>
                </a:cubicBezTo>
                <a:cubicBezTo>
                  <a:pt x="56321" y="69909"/>
                  <a:pt x="59696" y="71075"/>
                  <a:pt x="61410" y="73336"/>
                </a:cubicBezTo>
                <a:cubicBezTo>
                  <a:pt x="62712" y="75015"/>
                  <a:pt x="63157" y="77534"/>
                  <a:pt x="64048" y="79453"/>
                </a:cubicBezTo>
                <a:cubicBezTo>
                  <a:pt x="65436" y="82469"/>
                  <a:pt x="66995" y="85502"/>
                  <a:pt x="69326" y="87918"/>
                </a:cubicBezTo>
                <a:cubicBezTo>
                  <a:pt x="72564" y="91242"/>
                  <a:pt x="77105" y="93144"/>
                  <a:pt x="81714" y="93640"/>
                </a:cubicBezTo>
                <a:cubicBezTo>
                  <a:pt x="82858" y="93765"/>
                  <a:pt x="83996" y="93824"/>
                  <a:pt x="85125" y="93824"/>
                </a:cubicBezTo>
                <a:cubicBezTo>
                  <a:pt x="96781" y="93824"/>
                  <a:pt x="107567" y="87454"/>
                  <a:pt x="115846" y="79659"/>
                </a:cubicBezTo>
                <a:cubicBezTo>
                  <a:pt x="121586" y="74244"/>
                  <a:pt x="126880" y="68247"/>
                  <a:pt x="133443" y="63844"/>
                </a:cubicBezTo>
                <a:cubicBezTo>
                  <a:pt x="138474" y="60445"/>
                  <a:pt x="144498" y="58050"/>
                  <a:pt x="150480" y="58050"/>
                </a:cubicBezTo>
                <a:cubicBezTo>
                  <a:pt x="152279" y="58050"/>
                  <a:pt x="154074" y="58266"/>
                  <a:pt x="155837" y="58738"/>
                </a:cubicBezTo>
                <a:cubicBezTo>
                  <a:pt x="159812" y="59800"/>
                  <a:pt x="164079" y="63535"/>
                  <a:pt x="166872" y="66500"/>
                </a:cubicBezTo>
                <a:cubicBezTo>
                  <a:pt x="170282" y="70132"/>
                  <a:pt x="172646" y="74758"/>
                  <a:pt x="173451" y="79693"/>
                </a:cubicBezTo>
                <a:cubicBezTo>
                  <a:pt x="174291" y="84936"/>
                  <a:pt x="173349" y="90402"/>
                  <a:pt x="170950" y="95131"/>
                </a:cubicBezTo>
                <a:cubicBezTo>
                  <a:pt x="168482" y="99980"/>
                  <a:pt x="163651" y="103938"/>
                  <a:pt x="162503" y="109455"/>
                </a:cubicBezTo>
                <a:cubicBezTo>
                  <a:pt x="161389" y="114767"/>
                  <a:pt x="164901" y="121981"/>
                  <a:pt x="167249" y="126658"/>
                </a:cubicBezTo>
                <a:cubicBezTo>
                  <a:pt x="171926" y="136048"/>
                  <a:pt x="177941" y="145814"/>
                  <a:pt x="187159" y="151349"/>
                </a:cubicBezTo>
                <a:cubicBezTo>
                  <a:pt x="190500" y="153336"/>
                  <a:pt x="194150" y="154844"/>
                  <a:pt x="197954" y="155701"/>
                </a:cubicBezTo>
                <a:cubicBezTo>
                  <a:pt x="198882" y="155915"/>
                  <a:pt x="199783" y="155997"/>
                  <a:pt x="200670" y="155997"/>
                </a:cubicBezTo>
                <a:cubicBezTo>
                  <a:pt x="203554" y="155997"/>
                  <a:pt x="206281" y="155131"/>
                  <a:pt x="209248" y="155131"/>
                </a:cubicBezTo>
                <a:cubicBezTo>
                  <a:pt x="209597" y="155131"/>
                  <a:pt x="209950" y="155143"/>
                  <a:pt x="210307" y="155170"/>
                </a:cubicBezTo>
                <a:cubicBezTo>
                  <a:pt x="213049" y="155393"/>
                  <a:pt x="215585" y="156712"/>
                  <a:pt x="218018" y="157997"/>
                </a:cubicBezTo>
                <a:cubicBezTo>
                  <a:pt x="222119" y="160180"/>
                  <a:pt x="225383" y="162576"/>
                  <a:pt x="229824" y="162576"/>
                </a:cubicBezTo>
                <a:cubicBezTo>
                  <a:pt x="230263" y="162576"/>
                  <a:pt x="230713" y="162553"/>
                  <a:pt x="231177" y="162503"/>
                </a:cubicBezTo>
                <a:cubicBezTo>
                  <a:pt x="235820" y="162006"/>
                  <a:pt x="240173" y="161424"/>
                  <a:pt x="244542" y="159693"/>
                </a:cubicBezTo>
                <a:cubicBezTo>
                  <a:pt x="253041" y="156335"/>
                  <a:pt x="260477" y="150149"/>
                  <a:pt x="265035" y="142216"/>
                </a:cubicBezTo>
                <a:cubicBezTo>
                  <a:pt x="269181" y="135037"/>
                  <a:pt x="271049" y="126812"/>
                  <a:pt x="273311" y="118845"/>
                </a:cubicBezTo>
                <a:cubicBezTo>
                  <a:pt x="275589" y="110878"/>
                  <a:pt x="278485" y="102790"/>
                  <a:pt x="284174" y="96759"/>
                </a:cubicBezTo>
                <a:cubicBezTo>
                  <a:pt x="288386" y="92319"/>
                  <a:pt x="294484" y="89289"/>
                  <a:pt x="300462" y="89289"/>
                </a:cubicBezTo>
                <a:cubicBezTo>
                  <a:pt x="302583" y="89289"/>
                  <a:pt x="304688" y="89671"/>
                  <a:pt x="306688" y="90505"/>
                </a:cubicBezTo>
                <a:cubicBezTo>
                  <a:pt x="305917" y="90179"/>
                  <a:pt x="306620" y="84594"/>
                  <a:pt x="306089" y="83668"/>
                </a:cubicBezTo>
                <a:cubicBezTo>
                  <a:pt x="305530" y="82670"/>
                  <a:pt x="304622" y="82438"/>
                  <a:pt x="303613" y="82438"/>
                </a:cubicBezTo>
                <a:cubicBezTo>
                  <a:pt x="303012" y="82438"/>
                  <a:pt x="302374" y="82520"/>
                  <a:pt x="301754" y="82572"/>
                </a:cubicBezTo>
                <a:cubicBezTo>
                  <a:pt x="297504" y="82897"/>
                  <a:pt x="293443" y="84354"/>
                  <a:pt x="289742" y="86444"/>
                </a:cubicBezTo>
                <a:cubicBezTo>
                  <a:pt x="282118" y="90762"/>
                  <a:pt x="276035" y="97581"/>
                  <a:pt x="271015" y="104641"/>
                </a:cubicBezTo>
                <a:cubicBezTo>
                  <a:pt x="262704" y="116361"/>
                  <a:pt x="255165" y="129811"/>
                  <a:pt x="242160" y="135894"/>
                </a:cubicBezTo>
                <a:cubicBezTo>
                  <a:pt x="237639" y="138007"/>
                  <a:pt x="232962" y="139243"/>
                  <a:pt x="228369" y="139243"/>
                </a:cubicBezTo>
                <a:cubicBezTo>
                  <a:pt x="223354" y="139243"/>
                  <a:pt x="218439" y="137768"/>
                  <a:pt x="213940" y="134352"/>
                </a:cubicBezTo>
                <a:cubicBezTo>
                  <a:pt x="210890" y="132038"/>
                  <a:pt x="208234" y="129211"/>
                  <a:pt x="205081" y="127035"/>
                </a:cubicBezTo>
                <a:cubicBezTo>
                  <a:pt x="204605" y="126714"/>
                  <a:pt x="204004" y="126400"/>
                  <a:pt x="203458" y="126400"/>
                </a:cubicBezTo>
                <a:cubicBezTo>
                  <a:pt x="203218" y="126400"/>
                  <a:pt x="202989" y="126461"/>
                  <a:pt x="202785" y="126607"/>
                </a:cubicBezTo>
                <a:cubicBezTo>
                  <a:pt x="202083" y="127104"/>
                  <a:pt x="202237" y="128166"/>
                  <a:pt x="202443" y="128989"/>
                </a:cubicBezTo>
                <a:cubicBezTo>
                  <a:pt x="203025" y="131199"/>
                  <a:pt x="204550" y="134232"/>
                  <a:pt x="201535" y="135088"/>
                </a:cubicBezTo>
                <a:cubicBezTo>
                  <a:pt x="201211" y="135180"/>
                  <a:pt x="200885" y="135222"/>
                  <a:pt x="200561" y="135222"/>
                </a:cubicBezTo>
                <a:cubicBezTo>
                  <a:pt x="198154" y="135222"/>
                  <a:pt x="195783" y="132914"/>
                  <a:pt x="194304" y="131404"/>
                </a:cubicBezTo>
                <a:cubicBezTo>
                  <a:pt x="190534" y="127584"/>
                  <a:pt x="186919" y="123351"/>
                  <a:pt x="185377" y="118211"/>
                </a:cubicBezTo>
                <a:cubicBezTo>
                  <a:pt x="184931" y="116738"/>
                  <a:pt x="184674" y="115144"/>
                  <a:pt x="185188" y="113705"/>
                </a:cubicBezTo>
                <a:cubicBezTo>
                  <a:pt x="185652" y="112391"/>
                  <a:pt x="186910" y="111300"/>
                  <a:pt x="188246" y="111300"/>
                </a:cubicBezTo>
                <a:cubicBezTo>
                  <a:pt x="188392" y="111300"/>
                  <a:pt x="188538" y="111313"/>
                  <a:pt x="188684" y="111340"/>
                </a:cubicBezTo>
                <a:cubicBezTo>
                  <a:pt x="189215" y="111443"/>
                  <a:pt x="189712" y="111717"/>
                  <a:pt x="190243" y="111786"/>
                </a:cubicBezTo>
                <a:cubicBezTo>
                  <a:pt x="190349" y="111800"/>
                  <a:pt x="190454" y="111807"/>
                  <a:pt x="190556" y="111807"/>
                </a:cubicBezTo>
                <a:cubicBezTo>
                  <a:pt x="192493" y="111807"/>
                  <a:pt x="193649" y="109262"/>
                  <a:pt x="193567" y="107211"/>
                </a:cubicBezTo>
                <a:cubicBezTo>
                  <a:pt x="193207" y="97667"/>
                  <a:pt x="197200" y="88414"/>
                  <a:pt x="196891" y="78768"/>
                </a:cubicBezTo>
                <a:cubicBezTo>
                  <a:pt x="196480" y="66226"/>
                  <a:pt x="187587" y="55911"/>
                  <a:pt x="176518" y="50942"/>
                </a:cubicBezTo>
                <a:cubicBezTo>
                  <a:pt x="170810" y="48373"/>
                  <a:pt x="163349" y="47793"/>
                  <a:pt x="156874" y="47793"/>
                </a:cubicBezTo>
                <a:cubicBezTo>
                  <a:pt x="155964" y="47793"/>
                  <a:pt x="155073" y="47804"/>
                  <a:pt x="154209" y="47823"/>
                </a:cubicBezTo>
                <a:cubicBezTo>
                  <a:pt x="146825" y="47995"/>
                  <a:pt x="139457" y="49314"/>
                  <a:pt x="132500" y="51781"/>
                </a:cubicBezTo>
                <a:cubicBezTo>
                  <a:pt x="129570" y="52809"/>
                  <a:pt x="126315" y="54557"/>
                  <a:pt x="125921" y="57624"/>
                </a:cubicBezTo>
                <a:cubicBezTo>
                  <a:pt x="125818" y="58567"/>
                  <a:pt x="125989" y="59526"/>
                  <a:pt x="125835" y="60468"/>
                </a:cubicBezTo>
                <a:cubicBezTo>
                  <a:pt x="125561" y="62062"/>
                  <a:pt x="124310" y="63347"/>
                  <a:pt x="122871" y="64084"/>
                </a:cubicBezTo>
                <a:cubicBezTo>
                  <a:pt x="119012" y="66040"/>
                  <a:pt x="114165" y="66985"/>
                  <a:pt x="109333" y="66985"/>
                </a:cubicBezTo>
                <a:cubicBezTo>
                  <a:pt x="104724" y="66985"/>
                  <a:pt x="100129" y="66125"/>
                  <a:pt x="96415" y="64461"/>
                </a:cubicBezTo>
                <a:cubicBezTo>
                  <a:pt x="89476" y="61342"/>
                  <a:pt x="83770" y="55054"/>
                  <a:pt x="76214" y="54317"/>
                </a:cubicBezTo>
                <a:cubicBezTo>
                  <a:pt x="75676" y="54265"/>
                  <a:pt x="75137" y="54243"/>
                  <a:pt x="74596" y="54243"/>
                </a:cubicBezTo>
                <a:cubicBezTo>
                  <a:pt x="71170" y="54243"/>
                  <a:pt x="67692" y="55142"/>
                  <a:pt x="64318" y="55142"/>
                </a:cubicBezTo>
                <a:cubicBezTo>
                  <a:pt x="62945" y="55142"/>
                  <a:pt x="61590" y="54993"/>
                  <a:pt x="60262" y="54574"/>
                </a:cubicBezTo>
                <a:cubicBezTo>
                  <a:pt x="53048" y="52295"/>
                  <a:pt x="50546" y="43643"/>
                  <a:pt x="46571" y="37200"/>
                </a:cubicBezTo>
                <a:cubicBezTo>
                  <a:pt x="40602" y="27484"/>
                  <a:pt x="29414" y="22189"/>
                  <a:pt x="18259" y="22189"/>
                </a:cubicBezTo>
                <a:close/>
                <a:moveTo>
                  <a:pt x="121624" y="151807"/>
                </a:moveTo>
                <a:cubicBezTo>
                  <a:pt x="121377" y="151807"/>
                  <a:pt x="121134" y="151866"/>
                  <a:pt x="120917" y="152000"/>
                </a:cubicBezTo>
                <a:cubicBezTo>
                  <a:pt x="118210" y="153611"/>
                  <a:pt x="122048" y="161852"/>
                  <a:pt x="123196" y="163548"/>
                </a:cubicBezTo>
                <a:cubicBezTo>
                  <a:pt x="124790" y="165913"/>
                  <a:pt x="127394" y="167746"/>
                  <a:pt x="130256" y="167781"/>
                </a:cubicBezTo>
                <a:cubicBezTo>
                  <a:pt x="130287" y="167781"/>
                  <a:pt x="130319" y="167782"/>
                  <a:pt x="130352" y="167782"/>
                </a:cubicBezTo>
                <a:cubicBezTo>
                  <a:pt x="131048" y="167782"/>
                  <a:pt x="131831" y="167599"/>
                  <a:pt x="132192" y="167010"/>
                </a:cubicBezTo>
                <a:cubicBezTo>
                  <a:pt x="132483" y="166496"/>
                  <a:pt x="132380" y="165827"/>
                  <a:pt x="132089" y="165313"/>
                </a:cubicBezTo>
                <a:cubicBezTo>
                  <a:pt x="131798" y="164799"/>
                  <a:pt x="131335" y="164405"/>
                  <a:pt x="130890" y="164011"/>
                </a:cubicBezTo>
                <a:cubicBezTo>
                  <a:pt x="127977" y="161390"/>
                  <a:pt x="125664" y="158100"/>
                  <a:pt x="124173" y="154484"/>
                </a:cubicBezTo>
                <a:cubicBezTo>
                  <a:pt x="123864" y="153765"/>
                  <a:pt x="123590" y="152994"/>
                  <a:pt x="123042" y="152445"/>
                </a:cubicBezTo>
                <a:cubicBezTo>
                  <a:pt x="122672" y="152064"/>
                  <a:pt x="122138" y="151807"/>
                  <a:pt x="121624" y="151807"/>
                </a:cubicBezTo>
                <a:close/>
                <a:moveTo>
                  <a:pt x="12537" y="55280"/>
                </a:moveTo>
                <a:cubicBezTo>
                  <a:pt x="11158" y="55280"/>
                  <a:pt x="9778" y="55396"/>
                  <a:pt x="8413" y="55637"/>
                </a:cubicBezTo>
                <a:cubicBezTo>
                  <a:pt x="8584" y="62268"/>
                  <a:pt x="7762" y="68641"/>
                  <a:pt x="7248" y="75255"/>
                </a:cubicBezTo>
                <a:cubicBezTo>
                  <a:pt x="7059" y="77706"/>
                  <a:pt x="11429" y="77757"/>
                  <a:pt x="12782" y="77997"/>
                </a:cubicBezTo>
                <a:cubicBezTo>
                  <a:pt x="15507" y="78477"/>
                  <a:pt x="18334" y="80121"/>
                  <a:pt x="20064" y="82298"/>
                </a:cubicBezTo>
                <a:cubicBezTo>
                  <a:pt x="21298" y="83857"/>
                  <a:pt x="22069" y="85793"/>
                  <a:pt x="23457" y="87232"/>
                </a:cubicBezTo>
                <a:cubicBezTo>
                  <a:pt x="23964" y="87764"/>
                  <a:pt x="25753" y="88577"/>
                  <a:pt x="27033" y="88577"/>
                </a:cubicBezTo>
                <a:cubicBezTo>
                  <a:pt x="27484" y="88577"/>
                  <a:pt x="27872" y="88476"/>
                  <a:pt x="28118" y="88226"/>
                </a:cubicBezTo>
                <a:cubicBezTo>
                  <a:pt x="29018" y="87343"/>
                  <a:pt x="26584" y="83530"/>
                  <a:pt x="29562" y="83530"/>
                </a:cubicBezTo>
                <a:cubicBezTo>
                  <a:pt x="29589" y="83530"/>
                  <a:pt x="29615" y="83531"/>
                  <a:pt x="29643" y="83531"/>
                </a:cubicBezTo>
                <a:cubicBezTo>
                  <a:pt x="30328" y="83531"/>
                  <a:pt x="30876" y="84028"/>
                  <a:pt x="31373" y="84474"/>
                </a:cubicBezTo>
                <a:cubicBezTo>
                  <a:pt x="34800" y="87626"/>
                  <a:pt x="37799" y="89648"/>
                  <a:pt x="38141" y="94566"/>
                </a:cubicBezTo>
                <a:cubicBezTo>
                  <a:pt x="38244" y="96005"/>
                  <a:pt x="38655" y="97633"/>
                  <a:pt x="38432" y="99038"/>
                </a:cubicBezTo>
                <a:cubicBezTo>
                  <a:pt x="38261" y="100032"/>
                  <a:pt x="37644" y="101008"/>
                  <a:pt x="36668" y="101299"/>
                </a:cubicBezTo>
                <a:cubicBezTo>
                  <a:pt x="35965" y="101522"/>
                  <a:pt x="35194" y="101334"/>
                  <a:pt x="34474" y="101522"/>
                </a:cubicBezTo>
                <a:cubicBezTo>
                  <a:pt x="31630" y="102259"/>
                  <a:pt x="35245" y="112128"/>
                  <a:pt x="36188" y="113859"/>
                </a:cubicBezTo>
                <a:cubicBezTo>
                  <a:pt x="39049" y="119102"/>
                  <a:pt x="44155" y="124911"/>
                  <a:pt x="49347" y="127892"/>
                </a:cubicBezTo>
                <a:cubicBezTo>
                  <a:pt x="54197" y="130702"/>
                  <a:pt x="59789" y="131954"/>
                  <a:pt x="65414" y="131954"/>
                </a:cubicBezTo>
                <a:cubicBezTo>
                  <a:pt x="68294" y="131954"/>
                  <a:pt x="71184" y="131625"/>
                  <a:pt x="73986" y="131010"/>
                </a:cubicBezTo>
                <a:cubicBezTo>
                  <a:pt x="82262" y="129194"/>
                  <a:pt x="89870" y="125065"/>
                  <a:pt x="96792" y="120164"/>
                </a:cubicBezTo>
                <a:cubicBezTo>
                  <a:pt x="101744" y="116669"/>
                  <a:pt x="106405" y="112762"/>
                  <a:pt x="111682" y="109798"/>
                </a:cubicBezTo>
                <a:cubicBezTo>
                  <a:pt x="116187" y="107276"/>
                  <a:pt x="121249" y="105461"/>
                  <a:pt x="126364" y="105461"/>
                </a:cubicBezTo>
                <a:cubicBezTo>
                  <a:pt x="127261" y="105461"/>
                  <a:pt x="128159" y="105517"/>
                  <a:pt x="129056" y="105634"/>
                </a:cubicBezTo>
                <a:cubicBezTo>
                  <a:pt x="135396" y="106491"/>
                  <a:pt x="139303" y="110364"/>
                  <a:pt x="142233" y="115795"/>
                </a:cubicBezTo>
                <a:cubicBezTo>
                  <a:pt x="143449" y="118057"/>
                  <a:pt x="144700" y="120490"/>
                  <a:pt x="144374" y="123043"/>
                </a:cubicBezTo>
                <a:cubicBezTo>
                  <a:pt x="144186" y="124671"/>
                  <a:pt x="143055" y="126504"/>
                  <a:pt x="141564" y="127275"/>
                </a:cubicBezTo>
                <a:cubicBezTo>
                  <a:pt x="140622" y="127755"/>
                  <a:pt x="137246" y="127395"/>
                  <a:pt x="136801" y="128063"/>
                </a:cubicBezTo>
                <a:cubicBezTo>
                  <a:pt x="133717" y="132707"/>
                  <a:pt x="136047" y="139920"/>
                  <a:pt x="137863" y="144615"/>
                </a:cubicBezTo>
                <a:cubicBezTo>
                  <a:pt x="139988" y="150115"/>
                  <a:pt x="143243" y="155170"/>
                  <a:pt x="147219" y="159522"/>
                </a:cubicBezTo>
                <a:cubicBezTo>
                  <a:pt x="155340" y="168363"/>
                  <a:pt x="165689" y="173572"/>
                  <a:pt x="176313" y="178712"/>
                </a:cubicBezTo>
                <a:cubicBezTo>
                  <a:pt x="181676" y="181317"/>
                  <a:pt x="187142" y="183304"/>
                  <a:pt x="193070" y="184075"/>
                </a:cubicBezTo>
                <a:cubicBezTo>
                  <a:pt x="194979" y="184332"/>
                  <a:pt x="196903" y="184465"/>
                  <a:pt x="198826" y="184465"/>
                </a:cubicBezTo>
                <a:cubicBezTo>
                  <a:pt x="199855" y="184465"/>
                  <a:pt x="200885" y="184427"/>
                  <a:pt x="201912" y="184350"/>
                </a:cubicBezTo>
                <a:cubicBezTo>
                  <a:pt x="206161" y="184024"/>
                  <a:pt x="212381" y="183133"/>
                  <a:pt x="214454" y="178849"/>
                </a:cubicBezTo>
                <a:cubicBezTo>
                  <a:pt x="215808" y="176057"/>
                  <a:pt x="215242" y="172424"/>
                  <a:pt x="213100" y="170179"/>
                </a:cubicBezTo>
                <a:cubicBezTo>
                  <a:pt x="211147" y="168123"/>
                  <a:pt x="208303" y="167352"/>
                  <a:pt x="205493" y="166735"/>
                </a:cubicBezTo>
                <a:cubicBezTo>
                  <a:pt x="204893" y="166615"/>
                  <a:pt x="204310" y="166478"/>
                  <a:pt x="203728" y="166358"/>
                </a:cubicBezTo>
                <a:cubicBezTo>
                  <a:pt x="191974" y="163805"/>
                  <a:pt x="180905" y="158168"/>
                  <a:pt x="171926" y="150149"/>
                </a:cubicBezTo>
                <a:cubicBezTo>
                  <a:pt x="171095" y="149415"/>
                  <a:pt x="169943" y="148655"/>
                  <a:pt x="168944" y="148655"/>
                </a:cubicBezTo>
                <a:cubicBezTo>
                  <a:pt x="168522" y="148655"/>
                  <a:pt x="168128" y="148790"/>
                  <a:pt x="167797" y="149121"/>
                </a:cubicBezTo>
                <a:cubicBezTo>
                  <a:pt x="167352" y="149584"/>
                  <a:pt x="167232" y="150252"/>
                  <a:pt x="166906" y="150801"/>
                </a:cubicBezTo>
                <a:cubicBezTo>
                  <a:pt x="166366" y="151720"/>
                  <a:pt x="165309" y="152146"/>
                  <a:pt x="164228" y="152146"/>
                </a:cubicBezTo>
                <a:cubicBezTo>
                  <a:pt x="163696" y="152146"/>
                  <a:pt x="163159" y="152043"/>
                  <a:pt x="162674" y="151846"/>
                </a:cubicBezTo>
                <a:cubicBezTo>
                  <a:pt x="161217" y="151246"/>
                  <a:pt x="160121" y="150012"/>
                  <a:pt x="159093" y="148796"/>
                </a:cubicBezTo>
                <a:cubicBezTo>
                  <a:pt x="156214" y="145437"/>
                  <a:pt x="154192" y="141771"/>
                  <a:pt x="154981" y="137230"/>
                </a:cubicBezTo>
                <a:cubicBezTo>
                  <a:pt x="155118" y="136408"/>
                  <a:pt x="155477" y="135448"/>
                  <a:pt x="156300" y="135260"/>
                </a:cubicBezTo>
                <a:cubicBezTo>
                  <a:pt x="156395" y="135239"/>
                  <a:pt x="156491" y="135230"/>
                  <a:pt x="156586" y="135230"/>
                </a:cubicBezTo>
                <a:cubicBezTo>
                  <a:pt x="157062" y="135230"/>
                  <a:pt x="157539" y="135443"/>
                  <a:pt x="158025" y="135443"/>
                </a:cubicBezTo>
                <a:cubicBezTo>
                  <a:pt x="158089" y="135443"/>
                  <a:pt x="158154" y="135440"/>
                  <a:pt x="158219" y="135431"/>
                </a:cubicBezTo>
                <a:cubicBezTo>
                  <a:pt x="158836" y="135363"/>
                  <a:pt x="159350" y="134866"/>
                  <a:pt x="159590" y="134283"/>
                </a:cubicBezTo>
                <a:cubicBezTo>
                  <a:pt x="159812" y="133700"/>
                  <a:pt x="159830" y="133067"/>
                  <a:pt x="159812" y="132433"/>
                </a:cubicBezTo>
                <a:cubicBezTo>
                  <a:pt x="159573" y="124876"/>
                  <a:pt x="154809" y="119599"/>
                  <a:pt x="151142" y="113516"/>
                </a:cubicBezTo>
                <a:cubicBezTo>
                  <a:pt x="149069" y="110089"/>
                  <a:pt x="146276" y="107331"/>
                  <a:pt x="143004" y="104966"/>
                </a:cubicBezTo>
                <a:cubicBezTo>
                  <a:pt x="136921" y="100602"/>
                  <a:pt x="129496" y="98041"/>
                  <a:pt x="122005" y="98041"/>
                </a:cubicBezTo>
                <a:cubicBezTo>
                  <a:pt x="121203" y="98041"/>
                  <a:pt x="120400" y="98070"/>
                  <a:pt x="119598" y="98130"/>
                </a:cubicBezTo>
                <a:cubicBezTo>
                  <a:pt x="111082" y="98764"/>
                  <a:pt x="103132" y="102430"/>
                  <a:pt x="95473" y="106183"/>
                </a:cubicBezTo>
                <a:cubicBezTo>
                  <a:pt x="91018" y="108376"/>
                  <a:pt x="86580" y="110621"/>
                  <a:pt x="81954" y="112403"/>
                </a:cubicBezTo>
                <a:cubicBezTo>
                  <a:pt x="78955" y="113551"/>
                  <a:pt x="73901" y="114030"/>
                  <a:pt x="71896" y="116652"/>
                </a:cubicBezTo>
                <a:cubicBezTo>
                  <a:pt x="71262" y="117474"/>
                  <a:pt x="70851" y="118451"/>
                  <a:pt x="70114" y="119171"/>
                </a:cubicBezTo>
                <a:cubicBezTo>
                  <a:pt x="68709" y="120593"/>
                  <a:pt x="66516" y="120730"/>
                  <a:pt x="64511" y="120781"/>
                </a:cubicBezTo>
                <a:cubicBezTo>
                  <a:pt x="64326" y="120785"/>
                  <a:pt x="64139" y="120789"/>
                  <a:pt x="63950" y="120789"/>
                </a:cubicBezTo>
                <a:cubicBezTo>
                  <a:pt x="63317" y="120789"/>
                  <a:pt x="62672" y="120745"/>
                  <a:pt x="62078" y="120507"/>
                </a:cubicBezTo>
                <a:cubicBezTo>
                  <a:pt x="61324" y="120199"/>
                  <a:pt x="60656" y="119496"/>
                  <a:pt x="60673" y="118674"/>
                </a:cubicBezTo>
                <a:cubicBezTo>
                  <a:pt x="60690" y="118040"/>
                  <a:pt x="61084" y="117474"/>
                  <a:pt x="61136" y="116857"/>
                </a:cubicBezTo>
                <a:cubicBezTo>
                  <a:pt x="61187" y="115915"/>
                  <a:pt x="60433" y="115075"/>
                  <a:pt x="59542" y="114750"/>
                </a:cubicBezTo>
                <a:cubicBezTo>
                  <a:pt x="57383" y="113927"/>
                  <a:pt x="55361" y="113842"/>
                  <a:pt x="53185" y="112660"/>
                </a:cubicBezTo>
                <a:cubicBezTo>
                  <a:pt x="51249" y="111614"/>
                  <a:pt x="49484" y="110295"/>
                  <a:pt x="47976" y="108684"/>
                </a:cubicBezTo>
                <a:cubicBezTo>
                  <a:pt x="38347" y="98421"/>
                  <a:pt x="42185" y="81338"/>
                  <a:pt x="35588" y="68916"/>
                </a:cubicBezTo>
                <a:cubicBezTo>
                  <a:pt x="31184" y="60615"/>
                  <a:pt x="21875" y="55280"/>
                  <a:pt x="12537" y="55280"/>
                </a:cubicBezTo>
                <a:close/>
              </a:path>
            </a:pathLst>
          </a:custGeom>
          <a:solidFill>
            <a:srgbClr val="FFFFFF">
              <a:alpha val="3146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27" name="Google Shape;3427;p39"/>
          <p:cNvSpPr/>
          <p:nvPr/>
        </p:nvSpPr>
        <p:spPr>
          <a:xfrm rot="10800000" flipH="1">
            <a:off x="11453031" y="1910681"/>
            <a:ext cx="94829" cy="76859"/>
          </a:xfrm>
          <a:custGeom>
            <a:avLst/>
            <a:gdLst/>
            <a:ahLst/>
            <a:cxnLst/>
            <a:rect l="l" t="t" r="r" b="b"/>
            <a:pathLst>
              <a:path w="649" h="526" extrusionOk="0">
                <a:moveTo>
                  <a:pt x="91" y="72"/>
                </a:moveTo>
                <a:cubicBezTo>
                  <a:pt x="32" y="214"/>
                  <a:pt x="0" y="370"/>
                  <a:pt x="6" y="525"/>
                </a:cubicBezTo>
                <a:cubicBezTo>
                  <a:pt x="182" y="512"/>
                  <a:pt x="357" y="461"/>
                  <a:pt x="512" y="370"/>
                </a:cubicBezTo>
                <a:cubicBezTo>
                  <a:pt x="551" y="344"/>
                  <a:pt x="590" y="318"/>
                  <a:pt x="610" y="273"/>
                </a:cubicBezTo>
                <a:cubicBezTo>
                  <a:pt x="648" y="195"/>
                  <a:pt x="597" y="91"/>
                  <a:pt x="519" y="46"/>
                </a:cubicBezTo>
                <a:cubicBezTo>
                  <a:pt x="434" y="0"/>
                  <a:pt x="344" y="0"/>
                  <a:pt x="253" y="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28" name="Google Shape;3428;p39"/>
          <p:cNvSpPr/>
          <p:nvPr/>
        </p:nvSpPr>
        <p:spPr>
          <a:xfrm rot="10800000" flipH="1">
            <a:off x="11494674" y="1203757"/>
            <a:ext cx="72181" cy="60785"/>
          </a:xfrm>
          <a:custGeom>
            <a:avLst/>
            <a:gdLst/>
            <a:ahLst/>
            <a:cxnLst/>
            <a:rect l="l" t="t" r="r" b="b"/>
            <a:pathLst>
              <a:path w="494" h="416" extrusionOk="0">
                <a:moveTo>
                  <a:pt x="85" y="0"/>
                </a:moveTo>
                <a:cubicBezTo>
                  <a:pt x="59" y="110"/>
                  <a:pt x="26" y="227"/>
                  <a:pt x="0" y="344"/>
                </a:cubicBezTo>
                <a:cubicBezTo>
                  <a:pt x="91" y="376"/>
                  <a:pt x="188" y="415"/>
                  <a:pt x="279" y="402"/>
                </a:cubicBezTo>
                <a:cubicBezTo>
                  <a:pt x="376" y="396"/>
                  <a:pt x="474" y="324"/>
                  <a:pt x="487" y="227"/>
                </a:cubicBezTo>
                <a:cubicBezTo>
                  <a:pt x="493" y="130"/>
                  <a:pt x="376" y="39"/>
                  <a:pt x="299" y="9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29" name="Google Shape;3429;p39"/>
          <p:cNvSpPr/>
          <p:nvPr/>
        </p:nvSpPr>
        <p:spPr>
          <a:xfrm rot="10800000" flipH="1">
            <a:off x="11528720" y="1684197"/>
            <a:ext cx="32437" cy="50412"/>
          </a:xfrm>
          <a:custGeom>
            <a:avLst/>
            <a:gdLst/>
            <a:ahLst/>
            <a:cxnLst/>
            <a:rect l="l" t="t" r="r" b="b"/>
            <a:pathLst>
              <a:path w="222" h="345" extrusionOk="0">
                <a:moveTo>
                  <a:pt x="59" y="305"/>
                </a:moveTo>
                <a:cubicBezTo>
                  <a:pt x="20" y="208"/>
                  <a:pt x="1" y="104"/>
                  <a:pt x="7" y="1"/>
                </a:cubicBezTo>
                <a:cubicBezTo>
                  <a:pt x="156" y="14"/>
                  <a:pt x="221" y="254"/>
                  <a:pt x="98" y="344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30" name="Google Shape;3430;p39"/>
          <p:cNvSpPr/>
          <p:nvPr/>
        </p:nvSpPr>
        <p:spPr>
          <a:xfrm rot="10800000" flipH="1">
            <a:off x="11499350" y="1867137"/>
            <a:ext cx="34337" cy="68384"/>
          </a:xfrm>
          <a:custGeom>
            <a:avLst/>
            <a:gdLst/>
            <a:ahLst/>
            <a:cxnLst/>
            <a:rect l="l" t="t" r="r" b="b"/>
            <a:pathLst>
              <a:path w="235" h="468" extrusionOk="0">
                <a:moveTo>
                  <a:pt x="40" y="468"/>
                </a:moveTo>
                <a:cubicBezTo>
                  <a:pt x="1" y="312"/>
                  <a:pt x="20" y="144"/>
                  <a:pt x="85" y="1"/>
                </a:cubicBezTo>
                <a:cubicBezTo>
                  <a:pt x="176" y="33"/>
                  <a:pt x="234" y="124"/>
                  <a:pt x="234" y="221"/>
                </a:cubicBezTo>
                <a:cubicBezTo>
                  <a:pt x="228" y="312"/>
                  <a:pt x="156" y="396"/>
                  <a:pt x="72" y="42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31" name="Google Shape;3431;p39"/>
          <p:cNvSpPr/>
          <p:nvPr/>
        </p:nvSpPr>
        <p:spPr>
          <a:xfrm rot="10800000" flipH="1">
            <a:off x="11616594" y="4938534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46"/>
                </a:moveTo>
                <a:cubicBezTo>
                  <a:pt x="280" y="33"/>
                  <a:pt x="183" y="27"/>
                  <a:pt x="85" y="14"/>
                </a:cubicBezTo>
                <a:cubicBezTo>
                  <a:pt x="1" y="143"/>
                  <a:pt x="150" y="319"/>
                  <a:pt x="299" y="344"/>
                </a:cubicBezTo>
                <a:cubicBezTo>
                  <a:pt x="410" y="364"/>
                  <a:pt x="533" y="338"/>
                  <a:pt x="585" y="241"/>
                </a:cubicBezTo>
                <a:cubicBezTo>
                  <a:pt x="630" y="143"/>
                  <a:pt x="533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32" name="Google Shape;3432;p39"/>
          <p:cNvSpPr/>
          <p:nvPr/>
        </p:nvSpPr>
        <p:spPr>
          <a:xfrm rot="10800000" flipH="1">
            <a:off x="11724443" y="5651472"/>
            <a:ext cx="137496" cy="119672"/>
          </a:xfrm>
          <a:custGeom>
            <a:avLst/>
            <a:gdLst/>
            <a:ahLst/>
            <a:cxnLst/>
            <a:rect l="l" t="t" r="r" b="b"/>
            <a:pathLst>
              <a:path w="941" h="819" extrusionOk="0">
                <a:moveTo>
                  <a:pt x="467" y="7"/>
                </a:moveTo>
                <a:cubicBezTo>
                  <a:pt x="370" y="1"/>
                  <a:pt x="266" y="1"/>
                  <a:pt x="175" y="33"/>
                </a:cubicBezTo>
                <a:cubicBezTo>
                  <a:pt x="78" y="72"/>
                  <a:pt x="0" y="157"/>
                  <a:pt x="0" y="254"/>
                </a:cubicBezTo>
                <a:cubicBezTo>
                  <a:pt x="0" y="351"/>
                  <a:pt x="78" y="429"/>
                  <a:pt x="150" y="500"/>
                </a:cubicBezTo>
                <a:cubicBezTo>
                  <a:pt x="214" y="559"/>
                  <a:pt x="279" y="617"/>
                  <a:pt x="338" y="675"/>
                </a:cubicBezTo>
                <a:cubicBezTo>
                  <a:pt x="415" y="747"/>
                  <a:pt x="500" y="818"/>
                  <a:pt x="597" y="818"/>
                </a:cubicBezTo>
                <a:cubicBezTo>
                  <a:pt x="707" y="818"/>
                  <a:pt x="798" y="727"/>
                  <a:pt x="850" y="630"/>
                </a:cubicBezTo>
                <a:cubicBezTo>
                  <a:pt x="915" y="507"/>
                  <a:pt x="941" y="358"/>
                  <a:pt x="882" y="228"/>
                </a:cubicBezTo>
                <a:cubicBezTo>
                  <a:pt x="830" y="98"/>
                  <a:pt x="688" y="7"/>
                  <a:pt x="552" y="3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33" name="Google Shape;3433;p39"/>
          <p:cNvSpPr/>
          <p:nvPr/>
        </p:nvSpPr>
        <p:spPr>
          <a:xfrm rot="10800000" flipH="1">
            <a:off x="10620130" y="5744330"/>
            <a:ext cx="49388" cy="64585"/>
          </a:xfrm>
          <a:custGeom>
            <a:avLst/>
            <a:gdLst/>
            <a:ahLst/>
            <a:cxnLst/>
            <a:rect l="l" t="t" r="r" b="b"/>
            <a:pathLst>
              <a:path w="338" h="442" extrusionOk="0">
                <a:moveTo>
                  <a:pt x="78" y="441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8"/>
                  <a:pt x="78" y="7"/>
                  <a:pt x="163" y="0"/>
                </a:cubicBezTo>
                <a:cubicBezTo>
                  <a:pt x="260" y="0"/>
                  <a:pt x="338" y="104"/>
                  <a:pt x="325" y="195"/>
                </a:cubicBezTo>
                <a:cubicBezTo>
                  <a:pt x="312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34" name="Google Shape;3434;p39"/>
          <p:cNvSpPr/>
          <p:nvPr/>
        </p:nvSpPr>
        <p:spPr>
          <a:xfrm rot="10800000" flipH="1">
            <a:off x="11533903" y="5795547"/>
            <a:ext cx="82703" cy="85480"/>
          </a:xfrm>
          <a:custGeom>
            <a:avLst/>
            <a:gdLst/>
            <a:ahLst/>
            <a:cxnLst/>
            <a:rect l="l" t="t" r="r" b="b"/>
            <a:pathLst>
              <a:path w="566" h="585" extrusionOk="0">
                <a:moveTo>
                  <a:pt x="20" y="1"/>
                </a:moveTo>
                <a:cubicBezTo>
                  <a:pt x="1" y="169"/>
                  <a:pt x="20" y="357"/>
                  <a:pt x="144" y="474"/>
                </a:cubicBezTo>
                <a:cubicBezTo>
                  <a:pt x="273" y="584"/>
                  <a:pt x="526" y="532"/>
                  <a:pt x="546" y="364"/>
                </a:cubicBezTo>
                <a:cubicBezTo>
                  <a:pt x="565" y="195"/>
                  <a:pt x="351" y="98"/>
                  <a:pt x="182" y="53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35" name="Google Shape;3435;p39"/>
          <p:cNvSpPr/>
          <p:nvPr/>
        </p:nvSpPr>
        <p:spPr>
          <a:xfrm rot="10800000" flipH="1">
            <a:off x="10616109" y="1424630"/>
            <a:ext cx="46611" cy="53333"/>
          </a:xfrm>
          <a:custGeom>
            <a:avLst/>
            <a:gdLst/>
            <a:ahLst/>
            <a:cxnLst/>
            <a:rect l="l" t="t" r="r" b="b"/>
            <a:pathLst>
              <a:path w="319" h="365" extrusionOk="0">
                <a:moveTo>
                  <a:pt x="221" y="364"/>
                </a:moveTo>
                <a:cubicBezTo>
                  <a:pt x="189" y="293"/>
                  <a:pt x="105" y="254"/>
                  <a:pt x="53" y="189"/>
                </a:cubicBezTo>
                <a:cubicBezTo>
                  <a:pt x="1" y="131"/>
                  <a:pt x="14" y="1"/>
                  <a:pt x="98" y="1"/>
                </a:cubicBezTo>
                <a:cubicBezTo>
                  <a:pt x="124" y="1"/>
                  <a:pt x="144" y="14"/>
                  <a:pt x="163" y="33"/>
                </a:cubicBezTo>
                <a:cubicBezTo>
                  <a:pt x="260" y="98"/>
                  <a:pt x="312" y="208"/>
                  <a:pt x="319" y="32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36" name="Google Shape;3436;p39"/>
          <p:cNvSpPr/>
          <p:nvPr/>
        </p:nvSpPr>
        <p:spPr>
          <a:xfrm rot="10800000" flipH="1">
            <a:off x="10617133" y="1580102"/>
            <a:ext cx="56985" cy="64585"/>
          </a:xfrm>
          <a:custGeom>
            <a:avLst/>
            <a:gdLst/>
            <a:ahLst/>
            <a:cxnLst/>
            <a:rect l="l" t="t" r="r" b="b"/>
            <a:pathLst>
              <a:path w="390" h="442" extrusionOk="0">
                <a:moveTo>
                  <a:pt x="175" y="442"/>
                </a:moveTo>
                <a:cubicBezTo>
                  <a:pt x="117" y="357"/>
                  <a:pt x="59" y="273"/>
                  <a:pt x="0" y="189"/>
                </a:cubicBezTo>
                <a:cubicBezTo>
                  <a:pt x="20" y="72"/>
                  <a:pt x="169" y="1"/>
                  <a:pt x="273" y="59"/>
                </a:cubicBezTo>
                <a:cubicBezTo>
                  <a:pt x="370" y="117"/>
                  <a:pt x="389" y="279"/>
                  <a:pt x="299" y="35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37" name="Google Shape;3437;p39"/>
          <p:cNvSpPr/>
          <p:nvPr/>
        </p:nvSpPr>
        <p:spPr>
          <a:xfrm rot="10800000" flipH="1">
            <a:off x="12064063" y="2761336"/>
            <a:ext cx="51287" cy="85480"/>
          </a:xfrm>
          <a:custGeom>
            <a:avLst/>
            <a:gdLst/>
            <a:ahLst/>
            <a:cxnLst/>
            <a:rect l="l" t="t" r="r" b="b"/>
            <a:pathLst>
              <a:path w="351" h="585" extrusionOk="0">
                <a:moveTo>
                  <a:pt x="39" y="584"/>
                </a:moveTo>
                <a:cubicBezTo>
                  <a:pt x="0" y="377"/>
                  <a:pt x="65" y="156"/>
                  <a:pt x="208" y="1"/>
                </a:cubicBezTo>
                <a:cubicBezTo>
                  <a:pt x="305" y="66"/>
                  <a:pt x="350" y="202"/>
                  <a:pt x="305" y="312"/>
                </a:cubicBezTo>
                <a:cubicBezTo>
                  <a:pt x="266" y="422"/>
                  <a:pt x="149" y="500"/>
                  <a:pt x="33" y="487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38" name="Google Shape;3438;p39"/>
          <p:cNvSpPr/>
          <p:nvPr/>
        </p:nvSpPr>
        <p:spPr>
          <a:xfrm rot="10800000" flipH="1">
            <a:off x="11638358" y="3846201"/>
            <a:ext cx="48511" cy="53188"/>
          </a:xfrm>
          <a:custGeom>
            <a:avLst/>
            <a:gdLst/>
            <a:ahLst/>
            <a:cxnLst/>
            <a:rect l="l" t="t" r="r" b="b"/>
            <a:pathLst>
              <a:path w="332" h="364" extrusionOk="0">
                <a:moveTo>
                  <a:pt x="0" y="318"/>
                </a:moveTo>
                <a:cubicBezTo>
                  <a:pt x="26" y="234"/>
                  <a:pt x="46" y="143"/>
                  <a:pt x="65" y="52"/>
                </a:cubicBezTo>
                <a:cubicBezTo>
                  <a:pt x="156" y="0"/>
                  <a:pt x="286" y="59"/>
                  <a:pt x="312" y="156"/>
                </a:cubicBezTo>
                <a:cubicBezTo>
                  <a:pt x="331" y="253"/>
                  <a:pt x="234" y="363"/>
                  <a:pt x="130" y="35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39" name="Google Shape;3439;p39"/>
          <p:cNvSpPr/>
          <p:nvPr/>
        </p:nvSpPr>
        <p:spPr>
          <a:xfrm rot="10800000" flipH="1">
            <a:off x="11404482" y="3116105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52"/>
                </a:moveTo>
                <a:cubicBezTo>
                  <a:pt x="280" y="40"/>
                  <a:pt x="189" y="27"/>
                  <a:pt x="91" y="14"/>
                </a:cubicBezTo>
                <a:cubicBezTo>
                  <a:pt x="1" y="143"/>
                  <a:pt x="150" y="318"/>
                  <a:pt x="305" y="344"/>
                </a:cubicBezTo>
                <a:cubicBezTo>
                  <a:pt x="409" y="364"/>
                  <a:pt x="532" y="338"/>
                  <a:pt x="584" y="241"/>
                </a:cubicBezTo>
                <a:cubicBezTo>
                  <a:pt x="630" y="143"/>
                  <a:pt x="532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0" name="Google Shape;3440;p39"/>
          <p:cNvSpPr/>
          <p:nvPr/>
        </p:nvSpPr>
        <p:spPr>
          <a:xfrm rot="10800000" flipH="1">
            <a:off x="11378034" y="2684623"/>
            <a:ext cx="49388" cy="65461"/>
          </a:xfrm>
          <a:custGeom>
            <a:avLst/>
            <a:gdLst/>
            <a:ahLst/>
            <a:cxnLst/>
            <a:rect l="l" t="t" r="r" b="b"/>
            <a:pathLst>
              <a:path w="338" h="448" extrusionOk="0">
                <a:moveTo>
                  <a:pt x="78" y="448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7"/>
                  <a:pt x="78" y="7"/>
                  <a:pt x="169" y="0"/>
                </a:cubicBezTo>
                <a:cubicBezTo>
                  <a:pt x="266" y="0"/>
                  <a:pt x="337" y="104"/>
                  <a:pt x="324" y="201"/>
                </a:cubicBezTo>
                <a:cubicBezTo>
                  <a:pt x="311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1" name="Google Shape;3441;p39"/>
          <p:cNvSpPr/>
          <p:nvPr/>
        </p:nvSpPr>
        <p:spPr>
          <a:xfrm rot="10800000" flipH="1">
            <a:off x="11486892" y="3183914"/>
            <a:ext cx="46611" cy="53333"/>
          </a:xfrm>
          <a:custGeom>
            <a:avLst/>
            <a:gdLst/>
            <a:ahLst/>
            <a:cxnLst/>
            <a:rect l="l" t="t" r="r" b="b"/>
            <a:pathLst>
              <a:path w="319" h="365" extrusionOk="0">
                <a:moveTo>
                  <a:pt x="221" y="364"/>
                </a:moveTo>
                <a:cubicBezTo>
                  <a:pt x="189" y="293"/>
                  <a:pt x="105" y="254"/>
                  <a:pt x="53" y="189"/>
                </a:cubicBezTo>
                <a:cubicBezTo>
                  <a:pt x="1" y="131"/>
                  <a:pt x="14" y="1"/>
                  <a:pt x="98" y="1"/>
                </a:cubicBezTo>
                <a:cubicBezTo>
                  <a:pt x="124" y="1"/>
                  <a:pt x="144" y="14"/>
                  <a:pt x="163" y="33"/>
                </a:cubicBezTo>
                <a:cubicBezTo>
                  <a:pt x="260" y="98"/>
                  <a:pt x="312" y="208"/>
                  <a:pt x="319" y="32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2" name="Google Shape;3442;p39"/>
          <p:cNvSpPr/>
          <p:nvPr/>
        </p:nvSpPr>
        <p:spPr>
          <a:xfrm rot="10800000" flipH="1">
            <a:off x="11487916" y="3339385"/>
            <a:ext cx="56985" cy="64585"/>
          </a:xfrm>
          <a:custGeom>
            <a:avLst/>
            <a:gdLst/>
            <a:ahLst/>
            <a:cxnLst/>
            <a:rect l="l" t="t" r="r" b="b"/>
            <a:pathLst>
              <a:path w="390" h="442" extrusionOk="0">
                <a:moveTo>
                  <a:pt x="175" y="442"/>
                </a:moveTo>
                <a:cubicBezTo>
                  <a:pt x="117" y="357"/>
                  <a:pt x="59" y="273"/>
                  <a:pt x="0" y="189"/>
                </a:cubicBezTo>
                <a:cubicBezTo>
                  <a:pt x="20" y="72"/>
                  <a:pt x="169" y="1"/>
                  <a:pt x="273" y="59"/>
                </a:cubicBezTo>
                <a:cubicBezTo>
                  <a:pt x="370" y="117"/>
                  <a:pt x="389" y="279"/>
                  <a:pt x="299" y="35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3" name="Google Shape;3443;p39"/>
          <p:cNvSpPr/>
          <p:nvPr/>
        </p:nvSpPr>
        <p:spPr>
          <a:xfrm rot="10800000" flipH="1">
            <a:off x="11300004" y="4186940"/>
            <a:ext cx="40913" cy="57864"/>
          </a:xfrm>
          <a:custGeom>
            <a:avLst/>
            <a:gdLst/>
            <a:ahLst/>
            <a:cxnLst/>
            <a:rect l="l" t="t" r="r" b="b"/>
            <a:pathLst>
              <a:path w="280" h="396" extrusionOk="0">
                <a:moveTo>
                  <a:pt x="143" y="299"/>
                </a:moveTo>
                <a:cubicBezTo>
                  <a:pt x="78" y="214"/>
                  <a:pt x="26" y="110"/>
                  <a:pt x="0" y="0"/>
                </a:cubicBezTo>
                <a:cubicBezTo>
                  <a:pt x="85" y="39"/>
                  <a:pt x="175" y="78"/>
                  <a:pt x="227" y="156"/>
                </a:cubicBezTo>
                <a:cubicBezTo>
                  <a:pt x="279" y="234"/>
                  <a:pt x="273" y="350"/>
                  <a:pt x="195" y="39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4" name="Google Shape;3444;p39"/>
          <p:cNvSpPr/>
          <p:nvPr/>
        </p:nvSpPr>
        <p:spPr>
          <a:xfrm rot="10800000" flipH="1">
            <a:off x="4967125" y="3001085"/>
            <a:ext cx="48511" cy="53188"/>
          </a:xfrm>
          <a:custGeom>
            <a:avLst/>
            <a:gdLst/>
            <a:ahLst/>
            <a:cxnLst/>
            <a:rect l="l" t="t" r="r" b="b"/>
            <a:pathLst>
              <a:path w="332" h="364" extrusionOk="0">
                <a:moveTo>
                  <a:pt x="0" y="318"/>
                </a:moveTo>
                <a:cubicBezTo>
                  <a:pt x="26" y="234"/>
                  <a:pt x="46" y="143"/>
                  <a:pt x="65" y="52"/>
                </a:cubicBezTo>
                <a:cubicBezTo>
                  <a:pt x="156" y="0"/>
                  <a:pt x="286" y="59"/>
                  <a:pt x="312" y="156"/>
                </a:cubicBezTo>
                <a:cubicBezTo>
                  <a:pt x="331" y="253"/>
                  <a:pt x="234" y="363"/>
                  <a:pt x="130" y="35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5" name="Google Shape;3445;p39"/>
          <p:cNvSpPr/>
          <p:nvPr/>
        </p:nvSpPr>
        <p:spPr>
          <a:xfrm rot="10800000" flipH="1">
            <a:off x="5168915" y="2671721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52"/>
                </a:moveTo>
                <a:cubicBezTo>
                  <a:pt x="280" y="40"/>
                  <a:pt x="189" y="27"/>
                  <a:pt x="91" y="14"/>
                </a:cubicBezTo>
                <a:cubicBezTo>
                  <a:pt x="1" y="143"/>
                  <a:pt x="150" y="318"/>
                  <a:pt x="305" y="344"/>
                </a:cubicBezTo>
                <a:cubicBezTo>
                  <a:pt x="409" y="364"/>
                  <a:pt x="532" y="338"/>
                  <a:pt x="584" y="241"/>
                </a:cubicBezTo>
                <a:cubicBezTo>
                  <a:pt x="630" y="143"/>
                  <a:pt x="532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6" name="Google Shape;3446;p39"/>
          <p:cNvSpPr/>
          <p:nvPr/>
        </p:nvSpPr>
        <p:spPr>
          <a:xfrm rot="10800000" flipH="1">
            <a:off x="5142467" y="2240240"/>
            <a:ext cx="49388" cy="65461"/>
          </a:xfrm>
          <a:custGeom>
            <a:avLst/>
            <a:gdLst/>
            <a:ahLst/>
            <a:cxnLst/>
            <a:rect l="l" t="t" r="r" b="b"/>
            <a:pathLst>
              <a:path w="338" h="448" extrusionOk="0">
                <a:moveTo>
                  <a:pt x="78" y="448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7"/>
                  <a:pt x="78" y="7"/>
                  <a:pt x="169" y="0"/>
                </a:cubicBezTo>
                <a:cubicBezTo>
                  <a:pt x="266" y="0"/>
                  <a:pt x="337" y="104"/>
                  <a:pt x="324" y="201"/>
                </a:cubicBezTo>
                <a:cubicBezTo>
                  <a:pt x="311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7" name="Google Shape;3447;p39"/>
          <p:cNvSpPr/>
          <p:nvPr/>
        </p:nvSpPr>
        <p:spPr>
          <a:xfrm rot="10800000" flipH="1">
            <a:off x="5251325" y="2739530"/>
            <a:ext cx="46611" cy="53333"/>
          </a:xfrm>
          <a:custGeom>
            <a:avLst/>
            <a:gdLst/>
            <a:ahLst/>
            <a:cxnLst/>
            <a:rect l="l" t="t" r="r" b="b"/>
            <a:pathLst>
              <a:path w="319" h="365" extrusionOk="0">
                <a:moveTo>
                  <a:pt x="221" y="364"/>
                </a:moveTo>
                <a:cubicBezTo>
                  <a:pt x="189" y="293"/>
                  <a:pt x="105" y="254"/>
                  <a:pt x="53" y="189"/>
                </a:cubicBezTo>
                <a:cubicBezTo>
                  <a:pt x="1" y="131"/>
                  <a:pt x="14" y="1"/>
                  <a:pt x="98" y="1"/>
                </a:cubicBezTo>
                <a:cubicBezTo>
                  <a:pt x="124" y="1"/>
                  <a:pt x="144" y="14"/>
                  <a:pt x="163" y="33"/>
                </a:cubicBezTo>
                <a:cubicBezTo>
                  <a:pt x="260" y="98"/>
                  <a:pt x="312" y="208"/>
                  <a:pt x="319" y="32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8" name="Google Shape;3448;p39"/>
          <p:cNvSpPr/>
          <p:nvPr/>
        </p:nvSpPr>
        <p:spPr>
          <a:xfrm rot="10800000" flipH="1">
            <a:off x="5252349" y="2895002"/>
            <a:ext cx="56985" cy="64585"/>
          </a:xfrm>
          <a:custGeom>
            <a:avLst/>
            <a:gdLst/>
            <a:ahLst/>
            <a:cxnLst/>
            <a:rect l="l" t="t" r="r" b="b"/>
            <a:pathLst>
              <a:path w="390" h="442" extrusionOk="0">
                <a:moveTo>
                  <a:pt x="175" y="442"/>
                </a:moveTo>
                <a:cubicBezTo>
                  <a:pt x="117" y="357"/>
                  <a:pt x="59" y="273"/>
                  <a:pt x="0" y="189"/>
                </a:cubicBezTo>
                <a:cubicBezTo>
                  <a:pt x="20" y="72"/>
                  <a:pt x="169" y="1"/>
                  <a:pt x="273" y="59"/>
                </a:cubicBezTo>
                <a:cubicBezTo>
                  <a:pt x="370" y="117"/>
                  <a:pt x="389" y="279"/>
                  <a:pt x="299" y="35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326753225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spTree>
      <p:nvGrpSpPr>
        <p:cNvPr id="1" name="Shape 35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558" name="Google Shape;3558;p41"/>
          <p:cNvGrpSpPr/>
          <p:nvPr/>
        </p:nvGrpSpPr>
        <p:grpSpPr>
          <a:xfrm rot="10231582">
            <a:off x="-5400895" y="-4779133"/>
            <a:ext cx="17536881" cy="7124196"/>
            <a:chOff x="-1468125" y="3375299"/>
            <a:chExt cx="13152147" cy="5342938"/>
          </a:xfrm>
        </p:grpSpPr>
        <p:grpSp>
          <p:nvGrpSpPr>
            <p:cNvPr id="3559" name="Google Shape;3559;p41"/>
            <p:cNvGrpSpPr/>
            <p:nvPr/>
          </p:nvGrpSpPr>
          <p:grpSpPr>
            <a:xfrm>
              <a:off x="-1468125" y="3375299"/>
              <a:ext cx="13126601" cy="2410835"/>
              <a:chOff x="2617050" y="4134125"/>
              <a:chExt cx="6970000" cy="1332100"/>
            </a:xfrm>
          </p:grpSpPr>
          <p:sp>
            <p:nvSpPr>
              <p:cNvPr id="3560" name="Google Shape;3560;p41"/>
              <p:cNvSpPr/>
              <p:nvPr/>
            </p:nvSpPr>
            <p:spPr>
              <a:xfrm>
                <a:off x="2617050" y="4329925"/>
                <a:ext cx="6970000" cy="1136300"/>
              </a:xfrm>
              <a:custGeom>
                <a:avLst/>
                <a:gdLst/>
                <a:ahLst/>
                <a:cxnLst/>
                <a:rect l="l" t="t" r="r" b="b"/>
                <a:pathLst>
                  <a:path w="278800" h="45452" extrusionOk="0">
                    <a:moveTo>
                      <a:pt x="165875" y="0"/>
                    </a:moveTo>
                    <a:cubicBezTo>
                      <a:pt x="154970" y="0"/>
                      <a:pt x="146990" y="3265"/>
                      <a:pt x="139400" y="6905"/>
                    </a:cubicBezTo>
                    <a:cubicBezTo>
                      <a:pt x="129595" y="11604"/>
                      <a:pt x="118244" y="18055"/>
                      <a:pt x="102202" y="18055"/>
                    </a:cubicBezTo>
                    <a:cubicBezTo>
                      <a:pt x="92574" y="18055"/>
                      <a:pt x="81257" y="15732"/>
                      <a:pt x="67570" y="9311"/>
                    </a:cubicBezTo>
                    <a:cubicBezTo>
                      <a:pt x="52912" y="2430"/>
                      <a:pt x="39134" y="371"/>
                      <a:pt x="27892" y="371"/>
                    </a:cubicBezTo>
                    <a:cubicBezTo>
                      <a:pt x="11127" y="371"/>
                      <a:pt x="1" y="4950"/>
                      <a:pt x="1" y="4950"/>
                    </a:cubicBezTo>
                    <a:lnTo>
                      <a:pt x="1" y="45452"/>
                    </a:lnTo>
                    <a:lnTo>
                      <a:pt x="278799" y="45452"/>
                    </a:lnTo>
                    <a:lnTo>
                      <a:pt x="278799" y="8910"/>
                    </a:lnTo>
                    <a:cubicBezTo>
                      <a:pt x="278799" y="8910"/>
                      <a:pt x="261746" y="18308"/>
                      <a:pt x="239090" y="18308"/>
                    </a:cubicBezTo>
                    <a:cubicBezTo>
                      <a:pt x="229133" y="18308"/>
                      <a:pt x="218093" y="16493"/>
                      <a:pt x="206944" y="11266"/>
                    </a:cubicBezTo>
                    <a:cubicBezTo>
                      <a:pt x="189184" y="2935"/>
                      <a:pt x="176215" y="0"/>
                      <a:pt x="16587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1" name="Google Shape;3561;p41"/>
              <p:cNvSpPr/>
              <p:nvPr/>
            </p:nvSpPr>
            <p:spPr>
              <a:xfrm>
                <a:off x="2617050" y="4134125"/>
                <a:ext cx="6970000" cy="1332100"/>
              </a:xfrm>
              <a:custGeom>
                <a:avLst/>
                <a:gdLst/>
                <a:ahLst/>
                <a:cxnLst/>
                <a:rect l="l" t="t" r="r" b="b"/>
                <a:pathLst>
                  <a:path w="278800" h="53284" fill="none" extrusionOk="0">
                    <a:moveTo>
                      <a:pt x="1" y="12782"/>
                    </a:moveTo>
                    <a:cubicBezTo>
                      <a:pt x="1" y="12782"/>
                      <a:pt x="31054" y="0"/>
                      <a:pt x="67570" y="17143"/>
                    </a:cubicBezTo>
                    <a:cubicBezTo>
                      <a:pt x="104061" y="34261"/>
                      <a:pt x="123711" y="22256"/>
                      <a:pt x="139400" y="14737"/>
                    </a:cubicBezTo>
                    <a:cubicBezTo>
                      <a:pt x="154187" y="7645"/>
                      <a:pt x="170453" y="1980"/>
                      <a:pt x="206944" y="19098"/>
                    </a:cubicBezTo>
                    <a:cubicBezTo>
                      <a:pt x="243461" y="36216"/>
                      <a:pt x="278799" y="16742"/>
                      <a:pt x="278799" y="16742"/>
                    </a:cubicBezTo>
                    <a:lnTo>
                      <a:pt x="278799" y="53284"/>
                    </a:lnTo>
                    <a:lnTo>
                      <a:pt x="1" y="53284"/>
                    </a:lnTo>
                    <a:close/>
                  </a:path>
                </a:pathLst>
              </a:custGeom>
              <a:solidFill>
                <a:srgbClr val="C6E6E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562" name="Google Shape;3562;p41"/>
            <p:cNvGrpSpPr/>
            <p:nvPr/>
          </p:nvGrpSpPr>
          <p:grpSpPr>
            <a:xfrm>
              <a:off x="-1468125" y="3729662"/>
              <a:ext cx="13152147" cy="4988575"/>
              <a:chOff x="-264980" y="698245"/>
              <a:chExt cx="8545905" cy="5717565"/>
            </a:xfrm>
          </p:grpSpPr>
          <p:sp>
            <p:nvSpPr>
              <p:cNvPr id="3563" name="Google Shape;3563;p41"/>
              <p:cNvSpPr/>
              <p:nvPr/>
            </p:nvSpPr>
            <p:spPr>
              <a:xfrm>
                <a:off x="-264980" y="1981153"/>
                <a:ext cx="8529531" cy="3569525"/>
              </a:xfrm>
              <a:custGeom>
                <a:avLst/>
                <a:gdLst/>
                <a:ahLst/>
                <a:cxnLst/>
                <a:rect l="l" t="t" r="r" b="b"/>
                <a:pathLst>
                  <a:path w="285579" h="142781" extrusionOk="0">
                    <a:moveTo>
                      <a:pt x="0" y="142780"/>
                    </a:moveTo>
                    <a:lnTo>
                      <a:pt x="285579" y="142780"/>
                    </a:lnTo>
                    <a:lnTo>
                      <a:pt x="28557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4" name="Google Shape;3564;p41"/>
              <p:cNvSpPr/>
              <p:nvPr/>
            </p:nvSpPr>
            <p:spPr>
              <a:xfrm rot="-10383881" flipH="1">
                <a:off x="75117" y="1188053"/>
                <a:ext cx="8142904" cy="4737948"/>
              </a:xfrm>
              <a:custGeom>
                <a:avLst/>
                <a:gdLst/>
                <a:ahLst/>
                <a:cxnLst/>
                <a:rect l="l" t="t" r="r" b="b"/>
                <a:pathLst>
                  <a:path w="313885" h="184466" extrusionOk="0">
                    <a:moveTo>
                      <a:pt x="186903" y="32588"/>
                    </a:moveTo>
                    <a:cubicBezTo>
                      <a:pt x="185661" y="32588"/>
                      <a:pt x="184432" y="32845"/>
                      <a:pt x="183424" y="33328"/>
                    </a:cubicBezTo>
                    <a:cubicBezTo>
                      <a:pt x="182824" y="33619"/>
                      <a:pt x="182224" y="34064"/>
                      <a:pt x="182070" y="34716"/>
                    </a:cubicBezTo>
                    <a:cubicBezTo>
                      <a:pt x="181847" y="35607"/>
                      <a:pt x="182601" y="36463"/>
                      <a:pt x="183458" y="36823"/>
                    </a:cubicBezTo>
                    <a:cubicBezTo>
                      <a:pt x="184093" y="37098"/>
                      <a:pt x="184787" y="37177"/>
                      <a:pt x="185487" y="37177"/>
                    </a:cubicBezTo>
                    <a:cubicBezTo>
                      <a:pt x="185921" y="37177"/>
                      <a:pt x="186356" y="37147"/>
                      <a:pt x="186782" y="37114"/>
                    </a:cubicBezTo>
                    <a:cubicBezTo>
                      <a:pt x="188495" y="36994"/>
                      <a:pt x="190192" y="36892"/>
                      <a:pt x="191888" y="36772"/>
                    </a:cubicBezTo>
                    <a:cubicBezTo>
                      <a:pt x="192111" y="36755"/>
                      <a:pt x="192316" y="36737"/>
                      <a:pt x="192488" y="36617"/>
                    </a:cubicBezTo>
                    <a:cubicBezTo>
                      <a:pt x="192933" y="36309"/>
                      <a:pt x="192762" y="35624"/>
                      <a:pt x="192471" y="35178"/>
                    </a:cubicBezTo>
                    <a:cubicBezTo>
                      <a:pt x="191343" y="33393"/>
                      <a:pt x="189103" y="32588"/>
                      <a:pt x="186903" y="32588"/>
                    </a:cubicBezTo>
                    <a:close/>
                    <a:moveTo>
                      <a:pt x="165701" y="35269"/>
                    </a:moveTo>
                    <a:cubicBezTo>
                      <a:pt x="165577" y="35269"/>
                      <a:pt x="165453" y="35278"/>
                      <a:pt x="165330" y="35298"/>
                    </a:cubicBezTo>
                    <a:cubicBezTo>
                      <a:pt x="164713" y="35401"/>
                      <a:pt x="164113" y="35915"/>
                      <a:pt x="164147" y="36549"/>
                    </a:cubicBezTo>
                    <a:cubicBezTo>
                      <a:pt x="164199" y="37251"/>
                      <a:pt x="164970" y="37646"/>
                      <a:pt x="165655" y="37834"/>
                    </a:cubicBezTo>
                    <a:cubicBezTo>
                      <a:pt x="166384" y="38032"/>
                      <a:pt x="167089" y="38113"/>
                      <a:pt x="167786" y="38113"/>
                    </a:cubicBezTo>
                    <a:cubicBezTo>
                      <a:pt x="168958" y="38113"/>
                      <a:pt x="170107" y="37884"/>
                      <a:pt x="171310" y="37594"/>
                    </a:cubicBezTo>
                    <a:cubicBezTo>
                      <a:pt x="172029" y="37423"/>
                      <a:pt x="174394" y="37080"/>
                      <a:pt x="173383" y="36103"/>
                    </a:cubicBezTo>
                    <a:cubicBezTo>
                      <a:pt x="173209" y="35938"/>
                      <a:pt x="172847" y="35891"/>
                      <a:pt x="172452" y="35891"/>
                    </a:cubicBezTo>
                    <a:cubicBezTo>
                      <a:pt x="171948" y="35891"/>
                      <a:pt x="171392" y="35966"/>
                      <a:pt x="171104" y="35966"/>
                    </a:cubicBezTo>
                    <a:cubicBezTo>
                      <a:pt x="171031" y="35967"/>
                      <a:pt x="170958" y="35968"/>
                      <a:pt x="170885" y="35968"/>
                    </a:cubicBezTo>
                    <a:cubicBezTo>
                      <a:pt x="169639" y="35968"/>
                      <a:pt x="168394" y="35828"/>
                      <a:pt x="167180" y="35521"/>
                    </a:cubicBezTo>
                    <a:cubicBezTo>
                      <a:pt x="166700" y="35411"/>
                      <a:pt x="166199" y="35269"/>
                      <a:pt x="165701" y="35269"/>
                    </a:cubicBezTo>
                    <a:close/>
                    <a:moveTo>
                      <a:pt x="313713" y="38948"/>
                    </a:moveTo>
                    <a:cubicBezTo>
                      <a:pt x="313713" y="38948"/>
                      <a:pt x="313713" y="38948"/>
                      <a:pt x="313713" y="38948"/>
                    </a:cubicBezTo>
                    <a:cubicBezTo>
                      <a:pt x="313713" y="38948"/>
                      <a:pt x="313713" y="38948"/>
                      <a:pt x="313713" y="38948"/>
                    </a:cubicBezTo>
                    <a:close/>
                    <a:moveTo>
                      <a:pt x="241084" y="36326"/>
                    </a:moveTo>
                    <a:cubicBezTo>
                      <a:pt x="239935" y="36326"/>
                      <a:pt x="240277" y="38504"/>
                      <a:pt x="240550" y="39085"/>
                    </a:cubicBezTo>
                    <a:cubicBezTo>
                      <a:pt x="240635" y="39256"/>
                      <a:pt x="240772" y="39462"/>
                      <a:pt x="240978" y="39496"/>
                    </a:cubicBezTo>
                    <a:cubicBezTo>
                      <a:pt x="240997" y="39499"/>
                      <a:pt x="241016" y="39500"/>
                      <a:pt x="241035" y="39500"/>
                    </a:cubicBezTo>
                    <a:cubicBezTo>
                      <a:pt x="241250" y="39500"/>
                      <a:pt x="241434" y="39327"/>
                      <a:pt x="241561" y="39153"/>
                    </a:cubicBezTo>
                    <a:cubicBezTo>
                      <a:pt x="242023" y="38519"/>
                      <a:pt x="242109" y="37628"/>
                      <a:pt x="241800" y="36909"/>
                    </a:cubicBezTo>
                    <a:cubicBezTo>
                      <a:pt x="241663" y="36617"/>
                      <a:pt x="241423" y="36326"/>
                      <a:pt x="241098" y="36326"/>
                    </a:cubicBezTo>
                    <a:cubicBezTo>
                      <a:pt x="241093" y="36326"/>
                      <a:pt x="241089" y="36326"/>
                      <a:pt x="241084" y="36326"/>
                    </a:cubicBezTo>
                    <a:close/>
                    <a:moveTo>
                      <a:pt x="245592" y="36203"/>
                    </a:moveTo>
                    <a:cubicBezTo>
                      <a:pt x="242312" y="36203"/>
                      <a:pt x="242535" y="42279"/>
                      <a:pt x="242983" y="44054"/>
                    </a:cubicBezTo>
                    <a:cubicBezTo>
                      <a:pt x="243120" y="44551"/>
                      <a:pt x="243360" y="45099"/>
                      <a:pt x="243891" y="45305"/>
                    </a:cubicBezTo>
                    <a:cubicBezTo>
                      <a:pt x="244007" y="45344"/>
                      <a:pt x="244125" y="45362"/>
                      <a:pt x="244243" y="45362"/>
                    </a:cubicBezTo>
                    <a:cubicBezTo>
                      <a:pt x="244785" y="45362"/>
                      <a:pt x="245330" y="44982"/>
                      <a:pt x="245724" y="44602"/>
                    </a:cubicBezTo>
                    <a:cubicBezTo>
                      <a:pt x="246667" y="43677"/>
                      <a:pt x="247420" y="42597"/>
                      <a:pt x="247917" y="41432"/>
                    </a:cubicBezTo>
                    <a:cubicBezTo>
                      <a:pt x="248329" y="40438"/>
                      <a:pt x="248586" y="39342"/>
                      <a:pt x="248294" y="38314"/>
                    </a:cubicBezTo>
                    <a:cubicBezTo>
                      <a:pt x="248003" y="37286"/>
                      <a:pt x="247095" y="36360"/>
                      <a:pt x="245930" y="36223"/>
                    </a:cubicBezTo>
                    <a:cubicBezTo>
                      <a:pt x="245813" y="36210"/>
                      <a:pt x="245700" y="36203"/>
                      <a:pt x="245592" y="36203"/>
                    </a:cubicBezTo>
                    <a:close/>
                    <a:moveTo>
                      <a:pt x="119637" y="55954"/>
                    </a:moveTo>
                    <a:cubicBezTo>
                      <a:pt x="118727" y="55954"/>
                      <a:pt x="117589" y="56186"/>
                      <a:pt x="117045" y="56253"/>
                    </a:cubicBezTo>
                    <a:cubicBezTo>
                      <a:pt x="116121" y="56363"/>
                      <a:pt x="115185" y="56437"/>
                      <a:pt x="114247" y="56437"/>
                    </a:cubicBezTo>
                    <a:cubicBezTo>
                      <a:pt x="113569" y="56437"/>
                      <a:pt x="112889" y="56398"/>
                      <a:pt x="112213" y="56305"/>
                    </a:cubicBezTo>
                    <a:cubicBezTo>
                      <a:pt x="111410" y="56200"/>
                      <a:pt x="110598" y="56003"/>
                      <a:pt x="109790" y="56003"/>
                    </a:cubicBezTo>
                    <a:cubicBezTo>
                      <a:pt x="109546" y="56003"/>
                      <a:pt x="109303" y="56021"/>
                      <a:pt x="109060" y="56065"/>
                    </a:cubicBezTo>
                    <a:cubicBezTo>
                      <a:pt x="107998" y="56236"/>
                      <a:pt x="106953" y="57042"/>
                      <a:pt x="106953" y="58104"/>
                    </a:cubicBezTo>
                    <a:cubicBezTo>
                      <a:pt x="106953" y="58875"/>
                      <a:pt x="107518" y="59577"/>
                      <a:pt x="108204" y="59937"/>
                    </a:cubicBezTo>
                    <a:cubicBezTo>
                      <a:pt x="108889" y="60280"/>
                      <a:pt x="109694" y="60366"/>
                      <a:pt x="110465" y="60383"/>
                    </a:cubicBezTo>
                    <a:cubicBezTo>
                      <a:pt x="110665" y="60390"/>
                      <a:pt x="110864" y="60393"/>
                      <a:pt x="111063" y="60393"/>
                    </a:cubicBezTo>
                    <a:cubicBezTo>
                      <a:pt x="113370" y="60393"/>
                      <a:pt x="115605" y="59942"/>
                      <a:pt x="117782" y="59200"/>
                    </a:cubicBezTo>
                    <a:cubicBezTo>
                      <a:pt x="118553" y="58926"/>
                      <a:pt x="119684" y="58652"/>
                      <a:pt x="120232" y="58001"/>
                    </a:cubicBezTo>
                    <a:cubicBezTo>
                      <a:pt x="121616" y="56346"/>
                      <a:pt x="120818" y="55954"/>
                      <a:pt x="119637" y="55954"/>
                    </a:cubicBezTo>
                    <a:close/>
                    <a:moveTo>
                      <a:pt x="91544" y="65004"/>
                    </a:moveTo>
                    <a:cubicBezTo>
                      <a:pt x="91762" y="65004"/>
                      <a:pt x="91982" y="65092"/>
                      <a:pt x="92183" y="65180"/>
                    </a:cubicBezTo>
                    <a:lnTo>
                      <a:pt x="100733" y="68813"/>
                    </a:lnTo>
                    <a:cubicBezTo>
                      <a:pt x="101281" y="69036"/>
                      <a:pt x="101881" y="69310"/>
                      <a:pt x="102087" y="69875"/>
                    </a:cubicBezTo>
                    <a:cubicBezTo>
                      <a:pt x="102309" y="70406"/>
                      <a:pt x="102070" y="71023"/>
                      <a:pt x="101658" y="71434"/>
                    </a:cubicBezTo>
                    <a:cubicBezTo>
                      <a:pt x="101247" y="71828"/>
                      <a:pt x="100699" y="72051"/>
                      <a:pt x="100168" y="72240"/>
                    </a:cubicBezTo>
                    <a:cubicBezTo>
                      <a:pt x="99100" y="72596"/>
                      <a:pt x="97958" y="72863"/>
                      <a:pt x="96839" y="72863"/>
                    </a:cubicBezTo>
                    <a:cubicBezTo>
                      <a:pt x="96180" y="72863"/>
                      <a:pt x="95530" y="72770"/>
                      <a:pt x="94907" y="72548"/>
                    </a:cubicBezTo>
                    <a:cubicBezTo>
                      <a:pt x="93417" y="72017"/>
                      <a:pt x="91875" y="70818"/>
                      <a:pt x="91361" y="69275"/>
                    </a:cubicBezTo>
                    <a:cubicBezTo>
                      <a:pt x="91121" y="68539"/>
                      <a:pt x="90504" y="65352"/>
                      <a:pt x="91309" y="65043"/>
                    </a:cubicBezTo>
                    <a:cubicBezTo>
                      <a:pt x="91387" y="65016"/>
                      <a:pt x="91465" y="65004"/>
                      <a:pt x="91544" y="65004"/>
                    </a:cubicBezTo>
                    <a:close/>
                    <a:moveTo>
                      <a:pt x="107475" y="69269"/>
                    </a:moveTo>
                    <a:cubicBezTo>
                      <a:pt x="107772" y="69269"/>
                      <a:pt x="108062" y="69293"/>
                      <a:pt x="108341" y="69344"/>
                    </a:cubicBezTo>
                    <a:cubicBezTo>
                      <a:pt x="108820" y="69430"/>
                      <a:pt x="109369" y="69652"/>
                      <a:pt x="109472" y="70132"/>
                    </a:cubicBezTo>
                    <a:cubicBezTo>
                      <a:pt x="109574" y="70629"/>
                      <a:pt x="109146" y="71075"/>
                      <a:pt x="108735" y="71383"/>
                    </a:cubicBezTo>
                    <a:cubicBezTo>
                      <a:pt x="107827" y="72085"/>
                      <a:pt x="106867" y="72719"/>
                      <a:pt x="105873" y="73268"/>
                    </a:cubicBezTo>
                    <a:cubicBezTo>
                      <a:pt x="105359" y="73542"/>
                      <a:pt x="104811" y="73816"/>
                      <a:pt x="104228" y="73850"/>
                    </a:cubicBezTo>
                    <a:cubicBezTo>
                      <a:pt x="104178" y="73853"/>
                      <a:pt x="104130" y="73854"/>
                      <a:pt x="104082" y="73854"/>
                    </a:cubicBezTo>
                    <a:cubicBezTo>
                      <a:pt x="102354" y="73854"/>
                      <a:pt x="102555" y="72058"/>
                      <a:pt x="103372" y="71057"/>
                    </a:cubicBezTo>
                    <a:cubicBezTo>
                      <a:pt x="104303" y="69912"/>
                      <a:pt x="105964" y="69269"/>
                      <a:pt x="107475" y="69269"/>
                    </a:cubicBezTo>
                    <a:close/>
                    <a:moveTo>
                      <a:pt x="194964" y="0"/>
                    </a:moveTo>
                    <a:cubicBezTo>
                      <a:pt x="176009" y="0"/>
                      <a:pt x="157059" y="5766"/>
                      <a:pt x="141838" y="17050"/>
                    </a:cubicBezTo>
                    <a:cubicBezTo>
                      <a:pt x="137401" y="20340"/>
                      <a:pt x="133237" y="24109"/>
                      <a:pt x="128319" y="26697"/>
                    </a:cubicBezTo>
                    <a:cubicBezTo>
                      <a:pt x="126210" y="27806"/>
                      <a:pt x="123759" y="28229"/>
                      <a:pt x="121263" y="28229"/>
                    </a:cubicBezTo>
                    <a:cubicBezTo>
                      <a:pt x="118632" y="28229"/>
                      <a:pt x="115950" y="27758"/>
                      <a:pt x="113567" y="27125"/>
                    </a:cubicBezTo>
                    <a:cubicBezTo>
                      <a:pt x="113009" y="26979"/>
                      <a:pt x="112398" y="26828"/>
                      <a:pt x="111827" y="26828"/>
                    </a:cubicBezTo>
                    <a:cubicBezTo>
                      <a:pt x="111327" y="26828"/>
                      <a:pt x="110858" y="26943"/>
                      <a:pt x="110483" y="27279"/>
                    </a:cubicBezTo>
                    <a:cubicBezTo>
                      <a:pt x="109489" y="28205"/>
                      <a:pt x="110123" y="29901"/>
                      <a:pt x="111048" y="30912"/>
                    </a:cubicBezTo>
                    <a:cubicBezTo>
                      <a:pt x="111956" y="31923"/>
                      <a:pt x="113173" y="32899"/>
                      <a:pt x="113207" y="34270"/>
                    </a:cubicBezTo>
                    <a:cubicBezTo>
                      <a:pt x="113258" y="35692"/>
                      <a:pt x="111888" y="36840"/>
                      <a:pt x="110465" y="37012"/>
                    </a:cubicBezTo>
                    <a:cubicBezTo>
                      <a:pt x="110318" y="37028"/>
                      <a:pt x="110172" y="37035"/>
                      <a:pt x="110025" y="37035"/>
                    </a:cubicBezTo>
                    <a:cubicBezTo>
                      <a:pt x="108772" y="37035"/>
                      <a:pt x="107545" y="36472"/>
                      <a:pt x="106456" y="35812"/>
                    </a:cubicBezTo>
                    <a:cubicBezTo>
                      <a:pt x="102772" y="33550"/>
                      <a:pt x="99979" y="29884"/>
                      <a:pt x="98780" y="25720"/>
                    </a:cubicBezTo>
                    <a:cubicBezTo>
                      <a:pt x="97426" y="21025"/>
                      <a:pt x="97717" y="15234"/>
                      <a:pt x="93794" y="12338"/>
                    </a:cubicBezTo>
                    <a:cubicBezTo>
                      <a:pt x="92425" y="11330"/>
                      <a:pt x="90755" y="10892"/>
                      <a:pt x="89054" y="10892"/>
                    </a:cubicBezTo>
                    <a:cubicBezTo>
                      <a:pt x="87689" y="10892"/>
                      <a:pt x="86304" y="11174"/>
                      <a:pt x="85038" y="11670"/>
                    </a:cubicBezTo>
                    <a:cubicBezTo>
                      <a:pt x="82194" y="12784"/>
                      <a:pt x="79966" y="15268"/>
                      <a:pt x="77653" y="17256"/>
                    </a:cubicBezTo>
                    <a:cubicBezTo>
                      <a:pt x="82862" y="18232"/>
                      <a:pt x="87026" y="22105"/>
                      <a:pt x="90435" y="26148"/>
                    </a:cubicBezTo>
                    <a:cubicBezTo>
                      <a:pt x="94770" y="31289"/>
                      <a:pt x="98711" y="37320"/>
                      <a:pt x="105308" y="39736"/>
                    </a:cubicBezTo>
                    <a:cubicBezTo>
                      <a:pt x="108011" y="40726"/>
                      <a:pt x="110831" y="41161"/>
                      <a:pt x="113678" y="41161"/>
                    </a:cubicBezTo>
                    <a:cubicBezTo>
                      <a:pt x="119404" y="41161"/>
                      <a:pt x="125237" y="39404"/>
                      <a:pt x="130444" y="36874"/>
                    </a:cubicBezTo>
                    <a:cubicBezTo>
                      <a:pt x="138257" y="33105"/>
                      <a:pt x="145163" y="27708"/>
                      <a:pt x="152787" y="23578"/>
                    </a:cubicBezTo>
                    <a:cubicBezTo>
                      <a:pt x="161671" y="18754"/>
                      <a:pt x="171739" y="15691"/>
                      <a:pt x="181795" y="15691"/>
                    </a:cubicBezTo>
                    <a:cubicBezTo>
                      <a:pt x="184598" y="15691"/>
                      <a:pt x="187400" y="15929"/>
                      <a:pt x="190175" y="16433"/>
                    </a:cubicBezTo>
                    <a:cubicBezTo>
                      <a:pt x="202888" y="18729"/>
                      <a:pt x="214797" y="27262"/>
                      <a:pt x="219269" y="39393"/>
                    </a:cubicBezTo>
                    <a:cubicBezTo>
                      <a:pt x="222490" y="48097"/>
                      <a:pt x="221736" y="57693"/>
                      <a:pt x="222627" y="66945"/>
                    </a:cubicBezTo>
                    <a:cubicBezTo>
                      <a:pt x="223518" y="76198"/>
                      <a:pt x="226808" y="86238"/>
                      <a:pt x="234981" y="90659"/>
                    </a:cubicBezTo>
                    <a:cubicBezTo>
                      <a:pt x="238802" y="92570"/>
                      <a:pt x="242921" y="93393"/>
                      <a:pt x="247073" y="93393"/>
                    </a:cubicBezTo>
                    <a:cubicBezTo>
                      <a:pt x="252715" y="93393"/>
                      <a:pt x="258417" y="91873"/>
                      <a:pt x="263510" y="89494"/>
                    </a:cubicBezTo>
                    <a:cubicBezTo>
                      <a:pt x="267982" y="87404"/>
                      <a:pt x="272214" y="84594"/>
                      <a:pt x="275812" y="81184"/>
                    </a:cubicBezTo>
                    <a:cubicBezTo>
                      <a:pt x="276960" y="80087"/>
                      <a:pt x="279873" y="77688"/>
                      <a:pt x="279188" y="75769"/>
                    </a:cubicBezTo>
                    <a:cubicBezTo>
                      <a:pt x="278840" y="74816"/>
                      <a:pt x="278303" y="74518"/>
                      <a:pt x="277680" y="74518"/>
                    </a:cubicBezTo>
                    <a:cubicBezTo>
                      <a:pt x="276647" y="74518"/>
                      <a:pt x="275379" y="75336"/>
                      <a:pt x="274351" y="75336"/>
                    </a:cubicBezTo>
                    <a:cubicBezTo>
                      <a:pt x="273984" y="75336"/>
                      <a:pt x="273647" y="75231"/>
                      <a:pt x="273362" y="74947"/>
                    </a:cubicBezTo>
                    <a:cubicBezTo>
                      <a:pt x="272608" y="74210"/>
                      <a:pt x="273276" y="72942"/>
                      <a:pt x="273996" y="72171"/>
                    </a:cubicBezTo>
                    <a:cubicBezTo>
                      <a:pt x="283831" y="61839"/>
                      <a:pt x="299852" y="55825"/>
                      <a:pt x="313885" y="55260"/>
                    </a:cubicBezTo>
                    <a:cubicBezTo>
                      <a:pt x="313559" y="53683"/>
                      <a:pt x="313079" y="52004"/>
                      <a:pt x="312720" y="50342"/>
                    </a:cubicBezTo>
                    <a:cubicBezTo>
                      <a:pt x="312463" y="49108"/>
                      <a:pt x="312274" y="47892"/>
                      <a:pt x="312257" y="46727"/>
                    </a:cubicBezTo>
                    <a:cubicBezTo>
                      <a:pt x="312257" y="46042"/>
                      <a:pt x="313180" y="38948"/>
                      <a:pt x="313711" y="38948"/>
                    </a:cubicBezTo>
                    <a:cubicBezTo>
                      <a:pt x="313712" y="38948"/>
                      <a:pt x="313713" y="38948"/>
                      <a:pt x="313713" y="38948"/>
                    </a:cubicBezTo>
                    <a:lnTo>
                      <a:pt x="313713" y="38948"/>
                    </a:lnTo>
                    <a:cubicBezTo>
                      <a:pt x="312991" y="38925"/>
                      <a:pt x="312268" y="38913"/>
                      <a:pt x="311545" y="38913"/>
                    </a:cubicBezTo>
                    <a:cubicBezTo>
                      <a:pt x="302581" y="38913"/>
                      <a:pt x="293613" y="40677"/>
                      <a:pt x="285305" y="44054"/>
                    </a:cubicBezTo>
                    <a:cubicBezTo>
                      <a:pt x="278725" y="46744"/>
                      <a:pt x="272591" y="50428"/>
                      <a:pt x="266063" y="53255"/>
                    </a:cubicBezTo>
                    <a:cubicBezTo>
                      <a:pt x="260682" y="55585"/>
                      <a:pt x="254871" y="57345"/>
                      <a:pt x="249052" y="57345"/>
                    </a:cubicBezTo>
                    <a:cubicBezTo>
                      <a:pt x="247810" y="57345"/>
                      <a:pt x="246568" y="57265"/>
                      <a:pt x="245330" y="57093"/>
                    </a:cubicBezTo>
                    <a:cubicBezTo>
                      <a:pt x="244772" y="57020"/>
                      <a:pt x="244194" y="56927"/>
                      <a:pt x="243630" y="56927"/>
                    </a:cubicBezTo>
                    <a:cubicBezTo>
                      <a:pt x="243139" y="56927"/>
                      <a:pt x="242658" y="56997"/>
                      <a:pt x="242212" y="57213"/>
                    </a:cubicBezTo>
                    <a:cubicBezTo>
                      <a:pt x="239761" y="58412"/>
                      <a:pt x="242623" y="64272"/>
                      <a:pt x="242640" y="66277"/>
                    </a:cubicBezTo>
                    <a:cubicBezTo>
                      <a:pt x="242657" y="68316"/>
                      <a:pt x="241955" y="70475"/>
                      <a:pt x="240310" y="71674"/>
                    </a:cubicBezTo>
                    <a:cubicBezTo>
                      <a:pt x="239441" y="72295"/>
                      <a:pt x="238402" y="72573"/>
                      <a:pt x="237338" y="72573"/>
                    </a:cubicBezTo>
                    <a:cubicBezTo>
                      <a:pt x="235905" y="72573"/>
                      <a:pt x="234428" y="72067"/>
                      <a:pt x="233267" y="71212"/>
                    </a:cubicBezTo>
                    <a:cubicBezTo>
                      <a:pt x="231246" y="69721"/>
                      <a:pt x="230012" y="67408"/>
                      <a:pt x="229087" y="65060"/>
                    </a:cubicBezTo>
                    <a:cubicBezTo>
                      <a:pt x="225694" y="56408"/>
                      <a:pt x="225934" y="46384"/>
                      <a:pt x="229738" y="37903"/>
                    </a:cubicBezTo>
                    <a:cubicBezTo>
                      <a:pt x="230920" y="35264"/>
                      <a:pt x="232959" y="32145"/>
                      <a:pt x="235581" y="30758"/>
                    </a:cubicBezTo>
                    <a:cubicBezTo>
                      <a:pt x="236502" y="30266"/>
                      <a:pt x="237563" y="29990"/>
                      <a:pt x="238607" y="29990"/>
                    </a:cubicBezTo>
                    <a:cubicBezTo>
                      <a:pt x="239601" y="29990"/>
                      <a:pt x="240579" y="30240"/>
                      <a:pt x="241406" y="30792"/>
                    </a:cubicBezTo>
                    <a:cubicBezTo>
                      <a:pt x="242398" y="31470"/>
                      <a:pt x="243279" y="32578"/>
                      <a:pt x="244463" y="32578"/>
                    </a:cubicBezTo>
                    <a:cubicBezTo>
                      <a:pt x="244506" y="32578"/>
                      <a:pt x="244549" y="32577"/>
                      <a:pt x="244593" y="32574"/>
                    </a:cubicBezTo>
                    <a:cubicBezTo>
                      <a:pt x="245416" y="32522"/>
                      <a:pt x="246118" y="31871"/>
                      <a:pt x="246444" y="31100"/>
                    </a:cubicBezTo>
                    <a:cubicBezTo>
                      <a:pt x="246769" y="30346"/>
                      <a:pt x="246804" y="29490"/>
                      <a:pt x="246769" y="28650"/>
                    </a:cubicBezTo>
                    <a:cubicBezTo>
                      <a:pt x="246529" y="22413"/>
                      <a:pt x="243377" y="16862"/>
                      <a:pt x="238870" y="12698"/>
                    </a:cubicBezTo>
                    <a:cubicBezTo>
                      <a:pt x="234878" y="8997"/>
                      <a:pt x="229806" y="6701"/>
                      <a:pt x="224666" y="4936"/>
                    </a:cubicBezTo>
                    <a:cubicBezTo>
                      <a:pt x="215138" y="1633"/>
                      <a:pt x="205050" y="0"/>
                      <a:pt x="194964" y="0"/>
                    </a:cubicBezTo>
                    <a:close/>
                    <a:moveTo>
                      <a:pt x="191845" y="39245"/>
                    </a:moveTo>
                    <a:cubicBezTo>
                      <a:pt x="190976" y="39245"/>
                      <a:pt x="190117" y="39387"/>
                      <a:pt x="189318" y="39736"/>
                    </a:cubicBezTo>
                    <a:cubicBezTo>
                      <a:pt x="187724" y="40438"/>
                      <a:pt x="186473" y="42152"/>
                      <a:pt x="186748" y="43882"/>
                    </a:cubicBezTo>
                    <a:cubicBezTo>
                      <a:pt x="187245" y="47087"/>
                      <a:pt x="191048" y="46607"/>
                      <a:pt x="193019" y="48629"/>
                    </a:cubicBezTo>
                    <a:cubicBezTo>
                      <a:pt x="194201" y="49845"/>
                      <a:pt x="195024" y="51353"/>
                      <a:pt x="195795" y="52861"/>
                    </a:cubicBezTo>
                    <a:cubicBezTo>
                      <a:pt x="196154" y="53563"/>
                      <a:pt x="196531" y="54300"/>
                      <a:pt x="197165" y="54746"/>
                    </a:cubicBezTo>
                    <a:cubicBezTo>
                      <a:pt x="197486" y="54965"/>
                      <a:pt x="197889" y="55093"/>
                      <a:pt x="198275" y="55093"/>
                    </a:cubicBezTo>
                    <a:cubicBezTo>
                      <a:pt x="198674" y="55093"/>
                      <a:pt x="199055" y="54956"/>
                      <a:pt x="199307" y="54643"/>
                    </a:cubicBezTo>
                    <a:cubicBezTo>
                      <a:pt x="199821" y="54026"/>
                      <a:pt x="199564" y="53101"/>
                      <a:pt x="199393" y="52312"/>
                    </a:cubicBezTo>
                    <a:cubicBezTo>
                      <a:pt x="199204" y="51507"/>
                      <a:pt x="199239" y="50462"/>
                      <a:pt x="199993" y="50154"/>
                    </a:cubicBezTo>
                    <a:cubicBezTo>
                      <a:pt x="200122" y="50101"/>
                      <a:pt x="200254" y="50078"/>
                      <a:pt x="200386" y="50078"/>
                    </a:cubicBezTo>
                    <a:cubicBezTo>
                      <a:pt x="200817" y="50078"/>
                      <a:pt x="201254" y="50320"/>
                      <a:pt x="201620" y="50582"/>
                    </a:cubicBezTo>
                    <a:cubicBezTo>
                      <a:pt x="204088" y="52432"/>
                      <a:pt x="205270" y="55928"/>
                      <a:pt x="204585" y="58926"/>
                    </a:cubicBezTo>
                    <a:cubicBezTo>
                      <a:pt x="204208" y="60554"/>
                      <a:pt x="203334" y="62011"/>
                      <a:pt x="202803" y="63587"/>
                    </a:cubicBezTo>
                    <a:cubicBezTo>
                      <a:pt x="202374" y="64838"/>
                      <a:pt x="202169" y="66123"/>
                      <a:pt x="202117" y="67425"/>
                    </a:cubicBezTo>
                    <a:cubicBezTo>
                      <a:pt x="202032" y="69241"/>
                      <a:pt x="202203" y="71075"/>
                      <a:pt x="202408" y="72857"/>
                    </a:cubicBezTo>
                    <a:cubicBezTo>
                      <a:pt x="202717" y="75786"/>
                      <a:pt x="202546" y="78836"/>
                      <a:pt x="202974" y="81715"/>
                    </a:cubicBezTo>
                    <a:cubicBezTo>
                      <a:pt x="203659" y="86358"/>
                      <a:pt x="205081" y="91910"/>
                      <a:pt x="209622" y="94206"/>
                    </a:cubicBezTo>
                    <a:cubicBezTo>
                      <a:pt x="210122" y="94456"/>
                      <a:pt x="210699" y="94658"/>
                      <a:pt x="211246" y="94658"/>
                    </a:cubicBezTo>
                    <a:cubicBezTo>
                      <a:pt x="211561" y="94658"/>
                      <a:pt x="211866" y="94591"/>
                      <a:pt x="212141" y="94429"/>
                    </a:cubicBezTo>
                    <a:cubicBezTo>
                      <a:pt x="213443" y="93658"/>
                      <a:pt x="212963" y="91704"/>
                      <a:pt x="212449" y="90299"/>
                    </a:cubicBezTo>
                    <a:cubicBezTo>
                      <a:pt x="210239" y="84337"/>
                      <a:pt x="210016" y="77860"/>
                      <a:pt x="209828" y="71520"/>
                    </a:cubicBezTo>
                    <a:cubicBezTo>
                      <a:pt x="209639" y="65163"/>
                      <a:pt x="209434" y="58686"/>
                      <a:pt x="207275" y="52724"/>
                    </a:cubicBezTo>
                    <a:cubicBezTo>
                      <a:pt x="205116" y="46744"/>
                      <a:pt x="200609" y="41261"/>
                      <a:pt x="194475" y="39616"/>
                    </a:cubicBezTo>
                    <a:cubicBezTo>
                      <a:pt x="193621" y="39392"/>
                      <a:pt x="192727" y="39245"/>
                      <a:pt x="191845" y="39245"/>
                    </a:cubicBezTo>
                    <a:close/>
                    <a:moveTo>
                      <a:pt x="226066" y="97655"/>
                    </a:moveTo>
                    <a:cubicBezTo>
                      <a:pt x="225971" y="97655"/>
                      <a:pt x="225875" y="97659"/>
                      <a:pt x="225780" y="97667"/>
                    </a:cubicBezTo>
                    <a:cubicBezTo>
                      <a:pt x="224358" y="97787"/>
                      <a:pt x="223107" y="98712"/>
                      <a:pt x="221685" y="98764"/>
                    </a:cubicBezTo>
                    <a:cubicBezTo>
                      <a:pt x="221633" y="98766"/>
                      <a:pt x="221581" y="98767"/>
                      <a:pt x="221530" y="98767"/>
                    </a:cubicBezTo>
                    <a:cubicBezTo>
                      <a:pt x="220388" y="98767"/>
                      <a:pt x="219303" y="98241"/>
                      <a:pt x="218172" y="98061"/>
                    </a:cubicBezTo>
                    <a:cubicBezTo>
                      <a:pt x="217824" y="98001"/>
                      <a:pt x="217516" y="97973"/>
                      <a:pt x="217247" y="97973"/>
                    </a:cubicBezTo>
                    <a:cubicBezTo>
                      <a:pt x="214369" y="97973"/>
                      <a:pt x="215847" y="101179"/>
                      <a:pt x="217555" y="102636"/>
                    </a:cubicBezTo>
                    <a:cubicBezTo>
                      <a:pt x="219434" y="104260"/>
                      <a:pt x="222066" y="105188"/>
                      <a:pt x="224574" y="105188"/>
                    </a:cubicBezTo>
                    <a:cubicBezTo>
                      <a:pt x="224765" y="105188"/>
                      <a:pt x="224956" y="105183"/>
                      <a:pt x="225146" y="105172"/>
                    </a:cubicBezTo>
                    <a:cubicBezTo>
                      <a:pt x="227853" y="105035"/>
                      <a:pt x="230749" y="103236"/>
                      <a:pt x="229566" y="100066"/>
                    </a:cubicBezTo>
                    <a:cubicBezTo>
                      <a:pt x="229035" y="98648"/>
                      <a:pt x="227564" y="97655"/>
                      <a:pt x="226066" y="97655"/>
                    </a:cubicBezTo>
                    <a:close/>
                    <a:moveTo>
                      <a:pt x="174177" y="95468"/>
                    </a:moveTo>
                    <a:cubicBezTo>
                      <a:pt x="174231" y="95468"/>
                      <a:pt x="174287" y="95475"/>
                      <a:pt x="174342" y="95491"/>
                    </a:cubicBezTo>
                    <a:cubicBezTo>
                      <a:pt x="174736" y="95628"/>
                      <a:pt x="174839" y="96142"/>
                      <a:pt x="174856" y="96553"/>
                    </a:cubicBezTo>
                    <a:cubicBezTo>
                      <a:pt x="175096" y="101882"/>
                      <a:pt x="173074" y="107022"/>
                      <a:pt x="172526" y="112283"/>
                    </a:cubicBezTo>
                    <a:cubicBezTo>
                      <a:pt x="172286" y="114613"/>
                      <a:pt x="171909" y="117954"/>
                      <a:pt x="172646" y="120164"/>
                    </a:cubicBezTo>
                    <a:cubicBezTo>
                      <a:pt x="172835" y="120747"/>
                      <a:pt x="172869" y="121535"/>
                      <a:pt x="172338" y="121844"/>
                    </a:cubicBezTo>
                    <a:cubicBezTo>
                      <a:pt x="172221" y="121908"/>
                      <a:pt x="172092" y="121936"/>
                      <a:pt x="171961" y="121936"/>
                    </a:cubicBezTo>
                    <a:cubicBezTo>
                      <a:pt x="171707" y="121936"/>
                      <a:pt x="171444" y="121830"/>
                      <a:pt x="171241" y="121672"/>
                    </a:cubicBezTo>
                    <a:cubicBezTo>
                      <a:pt x="169648" y="120404"/>
                      <a:pt x="169168" y="115692"/>
                      <a:pt x="168979" y="113808"/>
                    </a:cubicBezTo>
                    <a:cubicBezTo>
                      <a:pt x="168928" y="113362"/>
                      <a:pt x="168859" y="112865"/>
                      <a:pt x="168482" y="112608"/>
                    </a:cubicBezTo>
                    <a:cubicBezTo>
                      <a:pt x="168351" y="112524"/>
                      <a:pt x="168204" y="112487"/>
                      <a:pt x="168053" y="112487"/>
                    </a:cubicBezTo>
                    <a:cubicBezTo>
                      <a:pt x="167714" y="112487"/>
                      <a:pt x="167360" y="112678"/>
                      <a:pt x="167146" y="112951"/>
                    </a:cubicBezTo>
                    <a:cubicBezTo>
                      <a:pt x="166746" y="113445"/>
                      <a:pt x="166548" y="114334"/>
                      <a:pt x="166087" y="114334"/>
                    </a:cubicBezTo>
                    <a:cubicBezTo>
                      <a:pt x="165876" y="114334"/>
                      <a:pt x="165610" y="114148"/>
                      <a:pt x="165244" y="113653"/>
                    </a:cubicBezTo>
                    <a:cubicBezTo>
                      <a:pt x="164661" y="112848"/>
                      <a:pt x="164593" y="111700"/>
                      <a:pt x="164799" y="110483"/>
                    </a:cubicBezTo>
                    <a:cubicBezTo>
                      <a:pt x="165175" y="108342"/>
                      <a:pt x="166461" y="105977"/>
                      <a:pt x="167369" y="104778"/>
                    </a:cubicBezTo>
                    <a:cubicBezTo>
                      <a:pt x="168739" y="103013"/>
                      <a:pt x="170333" y="102208"/>
                      <a:pt x="171241" y="99963"/>
                    </a:cubicBezTo>
                    <a:cubicBezTo>
                      <a:pt x="171824" y="98541"/>
                      <a:pt x="172320" y="97033"/>
                      <a:pt x="173383" y="95902"/>
                    </a:cubicBezTo>
                    <a:cubicBezTo>
                      <a:pt x="173600" y="95685"/>
                      <a:pt x="173878" y="95468"/>
                      <a:pt x="174177" y="95468"/>
                    </a:cubicBezTo>
                    <a:close/>
                    <a:moveTo>
                      <a:pt x="130119" y="120018"/>
                    </a:moveTo>
                    <a:cubicBezTo>
                      <a:pt x="129263" y="120018"/>
                      <a:pt x="128338" y="120505"/>
                      <a:pt x="128148" y="121330"/>
                    </a:cubicBezTo>
                    <a:cubicBezTo>
                      <a:pt x="127977" y="122135"/>
                      <a:pt x="128474" y="122923"/>
                      <a:pt x="129090" y="123471"/>
                    </a:cubicBezTo>
                    <a:cubicBezTo>
                      <a:pt x="130307" y="124585"/>
                      <a:pt x="131952" y="125099"/>
                      <a:pt x="133528" y="125579"/>
                    </a:cubicBezTo>
                    <a:cubicBezTo>
                      <a:pt x="133766" y="125658"/>
                      <a:pt x="134021" y="125726"/>
                      <a:pt x="134264" y="125726"/>
                    </a:cubicBezTo>
                    <a:cubicBezTo>
                      <a:pt x="134440" y="125726"/>
                      <a:pt x="134610" y="125690"/>
                      <a:pt x="134762" y="125596"/>
                    </a:cubicBezTo>
                    <a:cubicBezTo>
                      <a:pt x="135088" y="125373"/>
                      <a:pt x="135173" y="124928"/>
                      <a:pt x="135156" y="124534"/>
                    </a:cubicBezTo>
                    <a:cubicBezTo>
                      <a:pt x="135070" y="122495"/>
                      <a:pt x="132243" y="120199"/>
                      <a:pt x="130324" y="120027"/>
                    </a:cubicBezTo>
                    <a:cubicBezTo>
                      <a:pt x="130257" y="120021"/>
                      <a:pt x="130188" y="120018"/>
                      <a:pt x="130119" y="120018"/>
                    </a:cubicBezTo>
                    <a:close/>
                    <a:moveTo>
                      <a:pt x="210840" y="136685"/>
                    </a:moveTo>
                    <a:cubicBezTo>
                      <a:pt x="211675" y="136685"/>
                      <a:pt x="212561" y="136915"/>
                      <a:pt x="213083" y="137247"/>
                    </a:cubicBezTo>
                    <a:cubicBezTo>
                      <a:pt x="214334" y="138035"/>
                      <a:pt x="215328" y="139218"/>
                      <a:pt x="215876" y="140588"/>
                    </a:cubicBezTo>
                    <a:cubicBezTo>
                      <a:pt x="216047" y="141017"/>
                      <a:pt x="216167" y="141565"/>
                      <a:pt x="215859" y="141908"/>
                    </a:cubicBezTo>
                    <a:cubicBezTo>
                      <a:pt x="215678" y="142121"/>
                      <a:pt x="215398" y="142188"/>
                      <a:pt x="215105" y="142188"/>
                    </a:cubicBezTo>
                    <a:cubicBezTo>
                      <a:pt x="214926" y="142188"/>
                      <a:pt x="214743" y="142163"/>
                      <a:pt x="214574" y="142131"/>
                    </a:cubicBezTo>
                    <a:cubicBezTo>
                      <a:pt x="212998" y="141805"/>
                      <a:pt x="209399" y="140537"/>
                      <a:pt x="208868" y="138755"/>
                    </a:cubicBezTo>
                    <a:cubicBezTo>
                      <a:pt x="208412" y="137222"/>
                      <a:pt x="209565" y="136685"/>
                      <a:pt x="210840" y="136685"/>
                    </a:cubicBezTo>
                    <a:close/>
                    <a:moveTo>
                      <a:pt x="70904" y="145048"/>
                    </a:moveTo>
                    <a:cubicBezTo>
                      <a:pt x="70526" y="145048"/>
                      <a:pt x="70145" y="145110"/>
                      <a:pt x="69771" y="145180"/>
                    </a:cubicBezTo>
                    <a:lnTo>
                      <a:pt x="59611" y="146808"/>
                    </a:lnTo>
                    <a:cubicBezTo>
                      <a:pt x="58171" y="147048"/>
                      <a:pt x="55841" y="147785"/>
                      <a:pt x="56372" y="149772"/>
                    </a:cubicBezTo>
                    <a:cubicBezTo>
                      <a:pt x="56749" y="151143"/>
                      <a:pt x="58428" y="151246"/>
                      <a:pt x="59611" y="151383"/>
                    </a:cubicBezTo>
                    <a:cubicBezTo>
                      <a:pt x="60218" y="151445"/>
                      <a:pt x="60828" y="151475"/>
                      <a:pt x="61437" y="151475"/>
                    </a:cubicBezTo>
                    <a:cubicBezTo>
                      <a:pt x="64905" y="151475"/>
                      <a:pt x="68365" y="150490"/>
                      <a:pt x="71279" y="148624"/>
                    </a:cubicBezTo>
                    <a:cubicBezTo>
                      <a:pt x="72187" y="148042"/>
                      <a:pt x="73147" y="147048"/>
                      <a:pt x="72753" y="146037"/>
                    </a:cubicBezTo>
                    <a:cubicBezTo>
                      <a:pt x="72547" y="145523"/>
                      <a:pt x="71999" y="145198"/>
                      <a:pt x="71433" y="145095"/>
                    </a:cubicBezTo>
                    <a:cubicBezTo>
                      <a:pt x="71258" y="145062"/>
                      <a:pt x="71082" y="145048"/>
                      <a:pt x="70904" y="145048"/>
                    </a:cubicBezTo>
                    <a:close/>
                    <a:moveTo>
                      <a:pt x="12493" y="120351"/>
                    </a:moveTo>
                    <a:cubicBezTo>
                      <a:pt x="12291" y="120351"/>
                      <a:pt x="12090" y="120363"/>
                      <a:pt x="11891" y="120387"/>
                    </a:cubicBezTo>
                    <a:cubicBezTo>
                      <a:pt x="7522" y="120935"/>
                      <a:pt x="6682" y="127841"/>
                      <a:pt x="6922" y="131199"/>
                    </a:cubicBezTo>
                    <a:cubicBezTo>
                      <a:pt x="6991" y="132124"/>
                      <a:pt x="7162" y="133067"/>
                      <a:pt x="7676" y="133820"/>
                    </a:cubicBezTo>
                    <a:cubicBezTo>
                      <a:pt x="8670" y="135225"/>
                      <a:pt x="10555" y="135568"/>
                      <a:pt x="12217" y="136048"/>
                    </a:cubicBezTo>
                    <a:cubicBezTo>
                      <a:pt x="15284" y="136939"/>
                      <a:pt x="18111" y="138704"/>
                      <a:pt x="20236" y="141085"/>
                    </a:cubicBezTo>
                    <a:cubicBezTo>
                      <a:pt x="22532" y="143638"/>
                      <a:pt x="24005" y="146808"/>
                      <a:pt x="25890" y="149687"/>
                    </a:cubicBezTo>
                    <a:cubicBezTo>
                      <a:pt x="29035" y="154461"/>
                      <a:pt x="33741" y="158185"/>
                      <a:pt x="39353" y="158185"/>
                    </a:cubicBezTo>
                    <a:cubicBezTo>
                      <a:pt x="40468" y="158185"/>
                      <a:pt x="41620" y="158038"/>
                      <a:pt x="42802" y="157723"/>
                    </a:cubicBezTo>
                    <a:cubicBezTo>
                      <a:pt x="43624" y="157517"/>
                      <a:pt x="44532" y="157072"/>
                      <a:pt x="44652" y="156249"/>
                    </a:cubicBezTo>
                    <a:cubicBezTo>
                      <a:pt x="44738" y="155650"/>
                      <a:pt x="44378" y="155101"/>
                      <a:pt x="44310" y="154519"/>
                    </a:cubicBezTo>
                    <a:cubicBezTo>
                      <a:pt x="44155" y="153388"/>
                      <a:pt x="45081" y="152377"/>
                      <a:pt x="46074" y="151863"/>
                    </a:cubicBezTo>
                    <a:cubicBezTo>
                      <a:pt x="47085" y="151332"/>
                      <a:pt x="48233" y="151092"/>
                      <a:pt x="49193" y="150492"/>
                    </a:cubicBezTo>
                    <a:cubicBezTo>
                      <a:pt x="50152" y="149892"/>
                      <a:pt x="50923" y="148727"/>
                      <a:pt x="50546" y="147648"/>
                    </a:cubicBezTo>
                    <a:cubicBezTo>
                      <a:pt x="50032" y="146226"/>
                      <a:pt x="48113" y="146140"/>
                      <a:pt x="46606" y="146037"/>
                    </a:cubicBezTo>
                    <a:cubicBezTo>
                      <a:pt x="43504" y="145814"/>
                      <a:pt x="40506" y="144409"/>
                      <a:pt x="38347" y="142165"/>
                    </a:cubicBezTo>
                    <a:cubicBezTo>
                      <a:pt x="37632" y="141408"/>
                      <a:pt x="36711" y="140491"/>
                      <a:pt x="35772" y="140491"/>
                    </a:cubicBezTo>
                    <a:cubicBezTo>
                      <a:pt x="35562" y="140491"/>
                      <a:pt x="35352" y="140537"/>
                      <a:pt x="35143" y="140640"/>
                    </a:cubicBezTo>
                    <a:cubicBezTo>
                      <a:pt x="34440" y="140983"/>
                      <a:pt x="34166" y="141925"/>
                      <a:pt x="34337" y="142696"/>
                    </a:cubicBezTo>
                    <a:cubicBezTo>
                      <a:pt x="34509" y="143467"/>
                      <a:pt x="35006" y="144135"/>
                      <a:pt x="35485" y="144752"/>
                    </a:cubicBezTo>
                    <a:cubicBezTo>
                      <a:pt x="36393" y="145934"/>
                      <a:pt x="37302" y="147100"/>
                      <a:pt x="38210" y="148265"/>
                    </a:cubicBezTo>
                    <a:cubicBezTo>
                      <a:pt x="38741" y="148967"/>
                      <a:pt x="39957" y="150081"/>
                      <a:pt x="38398" y="150321"/>
                    </a:cubicBezTo>
                    <a:cubicBezTo>
                      <a:pt x="38176" y="150355"/>
                      <a:pt x="37958" y="150372"/>
                      <a:pt x="37742" y="150372"/>
                    </a:cubicBezTo>
                    <a:cubicBezTo>
                      <a:pt x="33674" y="150372"/>
                      <a:pt x="30849" y="144446"/>
                      <a:pt x="29694" y="141257"/>
                    </a:cubicBezTo>
                    <a:cubicBezTo>
                      <a:pt x="28769" y="138738"/>
                      <a:pt x="28135" y="136099"/>
                      <a:pt x="27072" y="133632"/>
                    </a:cubicBezTo>
                    <a:cubicBezTo>
                      <a:pt x="26044" y="131199"/>
                      <a:pt x="24588" y="128937"/>
                      <a:pt x="22823" y="126967"/>
                    </a:cubicBezTo>
                    <a:cubicBezTo>
                      <a:pt x="20579" y="124446"/>
                      <a:pt x="16266" y="120351"/>
                      <a:pt x="12493" y="120351"/>
                    </a:cubicBezTo>
                    <a:close/>
                    <a:moveTo>
                      <a:pt x="107624" y="145462"/>
                    </a:moveTo>
                    <a:cubicBezTo>
                      <a:pt x="106768" y="145462"/>
                      <a:pt x="106234" y="145893"/>
                      <a:pt x="106679" y="147219"/>
                    </a:cubicBezTo>
                    <a:cubicBezTo>
                      <a:pt x="106936" y="147973"/>
                      <a:pt x="107553" y="148539"/>
                      <a:pt x="108101" y="149121"/>
                    </a:cubicBezTo>
                    <a:cubicBezTo>
                      <a:pt x="109146" y="150252"/>
                      <a:pt x="109968" y="151606"/>
                      <a:pt x="110500" y="153045"/>
                    </a:cubicBezTo>
                    <a:cubicBezTo>
                      <a:pt x="111134" y="154776"/>
                      <a:pt x="111356" y="156643"/>
                      <a:pt x="112110" y="158305"/>
                    </a:cubicBezTo>
                    <a:cubicBezTo>
                      <a:pt x="112679" y="159590"/>
                      <a:pt x="114578" y="161719"/>
                      <a:pt x="116103" y="161719"/>
                    </a:cubicBezTo>
                    <a:cubicBezTo>
                      <a:pt x="116369" y="161719"/>
                      <a:pt x="116623" y="161654"/>
                      <a:pt x="116857" y="161509"/>
                    </a:cubicBezTo>
                    <a:cubicBezTo>
                      <a:pt x="117114" y="161355"/>
                      <a:pt x="117336" y="161115"/>
                      <a:pt x="117525" y="160756"/>
                    </a:cubicBezTo>
                    <a:cubicBezTo>
                      <a:pt x="118810" y="158408"/>
                      <a:pt x="117148" y="153799"/>
                      <a:pt x="115966" y="151726"/>
                    </a:cubicBezTo>
                    <a:cubicBezTo>
                      <a:pt x="114869" y="149790"/>
                      <a:pt x="113207" y="147973"/>
                      <a:pt x="111339" y="146757"/>
                    </a:cubicBezTo>
                    <a:cubicBezTo>
                      <a:pt x="110724" y="146344"/>
                      <a:pt x="108846" y="145462"/>
                      <a:pt x="107624" y="145462"/>
                    </a:cubicBezTo>
                    <a:close/>
                    <a:moveTo>
                      <a:pt x="18259" y="22189"/>
                    </a:moveTo>
                    <a:cubicBezTo>
                      <a:pt x="12122" y="22189"/>
                      <a:pt x="5996" y="23792"/>
                      <a:pt x="754" y="27142"/>
                    </a:cubicBezTo>
                    <a:cubicBezTo>
                      <a:pt x="1508" y="32642"/>
                      <a:pt x="720" y="37543"/>
                      <a:pt x="0" y="43060"/>
                    </a:cubicBezTo>
                    <a:cubicBezTo>
                      <a:pt x="9955" y="41227"/>
                      <a:pt x="19653" y="40267"/>
                      <a:pt x="29728" y="39325"/>
                    </a:cubicBezTo>
                    <a:cubicBezTo>
                      <a:pt x="31744" y="39135"/>
                      <a:pt x="34037" y="38850"/>
                      <a:pt x="36296" y="38850"/>
                    </a:cubicBezTo>
                    <a:cubicBezTo>
                      <a:pt x="39126" y="38850"/>
                      <a:pt x="41903" y="39297"/>
                      <a:pt x="44018" y="40935"/>
                    </a:cubicBezTo>
                    <a:cubicBezTo>
                      <a:pt x="47531" y="43660"/>
                      <a:pt x="49793" y="48046"/>
                      <a:pt x="49724" y="52501"/>
                    </a:cubicBezTo>
                    <a:cubicBezTo>
                      <a:pt x="49707" y="53409"/>
                      <a:pt x="49501" y="54471"/>
                      <a:pt x="48696" y="54883"/>
                    </a:cubicBezTo>
                    <a:cubicBezTo>
                      <a:pt x="48474" y="54997"/>
                      <a:pt x="48258" y="55047"/>
                      <a:pt x="48045" y="55047"/>
                    </a:cubicBezTo>
                    <a:cubicBezTo>
                      <a:pt x="46759" y="55047"/>
                      <a:pt x="45598" y="53223"/>
                      <a:pt x="44172" y="52724"/>
                    </a:cubicBezTo>
                    <a:cubicBezTo>
                      <a:pt x="43922" y="52633"/>
                      <a:pt x="43672" y="52592"/>
                      <a:pt x="43427" y="52592"/>
                    </a:cubicBezTo>
                    <a:cubicBezTo>
                      <a:pt x="41625" y="52592"/>
                      <a:pt x="40075" y="54854"/>
                      <a:pt x="40437" y="56785"/>
                    </a:cubicBezTo>
                    <a:cubicBezTo>
                      <a:pt x="40831" y="58961"/>
                      <a:pt x="42682" y="60554"/>
                      <a:pt x="44464" y="61908"/>
                    </a:cubicBezTo>
                    <a:cubicBezTo>
                      <a:pt x="47514" y="64238"/>
                      <a:pt x="50684" y="66431"/>
                      <a:pt x="53956" y="68453"/>
                    </a:cubicBezTo>
                    <a:cubicBezTo>
                      <a:pt x="56321" y="69909"/>
                      <a:pt x="59696" y="71075"/>
                      <a:pt x="61410" y="73336"/>
                    </a:cubicBezTo>
                    <a:cubicBezTo>
                      <a:pt x="62712" y="75015"/>
                      <a:pt x="63157" y="77534"/>
                      <a:pt x="64048" y="79453"/>
                    </a:cubicBezTo>
                    <a:cubicBezTo>
                      <a:pt x="65436" y="82469"/>
                      <a:pt x="66995" y="85502"/>
                      <a:pt x="69326" y="87918"/>
                    </a:cubicBezTo>
                    <a:cubicBezTo>
                      <a:pt x="72564" y="91242"/>
                      <a:pt x="77105" y="93144"/>
                      <a:pt x="81714" y="93640"/>
                    </a:cubicBezTo>
                    <a:cubicBezTo>
                      <a:pt x="82858" y="93765"/>
                      <a:pt x="83996" y="93824"/>
                      <a:pt x="85125" y="93824"/>
                    </a:cubicBezTo>
                    <a:cubicBezTo>
                      <a:pt x="96781" y="93824"/>
                      <a:pt x="107567" y="87454"/>
                      <a:pt x="115846" y="79659"/>
                    </a:cubicBezTo>
                    <a:cubicBezTo>
                      <a:pt x="121586" y="74244"/>
                      <a:pt x="126880" y="68247"/>
                      <a:pt x="133443" y="63844"/>
                    </a:cubicBezTo>
                    <a:cubicBezTo>
                      <a:pt x="138474" y="60445"/>
                      <a:pt x="144498" y="58050"/>
                      <a:pt x="150480" y="58050"/>
                    </a:cubicBezTo>
                    <a:cubicBezTo>
                      <a:pt x="152279" y="58050"/>
                      <a:pt x="154074" y="58266"/>
                      <a:pt x="155837" y="58738"/>
                    </a:cubicBezTo>
                    <a:cubicBezTo>
                      <a:pt x="159812" y="59800"/>
                      <a:pt x="164079" y="63535"/>
                      <a:pt x="166872" y="66500"/>
                    </a:cubicBezTo>
                    <a:cubicBezTo>
                      <a:pt x="170282" y="70132"/>
                      <a:pt x="172646" y="74758"/>
                      <a:pt x="173451" y="79693"/>
                    </a:cubicBezTo>
                    <a:cubicBezTo>
                      <a:pt x="174291" y="84936"/>
                      <a:pt x="173349" y="90402"/>
                      <a:pt x="170950" y="95131"/>
                    </a:cubicBezTo>
                    <a:cubicBezTo>
                      <a:pt x="168482" y="99980"/>
                      <a:pt x="163651" y="103938"/>
                      <a:pt x="162503" y="109455"/>
                    </a:cubicBezTo>
                    <a:cubicBezTo>
                      <a:pt x="161389" y="114767"/>
                      <a:pt x="164901" y="121981"/>
                      <a:pt x="167249" y="126658"/>
                    </a:cubicBezTo>
                    <a:cubicBezTo>
                      <a:pt x="171926" y="136048"/>
                      <a:pt x="177941" y="145814"/>
                      <a:pt x="187159" y="151349"/>
                    </a:cubicBezTo>
                    <a:cubicBezTo>
                      <a:pt x="190500" y="153336"/>
                      <a:pt x="194150" y="154844"/>
                      <a:pt x="197954" y="155701"/>
                    </a:cubicBezTo>
                    <a:cubicBezTo>
                      <a:pt x="198882" y="155915"/>
                      <a:pt x="199783" y="155997"/>
                      <a:pt x="200670" y="155997"/>
                    </a:cubicBezTo>
                    <a:cubicBezTo>
                      <a:pt x="203554" y="155997"/>
                      <a:pt x="206281" y="155131"/>
                      <a:pt x="209248" y="155131"/>
                    </a:cubicBezTo>
                    <a:cubicBezTo>
                      <a:pt x="209597" y="155131"/>
                      <a:pt x="209950" y="155143"/>
                      <a:pt x="210307" y="155170"/>
                    </a:cubicBezTo>
                    <a:cubicBezTo>
                      <a:pt x="213049" y="155393"/>
                      <a:pt x="215585" y="156712"/>
                      <a:pt x="218018" y="157997"/>
                    </a:cubicBezTo>
                    <a:cubicBezTo>
                      <a:pt x="222119" y="160180"/>
                      <a:pt x="225383" y="162576"/>
                      <a:pt x="229824" y="162576"/>
                    </a:cubicBezTo>
                    <a:cubicBezTo>
                      <a:pt x="230263" y="162576"/>
                      <a:pt x="230713" y="162553"/>
                      <a:pt x="231177" y="162503"/>
                    </a:cubicBezTo>
                    <a:cubicBezTo>
                      <a:pt x="235820" y="162006"/>
                      <a:pt x="240173" y="161424"/>
                      <a:pt x="244542" y="159693"/>
                    </a:cubicBezTo>
                    <a:cubicBezTo>
                      <a:pt x="253041" y="156335"/>
                      <a:pt x="260477" y="150149"/>
                      <a:pt x="265035" y="142216"/>
                    </a:cubicBezTo>
                    <a:cubicBezTo>
                      <a:pt x="269181" y="135037"/>
                      <a:pt x="271049" y="126812"/>
                      <a:pt x="273311" y="118845"/>
                    </a:cubicBezTo>
                    <a:cubicBezTo>
                      <a:pt x="275589" y="110878"/>
                      <a:pt x="278485" y="102790"/>
                      <a:pt x="284174" y="96759"/>
                    </a:cubicBezTo>
                    <a:cubicBezTo>
                      <a:pt x="288386" y="92319"/>
                      <a:pt x="294484" y="89289"/>
                      <a:pt x="300462" y="89289"/>
                    </a:cubicBezTo>
                    <a:cubicBezTo>
                      <a:pt x="302583" y="89289"/>
                      <a:pt x="304688" y="89671"/>
                      <a:pt x="306688" y="90505"/>
                    </a:cubicBezTo>
                    <a:cubicBezTo>
                      <a:pt x="305917" y="90179"/>
                      <a:pt x="306620" y="84594"/>
                      <a:pt x="306089" y="83668"/>
                    </a:cubicBezTo>
                    <a:cubicBezTo>
                      <a:pt x="305530" y="82670"/>
                      <a:pt x="304622" y="82438"/>
                      <a:pt x="303613" y="82438"/>
                    </a:cubicBezTo>
                    <a:cubicBezTo>
                      <a:pt x="303012" y="82438"/>
                      <a:pt x="302374" y="82520"/>
                      <a:pt x="301754" y="82572"/>
                    </a:cubicBezTo>
                    <a:cubicBezTo>
                      <a:pt x="297504" y="82897"/>
                      <a:pt x="293443" y="84354"/>
                      <a:pt x="289742" y="86444"/>
                    </a:cubicBezTo>
                    <a:cubicBezTo>
                      <a:pt x="282118" y="90762"/>
                      <a:pt x="276035" y="97581"/>
                      <a:pt x="271015" y="104641"/>
                    </a:cubicBezTo>
                    <a:cubicBezTo>
                      <a:pt x="262704" y="116361"/>
                      <a:pt x="255165" y="129811"/>
                      <a:pt x="242160" y="135894"/>
                    </a:cubicBezTo>
                    <a:cubicBezTo>
                      <a:pt x="237639" y="138007"/>
                      <a:pt x="232962" y="139243"/>
                      <a:pt x="228369" y="139243"/>
                    </a:cubicBezTo>
                    <a:cubicBezTo>
                      <a:pt x="223354" y="139243"/>
                      <a:pt x="218439" y="137768"/>
                      <a:pt x="213940" y="134352"/>
                    </a:cubicBezTo>
                    <a:cubicBezTo>
                      <a:pt x="210890" y="132038"/>
                      <a:pt x="208234" y="129211"/>
                      <a:pt x="205081" y="127035"/>
                    </a:cubicBezTo>
                    <a:cubicBezTo>
                      <a:pt x="204605" y="126714"/>
                      <a:pt x="204004" y="126400"/>
                      <a:pt x="203458" y="126400"/>
                    </a:cubicBezTo>
                    <a:cubicBezTo>
                      <a:pt x="203218" y="126400"/>
                      <a:pt x="202989" y="126461"/>
                      <a:pt x="202785" y="126607"/>
                    </a:cubicBezTo>
                    <a:cubicBezTo>
                      <a:pt x="202083" y="127104"/>
                      <a:pt x="202237" y="128166"/>
                      <a:pt x="202443" y="128989"/>
                    </a:cubicBezTo>
                    <a:cubicBezTo>
                      <a:pt x="203025" y="131199"/>
                      <a:pt x="204550" y="134232"/>
                      <a:pt x="201535" y="135088"/>
                    </a:cubicBezTo>
                    <a:cubicBezTo>
                      <a:pt x="201211" y="135180"/>
                      <a:pt x="200885" y="135222"/>
                      <a:pt x="200561" y="135222"/>
                    </a:cubicBezTo>
                    <a:cubicBezTo>
                      <a:pt x="198154" y="135222"/>
                      <a:pt x="195783" y="132914"/>
                      <a:pt x="194304" y="131404"/>
                    </a:cubicBezTo>
                    <a:cubicBezTo>
                      <a:pt x="190534" y="127584"/>
                      <a:pt x="186919" y="123351"/>
                      <a:pt x="185377" y="118211"/>
                    </a:cubicBezTo>
                    <a:cubicBezTo>
                      <a:pt x="184931" y="116738"/>
                      <a:pt x="184674" y="115144"/>
                      <a:pt x="185188" y="113705"/>
                    </a:cubicBezTo>
                    <a:cubicBezTo>
                      <a:pt x="185652" y="112391"/>
                      <a:pt x="186910" y="111300"/>
                      <a:pt x="188246" y="111300"/>
                    </a:cubicBezTo>
                    <a:cubicBezTo>
                      <a:pt x="188392" y="111300"/>
                      <a:pt x="188538" y="111313"/>
                      <a:pt x="188684" y="111340"/>
                    </a:cubicBezTo>
                    <a:cubicBezTo>
                      <a:pt x="189215" y="111443"/>
                      <a:pt x="189712" y="111717"/>
                      <a:pt x="190243" y="111786"/>
                    </a:cubicBezTo>
                    <a:cubicBezTo>
                      <a:pt x="190349" y="111800"/>
                      <a:pt x="190454" y="111807"/>
                      <a:pt x="190556" y="111807"/>
                    </a:cubicBezTo>
                    <a:cubicBezTo>
                      <a:pt x="192493" y="111807"/>
                      <a:pt x="193649" y="109262"/>
                      <a:pt x="193567" y="107211"/>
                    </a:cubicBezTo>
                    <a:cubicBezTo>
                      <a:pt x="193207" y="97667"/>
                      <a:pt x="197200" y="88414"/>
                      <a:pt x="196891" y="78768"/>
                    </a:cubicBezTo>
                    <a:cubicBezTo>
                      <a:pt x="196480" y="66226"/>
                      <a:pt x="187587" y="55911"/>
                      <a:pt x="176518" y="50942"/>
                    </a:cubicBezTo>
                    <a:cubicBezTo>
                      <a:pt x="170810" y="48373"/>
                      <a:pt x="163349" y="47793"/>
                      <a:pt x="156874" y="47793"/>
                    </a:cubicBezTo>
                    <a:cubicBezTo>
                      <a:pt x="155964" y="47793"/>
                      <a:pt x="155073" y="47804"/>
                      <a:pt x="154209" y="47823"/>
                    </a:cubicBezTo>
                    <a:cubicBezTo>
                      <a:pt x="146825" y="47995"/>
                      <a:pt x="139457" y="49314"/>
                      <a:pt x="132500" y="51781"/>
                    </a:cubicBezTo>
                    <a:cubicBezTo>
                      <a:pt x="129570" y="52809"/>
                      <a:pt x="126315" y="54557"/>
                      <a:pt x="125921" y="57624"/>
                    </a:cubicBezTo>
                    <a:cubicBezTo>
                      <a:pt x="125818" y="58567"/>
                      <a:pt x="125989" y="59526"/>
                      <a:pt x="125835" y="60468"/>
                    </a:cubicBezTo>
                    <a:cubicBezTo>
                      <a:pt x="125561" y="62062"/>
                      <a:pt x="124310" y="63347"/>
                      <a:pt x="122871" y="64084"/>
                    </a:cubicBezTo>
                    <a:cubicBezTo>
                      <a:pt x="119012" y="66040"/>
                      <a:pt x="114165" y="66985"/>
                      <a:pt x="109333" y="66985"/>
                    </a:cubicBezTo>
                    <a:cubicBezTo>
                      <a:pt x="104724" y="66985"/>
                      <a:pt x="100129" y="66125"/>
                      <a:pt x="96415" y="64461"/>
                    </a:cubicBezTo>
                    <a:cubicBezTo>
                      <a:pt x="89476" y="61342"/>
                      <a:pt x="83770" y="55054"/>
                      <a:pt x="76214" y="54317"/>
                    </a:cubicBezTo>
                    <a:cubicBezTo>
                      <a:pt x="75676" y="54265"/>
                      <a:pt x="75137" y="54243"/>
                      <a:pt x="74596" y="54243"/>
                    </a:cubicBezTo>
                    <a:cubicBezTo>
                      <a:pt x="71170" y="54243"/>
                      <a:pt x="67692" y="55142"/>
                      <a:pt x="64318" y="55142"/>
                    </a:cubicBezTo>
                    <a:cubicBezTo>
                      <a:pt x="62945" y="55142"/>
                      <a:pt x="61590" y="54993"/>
                      <a:pt x="60262" y="54574"/>
                    </a:cubicBezTo>
                    <a:cubicBezTo>
                      <a:pt x="53048" y="52295"/>
                      <a:pt x="50546" y="43643"/>
                      <a:pt x="46571" y="37200"/>
                    </a:cubicBezTo>
                    <a:cubicBezTo>
                      <a:pt x="40602" y="27484"/>
                      <a:pt x="29414" y="22189"/>
                      <a:pt x="18259" y="22189"/>
                    </a:cubicBezTo>
                    <a:close/>
                    <a:moveTo>
                      <a:pt x="121624" y="151807"/>
                    </a:moveTo>
                    <a:cubicBezTo>
                      <a:pt x="121377" y="151807"/>
                      <a:pt x="121134" y="151866"/>
                      <a:pt x="120917" y="152000"/>
                    </a:cubicBezTo>
                    <a:cubicBezTo>
                      <a:pt x="118210" y="153611"/>
                      <a:pt x="122048" y="161852"/>
                      <a:pt x="123196" y="163548"/>
                    </a:cubicBezTo>
                    <a:cubicBezTo>
                      <a:pt x="124790" y="165913"/>
                      <a:pt x="127394" y="167746"/>
                      <a:pt x="130256" y="167781"/>
                    </a:cubicBezTo>
                    <a:cubicBezTo>
                      <a:pt x="130287" y="167781"/>
                      <a:pt x="130319" y="167782"/>
                      <a:pt x="130352" y="167782"/>
                    </a:cubicBezTo>
                    <a:cubicBezTo>
                      <a:pt x="131048" y="167782"/>
                      <a:pt x="131831" y="167599"/>
                      <a:pt x="132192" y="167010"/>
                    </a:cubicBezTo>
                    <a:cubicBezTo>
                      <a:pt x="132483" y="166496"/>
                      <a:pt x="132380" y="165827"/>
                      <a:pt x="132089" y="165313"/>
                    </a:cubicBezTo>
                    <a:cubicBezTo>
                      <a:pt x="131798" y="164799"/>
                      <a:pt x="131335" y="164405"/>
                      <a:pt x="130890" y="164011"/>
                    </a:cubicBezTo>
                    <a:cubicBezTo>
                      <a:pt x="127977" y="161390"/>
                      <a:pt x="125664" y="158100"/>
                      <a:pt x="124173" y="154484"/>
                    </a:cubicBezTo>
                    <a:cubicBezTo>
                      <a:pt x="123864" y="153765"/>
                      <a:pt x="123590" y="152994"/>
                      <a:pt x="123042" y="152445"/>
                    </a:cubicBezTo>
                    <a:cubicBezTo>
                      <a:pt x="122672" y="152064"/>
                      <a:pt x="122138" y="151807"/>
                      <a:pt x="121624" y="151807"/>
                    </a:cubicBezTo>
                    <a:close/>
                    <a:moveTo>
                      <a:pt x="12537" y="55280"/>
                    </a:moveTo>
                    <a:cubicBezTo>
                      <a:pt x="11158" y="55280"/>
                      <a:pt x="9778" y="55396"/>
                      <a:pt x="8413" y="55637"/>
                    </a:cubicBezTo>
                    <a:cubicBezTo>
                      <a:pt x="8584" y="62268"/>
                      <a:pt x="7762" y="68641"/>
                      <a:pt x="7248" y="75255"/>
                    </a:cubicBezTo>
                    <a:cubicBezTo>
                      <a:pt x="7059" y="77706"/>
                      <a:pt x="11429" y="77757"/>
                      <a:pt x="12782" y="77997"/>
                    </a:cubicBezTo>
                    <a:cubicBezTo>
                      <a:pt x="15507" y="78477"/>
                      <a:pt x="18334" y="80121"/>
                      <a:pt x="20064" y="82298"/>
                    </a:cubicBezTo>
                    <a:cubicBezTo>
                      <a:pt x="21298" y="83857"/>
                      <a:pt x="22069" y="85793"/>
                      <a:pt x="23457" y="87232"/>
                    </a:cubicBezTo>
                    <a:cubicBezTo>
                      <a:pt x="23964" y="87764"/>
                      <a:pt x="25753" y="88577"/>
                      <a:pt x="27033" y="88577"/>
                    </a:cubicBezTo>
                    <a:cubicBezTo>
                      <a:pt x="27484" y="88577"/>
                      <a:pt x="27872" y="88476"/>
                      <a:pt x="28118" y="88226"/>
                    </a:cubicBezTo>
                    <a:cubicBezTo>
                      <a:pt x="29018" y="87343"/>
                      <a:pt x="26584" y="83530"/>
                      <a:pt x="29562" y="83530"/>
                    </a:cubicBezTo>
                    <a:cubicBezTo>
                      <a:pt x="29589" y="83530"/>
                      <a:pt x="29615" y="83531"/>
                      <a:pt x="29643" y="83531"/>
                    </a:cubicBezTo>
                    <a:cubicBezTo>
                      <a:pt x="30328" y="83531"/>
                      <a:pt x="30876" y="84028"/>
                      <a:pt x="31373" y="84474"/>
                    </a:cubicBezTo>
                    <a:cubicBezTo>
                      <a:pt x="34800" y="87626"/>
                      <a:pt x="37799" y="89648"/>
                      <a:pt x="38141" y="94566"/>
                    </a:cubicBezTo>
                    <a:cubicBezTo>
                      <a:pt x="38244" y="96005"/>
                      <a:pt x="38655" y="97633"/>
                      <a:pt x="38432" y="99038"/>
                    </a:cubicBezTo>
                    <a:cubicBezTo>
                      <a:pt x="38261" y="100032"/>
                      <a:pt x="37644" y="101008"/>
                      <a:pt x="36668" y="101299"/>
                    </a:cubicBezTo>
                    <a:cubicBezTo>
                      <a:pt x="35965" y="101522"/>
                      <a:pt x="35194" y="101334"/>
                      <a:pt x="34474" y="101522"/>
                    </a:cubicBezTo>
                    <a:cubicBezTo>
                      <a:pt x="31630" y="102259"/>
                      <a:pt x="35245" y="112128"/>
                      <a:pt x="36188" y="113859"/>
                    </a:cubicBezTo>
                    <a:cubicBezTo>
                      <a:pt x="39049" y="119102"/>
                      <a:pt x="44155" y="124911"/>
                      <a:pt x="49347" y="127892"/>
                    </a:cubicBezTo>
                    <a:cubicBezTo>
                      <a:pt x="54197" y="130702"/>
                      <a:pt x="59789" y="131954"/>
                      <a:pt x="65414" y="131954"/>
                    </a:cubicBezTo>
                    <a:cubicBezTo>
                      <a:pt x="68294" y="131954"/>
                      <a:pt x="71184" y="131625"/>
                      <a:pt x="73986" y="131010"/>
                    </a:cubicBezTo>
                    <a:cubicBezTo>
                      <a:pt x="82262" y="129194"/>
                      <a:pt x="89870" y="125065"/>
                      <a:pt x="96792" y="120164"/>
                    </a:cubicBezTo>
                    <a:cubicBezTo>
                      <a:pt x="101744" y="116669"/>
                      <a:pt x="106405" y="112762"/>
                      <a:pt x="111682" y="109798"/>
                    </a:cubicBezTo>
                    <a:cubicBezTo>
                      <a:pt x="116187" y="107276"/>
                      <a:pt x="121249" y="105461"/>
                      <a:pt x="126364" y="105461"/>
                    </a:cubicBezTo>
                    <a:cubicBezTo>
                      <a:pt x="127261" y="105461"/>
                      <a:pt x="128159" y="105517"/>
                      <a:pt x="129056" y="105634"/>
                    </a:cubicBezTo>
                    <a:cubicBezTo>
                      <a:pt x="135396" y="106491"/>
                      <a:pt x="139303" y="110364"/>
                      <a:pt x="142233" y="115795"/>
                    </a:cubicBezTo>
                    <a:cubicBezTo>
                      <a:pt x="143449" y="118057"/>
                      <a:pt x="144700" y="120490"/>
                      <a:pt x="144374" y="123043"/>
                    </a:cubicBezTo>
                    <a:cubicBezTo>
                      <a:pt x="144186" y="124671"/>
                      <a:pt x="143055" y="126504"/>
                      <a:pt x="141564" y="127275"/>
                    </a:cubicBezTo>
                    <a:cubicBezTo>
                      <a:pt x="140622" y="127755"/>
                      <a:pt x="137246" y="127395"/>
                      <a:pt x="136801" y="128063"/>
                    </a:cubicBezTo>
                    <a:cubicBezTo>
                      <a:pt x="133717" y="132707"/>
                      <a:pt x="136047" y="139920"/>
                      <a:pt x="137863" y="144615"/>
                    </a:cubicBezTo>
                    <a:cubicBezTo>
                      <a:pt x="139988" y="150115"/>
                      <a:pt x="143243" y="155170"/>
                      <a:pt x="147219" y="159522"/>
                    </a:cubicBezTo>
                    <a:cubicBezTo>
                      <a:pt x="155340" y="168363"/>
                      <a:pt x="165689" y="173572"/>
                      <a:pt x="176313" y="178712"/>
                    </a:cubicBezTo>
                    <a:cubicBezTo>
                      <a:pt x="181676" y="181317"/>
                      <a:pt x="187142" y="183304"/>
                      <a:pt x="193070" y="184075"/>
                    </a:cubicBezTo>
                    <a:cubicBezTo>
                      <a:pt x="194979" y="184332"/>
                      <a:pt x="196903" y="184465"/>
                      <a:pt x="198826" y="184465"/>
                    </a:cubicBezTo>
                    <a:cubicBezTo>
                      <a:pt x="199855" y="184465"/>
                      <a:pt x="200885" y="184427"/>
                      <a:pt x="201912" y="184350"/>
                    </a:cubicBezTo>
                    <a:cubicBezTo>
                      <a:pt x="206161" y="184024"/>
                      <a:pt x="212381" y="183133"/>
                      <a:pt x="214454" y="178849"/>
                    </a:cubicBezTo>
                    <a:cubicBezTo>
                      <a:pt x="215808" y="176057"/>
                      <a:pt x="215242" y="172424"/>
                      <a:pt x="213100" y="170179"/>
                    </a:cubicBezTo>
                    <a:cubicBezTo>
                      <a:pt x="211147" y="168123"/>
                      <a:pt x="208303" y="167352"/>
                      <a:pt x="205493" y="166735"/>
                    </a:cubicBezTo>
                    <a:cubicBezTo>
                      <a:pt x="204893" y="166615"/>
                      <a:pt x="204310" y="166478"/>
                      <a:pt x="203728" y="166358"/>
                    </a:cubicBezTo>
                    <a:cubicBezTo>
                      <a:pt x="191974" y="163805"/>
                      <a:pt x="180905" y="158168"/>
                      <a:pt x="171926" y="150149"/>
                    </a:cubicBezTo>
                    <a:cubicBezTo>
                      <a:pt x="171095" y="149415"/>
                      <a:pt x="169943" y="148655"/>
                      <a:pt x="168944" y="148655"/>
                    </a:cubicBezTo>
                    <a:cubicBezTo>
                      <a:pt x="168522" y="148655"/>
                      <a:pt x="168128" y="148790"/>
                      <a:pt x="167797" y="149121"/>
                    </a:cubicBezTo>
                    <a:cubicBezTo>
                      <a:pt x="167352" y="149584"/>
                      <a:pt x="167232" y="150252"/>
                      <a:pt x="166906" y="150801"/>
                    </a:cubicBezTo>
                    <a:cubicBezTo>
                      <a:pt x="166366" y="151720"/>
                      <a:pt x="165309" y="152146"/>
                      <a:pt x="164228" y="152146"/>
                    </a:cubicBezTo>
                    <a:cubicBezTo>
                      <a:pt x="163696" y="152146"/>
                      <a:pt x="163159" y="152043"/>
                      <a:pt x="162674" y="151846"/>
                    </a:cubicBezTo>
                    <a:cubicBezTo>
                      <a:pt x="161217" y="151246"/>
                      <a:pt x="160121" y="150012"/>
                      <a:pt x="159093" y="148796"/>
                    </a:cubicBezTo>
                    <a:cubicBezTo>
                      <a:pt x="156214" y="145437"/>
                      <a:pt x="154192" y="141771"/>
                      <a:pt x="154981" y="137230"/>
                    </a:cubicBezTo>
                    <a:cubicBezTo>
                      <a:pt x="155118" y="136408"/>
                      <a:pt x="155477" y="135448"/>
                      <a:pt x="156300" y="135260"/>
                    </a:cubicBezTo>
                    <a:cubicBezTo>
                      <a:pt x="156395" y="135239"/>
                      <a:pt x="156491" y="135230"/>
                      <a:pt x="156586" y="135230"/>
                    </a:cubicBezTo>
                    <a:cubicBezTo>
                      <a:pt x="157062" y="135230"/>
                      <a:pt x="157539" y="135443"/>
                      <a:pt x="158025" y="135443"/>
                    </a:cubicBezTo>
                    <a:cubicBezTo>
                      <a:pt x="158089" y="135443"/>
                      <a:pt x="158154" y="135440"/>
                      <a:pt x="158219" y="135431"/>
                    </a:cubicBezTo>
                    <a:cubicBezTo>
                      <a:pt x="158836" y="135363"/>
                      <a:pt x="159350" y="134866"/>
                      <a:pt x="159590" y="134283"/>
                    </a:cubicBezTo>
                    <a:cubicBezTo>
                      <a:pt x="159812" y="133700"/>
                      <a:pt x="159830" y="133067"/>
                      <a:pt x="159812" y="132433"/>
                    </a:cubicBezTo>
                    <a:cubicBezTo>
                      <a:pt x="159573" y="124876"/>
                      <a:pt x="154809" y="119599"/>
                      <a:pt x="151142" y="113516"/>
                    </a:cubicBezTo>
                    <a:cubicBezTo>
                      <a:pt x="149069" y="110089"/>
                      <a:pt x="146276" y="107331"/>
                      <a:pt x="143004" y="104966"/>
                    </a:cubicBezTo>
                    <a:cubicBezTo>
                      <a:pt x="136921" y="100602"/>
                      <a:pt x="129496" y="98041"/>
                      <a:pt x="122005" y="98041"/>
                    </a:cubicBezTo>
                    <a:cubicBezTo>
                      <a:pt x="121203" y="98041"/>
                      <a:pt x="120400" y="98070"/>
                      <a:pt x="119598" y="98130"/>
                    </a:cubicBezTo>
                    <a:cubicBezTo>
                      <a:pt x="111082" y="98764"/>
                      <a:pt x="103132" y="102430"/>
                      <a:pt x="95473" y="106183"/>
                    </a:cubicBezTo>
                    <a:cubicBezTo>
                      <a:pt x="91018" y="108376"/>
                      <a:pt x="86580" y="110621"/>
                      <a:pt x="81954" y="112403"/>
                    </a:cubicBezTo>
                    <a:cubicBezTo>
                      <a:pt x="78955" y="113551"/>
                      <a:pt x="73901" y="114030"/>
                      <a:pt x="71896" y="116652"/>
                    </a:cubicBezTo>
                    <a:cubicBezTo>
                      <a:pt x="71262" y="117474"/>
                      <a:pt x="70851" y="118451"/>
                      <a:pt x="70114" y="119171"/>
                    </a:cubicBezTo>
                    <a:cubicBezTo>
                      <a:pt x="68709" y="120593"/>
                      <a:pt x="66516" y="120730"/>
                      <a:pt x="64511" y="120781"/>
                    </a:cubicBezTo>
                    <a:cubicBezTo>
                      <a:pt x="64326" y="120785"/>
                      <a:pt x="64139" y="120789"/>
                      <a:pt x="63950" y="120789"/>
                    </a:cubicBezTo>
                    <a:cubicBezTo>
                      <a:pt x="63317" y="120789"/>
                      <a:pt x="62672" y="120745"/>
                      <a:pt x="62078" y="120507"/>
                    </a:cubicBezTo>
                    <a:cubicBezTo>
                      <a:pt x="61324" y="120199"/>
                      <a:pt x="60656" y="119496"/>
                      <a:pt x="60673" y="118674"/>
                    </a:cubicBezTo>
                    <a:cubicBezTo>
                      <a:pt x="60690" y="118040"/>
                      <a:pt x="61084" y="117474"/>
                      <a:pt x="61136" y="116857"/>
                    </a:cubicBezTo>
                    <a:cubicBezTo>
                      <a:pt x="61187" y="115915"/>
                      <a:pt x="60433" y="115075"/>
                      <a:pt x="59542" y="114750"/>
                    </a:cubicBezTo>
                    <a:cubicBezTo>
                      <a:pt x="57383" y="113927"/>
                      <a:pt x="55361" y="113842"/>
                      <a:pt x="53185" y="112660"/>
                    </a:cubicBezTo>
                    <a:cubicBezTo>
                      <a:pt x="51249" y="111614"/>
                      <a:pt x="49484" y="110295"/>
                      <a:pt x="47976" y="108684"/>
                    </a:cubicBezTo>
                    <a:cubicBezTo>
                      <a:pt x="38347" y="98421"/>
                      <a:pt x="42185" y="81338"/>
                      <a:pt x="35588" y="68916"/>
                    </a:cubicBezTo>
                    <a:cubicBezTo>
                      <a:pt x="31184" y="60615"/>
                      <a:pt x="21875" y="55280"/>
                      <a:pt x="12537" y="55280"/>
                    </a:cubicBezTo>
                    <a:close/>
                  </a:path>
                </a:pathLst>
              </a:custGeom>
              <a:solidFill>
                <a:srgbClr val="FFFFFF">
                  <a:alpha val="5044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565" name="Google Shape;3565;p41"/>
          <p:cNvSpPr/>
          <p:nvPr/>
        </p:nvSpPr>
        <p:spPr>
          <a:xfrm rot="10800000" flipH="1">
            <a:off x="9469650" y="4880015"/>
            <a:ext cx="28639" cy="55964"/>
          </a:xfrm>
          <a:custGeom>
            <a:avLst/>
            <a:gdLst/>
            <a:ahLst/>
            <a:cxnLst/>
            <a:rect l="l" t="t" r="r" b="b"/>
            <a:pathLst>
              <a:path w="196" h="383" extrusionOk="0">
                <a:moveTo>
                  <a:pt x="0" y="350"/>
                </a:moveTo>
                <a:cubicBezTo>
                  <a:pt x="26" y="279"/>
                  <a:pt x="0" y="208"/>
                  <a:pt x="13" y="136"/>
                </a:cubicBezTo>
                <a:cubicBezTo>
                  <a:pt x="26" y="65"/>
                  <a:pt x="117" y="0"/>
                  <a:pt x="163" y="52"/>
                </a:cubicBezTo>
                <a:cubicBezTo>
                  <a:pt x="176" y="65"/>
                  <a:pt x="182" y="91"/>
                  <a:pt x="189" y="110"/>
                </a:cubicBezTo>
                <a:cubicBezTo>
                  <a:pt x="195" y="214"/>
                  <a:pt x="156" y="318"/>
                  <a:pt x="85" y="38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66" name="Google Shape;3566;p41"/>
          <p:cNvSpPr/>
          <p:nvPr/>
        </p:nvSpPr>
        <p:spPr>
          <a:xfrm rot="10800000" flipH="1">
            <a:off x="9006307" y="4534150"/>
            <a:ext cx="82556" cy="85335"/>
          </a:xfrm>
          <a:custGeom>
            <a:avLst/>
            <a:gdLst/>
            <a:ahLst/>
            <a:cxnLst/>
            <a:rect l="l" t="t" r="r" b="b"/>
            <a:pathLst>
              <a:path w="565" h="584" extrusionOk="0">
                <a:moveTo>
                  <a:pt x="20" y="0"/>
                </a:moveTo>
                <a:cubicBezTo>
                  <a:pt x="0" y="169"/>
                  <a:pt x="20" y="357"/>
                  <a:pt x="143" y="473"/>
                </a:cubicBezTo>
                <a:cubicBezTo>
                  <a:pt x="273" y="584"/>
                  <a:pt x="526" y="532"/>
                  <a:pt x="545" y="363"/>
                </a:cubicBezTo>
                <a:cubicBezTo>
                  <a:pt x="565" y="188"/>
                  <a:pt x="351" y="97"/>
                  <a:pt x="182" y="5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67" name="Google Shape;3567;p41"/>
          <p:cNvSpPr/>
          <p:nvPr/>
        </p:nvSpPr>
        <p:spPr>
          <a:xfrm rot="10800000" flipH="1">
            <a:off x="6035564" y="4548764"/>
            <a:ext cx="94829" cy="76859"/>
          </a:xfrm>
          <a:custGeom>
            <a:avLst/>
            <a:gdLst/>
            <a:ahLst/>
            <a:cxnLst/>
            <a:rect l="l" t="t" r="r" b="b"/>
            <a:pathLst>
              <a:path w="649" h="526" extrusionOk="0">
                <a:moveTo>
                  <a:pt x="91" y="72"/>
                </a:moveTo>
                <a:cubicBezTo>
                  <a:pt x="32" y="214"/>
                  <a:pt x="0" y="370"/>
                  <a:pt x="6" y="525"/>
                </a:cubicBezTo>
                <a:cubicBezTo>
                  <a:pt x="182" y="512"/>
                  <a:pt x="357" y="461"/>
                  <a:pt x="512" y="370"/>
                </a:cubicBezTo>
                <a:cubicBezTo>
                  <a:pt x="551" y="344"/>
                  <a:pt x="590" y="318"/>
                  <a:pt x="610" y="273"/>
                </a:cubicBezTo>
                <a:cubicBezTo>
                  <a:pt x="648" y="195"/>
                  <a:pt x="597" y="91"/>
                  <a:pt x="519" y="46"/>
                </a:cubicBezTo>
                <a:cubicBezTo>
                  <a:pt x="434" y="0"/>
                  <a:pt x="344" y="0"/>
                  <a:pt x="253" y="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68" name="Google Shape;3568;p41"/>
          <p:cNvSpPr/>
          <p:nvPr/>
        </p:nvSpPr>
        <p:spPr>
          <a:xfrm rot="10800000" flipH="1">
            <a:off x="9567258" y="4974701"/>
            <a:ext cx="48511" cy="53188"/>
          </a:xfrm>
          <a:custGeom>
            <a:avLst/>
            <a:gdLst/>
            <a:ahLst/>
            <a:cxnLst/>
            <a:rect l="l" t="t" r="r" b="b"/>
            <a:pathLst>
              <a:path w="332" h="364" extrusionOk="0">
                <a:moveTo>
                  <a:pt x="0" y="318"/>
                </a:moveTo>
                <a:cubicBezTo>
                  <a:pt x="26" y="234"/>
                  <a:pt x="46" y="143"/>
                  <a:pt x="65" y="52"/>
                </a:cubicBezTo>
                <a:cubicBezTo>
                  <a:pt x="156" y="0"/>
                  <a:pt x="286" y="59"/>
                  <a:pt x="312" y="156"/>
                </a:cubicBezTo>
                <a:cubicBezTo>
                  <a:pt x="331" y="253"/>
                  <a:pt x="234" y="363"/>
                  <a:pt x="130" y="35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69" name="Google Shape;3569;p41"/>
          <p:cNvSpPr/>
          <p:nvPr/>
        </p:nvSpPr>
        <p:spPr>
          <a:xfrm rot="10800000" flipH="1">
            <a:off x="8905924" y="4135245"/>
            <a:ext cx="46465" cy="53188"/>
          </a:xfrm>
          <a:custGeom>
            <a:avLst/>
            <a:gdLst/>
            <a:ahLst/>
            <a:cxnLst/>
            <a:rect l="l" t="t" r="r" b="b"/>
            <a:pathLst>
              <a:path w="318" h="364" extrusionOk="0">
                <a:moveTo>
                  <a:pt x="221" y="364"/>
                </a:moveTo>
                <a:cubicBezTo>
                  <a:pt x="188" y="293"/>
                  <a:pt x="104" y="254"/>
                  <a:pt x="52" y="195"/>
                </a:cubicBezTo>
                <a:cubicBezTo>
                  <a:pt x="0" y="130"/>
                  <a:pt x="13" y="1"/>
                  <a:pt x="97" y="1"/>
                </a:cubicBezTo>
                <a:cubicBezTo>
                  <a:pt x="123" y="1"/>
                  <a:pt x="143" y="14"/>
                  <a:pt x="162" y="33"/>
                </a:cubicBezTo>
                <a:cubicBezTo>
                  <a:pt x="253" y="98"/>
                  <a:pt x="311" y="208"/>
                  <a:pt x="318" y="325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70" name="Google Shape;3570;p41"/>
          <p:cNvSpPr/>
          <p:nvPr/>
        </p:nvSpPr>
        <p:spPr>
          <a:xfrm rot="10800000" flipH="1">
            <a:off x="9396736" y="5284620"/>
            <a:ext cx="50264" cy="42813"/>
          </a:xfrm>
          <a:custGeom>
            <a:avLst/>
            <a:gdLst/>
            <a:ahLst/>
            <a:cxnLst/>
            <a:rect l="l" t="t" r="r" b="b"/>
            <a:pathLst>
              <a:path w="344" h="293" extrusionOk="0">
                <a:moveTo>
                  <a:pt x="247" y="1"/>
                </a:moveTo>
                <a:cubicBezTo>
                  <a:pt x="162" y="53"/>
                  <a:pt x="84" y="98"/>
                  <a:pt x="0" y="150"/>
                </a:cubicBezTo>
                <a:cubicBezTo>
                  <a:pt x="39" y="221"/>
                  <a:pt x="110" y="293"/>
                  <a:pt x="195" y="293"/>
                </a:cubicBezTo>
                <a:cubicBezTo>
                  <a:pt x="279" y="293"/>
                  <a:pt x="344" y="176"/>
                  <a:pt x="279" y="118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71" name="Google Shape;3571;p41"/>
          <p:cNvSpPr/>
          <p:nvPr/>
        </p:nvSpPr>
        <p:spPr>
          <a:xfrm rot="10800000" flipH="1">
            <a:off x="8906800" y="4290570"/>
            <a:ext cx="56985" cy="63708"/>
          </a:xfrm>
          <a:custGeom>
            <a:avLst/>
            <a:gdLst/>
            <a:ahLst/>
            <a:cxnLst/>
            <a:rect l="l" t="t" r="r" b="b"/>
            <a:pathLst>
              <a:path w="390" h="436" extrusionOk="0">
                <a:moveTo>
                  <a:pt x="176" y="435"/>
                </a:moveTo>
                <a:cubicBezTo>
                  <a:pt x="117" y="351"/>
                  <a:pt x="59" y="267"/>
                  <a:pt x="1" y="182"/>
                </a:cubicBezTo>
                <a:cubicBezTo>
                  <a:pt x="20" y="66"/>
                  <a:pt x="169" y="1"/>
                  <a:pt x="273" y="59"/>
                </a:cubicBezTo>
                <a:cubicBezTo>
                  <a:pt x="370" y="111"/>
                  <a:pt x="390" y="280"/>
                  <a:pt x="299" y="35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72" name="Google Shape;3572;p41"/>
          <p:cNvSpPr/>
          <p:nvPr/>
        </p:nvSpPr>
        <p:spPr>
          <a:xfrm rot="10800000" flipH="1">
            <a:off x="6111254" y="4322281"/>
            <a:ext cx="32437" cy="50412"/>
          </a:xfrm>
          <a:custGeom>
            <a:avLst/>
            <a:gdLst/>
            <a:ahLst/>
            <a:cxnLst/>
            <a:rect l="l" t="t" r="r" b="b"/>
            <a:pathLst>
              <a:path w="222" h="345" extrusionOk="0">
                <a:moveTo>
                  <a:pt x="59" y="305"/>
                </a:moveTo>
                <a:cubicBezTo>
                  <a:pt x="20" y="208"/>
                  <a:pt x="1" y="104"/>
                  <a:pt x="7" y="1"/>
                </a:cubicBezTo>
                <a:cubicBezTo>
                  <a:pt x="156" y="14"/>
                  <a:pt x="221" y="254"/>
                  <a:pt x="98" y="344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73" name="Google Shape;3573;p41"/>
          <p:cNvSpPr/>
          <p:nvPr/>
        </p:nvSpPr>
        <p:spPr>
          <a:xfrm rot="10800000" flipH="1">
            <a:off x="7172517" y="4763853"/>
            <a:ext cx="40913" cy="58009"/>
          </a:xfrm>
          <a:custGeom>
            <a:avLst/>
            <a:gdLst/>
            <a:ahLst/>
            <a:cxnLst/>
            <a:rect l="l" t="t" r="r" b="b"/>
            <a:pathLst>
              <a:path w="280" h="397" extrusionOk="0">
                <a:moveTo>
                  <a:pt x="143" y="299"/>
                </a:moveTo>
                <a:cubicBezTo>
                  <a:pt x="79" y="215"/>
                  <a:pt x="27" y="111"/>
                  <a:pt x="1" y="1"/>
                </a:cubicBezTo>
                <a:cubicBezTo>
                  <a:pt x="85" y="40"/>
                  <a:pt x="176" y="79"/>
                  <a:pt x="228" y="156"/>
                </a:cubicBezTo>
                <a:cubicBezTo>
                  <a:pt x="280" y="234"/>
                  <a:pt x="273" y="351"/>
                  <a:pt x="195" y="396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74" name="Google Shape;3574;p41"/>
          <p:cNvSpPr/>
          <p:nvPr/>
        </p:nvSpPr>
        <p:spPr>
          <a:xfrm rot="10800000" flipH="1">
            <a:off x="6081884" y="4505221"/>
            <a:ext cx="34337" cy="68384"/>
          </a:xfrm>
          <a:custGeom>
            <a:avLst/>
            <a:gdLst/>
            <a:ahLst/>
            <a:cxnLst/>
            <a:rect l="l" t="t" r="r" b="b"/>
            <a:pathLst>
              <a:path w="235" h="468" extrusionOk="0">
                <a:moveTo>
                  <a:pt x="40" y="468"/>
                </a:moveTo>
                <a:cubicBezTo>
                  <a:pt x="1" y="312"/>
                  <a:pt x="20" y="144"/>
                  <a:pt x="85" y="1"/>
                </a:cubicBezTo>
                <a:cubicBezTo>
                  <a:pt x="176" y="33"/>
                  <a:pt x="234" y="124"/>
                  <a:pt x="234" y="221"/>
                </a:cubicBezTo>
                <a:cubicBezTo>
                  <a:pt x="228" y="312"/>
                  <a:pt x="156" y="396"/>
                  <a:pt x="72" y="42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75" name="Google Shape;3575;p41"/>
          <p:cNvSpPr/>
          <p:nvPr/>
        </p:nvSpPr>
        <p:spPr>
          <a:xfrm rot="10800000" flipH="1">
            <a:off x="7201010" y="4204800"/>
            <a:ext cx="49388" cy="37115"/>
          </a:xfrm>
          <a:custGeom>
            <a:avLst/>
            <a:gdLst/>
            <a:ahLst/>
            <a:cxnLst/>
            <a:rect l="l" t="t" r="r" b="b"/>
            <a:pathLst>
              <a:path w="338" h="254" extrusionOk="0">
                <a:moveTo>
                  <a:pt x="33" y="253"/>
                </a:moveTo>
                <a:cubicBezTo>
                  <a:pt x="136" y="221"/>
                  <a:pt x="234" y="195"/>
                  <a:pt x="338" y="169"/>
                </a:cubicBezTo>
                <a:cubicBezTo>
                  <a:pt x="305" y="26"/>
                  <a:pt x="72" y="1"/>
                  <a:pt x="0" y="130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76" name="Google Shape;3576;p41"/>
          <p:cNvSpPr/>
          <p:nvPr/>
        </p:nvSpPr>
        <p:spPr>
          <a:xfrm rot="10800000" flipH="1">
            <a:off x="6295071" y="4782849"/>
            <a:ext cx="72181" cy="60785"/>
          </a:xfrm>
          <a:custGeom>
            <a:avLst/>
            <a:gdLst/>
            <a:ahLst/>
            <a:cxnLst/>
            <a:rect l="l" t="t" r="r" b="b"/>
            <a:pathLst>
              <a:path w="494" h="416" extrusionOk="0">
                <a:moveTo>
                  <a:pt x="85" y="1"/>
                </a:moveTo>
                <a:cubicBezTo>
                  <a:pt x="59" y="117"/>
                  <a:pt x="27" y="228"/>
                  <a:pt x="1" y="344"/>
                </a:cubicBezTo>
                <a:cubicBezTo>
                  <a:pt x="92" y="377"/>
                  <a:pt x="189" y="416"/>
                  <a:pt x="280" y="403"/>
                </a:cubicBezTo>
                <a:cubicBezTo>
                  <a:pt x="377" y="396"/>
                  <a:pt x="474" y="325"/>
                  <a:pt x="487" y="228"/>
                </a:cubicBezTo>
                <a:cubicBezTo>
                  <a:pt x="494" y="130"/>
                  <a:pt x="377" y="40"/>
                  <a:pt x="299" y="91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77" name="Google Shape;3577;p41"/>
          <p:cNvSpPr/>
          <p:nvPr/>
        </p:nvSpPr>
        <p:spPr>
          <a:xfrm rot="10800000" flipH="1">
            <a:off x="2343383" y="4880015"/>
            <a:ext cx="28639" cy="55964"/>
          </a:xfrm>
          <a:custGeom>
            <a:avLst/>
            <a:gdLst/>
            <a:ahLst/>
            <a:cxnLst/>
            <a:rect l="l" t="t" r="r" b="b"/>
            <a:pathLst>
              <a:path w="196" h="383" extrusionOk="0">
                <a:moveTo>
                  <a:pt x="0" y="350"/>
                </a:moveTo>
                <a:cubicBezTo>
                  <a:pt x="26" y="279"/>
                  <a:pt x="0" y="208"/>
                  <a:pt x="13" y="136"/>
                </a:cubicBezTo>
                <a:cubicBezTo>
                  <a:pt x="26" y="65"/>
                  <a:pt x="117" y="0"/>
                  <a:pt x="163" y="52"/>
                </a:cubicBezTo>
                <a:cubicBezTo>
                  <a:pt x="176" y="65"/>
                  <a:pt x="182" y="91"/>
                  <a:pt x="189" y="110"/>
                </a:cubicBezTo>
                <a:cubicBezTo>
                  <a:pt x="195" y="214"/>
                  <a:pt x="156" y="318"/>
                  <a:pt x="85" y="38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78" name="Google Shape;3578;p41"/>
          <p:cNvSpPr/>
          <p:nvPr/>
        </p:nvSpPr>
        <p:spPr>
          <a:xfrm rot="10800000" flipH="1">
            <a:off x="1880041" y="4534150"/>
            <a:ext cx="82556" cy="85335"/>
          </a:xfrm>
          <a:custGeom>
            <a:avLst/>
            <a:gdLst/>
            <a:ahLst/>
            <a:cxnLst/>
            <a:rect l="l" t="t" r="r" b="b"/>
            <a:pathLst>
              <a:path w="565" h="584" extrusionOk="0">
                <a:moveTo>
                  <a:pt x="20" y="0"/>
                </a:moveTo>
                <a:cubicBezTo>
                  <a:pt x="0" y="169"/>
                  <a:pt x="20" y="357"/>
                  <a:pt x="143" y="473"/>
                </a:cubicBezTo>
                <a:cubicBezTo>
                  <a:pt x="273" y="584"/>
                  <a:pt x="526" y="532"/>
                  <a:pt x="545" y="363"/>
                </a:cubicBezTo>
                <a:cubicBezTo>
                  <a:pt x="565" y="188"/>
                  <a:pt x="351" y="97"/>
                  <a:pt x="182" y="5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79" name="Google Shape;3579;p41"/>
          <p:cNvSpPr/>
          <p:nvPr/>
        </p:nvSpPr>
        <p:spPr>
          <a:xfrm rot="10800000" flipH="1">
            <a:off x="3302363" y="4290569"/>
            <a:ext cx="51287" cy="85480"/>
          </a:xfrm>
          <a:custGeom>
            <a:avLst/>
            <a:gdLst/>
            <a:ahLst/>
            <a:cxnLst/>
            <a:rect l="l" t="t" r="r" b="b"/>
            <a:pathLst>
              <a:path w="351" h="585" extrusionOk="0">
                <a:moveTo>
                  <a:pt x="39" y="584"/>
                </a:moveTo>
                <a:cubicBezTo>
                  <a:pt x="0" y="377"/>
                  <a:pt x="65" y="156"/>
                  <a:pt x="208" y="1"/>
                </a:cubicBezTo>
                <a:cubicBezTo>
                  <a:pt x="305" y="66"/>
                  <a:pt x="350" y="202"/>
                  <a:pt x="305" y="312"/>
                </a:cubicBezTo>
                <a:cubicBezTo>
                  <a:pt x="266" y="422"/>
                  <a:pt x="149" y="500"/>
                  <a:pt x="33" y="487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80" name="Google Shape;3580;p41"/>
          <p:cNvSpPr/>
          <p:nvPr/>
        </p:nvSpPr>
        <p:spPr>
          <a:xfrm rot="10800000" flipH="1">
            <a:off x="3808227" y="5106501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46"/>
                </a:moveTo>
                <a:cubicBezTo>
                  <a:pt x="280" y="33"/>
                  <a:pt x="183" y="27"/>
                  <a:pt x="85" y="14"/>
                </a:cubicBezTo>
                <a:cubicBezTo>
                  <a:pt x="1" y="143"/>
                  <a:pt x="150" y="319"/>
                  <a:pt x="299" y="344"/>
                </a:cubicBezTo>
                <a:cubicBezTo>
                  <a:pt x="410" y="364"/>
                  <a:pt x="533" y="338"/>
                  <a:pt x="585" y="241"/>
                </a:cubicBezTo>
                <a:cubicBezTo>
                  <a:pt x="630" y="143"/>
                  <a:pt x="533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81" name="Google Shape;3581;p41"/>
          <p:cNvSpPr/>
          <p:nvPr/>
        </p:nvSpPr>
        <p:spPr>
          <a:xfrm rot="10800000" flipH="1">
            <a:off x="1779657" y="4135245"/>
            <a:ext cx="46465" cy="53188"/>
          </a:xfrm>
          <a:custGeom>
            <a:avLst/>
            <a:gdLst/>
            <a:ahLst/>
            <a:cxnLst/>
            <a:rect l="l" t="t" r="r" b="b"/>
            <a:pathLst>
              <a:path w="318" h="364" extrusionOk="0">
                <a:moveTo>
                  <a:pt x="221" y="364"/>
                </a:moveTo>
                <a:cubicBezTo>
                  <a:pt x="188" y="293"/>
                  <a:pt x="104" y="254"/>
                  <a:pt x="52" y="195"/>
                </a:cubicBezTo>
                <a:cubicBezTo>
                  <a:pt x="0" y="130"/>
                  <a:pt x="13" y="1"/>
                  <a:pt x="97" y="1"/>
                </a:cubicBezTo>
                <a:cubicBezTo>
                  <a:pt x="123" y="1"/>
                  <a:pt x="143" y="14"/>
                  <a:pt x="162" y="33"/>
                </a:cubicBezTo>
                <a:cubicBezTo>
                  <a:pt x="253" y="98"/>
                  <a:pt x="311" y="208"/>
                  <a:pt x="318" y="325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82" name="Google Shape;3582;p41"/>
          <p:cNvSpPr/>
          <p:nvPr/>
        </p:nvSpPr>
        <p:spPr>
          <a:xfrm rot="10800000" flipH="1">
            <a:off x="2642782" y="4645338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52"/>
                </a:moveTo>
                <a:cubicBezTo>
                  <a:pt x="280" y="40"/>
                  <a:pt x="189" y="27"/>
                  <a:pt x="91" y="14"/>
                </a:cubicBezTo>
                <a:cubicBezTo>
                  <a:pt x="1" y="143"/>
                  <a:pt x="150" y="318"/>
                  <a:pt x="305" y="344"/>
                </a:cubicBezTo>
                <a:cubicBezTo>
                  <a:pt x="409" y="364"/>
                  <a:pt x="532" y="338"/>
                  <a:pt x="584" y="241"/>
                </a:cubicBezTo>
                <a:cubicBezTo>
                  <a:pt x="630" y="143"/>
                  <a:pt x="532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83" name="Google Shape;3583;p41"/>
          <p:cNvSpPr/>
          <p:nvPr/>
        </p:nvSpPr>
        <p:spPr>
          <a:xfrm rot="10800000" flipH="1">
            <a:off x="2616334" y="4213856"/>
            <a:ext cx="49388" cy="65461"/>
          </a:xfrm>
          <a:custGeom>
            <a:avLst/>
            <a:gdLst/>
            <a:ahLst/>
            <a:cxnLst/>
            <a:rect l="l" t="t" r="r" b="b"/>
            <a:pathLst>
              <a:path w="338" h="448" extrusionOk="0">
                <a:moveTo>
                  <a:pt x="78" y="448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7"/>
                  <a:pt x="78" y="7"/>
                  <a:pt x="169" y="0"/>
                </a:cubicBezTo>
                <a:cubicBezTo>
                  <a:pt x="266" y="0"/>
                  <a:pt x="337" y="104"/>
                  <a:pt x="324" y="201"/>
                </a:cubicBezTo>
                <a:cubicBezTo>
                  <a:pt x="311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84" name="Google Shape;3584;p41"/>
          <p:cNvSpPr/>
          <p:nvPr/>
        </p:nvSpPr>
        <p:spPr>
          <a:xfrm rot="10800000" flipH="1">
            <a:off x="1780533" y="4290570"/>
            <a:ext cx="56985" cy="63708"/>
          </a:xfrm>
          <a:custGeom>
            <a:avLst/>
            <a:gdLst/>
            <a:ahLst/>
            <a:cxnLst/>
            <a:rect l="l" t="t" r="r" b="b"/>
            <a:pathLst>
              <a:path w="390" h="436" extrusionOk="0">
                <a:moveTo>
                  <a:pt x="176" y="435"/>
                </a:moveTo>
                <a:cubicBezTo>
                  <a:pt x="117" y="351"/>
                  <a:pt x="59" y="267"/>
                  <a:pt x="1" y="182"/>
                </a:cubicBezTo>
                <a:cubicBezTo>
                  <a:pt x="20" y="66"/>
                  <a:pt x="169" y="1"/>
                  <a:pt x="273" y="59"/>
                </a:cubicBezTo>
                <a:cubicBezTo>
                  <a:pt x="370" y="111"/>
                  <a:pt x="390" y="280"/>
                  <a:pt x="299" y="35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85" name="Google Shape;3585;p41"/>
          <p:cNvSpPr/>
          <p:nvPr/>
        </p:nvSpPr>
        <p:spPr>
          <a:xfrm rot="10800000" flipH="1">
            <a:off x="2725192" y="4713147"/>
            <a:ext cx="46611" cy="53333"/>
          </a:xfrm>
          <a:custGeom>
            <a:avLst/>
            <a:gdLst/>
            <a:ahLst/>
            <a:cxnLst/>
            <a:rect l="l" t="t" r="r" b="b"/>
            <a:pathLst>
              <a:path w="319" h="365" extrusionOk="0">
                <a:moveTo>
                  <a:pt x="221" y="364"/>
                </a:moveTo>
                <a:cubicBezTo>
                  <a:pt x="189" y="293"/>
                  <a:pt x="105" y="254"/>
                  <a:pt x="53" y="189"/>
                </a:cubicBezTo>
                <a:cubicBezTo>
                  <a:pt x="1" y="131"/>
                  <a:pt x="14" y="1"/>
                  <a:pt x="98" y="1"/>
                </a:cubicBezTo>
                <a:cubicBezTo>
                  <a:pt x="124" y="1"/>
                  <a:pt x="144" y="14"/>
                  <a:pt x="163" y="33"/>
                </a:cubicBezTo>
                <a:cubicBezTo>
                  <a:pt x="260" y="98"/>
                  <a:pt x="312" y="208"/>
                  <a:pt x="319" y="32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86" name="Google Shape;3586;p41"/>
          <p:cNvSpPr/>
          <p:nvPr/>
        </p:nvSpPr>
        <p:spPr>
          <a:xfrm rot="10800000" flipH="1">
            <a:off x="1546449" y="5199286"/>
            <a:ext cx="40912" cy="58009"/>
          </a:xfrm>
          <a:custGeom>
            <a:avLst/>
            <a:gdLst/>
            <a:ahLst/>
            <a:cxnLst/>
            <a:rect l="l" t="t" r="r" b="b"/>
            <a:pathLst>
              <a:path w="280" h="397" extrusionOk="0">
                <a:moveTo>
                  <a:pt x="143" y="299"/>
                </a:moveTo>
                <a:cubicBezTo>
                  <a:pt x="79" y="215"/>
                  <a:pt x="27" y="111"/>
                  <a:pt x="1" y="1"/>
                </a:cubicBezTo>
                <a:cubicBezTo>
                  <a:pt x="85" y="40"/>
                  <a:pt x="176" y="79"/>
                  <a:pt x="228" y="156"/>
                </a:cubicBezTo>
                <a:cubicBezTo>
                  <a:pt x="280" y="234"/>
                  <a:pt x="273" y="351"/>
                  <a:pt x="195" y="396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87" name="Google Shape;3587;p41"/>
          <p:cNvSpPr/>
          <p:nvPr/>
        </p:nvSpPr>
        <p:spPr>
          <a:xfrm rot="10800000" flipH="1">
            <a:off x="1574943" y="4640233"/>
            <a:ext cx="49388" cy="37115"/>
          </a:xfrm>
          <a:custGeom>
            <a:avLst/>
            <a:gdLst/>
            <a:ahLst/>
            <a:cxnLst/>
            <a:rect l="l" t="t" r="r" b="b"/>
            <a:pathLst>
              <a:path w="338" h="254" extrusionOk="0">
                <a:moveTo>
                  <a:pt x="33" y="253"/>
                </a:moveTo>
                <a:cubicBezTo>
                  <a:pt x="136" y="221"/>
                  <a:pt x="234" y="195"/>
                  <a:pt x="338" y="169"/>
                </a:cubicBezTo>
                <a:cubicBezTo>
                  <a:pt x="305" y="26"/>
                  <a:pt x="72" y="1"/>
                  <a:pt x="0" y="130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88" name="Google Shape;3588;p41"/>
          <p:cNvSpPr/>
          <p:nvPr/>
        </p:nvSpPr>
        <p:spPr>
          <a:xfrm rot="10800000" flipH="1">
            <a:off x="3558217" y="4865695"/>
            <a:ext cx="50264" cy="85480"/>
          </a:xfrm>
          <a:custGeom>
            <a:avLst/>
            <a:gdLst/>
            <a:ahLst/>
            <a:cxnLst/>
            <a:rect l="l" t="t" r="r" b="b"/>
            <a:pathLst>
              <a:path w="344" h="585" extrusionOk="0">
                <a:moveTo>
                  <a:pt x="39" y="584"/>
                </a:moveTo>
                <a:cubicBezTo>
                  <a:pt x="0" y="377"/>
                  <a:pt x="65" y="150"/>
                  <a:pt x="208" y="0"/>
                </a:cubicBezTo>
                <a:cubicBezTo>
                  <a:pt x="305" y="65"/>
                  <a:pt x="344" y="201"/>
                  <a:pt x="305" y="312"/>
                </a:cubicBezTo>
                <a:cubicBezTo>
                  <a:pt x="266" y="422"/>
                  <a:pt x="149" y="500"/>
                  <a:pt x="32" y="48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89" name="Google Shape;3589;p41"/>
          <p:cNvSpPr/>
          <p:nvPr/>
        </p:nvSpPr>
        <p:spPr>
          <a:xfrm rot="10800000" flipH="1">
            <a:off x="3589487" y="4613639"/>
            <a:ext cx="92053" cy="53333"/>
          </a:xfrm>
          <a:custGeom>
            <a:avLst/>
            <a:gdLst/>
            <a:ahLst/>
            <a:cxnLst/>
            <a:rect l="l" t="t" r="r" b="b"/>
            <a:pathLst>
              <a:path w="630" h="365" extrusionOk="0">
                <a:moveTo>
                  <a:pt x="370" y="46"/>
                </a:moveTo>
                <a:cubicBezTo>
                  <a:pt x="279" y="33"/>
                  <a:pt x="182" y="27"/>
                  <a:pt x="84" y="14"/>
                </a:cubicBezTo>
                <a:cubicBezTo>
                  <a:pt x="0" y="144"/>
                  <a:pt x="143" y="319"/>
                  <a:pt x="298" y="345"/>
                </a:cubicBezTo>
                <a:cubicBezTo>
                  <a:pt x="402" y="364"/>
                  <a:pt x="532" y="338"/>
                  <a:pt x="577" y="241"/>
                </a:cubicBezTo>
                <a:cubicBezTo>
                  <a:pt x="629" y="144"/>
                  <a:pt x="525" y="1"/>
                  <a:pt x="428" y="46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90" name="Google Shape;3590;p41"/>
          <p:cNvSpPr/>
          <p:nvPr/>
        </p:nvSpPr>
        <p:spPr>
          <a:xfrm rot="10800000" flipH="1">
            <a:off x="3562894" y="4792782"/>
            <a:ext cx="48511" cy="64585"/>
          </a:xfrm>
          <a:custGeom>
            <a:avLst/>
            <a:gdLst/>
            <a:ahLst/>
            <a:cxnLst/>
            <a:rect l="l" t="t" r="r" b="b"/>
            <a:pathLst>
              <a:path w="332" h="442" extrusionOk="0">
                <a:moveTo>
                  <a:pt x="72" y="441"/>
                </a:moveTo>
                <a:cubicBezTo>
                  <a:pt x="33" y="364"/>
                  <a:pt x="0" y="279"/>
                  <a:pt x="0" y="188"/>
                </a:cubicBezTo>
                <a:cubicBezTo>
                  <a:pt x="7" y="98"/>
                  <a:pt x="72" y="7"/>
                  <a:pt x="163" y="0"/>
                </a:cubicBezTo>
                <a:cubicBezTo>
                  <a:pt x="260" y="0"/>
                  <a:pt x="331" y="104"/>
                  <a:pt x="318" y="195"/>
                </a:cubicBezTo>
                <a:cubicBezTo>
                  <a:pt x="305" y="292"/>
                  <a:pt x="227" y="370"/>
                  <a:pt x="143" y="40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91" name="Google Shape;3591;p41"/>
          <p:cNvSpPr/>
          <p:nvPr/>
        </p:nvSpPr>
        <p:spPr>
          <a:xfrm rot="10800000" flipH="1">
            <a:off x="2726216" y="4868618"/>
            <a:ext cx="56985" cy="64585"/>
          </a:xfrm>
          <a:custGeom>
            <a:avLst/>
            <a:gdLst/>
            <a:ahLst/>
            <a:cxnLst/>
            <a:rect l="l" t="t" r="r" b="b"/>
            <a:pathLst>
              <a:path w="390" h="442" extrusionOk="0">
                <a:moveTo>
                  <a:pt x="175" y="442"/>
                </a:moveTo>
                <a:cubicBezTo>
                  <a:pt x="117" y="357"/>
                  <a:pt x="59" y="273"/>
                  <a:pt x="0" y="189"/>
                </a:cubicBezTo>
                <a:cubicBezTo>
                  <a:pt x="20" y="72"/>
                  <a:pt x="169" y="1"/>
                  <a:pt x="273" y="59"/>
                </a:cubicBezTo>
                <a:cubicBezTo>
                  <a:pt x="370" y="117"/>
                  <a:pt x="389" y="279"/>
                  <a:pt x="299" y="35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92" name="Google Shape;3592;p41"/>
          <p:cNvSpPr/>
          <p:nvPr/>
        </p:nvSpPr>
        <p:spPr>
          <a:xfrm rot="10800000" flipH="1">
            <a:off x="4886092" y="5192639"/>
            <a:ext cx="137496" cy="119672"/>
          </a:xfrm>
          <a:custGeom>
            <a:avLst/>
            <a:gdLst/>
            <a:ahLst/>
            <a:cxnLst/>
            <a:rect l="l" t="t" r="r" b="b"/>
            <a:pathLst>
              <a:path w="941" h="819" extrusionOk="0">
                <a:moveTo>
                  <a:pt x="467" y="7"/>
                </a:moveTo>
                <a:cubicBezTo>
                  <a:pt x="370" y="1"/>
                  <a:pt x="266" y="1"/>
                  <a:pt x="175" y="33"/>
                </a:cubicBezTo>
                <a:cubicBezTo>
                  <a:pt x="78" y="72"/>
                  <a:pt x="0" y="157"/>
                  <a:pt x="0" y="254"/>
                </a:cubicBezTo>
                <a:cubicBezTo>
                  <a:pt x="0" y="351"/>
                  <a:pt x="78" y="429"/>
                  <a:pt x="150" y="500"/>
                </a:cubicBezTo>
                <a:cubicBezTo>
                  <a:pt x="214" y="559"/>
                  <a:pt x="279" y="617"/>
                  <a:pt x="338" y="675"/>
                </a:cubicBezTo>
                <a:cubicBezTo>
                  <a:pt x="415" y="747"/>
                  <a:pt x="500" y="818"/>
                  <a:pt x="597" y="818"/>
                </a:cubicBezTo>
                <a:cubicBezTo>
                  <a:pt x="707" y="818"/>
                  <a:pt x="798" y="727"/>
                  <a:pt x="850" y="630"/>
                </a:cubicBezTo>
                <a:cubicBezTo>
                  <a:pt x="915" y="507"/>
                  <a:pt x="941" y="358"/>
                  <a:pt x="882" y="228"/>
                </a:cubicBezTo>
                <a:cubicBezTo>
                  <a:pt x="830" y="98"/>
                  <a:pt x="688" y="7"/>
                  <a:pt x="552" y="3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93" name="Google Shape;3593;p41"/>
          <p:cNvSpPr/>
          <p:nvPr/>
        </p:nvSpPr>
        <p:spPr>
          <a:xfrm rot="10800000" flipH="1">
            <a:off x="2440991" y="4974701"/>
            <a:ext cx="48511" cy="53188"/>
          </a:xfrm>
          <a:custGeom>
            <a:avLst/>
            <a:gdLst/>
            <a:ahLst/>
            <a:cxnLst/>
            <a:rect l="l" t="t" r="r" b="b"/>
            <a:pathLst>
              <a:path w="332" h="364" extrusionOk="0">
                <a:moveTo>
                  <a:pt x="0" y="318"/>
                </a:moveTo>
                <a:cubicBezTo>
                  <a:pt x="26" y="234"/>
                  <a:pt x="46" y="143"/>
                  <a:pt x="65" y="52"/>
                </a:cubicBezTo>
                <a:cubicBezTo>
                  <a:pt x="156" y="0"/>
                  <a:pt x="286" y="59"/>
                  <a:pt x="312" y="156"/>
                </a:cubicBezTo>
                <a:cubicBezTo>
                  <a:pt x="331" y="253"/>
                  <a:pt x="234" y="363"/>
                  <a:pt x="130" y="35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94" name="Google Shape;3594;p41"/>
          <p:cNvSpPr/>
          <p:nvPr/>
        </p:nvSpPr>
        <p:spPr>
          <a:xfrm rot="10800000" flipH="1">
            <a:off x="2270469" y="5284620"/>
            <a:ext cx="50264" cy="42813"/>
          </a:xfrm>
          <a:custGeom>
            <a:avLst/>
            <a:gdLst/>
            <a:ahLst/>
            <a:cxnLst/>
            <a:rect l="l" t="t" r="r" b="b"/>
            <a:pathLst>
              <a:path w="344" h="293" extrusionOk="0">
                <a:moveTo>
                  <a:pt x="247" y="1"/>
                </a:moveTo>
                <a:cubicBezTo>
                  <a:pt x="162" y="53"/>
                  <a:pt x="84" y="98"/>
                  <a:pt x="0" y="150"/>
                </a:cubicBezTo>
                <a:cubicBezTo>
                  <a:pt x="39" y="221"/>
                  <a:pt x="110" y="293"/>
                  <a:pt x="195" y="293"/>
                </a:cubicBezTo>
                <a:cubicBezTo>
                  <a:pt x="279" y="293"/>
                  <a:pt x="344" y="176"/>
                  <a:pt x="279" y="118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95" name="Google Shape;3595;p41"/>
          <p:cNvSpPr/>
          <p:nvPr/>
        </p:nvSpPr>
        <p:spPr>
          <a:xfrm rot="10800000" flipH="1">
            <a:off x="7801992" y="5433369"/>
            <a:ext cx="34191" cy="68384"/>
          </a:xfrm>
          <a:custGeom>
            <a:avLst/>
            <a:gdLst/>
            <a:ahLst/>
            <a:cxnLst/>
            <a:rect l="l" t="t" r="r" b="b"/>
            <a:pathLst>
              <a:path w="234" h="468" extrusionOk="0">
                <a:moveTo>
                  <a:pt x="33" y="468"/>
                </a:moveTo>
                <a:cubicBezTo>
                  <a:pt x="0" y="312"/>
                  <a:pt x="13" y="143"/>
                  <a:pt x="85" y="1"/>
                </a:cubicBezTo>
                <a:cubicBezTo>
                  <a:pt x="169" y="33"/>
                  <a:pt x="234" y="124"/>
                  <a:pt x="227" y="221"/>
                </a:cubicBezTo>
                <a:cubicBezTo>
                  <a:pt x="227" y="312"/>
                  <a:pt x="156" y="396"/>
                  <a:pt x="65" y="42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96" name="Google Shape;3596;p41"/>
          <p:cNvSpPr/>
          <p:nvPr/>
        </p:nvSpPr>
        <p:spPr>
          <a:xfrm rot="10800000" flipH="1">
            <a:off x="8230269" y="5838851"/>
            <a:ext cx="37991" cy="48512"/>
          </a:xfrm>
          <a:custGeom>
            <a:avLst/>
            <a:gdLst/>
            <a:ahLst/>
            <a:cxnLst/>
            <a:rect l="l" t="t" r="r" b="b"/>
            <a:pathLst>
              <a:path w="260" h="332" extrusionOk="0">
                <a:moveTo>
                  <a:pt x="0" y="33"/>
                </a:moveTo>
                <a:cubicBezTo>
                  <a:pt x="20" y="137"/>
                  <a:pt x="46" y="234"/>
                  <a:pt x="72" y="331"/>
                </a:cubicBezTo>
                <a:cubicBezTo>
                  <a:pt x="137" y="292"/>
                  <a:pt x="208" y="247"/>
                  <a:pt x="234" y="176"/>
                </a:cubicBezTo>
                <a:cubicBezTo>
                  <a:pt x="260" y="98"/>
                  <a:pt x="201" y="0"/>
                  <a:pt x="124" y="1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97" name="Google Shape;3597;p41"/>
          <p:cNvSpPr/>
          <p:nvPr/>
        </p:nvSpPr>
        <p:spPr>
          <a:xfrm rot="10800000" flipH="1">
            <a:off x="8523091" y="5698722"/>
            <a:ext cx="95852" cy="183965"/>
          </a:xfrm>
          <a:custGeom>
            <a:avLst/>
            <a:gdLst/>
            <a:ahLst/>
            <a:cxnLst/>
            <a:rect l="l" t="t" r="r" b="b"/>
            <a:pathLst>
              <a:path w="656" h="1259" extrusionOk="0">
                <a:moveTo>
                  <a:pt x="65" y="500"/>
                </a:moveTo>
                <a:cubicBezTo>
                  <a:pt x="0" y="260"/>
                  <a:pt x="208" y="1"/>
                  <a:pt x="454" y="1"/>
                </a:cubicBezTo>
                <a:cubicBezTo>
                  <a:pt x="499" y="7"/>
                  <a:pt x="538" y="14"/>
                  <a:pt x="577" y="40"/>
                </a:cubicBezTo>
                <a:cubicBezTo>
                  <a:pt x="649" y="98"/>
                  <a:pt x="655" y="202"/>
                  <a:pt x="642" y="299"/>
                </a:cubicBezTo>
                <a:cubicBezTo>
                  <a:pt x="629" y="487"/>
                  <a:pt x="603" y="682"/>
                  <a:pt x="571" y="870"/>
                </a:cubicBezTo>
                <a:cubicBezTo>
                  <a:pt x="545" y="1000"/>
                  <a:pt x="493" y="1155"/>
                  <a:pt x="370" y="1201"/>
                </a:cubicBezTo>
                <a:cubicBezTo>
                  <a:pt x="195" y="1259"/>
                  <a:pt x="26" y="1064"/>
                  <a:pt x="20" y="88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98" name="Google Shape;3598;p41"/>
          <p:cNvSpPr/>
          <p:nvPr/>
        </p:nvSpPr>
        <p:spPr>
          <a:xfrm rot="10800000" flipH="1">
            <a:off x="8722981" y="5589717"/>
            <a:ext cx="44712" cy="39891"/>
          </a:xfrm>
          <a:custGeom>
            <a:avLst/>
            <a:gdLst/>
            <a:ahLst/>
            <a:cxnLst/>
            <a:rect l="l" t="t" r="r" b="b"/>
            <a:pathLst>
              <a:path w="306" h="273" extrusionOk="0">
                <a:moveTo>
                  <a:pt x="0" y="124"/>
                </a:moveTo>
                <a:cubicBezTo>
                  <a:pt x="78" y="175"/>
                  <a:pt x="156" y="227"/>
                  <a:pt x="234" y="273"/>
                </a:cubicBezTo>
                <a:cubicBezTo>
                  <a:pt x="305" y="169"/>
                  <a:pt x="189" y="0"/>
                  <a:pt x="65" y="3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99" name="Google Shape;3599;p41"/>
          <p:cNvSpPr/>
          <p:nvPr/>
        </p:nvSpPr>
        <p:spPr>
          <a:xfrm rot="10800000" flipH="1">
            <a:off x="7841737" y="5372730"/>
            <a:ext cx="64584" cy="77881"/>
          </a:xfrm>
          <a:custGeom>
            <a:avLst/>
            <a:gdLst/>
            <a:ahLst/>
            <a:cxnLst/>
            <a:rect l="l" t="t" r="r" b="b"/>
            <a:pathLst>
              <a:path w="442" h="533" extrusionOk="0">
                <a:moveTo>
                  <a:pt x="286" y="1"/>
                </a:moveTo>
                <a:cubicBezTo>
                  <a:pt x="163" y="27"/>
                  <a:pt x="52" y="118"/>
                  <a:pt x="27" y="241"/>
                </a:cubicBezTo>
                <a:cubicBezTo>
                  <a:pt x="1" y="358"/>
                  <a:pt x="85" y="500"/>
                  <a:pt x="202" y="513"/>
                </a:cubicBezTo>
                <a:cubicBezTo>
                  <a:pt x="325" y="533"/>
                  <a:pt x="442" y="384"/>
                  <a:pt x="383" y="273"/>
                </a:cubicBezTo>
                <a:cubicBezTo>
                  <a:pt x="318" y="241"/>
                  <a:pt x="260" y="215"/>
                  <a:pt x="195" y="18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00" name="Google Shape;3600;p41"/>
          <p:cNvSpPr/>
          <p:nvPr/>
        </p:nvSpPr>
        <p:spPr>
          <a:xfrm rot="10800000" flipH="1">
            <a:off x="8638671" y="5758339"/>
            <a:ext cx="44712" cy="69407"/>
          </a:xfrm>
          <a:custGeom>
            <a:avLst/>
            <a:gdLst/>
            <a:ahLst/>
            <a:cxnLst/>
            <a:rect l="l" t="t" r="r" b="b"/>
            <a:pathLst>
              <a:path w="306" h="475" extrusionOk="0">
                <a:moveTo>
                  <a:pt x="13" y="403"/>
                </a:moveTo>
                <a:cubicBezTo>
                  <a:pt x="0" y="260"/>
                  <a:pt x="46" y="111"/>
                  <a:pt x="136" y="1"/>
                </a:cubicBezTo>
                <a:cubicBezTo>
                  <a:pt x="208" y="72"/>
                  <a:pt x="279" y="157"/>
                  <a:pt x="292" y="254"/>
                </a:cubicBezTo>
                <a:cubicBezTo>
                  <a:pt x="305" y="358"/>
                  <a:pt x="227" y="474"/>
                  <a:pt x="124" y="46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01" name="Google Shape;3601;p41"/>
          <p:cNvSpPr/>
          <p:nvPr/>
        </p:nvSpPr>
        <p:spPr>
          <a:xfrm rot="10800000" flipH="1">
            <a:off x="9001484" y="5748841"/>
            <a:ext cx="61808" cy="52311"/>
          </a:xfrm>
          <a:custGeom>
            <a:avLst/>
            <a:gdLst/>
            <a:ahLst/>
            <a:cxnLst/>
            <a:rect l="l" t="t" r="r" b="b"/>
            <a:pathLst>
              <a:path w="423" h="358" extrusionOk="0">
                <a:moveTo>
                  <a:pt x="1" y="266"/>
                </a:moveTo>
                <a:cubicBezTo>
                  <a:pt x="72" y="117"/>
                  <a:pt x="228" y="14"/>
                  <a:pt x="390" y="1"/>
                </a:cubicBezTo>
                <a:cubicBezTo>
                  <a:pt x="423" y="104"/>
                  <a:pt x="390" y="221"/>
                  <a:pt x="306" y="286"/>
                </a:cubicBezTo>
                <a:cubicBezTo>
                  <a:pt x="228" y="351"/>
                  <a:pt x="105" y="357"/>
                  <a:pt x="14" y="305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02" name="Google Shape;3602;p41"/>
          <p:cNvSpPr/>
          <p:nvPr/>
        </p:nvSpPr>
        <p:spPr>
          <a:xfrm rot="10800000" flipH="1">
            <a:off x="9059347" y="5854047"/>
            <a:ext cx="58008" cy="45589"/>
          </a:xfrm>
          <a:custGeom>
            <a:avLst/>
            <a:gdLst/>
            <a:ahLst/>
            <a:cxnLst/>
            <a:rect l="l" t="t" r="r" b="b"/>
            <a:pathLst>
              <a:path w="397" h="312" extrusionOk="0">
                <a:moveTo>
                  <a:pt x="338" y="26"/>
                </a:moveTo>
                <a:cubicBezTo>
                  <a:pt x="228" y="33"/>
                  <a:pt x="117" y="46"/>
                  <a:pt x="7" y="58"/>
                </a:cubicBezTo>
                <a:cubicBezTo>
                  <a:pt x="1" y="182"/>
                  <a:pt x="124" y="311"/>
                  <a:pt x="247" y="279"/>
                </a:cubicBezTo>
                <a:cubicBezTo>
                  <a:pt x="370" y="253"/>
                  <a:pt x="396" y="39"/>
                  <a:pt x="273" y="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03" name="Google Shape;3603;p41"/>
          <p:cNvSpPr/>
          <p:nvPr/>
        </p:nvSpPr>
        <p:spPr>
          <a:xfrm rot="10800000" flipH="1">
            <a:off x="9414709" y="5330939"/>
            <a:ext cx="137496" cy="119672"/>
          </a:xfrm>
          <a:custGeom>
            <a:avLst/>
            <a:gdLst/>
            <a:ahLst/>
            <a:cxnLst/>
            <a:rect l="l" t="t" r="r" b="b"/>
            <a:pathLst>
              <a:path w="941" h="819" extrusionOk="0">
                <a:moveTo>
                  <a:pt x="467" y="7"/>
                </a:moveTo>
                <a:cubicBezTo>
                  <a:pt x="370" y="1"/>
                  <a:pt x="266" y="1"/>
                  <a:pt x="175" y="33"/>
                </a:cubicBezTo>
                <a:cubicBezTo>
                  <a:pt x="78" y="72"/>
                  <a:pt x="0" y="157"/>
                  <a:pt x="0" y="254"/>
                </a:cubicBezTo>
                <a:cubicBezTo>
                  <a:pt x="0" y="351"/>
                  <a:pt x="78" y="429"/>
                  <a:pt x="150" y="500"/>
                </a:cubicBezTo>
                <a:cubicBezTo>
                  <a:pt x="214" y="559"/>
                  <a:pt x="279" y="617"/>
                  <a:pt x="338" y="675"/>
                </a:cubicBezTo>
                <a:cubicBezTo>
                  <a:pt x="415" y="747"/>
                  <a:pt x="500" y="818"/>
                  <a:pt x="597" y="818"/>
                </a:cubicBezTo>
                <a:cubicBezTo>
                  <a:pt x="707" y="818"/>
                  <a:pt x="798" y="727"/>
                  <a:pt x="850" y="630"/>
                </a:cubicBezTo>
                <a:cubicBezTo>
                  <a:pt x="915" y="507"/>
                  <a:pt x="941" y="358"/>
                  <a:pt x="882" y="228"/>
                </a:cubicBezTo>
                <a:cubicBezTo>
                  <a:pt x="830" y="98"/>
                  <a:pt x="688" y="7"/>
                  <a:pt x="552" y="3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04" name="Google Shape;3604;p41"/>
          <p:cNvSpPr/>
          <p:nvPr/>
        </p:nvSpPr>
        <p:spPr>
          <a:xfrm rot="10800000" flipH="1">
            <a:off x="9496245" y="5679727"/>
            <a:ext cx="65460" cy="76859"/>
          </a:xfrm>
          <a:custGeom>
            <a:avLst/>
            <a:gdLst/>
            <a:ahLst/>
            <a:cxnLst/>
            <a:rect l="l" t="t" r="r" b="b"/>
            <a:pathLst>
              <a:path w="448" h="526" extrusionOk="0">
                <a:moveTo>
                  <a:pt x="285" y="0"/>
                </a:moveTo>
                <a:cubicBezTo>
                  <a:pt x="169" y="26"/>
                  <a:pt x="58" y="117"/>
                  <a:pt x="32" y="234"/>
                </a:cubicBezTo>
                <a:cubicBezTo>
                  <a:pt x="0" y="357"/>
                  <a:pt x="84" y="500"/>
                  <a:pt x="208" y="513"/>
                </a:cubicBezTo>
                <a:cubicBezTo>
                  <a:pt x="331" y="526"/>
                  <a:pt x="448" y="383"/>
                  <a:pt x="389" y="273"/>
                </a:cubicBezTo>
                <a:cubicBezTo>
                  <a:pt x="324" y="240"/>
                  <a:pt x="259" y="208"/>
                  <a:pt x="201" y="17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05" name="Google Shape;3605;p41"/>
          <p:cNvSpPr/>
          <p:nvPr/>
        </p:nvSpPr>
        <p:spPr>
          <a:xfrm rot="10800000" flipH="1">
            <a:off x="8904023" y="5544274"/>
            <a:ext cx="68236" cy="75836"/>
          </a:xfrm>
          <a:custGeom>
            <a:avLst/>
            <a:gdLst/>
            <a:ahLst/>
            <a:cxnLst/>
            <a:rect l="l" t="t" r="r" b="b"/>
            <a:pathLst>
              <a:path w="467" h="519" extrusionOk="0">
                <a:moveTo>
                  <a:pt x="169" y="0"/>
                </a:moveTo>
                <a:cubicBezTo>
                  <a:pt x="45" y="91"/>
                  <a:pt x="0" y="292"/>
                  <a:pt x="104" y="402"/>
                </a:cubicBezTo>
                <a:cubicBezTo>
                  <a:pt x="208" y="519"/>
                  <a:pt x="441" y="467"/>
                  <a:pt x="454" y="311"/>
                </a:cubicBezTo>
                <a:cubicBezTo>
                  <a:pt x="467" y="175"/>
                  <a:pt x="324" y="78"/>
                  <a:pt x="188" y="46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06" name="Google Shape;3606;p41"/>
          <p:cNvSpPr/>
          <p:nvPr/>
        </p:nvSpPr>
        <p:spPr>
          <a:xfrm rot="10800000" flipH="1">
            <a:off x="8979712" y="5667452"/>
            <a:ext cx="64584" cy="56987"/>
          </a:xfrm>
          <a:custGeom>
            <a:avLst/>
            <a:gdLst/>
            <a:ahLst/>
            <a:cxnLst/>
            <a:rect l="l" t="t" r="r" b="b"/>
            <a:pathLst>
              <a:path w="442" h="390" extrusionOk="0">
                <a:moveTo>
                  <a:pt x="176" y="1"/>
                </a:moveTo>
                <a:cubicBezTo>
                  <a:pt x="85" y="98"/>
                  <a:pt x="20" y="221"/>
                  <a:pt x="1" y="351"/>
                </a:cubicBezTo>
                <a:cubicBezTo>
                  <a:pt x="92" y="370"/>
                  <a:pt x="189" y="390"/>
                  <a:pt x="273" y="364"/>
                </a:cubicBezTo>
                <a:cubicBezTo>
                  <a:pt x="364" y="338"/>
                  <a:pt x="442" y="260"/>
                  <a:pt x="435" y="163"/>
                </a:cubicBezTo>
                <a:cubicBezTo>
                  <a:pt x="429" y="72"/>
                  <a:pt x="306" y="7"/>
                  <a:pt x="234" y="7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07" name="Google Shape;3607;p41"/>
          <p:cNvSpPr/>
          <p:nvPr/>
        </p:nvSpPr>
        <p:spPr>
          <a:xfrm rot="10800000" flipH="1">
            <a:off x="9224170" y="5475013"/>
            <a:ext cx="82703" cy="85480"/>
          </a:xfrm>
          <a:custGeom>
            <a:avLst/>
            <a:gdLst/>
            <a:ahLst/>
            <a:cxnLst/>
            <a:rect l="l" t="t" r="r" b="b"/>
            <a:pathLst>
              <a:path w="566" h="585" extrusionOk="0">
                <a:moveTo>
                  <a:pt x="20" y="1"/>
                </a:moveTo>
                <a:cubicBezTo>
                  <a:pt x="1" y="169"/>
                  <a:pt x="20" y="357"/>
                  <a:pt x="144" y="474"/>
                </a:cubicBezTo>
                <a:cubicBezTo>
                  <a:pt x="273" y="584"/>
                  <a:pt x="526" y="532"/>
                  <a:pt x="546" y="364"/>
                </a:cubicBezTo>
                <a:cubicBezTo>
                  <a:pt x="565" y="195"/>
                  <a:pt x="351" y="98"/>
                  <a:pt x="182" y="53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08" name="Google Shape;3608;p41"/>
          <p:cNvSpPr/>
          <p:nvPr/>
        </p:nvSpPr>
        <p:spPr>
          <a:xfrm rot="10800000" flipH="1">
            <a:off x="8010359" y="5346136"/>
            <a:ext cx="38136" cy="48512"/>
          </a:xfrm>
          <a:custGeom>
            <a:avLst/>
            <a:gdLst/>
            <a:ahLst/>
            <a:cxnLst/>
            <a:rect l="l" t="t" r="r" b="b"/>
            <a:pathLst>
              <a:path w="261" h="332" extrusionOk="0">
                <a:moveTo>
                  <a:pt x="1" y="33"/>
                </a:moveTo>
                <a:lnTo>
                  <a:pt x="72" y="331"/>
                </a:lnTo>
                <a:cubicBezTo>
                  <a:pt x="144" y="292"/>
                  <a:pt x="215" y="247"/>
                  <a:pt x="234" y="176"/>
                </a:cubicBezTo>
                <a:cubicBezTo>
                  <a:pt x="260" y="98"/>
                  <a:pt x="208" y="1"/>
                  <a:pt x="131" y="14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09" name="Google Shape;3609;p41"/>
          <p:cNvSpPr/>
          <p:nvPr/>
        </p:nvSpPr>
        <p:spPr>
          <a:xfrm rot="10800000" flipH="1">
            <a:off x="9241266" y="5730868"/>
            <a:ext cx="174463" cy="185864"/>
          </a:xfrm>
          <a:custGeom>
            <a:avLst/>
            <a:gdLst/>
            <a:ahLst/>
            <a:cxnLst/>
            <a:rect l="l" t="t" r="r" b="b"/>
            <a:pathLst>
              <a:path w="1194" h="1272" extrusionOk="0">
                <a:moveTo>
                  <a:pt x="312" y="798"/>
                </a:moveTo>
                <a:cubicBezTo>
                  <a:pt x="65" y="675"/>
                  <a:pt x="1" y="292"/>
                  <a:pt x="195" y="98"/>
                </a:cubicBezTo>
                <a:cubicBezTo>
                  <a:pt x="228" y="59"/>
                  <a:pt x="267" y="33"/>
                  <a:pt x="318" y="20"/>
                </a:cubicBezTo>
                <a:cubicBezTo>
                  <a:pt x="422" y="0"/>
                  <a:pt x="513" y="85"/>
                  <a:pt x="584" y="163"/>
                </a:cubicBezTo>
                <a:cubicBezTo>
                  <a:pt x="733" y="318"/>
                  <a:pt x="876" y="487"/>
                  <a:pt x="1006" y="655"/>
                </a:cubicBezTo>
                <a:cubicBezTo>
                  <a:pt x="1097" y="779"/>
                  <a:pt x="1194" y="941"/>
                  <a:pt x="1129" y="1077"/>
                </a:cubicBezTo>
                <a:cubicBezTo>
                  <a:pt x="1051" y="1271"/>
                  <a:pt x="759" y="1258"/>
                  <a:pt x="597" y="1129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10" name="Google Shape;3610;p41"/>
          <p:cNvSpPr/>
          <p:nvPr/>
        </p:nvSpPr>
        <p:spPr>
          <a:xfrm rot="10800000" flipH="1">
            <a:off x="7975289" y="5491086"/>
            <a:ext cx="61808" cy="60785"/>
          </a:xfrm>
          <a:custGeom>
            <a:avLst/>
            <a:gdLst/>
            <a:ahLst/>
            <a:cxnLst/>
            <a:rect l="l" t="t" r="r" b="b"/>
            <a:pathLst>
              <a:path w="423" h="416" extrusionOk="0">
                <a:moveTo>
                  <a:pt x="371" y="415"/>
                </a:moveTo>
                <a:cubicBezTo>
                  <a:pt x="280" y="337"/>
                  <a:pt x="118" y="350"/>
                  <a:pt x="59" y="246"/>
                </a:cubicBezTo>
                <a:cubicBezTo>
                  <a:pt x="1" y="130"/>
                  <a:pt x="163" y="0"/>
                  <a:pt x="280" y="52"/>
                </a:cubicBezTo>
                <a:cubicBezTo>
                  <a:pt x="397" y="110"/>
                  <a:pt x="422" y="272"/>
                  <a:pt x="364" y="389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11" name="Google Shape;3611;p41"/>
          <p:cNvSpPr/>
          <p:nvPr/>
        </p:nvSpPr>
        <p:spPr>
          <a:xfrm rot="10800000" flipH="1">
            <a:off x="7829463" y="5698722"/>
            <a:ext cx="32292" cy="50265"/>
          </a:xfrm>
          <a:custGeom>
            <a:avLst/>
            <a:gdLst/>
            <a:ahLst/>
            <a:cxnLst/>
            <a:rect l="l" t="t" r="r" b="b"/>
            <a:pathLst>
              <a:path w="221" h="344" extrusionOk="0">
                <a:moveTo>
                  <a:pt x="59" y="305"/>
                </a:moveTo>
                <a:cubicBezTo>
                  <a:pt x="20" y="208"/>
                  <a:pt x="0" y="104"/>
                  <a:pt x="7" y="0"/>
                </a:cubicBezTo>
                <a:cubicBezTo>
                  <a:pt x="156" y="13"/>
                  <a:pt x="221" y="253"/>
                  <a:pt x="98" y="344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12" name="Google Shape;3612;p41"/>
          <p:cNvSpPr/>
          <p:nvPr/>
        </p:nvSpPr>
        <p:spPr>
          <a:xfrm rot="10800000" flipH="1">
            <a:off x="2754563" y="5680604"/>
            <a:ext cx="64584" cy="61809"/>
          </a:xfrm>
          <a:custGeom>
            <a:avLst/>
            <a:gdLst/>
            <a:ahLst/>
            <a:cxnLst/>
            <a:rect l="l" t="t" r="r" b="b"/>
            <a:pathLst>
              <a:path w="442" h="423" extrusionOk="0">
                <a:moveTo>
                  <a:pt x="442" y="85"/>
                </a:moveTo>
                <a:cubicBezTo>
                  <a:pt x="358" y="20"/>
                  <a:pt x="234" y="1"/>
                  <a:pt x="137" y="52"/>
                </a:cubicBezTo>
                <a:cubicBezTo>
                  <a:pt x="46" y="111"/>
                  <a:pt x="1" y="247"/>
                  <a:pt x="66" y="331"/>
                </a:cubicBezTo>
                <a:cubicBezTo>
                  <a:pt x="124" y="422"/>
                  <a:pt x="293" y="409"/>
                  <a:pt x="325" y="312"/>
                </a:cubicBezTo>
                <a:cubicBezTo>
                  <a:pt x="312" y="247"/>
                  <a:pt x="293" y="189"/>
                  <a:pt x="280" y="13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13" name="Google Shape;3613;p41"/>
          <p:cNvSpPr/>
          <p:nvPr/>
        </p:nvSpPr>
        <p:spPr>
          <a:xfrm rot="10800000" flipH="1">
            <a:off x="1104002" y="5838851"/>
            <a:ext cx="37991" cy="48512"/>
          </a:xfrm>
          <a:custGeom>
            <a:avLst/>
            <a:gdLst/>
            <a:ahLst/>
            <a:cxnLst/>
            <a:rect l="l" t="t" r="r" b="b"/>
            <a:pathLst>
              <a:path w="260" h="332" extrusionOk="0">
                <a:moveTo>
                  <a:pt x="0" y="33"/>
                </a:moveTo>
                <a:cubicBezTo>
                  <a:pt x="20" y="137"/>
                  <a:pt x="46" y="234"/>
                  <a:pt x="72" y="331"/>
                </a:cubicBezTo>
                <a:cubicBezTo>
                  <a:pt x="137" y="292"/>
                  <a:pt x="208" y="247"/>
                  <a:pt x="234" y="176"/>
                </a:cubicBezTo>
                <a:cubicBezTo>
                  <a:pt x="260" y="98"/>
                  <a:pt x="201" y="0"/>
                  <a:pt x="124" y="1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14" name="Google Shape;3614;p41"/>
          <p:cNvSpPr/>
          <p:nvPr/>
        </p:nvSpPr>
        <p:spPr>
          <a:xfrm rot="10800000" flipH="1">
            <a:off x="1396825" y="5698722"/>
            <a:ext cx="95852" cy="183965"/>
          </a:xfrm>
          <a:custGeom>
            <a:avLst/>
            <a:gdLst/>
            <a:ahLst/>
            <a:cxnLst/>
            <a:rect l="l" t="t" r="r" b="b"/>
            <a:pathLst>
              <a:path w="656" h="1259" extrusionOk="0">
                <a:moveTo>
                  <a:pt x="65" y="500"/>
                </a:moveTo>
                <a:cubicBezTo>
                  <a:pt x="0" y="260"/>
                  <a:pt x="208" y="1"/>
                  <a:pt x="454" y="1"/>
                </a:cubicBezTo>
                <a:cubicBezTo>
                  <a:pt x="499" y="7"/>
                  <a:pt x="538" y="14"/>
                  <a:pt x="577" y="40"/>
                </a:cubicBezTo>
                <a:cubicBezTo>
                  <a:pt x="649" y="98"/>
                  <a:pt x="655" y="202"/>
                  <a:pt x="642" y="299"/>
                </a:cubicBezTo>
                <a:cubicBezTo>
                  <a:pt x="629" y="487"/>
                  <a:pt x="603" y="682"/>
                  <a:pt x="571" y="870"/>
                </a:cubicBezTo>
                <a:cubicBezTo>
                  <a:pt x="545" y="1000"/>
                  <a:pt x="493" y="1155"/>
                  <a:pt x="370" y="1201"/>
                </a:cubicBezTo>
                <a:cubicBezTo>
                  <a:pt x="195" y="1259"/>
                  <a:pt x="26" y="1064"/>
                  <a:pt x="20" y="88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15" name="Google Shape;3615;p41"/>
          <p:cNvSpPr/>
          <p:nvPr/>
        </p:nvSpPr>
        <p:spPr>
          <a:xfrm rot="10800000" flipH="1">
            <a:off x="1596715" y="5589717"/>
            <a:ext cx="44712" cy="39891"/>
          </a:xfrm>
          <a:custGeom>
            <a:avLst/>
            <a:gdLst/>
            <a:ahLst/>
            <a:cxnLst/>
            <a:rect l="l" t="t" r="r" b="b"/>
            <a:pathLst>
              <a:path w="306" h="273" extrusionOk="0">
                <a:moveTo>
                  <a:pt x="0" y="124"/>
                </a:moveTo>
                <a:cubicBezTo>
                  <a:pt x="78" y="175"/>
                  <a:pt x="156" y="227"/>
                  <a:pt x="234" y="273"/>
                </a:cubicBezTo>
                <a:cubicBezTo>
                  <a:pt x="305" y="169"/>
                  <a:pt x="189" y="0"/>
                  <a:pt x="65" y="3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16" name="Google Shape;3616;p41"/>
          <p:cNvSpPr/>
          <p:nvPr/>
        </p:nvSpPr>
        <p:spPr>
          <a:xfrm rot="10800000" flipH="1">
            <a:off x="3781781" y="5285497"/>
            <a:ext cx="49388" cy="64585"/>
          </a:xfrm>
          <a:custGeom>
            <a:avLst/>
            <a:gdLst/>
            <a:ahLst/>
            <a:cxnLst/>
            <a:rect l="l" t="t" r="r" b="b"/>
            <a:pathLst>
              <a:path w="338" h="442" extrusionOk="0">
                <a:moveTo>
                  <a:pt x="78" y="441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8"/>
                  <a:pt x="78" y="7"/>
                  <a:pt x="163" y="0"/>
                </a:cubicBezTo>
                <a:cubicBezTo>
                  <a:pt x="260" y="0"/>
                  <a:pt x="338" y="104"/>
                  <a:pt x="325" y="195"/>
                </a:cubicBezTo>
                <a:cubicBezTo>
                  <a:pt x="312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17" name="Google Shape;3617;p41"/>
          <p:cNvSpPr/>
          <p:nvPr/>
        </p:nvSpPr>
        <p:spPr>
          <a:xfrm rot="10800000" flipH="1">
            <a:off x="1512404" y="5758339"/>
            <a:ext cx="44712" cy="69407"/>
          </a:xfrm>
          <a:custGeom>
            <a:avLst/>
            <a:gdLst/>
            <a:ahLst/>
            <a:cxnLst/>
            <a:rect l="l" t="t" r="r" b="b"/>
            <a:pathLst>
              <a:path w="306" h="475" extrusionOk="0">
                <a:moveTo>
                  <a:pt x="13" y="403"/>
                </a:moveTo>
                <a:cubicBezTo>
                  <a:pt x="0" y="260"/>
                  <a:pt x="46" y="111"/>
                  <a:pt x="136" y="1"/>
                </a:cubicBezTo>
                <a:cubicBezTo>
                  <a:pt x="208" y="72"/>
                  <a:pt x="279" y="157"/>
                  <a:pt x="292" y="254"/>
                </a:cubicBezTo>
                <a:cubicBezTo>
                  <a:pt x="305" y="358"/>
                  <a:pt x="227" y="474"/>
                  <a:pt x="124" y="46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18" name="Google Shape;3618;p41"/>
          <p:cNvSpPr/>
          <p:nvPr/>
        </p:nvSpPr>
        <p:spPr>
          <a:xfrm rot="10800000" flipH="1">
            <a:off x="1875217" y="5748841"/>
            <a:ext cx="61808" cy="52311"/>
          </a:xfrm>
          <a:custGeom>
            <a:avLst/>
            <a:gdLst/>
            <a:ahLst/>
            <a:cxnLst/>
            <a:rect l="l" t="t" r="r" b="b"/>
            <a:pathLst>
              <a:path w="423" h="358" extrusionOk="0">
                <a:moveTo>
                  <a:pt x="1" y="266"/>
                </a:moveTo>
                <a:cubicBezTo>
                  <a:pt x="72" y="117"/>
                  <a:pt x="228" y="14"/>
                  <a:pt x="390" y="1"/>
                </a:cubicBezTo>
                <a:cubicBezTo>
                  <a:pt x="423" y="104"/>
                  <a:pt x="390" y="221"/>
                  <a:pt x="306" y="286"/>
                </a:cubicBezTo>
                <a:cubicBezTo>
                  <a:pt x="228" y="351"/>
                  <a:pt x="105" y="357"/>
                  <a:pt x="14" y="305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19" name="Google Shape;3619;p41"/>
          <p:cNvSpPr/>
          <p:nvPr/>
        </p:nvSpPr>
        <p:spPr>
          <a:xfrm rot="10800000" flipH="1">
            <a:off x="2570745" y="5862522"/>
            <a:ext cx="119524" cy="118649"/>
          </a:xfrm>
          <a:custGeom>
            <a:avLst/>
            <a:gdLst/>
            <a:ahLst/>
            <a:cxnLst/>
            <a:rect l="l" t="t" r="r" b="b"/>
            <a:pathLst>
              <a:path w="818" h="812" extrusionOk="0">
                <a:moveTo>
                  <a:pt x="131" y="117"/>
                </a:moveTo>
                <a:cubicBezTo>
                  <a:pt x="299" y="0"/>
                  <a:pt x="559" y="26"/>
                  <a:pt x="688" y="182"/>
                </a:cubicBezTo>
                <a:cubicBezTo>
                  <a:pt x="818" y="338"/>
                  <a:pt x="792" y="610"/>
                  <a:pt x="617" y="720"/>
                </a:cubicBezTo>
                <a:cubicBezTo>
                  <a:pt x="468" y="811"/>
                  <a:pt x="260" y="766"/>
                  <a:pt x="144" y="642"/>
                </a:cubicBezTo>
                <a:cubicBezTo>
                  <a:pt x="27" y="513"/>
                  <a:pt x="1" y="325"/>
                  <a:pt x="46" y="15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20" name="Google Shape;3620;p41"/>
          <p:cNvSpPr/>
          <p:nvPr/>
        </p:nvSpPr>
        <p:spPr>
          <a:xfrm rot="10800000" flipH="1">
            <a:off x="1933080" y="5854047"/>
            <a:ext cx="58008" cy="45589"/>
          </a:xfrm>
          <a:custGeom>
            <a:avLst/>
            <a:gdLst/>
            <a:ahLst/>
            <a:cxnLst/>
            <a:rect l="l" t="t" r="r" b="b"/>
            <a:pathLst>
              <a:path w="397" h="312" extrusionOk="0">
                <a:moveTo>
                  <a:pt x="338" y="26"/>
                </a:moveTo>
                <a:cubicBezTo>
                  <a:pt x="228" y="33"/>
                  <a:pt x="117" y="46"/>
                  <a:pt x="7" y="58"/>
                </a:cubicBezTo>
                <a:cubicBezTo>
                  <a:pt x="1" y="182"/>
                  <a:pt x="124" y="311"/>
                  <a:pt x="247" y="279"/>
                </a:cubicBezTo>
                <a:cubicBezTo>
                  <a:pt x="370" y="253"/>
                  <a:pt x="396" y="39"/>
                  <a:pt x="273" y="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21" name="Google Shape;3621;p41"/>
          <p:cNvSpPr/>
          <p:nvPr/>
        </p:nvSpPr>
        <p:spPr>
          <a:xfrm rot="10800000" flipH="1">
            <a:off x="2288443" y="5330939"/>
            <a:ext cx="137496" cy="119672"/>
          </a:xfrm>
          <a:custGeom>
            <a:avLst/>
            <a:gdLst/>
            <a:ahLst/>
            <a:cxnLst/>
            <a:rect l="l" t="t" r="r" b="b"/>
            <a:pathLst>
              <a:path w="941" h="819" extrusionOk="0">
                <a:moveTo>
                  <a:pt x="467" y="7"/>
                </a:moveTo>
                <a:cubicBezTo>
                  <a:pt x="370" y="1"/>
                  <a:pt x="266" y="1"/>
                  <a:pt x="175" y="33"/>
                </a:cubicBezTo>
                <a:cubicBezTo>
                  <a:pt x="78" y="72"/>
                  <a:pt x="0" y="157"/>
                  <a:pt x="0" y="254"/>
                </a:cubicBezTo>
                <a:cubicBezTo>
                  <a:pt x="0" y="351"/>
                  <a:pt x="78" y="429"/>
                  <a:pt x="150" y="500"/>
                </a:cubicBezTo>
                <a:cubicBezTo>
                  <a:pt x="214" y="559"/>
                  <a:pt x="279" y="617"/>
                  <a:pt x="338" y="675"/>
                </a:cubicBezTo>
                <a:cubicBezTo>
                  <a:pt x="415" y="747"/>
                  <a:pt x="500" y="818"/>
                  <a:pt x="597" y="818"/>
                </a:cubicBezTo>
                <a:cubicBezTo>
                  <a:pt x="707" y="818"/>
                  <a:pt x="798" y="727"/>
                  <a:pt x="850" y="630"/>
                </a:cubicBezTo>
                <a:cubicBezTo>
                  <a:pt x="915" y="507"/>
                  <a:pt x="941" y="358"/>
                  <a:pt x="882" y="228"/>
                </a:cubicBezTo>
                <a:cubicBezTo>
                  <a:pt x="830" y="98"/>
                  <a:pt x="688" y="7"/>
                  <a:pt x="552" y="3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22" name="Google Shape;3622;p41"/>
          <p:cNvSpPr/>
          <p:nvPr/>
        </p:nvSpPr>
        <p:spPr>
          <a:xfrm rot="10800000" flipH="1">
            <a:off x="2369978" y="5679727"/>
            <a:ext cx="65460" cy="76859"/>
          </a:xfrm>
          <a:custGeom>
            <a:avLst/>
            <a:gdLst/>
            <a:ahLst/>
            <a:cxnLst/>
            <a:rect l="l" t="t" r="r" b="b"/>
            <a:pathLst>
              <a:path w="448" h="526" extrusionOk="0">
                <a:moveTo>
                  <a:pt x="285" y="0"/>
                </a:moveTo>
                <a:cubicBezTo>
                  <a:pt x="169" y="26"/>
                  <a:pt x="58" y="117"/>
                  <a:pt x="32" y="234"/>
                </a:cubicBezTo>
                <a:cubicBezTo>
                  <a:pt x="0" y="357"/>
                  <a:pt x="84" y="500"/>
                  <a:pt x="208" y="513"/>
                </a:cubicBezTo>
                <a:cubicBezTo>
                  <a:pt x="331" y="526"/>
                  <a:pt x="448" y="383"/>
                  <a:pt x="389" y="273"/>
                </a:cubicBezTo>
                <a:cubicBezTo>
                  <a:pt x="324" y="240"/>
                  <a:pt x="259" y="208"/>
                  <a:pt x="201" y="17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23" name="Google Shape;3623;p41"/>
          <p:cNvSpPr/>
          <p:nvPr/>
        </p:nvSpPr>
        <p:spPr>
          <a:xfrm rot="10800000" flipH="1">
            <a:off x="1777757" y="5544274"/>
            <a:ext cx="68236" cy="75836"/>
          </a:xfrm>
          <a:custGeom>
            <a:avLst/>
            <a:gdLst/>
            <a:ahLst/>
            <a:cxnLst/>
            <a:rect l="l" t="t" r="r" b="b"/>
            <a:pathLst>
              <a:path w="467" h="519" extrusionOk="0">
                <a:moveTo>
                  <a:pt x="169" y="0"/>
                </a:moveTo>
                <a:cubicBezTo>
                  <a:pt x="45" y="91"/>
                  <a:pt x="0" y="292"/>
                  <a:pt x="104" y="402"/>
                </a:cubicBezTo>
                <a:cubicBezTo>
                  <a:pt x="208" y="519"/>
                  <a:pt x="441" y="467"/>
                  <a:pt x="454" y="311"/>
                </a:cubicBezTo>
                <a:cubicBezTo>
                  <a:pt x="467" y="175"/>
                  <a:pt x="324" y="78"/>
                  <a:pt x="188" y="46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24" name="Google Shape;3624;p41"/>
          <p:cNvSpPr/>
          <p:nvPr/>
        </p:nvSpPr>
        <p:spPr>
          <a:xfrm rot="10800000" flipH="1">
            <a:off x="1853445" y="5667452"/>
            <a:ext cx="64584" cy="56987"/>
          </a:xfrm>
          <a:custGeom>
            <a:avLst/>
            <a:gdLst/>
            <a:ahLst/>
            <a:cxnLst/>
            <a:rect l="l" t="t" r="r" b="b"/>
            <a:pathLst>
              <a:path w="442" h="390" extrusionOk="0">
                <a:moveTo>
                  <a:pt x="176" y="1"/>
                </a:moveTo>
                <a:cubicBezTo>
                  <a:pt x="85" y="98"/>
                  <a:pt x="20" y="221"/>
                  <a:pt x="1" y="351"/>
                </a:cubicBezTo>
                <a:cubicBezTo>
                  <a:pt x="92" y="370"/>
                  <a:pt x="189" y="390"/>
                  <a:pt x="273" y="364"/>
                </a:cubicBezTo>
                <a:cubicBezTo>
                  <a:pt x="364" y="338"/>
                  <a:pt x="442" y="260"/>
                  <a:pt x="435" y="163"/>
                </a:cubicBezTo>
                <a:cubicBezTo>
                  <a:pt x="429" y="72"/>
                  <a:pt x="306" y="7"/>
                  <a:pt x="234" y="7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25" name="Google Shape;3625;p41"/>
          <p:cNvSpPr/>
          <p:nvPr/>
        </p:nvSpPr>
        <p:spPr>
          <a:xfrm rot="10800000" flipH="1">
            <a:off x="2097903" y="5475013"/>
            <a:ext cx="82703" cy="85480"/>
          </a:xfrm>
          <a:custGeom>
            <a:avLst/>
            <a:gdLst/>
            <a:ahLst/>
            <a:cxnLst/>
            <a:rect l="l" t="t" r="r" b="b"/>
            <a:pathLst>
              <a:path w="566" h="585" extrusionOk="0">
                <a:moveTo>
                  <a:pt x="20" y="1"/>
                </a:moveTo>
                <a:cubicBezTo>
                  <a:pt x="1" y="169"/>
                  <a:pt x="20" y="357"/>
                  <a:pt x="144" y="474"/>
                </a:cubicBezTo>
                <a:cubicBezTo>
                  <a:pt x="273" y="584"/>
                  <a:pt x="526" y="532"/>
                  <a:pt x="546" y="364"/>
                </a:cubicBezTo>
                <a:cubicBezTo>
                  <a:pt x="565" y="195"/>
                  <a:pt x="351" y="98"/>
                  <a:pt x="182" y="53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26" name="Google Shape;3626;p41"/>
          <p:cNvSpPr/>
          <p:nvPr/>
        </p:nvSpPr>
        <p:spPr>
          <a:xfrm rot="10800000" flipH="1">
            <a:off x="2114999" y="5730868"/>
            <a:ext cx="174463" cy="185864"/>
          </a:xfrm>
          <a:custGeom>
            <a:avLst/>
            <a:gdLst/>
            <a:ahLst/>
            <a:cxnLst/>
            <a:rect l="l" t="t" r="r" b="b"/>
            <a:pathLst>
              <a:path w="1194" h="1272" extrusionOk="0">
                <a:moveTo>
                  <a:pt x="312" y="798"/>
                </a:moveTo>
                <a:cubicBezTo>
                  <a:pt x="65" y="675"/>
                  <a:pt x="1" y="292"/>
                  <a:pt x="195" y="98"/>
                </a:cubicBezTo>
                <a:cubicBezTo>
                  <a:pt x="228" y="59"/>
                  <a:pt x="267" y="33"/>
                  <a:pt x="318" y="20"/>
                </a:cubicBezTo>
                <a:cubicBezTo>
                  <a:pt x="422" y="0"/>
                  <a:pt x="513" y="85"/>
                  <a:pt x="584" y="163"/>
                </a:cubicBezTo>
                <a:cubicBezTo>
                  <a:pt x="733" y="318"/>
                  <a:pt x="876" y="487"/>
                  <a:pt x="1006" y="655"/>
                </a:cubicBezTo>
                <a:cubicBezTo>
                  <a:pt x="1097" y="779"/>
                  <a:pt x="1194" y="941"/>
                  <a:pt x="1129" y="1077"/>
                </a:cubicBezTo>
                <a:cubicBezTo>
                  <a:pt x="1051" y="1271"/>
                  <a:pt x="759" y="1258"/>
                  <a:pt x="597" y="1129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27" name="Google Shape;3627;p41"/>
          <p:cNvSpPr/>
          <p:nvPr/>
        </p:nvSpPr>
        <p:spPr>
          <a:xfrm rot="10800000" flipH="1">
            <a:off x="4472868" y="5610541"/>
            <a:ext cx="61808" cy="52311"/>
          </a:xfrm>
          <a:custGeom>
            <a:avLst/>
            <a:gdLst/>
            <a:ahLst/>
            <a:cxnLst/>
            <a:rect l="l" t="t" r="r" b="b"/>
            <a:pathLst>
              <a:path w="423" h="358" extrusionOk="0">
                <a:moveTo>
                  <a:pt x="1" y="266"/>
                </a:moveTo>
                <a:cubicBezTo>
                  <a:pt x="72" y="117"/>
                  <a:pt x="228" y="14"/>
                  <a:pt x="390" y="1"/>
                </a:cubicBezTo>
                <a:cubicBezTo>
                  <a:pt x="423" y="104"/>
                  <a:pt x="390" y="221"/>
                  <a:pt x="306" y="286"/>
                </a:cubicBezTo>
                <a:cubicBezTo>
                  <a:pt x="228" y="351"/>
                  <a:pt x="105" y="357"/>
                  <a:pt x="14" y="305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28" name="Google Shape;3628;p41"/>
          <p:cNvSpPr/>
          <p:nvPr/>
        </p:nvSpPr>
        <p:spPr>
          <a:xfrm rot="10800000" flipH="1">
            <a:off x="5168395" y="5724222"/>
            <a:ext cx="119524" cy="118649"/>
          </a:xfrm>
          <a:custGeom>
            <a:avLst/>
            <a:gdLst/>
            <a:ahLst/>
            <a:cxnLst/>
            <a:rect l="l" t="t" r="r" b="b"/>
            <a:pathLst>
              <a:path w="818" h="812" extrusionOk="0">
                <a:moveTo>
                  <a:pt x="131" y="117"/>
                </a:moveTo>
                <a:cubicBezTo>
                  <a:pt x="299" y="0"/>
                  <a:pt x="559" y="26"/>
                  <a:pt x="688" y="182"/>
                </a:cubicBezTo>
                <a:cubicBezTo>
                  <a:pt x="818" y="338"/>
                  <a:pt x="792" y="610"/>
                  <a:pt x="617" y="720"/>
                </a:cubicBezTo>
                <a:cubicBezTo>
                  <a:pt x="468" y="811"/>
                  <a:pt x="260" y="766"/>
                  <a:pt x="144" y="642"/>
                </a:cubicBezTo>
                <a:cubicBezTo>
                  <a:pt x="27" y="513"/>
                  <a:pt x="1" y="325"/>
                  <a:pt x="46" y="15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29" name="Google Shape;3629;p41"/>
          <p:cNvSpPr/>
          <p:nvPr/>
        </p:nvSpPr>
        <p:spPr>
          <a:xfrm rot="10800000" flipH="1">
            <a:off x="4530731" y="5715747"/>
            <a:ext cx="58008" cy="45589"/>
          </a:xfrm>
          <a:custGeom>
            <a:avLst/>
            <a:gdLst/>
            <a:ahLst/>
            <a:cxnLst/>
            <a:rect l="l" t="t" r="r" b="b"/>
            <a:pathLst>
              <a:path w="397" h="312" extrusionOk="0">
                <a:moveTo>
                  <a:pt x="338" y="26"/>
                </a:moveTo>
                <a:cubicBezTo>
                  <a:pt x="228" y="33"/>
                  <a:pt x="117" y="46"/>
                  <a:pt x="7" y="58"/>
                </a:cubicBezTo>
                <a:cubicBezTo>
                  <a:pt x="1" y="182"/>
                  <a:pt x="124" y="311"/>
                  <a:pt x="247" y="279"/>
                </a:cubicBezTo>
                <a:cubicBezTo>
                  <a:pt x="370" y="253"/>
                  <a:pt x="396" y="39"/>
                  <a:pt x="273" y="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30" name="Google Shape;3630;p41"/>
          <p:cNvSpPr/>
          <p:nvPr/>
        </p:nvSpPr>
        <p:spPr>
          <a:xfrm rot="10800000" flipH="1">
            <a:off x="4967627" y="5541427"/>
            <a:ext cx="65460" cy="76859"/>
          </a:xfrm>
          <a:custGeom>
            <a:avLst/>
            <a:gdLst/>
            <a:ahLst/>
            <a:cxnLst/>
            <a:rect l="l" t="t" r="r" b="b"/>
            <a:pathLst>
              <a:path w="448" h="526" extrusionOk="0">
                <a:moveTo>
                  <a:pt x="285" y="0"/>
                </a:moveTo>
                <a:cubicBezTo>
                  <a:pt x="169" y="26"/>
                  <a:pt x="58" y="117"/>
                  <a:pt x="32" y="234"/>
                </a:cubicBezTo>
                <a:cubicBezTo>
                  <a:pt x="0" y="357"/>
                  <a:pt x="84" y="500"/>
                  <a:pt x="208" y="513"/>
                </a:cubicBezTo>
                <a:cubicBezTo>
                  <a:pt x="331" y="526"/>
                  <a:pt x="448" y="383"/>
                  <a:pt x="389" y="273"/>
                </a:cubicBezTo>
                <a:cubicBezTo>
                  <a:pt x="324" y="240"/>
                  <a:pt x="259" y="208"/>
                  <a:pt x="201" y="17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31" name="Google Shape;3631;p41"/>
          <p:cNvSpPr/>
          <p:nvPr/>
        </p:nvSpPr>
        <p:spPr>
          <a:xfrm rot="10800000" flipH="1">
            <a:off x="4451096" y="5529152"/>
            <a:ext cx="64584" cy="56987"/>
          </a:xfrm>
          <a:custGeom>
            <a:avLst/>
            <a:gdLst/>
            <a:ahLst/>
            <a:cxnLst/>
            <a:rect l="l" t="t" r="r" b="b"/>
            <a:pathLst>
              <a:path w="442" h="390" extrusionOk="0">
                <a:moveTo>
                  <a:pt x="176" y="1"/>
                </a:moveTo>
                <a:cubicBezTo>
                  <a:pt x="85" y="98"/>
                  <a:pt x="20" y="221"/>
                  <a:pt x="1" y="351"/>
                </a:cubicBezTo>
                <a:cubicBezTo>
                  <a:pt x="92" y="370"/>
                  <a:pt x="189" y="390"/>
                  <a:pt x="273" y="364"/>
                </a:cubicBezTo>
                <a:cubicBezTo>
                  <a:pt x="364" y="338"/>
                  <a:pt x="442" y="260"/>
                  <a:pt x="435" y="163"/>
                </a:cubicBezTo>
                <a:cubicBezTo>
                  <a:pt x="429" y="72"/>
                  <a:pt x="306" y="7"/>
                  <a:pt x="234" y="7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32" name="Google Shape;3632;p41"/>
          <p:cNvSpPr/>
          <p:nvPr/>
        </p:nvSpPr>
        <p:spPr>
          <a:xfrm rot="10800000" flipH="1">
            <a:off x="4695554" y="5336713"/>
            <a:ext cx="82703" cy="85480"/>
          </a:xfrm>
          <a:custGeom>
            <a:avLst/>
            <a:gdLst/>
            <a:ahLst/>
            <a:cxnLst/>
            <a:rect l="l" t="t" r="r" b="b"/>
            <a:pathLst>
              <a:path w="566" h="585" extrusionOk="0">
                <a:moveTo>
                  <a:pt x="20" y="1"/>
                </a:moveTo>
                <a:cubicBezTo>
                  <a:pt x="1" y="169"/>
                  <a:pt x="20" y="357"/>
                  <a:pt x="144" y="474"/>
                </a:cubicBezTo>
                <a:cubicBezTo>
                  <a:pt x="273" y="584"/>
                  <a:pt x="526" y="532"/>
                  <a:pt x="546" y="364"/>
                </a:cubicBezTo>
                <a:cubicBezTo>
                  <a:pt x="565" y="195"/>
                  <a:pt x="351" y="98"/>
                  <a:pt x="182" y="53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33" name="Google Shape;3633;p41"/>
          <p:cNvSpPr/>
          <p:nvPr/>
        </p:nvSpPr>
        <p:spPr>
          <a:xfrm rot="10800000" flipH="1">
            <a:off x="4712650" y="5592568"/>
            <a:ext cx="174463" cy="185864"/>
          </a:xfrm>
          <a:custGeom>
            <a:avLst/>
            <a:gdLst/>
            <a:ahLst/>
            <a:cxnLst/>
            <a:rect l="l" t="t" r="r" b="b"/>
            <a:pathLst>
              <a:path w="1194" h="1272" extrusionOk="0">
                <a:moveTo>
                  <a:pt x="312" y="798"/>
                </a:moveTo>
                <a:cubicBezTo>
                  <a:pt x="65" y="675"/>
                  <a:pt x="1" y="292"/>
                  <a:pt x="195" y="98"/>
                </a:cubicBezTo>
                <a:cubicBezTo>
                  <a:pt x="228" y="59"/>
                  <a:pt x="267" y="33"/>
                  <a:pt x="318" y="20"/>
                </a:cubicBezTo>
                <a:cubicBezTo>
                  <a:pt x="422" y="0"/>
                  <a:pt x="513" y="85"/>
                  <a:pt x="584" y="163"/>
                </a:cubicBezTo>
                <a:cubicBezTo>
                  <a:pt x="733" y="318"/>
                  <a:pt x="876" y="487"/>
                  <a:pt x="1006" y="655"/>
                </a:cubicBezTo>
                <a:cubicBezTo>
                  <a:pt x="1097" y="779"/>
                  <a:pt x="1194" y="941"/>
                  <a:pt x="1129" y="1077"/>
                </a:cubicBezTo>
                <a:cubicBezTo>
                  <a:pt x="1051" y="1271"/>
                  <a:pt x="759" y="1258"/>
                  <a:pt x="597" y="1129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34" name="Google Shape;3634;p41"/>
          <p:cNvSpPr/>
          <p:nvPr/>
        </p:nvSpPr>
        <p:spPr>
          <a:xfrm rot="10800000" flipH="1">
            <a:off x="1328585" y="4258423"/>
            <a:ext cx="40912" cy="57864"/>
          </a:xfrm>
          <a:custGeom>
            <a:avLst/>
            <a:gdLst/>
            <a:ahLst/>
            <a:cxnLst/>
            <a:rect l="l" t="t" r="r" b="b"/>
            <a:pathLst>
              <a:path w="280" h="396" extrusionOk="0">
                <a:moveTo>
                  <a:pt x="143" y="299"/>
                </a:moveTo>
                <a:cubicBezTo>
                  <a:pt x="78" y="214"/>
                  <a:pt x="26" y="110"/>
                  <a:pt x="0" y="0"/>
                </a:cubicBezTo>
                <a:cubicBezTo>
                  <a:pt x="85" y="39"/>
                  <a:pt x="175" y="78"/>
                  <a:pt x="227" y="156"/>
                </a:cubicBezTo>
                <a:cubicBezTo>
                  <a:pt x="279" y="234"/>
                  <a:pt x="273" y="350"/>
                  <a:pt x="195" y="39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35" name="Google Shape;3635;p41"/>
          <p:cNvSpPr/>
          <p:nvPr/>
        </p:nvSpPr>
        <p:spPr>
          <a:xfrm rot="10800000" flipH="1">
            <a:off x="884092" y="5346136"/>
            <a:ext cx="38136" cy="48512"/>
          </a:xfrm>
          <a:custGeom>
            <a:avLst/>
            <a:gdLst/>
            <a:ahLst/>
            <a:cxnLst/>
            <a:rect l="l" t="t" r="r" b="b"/>
            <a:pathLst>
              <a:path w="261" h="332" extrusionOk="0">
                <a:moveTo>
                  <a:pt x="1" y="33"/>
                </a:moveTo>
                <a:lnTo>
                  <a:pt x="72" y="331"/>
                </a:lnTo>
                <a:cubicBezTo>
                  <a:pt x="144" y="292"/>
                  <a:pt x="215" y="247"/>
                  <a:pt x="234" y="176"/>
                </a:cubicBezTo>
                <a:cubicBezTo>
                  <a:pt x="260" y="98"/>
                  <a:pt x="208" y="1"/>
                  <a:pt x="131" y="14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36" name="Google Shape;3636;p41"/>
          <p:cNvSpPr/>
          <p:nvPr/>
        </p:nvSpPr>
        <p:spPr>
          <a:xfrm rot="10800000" flipH="1">
            <a:off x="409498" y="4984197"/>
            <a:ext cx="94829" cy="76859"/>
          </a:xfrm>
          <a:custGeom>
            <a:avLst/>
            <a:gdLst/>
            <a:ahLst/>
            <a:cxnLst/>
            <a:rect l="l" t="t" r="r" b="b"/>
            <a:pathLst>
              <a:path w="649" h="526" extrusionOk="0">
                <a:moveTo>
                  <a:pt x="91" y="72"/>
                </a:moveTo>
                <a:cubicBezTo>
                  <a:pt x="32" y="214"/>
                  <a:pt x="0" y="370"/>
                  <a:pt x="6" y="525"/>
                </a:cubicBezTo>
                <a:cubicBezTo>
                  <a:pt x="182" y="512"/>
                  <a:pt x="357" y="461"/>
                  <a:pt x="512" y="370"/>
                </a:cubicBezTo>
                <a:cubicBezTo>
                  <a:pt x="551" y="344"/>
                  <a:pt x="590" y="318"/>
                  <a:pt x="610" y="273"/>
                </a:cubicBezTo>
                <a:cubicBezTo>
                  <a:pt x="648" y="195"/>
                  <a:pt x="597" y="91"/>
                  <a:pt x="519" y="46"/>
                </a:cubicBezTo>
                <a:cubicBezTo>
                  <a:pt x="434" y="0"/>
                  <a:pt x="344" y="0"/>
                  <a:pt x="253" y="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37" name="Google Shape;3637;p41"/>
          <p:cNvSpPr/>
          <p:nvPr/>
        </p:nvSpPr>
        <p:spPr>
          <a:xfrm rot="10800000" flipH="1">
            <a:off x="451140" y="4277273"/>
            <a:ext cx="72181" cy="60785"/>
          </a:xfrm>
          <a:custGeom>
            <a:avLst/>
            <a:gdLst/>
            <a:ahLst/>
            <a:cxnLst/>
            <a:rect l="l" t="t" r="r" b="b"/>
            <a:pathLst>
              <a:path w="494" h="416" extrusionOk="0">
                <a:moveTo>
                  <a:pt x="85" y="0"/>
                </a:moveTo>
                <a:cubicBezTo>
                  <a:pt x="59" y="110"/>
                  <a:pt x="26" y="227"/>
                  <a:pt x="0" y="344"/>
                </a:cubicBezTo>
                <a:cubicBezTo>
                  <a:pt x="91" y="376"/>
                  <a:pt x="188" y="415"/>
                  <a:pt x="279" y="402"/>
                </a:cubicBezTo>
                <a:cubicBezTo>
                  <a:pt x="376" y="396"/>
                  <a:pt x="474" y="324"/>
                  <a:pt x="487" y="227"/>
                </a:cubicBezTo>
                <a:cubicBezTo>
                  <a:pt x="493" y="130"/>
                  <a:pt x="376" y="39"/>
                  <a:pt x="299" y="9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38" name="Google Shape;3638;p41"/>
          <p:cNvSpPr/>
          <p:nvPr/>
        </p:nvSpPr>
        <p:spPr>
          <a:xfrm rot="10800000" flipH="1">
            <a:off x="485187" y="4757714"/>
            <a:ext cx="32437" cy="50412"/>
          </a:xfrm>
          <a:custGeom>
            <a:avLst/>
            <a:gdLst/>
            <a:ahLst/>
            <a:cxnLst/>
            <a:rect l="l" t="t" r="r" b="b"/>
            <a:pathLst>
              <a:path w="222" h="345" extrusionOk="0">
                <a:moveTo>
                  <a:pt x="59" y="305"/>
                </a:moveTo>
                <a:cubicBezTo>
                  <a:pt x="20" y="208"/>
                  <a:pt x="1" y="104"/>
                  <a:pt x="7" y="1"/>
                </a:cubicBezTo>
                <a:cubicBezTo>
                  <a:pt x="156" y="14"/>
                  <a:pt x="221" y="254"/>
                  <a:pt x="98" y="344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39" name="Google Shape;3639;p41"/>
          <p:cNvSpPr/>
          <p:nvPr/>
        </p:nvSpPr>
        <p:spPr>
          <a:xfrm rot="10800000" flipH="1">
            <a:off x="455817" y="4940655"/>
            <a:ext cx="34337" cy="68384"/>
          </a:xfrm>
          <a:custGeom>
            <a:avLst/>
            <a:gdLst/>
            <a:ahLst/>
            <a:cxnLst/>
            <a:rect l="l" t="t" r="r" b="b"/>
            <a:pathLst>
              <a:path w="235" h="468" extrusionOk="0">
                <a:moveTo>
                  <a:pt x="40" y="468"/>
                </a:moveTo>
                <a:cubicBezTo>
                  <a:pt x="1" y="312"/>
                  <a:pt x="20" y="144"/>
                  <a:pt x="85" y="1"/>
                </a:cubicBezTo>
                <a:cubicBezTo>
                  <a:pt x="176" y="33"/>
                  <a:pt x="234" y="124"/>
                  <a:pt x="234" y="221"/>
                </a:cubicBezTo>
                <a:cubicBezTo>
                  <a:pt x="228" y="312"/>
                  <a:pt x="156" y="396"/>
                  <a:pt x="72" y="42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40" name="Google Shape;3640;p41"/>
          <p:cNvSpPr/>
          <p:nvPr/>
        </p:nvSpPr>
        <p:spPr>
          <a:xfrm rot="10800000" flipH="1">
            <a:off x="669004" y="5218282"/>
            <a:ext cx="72181" cy="60785"/>
          </a:xfrm>
          <a:custGeom>
            <a:avLst/>
            <a:gdLst/>
            <a:ahLst/>
            <a:cxnLst/>
            <a:rect l="l" t="t" r="r" b="b"/>
            <a:pathLst>
              <a:path w="494" h="416" extrusionOk="0">
                <a:moveTo>
                  <a:pt x="85" y="1"/>
                </a:moveTo>
                <a:cubicBezTo>
                  <a:pt x="59" y="117"/>
                  <a:pt x="27" y="228"/>
                  <a:pt x="1" y="344"/>
                </a:cubicBezTo>
                <a:cubicBezTo>
                  <a:pt x="92" y="377"/>
                  <a:pt x="189" y="416"/>
                  <a:pt x="280" y="403"/>
                </a:cubicBezTo>
                <a:cubicBezTo>
                  <a:pt x="377" y="396"/>
                  <a:pt x="474" y="325"/>
                  <a:pt x="487" y="228"/>
                </a:cubicBezTo>
                <a:cubicBezTo>
                  <a:pt x="494" y="130"/>
                  <a:pt x="377" y="40"/>
                  <a:pt x="299" y="91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41" name="Google Shape;3641;p41"/>
          <p:cNvSpPr/>
          <p:nvPr/>
        </p:nvSpPr>
        <p:spPr>
          <a:xfrm rot="10800000" flipH="1">
            <a:off x="675726" y="5433369"/>
            <a:ext cx="34191" cy="68384"/>
          </a:xfrm>
          <a:custGeom>
            <a:avLst/>
            <a:gdLst/>
            <a:ahLst/>
            <a:cxnLst/>
            <a:rect l="l" t="t" r="r" b="b"/>
            <a:pathLst>
              <a:path w="234" h="468" extrusionOk="0">
                <a:moveTo>
                  <a:pt x="33" y="468"/>
                </a:moveTo>
                <a:cubicBezTo>
                  <a:pt x="0" y="312"/>
                  <a:pt x="13" y="143"/>
                  <a:pt x="85" y="1"/>
                </a:cubicBezTo>
                <a:cubicBezTo>
                  <a:pt x="169" y="33"/>
                  <a:pt x="234" y="124"/>
                  <a:pt x="227" y="221"/>
                </a:cubicBezTo>
                <a:cubicBezTo>
                  <a:pt x="227" y="312"/>
                  <a:pt x="156" y="396"/>
                  <a:pt x="65" y="42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42" name="Google Shape;3642;p41"/>
          <p:cNvSpPr/>
          <p:nvPr/>
        </p:nvSpPr>
        <p:spPr>
          <a:xfrm rot="10800000" flipH="1">
            <a:off x="715471" y="5372730"/>
            <a:ext cx="64584" cy="77881"/>
          </a:xfrm>
          <a:custGeom>
            <a:avLst/>
            <a:gdLst/>
            <a:ahLst/>
            <a:cxnLst/>
            <a:rect l="l" t="t" r="r" b="b"/>
            <a:pathLst>
              <a:path w="442" h="533" extrusionOk="0">
                <a:moveTo>
                  <a:pt x="286" y="1"/>
                </a:moveTo>
                <a:cubicBezTo>
                  <a:pt x="163" y="27"/>
                  <a:pt x="52" y="118"/>
                  <a:pt x="27" y="241"/>
                </a:cubicBezTo>
                <a:cubicBezTo>
                  <a:pt x="1" y="358"/>
                  <a:pt x="85" y="500"/>
                  <a:pt x="202" y="513"/>
                </a:cubicBezTo>
                <a:cubicBezTo>
                  <a:pt x="325" y="533"/>
                  <a:pt x="442" y="384"/>
                  <a:pt x="383" y="273"/>
                </a:cubicBezTo>
                <a:cubicBezTo>
                  <a:pt x="318" y="241"/>
                  <a:pt x="260" y="215"/>
                  <a:pt x="195" y="18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43" name="Google Shape;3643;p41"/>
          <p:cNvSpPr/>
          <p:nvPr/>
        </p:nvSpPr>
        <p:spPr>
          <a:xfrm rot="10800000" flipH="1">
            <a:off x="849023" y="5491086"/>
            <a:ext cx="61808" cy="60785"/>
          </a:xfrm>
          <a:custGeom>
            <a:avLst/>
            <a:gdLst/>
            <a:ahLst/>
            <a:cxnLst/>
            <a:rect l="l" t="t" r="r" b="b"/>
            <a:pathLst>
              <a:path w="423" h="416" extrusionOk="0">
                <a:moveTo>
                  <a:pt x="371" y="415"/>
                </a:moveTo>
                <a:cubicBezTo>
                  <a:pt x="280" y="337"/>
                  <a:pt x="118" y="350"/>
                  <a:pt x="59" y="246"/>
                </a:cubicBezTo>
                <a:cubicBezTo>
                  <a:pt x="1" y="130"/>
                  <a:pt x="163" y="0"/>
                  <a:pt x="280" y="52"/>
                </a:cubicBezTo>
                <a:cubicBezTo>
                  <a:pt x="397" y="110"/>
                  <a:pt x="422" y="272"/>
                  <a:pt x="364" y="389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44" name="Google Shape;3644;p41"/>
          <p:cNvSpPr/>
          <p:nvPr/>
        </p:nvSpPr>
        <p:spPr>
          <a:xfrm rot="10800000" flipH="1">
            <a:off x="600767" y="5701498"/>
            <a:ext cx="58885" cy="47489"/>
          </a:xfrm>
          <a:custGeom>
            <a:avLst/>
            <a:gdLst/>
            <a:ahLst/>
            <a:cxnLst/>
            <a:rect l="l" t="t" r="r" b="b"/>
            <a:pathLst>
              <a:path w="403" h="325" extrusionOk="0">
                <a:moveTo>
                  <a:pt x="267" y="46"/>
                </a:moveTo>
                <a:cubicBezTo>
                  <a:pt x="176" y="110"/>
                  <a:pt x="92" y="175"/>
                  <a:pt x="1" y="234"/>
                </a:cubicBezTo>
                <a:cubicBezTo>
                  <a:pt x="72" y="311"/>
                  <a:pt x="195" y="324"/>
                  <a:pt x="280" y="273"/>
                </a:cubicBezTo>
                <a:cubicBezTo>
                  <a:pt x="364" y="221"/>
                  <a:pt x="403" y="104"/>
                  <a:pt x="371" y="7"/>
                </a:cubicBezTo>
                <a:lnTo>
                  <a:pt x="228" y="0"/>
                </a:ln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45" name="Google Shape;3645;p41"/>
          <p:cNvSpPr/>
          <p:nvPr/>
        </p:nvSpPr>
        <p:spPr>
          <a:xfrm rot="10800000" flipH="1">
            <a:off x="703197" y="5698722"/>
            <a:ext cx="32292" cy="50265"/>
          </a:xfrm>
          <a:custGeom>
            <a:avLst/>
            <a:gdLst/>
            <a:ahLst/>
            <a:cxnLst/>
            <a:rect l="l" t="t" r="r" b="b"/>
            <a:pathLst>
              <a:path w="221" h="344" extrusionOk="0">
                <a:moveTo>
                  <a:pt x="59" y="305"/>
                </a:moveTo>
                <a:cubicBezTo>
                  <a:pt x="20" y="208"/>
                  <a:pt x="0" y="104"/>
                  <a:pt x="7" y="0"/>
                </a:cubicBezTo>
                <a:cubicBezTo>
                  <a:pt x="156" y="13"/>
                  <a:pt x="221" y="253"/>
                  <a:pt x="98" y="344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46" name="Google Shape;3646;p41"/>
          <p:cNvSpPr/>
          <p:nvPr/>
        </p:nvSpPr>
        <p:spPr>
          <a:xfrm rot="10800000" flipH="1">
            <a:off x="10428630" y="4290569"/>
            <a:ext cx="51287" cy="85480"/>
          </a:xfrm>
          <a:custGeom>
            <a:avLst/>
            <a:gdLst/>
            <a:ahLst/>
            <a:cxnLst/>
            <a:rect l="l" t="t" r="r" b="b"/>
            <a:pathLst>
              <a:path w="351" h="585" extrusionOk="0">
                <a:moveTo>
                  <a:pt x="39" y="584"/>
                </a:moveTo>
                <a:cubicBezTo>
                  <a:pt x="0" y="377"/>
                  <a:pt x="65" y="156"/>
                  <a:pt x="208" y="1"/>
                </a:cubicBezTo>
                <a:cubicBezTo>
                  <a:pt x="305" y="66"/>
                  <a:pt x="350" y="202"/>
                  <a:pt x="305" y="312"/>
                </a:cubicBezTo>
                <a:cubicBezTo>
                  <a:pt x="266" y="422"/>
                  <a:pt x="149" y="500"/>
                  <a:pt x="33" y="487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47" name="Google Shape;3647;p41"/>
          <p:cNvSpPr/>
          <p:nvPr/>
        </p:nvSpPr>
        <p:spPr>
          <a:xfrm rot="10800000" flipH="1">
            <a:off x="10934494" y="5106501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46"/>
                </a:moveTo>
                <a:cubicBezTo>
                  <a:pt x="280" y="33"/>
                  <a:pt x="183" y="27"/>
                  <a:pt x="85" y="14"/>
                </a:cubicBezTo>
                <a:cubicBezTo>
                  <a:pt x="1" y="143"/>
                  <a:pt x="150" y="319"/>
                  <a:pt x="299" y="344"/>
                </a:cubicBezTo>
                <a:cubicBezTo>
                  <a:pt x="410" y="364"/>
                  <a:pt x="533" y="338"/>
                  <a:pt x="585" y="241"/>
                </a:cubicBezTo>
                <a:cubicBezTo>
                  <a:pt x="630" y="143"/>
                  <a:pt x="533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48" name="Google Shape;3648;p41"/>
          <p:cNvSpPr/>
          <p:nvPr/>
        </p:nvSpPr>
        <p:spPr>
          <a:xfrm rot="10800000" flipH="1">
            <a:off x="9769048" y="4645338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52"/>
                </a:moveTo>
                <a:cubicBezTo>
                  <a:pt x="280" y="40"/>
                  <a:pt x="189" y="27"/>
                  <a:pt x="91" y="14"/>
                </a:cubicBezTo>
                <a:cubicBezTo>
                  <a:pt x="1" y="143"/>
                  <a:pt x="150" y="318"/>
                  <a:pt x="305" y="344"/>
                </a:cubicBezTo>
                <a:cubicBezTo>
                  <a:pt x="409" y="364"/>
                  <a:pt x="532" y="338"/>
                  <a:pt x="584" y="241"/>
                </a:cubicBezTo>
                <a:cubicBezTo>
                  <a:pt x="630" y="143"/>
                  <a:pt x="532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49" name="Google Shape;3649;p41"/>
          <p:cNvSpPr/>
          <p:nvPr/>
        </p:nvSpPr>
        <p:spPr>
          <a:xfrm rot="10800000" flipH="1">
            <a:off x="9742601" y="4213856"/>
            <a:ext cx="49388" cy="65461"/>
          </a:xfrm>
          <a:custGeom>
            <a:avLst/>
            <a:gdLst/>
            <a:ahLst/>
            <a:cxnLst/>
            <a:rect l="l" t="t" r="r" b="b"/>
            <a:pathLst>
              <a:path w="338" h="448" extrusionOk="0">
                <a:moveTo>
                  <a:pt x="78" y="448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7"/>
                  <a:pt x="78" y="7"/>
                  <a:pt x="169" y="0"/>
                </a:cubicBezTo>
                <a:cubicBezTo>
                  <a:pt x="266" y="0"/>
                  <a:pt x="337" y="104"/>
                  <a:pt x="324" y="201"/>
                </a:cubicBezTo>
                <a:cubicBezTo>
                  <a:pt x="311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50" name="Google Shape;3650;p41"/>
          <p:cNvSpPr/>
          <p:nvPr/>
        </p:nvSpPr>
        <p:spPr>
          <a:xfrm rot="10800000" flipH="1">
            <a:off x="9851459" y="4713147"/>
            <a:ext cx="46611" cy="53333"/>
          </a:xfrm>
          <a:custGeom>
            <a:avLst/>
            <a:gdLst/>
            <a:ahLst/>
            <a:cxnLst/>
            <a:rect l="l" t="t" r="r" b="b"/>
            <a:pathLst>
              <a:path w="319" h="365" extrusionOk="0">
                <a:moveTo>
                  <a:pt x="221" y="364"/>
                </a:moveTo>
                <a:cubicBezTo>
                  <a:pt x="189" y="293"/>
                  <a:pt x="105" y="254"/>
                  <a:pt x="53" y="189"/>
                </a:cubicBezTo>
                <a:cubicBezTo>
                  <a:pt x="1" y="131"/>
                  <a:pt x="14" y="1"/>
                  <a:pt x="98" y="1"/>
                </a:cubicBezTo>
                <a:cubicBezTo>
                  <a:pt x="124" y="1"/>
                  <a:pt x="144" y="14"/>
                  <a:pt x="163" y="33"/>
                </a:cubicBezTo>
                <a:cubicBezTo>
                  <a:pt x="260" y="98"/>
                  <a:pt x="312" y="208"/>
                  <a:pt x="319" y="32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51" name="Google Shape;3651;p41"/>
          <p:cNvSpPr/>
          <p:nvPr/>
        </p:nvSpPr>
        <p:spPr>
          <a:xfrm rot="10800000" flipH="1">
            <a:off x="10684484" y="4865695"/>
            <a:ext cx="50264" cy="85480"/>
          </a:xfrm>
          <a:custGeom>
            <a:avLst/>
            <a:gdLst/>
            <a:ahLst/>
            <a:cxnLst/>
            <a:rect l="l" t="t" r="r" b="b"/>
            <a:pathLst>
              <a:path w="344" h="585" extrusionOk="0">
                <a:moveTo>
                  <a:pt x="39" y="584"/>
                </a:moveTo>
                <a:cubicBezTo>
                  <a:pt x="0" y="377"/>
                  <a:pt x="65" y="150"/>
                  <a:pt x="208" y="0"/>
                </a:cubicBezTo>
                <a:cubicBezTo>
                  <a:pt x="305" y="65"/>
                  <a:pt x="344" y="201"/>
                  <a:pt x="305" y="312"/>
                </a:cubicBezTo>
                <a:cubicBezTo>
                  <a:pt x="266" y="422"/>
                  <a:pt x="149" y="500"/>
                  <a:pt x="32" y="48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52" name="Google Shape;3652;p41"/>
          <p:cNvSpPr/>
          <p:nvPr/>
        </p:nvSpPr>
        <p:spPr>
          <a:xfrm rot="10800000" flipH="1">
            <a:off x="10715754" y="4613639"/>
            <a:ext cx="92053" cy="53333"/>
          </a:xfrm>
          <a:custGeom>
            <a:avLst/>
            <a:gdLst/>
            <a:ahLst/>
            <a:cxnLst/>
            <a:rect l="l" t="t" r="r" b="b"/>
            <a:pathLst>
              <a:path w="630" h="365" extrusionOk="0">
                <a:moveTo>
                  <a:pt x="370" y="46"/>
                </a:moveTo>
                <a:cubicBezTo>
                  <a:pt x="279" y="33"/>
                  <a:pt x="182" y="27"/>
                  <a:pt x="84" y="14"/>
                </a:cubicBezTo>
                <a:cubicBezTo>
                  <a:pt x="0" y="144"/>
                  <a:pt x="143" y="319"/>
                  <a:pt x="298" y="345"/>
                </a:cubicBezTo>
                <a:cubicBezTo>
                  <a:pt x="402" y="364"/>
                  <a:pt x="532" y="338"/>
                  <a:pt x="577" y="241"/>
                </a:cubicBezTo>
                <a:cubicBezTo>
                  <a:pt x="629" y="144"/>
                  <a:pt x="525" y="1"/>
                  <a:pt x="428" y="46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53" name="Google Shape;3653;p41"/>
          <p:cNvSpPr/>
          <p:nvPr/>
        </p:nvSpPr>
        <p:spPr>
          <a:xfrm rot="10800000" flipH="1">
            <a:off x="10689161" y="4792782"/>
            <a:ext cx="48511" cy="64585"/>
          </a:xfrm>
          <a:custGeom>
            <a:avLst/>
            <a:gdLst/>
            <a:ahLst/>
            <a:cxnLst/>
            <a:rect l="l" t="t" r="r" b="b"/>
            <a:pathLst>
              <a:path w="332" h="442" extrusionOk="0">
                <a:moveTo>
                  <a:pt x="72" y="441"/>
                </a:moveTo>
                <a:cubicBezTo>
                  <a:pt x="33" y="364"/>
                  <a:pt x="0" y="279"/>
                  <a:pt x="0" y="188"/>
                </a:cubicBezTo>
                <a:cubicBezTo>
                  <a:pt x="7" y="98"/>
                  <a:pt x="72" y="7"/>
                  <a:pt x="163" y="0"/>
                </a:cubicBezTo>
                <a:cubicBezTo>
                  <a:pt x="260" y="0"/>
                  <a:pt x="331" y="104"/>
                  <a:pt x="318" y="195"/>
                </a:cubicBezTo>
                <a:cubicBezTo>
                  <a:pt x="305" y="292"/>
                  <a:pt x="227" y="370"/>
                  <a:pt x="143" y="40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54" name="Google Shape;3654;p41"/>
          <p:cNvSpPr/>
          <p:nvPr/>
        </p:nvSpPr>
        <p:spPr>
          <a:xfrm rot="10800000" flipH="1">
            <a:off x="9852482" y="4868618"/>
            <a:ext cx="56985" cy="64585"/>
          </a:xfrm>
          <a:custGeom>
            <a:avLst/>
            <a:gdLst/>
            <a:ahLst/>
            <a:cxnLst/>
            <a:rect l="l" t="t" r="r" b="b"/>
            <a:pathLst>
              <a:path w="390" h="442" extrusionOk="0">
                <a:moveTo>
                  <a:pt x="175" y="442"/>
                </a:moveTo>
                <a:cubicBezTo>
                  <a:pt x="117" y="357"/>
                  <a:pt x="59" y="273"/>
                  <a:pt x="0" y="189"/>
                </a:cubicBezTo>
                <a:cubicBezTo>
                  <a:pt x="20" y="72"/>
                  <a:pt x="169" y="1"/>
                  <a:pt x="273" y="59"/>
                </a:cubicBezTo>
                <a:cubicBezTo>
                  <a:pt x="370" y="117"/>
                  <a:pt x="389" y="279"/>
                  <a:pt x="299" y="35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55" name="Google Shape;3655;p41"/>
          <p:cNvSpPr/>
          <p:nvPr/>
        </p:nvSpPr>
        <p:spPr>
          <a:xfrm rot="10800000" flipH="1">
            <a:off x="9880829" y="5680604"/>
            <a:ext cx="64584" cy="61809"/>
          </a:xfrm>
          <a:custGeom>
            <a:avLst/>
            <a:gdLst/>
            <a:ahLst/>
            <a:cxnLst/>
            <a:rect l="l" t="t" r="r" b="b"/>
            <a:pathLst>
              <a:path w="442" h="423" extrusionOk="0">
                <a:moveTo>
                  <a:pt x="442" y="85"/>
                </a:moveTo>
                <a:cubicBezTo>
                  <a:pt x="358" y="20"/>
                  <a:pt x="234" y="1"/>
                  <a:pt x="137" y="52"/>
                </a:cubicBezTo>
                <a:cubicBezTo>
                  <a:pt x="46" y="111"/>
                  <a:pt x="1" y="247"/>
                  <a:pt x="66" y="331"/>
                </a:cubicBezTo>
                <a:cubicBezTo>
                  <a:pt x="124" y="422"/>
                  <a:pt x="293" y="409"/>
                  <a:pt x="325" y="312"/>
                </a:cubicBezTo>
                <a:cubicBezTo>
                  <a:pt x="312" y="247"/>
                  <a:pt x="293" y="189"/>
                  <a:pt x="280" y="13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56" name="Google Shape;3656;p41"/>
          <p:cNvSpPr/>
          <p:nvPr/>
        </p:nvSpPr>
        <p:spPr>
          <a:xfrm rot="10800000" flipH="1">
            <a:off x="10908047" y="5285497"/>
            <a:ext cx="49388" cy="64585"/>
          </a:xfrm>
          <a:custGeom>
            <a:avLst/>
            <a:gdLst/>
            <a:ahLst/>
            <a:cxnLst/>
            <a:rect l="l" t="t" r="r" b="b"/>
            <a:pathLst>
              <a:path w="338" h="442" extrusionOk="0">
                <a:moveTo>
                  <a:pt x="78" y="441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8"/>
                  <a:pt x="78" y="7"/>
                  <a:pt x="163" y="0"/>
                </a:cubicBezTo>
                <a:cubicBezTo>
                  <a:pt x="260" y="0"/>
                  <a:pt x="338" y="104"/>
                  <a:pt x="325" y="195"/>
                </a:cubicBezTo>
                <a:cubicBezTo>
                  <a:pt x="312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57" name="Google Shape;3657;p41"/>
          <p:cNvSpPr/>
          <p:nvPr/>
        </p:nvSpPr>
        <p:spPr>
          <a:xfrm rot="10800000" flipH="1">
            <a:off x="9697011" y="5862522"/>
            <a:ext cx="119524" cy="118649"/>
          </a:xfrm>
          <a:custGeom>
            <a:avLst/>
            <a:gdLst/>
            <a:ahLst/>
            <a:cxnLst/>
            <a:rect l="l" t="t" r="r" b="b"/>
            <a:pathLst>
              <a:path w="818" h="812" extrusionOk="0">
                <a:moveTo>
                  <a:pt x="131" y="117"/>
                </a:moveTo>
                <a:cubicBezTo>
                  <a:pt x="299" y="0"/>
                  <a:pt x="559" y="26"/>
                  <a:pt x="688" y="182"/>
                </a:cubicBezTo>
                <a:cubicBezTo>
                  <a:pt x="818" y="338"/>
                  <a:pt x="792" y="610"/>
                  <a:pt x="617" y="720"/>
                </a:cubicBezTo>
                <a:cubicBezTo>
                  <a:pt x="468" y="811"/>
                  <a:pt x="260" y="766"/>
                  <a:pt x="144" y="642"/>
                </a:cubicBezTo>
                <a:cubicBezTo>
                  <a:pt x="27" y="513"/>
                  <a:pt x="1" y="325"/>
                  <a:pt x="46" y="15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2586660122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oogle Shape;9;p2"/>
          <p:cNvGrpSpPr/>
          <p:nvPr/>
        </p:nvGrpSpPr>
        <p:grpSpPr>
          <a:xfrm>
            <a:off x="-115008" y="280633"/>
            <a:ext cx="12578703" cy="7836291"/>
            <a:chOff x="-86256" y="210475"/>
            <a:chExt cx="9434027" cy="5877218"/>
          </a:xfrm>
        </p:grpSpPr>
        <p:sp>
          <p:nvSpPr>
            <p:cNvPr id="10" name="Google Shape;10;p2"/>
            <p:cNvSpPr/>
            <p:nvPr/>
          </p:nvSpPr>
          <p:spPr>
            <a:xfrm>
              <a:off x="-38725" y="3703550"/>
              <a:ext cx="9209436" cy="1478864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" name="Google Shape;11;p2"/>
            <p:cNvSpPr/>
            <p:nvPr/>
          </p:nvSpPr>
          <p:spPr>
            <a:xfrm>
              <a:off x="-65450" y="4085100"/>
              <a:ext cx="9209483" cy="1097086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2" name="Google Shape;12;p2"/>
            <p:cNvGrpSpPr/>
            <p:nvPr/>
          </p:nvGrpSpPr>
          <p:grpSpPr>
            <a:xfrm>
              <a:off x="662662" y="4395773"/>
              <a:ext cx="774936" cy="847100"/>
              <a:chOff x="747000" y="4488650"/>
              <a:chExt cx="666325" cy="728375"/>
            </a:xfrm>
          </p:grpSpPr>
          <p:sp>
            <p:nvSpPr>
              <p:cNvPr id="13" name="Google Shape;13;p2"/>
              <p:cNvSpPr/>
              <p:nvPr/>
            </p:nvSpPr>
            <p:spPr>
              <a:xfrm>
                <a:off x="747000" y="4488650"/>
                <a:ext cx="666325" cy="727225"/>
              </a:xfrm>
              <a:custGeom>
                <a:avLst/>
                <a:gdLst/>
                <a:ahLst/>
                <a:cxnLst/>
                <a:rect l="l" t="t" r="r" b="b"/>
                <a:pathLst>
                  <a:path w="26653" h="29089" extrusionOk="0">
                    <a:moveTo>
                      <a:pt x="16579" y="1"/>
                    </a:moveTo>
                    <a:cubicBezTo>
                      <a:pt x="16579" y="101"/>
                      <a:pt x="16545" y="101"/>
                      <a:pt x="16545" y="101"/>
                    </a:cubicBezTo>
                    <a:cubicBezTo>
                      <a:pt x="16412" y="101"/>
                      <a:pt x="16345" y="101"/>
                      <a:pt x="16212" y="134"/>
                    </a:cubicBezTo>
                    <a:lnTo>
                      <a:pt x="16179" y="134"/>
                    </a:lnTo>
                    <a:cubicBezTo>
                      <a:pt x="15945" y="168"/>
                      <a:pt x="15712" y="201"/>
                      <a:pt x="15411" y="368"/>
                    </a:cubicBezTo>
                    <a:cubicBezTo>
                      <a:pt x="15178" y="501"/>
                      <a:pt x="14911" y="668"/>
                      <a:pt x="14711" y="835"/>
                    </a:cubicBezTo>
                    <a:cubicBezTo>
                      <a:pt x="14210" y="1202"/>
                      <a:pt x="13844" y="1702"/>
                      <a:pt x="13543" y="2136"/>
                    </a:cubicBezTo>
                    <a:cubicBezTo>
                      <a:pt x="13143" y="2669"/>
                      <a:pt x="12843" y="3270"/>
                      <a:pt x="12543" y="3770"/>
                    </a:cubicBezTo>
                    <a:cubicBezTo>
                      <a:pt x="12242" y="4304"/>
                      <a:pt x="11942" y="4871"/>
                      <a:pt x="11675" y="5438"/>
                    </a:cubicBezTo>
                    <a:cubicBezTo>
                      <a:pt x="11375" y="6005"/>
                      <a:pt x="11075" y="6605"/>
                      <a:pt x="10775" y="7139"/>
                    </a:cubicBezTo>
                    <a:cubicBezTo>
                      <a:pt x="10575" y="7506"/>
                      <a:pt x="10341" y="7940"/>
                      <a:pt x="10041" y="8307"/>
                    </a:cubicBezTo>
                    <a:cubicBezTo>
                      <a:pt x="9941" y="8440"/>
                      <a:pt x="9841" y="8507"/>
                      <a:pt x="9741" y="8607"/>
                    </a:cubicBezTo>
                    <a:cubicBezTo>
                      <a:pt x="9674" y="8640"/>
                      <a:pt x="9574" y="8674"/>
                      <a:pt x="9440" y="8707"/>
                    </a:cubicBezTo>
                    <a:cubicBezTo>
                      <a:pt x="9207" y="8807"/>
                      <a:pt x="8907" y="8874"/>
                      <a:pt x="8606" y="8940"/>
                    </a:cubicBezTo>
                    <a:cubicBezTo>
                      <a:pt x="8440" y="8940"/>
                      <a:pt x="8340" y="8974"/>
                      <a:pt x="8173" y="8974"/>
                    </a:cubicBezTo>
                    <a:cubicBezTo>
                      <a:pt x="7839" y="9007"/>
                      <a:pt x="7439" y="9007"/>
                      <a:pt x="7105" y="9107"/>
                    </a:cubicBezTo>
                    <a:cubicBezTo>
                      <a:pt x="6839" y="9174"/>
                      <a:pt x="6572" y="9307"/>
                      <a:pt x="6372" y="9474"/>
                    </a:cubicBezTo>
                    <a:cubicBezTo>
                      <a:pt x="6171" y="9641"/>
                      <a:pt x="5938" y="9841"/>
                      <a:pt x="5771" y="10175"/>
                    </a:cubicBezTo>
                    <a:lnTo>
                      <a:pt x="5538" y="10675"/>
                    </a:lnTo>
                    <a:cubicBezTo>
                      <a:pt x="5438" y="10842"/>
                      <a:pt x="5404" y="11042"/>
                      <a:pt x="5337" y="11275"/>
                    </a:cubicBezTo>
                    <a:cubicBezTo>
                      <a:pt x="5237" y="11642"/>
                      <a:pt x="5171" y="12009"/>
                      <a:pt x="5204" y="12476"/>
                    </a:cubicBezTo>
                    <a:cubicBezTo>
                      <a:pt x="5204" y="12777"/>
                      <a:pt x="5237" y="13010"/>
                      <a:pt x="5237" y="13310"/>
                    </a:cubicBezTo>
                    <a:cubicBezTo>
                      <a:pt x="5271" y="13777"/>
                      <a:pt x="5337" y="14211"/>
                      <a:pt x="5237" y="14711"/>
                    </a:cubicBezTo>
                    <a:cubicBezTo>
                      <a:pt x="5204" y="14945"/>
                      <a:pt x="5171" y="15145"/>
                      <a:pt x="5071" y="15345"/>
                    </a:cubicBezTo>
                    <a:cubicBezTo>
                      <a:pt x="5004" y="15545"/>
                      <a:pt x="4870" y="15712"/>
                      <a:pt x="4737" y="15879"/>
                    </a:cubicBezTo>
                    <a:lnTo>
                      <a:pt x="4270" y="16346"/>
                    </a:lnTo>
                    <a:cubicBezTo>
                      <a:pt x="4070" y="16513"/>
                      <a:pt x="3836" y="16646"/>
                      <a:pt x="3503" y="16779"/>
                    </a:cubicBezTo>
                    <a:cubicBezTo>
                      <a:pt x="3336" y="16813"/>
                      <a:pt x="3169" y="16879"/>
                      <a:pt x="3002" y="16946"/>
                    </a:cubicBezTo>
                    <a:cubicBezTo>
                      <a:pt x="2569" y="17046"/>
                      <a:pt x="2169" y="17213"/>
                      <a:pt x="1735" y="17447"/>
                    </a:cubicBezTo>
                    <a:cubicBezTo>
                      <a:pt x="1435" y="17613"/>
                      <a:pt x="1201" y="17813"/>
                      <a:pt x="934" y="18047"/>
                    </a:cubicBezTo>
                    <a:cubicBezTo>
                      <a:pt x="701" y="18347"/>
                      <a:pt x="534" y="18681"/>
                      <a:pt x="367" y="19048"/>
                    </a:cubicBezTo>
                    <a:cubicBezTo>
                      <a:pt x="200" y="19448"/>
                      <a:pt x="100" y="19882"/>
                      <a:pt x="100" y="20349"/>
                    </a:cubicBezTo>
                    <a:cubicBezTo>
                      <a:pt x="34" y="20682"/>
                      <a:pt x="0" y="21016"/>
                      <a:pt x="0" y="21349"/>
                    </a:cubicBezTo>
                    <a:cubicBezTo>
                      <a:pt x="0" y="22117"/>
                      <a:pt x="200" y="22850"/>
                      <a:pt x="567" y="23618"/>
                    </a:cubicBezTo>
                    <a:cubicBezTo>
                      <a:pt x="734" y="23884"/>
                      <a:pt x="934" y="24218"/>
                      <a:pt x="1235" y="24585"/>
                    </a:cubicBezTo>
                    <a:cubicBezTo>
                      <a:pt x="1435" y="24852"/>
                      <a:pt x="1735" y="25152"/>
                      <a:pt x="2035" y="25419"/>
                    </a:cubicBezTo>
                    <a:cubicBezTo>
                      <a:pt x="2602" y="25986"/>
                      <a:pt x="3336" y="26420"/>
                      <a:pt x="4070" y="26853"/>
                    </a:cubicBezTo>
                    <a:cubicBezTo>
                      <a:pt x="4770" y="27220"/>
                      <a:pt x="5538" y="27587"/>
                      <a:pt x="6405" y="27921"/>
                    </a:cubicBezTo>
                    <a:cubicBezTo>
                      <a:pt x="7105" y="28221"/>
                      <a:pt x="7873" y="28421"/>
                      <a:pt x="8573" y="28621"/>
                    </a:cubicBezTo>
                    <a:cubicBezTo>
                      <a:pt x="9707" y="28855"/>
                      <a:pt x="10841" y="28988"/>
                      <a:pt x="11709" y="29021"/>
                    </a:cubicBezTo>
                    <a:cubicBezTo>
                      <a:pt x="12576" y="29088"/>
                      <a:pt x="13510" y="29088"/>
                      <a:pt x="14377" y="29088"/>
                    </a:cubicBezTo>
                    <a:lnTo>
                      <a:pt x="15411" y="29088"/>
                    </a:lnTo>
                    <a:cubicBezTo>
                      <a:pt x="16946" y="29055"/>
                      <a:pt x="18347" y="28955"/>
                      <a:pt x="19614" y="28688"/>
                    </a:cubicBezTo>
                    <a:cubicBezTo>
                      <a:pt x="21082" y="28421"/>
                      <a:pt x="22316" y="28054"/>
                      <a:pt x="23384" y="27554"/>
                    </a:cubicBezTo>
                    <a:cubicBezTo>
                      <a:pt x="24551" y="26987"/>
                      <a:pt x="25418" y="26219"/>
                      <a:pt x="25885" y="25352"/>
                    </a:cubicBezTo>
                    <a:cubicBezTo>
                      <a:pt x="26119" y="24919"/>
                      <a:pt x="26252" y="24485"/>
                      <a:pt x="26319" y="24018"/>
                    </a:cubicBezTo>
                    <a:cubicBezTo>
                      <a:pt x="26386" y="23718"/>
                      <a:pt x="26419" y="23484"/>
                      <a:pt x="26419" y="23217"/>
                    </a:cubicBezTo>
                    <a:cubicBezTo>
                      <a:pt x="26419" y="22984"/>
                      <a:pt x="26386" y="22717"/>
                      <a:pt x="26319" y="22350"/>
                    </a:cubicBezTo>
                    <a:cubicBezTo>
                      <a:pt x="26252" y="21683"/>
                      <a:pt x="25986" y="21016"/>
                      <a:pt x="25652" y="20415"/>
                    </a:cubicBezTo>
                    <a:cubicBezTo>
                      <a:pt x="25452" y="20048"/>
                      <a:pt x="25185" y="19681"/>
                      <a:pt x="24885" y="19315"/>
                    </a:cubicBezTo>
                    <a:lnTo>
                      <a:pt x="24484" y="18814"/>
                    </a:lnTo>
                    <a:cubicBezTo>
                      <a:pt x="24318" y="18614"/>
                      <a:pt x="24251" y="18381"/>
                      <a:pt x="24118" y="18180"/>
                    </a:cubicBezTo>
                    <a:cubicBezTo>
                      <a:pt x="24084" y="18047"/>
                      <a:pt x="24051" y="17880"/>
                      <a:pt x="24051" y="17780"/>
                    </a:cubicBezTo>
                    <a:lnTo>
                      <a:pt x="24051" y="17213"/>
                    </a:lnTo>
                    <a:cubicBezTo>
                      <a:pt x="24084" y="16946"/>
                      <a:pt x="24218" y="16579"/>
                      <a:pt x="24318" y="16246"/>
                    </a:cubicBezTo>
                    <a:cubicBezTo>
                      <a:pt x="24585" y="15712"/>
                      <a:pt x="24951" y="15212"/>
                      <a:pt x="25285" y="14711"/>
                    </a:cubicBezTo>
                    <a:cubicBezTo>
                      <a:pt x="25452" y="14511"/>
                      <a:pt x="25585" y="14311"/>
                      <a:pt x="25752" y="14044"/>
                    </a:cubicBezTo>
                    <a:cubicBezTo>
                      <a:pt x="26119" y="13410"/>
                      <a:pt x="26653" y="12510"/>
                      <a:pt x="26586" y="11542"/>
                    </a:cubicBezTo>
                    <a:cubicBezTo>
                      <a:pt x="26553" y="11042"/>
                      <a:pt x="26386" y="10542"/>
                      <a:pt x="26119" y="10075"/>
                    </a:cubicBezTo>
                    <a:cubicBezTo>
                      <a:pt x="25986" y="9841"/>
                      <a:pt x="25852" y="9641"/>
                      <a:pt x="25585" y="9341"/>
                    </a:cubicBezTo>
                    <a:cubicBezTo>
                      <a:pt x="25418" y="9141"/>
                      <a:pt x="25252" y="9007"/>
                      <a:pt x="25052" y="8840"/>
                    </a:cubicBezTo>
                    <a:cubicBezTo>
                      <a:pt x="24718" y="8540"/>
                      <a:pt x="24284" y="8373"/>
                      <a:pt x="23917" y="8207"/>
                    </a:cubicBezTo>
                    <a:cubicBezTo>
                      <a:pt x="23550" y="8040"/>
                      <a:pt x="23150" y="7906"/>
                      <a:pt x="22750" y="7806"/>
                    </a:cubicBezTo>
                    <a:lnTo>
                      <a:pt x="22583" y="7740"/>
                    </a:lnTo>
                    <a:cubicBezTo>
                      <a:pt x="22116" y="7640"/>
                      <a:pt x="21649" y="7473"/>
                      <a:pt x="21249" y="7306"/>
                    </a:cubicBezTo>
                    <a:cubicBezTo>
                      <a:pt x="20949" y="7173"/>
                      <a:pt x="20715" y="7006"/>
                      <a:pt x="20448" y="6839"/>
                    </a:cubicBezTo>
                    <a:cubicBezTo>
                      <a:pt x="20281" y="6706"/>
                      <a:pt x="20148" y="6539"/>
                      <a:pt x="20048" y="6372"/>
                    </a:cubicBezTo>
                    <a:cubicBezTo>
                      <a:pt x="19915" y="6205"/>
                      <a:pt x="19814" y="6005"/>
                      <a:pt x="19748" y="5838"/>
                    </a:cubicBezTo>
                    <a:lnTo>
                      <a:pt x="19614" y="5338"/>
                    </a:lnTo>
                    <a:cubicBezTo>
                      <a:pt x="19581" y="4971"/>
                      <a:pt x="19614" y="4571"/>
                      <a:pt x="19614" y="4204"/>
                    </a:cubicBezTo>
                    <a:lnTo>
                      <a:pt x="19614" y="3970"/>
                    </a:lnTo>
                    <a:cubicBezTo>
                      <a:pt x="19614" y="3503"/>
                      <a:pt x="19614" y="2970"/>
                      <a:pt x="19481" y="2402"/>
                    </a:cubicBezTo>
                    <a:cubicBezTo>
                      <a:pt x="19381" y="1902"/>
                      <a:pt x="19114" y="1502"/>
                      <a:pt x="18714" y="1068"/>
                    </a:cubicBezTo>
                    <a:cubicBezTo>
                      <a:pt x="18413" y="801"/>
                      <a:pt x="18147" y="568"/>
                      <a:pt x="17880" y="401"/>
                    </a:cubicBezTo>
                    <a:cubicBezTo>
                      <a:pt x="17580" y="234"/>
                      <a:pt x="17313" y="134"/>
                      <a:pt x="17046" y="67"/>
                    </a:cubicBezTo>
                    <a:cubicBezTo>
                      <a:pt x="16879" y="34"/>
                      <a:pt x="16746" y="34"/>
                      <a:pt x="165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" name="Google Shape;14;p2"/>
              <p:cNvSpPr/>
              <p:nvPr/>
            </p:nvSpPr>
            <p:spPr>
              <a:xfrm>
                <a:off x="1005525" y="4529525"/>
                <a:ext cx="155125" cy="687500"/>
              </a:xfrm>
              <a:custGeom>
                <a:avLst/>
                <a:gdLst/>
                <a:ahLst/>
                <a:cxnLst/>
                <a:rect l="l" t="t" r="r" b="b"/>
                <a:pathLst>
                  <a:path w="6205" h="27500" extrusionOk="0">
                    <a:moveTo>
                      <a:pt x="6038" y="0"/>
                    </a:moveTo>
                    <a:cubicBezTo>
                      <a:pt x="6071" y="67"/>
                      <a:pt x="6004" y="167"/>
                      <a:pt x="6004" y="234"/>
                    </a:cubicBezTo>
                    <a:cubicBezTo>
                      <a:pt x="5904" y="901"/>
                      <a:pt x="5838" y="1568"/>
                      <a:pt x="5737" y="2302"/>
                    </a:cubicBezTo>
                    <a:cubicBezTo>
                      <a:pt x="5671" y="2969"/>
                      <a:pt x="5571" y="3670"/>
                      <a:pt x="5437" y="4337"/>
                    </a:cubicBezTo>
                    <a:cubicBezTo>
                      <a:pt x="5237" y="5704"/>
                      <a:pt x="5070" y="7105"/>
                      <a:pt x="4870" y="8506"/>
                    </a:cubicBezTo>
                    <a:lnTo>
                      <a:pt x="4870" y="8406"/>
                    </a:lnTo>
                    <a:cubicBezTo>
                      <a:pt x="4837" y="8540"/>
                      <a:pt x="4837" y="8706"/>
                      <a:pt x="4770" y="8840"/>
                    </a:cubicBezTo>
                    <a:lnTo>
                      <a:pt x="4770" y="8773"/>
                    </a:lnTo>
                    <a:cubicBezTo>
                      <a:pt x="4737" y="9040"/>
                      <a:pt x="4703" y="9340"/>
                      <a:pt x="4670" y="9574"/>
                    </a:cubicBezTo>
                    <a:lnTo>
                      <a:pt x="4670" y="9707"/>
                    </a:lnTo>
                    <a:lnTo>
                      <a:pt x="4670" y="9841"/>
                    </a:lnTo>
                    <a:cubicBezTo>
                      <a:pt x="4670" y="9907"/>
                      <a:pt x="4670" y="9941"/>
                      <a:pt x="4603" y="10041"/>
                    </a:cubicBezTo>
                    <a:cubicBezTo>
                      <a:pt x="4570" y="10208"/>
                      <a:pt x="4570" y="10341"/>
                      <a:pt x="4537" y="10508"/>
                    </a:cubicBezTo>
                    <a:cubicBezTo>
                      <a:pt x="4370" y="11575"/>
                      <a:pt x="4170" y="12709"/>
                      <a:pt x="3936" y="13777"/>
                    </a:cubicBezTo>
                    <a:cubicBezTo>
                      <a:pt x="3736" y="14878"/>
                      <a:pt x="3503" y="15945"/>
                      <a:pt x="3236" y="17046"/>
                    </a:cubicBezTo>
                    <a:cubicBezTo>
                      <a:pt x="3002" y="18147"/>
                      <a:pt x="2735" y="19181"/>
                      <a:pt x="2402" y="20248"/>
                    </a:cubicBezTo>
                    <a:cubicBezTo>
                      <a:pt x="2068" y="21382"/>
                      <a:pt x="1735" y="22516"/>
                      <a:pt x="1334" y="23650"/>
                    </a:cubicBezTo>
                    <a:lnTo>
                      <a:pt x="701" y="25252"/>
                    </a:lnTo>
                    <a:cubicBezTo>
                      <a:pt x="600" y="25518"/>
                      <a:pt x="500" y="25752"/>
                      <a:pt x="367" y="26052"/>
                    </a:cubicBezTo>
                    <a:cubicBezTo>
                      <a:pt x="234" y="26352"/>
                      <a:pt x="167" y="26586"/>
                      <a:pt x="33" y="26886"/>
                    </a:cubicBezTo>
                    <a:cubicBezTo>
                      <a:pt x="0" y="26953"/>
                      <a:pt x="0" y="27053"/>
                      <a:pt x="33" y="27120"/>
                    </a:cubicBezTo>
                    <a:cubicBezTo>
                      <a:pt x="67" y="27253"/>
                      <a:pt x="167" y="27386"/>
                      <a:pt x="234" y="27420"/>
                    </a:cubicBezTo>
                    <a:cubicBezTo>
                      <a:pt x="307" y="27475"/>
                      <a:pt x="380" y="27500"/>
                      <a:pt x="448" y="27500"/>
                    </a:cubicBezTo>
                    <a:cubicBezTo>
                      <a:pt x="504" y="27500"/>
                      <a:pt x="555" y="27483"/>
                      <a:pt x="600" y="27453"/>
                    </a:cubicBezTo>
                    <a:cubicBezTo>
                      <a:pt x="734" y="27420"/>
                      <a:pt x="867" y="27353"/>
                      <a:pt x="901" y="27253"/>
                    </a:cubicBezTo>
                    <a:cubicBezTo>
                      <a:pt x="1034" y="27020"/>
                      <a:pt x="1101" y="26786"/>
                      <a:pt x="1234" y="26553"/>
                    </a:cubicBezTo>
                    <a:cubicBezTo>
                      <a:pt x="1368" y="26252"/>
                      <a:pt x="1501" y="26019"/>
                      <a:pt x="1601" y="25719"/>
                    </a:cubicBezTo>
                    <a:cubicBezTo>
                      <a:pt x="1835" y="25218"/>
                      <a:pt x="2035" y="24718"/>
                      <a:pt x="2202" y="24218"/>
                    </a:cubicBezTo>
                    <a:cubicBezTo>
                      <a:pt x="2569" y="23183"/>
                      <a:pt x="2902" y="22183"/>
                      <a:pt x="3169" y="21082"/>
                    </a:cubicBezTo>
                    <a:cubicBezTo>
                      <a:pt x="3436" y="20048"/>
                      <a:pt x="3703" y="18947"/>
                      <a:pt x="3936" y="17880"/>
                    </a:cubicBezTo>
                    <a:cubicBezTo>
                      <a:pt x="4203" y="16779"/>
                      <a:pt x="4370" y="15711"/>
                      <a:pt x="4537" y="14577"/>
                    </a:cubicBezTo>
                    <a:lnTo>
                      <a:pt x="4670" y="13710"/>
                    </a:lnTo>
                    <a:cubicBezTo>
                      <a:pt x="4837" y="12576"/>
                      <a:pt x="5004" y="11508"/>
                      <a:pt x="5104" y="10374"/>
                    </a:cubicBezTo>
                    <a:cubicBezTo>
                      <a:pt x="5170" y="10208"/>
                      <a:pt x="5170" y="10041"/>
                      <a:pt x="5204" y="9841"/>
                    </a:cubicBezTo>
                    <a:lnTo>
                      <a:pt x="5204" y="9774"/>
                    </a:lnTo>
                    <a:cubicBezTo>
                      <a:pt x="5337" y="8873"/>
                      <a:pt x="5404" y="8006"/>
                      <a:pt x="5504" y="7072"/>
                    </a:cubicBezTo>
                    <a:cubicBezTo>
                      <a:pt x="5604" y="6005"/>
                      <a:pt x="5704" y="4904"/>
                      <a:pt x="5838" y="3836"/>
                    </a:cubicBezTo>
                    <a:cubicBezTo>
                      <a:pt x="5871" y="3269"/>
                      <a:pt x="5938" y="2736"/>
                      <a:pt x="6004" y="2202"/>
                    </a:cubicBezTo>
                    <a:cubicBezTo>
                      <a:pt x="6038" y="1668"/>
                      <a:pt x="6104" y="1168"/>
                      <a:pt x="6171" y="601"/>
                    </a:cubicBezTo>
                    <a:cubicBezTo>
                      <a:pt x="6171" y="434"/>
                      <a:pt x="6204" y="334"/>
                      <a:pt x="6204" y="167"/>
                    </a:cubicBezTo>
                    <a:cubicBezTo>
                      <a:pt x="6204" y="67"/>
                      <a:pt x="6104" y="0"/>
                      <a:pt x="603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" name="Google Shape;15;p2"/>
              <p:cNvSpPr/>
              <p:nvPr/>
            </p:nvSpPr>
            <p:spPr>
              <a:xfrm>
                <a:off x="919625" y="4749675"/>
                <a:ext cx="177650" cy="241200"/>
              </a:xfrm>
              <a:custGeom>
                <a:avLst/>
                <a:gdLst/>
                <a:ahLst/>
                <a:cxnLst/>
                <a:rect l="l" t="t" r="r" b="b"/>
                <a:pathLst>
                  <a:path w="7106" h="9648" extrusionOk="0">
                    <a:moveTo>
                      <a:pt x="100" y="1"/>
                    </a:moveTo>
                    <a:cubicBezTo>
                      <a:pt x="34" y="34"/>
                      <a:pt x="0" y="67"/>
                      <a:pt x="0" y="101"/>
                    </a:cubicBezTo>
                    <a:cubicBezTo>
                      <a:pt x="134" y="534"/>
                      <a:pt x="267" y="935"/>
                      <a:pt x="367" y="1335"/>
                    </a:cubicBezTo>
                    <a:lnTo>
                      <a:pt x="868" y="2569"/>
                    </a:lnTo>
                    <a:cubicBezTo>
                      <a:pt x="1268" y="3436"/>
                      <a:pt x="1768" y="4270"/>
                      <a:pt x="2269" y="5104"/>
                    </a:cubicBezTo>
                    <a:cubicBezTo>
                      <a:pt x="2502" y="5538"/>
                      <a:pt x="2802" y="5938"/>
                      <a:pt x="3102" y="6338"/>
                    </a:cubicBezTo>
                    <a:cubicBezTo>
                      <a:pt x="3369" y="6705"/>
                      <a:pt x="3670" y="7072"/>
                      <a:pt x="4003" y="7439"/>
                    </a:cubicBezTo>
                    <a:cubicBezTo>
                      <a:pt x="4337" y="7773"/>
                      <a:pt x="4670" y="8173"/>
                      <a:pt x="5004" y="8440"/>
                    </a:cubicBezTo>
                    <a:cubicBezTo>
                      <a:pt x="5337" y="8740"/>
                      <a:pt x="5671" y="9040"/>
                      <a:pt x="6038" y="9274"/>
                    </a:cubicBezTo>
                    <a:cubicBezTo>
                      <a:pt x="6138" y="9374"/>
                      <a:pt x="6271" y="9407"/>
                      <a:pt x="6338" y="9441"/>
                    </a:cubicBezTo>
                    <a:cubicBezTo>
                      <a:pt x="6371" y="9474"/>
                      <a:pt x="6438" y="9474"/>
                      <a:pt x="6472" y="9541"/>
                    </a:cubicBezTo>
                    <a:cubicBezTo>
                      <a:pt x="6505" y="9574"/>
                      <a:pt x="6605" y="9574"/>
                      <a:pt x="6638" y="9607"/>
                    </a:cubicBezTo>
                    <a:cubicBezTo>
                      <a:pt x="6684" y="9635"/>
                      <a:pt x="6730" y="9647"/>
                      <a:pt x="6774" y="9647"/>
                    </a:cubicBezTo>
                    <a:cubicBezTo>
                      <a:pt x="6889" y="9647"/>
                      <a:pt x="6990" y="9561"/>
                      <a:pt x="7039" y="9441"/>
                    </a:cubicBezTo>
                    <a:cubicBezTo>
                      <a:pt x="7105" y="9374"/>
                      <a:pt x="7105" y="9274"/>
                      <a:pt x="7039" y="9207"/>
                    </a:cubicBezTo>
                    <a:cubicBezTo>
                      <a:pt x="7005" y="9107"/>
                      <a:pt x="6972" y="9074"/>
                      <a:pt x="6872" y="9040"/>
                    </a:cubicBezTo>
                    <a:cubicBezTo>
                      <a:pt x="6672" y="8874"/>
                      <a:pt x="6438" y="8707"/>
                      <a:pt x="6171" y="8573"/>
                    </a:cubicBezTo>
                    <a:cubicBezTo>
                      <a:pt x="5938" y="8407"/>
                      <a:pt x="5671" y="8240"/>
                      <a:pt x="5437" y="8040"/>
                    </a:cubicBezTo>
                    <a:cubicBezTo>
                      <a:pt x="4937" y="7639"/>
                      <a:pt x="4470" y="7206"/>
                      <a:pt x="4003" y="6739"/>
                    </a:cubicBezTo>
                    <a:cubicBezTo>
                      <a:pt x="3770" y="6472"/>
                      <a:pt x="3536" y="6205"/>
                      <a:pt x="3303" y="5938"/>
                    </a:cubicBezTo>
                    <a:cubicBezTo>
                      <a:pt x="3036" y="5638"/>
                      <a:pt x="2836" y="5371"/>
                      <a:pt x="2635" y="5071"/>
                    </a:cubicBezTo>
                    <a:cubicBezTo>
                      <a:pt x="2435" y="4771"/>
                      <a:pt x="2202" y="4437"/>
                      <a:pt x="2002" y="4137"/>
                    </a:cubicBezTo>
                    <a:cubicBezTo>
                      <a:pt x="1802" y="3870"/>
                      <a:pt x="1635" y="3536"/>
                      <a:pt x="1468" y="3236"/>
                    </a:cubicBezTo>
                    <a:cubicBezTo>
                      <a:pt x="1168" y="2736"/>
                      <a:pt x="934" y="2202"/>
                      <a:pt x="701" y="1635"/>
                    </a:cubicBezTo>
                    <a:cubicBezTo>
                      <a:pt x="501" y="1101"/>
                      <a:pt x="300" y="601"/>
                      <a:pt x="167" y="34"/>
                    </a:cubicBezTo>
                    <a:cubicBezTo>
                      <a:pt x="200" y="1"/>
                      <a:pt x="167" y="1"/>
                      <a:pt x="10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" name="Google Shape;16;p2"/>
              <p:cNvSpPr/>
              <p:nvPr/>
            </p:nvSpPr>
            <p:spPr>
              <a:xfrm>
                <a:off x="819550" y="4946475"/>
                <a:ext cx="229350" cy="219775"/>
              </a:xfrm>
              <a:custGeom>
                <a:avLst/>
                <a:gdLst/>
                <a:ahLst/>
                <a:cxnLst/>
                <a:rect l="l" t="t" r="r" b="b"/>
                <a:pathLst>
                  <a:path w="9174" h="8791" extrusionOk="0">
                    <a:moveTo>
                      <a:pt x="234" y="1"/>
                    </a:moveTo>
                    <a:cubicBezTo>
                      <a:pt x="201" y="134"/>
                      <a:pt x="167" y="134"/>
                      <a:pt x="167" y="134"/>
                    </a:cubicBezTo>
                    <a:cubicBezTo>
                      <a:pt x="100" y="168"/>
                      <a:pt x="0" y="301"/>
                      <a:pt x="34" y="368"/>
                    </a:cubicBezTo>
                    <a:cubicBezTo>
                      <a:pt x="834" y="2036"/>
                      <a:pt x="1968" y="3537"/>
                      <a:pt x="3203" y="4871"/>
                    </a:cubicBezTo>
                    <a:cubicBezTo>
                      <a:pt x="3870" y="5571"/>
                      <a:pt x="4637" y="6305"/>
                      <a:pt x="5438" y="6906"/>
                    </a:cubicBezTo>
                    <a:cubicBezTo>
                      <a:pt x="6171" y="7506"/>
                      <a:pt x="6905" y="8073"/>
                      <a:pt x="7739" y="8474"/>
                    </a:cubicBezTo>
                    <a:cubicBezTo>
                      <a:pt x="7873" y="8507"/>
                      <a:pt x="8006" y="8574"/>
                      <a:pt x="8140" y="8640"/>
                    </a:cubicBezTo>
                    <a:cubicBezTo>
                      <a:pt x="8273" y="8674"/>
                      <a:pt x="8373" y="8707"/>
                      <a:pt x="8540" y="8740"/>
                    </a:cubicBezTo>
                    <a:lnTo>
                      <a:pt x="8573" y="8740"/>
                    </a:lnTo>
                    <a:cubicBezTo>
                      <a:pt x="8623" y="8774"/>
                      <a:pt x="8682" y="8790"/>
                      <a:pt x="8736" y="8790"/>
                    </a:cubicBezTo>
                    <a:cubicBezTo>
                      <a:pt x="8790" y="8790"/>
                      <a:pt x="8840" y="8774"/>
                      <a:pt x="8873" y="8740"/>
                    </a:cubicBezTo>
                    <a:cubicBezTo>
                      <a:pt x="8973" y="8707"/>
                      <a:pt x="9040" y="8640"/>
                      <a:pt x="9074" y="8540"/>
                    </a:cubicBezTo>
                    <a:cubicBezTo>
                      <a:pt x="9174" y="8373"/>
                      <a:pt x="9074" y="8140"/>
                      <a:pt x="8907" y="8040"/>
                    </a:cubicBezTo>
                    <a:lnTo>
                      <a:pt x="8673" y="7906"/>
                    </a:lnTo>
                    <a:cubicBezTo>
                      <a:pt x="8540" y="7873"/>
                      <a:pt x="8473" y="7840"/>
                      <a:pt x="8340" y="7740"/>
                    </a:cubicBezTo>
                    <a:cubicBezTo>
                      <a:pt x="8140" y="7640"/>
                      <a:pt x="7873" y="7540"/>
                      <a:pt x="7673" y="7406"/>
                    </a:cubicBezTo>
                    <a:cubicBezTo>
                      <a:pt x="7239" y="7206"/>
                      <a:pt x="6839" y="6972"/>
                      <a:pt x="6405" y="6706"/>
                    </a:cubicBezTo>
                    <a:lnTo>
                      <a:pt x="6472" y="6706"/>
                    </a:lnTo>
                    <a:cubicBezTo>
                      <a:pt x="6472" y="6706"/>
                      <a:pt x="6405" y="6706"/>
                      <a:pt x="6405" y="6672"/>
                    </a:cubicBezTo>
                    <a:cubicBezTo>
                      <a:pt x="6405" y="6672"/>
                      <a:pt x="6372" y="6672"/>
                      <a:pt x="6372" y="6606"/>
                    </a:cubicBezTo>
                    <a:lnTo>
                      <a:pt x="6405" y="6606"/>
                    </a:lnTo>
                    <a:cubicBezTo>
                      <a:pt x="5204" y="5838"/>
                      <a:pt x="4137" y="4871"/>
                      <a:pt x="3136" y="3837"/>
                    </a:cubicBezTo>
                    <a:cubicBezTo>
                      <a:pt x="2202" y="2836"/>
                      <a:pt x="1368" y="1735"/>
                      <a:pt x="701" y="568"/>
                    </a:cubicBezTo>
                    <a:cubicBezTo>
                      <a:pt x="701" y="568"/>
                      <a:pt x="701" y="535"/>
                      <a:pt x="668" y="535"/>
                    </a:cubicBezTo>
                    <a:lnTo>
                      <a:pt x="668" y="568"/>
                    </a:lnTo>
                    <a:cubicBezTo>
                      <a:pt x="567" y="401"/>
                      <a:pt x="501" y="301"/>
                      <a:pt x="434" y="101"/>
                    </a:cubicBezTo>
                    <a:cubicBezTo>
                      <a:pt x="367" y="34"/>
                      <a:pt x="301" y="1"/>
                      <a:pt x="2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" name="Google Shape;17;p2"/>
              <p:cNvSpPr/>
              <p:nvPr/>
            </p:nvSpPr>
            <p:spPr>
              <a:xfrm>
                <a:off x="1048050" y="4658150"/>
                <a:ext cx="89250" cy="116875"/>
              </a:xfrm>
              <a:custGeom>
                <a:avLst/>
                <a:gdLst/>
                <a:ahLst/>
                <a:cxnLst/>
                <a:rect l="l" t="t" r="r" b="b"/>
                <a:pathLst>
                  <a:path w="3570" h="4675" extrusionOk="0">
                    <a:moveTo>
                      <a:pt x="75" y="1"/>
                    </a:moveTo>
                    <a:cubicBezTo>
                      <a:pt x="67" y="1"/>
                      <a:pt x="67" y="9"/>
                      <a:pt x="67" y="26"/>
                    </a:cubicBezTo>
                    <a:cubicBezTo>
                      <a:pt x="0" y="59"/>
                      <a:pt x="0" y="92"/>
                      <a:pt x="0" y="192"/>
                    </a:cubicBezTo>
                    <a:cubicBezTo>
                      <a:pt x="167" y="593"/>
                      <a:pt x="334" y="1026"/>
                      <a:pt x="534" y="1427"/>
                    </a:cubicBezTo>
                    <a:cubicBezTo>
                      <a:pt x="734" y="1860"/>
                      <a:pt x="1001" y="2261"/>
                      <a:pt x="1234" y="2661"/>
                    </a:cubicBezTo>
                    <a:cubicBezTo>
                      <a:pt x="1501" y="3028"/>
                      <a:pt x="1802" y="3361"/>
                      <a:pt x="2068" y="3695"/>
                    </a:cubicBezTo>
                    <a:cubicBezTo>
                      <a:pt x="2402" y="4028"/>
                      <a:pt x="2736" y="4395"/>
                      <a:pt x="3169" y="4662"/>
                    </a:cubicBezTo>
                    <a:cubicBezTo>
                      <a:pt x="3186" y="4671"/>
                      <a:pt x="3209" y="4675"/>
                      <a:pt x="3235" y="4675"/>
                    </a:cubicBezTo>
                    <a:cubicBezTo>
                      <a:pt x="3315" y="4675"/>
                      <a:pt x="3428" y="4637"/>
                      <a:pt x="3503" y="4562"/>
                    </a:cubicBezTo>
                    <a:cubicBezTo>
                      <a:pt x="3536" y="4529"/>
                      <a:pt x="3569" y="4429"/>
                      <a:pt x="3536" y="4362"/>
                    </a:cubicBezTo>
                    <a:cubicBezTo>
                      <a:pt x="3536" y="4262"/>
                      <a:pt x="3503" y="4229"/>
                      <a:pt x="3469" y="4195"/>
                    </a:cubicBezTo>
                    <a:cubicBezTo>
                      <a:pt x="3369" y="4095"/>
                      <a:pt x="3236" y="4028"/>
                      <a:pt x="3136" y="3895"/>
                    </a:cubicBezTo>
                    <a:cubicBezTo>
                      <a:pt x="3002" y="3828"/>
                      <a:pt x="2902" y="3728"/>
                      <a:pt x="2769" y="3662"/>
                    </a:cubicBezTo>
                    <a:cubicBezTo>
                      <a:pt x="2535" y="3428"/>
                      <a:pt x="2335" y="3261"/>
                      <a:pt x="2135" y="3028"/>
                    </a:cubicBezTo>
                    <a:lnTo>
                      <a:pt x="2135" y="3028"/>
                    </a:lnTo>
                    <a:lnTo>
                      <a:pt x="2168" y="3061"/>
                    </a:lnTo>
                    <a:cubicBezTo>
                      <a:pt x="2168" y="3061"/>
                      <a:pt x="2168" y="3028"/>
                      <a:pt x="2135" y="3028"/>
                    </a:cubicBezTo>
                    <a:cubicBezTo>
                      <a:pt x="1868" y="2728"/>
                      <a:pt x="1635" y="2427"/>
                      <a:pt x="1401" y="2160"/>
                    </a:cubicBezTo>
                    <a:cubicBezTo>
                      <a:pt x="1168" y="1827"/>
                      <a:pt x="968" y="1460"/>
                      <a:pt x="734" y="1093"/>
                    </a:cubicBezTo>
                    <a:lnTo>
                      <a:pt x="734" y="1160"/>
                    </a:lnTo>
                    <a:cubicBezTo>
                      <a:pt x="567" y="826"/>
                      <a:pt x="401" y="426"/>
                      <a:pt x="234" y="92"/>
                    </a:cubicBezTo>
                    <a:cubicBezTo>
                      <a:pt x="234" y="59"/>
                      <a:pt x="167" y="26"/>
                      <a:pt x="134" y="26"/>
                    </a:cubicBezTo>
                    <a:cubicBezTo>
                      <a:pt x="100" y="9"/>
                      <a:pt x="84" y="1"/>
                      <a:pt x="7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" name="Google Shape;18;p2"/>
              <p:cNvSpPr/>
              <p:nvPr/>
            </p:nvSpPr>
            <p:spPr>
              <a:xfrm>
                <a:off x="1108075" y="4555375"/>
                <a:ext cx="45075" cy="68600"/>
              </a:xfrm>
              <a:custGeom>
                <a:avLst/>
                <a:gdLst/>
                <a:ahLst/>
                <a:cxnLst/>
                <a:rect l="l" t="t" r="r" b="b"/>
                <a:pathLst>
                  <a:path w="1803" h="2744" extrusionOk="0">
                    <a:moveTo>
                      <a:pt x="101" y="0"/>
                    </a:moveTo>
                    <a:cubicBezTo>
                      <a:pt x="1" y="34"/>
                      <a:pt x="1" y="134"/>
                      <a:pt x="1" y="167"/>
                    </a:cubicBezTo>
                    <a:cubicBezTo>
                      <a:pt x="101" y="367"/>
                      <a:pt x="168" y="634"/>
                      <a:pt x="268" y="834"/>
                    </a:cubicBezTo>
                    <a:cubicBezTo>
                      <a:pt x="335" y="1034"/>
                      <a:pt x="468" y="1301"/>
                      <a:pt x="601" y="1501"/>
                    </a:cubicBezTo>
                    <a:cubicBezTo>
                      <a:pt x="835" y="1935"/>
                      <a:pt x="1135" y="2335"/>
                      <a:pt x="1469" y="2669"/>
                    </a:cubicBezTo>
                    <a:cubicBezTo>
                      <a:pt x="1519" y="2719"/>
                      <a:pt x="1569" y="2744"/>
                      <a:pt x="1615" y="2744"/>
                    </a:cubicBezTo>
                    <a:cubicBezTo>
                      <a:pt x="1660" y="2744"/>
                      <a:pt x="1702" y="2719"/>
                      <a:pt x="1736" y="2669"/>
                    </a:cubicBezTo>
                    <a:cubicBezTo>
                      <a:pt x="1769" y="2636"/>
                      <a:pt x="1802" y="2602"/>
                      <a:pt x="1802" y="2535"/>
                    </a:cubicBezTo>
                    <a:cubicBezTo>
                      <a:pt x="1802" y="2502"/>
                      <a:pt x="1802" y="2435"/>
                      <a:pt x="1769" y="2369"/>
                    </a:cubicBezTo>
                    <a:cubicBezTo>
                      <a:pt x="1635" y="2269"/>
                      <a:pt x="1569" y="2135"/>
                      <a:pt x="1435" y="2002"/>
                    </a:cubicBezTo>
                    <a:cubicBezTo>
                      <a:pt x="1302" y="1868"/>
                      <a:pt x="1202" y="1768"/>
                      <a:pt x="1102" y="1635"/>
                    </a:cubicBezTo>
                    <a:cubicBezTo>
                      <a:pt x="868" y="1368"/>
                      <a:pt x="668" y="1101"/>
                      <a:pt x="501" y="801"/>
                    </a:cubicBezTo>
                    <a:lnTo>
                      <a:pt x="501" y="834"/>
                    </a:lnTo>
                    <a:cubicBezTo>
                      <a:pt x="368" y="634"/>
                      <a:pt x="301" y="367"/>
                      <a:pt x="201" y="134"/>
                    </a:cubicBezTo>
                    <a:cubicBezTo>
                      <a:pt x="201" y="100"/>
                      <a:pt x="134" y="34"/>
                      <a:pt x="101" y="34"/>
                    </a:cubicBezTo>
                    <a:cubicBezTo>
                      <a:pt x="134" y="0"/>
                      <a:pt x="134" y="0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" name="Google Shape;19;p2"/>
              <p:cNvSpPr/>
              <p:nvPr/>
            </p:nvSpPr>
            <p:spPr>
              <a:xfrm>
                <a:off x="1145625" y="4554125"/>
                <a:ext cx="61725" cy="71325"/>
              </a:xfrm>
              <a:custGeom>
                <a:avLst/>
                <a:gdLst/>
                <a:ahLst/>
                <a:cxnLst/>
                <a:rect l="l" t="t" r="r" b="b"/>
                <a:pathLst>
                  <a:path w="2469" h="2853" extrusionOk="0">
                    <a:moveTo>
                      <a:pt x="2235" y="0"/>
                    </a:moveTo>
                    <a:cubicBezTo>
                      <a:pt x="2210" y="0"/>
                      <a:pt x="2185" y="17"/>
                      <a:pt x="2168" y="50"/>
                    </a:cubicBezTo>
                    <a:lnTo>
                      <a:pt x="1801" y="684"/>
                    </a:lnTo>
                    <a:cubicBezTo>
                      <a:pt x="1635" y="884"/>
                      <a:pt x="1468" y="1151"/>
                      <a:pt x="1301" y="1351"/>
                    </a:cubicBezTo>
                    <a:cubicBezTo>
                      <a:pt x="1134" y="1518"/>
                      <a:pt x="1001" y="1718"/>
                      <a:pt x="801" y="1885"/>
                    </a:cubicBezTo>
                    <a:cubicBezTo>
                      <a:pt x="634" y="2052"/>
                      <a:pt x="434" y="2219"/>
                      <a:pt x="267" y="2352"/>
                    </a:cubicBezTo>
                    <a:cubicBezTo>
                      <a:pt x="234" y="2385"/>
                      <a:pt x="133" y="2419"/>
                      <a:pt x="100" y="2485"/>
                    </a:cubicBezTo>
                    <a:cubicBezTo>
                      <a:pt x="67" y="2519"/>
                      <a:pt x="0" y="2552"/>
                      <a:pt x="0" y="2585"/>
                    </a:cubicBezTo>
                    <a:lnTo>
                      <a:pt x="0" y="2752"/>
                    </a:lnTo>
                    <a:cubicBezTo>
                      <a:pt x="67" y="2819"/>
                      <a:pt x="100" y="2852"/>
                      <a:pt x="133" y="2852"/>
                    </a:cubicBezTo>
                    <a:lnTo>
                      <a:pt x="300" y="2852"/>
                    </a:lnTo>
                    <a:cubicBezTo>
                      <a:pt x="500" y="2686"/>
                      <a:pt x="734" y="2519"/>
                      <a:pt x="901" y="2352"/>
                    </a:cubicBezTo>
                    <a:cubicBezTo>
                      <a:pt x="1101" y="2152"/>
                      <a:pt x="1268" y="1918"/>
                      <a:pt x="1468" y="1685"/>
                    </a:cubicBezTo>
                    <a:cubicBezTo>
                      <a:pt x="1835" y="1218"/>
                      <a:pt x="2135" y="717"/>
                      <a:pt x="2435" y="217"/>
                    </a:cubicBezTo>
                    <a:cubicBezTo>
                      <a:pt x="2468" y="150"/>
                      <a:pt x="2435" y="50"/>
                      <a:pt x="2402" y="50"/>
                    </a:cubicBezTo>
                    <a:lnTo>
                      <a:pt x="2302" y="50"/>
                    </a:lnTo>
                    <a:cubicBezTo>
                      <a:pt x="2285" y="17"/>
                      <a:pt x="2260" y="0"/>
                      <a:pt x="223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" name="Google Shape;20;p2"/>
              <p:cNvSpPr/>
              <p:nvPr/>
            </p:nvSpPr>
            <p:spPr>
              <a:xfrm>
                <a:off x="1127275" y="4675450"/>
                <a:ext cx="116775" cy="104250"/>
              </a:xfrm>
              <a:custGeom>
                <a:avLst/>
                <a:gdLst/>
                <a:ahLst/>
                <a:cxnLst/>
                <a:rect l="l" t="t" r="r" b="b"/>
                <a:pathLst>
                  <a:path w="4671" h="4170" extrusionOk="0">
                    <a:moveTo>
                      <a:pt x="4503" y="1"/>
                    </a:moveTo>
                    <a:cubicBezTo>
                      <a:pt x="4403" y="1"/>
                      <a:pt x="4337" y="1"/>
                      <a:pt x="4337" y="34"/>
                    </a:cubicBezTo>
                    <a:cubicBezTo>
                      <a:pt x="4337" y="67"/>
                      <a:pt x="4303" y="67"/>
                      <a:pt x="4303" y="134"/>
                    </a:cubicBezTo>
                    <a:lnTo>
                      <a:pt x="4303" y="168"/>
                    </a:lnTo>
                    <a:cubicBezTo>
                      <a:pt x="3970" y="568"/>
                      <a:pt x="3536" y="1001"/>
                      <a:pt x="3169" y="1402"/>
                    </a:cubicBezTo>
                    <a:cubicBezTo>
                      <a:pt x="2802" y="1835"/>
                      <a:pt x="2335" y="2169"/>
                      <a:pt x="1868" y="2503"/>
                    </a:cubicBezTo>
                    <a:lnTo>
                      <a:pt x="1902" y="2503"/>
                    </a:lnTo>
                    <a:cubicBezTo>
                      <a:pt x="1902" y="2503"/>
                      <a:pt x="1868" y="2503"/>
                      <a:pt x="1868" y="2536"/>
                    </a:cubicBezTo>
                    <a:cubicBezTo>
                      <a:pt x="1635" y="2703"/>
                      <a:pt x="1368" y="2903"/>
                      <a:pt x="1068" y="3070"/>
                    </a:cubicBezTo>
                    <a:lnTo>
                      <a:pt x="200" y="3570"/>
                    </a:lnTo>
                    <a:cubicBezTo>
                      <a:pt x="34" y="3670"/>
                      <a:pt x="0" y="3870"/>
                      <a:pt x="67" y="4004"/>
                    </a:cubicBezTo>
                    <a:cubicBezTo>
                      <a:pt x="135" y="4118"/>
                      <a:pt x="235" y="4169"/>
                      <a:pt x="344" y="4169"/>
                    </a:cubicBezTo>
                    <a:cubicBezTo>
                      <a:pt x="395" y="4169"/>
                      <a:pt x="448" y="4158"/>
                      <a:pt x="501" y="4137"/>
                    </a:cubicBezTo>
                    <a:cubicBezTo>
                      <a:pt x="901" y="3904"/>
                      <a:pt x="1301" y="3670"/>
                      <a:pt x="1668" y="3370"/>
                    </a:cubicBezTo>
                    <a:cubicBezTo>
                      <a:pt x="2035" y="3070"/>
                      <a:pt x="2402" y="2736"/>
                      <a:pt x="2735" y="2402"/>
                    </a:cubicBezTo>
                    <a:cubicBezTo>
                      <a:pt x="3403" y="1735"/>
                      <a:pt x="4003" y="1001"/>
                      <a:pt x="4637" y="234"/>
                    </a:cubicBezTo>
                    <a:cubicBezTo>
                      <a:pt x="4670" y="168"/>
                      <a:pt x="4637" y="67"/>
                      <a:pt x="4570" y="34"/>
                    </a:cubicBezTo>
                    <a:cubicBezTo>
                      <a:pt x="4537" y="34"/>
                      <a:pt x="4537" y="1"/>
                      <a:pt x="450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" name="Google Shape;21;p2"/>
              <p:cNvSpPr/>
              <p:nvPr/>
            </p:nvSpPr>
            <p:spPr>
              <a:xfrm>
                <a:off x="1089750" y="4781675"/>
                <a:ext cx="264375" cy="219050"/>
              </a:xfrm>
              <a:custGeom>
                <a:avLst/>
                <a:gdLst/>
                <a:ahLst/>
                <a:cxnLst/>
                <a:rect l="l" t="t" r="r" b="b"/>
                <a:pathLst>
                  <a:path w="10575" h="8762" extrusionOk="0">
                    <a:moveTo>
                      <a:pt x="10464" y="0"/>
                    </a:moveTo>
                    <a:cubicBezTo>
                      <a:pt x="10455" y="0"/>
                      <a:pt x="10438" y="24"/>
                      <a:pt x="10408" y="55"/>
                    </a:cubicBezTo>
                    <a:cubicBezTo>
                      <a:pt x="9907" y="822"/>
                      <a:pt x="9340" y="1623"/>
                      <a:pt x="8740" y="2390"/>
                    </a:cubicBezTo>
                    <a:cubicBezTo>
                      <a:pt x="8206" y="2990"/>
                      <a:pt x="7672" y="3624"/>
                      <a:pt x="7072" y="4258"/>
                    </a:cubicBezTo>
                    <a:cubicBezTo>
                      <a:pt x="6805" y="4558"/>
                      <a:pt x="6471" y="4825"/>
                      <a:pt x="6171" y="5125"/>
                    </a:cubicBezTo>
                    <a:cubicBezTo>
                      <a:pt x="5838" y="5425"/>
                      <a:pt x="5504" y="5659"/>
                      <a:pt x="5170" y="5926"/>
                    </a:cubicBezTo>
                    <a:lnTo>
                      <a:pt x="5204" y="5892"/>
                    </a:lnTo>
                    <a:lnTo>
                      <a:pt x="5204" y="5892"/>
                    </a:lnTo>
                    <a:cubicBezTo>
                      <a:pt x="4370" y="6459"/>
                      <a:pt x="3503" y="6993"/>
                      <a:pt x="2569" y="7393"/>
                    </a:cubicBezTo>
                    <a:cubicBezTo>
                      <a:pt x="2235" y="7493"/>
                      <a:pt x="1868" y="7627"/>
                      <a:pt x="1501" y="7727"/>
                    </a:cubicBezTo>
                    <a:cubicBezTo>
                      <a:pt x="1101" y="7794"/>
                      <a:pt x="801" y="7827"/>
                      <a:pt x="400" y="7927"/>
                    </a:cubicBezTo>
                    <a:cubicBezTo>
                      <a:pt x="267" y="7927"/>
                      <a:pt x="200" y="7960"/>
                      <a:pt x="134" y="8061"/>
                    </a:cubicBezTo>
                    <a:cubicBezTo>
                      <a:pt x="33" y="8127"/>
                      <a:pt x="0" y="8227"/>
                      <a:pt x="0" y="8327"/>
                    </a:cubicBezTo>
                    <a:cubicBezTo>
                      <a:pt x="0" y="8427"/>
                      <a:pt x="33" y="8561"/>
                      <a:pt x="134" y="8628"/>
                    </a:cubicBezTo>
                    <a:cubicBezTo>
                      <a:pt x="200" y="8728"/>
                      <a:pt x="300" y="8761"/>
                      <a:pt x="400" y="8761"/>
                    </a:cubicBezTo>
                    <a:lnTo>
                      <a:pt x="701" y="8761"/>
                    </a:lnTo>
                    <a:cubicBezTo>
                      <a:pt x="834" y="8761"/>
                      <a:pt x="934" y="8728"/>
                      <a:pt x="1034" y="8728"/>
                    </a:cubicBezTo>
                    <a:lnTo>
                      <a:pt x="1668" y="8594"/>
                    </a:lnTo>
                    <a:cubicBezTo>
                      <a:pt x="2068" y="8461"/>
                      <a:pt x="2535" y="8294"/>
                      <a:pt x="2902" y="8094"/>
                    </a:cubicBezTo>
                    <a:cubicBezTo>
                      <a:pt x="3736" y="7660"/>
                      <a:pt x="4537" y="7160"/>
                      <a:pt x="5237" y="6559"/>
                    </a:cubicBezTo>
                    <a:cubicBezTo>
                      <a:pt x="5637" y="6259"/>
                      <a:pt x="5938" y="5926"/>
                      <a:pt x="6338" y="5592"/>
                    </a:cubicBezTo>
                    <a:cubicBezTo>
                      <a:pt x="6672" y="5259"/>
                      <a:pt x="7005" y="4925"/>
                      <a:pt x="7339" y="4558"/>
                    </a:cubicBezTo>
                    <a:cubicBezTo>
                      <a:pt x="7972" y="3824"/>
                      <a:pt x="8540" y="3124"/>
                      <a:pt x="9140" y="2390"/>
                    </a:cubicBezTo>
                    <a:cubicBezTo>
                      <a:pt x="9640" y="1723"/>
                      <a:pt x="10074" y="989"/>
                      <a:pt x="10541" y="288"/>
                    </a:cubicBezTo>
                    <a:cubicBezTo>
                      <a:pt x="10574" y="255"/>
                      <a:pt x="10541" y="155"/>
                      <a:pt x="10508" y="122"/>
                    </a:cubicBezTo>
                    <a:lnTo>
                      <a:pt x="10474" y="122"/>
                    </a:lnTo>
                    <a:cubicBezTo>
                      <a:pt x="10474" y="32"/>
                      <a:pt x="10474" y="0"/>
                      <a:pt x="1046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" name="Google Shape;22;p2"/>
              <p:cNvSpPr/>
              <p:nvPr/>
            </p:nvSpPr>
            <p:spPr>
              <a:xfrm>
                <a:off x="1033025" y="5053225"/>
                <a:ext cx="341950" cy="114275"/>
              </a:xfrm>
              <a:custGeom>
                <a:avLst/>
                <a:gdLst/>
                <a:ahLst/>
                <a:cxnLst/>
                <a:rect l="l" t="t" r="r" b="b"/>
                <a:pathLst>
                  <a:path w="13678" h="4571" extrusionOk="0">
                    <a:moveTo>
                      <a:pt x="13510" y="1"/>
                    </a:moveTo>
                    <a:cubicBezTo>
                      <a:pt x="13510" y="101"/>
                      <a:pt x="13477" y="101"/>
                      <a:pt x="13477" y="134"/>
                    </a:cubicBezTo>
                    <a:cubicBezTo>
                      <a:pt x="12843" y="634"/>
                      <a:pt x="12176" y="1068"/>
                      <a:pt x="11476" y="1468"/>
                    </a:cubicBezTo>
                    <a:lnTo>
                      <a:pt x="11509" y="1468"/>
                    </a:lnTo>
                    <a:cubicBezTo>
                      <a:pt x="10775" y="1902"/>
                      <a:pt x="10008" y="2235"/>
                      <a:pt x="9207" y="2536"/>
                    </a:cubicBezTo>
                    <a:cubicBezTo>
                      <a:pt x="8807" y="2702"/>
                      <a:pt x="8373" y="2803"/>
                      <a:pt x="7973" y="2936"/>
                    </a:cubicBezTo>
                    <a:cubicBezTo>
                      <a:pt x="7540" y="3069"/>
                      <a:pt x="7139" y="3136"/>
                      <a:pt x="6706" y="3270"/>
                    </a:cubicBezTo>
                    <a:cubicBezTo>
                      <a:pt x="5838" y="3470"/>
                      <a:pt x="4971" y="3603"/>
                      <a:pt x="4037" y="3703"/>
                    </a:cubicBezTo>
                    <a:cubicBezTo>
                      <a:pt x="3637" y="3737"/>
                      <a:pt x="3170" y="3737"/>
                      <a:pt x="2769" y="3770"/>
                    </a:cubicBezTo>
                    <a:lnTo>
                      <a:pt x="1068" y="3770"/>
                    </a:lnTo>
                    <a:cubicBezTo>
                      <a:pt x="868" y="3770"/>
                      <a:pt x="701" y="3770"/>
                      <a:pt x="568" y="3737"/>
                    </a:cubicBezTo>
                    <a:cubicBezTo>
                      <a:pt x="434" y="3737"/>
                      <a:pt x="334" y="3737"/>
                      <a:pt x="234" y="3803"/>
                    </a:cubicBezTo>
                    <a:cubicBezTo>
                      <a:pt x="134" y="3903"/>
                      <a:pt x="101" y="3970"/>
                      <a:pt x="34" y="4070"/>
                    </a:cubicBezTo>
                    <a:cubicBezTo>
                      <a:pt x="1" y="4270"/>
                      <a:pt x="168" y="4537"/>
                      <a:pt x="401" y="4537"/>
                    </a:cubicBezTo>
                    <a:cubicBezTo>
                      <a:pt x="601" y="4570"/>
                      <a:pt x="801" y="4570"/>
                      <a:pt x="1068" y="4570"/>
                    </a:cubicBezTo>
                    <a:lnTo>
                      <a:pt x="1835" y="4570"/>
                    </a:lnTo>
                    <a:cubicBezTo>
                      <a:pt x="2302" y="4570"/>
                      <a:pt x="2803" y="4537"/>
                      <a:pt x="3270" y="4470"/>
                    </a:cubicBezTo>
                    <a:cubicBezTo>
                      <a:pt x="3770" y="4437"/>
                      <a:pt x="4237" y="4370"/>
                      <a:pt x="4738" y="4237"/>
                    </a:cubicBezTo>
                    <a:cubicBezTo>
                      <a:pt x="4971" y="4204"/>
                      <a:pt x="5171" y="4137"/>
                      <a:pt x="5438" y="4070"/>
                    </a:cubicBezTo>
                    <a:cubicBezTo>
                      <a:pt x="5672" y="4037"/>
                      <a:pt x="5938" y="3937"/>
                      <a:pt x="6239" y="3870"/>
                    </a:cubicBezTo>
                    <a:cubicBezTo>
                      <a:pt x="6472" y="3770"/>
                      <a:pt x="6672" y="3737"/>
                      <a:pt x="6939" y="3636"/>
                    </a:cubicBezTo>
                    <a:lnTo>
                      <a:pt x="7673" y="3403"/>
                    </a:lnTo>
                    <a:cubicBezTo>
                      <a:pt x="8140" y="3236"/>
                      <a:pt x="8640" y="3069"/>
                      <a:pt x="9107" y="2869"/>
                    </a:cubicBezTo>
                    <a:cubicBezTo>
                      <a:pt x="10008" y="2469"/>
                      <a:pt x="10909" y="2069"/>
                      <a:pt x="11743" y="1568"/>
                    </a:cubicBezTo>
                    <a:cubicBezTo>
                      <a:pt x="12410" y="1201"/>
                      <a:pt x="13010" y="734"/>
                      <a:pt x="13611" y="267"/>
                    </a:cubicBezTo>
                    <a:cubicBezTo>
                      <a:pt x="13644" y="234"/>
                      <a:pt x="13677" y="134"/>
                      <a:pt x="13644" y="67"/>
                    </a:cubicBezTo>
                    <a:cubicBezTo>
                      <a:pt x="13611" y="1"/>
                      <a:pt x="13577" y="1"/>
                      <a:pt x="1351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" name="Google Shape;23;p2"/>
              <p:cNvSpPr/>
              <p:nvPr/>
            </p:nvSpPr>
            <p:spPr>
              <a:xfrm>
                <a:off x="1082225" y="4676300"/>
                <a:ext cx="20050" cy="20025"/>
              </a:xfrm>
              <a:custGeom>
                <a:avLst/>
                <a:gdLst/>
                <a:ahLst/>
                <a:cxnLst/>
                <a:rect l="l" t="t" r="r" b="b"/>
                <a:pathLst>
                  <a:path w="802" h="801" extrusionOk="0">
                    <a:moveTo>
                      <a:pt x="435" y="0"/>
                    </a:moveTo>
                    <a:cubicBezTo>
                      <a:pt x="201" y="0"/>
                      <a:pt x="1" y="134"/>
                      <a:pt x="1" y="367"/>
                    </a:cubicBezTo>
                    <a:cubicBezTo>
                      <a:pt x="1" y="601"/>
                      <a:pt x="168" y="801"/>
                      <a:pt x="368" y="801"/>
                    </a:cubicBezTo>
                    <a:cubicBezTo>
                      <a:pt x="601" y="801"/>
                      <a:pt x="801" y="634"/>
                      <a:pt x="801" y="434"/>
                    </a:cubicBezTo>
                    <a:cubicBezTo>
                      <a:pt x="801" y="200"/>
                      <a:pt x="635" y="0"/>
                      <a:pt x="43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" name="Google Shape;24;p2"/>
              <p:cNvSpPr/>
              <p:nvPr/>
            </p:nvSpPr>
            <p:spPr>
              <a:xfrm>
                <a:off x="1075575" y="4637100"/>
                <a:ext cx="14200" cy="13350"/>
              </a:xfrm>
              <a:custGeom>
                <a:avLst/>
                <a:gdLst/>
                <a:ahLst/>
                <a:cxnLst/>
                <a:rect l="l" t="t" r="r" b="b"/>
                <a:pathLst>
                  <a:path w="568" h="534" extrusionOk="0">
                    <a:moveTo>
                      <a:pt x="300" y="0"/>
                    </a:moveTo>
                    <a:cubicBezTo>
                      <a:pt x="133" y="0"/>
                      <a:pt x="0" y="100"/>
                      <a:pt x="0" y="234"/>
                    </a:cubicBezTo>
                    <a:cubicBezTo>
                      <a:pt x="0" y="367"/>
                      <a:pt x="133" y="534"/>
                      <a:pt x="267" y="534"/>
                    </a:cubicBezTo>
                    <a:cubicBezTo>
                      <a:pt x="400" y="534"/>
                      <a:pt x="500" y="434"/>
                      <a:pt x="567" y="267"/>
                    </a:cubicBezTo>
                    <a:cubicBezTo>
                      <a:pt x="567" y="167"/>
                      <a:pt x="434" y="0"/>
                      <a:pt x="30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" name="Google Shape;25;p2"/>
              <p:cNvSpPr/>
              <p:nvPr/>
            </p:nvSpPr>
            <p:spPr>
              <a:xfrm>
                <a:off x="1103075" y="4655450"/>
                <a:ext cx="5025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201" h="201" extrusionOk="0">
                    <a:moveTo>
                      <a:pt x="134" y="0"/>
                    </a:moveTo>
                    <a:cubicBezTo>
                      <a:pt x="101" y="0"/>
                      <a:pt x="1" y="34"/>
                      <a:pt x="1" y="100"/>
                    </a:cubicBezTo>
                    <a:cubicBezTo>
                      <a:pt x="1" y="134"/>
                      <a:pt x="34" y="200"/>
                      <a:pt x="101" y="200"/>
                    </a:cubicBezTo>
                    <a:cubicBezTo>
                      <a:pt x="134" y="200"/>
                      <a:pt x="201" y="167"/>
                      <a:pt x="201" y="134"/>
                    </a:cubicBezTo>
                    <a:cubicBezTo>
                      <a:pt x="201" y="100"/>
                      <a:pt x="168" y="0"/>
                      <a:pt x="1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6" name="Google Shape;26;p2"/>
              <p:cNvSpPr/>
              <p:nvPr/>
            </p:nvSpPr>
            <p:spPr>
              <a:xfrm>
                <a:off x="1091400" y="4604575"/>
                <a:ext cx="11700" cy="1170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68" extrusionOk="0">
                    <a:moveTo>
                      <a:pt x="268" y="0"/>
                    </a:moveTo>
                    <a:cubicBezTo>
                      <a:pt x="134" y="0"/>
                      <a:pt x="1" y="67"/>
                      <a:pt x="1" y="201"/>
                    </a:cubicBezTo>
                    <a:cubicBezTo>
                      <a:pt x="1" y="334"/>
                      <a:pt x="101" y="467"/>
                      <a:pt x="201" y="467"/>
                    </a:cubicBezTo>
                    <a:cubicBezTo>
                      <a:pt x="334" y="467"/>
                      <a:pt x="468" y="367"/>
                      <a:pt x="468" y="234"/>
                    </a:cubicBezTo>
                    <a:cubicBezTo>
                      <a:pt x="468" y="134"/>
                      <a:pt x="401" y="0"/>
                      <a:pt x="2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" name="Google Shape;27;p2"/>
              <p:cNvSpPr/>
              <p:nvPr/>
            </p:nvSpPr>
            <p:spPr>
              <a:xfrm>
                <a:off x="1127275" y="4638775"/>
                <a:ext cx="5025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201" h="201" extrusionOk="0">
                    <a:moveTo>
                      <a:pt x="134" y="0"/>
                    </a:moveTo>
                    <a:cubicBezTo>
                      <a:pt x="34" y="0"/>
                      <a:pt x="0" y="33"/>
                      <a:pt x="0" y="100"/>
                    </a:cubicBezTo>
                    <a:cubicBezTo>
                      <a:pt x="0" y="133"/>
                      <a:pt x="34" y="200"/>
                      <a:pt x="67" y="200"/>
                    </a:cubicBezTo>
                    <a:cubicBezTo>
                      <a:pt x="100" y="200"/>
                      <a:pt x="200" y="167"/>
                      <a:pt x="200" y="133"/>
                    </a:cubicBezTo>
                    <a:cubicBezTo>
                      <a:pt x="200" y="100"/>
                      <a:pt x="167" y="0"/>
                      <a:pt x="1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" name="Google Shape;28;p2"/>
              <p:cNvSpPr/>
              <p:nvPr/>
            </p:nvSpPr>
            <p:spPr>
              <a:xfrm>
                <a:off x="1111425" y="4713825"/>
                <a:ext cx="10875" cy="10850"/>
              </a:xfrm>
              <a:custGeom>
                <a:avLst/>
                <a:gdLst/>
                <a:ahLst/>
                <a:cxnLst/>
                <a:rect l="l" t="t" r="r" b="b"/>
                <a:pathLst>
                  <a:path w="435" h="434" extrusionOk="0">
                    <a:moveTo>
                      <a:pt x="201" y="0"/>
                    </a:moveTo>
                    <a:cubicBezTo>
                      <a:pt x="100" y="0"/>
                      <a:pt x="0" y="100"/>
                      <a:pt x="0" y="200"/>
                    </a:cubicBezTo>
                    <a:cubicBezTo>
                      <a:pt x="0" y="334"/>
                      <a:pt x="67" y="434"/>
                      <a:pt x="201" y="434"/>
                    </a:cubicBezTo>
                    <a:cubicBezTo>
                      <a:pt x="334" y="434"/>
                      <a:pt x="434" y="334"/>
                      <a:pt x="434" y="200"/>
                    </a:cubicBezTo>
                    <a:cubicBezTo>
                      <a:pt x="434" y="100"/>
                      <a:pt x="334" y="0"/>
                      <a:pt x="2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" name="Google Shape;29;p2"/>
              <p:cNvSpPr/>
              <p:nvPr/>
            </p:nvSpPr>
            <p:spPr>
              <a:xfrm>
                <a:off x="1024700" y="4810550"/>
                <a:ext cx="28375" cy="28375"/>
              </a:xfrm>
              <a:custGeom>
                <a:avLst/>
                <a:gdLst/>
                <a:ahLst/>
                <a:cxnLst/>
                <a:rect l="l" t="t" r="r" b="b"/>
                <a:pathLst>
                  <a:path w="1135" h="1135" extrusionOk="0">
                    <a:moveTo>
                      <a:pt x="601" y="1"/>
                    </a:moveTo>
                    <a:cubicBezTo>
                      <a:pt x="300" y="1"/>
                      <a:pt x="0" y="234"/>
                      <a:pt x="0" y="568"/>
                    </a:cubicBezTo>
                    <a:cubicBezTo>
                      <a:pt x="0" y="835"/>
                      <a:pt x="267" y="1135"/>
                      <a:pt x="567" y="1135"/>
                    </a:cubicBezTo>
                    <a:cubicBezTo>
                      <a:pt x="834" y="1135"/>
                      <a:pt x="1134" y="935"/>
                      <a:pt x="1134" y="601"/>
                    </a:cubicBezTo>
                    <a:cubicBezTo>
                      <a:pt x="1134" y="301"/>
                      <a:pt x="901" y="1"/>
                      <a:pt x="6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" name="Google Shape;30;p2"/>
              <p:cNvSpPr/>
              <p:nvPr/>
            </p:nvSpPr>
            <p:spPr>
              <a:xfrm>
                <a:off x="1024700" y="4747175"/>
                <a:ext cx="20025" cy="20050"/>
              </a:xfrm>
              <a:custGeom>
                <a:avLst/>
                <a:gdLst/>
                <a:ahLst/>
                <a:cxnLst/>
                <a:rect l="l" t="t" r="r" b="b"/>
                <a:pathLst>
                  <a:path w="801" h="802" extrusionOk="0">
                    <a:moveTo>
                      <a:pt x="434" y="0"/>
                    </a:moveTo>
                    <a:cubicBezTo>
                      <a:pt x="234" y="0"/>
                      <a:pt x="67" y="167"/>
                      <a:pt x="0" y="367"/>
                    </a:cubicBezTo>
                    <a:cubicBezTo>
                      <a:pt x="0" y="601"/>
                      <a:pt x="167" y="801"/>
                      <a:pt x="367" y="801"/>
                    </a:cubicBezTo>
                    <a:cubicBezTo>
                      <a:pt x="601" y="801"/>
                      <a:pt x="767" y="634"/>
                      <a:pt x="801" y="434"/>
                    </a:cubicBezTo>
                    <a:cubicBezTo>
                      <a:pt x="801" y="201"/>
                      <a:pt x="634" y="0"/>
                      <a:pt x="4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" name="Google Shape;31;p2"/>
              <p:cNvSpPr/>
              <p:nvPr/>
            </p:nvSpPr>
            <p:spPr>
              <a:xfrm>
                <a:off x="1068050" y="4780525"/>
                <a:ext cx="5875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235" h="268" extrusionOk="0">
                    <a:moveTo>
                      <a:pt x="101" y="1"/>
                    </a:moveTo>
                    <a:lnTo>
                      <a:pt x="1" y="134"/>
                    </a:lnTo>
                    <a:cubicBezTo>
                      <a:pt x="1" y="201"/>
                      <a:pt x="34" y="268"/>
                      <a:pt x="101" y="268"/>
                    </a:cubicBezTo>
                    <a:cubicBezTo>
                      <a:pt x="201" y="268"/>
                      <a:pt x="234" y="201"/>
                      <a:pt x="234" y="134"/>
                    </a:cubicBezTo>
                    <a:cubicBezTo>
                      <a:pt x="234" y="34"/>
                      <a:pt x="201" y="1"/>
                      <a:pt x="1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" name="Google Shape;32;p2"/>
              <p:cNvSpPr/>
              <p:nvPr/>
            </p:nvSpPr>
            <p:spPr>
              <a:xfrm>
                <a:off x="1073050" y="4831400"/>
                <a:ext cx="1255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2" h="501" extrusionOk="0">
                    <a:moveTo>
                      <a:pt x="234" y="1"/>
                    </a:moveTo>
                    <a:cubicBezTo>
                      <a:pt x="101" y="1"/>
                      <a:pt x="1" y="134"/>
                      <a:pt x="1" y="267"/>
                    </a:cubicBezTo>
                    <a:cubicBezTo>
                      <a:pt x="1" y="401"/>
                      <a:pt x="68" y="501"/>
                      <a:pt x="234" y="501"/>
                    </a:cubicBezTo>
                    <a:cubicBezTo>
                      <a:pt x="368" y="501"/>
                      <a:pt x="501" y="434"/>
                      <a:pt x="501" y="267"/>
                    </a:cubicBezTo>
                    <a:cubicBezTo>
                      <a:pt x="501" y="134"/>
                      <a:pt x="401" y="1"/>
                      <a:pt x="2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" name="Google Shape;33;p2"/>
              <p:cNvSpPr/>
              <p:nvPr/>
            </p:nvSpPr>
            <p:spPr>
              <a:xfrm>
                <a:off x="1069725" y="4746350"/>
                <a:ext cx="837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335" h="334" extrusionOk="0">
                    <a:moveTo>
                      <a:pt x="167" y="0"/>
                    </a:moveTo>
                    <a:cubicBezTo>
                      <a:pt x="101" y="0"/>
                      <a:pt x="1" y="67"/>
                      <a:pt x="1" y="167"/>
                    </a:cubicBezTo>
                    <a:cubicBezTo>
                      <a:pt x="1" y="234"/>
                      <a:pt x="67" y="334"/>
                      <a:pt x="167" y="334"/>
                    </a:cubicBezTo>
                    <a:cubicBezTo>
                      <a:pt x="234" y="334"/>
                      <a:pt x="334" y="234"/>
                      <a:pt x="334" y="167"/>
                    </a:cubicBezTo>
                    <a:cubicBezTo>
                      <a:pt x="334" y="67"/>
                      <a:pt x="267" y="0"/>
                      <a:pt x="1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" name="Google Shape;34;p2"/>
              <p:cNvSpPr/>
              <p:nvPr/>
            </p:nvSpPr>
            <p:spPr>
              <a:xfrm>
                <a:off x="1054725" y="4888100"/>
                <a:ext cx="14200" cy="13375"/>
              </a:xfrm>
              <a:custGeom>
                <a:avLst/>
                <a:gdLst/>
                <a:ahLst/>
                <a:cxnLst/>
                <a:rect l="l" t="t" r="r" b="b"/>
                <a:pathLst>
                  <a:path w="568" h="535" extrusionOk="0">
                    <a:moveTo>
                      <a:pt x="300" y="1"/>
                    </a:moveTo>
                    <a:cubicBezTo>
                      <a:pt x="200" y="1"/>
                      <a:pt x="67" y="68"/>
                      <a:pt x="0" y="234"/>
                    </a:cubicBezTo>
                    <a:cubicBezTo>
                      <a:pt x="0" y="368"/>
                      <a:pt x="134" y="535"/>
                      <a:pt x="267" y="535"/>
                    </a:cubicBezTo>
                    <a:cubicBezTo>
                      <a:pt x="434" y="535"/>
                      <a:pt x="567" y="401"/>
                      <a:pt x="567" y="268"/>
                    </a:cubicBezTo>
                    <a:cubicBezTo>
                      <a:pt x="567" y="168"/>
                      <a:pt x="434" y="1"/>
                      <a:pt x="30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" name="Google Shape;35;p2"/>
              <p:cNvSpPr/>
              <p:nvPr/>
            </p:nvSpPr>
            <p:spPr>
              <a:xfrm>
                <a:off x="1011350" y="4855575"/>
                <a:ext cx="6700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68" extrusionOk="0">
                    <a:moveTo>
                      <a:pt x="134" y="1"/>
                    </a:moveTo>
                    <a:cubicBezTo>
                      <a:pt x="101" y="1"/>
                      <a:pt x="1" y="101"/>
                      <a:pt x="1" y="134"/>
                    </a:cubicBezTo>
                    <a:cubicBezTo>
                      <a:pt x="1" y="168"/>
                      <a:pt x="34" y="268"/>
                      <a:pt x="134" y="268"/>
                    </a:cubicBezTo>
                    <a:cubicBezTo>
                      <a:pt x="201" y="268"/>
                      <a:pt x="267" y="201"/>
                      <a:pt x="267" y="134"/>
                    </a:cubicBezTo>
                    <a:cubicBezTo>
                      <a:pt x="267" y="101"/>
                      <a:pt x="201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" name="Google Shape;36;p2"/>
              <p:cNvSpPr/>
              <p:nvPr/>
            </p:nvSpPr>
            <p:spPr>
              <a:xfrm>
                <a:off x="1061375" y="4927300"/>
                <a:ext cx="1255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2" h="501" extrusionOk="0">
                    <a:moveTo>
                      <a:pt x="268" y="1"/>
                    </a:moveTo>
                    <a:cubicBezTo>
                      <a:pt x="134" y="1"/>
                      <a:pt x="1" y="134"/>
                      <a:pt x="1" y="267"/>
                    </a:cubicBezTo>
                    <a:cubicBezTo>
                      <a:pt x="1" y="401"/>
                      <a:pt x="101" y="501"/>
                      <a:pt x="268" y="501"/>
                    </a:cubicBezTo>
                    <a:cubicBezTo>
                      <a:pt x="368" y="501"/>
                      <a:pt x="501" y="434"/>
                      <a:pt x="501" y="267"/>
                    </a:cubicBezTo>
                    <a:cubicBezTo>
                      <a:pt x="501" y="134"/>
                      <a:pt x="435" y="1"/>
                      <a:pt x="26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" name="Google Shape;37;p2"/>
              <p:cNvSpPr/>
              <p:nvPr/>
            </p:nvSpPr>
            <p:spPr>
              <a:xfrm>
                <a:off x="965475" y="5047400"/>
                <a:ext cx="28400" cy="28375"/>
              </a:xfrm>
              <a:custGeom>
                <a:avLst/>
                <a:gdLst/>
                <a:ahLst/>
                <a:cxnLst/>
                <a:rect l="l" t="t" r="r" b="b"/>
                <a:pathLst>
                  <a:path w="1136" h="1135" extrusionOk="0">
                    <a:moveTo>
                      <a:pt x="601" y="0"/>
                    </a:moveTo>
                    <a:cubicBezTo>
                      <a:pt x="301" y="0"/>
                      <a:pt x="1" y="200"/>
                      <a:pt x="1" y="534"/>
                    </a:cubicBezTo>
                    <a:cubicBezTo>
                      <a:pt x="1" y="834"/>
                      <a:pt x="234" y="1134"/>
                      <a:pt x="535" y="1134"/>
                    </a:cubicBezTo>
                    <a:cubicBezTo>
                      <a:pt x="835" y="1134"/>
                      <a:pt x="1135" y="901"/>
                      <a:pt x="1135" y="567"/>
                    </a:cubicBezTo>
                    <a:cubicBezTo>
                      <a:pt x="1135" y="300"/>
                      <a:pt x="868" y="0"/>
                      <a:pt x="6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" name="Google Shape;38;p2"/>
              <p:cNvSpPr/>
              <p:nvPr/>
            </p:nvSpPr>
            <p:spPr>
              <a:xfrm>
                <a:off x="967975" y="4969000"/>
                <a:ext cx="17550" cy="17525"/>
              </a:xfrm>
              <a:custGeom>
                <a:avLst/>
                <a:gdLst/>
                <a:ahLst/>
                <a:cxnLst/>
                <a:rect l="l" t="t" r="r" b="b"/>
                <a:pathLst>
                  <a:path w="702" h="701" extrusionOk="0">
                    <a:moveTo>
                      <a:pt x="368" y="0"/>
                    </a:moveTo>
                    <a:cubicBezTo>
                      <a:pt x="168" y="0"/>
                      <a:pt x="1" y="167"/>
                      <a:pt x="1" y="334"/>
                    </a:cubicBezTo>
                    <a:cubicBezTo>
                      <a:pt x="1" y="501"/>
                      <a:pt x="101" y="701"/>
                      <a:pt x="335" y="701"/>
                    </a:cubicBezTo>
                    <a:cubicBezTo>
                      <a:pt x="535" y="701"/>
                      <a:pt x="701" y="601"/>
                      <a:pt x="701" y="367"/>
                    </a:cubicBezTo>
                    <a:cubicBezTo>
                      <a:pt x="701" y="234"/>
                      <a:pt x="568" y="0"/>
                      <a:pt x="3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" name="Google Shape;39;p2"/>
              <p:cNvSpPr/>
              <p:nvPr/>
            </p:nvSpPr>
            <p:spPr>
              <a:xfrm>
                <a:off x="1030525" y="4993175"/>
                <a:ext cx="10050" cy="10875"/>
              </a:xfrm>
              <a:custGeom>
                <a:avLst/>
                <a:gdLst/>
                <a:ahLst/>
                <a:cxnLst/>
                <a:rect l="l" t="t" r="r" b="b"/>
                <a:pathLst>
                  <a:path w="402" h="435" extrusionOk="0">
                    <a:moveTo>
                      <a:pt x="201" y="1"/>
                    </a:moveTo>
                    <a:cubicBezTo>
                      <a:pt x="67" y="1"/>
                      <a:pt x="1" y="101"/>
                      <a:pt x="1" y="201"/>
                    </a:cubicBezTo>
                    <a:cubicBezTo>
                      <a:pt x="1" y="334"/>
                      <a:pt x="67" y="434"/>
                      <a:pt x="201" y="434"/>
                    </a:cubicBezTo>
                    <a:cubicBezTo>
                      <a:pt x="334" y="434"/>
                      <a:pt x="401" y="334"/>
                      <a:pt x="401" y="201"/>
                    </a:cubicBezTo>
                    <a:cubicBezTo>
                      <a:pt x="401" y="101"/>
                      <a:pt x="334" y="1"/>
                      <a:pt x="2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" name="Google Shape;40;p2"/>
              <p:cNvSpPr/>
              <p:nvPr/>
            </p:nvSpPr>
            <p:spPr>
              <a:xfrm>
                <a:off x="1045550" y="5033200"/>
                <a:ext cx="6700" cy="5875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35" extrusionOk="0">
                    <a:moveTo>
                      <a:pt x="134" y="1"/>
                    </a:moveTo>
                    <a:cubicBezTo>
                      <a:pt x="100" y="34"/>
                      <a:pt x="0" y="68"/>
                      <a:pt x="0" y="101"/>
                    </a:cubicBezTo>
                    <a:cubicBezTo>
                      <a:pt x="0" y="201"/>
                      <a:pt x="67" y="234"/>
                      <a:pt x="134" y="234"/>
                    </a:cubicBezTo>
                    <a:cubicBezTo>
                      <a:pt x="234" y="234"/>
                      <a:pt x="267" y="201"/>
                      <a:pt x="267" y="101"/>
                    </a:cubicBezTo>
                    <a:cubicBezTo>
                      <a:pt x="267" y="34"/>
                      <a:pt x="234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" name="Google Shape;41;p2"/>
              <p:cNvSpPr/>
              <p:nvPr/>
            </p:nvSpPr>
            <p:spPr>
              <a:xfrm>
                <a:off x="1012175" y="5084925"/>
                <a:ext cx="14200" cy="13350"/>
              </a:xfrm>
              <a:custGeom>
                <a:avLst/>
                <a:gdLst/>
                <a:ahLst/>
                <a:cxnLst/>
                <a:rect l="l" t="t" r="r" b="b"/>
                <a:pathLst>
                  <a:path w="568" h="534" extrusionOk="0">
                    <a:moveTo>
                      <a:pt x="301" y="0"/>
                    </a:moveTo>
                    <a:cubicBezTo>
                      <a:pt x="134" y="0"/>
                      <a:pt x="1" y="100"/>
                      <a:pt x="1" y="267"/>
                    </a:cubicBezTo>
                    <a:cubicBezTo>
                      <a:pt x="1" y="367"/>
                      <a:pt x="134" y="534"/>
                      <a:pt x="268" y="534"/>
                    </a:cubicBezTo>
                    <a:cubicBezTo>
                      <a:pt x="368" y="534"/>
                      <a:pt x="501" y="467"/>
                      <a:pt x="568" y="300"/>
                    </a:cubicBezTo>
                    <a:cubicBezTo>
                      <a:pt x="568" y="167"/>
                      <a:pt x="435" y="0"/>
                      <a:pt x="3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" name="Google Shape;42;p2"/>
              <p:cNvSpPr/>
              <p:nvPr/>
            </p:nvSpPr>
            <p:spPr>
              <a:xfrm>
                <a:off x="920450" y="5006525"/>
                <a:ext cx="125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501" extrusionOk="0">
                    <a:moveTo>
                      <a:pt x="267" y="1"/>
                    </a:moveTo>
                    <a:cubicBezTo>
                      <a:pt x="134" y="1"/>
                      <a:pt x="1" y="134"/>
                      <a:pt x="1" y="267"/>
                    </a:cubicBezTo>
                    <a:cubicBezTo>
                      <a:pt x="1" y="401"/>
                      <a:pt x="101" y="501"/>
                      <a:pt x="267" y="501"/>
                    </a:cubicBezTo>
                    <a:cubicBezTo>
                      <a:pt x="368" y="501"/>
                      <a:pt x="501" y="434"/>
                      <a:pt x="501" y="267"/>
                    </a:cubicBezTo>
                    <a:cubicBezTo>
                      <a:pt x="501" y="134"/>
                      <a:pt x="434" y="1"/>
                      <a:pt x="2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" name="Google Shape;43;p2"/>
              <p:cNvSpPr/>
              <p:nvPr/>
            </p:nvSpPr>
            <p:spPr>
              <a:xfrm>
                <a:off x="909600" y="4924100"/>
                <a:ext cx="5050" cy="572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29" extrusionOk="0">
                    <a:moveTo>
                      <a:pt x="72" y="1"/>
                    </a:moveTo>
                    <a:cubicBezTo>
                      <a:pt x="48" y="1"/>
                      <a:pt x="25" y="48"/>
                      <a:pt x="1" y="95"/>
                    </a:cubicBezTo>
                    <a:cubicBezTo>
                      <a:pt x="1" y="129"/>
                      <a:pt x="34" y="229"/>
                      <a:pt x="68" y="229"/>
                    </a:cubicBezTo>
                    <a:cubicBezTo>
                      <a:pt x="101" y="229"/>
                      <a:pt x="201" y="195"/>
                      <a:pt x="201" y="129"/>
                    </a:cubicBezTo>
                    <a:cubicBezTo>
                      <a:pt x="201" y="95"/>
                      <a:pt x="168" y="29"/>
                      <a:pt x="101" y="29"/>
                    </a:cubicBezTo>
                    <a:cubicBezTo>
                      <a:pt x="91" y="9"/>
                      <a:pt x="81" y="1"/>
                      <a:pt x="7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" name="Google Shape;44;p2"/>
              <p:cNvSpPr/>
              <p:nvPr/>
            </p:nvSpPr>
            <p:spPr>
              <a:xfrm>
                <a:off x="843725" y="5079900"/>
                <a:ext cx="17550" cy="17550"/>
              </a:xfrm>
              <a:custGeom>
                <a:avLst/>
                <a:gdLst/>
                <a:ahLst/>
                <a:cxnLst/>
                <a:rect l="l" t="t" r="r" b="b"/>
                <a:pathLst>
                  <a:path w="702" h="702" extrusionOk="0">
                    <a:moveTo>
                      <a:pt x="368" y="1"/>
                    </a:moveTo>
                    <a:cubicBezTo>
                      <a:pt x="168" y="1"/>
                      <a:pt x="1" y="168"/>
                      <a:pt x="1" y="335"/>
                    </a:cubicBezTo>
                    <a:cubicBezTo>
                      <a:pt x="1" y="501"/>
                      <a:pt x="134" y="701"/>
                      <a:pt x="334" y="701"/>
                    </a:cubicBezTo>
                    <a:cubicBezTo>
                      <a:pt x="501" y="701"/>
                      <a:pt x="668" y="568"/>
                      <a:pt x="701" y="368"/>
                    </a:cubicBezTo>
                    <a:cubicBezTo>
                      <a:pt x="701" y="201"/>
                      <a:pt x="568" y="1"/>
                      <a:pt x="36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" name="Google Shape;45;p2"/>
              <p:cNvSpPr/>
              <p:nvPr/>
            </p:nvSpPr>
            <p:spPr>
              <a:xfrm>
                <a:off x="794525" y="4998175"/>
                <a:ext cx="158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635" h="635" extrusionOk="0">
                    <a:moveTo>
                      <a:pt x="334" y="1"/>
                    </a:moveTo>
                    <a:cubicBezTo>
                      <a:pt x="167" y="1"/>
                      <a:pt x="1" y="134"/>
                      <a:pt x="1" y="301"/>
                    </a:cubicBezTo>
                    <a:cubicBezTo>
                      <a:pt x="1" y="468"/>
                      <a:pt x="134" y="635"/>
                      <a:pt x="301" y="635"/>
                    </a:cubicBezTo>
                    <a:cubicBezTo>
                      <a:pt x="468" y="635"/>
                      <a:pt x="634" y="501"/>
                      <a:pt x="634" y="335"/>
                    </a:cubicBezTo>
                    <a:cubicBezTo>
                      <a:pt x="634" y="168"/>
                      <a:pt x="501" y="1"/>
                      <a:pt x="3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" name="Google Shape;46;p2"/>
              <p:cNvSpPr/>
              <p:nvPr/>
            </p:nvSpPr>
            <p:spPr>
              <a:xfrm>
                <a:off x="842900" y="5029875"/>
                <a:ext cx="13375" cy="13375"/>
              </a:xfrm>
              <a:custGeom>
                <a:avLst/>
                <a:gdLst/>
                <a:ahLst/>
                <a:cxnLst/>
                <a:rect l="l" t="t" r="r" b="b"/>
                <a:pathLst>
                  <a:path w="535" h="535" extrusionOk="0">
                    <a:moveTo>
                      <a:pt x="267" y="1"/>
                    </a:moveTo>
                    <a:cubicBezTo>
                      <a:pt x="100" y="1"/>
                      <a:pt x="0" y="134"/>
                      <a:pt x="0" y="234"/>
                    </a:cubicBezTo>
                    <a:cubicBezTo>
                      <a:pt x="0" y="401"/>
                      <a:pt x="100" y="534"/>
                      <a:pt x="234" y="534"/>
                    </a:cubicBezTo>
                    <a:cubicBezTo>
                      <a:pt x="401" y="534"/>
                      <a:pt x="534" y="401"/>
                      <a:pt x="534" y="301"/>
                    </a:cubicBezTo>
                    <a:cubicBezTo>
                      <a:pt x="534" y="134"/>
                      <a:pt x="401" y="1"/>
                      <a:pt x="2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" name="Google Shape;47;p2"/>
              <p:cNvSpPr/>
              <p:nvPr/>
            </p:nvSpPr>
            <p:spPr>
              <a:xfrm>
                <a:off x="803700" y="5055725"/>
                <a:ext cx="8375" cy="8375"/>
              </a:xfrm>
              <a:custGeom>
                <a:avLst/>
                <a:gdLst/>
                <a:ahLst/>
                <a:cxnLst/>
                <a:rect l="l" t="t" r="r" b="b"/>
                <a:pathLst>
                  <a:path w="335" h="335" extrusionOk="0">
                    <a:moveTo>
                      <a:pt x="167" y="1"/>
                    </a:moveTo>
                    <a:cubicBezTo>
                      <a:pt x="101" y="1"/>
                      <a:pt x="1" y="101"/>
                      <a:pt x="1" y="167"/>
                    </a:cubicBezTo>
                    <a:cubicBezTo>
                      <a:pt x="1" y="267"/>
                      <a:pt x="101" y="334"/>
                      <a:pt x="167" y="334"/>
                    </a:cubicBezTo>
                    <a:cubicBezTo>
                      <a:pt x="267" y="334"/>
                      <a:pt x="334" y="267"/>
                      <a:pt x="334" y="167"/>
                    </a:cubicBezTo>
                    <a:cubicBezTo>
                      <a:pt x="334" y="101"/>
                      <a:pt x="267" y="1"/>
                      <a:pt x="1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" name="Google Shape;48;p2"/>
              <p:cNvSpPr/>
              <p:nvPr/>
            </p:nvSpPr>
            <p:spPr>
              <a:xfrm>
                <a:off x="1144775" y="4838075"/>
                <a:ext cx="24225" cy="24200"/>
              </a:xfrm>
              <a:custGeom>
                <a:avLst/>
                <a:gdLst/>
                <a:ahLst/>
                <a:cxnLst/>
                <a:rect l="l" t="t" r="r" b="b"/>
                <a:pathLst>
                  <a:path w="969" h="968" extrusionOk="0">
                    <a:moveTo>
                      <a:pt x="501" y="0"/>
                    </a:moveTo>
                    <a:cubicBezTo>
                      <a:pt x="268" y="34"/>
                      <a:pt x="34" y="201"/>
                      <a:pt x="1" y="467"/>
                    </a:cubicBezTo>
                    <a:cubicBezTo>
                      <a:pt x="1" y="701"/>
                      <a:pt x="201" y="968"/>
                      <a:pt x="468" y="968"/>
                    </a:cubicBezTo>
                    <a:cubicBezTo>
                      <a:pt x="701" y="968"/>
                      <a:pt x="935" y="801"/>
                      <a:pt x="968" y="501"/>
                    </a:cubicBezTo>
                    <a:cubicBezTo>
                      <a:pt x="968" y="234"/>
                      <a:pt x="768" y="0"/>
                      <a:pt x="5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" name="Google Shape;49;p2"/>
              <p:cNvSpPr/>
              <p:nvPr/>
            </p:nvSpPr>
            <p:spPr>
              <a:xfrm>
                <a:off x="1156450" y="4798050"/>
                <a:ext cx="1255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2" h="501" extrusionOk="0">
                    <a:moveTo>
                      <a:pt x="234" y="0"/>
                    </a:moveTo>
                    <a:cubicBezTo>
                      <a:pt x="101" y="0"/>
                      <a:pt x="1" y="100"/>
                      <a:pt x="1" y="267"/>
                    </a:cubicBezTo>
                    <a:cubicBezTo>
                      <a:pt x="1" y="401"/>
                      <a:pt x="134" y="501"/>
                      <a:pt x="234" y="501"/>
                    </a:cubicBezTo>
                    <a:cubicBezTo>
                      <a:pt x="368" y="501"/>
                      <a:pt x="501" y="434"/>
                      <a:pt x="501" y="267"/>
                    </a:cubicBezTo>
                    <a:cubicBezTo>
                      <a:pt x="501" y="134"/>
                      <a:pt x="368" y="0"/>
                      <a:pt x="2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0" name="Google Shape;50;p2"/>
              <p:cNvSpPr/>
              <p:nvPr/>
            </p:nvSpPr>
            <p:spPr>
              <a:xfrm>
                <a:off x="1198975" y="4815850"/>
                <a:ext cx="7550" cy="7225"/>
              </a:xfrm>
              <a:custGeom>
                <a:avLst/>
                <a:gdLst/>
                <a:ahLst/>
                <a:cxnLst/>
                <a:rect l="l" t="t" r="r" b="b"/>
                <a:pathLst>
                  <a:path w="302" h="289" extrusionOk="0">
                    <a:moveTo>
                      <a:pt x="108" y="0"/>
                    </a:moveTo>
                    <a:cubicBezTo>
                      <a:pt x="52" y="0"/>
                      <a:pt x="26" y="71"/>
                      <a:pt x="1" y="122"/>
                    </a:cubicBezTo>
                    <a:cubicBezTo>
                      <a:pt x="1" y="222"/>
                      <a:pt x="34" y="289"/>
                      <a:pt x="134" y="289"/>
                    </a:cubicBezTo>
                    <a:cubicBezTo>
                      <a:pt x="201" y="289"/>
                      <a:pt x="268" y="256"/>
                      <a:pt x="301" y="156"/>
                    </a:cubicBezTo>
                    <a:cubicBezTo>
                      <a:pt x="301" y="89"/>
                      <a:pt x="268" y="22"/>
                      <a:pt x="168" y="22"/>
                    </a:cubicBezTo>
                    <a:cubicBezTo>
                      <a:pt x="144" y="7"/>
                      <a:pt x="125" y="0"/>
                      <a:pt x="10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" name="Google Shape;51;p2"/>
              <p:cNvSpPr/>
              <p:nvPr/>
            </p:nvSpPr>
            <p:spPr>
              <a:xfrm>
                <a:off x="1183150" y="4863925"/>
                <a:ext cx="11700" cy="1170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68" extrusionOk="0">
                    <a:moveTo>
                      <a:pt x="267" y="0"/>
                    </a:moveTo>
                    <a:cubicBezTo>
                      <a:pt x="134" y="0"/>
                      <a:pt x="0" y="101"/>
                      <a:pt x="0" y="201"/>
                    </a:cubicBezTo>
                    <a:cubicBezTo>
                      <a:pt x="0" y="334"/>
                      <a:pt x="100" y="467"/>
                      <a:pt x="234" y="467"/>
                    </a:cubicBezTo>
                    <a:cubicBezTo>
                      <a:pt x="334" y="467"/>
                      <a:pt x="467" y="367"/>
                      <a:pt x="467" y="267"/>
                    </a:cubicBezTo>
                    <a:cubicBezTo>
                      <a:pt x="467" y="134"/>
                      <a:pt x="400" y="0"/>
                      <a:pt x="2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" name="Google Shape;52;p2"/>
              <p:cNvSpPr/>
              <p:nvPr/>
            </p:nvSpPr>
            <p:spPr>
              <a:xfrm>
                <a:off x="1140600" y="4923125"/>
                <a:ext cx="17550" cy="18375"/>
              </a:xfrm>
              <a:custGeom>
                <a:avLst/>
                <a:gdLst/>
                <a:ahLst/>
                <a:cxnLst/>
                <a:rect l="l" t="t" r="r" b="b"/>
                <a:pathLst>
                  <a:path w="702" h="735" extrusionOk="0">
                    <a:moveTo>
                      <a:pt x="368" y="1"/>
                    </a:moveTo>
                    <a:cubicBezTo>
                      <a:pt x="201" y="1"/>
                      <a:pt x="34" y="134"/>
                      <a:pt x="1" y="334"/>
                    </a:cubicBezTo>
                    <a:cubicBezTo>
                      <a:pt x="1" y="501"/>
                      <a:pt x="134" y="735"/>
                      <a:pt x="334" y="735"/>
                    </a:cubicBezTo>
                    <a:cubicBezTo>
                      <a:pt x="535" y="735"/>
                      <a:pt x="701" y="601"/>
                      <a:pt x="701" y="401"/>
                    </a:cubicBezTo>
                    <a:cubicBezTo>
                      <a:pt x="701" y="234"/>
                      <a:pt x="601" y="1"/>
                      <a:pt x="36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" name="Google Shape;53;p2"/>
              <p:cNvSpPr/>
              <p:nvPr/>
            </p:nvSpPr>
            <p:spPr>
              <a:xfrm>
                <a:off x="1116425" y="5069900"/>
                <a:ext cx="12525" cy="1337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535" extrusionOk="0">
                    <a:moveTo>
                      <a:pt x="267" y="1"/>
                    </a:moveTo>
                    <a:cubicBezTo>
                      <a:pt x="134" y="34"/>
                      <a:pt x="1" y="101"/>
                      <a:pt x="1" y="268"/>
                    </a:cubicBezTo>
                    <a:cubicBezTo>
                      <a:pt x="1" y="401"/>
                      <a:pt x="101" y="534"/>
                      <a:pt x="267" y="534"/>
                    </a:cubicBezTo>
                    <a:cubicBezTo>
                      <a:pt x="401" y="534"/>
                      <a:pt x="501" y="434"/>
                      <a:pt x="501" y="268"/>
                    </a:cubicBezTo>
                    <a:cubicBezTo>
                      <a:pt x="501" y="134"/>
                      <a:pt x="434" y="1"/>
                      <a:pt x="2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" name="Google Shape;54;p2"/>
              <p:cNvSpPr/>
              <p:nvPr/>
            </p:nvSpPr>
            <p:spPr>
              <a:xfrm>
                <a:off x="1117250" y="5013200"/>
                <a:ext cx="15050" cy="14200"/>
              </a:xfrm>
              <a:custGeom>
                <a:avLst/>
                <a:gdLst/>
                <a:ahLst/>
                <a:cxnLst/>
                <a:rect l="l" t="t" r="r" b="b"/>
                <a:pathLst>
                  <a:path w="602" h="568" extrusionOk="0">
                    <a:moveTo>
                      <a:pt x="301" y="0"/>
                    </a:moveTo>
                    <a:cubicBezTo>
                      <a:pt x="134" y="0"/>
                      <a:pt x="1" y="134"/>
                      <a:pt x="1" y="301"/>
                    </a:cubicBezTo>
                    <a:cubicBezTo>
                      <a:pt x="1" y="467"/>
                      <a:pt x="134" y="567"/>
                      <a:pt x="301" y="567"/>
                    </a:cubicBezTo>
                    <a:cubicBezTo>
                      <a:pt x="468" y="567"/>
                      <a:pt x="601" y="467"/>
                      <a:pt x="601" y="301"/>
                    </a:cubicBezTo>
                    <a:cubicBezTo>
                      <a:pt x="601" y="134"/>
                      <a:pt x="468" y="0"/>
                      <a:pt x="3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" name="Google Shape;55;p2"/>
              <p:cNvSpPr/>
              <p:nvPr/>
            </p:nvSpPr>
            <p:spPr>
              <a:xfrm>
                <a:off x="1158950" y="5054575"/>
                <a:ext cx="5875" cy="5350"/>
              </a:xfrm>
              <a:custGeom>
                <a:avLst/>
                <a:gdLst/>
                <a:ahLst/>
                <a:cxnLst/>
                <a:rect l="l" t="t" r="r" b="b"/>
                <a:pathLst>
                  <a:path w="235" h="214" extrusionOk="0">
                    <a:moveTo>
                      <a:pt x="96" y="0"/>
                    </a:moveTo>
                    <a:cubicBezTo>
                      <a:pt x="54" y="0"/>
                      <a:pt x="1" y="31"/>
                      <a:pt x="1" y="80"/>
                    </a:cubicBezTo>
                    <a:cubicBezTo>
                      <a:pt x="1" y="147"/>
                      <a:pt x="67" y="213"/>
                      <a:pt x="101" y="213"/>
                    </a:cubicBezTo>
                    <a:cubicBezTo>
                      <a:pt x="134" y="213"/>
                      <a:pt x="234" y="180"/>
                      <a:pt x="234" y="147"/>
                    </a:cubicBezTo>
                    <a:cubicBezTo>
                      <a:pt x="234" y="80"/>
                      <a:pt x="201" y="13"/>
                      <a:pt x="134" y="13"/>
                    </a:cubicBezTo>
                    <a:cubicBezTo>
                      <a:pt x="125" y="4"/>
                      <a:pt x="112" y="0"/>
                      <a:pt x="9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" name="Google Shape;56;p2"/>
              <p:cNvSpPr/>
              <p:nvPr/>
            </p:nvSpPr>
            <p:spPr>
              <a:xfrm>
                <a:off x="1148125" y="5100750"/>
                <a:ext cx="5850" cy="5875"/>
              </a:xfrm>
              <a:custGeom>
                <a:avLst/>
                <a:gdLst/>
                <a:ahLst/>
                <a:cxnLst/>
                <a:rect l="l" t="t" r="r" b="b"/>
                <a:pathLst>
                  <a:path w="234" h="235" extrusionOk="0">
                    <a:moveTo>
                      <a:pt x="134" y="1"/>
                    </a:moveTo>
                    <a:cubicBezTo>
                      <a:pt x="33" y="34"/>
                      <a:pt x="0" y="68"/>
                      <a:pt x="0" y="134"/>
                    </a:cubicBezTo>
                    <a:cubicBezTo>
                      <a:pt x="0" y="168"/>
                      <a:pt x="33" y="234"/>
                      <a:pt x="134" y="234"/>
                    </a:cubicBezTo>
                    <a:cubicBezTo>
                      <a:pt x="167" y="234"/>
                      <a:pt x="234" y="201"/>
                      <a:pt x="234" y="134"/>
                    </a:cubicBezTo>
                    <a:cubicBezTo>
                      <a:pt x="234" y="68"/>
                      <a:pt x="200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7" name="Google Shape;57;p2"/>
            <p:cNvGrpSpPr/>
            <p:nvPr/>
          </p:nvGrpSpPr>
          <p:grpSpPr>
            <a:xfrm>
              <a:off x="-58751" y="3080616"/>
              <a:ext cx="668020" cy="1064893"/>
              <a:chOff x="60675" y="3495450"/>
              <a:chExt cx="509550" cy="812275"/>
            </a:xfrm>
          </p:grpSpPr>
          <p:sp>
            <p:nvSpPr>
              <p:cNvPr id="58" name="Google Shape;58;p2"/>
              <p:cNvSpPr/>
              <p:nvPr/>
            </p:nvSpPr>
            <p:spPr>
              <a:xfrm>
                <a:off x="64000" y="3495450"/>
                <a:ext cx="506225" cy="800600"/>
              </a:xfrm>
              <a:custGeom>
                <a:avLst/>
                <a:gdLst/>
                <a:ahLst/>
                <a:cxnLst/>
                <a:rect l="l" t="t" r="r" b="b"/>
                <a:pathLst>
                  <a:path w="20249" h="32024" extrusionOk="0">
                    <a:moveTo>
                      <a:pt x="15879" y="0"/>
                    </a:moveTo>
                    <a:cubicBezTo>
                      <a:pt x="15579" y="0"/>
                      <a:pt x="15278" y="67"/>
                      <a:pt x="15078" y="200"/>
                    </a:cubicBezTo>
                    <a:cubicBezTo>
                      <a:pt x="14845" y="334"/>
                      <a:pt x="14578" y="501"/>
                      <a:pt x="14378" y="667"/>
                    </a:cubicBezTo>
                    <a:cubicBezTo>
                      <a:pt x="13844" y="1134"/>
                      <a:pt x="13410" y="1668"/>
                      <a:pt x="13043" y="2202"/>
                    </a:cubicBezTo>
                    <a:cubicBezTo>
                      <a:pt x="12576" y="2836"/>
                      <a:pt x="12176" y="3503"/>
                      <a:pt x="11876" y="4070"/>
                    </a:cubicBezTo>
                    <a:cubicBezTo>
                      <a:pt x="11609" y="4537"/>
                      <a:pt x="11376" y="4971"/>
                      <a:pt x="11109" y="5404"/>
                    </a:cubicBezTo>
                    <a:cubicBezTo>
                      <a:pt x="11075" y="5304"/>
                      <a:pt x="11009" y="5171"/>
                      <a:pt x="10909" y="5071"/>
                    </a:cubicBezTo>
                    <a:cubicBezTo>
                      <a:pt x="10775" y="4971"/>
                      <a:pt x="10675" y="4870"/>
                      <a:pt x="10508" y="4870"/>
                    </a:cubicBezTo>
                    <a:cubicBezTo>
                      <a:pt x="10445" y="4860"/>
                      <a:pt x="10383" y="4855"/>
                      <a:pt x="10322" y="4855"/>
                    </a:cubicBezTo>
                    <a:cubicBezTo>
                      <a:pt x="10004" y="4855"/>
                      <a:pt x="9737" y="4986"/>
                      <a:pt x="9541" y="5071"/>
                    </a:cubicBezTo>
                    <a:cubicBezTo>
                      <a:pt x="9207" y="5237"/>
                      <a:pt x="8874" y="5504"/>
                      <a:pt x="8574" y="5738"/>
                    </a:cubicBezTo>
                    <a:cubicBezTo>
                      <a:pt x="8240" y="6038"/>
                      <a:pt x="7940" y="6338"/>
                      <a:pt x="7673" y="6705"/>
                    </a:cubicBezTo>
                    <a:cubicBezTo>
                      <a:pt x="7373" y="7072"/>
                      <a:pt x="7073" y="7506"/>
                      <a:pt x="6839" y="8006"/>
                    </a:cubicBezTo>
                    <a:cubicBezTo>
                      <a:pt x="6439" y="8673"/>
                      <a:pt x="6105" y="9474"/>
                      <a:pt x="5772" y="10341"/>
                    </a:cubicBezTo>
                    <a:cubicBezTo>
                      <a:pt x="5738" y="10241"/>
                      <a:pt x="5705" y="10174"/>
                      <a:pt x="5605" y="10141"/>
                    </a:cubicBezTo>
                    <a:cubicBezTo>
                      <a:pt x="5505" y="10007"/>
                      <a:pt x="5338" y="9907"/>
                      <a:pt x="5104" y="9907"/>
                    </a:cubicBezTo>
                    <a:cubicBezTo>
                      <a:pt x="5004" y="9907"/>
                      <a:pt x="4838" y="9974"/>
                      <a:pt x="4604" y="10041"/>
                    </a:cubicBezTo>
                    <a:cubicBezTo>
                      <a:pt x="4437" y="10141"/>
                      <a:pt x="4337" y="10241"/>
                      <a:pt x="4204" y="10374"/>
                    </a:cubicBezTo>
                    <a:cubicBezTo>
                      <a:pt x="3870" y="10675"/>
                      <a:pt x="3603" y="11042"/>
                      <a:pt x="3337" y="11408"/>
                    </a:cubicBezTo>
                    <a:cubicBezTo>
                      <a:pt x="2769" y="12209"/>
                      <a:pt x="2269" y="13143"/>
                      <a:pt x="1702" y="14244"/>
                    </a:cubicBezTo>
                    <a:cubicBezTo>
                      <a:pt x="1435" y="14744"/>
                      <a:pt x="1268" y="15144"/>
                      <a:pt x="1168" y="15511"/>
                    </a:cubicBezTo>
                    <a:cubicBezTo>
                      <a:pt x="1068" y="15678"/>
                      <a:pt x="1035" y="15845"/>
                      <a:pt x="1002" y="16045"/>
                    </a:cubicBezTo>
                    <a:cubicBezTo>
                      <a:pt x="935" y="16145"/>
                      <a:pt x="935" y="16212"/>
                      <a:pt x="935" y="16312"/>
                    </a:cubicBezTo>
                    <a:cubicBezTo>
                      <a:pt x="868" y="16579"/>
                      <a:pt x="835" y="16879"/>
                      <a:pt x="768" y="17179"/>
                    </a:cubicBezTo>
                    <a:cubicBezTo>
                      <a:pt x="1" y="21149"/>
                      <a:pt x="101" y="25218"/>
                      <a:pt x="234" y="29188"/>
                    </a:cubicBezTo>
                    <a:lnTo>
                      <a:pt x="268" y="29922"/>
                    </a:lnTo>
                    <a:cubicBezTo>
                      <a:pt x="268" y="30555"/>
                      <a:pt x="334" y="31223"/>
                      <a:pt x="334" y="31856"/>
                    </a:cubicBezTo>
                    <a:cubicBezTo>
                      <a:pt x="334" y="31890"/>
                      <a:pt x="334" y="31923"/>
                      <a:pt x="368" y="31990"/>
                    </a:cubicBezTo>
                    <a:cubicBezTo>
                      <a:pt x="401" y="32023"/>
                      <a:pt x="434" y="32023"/>
                      <a:pt x="501" y="32023"/>
                    </a:cubicBezTo>
                    <a:cubicBezTo>
                      <a:pt x="568" y="32023"/>
                      <a:pt x="668" y="31923"/>
                      <a:pt x="668" y="31856"/>
                    </a:cubicBezTo>
                    <a:cubicBezTo>
                      <a:pt x="668" y="31056"/>
                      <a:pt x="601" y="30255"/>
                      <a:pt x="601" y="29488"/>
                    </a:cubicBezTo>
                    <a:lnTo>
                      <a:pt x="568" y="28220"/>
                    </a:lnTo>
                    <a:lnTo>
                      <a:pt x="568" y="28220"/>
                    </a:lnTo>
                    <a:cubicBezTo>
                      <a:pt x="668" y="28521"/>
                      <a:pt x="768" y="28821"/>
                      <a:pt x="935" y="29054"/>
                    </a:cubicBezTo>
                    <a:cubicBezTo>
                      <a:pt x="1068" y="29221"/>
                      <a:pt x="1202" y="29388"/>
                      <a:pt x="1335" y="29521"/>
                    </a:cubicBezTo>
                    <a:cubicBezTo>
                      <a:pt x="1502" y="29688"/>
                      <a:pt x="1669" y="29822"/>
                      <a:pt x="1835" y="29888"/>
                    </a:cubicBezTo>
                    <a:cubicBezTo>
                      <a:pt x="2102" y="30055"/>
                      <a:pt x="2503" y="30155"/>
                      <a:pt x="2870" y="30189"/>
                    </a:cubicBezTo>
                    <a:cubicBezTo>
                      <a:pt x="3036" y="30189"/>
                      <a:pt x="3203" y="30189"/>
                      <a:pt x="3370" y="30155"/>
                    </a:cubicBezTo>
                    <a:cubicBezTo>
                      <a:pt x="3503" y="30088"/>
                      <a:pt x="3670" y="30088"/>
                      <a:pt x="3837" y="30022"/>
                    </a:cubicBezTo>
                    <a:cubicBezTo>
                      <a:pt x="4104" y="29922"/>
                      <a:pt x="4437" y="29755"/>
                      <a:pt x="4838" y="29555"/>
                    </a:cubicBezTo>
                    <a:cubicBezTo>
                      <a:pt x="5104" y="29388"/>
                      <a:pt x="5405" y="29221"/>
                      <a:pt x="5738" y="28988"/>
                    </a:cubicBezTo>
                    <a:cubicBezTo>
                      <a:pt x="6272" y="28587"/>
                      <a:pt x="6839" y="28154"/>
                      <a:pt x="7540" y="27520"/>
                    </a:cubicBezTo>
                    <a:cubicBezTo>
                      <a:pt x="7740" y="27320"/>
                      <a:pt x="7940" y="27086"/>
                      <a:pt x="8207" y="26886"/>
                    </a:cubicBezTo>
                    <a:cubicBezTo>
                      <a:pt x="8373" y="26719"/>
                      <a:pt x="8574" y="26553"/>
                      <a:pt x="8774" y="26352"/>
                    </a:cubicBezTo>
                    <a:lnTo>
                      <a:pt x="10175" y="25085"/>
                    </a:lnTo>
                    <a:cubicBezTo>
                      <a:pt x="10542" y="24751"/>
                      <a:pt x="10942" y="24418"/>
                      <a:pt x="11342" y="24051"/>
                    </a:cubicBezTo>
                    <a:cubicBezTo>
                      <a:pt x="12710" y="22817"/>
                      <a:pt x="13711" y="21849"/>
                      <a:pt x="14611" y="20849"/>
                    </a:cubicBezTo>
                    <a:cubicBezTo>
                      <a:pt x="15212" y="20215"/>
                      <a:pt x="15679" y="19681"/>
                      <a:pt x="16112" y="19147"/>
                    </a:cubicBezTo>
                    <a:cubicBezTo>
                      <a:pt x="16613" y="18514"/>
                      <a:pt x="17013" y="17980"/>
                      <a:pt x="17347" y="17413"/>
                    </a:cubicBezTo>
                    <a:cubicBezTo>
                      <a:pt x="17680" y="16846"/>
                      <a:pt x="17880" y="16345"/>
                      <a:pt x="18014" y="15845"/>
                    </a:cubicBezTo>
                    <a:cubicBezTo>
                      <a:pt x="18047" y="15578"/>
                      <a:pt x="18080" y="15345"/>
                      <a:pt x="18080" y="15078"/>
                    </a:cubicBezTo>
                    <a:cubicBezTo>
                      <a:pt x="18080" y="14911"/>
                      <a:pt x="18047" y="14711"/>
                      <a:pt x="18014" y="14477"/>
                    </a:cubicBezTo>
                    <a:cubicBezTo>
                      <a:pt x="17947" y="14244"/>
                      <a:pt x="17880" y="14077"/>
                      <a:pt x="17780" y="13910"/>
                    </a:cubicBezTo>
                    <a:cubicBezTo>
                      <a:pt x="17747" y="13844"/>
                      <a:pt x="17680" y="13743"/>
                      <a:pt x="17580" y="13677"/>
                    </a:cubicBezTo>
                    <a:cubicBezTo>
                      <a:pt x="17380" y="13510"/>
                      <a:pt x="17113" y="13377"/>
                      <a:pt x="16880" y="13343"/>
                    </a:cubicBezTo>
                    <a:cubicBezTo>
                      <a:pt x="16801" y="13335"/>
                      <a:pt x="16720" y="13331"/>
                      <a:pt x="16637" y="13331"/>
                    </a:cubicBezTo>
                    <a:cubicBezTo>
                      <a:pt x="16367" y="13331"/>
                      <a:pt x="16069" y="13375"/>
                      <a:pt x="15712" y="13477"/>
                    </a:cubicBezTo>
                    <a:cubicBezTo>
                      <a:pt x="15579" y="13510"/>
                      <a:pt x="15512" y="13543"/>
                      <a:pt x="15378" y="13577"/>
                    </a:cubicBezTo>
                    <a:lnTo>
                      <a:pt x="15712" y="13210"/>
                    </a:lnTo>
                    <a:cubicBezTo>
                      <a:pt x="15879" y="13010"/>
                      <a:pt x="16046" y="12843"/>
                      <a:pt x="16212" y="12643"/>
                    </a:cubicBezTo>
                    <a:cubicBezTo>
                      <a:pt x="17180" y="11509"/>
                      <a:pt x="18114" y="10341"/>
                      <a:pt x="18948" y="9007"/>
                    </a:cubicBezTo>
                    <a:cubicBezTo>
                      <a:pt x="19381" y="8373"/>
                      <a:pt x="19682" y="7806"/>
                      <a:pt x="19882" y="7239"/>
                    </a:cubicBezTo>
                    <a:cubicBezTo>
                      <a:pt x="20115" y="6572"/>
                      <a:pt x="20249" y="6071"/>
                      <a:pt x="20215" y="5571"/>
                    </a:cubicBezTo>
                    <a:cubicBezTo>
                      <a:pt x="20182" y="5304"/>
                      <a:pt x="20082" y="4971"/>
                      <a:pt x="19948" y="4637"/>
                    </a:cubicBezTo>
                    <a:cubicBezTo>
                      <a:pt x="19882" y="4403"/>
                      <a:pt x="19748" y="4237"/>
                      <a:pt x="19581" y="4137"/>
                    </a:cubicBezTo>
                    <a:cubicBezTo>
                      <a:pt x="19515" y="4036"/>
                      <a:pt x="19448" y="4003"/>
                      <a:pt x="19381" y="3970"/>
                    </a:cubicBezTo>
                    <a:cubicBezTo>
                      <a:pt x="19115" y="3757"/>
                      <a:pt x="18802" y="3685"/>
                      <a:pt x="18501" y="3685"/>
                    </a:cubicBezTo>
                    <a:cubicBezTo>
                      <a:pt x="18237" y="3685"/>
                      <a:pt x="17983" y="3741"/>
                      <a:pt x="17780" y="3803"/>
                    </a:cubicBezTo>
                    <a:cubicBezTo>
                      <a:pt x="17447" y="3870"/>
                      <a:pt x="17113" y="4036"/>
                      <a:pt x="16746" y="4237"/>
                    </a:cubicBezTo>
                    <a:cubicBezTo>
                      <a:pt x="16613" y="4337"/>
                      <a:pt x="16446" y="4403"/>
                      <a:pt x="16346" y="4503"/>
                    </a:cubicBezTo>
                    <a:lnTo>
                      <a:pt x="16413" y="4370"/>
                    </a:lnTo>
                    <a:lnTo>
                      <a:pt x="16546" y="4137"/>
                    </a:lnTo>
                    <a:cubicBezTo>
                      <a:pt x="16880" y="3403"/>
                      <a:pt x="17113" y="2869"/>
                      <a:pt x="17246" y="2335"/>
                    </a:cubicBezTo>
                    <a:cubicBezTo>
                      <a:pt x="17347" y="2035"/>
                      <a:pt x="17380" y="1802"/>
                      <a:pt x="17380" y="1501"/>
                    </a:cubicBezTo>
                    <a:cubicBezTo>
                      <a:pt x="17380" y="1335"/>
                      <a:pt x="17380" y="1034"/>
                      <a:pt x="17246" y="801"/>
                    </a:cubicBezTo>
                    <a:cubicBezTo>
                      <a:pt x="17213" y="701"/>
                      <a:pt x="17180" y="667"/>
                      <a:pt x="17180" y="567"/>
                    </a:cubicBezTo>
                    <a:cubicBezTo>
                      <a:pt x="17113" y="501"/>
                      <a:pt x="17080" y="467"/>
                      <a:pt x="17046" y="401"/>
                    </a:cubicBezTo>
                    <a:cubicBezTo>
                      <a:pt x="17002" y="423"/>
                      <a:pt x="16968" y="430"/>
                      <a:pt x="16944" y="430"/>
                    </a:cubicBezTo>
                    <a:cubicBezTo>
                      <a:pt x="16894" y="430"/>
                      <a:pt x="16880" y="401"/>
                      <a:pt x="16880" y="401"/>
                    </a:cubicBezTo>
                    <a:cubicBezTo>
                      <a:pt x="16779" y="334"/>
                      <a:pt x="16746" y="267"/>
                      <a:pt x="16679" y="234"/>
                    </a:cubicBezTo>
                    <a:cubicBezTo>
                      <a:pt x="16579" y="167"/>
                      <a:pt x="16446" y="134"/>
                      <a:pt x="16279" y="67"/>
                    </a:cubicBezTo>
                    <a:cubicBezTo>
                      <a:pt x="16179" y="34"/>
                      <a:pt x="16046" y="34"/>
                      <a:pt x="1587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9" name="Google Shape;59;p2"/>
              <p:cNvSpPr/>
              <p:nvPr/>
            </p:nvSpPr>
            <p:spPr>
              <a:xfrm>
                <a:off x="60675" y="3703925"/>
                <a:ext cx="170150" cy="529800"/>
              </a:xfrm>
              <a:custGeom>
                <a:avLst/>
                <a:gdLst/>
                <a:ahLst/>
                <a:cxnLst/>
                <a:rect l="l" t="t" r="r" b="b"/>
                <a:pathLst>
                  <a:path w="6806" h="21192" extrusionOk="0">
                    <a:moveTo>
                      <a:pt x="4770" y="1"/>
                    </a:moveTo>
                    <a:cubicBezTo>
                      <a:pt x="4537" y="1"/>
                      <a:pt x="4337" y="67"/>
                      <a:pt x="4137" y="134"/>
                    </a:cubicBezTo>
                    <a:cubicBezTo>
                      <a:pt x="3970" y="167"/>
                      <a:pt x="3770" y="234"/>
                      <a:pt x="3603" y="334"/>
                    </a:cubicBezTo>
                    <a:cubicBezTo>
                      <a:pt x="3369" y="401"/>
                      <a:pt x="3203" y="534"/>
                      <a:pt x="3036" y="668"/>
                    </a:cubicBezTo>
                    <a:cubicBezTo>
                      <a:pt x="2869" y="801"/>
                      <a:pt x="2702" y="968"/>
                      <a:pt x="2536" y="1135"/>
                    </a:cubicBezTo>
                    <a:cubicBezTo>
                      <a:pt x="2235" y="1402"/>
                      <a:pt x="2002" y="1702"/>
                      <a:pt x="1802" y="2035"/>
                    </a:cubicBezTo>
                    <a:cubicBezTo>
                      <a:pt x="1535" y="2402"/>
                      <a:pt x="1335" y="2836"/>
                      <a:pt x="1168" y="3236"/>
                    </a:cubicBezTo>
                    <a:cubicBezTo>
                      <a:pt x="801" y="4070"/>
                      <a:pt x="534" y="4971"/>
                      <a:pt x="334" y="5838"/>
                    </a:cubicBezTo>
                    <a:cubicBezTo>
                      <a:pt x="167" y="6572"/>
                      <a:pt x="100" y="7373"/>
                      <a:pt x="34" y="8173"/>
                    </a:cubicBezTo>
                    <a:cubicBezTo>
                      <a:pt x="0" y="8573"/>
                      <a:pt x="34" y="9040"/>
                      <a:pt x="34" y="9474"/>
                    </a:cubicBezTo>
                    <a:cubicBezTo>
                      <a:pt x="34" y="10008"/>
                      <a:pt x="34" y="10508"/>
                      <a:pt x="100" y="11042"/>
                    </a:cubicBezTo>
                    <a:cubicBezTo>
                      <a:pt x="167" y="12810"/>
                      <a:pt x="367" y="14544"/>
                      <a:pt x="701" y="16246"/>
                    </a:cubicBezTo>
                    <a:cubicBezTo>
                      <a:pt x="1034" y="17913"/>
                      <a:pt x="1602" y="19548"/>
                      <a:pt x="2369" y="21049"/>
                    </a:cubicBezTo>
                    <a:cubicBezTo>
                      <a:pt x="2424" y="21131"/>
                      <a:pt x="2479" y="21191"/>
                      <a:pt x="2571" y="21191"/>
                    </a:cubicBezTo>
                    <a:cubicBezTo>
                      <a:pt x="2590" y="21191"/>
                      <a:pt x="2612" y="21188"/>
                      <a:pt x="2636" y="21182"/>
                    </a:cubicBezTo>
                    <a:cubicBezTo>
                      <a:pt x="2702" y="21149"/>
                      <a:pt x="2802" y="21016"/>
                      <a:pt x="2769" y="20916"/>
                    </a:cubicBezTo>
                    <a:cubicBezTo>
                      <a:pt x="2169" y="19815"/>
                      <a:pt x="1702" y="18547"/>
                      <a:pt x="1401" y="17313"/>
                    </a:cubicBezTo>
                    <a:lnTo>
                      <a:pt x="1401" y="17246"/>
                    </a:lnTo>
                    <a:lnTo>
                      <a:pt x="1401" y="17213"/>
                    </a:lnTo>
                    <a:cubicBezTo>
                      <a:pt x="868" y="14878"/>
                      <a:pt x="701" y="12510"/>
                      <a:pt x="734" y="10074"/>
                    </a:cubicBezTo>
                    <a:lnTo>
                      <a:pt x="734" y="10074"/>
                    </a:lnTo>
                    <a:lnTo>
                      <a:pt x="734" y="10175"/>
                    </a:lnTo>
                    <a:cubicBezTo>
                      <a:pt x="801" y="9341"/>
                      <a:pt x="834" y="8507"/>
                      <a:pt x="968" y="7673"/>
                    </a:cubicBezTo>
                    <a:cubicBezTo>
                      <a:pt x="1064" y="6937"/>
                      <a:pt x="1221" y="6232"/>
                      <a:pt x="1440" y="5498"/>
                    </a:cubicBezTo>
                    <a:lnTo>
                      <a:pt x="1440" y="5498"/>
                    </a:lnTo>
                    <a:cubicBezTo>
                      <a:pt x="1467" y="5486"/>
                      <a:pt x="1468" y="5456"/>
                      <a:pt x="1468" y="5408"/>
                    </a:cubicBezTo>
                    <a:lnTo>
                      <a:pt x="1468" y="5408"/>
                    </a:lnTo>
                    <a:cubicBezTo>
                      <a:pt x="1468" y="5452"/>
                      <a:pt x="1468" y="5466"/>
                      <a:pt x="1445" y="5481"/>
                    </a:cubicBezTo>
                    <a:lnTo>
                      <a:pt x="1445" y="5481"/>
                    </a:lnTo>
                    <a:cubicBezTo>
                      <a:pt x="1453" y="5455"/>
                      <a:pt x="1460" y="5430"/>
                      <a:pt x="1468" y="5404"/>
                    </a:cubicBezTo>
                    <a:cubicBezTo>
                      <a:pt x="1702" y="4537"/>
                      <a:pt x="2069" y="3703"/>
                      <a:pt x="2536" y="2903"/>
                    </a:cubicBezTo>
                    <a:cubicBezTo>
                      <a:pt x="2802" y="2502"/>
                      <a:pt x="3103" y="2135"/>
                      <a:pt x="3470" y="1802"/>
                    </a:cubicBezTo>
                    <a:cubicBezTo>
                      <a:pt x="3670" y="1635"/>
                      <a:pt x="3870" y="1468"/>
                      <a:pt x="4103" y="1335"/>
                    </a:cubicBezTo>
                    <a:cubicBezTo>
                      <a:pt x="4270" y="1235"/>
                      <a:pt x="4437" y="1168"/>
                      <a:pt x="4637" y="1135"/>
                    </a:cubicBezTo>
                    <a:cubicBezTo>
                      <a:pt x="4770" y="1068"/>
                      <a:pt x="4871" y="1068"/>
                      <a:pt x="4971" y="1068"/>
                    </a:cubicBezTo>
                    <a:cubicBezTo>
                      <a:pt x="5004" y="1068"/>
                      <a:pt x="5071" y="1068"/>
                      <a:pt x="5137" y="1135"/>
                    </a:cubicBezTo>
                    <a:cubicBezTo>
                      <a:pt x="5171" y="1135"/>
                      <a:pt x="5171" y="1168"/>
                      <a:pt x="5204" y="1168"/>
                    </a:cubicBezTo>
                    <a:cubicBezTo>
                      <a:pt x="5271" y="1168"/>
                      <a:pt x="5271" y="1201"/>
                      <a:pt x="5271" y="1201"/>
                    </a:cubicBezTo>
                    <a:cubicBezTo>
                      <a:pt x="5304" y="1235"/>
                      <a:pt x="5304" y="1302"/>
                      <a:pt x="5338" y="1335"/>
                    </a:cubicBezTo>
                    <a:cubicBezTo>
                      <a:pt x="5371" y="1402"/>
                      <a:pt x="5438" y="1502"/>
                      <a:pt x="5438" y="1568"/>
                    </a:cubicBezTo>
                    <a:cubicBezTo>
                      <a:pt x="5471" y="1869"/>
                      <a:pt x="5504" y="2169"/>
                      <a:pt x="5504" y="2469"/>
                    </a:cubicBezTo>
                    <a:cubicBezTo>
                      <a:pt x="5504" y="2869"/>
                      <a:pt x="5438" y="3336"/>
                      <a:pt x="5371" y="3737"/>
                    </a:cubicBezTo>
                    <a:cubicBezTo>
                      <a:pt x="5338" y="3970"/>
                      <a:pt x="5304" y="4170"/>
                      <a:pt x="5304" y="4370"/>
                    </a:cubicBezTo>
                    <a:cubicBezTo>
                      <a:pt x="5271" y="4537"/>
                      <a:pt x="5271" y="4704"/>
                      <a:pt x="5204" y="4871"/>
                    </a:cubicBezTo>
                    <a:cubicBezTo>
                      <a:pt x="5171" y="5004"/>
                      <a:pt x="5204" y="5171"/>
                      <a:pt x="5304" y="5304"/>
                    </a:cubicBezTo>
                    <a:cubicBezTo>
                      <a:pt x="5371" y="5404"/>
                      <a:pt x="5504" y="5505"/>
                      <a:pt x="5671" y="5505"/>
                    </a:cubicBezTo>
                    <a:cubicBezTo>
                      <a:pt x="5704" y="5513"/>
                      <a:pt x="5740" y="5517"/>
                      <a:pt x="5776" y="5517"/>
                    </a:cubicBezTo>
                    <a:cubicBezTo>
                      <a:pt x="5886" y="5517"/>
                      <a:pt x="6005" y="5480"/>
                      <a:pt x="6105" y="5404"/>
                    </a:cubicBezTo>
                    <a:cubicBezTo>
                      <a:pt x="6205" y="5338"/>
                      <a:pt x="6305" y="5204"/>
                      <a:pt x="6305" y="5038"/>
                    </a:cubicBezTo>
                    <a:lnTo>
                      <a:pt x="6305" y="5004"/>
                    </a:lnTo>
                    <a:cubicBezTo>
                      <a:pt x="6372" y="4737"/>
                      <a:pt x="6472" y="4470"/>
                      <a:pt x="6505" y="4204"/>
                    </a:cubicBezTo>
                    <a:cubicBezTo>
                      <a:pt x="6605" y="3870"/>
                      <a:pt x="6638" y="3536"/>
                      <a:pt x="6705" y="3203"/>
                    </a:cubicBezTo>
                    <a:cubicBezTo>
                      <a:pt x="6772" y="2836"/>
                      <a:pt x="6805" y="2469"/>
                      <a:pt x="6805" y="2069"/>
                    </a:cubicBezTo>
                    <a:cubicBezTo>
                      <a:pt x="6805" y="1735"/>
                      <a:pt x="6705" y="1368"/>
                      <a:pt x="6605" y="1068"/>
                    </a:cubicBezTo>
                    <a:cubicBezTo>
                      <a:pt x="6538" y="901"/>
                      <a:pt x="6472" y="801"/>
                      <a:pt x="6338" y="634"/>
                    </a:cubicBezTo>
                    <a:cubicBezTo>
                      <a:pt x="6305" y="534"/>
                      <a:pt x="6205" y="501"/>
                      <a:pt x="6171" y="401"/>
                    </a:cubicBezTo>
                    <a:cubicBezTo>
                      <a:pt x="6038" y="401"/>
                      <a:pt x="6005" y="334"/>
                      <a:pt x="5938" y="301"/>
                    </a:cubicBezTo>
                    <a:cubicBezTo>
                      <a:pt x="5838" y="234"/>
                      <a:pt x="5771" y="167"/>
                      <a:pt x="5638" y="134"/>
                    </a:cubicBezTo>
                    <a:cubicBezTo>
                      <a:pt x="5538" y="67"/>
                      <a:pt x="5438" y="34"/>
                      <a:pt x="5338" y="34"/>
                    </a:cubicBezTo>
                    <a:cubicBezTo>
                      <a:pt x="5237" y="34"/>
                      <a:pt x="5204" y="1"/>
                      <a:pt x="513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" name="Google Shape;60;p2"/>
              <p:cNvSpPr/>
              <p:nvPr/>
            </p:nvSpPr>
            <p:spPr>
              <a:xfrm>
                <a:off x="69850" y="3719775"/>
                <a:ext cx="139275" cy="235350"/>
              </a:xfrm>
              <a:custGeom>
                <a:avLst/>
                <a:gdLst/>
                <a:ahLst/>
                <a:cxnLst/>
                <a:rect l="l" t="t" r="r" b="b"/>
                <a:pathLst>
                  <a:path w="5571" h="9414" extrusionOk="0">
                    <a:moveTo>
                      <a:pt x="4170" y="0"/>
                    </a:moveTo>
                    <a:cubicBezTo>
                      <a:pt x="3803" y="34"/>
                      <a:pt x="3469" y="201"/>
                      <a:pt x="3169" y="401"/>
                    </a:cubicBezTo>
                    <a:cubicBezTo>
                      <a:pt x="2836" y="601"/>
                      <a:pt x="2602" y="901"/>
                      <a:pt x="2335" y="1201"/>
                    </a:cubicBezTo>
                    <a:cubicBezTo>
                      <a:pt x="2068" y="1535"/>
                      <a:pt x="1835" y="1902"/>
                      <a:pt x="1635" y="2269"/>
                    </a:cubicBezTo>
                    <a:cubicBezTo>
                      <a:pt x="1168" y="3069"/>
                      <a:pt x="901" y="4003"/>
                      <a:pt x="634" y="4871"/>
                    </a:cubicBezTo>
                    <a:cubicBezTo>
                      <a:pt x="401" y="5638"/>
                      <a:pt x="234" y="6472"/>
                      <a:pt x="134" y="7372"/>
                    </a:cubicBezTo>
                    <a:cubicBezTo>
                      <a:pt x="100" y="7673"/>
                      <a:pt x="100" y="7906"/>
                      <a:pt x="34" y="8206"/>
                    </a:cubicBezTo>
                    <a:cubicBezTo>
                      <a:pt x="34" y="8440"/>
                      <a:pt x="0" y="8707"/>
                      <a:pt x="34" y="8940"/>
                    </a:cubicBezTo>
                    <a:cubicBezTo>
                      <a:pt x="100" y="9174"/>
                      <a:pt x="267" y="9374"/>
                      <a:pt x="467" y="9407"/>
                    </a:cubicBezTo>
                    <a:cubicBezTo>
                      <a:pt x="492" y="9411"/>
                      <a:pt x="518" y="9413"/>
                      <a:pt x="545" y="9413"/>
                    </a:cubicBezTo>
                    <a:cubicBezTo>
                      <a:pt x="731" y="9413"/>
                      <a:pt x="943" y="9311"/>
                      <a:pt x="1001" y="9107"/>
                    </a:cubicBezTo>
                    <a:cubicBezTo>
                      <a:pt x="1335" y="8340"/>
                      <a:pt x="1535" y="7506"/>
                      <a:pt x="1802" y="6672"/>
                    </a:cubicBezTo>
                    <a:lnTo>
                      <a:pt x="1802" y="6739"/>
                    </a:lnTo>
                    <a:cubicBezTo>
                      <a:pt x="1802" y="6839"/>
                      <a:pt x="1835" y="6905"/>
                      <a:pt x="1868" y="7005"/>
                    </a:cubicBezTo>
                    <a:cubicBezTo>
                      <a:pt x="1968" y="7105"/>
                      <a:pt x="2102" y="7172"/>
                      <a:pt x="2202" y="7206"/>
                    </a:cubicBezTo>
                    <a:cubicBezTo>
                      <a:pt x="2335" y="7206"/>
                      <a:pt x="2469" y="7206"/>
                      <a:pt x="2602" y="7105"/>
                    </a:cubicBezTo>
                    <a:cubicBezTo>
                      <a:pt x="2669" y="7039"/>
                      <a:pt x="2802" y="6905"/>
                      <a:pt x="2802" y="6772"/>
                    </a:cubicBezTo>
                    <a:cubicBezTo>
                      <a:pt x="2802" y="6105"/>
                      <a:pt x="2936" y="5404"/>
                      <a:pt x="3103" y="4770"/>
                    </a:cubicBezTo>
                    <a:cubicBezTo>
                      <a:pt x="3303" y="4103"/>
                      <a:pt x="3603" y="3503"/>
                      <a:pt x="3970" y="2869"/>
                    </a:cubicBezTo>
                    <a:cubicBezTo>
                      <a:pt x="4403" y="2235"/>
                      <a:pt x="4837" y="1602"/>
                      <a:pt x="5304" y="1034"/>
                    </a:cubicBezTo>
                    <a:cubicBezTo>
                      <a:pt x="5337" y="1001"/>
                      <a:pt x="5404" y="901"/>
                      <a:pt x="5404" y="868"/>
                    </a:cubicBezTo>
                    <a:cubicBezTo>
                      <a:pt x="5438" y="834"/>
                      <a:pt x="5471" y="768"/>
                      <a:pt x="5504" y="701"/>
                    </a:cubicBezTo>
                    <a:cubicBezTo>
                      <a:pt x="5571" y="601"/>
                      <a:pt x="5571" y="501"/>
                      <a:pt x="5504" y="367"/>
                    </a:cubicBezTo>
                    <a:cubicBezTo>
                      <a:pt x="5471" y="334"/>
                      <a:pt x="5471" y="234"/>
                      <a:pt x="5404" y="201"/>
                    </a:cubicBezTo>
                    <a:cubicBezTo>
                      <a:pt x="5404" y="167"/>
                      <a:pt x="5337" y="100"/>
                      <a:pt x="5304" y="100"/>
                    </a:cubicBezTo>
                    <a:cubicBezTo>
                      <a:pt x="5137" y="67"/>
                      <a:pt x="4937" y="34"/>
                      <a:pt x="477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1" name="Google Shape;61;p2"/>
              <p:cNvSpPr/>
              <p:nvPr/>
            </p:nvSpPr>
            <p:spPr>
              <a:xfrm>
                <a:off x="207450" y="3590700"/>
                <a:ext cx="149300" cy="168400"/>
              </a:xfrm>
              <a:custGeom>
                <a:avLst/>
                <a:gdLst/>
                <a:ahLst/>
                <a:cxnLst/>
                <a:rect l="l" t="t" r="r" b="b"/>
                <a:pathLst>
                  <a:path w="5972" h="6736" extrusionOk="0">
                    <a:moveTo>
                      <a:pt x="4408" y="0"/>
                    </a:moveTo>
                    <a:cubicBezTo>
                      <a:pt x="4209" y="0"/>
                      <a:pt x="4032" y="62"/>
                      <a:pt x="3836" y="160"/>
                    </a:cubicBezTo>
                    <a:cubicBezTo>
                      <a:pt x="3569" y="226"/>
                      <a:pt x="3303" y="393"/>
                      <a:pt x="3069" y="560"/>
                    </a:cubicBezTo>
                    <a:cubicBezTo>
                      <a:pt x="2802" y="727"/>
                      <a:pt x="2569" y="927"/>
                      <a:pt x="2335" y="1127"/>
                    </a:cubicBezTo>
                    <a:cubicBezTo>
                      <a:pt x="1902" y="1561"/>
                      <a:pt x="1568" y="2095"/>
                      <a:pt x="1234" y="2595"/>
                    </a:cubicBezTo>
                    <a:cubicBezTo>
                      <a:pt x="901" y="3162"/>
                      <a:pt x="634" y="3696"/>
                      <a:pt x="434" y="4263"/>
                    </a:cubicBezTo>
                    <a:cubicBezTo>
                      <a:pt x="234" y="4830"/>
                      <a:pt x="100" y="5397"/>
                      <a:pt x="0" y="6031"/>
                    </a:cubicBezTo>
                    <a:lnTo>
                      <a:pt x="0" y="6231"/>
                    </a:lnTo>
                    <a:cubicBezTo>
                      <a:pt x="0" y="6498"/>
                      <a:pt x="134" y="6698"/>
                      <a:pt x="401" y="6731"/>
                    </a:cubicBezTo>
                    <a:cubicBezTo>
                      <a:pt x="418" y="6734"/>
                      <a:pt x="435" y="6735"/>
                      <a:pt x="453" y="6735"/>
                    </a:cubicBezTo>
                    <a:cubicBezTo>
                      <a:pt x="640" y="6735"/>
                      <a:pt x="840" y="6580"/>
                      <a:pt x="901" y="6398"/>
                    </a:cubicBezTo>
                    <a:cubicBezTo>
                      <a:pt x="934" y="6031"/>
                      <a:pt x="1001" y="5630"/>
                      <a:pt x="1101" y="5263"/>
                    </a:cubicBezTo>
                    <a:cubicBezTo>
                      <a:pt x="1301" y="4596"/>
                      <a:pt x="1601" y="3963"/>
                      <a:pt x="1935" y="3395"/>
                    </a:cubicBezTo>
                    <a:cubicBezTo>
                      <a:pt x="2235" y="2928"/>
                      <a:pt x="2602" y="2461"/>
                      <a:pt x="2969" y="2061"/>
                    </a:cubicBezTo>
                    <a:cubicBezTo>
                      <a:pt x="3236" y="1794"/>
                      <a:pt x="3503" y="1594"/>
                      <a:pt x="3803" y="1427"/>
                    </a:cubicBezTo>
                    <a:cubicBezTo>
                      <a:pt x="3970" y="1361"/>
                      <a:pt x="4103" y="1294"/>
                      <a:pt x="4270" y="1261"/>
                    </a:cubicBezTo>
                    <a:cubicBezTo>
                      <a:pt x="4337" y="1261"/>
                      <a:pt x="4403" y="1261"/>
                      <a:pt x="4470" y="1227"/>
                    </a:cubicBezTo>
                    <a:lnTo>
                      <a:pt x="4570" y="1227"/>
                    </a:lnTo>
                    <a:lnTo>
                      <a:pt x="4604" y="1261"/>
                    </a:lnTo>
                    <a:cubicBezTo>
                      <a:pt x="4604" y="1327"/>
                      <a:pt x="4637" y="1327"/>
                      <a:pt x="4637" y="1361"/>
                    </a:cubicBezTo>
                    <a:cubicBezTo>
                      <a:pt x="4670" y="1427"/>
                      <a:pt x="4670" y="1461"/>
                      <a:pt x="4737" y="1561"/>
                    </a:cubicBezTo>
                    <a:cubicBezTo>
                      <a:pt x="4770" y="1828"/>
                      <a:pt x="4770" y="2028"/>
                      <a:pt x="4770" y="2261"/>
                    </a:cubicBezTo>
                    <a:cubicBezTo>
                      <a:pt x="4737" y="2862"/>
                      <a:pt x="4637" y="3395"/>
                      <a:pt x="4470" y="3929"/>
                    </a:cubicBezTo>
                    <a:cubicBezTo>
                      <a:pt x="4470" y="3996"/>
                      <a:pt x="4470" y="3996"/>
                      <a:pt x="4437" y="4029"/>
                    </a:cubicBezTo>
                    <a:cubicBezTo>
                      <a:pt x="4437" y="4096"/>
                      <a:pt x="4437" y="4229"/>
                      <a:pt x="4470" y="4296"/>
                    </a:cubicBezTo>
                    <a:cubicBezTo>
                      <a:pt x="4503" y="4430"/>
                      <a:pt x="4637" y="4563"/>
                      <a:pt x="4770" y="4630"/>
                    </a:cubicBezTo>
                    <a:cubicBezTo>
                      <a:pt x="4833" y="4665"/>
                      <a:pt x="4907" y="4682"/>
                      <a:pt x="4985" y="4682"/>
                    </a:cubicBezTo>
                    <a:cubicBezTo>
                      <a:pt x="5197" y="4682"/>
                      <a:pt x="5431" y="4558"/>
                      <a:pt x="5504" y="4363"/>
                    </a:cubicBezTo>
                    <a:cubicBezTo>
                      <a:pt x="5671" y="3896"/>
                      <a:pt x="5804" y="3429"/>
                      <a:pt x="5904" y="2962"/>
                    </a:cubicBezTo>
                    <a:cubicBezTo>
                      <a:pt x="5971" y="2528"/>
                      <a:pt x="5971" y="2028"/>
                      <a:pt x="5938" y="1527"/>
                    </a:cubicBezTo>
                    <a:cubicBezTo>
                      <a:pt x="5904" y="1094"/>
                      <a:pt x="5738" y="693"/>
                      <a:pt x="5404" y="393"/>
                    </a:cubicBezTo>
                    <a:lnTo>
                      <a:pt x="5271" y="260"/>
                    </a:lnTo>
                    <a:cubicBezTo>
                      <a:pt x="5104" y="93"/>
                      <a:pt x="4837" y="26"/>
                      <a:pt x="4637" y="26"/>
                    </a:cubicBezTo>
                    <a:cubicBezTo>
                      <a:pt x="4556" y="8"/>
                      <a:pt x="4481" y="0"/>
                      <a:pt x="440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2" name="Google Shape;62;p2"/>
              <p:cNvSpPr/>
              <p:nvPr/>
            </p:nvSpPr>
            <p:spPr>
              <a:xfrm>
                <a:off x="109875" y="3523925"/>
                <a:ext cx="350275" cy="719375"/>
              </a:xfrm>
              <a:custGeom>
                <a:avLst/>
                <a:gdLst/>
                <a:ahLst/>
                <a:cxnLst/>
                <a:rect l="l" t="t" r="r" b="b"/>
                <a:pathLst>
                  <a:path w="14011" h="28775" extrusionOk="0">
                    <a:moveTo>
                      <a:pt x="13873" y="0"/>
                    </a:moveTo>
                    <a:cubicBezTo>
                      <a:pt x="13842" y="0"/>
                      <a:pt x="13810" y="39"/>
                      <a:pt x="13810" y="62"/>
                    </a:cubicBezTo>
                    <a:lnTo>
                      <a:pt x="13177" y="1697"/>
                    </a:lnTo>
                    <a:cubicBezTo>
                      <a:pt x="12976" y="2230"/>
                      <a:pt x="12743" y="2764"/>
                      <a:pt x="12509" y="3298"/>
                    </a:cubicBezTo>
                    <a:cubicBezTo>
                      <a:pt x="12042" y="4399"/>
                      <a:pt x="11575" y="5499"/>
                      <a:pt x="11142" y="6600"/>
                    </a:cubicBezTo>
                    <a:cubicBezTo>
                      <a:pt x="10174" y="8835"/>
                      <a:pt x="9174" y="10970"/>
                      <a:pt x="8073" y="13105"/>
                    </a:cubicBezTo>
                    <a:cubicBezTo>
                      <a:pt x="7039" y="15273"/>
                      <a:pt x="5905" y="17408"/>
                      <a:pt x="4837" y="19543"/>
                    </a:cubicBezTo>
                    <a:cubicBezTo>
                      <a:pt x="3703" y="21611"/>
                      <a:pt x="2569" y="23746"/>
                      <a:pt x="1401" y="25781"/>
                    </a:cubicBezTo>
                    <a:cubicBezTo>
                      <a:pt x="968" y="26614"/>
                      <a:pt x="501" y="27415"/>
                      <a:pt x="34" y="28249"/>
                    </a:cubicBezTo>
                    <a:cubicBezTo>
                      <a:pt x="0" y="28316"/>
                      <a:pt x="0" y="28449"/>
                      <a:pt x="34" y="28549"/>
                    </a:cubicBezTo>
                    <a:cubicBezTo>
                      <a:pt x="67" y="28616"/>
                      <a:pt x="167" y="28716"/>
                      <a:pt x="234" y="28749"/>
                    </a:cubicBezTo>
                    <a:cubicBezTo>
                      <a:pt x="284" y="28766"/>
                      <a:pt x="342" y="28774"/>
                      <a:pt x="397" y="28774"/>
                    </a:cubicBezTo>
                    <a:cubicBezTo>
                      <a:pt x="451" y="28774"/>
                      <a:pt x="501" y="28766"/>
                      <a:pt x="534" y="28749"/>
                    </a:cubicBezTo>
                    <a:cubicBezTo>
                      <a:pt x="568" y="28749"/>
                      <a:pt x="568" y="28716"/>
                      <a:pt x="634" y="28716"/>
                    </a:cubicBezTo>
                    <a:cubicBezTo>
                      <a:pt x="668" y="28649"/>
                      <a:pt x="701" y="28616"/>
                      <a:pt x="734" y="28549"/>
                    </a:cubicBezTo>
                    <a:cubicBezTo>
                      <a:pt x="1335" y="27548"/>
                      <a:pt x="1902" y="26481"/>
                      <a:pt x="2469" y="25447"/>
                    </a:cubicBezTo>
                    <a:cubicBezTo>
                      <a:pt x="3036" y="24413"/>
                      <a:pt x="3570" y="23379"/>
                      <a:pt x="4137" y="22311"/>
                    </a:cubicBezTo>
                    <a:cubicBezTo>
                      <a:pt x="5238" y="20210"/>
                      <a:pt x="6305" y="18075"/>
                      <a:pt x="7339" y="15907"/>
                    </a:cubicBezTo>
                    <a:cubicBezTo>
                      <a:pt x="8373" y="13739"/>
                      <a:pt x="9374" y="11570"/>
                      <a:pt x="10308" y="9369"/>
                    </a:cubicBezTo>
                    <a:cubicBezTo>
                      <a:pt x="11242" y="7201"/>
                      <a:pt x="12142" y="4999"/>
                      <a:pt x="13010" y="2764"/>
                    </a:cubicBezTo>
                    <a:lnTo>
                      <a:pt x="14010" y="129"/>
                    </a:lnTo>
                    <a:cubicBezTo>
                      <a:pt x="13977" y="95"/>
                      <a:pt x="13977" y="62"/>
                      <a:pt x="13910" y="29"/>
                    </a:cubicBezTo>
                    <a:cubicBezTo>
                      <a:pt x="13900" y="8"/>
                      <a:pt x="13886" y="0"/>
                      <a:pt x="1387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" name="Google Shape;63;p2"/>
              <p:cNvSpPr/>
              <p:nvPr/>
            </p:nvSpPr>
            <p:spPr>
              <a:xfrm>
                <a:off x="286675" y="3609700"/>
                <a:ext cx="35050" cy="251350"/>
              </a:xfrm>
              <a:custGeom>
                <a:avLst/>
                <a:gdLst/>
                <a:ahLst/>
                <a:cxnLst/>
                <a:rect l="l" t="t" r="r" b="b"/>
                <a:pathLst>
                  <a:path w="1402" h="10054" extrusionOk="0">
                    <a:moveTo>
                      <a:pt x="1101" y="0"/>
                    </a:moveTo>
                    <a:cubicBezTo>
                      <a:pt x="1068" y="0"/>
                      <a:pt x="1001" y="0"/>
                      <a:pt x="968" y="100"/>
                    </a:cubicBezTo>
                    <a:cubicBezTo>
                      <a:pt x="834" y="467"/>
                      <a:pt x="734" y="834"/>
                      <a:pt x="601" y="1268"/>
                    </a:cubicBezTo>
                    <a:cubicBezTo>
                      <a:pt x="467" y="1668"/>
                      <a:pt x="400" y="2102"/>
                      <a:pt x="300" y="2502"/>
                    </a:cubicBezTo>
                    <a:cubicBezTo>
                      <a:pt x="134" y="3336"/>
                      <a:pt x="67" y="4170"/>
                      <a:pt x="0" y="5004"/>
                    </a:cubicBezTo>
                    <a:cubicBezTo>
                      <a:pt x="0" y="5437"/>
                      <a:pt x="0" y="5838"/>
                      <a:pt x="67" y="6271"/>
                    </a:cubicBezTo>
                    <a:cubicBezTo>
                      <a:pt x="100" y="6672"/>
                      <a:pt x="134" y="7139"/>
                      <a:pt x="234" y="7572"/>
                    </a:cubicBezTo>
                    <a:cubicBezTo>
                      <a:pt x="300" y="7973"/>
                      <a:pt x="400" y="8406"/>
                      <a:pt x="501" y="8807"/>
                    </a:cubicBezTo>
                    <a:cubicBezTo>
                      <a:pt x="601" y="9007"/>
                      <a:pt x="634" y="9240"/>
                      <a:pt x="734" y="9440"/>
                    </a:cubicBezTo>
                    <a:lnTo>
                      <a:pt x="834" y="9674"/>
                    </a:lnTo>
                    <a:cubicBezTo>
                      <a:pt x="901" y="9774"/>
                      <a:pt x="968" y="9907"/>
                      <a:pt x="1068" y="9974"/>
                    </a:cubicBezTo>
                    <a:cubicBezTo>
                      <a:pt x="1104" y="10029"/>
                      <a:pt x="1151" y="10054"/>
                      <a:pt x="1197" y="10054"/>
                    </a:cubicBezTo>
                    <a:cubicBezTo>
                      <a:pt x="1234" y="10054"/>
                      <a:pt x="1271" y="10037"/>
                      <a:pt x="1301" y="10007"/>
                    </a:cubicBezTo>
                    <a:cubicBezTo>
                      <a:pt x="1334" y="10007"/>
                      <a:pt x="1334" y="9974"/>
                      <a:pt x="1401" y="9941"/>
                    </a:cubicBezTo>
                    <a:lnTo>
                      <a:pt x="1401" y="9907"/>
                    </a:lnTo>
                    <a:lnTo>
                      <a:pt x="1401" y="9774"/>
                    </a:lnTo>
                    <a:cubicBezTo>
                      <a:pt x="1401" y="9741"/>
                      <a:pt x="1401" y="9640"/>
                      <a:pt x="1334" y="9607"/>
                    </a:cubicBezTo>
                    <a:cubicBezTo>
                      <a:pt x="1334" y="9507"/>
                      <a:pt x="1301" y="9440"/>
                      <a:pt x="1268" y="9407"/>
                    </a:cubicBezTo>
                    <a:lnTo>
                      <a:pt x="1134" y="9007"/>
                    </a:lnTo>
                    <a:cubicBezTo>
                      <a:pt x="1001" y="8740"/>
                      <a:pt x="934" y="8473"/>
                      <a:pt x="834" y="8173"/>
                    </a:cubicBezTo>
                    <a:cubicBezTo>
                      <a:pt x="667" y="7639"/>
                      <a:pt x="567" y="7072"/>
                      <a:pt x="467" y="6472"/>
                    </a:cubicBezTo>
                    <a:cubicBezTo>
                      <a:pt x="434" y="6238"/>
                      <a:pt x="400" y="5971"/>
                      <a:pt x="400" y="5671"/>
                    </a:cubicBezTo>
                    <a:cubicBezTo>
                      <a:pt x="334" y="5404"/>
                      <a:pt x="334" y="5137"/>
                      <a:pt x="334" y="4837"/>
                    </a:cubicBezTo>
                    <a:cubicBezTo>
                      <a:pt x="334" y="4270"/>
                      <a:pt x="400" y="3736"/>
                      <a:pt x="434" y="3136"/>
                    </a:cubicBezTo>
                    <a:lnTo>
                      <a:pt x="434" y="3169"/>
                    </a:lnTo>
                    <a:cubicBezTo>
                      <a:pt x="567" y="2135"/>
                      <a:pt x="801" y="1134"/>
                      <a:pt x="1134" y="167"/>
                    </a:cubicBezTo>
                    <a:cubicBezTo>
                      <a:pt x="1168" y="100"/>
                      <a:pt x="1134" y="67"/>
                      <a:pt x="110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" name="Google Shape;64;p2"/>
              <p:cNvSpPr/>
              <p:nvPr/>
            </p:nvSpPr>
            <p:spPr>
              <a:xfrm>
                <a:off x="151575" y="3723100"/>
                <a:ext cx="70075" cy="333925"/>
              </a:xfrm>
              <a:custGeom>
                <a:avLst/>
                <a:gdLst/>
                <a:ahLst/>
                <a:cxnLst/>
                <a:rect l="l" t="t" r="r" b="b"/>
                <a:pathLst>
                  <a:path w="2803" h="13357" extrusionOk="0">
                    <a:moveTo>
                      <a:pt x="1001" y="1"/>
                    </a:moveTo>
                    <a:lnTo>
                      <a:pt x="901" y="34"/>
                    </a:lnTo>
                    <a:cubicBezTo>
                      <a:pt x="834" y="34"/>
                      <a:pt x="734" y="68"/>
                      <a:pt x="734" y="101"/>
                    </a:cubicBezTo>
                    <a:cubicBezTo>
                      <a:pt x="167" y="2069"/>
                      <a:pt x="0" y="4104"/>
                      <a:pt x="134" y="6105"/>
                    </a:cubicBezTo>
                    <a:cubicBezTo>
                      <a:pt x="167" y="7139"/>
                      <a:pt x="334" y="8207"/>
                      <a:pt x="567" y="9241"/>
                    </a:cubicBezTo>
                    <a:cubicBezTo>
                      <a:pt x="834" y="10241"/>
                      <a:pt x="1168" y="11209"/>
                      <a:pt x="1568" y="12143"/>
                    </a:cubicBezTo>
                    <a:cubicBezTo>
                      <a:pt x="1668" y="12376"/>
                      <a:pt x="1802" y="12543"/>
                      <a:pt x="1902" y="12743"/>
                    </a:cubicBezTo>
                    <a:cubicBezTo>
                      <a:pt x="2002" y="12877"/>
                      <a:pt x="2035" y="12943"/>
                      <a:pt x="2135" y="13010"/>
                    </a:cubicBezTo>
                    <a:lnTo>
                      <a:pt x="2235" y="13144"/>
                    </a:lnTo>
                    <a:lnTo>
                      <a:pt x="2369" y="13277"/>
                    </a:lnTo>
                    <a:cubicBezTo>
                      <a:pt x="2424" y="13332"/>
                      <a:pt x="2479" y="13357"/>
                      <a:pt x="2534" y="13357"/>
                    </a:cubicBezTo>
                    <a:cubicBezTo>
                      <a:pt x="2579" y="13357"/>
                      <a:pt x="2624" y="13340"/>
                      <a:pt x="2669" y="13310"/>
                    </a:cubicBezTo>
                    <a:cubicBezTo>
                      <a:pt x="2802" y="13244"/>
                      <a:pt x="2802" y="13110"/>
                      <a:pt x="2736" y="12977"/>
                    </a:cubicBezTo>
                    <a:lnTo>
                      <a:pt x="2736" y="12943"/>
                    </a:lnTo>
                    <a:cubicBezTo>
                      <a:pt x="2702" y="12777"/>
                      <a:pt x="2636" y="12643"/>
                      <a:pt x="2535" y="12476"/>
                    </a:cubicBezTo>
                    <a:cubicBezTo>
                      <a:pt x="2469" y="12310"/>
                      <a:pt x="2369" y="12143"/>
                      <a:pt x="2235" y="11943"/>
                    </a:cubicBezTo>
                    <a:cubicBezTo>
                      <a:pt x="2068" y="11609"/>
                      <a:pt x="1902" y="11242"/>
                      <a:pt x="1735" y="10909"/>
                    </a:cubicBezTo>
                    <a:cubicBezTo>
                      <a:pt x="1201" y="9641"/>
                      <a:pt x="868" y="8340"/>
                      <a:pt x="667" y="7006"/>
                    </a:cubicBezTo>
                    <a:lnTo>
                      <a:pt x="667" y="7073"/>
                    </a:lnTo>
                    <a:cubicBezTo>
                      <a:pt x="534" y="6272"/>
                      <a:pt x="501" y="5505"/>
                      <a:pt x="434" y="4738"/>
                    </a:cubicBezTo>
                    <a:cubicBezTo>
                      <a:pt x="434" y="3937"/>
                      <a:pt x="501" y="3136"/>
                      <a:pt x="567" y="2403"/>
                    </a:cubicBezTo>
                    <a:lnTo>
                      <a:pt x="567" y="2436"/>
                    </a:lnTo>
                    <a:cubicBezTo>
                      <a:pt x="667" y="1635"/>
                      <a:pt x="834" y="901"/>
                      <a:pt x="1034" y="134"/>
                    </a:cubicBezTo>
                    <a:cubicBezTo>
                      <a:pt x="1034" y="101"/>
                      <a:pt x="1034" y="1"/>
                      <a:pt x="100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5" name="Google Shape;65;p2"/>
              <p:cNvSpPr/>
              <p:nvPr/>
            </p:nvSpPr>
            <p:spPr>
              <a:xfrm>
                <a:off x="401750" y="3545475"/>
                <a:ext cx="14200" cy="87975"/>
              </a:xfrm>
              <a:custGeom>
                <a:avLst/>
                <a:gdLst/>
                <a:ahLst/>
                <a:cxnLst/>
                <a:rect l="l" t="t" r="r" b="b"/>
                <a:pathLst>
                  <a:path w="568" h="3519" extrusionOk="0">
                    <a:moveTo>
                      <a:pt x="301" y="1"/>
                    </a:moveTo>
                    <a:cubicBezTo>
                      <a:pt x="234" y="1"/>
                      <a:pt x="167" y="1"/>
                      <a:pt x="167" y="67"/>
                    </a:cubicBezTo>
                    <a:cubicBezTo>
                      <a:pt x="34" y="634"/>
                      <a:pt x="0" y="1202"/>
                      <a:pt x="0" y="1735"/>
                    </a:cubicBezTo>
                    <a:cubicBezTo>
                      <a:pt x="0" y="2035"/>
                      <a:pt x="34" y="2302"/>
                      <a:pt x="67" y="2569"/>
                    </a:cubicBezTo>
                    <a:cubicBezTo>
                      <a:pt x="134" y="2869"/>
                      <a:pt x="167" y="3170"/>
                      <a:pt x="301" y="3403"/>
                    </a:cubicBezTo>
                    <a:cubicBezTo>
                      <a:pt x="301" y="3470"/>
                      <a:pt x="334" y="3503"/>
                      <a:pt x="367" y="3503"/>
                    </a:cubicBezTo>
                    <a:cubicBezTo>
                      <a:pt x="390" y="3503"/>
                      <a:pt x="427" y="3518"/>
                      <a:pt x="459" y="3518"/>
                    </a:cubicBezTo>
                    <a:cubicBezTo>
                      <a:pt x="475" y="3518"/>
                      <a:pt x="490" y="3514"/>
                      <a:pt x="501" y="3503"/>
                    </a:cubicBezTo>
                    <a:cubicBezTo>
                      <a:pt x="534" y="3503"/>
                      <a:pt x="568" y="3437"/>
                      <a:pt x="568" y="3403"/>
                    </a:cubicBezTo>
                    <a:lnTo>
                      <a:pt x="568" y="3270"/>
                    </a:lnTo>
                    <a:cubicBezTo>
                      <a:pt x="534" y="3136"/>
                      <a:pt x="501" y="2903"/>
                      <a:pt x="467" y="2736"/>
                    </a:cubicBezTo>
                    <a:lnTo>
                      <a:pt x="334" y="2102"/>
                    </a:lnTo>
                    <a:cubicBezTo>
                      <a:pt x="234" y="1602"/>
                      <a:pt x="234" y="1068"/>
                      <a:pt x="301" y="534"/>
                    </a:cubicBezTo>
                    <a:lnTo>
                      <a:pt x="301" y="534"/>
                    </a:lnTo>
                    <a:lnTo>
                      <a:pt x="301" y="568"/>
                    </a:lnTo>
                    <a:cubicBezTo>
                      <a:pt x="334" y="401"/>
                      <a:pt x="334" y="234"/>
                      <a:pt x="367" y="67"/>
                    </a:cubicBezTo>
                    <a:cubicBezTo>
                      <a:pt x="334" y="67"/>
                      <a:pt x="334" y="34"/>
                      <a:pt x="301" y="1"/>
                    </a:cubicBezTo>
                    <a:close/>
                  </a:path>
                </a:pathLst>
              </a:custGeom>
              <a:solidFill>
                <a:srgbClr val="A5BF7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" name="Google Shape;66;p2"/>
              <p:cNvSpPr/>
              <p:nvPr/>
            </p:nvSpPr>
            <p:spPr>
              <a:xfrm>
                <a:off x="365900" y="3619275"/>
                <a:ext cx="178475" cy="116375"/>
              </a:xfrm>
              <a:custGeom>
                <a:avLst/>
                <a:gdLst/>
                <a:ahLst/>
                <a:cxnLst/>
                <a:rect l="l" t="t" r="r" b="b"/>
                <a:pathLst>
                  <a:path w="7139" h="4655" extrusionOk="0">
                    <a:moveTo>
                      <a:pt x="7038" y="1"/>
                    </a:moveTo>
                    <a:cubicBezTo>
                      <a:pt x="7013" y="1"/>
                      <a:pt x="6988" y="18"/>
                      <a:pt x="6972" y="51"/>
                    </a:cubicBezTo>
                    <a:cubicBezTo>
                      <a:pt x="6772" y="318"/>
                      <a:pt x="6505" y="618"/>
                      <a:pt x="6238" y="885"/>
                    </a:cubicBezTo>
                    <a:cubicBezTo>
                      <a:pt x="5904" y="1218"/>
                      <a:pt x="5504" y="1519"/>
                      <a:pt x="5137" y="1785"/>
                    </a:cubicBezTo>
                    <a:cubicBezTo>
                      <a:pt x="4937" y="1952"/>
                      <a:pt x="4737" y="2086"/>
                      <a:pt x="4503" y="2252"/>
                    </a:cubicBezTo>
                    <a:cubicBezTo>
                      <a:pt x="4303" y="2386"/>
                      <a:pt x="4103" y="2553"/>
                      <a:pt x="3836" y="2619"/>
                    </a:cubicBezTo>
                    <a:cubicBezTo>
                      <a:pt x="3236" y="2953"/>
                      <a:pt x="2635" y="3287"/>
                      <a:pt x="1968" y="3553"/>
                    </a:cubicBezTo>
                    <a:cubicBezTo>
                      <a:pt x="1668" y="3687"/>
                      <a:pt x="1334" y="3787"/>
                      <a:pt x="1068" y="3920"/>
                    </a:cubicBezTo>
                    <a:cubicBezTo>
                      <a:pt x="901" y="3954"/>
                      <a:pt x="767" y="4054"/>
                      <a:pt x="601" y="4087"/>
                    </a:cubicBezTo>
                    <a:cubicBezTo>
                      <a:pt x="567" y="4120"/>
                      <a:pt x="467" y="4120"/>
                      <a:pt x="400" y="4154"/>
                    </a:cubicBezTo>
                    <a:cubicBezTo>
                      <a:pt x="300" y="4221"/>
                      <a:pt x="234" y="4254"/>
                      <a:pt x="167" y="4254"/>
                    </a:cubicBezTo>
                    <a:cubicBezTo>
                      <a:pt x="100" y="4287"/>
                      <a:pt x="0" y="4387"/>
                      <a:pt x="67" y="4454"/>
                    </a:cubicBezTo>
                    <a:cubicBezTo>
                      <a:pt x="67" y="4487"/>
                      <a:pt x="100" y="4587"/>
                      <a:pt x="134" y="4621"/>
                    </a:cubicBezTo>
                    <a:cubicBezTo>
                      <a:pt x="167" y="4654"/>
                      <a:pt x="267" y="4654"/>
                      <a:pt x="300" y="4654"/>
                    </a:cubicBezTo>
                    <a:cubicBezTo>
                      <a:pt x="400" y="4654"/>
                      <a:pt x="434" y="4621"/>
                      <a:pt x="500" y="4621"/>
                    </a:cubicBezTo>
                    <a:cubicBezTo>
                      <a:pt x="601" y="4621"/>
                      <a:pt x="667" y="4587"/>
                      <a:pt x="767" y="4554"/>
                    </a:cubicBezTo>
                    <a:cubicBezTo>
                      <a:pt x="934" y="4487"/>
                      <a:pt x="1068" y="4454"/>
                      <a:pt x="1234" y="4387"/>
                    </a:cubicBezTo>
                    <a:cubicBezTo>
                      <a:pt x="1568" y="4254"/>
                      <a:pt x="1835" y="4120"/>
                      <a:pt x="2135" y="3954"/>
                    </a:cubicBezTo>
                    <a:cubicBezTo>
                      <a:pt x="2469" y="3787"/>
                      <a:pt x="2769" y="3620"/>
                      <a:pt x="3102" y="3453"/>
                    </a:cubicBezTo>
                    <a:cubicBezTo>
                      <a:pt x="3436" y="3253"/>
                      <a:pt x="3769" y="3086"/>
                      <a:pt x="4070" y="2820"/>
                    </a:cubicBezTo>
                    <a:lnTo>
                      <a:pt x="4937" y="2219"/>
                    </a:lnTo>
                    <a:cubicBezTo>
                      <a:pt x="5070" y="2086"/>
                      <a:pt x="5237" y="1986"/>
                      <a:pt x="5337" y="1886"/>
                    </a:cubicBezTo>
                    <a:cubicBezTo>
                      <a:pt x="5504" y="1752"/>
                      <a:pt x="5637" y="1619"/>
                      <a:pt x="5804" y="1485"/>
                    </a:cubicBezTo>
                    <a:cubicBezTo>
                      <a:pt x="6300" y="1088"/>
                      <a:pt x="6763" y="593"/>
                      <a:pt x="7129" y="97"/>
                    </a:cubicBezTo>
                    <a:lnTo>
                      <a:pt x="7129" y="97"/>
                    </a:lnTo>
                    <a:cubicBezTo>
                      <a:pt x="7134" y="114"/>
                      <a:pt x="7136" y="128"/>
                      <a:pt x="7137" y="128"/>
                    </a:cubicBezTo>
                    <a:cubicBezTo>
                      <a:pt x="7139" y="128"/>
                      <a:pt x="7139" y="116"/>
                      <a:pt x="7139" y="84"/>
                    </a:cubicBezTo>
                    <a:lnTo>
                      <a:pt x="7139" y="84"/>
                    </a:lnTo>
                    <a:cubicBezTo>
                      <a:pt x="7135" y="89"/>
                      <a:pt x="7132" y="93"/>
                      <a:pt x="7129" y="97"/>
                    </a:cubicBezTo>
                    <a:lnTo>
                      <a:pt x="7129" y="97"/>
                    </a:lnTo>
                    <a:cubicBezTo>
                      <a:pt x="7124" y="81"/>
                      <a:pt x="7116" y="62"/>
                      <a:pt x="7105" y="51"/>
                    </a:cubicBezTo>
                    <a:cubicBezTo>
                      <a:pt x="7088" y="18"/>
                      <a:pt x="7063" y="1"/>
                      <a:pt x="703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" name="Google Shape;67;p2"/>
              <p:cNvSpPr/>
              <p:nvPr/>
            </p:nvSpPr>
            <p:spPr>
              <a:xfrm>
                <a:off x="247475" y="3867375"/>
                <a:ext cx="242700" cy="123450"/>
              </a:xfrm>
              <a:custGeom>
                <a:avLst/>
                <a:gdLst/>
                <a:ahLst/>
                <a:cxnLst/>
                <a:rect l="l" t="t" r="r" b="b"/>
                <a:pathLst>
                  <a:path w="9708" h="4938" extrusionOk="0">
                    <a:moveTo>
                      <a:pt x="9674" y="1"/>
                    </a:moveTo>
                    <a:cubicBezTo>
                      <a:pt x="9674" y="34"/>
                      <a:pt x="9641" y="34"/>
                      <a:pt x="9574" y="34"/>
                    </a:cubicBezTo>
                    <a:cubicBezTo>
                      <a:pt x="9040" y="468"/>
                      <a:pt x="8506" y="868"/>
                      <a:pt x="7973" y="1268"/>
                    </a:cubicBezTo>
                    <a:cubicBezTo>
                      <a:pt x="7673" y="1468"/>
                      <a:pt x="7372" y="1635"/>
                      <a:pt x="7072" y="1802"/>
                    </a:cubicBezTo>
                    <a:cubicBezTo>
                      <a:pt x="6805" y="2002"/>
                      <a:pt x="6472" y="2169"/>
                      <a:pt x="6138" y="2336"/>
                    </a:cubicBezTo>
                    <a:cubicBezTo>
                      <a:pt x="5738" y="2536"/>
                      <a:pt x="5371" y="2703"/>
                      <a:pt x="4971" y="2936"/>
                    </a:cubicBezTo>
                    <a:cubicBezTo>
                      <a:pt x="4570" y="3069"/>
                      <a:pt x="4170" y="3270"/>
                      <a:pt x="3736" y="3436"/>
                    </a:cubicBezTo>
                    <a:cubicBezTo>
                      <a:pt x="2982" y="3764"/>
                      <a:pt x="2163" y="3996"/>
                      <a:pt x="1344" y="4193"/>
                    </a:cubicBezTo>
                    <a:lnTo>
                      <a:pt x="1344" y="4193"/>
                    </a:lnTo>
                    <a:cubicBezTo>
                      <a:pt x="1350" y="4188"/>
                      <a:pt x="1357" y="4181"/>
                      <a:pt x="1368" y="4170"/>
                    </a:cubicBezTo>
                    <a:lnTo>
                      <a:pt x="1368" y="4170"/>
                    </a:lnTo>
                    <a:cubicBezTo>
                      <a:pt x="1168" y="4204"/>
                      <a:pt x="1001" y="4237"/>
                      <a:pt x="801" y="4304"/>
                    </a:cubicBezTo>
                    <a:cubicBezTo>
                      <a:pt x="701" y="4337"/>
                      <a:pt x="567" y="4337"/>
                      <a:pt x="501" y="4370"/>
                    </a:cubicBezTo>
                    <a:cubicBezTo>
                      <a:pt x="467" y="4370"/>
                      <a:pt x="367" y="4404"/>
                      <a:pt x="334" y="4404"/>
                    </a:cubicBezTo>
                    <a:cubicBezTo>
                      <a:pt x="301" y="4404"/>
                      <a:pt x="234" y="4470"/>
                      <a:pt x="201" y="4470"/>
                    </a:cubicBezTo>
                    <a:lnTo>
                      <a:pt x="167" y="4470"/>
                    </a:lnTo>
                    <a:cubicBezTo>
                      <a:pt x="67" y="4504"/>
                      <a:pt x="0" y="4604"/>
                      <a:pt x="0" y="4704"/>
                    </a:cubicBezTo>
                    <a:cubicBezTo>
                      <a:pt x="0" y="4804"/>
                      <a:pt x="67" y="4937"/>
                      <a:pt x="201" y="4937"/>
                    </a:cubicBezTo>
                    <a:lnTo>
                      <a:pt x="501" y="4937"/>
                    </a:lnTo>
                    <a:cubicBezTo>
                      <a:pt x="634" y="4937"/>
                      <a:pt x="734" y="4937"/>
                      <a:pt x="834" y="4871"/>
                    </a:cubicBezTo>
                    <a:cubicBezTo>
                      <a:pt x="1034" y="4837"/>
                      <a:pt x="1301" y="4804"/>
                      <a:pt x="1501" y="4737"/>
                    </a:cubicBezTo>
                    <a:cubicBezTo>
                      <a:pt x="1902" y="4637"/>
                      <a:pt x="2335" y="4504"/>
                      <a:pt x="2736" y="4337"/>
                    </a:cubicBezTo>
                    <a:cubicBezTo>
                      <a:pt x="3636" y="4003"/>
                      <a:pt x="4470" y="3637"/>
                      <a:pt x="5237" y="3170"/>
                    </a:cubicBezTo>
                    <a:cubicBezTo>
                      <a:pt x="5471" y="3036"/>
                      <a:pt x="5638" y="2969"/>
                      <a:pt x="5838" y="2836"/>
                    </a:cubicBezTo>
                    <a:cubicBezTo>
                      <a:pt x="6038" y="2703"/>
                      <a:pt x="6205" y="2569"/>
                      <a:pt x="6405" y="2502"/>
                    </a:cubicBezTo>
                    <a:lnTo>
                      <a:pt x="7539" y="1735"/>
                    </a:lnTo>
                    <a:cubicBezTo>
                      <a:pt x="7906" y="1502"/>
                      <a:pt x="8240" y="1235"/>
                      <a:pt x="8640" y="968"/>
                    </a:cubicBezTo>
                    <a:cubicBezTo>
                      <a:pt x="8973" y="701"/>
                      <a:pt x="9340" y="401"/>
                      <a:pt x="9674" y="134"/>
                    </a:cubicBezTo>
                    <a:cubicBezTo>
                      <a:pt x="9707" y="67"/>
                      <a:pt x="9707" y="34"/>
                      <a:pt x="967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" name="Google Shape;68;p2"/>
              <p:cNvSpPr/>
              <p:nvPr/>
            </p:nvSpPr>
            <p:spPr>
              <a:xfrm>
                <a:off x="152400" y="4103600"/>
                <a:ext cx="152650" cy="55825"/>
              </a:xfrm>
              <a:custGeom>
                <a:avLst/>
                <a:gdLst/>
                <a:ahLst/>
                <a:cxnLst/>
                <a:rect l="l" t="t" r="r" b="b"/>
                <a:pathLst>
                  <a:path w="6106" h="2233" extrusionOk="0">
                    <a:moveTo>
                      <a:pt x="5955" y="0"/>
                    </a:moveTo>
                    <a:cubicBezTo>
                      <a:pt x="5930" y="0"/>
                      <a:pt x="5905" y="8"/>
                      <a:pt x="5872" y="25"/>
                    </a:cubicBezTo>
                    <a:cubicBezTo>
                      <a:pt x="5771" y="92"/>
                      <a:pt x="5605" y="192"/>
                      <a:pt x="5438" y="259"/>
                    </a:cubicBezTo>
                    <a:lnTo>
                      <a:pt x="5471" y="259"/>
                    </a:lnTo>
                    <a:cubicBezTo>
                      <a:pt x="5004" y="525"/>
                      <a:pt x="4537" y="726"/>
                      <a:pt x="4104" y="926"/>
                    </a:cubicBezTo>
                    <a:cubicBezTo>
                      <a:pt x="3603" y="1159"/>
                      <a:pt x="3103" y="1259"/>
                      <a:pt x="2603" y="1393"/>
                    </a:cubicBezTo>
                    <a:cubicBezTo>
                      <a:pt x="2202" y="1493"/>
                      <a:pt x="1869" y="1526"/>
                      <a:pt x="1502" y="1559"/>
                    </a:cubicBezTo>
                    <a:cubicBezTo>
                      <a:pt x="1101" y="1593"/>
                      <a:pt x="701" y="1660"/>
                      <a:pt x="301" y="1660"/>
                    </a:cubicBezTo>
                    <a:cubicBezTo>
                      <a:pt x="134" y="1660"/>
                      <a:pt x="1" y="1826"/>
                      <a:pt x="34" y="1993"/>
                    </a:cubicBezTo>
                    <a:cubicBezTo>
                      <a:pt x="34" y="2138"/>
                      <a:pt x="160" y="2233"/>
                      <a:pt x="303" y="2233"/>
                    </a:cubicBezTo>
                    <a:cubicBezTo>
                      <a:pt x="324" y="2233"/>
                      <a:pt x="346" y="2231"/>
                      <a:pt x="368" y="2227"/>
                    </a:cubicBezTo>
                    <a:cubicBezTo>
                      <a:pt x="634" y="2227"/>
                      <a:pt x="868" y="2193"/>
                      <a:pt x="1135" y="2160"/>
                    </a:cubicBezTo>
                    <a:cubicBezTo>
                      <a:pt x="1368" y="2093"/>
                      <a:pt x="1635" y="2060"/>
                      <a:pt x="1869" y="1993"/>
                    </a:cubicBezTo>
                    <a:cubicBezTo>
                      <a:pt x="2369" y="1860"/>
                      <a:pt x="2836" y="1693"/>
                      <a:pt x="3336" y="1526"/>
                    </a:cubicBezTo>
                    <a:cubicBezTo>
                      <a:pt x="3837" y="1359"/>
                      <a:pt x="4304" y="1159"/>
                      <a:pt x="4737" y="892"/>
                    </a:cubicBezTo>
                    <a:cubicBezTo>
                      <a:pt x="5204" y="692"/>
                      <a:pt x="5638" y="392"/>
                      <a:pt x="6038" y="158"/>
                    </a:cubicBezTo>
                    <a:cubicBezTo>
                      <a:pt x="6105" y="92"/>
                      <a:pt x="6105" y="58"/>
                      <a:pt x="6038" y="25"/>
                    </a:cubicBezTo>
                    <a:cubicBezTo>
                      <a:pt x="6005" y="8"/>
                      <a:pt x="5980" y="0"/>
                      <a:pt x="595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" name="Google Shape;69;p2"/>
              <p:cNvSpPr/>
              <p:nvPr/>
            </p:nvSpPr>
            <p:spPr>
              <a:xfrm>
                <a:off x="194100" y="3939300"/>
                <a:ext cx="19200" cy="18175"/>
              </a:xfrm>
              <a:custGeom>
                <a:avLst/>
                <a:gdLst/>
                <a:ahLst/>
                <a:cxnLst/>
                <a:rect l="l" t="t" r="r" b="b"/>
                <a:pathLst>
                  <a:path w="768" h="727" extrusionOk="0">
                    <a:moveTo>
                      <a:pt x="384" y="1"/>
                    </a:moveTo>
                    <a:cubicBezTo>
                      <a:pt x="292" y="1"/>
                      <a:pt x="201" y="42"/>
                      <a:pt x="134" y="126"/>
                    </a:cubicBezTo>
                    <a:cubicBezTo>
                      <a:pt x="1" y="259"/>
                      <a:pt x="1" y="493"/>
                      <a:pt x="134" y="626"/>
                    </a:cubicBezTo>
                    <a:cubicBezTo>
                      <a:pt x="201" y="693"/>
                      <a:pt x="292" y="726"/>
                      <a:pt x="384" y="726"/>
                    </a:cubicBezTo>
                    <a:cubicBezTo>
                      <a:pt x="476" y="726"/>
                      <a:pt x="568" y="693"/>
                      <a:pt x="634" y="626"/>
                    </a:cubicBezTo>
                    <a:cubicBezTo>
                      <a:pt x="768" y="493"/>
                      <a:pt x="768" y="259"/>
                      <a:pt x="634" y="126"/>
                    </a:cubicBezTo>
                    <a:cubicBezTo>
                      <a:pt x="568" y="42"/>
                      <a:pt x="476" y="1"/>
                      <a:pt x="384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" name="Google Shape;70;p2"/>
              <p:cNvSpPr/>
              <p:nvPr/>
            </p:nvSpPr>
            <p:spPr>
              <a:xfrm>
                <a:off x="205775" y="3898025"/>
                <a:ext cx="11700" cy="1065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26" extrusionOk="0">
                    <a:moveTo>
                      <a:pt x="230" y="0"/>
                    </a:moveTo>
                    <a:cubicBezTo>
                      <a:pt x="176" y="0"/>
                      <a:pt x="117" y="25"/>
                      <a:pt x="67" y="76"/>
                    </a:cubicBezTo>
                    <a:cubicBezTo>
                      <a:pt x="1" y="142"/>
                      <a:pt x="1" y="276"/>
                      <a:pt x="67" y="376"/>
                    </a:cubicBezTo>
                    <a:cubicBezTo>
                      <a:pt x="117" y="409"/>
                      <a:pt x="176" y="426"/>
                      <a:pt x="230" y="426"/>
                    </a:cubicBezTo>
                    <a:cubicBezTo>
                      <a:pt x="284" y="426"/>
                      <a:pt x="334" y="409"/>
                      <a:pt x="367" y="376"/>
                    </a:cubicBezTo>
                    <a:cubicBezTo>
                      <a:pt x="468" y="276"/>
                      <a:pt x="468" y="142"/>
                      <a:pt x="367" y="76"/>
                    </a:cubicBezTo>
                    <a:cubicBezTo>
                      <a:pt x="334" y="25"/>
                      <a:pt x="284" y="0"/>
                      <a:pt x="230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" name="Google Shape;71;p2"/>
              <p:cNvSpPr/>
              <p:nvPr/>
            </p:nvSpPr>
            <p:spPr>
              <a:xfrm>
                <a:off x="222450" y="3934725"/>
                <a:ext cx="10025" cy="9600"/>
              </a:xfrm>
              <a:custGeom>
                <a:avLst/>
                <a:gdLst/>
                <a:ahLst/>
                <a:cxnLst/>
                <a:rect l="l" t="t" r="r" b="b"/>
                <a:pathLst>
                  <a:path w="401" h="384" extrusionOk="0">
                    <a:moveTo>
                      <a:pt x="226" y="0"/>
                    </a:moveTo>
                    <a:cubicBezTo>
                      <a:pt x="176" y="0"/>
                      <a:pt x="117" y="25"/>
                      <a:pt x="67" y="75"/>
                    </a:cubicBezTo>
                    <a:cubicBezTo>
                      <a:pt x="1" y="142"/>
                      <a:pt x="1" y="275"/>
                      <a:pt x="67" y="309"/>
                    </a:cubicBezTo>
                    <a:cubicBezTo>
                      <a:pt x="117" y="359"/>
                      <a:pt x="176" y="384"/>
                      <a:pt x="226" y="384"/>
                    </a:cubicBezTo>
                    <a:cubicBezTo>
                      <a:pt x="276" y="384"/>
                      <a:pt x="318" y="359"/>
                      <a:pt x="334" y="309"/>
                    </a:cubicBezTo>
                    <a:cubicBezTo>
                      <a:pt x="401" y="242"/>
                      <a:pt x="401" y="109"/>
                      <a:pt x="334" y="75"/>
                    </a:cubicBezTo>
                    <a:cubicBezTo>
                      <a:pt x="318" y="25"/>
                      <a:pt x="276" y="0"/>
                      <a:pt x="226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2" name="Google Shape;72;p2"/>
              <p:cNvSpPr/>
              <p:nvPr/>
            </p:nvSpPr>
            <p:spPr>
              <a:xfrm>
                <a:off x="238300" y="3896150"/>
                <a:ext cx="12525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501" h="460" extrusionOk="0">
                    <a:moveTo>
                      <a:pt x="221" y="0"/>
                    </a:moveTo>
                    <a:cubicBezTo>
                      <a:pt x="167" y="0"/>
                      <a:pt x="117" y="17"/>
                      <a:pt x="67" y="50"/>
                    </a:cubicBezTo>
                    <a:cubicBezTo>
                      <a:pt x="0" y="151"/>
                      <a:pt x="0" y="317"/>
                      <a:pt x="67" y="384"/>
                    </a:cubicBezTo>
                    <a:cubicBezTo>
                      <a:pt x="117" y="434"/>
                      <a:pt x="184" y="459"/>
                      <a:pt x="246" y="459"/>
                    </a:cubicBezTo>
                    <a:cubicBezTo>
                      <a:pt x="309" y="459"/>
                      <a:pt x="367" y="434"/>
                      <a:pt x="401" y="384"/>
                    </a:cubicBezTo>
                    <a:cubicBezTo>
                      <a:pt x="501" y="317"/>
                      <a:pt x="501" y="151"/>
                      <a:pt x="401" y="50"/>
                    </a:cubicBezTo>
                    <a:cubicBezTo>
                      <a:pt x="334" y="17"/>
                      <a:pt x="276" y="0"/>
                      <a:pt x="221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3" name="Google Shape;73;p2"/>
              <p:cNvSpPr/>
              <p:nvPr/>
            </p:nvSpPr>
            <p:spPr>
              <a:xfrm>
                <a:off x="229950" y="3838825"/>
                <a:ext cx="13375" cy="12325"/>
              </a:xfrm>
              <a:custGeom>
                <a:avLst/>
                <a:gdLst/>
                <a:ahLst/>
                <a:cxnLst/>
                <a:rect l="l" t="t" r="r" b="b"/>
                <a:pathLst>
                  <a:path w="535" h="493" extrusionOk="0">
                    <a:moveTo>
                      <a:pt x="264" y="0"/>
                    </a:moveTo>
                    <a:cubicBezTo>
                      <a:pt x="193" y="0"/>
                      <a:pt x="118" y="25"/>
                      <a:pt x="68" y="75"/>
                    </a:cubicBezTo>
                    <a:cubicBezTo>
                      <a:pt x="1" y="175"/>
                      <a:pt x="1" y="342"/>
                      <a:pt x="68" y="442"/>
                    </a:cubicBezTo>
                    <a:cubicBezTo>
                      <a:pt x="134" y="475"/>
                      <a:pt x="209" y="492"/>
                      <a:pt x="276" y="492"/>
                    </a:cubicBezTo>
                    <a:cubicBezTo>
                      <a:pt x="343" y="492"/>
                      <a:pt x="401" y="475"/>
                      <a:pt x="435" y="442"/>
                    </a:cubicBezTo>
                    <a:cubicBezTo>
                      <a:pt x="535" y="309"/>
                      <a:pt x="535" y="142"/>
                      <a:pt x="435" y="75"/>
                    </a:cubicBezTo>
                    <a:cubicBezTo>
                      <a:pt x="401" y="25"/>
                      <a:pt x="334" y="0"/>
                      <a:pt x="264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4" name="Google Shape;74;p2"/>
              <p:cNvSpPr/>
              <p:nvPr/>
            </p:nvSpPr>
            <p:spPr>
              <a:xfrm>
                <a:off x="277500" y="3857575"/>
                <a:ext cx="6700" cy="5450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18" extrusionOk="0">
                    <a:moveTo>
                      <a:pt x="129" y="1"/>
                    </a:moveTo>
                    <a:cubicBezTo>
                      <a:pt x="100" y="1"/>
                      <a:pt x="67" y="9"/>
                      <a:pt x="34" y="26"/>
                    </a:cubicBezTo>
                    <a:cubicBezTo>
                      <a:pt x="0" y="59"/>
                      <a:pt x="0" y="159"/>
                      <a:pt x="34" y="192"/>
                    </a:cubicBezTo>
                    <a:cubicBezTo>
                      <a:pt x="67" y="209"/>
                      <a:pt x="100" y="217"/>
                      <a:pt x="129" y="217"/>
                    </a:cubicBezTo>
                    <a:cubicBezTo>
                      <a:pt x="159" y="217"/>
                      <a:pt x="184" y="209"/>
                      <a:pt x="200" y="192"/>
                    </a:cubicBezTo>
                    <a:cubicBezTo>
                      <a:pt x="267" y="126"/>
                      <a:pt x="267" y="59"/>
                      <a:pt x="200" y="26"/>
                    </a:cubicBezTo>
                    <a:cubicBezTo>
                      <a:pt x="184" y="9"/>
                      <a:pt x="159" y="1"/>
                      <a:pt x="129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5" name="Google Shape;75;p2"/>
              <p:cNvSpPr/>
              <p:nvPr/>
            </p:nvSpPr>
            <p:spPr>
              <a:xfrm>
                <a:off x="263325" y="3812550"/>
                <a:ext cx="6700" cy="6900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76" extrusionOk="0">
                    <a:moveTo>
                      <a:pt x="134" y="0"/>
                    </a:moveTo>
                    <a:cubicBezTo>
                      <a:pt x="92" y="0"/>
                      <a:pt x="50" y="9"/>
                      <a:pt x="34" y="25"/>
                    </a:cubicBezTo>
                    <a:cubicBezTo>
                      <a:pt x="0" y="59"/>
                      <a:pt x="0" y="159"/>
                      <a:pt x="34" y="226"/>
                    </a:cubicBezTo>
                    <a:cubicBezTo>
                      <a:pt x="50" y="259"/>
                      <a:pt x="75" y="276"/>
                      <a:pt x="109" y="276"/>
                    </a:cubicBezTo>
                    <a:cubicBezTo>
                      <a:pt x="142" y="276"/>
                      <a:pt x="184" y="259"/>
                      <a:pt x="234" y="226"/>
                    </a:cubicBezTo>
                    <a:cubicBezTo>
                      <a:pt x="267" y="192"/>
                      <a:pt x="267" y="125"/>
                      <a:pt x="234" y="25"/>
                    </a:cubicBezTo>
                    <a:cubicBezTo>
                      <a:pt x="217" y="9"/>
                      <a:pt x="175" y="0"/>
                      <a:pt x="134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6" name="Google Shape;76;p2"/>
              <p:cNvSpPr/>
              <p:nvPr/>
            </p:nvSpPr>
            <p:spPr>
              <a:xfrm>
                <a:off x="259975" y="3906150"/>
                <a:ext cx="5875" cy="6075"/>
              </a:xfrm>
              <a:custGeom>
                <a:avLst/>
                <a:gdLst/>
                <a:ahLst/>
                <a:cxnLst/>
                <a:rect l="l" t="t" r="r" b="b"/>
                <a:pathLst>
                  <a:path w="235" h="243" extrusionOk="0">
                    <a:moveTo>
                      <a:pt x="105" y="1"/>
                    </a:moveTo>
                    <a:cubicBezTo>
                      <a:pt x="76" y="1"/>
                      <a:pt x="51" y="17"/>
                      <a:pt x="34" y="51"/>
                    </a:cubicBezTo>
                    <a:cubicBezTo>
                      <a:pt x="1" y="84"/>
                      <a:pt x="1" y="151"/>
                      <a:pt x="34" y="218"/>
                    </a:cubicBezTo>
                    <a:cubicBezTo>
                      <a:pt x="51" y="234"/>
                      <a:pt x="84" y="243"/>
                      <a:pt x="117" y="243"/>
                    </a:cubicBezTo>
                    <a:cubicBezTo>
                      <a:pt x="151" y="243"/>
                      <a:pt x="184" y="234"/>
                      <a:pt x="201" y="218"/>
                    </a:cubicBezTo>
                    <a:cubicBezTo>
                      <a:pt x="234" y="151"/>
                      <a:pt x="234" y="84"/>
                      <a:pt x="201" y="51"/>
                    </a:cubicBezTo>
                    <a:cubicBezTo>
                      <a:pt x="168" y="17"/>
                      <a:pt x="134" y="1"/>
                      <a:pt x="105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7" name="Google Shape;77;p2"/>
              <p:cNvSpPr/>
              <p:nvPr/>
            </p:nvSpPr>
            <p:spPr>
              <a:xfrm>
                <a:off x="207450" y="3978250"/>
                <a:ext cx="19200" cy="17575"/>
              </a:xfrm>
              <a:custGeom>
                <a:avLst/>
                <a:gdLst/>
                <a:ahLst/>
                <a:cxnLst/>
                <a:rect l="l" t="t" r="r" b="b"/>
                <a:pathLst>
                  <a:path w="768" h="703" extrusionOk="0">
                    <a:moveTo>
                      <a:pt x="403" y="1"/>
                    </a:moveTo>
                    <a:cubicBezTo>
                      <a:pt x="304" y="1"/>
                      <a:pt x="208" y="46"/>
                      <a:pt x="134" y="102"/>
                    </a:cubicBezTo>
                    <a:cubicBezTo>
                      <a:pt x="0" y="236"/>
                      <a:pt x="0" y="502"/>
                      <a:pt x="134" y="603"/>
                    </a:cubicBezTo>
                    <a:cubicBezTo>
                      <a:pt x="200" y="669"/>
                      <a:pt x="292" y="703"/>
                      <a:pt x="384" y="703"/>
                    </a:cubicBezTo>
                    <a:cubicBezTo>
                      <a:pt x="476" y="703"/>
                      <a:pt x="567" y="669"/>
                      <a:pt x="634" y="603"/>
                    </a:cubicBezTo>
                    <a:cubicBezTo>
                      <a:pt x="767" y="502"/>
                      <a:pt x="767" y="236"/>
                      <a:pt x="634" y="102"/>
                    </a:cubicBezTo>
                    <a:cubicBezTo>
                      <a:pt x="561" y="29"/>
                      <a:pt x="481" y="1"/>
                      <a:pt x="403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8" name="Google Shape;78;p2"/>
              <p:cNvSpPr/>
              <p:nvPr/>
            </p:nvSpPr>
            <p:spPr>
              <a:xfrm>
                <a:off x="115700" y="3975800"/>
                <a:ext cx="18375" cy="15850"/>
              </a:xfrm>
              <a:custGeom>
                <a:avLst/>
                <a:gdLst/>
                <a:ahLst/>
                <a:cxnLst/>
                <a:rect l="l" t="t" r="r" b="b"/>
                <a:pathLst>
                  <a:path w="735" h="634" extrusionOk="0">
                    <a:moveTo>
                      <a:pt x="343" y="0"/>
                    </a:moveTo>
                    <a:cubicBezTo>
                      <a:pt x="259" y="0"/>
                      <a:pt x="184" y="33"/>
                      <a:pt x="134" y="100"/>
                    </a:cubicBezTo>
                    <a:cubicBezTo>
                      <a:pt x="1" y="200"/>
                      <a:pt x="1" y="434"/>
                      <a:pt x="134" y="534"/>
                    </a:cubicBezTo>
                    <a:cubicBezTo>
                      <a:pt x="201" y="600"/>
                      <a:pt x="284" y="634"/>
                      <a:pt x="368" y="634"/>
                    </a:cubicBezTo>
                    <a:cubicBezTo>
                      <a:pt x="451" y="634"/>
                      <a:pt x="535" y="600"/>
                      <a:pt x="601" y="534"/>
                    </a:cubicBezTo>
                    <a:cubicBezTo>
                      <a:pt x="735" y="434"/>
                      <a:pt x="735" y="200"/>
                      <a:pt x="601" y="100"/>
                    </a:cubicBezTo>
                    <a:cubicBezTo>
                      <a:pt x="518" y="33"/>
                      <a:pt x="426" y="0"/>
                      <a:pt x="343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9" name="Google Shape;79;p2"/>
              <p:cNvSpPr/>
              <p:nvPr/>
            </p:nvSpPr>
            <p:spPr>
              <a:xfrm>
                <a:off x="128225" y="3933050"/>
                <a:ext cx="16700" cy="15250"/>
              </a:xfrm>
              <a:custGeom>
                <a:avLst/>
                <a:gdLst/>
                <a:ahLst/>
                <a:cxnLst/>
                <a:rect l="l" t="t" r="r" b="b"/>
                <a:pathLst>
                  <a:path w="668" h="610" extrusionOk="0">
                    <a:moveTo>
                      <a:pt x="351" y="0"/>
                    </a:moveTo>
                    <a:cubicBezTo>
                      <a:pt x="275" y="0"/>
                      <a:pt x="200" y="25"/>
                      <a:pt x="134" y="76"/>
                    </a:cubicBezTo>
                    <a:cubicBezTo>
                      <a:pt x="0" y="209"/>
                      <a:pt x="0" y="376"/>
                      <a:pt x="134" y="509"/>
                    </a:cubicBezTo>
                    <a:cubicBezTo>
                      <a:pt x="200" y="576"/>
                      <a:pt x="275" y="609"/>
                      <a:pt x="351" y="609"/>
                    </a:cubicBezTo>
                    <a:cubicBezTo>
                      <a:pt x="426" y="609"/>
                      <a:pt x="501" y="576"/>
                      <a:pt x="567" y="509"/>
                    </a:cubicBezTo>
                    <a:cubicBezTo>
                      <a:pt x="667" y="376"/>
                      <a:pt x="667" y="209"/>
                      <a:pt x="567" y="76"/>
                    </a:cubicBezTo>
                    <a:cubicBezTo>
                      <a:pt x="501" y="25"/>
                      <a:pt x="426" y="0"/>
                      <a:pt x="351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0" name="Google Shape;80;p2"/>
              <p:cNvSpPr/>
              <p:nvPr/>
            </p:nvSpPr>
            <p:spPr>
              <a:xfrm>
                <a:off x="159900" y="4005600"/>
                <a:ext cx="12550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502" h="460" extrusionOk="0">
                    <a:moveTo>
                      <a:pt x="247" y="1"/>
                    </a:moveTo>
                    <a:cubicBezTo>
                      <a:pt x="184" y="1"/>
                      <a:pt x="118" y="26"/>
                      <a:pt x="68" y="76"/>
                    </a:cubicBezTo>
                    <a:cubicBezTo>
                      <a:pt x="1" y="142"/>
                      <a:pt x="1" y="309"/>
                      <a:pt x="68" y="409"/>
                    </a:cubicBezTo>
                    <a:cubicBezTo>
                      <a:pt x="118" y="443"/>
                      <a:pt x="184" y="459"/>
                      <a:pt x="247" y="459"/>
                    </a:cubicBezTo>
                    <a:cubicBezTo>
                      <a:pt x="309" y="459"/>
                      <a:pt x="368" y="443"/>
                      <a:pt x="401" y="409"/>
                    </a:cubicBezTo>
                    <a:cubicBezTo>
                      <a:pt x="501" y="309"/>
                      <a:pt x="501" y="142"/>
                      <a:pt x="401" y="76"/>
                    </a:cubicBezTo>
                    <a:cubicBezTo>
                      <a:pt x="368" y="26"/>
                      <a:pt x="309" y="1"/>
                      <a:pt x="247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1" name="Google Shape;81;p2"/>
              <p:cNvSpPr/>
              <p:nvPr/>
            </p:nvSpPr>
            <p:spPr>
              <a:xfrm>
                <a:off x="132400" y="4032900"/>
                <a:ext cx="12525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501" h="460" extrusionOk="0">
                    <a:moveTo>
                      <a:pt x="254" y="1"/>
                    </a:moveTo>
                    <a:cubicBezTo>
                      <a:pt x="192" y="1"/>
                      <a:pt x="134" y="18"/>
                      <a:pt x="100" y="51"/>
                    </a:cubicBezTo>
                    <a:cubicBezTo>
                      <a:pt x="0" y="151"/>
                      <a:pt x="0" y="318"/>
                      <a:pt x="100" y="385"/>
                    </a:cubicBezTo>
                    <a:cubicBezTo>
                      <a:pt x="134" y="435"/>
                      <a:pt x="192" y="460"/>
                      <a:pt x="254" y="460"/>
                    </a:cubicBezTo>
                    <a:cubicBezTo>
                      <a:pt x="317" y="460"/>
                      <a:pt x="384" y="435"/>
                      <a:pt x="434" y="385"/>
                    </a:cubicBezTo>
                    <a:cubicBezTo>
                      <a:pt x="500" y="318"/>
                      <a:pt x="500" y="151"/>
                      <a:pt x="434" y="51"/>
                    </a:cubicBezTo>
                    <a:cubicBezTo>
                      <a:pt x="384" y="18"/>
                      <a:pt x="317" y="1"/>
                      <a:pt x="254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2" name="Google Shape;82;p2"/>
              <p:cNvSpPr/>
              <p:nvPr/>
            </p:nvSpPr>
            <p:spPr>
              <a:xfrm>
                <a:off x="121550" y="4066475"/>
                <a:ext cx="21700" cy="18625"/>
              </a:xfrm>
              <a:custGeom>
                <a:avLst/>
                <a:gdLst/>
                <a:ahLst/>
                <a:cxnLst/>
                <a:rect l="l" t="t" r="r" b="b"/>
                <a:pathLst>
                  <a:path w="868" h="745" extrusionOk="0">
                    <a:moveTo>
                      <a:pt x="447" y="1"/>
                    </a:moveTo>
                    <a:cubicBezTo>
                      <a:pt x="351" y="1"/>
                      <a:pt x="251" y="26"/>
                      <a:pt x="167" y="76"/>
                    </a:cubicBezTo>
                    <a:cubicBezTo>
                      <a:pt x="0" y="242"/>
                      <a:pt x="34" y="509"/>
                      <a:pt x="167" y="643"/>
                    </a:cubicBezTo>
                    <a:cubicBezTo>
                      <a:pt x="241" y="716"/>
                      <a:pt x="327" y="744"/>
                      <a:pt x="412" y="744"/>
                    </a:cubicBezTo>
                    <a:cubicBezTo>
                      <a:pt x="520" y="744"/>
                      <a:pt x="626" y="699"/>
                      <a:pt x="701" y="643"/>
                    </a:cubicBezTo>
                    <a:cubicBezTo>
                      <a:pt x="868" y="476"/>
                      <a:pt x="801" y="209"/>
                      <a:pt x="701" y="76"/>
                    </a:cubicBezTo>
                    <a:cubicBezTo>
                      <a:pt x="634" y="26"/>
                      <a:pt x="542" y="1"/>
                      <a:pt x="447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3" name="Google Shape;83;p2"/>
              <p:cNvSpPr/>
              <p:nvPr/>
            </p:nvSpPr>
            <p:spPr>
              <a:xfrm>
                <a:off x="169925" y="4053750"/>
                <a:ext cx="11700" cy="1005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02" extrusionOk="0">
                    <a:moveTo>
                      <a:pt x="238" y="1"/>
                    </a:moveTo>
                    <a:cubicBezTo>
                      <a:pt x="184" y="1"/>
                      <a:pt x="134" y="18"/>
                      <a:pt x="100" y="51"/>
                    </a:cubicBezTo>
                    <a:cubicBezTo>
                      <a:pt x="0" y="151"/>
                      <a:pt x="0" y="251"/>
                      <a:pt x="100" y="351"/>
                    </a:cubicBezTo>
                    <a:cubicBezTo>
                      <a:pt x="134" y="385"/>
                      <a:pt x="184" y="401"/>
                      <a:pt x="238" y="401"/>
                    </a:cubicBezTo>
                    <a:cubicBezTo>
                      <a:pt x="292" y="401"/>
                      <a:pt x="350" y="385"/>
                      <a:pt x="400" y="351"/>
                    </a:cubicBezTo>
                    <a:cubicBezTo>
                      <a:pt x="467" y="251"/>
                      <a:pt x="467" y="151"/>
                      <a:pt x="400" y="51"/>
                    </a:cubicBezTo>
                    <a:cubicBezTo>
                      <a:pt x="350" y="18"/>
                      <a:pt x="292" y="1"/>
                      <a:pt x="238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" name="Google Shape;84;p2"/>
              <p:cNvSpPr/>
              <p:nvPr/>
            </p:nvSpPr>
            <p:spPr>
              <a:xfrm>
                <a:off x="306675" y="3692450"/>
                <a:ext cx="22550" cy="20475"/>
              </a:xfrm>
              <a:custGeom>
                <a:avLst/>
                <a:gdLst/>
                <a:ahLst/>
                <a:cxnLst/>
                <a:rect l="l" t="t" r="r" b="b"/>
                <a:pathLst>
                  <a:path w="902" h="819" extrusionOk="0">
                    <a:moveTo>
                      <a:pt x="455" y="1"/>
                    </a:moveTo>
                    <a:cubicBezTo>
                      <a:pt x="343" y="1"/>
                      <a:pt x="234" y="43"/>
                      <a:pt x="168" y="126"/>
                    </a:cubicBezTo>
                    <a:cubicBezTo>
                      <a:pt x="1" y="293"/>
                      <a:pt x="1" y="593"/>
                      <a:pt x="168" y="693"/>
                    </a:cubicBezTo>
                    <a:cubicBezTo>
                      <a:pt x="251" y="776"/>
                      <a:pt x="368" y="818"/>
                      <a:pt x="480" y="818"/>
                    </a:cubicBezTo>
                    <a:cubicBezTo>
                      <a:pt x="593" y="818"/>
                      <a:pt x="701" y="776"/>
                      <a:pt x="768" y="693"/>
                    </a:cubicBezTo>
                    <a:cubicBezTo>
                      <a:pt x="901" y="526"/>
                      <a:pt x="901" y="226"/>
                      <a:pt x="768" y="126"/>
                    </a:cubicBezTo>
                    <a:cubicBezTo>
                      <a:pt x="685" y="43"/>
                      <a:pt x="568" y="1"/>
                      <a:pt x="455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" name="Google Shape;85;p2"/>
              <p:cNvSpPr/>
              <p:nvPr/>
            </p:nvSpPr>
            <p:spPr>
              <a:xfrm>
                <a:off x="334200" y="3635550"/>
                <a:ext cx="15875" cy="15250"/>
              </a:xfrm>
              <a:custGeom>
                <a:avLst/>
                <a:gdLst/>
                <a:ahLst/>
                <a:cxnLst/>
                <a:rect l="l" t="t" r="r" b="b"/>
                <a:pathLst>
                  <a:path w="635" h="610" extrusionOk="0">
                    <a:moveTo>
                      <a:pt x="317" y="0"/>
                    </a:moveTo>
                    <a:cubicBezTo>
                      <a:pt x="242" y="0"/>
                      <a:pt x="167" y="34"/>
                      <a:pt x="101" y="100"/>
                    </a:cubicBezTo>
                    <a:cubicBezTo>
                      <a:pt x="1" y="234"/>
                      <a:pt x="1" y="401"/>
                      <a:pt x="101" y="534"/>
                    </a:cubicBezTo>
                    <a:cubicBezTo>
                      <a:pt x="167" y="584"/>
                      <a:pt x="242" y="609"/>
                      <a:pt x="317" y="609"/>
                    </a:cubicBezTo>
                    <a:cubicBezTo>
                      <a:pt x="392" y="609"/>
                      <a:pt x="468" y="584"/>
                      <a:pt x="534" y="534"/>
                    </a:cubicBezTo>
                    <a:cubicBezTo>
                      <a:pt x="634" y="401"/>
                      <a:pt x="634" y="234"/>
                      <a:pt x="534" y="100"/>
                    </a:cubicBezTo>
                    <a:cubicBezTo>
                      <a:pt x="468" y="34"/>
                      <a:pt x="392" y="0"/>
                      <a:pt x="317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6" name="Google Shape;86;p2"/>
              <p:cNvSpPr/>
              <p:nvPr/>
            </p:nvSpPr>
            <p:spPr>
              <a:xfrm>
                <a:off x="376725" y="3661825"/>
                <a:ext cx="5875" cy="6050"/>
              </a:xfrm>
              <a:custGeom>
                <a:avLst/>
                <a:gdLst/>
                <a:ahLst/>
                <a:cxnLst/>
                <a:rect l="l" t="t" r="r" b="b"/>
                <a:pathLst>
                  <a:path w="235" h="242" extrusionOk="0">
                    <a:moveTo>
                      <a:pt x="117" y="0"/>
                    </a:moveTo>
                    <a:cubicBezTo>
                      <a:pt x="84" y="0"/>
                      <a:pt x="51" y="17"/>
                      <a:pt x="34" y="50"/>
                    </a:cubicBezTo>
                    <a:cubicBezTo>
                      <a:pt x="1" y="83"/>
                      <a:pt x="1" y="184"/>
                      <a:pt x="34" y="217"/>
                    </a:cubicBezTo>
                    <a:cubicBezTo>
                      <a:pt x="51" y="234"/>
                      <a:pt x="84" y="242"/>
                      <a:pt x="117" y="242"/>
                    </a:cubicBezTo>
                    <a:cubicBezTo>
                      <a:pt x="151" y="242"/>
                      <a:pt x="184" y="234"/>
                      <a:pt x="201" y="217"/>
                    </a:cubicBezTo>
                    <a:cubicBezTo>
                      <a:pt x="234" y="184"/>
                      <a:pt x="234" y="83"/>
                      <a:pt x="201" y="50"/>
                    </a:cubicBezTo>
                    <a:cubicBezTo>
                      <a:pt x="184" y="17"/>
                      <a:pt x="151" y="0"/>
                      <a:pt x="117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7" name="Google Shape;87;p2"/>
              <p:cNvSpPr/>
              <p:nvPr/>
            </p:nvSpPr>
            <p:spPr>
              <a:xfrm>
                <a:off x="343375" y="3681200"/>
                <a:ext cx="10025" cy="9625"/>
              </a:xfrm>
              <a:custGeom>
                <a:avLst/>
                <a:gdLst/>
                <a:ahLst/>
                <a:cxnLst/>
                <a:rect l="l" t="t" r="r" b="b"/>
                <a:pathLst>
                  <a:path w="401" h="385" extrusionOk="0">
                    <a:moveTo>
                      <a:pt x="226" y="1"/>
                    </a:moveTo>
                    <a:cubicBezTo>
                      <a:pt x="176" y="1"/>
                      <a:pt x="117" y="26"/>
                      <a:pt x="67" y="76"/>
                    </a:cubicBezTo>
                    <a:cubicBezTo>
                      <a:pt x="0" y="142"/>
                      <a:pt x="0" y="276"/>
                      <a:pt x="67" y="309"/>
                    </a:cubicBezTo>
                    <a:cubicBezTo>
                      <a:pt x="117" y="359"/>
                      <a:pt x="176" y="384"/>
                      <a:pt x="226" y="384"/>
                    </a:cubicBezTo>
                    <a:cubicBezTo>
                      <a:pt x="276" y="384"/>
                      <a:pt x="317" y="359"/>
                      <a:pt x="334" y="309"/>
                    </a:cubicBezTo>
                    <a:cubicBezTo>
                      <a:pt x="401" y="242"/>
                      <a:pt x="401" y="109"/>
                      <a:pt x="334" y="76"/>
                    </a:cubicBezTo>
                    <a:cubicBezTo>
                      <a:pt x="317" y="26"/>
                      <a:pt x="276" y="1"/>
                      <a:pt x="226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8" name="Google Shape;88;p2"/>
              <p:cNvSpPr/>
              <p:nvPr/>
            </p:nvSpPr>
            <p:spPr>
              <a:xfrm>
                <a:off x="344200" y="3730400"/>
                <a:ext cx="10875" cy="9075"/>
              </a:xfrm>
              <a:custGeom>
                <a:avLst/>
                <a:gdLst/>
                <a:ahLst/>
                <a:cxnLst/>
                <a:rect l="l" t="t" r="r" b="b"/>
                <a:pathLst>
                  <a:path w="435" h="363" extrusionOk="0">
                    <a:moveTo>
                      <a:pt x="218" y="1"/>
                    </a:moveTo>
                    <a:cubicBezTo>
                      <a:pt x="176" y="1"/>
                      <a:pt x="134" y="26"/>
                      <a:pt x="101" y="76"/>
                    </a:cubicBezTo>
                    <a:cubicBezTo>
                      <a:pt x="1" y="142"/>
                      <a:pt x="34" y="209"/>
                      <a:pt x="101" y="309"/>
                    </a:cubicBezTo>
                    <a:cubicBezTo>
                      <a:pt x="127" y="348"/>
                      <a:pt x="158" y="362"/>
                      <a:pt x="191" y="362"/>
                    </a:cubicBezTo>
                    <a:cubicBezTo>
                      <a:pt x="241" y="362"/>
                      <a:pt x="294" y="329"/>
                      <a:pt x="334" y="309"/>
                    </a:cubicBezTo>
                    <a:cubicBezTo>
                      <a:pt x="434" y="243"/>
                      <a:pt x="368" y="142"/>
                      <a:pt x="334" y="76"/>
                    </a:cubicBezTo>
                    <a:cubicBezTo>
                      <a:pt x="301" y="26"/>
                      <a:pt x="259" y="1"/>
                      <a:pt x="218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9" name="Google Shape;89;p2"/>
              <p:cNvSpPr/>
              <p:nvPr/>
            </p:nvSpPr>
            <p:spPr>
              <a:xfrm>
                <a:off x="318350" y="3766900"/>
                <a:ext cx="13375" cy="12325"/>
              </a:xfrm>
              <a:custGeom>
                <a:avLst/>
                <a:gdLst/>
                <a:ahLst/>
                <a:cxnLst/>
                <a:rect l="l" t="t" r="r" b="b"/>
                <a:pathLst>
                  <a:path w="535" h="493" extrusionOk="0">
                    <a:moveTo>
                      <a:pt x="255" y="0"/>
                    </a:moveTo>
                    <a:cubicBezTo>
                      <a:pt x="184" y="0"/>
                      <a:pt x="117" y="17"/>
                      <a:pt x="67" y="50"/>
                    </a:cubicBezTo>
                    <a:cubicBezTo>
                      <a:pt x="1" y="150"/>
                      <a:pt x="1" y="317"/>
                      <a:pt x="67" y="417"/>
                    </a:cubicBezTo>
                    <a:cubicBezTo>
                      <a:pt x="117" y="467"/>
                      <a:pt x="193" y="492"/>
                      <a:pt x="268" y="492"/>
                    </a:cubicBezTo>
                    <a:cubicBezTo>
                      <a:pt x="343" y="492"/>
                      <a:pt x="418" y="467"/>
                      <a:pt x="468" y="417"/>
                    </a:cubicBezTo>
                    <a:cubicBezTo>
                      <a:pt x="534" y="350"/>
                      <a:pt x="534" y="184"/>
                      <a:pt x="468" y="50"/>
                    </a:cubicBezTo>
                    <a:cubicBezTo>
                      <a:pt x="401" y="17"/>
                      <a:pt x="326" y="0"/>
                      <a:pt x="255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0" name="Google Shape;90;p2"/>
              <p:cNvSpPr/>
              <p:nvPr/>
            </p:nvSpPr>
            <p:spPr>
              <a:xfrm>
                <a:off x="422600" y="3568625"/>
                <a:ext cx="6700" cy="7525"/>
              </a:xfrm>
              <a:custGeom>
                <a:avLst/>
                <a:gdLst/>
                <a:ahLst/>
                <a:cxnLst/>
                <a:rect l="l" t="t" r="r" b="b"/>
                <a:pathLst>
                  <a:path w="268" h="301" extrusionOk="0">
                    <a:moveTo>
                      <a:pt x="159" y="0"/>
                    </a:moveTo>
                    <a:cubicBezTo>
                      <a:pt x="125" y="0"/>
                      <a:pt x="84" y="25"/>
                      <a:pt x="34" y="75"/>
                    </a:cubicBezTo>
                    <a:cubicBezTo>
                      <a:pt x="0" y="109"/>
                      <a:pt x="0" y="209"/>
                      <a:pt x="34" y="276"/>
                    </a:cubicBezTo>
                    <a:cubicBezTo>
                      <a:pt x="50" y="292"/>
                      <a:pt x="84" y="301"/>
                      <a:pt x="121" y="301"/>
                    </a:cubicBezTo>
                    <a:cubicBezTo>
                      <a:pt x="159" y="301"/>
                      <a:pt x="201" y="292"/>
                      <a:pt x="234" y="276"/>
                    </a:cubicBezTo>
                    <a:cubicBezTo>
                      <a:pt x="267" y="242"/>
                      <a:pt x="267" y="142"/>
                      <a:pt x="234" y="75"/>
                    </a:cubicBezTo>
                    <a:cubicBezTo>
                      <a:pt x="217" y="25"/>
                      <a:pt x="192" y="0"/>
                      <a:pt x="159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1" name="Google Shape;91;p2"/>
              <p:cNvSpPr/>
              <p:nvPr/>
            </p:nvSpPr>
            <p:spPr>
              <a:xfrm>
                <a:off x="314175" y="3877600"/>
                <a:ext cx="19225" cy="19200"/>
              </a:xfrm>
              <a:custGeom>
                <a:avLst/>
                <a:gdLst/>
                <a:ahLst/>
                <a:cxnLst/>
                <a:rect l="l" t="t" r="r" b="b"/>
                <a:pathLst>
                  <a:path w="769" h="768" extrusionOk="0">
                    <a:moveTo>
                      <a:pt x="376" y="0"/>
                    </a:moveTo>
                    <a:cubicBezTo>
                      <a:pt x="276" y="0"/>
                      <a:pt x="184" y="42"/>
                      <a:pt x="134" y="125"/>
                    </a:cubicBezTo>
                    <a:cubicBezTo>
                      <a:pt x="1" y="292"/>
                      <a:pt x="1" y="526"/>
                      <a:pt x="134" y="692"/>
                    </a:cubicBezTo>
                    <a:cubicBezTo>
                      <a:pt x="218" y="742"/>
                      <a:pt x="309" y="767"/>
                      <a:pt x="401" y="767"/>
                    </a:cubicBezTo>
                    <a:cubicBezTo>
                      <a:pt x="493" y="767"/>
                      <a:pt x="585" y="742"/>
                      <a:pt x="668" y="692"/>
                    </a:cubicBezTo>
                    <a:cubicBezTo>
                      <a:pt x="768" y="526"/>
                      <a:pt x="768" y="292"/>
                      <a:pt x="668" y="125"/>
                    </a:cubicBezTo>
                    <a:cubicBezTo>
                      <a:pt x="585" y="42"/>
                      <a:pt x="476" y="0"/>
                      <a:pt x="376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" name="Google Shape;92;p2"/>
              <p:cNvSpPr/>
              <p:nvPr/>
            </p:nvSpPr>
            <p:spPr>
              <a:xfrm>
                <a:off x="348375" y="3834025"/>
                <a:ext cx="17550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702" h="635" extrusionOk="0">
                    <a:moveTo>
                      <a:pt x="368" y="0"/>
                    </a:moveTo>
                    <a:cubicBezTo>
                      <a:pt x="284" y="0"/>
                      <a:pt x="201" y="34"/>
                      <a:pt x="134" y="100"/>
                    </a:cubicBezTo>
                    <a:cubicBezTo>
                      <a:pt x="1" y="200"/>
                      <a:pt x="1" y="434"/>
                      <a:pt x="134" y="534"/>
                    </a:cubicBezTo>
                    <a:cubicBezTo>
                      <a:pt x="201" y="601"/>
                      <a:pt x="284" y="634"/>
                      <a:pt x="368" y="634"/>
                    </a:cubicBezTo>
                    <a:cubicBezTo>
                      <a:pt x="451" y="634"/>
                      <a:pt x="534" y="601"/>
                      <a:pt x="601" y="534"/>
                    </a:cubicBezTo>
                    <a:cubicBezTo>
                      <a:pt x="701" y="434"/>
                      <a:pt x="701" y="200"/>
                      <a:pt x="601" y="100"/>
                    </a:cubicBezTo>
                    <a:cubicBezTo>
                      <a:pt x="534" y="34"/>
                      <a:pt x="451" y="0"/>
                      <a:pt x="368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" name="Google Shape;93;p2"/>
              <p:cNvSpPr/>
              <p:nvPr/>
            </p:nvSpPr>
            <p:spPr>
              <a:xfrm>
                <a:off x="374225" y="3878850"/>
                <a:ext cx="16700" cy="15250"/>
              </a:xfrm>
              <a:custGeom>
                <a:avLst/>
                <a:gdLst/>
                <a:ahLst/>
                <a:cxnLst/>
                <a:rect l="l" t="t" r="r" b="b"/>
                <a:pathLst>
                  <a:path w="668" h="610" extrusionOk="0">
                    <a:moveTo>
                      <a:pt x="338" y="0"/>
                    </a:moveTo>
                    <a:cubicBezTo>
                      <a:pt x="259" y="0"/>
                      <a:pt x="184" y="25"/>
                      <a:pt x="134" y="75"/>
                    </a:cubicBezTo>
                    <a:cubicBezTo>
                      <a:pt x="1" y="209"/>
                      <a:pt x="1" y="376"/>
                      <a:pt x="134" y="509"/>
                    </a:cubicBezTo>
                    <a:cubicBezTo>
                      <a:pt x="201" y="576"/>
                      <a:pt x="276" y="609"/>
                      <a:pt x="351" y="609"/>
                    </a:cubicBezTo>
                    <a:cubicBezTo>
                      <a:pt x="426" y="609"/>
                      <a:pt x="501" y="576"/>
                      <a:pt x="568" y="509"/>
                    </a:cubicBezTo>
                    <a:cubicBezTo>
                      <a:pt x="668" y="376"/>
                      <a:pt x="668" y="209"/>
                      <a:pt x="568" y="75"/>
                    </a:cubicBezTo>
                    <a:cubicBezTo>
                      <a:pt x="501" y="25"/>
                      <a:pt x="418" y="0"/>
                      <a:pt x="338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4" name="Google Shape;94;p2"/>
              <p:cNvSpPr/>
              <p:nvPr/>
            </p:nvSpPr>
            <p:spPr>
              <a:xfrm>
                <a:off x="348375" y="3877375"/>
                <a:ext cx="13375" cy="13575"/>
              </a:xfrm>
              <a:custGeom>
                <a:avLst/>
                <a:gdLst/>
                <a:ahLst/>
                <a:cxnLst/>
                <a:rect l="l" t="t" r="r" b="b"/>
                <a:pathLst>
                  <a:path w="535" h="543" extrusionOk="0">
                    <a:moveTo>
                      <a:pt x="284" y="1"/>
                    </a:moveTo>
                    <a:cubicBezTo>
                      <a:pt x="217" y="1"/>
                      <a:pt x="151" y="34"/>
                      <a:pt x="101" y="101"/>
                    </a:cubicBezTo>
                    <a:cubicBezTo>
                      <a:pt x="1" y="234"/>
                      <a:pt x="1" y="401"/>
                      <a:pt x="101" y="468"/>
                    </a:cubicBezTo>
                    <a:cubicBezTo>
                      <a:pt x="151" y="518"/>
                      <a:pt x="217" y="543"/>
                      <a:pt x="284" y="543"/>
                    </a:cubicBezTo>
                    <a:cubicBezTo>
                      <a:pt x="351" y="543"/>
                      <a:pt x="418" y="518"/>
                      <a:pt x="468" y="468"/>
                    </a:cubicBezTo>
                    <a:cubicBezTo>
                      <a:pt x="534" y="368"/>
                      <a:pt x="534" y="201"/>
                      <a:pt x="468" y="101"/>
                    </a:cubicBezTo>
                    <a:cubicBezTo>
                      <a:pt x="418" y="34"/>
                      <a:pt x="351" y="1"/>
                      <a:pt x="284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5" name="Google Shape;95;p2"/>
              <p:cNvSpPr/>
              <p:nvPr/>
            </p:nvSpPr>
            <p:spPr>
              <a:xfrm>
                <a:off x="346700" y="3909700"/>
                <a:ext cx="12550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502" h="460" extrusionOk="0">
                    <a:moveTo>
                      <a:pt x="247" y="0"/>
                    </a:moveTo>
                    <a:cubicBezTo>
                      <a:pt x="184" y="0"/>
                      <a:pt x="118" y="25"/>
                      <a:pt x="68" y="76"/>
                    </a:cubicBezTo>
                    <a:cubicBezTo>
                      <a:pt x="1" y="142"/>
                      <a:pt x="1" y="309"/>
                      <a:pt x="68" y="409"/>
                    </a:cubicBezTo>
                    <a:cubicBezTo>
                      <a:pt x="118" y="442"/>
                      <a:pt x="184" y="459"/>
                      <a:pt x="247" y="459"/>
                    </a:cubicBezTo>
                    <a:cubicBezTo>
                      <a:pt x="309" y="459"/>
                      <a:pt x="368" y="442"/>
                      <a:pt x="401" y="409"/>
                    </a:cubicBezTo>
                    <a:cubicBezTo>
                      <a:pt x="501" y="309"/>
                      <a:pt x="501" y="142"/>
                      <a:pt x="401" y="76"/>
                    </a:cubicBezTo>
                    <a:cubicBezTo>
                      <a:pt x="368" y="25"/>
                      <a:pt x="309" y="0"/>
                      <a:pt x="247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6" name="Google Shape;96;p2"/>
              <p:cNvSpPr/>
              <p:nvPr/>
            </p:nvSpPr>
            <p:spPr>
              <a:xfrm>
                <a:off x="300850" y="3927425"/>
                <a:ext cx="18375" cy="17525"/>
              </a:xfrm>
              <a:custGeom>
                <a:avLst/>
                <a:gdLst/>
                <a:ahLst/>
                <a:cxnLst/>
                <a:rect l="l" t="t" r="r" b="b"/>
                <a:pathLst>
                  <a:path w="735" h="701" extrusionOk="0">
                    <a:moveTo>
                      <a:pt x="338" y="0"/>
                    </a:moveTo>
                    <a:cubicBezTo>
                      <a:pt x="250" y="0"/>
                      <a:pt x="167" y="34"/>
                      <a:pt x="100" y="100"/>
                    </a:cubicBezTo>
                    <a:cubicBezTo>
                      <a:pt x="0" y="234"/>
                      <a:pt x="0" y="467"/>
                      <a:pt x="100" y="601"/>
                    </a:cubicBezTo>
                    <a:cubicBezTo>
                      <a:pt x="167" y="667"/>
                      <a:pt x="267" y="701"/>
                      <a:pt x="363" y="701"/>
                    </a:cubicBezTo>
                    <a:cubicBezTo>
                      <a:pt x="459" y="701"/>
                      <a:pt x="551" y="667"/>
                      <a:pt x="601" y="601"/>
                    </a:cubicBezTo>
                    <a:cubicBezTo>
                      <a:pt x="734" y="467"/>
                      <a:pt x="734" y="234"/>
                      <a:pt x="601" y="100"/>
                    </a:cubicBezTo>
                    <a:cubicBezTo>
                      <a:pt x="517" y="34"/>
                      <a:pt x="426" y="0"/>
                      <a:pt x="338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7" name="Google Shape;97;p2"/>
              <p:cNvSpPr/>
              <p:nvPr/>
            </p:nvSpPr>
            <p:spPr>
              <a:xfrm>
                <a:off x="388400" y="3820050"/>
                <a:ext cx="5875" cy="5450"/>
              </a:xfrm>
              <a:custGeom>
                <a:avLst/>
                <a:gdLst/>
                <a:ahLst/>
                <a:cxnLst/>
                <a:rect l="l" t="t" r="r" b="b"/>
                <a:pathLst>
                  <a:path w="235" h="218" extrusionOk="0">
                    <a:moveTo>
                      <a:pt x="105" y="1"/>
                    </a:moveTo>
                    <a:cubicBezTo>
                      <a:pt x="76" y="1"/>
                      <a:pt x="51" y="9"/>
                      <a:pt x="34" y="26"/>
                    </a:cubicBezTo>
                    <a:cubicBezTo>
                      <a:pt x="1" y="59"/>
                      <a:pt x="1" y="159"/>
                      <a:pt x="34" y="192"/>
                    </a:cubicBezTo>
                    <a:cubicBezTo>
                      <a:pt x="51" y="209"/>
                      <a:pt x="76" y="217"/>
                      <a:pt x="105" y="217"/>
                    </a:cubicBezTo>
                    <a:cubicBezTo>
                      <a:pt x="134" y="217"/>
                      <a:pt x="168" y="209"/>
                      <a:pt x="201" y="192"/>
                    </a:cubicBezTo>
                    <a:cubicBezTo>
                      <a:pt x="234" y="126"/>
                      <a:pt x="234" y="59"/>
                      <a:pt x="201" y="26"/>
                    </a:cubicBezTo>
                    <a:cubicBezTo>
                      <a:pt x="168" y="9"/>
                      <a:pt x="134" y="1"/>
                      <a:pt x="105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8" name="Google Shape;98;p2"/>
              <p:cNvSpPr/>
              <p:nvPr/>
            </p:nvSpPr>
            <p:spPr>
              <a:xfrm>
                <a:off x="390900" y="3762725"/>
                <a:ext cx="11700" cy="1065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26" extrusionOk="0">
                    <a:moveTo>
                      <a:pt x="238" y="0"/>
                    </a:moveTo>
                    <a:cubicBezTo>
                      <a:pt x="184" y="0"/>
                      <a:pt x="134" y="17"/>
                      <a:pt x="101" y="50"/>
                    </a:cubicBezTo>
                    <a:cubicBezTo>
                      <a:pt x="1" y="150"/>
                      <a:pt x="1" y="284"/>
                      <a:pt x="101" y="351"/>
                    </a:cubicBezTo>
                    <a:cubicBezTo>
                      <a:pt x="134" y="401"/>
                      <a:pt x="184" y="426"/>
                      <a:pt x="238" y="426"/>
                    </a:cubicBezTo>
                    <a:cubicBezTo>
                      <a:pt x="293" y="426"/>
                      <a:pt x="351" y="401"/>
                      <a:pt x="401" y="351"/>
                    </a:cubicBezTo>
                    <a:cubicBezTo>
                      <a:pt x="468" y="284"/>
                      <a:pt x="468" y="150"/>
                      <a:pt x="401" y="50"/>
                    </a:cubicBezTo>
                    <a:cubicBezTo>
                      <a:pt x="351" y="17"/>
                      <a:pt x="293" y="0"/>
                      <a:pt x="238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9" name="Google Shape;99;p2"/>
              <p:cNvSpPr/>
              <p:nvPr/>
            </p:nvSpPr>
            <p:spPr>
              <a:xfrm>
                <a:off x="248300" y="4059800"/>
                <a:ext cx="12550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502" h="460" extrusionOk="0">
                    <a:moveTo>
                      <a:pt x="280" y="1"/>
                    </a:moveTo>
                    <a:cubicBezTo>
                      <a:pt x="218" y="1"/>
                      <a:pt x="151" y="26"/>
                      <a:pt x="101" y="76"/>
                    </a:cubicBezTo>
                    <a:cubicBezTo>
                      <a:pt x="1" y="143"/>
                      <a:pt x="1" y="309"/>
                      <a:pt x="101" y="409"/>
                    </a:cubicBezTo>
                    <a:cubicBezTo>
                      <a:pt x="134" y="443"/>
                      <a:pt x="193" y="459"/>
                      <a:pt x="255" y="459"/>
                    </a:cubicBezTo>
                    <a:cubicBezTo>
                      <a:pt x="318" y="459"/>
                      <a:pt x="384" y="443"/>
                      <a:pt x="434" y="409"/>
                    </a:cubicBezTo>
                    <a:cubicBezTo>
                      <a:pt x="501" y="309"/>
                      <a:pt x="501" y="143"/>
                      <a:pt x="434" y="76"/>
                    </a:cubicBezTo>
                    <a:cubicBezTo>
                      <a:pt x="401" y="26"/>
                      <a:pt x="343" y="1"/>
                      <a:pt x="280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0" name="Google Shape;100;p2"/>
              <p:cNvSpPr/>
              <p:nvPr/>
            </p:nvSpPr>
            <p:spPr>
              <a:xfrm>
                <a:off x="286675" y="4025400"/>
                <a:ext cx="7525" cy="7750"/>
              </a:xfrm>
              <a:custGeom>
                <a:avLst/>
                <a:gdLst/>
                <a:ahLst/>
                <a:cxnLst/>
                <a:rect l="l" t="t" r="r" b="b"/>
                <a:pathLst>
                  <a:path w="301" h="310" extrusionOk="0">
                    <a:moveTo>
                      <a:pt x="167" y="1"/>
                    </a:moveTo>
                    <a:cubicBezTo>
                      <a:pt x="125" y="1"/>
                      <a:pt x="84" y="17"/>
                      <a:pt x="67" y="51"/>
                    </a:cubicBezTo>
                    <a:cubicBezTo>
                      <a:pt x="0" y="118"/>
                      <a:pt x="0" y="184"/>
                      <a:pt x="67" y="284"/>
                    </a:cubicBezTo>
                    <a:cubicBezTo>
                      <a:pt x="84" y="301"/>
                      <a:pt x="109" y="309"/>
                      <a:pt x="142" y="309"/>
                    </a:cubicBezTo>
                    <a:cubicBezTo>
                      <a:pt x="175" y="309"/>
                      <a:pt x="217" y="301"/>
                      <a:pt x="267" y="284"/>
                    </a:cubicBezTo>
                    <a:cubicBezTo>
                      <a:pt x="300" y="218"/>
                      <a:pt x="300" y="151"/>
                      <a:pt x="267" y="51"/>
                    </a:cubicBezTo>
                    <a:cubicBezTo>
                      <a:pt x="250" y="17"/>
                      <a:pt x="209" y="1"/>
                      <a:pt x="167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" name="Google Shape;101;p2"/>
              <p:cNvSpPr/>
              <p:nvPr/>
            </p:nvSpPr>
            <p:spPr>
              <a:xfrm>
                <a:off x="306675" y="4058550"/>
                <a:ext cx="10875" cy="8575"/>
              </a:xfrm>
              <a:custGeom>
                <a:avLst/>
                <a:gdLst/>
                <a:ahLst/>
                <a:cxnLst/>
                <a:rect l="l" t="t" r="r" b="b"/>
                <a:pathLst>
                  <a:path w="435" h="343" extrusionOk="0">
                    <a:moveTo>
                      <a:pt x="230" y="1"/>
                    </a:moveTo>
                    <a:cubicBezTo>
                      <a:pt x="184" y="1"/>
                      <a:pt x="134" y="9"/>
                      <a:pt x="101" y="26"/>
                    </a:cubicBezTo>
                    <a:cubicBezTo>
                      <a:pt x="1" y="126"/>
                      <a:pt x="1" y="193"/>
                      <a:pt x="101" y="293"/>
                    </a:cubicBezTo>
                    <a:cubicBezTo>
                      <a:pt x="134" y="326"/>
                      <a:pt x="176" y="343"/>
                      <a:pt x="218" y="343"/>
                    </a:cubicBezTo>
                    <a:cubicBezTo>
                      <a:pt x="259" y="343"/>
                      <a:pt x="301" y="326"/>
                      <a:pt x="334" y="293"/>
                    </a:cubicBezTo>
                    <a:cubicBezTo>
                      <a:pt x="434" y="193"/>
                      <a:pt x="434" y="126"/>
                      <a:pt x="334" y="26"/>
                    </a:cubicBezTo>
                    <a:cubicBezTo>
                      <a:pt x="318" y="9"/>
                      <a:pt x="276" y="1"/>
                      <a:pt x="230" y="1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" name="Google Shape;102;p2"/>
              <p:cNvSpPr/>
              <p:nvPr/>
            </p:nvSpPr>
            <p:spPr>
              <a:xfrm>
                <a:off x="231625" y="4098175"/>
                <a:ext cx="13375" cy="12325"/>
              </a:xfrm>
              <a:custGeom>
                <a:avLst/>
                <a:gdLst/>
                <a:ahLst/>
                <a:cxnLst/>
                <a:rect l="l" t="t" r="r" b="b"/>
                <a:pathLst>
                  <a:path w="535" h="493" extrusionOk="0">
                    <a:moveTo>
                      <a:pt x="259" y="0"/>
                    </a:moveTo>
                    <a:cubicBezTo>
                      <a:pt x="192" y="0"/>
                      <a:pt x="134" y="25"/>
                      <a:pt x="101" y="75"/>
                    </a:cubicBezTo>
                    <a:cubicBezTo>
                      <a:pt x="1" y="209"/>
                      <a:pt x="1" y="375"/>
                      <a:pt x="101" y="442"/>
                    </a:cubicBezTo>
                    <a:cubicBezTo>
                      <a:pt x="151" y="476"/>
                      <a:pt x="217" y="492"/>
                      <a:pt x="284" y="492"/>
                    </a:cubicBezTo>
                    <a:cubicBezTo>
                      <a:pt x="351" y="492"/>
                      <a:pt x="418" y="476"/>
                      <a:pt x="468" y="442"/>
                    </a:cubicBezTo>
                    <a:cubicBezTo>
                      <a:pt x="534" y="309"/>
                      <a:pt x="534" y="142"/>
                      <a:pt x="468" y="75"/>
                    </a:cubicBezTo>
                    <a:cubicBezTo>
                      <a:pt x="401" y="25"/>
                      <a:pt x="326" y="0"/>
                      <a:pt x="259" y="0"/>
                    </a:cubicBezTo>
                    <a:close/>
                  </a:path>
                </a:pathLst>
              </a:custGeom>
              <a:solidFill>
                <a:srgbClr val="CFF09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3" name="Google Shape;103;p2"/>
              <p:cNvSpPr/>
              <p:nvPr/>
            </p:nvSpPr>
            <p:spPr>
              <a:xfrm>
                <a:off x="448450" y="399247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AF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4" name="Google Shape;104;p2"/>
              <p:cNvSpPr/>
              <p:nvPr/>
            </p:nvSpPr>
            <p:spPr>
              <a:xfrm>
                <a:off x="451775" y="400165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lose/>
                  </a:path>
                </a:pathLst>
              </a:custGeom>
              <a:solidFill>
                <a:srgbClr val="FFAF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5" name="Google Shape;105;p2"/>
              <p:cNvSpPr/>
              <p:nvPr/>
            </p:nvSpPr>
            <p:spPr>
              <a:xfrm>
                <a:off x="460125" y="42835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AF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" name="Google Shape;106;p2"/>
              <p:cNvSpPr/>
              <p:nvPr/>
            </p:nvSpPr>
            <p:spPr>
              <a:xfrm>
                <a:off x="485975" y="43077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FAF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07" name="Google Shape;107;p2"/>
            <p:cNvGrpSpPr/>
            <p:nvPr/>
          </p:nvGrpSpPr>
          <p:grpSpPr>
            <a:xfrm>
              <a:off x="1467681" y="3519619"/>
              <a:ext cx="568807" cy="960928"/>
              <a:chOff x="1853625" y="3531725"/>
              <a:chExt cx="447000" cy="755150"/>
            </a:xfrm>
          </p:grpSpPr>
          <p:sp>
            <p:nvSpPr>
              <p:cNvPr id="108" name="Google Shape;108;p2"/>
              <p:cNvSpPr/>
              <p:nvPr/>
            </p:nvSpPr>
            <p:spPr>
              <a:xfrm>
                <a:off x="1853625" y="3531725"/>
                <a:ext cx="447000" cy="755150"/>
              </a:xfrm>
              <a:custGeom>
                <a:avLst/>
                <a:gdLst/>
                <a:ahLst/>
                <a:cxnLst/>
                <a:rect l="l" t="t" r="r" b="b"/>
                <a:pathLst>
                  <a:path w="17880" h="30206" extrusionOk="0">
                    <a:moveTo>
                      <a:pt x="8823" y="0"/>
                    </a:moveTo>
                    <a:cubicBezTo>
                      <a:pt x="8740" y="0"/>
                      <a:pt x="8656" y="17"/>
                      <a:pt x="8573" y="50"/>
                    </a:cubicBezTo>
                    <a:cubicBezTo>
                      <a:pt x="8533" y="45"/>
                      <a:pt x="8493" y="42"/>
                      <a:pt x="8453" y="42"/>
                    </a:cubicBezTo>
                    <a:cubicBezTo>
                      <a:pt x="8261" y="42"/>
                      <a:pt x="8077" y="107"/>
                      <a:pt x="7939" y="217"/>
                    </a:cubicBezTo>
                    <a:cubicBezTo>
                      <a:pt x="7606" y="417"/>
                      <a:pt x="7339" y="717"/>
                      <a:pt x="7139" y="1184"/>
                    </a:cubicBezTo>
                    <a:cubicBezTo>
                      <a:pt x="6972" y="1551"/>
                      <a:pt x="6838" y="1952"/>
                      <a:pt x="6705" y="2552"/>
                    </a:cubicBezTo>
                    <a:cubicBezTo>
                      <a:pt x="6638" y="3019"/>
                      <a:pt x="6605" y="3520"/>
                      <a:pt x="6538" y="4187"/>
                    </a:cubicBezTo>
                    <a:cubicBezTo>
                      <a:pt x="6505" y="5121"/>
                      <a:pt x="6538" y="6088"/>
                      <a:pt x="6605" y="6955"/>
                    </a:cubicBezTo>
                    <a:cubicBezTo>
                      <a:pt x="6538" y="6889"/>
                      <a:pt x="6538" y="6789"/>
                      <a:pt x="6505" y="6722"/>
                    </a:cubicBezTo>
                    <a:cubicBezTo>
                      <a:pt x="6205" y="6021"/>
                      <a:pt x="5938" y="5521"/>
                      <a:pt x="5638" y="5087"/>
                    </a:cubicBezTo>
                    <a:cubicBezTo>
                      <a:pt x="5471" y="4820"/>
                      <a:pt x="5271" y="4620"/>
                      <a:pt x="5037" y="4454"/>
                    </a:cubicBezTo>
                    <a:cubicBezTo>
                      <a:pt x="4970" y="4387"/>
                      <a:pt x="4837" y="4353"/>
                      <a:pt x="4704" y="4253"/>
                    </a:cubicBezTo>
                    <a:cubicBezTo>
                      <a:pt x="4604" y="4187"/>
                      <a:pt x="4437" y="4187"/>
                      <a:pt x="4303" y="4120"/>
                    </a:cubicBezTo>
                    <a:cubicBezTo>
                      <a:pt x="4237" y="4103"/>
                      <a:pt x="4170" y="4095"/>
                      <a:pt x="4112" y="4095"/>
                    </a:cubicBezTo>
                    <a:cubicBezTo>
                      <a:pt x="4053" y="4095"/>
                      <a:pt x="4003" y="4103"/>
                      <a:pt x="3970" y="4120"/>
                    </a:cubicBezTo>
                    <a:lnTo>
                      <a:pt x="3803" y="4120"/>
                    </a:lnTo>
                    <a:cubicBezTo>
                      <a:pt x="3703" y="4120"/>
                      <a:pt x="3636" y="4187"/>
                      <a:pt x="3569" y="4187"/>
                    </a:cubicBezTo>
                    <a:cubicBezTo>
                      <a:pt x="3369" y="4220"/>
                      <a:pt x="3169" y="4353"/>
                      <a:pt x="3002" y="4454"/>
                    </a:cubicBezTo>
                    <a:cubicBezTo>
                      <a:pt x="2702" y="4720"/>
                      <a:pt x="2535" y="5087"/>
                      <a:pt x="2469" y="5621"/>
                    </a:cubicBezTo>
                    <a:cubicBezTo>
                      <a:pt x="2369" y="6121"/>
                      <a:pt x="2402" y="6688"/>
                      <a:pt x="2469" y="7122"/>
                    </a:cubicBezTo>
                    <a:cubicBezTo>
                      <a:pt x="2535" y="7723"/>
                      <a:pt x="2635" y="8256"/>
                      <a:pt x="2736" y="8690"/>
                    </a:cubicBezTo>
                    <a:cubicBezTo>
                      <a:pt x="2802" y="8890"/>
                      <a:pt x="2836" y="9057"/>
                      <a:pt x="2869" y="9257"/>
                    </a:cubicBezTo>
                    <a:lnTo>
                      <a:pt x="2736" y="9124"/>
                    </a:lnTo>
                    <a:cubicBezTo>
                      <a:pt x="2469" y="8890"/>
                      <a:pt x="2202" y="8757"/>
                      <a:pt x="1902" y="8657"/>
                    </a:cubicBezTo>
                    <a:lnTo>
                      <a:pt x="1668" y="8657"/>
                    </a:lnTo>
                    <a:cubicBezTo>
                      <a:pt x="1635" y="8657"/>
                      <a:pt x="1568" y="8657"/>
                      <a:pt x="1535" y="8723"/>
                    </a:cubicBezTo>
                    <a:cubicBezTo>
                      <a:pt x="1401" y="8757"/>
                      <a:pt x="1301" y="8790"/>
                      <a:pt x="1168" y="8923"/>
                    </a:cubicBezTo>
                    <a:cubicBezTo>
                      <a:pt x="1068" y="8990"/>
                      <a:pt x="968" y="9124"/>
                      <a:pt x="868" y="9290"/>
                    </a:cubicBezTo>
                    <a:cubicBezTo>
                      <a:pt x="801" y="9457"/>
                      <a:pt x="701" y="9657"/>
                      <a:pt x="634" y="9924"/>
                    </a:cubicBezTo>
                    <a:cubicBezTo>
                      <a:pt x="467" y="10491"/>
                      <a:pt x="467" y="11225"/>
                      <a:pt x="701" y="12059"/>
                    </a:cubicBezTo>
                    <a:cubicBezTo>
                      <a:pt x="801" y="12393"/>
                      <a:pt x="901" y="12759"/>
                      <a:pt x="1134" y="13160"/>
                    </a:cubicBezTo>
                    <a:cubicBezTo>
                      <a:pt x="1234" y="13527"/>
                      <a:pt x="1401" y="13860"/>
                      <a:pt x="1635" y="14261"/>
                    </a:cubicBezTo>
                    <a:cubicBezTo>
                      <a:pt x="1735" y="14527"/>
                      <a:pt x="1902" y="14761"/>
                      <a:pt x="2035" y="15028"/>
                    </a:cubicBezTo>
                    <a:cubicBezTo>
                      <a:pt x="1968" y="14961"/>
                      <a:pt x="1835" y="14961"/>
                      <a:pt x="1735" y="14961"/>
                    </a:cubicBezTo>
                    <a:lnTo>
                      <a:pt x="1501" y="14961"/>
                    </a:lnTo>
                    <a:cubicBezTo>
                      <a:pt x="1368" y="14961"/>
                      <a:pt x="1234" y="15028"/>
                      <a:pt x="1168" y="15061"/>
                    </a:cubicBezTo>
                    <a:cubicBezTo>
                      <a:pt x="734" y="15228"/>
                      <a:pt x="501" y="15561"/>
                      <a:pt x="334" y="15795"/>
                    </a:cubicBezTo>
                    <a:cubicBezTo>
                      <a:pt x="167" y="16062"/>
                      <a:pt x="67" y="16295"/>
                      <a:pt x="34" y="16629"/>
                    </a:cubicBezTo>
                    <a:cubicBezTo>
                      <a:pt x="0" y="16896"/>
                      <a:pt x="0" y="17196"/>
                      <a:pt x="0" y="17530"/>
                    </a:cubicBezTo>
                    <a:cubicBezTo>
                      <a:pt x="34" y="17863"/>
                      <a:pt x="67" y="18197"/>
                      <a:pt x="167" y="18530"/>
                    </a:cubicBezTo>
                    <a:cubicBezTo>
                      <a:pt x="334" y="19131"/>
                      <a:pt x="534" y="19764"/>
                      <a:pt x="868" y="20532"/>
                    </a:cubicBezTo>
                    <a:cubicBezTo>
                      <a:pt x="1134" y="21065"/>
                      <a:pt x="1401" y="21632"/>
                      <a:pt x="1802" y="22266"/>
                    </a:cubicBezTo>
                    <a:cubicBezTo>
                      <a:pt x="2135" y="22833"/>
                      <a:pt x="2469" y="23400"/>
                      <a:pt x="2836" y="23901"/>
                    </a:cubicBezTo>
                    <a:cubicBezTo>
                      <a:pt x="3736" y="25202"/>
                      <a:pt x="4870" y="26336"/>
                      <a:pt x="6205" y="27403"/>
                    </a:cubicBezTo>
                    <a:cubicBezTo>
                      <a:pt x="6238" y="27437"/>
                      <a:pt x="6338" y="27470"/>
                      <a:pt x="6371" y="27570"/>
                    </a:cubicBezTo>
                    <a:cubicBezTo>
                      <a:pt x="6505" y="27637"/>
                      <a:pt x="6572" y="27737"/>
                      <a:pt x="6705" y="27804"/>
                    </a:cubicBezTo>
                    <a:cubicBezTo>
                      <a:pt x="7205" y="28137"/>
                      <a:pt x="7739" y="28471"/>
                      <a:pt x="8239" y="28838"/>
                    </a:cubicBezTo>
                    <a:cubicBezTo>
                      <a:pt x="8373" y="28938"/>
                      <a:pt x="8540" y="29004"/>
                      <a:pt x="8673" y="29104"/>
                    </a:cubicBezTo>
                    <a:cubicBezTo>
                      <a:pt x="9540" y="29605"/>
                      <a:pt x="10308" y="29905"/>
                      <a:pt x="11008" y="30072"/>
                    </a:cubicBezTo>
                    <a:cubicBezTo>
                      <a:pt x="11408" y="30139"/>
                      <a:pt x="11842" y="30205"/>
                      <a:pt x="12209" y="30205"/>
                    </a:cubicBezTo>
                    <a:cubicBezTo>
                      <a:pt x="12342" y="30205"/>
                      <a:pt x="12409" y="30205"/>
                      <a:pt x="12543" y="30139"/>
                    </a:cubicBezTo>
                    <a:cubicBezTo>
                      <a:pt x="12643" y="30139"/>
                      <a:pt x="12709" y="30105"/>
                      <a:pt x="12809" y="30105"/>
                    </a:cubicBezTo>
                    <a:cubicBezTo>
                      <a:pt x="13010" y="30072"/>
                      <a:pt x="13176" y="30005"/>
                      <a:pt x="13410" y="29938"/>
                    </a:cubicBezTo>
                    <a:cubicBezTo>
                      <a:pt x="13743" y="29805"/>
                      <a:pt x="14144" y="29605"/>
                      <a:pt x="14411" y="29305"/>
                    </a:cubicBezTo>
                    <a:cubicBezTo>
                      <a:pt x="14677" y="29104"/>
                      <a:pt x="14878" y="28838"/>
                      <a:pt x="15144" y="28537"/>
                    </a:cubicBezTo>
                    <a:cubicBezTo>
                      <a:pt x="15678" y="27837"/>
                      <a:pt x="16045" y="27070"/>
                      <a:pt x="16345" y="26469"/>
                    </a:cubicBezTo>
                    <a:cubicBezTo>
                      <a:pt x="16679" y="25802"/>
                      <a:pt x="16979" y="25135"/>
                      <a:pt x="17179" y="24468"/>
                    </a:cubicBezTo>
                    <a:cubicBezTo>
                      <a:pt x="17213" y="24368"/>
                      <a:pt x="17246" y="24234"/>
                      <a:pt x="17313" y="24068"/>
                    </a:cubicBezTo>
                    <a:lnTo>
                      <a:pt x="17413" y="23567"/>
                    </a:lnTo>
                    <a:cubicBezTo>
                      <a:pt x="17479" y="23267"/>
                      <a:pt x="17513" y="22967"/>
                      <a:pt x="17479" y="22700"/>
                    </a:cubicBezTo>
                    <a:cubicBezTo>
                      <a:pt x="17479" y="22400"/>
                      <a:pt x="17379" y="22133"/>
                      <a:pt x="17313" y="21899"/>
                    </a:cubicBezTo>
                    <a:cubicBezTo>
                      <a:pt x="17213" y="21699"/>
                      <a:pt x="17046" y="21466"/>
                      <a:pt x="16879" y="21399"/>
                    </a:cubicBezTo>
                    <a:cubicBezTo>
                      <a:pt x="16746" y="21299"/>
                      <a:pt x="16645" y="21266"/>
                      <a:pt x="16512" y="21266"/>
                    </a:cubicBezTo>
                    <a:lnTo>
                      <a:pt x="16345" y="21266"/>
                    </a:lnTo>
                    <a:cubicBezTo>
                      <a:pt x="16245" y="21266"/>
                      <a:pt x="16178" y="21299"/>
                      <a:pt x="16045" y="21366"/>
                    </a:cubicBezTo>
                    <a:cubicBezTo>
                      <a:pt x="15978" y="21399"/>
                      <a:pt x="15845" y="21432"/>
                      <a:pt x="15711" y="21499"/>
                    </a:cubicBezTo>
                    <a:cubicBezTo>
                      <a:pt x="15845" y="21266"/>
                      <a:pt x="15978" y="21032"/>
                      <a:pt x="16045" y="20799"/>
                    </a:cubicBezTo>
                    <a:lnTo>
                      <a:pt x="16045" y="20765"/>
                    </a:lnTo>
                    <a:lnTo>
                      <a:pt x="16412" y="19998"/>
                    </a:lnTo>
                    <a:cubicBezTo>
                      <a:pt x="16645" y="19631"/>
                      <a:pt x="16812" y="19264"/>
                      <a:pt x="16979" y="18897"/>
                    </a:cubicBezTo>
                    <a:cubicBezTo>
                      <a:pt x="17213" y="18330"/>
                      <a:pt x="17513" y="17696"/>
                      <a:pt x="17713" y="16929"/>
                    </a:cubicBezTo>
                    <a:cubicBezTo>
                      <a:pt x="17880" y="16229"/>
                      <a:pt x="17880" y="15595"/>
                      <a:pt x="17713" y="15094"/>
                    </a:cubicBezTo>
                    <a:cubicBezTo>
                      <a:pt x="17579" y="14761"/>
                      <a:pt x="17479" y="14461"/>
                      <a:pt x="17279" y="14227"/>
                    </a:cubicBezTo>
                    <a:cubicBezTo>
                      <a:pt x="17046" y="13994"/>
                      <a:pt x="16846" y="13860"/>
                      <a:pt x="16545" y="13794"/>
                    </a:cubicBezTo>
                    <a:lnTo>
                      <a:pt x="16312" y="13794"/>
                    </a:lnTo>
                    <a:cubicBezTo>
                      <a:pt x="16112" y="13860"/>
                      <a:pt x="15945" y="13894"/>
                      <a:pt x="15711" y="13994"/>
                    </a:cubicBezTo>
                    <a:cubicBezTo>
                      <a:pt x="15378" y="14227"/>
                      <a:pt x="15144" y="14494"/>
                      <a:pt x="14878" y="14761"/>
                    </a:cubicBezTo>
                    <a:cubicBezTo>
                      <a:pt x="14644" y="15061"/>
                      <a:pt x="14377" y="15395"/>
                      <a:pt x="14210" y="15662"/>
                    </a:cubicBezTo>
                    <a:lnTo>
                      <a:pt x="14310" y="15228"/>
                    </a:lnTo>
                    <a:lnTo>
                      <a:pt x="14377" y="14761"/>
                    </a:lnTo>
                    <a:cubicBezTo>
                      <a:pt x="14511" y="13894"/>
                      <a:pt x="14611" y="13160"/>
                      <a:pt x="14677" y="12559"/>
                    </a:cubicBezTo>
                    <a:cubicBezTo>
                      <a:pt x="14744" y="11659"/>
                      <a:pt x="14811" y="10925"/>
                      <a:pt x="14844" y="10224"/>
                    </a:cubicBezTo>
                    <a:cubicBezTo>
                      <a:pt x="14844" y="9390"/>
                      <a:pt x="14811" y="8657"/>
                      <a:pt x="14677" y="7989"/>
                    </a:cubicBezTo>
                    <a:cubicBezTo>
                      <a:pt x="14544" y="7389"/>
                      <a:pt x="14377" y="6822"/>
                      <a:pt x="14144" y="6322"/>
                    </a:cubicBezTo>
                    <a:cubicBezTo>
                      <a:pt x="13977" y="5988"/>
                      <a:pt x="13743" y="5754"/>
                      <a:pt x="13543" y="5488"/>
                    </a:cubicBezTo>
                    <a:cubicBezTo>
                      <a:pt x="13343" y="5254"/>
                      <a:pt x="13076" y="5121"/>
                      <a:pt x="12809" y="5087"/>
                    </a:cubicBezTo>
                    <a:lnTo>
                      <a:pt x="12509" y="5087"/>
                    </a:lnTo>
                    <a:cubicBezTo>
                      <a:pt x="12376" y="5087"/>
                      <a:pt x="12242" y="5121"/>
                      <a:pt x="12142" y="5221"/>
                    </a:cubicBezTo>
                    <a:cubicBezTo>
                      <a:pt x="11875" y="5321"/>
                      <a:pt x="11675" y="5588"/>
                      <a:pt x="11508" y="5754"/>
                    </a:cubicBezTo>
                    <a:cubicBezTo>
                      <a:pt x="11375" y="5921"/>
                      <a:pt x="11242" y="6121"/>
                      <a:pt x="11142" y="6388"/>
                    </a:cubicBezTo>
                    <a:cubicBezTo>
                      <a:pt x="11142" y="5955"/>
                      <a:pt x="11075" y="5588"/>
                      <a:pt x="11075" y="5154"/>
                    </a:cubicBezTo>
                    <a:cubicBezTo>
                      <a:pt x="11041" y="4554"/>
                      <a:pt x="10975" y="3987"/>
                      <a:pt x="10908" y="3486"/>
                    </a:cubicBezTo>
                    <a:cubicBezTo>
                      <a:pt x="10841" y="2919"/>
                      <a:pt x="10708" y="2385"/>
                      <a:pt x="10574" y="1918"/>
                    </a:cubicBezTo>
                    <a:cubicBezTo>
                      <a:pt x="10408" y="1385"/>
                      <a:pt x="10208" y="984"/>
                      <a:pt x="10007" y="651"/>
                    </a:cubicBezTo>
                    <a:cubicBezTo>
                      <a:pt x="9741" y="317"/>
                      <a:pt x="9407" y="117"/>
                      <a:pt x="9073" y="50"/>
                    </a:cubicBezTo>
                    <a:cubicBezTo>
                      <a:pt x="8990" y="17"/>
                      <a:pt x="8907" y="0"/>
                      <a:pt x="882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" name="Google Shape;109;p2"/>
              <p:cNvSpPr/>
              <p:nvPr/>
            </p:nvSpPr>
            <p:spPr>
              <a:xfrm>
                <a:off x="2057100" y="3553825"/>
                <a:ext cx="104275" cy="721150"/>
              </a:xfrm>
              <a:custGeom>
                <a:avLst/>
                <a:gdLst/>
                <a:ahLst/>
                <a:cxnLst/>
                <a:rect l="l" t="t" r="r" b="b"/>
                <a:pathLst>
                  <a:path w="4171" h="28846" extrusionOk="0">
                    <a:moveTo>
                      <a:pt x="634" y="0"/>
                    </a:moveTo>
                    <a:cubicBezTo>
                      <a:pt x="534" y="67"/>
                      <a:pt x="501" y="134"/>
                      <a:pt x="501" y="167"/>
                    </a:cubicBezTo>
                    <a:cubicBezTo>
                      <a:pt x="467" y="667"/>
                      <a:pt x="367" y="1168"/>
                      <a:pt x="334" y="1668"/>
                    </a:cubicBezTo>
                    <a:lnTo>
                      <a:pt x="201" y="3169"/>
                    </a:lnTo>
                    <a:cubicBezTo>
                      <a:pt x="134" y="4170"/>
                      <a:pt x="67" y="5171"/>
                      <a:pt x="34" y="6171"/>
                    </a:cubicBezTo>
                    <a:cubicBezTo>
                      <a:pt x="0" y="8173"/>
                      <a:pt x="34" y="10208"/>
                      <a:pt x="167" y="12209"/>
                    </a:cubicBezTo>
                    <a:cubicBezTo>
                      <a:pt x="434" y="16245"/>
                      <a:pt x="1135" y="20248"/>
                      <a:pt x="2069" y="24184"/>
                    </a:cubicBezTo>
                    <a:cubicBezTo>
                      <a:pt x="2235" y="24918"/>
                      <a:pt x="2469" y="25685"/>
                      <a:pt x="2669" y="26386"/>
                    </a:cubicBezTo>
                    <a:cubicBezTo>
                      <a:pt x="2802" y="26753"/>
                      <a:pt x="2869" y="27153"/>
                      <a:pt x="3003" y="27487"/>
                    </a:cubicBezTo>
                    <a:cubicBezTo>
                      <a:pt x="3136" y="27854"/>
                      <a:pt x="3236" y="28220"/>
                      <a:pt x="3403" y="28587"/>
                    </a:cubicBezTo>
                    <a:cubicBezTo>
                      <a:pt x="3470" y="28687"/>
                      <a:pt x="3503" y="28754"/>
                      <a:pt x="3636" y="28821"/>
                    </a:cubicBezTo>
                    <a:cubicBezTo>
                      <a:pt x="3670" y="28838"/>
                      <a:pt x="3720" y="28846"/>
                      <a:pt x="3770" y="28846"/>
                    </a:cubicBezTo>
                    <a:cubicBezTo>
                      <a:pt x="3820" y="28846"/>
                      <a:pt x="3870" y="28838"/>
                      <a:pt x="3903" y="28821"/>
                    </a:cubicBezTo>
                    <a:cubicBezTo>
                      <a:pt x="4003" y="28754"/>
                      <a:pt x="4070" y="28721"/>
                      <a:pt x="4137" y="28587"/>
                    </a:cubicBezTo>
                    <a:cubicBezTo>
                      <a:pt x="4137" y="28554"/>
                      <a:pt x="4137" y="28521"/>
                      <a:pt x="4170" y="28521"/>
                    </a:cubicBezTo>
                    <a:lnTo>
                      <a:pt x="4170" y="28321"/>
                    </a:lnTo>
                    <a:cubicBezTo>
                      <a:pt x="4070" y="27987"/>
                      <a:pt x="4003" y="27687"/>
                      <a:pt x="3903" y="27387"/>
                    </a:cubicBezTo>
                    <a:cubicBezTo>
                      <a:pt x="3836" y="27053"/>
                      <a:pt x="3703" y="26719"/>
                      <a:pt x="3636" y="26419"/>
                    </a:cubicBezTo>
                    <a:cubicBezTo>
                      <a:pt x="3403" y="25819"/>
                      <a:pt x="3236" y="25185"/>
                      <a:pt x="3036" y="24518"/>
                    </a:cubicBezTo>
                    <a:cubicBezTo>
                      <a:pt x="2669" y="23217"/>
                      <a:pt x="2335" y="21916"/>
                      <a:pt x="2035" y="20648"/>
                    </a:cubicBezTo>
                    <a:cubicBezTo>
                      <a:pt x="1568" y="18680"/>
                      <a:pt x="1235" y="16712"/>
                      <a:pt x="1001" y="14744"/>
                    </a:cubicBezTo>
                    <a:cubicBezTo>
                      <a:pt x="734" y="12743"/>
                      <a:pt x="534" y="10741"/>
                      <a:pt x="434" y="8707"/>
                    </a:cubicBezTo>
                    <a:cubicBezTo>
                      <a:pt x="367" y="7072"/>
                      <a:pt x="367" y="5404"/>
                      <a:pt x="434" y="3803"/>
                    </a:cubicBezTo>
                    <a:cubicBezTo>
                      <a:pt x="501" y="2569"/>
                      <a:pt x="567" y="1335"/>
                      <a:pt x="734" y="100"/>
                    </a:cubicBezTo>
                    <a:cubicBezTo>
                      <a:pt x="734" y="67"/>
                      <a:pt x="701" y="0"/>
                      <a:pt x="6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" name="Google Shape;110;p2"/>
              <p:cNvSpPr/>
              <p:nvPr/>
            </p:nvSpPr>
            <p:spPr>
              <a:xfrm>
                <a:off x="1952025" y="3666400"/>
                <a:ext cx="115100" cy="184325"/>
              </a:xfrm>
              <a:custGeom>
                <a:avLst/>
                <a:gdLst/>
                <a:ahLst/>
                <a:cxnLst/>
                <a:rect l="l" t="t" r="r" b="b"/>
                <a:pathLst>
                  <a:path w="4604" h="7373" extrusionOk="0">
                    <a:moveTo>
                      <a:pt x="67" y="1"/>
                    </a:moveTo>
                    <a:cubicBezTo>
                      <a:pt x="34" y="1"/>
                      <a:pt x="0" y="67"/>
                      <a:pt x="0" y="134"/>
                    </a:cubicBezTo>
                    <a:cubicBezTo>
                      <a:pt x="100" y="801"/>
                      <a:pt x="334" y="1468"/>
                      <a:pt x="567" y="2069"/>
                    </a:cubicBezTo>
                    <a:cubicBezTo>
                      <a:pt x="868" y="2736"/>
                      <a:pt x="1201" y="3370"/>
                      <a:pt x="1568" y="3970"/>
                    </a:cubicBezTo>
                    <a:cubicBezTo>
                      <a:pt x="1935" y="4570"/>
                      <a:pt x="2402" y="5171"/>
                      <a:pt x="2869" y="5705"/>
                    </a:cubicBezTo>
                    <a:cubicBezTo>
                      <a:pt x="3336" y="6238"/>
                      <a:pt x="3770" y="6805"/>
                      <a:pt x="4270" y="7306"/>
                    </a:cubicBezTo>
                    <a:cubicBezTo>
                      <a:pt x="4337" y="7339"/>
                      <a:pt x="4370" y="7372"/>
                      <a:pt x="4404" y="7372"/>
                    </a:cubicBezTo>
                    <a:cubicBezTo>
                      <a:pt x="4437" y="7372"/>
                      <a:pt x="4504" y="7372"/>
                      <a:pt x="4537" y="7339"/>
                    </a:cubicBezTo>
                    <a:cubicBezTo>
                      <a:pt x="4604" y="7239"/>
                      <a:pt x="4604" y="7139"/>
                      <a:pt x="4570" y="7039"/>
                    </a:cubicBezTo>
                    <a:cubicBezTo>
                      <a:pt x="4037" y="6472"/>
                      <a:pt x="3503" y="5871"/>
                      <a:pt x="2936" y="5238"/>
                    </a:cubicBezTo>
                    <a:cubicBezTo>
                      <a:pt x="2402" y="4637"/>
                      <a:pt x="1902" y="3970"/>
                      <a:pt x="1501" y="3236"/>
                    </a:cubicBezTo>
                    <a:lnTo>
                      <a:pt x="1501" y="3303"/>
                    </a:lnTo>
                    <a:cubicBezTo>
                      <a:pt x="1235" y="2903"/>
                      <a:pt x="1034" y="2536"/>
                      <a:pt x="868" y="2135"/>
                    </a:cubicBezTo>
                    <a:cubicBezTo>
                      <a:pt x="668" y="1702"/>
                      <a:pt x="501" y="1301"/>
                      <a:pt x="367" y="868"/>
                    </a:cubicBezTo>
                    <a:cubicBezTo>
                      <a:pt x="267" y="568"/>
                      <a:pt x="201" y="334"/>
                      <a:pt x="167" y="34"/>
                    </a:cubicBezTo>
                    <a:cubicBezTo>
                      <a:pt x="201" y="34"/>
                      <a:pt x="167" y="1"/>
                      <a:pt x="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1" name="Google Shape;111;p2"/>
              <p:cNvSpPr/>
              <p:nvPr/>
            </p:nvSpPr>
            <p:spPr>
              <a:xfrm>
                <a:off x="1900325" y="3799450"/>
                <a:ext cx="185975" cy="206700"/>
              </a:xfrm>
              <a:custGeom>
                <a:avLst/>
                <a:gdLst/>
                <a:ahLst/>
                <a:cxnLst/>
                <a:rect l="l" t="t" r="r" b="b"/>
                <a:pathLst>
                  <a:path w="7439" h="8268" extrusionOk="0">
                    <a:moveTo>
                      <a:pt x="136" y="1"/>
                    </a:moveTo>
                    <a:cubicBezTo>
                      <a:pt x="123" y="1"/>
                      <a:pt x="111" y="5"/>
                      <a:pt x="100" y="16"/>
                    </a:cubicBezTo>
                    <a:cubicBezTo>
                      <a:pt x="67" y="49"/>
                      <a:pt x="0" y="82"/>
                      <a:pt x="67" y="149"/>
                    </a:cubicBezTo>
                    <a:cubicBezTo>
                      <a:pt x="234" y="549"/>
                      <a:pt x="401" y="916"/>
                      <a:pt x="601" y="1317"/>
                    </a:cubicBezTo>
                    <a:lnTo>
                      <a:pt x="1234" y="2417"/>
                    </a:lnTo>
                    <a:cubicBezTo>
                      <a:pt x="1668" y="3151"/>
                      <a:pt x="2168" y="3852"/>
                      <a:pt x="2736" y="4486"/>
                    </a:cubicBezTo>
                    <a:cubicBezTo>
                      <a:pt x="3269" y="5153"/>
                      <a:pt x="3836" y="5720"/>
                      <a:pt x="4470" y="6287"/>
                    </a:cubicBezTo>
                    <a:cubicBezTo>
                      <a:pt x="4804" y="6587"/>
                      <a:pt x="5104" y="6887"/>
                      <a:pt x="5437" y="7121"/>
                    </a:cubicBezTo>
                    <a:cubicBezTo>
                      <a:pt x="5771" y="7388"/>
                      <a:pt x="6105" y="7688"/>
                      <a:pt x="6472" y="7888"/>
                    </a:cubicBezTo>
                    <a:cubicBezTo>
                      <a:pt x="6672" y="8021"/>
                      <a:pt x="6905" y="8188"/>
                      <a:pt x="7139" y="8255"/>
                    </a:cubicBezTo>
                    <a:cubicBezTo>
                      <a:pt x="7165" y="8264"/>
                      <a:pt x="7192" y="8268"/>
                      <a:pt x="7218" y="8268"/>
                    </a:cubicBezTo>
                    <a:cubicBezTo>
                      <a:pt x="7290" y="8268"/>
                      <a:pt x="7357" y="8237"/>
                      <a:pt x="7406" y="8188"/>
                    </a:cubicBezTo>
                    <a:cubicBezTo>
                      <a:pt x="7439" y="8121"/>
                      <a:pt x="7439" y="8055"/>
                      <a:pt x="7439" y="8021"/>
                    </a:cubicBezTo>
                    <a:cubicBezTo>
                      <a:pt x="7439" y="7955"/>
                      <a:pt x="7406" y="7888"/>
                      <a:pt x="7339" y="7888"/>
                    </a:cubicBezTo>
                    <a:cubicBezTo>
                      <a:pt x="7239" y="7755"/>
                      <a:pt x="7072" y="7688"/>
                      <a:pt x="6939" y="7588"/>
                    </a:cubicBezTo>
                    <a:cubicBezTo>
                      <a:pt x="6805" y="7521"/>
                      <a:pt x="6638" y="7388"/>
                      <a:pt x="6505" y="7321"/>
                    </a:cubicBezTo>
                    <a:lnTo>
                      <a:pt x="5638" y="6687"/>
                    </a:lnTo>
                    <a:cubicBezTo>
                      <a:pt x="5071" y="6253"/>
                      <a:pt x="4503" y="5786"/>
                      <a:pt x="4003" y="5319"/>
                    </a:cubicBezTo>
                    <a:cubicBezTo>
                      <a:pt x="3469" y="4819"/>
                      <a:pt x="3002" y="4319"/>
                      <a:pt x="2569" y="3718"/>
                    </a:cubicBezTo>
                    <a:cubicBezTo>
                      <a:pt x="2102" y="3151"/>
                      <a:pt x="1635" y="2551"/>
                      <a:pt x="1268" y="1917"/>
                    </a:cubicBezTo>
                    <a:cubicBezTo>
                      <a:pt x="901" y="1283"/>
                      <a:pt x="567" y="683"/>
                      <a:pt x="267" y="16"/>
                    </a:cubicBezTo>
                    <a:cubicBezTo>
                      <a:pt x="200" y="16"/>
                      <a:pt x="163" y="1"/>
                      <a:pt x="1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2" name="Google Shape;112;p2"/>
              <p:cNvSpPr/>
              <p:nvPr/>
            </p:nvSpPr>
            <p:spPr>
              <a:xfrm>
                <a:off x="1889475" y="3951600"/>
                <a:ext cx="239375" cy="233900"/>
              </a:xfrm>
              <a:custGeom>
                <a:avLst/>
                <a:gdLst/>
                <a:ahLst/>
                <a:cxnLst/>
                <a:rect l="l" t="t" r="r" b="b"/>
                <a:pathLst>
                  <a:path w="9575" h="9356" extrusionOk="0">
                    <a:moveTo>
                      <a:pt x="67" y="1"/>
                    </a:moveTo>
                    <a:cubicBezTo>
                      <a:pt x="1" y="67"/>
                      <a:pt x="1" y="134"/>
                      <a:pt x="1" y="167"/>
                    </a:cubicBezTo>
                    <a:cubicBezTo>
                      <a:pt x="368" y="968"/>
                      <a:pt x="835" y="1735"/>
                      <a:pt x="1335" y="2436"/>
                    </a:cubicBezTo>
                    <a:cubicBezTo>
                      <a:pt x="1835" y="3136"/>
                      <a:pt x="2402" y="3837"/>
                      <a:pt x="3003" y="4471"/>
                    </a:cubicBezTo>
                    <a:cubicBezTo>
                      <a:pt x="3603" y="5138"/>
                      <a:pt x="4237" y="5705"/>
                      <a:pt x="4904" y="6305"/>
                    </a:cubicBezTo>
                    <a:cubicBezTo>
                      <a:pt x="5571" y="6872"/>
                      <a:pt x="6272" y="7439"/>
                      <a:pt x="7006" y="7973"/>
                    </a:cubicBezTo>
                    <a:cubicBezTo>
                      <a:pt x="7339" y="8207"/>
                      <a:pt x="7673" y="8473"/>
                      <a:pt x="8040" y="8674"/>
                    </a:cubicBezTo>
                    <a:cubicBezTo>
                      <a:pt x="8206" y="8807"/>
                      <a:pt x="8373" y="8874"/>
                      <a:pt x="8573" y="9007"/>
                    </a:cubicBezTo>
                    <a:cubicBezTo>
                      <a:pt x="8774" y="9141"/>
                      <a:pt x="9007" y="9274"/>
                      <a:pt x="9174" y="9341"/>
                    </a:cubicBezTo>
                    <a:cubicBezTo>
                      <a:pt x="9196" y="9341"/>
                      <a:pt x="9218" y="9356"/>
                      <a:pt x="9260" y="9356"/>
                    </a:cubicBezTo>
                    <a:cubicBezTo>
                      <a:pt x="9281" y="9356"/>
                      <a:pt x="9307" y="9352"/>
                      <a:pt x="9341" y="9341"/>
                    </a:cubicBezTo>
                    <a:cubicBezTo>
                      <a:pt x="9407" y="9341"/>
                      <a:pt x="9441" y="9307"/>
                      <a:pt x="9507" y="9207"/>
                    </a:cubicBezTo>
                    <a:cubicBezTo>
                      <a:pt x="9574" y="9107"/>
                      <a:pt x="9574" y="8874"/>
                      <a:pt x="9407" y="8807"/>
                    </a:cubicBezTo>
                    <a:cubicBezTo>
                      <a:pt x="8940" y="8473"/>
                      <a:pt x="8440" y="8173"/>
                      <a:pt x="7940" y="7873"/>
                    </a:cubicBezTo>
                    <a:cubicBezTo>
                      <a:pt x="7439" y="7539"/>
                      <a:pt x="7006" y="7273"/>
                      <a:pt x="6505" y="6939"/>
                    </a:cubicBezTo>
                    <a:cubicBezTo>
                      <a:pt x="5538" y="6272"/>
                      <a:pt x="4604" y="5505"/>
                      <a:pt x="3737" y="4704"/>
                    </a:cubicBezTo>
                    <a:lnTo>
                      <a:pt x="3737" y="4704"/>
                    </a:lnTo>
                    <a:lnTo>
                      <a:pt x="3770" y="4771"/>
                    </a:lnTo>
                    <a:cubicBezTo>
                      <a:pt x="3203" y="4204"/>
                      <a:pt x="2669" y="3670"/>
                      <a:pt x="2169" y="3036"/>
                    </a:cubicBezTo>
                    <a:cubicBezTo>
                      <a:pt x="1668" y="2469"/>
                      <a:pt x="1201" y="1835"/>
                      <a:pt x="768" y="1168"/>
                    </a:cubicBezTo>
                    <a:lnTo>
                      <a:pt x="768" y="1202"/>
                    </a:lnTo>
                    <a:cubicBezTo>
                      <a:pt x="534" y="835"/>
                      <a:pt x="334" y="434"/>
                      <a:pt x="101" y="34"/>
                    </a:cubicBezTo>
                    <a:cubicBezTo>
                      <a:pt x="234" y="1"/>
                      <a:pt x="167" y="1"/>
                      <a:pt x="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3" name="Google Shape;113;p2"/>
              <p:cNvSpPr/>
              <p:nvPr/>
            </p:nvSpPr>
            <p:spPr>
              <a:xfrm>
                <a:off x="2031250" y="3605525"/>
                <a:ext cx="35050" cy="63825"/>
              </a:xfrm>
              <a:custGeom>
                <a:avLst/>
                <a:gdLst/>
                <a:ahLst/>
                <a:cxnLst/>
                <a:rect l="l" t="t" r="r" b="b"/>
                <a:pathLst>
                  <a:path w="1402" h="2553" extrusionOk="0">
                    <a:moveTo>
                      <a:pt x="67" y="0"/>
                    </a:moveTo>
                    <a:cubicBezTo>
                      <a:pt x="34" y="0"/>
                      <a:pt x="0" y="67"/>
                      <a:pt x="34" y="100"/>
                    </a:cubicBezTo>
                    <a:cubicBezTo>
                      <a:pt x="200" y="501"/>
                      <a:pt x="334" y="934"/>
                      <a:pt x="534" y="1335"/>
                    </a:cubicBezTo>
                    <a:cubicBezTo>
                      <a:pt x="601" y="1568"/>
                      <a:pt x="734" y="1768"/>
                      <a:pt x="834" y="1935"/>
                    </a:cubicBezTo>
                    <a:cubicBezTo>
                      <a:pt x="934" y="2135"/>
                      <a:pt x="1068" y="2302"/>
                      <a:pt x="1201" y="2502"/>
                    </a:cubicBezTo>
                    <a:cubicBezTo>
                      <a:pt x="1218" y="2536"/>
                      <a:pt x="1251" y="2552"/>
                      <a:pt x="1285" y="2552"/>
                    </a:cubicBezTo>
                    <a:cubicBezTo>
                      <a:pt x="1318" y="2552"/>
                      <a:pt x="1351" y="2536"/>
                      <a:pt x="1368" y="2502"/>
                    </a:cubicBezTo>
                    <a:cubicBezTo>
                      <a:pt x="1401" y="2469"/>
                      <a:pt x="1401" y="2469"/>
                      <a:pt x="1401" y="2436"/>
                    </a:cubicBezTo>
                    <a:cubicBezTo>
                      <a:pt x="1401" y="2369"/>
                      <a:pt x="1401" y="2369"/>
                      <a:pt x="1368" y="2335"/>
                    </a:cubicBezTo>
                    <a:cubicBezTo>
                      <a:pt x="1268" y="2269"/>
                      <a:pt x="1201" y="2135"/>
                      <a:pt x="1101" y="2069"/>
                    </a:cubicBezTo>
                    <a:lnTo>
                      <a:pt x="1101" y="2102"/>
                    </a:lnTo>
                    <a:lnTo>
                      <a:pt x="868" y="1735"/>
                    </a:lnTo>
                    <a:cubicBezTo>
                      <a:pt x="768" y="1602"/>
                      <a:pt x="701" y="1435"/>
                      <a:pt x="601" y="1268"/>
                    </a:cubicBezTo>
                    <a:cubicBezTo>
                      <a:pt x="434" y="968"/>
                      <a:pt x="334" y="668"/>
                      <a:pt x="234" y="334"/>
                    </a:cubicBezTo>
                    <a:cubicBezTo>
                      <a:pt x="200" y="267"/>
                      <a:pt x="167" y="134"/>
                      <a:pt x="100" y="67"/>
                    </a:cubicBezTo>
                    <a:cubicBezTo>
                      <a:pt x="167" y="0"/>
                      <a:pt x="100" y="0"/>
                      <a:pt x="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4" name="Google Shape;114;p2"/>
              <p:cNvSpPr/>
              <p:nvPr/>
            </p:nvSpPr>
            <p:spPr>
              <a:xfrm>
                <a:off x="2069600" y="3683075"/>
                <a:ext cx="108450" cy="225925"/>
              </a:xfrm>
              <a:custGeom>
                <a:avLst/>
                <a:gdLst/>
                <a:ahLst/>
                <a:cxnLst/>
                <a:rect l="l" t="t" r="r" b="b"/>
                <a:pathLst>
                  <a:path w="4338" h="9037" extrusionOk="0">
                    <a:moveTo>
                      <a:pt x="4237" y="1"/>
                    </a:moveTo>
                    <a:cubicBezTo>
                      <a:pt x="4170" y="134"/>
                      <a:pt x="4137" y="134"/>
                      <a:pt x="4137" y="167"/>
                    </a:cubicBezTo>
                    <a:cubicBezTo>
                      <a:pt x="4004" y="868"/>
                      <a:pt x="3837" y="1535"/>
                      <a:pt x="3637" y="2202"/>
                    </a:cubicBezTo>
                    <a:cubicBezTo>
                      <a:pt x="3403" y="2903"/>
                      <a:pt x="3170" y="3570"/>
                      <a:pt x="2869" y="4237"/>
                    </a:cubicBezTo>
                    <a:cubicBezTo>
                      <a:pt x="2836" y="4337"/>
                      <a:pt x="2836" y="4370"/>
                      <a:pt x="2803" y="4471"/>
                    </a:cubicBezTo>
                    <a:cubicBezTo>
                      <a:pt x="2636" y="4837"/>
                      <a:pt x="2469" y="5171"/>
                      <a:pt x="2236" y="5538"/>
                    </a:cubicBezTo>
                    <a:cubicBezTo>
                      <a:pt x="2136" y="5738"/>
                      <a:pt x="2036" y="5905"/>
                      <a:pt x="1902" y="6072"/>
                    </a:cubicBezTo>
                    <a:cubicBezTo>
                      <a:pt x="1802" y="6238"/>
                      <a:pt x="1702" y="6472"/>
                      <a:pt x="1569" y="6639"/>
                    </a:cubicBezTo>
                    <a:cubicBezTo>
                      <a:pt x="1335" y="7006"/>
                      <a:pt x="1068" y="7339"/>
                      <a:pt x="835" y="7673"/>
                    </a:cubicBezTo>
                    <a:cubicBezTo>
                      <a:pt x="568" y="8006"/>
                      <a:pt x="268" y="8340"/>
                      <a:pt x="34" y="8674"/>
                    </a:cubicBezTo>
                    <a:cubicBezTo>
                      <a:pt x="1" y="8707"/>
                      <a:pt x="1" y="8740"/>
                      <a:pt x="1" y="8807"/>
                    </a:cubicBezTo>
                    <a:cubicBezTo>
                      <a:pt x="1" y="8874"/>
                      <a:pt x="34" y="8907"/>
                      <a:pt x="67" y="8974"/>
                    </a:cubicBezTo>
                    <a:cubicBezTo>
                      <a:pt x="122" y="9010"/>
                      <a:pt x="197" y="9037"/>
                      <a:pt x="270" y="9037"/>
                    </a:cubicBezTo>
                    <a:cubicBezTo>
                      <a:pt x="330" y="9037"/>
                      <a:pt x="389" y="9019"/>
                      <a:pt x="434" y="8974"/>
                    </a:cubicBezTo>
                    <a:cubicBezTo>
                      <a:pt x="735" y="8674"/>
                      <a:pt x="935" y="8373"/>
                      <a:pt x="1202" y="8040"/>
                    </a:cubicBezTo>
                    <a:cubicBezTo>
                      <a:pt x="1435" y="7706"/>
                      <a:pt x="1669" y="7373"/>
                      <a:pt x="1869" y="7006"/>
                    </a:cubicBezTo>
                    <a:cubicBezTo>
                      <a:pt x="2069" y="6639"/>
                      <a:pt x="2269" y="6305"/>
                      <a:pt x="2436" y="5905"/>
                    </a:cubicBezTo>
                    <a:lnTo>
                      <a:pt x="2936" y="4804"/>
                    </a:lnTo>
                    <a:cubicBezTo>
                      <a:pt x="3236" y="4037"/>
                      <a:pt x="3537" y="3303"/>
                      <a:pt x="3737" y="2502"/>
                    </a:cubicBezTo>
                    <a:cubicBezTo>
                      <a:pt x="3870" y="2136"/>
                      <a:pt x="3937" y="1702"/>
                      <a:pt x="4070" y="1302"/>
                    </a:cubicBezTo>
                    <a:cubicBezTo>
                      <a:pt x="4170" y="901"/>
                      <a:pt x="4237" y="501"/>
                      <a:pt x="4337" y="67"/>
                    </a:cubicBezTo>
                    <a:cubicBezTo>
                      <a:pt x="4337" y="34"/>
                      <a:pt x="4337" y="1"/>
                      <a:pt x="430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5" name="Google Shape;115;p2"/>
              <p:cNvSpPr/>
              <p:nvPr/>
            </p:nvSpPr>
            <p:spPr>
              <a:xfrm>
                <a:off x="2061275" y="3627200"/>
                <a:ext cx="45050" cy="88750"/>
              </a:xfrm>
              <a:custGeom>
                <a:avLst/>
                <a:gdLst/>
                <a:ahLst/>
                <a:cxnLst/>
                <a:rect l="l" t="t" r="r" b="b"/>
                <a:pathLst>
                  <a:path w="1802" h="3550" extrusionOk="0">
                    <a:moveTo>
                      <a:pt x="1701" y="1"/>
                    </a:moveTo>
                    <a:cubicBezTo>
                      <a:pt x="1668" y="1"/>
                      <a:pt x="1635" y="1"/>
                      <a:pt x="1635" y="67"/>
                    </a:cubicBezTo>
                    <a:cubicBezTo>
                      <a:pt x="1501" y="568"/>
                      <a:pt x="1334" y="1068"/>
                      <a:pt x="1134" y="1535"/>
                    </a:cubicBezTo>
                    <a:lnTo>
                      <a:pt x="1134" y="1468"/>
                    </a:lnTo>
                    <a:cubicBezTo>
                      <a:pt x="1001" y="1769"/>
                      <a:pt x="834" y="2102"/>
                      <a:pt x="667" y="2402"/>
                    </a:cubicBezTo>
                    <a:cubicBezTo>
                      <a:pt x="501" y="2736"/>
                      <a:pt x="234" y="3036"/>
                      <a:pt x="34" y="3303"/>
                    </a:cubicBezTo>
                    <a:cubicBezTo>
                      <a:pt x="0" y="3403"/>
                      <a:pt x="34" y="3470"/>
                      <a:pt x="67" y="3503"/>
                    </a:cubicBezTo>
                    <a:cubicBezTo>
                      <a:pt x="112" y="3533"/>
                      <a:pt x="150" y="3550"/>
                      <a:pt x="185" y="3550"/>
                    </a:cubicBezTo>
                    <a:cubicBezTo>
                      <a:pt x="227" y="3550"/>
                      <a:pt x="264" y="3525"/>
                      <a:pt x="300" y="3470"/>
                    </a:cubicBezTo>
                    <a:cubicBezTo>
                      <a:pt x="634" y="2970"/>
                      <a:pt x="901" y="2436"/>
                      <a:pt x="1168" y="1835"/>
                    </a:cubicBezTo>
                    <a:cubicBezTo>
                      <a:pt x="1301" y="1569"/>
                      <a:pt x="1401" y="1268"/>
                      <a:pt x="1501" y="968"/>
                    </a:cubicBezTo>
                    <a:cubicBezTo>
                      <a:pt x="1635" y="668"/>
                      <a:pt x="1701" y="401"/>
                      <a:pt x="1801" y="101"/>
                    </a:cubicBezTo>
                    <a:cubicBezTo>
                      <a:pt x="1801" y="67"/>
                      <a:pt x="1801" y="1"/>
                      <a:pt x="173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6" name="Google Shape;116;p2"/>
              <p:cNvSpPr/>
              <p:nvPr/>
            </p:nvSpPr>
            <p:spPr>
              <a:xfrm>
                <a:off x="2103800" y="3916575"/>
                <a:ext cx="157625" cy="200175"/>
              </a:xfrm>
              <a:custGeom>
                <a:avLst/>
                <a:gdLst/>
                <a:ahLst/>
                <a:cxnLst/>
                <a:rect l="l" t="t" r="r" b="b"/>
                <a:pathLst>
                  <a:path w="6305" h="8007" extrusionOk="0">
                    <a:moveTo>
                      <a:pt x="3536" y="4237"/>
                    </a:moveTo>
                    <a:cubicBezTo>
                      <a:pt x="3518" y="4237"/>
                      <a:pt x="3510" y="4258"/>
                      <a:pt x="3506" y="4276"/>
                    </a:cubicBezTo>
                    <a:lnTo>
                      <a:pt x="3506" y="4276"/>
                    </a:lnTo>
                    <a:cubicBezTo>
                      <a:pt x="3516" y="4263"/>
                      <a:pt x="3526" y="4250"/>
                      <a:pt x="3536" y="4237"/>
                    </a:cubicBezTo>
                    <a:close/>
                    <a:moveTo>
                      <a:pt x="6205" y="1"/>
                    </a:moveTo>
                    <a:cubicBezTo>
                      <a:pt x="6138" y="1"/>
                      <a:pt x="6138" y="34"/>
                      <a:pt x="6138" y="34"/>
                    </a:cubicBezTo>
                    <a:cubicBezTo>
                      <a:pt x="6038" y="201"/>
                      <a:pt x="5971" y="401"/>
                      <a:pt x="5871" y="568"/>
                    </a:cubicBezTo>
                    <a:cubicBezTo>
                      <a:pt x="5604" y="1235"/>
                      <a:pt x="5204" y="1869"/>
                      <a:pt x="4837" y="2469"/>
                    </a:cubicBezTo>
                    <a:cubicBezTo>
                      <a:pt x="4637" y="2736"/>
                      <a:pt x="4437" y="3070"/>
                      <a:pt x="4203" y="3370"/>
                    </a:cubicBezTo>
                    <a:cubicBezTo>
                      <a:pt x="4003" y="3703"/>
                      <a:pt x="3770" y="4004"/>
                      <a:pt x="3503" y="4304"/>
                    </a:cubicBezTo>
                    <a:cubicBezTo>
                      <a:pt x="3503" y="4304"/>
                      <a:pt x="3503" y="4291"/>
                      <a:pt x="3506" y="4276"/>
                    </a:cubicBezTo>
                    <a:lnTo>
                      <a:pt x="3506" y="4276"/>
                    </a:lnTo>
                    <a:cubicBezTo>
                      <a:pt x="3277" y="4566"/>
                      <a:pt x="2993" y="4884"/>
                      <a:pt x="2769" y="5171"/>
                    </a:cubicBezTo>
                    <a:cubicBezTo>
                      <a:pt x="2636" y="5338"/>
                      <a:pt x="2469" y="5438"/>
                      <a:pt x="2335" y="5571"/>
                    </a:cubicBezTo>
                    <a:lnTo>
                      <a:pt x="1868" y="6038"/>
                    </a:lnTo>
                    <a:cubicBezTo>
                      <a:pt x="1602" y="6305"/>
                      <a:pt x="1301" y="6572"/>
                      <a:pt x="1001" y="6839"/>
                    </a:cubicBezTo>
                    <a:cubicBezTo>
                      <a:pt x="834" y="6939"/>
                      <a:pt x="701" y="7072"/>
                      <a:pt x="534" y="7206"/>
                    </a:cubicBezTo>
                    <a:cubicBezTo>
                      <a:pt x="367" y="7339"/>
                      <a:pt x="267" y="7439"/>
                      <a:pt x="100" y="7573"/>
                    </a:cubicBezTo>
                    <a:cubicBezTo>
                      <a:pt x="34" y="7606"/>
                      <a:pt x="0" y="7706"/>
                      <a:pt x="0" y="7740"/>
                    </a:cubicBezTo>
                    <a:cubicBezTo>
                      <a:pt x="0" y="7840"/>
                      <a:pt x="34" y="7873"/>
                      <a:pt x="100" y="7906"/>
                    </a:cubicBezTo>
                    <a:cubicBezTo>
                      <a:pt x="134" y="7940"/>
                      <a:pt x="201" y="8006"/>
                      <a:pt x="267" y="8006"/>
                    </a:cubicBezTo>
                    <a:lnTo>
                      <a:pt x="334" y="8006"/>
                    </a:lnTo>
                    <a:cubicBezTo>
                      <a:pt x="367" y="8006"/>
                      <a:pt x="434" y="7940"/>
                      <a:pt x="467" y="7940"/>
                    </a:cubicBezTo>
                    <a:cubicBezTo>
                      <a:pt x="801" y="7740"/>
                      <a:pt x="1101" y="7506"/>
                      <a:pt x="1368" y="7239"/>
                    </a:cubicBezTo>
                    <a:lnTo>
                      <a:pt x="2269" y="6372"/>
                    </a:lnTo>
                    <a:cubicBezTo>
                      <a:pt x="2536" y="6072"/>
                      <a:pt x="2836" y="5738"/>
                      <a:pt x="3103" y="5405"/>
                    </a:cubicBezTo>
                    <a:cubicBezTo>
                      <a:pt x="3369" y="5071"/>
                      <a:pt x="3636" y="4737"/>
                      <a:pt x="3937" y="4370"/>
                    </a:cubicBezTo>
                    <a:cubicBezTo>
                      <a:pt x="4170" y="4037"/>
                      <a:pt x="4437" y="3670"/>
                      <a:pt x="4637" y="3336"/>
                    </a:cubicBezTo>
                    <a:cubicBezTo>
                      <a:pt x="4837" y="3003"/>
                      <a:pt x="5104" y="2603"/>
                      <a:pt x="5271" y="2236"/>
                    </a:cubicBezTo>
                    <a:cubicBezTo>
                      <a:pt x="5471" y="1902"/>
                      <a:pt x="5638" y="1535"/>
                      <a:pt x="5838" y="1168"/>
                    </a:cubicBezTo>
                    <a:cubicBezTo>
                      <a:pt x="6005" y="768"/>
                      <a:pt x="6171" y="434"/>
                      <a:pt x="6305" y="67"/>
                    </a:cubicBezTo>
                    <a:cubicBezTo>
                      <a:pt x="6305" y="34"/>
                      <a:pt x="6305" y="1"/>
                      <a:pt x="627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7" name="Google Shape;117;p2"/>
              <p:cNvSpPr/>
              <p:nvPr/>
            </p:nvSpPr>
            <p:spPr>
              <a:xfrm>
                <a:off x="2139650" y="4098475"/>
                <a:ext cx="117625" cy="135025"/>
              </a:xfrm>
              <a:custGeom>
                <a:avLst/>
                <a:gdLst/>
                <a:ahLst/>
                <a:cxnLst/>
                <a:rect l="l" t="t" r="r" b="b"/>
                <a:pathLst>
                  <a:path w="4705" h="5401" extrusionOk="0">
                    <a:moveTo>
                      <a:pt x="4614" y="0"/>
                    </a:moveTo>
                    <a:cubicBezTo>
                      <a:pt x="4604" y="0"/>
                      <a:pt x="4582" y="8"/>
                      <a:pt x="4537" y="30"/>
                    </a:cubicBezTo>
                    <a:lnTo>
                      <a:pt x="4604" y="30"/>
                    </a:lnTo>
                    <a:cubicBezTo>
                      <a:pt x="4604" y="30"/>
                      <a:pt x="4634" y="0"/>
                      <a:pt x="4614" y="0"/>
                    </a:cubicBezTo>
                    <a:close/>
                    <a:moveTo>
                      <a:pt x="4604" y="30"/>
                    </a:moveTo>
                    <a:cubicBezTo>
                      <a:pt x="4170" y="897"/>
                      <a:pt x="3570" y="1731"/>
                      <a:pt x="2936" y="2465"/>
                    </a:cubicBezTo>
                    <a:cubicBezTo>
                      <a:pt x="2603" y="2899"/>
                      <a:pt x="2236" y="3299"/>
                      <a:pt x="1835" y="3699"/>
                    </a:cubicBezTo>
                    <a:cubicBezTo>
                      <a:pt x="1402" y="4066"/>
                      <a:pt x="1001" y="4400"/>
                      <a:pt x="534" y="4733"/>
                    </a:cubicBezTo>
                    <a:lnTo>
                      <a:pt x="501" y="4733"/>
                    </a:lnTo>
                    <a:lnTo>
                      <a:pt x="101" y="4967"/>
                    </a:lnTo>
                    <a:lnTo>
                      <a:pt x="1" y="5100"/>
                    </a:lnTo>
                    <a:lnTo>
                      <a:pt x="1" y="5267"/>
                    </a:lnTo>
                    <a:lnTo>
                      <a:pt x="101" y="5400"/>
                    </a:lnTo>
                    <a:lnTo>
                      <a:pt x="268" y="5400"/>
                    </a:lnTo>
                    <a:cubicBezTo>
                      <a:pt x="534" y="5234"/>
                      <a:pt x="735" y="5067"/>
                      <a:pt x="935" y="4900"/>
                    </a:cubicBezTo>
                    <a:cubicBezTo>
                      <a:pt x="1168" y="4733"/>
                      <a:pt x="1368" y="4533"/>
                      <a:pt x="1569" y="4300"/>
                    </a:cubicBezTo>
                    <a:cubicBezTo>
                      <a:pt x="2002" y="3899"/>
                      <a:pt x="2402" y="3466"/>
                      <a:pt x="2736" y="3032"/>
                    </a:cubicBezTo>
                    <a:cubicBezTo>
                      <a:pt x="3437" y="2131"/>
                      <a:pt x="4070" y="1131"/>
                      <a:pt x="4671" y="130"/>
                    </a:cubicBezTo>
                    <a:cubicBezTo>
                      <a:pt x="4704" y="97"/>
                      <a:pt x="4671" y="30"/>
                      <a:pt x="4604" y="3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8" name="Google Shape;118;p2"/>
              <p:cNvSpPr/>
              <p:nvPr/>
            </p:nvSpPr>
            <p:spPr>
              <a:xfrm>
                <a:off x="2020400" y="3762300"/>
                <a:ext cx="11700" cy="1170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68" extrusionOk="0">
                    <a:moveTo>
                      <a:pt x="201" y="1"/>
                    </a:moveTo>
                    <a:cubicBezTo>
                      <a:pt x="101" y="1"/>
                      <a:pt x="1" y="134"/>
                      <a:pt x="1" y="234"/>
                    </a:cubicBezTo>
                    <a:cubicBezTo>
                      <a:pt x="1" y="368"/>
                      <a:pt x="134" y="468"/>
                      <a:pt x="268" y="468"/>
                    </a:cubicBezTo>
                    <a:cubicBezTo>
                      <a:pt x="368" y="468"/>
                      <a:pt x="468" y="334"/>
                      <a:pt x="468" y="201"/>
                    </a:cubicBezTo>
                    <a:cubicBezTo>
                      <a:pt x="468" y="67"/>
                      <a:pt x="334" y="1"/>
                      <a:pt x="2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9" name="Google Shape;119;p2"/>
              <p:cNvSpPr/>
              <p:nvPr/>
            </p:nvSpPr>
            <p:spPr>
              <a:xfrm>
                <a:off x="2008725" y="3737275"/>
                <a:ext cx="7525" cy="7550"/>
              </a:xfrm>
              <a:custGeom>
                <a:avLst/>
                <a:gdLst/>
                <a:ahLst/>
                <a:cxnLst/>
                <a:rect l="l" t="t" r="r" b="b"/>
                <a:pathLst>
                  <a:path w="301" h="302" extrusionOk="0">
                    <a:moveTo>
                      <a:pt x="134" y="1"/>
                    </a:moveTo>
                    <a:cubicBezTo>
                      <a:pt x="67" y="1"/>
                      <a:pt x="1" y="68"/>
                      <a:pt x="1" y="168"/>
                    </a:cubicBezTo>
                    <a:cubicBezTo>
                      <a:pt x="1" y="234"/>
                      <a:pt x="101" y="301"/>
                      <a:pt x="167" y="301"/>
                    </a:cubicBezTo>
                    <a:cubicBezTo>
                      <a:pt x="268" y="301"/>
                      <a:pt x="301" y="201"/>
                      <a:pt x="301" y="134"/>
                    </a:cubicBezTo>
                    <a:cubicBezTo>
                      <a:pt x="301" y="34"/>
                      <a:pt x="234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0" name="Google Shape;120;p2"/>
              <p:cNvSpPr/>
              <p:nvPr/>
            </p:nvSpPr>
            <p:spPr>
              <a:xfrm>
                <a:off x="2030000" y="3746975"/>
                <a:ext cx="5450" cy="4500"/>
              </a:xfrm>
              <a:custGeom>
                <a:avLst/>
                <a:gdLst/>
                <a:ahLst/>
                <a:cxnLst/>
                <a:rect l="l" t="t" r="r" b="b"/>
                <a:pathLst>
                  <a:path w="218" h="180" extrusionOk="0">
                    <a:moveTo>
                      <a:pt x="69" y="1"/>
                    </a:moveTo>
                    <a:cubicBezTo>
                      <a:pt x="25" y="1"/>
                      <a:pt x="0" y="38"/>
                      <a:pt x="50" y="113"/>
                    </a:cubicBezTo>
                    <a:cubicBezTo>
                      <a:pt x="50" y="147"/>
                      <a:pt x="84" y="180"/>
                      <a:pt x="117" y="180"/>
                    </a:cubicBezTo>
                    <a:cubicBezTo>
                      <a:pt x="150" y="180"/>
                      <a:pt x="217" y="147"/>
                      <a:pt x="217" y="113"/>
                    </a:cubicBezTo>
                    <a:cubicBezTo>
                      <a:pt x="217" y="80"/>
                      <a:pt x="150" y="13"/>
                      <a:pt x="117" y="13"/>
                    </a:cubicBezTo>
                    <a:cubicBezTo>
                      <a:pt x="100" y="5"/>
                      <a:pt x="84" y="1"/>
                      <a:pt x="6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1" name="Google Shape;121;p2"/>
              <p:cNvSpPr/>
              <p:nvPr/>
            </p:nvSpPr>
            <p:spPr>
              <a:xfrm>
                <a:off x="2028750" y="3712275"/>
                <a:ext cx="5025" cy="4175"/>
              </a:xfrm>
              <a:custGeom>
                <a:avLst/>
                <a:gdLst/>
                <a:ahLst/>
                <a:cxnLst/>
                <a:rect l="l" t="t" r="r" b="b"/>
                <a:pathLst>
                  <a:path w="201" h="167" extrusionOk="0">
                    <a:moveTo>
                      <a:pt x="134" y="0"/>
                    </a:moveTo>
                    <a:cubicBezTo>
                      <a:pt x="34" y="0"/>
                      <a:pt x="0" y="34"/>
                      <a:pt x="34" y="67"/>
                    </a:cubicBezTo>
                    <a:cubicBezTo>
                      <a:pt x="34" y="134"/>
                      <a:pt x="100" y="167"/>
                      <a:pt x="134" y="167"/>
                    </a:cubicBezTo>
                    <a:cubicBezTo>
                      <a:pt x="167" y="167"/>
                      <a:pt x="200" y="100"/>
                      <a:pt x="200" y="67"/>
                    </a:cubicBezTo>
                    <a:cubicBezTo>
                      <a:pt x="200" y="34"/>
                      <a:pt x="167" y="0"/>
                      <a:pt x="1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2" name="Google Shape;122;p2"/>
              <p:cNvSpPr/>
              <p:nvPr/>
            </p:nvSpPr>
            <p:spPr>
              <a:xfrm>
                <a:off x="2037075" y="3684750"/>
                <a:ext cx="4200" cy="4200"/>
              </a:xfrm>
              <a:custGeom>
                <a:avLst/>
                <a:gdLst/>
                <a:ahLst/>
                <a:cxnLst/>
                <a:rect l="l" t="t" r="r" b="b"/>
                <a:pathLst>
                  <a:path w="168" h="168" extrusionOk="0">
                    <a:moveTo>
                      <a:pt x="101" y="0"/>
                    </a:moveTo>
                    <a:cubicBezTo>
                      <a:pt x="34" y="0"/>
                      <a:pt x="1" y="67"/>
                      <a:pt x="1" y="100"/>
                    </a:cubicBezTo>
                    <a:cubicBezTo>
                      <a:pt x="1" y="134"/>
                      <a:pt x="34" y="167"/>
                      <a:pt x="101" y="167"/>
                    </a:cubicBezTo>
                    <a:cubicBezTo>
                      <a:pt x="134" y="167"/>
                      <a:pt x="168" y="134"/>
                      <a:pt x="168" y="100"/>
                    </a:cubicBezTo>
                    <a:cubicBezTo>
                      <a:pt x="168" y="67"/>
                      <a:pt x="134" y="0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3" name="Google Shape;123;p2"/>
              <p:cNvSpPr/>
              <p:nvPr/>
            </p:nvSpPr>
            <p:spPr>
              <a:xfrm>
                <a:off x="2039575" y="3784825"/>
                <a:ext cx="9200" cy="10025"/>
              </a:xfrm>
              <a:custGeom>
                <a:avLst/>
                <a:gdLst/>
                <a:ahLst/>
                <a:cxnLst/>
                <a:rect l="l" t="t" r="r" b="b"/>
                <a:pathLst>
                  <a:path w="368" h="401" extrusionOk="0">
                    <a:moveTo>
                      <a:pt x="168" y="0"/>
                    </a:moveTo>
                    <a:cubicBezTo>
                      <a:pt x="68" y="67"/>
                      <a:pt x="1" y="134"/>
                      <a:pt x="1" y="234"/>
                    </a:cubicBezTo>
                    <a:cubicBezTo>
                      <a:pt x="1" y="300"/>
                      <a:pt x="101" y="401"/>
                      <a:pt x="201" y="401"/>
                    </a:cubicBezTo>
                    <a:cubicBezTo>
                      <a:pt x="268" y="401"/>
                      <a:pt x="368" y="267"/>
                      <a:pt x="368" y="167"/>
                    </a:cubicBezTo>
                    <a:cubicBezTo>
                      <a:pt x="368" y="100"/>
                      <a:pt x="234" y="0"/>
                      <a:pt x="1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4" name="Google Shape;124;p2"/>
              <p:cNvSpPr/>
              <p:nvPr/>
            </p:nvSpPr>
            <p:spPr>
              <a:xfrm>
                <a:off x="2019575" y="3878225"/>
                <a:ext cx="13375" cy="13350"/>
              </a:xfrm>
              <a:custGeom>
                <a:avLst/>
                <a:gdLst/>
                <a:ahLst/>
                <a:cxnLst/>
                <a:rect l="l" t="t" r="r" b="b"/>
                <a:pathLst>
                  <a:path w="535" h="534" extrusionOk="0">
                    <a:moveTo>
                      <a:pt x="234" y="0"/>
                    </a:moveTo>
                    <a:cubicBezTo>
                      <a:pt x="67" y="0"/>
                      <a:pt x="0" y="167"/>
                      <a:pt x="0" y="267"/>
                    </a:cubicBezTo>
                    <a:cubicBezTo>
                      <a:pt x="0" y="434"/>
                      <a:pt x="167" y="534"/>
                      <a:pt x="267" y="534"/>
                    </a:cubicBezTo>
                    <a:cubicBezTo>
                      <a:pt x="467" y="534"/>
                      <a:pt x="534" y="367"/>
                      <a:pt x="534" y="234"/>
                    </a:cubicBezTo>
                    <a:cubicBezTo>
                      <a:pt x="534" y="67"/>
                      <a:pt x="367" y="0"/>
                      <a:pt x="2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5" name="Google Shape;125;p2"/>
              <p:cNvSpPr/>
              <p:nvPr/>
            </p:nvSpPr>
            <p:spPr>
              <a:xfrm>
                <a:off x="2000400" y="3826525"/>
                <a:ext cx="15850" cy="15025"/>
              </a:xfrm>
              <a:custGeom>
                <a:avLst/>
                <a:gdLst/>
                <a:ahLst/>
                <a:cxnLst/>
                <a:rect l="l" t="t" r="r" b="b"/>
                <a:pathLst>
                  <a:path w="634" h="601" extrusionOk="0">
                    <a:moveTo>
                      <a:pt x="300" y="0"/>
                    </a:moveTo>
                    <a:cubicBezTo>
                      <a:pt x="134" y="0"/>
                      <a:pt x="0" y="167"/>
                      <a:pt x="67" y="334"/>
                    </a:cubicBezTo>
                    <a:cubicBezTo>
                      <a:pt x="67" y="500"/>
                      <a:pt x="234" y="601"/>
                      <a:pt x="400" y="601"/>
                    </a:cubicBezTo>
                    <a:cubicBezTo>
                      <a:pt x="567" y="601"/>
                      <a:pt x="634" y="434"/>
                      <a:pt x="634" y="267"/>
                    </a:cubicBezTo>
                    <a:cubicBezTo>
                      <a:pt x="634" y="100"/>
                      <a:pt x="467" y="0"/>
                      <a:pt x="30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6" name="Google Shape;126;p2"/>
              <p:cNvSpPr/>
              <p:nvPr/>
            </p:nvSpPr>
            <p:spPr>
              <a:xfrm>
                <a:off x="2032925" y="3848500"/>
                <a:ext cx="10850" cy="9950"/>
              </a:xfrm>
              <a:custGeom>
                <a:avLst/>
                <a:gdLst/>
                <a:ahLst/>
                <a:cxnLst/>
                <a:rect l="l" t="t" r="r" b="b"/>
                <a:pathLst>
                  <a:path w="434" h="398" extrusionOk="0">
                    <a:moveTo>
                      <a:pt x="232" y="0"/>
                    </a:moveTo>
                    <a:cubicBezTo>
                      <a:pt x="211" y="0"/>
                      <a:pt x="189" y="7"/>
                      <a:pt x="167" y="22"/>
                    </a:cubicBezTo>
                    <a:cubicBezTo>
                      <a:pt x="100" y="22"/>
                      <a:pt x="0" y="88"/>
                      <a:pt x="0" y="222"/>
                    </a:cubicBezTo>
                    <a:cubicBezTo>
                      <a:pt x="0" y="332"/>
                      <a:pt x="92" y="397"/>
                      <a:pt x="161" y="397"/>
                    </a:cubicBezTo>
                    <a:cubicBezTo>
                      <a:pt x="175" y="397"/>
                      <a:pt x="189" y="394"/>
                      <a:pt x="200" y="389"/>
                    </a:cubicBezTo>
                    <a:cubicBezTo>
                      <a:pt x="334" y="389"/>
                      <a:pt x="434" y="255"/>
                      <a:pt x="367" y="189"/>
                    </a:cubicBezTo>
                    <a:cubicBezTo>
                      <a:pt x="367" y="84"/>
                      <a:pt x="306" y="0"/>
                      <a:pt x="23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7" name="Google Shape;127;p2"/>
              <p:cNvSpPr/>
              <p:nvPr/>
            </p:nvSpPr>
            <p:spPr>
              <a:xfrm>
                <a:off x="2016225" y="3858200"/>
                <a:ext cx="4200" cy="4200"/>
              </a:xfrm>
              <a:custGeom>
                <a:avLst/>
                <a:gdLst/>
                <a:ahLst/>
                <a:cxnLst/>
                <a:rect l="l" t="t" r="r" b="b"/>
                <a:pathLst>
                  <a:path w="168" h="168" extrusionOk="0">
                    <a:moveTo>
                      <a:pt x="101" y="1"/>
                    </a:moveTo>
                    <a:cubicBezTo>
                      <a:pt x="34" y="1"/>
                      <a:pt x="1" y="34"/>
                      <a:pt x="1" y="67"/>
                    </a:cubicBezTo>
                    <a:cubicBezTo>
                      <a:pt x="1" y="134"/>
                      <a:pt x="34" y="167"/>
                      <a:pt x="101" y="167"/>
                    </a:cubicBezTo>
                    <a:cubicBezTo>
                      <a:pt x="134" y="167"/>
                      <a:pt x="168" y="101"/>
                      <a:pt x="168" y="67"/>
                    </a:cubicBezTo>
                    <a:cubicBezTo>
                      <a:pt x="168" y="34"/>
                      <a:pt x="134" y="1"/>
                      <a:pt x="1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8" name="Google Shape;128;p2"/>
              <p:cNvSpPr/>
              <p:nvPr/>
            </p:nvSpPr>
            <p:spPr>
              <a:xfrm>
                <a:off x="2048750" y="3884050"/>
                <a:ext cx="5025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201" h="201" extrusionOk="0">
                    <a:moveTo>
                      <a:pt x="68" y="1"/>
                    </a:moveTo>
                    <a:cubicBezTo>
                      <a:pt x="34" y="1"/>
                      <a:pt x="1" y="101"/>
                      <a:pt x="1" y="134"/>
                    </a:cubicBezTo>
                    <a:cubicBezTo>
                      <a:pt x="1" y="168"/>
                      <a:pt x="34" y="201"/>
                      <a:pt x="134" y="201"/>
                    </a:cubicBezTo>
                    <a:cubicBezTo>
                      <a:pt x="201" y="201"/>
                      <a:pt x="201" y="168"/>
                      <a:pt x="201" y="101"/>
                    </a:cubicBezTo>
                    <a:cubicBezTo>
                      <a:pt x="201" y="34"/>
                      <a:pt x="168" y="1"/>
                      <a:pt x="6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9" name="Google Shape;129;p2"/>
              <p:cNvSpPr/>
              <p:nvPr/>
            </p:nvSpPr>
            <p:spPr>
              <a:xfrm>
                <a:off x="2045425" y="3934925"/>
                <a:ext cx="6700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68" extrusionOk="0">
                    <a:moveTo>
                      <a:pt x="134" y="1"/>
                    </a:moveTo>
                    <a:cubicBezTo>
                      <a:pt x="34" y="1"/>
                      <a:pt x="0" y="67"/>
                      <a:pt x="0" y="134"/>
                    </a:cubicBezTo>
                    <a:cubicBezTo>
                      <a:pt x="0" y="234"/>
                      <a:pt x="67" y="267"/>
                      <a:pt x="134" y="267"/>
                    </a:cubicBezTo>
                    <a:cubicBezTo>
                      <a:pt x="201" y="267"/>
                      <a:pt x="267" y="167"/>
                      <a:pt x="267" y="134"/>
                    </a:cubicBezTo>
                    <a:cubicBezTo>
                      <a:pt x="267" y="67"/>
                      <a:pt x="167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0" name="Google Shape;130;p2"/>
              <p:cNvSpPr/>
              <p:nvPr/>
            </p:nvSpPr>
            <p:spPr>
              <a:xfrm>
                <a:off x="1992050" y="3880725"/>
                <a:ext cx="11700" cy="1170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68" extrusionOk="0">
                    <a:moveTo>
                      <a:pt x="234" y="0"/>
                    </a:moveTo>
                    <a:cubicBezTo>
                      <a:pt x="101" y="0"/>
                      <a:pt x="1" y="134"/>
                      <a:pt x="1" y="267"/>
                    </a:cubicBezTo>
                    <a:cubicBezTo>
                      <a:pt x="1" y="401"/>
                      <a:pt x="134" y="467"/>
                      <a:pt x="267" y="467"/>
                    </a:cubicBezTo>
                    <a:cubicBezTo>
                      <a:pt x="401" y="467"/>
                      <a:pt x="468" y="334"/>
                      <a:pt x="468" y="234"/>
                    </a:cubicBezTo>
                    <a:cubicBezTo>
                      <a:pt x="468" y="100"/>
                      <a:pt x="334" y="0"/>
                      <a:pt x="2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1" name="Google Shape;131;p2"/>
              <p:cNvSpPr/>
              <p:nvPr/>
            </p:nvSpPr>
            <p:spPr>
              <a:xfrm>
                <a:off x="1970375" y="3839700"/>
                <a:ext cx="12525" cy="112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449" extrusionOk="0">
                    <a:moveTo>
                      <a:pt x="254" y="0"/>
                    </a:moveTo>
                    <a:cubicBezTo>
                      <a:pt x="236" y="0"/>
                      <a:pt x="218" y="2"/>
                      <a:pt x="200" y="7"/>
                    </a:cubicBezTo>
                    <a:cubicBezTo>
                      <a:pt x="100" y="40"/>
                      <a:pt x="0" y="140"/>
                      <a:pt x="34" y="274"/>
                    </a:cubicBezTo>
                    <a:cubicBezTo>
                      <a:pt x="34" y="384"/>
                      <a:pt x="125" y="449"/>
                      <a:pt x="232" y="449"/>
                    </a:cubicBezTo>
                    <a:cubicBezTo>
                      <a:pt x="255" y="449"/>
                      <a:pt x="278" y="446"/>
                      <a:pt x="300" y="440"/>
                    </a:cubicBezTo>
                    <a:cubicBezTo>
                      <a:pt x="434" y="440"/>
                      <a:pt x="501" y="307"/>
                      <a:pt x="467" y="174"/>
                    </a:cubicBezTo>
                    <a:cubicBezTo>
                      <a:pt x="467" y="87"/>
                      <a:pt x="367" y="0"/>
                      <a:pt x="25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2" name="Google Shape;132;p2"/>
              <p:cNvSpPr/>
              <p:nvPr/>
            </p:nvSpPr>
            <p:spPr>
              <a:xfrm>
                <a:off x="2014575" y="4018325"/>
                <a:ext cx="14200" cy="14200"/>
              </a:xfrm>
              <a:custGeom>
                <a:avLst/>
                <a:gdLst/>
                <a:ahLst/>
                <a:cxnLst/>
                <a:rect l="l" t="t" r="r" b="b"/>
                <a:pathLst>
                  <a:path w="568" h="568" extrusionOk="0">
                    <a:moveTo>
                      <a:pt x="267" y="0"/>
                    </a:moveTo>
                    <a:cubicBezTo>
                      <a:pt x="100" y="67"/>
                      <a:pt x="0" y="167"/>
                      <a:pt x="34" y="300"/>
                    </a:cubicBezTo>
                    <a:cubicBezTo>
                      <a:pt x="34" y="434"/>
                      <a:pt x="200" y="567"/>
                      <a:pt x="334" y="567"/>
                    </a:cubicBezTo>
                    <a:cubicBezTo>
                      <a:pt x="434" y="567"/>
                      <a:pt x="567" y="401"/>
                      <a:pt x="567" y="267"/>
                    </a:cubicBezTo>
                    <a:cubicBezTo>
                      <a:pt x="567" y="134"/>
                      <a:pt x="400" y="0"/>
                      <a:pt x="2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3" name="Google Shape;133;p2"/>
              <p:cNvSpPr/>
              <p:nvPr/>
            </p:nvSpPr>
            <p:spPr>
              <a:xfrm>
                <a:off x="1978700" y="3968275"/>
                <a:ext cx="11700" cy="1170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68" extrusionOk="0">
                    <a:moveTo>
                      <a:pt x="201" y="1"/>
                    </a:moveTo>
                    <a:cubicBezTo>
                      <a:pt x="101" y="1"/>
                      <a:pt x="1" y="134"/>
                      <a:pt x="1" y="268"/>
                    </a:cubicBezTo>
                    <a:cubicBezTo>
                      <a:pt x="1" y="401"/>
                      <a:pt x="134" y="468"/>
                      <a:pt x="268" y="468"/>
                    </a:cubicBezTo>
                    <a:cubicBezTo>
                      <a:pt x="368" y="468"/>
                      <a:pt x="468" y="334"/>
                      <a:pt x="468" y="234"/>
                    </a:cubicBezTo>
                    <a:cubicBezTo>
                      <a:pt x="468" y="101"/>
                      <a:pt x="334" y="1"/>
                      <a:pt x="2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" name="Google Shape;134;p2"/>
              <p:cNvSpPr/>
              <p:nvPr/>
            </p:nvSpPr>
            <p:spPr>
              <a:xfrm>
                <a:off x="2025400" y="3990800"/>
                <a:ext cx="7550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302" h="268" extrusionOk="0">
                    <a:moveTo>
                      <a:pt x="134" y="0"/>
                    </a:moveTo>
                    <a:cubicBezTo>
                      <a:pt x="68" y="34"/>
                      <a:pt x="1" y="67"/>
                      <a:pt x="1" y="167"/>
                    </a:cubicBezTo>
                    <a:cubicBezTo>
                      <a:pt x="1" y="234"/>
                      <a:pt x="101" y="267"/>
                      <a:pt x="168" y="267"/>
                    </a:cubicBezTo>
                    <a:cubicBezTo>
                      <a:pt x="268" y="267"/>
                      <a:pt x="301" y="201"/>
                      <a:pt x="301" y="101"/>
                    </a:cubicBezTo>
                    <a:cubicBezTo>
                      <a:pt x="301" y="34"/>
                      <a:pt x="234" y="0"/>
                      <a:pt x="1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" name="Google Shape;135;p2"/>
              <p:cNvSpPr/>
              <p:nvPr/>
            </p:nvSpPr>
            <p:spPr>
              <a:xfrm>
                <a:off x="2052925" y="4017475"/>
                <a:ext cx="7525" cy="7550"/>
              </a:xfrm>
              <a:custGeom>
                <a:avLst/>
                <a:gdLst/>
                <a:ahLst/>
                <a:cxnLst/>
                <a:rect l="l" t="t" r="r" b="b"/>
                <a:pathLst>
                  <a:path w="301" h="302" extrusionOk="0">
                    <a:moveTo>
                      <a:pt x="134" y="1"/>
                    </a:moveTo>
                    <a:cubicBezTo>
                      <a:pt x="34" y="1"/>
                      <a:pt x="1" y="101"/>
                      <a:pt x="1" y="168"/>
                    </a:cubicBezTo>
                    <a:cubicBezTo>
                      <a:pt x="1" y="268"/>
                      <a:pt x="67" y="301"/>
                      <a:pt x="167" y="301"/>
                    </a:cubicBezTo>
                    <a:cubicBezTo>
                      <a:pt x="234" y="301"/>
                      <a:pt x="301" y="201"/>
                      <a:pt x="301" y="134"/>
                    </a:cubicBezTo>
                    <a:cubicBezTo>
                      <a:pt x="301" y="34"/>
                      <a:pt x="201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" name="Google Shape;136;p2"/>
              <p:cNvSpPr/>
              <p:nvPr/>
            </p:nvSpPr>
            <p:spPr>
              <a:xfrm>
                <a:off x="2046250" y="4059875"/>
                <a:ext cx="15050" cy="13125"/>
              </a:xfrm>
              <a:custGeom>
                <a:avLst/>
                <a:gdLst/>
                <a:ahLst/>
                <a:cxnLst/>
                <a:rect l="l" t="t" r="r" b="b"/>
                <a:pathLst>
                  <a:path w="602" h="525" extrusionOk="0">
                    <a:moveTo>
                      <a:pt x="319" y="1"/>
                    </a:moveTo>
                    <a:cubicBezTo>
                      <a:pt x="302" y="1"/>
                      <a:pt x="285" y="3"/>
                      <a:pt x="268" y="6"/>
                    </a:cubicBezTo>
                    <a:cubicBezTo>
                      <a:pt x="134" y="73"/>
                      <a:pt x="1" y="173"/>
                      <a:pt x="67" y="306"/>
                    </a:cubicBezTo>
                    <a:cubicBezTo>
                      <a:pt x="67" y="415"/>
                      <a:pt x="134" y="524"/>
                      <a:pt x="249" y="524"/>
                    </a:cubicBezTo>
                    <a:cubicBezTo>
                      <a:pt x="275" y="524"/>
                      <a:pt x="304" y="519"/>
                      <a:pt x="334" y="506"/>
                    </a:cubicBezTo>
                    <a:cubicBezTo>
                      <a:pt x="468" y="506"/>
                      <a:pt x="601" y="406"/>
                      <a:pt x="568" y="240"/>
                    </a:cubicBezTo>
                    <a:cubicBezTo>
                      <a:pt x="568" y="120"/>
                      <a:pt x="461" y="1"/>
                      <a:pt x="31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" name="Google Shape;137;p2"/>
              <p:cNvSpPr/>
              <p:nvPr/>
            </p:nvSpPr>
            <p:spPr>
              <a:xfrm>
                <a:off x="2037925" y="4089200"/>
                <a:ext cx="6700" cy="5875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35" extrusionOk="0">
                    <a:moveTo>
                      <a:pt x="134" y="1"/>
                    </a:moveTo>
                    <a:cubicBezTo>
                      <a:pt x="67" y="1"/>
                      <a:pt x="0" y="101"/>
                      <a:pt x="67" y="134"/>
                    </a:cubicBezTo>
                    <a:cubicBezTo>
                      <a:pt x="67" y="167"/>
                      <a:pt x="100" y="234"/>
                      <a:pt x="167" y="234"/>
                    </a:cubicBezTo>
                    <a:cubicBezTo>
                      <a:pt x="234" y="234"/>
                      <a:pt x="267" y="167"/>
                      <a:pt x="267" y="101"/>
                    </a:cubicBezTo>
                    <a:cubicBezTo>
                      <a:pt x="267" y="34"/>
                      <a:pt x="234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8" name="Google Shape;138;p2"/>
              <p:cNvSpPr/>
              <p:nvPr/>
            </p:nvSpPr>
            <p:spPr>
              <a:xfrm>
                <a:off x="2086275" y="3821500"/>
                <a:ext cx="10050" cy="9200"/>
              </a:xfrm>
              <a:custGeom>
                <a:avLst/>
                <a:gdLst/>
                <a:ahLst/>
                <a:cxnLst/>
                <a:rect l="l" t="t" r="r" b="b"/>
                <a:pathLst>
                  <a:path w="402" h="368" extrusionOk="0">
                    <a:moveTo>
                      <a:pt x="201" y="1"/>
                    </a:moveTo>
                    <a:cubicBezTo>
                      <a:pt x="68" y="34"/>
                      <a:pt x="1" y="134"/>
                      <a:pt x="34" y="201"/>
                    </a:cubicBezTo>
                    <a:cubicBezTo>
                      <a:pt x="34" y="301"/>
                      <a:pt x="168" y="368"/>
                      <a:pt x="234" y="368"/>
                    </a:cubicBezTo>
                    <a:cubicBezTo>
                      <a:pt x="334" y="368"/>
                      <a:pt x="401" y="268"/>
                      <a:pt x="401" y="168"/>
                    </a:cubicBezTo>
                    <a:cubicBezTo>
                      <a:pt x="401" y="101"/>
                      <a:pt x="301" y="1"/>
                      <a:pt x="2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" name="Google Shape;139;p2"/>
              <p:cNvSpPr/>
              <p:nvPr/>
            </p:nvSpPr>
            <p:spPr>
              <a:xfrm>
                <a:off x="2077950" y="3762925"/>
                <a:ext cx="8350" cy="7950"/>
              </a:xfrm>
              <a:custGeom>
                <a:avLst/>
                <a:gdLst/>
                <a:ahLst/>
                <a:cxnLst/>
                <a:rect l="l" t="t" r="r" b="b"/>
                <a:pathLst>
                  <a:path w="334" h="318" extrusionOk="0">
                    <a:moveTo>
                      <a:pt x="172" y="0"/>
                    </a:moveTo>
                    <a:cubicBezTo>
                      <a:pt x="158" y="0"/>
                      <a:pt x="146" y="3"/>
                      <a:pt x="134" y="9"/>
                    </a:cubicBezTo>
                    <a:cubicBezTo>
                      <a:pt x="34" y="9"/>
                      <a:pt x="0" y="109"/>
                      <a:pt x="0" y="176"/>
                    </a:cubicBezTo>
                    <a:cubicBezTo>
                      <a:pt x="0" y="258"/>
                      <a:pt x="45" y="318"/>
                      <a:pt x="117" y="318"/>
                    </a:cubicBezTo>
                    <a:cubicBezTo>
                      <a:pt x="133" y="318"/>
                      <a:pt x="149" y="315"/>
                      <a:pt x="167" y="309"/>
                    </a:cubicBezTo>
                    <a:cubicBezTo>
                      <a:pt x="234" y="309"/>
                      <a:pt x="334" y="209"/>
                      <a:pt x="301" y="142"/>
                    </a:cubicBezTo>
                    <a:cubicBezTo>
                      <a:pt x="301" y="60"/>
                      <a:pt x="233" y="0"/>
                      <a:pt x="17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" name="Google Shape;140;p2"/>
              <p:cNvSpPr/>
              <p:nvPr/>
            </p:nvSpPr>
            <p:spPr>
              <a:xfrm>
                <a:off x="2096300" y="3793025"/>
                <a:ext cx="10850" cy="10325"/>
              </a:xfrm>
              <a:custGeom>
                <a:avLst/>
                <a:gdLst/>
                <a:ahLst/>
                <a:cxnLst/>
                <a:rect l="l" t="t" r="r" b="b"/>
                <a:pathLst>
                  <a:path w="434" h="413" extrusionOk="0">
                    <a:moveTo>
                      <a:pt x="198" y="1"/>
                    </a:moveTo>
                    <a:cubicBezTo>
                      <a:pt x="188" y="1"/>
                      <a:pt x="178" y="2"/>
                      <a:pt x="167" y="6"/>
                    </a:cubicBezTo>
                    <a:cubicBezTo>
                      <a:pt x="100" y="6"/>
                      <a:pt x="0" y="106"/>
                      <a:pt x="0" y="239"/>
                    </a:cubicBezTo>
                    <a:cubicBezTo>
                      <a:pt x="0" y="326"/>
                      <a:pt x="100" y="413"/>
                      <a:pt x="192" y="413"/>
                    </a:cubicBezTo>
                    <a:cubicBezTo>
                      <a:pt x="206" y="413"/>
                      <a:pt x="220" y="411"/>
                      <a:pt x="234" y="406"/>
                    </a:cubicBezTo>
                    <a:cubicBezTo>
                      <a:pt x="334" y="406"/>
                      <a:pt x="434" y="273"/>
                      <a:pt x="400" y="173"/>
                    </a:cubicBezTo>
                    <a:cubicBezTo>
                      <a:pt x="341" y="113"/>
                      <a:pt x="281" y="1"/>
                      <a:pt x="19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" name="Google Shape;141;p2"/>
              <p:cNvSpPr/>
              <p:nvPr/>
            </p:nvSpPr>
            <p:spPr>
              <a:xfrm>
                <a:off x="2089625" y="3728100"/>
                <a:ext cx="6700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68" extrusionOk="0">
                    <a:moveTo>
                      <a:pt x="100" y="1"/>
                    </a:moveTo>
                    <a:cubicBezTo>
                      <a:pt x="34" y="1"/>
                      <a:pt x="0" y="68"/>
                      <a:pt x="0" y="168"/>
                    </a:cubicBezTo>
                    <a:cubicBezTo>
                      <a:pt x="0" y="234"/>
                      <a:pt x="67" y="268"/>
                      <a:pt x="167" y="268"/>
                    </a:cubicBezTo>
                    <a:cubicBezTo>
                      <a:pt x="234" y="268"/>
                      <a:pt x="267" y="201"/>
                      <a:pt x="267" y="101"/>
                    </a:cubicBezTo>
                    <a:cubicBezTo>
                      <a:pt x="267" y="34"/>
                      <a:pt x="200" y="1"/>
                      <a:pt x="10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" name="Google Shape;142;p2"/>
              <p:cNvSpPr/>
              <p:nvPr/>
            </p:nvSpPr>
            <p:spPr>
              <a:xfrm>
                <a:off x="2095450" y="3707275"/>
                <a:ext cx="4200" cy="4175"/>
              </a:xfrm>
              <a:custGeom>
                <a:avLst/>
                <a:gdLst/>
                <a:ahLst/>
                <a:cxnLst/>
                <a:rect l="l" t="t" r="r" b="b"/>
                <a:pathLst>
                  <a:path w="168" h="167" extrusionOk="0">
                    <a:moveTo>
                      <a:pt x="101" y="0"/>
                    </a:moveTo>
                    <a:cubicBezTo>
                      <a:pt x="34" y="0"/>
                      <a:pt x="1" y="33"/>
                      <a:pt x="1" y="67"/>
                    </a:cubicBezTo>
                    <a:cubicBezTo>
                      <a:pt x="1" y="100"/>
                      <a:pt x="34" y="167"/>
                      <a:pt x="101" y="167"/>
                    </a:cubicBezTo>
                    <a:cubicBezTo>
                      <a:pt x="134" y="167"/>
                      <a:pt x="168" y="100"/>
                      <a:pt x="168" y="67"/>
                    </a:cubicBezTo>
                    <a:cubicBezTo>
                      <a:pt x="168" y="33"/>
                      <a:pt x="134" y="0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3" name="Google Shape;143;p2"/>
              <p:cNvSpPr/>
              <p:nvPr/>
            </p:nvSpPr>
            <p:spPr>
              <a:xfrm>
                <a:off x="2127150" y="3732275"/>
                <a:ext cx="6700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68" extrusionOk="0">
                    <a:moveTo>
                      <a:pt x="100" y="1"/>
                    </a:moveTo>
                    <a:cubicBezTo>
                      <a:pt x="34" y="1"/>
                      <a:pt x="0" y="67"/>
                      <a:pt x="0" y="168"/>
                    </a:cubicBezTo>
                    <a:cubicBezTo>
                      <a:pt x="0" y="234"/>
                      <a:pt x="67" y="268"/>
                      <a:pt x="167" y="268"/>
                    </a:cubicBezTo>
                    <a:cubicBezTo>
                      <a:pt x="234" y="268"/>
                      <a:pt x="267" y="201"/>
                      <a:pt x="267" y="101"/>
                    </a:cubicBezTo>
                    <a:cubicBezTo>
                      <a:pt x="267" y="34"/>
                      <a:pt x="201" y="1"/>
                      <a:pt x="10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4" name="Google Shape;144;p2"/>
              <p:cNvSpPr/>
              <p:nvPr/>
            </p:nvSpPr>
            <p:spPr>
              <a:xfrm>
                <a:off x="2081275" y="3622200"/>
                <a:ext cx="6700" cy="7525"/>
              </a:xfrm>
              <a:custGeom>
                <a:avLst/>
                <a:gdLst/>
                <a:ahLst/>
                <a:cxnLst/>
                <a:rect l="l" t="t" r="r" b="b"/>
                <a:pathLst>
                  <a:path w="268" h="301" extrusionOk="0">
                    <a:moveTo>
                      <a:pt x="101" y="1"/>
                    </a:moveTo>
                    <a:cubicBezTo>
                      <a:pt x="34" y="1"/>
                      <a:pt x="1" y="101"/>
                      <a:pt x="1" y="167"/>
                    </a:cubicBezTo>
                    <a:cubicBezTo>
                      <a:pt x="1" y="267"/>
                      <a:pt x="67" y="301"/>
                      <a:pt x="168" y="301"/>
                    </a:cubicBezTo>
                    <a:cubicBezTo>
                      <a:pt x="234" y="301"/>
                      <a:pt x="268" y="234"/>
                      <a:pt x="268" y="134"/>
                    </a:cubicBezTo>
                    <a:cubicBezTo>
                      <a:pt x="268" y="67"/>
                      <a:pt x="201" y="1"/>
                      <a:pt x="1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" name="Google Shape;145;p2"/>
              <p:cNvSpPr/>
              <p:nvPr/>
            </p:nvSpPr>
            <p:spPr>
              <a:xfrm>
                <a:off x="2081275" y="3592175"/>
                <a:ext cx="5025" cy="4200"/>
              </a:xfrm>
              <a:custGeom>
                <a:avLst/>
                <a:gdLst/>
                <a:ahLst/>
                <a:cxnLst/>
                <a:rect l="l" t="t" r="r" b="b"/>
                <a:pathLst>
                  <a:path w="201" h="168" extrusionOk="0">
                    <a:moveTo>
                      <a:pt x="101" y="1"/>
                    </a:moveTo>
                    <a:cubicBezTo>
                      <a:pt x="34" y="1"/>
                      <a:pt x="1" y="34"/>
                      <a:pt x="34" y="101"/>
                    </a:cubicBezTo>
                    <a:cubicBezTo>
                      <a:pt x="34" y="134"/>
                      <a:pt x="67" y="167"/>
                      <a:pt x="101" y="167"/>
                    </a:cubicBezTo>
                    <a:cubicBezTo>
                      <a:pt x="134" y="167"/>
                      <a:pt x="201" y="134"/>
                      <a:pt x="201" y="101"/>
                    </a:cubicBezTo>
                    <a:cubicBezTo>
                      <a:pt x="201" y="34"/>
                      <a:pt x="134" y="1"/>
                      <a:pt x="1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" name="Google Shape;146;p2"/>
              <p:cNvSpPr/>
              <p:nvPr/>
            </p:nvSpPr>
            <p:spPr>
              <a:xfrm>
                <a:off x="2090600" y="3587800"/>
                <a:ext cx="4875" cy="4400"/>
              </a:xfrm>
              <a:custGeom>
                <a:avLst/>
                <a:gdLst/>
                <a:ahLst/>
                <a:cxnLst/>
                <a:rect l="l" t="t" r="r" b="b"/>
                <a:pathLst>
                  <a:path w="195" h="176" extrusionOk="0">
                    <a:moveTo>
                      <a:pt x="80" y="0"/>
                    </a:moveTo>
                    <a:cubicBezTo>
                      <a:pt x="18" y="0"/>
                      <a:pt x="1" y="55"/>
                      <a:pt x="28" y="109"/>
                    </a:cubicBezTo>
                    <a:cubicBezTo>
                      <a:pt x="28" y="142"/>
                      <a:pt x="61" y="176"/>
                      <a:pt x="128" y="176"/>
                    </a:cubicBezTo>
                    <a:cubicBezTo>
                      <a:pt x="161" y="176"/>
                      <a:pt x="195" y="142"/>
                      <a:pt x="195" y="109"/>
                    </a:cubicBezTo>
                    <a:cubicBezTo>
                      <a:pt x="195" y="42"/>
                      <a:pt x="161" y="9"/>
                      <a:pt x="128" y="9"/>
                    </a:cubicBezTo>
                    <a:cubicBezTo>
                      <a:pt x="110" y="3"/>
                      <a:pt x="94" y="0"/>
                      <a:pt x="8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7" name="Google Shape;147;p2"/>
              <p:cNvSpPr/>
              <p:nvPr/>
            </p:nvSpPr>
            <p:spPr>
              <a:xfrm>
                <a:off x="2103800" y="3954950"/>
                <a:ext cx="16700" cy="16700"/>
              </a:xfrm>
              <a:custGeom>
                <a:avLst/>
                <a:gdLst/>
                <a:ahLst/>
                <a:cxnLst/>
                <a:rect l="l" t="t" r="r" b="b"/>
                <a:pathLst>
                  <a:path w="668" h="668" extrusionOk="0">
                    <a:moveTo>
                      <a:pt x="301" y="0"/>
                    </a:moveTo>
                    <a:cubicBezTo>
                      <a:pt x="134" y="33"/>
                      <a:pt x="0" y="200"/>
                      <a:pt x="0" y="367"/>
                    </a:cubicBezTo>
                    <a:cubicBezTo>
                      <a:pt x="34" y="534"/>
                      <a:pt x="167" y="667"/>
                      <a:pt x="367" y="667"/>
                    </a:cubicBezTo>
                    <a:cubicBezTo>
                      <a:pt x="534" y="634"/>
                      <a:pt x="668" y="500"/>
                      <a:pt x="668" y="300"/>
                    </a:cubicBezTo>
                    <a:cubicBezTo>
                      <a:pt x="634" y="134"/>
                      <a:pt x="501" y="0"/>
                      <a:pt x="3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" name="Google Shape;148;p2"/>
              <p:cNvSpPr/>
              <p:nvPr/>
            </p:nvSpPr>
            <p:spPr>
              <a:xfrm>
                <a:off x="2095450" y="3913250"/>
                <a:ext cx="10875" cy="9200"/>
              </a:xfrm>
              <a:custGeom>
                <a:avLst/>
                <a:gdLst/>
                <a:ahLst/>
                <a:cxnLst/>
                <a:rect l="l" t="t" r="r" b="b"/>
                <a:pathLst>
                  <a:path w="435" h="368" extrusionOk="0">
                    <a:moveTo>
                      <a:pt x="201" y="0"/>
                    </a:moveTo>
                    <a:cubicBezTo>
                      <a:pt x="101" y="0"/>
                      <a:pt x="1" y="134"/>
                      <a:pt x="34" y="200"/>
                    </a:cubicBezTo>
                    <a:cubicBezTo>
                      <a:pt x="34" y="300"/>
                      <a:pt x="134" y="367"/>
                      <a:pt x="268" y="367"/>
                    </a:cubicBezTo>
                    <a:cubicBezTo>
                      <a:pt x="334" y="367"/>
                      <a:pt x="434" y="300"/>
                      <a:pt x="434" y="167"/>
                    </a:cubicBezTo>
                    <a:cubicBezTo>
                      <a:pt x="434" y="100"/>
                      <a:pt x="334" y="0"/>
                      <a:pt x="2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9" name="Google Shape;149;p2"/>
              <p:cNvSpPr/>
              <p:nvPr/>
            </p:nvSpPr>
            <p:spPr>
              <a:xfrm>
                <a:off x="2120475" y="3908850"/>
                <a:ext cx="10875" cy="9950"/>
              </a:xfrm>
              <a:custGeom>
                <a:avLst/>
                <a:gdLst/>
                <a:ahLst/>
                <a:cxnLst/>
                <a:rect l="l" t="t" r="r" b="b"/>
                <a:pathLst>
                  <a:path w="435" h="398" extrusionOk="0">
                    <a:moveTo>
                      <a:pt x="218" y="1"/>
                    </a:moveTo>
                    <a:cubicBezTo>
                      <a:pt x="202" y="1"/>
                      <a:pt x="184" y="4"/>
                      <a:pt x="167" y="9"/>
                    </a:cubicBezTo>
                    <a:cubicBezTo>
                      <a:pt x="34" y="9"/>
                      <a:pt x="1" y="110"/>
                      <a:pt x="1" y="210"/>
                    </a:cubicBezTo>
                    <a:cubicBezTo>
                      <a:pt x="1" y="314"/>
                      <a:pt x="82" y="398"/>
                      <a:pt x="149" y="398"/>
                    </a:cubicBezTo>
                    <a:cubicBezTo>
                      <a:pt x="168" y="398"/>
                      <a:pt x="186" y="391"/>
                      <a:pt x="201" y="376"/>
                    </a:cubicBezTo>
                    <a:cubicBezTo>
                      <a:pt x="334" y="376"/>
                      <a:pt x="434" y="243"/>
                      <a:pt x="367" y="176"/>
                    </a:cubicBezTo>
                    <a:cubicBezTo>
                      <a:pt x="367" y="66"/>
                      <a:pt x="299" y="1"/>
                      <a:pt x="21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0" name="Google Shape;150;p2"/>
              <p:cNvSpPr/>
              <p:nvPr/>
            </p:nvSpPr>
            <p:spPr>
              <a:xfrm>
                <a:off x="2128825" y="3959100"/>
                <a:ext cx="66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267" h="202" extrusionOk="0">
                    <a:moveTo>
                      <a:pt x="134" y="1"/>
                    </a:moveTo>
                    <a:cubicBezTo>
                      <a:pt x="33" y="1"/>
                      <a:pt x="0" y="101"/>
                      <a:pt x="33" y="134"/>
                    </a:cubicBezTo>
                    <a:cubicBezTo>
                      <a:pt x="33" y="168"/>
                      <a:pt x="100" y="201"/>
                      <a:pt x="167" y="201"/>
                    </a:cubicBezTo>
                    <a:cubicBezTo>
                      <a:pt x="200" y="201"/>
                      <a:pt x="267" y="168"/>
                      <a:pt x="267" y="101"/>
                    </a:cubicBezTo>
                    <a:cubicBezTo>
                      <a:pt x="267" y="34"/>
                      <a:pt x="200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1" name="Google Shape;151;p2"/>
              <p:cNvSpPr/>
              <p:nvPr/>
            </p:nvSpPr>
            <p:spPr>
              <a:xfrm>
                <a:off x="2122975" y="4025000"/>
                <a:ext cx="5875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235" h="234" extrusionOk="0">
                    <a:moveTo>
                      <a:pt x="101" y="0"/>
                    </a:moveTo>
                    <a:cubicBezTo>
                      <a:pt x="34" y="0"/>
                      <a:pt x="1" y="67"/>
                      <a:pt x="1" y="134"/>
                    </a:cubicBezTo>
                    <a:cubicBezTo>
                      <a:pt x="1" y="200"/>
                      <a:pt x="67" y="234"/>
                      <a:pt x="101" y="234"/>
                    </a:cubicBezTo>
                    <a:cubicBezTo>
                      <a:pt x="201" y="234"/>
                      <a:pt x="234" y="167"/>
                      <a:pt x="234" y="134"/>
                    </a:cubicBezTo>
                    <a:cubicBezTo>
                      <a:pt x="234" y="33"/>
                      <a:pt x="167" y="0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52" name="Google Shape;152;p2"/>
            <p:cNvGrpSpPr/>
            <p:nvPr/>
          </p:nvGrpSpPr>
          <p:grpSpPr>
            <a:xfrm>
              <a:off x="1134925" y="4085100"/>
              <a:ext cx="1167525" cy="1167525"/>
              <a:chOff x="2244925" y="3993300"/>
              <a:chExt cx="1167525" cy="1167525"/>
            </a:xfrm>
          </p:grpSpPr>
          <p:sp>
            <p:nvSpPr>
              <p:cNvPr id="153" name="Google Shape;153;p2"/>
              <p:cNvSpPr/>
              <p:nvPr/>
            </p:nvSpPr>
            <p:spPr>
              <a:xfrm>
                <a:off x="2244925" y="4079200"/>
                <a:ext cx="1054125" cy="740550"/>
              </a:xfrm>
              <a:custGeom>
                <a:avLst/>
                <a:gdLst/>
                <a:ahLst/>
                <a:cxnLst/>
                <a:rect l="l" t="t" r="r" b="b"/>
                <a:pathLst>
                  <a:path w="42165" h="29622" extrusionOk="0">
                    <a:moveTo>
                      <a:pt x="23117" y="12876"/>
                    </a:moveTo>
                    <a:lnTo>
                      <a:pt x="23117" y="12876"/>
                    </a:lnTo>
                    <a:cubicBezTo>
                      <a:pt x="23384" y="13310"/>
                      <a:pt x="23718" y="13643"/>
                      <a:pt x="24018" y="13977"/>
                    </a:cubicBezTo>
                    <a:cubicBezTo>
                      <a:pt x="24385" y="14311"/>
                      <a:pt x="24785" y="14644"/>
                      <a:pt x="25019" y="14844"/>
                    </a:cubicBezTo>
                    <a:cubicBezTo>
                      <a:pt x="24619" y="15078"/>
                      <a:pt x="24152" y="15345"/>
                      <a:pt x="23718" y="15545"/>
                    </a:cubicBezTo>
                    <a:cubicBezTo>
                      <a:pt x="23484" y="14744"/>
                      <a:pt x="23284" y="14010"/>
                      <a:pt x="23151" y="13243"/>
                    </a:cubicBezTo>
                    <a:cubicBezTo>
                      <a:pt x="23151" y="13143"/>
                      <a:pt x="23117" y="13010"/>
                      <a:pt x="23117" y="12876"/>
                    </a:cubicBezTo>
                    <a:close/>
                    <a:moveTo>
                      <a:pt x="34993" y="0"/>
                    </a:moveTo>
                    <a:cubicBezTo>
                      <a:pt x="33992" y="0"/>
                      <a:pt x="32891" y="167"/>
                      <a:pt x="31824" y="501"/>
                    </a:cubicBezTo>
                    <a:cubicBezTo>
                      <a:pt x="30556" y="868"/>
                      <a:pt x="29355" y="1468"/>
                      <a:pt x="28221" y="2202"/>
                    </a:cubicBezTo>
                    <a:cubicBezTo>
                      <a:pt x="27521" y="2669"/>
                      <a:pt x="26853" y="3203"/>
                      <a:pt x="26220" y="3736"/>
                    </a:cubicBezTo>
                    <a:cubicBezTo>
                      <a:pt x="26053" y="3670"/>
                      <a:pt x="25886" y="3636"/>
                      <a:pt x="25719" y="3536"/>
                    </a:cubicBezTo>
                    <a:cubicBezTo>
                      <a:pt x="25219" y="3369"/>
                      <a:pt x="24685" y="3203"/>
                      <a:pt x="24152" y="3136"/>
                    </a:cubicBezTo>
                    <a:cubicBezTo>
                      <a:pt x="23484" y="3002"/>
                      <a:pt x="22784" y="2902"/>
                      <a:pt x="22017" y="2902"/>
                    </a:cubicBezTo>
                    <a:cubicBezTo>
                      <a:pt x="21616" y="2902"/>
                      <a:pt x="21216" y="2902"/>
                      <a:pt x="20816" y="2969"/>
                    </a:cubicBezTo>
                    <a:cubicBezTo>
                      <a:pt x="18614" y="3169"/>
                      <a:pt x="16346" y="3970"/>
                      <a:pt x="14378" y="5204"/>
                    </a:cubicBezTo>
                    <a:cubicBezTo>
                      <a:pt x="12376" y="6505"/>
                      <a:pt x="10809" y="8173"/>
                      <a:pt x="9808" y="10074"/>
                    </a:cubicBezTo>
                    <a:cubicBezTo>
                      <a:pt x="9541" y="10575"/>
                      <a:pt x="9341" y="11075"/>
                      <a:pt x="9141" y="11642"/>
                    </a:cubicBezTo>
                    <a:cubicBezTo>
                      <a:pt x="7373" y="12009"/>
                      <a:pt x="5705" y="12676"/>
                      <a:pt x="4371" y="13643"/>
                    </a:cubicBezTo>
                    <a:cubicBezTo>
                      <a:pt x="3470" y="14244"/>
                      <a:pt x="2670" y="15011"/>
                      <a:pt x="2002" y="15878"/>
                    </a:cubicBezTo>
                    <a:cubicBezTo>
                      <a:pt x="1335" y="16746"/>
                      <a:pt x="835" y="17746"/>
                      <a:pt x="468" y="18847"/>
                    </a:cubicBezTo>
                    <a:cubicBezTo>
                      <a:pt x="168" y="19815"/>
                      <a:pt x="1" y="20849"/>
                      <a:pt x="101" y="21916"/>
                    </a:cubicBezTo>
                    <a:cubicBezTo>
                      <a:pt x="168" y="22950"/>
                      <a:pt x="435" y="24018"/>
                      <a:pt x="835" y="25052"/>
                    </a:cubicBezTo>
                    <a:cubicBezTo>
                      <a:pt x="1269" y="26019"/>
                      <a:pt x="1836" y="26886"/>
                      <a:pt x="2536" y="27620"/>
                    </a:cubicBezTo>
                    <a:cubicBezTo>
                      <a:pt x="2870" y="28020"/>
                      <a:pt x="3303" y="28354"/>
                      <a:pt x="3770" y="28621"/>
                    </a:cubicBezTo>
                    <a:cubicBezTo>
                      <a:pt x="4171" y="28921"/>
                      <a:pt x="4638" y="29121"/>
                      <a:pt x="5171" y="29388"/>
                    </a:cubicBezTo>
                    <a:cubicBezTo>
                      <a:pt x="5438" y="29455"/>
                      <a:pt x="5672" y="29555"/>
                      <a:pt x="5972" y="29622"/>
                    </a:cubicBezTo>
                    <a:lnTo>
                      <a:pt x="6105" y="29622"/>
                    </a:lnTo>
                    <a:cubicBezTo>
                      <a:pt x="6305" y="29622"/>
                      <a:pt x="6439" y="29521"/>
                      <a:pt x="6506" y="29355"/>
                    </a:cubicBezTo>
                    <a:cubicBezTo>
                      <a:pt x="6539" y="29188"/>
                      <a:pt x="6472" y="28988"/>
                      <a:pt x="6305" y="28888"/>
                    </a:cubicBezTo>
                    <a:lnTo>
                      <a:pt x="6305" y="28888"/>
                    </a:lnTo>
                    <a:cubicBezTo>
                      <a:pt x="6672" y="28954"/>
                      <a:pt x="7039" y="29054"/>
                      <a:pt x="7473" y="29155"/>
                    </a:cubicBezTo>
                    <a:cubicBezTo>
                      <a:pt x="8707" y="29388"/>
                      <a:pt x="9841" y="29521"/>
                      <a:pt x="10875" y="29521"/>
                    </a:cubicBezTo>
                    <a:lnTo>
                      <a:pt x="10975" y="29521"/>
                    </a:lnTo>
                    <a:cubicBezTo>
                      <a:pt x="12143" y="29521"/>
                      <a:pt x="13277" y="29288"/>
                      <a:pt x="14311" y="28954"/>
                    </a:cubicBezTo>
                    <a:cubicBezTo>
                      <a:pt x="14845" y="28754"/>
                      <a:pt x="15445" y="28521"/>
                      <a:pt x="15979" y="28221"/>
                    </a:cubicBezTo>
                    <a:cubicBezTo>
                      <a:pt x="16479" y="27920"/>
                      <a:pt x="16980" y="27553"/>
                      <a:pt x="17547" y="27086"/>
                    </a:cubicBezTo>
                    <a:cubicBezTo>
                      <a:pt x="18481" y="26353"/>
                      <a:pt x="19281" y="25385"/>
                      <a:pt x="19949" y="24384"/>
                    </a:cubicBezTo>
                    <a:cubicBezTo>
                      <a:pt x="20482" y="23551"/>
                      <a:pt x="20883" y="22583"/>
                      <a:pt x="21149" y="21616"/>
                    </a:cubicBezTo>
                    <a:cubicBezTo>
                      <a:pt x="21283" y="21216"/>
                      <a:pt x="21350" y="20715"/>
                      <a:pt x="21383" y="20115"/>
                    </a:cubicBezTo>
                    <a:cubicBezTo>
                      <a:pt x="21450" y="19714"/>
                      <a:pt x="21450" y="19247"/>
                      <a:pt x="21450" y="18780"/>
                    </a:cubicBezTo>
                    <a:cubicBezTo>
                      <a:pt x="21383" y="18347"/>
                      <a:pt x="21350" y="17846"/>
                      <a:pt x="21216" y="17379"/>
                    </a:cubicBezTo>
                    <a:cubicBezTo>
                      <a:pt x="21650" y="17346"/>
                      <a:pt x="22050" y="17279"/>
                      <a:pt x="22450" y="17213"/>
                    </a:cubicBezTo>
                    <a:cubicBezTo>
                      <a:pt x="22784" y="17113"/>
                      <a:pt x="23151" y="17046"/>
                      <a:pt x="23484" y="16912"/>
                    </a:cubicBezTo>
                    <a:cubicBezTo>
                      <a:pt x="23818" y="17546"/>
                      <a:pt x="24185" y="18180"/>
                      <a:pt x="24685" y="18847"/>
                    </a:cubicBezTo>
                    <a:cubicBezTo>
                      <a:pt x="24785" y="18914"/>
                      <a:pt x="24819" y="19014"/>
                      <a:pt x="24952" y="19047"/>
                    </a:cubicBezTo>
                    <a:lnTo>
                      <a:pt x="25052" y="19047"/>
                    </a:lnTo>
                    <a:cubicBezTo>
                      <a:pt x="25152" y="19047"/>
                      <a:pt x="25219" y="19047"/>
                      <a:pt x="25286" y="19014"/>
                    </a:cubicBezTo>
                    <a:cubicBezTo>
                      <a:pt x="25352" y="18947"/>
                      <a:pt x="25452" y="18847"/>
                      <a:pt x="25486" y="18714"/>
                    </a:cubicBezTo>
                    <a:cubicBezTo>
                      <a:pt x="25519" y="18647"/>
                      <a:pt x="25486" y="18514"/>
                      <a:pt x="25452" y="18414"/>
                    </a:cubicBezTo>
                    <a:cubicBezTo>
                      <a:pt x="25019" y="17846"/>
                      <a:pt x="24619" y="17213"/>
                      <a:pt x="24318" y="16646"/>
                    </a:cubicBezTo>
                    <a:cubicBezTo>
                      <a:pt x="24952" y="16345"/>
                      <a:pt x="25553" y="16012"/>
                      <a:pt x="26153" y="15578"/>
                    </a:cubicBezTo>
                    <a:cubicBezTo>
                      <a:pt x="26520" y="15845"/>
                      <a:pt x="26954" y="16045"/>
                      <a:pt x="27387" y="16245"/>
                    </a:cubicBezTo>
                    <a:cubicBezTo>
                      <a:pt x="28988" y="16979"/>
                      <a:pt x="30723" y="17379"/>
                      <a:pt x="32491" y="17413"/>
                    </a:cubicBezTo>
                    <a:lnTo>
                      <a:pt x="32824" y="17413"/>
                    </a:lnTo>
                    <a:cubicBezTo>
                      <a:pt x="33525" y="17413"/>
                      <a:pt x="34225" y="17346"/>
                      <a:pt x="34993" y="17213"/>
                    </a:cubicBezTo>
                    <a:cubicBezTo>
                      <a:pt x="35726" y="17079"/>
                      <a:pt x="36494" y="16846"/>
                      <a:pt x="37294" y="16479"/>
                    </a:cubicBezTo>
                    <a:cubicBezTo>
                      <a:pt x="37995" y="16145"/>
                      <a:pt x="38629" y="15712"/>
                      <a:pt x="39229" y="15211"/>
                    </a:cubicBezTo>
                    <a:cubicBezTo>
                      <a:pt x="39829" y="14711"/>
                      <a:pt x="40363" y="14144"/>
                      <a:pt x="40797" y="13410"/>
                    </a:cubicBezTo>
                    <a:cubicBezTo>
                      <a:pt x="41197" y="12743"/>
                      <a:pt x="41531" y="11976"/>
                      <a:pt x="41797" y="11075"/>
                    </a:cubicBezTo>
                    <a:cubicBezTo>
                      <a:pt x="42031" y="10208"/>
                      <a:pt x="42164" y="9240"/>
                      <a:pt x="42164" y="8206"/>
                    </a:cubicBezTo>
                    <a:cubicBezTo>
                      <a:pt x="42164" y="6472"/>
                      <a:pt x="41864" y="4904"/>
                      <a:pt x="41230" y="3636"/>
                    </a:cubicBezTo>
                    <a:cubicBezTo>
                      <a:pt x="40697" y="2535"/>
                      <a:pt x="39896" y="1635"/>
                      <a:pt x="38862" y="1001"/>
                    </a:cubicBezTo>
                    <a:cubicBezTo>
                      <a:pt x="37961" y="434"/>
                      <a:pt x="36827" y="100"/>
                      <a:pt x="35526" y="34"/>
                    </a:cubicBezTo>
                    <a:cubicBezTo>
                      <a:pt x="35293" y="0"/>
                      <a:pt x="35159" y="0"/>
                      <a:pt x="3499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4" name="Google Shape;154;p2"/>
              <p:cNvSpPr/>
              <p:nvPr/>
            </p:nvSpPr>
            <p:spPr>
              <a:xfrm>
                <a:off x="2653550" y="4150925"/>
                <a:ext cx="249375" cy="403625"/>
              </a:xfrm>
              <a:custGeom>
                <a:avLst/>
                <a:gdLst/>
                <a:ahLst/>
                <a:cxnLst/>
                <a:rect l="l" t="t" r="r" b="b"/>
                <a:pathLst>
                  <a:path w="9975" h="16145" extrusionOk="0">
                    <a:moveTo>
                      <a:pt x="5672" y="0"/>
                    </a:moveTo>
                    <a:cubicBezTo>
                      <a:pt x="5271" y="33"/>
                      <a:pt x="4838" y="33"/>
                      <a:pt x="4437" y="100"/>
                    </a:cubicBezTo>
                    <a:cubicBezTo>
                      <a:pt x="2936" y="267"/>
                      <a:pt x="1435" y="634"/>
                      <a:pt x="1" y="1268"/>
                    </a:cubicBezTo>
                    <a:cubicBezTo>
                      <a:pt x="201" y="1201"/>
                      <a:pt x="468" y="1168"/>
                      <a:pt x="668" y="1134"/>
                    </a:cubicBezTo>
                    <a:cubicBezTo>
                      <a:pt x="1102" y="1034"/>
                      <a:pt x="1469" y="1001"/>
                      <a:pt x="1869" y="967"/>
                    </a:cubicBezTo>
                    <a:cubicBezTo>
                      <a:pt x="2136" y="934"/>
                      <a:pt x="2436" y="934"/>
                      <a:pt x="2670" y="934"/>
                    </a:cubicBezTo>
                    <a:lnTo>
                      <a:pt x="3036" y="934"/>
                    </a:lnTo>
                    <a:cubicBezTo>
                      <a:pt x="3437" y="967"/>
                      <a:pt x="3804" y="1001"/>
                      <a:pt x="4171" y="1101"/>
                    </a:cubicBezTo>
                    <a:cubicBezTo>
                      <a:pt x="4538" y="1168"/>
                      <a:pt x="4871" y="1334"/>
                      <a:pt x="5205" y="1501"/>
                    </a:cubicBezTo>
                    <a:cubicBezTo>
                      <a:pt x="5538" y="1701"/>
                      <a:pt x="5872" y="1968"/>
                      <a:pt x="6139" y="2202"/>
                    </a:cubicBezTo>
                    <a:cubicBezTo>
                      <a:pt x="6472" y="2535"/>
                      <a:pt x="6706" y="2935"/>
                      <a:pt x="6939" y="3336"/>
                    </a:cubicBezTo>
                    <a:cubicBezTo>
                      <a:pt x="7173" y="3803"/>
                      <a:pt x="7340" y="4303"/>
                      <a:pt x="7473" y="4803"/>
                    </a:cubicBezTo>
                    <a:cubicBezTo>
                      <a:pt x="7606" y="5304"/>
                      <a:pt x="7673" y="5804"/>
                      <a:pt x="7706" y="6338"/>
                    </a:cubicBezTo>
                    <a:cubicBezTo>
                      <a:pt x="7807" y="7439"/>
                      <a:pt x="7773" y="8473"/>
                      <a:pt x="7673" y="9540"/>
                    </a:cubicBezTo>
                    <a:cubicBezTo>
                      <a:pt x="7640" y="10007"/>
                      <a:pt x="7606" y="10441"/>
                      <a:pt x="7540" y="10874"/>
                    </a:cubicBezTo>
                    <a:lnTo>
                      <a:pt x="7706" y="11041"/>
                    </a:lnTo>
                    <a:cubicBezTo>
                      <a:pt x="8107" y="11375"/>
                      <a:pt x="8474" y="11708"/>
                      <a:pt x="8707" y="11909"/>
                    </a:cubicBezTo>
                    <a:cubicBezTo>
                      <a:pt x="8274" y="12175"/>
                      <a:pt x="7840" y="12409"/>
                      <a:pt x="7440" y="12642"/>
                    </a:cubicBezTo>
                    <a:cubicBezTo>
                      <a:pt x="7440" y="12576"/>
                      <a:pt x="7373" y="12542"/>
                      <a:pt x="7373" y="12509"/>
                    </a:cubicBezTo>
                    <a:cubicBezTo>
                      <a:pt x="7340" y="12676"/>
                      <a:pt x="7340" y="12843"/>
                      <a:pt x="7306" y="13009"/>
                    </a:cubicBezTo>
                    <a:cubicBezTo>
                      <a:pt x="7273" y="13376"/>
                      <a:pt x="7173" y="13710"/>
                      <a:pt x="7139" y="14077"/>
                    </a:cubicBezTo>
                    <a:cubicBezTo>
                      <a:pt x="7440" y="14677"/>
                      <a:pt x="7807" y="15311"/>
                      <a:pt x="8307" y="15911"/>
                    </a:cubicBezTo>
                    <a:cubicBezTo>
                      <a:pt x="8374" y="16012"/>
                      <a:pt x="8440" y="16078"/>
                      <a:pt x="8540" y="16145"/>
                    </a:cubicBezTo>
                    <a:lnTo>
                      <a:pt x="8540" y="14844"/>
                    </a:lnTo>
                    <a:cubicBezTo>
                      <a:pt x="8307" y="14477"/>
                      <a:pt x="8107" y="14077"/>
                      <a:pt x="7873" y="13677"/>
                    </a:cubicBezTo>
                    <a:cubicBezTo>
                      <a:pt x="8140" y="13543"/>
                      <a:pt x="8374" y="13410"/>
                      <a:pt x="8674" y="13310"/>
                    </a:cubicBezTo>
                    <a:cubicBezTo>
                      <a:pt x="8807" y="12075"/>
                      <a:pt x="8974" y="10874"/>
                      <a:pt x="9208" y="9674"/>
                    </a:cubicBezTo>
                    <a:lnTo>
                      <a:pt x="9208" y="9674"/>
                    </a:lnTo>
                    <a:cubicBezTo>
                      <a:pt x="9041" y="10074"/>
                      <a:pt x="8874" y="10541"/>
                      <a:pt x="8674" y="10975"/>
                    </a:cubicBezTo>
                    <a:cubicBezTo>
                      <a:pt x="8650" y="10998"/>
                      <a:pt x="8627" y="11022"/>
                      <a:pt x="8591" y="11022"/>
                    </a:cubicBezTo>
                    <a:cubicBezTo>
                      <a:pt x="8577" y="11022"/>
                      <a:pt x="8560" y="11018"/>
                      <a:pt x="8540" y="11008"/>
                    </a:cubicBezTo>
                    <a:cubicBezTo>
                      <a:pt x="8507" y="10975"/>
                      <a:pt x="8474" y="10908"/>
                      <a:pt x="8507" y="10874"/>
                    </a:cubicBezTo>
                    <a:cubicBezTo>
                      <a:pt x="8674" y="10508"/>
                      <a:pt x="8841" y="10074"/>
                      <a:pt x="9007" y="9674"/>
                    </a:cubicBezTo>
                    <a:cubicBezTo>
                      <a:pt x="9141" y="9307"/>
                      <a:pt x="9274" y="8873"/>
                      <a:pt x="9374" y="8506"/>
                    </a:cubicBezTo>
                    <a:lnTo>
                      <a:pt x="9374" y="8539"/>
                    </a:lnTo>
                    <a:cubicBezTo>
                      <a:pt x="9541" y="7972"/>
                      <a:pt x="9675" y="7372"/>
                      <a:pt x="9775" y="6805"/>
                    </a:cubicBezTo>
                    <a:cubicBezTo>
                      <a:pt x="9841" y="6204"/>
                      <a:pt x="9875" y="5637"/>
                      <a:pt x="9941" y="5004"/>
                    </a:cubicBezTo>
                    <a:lnTo>
                      <a:pt x="9941" y="5004"/>
                    </a:lnTo>
                    <a:cubicBezTo>
                      <a:pt x="9941" y="5015"/>
                      <a:pt x="9941" y="5026"/>
                      <a:pt x="9941" y="5037"/>
                    </a:cubicBezTo>
                    <a:lnTo>
                      <a:pt x="9941" y="5004"/>
                    </a:lnTo>
                    <a:cubicBezTo>
                      <a:pt x="9941" y="5004"/>
                      <a:pt x="9941" y="5004"/>
                      <a:pt x="9941" y="5004"/>
                    </a:cubicBezTo>
                    <a:lnTo>
                      <a:pt x="9941" y="5004"/>
                    </a:lnTo>
                    <a:cubicBezTo>
                      <a:pt x="9941" y="4685"/>
                      <a:pt x="9939" y="4425"/>
                      <a:pt x="9875" y="4103"/>
                    </a:cubicBezTo>
                    <a:cubicBezTo>
                      <a:pt x="9841" y="3636"/>
                      <a:pt x="9808" y="3169"/>
                      <a:pt x="9808" y="2702"/>
                    </a:cubicBezTo>
                    <a:cubicBezTo>
                      <a:pt x="9808" y="2335"/>
                      <a:pt x="9775" y="1935"/>
                      <a:pt x="9841" y="1534"/>
                    </a:cubicBezTo>
                    <a:cubicBezTo>
                      <a:pt x="9841" y="1468"/>
                      <a:pt x="9875" y="1368"/>
                      <a:pt x="9875" y="1301"/>
                    </a:cubicBezTo>
                    <a:cubicBezTo>
                      <a:pt x="9875" y="1201"/>
                      <a:pt x="9875" y="1134"/>
                      <a:pt x="9941" y="1034"/>
                    </a:cubicBezTo>
                    <a:cubicBezTo>
                      <a:pt x="9941" y="967"/>
                      <a:pt x="9975" y="834"/>
                      <a:pt x="9975" y="734"/>
                    </a:cubicBezTo>
                    <a:lnTo>
                      <a:pt x="9975" y="734"/>
                    </a:lnTo>
                    <a:lnTo>
                      <a:pt x="9875" y="834"/>
                    </a:lnTo>
                    <a:cubicBezTo>
                      <a:pt x="9708" y="734"/>
                      <a:pt x="9541" y="701"/>
                      <a:pt x="9374" y="634"/>
                    </a:cubicBezTo>
                    <a:cubicBezTo>
                      <a:pt x="8874" y="467"/>
                      <a:pt x="8340" y="300"/>
                      <a:pt x="7807" y="200"/>
                    </a:cubicBezTo>
                    <a:cubicBezTo>
                      <a:pt x="7106" y="67"/>
                      <a:pt x="6372" y="0"/>
                      <a:pt x="5672" y="0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" name="Google Shape;155;p2"/>
              <p:cNvSpPr/>
              <p:nvPr/>
            </p:nvSpPr>
            <p:spPr>
              <a:xfrm>
                <a:off x="2914575" y="4129225"/>
                <a:ext cx="381975" cy="384475"/>
              </a:xfrm>
              <a:custGeom>
                <a:avLst/>
                <a:gdLst/>
                <a:ahLst/>
                <a:cxnLst/>
                <a:rect l="l" t="t" r="r" b="b"/>
                <a:pathLst>
                  <a:path w="15279" h="15379" extrusionOk="0">
                    <a:moveTo>
                      <a:pt x="13277" y="1"/>
                    </a:moveTo>
                    <a:cubicBezTo>
                      <a:pt x="13277" y="25"/>
                      <a:pt x="13313" y="50"/>
                      <a:pt x="13332" y="61"/>
                    </a:cubicBezTo>
                    <a:lnTo>
                      <a:pt x="13332" y="61"/>
                    </a:lnTo>
                    <a:cubicBezTo>
                      <a:pt x="13314" y="41"/>
                      <a:pt x="13296" y="21"/>
                      <a:pt x="13277" y="1"/>
                    </a:cubicBezTo>
                    <a:close/>
                    <a:moveTo>
                      <a:pt x="13332" y="61"/>
                    </a:moveTo>
                    <a:cubicBezTo>
                      <a:pt x="13337" y="66"/>
                      <a:pt x="13342" y="72"/>
                      <a:pt x="13346" y="77"/>
                    </a:cubicBezTo>
                    <a:lnTo>
                      <a:pt x="13346" y="77"/>
                    </a:lnTo>
                    <a:cubicBezTo>
                      <a:pt x="13345" y="74"/>
                      <a:pt x="13344" y="71"/>
                      <a:pt x="13344" y="67"/>
                    </a:cubicBezTo>
                    <a:cubicBezTo>
                      <a:pt x="13344" y="67"/>
                      <a:pt x="13339" y="65"/>
                      <a:pt x="13332" y="61"/>
                    </a:cubicBezTo>
                    <a:close/>
                    <a:moveTo>
                      <a:pt x="13346" y="77"/>
                    </a:moveTo>
                    <a:cubicBezTo>
                      <a:pt x="13413" y="306"/>
                      <a:pt x="13511" y="504"/>
                      <a:pt x="13544" y="701"/>
                    </a:cubicBezTo>
                    <a:lnTo>
                      <a:pt x="13677" y="1335"/>
                    </a:lnTo>
                    <a:cubicBezTo>
                      <a:pt x="13677" y="1535"/>
                      <a:pt x="13711" y="1702"/>
                      <a:pt x="13677" y="1902"/>
                    </a:cubicBezTo>
                    <a:cubicBezTo>
                      <a:pt x="13677" y="2002"/>
                      <a:pt x="13677" y="2136"/>
                      <a:pt x="13610" y="2202"/>
                    </a:cubicBezTo>
                    <a:cubicBezTo>
                      <a:pt x="13610" y="2269"/>
                      <a:pt x="13577" y="2402"/>
                      <a:pt x="13577" y="2503"/>
                    </a:cubicBezTo>
                    <a:cubicBezTo>
                      <a:pt x="13510" y="2836"/>
                      <a:pt x="13344" y="3170"/>
                      <a:pt x="13110" y="3437"/>
                    </a:cubicBezTo>
                    <a:cubicBezTo>
                      <a:pt x="12910" y="3737"/>
                      <a:pt x="12676" y="4004"/>
                      <a:pt x="12376" y="4204"/>
                    </a:cubicBezTo>
                    <a:cubicBezTo>
                      <a:pt x="11776" y="4671"/>
                      <a:pt x="11075" y="4904"/>
                      <a:pt x="10375" y="5171"/>
                    </a:cubicBezTo>
                    <a:cubicBezTo>
                      <a:pt x="10008" y="5305"/>
                      <a:pt x="9674" y="5371"/>
                      <a:pt x="9274" y="5505"/>
                    </a:cubicBezTo>
                    <a:cubicBezTo>
                      <a:pt x="8940" y="5571"/>
                      <a:pt x="8574" y="5705"/>
                      <a:pt x="8240" y="5805"/>
                    </a:cubicBezTo>
                    <a:cubicBezTo>
                      <a:pt x="7506" y="6038"/>
                      <a:pt x="6772" y="6339"/>
                      <a:pt x="6072" y="6706"/>
                    </a:cubicBezTo>
                    <a:cubicBezTo>
                      <a:pt x="5605" y="6972"/>
                      <a:pt x="5171" y="7273"/>
                      <a:pt x="4704" y="7573"/>
                    </a:cubicBezTo>
                    <a:cubicBezTo>
                      <a:pt x="4237" y="7906"/>
                      <a:pt x="3837" y="8307"/>
                      <a:pt x="3437" y="8674"/>
                    </a:cubicBezTo>
                    <a:cubicBezTo>
                      <a:pt x="3003" y="9141"/>
                      <a:pt x="2536" y="9574"/>
                      <a:pt x="2169" y="10141"/>
                    </a:cubicBezTo>
                    <a:cubicBezTo>
                      <a:pt x="1769" y="10642"/>
                      <a:pt x="1402" y="11142"/>
                      <a:pt x="1068" y="11676"/>
                    </a:cubicBezTo>
                    <a:cubicBezTo>
                      <a:pt x="701" y="12243"/>
                      <a:pt x="401" y="12877"/>
                      <a:pt x="101" y="13544"/>
                    </a:cubicBezTo>
                    <a:lnTo>
                      <a:pt x="1" y="13911"/>
                    </a:lnTo>
                    <a:cubicBezTo>
                      <a:pt x="168" y="14011"/>
                      <a:pt x="334" y="14077"/>
                      <a:pt x="534" y="14178"/>
                    </a:cubicBezTo>
                    <a:cubicBezTo>
                      <a:pt x="2102" y="14878"/>
                      <a:pt x="3870" y="15312"/>
                      <a:pt x="5605" y="15378"/>
                    </a:cubicBezTo>
                    <a:lnTo>
                      <a:pt x="5938" y="15378"/>
                    </a:lnTo>
                    <a:cubicBezTo>
                      <a:pt x="6672" y="15378"/>
                      <a:pt x="7373" y="15312"/>
                      <a:pt x="8107" y="15178"/>
                    </a:cubicBezTo>
                    <a:cubicBezTo>
                      <a:pt x="8874" y="15045"/>
                      <a:pt x="9608" y="14811"/>
                      <a:pt x="10408" y="14411"/>
                    </a:cubicBezTo>
                    <a:cubicBezTo>
                      <a:pt x="11075" y="14077"/>
                      <a:pt x="11742" y="13677"/>
                      <a:pt x="12376" y="13177"/>
                    </a:cubicBezTo>
                    <a:cubicBezTo>
                      <a:pt x="12943" y="12676"/>
                      <a:pt x="13477" y="12076"/>
                      <a:pt x="13911" y="11376"/>
                    </a:cubicBezTo>
                    <a:cubicBezTo>
                      <a:pt x="14311" y="10708"/>
                      <a:pt x="14645" y="9908"/>
                      <a:pt x="14911" y="9041"/>
                    </a:cubicBezTo>
                    <a:cubicBezTo>
                      <a:pt x="15145" y="8173"/>
                      <a:pt x="15278" y="7206"/>
                      <a:pt x="15278" y="6172"/>
                    </a:cubicBezTo>
                    <a:cubicBezTo>
                      <a:pt x="15278" y="4404"/>
                      <a:pt x="15011" y="2869"/>
                      <a:pt x="14378" y="1569"/>
                    </a:cubicBezTo>
                    <a:cubicBezTo>
                      <a:pt x="14094" y="1032"/>
                      <a:pt x="13750" y="525"/>
                      <a:pt x="13346" y="77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6" name="Google Shape;156;p2"/>
              <p:cNvSpPr/>
              <p:nvPr/>
            </p:nvSpPr>
            <p:spPr>
              <a:xfrm>
                <a:off x="2244925" y="4531175"/>
                <a:ext cx="525400" cy="288575"/>
              </a:xfrm>
              <a:custGeom>
                <a:avLst/>
                <a:gdLst/>
                <a:ahLst/>
                <a:cxnLst/>
                <a:rect l="l" t="t" r="r" b="b"/>
                <a:pathLst>
                  <a:path w="21016" h="11543" extrusionOk="0">
                    <a:moveTo>
                      <a:pt x="968" y="1"/>
                    </a:moveTo>
                    <a:cubicBezTo>
                      <a:pt x="668" y="168"/>
                      <a:pt x="601" y="468"/>
                      <a:pt x="468" y="768"/>
                    </a:cubicBezTo>
                    <a:cubicBezTo>
                      <a:pt x="168" y="1736"/>
                      <a:pt x="1" y="2770"/>
                      <a:pt x="68" y="3837"/>
                    </a:cubicBezTo>
                    <a:cubicBezTo>
                      <a:pt x="168" y="4871"/>
                      <a:pt x="435" y="5939"/>
                      <a:pt x="835" y="6973"/>
                    </a:cubicBezTo>
                    <a:cubicBezTo>
                      <a:pt x="1269" y="7940"/>
                      <a:pt x="1836" y="8807"/>
                      <a:pt x="2536" y="9541"/>
                    </a:cubicBezTo>
                    <a:cubicBezTo>
                      <a:pt x="2870" y="9875"/>
                      <a:pt x="3303" y="10275"/>
                      <a:pt x="3770" y="10542"/>
                    </a:cubicBezTo>
                    <a:cubicBezTo>
                      <a:pt x="4171" y="10842"/>
                      <a:pt x="4638" y="11042"/>
                      <a:pt x="5171" y="11309"/>
                    </a:cubicBezTo>
                    <a:cubicBezTo>
                      <a:pt x="5438" y="11376"/>
                      <a:pt x="5672" y="11476"/>
                      <a:pt x="5972" y="11543"/>
                    </a:cubicBezTo>
                    <a:lnTo>
                      <a:pt x="6105" y="11543"/>
                    </a:lnTo>
                    <a:cubicBezTo>
                      <a:pt x="6305" y="11543"/>
                      <a:pt x="6472" y="11442"/>
                      <a:pt x="6506" y="11276"/>
                    </a:cubicBezTo>
                    <a:cubicBezTo>
                      <a:pt x="6539" y="11109"/>
                      <a:pt x="6472" y="10909"/>
                      <a:pt x="6305" y="10775"/>
                    </a:cubicBezTo>
                    <a:lnTo>
                      <a:pt x="6305" y="10775"/>
                    </a:lnTo>
                    <a:cubicBezTo>
                      <a:pt x="6606" y="10842"/>
                      <a:pt x="6973" y="10942"/>
                      <a:pt x="7473" y="11076"/>
                    </a:cubicBezTo>
                    <a:cubicBezTo>
                      <a:pt x="8774" y="11309"/>
                      <a:pt x="9875" y="11442"/>
                      <a:pt x="10875" y="11442"/>
                    </a:cubicBezTo>
                    <a:lnTo>
                      <a:pt x="10975" y="11442"/>
                    </a:lnTo>
                    <a:cubicBezTo>
                      <a:pt x="12143" y="11442"/>
                      <a:pt x="13277" y="11209"/>
                      <a:pt x="14311" y="10875"/>
                    </a:cubicBezTo>
                    <a:cubicBezTo>
                      <a:pt x="14845" y="10709"/>
                      <a:pt x="15379" y="10475"/>
                      <a:pt x="15979" y="10142"/>
                    </a:cubicBezTo>
                    <a:cubicBezTo>
                      <a:pt x="16479" y="9841"/>
                      <a:pt x="16980" y="9474"/>
                      <a:pt x="17547" y="9007"/>
                    </a:cubicBezTo>
                    <a:cubicBezTo>
                      <a:pt x="18481" y="8274"/>
                      <a:pt x="19281" y="7306"/>
                      <a:pt x="19949" y="6305"/>
                    </a:cubicBezTo>
                    <a:cubicBezTo>
                      <a:pt x="20382" y="5605"/>
                      <a:pt x="20782" y="4804"/>
                      <a:pt x="21016" y="3970"/>
                    </a:cubicBezTo>
                    <a:cubicBezTo>
                      <a:pt x="20682" y="3604"/>
                      <a:pt x="20349" y="3270"/>
                      <a:pt x="19982" y="2936"/>
                    </a:cubicBezTo>
                    <a:cubicBezTo>
                      <a:pt x="19648" y="2636"/>
                      <a:pt x="19315" y="2369"/>
                      <a:pt x="18981" y="2169"/>
                    </a:cubicBezTo>
                    <a:cubicBezTo>
                      <a:pt x="18648" y="1969"/>
                      <a:pt x="18314" y="1769"/>
                      <a:pt x="17947" y="1602"/>
                    </a:cubicBezTo>
                    <a:cubicBezTo>
                      <a:pt x="17547" y="1435"/>
                      <a:pt x="17180" y="1269"/>
                      <a:pt x="16813" y="1135"/>
                    </a:cubicBezTo>
                    <a:cubicBezTo>
                      <a:pt x="16446" y="1002"/>
                      <a:pt x="16046" y="935"/>
                      <a:pt x="15679" y="835"/>
                    </a:cubicBezTo>
                    <a:cubicBezTo>
                      <a:pt x="15212" y="768"/>
                      <a:pt x="14778" y="701"/>
                      <a:pt x="14311" y="668"/>
                    </a:cubicBezTo>
                    <a:cubicBezTo>
                      <a:pt x="14174" y="658"/>
                      <a:pt x="14035" y="654"/>
                      <a:pt x="13894" y="654"/>
                    </a:cubicBezTo>
                    <a:cubicBezTo>
                      <a:pt x="13554" y="654"/>
                      <a:pt x="13207" y="678"/>
                      <a:pt x="12877" y="701"/>
                    </a:cubicBezTo>
                    <a:lnTo>
                      <a:pt x="12944" y="701"/>
                    </a:lnTo>
                    <a:cubicBezTo>
                      <a:pt x="12443" y="768"/>
                      <a:pt x="11876" y="835"/>
                      <a:pt x="11376" y="935"/>
                    </a:cubicBezTo>
                    <a:cubicBezTo>
                      <a:pt x="11142" y="968"/>
                      <a:pt x="10842" y="1068"/>
                      <a:pt x="10609" y="1102"/>
                    </a:cubicBezTo>
                    <a:cubicBezTo>
                      <a:pt x="10342" y="1135"/>
                      <a:pt x="10142" y="1202"/>
                      <a:pt x="9875" y="1302"/>
                    </a:cubicBezTo>
                    <a:lnTo>
                      <a:pt x="9941" y="1302"/>
                    </a:lnTo>
                    <a:cubicBezTo>
                      <a:pt x="9208" y="1535"/>
                      <a:pt x="8540" y="1869"/>
                      <a:pt x="7873" y="2303"/>
                    </a:cubicBezTo>
                    <a:cubicBezTo>
                      <a:pt x="7473" y="2536"/>
                      <a:pt x="7039" y="2803"/>
                      <a:pt x="6639" y="3103"/>
                    </a:cubicBezTo>
                    <a:lnTo>
                      <a:pt x="5371" y="3837"/>
                    </a:lnTo>
                    <a:cubicBezTo>
                      <a:pt x="4971" y="4037"/>
                      <a:pt x="4538" y="4271"/>
                      <a:pt x="4104" y="4437"/>
                    </a:cubicBezTo>
                    <a:cubicBezTo>
                      <a:pt x="3770" y="4538"/>
                      <a:pt x="3370" y="4638"/>
                      <a:pt x="3036" y="4671"/>
                    </a:cubicBezTo>
                    <a:cubicBezTo>
                      <a:pt x="2940" y="4685"/>
                      <a:pt x="2837" y="4693"/>
                      <a:pt x="2734" y="4693"/>
                    </a:cubicBezTo>
                    <a:cubicBezTo>
                      <a:pt x="2588" y="4693"/>
                      <a:pt x="2439" y="4677"/>
                      <a:pt x="2303" y="4638"/>
                    </a:cubicBezTo>
                    <a:cubicBezTo>
                      <a:pt x="2102" y="4604"/>
                      <a:pt x="1869" y="4504"/>
                      <a:pt x="1702" y="4371"/>
                    </a:cubicBezTo>
                    <a:cubicBezTo>
                      <a:pt x="1535" y="4271"/>
                      <a:pt x="1435" y="4104"/>
                      <a:pt x="1302" y="3937"/>
                    </a:cubicBezTo>
                    <a:cubicBezTo>
                      <a:pt x="1168" y="3704"/>
                      <a:pt x="1102" y="3537"/>
                      <a:pt x="1002" y="3303"/>
                    </a:cubicBezTo>
                    <a:cubicBezTo>
                      <a:pt x="935" y="3036"/>
                      <a:pt x="868" y="2803"/>
                      <a:pt x="835" y="2536"/>
                    </a:cubicBezTo>
                    <a:cubicBezTo>
                      <a:pt x="802" y="2303"/>
                      <a:pt x="802" y="2002"/>
                      <a:pt x="802" y="1702"/>
                    </a:cubicBezTo>
                    <a:cubicBezTo>
                      <a:pt x="802" y="1135"/>
                      <a:pt x="835" y="535"/>
                      <a:pt x="968" y="1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" name="Google Shape;157;p2"/>
              <p:cNvSpPr/>
              <p:nvPr/>
            </p:nvSpPr>
            <p:spPr>
              <a:xfrm>
                <a:off x="2907075" y="4150925"/>
                <a:ext cx="97600" cy="249475"/>
              </a:xfrm>
              <a:custGeom>
                <a:avLst/>
                <a:gdLst/>
                <a:ahLst/>
                <a:cxnLst/>
                <a:rect l="l" t="t" r="r" b="b"/>
                <a:pathLst>
                  <a:path w="3904" h="9979" extrusionOk="0">
                    <a:moveTo>
                      <a:pt x="2002" y="2969"/>
                    </a:moveTo>
                    <a:lnTo>
                      <a:pt x="2002" y="2969"/>
                    </a:lnTo>
                    <a:cubicBezTo>
                      <a:pt x="1997" y="2978"/>
                      <a:pt x="1992" y="2988"/>
                      <a:pt x="1987" y="2998"/>
                    </a:cubicBezTo>
                    <a:lnTo>
                      <a:pt x="1987" y="2998"/>
                    </a:lnTo>
                    <a:cubicBezTo>
                      <a:pt x="2002" y="2989"/>
                      <a:pt x="2002" y="2969"/>
                      <a:pt x="2002" y="2969"/>
                    </a:cubicBezTo>
                    <a:close/>
                    <a:moveTo>
                      <a:pt x="3803" y="0"/>
                    </a:moveTo>
                    <a:cubicBezTo>
                      <a:pt x="3837" y="0"/>
                      <a:pt x="3803" y="33"/>
                      <a:pt x="3737" y="33"/>
                    </a:cubicBezTo>
                    <a:cubicBezTo>
                      <a:pt x="3470" y="367"/>
                      <a:pt x="3169" y="701"/>
                      <a:pt x="2903" y="1034"/>
                    </a:cubicBezTo>
                    <a:cubicBezTo>
                      <a:pt x="2636" y="1368"/>
                      <a:pt x="2369" y="1735"/>
                      <a:pt x="2069" y="2135"/>
                    </a:cubicBezTo>
                    <a:cubicBezTo>
                      <a:pt x="1835" y="2468"/>
                      <a:pt x="1635" y="2835"/>
                      <a:pt x="1402" y="3202"/>
                    </a:cubicBezTo>
                    <a:cubicBezTo>
                      <a:pt x="1201" y="3603"/>
                      <a:pt x="1001" y="4003"/>
                      <a:pt x="834" y="4437"/>
                    </a:cubicBezTo>
                    <a:cubicBezTo>
                      <a:pt x="668" y="4803"/>
                      <a:pt x="501" y="5204"/>
                      <a:pt x="401" y="5637"/>
                    </a:cubicBezTo>
                    <a:cubicBezTo>
                      <a:pt x="301" y="6038"/>
                      <a:pt x="201" y="6505"/>
                      <a:pt x="134" y="6972"/>
                    </a:cubicBezTo>
                    <a:cubicBezTo>
                      <a:pt x="34" y="7372"/>
                      <a:pt x="34" y="7839"/>
                      <a:pt x="1" y="8273"/>
                    </a:cubicBezTo>
                    <a:cubicBezTo>
                      <a:pt x="1" y="8706"/>
                      <a:pt x="1" y="9207"/>
                      <a:pt x="67" y="9674"/>
                    </a:cubicBezTo>
                    <a:cubicBezTo>
                      <a:pt x="127" y="9853"/>
                      <a:pt x="294" y="9979"/>
                      <a:pt x="448" y="9979"/>
                    </a:cubicBezTo>
                    <a:cubicBezTo>
                      <a:pt x="466" y="9979"/>
                      <a:pt x="484" y="9977"/>
                      <a:pt x="501" y="9974"/>
                    </a:cubicBezTo>
                    <a:cubicBezTo>
                      <a:pt x="568" y="9974"/>
                      <a:pt x="668" y="9874"/>
                      <a:pt x="734" y="9807"/>
                    </a:cubicBezTo>
                    <a:cubicBezTo>
                      <a:pt x="768" y="9707"/>
                      <a:pt x="834" y="9640"/>
                      <a:pt x="768" y="9507"/>
                    </a:cubicBezTo>
                    <a:cubicBezTo>
                      <a:pt x="734" y="9207"/>
                      <a:pt x="734" y="8873"/>
                      <a:pt x="701" y="8606"/>
                    </a:cubicBezTo>
                    <a:lnTo>
                      <a:pt x="701" y="7305"/>
                    </a:lnTo>
                    <a:cubicBezTo>
                      <a:pt x="734" y="6872"/>
                      <a:pt x="768" y="6405"/>
                      <a:pt x="868" y="6004"/>
                    </a:cubicBezTo>
                    <a:cubicBezTo>
                      <a:pt x="1001" y="5504"/>
                      <a:pt x="1135" y="4970"/>
                      <a:pt x="1335" y="4470"/>
                    </a:cubicBezTo>
                    <a:cubicBezTo>
                      <a:pt x="1531" y="3979"/>
                      <a:pt x="1727" y="3489"/>
                      <a:pt x="1987" y="2998"/>
                    </a:cubicBezTo>
                    <a:lnTo>
                      <a:pt x="1987" y="2998"/>
                    </a:lnTo>
                    <a:cubicBezTo>
                      <a:pt x="1982" y="3000"/>
                      <a:pt x="1976" y="3002"/>
                      <a:pt x="1969" y="3002"/>
                    </a:cubicBezTo>
                    <a:cubicBezTo>
                      <a:pt x="2202" y="2502"/>
                      <a:pt x="2502" y="2001"/>
                      <a:pt x="2836" y="1501"/>
                    </a:cubicBezTo>
                    <a:cubicBezTo>
                      <a:pt x="3169" y="1001"/>
                      <a:pt x="3503" y="534"/>
                      <a:pt x="3870" y="133"/>
                    </a:cubicBezTo>
                    <a:cubicBezTo>
                      <a:pt x="3903" y="67"/>
                      <a:pt x="3870" y="0"/>
                      <a:pt x="3837" y="0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" name="Google Shape;158;p2"/>
              <p:cNvSpPr/>
              <p:nvPr/>
            </p:nvSpPr>
            <p:spPr>
              <a:xfrm>
                <a:off x="2958775" y="4183725"/>
                <a:ext cx="165150" cy="244500"/>
              </a:xfrm>
              <a:custGeom>
                <a:avLst/>
                <a:gdLst/>
                <a:ahLst/>
                <a:cxnLst/>
                <a:rect l="l" t="t" r="r" b="b"/>
                <a:pathLst>
                  <a:path w="6606" h="9780" extrusionOk="0">
                    <a:moveTo>
                      <a:pt x="6327" y="0"/>
                    </a:moveTo>
                    <a:cubicBezTo>
                      <a:pt x="6311" y="0"/>
                      <a:pt x="6305" y="9"/>
                      <a:pt x="6305" y="22"/>
                    </a:cubicBezTo>
                    <a:cubicBezTo>
                      <a:pt x="5938" y="289"/>
                      <a:pt x="5571" y="556"/>
                      <a:pt x="5171" y="856"/>
                    </a:cubicBezTo>
                    <a:cubicBezTo>
                      <a:pt x="4804" y="1156"/>
                      <a:pt x="4437" y="1490"/>
                      <a:pt x="4104" y="1824"/>
                    </a:cubicBezTo>
                    <a:cubicBezTo>
                      <a:pt x="3403" y="2491"/>
                      <a:pt x="2769" y="3225"/>
                      <a:pt x="2236" y="4025"/>
                    </a:cubicBezTo>
                    <a:cubicBezTo>
                      <a:pt x="1669" y="4826"/>
                      <a:pt x="1168" y="5693"/>
                      <a:pt x="801" y="6560"/>
                    </a:cubicBezTo>
                    <a:cubicBezTo>
                      <a:pt x="601" y="7027"/>
                      <a:pt x="434" y="7494"/>
                      <a:pt x="301" y="7961"/>
                    </a:cubicBezTo>
                    <a:cubicBezTo>
                      <a:pt x="234" y="8161"/>
                      <a:pt x="167" y="8395"/>
                      <a:pt x="134" y="8628"/>
                    </a:cubicBezTo>
                    <a:cubicBezTo>
                      <a:pt x="101" y="8862"/>
                      <a:pt x="1" y="9129"/>
                      <a:pt x="1" y="9396"/>
                    </a:cubicBezTo>
                    <a:cubicBezTo>
                      <a:pt x="1" y="9529"/>
                      <a:pt x="101" y="9663"/>
                      <a:pt x="234" y="9729"/>
                    </a:cubicBezTo>
                    <a:cubicBezTo>
                      <a:pt x="268" y="9763"/>
                      <a:pt x="309" y="9779"/>
                      <a:pt x="351" y="9779"/>
                    </a:cubicBezTo>
                    <a:cubicBezTo>
                      <a:pt x="393" y="9779"/>
                      <a:pt x="434" y="9763"/>
                      <a:pt x="468" y="9729"/>
                    </a:cubicBezTo>
                    <a:cubicBezTo>
                      <a:pt x="568" y="9696"/>
                      <a:pt x="601" y="9663"/>
                      <a:pt x="634" y="9562"/>
                    </a:cubicBezTo>
                    <a:cubicBezTo>
                      <a:pt x="735" y="9229"/>
                      <a:pt x="801" y="8895"/>
                      <a:pt x="901" y="8528"/>
                    </a:cubicBezTo>
                    <a:cubicBezTo>
                      <a:pt x="968" y="8161"/>
                      <a:pt x="1101" y="7828"/>
                      <a:pt x="1168" y="7461"/>
                    </a:cubicBezTo>
                    <a:cubicBezTo>
                      <a:pt x="1435" y="6727"/>
                      <a:pt x="1735" y="6060"/>
                      <a:pt x="2035" y="5393"/>
                    </a:cubicBezTo>
                    <a:lnTo>
                      <a:pt x="2035" y="5393"/>
                    </a:lnTo>
                    <a:cubicBezTo>
                      <a:pt x="2035" y="5460"/>
                      <a:pt x="2002" y="5460"/>
                      <a:pt x="2002" y="5493"/>
                    </a:cubicBezTo>
                    <a:cubicBezTo>
                      <a:pt x="2603" y="4359"/>
                      <a:pt x="3336" y="3291"/>
                      <a:pt x="4237" y="2324"/>
                    </a:cubicBezTo>
                    <a:cubicBezTo>
                      <a:pt x="4938" y="1557"/>
                      <a:pt x="5738" y="856"/>
                      <a:pt x="6572" y="289"/>
                    </a:cubicBezTo>
                    <a:cubicBezTo>
                      <a:pt x="6605" y="222"/>
                      <a:pt x="6605" y="156"/>
                      <a:pt x="6572" y="122"/>
                    </a:cubicBezTo>
                    <a:cubicBezTo>
                      <a:pt x="6505" y="56"/>
                      <a:pt x="6505" y="56"/>
                      <a:pt x="6472" y="56"/>
                    </a:cubicBezTo>
                    <a:cubicBezTo>
                      <a:pt x="6394" y="17"/>
                      <a:pt x="6350" y="0"/>
                      <a:pt x="6327" y="0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9" name="Google Shape;159;p2"/>
              <p:cNvSpPr/>
              <p:nvPr/>
            </p:nvSpPr>
            <p:spPr>
              <a:xfrm>
                <a:off x="2586850" y="4331875"/>
                <a:ext cx="166800" cy="151600"/>
              </a:xfrm>
              <a:custGeom>
                <a:avLst/>
                <a:gdLst/>
                <a:ahLst/>
                <a:cxnLst/>
                <a:rect l="l" t="t" r="r" b="b"/>
                <a:pathLst>
                  <a:path w="6672" h="6064" extrusionOk="0">
                    <a:moveTo>
                      <a:pt x="267" y="1"/>
                    </a:moveTo>
                    <a:cubicBezTo>
                      <a:pt x="134" y="67"/>
                      <a:pt x="100" y="67"/>
                      <a:pt x="34" y="134"/>
                    </a:cubicBezTo>
                    <a:cubicBezTo>
                      <a:pt x="0" y="234"/>
                      <a:pt x="34" y="267"/>
                      <a:pt x="134" y="301"/>
                    </a:cubicBezTo>
                    <a:cubicBezTo>
                      <a:pt x="267" y="367"/>
                      <a:pt x="434" y="434"/>
                      <a:pt x="534" y="534"/>
                    </a:cubicBezTo>
                    <a:cubicBezTo>
                      <a:pt x="1034" y="768"/>
                      <a:pt x="1501" y="1068"/>
                      <a:pt x="1968" y="1368"/>
                    </a:cubicBezTo>
                    <a:cubicBezTo>
                      <a:pt x="2435" y="1702"/>
                      <a:pt x="2869" y="2035"/>
                      <a:pt x="3336" y="2436"/>
                    </a:cubicBezTo>
                    <a:cubicBezTo>
                      <a:pt x="3770" y="2803"/>
                      <a:pt x="4103" y="3203"/>
                      <a:pt x="4470" y="3603"/>
                    </a:cubicBezTo>
                    <a:cubicBezTo>
                      <a:pt x="4804" y="4037"/>
                      <a:pt x="5137" y="4437"/>
                      <a:pt x="5371" y="4871"/>
                    </a:cubicBezTo>
                    <a:cubicBezTo>
                      <a:pt x="5471" y="5037"/>
                      <a:pt x="5604" y="5204"/>
                      <a:pt x="5671" y="5371"/>
                    </a:cubicBezTo>
                    <a:cubicBezTo>
                      <a:pt x="5738" y="5538"/>
                      <a:pt x="5838" y="5705"/>
                      <a:pt x="5971" y="5871"/>
                    </a:cubicBezTo>
                    <a:cubicBezTo>
                      <a:pt x="6021" y="5995"/>
                      <a:pt x="6144" y="6064"/>
                      <a:pt x="6272" y="6064"/>
                    </a:cubicBezTo>
                    <a:cubicBezTo>
                      <a:pt x="6317" y="6064"/>
                      <a:pt x="6362" y="6055"/>
                      <a:pt x="6405" y="6038"/>
                    </a:cubicBezTo>
                    <a:cubicBezTo>
                      <a:pt x="6572" y="5938"/>
                      <a:pt x="6672" y="5738"/>
                      <a:pt x="6572" y="5571"/>
                    </a:cubicBezTo>
                    <a:cubicBezTo>
                      <a:pt x="6538" y="5438"/>
                      <a:pt x="6472" y="5271"/>
                      <a:pt x="6372" y="5138"/>
                    </a:cubicBezTo>
                    <a:cubicBezTo>
                      <a:pt x="6305" y="4971"/>
                      <a:pt x="6205" y="4804"/>
                      <a:pt x="6071" y="4671"/>
                    </a:cubicBezTo>
                    <a:lnTo>
                      <a:pt x="5471" y="3803"/>
                    </a:lnTo>
                    <a:cubicBezTo>
                      <a:pt x="5004" y="3236"/>
                      <a:pt x="4404" y="2736"/>
                      <a:pt x="3870" y="2235"/>
                    </a:cubicBezTo>
                    <a:cubicBezTo>
                      <a:pt x="3336" y="1768"/>
                      <a:pt x="2736" y="1335"/>
                      <a:pt x="2135" y="935"/>
                    </a:cubicBezTo>
                    <a:cubicBezTo>
                      <a:pt x="1835" y="768"/>
                      <a:pt x="1501" y="568"/>
                      <a:pt x="1201" y="434"/>
                    </a:cubicBezTo>
                    <a:cubicBezTo>
                      <a:pt x="934" y="267"/>
                      <a:pt x="601" y="134"/>
                      <a:pt x="301" y="1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" name="Google Shape;160;p2"/>
              <p:cNvSpPr/>
              <p:nvPr/>
            </p:nvSpPr>
            <p:spPr>
              <a:xfrm>
                <a:off x="2694425" y="4319375"/>
                <a:ext cx="77575" cy="104925"/>
              </a:xfrm>
              <a:custGeom>
                <a:avLst/>
                <a:gdLst/>
                <a:ahLst/>
                <a:cxnLst/>
                <a:rect l="l" t="t" r="r" b="b"/>
                <a:pathLst>
                  <a:path w="3103" h="4197" extrusionOk="0">
                    <a:moveTo>
                      <a:pt x="201" y="0"/>
                    </a:moveTo>
                    <a:cubicBezTo>
                      <a:pt x="134" y="67"/>
                      <a:pt x="67" y="67"/>
                      <a:pt x="34" y="100"/>
                    </a:cubicBezTo>
                    <a:cubicBezTo>
                      <a:pt x="0" y="134"/>
                      <a:pt x="34" y="234"/>
                      <a:pt x="67" y="267"/>
                    </a:cubicBezTo>
                    <a:lnTo>
                      <a:pt x="234" y="434"/>
                    </a:lnTo>
                    <a:cubicBezTo>
                      <a:pt x="534" y="701"/>
                      <a:pt x="801" y="968"/>
                      <a:pt x="1035" y="1268"/>
                    </a:cubicBezTo>
                    <a:cubicBezTo>
                      <a:pt x="1301" y="1568"/>
                      <a:pt x="1502" y="1902"/>
                      <a:pt x="1735" y="2168"/>
                    </a:cubicBezTo>
                    <a:cubicBezTo>
                      <a:pt x="1902" y="2469"/>
                      <a:pt x="2135" y="2769"/>
                      <a:pt x="2235" y="3102"/>
                    </a:cubicBezTo>
                    <a:cubicBezTo>
                      <a:pt x="2402" y="3403"/>
                      <a:pt x="2536" y="3736"/>
                      <a:pt x="2669" y="4070"/>
                    </a:cubicBezTo>
                    <a:cubicBezTo>
                      <a:pt x="2693" y="4142"/>
                      <a:pt x="2786" y="4197"/>
                      <a:pt x="2862" y="4197"/>
                    </a:cubicBezTo>
                    <a:cubicBezTo>
                      <a:pt x="2891" y="4197"/>
                      <a:pt x="2917" y="4188"/>
                      <a:pt x="2936" y="4170"/>
                    </a:cubicBezTo>
                    <a:lnTo>
                      <a:pt x="3069" y="4070"/>
                    </a:lnTo>
                    <a:cubicBezTo>
                      <a:pt x="3103" y="4003"/>
                      <a:pt x="3069" y="3936"/>
                      <a:pt x="3069" y="3903"/>
                    </a:cubicBezTo>
                    <a:cubicBezTo>
                      <a:pt x="2936" y="3536"/>
                      <a:pt x="2736" y="3202"/>
                      <a:pt x="2569" y="2869"/>
                    </a:cubicBezTo>
                    <a:cubicBezTo>
                      <a:pt x="2369" y="2469"/>
                      <a:pt x="2135" y="2135"/>
                      <a:pt x="1902" y="1801"/>
                    </a:cubicBezTo>
                    <a:cubicBezTo>
                      <a:pt x="1668" y="1468"/>
                      <a:pt x="1401" y="1201"/>
                      <a:pt x="1168" y="901"/>
                    </a:cubicBezTo>
                    <a:cubicBezTo>
                      <a:pt x="901" y="601"/>
                      <a:pt x="568" y="367"/>
                      <a:pt x="301" y="67"/>
                    </a:cubicBezTo>
                    <a:cubicBezTo>
                      <a:pt x="301" y="67"/>
                      <a:pt x="234" y="0"/>
                      <a:pt x="201" y="0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" name="Google Shape;161;p2"/>
              <p:cNvSpPr/>
              <p:nvPr/>
            </p:nvSpPr>
            <p:spPr>
              <a:xfrm>
                <a:off x="2756125" y="4220125"/>
                <a:ext cx="60900" cy="211025"/>
              </a:xfrm>
              <a:custGeom>
                <a:avLst/>
                <a:gdLst/>
                <a:ahLst/>
                <a:cxnLst/>
                <a:rect l="l" t="t" r="r" b="b"/>
                <a:pathLst>
                  <a:path w="2436" h="8441" extrusionOk="0">
                    <a:moveTo>
                      <a:pt x="101" y="1"/>
                    </a:moveTo>
                    <a:cubicBezTo>
                      <a:pt x="34" y="34"/>
                      <a:pt x="1" y="167"/>
                      <a:pt x="34" y="234"/>
                    </a:cubicBezTo>
                    <a:cubicBezTo>
                      <a:pt x="368" y="901"/>
                      <a:pt x="668" y="1568"/>
                      <a:pt x="902" y="2269"/>
                    </a:cubicBezTo>
                    <a:cubicBezTo>
                      <a:pt x="1369" y="3703"/>
                      <a:pt x="1569" y="5171"/>
                      <a:pt x="1669" y="6672"/>
                    </a:cubicBezTo>
                    <a:lnTo>
                      <a:pt x="1669" y="6572"/>
                    </a:lnTo>
                    <a:cubicBezTo>
                      <a:pt x="1669" y="6839"/>
                      <a:pt x="1702" y="7072"/>
                      <a:pt x="1702" y="7339"/>
                    </a:cubicBezTo>
                    <a:cubicBezTo>
                      <a:pt x="1702" y="7606"/>
                      <a:pt x="1702" y="7873"/>
                      <a:pt x="1735" y="8173"/>
                    </a:cubicBezTo>
                    <a:cubicBezTo>
                      <a:pt x="1735" y="8340"/>
                      <a:pt x="1902" y="8440"/>
                      <a:pt x="2069" y="8440"/>
                    </a:cubicBezTo>
                    <a:cubicBezTo>
                      <a:pt x="2269" y="8440"/>
                      <a:pt x="2436" y="8340"/>
                      <a:pt x="2436" y="8106"/>
                    </a:cubicBezTo>
                    <a:cubicBezTo>
                      <a:pt x="2436" y="7773"/>
                      <a:pt x="2436" y="7406"/>
                      <a:pt x="2403" y="7072"/>
                    </a:cubicBezTo>
                    <a:cubicBezTo>
                      <a:pt x="2369" y="6739"/>
                      <a:pt x="2336" y="6372"/>
                      <a:pt x="2269" y="6038"/>
                    </a:cubicBezTo>
                    <a:cubicBezTo>
                      <a:pt x="2202" y="5371"/>
                      <a:pt x="2069" y="4704"/>
                      <a:pt x="1902" y="4037"/>
                    </a:cubicBezTo>
                    <a:cubicBezTo>
                      <a:pt x="1735" y="3370"/>
                      <a:pt x="1535" y="2736"/>
                      <a:pt x="1268" y="2102"/>
                    </a:cubicBezTo>
                    <a:cubicBezTo>
                      <a:pt x="1035" y="1435"/>
                      <a:pt x="701" y="801"/>
                      <a:pt x="368" y="201"/>
                    </a:cubicBezTo>
                    <a:cubicBezTo>
                      <a:pt x="334" y="134"/>
                      <a:pt x="268" y="101"/>
                      <a:pt x="201" y="101"/>
                    </a:cubicBezTo>
                    <a:cubicBezTo>
                      <a:pt x="168" y="1"/>
                      <a:pt x="168" y="1"/>
                      <a:pt x="101" y="1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" name="Google Shape;162;p2"/>
              <p:cNvSpPr/>
              <p:nvPr/>
            </p:nvSpPr>
            <p:spPr>
              <a:xfrm>
                <a:off x="2407550" y="4510350"/>
                <a:ext cx="290225" cy="59375"/>
              </a:xfrm>
              <a:custGeom>
                <a:avLst/>
                <a:gdLst/>
                <a:ahLst/>
                <a:cxnLst/>
                <a:rect l="l" t="t" r="r" b="b"/>
                <a:pathLst>
                  <a:path w="11609" h="2375" extrusionOk="0">
                    <a:moveTo>
                      <a:pt x="3670" y="0"/>
                    </a:moveTo>
                    <a:cubicBezTo>
                      <a:pt x="3470" y="67"/>
                      <a:pt x="3270" y="67"/>
                      <a:pt x="3003" y="67"/>
                    </a:cubicBezTo>
                    <a:cubicBezTo>
                      <a:pt x="2502" y="67"/>
                      <a:pt x="2002" y="100"/>
                      <a:pt x="1535" y="167"/>
                    </a:cubicBezTo>
                    <a:cubicBezTo>
                      <a:pt x="1035" y="267"/>
                      <a:pt x="601" y="334"/>
                      <a:pt x="101" y="434"/>
                    </a:cubicBezTo>
                    <a:cubicBezTo>
                      <a:pt x="34" y="434"/>
                      <a:pt x="1" y="467"/>
                      <a:pt x="1" y="500"/>
                    </a:cubicBezTo>
                    <a:cubicBezTo>
                      <a:pt x="1" y="567"/>
                      <a:pt x="34" y="600"/>
                      <a:pt x="101" y="600"/>
                    </a:cubicBezTo>
                    <a:cubicBezTo>
                      <a:pt x="668" y="467"/>
                      <a:pt x="1268" y="434"/>
                      <a:pt x="1835" y="334"/>
                    </a:cubicBezTo>
                    <a:cubicBezTo>
                      <a:pt x="2436" y="300"/>
                      <a:pt x="3003" y="300"/>
                      <a:pt x="3603" y="300"/>
                    </a:cubicBezTo>
                    <a:cubicBezTo>
                      <a:pt x="5038" y="334"/>
                      <a:pt x="6505" y="600"/>
                      <a:pt x="7940" y="1001"/>
                    </a:cubicBezTo>
                    <a:lnTo>
                      <a:pt x="7873" y="1001"/>
                    </a:lnTo>
                    <a:cubicBezTo>
                      <a:pt x="8440" y="1168"/>
                      <a:pt x="8974" y="1368"/>
                      <a:pt x="9507" y="1601"/>
                    </a:cubicBezTo>
                    <a:cubicBezTo>
                      <a:pt x="9808" y="1701"/>
                      <a:pt x="10041" y="1801"/>
                      <a:pt x="10308" y="1935"/>
                    </a:cubicBezTo>
                    <a:cubicBezTo>
                      <a:pt x="10608" y="2035"/>
                      <a:pt x="10875" y="2202"/>
                      <a:pt x="11142" y="2335"/>
                    </a:cubicBezTo>
                    <a:cubicBezTo>
                      <a:pt x="11188" y="2363"/>
                      <a:pt x="11234" y="2375"/>
                      <a:pt x="11278" y="2375"/>
                    </a:cubicBezTo>
                    <a:cubicBezTo>
                      <a:pt x="11393" y="2375"/>
                      <a:pt x="11494" y="2289"/>
                      <a:pt x="11542" y="2168"/>
                    </a:cubicBezTo>
                    <a:cubicBezTo>
                      <a:pt x="11609" y="2102"/>
                      <a:pt x="11609" y="2001"/>
                      <a:pt x="11542" y="1935"/>
                    </a:cubicBezTo>
                    <a:cubicBezTo>
                      <a:pt x="11509" y="1835"/>
                      <a:pt x="11475" y="1801"/>
                      <a:pt x="11375" y="1768"/>
                    </a:cubicBezTo>
                    <a:cubicBezTo>
                      <a:pt x="10975" y="1534"/>
                      <a:pt x="10508" y="1401"/>
                      <a:pt x="10108" y="1201"/>
                    </a:cubicBezTo>
                    <a:cubicBezTo>
                      <a:pt x="9641" y="1067"/>
                      <a:pt x="9174" y="867"/>
                      <a:pt x="8673" y="701"/>
                    </a:cubicBezTo>
                    <a:cubicBezTo>
                      <a:pt x="7773" y="434"/>
                      <a:pt x="6805" y="267"/>
                      <a:pt x="5838" y="133"/>
                    </a:cubicBezTo>
                    <a:cubicBezTo>
                      <a:pt x="5138" y="67"/>
                      <a:pt x="4370" y="0"/>
                      <a:pt x="3670" y="0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" name="Google Shape;163;p2"/>
              <p:cNvSpPr/>
              <p:nvPr/>
            </p:nvSpPr>
            <p:spPr>
              <a:xfrm>
                <a:off x="2518475" y="4446950"/>
                <a:ext cx="173475" cy="94725"/>
              </a:xfrm>
              <a:custGeom>
                <a:avLst/>
                <a:gdLst/>
                <a:ahLst/>
                <a:cxnLst/>
                <a:rect l="l" t="t" r="r" b="b"/>
                <a:pathLst>
                  <a:path w="6939" h="3789" extrusionOk="0">
                    <a:moveTo>
                      <a:pt x="100" y="1"/>
                    </a:moveTo>
                    <a:cubicBezTo>
                      <a:pt x="67" y="1"/>
                      <a:pt x="33" y="34"/>
                      <a:pt x="33" y="101"/>
                    </a:cubicBezTo>
                    <a:cubicBezTo>
                      <a:pt x="0" y="168"/>
                      <a:pt x="33" y="301"/>
                      <a:pt x="100" y="334"/>
                    </a:cubicBezTo>
                    <a:cubicBezTo>
                      <a:pt x="867" y="601"/>
                      <a:pt x="1601" y="868"/>
                      <a:pt x="2335" y="1202"/>
                    </a:cubicBezTo>
                    <a:cubicBezTo>
                      <a:pt x="3036" y="1535"/>
                      <a:pt x="3736" y="1936"/>
                      <a:pt x="4403" y="2369"/>
                    </a:cubicBezTo>
                    <a:cubicBezTo>
                      <a:pt x="4737" y="2603"/>
                      <a:pt x="5037" y="2803"/>
                      <a:pt x="5371" y="3003"/>
                    </a:cubicBezTo>
                    <a:cubicBezTo>
                      <a:pt x="5704" y="3270"/>
                      <a:pt x="6004" y="3470"/>
                      <a:pt x="6338" y="3704"/>
                    </a:cubicBezTo>
                    <a:cubicBezTo>
                      <a:pt x="6411" y="3762"/>
                      <a:pt x="6491" y="3788"/>
                      <a:pt x="6568" y="3788"/>
                    </a:cubicBezTo>
                    <a:cubicBezTo>
                      <a:pt x="6667" y="3788"/>
                      <a:pt x="6763" y="3745"/>
                      <a:pt x="6838" y="3670"/>
                    </a:cubicBezTo>
                    <a:cubicBezTo>
                      <a:pt x="6938" y="3503"/>
                      <a:pt x="6905" y="3303"/>
                      <a:pt x="6772" y="3170"/>
                    </a:cubicBezTo>
                    <a:cubicBezTo>
                      <a:pt x="6338" y="2803"/>
                      <a:pt x="5771" y="2469"/>
                      <a:pt x="5271" y="2136"/>
                    </a:cubicBezTo>
                    <a:cubicBezTo>
                      <a:pt x="4770" y="1836"/>
                      <a:pt x="4236" y="1535"/>
                      <a:pt x="3703" y="1302"/>
                    </a:cubicBezTo>
                    <a:cubicBezTo>
                      <a:pt x="3169" y="1035"/>
                      <a:pt x="2602" y="801"/>
                      <a:pt x="2035" y="601"/>
                    </a:cubicBezTo>
                    <a:cubicBezTo>
                      <a:pt x="1434" y="368"/>
                      <a:pt x="867" y="168"/>
                      <a:pt x="234" y="1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4" name="Google Shape;164;p2"/>
              <p:cNvSpPr/>
              <p:nvPr/>
            </p:nvSpPr>
            <p:spPr>
              <a:xfrm>
                <a:off x="2604350" y="4345225"/>
                <a:ext cx="515400" cy="428650"/>
              </a:xfrm>
              <a:custGeom>
                <a:avLst/>
                <a:gdLst/>
                <a:ahLst/>
                <a:cxnLst/>
                <a:rect l="l" t="t" r="r" b="b"/>
                <a:pathLst>
                  <a:path w="20616" h="17146" extrusionOk="0">
                    <a:moveTo>
                      <a:pt x="12510" y="0"/>
                    </a:moveTo>
                    <a:cubicBezTo>
                      <a:pt x="11309" y="0"/>
                      <a:pt x="10108" y="167"/>
                      <a:pt x="8974" y="434"/>
                    </a:cubicBezTo>
                    <a:cubicBezTo>
                      <a:pt x="8340" y="601"/>
                      <a:pt x="7806" y="834"/>
                      <a:pt x="7306" y="1034"/>
                    </a:cubicBezTo>
                    <a:cubicBezTo>
                      <a:pt x="6839" y="1234"/>
                      <a:pt x="6405" y="1501"/>
                      <a:pt x="5905" y="1768"/>
                    </a:cubicBezTo>
                    <a:cubicBezTo>
                      <a:pt x="5105" y="2269"/>
                      <a:pt x="4304" y="2902"/>
                      <a:pt x="3503" y="3736"/>
                    </a:cubicBezTo>
                    <a:cubicBezTo>
                      <a:pt x="2669" y="4570"/>
                      <a:pt x="2002" y="5504"/>
                      <a:pt x="1469" y="6405"/>
                    </a:cubicBezTo>
                    <a:cubicBezTo>
                      <a:pt x="902" y="7439"/>
                      <a:pt x="501" y="8440"/>
                      <a:pt x="334" y="9440"/>
                    </a:cubicBezTo>
                    <a:cubicBezTo>
                      <a:pt x="268" y="10007"/>
                      <a:pt x="268" y="10541"/>
                      <a:pt x="301" y="11075"/>
                    </a:cubicBezTo>
                    <a:cubicBezTo>
                      <a:pt x="101" y="11208"/>
                      <a:pt x="1" y="11408"/>
                      <a:pt x="68" y="11609"/>
                    </a:cubicBezTo>
                    <a:cubicBezTo>
                      <a:pt x="168" y="12109"/>
                      <a:pt x="301" y="12543"/>
                      <a:pt x="501" y="12943"/>
                    </a:cubicBezTo>
                    <a:cubicBezTo>
                      <a:pt x="735" y="13377"/>
                      <a:pt x="968" y="13743"/>
                      <a:pt x="1268" y="14110"/>
                    </a:cubicBezTo>
                    <a:cubicBezTo>
                      <a:pt x="1569" y="14444"/>
                      <a:pt x="1902" y="14778"/>
                      <a:pt x="2269" y="15078"/>
                    </a:cubicBezTo>
                    <a:cubicBezTo>
                      <a:pt x="2669" y="15411"/>
                      <a:pt x="3136" y="15645"/>
                      <a:pt x="3470" y="15878"/>
                    </a:cubicBezTo>
                    <a:cubicBezTo>
                      <a:pt x="4237" y="16279"/>
                      <a:pt x="5105" y="16612"/>
                      <a:pt x="6172" y="16879"/>
                    </a:cubicBezTo>
                    <a:cubicBezTo>
                      <a:pt x="6973" y="17079"/>
                      <a:pt x="7840" y="17146"/>
                      <a:pt x="8774" y="17146"/>
                    </a:cubicBezTo>
                    <a:lnTo>
                      <a:pt x="9007" y="17146"/>
                    </a:lnTo>
                    <a:cubicBezTo>
                      <a:pt x="9908" y="17146"/>
                      <a:pt x="10742" y="16979"/>
                      <a:pt x="11576" y="16712"/>
                    </a:cubicBezTo>
                    <a:cubicBezTo>
                      <a:pt x="12276" y="16445"/>
                      <a:pt x="12977" y="16112"/>
                      <a:pt x="13811" y="15611"/>
                    </a:cubicBezTo>
                    <a:cubicBezTo>
                      <a:pt x="15479" y="14611"/>
                      <a:pt x="16946" y="13310"/>
                      <a:pt x="18181" y="11809"/>
                    </a:cubicBezTo>
                    <a:cubicBezTo>
                      <a:pt x="18814" y="11075"/>
                      <a:pt x="19315" y="10274"/>
                      <a:pt x="19748" y="9440"/>
                    </a:cubicBezTo>
                    <a:cubicBezTo>
                      <a:pt x="20149" y="8606"/>
                      <a:pt x="20415" y="7773"/>
                      <a:pt x="20516" y="6972"/>
                    </a:cubicBezTo>
                    <a:cubicBezTo>
                      <a:pt x="20582" y="6605"/>
                      <a:pt x="20616" y="6138"/>
                      <a:pt x="20582" y="5704"/>
                    </a:cubicBezTo>
                    <a:cubicBezTo>
                      <a:pt x="20516" y="5304"/>
                      <a:pt x="20449" y="4904"/>
                      <a:pt x="20315" y="4437"/>
                    </a:cubicBezTo>
                    <a:cubicBezTo>
                      <a:pt x="20082" y="3636"/>
                      <a:pt x="19515" y="2902"/>
                      <a:pt x="18814" y="2202"/>
                    </a:cubicBezTo>
                    <a:cubicBezTo>
                      <a:pt x="18080" y="1468"/>
                      <a:pt x="17113" y="901"/>
                      <a:pt x="16012" y="534"/>
                    </a:cubicBezTo>
                    <a:cubicBezTo>
                      <a:pt x="14945" y="200"/>
                      <a:pt x="13777" y="0"/>
                      <a:pt x="12510" y="0"/>
                    </a:cubicBezTo>
                    <a:close/>
                  </a:path>
                </a:pathLst>
              </a:custGeom>
              <a:solidFill>
                <a:srgbClr val="FCD16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" name="Google Shape;165;p2"/>
              <p:cNvSpPr/>
              <p:nvPr/>
            </p:nvSpPr>
            <p:spPr>
              <a:xfrm>
                <a:off x="2604350" y="4345225"/>
                <a:ext cx="512900" cy="429500"/>
              </a:xfrm>
              <a:custGeom>
                <a:avLst/>
                <a:gdLst/>
                <a:ahLst/>
                <a:cxnLst/>
                <a:rect l="l" t="t" r="r" b="b"/>
                <a:pathLst>
                  <a:path w="20516" h="17180" extrusionOk="0">
                    <a:moveTo>
                      <a:pt x="12643" y="0"/>
                    </a:moveTo>
                    <a:cubicBezTo>
                      <a:pt x="12677" y="67"/>
                      <a:pt x="12743" y="100"/>
                      <a:pt x="12777" y="167"/>
                    </a:cubicBezTo>
                    <a:cubicBezTo>
                      <a:pt x="12943" y="367"/>
                      <a:pt x="13110" y="601"/>
                      <a:pt x="13244" y="868"/>
                    </a:cubicBezTo>
                    <a:cubicBezTo>
                      <a:pt x="13344" y="1101"/>
                      <a:pt x="13444" y="1401"/>
                      <a:pt x="13511" y="1701"/>
                    </a:cubicBezTo>
                    <a:cubicBezTo>
                      <a:pt x="13611" y="1968"/>
                      <a:pt x="13644" y="2302"/>
                      <a:pt x="13677" y="2602"/>
                    </a:cubicBezTo>
                    <a:cubicBezTo>
                      <a:pt x="13744" y="3236"/>
                      <a:pt x="13744" y="3870"/>
                      <a:pt x="13611" y="4537"/>
                    </a:cubicBezTo>
                    <a:cubicBezTo>
                      <a:pt x="13511" y="5171"/>
                      <a:pt x="13344" y="5771"/>
                      <a:pt x="13144" y="6338"/>
                    </a:cubicBezTo>
                    <a:cubicBezTo>
                      <a:pt x="13010" y="6605"/>
                      <a:pt x="12910" y="6872"/>
                      <a:pt x="12777" y="7072"/>
                    </a:cubicBezTo>
                    <a:cubicBezTo>
                      <a:pt x="12610" y="7372"/>
                      <a:pt x="12410" y="7706"/>
                      <a:pt x="12176" y="8006"/>
                    </a:cubicBezTo>
                    <a:cubicBezTo>
                      <a:pt x="11743" y="8606"/>
                      <a:pt x="11176" y="9174"/>
                      <a:pt x="10575" y="9674"/>
                    </a:cubicBezTo>
                    <a:cubicBezTo>
                      <a:pt x="9941" y="10174"/>
                      <a:pt x="9274" y="10608"/>
                      <a:pt x="8574" y="10941"/>
                    </a:cubicBezTo>
                    <a:cubicBezTo>
                      <a:pt x="7806" y="11342"/>
                      <a:pt x="7073" y="11609"/>
                      <a:pt x="6305" y="11842"/>
                    </a:cubicBezTo>
                    <a:cubicBezTo>
                      <a:pt x="5305" y="12109"/>
                      <a:pt x="4304" y="12242"/>
                      <a:pt x="3337" y="12242"/>
                    </a:cubicBezTo>
                    <a:cubicBezTo>
                      <a:pt x="2770" y="12242"/>
                      <a:pt x="2169" y="12209"/>
                      <a:pt x="1602" y="12076"/>
                    </a:cubicBezTo>
                    <a:cubicBezTo>
                      <a:pt x="1068" y="12009"/>
                      <a:pt x="501" y="11842"/>
                      <a:pt x="1" y="11609"/>
                    </a:cubicBezTo>
                    <a:lnTo>
                      <a:pt x="1" y="11609"/>
                    </a:lnTo>
                    <a:cubicBezTo>
                      <a:pt x="101" y="12109"/>
                      <a:pt x="268" y="12576"/>
                      <a:pt x="435" y="12943"/>
                    </a:cubicBezTo>
                    <a:cubicBezTo>
                      <a:pt x="635" y="13377"/>
                      <a:pt x="902" y="13743"/>
                      <a:pt x="1168" y="14110"/>
                    </a:cubicBezTo>
                    <a:cubicBezTo>
                      <a:pt x="1469" y="14444"/>
                      <a:pt x="1802" y="14778"/>
                      <a:pt x="2169" y="15078"/>
                    </a:cubicBezTo>
                    <a:cubicBezTo>
                      <a:pt x="2603" y="15411"/>
                      <a:pt x="3103" y="15712"/>
                      <a:pt x="3403" y="15878"/>
                    </a:cubicBezTo>
                    <a:cubicBezTo>
                      <a:pt x="4137" y="16279"/>
                      <a:pt x="5004" y="16612"/>
                      <a:pt x="6105" y="16879"/>
                    </a:cubicBezTo>
                    <a:cubicBezTo>
                      <a:pt x="6939" y="17079"/>
                      <a:pt x="7773" y="17179"/>
                      <a:pt x="8674" y="17179"/>
                    </a:cubicBezTo>
                    <a:lnTo>
                      <a:pt x="8941" y="17179"/>
                    </a:lnTo>
                    <a:cubicBezTo>
                      <a:pt x="9808" y="17179"/>
                      <a:pt x="10642" y="17012"/>
                      <a:pt x="11476" y="16712"/>
                    </a:cubicBezTo>
                    <a:cubicBezTo>
                      <a:pt x="12176" y="16445"/>
                      <a:pt x="12910" y="16112"/>
                      <a:pt x="13744" y="15611"/>
                    </a:cubicBezTo>
                    <a:cubicBezTo>
                      <a:pt x="15412" y="14611"/>
                      <a:pt x="16846" y="13377"/>
                      <a:pt x="18114" y="11809"/>
                    </a:cubicBezTo>
                    <a:cubicBezTo>
                      <a:pt x="18748" y="11075"/>
                      <a:pt x="19248" y="10274"/>
                      <a:pt x="19648" y="9440"/>
                    </a:cubicBezTo>
                    <a:cubicBezTo>
                      <a:pt x="20082" y="8606"/>
                      <a:pt x="20315" y="7773"/>
                      <a:pt x="20449" y="6939"/>
                    </a:cubicBezTo>
                    <a:cubicBezTo>
                      <a:pt x="20482" y="6538"/>
                      <a:pt x="20516" y="6105"/>
                      <a:pt x="20482" y="5638"/>
                    </a:cubicBezTo>
                    <a:cubicBezTo>
                      <a:pt x="20449" y="5271"/>
                      <a:pt x="20349" y="4870"/>
                      <a:pt x="20249" y="4403"/>
                    </a:cubicBezTo>
                    <a:cubicBezTo>
                      <a:pt x="19982" y="3603"/>
                      <a:pt x="19481" y="2869"/>
                      <a:pt x="18748" y="2135"/>
                    </a:cubicBezTo>
                    <a:cubicBezTo>
                      <a:pt x="17980" y="1435"/>
                      <a:pt x="16980" y="868"/>
                      <a:pt x="15946" y="467"/>
                    </a:cubicBezTo>
                    <a:cubicBezTo>
                      <a:pt x="14978" y="200"/>
                      <a:pt x="13844" y="0"/>
                      <a:pt x="12643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6" name="Google Shape;166;p2"/>
              <p:cNvSpPr/>
              <p:nvPr/>
            </p:nvSpPr>
            <p:spPr>
              <a:xfrm>
                <a:off x="2274125" y="4309350"/>
                <a:ext cx="1135000" cy="851475"/>
              </a:xfrm>
              <a:custGeom>
                <a:avLst/>
                <a:gdLst/>
                <a:ahLst/>
                <a:cxnLst/>
                <a:rect l="l" t="t" r="r" b="b"/>
                <a:pathLst>
                  <a:path w="45400" h="34059" extrusionOk="0">
                    <a:moveTo>
                      <a:pt x="37327" y="1"/>
                    </a:moveTo>
                    <a:cubicBezTo>
                      <a:pt x="36360" y="1"/>
                      <a:pt x="35359" y="168"/>
                      <a:pt x="34392" y="535"/>
                    </a:cubicBezTo>
                    <a:cubicBezTo>
                      <a:pt x="33991" y="701"/>
                      <a:pt x="33558" y="868"/>
                      <a:pt x="33057" y="1168"/>
                    </a:cubicBezTo>
                    <a:cubicBezTo>
                      <a:pt x="32657" y="1435"/>
                      <a:pt x="32290" y="1669"/>
                      <a:pt x="31957" y="2002"/>
                    </a:cubicBezTo>
                    <a:cubicBezTo>
                      <a:pt x="31189" y="2669"/>
                      <a:pt x="30656" y="3503"/>
                      <a:pt x="30389" y="4371"/>
                    </a:cubicBezTo>
                    <a:cubicBezTo>
                      <a:pt x="30355" y="4504"/>
                      <a:pt x="30322" y="4671"/>
                      <a:pt x="30289" y="4804"/>
                    </a:cubicBezTo>
                    <a:cubicBezTo>
                      <a:pt x="30222" y="4938"/>
                      <a:pt x="30189" y="5105"/>
                      <a:pt x="30155" y="5205"/>
                    </a:cubicBezTo>
                    <a:lnTo>
                      <a:pt x="29888" y="5972"/>
                    </a:lnTo>
                    <a:cubicBezTo>
                      <a:pt x="29688" y="6506"/>
                      <a:pt x="29455" y="7039"/>
                      <a:pt x="29221" y="7540"/>
                    </a:cubicBezTo>
                    <a:lnTo>
                      <a:pt x="29155" y="7706"/>
                    </a:lnTo>
                    <a:cubicBezTo>
                      <a:pt x="28954" y="8173"/>
                      <a:pt x="28688" y="8674"/>
                      <a:pt x="28621" y="9208"/>
                    </a:cubicBezTo>
                    <a:cubicBezTo>
                      <a:pt x="28554" y="9374"/>
                      <a:pt x="28554" y="9608"/>
                      <a:pt x="28554" y="9775"/>
                    </a:cubicBezTo>
                    <a:cubicBezTo>
                      <a:pt x="28321" y="9808"/>
                      <a:pt x="28121" y="9841"/>
                      <a:pt x="27887" y="9875"/>
                    </a:cubicBezTo>
                    <a:cubicBezTo>
                      <a:pt x="27687" y="9941"/>
                      <a:pt x="27520" y="10008"/>
                      <a:pt x="27353" y="10108"/>
                    </a:cubicBezTo>
                    <a:cubicBezTo>
                      <a:pt x="27187" y="10175"/>
                      <a:pt x="27020" y="10275"/>
                      <a:pt x="26853" y="10375"/>
                    </a:cubicBezTo>
                    <a:cubicBezTo>
                      <a:pt x="26353" y="10675"/>
                      <a:pt x="25986" y="11109"/>
                      <a:pt x="25552" y="11509"/>
                    </a:cubicBezTo>
                    <a:lnTo>
                      <a:pt x="25519" y="11543"/>
                    </a:lnTo>
                    <a:cubicBezTo>
                      <a:pt x="25285" y="11809"/>
                      <a:pt x="25118" y="12010"/>
                      <a:pt x="24885" y="12176"/>
                    </a:cubicBezTo>
                    <a:cubicBezTo>
                      <a:pt x="24651" y="12376"/>
                      <a:pt x="24385" y="12610"/>
                      <a:pt x="24151" y="12777"/>
                    </a:cubicBezTo>
                    <a:cubicBezTo>
                      <a:pt x="23951" y="12877"/>
                      <a:pt x="23684" y="13010"/>
                      <a:pt x="23451" y="13110"/>
                    </a:cubicBezTo>
                    <a:cubicBezTo>
                      <a:pt x="23317" y="13144"/>
                      <a:pt x="23150" y="13177"/>
                      <a:pt x="23017" y="13177"/>
                    </a:cubicBezTo>
                    <a:lnTo>
                      <a:pt x="21716" y="13177"/>
                    </a:lnTo>
                    <a:cubicBezTo>
                      <a:pt x="21616" y="13177"/>
                      <a:pt x="21549" y="13177"/>
                      <a:pt x="21482" y="13210"/>
                    </a:cubicBezTo>
                    <a:cubicBezTo>
                      <a:pt x="20982" y="13310"/>
                      <a:pt x="20515" y="13477"/>
                      <a:pt x="20048" y="13777"/>
                    </a:cubicBezTo>
                    <a:cubicBezTo>
                      <a:pt x="19881" y="13878"/>
                      <a:pt x="19681" y="13978"/>
                      <a:pt x="19514" y="14144"/>
                    </a:cubicBezTo>
                    <a:cubicBezTo>
                      <a:pt x="19448" y="14111"/>
                      <a:pt x="19314" y="14044"/>
                      <a:pt x="19214" y="14044"/>
                    </a:cubicBezTo>
                    <a:cubicBezTo>
                      <a:pt x="19047" y="14011"/>
                      <a:pt x="18847" y="14011"/>
                      <a:pt x="18714" y="14011"/>
                    </a:cubicBezTo>
                    <a:lnTo>
                      <a:pt x="18647" y="14011"/>
                    </a:lnTo>
                    <a:cubicBezTo>
                      <a:pt x="18347" y="14011"/>
                      <a:pt x="18147" y="13978"/>
                      <a:pt x="17947" y="13944"/>
                    </a:cubicBezTo>
                    <a:cubicBezTo>
                      <a:pt x="17713" y="13878"/>
                      <a:pt x="17513" y="13811"/>
                      <a:pt x="17346" y="13711"/>
                    </a:cubicBezTo>
                    <a:cubicBezTo>
                      <a:pt x="17179" y="13677"/>
                      <a:pt x="17046" y="13611"/>
                      <a:pt x="16946" y="13544"/>
                    </a:cubicBezTo>
                    <a:cubicBezTo>
                      <a:pt x="16846" y="13477"/>
                      <a:pt x="16779" y="13444"/>
                      <a:pt x="16646" y="13344"/>
                    </a:cubicBezTo>
                    <a:cubicBezTo>
                      <a:pt x="16546" y="13277"/>
                      <a:pt x="16479" y="13210"/>
                      <a:pt x="16379" y="13144"/>
                    </a:cubicBezTo>
                    <a:cubicBezTo>
                      <a:pt x="16312" y="13044"/>
                      <a:pt x="16212" y="12977"/>
                      <a:pt x="16112" y="12877"/>
                    </a:cubicBezTo>
                    <a:cubicBezTo>
                      <a:pt x="15545" y="12443"/>
                      <a:pt x="15045" y="12110"/>
                      <a:pt x="14511" y="11843"/>
                    </a:cubicBezTo>
                    <a:cubicBezTo>
                      <a:pt x="13944" y="11609"/>
                      <a:pt x="13277" y="11442"/>
                      <a:pt x="12509" y="11442"/>
                    </a:cubicBezTo>
                    <a:cubicBezTo>
                      <a:pt x="12042" y="11442"/>
                      <a:pt x="11609" y="11476"/>
                      <a:pt x="11142" y="11543"/>
                    </a:cubicBezTo>
                    <a:cubicBezTo>
                      <a:pt x="10608" y="11676"/>
                      <a:pt x="9974" y="11843"/>
                      <a:pt x="9274" y="12110"/>
                    </a:cubicBezTo>
                    <a:cubicBezTo>
                      <a:pt x="8540" y="12343"/>
                      <a:pt x="8006" y="12543"/>
                      <a:pt x="7506" y="12810"/>
                    </a:cubicBezTo>
                    <a:cubicBezTo>
                      <a:pt x="6472" y="13344"/>
                      <a:pt x="5471" y="14011"/>
                      <a:pt x="4604" y="14845"/>
                    </a:cubicBezTo>
                    <a:cubicBezTo>
                      <a:pt x="2836" y="16479"/>
                      <a:pt x="1502" y="18548"/>
                      <a:pt x="768" y="20816"/>
                    </a:cubicBezTo>
                    <a:cubicBezTo>
                      <a:pt x="367" y="21983"/>
                      <a:pt x="134" y="23151"/>
                      <a:pt x="34" y="24318"/>
                    </a:cubicBezTo>
                    <a:cubicBezTo>
                      <a:pt x="0" y="24952"/>
                      <a:pt x="0" y="25519"/>
                      <a:pt x="101" y="26053"/>
                    </a:cubicBezTo>
                    <a:cubicBezTo>
                      <a:pt x="134" y="26553"/>
                      <a:pt x="267" y="27120"/>
                      <a:pt x="434" y="27687"/>
                    </a:cubicBezTo>
                    <a:cubicBezTo>
                      <a:pt x="701" y="28655"/>
                      <a:pt x="1268" y="29555"/>
                      <a:pt x="1935" y="30356"/>
                    </a:cubicBezTo>
                    <a:cubicBezTo>
                      <a:pt x="2602" y="31123"/>
                      <a:pt x="3436" y="31724"/>
                      <a:pt x="4337" y="32191"/>
                    </a:cubicBezTo>
                    <a:cubicBezTo>
                      <a:pt x="5271" y="32591"/>
                      <a:pt x="6305" y="32824"/>
                      <a:pt x="7439" y="32858"/>
                    </a:cubicBezTo>
                    <a:lnTo>
                      <a:pt x="7506" y="32858"/>
                    </a:lnTo>
                    <a:cubicBezTo>
                      <a:pt x="8473" y="32858"/>
                      <a:pt x="9441" y="32691"/>
                      <a:pt x="10341" y="32357"/>
                    </a:cubicBezTo>
                    <a:cubicBezTo>
                      <a:pt x="11042" y="32091"/>
                      <a:pt x="11809" y="31724"/>
                      <a:pt x="12643" y="31190"/>
                    </a:cubicBezTo>
                    <a:cubicBezTo>
                      <a:pt x="13377" y="30723"/>
                      <a:pt x="14111" y="30156"/>
                      <a:pt x="14878" y="29489"/>
                    </a:cubicBezTo>
                    <a:cubicBezTo>
                      <a:pt x="15678" y="28822"/>
                      <a:pt x="16379" y="28054"/>
                      <a:pt x="17046" y="27254"/>
                    </a:cubicBezTo>
                    <a:cubicBezTo>
                      <a:pt x="17179" y="27521"/>
                      <a:pt x="17346" y="27821"/>
                      <a:pt x="17513" y="28088"/>
                    </a:cubicBezTo>
                    <a:cubicBezTo>
                      <a:pt x="17980" y="28822"/>
                      <a:pt x="18514" y="29489"/>
                      <a:pt x="19114" y="30056"/>
                    </a:cubicBezTo>
                    <a:cubicBezTo>
                      <a:pt x="19781" y="30690"/>
                      <a:pt x="20515" y="31223"/>
                      <a:pt x="21316" y="31690"/>
                    </a:cubicBezTo>
                    <a:cubicBezTo>
                      <a:pt x="22116" y="32157"/>
                      <a:pt x="23017" y="32558"/>
                      <a:pt x="23984" y="32924"/>
                    </a:cubicBezTo>
                    <a:cubicBezTo>
                      <a:pt x="24885" y="33258"/>
                      <a:pt x="25852" y="33558"/>
                      <a:pt x="26853" y="33758"/>
                    </a:cubicBezTo>
                    <a:cubicBezTo>
                      <a:pt x="27820" y="33992"/>
                      <a:pt x="28788" y="34059"/>
                      <a:pt x="29688" y="34059"/>
                    </a:cubicBezTo>
                    <a:cubicBezTo>
                      <a:pt x="30722" y="34059"/>
                      <a:pt x="31690" y="33925"/>
                      <a:pt x="32557" y="33692"/>
                    </a:cubicBezTo>
                    <a:cubicBezTo>
                      <a:pt x="33057" y="33558"/>
                      <a:pt x="33524" y="33391"/>
                      <a:pt x="33991" y="33191"/>
                    </a:cubicBezTo>
                    <a:cubicBezTo>
                      <a:pt x="34392" y="33025"/>
                      <a:pt x="34825" y="32758"/>
                      <a:pt x="35326" y="32424"/>
                    </a:cubicBezTo>
                    <a:cubicBezTo>
                      <a:pt x="36060" y="31924"/>
                      <a:pt x="36793" y="31323"/>
                      <a:pt x="37461" y="30523"/>
                    </a:cubicBezTo>
                    <a:cubicBezTo>
                      <a:pt x="37994" y="29889"/>
                      <a:pt x="38461" y="29088"/>
                      <a:pt x="38862" y="28254"/>
                    </a:cubicBezTo>
                    <a:cubicBezTo>
                      <a:pt x="39195" y="27521"/>
                      <a:pt x="39495" y="26687"/>
                      <a:pt x="39662" y="25719"/>
                    </a:cubicBezTo>
                    <a:cubicBezTo>
                      <a:pt x="39829" y="24885"/>
                      <a:pt x="39896" y="24051"/>
                      <a:pt x="39896" y="23151"/>
                    </a:cubicBezTo>
                    <a:cubicBezTo>
                      <a:pt x="39896" y="21716"/>
                      <a:pt x="39695" y="20249"/>
                      <a:pt x="39295" y="18848"/>
                    </a:cubicBezTo>
                    <a:cubicBezTo>
                      <a:pt x="40162" y="18414"/>
                      <a:pt x="41030" y="17814"/>
                      <a:pt x="41864" y="16913"/>
                    </a:cubicBezTo>
                    <a:cubicBezTo>
                      <a:pt x="42698" y="16046"/>
                      <a:pt x="43365" y="14978"/>
                      <a:pt x="43965" y="13711"/>
                    </a:cubicBezTo>
                    <a:cubicBezTo>
                      <a:pt x="44499" y="12510"/>
                      <a:pt x="44866" y="11209"/>
                      <a:pt x="45033" y="9875"/>
                    </a:cubicBezTo>
                    <a:cubicBezTo>
                      <a:pt x="45400" y="7039"/>
                      <a:pt x="44799" y="4371"/>
                      <a:pt x="43298" y="2636"/>
                    </a:cubicBezTo>
                    <a:cubicBezTo>
                      <a:pt x="42464" y="1635"/>
                      <a:pt x="41297" y="835"/>
                      <a:pt x="39996" y="401"/>
                    </a:cubicBezTo>
                    <a:cubicBezTo>
                      <a:pt x="39562" y="301"/>
                      <a:pt x="39162" y="168"/>
                      <a:pt x="38695" y="68"/>
                    </a:cubicBezTo>
                    <a:cubicBezTo>
                      <a:pt x="38395" y="1"/>
                      <a:pt x="37961" y="1"/>
                      <a:pt x="3739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" name="Google Shape;167;p2"/>
              <p:cNvSpPr/>
              <p:nvPr/>
            </p:nvSpPr>
            <p:spPr>
              <a:xfrm>
                <a:off x="2660225" y="4549525"/>
                <a:ext cx="29225" cy="29225"/>
              </a:xfrm>
              <a:custGeom>
                <a:avLst/>
                <a:gdLst/>
                <a:ahLst/>
                <a:cxnLst/>
                <a:rect l="l" t="t" r="r" b="b"/>
                <a:pathLst>
                  <a:path w="1169" h="1169" extrusionOk="0">
                    <a:moveTo>
                      <a:pt x="568" y="1"/>
                    </a:moveTo>
                    <a:cubicBezTo>
                      <a:pt x="234" y="34"/>
                      <a:pt x="1" y="268"/>
                      <a:pt x="1" y="568"/>
                    </a:cubicBezTo>
                    <a:cubicBezTo>
                      <a:pt x="1" y="868"/>
                      <a:pt x="234" y="1168"/>
                      <a:pt x="568" y="1168"/>
                    </a:cubicBezTo>
                    <a:cubicBezTo>
                      <a:pt x="868" y="1168"/>
                      <a:pt x="1168" y="901"/>
                      <a:pt x="1168" y="568"/>
                    </a:cubicBezTo>
                    <a:cubicBezTo>
                      <a:pt x="1168" y="268"/>
                      <a:pt x="901" y="1"/>
                      <a:pt x="568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" name="Google Shape;168;p2"/>
              <p:cNvSpPr/>
              <p:nvPr/>
            </p:nvSpPr>
            <p:spPr>
              <a:xfrm>
                <a:off x="2736950" y="4517850"/>
                <a:ext cx="20875" cy="20875"/>
              </a:xfrm>
              <a:custGeom>
                <a:avLst/>
                <a:gdLst/>
                <a:ahLst/>
                <a:cxnLst/>
                <a:rect l="l" t="t" r="r" b="b"/>
                <a:pathLst>
                  <a:path w="835" h="835" extrusionOk="0">
                    <a:moveTo>
                      <a:pt x="434" y="0"/>
                    </a:moveTo>
                    <a:cubicBezTo>
                      <a:pt x="201" y="0"/>
                      <a:pt x="1" y="167"/>
                      <a:pt x="1" y="434"/>
                    </a:cubicBezTo>
                    <a:cubicBezTo>
                      <a:pt x="1" y="634"/>
                      <a:pt x="201" y="834"/>
                      <a:pt x="434" y="834"/>
                    </a:cubicBezTo>
                    <a:cubicBezTo>
                      <a:pt x="634" y="834"/>
                      <a:pt x="835" y="634"/>
                      <a:pt x="835" y="434"/>
                    </a:cubicBezTo>
                    <a:cubicBezTo>
                      <a:pt x="835" y="200"/>
                      <a:pt x="634" y="0"/>
                      <a:pt x="434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9" name="Google Shape;169;p2"/>
              <p:cNvSpPr/>
              <p:nvPr/>
            </p:nvSpPr>
            <p:spPr>
              <a:xfrm>
                <a:off x="2873725" y="4400250"/>
                <a:ext cx="29200" cy="29225"/>
              </a:xfrm>
              <a:custGeom>
                <a:avLst/>
                <a:gdLst/>
                <a:ahLst/>
                <a:cxnLst/>
                <a:rect l="l" t="t" r="r" b="b"/>
                <a:pathLst>
                  <a:path w="1168" h="1169" extrusionOk="0">
                    <a:moveTo>
                      <a:pt x="567" y="1"/>
                    </a:moveTo>
                    <a:cubicBezTo>
                      <a:pt x="234" y="1"/>
                      <a:pt x="0" y="234"/>
                      <a:pt x="0" y="568"/>
                    </a:cubicBezTo>
                    <a:cubicBezTo>
                      <a:pt x="0" y="868"/>
                      <a:pt x="234" y="1168"/>
                      <a:pt x="567" y="1168"/>
                    </a:cubicBezTo>
                    <a:cubicBezTo>
                      <a:pt x="868" y="1168"/>
                      <a:pt x="1168" y="901"/>
                      <a:pt x="1168" y="568"/>
                    </a:cubicBezTo>
                    <a:cubicBezTo>
                      <a:pt x="1168" y="301"/>
                      <a:pt x="901" y="1"/>
                      <a:pt x="567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0" name="Google Shape;170;p2"/>
              <p:cNvSpPr/>
              <p:nvPr/>
            </p:nvSpPr>
            <p:spPr>
              <a:xfrm>
                <a:off x="2815350" y="4470300"/>
                <a:ext cx="14200" cy="14200"/>
              </a:xfrm>
              <a:custGeom>
                <a:avLst/>
                <a:gdLst/>
                <a:ahLst/>
                <a:cxnLst/>
                <a:rect l="l" t="t" r="r" b="b"/>
                <a:pathLst>
                  <a:path w="568" h="568" extrusionOk="0">
                    <a:moveTo>
                      <a:pt x="267" y="1"/>
                    </a:moveTo>
                    <a:cubicBezTo>
                      <a:pt x="134" y="1"/>
                      <a:pt x="0" y="101"/>
                      <a:pt x="0" y="268"/>
                    </a:cubicBezTo>
                    <a:cubicBezTo>
                      <a:pt x="0" y="434"/>
                      <a:pt x="134" y="568"/>
                      <a:pt x="267" y="568"/>
                    </a:cubicBezTo>
                    <a:cubicBezTo>
                      <a:pt x="467" y="568"/>
                      <a:pt x="567" y="434"/>
                      <a:pt x="567" y="268"/>
                    </a:cubicBezTo>
                    <a:cubicBezTo>
                      <a:pt x="567" y="101"/>
                      <a:pt x="434" y="1"/>
                      <a:pt x="267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1" name="Google Shape;171;p2"/>
              <p:cNvSpPr/>
              <p:nvPr/>
            </p:nvSpPr>
            <p:spPr>
              <a:xfrm>
                <a:off x="2840350" y="4518675"/>
                <a:ext cx="14225" cy="15025"/>
              </a:xfrm>
              <a:custGeom>
                <a:avLst/>
                <a:gdLst/>
                <a:ahLst/>
                <a:cxnLst/>
                <a:rect l="l" t="t" r="r" b="b"/>
                <a:pathLst>
                  <a:path w="569" h="601" extrusionOk="0">
                    <a:moveTo>
                      <a:pt x="301" y="1"/>
                    </a:moveTo>
                    <a:cubicBezTo>
                      <a:pt x="168" y="1"/>
                      <a:pt x="1" y="134"/>
                      <a:pt x="1" y="301"/>
                    </a:cubicBezTo>
                    <a:cubicBezTo>
                      <a:pt x="1" y="468"/>
                      <a:pt x="134" y="601"/>
                      <a:pt x="301" y="601"/>
                    </a:cubicBezTo>
                    <a:cubicBezTo>
                      <a:pt x="468" y="601"/>
                      <a:pt x="568" y="468"/>
                      <a:pt x="568" y="301"/>
                    </a:cubicBezTo>
                    <a:cubicBezTo>
                      <a:pt x="568" y="134"/>
                      <a:pt x="435" y="1"/>
                      <a:pt x="301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2" name="Google Shape;172;p2"/>
              <p:cNvSpPr/>
              <p:nvPr/>
            </p:nvSpPr>
            <p:spPr>
              <a:xfrm>
                <a:off x="2782825" y="4562875"/>
                <a:ext cx="29200" cy="29200"/>
              </a:xfrm>
              <a:custGeom>
                <a:avLst/>
                <a:gdLst/>
                <a:ahLst/>
                <a:cxnLst/>
                <a:rect l="l" t="t" r="r" b="b"/>
                <a:pathLst>
                  <a:path w="1168" h="1168" extrusionOk="0">
                    <a:moveTo>
                      <a:pt x="601" y="1"/>
                    </a:moveTo>
                    <a:cubicBezTo>
                      <a:pt x="301" y="1"/>
                      <a:pt x="0" y="301"/>
                      <a:pt x="0" y="568"/>
                    </a:cubicBezTo>
                    <a:cubicBezTo>
                      <a:pt x="0" y="868"/>
                      <a:pt x="267" y="1168"/>
                      <a:pt x="601" y="1168"/>
                    </a:cubicBezTo>
                    <a:cubicBezTo>
                      <a:pt x="868" y="1168"/>
                      <a:pt x="1168" y="901"/>
                      <a:pt x="1168" y="568"/>
                    </a:cubicBezTo>
                    <a:cubicBezTo>
                      <a:pt x="1168" y="301"/>
                      <a:pt x="934" y="1"/>
                      <a:pt x="601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3" name="Google Shape;173;p2"/>
              <p:cNvSpPr/>
              <p:nvPr/>
            </p:nvSpPr>
            <p:spPr>
              <a:xfrm>
                <a:off x="2718600" y="4606250"/>
                <a:ext cx="25050" cy="25025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1001" extrusionOk="0">
                    <a:moveTo>
                      <a:pt x="501" y="0"/>
                    </a:moveTo>
                    <a:cubicBezTo>
                      <a:pt x="234" y="0"/>
                      <a:pt x="1" y="234"/>
                      <a:pt x="1" y="500"/>
                    </a:cubicBezTo>
                    <a:cubicBezTo>
                      <a:pt x="1" y="801"/>
                      <a:pt x="234" y="1001"/>
                      <a:pt x="501" y="1001"/>
                    </a:cubicBezTo>
                    <a:cubicBezTo>
                      <a:pt x="768" y="1001"/>
                      <a:pt x="1002" y="767"/>
                      <a:pt x="1002" y="500"/>
                    </a:cubicBezTo>
                    <a:cubicBezTo>
                      <a:pt x="1002" y="234"/>
                      <a:pt x="735" y="0"/>
                      <a:pt x="501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4" name="Google Shape;174;p2"/>
              <p:cNvSpPr/>
              <p:nvPr/>
            </p:nvSpPr>
            <p:spPr>
              <a:xfrm>
                <a:off x="2791150" y="4505325"/>
                <a:ext cx="16725" cy="16700"/>
              </a:xfrm>
              <a:custGeom>
                <a:avLst/>
                <a:gdLst/>
                <a:ahLst/>
                <a:cxnLst/>
                <a:rect l="l" t="t" r="r" b="b"/>
                <a:pathLst>
                  <a:path w="669" h="668" extrusionOk="0">
                    <a:moveTo>
                      <a:pt x="334" y="1"/>
                    </a:moveTo>
                    <a:cubicBezTo>
                      <a:pt x="168" y="1"/>
                      <a:pt x="1" y="134"/>
                      <a:pt x="1" y="334"/>
                    </a:cubicBezTo>
                    <a:cubicBezTo>
                      <a:pt x="1" y="501"/>
                      <a:pt x="168" y="668"/>
                      <a:pt x="334" y="668"/>
                    </a:cubicBezTo>
                    <a:cubicBezTo>
                      <a:pt x="501" y="668"/>
                      <a:pt x="668" y="501"/>
                      <a:pt x="668" y="334"/>
                    </a:cubicBezTo>
                    <a:cubicBezTo>
                      <a:pt x="668" y="168"/>
                      <a:pt x="501" y="1"/>
                      <a:pt x="334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5" name="Google Shape;175;p2"/>
              <p:cNvSpPr/>
              <p:nvPr/>
            </p:nvSpPr>
            <p:spPr>
              <a:xfrm>
                <a:off x="2740300" y="4470300"/>
                <a:ext cx="5850" cy="5875"/>
              </a:xfrm>
              <a:custGeom>
                <a:avLst/>
                <a:gdLst/>
                <a:ahLst/>
                <a:cxnLst/>
                <a:rect l="l" t="t" r="r" b="b"/>
                <a:pathLst>
                  <a:path w="234" h="235" extrusionOk="0">
                    <a:moveTo>
                      <a:pt x="134" y="1"/>
                    </a:moveTo>
                    <a:cubicBezTo>
                      <a:pt x="33" y="1"/>
                      <a:pt x="0" y="34"/>
                      <a:pt x="0" y="101"/>
                    </a:cubicBezTo>
                    <a:cubicBezTo>
                      <a:pt x="0" y="201"/>
                      <a:pt x="33" y="234"/>
                      <a:pt x="134" y="234"/>
                    </a:cubicBezTo>
                    <a:cubicBezTo>
                      <a:pt x="200" y="234"/>
                      <a:pt x="234" y="201"/>
                      <a:pt x="234" y="101"/>
                    </a:cubicBezTo>
                    <a:cubicBezTo>
                      <a:pt x="234" y="34"/>
                      <a:pt x="200" y="1"/>
                      <a:pt x="134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6" name="Google Shape;176;p2"/>
              <p:cNvSpPr/>
              <p:nvPr/>
            </p:nvSpPr>
            <p:spPr>
              <a:xfrm>
                <a:off x="2781150" y="4383575"/>
                <a:ext cx="29225" cy="29225"/>
              </a:xfrm>
              <a:custGeom>
                <a:avLst/>
                <a:gdLst/>
                <a:ahLst/>
                <a:cxnLst/>
                <a:rect l="l" t="t" r="r" b="b"/>
                <a:pathLst>
                  <a:path w="1169" h="1169" extrusionOk="0">
                    <a:moveTo>
                      <a:pt x="568" y="1"/>
                    </a:moveTo>
                    <a:cubicBezTo>
                      <a:pt x="234" y="1"/>
                      <a:pt x="1" y="301"/>
                      <a:pt x="1" y="568"/>
                    </a:cubicBezTo>
                    <a:cubicBezTo>
                      <a:pt x="1" y="868"/>
                      <a:pt x="234" y="1168"/>
                      <a:pt x="568" y="1168"/>
                    </a:cubicBezTo>
                    <a:cubicBezTo>
                      <a:pt x="868" y="1168"/>
                      <a:pt x="1168" y="901"/>
                      <a:pt x="1168" y="568"/>
                    </a:cubicBezTo>
                    <a:cubicBezTo>
                      <a:pt x="1168" y="301"/>
                      <a:pt x="901" y="1"/>
                      <a:pt x="568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7" name="Google Shape;177;p2"/>
              <p:cNvSpPr/>
              <p:nvPr/>
            </p:nvSpPr>
            <p:spPr>
              <a:xfrm>
                <a:off x="2899575" y="4446125"/>
                <a:ext cx="29200" cy="29200"/>
              </a:xfrm>
              <a:custGeom>
                <a:avLst/>
                <a:gdLst/>
                <a:ahLst/>
                <a:cxnLst/>
                <a:rect l="l" t="t" r="r" b="b"/>
                <a:pathLst>
                  <a:path w="1168" h="1168" extrusionOk="0">
                    <a:moveTo>
                      <a:pt x="601" y="0"/>
                    </a:moveTo>
                    <a:cubicBezTo>
                      <a:pt x="267" y="0"/>
                      <a:pt x="0" y="234"/>
                      <a:pt x="0" y="568"/>
                    </a:cubicBezTo>
                    <a:cubicBezTo>
                      <a:pt x="0" y="868"/>
                      <a:pt x="267" y="1168"/>
                      <a:pt x="601" y="1168"/>
                    </a:cubicBezTo>
                    <a:cubicBezTo>
                      <a:pt x="868" y="1168"/>
                      <a:pt x="1168" y="901"/>
                      <a:pt x="1168" y="568"/>
                    </a:cubicBezTo>
                    <a:cubicBezTo>
                      <a:pt x="1168" y="301"/>
                      <a:pt x="934" y="0"/>
                      <a:pt x="601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8" name="Google Shape;178;p2"/>
              <p:cNvSpPr/>
              <p:nvPr/>
            </p:nvSpPr>
            <p:spPr>
              <a:xfrm>
                <a:off x="2875375" y="4508675"/>
                <a:ext cx="19225" cy="18375"/>
              </a:xfrm>
              <a:custGeom>
                <a:avLst/>
                <a:gdLst/>
                <a:ahLst/>
                <a:cxnLst/>
                <a:rect l="l" t="t" r="r" b="b"/>
                <a:pathLst>
                  <a:path w="769" h="735" extrusionOk="0">
                    <a:moveTo>
                      <a:pt x="401" y="0"/>
                    </a:moveTo>
                    <a:cubicBezTo>
                      <a:pt x="168" y="0"/>
                      <a:pt x="1" y="167"/>
                      <a:pt x="1" y="367"/>
                    </a:cubicBezTo>
                    <a:cubicBezTo>
                      <a:pt x="1" y="567"/>
                      <a:pt x="168" y="734"/>
                      <a:pt x="401" y="734"/>
                    </a:cubicBezTo>
                    <a:cubicBezTo>
                      <a:pt x="601" y="734"/>
                      <a:pt x="768" y="567"/>
                      <a:pt x="768" y="367"/>
                    </a:cubicBezTo>
                    <a:cubicBezTo>
                      <a:pt x="768" y="167"/>
                      <a:pt x="601" y="0"/>
                      <a:pt x="401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9" name="Google Shape;179;p2"/>
              <p:cNvSpPr/>
              <p:nvPr/>
            </p:nvSpPr>
            <p:spPr>
              <a:xfrm>
                <a:off x="2833700" y="4422775"/>
                <a:ext cx="15025" cy="15025"/>
              </a:xfrm>
              <a:custGeom>
                <a:avLst/>
                <a:gdLst/>
                <a:ahLst/>
                <a:cxnLst/>
                <a:rect l="l" t="t" r="r" b="b"/>
                <a:pathLst>
                  <a:path w="601" h="601" extrusionOk="0">
                    <a:moveTo>
                      <a:pt x="300" y="0"/>
                    </a:moveTo>
                    <a:cubicBezTo>
                      <a:pt x="134" y="0"/>
                      <a:pt x="0" y="134"/>
                      <a:pt x="0" y="301"/>
                    </a:cubicBezTo>
                    <a:cubicBezTo>
                      <a:pt x="0" y="467"/>
                      <a:pt x="134" y="601"/>
                      <a:pt x="300" y="601"/>
                    </a:cubicBezTo>
                    <a:cubicBezTo>
                      <a:pt x="467" y="601"/>
                      <a:pt x="601" y="467"/>
                      <a:pt x="601" y="301"/>
                    </a:cubicBezTo>
                    <a:cubicBezTo>
                      <a:pt x="601" y="134"/>
                      <a:pt x="467" y="0"/>
                      <a:pt x="300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0" name="Google Shape;180;p2"/>
              <p:cNvSpPr/>
              <p:nvPr/>
            </p:nvSpPr>
            <p:spPr>
              <a:xfrm>
                <a:off x="2921250" y="4405250"/>
                <a:ext cx="16700" cy="16725"/>
              </a:xfrm>
              <a:custGeom>
                <a:avLst/>
                <a:gdLst/>
                <a:ahLst/>
                <a:cxnLst/>
                <a:rect l="l" t="t" r="r" b="b"/>
                <a:pathLst>
                  <a:path w="668" h="669" extrusionOk="0">
                    <a:moveTo>
                      <a:pt x="334" y="1"/>
                    </a:moveTo>
                    <a:cubicBezTo>
                      <a:pt x="167" y="1"/>
                      <a:pt x="1" y="168"/>
                      <a:pt x="1" y="335"/>
                    </a:cubicBezTo>
                    <a:cubicBezTo>
                      <a:pt x="1" y="501"/>
                      <a:pt x="167" y="668"/>
                      <a:pt x="334" y="668"/>
                    </a:cubicBezTo>
                    <a:cubicBezTo>
                      <a:pt x="501" y="668"/>
                      <a:pt x="668" y="501"/>
                      <a:pt x="668" y="335"/>
                    </a:cubicBezTo>
                    <a:cubicBezTo>
                      <a:pt x="668" y="168"/>
                      <a:pt x="501" y="1"/>
                      <a:pt x="334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1" name="Google Shape;181;p2"/>
              <p:cNvSpPr/>
              <p:nvPr/>
            </p:nvSpPr>
            <p:spPr>
              <a:xfrm>
                <a:off x="2679425" y="4510350"/>
                <a:ext cx="29200" cy="29200"/>
              </a:xfrm>
              <a:custGeom>
                <a:avLst/>
                <a:gdLst/>
                <a:ahLst/>
                <a:cxnLst/>
                <a:rect l="l" t="t" r="r" b="b"/>
                <a:pathLst>
                  <a:path w="1168" h="1168" extrusionOk="0">
                    <a:moveTo>
                      <a:pt x="600" y="0"/>
                    </a:moveTo>
                    <a:cubicBezTo>
                      <a:pt x="300" y="0"/>
                      <a:pt x="0" y="267"/>
                      <a:pt x="0" y="600"/>
                    </a:cubicBezTo>
                    <a:cubicBezTo>
                      <a:pt x="0" y="901"/>
                      <a:pt x="267" y="1168"/>
                      <a:pt x="600" y="1168"/>
                    </a:cubicBezTo>
                    <a:cubicBezTo>
                      <a:pt x="901" y="1168"/>
                      <a:pt x="1168" y="934"/>
                      <a:pt x="1168" y="600"/>
                    </a:cubicBezTo>
                    <a:cubicBezTo>
                      <a:pt x="1168" y="300"/>
                      <a:pt x="934" y="0"/>
                      <a:pt x="600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2" name="Google Shape;182;p2"/>
              <p:cNvSpPr/>
              <p:nvPr/>
            </p:nvSpPr>
            <p:spPr>
              <a:xfrm>
                <a:off x="3025500" y="4308525"/>
                <a:ext cx="386950" cy="408650"/>
              </a:xfrm>
              <a:custGeom>
                <a:avLst/>
                <a:gdLst/>
                <a:ahLst/>
                <a:cxnLst/>
                <a:rect l="l" t="t" r="r" b="b"/>
                <a:pathLst>
                  <a:path w="15478" h="16346" extrusionOk="0">
                    <a:moveTo>
                      <a:pt x="7305" y="1"/>
                    </a:moveTo>
                    <a:cubicBezTo>
                      <a:pt x="6338" y="1"/>
                      <a:pt x="5337" y="167"/>
                      <a:pt x="4403" y="534"/>
                    </a:cubicBezTo>
                    <a:cubicBezTo>
                      <a:pt x="3970" y="701"/>
                      <a:pt x="3569" y="901"/>
                      <a:pt x="3102" y="1168"/>
                    </a:cubicBezTo>
                    <a:cubicBezTo>
                      <a:pt x="2669" y="1368"/>
                      <a:pt x="2302" y="1668"/>
                      <a:pt x="1968" y="2002"/>
                    </a:cubicBezTo>
                    <a:cubicBezTo>
                      <a:pt x="1234" y="2669"/>
                      <a:pt x="667" y="3503"/>
                      <a:pt x="434" y="4370"/>
                    </a:cubicBezTo>
                    <a:cubicBezTo>
                      <a:pt x="401" y="4504"/>
                      <a:pt x="334" y="4570"/>
                      <a:pt x="334" y="4704"/>
                    </a:cubicBezTo>
                    <a:lnTo>
                      <a:pt x="300" y="4837"/>
                    </a:lnTo>
                    <a:cubicBezTo>
                      <a:pt x="267" y="4971"/>
                      <a:pt x="234" y="5138"/>
                      <a:pt x="167" y="5238"/>
                    </a:cubicBezTo>
                    <a:cubicBezTo>
                      <a:pt x="134" y="5404"/>
                      <a:pt x="100" y="5538"/>
                      <a:pt x="0" y="5705"/>
                    </a:cubicBezTo>
                    <a:cubicBezTo>
                      <a:pt x="100" y="5638"/>
                      <a:pt x="134" y="5538"/>
                      <a:pt x="234" y="5404"/>
                    </a:cubicBezTo>
                    <a:cubicBezTo>
                      <a:pt x="467" y="5071"/>
                      <a:pt x="667" y="4704"/>
                      <a:pt x="934" y="4370"/>
                    </a:cubicBezTo>
                    <a:cubicBezTo>
                      <a:pt x="1068" y="4204"/>
                      <a:pt x="1168" y="4037"/>
                      <a:pt x="1335" y="3870"/>
                    </a:cubicBezTo>
                    <a:lnTo>
                      <a:pt x="1768" y="3470"/>
                    </a:lnTo>
                    <a:cubicBezTo>
                      <a:pt x="2102" y="3169"/>
                      <a:pt x="2469" y="2969"/>
                      <a:pt x="2836" y="2736"/>
                    </a:cubicBezTo>
                    <a:cubicBezTo>
                      <a:pt x="3269" y="2536"/>
                      <a:pt x="3670" y="2369"/>
                      <a:pt x="4103" y="2235"/>
                    </a:cubicBezTo>
                    <a:cubicBezTo>
                      <a:pt x="4503" y="2135"/>
                      <a:pt x="4970" y="2035"/>
                      <a:pt x="5404" y="2002"/>
                    </a:cubicBezTo>
                    <a:cubicBezTo>
                      <a:pt x="5638" y="1969"/>
                      <a:pt x="5838" y="1969"/>
                      <a:pt x="6105" y="1969"/>
                    </a:cubicBezTo>
                    <a:cubicBezTo>
                      <a:pt x="6305" y="1969"/>
                      <a:pt x="6472" y="1969"/>
                      <a:pt x="6672" y="2002"/>
                    </a:cubicBezTo>
                    <a:cubicBezTo>
                      <a:pt x="7072" y="2035"/>
                      <a:pt x="7406" y="2069"/>
                      <a:pt x="7739" y="2169"/>
                    </a:cubicBezTo>
                    <a:cubicBezTo>
                      <a:pt x="8106" y="2235"/>
                      <a:pt x="8473" y="2369"/>
                      <a:pt x="8807" y="2502"/>
                    </a:cubicBezTo>
                    <a:cubicBezTo>
                      <a:pt x="9140" y="2636"/>
                      <a:pt x="9474" y="2803"/>
                      <a:pt x="9807" y="3003"/>
                    </a:cubicBezTo>
                    <a:cubicBezTo>
                      <a:pt x="10441" y="3370"/>
                      <a:pt x="11008" y="3837"/>
                      <a:pt x="11508" y="4370"/>
                    </a:cubicBezTo>
                    <a:cubicBezTo>
                      <a:pt x="12509" y="5471"/>
                      <a:pt x="13243" y="6839"/>
                      <a:pt x="13610" y="8307"/>
                    </a:cubicBezTo>
                    <a:cubicBezTo>
                      <a:pt x="13810" y="9040"/>
                      <a:pt x="13944" y="9808"/>
                      <a:pt x="13977" y="10541"/>
                    </a:cubicBezTo>
                    <a:cubicBezTo>
                      <a:pt x="14010" y="11309"/>
                      <a:pt x="13977" y="12076"/>
                      <a:pt x="13843" y="12843"/>
                    </a:cubicBezTo>
                    <a:cubicBezTo>
                      <a:pt x="13810" y="13210"/>
                      <a:pt x="13743" y="13577"/>
                      <a:pt x="13610" y="13911"/>
                    </a:cubicBezTo>
                    <a:cubicBezTo>
                      <a:pt x="13477" y="14411"/>
                      <a:pt x="13276" y="14878"/>
                      <a:pt x="13076" y="15345"/>
                    </a:cubicBezTo>
                    <a:cubicBezTo>
                      <a:pt x="12909" y="15678"/>
                      <a:pt x="12709" y="16012"/>
                      <a:pt x="12509" y="16346"/>
                    </a:cubicBezTo>
                    <a:cubicBezTo>
                      <a:pt x="13110" y="15578"/>
                      <a:pt x="13610" y="14744"/>
                      <a:pt x="14010" y="13777"/>
                    </a:cubicBezTo>
                    <a:cubicBezTo>
                      <a:pt x="14577" y="12576"/>
                      <a:pt x="14944" y="11275"/>
                      <a:pt x="15111" y="9974"/>
                    </a:cubicBezTo>
                    <a:cubicBezTo>
                      <a:pt x="15478" y="7106"/>
                      <a:pt x="14844" y="4470"/>
                      <a:pt x="13343" y="2702"/>
                    </a:cubicBezTo>
                    <a:cubicBezTo>
                      <a:pt x="12509" y="1702"/>
                      <a:pt x="11342" y="901"/>
                      <a:pt x="10007" y="501"/>
                    </a:cubicBezTo>
                    <a:cubicBezTo>
                      <a:pt x="9607" y="367"/>
                      <a:pt x="9140" y="234"/>
                      <a:pt x="8740" y="167"/>
                    </a:cubicBezTo>
                    <a:cubicBezTo>
                      <a:pt x="8306" y="67"/>
                      <a:pt x="7806" y="34"/>
                      <a:pt x="7305" y="34"/>
                    </a:cubicBezTo>
                    <a:lnTo>
                      <a:pt x="7305" y="1"/>
                    </a:ln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3" name="Google Shape;183;p2"/>
              <p:cNvSpPr/>
              <p:nvPr/>
            </p:nvSpPr>
            <p:spPr>
              <a:xfrm>
                <a:off x="2843700" y="4550375"/>
                <a:ext cx="433675" cy="607950"/>
              </a:xfrm>
              <a:custGeom>
                <a:avLst/>
                <a:gdLst/>
                <a:ahLst/>
                <a:cxnLst/>
                <a:rect l="l" t="t" r="r" b="b"/>
                <a:pathLst>
                  <a:path w="17347" h="24318" extrusionOk="0">
                    <a:moveTo>
                      <a:pt x="5604" y="0"/>
                    </a:moveTo>
                    <a:cubicBezTo>
                      <a:pt x="5504" y="67"/>
                      <a:pt x="5338" y="134"/>
                      <a:pt x="5171" y="167"/>
                    </a:cubicBezTo>
                    <a:cubicBezTo>
                      <a:pt x="4937" y="200"/>
                      <a:pt x="4770" y="300"/>
                      <a:pt x="4604" y="367"/>
                    </a:cubicBezTo>
                    <a:cubicBezTo>
                      <a:pt x="4437" y="467"/>
                      <a:pt x="4270" y="534"/>
                      <a:pt x="4103" y="667"/>
                    </a:cubicBezTo>
                    <a:cubicBezTo>
                      <a:pt x="3603" y="968"/>
                      <a:pt x="3203" y="1401"/>
                      <a:pt x="2869" y="1801"/>
                    </a:cubicBezTo>
                    <a:lnTo>
                      <a:pt x="2836" y="1835"/>
                    </a:lnTo>
                    <a:lnTo>
                      <a:pt x="2202" y="2469"/>
                    </a:lnTo>
                    <a:cubicBezTo>
                      <a:pt x="2002" y="2669"/>
                      <a:pt x="1735" y="2836"/>
                      <a:pt x="1435" y="3036"/>
                    </a:cubicBezTo>
                    <a:cubicBezTo>
                      <a:pt x="1235" y="3169"/>
                      <a:pt x="1001" y="3303"/>
                      <a:pt x="734" y="3369"/>
                    </a:cubicBezTo>
                    <a:cubicBezTo>
                      <a:pt x="567" y="3403"/>
                      <a:pt x="434" y="3469"/>
                      <a:pt x="334" y="3469"/>
                    </a:cubicBezTo>
                    <a:lnTo>
                      <a:pt x="0" y="3469"/>
                    </a:lnTo>
                    <a:cubicBezTo>
                      <a:pt x="67" y="3503"/>
                      <a:pt x="100" y="3536"/>
                      <a:pt x="201" y="3569"/>
                    </a:cubicBezTo>
                    <a:cubicBezTo>
                      <a:pt x="334" y="3636"/>
                      <a:pt x="401" y="3669"/>
                      <a:pt x="534" y="3669"/>
                    </a:cubicBezTo>
                    <a:lnTo>
                      <a:pt x="934" y="3669"/>
                    </a:lnTo>
                    <a:cubicBezTo>
                      <a:pt x="1268" y="3636"/>
                      <a:pt x="1602" y="3503"/>
                      <a:pt x="1902" y="3369"/>
                    </a:cubicBezTo>
                    <a:cubicBezTo>
                      <a:pt x="2536" y="3069"/>
                      <a:pt x="3103" y="2735"/>
                      <a:pt x="3736" y="2469"/>
                    </a:cubicBezTo>
                    <a:cubicBezTo>
                      <a:pt x="4037" y="2335"/>
                      <a:pt x="4370" y="2168"/>
                      <a:pt x="4670" y="2068"/>
                    </a:cubicBezTo>
                    <a:cubicBezTo>
                      <a:pt x="4837" y="2035"/>
                      <a:pt x="4937" y="2002"/>
                      <a:pt x="5104" y="1968"/>
                    </a:cubicBezTo>
                    <a:cubicBezTo>
                      <a:pt x="5237" y="1968"/>
                      <a:pt x="5371" y="1902"/>
                      <a:pt x="5504" y="1902"/>
                    </a:cubicBezTo>
                    <a:lnTo>
                      <a:pt x="5538" y="1902"/>
                    </a:lnTo>
                    <a:cubicBezTo>
                      <a:pt x="5671" y="1902"/>
                      <a:pt x="5838" y="1902"/>
                      <a:pt x="5938" y="1968"/>
                    </a:cubicBezTo>
                    <a:cubicBezTo>
                      <a:pt x="6171" y="2002"/>
                      <a:pt x="6338" y="2068"/>
                      <a:pt x="6538" y="2135"/>
                    </a:cubicBezTo>
                    <a:cubicBezTo>
                      <a:pt x="6872" y="2235"/>
                      <a:pt x="7239" y="2402"/>
                      <a:pt x="7572" y="2569"/>
                    </a:cubicBezTo>
                    <a:cubicBezTo>
                      <a:pt x="8240" y="2969"/>
                      <a:pt x="8873" y="3469"/>
                      <a:pt x="9407" y="4003"/>
                    </a:cubicBezTo>
                    <a:cubicBezTo>
                      <a:pt x="10041" y="4637"/>
                      <a:pt x="10575" y="5337"/>
                      <a:pt x="11042" y="6071"/>
                    </a:cubicBezTo>
                    <a:cubicBezTo>
                      <a:pt x="11542" y="6838"/>
                      <a:pt x="11942" y="7639"/>
                      <a:pt x="12343" y="8406"/>
                    </a:cubicBezTo>
                    <a:cubicBezTo>
                      <a:pt x="12509" y="8806"/>
                      <a:pt x="12676" y="9173"/>
                      <a:pt x="12843" y="9574"/>
                    </a:cubicBezTo>
                    <a:cubicBezTo>
                      <a:pt x="12910" y="9807"/>
                      <a:pt x="13010" y="9974"/>
                      <a:pt x="13043" y="10174"/>
                    </a:cubicBezTo>
                    <a:cubicBezTo>
                      <a:pt x="13076" y="10241"/>
                      <a:pt x="13110" y="10341"/>
                      <a:pt x="13110" y="10408"/>
                    </a:cubicBezTo>
                    <a:cubicBezTo>
                      <a:pt x="13110" y="10474"/>
                      <a:pt x="13176" y="10508"/>
                      <a:pt x="13176" y="10541"/>
                    </a:cubicBezTo>
                    <a:cubicBezTo>
                      <a:pt x="13210" y="10708"/>
                      <a:pt x="13243" y="10908"/>
                      <a:pt x="13277" y="11075"/>
                    </a:cubicBezTo>
                    <a:cubicBezTo>
                      <a:pt x="13343" y="11342"/>
                      <a:pt x="13377" y="11575"/>
                      <a:pt x="13377" y="11842"/>
                    </a:cubicBezTo>
                    <a:cubicBezTo>
                      <a:pt x="13410" y="12142"/>
                      <a:pt x="13410" y="12409"/>
                      <a:pt x="13443" y="12676"/>
                    </a:cubicBezTo>
                    <a:cubicBezTo>
                      <a:pt x="13443" y="12909"/>
                      <a:pt x="13510" y="13210"/>
                      <a:pt x="13510" y="13476"/>
                    </a:cubicBezTo>
                    <a:lnTo>
                      <a:pt x="13510" y="13810"/>
                    </a:lnTo>
                    <a:cubicBezTo>
                      <a:pt x="13510" y="13877"/>
                      <a:pt x="13510" y="13977"/>
                      <a:pt x="13443" y="14044"/>
                    </a:cubicBezTo>
                    <a:cubicBezTo>
                      <a:pt x="13443" y="14144"/>
                      <a:pt x="13410" y="14210"/>
                      <a:pt x="13377" y="14244"/>
                    </a:cubicBezTo>
                    <a:cubicBezTo>
                      <a:pt x="13343" y="14310"/>
                      <a:pt x="13343" y="14344"/>
                      <a:pt x="13277" y="14377"/>
                    </a:cubicBezTo>
                    <a:cubicBezTo>
                      <a:pt x="13243" y="14410"/>
                      <a:pt x="13210" y="14410"/>
                      <a:pt x="13110" y="14410"/>
                    </a:cubicBezTo>
                    <a:cubicBezTo>
                      <a:pt x="13076" y="14410"/>
                      <a:pt x="13043" y="14377"/>
                      <a:pt x="13010" y="14344"/>
                    </a:cubicBezTo>
                    <a:cubicBezTo>
                      <a:pt x="12910" y="14310"/>
                      <a:pt x="12876" y="14210"/>
                      <a:pt x="12843" y="14144"/>
                    </a:cubicBezTo>
                    <a:cubicBezTo>
                      <a:pt x="12743" y="14044"/>
                      <a:pt x="12709" y="13910"/>
                      <a:pt x="12676" y="13810"/>
                    </a:cubicBezTo>
                    <a:cubicBezTo>
                      <a:pt x="12609" y="13710"/>
                      <a:pt x="12576" y="13677"/>
                      <a:pt x="12576" y="13577"/>
                    </a:cubicBezTo>
                    <a:cubicBezTo>
                      <a:pt x="12543" y="13543"/>
                      <a:pt x="12543" y="13476"/>
                      <a:pt x="12509" y="13410"/>
                    </a:cubicBezTo>
                    <a:cubicBezTo>
                      <a:pt x="12443" y="13310"/>
                      <a:pt x="12409" y="13143"/>
                      <a:pt x="12376" y="13009"/>
                    </a:cubicBezTo>
                    <a:cubicBezTo>
                      <a:pt x="12276" y="12676"/>
                      <a:pt x="12209" y="12376"/>
                      <a:pt x="12076" y="12075"/>
                    </a:cubicBezTo>
                    <a:lnTo>
                      <a:pt x="12076" y="12042"/>
                    </a:lnTo>
                    <a:cubicBezTo>
                      <a:pt x="12042" y="11909"/>
                      <a:pt x="11942" y="11842"/>
                      <a:pt x="11909" y="11742"/>
                    </a:cubicBezTo>
                    <a:cubicBezTo>
                      <a:pt x="11876" y="11675"/>
                      <a:pt x="11775" y="11642"/>
                      <a:pt x="11742" y="11575"/>
                    </a:cubicBezTo>
                    <a:cubicBezTo>
                      <a:pt x="11709" y="11542"/>
                      <a:pt x="11609" y="11508"/>
                      <a:pt x="11575" y="11508"/>
                    </a:cubicBezTo>
                    <a:cubicBezTo>
                      <a:pt x="11509" y="11475"/>
                      <a:pt x="11442" y="11475"/>
                      <a:pt x="11375" y="11475"/>
                    </a:cubicBezTo>
                    <a:lnTo>
                      <a:pt x="11108" y="11475"/>
                    </a:lnTo>
                    <a:cubicBezTo>
                      <a:pt x="11042" y="11475"/>
                      <a:pt x="11008" y="11508"/>
                      <a:pt x="10908" y="11508"/>
                    </a:cubicBezTo>
                    <a:cubicBezTo>
                      <a:pt x="10841" y="11542"/>
                      <a:pt x="10775" y="11575"/>
                      <a:pt x="10708" y="11642"/>
                    </a:cubicBezTo>
                    <a:cubicBezTo>
                      <a:pt x="10575" y="11709"/>
                      <a:pt x="10508" y="11842"/>
                      <a:pt x="10408" y="11909"/>
                    </a:cubicBezTo>
                    <a:cubicBezTo>
                      <a:pt x="10241" y="12176"/>
                      <a:pt x="10108" y="12409"/>
                      <a:pt x="10041" y="12676"/>
                    </a:cubicBezTo>
                    <a:lnTo>
                      <a:pt x="10041" y="12643"/>
                    </a:lnTo>
                    <a:lnTo>
                      <a:pt x="9907" y="13009"/>
                    </a:lnTo>
                    <a:cubicBezTo>
                      <a:pt x="9707" y="13677"/>
                      <a:pt x="9574" y="14344"/>
                      <a:pt x="9440" y="15011"/>
                    </a:cubicBezTo>
                    <a:cubicBezTo>
                      <a:pt x="9340" y="15645"/>
                      <a:pt x="9240" y="16245"/>
                      <a:pt x="9174" y="16879"/>
                    </a:cubicBezTo>
                    <a:cubicBezTo>
                      <a:pt x="9107" y="17146"/>
                      <a:pt x="9074" y="17346"/>
                      <a:pt x="9040" y="17579"/>
                    </a:cubicBezTo>
                    <a:cubicBezTo>
                      <a:pt x="9007" y="17713"/>
                      <a:pt x="9007" y="17813"/>
                      <a:pt x="8940" y="17913"/>
                    </a:cubicBezTo>
                    <a:cubicBezTo>
                      <a:pt x="8873" y="18146"/>
                      <a:pt x="8773" y="18347"/>
                      <a:pt x="8707" y="18513"/>
                    </a:cubicBezTo>
                    <a:cubicBezTo>
                      <a:pt x="8373" y="19314"/>
                      <a:pt x="7906" y="20048"/>
                      <a:pt x="7339" y="20682"/>
                    </a:cubicBezTo>
                    <a:cubicBezTo>
                      <a:pt x="6739" y="21315"/>
                      <a:pt x="6071" y="21816"/>
                      <a:pt x="5338" y="22216"/>
                    </a:cubicBezTo>
                    <a:cubicBezTo>
                      <a:pt x="4937" y="22416"/>
                      <a:pt x="4537" y="22583"/>
                      <a:pt x="4103" y="22750"/>
                    </a:cubicBezTo>
                    <a:cubicBezTo>
                      <a:pt x="3736" y="22883"/>
                      <a:pt x="3369" y="23017"/>
                      <a:pt x="2936" y="23150"/>
                    </a:cubicBezTo>
                    <a:cubicBezTo>
                      <a:pt x="2669" y="23217"/>
                      <a:pt x="2302" y="23317"/>
                      <a:pt x="2035" y="23384"/>
                    </a:cubicBezTo>
                    <a:cubicBezTo>
                      <a:pt x="2769" y="23650"/>
                      <a:pt x="3536" y="23851"/>
                      <a:pt x="4270" y="24017"/>
                    </a:cubicBezTo>
                    <a:cubicBezTo>
                      <a:pt x="5237" y="24217"/>
                      <a:pt x="6205" y="24318"/>
                      <a:pt x="7105" y="24318"/>
                    </a:cubicBezTo>
                    <a:cubicBezTo>
                      <a:pt x="8173" y="24318"/>
                      <a:pt x="9107" y="24184"/>
                      <a:pt x="10008" y="23917"/>
                    </a:cubicBezTo>
                    <a:cubicBezTo>
                      <a:pt x="10508" y="23817"/>
                      <a:pt x="10942" y="23650"/>
                      <a:pt x="11409" y="23417"/>
                    </a:cubicBezTo>
                    <a:cubicBezTo>
                      <a:pt x="11842" y="23250"/>
                      <a:pt x="12242" y="23017"/>
                      <a:pt x="12743" y="22683"/>
                    </a:cubicBezTo>
                    <a:cubicBezTo>
                      <a:pt x="13510" y="22183"/>
                      <a:pt x="14211" y="21549"/>
                      <a:pt x="14878" y="20748"/>
                    </a:cubicBezTo>
                    <a:cubicBezTo>
                      <a:pt x="15411" y="20148"/>
                      <a:pt x="15878" y="19347"/>
                      <a:pt x="16279" y="18513"/>
                    </a:cubicBezTo>
                    <a:cubicBezTo>
                      <a:pt x="16612" y="17746"/>
                      <a:pt x="16912" y="16912"/>
                      <a:pt x="17079" y="15978"/>
                    </a:cubicBezTo>
                    <a:cubicBezTo>
                      <a:pt x="17246" y="15144"/>
                      <a:pt x="17346" y="14244"/>
                      <a:pt x="17346" y="13376"/>
                    </a:cubicBezTo>
                    <a:cubicBezTo>
                      <a:pt x="17346" y="12075"/>
                      <a:pt x="17179" y="10808"/>
                      <a:pt x="16846" y="9540"/>
                    </a:cubicBezTo>
                    <a:lnTo>
                      <a:pt x="16846" y="9507"/>
                    </a:lnTo>
                    <a:cubicBezTo>
                      <a:pt x="16712" y="9073"/>
                      <a:pt x="16512" y="8640"/>
                      <a:pt x="16279" y="8239"/>
                    </a:cubicBezTo>
                    <a:lnTo>
                      <a:pt x="16279" y="8306"/>
                    </a:lnTo>
                    <a:cubicBezTo>
                      <a:pt x="15945" y="7639"/>
                      <a:pt x="15545" y="7005"/>
                      <a:pt x="15111" y="6371"/>
                    </a:cubicBezTo>
                    <a:cubicBezTo>
                      <a:pt x="14711" y="5804"/>
                      <a:pt x="14244" y="5237"/>
                      <a:pt x="13744" y="4704"/>
                    </a:cubicBezTo>
                    <a:cubicBezTo>
                      <a:pt x="12709" y="3536"/>
                      <a:pt x="11542" y="2402"/>
                      <a:pt x="10241" y="1535"/>
                    </a:cubicBezTo>
                    <a:cubicBezTo>
                      <a:pt x="9874" y="1301"/>
                      <a:pt x="9440" y="1034"/>
                      <a:pt x="9040" y="834"/>
                    </a:cubicBezTo>
                    <a:cubicBezTo>
                      <a:pt x="8607" y="634"/>
                      <a:pt x="8240" y="467"/>
                      <a:pt x="7773" y="300"/>
                    </a:cubicBezTo>
                    <a:lnTo>
                      <a:pt x="7806" y="300"/>
                    </a:lnTo>
                    <a:cubicBezTo>
                      <a:pt x="7739" y="234"/>
                      <a:pt x="7706" y="234"/>
                      <a:pt x="7606" y="200"/>
                    </a:cubicBezTo>
                    <a:cubicBezTo>
                      <a:pt x="7472" y="167"/>
                      <a:pt x="7372" y="134"/>
                      <a:pt x="7206" y="134"/>
                    </a:cubicBezTo>
                    <a:lnTo>
                      <a:pt x="7105" y="134"/>
                    </a:lnTo>
                    <a:cubicBezTo>
                      <a:pt x="6972" y="67"/>
                      <a:pt x="6839" y="67"/>
                      <a:pt x="6705" y="67"/>
                    </a:cubicBezTo>
                    <a:cubicBezTo>
                      <a:pt x="6405" y="34"/>
                      <a:pt x="6105" y="34"/>
                      <a:pt x="5805" y="0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4" name="Google Shape;184;p2"/>
              <p:cNvSpPr/>
              <p:nvPr/>
            </p:nvSpPr>
            <p:spPr>
              <a:xfrm>
                <a:off x="2343350" y="4648775"/>
                <a:ext cx="421975" cy="479525"/>
              </a:xfrm>
              <a:custGeom>
                <a:avLst/>
                <a:gdLst/>
                <a:ahLst/>
                <a:cxnLst/>
                <a:rect l="l" t="t" r="r" b="b"/>
                <a:pathLst>
                  <a:path w="16879" h="19181" extrusionOk="0">
                    <a:moveTo>
                      <a:pt x="0" y="17346"/>
                    </a:moveTo>
                    <a:cubicBezTo>
                      <a:pt x="0" y="17413"/>
                      <a:pt x="33" y="17413"/>
                      <a:pt x="33" y="17413"/>
                    </a:cubicBezTo>
                    <a:cubicBezTo>
                      <a:pt x="63" y="17426"/>
                      <a:pt x="93" y="17439"/>
                      <a:pt x="122" y="17452"/>
                    </a:cubicBezTo>
                    <a:lnTo>
                      <a:pt x="122" y="17452"/>
                    </a:lnTo>
                    <a:cubicBezTo>
                      <a:pt x="81" y="17417"/>
                      <a:pt x="41" y="17382"/>
                      <a:pt x="0" y="17346"/>
                    </a:cubicBezTo>
                    <a:close/>
                    <a:moveTo>
                      <a:pt x="14544" y="0"/>
                    </a:moveTo>
                    <a:cubicBezTo>
                      <a:pt x="14410" y="67"/>
                      <a:pt x="14377" y="100"/>
                      <a:pt x="14277" y="134"/>
                    </a:cubicBezTo>
                    <a:cubicBezTo>
                      <a:pt x="14110" y="301"/>
                      <a:pt x="13943" y="534"/>
                      <a:pt x="13777" y="734"/>
                    </a:cubicBezTo>
                    <a:cubicBezTo>
                      <a:pt x="13610" y="934"/>
                      <a:pt x="13510" y="1134"/>
                      <a:pt x="13376" y="1368"/>
                    </a:cubicBezTo>
                    <a:cubicBezTo>
                      <a:pt x="12943" y="2102"/>
                      <a:pt x="12676" y="2902"/>
                      <a:pt x="12442" y="3736"/>
                    </a:cubicBezTo>
                    <a:lnTo>
                      <a:pt x="12442" y="3670"/>
                    </a:lnTo>
                    <a:cubicBezTo>
                      <a:pt x="12242" y="4437"/>
                      <a:pt x="12109" y="5171"/>
                      <a:pt x="12009" y="5938"/>
                    </a:cubicBezTo>
                    <a:cubicBezTo>
                      <a:pt x="11875" y="6672"/>
                      <a:pt x="11742" y="7472"/>
                      <a:pt x="11608" y="8240"/>
                    </a:cubicBezTo>
                    <a:cubicBezTo>
                      <a:pt x="11442" y="9140"/>
                      <a:pt x="11241" y="10074"/>
                      <a:pt x="10941" y="10941"/>
                    </a:cubicBezTo>
                    <a:cubicBezTo>
                      <a:pt x="10674" y="11842"/>
                      <a:pt x="10341" y="12743"/>
                      <a:pt x="9874" y="13510"/>
                    </a:cubicBezTo>
                    <a:cubicBezTo>
                      <a:pt x="9407" y="14311"/>
                      <a:pt x="8873" y="15111"/>
                      <a:pt x="8239" y="15778"/>
                    </a:cubicBezTo>
                    <a:cubicBezTo>
                      <a:pt x="7906" y="16112"/>
                      <a:pt x="7572" y="16412"/>
                      <a:pt x="7205" y="16679"/>
                    </a:cubicBezTo>
                    <a:cubicBezTo>
                      <a:pt x="7005" y="16812"/>
                      <a:pt x="6838" y="16979"/>
                      <a:pt x="6605" y="17079"/>
                    </a:cubicBezTo>
                    <a:cubicBezTo>
                      <a:pt x="6438" y="17146"/>
                      <a:pt x="6271" y="17279"/>
                      <a:pt x="6104" y="17346"/>
                    </a:cubicBezTo>
                    <a:cubicBezTo>
                      <a:pt x="5371" y="17746"/>
                      <a:pt x="4537" y="17946"/>
                      <a:pt x="3703" y="17980"/>
                    </a:cubicBezTo>
                    <a:cubicBezTo>
                      <a:pt x="3479" y="18007"/>
                      <a:pt x="3256" y="18019"/>
                      <a:pt x="3032" y="18019"/>
                    </a:cubicBezTo>
                    <a:cubicBezTo>
                      <a:pt x="2422" y="18019"/>
                      <a:pt x="1811" y="17926"/>
                      <a:pt x="1201" y="17780"/>
                    </a:cubicBezTo>
                    <a:cubicBezTo>
                      <a:pt x="802" y="17688"/>
                      <a:pt x="460" y="17596"/>
                      <a:pt x="122" y="17452"/>
                    </a:cubicBezTo>
                    <a:lnTo>
                      <a:pt x="122" y="17452"/>
                    </a:lnTo>
                    <a:cubicBezTo>
                      <a:pt x="621" y="17878"/>
                      <a:pt x="1152" y="18267"/>
                      <a:pt x="1768" y="18514"/>
                    </a:cubicBezTo>
                    <a:cubicBezTo>
                      <a:pt x="2702" y="18947"/>
                      <a:pt x="3736" y="19181"/>
                      <a:pt x="4870" y="19181"/>
                    </a:cubicBezTo>
                    <a:lnTo>
                      <a:pt x="4937" y="19181"/>
                    </a:lnTo>
                    <a:cubicBezTo>
                      <a:pt x="5904" y="19181"/>
                      <a:pt x="6872" y="19014"/>
                      <a:pt x="7772" y="18680"/>
                    </a:cubicBezTo>
                    <a:cubicBezTo>
                      <a:pt x="8506" y="18447"/>
                      <a:pt x="9240" y="18080"/>
                      <a:pt x="10074" y="17513"/>
                    </a:cubicBezTo>
                    <a:cubicBezTo>
                      <a:pt x="10841" y="17079"/>
                      <a:pt x="11575" y="16479"/>
                      <a:pt x="12342" y="15812"/>
                    </a:cubicBezTo>
                    <a:cubicBezTo>
                      <a:pt x="13076" y="15144"/>
                      <a:pt x="13843" y="14411"/>
                      <a:pt x="14510" y="13610"/>
                    </a:cubicBezTo>
                    <a:cubicBezTo>
                      <a:pt x="14544" y="13643"/>
                      <a:pt x="14544" y="13743"/>
                      <a:pt x="14577" y="13777"/>
                    </a:cubicBezTo>
                    <a:cubicBezTo>
                      <a:pt x="14544" y="13610"/>
                      <a:pt x="14444" y="13443"/>
                      <a:pt x="14410" y="13276"/>
                    </a:cubicBezTo>
                    <a:cubicBezTo>
                      <a:pt x="14244" y="12643"/>
                      <a:pt x="14110" y="12009"/>
                      <a:pt x="14077" y="11408"/>
                    </a:cubicBezTo>
                    <a:cubicBezTo>
                      <a:pt x="14043" y="10741"/>
                      <a:pt x="14043" y="10074"/>
                      <a:pt x="14077" y="9407"/>
                    </a:cubicBezTo>
                    <a:cubicBezTo>
                      <a:pt x="14110" y="8740"/>
                      <a:pt x="14210" y="8106"/>
                      <a:pt x="14344" y="7439"/>
                    </a:cubicBezTo>
                    <a:cubicBezTo>
                      <a:pt x="14510" y="6572"/>
                      <a:pt x="14711" y="5671"/>
                      <a:pt x="14911" y="4804"/>
                    </a:cubicBezTo>
                    <a:cubicBezTo>
                      <a:pt x="15078" y="4103"/>
                      <a:pt x="15278" y="3436"/>
                      <a:pt x="15545" y="2769"/>
                    </a:cubicBezTo>
                    <a:cubicBezTo>
                      <a:pt x="15678" y="2435"/>
                      <a:pt x="15811" y="2068"/>
                      <a:pt x="16012" y="1735"/>
                    </a:cubicBezTo>
                    <a:cubicBezTo>
                      <a:pt x="16178" y="1401"/>
                      <a:pt x="16378" y="1101"/>
                      <a:pt x="16579" y="801"/>
                    </a:cubicBezTo>
                    <a:cubicBezTo>
                      <a:pt x="16645" y="667"/>
                      <a:pt x="16779" y="567"/>
                      <a:pt x="16879" y="467"/>
                    </a:cubicBezTo>
                    <a:cubicBezTo>
                      <a:pt x="16779" y="434"/>
                      <a:pt x="16712" y="401"/>
                      <a:pt x="16579" y="401"/>
                    </a:cubicBezTo>
                    <a:cubicBezTo>
                      <a:pt x="16412" y="334"/>
                      <a:pt x="16245" y="334"/>
                      <a:pt x="16078" y="334"/>
                    </a:cubicBezTo>
                    <a:lnTo>
                      <a:pt x="15945" y="334"/>
                    </a:lnTo>
                    <a:cubicBezTo>
                      <a:pt x="15678" y="334"/>
                      <a:pt x="15444" y="301"/>
                      <a:pt x="15244" y="267"/>
                    </a:cubicBezTo>
                    <a:cubicBezTo>
                      <a:pt x="15044" y="234"/>
                      <a:pt x="14844" y="134"/>
                      <a:pt x="14677" y="67"/>
                    </a:cubicBezTo>
                    <a:cubicBezTo>
                      <a:pt x="14611" y="67"/>
                      <a:pt x="14577" y="0"/>
                      <a:pt x="14544" y="0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5" name="Google Shape;185;p2"/>
              <p:cNvSpPr/>
              <p:nvPr/>
            </p:nvSpPr>
            <p:spPr>
              <a:xfrm>
                <a:off x="2416725" y="4616250"/>
                <a:ext cx="219350" cy="187250"/>
              </a:xfrm>
              <a:custGeom>
                <a:avLst/>
                <a:gdLst/>
                <a:ahLst/>
                <a:cxnLst/>
                <a:rect l="l" t="t" r="r" b="b"/>
                <a:pathLst>
                  <a:path w="8774" h="7490" extrusionOk="0">
                    <a:moveTo>
                      <a:pt x="8640" y="0"/>
                    </a:moveTo>
                    <a:cubicBezTo>
                      <a:pt x="8173" y="67"/>
                      <a:pt x="7773" y="167"/>
                      <a:pt x="7306" y="234"/>
                    </a:cubicBezTo>
                    <a:cubicBezTo>
                      <a:pt x="6839" y="367"/>
                      <a:pt x="6405" y="534"/>
                      <a:pt x="5971" y="701"/>
                    </a:cubicBezTo>
                    <a:cubicBezTo>
                      <a:pt x="5504" y="901"/>
                      <a:pt x="5104" y="1101"/>
                      <a:pt x="4671" y="1335"/>
                    </a:cubicBezTo>
                    <a:cubicBezTo>
                      <a:pt x="4470" y="1435"/>
                      <a:pt x="4270" y="1568"/>
                      <a:pt x="4103" y="1702"/>
                    </a:cubicBezTo>
                    <a:cubicBezTo>
                      <a:pt x="3903" y="1835"/>
                      <a:pt x="3670" y="2002"/>
                      <a:pt x="3470" y="2169"/>
                    </a:cubicBezTo>
                    <a:cubicBezTo>
                      <a:pt x="2669" y="2736"/>
                      <a:pt x="2002" y="3436"/>
                      <a:pt x="1435" y="4237"/>
                    </a:cubicBezTo>
                    <a:cubicBezTo>
                      <a:pt x="834" y="5004"/>
                      <a:pt x="334" y="5871"/>
                      <a:pt x="101" y="6772"/>
                    </a:cubicBezTo>
                    <a:cubicBezTo>
                      <a:pt x="67" y="6872"/>
                      <a:pt x="67" y="6939"/>
                      <a:pt x="1" y="7039"/>
                    </a:cubicBezTo>
                    <a:lnTo>
                      <a:pt x="1" y="7239"/>
                    </a:lnTo>
                    <a:cubicBezTo>
                      <a:pt x="67" y="7339"/>
                      <a:pt x="134" y="7406"/>
                      <a:pt x="234" y="7439"/>
                    </a:cubicBezTo>
                    <a:cubicBezTo>
                      <a:pt x="267" y="7472"/>
                      <a:pt x="317" y="7489"/>
                      <a:pt x="367" y="7489"/>
                    </a:cubicBezTo>
                    <a:cubicBezTo>
                      <a:pt x="417" y="7489"/>
                      <a:pt x="468" y="7472"/>
                      <a:pt x="501" y="7439"/>
                    </a:cubicBezTo>
                    <a:cubicBezTo>
                      <a:pt x="601" y="7406"/>
                      <a:pt x="734" y="7339"/>
                      <a:pt x="734" y="7239"/>
                    </a:cubicBezTo>
                    <a:cubicBezTo>
                      <a:pt x="768" y="7039"/>
                      <a:pt x="834" y="6872"/>
                      <a:pt x="935" y="6672"/>
                    </a:cubicBezTo>
                    <a:cubicBezTo>
                      <a:pt x="1001" y="6438"/>
                      <a:pt x="1101" y="6272"/>
                      <a:pt x="1168" y="6105"/>
                    </a:cubicBezTo>
                    <a:cubicBezTo>
                      <a:pt x="1335" y="5738"/>
                      <a:pt x="1568" y="5371"/>
                      <a:pt x="1768" y="5004"/>
                    </a:cubicBezTo>
                    <a:cubicBezTo>
                      <a:pt x="2269" y="4203"/>
                      <a:pt x="2836" y="3536"/>
                      <a:pt x="3503" y="2869"/>
                    </a:cubicBezTo>
                    <a:cubicBezTo>
                      <a:pt x="4270" y="2202"/>
                      <a:pt x="5071" y="1568"/>
                      <a:pt x="5971" y="1101"/>
                    </a:cubicBezTo>
                    <a:cubicBezTo>
                      <a:pt x="6305" y="934"/>
                      <a:pt x="6672" y="768"/>
                      <a:pt x="7006" y="668"/>
                    </a:cubicBezTo>
                    <a:cubicBezTo>
                      <a:pt x="7406" y="534"/>
                      <a:pt x="7773" y="367"/>
                      <a:pt x="8173" y="267"/>
                    </a:cubicBezTo>
                    <a:lnTo>
                      <a:pt x="8140" y="267"/>
                    </a:lnTo>
                    <a:cubicBezTo>
                      <a:pt x="8306" y="234"/>
                      <a:pt x="8473" y="201"/>
                      <a:pt x="8640" y="201"/>
                    </a:cubicBezTo>
                    <a:cubicBezTo>
                      <a:pt x="8740" y="201"/>
                      <a:pt x="8773" y="100"/>
                      <a:pt x="8773" y="34"/>
                    </a:cubicBezTo>
                    <a:lnTo>
                      <a:pt x="8773" y="34"/>
                    </a:lnTo>
                    <a:cubicBezTo>
                      <a:pt x="8773" y="40"/>
                      <a:pt x="8772" y="43"/>
                      <a:pt x="8769" y="43"/>
                    </a:cubicBezTo>
                    <a:cubicBezTo>
                      <a:pt x="8757" y="43"/>
                      <a:pt x="8720" y="0"/>
                      <a:pt x="8640" y="0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6" name="Google Shape;186;p2"/>
              <p:cNvSpPr/>
              <p:nvPr/>
            </p:nvSpPr>
            <p:spPr>
              <a:xfrm>
                <a:off x="2529300" y="4642925"/>
                <a:ext cx="133450" cy="232800"/>
              </a:xfrm>
              <a:custGeom>
                <a:avLst/>
                <a:gdLst/>
                <a:ahLst/>
                <a:cxnLst/>
                <a:rect l="l" t="t" r="r" b="b"/>
                <a:pathLst>
                  <a:path w="5338" h="9312" extrusionOk="0">
                    <a:moveTo>
                      <a:pt x="5171" y="1"/>
                    </a:moveTo>
                    <a:cubicBezTo>
                      <a:pt x="5104" y="34"/>
                      <a:pt x="5071" y="101"/>
                      <a:pt x="5004" y="101"/>
                    </a:cubicBezTo>
                    <a:cubicBezTo>
                      <a:pt x="4671" y="368"/>
                      <a:pt x="4404" y="635"/>
                      <a:pt x="4104" y="935"/>
                    </a:cubicBezTo>
                    <a:cubicBezTo>
                      <a:pt x="3803" y="1202"/>
                      <a:pt x="3503" y="1502"/>
                      <a:pt x="3270" y="1835"/>
                    </a:cubicBezTo>
                    <a:cubicBezTo>
                      <a:pt x="3003" y="2169"/>
                      <a:pt x="2769" y="2469"/>
                      <a:pt x="2503" y="2803"/>
                    </a:cubicBezTo>
                    <a:cubicBezTo>
                      <a:pt x="2269" y="3170"/>
                      <a:pt x="2002" y="3503"/>
                      <a:pt x="1802" y="3937"/>
                    </a:cubicBezTo>
                    <a:cubicBezTo>
                      <a:pt x="1602" y="4271"/>
                      <a:pt x="1435" y="4637"/>
                      <a:pt x="1235" y="5004"/>
                    </a:cubicBezTo>
                    <a:cubicBezTo>
                      <a:pt x="1068" y="5371"/>
                      <a:pt x="901" y="5805"/>
                      <a:pt x="735" y="6205"/>
                    </a:cubicBezTo>
                    <a:cubicBezTo>
                      <a:pt x="568" y="6639"/>
                      <a:pt x="434" y="7039"/>
                      <a:pt x="334" y="7473"/>
                    </a:cubicBezTo>
                    <a:cubicBezTo>
                      <a:pt x="234" y="7873"/>
                      <a:pt x="134" y="8340"/>
                      <a:pt x="67" y="8774"/>
                    </a:cubicBezTo>
                    <a:cubicBezTo>
                      <a:pt x="1" y="9007"/>
                      <a:pt x="168" y="9274"/>
                      <a:pt x="468" y="9307"/>
                    </a:cubicBezTo>
                    <a:cubicBezTo>
                      <a:pt x="490" y="9310"/>
                      <a:pt x="513" y="9312"/>
                      <a:pt x="535" y="9312"/>
                    </a:cubicBezTo>
                    <a:cubicBezTo>
                      <a:pt x="773" y="9312"/>
                      <a:pt x="971" y="9149"/>
                      <a:pt x="1001" y="8874"/>
                    </a:cubicBezTo>
                    <a:lnTo>
                      <a:pt x="1268" y="7506"/>
                    </a:lnTo>
                    <a:cubicBezTo>
                      <a:pt x="1335" y="7039"/>
                      <a:pt x="1468" y="6606"/>
                      <a:pt x="1602" y="6139"/>
                    </a:cubicBezTo>
                    <a:lnTo>
                      <a:pt x="1602" y="6172"/>
                    </a:lnTo>
                    <a:cubicBezTo>
                      <a:pt x="1935" y="5038"/>
                      <a:pt x="2436" y="3937"/>
                      <a:pt x="3070" y="2936"/>
                    </a:cubicBezTo>
                    <a:lnTo>
                      <a:pt x="3070" y="2970"/>
                    </a:lnTo>
                    <a:cubicBezTo>
                      <a:pt x="3336" y="2503"/>
                      <a:pt x="3637" y="2036"/>
                      <a:pt x="4004" y="1635"/>
                    </a:cubicBezTo>
                    <a:cubicBezTo>
                      <a:pt x="4170" y="1435"/>
                      <a:pt x="4404" y="1202"/>
                      <a:pt x="4571" y="1002"/>
                    </a:cubicBezTo>
                    <a:cubicBezTo>
                      <a:pt x="4771" y="801"/>
                      <a:pt x="4938" y="601"/>
                      <a:pt x="5138" y="368"/>
                    </a:cubicBezTo>
                    <a:cubicBezTo>
                      <a:pt x="5171" y="334"/>
                      <a:pt x="5238" y="301"/>
                      <a:pt x="5271" y="301"/>
                    </a:cubicBezTo>
                    <a:cubicBezTo>
                      <a:pt x="5305" y="268"/>
                      <a:pt x="5338" y="168"/>
                      <a:pt x="5305" y="101"/>
                    </a:cubicBezTo>
                    <a:cubicBezTo>
                      <a:pt x="5271" y="34"/>
                      <a:pt x="5238" y="1"/>
                      <a:pt x="5171" y="1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7" name="Google Shape;187;p2"/>
              <p:cNvSpPr/>
              <p:nvPr/>
            </p:nvSpPr>
            <p:spPr>
              <a:xfrm>
                <a:off x="2827850" y="4659300"/>
                <a:ext cx="52575" cy="242500"/>
              </a:xfrm>
              <a:custGeom>
                <a:avLst/>
                <a:gdLst/>
                <a:ahLst/>
                <a:cxnLst/>
                <a:rect l="l" t="t" r="r" b="b"/>
                <a:pathLst>
                  <a:path w="2103" h="9700" extrusionOk="0">
                    <a:moveTo>
                      <a:pt x="1023" y="0"/>
                    </a:moveTo>
                    <a:cubicBezTo>
                      <a:pt x="983" y="0"/>
                      <a:pt x="951" y="38"/>
                      <a:pt x="901" y="113"/>
                    </a:cubicBezTo>
                    <a:cubicBezTo>
                      <a:pt x="868" y="180"/>
                      <a:pt x="835" y="313"/>
                      <a:pt x="801" y="380"/>
                    </a:cubicBezTo>
                    <a:cubicBezTo>
                      <a:pt x="501" y="1114"/>
                      <a:pt x="301" y="1848"/>
                      <a:pt x="167" y="2615"/>
                    </a:cubicBezTo>
                    <a:cubicBezTo>
                      <a:pt x="34" y="3349"/>
                      <a:pt x="1" y="4149"/>
                      <a:pt x="1" y="4883"/>
                    </a:cubicBezTo>
                    <a:cubicBezTo>
                      <a:pt x="34" y="5684"/>
                      <a:pt x="167" y="6451"/>
                      <a:pt x="368" y="7185"/>
                    </a:cubicBezTo>
                    <a:cubicBezTo>
                      <a:pt x="434" y="7552"/>
                      <a:pt x="568" y="7952"/>
                      <a:pt x="734" y="8319"/>
                    </a:cubicBezTo>
                    <a:cubicBezTo>
                      <a:pt x="835" y="8519"/>
                      <a:pt x="901" y="8686"/>
                      <a:pt x="1001" y="8886"/>
                    </a:cubicBezTo>
                    <a:cubicBezTo>
                      <a:pt x="1068" y="9119"/>
                      <a:pt x="1168" y="9320"/>
                      <a:pt x="1268" y="9486"/>
                    </a:cubicBezTo>
                    <a:cubicBezTo>
                      <a:pt x="1360" y="9625"/>
                      <a:pt x="1516" y="9699"/>
                      <a:pt x="1669" y="9699"/>
                    </a:cubicBezTo>
                    <a:cubicBezTo>
                      <a:pt x="1738" y="9699"/>
                      <a:pt x="1807" y="9684"/>
                      <a:pt x="1869" y="9653"/>
                    </a:cubicBezTo>
                    <a:cubicBezTo>
                      <a:pt x="1935" y="9586"/>
                      <a:pt x="2035" y="9486"/>
                      <a:pt x="2069" y="9386"/>
                    </a:cubicBezTo>
                    <a:cubicBezTo>
                      <a:pt x="2102" y="9253"/>
                      <a:pt x="2069" y="9153"/>
                      <a:pt x="2035" y="9053"/>
                    </a:cubicBezTo>
                    <a:cubicBezTo>
                      <a:pt x="1902" y="8853"/>
                      <a:pt x="1802" y="8652"/>
                      <a:pt x="1702" y="8419"/>
                    </a:cubicBezTo>
                    <a:cubicBezTo>
                      <a:pt x="1568" y="8219"/>
                      <a:pt x="1502" y="7985"/>
                      <a:pt x="1368" y="7752"/>
                    </a:cubicBezTo>
                    <a:cubicBezTo>
                      <a:pt x="1035" y="6918"/>
                      <a:pt x="768" y="6051"/>
                      <a:pt x="668" y="5183"/>
                    </a:cubicBezTo>
                    <a:cubicBezTo>
                      <a:pt x="601" y="4716"/>
                      <a:pt x="568" y="4249"/>
                      <a:pt x="568" y="3749"/>
                    </a:cubicBezTo>
                    <a:cubicBezTo>
                      <a:pt x="568" y="3249"/>
                      <a:pt x="601" y="2748"/>
                      <a:pt x="668" y="2315"/>
                    </a:cubicBezTo>
                    <a:lnTo>
                      <a:pt x="668" y="2348"/>
                    </a:lnTo>
                    <a:cubicBezTo>
                      <a:pt x="701" y="1981"/>
                      <a:pt x="801" y="1647"/>
                      <a:pt x="868" y="1247"/>
                    </a:cubicBezTo>
                    <a:cubicBezTo>
                      <a:pt x="935" y="880"/>
                      <a:pt x="1035" y="547"/>
                      <a:pt x="1201" y="180"/>
                    </a:cubicBezTo>
                    <a:cubicBezTo>
                      <a:pt x="1235" y="80"/>
                      <a:pt x="1168" y="46"/>
                      <a:pt x="1135" y="13"/>
                    </a:cubicBezTo>
                    <a:lnTo>
                      <a:pt x="1068" y="13"/>
                    </a:lnTo>
                    <a:cubicBezTo>
                      <a:pt x="1051" y="5"/>
                      <a:pt x="1037" y="0"/>
                      <a:pt x="1023" y="0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8" name="Google Shape;188;p2"/>
              <p:cNvSpPr/>
              <p:nvPr/>
            </p:nvSpPr>
            <p:spPr>
              <a:xfrm>
                <a:off x="2946275" y="4622075"/>
                <a:ext cx="164300" cy="179100"/>
              </a:xfrm>
              <a:custGeom>
                <a:avLst/>
                <a:gdLst/>
                <a:ahLst/>
                <a:cxnLst/>
                <a:rect l="l" t="t" r="r" b="b"/>
                <a:pathLst>
                  <a:path w="6572" h="7164" extrusionOk="0">
                    <a:moveTo>
                      <a:pt x="267" y="1"/>
                    </a:moveTo>
                    <a:cubicBezTo>
                      <a:pt x="167" y="1"/>
                      <a:pt x="100" y="101"/>
                      <a:pt x="67" y="168"/>
                    </a:cubicBezTo>
                    <a:cubicBezTo>
                      <a:pt x="0" y="301"/>
                      <a:pt x="100" y="368"/>
                      <a:pt x="234" y="468"/>
                    </a:cubicBezTo>
                    <a:cubicBezTo>
                      <a:pt x="768" y="701"/>
                      <a:pt x="1268" y="1002"/>
                      <a:pt x="1735" y="1369"/>
                    </a:cubicBezTo>
                    <a:cubicBezTo>
                      <a:pt x="2335" y="1869"/>
                      <a:pt x="2902" y="2436"/>
                      <a:pt x="3403" y="3036"/>
                    </a:cubicBezTo>
                    <a:cubicBezTo>
                      <a:pt x="3603" y="3337"/>
                      <a:pt x="3803" y="3637"/>
                      <a:pt x="4003" y="3970"/>
                    </a:cubicBezTo>
                    <a:cubicBezTo>
                      <a:pt x="4237" y="4304"/>
                      <a:pt x="4437" y="4638"/>
                      <a:pt x="4604" y="4971"/>
                    </a:cubicBezTo>
                    <a:cubicBezTo>
                      <a:pt x="4770" y="5305"/>
                      <a:pt x="4937" y="5572"/>
                      <a:pt x="5104" y="5905"/>
                    </a:cubicBezTo>
                    <a:lnTo>
                      <a:pt x="5337" y="6405"/>
                    </a:lnTo>
                    <a:lnTo>
                      <a:pt x="5604" y="6906"/>
                    </a:lnTo>
                    <a:cubicBezTo>
                      <a:pt x="5705" y="7083"/>
                      <a:pt x="5845" y="7164"/>
                      <a:pt x="5993" y="7164"/>
                    </a:cubicBezTo>
                    <a:cubicBezTo>
                      <a:pt x="6041" y="7164"/>
                      <a:pt x="6089" y="7155"/>
                      <a:pt x="6138" y="7139"/>
                    </a:cubicBezTo>
                    <a:cubicBezTo>
                      <a:pt x="6405" y="7039"/>
                      <a:pt x="6572" y="6806"/>
                      <a:pt x="6472" y="6539"/>
                    </a:cubicBezTo>
                    <a:cubicBezTo>
                      <a:pt x="6405" y="6205"/>
                      <a:pt x="6238" y="5872"/>
                      <a:pt x="6071" y="5538"/>
                    </a:cubicBezTo>
                    <a:cubicBezTo>
                      <a:pt x="5905" y="5205"/>
                      <a:pt x="5738" y="4938"/>
                      <a:pt x="5504" y="4571"/>
                    </a:cubicBezTo>
                    <a:cubicBezTo>
                      <a:pt x="5304" y="4237"/>
                      <a:pt x="5104" y="3970"/>
                      <a:pt x="4904" y="3670"/>
                    </a:cubicBezTo>
                    <a:cubicBezTo>
                      <a:pt x="4637" y="3370"/>
                      <a:pt x="4437" y="3036"/>
                      <a:pt x="4137" y="2770"/>
                    </a:cubicBezTo>
                    <a:cubicBezTo>
                      <a:pt x="3169" y="1669"/>
                      <a:pt x="2002" y="701"/>
                      <a:pt x="667" y="168"/>
                    </a:cubicBezTo>
                    <a:lnTo>
                      <a:pt x="701" y="168"/>
                    </a:lnTo>
                    <a:cubicBezTo>
                      <a:pt x="601" y="134"/>
                      <a:pt x="467" y="34"/>
                      <a:pt x="301" y="1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9" name="Google Shape;189;p2"/>
              <p:cNvSpPr/>
              <p:nvPr/>
            </p:nvSpPr>
            <p:spPr>
              <a:xfrm>
                <a:off x="2902075" y="4654050"/>
                <a:ext cx="83425" cy="157175"/>
              </a:xfrm>
              <a:custGeom>
                <a:avLst/>
                <a:gdLst/>
                <a:ahLst/>
                <a:cxnLst/>
                <a:rect l="l" t="t" r="r" b="b"/>
                <a:pathLst>
                  <a:path w="3337" h="6287" extrusionOk="0">
                    <a:moveTo>
                      <a:pt x="213" y="1"/>
                    </a:moveTo>
                    <a:cubicBezTo>
                      <a:pt x="195" y="1"/>
                      <a:pt x="181" y="9"/>
                      <a:pt x="167" y="23"/>
                    </a:cubicBezTo>
                    <a:cubicBezTo>
                      <a:pt x="34" y="90"/>
                      <a:pt x="0" y="223"/>
                      <a:pt x="67" y="356"/>
                    </a:cubicBezTo>
                    <a:cubicBezTo>
                      <a:pt x="668" y="1491"/>
                      <a:pt x="1201" y="2658"/>
                      <a:pt x="1702" y="3826"/>
                    </a:cubicBezTo>
                    <a:cubicBezTo>
                      <a:pt x="1702" y="3859"/>
                      <a:pt x="1735" y="3859"/>
                      <a:pt x="1735" y="3892"/>
                    </a:cubicBezTo>
                    <a:cubicBezTo>
                      <a:pt x="1868" y="4226"/>
                      <a:pt x="2035" y="4559"/>
                      <a:pt x="2169" y="4926"/>
                    </a:cubicBezTo>
                    <a:cubicBezTo>
                      <a:pt x="2269" y="5327"/>
                      <a:pt x="2402" y="5727"/>
                      <a:pt x="2602" y="6094"/>
                    </a:cubicBezTo>
                    <a:cubicBezTo>
                      <a:pt x="2676" y="6218"/>
                      <a:pt x="2787" y="6286"/>
                      <a:pt x="2908" y="6286"/>
                    </a:cubicBezTo>
                    <a:cubicBezTo>
                      <a:pt x="2950" y="6286"/>
                      <a:pt x="2993" y="6278"/>
                      <a:pt x="3036" y="6261"/>
                    </a:cubicBezTo>
                    <a:cubicBezTo>
                      <a:pt x="3236" y="6227"/>
                      <a:pt x="3336" y="6027"/>
                      <a:pt x="3269" y="5794"/>
                    </a:cubicBezTo>
                    <a:cubicBezTo>
                      <a:pt x="3236" y="5560"/>
                      <a:pt x="3103" y="5260"/>
                      <a:pt x="3036" y="5060"/>
                    </a:cubicBezTo>
                    <a:cubicBezTo>
                      <a:pt x="2936" y="4793"/>
                      <a:pt x="2836" y="4593"/>
                      <a:pt x="2702" y="4359"/>
                    </a:cubicBezTo>
                    <a:cubicBezTo>
                      <a:pt x="2502" y="3892"/>
                      <a:pt x="2235" y="3425"/>
                      <a:pt x="2035" y="2958"/>
                    </a:cubicBezTo>
                    <a:cubicBezTo>
                      <a:pt x="1535" y="2024"/>
                      <a:pt x="1034" y="1090"/>
                      <a:pt x="534" y="190"/>
                    </a:cubicBezTo>
                    <a:cubicBezTo>
                      <a:pt x="501" y="90"/>
                      <a:pt x="401" y="56"/>
                      <a:pt x="334" y="56"/>
                    </a:cubicBezTo>
                    <a:cubicBezTo>
                      <a:pt x="275" y="17"/>
                      <a:pt x="240" y="1"/>
                      <a:pt x="213" y="1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0" name="Google Shape;190;p2"/>
              <p:cNvSpPr/>
              <p:nvPr/>
            </p:nvSpPr>
            <p:spPr>
              <a:xfrm>
                <a:off x="3053025" y="4406100"/>
                <a:ext cx="250200" cy="57550"/>
              </a:xfrm>
              <a:custGeom>
                <a:avLst/>
                <a:gdLst/>
                <a:ahLst/>
                <a:cxnLst/>
                <a:rect l="l" t="t" r="r" b="b"/>
                <a:pathLst>
                  <a:path w="10008" h="2302" extrusionOk="0">
                    <a:moveTo>
                      <a:pt x="4803" y="634"/>
                    </a:moveTo>
                    <a:cubicBezTo>
                      <a:pt x="4803" y="651"/>
                      <a:pt x="4812" y="659"/>
                      <a:pt x="4816" y="659"/>
                    </a:cubicBezTo>
                    <a:cubicBezTo>
                      <a:pt x="4820" y="659"/>
                      <a:pt x="4820" y="651"/>
                      <a:pt x="4803" y="634"/>
                    </a:cubicBezTo>
                    <a:close/>
                    <a:moveTo>
                      <a:pt x="4336" y="0"/>
                    </a:moveTo>
                    <a:cubicBezTo>
                      <a:pt x="3703" y="67"/>
                      <a:pt x="3069" y="100"/>
                      <a:pt x="2502" y="267"/>
                    </a:cubicBezTo>
                    <a:cubicBezTo>
                      <a:pt x="1668" y="467"/>
                      <a:pt x="867" y="801"/>
                      <a:pt x="133" y="1268"/>
                    </a:cubicBezTo>
                    <a:cubicBezTo>
                      <a:pt x="33" y="1335"/>
                      <a:pt x="0" y="1468"/>
                      <a:pt x="33" y="1535"/>
                    </a:cubicBezTo>
                    <a:cubicBezTo>
                      <a:pt x="108" y="1610"/>
                      <a:pt x="184" y="1647"/>
                      <a:pt x="259" y="1647"/>
                    </a:cubicBezTo>
                    <a:cubicBezTo>
                      <a:pt x="284" y="1647"/>
                      <a:pt x="309" y="1643"/>
                      <a:pt x="334" y="1635"/>
                    </a:cubicBezTo>
                    <a:lnTo>
                      <a:pt x="967" y="1268"/>
                    </a:lnTo>
                    <a:cubicBezTo>
                      <a:pt x="1501" y="1001"/>
                      <a:pt x="2068" y="834"/>
                      <a:pt x="2669" y="701"/>
                    </a:cubicBezTo>
                    <a:lnTo>
                      <a:pt x="2569" y="701"/>
                    </a:lnTo>
                    <a:cubicBezTo>
                      <a:pt x="3064" y="636"/>
                      <a:pt x="3545" y="599"/>
                      <a:pt x="4031" y="599"/>
                    </a:cubicBezTo>
                    <a:cubicBezTo>
                      <a:pt x="4297" y="599"/>
                      <a:pt x="4565" y="611"/>
                      <a:pt x="4837" y="634"/>
                    </a:cubicBezTo>
                    <a:cubicBezTo>
                      <a:pt x="5704" y="701"/>
                      <a:pt x="6538" y="934"/>
                      <a:pt x="7339" y="1201"/>
                    </a:cubicBezTo>
                    <a:lnTo>
                      <a:pt x="7305" y="1201"/>
                    </a:lnTo>
                    <a:cubicBezTo>
                      <a:pt x="7672" y="1335"/>
                      <a:pt x="8039" y="1501"/>
                      <a:pt x="8406" y="1668"/>
                    </a:cubicBezTo>
                    <a:cubicBezTo>
                      <a:pt x="8806" y="1835"/>
                      <a:pt x="9140" y="2035"/>
                      <a:pt x="9507" y="2269"/>
                    </a:cubicBezTo>
                    <a:cubicBezTo>
                      <a:pt x="9551" y="2291"/>
                      <a:pt x="9603" y="2302"/>
                      <a:pt x="9655" y="2302"/>
                    </a:cubicBezTo>
                    <a:cubicBezTo>
                      <a:pt x="9759" y="2302"/>
                      <a:pt x="9863" y="2258"/>
                      <a:pt x="9907" y="2169"/>
                    </a:cubicBezTo>
                    <a:cubicBezTo>
                      <a:pt x="9974" y="2102"/>
                      <a:pt x="10007" y="2002"/>
                      <a:pt x="10007" y="1935"/>
                    </a:cubicBezTo>
                    <a:cubicBezTo>
                      <a:pt x="10007" y="1835"/>
                      <a:pt x="9974" y="1702"/>
                      <a:pt x="9874" y="1668"/>
                    </a:cubicBezTo>
                    <a:cubicBezTo>
                      <a:pt x="9540" y="1435"/>
                      <a:pt x="9173" y="1201"/>
                      <a:pt x="8806" y="1034"/>
                    </a:cubicBezTo>
                    <a:cubicBezTo>
                      <a:pt x="8406" y="868"/>
                      <a:pt x="8006" y="701"/>
                      <a:pt x="7572" y="534"/>
                    </a:cubicBezTo>
                    <a:cubicBezTo>
                      <a:pt x="6738" y="267"/>
                      <a:pt x="5871" y="100"/>
                      <a:pt x="5004" y="34"/>
                    </a:cubicBezTo>
                    <a:cubicBezTo>
                      <a:pt x="4803" y="34"/>
                      <a:pt x="4537" y="0"/>
                      <a:pt x="4336" y="0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1" name="Google Shape;191;p2"/>
              <p:cNvSpPr/>
              <p:nvPr/>
            </p:nvSpPr>
            <p:spPr>
              <a:xfrm>
                <a:off x="3048000" y="4484475"/>
                <a:ext cx="181000" cy="73050"/>
              </a:xfrm>
              <a:custGeom>
                <a:avLst/>
                <a:gdLst/>
                <a:ahLst/>
                <a:cxnLst/>
                <a:rect l="l" t="t" r="r" b="b"/>
                <a:pathLst>
                  <a:path w="7240" h="2922" extrusionOk="0">
                    <a:moveTo>
                      <a:pt x="5517" y="1922"/>
                    </a:moveTo>
                    <a:cubicBezTo>
                      <a:pt x="5527" y="1936"/>
                      <a:pt x="5538" y="1936"/>
                      <a:pt x="5538" y="1936"/>
                    </a:cubicBezTo>
                    <a:cubicBezTo>
                      <a:pt x="5531" y="1931"/>
                      <a:pt x="5524" y="1926"/>
                      <a:pt x="5517" y="1922"/>
                    </a:cubicBezTo>
                    <a:close/>
                    <a:moveTo>
                      <a:pt x="935" y="1"/>
                    </a:moveTo>
                    <a:cubicBezTo>
                      <a:pt x="868" y="1"/>
                      <a:pt x="735" y="34"/>
                      <a:pt x="568" y="34"/>
                    </a:cubicBezTo>
                    <a:cubicBezTo>
                      <a:pt x="401" y="34"/>
                      <a:pt x="234" y="34"/>
                      <a:pt x="68" y="101"/>
                    </a:cubicBezTo>
                    <a:cubicBezTo>
                      <a:pt x="34" y="101"/>
                      <a:pt x="1" y="134"/>
                      <a:pt x="1" y="201"/>
                    </a:cubicBezTo>
                    <a:cubicBezTo>
                      <a:pt x="1" y="268"/>
                      <a:pt x="34" y="301"/>
                      <a:pt x="101" y="301"/>
                    </a:cubicBezTo>
                    <a:lnTo>
                      <a:pt x="868" y="301"/>
                    </a:lnTo>
                    <a:cubicBezTo>
                      <a:pt x="1335" y="335"/>
                      <a:pt x="1735" y="368"/>
                      <a:pt x="2169" y="468"/>
                    </a:cubicBezTo>
                    <a:cubicBezTo>
                      <a:pt x="2603" y="535"/>
                      <a:pt x="3036" y="668"/>
                      <a:pt x="3437" y="835"/>
                    </a:cubicBezTo>
                    <a:lnTo>
                      <a:pt x="3403" y="835"/>
                    </a:lnTo>
                    <a:cubicBezTo>
                      <a:pt x="4162" y="1132"/>
                      <a:pt x="4856" y="1494"/>
                      <a:pt x="5517" y="1922"/>
                    </a:cubicBezTo>
                    <a:lnTo>
                      <a:pt x="5517" y="1922"/>
                    </a:lnTo>
                    <a:cubicBezTo>
                      <a:pt x="5510" y="1912"/>
                      <a:pt x="5505" y="1896"/>
                      <a:pt x="5505" y="1869"/>
                    </a:cubicBezTo>
                    <a:lnTo>
                      <a:pt x="5505" y="1869"/>
                    </a:lnTo>
                    <a:cubicBezTo>
                      <a:pt x="5705" y="2002"/>
                      <a:pt x="5872" y="2169"/>
                      <a:pt x="6072" y="2303"/>
                    </a:cubicBezTo>
                    <a:cubicBezTo>
                      <a:pt x="6272" y="2469"/>
                      <a:pt x="6506" y="2636"/>
                      <a:pt x="6672" y="2836"/>
                    </a:cubicBezTo>
                    <a:cubicBezTo>
                      <a:pt x="6716" y="2895"/>
                      <a:pt x="6786" y="2921"/>
                      <a:pt x="6858" y="2921"/>
                    </a:cubicBezTo>
                    <a:cubicBezTo>
                      <a:pt x="6952" y="2921"/>
                      <a:pt x="7050" y="2878"/>
                      <a:pt x="7106" y="2803"/>
                    </a:cubicBezTo>
                    <a:cubicBezTo>
                      <a:pt x="7239" y="2670"/>
                      <a:pt x="7239" y="2469"/>
                      <a:pt x="7073" y="2336"/>
                    </a:cubicBezTo>
                    <a:cubicBezTo>
                      <a:pt x="6606" y="1902"/>
                      <a:pt x="6105" y="1535"/>
                      <a:pt x="5572" y="1235"/>
                    </a:cubicBezTo>
                    <a:cubicBezTo>
                      <a:pt x="5338" y="1068"/>
                      <a:pt x="5038" y="968"/>
                      <a:pt x="4738" y="835"/>
                    </a:cubicBezTo>
                    <a:cubicBezTo>
                      <a:pt x="4437" y="701"/>
                      <a:pt x="4104" y="568"/>
                      <a:pt x="3837" y="501"/>
                    </a:cubicBezTo>
                    <a:cubicBezTo>
                      <a:pt x="3237" y="301"/>
                      <a:pt x="2569" y="168"/>
                      <a:pt x="1936" y="68"/>
                    </a:cubicBezTo>
                    <a:cubicBezTo>
                      <a:pt x="1669" y="34"/>
                      <a:pt x="1369" y="34"/>
                      <a:pt x="1035" y="1"/>
                    </a:cubicBezTo>
                    <a:close/>
                  </a:path>
                </a:pathLst>
              </a:custGeom>
              <a:solidFill>
                <a:srgbClr val="D32A3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2" name="Google Shape;192;p2"/>
              <p:cNvSpPr/>
              <p:nvPr/>
            </p:nvSpPr>
            <p:spPr>
              <a:xfrm>
                <a:off x="2822850" y="4101700"/>
                <a:ext cx="85075" cy="290250"/>
              </a:xfrm>
              <a:custGeom>
                <a:avLst/>
                <a:gdLst/>
                <a:ahLst/>
                <a:cxnLst/>
                <a:rect l="l" t="t" r="r" b="b"/>
                <a:pathLst>
                  <a:path w="3403" h="11610" extrusionOk="0">
                    <a:moveTo>
                      <a:pt x="267" y="1"/>
                    </a:moveTo>
                    <a:cubicBezTo>
                      <a:pt x="201" y="1"/>
                      <a:pt x="101" y="68"/>
                      <a:pt x="67" y="101"/>
                    </a:cubicBezTo>
                    <a:cubicBezTo>
                      <a:pt x="0" y="168"/>
                      <a:pt x="0" y="301"/>
                      <a:pt x="67" y="401"/>
                    </a:cubicBezTo>
                    <a:cubicBezTo>
                      <a:pt x="101" y="435"/>
                      <a:pt x="167" y="501"/>
                      <a:pt x="234" y="568"/>
                    </a:cubicBezTo>
                    <a:lnTo>
                      <a:pt x="267" y="601"/>
                    </a:lnTo>
                    <a:cubicBezTo>
                      <a:pt x="701" y="1102"/>
                      <a:pt x="1001" y="1669"/>
                      <a:pt x="1235" y="2303"/>
                    </a:cubicBezTo>
                    <a:cubicBezTo>
                      <a:pt x="1668" y="3337"/>
                      <a:pt x="1902" y="4471"/>
                      <a:pt x="2035" y="5572"/>
                    </a:cubicBezTo>
                    <a:lnTo>
                      <a:pt x="2035" y="5438"/>
                    </a:lnTo>
                    <a:cubicBezTo>
                      <a:pt x="2169" y="6406"/>
                      <a:pt x="2235" y="7340"/>
                      <a:pt x="2269" y="8307"/>
                    </a:cubicBezTo>
                    <a:cubicBezTo>
                      <a:pt x="2335" y="9241"/>
                      <a:pt x="2335" y="10142"/>
                      <a:pt x="2335" y="11076"/>
                    </a:cubicBezTo>
                    <a:cubicBezTo>
                      <a:pt x="2335" y="11342"/>
                      <a:pt x="2569" y="11609"/>
                      <a:pt x="2869" y="11609"/>
                    </a:cubicBezTo>
                    <a:cubicBezTo>
                      <a:pt x="3169" y="11609"/>
                      <a:pt x="3403" y="11342"/>
                      <a:pt x="3403" y="11076"/>
                    </a:cubicBezTo>
                    <a:lnTo>
                      <a:pt x="3403" y="9741"/>
                    </a:lnTo>
                    <a:cubicBezTo>
                      <a:pt x="3403" y="9274"/>
                      <a:pt x="3370" y="8807"/>
                      <a:pt x="3336" y="8340"/>
                    </a:cubicBezTo>
                    <a:cubicBezTo>
                      <a:pt x="3269" y="7840"/>
                      <a:pt x="3203" y="7340"/>
                      <a:pt x="3169" y="6839"/>
                    </a:cubicBezTo>
                    <a:cubicBezTo>
                      <a:pt x="3069" y="6406"/>
                      <a:pt x="3003" y="5905"/>
                      <a:pt x="2903" y="5438"/>
                    </a:cubicBezTo>
                    <a:cubicBezTo>
                      <a:pt x="2702" y="4471"/>
                      <a:pt x="2369" y="3604"/>
                      <a:pt x="2002" y="2670"/>
                    </a:cubicBezTo>
                    <a:cubicBezTo>
                      <a:pt x="1835" y="2269"/>
                      <a:pt x="1602" y="1836"/>
                      <a:pt x="1368" y="1435"/>
                    </a:cubicBezTo>
                    <a:cubicBezTo>
                      <a:pt x="1168" y="1068"/>
                      <a:pt x="868" y="668"/>
                      <a:pt x="601" y="301"/>
                    </a:cubicBezTo>
                    <a:cubicBezTo>
                      <a:pt x="534" y="234"/>
                      <a:pt x="501" y="134"/>
                      <a:pt x="401" y="68"/>
                    </a:cubicBezTo>
                    <a:cubicBezTo>
                      <a:pt x="367" y="1"/>
                      <a:pt x="334" y="1"/>
                      <a:pt x="267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3" name="Google Shape;193;p2"/>
              <p:cNvSpPr/>
              <p:nvPr/>
            </p:nvSpPr>
            <p:spPr>
              <a:xfrm>
                <a:off x="2956275" y="4031650"/>
                <a:ext cx="56725" cy="353125"/>
              </a:xfrm>
              <a:custGeom>
                <a:avLst/>
                <a:gdLst/>
                <a:ahLst/>
                <a:cxnLst/>
                <a:rect l="l" t="t" r="r" b="b"/>
                <a:pathLst>
                  <a:path w="2269" h="14125" extrusionOk="0">
                    <a:moveTo>
                      <a:pt x="1168" y="1"/>
                    </a:moveTo>
                    <a:lnTo>
                      <a:pt x="1101" y="101"/>
                    </a:lnTo>
                    <a:cubicBezTo>
                      <a:pt x="1035" y="134"/>
                      <a:pt x="935" y="234"/>
                      <a:pt x="1001" y="301"/>
                    </a:cubicBezTo>
                    <a:cubicBezTo>
                      <a:pt x="1268" y="1135"/>
                      <a:pt x="1435" y="2036"/>
                      <a:pt x="1568" y="2903"/>
                    </a:cubicBezTo>
                    <a:lnTo>
                      <a:pt x="1568" y="2836"/>
                    </a:lnTo>
                    <a:cubicBezTo>
                      <a:pt x="1702" y="3737"/>
                      <a:pt x="1735" y="4604"/>
                      <a:pt x="1735" y="5472"/>
                    </a:cubicBezTo>
                    <a:cubicBezTo>
                      <a:pt x="1735" y="6372"/>
                      <a:pt x="1668" y="7273"/>
                      <a:pt x="1535" y="8140"/>
                    </a:cubicBezTo>
                    <a:lnTo>
                      <a:pt x="1535" y="8073"/>
                    </a:lnTo>
                    <a:cubicBezTo>
                      <a:pt x="1402" y="8974"/>
                      <a:pt x="1201" y="9941"/>
                      <a:pt x="935" y="10809"/>
                    </a:cubicBezTo>
                    <a:cubicBezTo>
                      <a:pt x="835" y="11276"/>
                      <a:pt x="701" y="11743"/>
                      <a:pt x="534" y="12143"/>
                    </a:cubicBezTo>
                    <a:cubicBezTo>
                      <a:pt x="401" y="12577"/>
                      <a:pt x="201" y="13044"/>
                      <a:pt x="34" y="13444"/>
                    </a:cubicBezTo>
                    <a:cubicBezTo>
                      <a:pt x="1" y="13577"/>
                      <a:pt x="34" y="13744"/>
                      <a:pt x="67" y="13878"/>
                    </a:cubicBezTo>
                    <a:cubicBezTo>
                      <a:pt x="167" y="13978"/>
                      <a:pt x="267" y="14078"/>
                      <a:pt x="401" y="14111"/>
                    </a:cubicBezTo>
                    <a:cubicBezTo>
                      <a:pt x="440" y="14121"/>
                      <a:pt x="482" y="14125"/>
                      <a:pt x="525" y="14125"/>
                    </a:cubicBezTo>
                    <a:cubicBezTo>
                      <a:pt x="629" y="14125"/>
                      <a:pt x="740" y="14101"/>
                      <a:pt x="835" y="14078"/>
                    </a:cubicBezTo>
                    <a:cubicBezTo>
                      <a:pt x="935" y="13978"/>
                      <a:pt x="1035" y="13878"/>
                      <a:pt x="1068" y="13744"/>
                    </a:cubicBezTo>
                    <a:cubicBezTo>
                      <a:pt x="1235" y="13277"/>
                      <a:pt x="1368" y="12777"/>
                      <a:pt x="1535" y="12310"/>
                    </a:cubicBezTo>
                    <a:cubicBezTo>
                      <a:pt x="1668" y="11809"/>
                      <a:pt x="1769" y="11309"/>
                      <a:pt x="1869" y="10809"/>
                    </a:cubicBezTo>
                    <a:cubicBezTo>
                      <a:pt x="2035" y="9775"/>
                      <a:pt x="2169" y="8674"/>
                      <a:pt x="2236" y="7606"/>
                    </a:cubicBezTo>
                    <a:cubicBezTo>
                      <a:pt x="2269" y="7073"/>
                      <a:pt x="2269" y="6506"/>
                      <a:pt x="2269" y="6039"/>
                    </a:cubicBezTo>
                    <a:cubicBezTo>
                      <a:pt x="2269" y="5472"/>
                      <a:pt x="2236" y="4971"/>
                      <a:pt x="2202" y="4437"/>
                    </a:cubicBezTo>
                    <a:cubicBezTo>
                      <a:pt x="2102" y="3403"/>
                      <a:pt x="1935" y="2403"/>
                      <a:pt x="1702" y="1402"/>
                    </a:cubicBezTo>
                    <a:lnTo>
                      <a:pt x="1335" y="134"/>
                    </a:lnTo>
                    <a:cubicBezTo>
                      <a:pt x="1268" y="68"/>
                      <a:pt x="1235" y="1"/>
                      <a:pt x="1168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4" name="Google Shape;194;p2"/>
              <p:cNvSpPr/>
              <p:nvPr/>
            </p:nvSpPr>
            <p:spPr>
              <a:xfrm>
                <a:off x="2606850" y="4172600"/>
                <a:ext cx="174325" cy="272200"/>
              </a:xfrm>
              <a:custGeom>
                <a:avLst/>
                <a:gdLst/>
                <a:ahLst/>
                <a:cxnLst/>
                <a:rect l="l" t="t" r="r" b="b"/>
                <a:pathLst>
                  <a:path w="6973" h="10888" extrusionOk="0">
                    <a:moveTo>
                      <a:pt x="201" y="0"/>
                    </a:moveTo>
                    <a:cubicBezTo>
                      <a:pt x="168" y="0"/>
                      <a:pt x="134" y="0"/>
                      <a:pt x="68" y="67"/>
                    </a:cubicBezTo>
                    <a:cubicBezTo>
                      <a:pt x="1" y="134"/>
                      <a:pt x="1" y="267"/>
                      <a:pt x="68" y="301"/>
                    </a:cubicBezTo>
                    <a:cubicBezTo>
                      <a:pt x="1035" y="1134"/>
                      <a:pt x="1869" y="2102"/>
                      <a:pt x="2670" y="3103"/>
                    </a:cubicBezTo>
                    <a:cubicBezTo>
                      <a:pt x="3137" y="3670"/>
                      <a:pt x="3537" y="4270"/>
                      <a:pt x="3904" y="4904"/>
                    </a:cubicBezTo>
                    <a:cubicBezTo>
                      <a:pt x="4304" y="5504"/>
                      <a:pt x="4638" y="6171"/>
                      <a:pt x="4904" y="6839"/>
                    </a:cubicBezTo>
                    <a:cubicBezTo>
                      <a:pt x="5371" y="8006"/>
                      <a:pt x="5672" y="9240"/>
                      <a:pt x="5872" y="10474"/>
                    </a:cubicBezTo>
                    <a:cubicBezTo>
                      <a:pt x="5905" y="10608"/>
                      <a:pt x="6005" y="10741"/>
                      <a:pt x="6139" y="10808"/>
                    </a:cubicBezTo>
                    <a:cubicBezTo>
                      <a:pt x="6194" y="10863"/>
                      <a:pt x="6269" y="10888"/>
                      <a:pt x="6348" y="10888"/>
                    </a:cubicBezTo>
                    <a:cubicBezTo>
                      <a:pt x="6412" y="10888"/>
                      <a:pt x="6479" y="10871"/>
                      <a:pt x="6539" y="10841"/>
                    </a:cubicBezTo>
                    <a:cubicBezTo>
                      <a:pt x="6672" y="10808"/>
                      <a:pt x="6806" y="10741"/>
                      <a:pt x="6873" y="10608"/>
                    </a:cubicBezTo>
                    <a:cubicBezTo>
                      <a:pt x="6873" y="10575"/>
                      <a:pt x="6906" y="10508"/>
                      <a:pt x="6906" y="10474"/>
                    </a:cubicBezTo>
                    <a:cubicBezTo>
                      <a:pt x="6973" y="10408"/>
                      <a:pt x="6973" y="10274"/>
                      <a:pt x="6906" y="10174"/>
                    </a:cubicBezTo>
                    <a:cubicBezTo>
                      <a:pt x="6806" y="9140"/>
                      <a:pt x="6406" y="8173"/>
                      <a:pt x="6005" y="7272"/>
                    </a:cubicBezTo>
                    <a:cubicBezTo>
                      <a:pt x="5538" y="6338"/>
                      <a:pt x="5038" y="5438"/>
                      <a:pt x="4471" y="4604"/>
                    </a:cubicBezTo>
                    <a:cubicBezTo>
                      <a:pt x="3870" y="3770"/>
                      <a:pt x="3237" y="2969"/>
                      <a:pt x="2536" y="2169"/>
                    </a:cubicBezTo>
                    <a:cubicBezTo>
                      <a:pt x="2203" y="1802"/>
                      <a:pt x="1836" y="1435"/>
                      <a:pt x="1469" y="1101"/>
                    </a:cubicBezTo>
                    <a:cubicBezTo>
                      <a:pt x="1068" y="768"/>
                      <a:pt x="701" y="401"/>
                      <a:pt x="335" y="67"/>
                    </a:cubicBezTo>
                    <a:cubicBezTo>
                      <a:pt x="301" y="0"/>
                      <a:pt x="234" y="0"/>
                      <a:pt x="201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5" name="Google Shape;195;p2"/>
              <p:cNvSpPr/>
              <p:nvPr/>
            </p:nvSpPr>
            <p:spPr>
              <a:xfrm>
                <a:off x="2460925" y="4312700"/>
                <a:ext cx="257700" cy="186450"/>
              </a:xfrm>
              <a:custGeom>
                <a:avLst/>
                <a:gdLst/>
                <a:ahLst/>
                <a:cxnLst/>
                <a:rect l="l" t="t" r="r" b="b"/>
                <a:pathLst>
                  <a:path w="10308" h="7458" extrusionOk="0">
                    <a:moveTo>
                      <a:pt x="301" y="0"/>
                    </a:moveTo>
                    <a:cubicBezTo>
                      <a:pt x="134" y="0"/>
                      <a:pt x="34" y="34"/>
                      <a:pt x="34" y="67"/>
                    </a:cubicBezTo>
                    <a:cubicBezTo>
                      <a:pt x="0" y="167"/>
                      <a:pt x="34" y="334"/>
                      <a:pt x="167" y="334"/>
                    </a:cubicBezTo>
                    <a:cubicBezTo>
                      <a:pt x="1235" y="667"/>
                      <a:pt x="2302" y="1134"/>
                      <a:pt x="3236" y="1668"/>
                    </a:cubicBezTo>
                    <a:cubicBezTo>
                      <a:pt x="4670" y="2502"/>
                      <a:pt x="5971" y="3536"/>
                      <a:pt x="7139" y="4704"/>
                    </a:cubicBezTo>
                    <a:lnTo>
                      <a:pt x="7039" y="4637"/>
                    </a:lnTo>
                    <a:lnTo>
                      <a:pt x="7039" y="4637"/>
                    </a:lnTo>
                    <a:cubicBezTo>
                      <a:pt x="7472" y="5037"/>
                      <a:pt x="7839" y="5471"/>
                      <a:pt x="8206" y="5871"/>
                    </a:cubicBezTo>
                    <a:cubicBezTo>
                      <a:pt x="8373" y="6071"/>
                      <a:pt x="8573" y="6305"/>
                      <a:pt x="8740" y="6538"/>
                    </a:cubicBezTo>
                    <a:cubicBezTo>
                      <a:pt x="8974" y="6805"/>
                      <a:pt x="9140" y="7039"/>
                      <a:pt x="9340" y="7239"/>
                    </a:cubicBezTo>
                    <a:cubicBezTo>
                      <a:pt x="9440" y="7378"/>
                      <a:pt x="9598" y="7457"/>
                      <a:pt x="9758" y="7457"/>
                    </a:cubicBezTo>
                    <a:cubicBezTo>
                      <a:pt x="9868" y="7457"/>
                      <a:pt x="9980" y="7420"/>
                      <a:pt x="10074" y="7339"/>
                    </a:cubicBezTo>
                    <a:cubicBezTo>
                      <a:pt x="10208" y="7239"/>
                      <a:pt x="10241" y="7139"/>
                      <a:pt x="10308" y="7005"/>
                    </a:cubicBezTo>
                    <a:cubicBezTo>
                      <a:pt x="10308" y="6872"/>
                      <a:pt x="10241" y="6705"/>
                      <a:pt x="10208" y="6638"/>
                    </a:cubicBezTo>
                    <a:cubicBezTo>
                      <a:pt x="9908" y="6205"/>
                      <a:pt x="9574" y="5871"/>
                      <a:pt x="9307" y="5504"/>
                    </a:cubicBezTo>
                    <a:cubicBezTo>
                      <a:pt x="8974" y="5137"/>
                      <a:pt x="8573" y="4737"/>
                      <a:pt x="8206" y="4403"/>
                    </a:cubicBezTo>
                    <a:cubicBezTo>
                      <a:pt x="7839" y="4070"/>
                      <a:pt x="7472" y="3736"/>
                      <a:pt x="7072" y="3469"/>
                    </a:cubicBezTo>
                    <a:cubicBezTo>
                      <a:pt x="6672" y="3136"/>
                      <a:pt x="6238" y="2836"/>
                      <a:pt x="5838" y="2535"/>
                    </a:cubicBezTo>
                    <a:cubicBezTo>
                      <a:pt x="5404" y="2235"/>
                      <a:pt x="5004" y="2002"/>
                      <a:pt x="4570" y="1735"/>
                    </a:cubicBezTo>
                    <a:cubicBezTo>
                      <a:pt x="4137" y="1501"/>
                      <a:pt x="3670" y="1235"/>
                      <a:pt x="3203" y="1034"/>
                    </a:cubicBezTo>
                    <a:cubicBezTo>
                      <a:pt x="2302" y="634"/>
                      <a:pt x="1335" y="301"/>
                      <a:pt x="367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" name="Google Shape;196;p2"/>
              <p:cNvSpPr/>
              <p:nvPr/>
            </p:nvSpPr>
            <p:spPr>
              <a:xfrm>
                <a:off x="2358350" y="4471975"/>
                <a:ext cx="303575" cy="120425"/>
              </a:xfrm>
              <a:custGeom>
                <a:avLst/>
                <a:gdLst/>
                <a:ahLst/>
                <a:cxnLst/>
                <a:rect l="l" t="t" r="r" b="b"/>
                <a:pathLst>
                  <a:path w="12143" h="4817" extrusionOk="0">
                    <a:moveTo>
                      <a:pt x="1402" y="1"/>
                    </a:moveTo>
                    <a:cubicBezTo>
                      <a:pt x="935" y="101"/>
                      <a:pt x="534" y="101"/>
                      <a:pt x="134" y="134"/>
                    </a:cubicBezTo>
                    <a:cubicBezTo>
                      <a:pt x="1" y="134"/>
                      <a:pt x="67" y="334"/>
                      <a:pt x="167" y="334"/>
                    </a:cubicBezTo>
                    <a:cubicBezTo>
                      <a:pt x="434" y="301"/>
                      <a:pt x="734" y="301"/>
                      <a:pt x="968" y="301"/>
                    </a:cubicBezTo>
                    <a:cubicBezTo>
                      <a:pt x="1435" y="301"/>
                      <a:pt x="1835" y="334"/>
                      <a:pt x="2302" y="367"/>
                    </a:cubicBezTo>
                    <a:cubicBezTo>
                      <a:pt x="2769" y="434"/>
                      <a:pt x="3203" y="534"/>
                      <a:pt x="3703" y="668"/>
                    </a:cubicBezTo>
                    <a:cubicBezTo>
                      <a:pt x="5171" y="1068"/>
                      <a:pt x="6572" y="1702"/>
                      <a:pt x="7839" y="2469"/>
                    </a:cubicBezTo>
                    <a:cubicBezTo>
                      <a:pt x="8440" y="2803"/>
                      <a:pt x="9007" y="3170"/>
                      <a:pt x="9574" y="3536"/>
                    </a:cubicBezTo>
                    <a:cubicBezTo>
                      <a:pt x="9841" y="3770"/>
                      <a:pt x="10108" y="3903"/>
                      <a:pt x="10408" y="4137"/>
                    </a:cubicBezTo>
                    <a:cubicBezTo>
                      <a:pt x="10675" y="4337"/>
                      <a:pt x="10975" y="4537"/>
                      <a:pt x="11275" y="4704"/>
                    </a:cubicBezTo>
                    <a:cubicBezTo>
                      <a:pt x="11375" y="4779"/>
                      <a:pt x="11457" y="4817"/>
                      <a:pt x="11547" y="4817"/>
                    </a:cubicBezTo>
                    <a:cubicBezTo>
                      <a:pt x="11578" y="4817"/>
                      <a:pt x="11609" y="4812"/>
                      <a:pt x="11642" y="4804"/>
                    </a:cubicBezTo>
                    <a:cubicBezTo>
                      <a:pt x="11776" y="4804"/>
                      <a:pt x="11876" y="4704"/>
                      <a:pt x="11976" y="4571"/>
                    </a:cubicBezTo>
                    <a:cubicBezTo>
                      <a:pt x="12143" y="4370"/>
                      <a:pt x="12109" y="4037"/>
                      <a:pt x="11909" y="3870"/>
                    </a:cubicBezTo>
                    <a:cubicBezTo>
                      <a:pt x="11475" y="3570"/>
                      <a:pt x="11075" y="3303"/>
                      <a:pt x="10641" y="3036"/>
                    </a:cubicBezTo>
                    <a:cubicBezTo>
                      <a:pt x="10408" y="2903"/>
                      <a:pt x="10141" y="2736"/>
                      <a:pt x="9941" y="2636"/>
                    </a:cubicBezTo>
                    <a:cubicBezTo>
                      <a:pt x="9741" y="2502"/>
                      <a:pt x="9474" y="2369"/>
                      <a:pt x="9240" y="2236"/>
                    </a:cubicBezTo>
                    <a:cubicBezTo>
                      <a:pt x="8273" y="1769"/>
                      <a:pt x="7306" y="1335"/>
                      <a:pt x="6305" y="968"/>
                    </a:cubicBezTo>
                    <a:cubicBezTo>
                      <a:pt x="5805" y="801"/>
                      <a:pt x="5304" y="634"/>
                      <a:pt x="4804" y="501"/>
                    </a:cubicBezTo>
                    <a:cubicBezTo>
                      <a:pt x="4304" y="367"/>
                      <a:pt x="3803" y="234"/>
                      <a:pt x="3270" y="167"/>
                    </a:cubicBezTo>
                    <a:cubicBezTo>
                      <a:pt x="2769" y="67"/>
                      <a:pt x="2235" y="34"/>
                      <a:pt x="1735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" name="Google Shape;197;p2"/>
              <p:cNvSpPr/>
              <p:nvPr/>
            </p:nvSpPr>
            <p:spPr>
              <a:xfrm>
                <a:off x="2320000" y="4446125"/>
                <a:ext cx="68400" cy="66750"/>
              </a:xfrm>
              <a:custGeom>
                <a:avLst/>
                <a:gdLst/>
                <a:ahLst/>
                <a:cxnLst/>
                <a:rect l="l" t="t" r="r" b="b"/>
                <a:pathLst>
                  <a:path w="2736" h="2670" extrusionOk="0">
                    <a:moveTo>
                      <a:pt x="1535" y="0"/>
                    </a:moveTo>
                    <a:cubicBezTo>
                      <a:pt x="1168" y="0"/>
                      <a:pt x="867" y="34"/>
                      <a:pt x="534" y="301"/>
                    </a:cubicBezTo>
                    <a:cubicBezTo>
                      <a:pt x="267" y="501"/>
                      <a:pt x="100" y="834"/>
                      <a:pt x="33" y="1168"/>
                    </a:cubicBezTo>
                    <a:cubicBezTo>
                      <a:pt x="0" y="1502"/>
                      <a:pt x="100" y="1869"/>
                      <a:pt x="334" y="2169"/>
                    </a:cubicBezTo>
                    <a:cubicBezTo>
                      <a:pt x="534" y="2402"/>
                      <a:pt x="867" y="2669"/>
                      <a:pt x="1201" y="2669"/>
                    </a:cubicBezTo>
                    <a:cubicBezTo>
                      <a:pt x="1601" y="2669"/>
                      <a:pt x="1868" y="2636"/>
                      <a:pt x="2202" y="2369"/>
                    </a:cubicBezTo>
                    <a:cubicBezTo>
                      <a:pt x="2502" y="2169"/>
                      <a:pt x="2669" y="1835"/>
                      <a:pt x="2702" y="1502"/>
                    </a:cubicBezTo>
                    <a:cubicBezTo>
                      <a:pt x="2735" y="1168"/>
                      <a:pt x="2669" y="801"/>
                      <a:pt x="2435" y="501"/>
                    </a:cubicBezTo>
                    <a:cubicBezTo>
                      <a:pt x="2202" y="234"/>
                      <a:pt x="1868" y="0"/>
                      <a:pt x="1535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" name="Google Shape;198;p2"/>
              <p:cNvSpPr/>
              <p:nvPr/>
            </p:nvSpPr>
            <p:spPr>
              <a:xfrm>
                <a:off x="2418400" y="4275175"/>
                <a:ext cx="68400" cy="66725"/>
              </a:xfrm>
              <a:custGeom>
                <a:avLst/>
                <a:gdLst/>
                <a:ahLst/>
                <a:cxnLst/>
                <a:rect l="l" t="t" r="r" b="b"/>
                <a:pathLst>
                  <a:path w="2736" h="2669" extrusionOk="0">
                    <a:moveTo>
                      <a:pt x="1535" y="0"/>
                    </a:moveTo>
                    <a:cubicBezTo>
                      <a:pt x="1168" y="0"/>
                      <a:pt x="834" y="34"/>
                      <a:pt x="534" y="300"/>
                    </a:cubicBezTo>
                    <a:cubicBezTo>
                      <a:pt x="234" y="501"/>
                      <a:pt x="67" y="834"/>
                      <a:pt x="34" y="1168"/>
                    </a:cubicBezTo>
                    <a:cubicBezTo>
                      <a:pt x="0" y="1501"/>
                      <a:pt x="67" y="1868"/>
                      <a:pt x="334" y="2168"/>
                    </a:cubicBezTo>
                    <a:cubicBezTo>
                      <a:pt x="534" y="2402"/>
                      <a:pt x="868" y="2669"/>
                      <a:pt x="1201" y="2669"/>
                    </a:cubicBezTo>
                    <a:cubicBezTo>
                      <a:pt x="1568" y="2669"/>
                      <a:pt x="1868" y="2602"/>
                      <a:pt x="2202" y="2369"/>
                    </a:cubicBezTo>
                    <a:cubicBezTo>
                      <a:pt x="2502" y="2168"/>
                      <a:pt x="2669" y="1835"/>
                      <a:pt x="2702" y="1501"/>
                    </a:cubicBezTo>
                    <a:cubicBezTo>
                      <a:pt x="2736" y="1168"/>
                      <a:pt x="2669" y="801"/>
                      <a:pt x="2402" y="501"/>
                    </a:cubicBezTo>
                    <a:cubicBezTo>
                      <a:pt x="2202" y="234"/>
                      <a:pt x="1868" y="0"/>
                      <a:pt x="1535" y="0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9" name="Google Shape;199;p2"/>
              <p:cNvSpPr/>
              <p:nvPr/>
            </p:nvSpPr>
            <p:spPr>
              <a:xfrm>
                <a:off x="2568500" y="4127775"/>
                <a:ext cx="63400" cy="61525"/>
              </a:xfrm>
              <a:custGeom>
                <a:avLst/>
                <a:gdLst/>
                <a:ahLst/>
                <a:cxnLst/>
                <a:rect l="l" t="t" r="r" b="b"/>
                <a:pathLst>
                  <a:path w="2536" h="2461" extrusionOk="0">
                    <a:moveTo>
                      <a:pt x="1165" y="1"/>
                    </a:moveTo>
                    <a:cubicBezTo>
                      <a:pt x="924" y="1"/>
                      <a:pt x="703" y="82"/>
                      <a:pt x="501" y="259"/>
                    </a:cubicBezTo>
                    <a:cubicBezTo>
                      <a:pt x="234" y="459"/>
                      <a:pt x="67" y="759"/>
                      <a:pt x="34" y="1093"/>
                    </a:cubicBezTo>
                    <a:cubicBezTo>
                      <a:pt x="1" y="1426"/>
                      <a:pt x="67" y="1760"/>
                      <a:pt x="267" y="2027"/>
                    </a:cubicBezTo>
                    <a:cubicBezTo>
                      <a:pt x="501" y="2260"/>
                      <a:pt x="834" y="2460"/>
                      <a:pt x="1101" y="2460"/>
                    </a:cubicBezTo>
                    <a:cubicBezTo>
                      <a:pt x="1435" y="2460"/>
                      <a:pt x="1768" y="2427"/>
                      <a:pt x="2035" y="2227"/>
                    </a:cubicBezTo>
                    <a:cubicBezTo>
                      <a:pt x="2269" y="2027"/>
                      <a:pt x="2436" y="1727"/>
                      <a:pt x="2469" y="1393"/>
                    </a:cubicBezTo>
                    <a:cubicBezTo>
                      <a:pt x="2536" y="1059"/>
                      <a:pt x="2436" y="726"/>
                      <a:pt x="2235" y="459"/>
                    </a:cubicBezTo>
                    <a:cubicBezTo>
                      <a:pt x="2035" y="226"/>
                      <a:pt x="1702" y="25"/>
                      <a:pt x="1402" y="25"/>
                    </a:cubicBezTo>
                    <a:cubicBezTo>
                      <a:pt x="1321" y="9"/>
                      <a:pt x="1242" y="1"/>
                      <a:pt x="1165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" name="Google Shape;200;p2"/>
              <p:cNvSpPr/>
              <p:nvPr/>
            </p:nvSpPr>
            <p:spPr>
              <a:xfrm>
                <a:off x="2781975" y="4064175"/>
                <a:ext cx="68425" cy="66750"/>
              </a:xfrm>
              <a:custGeom>
                <a:avLst/>
                <a:gdLst/>
                <a:ahLst/>
                <a:cxnLst/>
                <a:rect l="l" t="t" r="r" b="b"/>
                <a:pathLst>
                  <a:path w="2737" h="2670" extrusionOk="0">
                    <a:moveTo>
                      <a:pt x="1535" y="1"/>
                    </a:moveTo>
                    <a:cubicBezTo>
                      <a:pt x="1168" y="1"/>
                      <a:pt x="868" y="68"/>
                      <a:pt x="535" y="301"/>
                    </a:cubicBezTo>
                    <a:cubicBezTo>
                      <a:pt x="234" y="501"/>
                      <a:pt x="68" y="835"/>
                      <a:pt x="34" y="1168"/>
                    </a:cubicBezTo>
                    <a:cubicBezTo>
                      <a:pt x="1" y="1502"/>
                      <a:pt x="68" y="1902"/>
                      <a:pt x="335" y="2169"/>
                    </a:cubicBezTo>
                    <a:cubicBezTo>
                      <a:pt x="535" y="2436"/>
                      <a:pt x="868" y="2669"/>
                      <a:pt x="1202" y="2669"/>
                    </a:cubicBezTo>
                    <a:cubicBezTo>
                      <a:pt x="1569" y="2669"/>
                      <a:pt x="1869" y="2636"/>
                      <a:pt x="2203" y="2403"/>
                    </a:cubicBezTo>
                    <a:cubicBezTo>
                      <a:pt x="2503" y="2169"/>
                      <a:pt x="2670" y="1836"/>
                      <a:pt x="2703" y="1502"/>
                    </a:cubicBezTo>
                    <a:cubicBezTo>
                      <a:pt x="2736" y="1168"/>
                      <a:pt x="2670" y="801"/>
                      <a:pt x="2403" y="501"/>
                    </a:cubicBezTo>
                    <a:cubicBezTo>
                      <a:pt x="2203" y="268"/>
                      <a:pt x="1869" y="1"/>
                      <a:pt x="1535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1" name="Google Shape;201;p2"/>
              <p:cNvSpPr/>
              <p:nvPr/>
            </p:nvSpPr>
            <p:spPr>
              <a:xfrm>
                <a:off x="2939600" y="3993300"/>
                <a:ext cx="68400" cy="66750"/>
              </a:xfrm>
              <a:custGeom>
                <a:avLst/>
                <a:gdLst/>
                <a:ahLst/>
                <a:cxnLst/>
                <a:rect l="l" t="t" r="r" b="b"/>
                <a:pathLst>
                  <a:path w="2736" h="2670" extrusionOk="0">
                    <a:moveTo>
                      <a:pt x="1535" y="1"/>
                    </a:moveTo>
                    <a:cubicBezTo>
                      <a:pt x="1168" y="1"/>
                      <a:pt x="834" y="67"/>
                      <a:pt x="534" y="301"/>
                    </a:cubicBezTo>
                    <a:cubicBezTo>
                      <a:pt x="234" y="501"/>
                      <a:pt x="67" y="834"/>
                      <a:pt x="34" y="1168"/>
                    </a:cubicBezTo>
                    <a:cubicBezTo>
                      <a:pt x="0" y="1502"/>
                      <a:pt x="67" y="1902"/>
                      <a:pt x="334" y="2169"/>
                    </a:cubicBezTo>
                    <a:cubicBezTo>
                      <a:pt x="534" y="2436"/>
                      <a:pt x="868" y="2669"/>
                      <a:pt x="1201" y="2669"/>
                    </a:cubicBezTo>
                    <a:cubicBezTo>
                      <a:pt x="1568" y="2669"/>
                      <a:pt x="1868" y="2636"/>
                      <a:pt x="2202" y="2402"/>
                    </a:cubicBezTo>
                    <a:cubicBezTo>
                      <a:pt x="2502" y="2169"/>
                      <a:pt x="2669" y="1835"/>
                      <a:pt x="2702" y="1502"/>
                    </a:cubicBezTo>
                    <a:cubicBezTo>
                      <a:pt x="2736" y="1168"/>
                      <a:pt x="2669" y="801"/>
                      <a:pt x="2402" y="501"/>
                    </a:cubicBezTo>
                    <a:cubicBezTo>
                      <a:pt x="2202" y="267"/>
                      <a:pt x="1868" y="1"/>
                      <a:pt x="1535" y="1"/>
                    </a:cubicBezTo>
                    <a:close/>
                  </a:path>
                </a:pathLst>
              </a:custGeom>
              <a:solidFill>
                <a:srgbClr val="FCC0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2" name="Google Shape;202;p2"/>
            <p:cNvGrpSpPr/>
            <p:nvPr/>
          </p:nvGrpSpPr>
          <p:grpSpPr>
            <a:xfrm>
              <a:off x="-86256" y="3639677"/>
              <a:ext cx="542338" cy="996789"/>
              <a:chOff x="169075" y="3879050"/>
              <a:chExt cx="359450" cy="660650"/>
            </a:xfrm>
          </p:grpSpPr>
          <p:sp>
            <p:nvSpPr>
              <p:cNvPr id="203" name="Google Shape;203;p2"/>
              <p:cNvSpPr/>
              <p:nvPr/>
            </p:nvSpPr>
            <p:spPr>
              <a:xfrm>
                <a:off x="264975" y="3879050"/>
                <a:ext cx="263550" cy="393650"/>
              </a:xfrm>
              <a:custGeom>
                <a:avLst/>
                <a:gdLst/>
                <a:ahLst/>
                <a:cxnLst/>
                <a:rect l="l" t="t" r="r" b="b"/>
                <a:pathLst>
                  <a:path w="10542" h="15746" extrusionOk="0">
                    <a:moveTo>
                      <a:pt x="7706" y="1"/>
                    </a:moveTo>
                    <a:cubicBezTo>
                      <a:pt x="7506" y="1"/>
                      <a:pt x="7273" y="34"/>
                      <a:pt x="7006" y="67"/>
                    </a:cubicBezTo>
                    <a:cubicBezTo>
                      <a:pt x="6639" y="167"/>
                      <a:pt x="6272" y="301"/>
                      <a:pt x="5838" y="501"/>
                    </a:cubicBezTo>
                    <a:cubicBezTo>
                      <a:pt x="5438" y="701"/>
                      <a:pt x="5038" y="968"/>
                      <a:pt x="4604" y="1335"/>
                    </a:cubicBezTo>
                    <a:cubicBezTo>
                      <a:pt x="3970" y="1869"/>
                      <a:pt x="3337" y="2536"/>
                      <a:pt x="2803" y="3336"/>
                    </a:cubicBezTo>
                    <a:cubicBezTo>
                      <a:pt x="1869" y="4671"/>
                      <a:pt x="1168" y="6372"/>
                      <a:pt x="668" y="8307"/>
                    </a:cubicBezTo>
                    <a:cubicBezTo>
                      <a:pt x="368" y="9507"/>
                      <a:pt x="168" y="10742"/>
                      <a:pt x="101" y="11976"/>
                    </a:cubicBezTo>
                    <a:cubicBezTo>
                      <a:pt x="1" y="13177"/>
                      <a:pt x="34" y="14344"/>
                      <a:pt x="168" y="15478"/>
                    </a:cubicBezTo>
                    <a:cubicBezTo>
                      <a:pt x="168" y="15545"/>
                      <a:pt x="268" y="15578"/>
                      <a:pt x="334" y="15578"/>
                    </a:cubicBezTo>
                    <a:cubicBezTo>
                      <a:pt x="334" y="15645"/>
                      <a:pt x="368" y="15645"/>
                      <a:pt x="368" y="15678"/>
                    </a:cubicBezTo>
                    <a:cubicBezTo>
                      <a:pt x="435" y="15712"/>
                      <a:pt x="501" y="15745"/>
                      <a:pt x="535" y="15745"/>
                    </a:cubicBezTo>
                    <a:cubicBezTo>
                      <a:pt x="601" y="15745"/>
                      <a:pt x="668" y="15712"/>
                      <a:pt x="701" y="15712"/>
                    </a:cubicBezTo>
                    <a:cubicBezTo>
                      <a:pt x="1702" y="14678"/>
                      <a:pt x="2803" y="13677"/>
                      <a:pt x="3837" y="12743"/>
                    </a:cubicBezTo>
                    <a:lnTo>
                      <a:pt x="5205" y="11509"/>
                    </a:lnTo>
                    <a:cubicBezTo>
                      <a:pt x="6672" y="10175"/>
                      <a:pt x="8173" y="8673"/>
                      <a:pt x="9341" y="6872"/>
                    </a:cubicBezTo>
                    <a:cubicBezTo>
                      <a:pt x="9641" y="6405"/>
                      <a:pt x="9875" y="5938"/>
                      <a:pt x="10108" y="5438"/>
                    </a:cubicBezTo>
                    <a:cubicBezTo>
                      <a:pt x="10275" y="5038"/>
                      <a:pt x="10375" y="4571"/>
                      <a:pt x="10475" y="4070"/>
                    </a:cubicBezTo>
                    <a:cubicBezTo>
                      <a:pt x="10542" y="3703"/>
                      <a:pt x="10542" y="3270"/>
                      <a:pt x="10508" y="2836"/>
                    </a:cubicBezTo>
                    <a:cubicBezTo>
                      <a:pt x="10475" y="2436"/>
                      <a:pt x="10375" y="2102"/>
                      <a:pt x="10275" y="1735"/>
                    </a:cubicBezTo>
                    <a:cubicBezTo>
                      <a:pt x="10141" y="1435"/>
                      <a:pt x="9975" y="1168"/>
                      <a:pt x="9775" y="868"/>
                    </a:cubicBezTo>
                    <a:cubicBezTo>
                      <a:pt x="9541" y="601"/>
                      <a:pt x="9308" y="401"/>
                      <a:pt x="9007" y="267"/>
                    </a:cubicBezTo>
                    <a:cubicBezTo>
                      <a:pt x="8707" y="101"/>
                      <a:pt x="8374" y="34"/>
                      <a:pt x="8007" y="1"/>
                    </a:cubicBezTo>
                    <a:cubicBezTo>
                      <a:pt x="7984" y="12"/>
                      <a:pt x="7955" y="15"/>
                      <a:pt x="7921" y="15"/>
                    </a:cubicBezTo>
                    <a:cubicBezTo>
                      <a:pt x="7855" y="15"/>
                      <a:pt x="7773" y="1"/>
                      <a:pt x="770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" name="Google Shape;204;p2"/>
              <p:cNvSpPr/>
              <p:nvPr/>
            </p:nvSpPr>
            <p:spPr>
              <a:xfrm>
                <a:off x="275825" y="3977800"/>
                <a:ext cx="176825" cy="298225"/>
              </a:xfrm>
              <a:custGeom>
                <a:avLst/>
                <a:gdLst/>
                <a:ahLst/>
                <a:cxnLst/>
                <a:rect l="l" t="t" r="r" b="b"/>
                <a:pathLst>
                  <a:path w="7073" h="11929" extrusionOk="0">
                    <a:moveTo>
                      <a:pt x="5701" y="1"/>
                    </a:moveTo>
                    <a:cubicBezTo>
                      <a:pt x="5607" y="1"/>
                      <a:pt x="5506" y="33"/>
                      <a:pt x="5404" y="53"/>
                    </a:cubicBezTo>
                    <a:cubicBezTo>
                      <a:pt x="5104" y="120"/>
                      <a:pt x="4837" y="254"/>
                      <a:pt x="4537" y="387"/>
                    </a:cubicBezTo>
                    <a:cubicBezTo>
                      <a:pt x="4337" y="520"/>
                      <a:pt x="4103" y="587"/>
                      <a:pt x="3937" y="754"/>
                    </a:cubicBezTo>
                    <a:cubicBezTo>
                      <a:pt x="3770" y="887"/>
                      <a:pt x="3603" y="1021"/>
                      <a:pt x="3503" y="1121"/>
                    </a:cubicBezTo>
                    <a:cubicBezTo>
                      <a:pt x="3036" y="1555"/>
                      <a:pt x="2669" y="2055"/>
                      <a:pt x="2336" y="2589"/>
                    </a:cubicBezTo>
                    <a:lnTo>
                      <a:pt x="2336" y="2555"/>
                    </a:lnTo>
                    <a:cubicBezTo>
                      <a:pt x="1735" y="3523"/>
                      <a:pt x="1335" y="4490"/>
                      <a:pt x="1035" y="5591"/>
                    </a:cubicBezTo>
                    <a:cubicBezTo>
                      <a:pt x="668" y="6792"/>
                      <a:pt x="401" y="8059"/>
                      <a:pt x="234" y="9293"/>
                    </a:cubicBezTo>
                    <a:cubicBezTo>
                      <a:pt x="101" y="10127"/>
                      <a:pt x="34" y="10961"/>
                      <a:pt x="1" y="11862"/>
                    </a:cubicBezTo>
                    <a:cubicBezTo>
                      <a:pt x="34" y="11895"/>
                      <a:pt x="101" y="11929"/>
                      <a:pt x="167" y="11929"/>
                    </a:cubicBezTo>
                    <a:cubicBezTo>
                      <a:pt x="935" y="10761"/>
                      <a:pt x="1902" y="9727"/>
                      <a:pt x="2836" y="8626"/>
                    </a:cubicBezTo>
                    <a:cubicBezTo>
                      <a:pt x="3903" y="7392"/>
                      <a:pt x="5037" y="6091"/>
                      <a:pt x="5905" y="4723"/>
                    </a:cubicBezTo>
                    <a:cubicBezTo>
                      <a:pt x="6105" y="4390"/>
                      <a:pt x="6338" y="4023"/>
                      <a:pt x="6505" y="3689"/>
                    </a:cubicBezTo>
                    <a:cubicBezTo>
                      <a:pt x="6572" y="3456"/>
                      <a:pt x="6672" y="3289"/>
                      <a:pt x="6739" y="3089"/>
                    </a:cubicBezTo>
                    <a:cubicBezTo>
                      <a:pt x="6772" y="2922"/>
                      <a:pt x="6872" y="2789"/>
                      <a:pt x="6905" y="2622"/>
                    </a:cubicBezTo>
                    <a:cubicBezTo>
                      <a:pt x="7006" y="2288"/>
                      <a:pt x="7072" y="1955"/>
                      <a:pt x="7072" y="1621"/>
                    </a:cubicBezTo>
                    <a:cubicBezTo>
                      <a:pt x="7072" y="1421"/>
                      <a:pt x="7072" y="1221"/>
                      <a:pt x="7039" y="1021"/>
                    </a:cubicBezTo>
                    <a:cubicBezTo>
                      <a:pt x="7006" y="887"/>
                      <a:pt x="6939" y="754"/>
                      <a:pt x="6905" y="687"/>
                    </a:cubicBezTo>
                    <a:cubicBezTo>
                      <a:pt x="6872" y="587"/>
                      <a:pt x="6772" y="454"/>
                      <a:pt x="6705" y="387"/>
                    </a:cubicBezTo>
                    <a:cubicBezTo>
                      <a:pt x="6672" y="287"/>
                      <a:pt x="6572" y="254"/>
                      <a:pt x="6505" y="220"/>
                    </a:cubicBezTo>
                    <a:lnTo>
                      <a:pt x="6238" y="87"/>
                    </a:lnTo>
                    <a:cubicBezTo>
                      <a:pt x="6105" y="53"/>
                      <a:pt x="6038" y="53"/>
                      <a:pt x="5905" y="53"/>
                    </a:cubicBezTo>
                    <a:lnTo>
                      <a:pt x="5871" y="53"/>
                    </a:lnTo>
                    <a:cubicBezTo>
                      <a:pt x="5819" y="14"/>
                      <a:pt x="5762" y="1"/>
                      <a:pt x="5701" y="1"/>
                    </a:cubicBezTo>
                    <a:close/>
                  </a:path>
                </a:pathLst>
              </a:custGeom>
              <a:solidFill>
                <a:srgbClr val="FFAF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" name="Google Shape;205;p2"/>
              <p:cNvSpPr/>
              <p:nvPr/>
            </p:nvSpPr>
            <p:spPr>
              <a:xfrm>
                <a:off x="169075" y="4018325"/>
                <a:ext cx="242700" cy="521375"/>
              </a:xfrm>
              <a:custGeom>
                <a:avLst/>
                <a:gdLst/>
                <a:ahLst/>
                <a:cxnLst/>
                <a:rect l="l" t="t" r="r" b="b"/>
                <a:pathLst>
                  <a:path w="9708" h="20855" extrusionOk="0">
                    <a:moveTo>
                      <a:pt x="9508" y="0"/>
                    </a:moveTo>
                    <a:cubicBezTo>
                      <a:pt x="9441" y="0"/>
                      <a:pt x="9374" y="67"/>
                      <a:pt x="9341" y="100"/>
                    </a:cubicBezTo>
                    <a:cubicBezTo>
                      <a:pt x="8707" y="1068"/>
                      <a:pt x="8073" y="1968"/>
                      <a:pt x="7506" y="2969"/>
                    </a:cubicBezTo>
                    <a:cubicBezTo>
                      <a:pt x="6939" y="3936"/>
                      <a:pt x="6372" y="4937"/>
                      <a:pt x="5838" y="5938"/>
                    </a:cubicBezTo>
                    <a:cubicBezTo>
                      <a:pt x="5538" y="6438"/>
                      <a:pt x="5305" y="6939"/>
                      <a:pt x="5038" y="7439"/>
                    </a:cubicBezTo>
                    <a:cubicBezTo>
                      <a:pt x="4804" y="7939"/>
                      <a:pt x="4537" y="8440"/>
                      <a:pt x="4304" y="8973"/>
                    </a:cubicBezTo>
                    <a:cubicBezTo>
                      <a:pt x="3804" y="10007"/>
                      <a:pt x="3337" y="11075"/>
                      <a:pt x="2936" y="12109"/>
                    </a:cubicBezTo>
                    <a:cubicBezTo>
                      <a:pt x="2336" y="13443"/>
                      <a:pt x="1835" y="14811"/>
                      <a:pt x="1368" y="16178"/>
                    </a:cubicBezTo>
                    <a:cubicBezTo>
                      <a:pt x="1135" y="16846"/>
                      <a:pt x="935" y="17579"/>
                      <a:pt x="668" y="18280"/>
                    </a:cubicBezTo>
                    <a:cubicBezTo>
                      <a:pt x="468" y="18981"/>
                      <a:pt x="201" y="19681"/>
                      <a:pt x="34" y="20415"/>
                    </a:cubicBezTo>
                    <a:cubicBezTo>
                      <a:pt x="1" y="20582"/>
                      <a:pt x="134" y="20782"/>
                      <a:pt x="301" y="20815"/>
                    </a:cubicBezTo>
                    <a:cubicBezTo>
                      <a:pt x="355" y="20842"/>
                      <a:pt x="413" y="20854"/>
                      <a:pt x="471" y="20854"/>
                    </a:cubicBezTo>
                    <a:cubicBezTo>
                      <a:pt x="630" y="20854"/>
                      <a:pt x="786" y="20762"/>
                      <a:pt x="835" y="20615"/>
                    </a:cubicBezTo>
                    <a:cubicBezTo>
                      <a:pt x="1035" y="20115"/>
                      <a:pt x="1268" y="19581"/>
                      <a:pt x="1469" y="19014"/>
                    </a:cubicBezTo>
                    <a:cubicBezTo>
                      <a:pt x="1669" y="18480"/>
                      <a:pt x="1835" y="17980"/>
                      <a:pt x="2036" y="17446"/>
                    </a:cubicBezTo>
                    <a:cubicBezTo>
                      <a:pt x="2403" y="16345"/>
                      <a:pt x="2836" y="15311"/>
                      <a:pt x="3203" y="14244"/>
                    </a:cubicBezTo>
                    <a:cubicBezTo>
                      <a:pt x="3403" y="13677"/>
                      <a:pt x="3570" y="13143"/>
                      <a:pt x="3804" y="12609"/>
                    </a:cubicBezTo>
                    <a:cubicBezTo>
                      <a:pt x="4004" y="12076"/>
                      <a:pt x="4204" y="11508"/>
                      <a:pt x="4371" y="11008"/>
                    </a:cubicBezTo>
                    <a:cubicBezTo>
                      <a:pt x="4804" y="9941"/>
                      <a:pt x="5205" y="8907"/>
                      <a:pt x="5672" y="7839"/>
                    </a:cubicBezTo>
                    <a:cubicBezTo>
                      <a:pt x="5905" y="7272"/>
                      <a:pt x="6172" y="6738"/>
                      <a:pt x="6405" y="6171"/>
                    </a:cubicBezTo>
                    <a:cubicBezTo>
                      <a:pt x="6672" y="5604"/>
                      <a:pt x="6972" y="5004"/>
                      <a:pt x="7239" y="4470"/>
                    </a:cubicBezTo>
                    <a:cubicBezTo>
                      <a:pt x="7840" y="3336"/>
                      <a:pt x="8407" y="2269"/>
                      <a:pt x="9074" y="1234"/>
                    </a:cubicBezTo>
                    <a:cubicBezTo>
                      <a:pt x="9241" y="934"/>
                      <a:pt x="9474" y="634"/>
                      <a:pt x="9674" y="334"/>
                    </a:cubicBezTo>
                    <a:cubicBezTo>
                      <a:pt x="9708" y="267"/>
                      <a:pt x="9708" y="134"/>
                      <a:pt x="9641" y="67"/>
                    </a:cubicBezTo>
                    <a:cubicBezTo>
                      <a:pt x="9608" y="0"/>
                      <a:pt x="9541" y="0"/>
                      <a:pt x="950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6" name="Google Shape;206;p2"/>
            <p:cNvGrpSpPr/>
            <p:nvPr/>
          </p:nvGrpSpPr>
          <p:grpSpPr>
            <a:xfrm>
              <a:off x="-42966" y="4001352"/>
              <a:ext cx="568780" cy="635129"/>
              <a:chOff x="184925" y="4214300"/>
              <a:chExt cx="376975" cy="420950"/>
            </a:xfrm>
          </p:grpSpPr>
          <p:sp>
            <p:nvSpPr>
              <p:cNvPr id="207" name="Google Shape;207;p2"/>
              <p:cNvSpPr/>
              <p:nvPr/>
            </p:nvSpPr>
            <p:spPr>
              <a:xfrm>
                <a:off x="264975" y="4214300"/>
                <a:ext cx="296925" cy="300225"/>
              </a:xfrm>
              <a:custGeom>
                <a:avLst/>
                <a:gdLst/>
                <a:ahLst/>
                <a:cxnLst/>
                <a:rect l="l" t="t" r="r" b="b"/>
                <a:pathLst>
                  <a:path w="11877" h="12009" extrusionOk="0">
                    <a:moveTo>
                      <a:pt x="8941" y="0"/>
                    </a:moveTo>
                    <a:cubicBezTo>
                      <a:pt x="8674" y="0"/>
                      <a:pt x="8407" y="67"/>
                      <a:pt x="8173" y="100"/>
                    </a:cubicBezTo>
                    <a:cubicBezTo>
                      <a:pt x="7840" y="134"/>
                      <a:pt x="7506" y="267"/>
                      <a:pt x="7173" y="400"/>
                    </a:cubicBezTo>
                    <a:cubicBezTo>
                      <a:pt x="6539" y="634"/>
                      <a:pt x="5872" y="1001"/>
                      <a:pt x="5271" y="1501"/>
                    </a:cubicBezTo>
                    <a:cubicBezTo>
                      <a:pt x="4671" y="1968"/>
                      <a:pt x="4104" y="2535"/>
                      <a:pt x="3537" y="3236"/>
                    </a:cubicBezTo>
                    <a:cubicBezTo>
                      <a:pt x="3036" y="3836"/>
                      <a:pt x="2603" y="4503"/>
                      <a:pt x="2136" y="5271"/>
                    </a:cubicBezTo>
                    <a:cubicBezTo>
                      <a:pt x="1702" y="5971"/>
                      <a:pt x="1335" y="6705"/>
                      <a:pt x="1002" y="7506"/>
                    </a:cubicBezTo>
                    <a:cubicBezTo>
                      <a:pt x="701" y="8273"/>
                      <a:pt x="468" y="9040"/>
                      <a:pt x="301" y="9807"/>
                    </a:cubicBezTo>
                    <a:cubicBezTo>
                      <a:pt x="134" y="10541"/>
                      <a:pt x="34" y="11208"/>
                      <a:pt x="1" y="11875"/>
                    </a:cubicBezTo>
                    <a:cubicBezTo>
                      <a:pt x="1" y="11942"/>
                      <a:pt x="1" y="11942"/>
                      <a:pt x="34" y="11975"/>
                    </a:cubicBezTo>
                    <a:cubicBezTo>
                      <a:pt x="68" y="12009"/>
                      <a:pt x="68" y="12009"/>
                      <a:pt x="134" y="12009"/>
                    </a:cubicBezTo>
                    <a:cubicBezTo>
                      <a:pt x="168" y="12009"/>
                      <a:pt x="201" y="11975"/>
                      <a:pt x="234" y="11942"/>
                    </a:cubicBezTo>
                    <a:lnTo>
                      <a:pt x="301" y="11942"/>
                    </a:lnTo>
                    <a:cubicBezTo>
                      <a:pt x="334" y="11975"/>
                      <a:pt x="368" y="11975"/>
                      <a:pt x="401" y="11975"/>
                    </a:cubicBezTo>
                    <a:cubicBezTo>
                      <a:pt x="468" y="11975"/>
                      <a:pt x="468" y="11975"/>
                      <a:pt x="501" y="11942"/>
                    </a:cubicBezTo>
                    <a:cubicBezTo>
                      <a:pt x="1335" y="11308"/>
                      <a:pt x="2303" y="10808"/>
                      <a:pt x="3270" y="10341"/>
                    </a:cubicBezTo>
                    <a:lnTo>
                      <a:pt x="3403" y="10274"/>
                    </a:lnTo>
                    <a:lnTo>
                      <a:pt x="3537" y="10174"/>
                    </a:lnTo>
                    <a:cubicBezTo>
                      <a:pt x="4004" y="9974"/>
                      <a:pt x="4471" y="9707"/>
                      <a:pt x="4904" y="9474"/>
                    </a:cubicBezTo>
                    <a:cubicBezTo>
                      <a:pt x="5171" y="9340"/>
                      <a:pt x="5405" y="9173"/>
                      <a:pt x="5638" y="9073"/>
                    </a:cubicBezTo>
                    <a:cubicBezTo>
                      <a:pt x="5805" y="8973"/>
                      <a:pt x="5972" y="8840"/>
                      <a:pt x="6072" y="8773"/>
                    </a:cubicBezTo>
                    <a:lnTo>
                      <a:pt x="6205" y="8673"/>
                    </a:lnTo>
                    <a:cubicBezTo>
                      <a:pt x="6906" y="8273"/>
                      <a:pt x="7673" y="7839"/>
                      <a:pt x="8374" y="7339"/>
                    </a:cubicBezTo>
                    <a:cubicBezTo>
                      <a:pt x="8740" y="7105"/>
                      <a:pt x="9174" y="6805"/>
                      <a:pt x="9508" y="6572"/>
                    </a:cubicBezTo>
                    <a:cubicBezTo>
                      <a:pt x="9875" y="6271"/>
                      <a:pt x="10208" y="5938"/>
                      <a:pt x="10508" y="5638"/>
                    </a:cubicBezTo>
                    <a:cubicBezTo>
                      <a:pt x="11176" y="4937"/>
                      <a:pt x="11643" y="4170"/>
                      <a:pt x="11809" y="3436"/>
                    </a:cubicBezTo>
                    <a:cubicBezTo>
                      <a:pt x="11843" y="3269"/>
                      <a:pt x="11876" y="3069"/>
                      <a:pt x="11876" y="2836"/>
                    </a:cubicBezTo>
                    <a:cubicBezTo>
                      <a:pt x="11876" y="2669"/>
                      <a:pt x="11876" y="2469"/>
                      <a:pt x="11843" y="2235"/>
                    </a:cubicBezTo>
                    <a:cubicBezTo>
                      <a:pt x="11776" y="1902"/>
                      <a:pt x="11643" y="1501"/>
                      <a:pt x="11442" y="1234"/>
                    </a:cubicBezTo>
                    <a:cubicBezTo>
                      <a:pt x="11209" y="934"/>
                      <a:pt x="10909" y="667"/>
                      <a:pt x="10608" y="467"/>
                    </a:cubicBezTo>
                    <a:cubicBezTo>
                      <a:pt x="10408" y="400"/>
                      <a:pt x="10275" y="300"/>
                      <a:pt x="10075" y="267"/>
                    </a:cubicBezTo>
                    <a:cubicBezTo>
                      <a:pt x="9908" y="167"/>
                      <a:pt x="9708" y="134"/>
                      <a:pt x="9474" y="100"/>
                    </a:cubicBezTo>
                    <a:cubicBezTo>
                      <a:pt x="9241" y="0"/>
                      <a:pt x="9107" y="0"/>
                      <a:pt x="894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" name="Google Shape;208;p2"/>
              <p:cNvSpPr/>
              <p:nvPr/>
            </p:nvSpPr>
            <p:spPr>
              <a:xfrm>
                <a:off x="264150" y="4282350"/>
                <a:ext cx="221850" cy="232175"/>
              </a:xfrm>
              <a:custGeom>
                <a:avLst/>
                <a:gdLst/>
                <a:ahLst/>
                <a:cxnLst/>
                <a:rect l="l" t="t" r="r" b="b"/>
                <a:pathLst>
                  <a:path w="8874" h="9287" extrusionOk="0">
                    <a:moveTo>
                      <a:pt x="7138" y="0"/>
                    </a:moveTo>
                    <a:cubicBezTo>
                      <a:pt x="7061" y="0"/>
                      <a:pt x="6978" y="29"/>
                      <a:pt x="6905" y="47"/>
                    </a:cubicBezTo>
                    <a:cubicBezTo>
                      <a:pt x="6705" y="80"/>
                      <a:pt x="6472" y="180"/>
                      <a:pt x="6238" y="280"/>
                    </a:cubicBezTo>
                    <a:cubicBezTo>
                      <a:pt x="5805" y="547"/>
                      <a:pt x="5404" y="847"/>
                      <a:pt x="5037" y="1181"/>
                    </a:cubicBezTo>
                    <a:cubicBezTo>
                      <a:pt x="4537" y="1681"/>
                      <a:pt x="4070" y="2182"/>
                      <a:pt x="3636" y="2749"/>
                    </a:cubicBezTo>
                    <a:cubicBezTo>
                      <a:pt x="3169" y="3349"/>
                      <a:pt x="2736" y="3950"/>
                      <a:pt x="2336" y="4617"/>
                    </a:cubicBezTo>
                    <a:cubicBezTo>
                      <a:pt x="1735" y="5584"/>
                      <a:pt x="1201" y="6551"/>
                      <a:pt x="734" y="7552"/>
                    </a:cubicBezTo>
                    <a:cubicBezTo>
                      <a:pt x="534" y="7919"/>
                      <a:pt x="367" y="8353"/>
                      <a:pt x="201" y="8753"/>
                    </a:cubicBezTo>
                    <a:cubicBezTo>
                      <a:pt x="134" y="8920"/>
                      <a:pt x="67" y="9120"/>
                      <a:pt x="1" y="9287"/>
                    </a:cubicBezTo>
                    <a:cubicBezTo>
                      <a:pt x="34" y="9253"/>
                      <a:pt x="67" y="9253"/>
                      <a:pt x="67" y="9220"/>
                    </a:cubicBezTo>
                    <a:lnTo>
                      <a:pt x="968" y="8586"/>
                    </a:lnTo>
                    <a:cubicBezTo>
                      <a:pt x="1969" y="7919"/>
                      <a:pt x="2903" y="7252"/>
                      <a:pt x="3870" y="6585"/>
                    </a:cubicBezTo>
                    <a:cubicBezTo>
                      <a:pt x="4404" y="6218"/>
                      <a:pt x="4904" y="5784"/>
                      <a:pt x="5471" y="5417"/>
                    </a:cubicBezTo>
                    <a:cubicBezTo>
                      <a:pt x="5971" y="5050"/>
                      <a:pt x="6405" y="4617"/>
                      <a:pt x="6872" y="4216"/>
                    </a:cubicBezTo>
                    <a:cubicBezTo>
                      <a:pt x="7206" y="3916"/>
                      <a:pt x="7506" y="3616"/>
                      <a:pt x="7806" y="3282"/>
                    </a:cubicBezTo>
                    <a:cubicBezTo>
                      <a:pt x="8040" y="3049"/>
                      <a:pt x="8240" y="2749"/>
                      <a:pt x="8473" y="2449"/>
                    </a:cubicBezTo>
                    <a:cubicBezTo>
                      <a:pt x="8573" y="2248"/>
                      <a:pt x="8707" y="2015"/>
                      <a:pt x="8807" y="1781"/>
                    </a:cubicBezTo>
                    <a:cubicBezTo>
                      <a:pt x="8839" y="1684"/>
                      <a:pt x="8872" y="1522"/>
                      <a:pt x="8873" y="1390"/>
                    </a:cubicBezTo>
                    <a:lnTo>
                      <a:pt x="8873" y="1390"/>
                    </a:lnTo>
                    <a:cubicBezTo>
                      <a:pt x="8874" y="1399"/>
                      <a:pt x="8874" y="1407"/>
                      <a:pt x="8874" y="1414"/>
                    </a:cubicBezTo>
                    <a:lnTo>
                      <a:pt x="8874" y="1381"/>
                    </a:lnTo>
                    <a:cubicBezTo>
                      <a:pt x="8874" y="1384"/>
                      <a:pt x="8873" y="1387"/>
                      <a:pt x="8873" y="1390"/>
                    </a:cubicBezTo>
                    <a:lnTo>
                      <a:pt x="8873" y="1390"/>
                    </a:lnTo>
                    <a:cubicBezTo>
                      <a:pt x="8873" y="1318"/>
                      <a:pt x="8870" y="1203"/>
                      <a:pt x="8840" y="1114"/>
                    </a:cubicBezTo>
                    <a:cubicBezTo>
                      <a:pt x="8807" y="1048"/>
                      <a:pt x="8807" y="947"/>
                      <a:pt x="8740" y="881"/>
                    </a:cubicBezTo>
                    <a:lnTo>
                      <a:pt x="8740" y="914"/>
                    </a:lnTo>
                    <a:cubicBezTo>
                      <a:pt x="8707" y="847"/>
                      <a:pt x="8640" y="747"/>
                      <a:pt x="8573" y="681"/>
                    </a:cubicBezTo>
                    <a:cubicBezTo>
                      <a:pt x="8473" y="547"/>
                      <a:pt x="8340" y="447"/>
                      <a:pt x="8206" y="380"/>
                    </a:cubicBezTo>
                    <a:cubicBezTo>
                      <a:pt x="8073" y="280"/>
                      <a:pt x="7906" y="214"/>
                      <a:pt x="7739" y="180"/>
                    </a:cubicBezTo>
                    <a:cubicBezTo>
                      <a:pt x="7639" y="114"/>
                      <a:pt x="7473" y="80"/>
                      <a:pt x="7306" y="80"/>
                    </a:cubicBezTo>
                    <a:cubicBezTo>
                      <a:pt x="7260" y="20"/>
                      <a:pt x="7201" y="0"/>
                      <a:pt x="7138" y="0"/>
                    </a:cubicBezTo>
                    <a:close/>
                  </a:path>
                </a:pathLst>
              </a:custGeom>
              <a:solidFill>
                <a:srgbClr val="FFAFB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" name="Google Shape;209;p2"/>
              <p:cNvSpPr/>
              <p:nvPr/>
            </p:nvSpPr>
            <p:spPr>
              <a:xfrm>
                <a:off x="184925" y="4318950"/>
                <a:ext cx="262725" cy="316300"/>
              </a:xfrm>
              <a:custGeom>
                <a:avLst/>
                <a:gdLst/>
                <a:ahLst/>
                <a:cxnLst/>
                <a:rect l="l" t="t" r="r" b="b"/>
                <a:pathLst>
                  <a:path w="10509" h="12652" extrusionOk="0">
                    <a:moveTo>
                      <a:pt x="2903" y="9090"/>
                    </a:moveTo>
                    <a:lnTo>
                      <a:pt x="2903" y="9090"/>
                    </a:lnTo>
                    <a:cubicBezTo>
                      <a:pt x="2892" y="9101"/>
                      <a:pt x="2885" y="9111"/>
                      <a:pt x="2879" y="9123"/>
                    </a:cubicBezTo>
                    <a:lnTo>
                      <a:pt x="2879" y="9123"/>
                    </a:lnTo>
                    <a:cubicBezTo>
                      <a:pt x="2903" y="9117"/>
                      <a:pt x="2903" y="9090"/>
                      <a:pt x="2903" y="9090"/>
                    </a:cubicBezTo>
                    <a:close/>
                    <a:moveTo>
                      <a:pt x="2869" y="9091"/>
                    </a:moveTo>
                    <a:lnTo>
                      <a:pt x="2869" y="9091"/>
                    </a:lnTo>
                    <a:cubicBezTo>
                      <a:pt x="2869" y="9124"/>
                      <a:pt x="2836" y="9157"/>
                      <a:pt x="2836" y="9157"/>
                    </a:cubicBezTo>
                    <a:cubicBezTo>
                      <a:pt x="2836" y="9124"/>
                      <a:pt x="2869" y="9124"/>
                      <a:pt x="2869" y="9091"/>
                    </a:cubicBezTo>
                    <a:close/>
                    <a:moveTo>
                      <a:pt x="10275" y="1"/>
                    </a:moveTo>
                    <a:cubicBezTo>
                      <a:pt x="10250" y="1"/>
                      <a:pt x="10225" y="17"/>
                      <a:pt x="10208" y="51"/>
                    </a:cubicBezTo>
                    <a:cubicBezTo>
                      <a:pt x="9407" y="751"/>
                      <a:pt x="8640" y="1452"/>
                      <a:pt x="7840" y="2219"/>
                    </a:cubicBezTo>
                    <a:cubicBezTo>
                      <a:pt x="7039" y="2919"/>
                      <a:pt x="6238" y="3653"/>
                      <a:pt x="5505" y="4454"/>
                    </a:cubicBezTo>
                    <a:cubicBezTo>
                      <a:pt x="4737" y="5221"/>
                      <a:pt x="4037" y="5988"/>
                      <a:pt x="3370" y="6822"/>
                    </a:cubicBezTo>
                    <a:cubicBezTo>
                      <a:pt x="2703" y="7656"/>
                      <a:pt x="2035" y="8490"/>
                      <a:pt x="1468" y="9391"/>
                    </a:cubicBezTo>
                    <a:cubicBezTo>
                      <a:pt x="1168" y="9791"/>
                      <a:pt x="901" y="10225"/>
                      <a:pt x="668" y="10658"/>
                    </a:cubicBezTo>
                    <a:cubicBezTo>
                      <a:pt x="401" y="11092"/>
                      <a:pt x="201" y="11492"/>
                      <a:pt x="34" y="11959"/>
                    </a:cubicBezTo>
                    <a:cubicBezTo>
                      <a:pt x="1" y="12093"/>
                      <a:pt x="1" y="12226"/>
                      <a:pt x="34" y="12326"/>
                    </a:cubicBezTo>
                    <a:cubicBezTo>
                      <a:pt x="67" y="12459"/>
                      <a:pt x="167" y="12593"/>
                      <a:pt x="301" y="12626"/>
                    </a:cubicBezTo>
                    <a:cubicBezTo>
                      <a:pt x="351" y="12643"/>
                      <a:pt x="409" y="12651"/>
                      <a:pt x="472" y="12651"/>
                    </a:cubicBezTo>
                    <a:cubicBezTo>
                      <a:pt x="534" y="12651"/>
                      <a:pt x="601" y="12643"/>
                      <a:pt x="668" y="12626"/>
                    </a:cubicBezTo>
                    <a:cubicBezTo>
                      <a:pt x="701" y="12593"/>
                      <a:pt x="734" y="12593"/>
                      <a:pt x="768" y="12593"/>
                    </a:cubicBezTo>
                    <a:cubicBezTo>
                      <a:pt x="868" y="12526"/>
                      <a:pt x="901" y="12459"/>
                      <a:pt x="935" y="12393"/>
                    </a:cubicBezTo>
                    <a:cubicBezTo>
                      <a:pt x="1268" y="11826"/>
                      <a:pt x="1568" y="11292"/>
                      <a:pt x="1902" y="10758"/>
                    </a:cubicBezTo>
                    <a:cubicBezTo>
                      <a:pt x="2202" y="10258"/>
                      <a:pt x="2502" y="9724"/>
                      <a:pt x="2836" y="9224"/>
                    </a:cubicBezTo>
                    <a:cubicBezTo>
                      <a:pt x="2859" y="9178"/>
                      <a:pt x="2866" y="9148"/>
                      <a:pt x="2879" y="9123"/>
                    </a:cubicBezTo>
                    <a:lnTo>
                      <a:pt x="2879" y="9123"/>
                    </a:lnTo>
                    <a:cubicBezTo>
                      <a:pt x="2876" y="9123"/>
                      <a:pt x="2873" y="9124"/>
                      <a:pt x="2869" y="9124"/>
                    </a:cubicBezTo>
                    <a:cubicBezTo>
                      <a:pt x="3370" y="8323"/>
                      <a:pt x="3903" y="7589"/>
                      <a:pt x="4504" y="6822"/>
                    </a:cubicBezTo>
                    <a:cubicBezTo>
                      <a:pt x="5071" y="6055"/>
                      <a:pt x="5705" y="5288"/>
                      <a:pt x="6372" y="4554"/>
                    </a:cubicBezTo>
                    <a:cubicBezTo>
                      <a:pt x="7039" y="3787"/>
                      <a:pt x="7673" y="3086"/>
                      <a:pt x="8373" y="2386"/>
                    </a:cubicBezTo>
                    <a:cubicBezTo>
                      <a:pt x="9040" y="1652"/>
                      <a:pt x="9741" y="951"/>
                      <a:pt x="10475" y="251"/>
                    </a:cubicBezTo>
                    <a:cubicBezTo>
                      <a:pt x="10508" y="217"/>
                      <a:pt x="10508" y="117"/>
                      <a:pt x="10475" y="84"/>
                    </a:cubicBezTo>
                    <a:cubicBezTo>
                      <a:pt x="10408" y="51"/>
                      <a:pt x="10375" y="51"/>
                      <a:pt x="10341" y="51"/>
                    </a:cubicBezTo>
                    <a:cubicBezTo>
                      <a:pt x="10325" y="17"/>
                      <a:pt x="10300" y="1"/>
                      <a:pt x="1027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10" name="Google Shape;210;p2"/>
            <p:cNvGrpSpPr/>
            <p:nvPr/>
          </p:nvGrpSpPr>
          <p:grpSpPr>
            <a:xfrm>
              <a:off x="-86242" y="4427191"/>
              <a:ext cx="447011" cy="642232"/>
              <a:chOff x="178250" y="4721325"/>
              <a:chExt cx="244375" cy="351100"/>
            </a:xfrm>
          </p:grpSpPr>
          <p:sp>
            <p:nvSpPr>
              <p:cNvPr id="211" name="Google Shape;211;p2"/>
              <p:cNvSpPr/>
              <p:nvPr/>
            </p:nvSpPr>
            <p:spPr>
              <a:xfrm>
                <a:off x="178250" y="4721325"/>
                <a:ext cx="244375" cy="351100"/>
              </a:xfrm>
              <a:custGeom>
                <a:avLst/>
                <a:gdLst/>
                <a:ahLst/>
                <a:cxnLst/>
                <a:rect l="l" t="t" r="r" b="b"/>
                <a:pathLst>
                  <a:path w="9775" h="14044" extrusionOk="0">
                    <a:moveTo>
                      <a:pt x="334" y="0"/>
                    </a:moveTo>
                    <a:cubicBezTo>
                      <a:pt x="268" y="0"/>
                      <a:pt x="168" y="34"/>
                      <a:pt x="134" y="67"/>
                    </a:cubicBezTo>
                    <a:cubicBezTo>
                      <a:pt x="67" y="167"/>
                      <a:pt x="1" y="301"/>
                      <a:pt x="67" y="367"/>
                    </a:cubicBezTo>
                    <a:cubicBezTo>
                      <a:pt x="268" y="968"/>
                      <a:pt x="434" y="1535"/>
                      <a:pt x="568" y="2135"/>
                    </a:cubicBezTo>
                    <a:cubicBezTo>
                      <a:pt x="668" y="2636"/>
                      <a:pt x="801" y="3069"/>
                      <a:pt x="935" y="3570"/>
                    </a:cubicBezTo>
                    <a:lnTo>
                      <a:pt x="1035" y="4037"/>
                    </a:lnTo>
                    <a:cubicBezTo>
                      <a:pt x="1368" y="5404"/>
                      <a:pt x="1735" y="6739"/>
                      <a:pt x="2169" y="8073"/>
                    </a:cubicBezTo>
                    <a:cubicBezTo>
                      <a:pt x="2703" y="9574"/>
                      <a:pt x="3270" y="10708"/>
                      <a:pt x="4004" y="11642"/>
                    </a:cubicBezTo>
                    <a:cubicBezTo>
                      <a:pt x="4371" y="12142"/>
                      <a:pt x="4838" y="12543"/>
                      <a:pt x="5338" y="12910"/>
                    </a:cubicBezTo>
                    <a:cubicBezTo>
                      <a:pt x="5838" y="13310"/>
                      <a:pt x="6405" y="13577"/>
                      <a:pt x="7006" y="13744"/>
                    </a:cubicBezTo>
                    <a:cubicBezTo>
                      <a:pt x="7606" y="13910"/>
                      <a:pt x="8273" y="14044"/>
                      <a:pt x="8974" y="14044"/>
                    </a:cubicBezTo>
                    <a:lnTo>
                      <a:pt x="9374" y="14044"/>
                    </a:lnTo>
                    <a:cubicBezTo>
                      <a:pt x="9574" y="14044"/>
                      <a:pt x="9674" y="13910"/>
                      <a:pt x="9674" y="13810"/>
                    </a:cubicBezTo>
                    <a:lnTo>
                      <a:pt x="9674" y="13710"/>
                    </a:lnTo>
                    <a:cubicBezTo>
                      <a:pt x="9708" y="13677"/>
                      <a:pt x="9774" y="13577"/>
                      <a:pt x="9774" y="13510"/>
                    </a:cubicBezTo>
                    <a:cubicBezTo>
                      <a:pt x="9774" y="13143"/>
                      <a:pt x="9741" y="12743"/>
                      <a:pt x="9641" y="12242"/>
                    </a:cubicBezTo>
                    <a:cubicBezTo>
                      <a:pt x="9608" y="11876"/>
                      <a:pt x="9508" y="11475"/>
                      <a:pt x="9441" y="11042"/>
                    </a:cubicBezTo>
                    <a:cubicBezTo>
                      <a:pt x="9274" y="10208"/>
                      <a:pt x="9007" y="9374"/>
                      <a:pt x="8740" y="8573"/>
                    </a:cubicBezTo>
                    <a:cubicBezTo>
                      <a:pt x="8107" y="6872"/>
                      <a:pt x="7239" y="5338"/>
                      <a:pt x="6172" y="4003"/>
                    </a:cubicBezTo>
                    <a:cubicBezTo>
                      <a:pt x="5471" y="3069"/>
                      <a:pt x="4637" y="2235"/>
                      <a:pt x="3737" y="1568"/>
                    </a:cubicBezTo>
                    <a:cubicBezTo>
                      <a:pt x="3270" y="1235"/>
                      <a:pt x="2803" y="968"/>
                      <a:pt x="2269" y="701"/>
                    </a:cubicBezTo>
                    <a:cubicBezTo>
                      <a:pt x="1669" y="401"/>
                      <a:pt x="1102" y="201"/>
                      <a:pt x="601" y="34"/>
                    </a:cubicBezTo>
                    <a:cubicBezTo>
                      <a:pt x="401" y="0"/>
                      <a:pt x="334" y="0"/>
                      <a:pt x="33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2" name="Google Shape;212;p2"/>
              <p:cNvSpPr/>
              <p:nvPr/>
            </p:nvSpPr>
            <p:spPr>
              <a:xfrm>
                <a:off x="192425" y="4737650"/>
                <a:ext cx="214350" cy="319650"/>
              </a:xfrm>
              <a:custGeom>
                <a:avLst/>
                <a:gdLst/>
                <a:ahLst/>
                <a:cxnLst/>
                <a:rect l="l" t="t" r="r" b="b"/>
                <a:pathLst>
                  <a:path w="8574" h="12786" extrusionOk="0">
                    <a:moveTo>
                      <a:pt x="129" y="1"/>
                    </a:moveTo>
                    <a:cubicBezTo>
                      <a:pt x="81" y="1"/>
                      <a:pt x="58" y="24"/>
                      <a:pt x="34" y="48"/>
                    </a:cubicBezTo>
                    <a:cubicBezTo>
                      <a:pt x="1" y="148"/>
                      <a:pt x="1" y="215"/>
                      <a:pt x="68" y="315"/>
                    </a:cubicBezTo>
                    <a:cubicBezTo>
                      <a:pt x="368" y="482"/>
                      <a:pt x="601" y="682"/>
                      <a:pt x="868" y="848"/>
                    </a:cubicBezTo>
                    <a:cubicBezTo>
                      <a:pt x="1569" y="1416"/>
                      <a:pt x="2169" y="2149"/>
                      <a:pt x="2703" y="2850"/>
                    </a:cubicBezTo>
                    <a:cubicBezTo>
                      <a:pt x="3737" y="4318"/>
                      <a:pt x="4537" y="5885"/>
                      <a:pt x="5271" y="7520"/>
                    </a:cubicBezTo>
                    <a:cubicBezTo>
                      <a:pt x="5672" y="8320"/>
                      <a:pt x="6038" y="9154"/>
                      <a:pt x="6405" y="9988"/>
                    </a:cubicBezTo>
                    <a:cubicBezTo>
                      <a:pt x="6772" y="10722"/>
                      <a:pt x="7173" y="11489"/>
                      <a:pt x="7606" y="12223"/>
                    </a:cubicBezTo>
                    <a:lnTo>
                      <a:pt x="7873" y="12590"/>
                    </a:lnTo>
                    <a:cubicBezTo>
                      <a:pt x="7906" y="12690"/>
                      <a:pt x="7940" y="12724"/>
                      <a:pt x="8073" y="12757"/>
                    </a:cubicBezTo>
                    <a:cubicBezTo>
                      <a:pt x="8104" y="12778"/>
                      <a:pt x="8132" y="12786"/>
                      <a:pt x="8158" y="12786"/>
                    </a:cubicBezTo>
                    <a:cubicBezTo>
                      <a:pt x="8215" y="12786"/>
                      <a:pt x="8261" y="12747"/>
                      <a:pt x="8307" y="12724"/>
                    </a:cubicBezTo>
                    <a:cubicBezTo>
                      <a:pt x="8507" y="12624"/>
                      <a:pt x="8574" y="12423"/>
                      <a:pt x="8440" y="12257"/>
                    </a:cubicBezTo>
                    <a:cubicBezTo>
                      <a:pt x="8373" y="12090"/>
                      <a:pt x="8240" y="11923"/>
                      <a:pt x="8140" y="11756"/>
                    </a:cubicBezTo>
                    <a:cubicBezTo>
                      <a:pt x="8040" y="11589"/>
                      <a:pt x="7940" y="11389"/>
                      <a:pt x="7806" y="11223"/>
                    </a:cubicBezTo>
                    <a:lnTo>
                      <a:pt x="7206" y="10088"/>
                    </a:lnTo>
                    <a:cubicBezTo>
                      <a:pt x="6772" y="9288"/>
                      <a:pt x="6372" y="8521"/>
                      <a:pt x="5972" y="7720"/>
                    </a:cubicBezTo>
                    <a:cubicBezTo>
                      <a:pt x="5138" y="6119"/>
                      <a:pt x="4371" y="4518"/>
                      <a:pt x="3303" y="3050"/>
                    </a:cubicBezTo>
                    <a:cubicBezTo>
                      <a:pt x="2469" y="1883"/>
                      <a:pt x="1469" y="782"/>
                      <a:pt x="268" y="48"/>
                    </a:cubicBezTo>
                    <a:cubicBezTo>
                      <a:pt x="234" y="48"/>
                      <a:pt x="234" y="15"/>
                      <a:pt x="201" y="15"/>
                    </a:cubicBezTo>
                    <a:cubicBezTo>
                      <a:pt x="172" y="5"/>
                      <a:pt x="148" y="1"/>
                      <a:pt x="12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3" name="Google Shape;213;p2"/>
              <p:cNvSpPr/>
              <p:nvPr/>
            </p:nvSpPr>
            <p:spPr>
              <a:xfrm>
                <a:off x="375900" y="4943150"/>
                <a:ext cx="6700" cy="70075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803" extrusionOk="0">
                    <a:moveTo>
                      <a:pt x="67" y="0"/>
                    </a:moveTo>
                    <a:cubicBezTo>
                      <a:pt x="67" y="0"/>
                      <a:pt x="34" y="34"/>
                      <a:pt x="34" y="100"/>
                    </a:cubicBezTo>
                    <a:cubicBezTo>
                      <a:pt x="67" y="501"/>
                      <a:pt x="67" y="934"/>
                      <a:pt x="67" y="1368"/>
                    </a:cubicBezTo>
                    <a:cubicBezTo>
                      <a:pt x="67" y="1602"/>
                      <a:pt x="34" y="1802"/>
                      <a:pt x="34" y="2002"/>
                    </a:cubicBezTo>
                    <a:cubicBezTo>
                      <a:pt x="34" y="2202"/>
                      <a:pt x="0" y="2435"/>
                      <a:pt x="0" y="2636"/>
                    </a:cubicBezTo>
                    <a:cubicBezTo>
                      <a:pt x="0" y="2702"/>
                      <a:pt x="34" y="2769"/>
                      <a:pt x="100" y="2802"/>
                    </a:cubicBezTo>
                    <a:cubicBezTo>
                      <a:pt x="134" y="2802"/>
                      <a:pt x="201" y="2802"/>
                      <a:pt x="201" y="2769"/>
                    </a:cubicBezTo>
                    <a:cubicBezTo>
                      <a:pt x="234" y="2702"/>
                      <a:pt x="234" y="2702"/>
                      <a:pt x="234" y="2669"/>
                    </a:cubicBezTo>
                    <a:cubicBezTo>
                      <a:pt x="267" y="2469"/>
                      <a:pt x="267" y="2269"/>
                      <a:pt x="267" y="2035"/>
                    </a:cubicBezTo>
                    <a:lnTo>
                      <a:pt x="267" y="1435"/>
                    </a:lnTo>
                    <a:cubicBezTo>
                      <a:pt x="267" y="1001"/>
                      <a:pt x="234" y="601"/>
                      <a:pt x="201" y="134"/>
                    </a:cubicBezTo>
                    <a:cubicBezTo>
                      <a:pt x="201" y="67"/>
                      <a:pt x="201" y="67"/>
                      <a:pt x="134" y="34"/>
                    </a:cubicBezTo>
                    <a:cubicBezTo>
                      <a:pt x="134" y="34"/>
                      <a:pt x="100" y="0"/>
                      <a:pt x="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4" name="Google Shape;214;p2"/>
              <p:cNvSpPr/>
              <p:nvPr/>
            </p:nvSpPr>
            <p:spPr>
              <a:xfrm>
                <a:off x="340050" y="4880575"/>
                <a:ext cx="10850" cy="71775"/>
              </a:xfrm>
              <a:custGeom>
                <a:avLst/>
                <a:gdLst/>
                <a:ahLst/>
                <a:cxnLst/>
                <a:rect l="l" t="t" r="r" b="b"/>
                <a:pathLst>
                  <a:path w="434" h="2871" extrusionOk="0">
                    <a:moveTo>
                      <a:pt x="218" y="0"/>
                    </a:moveTo>
                    <a:cubicBezTo>
                      <a:pt x="181" y="0"/>
                      <a:pt x="167" y="37"/>
                      <a:pt x="167" y="102"/>
                    </a:cubicBezTo>
                    <a:lnTo>
                      <a:pt x="167" y="1269"/>
                    </a:lnTo>
                    <a:cubicBezTo>
                      <a:pt x="167" y="1469"/>
                      <a:pt x="133" y="1636"/>
                      <a:pt x="133" y="1836"/>
                    </a:cubicBezTo>
                    <a:cubicBezTo>
                      <a:pt x="133" y="2003"/>
                      <a:pt x="100" y="2203"/>
                      <a:pt x="33" y="2370"/>
                    </a:cubicBezTo>
                    <a:cubicBezTo>
                      <a:pt x="33" y="2503"/>
                      <a:pt x="0" y="2603"/>
                      <a:pt x="0" y="2704"/>
                    </a:cubicBezTo>
                    <a:cubicBezTo>
                      <a:pt x="0" y="2770"/>
                      <a:pt x="0" y="2770"/>
                      <a:pt x="33" y="2804"/>
                    </a:cubicBezTo>
                    <a:cubicBezTo>
                      <a:pt x="100" y="2837"/>
                      <a:pt x="100" y="2870"/>
                      <a:pt x="133" y="2870"/>
                    </a:cubicBezTo>
                    <a:lnTo>
                      <a:pt x="267" y="2870"/>
                    </a:lnTo>
                    <a:cubicBezTo>
                      <a:pt x="300" y="2870"/>
                      <a:pt x="334" y="2837"/>
                      <a:pt x="334" y="2804"/>
                    </a:cubicBezTo>
                    <a:cubicBezTo>
                      <a:pt x="367" y="2603"/>
                      <a:pt x="367" y="2370"/>
                      <a:pt x="434" y="2170"/>
                    </a:cubicBezTo>
                    <a:lnTo>
                      <a:pt x="434" y="1503"/>
                    </a:lnTo>
                    <a:cubicBezTo>
                      <a:pt x="434" y="1036"/>
                      <a:pt x="367" y="602"/>
                      <a:pt x="367" y="135"/>
                    </a:cubicBezTo>
                    <a:cubicBezTo>
                      <a:pt x="367" y="68"/>
                      <a:pt x="334" y="35"/>
                      <a:pt x="300" y="35"/>
                    </a:cubicBezTo>
                    <a:cubicBezTo>
                      <a:pt x="265" y="11"/>
                      <a:pt x="238" y="0"/>
                      <a:pt x="21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" name="Google Shape;215;p2"/>
              <p:cNvSpPr/>
              <p:nvPr/>
            </p:nvSpPr>
            <p:spPr>
              <a:xfrm>
                <a:off x="300850" y="4812225"/>
                <a:ext cx="5850" cy="55050"/>
              </a:xfrm>
              <a:custGeom>
                <a:avLst/>
                <a:gdLst/>
                <a:ahLst/>
                <a:cxnLst/>
                <a:rect l="l" t="t" r="r" b="b"/>
                <a:pathLst>
                  <a:path w="234" h="2202" extrusionOk="0">
                    <a:moveTo>
                      <a:pt x="67" y="0"/>
                    </a:moveTo>
                    <a:cubicBezTo>
                      <a:pt x="34" y="0"/>
                      <a:pt x="0" y="34"/>
                      <a:pt x="0" y="100"/>
                    </a:cubicBezTo>
                    <a:cubicBezTo>
                      <a:pt x="0" y="200"/>
                      <a:pt x="34" y="267"/>
                      <a:pt x="34" y="367"/>
                    </a:cubicBezTo>
                    <a:cubicBezTo>
                      <a:pt x="67" y="934"/>
                      <a:pt x="67" y="1501"/>
                      <a:pt x="0" y="2068"/>
                    </a:cubicBezTo>
                    <a:cubicBezTo>
                      <a:pt x="0" y="2102"/>
                      <a:pt x="0" y="2169"/>
                      <a:pt x="34" y="2169"/>
                    </a:cubicBezTo>
                    <a:cubicBezTo>
                      <a:pt x="67" y="2202"/>
                      <a:pt x="67" y="2202"/>
                      <a:pt x="100" y="2202"/>
                    </a:cubicBezTo>
                    <a:cubicBezTo>
                      <a:pt x="200" y="2202"/>
                      <a:pt x="234" y="2169"/>
                      <a:pt x="234" y="2068"/>
                    </a:cubicBezTo>
                    <a:lnTo>
                      <a:pt x="234" y="1068"/>
                    </a:lnTo>
                    <a:cubicBezTo>
                      <a:pt x="234" y="734"/>
                      <a:pt x="200" y="401"/>
                      <a:pt x="167" y="34"/>
                    </a:cubicBezTo>
                    <a:cubicBezTo>
                      <a:pt x="200" y="34"/>
                      <a:pt x="167" y="0"/>
                      <a:pt x="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6" name="Google Shape;216;p2"/>
              <p:cNvSpPr/>
              <p:nvPr/>
            </p:nvSpPr>
            <p:spPr>
              <a:xfrm>
                <a:off x="251650" y="4762725"/>
                <a:ext cx="10850" cy="38675"/>
              </a:xfrm>
              <a:custGeom>
                <a:avLst/>
                <a:gdLst/>
                <a:ahLst/>
                <a:cxnLst/>
                <a:rect l="l" t="t" r="r" b="b"/>
                <a:pathLst>
                  <a:path w="434" h="1547" extrusionOk="0">
                    <a:moveTo>
                      <a:pt x="128" y="0"/>
                    </a:moveTo>
                    <a:cubicBezTo>
                      <a:pt x="110" y="0"/>
                      <a:pt x="90" y="4"/>
                      <a:pt x="67" y="12"/>
                    </a:cubicBezTo>
                    <a:cubicBezTo>
                      <a:pt x="0" y="12"/>
                      <a:pt x="0" y="79"/>
                      <a:pt x="0" y="179"/>
                    </a:cubicBezTo>
                    <a:lnTo>
                      <a:pt x="100" y="913"/>
                    </a:lnTo>
                    <a:lnTo>
                      <a:pt x="100" y="880"/>
                    </a:lnTo>
                    <a:cubicBezTo>
                      <a:pt x="100" y="1046"/>
                      <a:pt x="167" y="1213"/>
                      <a:pt x="167" y="1380"/>
                    </a:cubicBezTo>
                    <a:cubicBezTo>
                      <a:pt x="167" y="1447"/>
                      <a:pt x="200" y="1547"/>
                      <a:pt x="267" y="1547"/>
                    </a:cubicBezTo>
                    <a:cubicBezTo>
                      <a:pt x="367" y="1547"/>
                      <a:pt x="434" y="1447"/>
                      <a:pt x="434" y="1413"/>
                    </a:cubicBezTo>
                    <a:cubicBezTo>
                      <a:pt x="434" y="1213"/>
                      <a:pt x="400" y="1013"/>
                      <a:pt x="400" y="846"/>
                    </a:cubicBezTo>
                    <a:cubicBezTo>
                      <a:pt x="367" y="579"/>
                      <a:pt x="334" y="379"/>
                      <a:pt x="267" y="146"/>
                    </a:cubicBezTo>
                    <a:cubicBezTo>
                      <a:pt x="216" y="44"/>
                      <a:pt x="185" y="0"/>
                      <a:pt x="12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7" name="Google Shape;217;p2"/>
              <p:cNvSpPr/>
              <p:nvPr/>
            </p:nvSpPr>
            <p:spPr>
              <a:xfrm>
                <a:off x="202450" y="4775400"/>
                <a:ext cx="54225" cy="22675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907" extrusionOk="0">
                    <a:moveTo>
                      <a:pt x="101" y="0"/>
                    </a:moveTo>
                    <a:cubicBezTo>
                      <a:pt x="67" y="0"/>
                      <a:pt x="33" y="20"/>
                      <a:pt x="33" y="39"/>
                    </a:cubicBezTo>
                    <a:cubicBezTo>
                      <a:pt x="33" y="72"/>
                      <a:pt x="0" y="139"/>
                      <a:pt x="33" y="172"/>
                    </a:cubicBezTo>
                    <a:cubicBezTo>
                      <a:pt x="33" y="206"/>
                      <a:pt x="100" y="239"/>
                      <a:pt x="100" y="239"/>
                    </a:cubicBezTo>
                    <a:cubicBezTo>
                      <a:pt x="367" y="373"/>
                      <a:pt x="667" y="539"/>
                      <a:pt x="1001" y="673"/>
                    </a:cubicBezTo>
                    <a:cubicBezTo>
                      <a:pt x="1168" y="706"/>
                      <a:pt x="1301" y="806"/>
                      <a:pt x="1468" y="840"/>
                    </a:cubicBezTo>
                    <a:cubicBezTo>
                      <a:pt x="1635" y="873"/>
                      <a:pt x="1801" y="906"/>
                      <a:pt x="1968" y="906"/>
                    </a:cubicBezTo>
                    <a:cubicBezTo>
                      <a:pt x="2035" y="906"/>
                      <a:pt x="2135" y="873"/>
                      <a:pt x="2135" y="806"/>
                    </a:cubicBezTo>
                    <a:cubicBezTo>
                      <a:pt x="2168" y="706"/>
                      <a:pt x="2102" y="573"/>
                      <a:pt x="2002" y="573"/>
                    </a:cubicBezTo>
                    <a:cubicBezTo>
                      <a:pt x="1835" y="539"/>
                      <a:pt x="1701" y="506"/>
                      <a:pt x="1535" y="506"/>
                    </a:cubicBezTo>
                    <a:cubicBezTo>
                      <a:pt x="1368" y="473"/>
                      <a:pt x="1268" y="406"/>
                      <a:pt x="1101" y="373"/>
                    </a:cubicBezTo>
                    <a:cubicBezTo>
                      <a:pt x="801" y="306"/>
                      <a:pt x="500" y="172"/>
                      <a:pt x="200" y="39"/>
                    </a:cubicBezTo>
                    <a:lnTo>
                      <a:pt x="167" y="39"/>
                    </a:lnTo>
                    <a:cubicBezTo>
                      <a:pt x="153" y="11"/>
                      <a:pt x="127" y="0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8" name="Google Shape;218;p2"/>
              <p:cNvSpPr/>
              <p:nvPr/>
            </p:nvSpPr>
            <p:spPr>
              <a:xfrm>
                <a:off x="217450" y="4837250"/>
                <a:ext cx="90100" cy="35875"/>
              </a:xfrm>
              <a:custGeom>
                <a:avLst/>
                <a:gdLst/>
                <a:ahLst/>
                <a:cxnLst/>
                <a:rect l="l" t="t" r="r" b="b"/>
                <a:pathLst>
                  <a:path w="3604" h="1435" extrusionOk="0">
                    <a:moveTo>
                      <a:pt x="201" y="0"/>
                    </a:moveTo>
                    <a:cubicBezTo>
                      <a:pt x="67" y="33"/>
                      <a:pt x="67" y="33"/>
                      <a:pt x="34" y="67"/>
                    </a:cubicBezTo>
                    <a:cubicBezTo>
                      <a:pt x="1" y="100"/>
                      <a:pt x="34" y="200"/>
                      <a:pt x="67" y="200"/>
                    </a:cubicBezTo>
                    <a:cubicBezTo>
                      <a:pt x="568" y="500"/>
                      <a:pt x="1101" y="767"/>
                      <a:pt x="1668" y="1001"/>
                    </a:cubicBezTo>
                    <a:cubicBezTo>
                      <a:pt x="1902" y="1101"/>
                      <a:pt x="2202" y="1201"/>
                      <a:pt x="2502" y="1268"/>
                    </a:cubicBezTo>
                    <a:cubicBezTo>
                      <a:pt x="2769" y="1368"/>
                      <a:pt x="3069" y="1434"/>
                      <a:pt x="3403" y="1434"/>
                    </a:cubicBezTo>
                    <a:cubicBezTo>
                      <a:pt x="3503" y="1434"/>
                      <a:pt x="3536" y="1401"/>
                      <a:pt x="3570" y="1334"/>
                    </a:cubicBezTo>
                    <a:cubicBezTo>
                      <a:pt x="3603" y="1234"/>
                      <a:pt x="3570" y="1168"/>
                      <a:pt x="3503" y="1101"/>
                    </a:cubicBezTo>
                    <a:cubicBezTo>
                      <a:pt x="3270" y="1067"/>
                      <a:pt x="3036" y="1034"/>
                      <a:pt x="2803" y="967"/>
                    </a:cubicBezTo>
                    <a:cubicBezTo>
                      <a:pt x="2602" y="934"/>
                      <a:pt x="2402" y="901"/>
                      <a:pt x="2135" y="834"/>
                    </a:cubicBezTo>
                    <a:cubicBezTo>
                      <a:pt x="1935" y="767"/>
                      <a:pt x="1735" y="701"/>
                      <a:pt x="1535" y="600"/>
                    </a:cubicBezTo>
                    <a:lnTo>
                      <a:pt x="901" y="367"/>
                    </a:lnTo>
                    <a:lnTo>
                      <a:pt x="935" y="367"/>
                    </a:lnTo>
                    <a:cubicBezTo>
                      <a:pt x="701" y="234"/>
                      <a:pt x="434" y="100"/>
                      <a:pt x="2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9" name="Google Shape;219;p2"/>
              <p:cNvSpPr/>
              <p:nvPr/>
            </p:nvSpPr>
            <p:spPr>
              <a:xfrm>
                <a:off x="247475" y="4918475"/>
                <a:ext cx="91750" cy="33875"/>
              </a:xfrm>
              <a:custGeom>
                <a:avLst/>
                <a:gdLst/>
                <a:ahLst/>
                <a:cxnLst/>
                <a:rect l="l" t="t" r="r" b="b"/>
                <a:pathLst>
                  <a:path w="3670" h="1355" extrusionOk="0">
                    <a:moveTo>
                      <a:pt x="49" y="0"/>
                    </a:moveTo>
                    <a:cubicBezTo>
                      <a:pt x="38" y="0"/>
                      <a:pt x="34" y="8"/>
                      <a:pt x="34" y="20"/>
                    </a:cubicBezTo>
                    <a:cubicBezTo>
                      <a:pt x="0" y="87"/>
                      <a:pt x="34" y="120"/>
                      <a:pt x="67" y="153"/>
                    </a:cubicBezTo>
                    <a:cubicBezTo>
                      <a:pt x="301" y="320"/>
                      <a:pt x="534" y="487"/>
                      <a:pt x="801" y="620"/>
                    </a:cubicBezTo>
                    <a:cubicBezTo>
                      <a:pt x="1034" y="754"/>
                      <a:pt x="1335" y="854"/>
                      <a:pt x="1635" y="987"/>
                    </a:cubicBezTo>
                    <a:cubicBezTo>
                      <a:pt x="1735" y="1021"/>
                      <a:pt x="1902" y="1087"/>
                      <a:pt x="2035" y="1121"/>
                    </a:cubicBezTo>
                    <a:cubicBezTo>
                      <a:pt x="2135" y="1154"/>
                      <a:pt x="2202" y="1154"/>
                      <a:pt x="2302" y="1188"/>
                    </a:cubicBezTo>
                    <a:cubicBezTo>
                      <a:pt x="2369" y="1188"/>
                      <a:pt x="2469" y="1254"/>
                      <a:pt x="2536" y="1254"/>
                    </a:cubicBezTo>
                    <a:cubicBezTo>
                      <a:pt x="2669" y="1288"/>
                      <a:pt x="2836" y="1288"/>
                      <a:pt x="2969" y="1321"/>
                    </a:cubicBezTo>
                    <a:cubicBezTo>
                      <a:pt x="3136" y="1354"/>
                      <a:pt x="3303" y="1354"/>
                      <a:pt x="3470" y="1354"/>
                    </a:cubicBezTo>
                    <a:lnTo>
                      <a:pt x="3536" y="1354"/>
                    </a:lnTo>
                    <a:cubicBezTo>
                      <a:pt x="3570" y="1321"/>
                      <a:pt x="3636" y="1321"/>
                      <a:pt x="3636" y="1288"/>
                    </a:cubicBezTo>
                    <a:cubicBezTo>
                      <a:pt x="3670" y="1188"/>
                      <a:pt x="3570" y="1087"/>
                      <a:pt x="3503" y="1087"/>
                    </a:cubicBezTo>
                    <a:cubicBezTo>
                      <a:pt x="3303" y="1021"/>
                      <a:pt x="3136" y="987"/>
                      <a:pt x="2902" y="987"/>
                    </a:cubicBezTo>
                    <a:cubicBezTo>
                      <a:pt x="2702" y="954"/>
                      <a:pt x="2536" y="954"/>
                      <a:pt x="2335" y="921"/>
                    </a:cubicBezTo>
                    <a:cubicBezTo>
                      <a:pt x="2235" y="921"/>
                      <a:pt x="2169" y="854"/>
                      <a:pt x="2069" y="854"/>
                    </a:cubicBezTo>
                    <a:cubicBezTo>
                      <a:pt x="1902" y="821"/>
                      <a:pt x="1702" y="787"/>
                      <a:pt x="1535" y="754"/>
                    </a:cubicBezTo>
                    <a:cubicBezTo>
                      <a:pt x="1335" y="687"/>
                      <a:pt x="1168" y="620"/>
                      <a:pt x="1001" y="520"/>
                    </a:cubicBezTo>
                    <a:cubicBezTo>
                      <a:pt x="868" y="487"/>
                      <a:pt x="734" y="420"/>
                      <a:pt x="634" y="320"/>
                    </a:cubicBezTo>
                    <a:cubicBezTo>
                      <a:pt x="501" y="254"/>
                      <a:pt x="334" y="153"/>
                      <a:pt x="201" y="87"/>
                    </a:cubicBezTo>
                    <a:lnTo>
                      <a:pt x="167" y="87"/>
                    </a:lnTo>
                    <a:cubicBezTo>
                      <a:pt x="104" y="23"/>
                      <a:pt x="67" y="0"/>
                      <a:pt x="4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0" name="Google Shape;220;p2"/>
              <p:cNvSpPr/>
              <p:nvPr/>
            </p:nvSpPr>
            <p:spPr>
              <a:xfrm>
                <a:off x="282500" y="4993175"/>
                <a:ext cx="97600" cy="28375"/>
              </a:xfrm>
              <a:custGeom>
                <a:avLst/>
                <a:gdLst/>
                <a:ahLst/>
                <a:cxnLst/>
                <a:rect l="l" t="t" r="r" b="b"/>
                <a:pathLst>
                  <a:path w="3904" h="1135" extrusionOk="0">
                    <a:moveTo>
                      <a:pt x="234" y="1"/>
                    </a:moveTo>
                    <a:cubicBezTo>
                      <a:pt x="100" y="34"/>
                      <a:pt x="67" y="34"/>
                      <a:pt x="67" y="101"/>
                    </a:cubicBezTo>
                    <a:cubicBezTo>
                      <a:pt x="0" y="134"/>
                      <a:pt x="67" y="201"/>
                      <a:pt x="100" y="201"/>
                    </a:cubicBezTo>
                    <a:cubicBezTo>
                      <a:pt x="334" y="334"/>
                      <a:pt x="601" y="468"/>
                      <a:pt x="901" y="535"/>
                    </a:cubicBezTo>
                    <a:cubicBezTo>
                      <a:pt x="1168" y="668"/>
                      <a:pt x="1501" y="768"/>
                      <a:pt x="1802" y="835"/>
                    </a:cubicBezTo>
                    <a:cubicBezTo>
                      <a:pt x="2102" y="935"/>
                      <a:pt x="2402" y="1002"/>
                      <a:pt x="2669" y="1035"/>
                    </a:cubicBezTo>
                    <a:cubicBezTo>
                      <a:pt x="2969" y="1102"/>
                      <a:pt x="3303" y="1135"/>
                      <a:pt x="3636" y="1135"/>
                    </a:cubicBezTo>
                    <a:cubicBezTo>
                      <a:pt x="3670" y="1135"/>
                      <a:pt x="3770" y="1135"/>
                      <a:pt x="3803" y="1102"/>
                    </a:cubicBezTo>
                    <a:cubicBezTo>
                      <a:pt x="3836" y="1035"/>
                      <a:pt x="3903" y="1002"/>
                      <a:pt x="3903" y="968"/>
                    </a:cubicBezTo>
                    <a:cubicBezTo>
                      <a:pt x="3903" y="835"/>
                      <a:pt x="3803" y="768"/>
                      <a:pt x="3670" y="768"/>
                    </a:cubicBezTo>
                    <a:cubicBezTo>
                      <a:pt x="3436" y="768"/>
                      <a:pt x="3169" y="701"/>
                      <a:pt x="2936" y="701"/>
                    </a:cubicBezTo>
                    <a:cubicBezTo>
                      <a:pt x="2636" y="701"/>
                      <a:pt x="2402" y="668"/>
                      <a:pt x="2102" y="635"/>
                    </a:cubicBezTo>
                    <a:lnTo>
                      <a:pt x="2135" y="635"/>
                    </a:lnTo>
                    <a:cubicBezTo>
                      <a:pt x="2002" y="568"/>
                      <a:pt x="1835" y="568"/>
                      <a:pt x="1735" y="535"/>
                    </a:cubicBezTo>
                    <a:cubicBezTo>
                      <a:pt x="1568" y="501"/>
                      <a:pt x="1401" y="468"/>
                      <a:pt x="1268" y="434"/>
                    </a:cubicBezTo>
                    <a:cubicBezTo>
                      <a:pt x="968" y="334"/>
                      <a:pt x="734" y="201"/>
                      <a:pt x="434" y="101"/>
                    </a:cubicBezTo>
                    <a:cubicBezTo>
                      <a:pt x="401" y="34"/>
                      <a:pt x="301" y="34"/>
                      <a:pt x="2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21" name="Google Shape;221;p2"/>
            <p:cNvGrpSpPr/>
            <p:nvPr/>
          </p:nvGrpSpPr>
          <p:grpSpPr>
            <a:xfrm>
              <a:off x="200062" y="4427193"/>
              <a:ext cx="681767" cy="881731"/>
              <a:chOff x="373400" y="4372750"/>
              <a:chExt cx="548750" cy="709700"/>
            </a:xfrm>
          </p:grpSpPr>
          <p:sp>
            <p:nvSpPr>
              <p:cNvPr id="222" name="Google Shape;222;p2"/>
              <p:cNvSpPr/>
              <p:nvPr/>
            </p:nvSpPr>
            <p:spPr>
              <a:xfrm>
                <a:off x="603550" y="4391925"/>
                <a:ext cx="43400" cy="183775"/>
              </a:xfrm>
              <a:custGeom>
                <a:avLst/>
                <a:gdLst/>
                <a:ahLst/>
                <a:cxnLst/>
                <a:rect l="l" t="t" r="r" b="b"/>
                <a:pathLst>
                  <a:path w="1736" h="7351" extrusionOk="0">
                    <a:moveTo>
                      <a:pt x="1602" y="0"/>
                    </a:moveTo>
                    <a:cubicBezTo>
                      <a:pt x="1502" y="0"/>
                      <a:pt x="1502" y="67"/>
                      <a:pt x="1502" y="134"/>
                    </a:cubicBezTo>
                    <a:lnTo>
                      <a:pt x="1502" y="300"/>
                    </a:lnTo>
                    <a:cubicBezTo>
                      <a:pt x="1502" y="567"/>
                      <a:pt x="1502" y="901"/>
                      <a:pt x="1469" y="1201"/>
                    </a:cubicBezTo>
                    <a:lnTo>
                      <a:pt x="1335" y="2068"/>
                    </a:lnTo>
                    <a:cubicBezTo>
                      <a:pt x="1268" y="2702"/>
                      <a:pt x="1135" y="3303"/>
                      <a:pt x="968" y="3870"/>
                    </a:cubicBezTo>
                    <a:cubicBezTo>
                      <a:pt x="735" y="4870"/>
                      <a:pt x="401" y="5905"/>
                      <a:pt x="68" y="6905"/>
                    </a:cubicBezTo>
                    <a:cubicBezTo>
                      <a:pt x="1" y="7005"/>
                      <a:pt x="1" y="7072"/>
                      <a:pt x="68" y="7172"/>
                    </a:cubicBezTo>
                    <a:cubicBezTo>
                      <a:pt x="101" y="7239"/>
                      <a:pt x="134" y="7306"/>
                      <a:pt x="234" y="7339"/>
                    </a:cubicBezTo>
                    <a:cubicBezTo>
                      <a:pt x="272" y="7346"/>
                      <a:pt x="309" y="7350"/>
                      <a:pt x="346" y="7350"/>
                    </a:cubicBezTo>
                    <a:cubicBezTo>
                      <a:pt x="471" y="7350"/>
                      <a:pt x="583" y="7301"/>
                      <a:pt x="635" y="7172"/>
                    </a:cubicBezTo>
                    <a:cubicBezTo>
                      <a:pt x="1068" y="6038"/>
                      <a:pt x="1335" y="4837"/>
                      <a:pt x="1569" y="3670"/>
                    </a:cubicBezTo>
                    <a:lnTo>
                      <a:pt x="1669" y="2802"/>
                    </a:lnTo>
                    <a:cubicBezTo>
                      <a:pt x="1735" y="2502"/>
                      <a:pt x="1735" y="2202"/>
                      <a:pt x="1735" y="1902"/>
                    </a:cubicBezTo>
                    <a:lnTo>
                      <a:pt x="1735" y="134"/>
                    </a:lnTo>
                    <a:cubicBezTo>
                      <a:pt x="1735" y="34"/>
                      <a:pt x="1635" y="0"/>
                      <a:pt x="1602" y="0"/>
                    </a:cubicBezTo>
                    <a:close/>
                  </a:path>
                </a:pathLst>
              </a:custGeom>
              <a:solidFill>
                <a:srgbClr val="FCD16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3" name="Google Shape;223;p2"/>
              <p:cNvSpPr/>
              <p:nvPr/>
            </p:nvSpPr>
            <p:spPr>
              <a:xfrm>
                <a:off x="651100" y="4437450"/>
                <a:ext cx="100100" cy="184400"/>
              </a:xfrm>
              <a:custGeom>
                <a:avLst/>
                <a:gdLst/>
                <a:ahLst/>
                <a:cxnLst/>
                <a:rect l="l" t="t" r="r" b="b"/>
                <a:pathLst>
                  <a:path w="4004" h="7376" extrusionOk="0">
                    <a:moveTo>
                      <a:pt x="3798" y="0"/>
                    </a:moveTo>
                    <a:cubicBezTo>
                      <a:pt x="3753" y="0"/>
                      <a:pt x="3736" y="24"/>
                      <a:pt x="3736" y="47"/>
                    </a:cubicBezTo>
                    <a:cubicBezTo>
                      <a:pt x="3536" y="648"/>
                      <a:pt x="3269" y="1215"/>
                      <a:pt x="3002" y="1815"/>
                    </a:cubicBezTo>
                    <a:cubicBezTo>
                      <a:pt x="2736" y="2382"/>
                      <a:pt x="2402" y="2916"/>
                      <a:pt x="2102" y="3483"/>
                    </a:cubicBezTo>
                    <a:lnTo>
                      <a:pt x="2168" y="3416"/>
                    </a:lnTo>
                    <a:lnTo>
                      <a:pt x="2168" y="3416"/>
                    </a:lnTo>
                    <a:cubicBezTo>
                      <a:pt x="2002" y="3717"/>
                      <a:pt x="1835" y="3983"/>
                      <a:pt x="1668" y="4250"/>
                    </a:cubicBezTo>
                    <a:cubicBezTo>
                      <a:pt x="1501" y="4551"/>
                      <a:pt x="1268" y="4851"/>
                      <a:pt x="1101" y="5151"/>
                    </a:cubicBezTo>
                    <a:cubicBezTo>
                      <a:pt x="934" y="5418"/>
                      <a:pt x="734" y="5718"/>
                      <a:pt x="567" y="6018"/>
                    </a:cubicBezTo>
                    <a:cubicBezTo>
                      <a:pt x="367" y="6318"/>
                      <a:pt x="200" y="6652"/>
                      <a:pt x="34" y="6919"/>
                    </a:cubicBezTo>
                    <a:cubicBezTo>
                      <a:pt x="0" y="6986"/>
                      <a:pt x="0" y="7052"/>
                      <a:pt x="0" y="7086"/>
                    </a:cubicBezTo>
                    <a:cubicBezTo>
                      <a:pt x="0" y="7186"/>
                      <a:pt x="34" y="7252"/>
                      <a:pt x="100" y="7319"/>
                    </a:cubicBezTo>
                    <a:cubicBezTo>
                      <a:pt x="163" y="7357"/>
                      <a:pt x="235" y="7375"/>
                      <a:pt x="306" y="7375"/>
                    </a:cubicBezTo>
                    <a:cubicBezTo>
                      <a:pt x="423" y="7375"/>
                      <a:pt x="538" y="7323"/>
                      <a:pt x="601" y="7219"/>
                    </a:cubicBezTo>
                    <a:cubicBezTo>
                      <a:pt x="834" y="6952"/>
                      <a:pt x="1001" y="6685"/>
                      <a:pt x="1101" y="6385"/>
                    </a:cubicBezTo>
                    <a:lnTo>
                      <a:pt x="1601" y="5518"/>
                    </a:lnTo>
                    <a:cubicBezTo>
                      <a:pt x="1768" y="5218"/>
                      <a:pt x="1902" y="4917"/>
                      <a:pt x="2035" y="4617"/>
                    </a:cubicBezTo>
                    <a:cubicBezTo>
                      <a:pt x="2168" y="4350"/>
                      <a:pt x="2335" y="4050"/>
                      <a:pt x="2435" y="3750"/>
                    </a:cubicBezTo>
                    <a:cubicBezTo>
                      <a:pt x="2569" y="3450"/>
                      <a:pt x="2702" y="3183"/>
                      <a:pt x="2869" y="2883"/>
                    </a:cubicBezTo>
                    <a:lnTo>
                      <a:pt x="3236" y="2015"/>
                    </a:lnTo>
                    <a:cubicBezTo>
                      <a:pt x="3503" y="1382"/>
                      <a:pt x="3736" y="748"/>
                      <a:pt x="3936" y="114"/>
                    </a:cubicBezTo>
                    <a:cubicBezTo>
                      <a:pt x="4003" y="81"/>
                      <a:pt x="3936" y="14"/>
                      <a:pt x="3903" y="14"/>
                    </a:cubicBezTo>
                    <a:lnTo>
                      <a:pt x="3870" y="14"/>
                    </a:lnTo>
                    <a:cubicBezTo>
                      <a:pt x="3840" y="4"/>
                      <a:pt x="3817" y="0"/>
                      <a:pt x="3798" y="0"/>
                    </a:cubicBezTo>
                    <a:close/>
                  </a:path>
                </a:pathLst>
              </a:custGeom>
              <a:solidFill>
                <a:srgbClr val="FCD16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4" name="Google Shape;224;p2"/>
              <p:cNvSpPr/>
              <p:nvPr/>
            </p:nvSpPr>
            <p:spPr>
              <a:xfrm>
                <a:off x="708625" y="4497000"/>
                <a:ext cx="135125" cy="164950"/>
              </a:xfrm>
              <a:custGeom>
                <a:avLst/>
                <a:gdLst/>
                <a:ahLst/>
                <a:cxnLst/>
                <a:rect l="l" t="t" r="r" b="b"/>
                <a:pathLst>
                  <a:path w="5405" h="6598" extrusionOk="0">
                    <a:moveTo>
                      <a:pt x="5238" y="0"/>
                    </a:moveTo>
                    <a:cubicBezTo>
                      <a:pt x="5138" y="0"/>
                      <a:pt x="5105" y="0"/>
                      <a:pt x="5071" y="34"/>
                    </a:cubicBezTo>
                    <a:cubicBezTo>
                      <a:pt x="4537" y="467"/>
                      <a:pt x="4037" y="868"/>
                      <a:pt x="3537" y="1301"/>
                    </a:cubicBezTo>
                    <a:cubicBezTo>
                      <a:pt x="3003" y="1768"/>
                      <a:pt x="2569" y="2202"/>
                      <a:pt x="2102" y="2702"/>
                    </a:cubicBezTo>
                    <a:cubicBezTo>
                      <a:pt x="1669" y="3203"/>
                      <a:pt x="1268" y="3736"/>
                      <a:pt x="935" y="4337"/>
                    </a:cubicBezTo>
                    <a:cubicBezTo>
                      <a:pt x="768" y="4637"/>
                      <a:pt x="601" y="4904"/>
                      <a:pt x="435" y="5237"/>
                    </a:cubicBezTo>
                    <a:cubicBezTo>
                      <a:pt x="268" y="5571"/>
                      <a:pt x="134" y="5871"/>
                      <a:pt x="68" y="6205"/>
                    </a:cubicBezTo>
                    <a:cubicBezTo>
                      <a:pt x="1" y="6305"/>
                      <a:pt x="1" y="6338"/>
                      <a:pt x="68" y="6405"/>
                    </a:cubicBezTo>
                    <a:cubicBezTo>
                      <a:pt x="101" y="6505"/>
                      <a:pt x="134" y="6538"/>
                      <a:pt x="234" y="6572"/>
                    </a:cubicBezTo>
                    <a:cubicBezTo>
                      <a:pt x="260" y="6589"/>
                      <a:pt x="291" y="6597"/>
                      <a:pt x="323" y="6597"/>
                    </a:cubicBezTo>
                    <a:cubicBezTo>
                      <a:pt x="416" y="6597"/>
                      <a:pt x="527" y="6529"/>
                      <a:pt x="601" y="6405"/>
                    </a:cubicBezTo>
                    <a:cubicBezTo>
                      <a:pt x="735" y="6138"/>
                      <a:pt x="835" y="5871"/>
                      <a:pt x="968" y="5571"/>
                    </a:cubicBezTo>
                    <a:cubicBezTo>
                      <a:pt x="1102" y="5304"/>
                      <a:pt x="1268" y="5004"/>
                      <a:pt x="1435" y="4737"/>
                    </a:cubicBezTo>
                    <a:cubicBezTo>
                      <a:pt x="1735" y="4203"/>
                      <a:pt x="2102" y="3703"/>
                      <a:pt x="2469" y="3203"/>
                    </a:cubicBezTo>
                    <a:cubicBezTo>
                      <a:pt x="2703" y="2969"/>
                      <a:pt x="2903" y="2669"/>
                      <a:pt x="3103" y="2435"/>
                    </a:cubicBezTo>
                    <a:cubicBezTo>
                      <a:pt x="3303" y="2169"/>
                      <a:pt x="3537" y="1935"/>
                      <a:pt x="3737" y="1702"/>
                    </a:cubicBezTo>
                    <a:cubicBezTo>
                      <a:pt x="4237" y="1201"/>
                      <a:pt x="4771" y="768"/>
                      <a:pt x="5305" y="301"/>
                    </a:cubicBezTo>
                    <a:cubicBezTo>
                      <a:pt x="5405" y="267"/>
                      <a:pt x="5405" y="134"/>
                      <a:pt x="5338" y="100"/>
                    </a:cubicBezTo>
                    <a:cubicBezTo>
                      <a:pt x="5305" y="34"/>
                      <a:pt x="5271" y="0"/>
                      <a:pt x="5238" y="0"/>
                    </a:cubicBezTo>
                    <a:close/>
                  </a:path>
                </a:pathLst>
              </a:custGeom>
              <a:solidFill>
                <a:srgbClr val="FCD16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5" name="Google Shape;225;p2"/>
              <p:cNvSpPr/>
              <p:nvPr/>
            </p:nvSpPr>
            <p:spPr>
              <a:xfrm>
                <a:off x="628575" y="4372750"/>
                <a:ext cx="28375" cy="28375"/>
              </a:xfrm>
              <a:custGeom>
                <a:avLst/>
                <a:gdLst/>
                <a:ahLst/>
                <a:cxnLst/>
                <a:rect l="l" t="t" r="r" b="b"/>
                <a:pathLst>
                  <a:path w="1135" h="1135" extrusionOk="0">
                    <a:moveTo>
                      <a:pt x="634" y="0"/>
                    </a:moveTo>
                    <a:cubicBezTo>
                      <a:pt x="468" y="0"/>
                      <a:pt x="334" y="67"/>
                      <a:pt x="234" y="133"/>
                    </a:cubicBezTo>
                    <a:cubicBezTo>
                      <a:pt x="101" y="234"/>
                      <a:pt x="1" y="400"/>
                      <a:pt x="1" y="500"/>
                    </a:cubicBezTo>
                    <a:cubicBezTo>
                      <a:pt x="1" y="667"/>
                      <a:pt x="67" y="801"/>
                      <a:pt x="134" y="934"/>
                    </a:cubicBezTo>
                    <a:cubicBezTo>
                      <a:pt x="234" y="1067"/>
                      <a:pt x="368" y="1134"/>
                      <a:pt x="501" y="1134"/>
                    </a:cubicBezTo>
                    <a:cubicBezTo>
                      <a:pt x="668" y="1134"/>
                      <a:pt x="801" y="1134"/>
                      <a:pt x="935" y="1001"/>
                    </a:cubicBezTo>
                    <a:cubicBezTo>
                      <a:pt x="1068" y="934"/>
                      <a:pt x="1135" y="767"/>
                      <a:pt x="1135" y="634"/>
                    </a:cubicBezTo>
                    <a:cubicBezTo>
                      <a:pt x="1135" y="467"/>
                      <a:pt x="1101" y="334"/>
                      <a:pt x="1001" y="234"/>
                    </a:cubicBezTo>
                    <a:cubicBezTo>
                      <a:pt x="935" y="100"/>
                      <a:pt x="768" y="0"/>
                      <a:pt x="634" y="0"/>
                    </a:cubicBezTo>
                    <a:close/>
                  </a:path>
                </a:pathLst>
              </a:custGeom>
              <a:solidFill>
                <a:srgbClr val="FCD16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6" name="Google Shape;226;p2"/>
              <p:cNvSpPr/>
              <p:nvPr/>
            </p:nvSpPr>
            <p:spPr>
              <a:xfrm>
                <a:off x="734475" y="4418600"/>
                <a:ext cx="27550" cy="28375"/>
              </a:xfrm>
              <a:custGeom>
                <a:avLst/>
                <a:gdLst/>
                <a:ahLst/>
                <a:cxnLst/>
                <a:rect l="l" t="t" r="r" b="b"/>
                <a:pathLst>
                  <a:path w="1102" h="1135" extrusionOk="0">
                    <a:moveTo>
                      <a:pt x="601" y="1"/>
                    </a:moveTo>
                    <a:cubicBezTo>
                      <a:pt x="435" y="1"/>
                      <a:pt x="335" y="67"/>
                      <a:pt x="201" y="134"/>
                    </a:cubicBezTo>
                    <a:cubicBezTo>
                      <a:pt x="68" y="234"/>
                      <a:pt x="1" y="401"/>
                      <a:pt x="1" y="501"/>
                    </a:cubicBezTo>
                    <a:cubicBezTo>
                      <a:pt x="1" y="668"/>
                      <a:pt x="34" y="801"/>
                      <a:pt x="101" y="935"/>
                    </a:cubicBezTo>
                    <a:cubicBezTo>
                      <a:pt x="201" y="1068"/>
                      <a:pt x="368" y="1135"/>
                      <a:pt x="501" y="1135"/>
                    </a:cubicBezTo>
                    <a:cubicBezTo>
                      <a:pt x="668" y="1135"/>
                      <a:pt x="768" y="1135"/>
                      <a:pt x="902" y="1001"/>
                    </a:cubicBezTo>
                    <a:cubicBezTo>
                      <a:pt x="1035" y="935"/>
                      <a:pt x="1102" y="768"/>
                      <a:pt x="1102" y="634"/>
                    </a:cubicBezTo>
                    <a:cubicBezTo>
                      <a:pt x="1102" y="468"/>
                      <a:pt x="1068" y="334"/>
                      <a:pt x="1002" y="234"/>
                    </a:cubicBezTo>
                    <a:cubicBezTo>
                      <a:pt x="902" y="101"/>
                      <a:pt x="735" y="1"/>
                      <a:pt x="601" y="1"/>
                    </a:cubicBezTo>
                    <a:close/>
                  </a:path>
                </a:pathLst>
              </a:custGeom>
              <a:solidFill>
                <a:srgbClr val="FCD16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7" name="Google Shape;227;p2"/>
              <p:cNvSpPr/>
              <p:nvPr/>
            </p:nvSpPr>
            <p:spPr>
              <a:xfrm>
                <a:off x="828725" y="4482825"/>
                <a:ext cx="28375" cy="27525"/>
              </a:xfrm>
              <a:custGeom>
                <a:avLst/>
                <a:gdLst/>
                <a:ahLst/>
                <a:cxnLst/>
                <a:rect l="l" t="t" r="r" b="b"/>
                <a:pathLst>
                  <a:path w="1135" h="1101" extrusionOk="0">
                    <a:moveTo>
                      <a:pt x="634" y="0"/>
                    </a:moveTo>
                    <a:cubicBezTo>
                      <a:pt x="467" y="0"/>
                      <a:pt x="334" y="34"/>
                      <a:pt x="234" y="100"/>
                    </a:cubicBezTo>
                    <a:cubicBezTo>
                      <a:pt x="100" y="200"/>
                      <a:pt x="0" y="367"/>
                      <a:pt x="0" y="501"/>
                    </a:cubicBezTo>
                    <a:cubicBezTo>
                      <a:pt x="0" y="634"/>
                      <a:pt x="67" y="767"/>
                      <a:pt x="134" y="901"/>
                    </a:cubicBezTo>
                    <a:cubicBezTo>
                      <a:pt x="234" y="1034"/>
                      <a:pt x="401" y="1101"/>
                      <a:pt x="501" y="1101"/>
                    </a:cubicBezTo>
                    <a:cubicBezTo>
                      <a:pt x="667" y="1101"/>
                      <a:pt x="801" y="1101"/>
                      <a:pt x="934" y="968"/>
                    </a:cubicBezTo>
                    <a:cubicBezTo>
                      <a:pt x="1068" y="901"/>
                      <a:pt x="1134" y="734"/>
                      <a:pt x="1134" y="601"/>
                    </a:cubicBezTo>
                    <a:cubicBezTo>
                      <a:pt x="1134" y="434"/>
                      <a:pt x="1101" y="334"/>
                      <a:pt x="1001" y="200"/>
                    </a:cubicBezTo>
                    <a:cubicBezTo>
                      <a:pt x="934" y="67"/>
                      <a:pt x="768" y="0"/>
                      <a:pt x="634" y="0"/>
                    </a:cubicBezTo>
                    <a:close/>
                  </a:path>
                </a:pathLst>
              </a:custGeom>
              <a:solidFill>
                <a:srgbClr val="FCD16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8" name="Google Shape;228;p2"/>
              <p:cNvSpPr/>
              <p:nvPr/>
            </p:nvSpPr>
            <p:spPr>
              <a:xfrm>
                <a:off x="422600" y="4443625"/>
                <a:ext cx="499550" cy="528725"/>
              </a:xfrm>
              <a:custGeom>
                <a:avLst/>
                <a:gdLst/>
                <a:ahLst/>
                <a:cxnLst/>
                <a:rect l="l" t="t" r="r" b="b"/>
                <a:pathLst>
                  <a:path w="19982" h="21149" extrusionOk="0">
                    <a:moveTo>
                      <a:pt x="2702" y="0"/>
                    </a:moveTo>
                    <a:cubicBezTo>
                      <a:pt x="2569" y="0"/>
                      <a:pt x="2469" y="0"/>
                      <a:pt x="2369" y="67"/>
                    </a:cubicBezTo>
                    <a:cubicBezTo>
                      <a:pt x="2069" y="100"/>
                      <a:pt x="1802" y="234"/>
                      <a:pt x="1535" y="434"/>
                    </a:cubicBezTo>
                    <a:cubicBezTo>
                      <a:pt x="1301" y="634"/>
                      <a:pt x="1135" y="901"/>
                      <a:pt x="968" y="1301"/>
                    </a:cubicBezTo>
                    <a:cubicBezTo>
                      <a:pt x="768" y="1668"/>
                      <a:pt x="701" y="2135"/>
                      <a:pt x="734" y="2636"/>
                    </a:cubicBezTo>
                    <a:cubicBezTo>
                      <a:pt x="734" y="3169"/>
                      <a:pt x="868" y="3670"/>
                      <a:pt x="1001" y="4237"/>
                    </a:cubicBezTo>
                    <a:lnTo>
                      <a:pt x="1068" y="4570"/>
                    </a:lnTo>
                    <a:cubicBezTo>
                      <a:pt x="1168" y="4971"/>
                      <a:pt x="1268" y="5338"/>
                      <a:pt x="1335" y="5771"/>
                    </a:cubicBezTo>
                    <a:cubicBezTo>
                      <a:pt x="1401" y="6605"/>
                      <a:pt x="1268" y="7439"/>
                      <a:pt x="1168" y="8273"/>
                    </a:cubicBezTo>
                    <a:lnTo>
                      <a:pt x="1168" y="8240"/>
                    </a:lnTo>
                    <a:cubicBezTo>
                      <a:pt x="1101" y="8373"/>
                      <a:pt x="1101" y="8507"/>
                      <a:pt x="1068" y="8673"/>
                    </a:cubicBezTo>
                    <a:lnTo>
                      <a:pt x="1034" y="9007"/>
                    </a:lnTo>
                    <a:lnTo>
                      <a:pt x="1001" y="9407"/>
                    </a:lnTo>
                    <a:cubicBezTo>
                      <a:pt x="968" y="9574"/>
                      <a:pt x="968" y="9774"/>
                      <a:pt x="901" y="9941"/>
                    </a:cubicBezTo>
                    <a:cubicBezTo>
                      <a:pt x="834" y="10408"/>
                      <a:pt x="701" y="10908"/>
                      <a:pt x="601" y="11342"/>
                    </a:cubicBezTo>
                    <a:lnTo>
                      <a:pt x="534" y="11642"/>
                    </a:lnTo>
                    <a:cubicBezTo>
                      <a:pt x="267" y="12743"/>
                      <a:pt x="0" y="13877"/>
                      <a:pt x="34" y="15145"/>
                    </a:cubicBezTo>
                    <a:cubicBezTo>
                      <a:pt x="34" y="16012"/>
                      <a:pt x="234" y="16846"/>
                      <a:pt x="601" y="17646"/>
                    </a:cubicBezTo>
                    <a:cubicBezTo>
                      <a:pt x="901" y="18213"/>
                      <a:pt x="1268" y="18814"/>
                      <a:pt x="1768" y="19314"/>
                    </a:cubicBezTo>
                    <a:cubicBezTo>
                      <a:pt x="2702" y="20215"/>
                      <a:pt x="3937" y="20849"/>
                      <a:pt x="5271" y="21049"/>
                    </a:cubicBezTo>
                    <a:cubicBezTo>
                      <a:pt x="5671" y="21116"/>
                      <a:pt x="6005" y="21149"/>
                      <a:pt x="6338" y="21149"/>
                    </a:cubicBezTo>
                    <a:lnTo>
                      <a:pt x="6405" y="21149"/>
                    </a:lnTo>
                    <a:cubicBezTo>
                      <a:pt x="6705" y="21149"/>
                      <a:pt x="7005" y="21116"/>
                      <a:pt x="7372" y="21049"/>
                    </a:cubicBezTo>
                    <a:cubicBezTo>
                      <a:pt x="8006" y="20982"/>
                      <a:pt x="8673" y="20815"/>
                      <a:pt x="9274" y="20515"/>
                    </a:cubicBezTo>
                    <a:cubicBezTo>
                      <a:pt x="9707" y="20348"/>
                      <a:pt x="10074" y="20115"/>
                      <a:pt x="10508" y="19781"/>
                    </a:cubicBezTo>
                    <a:cubicBezTo>
                      <a:pt x="10875" y="19481"/>
                      <a:pt x="11208" y="19147"/>
                      <a:pt x="11542" y="18714"/>
                    </a:cubicBezTo>
                    <a:cubicBezTo>
                      <a:pt x="11909" y="18213"/>
                      <a:pt x="12209" y="17680"/>
                      <a:pt x="12476" y="17179"/>
                    </a:cubicBezTo>
                    <a:cubicBezTo>
                      <a:pt x="12676" y="16779"/>
                      <a:pt x="12843" y="16312"/>
                      <a:pt x="13043" y="15845"/>
                    </a:cubicBezTo>
                    <a:cubicBezTo>
                      <a:pt x="13143" y="15645"/>
                      <a:pt x="13210" y="15445"/>
                      <a:pt x="13343" y="15211"/>
                    </a:cubicBezTo>
                    <a:cubicBezTo>
                      <a:pt x="13643" y="14511"/>
                      <a:pt x="14010" y="13777"/>
                      <a:pt x="14544" y="13043"/>
                    </a:cubicBezTo>
                    <a:cubicBezTo>
                      <a:pt x="14711" y="12843"/>
                      <a:pt x="14911" y="12643"/>
                      <a:pt x="15078" y="12476"/>
                    </a:cubicBezTo>
                    <a:cubicBezTo>
                      <a:pt x="15245" y="12309"/>
                      <a:pt x="15478" y="12142"/>
                      <a:pt x="15712" y="11976"/>
                    </a:cubicBezTo>
                    <a:cubicBezTo>
                      <a:pt x="16079" y="11675"/>
                      <a:pt x="16546" y="11442"/>
                      <a:pt x="16912" y="11175"/>
                    </a:cubicBezTo>
                    <a:cubicBezTo>
                      <a:pt x="17346" y="10942"/>
                      <a:pt x="17813" y="10641"/>
                      <a:pt x="18213" y="10308"/>
                    </a:cubicBezTo>
                    <a:cubicBezTo>
                      <a:pt x="18647" y="10008"/>
                      <a:pt x="18981" y="9674"/>
                      <a:pt x="19247" y="9307"/>
                    </a:cubicBezTo>
                    <a:cubicBezTo>
                      <a:pt x="19581" y="8940"/>
                      <a:pt x="19748" y="8573"/>
                      <a:pt x="19881" y="8240"/>
                    </a:cubicBezTo>
                    <a:cubicBezTo>
                      <a:pt x="19915" y="8073"/>
                      <a:pt x="19981" y="7906"/>
                      <a:pt x="19915" y="7739"/>
                    </a:cubicBezTo>
                    <a:cubicBezTo>
                      <a:pt x="19915" y="7506"/>
                      <a:pt x="19881" y="7339"/>
                      <a:pt x="19748" y="7139"/>
                    </a:cubicBezTo>
                    <a:cubicBezTo>
                      <a:pt x="19714" y="7072"/>
                      <a:pt x="19681" y="6972"/>
                      <a:pt x="19581" y="6905"/>
                    </a:cubicBezTo>
                    <a:cubicBezTo>
                      <a:pt x="19548" y="6805"/>
                      <a:pt x="19514" y="6772"/>
                      <a:pt x="19414" y="6739"/>
                    </a:cubicBezTo>
                    <a:cubicBezTo>
                      <a:pt x="19247" y="6605"/>
                      <a:pt x="19081" y="6438"/>
                      <a:pt x="18881" y="6338"/>
                    </a:cubicBezTo>
                    <a:cubicBezTo>
                      <a:pt x="18414" y="6105"/>
                      <a:pt x="17913" y="5971"/>
                      <a:pt x="17379" y="5938"/>
                    </a:cubicBezTo>
                    <a:lnTo>
                      <a:pt x="17146" y="5938"/>
                    </a:lnTo>
                    <a:cubicBezTo>
                      <a:pt x="17013" y="5938"/>
                      <a:pt x="16846" y="5938"/>
                      <a:pt x="16712" y="5971"/>
                    </a:cubicBezTo>
                    <a:cubicBezTo>
                      <a:pt x="16479" y="6005"/>
                      <a:pt x="16179" y="6071"/>
                      <a:pt x="15912" y="6105"/>
                    </a:cubicBezTo>
                    <a:cubicBezTo>
                      <a:pt x="15545" y="6172"/>
                      <a:pt x="15111" y="6338"/>
                      <a:pt x="14744" y="6572"/>
                    </a:cubicBezTo>
                    <a:cubicBezTo>
                      <a:pt x="14411" y="6739"/>
                      <a:pt x="14044" y="6972"/>
                      <a:pt x="13677" y="7272"/>
                    </a:cubicBezTo>
                    <a:cubicBezTo>
                      <a:pt x="13543" y="7406"/>
                      <a:pt x="13377" y="7506"/>
                      <a:pt x="13243" y="7639"/>
                    </a:cubicBezTo>
                    <a:cubicBezTo>
                      <a:pt x="13377" y="7272"/>
                      <a:pt x="13477" y="6905"/>
                      <a:pt x="13543" y="6572"/>
                    </a:cubicBezTo>
                    <a:cubicBezTo>
                      <a:pt x="13643" y="6138"/>
                      <a:pt x="13677" y="5771"/>
                      <a:pt x="13643" y="5438"/>
                    </a:cubicBezTo>
                    <a:cubicBezTo>
                      <a:pt x="13577" y="5071"/>
                      <a:pt x="13510" y="4771"/>
                      <a:pt x="13377" y="4504"/>
                    </a:cubicBezTo>
                    <a:cubicBezTo>
                      <a:pt x="13310" y="4404"/>
                      <a:pt x="13210" y="4304"/>
                      <a:pt x="13076" y="4170"/>
                    </a:cubicBezTo>
                    <a:cubicBezTo>
                      <a:pt x="12976" y="4070"/>
                      <a:pt x="12810" y="3970"/>
                      <a:pt x="12643" y="3903"/>
                    </a:cubicBezTo>
                    <a:cubicBezTo>
                      <a:pt x="12476" y="3803"/>
                      <a:pt x="12309" y="3770"/>
                      <a:pt x="12076" y="3770"/>
                    </a:cubicBezTo>
                    <a:cubicBezTo>
                      <a:pt x="12009" y="3770"/>
                      <a:pt x="11909" y="3770"/>
                      <a:pt x="11809" y="3803"/>
                    </a:cubicBezTo>
                    <a:cubicBezTo>
                      <a:pt x="11542" y="3837"/>
                      <a:pt x="11308" y="3970"/>
                      <a:pt x="11042" y="4137"/>
                    </a:cubicBezTo>
                    <a:cubicBezTo>
                      <a:pt x="10741" y="4337"/>
                      <a:pt x="10475" y="4604"/>
                      <a:pt x="10174" y="4937"/>
                    </a:cubicBezTo>
                    <a:cubicBezTo>
                      <a:pt x="9907" y="5238"/>
                      <a:pt x="9674" y="5571"/>
                      <a:pt x="9374" y="5971"/>
                    </a:cubicBezTo>
                    <a:cubicBezTo>
                      <a:pt x="9207" y="6172"/>
                      <a:pt x="9074" y="6405"/>
                      <a:pt x="8973" y="6639"/>
                    </a:cubicBezTo>
                    <a:lnTo>
                      <a:pt x="9007" y="6505"/>
                    </a:lnTo>
                    <a:lnTo>
                      <a:pt x="9040" y="6405"/>
                    </a:lnTo>
                    <a:cubicBezTo>
                      <a:pt x="9174" y="5638"/>
                      <a:pt x="9240" y="5071"/>
                      <a:pt x="9240" y="4470"/>
                    </a:cubicBezTo>
                    <a:cubicBezTo>
                      <a:pt x="9240" y="4137"/>
                      <a:pt x="9240" y="3837"/>
                      <a:pt x="9174" y="3603"/>
                    </a:cubicBezTo>
                    <a:cubicBezTo>
                      <a:pt x="9140" y="3303"/>
                      <a:pt x="9040" y="3103"/>
                      <a:pt x="8907" y="2903"/>
                    </a:cubicBezTo>
                    <a:cubicBezTo>
                      <a:pt x="8807" y="2669"/>
                      <a:pt x="8640" y="2502"/>
                      <a:pt x="8406" y="2436"/>
                    </a:cubicBezTo>
                    <a:cubicBezTo>
                      <a:pt x="8240" y="2335"/>
                      <a:pt x="8039" y="2302"/>
                      <a:pt x="7806" y="2302"/>
                    </a:cubicBezTo>
                    <a:lnTo>
                      <a:pt x="7639" y="2302"/>
                    </a:lnTo>
                    <a:cubicBezTo>
                      <a:pt x="7406" y="2302"/>
                      <a:pt x="7206" y="2402"/>
                      <a:pt x="7005" y="2469"/>
                    </a:cubicBezTo>
                    <a:cubicBezTo>
                      <a:pt x="6839" y="2536"/>
                      <a:pt x="6672" y="2736"/>
                      <a:pt x="6505" y="2903"/>
                    </a:cubicBezTo>
                    <a:cubicBezTo>
                      <a:pt x="6171" y="3303"/>
                      <a:pt x="5971" y="3803"/>
                      <a:pt x="5838" y="4170"/>
                    </a:cubicBezTo>
                    <a:cubicBezTo>
                      <a:pt x="5805" y="4304"/>
                      <a:pt x="5738" y="4404"/>
                      <a:pt x="5738" y="4504"/>
                    </a:cubicBezTo>
                    <a:lnTo>
                      <a:pt x="5738" y="4103"/>
                    </a:lnTo>
                    <a:cubicBezTo>
                      <a:pt x="5704" y="3069"/>
                      <a:pt x="5404" y="2102"/>
                      <a:pt x="4937" y="1401"/>
                    </a:cubicBezTo>
                    <a:cubicBezTo>
                      <a:pt x="4537" y="768"/>
                      <a:pt x="3937" y="301"/>
                      <a:pt x="3269" y="100"/>
                    </a:cubicBezTo>
                    <a:cubicBezTo>
                      <a:pt x="3069" y="67"/>
                      <a:pt x="2869" y="0"/>
                      <a:pt x="2702" y="0"/>
                    </a:cubicBezTo>
                    <a:close/>
                  </a:path>
                </a:pathLst>
              </a:custGeom>
              <a:solidFill>
                <a:srgbClr val="FDB05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9" name="Google Shape;229;p2"/>
              <p:cNvSpPr/>
              <p:nvPr/>
            </p:nvSpPr>
            <p:spPr>
              <a:xfrm>
                <a:off x="439275" y="4441950"/>
                <a:ext cx="480375" cy="313600"/>
              </a:xfrm>
              <a:custGeom>
                <a:avLst/>
                <a:gdLst/>
                <a:ahLst/>
                <a:cxnLst/>
                <a:rect l="l" t="t" r="r" b="b"/>
                <a:pathLst>
                  <a:path w="19215" h="12544" extrusionOk="0">
                    <a:moveTo>
                      <a:pt x="1869" y="1"/>
                    </a:moveTo>
                    <a:cubicBezTo>
                      <a:pt x="1902" y="67"/>
                      <a:pt x="1802" y="67"/>
                      <a:pt x="1668" y="67"/>
                    </a:cubicBezTo>
                    <a:cubicBezTo>
                      <a:pt x="1368" y="134"/>
                      <a:pt x="1068" y="234"/>
                      <a:pt x="834" y="468"/>
                    </a:cubicBezTo>
                    <a:cubicBezTo>
                      <a:pt x="568" y="668"/>
                      <a:pt x="367" y="935"/>
                      <a:pt x="234" y="1335"/>
                    </a:cubicBezTo>
                    <a:cubicBezTo>
                      <a:pt x="67" y="1702"/>
                      <a:pt x="1" y="2169"/>
                      <a:pt x="34" y="2669"/>
                    </a:cubicBezTo>
                    <a:cubicBezTo>
                      <a:pt x="34" y="3203"/>
                      <a:pt x="167" y="3703"/>
                      <a:pt x="267" y="4237"/>
                    </a:cubicBezTo>
                    <a:lnTo>
                      <a:pt x="367" y="4571"/>
                    </a:lnTo>
                    <a:cubicBezTo>
                      <a:pt x="434" y="4871"/>
                      <a:pt x="501" y="5171"/>
                      <a:pt x="568" y="5471"/>
                    </a:cubicBezTo>
                    <a:cubicBezTo>
                      <a:pt x="601" y="5371"/>
                      <a:pt x="701" y="5305"/>
                      <a:pt x="734" y="5238"/>
                    </a:cubicBezTo>
                    <a:cubicBezTo>
                      <a:pt x="834" y="5171"/>
                      <a:pt x="901" y="5071"/>
                      <a:pt x="1001" y="5038"/>
                    </a:cubicBezTo>
                    <a:cubicBezTo>
                      <a:pt x="1201" y="4904"/>
                      <a:pt x="1402" y="4838"/>
                      <a:pt x="1602" y="4804"/>
                    </a:cubicBezTo>
                    <a:lnTo>
                      <a:pt x="1869" y="4804"/>
                    </a:lnTo>
                    <a:cubicBezTo>
                      <a:pt x="2002" y="4804"/>
                      <a:pt x="2102" y="4804"/>
                      <a:pt x="2235" y="4838"/>
                    </a:cubicBezTo>
                    <a:cubicBezTo>
                      <a:pt x="2436" y="4904"/>
                      <a:pt x="2602" y="5004"/>
                      <a:pt x="2769" y="5171"/>
                    </a:cubicBezTo>
                    <a:cubicBezTo>
                      <a:pt x="2936" y="5338"/>
                      <a:pt x="3036" y="5538"/>
                      <a:pt x="3103" y="5805"/>
                    </a:cubicBezTo>
                    <a:cubicBezTo>
                      <a:pt x="3203" y="6038"/>
                      <a:pt x="3270" y="6339"/>
                      <a:pt x="3270" y="6572"/>
                    </a:cubicBezTo>
                    <a:cubicBezTo>
                      <a:pt x="3336" y="6872"/>
                      <a:pt x="3336" y="7206"/>
                      <a:pt x="3336" y="7539"/>
                    </a:cubicBezTo>
                    <a:cubicBezTo>
                      <a:pt x="3336" y="8173"/>
                      <a:pt x="3270" y="8840"/>
                      <a:pt x="3203" y="9474"/>
                    </a:cubicBezTo>
                    <a:cubicBezTo>
                      <a:pt x="3169" y="9708"/>
                      <a:pt x="3169" y="9975"/>
                      <a:pt x="3103" y="10208"/>
                    </a:cubicBezTo>
                    <a:cubicBezTo>
                      <a:pt x="3203" y="9975"/>
                      <a:pt x="3336" y="9674"/>
                      <a:pt x="3403" y="9407"/>
                    </a:cubicBezTo>
                    <a:cubicBezTo>
                      <a:pt x="3536" y="9141"/>
                      <a:pt x="3670" y="8807"/>
                      <a:pt x="3837" y="8507"/>
                    </a:cubicBezTo>
                    <a:cubicBezTo>
                      <a:pt x="3937" y="8207"/>
                      <a:pt x="4103" y="7973"/>
                      <a:pt x="4270" y="7706"/>
                    </a:cubicBezTo>
                    <a:cubicBezTo>
                      <a:pt x="4370" y="7573"/>
                      <a:pt x="4437" y="7506"/>
                      <a:pt x="4570" y="7373"/>
                    </a:cubicBezTo>
                    <a:cubicBezTo>
                      <a:pt x="4671" y="7306"/>
                      <a:pt x="4737" y="7206"/>
                      <a:pt x="4871" y="7173"/>
                    </a:cubicBezTo>
                    <a:cubicBezTo>
                      <a:pt x="4937" y="7072"/>
                      <a:pt x="5071" y="7039"/>
                      <a:pt x="5204" y="7006"/>
                    </a:cubicBezTo>
                    <a:cubicBezTo>
                      <a:pt x="5238" y="7006"/>
                      <a:pt x="5338" y="6972"/>
                      <a:pt x="5371" y="6972"/>
                    </a:cubicBezTo>
                    <a:lnTo>
                      <a:pt x="5538" y="6972"/>
                    </a:lnTo>
                    <a:cubicBezTo>
                      <a:pt x="5771" y="6972"/>
                      <a:pt x="6072" y="7072"/>
                      <a:pt x="6272" y="7206"/>
                    </a:cubicBezTo>
                    <a:cubicBezTo>
                      <a:pt x="6405" y="7306"/>
                      <a:pt x="6539" y="7406"/>
                      <a:pt x="6605" y="7539"/>
                    </a:cubicBezTo>
                    <a:cubicBezTo>
                      <a:pt x="6705" y="7673"/>
                      <a:pt x="6805" y="7806"/>
                      <a:pt x="6839" y="7906"/>
                    </a:cubicBezTo>
                    <a:cubicBezTo>
                      <a:pt x="6939" y="8240"/>
                      <a:pt x="6939" y="8574"/>
                      <a:pt x="6939" y="8907"/>
                    </a:cubicBezTo>
                    <a:cubicBezTo>
                      <a:pt x="6939" y="9307"/>
                      <a:pt x="6905" y="9708"/>
                      <a:pt x="6839" y="10075"/>
                    </a:cubicBezTo>
                    <a:lnTo>
                      <a:pt x="6572" y="11209"/>
                    </a:lnTo>
                    <a:cubicBezTo>
                      <a:pt x="6539" y="11376"/>
                      <a:pt x="6505" y="11542"/>
                      <a:pt x="6505" y="11709"/>
                    </a:cubicBezTo>
                    <a:cubicBezTo>
                      <a:pt x="6572" y="11542"/>
                      <a:pt x="6672" y="11409"/>
                      <a:pt x="6805" y="11242"/>
                    </a:cubicBezTo>
                    <a:cubicBezTo>
                      <a:pt x="6972" y="10975"/>
                      <a:pt x="7106" y="10675"/>
                      <a:pt x="7306" y="10408"/>
                    </a:cubicBezTo>
                    <a:cubicBezTo>
                      <a:pt x="7506" y="10141"/>
                      <a:pt x="7673" y="9841"/>
                      <a:pt x="7906" y="9541"/>
                    </a:cubicBezTo>
                    <a:cubicBezTo>
                      <a:pt x="8140" y="9307"/>
                      <a:pt x="8340" y="9041"/>
                      <a:pt x="8573" y="8807"/>
                    </a:cubicBezTo>
                    <a:cubicBezTo>
                      <a:pt x="8773" y="8640"/>
                      <a:pt x="9007" y="8473"/>
                      <a:pt x="9207" y="8340"/>
                    </a:cubicBezTo>
                    <a:cubicBezTo>
                      <a:pt x="9372" y="8258"/>
                      <a:pt x="9536" y="8198"/>
                      <a:pt x="9738" y="8198"/>
                    </a:cubicBezTo>
                    <a:cubicBezTo>
                      <a:pt x="9782" y="8198"/>
                      <a:pt x="9827" y="8201"/>
                      <a:pt x="9874" y="8207"/>
                    </a:cubicBezTo>
                    <a:cubicBezTo>
                      <a:pt x="10108" y="8240"/>
                      <a:pt x="10341" y="8340"/>
                      <a:pt x="10508" y="8507"/>
                    </a:cubicBezTo>
                    <a:cubicBezTo>
                      <a:pt x="10608" y="8574"/>
                      <a:pt x="10708" y="8707"/>
                      <a:pt x="10775" y="8840"/>
                    </a:cubicBezTo>
                    <a:cubicBezTo>
                      <a:pt x="10842" y="8874"/>
                      <a:pt x="10842" y="8974"/>
                      <a:pt x="10875" y="9007"/>
                    </a:cubicBezTo>
                    <a:cubicBezTo>
                      <a:pt x="10908" y="9041"/>
                      <a:pt x="10908" y="9141"/>
                      <a:pt x="10908" y="9207"/>
                    </a:cubicBezTo>
                    <a:cubicBezTo>
                      <a:pt x="10942" y="9374"/>
                      <a:pt x="10942" y="9541"/>
                      <a:pt x="10942" y="9708"/>
                    </a:cubicBezTo>
                    <a:cubicBezTo>
                      <a:pt x="10942" y="9874"/>
                      <a:pt x="10942" y="10041"/>
                      <a:pt x="10908" y="10208"/>
                    </a:cubicBezTo>
                    <a:cubicBezTo>
                      <a:pt x="10875" y="10575"/>
                      <a:pt x="10742" y="10942"/>
                      <a:pt x="10608" y="11342"/>
                    </a:cubicBezTo>
                    <a:cubicBezTo>
                      <a:pt x="10508" y="11709"/>
                      <a:pt x="10375" y="12076"/>
                      <a:pt x="10208" y="12410"/>
                    </a:cubicBezTo>
                    <a:cubicBezTo>
                      <a:pt x="10208" y="12476"/>
                      <a:pt x="10174" y="12510"/>
                      <a:pt x="10174" y="12543"/>
                    </a:cubicBezTo>
                    <a:cubicBezTo>
                      <a:pt x="10441" y="12176"/>
                      <a:pt x="10708" y="11843"/>
                      <a:pt x="11042" y="11442"/>
                    </a:cubicBezTo>
                    <a:cubicBezTo>
                      <a:pt x="11242" y="11209"/>
                      <a:pt x="11442" y="10942"/>
                      <a:pt x="11709" y="10742"/>
                    </a:cubicBezTo>
                    <a:cubicBezTo>
                      <a:pt x="11909" y="10542"/>
                      <a:pt x="12176" y="10275"/>
                      <a:pt x="12409" y="10075"/>
                    </a:cubicBezTo>
                    <a:cubicBezTo>
                      <a:pt x="12610" y="9874"/>
                      <a:pt x="12876" y="9708"/>
                      <a:pt x="13110" y="9574"/>
                    </a:cubicBezTo>
                    <a:cubicBezTo>
                      <a:pt x="13343" y="9441"/>
                      <a:pt x="13577" y="9341"/>
                      <a:pt x="13844" y="9274"/>
                    </a:cubicBezTo>
                    <a:cubicBezTo>
                      <a:pt x="13944" y="9257"/>
                      <a:pt x="14044" y="9249"/>
                      <a:pt x="14144" y="9249"/>
                    </a:cubicBezTo>
                    <a:cubicBezTo>
                      <a:pt x="14244" y="9249"/>
                      <a:pt x="14344" y="9257"/>
                      <a:pt x="14444" y="9274"/>
                    </a:cubicBezTo>
                    <a:cubicBezTo>
                      <a:pt x="14678" y="9341"/>
                      <a:pt x="14878" y="9508"/>
                      <a:pt x="15011" y="9674"/>
                    </a:cubicBezTo>
                    <a:cubicBezTo>
                      <a:pt x="15078" y="9741"/>
                      <a:pt x="15111" y="9841"/>
                      <a:pt x="15178" y="9941"/>
                    </a:cubicBezTo>
                    <a:cubicBezTo>
                      <a:pt x="15211" y="10041"/>
                      <a:pt x="15211" y="10108"/>
                      <a:pt x="15211" y="10208"/>
                    </a:cubicBezTo>
                    <a:cubicBezTo>
                      <a:pt x="15211" y="10408"/>
                      <a:pt x="15211" y="10675"/>
                      <a:pt x="15111" y="10875"/>
                    </a:cubicBezTo>
                    <a:cubicBezTo>
                      <a:pt x="15045" y="11175"/>
                      <a:pt x="14945" y="11409"/>
                      <a:pt x="14844" y="11709"/>
                    </a:cubicBezTo>
                    <a:cubicBezTo>
                      <a:pt x="14744" y="11909"/>
                      <a:pt x="14611" y="12176"/>
                      <a:pt x="14511" y="12376"/>
                    </a:cubicBezTo>
                    <a:cubicBezTo>
                      <a:pt x="14611" y="12310"/>
                      <a:pt x="14744" y="12176"/>
                      <a:pt x="14911" y="12043"/>
                    </a:cubicBezTo>
                    <a:cubicBezTo>
                      <a:pt x="15278" y="11742"/>
                      <a:pt x="15712" y="11542"/>
                      <a:pt x="16112" y="11242"/>
                    </a:cubicBezTo>
                    <a:cubicBezTo>
                      <a:pt x="16546" y="11009"/>
                      <a:pt x="17013" y="10708"/>
                      <a:pt x="17413" y="10375"/>
                    </a:cubicBezTo>
                    <a:cubicBezTo>
                      <a:pt x="17847" y="10075"/>
                      <a:pt x="18180" y="9741"/>
                      <a:pt x="18514" y="9374"/>
                    </a:cubicBezTo>
                    <a:cubicBezTo>
                      <a:pt x="18847" y="9007"/>
                      <a:pt x="19014" y="8640"/>
                      <a:pt x="19114" y="8307"/>
                    </a:cubicBezTo>
                    <a:cubicBezTo>
                      <a:pt x="19181" y="8140"/>
                      <a:pt x="19214" y="7973"/>
                      <a:pt x="19181" y="7806"/>
                    </a:cubicBezTo>
                    <a:cubicBezTo>
                      <a:pt x="19181" y="7573"/>
                      <a:pt x="19114" y="7406"/>
                      <a:pt x="19014" y="7206"/>
                    </a:cubicBezTo>
                    <a:cubicBezTo>
                      <a:pt x="18947" y="7139"/>
                      <a:pt x="18914" y="7039"/>
                      <a:pt x="18847" y="6972"/>
                    </a:cubicBezTo>
                    <a:cubicBezTo>
                      <a:pt x="18781" y="6872"/>
                      <a:pt x="18747" y="6839"/>
                      <a:pt x="18681" y="6806"/>
                    </a:cubicBezTo>
                    <a:cubicBezTo>
                      <a:pt x="18514" y="6639"/>
                      <a:pt x="18347" y="6505"/>
                      <a:pt x="18113" y="6405"/>
                    </a:cubicBezTo>
                    <a:cubicBezTo>
                      <a:pt x="17680" y="6172"/>
                      <a:pt x="17179" y="6038"/>
                      <a:pt x="16612" y="6005"/>
                    </a:cubicBezTo>
                    <a:lnTo>
                      <a:pt x="16379" y="6005"/>
                    </a:lnTo>
                    <a:cubicBezTo>
                      <a:pt x="16245" y="6005"/>
                      <a:pt x="16079" y="6005"/>
                      <a:pt x="15945" y="6038"/>
                    </a:cubicBezTo>
                    <a:cubicBezTo>
                      <a:pt x="15678" y="6072"/>
                      <a:pt x="15412" y="6138"/>
                      <a:pt x="15178" y="6172"/>
                    </a:cubicBezTo>
                    <a:cubicBezTo>
                      <a:pt x="14778" y="6239"/>
                      <a:pt x="14377" y="6405"/>
                      <a:pt x="14011" y="6639"/>
                    </a:cubicBezTo>
                    <a:cubicBezTo>
                      <a:pt x="13677" y="6806"/>
                      <a:pt x="13277" y="7039"/>
                      <a:pt x="12910" y="7339"/>
                    </a:cubicBezTo>
                    <a:cubicBezTo>
                      <a:pt x="12776" y="7473"/>
                      <a:pt x="12610" y="7573"/>
                      <a:pt x="12509" y="7706"/>
                    </a:cubicBezTo>
                    <a:cubicBezTo>
                      <a:pt x="12610" y="7339"/>
                      <a:pt x="12743" y="7006"/>
                      <a:pt x="12776" y="6639"/>
                    </a:cubicBezTo>
                    <a:cubicBezTo>
                      <a:pt x="12876" y="6205"/>
                      <a:pt x="12910" y="5838"/>
                      <a:pt x="12876" y="5505"/>
                    </a:cubicBezTo>
                    <a:cubicBezTo>
                      <a:pt x="12843" y="5138"/>
                      <a:pt x="12743" y="4838"/>
                      <a:pt x="12610" y="4571"/>
                    </a:cubicBezTo>
                    <a:cubicBezTo>
                      <a:pt x="12543" y="4471"/>
                      <a:pt x="12443" y="4371"/>
                      <a:pt x="12343" y="4237"/>
                    </a:cubicBezTo>
                    <a:cubicBezTo>
                      <a:pt x="12209" y="4137"/>
                      <a:pt x="12042" y="4037"/>
                      <a:pt x="11876" y="3970"/>
                    </a:cubicBezTo>
                    <a:cubicBezTo>
                      <a:pt x="11709" y="3870"/>
                      <a:pt x="11542" y="3837"/>
                      <a:pt x="11342" y="3837"/>
                    </a:cubicBezTo>
                    <a:cubicBezTo>
                      <a:pt x="11242" y="3837"/>
                      <a:pt x="11175" y="3837"/>
                      <a:pt x="11042" y="3870"/>
                    </a:cubicBezTo>
                    <a:cubicBezTo>
                      <a:pt x="10775" y="3904"/>
                      <a:pt x="10541" y="4037"/>
                      <a:pt x="10241" y="4204"/>
                    </a:cubicBezTo>
                    <a:cubicBezTo>
                      <a:pt x="9941" y="4404"/>
                      <a:pt x="9674" y="4671"/>
                      <a:pt x="9374" y="5004"/>
                    </a:cubicBezTo>
                    <a:cubicBezTo>
                      <a:pt x="9107" y="5305"/>
                      <a:pt x="8874" y="5638"/>
                      <a:pt x="8573" y="6038"/>
                    </a:cubicBezTo>
                    <a:cubicBezTo>
                      <a:pt x="8407" y="6239"/>
                      <a:pt x="8273" y="6472"/>
                      <a:pt x="8173" y="6706"/>
                    </a:cubicBezTo>
                    <a:lnTo>
                      <a:pt x="8206" y="6572"/>
                    </a:lnTo>
                    <a:lnTo>
                      <a:pt x="8240" y="6405"/>
                    </a:lnTo>
                    <a:cubicBezTo>
                      <a:pt x="8373" y="5671"/>
                      <a:pt x="8440" y="5038"/>
                      <a:pt x="8440" y="4504"/>
                    </a:cubicBezTo>
                    <a:cubicBezTo>
                      <a:pt x="8440" y="4204"/>
                      <a:pt x="8407" y="3870"/>
                      <a:pt x="8373" y="3637"/>
                    </a:cubicBezTo>
                    <a:cubicBezTo>
                      <a:pt x="8340" y="3336"/>
                      <a:pt x="8240" y="3136"/>
                      <a:pt x="8106" y="2903"/>
                    </a:cubicBezTo>
                    <a:cubicBezTo>
                      <a:pt x="8006" y="2703"/>
                      <a:pt x="7839" y="2536"/>
                      <a:pt x="7606" y="2402"/>
                    </a:cubicBezTo>
                    <a:cubicBezTo>
                      <a:pt x="7439" y="2336"/>
                      <a:pt x="7239" y="2302"/>
                      <a:pt x="7006" y="2302"/>
                    </a:cubicBezTo>
                    <a:lnTo>
                      <a:pt x="6839" y="2302"/>
                    </a:lnTo>
                    <a:cubicBezTo>
                      <a:pt x="6605" y="2302"/>
                      <a:pt x="6405" y="2369"/>
                      <a:pt x="6205" y="2469"/>
                    </a:cubicBezTo>
                    <a:cubicBezTo>
                      <a:pt x="6038" y="2536"/>
                      <a:pt x="5871" y="2703"/>
                      <a:pt x="5705" y="2869"/>
                    </a:cubicBezTo>
                    <a:cubicBezTo>
                      <a:pt x="5371" y="3303"/>
                      <a:pt x="5171" y="3803"/>
                      <a:pt x="5037" y="4170"/>
                    </a:cubicBezTo>
                    <a:cubicBezTo>
                      <a:pt x="5004" y="4304"/>
                      <a:pt x="4937" y="4371"/>
                      <a:pt x="4904" y="4504"/>
                    </a:cubicBezTo>
                    <a:cubicBezTo>
                      <a:pt x="4937" y="4371"/>
                      <a:pt x="4937" y="4204"/>
                      <a:pt x="4904" y="4070"/>
                    </a:cubicBezTo>
                    <a:cubicBezTo>
                      <a:pt x="4871" y="3036"/>
                      <a:pt x="4570" y="2069"/>
                      <a:pt x="4103" y="1368"/>
                    </a:cubicBezTo>
                    <a:cubicBezTo>
                      <a:pt x="3703" y="735"/>
                      <a:pt x="3103" y="301"/>
                      <a:pt x="2436" y="67"/>
                    </a:cubicBezTo>
                    <a:cubicBezTo>
                      <a:pt x="2235" y="34"/>
                      <a:pt x="2069" y="1"/>
                      <a:pt x="1869" y="1"/>
                    </a:cubicBezTo>
                    <a:close/>
                  </a:path>
                </a:pathLst>
              </a:custGeom>
              <a:solidFill>
                <a:srgbClr val="FFEDC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0" name="Google Shape;230;p2"/>
              <p:cNvSpPr/>
              <p:nvPr/>
            </p:nvSpPr>
            <p:spPr>
              <a:xfrm>
                <a:off x="454275" y="4622075"/>
                <a:ext cx="38400" cy="262875"/>
              </a:xfrm>
              <a:custGeom>
                <a:avLst/>
                <a:gdLst/>
                <a:ahLst/>
                <a:cxnLst/>
                <a:rect l="l" t="t" r="r" b="b"/>
                <a:pathLst>
                  <a:path w="1536" h="10515" extrusionOk="0">
                    <a:moveTo>
                      <a:pt x="1435" y="1"/>
                    </a:moveTo>
                    <a:cubicBezTo>
                      <a:pt x="1402" y="1"/>
                      <a:pt x="1369" y="34"/>
                      <a:pt x="1369" y="101"/>
                    </a:cubicBezTo>
                    <a:cubicBezTo>
                      <a:pt x="1402" y="935"/>
                      <a:pt x="1369" y="1702"/>
                      <a:pt x="1302" y="2536"/>
                    </a:cubicBezTo>
                    <a:lnTo>
                      <a:pt x="1302" y="2503"/>
                    </a:lnTo>
                    <a:cubicBezTo>
                      <a:pt x="1269" y="3136"/>
                      <a:pt x="1202" y="3804"/>
                      <a:pt x="1102" y="4437"/>
                    </a:cubicBezTo>
                    <a:cubicBezTo>
                      <a:pt x="1068" y="4771"/>
                      <a:pt x="1035" y="5038"/>
                      <a:pt x="935" y="5371"/>
                    </a:cubicBezTo>
                    <a:cubicBezTo>
                      <a:pt x="902" y="5705"/>
                      <a:pt x="802" y="6005"/>
                      <a:pt x="768" y="6339"/>
                    </a:cubicBezTo>
                    <a:lnTo>
                      <a:pt x="401" y="8207"/>
                    </a:lnTo>
                    <a:cubicBezTo>
                      <a:pt x="268" y="8874"/>
                      <a:pt x="101" y="9508"/>
                      <a:pt x="1" y="10175"/>
                    </a:cubicBezTo>
                    <a:cubicBezTo>
                      <a:pt x="1" y="10275"/>
                      <a:pt x="1" y="10342"/>
                      <a:pt x="68" y="10375"/>
                    </a:cubicBezTo>
                    <a:cubicBezTo>
                      <a:pt x="101" y="10475"/>
                      <a:pt x="168" y="10508"/>
                      <a:pt x="234" y="10508"/>
                    </a:cubicBezTo>
                    <a:cubicBezTo>
                      <a:pt x="256" y="10513"/>
                      <a:pt x="277" y="10515"/>
                      <a:pt x="297" y="10515"/>
                    </a:cubicBezTo>
                    <a:cubicBezTo>
                      <a:pt x="427" y="10515"/>
                      <a:pt x="510" y="10424"/>
                      <a:pt x="568" y="10308"/>
                    </a:cubicBezTo>
                    <a:cubicBezTo>
                      <a:pt x="668" y="9775"/>
                      <a:pt x="768" y="9274"/>
                      <a:pt x="835" y="8707"/>
                    </a:cubicBezTo>
                    <a:lnTo>
                      <a:pt x="1102" y="7106"/>
                    </a:lnTo>
                    <a:cubicBezTo>
                      <a:pt x="1168" y="6539"/>
                      <a:pt x="1235" y="6005"/>
                      <a:pt x="1302" y="5471"/>
                    </a:cubicBezTo>
                    <a:cubicBezTo>
                      <a:pt x="1335" y="5171"/>
                      <a:pt x="1335" y="4938"/>
                      <a:pt x="1402" y="4638"/>
                    </a:cubicBezTo>
                    <a:cubicBezTo>
                      <a:pt x="1402" y="4371"/>
                      <a:pt x="1435" y="4104"/>
                      <a:pt x="1435" y="3837"/>
                    </a:cubicBezTo>
                    <a:cubicBezTo>
                      <a:pt x="1469" y="3203"/>
                      <a:pt x="1502" y="2603"/>
                      <a:pt x="1502" y="2002"/>
                    </a:cubicBezTo>
                    <a:lnTo>
                      <a:pt x="1502" y="101"/>
                    </a:lnTo>
                    <a:cubicBezTo>
                      <a:pt x="1535" y="34"/>
                      <a:pt x="1469" y="1"/>
                      <a:pt x="1435" y="1"/>
                    </a:cubicBezTo>
                    <a:close/>
                  </a:path>
                </a:pathLst>
              </a:custGeom>
              <a:solidFill>
                <a:srgbClr val="EFA6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1" name="Google Shape;231;p2"/>
              <p:cNvSpPr/>
              <p:nvPr/>
            </p:nvSpPr>
            <p:spPr>
              <a:xfrm>
                <a:off x="495975" y="4675450"/>
                <a:ext cx="76750" cy="240375"/>
              </a:xfrm>
              <a:custGeom>
                <a:avLst/>
                <a:gdLst/>
                <a:ahLst/>
                <a:cxnLst/>
                <a:rect l="l" t="t" r="r" b="b"/>
                <a:pathLst>
                  <a:path w="3070" h="9615" extrusionOk="0">
                    <a:moveTo>
                      <a:pt x="1368" y="5571"/>
                    </a:moveTo>
                    <a:lnTo>
                      <a:pt x="1368" y="5638"/>
                    </a:lnTo>
                    <a:cubicBezTo>
                      <a:pt x="1402" y="5571"/>
                      <a:pt x="1402" y="5571"/>
                      <a:pt x="1368" y="5571"/>
                    </a:cubicBezTo>
                    <a:close/>
                    <a:moveTo>
                      <a:pt x="2936" y="1"/>
                    </a:moveTo>
                    <a:cubicBezTo>
                      <a:pt x="2970" y="1"/>
                      <a:pt x="2936" y="34"/>
                      <a:pt x="2903" y="67"/>
                    </a:cubicBezTo>
                    <a:cubicBezTo>
                      <a:pt x="2636" y="1001"/>
                      <a:pt x="2403" y="1902"/>
                      <a:pt x="2202" y="2836"/>
                    </a:cubicBezTo>
                    <a:lnTo>
                      <a:pt x="1802" y="4204"/>
                    </a:lnTo>
                    <a:cubicBezTo>
                      <a:pt x="1735" y="4404"/>
                      <a:pt x="1669" y="4671"/>
                      <a:pt x="1602" y="4871"/>
                    </a:cubicBezTo>
                    <a:cubicBezTo>
                      <a:pt x="1502" y="5138"/>
                      <a:pt x="1435" y="5338"/>
                      <a:pt x="1402" y="5571"/>
                    </a:cubicBezTo>
                    <a:cubicBezTo>
                      <a:pt x="1368" y="5738"/>
                      <a:pt x="1268" y="5905"/>
                      <a:pt x="1235" y="6072"/>
                    </a:cubicBezTo>
                    <a:cubicBezTo>
                      <a:pt x="1068" y="6572"/>
                      <a:pt x="835" y="7072"/>
                      <a:pt x="668" y="7573"/>
                    </a:cubicBezTo>
                    <a:cubicBezTo>
                      <a:pt x="468" y="8073"/>
                      <a:pt x="268" y="8574"/>
                      <a:pt x="68" y="9141"/>
                    </a:cubicBezTo>
                    <a:cubicBezTo>
                      <a:pt x="1" y="9207"/>
                      <a:pt x="1" y="9307"/>
                      <a:pt x="1" y="9374"/>
                    </a:cubicBezTo>
                    <a:cubicBezTo>
                      <a:pt x="68" y="9474"/>
                      <a:pt x="101" y="9541"/>
                      <a:pt x="201" y="9574"/>
                    </a:cubicBezTo>
                    <a:cubicBezTo>
                      <a:pt x="247" y="9602"/>
                      <a:pt x="295" y="9614"/>
                      <a:pt x="343" y="9614"/>
                    </a:cubicBezTo>
                    <a:cubicBezTo>
                      <a:pt x="468" y="9614"/>
                      <a:pt x="586" y="9528"/>
                      <a:pt x="635" y="9407"/>
                    </a:cubicBezTo>
                    <a:cubicBezTo>
                      <a:pt x="801" y="9074"/>
                      <a:pt x="935" y="8707"/>
                      <a:pt x="1068" y="8340"/>
                    </a:cubicBezTo>
                    <a:cubicBezTo>
                      <a:pt x="1168" y="7973"/>
                      <a:pt x="1302" y="7539"/>
                      <a:pt x="1435" y="7173"/>
                    </a:cubicBezTo>
                    <a:cubicBezTo>
                      <a:pt x="1635" y="6405"/>
                      <a:pt x="1869" y="5638"/>
                      <a:pt x="2036" y="4838"/>
                    </a:cubicBezTo>
                    <a:cubicBezTo>
                      <a:pt x="2202" y="4037"/>
                      <a:pt x="2369" y="3303"/>
                      <a:pt x="2536" y="2503"/>
                    </a:cubicBezTo>
                    <a:cubicBezTo>
                      <a:pt x="2703" y="1702"/>
                      <a:pt x="2870" y="901"/>
                      <a:pt x="3070" y="134"/>
                    </a:cubicBezTo>
                    <a:cubicBezTo>
                      <a:pt x="3070" y="67"/>
                      <a:pt x="3036" y="1"/>
                      <a:pt x="2970" y="1"/>
                    </a:cubicBezTo>
                    <a:close/>
                  </a:path>
                </a:pathLst>
              </a:custGeom>
              <a:solidFill>
                <a:srgbClr val="EFA6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2" name="Google Shape;232;p2"/>
              <p:cNvSpPr/>
              <p:nvPr/>
            </p:nvSpPr>
            <p:spPr>
              <a:xfrm>
                <a:off x="564375" y="4714650"/>
                <a:ext cx="109250" cy="221025"/>
              </a:xfrm>
              <a:custGeom>
                <a:avLst/>
                <a:gdLst/>
                <a:ahLst/>
                <a:cxnLst/>
                <a:rect l="l" t="t" r="r" b="b"/>
                <a:pathLst>
                  <a:path w="4370" h="8841" extrusionOk="0">
                    <a:moveTo>
                      <a:pt x="4170" y="1"/>
                    </a:moveTo>
                    <a:cubicBezTo>
                      <a:pt x="4170" y="1"/>
                      <a:pt x="4070" y="67"/>
                      <a:pt x="4070" y="101"/>
                    </a:cubicBezTo>
                    <a:lnTo>
                      <a:pt x="2969" y="2102"/>
                    </a:lnTo>
                    <a:cubicBezTo>
                      <a:pt x="2802" y="2436"/>
                      <a:pt x="2569" y="2769"/>
                      <a:pt x="2402" y="3103"/>
                    </a:cubicBezTo>
                    <a:cubicBezTo>
                      <a:pt x="2235" y="3436"/>
                      <a:pt x="2035" y="3770"/>
                      <a:pt x="1868" y="4137"/>
                    </a:cubicBezTo>
                    <a:cubicBezTo>
                      <a:pt x="1535" y="4804"/>
                      <a:pt x="1168" y="5504"/>
                      <a:pt x="867" y="6238"/>
                    </a:cubicBezTo>
                    <a:cubicBezTo>
                      <a:pt x="701" y="6572"/>
                      <a:pt x="567" y="6939"/>
                      <a:pt x="400" y="7272"/>
                    </a:cubicBezTo>
                    <a:cubicBezTo>
                      <a:pt x="300" y="7639"/>
                      <a:pt x="134" y="8040"/>
                      <a:pt x="33" y="8440"/>
                    </a:cubicBezTo>
                    <a:cubicBezTo>
                      <a:pt x="0" y="8573"/>
                      <a:pt x="67" y="8740"/>
                      <a:pt x="200" y="8807"/>
                    </a:cubicBezTo>
                    <a:cubicBezTo>
                      <a:pt x="300" y="8840"/>
                      <a:pt x="367" y="8840"/>
                      <a:pt x="467" y="8840"/>
                    </a:cubicBezTo>
                    <a:cubicBezTo>
                      <a:pt x="534" y="8807"/>
                      <a:pt x="634" y="8773"/>
                      <a:pt x="667" y="8673"/>
                    </a:cubicBezTo>
                    <a:cubicBezTo>
                      <a:pt x="801" y="8340"/>
                      <a:pt x="901" y="8006"/>
                      <a:pt x="1034" y="7639"/>
                    </a:cubicBezTo>
                    <a:cubicBezTo>
                      <a:pt x="1134" y="7439"/>
                      <a:pt x="1168" y="7272"/>
                      <a:pt x="1234" y="7072"/>
                    </a:cubicBezTo>
                    <a:lnTo>
                      <a:pt x="1234" y="7006"/>
                    </a:lnTo>
                    <a:cubicBezTo>
                      <a:pt x="1668" y="5838"/>
                      <a:pt x="2135" y="4737"/>
                      <a:pt x="2635" y="3603"/>
                    </a:cubicBezTo>
                    <a:cubicBezTo>
                      <a:pt x="3169" y="2436"/>
                      <a:pt x="3703" y="1301"/>
                      <a:pt x="4337" y="234"/>
                    </a:cubicBezTo>
                    <a:cubicBezTo>
                      <a:pt x="4370" y="134"/>
                      <a:pt x="4337" y="67"/>
                      <a:pt x="4236" y="1"/>
                    </a:cubicBezTo>
                    <a:close/>
                  </a:path>
                </a:pathLst>
              </a:custGeom>
              <a:solidFill>
                <a:srgbClr val="EFA6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3" name="Google Shape;233;p2"/>
              <p:cNvSpPr/>
              <p:nvPr/>
            </p:nvSpPr>
            <p:spPr>
              <a:xfrm>
                <a:off x="649425" y="4730500"/>
                <a:ext cx="120100" cy="203500"/>
              </a:xfrm>
              <a:custGeom>
                <a:avLst/>
                <a:gdLst/>
                <a:ahLst/>
                <a:cxnLst/>
                <a:rect l="l" t="t" r="r" b="b"/>
                <a:pathLst>
                  <a:path w="4804" h="8140" extrusionOk="0">
                    <a:moveTo>
                      <a:pt x="4504" y="601"/>
                    </a:moveTo>
                    <a:lnTo>
                      <a:pt x="4504" y="601"/>
                    </a:lnTo>
                    <a:cubicBezTo>
                      <a:pt x="4497" y="611"/>
                      <a:pt x="4490" y="622"/>
                      <a:pt x="4483" y="632"/>
                    </a:cubicBezTo>
                    <a:lnTo>
                      <a:pt x="4483" y="632"/>
                    </a:lnTo>
                    <a:cubicBezTo>
                      <a:pt x="4504" y="625"/>
                      <a:pt x="4504" y="601"/>
                      <a:pt x="4504" y="601"/>
                    </a:cubicBezTo>
                    <a:close/>
                    <a:moveTo>
                      <a:pt x="4637" y="0"/>
                    </a:moveTo>
                    <a:cubicBezTo>
                      <a:pt x="4604" y="0"/>
                      <a:pt x="4570" y="0"/>
                      <a:pt x="4504" y="34"/>
                    </a:cubicBezTo>
                    <a:lnTo>
                      <a:pt x="3270" y="1802"/>
                    </a:lnTo>
                    <a:cubicBezTo>
                      <a:pt x="2836" y="2435"/>
                      <a:pt x="2436" y="3002"/>
                      <a:pt x="2035" y="3670"/>
                    </a:cubicBezTo>
                    <a:cubicBezTo>
                      <a:pt x="1668" y="4303"/>
                      <a:pt x="1301" y="4971"/>
                      <a:pt x="968" y="5604"/>
                    </a:cubicBezTo>
                    <a:cubicBezTo>
                      <a:pt x="634" y="6271"/>
                      <a:pt x="301" y="6939"/>
                      <a:pt x="67" y="7639"/>
                    </a:cubicBezTo>
                    <a:cubicBezTo>
                      <a:pt x="67" y="7672"/>
                      <a:pt x="67" y="7672"/>
                      <a:pt x="1" y="7706"/>
                    </a:cubicBezTo>
                    <a:lnTo>
                      <a:pt x="1" y="7873"/>
                    </a:lnTo>
                    <a:cubicBezTo>
                      <a:pt x="67" y="7973"/>
                      <a:pt x="101" y="8039"/>
                      <a:pt x="167" y="8106"/>
                    </a:cubicBezTo>
                    <a:cubicBezTo>
                      <a:pt x="267" y="8139"/>
                      <a:pt x="334" y="8139"/>
                      <a:pt x="434" y="8139"/>
                    </a:cubicBezTo>
                    <a:cubicBezTo>
                      <a:pt x="501" y="8106"/>
                      <a:pt x="601" y="8039"/>
                      <a:pt x="634" y="7973"/>
                    </a:cubicBezTo>
                    <a:cubicBezTo>
                      <a:pt x="768" y="7639"/>
                      <a:pt x="901" y="7339"/>
                      <a:pt x="1001" y="7005"/>
                    </a:cubicBezTo>
                    <a:cubicBezTo>
                      <a:pt x="1135" y="6672"/>
                      <a:pt x="1268" y="6372"/>
                      <a:pt x="1402" y="6038"/>
                    </a:cubicBezTo>
                    <a:cubicBezTo>
                      <a:pt x="1668" y="5438"/>
                      <a:pt x="1969" y="4804"/>
                      <a:pt x="2302" y="4170"/>
                    </a:cubicBezTo>
                    <a:cubicBezTo>
                      <a:pt x="2963" y="2947"/>
                      <a:pt x="3723" y="1789"/>
                      <a:pt x="4483" y="632"/>
                    </a:cubicBezTo>
                    <a:lnTo>
                      <a:pt x="4483" y="632"/>
                    </a:lnTo>
                    <a:cubicBezTo>
                      <a:pt x="4480" y="633"/>
                      <a:pt x="4475" y="634"/>
                      <a:pt x="4470" y="634"/>
                    </a:cubicBezTo>
                    <a:cubicBezTo>
                      <a:pt x="4570" y="501"/>
                      <a:pt x="4637" y="367"/>
                      <a:pt x="4771" y="267"/>
                    </a:cubicBezTo>
                    <a:cubicBezTo>
                      <a:pt x="4804" y="167"/>
                      <a:pt x="4804" y="100"/>
                      <a:pt x="4771" y="34"/>
                    </a:cubicBezTo>
                    <a:cubicBezTo>
                      <a:pt x="4737" y="0"/>
                      <a:pt x="4671" y="0"/>
                      <a:pt x="4637" y="0"/>
                    </a:cubicBezTo>
                    <a:close/>
                  </a:path>
                </a:pathLst>
              </a:custGeom>
              <a:solidFill>
                <a:srgbClr val="EFA6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4" name="Google Shape;234;p2"/>
              <p:cNvSpPr/>
              <p:nvPr/>
            </p:nvSpPr>
            <p:spPr>
              <a:xfrm>
                <a:off x="373400" y="4787200"/>
                <a:ext cx="381125" cy="221850"/>
              </a:xfrm>
              <a:custGeom>
                <a:avLst/>
                <a:gdLst/>
                <a:ahLst/>
                <a:cxnLst/>
                <a:rect l="l" t="t" r="r" b="b"/>
                <a:pathLst>
                  <a:path w="15245" h="8874" extrusionOk="0">
                    <a:moveTo>
                      <a:pt x="1401" y="1"/>
                    </a:moveTo>
                    <a:cubicBezTo>
                      <a:pt x="1235" y="1"/>
                      <a:pt x="1134" y="34"/>
                      <a:pt x="968" y="101"/>
                    </a:cubicBezTo>
                    <a:cubicBezTo>
                      <a:pt x="801" y="201"/>
                      <a:pt x="667" y="267"/>
                      <a:pt x="501" y="434"/>
                    </a:cubicBezTo>
                    <a:cubicBezTo>
                      <a:pt x="267" y="701"/>
                      <a:pt x="134" y="1035"/>
                      <a:pt x="34" y="1435"/>
                    </a:cubicBezTo>
                    <a:cubicBezTo>
                      <a:pt x="0" y="1668"/>
                      <a:pt x="0" y="1902"/>
                      <a:pt x="0" y="2102"/>
                    </a:cubicBezTo>
                    <a:cubicBezTo>
                      <a:pt x="0" y="2336"/>
                      <a:pt x="34" y="2536"/>
                      <a:pt x="100" y="2769"/>
                    </a:cubicBezTo>
                    <a:cubicBezTo>
                      <a:pt x="200" y="3336"/>
                      <a:pt x="467" y="3870"/>
                      <a:pt x="834" y="4437"/>
                    </a:cubicBezTo>
                    <a:cubicBezTo>
                      <a:pt x="1168" y="4904"/>
                      <a:pt x="1601" y="5371"/>
                      <a:pt x="2135" y="5871"/>
                    </a:cubicBezTo>
                    <a:cubicBezTo>
                      <a:pt x="3036" y="6672"/>
                      <a:pt x="4103" y="7272"/>
                      <a:pt x="5271" y="7940"/>
                    </a:cubicBezTo>
                    <a:lnTo>
                      <a:pt x="5304" y="7940"/>
                    </a:lnTo>
                    <a:cubicBezTo>
                      <a:pt x="5337" y="8040"/>
                      <a:pt x="5371" y="8040"/>
                      <a:pt x="5438" y="8073"/>
                    </a:cubicBezTo>
                    <a:lnTo>
                      <a:pt x="5471" y="8106"/>
                    </a:lnTo>
                    <a:lnTo>
                      <a:pt x="5504" y="8173"/>
                    </a:lnTo>
                    <a:lnTo>
                      <a:pt x="5738" y="8273"/>
                    </a:lnTo>
                    <a:cubicBezTo>
                      <a:pt x="5871" y="8373"/>
                      <a:pt x="6005" y="8407"/>
                      <a:pt x="6138" y="8440"/>
                    </a:cubicBezTo>
                    <a:cubicBezTo>
                      <a:pt x="6405" y="8573"/>
                      <a:pt x="6705" y="8607"/>
                      <a:pt x="6972" y="8707"/>
                    </a:cubicBezTo>
                    <a:cubicBezTo>
                      <a:pt x="7406" y="8774"/>
                      <a:pt x="7973" y="8874"/>
                      <a:pt x="8640" y="8874"/>
                    </a:cubicBezTo>
                    <a:cubicBezTo>
                      <a:pt x="9073" y="8874"/>
                      <a:pt x="9440" y="8874"/>
                      <a:pt x="9741" y="8840"/>
                    </a:cubicBezTo>
                    <a:lnTo>
                      <a:pt x="10641" y="8707"/>
                    </a:lnTo>
                    <a:cubicBezTo>
                      <a:pt x="11375" y="8573"/>
                      <a:pt x="12042" y="8373"/>
                      <a:pt x="12709" y="8106"/>
                    </a:cubicBezTo>
                    <a:cubicBezTo>
                      <a:pt x="13043" y="8006"/>
                      <a:pt x="13377" y="7840"/>
                      <a:pt x="13677" y="7673"/>
                    </a:cubicBezTo>
                    <a:cubicBezTo>
                      <a:pt x="14010" y="7439"/>
                      <a:pt x="14311" y="7272"/>
                      <a:pt x="14511" y="7072"/>
                    </a:cubicBezTo>
                    <a:lnTo>
                      <a:pt x="14844" y="6739"/>
                    </a:lnTo>
                    <a:cubicBezTo>
                      <a:pt x="14911" y="6605"/>
                      <a:pt x="15011" y="6505"/>
                      <a:pt x="15078" y="6338"/>
                    </a:cubicBezTo>
                    <a:cubicBezTo>
                      <a:pt x="15211" y="6072"/>
                      <a:pt x="15245" y="5771"/>
                      <a:pt x="15245" y="5438"/>
                    </a:cubicBezTo>
                    <a:cubicBezTo>
                      <a:pt x="15245" y="5204"/>
                      <a:pt x="15178" y="4937"/>
                      <a:pt x="15044" y="4737"/>
                    </a:cubicBezTo>
                    <a:cubicBezTo>
                      <a:pt x="14911" y="4571"/>
                      <a:pt x="14811" y="4437"/>
                      <a:pt x="14544" y="4337"/>
                    </a:cubicBezTo>
                    <a:cubicBezTo>
                      <a:pt x="14344" y="4204"/>
                      <a:pt x="14077" y="4170"/>
                      <a:pt x="13877" y="4170"/>
                    </a:cubicBezTo>
                    <a:cubicBezTo>
                      <a:pt x="13743" y="4170"/>
                      <a:pt x="13577" y="4104"/>
                      <a:pt x="13410" y="4104"/>
                    </a:cubicBezTo>
                    <a:lnTo>
                      <a:pt x="13043" y="4104"/>
                    </a:lnTo>
                    <a:cubicBezTo>
                      <a:pt x="12376" y="4170"/>
                      <a:pt x="11709" y="4337"/>
                      <a:pt x="11208" y="4437"/>
                    </a:cubicBezTo>
                    <a:cubicBezTo>
                      <a:pt x="10641" y="4604"/>
                      <a:pt x="10007" y="4771"/>
                      <a:pt x="9340" y="5038"/>
                    </a:cubicBezTo>
                    <a:cubicBezTo>
                      <a:pt x="9040" y="5104"/>
                      <a:pt x="8807" y="5238"/>
                      <a:pt x="8506" y="5338"/>
                    </a:cubicBezTo>
                    <a:cubicBezTo>
                      <a:pt x="8673" y="4904"/>
                      <a:pt x="8840" y="4537"/>
                      <a:pt x="8973" y="4170"/>
                    </a:cubicBezTo>
                    <a:cubicBezTo>
                      <a:pt x="9207" y="3403"/>
                      <a:pt x="9340" y="2769"/>
                      <a:pt x="9374" y="2202"/>
                    </a:cubicBezTo>
                    <a:cubicBezTo>
                      <a:pt x="9407" y="1869"/>
                      <a:pt x="9374" y="1568"/>
                      <a:pt x="9340" y="1335"/>
                    </a:cubicBezTo>
                    <a:lnTo>
                      <a:pt x="9207" y="935"/>
                    </a:lnTo>
                    <a:cubicBezTo>
                      <a:pt x="9140" y="835"/>
                      <a:pt x="9040" y="701"/>
                      <a:pt x="8907" y="568"/>
                    </a:cubicBezTo>
                    <a:cubicBezTo>
                      <a:pt x="8740" y="401"/>
                      <a:pt x="8473" y="267"/>
                      <a:pt x="8173" y="234"/>
                    </a:cubicBezTo>
                    <a:lnTo>
                      <a:pt x="8006" y="234"/>
                    </a:lnTo>
                    <a:cubicBezTo>
                      <a:pt x="7739" y="234"/>
                      <a:pt x="7506" y="267"/>
                      <a:pt x="7306" y="401"/>
                    </a:cubicBezTo>
                    <a:cubicBezTo>
                      <a:pt x="6972" y="568"/>
                      <a:pt x="6672" y="868"/>
                      <a:pt x="6405" y="1268"/>
                    </a:cubicBezTo>
                    <a:cubicBezTo>
                      <a:pt x="6205" y="1602"/>
                      <a:pt x="6038" y="2035"/>
                      <a:pt x="5871" y="2569"/>
                    </a:cubicBezTo>
                    <a:cubicBezTo>
                      <a:pt x="5738" y="3003"/>
                      <a:pt x="5638" y="3436"/>
                      <a:pt x="5538" y="3937"/>
                    </a:cubicBezTo>
                    <a:cubicBezTo>
                      <a:pt x="5504" y="4070"/>
                      <a:pt x="5504" y="4204"/>
                      <a:pt x="5504" y="4337"/>
                    </a:cubicBezTo>
                    <a:cubicBezTo>
                      <a:pt x="5171" y="3536"/>
                      <a:pt x="4837" y="2869"/>
                      <a:pt x="4470" y="2269"/>
                    </a:cubicBezTo>
                    <a:cubicBezTo>
                      <a:pt x="4203" y="1869"/>
                      <a:pt x="3870" y="1435"/>
                      <a:pt x="3570" y="1101"/>
                    </a:cubicBezTo>
                    <a:cubicBezTo>
                      <a:pt x="3203" y="734"/>
                      <a:pt x="2836" y="434"/>
                      <a:pt x="2469" y="267"/>
                    </a:cubicBezTo>
                    <a:cubicBezTo>
                      <a:pt x="2269" y="34"/>
                      <a:pt x="1935" y="1"/>
                      <a:pt x="1568" y="1"/>
                    </a:cubicBezTo>
                    <a:close/>
                  </a:path>
                </a:pathLst>
              </a:custGeom>
              <a:solidFill>
                <a:srgbClr val="BFDD8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5" name="Google Shape;235;p2"/>
              <p:cNvSpPr/>
              <p:nvPr/>
            </p:nvSpPr>
            <p:spPr>
              <a:xfrm>
                <a:off x="436775" y="4959825"/>
                <a:ext cx="94250" cy="122625"/>
              </a:xfrm>
              <a:custGeom>
                <a:avLst/>
                <a:gdLst/>
                <a:ahLst/>
                <a:cxnLst/>
                <a:rect l="l" t="t" r="r" b="b"/>
                <a:pathLst>
                  <a:path w="3770" h="4905" extrusionOk="0">
                    <a:moveTo>
                      <a:pt x="3169" y="1"/>
                    </a:moveTo>
                    <a:cubicBezTo>
                      <a:pt x="2936" y="1"/>
                      <a:pt x="2669" y="201"/>
                      <a:pt x="2636" y="501"/>
                    </a:cubicBezTo>
                    <a:cubicBezTo>
                      <a:pt x="2636" y="601"/>
                      <a:pt x="2602" y="634"/>
                      <a:pt x="2602" y="701"/>
                    </a:cubicBezTo>
                    <a:cubicBezTo>
                      <a:pt x="2502" y="1035"/>
                      <a:pt x="2402" y="1368"/>
                      <a:pt x="2235" y="1668"/>
                    </a:cubicBezTo>
                    <a:cubicBezTo>
                      <a:pt x="1935" y="2202"/>
                      <a:pt x="1568" y="2669"/>
                      <a:pt x="1135" y="3136"/>
                    </a:cubicBezTo>
                    <a:cubicBezTo>
                      <a:pt x="901" y="3436"/>
                      <a:pt x="601" y="3670"/>
                      <a:pt x="301" y="3937"/>
                    </a:cubicBezTo>
                    <a:cubicBezTo>
                      <a:pt x="67" y="4137"/>
                      <a:pt x="0" y="4470"/>
                      <a:pt x="234" y="4704"/>
                    </a:cubicBezTo>
                    <a:cubicBezTo>
                      <a:pt x="301" y="4837"/>
                      <a:pt x="467" y="4871"/>
                      <a:pt x="601" y="4904"/>
                    </a:cubicBezTo>
                    <a:cubicBezTo>
                      <a:pt x="768" y="4904"/>
                      <a:pt x="901" y="4871"/>
                      <a:pt x="1001" y="4804"/>
                    </a:cubicBezTo>
                    <a:cubicBezTo>
                      <a:pt x="1668" y="4337"/>
                      <a:pt x="2269" y="3703"/>
                      <a:pt x="2736" y="3003"/>
                    </a:cubicBezTo>
                    <a:cubicBezTo>
                      <a:pt x="3236" y="2302"/>
                      <a:pt x="3603" y="1502"/>
                      <a:pt x="3736" y="634"/>
                    </a:cubicBezTo>
                    <a:cubicBezTo>
                      <a:pt x="3770" y="334"/>
                      <a:pt x="3503" y="34"/>
                      <a:pt x="3236" y="1"/>
                    </a:cubicBezTo>
                    <a:close/>
                  </a:path>
                </a:pathLst>
              </a:custGeom>
              <a:solidFill>
                <a:srgbClr val="BFDD8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6" name="Google Shape;236;p2"/>
              <p:cNvSpPr/>
              <p:nvPr/>
            </p:nvSpPr>
            <p:spPr>
              <a:xfrm>
                <a:off x="400075" y="4823050"/>
                <a:ext cx="118450" cy="124500"/>
              </a:xfrm>
              <a:custGeom>
                <a:avLst/>
                <a:gdLst/>
                <a:ahLst/>
                <a:cxnLst/>
                <a:rect l="l" t="t" r="r" b="b"/>
                <a:pathLst>
                  <a:path w="4738" h="4980" extrusionOk="0">
                    <a:moveTo>
                      <a:pt x="301" y="1"/>
                    </a:moveTo>
                    <a:cubicBezTo>
                      <a:pt x="268" y="68"/>
                      <a:pt x="234" y="68"/>
                      <a:pt x="201" y="101"/>
                    </a:cubicBezTo>
                    <a:cubicBezTo>
                      <a:pt x="101" y="134"/>
                      <a:pt x="1" y="301"/>
                      <a:pt x="101" y="401"/>
                    </a:cubicBezTo>
                    <a:cubicBezTo>
                      <a:pt x="701" y="1168"/>
                      <a:pt x="1235" y="2002"/>
                      <a:pt x="1869" y="2803"/>
                    </a:cubicBezTo>
                    <a:cubicBezTo>
                      <a:pt x="2136" y="3170"/>
                      <a:pt x="2469" y="3570"/>
                      <a:pt x="2803" y="3937"/>
                    </a:cubicBezTo>
                    <a:cubicBezTo>
                      <a:pt x="3203" y="4304"/>
                      <a:pt x="3603" y="4671"/>
                      <a:pt x="4070" y="4938"/>
                    </a:cubicBezTo>
                    <a:cubicBezTo>
                      <a:pt x="4135" y="4964"/>
                      <a:pt x="4205" y="4980"/>
                      <a:pt x="4273" y="4980"/>
                    </a:cubicBezTo>
                    <a:cubicBezTo>
                      <a:pt x="4382" y="4980"/>
                      <a:pt x="4489" y="4940"/>
                      <a:pt x="4571" y="4838"/>
                    </a:cubicBezTo>
                    <a:cubicBezTo>
                      <a:pt x="4737" y="4671"/>
                      <a:pt x="4737" y="4437"/>
                      <a:pt x="4571" y="4271"/>
                    </a:cubicBezTo>
                    <a:cubicBezTo>
                      <a:pt x="4237" y="3970"/>
                      <a:pt x="3904" y="3737"/>
                      <a:pt x="3570" y="3437"/>
                    </a:cubicBezTo>
                    <a:cubicBezTo>
                      <a:pt x="3236" y="3137"/>
                      <a:pt x="2903" y="2903"/>
                      <a:pt x="2603" y="2569"/>
                    </a:cubicBezTo>
                    <a:cubicBezTo>
                      <a:pt x="1969" y="1936"/>
                      <a:pt x="1402" y="1269"/>
                      <a:pt x="835" y="601"/>
                    </a:cubicBezTo>
                    <a:lnTo>
                      <a:pt x="835" y="601"/>
                    </a:lnTo>
                    <a:lnTo>
                      <a:pt x="901" y="635"/>
                    </a:lnTo>
                    <a:lnTo>
                      <a:pt x="501" y="134"/>
                    </a:lnTo>
                    <a:cubicBezTo>
                      <a:pt x="468" y="68"/>
                      <a:pt x="401" y="1"/>
                      <a:pt x="301" y="1"/>
                    </a:cubicBezTo>
                    <a:close/>
                  </a:path>
                </a:pathLst>
              </a:custGeom>
              <a:solidFill>
                <a:srgbClr val="A5BF7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7" name="Google Shape;237;p2"/>
              <p:cNvSpPr/>
              <p:nvPr/>
            </p:nvSpPr>
            <p:spPr>
              <a:xfrm>
                <a:off x="525175" y="4825350"/>
                <a:ext cx="50050" cy="124825"/>
              </a:xfrm>
              <a:custGeom>
                <a:avLst/>
                <a:gdLst/>
                <a:ahLst/>
                <a:cxnLst/>
                <a:rect l="l" t="t" r="r" b="b"/>
                <a:pathLst>
                  <a:path w="2002" h="4993" extrusionOk="0">
                    <a:moveTo>
                      <a:pt x="1703" y="1"/>
                    </a:moveTo>
                    <a:cubicBezTo>
                      <a:pt x="1603" y="1"/>
                      <a:pt x="1535" y="65"/>
                      <a:pt x="1535" y="176"/>
                    </a:cubicBezTo>
                    <a:cubicBezTo>
                      <a:pt x="1435" y="543"/>
                      <a:pt x="1301" y="876"/>
                      <a:pt x="1235" y="1210"/>
                    </a:cubicBezTo>
                    <a:cubicBezTo>
                      <a:pt x="1101" y="1543"/>
                      <a:pt x="968" y="1910"/>
                      <a:pt x="834" y="2244"/>
                    </a:cubicBezTo>
                    <a:cubicBezTo>
                      <a:pt x="601" y="2978"/>
                      <a:pt x="301" y="3678"/>
                      <a:pt x="100" y="4412"/>
                    </a:cubicBezTo>
                    <a:cubicBezTo>
                      <a:pt x="0" y="4679"/>
                      <a:pt x="200" y="4913"/>
                      <a:pt x="434" y="4979"/>
                    </a:cubicBezTo>
                    <a:cubicBezTo>
                      <a:pt x="470" y="4988"/>
                      <a:pt x="503" y="4992"/>
                      <a:pt x="535" y="4992"/>
                    </a:cubicBezTo>
                    <a:cubicBezTo>
                      <a:pt x="621" y="4992"/>
                      <a:pt x="694" y="4961"/>
                      <a:pt x="768" y="4913"/>
                    </a:cubicBezTo>
                    <a:lnTo>
                      <a:pt x="834" y="4846"/>
                    </a:lnTo>
                    <a:cubicBezTo>
                      <a:pt x="901" y="4779"/>
                      <a:pt x="934" y="4712"/>
                      <a:pt x="968" y="4646"/>
                    </a:cubicBezTo>
                    <a:cubicBezTo>
                      <a:pt x="1235" y="3945"/>
                      <a:pt x="1401" y="3211"/>
                      <a:pt x="1501" y="2511"/>
                    </a:cubicBezTo>
                    <a:cubicBezTo>
                      <a:pt x="1601" y="2144"/>
                      <a:pt x="1635" y="1810"/>
                      <a:pt x="1735" y="1410"/>
                    </a:cubicBezTo>
                    <a:lnTo>
                      <a:pt x="1968" y="276"/>
                    </a:lnTo>
                    <a:cubicBezTo>
                      <a:pt x="2002" y="176"/>
                      <a:pt x="1935" y="42"/>
                      <a:pt x="1802" y="9"/>
                    </a:cubicBezTo>
                    <a:lnTo>
                      <a:pt x="1768" y="9"/>
                    </a:lnTo>
                    <a:cubicBezTo>
                      <a:pt x="1745" y="3"/>
                      <a:pt x="1723" y="1"/>
                      <a:pt x="1703" y="1"/>
                    </a:cubicBezTo>
                    <a:close/>
                  </a:path>
                </a:pathLst>
              </a:custGeom>
              <a:solidFill>
                <a:srgbClr val="A5BF7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" name="Google Shape;238;p2"/>
              <p:cNvSpPr/>
              <p:nvPr/>
            </p:nvSpPr>
            <p:spPr>
              <a:xfrm>
                <a:off x="564375" y="4922300"/>
                <a:ext cx="161800" cy="50175"/>
              </a:xfrm>
              <a:custGeom>
                <a:avLst/>
                <a:gdLst/>
                <a:ahLst/>
                <a:cxnLst/>
                <a:rect l="l" t="t" r="r" b="b"/>
                <a:pathLst>
                  <a:path w="6472" h="2007" extrusionOk="0">
                    <a:moveTo>
                      <a:pt x="6138" y="0"/>
                    </a:moveTo>
                    <a:cubicBezTo>
                      <a:pt x="5838" y="134"/>
                      <a:pt x="5504" y="201"/>
                      <a:pt x="5204" y="334"/>
                    </a:cubicBezTo>
                    <a:cubicBezTo>
                      <a:pt x="3636" y="801"/>
                      <a:pt x="2002" y="1035"/>
                      <a:pt x="367" y="1168"/>
                    </a:cubicBezTo>
                    <a:cubicBezTo>
                      <a:pt x="234" y="1168"/>
                      <a:pt x="167" y="1268"/>
                      <a:pt x="67" y="1335"/>
                    </a:cubicBezTo>
                    <a:cubicBezTo>
                      <a:pt x="0" y="1435"/>
                      <a:pt x="0" y="1535"/>
                      <a:pt x="0" y="1668"/>
                    </a:cubicBezTo>
                    <a:cubicBezTo>
                      <a:pt x="31" y="1851"/>
                      <a:pt x="200" y="2006"/>
                      <a:pt x="433" y="2006"/>
                    </a:cubicBezTo>
                    <a:cubicBezTo>
                      <a:pt x="455" y="2006"/>
                      <a:pt x="477" y="2005"/>
                      <a:pt x="500" y="2002"/>
                    </a:cubicBezTo>
                    <a:cubicBezTo>
                      <a:pt x="1001" y="1935"/>
                      <a:pt x="1501" y="1835"/>
                      <a:pt x="1968" y="1768"/>
                    </a:cubicBezTo>
                    <a:cubicBezTo>
                      <a:pt x="2469" y="1668"/>
                      <a:pt x="2902" y="1535"/>
                      <a:pt x="3403" y="1368"/>
                    </a:cubicBezTo>
                    <a:cubicBezTo>
                      <a:pt x="4403" y="1135"/>
                      <a:pt x="5371" y="801"/>
                      <a:pt x="6305" y="434"/>
                    </a:cubicBezTo>
                    <a:cubicBezTo>
                      <a:pt x="6405" y="367"/>
                      <a:pt x="6471" y="267"/>
                      <a:pt x="6371" y="134"/>
                    </a:cubicBezTo>
                    <a:cubicBezTo>
                      <a:pt x="6338" y="34"/>
                      <a:pt x="6238" y="0"/>
                      <a:pt x="6171" y="0"/>
                    </a:cubicBezTo>
                    <a:close/>
                  </a:path>
                </a:pathLst>
              </a:custGeom>
              <a:solidFill>
                <a:srgbClr val="A5BF7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39" name="Google Shape;239;p2"/>
            <p:cNvGrpSpPr/>
            <p:nvPr/>
          </p:nvGrpSpPr>
          <p:grpSpPr>
            <a:xfrm flipH="1">
              <a:off x="7949369" y="3991029"/>
              <a:ext cx="281509" cy="259694"/>
              <a:chOff x="2493475" y="2126450"/>
              <a:chExt cx="373900" cy="344925"/>
            </a:xfrm>
          </p:grpSpPr>
          <p:sp>
            <p:nvSpPr>
              <p:cNvPr id="240" name="Google Shape;240;p2"/>
              <p:cNvSpPr/>
              <p:nvPr/>
            </p:nvSpPr>
            <p:spPr>
              <a:xfrm>
                <a:off x="2672800" y="2248925"/>
                <a:ext cx="194575" cy="62900"/>
              </a:xfrm>
              <a:custGeom>
                <a:avLst/>
                <a:gdLst/>
                <a:ahLst/>
                <a:cxnLst/>
                <a:rect l="l" t="t" r="r" b="b"/>
                <a:pathLst>
                  <a:path w="7783" h="2516" extrusionOk="0">
                    <a:moveTo>
                      <a:pt x="5006" y="0"/>
                    </a:moveTo>
                    <a:cubicBezTo>
                      <a:pt x="3160" y="0"/>
                      <a:pt x="1338" y="739"/>
                      <a:pt x="1" y="2002"/>
                    </a:cubicBezTo>
                    <a:cubicBezTo>
                      <a:pt x="1401" y="2278"/>
                      <a:pt x="2840" y="2516"/>
                      <a:pt x="4268" y="2516"/>
                    </a:cubicBezTo>
                    <a:cubicBezTo>
                      <a:pt x="5040" y="2516"/>
                      <a:pt x="5809" y="2446"/>
                      <a:pt x="6566" y="2275"/>
                    </a:cubicBezTo>
                    <a:cubicBezTo>
                      <a:pt x="7022" y="2154"/>
                      <a:pt x="7600" y="1941"/>
                      <a:pt x="7721" y="1455"/>
                    </a:cubicBezTo>
                    <a:cubicBezTo>
                      <a:pt x="7782" y="1090"/>
                      <a:pt x="7600" y="725"/>
                      <a:pt x="7296" y="482"/>
                    </a:cubicBezTo>
                    <a:cubicBezTo>
                      <a:pt x="6992" y="269"/>
                      <a:pt x="6597" y="178"/>
                      <a:pt x="6262" y="117"/>
                    </a:cubicBezTo>
                    <a:cubicBezTo>
                      <a:pt x="5846" y="38"/>
                      <a:pt x="5425" y="0"/>
                      <a:pt x="500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1" name="Google Shape;241;p2"/>
              <p:cNvSpPr/>
              <p:nvPr/>
            </p:nvSpPr>
            <p:spPr>
              <a:xfrm>
                <a:off x="2672800" y="2127725"/>
                <a:ext cx="114025" cy="167450"/>
              </a:xfrm>
              <a:custGeom>
                <a:avLst/>
                <a:gdLst/>
                <a:ahLst/>
                <a:cxnLst/>
                <a:rect l="l" t="t" r="r" b="b"/>
                <a:pathLst>
                  <a:path w="4561" h="6698" extrusionOk="0">
                    <a:moveTo>
                      <a:pt x="3268" y="1"/>
                    </a:moveTo>
                    <a:cubicBezTo>
                      <a:pt x="2884" y="1"/>
                      <a:pt x="2480" y="156"/>
                      <a:pt x="2159" y="406"/>
                    </a:cubicBezTo>
                    <a:cubicBezTo>
                      <a:pt x="1490" y="983"/>
                      <a:pt x="1217" y="1895"/>
                      <a:pt x="973" y="2746"/>
                    </a:cubicBezTo>
                    <a:cubicBezTo>
                      <a:pt x="609" y="4114"/>
                      <a:pt x="274" y="5421"/>
                      <a:pt x="1" y="6698"/>
                    </a:cubicBezTo>
                    <a:cubicBezTo>
                      <a:pt x="1703" y="5634"/>
                      <a:pt x="3496" y="4418"/>
                      <a:pt x="4287" y="2564"/>
                    </a:cubicBezTo>
                    <a:cubicBezTo>
                      <a:pt x="4439" y="2199"/>
                      <a:pt x="4560" y="1774"/>
                      <a:pt x="4560" y="1348"/>
                    </a:cubicBezTo>
                    <a:cubicBezTo>
                      <a:pt x="4530" y="923"/>
                      <a:pt x="4378" y="527"/>
                      <a:pt x="4013" y="254"/>
                    </a:cubicBezTo>
                    <a:cubicBezTo>
                      <a:pt x="3799" y="78"/>
                      <a:pt x="3539" y="1"/>
                      <a:pt x="326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2" name="Google Shape;242;p2"/>
              <p:cNvSpPr/>
              <p:nvPr/>
            </p:nvSpPr>
            <p:spPr>
              <a:xfrm>
                <a:off x="2577825" y="2126450"/>
                <a:ext cx="107175" cy="171000"/>
              </a:xfrm>
              <a:custGeom>
                <a:avLst/>
                <a:gdLst/>
                <a:ahLst/>
                <a:cxnLst/>
                <a:rect l="l" t="t" r="r" b="b"/>
                <a:pathLst>
                  <a:path w="4287" h="6840" extrusionOk="0">
                    <a:moveTo>
                      <a:pt x="1452" y="1"/>
                    </a:moveTo>
                    <a:cubicBezTo>
                      <a:pt x="933" y="1"/>
                      <a:pt x="410" y="250"/>
                      <a:pt x="183" y="730"/>
                    </a:cubicBezTo>
                    <a:cubicBezTo>
                      <a:pt x="0" y="1126"/>
                      <a:pt x="92" y="1582"/>
                      <a:pt x="244" y="2007"/>
                    </a:cubicBezTo>
                    <a:cubicBezTo>
                      <a:pt x="973" y="3922"/>
                      <a:pt x="2888" y="5168"/>
                      <a:pt x="3678" y="6840"/>
                    </a:cubicBezTo>
                    <a:cubicBezTo>
                      <a:pt x="3921" y="5958"/>
                      <a:pt x="4134" y="5138"/>
                      <a:pt x="4195" y="4226"/>
                    </a:cubicBezTo>
                    <a:cubicBezTo>
                      <a:pt x="4286" y="3344"/>
                      <a:pt x="4165" y="2402"/>
                      <a:pt x="3800" y="1642"/>
                    </a:cubicBezTo>
                    <a:cubicBezTo>
                      <a:pt x="3374" y="822"/>
                      <a:pt x="2645" y="183"/>
                      <a:pt x="1763" y="31"/>
                    </a:cubicBezTo>
                    <a:cubicBezTo>
                      <a:pt x="1661" y="11"/>
                      <a:pt x="1557" y="1"/>
                      <a:pt x="145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3" name="Google Shape;243;p2"/>
              <p:cNvSpPr/>
              <p:nvPr/>
            </p:nvSpPr>
            <p:spPr>
              <a:xfrm>
                <a:off x="2493475" y="2221125"/>
                <a:ext cx="179350" cy="74050"/>
              </a:xfrm>
              <a:custGeom>
                <a:avLst/>
                <a:gdLst/>
                <a:ahLst/>
                <a:cxnLst/>
                <a:rect l="l" t="t" r="r" b="b"/>
                <a:pathLst>
                  <a:path w="7174" h="2962" extrusionOk="0">
                    <a:moveTo>
                      <a:pt x="1965" y="0"/>
                    </a:moveTo>
                    <a:cubicBezTo>
                      <a:pt x="1837" y="0"/>
                      <a:pt x="1709" y="5"/>
                      <a:pt x="1581" y="13"/>
                    </a:cubicBezTo>
                    <a:cubicBezTo>
                      <a:pt x="1247" y="44"/>
                      <a:pt x="912" y="74"/>
                      <a:pt x="608" y="226"/>
                    </a:cubicBezTo>
                    <a:cubicBezTo>
                      <a:pt x="304" y="378"/>
                      <a:pt x="61" y="682"/>
                      <a:pt x="31" y="986"/>
                    </a:cubicBezTo>
                    <a:cubicBezTo>
                      <a:pt x="0" y="1412"/>
                      <a:pt x="244" y="1837"/>
                      <a:pt x="639" y="2050"/>
                    </a:cubicBezTo>
                    <a:cubicBezTo>
                      <a:pt x="1004" y="2293"/>
                      <a:pt x="1459" y="2323"/>
                      <a:pt x="1885" y="2415"/>
                    </a:cubicBezTo>
                    <a:cubicBezTo>
                      <a:pt x="3587" y="2627"/>
                      <a:pt x="5350" y="2779"/>
                      <a:pt x="7174" y="2962"/>
                    </a:cubicBezTo>
                    <a:cubicBezTo>
                      <a:pt x="6143" y="1157"/>
                      <a:pt x="4058" y="0"/>
                      <a:pt x="196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4" name="Google Shape;244;p2"/>
              <p:cNvSpPr/>
              <p:nvPr/>
            </p:nvSpPr>
            <p:spPr>
              <a:xfrm>
                <a:off x="2514000" y="2293675"/>
                <a:ext cx="158075" cy="104525"/>
              </a:xfrm>
              <a:custGeom>
                <a:avLst/>
                <a:gdLst/>
                <a:ahLst/>
                <a:cxnLst/>
                <a:rect l="l" t="t" r="r" b="b"/>
                <a:pathLst>
                  <a:path w="6323" h="4181" extrusionOk="0">
                    <a:moveTo>
                      <a:pt x="4952" y="0"/>
                    </a:moveTo>
                    <a:cubicBezTo>
                      <a:pt x="3621" y="0"/>
                      <a:pt x="2301" y="416"/>
                      <a:pt x="1216" y="1184"/>
                    </a:cubicBezTo>
                    <a:cubicBezTo>
                      <a:pt x="882" y="1428"/>
                      <a:pt x="517" y="1701"/>
                      <a:pt x="304" y="2096"/>
                    </a:cubicBezTo>
                    <a:cubicBezTo>
                      <a:pt x="91" y="2461"/>
                      <a:pt x="0" y="2917"/>
                      <a:pt x="152" y="3343"/>
                    </a:cubicBezTo>
                    <a:cubicBezTo>
                      <a:pt x="338" y="3901"/>
                      <a:pt x="943" y="4180"/>
                      <a:pt x="1560" y="4180"/>
                    </a:cubicBezTo>
                    <a:cubicBezTo>
                      <a:pt x="1648" y="4180"/>
                      <a:pt x="1736" y="4175"/>
                      <a:pt x="1824" y="4163"/>
                    </a:cubicBezTo>
                    <a:cubicBezTo>
                      <a:pt x="2523" y="4102"/>
                      <a:pt x="3070" y="3677"/>
                      <a:pt x="3556" y="3251"/>
                    </a:cubicBezTo>
                    <a:cubicBezTo>
                      <a:pt x="4681" y="2339"/>
                      <a:pt x="5593" y="1276"/>
                      <a:pt x="6322" y="151"/>
                    </a:cubicBezTo>
                    <a:cubicBezTo>
                      <a:pt x="5871" y="50"/>
                      <a:pt x="5411" y="0"/>
                      <a:pt x="495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5" name="Google Shape;245;p2"/>
              <p:cNvSpPr/>
              <p:nvPr/>
            </p:nvSpPr>
            <p:spPr>
              <a:xfrm>
                <a:off x="2668250" y="2296675"/>
                <a:ext cx="164925" cy="124350"/>
              </a:xfrm>
              <a:custGeom>
                <a:avLst/>
                <a:gdLst/>
                <a:ahLst/>
                <a:cxnLst/>
                <a:rect l="l" t="t" r="r" b="b"/>
                <a:pathLst>
                  <a:path w="6597" h="4974" extrusionOk="0">
                    <a:moveTo>
                      <a:pt x="0" y="1"/>
                    </a:moveTo>
                    <a:cubicBezTo>
                      <a:pt x="1399" y="760"/>
                      <a:pt x="2159" y="2311"/>
                      <a:pt x="3070" y="3587"/>
                    </a:cubicBezTo>
                    <a:cubicBezTo>
                      <a:pt x="3526" y="4165"/>
                      <a:pt x="4043" y="4742"/>
                      <a:pt x="4742" y="4925"/>
                    </a:cubicBezTo>
                    <a:cubicBezTo>
                      <a:pt x="4874" y="4958"/>
                      <a:pt x="5009" y="4974"/>
                      <a:pt x="5144" y="4974"/>
                    </a:cubicBezTo>
                    <a:cubicBezTo>
                      <a:pt x="5756" y="4974"/>
                      <a:pt x="6350" y="4641"/>
                      <a:pt x="6475" y="4043"/>
                    </a:cubicBezTo>
                    <a:cubicBezTo>
                      <a:pt x="6596" y="3526"/>
                      <a:pt x="6292" y="2979"/>
                      <a:pt x="5958" y="2584"/>
                    </a:cubicBezTo>
                    <a:cubicBezTo>
                      <a:pt x="4499" y="852"/>
                      <a:pt x="2189" y="183"/>
                      <a:pt x="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" name="Google Shape;246;p2"/>
              <p:cNvSpPr/>
              <p:nvPr/>
            </p:nvSpPr>
            <p:spPr>
              <a:xfrm>
                <a:off x="2669000" y="2294400"/>
                <a:ext cx="86650" cy="168350"/>
              </a:xfrm>
              <a:custGeom>
                <a:avLst/>
                <a:gdLst/>
                <a:ahLst/>
                <a:cxnLst/>
                <a:rect l="l" t="t" r="r" b="b"/>
                <a:pathLst>
                  <a:path w="3466" h="6734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274" y="760"/>
                      <a:pt x="305" y="1551"/>
                      <a:pt x="214" y="2371"/>
                    </a:cubicBezTo>
                    <a:cubicBezTo>
                      <a:pt x="183" y="3131"/>
                      <a:pt x="62" y="3891"/>
                      <a:pt x="183" y="4651"/>
                    </a:cubicBezTo>
                    <a:cubicBezTo>
                      <a:pt x="274" y="5411"/>
                      <a:pt x="639" y="6171"/>
                      <a:pt x="1277" y="6535"/>
                    </a:cubicBezTo>
                    <a:cubicBezTo>
                      <a:pt x="1504" y="6670"/>
                      <a:pt x="1770" y="6734"/>
                      <a:pt x="2033" y="6734"/>
                    </a:cubicBezTo>
                    <a:cubicBezTo>
                      <a:pt x="2547" y="6734"/>
                      <a:pt x="3052" y="6491"/>
                      <a:pt x="3253" y="6049"/>
                    </a:cubicBezTo>
                    <a:cubicBezTo>
                      <a:pt x="3466" y="5654"/>
                      <a:pt x="3375" y="5198"/>
                      <a:pt x="3314" y="4803"/>
                    </a:cubicBezTo>
                    <a:cubicBezTo>
                      <a:pt x="2888" y="2858"/>
                      <a:pt x="1673" y="1064"/>
                      <a:pt x="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" name="Google Shape;247;p2"/>
              <p:cNvSpPr/>
              <p:nvPr/>
            </p:nvSpPr>
            <p:spPr>
              <a:xfrm>
                <a:off x="2592250" y="2298200"/>
                <a:ext cx="97300" cy="173175"/>
              </a:xfrm>
              <a:custGeom>
                <a:avLst/>
                <a:gdLst/>
                <a:ahLst/>
                <a:cxnLst/>
                <a:rect l="l" t="t" r="r" b="b"/>
                <a:pathLst>
                  <a:path w="3892" h="6927" extrusionOk="0">
                    <a:moveTo>
                      <a:pt x="3040" y="0"/>
                    </a:moveTo>
                    <a:lnTo>
                      <a:pt x="3040" y="0"/>
                    </a:lnTo>
                    <a:cubicBezTo>
                      <a:pt x="2189" y="1338"/>
                      <a:pt x="1308" y="2675"/>
                      <a:pt x="548" y="4043"/>
                    </a:cubicBezTo>
                    <a:cubicBezTo>
                      <a:pt x="335" y="4499"/>
                      <a:pt x="62" y="4955"/>
                      <a:pt x="31" y="5472"/>
                    </a:cubicBezTo>
                    <a:cubicBezTo>
                      <a:pt x="1" y="5958"/>
                      <a:pt x="183" y="6535"/>
                      <a:pt x="639" y="6809"/>
                    </a:cubicBezTo>
                    <a:cubicBezTo>
                      <a:pt x="785" y="6891"/>
                      <a:pt x="943" y="6926"/>
                      <a:pt x="1106" y="6926"/>
                    </a:cubicBezTo>
                    <a:cubicBezTo>
                      <a:pt x="1488" y="6926"/>
                      <a:pt x="1891" y="6730"/>
                      <a:pt x="2189" y="6475"/>
                    </a:cubicBezTo>
                    <a:cubicBezTo>
                      <a:pt x="2585" y="6049"/>
                      <a:pt x="2797" y="5502"/>
                      <a:pt x="2949" y="4955"/>
                    </a:cubicBezTo>
                    <a:cubicBezTo>
                      <a:pt x="3527" y="3313"/>
                      <a:pt x="3892" y="1551"/>
                      <a:pt x="304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48" name="Google Shape;248;p2"/>
            <p:cNvGrpSpPr/>
            <p:nvPr/>
          </p:nvGrpSpPr>
          <p:grpSpPr>
            <a:xfrm rot="-1738930">
              <a:off x="6613335" y="3812775"/>
              <a:ext cx="907394" cy="2192358"/>
              <a:chOff x="1456975" y="2715100"/>
              <a:chExt cx="1205225" cy="2911950"/>
            </a:xfrm>
          </p:grpSpPr>
          <p:sp>
            <p:nvSpPr>
              <p:cNvPr id="249" name="Google Shape;249;p2"/>
              <p:cNvSpPr/>
              <p:nvPr/>
            </p:nvSpPr>
            <p:spPr>
              <a:xfrm>
                <a:off x="1496500" y="3472875"/>
                <a:ext cx="500400" cy="2154175"/>
              </a:xfrm>
              <a:custGeom>
                <a:avLst/>
                <a:gdLst/>
                <a:ahLst/>
                <a:cxnLst/>
                <a:rect l="l" t="t" r="r" b="b"/>
                <a:pathLst>
                  <a:path w="20016" h="86167" extrusionOk="0">
                    <a:moveTo>
                      <a:pt x="19933" y="1"/>
                    </a:moveTo>
                    <a:cubicBezTo>
                      <a:pt x="19863" y="1"/>
                      <a:pt x="19658" y="225"/>
                      <a:pt x="19362" y="704"/>
                    </a:cubicBezTo>
                    <a:cubicBezTo>
                      <a:pt x="4195" y="23561"/>
                      <a:pt x="0" y="53501"/>
                      <a:pt x="8481" y="79945"/>
                    </a:cubicBezTo>
                    <a:cubicBezTo>
                      <a:pt x="8663" y="80523"/>
                      <a:pt x="8815" y="81070"/>
                      <a:pt x="9028" y="81526"/>
                    </a:cubicBezTo>
                    <a:cubicBezTo>
                      <a:pt x="9210" y="82012"/>
                      <a:pt x="9393" y="82438"/>
                      <a:pt x="9575" y="82833"/>
                    </a:cubicBezTo>
                    <a:cubicBezTo>
                      <a:pt x="9788" y="83258"/>
                      <a:pt x="9940" y="83593"/>
                      <a:pt x="10122" y="83958"/>
                    </a:cubicBezTo>
                    <a:cubicBezTo>
                      <a:pt x="10304" y="84292"/>
                      <a:pt x="10456" y="84565"/>
                      <a:pt x="10608" y="84809"/>
                    </a:cubicBezTo>
                    <a:cubicBezTo>
                      <a:pt x="11176" y="85728"/>
                      <a:pt x="11648" y="86166"/>
                      <a:pt x="11916" y="86166"/>
                    </a:cubicBezTo>
                    <a:cubicBezTo>
                      <a:pt x="11950" y="86166"/>
                      <a:pt x="11980" y="86159"/>
                      <a:pt x="12007" y="86146"/>
                    </a:cubicBezTo>
                    <a:cubicBezTo>
                      <a:pt x="12280" y="86024"/>
                      <a:pt x="12311" y="85386"/>
                      <a:pt x="12098" y="84201"/>
                    </a:cubicBezTo>
                    <a:cubicBezTo>
                      <a:pt x="12007" y="83897"/>
                      <a:pt x="11946" y="83593"/>
                      <a:pt x="11855" y="83258"/>
                    </a:cubicBezTo>
                    <a:cubicBezTo>
                      <a:pt x="11794" y="82924"/>
                      <a:pt x="11672" y="82499"/>
                      <a:pt x="11551" y="82103"/>
                    </a:cubicBezTo>
                    <a:cubicBezTo>
                      <a:pt x="11459" y="81708"/>
                      <a:pt x="11307" y="81252"/>
                      <a:pt x="11156" y="80796"/>
                    </a:cubicBezTo>
                    <a:cubicBezTo>
                      <a:pt x="10943" y="80310"/>
                      <a:pt x="10791" y="79793"/>
                      <a:pt x="10608" y="79246"/>
                    </a:cubicBezTo>
                    <a:cubicBezTo>
                      <a:pt x="6231" y="66480"/>
                      <a:pt x="4864" y="52650"/>
                      <a:pt x="6353" y="39154"/>
                    </a:cubicBezTo>
                    <a:cubicBezTo>
                      <a:pt x="7113" y="32376"/>
                      <a:pt x="8602" y="25750"/>
                      <a:pt x="10791" y="19276"/>
                    </a:cubicBezTo>
                    <a:cubicBezTo>
                      <a:pt x="13010" y="12832"/>
                      <a:pt x="15928" y="6631"/>
                      <a:pt x="19575" y="856"/>
                    </a:cubicBezTo>
                    <a:cubicBezTo>
                      <a:pt x="19918" y="301"/>
                      <a:pt x="20015" y="1"/>
                      <a:pt x="1993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0" name="Google Shape;250;p2"/>
              <p:cNvSpPr/>
              <p:nvPr/>
            </p:nvSpPr>
            <p:spPr>
              <a:xfrm>
                <a:off x="1456975" y="2856675"/>
                <a:ext cx="386825" cy="861025"/>
              </a:xfrm>
              <a:custGeom>
                <a:avLst/>
                <a:gdLst/>
                <a:ahLst/>
                <a:cxnLst/>
                <a:rect l="l" t="t" r="r" b="b"/>
                <a:pathLst>
                  <a:path w="15473" h="34441" extrusionOk="0">
                    <a:moveTo>
                      <a:pt x="4785" y="1"/>
                    </a:moveTo>
                    <a:cubicBezTo>
                      <a:pt x="3753" y="1"/>
                      <a:pt x="2759" y="313"/>
                      <a:pt x="1976" y="1036"/>
                    </a:cubicBezTo>
                    <a:cubicBezTo>
                      <a:pt x="700" y="2160"/>
                      <a:pt x="365" y="3984"/>
                      <a:pt x="305" y="5716"/>
                    </a:cubicBezTo>
                    <a:cubicBezTo>
                      <a:pt x="1" y="11400"/>
                      <a:pt x="1642" y="17145"/>
                      <a:pt x="4347" y="22160"/>
                    </a:cubicBezTo>
                    <a:cubicBezTo>
                      <a:pt x="7053" y="27145"/>
                      <a:pt x="10852" y="31492"/>
                      <a:pt x="15472" y="34440"/>
                    </a:cubicBezTo>
                    <a:cubicBezTo>
                      <a:pt x="15259" y="27085"/>
                      <a:pt x="14621" y="19759"/>
                      <a:pt x="13527" y="12495"/>
                    </a:cubicBezTo>
                    <a:cubicBezTo>
                      <a:pt x="12949" y="8634"/>
                      <a:pt x="12068" y="4501"/>
                      <a:pt x="9180" y="1826"/>
                    </a:cubicBezTo>
                    <a:cubicBezTo>
                      <a:pt x="8024" y="725"/>
                      <a:pt x="6359" y="1"/>
                      <a:pt x="478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1" name="Google Shape;251;p2"/>
              <p:cNvSpPr/>
              <p:nvPr/>
            </p:nvSpPr>
            <p:spPr>
              <a:xfrm>
                <a:off x="1843775" y="3225250"/>
                <a:ext cx="818425" cy="503750"/>
              </a:xfrm>
              <a:custGeom>
                <a:avLst/>
                <a:gdLst/>
                <a:ahLst/>
                <a:cxnLst/>
                <a:rect l="l" t="t" r="r" b="b"/>
                <a:pathLst>
                  <a:path w="32737" h="20150" extrusionOk="0">
                    <a:moveTo>
                      <a:pt x="26748" y="1"/>
                    </a:moveTo>
                    <a:cubicBezTo>
                      <a:pt x="22827" y="1"/>
                      <a:pt x="19393" y="2463"/>
                      <a:pt x="16323" y="4895"/>
                    </a:cubicBezTo>
                    <a:cubicBezTo>
                      <a:pt x="10578" y="9454"/>
                      <a:pt x="5107" y="14439"/>
                      <a:pt x="0" y="19697"/>
                    </a:cubicBezTo>
                    <a:cubicBezTo>
                      <a:pt x="1670" y="20003"/>
                      <a:pt x="3385" y="20149"/>
                      <a:pt x="5120" y="20149"/>
                    </a:cubicBezTo>
                    <a:cubicBezTo>
                      <a:pt x="8910" y="20149"/>
                      <a:pt x="12793" y="19449"/>
                      <a:pt x="16505" y="18178"/>
                    </a:cubicBezTo>
                    <a:cubicBezTo>
                      <a:pt x="21915" y="16354"/>
                      <a:pt x="26992" y="13253"/>
                      <a:pt x="30639" y="8846"/>
                    </a:cubicBezTo>
                    <a:cubicBezTo>
                      <a:pt x="31764" y="7569"/>
                      <a:pt x="32736" y="6019"/>
                      <a:pt x="32584" y="4287"/>
                    </a:cubicBezTo>
                    <a:cubicBezTo>
                      <a:pt x="32372" y="1642"/>
                      <a:pt x="29393" y="1"/>
                      <a:pt x="2674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2" name="Google Shape;252;p2"/>
              <p:cNvSpPr/>
              <p:nvPr/>
            </p:nvSpPr>
            <p:spPr>
              <a:xfrm>
                <a:off x="1842250" y="2715100"/>
                <a:ext cx="556250" cy="1002600"/>
              </a:xfrm>
              <a:custGeom>
                <a:avLst/>
                <a:gdLst/>
                <a:ahLst/>
                <a:cxnLst/>
                <a:rect l="l" t="t" r="r" b="b"/>
                <a:pathLst>
                  <a:path w="22250" h="40104" extrusionOk="0">
                    <a:moveTo>
                      <a:pt x="16534" y="0"/>
                    </a:moveTo>
                    <a:cubicBezTo>
                      <a:pt x="15526" y="0"/>
                      <a:pt x="14507" y="236"/>
                      <a:pt x="13587" y="650"/>
                    </a:cubicBezTo>
                    <a:cubicBezTo>
                      <a:pt x="11763" y="1501"/>
                      <a:pt x="10304" y="2930"/>
                      <a:pt x="9058" y="4480"/>
                    </a:cubicBezTo>
                    <a:cubicBezTo>
                      <a:pt x="5076" y="9434"/>
                      <a:pt x="2675" y="15513"/>
                      <a:pt x="1338" y="21714"/>
                    </a:cubicBezTo>
                    <a:cubicBezTo>
                      <a:pt x="0" y="27884"/>
                      <a:pt x="426" y="33751"/>
                      <a:pt x="61" y="40103"/>
                    </a:cubicBezTo>
                    <a:cubicBezTo>
                      <a:pt x="11064" y="31775"/>
                      <a:pt x="17843" y="22383"/>
                      <a:pt x="21247" y="11227"/>
                    </a:cubicBezTo>
                    <a:cubicBezTo>
                      <a:pt x="21794" y="9343"/>
                      <a:pt x="22250" y="7458"/>
                      <a:pt x="22037" y="5544"/>
                    </a:cubicBezTo>
                    <a:cubicBezTo>
                      <a:pt x="21885" y="3659"/>
                      <a:pt x="20973" y="1714"/>
                      <a:pt x="19362" y="741"/>
                    </a:cubicBezTo>
                    <a:cubicBezTo>
                      <a:pt x="18503" y="229"/>
                      <a:pt x="17524" y="0"/>
                      <a:pt x="1653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3" name="Google Shape;253;p2"/>
              <p:cNvSpPr/>
              <p:nvPr/>
            </p:nvSpPr>
            <p:spPr>
              <a:xfrm>
                <a:off x="1622175" y="3178400"/>
                <a:ext cx="191775" cy="467700"/>
              </a:xfrm>
              <a:custGeom>
                <a:avLst/>
                <a:gdLst/>
                <a:ahLst/>
                <a:cxnLst/>
                <a:rect l="l" t="t" r="r" b="b"/>
                <a:pathLst>
                  <a:path w="7671" h="18708" extrusionOk="0">
                    <a:moveTo>
                      <a:pt x="127" y="1"/>
                    </a:moveTo>
                    <a:cubicBezTo>
                      <a:pt x="56" y="1"/>
                      <a:pt x="1" y="100"/>
                      <a:pt x="49" y="294"/>
                    </a:cubicBezTo>
                    <a:cubicBezTo>
                      <a:pt x="445" y="3212"/>
                      <a:pt x="1052" y="6222"/>
                      <a:pt x="1934" y="9140"/>
                    </a:cubicBezTo>
                    <a:cubicBezTo>
                      <a:pt x="2815" y="12057"/>
                      <a:pt x="4001" y="14945"/>
                      <a:pt x="5460" y="17559"/>
                    </a:cubicBezTo>
                    <a:cubicBezTo>
                      <a:pt x="5933" y="18365"/>
                      <a:pt x="6450" y="18708"/>
                      <a:pt x="6839" y="18708"/>
                    </a:cubicBezTo>
                    <a:cubicBezTo>
                      <a:pt x="7375" y="18708"/>
                      <a:pt x="7671" y="18059"/>
                      <a:pt x="7284" y="17073"/>
                    </a:cubicBezTo>
                    <a:cubicBezTo>
                      <a:pt x="6250" y="14459"/>
                      <a:pt x="4852" y="11693"/>
                      <a:pt x="3545" y="8836"/>
                    </a:cubicBezTo>
                    <a:cubicBezTo>
                      <a:pt x="2207" y="5978"/>
                      <a:pt x="992" y="3030"/>
                      <a:pt x="293" y="234"/>
                    </a:cubicBezTo>
                    <a:cubicBezTo>
                      <a:pt x="264" y="77"/>
                      <a:pt x="189" y="1"/>
                      <a:pt x="127" y="1"/>
                    </a:cubicBezTo>
                    <a:close/>
                  </a:path>
                </a:pathLst>
              </a:custGeom>
              <a:solidFill>
                <a:srgbClr val="FD96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4" name="Google Shape;254;p2"/>
              <p:cNvSpPr/>
              <p:nvPr/>
            </p:nvSpPr>
            <p:spPr>
              <a:xfrm>
                <a:off x="1840300" y="3049625"/>
                <a:ext cx="196325" cy="607200"/>
              </a:xfrm>
              <a:custGeom>
                <a:avLst/>
                <a:gdLst/>
                <a:ahLst/>
                <a:cxnLst/>
                <a:rect l="l" t="t" r="r" b="b"/>
                <a:pathLst>
                  <a:path w="7853" h="24288" extrusionOk="0">
                    <a:moveTo>
                      <a:pt x="7760" y="1"/>
                    </a:moveTo>
                    <a:cubicBezTo>
                      <a:pt x="7700" y="1"/>
                      <a:pt x="7604" y="88"/>
                      <a:pt x="7495" y="278"/>
                    </a:cubicBezTo>
                    <a:cubicBezTo>
                      <a:pt x="5702" y="3561"/>
                      <a:pt x="4151" y="7117"/>
                      <a:pt x="2875" y="10765"/>
                    </a:cubicBezTo>
                    <a:cubicBezTo>
                      <a:pt x="1568" y="14412"/>
                      <a:pt x="625" y="18151"/>
                      <a:pt x="170" y="21950"/>
                    </a:cubicBezTo>
                    <a:cubicBezTo>
                      <a:pt x="1" y="23503"/>
                      <a:pt x="385" y="24287"/>
                      <a:pt x="854" y="24287"/>
                    </a:cubicBezTo>
                    <a:cubicBezTo>
                      <a:pt x="1229" y="24287"/>
                      <a:pt x="1659" y="23785"/>
                      <a:pt x="1902" y="22771"/>
                    </a:cubicBezTo>
                    <a:cubicBezTo>
                      <a:pt x="2784" y="19306"/>
                      <a:pt x="3483" y="15415"/>
                      <a:pt x="4334" y="11525"/>
                    </a:cubicBezTo>
                    <a:cubicBezTo>
                      <a:pt x="5215" y="7603"/>
                      <a:pt x="6309" y="3682"/>
                      <a:pt x="7768" y="369"/>
                    </a:cubicBezTo>
                    <a:cubicBezTo>
                      <a:pt x="7852" y="134"/>
                      <a:pt x="7834" y="1"/>
                      <a:pt x="7760" y="1"/>
                    </a:cubicBezTo>
                    <a:close/>
                  </a:path>
                </a:pathLst>
              </a:custGeom>
              <a:solidFill>
                <a:srgbClr val="FD96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5" name="Google Shape;255;p2"/>
              <p:cNvSpPr/>
              <p:nvPr/>
            </p:nvSpPr>
            <p:spPr>
              <a:xfrm>
                <a:off x="1895325" y="3305875"/>
                <a:ext cx="190450" cy="311450"/>
              </a:xfrm>
              <a:custGeom>
                <a:avLst/>
                <a:gdLst/>
                <a:ahLst/>
                <a:cxnLst/>
                <a:rect l="l" t="t" r="r" b="b"/>
                <a:pathLst>
                  <a:path w="7618" h="12458" extrusionOk="0">
                    <a:moveTo>
                      <a:pt x="7468" y="0"/>
                    </a:moveTo>
                    <a:cubicBezTo>
                      <a:pt x="7412" y="0"/>
                      <a:pt x="7347" y="37"/>
                      <a:pt x="7300" y="119"/>
                    </a:cubicBezTo>
                    <a:cubicBezTo>
                      <a:pt x="5112" y="3706"/>
                      <a:pt x="2528" y="7232"/>
                      <a:pt x="522" y="10880"/>
                    </a:cubicBezTo>
                    <a:cubicBezTo>
                      <a:pt x="0" y="11797"/>
                      <a:pt x="438" y="12457"/>
                      <a:pt x="1058" y="12457"/>
                    </a:cubicBezTo>
                    <a:cubicBezTo>
                      <a:pt x="1342" y="12457"/>
                      <a:pt x="1664" y="12319"/>
                      <a:pt x="1950" y="12004"/>
                    </a:cubicBezTo>
                    <a:cubicBezTo>
                      <a:pt x="4686" y="8965"/>
                      <a:pt x="5993" y="3949"/>
                      <a:pt x="7543" y="241"/>
                    </a:cubicBezTo>
                    <a:cubicBezTo>
                      <a:pt x="7618" y="92"/>
                      <a:pt x="7555" y="0"/>
                      <a:pt x="7468" y="0"/>
                    </a:cubicBezTo>
                    <a:close/>
                  </a:path>
                </a:pathLst>
              </a:custGeom>
              <a:solidFill>
                <a:srgbClr val="FD96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6" name="Google Shape;256;p2"/>
              <p:cNvSpPr/>
              <p:nvPr/>
            </p:nvSpPr>
            <p:spPr>
              <a:xfrm>
                <a:off x="1811100" y="3396375"/>
                <a:ext cx="613400" cy="344950"/>
              </a:xfrm>
              <a:custGeom>
                <a:avLst/>
                <a:gdLst/>
                <a:ahLst/>
                <a:cxnLst/>
                <a:rect l="l" t="t" r="r" b="b"/>
                <a:pathLst>
                  <a:path w="24536" h="13798" extrusionOk="0">
                    <a:moveTo>
                      <a:pt x="24391" y="0"/>
                    </a:moveTo>
                    <a:cubicBezTo>
                      <a:pt x="24336" y="0"/>
                      <a:pt x="24259" y="26"/>
                      <a:pt x="24165" y="86"/>
                    </a:cubicBezTo>
                    <a:cubicBezTo>
                      <a:pt x="18146" y="3308"/>
                      <a:pt x="11794" y="6348"/>
                      <a:pt x="5897" y="9752"/>
                    </a:cubicBezTo>
                    <a:cubicBezTo>
                      <a:pt x="4499" y="10603"/>
                      <a:pt x="4256" y="11484"/>
                      <a:pt x="4863" y="11788"/>
                    </a:cubicBezTo>
                    <a:cubicBezTo>
                      <a:pt x="3888" y="11713"/>
                      <a:pt x="2933" y="11659"/>
                      <a:pt x="1965" y="11659"/>
                    </a:cubicBezTo>
                    <a:cubicBezTo>
                      <a:pt x="1757" y="11659"/>
                      <a:pt x="1547" y="11661"/>
                      <a:pt x="1338" y="11667"/>
                    </a:cubicBezTo>
                    <a:cubicBezTo>
                      <a:pt x="31" y="11667"/>
                      <a:pt x="0" y="13187"/>
                      <a:pt x="1094" y="13491"/>
                    </a:cubicBezTo>
                    <a:cubicBezTo>
                      <a:pt x="1915" y="13710"/>
                      <a:pt x="2780" y="13798"/>
                      <a:pt x="3667" y="13798"/>
                    </a:cubicBezTo>
                    <a:cubicBezTo>
                      <a:pt x="6460" y="13798"/>
                      <a:pt x="9476" y="12932"/>
                      <a:pt x="12037" y="12609"/>
                    </a:cubicBezTo>
                    <a:cubicBezTo>
                      <a:pt x="12250" y="12579"/>
                      <a:pt x="12250" y="12336"/>
                      <a:pt x="12037" y="12336"/>
                    </a:cubicBezTo>
                    <a:cubicBezTo>
                      <a:pt x="9970" y="12244"/>
                      <a:pt x="7842" y="12001"/>
                      <a:pt x="5715" y="11849"/>
                    </a:cubicBezTo>
                    <a:cubicBezTo>
                      <a:pt x="5897" y="11819"/>
                      <a:pt x="6110" y="11728"/>
                      <a:pt x="6383" y="11667"/>
                    </a:cubicBezTo>
                    <a:cubicBezTo>
                      <a:pt x="12462" y="9235"/>
                      <a:pt x="18876" y="3977"/>
                      <a:pt x="24317" y="390"/>
                    </a:cubicBezTo>
                    <a:cubicBezTo>
                      <a:pt x="24535" y="172"/>
                      <a:pt x="24534" y="0"/>
                      <a:pt x="24391" y="0"/>
                    </a:cubicBezTo>
                    <a:close/>
                  </a:path>
                </a:pathLst>
              </a:custGeom>
              <a:solidFill>
                <a:srgbClr val="FD96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7" name="Google Shape;257;p2"/>
              <p:cNvSpPr/>
              <p:nvPr/>
            </p:nvSpPr>
            <p:spPr>
              <a:xfrm>
                <a:off x="1661400" y="3547725"/>
                <a:ext cx="382250" cy="258150"/>
              </a:xfrm>
              <a:custGeom>
                <a:avLst/>
                <a:gdLst/>
                <a:ahLst/>
                <a:cxnLst/>
                <a:rect l="l" t="t" r="r" b="b"/>
                <a:pathLst>
                  <a:path w="15290" h="10326" extrusionOk="0">
                    <a:moveTo>
                      <a:pt x="10662" y="1"/>
                    </a:moveTo>
                    <a:cubicBezTo>
                      <a:pt x="10462" y="1"/>
                      <a:pt x="10258" y="21"/>
                      <a:pt x="10061" y="50"/>
                    </a:cubicBezTo>
                    <a:cubicBezTo>
                      <a:pt x="7933" y="476"/>
                      <a:pt x="6140" y="2148"/>
                      <a:pt x="5563" y="4245"/>
                    </a:cubicBezTo>
                    <a:cubicBezTo>
                      <a:pt x="4803" y="3485"/>
                      <a:pt x="4438" y="2391"/>
                      <a:pt x="3739" y="1509"/>
                    </a:cubicBezTo>
                    <a:cubicBezTo>
                      <a:pt x="3278" y="902"/>
                      <a:pt x="2499" y="438"/>
                      <a:pt x="1791" y="438"/>
                    </a:cubicBezTo>
                    <a:cubicBezTo>
                      <a:pt x="1472" y="438"/>
                      <a:pt x="1167" y="532"/>
                      <a:pt x="912" y="750"/>
                    </a:cubicBezTo>
                    <a:cubicBezTo>
                      <a:pt x="0" y="1479"/>
                      <a:pt x="365" y="2908"/>
                      <a:pt x="912" y="3941"/>
                    </a:cubicBezTo>
                    <a:cubicBezTo>
                      <a:pt x="1915" y="5978"/>
                      <a:pt x="4711" y="7893"/>
                      <a:pt x="6262" y="9564"/>
                    </a:cubicBezTo>
                    <a:cubicBezTo>
                      <a:pt x="8042" y="10096"/>
                      <a:pt x="9106" y="10325"/>
                      <a:pt x="10382" y="10325"/>
                    </a:cubicBezTo>
                    <a:cubicBezTo>
                      <a:pt x="11000" y="10325"/>
                      <a:pt x="11669" y="10271"/>
                      <a:pt x="12493" y="10172"/>
                    </a:cubicBezTo>
                    <a:cubicBezTo>
                      <a:pt x="13617" y="10020"/>
                      <a:pt x="14955" y="9564"/>
                      <a:pt x="15137" y="8470"/>
                    </a:cubicBezTo>
                    <a:cubicBezTo>
                      <a:pt x="15289" y="7619"/>
                      <a:pt x="14590" y="6798"/>
                      <a:pt x="13739" y="6525"/>
                    </a:cubicBezTo>
                    <a:cubicBezTo>
                      <a:pt x="13429" y="6422"/>
                      <a:pt x="13107" y="6379"/>
                      <a:pt x="12779" y="6379"/>
                    </a:cubicBezTo>
                    <a:cubicBezTo>
                      <a:pt x="12239" y="6379"/>
                      <a:pt x="11685" y="6495"/>
                      <a:pt x="11155" y="6646"/>
                    </a:cubicBezTo>
                    <a:cubicBezTo>
                      <a:pt x="11854" y="5157"/>
                      <a:pt x="12219" y="3516"/>
                      <a:pt x="12219" y="1874"/>
                    </a:cubicBezTo>
                    <a:cubicBezTo>
                      <a:pt x="12219" y="1357"/>
                      <a:pt x="12158" y="750"/>
                      <a:pt x="11763" y="354"/>
                    </a:cubicBezTo>
                    <a:cubicBezTo>
                      <a:pt x="11476" y="88"/>
                      <a:pt x="11077" y="1"/>
                      <a:pt x="1066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58" name="Google Shape;258;p2"/>
            <p:cNvGrpSpPr/>
            <p:nvPr/>
          </p:nvGrpSpPr>
          <p:grpSpPr>
            <a:xfrm>
              <a:off x="8230874" y="3254663"/>
              <a:ext cx="1054846" cy="1732404"/>
              <a:chOff x="8230874" y="3254663"/>
              <a:chExt cx="1054846" cy="1732404"/>
            </a:xfrm>
          </p:grpSpPr>
          <p:sp>
            <p:nvSpPr>
              <p:cNvPr id="259" name="Google Shape;259;p2"/>
              <p:cNvSpPr/>
              <p:nvPr/>
            </p:nvSpPr>
            <p:spPr>
              <a:xfrm flipH="1">
                <a:off x="8230874" y="3911051"/>
                <a:ext cx="394218" cy="285086"/>
              </a:xfrm>
              <a:custGeom>
                <a:avLst/>
                <a:gdLst/>
                <a:ahLst/>
                <a:cxnLst/>
                <a:rect l="l" t="t" r="r" b="b"/>
                <a:pathLst>
                  <a:path w="20944" h="15146" extrusionOk="0">
                    <a:moveTo>
                      <a:pt x="19757" y="1"/>
                    </a:moveTo>
                    <a:cubicBezTo>
                      <a:pt x="15529" y="1"/>
                      <a:pt x="11320" y="1328"/>
                      <a:pt x="7873" y="3774"/>
                    </a:cubicBezTo>
                    <a:cubicBezTo>
                      <a:pt x="4104" y="6419"/>
                      <a:pt x="1308" y="10370"/>
                      <a:pt x="1" y="14808"/>
                    </a:cubicBezTo>
                    <a:cubicBezTo>
                      <a:pt x="1299" y="15033"/>
                      <a:pt x="2586" y="15145"/>
                      <a:pt x="3847" y="15145"/>
                    </a:cubicBezTo>
                    <a:cubicBezTo>
                      <a:pt x="7693" y="15145"/>
                      <a:pt x="11296" y="14102"/>
                      <a:pt x="14226" y="12042"/>
                    </a:cubicBezTo>
                    <a:cubicBezTo>
                      <a:pt x="18056" y="9276"/>
                      <a:pt x="20609" y="4747"/>
                      <a:pt x="20943" y="36"/>
                    </a:cubicBezTo>
                    <a:cubicBezTo>
                      <a:pt x="20548" y="12"/>
                      <a:pt x="20153" y="1"/>
                      <a:pt x="1975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260" name="Google Shape;260;p2"/>
              <p:cNvGrpSpPr/>
              <p:nvPr/>
            </p:nvGrpSpPr>
            <p:grpSpPr>
              <a:xfrm flipH="1">
                <a:off x="8307383" y="3254663"/>
                <a:ext cx="978337" cy="1732404"/>
                <a:chOff x="207725" y="2276150"/>
                <a:chExt cx="1299425" cy="2300975"/>
              </a:xfrm>
            </p:grpSpPr>
            <p:sp>
              <p:nvSpPr>
                <p:cNvPr id="261" name="Google Shape;261;p2"/>
                <p:cNvSpPr/>
                <p:nvPr/>
              </p:nvSpPr>
              <p:spPr>
                <a:xfrm>
                  <a:off x="916700" y="2276150"/>
                  <a:ext cx="289550" cy="661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82" h="26446" extrusionOk="0">
                      <a:moveTo>
                        <a:pt x="7812" y="1"/>
                      </a:moveTo>
                      <a:cubicBezTo>
                        <a:pt x="5107" y="4044"/>
                        <a:pt x="2341" y="8147"/>
                        <a:pt x="1155" y="12858"/>
                      </a:cubicBezTo>
                      <a:cubicBezTo>
                        <a:pt x="0" y="17570"/>
                        <a:pt x="669" y="23041"/>
                        <a:pt x="4104" y="26445"/>
                      </a:cubicBezTo>
                      <a:cubicBezTo>
                        <a:pt x="8511" y="22190"/>
                        <a:pt x="10639" y="17782"/>
                        <a:pt x="11125" y="13193"/>
                      </a:cubicBezTo>
                      <a:cubicBezTo>
                        <a:pt x="11581" y="8603"/>
                        <a:pt x="10396" y="3831"/>
                        <a:pt x="781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" name="Google Shape;262;p2"/>
                <p:cNvSpPr/>
                <p:nvPr/>
              </p:nvSpPr>
              <p:spPr>
                <a:xfrm>
                  <a:off x="249500" y="3548225"/>
                  <a:ext cx="383775" cy="48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1" h="19484" extrusionOk="0">
                      <a:moveTo>
                        <a:pt x="1673" y="0"/>
                      </a:moveTo>
                      <a:cubicBezTo>
                        <a:pt x="1" y="4286"/>
                        <a:pt x="1490" y="8906"/>
                        <a:pt x="4256" y="12280"/>
                      </a:cubicBezTo>
                      <a:cubicBezTo>
                        <a:pt x="7022" y="15654"/>
                        <a:pt x="10943" y="17933"/>
                        <a:pt x="15016" y="19484"/>
                      </a:cubicBezTo>
                      <a:cubicBezTo>
                        <a:pt x="15351" y="15228"/>
                        <a:pt x="14196" y="10912"/>
                        <a:pt x="11825" y="7386"/>
                      </a:cubicBezTo>
                      <a:cubicBezTo>
                        <a:pt x="9424" y="3830"/>
                        <a:pt x="5776" y="1216"/>
                        <a:pt x="167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3" name="Google Shape;263;p2"/>
                <p:cNvSpPr/>
                <p:nvPr/>
              </p:nvSpPr>
              <p:spPr>
                <a:xfrm>
                  <a:off x="765475" y="3687275"/>
                  <a:ext cx="476475" cy="3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59" h="15467" extrusionOk="0">
                      <a:moveTo>
                        <a:pt x="19059" y="0"/>
                      </a:moveTo>
                      <a:cubicBezTo>
                        <a:pt x="14682" y="92"/>
                        <a:pt x="10366" y="1703"/>
                        <a:pt x="6961" y="4469"/>
                      </a:cubicBezTo>
                      <a:cubicBezTo>
                        <a:pt x="3527" y="7204"/>
                        <a:pt x="1064" y="11125"/>
                        <a:pt x="1" y="15381"/>
                      </a:cubicBezTo>
                      <a:cubicBezTo>
                        <a:pt x="650" y="15438"/>
                        <a:pt x="1292" y="15467"/>
                        <a:pt x="1923" y="15467"/>
                      </a:cubicBezTo>
                      <a:cubicBezTo>
                        <a:pt x="6288" y="15467"/>
                        <a:pt x="10196" y="14107"/>
                        <a:pt x="13223" y="11612"/>
                      </a:cubicBezTo>
                      <a:cubicBezTo>
                        <a:pt x="16627" y="8754"/>
                        <a:pt x="18846" y="4438"/>
                        <a:pt x="1905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4" name="Google Shape;264;p2"/>
                <p:cNvSpPr/>
                <p:nvPr/>
              </p:nvSpPr>
              <p:spPr>
                <a:xfrm>
                  <a:off x="371100" y="3007175"/>
                  <a:ext cx="448350" cy="60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34" h="24165" extrusionOk="0">
                      <a:moveTo>
                        <a:pt x="1490" y="0"/>
                      </a:moveTo>
                      <a:lnTo>
                        <a:pt x="1490" y="0"/>
                      </a:lnTo>
                      <a:cubicBezTo>
                        <a:pt x="0" y="5198"/>
                        <a:pt x="730" y="11004"/>
                        <a:pt x="3435" y="15715"/>
                      </a:cubicBezTo>
                      <a:cubicBezTo>
                        <a:pt x="6079" y="20426"/>
                        <a:pt x="10760" y="23952"/>
                        <a:pt x="16414" y="24165"/>
                      </a:cubicBezTo>
                      <a:cubicBezTo>
                        <a:pt x="17934" y="19028"/>
                        <a:pt x="17174" y="13253"/>
                        <a:pt x="14377" y="8724"/>
                      </a:cubicBezTo>
                      <a:cubicBezTo>
                        <a:pt x="11551" y="4165"/>
                        <a:pt x="6718" y="882"/>
                        <a:pt x="149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" name="Google Shape;265;p2"/>
                <p:cNvSpPr/>
                <p:nvPr/>
              </p:nvSpPr>
              <p:spPr>
                <a:xfrm>
                  <a:off x="469875" y="2689550"/>
                  <a:ext cx="405800" cy="39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2" h="15874" extrusionOk="0">
                      <a:moveTo>
                        <a:pt x="396" y="0"/>
                      </a:moveTo>
                      <a:lnTo>
                        <a:pt x="396" y="0"/>
                      </a:lnTo>
                      <a:cubicBezTo>
                        <a:pt x="1" y="4255"/>
                        <a:pt x="1612" y="8632"/>
                        <a:pt x="4590" y="11642"/>
                      </a:cubicBezTo>
                      <a:cubicBezTo>
                        <a:pt x="7280" y="14304"/>
                        <a:pt x="11061" y="15873"/>
                        <a:pt x="14872" y="15873"/>
                      </a:cubicBezTo>
                      <a:cubicBezTo>
                        <a:pt x="15326" y="15873"/>
                        <a:pt x="15780" y="15851"/>
                        <a:pt x="16232" y="15806"/>
                      </a:cubicBezTo>
                      <a:cubicBezTo>
                        <a:pt x="15776" y="11763"/>
                        <a:pt x="13892" y="7903"/>
                        <a:pt x="11095" y="4985"/>
                      </a:cubicBezTo>
                      <a:cubicBezTo>
                        <a:pt x="8238" y="2097"/>
                        <a:pt x="4408" y="152"/>
                        <a:pt x="39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6" name="Google Shape;266;p2"/>
                <p:cNvSpPr/>
                <p:nvPr/>
              </p:nvSpPr>
              <p:spPr>
                <a:xfrm>
                  <a:off x="1035250" y="2811925"/>
                  <a:ext cx="471900" cy="33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76" h="13314" extrusionOk="0">
                      <a:moveTo>
                        <a:pt x="16871" y="0"/>
                      </a:moveTo>
                      <a:cubicBezTo>
                        <a:pt x="13274" y="0"/>
                        <a:pt x="9635" y="602"/>
                        <a:pt x="6535" y="2370"/>
                      </a:cubicBezTo>
                      <a:cubicBezTo>
                        <a:pt x="2796" y="4467"/>
                        <a:pt x="0" y="8418"/>
                        <a:pt x="152" y="12674"/>
                      </a:cubicBezTo>
                      <a:cubicBezTo>
                        <a:pt x="1420" y="13111"/>
                        <a:pt x="2712" y="13314"/>
                        <a:pt x="3989" y="13314"/>
                      </a:cubicBezTo>
                      <a:cubicBezTo>
                        <a:pt x="6970" y="13314"/>
                        <a:pt x="9870" y="12212"/>
                        <a:pt x="12189" y="10424"/>
                      </a:cubicBezTo>
                      <a:cubicBezTo>
                        <a:pt x="15502" y="7871"/>
                        <a:pt x="17690" y="4072"/>
                        <a:pt x="18876" y="60"/>
                      </a:cubicBezTo>
                      <a:cubicBezTo>
                        <a:pt x="18211" y="21"/>
                        <a:pt x="17542" y="0"/>
                        <a:pt x="1687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" name="Google Shape;267;p2"/>
                <p:cNvSpPr/>
                <p:nvPr/>
              </p:nvSpPr>
              <p:spPr>
                <a:xfrm>
                  <a:off x="511675" y="2502600"/>
                  <a:ext cx="588950" cy="207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58" h="82981" extrusionOk="0">
                      <a:moveTo>
                        <a:pt x="23436" y="1"/>
                      </a:moveTo>
                      <a:cubicBezTo>
                        <a:pt x="23405" y="1"/>
                        <a:pt x="23375" y="31"/>
                        <a:pt x="23375" y="62"/>
                      </a:cubicBezTo>
                      <a:cubicBezTo>
                        <a:pt x="22007" y="7144"/>
                        <a:pt x="20518" y="14135"/>
                        <a:pt x="18815" y="21126"/>
                      </a:cubicBezTo>
                      <a:cubicBezTo>
                        <a:pt x="17144" y="28117"/>
                        <a:pt x="15289" y="35077"/>
                        <a:pt x="13253" y="41947"/>
                      </a:cubicBezTo>
                      <a:cubicBezTo>
                        <a:pt x="11247" y="48816"/>
                        <a:pt x="8967" y="55625"/>
                        <a:pt x="6748" y="62464"/>
                      </a:cubicBezTo>
                      <a:cubicBezTo>
                        <a:pt x="5715" y="65868"/>
                        <a:pt x="4560" y="69272"/>
                        <a:pt x="3405" y="72677"/>
                      </a:cubicBezTo>
                      <a:lnTo>
                        <a:pt x="0" y="82890"/>
                      </a:lnTo>
                      <a:cubicBezTo>
                        <a:pt x="0" y="82950"/>
                        <a:pt x="0" y="82981"/>
                        <a:pt x="31" y="82981"/>
                      </a:cubicBezTo>
                      <a:cubicBezTo>
                        <a:pt x="92" y="82981"/>
                        <a:pt x="152" y="82981"/>
                        <a:pt x="152" y="82950"/>
                      </a:cubicBezTo>
                      <a:cubicBezTo>
                        <a:pt x="912" y="81309"/>
                        <a:pt x="1642" y="79637"/>
                        <a:pt x="2371" y="77996"/>
                      </a:cubicBezTo>
                      <a:cubicBezTo>
                        <a:pt x="3040" y="76354"/>
                        <a:pt x="3739" y="74683"/>
                        <a:pt x="4408" y="73011"/>
                      </a:cubicBezTo>
                      <a:cubicBezTo>
                        <a:pt x="5776" y="69667"/>
                        <a:pt x="6991" y="66294"/>
                        <a:pt x="8207" y="62920"/>
                      </a:cubicBezTo>
                      <a:cubicBezTo>
                        <a:pt x="10609" y="56111"/>
                        <a:pt x="12584" y="49211"/>
                        <a:pt x="14438" y="42251"/>
                      </a:cubicBezTo>
                      <a:cubicBezTo>
                        <a:pt x="16353" y="35290"/>
                        <a:pt x="18056" y="28299"/>
                        <a:pt x="19575" y="21278"/>
                      </a:cubicBezTo>
                      <a:cubicBezTo>
                        <a:pt x="21095" y="14226"/>
                        <a:pt x="22432" y="7174"/>
                        <a:pt x="23557" y="62"/>
                      </a:cubicBezTo>
                      <a:cubicBezTo>
                        <a:pt x="23557" y="31"/>
                        <a:pt x="23527" y="1"/>
                        <a:pt x="23436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" name="Google Shape;268;p2"/>
                <p:cNvSpPr/>
                <p:nvPr/>
              </p:nvSpPr>
              <p:spPr>
                <a:xfrm>
                  <a:off x="564875" y="2794400"/>
                  <a:ext cx="880725" cy="40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29" h="16151" extrusionOk="0">
                      <a:moveTo>
                        <a:pt x="0" y="1"/>
                      </a:moveTo>
                      <a:lnTo>
                        <a:pt x="0" y="31"/>
                      </a:lnTo>
                      <a:cubicBezTo>
                        <a:pt x="1520" y="1125"/>
                        <a:pt x="2949" y="2280"/>
                        <a:pt x="4377" y="3496"/>
                      </a:cubicBezTo>
                      <a:cubicBezTo>
                        <a:pt x="5775" y="4712"/>
                        <a:pt x="7143" y="5989"/>
                        <a:pt x="8389" y="7326"/>
                      </a:cubicBezTo>
                      <a:cubicBezTo>
                        <a:pt x="10973" y="9970"/>
                        <a:pt x="13253" y="12888"/>
                        <a:pt x="15259" y="16019"/>
                      </a:cubicBezTo>
                      <a:lnTo>
                        <a:pt x="15259" y="16050"/>
                      </a:lnTo>
                      <a:cubicBezTo>
                        <a:pt x="15294" y="16121"/>
                        <a:pt x="15361" y="16150"/>
                        <a:pt x="15423" y="16150"/>
                      </a:cubicBezTo>
                      <a:cubicBezTo>
                        <a:pt x="15466" y="16150"/>
                        <a:pt x="15507" y="16136"/>
                        <a:pt x="15532" y="16110"/>
                      </a:cubicBezTo>
                      <a:cubicBezTo>
                        <a:pt x="21611" y="10852"/>
                        <a:pt x="28238" y="6232"/>
                        <a:pt x="35229" y="2311"/>
                      </a:cubicBezTo>
                      <a:lnTo>
                        <a:pt x="35229" y="2220"/>
                      </a:lnTo>
                      <a:cubicBezTo>
                        <a:pt x="31703" y="4134"/>
                        <a:pt x="28268" y="6232"/>
                        <a:pt x="24925" y="8451"/>
                      </a:cubicBezTo>
                      <a:cubicBezTo>
                        <a:pt x="21645" y="10687"/>
                        <a:pt x="18512" y="13069"/>
                        <a:pt x="15496" y="15598"/>
                      </a:cubicBezTo>
                      <a:lnTo>
                        <a:pt x="15496" y="15598"/>
                      </a:lnTo>
                      <a:cubicBezTo>
                        <a:pt x="13577" y="12485"/>
                        <a:pt x="11310" y="9578"/>
                        <a:pt x="8724" y="6992"/>
                      </a:cubicBezTo>
                      <a:cubicBezTo>
                        <a:pt x="7417" y="5654"/>
                        <a:pt x="6049" y="4408"/>
                        <a:pt x="4590" y="3223"/>
                      </a:cubicBezTo>
                      <a:cubicBezTo>
                        <a:pt x="3161" y="2037"/>
                        <a:pt x="1581" y="973"/>
                        <a:pt x="3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9" name="Google Shape;269;p2"/>
                <p:cNvSpPr/>
                <p:nvPr/>
              </p:nvSpPr>
              <p:spPr>
                <a:xfrm>
                  <a:off x="504825" y="3130275"/>
                  <a:ext cx="867825" cy="596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13" h="23851" extrusionOk="0">
                      <a:moveTo>
                        <a:pt x="92" y="1"/>
                      </a:moveTo>
                      <a:cubicBezTo>
                        <a:pt x="1" y="1"/>
                        <a:pt x="1" y="31"/>
                        <a:pt x="1" y="31"/>
                      </a:cubicBezTo>
                      <a:cubicBezTo>
                        <a:pt x="1217" y="1885"/>
                        <a:pt x="2341" y="3830"/>
                        <a:pt x="3405" y="5776"/>
                      </a:cubicBezTo>
                      <a:cubicBezTo>
                        <a:pt x="4469" y="7721"/>
                        <a:pt x="5472" y="9697"/>
                        <a:pt x="6475" y="11672"/>
                      </a:cubicBezTo>
                      <a:cubicBezTo>
                        <a:pt x="7509" y="13648"/>
                        <a:pt x="8451" y="15654"/>
                        <a:pt x="9393" y="17660"/>
                      </a:cubicBezTo>
                      <a:cubicBezTo>
                        <a:pt x="10335" y="19666"/>
                        <a:pt x="11247" y="21703"/>
                        <a:pt x="12098" y="23739"/>
                      </a:cubicBezTo>
                      <a:lnTo>
                        <a:pt x="12098" y="23800"/>
                      </a:lnTo>
                      <a:cubicBezTo>
                        <a:pt x="12116" y="23836"/>
                        <a:pt x="12165" y="23851"/>
                        <a:pt x="12215" y="23851"/>
                      </a:cubicBezTo>
                      <a:cubicBezTo>
                        <a:pt x="12250" y="23851"/>
                        <a:pt x="12286" y="23843"/>
                        <a:pt x="12311" y="23831"/>
                      </a:cubicBezTo>
                      <a:lnTo>
                        <a:pt x="17995" y="19910"/>
                      </a:lnTo>
                      <a:cubicBezTo>
                        <a:pt x="19849" y="18572"/>
                        <a:pt x="21734" y="17296"/>
                        <a:pt x="23618" y="15958"/>
                      </a:cubicBezTo>
                      <a:cubicBezTo>
                        <a:pt x="25472" y="14682"/>
                        <a:pt x="27327" y="13314"/>
                        <a:pt x="29181" y="11976"/>
                      </a:cubicBezTo>
                      <a:cubicBezTo>
                        <a:pt x="31005" y="10609"/>
                        <a:pt x="32889" y="9241"/>
                        <a:pt x="34713" y="7873"/>
                      </a:cubicBezTo>
                      <a:lnTo>
                        <a:pt x="34713" y="7812"/>
                      </a:lnTo>
                      <a:lnTo>
                        <a:pt x="34652" y="7812"/>
                      </a:lnTo>
                      <a:cubicBezTo>
                        <a:pt x="32767" y="9089"/>
                        <a:pt x="30853" y="10365"/>
                        <a:pt x="28968" y="11672"/>
                      </a:cubicBezTo>
                      <a:cubicBezTo>
                        <a:pt x="27053" y="12949"/>
                        <a:pt x="25169" y="14256"/>
                        <a:pt x="23314" y="15593"/>
                      </a:cubicBezTo>
                      <a:lnTo>
                        <a:pt x="17722" y="19575"/>
                      </a:lnTo>
                      <a:lnTo>
                        <a:pt x="12311" y="23427"/>
                      </a:lnTo>
                      <a:lnTo>
                        <a:pt x="12311" y="23427"/>
                      </a:lnTo>
                      <a:cubicBezTo>
                        <a:pt x="11484" y="21438"/>
                        <a:pt x="10575" y="19504"/>
                        <a:pt x="9667" y="17569"/>
                      </a:cubicBezTo>
                      <a:cubicBezTo>
                        <a:pt x="8724" y="15533"/>
                        <a:pt x="7721" y="13557"/>
                        <a:pt x="6688" y="11581"/>
                      </a:cubicBezTo>
                      <a:cubicBezTo>
                        <a:pt x="5685" y="9606"/>
                        <a:pt x="4651" y="7630"/>
                        <a:pt x="3557" y="5715"/>
                      </a:cubicBezTo>
                      <a:cubicBezTo>
                        <a:pt x="2433" y="3770"/>
                        <a:pt x="1338" y="1824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0" name="Google Shape;270;p2"/>
                <p:cNvSpPr/>
                <p:nvPr/>
              </p:nvSpPr>
              <p:spPr>
                <a:xfrm>
                  <a:off x="281425" y="3558850"/>
                  <a:ext cx="949125" cy="562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65" h="22482" extrusionOk="0">
                      <a:moveTo>
                        <a:pt x="92" y="1"/>
                      </a:moveTo>
                      <a:cubicBezTo>
                        <a:pt x="61" y="1"/>
                        <a:pt x="61" y="31"/>
                        <a:pt x="1" y="31"/>
                      </a:cubicBezTo>
                      <a:cubicBezTo>
                        <a:pt x="5259" y="7660"/>
                        <a:pt x="10852" y="15016"/>
                        <a:pt x="16353" y="22402"/>
                      </a:cubicBezTo>
                      <a:cubicBezTo>
                        <a:pt x="16392" y="22460"/>
                        <a:pt x="16455" y="22481"/>
                        <a:pt x="16519" y="22481"/>
                      </a:cubicBezTo>
                      <a:cubicBezTo>
                        <a:pt x="16556" y="22481"/>
                        <a:pt x="16594" y="22474"/>
                        <a:pt x="16627" y="22463"/>
                      </a:cubicBezTo>
                      <a:cubicBezTo>
                        <a:pt x="18542" y="21278"/>
                        <a:pt x="20487" y="20031"/>
                        <a:pt x="22341" y="18724"/>
                      </a:cubicBezTo>
                      <a:cubicBezTo>
                        <a:pt x="24226" y="17387"/>
                        <a:pt x="26080" y="16019"/>
                        <a:pt x="27873" y="14621"/>
                      </a:cubicBezTo>
                      <a:cubicBezTo>
                        <a:pt x="29667" y="13192"/>
                        <a:pt x="31399" y="11733"/>
                        <a:pt x="33071" y="10183"/>
                      </a:cubicBezTo>
                      <a:cubicBezTo>
                        <a:pt x="34743" y="8633"/>
                        <a:pt x="36384" y="7022"/>
                        <a:pt x="37965" y="5381"/>
                      </a:cubicBezTo>
                      <a:lnTo>
                        <a:pt x="37965" y="5350"/>
                      </a:lnTo>
                      <a:lnTo>
                        <a:pt x="37934" y="5350"/>
                      </a:lnTo>
                      <a:cubicBezTo>
                        <a:pt x="36263" y="6900"/>
                        <a:pt x="34560" y="8420"/>
                        <a:pt x="32858" y="9910"/>
                      </a:cubicBezTo>
                      <a:cubicBezTo>
                        <a:pt x="31126" y="11399"/>
                        <a:pt x="29363" y="12828"/>
                        <a:pt x="27569" y="14256"/>
                      </a:cubicBezTo>
                      <a:cubicBezTo>
                        <a:pt x="25776" y="15654"/>
                        <a:pt x="23952" y="17022"/>
                        <a:pt x="22098" y="18299"/>
                      </a:cubicBezTo>
                      <a:cubicBezTo>
                        <a:pt x="20317" y="19605"/>
                        <a:pt x="18448" y="20825"/>
                        <a:pt x="16577" y="22014"/>
                      </a:cubicBezTo>
                      <a:lnTo>
                        <a:pt x="16577" y="22014"/>
                      </a:lnTo>
                      <a:cubicBezTo>
                        <a:pt x="11021" y="14707"/>
                        <a:pt x="5406" y="7459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1" name="Google Shape;271;p2"/>
                <p:cNvSpPr/>
                <p:nvPr/>
              </p:nvSpPr>
              <p:spPr>
                <a:xfrm>
                  <a:off x="207725" y="3847600"/>
                  <a:ext cx="327525" cy="53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01" h="21582" extrusionOk="0">
                      <a:moveTo>
                        <a:pt x="2432" y="1"/>
                      </a:moveTo>
                      <a:cubicBezTo>
                        <a:pt x="0" y="3922"/>
                        <a:pt x="578" y="8694"/>
                        <a:pt x="2705" y="12524"/>
                      </a:cubicBezTo>
                      <a:cubicBezTo>
                        <a:pt x="4833" y="16384"/>
                        <a:pt x="8237" y="19302"/>
                        <a:pt x="11976" y="21582"/>
                      </a:cubicBezTo>
                      <a:cubicBezTo>
                        <a:pt x="13101" y="17478"/>
                        <a:pt x="12766" y="12980"/>
                        <a:pt x="11064" y="9089"/>
                      </a:cubicBezTo>
                      <a:cubicBezTo>
                        <a:pt x="9362" y="5199"/>
                        <a:pt x="6231" y="1946"/>
                        <a:pt x="243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2" name="Google Shape;272;p2"/>
                <p:cNvSpPr/>
                <p:nvPr/>
              </p:nvSpPr>
              <p:spPr>
                <a:xfrm>
                  <a:off x="639325" y="4151400"/>
                  <a:ext cx="539550" cy="31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82" h="12667" extrusionOk="0">
                      <a:moveTo>
                        <a:pt x="18555" y="1"/>
                      </a:moveTo>
                      <a:cubicBezTo>
                        <a:pt x="15162" y="1"/>
                        <a:pt x="11790" y="823"/>
                        <a:pt x="8816" y="2439"/>
                      </a:cubicBezTo>
                      <a:cubicBezTo>
                        <a:pt x="4955" y="4536"/>
                        <a:pt x="1825" y="7910"/>
                        <a:pt x="1" y="11892"/>
                      </a:cubicBezTo>
                      <a:cubicBezTo>
                        <a:pt x="1877" y="12410"/>
                        <a:pt x="3735" y="12666"/>
                        <a:pt x="5533" y="12666"/>
                      </a:cubicBezTo>
                      <a:cubicBezTo>
                        <a:pt x="8484" y="12666"/>
                        <a:pt x="11273" y="11975"/>
                        <a:pt x="13709" y="10615"/>
                      </a:cubicBezTo>
                      <a:cubicBezTo>
                        <a:pt x="17570" y="8427"/>
                        <a:pt x="20518" y="4567"/>
                        <a:pt x="21582" y="220"/>
                      </a:cubicBezTo>
                      <a:cubicBezTo>
                        <a:pt x="20578" y="74"/>
                        <a:pt x="19566" y="1"/>
                        <a:pt x="18555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" name="Google Shape;273;p2"/>
                <p:cNvSpPr/>
                <p:nvPr/>
              </p:nvSpPr>
              <p:spPr>
                <a:xfrm>
                  <a:off x="257875" y="3856725"/>
                  <a:ext cx="911125" cy="62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445" h="25103" extrusionOk="0">
                      <a:moveTo>
                        <a:pt x="91" y="1"/>
                      </a:moveTo>
                      <a:cubicBezTo>
                        <a:pt x="61" y="1"/>
                        <a:pt x="0" y="1"/>
                        <a:pt x="61" y="61"/>
                      </a:cubicBezTo>
                      <a:cubicBezTo>
                        <a:pt x="3769" y="8481"/>
                        <a:pt x="7964" y="16718"/>
                        <a:pt x="12098" y="25016"/>
                      </a:cubicBezTo>
                      <a:cubicBezTo>
                        <a:pt x="12119" y="25059"/>
                        <a:pt x="12186" y="25102"/>
                        <a:pt x="12245" y="25102"/>
                      </a:cubicBezTo>
                      <a:cubicBezTo>
                        <a:pt x="12270" y="25102"/>
                        <a:pt x="12293" y="25095"/>
                        <a:pt x="12311" y="25077"/>
                      </a:cubicBezTo>
                      <a:cubicBezTo>
                        <a:pt x="14469" y="24287"/>
                        <a:pt x="16566" y="23405"/>
                        <a:pt x="18663" y="22463"/>
                      </a:cubicBezTo>
                      <a:cubicBezTo>
                        <a:pt x="20761" y="21521"/>
                        <a:pt x="22797" y="20518"/>
                        <a:pt x="24803" y="19454"/>
                      </a:cubicBezTo>
                      <a:cubicBezTo>
                        <a:pt x="26840" y="18390"/>
                        <a:pt x="28815" y="17265"/>
                        <a:pt x="30730" y="16050"/>
                      </a:cubicBezTo>
                      <a:cubicBezTo>
                        <a:pt x="32676" y="14864"/>
                        <a:pt x="34591" y="13588"/>
                        <a:pt x="36445" y="12250"/>
                      </a:cubicBezTo>
                      <a:lnTo>
                        <a:pt x="36445" y="12220"/>
                      </a:lnTo>
                      <a:lnTo>
                        <a:pt x="36414" y="12220"/>
                      </a:lnTo>
                      <a:cubicBezTo>
                        <a:pt x="34469" y="13466"/>
                        <a:pt x="32524" y="14651"/>
                        <a:pt x="30548" y="15776"/>
                      </a:cubicBezTo>
                      <a:cubicBezTo>
                        <a:pt x="28572" y="16931"/>
                        <a:pt x="26566" y="18025"/>
                        <a:pt x="24560" y="19059"/>
                      </a:cubicBezTo>
                      <a:cubicBezTo>
                        <a:pt x="22524" y="20123"/>
                        <a:pt x="20517" y="21095"/>
                        <a:pt x="18420" y="22037"/>
                      </a:cubicBezTo>
                      <a:cubicBezTo>
                        <a:pt x="16436" y="22985"/>
                        <a:pt x="14394" y="23875"/>
                        <a:pt x="12323" y="24679"/>
                      </a:cubicBezTo>
                      <a:lnTo>
                        <a:pt x="12323" y="24679"/>
                      </a:lnTo>
                      <a:cubicBezTo>
                        <a:pt x="8154" y="16464"/>
                        <a:pt x="3928" y="8307"/>
                        <a:pt x="9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274" name="Google Shape;274;p2"/>
            <p:cNvGrpSpPr/>
            <p:nvPr/>
          </p:nvGrpSpPr>
          <p:grpSpPr>
            <a:xfrm flipH="1">
              <a:off x="8424004" y="4466215"/>
              <a:ext cx="918425" cy="885505"/>
              <a:chOff x="-142600" y="4343675"/>
              <a:chExt cx="1219850" cy="1176125"/>
            </a:xfrm>
          </p:grpSpPr>
          <p:sp>
            <p:nvSpPr>
              <p:cNvPr id="275" name="Google Shape;275;p2"/>
              <p:cNvSpPr/>
              <p:nvPr/>
            </p:nvSpPr>
            <p:spPr>
              <a:xfrm>
                <a:off x="-142600" y="4343675"/>
                <a:ext cx="1137600" cy="1070850"/>
              </a:xfrm>
              <a:custGeom>
                <a:avLst/>
                <a:gdLst/>
                <a:ahLst/>
                <a:cxnLst/>
                <a:rect l="l" t="t" r="r" b="b"/>
                <a:pathLst>
                  <a:path w="45504" h="42834" extrusionOk="0">
                    <a:moveTo>
                      <a:pt x="3511" y="0"/>
                    </a:moveTo>
                    <a:cubicBezTo>
                      <a:pt x="2292" y="0"/>
                      <a:pt x="1126" y="379"/>
                      <a:pt x="609" y="1435"/>
                    </a:cubicBezTo>
                    <a:cubicBezTo>
                      <a:pt x="31" y="2620"/>
                      <a:pt x="609" y="4018"/>
                      <a:pt x="1247" y="5143"/>
                    </a:cubicBezTo>
                    <a:cubicBezTo>
                      <a:pt x="3375" y="9034"/>
                      <a:pt x="5989" y="12590"/>
                      <a:pt x="9028" y="15782"/>
                    </a:cubicBezTo>
                    <a:cubicBezTo>
                      <a:pt x="7721" y="14839"/>
                      <a:pt x="6293" y="13806"/>
                      <a:pt x="4682" y="13593"/>
                    </a:cubicBezTo>
                    <a:cubicBezTo>
                      <a:pt x="4461" y="13556"/>
                      <a:pt x="4235" y="13538"/>
                      <a:pt x="4009" y="13538"/>
                    </a:cubicBezTo>
                    <a:cubicBezTo>
                      <a:pt x="2551" y="13538"/>
                      <a:pt x="1060" y="14288"/>
                      <a:pt x="639" y="15630"/>
                    </a:cubicBezTo>
                    <a:cubicBezTo>
                      <a:pt x="1" y="17666"/>
                      <a:pt x="1824" y="19520"/>
                      <a:pt x="3527" y="20797"/>
                    </a:cubicBezTo>
                    <a:cubicBezTo>
                      <a:pt x="8238" y="24384"/>
                      <a:pt x="13284" y="27484"/>
                      <a:pt x="18573" y="30189"/>
                    </a:cubicBezTo>
                    <a:cubicBezTo>
                      <a:pt x="17336" y="29748"/>
                      <a:pt x="16072" y="29306"/>
                      <a:pt x="14751" y="29306"/>
                    </a:cubicBezTo>
                    <a:cubicBezTo>
                      <a:pt x="14708" y="29306"/>
                      <a:pt x="14665" y="29307"/>
                      <a:pt x="14621" y="29308"/>
                    </a:cubicBezTo>
                    <a:cubicBezTo>
                      <a:pt x="13253" y="29368"/>
                      <a:pt x="11855" y="30037"/>
                      <a:pt x="11308" y="31283"/>
                    </a:cubicBezTo>
                    <a:cubicBezTo>
                      <a:pt x="10457" y="33350"/>
                      <a:pt x="12311" y="35478"/>
                      <a:pt x="14135" y="36724"/>
                    </a:cubicBezTo>
                    <a:cubicBezTo>
                      <a:pt x="22159" y="42165"/>
                      <a:pt x="32494" y="42682"/>
                      <a:pt x="45169" y="42834"/>
                    </a:cubicBezTo>
                    <a:cubicBezTo>
                      <a:pt x="45503" y="34900"/>
                      <a:pt x="44257" y="26876"/>
                      <a:pt x="41704" y="19368"/>
                    </a:cubicBezTo>
                    <a:cubicBezTo>
                      <a:pt x="41096" y="17514"/>
                      <a:pt x="40397" y="15630"/>
                      <a:pt x="39059" y="14231"/>
                    </a:cubicBezTo>
                    <a:cubicBezTo>
                      <a:pt x="38001" y="13125"/>
                      <a:pt x="36504" y="12323"/>
                      <a:pt x="34992" y="12323"/>
                    </a:cubicBezTo>
                    <a:cubicBezTo>
                      <a:pt x="34593" y="12323"/>
                      <a:pt x="34194" y="12378"/>
                      <a:pt x="33801" y="12499"/>
                    </a:cubicBezTo>
                    <a:cubicBezTo>
                      <a:pt x="32296" y="12943"/>
                      <a:pt x="31191" y="14588"/>
                      <a:pt x="31349" y="16086"/>
                    </a:cubicBezTo>
                    <a:lnTo>
                      <a:pt x="31349" y="16086"/>
                    </a:lnTo>
                    <a:cubicBezTo>
                      <a:pt x="29905" y="11872"/>
                      <a:pt x="27533" y="7934"/>
                      <a:pt x="24378" y="4778"/>
                    </a:cubicBezTo>
                    <a:cubicBezTo>
                      <a:pt x="23010" y="3411"/>
                      <a:pt x="21339" y="2073"/>
                      <a:pt x="19424" y="2073"/>
                    </a:cubicBezTo>
                    <a:cubicBezTo>
                      <a:pt x="16557" y="2103"/>
                      <a:pt x="14524" y="5694"/>
                      <a:pt x="15810" y="8184"/>
                    </a:cubicBezTo>
                    <a:lnTo>
                      <a:pt x="15810" y="8184"/>
                    </a:lnTo>
                    <a:cubicBezTo>
                      <a:pt x="13541" y="4218"/>
                      <a:pt x="9619" y="1264"/>
                      <a:pt x="5198" y="219"/>
                    </a:cubicBezTo>
                    <a:cubicBezTo>
                      <a:pt x="4665" y="83"/>
                      <a:pt x="4082" y="0"/>
                      <a:pt x="351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6" name="Google Shape;276;p2"/>
              <p:cNvSpPr/>
              <p:nvPr/>
            </p:nvSpPr>
            <p:spPr>
              <a:xfrm>
                <a:off x="-39150" y="4392300"/>
                <a:ext cx="1116400" cy="1127500"/>
              </a:xfrm>
              <a:custGeom>
                <a:avLst/>
                <a:gdLst/>
                <a:ahLst/>
                <a:cxnLst/>
                <a:rect l="l" t="t" r="r" b="b"/>
                <a:pathLst>
                  <a:path w="44656" h="45100" extrusionOk="0">
                    <a:moveTo>
                      <a:pt x="81" y="0"/>
                    </a:moveTo>
                    <a:cubicBezTo>
                      <a:pt x="1" y="0"/>
                      <a:pt x="192" y="212"/>
                      <a:pt x="665" y="584"/>
                    </a:cubicBezTo>
                    <a:cubicBezTo>
                      <a:pt x="7869" y="6055"/>
                      <a:pt x="15438" y="12894"/>
                      <a:pt x="22429" y="20189"/>
                    </a:cubicBezTo>
                    <a:cubicBezTo>
                      <a:pt x="29450" y="27484"/>
                      <a:pt x="35894" y="35235"/>
                      <a:pt x="41456" y="42196"/>
                    </a:cubicBezTo>
                    <a:cubicBezTo>
                      <a:pt x="42971" y="44163"/>
                      <a:pt x="43945" y="45100"/>
                      <a:pt x="44248" y="45100"/>
                    </a:cubicBezTo>
                    <a:cubicBezTo>
                      <a:pt x="44656" y="45100"/>
                      <a:pt x="43843" y="43396"/>
                      <a:pt x="41487" y="40220"/>
                    </a:cubicBezTo>
                    <a:cubicBezTo>
                      <a:pt x="30210" y="25144"/>
                      <a:pt x="15954" y="11526"/>
                      <a:pt x="787" y="432"/>
                    </a:cubicBezTo>
                    <a:cubicBezTo>
                      <a:pt x="382" y="135"/>
                      <a:pt x="145" y="0"/>
                      <a:pt x="8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7" name="Google Shape;277;p2"/>
              <p:cNvSpPr/>
              <p:nvPr/>
            </p:nvSpPr>
            <p:spPr>
              <a:xfrm>
                <a:off x="132700" y="4811575"/>
                <a:ext cx="526200" cy="190100"/>
              </a:xfrm>
              <a:custGeom>
                <a:avLst/>
                <a:gdLst/>
                <a:ahLst/>
                <a:cxnLst/>
                <a:rect l="l" t="t" r="r" b="b"/>
                <a:pathLst>
                  <a:path w="21048" h="7604" extrusionOk="0">
                    <a:moveTo>
                      <a:pt x="156" y="0"/>
                    </a:moveTo>
                    <a:cubicBezTo>
                      <a:pt x="0" y="0"/>
                      <a:pt x="47" y="113"/>
                      <a:pt x="296" y="227"/>
                    </a:cubicBezTo>
                    <a:cubicBezTo>
                      <a:pt x="6071" y="2537"/>
                      <a:pt x="13062" y="6002"/>
                      <a:pt x="19080" y="7491"/>
                    </a:cubicBezTo>
                    <a:cubicBezTo>
                      <a:pt x="19417" y="7569"/>
                      <a:pt x="19701" y="7603"/>
                      <a:pt x="19930" y="7603"/>
                    </a:cubicBezTo>
                    <a:cubicBezTo>
                      <a:pt x="21048" y="7603"/>
                      <a:pt x="20856" y="6784"/>
                      <a:pt x="18989" y="6154"/>
                    </a:cubicBezTo>
                    <a:cubicBezTo>
                      <a:pt x="12910" y="3996"/>
                      <a:pt x="6497" y="2081"/>
                      <a:pt x="387" y="44"/>
                    </a:cubicBezTo>
                    <a:cubicBezTo>
                      <a:pt x="287" y="13"/>
                      <a:pt x="210" y="0"/>
                      <a:pt x="15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8" name="Google Shape;278;p2"/>
              <p:cNvSpPr/>
              <p:nvPr/>
            </p:nvSpPr>
            <p:spPr>
              <a:xfrm>
                <a:off x="395375" y="4531200"/>
                <a:ext cx="166350" cy="369350"/>
              </a:xfrm>
              <a:custGeom>
                <a:avLst/>
                <a:gdLst/>
                <a:ahLst/>
                <a:cxnLst/>
                <a:rect l="l" t="t" r="r" b="b"/>
                <a:pathLst>
                  <a:path w="6654" h="14774" extrusionOk="0">
                    <a:moveTo>
                      <a:pt x="85" y="0"/>
                    </a:moveTo>
                    <a:cubicBezTo>
                      <a:pt x="21" y="0"/>
                      <a:pt x="0" y="96"/>
                      <a:pt x="93" y="226"/>
                    </a:cubicBezTo>
                    <a:cubicBezTo>
                      <a:pt x="1279" y="2201"/>
                      <a:pt x="2312" y="4572"/>
                      <a:pt x="3102" y="6974"/>
                    </a:cubicBezTo>
                    <a:cubicBezTo>
                      <a:pt x="3923" y="9344"/>
                      <a:pt x="4592" y="11746"/>
                      <a:pt x="5352" y="13873"/>
                    </a:cubicBezTo>
                    <a:cubicBezTo>
                      <a:pt x="5548" y="14476"/>
                      <a:pt x="5846" y="14774"/>
                      <a:pt x="6093" y="14774"/>
                    </a:cubicBezTo>
                    <a:cubicBezTo>
                      <a:pt x="6418" y="14774"/>
                      <a:pt x="6653" y="14255"/>
                      <a:pt x="6446" y="13235"/>
                    </a:cubicBezTo>
                    <a:cubicBezTo>
                      <a:pt x="5443" y="8493"/>
                      <a:pt x="3072" y="3964"/>
                      <a:pt x="245" y="135"/>
                    </a:cubicBezTo>
                    <a:cubicBezTo>
                      <a:pt x="186" y="40"/>
                      <a:pt x="126" y="0"/>
                      <a:pt x="8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9" name="Google Shape;279;p2"/>
              <p:cNvSpPr/>
              <p:nvPr/>
            </p:nvSpPr>
            <p:spPr>
              <a:xfrm>
                <a:off x="742025" y="4779100"/>
                <a:ext cx="136825" cy="456825"/>
              </a:xfrm>
              <a:custGeom>
                <a:avLst/>
                <a:gdLst/>
                <a:ahLst/>
                <a:cxnLst/>
                <a:rect l="l" t="t" r="r" b="b"/>
                <a:pathLst>
                  <a:path w="5473" h="18273" extrusionOk="0">
                    <a:moveTo>
                      <a:pt x="69" y="1"/>
                    </a:moveTo>
                    <a:cubicBezTo>
                      <a:pt x="13" y="1"/>
                      <a:pt x="0" y="105"/>
                      <a:pt x="88" y="279"/>
                    </a:cubicBezTo>
                    <a:cubicBezTo>
                      <a:pt x="1303" y="2711"/>
                      <a:pt x="2215" y="5629"/>
                      <a:pt x="2823" y="8547"/>
                    </a:cubicBezTo>
                    <a:cubicBezTo>
                      <a:pt x="3492" y="11495"/>
                      <a:pt x="3826" y="14444"/>
                      <a:pt x="4252" y="17058"/>
                    </a:cubicBezTo>
                    <a:cubicBezTo>
                      <a:pt x="4349" y="17866"/>
                      <a:pt x="4626" y="18272"/>
                      <a:pt x="4885" y="18272"/>
                    </a:cubicBezTo>
                    <a:cubicBezTo>
                      <a:pt x="5191" y="18272"/>
                      <a:pt x="5473" y="17707"/>
                      <a:pt x="5407" y="16572"/>
                    </a:cubicBezTo>
                    <a:cubicBezTo>
                      <a:pt x="5133" y="10796"/>
                      <a:pt x="3097" y="5052"/>
                      <a:pt x="240" y="188"/>
                    </a:cubicBezTo>
                    <a:cubicBezTo>
                      <a:pt x="175" y="59"/>
                      <a:pt x="110" y="1"/>
                      <a:pt x="6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0" name="Google Shape;280;p2"/>
              <p:cNvSpPr/>
              <p:nvPr/>
            </p:nvSpPr>
            <p:spPr>
              <a:xfrm>
                <a:off x="357325" y="5209750"/>
                <a:ext cx="567750" cy="121425"/>
              </a:xfrm>
              <a:custGeom>
                <a:avLst/>
                <a:gdLst/>
                <a:ahLst/>
                <a:cxnLst/>
                <a:rect l="l" t="t" r="r" b="b"/>
                <a:pathLst>
                  <a:path w="22710" h="4857" extrusionOk="0">
                    <a:moveTo>
                      <a:pt x="164" y="0"/>
                    </a:moveTo>
                    <a:cubicBezTo>
                      <a:pt x="1" y="0"/>
                      <a:pt x="36" y="114"/>
                      <a:pt x="308" y="227"/>
                    </a:cubicBezTo>
                    <a:cubicBezTo>
                      <a:pt x="3287" y="1473"/>
                      <a:pt x="6722" y="2780"/>
                      <a:pt x="10247" y="3631"/>
                    </a:cubicBezTo>
                    <a:cubicBezTo>
                      <a:pt x="13259" y="4410"/>
                      <a:pt x="16359" y="4856"/>
                      <a:pt x="19188" y="4856"/>
                    </a:cubicBezTo>
                    <a:cubicBezTo>
                      <a:pt x="19671" y="4856"/>
                      <a:pt x="20147" y="4843"/>
                      <a:pt x="20612" y="4817"/>
                    </a:cubicBezTo>
                    <a:cubicBezTo>
                      <a:pt x="22710" y="4665"/>
                      <a:pt x="22527" y="3631"/>
                      <a:pt x="20126" y="3570"/>
                    </a:cubicBezTo>
                    <a:cubicBezTo>
                      <a:pt x="13591" y="3267"/>
                      <a:pt x="6722" y="2233"/>
                      <a:pt x="399" y="45"/>
                    </a:cubicBezTo>
                    <a:cubicBezTo>
                      <a:pt x="299" y="14"/>
                      <a:pt x="220" y="0"/>
                      <a:pt x="16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81" name="Google Shape;281;p2"/>
            <p:cNvGrpSpPr/>
            <p:nvPr/>
          </p:nvGrpSpPr>
          <p:grpSpPr>
            <a:xfrm flipH="1">
              <a:off x="6896474" y="4374879"/>
              <a:ext cx="875378" cy="1673866"/>
              <a:chOff x="2069450" y="3516525"/>
              <a:chExt cx="1162675" cy="2223225"/>
            </a:xfrm>
          </p:grpSpPr>
          <p:sp>
            <p:nvSpPr>
              <p:cNvPr id="282" name="Google Shape;282;p2"/>
              <p:cNvSpPr/>
              <p:nvPr/>
            </p:nvSpPr>
            <p:spPr>
              <a:xfrm>
                <a:off x="2614300" y="4307350"/>
                <a:ext cx="123125" cy="1432400"/>
              </a:xfrm>
              <a:custGeom>
                <a:avLst/>
                <a:gdLst/>
                <a:ahLst/>
                <a:cxnLst/>
                <a:rect l="l" t="t" r="r" b="b"/>
                <a:pathLst>
                  <a:path w="4925" h="57296" extrusionOk="0">
                    <a:moveTo>
                      <a:pt x="2250" y="0"/>
                    </a:moveTo>
                    <a:cubicBezTo>
                      <a:pt x="3040" y="4742"/>
                      <a:pt x="3587" y="9544"/>
                      <a:pt x="3861" y="14317"/>
                    </a:cubicBezTo>
                    <a:cubicBezTo>
                      <a:pt x="4134" y="19119"/>
                      <a:pt x="4134" y="23922"/>
                      <a:pt x="3891" y="28724"/>
                    </a:cubicBezTo>
                    <a:cubicBezTo>
                      <a:pt x="3648" y="33496"/>
                      <a:pt x="3101" y="38299"/>
                      <a:pt x="2432" y="43040"/>
                    </a:cubicBezTo>
                    <a:lnTo>
                      <a:pt x="1915" y="46627"/>
                    </a:lnTo>
                    <a:cubicBezTo>
                      <a:pt x="1733" y="47843"/>
                      <a:pt x="1520" y="48998"/>
                      <a:pt x="1338" y="50183"/>
                    </a:cubicBezTo>
                    <a:lnTo>
                      <a:pt x="699" y="53709"/>
                    </a:lnTo>
                    <a:lnTo>
                      <a:pt x="0" y="57266"/>
                    </a:lnTo>
                    <a:lnTo>
                      <a:pt x="122" y="57296"/>
                    </a:lnTo>
                    <a:cubicBezTo>
                      <a:pt x="517" y="56141"/>
                      <a:pt x="851" y="54986"/>
                      <a:pt x="1186" y="53831"/>
                    </a:cubicBezTo>
                    <a:lnTo>
                      <a:pt x="2098" y="50335"/>
                    </a:lnTo>
                    <a:cubicBezTo>
                      <a:pt x="2371" y="49150"/>
                      <a:pt x="2614" y="47995"/>
                      <a:pt x="2858" y="46809"/>
                    </a:cubicBezTo>
                    <a:lnTo>
                      <a:pt x="3496" y="43223"/>
                    </a:lnTo>
                    <a:cubicBezTo>
                      <a:pt x="4256" y="38451"/>
                      <a:pt x="4621" y="33618"/>
                      <a:pt x="4772" y="28785"/>
                    </a:cubicBezTo>
                    <a:cubicBezTo>
                      <a:pt x="4924" y="23952"/>
                      <a:pt x="4803" y="19149"/>
                      <a:pt x="4438" y="14317"/>
                    </a:cubicBezTo>
                    <a:cubicBezTo>
                      <a:pt x="4043" y="9484"/>
                      <a:pt x="3374" y="4712"/>
                      <a:pt x="246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3" name="Google Shape;283;p2"/>
              <p:cNvSpPr/>
              <p:nvPr/>
            </p:nvSpPr>
            <p:spPr>
              <a:xfrm>
                <a:off x="2729050" y="4204750"/>
                <a:ext cx="503075" cy="679375"/>
              </a:xfrm>
              <a:custGeom>
                <a:avLst/>
                <a:gdLst/>
                <a:ahLst/>
                <a:cxnLst/>
                <a:rect l="l" t="t" r="r" b="b"/>
                <a:pathLst>
                  <a:path w="20123" h="27175" extrusionOk="0">
                    <a:moveTo>
                      <a:pt x="20092" y="1"/>
                    </a:moveTo>
                    <a:cubicBezTo>
                      <a:pt x="9028" y="4378"/>
                      <a:pt x="942" y="15351"/>
                      <a:pt x="0" y="27175"/>
                    </a:cubicBezTo>
                    <a:cubicBezTo>
                      <a:pt x="5927" y="25108"/>
                      <a:pt x="11034" y="21491"/>
                      <a:pt x="14620" y="16749"/>
                    </a:cubicBezTo>
                    <a:cubicBezTo>
                      <a:pt x="18177" y="11916"/>
                      <a:pt x="20122" y="5958"/>
                      <a:pt x="2009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4" name="Google Shape;284;p2"/>
              <p:cNvSpPr/>
              <p:nvPr/>
            </p:nvSpPr>
            <p:spPr>
              <a:xfrm>
                <a:off x="2722200" y="4206275"/>
                <a:ext cx="506125" cy="674050"/>
              </a:xfrm>
              <a:custGeom>
                <a:avLst/>
                <a:gdLst/>
                <a:ahLst/>
                <a:cxnLst/>
                <a:rect l="l" t="t" r="r" b="b"/>
                <a:pathLst>
                  <a:path w="20245" h="26962" extrusionOk="0">
                    <a:moveTo>
                      <a:pt x="20214" y="1"/>
                    </a:moveTo>
                    <a:cubicBezTo>
                      <a:pt x="17843" y="5168"/>
                      <a:pt x="14955" y="10031"/>
                      <a:pt x="11551" y="14560"/>
                    </a:cubicBezTo>
                    <a:lnTo>
                      <a:pt x="10244" y="16232"/>
                    </a:lnTo>
                    <a:lnTo>
                      <a:pt x="8876" y="17873"/>
                    </a:lnTo>
                    <a:lnTo>
                      <a:pt x="7478" y="19454"/>
                    </a:lnTo>
                    <a:lnTo>
                      <a:pt x="6019" y="21034"/>
                    </a:lnTo>
                    <a:cubicBezTo>
                      <a:pt x="4134" y="23071"/>
                      <a:pt x="2098" y="25047"/>
                      <a:pt x="1" y="26962"/>
                    </a:cubicBezTo>
                    <a:cubicBezTo>
                      <a:pt x="2219" y="25229"/>
                      <a:pt x="4317" y="23314"/>
                      <a:pt x="6292" y="21247"/>
                    </a:cubicBezTo>
                    <a:lnTo>
                      <a:pt x="7751" y="19697"/>
                    </a:lnTo>
                    <a:lnTo>
                      <a:pt x="9150" y="18086"/>
                    </a:lnTo>
                    <a:lnTo>
                      <a:pt x="10487" y="16414"/>
                    </a:lnTo>
                    <a:lnTo>
                      <a:pt x="11764" y="14712"/>
                    </a:lnTo>
                    <a:cubicBezTo>
                      <a:pt x="15168" y="10153"/>
                      <a:pt x="17995" y="5198"/>
                      <a:pt x="2024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5" name="Google Shape;285;p2"/>
              <p:cNvSpPr/>
              <p:nvPr/>
            </p:nvSpPr>
            <p:spPr>
              <a:xfrm>
                <a:off x="2877975" y="4523925"/>
                <a:ext cx="12950" cy="212775"/>
              </a:xfrm>
              <a:custGeom>
                <a:avLst/>
                <a:gdLst/>
                <a:ahLst/>
                <a:cxnLst/>
                <a:rect l="l" t="t" r="r" b="b"/>
                <a:pathLst>
                  <a:path w="518" h="8511" extrusionOk="0">
                    <a:moveTo>
                      <a:pt x="487" y="0"/>
                    </a:moveTo>
                    <a:cubicBezTo>
                      <a:pt x="365" y="1398"/>
                      <a:pt x="244" y="2857"/>
                      <a:pt x="153" y="4255"/>
                    </a:cubicBezTo>
                    <a:cubicBezTo>
                      <a:pt x="61" y="4985"/>
                      <a:pt x="1" y="5654"/>
                      <a:pt x="1" y="6383"/>
                    </a:cubicBezTo>
                    <a:cubicBezTo>
                      <a:pt x="1" y="7052"/>
                      <a:pt x="1" y="7781"/>
                      <a:pt x="31" y="8511"/>
                    </a:cubicBezTo>
                    <a:cubicBezTo>
                      <a:pt x="183" y="7812"/>
                      <a:pt x="274" y="7113"/>
                      <a:pt x="335" y="6383"/>
                    </a:cubicBezTo>
                    <a:cubicBezTo>
                      <a:pt x="396" y="5654"/>
                      <a:pt x="396" y="4954"/>
                      <a:pt x="396" y="4255"/>
                    </a:cubicBezTo>
                    <a:cubicBezTo>
                      <a:pt x="457" y="2857"/>
                      <a:pt x="487" y="1398"/>
                      <a:pt x="51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6" name="Google Shape;286;p2"/>
              <p:cNvSpPr/>
              <p:nvPr/>
            </p:nvSpPr>
            <p:spPr>
              <a:xfrm>
                <a:off x="2991200" y="4406125"/>
                <a:ext cx="26625" cy="202925"/>
              </a:xfrm>
              <a:custGeom>
                <a:avLst/>
                <a:gdLst/>
                <a:ahLst/>
                <a:cxnLst/>
                <a:rect l="l" t="t" r="r" b="b"/>
                <a:pathLst>
                  <a:path w="1065" h="8117" extrusionOk="0">
                    <a:moveTo>
                      <a:pt x="1004" y="1"/>
                    </a:moveTo>
                    <a:cubicBezTo>
                      <a:pt x="821" y="1368"/>
                      <a:pt x="609" y="2706"/>
                      <a:pt x="396" y="4074"/>
                    </a:cubicBezTo>
                    <a:cubicBezTo>
                      <a:pt x="305" y="4712"/>
                      <a:pt x="183" y="5381"/>
                      <a:pt x="92" y="6080"/>
                    </a:cubicBezTo>
                    <a:cubicBezTo>
                      <a:pt x="31" y="6749"/>
                      <a:pt x="1" y="7448"/>
                      <a:pt x="1" y="8116"/>
                    </a:cubicBezTo>
                    <a:cubicBezTo>
                      <a:pt x="183" y="7448"/>
                      <a:pt x="305" y="6749"/>
                      <a:pt x="457" y="6110"/>
                    </a:cubicBezTo>
                    <a:cubicBezTo>
                      <a:pt x="548" y="5441"/>
                      <a:pt x="609" y="4742"/>
                      <a:pt x="669" y="4074"/>
                    </a:cubicBezTo>
                    <a:cubicBezTo>
                      <a:pt x="791" y="2736"/>
                      <a:pt x="943" y="1368"/>
                      <a:pt x="106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7" name="Google Shape;287;p2"/>
              <p:cNvSpPr/>
              <p:nvPr/>
            </p:nvSpPr>
            <p:spPr>
              <a:xfrm>
                <a:off x="3087700" y="4289875"/>
                <a:ext cx="31950" cy="180100"/>
              </a:xfrm>
              <a:custGeom>
                <a:avLst/>
                <a:gdLst/>
                <a:ahLst/>
                <a:cxnLst/>
                <a:rect l="l" t="t" r="r" b="b"/>
                <a:pathLst>
                  <a:path w="1278" h="7204" extrusionOk="0">
                    <a:moveTo>
                      <a:pt x="1247" y="0"/>
                    </a:moveTo>
                    <a:cubicBezTo>
                      <a:pt x="974" y="1186"/>
                      <a:pt x="730" y="2401"/>
                      <a:pt x="487" y="3587"/>
                    </a:cubicBezTo>
                    <a:cubicBezTo>
                      <a:pt x="396" y="4195"/>
                      <a:pt x="214" y="4772"/>
                      <a:pt x="153" y="5380"/>
                    </a:cubicBezTo>
                    <a:cubicBezTo>
                      <a:pt x="92" y="5988"/>
                      <a:pt x="1" y="6596"/>
                      <a:pt x="1" y="7204"/>
                    </a:cubicBezTo>
                    <a:cubicBezTo>
                      <a:pt x="244" y="6626"/>
                      <a:pt x="396" y="6018"/>
                      <a:pt x="457" y="5411"/>
                    </a:cubicBezTo>
                    <a:cubicBezTo>
                      <a:pt x="609" y="4833"/>
                      <a:pt x="700" y="4225"/>
                      <a:pt x="761" y="3617"/>
                    </a:cubicBezTo>
                    <a:cubicBezTo>
                      <a:pt x="943" y="2401"/>
                      <a:pt x="1156" y="1216"/>
                      <a:pt x="127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8" name="Google Shape;288;p2"/>
              <p:cNvSpPr/>
              <p:nvPr/>
            </p:nvSpPr>
            <p:spPr>
              <a:xfrm>
                <a:off x="3021600" y="4495800"/>
                <a:ext cx="119325" cy="63100"/>
              </a:xfrm>
              <a:custGeom>
                <a:avLst/>
                <a:gdLst/>
                <a:ahLst/>
                <a:cxnLst/>
                <a:rect l="l" t="t" r="r" b="b"/>
                <a:pathLst>
                  <a:path w="4773" h="2524" extrusionOk="0">
                    <a:moveTo>
                      <a:pt x="4742" y="0"/>
                    </a:moveTo>
                    <a:cubicBezTo>
                      <a:pt x="4013" y="547"/>
                      <a:pt x="3222" y="1003"/>
                      <a:pt x="2402" y="1399"/>
                    </a:cubicBezTo>
                    <a:cubicBezTo>
                      <a:pt x="2037" y="1581"/>
                      <a:pt x="1611" y="1733"/>
                      <a:pt x="1216" y="1915"/>
                    </a:cubicBezTo>
                    <a:cubicBezTo>
                      <a:pt x="791" y="2098"/>
                      <a:pt x="396" y="2280"/>
                      <a:pt x="0" y="2523"/>
                    </a:cubicBezTo>
                    <a:cubicBezTo>
                      <a:pt x="456" y="2523"/>
                      <a:pt x="882" y="2402"/>
                      <a:pt x="1307" y="2219"/>
                    </a:cubicBezTo>
                    <a:cubicBezTo>
                      <a:pt x="1733" y="2067"/>
                      <a:pt x="2159" y="1854"/>
                      <a:pt x="2523" y="1611"/>
                    </a:cubicBezTo>
                    <a:cubicBezTo>
                      <a:pt x="3344" y="1186"/>
                      <a:pt x="4104" y="669"/>
                      <a:pt x="4773" y="61"/>
                    </a:cubicBezTo>
                    <a:lnTo>
                      <a:pt x="4742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89" name="Google Shape;289;p2"/>
              <p:cNvSpPr/>
              <p:nvPr/>
            </p:nvSpPr>
            <p:spPr>
              <a:xfrm>
                <a:off x="3124950" y="4343050"/>
                <a:ext cx="75250" cy="63875"/>
              </a:xfrm>
              <a:custGeom>
                <a:avLst/>
                <a:gdLst/>
                <a:ahLst/>
                <a:cxnLst/>
                <a:rect l="l" t="t" r="r" b="b"/>
                <a:pathLst>
                  <a:path w="3010" h="2555" extrusionOk="0">
                    <a:moveTo>
                      <a:pt x="2949" y="1"/>
                    </a:moveTo>
                    <a:cubicBezTo>
                      <a:pt x="2432" y="396"/>
                      <a:pt x="1915" y="761"/>
                      <a:pt x="1398" y="1186"/>
                    </a:cubicBezTo>
                    <a:cubicBezTo>
                      <a:pt x="1125" y="1369"/>
                      <a:pt x="882" y="1551"/>
                      <a:pt x="639" y="1794"/>
                    </a:cubicBezTo>
                    <a:cubicBezTo>
                      <a:pt x="426" y="2037"/>
                      <a:pt x="183" y="2281"/>
                      <a:pt x="0" y="2554"/>
                    </a:cubicBezTo>
                    <a:cubicBezTo>
                      <a:pt x="335" y="2433"/>
                      <a:pt x="608" y="2250"/>
                      <a:pt x="882" y="2068"/>
                    </a:cubicBezTo>
                    <a:cubicBezTo>
                      <a:pt x="1125" y="1885"/>
                      <a:pt x="1368" y="1642"/>
                      <a:pt x="1581" y="1429"/>
                    </a:cubicBezTo>
                    <a:cubicBezTo>
                      <a:pt x="2037" y="943"/>
                      <a:pt x="2554" y="487"/>
                      <a:pt x="3009" y="31"/>
                    </a:cubicBezTo>
                    <a:lnTo>
                      <a:pt x="2949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0" name="Google Shape;290;p2"/>
              <p:cNvSpPr/>
              <p:nvPr/>
            </p:nvSpPr>
            <p:spPr>
              <a:xfrm>
                <a:off x="2912175" y="4653100"/>
                <a:ext cx="129200" cy="45325"/>
              </a:xfrm>
              <a:custGeom>
                <a:avLst/>
                <a:gdLst/>
                <a:ahLst/>
                <a:cxnLst/>
                <a:rect l="l" t="t" r="r" b="b"/>
                <a:pathLst>
                  <a:path w="5168" h="1813" extrusionOk="0">
                    <a:moveTo>
                      <a:pt x="5168" y="0"/>
                    </a:moveTo>
                    <a:cubicBezTo>
                      <a:pt x="4377" y="487"/>
                      <a:pt x="3526" y="821"/>
                      <a:pt x="2645" y="1094"/>
                    </a:cubicBezTo>
                    <a:cubicBezTo>
                      <a:pt x="2189" y="1216"/>
                      <a:pt x="1794" y="1277"/>
                      <a:pt x="1338" y="1398"/>
                    </a:cubicBezTo>
                    <a:cubicBezTo>
                      <a:pt x="912" y="1520"/>
                      <a:pt x="456" y="1642"/>
                      <a:pt x="0" y="1733"/>
                    </a:cubicBezTo>
                    <a:cubicBezTo>
                      <a:pt x="227" y="1789"/>
                      <a:pt x="446" y="1813"/>
                      <a:pt x="656" y="1813"/>
                    </a:cubicBezTo>
                    <a:cubicBezTo>
                      <a:pt x="898" y="1813"/>
                      <a:pt x="1126" y="1782"/>
                      <a:pt x="1338" y="1733"/>
                    </a:cubicBezTo>
                    <a:cubicBezTo>
                      <a:pt x="1824" y="1672"/>
                      <a:pt x="2250" y="1520"/>
                      <a:pt x="2706" y="1368"/>
                    </a:cubicBezTo>
                    <a:cubicBezTo>
                      <a:pt x="3557" y="1034"/>
                      <a:pt x="4408" y="608"/>
                      <a:pt x="5168" y="31"/>
                    </a:cubicBezTo>
                    <a:lnTo>
                      <a:pt x="5168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1" name="Google Shape;291;p2"/>
              <p:cNvSpPr/>
              <p:nvPr/>
            </p:nvSpPr>
            <p:spPr>
              <a:xfrm>
                <a:off x="2069450" y="4653675"/>
                <a:ext cx="659625" cy="478450"/>
              </a:xfrm>
              <a:custGeom>
                <a:avLst/>
                <a:gdLst/>
                <a:ahLst/>
                <a:cxnLst/>
                <a:rect l="l" t="t" r="r" b="b"/>
                <a:pathLst>
                  <a:path w="26385" h="19138" extrusionOk="0">
                    <a:moveTo>
                      <a:pt x="3657" y="0"/>
                    </a:moveTo>
                    <a:cubicBezTo>
                      <a:pt x="2434" y="0"/>
                      <a:pt x="1210" y="83"/>
                      <a:pt x="1" y="251"/>
                    </a:cubicBezTo>
                    <a:cubicBezTo>
                      <a:pt x="1004" y="5448"/>
                      <a:pt x="4226" y="10312"/>
                      <a:pt x="8967" y="13838"/>
                    </a:cubicBezTo>
                    <a:cubicBezTo>
                      <a:pt x="13352" y="17098"/>
                      <a:pt x="19089" y="19137"/>
                      <a:pt x="24735" y="19137"/>
                    </a:cubicBezTo>
                    <a:cubicBezTo>
                      <a:pt x="25194" y="19137"/>
                      <a:pt x="25653" y="19124"/>
                      <a:pt x="26111" y="19096"/>
                    </a:cubicBezTo>
                    <a:cubicBezTo>
                      <a:pt x="26384" y="13655"/>
                      <a:pt x="23527" y="8184"/>
                      <a:pt x="18542" y="4567"/>
                    </a:cubicBezTo>
                    <a:cubicBezTo>
                      <a:pt x="14475" y="1616"/>
                      <a:pt x="9074" y="0"/>
                      <a:pt x="365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2" name="Google Shape;292;p2"/>
              <p:cNvSpPr/>
              <p:nvPr/>
            </p:nvSpPr>
            <p:spPr>
              <a:xfrm>
                <a:off x="2077800" y="4656125"/>
                <a:ext cx="640625" cy="469650"/>
              </a:xfrm>
              <a:custGeom>
                <a:avLst/>
                <a:gdLst/>
                <a:ahLst/>
                <a:cxnLst/>
                <a:rect l="l" t="t" r="r" b="b"/>
                <a:pathLst>
                  <a:path w="25625" h="18786" extrusionOk="0">
                    <a:moveTo>
                      <a:pt x="1" y="1"/>
                    </a:moveTo>
                    <a:cubicBezTo>
                      <a:pt x="2372" y="1277"/>
                      <a:pt x="4682" y="2584"/>
                      <a:pt x="6870" y="3952"/>
                    </a:cubicBezTo>
                    <a:cubicBezTo>
                      <a:pt x="9150" y="5320"/>
                      <a:pt x="11399" y="6749"/>
                      <a:pt x="13557" y="8299"/>
                    </a:cubicBezTo>
                    <a:cubicBezTo>
                      <a:pt x="17904" y="11430"/>
                      <a:pt x="21916" y="14925"/>
                      <a:pt x="25564" y="18785"/>
                    </a:cubicBezTo>
                    <a:lnTo>
                      <a:pt x="25625" y="18755"/>
                    </a:lnTo>
                    <a:cubicBezTo>
                      <a:pt x="22038" y="14803"/>
                      <a:pt x="18056" y="11247"/>
                      <a:pt x="13770" y="8086"/>
                    </a:cubicBezTo>
                    <a:cubicBezTo>
                      <a:pt x="11643" y="6475"/>
                      <a:pt x="9424" y="5016"/>
                      <a:pt x="7114" y="3648"/>
                    </a:cubicBezTo>
                    <a:cubicBezTo>
                      <a:pt x="4834" y="2311"/>
                      <a:pt x="2433" y="1065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" name="Google Shape;293;p2"/>
              <p:cNvSpPr/>
              <p:nvPr/>
            </p:nvSpPr>
            <p:spPr>
              <a:xfrm>
                <a:off x="2294375" y="4780000"/>
                <a:ext cx="173275" cy="140600"/>
              </a:xfrm>
              <a:custGeom>
                <a:avLst/>
                <a:gdLst/>
                <a:ahLst/>
                <a:cxnLst/>
                <a:rect l="l" t="t" r="r" b="b"/>
                <a:pathLst>
                  <a:path w="6931" h="5624" extrusionOk="0">
                    <a:moveTo>
                      <a:pt x="6019" y="0"/>
                    </a:moveTo>
                    <a:cubicBezTo>
                      <a:pt x="6436" y="1461"/>
                      <a:pt x="6649" y="2951"/>
                      <a:pt x="6686" y="4441"/>
                    </a:cubicBezTo>
                    <a:lnTo>
                      <a:pt x="6686" y="4441"/>
                    </a:lnTo>
                    <a:cubicBezTo>
                      <a:pt x="5621" y="4815"/>
                      <a:pt x="4528" y="5020"/>
                      <a:pt x="3435" y="5168"/>
                    </a:cubicBezTo>
                    <a:cubicBezTo>
                      <a:pt x="2858" y="5259"/>
                      <a:pt x="2280" y="5320"/>
                      <a:pt x="1733" y="5380"/>
                    </a:cubicBezTo>
                    <a:cubicBezTo>
                      <a:pt x="1156" y="5411"/>
                      <a:pt x="578" y="5441"/>
                      <a:pt x="1" y="5441"/>
                    </a:cubicBezTo>
                    <a:cubicBezTo>
                      <a:pt x="578" y="5563"/>
                      <a:pt x="1156" y="5593"/>
                      <a:pt x="1764" y="5623"/>
                    </a:cubicBezTo>
                    <a:cubicBezTo>
                      <a:pt x="2372" y="5623"/>
                      <a:pt x="2949" y="5593"/>
                      <a:pt x="3496" y="5532"/>
                    </a:cubicBezTo>
                    <a:cubicBezTo>
                      <a:pt x="4651" y="5380"/>
                      <a:pt x="5746" y="5016"/>
                      <a:pt x="6840" y="4651"/>
                    </a:cubicBezTo>
                    <a:lnTo>
                      <a:pt x="6931" y="4620"/>
                    </a:lnTo>
                    <a:lnTo>
                      <a:pt x="6931" y="4529"/>
                    </a:lnTo>
                    <a:cubicBezTo>
                      <a:pt x="6840" y="2979"/>
                      <a:pt x="6536" y="1459"/>
                      <a:pt x="605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" name="Google Shape;294;p2"/>
              <p:cNvSpPr/>
              <p:nvPr/>
            </p:nvSpPr>
            <p:spPr>
              <a:xfrm>
                <a:off x="2415975" y="4988200"/>
                <a:ext cx="159600" cy="32700"/>
              </a:xfrm>
              <a:custGeom>
                <a:avLst/>
                <a:gdLst/>
                <a:ahLst/>
                <a:cxnLst/>
                <a:rect l="l" t="t" r="r" b="b"/>
                <a:pathLst>
                  <a:path w="6384" h="1308" extrusionOk="0">
                    <a:moveTo>
                      <a:pt x="6383" y="1"/>
                    </a:moveTo>
                    <a:cubicBezTo>
                      <a:pt x="5380" y="335"/>
                      <a:pt x="4316" y="609"/>
                      <a:pt x="3252" y="761"/>
                    </a:cubicBezTo>
                    <a:cubicBezTo>
                      <a:pt x="2705" y="821"/>
                      <a:pt x="2189" y="882"/>
                      <a:pt x="1641" y="943"/>
                    </a:cubicBezTo>
                    <a:cubicBezTo>
                      <a:pt x="1064" y="1034"/>
                      <a:pt x="547" y="1095"/>
                      <a:pt x="0" y="1186"/>
                    </a:cubicBezTo>
                    <a:cubicBezTo>
                      <a:pt x="547" y="1308"/>
                      <a:pt x="1064" y="1308"/>
                      <a:pt x="1641" y="1308"/>
                    </a:cubicBezTo>
                    <a:cubicBezTo>
                      <a:pt x="2219" y="1247"/>
                      <a:pt x="2736" y="1156"/>
                      <a:pt x="3283" y="1034"/>
                    </a:cubicBezTo>
                    <a:cubicBezTo>
                      <a:pt x="4347" y="791"/>
                      <a:pt x="5411" y="457"/>
                      <a:pt x="6383" y="31"/>
                    </a:cubicBezTo>
                    <a:lnTo>
                      <a:pt x="6383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" name="Google Shape;295;p2"/>
              <p:cNvSpPr/>
              <p:nvPr/>
            </p:nvSpPr>
            <p:spPr>
              <a:xfrm>
                <a:off x="2569475" y="4872700"/>
                <a:ext cx="49400" cy="152000"/>
              </a:xfrm>
              <a:custGeom>
                <a:avLst/>
                <a:gdLst/>
                <a:ahLst/>
                <a:cxnLst/>
                <a:rect l="l" t="t" r="r" b="b"/>
                <a:pathLst>
                  <a:path w="1976" h="6080" extrusionOk="0">
                    <a:moveTo>
                      <a:pt x="0" y="1"/>
                    </a:moveTo>
                    <a:cubicBezTo>
                      <a:pt x="365" y="1004"/>
                      <a:pt x="699" y="2007"/>
                      <a:pt x="1003" y="3040"/>
                    </a:cubicBezTo>
                    <a:cubicBezTo>
                      <a:pt x="1155" y="3526"/>
                      <a:pt x="1277" y="4043"/>
                      <a:pt x="1429" y="4560"/>
                    </a:cubicBezTo>
                    <a:cubicBezTo>
                      <a:pt x="1581" y="5046"/>
                      <a:pt x="1763" y="5563"/>
                      <a:pt x="1976" y="6080"/>
                    </a:cubicBezTo>
                    <a:cubicBezTo>
                      <a:pt x="1976" y="5533"/>
                      <a:pt x="1854" y="5016"/>
                      <a:pt x="1763" y="4469"/>
                    </a:cubicBezTo>
                    <a:cubicBezTo>
                      <a:pt x="1672" y="3982"/>
                      <a:pt x="1459" y="3435"/>
                      <a:pt x="1277" y="2949"/>
                    </a:cubicBezTo>
                    <a:cubicBezTo>
                      <a:pt x="942" y="1915"/>
                      <a:pt x="517" y="943"/>
                      <a:pt x="3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6" name="Google Shape;296;p2"/>
              <p:cNvSpPr/>
              <p:nvPr/>
            </p:nvSpPr>
            <p:spPr>
              <a:xfrm>
                <a:off x="2180400" y="3516525"/>
                <a:ext cx="824500" cy="901500"/>
              </a:xfrm>
              <a:custGeom>
                <a:avLst/>
                <a:gdLst/>
                <a:ahLst/>
                <a:cxnLst/>
                <a:rect l="l" t="t" r="r" b="b"/>
                <a:pathLst>
                  <a:path w="32980" h="36060" extrusionOk="0">
                    <a:moveTo>
                      <a:pt x="15378" y="1"/>
                    </a:moveTo>
                    <a:cubicBezTo>
                      <a:pt x="12754" y="1"/>
                      <a:pt x="10347" y="2129"/>
                      <a:pt x="9453" y="4642"/>
                    </a:cubicBezTo>
                    <a:cubicBezTo>
                      <a:pt x="8511" y="7408"/>
                      <a:pt x="9058" y="10448"/>
                      <a:pt x="10031" y="13183"/>
                    </a:cubicBezTo>
                    <a:cubicBezTo>
                      <a:pt x="8901" y="10555"/>
                      <a:pt x="6956" y="7506"/>
                      <a:pt x="4269" y="7506"/>
                    </a:cubicBezTo>
                    <a:cubicBezTo>
                      <a:pt x="4066" y="7506"/>
                      <a:pt x="3859" y="7524"/>
                      <a:pt x="3648" y="7560"/>
                    </a:cubicBezTo>
                    <a:cubicBezTo>
                      <a:pt x="1794" y="7925"/>
                      <a:pt x="456" y="9779"/>
                      <a:pt x="244" y="11663"/>
                    </a:cubicBezTo>
                    <a:cubicBezTo>
                      <a:pt x="0" y="13578"/>
                      <a:pt x="608" y="15432"/>
                      <a:pt x="1307" y="17226"/>
                    </a:cubicBezTo>
                    <a:cubicBezTo>
                      <a:pt x="3557" y="22971"/>
                      <a:pt x="6900" y="28229"/>
                      <a:pt x="11095" y="32728"/>
                    </a:cubicBezTo>
                    <a:cubicBezTo>
                      <a:pt x="13216" y="34978"/>
                      <a:pt x="16021" y="36060"/>
                      <a:pt x="18799" y="36060"/>
                    </a:cubicBezTo>
                    <a:cubicBezTo>
                      <a:pt x="22511" y="36060"/>
                      <a:pt x="26174" y="34129"/>
                      <a:pt x="28086" y="30478"/>
                    </a:cubicBezTo>
                    <a:cubicBezTo>
                      <a:pt x="28724" y="29262"/>
                      <a:pt x="29211" y="28016"/>
                      <a:pt x="29667" y="26709"/>
                    </a:cubicBezTo>
                    <a:cubicBezTo>
                      <a:pt x="31399" y="21664"/>
                      <a:pt x="32098" y="16344"/>
                      <a:pt x="32645" y="11025"/>
                    </a:cubicBezTo>
                    <a:cubicBezTo>
                      <a:pt x="32828" y="9444"/>
                      <a:pt x="32980" y="7773"/>
                      <a:pt x="32554" y="6192"/>
                    </a:cubicBezTo>
                    <a:cubicBezTo>
                      <a:pt x="32189" y="4642"/>
                      <a:pt x="31126" y="3153"/>
                      <a:pt x="29575" y="2666"/>
                    </a:cubicBezTo>
                    <a:cubicBezTo>
                      <a:pt x="29221" y="2554"/>
                      <a:pt x="28859" y="2502"/>
                      <a:pt x="28498" y="2502"/>
                    </a:cubicBezTo>
                    <a:cubicBezTo>
                      <a:pt x="26907" y="2502"/>
                      <a:pt x="25325" y="3512"/>
                      <a:pt x="24408" y="4824"/>
                    </a:cubicBezTo>
                    <a:cubicBezTo>
                      <a:pt x="23223" y="6466"/>
                      <a:pt x="22797" y="8472"/>
                      <a:pt x="22432" y="10448"/>
                    </a:cubicBezTo>
                    <a:cubicBezTo>
                      <a:pt x="22159" y="8289"/>
                      <a:pt x="21885" y="6040"/>
                      <a:pt x="20943" y="4064"/>
                    </a:cubicBezTo>
                    <a:cubicBezTo>
                      <a:pt x="20031" y="2089"/>
                      <a:pt x="18238" y="356"/>
                      <a:pt x="16080" y="52"/>
                    </a:cubicBezTo>
                    <a:cubicBezTo>
                      <a:pt x="15845" y="18"/>
                      <a:pt x="15610" y="1"/>
                      <a:pt x="1537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" name="Google Shape;297;p2"/>
              <p:cNvSpPr/>
              <p:nvPr/>
            </p:nvSpPr>
            <p:spPr>
              <a:xfrm>
                <a:off x="2411875" y="3875550"/>
                <a:ext cx="463100" cy="516075"/>
              </a:xfrm>
              <a:custGeom>
                <a:avLst/>
                <a:gdLst/>
                <a:ahLst/>
                <a:cxnLst/>
                <a:rect l="l" t="t" r="r" b="b"/>
                <a:pathLst>
                  <a:path w="18524" h="20643" extrusionOk="0">
                    <a:moveTo>
                      <a:pt x="2137" y="0"/>
                    </a:moveTo>
                    <a:cubicBezTo>
                      <a:pt x="2072" y="0"/>
                      <a:pt x="1978" y="72"/>
                      <a:pt x="1927" y="251"/>
                    </a:cubicBezTo>
                    <a:cubicBezTo>
                      <a:pt x="1805" y="646"/>
                      <a:pt x="1836" y="1041"/>
                      <a:pt x="1805" y="1467"/>
                    </a:cubicBezTo>
                    <a:cubicBezTo>
                      <a:pt x="1805" y="1862"/>
                      <a:pt x="1805" y="2257"/>
                      <a:pt x="1836" y="2682"/>
                    </a:cubicBezTo>
                    <a:cubicBezTo>
                      <a:pt x="1866" y="3047"/>
                      <a:pt x="1927" y="3473"/>
                      <a:pt x="1957" y="3837"/>
                    </a:cubicBezTo>
                    <a:cubicBezTo>
                      <a:pt x="1988" y="4263"/>
                      <a:pt x="2079" y="4658"/>
                      <a:pt x="2140" y="5053"/>
                    </a:cubicBezTo>
                    <a:lnTo>
                      <a:pt x="2322" y="6239"/>
                    </a:lnTo>
                    <a:cubicBezTo>
                      <a:pt x="2383" y="6634"/>
                      <a:pt x="2444" y="7029"/>
                      <a:pt x="2535" y="7424"/>
                    </a:cubicBezTo>
                    <a:cubicBezTo>
                      <a:pt x="2687" y="8214"/>
                      <a:pt x="2869" y="9005"/>
                      <a:pt x="3052" y="9825"/>
                    </a:cubicBezTo>
                    <a:cubicBezTo>
                      <a:pt x="3508" y="11376"/>
                      <a:pt x="3964" y="12895"/>
                      <a:pt x="4571" y="14445"/>
                    </a:cubicBezTo>
                    <a:cubicBezTo>
                      <a:pt x="4845" y="15084"/>
                      <a:pt x="5088" y="15692"/>
                      <a:pt x="5362" y="16391"/>
                    </a:cubicBezTo>
                    <a:cubicBezTo>
                      <a:pt x="5331" y="16360"/>
                      <a:pt x="5271" y="16330"/>
                      <a:pt x="5210" y="16269"/>
                    </a:cubicBezTo>
                    <a:cubicBezTo>
                      <a:pt x="5058" y="16148"/>
                      <a:pt x="4875" y="16087"/>
                      <a:pt x="4723" y="15965"/>
                    </a:cubicBezTo>
                    <a:lnTo>
                      <a:pt x="4237" y="15692"/>
                    </a:lnTo>
                    <a:cubicBezTo>
                      <a:pt x="3599" y="15357"/>
                      <a:pt x="2869" y="15053"/>
                      <a:pt x="2170" y="14749"/>
                    </a:cubicBezTo>
                    <a:cubicBezTo>
                      <a:pt x="2018" y="14689"/>
                      <a:pt x="1836" y="14597"/>
                      <a:pt x="1684" y="14537"/>
                    </a:cubicBezTo>
                    <a:lnTo>
                      <a:pt x="1228" y="14293"/>
                    </a:lnTo>
                    <a:cubicBezTo>
                      <a:pt x="924" y="14142"/>
                      <a:pt x="620" y="13959"/>
                      <a:pt x="346" y="13716"/>
                    </a:cubicBezTo>
                    <a:cubicBezTo>
                      <a:pt x="323" y="13702"/>
                      <a:pt x="299" y="13696"/>
                      <a:pt x="274" y="13696"/>
                    </a:cubicBezTo>
                    <a:cubicBezTo>
                      <a:pt x="137" y="13696"/>
                      <a:pt x="0" y="13886"/>
                      <a:pt x="103" y="13990"/>
                    </a:cubicBezTo>
                    <a:cubicBezTo>
                      <a:pt x="316" y="14263"/>
                      <a:pt x="498" y="14567"/>
                      <a:pt x="742" y="14841"/>
                    </a:cubicBezTo>
                    <a:cubicBezTo>
                      <a:pt x="954" y="15145"/>
                      <a:pt x="1198" y="15388"/>
                      <a:pt x="1410" y="15661"/>
                    </a:cubicBezTo>
                    <a:cubicBezTo>
                      <a:pt x="1866" y="16239"/>
                      <a:pt x="2322" y="16816"/>
                      <a:pt x="2839" y="17333"/>
                    </a:cubicBezTo>
                    <a:cubicBezTo>
                      <a:pt x="3052" y="17637"/>
                      <a:pt x="3295" y="17880"/>
                      <a:pt x="3508" y="18123"/>
                    </a:cubicBezTo>
                    <a:cubicBezTo>
                      <a:pt x="4984" y="19835"/>
                      <a:pt x="7168" y="20643"/>
                      <a:pt x="9370" y="20643"/>
                    </a:cubicBezTo>
                    <a:cubicBezTo>
                      <a:pt x="10297" y="20643"/>
                      <a:pt x="11227" y="20500"/>
                      <a:pt x="12110" y="20221"/>
                    </a:cubicBezTo>
                    <a:cubicBezTo>
                      <a:pt x="16395" y="18883"/>
                      <a:pt x="18432" y="14172"/>
                      <a:pt x="18432" y="9917"/>
                    </a:cubicBezTo>
                    <a:cubicBezTo>
                      <a:pt x="18523" y="9521"/>
                      <a:pt x="18493" y="9096"/>
                      <a:pt x="18493" y="8731"/>
                    </a:cubicBezTo>
                    <a:lnTo>
                      <a:pt x="18493" y="7454"/>
                    </a:lnTo>
                    <a:lnTo>
                      <a:pt x="18493" y="6208"/>
                    </a:lnTo>
                    <a:cubicBezTo>
                      <a:pt x="18493" y="5783"/>
                      <a:pt x="18432" y="5388"/>
                      <a:pt x="18432" y="4992"/>
                    </a:cubicBezTo>
                    <a:cubicBezTo>
                      <a:pt x="18402" y="4202"/>
                      <a:pt x="18402" y="3351"/>
                      <a:pt x="18128" y="2591"/>
                    </a:cubicBezTo>
                    <a:cubicBezTo>
                      <a:pt x="18077" y="2438"/>
                      <a:pt x="17989" y="2371"/>
                      <a:pt x="17910" y="2371"/>
                    </a:cubicBezTo>
                    <a:cubicBezTo>
                      <a:pt x="17801" y="2371"/>
                      <a:pt x="17710" y="2501"/>
                      <a:pt x="17763" y="2713"/>
                    </a:cubicBezTo>
                    <a:cubicBezTo>
                      <a:pt x="17915" y="3473"/>
                      <a:pt x="17763" y="4233"/>
                      <a:pt x="17642" y="4992"/>
                    </a:cubicBezTo>
                    <a:cubicBezTo>
                      <a:pt x="17581" y="5388"/>
                      <a:pt x="17520" y="5752"/>
                      <a:pt x="17459" y="6178"/>
                    </a:cubicBezTo>
                    <a:lnTo>
                      <a:pt x="17216" y="7303"/>
                    </a:lnTo>
                    <a:lnTo>
                      <a:pt x="16973" y="8458"/>
                    </a:lnTo>
                    <a:cubicBezTo>
                      <a:pt x="16882" y="8822"/>
                      <a:pt x="16821" y="9217"/>
                      <a:pt x="16760" y="9552"/>
                    </a:cubicBezTo>
                    <a:cubicBezTo>
                      <a:pt x="16760" y="9400"/>
                      <a:pt x="16730" y="9248"/>
                      <a:pt x="16730" y="9126"/>
                    </a:cubicBezTo>
                    <a:cubicBezTo>
                      <a:pt x="16699" y="8670"/>
                      <a:pt x="16669" y="8245"/>
                      <a:pt x="16608" y="7850"/>
                    </a:cubicBezTo>
                    <a:cubicBezTo>
                      <a:pt x="16608" y="7744"/>
                      <a:pt x="16495" y="7679"/>
                      <a:pt x="16395" y="7679"/>
                    </a:cubicBezTo>
                    <a:cubicBezTo>
                      <a:pt x="16322" y="7679"/>
                      <a:pt x="16256" y="7712"/>
                      <a:pt x="16243" y="7789"/>
                    </a:cubicBezTo>
                    <a:cubicBezTo>
                      <a:pt x="16061" y="8640"/>
                      <a:pt x="15909" y="9552"/>
                      <a:pt x="15636" y="10342"/>
                    </a:cubicBezTo>
                    <a:cubicBezTo>
                      <a:pt x="15362" y="11193"/>
                      <a:pt x="15058" y="11983"/>
                      <a:pt x="14693" y="12743"/>
                    </a:cubicBezTo>
                    <a:cubicBezTo>
                      <a:pt x="14602" y="12926"/>
                      <a:pt x="14480" y="13078"/>
                      <a:pt x="14420" y="13260"/>
                    </a:cubicBezTo>
                    <a:lnTo>
                      <a:pt x="14420" y="13047"/>
                    </a:lnTo>
                    <a:cubicBezTo>
                      <a:pt x="14389" y="12591"/>
                      <a:pt x="14328" y="12135"/>
                      <a:pt x="14268" y="11679"/>
                    </a:cubicBezTo>
                    <a:cubicBezTo>
                      <a:pt x="14085" y="10768"/>
                      <a:pt x="13812" y="9856"/>
                      <a:pt x="13538" y="8974"/>
                    </a:cubicBezTo>
                    <a:cubicBezTo>
                      <a:pt x="13386" y="8549"/>
                      <a:pt x="13265" y="8154"/>
                      <a:pt x="13113" y="7728"/>
                    </a:cubicBezTo>
                    <a:cubicBezTo>
                      <a:pt x="12961" y="7303"/>
                      <a:pt x="12869" y="6877"/>
                      <a:pt x="12657" y="6512"/>
                    </a:cubicBezTo>
                    <a:cubicBezTo>
                      <a:pt x="12634" y="6444"/>
                      <a:pt x="12574" y="6414"/>
                      <a:pt x="12508" y="6414"/>
                    </a:cubicBezTo>
                    <a:cubicBezTo>
                      <a:pt x="12398" y="6414"/>
                      <a:pt x="12273" y="6500"/>
                      <a:pt x="12292" y="6634"/>
                    </a:cubicBezTo>
                    <a:cubicBezTo>
                      <a:pt x="12444" y="7424"/>
                      <a:pt x="12322" y="8245"/>
                      <a:pt x="12292" y="9126"/>
                    </a:cubicBezTo>
                    <a:cubicBezTo>
                      <a:pt x="12262" y="9977"/>
                      <a:pt x="12140" y="10798"/>
                      <a:pt x="12018" y="11649"/>
                    </a:cubicBezTo>
                    <a:cubicBezTo>
                      <a:pt x="12018" y="11801"/>
                      <a:pt x="11988" y="11953"/>
                      <a:pt x="11958" y="12105"/>
                    </a:cubicBezTo>
                    <a:cubicBezTo>
                      <a:pt x="11745" y="11436"/>
                      <a:pt x="11532" y="10798"/>
                      <a:pt x="11289" y="10190"/>
                    </a:cubicBezTo>
                    <a:cubicBezTo>
                      <a:pt x="11167" y="9765"/>
                      <a:pt x="10985" y="9309"/>
                      <a:pt x="10833" y="8944"/>
                    </a:cubicBezTo>
                    <a:cubicBezTo>
                      <a:pt x="10772" y="8701"/>
                      <a:pt x="10742" y="8549"/>
                      <a:pt x="10620" y="8336"/>
                    </a:cubicBezTo>
                    <a:cubicBezTo>
                      <a:pt x="10529" y="8093"/>
                      <a:pt x="10438" y="7941"/>
                      <a:pt x="10377" y="7789"/>
                    </a:cubicBezTo>
                    <a:cubicBezTo>
                      <a:pt x="10362" y="7716"/>
                      <a:pt x="10278" y="7671"/>
                      <a:pt x="10193" y="7671"/>
                    </a:cubicBezTo>
                    <a:cubicBezTo>
                      <a:pt x="10102" y="7671"/>
                      <a:pt x="10012" y="7723"/>
                      <a:pt x="10012" y="7850"/>
                    </a:cubicBezTo>
                    <a:cubicBezTo>
                      <a:pt x="10012" y="8062"/>
                      <a:pt x="10043" y="8306"/>
                      <a:pt x="10073" y="8488"/>
                    </a:cubicBezTo>
                    <a:lnTo>
                      <a:pt x="10073" y="9096"/>
                    </a:lnTo>
                    <a:cubicBezTo>
                      <a:pt x="10073" y="9521"/>
                      <a:pt x="10073" y="9917"/>
                      <a:pt x="10043" y="10342"/>
                    </a:cubicBezTo>
                    <a:lnTo>
                      <a:pt x="9921" y="12166"/>
                    </a:lnTo>
                    <a:cubicBezTo>
                      <a:pt x="9769" y="11740"/>
                      <a:pt x="9617" y="11376"/>
                      <a:pt x="9435" y="10950"/>
                    </a:cubicBezTo>
                    <a:cubicBezTo>
                      <a:pt x="8948" y="9947"/>
                      <a:pt x="8371" y="8974"/>
                      <a:pt x="7854" y="8002"/>
                    </a:cubicBezTo>
                    <a:cubicBezTo>
                      <a:pt x="7581" y="7485"/>
                      <a:pt x="7307" y="7090"/>
                      <a:pt x="7094" y="6573"/>
                    </a:cubicBezTo>
                    <a:cubicBezTo>
                      <a:pt x="6851" y="6147"/>
                      <a:pt x="6638" y="5692"/>
                      <a:pt x="6365" y="5205"/>
                    </a:cubicBezTo>
                    <a:cubicBezTo>
                      <a:pt x="6324" y="5133"/>
                      <a:pt x="6261" y="5103"/>
                      <a:pt x="6200" y="5103"/>
                    </a:cubicBezTo>
                    <a:cubicBezTo>
                      <a:pt x="6082" y="5103"/>
                      <a:pt x="5970" y="5217"/>
                      <a:pt x="6030" y="5357"/>
                    </a:cubicBezTo>
                    <a:cubicBezTo>
                      <a:pt x="6182" y="5874"/>
                      <a:pt x="6243" y="6360"/>
                      <a:pt x="6365" y="6847"/>
                    </a:cubicBezTo>
                    <a:cubicBezTo>
                      <a:pt x="6486" y="7333"/>
                      <a:pt x="6547" y="7880"/>
                      <a:pt x="6669" y="8366"/>
                    </a:cubicBezTo>
                    <a:cubicBezTo>
                      <a:pt x="6851" y="9400"/>
                      <a:pt x="7034" y="10372"/>
                      <a:pt x="7246" y="11406"/>
                    </a:cubicBezTo>
                    <a:cubicBezTo>
                      <a:pt x="7429" y="12409"/>
                      <a:pt x="7489" y="13382"/>
                      <a:pt x="7641" y="14385"/>
                    </a:cubicBezTo>
                    <a:cubicBezTo>
                      <a:pt x="7581" y="14142"/>
                      <a:pt x="7459" y="13959"/>
                      <a:pt x="7398" y="13716"/>
                    </a:cubicBezTo>
                    <a:cubicBezTo>
                      <a:pt x="7034" y="13017"/>
                      <a:pt x="6699" y="12287"/>
                      <a:pt x="6365" y="11528"/>
                    </a:cubicBezTo>
                    <a:cubicBezTo>
                      <a:pt x="6030" y="10798"/>
                      <a:pt x="5635" y="10038"/>
                      <a:pt x="5271" y="9278"/>
                    </a:cubicBezTo>
                    <a:cubicBezTo>
                      <a:pt x="4906" y="8549"/>
                      <a:pt x="4571" y="7850"/>
                      <a:pt x="4268" y="7090"/>
                    </a:cubicBezTo>
                    <a:cubicBezTo>
                      <a:pt x="4116" y="6695"/>
                      <a:pt x="3964" y="6360"/>
                      <a:pt x="3812" y="5935"/>
                    </a:cubicBezTo>
                    <a:cubicBezTo>
                      <a:pt x="3660" y="5570"/>
                      <a:pt x="3508" y="5144"/>
                      <a:pt x="3356" y="4749"/>
                    </a:cubicBezTo>
                    <a:cubicBezTo>
                      <a:pt x="3204" y="4385"/>
                      <a:pt x="3052" y="3989"/>
                      <a:pt x="2930" y="3625"/>
                    </a:cubicBezTo>
                    <a:lnTo>
                      <a:pt x="2596" y="2470"/>
                    </a:lnTo>
                    <a:cubicBezTo>
                      <a:pt x="2474" y="2105"/>
                      <a:pt x="2413" y="1771"/>
                      <a:pt x="2383" y="1375"/>
                    </a:cubicBezTo>
                    <a:cubicBezTo>
                      <a:pt x="2322" y="1011"/>
                      <a:pt x="2261" y="615"/>
                      <a:pt x="2292" y="312"/>
                    </a:cubicBezTo>
                    <a:cubicBezTo>
                      <a:pt x="2292" y="160"/>
                      <a:pt x="2261" y="38"/>
                      <a:pt x="2170" y="8"/>
                    </a:cubicBezTo>
                    <a:cubicBezTo>
                      <a:pt x="2161" y="3"/>
                      <a:pt x="2149" y="0"/>
                      <a:pt x="213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98" name="Google Shape;298;p2"/>
            <p:cNvSpPr/>
            <p:nvPr/>
          </p:nvSpPr>
          <p:spPr>
            <a:xfrm>
              <a:off x="5891319" y="210475"/>
              <a:ext cx="668025" cy="329514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" name="Google Shape;299;p2"/>
            <p:cNvSpPr/>
            <p:nvPr/>
          </p:nvSpPr>
          <p:spPr>
            <a:xfrm>
              <a:off x="8307372" y="1822591"/>
              <a:ext cx="1040399" cy="578890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" name="Google Shape;300;p2"/>
            <p:cNvSpPr/>
            <p:nvPr/>
          </p:nvSpPr>
          <p:spPr>
            <a:xfrm>
              <a:off x="190925" y="372711"/>
              <a:ext cx="890340" cy="435597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01" name="Google Shape;301;p2"/>
            <p:cNvGrpSpPr/>
            <p:nvPr/>
          </p:nvGrpSpPr>
          <p:grpSpPr>
            <a:xfrm flipH="1">
              <a:off x="7384307" y="4374868"/>
              <a:ext cx="1295477" cy="951421"/>
              <a:chOff x="446100" y="4200250"/>
              <a:chExt cx="1720650" cy="1263675"/>
            </a:xfrm>
          </p:grpSpPr>
          <p:sp>
            <p:nvSpPr>
              <p:cNvPr id="302" name="Google Shape;302;p2"/>
              <p:cNvSpPr/>
              <p:nvPr/>
            </p:nvSpPr>
            <p:spPr>
              <a:xfrm>
                <a:off x="1162900" y="4295950"/>
                <a:ext cx="1003850" cy="1076250"/>
              </a:xfrm>
              <a:custGeom>
                <a:avLst/>
                <a:gdLst/>
                <a:ahLst/>
                <a:cxnLst/>
                <a:rect l="l" t="t" r="r" b="b"/>
                <a:pathLst>
                  <a:path w="40154" h="43050" extrusionOk="0">
                    <a:moveTo>
                      <a:pt x="11765" y="1"/>
                    </a:moveTo>
                    <a:cubicBezTo>
                      <a:pt x="10731" y="1"/>
                      <a:pt x="9655" y="415"/>
                      <a:pt x="8876" y="1125"/>
                    </a:cubicBezTo>
                    <a:cubicBezTo>
                      <a:pt x="7539" y="2371"/>
                      <a:pt x="6992" y="4286"/>
                      <a:pt x="6840" y="6140"/>
                    </a:cubicBezTo>
                    <a:cubicBezTo>
                      <a:pt x="6748" y="7964"/>
                      <a:pt x="6931" y="9818"/>
                      <a:pt x="6809" y="11642"/>
                    </a:cubicBezTo>
                    <a:cubicBezTo>
                      <a:pt x="6536" y="15806"/>
                      <a:pt x="4621" y="19636"/>
                      <a:pt x="2979" y="23466"/>
                    </a:cubicBezTo>
                    <a:cubicBezTo>
                      <a:pt x="1338" y="27326"/>
                      <a:pt x="1" y="31521"/>
                      <a:pt x="973" y="35594"/>
                    </a:cubicBezTo>
                    <a:cubicBezTo>
                      <a:pt x="2007" y="39636"/>
                      <a:pt x="6141" y="42737"/>
                      <a:pt x="10669" y="43010"/>
                    </a:cubicBezTo>
                    <a:cubicBezTo>
                      <a:pt x="11098" y="43037"/>
                      <a:pt x="11524" y="43049"/>
                      <a:pt x="11950" y="43049"/>
                    </a:cubicBezTo>
                    <a:cubicBezTo>
                      <a:pt x="18352" y="43049"/>
                      <a:pt x="24460" y="40146"/>
                      <a:pt x="30275" y="37296"/>
                    </a:cubicBezTo>
                    <a:cubicBezTo>
                      <a:pt x="32767" y="36080"/>
                      <a:pt x="35320" y="34834"/>
                      <a:pt x="37175" y="32797"/>
                    </a:cubicBezTo>
                    <a:cubicBezTo>
                      <a:pt x="39029" y="30730"/>
                      <a:pt x="40153" y="27721"/>
                      <a:pt x="39120" y="25137"/>
                    </a:cubicBezTo>
                    <a:cubicBezTo>
                      <a:pt x="37965" y="22189"/>
                      <a:pt x="34469" y="20578"/>
                      <a:pt x="33375" y="17630"/>
                    </a:cubicBezTo>
                    <a:cubicBezTo>
                      <a:pt x="32554" y="15411"/>
                      <a:pt x="32950" y="12493"/>
                      <a:pt x="30974" y="11216"/>
                    </a:cubicBezTo>
                    <a:cubicBezTo>
                      <a:pt x="29241" y="10031"/>
                      <a:pt x="26566" y="11064"/>
                      <a:pt x="24986" y="9697"/>
                    </a:cubicBezTo>
                    <a:cubicBezTo>
                      <a:pt x="23253" y="8207"/>
                      <a:pt x="23922" y="4894"/>
                      <a:pt x="21946" y="3769"/>
                    </a:cubicBezTo>
                    <a:cubicBezTo>
                      <a:pt x="21483" y="3501"/>
                      <a:pt x="20973" y="3415"/>
                      <a:pt x="20443" y="3415"/>
                    </a:cubicBezTo>
                    <a:cubicBezTo>
                      <a:pt x="19509" y="3415"/>
                      <a:pt x="18510" y="3680"/>
                      <a:pt x="17578" y="3680"/>
                    </a:cubicBezTo>
                    <a:cubicBezTo>
                      <a:pt x="17061" y="3680"/>
                      <a:pt x="16564" y="3598"/>
                      <a:pt x="16110" y="3344"/>
                    </a:cubicBezTo>
                    <a:cubicBezTo>
                      <a:pt x="15138" y="2766"/>
                      <a:pt x="14742" y="1520"/>
                      <a:pt x="13891" y="760"/>
                    </a:cubicBezTo>
                    <a:cubicBezTo>
                      <a:pt x="13303" y="237"/>
                      <a:pt x="12546" y="1"/>
                      <a:pt x="1176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" name="Google Shape;303;p2"/>
              <p:cNvSpPr/>
              <p:nvPr/>
            </p:nvSpPr>
            <p:spPr>
              <a:xfrm>
                <a:off x="446100" y="4200250"/>
                <a:ext cx="1037300" cy="1094125"/>
              </a:xfrm>
              <a:custGeom>
                <a:avLst/>
                <a:gdLst/>
                <a:ahLst/>
                <a:cxnLst/>
                <a:rect l="l" t="t" r="r" b="b"/>
                <a:pathLst>
                  <a:path w="41492" h="43765" extrusionOk="0">
                    <a:moveTo>
                      <a:pt x="12294" y="0"/>
                    </a:moveTo>
                    <a:cubicBezTo>
                      <a:pt x="11244" y="0"/>
                      <a:pt x="10341" y="914"/>
                      <a:pt x="9788" y="1853"/>
                    </a:cubicBezTo>
                    <a:cubicBezTo>
                      <a:pt x="9180" y="2856"/>
                      <a:pt x="8664" y="4041"/>
                      <a:pt x="7600" y="4588"/>
                    </a:cubicBezTo>
                    <a:cubicBezTo>
                      <a:pt x="6475" y="5135"/>
                      <a:pt x="5077" y="4801"/>
                      <a:pt x="3952" y="5348"/>
                    </a:cubicBezTo>
                    <a:cubicBezTo>
                      <a:pt x="2767" y="5895"/>
                      <a:pt x="2189" y="7233"/>
                      <a:pt x="1825" y="8479"/>
                    </a:cubicBezTo>
                    <a:cubicBezTo>
                      <a:pt x="1" y="14528"/>
                      <a:pt x="548" y="21215"/>
                      <a:pt x="3071" y="27020"/>
                    </a:cubicBezTo>
                    <a:cubicBezTo>
                      <a:pt x="5563" y="32856"/>
                      <a:pt x="10032" y="37750"/>
                      <a:pt x="15412" y="41063"/>
                    </a:cubicBezTo>
                    <a:cubicBezTo>
                      <a:pt x="17539" y="42340"/>
                      <a:pt x="19849" y="43434"/>
                      <a:pt x="22342" y="43707"/>
                    </a:cubicBezTo>
                    <a:cubicBezTo>
                      <a:pt x="22682" y="43746"/>
                      <a:pt x="23027" y="43764"/>
                      <a:pt x="23369" y="43764"/>
                    </a:cubicBezTo>
                    <a:cubicBezTo>
                      <a:pt x="25442" y="43764"/>
                      <a:pt x="27456" y="43105"/>
                      <a:pt x="28239" y="42400"/>
                    </a:cubicBezTo>
                    <a:cubicBezTo>
                      <a:pt x="32220" y="38662"/>
                      <a:pt x="34561" y="33525"/>
                      <a:pt x="36172" y="28327"/>
                    </a:cubicBezTo>
                    <a:cubicBezTo>
                      <a:pt x="37752" y="23130"/>
                      <a:pt x="38756" y="17719"/>
                      <a:pt x="40458" y="12552"/>
                    </a:cubicBezTo>
                    <a:cubicBezTo>
                      <a:pt x="40944" y="11123"/>
                      <a:pt x="41491" y="9664"/>
                      <a:pt x="41491" y="8145"/>
                    </a:cubicBezTo>
                    <a:cubicBezTo>
                      <a:pt x="41491" y="6625"/>
                      <a:pt x="40792" y="5044"/>
                      <a:pt x="39455" y="4345"/>
                    </a:cubicBezTo>
                    <a:cubicBezTo>
                      <a:pt x="38997" y="4127"/>
                      <a:pt x="38530" y="4037"/>
                      <a:pt x="38054" y="4037"/>
                    </a:cubicBezTo>
                    <a:cubicBezTo>
                      <a:pt x="35906" y="4037"/>
                      <a:pt x="33595" y="5864"/>
                      <a:pt x="31290" y="5864"/>
                    </a:cubicBezTo>
                    <a:cubicBezTo>
                      <a:pt x="31124" y="5864"/>
                      <a:pt x="30958" y="5855"/>
                      <a:pt x="30792" y="5834"/>
                    </a:cubicBezTo>
                    <a:cubicBezTo>
                      <a:pt x="28907" y="5591"/>
                      <a:pt x="27509" y="3980"/>
                      <a:pt x="26141" y="2643"/>
                    </a:cubicBezTo>
                    <a:cubicBezTo>
                      <a:pt x="25045" y="1571"/>
                      <a:pt x="23578" y="558"/>
                      <a:pt x="22115" y="558"/>
                    </a:cubicBezTo>
                    <a:cubicBezTo>
                      <a:pt x="21753" y="558"/>
                      <a:pt x="21391" y="620"/>
                      <a:pt x="21035" y="758"/>
                    </a:cubicBezTo>
                    <a:cubicBezTo>
                      <a:pt x="19502" y="1344"/>
                      <a:pt x="18429" y="3208"/>
                      <a:pt x="16901" y="3208"/>
                    </a:cubicBezTo>
                    <a:cubicBezTo>
                      <a:pt x="16763" y="3208"/>
                      <a:pt x="16622" y="3192"/>
                      <a:pt x="16475" y="3160"/>
                    </a:cubicBezTo>
                    <a:cubicBezTo>
                      <a:pt x="14804" y="2825"/>
                      <a:pt x="14287" y="333"/>
                      <a:pt x="12615" y="29"/>
                    </a:cubicBezTo>
                    <a:cubicBezTo>
                      <a:pt x="12507" y="9"/>
                      <a:pt x="12399" y="0"/>
                      <a:pt x="1229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4" name="Google Shape;304;p2"/>
              <p:cNvSpPr/>
              <p:nvPr/>
            </p:nvSpPr>
            <p:spPr>
              <a:xfrm>
                <a:off x="1265475" y="4916625"/>
                <a:ext cx="750700" cy="514225"/>
              </a:xfrm>
              <a:custGeom>
                <a:avLst/>
                <a:gdLst/>
                <a:ahLst/>
                <a:cxnLst/>
                <a:rect l="l" t="t" r="r" b="b"/>
                <a:pathLst>
                  <a:path w="30028" h="20569" extrusionOk="0">
                    <a:moveTo>
                      <a:pt x="29897" y="0"/>
                    </a:moveTo>
                    <a:cubicBezTo>
                      <a:pt x="29890" y="0"/>
                      <a:pt x="29884" y="2"/>
                      <a:pt x="29880" y="7"/>
                    </a:cubicBezTo>
                    <a:cubicBezTo>
                      <a:pt x="25564" y="3715"/>
                      <a:pt x="20944" y="6997"/>
                      <a:pt x="16141" y="9976"/>
                    </a:cubicBezTo>
                    <a:cubicBezTo>
                      <a:pt x="11308" y="12925"/>
                      <a:pt x="6293" y="15569"/>
                      <a:pt x="1156" y="17879"/>
                    </a:cubicBezTo>
                    <a:cubicBezTo>
                      <a:pt x="0" y="18402"/>
                      <a:pt x="688" y="20569"/>
                      <a:pt x="1866" y="20569"/>
                    </a:cubicBezTo>
                    <a:cubicBezTo>
                      <a:pt x="1989" y="20569"/>
                      <a:pt x="2118" y="20545"/>
                      <a:pt x="2250" y="20493"/>
                    </a:cubicBezTo>
                    <a:cubicBezTo>
                      <a:pt x="7691" y="18457"/>
                      <a:pt x="12798" y="15447"/>
                      <a:pt x="17387" y="11922"/>
                    </a:cubicBezTo>
                    <a:cubicBezTo>
                      <a:pt x="22007" y="8365"/>
                      <a:pt x="26172" y="4353"/>
                      <a:pt x="30002" y="128"/>
                    </a:cubicBezTo>
                    <a:cubicBezTo>
                      <a:pt x="30028" y="76"/>
                      <a:pt x="29941" y="0"/>
                      <a:pt x="29897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5" name="Google Shape;305;p2"/>
              <p:cNvSpPr/>
              <p:nvPr/>
            </p:nvSpPr>
            <p:spPr>
              <a:xfrm>
                <a:off x="1208400" y="4783650"/>
                <a:ext cx="655050" cy="643500"/>
              </a:xfrm>
              <a:custGeom>
                <a:avLst/>
                <a:gdLst/>
                <a:ahLst/>
                <a:cxnLst/>
                <a:rect l="l" t="t" r="r" b="b"/>
                <a:pathLst>
                  <a:path w="26202" h="25740" extrusionOk="0">
                    <a:moveTo>
                      <a:pt x="26071" y="0"/>
                    </a:moveTo>
                    <a:cubicBezTo>
                      <a:pt x="26064" y="0"/>
                      <a:pt x="26058" y="2"/>
                      <a:pt x="26053" y="6"/>
                    </a:cubicBezTo>
                    <a:cubicBezTo>
                      <a:pt x="18363" y="8487"/>
                      <a:pt x="9822" y="16177"/>
                      <a:pt x="947" y="23259"/>
                    </a:cubicBezTo>
                    <a:cubicBezTo>
                      <a:pt x="0" y="24026"/>
                      <a:pt x="990" y="25740"/>
                      <a:pt x="2052" y="25740"/>
                    </a:cubicBezTo>
                    <a:cubicBezTo>
                      <a:pt x="2253" y="25740"/>
                      <a:pt x="2456" y="25679"/>
                      <a:pt x="2649" y="25539"/>
                    </a:cubicBezTo>
                    <a:cubicBezTo>
                      <a:pt x="7390" y="22195"/>
                      <a:pt x="11646" y="18122"/>
                      <a:pt x="15537" y="13806"/>
                    </a:cubicBezTo>
                    <a:cubicBezTo>
                      <a:pt x="19397" y="9429"/>
                      <a:pt x="22862" y="4809"/>
                      <a:pt x="26175" y="97"/>
                    </a:cubicBezTo>
                    <a:cubicBezTo>
                      <a:pt x="26201" y="71"/>
                      <a:pt x="26115" y="0"/>
                      <a:pt x="26071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6" name="Google Shape;306;p2"/>
              <p:cNvSpPr/>
              <p:nvPr/>
            </p:nvSpPr>
            <p:spPr>
              <a:xfrm>
                <a:off x="1157225" y="4641500"/>
                <a:ext cx="635425" cy="766250"/>
              </a:xfrm>
              <a:custGeom>
                <a:avLst/>
                <a:gdLst/>
                <a:ahLst/>
                <a:cxnLst/>
                <a:rect l="l" t="t" r="r" b="b"/>
                <a:pathLst>
                  <a:path w="25417" h="30650" extrusionOk="0">
                    <a:moveTo>
                      <a:pt x="25333" y="0"/>
                    </a:moveTo>
                    <a:cubicBezTo>
                      <a:pt x="25313" y="0"/>
                      <a:pt x="25292" y="11"/>
                      <a:pt x="25274" y="39"/>
                    </a:cubicBezTo>
                    <a:cubicBezTo>
                      <a:pt x="18556" y="10556"/>
                      <a:pt x="10197" y="19948"/>
                      <a:pt x="927" y="28185"/>
                    </a:cubicBezTo>
                    <a:cubicBezTo>
                      <a:pt x="1" y="29036"/>
                      <a:pt x="991" y="30650"/>
                      <a:pt x="2049" y="30650"/>
                    </a:cubicBezTo>
                    <a:cubicBezTo>
                      <a:pt x="2276" y="30650"/>
                      <a:pt x="2505" y="30576"/>
                      <a:pt x="2720" y="30404"/>
                    </a:cubicBezTo>
                    <a:cubicBezTo>
                      <a:pt x="7735" y="26392"/>
                      <a:pt x="12052" y="21620"/>
                      <a:pt x="15790" y="16452"/>
                    </a:cubicBezTo>
                    <a:cubicBezTo>
                      <a:pt x="19559" y="11285"/>
                      <a:pt x="22660" y="5723"/>
                      <a:pt x="25395" y="100"/>
                    </a:cubicBezTo>
                    <a:cubicBezTo>
                      <a:pt x="25416" y="57"/>
                      <a:pt x="25379" y="0"/>
                      <a:pt x="2533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7" name="Google Shape;307;p2"/>
              <p:cNvSpPr/>
              <p:nvPr/>
            </p:nvSpPr>
            <p:spPr>
              <a:xfrm>
                <a:off x="1079725" y="4567375"/>
                <a:ext cx="547950" cy="839275"/>
              </a:xfrm>
              <a:custGeom>
                <a:avLst/>
                <a:gdLst/>
                <a:ahLst/>
                <a:cxnLst/>
                <a:rect l="l" t="t" r="r" b="b"/>
                <a:pathLst>
                  <a:path w="21918" h="33571" extrusionOk="0">
                    <a:moveTo>
                      <a:pt x="21846" y="0"/>
                    </a:moveTo>
                    <a:cubicBezTo>
                      <a:pt x="21819" y="0"/>
                      <a:pt x="21790" y="17"/>
                      <a:pt x="21778" y="55"/>
                    </a:cubicBezTo>
                    <a:cubicBezTo>
                      <a:pt x="19164" y="5831"/>
                      <a:pt x="16033" y="11302"/>
                      <a:pt x="12507" y="16499"/>
                    </a:cubicBezTo>
                    <a:cubicBezTo>
                      <a:pt x="8951" y="21697"/>
                      <a:pt x="5060" y="26591"/>
                      <a:pt x="835" y="31241"/>
                    </a:cubicBezTo>
                    <a:cubicBezTo>
                      <a:pt x="0" y="32172"/>
                      <a:pt x="1019" y="33570"/>
                      <a:pt x="2069" y="33570"/>
                    </a:cubicBezTo>
                    <a:cubicBezTo>
                      <a:pt x="2357" y="33570"/>
                      <a:pt x="2647" y="33465"/>
                      <a:pt x="2902" y="33217"/>
                    </a:cubicBezTo>
                    <a:cubicBezTo>
                      <a:pt x="7522" y="28658"/>
                      <a:pt x="11322" y="23338"/>
                      <a:pt x="14452" y="17715"/>
                    </a:cubicBezTo>
                    <a:cubicBezTo>
                      <a:pt x="17522" y="12062"/>
                      <a:pt x="19954" y="6074"/>
                      <a:pt x="21899" y="86"/>
                    </a:cubicBezTo>
                    <a:cubicBezTo>
                      <a:pt x="21917" y="33"/>
                      <a:pt x="21883" y="0"/>
                      <a:pt x="2184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" name="Google Shape;308;p2"/>
              <p:cNvSpPr/>
              <p:nvPr/>
            </p:nvSpPr>
            <p:spPr>
              <a:xfrm>
                <a:off x="1047250" y="4536975"/>
                <a:ext cx="448200" cy="844700"/>
              </a:xfrm>
              <a:custGeom>
                <a:avLst/>
                <a:gdLst/>
                <a:ahLst/>
                <a:cxnLst/>
                <a:rect l="l" t="t" r="r" b="b"/>
                <a:pathLst>
                  <a:path w="17928" h="33788" extrusionOk="0">
                    <a:moveTo>
                      <a:pt x="17856" y="0"/>
                    </a:moveTo>
                    <a:cubicBezTo>
                      <a:pt x="17829" y="0"/>
                      <a:pt x="17801" y="17"/>
                      <a:pt x="17788" y="56"/>
                    </a:cubicBezTo>
                    <a:cubicBezTo>
                      <a:pt x="13563" y="11363"/>
                      <a:pt x="7605" y="21910"/>
                      <a:pt x="645" y="31667"/>
                    </a:cubicBezTo>
                    <a:cubicBezTo>
                      <a:pt x="0" y="32588"/>
                      <a:pt x="1081" y="33787"/>
                      <a:pt x="2040" y="33787"/>
                    </a:cubicBezTo>
                    <a:cubicBezTo>
                      <a:pt x="2348" y="33787"/>
                      <a:pt x="2642" y="33664"/>
                      <a:pt x="2864" y="33369"/>
                    </a:cubicBezTo>
                    <a:cubicBezTo>
                      <a:pt x="6724" y="28567"/>
                      <a:pt x="9824" y="23156"/>
                      <a:pt x="12256" y="17472"/>
                    </a:cubicBezTo>
                    <a:cubicBezTo>
                      <a:pt x="14688" y="11819"/>
                      <a:pt x="16451" y="5983"/>
                      <a:pt x="17909" y="86"/>
                    </a:cubicBezTo>
                    <a:cubicBezTo>
                      <a:pt x="17927" y="33"/>
                      <a:pt x="17893" y="0"/>
                      <a:pt x="1785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" name="Google Shape;309;p2"/>
              <p:cNvSpPr/>
              <p:nvPr/>
            </p:nvSpPr>
            <p:spPr>
              <a:xfrm>
                <a:off x="644650" y="4436900"/>
                <a:ext cx="480050" cy="874550"/>
              </a:xfrm>
              <a:custGeom>
                <a:avLst/>
                <a:gdLst/>
                <a:ahLst/>
                <a:cxnLst/>
                <a:rect l="l" t="t" r="r" b="b"/>
                <a:pathLst>
                  <a:path w="19202" h="34982" extrusionOk="0">
                    <a:moveTo>
                      <a:pt x="96" y="1"/>
                    </a:moveTo>
                    <a:cubicBezTo>
                      <a:pt x="61" y="1"/>
                      <a:pt x="31" y="16"/>
                      <a:pt x="31" y="46"/>
                    </a:cubicBezTo>
                    <a:cubicBezTo>
                      <a:pt x="1" y="6551"/>
                      <a:pt x="1460" y="13177"/>
                      <a:pt x="4256" y="19165"/>
                    </a:cubicBezTo>
                    <a:cubicBezTo>
                      <a:pt x="7083" y="25153"/>
                      <a:pt x="11217" y="30594"/>
                      <a:pt x="16414" y="34697"/>
                    </a:cubicBezTo>
                    <a:cubicBezTo>
                      <a:pt x="16665" y="34897"/>
                      <a:pt x="16928" y="34982"/>
                      <a:pt x="17181" y="34982"/>
                    </a:cubicBezTo>
                    <a:cubicBezTo>
                      <a:pt x="18278" y="34982"/>
                      <a:pt x="19201" y="33385"/>
                      <a:pt x="18238" y="32570"/>
                    </a:cubicBezTo>
                    <a:cubicBezTo>
                      <a:pt x="13588" y="28436"/>
                      <a:pt x="9515" y="23633"/>
                      <a:pt x="6323" y="18192"/>
                    </a:cubicBezTo>
                    <a:cubicBezTo>
                      <a:pt x="3131" y="12721"/>
                      <a:pt x="852" y="6521"/>
                      <a:pt x="183" y="46"/>
                    </a:cubicBezTo>
                    <a:cubicBezTo>
                      <a:pt x="168" y="16"/>
                      <a:pt x="130" y="1"/>
                      <a:pt x="96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" name="Google Shape;310;p2"/>
              <p:cNvSpPr/>
              <p:nvPr/>
            </p:nvSpPr>
            <p:spPr>
              <a:xfrm>
                <a:off x="833875" y="4562275"/>
                <a:ext cx="347300" cy="737100"/>
              </a:xfrm>
              <a:custGeom>
                <a:avLst/>
                <a:gdLst/>
                <a:ahLst/>
                <a:cxnLst/>
                <a:rect l="l" t="t" r="r" b="b"/>
                <a:pathLst>
                  <a:path w="13892" h="29484" extrusionOk="0">
                    <a:moveTo>
                      <a:pt x="532" y="1"/>
                    </a:moveTo>
                    <a:cubicBezTo>
                      <a:pt x="494" y="1"/>
                      <a:pt x="456" y="16"/>
                      <a:pt x="456" y="47"/>
                    </a:cubicBezTo>
                    <a:cubicBezTo>
                      <a:pt x="0" y="5305"/>
                      <a:pt x="760" y="10685"/>
                      <a:pt x="2584" y="15761"/>
                    </a:cubicBezTo>
                    <a:cubicBezTo>
                      <a:pt x="4408" y="20807"/>
                      <a:pt x="7326" y="25488"/>
                      <a:pt x="11155" y="29226"/>
                    </a:cubicBezTo>
                    <a:cubicBezTo>
                      <a:pt x="11341" y="29406"/>
                      <a:pt x="11557" y="29483"/>
                      <a:pt x="11781" y="29483"/>
                    </a:cubicBezTo>
                    <a:cubicBezTo>
                      <a:pt x="12764" y="29483"/>
                      <a:pt x="13891" y="27994"/>
                      <a:pt x="13222" y="27251"/>
                    </a:cubicBezTo>
                    <a:cubicBezTo>
                      <a:pt x="9909" y="23542"/>
                      <a:pt x="6991" y="19469"/>
                      <a:pt x="4712" y="14910"/>
                    </a:cubicBezTo>
                    <a:cubicBezTo>
                      <a:pt x="2432" y="10351"/>
                      <a:pt x="882" y="5305"/>
                      <a:pt x="608" y="47"/>
                    </a:cubicBezTo>
                    <a:cubicBezTo>
                      <a:pt x="608" y="16"/>
                      <a:pt x="570" y="1"/>
                      <a:pt x="532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" name="Google Shape;311;p2"/>
              <p:cNvSpPr/>
              <p:nvPr/>
            </p:nvSpPr>
            <p:spPr>
              <a:xfrm>
                <a:off x="975200" y="4323275"/>
                <a:ext cx="213150" cy="942125"/>
              </a:xfrm>
              <a:custGeom>
                <a:avLst/>
                <a:gdLst/>
                <a:ahLst/>
                <a:cxnLst/>
                <a:rect l="l" t="t" r="r" b="b"/>
                <a:pathLst>
                  <a:path w="8526" h="37685" extrusionOk="0">
                    <a:moveTo>
                      <a:pt x="1686" y="0"/>
                    </a:moveTo>
                    <a:cubicBezTo>
                      <a:pt x="1661" y="0"/>
                      <a:pt x="1642" y="10"/>
                      <a:pt x="1642" y="32"/>
                    </a:cubicBezTo>
                    <a:cubicBezTo>
                      <a:pt x="335" y="6111"/>
                      <a:pt x="1" y="12494"/>
                      <a:pt x="639" y="18786"/>
                    </a:cubicBezTo>
                    <a:cubicBezTo>
                      <a:pt x="1247" y="25078"/>
                      <a:pt x="2888" y="31279"/>
                      <a:pt x="5502" y="37023"/>
                    </a:cubicBezTo>
                    <a:cubicBezTo>
                      <a:pt x="5721" y="37490"/>
                      <a:pt x="6138" y="37684"/>
                      <a:pt x="6581" y="37684"/>
                    </a:cubicBezTo>
                    <a:cubicBezTo>
                      <a:pt x="7495" y="37684"/>
                      <a:pt x="8525" y="36860"/>
                      <a:pt x="8177" y="35899"/>
                    </a:cubicBezTo>
                    <a:cubicBezTo>
                      <a:pt x="5958" y="30276"/>
                      <a:pt x="4104" y="24500"/>
                      <a:pt x="2919" y="18512"/>
                    </a:cubicBezTo>
                    <a:cubicBezTo>
                      <a:pt x="1764" y="12494"/>
                      <a:pt x="1217" y="6263"/>
                      <a:pt x="1794" y="93"/>
                    </a:cubicBezTo>
                    <a:cubicBezTo>
                      <a:pt x="1794" y="34"/>
                      <a:pt x="1731" y="0"/>
                      <a:pt x="168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2" name="Google Shape;312;p2"/>
              <p:cNvSpPr/>
              <p:nvPr/>
            </p:nvSpPr>
            <p:spPr>
              <a:xfrm>
                <a:off x="1135550" y="4439350"/>
                <a:ext cx="177600" cy="818450"/>
              </a:xfrm>
              <a:custGeom>
                <a:avLst/>
                <a:gdLst/>
                <a:ahLst/>
                <a:cxnLst/>
                <a:rect l="l" t="t" r="r" b="b"/>
                <a:pathLst>
                  <a:path w="7104" h="32738" extrusionOk="0">
                    <a:moveTo>
                      <a:pt x="7007" y="1"/>
                    </a:moveTo>
                    <a:cubicBezTo>
                      <a:pt x="6988" y="1"/>
                      <a:pt x="6970" y="12"/>
                      <a:pt x="6961" y="39"/>
                    </a:cubicBezTo>
                    <a:cubicBezTo>
                      <a:pt x="4104" y="4720"/>
                      <a:pt x="2098" y="9948"/>
                      <a:pt x="1064" y="15389"/>
                    </a:cubicBezTo>
                    <a:cubicBezTo>
                      <a:pt x="61" y="20830"/>
                      <a:pt x="0" y="26484"/>
                      <a:pt x="1064" y="31924"/>
                    </a:cubicBezTo>
                    <a:cubicBezTo>
                      <a:pt x="1176" y="32497"/>
                      <a:pt x="1695" y="32738"/>
                      <a:pt x="2261" y="32738"/>
                    </a:cubicBezTo>
                    <a:cubicBezTo>
                      <a:pt x="3078" y="32738"/>
                      <a:pt x="3993" y="32235"/>
                      <a:pt x="3921" y="31499"/>
                    </a:cubicBezTo>
                    <a:cubicBezTo>
                      <a:pt x="3253" y="26332"/>
                      <a:pt x="2949" y="21073"/>
                      <a:pt x="3344" y="15754"/>
                    </a:cubicBezTo>
                    <a:cubicBezTo>
                      <a:pt x="3739" y="10435"/>
                      <a:pt x="4864" y="5085"/>
                      <a:pt x="7083" y="100"/>
                    </a:cubicBezTo>
                    <a:cubicBezTo>
                      <a:pt x="7104" y="58"/>
                      <a:pt x="7051" y="1"/>
                      <a:pt x="7007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3" name="Google Shape;313;p2"/>
              <p:cNvSpPr/>
              <p:nvPr/>
            </p:nvSpPr>
            <p:spPr>
              <a:xfrm>
                <a:off x="1048150" y="4444050"/>
                <a:ext cx="151750" cy="794475"/>
              </a:xfrm>
              <a:custGeom>
                <a:avLst/>
                <a:gdLst/>
                <a:ahLst/>
                <a:cxnLst/>
                <a:rect l="l" t="t" r="r" b="b"/>
                <a:pathLst>
                  <a:path w="6070" h="31779" extrusionOk="0">
                    <a:moveTo>
                      <a:pt x="2178" y="1"/>
                    </a:moveTo>
                    <a:cubicBezTo>
                      <a:pt x="2151" y="1"/>
                      <a:pt x="2129" y="11"/>
                      <a:pt x="2129" y="34"/>
                    </a:cubicBezTo>
                    <a:cubicBezTo>
                      <a:pt x="700" y="5049"/>
                      <a:pt x="1" y="10368"/>
                      <a:pt x="153" y="15657"/>
                    </a:cubicBezTo>
                    <a:cubicBezTo>
                      <a:pt x="305" y="20946"/>
                      <a:pt x="1308" y="26265"/>
                      <a:pt x="3132" y="31189"/>
                    </a:cubicBezTo>
                    <a:cubicBezTo>
                      <a:pt x="3284" y="31606"/>
                      <a:pt x="3675" y="31778"/>
                      <a:pt x="4115" y="31778"/>
                    </a:cubicBezTo>
                    <a:cubicBezTo>
                      <a:pt x="4993" y="31778"/>
                      <a:pt x="6069" y="31097"/>
                      <a:pt x="5867" y="30308"/>
                    </a:cubicBezTo>
                    <a:cubicBezTo>
                      <a:pt x="4408" y="25505"/>
                      <a:pt x="3192" y="20581"/>
                      <a:pt x="2493" y="15536"/>
                    </a:cubicBezTo>
                    <a:cubicBezTo>
                      <a:pt x="1764" y="10490"/>
                      <a:pt x="1581" y="5232"/>
                      <a:pt x="2280" y="64"/>
                    </a:cubicBezTo>
                    <a:cubicBezTo>
                      <a:pt x="2280" y="27"/>
                      <a:pt x="2222" y="1"/>
                      <a:pt x="2178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4" name="Google Shape;314;p2"/>
              <p:cNvSpPr/>
              <p:nvPr/>
            </p:nvSpPr>
            <p:spPr>
              <a:xfrm>
                <a:off x="681125" y="4466425"/>
                <a:ext cx="447525" cy="781675"/>
              </a:xfrm>
              <a:custGeom>
                <a:avLst/>
                <a:gdLst/>
                <a:ahLst/>
                <a:cxnLst/>
                <a:rect l="l" t="t" r="r" b="b"/>
                <a:pathLst>
                  <a:path w="17901" h="31267" extrusionOk="0">
                    <a:moveTo>
                      <a:pt x="70" y="0"/>
                    </a:moveTo>
                    <a:cubicBezTo>
                      <a:pt x="32" y="0"/>
                      <a:pt x="1" y="15"/>
                      <a:pt x="1" y="51"/>
                    </a:cubicBezTo>
                    <a:cubicBezTo>
                      <a:pt x="609" y="5826"/>
                      <a:pt x="2220" y="11540"/>
                      <a:pt x="4773" y="16799"/>
                    </a:cubicBezTo>
                    <a:cubicBezTo>
                      <a:pt x="7356" y="22088"/>
                      <a:pt x="10852" y="26951"/>
                      <a:pt x="15107" y="30993"/>
                    </a:cubicBezTo>
                    <a:cubicBezTo>
                      <a:pt x="15310" y="31184"/>
                      <a:pt x="15544" y="31266"/>
                      <a:pt x="15782" y="31266"/>
                    </a:cubicBezTo>
                    <a:cubicBezTo>
                      <a:pt x="16796" y="31266"/>
                      <a:pt x="17901" y="29788"/>
                      <a:pt x="17113" y="28927"/>
                    </a:cubicBezTo>
                    <a:cubicBezTo>
                      <a:pt x="13314" y="24854"/>
                      <a:pt x="9788" y="20537"/>
                      <a:pt x="6809" y="15704"/>
                    </a:cubicBezTo>
                    <a:cubicBezTo>
                      <a:pt x="3861" y="10902"/>
                      <a:pt x="1460" y="5644"/>
                      <a:pt x="153" y="20"/>
                    </a:cubicBezTo>
                    <a:cubicBezTo>
                      <a:pt x="127" y="8"/>
                      <a:pt x="97" y="0"/>
                      <a:pt x="70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5" name="Google Shape;315;p2"/>
              <p:cNvSpPr/>
              <p:nvPr/>
            </p:nvSpPr>
            <p:spPr>
              <a:xfrm>
                <a:off x="891625" y="4545275"/>
                <a:ext cx="235900" cy="654850"/>
              </a:xfrm>
              <a:custGeom>
                <a:avLst/>
                <a:gdLst/>
                <a:ahLst/>
                <a:cxnLst/>
                <a:rect l="l" t="t" r="r" b="b"/>
                <a:pathLst>
                  <a:path w="9436" h="26194" extrusionOk="0">
                    <a:moveTo>
                      <a:pt x="257" y="0"/>
                    </a:moveTo>
                    <a:cubicBezTo>
                      <a:pt x="219" y="0"/>
                      <a:pt x="183" y="25"/>
                      <a:pt x="183" y="58"/>
                    </a:cubicBezTo>
                    <a:cubicBezTo>
                      <a:pt x="0" y="4496"/>
                      <a:pt x="426" y="9025"/>
                      <a:pt x="1490" y="13402"/>
                    </a:cubicBezTo>
                    <a:cubicBezTo>
                      <a:pt x="2554" y="17748"/>
                      <a:pt x="4256" y="22003"/>
                      <a:pt x="6566" y="25864"/>
                    </a:cubicBezTo>
                    <a:cubicBezTo>
                      <a:pt x="6704" y="26097"/>
                      <a:pt x="6948" y="26194"/>
                      <a:pt x="7231" y="26194"/>
                    </a:cubicBezTo>
                    <a:cubicBezTo>
                      <a:pt x="8131" y="26194"/>
                      <a:pt x="9435" y="25220"/>
                      <a:pt x="9089" y="24526"/>
                    </a:cubicBezTo>
                    <a:cubicBezTo>
                      <a:pt x="7174" y="20696"/>
                      <a:pt x="5320" y="16836"/>
                      <a:pt x="3709" y="12794"/>
                    </a:cubicBezTo>
                    <a:cubicBezTo>
                      <a:pt x="2158" y="8721"/>
                      <a:pt x="882" y="4465"/>
                      <a:pt x="335" y="58"/>
                    </a:cubicBezTo>
                    <a:cubicBezTo>
                      <a:pt x="321" y="17"/>
                      <a:pt x="289" y="0"/>
                      <a:pt x="257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6" name="Google Shape;316;p2"/>
              <p:cNvSpPr/>
              <p:nvPr/>
            </p:nvSpPr>
            <p:spPr>
              <a:xfrm>
                <a:off x="1189500" y="4528150"/>
                <a:ext cx="188250" cy="676975"/>
              </a:xfrm>
              <a:custGeom>
                <a:avLst/>
                <a:gdLst/>
                <a:ahLst/>
                <a:cxnLst/>
                <a:rect l="l" t="t" r="r" b="b"/>
                <a:pathLst>
                  <a:path w="7530" h="27079" extrusionOk="0">
                    <a:moveTo>
                      <a:pt x="7431" y="1"/>
                    </a:moveTo>
                    <a:cubicBezTo>
                      <a:pt x="7412" y="1"/>
                      <a:pt x="7395" y="4"/>
                      <a:pt x="7387" y="13"/>
                    </a:cubicBezTo>
                    <a:cubicBezTo>
                      <a:pt x="5259" y="3965"/>
                      <a:pt x="3222" y="8068"/>
                      <a:pt x="1794" y="12476"/>
                    </a:cubicBezTo>
                    <a:cubicBezTo>
                      <a:pt x="1125" y="14694"/>
                      <a:pt x="548" y="16974"/>
                      <a:pt x="274" y="19315"/>
                    </a:cubicBezTo>
                    <a:cubicBezTo>
                      <a:pt x="0" y="21625"/>
                      <a:pt x="0" y="24026"/>
                      <a:pt x="365" y="26397"/>
                    </a:cubicBezTo>
                    <a:cubicBezTo>
                      <a:pt x="428" y="26877"/>
                      <a:pt x="937" y="27078"/>
                      <a:pt x="1505" y="27078"/>
                    </a:cubicBezTo>
                    <a:cubicBezTo>
                      <a:pt x="2302" y="27078"/>
                      <a:pt x="3215" y="26679"/>
                      <a:pt x="3162" y="26093"/>
                    </a:cubicBezTo>
                    <a:cubicBezTo>
                      <a:pt x="2858" y="21837"/>
                      <a:pt x="3222" y="17521"/>
                      <a:pt x="4013" y="13114"/>
                    </a:cubicBezTo>
                    <a:cubicBezTo>
                      <a:pt x="4803" y="8707"/>
                      <a:pt x="6049" y="4299"/>
                      <a:pt x="7508" y="44"/>
                    </a:cubicBezTo>
                    <a:cubicBezTo>
                      <a:pt x="7530" y="22"/>
                      <a:pt x="7475" y="1"/>
                      <a:pt x="7431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7" name="Google Shape;317;p2"/>
              <p:cNvSpPr/>
              <p:nvPr/>
            </p:nvSpPr>
            <p:spPr>
              <a:xfrm>
                <a:off x="1097550" y="4422550"/>
                <a:ext cx="113050" cy="736850"/>
              </a:xfrm>
              <a:custGeom>
                <a:avLst/>
                <a:gdLst/>
                <a:ahLst/>
                <a:cxnLst/>
                <a:rect l="l" t="t" r="r" b="b"/>
                <a:pathLst>
                  <a:path w="4522" h="29474" extrusionOk="0">
                    <a:moveTo>
                      <a:pt x="4417" y="0"/>
                    </a:moveTo>
                    <a:cubicBezTo>
                      <a:pt x="4400" y="0"/>
                      <a:pt x="4386" y="4"/>
                      <a:pt x="4378" y="12"/>
                    </a:cubicBezTo>
                    <a:cubicBezTo>
                      <a:pt x="2402" y="4420"/>
                      <a:pt x="1064" y="9222"/>
                      <a:pt x="548" y="14116"/>
                    </a:cubicBezTo>
                    <a:cubicBezTo>
                      <a:pt x="1" y="18979"/>
                      <a:pt x="244" y="23995"/>
                      <a:pt x="1338" y="28797"/>
                    </a:cubicBezTo>
                    <a:cubicBezTo>
                      <a:pt x="1445" y="29272"/>
                      <a:pt x="1928" y="29473"/>
                      <a:pt x="2462" y="29473"/>
                    </a:cubicBezTo>
                    <a:cubicBezTo>
                      <a:pt x="3295" y="29473"/>
                      <a:pt x="4252" y="28984"/>
                      <a:pt x="4104" y="28280"/>
                    </a:cubicBezTo>
                    <a:cubicBezTo>
                      <a:pt x="3435" y="23691"/>
                      <a:pt x="2888" y="19070"/>
                      <a:pt x="2827" y="14298"/>
                    </a:cubicBezTo>
                    <a:cubicBezTo>
                      <a:pt x="2736" y="9557"/>
                      <a:pt x="3192" y="4724"/>
                      <a:pt x="4499" y="73"/>
                    </a:cubicBezTo>
                    <a:cubicBezTo>
                      <a:pt x="4521" y="29"/>
                      <a:pt x="4462" y="0"/>
                      <a:pt x="4417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8" name="Google Shape;318;p2"/>
              <p:cNvSpPr/>
              <p:nvPr/>
            </p:nvSpPr>
            <p:spPr>
              <a:xfrm>
                <a:off x="1205650" y="4653650"/>
                <a:ext cx="552900" cy="650725"/>
              </a:xfrm>
              <a:custGeom>
                <a:avLst/>
                <a:gdLst/>
                <a:ahLst/>
                <a:cxnLst/>
                <a:rect l="l" t="t" r="r" b="b"/>
                <a:pathLst>
                  <a:path w="22116" h="26029" extrusionOk="0">
                    <a:moveTo>
                      <a:pt x="21993" y="1"/>
                    </a:moveTo>
                    <a:cubicBezTo>
                      <a:pt x="21983" y="1"/>
                      <a:pt x="21974" y="3"/>
                      <a:pt x="21969" y="9"/>
                    </a:cubicBezTo>
                    <a:cubicBezTo>
                      <a:pt x="15495" y="8398"/>
                      <a:pt x="8260" y="16240"/>
                      <a:pt x="783" y="23687"/>
                    </a:cubicBezTo>
                    <a:cubicBezTo>
                      <a:pt x="0" y="24470"/>
                      <a:pt x="1147" y="26028"/>
                      <a:pt x="2151" y="26028"/>
                    </a:cubicBezTo>
                    <a:cubicBezTo>
                      <a:pt x="2355" y="26028"/>
                      <a:pt x="2553" y="25964"/>
                      <a:pt x="2728" y="25814"/>
                    </a:cubicBezTo>
                    <a:cubicBezTo>
                      <a:pt x="6771" y="22228"/>
                      <a:pt x="10358" y="18094"/>
                      <a:pt x="13519" y="13717"/>
                    </a:cubicBezTo>
                    <a:cubicBezTo>
                      <a:pt x="16650" y="9310"/>
                      <a:pt x="19446" y="4720"/>
                      <a:pt x="22090" y="100"/>
                    </a:cubicBezTo>
                    <a:cubicBezTo>
                      <a:pt x="22115" y="50"/>
                      <a:pt x="22039" y="1"/>
                      <a:pt x="21993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9" name="Google Shape;319;p2"/>
              <p:cNvSpPr/>
              <p:nvPr/>
            </p:nvSpPr>
            <p:spPr>
              <a:xfrm>
                <a:off x="1335875" y="4846725"/>
                <a:ext cx="587500" cy="492325"/>
              </a:xfrm>
              <a:custGeom>
                <a:avLst/>
                <a:gdLst/>
                <a:ahLst/>
                <a:cxnLst/>
                <a:rect l="l" t="t" r="r" b="b"/>
                <a:pathLst>
                  <a:path w="23500" h="19693" extrusionOk="0">
                    <a:moveTo>
                      <a:pt x="23401" y="0"/>
                    </a:moveTo>
                    <a:cubicBezTo>
                      <a:pt x="23396" y="0"/>
                      <a:pt x="23390" y="2"/>
                      <a:pt x="23386" y="6"/>
                    </a:cubicBezTo>
                    <a:cubicBezTo>
                      <a:pt x="15848" y="5781"/>
                      <a:pt x="8219" y="11404"/>
                      <a:pt x="802" y="17210"/>
                    </a:cubicBezTo>
                    <a:cubicBezTo>
                      <a:pt x="0" y="17852"/>
                      <a:pt x="1150" y="19692"/>
                      <a:pt x="2100" y="19692"/>
                    </a:cubicBezTo>
                    <a:cubicBezTo>
                      <a:pt x="2230" y="19692"/>
                      <a:pt x="2357" y="19658"/>
                      <a:pt x="2474" y="19581"/>
                    </a:cubicBezTo>
                    <a:cubicBezTo>
                      <a:pt x="6425" y="16906"/>
                      <a:pt x="10073" y="13745"/>
                      <a:pt x="13507" y="10401"/>
                    </a:cubicBezTo>
                    <a:cubicBezTo>
                      <a:pt x="16942" y="7058"/>
                      <a:pt x="20195" y="3532"/>
                      <a:pt x="23447" y="128"/>
                    </a:cubicBezTo>
                    <a:cubicBezTo>
                      <a:pt x="23499" y="75"/>
                      <a:pt x="23439" y="0"/>
                      <a:pt x="23401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0" name="Google Shape;320;p2"/>
              <p:cNvSpPr/>
              <p:nvPr/>
            </p:nvSpPr>
            <p:spPr>
              <a:xfrm>
                <a:off x="1427775" y="4767625"/>
                <a:ext cx="371950" cy="441550"/>
              </a:xfrm>
              <a:custGeom>
                <a:avLst/>
                <a:gdLst/>
                <a:ahLst/>
                <a:cxnLst/>
                <a:rect l="l" t="t" r="r" b="b"/>
                <a:pathLst>
                  <a:path w="14878" h="17662" extrusionOk="0">
                    <a:moveTo>
                      <a:pt x="14789" y="1"/>
                    </a:moveTo>
                    <a:cubicBezTo>
                      <a:pt x="14778" y="1"/>
                      <a:pt x="14767" y="3"/>
                      <a:pt x="14756" y="9"/>
                    </a:cubicBezTo>
                    <a:cubicBezTo>
                      <a:pt x="9680" y="4903"/>
                      <a:pt x="4725" y="10040"/>
                      <a:pt x="439" y="15663"/>
                    </a:cubicBezTo>
                    <a:cubicBezTo>
                      <a:pt x="0" y="16257"/>
                      <a:pt x="1425" y="17662"/>
                      <a:pt x="2237" y="17662"/>
                    </a:cubicBezTo>
                    <a:cubicBezTo>
                      <a:pt x="2381" y="17662"/>
                      <a:pt x="2506" y="17618"/>
                      <a:pt x="2597" y="17517"/>
                    </a:cubicBezTo>
                    <a:cubicBezTo>
                      <a:pt x="7430" y="12350"/>
                      <a:pt x="10895" y="5936"/>
                      <a:pt x="14877" y="100"/>
                    </a:cubicBezTo>
                    <a:cubicBezTo>
                      <a:pt x="14877" y="51"/>
                      <a:pt x="14837" y="1"/>
                      <a:pt x="14789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1" name="Google Shape;321;p2"/>
              <p:cNvSpPr/>
              <p:nvPr/>
            </p:nvSpPr>
            <p:spPr>
              <a:xfrm>
                <a:off x="723675" y="4419500"/>
                <a:ext cx="294000" cy="687900"/>
              </a:xfrm>
              <a:custGeom>
                <a:avLst/>
                <a:gdLst/>
                <a:ahLst/>
                <a:cxnLst/>
                <a:rect l="l" t="t" r="r" b="b"/>
                <a:pathLst>
                  <a:path w="11760" h="27516" extrusionOk="0">
                    <a:moveTo>
                      <a:pt x="76" y="1"/>
                    </a:moveTo>
                    <a:cubicBezTo>
                      <a:pt x="38" y="1"/>
                      <a:pt x="1" y="23"/>
                      <a:pt x="1" y="74"/>
                    </a:cubicBezTo>
                    <a:cubicBezTo>
                      <a:pt x="1217" y="9466"/>
                      <a:pt x="4104" y="18828"/>
                      <a:pt x="8846" y="27126"/>
                    </a:cubicBezTo>
                    <a:cubicBezTo>
                      <a:pt x="9003" y="27401"/>
                      <a:pt x="9283" y="27516"/>
                      <a:pt x="9602" y="27516"/>
                    </a:cubicBezTo>
                    <a:cubicBezTo>
                      <a:pt x="10517" y="27516"/>
                      <a:pt x="11760" y="26577"/>
                      <a:pt x="11399" y="25788"/>
                    </a:cubicBezTo>
                    <a:cubicBezTo>
                      <a:pt x="9393" y="21624"/>
                      <a:pt x="7265" y="17460"/>
                      <a:pt x="5290" y="13204"/>
                    </a:cubicBezTo>
                    <a:cubicBezTo>
                      <a:pt x="3314" y="8949"/>
                      <a:pt x="1490" y="4603"/>
                      <a:pt x="153" y="43"/>
                    </a:cubicBezTo>
                    <a:cubicBezTo>
                      <a:pt x="139" y="16"/>
                      <a:pt x="107" y="1"/>
                      <a:pt x="76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2" name="Google Shape;322;p2"/>
              <p:cNvSpPr/>
              <p:nvPr/>
            </p:nvSpPr>
            <p:spPr>
              <a:xfrm>
                <a:off x="1249950" y="4560525"/>
                <a:ext cx="332975" cy="581250"/>
              </a:xfrm>
              <a:custGeom>
                <a:avLst/>
                <a:gdLst/>
                <a:ahLst/>
                <a:cxnLst/>
                <a:rect l="l" t="t" r="r" b="b"/>
                <a:pathLst>
                  <a:path w="13319" h="23250" extrusionOk="0">
                    <a:moveTo>
                      <a:pt x="13219" y="0"/>
                    </a:moveTo>
                    <a:cubicBezTo>
                      <a:pt x="13201" y="0"/>
                      <a:pt x="13184" y="8"/>
                      <a:pt x="13175" y="25"/>
                    </a:cubicBezTo>
                    <a:cubicBezTo>
                      <a:pt x="8798" y="7108"/>
                      <a:pt x="4391" y="14220"/>
                      <a:pt x="409" y="21485"/>
                    </a:cubicBezTo>
                    <a:cubicBezTo>
                      <a:pt x="1" y="22206"/>
                      <a:pt x="1378" y="23250"/>
                      <a:pt x="2273" y="23250"/>
                    </a:cubicBezTo>
                    <a:cubicBezTo>
                      <a:pt x="2510" y="23250"/>
                      <a:pt x="2714" y="23176"/>
                      <a:pt x="2841" y="23004"/>
                    </a:cubicBezTo>
                    <a:cubicBezTo>
                      <a:pt x="5151" y="19509"/>
                      <a:pt x="7035" y="15710"/>
                      <a:pt x="8646" y="11819"/>
                    </a:cubicBezTo>
                    <a:cubicBezTo>
                      <a:pt x="10318" y="7928"/>
                      <a:pt x="11777" y="3977"/>
                      <a:pt x="13297" y="86"/>
                    </a:cubicBezTo>
                    <a:cubicBezTo>
                      <a:pt x="13318" y="43"/>
                      <a:pt x="13264" y="0"/>
                      <a:pt x="13219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3" name="Google Shape;323;p2"/>
              <p:cNvSpPr/>
              <p:nvPr/>
            </p:nvSpPr>
            <p:spPr>
              <a:xfrm>
                <a:off x="887050" y="4628250"/>
                <a:ext cx="737125" cy="698900"/>
              </a:xfrm>
              <a:custGeom>
                <a:avLst/>
                <a:gdLst/>
                <a:ahLst/>
                <a:cxnLst/>
                <a:rect l="l" t="t" r="r" b="b"/>
                <a:pathLst>
                  <a:path w="29485" h="27956" extrusionOk="0">
                    <a:moveTo>
                      <a:pt x="21138" y="1"/>
                    </a:moveTo>
                    <a:cubicBezTo>
                      <a:pt x="19419" y="1"/>
                      <a:pt x="17328" y="191"/>
                      <a:pt x="14773" y="538"/>
                    </a:cubicBezTo>
                    <a:cubicBezTo>
                      <a:pt x="13738" y="683"/>
                      <a:pt x="12831" y="729"/>
                      <a:pt x="12012" y="729"/>
                    </a:cubicBezTo>
                    <a:cubicBezTo>
                      <a:pt x="10533" y="729"/>
                      <a:pt x="9344" y="577"/>
                      <a:pt x="8214" y="577"/>
                    </a:cubicBezTo>
                    <a:cubicBezTo>
                      <a:pt x="5895" y="577"/>
                      <a:pt x="3825" y="1218"/>
                      <a:pt x="1" y="5128"/>
                    </a:cubicBezTo>
                    <a:cubicBezTo>
                      <a:pt x="1703" y="15858"/>
                      <a:pt x="5958" y="25675"/>
                      <a:pt x="15959" y="27955"/>
                    </a:cubicBezTo>
                    <a:cubicBezTo>
                      <a:pt x="23466" y="24095"/>
                      <a:pt x="28938" y="16496"/>
                      <a:pt x="29485" y="8198"/>
                    </a:cubicBezTo>
                    <a:cubicBezTo>
                      <a:pt x="28589" y="2279"/>
                      <a:pt x="27089" y="1"/>
                      <a:pt x="2113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4" name="Google Shape;324;p2"/>
              <p:cNvSpPr/>
              <p:nvPr/>
            </p:nvSpPr>
            <p:spPr>
              <a:xfrm>
                <a:off x="637600" y="4720500"/>
                <a:ext cx="1257650" cy="742650"/>
              </a:xfrm>
              <a:custGeom>
                <a:avLst/>
                <a:gdLst/>
                <a:ahLst/>
                <a:cxnLst/>
                <a:rect l="l" t="t" r="r" b="b"/>
                <a:pathLst>
                  <a:path w="50306" h="29706" extrusionOk="0">
                    <a:moveTo>
                      <a:pt x="13199" y="0"/>
                    </a:moveTo>
                    <a:cubicBezTo>
                      <a:pt x="11306" y="0"/>
                      <a:pt x="9297" y="574"/>
                      <a:pt x="7356" y="982"/>
                    </a:cubicBezTo>
                    <a:cubicBezTo>
                      <a:pt x="6749" y="1104"/>
                      <a:pt x="6141" y="1225"/>
                      <a:pt x="5533" y="1286"/>
                    </a:cubicBezTo>
                    <a:cubicBezTo>
                      <a:pt x="2341" y="1742"/>
                      <a:pt x="1" y="4630"/>
                      <a:pt x="244" y="7821"/>
                    </a:cubicBezTo>
                    <a:cubicBezTo>
                      <a:pt x="426" y="10678"/>
                      <a:pt x="1125" y="13475"/>
                      <a:pt x="2250" y="16119"/>
                    </a:cubicBezTo>
                    <a:cubicBezTo>
                      <a:pt x="2797" y="17365"/>
                      <a:pt x="3435" y="18551"/>
                      <a:pt x="4195" y="19675"/>
                    </a:cubicBezTo>
                    <a:cubicBezTo>
                      <a:pt x="5624" y="21925"/>
                      <a:pt x="7508" y="23961"/>
                      <a:pt x="9575" y="25603"/>
                    </a:cubicBezTo>
                    <a:cubicBezTo>
                      <a:pt x="12220" y="27639"/>
                      <a:pt x="15259" y="29128"/>
                      <a:pt x="18512" y="29554"/>
                    </a:cubicBezTo>
                    <a:cubicBezTo>
                      <a:pt x="19241" y="29676"/>
                      <a:pt x="20001" y="29706"/>
                      <a:pt x="20731" y="29706"/>
                    </a:cubicBezTo>
                    <a:cubicBezTo>
                      <a:pt x="22342" y="29706"/>
                      <a:pt x="23922" y="29402"/>
                      <a:pt x="25472" y="28946"/>
                    </a:cubicBezTo>
                    <a:cubicBezTo>
                      <a:pt x="27630" y="28247"/>
                      <a:pt x="29728" y="27244"/>
                      <a:pt x="31703" y="25967"/>
                    </a:cubicBezTo>
                    <a:cubicBezTo>
                      <a:pt x="33892" y="24599"/>
                      <a:pt x="35989" y="23019"/>
                      <a:pt x="38026" y="21408"/>
                    </a:cubicBezTo>
                    <a:lnTo>
                      <a:pt x="48299" y="13444"/>
                    </a:lnTo>
                    <a:cubicBezTo>
                      <a:pt x="48938" y="12928"/>
                      <a:pt x="49485" y="12228"/>
                      <a:pt x="49698" y="11408"/>
                    </a:cubicBezTo>
                    <a:cubicBezTo>
                      <a:pt x="50306" y="9128"/>
                      <a:pt x="48208" y="7852"/>
                      <a:pt x="46445" y="7031"/>
                    </a:cubicBezTo>
                    <a:cubicBezTo>
                      <a:pt x="43193" y="5511"/>
                      <a:pt x="39758" y="3900"/>
                      <a:pt x="36293" y="3687"/>
                    </a:cubicBezTo>
                    <a:cubicBezTo>
                      <a:pt x="36015" y="3668"/>
                      <a:pt x="35735" y="3659"/>
                      <a:pt x="35455" y="3659"/>
                    </a:cubicBezTo>
                    <a:cubicBezTo>
                      <a:pt x="34390" y="3659"/>
                      <a:pt x="33322" y="3800"/>
                      <a:pt x="32311" y="4113"/>
                    </a:cubicBezTo>
                    <a:cubicBezTo>
                      <a:pt x="31247" y="4417"/>
                      <a:pt x="30184" y="4934"/>
                      <a:pt x="29120" y="5389"/>
                    </a:cubicBezTo>
                    <a:cubicBezTo>
                      <a:pt x="27703" y="6027"/>
                      <a:pt x="26249" y="6610"/>
                      <a:pt x="24801" y="6610"/>
                    </a:cubicBezTo>
                    <a:cubicBezTo>
                      <a:pt x="24386" y="6610"/>
                      <a:pt x="23971" y="6562"/>
                      <a:pt x="23557" y="6453"/>
                    </a:cubicBezTo>
                    <a:cubicBezTo>
                      <a:pt x="22767" y="6271"/>
                      <a:pt x="22068" y="5876"/>
                      <a:pt x="21490" y="5389"/>
                    </a:cubicBezTo>
                    <a:cubicBezTo>
                      <a:pt x="19545" y="3900"/>
                      <a:pt x="18147" y="1468"/>
                      <a:pt x="15867" y="496"/>
                    </a:cubicBezTo>
                    <a:cubicBezTo>
                      <a:pt x="15020" y="137"/>
                      <a:pt x="14123" y="0"/>
                      <a:pt x="1319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5" name="Google Shape;325;p2"/>
              <p:cNvSpPr/>
              <p:nvPr/>
            </p:nvSpPr>
            <p:spPr>
              <a:xfrm>
                <a:off x="911375" y="4991350"/>
                <a:ext cx="690625" cy="472575"/>
              </a:xfrm>
              <a:custGeom>
                <a:avLst/>
                <a:gdLst/>
                <a:ahLst/>
                <a:cxnLst/>
                <a:rect l="l" t="t" r="r" b="b"/>
                <a:pathLst>
                  <a:path w="27625" h="18903" extrusionOk="0">
                    <a:moveTo>
                      <a:pt x="23470" y="1"/>
                    </a:moveTo>
                    <a:cubicBezTo>
                      <a:pt x="23450" y="1"/>
                      <a:pt x="23436" y="8"/>
                      <a:pt x="23436" y="27"/>
                    </a:cubicBezTo>
                    <a:cubicBezTo>
                      <a:pt x="20822" y="4586"/>
                      <a:pt x="17812" y="8872"/>
                      <a:pt x="14591" y="12914"/>
                    </a:cubicBezTo>
                    <a:cubicBezTo>
                      <a:pt x="14469" y="13036"/>
                      <a:pt x="14408" y="13127"/>
                      <a:pt x="14287" y="13249"/>
                    </a:cubicBezTo>
                    <a:lnTo>
                      <a:pt x="13253" y="14495"/>
                    </a:lnTo>
                    <a:cubicBezTo>
                      <a:pt x="13405" y="14009"/>
                      <a:pt x="13557" y="13553"/>
                      <a:pt x="13709" y="13066"/>
                    </a:cubicBezTo>
                    <a:lnTo>
                      <a:pt x="13831" y="12732"/>
                    </a:lnTo>
                    <a:cubicBezTo>
                      <a:pt x="13861" y="12610"/>
                      <a:pt x="13922" y="12458"/>
                      <a:pt x="13952" y="12337"/>
                    </a:cubicBezTo>
                    <a:cubicBezTo>
                      <a:pt x="14378" y="10939"/>
                      <a:pt x="14712" y="9480"/>
                      <a:pt x="15046" y="8082"/>
                    </a:cubicBezTo>
                    <a:cubicBezTo>
                      <a:pt x="15472" y="6349"/>
                      <a:pt x="15837" y="4586"/>
                      <a:pt x="16262" y="2853"/>
                    </a:cubicBezTo>
                    <a:cubicBezTo>
                      <a:pt x="16262" y="2809"/>
                      <a:pt x="16197" y="2781"/>
                      <a:pt x="16162" y="2781"/>
                    </a:cubicBezTo>
                    <a:cubicBezTo>
                      <a:pt x="16149" y="2781"/>
                      <a:pt x="16141" y="2785"/>
                      <a:pt x="16141" y="2793"/>
                    </a:cubicBezTo>
                    <a:cubicBezTo>
                      <a:pt x="14925" y="5437"/>
                      <a:pt x="13648" y="7960"/>
                      <a:pt x="12402" y="10544"/>
                    </a:cubicBezTo>
                    <a:cubicBezTo>
                      <a:pt x="12280" y="10787"/>
                      <a:pt x="12189" y="10969"/>
                      <a:pt x="12098" y="11151"/>
                    </a:cubicBezTo>
                    <a:cubicBezTo>
                      <a:pt x="11885" y="11516"/>
                      <a:pt x="11733" y="11881"/>
                      <a:pt x="11551" y="12215"/>
                    </a:cubicBezTo>
                    <a:cubicBezTo>
                      <a:pt x="11125" y="13097"/>
                      <a:pt x="10669" y="13978"/>
                      <a:pt x="10274" y="14860"/>
                    </a:cubicBezTo>
                    <a:cubicBezTo>
                      <a:pt x="10335" y="13826"/>
                      <a:pt x="10366" y="12793"/>
                      <a:pt x="10457" y="11759"/>
                    </a:cubicBezTo>
                    <a:lnTo>
                      <a:pt x="10457" y="11607"/>
                    </a:lnTo>
                    <a:lnTo>
                      <a:pt x="10457" y="11547"/>
                    </a:lnTo>
                    <a:cubicBezTo>
                      <a:pt x="10578" y="9784"/>
                      <a:pt x="10669" y="8051"/>
                      <a:pt x="10882" y="6258"/>
                    </a:cubicBezTo>
                    <a:cubicBezTo>
                      <a:pt x="11065" y="4616"/>
                      <a:pt x="11247" y="3005"/>
                      <a:pt x="11581" y="1364"/>
                    </a:cubicBezTo>
                    <a:cubicBezTo>
                      <a:pt x="11581" y="1343"/>
                      <a:pt x="11538" y="1308"/>
                      <a:pt x="11511" y="1308"/>
                    </a:cubicBezTo>
                    <a:cubicBezTo>
                      <a:pt x="11499" y="1308"/>
                      <a:pt x="11490" y="1315"/>
                      <a:pt x="11490" y="1334"/>
                    </a:cubicBezTo>
                    <a:cubicBezTo>
                      <a:pt x="11338" y="1668"/>
                      <a:pt x="11186" y="2033"/>
                      <a:pt x="11034" y="2398"/>
                    </a:cubicBezTo>
                    <a:cubicBezTo>
                      <a:pt x="10001" y="4920"/>
                      <a:pt x="9119" y="7565"/>
                      <a:pt x="8451" y="10209"/>
                    </a:cubicBezTo>
                    <a:cubicBezTo>
                      <a:pt x="8299" y="10817"/>
                      <a:pt x="8147" y="11425"/>
                      <a:pt x="7995" y="12063"/>
                    </a:cubicBezTo>
                    <a:cubicBezTo>
                      <a:pt x="7782" y="12975"/>
                      <a:pt x="7600" y="13857"/>
                      <a:pt x="7448" y="14769"/>
                    </a:cubicBezTo>
                    <a:cubicBezTo>
                      <a:pt x="7174" y="13857"/>
                      <a:pt x="6931" y="12945"/>
                      <a:pt x="6688" y="12003"/>
                    </a:cubicBezTo>
                    <a:cubicBezTo>
                      <a:pt x="6566" y="11577"/>
                      <a:pt x="6475" y="11212"/>
                      <a:pt x="6384" y="10787"/>
                    </a:cubicBezTo>
                    <a:cubicBezTo>
                      <a:pt x="6110" y="9692"/>
                      <a:pt x="5867" y="8537"/>
                      <a:pt x="5624" y="7413"/>
                    </a:cubicBezTo>
                    <a:cubicBezTo>
                      <a:pt x="5198" y="5224"/>
                      <a:pt x="4894" y="3005"/>
                      <a:pt x="4864" y="756"/>
                    </a:cubicBezTo>
                    <a:cubicBezTo>
                      <a:pt x="4864" y="741"/>
                      <a:pt x="4834" y="733"/>
                      <a:pt x="4799" y="733"/>
                    </a:cubicBezTo>
                    <a:cubicBezTo>
                      <a:pt x="4765" y="733"/>
                      <a:pt x="4727" y="741"/>
                      <a:pt x="4712" y="756"/>
                    </a:cubicBezTo>
                    <a:cubicBezTo>
                      <a:pt x="4408" y="2246"/>
                      <a:pt x="4226" y="3765"/>
                      <a:pt x="4104" y="5316"/>
                    </a:cubicBezTo>
                    <a:cubicBezTo>
                      <a:pt x="3952" y="7200"/>
                      <a:pt x="3952" y="9145"/>
                      <a:pt x="4104" y="11091"/>
                    </a:cubicBezTo>
                    <a:cubicBezTo>
                      <a:pt x="4104" y="11212"/>
                      <a:pt x="4134" y="11364"/>
                      <a:pt x="4134" y="11455"/>
                    </a:cubicBezTo>
                    <a:cubicBezTo>
                      <a:pt x="4226" y="12367"/>
                      <a:pt x="4347" y="13340"/>
                      <a:pt x="4499" y="14252"/>
                    </a:cubicBezTo>
                    <a:cubicBezTo>
                      <a:pt x="4074" y="13553"/>
                      <a:pt x="3678" y="12823"/>
                      <a:pt x="3314" y="12124"/>
                    </a:cubicBezTo>
                    <a:cubicBezTo>
                      <a:pt x="3131" y="11729"/>
                      <a:pt x="2888" y="11303"/>
                      <a:pt x="2706" y="10908"/>
                    </a:cubicBezTo>
                    <a:cubicBezTo>
                      <a:pt x="1612" y="8507"/>
                      <a:pt x="791" y="5893"/>
                      <a:pt x="609" y="3188"/>
                    </a:cubicBezTo>
                    <a:cubicBezTo>
                      <a:pt x="517" y="3218"/>
                      <a:pt x="365" y="3218"/>
                      <a:pt x="365" y="3249"/>
                    </a:cubicBezTo>
                    <a:cubicBezTo>
                      <a:pt x="1" y="5376"/>
                      <a:pt x="1" y="7626"/>
                      <a:pt x="365" y="9844"/>
                    </a:cubicBezTo>
                    <a:cubicBezTo>
                      <a:pt x="517" y="10908"/>
                      <a:pt x="730" y="11911"/>
                      <a:pt x="1034" y="12945"/>
                    </a:cubicBezTo>
                    <a:cubicBezTo>
                      <a:pt x="1216" y="13553"/>
                      <a:pt x="1399" y="14191"/>
                      <a:pt x="1672" y="14799"/>
                    </a:cubicBezTo>
                    <a:cubicBezTo>
                      <a:pt x="4317" y="16866"/>
                      <a:pt x="7356" y="18325"/>
                      <a:pt x="10609" y="18750"/>
                    </a:cubicBezTo>
                    <a:cubicBezTo>
                      <a:pt x="11338" y="18872"/>
                      <a:pt x="12098" y="18902"/>
                      <a:pt x="12828" y="18902"/>
                    </a:cubicBezTo>
                    <a:cubicBezTo>
                      <a:pt x="14439" y="18902"/>
                      <a:pt x="16019" y="18598"/>
                      <a:pt x="17569" y="18142"/>
                    </a:cubicBezTo>
                    <a:cubicBezTo>
                      <a:pt x="18512" y="17200"/>
                      <a:pt x="19393" y="16197"/>
                      <a:pt x="20214" y="15194"/>
                    </a:cubicBezTo>
                    <a:cubicBezTo>
                      <a:pt x="20609" y="14738"/>
                      <a:pt x="20974" y="14252"/>
                      <a:pt x="21338" y="13735"/>
                    </a:cubicBezTo>
                    <a:cubicBezTo>
                      <a:pt x="23831" y="10392"/>
                      <a:pt x="25837" y="6744"/>
                      <a:pt x="27600" y="3097"/>
                    </a:cubicBezTo>
                    <a:cubicBezTo>
                      <a:pt x="27624" y="3072"/>
                      <a:pt x="27550" y="3028"/>
                      <a:pt x="27504" y="3028"/>
                    </a:cubicBezTo>
                    <a:cubicBezTo>
                      <a:pt x="27493" y="3028"/>
                      <a:pt x="27484" y="3030"/>
                      <a:pt x="27478" y="3036"/>
                    </a:cubicBezTo>
                    <a:cubicBezTo>
                      <a:pt x="25138" y="6288"/>
                      <a:pt x="22463" y="9328"/>
                      <a:pt x="19667" y="12185"/>
                    </a:cubicBezTo>
                    <a:cubicBezTo>
                      <a:pt x="18907" y="12945"/>
                      <a:pt x="18086" y="13705"/>
                      <a:pt x="17296" y="14465"/>
                    </a:cubicBezTo>
                    <a:cubicBezTo>
                      <a:pt x="17144" y="14617"/>
                      <a:pt x="16992" y="14769"/>
                      <a:pt x="16840" y="14890"/>
                    </a:cubicBezTo>
                    <a:cubicBezTo>
                      <a:pt x="16931" y="14769"/>
                      <a:pt x="16961" y="14708"/>
                      <a:pt x="17022" y="14586"/>
                    </a:cubicBezTo>
                    <a:cubicBezTo>
                      <a:pt x="17053" y="14495"/>
                      <a:pt x="17113" y="14465"/>
                      <a:pt x="17144" y="14404"/>
                    </a:cubicBezTo>
                    <a:cubicBezTo>
                      <a:pt x="17752" y="13370"/>
                      <a:pt x="18268" y="12306"/>
                      <a:pt x="18816" y="11243"/>
                    </a:cubicBezTo>
                    <a:lnTo>
                      <a:pt x="18816" y="11212"/>
                    </a:lnTo>
                    <a:cubicBezTo>
                      <a:pt x="18907" y="11091"/>
                      <a:pt x="18937" y="10969"/>
                      <a:pt x="18998" y="10848"/>
                    </a:cubicBezTo>
                    <a:cubicBezTo>
                      <a:pt x="20882" y="7352"/>
                      <a:pt x="22311" y="3705"/>
                      <a:pt x="23557" y="57"/>
                    </a:cubicBezTo>
                    <a:cubicBezTo>
                      <a:pt x="23578" y="36"/>
                      <a:pt x="23512" y="1"/>
                      <a:pt x="23470" y="1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6" name="Google Shape;326;p2"/>
              <p:cNvSpPr/>
              <p:nvPr/>
            </p:nvSpPr>
            <p:spPr>
              <a:xfrm>
                <a:off x="1469100" y="4366957"/>
                <a:ext cx="178250" cy="453725"/>
              </a:xfrm>
              <a:custGeom>
                <a:avLst/>
                <a:gdLst/>
                <a:ahLst/>
                <a:cxnLst/>
                <a:rect l="l" t="t" r="r" b="b"/>
                <a:pathLst>
                  <a:path w="7130" h="18149" extrusionOk="0">
                    <a:moveTo>
                      <a:pt x="7077" y="0"/>
                    </a:moveTo>
                    <a:cubicBezTo>
                      <a:pt x="7046" y="0"/>
                      <a:pt x="7008" y="61"/>
                      <a:pt x="6993" y="183"/>
                    </a:cubicBezTo>
                    <a:cubicBezTo>
                      <a:pt x="6568" y="6171"/>
                      <a:pt x="4349" y="11885"/>
                      <a:pt x="762" y="16596"/>
                    </a:cubicBezTo>
                    <a:cubicBezTo>
                      <a:pt x="24" y="17532"/>
                      <a:pt x="0" y="18148"/>
                      <a:pt x="356" y="18148"/>
                    </a:cubicBezTo>
                    <a:cubicBezTo>
                      <a:pt x="601" y="18148"/>
                      <a:pt x="1026" y="17856"/>
                      <a:pt x="1522" y="17174"/>
                    </a:cubicBezTo>
                    <a:cubicBezTo>
                      <a:pt x="5017" y="12189"/>
                      <a:pt x="6963" y="6201"/>
                      <a:pt x="7115" y="183"/>
                    </a:cubicBezTo>
                    <a:cubicBezTo>
                      <a:pt x="7130" y="61"/>
                      <a:pt x="7107" y="0"/>
                      <a:pt x="70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7" name="Google Shape;327;p2"/>
              <p:cNvSpPr/>
              <p:nvPr/>
            </p:nvSpPr>
            <p:spPr>
              <a:xfrm>
                <a:off x="1339300" y="4302500"/>
                <a:ext cx="98700" cy="446025"/>
              </a:xfrm>
              <a:custGeom>
                <a:avLst/>
                <a:gdLst/>
                <a:ahLst/>
                <a:cxnLst/>
                <a:rect l="l" t="t" r="r" b="b"/>
                <a:pathLst>
                  <a:path w="3948" h="17841" extrusionOk="0">
                    <a:moveTo>
                      <a:pt x="3205" y="0"/>
                    </a:moveTo>
                    <a:cubicBezTo>
                      <a:pt x="3182" y="0"/>
                      <a:pt x="3158" y="69"/>
                      <a:pt x="3158" y="194"/>
                    </a:cubicBezTo>
                    <a:cubicBezTo>
                      <a:pt x="3553" y="5726"/>
                      <a:pt x="2550" y="11319"/>
                      <a:pt x="422" y="16334"/>
                    </a:cubicBezTo>
                    <a:cubicBezTo>
                      <a:pt x="0" y="17279"/>
                      <a:pt x="93" y="17840"/>
                      <a:pt x="390" y="17840"/>
                    </a:cubicBezTo>
                    <a:cubicBezTo>
                      <a:pt x="628" y="17840"/>
                      <a:pt x="996" y="17480"/>
                      <a:pt x="1334" y="16669"/>
                    </a:cubicBezTo>
                    <a:cubicBezTo>
                      <a:pt x="3310" y="11441"/>
                      <a:pt x="3948" y="5696"/>
                      <a:pt x="3249" y="194"/>
                    </a:cubicBezTo>
                    <a:cubicBezTo>
                      <a:pt x="3249" y="61"/>
                      <a:pt x="3227" y="0"/>
                      <a:pt x="320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8" name="Google Shape;328;p2"/>
              <p:cNvSpPr/>
              <p:nvPr/>
            </p:nvSpPr>
            <p:spPr>
              <a:xfrm>
                <a:off x="1169975" y="4269200"/>
                <a:ext cx="60575" cy="427100"/>
              </a:xfrm>
              <a:custGeom>
                <a:avLst/>
                <a:gdLst/>
                <a:ahLst/>
                <a:cxnLst/>
                <a:rect l="l" t="t" r="r" b="b"/>
                <a:pathLst>
                  <a:path w="2423" h="17084" extrusionOk="0">
                    <a:moveTo>
                      <a:pt x="277" y="1"/>
                    </a:moveTo>
                    <a:cubicBezTo>
                      <a:pt x="244" y="1"/>
                      <a:pt x="231" y="72"/>
                      <a:pt x="265" y="189"/>
                    </a:cubicBezTo>
                    <a:cubicBezTo>
                      <a:pt x="1754" y="5235"/>
                      <a:pt x="1663" y="10675"/>
                      <a:pt x="265" y="15660"/>
                    </a:cubicBezTo>
                    <a:cubicBezTo>
                      <a:pt x="0" y="16570"/>
                      <a:pt x="158" y="17084"/>
                      <a:pt x="431" y="17084"/>
                    </a:cubicBezTo>
                    <a:cubicBezTo>
                      <a:pt x="660" y="17084"/>
                      <a:pt x="969" y="16723"/>
                      <a:pt x="1177" y="15934"/>
                    </a:cubicBezTo>
                    <a:cubicBezTo>
                      <a:pt x="2423" y="10675"/>
                      <a:pt x="2088" y="5174"/>
                      <a:pt x="386" y="158"/>
                    </a:cubicBezTo>
                    <a:cubicBezTo>
                      <a:pt x="345" y="49"/>
                      <a:pt x="304" y="1"/>
                      <a:pt x="27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" name="Google Shape;329;p2"/>
              <p:cNvSpPr/>
              <p:nvPr/>
            </p:nvSpPr>
            <p:spPr>
              <a:xfrm>
                <a:off x="971325" y="4322200"/>
                <a:ext cx="121475" cy="345700"/>
              </a:xfrm>
              <a:custGeom>
                <a:avLst/>
                <a:gdLst/>
                <a:ahLst/>
                <a:cxnLst/>
                <a:rect l="l" t="t" r="r" b="b"/>
                <a:pathLst>
                  <a:path w="4859" h="13828" extrusionOk="0">
                    <a:moveTo>
                      <a:pt x="35" y="1"/>
                    </a:moveTo>
                    <a:cubicBezTo>
                      <a:pt x="4" y="1"/>
                      <a:pt x="0" y="65"/>
                      <a:pt x="34" y="166"/>
                    </a:cubicBezTo>
                    <a:cubicBezTo>
                      <a:pt x="1949" y="4148"/>
                      <a:pt x="3165" y="8434"/>
                      <a:pt x="3773" y="12780"/>
                    </a:cubicBezTo>
                    <a:cubicBezTo>
                      <a:pt x="3860" y="13491"/>
                      <a:pt x="4140" y="13828"/>
                      <a:pt x="4380" y="13828"/>
                    </a:cubicBezTo>
                    <a:cubicBezTo>
                      <a:pt x="4644" y="13828"/>
                      <a:pt x="4858" y="13422"/>
                      <a:pt x="4715" y="12659"/>
                    </a:cubicBezTo>
                    <a:cubicBezTo>
                      <a:pt x="3895" y="8251"/>
                      <a:pt x="2284" y="4026"/>
                      <a:pt x="156" y="136"/>
                    </a:cubicBezTo>
                    <a:cubicBezTo>
                      <a:pt x="102" y="41"/>
                      <a:pt x="60" y="1"/>
                      <a:pt x="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" name="Google Shape;330;p2"/>
              <p:cNvSpPr/>
              <p:nvPr/>
            </p:nvSpPr>
            <p:spPr>
              <a:xfrm>
                <a:off x="1601725" y="4346725"/>
                <a:ext cx="95850" cy="67100"/>
              </a:xfrm>
              <a:custGeom>
                <a:avLst/>
                <a:gdLst/>
                <a:ahLst/>
                <a:cxnLst/>
                <a:rect l="l" t="t" r="r" b="b"/>
                <a:pathLst>
                  <a:path w="3834" h="2684" extrusionOk="0">
                    <a:moveTo>
                      <a:pt x="1943" y="1"/>
                    </a:moveTo>
                    <a:cubicBezTo>
                      <a:pt x="852" y="1"/>
                      <a:pt x="1" y="1544"/>
                      <a:pt x="1111" y="2407"/>
                    </a:cubicBezTo>
                    <a:cubicBezTo>
                      <a:pt x="1366" y="2600"/>
                      <a:pt x="1631" y="2683"/>
                      <a:pt x="1882" y="2683"/>
                    </a:cubicBezTo>
                    <a:cubicBezTo>
                      <a:pt x="2977" y="2683"/>
                      <a:pt x="3834" y="1120"/>
                      <a:pt x="2722" y="279"/>
                    </a:cubicBezTo>
                    <a:cubicBezTo>
                      <a:pt x="2463" y="84"/>
                      <a:pt x="2197" y="1"/>
                      <a:pt x="194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1" name="Google Shape;331;p2"/>
              <p:cNvSpPr/>
              <p:nvPr/>
            </p:nvSpPr>
            <p:spPr>
              <a:xfrm>
                <a:off x="1376125" y="4262450"/>
                <a:ext cx="96525" cy="67025"/>
              </a:xfrm>
              <a:custGeom>
                <a:avLst/>
                <a:gdLst/>
                <a:ahLst/>
                <a:cxnLst/>
                <a:rect l="l" t="t" r="r" b="b"/>
                <a:pathLst>
                  <a:path w="3861" h="2681" extrusionOk="0">
                    <a:moveTo>
                      <a:pt x="1974" y="1"/>
                    </a:moveTo>
                    <a:cubicBezTo>
                      <a:pt x="873" y="1"/>
                      <a:pt x="1" y="1564"/>
                      <a:pt x="1137" y="2404"/>
                    </a:cubicBezTo>
                    <a:cubicBezTo>
                      <a:pt x="1393" y="2597"/>
                      <a:pt x="1657" y="2680"/>
                      <a:pt x="1909" y="2680"/>
                    </a:cubicBezTo>
                    <a:cubicBezTo>
                      <a:pt x="3004" y="2680"/>
                      <a:pt x="3860" y="1117"/>
                      <a:pt x="2748" y="276"/>
                    </a:cubicBezTo>
                    <a:cubicBezTo>
                      <a:pt x="2493" y="83"/>
                      <a:pt x="2227" y="1"/>
                      <a:pt x="197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2" name="Google Shape;332;p2"/>
              <p:cNvSpPr/>
              <p:nvPr/>
            </p:nvSpPr>
            <p:spPr>
              <a:xfrm>
                <a:off x="1133875" y="4251475"/>
                <a:ext cx="96375" cy="67350"/>
              </a:xfrm>
              <a:custGeom>
                <a:avLst/>
                <a:gdLst/>
                <a:ahLst/>
                <a:cxnLst/>
                <a:rect l="l" t="t" r="r" b="b"/>
                <a:pathLst>
                  <a:path w="3855" h="2694" extrusionOk="0">
                    <a:moveTo>
                      <a:pt x="1952" y="0"/>
                    </a:moveTo>
                    <a:cubicBezTo>
                      <a:pt x="858" y="0"/>
                      <a:pt x="0" y="1557"/>
                      <a:pt x="1131" y="2418"/>
                    </a:cubicBezTo>
                    <a:cubicBezTo>
                      <a:pt x="1387" y="2611"/>
                      <a:pt x="1651" y="2694"/>
                      <a:pt x="1903" y="2694"/>
                    </a:cubicBezTo>
                    <a:cubicBezTo>
                      <a:pt x="2997" y="2694"/>
                      <a:pt x="3854" y="1130"/>
                      <a:pt x="2742" y="290"/>
                    </a:cubicBezTo>
                    <a:cubicBezTo>
                      <a:pt x="2481" y="87"/>
                      <a:pt x="2210" y="0"/>
                      <a:pt x="195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3" name="Google Shape;333;p2"/>
              <p:cNvSpPr/>
              <p:nvPr/>
            </p:nvSpPr>
            <p:spPr>
              <a:xfrm>
                <a:off x="927700" y="4285175"/>
                <a:ext cx="95100" cy="67075"/>
              </a:xfrm>
              <a:custGeom>
                <a:avLst/>
                <a:gdLst/>
                <a:ahLst/>
                <a:cxnLst/>
                <a:rect l="l" t="t" r="r" b="b"/>
                <a:pathLst>
                  <a:path w="3804" h="2683" extrusionOk="0">
                    <a:moveTo>
                      <a:pt x="1915" y="1"/>
                    </a:moveTo>
                    <a:cubicBezTo>
                      <a:pt x="832" y="1"/>
                      <a:pt x="1" y="1544"/>
                      <a:pt x="1111" y="2407"/>
                    </a:cubicBezTo>
                    <a:cubicBezTo>
                      <a:pt x="1366" y="2600"/>
                      <a:pt x="1630" y="2683"/>
                      <a:pt x="1880" y="2683"/>
                    </a:cubicBezTo>
                    <a:cubicBezTo>
                      <a:pt x="2966" y="2683"/>
                      <a:pt x="3803" y="1120"/>
                      <a:pt x="2691" y="279"/>
                    </a:cubicBezTo>
                    <a:cubicBezTo>
                      <a:pt x="2433" y="84"/>
                      <a:pt x="2167" y="1"/>
                      <a:pt x="191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34" name="Google Shape;334;p2"/>
          <p:cNvSpPr txBox="1">
            <a:spLocks noGrp="1"/>
          </p:cNvSpPr>
          <p:nvPr>
            <p:ph type="ctrTitle"/>
          </p:nvPr>
        </p:nvSpPr>
        <p:spPr>
          <a:xfrm>
            <a:off x="1080467" y="1832800"/>
            <a:ext cx="10054000" cy="240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400">
                <a:solidFill>
                  <a:srgbClr val="3D85C6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2pPr>
            <a:lvl3pPr lvl="2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3pPr>
            <a:lvl4pPr lvl="3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4pPr>
            <a:lvl5pPr lvl="4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5pPr>
            <a:lvl6pPr lvl="5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6pPr>
            <a:lvl7pPr lvl="6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7pPr>
            <a:lvl8pPr lvl="7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8pPr>
            <a:lvl9pPr lvl="8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9pPr>
          </a:lstStyle>
          <a:p>
            <a:endParaRPr/>
          </a:p>
        </p:txBody>
      </p:sp>
      <p:sp>
        <p:nvSpPr>
          <p:cNvPr id="335" name="Google Shape;335;p2"/>
          <p:cNvSpPr txBox="1">
            <a:spLocks noGrp="1"/>
          </p:cNvSpPr>
          <p:nvPr>
            <p:ph type="subTitle" idx="1"/>
          </p:nvPr>
        </p:nvSpPr>
        <p:spPr>
          <a:xfrm>
            <a:off x="3162800" y="4286833"/>
            <a:ext cx="5866400" cy="602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613246033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1" name="Shape 3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37" name="Google Shape;337;p3"/>
          <p:cNvGrpSpPr/>
          <p:nvPr/>
        </p:nvGrpSpPr>
        <p:grpSpPr>
          <a:xfrm>
            <a:off x="-87267" y="624834"/>
            <a:ext cx="12584067" cy="6723367"/>
            <a:chOff x="-65450" y="468625"/>
            <a:chExt cx="9438050" cy="5042525"/>
          </a:xfrm>
        </p:grpSpPr>
        <p:sp>
          <p:nvSpPr>
            <p:cNvPr id="338" name="Google Shape;338;p3"/>
            <p:cNvSpPr/>
            <p:nvPr/>
          </p:nvSpPr>
          <p:spPr>
            <a:xfrm flipH="1">
              <a:off x="-65450" y="3697900"/>
              <a:ext cx="9209436" cy="1484501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9" name="Google Shape;339;p3"/>
            <p:cNvSpPr/>
            <p:nvPr/>
          </p:nvSpPr>
          <p:spPr>
            <a:xfrm flipH="1">
              <a:off x="-38772" y="3988074"/>
              <a:ext cx="9209483" cy="1194062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40" name="Google Shape;340;p3"/>
            <p:cNvGrpSpPr/>
            <p:nvPr/>
          </p:nvGrpSpPr>
          <p:grpSpPr>
            <a:xfrm>
              <a:off x="-3318" y="1880800"/>
              <a:ext cx="831325" cy="1035350"/>
              <a:chOff x="238125" y="2109400"/>
              <a:chExt cx="831325" cy="1035350"/>
            </a:xfrm>
          </p:grpSpPr>
          <p:sp>
            <p:nvSpPr>
              <p:cNvPr id="341" name="Google Shape;341;p3"/>
              <p:cNvSpPr/>
              <p:nvPr/>
            </p:nvSpPr>
            <p:spPr>
              <a:xfrm>
                <a:off x="496475" y="2109400"/>
                <a:ext cx="260675" cy="537600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21504" extrusionOk="0">
                    <a:moveTo>
                      <a:pt x="7849" y="1"/>
                    </a:moveTo>
                    <a:cubicBezTo>
                      <a:pt x="7291" y="1"/>
                      <a:pt x="6718" y="164"/>
                      <a:pt x="6232" y="440"/>
                    </a:cubicBezTo>
                    <a:cubicBezTo>
                      <a:pt x="5320" y="987"/>
                      <a:pt x="4681" y="1838"/>
                      <a:pt x="4104" y="2719"/>
                    </a:cubicBezTo>
                    <a:cubicBezTo>
                      <a:pt x="639" y="8282"/>
                      <a:pt x="1" y="15455"/>
                      <a:pt x="2432" y="21504"/>
                    </a:cubicBezTo>
                    <a:cubicBezTo>
                      <a:pt x="5928" y="16245"/>
                      <a:pt x="9271" y="10683"/>
                      <a:pt x="10213" y="4391"/>
                    </a:cubicBezTo>
                    <a:cubicBezTo>
                      <a:pt x="10426" y="2993"/>
                      <a:pt x="10365" y="1260"/>
                      <a:pt x="9210" y="409"/>
                    </a:cubicBezTo>
                    <a:cubicBezTo>
                      <a:pt x="8813" y="126"/>
                      <a:pt x="8337" y="1"/>
                      <a:pt x="7849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2" name="Google Shape;342;p3"/>
              <p:cNvSpPr/>
              <p:nvPr/>
            </p:nvSpPr>
            <p:spPr>
              <a:xfrm>
                <a:off x="238875" y="2190000"/>
                <a:ext cx="310050" cy="453975"/>
              </a:xfrm>
              <a:custGeom>
                <a:avLst/>
                <a:gdLst/>
                <a:ahLst/>
                <a:cxnLst/>
                <a:rect l="l" t="t" r="r" b="b"/>
                <a:pathLst>
                  <a:path w="12402" h="18159" extrusionOk="0">
                    <a:moveTo>
                      <a:pt x="1571" y="1"/>
                    </a:moveTo>
                    <a:cubicBezTo>
                      <a:pt x="1032" y="1"/>
                      <a:pt x="496" y="99"/>
                      <a:pt x="0" y="316"/>
                    </a:cubicBezTo>
                    <a:lnTo>
                      <a:pt x="0" y="8766"/>
                    </a:lnTo>
                    <a:cubicBezTo>
                      <a:pt x="882" y="9739"/>
                      <a:pt x="1976" y="10559"/>
                      <a:pt x="3010" y="11350"/>
                    </a:cubicBezTo>
                    <a:cubicBezTo>
                      <a:pt x="6080" y="13721"/>
                      <a:pt x="9210" y="16061"/>
                      <a:pt x="12402" y="18158"/>
                    </a:cubicBezTo>
                    <a:cubicBezTo>
                      <a:pt x="12280" y="17490"/>
                      <a:pt x="12128" y="16791"/>
                      <a:pt x="12067" y="16152"/>
                    </a:cubicBezTo>
                    <a:cubicBezTo>
                      <a:pt x="11916" y="15301"/>
                      <a:pt x="11764" y="14480"/>
                      <a:pt x="11551" y="13660"/>
                    </a:cubicBezTo>
                    <a:cubicBezTo>
                      <a:pt x="10578" y="9435"/>
                      <a:pt x="9089" y="5271"/>
                      <a:pt x="6049" y="2231"/>
                    </a:cubicBezTo>
                    <a:cubicBezTo>
                      <a:pt x="5168" y="1410"/>
                      <a:pt x="4225" y="650"/>
                      <a:pt x="3101" y="255"/>
                    </a:cubicBezTo>
                    <a:cubicBezTo>
                      <a:pt x="2609" y="92"/>
                      <a:pt x="2089" y="1"/>
                      <a:pt x="1571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3" name="Google Shape;343;p3"/>
              <p:cNvSpPr/>
              <p:nvPr/>
            </p:nvSpPr>
            <p:spPr>
              <a:xfrm>
                <a:off x="238125" y="2502600"/>
                <a:ext cx="311575" cy="236350"/>
              </a:xfrm>
              <a:custGeom>
                <a:avLst/>
                <a:gdLst/>
                <a:ahLst/>
                <a:cxnLst/>
                <a:rect l="l" t="t" r="r" b="b"/>
                <a:pathLst>
                  <a:path w="12463" h="9454" extrusionOk="0">
                    <a:moveTo>
                      <a:pt x="0" y="1"/>
                    </a:moveTo>
                    <a:lnTo>
                      <a:pt x="0" y="9454"/>
                    </a:lnTo>
                    <a:cubicBezTo>
                      <a:pt x="2736" y="8815"/>
                      <a:pt x="5380" y="7721"/>
                      <a:pt x="8024" y="6901"/>
                    </a:cubicBezTo>
                    <a:cubicBezTo>
                      <a:pt x="9423" y="6505"/>
                      <a:pt x="10790" y="6141"/>
                      <a:pt x="12158" y="5989"/>
                    </a:cubicBezTo>
                    <a:lnTo>
                      <a:pt x="12189" y="5989"/>
                    </a:lnTo>
                    <a:cubicBezTo>
                      <a:pt x="12280" y="5958"/>
                      <a:pt x="12371" y="5958"/>
                      <a:pt x="12462" y="5958"/>
                    </a:cubicBezTo>
                    <a:cubicBezTo>
                      <a:pt x="12401" y="5928"/>
                      <a:pt x="12341" y="5898"/>
                      <a:pt x="12310" y="5837"/>
                    </a:cubicBezTo>
                    <a:cubicBezTo>
                      <a:pt x="12310" y="5837"/>
                      <a:pt x="12310" y="5806"/>
                      <a:pt x="12280" y="5806"/>
                    </a:cubicBezTo>
                    <a:cubicBezTo>
                      <a:pt x="12189" y="5776"/>
                      <a:pt x="12158" y="5715"/>
                      <a:pt x="12128" y="5685"/>
                    </a:cubicBezTo>
                    <a:cubicBezTo>
                      <a:pt x="10183" y="4195"/>
                      <a:pt x="8237" y="2767"/>
                      <a:pt x="6079" y="1673"/>
                    </a:cubicBezTo>
                    <a:cubicBezTo>
                      <a:pt x="4164" y="730"/>
                      <a:pt x="2128" y="62"/>
                      <a:pt x="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4" name="Google Shape;344;p3"/>
              <p:cNvSpPr/>
              <p:nvPr/>
            </p:nvSpPr>
            <p:spPr>
              <a:xfrm>
                <a:off x="238125" y="2643950"/>
                <a:ext cx="308525" cy="431250"/>
              </a:xfrm>
              <a:custGeom>
                <a:avLst/>
                <a:gdLst/>
                <a:ahLst/>
                <a:cxnLst/>
                <a:rect l="l" t="t" r="r" b="b"/>
                <a:pathLst>
                  <a:path w="12341" h="17250" extrusionOk="0">
                    <a:moveTo>
                      <a:pt x="12341" y="0"/>
                    </a:moveTo>
                    <a:lnTo>
                      <a:pt x="12341" y="0"/>
                    </a:lnTo>
                    <a:cubicBezTo>
                      <a:pt x="12280" y="31"/>
                      <a:pt x="12189" y="31"/>
                      <a:pt x="12128" y="31"/>
                    </a:cubicBezTo>
                    <a:cubicBezTo>
                      <a:pt x="10699" y="274"/>
                      <a:pt x="9301" y="699"/>
                      <a:pt x="8024" y="1247"/>
                    </a:cubicBezTo>
                    <a:cubicBezTo>
                      <a:pt x="4711" y="2706"/>
                      <a:pt x="1854" y="5168"/>
                      <a:pt x="0" y="8238"/>
                    </a:cubicBezTo>
                    <a:lnTo>
                      <a:pt x="0" y="17174"/>
                    </a:lnTo>
                    <a:cubicBezTo>
                      <a:pt x="207" y="17225"/>
                      <a:pt x="420" y="17250"/>
                      <a:pt x="636" y="17250"/>
                    </a:cubicBezTo>
                    <a:cubicBezTo>
                      <a:pt x="1437" y="17250"/>
                      <a:pt x="2272" y="16917"/>
                      <a:pt x="2918" y="16414"/>
                    </a:cubicBezTo>
                    <a:cubicBezTo>
                      <a:pt x="3921" y="15654"/>
                      <a:pt x="4559" y="14529"/>
                      <a:pt x="5167" y="13405"/>
                    </a:cubicBezTo>
                    <a:cubicBezTo>
                      <a:pt x="7508" y="9149"/>
                      <a:pt x="9787" y="4864"/>
                      <a:pt x="12158" y="304"/>
                    </a:cubicBezTo>
                    <a:cubicBezTo>
                      <a:pt x="12189" y="304"/>
                      <a:pt x="12189" y="274"/>
                      <a:pt x="12189" y="274"/>
                    </a:cubicBezTo>
                    <a:cubicBezTo>
                      <a:pt x="12219" y="244"/>
                      <a:pt x="12219" y="183"/>
                      <a:pt x="12280" y="152"/>
                    </a:cubicBezTo>
                    <a:cubicBezTo>
                      <a:pt x="12310" y="122"/>
                      <a:pt x="12310" y="31"/>
                      <a:pt x="1234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5" name="Google Shape;345;p3"/>
              <p:cNvSpPr/>
              <p:nvPr/>
            </p:nvSpPr>
            <p:spPr>
              <a:xfrm>
                <a:off x="453925" y="2647750"/>
                <a:ext cx="257625" cy="497000"/>
              </a:xfrm>
              <a:custGeom>
                <a:avLst/>
                <a:gdLst/>
                <a:ahLst/>
                <a:cxnLst/>
                <a:rect l="l" t="t" r="r" b="b"/>
                <a:pathLst>
                  <a:path w="10305" h="19880" extrusionOk="0">
                    <a:moveTo>
                      <a:pt x="3982" y="0"/>
                    </a:moveTo>
                    <a:cubicBezTo>
                      <a:pt x="1064" y="4225"/>
                      <a:pt x="0" y="9697"/>
                      <a:pt x="1186" y="14712"/>
                    </a:cubicBezTo>
                    <a:cubicBezTo>
                      <a:pt x="1429" y="15928"/>
                      <a:pt x="1885" y="17143"/>
                      <a:pt x="2645" y="18116"/>
                    </a:cubicBezTo>
                    <a:cubicBezTo>
                      <a:pt x="3405" y="19119"/>
                      <a:pt x="4590" y="19818"/>
                      <a:pt x="5806" y="19879"/>
                    </a:cubicBezTo>
                    <a:cubicBezTo>
                      <a:pt x="5823" y="19879"/>
                      <a:pt x="5840" y="19879"/>
                      <a:pt x="5857" y="19879"/>
                    </a:cubicBezTo>
                    <a:cubicBezTo>
                      <a:pt x="7780" y="19879"/>
                      <a:pt x="9397" y="18191"/>
                      <a:pt x="9849" y="16353"/>
                    </a:cubicBezTo>
                    <a:cubicBezTo>
                      <a:pt x="10305" y="14469"/>
                      <a:pt x="9879" y="12493"/>
                      <a:pt x="9271" y="10639"/>
                    </a:cubicBezTo>
                    <a:cubicBezTo>
                      <a:pt x="8055" y="6779"/>
                      <a:pt x="6201" y="3192"/>
                      <a:pt x="398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6" name="Google Shape;346;p3"/>
              <p:cNvSpPr/>
              <p:nvPr/>
            </p:nvSpPr>
            <p:spPr>
              <a:xfrm>
                <a:off x="546625" y="2315775"/>
                <a:ext cx="489400" cy="340350"/>
              </a:xfrm>
              <a:custGeom>
                <a:avLst/>
                <a:gdLst/>
                <a:ahLst/>
                <a:cxnLst/>
                <a:rect l="l" t="t" r="r" b="b"/>
                <a:pathLst>
                  <a:path w="19576" h="13614" extrusionOk="0">
                    <a:moveTo>
                      <a:pt x="15703" y="0"/>
                    </a:moveTo>
                    <a:cubicBezTo>
                      <a:pt x="14912" y="0"/>
                      <a:pt x="14097" y="176"/>
                      <a:pt x="13344" y="422"/>
                    </a:cubicBezTo>
                    <a:cubicBezTo>
                      <a:pt x="7265" y="2459"/>
                      <a:pt x="2888" y="7899"/>
                      <a:pt x="1" y="13614"/>
                    </a:cubicBezTo>
                    <a:lnTo>
                      <a:pt x="1" y="13614"/>
                    </a:lnTo>
                    <a:cubicBezTo>
                      <a:pt x="3466" y="10696"/>
                      <a:pt x="8451" y="10361"/>
                      <a:pt x="12949" y="9146"/>
                    </a:cubicBezTo>
                    <a:cubicBezTo>
                      <a:pt x="14986" y="8598"/>
                      <a:pt x="17022" y="7778"/>
                      <a:pt x="18268" y="6136"/>
                    </a:cubicBezTo>
                    <a:cubicBezTo>
                      <a:pt x="19545" y="4495"/>
                      <a:pt x="19575" y="1759"/>
                      <a:pt x="17873" y="604"/>
                    </a:cubicBezTo>
                    <a:cubicBezTo>
                      <a:pt x="17227" y="169"/>
                      <a:pt x="16477" y="0"/>
                      <a:pt x="1570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7" name="Google Shape;347;p3"/>
              <p:cNvSpPr/>
              <p:nvPr/>
            </p:nvSpPr>
            <p:spPr>
              <a:xfrm>
                <a:off x="542075" y="2552375"/>
                <a:ext cx="527375" cy="219150"/>
              </a:xfrm>
              <a:custGeom>
                <a:avLst/>
                <a:gdLst/>
                <a:ahLst/>
                <a:cxnLst/>
                <a:rect l="l" t="t" r="r" b="b"/>
                <a:pathLst>
                  <a:path w="21095" h="8766" extrusionOk="0">
                    <a:moveTo>
                      <a:pt x="12682" y="1"/>
                    </a:moveTo>
                    <a:cubicBezTo>
                      <a:pt x="8169" y="1"/>
                      <a:pt x="3681" y="1417"/>
                      <a:pt x="0" y="3998"/>
                    </a:cubicBezTo>
                    <a:cubicBezTo>
                      <a:pt x="2310" y="4150"/>
                      <a:pt x="4499" y="4910"/>
                      <a:pt x="6444" y="5882"/>
                    </a:cubicBezTo>
                    <a:cubicBezTo>
                      <a:pt x="8481" y="6794"/>
                      <a:pt x="10365" y="7888"/>
                      <a:pt x="12493" y="8466"/>
                    </a:cubicBezTo>
                    <a:cubicBezTo>
                      <a:pt x="13267" y="8654"/>
                      <a:pt x="14081" y="8765"/>
                      <a:pt x="14886" y="8765"/>
                    </a:cubicBezTo>
                    <a:cubicBezTo>
                      <a:pt x="16293" y="8765"/>
                      <a:pt x="17671" y="8424"/>
                      <a:pt x="18754" y="7554"/>
                    </a:cubicBezTo>
                    <a:cubicBezTo>
                      <a:pt x="20517" y="6217"/>
                      <a:pt x="21095" y="3359"/>
                      <a:pt x="19606" y="1779"/>
                    </a:cubicBezTo>
                    <a:cubicBezTo>
                      <a:pt x="18815" y="897"/>
                      <a:pt x="17569" y="563"/>
                      <a:pt x="16353" y="320"/>
                    </a:cubicBezTo>
                    <a:cubicBezTo>
                      <a:pt x="15138" y="105"/>
                      <a:pt x="13909" y="1"/>
                      <a:pt x="12682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8" name="Google Shape;348;p3"/>
              <p:cNvSpPr/>
              <p:nvPr/>
            </p:nvSpPr>
            <p:spPr>
              <a:xfrm>
                <a:off x="549675" y="2656350"/>
                <a:ext cx="423275" cy="360750"/>
              </a:xfrm>
              <a:custGeom>
                <a:avLst/>
                <a:gdLst/>
                <a:ahLst/>
                <a:cxnLst/>
                <a:rect l="l" t="t" r="r" b="b"/>
                <a:pathLst>
                  <a:path w="16931" h="14430" extrusionOk="0">
                    <a:moveTo>
                      <a:pt x="1367" y="1"/>
                    </a:moveTo>
                    <a:cubicBezTo>
                      <a:pt x="918" y="1"/>
                      <a:pt x="463" y="27"/>
                      <a:pt x="0" y="82"/>
                    </a:cubicBezTo>
                    <a:cubicBezTo>
                      <a:pt x="2614" y="3790"/>
                      <a:pt x="5198" y="7498"/>
                      <a:pt x="8085" y="10994"/>
                    </a:cubicBezTo>
                    <a:cubicBezTo>
                      <a:pt x="9028" y="12119"/>
                      <a:pt x="10031" y="13274"/>
                      <a:pt x="11368" y="13942"/>
                    </a:cubicBezTo>
                    <a:cubicBezTo>
                      <a:pt x="11996" y="14249"/>
                      <a:pt x="12723" y="14429"/>
                      <a:pt x="13433" y="14429"/>
                    </a:cubicBezTo>
                    <a:cubicBezTo>
                      <a:pt x="14200" y="14429"/>
                      <a:pt x="14948" y="14219"/>
                      <a:pt x="15532" y="13729"/>
                    </a:cubicBezTo>
                    <a:cubicBezTo>
                      <a:pt x="16779" y="12635"/>
                      <a:pt x="16931" y="10690"/>
                      <a:pt x="16262" y="9201"/>
                    </a:cubicBezTo>
                    <a:cubicBezTo>
                      <a:pt x="15624" y="7681"/>
                      <a:pt x="14317" y="6556"/>
                      <a:pt x="13070" y="5523"/>
                    </a:cubicBezTo>
                    <a:cubicBezTo>
                      <a:pt x="9751" y="2674"/>
                      <a:pt x="5904" y="1"/>
                      <a:pt x="1367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49" name="Google Shape;349;p3"/>
            <p:cNvGrpSpPr/>
            <p:nvPr/>
          </p:nvGrpSpPr>
          <p:grpSpPr>
            <a:xfrm>
              <a:off x="1609375" y="2486500"/>
              <a:ext cx="1205225" cy="2911950"/>
              <a:chOff x="1456975" y="2715100"/>
              <a:chExt cx="1205225" cy="2911950"/>
            </a:xfrm>
          </p:grpSpPr>
          <p:sp>
            <p:nvSpPr>
              <p:cNvPr id="350" name="Google Shape;350;p3"/>
              <p:cNvSpPr/>
              <p:nvPr/>
            </p:nvSpPr>
            <p:spPr>
              <a:xfrm>
                <a:off x="1496500" y="3472875"/>
                <a:ext cx="500400" cy="2154175"/>
              </a:xfrm>
              <a:custGeom>
                <a:avLst/>
                <a:gdLst/>
                <a:ahLst/>
                <a:cxnLst/>
                <a:rect l="l" t="t" r="r" b="b"/>
                <a:pathLst>
                  <a:path w="20016" h="86167" extrusionOk="0">
                    <a:moveTo>
                      <a:pt x="19933" y="1"/>
                    </a:moveTo>
                    <a:cubicBezTo>
                      <a:pt x="19863" y="1"/>
                      <a:pt x="19658" y="225"/>
                      <a:pt x="19362" y="704"/>
                    </a:cubicBezTo>
                    <a:cubicBezTo>
                      <a:pt x="4195" y="23561"/>
                      <a:pt x="0" y="53501"/>
                      <a:pt x="8481" y="79945"/>
                    </a:cubicBezTo>
                    <a:cubicBezTo>
                      <a:pt x="8663" y="80523"/>
                      <a:pt x="8815" y="81070"/>
                      <a:pt x="9028" y="81526"/>
                    </a:cubicBezTo>
                    <a:cubicBezTo>
                      <a:pt x="9210" y="82012"/>
                      <a:pt x="9393" y="82438"/>
                      <a:pt x="9575" y="82833"/>
                    </a:cubicBezTo>
                    <a:cubicBezTo>
                      <a:pt x="9788" y="83258"/>
                      <a:pt x="9940" y="83593"/>
                      <a:pt x="10122" y="83958"/>
                    </a:cubicBezTo>
                    <a:cubicBezTo>
                      <a:pt x="10304" y="84292"/>
                      <a:pt x="10456" y="84565"/>
                      <a:pt x="10608" y="84809"/>
                    </a:cubicBezTo>
                    <a:cubicBezTo>
                      <a:pt x="11176" y="85728"/>
                      <a:pt x="11648" y="86166"/>
                      <a:pt x="11916" y="86166"/>
                    </a:cubicBezTo>
                    <a:cubicBezTo>
                      <a:pt x="11950" y="86166"/>
                      <a:pt x="11980" y="86159"/>
                      <a:pt x="12007" y="86146"/>
                    </a:cubicBezTo>
                    <a:cubicBezTo>
                      <a:pt x="12280" y="86024"/>
                      <a:pt x="12311" y="85386"/>
                      <a:pt x="12098" y="84201"/>
                    </a:cubicBezTo>
                    <a:cubicBezTo>
                      <a:pt x="12007" y="83897"/>
                      <a:pt x="11946" y="83593"/>
                      <a:pt x="11855" y="83258"/>
                    </a:cubicBezTo>
                    <a:cubicBezTo>
                      <a:pt x="11794" y="82924"/>
                      <a:pt x="11672" y="82499"/>
                      <a:pt x="11551" y="82103"/>
                    </a:cubicBezTo>
                    <a:cubicBezTo>
                      <a:pt x="11459" y="81708"/>
                      <a:pt x="11307" y="81252"/>
                      <a:pt x="11156" y="80796"/>
                    </a:cubicBezTo>
                    <a:cubicBezTo>
                      <a:pt x="10943" y="80310"/>
                      <a:pt x="10791" y="79793"/>
                      <a:pt x="10608" y="79246"/>
                    </a:cubicBezTo>
                    <a:cubicBezTo>
                      <a:pt x="6231" y="66480"/>
                      <a:pt x="4864" y="52650"/>
                      <a:pt x="6353" y="39154"/>
                    </a:cubicBezTo>
                    <a:cubicBezTo>
                      <a:pt x="7113" y="32376"/>
                      <a:pt x="8602" y="25750"/>
                      <a:pt x="10791" y="19276"/>
                    </a:cubicBezTo>
                    <a:cubicBezTo>
                      <a:pt x="13010" y="12832"/>
                      <a:pt x="15928" y="6631"/>
                      <a:pt x="19575" y="856"/>
                    </a:cubicBezTo>
                    <a:cubicBezTo>
                      <a:pt x="19918" y="301"/>
                      <a:pt x="20015" y="1"/>
                      <a:pt x="1993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1" name="Google Shape;351;p3"/>
              <p:cNvSpPr/>
              <p:nvPr/>
            </p:nvSpPr>
            <p:spPr>
              <a:xfrm>
                <a:off x="1456975" y="2856675"/>
                <a:ext cx="386825" cy="861025"/>
              </a:xfrm>
              <a:custGeom>
                <a:avLst/>
                <a:gdLst/>
                <a:ahLst/>
                <a:cxnLst/>
                <a:rect l="l" t="t" r="r" b="b"/>
                <a:pathLst>
                  <a:path w="15473" h="34441" extrusionOk="0">
                    <a:moveTo>
                      <a:pt x="4785" y="1"/>
                    </a:moveTo>
                    <a:cubicBezTo>
                      <a:pt x="3753" y="1"/>
                      <a:pt x="2759" y="313"/>
                      <a:pt x="1976" y="1036"/>
                    </a:cubicBezTo>
                    <a:cubicBezTo>
                      <a:pt x="700" y="2160"/>
                      <a:pt x="365" y="3984"/>
                      <a:pt x="305" y="5716"/>
                    </a:cubicBezTo>
                    <a:cubicBezTo>
                      <a:pt x="1" y="11400"/>
                      <a:pt x="1642" y="17145"/>
                      <a:pt x="4347" y="22160"/>
                    </a:cubicBezTo>
                    <a:cubicBezTo>
                      <a:pt x="7053" y="27145"/>
                      <a:pt x="10852" y="31492"/>
                      <a:pt x="15472" y="34440"/>
                    </a:cubicBezTo>
                    <a:cubicBezTo>
                      <a:pt x="15259" y="27085"/>
                      <a:pt x="14621" y="19759"/>
                      <a:pt x="13527" y="12495"/>
                    </a:cubicBezTo>
                    <a:cubicBezTo>
                      <a:pt x="12949" y="8634"/>
                      <a:pt x="12068" y="4501"/>
                      <a:pt x="9180" y="1826"/>
                    </a:cubicBezTo>
                    <a:cubicBezTo>
                      <a:pt x="8024" y="725"/>
                      <a:pt x="6359" y="1"/>
                      <a:pt x="47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2" name="Google Shape;352;p3"/>
              <p:cNvSpPr/>
              <p:nvPr/>
            </p:nvSpPr>
            <p:spPr>
              <a:xfrm>
                <a:off x="1843775" y="3225250"/>
                <a:ext cx="818425" cy="503750"/>
              </a:xfrm>
              <a:custGeom>
                <a:avLst/>
                <a:gdLst/>
                <a:ahLst/>
                <a:cxnLst/>
                <a:rect l="l" t="t" r="r" b="b"/>
                <a:pathLst>
                  <a:path w="32737" h="20150" extrusionOk="0">
                    <a:moveTo>
                      <a:pt x="26748" y="1"/>
                    </a:moveTo>
                    <a:cubicBezTo>
                      <a:pt x="22827" y="1"/>
                      <a:pt x="19393" y="2463"/>
                      <a:pt x="16323" y="4895"/>
                    </a:cubicBezTo>
                    <a:cubicBezTo>
                      <a:pt x="10578" y="9454"/>
                      <a:pt x="5107" y="14439"/>
                      <a:pt x="0" y="19697"/>
                    </a:cubicBezTo>
                    <a:cubicBezTo>
                      <a:pt x="1670" y="20003"/>
                      <a:pt x="3385" y="20149"/>
                      <a:pt x="5120" y="20149"/>
                    </a:cubicBezTo>
                    <a:cubicBezTo>
                      <a:pt x="8910" y="20149"/>
                      <a:pt x="12793" y="19449"/>
                      <a:pt x="16505" y="18178"/>
                    </a:cubicBezTo>
                    <a:cubicBezTo>
                      <a:pt x="21915" y="16354"/>
                      <a:pt x="26992" y="13253"/>
                      <a:pt x="30639" y="8846"/>
                    </a:cubicBezTo>
                    <a:cubicBezTo>
                      <a:pt x="31764" y="7569"/>
                      <a:pt x="32736" y="6019"/>
                      <a:pt x="32584" y="4287"/>
                    </a:cubicBezTo>
                    <a:cubicBezTo>
                      <a:pt x="32372" y="1642"/>
                      <a:pt x="29393" y="1"/>
                      <a:pt x="2674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" name="Google Shape;353;p3"/>
              <p:cNvSpPr/>
              <p:nvPr/>
            </p:nvSpPr>
            <p:spPr>
              <a:xfrm>
                <a:off x="1842250" y="2715100"/>
                <a:ext cx="556250" cy="1002600"/>
              </a:xfrm>
              <a:custGeom>
                <a:avLst/>
                <a:gdLst/>
                <a:ahLst/>
                <a:cxnLst/>
                <a:rect l="l" t="t" r="r" b="b"/>
                <a:pathLst>
                  <a:path w="22250" h="40104" extrusionOk="0">
                    <a:moveTo>
                      <a:pt x="16534" y="0"/>
                    </a:moveTo>
                    <a:cubicBezTo>
                      <a:pt x="15526" y="0"/>
                      <a:pt x="14507" y="236"/>
                      <a:pt x="13587" y="650"/>
                    </a:cubicBezTo>
                    <a:cubicBezTo>
                      <a:pt x="11763" y="1501"/>
                      <a:pt x="10304" y="2930"/>
                      <a:pt x="9058" y="4480"/>
                    </a:cubicBezTo>
                    <a:cubicBezTo>
                      <a:pt x="5076" y="9434"/>
                      <a:pt x="2675" y="15513"/>
                      <a:pt x="1338" y="21714"/>
                    </a:cubicBezTo>
                    <a:cubicBezTo>
                      <a:pt x="0" y="27884"/>
                      <a:pt x="426" y="33751"/>
                      <a:pt x="61" y="40103"/>
                    </a:cubicBezTo>
                    <a:cubicBezTo>
                      <a:pt x="11064" y="31775"/>
                      <a:pt x="17843" y="22383"/>
                      <a:pt x="21247" y="11227"/>
                    </a:cubicBezTo>
                    <a:cubicBezTo>
                      <a:pt x="21794" y="9343"/>
                      <a:pt x="22250" y="7458"/>
                      <a:pt x="22037" y="5544"/>
                    </a:cubicBezTo>
                    <a:cubicBezTo>
                      <a:pt x="21885" y="3659"/>
                      <a:pt x="20973" y="1714"/>
                      <a:pt x="19362" y="741"/>
                    </a:cubicBezTo>
                    <a:cubicBezTo>
                      <a:pt x="18503" y="229"/>
                      <a:pt x="17524" y="0"/>
                      <a:pt x="1653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" name="Google Shape;354;p3"/>
              <p:cNvSpPr/>
              <p:nvPr/>
            </p:nvSpPr>
            <p:spPr>
              <a:xfrm>
                <a:off x="1622175" y="3178400"/>
                <a:ext cx="191775" cy="467700"/>
              </a:xfrm>
              <a:custGeom>
                <a:avLst/>
                <a:gdLst/>
                <a:ahLst/>
                <a:cxnLst/>
                <a:rect l="l" t="t" r="r" b="b"/>
                <a:pathLst>
                  <a:path w="7671" h="18708" extrusionOk="0">
                    <a:moveTo>
                      <a:pt x="127" y="1"/>
                    </a:moveTo>
                    <a:cubicBezTo>
                      <a:pt x="56" y="1"/>
                      <a:pt x="1" y="100"/>
                      <a:pt x="49" y="294"/>
                    </a:cubicBezTo>
                    <a:cubicBezTo>
                      <a:pt x="445" y="3212"/>
                      <a:pt x="1052" y="6222"/>
                      <a:pt x="1934" y="9140"/>
                    </a:cubicBezTo>
                    <a:cubicBezTo>
                      <a:pt x="2815" y="12057"/>
                      <a:pt x="4001" y="14945"/>
                      <a:pt x="5460" y="17559"/>
                    </a:cubicBezTo>
                    <a:cubicBezTo>
                      <a:pt x="5933" y="18365"/>
                      <a:pt x="6450" y="18708"/>
                      <a:pt x="6839" y="18708"/>
                    </a:cubicBezTo>
                    <a:cubicBezTo>
                      <a:pt x="7375" y="18708"/>
                      <a:pt x="7671" y="18059"/>
                      <a:pt x="7284" y="17073"/>
                    </a:cubicBezTo>
                    <a:cubicBezTo>
                      <a:pt x="6250" y="14459"/>
                      <a:pt x="4852" y="11693"/>
                      <a:pt x="3545" y="8836"/>
                    </a:cubicBezTo>
                    <a:cubicBezTo>
                      <a:pt x="2207" y="5978"/>
                      <a:pt x="992" y="3030"/>
                      <a:pt x="293" y="234"/>
                    </a:cubicBezTo>
                    <a:cubicBezTo>
                      <a:pt x="264" y="77"/>
                      <a:pt x="189" y="1"/>
                      <a:pt x="12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" name="Google Shape;355;p3"/>
              <p:cNvSpPr/>
              <p:nvPr/>
            </p:nvSpPr>
            <p:spPr>
              <a:xfrm>
                <a:off x="1840300" y="3049625"/>
                <a:ext cx="196325" cy="607200"/>
              </a:xfrm>
              <a:custGeom>
                <a:avLst/>
                <a:gdLst/>
                <a:ahLst/>
                <a:cxnLst/>
                <a:rect l="l" t="t" r="r" b="b"/>
                <a:pathLst>
                  <a:path w="7853" h="24288" extrusionOk="0">
                    <a:moveTo>
                      <a:pt x="7760" y="1"/>
                    </a:moveTo>
                    <a:cubicBezTo>
                      <a:pt x="7700" y="1"/>
                      <a:pt x="7604" y="88"/>
                      <a:pt x="7495" y="278"/>
                    </a:cubicBezTo>
                    <a:cubicBezTo>
                      <a:pt x="5702" y="3561"/>
                      <a:pt x="4151" y="7117"/>
                      <a:pt x="2875" y="10765"/>
                    </a:cubicBezTo>
                    <a:cubicBezTo>
                      <a:pt x="1568" y="14412"/>
                      <a:pt x="625" y="18151"/>
                      <a:pt x="170" y="21950"/>
                    </a:cubicBezTo>
                    <a:cubicBezTo>
                      <a:pt x="1" y="23503"/>
                      <a:pt x="385" y="24287"/>
                      <a:pt x="854" y="24287"/>
                    </a:cubicBezTo>
                    <a:cubicBezTo>
                      <a:pt x="1229" y="24287"/>
                      <a:pt x="1659" y="23785"/>
                      <a:pt x="1902" y="22771"/>
                    </a:cubicBezTo>
                    <a:cubicBezTo>
                      <a:pt x="2784" y="19306"/>
                      <a:pt x="3483" y="15415"/>
                      <a:pt x="4334" y="11525"/>
                    </a:cubicBezTo>
                    <a:cubicBezTo>
                      <a:pt x="5215" y="7603"/>
                      <a:pt x="6309" y="3682"/>
                      <a:pt x="7768" y="369"/>
                    </a:cubicBezTo>
                    <a:cubicBezTo>
                      <a:pt x="7852" y="134"/>
                      <a:pt x="7834" y="1"/>
                      <a:pt x="776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" name="Google Shape;356;p3"/>
              <p:cNvSpPr/>
              <p:nvPr/>
            </p:nvSpPr>
            <p:spPr>
              <a:xfrm>
                <a:off x="1895325" y="3305875"/>
                <a:ext cx="190450" cy="311450"/>
              </a:xfrm>
              <a:custGeom>
                <a:avLst/>
                <a:gdLst/>
                <a:ahLst/>
                <a:cxnLst/>
                <a:rect l="l" t="t" r="r" b="b"/>
                <a:pathLst>
                  <a:path w="7618" h="12458" extrusionOk="0">
                    <a:moveTo>
                      <a:pt x="7468" y="0"/>
                    </a:moveTo>
                    <a:cubicBezTo>
                      <a:pt x="7412" y="0"/>
                      <a:pt x="7347" y="37"/>
                      <a:pt x="7300" y="119"/>
                    </a:cubicBezTo>
                    <a:cubicBezTo>
                      <a:pt x="5112" y="3706"/>
                      <a:pt x="2528" y="7232"/>
                      <a:pt x="522" y="10880"/>
                    </a:cubicBezTo>
                    <a:cubicBezTo>
                      <a:pt x="0" y="11797"/>
                      <a:pt x="438" y="12457"/>
                      <a:pt x="1058" y="12457"/>
                    </a:cubicBezTo>
                    <a:cubicBezTo>
                      <a:pt x="1342" y="12457"/>
                      <a:pt x="1664" y="12319"/>
                      <a:pt x="1950" y="12004"/>
                    </a:cubicBezTo>
                    <a:cubicBezTo>
                      <a:pt x="4686" y="8965"/>
                      <a:pt x="5993" y="3949"/>
                      <a:pt x="7543" y="241"/>
                    </a:cubicBezTo>
                    <a:cubicBezTo>
                      <a:pt x="7618" y="92"/>
                      <a:pt x="7555" y="0"/>
                      <a:pt x="746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" name="Google Shape;357;p3"/>
              <p:cNvSpPr/>
              <p:nvPr/>
            </p:nvSpPr>
            <p:spPr>
              <a:xfrm>
                <a:off x="1811100" y="3396375"/>
                <a:ext cx="613400" cy="344950"/>
              </a:xfrm>
              <a:custGeom>
                <a:avLst/>
                <a:gdLst/>
                <a:ahLst/>
                <a:cxnLst/>
                <a:rect l="l" t="t" r="r" b="b"/>
                <a:pathLst>
                  <a:path w="24536" h="13798" extrusionOk="0">
                    <a:moveTo>
                      <a:pt x="24391" y="0"/>
                    </a:moveTo>
                    <a:cubicBezTo>
                      <a:pt x="24336" y="0"/>
                      <a:pt x="24259" y="26"/>
                      <a:pt x="24165" y="86"/>
                    </a:cubicBezTo>
                    <a:cubicBezTo>
                      <a:pt x="18146" y="3308"/>
                      <a:pt x="11794" y="6348"/>
                      <a:pt x="5897" y="9752"/>
                    </a:cubicBezTo>
                    <a:cubicBezTo>
                      <a:pt x="4499" y="10603"/>
                      <a:pt x="4256" y="11484"/>
                      <a:pt x="4863" y="11788"/>
                    </a:cubicBezTo>
                    <a:cubicBezTo>
                      <a:pt x="3888" y="11713"/>
                      <a:pt x="2933" y="11659"/>
                      <a:pt x="1965" y="11659"/>
                    </a:cubicBezTo>
                    <a:cubicBezTo>
                      <a:pt x="1757" y="11659"/>
                      <a:pt x="1547" y="11661"/>
                      <a:pt x="1338" y="11667"/>
                    </a:cubicBezTo>
                    <a:cubicBezTo>
                      <a:pt x="31" y="11667"/>
                      <a:pt x="0" y="13187"/>
                      <a:pt x="1094" y="13491"/>
                    </a:cubicBezTo>
                    <a:cubicBezTo>
                      <a:pt x="1915" y="13710"/>
                      <a:pt x="2780" y="13798"/>
                      <a:pt x="3667" y="13798"/>
                    </a:cubicBezTo>
                    <a:cubicBezTo>
                      <a:pt x="6460" y="13798"/>
                      <a:pt x="9476" y="12932"/>
                      <a:pt x="12037" y="12609"/>
                    </a:cubicBezTo>
                    <a:cubicBezTo>
                      <a:pt x="12250" y="12579"/>
                      <a:pt x="12250" y="12336"/>
                      <a:pt x="12037" y="12336"/>
                    </a:cubicBezTo>
                    <a:cubicBezTo>
                      <a:pt x="9970" y="12244"/>
                      <a:pt x="7842" y="12001"/>
                      <a:pt x="5715" y="11849"/>
                    </a:cubicBezTo>
                    <a:cubicBezTo>
                      <a:pt x="5897" y="11819"/>
                      <a:pt x="6110" y="11728"/>
                      <a:pt x="6383" y="11667"/>
                    </a:cubicBezTo>
                    <a:cubicBezTo>
                      <a:pt x="12462" y="9235"/>
                      <a:pt x="18876" y="3977"/>
                      <a:pt x="24317" y="390"/>
                    </a:cubicBezTo>
                    <a:cubicBezTo>
                      <a:pt x="24535" y="172"/>
                      <a:pt x="24534" y="0"/>
                      <a:pt x="2439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" name="Google Shape;358;p3"/>
              <p:cNvSpPr/>
              <p:nvPr/>
            </p:nvSpPr>
            <p:spPr>
              <a:xfrm>
                <a:off x="1661400" y="3547725"/>
                <a:ext cx="382250" cy="258150"/>
              </a:xfrm>
              <a:custGeom>
                <a:avLst/>
                <a:gdLst/>
                <a:ahLst/>
                <a:cxnLst/>
                <a:rect l="l" t="t" r="r" b="b"/>
                <a:pathLst>
                  <a:path w="15290" h="10326" extrusionOk="0">
                    <a:moveTo>
                      <a:pt x="10662" y="1"/>
                    </a:moveTo>
                    <a:cubicBezTo>
                      <a:pt x="10462" y="1"/>
                      <a:pt x="10258" y="21"/>
                      <a:pt x="10061" y="50"/>
                    </a:cubicBezTo>
                    <a:cubicBezTo>
                      <a:pt x="7933" y="476"/>
                      <a:pt x="6140" y="2148"/>
                      <a:pt x="5563" y="4245"/>
                    </a:cubicBezTo>
                    <a:cubicBezTo>
                      <a:pt x="4803" y="3485"/>
                      <a:pt x="4438" y="2391"/>
                      <a:pt x="3739" y="1509"/>
                    </a:cubicBezTo>
                    <a:cubicBezTo>
                      <a:pt x="3278" y="902"/>
                      <a:pt x="2499" y="438"/>
                      <a:pt x="1791" y="438"/>
                    </a:cubicBezTo>
                    <a:cubicBezTo>
                      <a:pt x="1472" y="438"/>
                      <a:pt x="1167" y="532"/>
                      <a:pt x="912" y="750"/>
                    </a:cubicBezTo>
                    <a:cubicBezTo>
                      <a:pt x="0" y="1479"/>
                      <a:pt x="365" y="2908"/>
                      <a:pt x="912" y="3941"/>
                    </a:cubicBezTo>
                    <a:cubicBezTo>
                      <a:pt x="1915" y="5978"/>
                      <a:pt x="4711" y="7893"/>
                      <a:pt x="6262" y="9564"/>
                    </a:cubicBezTo>
                    <a:cubicBezTo>
                      <a:pt x="8042" y="10096"/>
                      <a:pt x="9106" y="10325"/>
                      <a:pt x="10382" y="10325"/>
                    </a:cubicBezTo>
                    <a:cubicBezTo>
                      <a:pt x="11000" y="10325"/>
                      <a:pt x="11669" y="10271"/>
                      <a:pt x="12493" y="10172"/>
                    </a:cubicBezTo>
                    <a:cubicBezTo>
                      <a:pt x="13617" y="10020"/>
                      <a:pt x="14955" y="9564"/>
                      <a:pt x="15137" y="8470"/>
                    </a:cubicBezTo>
                    <a:cubicBezTo>
                      <a:pt x="15289" y="7619"/>
                      <a:pt x="14590" y="6798"/>
                      <a:pt x="13739" y="6525"/>
                    </a:cubicBezTo>
                    <a:cubicBezTo>
                      <a:pt x="13429" y="6422"/>
                      <a:pt x="13107" y="6379"/>
                      <a:pt x="12779" y="6379"/>
                    </a:cubicBezTo>
                    <a:cubicBezTo>
                      <a:pt x="12239" y="6379"/>
                      <a:pt x="11685" y="6495"/>
                      <a:pt x="11155" y="6646"/>
                    </a:cubicBezTo>
                    <a:cubicBezTo>
                      <a:pt x="11854" y="5157"/>
                      <a:pt x="12219" y="3516"/>
                      <a:pt x="12219" y="1874"/>
                    </a:cubicBezTo>
                    <a:cubicBezTo>
                      <a:pt x="12219" y="1357"/>
                      <a:pt x="12158" y="750"/>
                      <a:pt x="11763" y="354"/>
                    </a:cubicBezTo>
                    <a:cubicBezTo>
                      <a:pt x="11476" y="88"/>
                      <a:pt x="11077" y="1"/>
                      <a:pt x="1066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59" name="Google Shape;359;p3"/>
            <p:cNvGrpSpPr/>
            <p:nvPr/>
          </p:nvGrpSpPr>
          <p:grpSpPr>
            <a:xfrm>
              <a:off x="360125" y="2047550"/>
              <a:ext cx="1299425" cy="2300975"/>
              <a:chOff x="207725" y="2276150"/>
              <a:chExt cx="1299425" cy="2300975"/>
            </a:xfrm>
          </p:grpSpPr>
          <p:sp>
            <p:nvSpPr>
              <p:cNvPr id="360" name="Google Shape;360;p3"/>
              <p:cNvSpPr/>
              <p:nvPr/>
            </p:nvSpPr>
            <p:spPr>
              <a:xfrm>
                <a:off x="892375" y="3285175"/>
                <a:ext cx="523600" cy="378650"/>
              </a:xfrm>
              <a:custGeom>
                <a:avLst/>
                <a:gdLst/>
                <a:ahLst/>
                <a:cxnLst/>
                <a:rect l="l" t="t" r="r" b="b"/>
                <a:pathLst>
                  <a:path w="20944" h="15146" extrusionOk="0">
                    <a:moveTo>
                      <a:pt x="19757" y="1"/>
                    </a:moveTo>
                    <a:cubicBezTo>
                      <a:pt x="15529" y="1"/>
                      <a:pt x="11320" y="1328"/>
                      <a:pt x="7873" y="3774"/>
                    </a:cubicBezTo>
                    <a:cubicBezTo>
                      <a:pt x="4104" y="6419"/>
                      <a:pt x="1308" y="10370"/>
                      <a:pt x="1" y="14808"/>
                    </a:cubicBezTo>
                    <a:cubicBezTo>
                      <a:pt x="1299" y="15033"/>
                      <a:pt x="2586" y="15145"/>
                      <a:pt x="3847" y="15145"/>
                    </a:cubicBezTo>
                    <a:cubicBezTo>
                      <a:pt x="7693" y="15145"/>
                      <a:pt x="11296" y="14102"/>
                      <a:pt x="14226" y="12042"/>
                    </a:cubicBezTo>
                    <a:cubicBezTo>
                      <a:pt x="18056" y="9276"/>
                      <a:pt x="20609" y="4747"/>
                      <a:pt x="20943" y="36"/>
                    </a:cubicBezTo>
                    <a:cubicBezTo>
                      <a:pt x="20548" y="12"/>
                      <a:pt x="20153" y="1"/>
                      <a:pt x="1975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61" name="Google Shape;361;p3"/>
              <p:cNvGrpSpPr/>
              <p:nvPr/>
            </p:nvGrpSpPr>
            <p:grpSpPr>
              <a:xfrm>
                <a:off x="207725" y="2276150"/>
                <a:ext cx="1299425" cy="2300975"/>
                <a:chOff x="207725" y="2276150"/>
                <a:chExt cx="1299425" cy="2300975"/>
              </a:xfrm>
            </p:grpSpPr>
            <p:sp>
              <p:nvSpPr>
                <p:cNvPr id="362" name="Google Shape;362;p3"/>
                <p:cNvSpPr/>
                <p:nvPr/>
              </p:nvSpPr>
              <p:spPr>
                <a:xfrm>
                  <a:off x="916700" y="2276150"/>
                  <a:ext cx="289550" cy="661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82" h="26446" extrusionOk="0">
                      <a:moveTo>
                        <a:pt x="7812" y="1"/>
                      </a:moveTo>
                      <a:cubicBezTo>
                        <a:pt x="5107" y="4044"/>
                        <a:pt x="2341" y="8147"/>
                        <a:pt x="1155" y="12858"/>
                      </a:cubicBezTo>
                      <a:cubicBezTo>
                        <a:pt x="0" y="17570"/>
                        <a:pt x="669" y="23041"/>
                        <a:pt x="4104" y="26445"/>
                      </a:cubicBezTo>
                      <a:cubicBezTo>
                        <a:pt x="8511" y="22190"/>
                        <a:pt x="10639" y="17782"/>
                        <a:pt x="11125" y="13193"/>
                      </a:cubicBezTo>
                      <a:cubicBezTo>
                        <a:pt x="11581" y="8603"/>
                        <a:pt x="10396" y="3831"/>
                        <a:pt x="781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" name="Google Shape;363;p3"/>
                <p:cNvSpPr/>
                <p:nvPr/>
              </p:nvSpPr>
              <p:spPr>
                <a:xfrm>
                  <a:off x="249500" y="3548225"/>
                  <a:ext cx="383775" cy="48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1" h="19484" extrusionOk="0">
                      <a:moveTo>
                        <a:pt x="1673" y="0"/>
                      </a:moveTo>
                      <a:cubicBezTo>
                        <a:pt x="1" y="4286"/>
                        <a:pt x="1490" y="8906"/>
                        <a:pt x="4256" y="12280"/>
                      </a:cubicBezTo>
                      <a:cubicBezTo>
                        <a:pt x="7022" y="15654"/>
                        <a:pt x="10943" y="17933"/>
                        <a:pt x="15016" y="19484"/>
                      </a:cubicBezTo>
                      <a:cubicBezTo>
                        <a:pt x="15351" y="15228"/>
                        <a:pt x="14196" y="10912"/>
                        <a:pt x="11825" y="7386"/>
                      </a:cubicBezTo>
                      <a:cubicBezTo>
                        <a:pt x="9424" y="3830"/>
                        <a:pt x="5776" y="1216"/>
                        <a:pt x="167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4" name="Google Shape;364;p3"/>
                <p:cNvSpPr/>
                <p:nvPr/>
              </p:nvSpPr>
              <p:spPr>
                <a:xfrm>
                  <a:off x="765475" y="3687275"/>
                  <a:ext cx="476475" cy="3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59" h="15467" extrusionOk="0">
                      <a:moveTo>
                        <a:pt x="19059" y="0"/>
                      </a:moveTo>
                      <a:cubicBezTo>
                        <a:pt x="14682" y="92"/>
                        <a:pt x="10366" y="1703"/>
                        <a:pt x="6961" y="4469"/>
                      </a:cubicBezTo>
                      <a:cubicBezTo>
                        <a:pt x="3527" y="7204"/>
                        <a:pt x="1064" y="11125"/>
                        <a:pt x="1" y="15381"/>
                      </a:cubicBezTo>
                      <a:cubicBezTo>
                        <a:pt x="650" y="15438"/>
                        <a:pt x="1292" y="15467"/>
                        <a:pt x="1923" y="15467"/>
                      </a:cubicBezTo>
                      <a:cubicBezTo>
                        <a:pt x="6288" y="15467"/>
                        <a:pt x="10196" y="14107"/>
                        <a:pt x="13223" y="11612"/>
                      </a:cubicBezTo>
                      <a:cubicBezTo>
                        <a:pt x="16627" y="8754"/>
                        <a:pt x="18846" y="4438"/>
                        <a:pt x="1905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5" name="Google Shape;365;p3"/>
                <p:cNvSpPr/>
                <p:nvPr/>
              </p:nvSpPr>
              <p:spPr>
                <a:xfrm>
                  <a:off x="371100" y="3007175"/>
                  <a:ext cx="448350" cy="60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34" h="24165" extrusionOk="0">
                      <a:moveTo>
                        <a:pt x="1490" y="0"/>
                      </a:moveTo>
                      <a:lnTo>
                        <a:pt x="1490" y="0"/>
                      </a:lnTo>
                      <a:cubicBezTo>
                        <a:pt x="0" y="5198"/>
                        <a:pt x="730" y="11004"/>
                        <a:pt x="3435" y="15715"/>
                      </a:cubicBezTo>
                      <a:cubicBezTo>
                        <a:pt x="6079" y="20426"/>
                        <a:pt x="10760" y="23952"/>
                        <a:pt x="16414" y="24165"/>
                      </a:cubicBezTo>
                      <a:cubicBezTo>
                        <a:pt x="17934" y="19028"/>
                        <a:pt x="17174" y="13253"/>
                        <a:pt x="14377" y="8724"/>
                      </a:cubicBezTo>
                      <a:cubicBezTo>
                        <a:pt x="11551" y="4165"/>
                        <a:pt x="6718" y="882"/>
                        <a:pt x="149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6" name="Google Shape;366;p3"/>
                <p:cNvSpPr/>
                <p:nvPr/>
              </p:nvSpPr>
              <p:spPr>
                <a:xfrm>
                  <a:off x="469875" y="2689550"/>
                  <a:ext cx="405800" cy="39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2" h="15874" extrusionOk="0">
                      <a:moveTo>
                        <a:pt x="396" y="0"/>
                      </a:moveTo>
                      <a:lnTo>
                        <a:pt x="396" y="0"/>
                      </a:lnTo>
                      <a:cubicBezTo>
                        <a:pt x="1" y="4255"/>
                        <a:pt x="1612" y="8632"/>
                        <a:pt x="4590" y="11642"/>
                      </a:cubicBezTo>
                      <a:cubicBezTo>
                        <a:pt x="7280" y="14304"/>
                        <a:pt x="11061" y="15873"/>
                        <a:pt x="14872" y="15873"/>
                      </a:cubicBezTo>
                      <a:cubicBezTo>
                        <a:pt x="15326" y="15873"/>
                        <a:pt x="15780" y="15851"/>
                        <a:pt x="16232" y="15806"/>
                      </a:cubicBezTo>
                      <a:cubicBezTo>
                        <a:pt x="15776" y="11763"/>
                        <a:pt x="13892" y="7903"/>
                        <a:pt x="11095" y="4985"/>
                      </a:cubicBezTo>
                      <a:cubicBezTo>
                        <a:pt x="8238" y="2097"/>
                        <a:pt x="4408" y="152"/>
                        <a:pt x="39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7" name="Google Shape;367;p3"/>
                <p:cNvSpPr/>
                <p:nvPr/>
              </p:nvSpPr>
              <p:spPr>
                <a:xfrm>
                  <a:off x="1035250" y="2811925"/>
                  <a:ext cx="471900" cy="33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76" h="13314" extrusionOk="0">
                      <a:moveTo>
                        <a:pt x="16871" y="0"/>
                      </a:moveTo>
                      <a:cubicBezTo>
                        <a:pt x="13274" y="0"/>
                        <a:pt x="9635" y="602"/>
                        <a:pt x="6535" y="2370"/>
                      </a:cubicBezTo>
                      <a:cubicBezTo>
                        <a:pt x="2796" y="4467"/>
                        <a:pt x="0" y="8418"/>
                        <a:pt x="152" y="12674"/>
                      </a:cubicBezTo>
                      <a:cubicBezTo>
                        <a:pt x="1420" y="13111"/>
                        <a:pt x="2712" y="13314"/>
                        <a:pt x="3989" y="13314"/>
                      </a:cubicBezTo>
                      <a:cubicBezTo>
                        <a:pt x="6970" y="13314"/>
                        <a:pt x="9870" y="12212"/>
                        <a:pt x="12189" y="10424"/>
                      </a:cubicBezTo>
                      <a:cubicBezTo>
                        <a:pt x="15502" y="7871"/>
                        <a:pt x="17690" y="4072"/>
                        <a:pt x="18876" y="60"/>
                      </a:cubicBezTo>
                      <a:cubicBezTo>
                        <a:pt x="18211" y="21"/>
                        <a:pt x="17542" y="0"/>
                        <a:pt x="1687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8" name="Google Shape;368;p3"/>
                <p:cNvSpPr/>
                <p:nvPr/>
              </p:nvSpPr>
              <p:spPr>
                <a:xfrm>
                  <a:off x="511675" y="2502600"/>
                  <a:ext cx="588950" cy="207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58" h="82981" extrusionOk="0">
                      <a:moveTo>
                        <a:pt x="23436" y="1"/>
                      </a:moveTo>
                      <a:cubicBezTo>
                        <a:pt x="23405" y="1"/>
                        <a:pt x="23375" y="31"/>
                        <a:pt x="23375" y="62"/>
                      </a:cubicBezTo>
                      <a:cubicBezTo>
                        <a:pt x="22007" y="7144"/>
                        <a:pt x="20518" y="14135"/>
                        <a:pt x="18815" y="21126"/>
                      </a:cubicBezTo>
                      <a:cubicBezTo>
                        <a:pt x="17144" y="28117"/>
                        <a:pt x="15289" y="35077"/>
                        <a:pt x="13253" y="41947"/>
                      </a:cubicBezTo>
                      <a:cubicBezTo>
                        <a:pt x="11247" y="48816"/>
                        <a:pt x="8967" y="55625"/>
                        <a:pt x="6748" y="62464"/>
                      </a:cubicBezTo>
                      <a:cubicBezTo>
                        <a:pt x="5715" y="65868"/>
                        <a:pt x="4560" y="69272"/>
                        <a:pt x="3405" y="72677"/>
                      </a:cubicBezTo>
                      <a:lnTo>
                        <a:pt x="0" y="82890"/>
                      </a:lnTo>
                      <a:cubicBezTo>
                        <a:pt x="0" y="82950"/>
                        <a:pt x="0" y="82981"/>
                        <a:pt x="31" y="82981"/>
                      </a:cubicBezTo>
                      <a:cubicBezTo>
                        <a:pt x="92" y="82981"/>
                        <a:pt x="152" y="82981"/>
                        <a:pt x="152" y="82950"/>
                      </a:cubicBezTo>
                      <a:cubicBezTo>
                        <a:pt x="912" y="81309"/>
                        <a:pt x="1642" y="79637"/>
                        <a:pt x="2371" y="77996"/>
                      </a:cubicBezTo>
                      <a:cubicBezTo>
                        <a:pt x="3040" y="76354"/>
                        <a:pt x="3739" y="74683"/>
                        <a:pt x="4408" y="73011"/>
                      </a:cubicBezTo>
                      <a:cubicBezTo>
                        <a:pt x="5776" y="69667"/>
                        <a:pt x="6991" y="66294"/>
                        <a:pt x="8207" y="62920"/>
                      </a:cubicBezTo>
                      <a:cubicBezTo>
                        <a:pt x="10609" y="56111"/>
                        <a:pt x="12584" y="49211"/>
                        <a:pt x="14438" y="42251"/>
                      </a:cubicBezTo>
                      <a:cubicBezTo>
                        <a:pt x="16353" y="35290"/>
                        <a:pt x="18056" y="28299"/>
                        <a:pt x="19575" y="21278"/>
                      </a:cubicBezTo>
                      <a:cubicBezTo>
                        <a:pt x="21095" y="14226"/>
                        <a:pt x="22432" y="7174"/>
                        <a:pt x="23557" y="62"/>
                      </a:cubicBezTo>
                      <a:cubicBezTo>
                        <a:pt x="23557" y="31"/>
                        <a:pt x="23527" y="1"/>
                        <a:pt x="2343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9" name="Google Shape;369;p3"/>
                <p:cNvSpPr/>
                <p:nvPr/>
              </p:nvSpPr>
              <p:spPr>
                <a:xfrm>
                  <a:off x="564875" y="2794400"/>
                  <a:ext cx="880725" cy="40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29" h="16151" extrusionOk="0">
                      <a:moveTo>
                        <a:pt x="0" y="1"/>
                      </a:moveTo>
                      <a:lnTo>
                        <a:pt x="0" y="31"/>
                      </a:lnTo>
                      <a:cubicBezTo>
                        <a:pt x="1520" y="1125"/>
                        <a:pt x="2949" y="2280"/>
                        <a:pt x="4377" y="3496"/>
                      </a:cubicBezTo>
                      <a:cubicBezTo>
                        <a:pt x="5775" y="4712"/>
                        <a:pt x="7143" y="5989"/>
                        <a:pt x="8389" y="7326"/>
                      </a:cubicBezTo>
                      <a:cubicBezTo>
                        <a:pt x="10973" y="9970"/>
                        <a:pt x="13253" y="12888"/>
                        <a:pt x="15259" y="16019"/>
                      </a:cubicBezTo>
                      <a:lnTo>
                        <a:pt x="15259" y="16050"/>
                      </a:lnTo>
                      <a:cubicBezTo>
                        <a:pt x="15294" y="16121"/>
                        <a:pt x="15361" y="16150"/>
                        <a:pt x="15423" y="16150"/>
                      </a:cubicBezTo>
                      <a:cubicBezTo>
                        <a:pt x="15466" y="16150"/>
                        <a:pt x="15507" y="16136"/>
                        <a:pt x="15532" y="16110"/>
                      </a:cubicBezTo>
                      <a:cubicBezTo>
                        <a:pt x="21611" y="10852"/>
                        <a:pt x="28238" y="6232"/>
                        <a:pt x="35229" y="2311"/>
                      </a:cubicBezTo>
                      <a:lnTo>
                        <a:pt x="35229" y="2220"/>
                      </a:lnTo>
                      <a:cubicBezTo>
                        <a:pt x="31703" y="4134"/>
                        <a:pt x="28268" y="6232"/>
                        <a:pt x="24925" y="8451"/>
                      </a:cubicBezTo>
                      <a:cubicBezTo>
                        <a:pt x="21645" y="10687"/>
                        <a:pt x="18512" y="13069"/>
                        <a:pt x="15496" y="15598"/>
                      </a:cubicBezTo>
                      <a:lnTo>
                        <a:pt x="15496" y="15598"/>
                      </a:lnTo>
                      <a:cubicBezTo>
                        <a:pt x="13577" y="12485"/>
                        <a:pt x="11310" y="9578"/>
                        <a:pt x="8724" y="6992"/>
                      </a:cubicBezTo>
                      <a:cubicBezTo>
                        <a:pt x="7417" y="5654"/>
                        <a:pt x="6049" y="4408"/>
                        <a:pt x="4590" y="3223"/>
                      </a:cubicBezTo>
                      <a:cubicBezTo>
                        <a:pt x="3161" y="2037"/>
                        <a:pt x="1581" y="973"/>
                        <a:pt x="3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70" name="Google Shape;370;p3"/>
                <p:cNvSpPr/>
                <p:nvPr/>
              </p:nvSpPr>
              <p:spPr>
                <a:xfrm>
                  <a:off x="504825" y="3130275"/>
                  <a:ext cx="867825" cy="596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13" h="23851" extrusionOk="0">
                      <a:moveTo>
                        <a:pt x="92" y="1"/>
                      </a:moveTo>
                      <a:cubicBezTo>
                        <a:pt x="1" y="1"/>
                        <a:pt x="1" y="31"/>
                        <a:pt x="1" y="31"/>
                      </a:cubicBezTo>
                      <a:cubicBezTo>
                        <a:pt x="1217" y="1885"/>
                        <a:pt x="2341" y="3830"/>
                        <a:pt x="3405" y="5776"/>
                      </a:cubicBezTo>
                      <a:cubicBezTo>
                        <a:pt x="4469" y="7721"/>
                        <a:pt x="5472" y="9697"/>
                        <a:pt x="6475" y="11672"/>
                      </a:cubicBezTo>
                      <a:cubicBezTo>
                        <a:pt x="7509" y="13648"/>
                        <a:pt x="8451" y="15654"/>
                        <a:pt x="9393" y="17660"/>
                      </a:cubicBezTo>
                      <a:cubicBezTo>
                        <a:pt x="10335" y="19666"/>
                        <a:pt x="11247" y="21703"/>
                        <a:pt x="12098" y="23739"/>
                      </a:cubicBezTo>
                      <a:lnTo>
                        <a:pt x="12098" y="23800"/>
                      </a:lnTo>
                      <a:cubicBezTo>
                        <a:pt x="12116" y="23836"/>
                        <a:pt x="12165" y="23851"/>
                        <a:pt x="12215" y="23851"/>
                      </a:cubicBezTo>
                      <a:cubicBezTo>
                        <a:pt x="12250" y="23851"/>
                        <a:pt x="12286" y="23843"/>
                        <a:pt x="12311" y="23831"/>
                      </a:cubicBezTo>
                      <a:lnTo>
                        <a:pt x="17995" y="19910"/>
                      </a:lnTo>
                      <a:cubicBezTo>
                        <a:pt x="19849" y="18572"/>
                        <a:pt x="21734" y="17296"/>
                        <a:pt x="23618" y="15958"/>
                      </a:cubicBezTo>
                      <a:cubicBezTo>
                        <a:pt x="25472" y="14682"/>
                        <a:pt x="27327" y="13314"/>
                        <a:pt x="29181" y="11976"/>
                      </a:cubicBezTo>
                      <a:cubicBezTo>
                        <a:pt x="31005" y="10609"/>
                        <a:pt x="32889" y="9241"/>
                        <a:pt x="34713" y="7873"/>
                      </a:cubicBezTo>
                      <a:lnTo>
                        <a:pt x="34713" y="7812"/>
                      </a:lnTo>
                      <a:lnTo>
                        <a:pt x="34652" y="7812"/>
                      </a:lnTo>
                      <a:cubicBezTo>
                        <a:pt x="32767" y="9089"/>
                        <a:pt x="30853" y="10365"/>
                        <a:pt x="28968" y="11672"/>
                      </a:cubicBezTo>
                      <a:cubicBezTo>
                        <a:pt x="27053" y="12949"/>
                        <a:pt x="25169" y="14256"/>
                        <a:pt x="23314" y="15593"/>
                      </a:cubicBezTo>
                      <a:lnTo>
                        <a:pt x="17722" y="19575"/>
                      </a:lnTo>
                      <a:lnTo>
                        <a:pt x="12311" y="23427"/>
                      </a:lnTo>
                      <a:lnTo>
                        <a:pt x="12311" y="23427"/>
                      </a:lnTo>
                      <a:cubicBezTo>
                        <a:pt x="11484" y="21438"/>
                        <a:pt x="10575" y="19504"/>
                        <a:pt x="9667" y="17569"/>
                      </a:cubicBezTo>
                      <a:cubicBezTo>
                        <a:pt x="8724" y="15533"/>
                        <a:pt x="7721" y="13557"/>
                        <a:pt x="6688" y="11581"/>
                      </a:cubicBezTo>
                      <a:cubicBezTo>
                        <a:pt x="5685" y="9606"/>
                        <a:pt x="4651" y="7630"/>
                        <a:pt x="3557" y="5715"/>
                      </a:cubicBezTo>
                      <a:cubicBezTo>
                        <a:pt x="2433" y="3770"/>
                        <a:pt x="1338" y="1824"/>
                        <a:pt x="92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71" name="Google Shape;371;p3"/>
                <p:cNvSpPr/>
                <p:nvPr/>
              </p:nvSpPr>
              <p:spPr>
                <a:xfrm>
                  <a:off x="281425" y="3558850"/>
                  <a:ext cx="949125" cy="562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65" h="22482" extrusionOk="0">
                      <a:moveTo>
                        <a:pt x="92" y="1"/>
                      </a:moveTo>
                      <a:cubicBezTo>
                        <a:pt x="61" y="1"/>
                        <a:pt x="61" y="31"/>
                        <a:pt x="1" y="31"/>
                      </a:cubicBezTo>
                      <a:cubicBezTo>
                        <a:pt x="5259" y="7660"/>
                        <a:pt x="10852" y="15016"/>
                        <a:pt x="16353" y="22402"/>
                      </a:cubicBezTo>
                      <a:cubicBezTo>
                        <a:pt x="16392" y="22460"/>
                        <a:pt x="16455" y="22481"/>
                        <a:pt x="16519" y="22481"/>
                      </a:cubicBezTo>
                      <a:cubicBezTo>
                        <a:pt x="16556" y="22481"/>
                        <a:pt x="16594" y="22474"/>
                        <a:pt x="16627" y="22463"/>
                      </a:cubicBezTo>
                      <a:cubicBezTo>
                        <a:pt x="18542" y="21278"/>
                        <a:pt x="20487" y="20031"/>
                        <a:pt x="22341" y="18724"/>
                      </a:cubicBezTo>
                      <a:cubicBezTo>
                        <a:pt x="24226" y="17387"/>
                        <a:pt x="26080" y="16019"/>
                        <a:pt x="27873" y="14621"/>
                      </a:cubicBezTo>
                      <a:cubicBezTo>
                        <a:pt x="29667" y="13192"/>
                        <a:pt x="31399" y="11733"/>
                        <a:pt x="33071" y="10183"/>
                      </a:cubicBezTo>
                      <a:cubicBezTo>
                        <a:pt x="34743" y="8633"/>
                        <a:pt x="36384" y="7022"/>
                        <a:pt x="37965" y="5381"/>
                      </a:cubicBezTo>
                      <a:lnTo>
                        <a:pt x="37965" y="5350"/>
                      </a:lnTo>
                      <a:lnTo>
                        <a:pt x="37934" y="5350"/>
                      </a:lnTo>
                      <a:cubicBezTo>
                        <a:pt x="36263" y="6900"/>
                        <a:pt x="34560" y="8420"/>
                        <a:pt x="32858" y="9910"/>
                      </a:cubicBezTo>
                      <a:cubicBezTo>
                        <a:pt x="31126" y="11399"/>
                        <a:pt x="29363" y="12828"/>
                        <a:pt x="27569" y="14256"/>
                      </a:cubicBezTo>
                      <a:cubicBezTo>
                        <a:pt x="25776" y="15654"/>
                        <a:pt x="23952" y="17022"/>
                        <a:pt x="22098" y="18299"/>
                      </a:cubicBezTo>
                      <a:cubicBezTo>
                        <a:pt x="20317" y="19605"/>
                        <a:pt x="18448" y="20825"/>
                        <a:pt x="16577" y="22014"/>
                      </a:cubicBezTo>
                      <a:lnTo>
                        <a:pt x="16577" y="22014"/>
                      </a:lnTo>
                      <a:cubicBezTo>
                        <a:pt x="11021" y="14707"/>
                        <a:pt x="5406" y="7459"/>
                        <a:pt x="92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72" name="Google Shape;372;p3"/>
                <p:cNvSpPr/>
                <p:nvPr/>
              </p:nvSpPr>
              <p:spPr>
                <a:xfrm>
                  <a:off x="207725" y="3847600"/>
                  <a:ext cx="327525" cy="53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01" h="21582" extrusionOk="0">
                      <a:moveTo>
                        <a:pt x="2432" y="1"/>
                      </a:moveTo>
                      <a:cubicBezTo>
                        <a:pt x="0" y="3922"/>
                        <a:pt x="578" y="8694"/>
                        <a:pt x="2705" y="12524"/>
                      </a:cubicBezTo>
                      <a:cubicBezTo>
                        <a:pt x="4833" y="16384"/>
                        <a:pt x="8237" y="19302"/>
                        <a:pt x="11976" y="21582"/>
                      </a:cubicBezTo>
                      <a:cubicBezTo>
                        <a:pt x="13101" y="17478"/>
                        <a:pt x="12766" y="12980"/>
                        <a:pt x="11064" y="9089"/>
                      </a:cubicBezTo>
                      <a:cubicBezTo>
                        <a:pt x="9362" y="5199"/>
                        <a:pt x="6231" y="1946"/>
                        <a:pt x="243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73" name="Google Shape;373;p3"/>
                <p:cNvSpPr/>
                <p:nvPr/>
              </p:nvSpPr>
              <p:spPr>
                <a:xfrm>
                  <a:off x="639325" y="4151400"/>
                  <a:ext cx="539550" cy="31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82" h="12667" extrusionOk="0">
                      <a:moveTo>
                        <a:pt x="18555" y="1"/>
                      </a:moveTo>
                      <a:cubicBezTo>
                        <a:pt x="15162" y="1"/>
                        <a:pt x="11790" y="823"/>
                        <a:pt x="8816" y="2439"/>
                      </a:cubicBezTo>
                      <a:cubicBezTo>
                        <a:pt x="4955" y="4536"/>
                        <a:pt x="1825" y="7910"/>
                        <a:pt x="1" y="11892"/>
                      </a:cubicBezTo>
                      <a:cubicBezTo>
                        <a:pt x="1877" y="12410"/>
                        <a:pt x="3735" y="12666"/>
                        <a:pt x="5533" y="12666"/>
                      </a:cubicBezTo>
                      <a:cubicBezTo>
                        <a:pt x="8484" y="12666"/>
                        <a:pt x="11273" y="11975"/>
                        <a:pt x="13709" y="10615"/>
                      </a:cubicBezTo>
                      <a:cubicBezTo>
                        <a:pt x="17570" y="8427"/>
                        <a:pt x="20518" y="4567"/>
                        <a:pt x="21582" y="220"/>
                      </a:cubicBezTo>
                      <a:cubicBezTo>
                        <a:pt x="20578" y="74"/>
                        <a:pt x="19566" y="1"/>
                        <a:pt x="1855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74" name="Google Shape;374;p3"/>
                <p:cNvSpPr/>
                <p:nvPr/>
              </p:nvSpPr>
              <p:spPr>
                <a:xfrm>
                  <a:off x="257875" y="3856725"/>
                  <a:ext cx="911125" cy="62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445" h="25103" extrusionOk="0">
                      <a:moveTo>
                        <a:pt x="91" y="1"/>
                      </a:moveTo>
                      <a:cubicBezTo>
                        <a:pt x="61" y="1"/>
                        <a:pt x="0" y="1"/>
                        <a:pt x="61" y="61"/>
                      </a:cubicBezTo>
                      <a:cubicBezTo>
                        <a:pt x="3769" y="8481"/>
                        <a:pt x="7964" y="16718"/>
                        <a:pt x="12098" y="25016"/>
                      </a:cubicBezTo>
                      <a:cubicBezTo>
                        <a:pt x="12119" y="25059"/>
                        <a:pt x="12186" y="25102"/>
                        <a:pt x="12245" y="25102"/>
                      </a:cubicBezTo>
                      <a:cubicBezTo>
                        <a:pt x="12270" y="25102"/>
                        <a:pt x="12293" y="25095"/>
                        <a:pt x="12311" y="25077"/>
                      </a:cubicBezTo>
                      <a:cubicBezTo>
                        <a:pt x="14469" y="24287"/>
                        <a:pt x="16566" y="23405"/>
                        <a:pt x="18663" y="22463"/>
                      </a:cubicBezTo>
                      <a:cubicBezTo>
                        <a:pt x="20761" y="21521"/>
                        <a:pt x="22797" y="20518"/>
                        <a:pt x="24803" y="19454"/>
                      </a:cubicBezTo>
                      <a:cubicBezTo>
                        <a:pt x="26840" y="18390"/>
                        <a:pt x="28815" y="17265"/>
                        <a:pt x="30730" y="16050"/>
                      </a:cubicBezTo>
                      <a:cubicBezTo>
                        <a:pt x="32676" y="14864"/>
                        <a:pt x="34591" y="13588"/>
                        <a:pt x="36445" y="12250"/>
                      </a:cubicBezTo>
                      <a:lnTo>
                        <a:pt x="36445" y="12220"/>
                      </a:lnTo>
                      <a:lnTo>
                        <a:pt x="36414" y="12220"/>
                      </a:lnTo>
                      <a:cubicBezTo>
                        <a:pt x="34469" y="13466"/>
                        <a:pt x="32524" y="14651"/>
                        <a:pt x="30548" y="15776"/>
                      </a:cubicBezTo>
                      <a:cubicBezTo>
                        <a:pt x="28572" y="16931"/>
                        <a:pt x="26566" y="18025"/>
                        <a:pt x="24560" y="19059"/>
                      </a:cubicBezTo>
                      <a:cubicBezTo>
                        <a:pt x="22524" y="20123"/>
                        <a:pt x="20517" y="21095"/>
                        <a:pt x="18420" y="22037"/>
                      </a:cubicBezTo>
                      <a:cubicBezTo>
                        <a:pt x="16436" y="22985"/>
                        <a:pt x="14394" y="23875"/>
                        <a:pt x="12323" y="24679"/>
                      </a:cubicBezTo>
                      <a:lnTo>
                        <a:pt x="12323" y="24679"/>
                      </a:lnTo>
                      <a:cubicBezTo>
                        <a:pt x="8154" y="16464"/>
                        <a:pt x="3928" y="8307"/>
                        <a:pt x="9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375" name="Google Shape;375;p3"/>
            <p:cNvGrpSpPr/>
            <p:nvPr/>
          </p:nvGrpSpPr>
          <p:grpSpPr>
            <a:xfrm>
              <a:off x="9800" y="4115075"/>
              <a:ext cx="1219850" cy="1176125"/>
              <a:chOff x="-142600" y="4343675"/>
              <a:chExt cx="1219850" cy="1176125"/>
            </a:xfrm>
          </p:grpSpPr>
          <p:sp>
            <p:nvSpPr>
              <p:cNvPr id="376" name="Google Shape;376;p3"/>
              <p:cNvSpPr/>
              <p:nvPr/>
            </p:nvSpPr>
            <p:spPr>
              <a:xfrm>
                <a:off x="-142600" y="4343675"/>
                <a:ext cx="1137600" cy="1070850"/>
              </a:xfrm>
              <a:custGeom>
                <a:avLst/>
                <a:gdLst/>
                <a:ahLst/>
                <a:cxnLst/>
                <a:rect l="l" t="t" r="r" b="b"/>
                <a:pathLst>
                  <a:path w="45504" h="42834" extrusionOk="0">
                    <a:moveTo>
                      <a:pt x="3511" y="0"/>
                    </a:moveTo>
                    <a:cubicBezTo>
                      <a:pt x="2292" y="0"/>
                      <a:pt x="1126" y="379"/>
                      <a:pt x="609" y="1435"/>
                    </a:cubicBezTo>
                    <a:cubicBezTo>
                      <a:pt x="31" y="2620"/>
                      <a:pt x="609" y="4018"/>
                      <a:pt x="1247" y="5143"/>
                    </a:cubicBezTo>
                    <a:cubicBezTo>
                      <a:pt x="3375" y="9034"/>
                      <a:pt x="5989" y="12590"/>
                      <a:pt x="9028" y="15782"/>
                    </a:cubicBezTo>
                    <a:cubicBezTo>
                      <a:pt x="7721" y="14839"/>
                      <a:pt x="6293" y="13806"/>
                      <a:pt x="4682" y="13593"/>
                    </a:cubicBezTo>
                    <a:cubicBezTo>
                      <a:pt x="4461" y="13556"/>
                      <a:pt x="4235" y="13538"/>
                      <a:pt x="4009" y="13538"/>
                    </a:cubicBezTo>
                    <a:cubicBezTo>
                      <a:pt x="2551" y="13538"/>
                      <a:pt x="1060" y="14288"/>
                      <a:pt x="639" y="15630"/>
                    </a:cubicBezTo>
                    <a:cubicBezTo>
                      <a:pt x="1" y="17666"/>
                      <a:pt x="1824" y="19520"/>
                      <a:pt x="3527" y="20797"/>
                    </a:cubicBezTo>
                    <a:cubicBezTo>
                      <a:pt x="8238" y="24384"/>
                      <a:pt x="13284" y="27484"/>
                      <a:pt x="18573" y="30189"/>
                    </a:cubicBezTo>
                    <a:cubicBezTo>
                      <a:pt x="17336" y="29748"/>
                      <a:pt x="16072" y="29306"/>
                      <a:pt x="14751" y="29306"/>
                    </a:cubicBezTo>
                    <a:cubicBezTo>
                      <a:pt x="14708" y="29306"/>
                      <a:pt x="14665" y="29307"/>
                      <a:pt x="14621" y="29308"/>
                    </a:cubicBezTo>
                    <a:cubicBezTo>
                      <a:pt x="13253" y="29368"/>
                      <a:pt x="11855" y="30037"/>
                      <a:pt x="11308" y="31283"/>
                    </a:cubicBezTo>
                    <a:cubicBezTo>
                      <a:pt x="10457" y="33350"/>
                      <a:pt x="12311" y="35478"/>
                      <a:pt x="14135" y="36724"/>
                    </a:cubicBezTo>
                    <a:cubicBezTo>
                      <a:pt x="22159" y="42165"/>
                      <a:pt x="32494" y="42682"/>
                      <a:pt x="45169" y="42834"/>
                    </a:cubicBezTo>
                    <a:cubicBezTo>
                      <a:pt x="45503" y="34900"/>
                      <a:pt x="44257" y="26876"/>
                      <a:pt x="41704" y="19368"/>
                    </a:cubicBezTo>
                    <a:cubicBezTo>
                      <a:pt x="41096" y="17514"/>
                      <a:pt x="40397" y="15630"/>
                      <a:pt x="39059" y="14231"/>
                    </a:cubicBezTo>
                    <a:cubicBezTo>
                      <a:pt x="38001" y="13125"/>
                      <a:pt x="36504" y="12323"/>
                      <a:pt x="34992" y="12323"/>
                    </a:cubicBezTo>
                    <a:cubicBezTo>
                      <a:pt x="34593" y="12323"/>
                      <a:pt x="34194" y="12378"/>
                      <a:pt x="33801" y="12499"/>
                    </a:cubicBezTo>
                    <a:cubicBezTo>
                      <a:pt x="32296" y="12943"/>
                      <a:pt x="31191" y="14588"/>
                      <a:pt x="31349" y="16086"/>
                    </a:cubicBezTo>
                    <a:lnTo>
                      <a:pt x="31349" y="16086"/>
                    </a:lnTo>
                    <a:cubicBezTo>
                      <a:pt x="29905" y="11872"/>
                      <a:pt x="27533" y="7934"/>
                      <a:pt x="24378" y="4778"/>
                    </a:cubicBezTo>
                    <a:cubicBezTo>
                      <a:pt x="23010" y="3411"/>
                      <a:pt x="21339" y="2073"/>
                      <a:pt x="19424" y="2073"/>
                    </a:cubicBezTo>
                    <a:cubicBezTo>
                      <a:pt x="16557" y="2103"/>
                      <a:pt x="14524" y="5694"/>
                      <a:pt x="15810" y="8184"/>
                    </a:cubicBezTo>
                    <a:lnTo>
                      <a:pt x="15810" y="8184"/>
                    </a:lnTo>
                    <a:cubicBezTo>
                      <a:pt x="13541" y="4218"/>
                      <a:pt x="9619" y="1264"/>
                      <a:pt x="5198" y="219"/>
                    </a:cubicBezTo>
                    <a:cubicBezTo>
                      <a:pt x="4665" y="83"/>
                      <a:pt x="4082" y="0"/>
                      <a:pt x="351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7" name="Google Shape;377;p3"/>
              <p:cNvSpPr/>
              <p:nvPr/>
            </p:nvSpPr>
            <p:spPr>
              <a:xfrm>
                <a:off x="-39150" y="4392300"/>
                <a:ext cx="1116400" cy="1127500"/>
              </a:xfrm>
              <a:custGeom>
                <a:avLst/>
                <a:gdLst/>
                <a:ahLst/>
                <a:cxnLst/>
                <a:rect l="l" t="t" r="r" b="b"/>
                <a:pathLst>
                  <a:path w="44656" h="45100" extrusionOk="0">
                    <a:moveTo>
                      <a:pt x="81" y="0"/>
                    </a:moveTo>
                    <a:cubicBezTo>
                      <a:pt x="1" y="0"/>
                      <a:pt x="192" y="212"/>
                      <a:pt x="665" y="584"/>
                    </a:cubicBezTo>
                    <a:cubicBezTo>
                      <a:pt x="7869" y="6055"/>
                      <a:pt x="15438" y="12894"/>
                      <a:pt x="22429" y="20189"/>
                    </a:cubicBezTo>
                    <a:cubicBezTo>
                      <a:pt x="29450" y="27484"/>
                      <a:pt x="35894" y="35235"/>
                      <a:pt x="41456" y="42196"/>
                    </a:cubicBezTo>
                    <a:cubicBezTo>
                      <a:pt x="42971" y="44163"/>
                      <a:pt x="43945" y="45100"/>
                      <a:pt x="44248" y="45100"/>
                    </a:cubicBezTo>
                    <a:cubicBezTo>
                      <a:pt x="44656" y="45100"/>
                      <a:pt x="43843" y="43396"/>
                      <a:pt x="41487" y="40220"/>
                    </a:cubicBezTo>
                    <a:cubicBezTo>
                      <a:pt x="30210" y="25144"/>
                      <a:pt x="15954" y="11526"/>
                      <a:pt x="787" y="432"/>
                    </a:cubicBezTo>
                    <a:cubicBezTo>
                      <a:pt x="382" y="135"/>
                      <a:pt x="145" y="0"/>
                      <a:pt x="8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8" name="Google Shape;378;p3"/>
              <p:cNvSpPr/>
              <p:nvPr/>
            </p:nvSpPr>
            <p:spPr>
              <a:xfrm>
                <a:off x="132700" y="4811575"/>
                <a:ext cx="526200" cy="190100"/>
              </a:xfrm>
              <a:custGeom>
                <a:avLst/>
                <a:gdLst/>
                <a:ahLst/>
                <a:cxnLst/>
                <a:rect l="l" t="t" r="r" b="b"/>
                <a:pathLst>
                  <a:path w="21048" h="7604" extrusionOk="0">
                    <a:moveTo>
                      <a:pt x="156" y="0"/>
                    </a:moveTo>
                    <a:cubicBezTo>
                      <a:pt x="0" y="0"/>
                      <a:pt x="47" y="113"/>
                      <a:pt x="296" y="227"/>
                    </a:cubicBezTo>
                    <a:cubicBezTo>
                      <a:pt x="6071" y="2537"/>
                      <a:pt x="13062" y="6002"/>
                      <a:pt x="19080" y="7491"/>
                    </a:cubicBezTo>
                    <a:cubicBezTo>
                      <a:pt x="19417" y="7569"/>
                      <a:pt x="19701" y="7603"/>
                      <a:pt x="19930" y="7603"/>
                    </a:cubicBezTo>
                    <a:cubicBezTo>
                      <a:pt x="21048" y="7603"/>
                      <a:pt x="20856" y="6784"/>
                      <a:pt x="18989" y="6154"/>
                    </a:cubicBezTo>
                    <a:cubicBezTo>
                      <a:pt x="12910" y="3996"/>
                      <a:pt x="6497" y="2081"/>
                      <a:pt x="387" y="44"/>
                    </a:cubicBezTo>
                    <a:cubicBezTo>
                      <a:pt x="287" y="13"/>
                      <a:pt x="210" y="0"/>
                      <a:pt x="15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9" name="Google Shape;379;p3"/>
              <p:cNvSpPr/>
              <p:nvPr/>
            </p:nvSpPr>
            <p:spPr>
              <a:xfrm>
                <a:off x="395375" y="4531200"/>
                <a:ext cx="166350" cy="369350"/>
              </a:xfrm>
              <a:custGeom>
                <a:avLst/>
                <a:gdLst/>
                <a:ahLst/>
                <a:cxnLst/>
                <a:rect l="l" t="t" r="r" b="b"/>
                <a:pathLst>
                  <a:path w="6654" h="14774" extrusionOk="0">
                    <a:moveTo>
                      <a:pt x="85" y="0"/>
                    </a:moveTo>
                    <a:cubicBezTo>
                      <a:pt x="21" y="0"/>
                      <a:pt x="0" y="96"/>
                      <a:pt x="93" y="226"/>
                    </a:cubicBezTo>
                    <a:cubicBezTo>
                      <a:pt x="1279" y="2201"/>
                      <a:pt x="2312" y="4572"/>
                      <a:pt x="3102" y="6974"/>
                    </a:cubicBezTo>
                    <a:cubicBezTo>
                      <a:pt x="3923" y="9344"/>
                      <a:pt x="4592" y="11746"/>
                      <a:pt x="5352" y="13873"/>
                    </a:cubicBezTo>
                    <a:cubicBezTo>
                      <a:pt x="5548" y="14476"/>
                      <a:pt x="5846" y="14774"/>
                      <a:pt x="6093" y="14774"/>
                    </a:cubicBezTo>
                    <a:cubicBezTo>
                      <a:pt x="6418" y="14774"/>
                      <a:pt x="6653" y="14255"/>
                      <a:pt x="6446" y="13235"/>
                    </a:cubicBezTo>
                    <a:cubicBezTo>
                      <a:pt x="5443" y="8493"/>
                      <a:pt x="3072" y="3964"/>
                      <a:pt x="245" y="135"/>
                    </a:cubicBezTo>
                    <a:cubicBezTo>
                      <a:pt x="186" y="40"/>
                      <a:pt x="126" y="0"/>
                      <a:pt x="8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0" name="Google Shape;380;p3"/>
              <p:cNvSpPr/>
              <p:nvPr/>
            </p:nvSpPr>
            <p:spPr>
              <a:xfrm>
                <a:off x="742025" y="4779100"/>
                <a:ext cx="136825" cy="456825"/>
              </a:xfrm>
              <a:custGeom>
                <a:avLst/>
                <a:gdLst/>
                <a:ahLst/>
                <a:cxnLst/>
                <a:rect l="l" t="t" r="r" b="b"/>
                <a:pathLst>
                  <a:path w="5473" h="18273" extrusionOk="0">
                    <a:moveTo>
                      <a:pt x="69" y="1"/>
                    </a:moveTo>
                    <a:cubicBezTo>
                      <a:pt x="13" y="1"/>
                      <a:pt x="0" y="105"/>
                      <a:pt x="88" y="279"/>
                    </a:cubicBezTo>
                    <a:cubicBezTo>
                      <a:pt x="1303" y="2711"/>
                      <a:pt x="2215" y="5629"/>
                      <a:pt x="2823" y="8547"/>
                    </a:cubicBezTo>
                    <a:cubicBezTo>
                      <a:pt x="3492" y="11495"/>
                      <a:pt x="3826" y="14444"/>
                      <a:pt x="4252" y="17058"/>
                    </a:cubicBezTo>
                    <a:cubicBezTo>
                      <a:pt x="4349" y="17866"/>
                      <a:pt x="4626" y="18272"/>
                      <a:pt x="4885" y="18272"/>
                    </a:cubicBezTo>
                    <a:cubicBezTo>
                      <a:pt x="5191" y="18272"/>
                      <a:pt x="5473" y="17707"/>
                      <a:pt x="5407" y="16572"/>
                    </a:cubicBezTo>
                    <a:cubicBezTo>
                      <a:pt x="5133" y="10796"/>
                      <a:pt x="3097" y="5052"/>
                      <a:pt x="240" y="188"/>
                    </a:cubicBezTo>
                    <a:cubicBezTo>
                      <a:pt x="175" y="59"/>
                      <a:pt x="110" y="1"/>
                      <a:pt x="6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" name="Google Shape;381;p3"/>
              <p:cNvSpPr/>
              <p:nvPr/>
            </p:nvSpPr>
            <p:spPr>
              <a:xfrm>
                <a:off x="357325" y="5209750"/>
                <a:ext cx="567750" cy="121425"/>
              </a:xfrm>
              <a:custGeom>
                <a:avLst/>
                <a:gdLst/>
                <a:ahLst/>
                <a:cxnLst/>
                <a:rect l="l" t="t" r="r" b="b"/>
                <a:pathLst>
                  <a:path w="22710" h="4857" extrusionOk="0">
                    <a:moveTo>
                      <a:pt x="164" y="0"/>
                    </a:moveTo>
                    <a:cubicBezTo>
                      <a:pt x="1" y="0"/>
                      <a:pt x="36" y="114"/>
                      <a:pt x="308" y="227"/>
                    </a:cubicBezTo>
                    <a:cubicBezTo>
                      <a:pt x="3287" y="1473"/>
                      <a:pt x="6722" y="2780"/>
                      <a:pt x="10247" y="3631"/>
                    </a:cubicBezTo>
                    <a:cubicBezTo>
                      <a:pt x="13259" y="4410"/>
                      <a:pt x="16359" y="4856"/>
                      <a:pt x="19188" y="4856"/>
                    </a:cubicBezTo>
                    <a:cubicBezTo>
                      <a:pt x="19671" y="4856"/>
                      <a:pt x="20147" y="4843"/>
                      <a:pt x="20612" y="4817"/>
                    </a:cubicBezTo>
                    <a:cubicBezTo>
                      <a:pt x="22710" y="4665"/>
                      <a:pt x="22527" y="3631"/>
                      <a:pt x="20126" y="3570"/>
                    </a:cubicBezTo>
                    <a:cubicBezTo>
                      <a:pt x="13591" y="3267"/>
                      <a:pt x="6722" y="2233"/>
                      <a:pt x="399" y="45"/>
                    </a:cubicBezTo>
                    <a:cubicBezTo>
                      <a:pt x="299" y="14"/>
                      <a:pt x="220" y="0"/>
                      <a:pt x="16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82" name="Google Shape;382;p3"/>
            <p:cNvGrpSpPr/>
            <p:nvPr/>
          </p:nvGrpSpPr>
          <p:grpSpPr>
            <a:xfrm>
              <a:off x="598500" y="3971650"/>
              <a:ext cx="1720650" cy="1263675"/>
              <a:chOff x="446100" y="4200250"/>
              <a:chExt cx="1720650" cy="1263675"/>
            </a:xfrm>
          </p:grpSpPr>
          <p:sp>
            <p:nvSpPr>
              <p:cNvPr id="383" name="Google Shape;383;p3"/>
              <p:cNvSpPr/>
              <p:nvPr/>
            </p:nvSpPr>
            <p:spPr>
              <a:xfrm>
                <a:off x="1162900" y="4295950"/>
                <a:ext cx="1003850" cy="1076250"/>
              </a:xfrm>
              <a:custGeom>
                <a:avLst/>
                <a:gdLst/>
                <a:ahLst/>
                <a:cxnLst/>
                <a:rect l="l" t="t" r="r" b="b"/>
                <a:pathLst>
                  <a:path w="40154" h="43050" extrusionOk="0">
                    <a:moveTo>
                      <a:pt x="11765" y="1"/>
                    </a:moveTo>
                    <a:cubicBezTo>
                      <a:pt x="10731" y="1"/>
                      <a:pt x="9655" y="415"/>
                      <a:pt x="8876" y="1125"/>
                    </a:cubicBezTo>
                    <a:cubicBezTo>
                      <a:pt x="7539" y="2371"/>
                      <a:pt x="6992" y="4286"/>
                      <a:pt x="6840" y="6140"/>
                    </a:cubicBezTo>
                    <a:cubicBezTo>
                      <a:pt x="6748" y="7964"/>
                      <a:pt x="6931" y="9818"/>
                      <a:pt x="6809" y="11642"/>
                    </a:cubicBezTo>
                    <a:cubicBezTo>
                      <a:pt x="6536" y="15806"/>
                      <a:pt x="4621" y="19636"/>
                      <a:pt x="2979" y="23466"/>
                    </a:cubicBezTo>
                    <a:cubicBezTo>
                      <a:pt x="1338" y="27326"/>
                      <a:pt x="1" y="31521"/>
                      <a:pt x="973" y="35594"/>
                    </a:cubicBezTo>
                    <a:cubicBezTo>
                      <a:pt x="2007" y="39636"/>
                      <a:pt x="6141" y="42737"/>
                      <a:pt x="10669" y="43010"/>
                    </a:cubicBezTo>
                    <a:cubicBezTo>
                      <a:pt x="11098" y="43037"/>
                      <a:pt x="11524" y="43049"/>
                      <a:pt x="11950" y="43049"/>
                    </a:cubicBezTo>
                    <a:cubicBezTo>
                      <a:pt x="18352" y="43049"/>
                      <a:pt x="24460" y="40146"/>
                      <a:pt x="30275" y="37296"/>
                    </a:cubicBezTo>
                    <a:cubicBezTo>
                      <a:pt x="32767" y="36080"/>
                      <a:pt x="35320" y="34834"/>
                      <a:pt x="37175" y="32797"/>
                    </a:cubicBezTo>
                    <a:cubicBezTo>
                      <a:pt x="39029" y="30730"/>
                      <a:pt x="40153" y="27721"/>
                      <a:pt x="39120" y="25137"/>
                    </a:cubicBezTo>
                    <a:cubicBezTo>
                      <a:pt x="37965" y="22189"/>
                      <a:pt x="34469" y="20578"/>
                      <a:pt x="33375" y="17630"/>
                    </a:cubicBezTo>
                    <a:cubicBezTo>
                      <a:pt x="32554" y="15411"/>
                      <a:pt x="32950" y="12493"/>
                      <a:pt x="30974" y="11216"/>
                    </a:cubicBezTo>
                    <a:cubicBezTo>
                      <a:pt x="29241" y="10031"/>
                      <a:pt x="26566" y="11064"/>
                      <a:pt x="24986" y="9697"/>
                    </a:cubicBezTo>
                    <a:cubicBezTo>
                      <a:pt x="23253" y="8207"/>
                      <a:pt x="23922" y="4894"/>
                      <a:pt x="21946" y="3769"/>
                    </a:cubicBezTo>
                    <a:cubicBezTo>
                      <a:pt x="21483" y="3501"/>
                      <a:pt x="20973" y="3415"/>
                      <a:pt x="20443" y="3415"/>
                    </a:cubicBezTo>
                    <a:cubicBezTo>
                      <a:pt x="19509" y="3415"/>
                      <a:pt x="18510" y="3680"/>
                      <a:pt x="17578" y="3680"/>
                    </a:cubicBezTo>
                    <a:cubicBezTo>
                      <a:pt x="17061" y="3680"/>
                      <a:pt x="16564" y="3598"/>
                      <a:pt x="16110" y="3344"/>
                    </a:cubicBezTo>
                    <a:cubicBezTo>
                      <a:pt x="15138" y="2766"/>
                      <a:pt x="14742" y="1520"/>
                      <a:pt x="13891" y="760"/>
                    </a:cubicBezTo>
                    <a:cubicBezTo>
                      <a:pt x="13303" y="237"/>
                      <a:pt x="12546" y="1"/>
                      <a:pt x="1176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4" name="Google Shape;384;p3"/>
              <p:cNvSpPr/>
              <p:nvPr/>
            </p:nvSpPr>
            <p:spPr>
              <a:xfrm>
                <a:off x="446100" y="4200250"/>
                <a:ext cx="1037300" cy="1094125"/>
              </a:xfrm>
              <a:custGeom>
                <a:avLst/>
                <a:gdLst/>
                <a:ahLst/>
                <a:cxnLst/>
                <a:rect l="l" t="t" r="r" b="b"/>
                <a:pathLst>
                  <a:path w="41492" h="43765" extrusionOk="0">
                    <a:moveTo>
                      <a:pt x="12294" y="0"/>
                    </a:moveTo>
                    <a:cubicBezTo>
                      <a:pt x="11244" y="0"/>
                      <a:pt x="10341" y="914"/>
                      <a:pt x="9788" y="1853"/>
                    </a:cubicBezTo>
                    <a:cubicBezTo>
                      <a:pt x="9180" y="2856"/>
                      <a:pt x="8664" y="4041"/>
                      <a:pt x="7600" y="4588"/>
                    </a:cubicBezTo>
                    <a:cubicBezTo>
                      <a:pt x="6475" y="5135"/>
                      <a:pt x="5077" y="4801"/>
                      <a:pt x="3952" y="5348"/>
                    </a:cubicBezTo>
                    <a:cubicBezTo>
                      <a:pt x="2767" y="5895"/>
                      <a:pt x="2189" y="7233"/>
                      <a:pt x="1825" y="8479"/>
                    </a:cubicBezTo>
                    <a:cubicBezTo>
                      <a:pt x="1" y="14528"/>
                      <a:pt x="548" y="21215"/>
                      <a:pt x="3071" y="27020"/>
                    </a:cubicBezTo>
                    <a:cubicBezTo>
                      <a:pt x="5563" y="32856"/>
                      <a:pt x="10032" y="37750"/>
                      <a:pt x="15412" y="41063"/>
                    </a:cubicBezTo>
                    <a:cubicBezTo>
                      <a:pt x="17539" y="42340"/>
                      <a:pt x="19849" y="43434"/>
                      <a:pt x="22342" y="43707"/>
                    </a:cubicBezTo>
                    <a:cubicBezTo>
                      <a:pt x="22682" y="43746"/>
                      <a:pt x="23027" y="43764"/>
                      <a:pt x="23369" y="43764"/>
                    </a:cubicBezTo>
                    <a:cubicBezTo>
                      <a:pt x="25442" y="43764"/>
                      <a:pt x="27456" y="43105"/>
                      <a:pt x="28239" y="42400"/>
                    </a:cubicBezTo>
                    <a:cubicBezTo>
                      <a:pt x="32220" y="38662"/>
                      <a:pt x="34561" y="33525"/>
                      <a:pt x="36172" y="28327"/>
                    </a:cubicBezTo>
                    <a:cubicBezTo>
                      <a:pt x="37752" y="23130"/>
                      <a:pt x="38756" y="17719"/>
                      <a:pt x="40458" y="12552"/>
                    </a:cubicBezTo>
                    <a:cubicBezTo>
                      <a:pt x="40944" y="11123"/>
                      <a:pt x="41491" y="9664"/>
                      <a:pt x="41491" y="8145"/>
                    </a:cubicBezTo>
                    <a:cubicBezTo>
                      <a:pt x="41491" y="6625"/>
                      <a:pt x="40792" y="5044"/>
                      <a:pt x="39455" y="4345"/>
                    </a:cubicBezTo>
                    <a:cubicBezTo>
                      <a:pt x="38997" y="4127"/>
                      <a:pt x="38530" y="4037"/>
                      <a:pt x="38054" y="4037"/>
                    </a:cubicBezTo>
                    <a:cubicBezTo>
                      <a:pt x="35906" y="4037"/>
                      <a:pt x="33595" y="5864"/>
                      <a:pt x="31290" y="5864"/>
                    </a:cubicBezTo>
                    <a:cubicBezTo>
                      <a:pt x="31124" y="5864"/>
                      <a:pt x="30958" y="5855"/>
                      <a:pt x="30792" y="5834"/>
                    </a:cubicBezTo>
                    <a:cubicBezTo>
                      <a:pt x="28907" y="5591"/>
                      <a:pt x="27509" y="3980"/>
                      <a:pt x="26141" y="2643"/>
                    </a:cubicBezTo>
                    <a:cubicBezTo>
                      <a:pt x="25045" y="1571"/>
                      <a:pt x="23578" y="558"/>
                      <a:pt x="22115" y="558"/>
                    </a:cubicBezTo>
                    <a:cubicBezTo>
                      <a:pt x="21753" y="558"/>
                      <a:pt x="21391" y="620"/>
                      <a:pt x="21035" y="758"/>
                    </a:cubicBezTo>
                    <a:cubicBezTo>
                      <a:pt x="19502" y="1344"/>
                      <a:pt x="18429" y="3208"/>
                      <a:pt x="16901" y="3208"/>
                    </a:cubicBezTo>
                    <a:cubicBezTo>
                      <a:pt x="16763" y="3208"/>
                      <a:pt x="16622" y="3192"/>
                      <a:pt x="16475" y="3160"/>
                    </a:cubicBezTo>
                    <a:cubicBezTo>
                      <a:pt x="14804" y="2825"/>
                      <a:pt x="14287" y="333"/>
                      <a:pt x="12615" y="29"/>
                    </a:cubicBezTo>
                    <a:cubicBezTo>
                      <a:pt x="12507" y="9"/>
                      <a:pt x="12399" y="0"/>
                      <a:pt x="1229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5" name="Google Shape;385;p3"/>
              <p:cNvSpPr/>
              <p:nvPr/>
            </p:nvSpPr>
            <p:spPr>
              <a:xfrm>
                <a:off x="1265475" y="4916625"/>
                <a:ext cx="750700" cy="514225"/>
              </a:xfrm>
              <a:custGeom>
                <a:avLst/>
                <a:gdLst/>
                <a:ahLst/>
                <a:cxnLst/>
                <a:rect l="l" t="t" r="r" b="b"/>
                <a:pathLst>
                  <a:path w="30028" h="20569" extrusionOk="0">
                    <a:moveTo>
                      <a:pt x="29897" y="0"/>
                    </a:moveTo>
                    <a:cubicBezTo>
                      <a:pt x="29890" y="0"/>
                      <a:pt x="29884" y="2"/>
                      <a:pt x="29880" y="7"/>
                    </a:cubicBezTo>
                    <a:cubicBezTo>
                      <a:pt x="25564" y="3715"/>
                      <a:pt x="20944" y="6997"/>
                      <a:pt x="16141" y="9976"/>
                    </a:cubicBezTo>
                    <a:cubicBezTo>
                      <a:pt x="11308" y="12925"/>
                      <a:pt x="6293" y="15569"/>
                      <a:pt x="1156" y="17879"/>
                    </a:cubicBezTo>
                    <a:cubicBezTo>
                      <a:pt x="0" y="18402"/>
                      <a:pt x="688" y="20569"/>
                      <a:pt x="1866" y="20569"/>
                    </a:cubicBezTo>
                    <a:cubicBezTo>
                      <a:pt x="1989" y="20569"/>
                      <a:pt x="2118" y="20545"/>
                      <a:pt x="2250" y="20493"/>
                    </a:cubicBezTo>
                    <a:cubicBezTo>
                      <a:pt x="7691" y="18457"/>
                      <a:pt x="12798" y="15447"/>
                      <a:pt x="17387" y="11922"/>
                    </a:cubicBezTo>
                    <a:cubicBezTo>
                      <a:pt x="22007" y="8365"/>
                      <a:pt x="26172" y="4353"/>
                      <a:pt x="30002" y="128"/>
                    </a:cubicBezTo>
                    <a:cubicBezTo>
                      <a:pt x="30028" y="76"/>
                      <a:pt x="29941" y="0"/>
                      <a:pt x="2989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6" name="Google Shape;386;p3"/>
              <p:cNvSpPr/>
              <p:nvPr/>
            </p:nvSpPr>
            <p:spPr>
              <a:xfrm>
                <a:off x="1208400" y="4783650"/>
                <a:ext cx="655050" cy="643500"/>
              </a:xfrm>
              <a:custGeom>
                <a:avLst/>
                <a:gdLst/>
                <a:ahLst/>
                <a:cxnLst/>
                <a:rect l="l" t="t" r="r" b="b"/>
                <a:pathLst>
                  <a:path w="26202" h="25740" extrusionOk="0">
                    <a:moveTo>
                      <a:pt x="26071" y="0"/>
                    </a:moveTo>
                    <a:cubicBezTo>
                      <a:pt x="26064" y="0"/>
                      <a:pt x="26058" y="2"/>
                      <a:pt x="26053" y="6"/>
                    </a:cubicBezTo>
                    <a:cubicBezTo>
                      <a:pt x="18363" y="8487"/>
                      <a:pt x="9822" y="16177"/>
                      <a:pt x="947" y="23259"/>
                    </a:cubicBezTo>
                    <a:cubicBezTo>
                      <a:pt x="0" y="24026"/>
                      <a:pt x="990" y="25740"/>
                      <a:pt x="2052" y="25740"/>
                    </a:cubicBezTo>
                    <a:cubicBezTo>
                      <a:pt x="2253" y="25740"/>
                      <a:pt x="2456" y="25679"/>
                      <a:pt x="2649" y="25539"/>
                    </a:cubicBezTo>
                    <a:cubicBezTo>
                      <a:pt x="7390" y="22195"/>
                      <a:pt x="11646" y="18122"/>
                      <a:pt x="15537" y="13806"/>
                    </a:cubicBezTo>
                    <a:cubicBezTo>
                      <a:pt x="19397" y="9429"/>
                      <a:pt x="22862" y="4809"/>
                      <a:pt x="26175" y="97"/>
                    </a:cubicBezTo>
                    <a:cubicBezTo>
                      <a:pt x="26201" y="71"/>
                      <a:pt x="26115" y="0"/>
                      <a:pt x="2607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" name="Google Shape;387;p3"/>
              <p:cNvSpPr/>
              <p:nvPr/>
            </p:nvSpPr>
            <p:spPr>
              <a:xfrm>
                <a:off x="1157225" y="4641500"/>
                <a:ext cx="635425" cy="766250"/>
              </a:xfrm>
              <a:custGeom>
                <a:avLst/>
                <a:gdLst/>
                <a:ahLst/>
                <a:cxnLst/>
                <a:rect l="l" t="t" r="r" b="b"/>
                <a:pathLst>
                  <a:path w="25417" h="30650" extrusionOk="0">
                    <a:moveTo>
                      <a:pt x="25333" y="0"/>
                    </a:moveTo>
                    <a:cubicBezTo>
                      <a:pt x="25313" y="0"/>
                      <a:pt x="25292" y="11"/>
                      <a:pt x="25274" y="39"/>
                    </a:cubicBezTo>
                    <a:cubicBezTo>
                      <a:pt x="18556" y="10556"/>
                      <a:pt x="10197" y="19948"/>
                      <a:pt x="927" y="28185"/>
                    </a:cubicBezTo>
                    <a:cubicBezTo>
                      <a:pt x="1" y="29036"/>
                      <a:pt x="991" y="30650"/>
                      <a:pt x="2049" y="30650"/>
                    </a:cubicBezTo>
                    <a:cubicBezTo>
                      <a:pt x="2276" y="30650"/>
                      <a:pt x="2505" y="30576"/>
                      <a:pt x="2720" y="30404"/>
                    </a:cubicBezTo>
                    <a:cubicBezTo>
                      <a:pt x="7735" y="26392"/>
                      <a:pt x="12052" y="21620"/>
                      <a:pt x="15790" y="16452"/>
                    </a:cubicBezTo>
                    <a:cubicBezTo>
                      <a:pt x="19559" y="11285"/>
                      <a:pt x="22660" y="5723"/>
                      <a:pt x="25395" y="100"/>
                    </a:cubicBezTo>
                    <a:cubicBezTo>
                      <a:pt x="25416" y="57"/>
                      <a:pt x="25379" y="0"/>
                      <a:pt x="2533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" name="Google Shape;388;p3"/>
              <p:cNvSpPr/>
              <p:nvPr/>
            </p:nvSpPr>
            <p:spPr>
              <a:xfrm>
                <a:off x="1079725" y="4567375"/>
                <a:ext cx="547950" cy="839275"/>
              </a:xfrm>
              <a:custGeom>
                <a:avLst/>
                <a:gdLst/>
                <a:ahLst/>
                <a:cxnLst/>
                <a:rect l="l" t="t" r="r" b="b"/>
                <a:pathLst>
                  <a:path w="21918" h="33571" extrusionOk="0">
                    <a:moveTo>
                      <a:pt x="21846" y="0"/>
                    </a:moveTo>
                    <a:cubicBezTo>
                      <a:pt x="21819" y="0"/>
                      <a:pt x="21790" y="17"/>
                      <a:pt x="21778" y="55"/>
                    </a:cubicBezTo>
                    <a:cubicBezTo>
                      <a:pt x="19164" y="5831"/>
                      <a:pt x="16033" y="11302"/>
                      <a:pt x="12507" y="16499"/>
                    </a:cubicBezTo>
                    <a:cubicBezTo>
                      <a:pt x="8951" y="21697"/>
                      <a:pt x="5060" y="26591"/>
                      <a:pt x="835" y="31241"/>
                    </a:cubicBezTo>
                    <a:cubicBezTo>
                      <a:pt x="0" y="32172"/>
                      <a:pt x="1019" y="33570"/>
                      <a:pt x="2069" y="33570"/>
                    </a:cubicBezTo>
                    <a:cubicBezTo>
                      <a:pt x="2357" y="33570"/>
                      <a:pt x="2647" y="33465"/>
                      <a:pt x="2902" y="33217"/>
                    </a:cubicBezTo>
                    <a:cubicBezTo>
                      <a:pt x="7522" y="28658"/>
                      <a:pt x="11322" y="23338"/>
                      <a:pt x="14452" y="17715"/>
                    </a:cubicBezTo>
                    <a:cubicBezTo>
                      <a:pt x="17522" y="12062"/>
                      <a:pt x="19954" y="6074"/>
                      <a:pt x="21899" y="86"/>
                    </a:cubicBezTo>
                    <a:cubicBezTo>
                      <a:pt x="21917" y="33"/>
                      <a:pt x="21883" y="0"/>
                      <a:pt x="2184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9" name="Google Shape;389;p3"/>
              <p:cNvSpPr/>
              <p:nvPr/>
            </p:nvSpPr>
            <p:spPr>
              <a:xfrm>
                <a:off x="1047250" y="4536975"/>
                <a:ext cx="448200" cy="844700"/>
              </a:xfrm>
              <a:custGeom>
                <a:avLst/>
                <a:gdLst/>
                <a:ahLst/>
                <a:cxnLst/>
                <a:rect l="l" t="t" r="r" b="b"/>
                <a:pathLst>
                  <a:path w="17928" h="33788" extrusionOk="0">
                    <a:moveTo>
                      <a:pt x="17856" y="0"/>
                    </a:moveTo>
                    <a:cubicBezTo>
                      <a:pt x="17829" y="0"/>
                      <a:pt x="17801" y="17"/>
                      <a:pt x="17788" y="56"/>
                    </a:cubicBezTo>
                    <a:cubicBezTo>
                      <a:pt x="13563" y="11363"/>
                      <a:pt x="7605" y="21910"/>
                      <a:pt x="645" y="31667"/>
                    </a:cubicBezTo>
                    <a:cubicBezTo>
                      <a:pt x="0" y="32588"/>
                      <a:pt x="1081" y="33787"/>
                      <a:pt x="2040" y="33787"/>
                    </a:cubicBezTo>
                    <a:cubicBezTo>
                      <a:pt x="2348" y="33787"/>
                      <a:pt x="2642" y="33664"/>
                      <a:pt x="2864" y="33369"/>
                    </a:cubicBezTo>
                    <a:cubicBezTo>
                      <a:pt x="6724" y="28567"/>
                      <a:pt x="9824" y="23156"/>
                      <a:pt x="12256" y="17472"/>
                    </a:cubicBezTo>
                    <a:cubicBezTo>
                      <a:pt x="14688" y="11819"/>
                      <a:pt x="16451" y="5983"/>
                      <a:pt x="17909" y="86"/>
                    </a:cubicBezTo>
                    <a:cubicBezTo>
                      <a:pt x="17927" y="33"/>
                      <a:pt x="17893" y="0"/>
                      <a:pt x="1785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0" name="Google Shape;390;p3"/>
              <p:cNvSpPr/>
              <p:nvPr/>
            </p:nvSpPr>
            <p:spPr>
              <a:xfrm>
                <a:off x="644650" y="4436900"/>
                <a:ext cx="480050" cy="874550"/>
              </a:xfrm>
              <a:custGeom>
                <a:avLst/>
                <a:gdLst/>
                <a:ahLst/>
                <a:cxnLst/>
                <a:rect l="l" t="t" r="r" b="b"/>
                <a:pathLst>
                  <a:path w="19202" h="34982" extrusionOk="0">
                    <a:moveTo>
                      <a:pt x="96" y="1"/>
                    </a:moveTo>
                    <a:cubicBezTo>
                      <a:pt x="61" y="1"/>
                      <a:pt x="31" y="16"/>
                      <a:pt x="31" y="46"/>
                    </a:cubicBezTo>
                    <a:cubicBezTo>
                      <a:pt x="1" y="6551"/>
                      <a:pt x="1460" y="13177"/>
                      <a:pt x="4256" y="19165"/>
                    </a:cubicBezTo>
                    <a:cubicBezTo>
                      <a:pt x="7083" y="25153"/>
                      <a:pt x="11217" y="30594"/>
                      <a:pt x="16414" y="34697"/>
                    </a:cubicBezTo>
                    <a:cubicBezTo>
                      <a:pt x="16665" y="34897"/>
                      <a:pt x="16928" y="34982"/>
                      <a:pt x="17181" y="34982"/>
                    </a:cubicBezTo>
                    <a:cubicBezTo>
                      <a:pt x="18278" y="34982"/>
                      <a:pt x="19201" y="33385"/>
                      <a:pt x="18238" y="32570"/>
                    </a:cubicBezTo>
                    <a:cubicBezTo>
                      <a:pt x="13588" y="28436"/>
                      <a:pt x="9515" y="23633"/>
                      <a:pt x="6323" y="18192"/>
                    </a:cubicBezTo>
                    <a:cubicBezTo>
                      <a:pt x="3131" y="12721"/>
                      <a:pt x="852" y="6521"/>
                      <a:pt x="183" y="46"/>
                    </a:cubicBezTo>
                    <a:cubicBezTo>
                      <a:pt x="168" y="16"/>
                      <a:pt x="130" y="1"/>
                      <a:pt x="9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1" name="Google Shape;391;p3"/>
              <p:cNvSpPr/>
              <p:nvPr/>
            </p:nvSpPr>
            <p:spPr>
              <a:xfrm>
                <a:off x="833875" y="4562275"/>
                <a:ext cx="347300" cy="737100"/>
              </a:xfrm>
              <a:custGeom>
                <a:avLst/>
                <a:gdLst/>
                <a:ahLst/>
                <a:cxnLst/>
                <a:rect l="l" t="t" r="r" b="b"/>
                <a:pathLst>
                  <a:path w="13892" h="29484" extrusionOk="0">
                    <a:moveTo>
                      <a:pt x="532" y="1"/>
                    </a:moveTo>
                    <a:cubicBezTo>
                      <a:pt x="494" y="1"/>
                      <a:pt x="456" y="16"/>
                      <a:pt x="456" y="47"/>
                    </a:cubicBezTo>
                    <a:cubicBezTo>
                      <a:pt x="0" y="5305"/>
                      <a:pt x="760" y="10685"/>
                      <a:pt x="2584" y="15761"/>
                    </a:cubicBezTo>
                    <a:cubicBezTo>
                      <a:pt x="4408" y="20807"/>
                      <a:pt x="7326" y="25488"/>
                      <a:pt x="11155" y="29226"/>
                    </a:cubicBezTo>
                    <a:cubicBezTo>
                      <a:pt x="11341" y="29406"/>
                      <a:pt x="11557" y="29483"/>
                      <a:pt x="11781" y="29483"/>
                    </a:cubicBezTo>
                    <a:cubicBezTo>
                      <a:pt x="12764" y="29483"/>
                      <a:pt x="13891" y="27994"/>
                      <a:pt x="13222" y="27251"/>
                    </a:cubicBezTo>
                    <a:cubicBezTo>
                      <a:pt x="9909" y="23542"/>
                      <a:pt x="6991" y="19469"/>
                      <a:pt x="4712" y="14910"/>
                    </a:cubicBezTo>
                    <a:cubicBezTo>
                      <a:pt x="2432" y="10351"/>
                      <a:pt x="882" y="5305"/>
                      <a:pt x="608" y="47"/>
                    </a:cubicBezTo>
                    <a:cubicBezTo>
                      <a:pt x="608" y="16"/>
                      <a:pt x="570" y="1"/>
                      <a:pt x="53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" name="Google Shape;392;p3"/>
              <p:cNvSpPr/>
              <p:nvPr/>
            </p:nvSpPr>
            <p:spPr>
              <a:xfrm>
                <a:off x="975200" y="4323275"/>
                <a:ext cx="213150" cy="942125"/>
              </a:xfrm>
              <a:custGeom>
                <a:avLst/>
                <a:gdLst/>
                <a:ahLst/>
                <a:cxnLst/>
                <a:rect l="l" t="t" r="r" b="b"/>
                <a:pathLst>
                  <a:path w="8526" h="37685" extrusionOk="0">
                    <a:moveTo>
                      <a:pt x="1686" y="0"/>
                    </a:moveTo>
                    <a:cubicBezTo>
                      <a:pt x="1661" y="0"/>
                      <a:pt x="1642" y="10"/>
                      <a:pt x="1642" y="32"/>
                    </a:cubicBezTo>
                    <a:cubicBezTo>
                      <a:pt x="335" y="6111"/>
                      <a:pt x="1" y="12494"/>
                      <a:pt x="639" y="18786"/>
                    </a:cubicBezTo>
                    <a:cubicBezTo>
                      <a:pt x="1247" y="25078"/>
                      <a:pt x="2888" y="31279"/>
                      <a:pt x="5502" y="37023"/>
                    </a:cubicBezTo>
                    <a:cubicBezTo>
                      <a:pt x="5721" y="37490"/>
                      <a:pt x="6138" y="37684"/>
                      <a:pt x="6581" y="37684"/>
                    </a:cubicBezTo>
                    <a:cubicBezTo>
                      <a:pt x="7495" y="37684"/>
                      <a:pt x="8525" y="36860"/>
                      <a:pt x="8177" y="35899"/>
                    </a:cubicBezTo>
                    <a:cubicBezTo>
                      <a:pt x="5958" y="30276"/>
                      <a:pt x="4104" y="24500"/>
                      <a:pt x="2919" y="18512"/>
                    </a:cubicBezTo>
                    <a:cubicBezTo>
                      <a:pt x="1764" y="12494"/>
                      <a:pt x="1217" y="6263"/>
                      <a:pt x="1794" y="93"/>
                    </a:cubicBezTo>
                    <a:cubicBezTo>
                      <a:pt x="1794" y="34"/>
                      <a:pt x="1731" y="0"/>
                      <a:pt x="168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" name="Google Shape;393;p3"/>
              <p:cNvSpPr/>
              <p:nvPr/>
            </p:nvSpPr>
            <p:spPr>
              <a:xfrm>
                <a:off x="1135550" y="4439350"/>
                <a:ext cx="177600" cy="818450"/>
              </a:xfrm>
              <a:custGeom>
                <a:avLst/>
                <a:gdLst/>
                <a:ahLst/>
                <a:cxnLst/>
                <a:rect l="l" t="t" r="r" b="b"/>
                <a:pathLst>
                  <a:path w="7104" h="32738" extrusionOk="0">
                    <a:moveTo>
                      <a:pt x="7007" y="1"/>
                    </a:moveTo>
                    <a:cubicBezTo>
                      <a:pt x="6988" y="1"/>
                      <a:pt x="6970" y="12"/>
                      <a:pt x="6961" y="39"/>
                    </a:cubicBezTo>
                    <a:cubicBezTo>
                      <a:pt x="4104" y="4720"/>
                      <a:pt x="2098" y="9948"/>
                      <a:pt x="1064" y="15389"/>
                    </a:cubicBezTo>
                    <a:cubicBezTo>
                      <a:pt x="61" y="20830"/>
                      <a:pt x="0" y="26484"/>
                      <a:pt x="1064" y="31924"/>
                    </a:cubicBezTo>
                    <a:cubicBezTo>
                      <a:pt x="1176" y="32497"/>
                      <a:pt x="1695" y="32738"/>
                      <a:pt x="2261" y="32738"/>
                    </a:cubicBezTo>
                    <a:cubicBezTo>
                      <a:pt x="3078" y="32738"/>
                      <a:pt x="3993" y="32235"/>
                      <a:pt x="3921" y="31499"/>
                    </a:cubicBezTo>
                    <a:cubicBezTo>
                      <a:pt x="3253" y="26332"/>
                      <a:pt x="2949" y="21073"/>
                      <a:pt x="3344" y="15754"/>
                    </a:cubicBezTo>
                    <a:cubicBezTo>
                      <a:pt x="3739" y="10435"/>
                      <a:pt x="4864" y="5085"/>
                      <a:pt x="7083" y="100"/>
                    </a:cubicBezTo>
                    <a:cubicBezTo>
                      <a:pt x="7104" y="58"/>
                      <a:pt x="7051" y="1"/>
                      <a:pt x="700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4" name="Google Shape;394;p3"/>
              <p:cNvSpPr/>
              <p:nvPr/>
            </p:nvSpPr>
            <p:spPr>
              <a:xfrm>
                <a:off x="1048150" y="4444050"/>
                <a:ext cx="151750" cy="794475"/>
              </a:xfrm>
              <a:custGeom>
                <a:avLst/>
                <a:gdLst/>
                <a:ahLst/>
                <a:cxnLst/>
                <a:rect l="l" t="t" r="r" b="b"/>
                <a:pathLst>
                  <a:path w="6070" h="31779" extrusionOk="0">
                    <a:moveTo>
                      <a:pt x="2178" y="1"/>
                    </a:moveTo>
                    <a:cubicBezTo>
                      <a:pt x="2151" y="1"/>
                      <a:pt x="2129" y="11"/>
                      <a:pt x="2129" y="34"/>
                    </a:cubicBezTo>
                    <a:cubicBezTo>
                      <a:pt x="700" y="5049"/>
                      <a:pt x="1" y="10368"/>
                      <a:pt x="153" y="15657"/>
                    </a:cubicBezTo>
                    <a:cubicBezTo>
                      <a:pt x="305" y="20946"/>
                      <a:pt x="1308" y="26265"/>
                      <a:pt x="3132" y="31189"/>
                    </a:cubicBezTo>
                    <a:cubicBezTo>
                      <a:pt x="3284" y="31606"/>
                      <a:pt x="3675" y="31778"/>
                      <a:pt x="4115" y="31778"/>
                    </a:cubicBezTo>
                    <a:cubicBezTo>
                      <a:pt x="4993" y="31778"/>
                      <a:pt x="6069" y="31097"/>
                      <a:pt x="5867" y="30308"/>
                    </a:cubicBezTo>
                    <a:cubicBezTo>
                      <a:pt x="4408" y="25505"/>
                      <a:pt x="3192" y="20581"/>
                      <a:pt x="2493" y="15536"/>
                    </a:cubicBezTo>
                    <a:cubicBezTo>
                      <a:pt x="1764" y="10490"/>
                      <a:pt x="1581" y="5232"/>
                      <a:pt x="2280" y="64"/>
                    </a:cubicBezTo>
                    <a:cubicBezTo>
                      <a:pt x="2280" y="27"/>
                      <a:pt x="2222" y="1"/>
                      <a:pt x="217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5" name="Google Shape;395;p3"/>
              <p:cNvSpPr/>
              <p:nvPr/>
            </p:nvSpPr>
            <p:spPr>
              <a:xfrm>
                <a:off x="681125" y="4466425"/>
                <a:ext cx="447525" cy="781675"/>
              </a:xfrm>
              <a:custGeom>
                <a:avLst/>
                <a:gdLst/>
                <a:ahLst/>
                <a:cxnLst/>
                <a:rect l="l" t="t" r="r" b="b"/>
                <a:pathLst>
                  <a:path w="17901" h="31267" extrusionOk="0">
                    <a:moveTo>
                      <a:pt x="70" y="0"/>
                    </a:moveTo>
                    <a:cubicBezTo>
                      <a:pt x="32" y="0"/>
                      <a:pt x="1" y="15"/>
                      <a:pt x="1" y="51"/>
                    </a:cubicBezTo>
                    <a:cubicBezTo>
                      <a:pt x="609" y="5826"/>
                      <a:pt x="2220" y="11540"/>
                      <a:pt x="4773" y="16799"/>
                    </a:cubicBezTo>
                    <a:cubicBezTo>
                      <a:pt x="7356" y="22088"/>
                      <a:pt x="10852" y="26951"/>
                      <a:pt x="15107" y="30993"/>
                    </a:cubicBezTo>
                    <a:cubicBezTo>
                      <a:pt x="15310" y="31184"/>
                      <a:pt x="15544" y="31266"/>
                      <a:pt x="15782" y="31266"/>
                    </a:cubicBezTo>
                    <a:cubicBezTo>
                      <a:pt x="16796" y="31266"/>
                      <a:pt x="17901" y="29788"/>
                      <a:pt x="17113" y="28927"/>
                    </a:cubicBezTo>
                    <a:cubicBezTo>
                      <a:pt x="13314" y="24854"/>
                      <a:pt x="9788" y="20537"/>
                      <a:pt x="6809" y="15704"/>
                    </a:cubicBezTo>
                    <a:cubicBezTo>
                      <a:pt x="3861" y="10902"/>
                      <a:pt x="1460" y="5644"/>
                      <a:pt x="153" y="20"/>
                    </a:cubicBezTo>
                    <a:cubicBezTo>
                      <a:pt x="127" y="8"/>
                      <a:pt x="97" y="0"/>
                      <a:pt x="7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6" name="Google Shape;396;p3"/>
              <p:cNvSpPr/>
              <p:nvPr/>
            </p:nvSpPr>
            <p:spPr>
              <a:xfrm>
                <a:off x="891625" y="4545275"/>
                <a:ext cx="235900" cy="654850"/>
              </a:xfrm>
              <a:custGeom>
                <a:avLst/>
                <a:gdLst/>
                <a:ahLst/>
                <a:cxnLst/>
                <a:rect l="l" t="t" r="r" b="b"/>
                <a:pathLst>
                  <a:path w="9436" h="26194" extrusionOk="0">
                    <a:moveTo>
                      <a:pt x="257" y="0"/>
                    </a:moveTo>
                    <a:cubicBezTo>
                      <a:pt x="219" y="0"/>
                      <a:pt x="183" y="25"/>
                      <a:pt x="183" y="58"/>
                    </a:cubicBezTo>
                    <a:cubicBezTo>
                      <a:pt x="0" y="4496"/>
                      <a:pt x="426" y="9025"/>
                      <a:pt x="1490" y="13402"/>
                    </a:cubicBezTo>
                    <a:cubicBezTo>
                      <a:pt x="2554" y="17748"/>
                      <a:pt x="4256" y="22003"/>
                      <a:pt x="6566" y="25864"/>
                    </a:cubicBezTo>
                    <a:cubicBezTo>
                      <a:pt x="6704" y="26097"/>
                      <a:pt x="6948" y="26194"/>
                      <a:pt x="7231" y="26194"/>
                    </a:cubicBezTo>
                    <a:cubicBezTo>
                      <a:pt x="8131" y="26194"/>
                      <a:pt x="9435" y="25220"/>
                      <a:pt x="9089" y="24526"/>
                    </a:cubicBezTo>
                    <a:cubicBezTo>
                      <a:pt x="7174" y="20696"/>
                      <a:pt x="5320" y="16836"/>
                      <a:pt x="3709" y="12794"/>
                    </a:cubicBezTo>
                    <a:cubicBezTo>
                      <a:pt x="2158" y="8721"/>
                      <a:pt x="882" y="4465"/>
                      <a:pt x="335" y="58"/>
                    </a:cubicBezTo>
                    <a:cubicBezTo>
                      <a:pt x="321" y="17"/>
                      <a:pt x="289" y="0"/>
                      <a:pt x="25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7" name="Google Shape;397;p3"/>
              <p:cNvSpPr/>
              <p:nvPr/>
            </p:nvSpPr>
            <p:spPr>
              <a:xfrm>
                <a:off x="1189500" y="4528150"/>
                <a:ext cx="188250" cy="676975"/>
              </a:xfrm>
              <a:custGeom>
                <a:avLst/>
                <a:gdLst/>
                <a:ahLst/>
                <a:cxnLst/>
                <a:rect l="l" t="t" r="r" b="b"/>
                <a:pathLst>
                  <a:path w="7530" h="27079" extrusionOk="0">
                    <a:moveTo>
                      <a:pt x="7431" y="1"/>
                    </a:moveTo>
                    <a:cubicBezTo>
                      <a:pt x="7412" y="1"/>
                      <a:pt x="7395" y="4"/>
                      <a:pt x="7387" y="13"/>
                    </a:cubicBezTo>
                    <a:cubicBezTo>
                      <a:pt x="5259" y="3965"/>
                      <a:pt x="3222" y="8068"/>
                      <a:pt x="1794" y="12476"/>
                    </a:cubicBezTo>
                    <a:cubicBezTo>
                      <a:pt x="1125" y="14694"/>
                      <a:pt x="548" y="16974"/>
                      <a:pt x="274" y="19315"/>
                    </a:cubicBezTo>
                    <a:cubicBezTo>
                      <a:pt x="0" y="21625"/>
                      <a:pt x="0" y="24026"/>
                      <a:pt x="365" y="26397"/>
                    </a:cubicBezTo>
                    <a:cubicBezTo>
                      <a:pt x="428" y="26877"/>
                      <a:pt x="937" y="27078"/>
                      <a:pt x="1505" y="27078"/>
                    </a:cubicBezTo>
                    <a:cubicBezTo>
                      <a:pt x="2302" y="27078"/>
                      <a:pt x="3215" y="26679"/>
                      <a:pt x="3162" y="26093"/>
                    </a:cubicBezTo>
                    <a:cubicBezTo>
                      <a:pt x="2858" y="21837"/>
                      <a:pt x="3222" y="17521"/>
                      <a:pt x="4013" y="13114"/>
                    </a:cubicBezTo>
                    <a:cubicBezTo>
                      <a:pt x="4803" y="8707"/>
                      <a:pt x="6049" y="4299"/>
                      <a:pt x="7508" y="44"/>
                    </a:cubicBezTo>
                    <a:cubicBezTo>
                      <a:pt x="7530" y="22"/>
                      <a:pt x="7475" y="1"/>
                      <a:pt x="743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8" name="Google Shape;398;p3"/>
              <p:cNvSpPr/>
              <p:nvPr/>
            </p:nvSpPr>
            <p:spPr>
              <a:xfrm>
                <a:off x="1097550" y="4422550"/>
                <a:ext cx="113050" cy="736850"/>
              </a:xfrm>
              <a:custGeom>
                <a:avLst/>
                <a:gdLst/>
                <a:ahLst/>
                <a:cxnLst/>
                <a:rect l="l" t="t" r="r" b="b"/>
                <a:pathLst>
                  <a:path w="4522" h="29474" extrusionOk="0">
                    <a:moveTo>
                      <a:pt x="4417" y="0"/>
                    </a:moveTo>
                    <a:cubicBezTo>
                      <a:pt x="4400" y="0"/>
                      <a:pt x="4386" y="4"/>
                      <a:pt x="4378" y="12"/>
                    </a:cubicBezTo>
                    <a:cubicBezTo>
                      <a:pt x="2402" y="4420"/>
                      <a:pt x="1064" y="9222"/>
                      <a:pt x="548" y="14116"/>
                    </a:cubicBezTo>
                    <a:cubicBezTo>
                      <a:pt x="1" y="18979"/>
                      <a:pt x="244" y="23995"/>
                      <a:pt x="1338" y="28797"/>
                    </a:cubicBezTo>
                    <a:cubicBezTo>
                      <a:pt x="1445" y="29272"/>
                      <a:pt x="1928" y="29473"/>
                      <a:pt x="2462" y="29473"/>
                    </a:cubicBezTo>
                    <a:cubicBezTo>
                      <a:pt x="3295" y="29473"/>
                      <a:pt x="4252" y="28984"/>
                      <a:pt x="4104" y="28280"/>
                    </a:cubicBezTo>
                    <a:cubicBezTo>
                      <a:pt x="3435" y="23691"/>
                      <a:pt x="2888" y="19070"/>
                      <a:pt x="2827" y="14298"/>
                    </a:cubicBezTo>
                    <a:cubicBezTo>
                      <a:pt x="2736" y="9557"/>
                      <a:pt x="3192" y="4724"/>
                      <a:pt x="4499" y="73"/>
                    </a:cubicBezTo>
                    <a:cubicBezTo>
                      <a:pt x="4521" y="29"/>
                      <a:pt x="4462" y="0"/>
                      <a:pt x="441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" name="Google Shape;399;p3"/>
              <p:cNvSpPr/>
              <p:nvPr/>
            </p:nvSpPr>
            <p:spPr>
              <a:xfrm>
                <a:off x="1205650" y="4653650"/>
                <a:ext cx="552900" cy="650725"/>
              </a:xfrm>
              <a:custGeom>
                <a:avLst/>
                <a:gdLst/>
                <a:ahLst/>
                <a:cxnLst/>
                <a:rect l="l" t="t" r="r" b="b"/>
                <a:pathLst>
                  <a:path w="22116" h="26029" extrusionOk="0">
                    <a:moveTo>
                      <a:pt x="21993" y="1"/>
                    </a:moveTo>
                    <a:cubicBezTo>
                      <a:pt x="21983" y="1"/>
                      <a:pt x="21974" y="3"/>
                      <a:pt x="21969" y="9"/>
                    </a:cubicBezTo>
                    <a:cubicBezTo>
                      <a:pt x="15495" y="8398"/>
                      <a:pt x="8260" y="16240"/>
                      <a:pt x="783" y="23687"/>
                    </a:cubicBezTo>
                    <a:cubicBezTo>
                      <a:pt x="0" y="24470"/>
                      <a:pt x="1147" y="26028"/>
                      <a:pt x="2151" y="26028"/>
                    </a:cubicBezTo>
                    <a:cubicBezTo>
                      <a:pt x="2355" y="26028"/>
                      <a:pt x="2553" y="25964"/>
                      <a:pt x="2728" y="25814"/>
                    </a:cubicBezTo>
                    <a:cubicBezTo>
                      <a:pt x="6771" y="22228"/>
                      <a:pt x="10358" y="18094"/>
                      <a:pt x="13519" y="13717"/>
                    </a:cubicBezTo>
                    <a:cubicBezTo>
                      <a:pt x="16650" y="9310"/>
                      <a:pt x="19446" y="4720"/>
                      <a:pt x="22090" y="100"/>
                    </a:cubicBezTo>
                    <a:cubicBezTo>
                      <a:pt x="22115" y="50"/>
                      <a:pt x="22039" y="1"/>
                      <a:pt x="2199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0" name="Google Shape;400;p3"/>
              <p:cNvSpPr/>
              <p:nvPr/>
            </p:nvSpPr>
            <p:spPr>
              <a:xfrm>
                <a:off x="1335875" y="4846725"/>
                <a:ext cx="587500" cy="492325"/>
              </a:xfrm>
              <a:custGeom>
                <a:avLst/>
                <a:gdLst/>
                <a:ahLst/>
                <a:cxnLst/>
                <a:rect l="l" t="t" r="r" b="b"/>
                <a:pathLst>
                  <a:path w="23500" h="19693" extrusionOk="0">
                    <a:moveTo>
                      <a:pt x="23401" y="0"/>
                    </a:moveTo>
                    <a:cubicBezTo>
                      <a:pt x="23396" y="0"/>
                      <a:pt x="23390" y="2"/>
                      <a:pt x="23386" y="6"/>
                    </a:cubicBezTo>
                    <a:cubicBezTo>
                      <a:pt x="15848" y="5781"/>
                      <a:pt x="8219" y="11404"/>
                      <a:pt x="802" y="17210"/>
                    </a:cubicBezTo>
                    <a:cubicBezTo>
                      <a:pt x="0" y="17852"/>
                      <a:pt x="1150" y="19692"/>
                      <a:pt x="2100" y="19692"/>
                    </a:cubicBezTo>
                    <a:cubicBezTo>
                      <a:pt x="2230" y="19692"/>
                      <a:pt x="2357" y="19658"/>
                      <a:pt x="2474" y="19581"/>
                    </a:cubicBezTo>
                    <a:cubicBezTo>
                      <a:pt x="6425" y="16906"/>
                      <a:pt x="10073" y="13745"/>
                      <a:pt x="13507" y="10401"/>
                    </a:cubicBezTo>
                    <a:cubicBezTo>
                      <a:pt x="16942" y="7058"/>
                      <a:pt x="20195" y="3532"/>
                      <a:pt x="23447" y="128"/>
                    </a:cubicBezTo>
                    <a:cubicBezTo>
                      <a:pt x="23499" y="75"/>
                      <a:pt x="23439" y="0"/>
                      <a:pt x="2340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1" name="Google Shape;401;p3"/>
              <p:cNvSpPr/>
              <p:nvPr/>
            </p:nvSpPr>
            <p:spPr>
              <a:xfrm>
                <a:off x="1427775" y="4767625"/>
                <a:ext cx="371950" cy="441550"/>
              </a:xfrm>
              <a:custGeom>
                <a:avLst/>
                <a:gdLst/>
                <a:ahLst/>
                <a:cxnLst/>
                <a:rect l="l" t="t" r="r" b="b"/>
                <a:pathLst>
                  <a:path w="14878" h="17662" extrusionOk="0">
                    <a:moveTo>
                      <a:pt x="14789" y="1"/>
                    </a:moveTo>
                    <a:cubicBezTo>
                      <a:pt x="14778" y="1"/>
                      <a:pt x="14767" y="3"/>
                      <a:pt x="14756" y="9"/>
                    </a:cubicBezTo>
                    <a:cubicBezTo>
                      <a:pt x="9680" y="4903"/>
                      <a:pt x="4725" y="10040"/>
                      <a:pt x="439" y="15663"/>
                    </a:cubicBezTo>
                    <a:cubicBezTo>
                      <a:pt x="0" y="16257"/>
                      <a:pt x="1425" y="17662"/>
                      <a:pt x="2237" y="17662"/>
                    </a:cubicBezTo>
                    <a:cubicBezTo>
                      <a:pt x="2381" y="17662"/>
                      <a:pt x="2506" y="17618"/>
                      <a:pt x="2597" y="17517"/>
                    </a:cubicBezTo>
                    <a:cubicBezTo>
                      <a:pt x="7430" y="12350"/>
                      <a:pt x="10895" y="5936"/>
                      <a:pt x="14877" y="100"/>
                    </a:cubicBezTo>
                    <a:cubicBezTo>
                      <a:pt x="14877" y="51"/>
                      <a:pt x="14837" y="1"/>
                      <a:pt x="1478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2" name="Google Shape;402;p3"/>
              <p:cNvSpPr/>
              <p:nvPr/>
            </p:nvSpPr>
            <p:spPr>
              <a:xfrm>
                <a:off x="723675" y="4419500"/>
                <a:ext cx="294000" cy="687900"/>
              </a:xfrm>
              <a:custGeom>
                <a:avLst/>
                <a:gdLst/>
                <a:ahLst/>
                <a:cxnLst/>
                <a:rect l="l" t="t" r="r" b="b"/>
                <a:pathLst>
                  <a:path w="11760" h="27516" extrusionOk="0">
                    <a:moveTo>
                      <a:pt x="76" y="1"/>
                    </a:moveTo>
                    <a:cubicBezTo>
                      <a:pt x="38" y="1"/>
                      <a:pt x="1" y="23"/>
                      <a:pt x="1" y="74"/>
                    </a:cubicBezTo>
                    <a:cubicBezTo>
                      <a:pt x="1217" y="9466"/>
                      <a:pt x="4104" y="18828"/>
                      <a:pt x="8846" y="27126"/>
                    </a:cubicBezTo>
                    <a:cubicBezTo>
                      <a:pt x="9003" y="27401"/>
                      <a:pt x="9283" y="27516"/>
                      <a:pt x="9602" y="27516"/>
                    </a:cubicBezTo>
                    <a:cubicBezTo>
                      <a:pt x="10517" y="27516"/>
                      <a:pt x="11760" y="26577"/>
                      <a:pt x="11399" y="25788"/>
                    </a:cubicBezTo>
                    <a:cubicBezTo>
                      <a:pt x="9393" y="21624"/>
                      <a:pt x="7265" y="17460"/>
                      <a:pt x="5290" y="13204"/>
                    </a:cubicBezTo>
                    <a:cubicBezTo>
                      <a:pt x="3314" y="8949"/>
                      <a:pt x="1490" y="4603"/>
                      <a:pt x="153" y="43"/>
                    </a:cubicBezTo>
                    <a:cubicBezTo>
                      <a:pt x="139" y="16"/>
                      <a:pt x="107" y="1"/>
                      <a:pt x="7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3" name="Google Shape;403;p3"/>
              <p:cNvSpPr/>
              <p:nvPr/>
            </p:nvSpPr>
            <p:spPr>
              <a:xfrm>
                <a:off x="1249950" y="4560525"/>
                <a:ext cx="332975" cy="581250"/>
              </a:xfrm>
              <a:custGeom>
                <a:avLst/>
                <a:gdLst/>
                <a:ahLst/>
                <a:cxnLst/>
                <a:rect l="l" t="t" r="r" b="b"/>
                <a:pathLst>
                  <a:path w="13319" h="23250" extrusionOk="0">
                    <a:moveTo>
                      <a:pt x="13219" y="0"/>
                    </a:moveTo>
                    <a:cubicBezTo>
                      <a:pt x="13201" y="0"/>
                      <a:pt x="13184" y="8"/>
                      <a:pt x="13175" y="25"/>
                    </a:cubicBezTo>
                    <a:cubicBezTo>
                      <a:pt x="8798" y="7108"/>
                      <a:pt x="4391" y="14220"/>
                      <a:pt x="409" y="21485"/>
                    </a:cubicBezTo>
                    <a:cubicBezTo>
                      <a:pt x="1" y="22206"/>
                      <a:pt x="1378" y="23250"/>
                      <a:pt x="2273" y="23250"/>
                    </a:cubicBezTo>
                    <a:cubicBezTo>
                      <a:pt x="2510" y="23250"/>
                      <a:pt x="2714" y="23176"/>
                      <a:pt x="2841" y="23004"/>
                    </a:cubicBezTo>
                    <a:cubicBezTo>
                      <a:pt x="5151" y="19509"/>
                      <a:pt x="7035" y="15710"/>
                      <a:pt x="8646" y="11819"/>
                    </a:cubicBezTo>
                    <a:cubicBezTo>
                      <a:pt x="10318" y="7928"/>
                      <a:pt x="11777" y="3977"/>
                      <a:pt x="13297" y="86"/>
                    </a:cubicBezTo>
                    <a:cubicBezTo>
                      <a:pt x="13318" y="43"/>
                      <a:pt x="13264" y="0"/>
                      <a:pt x="1321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4" name="Google Shape;404;p3"/>
              <p:cNvSpPr/>
              <p:nvPr/>
            </p:nvSpPr>
            <p:spPr>
              <a:xfrm>
                <a:off x="887050" y="4628250"/>
                <a:ext cx="737125" cy="698900"/>
              </a:xfrm>
              <a:custGeom>
                <a:avLst/>
                <a:gdLst/>
                <a:ahLst/>
                <a:cxnLst/>
                <a:rect l="l" t="t" r="r" b="b"/>
                <a:pathLst>
                  <a:path w="29485" h="27956" extrusionOk="0">
                    <a:moveTo>
                      <a:pt x="21138" y="1"/>
                    </a:moveTo>
                    <a:cubicBezTo>
                      <a:pt x="19419" y="1"/>
                      <a:pt x="17328" y="191"/>
                      <a:pt x="14773" y="538"/>
                    </a:cubicBezTo>
                    <a:cubicBezTo>
                      <a:pt x="13738" y="683"/>
                      <a:pt x="12831" y="729"/>
                      <a:pt x="12012" y="729"/>
                    </a:cubicBezTo>
                    <a:cubicBezTo>
                      <a:pt x="10533" y="729"/>
                      <a:pt x="9344" y="577"/>
                      <a:pt x="8214" y="577"/>
                    </a:cubicBezTo>
                    <a:cubicBezTo>
                      <a:pt x="5895" y="577"/>
                      <a:pt x="3825" y="1218"/>
                      <a:pt x="1" y="5128"/>
                    </a:cubicBezTo>
                    <a:cubicBezTo>
                      <a:pt x="1703" y="15858"/>
                      <a:pt x="5958" y="25675"/>
                      <a:pt x="15959" y="27955"/>
                    </a:cubicBezTo>
                    <a:cubicBezTo>
                      <a:pt x="23466" y="24095"/>
                      <a:pt x="28938" y="16496"/>
                      <a:pt x="29485" y="8198"/>
                    </a:cubicBezTo>
                    <a:cubicBezTo>
                      <a:pt x="28589" y="2279"/>
                      <a:pt x="27089" y="1"/>
                      <a:pt x="2113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5" name="Google Shape;405;p3"/>
              <p:cNvSpPr/>
              <p:nvPr/>
            </p:nvSpPr>
            <p:spPr>
              <a:xfrm>
                <a:off x="637600" y="4720500"/>
                <a:ext cx="1257650" cy="742650"/>
              </a:xfrm>
              <a:custGeom>
                <a:avLst/>
                <a:gdLst/>
                <a:ahLst/>
                <a:cxnLst/>
                <a:rect l="l" t="t" r="r" b="b"/>
                <a:pathLst>
                  <a:path w="50306" h="29706" extrusionOk="0">
                    <a:moveTo>
                      <a:pt x="13199" y="0"/>
                    </a:moveTo>
                    <a:cubicBezTo>
                      <a:pt x="11306" y="0"/>
                      <a:pt x="9297" y="574"/>
                      <a:pt x="7356" y="982"/>
                    </a:cubicBezTo>
                    <a:cubicBezTo>
                      <a:pt x="6749" y="1104"/>
                      <a:pt x="6141" y="1225"/>
                      <a:pt x="5533" y="1286"/>
                    </a:cubicBezTo>
                    <a:cubicBezTo>
                      <a:pt x="2341" y="1742"/>
                      <a:pt x="1" y="4630"/>
                      <a:pt x="244" y="7821"/>
                    </a:cubicBezTo>
                    <a:cubicBezTo>
                      <a:pt x="426" y="10678"/>
                      <a:pt x="1125" y="13475"/>
                      <a:pt x="2250" y="16119"/>
                    </a:cubicBezTo>
                    <a:cubicBezTo>
                      <a:pt x="2797" y="17365"/>
                      <a:pt x="3435" y="18551"/>
                      <a:pt x="4195" y="19675"/>
                    </a:cubicBezTo>
                    <a:cubicBezTo>
                      <a:pt x="5624" y="21925"/>
                      <a:pt x="7508" y="23961"/>
                      <a:pt x="9575" y="25603"/>
                    </a:cubicBezTo>
                    <a:cubicBezTo>
                      <a:pt x="12220" y="27639"/>
                      <a:pt x="15259" y="29128"/>
                      <a:pt x="18512" y="29554"/>
                    </a:cubicBezTo>
                    <a:cubicBezTo>
                      <a:pt x="19241" y="29676"/>
                      <a:pt x="20001" y="29706"/>
                      <a:pt x="20731" y="29706"/>
                    </a:cubicBezTo>
                    <a:cubicBezTo>
                      <a:pt x="22342" y="29706"/>
                      <a:pt x="23922" y="29402"/>
                      <a:pt x="25472" y="28946"/>
                    </a:cubicBezTo>
                    <a:cubicBezTo>
                      <a:pt x="27630" y="28247"/>
                      <a:pt x="29728" y="27244"/>
                      <a:pt x="31703" y="25967"/>
                    </a:cubicBezTo>
                    <a:cubicBezTo>
                      <a:pt x="33892" y="24599"/>
                      <a:pt x="35989" y="23019"/>
                      <a:pt x="38026" y="21408"/>
                    </a:cubicBezTo>
                    <a:lnTo>
                      <a:pt x="48299" y="13444"/>
                    </a:lnTo>
                    <a:cubicBezTo>
                      <a:pt x="48938" y="12928"/>
                      <a:pt x="49485" y="12228"/>
                      <a:pt x="49698" y="11408"/>
                    </a:cubicBezTo>
                    <a:cubicBezTo>
                      <a:pt x="50306" y="9128"/>
                      <a:pt x="48208" y="7852"/>
                      <a:pt x="46445" y="7031"/>
                    </a:cubicBezTo>
                    <a:cubicBezTo>
                      <a:pt x="43193" y="5511"/>
                      <a:pt x="39758" y="3900"/>
                      <a:pt x="36293" y="3687"/>
                    </a:cubicBezTo>
                    <a:cubicBezTo>
                      <a:pt x="36015" y="3668"/>
                      <a:pt x="35735" y="3659"/>
                      <a:pt x="35455" y="3659"/>
                    </a:cubicBezTo>
                    <a:cubicBezTo>
                      <a:pt x="34390" y="3659"/>
                      <a:pt x="33322" y="3800"/>
                      <a:pt x="32311" y="4113"/>
                    </a:cubicBezTo>
                    <a:cubicBezTo>
                      <a:pt x="31247" y="4417"/>
                      <a:pt x="30184" y="4934"/>
                      <a:pt x="29120" y="5389"/>
                    </a:cubicBezTo>
                    <a:cubicBezTo>
                      <a:pt x="27703" y="6027"/>
                      <a:pt x="26249" y="6610"/>
                      <a:pt x="24801" y="6610"/>
                    </a:cubicBezTo>
                    <a:cubicBezTo>
                      <a:pt x="24386" y="6610"/>
                      <a:pt x="23971" y="6562"/>
                      <a:pt x="23557" y="6453"/>
                    </a:cubicBezTo>
                    <a:cubicBezTo>
                      <a:pt x="22767" y="6271"/>
                      <a:pt x="22068" y="5876"/>
                      <a:pt x="21490" y="5389"/>
                    </a:cubicBezTo>
                    <a:cubicBezTo>
                      <a:pt x="19545" y="3900"/>
                      <a:pt x="18147" y="1468"/>
                      <a:pt x="15867" y="496"/>
                    </a:cubicBezTo>
                    <a:cubicBezTo>
                      <a:pt x="15020" y="137"/>
                      <a:pt x="14123" y="0"/>
                      <a:pt x="1319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" name="Google Shape;406;p3"/>
              <p:cNvSpPr/>
              <p:nvPr/>
            </p:nvSpPr>
            <p:spPr>
              <a:xfrm>
                <a:off x="911375" y="4991350"/>
                <a:ext cx="690625" cy="472575"/>
              </a:xfrm>
              <a:custGeom>
                <a:avLst/>
                <a:gdLst/>
                <a:ahLst/>
                <a:cxnLst/>
                <a:rect l="l" t="t" r="r" b="b"/>
                <a:pathLst>
                  <a:path w="27625" h="18903" extrusionOk="0">
                    <a:moveTo>
                      <a:pt x="23470" y="1"/>
                    </a:moveTo>
                    <a:cubicBezTo>
                      <a:pt x="23450" y="1"/>
                      <a:pt x="23436" y="8"/>
                      <a:pt x="23436" y="27"/>
                    </a:cubicBezTo>
                    <a:cubicBezTo>
                      <a:pt x="20822" y="4586"/>
                      <a:pt x="17812" y="8872"/>
                      <a:pt x="14591" y="12914"/>
                    </a:cubicBezTo>
                    <a:cubicBezTo>
                      <a:pt x="14469" y="13036"/>
                      <a:pt x="14408" y="13127"/>
                      <a:pt x="14287" y="13249"/>
                    </a:cubicBezTo>
                    <a:lnTo>
                      <a:pt x="13253" y="14495"/>
                    </a:lnTo>
                    <a:cubicBezTo>
                      <a:pt x="13405" y="14009"/>
                      <a:pt x="13557" y="13553"/>
                      <a:pt x="13709" y="13066"/>
                    </a:cubicBezTo>
                    <a:lnTo>
                      <a:pt x="13831" y="12732"/>
                    </a:lnTo>
                    <a:cubicBezTo>
                      <a:pt x="13861" y="12610"/>
                      <a:pt x="13922" y="12458"/>
                      <a:pt x="13952" y="12337"/>
                    </a:cubicBezTo>
                    <a:cubicBezTo>
                      <a:pt x="14378" y="10939"/>
                      <a:pt x="14712" y="9480"/>
                      <a:pt x="15046" y="8082"/>
                    </a:cubicBezTo>
                    <a:cubicBezTo>
                      <a:pt x="15472" y="6349"/>
                      <a:pt x="15837" y="4586"/>
                      <a:pt x="16262" y="2853"/>
                    </a:cubicBezTo>
                    <a:cubicBezTo>
                      <a:pt x="16262" y="2809"/>
                      <a:pt x="16197" y="2781"/>
                      <a:pt x="16162" y="2781"/>
                    </a:cubicBezTo>
                    <a:cubicBezTo>
                      <a:pt x="16149" y="2781"/>
                      <a:pt x="16141" y="2785"/>
                      <a:pt x="16141" y="2793"/>
                    </a:cubicBezTo>
                    <a:cubicBezTo>
                      <a:pt x="14925" y="5437"/>
                      <a:pt x="13648" y="7960"/>
                      <a:pt x="12402" y="10544"/>
                    </a:cubicBezTo>
                    <a:cubicBezTo>
                      <a:pt x="12280" y="10787"/>
                      <a:pt x="12189" y="10969"/>
                      <a:pt x="12098" y="11151"/>
                    </a:cubicBezTo>
                    <a:cubicBezTo>
                      <a:pt x="11885" y="11516"/>
                      <a:pt x="11733" y="11881"/>
                      <a:pt x="11551" y="12215"/>
                    </a:cubicBezTo>
                    <a:cubicBezTo>
                      <a:pt x="11125" y="13097"/>
                      <a:pt x="10669" y="13978"/>
                      <a:pt x="10274" y="14860"/>
                    </a:cubicBezTo>
                    <a:cubicBezTo>
                      <a:pt x="10335" y="13826"/>
                      <a:pt x="10366" y="12793"/>
                      <a:pt x="10457" y="11759"/>
                    </a:cubicBezTo>
                    <a:lnTo>
                      <a:pt x="10457" y="11607"/>
                    </a:lnTo>
                    <a:lnTo>
                      <a:pt x="10457" y="11547"/>
                    </a:lnTo>
                    <a:cubicBezTo>
                      <a:pt x="10578" y="9784"/>
                      <a:pt x="10669" y="8051"/>
                      <a:pt x="10882" y="6258"/>
                    </a:cubicBezTo>
                    <a:cubicBezTo>
                      <a:pt x="11065" y="4616"/>
                      <a:pt x="11247" y="3005"/>
                      <a:pt x="11581" y="1364"/>
                    </a:cubicBezTo>
                    <a:cubicBezTo>
                      <a:pt x="11581" y="1343"/>
                      <a:pt x="11538" y="1308"/>
                      <a:pt x="11511" y="1308"/>
                    </a:cubicBezTo>
                    <a:cubicBezTo>
                      <a:pt x="11499" y="1308"/>
                      <a:pt x="11490" y="1315"/>
                      <a:pt x="11490" y="1334"/>
                    </a:cubicBezTo>
                    <a:cubicBezTo>
                      <a:pt x="11338" y="1668"/>
                      <a:pt x="11186" y="2033"/>
                      <a:pt x="11034" y="2398"/>
                    </a:cubicBezTo>
                    <a:cubicBezTo>
                      <a:pt x="10001" y="4920"/>
                      <a:pt x="9119" y="7565"/>
                      <a:pt x="8451" y="10209"/>
                    </a:cubicBezTo>
                    <a:cubicBezTo>
                      <a:pt x="8299" y="10817"/>
                      <a:pt x="8147" y="11425"/>
                      <a:pt x="7995" y="12063"/>
                    </a:cubicBezTo>
                    <a:cubicBezTo>
                      <a:pt x="7782" y="12975"/>
                      <a:pt x="7600" y="13857"/>
                      <a:pt x="7448" y="14769"/>
                    </a:cubicBezTo>
                    <a:cubicBezTo>
                      <a:pt x="7174" y="13857"/>
                      <a:pt x="6931" y="12945"/>
                      <a:pt x="6688" y="12003"/>
                    </a:cubicBezTo>
                    <a:cubicBezTo>
                      <a:pt x="6566" y="11577"/>
                      <a:pt x="6475" y="11212"/>
                      <a:pt x="6384" y="10787"/>
                    </a:cubicBezTo>
                    <a:cubicBezTo>
                      <a:pt x="6110" y="9692"/>
                      <a:pt x="5867" y="8537"/>
                      <a:pt x="5624" y="7413"/>
                    </a:cubicBezTo>
                    <a:cubicBezTo>
                      <a:pt x="5198" y="5224"/>
                      <a:pt x="4894" y="3005"/>
                      <a:pt x="4864" y="756"/>
                    </a:cubicBezTo>
                    <a:cubicBezTo>
                      <a:pt x="4864" y="741"/>
                      <a:pt x="4834" y="733"/>
                      <a:pt x="4799" y="733"/>
                    </a:cubicBezTo>
                    <a:cubicBezTo>
                      <a:pt x="4765" y="733"/>
                      <a:pt x="4727" y="741"/>
                      <a:pt x="4712" y="756"/>
                    </a:cubicBezTo>
                    <a:cubicBezTo>
                      <a:pt x="4408" y="2246"/>
                      <a:pt x="4226" y="3765"/>
                      <a:pt x="4104" y="5316"/>
                    </a:cubicBezTo>
                    <a:cubicBezTo>
                      <a:pt x="3952" y="7200"/>
                      <a:pt x="3952" y="9145"/>
                      <a:pt x="4104" y="11091"/>
                    </a:cubicBezTo>
                    <a:cubicBezTo>
                      <a:pt x="4104" y="11212"/>
                      <a:pt x="4134" y="11364"/>
                      <a:pt x="4134" y="11455"/>
                    </a:cubicBezTo>
                    <a:cubicBezTo>
                      <a:pt x="4226" y="12367"/>
                      <a:pt x="4347" y="13340"/>
                      <a:pt x="4499" y="14252"/>
                    </a:cubicBezTo>
                    <a:cubicBezTo>
                      <a:pt x="4074" y="13553"/>
                      <a:pt x="3678" y="12823"/>
                      <a:pt x="3314" y="12124"/>
                    </a:cubicBezTo>
                    <a:cubicBezTo>
                      <a:pt x="3131" y="11729"/>
                      <a:pt x="2888" y="11303"/>
                      <a:pt x="2706" y="10908"/>
                    </a:cubicBezTo>
                    <a:cubicBezTo>
                      <a:pt x="1612" y="8507"/>
                      <a:pt x="791" y="5893"/>
                      <a:pt x="609" y="3188"/>
                    </a:cubicBezTo>
                    <a:cubicBezTo>
                      <a:pt x="517" y="3218"/>
                      <a:pt x="365" y="3218"/>
                      <a:pt x="365" y="3249"/>
                    </a:cubicBezTo>
                    <a:cubicBezTo>
                      <a:pt x="1" y="5376"/>
                      <a:pt x="1" y="7626"/>
                      <a:pt x="365" y="9844"/>
                    </a:cubicBezTo>
                    <a:cubicBezTo>
                      <a:pt x="517" y="10908"/>
                      <a:pt x="730" y="11911"/>
                      <a:pt x="1034" y="12945"/>
                    </a:cubicBezTo>
                    <a:cubicBezTo>
                      <a:pt x="1216" y="13553"/>
                      <a:pt x="1399" y="14191"/>
                      <a:pt x="1672" y="14799"/>
                    </a:cubicBezTo>
                    <a:cubicBezTo>
                      <a:pt x="4317" y="16866"/>
                      <a:pt x="7356" y="18325"/>
                      <a:pt x="10609" y="18750"/>
                    </a:cubicBezTo>
                    <a:cubicBezTo>
                      <a:pt x="11338" y="18872"/>
                      <a:pt x="12098" y="18902"/>
                      <a:pt x="12828" y="18902"/>
                    </a:cubicBezTo>
                    <a:cubicBezTo>
                      <a:pt x="14439" y="18902"/>
                      <a:pt x="16019" y="18598"/>
                      <a:pt x="17569" y="18142"/>
                    </a:cubicBezTo>
                    <a:cubicBezTo>
                      <a:pt x="18512" y="17200"/>
                      <a:pt x="19393" y="16197"/>
                      <a:pt x="20214" y="15194"/>
                    </a:cubicBezTo>
                    <a:cubicBezTo>
                      <a:pt x="20609" y="14738"/>
                      <a:pt x="20974" y="14252"/>
                      <a:pt x="21338" y="13735"/>
                    </a:cubicBezTo>
                    <a:cubicBezTo>
                      <a:pt x="23831" y="10392"/>
                      <a:pt x="25837" y="6744"/>
                      <a:pt x="27600" y="3097"/>
                    </a:cubicBezTo>
                    <a:cubicBezTo>
                      <a:pt x="27624" y="3072"/>
                      <a:pt x="27550" y="3028"/>
                      <a:pt x="27504" y="3028"/>
                    </a:cubicBezTo>
                    <a:cubicBezTo>
                      <a:pt x="27493" y="3028"/>
                      <a:pt x="27484" y="3030"/>
                      <a:pt x="27478" y="3036"/>
                    </a:cubicBezTo>
                    <a:cubicBezTo>
                      <a:pt x="25138" y="6288"/>
                      <a:pt x="22463" y="9328"/>
                      <a:pt x="19667" y="12185"/>
                    </a:cubicBezTo>
                    <a:cubicBezTo>
                      <a:pt x="18907" y="12945"/>
                      <a:pt x="18086" y="13705"/>
                      <a:pt x="17296" y="14465"/>
                    </a:cubicBezTo>
                    <a:cubicBezTo>
                      <a:pt x="17144" y="14617"/>
                      <a:pt x="16992" y="14769"/>
                      <a:pt x="16840" y="14890"/>
                    </a:cubicBezTo>
                    <a:cubicBezTo>
                      <a:pt x="16931" y="14769"/>
                      <a:pt x="16961" y="14708"/>
                      <a:pt x="17022" y="14586"/>
                    </a:cubicBezTo>
                    <a:cubicBezTo>
                      <a:pt x="17053" y="14495"/>
                      <a:pt x="17113" y="14465"/>
                      <a:pt x="17144" y="14404"/>
                    </a:cubicBezTo>
                    <a:cubicBezTo>
                      <a:pt x="17752" y="13370"/>
                      <a:pt x="18268" y="12306"/>
                      <a:pt x="18816" y="11243"/>
                    </a:cubicBezTo>
                    <a:lnTo>
                      <a:pt x="18816" y="11212"/>
                    </a:lnTo>
                    <a:cubicBezTo>
                      <a:pt x="18907" y="11091"/>
                      <a:pt x="18937" y="10969"/>
                      <a:pt x="18998" y="10848"/>
                    </a:cubicBezTo>
                    <a:cubicBezTo>
                      <a:pt x="20882" y="7352"/>
                      <a:pt x="22311" y="3705"/>
                      <a:pt x="23557" y="57"/>
                    </a:cubicBezTo>
                    <a:cubicBezTo>
                      <a:pt x="23578" y="36"/>
                      <a:pt x="23512" y="1"/>
                      <a:pt x="2347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7" name="Google Shape;407;p3"/>
              <p:cNvSpPr/>
              <p:nvPr/>
            </p:nvSpPr>
            <p:spPr>
              <a:xfrm>
                <a:off x="1469100" y="4358415"/>
                <a:ext cx="178250" cy="453725"/>
              </a:xfrm>
              <a:custGeom>
                <a:avLst/>
                <a:gdLst/>
                <a:ahLst/>
                <a:cxnLst/>
                <a:rect l="l" t="t" r="r" b="b"/>
                <a:pathLst>
                  <a:path w="7130" h="18149" extrusionOk="0">
                    <a:moveTo>
                      <a:pt x="7077" y="0"/>
                    </a:moveTo>
                    <a:cubicBezTo>
                      <a:pt x="7046" y="0"/>
                      <a:pt x="7008" y="61"/>
                      <a:pt x="6993" y="183"/>
                    </a:cubicBezTo>
                    <a:cubicBezTo>
                      <a:pt x="6568" y="6171"/>
                      <a:pt x="4349" y="11885"/>
                      <a:pt x="762" y="16596"/>
                    </a:cubicBezTo>
                    <a:cubicBezTo>
                      <a:pt x="24" y="17532"/>
                      <a:pt x="0" y="18148"/>
                      <a:pt x="356" y="18148"/>
                    </a:cubicBezTo>
                    <a:cubicBezTo>
                      <a:pt x="601" y="18148"/>
                      <a:pt x="1026" y="17856"/>
                      <a:pt x="1522" y="17174"/>
                    </a:cubicBezTo>
                    <a:cubicBezTo>
                      <a:pt x="5017" y="12189"/>
                      <a:pt x="6963" y="6201"/>
                      <a:pt x="7115" y="183"/>
                    </a:cubicBezTo>
                    <a:cubicBezTo>
                      <a:pt x="7130" y="61"/>
                      <a:pt x="7107" y="0"/>
                      <a:pt x="707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" name="Google Shape;408;p3"/>
              <p:cNvSpPr/>
              <p:nvPr/>
            </p:nvSpPr>
            <p:spPr>
              <a:xfrm>
                <a:off x="1339300" y="4302500"/>
                <a:ext cx="98700" cy="446025"/>
              </a:xfrm>
              <a:custGeom>
                <a:avLst/>
                <a:gdLst/>
                <a:ahLst/>
                <a:cxnLst/>
                <a:rect l="l" t="t" r="r" b="b"/>
                <a:pathLst>
                  <a:path w="3948" h="17841" extrusionOk="0">
                    <a:moveTo>
                      <a:pt x="3205" y="0"/>
                    </a:moveTo>
                    <a:cubicBezTo>
                      <a:pt x="3182" y="0"/>
                      <a:pt x="3158" y="69"/>
                      <a:pt x="3158" y="194"/>
                    </a:cubicBezTo>
                    <a:cubicBezTo>
                      <a:pt x="3553" y="5726"/>
                      <a:pt x="2550" y="11319"/>
                      <a:pt x="422" y="16334"/>
                    </a:cubicBezTo>
                    <a:cubicBezTo>
                      <a:pt x="0" y="17279"/>
                      <a:pt x="93" y="17840"/>
                      <a:pt x="390" y="17840"/>
                    </a:cubicBezTo>
                    <a:cubicBezTo>
                      <a:pt x="628" y="17840"/>
                      <a:pt x="996" y="17480"/>
                      <a:pt x="1334" y="16669"/>
                    </a:cubicBezTo>
                    <a:cubicBezTo>
                      <a:pt x="3310" y="11441"/>
                      <a:pt x="3948" y="5696"/>
                      <a:pt x="3249" y="194"/>
                    </a:cubicBezTo>
                    <a:cubicBezTo>
                      <a:pt x="3249" y="61"/>
                      <a:pt x="3227" y="0"/>
                      <a:pt x="320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" name="Google Shape;409;p3"/>
              <p:cNvSpPr/>
              <p:nvPr/>
            </p:nvSpPr>
            <p:spPr>
              <a:xfrm>
                <a:off x="1169975" y="4269200"/>
                <a:ext cx="60575" cy="427100"/>
              </a:xfrm>
              <a:custGeom>
                <a:avLst/>
                <a:gdLst/>
                <a:ahLst/>
                <a:cxnLst/>
                <a:rect l="l" t="t" r="r" b="b"/>
                <a:pathLst>
                  <a:path w="2423" h="17084" extrusionOk="0">
                    <a:moveTo>
                      <a:pt x="277" y="1"/>
                    </a:moveTo>
                    <a:cubicBezTo>
                      <a:pt x="244" y="1"/>
                      <a:pt x="231" y="72"/>
                      <a:pt x="265" y="189"/>
                    </a:cubicBezTo>
                    <a:cubicBezTo>
                      <a:pt x="1754" y="5235"/>
                      <a:pt x="1663" y="10675"/>
                      <a:pt x="265" y="15660"/>
                    </a:cubicBezTo>
                    <a:cubicBezTo>
                      <a:pt x="0" y="16570"/>
                      <a:pt x="158" y="17084"/>
                      <a:pt x="431" y="17084"/>
                    </a:cubicBezTo>
                    <a:cubicBezTo>
                      <a:pt x="660" y="17084"/>
                      <a:pt x="969" y="16723"/>
                      <a:pt x="1177" y="15934"/>
                    </a:cubicBezTo>
                    <a:cubicBezTo>
                      <a:pt x="2423" y="10675"/>
                      <a:pt x="2088" y="5174"/>
                      <a:pt x="386" y="158"/>
                    </a:cubicBezTo>
                    <a:cubicBezTo>
                      <a:pt x="345" y="49"/>
                      <a:pt x="304" y="1"/>
                      <a:pt x="27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0" name="Google Shape;410;p3"/>
              <p:cNvSpPr/>
              <p:nvPr/>
            </p:nvSpPr>
            <p:spPr>
              <a:xfrm>
                <a:off x="971325" y="4322200"/>
                <a:ext cx="121475" cy="345700"/>
              </a:xfrm>
              <a:custGeom>
                <a:avLst/>
                <a:gdLst/>
                <a:ahLst/>
                <a:cxnLst/>
                <a:rect l="l" t="t" r="r" b="b"/>
                <a:pathLst>
                  <a:path w="4859" h="13828" extrusionOk="0">
                    <a:moveTo>
                      <a:pt x="35" y="1"/>
                    </a:moveTo>
                    <a:cubicBezTo>
                      <a:pt x="4" y="1"/>
                      <a:pt x="0" y="65"/>
                      <a:pt x="34" y="166"/>
                    </a:cubicBezTo>
                    <a:cubicBezTo>
                      <a:pt x="1949" y="4148"/>
                      <a:pt x="3165" y="8434"/>
                      <a:pt x="3773" y="12780"/>
                    </a:cubicBezTo>
                    <a:cubicBezTo>
                      <a:pt x="3860" y="13491"/>
                      <a:pt x="4140" y="13828"/>
                      <a:pt x="4380" y="13828"/>
                    </a:cubicBezTo>
                    <a:cubicBezTo>
                      <a:pt x="4644" y="13828"/>
                      <a:pt x="4858" y="13422"/>
                      <a:pt x="4715" y="12659"/>
                    </a:cubicBezTo>
                    <a:cubicBezTo>
                      <a:pt x="3895" y="8251"/>
                      <a:pt x="2284" y="4026"/>
                      <a:pt x="156" y="136"/>
                    </a:cubicBezTo>
                    <a:cubicBezTo>
                      <a:pt x="102" y="41"/>
                      <a:pt x="60" y="1"/>
                      <a:pt x="3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" name="Google Shape;411;p3"/>
              <p:cNvSpPr/>
              <p:nvPr/>
            </p:nvSpPr>
            <p:spPr>
              <a:xfrm>
                <a:off x="1601725" y="4321040"/>
                <a:ext cx="95850" cy="67100"/>
              </a:xfrm>
              <a:custGeom>
                <a:avLst/>
                <a:gdLst/>
                <a:ahLst/>
                <a:cxnLst/>
                <a:rect l="l" t="t" r="r" b="b"/>
                <a:pathLst>
                  <a:path w="3834" h="2684" extrusionOk="0">
                    <a:moveTo>
                      <a:pt x="1943" y="1"/>
                    </a:moveTo>
                    <a:cubicBezTo>
                      <a:pt x="852" y="1"/>
                      <a:pt x="1" y="1544"/>
                      <a:pt x="1111" y="2407"/>
                    </a:cubicBezTo>
                    <a:cubicBezTo>
                      <a:pt x="1366" y="2600"/>
                      <a:pt x="1631" y="2683"/>
                      <a:pt x="1882" y="2683"/>
                    </a:cubicBezTo>
                    <a:cubicBezTo>
                      <a:pt x="2977" y="2683"/>
                      <a:pt x="3834" y="1120"/>
                      <a:pt x="2722" y="279"/>
                    </a:cubicBezTo>
                    <a:cubicBezTo>
                      <a:pt x="2463" y="84"/>
                      <a:pt x="2197" y="1"/>
                      <a:pt x="194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" name="Google Shape;412;p3"/>
              <p:cNvSpPr/>
              <p:nvPr/>
            </p:nvSpPr>
            <p:spPr>
              <a:xfrm>
                <a:off x="1376125" y="4262450"/>
                <a:ext cx="96525" cy="67025"/>
              </a:xfrm>
              <a:custGeom>
                <a:avLst/>
                <a:gdLst/>
                <a:ahLst/>
                <a:cxnLst/>
                <a:rect l="l" t="t" r="r" b="b"/>
                <a:pathLst>
                  <a:path w="3861" h="2681" extrusionOk="0">
                    <a:moveTo>
                      <a:pt x="1974" y="1"/>
                    </a:moveTo>
                    <a:cubicBezTo>
                      <a:pt x="873" y="1"/>
                      <a:pt x="1" y="1564"/>
                      <a:pt x="1137" y="2404"/>
                    </a:cubicBezTo>
                    <a:cubicBezTo>
                      <a:pt x="1393" y="2597"/>
                      <a:pt x="1657" y="2680"/>
                      <a:pt x="1909" y="2680"/>
                    </a:cubicBezTo>
                    <a:cubicBezTo>
                      <a:pt x="3004" y="2680"/>
                      <a:pt x="3860" y="1117"/>
                      <a:pt x="2748" y="276"/>
                    </a:cubicBezTo>
                    <a:cubicBezTo>
                      <a:pt x="2493" y="83"/>
                      <a:pt x="2227" y="1"/>
                      <a:pt x="197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3" name="Google Shape;413;p3"/>
              <p:cNvSpPr/>
              <p:nvPr/>
            </p:nvSpPr>
            <p:spPr>
              <a:xfrm>
                <a:off x="1133875" y="4251475"/>
                <a:ext cx="96375" cy="67350"/>
              </a:xfrm>
              <a:custGeom>
                <a:avLst/>
                <a:gdLst/>
                <a:ahLst/>
                <a:cxnLst/>
                <a:rect l="l" t="t" r="r" b="b"/>
                <a:pathLst>
                  <a:path w="3855" h="2694" extrusionOk="0">
                    <a:moveTo>
                      <a:pt x="1952" y="0"/>
                    </a:moveTo>
                    <a:cubicBezTo>
                      <a:pt x="858" y="0"/>
                      <a:pt x="0" y="1557"/>
                      <a:pt x="1131" y="2418"/>
                    </a:cubicBezTo>
                    <a:cubicBezTo>
                      <a:pt x="1387" y="2611"/>
                      <a:pt x="1651" y="2694"/>
                      <a:pt x="1903" y="2694"/>
                    </a:cubicBezTo>
                    <a:cubicBezTo>
                      <a:pt x="2997" y="2694"/>
                      <a:pt x="3854" y="1130"/>
                      <a:pt x="2742" y="290"/>
                    </a:cubicBezTo>
                    <a:cubicBezTo>
                      <a:pt x="2481" y="87"/>
                      <a:pt x="2210" y="0"/>
                      <a:pt x="195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4" name="Google Shape;414;p3"/>
              <p:cNvSpPr/>
              <p:nvPr/>
            </p:nvSpPr>
            <p:spPr>
              <a:xfrm>
                <a:off x="927700" y="4285175"/>
                <a:ext cx="95100" cy="67075"/>
              </a:xfrm>
              <a:custGeom>
                <a:avLst/>
                <a:gdLst/>
                <a:ahLst/>
                <a:cxnLst/>
                <a:rect l="l" t="t" r="r" b="b"/>
                <a:pathLst>
                  <a:path w="3804" h="2683" extrusionOk="0">
                    <a:moveTo>
                      <a:pt x="1915" y="1"/>
                    </a:moveTo>
                    <a:cubicBezTo>
                      <a:pt x="832" y="1"/>
                      <a:pt x="1" y="1544"/>
                      <a:pt x="1111" y="2407"/>
                    </a:cubicBezTo>
                    <a:cubicBezTo>
                      <a:pt x="1366" y="2600"/>
                      <a:pt x="1630" y="2683"/>
                      <a:pt x="1880" y="2683"/>
                    </a:cubicBezTo>
                    <a:cubicBezTo>
                      <a:pt x="2966" y="2683"/>
                      <a:pt x="3803" y="1120"/>
                      <a:pt x="2691" y="279"/>
                    </a:cubicBezTo>
                    <a:cubicBezTo>
                      <a:pt x="2433" y="84"/>
                      <a:pt x="2167" y="1"/>
                      <a:pt x="191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15" name="Google Shape;415;p3"/>
            <p:cNvSpPr/>
            <p:nvPr/>
          </p:nvSpPr>
          <p:spPr>
            <a:xfrm>
              <a:off x="117850" y="10300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6" name="Google Shape;416;p3"/>
            <p:cNvSpPr/>
            <p:nvPr/>
          </p:nvSpPr>
          <p:spPr>
            <a:xfrm>
              <a:off x="1074650" y="902550"/>
              <a:ext cx="191400" cy="173775"/>
            </a:xfrm>
            <a:custGeom>
              <a:avLst/>
              <a:gdLst/>
              <a:ahLst/>
              <a:cxnLst/>
              <a:rect l="l" t="t" r="r" b="b"/>
              <a:pathLst>
                <a:path w="7656" h="6951" extrusionOk="0">
                  <a:moveTo>
                    <a:pt x="4818" y="500"/>
                  </a:moveTo>
                  <a:cubicBezTo>
                    <a:pt x="4897" y="500"/>
                    <a:pt x="4978" y="518"/>
                    <a:pt x="5060" y="556"/>
                  </a:cubicBezTo>
                  <a:cubicBezTo>
                    <a:pt x="5515" y="771"/>
                    <a:pt x="5113" y="1681"/>
                    <a:pt x="4899" y="2055"/>
                  </a:cubicBezTo>
                  <a:cubicBezTo>
                    <a:pt x="4712" y="2323"/>
                    <a:pt x="4498" y="2564"/>
                    <a:pt x="4257" y="2778"/>
                  </a:cubicBezTo>
                  <a:cubicBezTo>
                    <a:pt x="4444" y="2858"/>
                    <a:pt x="4578" y="3019"/>
                    <a:pt x="4685" y="3233"/>
                  </a:cubicBezTo>
                  <a:cubicBezTo>
                    <a:pt x="4953" y="2965"/>
                    <a:pt x="5247" y="2724"/>
                    <a:pt x="5622" y="2617"/>
                  </a:cubicBezTo>
                  <a:cubicBezTo>
                    <a:pt x="5738" y="2585"/>
                    <a:pt x="5882" y="2567"/>
                    <a:pt x="6032" y="2567"/>
                  </a:cubicBezTo>
                  <a:cubicBezTo>
                    <a:pt x="6504" y="2567"/>
                    <a:pt x="7047" y="2746"/>
                    <a:pt x="7067" y="3233"/>
                  </a:cubicBezTo>
                  <a:cubicBezTo>
                    <a:pt x="7067" y="3701"/>
                    <a:pt x="6291" y="3801"/>
                    <a:pt x="5827" y="3801"/>
                  </a:cubicBezTo>
                  <a:cubicBezTo>
                    <a:pt x="5760" y="3801"/>
                    <a:pt x="5699" y="3799"/>
                    <a:pt x="5649" y="3795"/>
                  </a:cubicBezTo>
                  <a:cubicBezTo>
                    <a:pt x="5354" y="3768"/>
                    <a:pt x="5060" y="3688"/>
                    <a:pt x="4765" y="3581"/>
                  </a:cubicBezTo>
                  <a:cubicBezTo>
                    <a:pt x="4765" y="3795"/>
                    <a:pt x="4658" y="3982"/>
                    <a:pt x="4524" y="4170"/>
                  </a:cubicBezTo>
                  <a:cubicBezTo>
                    <a:pt x="4899" y="4250"/>
                    <a:pt x="5220" y="4437"/>
                    <a:pt x="5488" y="4705"/>
                  </a:cubicBezTo>
                  <a:cubicBezTo>
                    <a:pt x="5836" y="5026"/>
                    <a:pt x="6184" y="5936"/>
                    <a:pt x="5649" y="6231"/>
                  </a:cubicBezTo>
                  <a:cubicBezTo>
                    <a:pt x="5587" y="6267"/>
                    <a:pt x="5524" y="6283"/>
                    <a:pt x="5461" y="6283"/>
                  </a:cubicBezTo>
                  <a:cubicBezTo>
                    <a:pt x="5056" y="6283"/>
                    <a:pt x="4637" y="5618"/>
                    <a:pt x="4498" y="5294"/>
                  </a:cubicBezTo>
                  <a:cubicBezTo>
                    <a:pt x="4364" y="5000"/>
                    <a:pt x="4283" y="4705"/>
                    <a:pt x="4230" y="4411"/>
                  </a:cubicBezTo>
                  <a:cubicBezTo>
                    <a:pt x="4096" y="4464"/>
                    <a:pt x="3962" y="4491"/>
                    <a:pt x="3828" y="4491"/>
                  </a:cubicBezTo>
                  <a:cubicBezTo>
                    <a:pt x="3748" y="4491"/>
                    <a:pt x="3641" y="4491"/>
                    <a:pt x="3588" y="4464"/>
                  </a:cubicBezTo>
                  <a:lnTo>
                    <a:pt x="3588" y="4464"/>
                  </a:lnTo>
                  <a:cubicBezTo>
                    <a:pt x="3641" y="4839"/>
                    <a:pt x="3695" y="5240"/>
                    <a:pt x="3588" y="5615"/>
                  </a:cubicBezTo>
                  <a:cubicBezTo>
                    <a:pt x="3478" y="5989"/>
                    <a:pt x="3043" y="6561"/>
                    <a:pt x="2594" y="6561"/>
                  </a:cubicBezTo>
                  <a:cubicBezTo>
                    <a:pt x="2497" y="6561"/>
                    <a:pt x="2399" y="6534"/>
                    <a:pt x="2303" y="6472"/>
                  </a:cubicBezTo>
                  <a:cubicBezTo>
                    <a:pt x="1848" y="6204"/>
                    <a:pt x="2356" y="5348"/>
                    <a:pt x="2570" y="5000"/>
                  </a:cubicBezTo>
                  <a:cubicBezTo>
                    <a:pt x="2785" y="4732"/>
                    <a:pt x="3026" y="4491"/>
                    <a:pt x="3293" y="4304"/>
                  </a:cubicBezTo>
                  <a:cubicBezTo>
                    <a:pt x="3106" y="4170"/>
                    <a:pt x="2972" y="4009"/>
                    <a:pt x="2945" y="3768"/>
                  </a:cubicBezTo>
                  <a:cubicBezTo>
                    <a:pt x="2651" y="4036"/>
                    <a:pt x="2303" y="4277"/>
                    <a:pt x="1901" y="4330"/>
                  </a:cubicBezTo>
                  <a:cubicBezTo>
                    <a:pt x="1817" y="4350"/>
                    <a:pt x="1715" y="4361"/>
                    <a:pt x="1607" y="4361"/>
                  </a:cubicBezTo>
                  <a:cubicBezTo>
                    <a:pt x="1131" y="4361"/>
                    <a:pt x="515" y="4157"/>
                    <a:pt x="536" y="3635"/>
                  </a:cubicBezTo>
                  <a:cubicBezTo>
                    <a:pt x="557" y="3228"/>
                    <a:pt x="1149" y="3130"/>
                    <a:pt x="1608" y="3130"/>
                  </a:cubicBezTo>
                  <a:cubicBezTo>
                    <a:pt x="1753" y="3130"/>
                    <a:pt x="1885" y="3140"/>
                    <a:pt x="1982" y="3153"/>
                  </a:cubicBezTo>
                  <a:cubicBezTo>
                    <a:pt x="2303" y="3206"/>
                    <a:pt x="2624" y="3340"/>
                    <a:pt x="2945" y="3447"/>
                  </a:cubicBezTo>
                  <a:cubicBezTo>
                    <a:pt x="2972" y="3233"/>
                    <a:pt x="3052" y="3019"/>
                    <a:pt x="3213" y="2885"/>
                  </a:cubicBezTo>
                  <a:cubicBezTo>
                    <a:pt x="2811" y="2751"/>
                    <a:pt x="2490" y="2564"/>
                    <a:pt x="2223" y="2243"/>
                  </a:cubicBezTo>
                  <a:cubicBezTo>
                    <a:pt x="1901" y="1895"/>
                    <a:pt x="1607" y="985"/>
                    <a:pt x="2169" y="717"/>
                  </a:cubicBezTo>
                  <a:cubicBezTo>
                    <a:pt x="2228" y="689"/>
                    <a:pt x="2288" y="676"/>
                    <a:pt x="2346" y="676"/>
                  </a:cubicBezTo>
                  <a:cubicBezTo>
                    <a:pt x="2785" y="676"/>
                    <a:pt x="3175" y="1406"/>
                    <a:pt x="3293" y="1761"/>
                  </a:cubicBezTo>
                  <a:cubicBezTo>
                    <a:pt x="3427" y="2055"/>
                    <a:pt x="3454" y="2377"/>
                    <a:pt x="3481" y="2724"/>
                  </a:cubicBezTo>
                  <a:cubicBezTo>
                    <a:pt x="3588" y="2644"/>
                    <a:pt x="3721" y="2617"/>
                    <a:pt x="3855" y="2617"/>
                  </a:cubicBezTo>
                  <a:cubicBezTo>
                    <a:pt x="3882" y="2617"/>
                    <a:pt x="3909" y="2644"/>
                    <a:pt x="3962" y="2644"/>
                  </a:cubicBezTo>
                  <a:cubicBezTo>
                    <a:pt x="3855" y="2296"/>
                    <a:pt x="3748" y="1922"/>
                    <a:pt x="3855" y="1520"/>
                  </a:cubicBezTo>
                  <a:cubicBezTo>
                    <a:pt x="3947" y="1108"/>
                    <a:pt x="4352" y="500"/>
                    <a:pt x="4818" y="500"/>
                  </a:cubicBezTo>
                  <a:close/>
                  <a:moveTo>
                    <a:pt x="5004" y="0"/>
                  </a:moveTo>
                  <a:cubicBezTo>
                    <a:pt x="4467" y="0"/>
                    <a:pt x="3907" y="471"/>
                    <a:pt x="3668" y="878"/>
                  </a:cubicBezTo>
                  <a:cubicBezTo>
                    <a:pt x="3614" y="1011"/>
                    <a:pt x="3534" y="1199"/>
                    <a:pt x="3507" y="1333"/>
                  </a:cubicBezTo>
                  <a:cubicBezTo>
                    <a:pt x="3427" y="1145"/>
                    <a:pt x="3347" y="1011"/>
                    <a:pt x="3240" y="878"/>
                  </a:cubicBezTo>
                  <a:cubicBezTo>
                    <a:pt x="3031" y="606"/>
                    <a:pt x="2594" y="172"/>
                    <a:pt x="2196" y="172"/>
                  </a:cubicBezTo>
                  <a:cubicBezTo>
                    <a:pt x="2084" y="172"/>
                    <a:pt x="1975" y="206"/>
                    <a:pt x="1875" y="289"/>
                  </a:cubicBezTo>
                  <a:cubicBezTo>
                    <a:pt x="1366" y="690"/>
                    <a:pt x="1420" y="1520"/>
                    <a:pt x="1607" y="2029"/>
                  </a:cubicBezTo>
                  <a:cubicBezTo>
                    <a:pt x="1768" y="2350"/>
                    <a:pt x="2008" y="2617"/>
                    <a:pt x="2276" y="2832"/>
                  </a:cubicBezTo>
                  <a:cubicBezTo>
                    <a:pt x="2089" y="2785"/>
                    <a:pt x="1885" y="2756"/>
                    <a:pt x="1683" y="2756"/>
                  </a:cubicBezTo>
                  <a:cubicBezTo>
                    <a:pt x="1537" y="2756"/>
                    <a:pt x="1394" y="2771"/>
                    <a:pt x="1259" y="2805"/>
                  </a:cubicBezTo>
                  <a:cubicBezTo>
                    <a:pt x="831" y="2858"/>
                    <a:pt x="1" y="3099"/>
                    <a:pt x="108" y="3688"/>
                  </a:cubicBezTo>
                  <a:cubicBezTo>
                    <a:pt x="188" y="4277"/>
                    <a:pt x="965" y="4705"/>
                    <a:pt x="1500" y="4732"/>
                  </a:cubicBezTo>
                  <a:cubicBezTo>
                    <a:pt x="1548" y="4735"/>
                    <a:pt x="1596" y="4737"/>
                    <a:pt x="1643" y="4737"/>
                  </a:cubicBezTo>
                  <a:cubicBezTo>
                    <a:pt x="1958" y="4737"/>
                    <a:pt x="2237" y="4661"/>
                    <a:pt x="2517" y="4545"/>
                  </a:cubicBezTo>
                  <a:lnTo>
                    <a:pt x="2517" y="4545"/>
                  </a:lnTo>
                  <a:cubicBezTo>
                    <a:pt x="2276" y="4812"/>
                    <a:pt x="2062" y="5107"/>
                    <a:pt x="1928" y="5428"/>
                  </a:cubicBezTo>
                  <a:cubicBezTo>
                    <a:pt x="1794" y="5883"/>
                    <a:pt x="1634" y="6713"/>
                    <a:pt x="2196" y="6900"/>
                  </a:cubicBezTo>
                  <a:cubicBezTo>
                    <a:pt x="2292" y="6935"/>
                    <a:pt x="2390" y="6951"/>
                    <a:pt x="2490" y="6951"/>
                  </a:cubicBezTo>
                  <a:cubicBezTo>
                    <a:pt x="3001" y="6951"/>
                    <a:pt x="3528" y="6536"/>
                    <a:pt x="3775" y="6177"/>
                  </a:cubicBezTo>
                  <a:cubicBezTo>
                    <a:pt x="3989" y="5829"/>
                    <a:pt x="4043" y="5508"/>
                    <a:pt x="4069" y="5160"/>
                  </a:cubicBezTo>
                  <a:cubicBezTo>
                    <a:pt x="4203" y="5508"/>
                    <a:pt x="4391" y="5829"/>
                    <a:pt x="4605" y="6097"/>
                  </a:cubicBezTo>
                  <a:cubicBezTo>
                    <a:pt x="4845" y="6357"/>
                    <a:pt x="5279" y="6722"/>
                    <a:pt x="5662" y="6722"/>
                  </a:cubicBezTo>
                  <a:cubicBezTo>
                    <a:pt x="5792" y="6722"/>
                    <a:pt x="5915" y="6680"/>
                    <a:pt x="6023" y="6579"/>
                  </a:cubicBezTo>
                  <a:cubicBezTo>
                    <a:pt x="6452" y="6177"/>
                    <a:pt x="6398" y="5294"/>
                    <a:pt x="6130" y="4839"/>
                  </a:cubicBezTo>
                  <a:cubicBezTo>
                    <a:pt x="5943" y="4491"/>
                    <a:pt x="5675" y="4277"/>
                    <a:pt x="5381" y="4090"/>
                  </a:cubicBezTo>
                  <a:lnTo>
                    <a:pt x="5381" y="4090"/>
                  </a:lnTo>
                  <a:cubicBezTo>
                    <a:pt x="5555" y="4116"/>
                    <a:pt x="5729" y="4136"/>
                    <a:pt x="5906" y="4136"/>
                  </a:cubicBezTo>
                  <a:cubicBezTo>
                    <a:pt x="6083" y="4136"/>
                    <a:pt x="6264" y="4116"/>
                    <a:pt x="6452" y="4063"/>
                  </a:cubicBezTo>
                  <a:cubicBezTo>
                    <a:pt x="6853" y="3956"/>
                    <a:pt x="7656" y="3635"/>
                    <a:pt x="7522" y="3072"/>
                  </a:cubicBezTo>
                  <a:cubicBezTo>
                    <a:pt x="7388" y="2457"/>
                    <a:pt x="6585" y="2136"/>
                    <a:pt x="6050" y="2136"/>
                  </a:cubicBezTo>
                  <a:cubicBezTo>
                    <a:pt x="5675" y="2136"/>
                    <a:pt x="5354" y="2269"/>
                    <a:pt x="5060" y="2430"/>
                  </a:cubicBezTo>
                  <a:cubicBezTo>
                    <a:pt x="5301" y="2136"/>
                    <a:pt x="5461" y="1814"/>
                    <a:pt x="5541" y="1467"/>
                  </a:cubicBezTo>
                  <a:cubicBezTo>
                    <a:pt x="5675" y="1011"/>
                    <a:pt x="5756" y="155"/>
                    <a:pt x="5194" y="21"/>
                  </a:cubicBezTo>
                  <a:cubicBezTo>
                    <a:pt x="5131" y="7"/>
                    <a:pt x="5067" y="0"/>
                    <a:pt x="50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7" name="Google Shape;417;p3"/>
            <p:cNvSpPr/>
            <p:nvPr/>
          </p:nvSpPr>
          <p:spPr>
            <a:xfrm>
              <a:off x="1963950" y="1746800"/>
              <a:ext cx="275700" cy="247825"/>
            </a:xfrm>
            <a:custGeom>
              <a:avLst/>
              <a:gdLst/>
              <a:ahLst/>
              <a:cxnLst/>
              <a:rect l="l" t="t" r="r" b="b"/>
              <a:pathLst>
                <a:path w="11028" h="9913" extrusionOk="0">
                  <a:moveTo>
                    <a:pt x="6934" y="561"/>
                  </a:moveTo>
                  <a:cubicBezTo>
                    <a:pt x="7048" y="561"/>
                    <a:pt x="7164" y="587"/>
                    <a:pt x="7281" y="645"/>
                  </a:cubicBezTo>
                  <a:cubicBezTo>
                    <a:pt x="8003" y="966"/>
                    <a:pt x="7388" y="2278"/>
                    <a:pt x="7093" y="2786"/>
                  </a:cubicBezTo>
                  <a:cubicBezTo>
                    <a:pt x="6853" y="3161"/>
                    <a:pt x="6558" y="3509"/>
                    <a:pt x="6210" y="3830"/>
                  </a:cubicBezTo>
                  <a:cubicBezTo>
                    <a:pt x="6478" y="3964"/>
                    <a:pt x="6692" y="4178"/>
                    <a:pt x="6826" y="4446"/>
                  </a:cubicBezTo>
                  <a:cubicBezTo>
                    <a:pt x="7174" y="4098"/>
                    <a:pt x="7629" y="3750"/>
                    <a:pt x="8111" y="3616"/>
                  </a:cubicBezTo>
                  <a:cubicBezTo>
                    <a:pt x="8278" y="3569"/>
                    <a:pt x="8487" y="3542"/>
                    <a:pt x="8707" y="3542"/>
                  </a:cubicBezTo>
                  <a:cubicBezTo>
                    <a:pt x="9369" y="3542"/>
                    <a:pt x="10131" y="3783"/>
                    <a:pt x="10171" y="4446"/>
                  </a:cubicBezTo>
                  <a:cubicBezTo>
                    <a:pt x="10196" y="5156"/>
                    <a:pt x="9011" y="5306"/>
                    <a:pt x="8358" y="5306"/>
                  </a:cubicBezTo>
                  <a:cubicBezTo>
                    <a:pt x="8297" y="5306"/>
                    <a:pt x="8241" y="5304"/>
                    <a:pt x="8191" y="5302"/>
                  </a:cubicBezTo>
                  <a:cubicBezTo>
                    <a:pt x="7709" y="5249"/>
                    <a:pt x="7308" y="5168"/>
                    <a:pt x="6879" y="5035"/>
                  </a:cubicBezTo>
                  <a:cubicBezTo>
                    <a:pt x="6853" y="5356"/>
                    <a:pt x="6745" y="5623"/>
                    <a:pt x="6558" y="5864"/>
                  </a:cubicBezTo>
                  <a:cubicBezTo>
                    <a:pt x="7040" y="5998"/>
                    <a:pt x="7548" y="6212"/>
                    <a:pt x="7923" y="6587"/>
                  </a:cubicBezTo>
                  <a:cubicBezTo>
                    <a:pt x="8405" y="7096"/>
                    <a:pt x="8914" y="8353"/>
                    <a:pt x="8164" y="8809"/>
                  </a:cubicBezTo>
                  <a:cubicBezTo>
                    <a:pt x="8071" y="8864"/>
                    <a:pt x="7977" y="8889"/>
                    <a:pt x="7883" y="8889"/>
                  </a:cubicBezTo>
                  <a:cubicBezTo>
                    <a:pt x="7296" y="8889"/>
                    <a:pt x="6708" y="7931"/>
                    <a:pt x="6478" y="7470"/>
                  </a:cubicBezTo>
                  <a:cubicBezTo>
                    <a:pt x="6290" y="7069"/>
                    <a:pt x="6157" y="6614"/>
                    <a:pt x="6076" y="6185"/>
                  </a:cubicBezTo>
                  <a:cubicBezTo>
                    <a:pt x="5916" y="6293"/>
                    <a:pt x="5755" y="6319"/>
                    <a:pt x="5541" y="6319"/>
                  </a:cubicBezTo>
                  <a:cubicBezTo>
                    <a:pt x="5434" y="6319"/>
                    <a:pt x="5300" y="6319"/>
                    <a:pt x="5220" y="6293"/>
                  </a:cubicBezTo>
                  <a:lnTo>
                    <a:pt x="5220" y="6293"/>
                  </a:lnTo>
                  <a:cubicBezTo>
                    <a:pt x="5300" y="6828"/>
                    <a:pt x="5380" y="7363"/>
                    <a:pt x="5220" y="7898"/>
                  </a:cubicBezTo>
                  <a:cubicBezTo>
                    <a:pt x="5019" y="8456"/>
                    <a:pt x="4409" y="9293"/>
                    <a:pt x="3763" y="9293"/>
                  </a:cubicBezTo>
                  <a:cubicBezTo>
                    <a:pt x="3633" y="9293"/>
                    <a:pt x="3502" y="9259"/>
                    <a:pt x="3373" y="9183"/>
                  </a:cubicBezTo>
                  <a:cubicBezTo>
                    <a:pt x="2731" y="8755"/>
                    <a:pt x="3400" y="7524"/>
                    <a:pt x="3774" y="7069"/>
                  </a:cubicBezTo>
                  <a:cubicBezTo>
                    <a:pt x="4042" y="6694"/>
                    <a:pt x="4363" y="6400"/>
                    <a:pt x="4738" y="6078"/>
                  </a:cubicBezTo>
                  <a:cubicBezTo>
                    <a:pt x="4470" y="5918"/>
                    <a:pt x="4310" y="5650"/>
                    <a:pt x="4230" y="5356"/>
                  </a:cubicBezTo>
                  <a:cubicBezTo>
                    <a:pt x="3855" y="5730"/>
                    <a:pt x="3373" y="6052"/>
                    <a:pt x="2811" y="6159"/>
                  </a:cubicBezTo>
                  <a:cubicBezTo>
                    <a:pt x="2698" y="6181"/>
                    <a:pt x="2567" y="6193"/>
                    <a:pt x="2426" y="6193"/>
                  </a:cubicBezTo>
                  <a:cubicBezTo>
                    <a:pt x="1730" y="6193"/>
                    <a:pt x="808" y="5903"/>
                    <a:pt x="830" y="5168"/>
                  </a:cubicBezTo>
                  <a:cubicBezTo>
                    <a:pt x="850" y="4597"/>
                    <a:pt x="1624" y="4461"/>
                    <a:pt x="2267" y="4461"/>
                  </a:cubicBezTo>
                  <a:cubicBezTo>
                    <a:pt x="2496" y="4461"/>
                    <a:pt x="2709" y="4478"/>
                    <a:pt x="2864" y="4499"/>
                  </a:cubicBezTo>
                  <a:cubicBezTo>
                    <a:pt x="3346" y="4553"/>
                    <a:pt x="3801" y="4687"/>
                    <a:pt x="4256" y="4874"/>
                  </a:cubicBezTo>
                  <a:cubicBezTo>
                    <a:pt x="4283" y="4580"/>
                    <a:pt x="4444" y="4285"/>
                    <a:pt x="4658" y="4071"/>
                  </a:cubicBezTo>
                  <a:cubicBezTo>
                    <a:pt x="4122" y="3884"/>
                    <a:pt x="3614" y="3616"/>
                    <a:pt x="3239" y="3188"/>
                  </a:cubicBezTo>
                  <a:cubicBezTo>
                    <a:pt x="2757" y="2652"/>
                    <a:pt x="2383" y="1341"/>
                    <a:pt x="3186" y="966"/>
                  </a:cubicBezTo>
                  <a:cubicBezTo>
                    <a:pt x="3256" y="935"/>
                    <a:pt x="3326" y="921"/>
                    <a:pt x="3395" y="921"/>
                  </a:cubicBezTo>
                  <a:cubicBezTo>
                    <a:pt x="3990" y="921"/>
                    <a:pt x="4546" y="1956"/>
                    <a:pt x="4738" y="2412"/>
                  </a:cubicBezTo>
                  <a:cubicBezTo>
                    <a:pt x="4899" y="2840"/>
                    <a:pt x="5006" y="3322"/>
                    <a:pt x="5032" y="3777"/>
                  </a:cubicBezTo>
                  <a:cubicBezTo>
                    <a:pt x="5220" y="3723"/>
                    <a:pt x="5380" y="3696"/>
                    <a:pt x="5568" y="3696"/>
                  </a:cubicBezTo>
                  <a:lnTo>
                    <a:pt x="5702" y="3696"/>
                  </a:lnTo>
                  <a:cubicBezTo>
                    <a:pt x="5541" y="3161"/>
                    <a:pt x="5434" y="2572"/>
                    <a:pt x="5568" y="2037"/>
                  </a:cubicBezTo>
                  <a:cubicBezTo>
                    <a:pt x="5682" y="1465"/>
                    <a:pt x="6266" y="561"/>
                    <a:pt x="6934" y="561"/>
                  </a:cubicBezTo>
                  <a:close/>
                  <a:moveTo>
                    <a:pt x="7201" y="1"/>
                  </a:moveTo>
                  <a:cubicBezTo>
                    <a:pt x="6419" y="1"/>
                    <a:pt x="5609" y="687"/>
                    <a:pt x="5273" y="1287"/>
                  </a:cubicBezTo>
                  <a:cubicBezTo>
                    <a:pt x="5193" y="1475"/>
                    <a:pt x="5113" y="1689"/>
                    <a:pt x="5059" y="1876"/>
                  </a:cubicBezTo>
                  <a:cubicBezTo>
                    <a:pt x="4952" y="1689"/>
                    <a:pt x="4818" y="1475"/>
                    <a:pt x="4685" y="1287"/>
                  </a:cubicBezTo>
                  <a:cubicBezTo>
                    <a:pt x="4392" y="890"/>
                    <a:pt x="3773" y="264"/>
                    <a:pt x="3222" y="264"/>
                  </a:cubicBezTo>
                  <a:cubicBezTo>
                    <a:pt x="3068" y="264"/>
                    <a:pt x="2919" y="314"/>
                    <a:pt x="2784" y="431"/>
                  </a:cubicBezTo>
                  <a:cubicBezTo>
                    <a:pt x="2115" y="966"/>
                    <a:pt x="2115" y="2224"/>
                    <a:pt x="2409" y="2920"/>
                  </a:cubicBezTo>
                  <a:cubicBezTo>
                    <a:pt x="2597" y="3375"/>
                    <a:pt x="2945" y="3750"/>
                    <a:pt x="3346" y="4044"/>
                  </a:cubicBezTo>
                  <a:cubicBezTo>
                    <a:pt x="3028" y="3961"/>
                    <a:pt x="2711" y="3919"/>
                    <a:pt x="2386" y="3919"/>
                  </a:cubicBezTo>
                  <a:cubicBezTo>
                    <a:pt x="2192" y="3919"/>
                    <a:pt x="1995" y="3934"/>
                    <a:pt x="1794" y="3964"/>
                  </a:cubicBezTo>
                  <a:cubicBezTo>
                    <a:pt x="1178" y="4044"/>
                    <a:pt x="1" y="4419"/>
                    <a:pt x="134" y="5249"/>
                  </a:cubicBezTo>
                  <a:cubicBezTo>
                    <a:pt x="295" y="6132"/>
                    <a:pt x="1366" y="6694"/>
                    <a:pt x="2142" y="6774"/>
                  </a:cubicBezTo>
                  <a:cubicBezTo>
                    <a:pt x="2185" y="6777"/>
                    <a:pt x="2228" y="6778"/>
                    <a:pt x="2271" y="6778"/>
                  </a:cubicBezTo>
                  <a:cubicBezTo>
                    <a:pt x="2732" y="6778"/>
                    <a:pt x="3171" y="6649"/>
                    <a:pt x="3587" y="6453"/>
                  </a:cubicBezTo>
                  <a:lnTo>
                    <a:pt x="3587" y="6453"/>
                  </a:lnTo>
                  <a:cubicBezTo>
                    <a:pt x="3239" y="6828"/>
                    <a:pt x="2945" y="7256"/>
                    <a:pt x="2784" y="7765"/>
                  </a:cubicBezTo>
                  <a:cubicBezTo>
                    <a:pt x="2570" y="8327"/>
                    <a:pt x="2329" y="9558"/>
                    <a:pt x="3132" y="9852"/>
                  </a:cubicBezTo>
                  <a:cubicBezTo>
                    <a:pt x="3265" y="9894"/>
                    <a:pt x="3401" y="9913"/>
                    <a:pt x="3538" y="9913"/>
                  </a:cubicBezTo>
                  <a:cubicBezTo>
                    <a:pt x="4283" y="9913"/>
                    <a:pt x="5045" y="9351"/>
                    <a:pt x="5407" y="8809"/>
                  </a:cubicBezTo>
                  <a:cubicBezTo>
                    <a:pt x="5728" y="8380"/>
                    <a:pt x="5809" y="7898"/>
                    <a:pt x="5862" y="7390"/>
                  </a:cubicBezTo>
                  <a:cubicBezTo>
                    <a:pt x="6023" y="7898"/>
                    <a:pt x="6290" y="8327"/>
                    <a:pt x="6612" y="8728"/>
                  </a:cubicBezTo>
                  <a:cubicBezTo>
                    <a:pt x="6931" y="9087"/>
                    <a:pt x="7546" y="9609"/>
                    <a:pt x="8094" y="9609"/>
                  </a:cubicBezTo>
                  <a:cubicBezTo>
                    <a:pt x="8282" y="9609"/>
                    <a:pt x="8462" y="9548"/>
                    <a:pt x="8619" y="9397"/>
                  </a:cubicBezTo>
                  <a:cubicBezTo>
                    <a:pt x="9261" y="8835"/>
                    <a:pt x="9154" y="7604"/>
                    <a:pt x="8780" y="6935"/>
                  </a:cubicBezTo>
                  <a:cubicBezTo>
                    <a:pt x="8566" y="6453"/>
                    <a:pt x="8191" y="6132"/>
                    <a:pt x="7763" y="5864"/>
                  </a:cubicBezTo>
                  <a:lnTo>
                    <a:pt x="7763" y="5864"/>
                  </a:lnTo>
                  <a:cubicBezTo>
                    <a:pt x="8020" y="5893"/>
                    <a:pt x="8293" y="5922"/>
                    <a:pt x="8569" y="5922"/>
                  </a:cubicBezTo>
                  <a:cubicBezTo>
                    <a:pt x="8809" y="5922"/>
                    <a:pt x="9052" y="5900"/>
                    <a:pt x="9288" y="5838"/>
                  </a:cubicBezTo>
                  <a:cubicBezTo>
                    <a:pt x="9904" y="5704"/>
                    <a:pt x="11028" y="5222"/>
                    <a:pt x="10841" y="4392"/>
                  </a:cubicBezTo>
                  <a:cubicBezTo>
                    <a:pt x="10627" y="3562"/>
                    <a:pt x="9502" y="3054"/>
                    <a:pt x="8726" y="3054"/>
                  </a:cubicBezTo>
                  <a:cubicBezTo>
                    <a:pt x="8191" y="3054"/>
                    <a:pt x="7736" y="3214"/>
                    <a:pt x="7281" y="3455"/>
                  </a:cubicBezTo>
                  <a:cubicBezTo>
                    <a:pt x="7602" y="3054"/>
                    <a:pt x="7870" y="2572"/>
                    <a:pt x="8003" y="2090"/>
                  </a:cubicBezTo>
                  <a:cubicBezTo>
                    <a:pt x="8164" y="1475"/>
                    <a:pt x="8298" y="244"/>
                    <a:pt x="7468" y="29"/>
                  </a:cubicBezTo>
                  <a:cubicBezTo>
                    <a:pt x="7380" y="10"/>
                    <a:pt x="7290" y="1"/>
                    <a:pt x="7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18" name="Google Shape;418;p3"/>
            <p:cNvGrpSpPr/>
            <p:nvPr/>
          </p:nvGrpSpPr>
          <p:grpSpPr>
            <a:xfrm>
              <a:off x="7033800" y="4497475"/>
              <a:ext cx="1664950" cy="852975"/>
              <a:chOff x="4976050" y="4611525"/>
              <a:chExt cx="1664950" cy="852975"/>
            </a:xfrm>
          </p:grpSpPr>
          <p:sp>
            <p:nvSpPr>
              <p:cNvPr id="419" name="Google Shape;419;p3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rgbClr val="8882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0" name="Google Shape;420;p3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21" name="Google Shape;421;p3"/>
            <p:cNvGrpSpPr/>
            <p:nvPr/>
          </p:nvGrpSpPr>
          <p:grpSpPr>
            <a:xfrm>
              <a:off x="8333450" y="3500163"/>
              <a:ext cx="997000" cy="1029175"/>
              <a:chOff x="6240500" y="3229575"/>
              <a:chExt cx="997000" cy="1029175"/>
            </a:xfrm>
          </p:grpSpPr>
          <p:sp>
            <p:nvSpPr>
              <p:cNvPr id="422" name="Google Shape;422;p3"/>
              <p:cNvSpPr/>
              <p:nvPr/>
            </p:nvSpPr>
            <p:spPr>
              <a:xfrm>
                <a:off x="6555100" y="3229575"/>
                <a:ext cx="209750" cy="523075"/>
              </a:xfrm>
              <a:custGeom>
                <a:avLst/>
                <a:gdLst/>
                <a:ahLst/>
                <a:cxnLst/>
                <a:rect l="l" t="t" r="r" b="b"/>
                <a:pathLst>
                  <a:path w="8390" h="20923" extrusionOk="0">
                    <a:moveTo>
                      <a:pt x="3506" y="1"/>
                    </a:moveTo>
                    <a:cubicBezTo>
                      <a:pt x="2599" y="1"/>
                      <a:pt x="1697" y="558"/>
                      <a:pt x="1216" y="1378"/>
                    </a:cubicBezTo>
                    <a:cubicBezTo>
                      <a:pt x="669" y="2229"/>
                      <a:pt x="517" y="3293"/>
                      <a:pt x="456" y="4266"/>
                    </a:cubicBezTo>
                    <a:cubicBezTo>
                      <a:pt x="0" y="10497"/>
                      <a:pt x="2675" y="16880"/>
                      <a:pt x="7447" y="20922"/>
                    </a:cubicBezTo>
                    <a:cubicBezTo>
                      <a:pt x="8086" y="14904"/>
                      <a:pt x="8390" y="8643"/>
                      <a:pt x="6384" y="2928"/>
                    </a:cubicBezTo>
                    <a:cubicBezTo>
                      <a:pt x="5928" y="1652"/>
                      <a:pt x="5077" y="193"/>
                      <a:pt x="3709" y="10"/>
                    </a:cubicBezTo>
                    <a:cubicBezTo>
                      <a:pt x="3641" y="4"/>
                      <a:pt x="3573" y="1"/>
                      <a:pt x="350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3" name="Google Shape;423;p3"/>
              <p:cNvSpPr/>
              <p:nvPr/>
            </p:nvSpPr>
            <p:spPr>
              <a:xfrm>
                <a:off x="6240500" y="3477250"/>
                <a:ext cx="491675" cy="276150"/>
              </a:xfrm>
              <a:custGeom>
                <a:avLst/>
                <a:gdLst/>
                <a:ahLst/>
                <a:cxnLst/>
                <a:rect l="l" t="t" r="r" b="b"/>
                <a:pathLst>
                  <a:path w="19667" h="11046" extrusionOk="0">
                    <a:moveTo>
                      <a:pt x="4691" y="1"/>
                    </a:moveTo>
                    <a:cubicBezTo>
                      <a:pt x="4383" y="1"/>
                      <a:pt x="4075" y="24"/>
                      <a:pt x="3770" y="73"/>
                    </a:cubicBezTo>
                    <a:cubicBezTo>
                      <a:pt x="2615" y="255"/>
                      <a:pt x="1520" y="833"/>
                      <a:pt x="943" y="1806"/>
                    </a:cubicBezTo>
                    <a:cubicBezTo>
                      <a:pt x="1" y="3386"/>
                      <a:pt x="609" y="5544"/>
                      <a:pt x="1885" y="6882"/>
                    </a:cubicBezTo>
                    <a:cubicBezTo>
                      <a:pt x="3648" y="8614"/>
                      <a:pt x="6232" y="9101"/>
                      <a:pt x="8663" y="9496"/>
                    </a:cubicBezTo>
                    <a:cubicBezTo>
                      <a:pt x="12341" y="10104"/>
                      <a:pt x="16019" y="10712"/>
                      <a:pt x="19667" y="11046"/>
                    </a:cubicBezTo>
                    <a:cubicBezTo>
                      <a:pt x="16262" y="6639"/>
                      <a:pt x="12463" y="2049"/>
                      <a:pt x="7144" y="407"/>
                    </a:cubicBezTo>
                    <a:cubicBezTo>
                      <a:pt x="6346" y="164"/>
                      <a:pt x="5517" y="1"/>
                      <a:pt x="469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4" name="Google Shape;424;p3"/>
              <p:cNvSpPr/>
              <p:nvPr/>
            </p:nvSpPr>
            <p:spPr>
              <a:xfrm>
                <a:off x="6281550" y="3741175"/>
                <a:ext cx="455950" cy="307250"/>
              </a:xfrm>
              <a:custGeom>
                <a:avLst/>
                <a:gdLst/>
                <a:ahLst/>
                <a:cxnLst/>
                <a:rect l="l" t="t" r="r" b="b"/>
                <a:pathLst>
                  <a:path w="18238" h="12290" extrusionOk="0">
                    <a:moveTo>
                      <a:pt x="11228" y="1"/>
                    </a:moveTo>
                    <a:cubicBezTo>
                      <a:pt x="11133" y="1"/>
                      <a:pt x="11038" y="1"/>
                      <a:pt x="10942" y="3"/>
                    </a:cubicBezTo>
                    <a:cubicBezTo>
                      <a:pt x="8450" y="33"/>
                      <a:pt x="5988" y="580"/>
                      <a:pt x="3891" y="1887"/>
                    </a:cubicBezTo>
                    <a:cubicBezTo>
                      <a:pt x="1854" y="3224"/>
                      <a:pt x="304" y="5443"/>
                      <a:pt x="91" y="7905"/>
                    </a:cubicBezTo>
                    <a:cubicBezTo>
                      <a:pt x="0" y="9608"/>
                      <a:pt x="760" y="11553"/>
                      <a:pt x="2371" y="12130"/>
                    </a:cubicBezTo>
                    <a:cubicBezTo>
                      <a:pt x="2703" y="12241"/>
                      <a:pt x="3045" y="12290"/>
                      <a:pt x="3389" y="12290"/>
                    </a:cubicBezTo>
                    <a:cubicBezTo>
                      <a:pt x="4272" y="12290"/>
                      <a:pt x="5170" y="11969"/>
                      <a:pt x="5958" y="11553"/>
                    </a:cubicBezTo>
                    <a:cubicBezTo>
                      <a:pt x="10973" y="8969"/>
                      <a:pt x="13921" y="3498"/>
                      <a:pt x="18237" y="762"/>
                    </a:cubicBezTo>
                    <a:cubicBezTo>
                      <a:pt x="15901" y="354"/>
                      <a:pt x="13564" y="1"/>
                      <a:pt x="1122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5" name="Google Shape;425;p3"/>
              <p:cNvSpPr/>
              <p:nvPr/>
            </p:nvSpPr>
            <p:spPr>
              <a:xfrm>
                <a:off x="6541425" y="3754150"/>
                <a:ext cx="19075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7630" h="20184" extrusionOk="0">
                    <a:moveTo>
                      <a:pt x="7599" y="0"/>
                    </a:moveTo>
                    <a:lnTo>
                      <a:pt x="7599" y="0"/>
                    </a:lnTo>
                    <a:cubicBezTo>
                      <a:pt x="2675" y="3617"/>
                      <a:pt x="0" y="10122"/>
                      <a:pt x="1034" y="16171"/>
                    </a:cubicBezTo>
                    <a:cubicBezTo>
                      <a:pt x="1186" y="17083"/>
                      <a:pt x="1399" y="17994"/>
                      <a:pt x="1946" y="18785"/>
                    </a:cubicBezTo>
                    <a:cubicBezTo>
                      <a:pt x="2462" y="19545"/>
                      <a:pt x="3314" y="20153"/>
                      <a:pt x="4225" y="20183"/>
                    </a:cubicBezTo>
                    <a:cubicBezTo>
                      <a:pt x="4244" y="20183"/>
                      <a:pt x="4264" y="20184"/>
                      <a:pt x="4283" y="20184"/>
                    </a:cubicBezTo>
                    <a:cubicBezTo>
                      <a:pt x="5475" y="20184"/>
                      <a:pt x="6513" y="19254"/>
                      <a:pt x="6991" y="18177"/>
                    </a:cubicBezTo>
                    <a:cubicBezTo>
                      <a:pt x="7478" y="17083"/>
                      <a:pt x="7539" y="15806"/>
                      <a:pt x="7539" y="14590"/>
                    </a:cubicBezTo>
                    <a:cubicBezTo>
                      <a:pt x="7599" y="9818"/>
                      <a:pt x="7630" y="5076"/>
                      <a:pt x="759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6" name="Google Shape;426;p3"/>
              <p:cNvSpPr/>
              <p:nvPr/>
            </p:nvSpPr>
            <p:spPr>
              <a:xfrm>
                <a:off x="6723025" y="3754150"/>
                <a:ext cx="332100" cy="409750"/>
              </a:xfrm>
              <a:custGeom>
                <a:avLst/>
                <a:gdLst/>
                <a:ahLst/>
                <a:cxnLst/>
                <a:rect l="l" t="t" r="r" b="b"/>
                <a:pathLst>
                  <a:path w="13284" h="16390" extrusionOk="0">
                    <a:moveTo>
                      <a:pt x="609" y="0"/>
                    </a:moveTo>
                    <a:lnTo>
                      <a:pt x="609" y="0"/>
                    </a:lnTo>
                    <a:cubicBezTo>
                      <a:pt x="1" y="4924"/>
                      <a:pt x="1551" y="10000"/>
                      <a:pt x="4773" y="13739"/>
                    </a:cubicBezTo>
                    <a:cubicBezTo>
                      <a:pt x="5594" y="14651"/>
                      <a:pt x="6445" y="15472"/>
                      <a:pt x="7539" y="15958"/>
                    </a:cubicBezTo>
                    <a:cubicBezTo>
                      <a:pt x="8141" y="16235"/>
                      <a:pt x="8787" y="16389"/>
                      <a:pt x="9420" y="16389"/>
                    </a:cubicBezTo>
                    <a:cubicBezTo>
                      <a:pt x="9970" y="16389"/>
                      <a:pt x="10510" y="16273"/>
                      <a:pt x="11004" y="16019"/>
                    </a:cubicBezTo>
                    <a:cubicBezTo>
                      <a:pt x="12676" y="15168"/>
                      <a:pt x="13284" y="13010"/>
                      <a:pt x="12828" y="11186"/>
                    </a:cubicBezTo>
                    <a:cubicBezTo>
                      <a:pt x="12372" y="9393"/>
                      <a:pt x="11126" y="7903"/>
                      <a:pt x="9788" y="6627"/>
                    </a:cubicBezTo>
                    <a:cubicBezTo>
                      <a:pt x="7053" y="3952"/>
                      <a:pt x="3861" y="1733"/>
                      <a:pt x="60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7" name="Google Shape;427;p3"/>
              <p:cNvSpPr/>
              <p:nvPr/>
            </p:nvSpPr>
            <p:spPr>
              <a:xfrm>
                <a:off x="6733675" y="3289300"/>
                <a:ext cx="313100" cy="475500"/>
              </a:xfrm>
              <a:custGeom>
                <a:avLst/>
                <a:gdLst/>
                <a:ahLst/>
                <a:cxnLst/>
                <a:rect l="l" t="t" r="r" b="b"/>
                <a:pathLst>
                  <a:path w="12524" h="19020" extrusionOk="0">
                    <a:moveTo>
                      <a:pt x="9005" y="0"/>
                    </a:moveTo>
                    <a:cubicBezTo>
                      <a:pt x="7681" y="0"/>
                      <a:pt x="6451" y="900"/>
                      <a:pt x="5502" y="1877"/>
                    </a:cubicBezTo>
                    <a:cubicBezTo>
                      <a:pt x="1247" y="6345"/>
                      <a:pt x="0" y="12880"/>
                      <a:pt x="92" y="19020"/>
                    </a:cubicBezTo>
                    <a:cubicBezTo>
                      <a:pt x="1733" y="15038"/>
                      <a:pt x="5806" y="12485"/>
                      <a:pt x="9028" y="9445"/>
                    </a:cubicBezTo>
                    <a:cubicBezTo>
                      <a:pt x="10517" y="8108"/>
                      <a:pt x="11916" y="6527"/>
                      <a:pt x="12220" y="4552"/>
                    </a:cubicBezTo>
                    <a:cubicBezTo>
                      <a:pt x="12524" y="2576"/>
                      <a:pt x="11338" y="266"/>
                      <a:pt x="9362" y="23"/>
                    </a:cubicBezTo>
                    <a:cubicBezTo>
                      <a:pt x="9243" y="8"/>
                      <a:pt x="9124" y="0"/>
                      <a:pt x="900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8" name="Google Shape;428;p3"/>
              <p:cNvSpPr/>
              <p:nvPr/>
            </p:nvSpPr>
            <p:spPr>
              <a:xfrm>
                <a:off x="6730625" y="3492200"/>
                <a:ext cx="459000" cy="271850"/>
              </a:xfrm>
              <a:custGeom>
                <a:avLst/>
                <a:gdLst/>
                <a:ahLst/>
                <a:cxnLst/>
                <a:rect l="l" t="t" r="r" b="b"/>
                <a:pathLst>
                  <a:path w="18360" h="10874" extrusionOk="0">
                    <a:moveTo>
                      <a:pt x="14464" y="1"/>
                    </a:moveTo>
                    <a:cubicBezTo>
                      <a:pt x="13694" y="1"/>
                      <a:pt x="12915" y="196"/>
                      <a:pt x="12190" y="417"/>
                    </a:cubicBezTo>
                    <a:cubicBezTo>
                      <a:pt x="6962" y="2120"/>
                      <a:pt x="2463" y="5980"/>
                      <a:pt x="1" y="10873"/>
                    </a:cubicBezTo>
                    <a:cubicBezTo>
                      <a:pt x="2037" y="9992"/>
                      <a:pt x="4226" y="9658"/>
                      <a:pt x="6354" y="9536"/>
                    </a:cubicBezTo>
                    <a:cubicBezTo>
                      <a:pt x="8421" y="9414"/>
                      <a:pt x="10548" y="9536"/>
                      <a:pt x="12615" y="9050"/>
                    </a:cubicBezTo>
                    <a:cubicBezTo>
                      <a:pt x="14621" y="8563"/>
                      <a:pt x="16627" y="7378"/>
                      <a:pt x="17509" y="5463"/>
                    </a:cubicBezTo>
                    <a:cubicBezTo>
                      <a:pt x="18360" y="3518"/>
                      <a:pt x="17600" y="873"/>
                      <a:pt x="15624" y="174"/>
                    </a:cubicBezTo>
                    <a:cubicBezTo>
                      <a:pt x="15245" y="51"/>
                      <a:pt x="14856" y="1"/>
                      <a:pt x="1446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9" name="Google Shape;429;p3"/>
              <p:cNvSpPr/>
              <p:nvPr/>
            </p:nvSpPr>
            <p:spPr>
              <a:xfrm>
                <a:off x="6739750" y="3713400"/>
                <a:ext cx="497750" cy="217850"/>
              </a:xfrm>
              <a:custGeom>
                <a:avLst/>
                <a:gdLst/>
                <a:ahLst/>
                <a:cxnLst/>
                <a:rect l="l" t="t" r="r" b="b"/>
                <a:pathLst>
                  <a:path w="19910" h="8714" extrusionOk="0">
                    <a:moveTo>
                      <a:pt x="7350" y="1"/>
                    </a:moveTo>
                    <a:cubicBezTo>
                      <a:pt x="4774" y="1"/>
                      <a:pt x="2253" y="526"/>
                      <a:pt x="1" y="2056"/>
                    </a:cubicBezTo>
                    <a:cubicBezTo>
                      <a:pt x="3891" y="4032"/>
                      <a:pt x="7752" y="6007"/>
                      <a:pt x="11764" y="7679"/>
                    </a:cubicBezTo>
                    <a:cubicBezTo>
                      <a:pt x="13004" y="8211"/>
                      <a:pt x="14331" y="8714"/>
                      <a:pt x="15744" y="8714"/>
                    </a:cubicBezTo>
                    <a:cubicBezTo>
                      <a:pt x="15785" y="8714"/>
                      <a:pt x="15826" y="8713"/>
                      <a:pt x="15867" y="8712"/>
                    </a:cubicBezTo>
                    <a:cubicBezTo>
                      <a:pt x="17265" y="8682"/>
                      <a:pt x="18785" y="7953"/>
                      <a:pt x="19302" y="6646"/>
                    </a:cubicBezTo>
                    <a:cubicBezTo>
                      <a:pt x="19910" y="5217"/>
                      <a:pt x="19120" y="3454"/>
                      <a:pt x="17904" y="2481"/>
                    </a:cubicBezTo>
                    <a:cubicBezTo>
                      <a:pt x="16688" y="1478"/>
                      <a:pt x="15107" y="1114"/>
                      <a:pt x="13588" y="779"/>
                    </a:cubicBezTo>
                    <a:cubicBezTo>
                      <a:pt x="11549" y="344"/>
                      <a:pt x="9432" y="1"/>
                      <a:pt x="735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0" name="Google Shape;430;p3"/>
              <p:cNvSpPr/>
              <p:nvPr/>
            </p:nvSpPr>
            <p:spPr>
              <a:xfrm>
                <a:off x="6466200" y="3412625"/>
                <a:ext cx="626175" cy="660250"/>
              </a:xfrm>
              <a:custGeom>
                <a:avLst/>
                <a:gdLst/>
                <a:ahLst/>
                <a:cxnLst/>
                <a:rect l="l" t="t" r="r" b="b"/>
                <a:pathLst>
                  <a:path w="25047" h="26410" extrusionOk="0">
                    <a:moveTo>
                      <a:pt x="7735" y="0"/>
                    </a:moveTo>
                    <a:cubicBezTo>
                      <a:pt x="7717" y="0"/>
                      <a:pt x="7690" y="14"/>
                      <a:pt x="7690" y="14"/>
                    </a:cubicBezTo>
                    <a:cubicBezTo>
                      <a:pt x="7690" y="2050"/>
                      <a:pt x="7599" y="4087"/>
                      <a:pt x="7751" y="6154"/>
                    </a:cubicBezTo>
                    <a:cubicBezTo>
                      <a:pt x="7873" y="7947"/>
                      <a:pt x="8146" y="9771"/>
                      <a:pt x="8633" y="11473"/>
                    </a:cubicBezTo>
                    <a:cubicBezTo>
                      <a:pt x="6019" y="9679"/>
                      <a:pt x="3040" y="8342"/>
                      <a:pt x="31" y="7521"/>
                    </a:cubicBezTo>
                    <a:cubicBezTo>
                      <a:pt x="0" y="7521"/>
                      <a:pt x="0" y="7582"/>
                      <a:pt x="0" y="7582"/>
                    </a:cubicBezTo>
                    <a:cubicBezTo>
                      <a:pt x="1550" y="8494"/>
                      <a:pt x="2979" y="9558"/>
                      <a:pt x="4377" y="10683"/>
                    </a:cubicBezTo>
                    <a:cubicBezTo>
                      <a:pt x="5593" y="11594"/>
                      <a:pt x="6778" y="12506"/>
                      <a:pt x="8025" y="13297"/>
                    </a:cubicBezTo>
                    <a:cubicBezTo>
                      <a:pt x="8025" y="13357"/>
                      <a:pt x="7994" y="13449"/>
                      <a:pt x="7994" y="13479"/>
                    </a:cubicBezTo>
                    <a:lnTo>
                      <a:pt x="7994" y="13570"/>
                    </a:lnTo>
                    <a:cubicBezTo>
                      <a:pt x="6718" y="13874"/>
                      <a:pt x="5563" y="14391"/>
                      <a:pt x="4499" y="15090"/>
                    </a:cubicBezTo>
                    <a:cubicBezTo>
                      <a:pt x="2766" y="16154"/>
                      <a:pt x="1338" y="17552"/>
                      <a:pt x="274" y="19224"/>
                    </a:cubicBezTo>
                    <a:cubicBezTo>
                      <a:pt x="274" y="19245"/>
                      <a:pt x="289" y="19267"/>
                      <a:pt x="309" y="19267"/>
                    </a:cubicBezTo>
                    <a:cubicBezTo>
                      <a:pt x="317" y="19267"/>
                      <a:pt x="326" y="19263"/>
                      <a:pt x="335" y="19254"/>
                    </a:cubicBezTo>
                    <a:cubicBezTo>
                      <a:pt x="1763" y="17886"/>
                      <a:pt x="3465" y="16974"/>
                      <a:pt x="5167" y="16336"/>
                    </a:cubicBezTo>
                    <a:cubicBezTo>
                      <a:pt x="6201" y="15941"/>
                      <a:pt x="7265" y="15637"/>
                      <a:pt x="8298" y="15424"/>
                    </a:cubicBezTo>
                    <a:cubicBezTo>
                      <a:pt x="8359" y="15576"/>
                      <a:pt x="8450" y="15698"/>
                      <a:pt x="8511" y="15850"/>
                    </a:cubicBezTo>
                    <a:cubicBezTo>
                      <a:pt x="7751" y="17096"/>
                      <a:pt x="7265" y="18464"/>
                      <a:pt x="6991" y="19862"/>
                    </a:cubicBezTo>
                    <a:cubicBezTo>
                      <a:pt x="6566" y="22081"/>
                      <a:pt x="6778" y="24361"/>
                      <a:pt x="7538" y="26397"/>
                    </a:cubicBezTo>
                    <a:cubicBezTo>
                      <a:pt x="7538" y="26406"/>
                      <a:pt x="7544" y="26410"/>
                      <a:pt x="7551" y="26410"/>
                    </a:cubicBezTo>
                    <a:cubicBezTo>
                      <a:pt x="7569" y="26410"/>
                      <a:pt x="7599" y="26388"/>
                      <a:pt x="7599" y="26367"/>
                    </a:cubicBezTo>
                    <a:cubicBezTo>
                      <a:pt x="7295" y="24239"/>
                      <a:pt x="7690" y="22081"/>
                      <a:pt x="8389" y="20166"/>
                    </a:cubicBezTo>
                    <a:cubicBezTo>
                      <a:pt x="8815" y="19072"/>
                      <a:pt x="9362" y="18008"/>
                      <a:pt x="9970" y="17066"/>
                    </a:cubicBezTo>
                    <a:cubicBezTo>
                      <a:pt x="10365" y="17248"/>
                      <a:pt x="10791" y="17309"/>
                      <a:pt x="11247" y="17309"/>
                    </a:cubicBezTo>
                    <a:cubicBezTo>
                      <a:pt x="12766" y="20136"/>
                      <a:pt x="14894" y="22598"/>
                      <a:pt x="17326" y="24604"/>
                    </a:cubicBezTo>
                    <a:cubicBezTo>
                      <a:pt x="17326" y="24604"/>
                      <a:pt x="17417" y="24573"/>
                      <a:pt x="17417" y="24543"/>
                    </a:cubicBezTo>
                    <a:cubicBezTo>
                      <a:pt x="16231" y="22993"/>
                      <a:pt x="15228" y="21230"/>
                      <a:pt x="14377" y="19497"/>
                    </a:cubicBezTo>
                    <a:cubicBezTo>
                      <a:pt x="13921" y="18585"/>
                      <a:pt x="13465" y="17674"/>
                      <a:pt x="13040" y="16762"/>
                    </a:cubicBezTo>
                    <a:cubicBezTo>
                      <a:pt x="13617" y="16366"/>
                      <a:pt x="13982" y="15759"/>
                      <a:pt x="14225" y="15120"/>
                    </a:cubicBezTo>
                    <a:cubicBezTo>
                      <a:pt x="15411" y="15272"/>
                      <a:pt x="16566" y="15546"/>
                      <a:pt x="17721" y="15911"/>
                    </a:cubicBezTo>
                    <a:cubicBezTo>
                      <a:pt x="19210" y="16397"/>
                      <a:pt x="20639" y="17126"/>
                      <a:pt x="21976" y="18069"/>
                    </a:cubicBezTo>
                    <a:cubicBezTo>
                      <a:pt x="21976" y="18069"/>
                      <a:pt x="22037" y="18038"/>
                      <a:pt x="22037" y="18008"/>
                    </a:cubicBezTo>
                    <a:cubicBezTo>
                      <a:pt x="21034" y="16701"/>
                      <a:pt x="19818" y="15455"/>
                      <a:pt x="18298" y="14573"/>
                    </a:cubicBezTo>
                    <a:cubicBezTo>
                      <a:pt x="17113" y="13874"/>
                      <a:pt x="15745" y="13357"/>
                      <a:pt x="14347" y="13266"/>
                    </a:cubicBezTo>
                    <a:cubicBezTo>
                      <a:pt x="14286" y="13053"/>
                      <a:pt x="14256" y="12901"/>
                      <a:pt x="14195" y="12719"/>
                    </a:cubicBezTo>
                    <a:lnTo>
                      <a:pt x="14195" y="12689"/>
                    </a:lnTo>
                    <a:cubicBezTo>
                      <a:pt x="17818" y="11602"/>
                      <a:pt x="21351" y="10305"/>
                      <a:pt x="24973" y="9036"/>
                    </a:cubicBezTo>
                    <a:lnTo>
                      <a:pt x="24973" y="9036"/>
                    </a:lnTo>
                    <a:cubicBezTo>
                      <a:pt x="24978" y="9037"/>
                      <a:pt x="24983" y="9038"/>
                      <a:pt x="24988" y="9038"/>
                    </a:cubicBezTo>
                    <a:cubicBezTo>
                      <a:pt x="25006" y="9038"/>
                      <a:pt x="25026" y="9031"/>
                      <a:pt x="25046" y="9011"/>
                    </a:cubicBezTo>
                    <a:lnTo>
                      <a:pt x="25046" y="9011"/>
                    </a:lnTo>
                    <a:cubicBezTo>
                      <a:pt x="25022" y="9019"/>
                      <a:pt x="24998" y="9028"/>
                      <a:pt x="24973" y="9036"/>
                    </a:cubicBezTo>
                    <a:lnTo>
                      <a:pt x="24973" y="9036"/>
                    </a:lnTo>
                    <a:cubicBezTo>
                      <a:pt x="24945" y="9031"/>
                      <a:pt x="24925" y="9011"/>
                      <a:pt x="24925" y="9011"/>
                    </a:cubicBezTo>
                    <a:cubicBezTo>
                      <a:pt x="20943" y="9497"/>
                      <a:pt x="16718" y="9801"/>
                      <a:pt x="12888" y="11199"/>
                    </a:cubicBezTo>
                    <a:lnTo>
                      <a:pt x="12554" y="10986"/>
                    </a:lnTo>
                    <a:cubicBezTo>
                      <a:pt x="13678" y="7582"/>
                      <a:pt x="15259" y="4360"/>
                      <a:pt x="17417" y="1442"/>
                    </a:cubicBezTo>
                    <a:cubicBezTo>
                      <a:pt x="17417" y="1381"/>
                      <a:pt x="17356" y="1351"/>
                      <a:pt x="17326" y="1351"/>
                    </a:cubicBezTo>
                    <a:cubicBezTo>
                      <a:pt x="15624" y="2962"/>
                      <a:pt x="13982" y="4695"/>
                      <a:pt x="12645" y="6761"/>
                    </a:cubicBezTo>
                    <a:cubicBezTo>
                      <a:pt x="11885" y="7947"/>
                      <a:pt x="11216" y="9224"/>
                      <a:pt x="10730" y="10591"/>
                    </a:cubicBezTo>
                    <a:cubicBezTo>
                      <a:pt x="10578" y="10622"/>
                      <a:pt x="10456" y="10652"/>
                      <a:pt x="10304" y="10713"/>
                    </a:cubicBezTo>
                    <a:cubicBezTo>
                      <a:pt x="9453" y="7187"/>
                      <a:pt x="8541" y="3631"/>
                      <a:pt x="7751" y="14"/>
                    </a:cubicBezTo>
                    <a:cubicBezTo>
                      <a:pt x="7751" y="4"/>
                      <a:pt x="7744" y="0"/>
                      <a:pt x="773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1" name="Google Shape;431;p3"/>
              <p:cNvSpPr/>
              <p:nvPr/>
            </p:nvSpPr>
            <p:spPr>
              <a:xfrm>
                <a:off x="6659975" y="3677650"/>
                <a:ext cx="173275" cy="168950"/>
              </a:xfrm>
              <a:custGeom>
                <a:avLst/>
                <a:gdLst/>
                <a:ahLst/>
                <a:cxnLst/>
                <a:rect l="l" t="t" r="r" b="b"/>
                <a:pathLst>
                  <a:path w="6931" h="6758" extrusionOk="0">
                    <a:moveTo>
                      <a:pt x="3419" y="1"/>
                    </a:moveTo>
                    <a:cubicBezTo>
                      <a:pt x="3119" y="1"/>
                      <a:pt x="2808" y="54"/>
                      <a:pt x="2493" y="173"/>
                    </a:cubicBezTo>
                    <a:cubicBezTo>
                      <a:pt x="1307" y="629"/>
                      <a:pt x="395" y="1753"/>
                      <a:pt x="213" y="2969"/>
                    </a:cubicBezTo>
                    <a:cubicBezTo>
                      <a:pt x="0" y="4215"/>
                      <a:pt x="578" y="5553"/>
                      <a:pt x="1641" y="6221"/>
                    </a:cubicBezTo>
                    <a:cubicBezTo>
                      <a:pt x="2179" y="6575"/>
                      <a:pt x="2818" y="6757"/>
                      <a:pt x="3455" y="6757"/>
                    </a:cubicBezTo>
                    <a:cubicBezTo>
                      <a:pt x="4079" y="6757"/>
                      <a:pt x="4702" y="6582"/>
                      <a:pt x="5228" y="6221"/>
                    </a:cubicBezTo>
                    <a:cubicBezTo>
                      <a:pt x="6474" y="5401"/>
                      <a:pt x="6930" y="3577"/>
                      <a:pt x="6353" y="2148"/>
                    </a:cubicBezTo>
                    <a:cubicBezTo>
                      <a:pt x="5858" y="1034"/>
                      <a:pt x="4737" y="1"/>
                      <a:pt x="3419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32" name="Google Shape;432;p3"/>
            <p:cNvGrpSpPr/>
            <p:nvPr/>
          </p:nvGrpSpPr>
          <p:grpSpPr>
            <a:xfrm>
              <a:off x="8022250" y="4124225"/>
              <a:ext cx="1350350" cy="1386925"/>
              <a:chOff x="582350" y="682150"/>
              <a:chExt cx="1350350" cy="1386925"/>
            </a:xfrm>
          </p:grpSpPr>
          <p:sp>
            <p:nvSpPr>
              <p:cNvPr id="433" name="Google Shape;433;p3"/>
              <p:cNvSpPr/>
              <p:nvPr/>
            </p:nvSpPr>
            <p:spPr>
              <a:xfrm>
                <a:off x="975200" y="682150"/>
                <a:ext cx="409625" cy="659775"/>
              </a:xfrm>
              <a:custGeom>
                <a:avLst/>
                <a:gdLst/>
                <a:ahLst/>
                <a:cxnLst/>
                <a:rect l="l" t="t" r="r" b="b"/>
                <a:pathLst>
                  <a:path w="16385" h="26391" extrusionOk="0">
                    <a:moveTo>
                      <a:pt x="7173" y="1"/>
                    </a:moveTo>
                    <a:cubicBezTo>
                      <a:pt x="5104" y="1"/>
                      <a:pt x="3053" y="975"/>
                      <a:pt x="1916" y="2879"/>
                    </a:cubicBezTo>
                    <a:cubicBezTo>
                      <a:pt x="1" y="5979"/>
                      <a:pt x="1034" y="10265"/>
                      <a:pt x="2554" y="13669"/>
                    </a:cubicBezTo>
                    <a:cubicBezTo>
                      <a:pt x="3983" y="16891"/>
                      <a:pt x="5806" y="19930"/>
                      <a:pt x="7934" y="22636"/>
                    </a:cubicBezTo>
                    <a:cubicBezTo>
                      <a:pt x="8846" y="23760"/>
                      <a:pt x="9849" y="24855"/>
                      <a:pt x="11034" y="25584"/>
                    </a:cubicBezTo>
                    <a:cubicBezTo>
                      <a:pt x="11759" y="26094"/>
                      <a:pt x="12578" y="26390"/>
                      <a:pt x="13533" y="26390"/>
                    </a:cubicBezTo>
                    <a:cubicBezTo>
                      <a:pt x="13660" y="26390"/>
                      <a:pt x="13790" y="26385"/>
                      <a:pt x="13922" y="26374"/>
                    </a:cubicBezTo>
                    <a:cubicBezTo>
                      <a:pt x="14743" y="26344"/>
                      <a:pt x="15442" y="25584"/>
                      <a:pt x="15503" y="24672"/>
                    </a:cubicBezTo>
                    <a:cubicBezTo>
                      <a:pt x="15685" y="21967"/>
                      <a:pt x="16050" y="19292"/>
                      <a:pt x="16202" y="16587"/>
                    </a:cubicBezTo>
                    <a:cubicBezTo>
                      <a:pt x="16384" y="13395"/>
                      <a:pt x="16263" y="10173"/>
                      <a:pt x="15229" y="7164"/>
                    </a:cubicBezTo>
                    <a:cubicBezTo>
                      <a:pt x="14256" y="4186"/>
                      <a:pt x="12250" y="1511"/>
                      <a:pt x="9545" y="447"/>
                    </a:cubicBezTo>
                    <a:cubicBezTo>
                      <a:pt x="8787" y="149"/>
                      <a:pt x="7979" y="1"/>
                      <a:pt x="7173" y="1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4" name="Google Shape;434;p3"/>
              <p:cNvSpPr/>
              <p:nvPr/>
            </p:nvSpPr>
            <p:spPr>
              <a:xfrm>
                <a:off x="582350" y="1004750"/>
                <a:ext cx="701400" cy="434125"/>
              </a:xfrm>
              <a:custGeom>
                <a:avLst/>
                <a:gdLst/>
                <a:ahLst/>
                <a:cxnLst/>
                <a:rect l="l" t="t" r="r" b="b"/>
                <a:pathLst>
                  <a:path w="28056" h="17365" extrusionOk="0">
                    <a:moveTo>
                      <a:pt x="6844" y="1"/>
                    </a:moveTo>
                    <a:cubicBezTo>
                      <a:pt x="5243" y="1"/>
                      <a:pt x="3691" y="403"/>
                      <a:pt x="2462" y="1525"/>
                    </a:cubicBezTo>
                    <a:cubicBezTo>
                      <a:pt x="517" y="3257"/>
                      <a:pt x="0" y="6479"/>
                      <a:pt x="821" y="9124"/>
                    </a:cubicBezTo>
                    <a:cubicBezTo>
                      <a:pt x="1611" y="11738"/>
                      <a:pt x="3587" y="13744"/>
                      <a:pt x="5836" y="14960"/>
                    </a:cubicBezTo>
                    <a:cubicBezTo>
                      <a:pt x="8086" y="16176"/>
                      <a:pt x="10548" y="16662"/>
                      <a:pt x="13010" y="16966"/>
                    </a:cubicBezTo>
                    <a:cubicBezTo>
                      <a:pt x="15211" y="17229"/>
                      <a:pt x="17400" y="17365"/>
                      <a:pt x="19593" y="17365"/>
                    </a:cubicBezTo>
                    <a:cubicBezTo>
                      <a:pt x="20942" y="17365"/>
                      <a:pt x="22293" y="17313"/>
                      <a:pt x="23648" y="17209"/>
                    </a:cubicBezTo>
                    <a:cubicBezTo>
                      <a:pt x="24712" y="17118"/>
                      <a:pt x="25867" y="16966"/>
                      <a:pt x="26657" y="16176"/>
                    </a:cubicBezTo>
                    <a:cubicBezTo>
                      <a:pt x="27448" y="15416"/>
                      <a:pt x="28055" y="13562"/>
                      <a:pt x="27083" y="12224"/>
                    </a:cubicBezTo>
                    <a:cubicBezTo>
                      <a:pt x="22827" y="6388"/>
                      <a:pt x="16779" y="2194"/>
                      <a:pt x="10213" y="491"/>
                    </a:cubicBezTo>
                    <a:cubicBezTo>
                      <a:pt x="9131" y="202"/>
                      <a:pt x="7975" y="1"/>
                      <a:pt x="6844" y="1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5" name="Google Shape;435;p3"/>
              <p:cNvSpPr/>
              <p:nvPr/>
            </p:nvSpPr>
            <p:spPr>
              <a:xfrm>
                <a:off x="755600" y="1406350"/>
                <a:ext cx="546375" cy="465075"/>
              </a:xfrm>
              <a:custGeom>
                <a:avLst/>
                <a:gdLst/>
                <a:ahLst/>
                <a:cxnLst/>
                <a:rect l="l" t="t" r="r" b="b"/>
                <a:pathLst>
                  <a:path w="21855" h="18603" extrusionOk="0">
                    <a:moveTo>
                      <a:pt x="16298" y="0"/>
                    </a:moveTo>
                    <a:cubicBezTo>
                      <a:pt x="13719" y="0"/>
                      <a:pt x="11160" y="320"/>
                      <a:pt x="8754" y="1267"/>
                    </a:cubicBezTo>
                    <a:cubicBezTo>
                      <a:pt x="5016" y="2695"/>
                      <a:pt x="1611" y="5887"/>
                      <a:pt x="608" y="10172"/>
                    </a:cubicBezTo>
                    <a:cubicBezTo>
                      <a:pt x="0" y="12726"/>
                      <a:pt x="426" y="15735"/>
                      <a:pt x="2250" y="17346"/>
                    </a:cubicBezTo>
                    <a:cubicBezTo>
                      <a:pt x="3219" y="18225"/>
                      <a:pt x="4439" y="18603"/>
                      <a:pt x="5675" y="18603"/>
                    </a:cubicBezTo>
                    <a:cubicBezTo>
                      <a:pt x="6105" y="18603"/>
                      <a:pt x="6537" y="18557"/>
                      <a:pt x="6961" y="18470"/>
                    </a:cubicBezTo>
                    <a:cubicBezTo>
                      <a:pt x="8602" y="18106"/>
                      <a:pt x="10092" y="17194"/>
                      <a:pt x="11490" y="16221"/>
                    </a:cubicBezTo>
                    <a:cubicBezTo>
                      <a:pt x="14682" y="13972"/>
                      <a:pt x="17569" y="11115"/>
                      <a:pt x="20001" y="7893"/>
                    </a:cubicBezTo>
                    <a:cubicBezTo>
                      <a:pt x="20639" y="7011"/>
                      <a:pt x="21277" y="6069"/>
                      <a:pt x="21551" y="5005"/>
                    </a:cubicBezTo>
                    <a:cubicBezTo>
                      <a:pt x="21855" y="3911"/>
                      <a:pt x="21703" y="2634"/>
                      <a:pt x="20487" y="233"/>
                    </a:cubicBezTo>
                    <a:cubicBezTo>
                      <a:pt x="19099" y="94"/>
                      <a:pt x="17695" y="0"/>
                      <a:pt x="16298" y="0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6" name="Google Shape;436;p3"/>
              <p:cNvSpPr/>
              <p:nvPr/>
            </p:nvSpPr>
            <p:spPr>
              <a:xfrm>
                <a:off x="1206975" y="1420700"/>
                <a:ext cx="335150" cy="648375"/>
              </a:xfrm>
              <a:custGeom>
                <a:avLst/>
                <a:gdLst/>
                <a:ahLst/>
                <a:cxnLst/>
                <a:rect l="l" t="t" r="r" b="b"/>
                <a:pathLst>
                  <a:path w="13406" h="25935" extrusionOk="0">
                    <a:moveTo>
                      <a:pt x="4837" y="0"/>
                    </a:moveTo>
                    <a:cubicBezTo>
                      <a:pt x="4050" y="0"/>
                      <a:pt x="3309" y="514"/>
                      <a:pt x="2979" y="1392"/>
                    </a:cubicBezTo>
                    <a:cubicBezTo>
                      <a:pt x="1186" y="6073"/>
                      <a:pt x="153" y="11149"/>
                      <a:pt x="31" y="16255"/>
                    </a:cubicBezTo>
                    <a:cubicBezTo>
                      <a:pt x="1" y="18535"/>
                      <a:pt x="153" y="20966"/>
                      <a:pt x="1247" y="22851"/>
                    </a:cubicBezTo>
                    <a:cubicBezTo>
                      <a:pt x="2389" y="24764"/>
                      <a:pt x="4415" y="25934"/>
                      <a:pt x="6450" y="25934"/>
                    </a:cubicBezTo>
                    <a:cubicBezTo>
                      <a:pt x="6742" y="25934"/>
                      <a:pt x="7035" y="25910"/>
                      <a:pt x="7326" y="25860"/>
                    </a:cubicBezTo>
                    <a:cubicBezTo>
                      <a:pt x="9666" y="25495"/>
                      <a:pt x="11672" y="23580"/>
                      <a:pt x="12554" y="21149"/>
                    </a:cubicBezTo>
                    <a:cubicBezTo>
                      <a:pt x="13405" y="18656"/>
                      <a:pt x="13071" y="15799"/>
                      <a:pt x="12432" y="13185"/>
                    </a:cubicBezTo>
                    <a:cubicBezTo>
                      <a:pt x="11672" y="9994"/>
                      <a:pt x="10517" y="6863"/>
                      <a:pt x="8998" y="3975"/>
                    </a:cubicBezTo>
                    <a:cubicBezTo>
                      <a:pt x="8238" y="2547"/>
                      <a:pt x="7174" y="1027"/>
                      <a:pt x="5745" y="237"/>
                    </a:cubicBezTo>
                    <a:cubicBezTo>
                      <a:pt x="5450" y="76"/>
                      <a:pt x="5140" y="0"/>
                      <a:pt x="4837" y="0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7" name="Google Shape;437;p3"/>
              <p:cNvSpPr/>
              <p:nvPr/>
            </p:nvSpPr>
            <p:spPr>
              <a:xfrm>
                <a:off x="1324000" y="791250"/>
                <a:ext cx="503075" cy="549950"/>
              </a:xfrm>
              <a:custGeom>
                <a:avLst/>
                <a:gdLst/>
                <a:ahLst/>
                <a:cxnLst/>
                <a:rect l="l" t="t" r="r" b="b"/>
                <a:pathLst>
                  <a:path w="20123" h="21998" extrusionOk="0">
                    <a:moveTo>
                      <a:pt x="15137" y="1"/>
                    </a:moveTo>
                    <a:cubicBezTo>
                      <a:pt x="13202" y="1"/>
                      <a:pt x="11195" y="1272"/>
                      <a:pt x="9666" y="2800"/>
                    </a:cubicBezTo>
                    <a:cubicBezTo>
                      <a:pt x="5077" y="7420"/>
                      <a:pt x="2614" y="14077"/>
                      <a:pt x="304" y="20460"/>
                    </a:cubicBezTo>
                    <a:cubicBezTo>
                      <a:pt x="0" y="21311"/>
                      <a:pt x="1186" y="21919"/>
                      <a:pt x="1976" y="21980"/>
                    </a:cubicBezTo>
                    <a:cubicBezTo>
                      <a:pt x="2086" y="21992"/>
                      <a:pt x="2196" y="21998"/>
                      <a:pt x="2306" y="21998"/>
                    </a:cubicBezTo>
                    <a:cubicBezTo>
                      <a:pt x="3016" y="21998"/>
                      <a:pt x="3723" y="21761"/>
                      <a:pt x="4408" y="21524"/>
                    </a:cubicBezTo>
                    <a:cubicBezTo>
                      <a:pt x="7995" y="20278"/>
                      <a:pt x="11733" y="18971"/>
                      <a:pt x="14773" y="16478"/>
                    </a:cubicBezTo>
                    <a:cubicBezTo>
                      <a:pt x="17812" y="13956"/>
                      <a:pt x="20122" y="9943"/>
                      <a:pt x="19818" y="5718"/>
                    </a:cubicBezTo>
                    <a:cubicBezTo>
                      <a:pt x="19666" y="3591"/>
                      <a:pt x="18724" y="1433"/>
                      <a:pt x="17022" y="460"/>
                    </a:cubicBezTo>
                    <a:cubicBezTo>
                      <a:pt x="16415" y="141"/>
                      <a:pt x="15780" y="1"/>
                      <a:pt x="15137" y="1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8" name="Google Shape;438;p3"/>
              <p:cNvSpPr/>
              <p:nvPr/>
            </p:nvSpPr>
            <p:spPr>
              <a:xfrm>
                <a:off x="1301950" y="1287625"/>
                <a:ext cx="630750" cy="358275"/>
              </a:xfrm>
              <a:custGeom>
                <a:avLst/>
                <a:gdLst/>
                <a:ahLst/>
                <a:cxnLst/>
                <a:rect l="l" t="t" r="r" b="b"/>
                <a:pathLst>
                  <a:path w="25230" h="14331" extrusionOk="0">
                    <a:moveTo>
                      <a:pt x="14369" y="0"/>
                    </a:moveTo>
                    <a:cubicBezTo>
                      <a:pt x="8611" y="0"/>
                      <a:pt x="1063" y="868"/>
                      <a:pt x="609" y="1821"/>
                    </a:cubicBezTo>
                    <a:cubicBezTo>
                      <a:pt x="1" y="3128"/>
                      <a:pt x="335" y="4709"/>
                      <a:pt x="1156" y="5924"/>
                    </a:cubicBezTo>
                    <a:cubicBezTo>
                      <a:pt x="1946" y="7110"/>
                      <a:pt x="3071" y="8022"/>
                      <a:pt x="4256" y="8812"/>
                    </a:cubicBezTo>
                    <a:cubicBezTo>
                      <a:pt x="7539" y="11092"/>
                      <a:pt x="11065" y="13159"/>
                      <a:pt x="14925" y="14010"/>
                    </a:cubicBezTo>
                    <a:cubicBezTo>
                      <a:pt x="15784" y="14200"/>
                      <a:pt x="16686" y="14330"/>
                      <a:pt x="17573" y="14330"/>
                    </a:cubicBezTo>
                    <a:cubicBezTo>
                      <a:pt x="18663" y="14330"/>
                      <a:pt x="19731" y="14134"/>
                      <a:pt x="20670" y="13614"/>
                    </a:cubicBezTo>
                    <a:cubicBezTo>
                      <a:pt x="22433" y="12642"/>
                      <a:pt x="23497" y="10757"/>
                      <a:pt x="24166" y="8842"/>
                    </a:cubicBezTo>
                    <a:cubicBezTo>
                      <a:pt x="24895" y="6867"/>
                      <a:pt x="25229" y="4496"/>
                      <a:pt x="24044" y="2763"/>
                    </a:cubicBezTo>
                    <a:cubicBezTo>
                      <a:pt x="22980" y="1243"/>
                      <a:pt x="21096" y="696"/>
                      <a:pt x="19272" y="332"/>
                    </a:cubicBezTo>
                    <a:cubicBezTo>
                      <a:pt x="18077" y="100"/>
                      <a:pt x="16326" y="0"/>
                      <a:pt x="14369" y="0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39" name="Google Shape;439;p3"/>
              <p:cNvSpPr/>
              <p:nvPr/>
            </p:nvSpPr>
            <p:spPr>
              <a:xfrm>
                <a:off x="1259250" y="1456575"/>
                <a:ext cx="128600" cy="438325"/>
              </a:xfrm>
              <a:custGeom>
                <a:avLst/>
                <a:gdLst/>
                <a:ahLst/>
                <a:cxnLst/>
                <a:rect l="l" t="t" r="r" b="b"/>
                <a:pathLst>
                  <a:path w="5144" h="17533" extrusionOk="0">
                    <a:moveTo>
                      <a:pt x="1796" y="0"/>
                    </a:moveTo>
                    <a:cubicBezTo>
                      <a:pt x="916" y="0"/>
                      <a:pt x="1" y="832"/>
                      <a:pt x="463" y="1872"/>
                    </a:cubicBezTo>
                    <a:cubicBezTo>
                      <a:pt x="2560" y="6704"/>
                      <a:pt x="4080" y="11933"/>
                      <a:pt x="4445" y="17373"/>
                    </a:cubicBezTo>
                    <a:cubicBezTo>
                      <a:pt x="4460" y="17480"/>
                      <a:pt x="4543" y="17533"/>
                      <a:pt x="4623" y="17533"/>
                    </a:cubicBezTo>
                    <a:cubicBezTo>
                      <a:pt x="4703" y="17533"/>
                      <a:pt x="4779" y="17480"/>
                      <a:pt x="4779" y="17373"/>
                    </a:cubicBezTo>
                    <a:cubicBezTo>
                      <a:pt x="5144" y="11933"/>
                      <a:pt x="4627" y="6309"/>
                      <a:pt x="3016" y="960"/>
                    </a:cubicBezTo>
                    <a:cubicBezTo>
                      <a:pt x="2804" y="280"/>
                      <a:pt x="2306" y="0"/>
                      <a:pt x="179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0" name="Google Shape;440;p3"/>
              <p:cNvSpPr/>
              <p:nvPr/>
            </p:nvSpPr>
            <p:spPr>
              <a:xfrm>
                <a:off x="1278425" y="1436350"/>
                <a:ext cx="170225" cy="375075"/>
              </a:xfrm>
              <a:custGeom>
                <a:avLst/>
                <a:gdLst/>
                <a:ahLst/>
                <a:cxnLst/>
                <a:rect l="l" t="t" r="r" b="b"/>
                <a:pathLst>
                  <a:path w="6809" h="15003" extrusionOk="0">
                    <a:moveTo>
                      <a:pt x="2033" y="0"/>
                    </a:moveTo>
                    <a:cubicBezTo>
                      <a:pt x="1053" y="0"/>
                      <a:pt x="0" y="1189"/>
                      <a:pt x="729" y="2073"/>
                    </a:cubicBezTo>
                    <a:cubicBezTo>
                      <a:pt x="3495" y="5751"/>
                      <a:pt x="5623" y="10128"/>
                      <a:pt x="6444" y="14869"/>
                    </a:cubicBezTo>
                    <a:cubicBezTo>
                      <a:pt x="6473" y="14957"/>
                      <a:pt x="6558" y="15002"/>
                      <a:pt x="6639" y="15002"/>
                    </a:cubicBezTo>
                    <a:cubicBezTo>
                      <a:pt x="6726" y="15002"/>
                      <a:pt x="6808" y="14949"/>
                      <a:pt x="6808" y="14839"/>
                    </a:cubicBezTo>
                    <a:cubicBezTo>
                      <a:pt x="6687" y="9976"/>
                      <a:pt x="5501" y="4991"/>
                      <a:pt x="3009" y="583"/>
                    </a:cubicBezTo>
                    <a:cubicBezTo>
                      <a:pt x="2760" y="168"/>
                      <a:pt x="2402" y="0"/>
                      <a:pt x="203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1" name="Google Shape;441;p3"/>
              <p:cNvSpPr/>
              <p:nvPr/>
            </p:nvSpPr>
            <p:spPr>
              <a:xfrm>
                <a:off x="1256375" y="1484350"/>
                <a:ext cx="69925" cy="372750"/>
              </a:xfrm>
              <a:custGeom>
                <a:avLst/>
                <a:gdLst/>
                <a:ahLst/>
                <a:cxnLst/>
                <a:rect l="l" t="t" r="r" b="b"/>
                <a:pathLst>
                  <a:path w="2797" h="14910" extrusionOk="0">
                    <a:moveTo>
                      <a:pt x="1406" y="1"/>
                    </a:moveTo>
                    <a:cubicBezTo>
                      <a:pt x="707" y="1"/>
                      <a:pt x="0" y="396"/>
                      <a:pt x="31" y="1186"/>
                    </a:cubicBezTo>
                    <a:cubicBezTo>
                      <a:pt x="335" y="5685"/>
                      <a:pt x="882" y="10214"/>
                      <a:pt x="1216" y="14773"/>
                    </a:cubicBezTo>
                    <a:cubicBezTo>
                      <a:pt x="1216" y="14864"/>
                      <a:pt x="1300" y="14910"/>
                      <a:pt x="1383" y="14910"/>
                    </a:cubicBezTo>
                    <a:cubicBezTo>
                      <a:pt x="1467" y="14910"/>
                      <a:pt x="1550" y="14864"/>
                      <a:pt x="1550" y="14773"/>
                    </a:cubicBezTo>
                    <a:cubicBezTo>
                      <a:pt x="1915" y="10244"/>
                      <a:pt x="2432" y="5745"/>
                      <a:pt x="2736" y="1186"/>
                    </a:cubicBezTo>
                    <a:cubicBezTo>
                      <a:pt x="2797" y="396"/>
                      <a:pt x="2105" y="1"/>
                      <a:pt x="1406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2" name="Google Shape;442;p3"/>
              <p:cNvSpPr/>
              <p:nvPr/>
            </p:nvSpPr>
            <p:spPr>
              <a:xfrm>
                <a:off x="987250" y="1441975"/>
                <a:ext cx="298650" cy="242300"/>
              </a:xfrm>
              <a:custGeom>
                <a:avLst/>
                <a:gdLst/>
                <a:ahLst/>
                <a:cxnLst/>
                <a:rect l="l" t="t" r="r" b="b"/>
                <a:pathLst>
                  <a:path w="11946" h="9692" extrusionOk="0">
                    <a:moveTo>
                      <a:pt x="10269" y="1"/>
                    </a:moveTo>
                    <a:cubicBezTo>
                      <a:pt x="10139" y="1"/>
                      <a:pt x="10000" y="27"/>
                      <a:pt x="9853" y="85"/>
                    </a:cubicBezTo>
                    <a:cubicBezTo>
                      <a:pt x="5446" y="1908"/>
                      <a:pt x="2011" y="5465"/>
                      <a:pt x="66" y="9447"/>
                    </a:cubicBezTo>
                    <a:cubicBezTo>
                      <a:pt x="1" y="9577"/>
                      <a:pt x="121" y="9691"/>
                      <a:pt x="240" y="9691"/>
                    </a:cubicBezTo>
                    <a:cubicBezTo>
                      <a:pt x="288" y="9691"/>
                      <a:pt x="335" y="9673"/>
                      <a:pt x="370" y="9629"/>
                    </a:cubicBezTo>
                    <a:cubicBezTo>
                      <a:pt x="2954" y="6042"/>
                      <a:pt x="6783" y="3702"/>
                      <a:pt x="10735" y="2668"/>
                    </a:cubicBezTo>
                    <a:cubicBezTo>
                      <a:pt x="11946" y="2393"/>
                      <a:pt x="11512" y="1"/>
                      <a:pt x="10269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3" name="Google Shape;443;p3"/>
              <p:cNvSpPr/>
              <p:nvPr/>
            </p:nvSpPr>
            <p:spPr>
              <a:xfrm>
                <a:off x="1125950" y="1425825"/>
                <a:ext cx="212075" cy="231125"/>
              </a:xfrm>
              <a:custGeom>
                <a:avLst/>
                <a:gdLst/>
                <a:ahLst/>
                <a:cxnLst/>
                <a:rect l="l" t="t" r="r" b="b"/>
                <a:pathLst>
                  <a:path w="8483" h="9245" extrusionOk="0">
                    <a:moveTo>
                      <a:pt x="6267" y="0"/>
                    </a:moveTo>
                    <a:cubicBezTo>
                      <a:pt x="6042" y="0"/>
                      <a:pt x="5842" y="82"/>
                      <a:pt x="5704" y="275"/>
                    </a:cubicBezTo>
                    <a:cubicBezTo>
                      <a:pt x="3728" y="3132"/>
                      <a:pt x="1965" y="6111"/>
                      <a:pt x="50" y="8968"/>
                    </a:cubicBezTo>
                    <a:cubicBezTo>
                      <a:pt x="1" y="9066"/>
                      <a:pt x="131" y="9244"/>
                      <a:pt x="246" y="9244"/>
                    </a:cubicBezTo>
                    <a:cubicBezTo>
                      <a:pt x="274" y="9244"/>
                      <a:pt x="300" y="9234"/>
                      <a:pt x="324" y="9211"/>
                    </a:cubicBezTo>
                    <a:cubicBezTo>
                      <a:pt x="2786" y="6779"/>
                      <a:pt x="5369" y="4469"/>
                      <a:pt x="7801" y="2038"/>
                    </a:cubicBezTo>
                    <a:cubicBezTo>
                      <a:pt x="8483" y="1331"/>
                      <a:pt x="7174" y="0"/>
                      <a:pt x="6267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4" name="Google Shape;444;p3"/>
              <p:cNvSpPr/>
              <p:nvPr/>
            </p:nvSpPr>
            <p:spPr>
              <a:xfrm>
                <a:off x="872725" y="1410800"/>
                <a:ext cx="414450" cy="218025"/>
              </a:xfrm>
              <a:custGeom>
                <a:avLst/>
                <a:gdLst/>
                <a:ahLst/>
                <a:cxnLst/>
                <a:rect l="l" t="t" r="r" b="b"/>
                <a:pathLst>
                  <a:path w="16578" h="8721" extrusionOk="0">
                    <a:moveTo>
                      <a:pt x="14739" y="0"/>
                    </a:moveTo>
                    <a:cubicBezTo>
                      <a:pt x="14588" y="0"/>
                      <a:pt x="14425" y="27"/>
                      <a:pt x="14252" y="86"/>
                    </a:cubicBezTo>
                    <a:cubicBezTo>
                      <a:pt x="9054" y="1940"/>
                      <a:pt x="4282" y="4918"/>
                      <a:pt x="148" y="8414"/>
                    </a:cubicBezTo>
                    <a:cubicBezTo>
                      <a:pt x="0" y="8537"/>
                      <a:pt x="92" y="8720"/>
                      <a:pt x="230" y="8720"/>
                    </a:cubicBezTo>
                    <a:cubicBezTo>
                      <a:pt x="262" y="8720"/>
                      <a:pt x="296" y="8710"/>
                      <a:pt x="331" y="8687"/>
                    </a:cubicBezTo>
                    <a:cubicBezTo>
                      <a:pt x="4890" y="5800"/>
                      <a:pt x="9905" y="3885"/>
                      <a:pt x="15012" y="2669"/>
                    </a:cubicBezTo>
                    <a:cubicBezTo>
                      <a:pt x="16577" y="2340"/>
                      <a:pt x="16158" y="0"/>
                      <a:pt x="14739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5" name="Google Shape;445;p3"/>
              <p:cNvSpPr/>
              <p:nvPr/>
            </p:nvSpPr>
            <p:spPr>
              <a:xfrm>
                <a:off x="980400" y="1404150"/>
                <a:ext cx="289450" cy="134325"/>
              </a:xfrm>
              <a:custGeom>
                <a:avLst/>
                <a:gdLst/>
                <a:ahLst/>
                <a:cxnLst/>
                <a:rect l="l" t="t" r="r" b="b"/>
                <a:pathLst>
                  <a:path w="11578" h="5373" extrusionOk="0">
                    <a:moveTo>
                      <a:pt x="9583" y="0"/>
                    </a:moveTo>
                    <a:cubicBezTo>
                      <a:pt x="7715" y="0"/>
                      <a:pt x="5896" y="527"/>
                      <a:pt x="4352" y="1355"/>
                    </a:cubicBezTo>
                    <a:cubicBezTo>
                      <a:pt x="2620" y="2266"/>
                      <a:pt x="1130" y="3543"/>
                      <a:pt x="97" y="5093"/>
                    </a:cubicBezTo>
                    <a:cubicBezTo>
                      <a:pt x="0" y="5214"/>
                      <a:pt x="152" y="5372"/>
                      <a:pt x="280" y="5372"/>
                    </a:cubicBezTo>
                    <a:cubicBezTo>
                      <a:pt x="313" y="5372"/>
                      <a:pt x="345" y="5362"/>
                      <a:pt x="370" y="5336"/>
                    </a:cubicBezTo>
                    <a:cubicBezTo>
                      <a:pt x="1647" y="4029"/>
                      <a:pt x="3258" y="3239"/>
                      <a:pt x="4930" y="2783"/>
                    </a:cubicBezTo>
                    <a:cubicBezTo>
                      <a:pt x="5849" y="2549"/>
                      <a:pt x="6778" y="2435"/>
                      <a:pt x="7681" y="2435"/>
                    </a:cubicBezTo>
                    <a:cubicBezTo>
                      <a:pt x="8419" y="2435"/>
                      <a:pt x="9140" y="2511"/>
                      <a:pt x="9823" y="2662"/>
                    </a:cubicBezTo>
                    <a:cubicBezTo>
                      <a:pt x="9872" y="2674"/>
                      <a:pt x="9919" y="2680"/>
                      <a:pt x="9966" y="2680"/>
                    </a:cubicBezTo>
                    <a:cubicBezTo>
                      <a:pt x="10926" y="2680"/>
                      <a:pt x="11578" y="133"/>
                      <a:pt x="10158" y="17"/>
                    </a:cubicBezTo>
                    <a:cubicBezTo>
                      <a:pt x="9966" y="6"/>
                      <a:pt x="9774" y="0"/>
                      <a:pt x="958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6" name="Google Shape;446;p3"/>
              <p:cNvSpPr/>
              <p:nvPr/>
            </p:nvSpPr>
            <p:spPr>
              <a:xfrm>
                <a:off x="789025" y="1324225"/>
                <a:ext cx="491750" cy="121800"/>
              </a:xfrm>
              <a:custGeom>
                <a:avLst/>
                <a:gdLst/>
                <a:ahLst/>
                <a:cxnLst/>
                <a:rect l="l" t="t" r="r" b="b"/>
                <a:pathLst>
                  <a:path w="19670" h="4872" extrusionOk="0">
                    <a:moveTo>
                      <a:pt x="4780" y="1"/>
                    </a:moveTo>
                    <a:cubicBezTo>
                      <a:pt x="3266" y="1"/>
                      <a:pt x="1760" y="81"/>
                      <a:pt x="274" y="235"/>
                    </a:cubicBezTo>
                    <a:cubicBezTo>
                      <a:pt x="1" y="296"/>
                      <a:pt x="31" y="600"/>
                      <a:pt x="274" y="600"/>
                    </a:cubicBezTo>
                    <a:cubicBezTo>
                      <a:pt x="6110" y="691"/>
                      <a:pt x="11825" y="2272"/>
                      <a:pt x="16962" y="4704"/>
                    </a:cubicBezTo>
                    <a:cubicBezTo>
                      <a:pt x="17195" y="4820"/>
                      <a:pt x="17421" y="4872"/>
                      <a:pt x="17631" y="4872"/>
                    </a:cubicBezTo>
                    <a:cubicBezTo>
                      <a:pt x="18953" y="4872"/>
                      <a:pt x="19669" y="2836"/>
                      <a:pt x="17965" y="2181"/>
                    </a:cubicBezTo>
                    <a:cubicBezTo>
                      <a:pt x="13705" y="685"/>
                      <a:pt x="9210" y="1"/>
                      <a:pt x="4780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7" name="Google Shape;447;p3"/>
              <p:cNvSpPr/>
              <p:nvPr/>
            </p:nvSpPr>
            <p:spPr>
              <a:xfrm>
                <a:off x="981525" y="1249500"/>
                <a:ext cx="328025" cy="181475"/>
              </a:xfrm>
              <a:custGeom>
                <a:avLst/>
                <a:gdLst/>
                <a:ahLst/>
                <a:cxnLst/>
                <a:rect l="l" t="t" r="r" b="b"/>
                <a:pathLst>
                  <a:path w="13121" h="7259" extrusionOk="0">
                    <a:moveTo>
                      <a:pt x="263" y="0"/>
                    </a:moveTo>
                    <a:cubicBezTo>
                      <a:pt x="73" y="0"/>
                      <a:pt x="1" y="250"/>
                      <a:pt x="173" y="337"/>
                    </a:cubicBezTo>
                    <a:cubicBezTo>
                      <a:pt x="3942" y="2161"/>
                      <a:pt x="7347" y="4531"/>
                      <a:pt x="10538" y="7085"/>
                    </a:cubicBezTo>
                    <a:cubicBezTo>
                      <a:pt x="10691" y="7206"/>
                      <a:pt x="10858" y="7258"/>
                      <a:pt x="11029" y="7258"/>
                    </a:cubicBezTo>
                    <a:cubicBezTo>
                      <a:pt x="12018" y="7258"/>
                      <a:pt x="13121" y="5483"/>
                      <a:pt x="12058" y="4835"/>
                    </a:cubicBezTo>
                    <a:cubicBezTo>
                      <a:pt x="8350" y="2677"/>
                      <a:pt x="4307" y="1157"/>
                      <a:pt x="295" y="2"/>
                    </a:cubicBezTo>
                    <a:cubicBezTo>
                      <a:pt x="284" y="1"/>
                      <a:pt x="273" y="0"/>
                      <a:pt x="26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8" name="Google Shape;448;p3"/>
              <p:cNvSpPr/>
              <p:nvPr/>
            </p:nvSpPr>
            <p:spPr>
              <a:xfrm>
                <a:off x="973500" y="1174075"/>
                <a:ext cx="356800" cy="239800"/>
              </a:xfrm>
              <a:custGeom>
                <a:avLst/>
                <a:gdLst/>
                <a:ahLst/>
                <a:cxnLst/>
                <a:rect l="l" t="t" r="r" b="b"/>
                <a:pathLst>
                  <a:path w="14272" h="9592" extrusionOk="0">
                    <a:moveTo>
                      <a:pt x="284" y="1"/>
                    </a:moveTo>
                    <a:cubicBezTo>
                      <a:pt x="125" y="1"/>
                      <a:pt x="1" y="206"/>
                      <a:pt x="190" y="314"/>
                    </a:cubicBezTo>
                    <a:cubicBezTo>
                      <a:pt x="4263" y="2959"/>
                      <a:pt x="7972" y="6059"/>
                      <a:pt x="11437" y="9281"/>
                    </a:cubicBezTo>
                    <a:cubicBezTo>
                      <a:pt x="11667" y="9499"/>
                      <a:pt x="11924" y="9591"/>
                      <a:pt x="12180" y="9591"/>
                    </a:cubicBezTo>
                    <a:cubicBezTo>
                      <a:pt x="13242" y="9591"/>
                      <a:pt x="14272" y="7998"/>
                      <a:pt x="13169" y="7214"/>
                    </a:cubicBezTo>
                    <a:cubicBezTo>
                      <a:pt x="9157" y="4326"/>
                      <a:pt x="4780" y="1986"/>
                      <a:pt x="342" y="10"/>
                    </a:cubicBezTo>
                    <a:cubicBezTo>
                      <a:pt x="323" y="4"/>
                      <a:pt x="303" y="1"/>
                      <a:pt x="284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49" name="Google Shape;449;p3"/>
              <p:cNvSpPr/>
              <p:nvPr/>
            </p:nvSpPr>
            <p:spPr>
              <a:xfrm>
                <a:off x="1137400" y="950450"/>
                <a:ext cx="180600" cy="461200"/>
              </a:xfrm>
              <a:custGeom>
                <a:avLst/>
                <a:gdLst/>
                <a:ahLst/>
                <a:cxnLst/>
                <a:rect l="l" t="t" r="r" b="b"/>
                <a:pathLst>
                  <a:path w="7224" h="18448" extrusionOk="0">
                    <a:moveTo>
                      <a:pt x="181" y="1"/>
                    </a:moveTo>
                    <a:cubicBezTo>
                      <a:pt x="89" y="1"/>
                      <a:pt x="0" y="78"/>
                      <a:pt x="18" y="232"/>
                    </a:cubicBezTo>
                    <a:cubicBezTo>
                      <a:pt x="990" y="6007"/>
                      <a:pt x="2267" y="11812"/>
                      <a:pt x="4151" y="17436"/>
                    </a:cubicBezTo>
                    <a:cubicBezTo>
                      <a:pt x="4409" y="18152"/>
                      <a:pt x="4934" y="18448"/>
                      <a:pt x="5454" y="18448"/>
                    </a:cubicBezTo>
                    <a:cubicBezTo>
                      <a:pt x="6346" y="18448"/>
                      <a:pt x="7223" y="17577"/>
                      <a:pt x="6705" y="16463"/>
                    </a:cubicBezTo>
                    <a:cubicBezTo>
                      <a:pt x="4273" y="11174"/>
                      <a:pt x="2024" y="5764"/>
                      <a:pt x="352" y="141"/>
                    </a:cubicBezTo>
                    <a:cubicBezTo>
                      <a:pt x="325" y="48"/>
                      <a:pt x="252" y="1"/>
                      <a:pt x="181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0" name="Google Shape;450;p3"/>
              <p:cNvSpPr/>
              <p:nvPr/>
            </p:nvSpPr>
            <p:spPr>
              <a:xfrm>
                <a:off x="1214125" y="977300"/>
                <a:ext cx="139375" cy="450850"/>
              </a:xfrm>
              <a:custGeom>
                <a:avLst/>
                <a:gdLst/>
                <a:ahLst/>
                <a:cxnLst/>
                <a:rect l="l" t="t" r="r" b="b"/>
                <a:pathLst>
                  <a:path w="5575" h="18034" extrusionOk="0">
                    <a:moveTo>
                      <a:pt x="191" y="0"/>
                    </a:moveTo>
                    <a:cubicBezTo>
                      <a:pt x="96" y="0"/>
                      <a:pt x="1" y="80"/>
                      <a:pt x="18" y="222"/>
                    </a:cubicBezTo>
                    <a:cubicBezTo>
                      <a:pt x="930" y="5754"/>
                      <a:pt x="1660" y="11346"/>
                      <a:pt x="2633" y="16848"/>
                    </a:cubicBezTo>
                    <a:cubicBezTo>
                      <a:pt x="2761" y="17673"/>
                      <a:pt x="3349" y="18033"/>
                      <a:pt x="3945" y="18033"/>
                    </a:cubicBezTo>
                    <a:cubicBezTo>
                      <a:pt x="4753" y="18033"/>
                      <a:pt x="5575" y="17369"/>
                      <a:pt x="5277" y="16301"/>
                    </a:cubicBezTo>
                    <a:cubicBezTo>
                      <a:pt x="3696" y="10890"/>
                      <a:pt x="1964" y="5541"/>
                      <a:pt x="353" y="130"/>
                    </a:cubicBezTo>
                    <a:cubicBezTo>
                      <a:pt x="327" y="41"/>
                      <a:pt x="260" y="0"/>
                      <a:pt x="191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1" name="Google Shape;451;p3"/>
              <p:cNvSpPr/>
              <p:nvPr/>
            </p:nvSpPr>
            <p:spPr>
              <a:xfrm>
                <a:off x="1288100" y="1008875"/>
                <a:ext cx="84550" cy="411475"/>
              </a:xfrm>
              <a:custGeom>
                <a:avLst/>
                <a:gdLst/>
                <a:ahLst/>
                <a:cxnLst/>
                <a:rect l="l" t="t" r="r" b="b"/>
                <a:pathLst>
                  <a:path w="3382" h="16459" extrusionOk="0">
                    <a:moveTo>
                      <a:pt x="210" y="1"/>
                    </a:moveTo>
                    <a:cubicBezTo>
                      <a:pt x="104" y="1"/>
                      <a:pt x="0" y="91"/>
                      <a:pt x="38" y="205"/>
                    </a:cubicBezTo>
                    <a:cubicBezTo>
                      <a:pt x="1011" y="5129"/>
                      <a:pt x="1102" y="10205"/>
                      <a:pt x="677" y="15099"/>
                    </a:cubicBezTo>
                    <a:cubicBezTo>
                      <a:pt x="581" y="15974"/>
                      <a:pt x="1328" y="16458"/>
                      <a:pt x="2061" y="16458"/>
                    </a:cubicBezTo>
                    <a:cubicBezTo>
                      <a:pt x="2727" y="16458"/>
                      <a:pt x="3382" y="16058"/>
                      <a:pt x="3382" y="15190"/>
                    </a:cubicBezTo>
                    <a:cubicBezTo>
                      <a:pt x="3230" y="9962"/>
                      <a:pt x="2044" y="4886"/>
                      <a:pt x="373" y="114"/>
                    </a:cubicBezTo>
                    <a:cubicBezTo>
                      <a:pt x="338" y="34"/>
                      <a:pt x="274" y="1"/>
                      <a:pt x="210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2" name="Google Shape;452;p3"/>
              <p:cNvSpPr/>
              <p:nvPr/>
            </p:nvSpPr>
            <p:spPr>
              <a:xfrm>
                <a:off x="1308525" y="1001450"/>
                <a:ext cx="276000" cy="379950"/>
              </a:xfrm>
              <a:custGeom>
                <a:avLst/>
                <a:gdLst/>
                <a:ahLst/>
                <a:cxnLst/>
                <a:rect l="l" t="t" r="r" b="b"/>
                <a:pathLst>
                  <a:path w="11040" h="15198" extrusionOk="0">
                    <a:moveTo>
                      <a:pt x="10802" y="1"/>
                    </a:moveTo>
                    <a:cubicBezTo>
                      <a:pt x="10749" y="1"/>
                      <a:pt x="10695" y="23"/>
                      <a:pt x="10650" y="76"/>
                    </a:cubicBezTo>
                    <a:cubicBezTo>
                      <a:pt x="7367" y="4423"/>
                      <a:pt x="3963" y="8678"/>
                      <a:pt x="771" y="12994"/>
                    </a:cubicBezTo>
                    <a:cubicBezTo>
                      <a:pt x="0" y="14066"/>
                      <a:pt x="981" y="15197"/>
                      <a:pt x="1956" y="15197"/>
                    </a:cubicBezTo>
                    <a:cubicBezTo>
                      <a:pt x="2365" y="15197"/>
                      <a:pt x="2773" y="14999"/>
                      <a:pt x="3051" y="14514"/>
                    </a:cubicBezTo>
                    <a:cubicBezTo>
                      <a:pt x="5787" y="9864"/>
                      <a:pt x="8279" y="5031"/>
                      <a:pt x="10954" y="259"/>
                    </a:cubicBezTo>
                    <a:cubicBezTo>
                      <a:pt x="11040" y="130"/>
                      <a:pt x="10928" y="1"/>
                      <a:pt x="10802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3" name="Google Shape;453;p3"/>
              <p:cNvSpPr/>
              <p:nvPr/>
            </p:nvSpPr>
            <p:spPr>
              <a:xfrm>
                <a:off x="1296875" y="1110600"/>
                <a:ext cx="319475" cy="325350"/>
              </a:xfrm>
              <a:custGeom>
                <a:avLst/>
                <a:gdLst/>
                <a:ahLst/>
                <a:cxnLst/>
                <a:rect l="l" t="t" r="r" b="b"/>
                <a:pathLst>
                  <a:path w="12779" h="13014" extrusionOk="0">
                    <a:moveTo>
                      <a:pt x="12553" y="0"/>
                    </a:moveTo>
                    <a:cubicBezTo>
                      <a:pt x="12504" y="0"/>
                      <a:pt x="12448" y="17"/>
                      <a:pt x="12393" y="57"/>
                    </a:cubicBezTo>
                    <a:cubicBezTo>
                      <a:pt x="8654" y="3613"/>
                      <a:pt x="4733" y="7109"/>
                      <a:pt x="994" y="10726"/>
                    </a:cubicBezTo>
                    <a:cubicBezTo>
                      <a:pt x="1" y="11650"/>
                      <a:pt x="1009" y="13013"/>
                      <a:pt x="2044" y="13013"/>
                    </a:cubicBezTo>
                    <a:cubicBezTo>
                      <a:pt x="2371" y="13013"/>
                      <a:pt x="2700" y="12878"/>
                      <a:pt x="2970" y="12549"/>
                    </a:cubicBezTo>
                    <a:cubicBezTo>
                      <a:pt x="6283" y="8537"/>
                      <a:pt x="9383" y="4343"/>
                      <a:pt x="12666" y="270"/>
                    </a:cubicBezTo>
                    <a:cubicBezTo>
                      <a:pt x="12778" y="135"/>
                      <a:pt x="12692" y="0"/>
                      <a:pt x="1255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4" name="Google Shape;454;p3"/>
              <p:cNvSpPr/>
              <p:nvPr/>
            </p:nvSpPr>
            <p:spPr>
              <a:xfrm>
                <a:off x="1281425" y="1174950"/>
                <a:ext cx="353375" cy="261450"/>
              </a:xfrm>
              <a:custGeom>
                <a:avLst/>
                <a:gdLst/>
                <a:ahLst/>
                <a:cxnLst/>
                <a:rect l="l" t="t" r="r" b="b"/>
                <a:pathLst>
                  <a:path w="14135" h="10458" extrusionOk="0">
                    <a:moveTo>
                      <a:pt x="13896" y="0"/>
                    </a:moveTo>
                    <a:cubicBezTo>
                      <a:pt x="13857" y="0"/>
                      <a:pt x="13815" y="11"/>
                      <a:pt x="13771" y="36"/>
                    </a:cubicBezTo>
                    <a:cubicBezTo>
                      <a:pt x="9758" y="2954"/>
                      <a:pt x="5442" y="5507"/>
                      <a:pt x="1217" y="7939"/>
                    </a:cubicBezTo>
                    <a:cubicBezTo>
                      <a:pt x="1" y="8649"/>
                      <a:pt x="876" y="10457"/>
                      <a:pt x="2029" y="10457"/>
                    </a:cubicBezTo>
                    <a:cubicBezTo>
                      <a:pt x="2259" y="10457"/>
                      <a:pt x="2500" y="10385"/>
                      <a:pt x="2737" y="10219"/>
                    </a:cubicBezTo>
                    <a:cubicBezTo>
                      <a:pt x="6749" y="7209"/>
                      <a:pt x="10427" y="3775"/>
                      <a:pt x="14014" y="279"/>
                    </a:cubicBezTo>
                    <a:cubicBezTo>
                      <a:pt x="14134" y="159"/>
                      <a:pt x="14045" y="0"/>
                      <a:pt x="1389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5" name="Google Shape;455;p3"/>
              <p:cNvSpPr/>
              <p:nvPr/>
            </p:nvSpPr>
            <p:spPr>
              <a:xfrm>
                <a:off x="1290625" y="1350725"/>
                <a:ext cx="465300" cy="87950"/>
              </a:xfrm>
              <a:custGeom>
                <a:avLst/>
                <a:gdLst/>
                <a:ahLst/>
                <a:cxnLst/>
                <a:rect l="l" t="t" r="r" b="b"/>
                <a:pathLst>
                  <a:path w="18612" h="3518" extrusionOk="0">
                    <a:moveTo>
                      <a:pt x="9241" y="0"/>
                    </a:moveTo>
                    <a:cubicBezTo>
                      <a:pt x="6729" y="0"/>
                      <a:pt x="4200" y="260"/>
                      <a:pt x="1700" y="817"/>
                    </a:cubicBezTo>
                    <a:cubicBezTo>
                      <a:pt x="1" y="1228"/>
                      <a:pt x="600" y="3518"/>
                      <a:pt x="1960" y="3518"/>
                    </a:cubicBezTo>
                    <a:cubicBezTo>
                      <a:pt x="2108" y="3518"/>
                      <a:pt x="2266" y="3490"/>
                      <a:pt x="2430" y="3431"/>
                    </a:cubicBezTo>
                    <a:cubicBezTo>
                      <a:pt x="6379" y="2082"/>
                      <a:pt x="10615" y="1287"/>
                      <a:pt x="14926" y="1287"/>
                    </a:cubicBezTo>
                    <a:cubicBezTo>
                      <a:pt x="16056" y="1287"/>
                      <a:pt x="17190" y="1341"/>
                      <a:pt x="18327" y="1455"/>
                    </a:cubicBezTo>
                    <a:cubicBezTo>
                      <a:pt x="18343" y="1460"/>
                      <a:pt x="18359" y="1462"/>
                      <a:pt x="18373" y="1462"/>
                    </a:cubicBezTo>
                    <a:cubicBezTo>
                      <a:pt x="18551" y="1462"/>
                      <a:pt x="18612" y="1149"/>
                      <a:pt x="18387" y="1121"/>
                    </a:cubicBezTo>
                    <a:cubicBezTo>
                      <a:pt x="15429" y="398"/>
                      <a:pt x="12349" y="0"/>
                      <a:pt x="9241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6" name="Google Shape;456;p3"/>
              <p:cNvSpPr/>
              <p:nvPr/>
            </p:nvSpPr>
            <p:spPr>
              <a:xfrm>
                <a:off x="1303125" y="1429000"/>
                <a:ext cx="401400" cy="68750"/>
              </a:xfrm>
              <a:custGeom>
                <a:avLst/>
                <a:gdLst/>
                <a:ahLst/>
                <a:cxnLst/>
                <a:rect l="l" t="t" r="r" b="b"/>
                <a:pathLst>
                  <a:path w="16056" h="2750" extrusionOk="0">
                    <a:moveTo>
                      <a:pt x="2982" y="1"/>
                    </a:moveTo>
                    <a:cubicBezTo>
                      <a:pt x="2530" y="1"/>
                      <a:pt x="2078" y="9"/>
                      <a:pt x="1626" y="26"/>
                    </a:cubicBezTo>
                    <a:cubicBezTo>
                      <a:pt x="1" y="113"/>
                      <a:pt x="343" y="2750"/>
                      <a:pt x="1700" y="2750"/>
                    </a:cubicBezTo>
                    <a:cubicBezTo>
                      <a:pt x="1764" y="2750"/>
                      <a:pt x="1831" y="2744"/>
                      <a:pt x="1899" y="2731"/>
                    </a:cubicBezTo>
                    <a:cubicBezTo>
                      <a:pt x="4643" y="2271"/>
                      <a:pt x="7453" y="2000"/>
                      <a:pt x="10277" y="2000"/>
                    </a:cubicBezTo>
                    <a:cubicBezTo>
                      <a:pt x="12114" y="2000"/>
                      <a:pt x="13957" y="2115"/>
                      <a:pt x="15790" y="2367"/>
                    </a:cubicBezTo>
                    <a:cubicBezTo>
                      <a:pt x="15799" y="2368"/>
                      <a:pt x="15807" y="2369"/>
                      <a:pt x="15815" y="2369"/>
                    </a:cubicBezTo>
                    <a:cubicBezTo>
                      <a:pt x="15981" y="2369"/>
                      <a:pt x="16055" y="2089"/>
                      <a:pt x="15881" y="2002"/>
                    </a:cubicBezTo>
                    <a:cubicBezTo>
                      <a:pt x="11774" y="789"/>
                      <a:pt x="7391" y="1"/>
                      <a:pt x="2982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7" name="Google Shape;457;p3"/>
              <p:cNvSpPr/>
              <p:nvPr/>
            </p:nvSpPr>
            <p:spPr>
              <a:xfrm>
                <a:off x="1295700" y="1386875"/>
                <a:ext cx="344450" cy="74750"/>
              </a:xfrm>
              <a:custGeom>
                <a:avLst/>
                <a:gdLst/>
                <a:ahLst/>
                <a:cxnLst/>
                <a:rect l="l" t="t" r="r" b="b"/>
                <a:pathLst>
                  <a:path w="13778" h="2990" extrusionOk="0">
                    <a:moveTo>
                      <a:pt x="5512" y="0"/>
                    </a:moveTo>
                    <a:cubicBezTo>
                      <a:pt x="4114" y="0"/>
                      <a:pt x="2711" y="88"/>
                      <a:pt x="1315" y="283"/>
                    </a:cubicBezTo>
                    <a:cubicBezTo>
                      <a:pt x="0" y="454"/>
                      <a:pt x="566" y="2990"/>
                      <a:pt x="1674" y="2990"/>
                    </a:cubicBezTo>
                    <a:cubicBezTo>
                      <a:pt x="1745" y="2990"/>
                      <a:pt x="1818" y="2979"/>
                      <a:pt x="1892" y="2957"/>
                    </a:cubicBezTo>
                    <a:cubicBezTo>
                      <a:pt x="5462" y="1933"/>
                      <a:pt x="9256" y="1191"/>
                      <a:pt x="13113" y="1191"/>
                    </a:cubicBezTo>
                    <a:cubicBezTo>
                      <a:pt x="13264" y="1191"/>
                      <a:pt x="13414" y="1192"/>
                      <a:pt x="13564" y="1194"/>
                    </a:cubicBezTo>
                    <a:cubicBezTo>
                      <a:pt x="13747" y="1194"/>
                      <a:pt x="13777" y="891"/>
                      <a:pt x="13595" y="860"/>
                    </a:cubicBezTo>
                    <a:cubicBezTo>
                      <a:pt x="10978" y="337"/>
                      <a:pt x="8254" y="0"/>
                      <a:pt x="5512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8" name="Google Shape;458;p3"/>
              <p:cNvSpPr/>
              <p:nvPr/>
            </p:nvSpPr>
            <p:spPr>
              <a:xfrm>
                <a:off x="1275475" y="1444025"/>
                <a:ext cx="345175" cy="106875"/>
              </a:xfrm>
              <a:custGeom>
                <a:avLst/>
                <a:gdLst/>
                <a:ahLst/>
                <a:cxnLst/>
                <a:rect l="l" t="t" r="r" b="b"/>
                <a:pathLst>
                  <a:path w="13807" h="4275" extrusionOk="0">
                    <a:moveTo>
                      <a:pt x="1388" y="1"/>
                    </a:moveTo>
                    <a:cubicBezTo>
                      <a:pt x="0" y="1"/>
                      <a:pt x="132" y="2712"/>
                      <a:pt x="1375" y="2712"/>
                    </a:cubicBezTo>
                    <a:cubicBezTo>
                      <a:pt x="1401" y="2712"/>
                      <a:pt x="1428" y="2710"/>
                      <a:pt x="1455" y="2708"/>
                    </a:cubicBezTo>
                    <a:cubicBezTo>
                      <a:pt x="2229" y="2655"/>
                      <a:pt x="3009" y="2627"/>
                      <a:pt x="3793" y="2627"/>
                    </a:cubicBezTo>
                    <a:cubicBezTo>
                      <a:pt x="7046" y="2627"/>
                      <a:pt x="10363" y="3107"/>
                      <a:pt x="13522" y="4258"/>
                    </a:cubicBezTo>
                    <a:cubicBezTo>
                      <a:pt x="13546" y="4270"/>
                      <a:pt x="13568" y="4275"/>
                      <a:pt x="13589" y="4275"/>
                    </a:cubicBezTo>
                    <a:cubicBezTo>
                      <a:pt x="13731" y="4275"/>
                      <a:pt x="13807" y="4034"/>
                      <a:pt x="13674" y="3954"/>
                    </a:cubicBezTo>
                    <a:cubicBezTo>
                      <a:pt x="10027" y="1826"/>
                      <a:pt x="5863" y="307"/>
                      <a:pt x="1455" y="3"/>
                    </a:cubicBezTo>
                    <a:cubicBezTo>
                      <a:pt x="1432" y="1"/>
                      <a:pt x="1410" y="1"/>
                      <a:pt x="1388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9" name="Google Shape;459;p3"/>
              <p:cNvSpPr/>
              <p:nvPr/>
            </p:nvSpPr>
            <p:spPr>
              <a:xfrm>
                <a:off x="1137825" y="1157600"/>
                <a:ext cx="342175" cy="387200"/>
              </a:xfrm>
              <a:custGeom>
                <a:avLst/>
                <a:gdLst/>
                <a:ahLst/>
                <a:cxnLst/>
                <a:rect l="l" t="t" r="r" b="b"/>
                <a:pathLst>
                  <a:path w="13687" h="15488" extrusionOk="0">
                    <a:moveTo>
                      <a:pt x="5745" y="1"/>
                    </a:moveTo>
                    <a:cubicBezTo>
                      <a:pt x="5350" y="1"/>
                      <a:pt x="5168" y="487"/>
                      <a:pt x="5137" y="912"/>
                    </a:cubicBezTo>
                    <a:cubicBezTo>
                      <a:pt x="4961" y="2049"/>
                      <a:pt x="5036" y="3207"/>
                      <a:pt x="5363" y="4281"/>
                    </a:cubicBezTo>
                    <a:lnTo>
                      <a:pt x="5363" y="4281"/>
                    </a:lnTo>
                    <a:cubicBezTo>
                      <a:pt x="4935" y="3111"/>
                      <a:pt x="4601" y="2360"/>
                      <a:pt x="4134" y="1764"/>
                    </a:cubicBezTo>
                    <a:cubicBezTo>
                      <a:pt x="3967" y="1456"/>
                      <a:pt x="3722" y="1148"/>
                      <a:pt x="3423" y="1148"/>
                    </a:cubicBezTo>
                    <a:cubicBezTo>
                      <a:pt x="3397" y="1148"/>
                      <a:pt x="3371" y="1151"/>
                      <a:pt x="3344" y="1156"/>
                    </a:cubicBezTo>
                    <a:cubicBezTo>
                      <a:pt x="3070" y="1247"/>
                      <a:pt x="2919" y="1551"/>
                      <a:pt x="2919" y="1855"/>
                    </a:cubicBezTo>
                    <a:cubicBezTo>
                      <a:pt x="2919" y="2159"/>
                      <a:pt x="3040" y="2432"/>
                      <a:pt x="3162" y="2675"/>
                    </a:cubicBezTo>
                    <a:cubicBezTo>
                      <a:pt x="3461" y="3333"/>
                      <a:pt x="3773" y="3965"/>
                      <a:pt x="4124" y="4571"/>
                    </a:cubicBezTo>
                    <a:lnTo>
                      <a:pt x="4124" y="4571"/>
                    </a:lnTo>
                    <a:cubicBezTo>
                      <a:pt x="3603" y="3801"/>
                      <a:pt x="3117" y="3284"/>
                      <a:pt x="2402" y="2949"/>
                    </a:cubicBezTo>
                    <a:cubicBezTo>
                      <a:pt x="2253" y="2888"/>
                      <a:pt x="2091" y="2857"/>
                      <a:pt x="1931" y="2857"/>
                    </a:cubicBezTo>
                    <a:cubicBezTo>
                      <a:pt x="1535" y="2857"/>
                      <a:pt x="1146" y="3046"/>
                      <a:pt x="973" y="3435"/>
                    </a:cubicBezTo>
                    <a:cubicBezTo>
                      <a:pt x="791" y="3952"/>
                      <a:pt x="1034" y="4499"/>
                      <a:pt x="1277" y="4925"/>
                    </a:cubicBezTo>
                    <a:cubicBezTo>
                      <a:pt x="1885" y="5806"/>
                      <a:pt x="2797" y="6384"/>
                      <a:pt x="3678" y="6931"/>
                    </a:cubicBezTo>
                    <a:cubicBezTo>
                      <a:pt x="3206" y="6817"/>
                      <a:pt x="2726" y="6755"/>
                      <a:pt x="2255" y="6755"/>
                    </a:cubicBezTo>
                    <a:cubicBezTo>
                      <a:pt x="1846" y="6755"/>
                      <a:pt x="1446" y="6802"/>
                      <a:pt x="1064" y="6900"/>
                    </a:cubicBezTo>
                    <a:cubicBezTo>
                      <a:pt x="730" y="6992"/>
                      <a:pt x="365" y="7144"/>
                      <a:pt x="213" y="7448"/>
                    </a:cubicBezTo>
                    <a:cubicBezTo>
                      <a:pt x="1" y="7934"/>
                      <a:pt x="274" y="8572"/>
                      <a:pt x="730" y="8815"/>
                    </a:cubicBezTo>
                    <a:cubicBezTo>
                      <a:pt x="1124" y="9030"/>
                      <a:pt x="1740" y="9150"/>
                      <a:pt x="2366" y="9150"/>
                    </a:cubicBezTo>
                    <a:cubicBezTo>
                      <a:pt x="2771" y="9150"/>
                      <a:pt x="3179" y="9100"/>
                      <a:pt x="3535" y="8993"/>
                    </a:cubicBezTo>
                    <a:lnTo>
                      <a:pt x="3535" y="8993"/>
                    </a:lnTo>
                    <a:cubicBezTo>
                      <a:pt x="2566" y="9313"/>
                      <a:pt x="1720" y="10059"/>
                      <a:pt x="1247" y="11065"/>
                    </a:cubicBezTo>
                    <a:cubicBezTo>
                      <a:pt x="1095" y="11399"/>
                      <a:pt x="973" y="11764"/>
                      <a:pt x="1095" y="12098"/>
                    </a:cubicBezTo>
                    <a:cubicBezTo>
                      <a:pt x="1216" y="12487"/>
                      <a:pt x="1610" y="12682"/>
                      <a:pt x="1981" y="12682"/>
                    </a:cubicBezTo>
                    <a:cubicBezTo>
                      <a:pt x="2074" y="12682"/>
                      <a:pt x="2165" y="12669"/>
                      <a:pt x="2250" y="12645"/>
                    </a:cubicBezTo>
                    <a:cubicBezTo>
                      <a:pt x="2645" y="12493"/>
                      <a:pt x="3830" y="11642"/>
                      <a:pt x="4438" y="10973"/>
                    </a:cubicBezTo>
                    <a:lnTo>
                      <a:pt x="4438" y="10973"/>
                    </a:lnTo>
                    <a:cubicBezTo>
                      <a:pt x="4104" y="11824"/>
                      <a:pt x="3800" y="12676"/>
                      <a:pt x="3952" y="13587"/>
                    </a:cubicBezTo>
                    <a:cubicBezTo>
                      <a:pt x="4078" y="14318"/>
                      <a:pt x="4705" y="14986"/>
                      <a:pt x="5348" y="14986"/>
                    </a:cubicBezTo>
                    <a:cubicBezTo>
                      <a:pt x="5481" y="14986"/>
                      <a:pt x="5615" y="14957"/>
                      <a:pt x="5745" y="14894"/>
                    </a:cubicBezTo>
                    <a:cubicBezTo>
                      <a:pt x="6292" y="14590"/>
                      <a:pt x="6505" y="13800"/>
                      <a:pt x="6505" y="13101"/>
                    </a:cubicBezTo>
                    <a:cubicBezTo>
                      <a:pt x="6505" y="12432"/>
                      <a:pt x="6353" y="11703"/>
                      <a:pt x="6505" y="11004"/>
                    </a:cubicBezTo>
                    <a:cubicBezTo>
                      <a:pt x="6505" y="12311"/>
                      <a:pt x="6870" y="13557"/>
                      <a:pt x="7569" y="14590"/>
                    </a:cubicBezTo>
                    <a:cubicBezTo>
                      <a:pt x="7782" y="14925"/>
                      <a:pt x="8055" y="15259"/>
                      <a:pt x="8420" y="15411"/>
                    </a:cubicBezTo>
                    <a:cubicBezTo>
                      <a:pt x="8549" y="15461"/>
                      <a:pt x="8685" y="15488"/>
                      <a:pt x="8816" y="15488"/>
                    </a:cubicBezTo>
                    <a:cubicBezTo>
                      <a:pt x="9087" y="15488"/>
                      <a:pt x="9341" y="15373"/>
                      <a:pt x="9484" y="15107"/>
                    </a:cubicBezTo>
                    <a:cubicBezTo>
                      <a:pt x="9727" y="14742"/>
                      <a:pt x="9606" y="14195"/>
                      <a:pt x="9484" y="13800"/>
                    </a:cubicBezTo>
                    <a:cubicBezTo>
                      <a:pt x="9237" y="12861"/>
                      <a:pt x="8950" y="11963"/>
                      <a:pt x="8590" y="11088"/>
                    </a:cubicBezTo>
                    <a:lnTo>
                      <a:pt x="8590" y="11088"/>
                    </a:lnTo>
                    <a:cubicBezTo>
                      <a:pt x="9010" y="11879"/>
                      <a:pt x="9674" y="12522"/>
                      <a:pt x="10457" y="12888"/>
                    </a:cubicBezTo>
                    <a:cubicBezTo>
                      <a:pt x="10684" y="12982"/>
                      <a:pt x="10952" y="13052"/>
                      <a:pt x="11205" y="13052"/>
                    </a:cubicBezTo>
                    <a:cubicBezTo>
                      <a:pt x="11527" y="13052"/>
                      <a:pt x="11823" y="12938"/>
                      <a:pt x="11976" y="12615"/>
                    </a:cubicBezTo>
                    <a:cubicBezTo>
                      <a:pt x="12159" y="12220"/>
                      <a:pt x="12007" y="11764"/>
                      <a:pt x="11855" y="11399"/>
                    </a:cubicBezTo>
                    <a:cubicBezTo>
                      <a:pt x="11369" y="10335"/>
                      <a:pt x="10669" y="9332"/>
                      <a:pt x="9788" y="8633"/>
                    </a:cubicBezTo>
                    <a:lnTo>
                      <a:pt x="9788" y="8633"/>
                    </a:lnTo>
                    <a:cubicBezTo>
                      <a:pt x="10530" y="8816"/>
                      <a:pt x="11182" y="8902"/>
                      <a:pt x="11720" y="8902"/>
                    </a:cubicBezTo>
                    <a:cubicBezTo>
                      <a:pt x="13054" y="8902"/>
                      <a:pt x="13686" y="8375"/>
                      <a:pt x="13253" y="7508"/>
                    </a:cubicBezTo>
                    <a:cubicBezTo>
                      <a:pt x="13131" y="7265"/>
                      <a:pt x="12828" y="7083"/>
                      <a:pt x="12584" y="6992"/>
                    </a:cubicBezTo>
                    <a:cubicBezTo>
                      <a:pt x="11828" y="6652"/>
                      <a:pt x="10981" y="6492"/>
                      <a:pt x="10160" y="6492"/>
                    </a:cubicBezTo>
                    <a:cubicBezTo>
                      <a:pt x="10025" y="6492"/>
                      <a:pt x="9891" y="6497"/>
                      <a:pt x="9758" y="6505"/>
                    </a:cubicBezTo>
                    <a:cubicBezTo>
                      <a:pt x="10700" y="6262"/>
                      <a:pt x="11612" y="5685"/>
                      <a:pt x="12220" y="4803"/>
                    </a:cubicBezTo>
                    <a:cubicBezTo>
                      <a:pt x="12493" y="4408"/>
                      <a:pt x="12706" y="3800"/>
                      <a:pt x="12372" y="3435"/>
                    </a:cubicBezTo>
                    <a:cubicBezTo>
                      <a:pt x="12265" y="3314"/>
                      <a:pt x="12106" y="3268"/>
                      <a:pt x="11935" y="3268"/>
                    </a:cubicBezTo>
                    <a:cubicBezTo>
                      <a:pt x="11764" y="3268"/>
                      <a:pt x="11581" y="3314"/>
                      <a:pt x="11429" y="3375"/>
                    </a:cubicBezTo>
                    <a:cubicBezTo>
                      <a:pt x="10487" y="3739"/>
                      <a:pt x="9575" y="4408"/>
                      <a:pt x="8876" y="5229"/>
                    </a:cubicBezTo>
                    <a:cubicBezTo>
                      <a:pt x="9393" y="4226"/>
                      <a:pt x="9727" y="3101"/>
                      <a:pt x="9849" y="1916"/>
                    </a:cubicBezTo>
                    <a:cubicBezTo>
                      <a:pt x="9879" y="1520"/>
                      <a:pt x="9849" y="1004"/>
                      <a:pt x="9545" y="791"/>
                    </a:cubicBezTo>
                    <a:cubicBezTo>
                      <a:pt x="9446" y="717"/>
                      <a:pt x="9340" y="685"/>
                      <a:pt x="9232" y="685"/>
                    </a:cubicBezTo>
                    <a:cubicBezTo>
                      <a:pt x="8943" y="685"/>
                      <a:pt x="8641" y="912"/>
                      <a:pt x="8420" y="1156"/>
                    </a:cubicBezTo>
                    <a:cubicBezTo>
                      <a:pt x="7630" y="2098"/>
                      <a:pt x="7144" y="3344"/>
                      <a:pt x="7022" y="4590"/>
                    </a:cubicBezTo>
                    <a:cubicBezTo>
                      <a:pt x="6900" y="3344"/>
                      <a:pt x="6718" y="2098"/>
                      <a:pt x="6414" y="852"/>
                    </a:cubicBezTo>
                    <a:cubicBezTo>
                      <a:pt x="6292" y="457"/>
                      <a:pt x="6110" y="1"/>
                      <a:pt x="574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0" name="Google Shape;460;p3"/>
              <p:cNvSpPr/>
              <p:nvPr/>
            </p:nvSpPr>
            <p:spPr>
              <a:xfrm>
                <a:off x="1239650" y="1283750"/>
                <a:ext cx="136800" cy="139925"/>
              </a:xfrm>
              <a:custGeom>
                <a:avLst/>
                <a:gdLst/>
                <a:ahLst/>
                <a:cxnLst/>
                <a:rect l="l" t="t" r="r" b="b"/>
                <a:pathLst>
                  <a:path w="5472" h="5597" extrusionOk="0">
                    <a:moveTo>
                      <a:pt x="2249" y="0"/>
                    </a:moveTo>
                    <a:cubicBezTo>
                      <a:pt x="2111" y="0"/>
                      <a:pt x="1974" y="32"/>
                      <a:pt x="1855" y="91"/>
                    </a:cubicBezTo>
                    <a:cubicBezTo>
                      <a:pt x="1520" y="243"/>
                      <a:pt x="1277" y="608"/>
                      <a:pt x="1277" y="1034"/>
                    </a:cubicBezTo>
                    <a:cubicBezTo>
                      <a:pt x="791" y="1095"/>
                      <a:pt x="304" y="1520"/>
                      <a:pt x="153" y="2067"/>
                    </a:cubicBezTo>
                    <a:cubicBezTo>
                      <a:pt x="1" y="2584"/>
                      <a:pt x="92" y="3222"/>
                      <a:pt x="487" y="3648"/>
                    </a:cubicBezTo>
                    <a:cubicBezTo>
                      <a:pt x="304" y="4225"/>
                      <a:pt x="487" y="4894"/>
                      <a:pt x="943" y="5259"/>
                    </a:cubicBezTo>
                    <a:cubicBezTo>
                      <a:pt x="1161" y="5419"/>
                      <a:pt x="1422" y="5502"/>
                      <a:pt x="1680" y="5502"/>
                    </a:cubicBezTo>
                    <a:cubicBezTo>
                      <a:pt x="1962" y="5502"/>
                      <a:pt x="2241" y="5404"/>
                      <a:pt x="2463" y="5198"/>
                    </a:cubicBezTo>
                    <a:cubicBezTo>
                      <a:pt x="2700" y="5455"/>
                      <a:pt x="3028" y="5597"/>
                      <a:pt x="3354" y="5597"/>
                    </a:cubicBezTo>
                    <a:cubicBezTo>
                      <a:pt x="3528" y="5597"/>
                      <a:pt x="3702" y="5556"/>
                      <a:pt x="3861" y="5471"/>
                    </a:cubicBezTo>
                    <a:cubicBezTo>
                      <a:pt x="4317" y="5259"/>
                      <a:pt x="4621" y="4681"/>
                      <a:pt x="4590" y="4104"/>
                    </a:cubicBezTo>
                    <a:cubicBezTo>
                      <a:pt x="5046" y="3830"/>
                      <a:pt x="5381" y="3313"/>
                      <a:pt x="5411" y="2705"/>
                    </a:cubicBezTo>
                    <a:cubicBezTo>
                      <a:pt x="5472" y="2128"/>
                      <a:pt x="5168" y="1520"/>
                      <a:pt x="4712" y="1246"/>
                    </a:cubicBezTo>
                    <a:cubicBezTo>
                      <a:pt x="4712" y="882"/>
                      <a:pt x="4469" y="487"/>
                      <a:pt x="4165" y="335"/>
                    </a:cubicBezTo>
                    <a:cubicBezTo>
                      <a:pt x="3993" y="231"/>
                      <a:pt x="3782" y="196"/>
                      <a:pt x="3521" y="196"/>
                    </a:cubicBezTo>
                    <a:cubicBezTo>
                      <a:pt x="3321" y="196"/>
                      <a:pt x="3091" y="217"/>
                      <a:pt x="2827" y="243"/>
                    </a:cubicBezTo>
                    <a:cubicBezTo>
                      <a:pt x="2679" y="77"/>
                      <a:pt x="2464" y="0"/>
                      <a:pt x="224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61" name="Google Shape;461;p3"/>
            <p:cNvSpPr/>
            <p:nvPr/>
          </p:nvSpPr>
          <p:spPr>
            <a:xfrm>
              <a:off x="8161949" y="2538147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" name="Google Shape;462;p3"/>
            <p:cNvSpPr/>
            <p:nvPr/>
          </p:nvSpPr>
          <p:spPr>
            <a:xfrm>
              <a:off x="5897804" y="468625"/>
              <a:ext cx="1138176" cy="56144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463" name="Google Shape;463;p3"/>
          <p:cNvSpPr txBox="1">
            <a:spLocks noGrp="1"/>
          </p:cNvSpPr>
          <p:nvPr>
            <p:ph type="title"/>
          </p:nvPr>
        </p:nvSpPr>
        <p:spPr>
          <a:xfrm>
            <a:off x="6111876" y="2906167"/>
            <a:ext cx="42012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464" name="Google Shape;464;p3"/>
          <p:cNvSpPr txBox="1">
            <a:spLocks noGrp="1"/>
          </p:cNvSpPr>
          <p:nvPr>
            <p:ph type="title" idx="2" hasCustomPrompt="1"/>
          </p:nvPr>
        </p:nvSpPr>
        <p:spPr>
          <a:xfrm>
            <a:off x="6111876" y="1758081"/>
            <a:ext cx="42012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465" name="Google Shape;465;p3"/>
          <p:cNvSpPr txBox="1">
            <a:spLocks noGrp="1"/>
          </p:cNvSpPr>
          <p:nvPr>
            <p:ph type="subTitle" idx="1"/>
          </p:nvPr>
        </p:nvSpPr>
        <p:spPr>
          <a:xfrm>
            <a:off x="6111867" y="4006133"/>
            <a:ext cx="3577200" cy="95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101020936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spTree>
      <p:nvGrpSpPr>
        <p:cNvPr id="1" name="Shape 5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63" name="Google Shape;563;p5"/>
          <p:cNvGrpSpPr/>
          <p:nvPr/>
        </p:nvGrpSpPr>
        <p:grpSpPr>
          <a:xfrm>
            <a:off x="-563002" y="1373449"/>
            <a:ext cx="13306611" cy="6075257"/>
            <a:chOff x="-422251" y="1030086"/>
            <a:chExt cx="9979958" cy="4556443"/>
          </a:xfrm>
        </p:grpSpPr>
        <p:sp>
          <p:nvSpPr>
            <p:cNvPr id="564" name="Google Shape;564;p5"/>
            <p:cNvSpPr/>
            <p:nvPr/>
          </p:nvSpPr>
          <p:spPr>
            <a:xfrm rot="185956" flipH="1">
              <a:off x="-65461" y="4295850"/>
              <a:ext cx="8413153" cy="886635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5" name="Google Shape;565;p5"/>
            <p:cNvSpPr/>
            <p:nvPr/>
          </p:nvSpPr>
          <p:spPr>
            <a:xfrm flipH="1">
              <a:off x="-38783" y="4372478"/>
              <a:ext cx="9209483" cy="809623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6" name="Google Shape;566;p5"/>
            <p:cNvSpPr/>
            <p:nvPr/>
          </p:nvSpPr>
          <p:spPr>
            <a:xfrm>
              <a:off x="5718001" y="1842117"/>
              <a:ext cx="839142" cy="413944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7" name="Google Shape;567;p5"/>
            <p:cNvSpPr/>
            <p:nvPr/>
          </p:nvSpPr>
          <p:spPr>
            <a:xfrm>
              <a:off x="8161949" y="2538147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68" name="Google Shape;568;p5"/>
            <p:cNvGrpSpPr/>
            <p:nvPr/>
          </p:nvGrpSpPr>
          <p:grpSpPr>
            <a:xfrm>
              <a:off x="89891" y="3293244"/>
              <a:ext cx="1083850" cy="1919243"/>
              <a:chOff x="207725" y="2276150"/>
              <a:chExt cx="1299425" cy="2300975"/>
            </a:xfrm>
          </p:grpSpPr>
          <p:sp>
            <p:nvSpPr>
              <p:cNvPr id="569" name="Google Shape;569;p5"/>
              <p:cNvSpPr/>
              <p:nvPr/>
            </p:nvSpPr>
            <p:spPr>
              <a:xfrm>
                <a:off x="892375" y="3285175"/>
                <a:ext cx="523600" cy="378650"/>
              </a:xfrm>
              <a:custGeom>
                <a:avLst/>
                <a:gdLst/>
                <a:ahLst/>
                <a:cxnLst/>
                <a:rect l="l" t="t" r="r" b="b"/>
                <a:pathLst>
                  <a:path w="20944" h="15146" extrusionOk="0">
                    <a:moveTo>
                      <a:pt x="19757" y="1"/>
                    </a:moveTo>
                    <a:cubicBezTo>
                      <a:pt x="15529" y="1"/>
                      <a:pt x="11320" y="1328"/>
                      <a:pt x="7873" y="3774"/>
                    </a:cubicBezTo>
                    <a:cubicBezTo>
                      <a:pt x="4104" y="6419"/>
                      <a:pt x="1308" y="10370"/>
                      <a:pt x="1" y="14808"/>
                    </a:cubicBezTo>
                    <a:cubicBezTo>
                      <a:pt x="1299" y="15033"/>
                      <a:pt x="2586" y="15145"/>
                      <a:pt x="3847" y="15145"/>
                    </a:cubicBezTo>
                    <a:cubicBezTo>
                      <a:pt x="7693" y="15145"/>
                      <a:pt x="11296" y="14102"/>
                      <a:pt x="14226" y="12042"/>
                    </a:cubicBezTo>
                    <a:cubicBezTo>
                      <a:pt x="18056" y="9276"/>
                      <a:pt x="20609" y="4747"/>
                      <a:pt x="20943" y="36"/>
                    </a:cubicBezTo>
                    <a:cubicBezTo>
                      <a:pt x="20548" y="12"/>
                      <a:pt x="20153" y="1"/>
                      <a:pt x="1975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570" name="Google Shape;570;p5"/>
              <p:cNvGrpSpPr/>
              <p:nvPr/>
            </p:nvGrpSpPr>
            <p:grpSpPr>
              <a:xfrm>
                <a:off x="207725" y="2276150"/>
                <a:ext cx="1299425" cy="2300975"/>
                <a:chOff x="207725" y="2276150"/>
                <a:chExt cx="1299425" cy="2300975"/>
              </a:xfrm>
            </p:grpSpPr>
            <p:sp>
              <p:nvSpPr>
                <p:cNvPr id="571" name="Google Shape;571;p5"/>
                <p:cNvSpPr/>
                <p:nvPr/>
              </p:nvSpPr>
              <p:spPr>
                <a:xfrm>
                  <a:off x="916700" y="2276150"/>
                  <a:ext cx="289550" cy="661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82" h="26446" extrusionOk="0">
                      <a:moveTo>
                        <a:pt x="7812" y="1"/>
                      </a:moveTo>
                      <a:cubicBezTo>
                        <a:pt x="5107" y="4044"/>
                        <a:pt x="2341" y="8147"/>
                        <a:pt x="1155" y="12858"/>
                      </a:cubicBezTo>
                      <a:cubicBezTo>
                        <a:pt x="0" y="17570"/>
                        <a:pt x="669" y="23041"/>
                        <a:pt x="4104" y="26445"/>
                      </a:cubicBezTo>
                      <a:cubicBezTo>
                        <a:pt x="8511" y="22190"/>
                        <a:pt x="10639" y="17782"/>
                        <a:pt x="11125" y="13193"/>
                      </a:cubicBezTo>
                      <a:cubicBezTo>
                        <a:pt x="11581" y="8603"/>
                        <a:pt x="10396" y="3831"/>
                        <a:pt x="781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72" name="Google Shape;572;p5"/>
                <p:cNvSpPr/>
                <p:nvPr/>
              </p:nvSpPr>
              <p:spPr>
                <a:xfrm>
                  <a:off x="249500" y="3548225"/>
                  <a:ext cx="383775" cy="48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1" h="19484" extrusionOk="0">
                      <a:moveTo>
                        <a:pt x="1673" y="0"/>
                      </a:moveTo>
                      <a:cubicBezTo>
                        <a:pt x="1" y="4286"/>
                        <a:pt x="1490" y="8906"/>
                        <a:pt x="4256" y="12280"/>
                      </a:cubicBezTo>
                      <a:cubicBezTo>
                        <a:pt x="7022" y="15654"/>
                        <a:pt x="10943" y="17933"/>
                        <a:pt x="15016" y="19484"/>
                      </a:cubicBezTo>
                      <a:cubicBezTo>
                        <a:pt x="15351" y="15228"/>
                        <a:pt x="14196" y="10912"/>
                        <a:pt x="11825" y="7386"/>
                      </a:cubicBezTo>
                      <a:cubicBezTo>
                        <a:pt x="9424" y="3830"/>
                        <a:pt x="5776" y="1216"/>
                        <a:pt x="1673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73" name="Google Shape;573;p5"/>
                <p:cNvSpPr/>
                <p:nvPr/>
              </p:nvSpPr>
              <p:spPr>
                <a:xfrm>
                  <a:off x="765475" y="3687275"/>
                  <a:ext cx="476475" cy="3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59" h="15467" extrusionOk="0">
                      <a:moveTo>
                        <a:pt x="19059" y="0"/>
                      </a:moveTo>
                      <a:cubicBezTo>
                        <a:pt x="14682" y="92"/>
                        <a:pt x="10366" y="1703"/>
                        <a:pt x="6961" y="4469"/>
                      </a:cubicBezTo>
                      <a:cubicBezTo>
                        <a:pt x="3527" y="7204"/>
                        <a:pt x="1064" y="11125"/>
                        <a:pt x="1" y="15381"/>
                      </a:cubicBezTo>
                      <a:cubicBezTo>
                        <a:pt x="650" y="15438"/>
                        <a:pt x="1292" y="15467"/>
                        <a:pt x="1923" y="15467"/>
                      </a:cubicBezTo>
                      <a:cubicBezTo>
                        <a:pt x="6288" y="15467"/>
                        <a:pt x="10196" y="14107"/>
                        <a:pt x="13223" y="11612"/>
                      </a:cubicBezTo>
                      <a:cubicBezTo>
                        <a:pt x="16627" y="8754"/>
                        <a:pt x="18846" y="4438"/>
                        <a:pt x="1905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74" name="Google Shape;574;p5"/>
                <p:cNvSpPr/>
                <p:nvPr/>
              </p:nvSpPr>
              <p:spPr>
                <a:xfrm>
                  <a:off x="371100" y="3007175"/>
                  <a:ext cx="448350" cy="60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34" h="24165" extrusionOk="0">
                      <a:moveTo>
                        <a:pt x="1490" y="0"/>
                      </a:moveTo>
                      <a:lnTo>
                        <a:pt x="1490" y="0"/>
                      </a:lnTo>
                      <a:cubicBezTo>
                        <a:pt x="0" y="5198"/>
                        <a:pt x="730" y="11004"/>
                        <a:pt x="3435" y="15715"/>
                      </a:cubicBezTo>
                      <a:cubicBezTo>
                        <a:pt x="6079" y="20426"/>
                        <a:pt x="10760" y="23952"/>
                        <a:pt x="16414" y="24165"/>
                      </a:cubicBezTo>
                      <a:cubicBezTo>
                        <a:pt x="17934" y="19028"/>
                        <a:pt x="17174" y="13253"/>
                        <a:pt x="14377" y="8724"/>
                      </a:cubicBezTo>
                      <a:cubicBezTo>
                        <a:pt x="11551" y="4165"/>
                        <a:pt x="6718" y="882"/>
                        <a:pt x="149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75" name="Google Shape;575;p5"/>
                <p:cNvSpPr/>
                <p:nvPr/>
              </p:nvSpPr>
              <p:spPr>
                <a:xfrm>
                  <a:off x="469875" y="2689550"/>
                  <a:ext cx="405800" cy="39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2" h="15874" extrusionOk="0">
                      <a:moveTo>
                        <a:pt x="396" y="0"/>
                      </a:moveTo>
                      <a:lnTo>
                        <a:pt x="396" y="0"/>
                      </a:lnTo>
                      <a:cubicBezTo>
                        <a:pt x="1" y="4255"/>
                        <a:pt x="1612" y="8632"/>
                        <a:pt x="4590" y="11642"/>
                      </a:cubicBezTo>
                      <a:cubicBezTo>
                        <a:pt x="7280" y="14304"/>
                        <a:pt x="11061" y="15873"/>
                        <a:pt x="14872" y="15873"/>
                      </a:cubicBezTo>
                      <a:cubicBezTo>
                        <a:pt x="15326" y="15873"/>
                        <a:pt x="15780" y="15851"/>
                        <a:pt x="16232" y="15806"/>
                      </a:cubicBezTo>
                      <a:cubicBezTo>
                        <a:pt x="15776" y="11763"/>
                        <a:pt x="13892" y="7903"/>
                        <a:pt x="11095" y="4985"/>
                      </a:cubicBezTo>
                      <a:cubicBezTo>
                        <a:pt x="8238" y="2097"/>
                        <a:pt x="4408" y="152"/>
                        <a:pt x="39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76" name="Google Shape;576;p5"/>
                <p:cNvSpPr/>
                <p:nvPr/>
              </p:nvSpPr>
              <p:spPr>
                <a:xfrm>
                  <a:off x="1035250" y="2811925"/>
                  <a:ext cx="471900" cy="33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76" h="13314" extrusionOk="0">
                      <a:moveTo>
                        <a:pt x="16871" y="0"/>
                      </a:moveTo>
                      <a:cubicBezTo>
                        <a:pt x="13274" y="0"/>
                        <a:pt x="9635" y="602"/>
                        <a:pt x="6535" y="2370"/>
                      </a:cubicBezTo>
                      <a:cubicBezTo>
                        <a:pt x="2796" y="4467"/>
                        <a:pt x="0" y="8418"/>
                        <a:pt x="152" y="12674"/>
                      </a:cubicBezTo>
                      <a:cubicBezTo>
                        <a:pt x="1420" y="13111"/>
                        <a:pt x="2712" y="13314"/>
                        <a:pt x="3989" y="13314"/>
                      </a:cubicBezTo>
                      <a:cubicBezTo>
                        <a:pt x="6970" y="13314"/>
                        <a:pt x="9870" y="12212"/>
                        <a:pt x="12189" y="10424"/>
                      </a:cubicBezTo>
                      <a:cubicBezTo>
                        <a:pt x="15502" y="7871"/>
                        <a:pt x="17690" y="4072"/>
                        <a:pt x="18876" y="60"/>
                      </a:cubicBezTo>
                      <a:cubicBezTo>
                        <a:pt x="18211" y="21"/>
                        <a:pt x="17542" y="0"/>
                        <a:pt x="1687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77" name="Google Shape;577;p5"/>
                <p:cNvSpPr/>
                <p:nvPr/>
              </p:nvSpPr>
              <p:spPr>
                <a:xfrm>
                  <a:off x="511675" y="2502600"/>
                  <a:ext cx="588950" cy="207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58" h="82981" extrusionOk="0">
                      <a:moveTo>
                        <a:pt x="23436" y="1"/>
                      </a:moveTo>
                      <a:cubicBezTo>
                        <a:pt x="23405" y="1"/>
                        <a:pt x="23375" y="31"/>
                        <a:pt x="23375" y="62"/>
                      </a:cubicBezTo>
                      <a:cubicBezTo>
                        <a:pt x="22007" y="7144"/>
                        <a:pt x="20518" y="14135"/>
                        <a:pt x="18815" y="21126"/>
                      </a:cubicBezTo>
                      <a:cubicBezTo>
                        <a:pt x="17144" y="28117"/>
                        <a:pt x="15289" y="35077"/>
                        <a:pt x="13253" y="41947"/>
                      </a:cubicBezTo>
                      <a:cubicBezTo>
                        <a:pt x="11247" y="48816"/>
                        <a:pt x="8967" y="55625"/>
                        <a:pt x="6748" y="62464"/>
                      </a:cubicBezTo>
                      <a:cubicBezTo>
                        <a:pt x="5715" y="65868"/>
                        <a:pt x="4560" y="69272"/>
                        <a:pt x="3405" y="72677"/>
                      </a:cubicBezTo>
                      <a:lnTo>
                        <a:pt x="0" y="82890"/>
                      </a:lnTo>
                      <a:cubicBezTo>
                        <a:pt x="0" y="82950"/>
                        <a:pt x="0" y="82981"/>
                        <a:pt x="31" y="82981"/>
                      </a:cubicBezTo>
                      <a:cubicBezTo>
                        <a:pt x="92" y="82981"/>
                        <a:pt x="152" y="82981"/>
                        <a:pt x="152" y="82950"/>
                      </a:cubicBezTo>
                      <a:cubicBezTo>
                        <a:pt x="912" y="81309"/>
                        <a:pt x="1642" y="79637"/>
                        <a:pt x="2371" y="77996"/>
                      </a:cubicBezTo>
                      <a:cubicBezTo>
                        <a:pt x="3040" y="76354"/>
                        <a:pt x="3739" y="74683"/>
                        <a:pt x="4408" y="73011"/>
                      </a:cubicBezTo>
                      <a:cubicBezTo>
                        <a:pt x="5776" y="69667"/>
                        <a:pt x="6991" y="66294"/>
                        <a:pt x="8207" y="62920"/>
                      </a:cubicBezTo>
                      <a:cubicBezTo>
                        <a:pt x="10609" y="56111"/>
                        <a:pt x="12584" y="49211"/>
                        <a:pt x="14438" y="42251"/>
                      </a:cubicBezTo>
                      <a:cubicBezTo>
                        <a:pt x="16353" y="35290"/>
                        <a:pt x="18056" y="28299"/>
                        <a:pt x="19575" y="21278"/>
                      </a:cubicBezTo>
                      <a:cubicBezTo>
                        <a:pt x="21095" y="14226"/>
                        <a:pt x="22432" y="7174"/>
                        <a:pt x="23557" y="62"/>
                      </a:cubicBezTo>
                      <a:cubicBezTo>
                        <a:pt x="23557" y="31"/>
                        <a:pt x="23527" y="1"/>
                        <a:pt x="23436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78" name="Google Shape;578;p5"/>
                <p:cNvSpPr/>
                <p:nvPr/>
              </p:nvSpPr>
              <p:spPr>
                <a:xfrm>
                  <a:off x="564875" y="2794400"/>
                  <a:ext cx="880725" cy="40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29" h="16151" extrusionOk="0">
                      <a:moveTo>
                        <a:pt x="0" y="1"/>
                      </a:moveTo>
                      <a:lnTo>
                        <a:pt x="0" y="31"/>
                      </a:lnTo>
                      <a:cubicBezTo>
                        <a:pt x="1520" y="1125"/>
                        <a:pt x="2949" y="2280"/>
                        <a:pt x="4377" y="3496"/>
                      </a:cubicBezTo>
                      <a:cubicBezTo>
                        <a:pt x="5775" y="4712"/>
                        <a:pt x="7143" y="5989"/>
                        <a:pt x="8389" y="7326"/>
                      </a:cubicBezTo>
                      <a:cubicBezTo>
                        <a:pt x="10973" y="9970"/>
                        <a:pt x="13253" y="12888"/>
                        <a:pt x="15259" y="16019"/>
                      </a:cubicBezTo>
                      <a:lnTo>
                        <a:pt x="15259" y="16050"/>
                      </a:lnTo>
                      <a:cubicBezTo>
                        <a:pt x="15294" y="16121"/>
                        <a:pt x="15361" y="16150"/>
                        <a:pt x="15423" y="16150"/>
                      </a:cubicBezTo>
                      <a:cubicBezTo>
                        <a:pt x="15466" y="16150"/>
                        <a:pt x="15507" y="16136"/>
                        <a:pt x="15532" y="16110"/>
                      </a:cubicBezTo>
                      <a:cubicBezTo>
                        <a:pt x="21611" y="10852"/>
                        <a:pt x="28238" y="6232"/>
                        <a:pt x="35229" y="2311"/>
                      </a:cubicBezTo>
                      <a:lnTo>
                        <a:pt x="35229" y="2220"/>
                      </a:lnTo>
                      <a:cubicBezTo>
                        <a:pt x="31703" y="4134"/>
                        <a:pt x="28268" y="6232"/>
                        <a:pt x="24925" y="8451"/>
                      </a:cubicBezTo>
                      <a:cubicBezTo>
                        <a:pt x="21645" y="10687"/>
                        <a:pt x="18512" y="13069"/>
                        <a:pt x="15496" y="15598"/>
                      </a:cubicBezTo>
                      <a:lnTo>
                        <a:pt x="15496" y="15598"/>
                      </a:lnTo>
                      <a:cubicBezTo>
                        <a:pt x="13577" y="12485"/>
                        <a:pt x="11310" y="9578"/>
                        <a:pt x="8724" y="6992"/>
                      </a:cubicBezTo>
                      <a:cubicBezTo>
                        <a:pt x="7417" y="5654"/>
                        <a:pt x="6049" y="4408"/>
                        <a:pt x="4590" y="3223"/>
                      </a:cubicBezTo>
                      <a:cubicBezTo>
                        <a:pt x="3161" y="2037"/>
                        <a:pt x="1581" y="973"/>
                        <a:pt x="31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79" name="Google Shape;579;p5"/>
                <p:cNvSpPr/>
                <p:nvPr/>
              </p:nvSpPr>
              <p:spPr>
                <a:xfrm>
                  <a:off x="504825" y="3130275"/>
                  <a:ext cx="867825" cy="596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13" h="23851" extrusionOk="0">
                      <a:moveTo>
                        <a:pt x="92" y="1"/>
                      </a:moveTo>
                      <a:cubicBezTo>
                        <a:pt x="1" y="1"/>
                        <a:pt x="1" y="31"/>
                        <a:pt x="1" y="31"/>
                      </a:cubicBezTo>
                      <a:cubicBezTo>
                        <a:pt x="1217" y="1885"/>
                        <a:pt x="2341" y="3830"/>
                        <a:pt x="3405" y="5776"/>
                      </a:cubicBezTo>
                      <a:cubicBezTo>
                        <a:pt x="4469" y="7721"/>
                        <a:pt x="5472" y="9697"/>
                        <a:pt x="6475" y="11672"/>
                      </a:cubicBezTo>
                      <a:cubicBezTo>
                        <a:pt x="7509" y="13648"/>
                        <a:pt x="8451" y="15654"/>
                        <a:pt x="9393" y="17660"/>
                      </a:cubicBezTo>
                      <a:cubicBezTo>
                        <a:pt x="10335" y="19666"/>
                        <a:pt x="11247" y="21703"/>
                        <a:pt x="12098" y="23739"/>
                      </a:cubicBezTo>
                      <a:lnTo>
                        <a:pt x="12098" y="23800"/>
                      </a:lnTo>
                      <a:cubicBezTo>
                        <a:pt x="12116" y="23836"/>
                        <a:pt x="12165" y="23851"/>
                        <a:pt x="12215" y="23851"/>
                      </a:cubicBezTo>
                      <a:cubicBezTo>
                        <a:pt x="12250" y="23851"/>
                        <a:pt x="12286" y="23843"/>
                        <a:pt x="12311" y="23831"/>
                      </a:cubicBezTo>
                      <a:lnTo>
                        <a:pt x="17995" y="19910"/>
                      </a:lnTo>
                      <a:cubicBezTo>
                        <a:pt x="19849" y="18572"/>
                        <a:pt x="21734" y="17296"/>
                        <a:pt x="23618" y="15958"/>
                      </a:cubicBezTo>
                      <a:cubicBezTo>
                        <a:pt x="25472" y="14682"/>
                        <a:pt x="27327" y="13314"/>
                        <a:pt x="29181" y="11976"/>
                      </a:cubicBezTo>
                      <a:cubicBezTo>
                        <a:pt x="31005" y="10609"/>
                        <a:pt x="32889" y="9241"/>
                        <a:pt x="34713" y="7873"/>
                      </a:cubicBezTo>
                      <a:lnTo>
                        <a:pt x="34713" y="7812"/>
                      </a:lnTo>
                      <a:lnTo>
                        <a:pt x="34652" y="7812"/>
                      </a:lnTo>
                      <a:cubicBezTo>
                        <a:pt x="32767" y="9089"/>
                        <a:pt x="30853" y="10365"/>
                        <a:pt x="28968" y="11672"/>
                      </a:cubicBezTo>
                      <a:cubicBezTo>
                        <a:pt x="27053" y="12949"/>
                        <a:pt x="25169" y="14256"/>
                        <a:pt x="23314" y="15593"/>
                      </a:cubicBezTo>
                      <a:lnTo>
                        <a:pt x="17722" y="19575"/>
                      </a:lnTo>
                      <a:lnTo>
                        <a:pt x="12311" y="23427"/>
                      </a:lnTo>
                      <a:lnTo>
                        <a:pt x="12311" y="23427"/>
                      </a:lnTo>
                      <a:cubicBezTo>
                        <a:pt x="11484" y="21438"/>
                        <a:pt x="10575" y="19504"/>
                        <a:pt x="9667" y="17569"/>
                      </a:cubicBezTo>
                      <a:cubicBezTo>
                        <a:pt x="8724" y="15533"/>
                        <a:pt x="7721" y="13557"/>
                        <a:pt x="6688" y="11581"/>
                      </a:cubicBezTo>
                      <a:cubicBezTo>
                        <a:pt x="5685" y="9606"/>
                        <a:pt x="4651" y="7630"/>
                        <a:pt x="3557" y="5715"/>
                      </a:cubicBezTo>
                      <a:cubicBezTo>
                        <a:pt x="2433" y="3770"/>
                        <a:pt x="1338" y="1824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0" name="Google Shape;580;p5"/>
                <p:cNvSpPr/>
                <p:nvPr/>
              </p:nvSpPr>
              <p:spPr>
                <a:xfrm>
                  <a:off x="281425" y="3558850"/>
                  <a:ext cx="949125" cy="562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65" h="22482" extrusionOk="0">
                      <a:moveTo>
                        <a:pt x="92" y="1"/>
                      </a:moveTo>
                      <a:cubicBezTo>
                        <a:pt x="61" y="1"/>
                        <a:pt x="61" y="31"/>
                        <a:pt x="1" y="31"/>
                      </a:cubicBezTo>
                      <a:cubicBezTo>
                        <a:pt x="5259" y="7660"/>
                        <a:pt x="10852" y="15016"/>
                        <a:pt x="16353" y="22402"/>
                      </a:cubicBezTo>
                      <a:cubicBezTo>
                        <a:pt x="16392" y="22460"/>
                        <a:pt x="16455" y="22481"/>
                        <a:pt x="16519" y="22481"/>
                      </a:cubicBezTo>
                      <a:cubicBezTo>
                        <a:pt x="16556" y="22481"/>
                        <a:pt x="16594" y="22474"/>
                        <a:pt x="16627" y="22463"/>
                      </a:cubicBezTo>
                      <a:cubicBezTo>
                        <a:pt x="18542" y="21278"/>
                        <a:pt x="20487" y="20031"/>
                        <a:pt x="22341" y="18724"/>
                      </a:cubicBezTo>
                      <a:cubicBezTo>
                        <a:pt x="24226" y="17387"/>
                        <a:pt x="26080" y="16019"/>
                        <a:pt x="27873" y="14621"/>
                      </a:cubicBezTo>
                      <a:cubicBezTo>
                        <a:pt x="29667" y="13192"/>
                        <a:pt x="31399" y="11733"/>
                        <a:pt x="33071" y="10183"/>
                      </a:cubicBezTo>
                      <a:cubicBezTo>
                        <a:pt x="34743" y="8633"/>
                        <a:pt x="36384" y="7022"/>
                        <a:pt x="37965" y="5381"/>
                      </a:cubicBezTo>
                      <a:lnTo>
                        <a:pt x="37965" y="5350"/>
                      </a:lnTo>
                      <a:lnTo>
                        <a:pt x="37934" y="5350"/>
                      </a:lnTo>
                      <a:cubicBezTo>
                        <a:pt x="36263" y="6900"/>
                        <a:pt x="34560" y="8420"/>
                        <a:pt x="32858" y="9910"/>
                      </a:cubicBezTo>
                      <a:cubicBezTo>
                        <a:pt x="31126" y="11399"/>
                        <a:pt x="29363" y="12828"/>
                        <a:pt x="27569" y="14256"/>
                      </a:cubicBezTo>
                      <a:cubicBezTo>
                        <a:pt x="25776" y="15654"/>
                        <a:pt x="23952" y="17022"/>
                        <a:pt x="22098" y="18299"/>
                      </a:cubicBezTo>
                      <a:cubicBezTo>
                        <a:pt x="20317" y="19605"/>
                        <a:pt x="18448" y="20825"/>
                        <a:pt x="16577" y="22014"/>
                      </a:cubicBezTo>
                      <a:lnTo>
                        <a:pt x="16577" y="22014"/>
                      </a:lnTo>
                      <a:cubicBezTo>
                        <a:pt x="11021" y="14707"/>
                        <a:pt x="5406" y="7459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1" name="Google Shape;581;p5"/>
                <p:cNvSpPr/>
                <p:nvPr/>
              </p:nvSpPr>
              <p:spPr>
                <a:xfrm>
                  <a:off x="207725" y="3847600"/>
                  <a:ext cx="327525" cy="53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01" h="21582" extrusionOk="0">
                      <a:moveTo>
                        <a:pt x="2432" y="1"/>
                      </a:moveTo>
                      <a:cubicBezTo>
                        <a:pt x="0" y="3922"/>
                        <a:pt x="578" y="8694"/>
                        <a:pt x="2705" y="12524"/>
                      </a:cubicBezTo>
                      <a:cubicBezTo>
                        <a:pt x="4833" y="16384"/>
                        <a:pt x="8237" y="19302"/>
                        <a:pt x="11976" y="21582"/>
                      </a:cubicBezTo>
                      <a:cubicBezTo>
                        <a:pt x="13101" y="17478"/>
                        <a:pt x="12766" y="12980"/>
                        <a:pt x="11064" y="9089"/>
                      </a:cubicBezTo>
                      <a:cubicBezTo>
                        <a:pt x="9362" y="5199"/>
                        <a:pt x="6231" y="1946"/>
                        <a:pt x="243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2" name="Google Shape;582;p5"/>
                <p:cNvSpPr/>
                <p:nvPr/>
              </p:nvSpPr>
              <p:spPr>
                <a:xfrm>
                  <a:off x="639325" y="4151400"/>
                  <a:ext cx="539550" cy="31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82" h="12667" extrusionOk="0">
                      <a:moveTo>
                        <a:pt x="18555" y="1"/>
                      </a:moveTo>
                      <a:cubicBezTo>
                        <a:pt x="15162" y="1"/>
                        <a:pt x="11790" y="823"/>
                        <a:pt x="8816" y="2439"/>
                      </a:cubicBezTo>
                      <a:cubicBezTo>
                        <a:pt x="4955" y="4536"/>
                        <a:pt x="1825" y="7910"/>
                        <a:pt x="1" y="11892"/>
                      </a:cubicBezTo>
                      <a:cubicBezTo>
                        <a:pt x="1877" y="12410"/>
                        <a:pt x="3735" y="12666"/>
                        <a:pt x="5533" y="12666"/>
                      </a:cubicBezTo>
                      <a:cubicBezTo>
                        <a:pt x="8484" y="12666"/>
                        <a:pt x="11273" y="11975"/>
                        <a:pt x="13709" y="10615"/>
                      </a:cubicBezTo>
                      <a:cubicBezTo>
                        <a:pt x="17570" y="8427"/>
                        <a:pt x="20518" y="4567"/>
                        <a:pt x="21582" y="220"/>
                      </a:cubicBezTo>
                      <a:cubicBezTo>
                        <a:pt x="20578" y="74"/>
                        <a:pt x="19566" y="1"/>
                        <a:pt x="18555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3" name="Google Shape;583;p5"/>
                <p:cNvSpPr/>
                <p:nvPr/>
              </p:nvSpPr>
              <p:spPr>
                <a:xfrm>
                  <a:off x="257875" y="3856725"/>
                  <a:ext cx="911125" cy="62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445" h="25103" extrusionOk="0">
                      <a:moveTo>
                        <a:pt x="91" y="1"/>
                      </a:moveTo>
                      <a:cubicBezTo>
                        <a:pt x="61" y="1"/>
                        <a:pt x="0" y="1"/>
                        <a:pt x="61" y="61"/>
                      </a:cubicBezTo>
                      <a:cubicBezTo>
                        <a:pt x="3769" y="8481"/>
                        <a:pt x="7964" y="16718"/>
                        <a:pt x="12098" y="25016"/>
                      </a:cubicBezTo>
                      <a:cubicBezTo>
                        <a:pt x="12119" y="25059"/>
                        <a:pt x="12186" y="25102"/>
                        <a:pt x="12245" y="25102"/>
                      </a:cubicBezTo>
                      <a:cubicBezTo>
                        <a:pt x="12270" y="25102"/>
                        <a:pt x="12293" y="25095"/>
                        <a:pt x="12311" y="25077"/>
                      </a:cubicBezTo>
                      <a:cubicBezTo>
                        <a:pt x="14469" y="24287"/>
                        <a:pt x="16566" y="23405"/>
                        <a:pt x="18663" y="22463"/>
                      </a:cubicBezTo>
                      <a:cubicBezTo>
                        <a:pt x="20761" y="21521"/>
                        <a:pt x="22797" y="20518"/>
                        <a:pt x="24803" y="19454"/>
                      </a:cubicBezTo>
                      <a:cubicBezTo>
                        <a:pt x="26840" y="18390"/>
                        <a:pt x="28815" y="17265"/>
                        <a:pt x="30730" y="16050"/>
                      </a:cubicBezTo>
                      <a:cubicBezTo>
                        <a:pt x="32676" y="14864"/>
                        <a:pt x="34591" y="13588"/>
                        <a:pt x="36445" y="12250"/>
                      </a:cubicBezTo>
                      <a:lnTo>
                        <a:pt x="36445" y="12220"/>
                      </a:lnTo>
                      <a:lnTo>
                        <a:pt x="36414" y="12220"/>
                      </a:lnTo>
                      <a:cubicBezTo>
                        <a:pt x="34469" y="13466"/>
                        <a:pt x="32524" y="14651"/>
                        <a:pt x="30548" y="15776"/>
                      </a:cubicBezTo>
                      <a:cubicBezTo>
                        <a:pt x="28572" y="16931"/>
                        <a:pt x="26566" y="18025"/>
                        <a:pt x="24560" y="19059"/>
                      </a:cubicBezTo>
                      <a:cubicBezTo>
                        <a:pt x="22524" y="20123"/>
                        <a:pt x="20517" y="21095"/>
                        <a:pt x="18420" y="22037"/>
                      </a:cubicBezTo>
                      <a:cubicBezTo>
                        <a:pt x="16436" y="22985"/>
                        <a:pt x="14394" y="23875"/>
                        <a:pt x="12323" y="24679"/>
                      </a:cubicBezTo>
                      <a:lnTo>
                        <a:pt x="12323" y="24679"/>
                      </a:lnTo>
                      <a:cubicBezTo>
                        <a:pt x="8154" y="16464"/>
                        <a:pt x="3928" y="8307"/>
                        <a:pt x="9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584" name="Google Shape;584;p5"/>
            <p:cNvGrpSpPr/>
            <p:nvPr/>
          </p:nvGrpSpPr>
          <p:grpSpPr>
            <a:xfrm rot="1734738">
              <a:off x="-204441" y="3869617"/>
              <a:ext cx="1428294" cy="1064074"/>
              <a:chOff x="5065700" y="3436875"/>
              <a:chExt cx="1984875" cy="1478725"/>
            </a:xfrm>
          </p:grpSpPr>
          <p:sp>
            <p:nvSpPr>
              <p:cNvPr id="585" name="Google Shape;585;p5"/>
              <p:cNvSpPr/>
              <p:nvPr/>
            </p:nvSpPr>
            <p:spPr>
              <a:xfrm>
                <a:off x="5662250" y="3955275"/>
                <a:ext cx="1388325" cy="960325"/>
              </a:xfrm>
              <a:custGeom>
                <a:avLst/>
                <a:gdLst/>
                <a:ahLst/>
                <a:cxnLst/>
                <a:rect l="l" t="t" r="r" b="b"/>
                <a:pathLst>
                  <a:path w="55533" h="38413" extrusionOk="0">
                    <a:moveTo>
                      <a:pt x="61" y="1"/>
                    </a:moveTo>
                    <a:cubicBezTo>
                      <a:pt x="0" y="1"/>
                      <a:pt x="63" y="230"/>
                      <a:pt x="303" y="679"/>
                    </a:cubicBezTo>
                    <a:cubicBezTo>
                      <a:pt x="942" y="1834"/>
                      <a:pt x="1550" y="3019"/>
                      <a:pt x="2218" y="4174"/>
                    </a:cubicBezTo>
                    <a:lnTo>
                      <a:pt x="4346" y="7548"/>
                    </a:lnTo>
                    <a:lnTo>
                      <a:pt x="6717" y="10770"/>
                    </a:lnTo>
                    <a:cubicBezTo>
                      <a:pt x="6899" y="11044"/>
                      <a:pt x="7082" y="11317"/>
                      <a:pt x="7325" y="11560"/>
                    </a:cubicBezTo>
                    <a:lnTo>
                      <a:pt x="7963" y="12320"/>
                    </a:lnTo>
                    <a:lnTo>
                      <a:pt x="9209" y="13901"/>
                    </a:lnTo>
                    <a:cubicBezTo>
                      <a:pt x="12675" y="17944"/>
                      <a:pt x="16626" y="21591"/>
                      <a:pt x="20881" y="24843"/>
                    </a:cubicBezTo>
                    <a:cubicBezTo>
                      <a:pt x="29423" y="31257"/>
                      <a:pt x="39392" y="35938"/>
                      <a:pt x="49940" y="38005"/>
                    </a:cubicBezTo>
                    <a:cubicBezTo>
                      <a:pt x="50396" y="38096"/>
                      <a:pt x="50821" y="38217"/>
                      <a:pt x="51216" y="38248"/>
                    </a:cubicBezTo>
                    <a:cubicBezTo>
                      <a:pt x="51611" y="38278"/>
                      <a:pt x="51976" y="38309"/>
                      <a:pt x="52311" y="38369"/>
                    </a:cubicBezTo>
                    <a:cubicBezTo>
                      <a:pt x="52783" y="38391"/>
                      <a:pt x="53211" y="38412"/>
                      <a:pt x="53592" y="38412"/>
                    </a:cubicBezTo>
                    <a:cubicBezTo>
                      <a:pt x="53750" y="38412"/>
                      <a:pt x="53901" y="38409"/>
                      <a:pt x="54043" y="38400"/>
                    </a:cubicBezTo>
                    <a:cubicBezTo>
                      <a:pt x="55016" y="38369"/>
                      <a:pt x="55472" y="38217"/>
                      <a:pt x="55502" y="37974"/>
                    </a:cubicBezTo>
                    <a:cubicBezTo>
                      <a:pt x="55532" y="37761"/>
                      <a:pt x="55077" y="37488"/>
                      <a:pt x="54256" y="37184"/>
                    </a:cubicBezTo>
                    <a:cubicBezTo>
                      <a:pt x="53830" y="37032"/>
                      <a:pt x="53253" y="36880"/>
                      <a:pt x="52615" y="36758"/>
                    </a:cubicBezTo>
                    <a:cubicBezTo>
                      <a:pt x="52280" y="36698"/>
                      <a:pt x="51915" y="36606"/>
                      <a:pt x="51551" y="36576"/>
                    </a:cubicBezTo>
                    <a:cubicBezTo>
                      <a:pt x="51156" y="36454"/>
                      <a:pt x="50760" y="36333"/>
                      <a:pt x="50304" y="36272"/>
                    </a:cubicBezTo>
                    <a:cubicBezTo>
                      <a:pt x="39970" y="34448"/>
                      <a:pt x="30061" y="30102"/>
                      <a:pt x="21489" y="23992"/>
                    </a:cubicBezTo>
                    <a:cubicBezTo>
                      <a:pt x="17204" y="20922"/>
                      <a:pt x="13222" y="17396"/>
                      <a:pt x="9665" y="13475"/>
                    </a:cubicBezTo>
                    <a:lnTo>
                      <a:pt x="8389" y="11956"/>
                    </a:lnTo>
                    <a:lnTo>
                      <a:pt x="7750" y="11196"/>
                    </a:lnTo>
                    <a:cubicBezTo>
                      <a:pt x="7507" y="10922"/>
                      <a:pt x="7325" y="10709"/>
                      <a:pt x="7082" y="10436"/>
                    </a:cubicBezTo>
                    <a:lnTo>
                      <a:pt x="4711" y="7275"/>
                    </a:lnTo>
                    <a:lnTo>
                      <a:pt x="2492" y="3962"/>
                    </a:lnTo>
                    <a:cubicBezTo>
                      <a:pt x="1823" y="2837"/>
                      <a:pt x="1155" y="1682"/>
                      <a:pt x="486" y="557"/>
                    </a:cubicBezTo>
                    <a:cubicBezTo>
                      <a:pt x="271" y="184"/>
                      <a:pt x="116" y="1"/>
                      <a:pt x="6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6" name="Google Shape;586;p5"/>
              <p:cNvSpPr/>
              <p:nvPr/>
            </p:nvSpPr>
            <p:spPr>
              <a:xfrm>
                <a:off x="5065700" y="3937625"/>
                <a:ext cx="706725" cy="285400"/>
              </a:xfrm>
              <a:custGeom>
                <a:avLst/>
                <a:gdLst/>
                <a:ahLst/>
                <a:cxnLst/>
                <a:rect l="l" t="t" r="r" b="b"/>
                <a:pathLst>
                  <a:path w="28269" h="11416" extrusionOk="0">
                    <a:moveTo>
                      <a:pt x="6271" y="1"/>
                    </a:moveTo>
                    <a:cubicBezTo>
                      <a:pt x="5418" y="1"/>
                      <a:pt x="4570" y="114"/>
                      <a:pt x="3740" y="382"/>
                    </a:cubicBezTo>
                    <a:cubicBezTo>
                      <a:pt x="1764" y="1020"/>
                      <a:pt x="1" y="2965"/>
                      <a:pt x="457" y="4971"/>
                    </a:cubicBezTo>
                    <a:cubicBezTo>
                      <a:pt x="761" y="6279"/>
                      <a:pt x="1855" y="7190"/>
                      <a:pt x="2980" y="7920"/>
                    </a:cubicBezTo>
                    <a:cubicBezTo>
                      <a:pt x="6749" y="10291"/>
                      <a:pt x="11247" y="11324"/>
                      <a:pt x="15685" y="11415"/>
                    </a:cubicBezTo>
                    <a:cubicBezTo>
                      <a:pt x="20153" y="11415"/>
                      <a:pt x="24561" y="10503"/>
                      <a:pt x="28269" y="8467"/>
                    </a:cubicBezTo>
                    <a:cubicBezTo>
                      <a:pt x="23193" y="5823"/>
                      <a:pt x="17995" y="3513"/>
                      <a:pt x="12646" y="1476"/>
                    </a:cubicBezTo>
                    <a:cubicBezTo>
                      <a:pt x="10601" y="715"/>
                      <a:pt x="8417" y="1"/>
                      <a:pt x="627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7" name="Google Shape;587;p5"/>
              <p:cNvSpPr/>
              <p:nvPr/>
            </p:nvSpPr>
            <p:spPr>
              <a:xfrm>
                <a:off x="5654625" y="3444100"/>
                <a:ext cx="268275" cy="705200"/>
              </a:xfrm>
              <a:custGeom>
                <a:avLst/>
                <a:gdLst/>
                <a:ahLst/>
                <a:cxnLst/>
                <a:rect l="l" t="t" r="r" b="b"/>
                <a:pathLst>
                  <a:path w="10731" h="28208" extrusionOk="0">
                    <a:moveTo>
                      <a:pt x="5423" y="0"/>
                    </a:moveTo>
                    <a:cubicBezTo>
                      <a:pt x="3865" y="0"/>
                      <a:pt x="2258" y="1163"/>
                      <a:pt x="1460" y="2615"/>
                    </a:cubicBezTo>
                    <a:cubicBezTo>
                      <a:pt x="1" y="5259"/>
                      <a:pt x="365" y="8542"/>
                      <a:pt x="852" y="11551"/>
                    </a:cubicBezTo>
                    <a:cubicBezTo>
                      <a:pt x="1764" y="17174"/>
                      <a:pt x="3071" y="22737"/>
                      <a:pt x="4712" y="28208"/>
                    </a:cubicBezTo>
                    <a:cubicBezTo>
                      <a:pt x="7387" y="24956"/>
                      <a:pt x="9150" y="20822"/>
                      <a:pt x="9940" y="16415"/>
                    </a:cubicBezTo>
                    <a:cubicBezTo>
                      <a:pt x="10730" y="12038"/>
                      <a:pt x="10548" y="7448"/>
                      <a:pt x="8967" y="3284"/>
                    </a:cubicBezTo>
                    <a:cubicBezTo>
                      <a:pt x="8511" y="2068"/>
                      <a:pt x="7812" y="791"/>
                      <a:pt x="6596" y="244"/>
                    </a:cubicBezTo>
                    <a:cubicBezTo>
                      <a:pt x="6218" y="77"/>
                      <a:pt x="5822" y="0"/>
                      <a:pt x="542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8" name="Google Shape;588;p5"/>
              <p:cNvSpPr/>
              <p:nvPr/>
            </p:nvSpPr>
            <p:spPr>
              <a:xfrm>
                <a:off x="5226800" y="3436875"/>
                <a:ext cx="545625" cy="712425"/>
              </a:xfrm>
              <a:custGeom>
                <a:avLst/>
                <a:gdLst/>
                <a:ahLst/>
                <a:cxnLst/>
                <a:rect l="l" t="t" r="r" b="b"/>
                <a:pathLst>
                  <a:path w="21825" h="28497" extrusionOk="0">
                    <a:moveTo>
                      <a:pt x="4380" y="0"/>
                    </a:moveTo>
                    <a:cubicBezTo>
                      <a:pt x="3674" y="0"/>
                      <a:pt x="2981" y="154"/>
                      <a:pt x="2372" y="503"/>
                    </a:cubicBezTo>
                    <a:cubicBezTo>
                      <a:pt x="973" y="1263"/>
                      <a:pt x="214" y="2813"/>
                      <a:pt x="122" y="4393"/>
                    </a:cubicBezTo>
                    <a:cubicBezTo>
                      <a:pt x="1" y="5943"/>
                      <a:pt x="457" y="7463"/>
                      <a:pt x="1034" y="8892"/>
                    </a:cubicBezTo>
                    <a:cubicBezTo>
                      <a:pt x="2888" y="13451"/>
                      <a:pt x="6110" y="17372"/>
                      <a:pt x="9819" y="20655"/>
                    </a:cubicBezTo>
                    <a:cubicBezTo>
                      <a:pt x="13527" y="23907"/>
                      <a:pt x="17661" y="25853"/>
                      <a:pt x="21825" y="28497"/>
                    </a:cubicBezTo>
                    <a:cubicBezTo>
                      <a:pt x="20366" y="17859"/>
                      <a:pt x="16566" y="9743"/>
                      <a:pt x="10183" y="3208"/>
                    </a:cubicBezTo>
                    <a:cubicBezTo>
                      <a:pt x="9120" y="2144"/>
                      <a:pt x="8025" y="1111"/>
                      <a:pt x="6657" y="503"/>
                    </a:cubicBezTo>
                    <a:cubicBezTo>
                      <a:pt x="5943" y="185"/>
                      <a:pt x="5153" y="0"/>
                      <a:pt x="438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9" name="Google Shape;589;p5"/>
              <p:cNvSpPr/>
              <p:nvPr/>
            </p:nvSpPr>
            <p:spPr>
              <a:xfrm>
                <a:off x="5321875" y="4092000"/>
                <a:ext cx="395100" cy="76300"/>
              </a:xfrm>
              <a:custGeom>
                <a:avLst/>
                <a:gdLst/>
                <a:ahLst/>
                <a:cxnLst/>
                <a:rect l="l" t="t" r="r" b="b"/>
                <a:pathLst>
                  <a:path w="15804" h="3052" extrusionOk="0">
                    <a:moveTo>
                      <a:pt x="200" y="0"/>
                    </a:moveTo>
                    <a:cubicBezTo>
                      <a:pt x="17" y="0"/>
                      <a:pt x="0" y="146"/>
                      <a:pt x="210" y="225"/>
                    </a:cubicBezTo>
                    <a:cubicBezTo>
                      <a:pt x="2399" y="1046"/>
                      <a:pt x="4648" y="1775"/>
                      <a:pt x="6958" y="2262"/>
                    </a:cubicBezTo>
                    <a:cubicBezTo>
                      <a:pt x="9268" y="2809"/>
                      <a:pt x="11669" y="3052"/>
                      <a:pt x="14010" y="3052"/>
                    </a:cubicBezTo>
                    <a:cubicBezTo>
                      <a:pt x="15742" y="3021"/>
                      <a:pt x="15803" y="1836"/>
                      <a:pt x="14374" y="1654"/>
                    </a:cubicBezTo>
                    <a:cubicBezTo>
                      <a:pt x="12247" y="1350"/>
                      <a:pt x="9845" y="1289"/>
                      <a:pt x="7383" y="1076"/>
                    </a:cubicBezTo>
                    <a:cubicBezTo>
                      <a:pt x="4952" y="894"/>
                      <a:pt x="2459" y="620"/>
                      <a:pt x="301" y="12"/>
                    </a:cubicBezTo>
                    <a:cubicBezTo>
                      <a:pt x="263" y="4"/>
                      <a:pt x="230" y="0"/>
                      <a:pt x="20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90" name="Google Shape;590;p5"/>
              <p:cNvSpPr/>
              <p:nvPr/>
            </p:nvSpPr>
            <p:spPr>
              <a:xfrm>
                <a:off x="5391250" y="3766950"/>
                <a:ext cx="353425" cy="350900"/>
              </a:xfrm>
              <a:custGeom>
                <a:avLst/>
                <a:gdLst/>
                <a:ahLst/>
                <a:cxnLst/>
                <a:rect l="l" t="t" r="r" b="b"/>
                <a:pathLst>
                  <a:path w="14137" h="14036" extrusionOk="0">
                    <a:moveTo>
                      <a:pt x="83" y="1"/>
                    </a:moveTo>
                    <a:cubicBezTo>
                      <a:pt x="11" y="1"/>
                      <a:pt x="1" y="103"/>
                      <a:pt x="110" y="248"/>
                    </a:cubicBezTo>
                    <a:cubicBezTo>
                      <a:pt x="1721" y="2741"/>
                      <a:pt x="3453" y="5111"/>
                      <a:pt x="5459" y="7361"/>
                    </a:cubicBezTo>
                    <a:cubicBezTo>
                      <a:pt x="7435" y="9610"/>
                      <a:pt x="9654" y="11707"/>
                      <a:pt x="12025" y="13440"/>
                    </a:cubicBezTo>
                    <a:cubicBezTo>
                      <a:pt x="12620" y="13861"/>
                      <a:pt x="13105" y="14035"/>
                      <a:pt x="13435" y="14035"/>
                    </a:cubicBezTo>
                    <a:cubicBezTo>
                      <a:pt x="14083" y="14035"/>
                      <a:pt x="14137" y="13364"/>
                      <a:pt x="13271" y="12558"/>
                    </a:cubicBezTo>
                    <a:cubicBezTo>
                      <a:pt x="11235" y="10674"/>
                      <a:pt x="8833" y="8759"/>
                      <a:pt x="6554" y="6692"/>
                    </a:cubicBezTo>
                    <a:cubicBezTo>
                      <a:pt x="4244" y="4595"/>
                      <a:pt x="1994" y="2376"/>
                      <a:pt x="292" y="157"/>
                    </a:cubicBezTo>
                    <a:cubicBezTo>
                      <a:pt x="207" y="47"/>
                      <a:pt x="131" y="1"/>
                      <a:pt x="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91" name="Google Shape;591;p5"/>
              <p:cNvSpPr/>
              <p:nvPr/>
            </p:nvSpPr>
            <p:spPr>
              <a:xfrm>
                <a:off x="5581650" y="3830675"/>
                <a:ext cx="158800" cy="235050"/>
              </a:xfrm>
              <a:custGeom>
                <a:avLst/>
                <a:gdLst/>
                <a:ahLst/>
                <a:cxnLst/>
                <a:rect l="l" t="t" r="r" b="b"/>
                <a:pathLst>
                  <a:path w="6352" h="9402" extrusionOk="0">
                    <a:moveTo>
                      <a:pt x="126" y="0"/>
                    </a:moveTo>
                    <a:cubicBezTo>
                      <a:pt x="50" y="0"/>
                      <a:pt x="1" y="89"/>
                      <a:pt x="62" y="192"/>
                    </a:cubicBezTo>
                    <a:cubicBezTo>
                      <a:pt x="1643" y="3018"/>
                      <a:pt x="3072" y="6119"/>
                      <a:pt x="4774" y="8885"/>
                    </a:cubicBezTo>
                    <a:cubicBezTo>
                      <a:pt x="5022" y="9246"/>
                      <a:pt x="5321" y="9402"/>
                      <a:pt x="5581" y="9402"/>
                    </a:cubicBezTo>
                    <a:cubicBezTo>
                      <a:pt x="6022" y="9402"/>
                      <a:pt x="6352" y="8957"/>
                      <a:pt x="6142" y="8307"/>
                    </a:cubicBezTo>
                    <a:cubicBezTo>
                      <a:pt x="5108" y="5268"/>
                      <a:pt x="2190" y="2532"/>
                      <a:pt x="245" y="70"/>
                    </a:cubicBezTo>
                    <a:cubicBezTo>
                      <a:pt x="205" y="21"/>
                      <a:pt x="163" y="0"/>
                      <a:pt x="12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92" name="Google Shape;592;p5"/>
              <p:cNvSpPr/>
              <p:nvPr/>
            </p:nvSpPr>
            <p:spPr>
              <a:xfrm>
                <a:off x="5743325" y="3634375"/>
                <a:ext cx="127050" cy="529300"/>
              </a:xfrm>
              <a:custGeom>
                <a:avLst/>
                <a:gdLst/>
                <a:ahLst/>
                <a:cxnLst/>
                <a:rect l="l" t="t" r="r" b="b"/>
                <a:pathLst>
                  <a:path w="5082" h="21172" extrusionOk="0">
                    <a:moveTo>
                      <a:pt x="1285" y="0"/>
                    </a:moveTo>
                    <a:cubicBezTo>
                      <a:pt x="1242" y="0"/>
                      <a:pt x="1194" y="76"/>
                      <a:pt x="1194" y="232"/>
                    </a:cubicBezTo>
                    <a:cubicBezTo>
                      <a:pt x="1103" y="5521"/>
                      <a:pt x="769" y="11022"/>
                      <a:pt x="860" y="16281"/>
                    </a:cubicBezTo>
                    <a:cubicBezTo>
                      <a:pt x="884" y="17304"/>
                      <a:pt x="1202" y="17800"/>
                      <a:pt x="1546" y="17800"/>
                    </a:cubicBezTo>
                    <a:cubicBezTo>
                      <a:pt x="1631" y="17800"/>
                      <a:pt x="1718" y="17770"/>
                      <a:pt x="1802" y="17709"/>
                    </a:cubicBezTo>
                    <a:lnTo>
                      <a:pt x="1802" y="17709"/>
                    </a:lnTo>
                    <a:cubicBezTo>
                      <a:pt x="1316" y="18469"/>
                      <a:pt x="799" y="19290"/>
                      <a:pt x="343" y="20080"/>
                    </a:cubicBezTo>
                    <a:cubicBezTo>
                      <a:pt x="0" y="20702"/>
                      <a:pt x="413" y="21172"/>
                      <a:pt x="899" y="21172"/>
                    </a:cubicBezTo>
                    <a:cubicBezTo>
                      <a:pt x="1102" y="21172"/>
                      <a:pt x="1319" y="21089"/>
                      <a:pt x="1498" y="20901"/>
                    </a:cubicBezTo>
                    <a:cubicBezTo>
                      <a:pt x="3383" y="18956"/>
                      <a:pt x="4082" y="15643"/>
                      <a:pt x="5024" y="13150"/>
                    </a:cubicBezTo>
                    <a:cubicBezTo>
                      <a:pt x="5082" y="13054"/>
                      <a:pt x="5018" y="12994"/>
                      <a:pt x="4948" y="12994"/>
                    </a:cubicBezTo>
                    <a:cubicBezTo>
                      <a:pt x="4907" y="12994"/>
                      <a:pt x="4864" y="13014"/>
                      <a:pt x="4842" y="13059"/>
                    </a:cubicBezTo>
                    <a:cubicBezTo>
                      <a:pt x="3960" y="14427"/>
                      <a:pt x="3018" y="15794"/>
                      <a:pt x="2106" y="17193"/>
                    </a:cubicBezTo>
                    <a:cubicBezTo>
                      <a:pt x="2137" y="17041"/>
                      <a:pt x="2228" y="16858"/>
                      <a:pt x="2228" y="16646"/>
                    </a:cubicBezTo>
                    <a:cubicBezTo>
                      <a:pt x="2866" y="11600"/>
                      <a:pt x="1741" y="5308"/>
                      <a:pt x="1346" y="202"/>
                    </a:cubicBezTo>
                    <a:cubicBezTo>
                      <a:pt x="1361" y="68"/>
                      <a:pt x="1325" y="0"/>
                      <a:pt x="128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93" name="Google Shape;593;p5"/>
              <p:cNvSpPr/>
              <p:nvPr/>
            </p:nvSpPr>
            <p:spPr>
              <a:xfrm>
                <a:off x="5606000" y="4010000"/>
                <a:ext cx="286500" cy="221450"/>
              </a:xfrm>
              <a:custGeom>
                <a:avLst/>
                <a:gdLst/>
                <a:ahLst/>
                <a:cxnLst/>
                <a:rect l="l" t="t" r="r" b="b"/>
                <a:pathLst>
                  <a:path w="11460" h="8858" extrusionOk="0">
                    <a:moveTo>
                      <a:pt x="4265" y="1"/>
                    </a:moveTo>
                    <a:cubicBezTo>
                      <a:pt x="4171" y="1"/>
                      <a:pt x="4077" y="13"/>
                      <a:pt x="3982" y="40"/>
                    </a:cubicBezTo>
                    <a:cubicBezTo>
                      <a:pt x="3526" y="192"/>
                      <a:pt x="3313" y="648"/>
                      <a:pt x="3161" y="1104"/>
                    </a:cubicBezTo>
                    <a:cubicBezTo>
                      <a:pt x="2645" y="2684"/>
                      <a:pt x="3101" y="4569"/>
                      <a:pt x="4286" y="5724"/>
                    </a:cubicBezTo>
                    <a:cubicBezTo>
                      <a:pt x="3465" y="5998"/>
                      <a:pt x="2584" y="5815"/>
                      <a:pt x="1733" y="5967"/>
                    </a:cubicBezTo>
                    <a:cubicBezTo>
                      <a:pt x="912" y="6119"/>
                      <a:pt x="0" y="6788"/>
                      <a:pt x="152" y="7639"/>
                    </a:cubicBezTo>
                    <a:cubicBezTo>
                      <a:pt x="304" y="8551"/>
                      <a:pt x="1398" y="8794"/>
                      <a:pt x="2310" y="8855"/>
                    </a:cubicBezTo>
                    <a:cubicBezTo>
                      <a:pt x="2356" y="8856"/>
                      <a:pt x="2402" y="8857"/>
                      <a:pt x="2449" y="8857"/>
                    </a:cubicBezTo>
                    <a:cubicBezTo>
                      <a:pt x="4223" y="8857"/>
                      <a:pt x="6488" y="7750"/>
                      <a:pt x="8177" y="7335"/>
                    </a:cubicBezTo>
                    <a:cubicBezTo>
                      <a:pt x="9727" y="5815"/>
                      <a:pt x="10183" y="5116"/>
                      <a:pt x="10943" y="3292"/>
                    </a:cubicBezTo>
                    <a:cubicBezTo>
                      <a:pt x="11277" y="2472"/>
                      <a:pt x="11459" y="1347"/>
                      <a:pt x="10791" y="830"/>
                    </a:cubicBezTo>
                    <a:cubicBezTo>
                      <a:pt x="10584" y="670"/>
                      <a:pt x="10339" y="600"/>
                      <a:pt x="10087" y="600"/>
                    </a:cubicBezTo>
                    <a:cubicBezTo>
                      <a:pt x="9672" y="600"/>
                      <a:pt x="9239" y="790"/>
                      <a:pt x="8937" y="1073"/>
                    </a:cubicBezTo>
                    <a:cubicBezTo>
                      <a:pt x="8420" y="1529"/>
                      <a:pt x="8177" y="2198"/>
                      <a:pt x="8025" y="2836"/>
                    </a:cubicBezTo>
                    <a:cubicBezTo>
                      <a:pt x="7295" y="1773"/>
                      <a:pt x="6292" y="952"/>
                      <a:pt x="5198" y="314"/>
                    </a:cubicBezTo>
                    <a:cubicBezTo>
                      <a:pt x="4914" y="148"/>
                      <a:pt x="4594" y="1"/>
                      <a:pt x="426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94" name="Google Shape;594;p5"/>
            <p:cNvGrpSpPr/>
            <p:nvPr/>
          </p:nvGrpSpPr>
          <p:grpSpPr>
            <a:xfrm rot="2164417">
              <a:off x="-356405" y="4496357"/>
              <a:ext cx="1198047" cy="613775"/>
              <a:chOff x="4976050" y="4611525"/>
              <a:chExt cx="1664950" cy="852975"/>
            </a:xfrm>
          </p:grpSpPr>
          <p:sp>
            <p:nvSpPr>
              <p:cNvPr id="595" name="Google Shape;595;p5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rgbClr val="8882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96" name="Google Shape;596;p5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97" name="Google Shape;597;p5"/>
            <p:cNvGrpSpPr/>
            <p:nvPr/>
          </p:nvGrpSpPr>
          <p:grpSpPr>
            <a:xfrm rot="749415" flipH="1">
              <a:off x="8317467" y="3491063"/>
              <a:ext cx="583337" cy="1417573"/>
              <a:chOff x="1535425" y="492925"/>
              <a:chExt cx="524575" cy="1274775"/>
            </a:xfrm>
          </p:grpSpPr>
          <p:sp>
            <p:nvSpPr>
              <p:cNvPr id="598" name="Google Shape;598;p5"/>
              <p:cNvSpPr/>
              <p:nvPr/>
            </p:nvSpPr>
            <p:spPr>
              <a:xfrm>
                <a:off x="1734750" y="627100"/>
                <a:ext cx="127600" cy="161425"/>
              </a:xfrm>
              <a:custGeom>
                <a:avLst/>
                <a:gdLst/>
                <a:ahLst/>
                <a:cxnLst/>
                <a:rect l="l" t="t" r="r" b="b"/>
                <a:pathLst>
                  <a:path w="5104" h="6457" extrusionOk="0">
                    <a:moveTo>
                      <a:pt x="1686" y="0"/>
                    </a:moveTo>
                    <a:cubicBezTo>
                      <a:pt x="1264" y="0"/>
                      <a:pt x="853" y="133"/>
                      <a:pt x="567" y="419"/>
                    </a:cubicBezTo>
                    <a:cubicBezTo>
                      <a:pt x="0" y="1020"/>
                      <a:pt x="167" y="2087"/>
                      <a:pt x="534" y="2888"/>
                    </a:cubicBezTo>
                    <a:cubicBezTo>
                      <a:pt x="1335" y="4489"/>
                      <a:pt x="2869" y="5756"/>
                      <a:pt x="5104" y="6457"/>
                    </a:cubicBezTo>
                    <a:cubicBezTo>
                      <a:pt x="5104" y="4956"/>
                      <a:pt x="4770" y="3455"/>
                      <a:pt x="4170" y="2120"/>
                    </a:cubicBezTo>
                    <a:cubicBezTo>
                      <a:pt x="3836" y="1420"/>
                      <a:pt x="3403" y="719"/>
                      <a:pt x="2736" y="286"/>
                    </a:cubicBezTo>
                    <a:cubicBezTo>
                      <a:pt x="2426" y="100"/>
                      <a:pt x="2052" y="0"/>
                      <a:pt x="168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99" name="Google Shape;599;p5"/>
              <p:cNvSpPr/>
              <p:nvPr/>
            </p:nvSpPr>
            <p:spPr>
              <a:xfrm>
                <a:off x="1865675" y="683675"/>
                <a:ext cx="165975" cy="101750"/>
              </a:xfrm>
              <a:custGeom>
                <a:avLst/>
                <a:gdLst/>
                <a:ahLst/>
                <a:cxnLst/>
                <a:rect l="l" t="t" r="r" b="b"/>
                <a:pathLst>
                  <a:path w="6639" h="4070" extrusionOk="0">
                    <a:moveTo>
                      <a:pt x="4660" y="0"/>
                    </a:moveTo>
                    <a:cubicBezTo>
                      <a:pt x="4187" y="0"/>
                      <a:pt x="3721" y="196"/>
                      <a:pt x="3303" y="391"/>
                    </a:cubicBezTo>
                    <a:cubicBezTo>
                      <a:pt x="1802" y="1125"/>
                      <a:pt x="634" y="2426"/>
                      <a:pt x="0" y="3994"/>
                    </a:cubicBezTo>
                    <a:cubicBezTo>
                      <a:pt x="513" y="4044"/>
                      <a:pt x="1016" y="4070"/>
                      <a:pt x="1509" y="4070"/>
                    </a:cubicBezTo>
                    <a:cubicBezTo>
                      <a:pt x="2654" y="4070"/>
                      <a:pt x="3745" y="3930"/>
                      <a:pt x="4770" y="3627"/>
                    </a:cubicBezTo>
                    <a:cubicBezTo>
                      <a:pt x="5271" y="3493"/>
                      <a:pt x="5771" y="3260"/>
                      <a:pt x="6105" y="2893"/>
                    </a:cubicBezTo>
                    <a:cubicBezTo>
                      <a:pt x="6505" y="2392"/>
                      <a:pt x="6638" y="1692"/>
                      <a:pt x="6372" y="1125"/>
                    </a:cubicBezTo>
                    <a:cubicBezTo>
                      <a:pt x="6138" y="524"/>
                      <a:pt x="5538" y="124"/>
                      <a:pt x="4937" y="24"/>
                    </a:cubicBezTo>
                    <a:cubicBezTo>
                      <a:pt x="4845" y="8"/>
                      <a:pt x="4752" y="0"/>
                      <a:pt x="466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0" name="Google Shape;600;p5"/>
              <p:cNvSpPr/>
              <p:nvPr/>
            </p:nvSpPr>
            <p:spPr>
              <a:xfrm>
                <a:off x="1664700" y="736275"/>
                <a:ext cx="171800" cy="159825"/>
              </a:xfrm>
              <a:custGeom>
                <a:avLst/>
                <a:gdLst/>
                <a:ahLst/>
                <a:cxnLst/>
                <a:rect l="l" t="t" r="r" b="b"/>
                <a:pathLst>
                  <a:path w="6872" h="6393" extrusionOk="0">
                    <a:moveTo>
                      <a:pt x="994" y="0"/>
                    </a:moveTo>
                    <a:cubicBezTo>
                      <a:pt x="929" y="0"/>
                      <a:pt x="865" y="7"/>
                      <a:pt x="801" y="22"/>
                    </a:cubicBezTo>
                    <a:cubicBezTo>
                      <a:pt x="334" y="122"/>
                      <a:pt x="67" y="589"/>
                      <a:pt x="34" y="1056"/>
                    </a:cubicBezTo>
                    <a:cubicBezTo>
                      <a:pt x="0" y="1589"/>
                      <a:pt x="167" y="2123"/>
                      <a:pt x="501" y="2590"/>
                    </a:cubicBezTo>
                    <a:cubicBezTo>
                      <a:pt x="801" y="3057"/>
                      <a:pt x="1201" y="3391"/>
                      <a:pt x="1635" y="3758"/>
                    </a:cubicBezTo>
                    <a:cubicBezTo>
                      <a:pt x="3036" y="4892"/>
                      <a:pt x="4704" y="5759"/>
                      <a:pt x="6872" y="6393"/>
                    </a:cubicBezTo>
                    <a:cubicBezTo>
                      <a:pt x="5504" y="4225"/>
                      <a:pt x="4137" y="2023"/>
                      <a:pt x="2068" y="455"/>
                    </a:cubicBezTo>
                    <a:cubicBezTo>
                      <a:pt x="1755" y="228"/>
                      <a:pt x="1370" y="0"/>
                      <a:pt x="99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1" name="Google Shape;601;p5"/>
              <p:cNvSpPr/>
              <p:nvPr/>
            </p:nvSpPr>
            <p:spPr>
              <a:xfrm>
                <a:off x="1832325" y="796850"/>
                <a:ext cx="227675" cy="101800"/>
              </a:xfrm>
              <a:custGeom>
                <a:avLst/>
                <a:gdLst/>
                <a:ahLst/>
                <a:cxnLst/>
                <a:rect l="l" t="t" r="r" b="b"/>
                <a:pathLst>
                  <a:path w="9107" h="4072" extrusionOk="0">
                    <a:moveTo>
                      <a:pt x="7172" y="0"/>
                    </a:moveTo>
                    <a:cubicBezTo>
                      <a:pt x="5737" y="0"/>
                      <a:pt x="4336" y="467"/>
                      <a:pt x="3136" y="1168"/>
                    </a:cubicBezTo>
                    <a:cubicBezTo>
                      <a:pt x="1935" y="1935"/>
                      <a:pt x="867" y="2869"/>
                      <a:pt x="0" y="4003"/>
                    </a:cubicBezTo>
                    <a:cubicBezTo>
                      <a:pt x="517" y="4051"/>
                      <a:pt x="1007" y="4071"/>
                      <a:pt x="1475" y="4071"/>
                    </a:cubicBezTo>
                    <a:cubicBezTo>
                      <a:pt x="2639" y="4071"/>
                      <a:pt x="3671" y="3946"/>
                      <a:pt x="4670" y="3803"/>
                    </a:cubicBezTo>
                    <a:cubicBezTo>
                      <a:pt x="5838" y="3670"/>
                      <a:pt x="7038" y="3503"/>
                      <a:pt x="8006" y="2836"/>
                    </a:cubicBezTo>
                    <a:cubicBezTo>
                      <a:pt x="8373" y="2602"/>
                      <a:pt x="8706" y="2269"/>
                      <a:pt x="8873" y="1868"/>
                    </a:cubicBezTo>
                    <a:cubicBezTo>
                      <a:pt x="9040" y="1468"/>
                      <a:pt x="9107" y="1001"/>
                      <a:pt x="8840" y="634"/>
                    </a:cubicBezTo>
                    <a:cubicBezTo>
                      <a:pt x="8506" y="134"/>
                      <a:pt x="7806" y="0"/>
                      <a:pt x="717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2" name="Google Shape;602;p5"/>
              <p:cNvSpPr/>
              <p:nvPr/>
            </p:nvSpPr>
            <p:spPr>
              <a:xfrm>
                <a:off x="1611325" y="872625"/>
                <a:ext cx="204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8173" h="5176" extrusionOk="0">
                    <a:moveTo>
                      <a:pt x="1481" y="1"/>
                    </a:moveTo>
                    <a:cubicBezTo>
                      <a:pt x="1443" y="1"/>
                      <a:pt x="1406" y="2"/>
                      <a:pt x="1368" y="5"/>
                    </a:cubicBezTo>
                    <a:cubicBezTo>
                      <a:pt x="968" y="5"/>
                      <a:pt x="501" y="172"/>
                      <a:pt x="267" y="539"/>
                    </a:cubicBezTo>
                    <a:cubicBezTo>
                      <a:pt x="0" y="939"/>
                      <a:pt x="0" y="1372"/>
                      <a:pt x="167" y="1806"/>
                    </a:cubicBezTo>
                    <a:cubicBezTo>
                      <a:pt x="334" y="2173"/>
                      <a:pt x="634" y="2507"/>
                      <a:pt x="968" y="2807"/>
                    </a:cubicBezTo>
                    <a:cubicBezTo>
                      <a:pt x="2802" y="4408"/>
                      <a:pt x="5271" y="5008"/>
                      <a:pt x="8173" y="5175"/>
                    </a:cubicBezTo>
                    <a:cubicBezTo>
                      <a:pt x="6705" y="3174"/>
                      <a:pt x="4871" y="1306"/>
                      <a:pt x="2602" y="305"/>
                    </a:cubicBezTo>
                    <a:cubicBezTo>
                      <a:pt x="2237" y="153"/>
                      <a:pt x="1871" y="1"/>
                      <a:pt x="148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3" name="Google Shape;603;p5"/>
              <p:cNvSpPr/>
              <p:nvPr/>
            </p:nvSpPr>
            <p:spPr>
              <a:xfrm>
                <a:off x="1814800" y="929450"/>
                <a:ext cx="210175" cy="8212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3285" extrusionOk="0">
                    <a:moveTo>
                      <a:pt x="6338" y="0"/>
                    </a:moveTo>
                    <a:cubicBezTo>
                      <a:pt x="5104" y="0"/>
                      <a:pt x="3903" y="200"/>
                      <a:pt x="2769" y="701"/>
                    </a:cubicBezTo>
                    <a:cubicBezTo>
                      <a:pt x="1702" y="1168"/>
                      <a:pt x="701" y="1901"/>
                      <a:pt x="1" y="2902"/>
                    </a:cubicBezTo>
                    <a:cubicBezTo>
                      <a:pt x="889" y="3198"/>
                      <a:pt x="1800" y="3284"/>
                      <a:pt x="2701" y="3284"/>
                    </a:cubicBezTo>
                    <a:cubicBezTo>
                      <a:pt x="3322" y="3284"/>
                      <a:pt x="3938" y="3243"/>
                      <a:pt x="4537" y="3202"/>
                    </a:cubicBezTo>
                    <a:cubicBezTo>
                      <a:pt x="5138" y="3169"/>
                      <a:pt x="5738" y="3136"/>
                      <a:pt x="6338" y="2936"/>
                    </a:cubicBezTo>
                    <a:cubicBezTo>
                      <a:pt x="6905" y="2835"/>
                      <a:pt x="7506" y="2535"/>
                      <a:pt x="7906" y="2102"/>
                    </a:cubicBezTo>
                    <a:cubicBezTo>
                      <a:pt x="8173" y="1901"/>
                      <a:pt x="8373" y="1601"/>
                      <a:pt x="8373" y="1268"/>
                    </a:cubicBezTo>
                    <a:cubicBezTo>
                      <a:pt x="8407" y="834"/>
                      <a:pt x="8073" y="400"/>
                      <a:pt x="7673" y="200"/>
                    </a:cubicBezTo>
                    <a:cubicBezTo>
                      <a:pt x="7239" y="0"/>
                      <a:pt x="6772" y="0"/>
                      <a:pt x="633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4" name="Google Shape;604;p5"/>
              <p:cNvSpPr/>
              <p:nvPr/>
            </p:nvSpPr>
            <p:spPr>
              <a:xfrm>
                <a:off x="1587150" y="996275"/>
                <a:ext cx="219325" cy="80125"/>
              </a:xfrm>
              <a:custGeom>
                <a:avLst/>
                <a:gdLst/>
                <a:ahLst/>
                <a:cxnLst/>
                <a:rect l="l" t="t" r="r" b="b"/>
                <a:pathLst>
                  <a:path w="8773" h="3205" extrusionOk="0">
                    <a:moveTo>
                      <a:pt x="2187" y="0"/>
                    </a:moveTo>
                    <a:cubicBezTo>
                      <a:pt x="1900" y="0"/>
                      <a:pt x="1615" y="20"/>
                      <a:pt x="1334" y="62"/>
                    </a:cubicBezTo>
                    <a:cubicBezTo>
                      <a:pt x="967" y="129"/>
                      <a:pt x="600" y="229"/>
                      <a:pt x="334" y="529"/>
                    </a:cubicBezTo>
                    <a:cubicBezTo>
                      <a:pt x="0" y="963"/>
                      <a:pt x="133" y="1530"/>
                      <a:pt x="467" y="1964"/>
                    </a:cubicBezTo>
                    <a:cubicBezTo>
                      <a:pt x="801" y="2331"/>
                      <a:pt x="1301" y="2531"/>
                      <a:pt x="1801" y="2698"/>
                    </a:cubicBezTo>
                    <a:cubicBezTo>
                      <a:pt x="2995" y="3076"/>
                      <a:pt x="4248" y="3204"/>
                      <a:pt x="5659" y="3204"/>
                    </a:cubicBezTo>
                    <a:cubicBezTo>
                      <a:pt x="6614" y="3204"/>
                      <a:pt x="7642" y="3145"/>
                      <a:pt x="8773" y="3065"/>
                    </a:cubicBezTo>
                    <a:cubicBezTo>
                      <a:pt x="7739" y="2197"/>
                      <a:pt x="6605" y="1330"/>
                      <a:pt x="5337" y="730"/>
                    </a:cubicBezTo>
                    <a:cubicBezTo>
                      <a:pt x="4363" y="282"/>
                      <a:pt x="3263" y="0"/>
                      <a:pt x="218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5" name="Google Shape;605;p5"/>
              <p:cNvSpPr/>
              <p:nvPr/>
            </p:nvSpPr>
            <p:spPr>
              <a:xfrm>
                <a:off x="1806450" y="1034700"/>
                <a:ext cx="196000" cy="64950"/>
              </a:xfrm>
              <a:custGeom>
                <a:avLst/>
                <a:gdLst/>
                <a:ahLst/>
                <a:cxnLst/>
                <a:rect l="l" t="t" r="r" b="b"/>
                <a:pathLst>
                  <a:path w="7840" h="2598" extrusionOk="0">
                    <a:moveTo>
                      <a:pt x="4603" y="1"/>
                    </a:moveTo>
                    <a:cubicBezTo>
                      <a:pt x="2963" y="1"/>
                      <a:pt x="1317" y="541"/>
                      <a:pt x="1" y="1528"/>
                    </a:cubicBezTo>
                    <a:cubicBezTo>
                      <a:pt x="1377" y="2353"/>
                      <a:pt x="2884" y="2597"/>
                      <a:pt x="4396" y="2597"/>
                    </a:cubicBezTo>
                    <a:cubicBezTo>
                      <a:pt x="4900" y="2597"/>
                      <a:pt x="5405" y="2570"/>
                      <a:pt x="5905" y="2528"/>
                    </a:cubicBezTo>
                    <a:cubicBezTo>
                      <a:pt x="6339" y="2495"/>
                      <a:pt x="6772" y="2462"/>
                      <a:pt x="7173" y="2261"/>
                    </a:cubicBezTo>
                    <a:cubicBezTo>
                      <a:pt x="7540" y="2028"/>
                      <a:pt x="7840" y="1628"/>
                      <a:pt x="7740" y="1194"/>
                    </a:cubicBezTo>
                    <a:cubicBezTo>
                      <a:pt x="7673" y="694"/>
                      <a:pt x="7139" y="393"/>
                      <a:pt x="6639" y="293"/>
                    </a:cubicBezTo>
                    <a:cubicBezTo>
                      <a:pt x="5978" y="96"/>
                      <a:pt x="5291" y="1"/>
                      <a:pt x="460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6" name="Google Shape;606;p5"/>
              <p:cNvSpPr/>
              <p:nvPr/>
            </p:nvSpPr>
            <p:spPr>
              <a:xfrm>
                <a:off x="1574625" y="1125475"/>
                <a:ext cx="221025" cy="83125"/>
              </a:xfrm>
              <a:custGeom>
                <a:avLst/>
                <a:gdLst/>
                <a:ahLst/>
                <a:cxnLst/>
                <a:rect l="l" t="t" r="r" b="b"/>
                <a:pathLst>
                  <a:path w="8841" h="3325" extrusionOk="0">
                    <a:moveTo>
                      <a:pt x="2518" y="1"/>
                    </a:moveTo>
                    <a:cubicBezTo>
                      <a:pt x="2104" y="1"/>
                      <a:pt x="1695" y="47"/>
                      <a:pt x="1302" y="165"/>
                    </a:cubicBezTo>
                    <a:cubicBezTo>
                      <a:pt x="735" y="332"/>
                      <a:pt x="134" y="732"/>
                      <a:pt x="67" y="1366"/>
                    </a:cubicBezTo>
                    <a:cubicBezTo>
                      <a:pt x="1" y="1799"/>
                      <a:pt x="268" y="2166"/>
                      <a:pt x="568" y="2400"/>
                    </a:cubicBezTo>
                    <a:cubicBezTo>
                      <a:pt x="835" y="2667"/>
                      <a:pt x="1268" y="2833"/>
                      <a:pt x="1635" y="2967"/>
                    </a:cubicBezTo>
                    <a:cubicBezTo>
                      <a:pt x="2436" y="3189"/>
                      <a:pt x="3274" y="3324"/>
                      <a:pt x="4143" y="3324"/>
                    </a:cubicBezTo>
                    <a:cubicBezTo>
                      <a:pt x="5626" y="3324"/>
                      <a:pt x="7200" y="2930"/>
                      <a:pt x="8840" y="1899"/>
                    </a:cubicBezTo>
                    <a:cubicBezTo>
                      <a:pt x="7639" y="865"/>
                      <a:pt x="6005" y="532"/>
                      <a:pt x="4437" y="232"/>
                    </a:cubicBezTo>
                    <a:cubicBezTo>
                      <a:pt x="3810" y="110"/>
                      <a:pt x="3158" y="1"/>
                      <a:pt x="251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7" name="Google Shape;607;p5"/>
              <p:cNvSpPr/>
              <p:nvPr/>
            </p:nvSpPr>
            <p:spPr>
              <a:xfrm>
                <a:off x="1798125" y="1125650"/>
                <a:ext cx="245200" cy="92000"/>
              </a:xfrm>
              <a:custGeom>
                <a:avLst/>
                <a:gdLst/>
                <a:ahLst/>
                <a:cxnLst/>
                <a:rect l="l" t="t" r="r" b="b"/>
                <a:pathLst>
                  <a:path w="9808" h="3680" extrusionOk="0">
                    <a:moveTo>
                      <a:pt x="6624" y="0"/>
                    </a:moveTo>
                    <a:cubicBezTo>
                      <a:pt x="4283" y="0"/>
                      <a:pt x="1971" y="674"/>
                      <a:pt x="0" y="1959"/>
                    </a:cubicBezTo>
                    <a:cubicBezTo>
                      <a:pt x="1401" y="2560"/>
                      <a:pt x="2836" y="3160"/>
                      <a:pt x="4337" y="3494"/>
                    </a:cubicBezTo>
                    <a:cubicBezTo>
                      <a:pt x="4868" y="3612"/>
                      <a:pt x="5420" y="3680"/>
                      <a:pt x="5966" y="3680"/>
                    </a:cubicBezTo>
                    <a:cubicBezTo>
                      <a:pt x="6960" y="3680"/>
                      <a:pt x="7931" y="3453"/>
                      <a:pt x="8707" y="2893"/>
                    </a:cubicBezTo>
                    <a:cubicBezTo>
                      <a:pt x="9340" y="2460"/>
                      <a:pt x="9807" y="1659"/>
                      <a:pt x="9507" y="992"/>
                    </a:cubicBezTo>
                    <a:cubicBezTo>
                      <a:pt x="9207" y="358"/>
                      <a:pt x="8440" y="158"/>
                      <a:pt x="7806" y="58"/>
                    </a:cubicBezTo>
                    <a:cubicBezTo>
                      <a:pt x="7412" y="19"/>
                      <a:pt x="7018" y="0"/>
                      <a:pt x="662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8" name="Google Shape;608;p5"/>
              <p:cNvSpPr/>
              <p:nvPr/>
            </p:nvSpPr>
            <p:spPr>
              <a:xfrm>
                <a:off x="1544600" y="1233400"/>
                <a:ext cx="248550" cy="105475"/>
              </a:xfrm>
              <a:custGeom>
                <a:avLst/>
                <a:gdLst/>
                <a:ahLst/>
                <a:cxnLst/>
                <a:rect l="l" t="t" r="r" b="b"/>
                <a:pathLst>
                  <a:path w="9942" h="4219" extrusionOk="0">
                    <a:moveTo>
                      <a:pt x="3562" y="0"/>
                    </a:moveTo>
                    <a:cubicBezTo>
                      <a:pt x="2979" y="0"/>
                      <a:pt x="2399" y="67"/>
                      <a:pt x="1835" y="218"/>
                    </a:cubicBezTo>
                    <a:cubicBezTo>
                      <a:pt x="968" y="485"/>
                      <a:pt x="1" y="1052"/>
                      <a:pt x="1" y="1986"/>
                    </a:cubicBezTo>
                    <a:cubicBezTo>
                      <a:pt x="1" y="2853"/>
                      <a:pt x="935" y="3487"/>
                      <a:pt x="1769" y="3754"/>
                    </a:cubicBezTo>
                    <a:cubicBezTo>
                      <a:pt x="2628" y="4055"/>
                      <a:pt x="3532" y="4218"/>
                      <a:pt x="4454" y="4218"/>
                    </a:cubicBezTo>
                    <a:cubicBezTo>
                      <a:pt x="6287" y="4218"/>
                      <a:pt x="8188" y="3573"/>
                      <a:pt x="9941" y="2086"/>
                    </a:cubicBezTo>
                    <a:cubicBezTo>
                      <a:pt x="8707" y="1385"/>
                      <a:pt x="7439" y="718"/>
                      <a:pt x="6038" y="351"/>
                    </a:cubicBezTo>
                    <a:cubicBezTo>
                      <a:pt x="5234" y="135"/>
                      <a:pt x="4395" y="0"/>
                      <a:pt x="356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9" name="Google Shape;609;p5"/>
              <p:cNvSpPr/>
              <p:nvPr/>
            </p:nvSpPr>
            <p:spPr>
              <a:xfrm>
                <a:off x="1793125" y="1242675"/>
                <a:ext cx="243525" cy="91350"/>
              </a:xfrm>
              <a:custGeom>
                <a:avLst/>
                <a:gdLst/>
                <a:ahLst/>
                <a:cxnLst/>
                <a:rect l="l" t="t" r="r" b="b"/>
                <a:pathLst>
                  <a:path w="9741" h="3654" extrusionOk="0">
                    <a:moveTo>
                      <a:pt x="7019" y="0"/>
                    </a:moveTo>
                    <a:cubicBezTo>
                      <a:pt x="4599" y="0"/>
                      <a:pt x="2242" y="841"/>
                      <a:pt x="0" y="1681"/>
                    </a:cubicBezTo>
                    <a:cubicBezTo>
                      <a:pt x="1668" y="2682"/>
                      <a:pt x="2936" y="3282"/>
                      <a:pt x="4337" y="3516"/>
                    </a:cubicBezTo>
                    <a:cubicBezTo>
                      <a:pt x="4804" y="3605"/>
                      <a:pt x="5282" y="3653"/>
                      <a:pt x="5759" y="3653"/>
                    </a:cubicBezTo>
                    <a:cubicBezTo>
                      <a:pt x="6712" y="3653"/>
                      <a:pt x="7661" y="3460"/>
                      <a:pt x="8506" y="3016"/>
                    </a:cubicBezTo>
                    <a:cubicBezTo>
                      <a:pt x="8840" y="2849"/>
                      <a:pt x="9173" y="2615"/>
                      <a:pt x="9374" y="2315"/>
                    </a:cubicBezTo>
                    <a:cubicBezTo>
                      <a:pt x="9607" y="1982"/>
                      <a:pt x="9741" y="1615"/>
                      <a:pt x="9674" y="1214"/>
                    </a:cubicBezTo>
                    <a:cubicBezTo>
                      <a:pt x="9574" y="814"/>
                      <a:pt x="9240" y="480"/>
                      <a:pt x="8840" y="280"/>
                    </a:cubicBezTo>
                    <a:cubicBezTo>
                      <a:pt x="8406" y="114"/>
                      <a:pt x="8006" y="47"/>
                      <a:pt x="7539" y="13"/>
                    </a:cubicBezTo>
                    <a:cubicBezTo>
                      <a:pt x="7365" y="5"/>
                      <a:pt x="7192" y="0"/>
                      <a:pt x="701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10" name="Google Shape;610;p5"/>
              <p:cNvSpPr/>
              <p:nvPr/>
            </p:nvSpPr>
            <p:spPr>
              <a:xfrm>
                <a:off x="1535425" y="1378150"/>
                <a:ext cx="262725" cy="104800"/>
              </a:xfrm>
              <a:custGeom>
                <a:avLst/>
                <a:gdLst/>
                <a:ahLst/>
                <a:cxnLst/>
                <a:rect l="l" t="t" r="r" b="b"/>
                <a:pathLst>
                  <a:path w="10509" h="4192" extrusionOk="0">
                    <a:moveTo>
                      <a:pt x="4977" y="1"/>
                    </a:moveTo>
                    <a:cubicBezTo>
                      <a:pt x="3809" y="1"/>
                      <a:pt x="2641" y="188"/>
                      <a:pt x="1535" y="565"/>
                    </a:cubicBezTo>
                    <a:cubicBezTo>
                      <a:pt x="835" y="799"/>
                      <a:pt x="1" y="1299"/>
                      <a:pt x="1" y="2066"/>
                    </a:cubicBezTo>
                    <a:cubicBezTo>
                      <a:pt x="1" y="2600"/>
                      <a:pt x="401" y="3067"/>
                      <a:pt x="868" y="3367"/>
                    </a:cubicBezTo>
                    <a:cubicBezTo>
                      <a:pt x="1742" y="3943"/>
                      <a:pt x="2780" y="4192"/>
                      <a:pt x="3824" y="4192"/>
                    </a:cubicBezTo>
                    <a:cubicBezTo>
                      <a:pt x="4414" y="4192"/>
                      <a:pt x="5006" y="4112"/>
                      <a:pt x="5572" y="3968"/>
                    </a:cubicBezTo>
                    <a:cubicBezTo>
                      <a:pt x="7173" y="3634"/>
                      <a:pt x="8640" y="2867"/>
                      <a:pt x="10508" y="1533"/>
                    </a:cubicBezTo>
                    <a:cubicBezTo>
                      <a:pt x="8845" y="514"/>
                      <a:pt x="6910" y="1"/>
                      <a:pt x="497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11" name="Google Shape;611;p5"/>
              <p:cNvSpPr/>
              <p:nvPr/>
            </p:nvSpPr>
            <p:spPr>
              <a:xfrm>
                <a:off x="1795625" y="1351125"/>
                <a:ext cx="249375" cy="118975"/>
              </a:xfrm>
              <a:custGeom>
                <a:avLst/>
                <a:gdLst/>
                <a:ahLst/>
                <a:cxnLst/>
                <a:rect l="l" t="t" r="r" b="b"/>
                <a:pathLst>
                  <a:path w="9975" h="4759" extrusionOk="0">
                    <a:moveTo>
                      <a:pt x="7049" y="0"/>
                    </a:moveTo>
                    <a:cubicBezTo>
                      <a:pt x="6922" y="0"/>
                      <a:pt x="6796" y="4"/>
                      <a:pt x="6672" y="12"/>
                    </a:cubicBezTo>
                    <a:cubicBezTo>
                      <a:pt x="4270" y="145"/>
                      <a:pt x="1835" y="1146"/>
                      <a:pt x="0" y="2781"/>
                    </a:cubicBezTo>
                    <a:cubicBezTo>
                      <a:pt x="1747" y="4136"/>
                      <a:pt x="3596" y="4758"/>
                      <a:pt x="5371" y="4758"/>
                    </a:cubicBezTo>
                    <a:cubicBezTo>
                      <a:pt x="5867" y="4758"/>
                      <a:pt x="6358" y="4710"/>
                      <a:pt x="6839" y="4615"/>
                    </a:cubicBezTo>
                    <a:cubicBezTo>
                      <a:pt x="7672" y="4448"/>
                      <a:pt x="8540" y="4115"/>
                      <a:pt x="9140" y="3481"/>
                    </a:cubicBezTo>
                    <a:cubicBezTo>
                      <a:pt x="9741" y="2847"/>
                      <a:pt x="9974" y="1847"/>
                      <a:pt x="9574" y="1113"/>
                    </a:cubicBezTo>
                    <a:cubicBezTo>
                      <a:pt x="9071" y="255"/>
                      <a:pt x="8043" y="0"/>
                      <a:pt x="704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12" name="Google Shape;612;p5"/>
              <p:cNvSpPr/>
              <p:nvPr/>
            </p:nvSpPr>
            <p:spPr>
              <a:xfrm>
                <a:off x="1781450" y="589500"/>
                <a:ext cx="139275" cy="1178200"/>
              </a:xfrm>
              <a:custGeom>
                <a:avLst/>
                <a:gdLst/>
                <a:ahLst/>
                <a:cxnLst/>
                <a:rect l="l" t="t" r="r" b="b"/>
                <a:pathLst>
                  <a:path w="5571" h="47128" extrusionOk="0">
                    <a:moveTo>
                      <a:pt x="5538" y="0"/>
                    </a:moveTo>
                    <a:cubicBezTo>
                      <a:pt x="5516" y="0"/>
                      <a:pt x="5489" y="35"/>
                      <a:pt x="5471" y="88"/>
                    </a:cubicBezTo>
                    <a:cubicBezTo>
                      <a:pt x="2669" y="7560"/>
                      <a:pt x="901" y="15333"/>
                      <a:pt x="334" y="23305"/>
                    </a:cubicBezTo>
                    <a:cubicBezTo>
                      <a:pt x="0" y="27608"/>
                      <a:pt x="0" y="31911"/>
                      <a:pt x="367" y="36181"/>
                    </a:cubicBezTo>
                    <a:cubicBezTo>
                      <a:pt x="501" y="37315"/>
                      <a:pt x="567" y="38416"/>
                      <a:pt x="734" y="39517"/>
                    </a:cubicBezTo>
                    <a:lnTo>
                      <a:pt x="1001" y="41185"/>
                    </a:lnTo>
                    <a:cubicBezTo>
                      <a:pt x="1068" y="41752"/>
                      <a:pt x="1201" y="42285"/>
                      <a:pt x="1301" y="42852"/>
                    </a:cubicBezTo>
                    <a:cubicBezTo>
                      <a:pt x="1501" y="44253"/>
                      <a:pt x="1735" y="45588"/>
                      <a:pt x="2335" y="46688"/>
                    </a:cubicBezTo>
                    <a:cubicBezTo>
                      <a:pt x="2494" y="46994"/>
                      <a:pt x="2660" y="47127"/>
                      <a:pt x="2800" y="47127"/>
                    </a:cubicBezTo>
                    <a:cubicBezTo>
                      <a:pt x="3072" y="47127"/>
                      <a:pt x="3245" y="46626"/>
                      <a:pt x="3069" y="45921"/>
                    </a:cubicBezTo>
                    <a:cubicBezTo>
                      <a:pt x="1101" y="37949"/>
                      <a:pt x="567" y="29643"/>
                      <a:pt x="1335" y="21470"/>
                    </a:cubicBezTo>
                    <a:cubicBezTo>
                      <a:pt x="1668" y="17935"/>
                      <a:pt x="2335" y="14232"/>
                      <a:pt x="3169" y="10596"/>
                    </a:cubicBezTo>
                    <a:cubicBezTo>
                      <a:pt x="4003" y="6960"/>
                      <a:pt x="4904" y="3424"/>
                      <a:pt x="5571" y="88"/>
                    </a:cubicBezTo>
                    <a:cubicBezTo>
                      <a:pt x="5571" y="26"/>
                      <a:pt x="5556" y="0"/>
                      <a:pt x="553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13" name="Google Shape;613;p5"/>
              <p:cNvSpPr/>
              <p:nvPr/>
            </p:nvSpPr>
            <p:spPr>
              <a:xfrm>
                <a:off x="1879850" y="492925"/>
                <a:ext cx="124275" cy="185525"/>
              </a:xfrm>
              <a:custGeom>
                <a:avLst/>
                <a:gdLst/>
                <a:ahLst/>
                <a:cxnLst/>
                <a:rect l="l" t="t" r="r" b="b"/>
                <a:pathLst>
                  <a:path w="4971" h="7421" extrusionOk="0">
                    <a:moveTo>
                      <a:pt x="3621" y="1"/>
                    </a:moveTo>
                    <a:cubicBezTo>
                      <a:pt x="3356" y="1"/>
                      <a:pt x="3092" y="71"/>
                      <a:pt x="2869" y="182"/>
                    </a:cubicBezTo>
                    <a:cubicBezTo>
                      <a:pt x="2435" y="416"/>
                      <a:pt x="2102" y="783"/>
                      <a:pt x="1802" y="1149"/>
                    </a:cubicBezTo>
                    <a:cubicBezTo>
                      <a:pt x="467" y="2917"/>
                      <a:pt x="0" y="5286"/>
                      <a:pt x="601" y="7421"/>
                    </a:cubicBezTo>
                    <a:cubicBezTo>
                      <a:pt x="2435" y="6086"/>
                      <a:pt x="3503" y="4719"/>
                      <a:pt x="4404" y="3284"/>
                    </a:cubicBezTo>
                    <a:cubicBezTo>
                      <a:pt x="4670" y="2784"/>
                      <a:pt x="4937" y="2250"/>
                      <a:pt x="4971" y="1650"/>
                    </a:cubicBezTo>
                    <a:cubicBezTo>
                      <a:pt x="4971" y="1083"/>
                      <a:pt x="4737" y="449"/>
                      <a:pt x="4237" y="149"/>
                    </a:cubicBezTo>
                    <a:cubicBezTo>
                      <a:pt x="4044" y="45"/>
                      <a:pt x="3832" y="1"/>
                      <a:pt x="362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614" name="Google Shape;614;p5"/>
            <p:cNvGrpSpPr/>
            <p:nvPr/>
          </p:nvGrpSpPr>
          <p:grpSpPr>
            <a:xfrm>
              <a:off x="359146" y="4519984"/>
              <a:ext cx="954154" cy="975956"/>
              <a:chOff x="1356975" y="1865675"/>
              <a:chExt cx="1024100" cy="1047500"/>
            </a:xfrm>
          </p:grpSpPr>
          <p:sp>
            <p:nvSpPr>
              <p:cNvPr id="615" name="Google Shape;615;p5"/>
              <p:cNvSpPr/>
              <p:nvPr/>
            </p:nvSpPr>
            <p:spPr>
              <a:xfrm>
                <a:off x="1655525" y="1865675"/>
                <a:ext cx="306900" cy="499075"/>
              </a:xfrm>
              <a:custGeom>
                <a:avLst/>
                <a:gdLst/>
                <a:ahLst/>
                <a:cxnLst/>
                <a:rect l="l" t="t" r="r" b="b"/>
                <a:pathLst>
                  <a:path w="12276" h="19963" extrusionOk="0">
                    <a:moveTo>
                      <a:pt x="5425" y="0"/>
                    </a:moveTo>
                    <a:cubicBezTo>
                      <a:pt x="3840" y="0"/>
                      <a:pt x="2276" y="737"/>
                      <a:pt x="1401" y="2146"/>
                    </a:cubicBezTo>
                    <a:cubicBezTo>
                      <a:pt x="0" y="4548"/>
                      <a:pt x="734" y="7750"/>
                      <a:pt x="1868" y="10319"/>
                    </a:cubicBezTo>
                    <a:cubicBezTo>
                      <a:pt x="2936" y="12787"/>
                      <a:pt x="4337" y="15089"/>
                      <a:pt x="5938" y="17124"/>
                    </a:cubicBezTo>
                    <a:cubicBezTo>
                      <a:pt x="6605" y="17991"/>
                      <a:pt x="7372" y="18825"/>
                      <a:pt x="8273" y="19392"/>
                    </a:cubicBezTo>
                    <a:cubicBezTo>
                      <a:pt x="8898" y="19735"/>
                      <a:pt x="9581" y="19962"/>
                      <a:pt x="10295" y="19962"/>
                    </a:cubicBezTo>
                    <a:cubicBezTo>
                      <a:pt x="10344" y="19962"/>
                      <a:pt x="10392" y="19961"/>
                      <a:pt x="10441" y="19959"/>
                    </a:cubicBezTo>
                    <a:cubicBezTo>
                      <a:pt x="11075" y="19926"/>
                      <a:pt x="11609" y="19392"/>
                      <a:pt x="11675" y="18658"/>
                    </a:cubicBezTo>
                    <a:cubicBezTo>
                      <a:pt x="11775" y="16623"/>
                      <a:pt x="12076" y="14588"/>
                      <a:pt x="12176" y="12554"/>
                    </a:cubicBezTo>
                    <a:cubicBezTo>
                      <a:pt x="12276" y="10119"/>
                      <a:pt x="12209" y="7650"/>
                      <a:pt x="11442" y="5415"/>
                    </a:cubicBezTo>
                    <a:cubicBezTo>
                      <a:pt x="10708" y="3147"/>
                      <a:pt x="9207" y="1112"/>
                      <a:pt x="7172" y="311"/>
                    </a:cubicBezTo>
                    <a:cubicBezTo>
                      <a:pt x="6610" y="103"/>
                      <a:pt x="6016" y="0"/>
                      <a:pt x="542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16" name="Google Shape;616;p5"/>
              <p:cNvSpPr/>
              <p:nvPr/>
            </p:nvSpPr>
            <p:spPr>
              <a:xfrm>
                <a:off x="1356975" y="2109675"/>
                <a:ext cx="530400" cy="328125"/>
              </a:xfrm>
              <a:custGeom>
                <a:avLst/>
                <a:gdLst/>
                <a:ahLst/>
                <a:cxnLst/>
                <a:rect l="l" t="t" r="r" b="b"/>
                <a:pathLst>
                  <a:path w="21216" h="13125" extrusionOk="0">
                    <a:moveTo>
                      <a:pt x="5199" y="1"/>
                    </a:moveTo>
                    <a:cubicBezTo>
                      <a:pt x="3983" y="1"/>
                      <a:pt x="2806" y="300"/>
                      <a:pt x="1868" y="1159"/>
                    </a:cubicBezTo>
                    <a:cubicBezTo>
                      <a:pt x="434" y="2493"/>
                      <a:pt x="0" y="4895"/>
                      <a:pt x="634" y="6897"/>
                    </a:cubicBezTo>
                    <a:cubicBezTo>
                      <a:pt x="1268" y="8865"/>
                      <a:pt x="2702" y="10399"/>
                      <a:pt x="4437" y="11333"/>
                    </a:cubicBezTo>
                    <a:cubicBezTo>
                      <a:pt x="6105" y="12234"/>
                      <a:pt x="8006" y="12634"/>
                      <a:pt x="9841" y="12834"/>
                    </a:cubicBezTo>
                    <a:cubicBezTo>
                      <a:pt x="11428" y="13033"/>
                      <a:pt x="13028" y="13125"/>
                      <a:pt x="14625" y="13125"/>
                    </a:cubicBezTo>
                    <a:cubicBezTo>
                      <a:pt x="15712" y="13125"/>
                      <a:pt x="16799" y="13082"/>
                      <a:pt x="17880" y="13001"/>
                    </a:cubicBezTo>
                    <a:cubicBezTo>
                      <a:pt x="18680" y="12901"/>
                      <a:pt x="19548" y="12834"/>
                      <a:pt x="20182" y="12234"/>
                    </a:cubicBezTo>
                    <a:cubicBezTo>
                      <a:pt x="20782" y="11667"/>
                      <a:pt x="21216" y="10232"/>
                      <a:pt x="20515" y="9232"/>
                    </a:cubicBezTo>
                    <a:cubicBezTo>
                      <a:pt x="17313" y="4828"/>
                      <a:pt x="12710" y="1659"/>
                      <a:pt x="7773" y="359"/>
                    </a:cubicBezTo>
                    <a:cubicBezTo>
                      <a:pt x="6943" y="151"/>
                      <a:pt x="6061" y="1"/>
                      <a:pt x="519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17" name="Google Shape;617;p5"/>
              <p:cNvSpPr/>
              <p:nvPr/>
            </p:nvSpPr>
            <p:spPr>
              <a:xfrm>
                <a:off x="1488725" y="2413475"/>
                <a:ext cx="412825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6513" h="14035" extrusionOk="0">
                    <a:moveTo>
                      <a:pt x="12243" y="0"/>
                    </a:moveTo>
                    <a:cubicBezTo>
                      <a:pt x="10317" y="0"/>
                      <a:pt x="8420" y="232"/>
                      <a:pt x="6606" y="916"/>
                    </a:cubicBezTo>
                    <a:cubicBezTo>
                      <a:pt x="3770" y="2016"/>
                      <a:pt x="1235" y="4418"/>
                      <a:pt x="435" y="7687"/>
                    </a:cubicBezTo>
                    <a:cubicBezTo>
                      <a:pt x="1" y="9588"/>
                      <a:pt x="334" y="11890"/>
                      <a:pt x="1702" y="13091"/>
                    </a:cubicBezTo>
                    <a:cubicBezTo>
                      <a:pt x="2410" y="13750"/>
                      <a:pt x="3333" y="14034"/>
                      <a:pt x="4261" y="14034"/>
                    </a:cubicBezTo>
                    <a:cubicBezTo>
                      <a:pt x="4601" y="14034"/>
                      <a:pt x="4941" y="13996"/>
                      <a:pt x="5271" y="13925"/>
                    </a:cubicBezTo>
                    <a:cubicBezTo>
                      <a:pt x="6539" y="13691"/>
                      <a:pt x="7673" y="13024"/>
                      <a:pt x="8707" y="12257"/>
                    </a:cubicBezTo>
                    <a:cubicBezTo>
                      <a:pt x="11109" y="10556"/>
                      <a:pt x="13277" y="8421"/>
                      <a:pt x="15112" y="5986"/>
                    </a:cubicBezTo>
                    <a:cubicBezTo>
                      <a:pt x="15612" y="5319"/>
                      <a:pt x="16079" y="4585"/>
                      <a:pt x="16346" y="3751"/>
                    </a:cubicBezTo>
                    <a:cubicBezTo>
                      <a:pt x="16513" y="2984"/>
                      <a:pt x="16413" y="1983"/>
                      <a:pt x="15512" y="182"/>
                    </a:cubicBezTo>
                    <a:cubicBezTo>
                      <a:pt x="14419" y="74"/>
                      <a:pt x="13326" y="0"/>
                      <a:pt x="1224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18" name="Google Shape;618;p5"/>
              <p:cNvSpPr/>
              <p:nvPr/>
            </p:nvSpPr>
            <p:spPr>
              <a:xfrm>
                <a:off x="1830650" y="2424000"/>
                <a:ext cx="252700" cy="489175"/>
              </a:xfrm>
              <a:custGeom>
                <a:avLst/>
                <a:gdLst/>
                <a:ahLst/>
                <a:cxnLst/>
                <a:rect l="l" t="t" r="r" b="b"/>
                <a:pathLst>
                  <a:path w="10108" h="19567" extrusionOk="0">
                    <a:moveTo>
                      <a:pt x="3667" y="1"/>
                    </a:moveTo>
                    <a:cubicBezTo>
                      <a:pt x="3059" y="1"/>
                      <a:pt x="2479" y="380"/>
                      <a:pt x="2235" y="1062"/>
                    </a:cubicBezTo>
                    <a:cubicBezTo>
                      <a:pt x="868" y="4598"/>
                      <a:pt x="100" y="8434"/>
                      <a:pt x="34" y="12270"/>
                    </a:cubicBezTo>
                    <a:cubicBezTo>
                      <a:pt x="0" y="13971"/>
                      <a:pt x="100" y="15806"/>
                      <a:pt x="934" y="17273"/>
                    </a:cubicBezTo>
                    <a:cubicBezTo>
                      <a:pt x="1775" y="18722"/>
                      <a:pt x="3295" y="19567"/>
                      <a:pt x="4838" y="19567"/>
                    </a:cubicBezTo>
                    <a:cubicBezTo>
                      <a:pt x="5072" y="19567"/>
                      <a:pt x="5305" y="19548"/>
                      <a:pt x="5538" y="19508"/>
                    </a:cubicBezTo>
                    <a:cubicBezTo>
                      <a:pt x="7272" y="19241"/>
                      <a:pt x="8840" y="17807"/>
                      <a:pt x="9440" y="15972"/>
                    </a:cubicBezTo>
                    <a:cubicBezTo>
                      <a:pt x="10108" y="14071"/>
                      <a:pt x="9841" y="11936"/>
                      <a:pt x="9374" y="9935"/>
                    </a:cubicBezTo>
                    <a:cubicBezTo>
                      <a:pt x="8773" y="7500"/>
                      <a:pt x="7906" y="5165"/>
                      <a:pt x="6772" y="2996"/>
                    </a:cubicBezTo>
                    <a:cubicBezTo>
                      <a:pt x="6205" y="1929"/>
                      <a:pt x="5404" y="795"/>
                      <a:pt x="4337" y="161"/>
                    </a:cubicBezTo>
                    <a:cubicBezTo>
                      <a:pt x="4120" y="53"/>
                      <a:pt x="3892" y="1"/>
                      <a:pt x="366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19" name="Google Shape;619;p5"/>
              <p:cNvSpPr/>
              <p:nvPr/>
            </p:nvSpPr>
            <p:spPr>
              <a:xfrm>
                <a:off x="1918200" y="1947800"/>
                <a:ext cx="381975" cy="416350"/>
              </a:xfrm>
              <a:custGeom>
                <a:avLst/>
                <a:gdLst/>
                <a:ahLst/>
                <a:cxnLst/>
                <a:rect l="l" t="t" r="r" b="b"/>
                <a:pathLst>
                  <a:path w="15279" h="16654" extrusionOk="0">
                    <a:moveTo>
                      <a:pt x="11475" y="0"/>
                    </a:moveTo>
                    <a:cubicBezTo>
                      <a:pt x="10014" y="0"/>
                      <a:pt x="8497" y="981"/>
                      <a:pt x="7373" y="2130"/>
                    </a:cubicBezTo>
                    <a:cubicBezTo>
                      <a:pt x="3870" y="5633"/>
                      <a:pt x="2002" y="10636"/>
                      <a:pt x="234" y="15473"/>
                    </a:cubicBezTo>
                    <a:cubicBezTo>
                      <a:pt x="1" y="16140"/>
                      <a:pt x="901" y="16607"/>
                      <a:pt x="1535" y="16641"/>
                    </a:cubicBezTo>
                    <a:cubicBezTo>
                      <a:pt x="1616" y="16649"/>
                      <a:pt x="1697" y="16654"/>
                      <a:pt x="1778" y="16654"/>
                    </a:cubicBezTo>
                    <a:cubicBezTo>
                      <a:pt x="2305" y="16654"/>
                      <a:pt x="2850" y="16480"/>
                      <a:pt x="3370" y="16307"/>
                    </a:cubicBezTo>
                    <a:cubicBezTo>
                      <a:pt x="6105" y="15340"/>
                      <a:pt x="8907" y="14372"/>
                      <a:pt x="11209" y="12471"/>
                    </a:cubicBezTo>
                    <a:cubicBezTo>
                      <a:pt x="13477" y="10603"/>
                      <a:pt x="15278" y="7534"/>
                      <a:pt x="15045" y="4332"/>
                    </a:cubicBezTo>
                    <a:cubicBezTo>
                      <a:pt x="14911" y="2697"/>
                      <a:pt x="14211" y="1096"/>
                      <a:pt x="12910" y="362"/>
                    </a:cubicBezTo>
                    <a:cubicBezTo>
                      <a:pt x="12449" y="111"/>
                      <a:pt x="11965" y="0"/>
                      <a:pt x="1147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20" name="Google Shape;620;p5"/>
              <p:cNvSpPr/>
              <p:nvPr/>
            </p:nvSpPr>
            <p:spPr>
              <a:xfrm>
                <a:off x="1902375" y="2322900"/>
                <a:ext cx="478700" cy="270975"/>
              </a:xfrm>
              <a:custGeom>
                <a:avLst/>
                <a:gdLst/>
                <a:ahLst/>
                <a:cxnLst/>
                <a:rect l="l" t="t" r="r" b="b"/>
                <a:pathLst>
                  <a:path w="19148" h="10839" extrusionOk="0">
                    <a:moveTo>
                      <a:pt x="11198" y="0"/>
                    </a:moveTo>
                    <a:cubicBezTo>
                      <a:pt x="6786" y="0"/>
                      <a:pt x="774" y="669"/>
                      <a:pt x="467" y="1436"/>
                    </a:cubicBezTo>
                    <a:cubicBezTo>
                      <a:pt x="0" y="2437"/>
                      <a:pt x="300" y="3638"/>
                      <a:pt x="867" y="4505"/>
                    </a:cubicBezTo>
                    <a:cubicBezTo>
                      <a:pt x="1468" y="5439"/>
                      <a:pt x="2335" y="6106"/>
                      <a:pt x="3236" y="6673"/>
                    </a:cubicBezTo>
                    <a:cubicBezTo>
                      <a:pt x="5704" y="8441"/>
                      <a:pt x="8373" y="9976"/>
                      <a:pt x="11341" y="10610"/>
                    </a:cubicBezTo>
                    <a:cubicBezTo>
                      <a:pt x="11965" y="10751"/>
                      <a:pt x="12607" y="10839"/>
                      <a:pt x="13239" y="10839"/>
                    </a:cubicBezTo>
                    <a:cubicBezTo>
                      <a:pt x="14094" y="10839"/>
                      <a:pt x="14930" y="10679"/>
                      <a:pt x="15678" y="10276"/>
                    </a:cubicBezTo>
                    <a:cubicBezTo>
                      <a:pt x="17012" y="9509"/>
                      <a:pt x="17813" y="8108"/>
                      <a:pt x="18313" y="6673"/>
                    </a:cubicBezTo>
                    <a:cubicBezTo>
                      <a:pt x="18847" y="5172"/>
                      <a:pt x="19147" y="3371"/>
                      <a:pt x="18213" y="2037"/>
                    </a:cubicBezTo>
                    <a:cubicBezTo>
                      <a:pt x="17412" y="869"/>
                      <a:pt x="15978" y="469"/>
                      <a:pt x="14577" y="202"/>
                    </a:cubicBezTo>
                    <a:cubicBezTo>
                      <a:pt x="13736" y="62"/>
                      <a:pt x="12541" y="0"/>
                      <a:pt x="1119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21" name="Google Shape;621;p5"/>
              <p:cNvSpPr/>
              <p:nvPr/>
            </p:nvSpPr>
            <p:spPr>
              <a:xfrm>
                <a:off x="1869700" y="2451250"/>
                <a:ext cx="96075" cy="331825"/>
              </a:xfrm>
              <a:custGeom>
                <a:avLst/>
                <a:gdLst/>
                <a:ahLst/>
                <a:cxnLst/>
                <a:rect l="l" t="t" r="r" b="b"/>
                <a:pathLst>
                  <a:path w="3843" h="13273" extrusionOk="0">
                    <a:moveTo>
                      <a:pt x="1330" y="0"/>
                    </a:moveTo>
                    <a:cubicBezTo>
                      <a:pt x="684" y="0"/>
                      <a:pt x="1" y="623"/>
                      <a:pt x="340" y="1406"/>
                    </a:cubicBezTo>
                    <a:cubicBezTo>
                      <a:pt x="1941" y="5075"/>
                      <a:pt x="3042" y="9045"/>
                      <a:pt x="3342" y="13148"/>
                    </a:cubicBezTo>
                    <a:cubicBezTo>
                      <a:pt x="3342" y="13231"/>
                      <a:pt x="3409" y="13273"/>
                      <a:pt x="3475" y="13273"/>
                    </a:cubicBezTo>
                    <a:cubicBezTo>
                      <a:pt x="3542" y="13273"/>
                      <a:pt x="3609" y="13231"/>
                      <a:pt x="3609" y="13148"/>
                    </a:cubicBezTo>
                    <a:cubicBezTo>
                      <a:pt x="3842" y="9011"/>
                      <a:pt x="3509" y="4742"/>
                      <a:pt x="2208" y="706"/>
                    </a:cubicBezTo>
                    <a:cubicBezTo>
                      <a:pt x="2061" y="206"/>
                      <a:pt x="1702" y="0"/>
                      <a:pt x="133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22" name="Google Shape;622;p5"/>
              <p:cNvSpPr/>
              <p:nvPr/>
            </p:nvSpPr>
            <p:spPr>
              <a:xfrm>
                <a:off x="1883925" y="2435975"/>
                <a:ext cx="127700" cy="283850"/>
              </a:xfrm>
              <a:custGeom>
                <a:avLst/>
                <a:gdLst/>
                <a:ahLst/>
                <a:cxnLst/>
                <a:rect l="l" t="t" r="r" b="b"/>
                <a:pathLst>
                  <a:path w="5108" h="11354" extrusionOk="0">
                    <a:moveTo>
                      <a:pt x="1536" y="1"/>
                    </a:moveTo>
                    <a:cubicBezTo>
                      <a:pt x="805" y="1"/>
                      <a:pt x="1" y="899"/>
                      <a:pt x="538" y="1583"/>
                    </a:cubicBezTo>
                    <a:cubicBezTo>
                      <a:pt x="2606" y="4352"/>
                      <a:pt x="4241" y="7654"/>
                      <a:pt x="4874" y="11257"/>
                    </a:cubicBezTo>
                    <a:cubicBezTo>
                      <a:pt x="4888" y="11324"/>
                      <a:pt x="4928" y="11354"/>
                      <a:pt x="4972" y="11354"/>
                    </a:cubicBezTo>
                    <a:cubicBezTo>
                      <a:pt x="5037" y="11354"/>
                      <a:pt x="5108" y="11290"/>
                      <a:pt x="5108" y="11190"/>
                    </a:cubicBezTo>
                    <a:cubicBezTo>
                      <a:pt x="5008" y="7521"/>
                      <a:pt x="4140" y="3752"/>
                      <a:pt x="2239" y="416"/>
                    </a:cubicBezTo>
                    <a:cubicBezTo>
                      <a:pt x="2060" y="121"/>
                      <a:pt x="1803" y="1"/>
                      <a:pt x="153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23" name="Google Shape;623;p5"/>
              <p:cNvSpPr/>
              <p:nvPr/>
            </p:nvSpPr>
            <p:spPr>
              <a:xfrm>
                <a:off x="1866925" y="2472000"/>
                <a:ext cx="52150" cy="281900"/>
              </a:xfrm>
              <a:custGeom>
                <a:avLst/>
                <a:gdLst/>
                <a:ahLst/>
                <a:cxnLst/>
                <a:rect l="l" t="t" r="r" b="b"/>
                <a:pathLst>
                  <a:path w="2086" h="11276" extrusionOk="0">
                    <a:moveTo>
                      <a:pt x="1047" y="1"/>
                    </a:moveTo>
                    <a:cubicBezTo>
                      <a:pt x="526" y="1"/>
                      <a:pt x="0" y="293"/>
                      <a:pt x="50" y="876"/>
                    </a:cubicBezTo>
                    <a:cubicBezTo>
                      <a:pt x="251" y="4312"/>
                      <a:pt x="651" y="7714"/>
                      <a:pt x="918" y="11150"/>
                    </a:cubicBezTo>
                    <a:cubicBezTo>
                      <a:pt x="918" y="11234"/>
                      <a:pt x="976" y="11275"/>
                      <a:pt x="1034" y="11275"/>
                    </a:cubicBezTo>
                    <a:cubicBezTo>
                      <a:pt x="1093" y="11275"/>
                      <a:pt x="1151" y="11234"/>
                      <a:pt x="1151" y="11150"/>
                    </a:cubicBezTo>
                    <a:cubicBezTo>
                      <a:pt x="1451" y="7714"/>
                      <a:pt x="1818" y="4312"/>
                      <a:pt x="2018" y="876"/>
                    </a:cubicBezTo>
                    <a:cubicBezTo>
                      <a:pt x="2085" y="293"/>
                      <a:pt x="1568" y="1"/>
                      <a:pt x="104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24" name="Google Shape;624;p5"/>
              <p:cNvSpPr/>
              <p:nvPr/>
            </p:nvSpPr>
            <p:spPr>
              <a:xfrm>
                <a:off x="1662925" y="2440750"/>
                <a:ext cx="226250" cy="182975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7319" extrusionOk="0">
                    <a:moveTo>
                      <a:pt x="7780" y="0"/>
                    </a:moveTo>
                    <a:cubicBezTo>
                      <a:pt x="7685" y="0"/>
                      <a:pt x="7584" y="18"/>
                      <a:pt x="7477" y="58"/>
                    </a:cubicBezTo>
                    <a:cubicBezTo>
                      <a:pt x="4141" y="1426"/>
                      <a:pt x="1572" y="4094"/>
                      <a:pt x="71" y="7130"/>
                    </a:cubicBezTo>
                    <a:cubicBezTo>
                      <a:pt x="0" y="7224"/>
                      <a:pt x="96" y="7319"/>
                      <a:pt x="182" y="7319"/>
                    </a:cubicBezTo>
                    <a:cubicBezTo>
                      <a:pt x="218" y="7319"/>
                      <a:pt x="252" y="7302"/>
                      <a:pt x="271" y="7263"/>
                    </a:cubicBezTo>
                    <a:cubicBezTo>
                      <a:pt x="2239" y="4561"/>
                      <a:pt x="5142" y="2760"/>
                      <a:pt x="8110" y="1993"/>
                    </a:cubicBezTo>
                    <a:cubicBezTo>
                      <a:pt x="9050" y="1781"/>
                      <a:pt x="8723" y="0"/>
                      <a:pt x="778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25" name="Google Shape;625;p5"/>
              <p:cNvSpPr/>
              <p:nvPr/>
            </p:nvSpPr>
            <p:spPr>
              <a:xfrm>
                <a:off x="1766975" y="2428350"/>
                <a:ext cx="161400" cy="174750"/>
              </a:xfrm>
              <a:custGeom>
                <a:avLst/>
                <a:gdLst/>
                <a:ahLst/>
                <a:cxnLst/>
                <a:rect l="l" t="t" r="r" b="b"/>
                <a:pathLst>
                  <a:path w="6456" h="6990" extrusionOk="0">
                    <a:moveTo>
                      <a:pt x="4804" y="0"/>
                    </a:moveTo>
                    <a:cubicBezTo>
                      <a:pt x="4634" y="0"/>
                      <a:pt x="4483" y="65"/>
                      <a:pt x="4382" y="221"/>
                    </a:cubicBezTo>
                    <a:cubicBezTo>
                      <a:pt x="2881" y="2389"/>
                      <a:pt x="1547" y="4624"/>
                      <a:pt x="79" y="6792"/>
                    </a:cubicBezTo>
                    <a:cubicBezTo>
                      <a:pt x="1" y="6870"/>
                      <a:pt x="127" y="6990"/>
                      <a:pt x="217" y="6990"/>
                    </a:cubicBezTo>
                    <a:cubicBezTo>
                      <a:pt x="242" y="6990"/>
                      <a:pt x="265" y="6980"/>
                      <a:pt x="279" y="6959"/>
                    </a:cubicBezTo>
                    <a:cubicBezTo>
                      <a:pt x="2147" y="5124"/>
                      <a:pt x="4115" y="3389"/>
                      <a:pt x="5950" y="1488"/>
                    </a:cubicBezTo>
                    <a:cubicBezTo>
                      <a:pt x="6455" y="1009"/>
                      <a:pt x="5476" y="0"/>
                      <a:pt x="480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26" name="Google Shape;626;p5"/>
              <p:cNvSpPr/>
              <p:nvPr/>
            </p:nvSpPr>
            <p:spPr>
              <a:xfrm>
                <a:off x="1576750" y="2416975"/>
                <a:ext cx="313875" cy="164950"/>
              </a:xfrm>
              <a:custGeom>
                <a:avLst/>
                <a:gdLst/>
                <a:ahLst/>
                <a:cxnLst/>
                <a:rect l="l" t="t" r="r" b="b"/>
                <a:pathLst>
                  <a:path w="12555" h="6598" extrusionOk="0">
                    <a:moveTo>
                      <a:pt x="11160" y="0"/>
                    </a:moveTo>
                    <a:cubicBezTo>
                      <a:pt x="11035" y="0"/>
                      <a:pt x="10901" y="24"/>
                      <a:pt x="10757" y="75"/>
                    </a:cubicBezTo>
                    <a:cubicBezTo>
                      <a:pt x="6821" y="1509"/>
                      <a:pt x="3218" y="3744"/>
                      <a:pt x="82" y="6380"/>
                    </a:cubicBezTo>
                    <a:cubicBezTo>
                      <a:pt x="1" y="6489"/>
                      <a:pt x="52" y="6598"/>
                      <a:pt x="165" y="6598"/>
                    </a:cubicBezTo>
                    <a:cubicBezTo>
                      <a:pt x="190" y="6598"/>
                      <a:pt x="219" y="6592"/>
                      <a:pt x="249" y="6580"/>
                    </a:cubicBezTo>
                    <a:cubicBezTo>
                      <a:pt x="3685" y="4412"/>
                      <a:pt x="7521" y="2944"/>
                      <a:pt x="11357" y="2043"/>
                    </a:cubicBezTo>
                    <a:cubicBezTo>
                      <a:pt x="12554" y="1774"/>
                      <a:pt x="12248" y="0"/>
                      <a:pt x="111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27" name="Google Shape;627;p5"/>
              <p:cNvSpPr/>
              <p:nvPr/>
            </p:nvSpPr>
            <p:spPr>
              <a:xfrm>
                <a:off x="1658575" y="2411150"/>
                <a:ext cx="21887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8755" h="4042" extrusionOk="0">
                    <a:moveTo>
                      <a:pt x="7370" y="1"/>
                    </a:moveTo>
                    <a:cubicBezTo>
                      <a:pt x="5899" y="1"/>
                      <a:pt x="4518" y="390"/>
                      <a:pt x="3281" y="1009"/>
                    </a:cubicBezTo>
                    <a:cubicBezTo>
                      <a:pt x="1980" y="1742"/>
                      <a:pt x="879" y="2676"/>
                      <a:pt x="78" y="3844"/>
                    </a:cubicBezTo>
                    <a:cubicBezTo>
                      <a:pt x="0" y="3922"/>
                      <a:pt x="106" y="4042"/>
                      <a:pt x="203" y="4042"/>
                    </a:cubicBezTo>
                    <a:cubicBezTo>
                      <a:pt x="230" y="4042"/>
                      <a:pt x="257" y="4032"/>
                      <a:pt x="279" y="4011"/>
                    </a:cubicBezTo>
                    <a:cubicBezTo>
                      <a:pt x="1246" y="3077"/>
                      <a:pt x="2480" y="2443"/>
                      <a:pt x="3748" y="2109"/>
                    </a:cubicBezTo>
                    <a:cubicBezTo>
                      <a:pt x="4420" y="1928"/>
                      <a:pt x="5111" y="1845"/>
                      <a:pt x="5791" y="1845"/>
                    </a:cubicBezTo>
                    <a:cubicBezTo>
                      <a:pt x="6359" y="1845"/>
                      <a:pt x="6919" y="1903"/>
                      <a:pt x="7450" y="2009"/>
                    </a:cubicBezTo>
                    <a:cubicBezTo>
                      <a:pt x="7493" y="2025"/>
                      <a:pt x="7535" y="2032"/>
                      <a:pt x="7577" y="2032"/>
                    </a:cubicBezTo>
                    <a:cubicBezTo>
                      <a:pt x="8252" y="2032"/>
                      <a:pt x="8754" y="102"/>
                      <a:pt x="7717" y="8"/>
                    </a:cubicBezTo>
                    <a:cubicBezTo>
                      <a:pt x="7601" y="3"/>
                      <a:pt x="7485" y="1"/>
                      <a:pt x="737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28" name="Google Shape;628;p5"/>
              <p:cNvSpPr/>
              <p:nvPr/>
            </p:nvSpPr>
            <p:spPr>
              <a:xfrm>
                <a:off x="1513750" y="2351700"/>
                <a:ext cx="371700" cy="91375"/>
              </a:xfrm>
              <a:custGeom>
                <a:avLst/>
                <a:gdLst/>
                <a:ahLst/>
                <a:cxnLst/>
                <a:rect l="l" t="t" r="r" b="b"/>
                <a:pathLst>
                  <a:path w="14868" h="3655" extrusionOk="0">
                    <a:moveTo>
                      <a:pt x="3659" y="1"/>
                    </a:moveTo>
                    <a:cubicBezTo>
                      <a:pt x="2496" y="1"/>
                      <a:pt x="1341" y="63"/>
                      <a:pt x="201" y="184"/>
                    </a:cubicBezTo>
                    <a:cubicBezTo>
                      <a:pt x="1" y="184"/>
                      <a:pt x="34" y="451"/>
                      <a:pt x="201" y="451"/>
                    </a:cubicBezTo>
                    <a:cubicBezTo>
                      <a:pt x="4604" y="518"/>
                      <a:pt x="8940" y="1685"/>
                      <a:pt x="12776" y="3520"/>
                    </a:cubicBezTo>
                    <a:cubicBezTo>
                      <a:pt x="12963" y="3614"/>
                      <a:pt x="13143" y="3655"/>
                      <a:pt x="13310" y="3655"/>
                    </a:cubicBezTo>
                    <a:cubicBezTo>
                      <a:pt x="14333" y="3655"/>
                      <a:pt x="14867" y="2111"/>
                      <a:pt x="13577" y="1652"/>
                    </a:cubicBezTo>
                    <a:cubicBezTo>
                      <a:pt x="10363" y="515"/>
                      <a:pt x="6985" y="1"/>
                      <a:pt x="365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29" name="Google Shape;629;p5"/>
              <p:cNvSpPr/>
              <p:nvPr/>
            </p:nvSpPr>
            <p:spPr>
              <a:xfrm>
                <a:off x="1658275" y="2294500"/>
                <a:ext cx="248700" cy="137250"/>
              </a:xfrm>
              <a:custGeom>
                <a:avLst/>
                <a:gdLst/>
                <a:ahLst/>
                <a:cxnLst/>
                <a:rect l="l" t="t" r="r" b="b"/>
                <a:pathLst>
                  <a:path w="9948" h="5490" extrusionOk="0">
                    <a:moveTo>
                      <a:pt x="194" y="0"/>
                    </a:moveTo>
                    <a:cubicBezTo>
                      <a:pt x="77" y="0"/>
                      <a:pt x="0" y="178"/>
                      <a:pt x="124" y="271"/>
                    </a:cubicBezTo>
                    <a:cubicBezTo>
                      <a:pt x="2959" y="1638"/>
                      <a:pt x="5561" y="3440"/>
                      <a:pt x="7963" y="5341"/>
                    </a:cubicBezTo>
                    <a:cubicBezTo>
                      <a:pt x="8092" y="5444"/>
                      <a:pt x="8232" y="5489"/>
                      <a:pt x="8373" y="5489"/>
                    </a:cubicBezTo>
                    <a:cubicBezTo>
                      <a:pt x="9145" y="5489"/>
                      <a:pt x="9948" y="4147"/>
                      <a:pt x="9130" y="3640"/>
                    </a:cubicBezTo>
                    <a:cubicBezTo>
                      <a:pt x="6328" y="2005"/>
                      <a:pt x="3293" y="838"/>
                      <a:pt x="224" y="4"/>
                    </a:cubicBezTo>
                    <a:cubicBezTo>
                      <a:pt x="214" y="1"/>
                      <a:pt x="204" y="0"/>
                      <a:pt x="19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0" name="Google Shape;630;p5"/>
              <p:cNvSpPr/>
              <p:nvPr/>
            </p:nvSpPr>
            <p:spPr>
              <a:xfrm>
                <a:off x="1654425" y="2238100"/>
                <a:ext cx="269025" cy="181900"/>
              </a:xfrm>
              <a:custGeom>
                <a:avLst/>
                <a:gdLst/>
                <a:ahLst/>
                <a:cxnLst/>
                <a:rect l="l" t="t" r="r" b="b"/>
                <a:pathLst>
                  <a:path w="10761" h="7276" extrusionOk="0">
                    <a:moveTo>
                      <a:pt x="166" y="1"/>
                    </a:moveTo>
                    <a:cubicBezTo>
                      <a:pt x="50" y="1"/>
                      <a:pt x="0" y="175"/>
                      <a:pt x="111" y="258"/>
                    </a:cubicBezTo>
                    <a:cubicBezTo>
                      <a:pt x="3213" y="2260"/>
                      <a:pt x="5982" y="4595"/>
                      <a:pt x="8617" y="7063"/>
                    </a:cubicBezTo>
                    <a:cubicBezTo>
                      <a:pt x="8778" y="7212"/>
                      <a:pt x="8960" y="7276"/>
                      <a:pt x="9142" y="7276"/>
                    </a:cubicBezTo>
                    <a:cubicBezTo>
                      <a:pt x="9943" y="7276"/>
                      <a:pt x="10760" y="6054"/>
                      <a:pt x="9918" y="5429"/>
                    </a:cubicBezTo>
                    <a:cubicBezTo>
                      <a:pt x="6883" y="3261"/>
                      <a:pt x="3580" y="1526"/>
                      <a:pt x="244" y="25"/>
                    </a:cubicBezTo>
                    <a:cubicBezTo>
                      <a:pt x="216" y="8"/>
                      <a:pt x="190" y="1"/>
                      <a:pt x="16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1" name="Google Shape;631;p5"/>
              <p:cNvSpPr/>
              <p:nvPr/>
            </p:nvSpPr>
            <p:spPr>
              <a:xfrm>
                <a:off x="1776825" y="2068350"/>
                <a:ext cx="136275" cy="348800"/>
              </a:xfrm>
              <a:custGeom>
                <a:avLst/>
                <a:gdLst/>
                <a:ahLst/>
                <a:cxnLst/>
                <a:rect l="l" t="t" r="r" b="b"/>
                <a:pathLst>
                  <a:path w="5451" h="13952" extrusionOk="0">
                    <a:moveTo>
                      <a:pt x="128" y="1"/>
                    </a:moveTo>
                    <a:cubicBezTo>
                      <a:pt x="62" y="1"/>
                      <a:pt x="0" y="52"/>
                      <a:pt x="18" y="144"/>
                    </a:cubicBezTo>
                    <a:cubicBezTo>
                      <a:pt x="752" y="4513"/>
                      <a:pt x="1720" y="8883"/>
                      <a:pt x="3154" y="13153"/>
                    </a:cubicBezTo>
                    <a:cubicBezTo>
                      <a:pt x="3355" y="13717"/>
                      <a:pt x="3763" y="13951"/>
                      <a:pt x="4160" y="13951"/>
                    </a:cubicBezTo>
                    <a:cubicBezTo>
                      <a:pt x="4820" y="13951"/>
                      <a:pt x="5451" y="13306"/>
                      <a:pt x="5055" y="12452"/>
                    </a:cubicBezTo>
                    <a:cubicBezTo>
                      <a:pt x="3221" y="8449"/>
                      <a:pt x="1520" y="4347"/>
                      <a:pt x="252" y="110"/>
                    </a:cubicBezTo>
                    <a:cubicBezTo>
                      <a:pt x="237" y="35"/>
                      <a:pt x="181" y="1"/>
                      <a:pt x="12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2" name="Google Shape;632;p5"/>
              <p:cNvSpPr/>
              <p:nvPr/>
            </p:nvSpPr>
            <p:spPr>
              <a:xfrm>
                <a:off x="1835175" y="2088850"/>
                <a:ext cx="105500" cy="340575"/>
              </a:xfrm>
              <a:custGeom>
                <a:avLst/>
                <a:gdLst/>
                <a:ahLst/>
                <a:cxnLst/>
                <a:rect l="l" t="t" r="r" b="b"/>
                <a:pathLst>
                  <a:path w="4220" h="13623" extrusionOk="0">
                    <a:moveTo>
                      <a:pt x="135" y="1"/>
                    </a:moveTo>
                    <a:cubicBezTo>
                      <a:pt x="67" y="1"/>
                      <a:pt x="1" y="63"/>
                      <a:pt x="19" y="157"/>
                    </a:cubicBezTo>
                    <a:cubicBezTo>
                      <a:pt x="687" y="4360"/>
                      <a:pt x="1254" y="8563"/>
                      <a:pt x="1988" y="12733"/>
                    </a:cubicBezTo>
                    <a:cubicBezTo>
                      <a:pt x="2086" y="13354"/>
                      <a:pt x="2531" y="13623"/>
                      <a:pt x="2981" y="13623"/>
                    </a:cubicBezTo>
                    <a:cubicBezTo>
                      <a:pt x="3596" y="13623"/>
                      <a:pt x="4220" y="13122"/>
                      <a:pt x="3989" y="12333"/>
                    </a:cubicBezTo>
                    <a:cubicBezTo>
                      <a:pt x="2821" y="8230"/>
                      <a:pt x="1487" y="4194"/>
                      <a:pt x="253" y="124"/>
                    </a:cubicBezTo>
                    <a:cubicBezTo>
                      <a:pt x="238" y="37"/>
                      <a:pt x="186" y="1"/>
                      <a:pt x="13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3" name="Google Shape;633;p5"/>
              <p:cNvSpPr/>
              <p:nvPr/>
            </p:nvSpPr>
            <p:spPr>
              <a:xfrm>
                <a:off x="1890150" y="2113150"/>
                <a:ext cx="64750" cy="310975"/>
              </a:xfrm>
              <a:custGeom>
                <a:avLst/>
                <a:gdLst/>
                <a:ahLst/>
                <a:cxnLst/>
                <a:rect l="l" t="t" r="r" b="b"/>
                <a:pathLst>
                  <a:path w="2590" h="12439" extrusionOk="0">
                    <a:moveTo>
                      <a:pt x="172" y="0"/>
                    </a:moveTo>
                    <a:cubicBezTo>
                      <a:pt x="88" y="0"/>
                      <a:pt x="1" y="80"/>
                      <a:pt x="22" y="186"/>
                    </a:cubicBezTo>
                    <a:cubicBezTo>
                      <a:pt x="789" y="3922"/>
                      <a:pt x="856" y="7725"/>
                      <a:pt x="522" y="11428"/>
                    </a:cubicBezTo>
                    <a:cubicBezTo>
                      <a:pt x="453" y="12086"/>
                      <a:pt x="1022" y="12438"/>
                      <a:pt x="1576" y="12438"/>
                    </a:cubicBezTo>
                    <a:cubicBezTo>
                      <a:pt x="2089" y="12438"/>
                      <a:pt x="2589" y="12136"/>
                      <a:pt x="2557" y="11494"/>
                    </a:cubicBezTo>
                    <a:cubicBezTo>
                      <a:pt x="2457" y="7558"/>
                      <a:pt x="1556" y="3689"/>
                      <a:pt x="289" y="86"/>
                    </a:cubicBezTo>
                    <a:cubicBezTo>
                      <a:pt x="265" y="26"/>
                      <a:pt x="219" y="0"/>
                      <a:pt x="17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4" name="Google Shape;634;p5"/>
              <p:cNvSpPr/>
              <p:nvPr/>
            </p:nvSpPr>
            <p:spPr>
              <a:xfrm>
                <a:off x="1906050" y="2108375"/>
                <a:ext cx="209275" cy="286675"/>
              </a:xfrm>
              <a:custGeom>
                <a:avLst/>
                <a:gdLst/>
                <a:ahLst/>
                <a:cxnLst/>
                <a:rect l="l" t="t" r="r" b="b"/>
                <a:pathLst>
                  <a:path w="8371" h="11467" extrusionOk="0">
                    <a:moveTo>
                      <a:pt x="8209" y="0"/>
                    </a:moveTo>
                    <a:cubicBezTo>
                      <a:pt x="8168" y="0"/>
                      <a:pt x="8125" y="23"/>
                      <a:pt x="8092" y="77"/>
                    </a:cubicBezTo>
                    <a:cubicBezTo>
                      <a:pt x="5657" y="3379"/>
                      <a:pt x="3055" y="6548"/>
                      <a:pt x="587" y="9884"/>
                    </a:cubicBezTo>
                    <a:cubicBezTo>
                      <a:pt x="1" y="10634"/>
                      <a:pt x="733" y="11467"/>
                      <a:pt x="1475" y="11467"/>
                    </a:cubicBezTo>
                    <a:cubicBezTo>
                      <a:pt x="1788" y="11467"/>
                      <a:pt x="2103" y="11318"/>
                      <a:pt x="2321" y="10951"/>
                    </a:cubicBezTo>
                    <a:cubicBezTo>
                      <a:pt x="4356" y="7416"/>
                      <a:pt x="6258" y="3780"/>
                      <a:pt x="8326" y="210"/>
                    </a:cubicBezTo>
                    <a:cubicBezTo>
                      <a:pt x="8371" y="98"/>
                      <a:pt x="8294" y="0"/>
                      <a:pt x="820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5" name="Google Shape;635;p5"/>
              <p:cNvSpPr/>
              <p:nvPr/>
            </p:nvSpPr>
            <p:spPr>
              <a:xfrm>
                <a:off x="1897500" y="2189475"/>
                <a:ext cx="242575" cy="246475"/>
              </a:xfrm>
              <a:custGeom>
                <a:avLst/>
                <a:gdLst/>
                <a:ahLst/>
                <a:cxnLst/>
                <a:rect l="l" t="t" r="r" b="b"/>
                <a:pathLst>
                  <a:path w="9703" h="9859" extrusionOk="0">
                    <a:moveTo>
                      <a:pt x="9505" y="0"/>
                    </a:moveTo>
                    <a:cubicBezTo>
                      <a:pt x="9471" y="0"/>
                      <a:pt x="9434" y="11"/>
                      <a:pt x="9402" y="35"/>
                    </a:cubicBezTo>
                    <a:cubicBezTo>
                      <a:pt x="6533" y="2771"/>
                      <a:pt x="3597" y="5372"/>
                      <a:pt x="762" y="8141"/>
                    </a:cubicBezTo>
                    <a:cubicBezTo>
                      <a:pt x="1" y="8826"/>
                      <a:pt x="764" y="9858"/>
                      <a:pt x="1555" y="9858"/>
                    </a:cubicBezTo>
                    <a:cubicBezTo>
                      <a:pt x="1804" y="9858"/>
                      <a:pt x="2056" y="9756"/>
                      <a:pt x="2263" y="9509"/>
                    </a:cubicBezTo>
                    <a:cubicBezTo>
                      <a:pt x="4765" y="6473"/>
                      <a:pt x="7167" y="3304"/>
                      <a:pt x="9602" y="202"/>
                    </a:cubicBezTo>
                    <a:cubicBezTo>
                      <a:pt x="9703" y="101"/>
                      <a:pt x="9613" y="0"/>
                      <a:pt x="950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6" name="Google Shape;636;p5"/>
              <p:cNvSpPr/>
              <p:nvPr/>
            </p:nvSpPr>
            <p:spPr>
              <a:xfrm>
                <a:off x="1886375" y="2237950"/>
                <a:ext cx="267325" cy="198325"/>
              </a:xfrm>
              <a:custGeom>
                <a:avLst/>
                <a:gdLst/>
                <a:ahLst/>
                <a:cxnLst/>
                <a:rect l="l" t="t" r="r" b="b"/>
                <a:pathLst>
                  <a:path w="10693" h="7933" extrusionOk="0">
                    <a:moveTo>
                      <a:pt x="10517" y="0"/>
                    </a:moveTo>
                    <a:cubicBezTo>
                      <a:pt x="10493" y="0"/>
                      <a:pt x="10468" y="10"/>
                      <a:pt x="10447" y="31"/>
                    </a:cubicBezTo>
                    <a:cubicBezTo>
                      <a:pt x="7378" y="2233"/>
                      <a:pt x="4143" y="4167"/>
                      <a:pt x="940" y="6035"/>
                    </a:cubicBezTo>
                    <a:cubicBezTo>
                      <a:pt x="1" y="6560"/>
                      <a:pt x="664" y="7933"/>
                      <a:pt x="1507" y="7933"/>
                    </a:cubicBezTo>
                    <a:cubicBezTo>
                      <a:pt x="1681" y="7933"/>
                      <a:pt x="1864" y="7874"/>
                      <a:pt x="2041" y="7736"/>
                    </a:cubicBezTo>
                    <a:cubicBezTo>
                      <a:pt x="5110" y="5435"/>
                      <a:pt x="7879" y="2866"/>
                      <a:pt x="10614" y="231"/>
                    </a:cubicBezTo>
                    <a:cubicBezTo>
                      <a:pt x="10693" y="126"/>
                      <a:pt x="10606" y="0"/>
                      <a:pt x="1051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7" name="Google Shape;637;p5"/>
              <p:cNvSpPr/>
              <p:nvPr/>
            </p:nvSpPr>
            <p:spPr>
              <a:xfrm>
                <a:off x="1892725" y="2371875"/>
                <a:ext cx="352400" cy="66200"/>
              </a:xfrm>
              <a:custGeom>
                <a:avLst/>
                <a:gdLst/>
                <a:ahLst/>
                <a:cxnLst/>
                <a:rect l="l" t="t" r="r" b="b"/>
                <a:pathLst>
                  <a:path w="14096" h="2648" extrusionOk="0">
                    <a:moveTo>
                      <a:pt x="7111" y="1"/>
                    </a:moveTo>
                    <a:cubicBezTo>
                      <a:pt x="5185" y="1"/>
                      <a:pt x="3242" y="206"/>
                      <a:pt x="1320" y="645"/>
                    </a:cubicBezTo>
                    <a:cubicBezTo>
                      <a:pt x="0" y="945"/>
                      <a:pt x="461" y="2648"/>
                      <a:pt x="1513" y="2648"/>
                    </a:cubicBezTo>
                    <a:cubicBezTo>
                      <a:pt x="1631" y="2648"/>
                      <a:pt x="1756" y="2627"/>
                      <a:pt x="1887" y="2580"/>
                    </a:cubicBezTo>
                    <a:cubicBezTo>
                      <a:pt x="4871" y="1567"/>
                      <a:pt x="8110" y="959"/>
                      <a:pt x="11400" y="959"/>
                    </a:cubicBezTo>
                    <a:cubicBezTo>
                      <a:pt x="12230" y="959"/>
                      <a:pt x="13063" y="998"/>
                      <a:pt x="13896" y="1079"/>
                    </a:cubicBezTo>
                    <a:cubicBezTo>
                      <a:pt x="14062" y="1079"/>
                      <a:pt x="14096" y="878"/>
                      <a:pt x="13929" y="845"/>
                    </a:cubicBezTo>
                    <a:cubicBezTo>
                      <a:pt x="11724" y="298"/>
                      <a:pt x="9430" y="1"/>
                      <a:pt x="711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8" name="Google Shape;638;p5"/>
              <p:cNvSpPr/>
              <p:nvPr/>
            </p:nvSpPr>
            <p:spPr>
              <a:xfrm>
                <a:off x="1903150" y="2430675"/>
                <a:ext cx="303625" cy="52000"/>
              </a:xfrm>
              <a:custGeom>
                <a:avLst/>
                <a:gdLst/>
                <a:ahLst/>
                <a:cxnLst/>
                <a:rect l="l" t="t" r="r" b="b"/>
                <a:pathLst>
                  <a:path w="12145" h="2080" extrusionOk="0">
                    <a:moveTo>
                      <a:pt x="2381" y="1"/>
                    </a:moveTo>
                    <a:cubicBezTo>
                      <a:pt x="1989" y="1"/>
                      <a:pt x="1596" y="10"/>
                      <a:pt x="1203" y="27"/>
                    </a:cubicBezTo>
                    <a:cubicBezTo>
                      <a:pt x="0" y="122"/>
                      <a:pt x="239" y="2080"/>
                      <a:pt x="1265" y="2080"/>
                    </a:cubicBezTo>
                    <a:cubicBezTo>
                      <a:pt x="1320" y="2080"/>
                      <a:pt x="1377" y="2074"/>
                      <a:pt x="1437" y="2062"/>
                    </a:cubicBezTo>
                    <a:cubicBezTo>
                      <a:pt x="3498" y="1719"/>
                      <a:pt x="5609" y="1510"/>
                      <a:pt x="7746" y="1510"/>
                    </a:cubicBezTo>
                    <a:cubicBezTo>
                      <a:pt x="9136" y="1510"/>
                      <a:pt x="10538" y="1598"/>
                      <a:pt x="11944" y="1795"/>
                    </a:cubicBezTo>
                    <a:cubicBezTo>
                      <a:pt x="12111" y="1795"/>
                      <a:pt x="12144" y="1562"/>
                      <a:pt x="11978" y="1529"/>
                    </a:cubicBezTo>
                    <a:cubicBezTo>
                      <a:pt x="8910" y="605"/>
                      <a:pt x="5655" y="1"/>
                      <a:pt x="238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39" name="Google Shape;639;p5"/>
              <p:cNvSpPr/>
              <p:nvPr/>
            </p:nvSpPr>
            <p:spPr>
              <a:xfrm>
                <a:off x="1896500" y="2399750"/>
                <a:ext cx="261075" cy="55550"/>
              </a:xfrm>
              <a:custGeom>
                <a:avLst/>
                <a:gdLst/>
                <a:ahLst/>
                <a:cxnLst/>
                <a:rect l="l" t="t" r="r" b="b"/>
                <a:pathLst>
                  <a:path w="10443" h="2222" extrusionOk="0">
                    <a:moveTo>
                      <a:pt x="4278" y="0"/>
                    </a:moveTo>
                    <a:cubicBezTo>
                      <a:pt x="3214" y="0"/>
                      <a:pt x="2143" y="70"/>
                      <a:pt x="1069" y="230"/>
                    </a:cubicBezTo>
                    <a:cubicBezTo>
                      <a:pt x="0" y="293"/>
                      <a:pt x="412" y="2221"/>
                      <a:pt x="1272" y="2221"/>
                    </a:cubicBezTo>
                    <a:cubicBezTo>
                      <a:pt x="1325" y="2221"/>
                      <a:pt x="1380" y="2214"/>
                      <a:pt x="1436" y="2198"/>
                    </a:cubicBezTo>
                    <a:cubicBezTo>
                      <a:pt x="4023" y="1429"/>
                      <a:pt x="6780" y="886"/>
                      <a:pt x="9577" y="886"/>
                    </a:cubicBezTo>
                    <a:cubicBezTo>
                      <a:pt x="9810" y="886"/>
                      <a:pt x="10042" y="890"/>
                      <a:pt x="10276" y="898"/>
                    </a:cubicBezTo>
                    <a:cubicBezTo>
                      <a:pt x="10409" y="898"/>
                      <a:pt x="10442" y="631"/>
                      <a:pt x="10309" y="631"/>
                    </a:cubicBezTo>
                    <a:cubicBezTo>
                      <a:pt x="8335" y="258"/>
                      <a:pt x="6319" y="0"/>
                      <a:pt x="427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0" name="Google Shape;640;p5"/>
              <p:cNvSpPr/>
              <p:nvPr/>
            </p:nvSpPr>
            <p:spPr>
              <a:xfrm>
                <a:off x="1881150" y="2440525"/>
                <a:ext cx="262825" cy="81850"/>
              </a:xfrm>
              <a:custGeom>
                <a:avLst/>
                <a:gdLst/>
                <a:ahLst/>
                <a:cxnLst/>
                <a:rect l="l" t="t" r="r" b="b"/>
                <a:pathLst>
                  <a:path w="10513" h="3274" extrusionOk="0">
                    <a:moveTo>
                      <a:pt x="1123" y="0"/>
                    </a:moveTo>
                    <a:cubicBezTo>
                      <a:pt x="0" y="0"/>
                      <a:pt x="87" y="2103"/>
                      <a:pt x="1102" y="2103"/>
                    </a:cubicBezTo>
                    <a:cubicBezTo>
                      <a:pt x="1118" y="2103"/>
                      <a:pt x="1133" y="2103"/>
                      <a:pt x="1149" y="2102"/>
                    </a:cubicBezTo>
                    <a:cubicBezTo>
                      <a:pt x="1746" y="2062"/>
                      <a:pt x="2349" y="2041"/>
                      <a:pt x="2956" y="2041"/>
                    </a:cubicBezTo>
                    <a:cubicBezTo>
                      <a:pt x="5402" y="2041"/>
                      <a:pt x="7904" y="2387"/>
                      <a:pt x="10256" y="3269"/>
                    </a:cubicBezTo>
                    <a:cubicBezTo>
                      <a:pt x="10266" y="3272"/>
                      <a:pt x="10276" y="3273"/>
                      <a:pt x="10286" y="3273"/>
                    </a:cubicBezTo>
                    <a:cubicBezTo>
                      <a:pt x="10408" y="3273"/>
                      <a:pt x="10513" y="3095"/>
                      <a:pt x="10389" y="3003"/>
                    </a:cubicBezTo>
                    <a:cubicBezTo>
                      <a:pt x="7654" y="1435"/>
                      <a:pt x="4485" y="267"/>
                      <a:pt x="1149" y="0"/>
                    </a:cubicBezTo>
                    <a:cubicBezTo>
                      <a:pt x="1140" y="0"/>
                      <a:pt x="1132" y="0"/>
                      <a:pt x="112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1" name="Google Shape;641;p5"/>
              <p:cNvSpPr/>
              <p:nvPr/>
            </p:nvSpPr>
            <p:spPr>
              <a:xfrm>
                <a:off x="1778950" y="2225375"/>
                <a:ext cx="25625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0250" h="11684" extrusionOk="0">
                    <a:moveTo>
                      <a:pt x="4270" y="0"/>
                    </a:moveTo>
                    <a:cubicBezTo>
                      <a:pt x="3970" y="34"/>
                      <a:pt x="3836" y="401"/>
                      <a:pt x="3803" y="701"/>
                    </a:cubicBezTo>
                    <a:cubicBezTo>
                      <a:pt x="3696" y="1505"/>
                      <a:pt x="3739" y="2352"/>
                      <a:pt x="3951" y="3155"/>
                    </a:cubicBezTo>
                    <a:lnTo>
                      <a:pt x="3951" y="3155"/>
                    </a:lnTo>
                    <a:cubicBezTo>
                      <a:pt x="3665" y="2303"/>
                      <a:pt x="3417" y="1752"/>
                      <a:pt x="3169" y="1201"/>
                    </a:cubicBezTo>
                    <a:cubicBezTo>
                      <a:pt x="3020" y="962"/>
                      <a:pt x="2844" y="724"/>
                      <a:pt x="2618" y="724"/>
                    </a:cubicBezTo>
                    <a:cubicBezTo>
                      <a:pt x="2591" y="724"/>
                      <a:pt x="2563" y="727"/>
                      <a:pt x="2535" y="734"/>
                    </a:cubicBezTo>
                    <a:cubicBezTo>
                      <a:pt x="2369" y="767"/>
                      <a:pt x="2268" y="1034"/>
                      <a:pt x="2268" y="1234"/>
                    </a:cubicBezTo>
                    <a:cubicBezTo>
                      <a:pt x="2268" y="1435"/>
                      <a:pt x="2335" y="1635"/>
                      <a:pt x="2435" y="1868"/>
                    </a:cubicBezTo>
                    <a:cubicBezTo>
                      <a:pt x="2675" y="2396"/>
                      <a:pt x="2933" y="2907"/>
                      <a:pt x="3232" y="3401"/>
                    </a:cubicBezTo>
                    <a:lnTo>
                      <a:pt x="3232" y="3401"/>
                    </a:lnTo>
                    <a:cubicBezTo>
                      <a:pt x="2810" y="2773"/>
                      <a:pt x="2434" y="2329"/>
                      <a:pt x="1835" y="2068"/>
                    </a:cubicBezTo>
                    <a:cubicBezTo>
                      <a:pt x="1722" y="2021"/>
                      <a:pt x="1601" y="1998"/>
                      <a:pt x="1482" y="1998"/>
                    </a:cubicBezTo>
                    <a:cubicBezTo>
                      <a:pt x="1179" y="1998"/>
                      <a:pt x="887" y="2148"/>
                      <a:pt x="767" y="2435"/>
                    </a:cubicBezTo>
                    <a:cubicBezTo>
                      <a:pt x="601" y="2802"/>
                      <a:pt x="767" y="3236"/>
                      <a:pt x="968" y="3569"/>
                    </a:cubicBezTo>
                    <a:cubicBezTo>
                      <a:pt x="1435" y="4237"/>
                      <a:pt x="2102" y="4704"/>
                      <a:pt x="2769" y="5104"/>
                    </a:cubicBezTo>
                    <a:cubicBezTo>
                      <a:pt x="2437" y="4999"/>
                      <a:pt x="2088" y="4949"/>
                      <a:pt x="1739" y="4949"/>
                    </a:cubicBezTo>
                    <a:cubicBezTo>
                      <a:pt x="1421" y="4949"/>
                      <a:pt x="1103" y="4991"/>
                      <a:pt x="801" y="5071"/>
                    </a:cubicBezTo>
                    <a:cubicBezTo>
                      <a:pt x="534" y="5137"/>
                      <a:pt x="300" y="5237"/>
                      <a:pt x="167" y="5471"/>
                    </a:cubicBezTo>
                    <a:cubicBezTo>
                      <a:pt x="0" y="5871"/>
                      <a:pt x="200" y="6371"/>
                      <a:pt x="534" y="6538"/>
                    </a:cubicBezTo>
                    <a:cubicBezTo>
                      <a:pt x="864" y="6694"/>
                      <a:pt x="1318" y="6781"/>
                      <a:pt x="1785" y="6781"/>
                    </a:cubicBezTo>
                    <a:cubicBezTo>
                      <a:pt x="2109" y="6781"/>
                      <a:pt x="2438" y="6739"/>
                      <a:pt x="2737" y="6648"/>
                    </a:cubicBezTo>
                    <a:lnTo>
                      <a:pt x="2737" y="6648"/>
                    </a:lnTo>
                    <a:cubicBezTo>
                      <a:pt x="1983" y="6888"/>
                      <a:pt x="1329" y="7450"/>
                      <a:pt x="968" y="8239"/>
                    </a:cubicBezTo>
                    <a:cubicBezTo>
                      <a:pt x="834" y="8473"/>
                      <a:pt x="767" y="8773"/>
                      <a:pt x="834" y="9040"/>
                    </a:cubicBezTo>
                    <a:cubicBezTo>
                      <a:pt x="913" y="9328"/>
                      <a:pt x="1177" y="9472"/>
                      <a:pt x="1448" y="9472"/>
                    </a:cubicBezTo>
                    <a:cubicBezTo>
                      <a:pt x="1522" y="9472"/>
                      <a:pt x="1597" y="9462"/>
                      <a:pt x="1668" y="9440"/>
                    </a:cubicBezTo>
                    <a:cubicBezTo>
                      <a:pt x="2002" y="9374"/>
                      <a:pt x="2869" y="8706"/>
                      <a:pt x="3336" y="8206"/>
                    </a:cubicBezTo>
                    <a:lnTo>
                      <a:pt x="3336" y="8206"/>
                    </a:lnTo>
                    <a:cubicBezTo>
                      <a:pt x="3102" y="8840"/>
                      <a:pt x="2836" y="9540"/>
                      <a:pt x="2969" y="10208"/>
                    </a:cubicBezTo>
                    <a:cubicBezTo>
                      <a:pt x="3078" y="10781"/>
                      <a:pt x="3545" y="11288"/>
                      <a:pt x="4004" y="11288"/>
                    </a:cubicBezTo>
                    <a:cubicBezTo>
                      <a:pt x="4105" y="11288"/>
                      <a:pt x="4206" y="11263"/>
                      <a:pt x="4303" y="11208"/>
                    </a:cubicBezTo>
                    <a:cubicBezTo>
                      <a:pt x="4704" y="11008"/>
                      <a:pt x="4870" y="10408"/>
                      <a:pt x="4870" y="9874"/>
                    </a:cubicBezTo>
                    <a:cubicBezTo>
                      <a:pt x="4870" y="9340"/>
                      <a:pt x="4804" y="8773"/>
                      <a:pt x="4870" y="8273"/>
                    </a:cubicBezTo>
                    <a:cubicBezTo>
                      <a:pt x="4870" y="9240"/>
                      <a:pt x="5171" y="10208"/>
                      <a:pt x="5671" y="11008"/>
                    </a:cubicBezTo>
                    <a:cubicBezTo>
                      <a:pt x="5838" y="11242"/>
                      <a:pt x="6105" y="11508"/>
                      <a:pt x="6338" y="11609"/>
                    </a:cubicBezTo>
                    <a:cubicBezTo>
                      <a:pt x="6434" y="11657"/>
                      <a:pt x="6544" y="11683"/>
                      <a:pt x="6652" y="11683"/>
                    </a:cubicBezTo>
                    <a:cubicBezTo>
                      <a:pt x="6844" y="11683"/>
                      <a:pt x="7032" y="11600"/>
                      <a:pt x="7139" y="11408"/>
                    </a:cubicBezTo>
                    <a:cubicBezTo>
                      <a:pt x="7305" y="11108"/>
                      <a:pt x="7205" y="10741"/>
                      <a:pt x="7139" y="10408"/>
                    </a:cubicBezTo>
                    <a:cubicBezTo>
                      <a:pt x="6917" y="9688"/>
                      <a:pt x="6696" y="8992"/>
                      <a:pt x="6399" y="8319"/>
                    </a:cubicBezTo>
                    <a:lnTo>
                      <a:pt x="6399" y="8319"/>
                    </a:lnTo>
                    <a:cubicBezTo>
                      <a:pt x="6747" y="8958"/>
                      <a:pt x="7259" y="9464"/>
                      <a:pt x="7839" y="9741"/>
                    </a:cubicBezTo>
                    <a:cubicBezTo>
                      <a:pt x="7994" y="9811"/>
                      <a:pt x="8186" y="9858"/>
                      <a:pt x="8370" y="9858"/>
                    </a:cubicBezTo>
                    <a:cubicBezTo>
                      <a:pt x="8620" y="9858"/>
                      <a:pt x="8858" y="9771"/>
                      <a:pt x="8973" y="9540"/>
                    </a:cubicBezTo>
                    <a:cubicBezTo>
                      <a:pt x="9140" y="9240"/>
                      <a:pt x="9007" y="8907"/>
                      <a:pt x="8873" y="8606"/>
                    </a:cubicBezTo>
                    <a:cubicBezTo>
                      <a:pt x="8506" y="7839"/>
                      <a:pt x="8006" y="7072"/>
                      <a:pt x="7339" y="6538"/>
                    </a:cubicBezTo>
                    <a:lnTo>
                      <a:pt x="7339" y="6538"/>
                    </a:lnTo>
                    <a:cubicBezTo>
                      <a:pt x="7893" y="6672"/>
                      <a:pt x="8379" y="6735"/>
                      <a:pt x="8780" y="6735"/>
                    </a:cubicBezTo>
                    <a:cubicBezTo>
                      <a:pt x="9778" y="6735"/>
                      <a:pt x="10250" y="6347"/>
                      <a:pt x="9941" y="5704"/>
                    </a:cubicBezTo>
                    <a:cubicBezTo>
                      <a:pt x="9807" y="5504"/>
                      <a:pt x="9607" y="5371"/>
                      <a:pt x="9374" y="5271"/>
                    </a:cubicBezTo>
                    <a:cubicBezTo>
                      <a:pt x="8774" y="5031"/>
                      <a:pt x="8120" y="4899"/>
                      <a:pt x="7485" y="4899"/>
                    </a:cubicBezTo>
                    <a:cubicBezTo>
                      <a:pt x="7414" y="4899"/>
                      <a:pt x="7343" y="4900"/>
                      <a:pt x="7272" y="4904"/>
                    </a:cubicBezTo>
                    <a:cubicBezTo>
                      <a:pt x="8006" y="4737"/>
                      <a:pt x="8673" y="4337"/>
                      <a:pt x="9140" y="3670"/>
                    </a:cubicBezTo>
                    <a:cubicBezTo>
                      <a:pt x="9340" y="3336"/>
                      <a:pt x="9507" y="2869"/>
                      <a:pt x="9273" y="2602"/>
                    </a:cubicBezTo>
                    <a:cubicBezTo>
                      <a:pt x="9200" y="2514"/>
                      <a:pt x="9100" y="2484"/>
                      <a:pt x="8989" y="2484"/>
                    </a:cubicBezTo>
                    <a:cubicBezTo>
                      <a:pt x="8848" y="2484"/>
                      <a:pt x="8689" y="2531"/>
                      <a:pt x="8540" y="2569"/>
                    </a:cubicBezTo>
                    <a:cubicBezTo>
                      <a:pt x="7839" y="2869"/>
                      <a:pt x="7172" y="3369"/>
                      <a:pt x="6638" y="4003"/>
                    </a:cubicBezTo>
                    <a:cubicBezTo>
                      <a:pt x="7005" y="3236"/>
                      <a:pt x="7272" y="2369"/>
                      <a:pt x="7339" y="1501"/>
                    </a:cubicBezTo>
                    <a:cubicBezTo>
                      <a:pt x="7372" y="1168"/>
                      <a:pt x="7372" y="767"/>
                      <a:pt x="7139" y="601"/>
                    </a:cubicBezTo>
                    <a:cubicBezTo>
                      <a:pt x="7081" y="551"/>
                      <a:pt x="7013" y="530"/>
                      <a:pt x="6941" y="530"/>
                    </a:cubicBezTo>
                    <a:cubicBezTo>
                      <a:pt x="6720" y="530"/>
                      <a:pt x="6455" y="725"/>
                      <a:pt x="6305" y="901"/>
                    </a:cubicBezTo>
                    <a:cubicBezTo>
                      <a:pt x="5671" y="1601"/>
                      <a:pt x="5304" y="2535"/>
                      <a:pt x="5237" y="3503"/>
                    </a:cubicBezTo>
                    <a:cubicBezTo>
                      <a:pt x="5137" y="2535"/>
                      <a:pt x="5004" y="1568"/>
                      <a:pt x="4770" y="667"/>
                    </a:cubicBezTo>
                    <a:cubicBezTo>
                      <a:pt x="4737" y="334"/>
                      <a:pt x="4570" y="0"/>
                      <a:pt x="427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2" name="Google Shape;642;p5"/>
              <p:cNvSpPr/>
              <p:nvPr/>
            </p:nvSpPr>
            <p:spPr>
              <a:xfrm>
                <a:off x="1854000" y="2320150"/>
                <a:ext cx="101750" cy="105950"/>
              </a:xfrm>
              <a:custGeom>
                <a:avLst/>
                <a:gdLst/>
                <a:ahLst/>
                <a:cxnLst/>
                <a:rect l="l" t="t" r="r" b="b"/>
                <a:pathLst>
                  <a:path w="4070" h="4238" extrusionOk="0">
                    <a:moveTo>
                      <a:pt x="1725" y="1"/>
                    </a:moveTo>
                    <a:cubicBezTo>
                      <a:pt x="1624" y="1"/>
                      <a:pt x="1525" y="27"/>
                      <a:pt x="1435" y="79"/>
                    </a:cubicBezTo>
                    <a:cubicBezTo>
                      <a:pt x="1168" y="212"/>
                      <a:pt x="1001" y="479"/>
                      <a:pt x="1001" y="779"/>
                    </a:cubicBezTo>
                    <a:cubicBezTo>
                      <a:pt x="634" y="813"/>
                      <a:pt x="267" y="1146"/>
                      <a:pt x="134" y="1580"/>
                    </a:cubicBezTo>
                    <a:cubicBezTo>
                      <a:pt x="0" y="1980"/>
                      <a:pt x="134" y="2480"/>
                      <a:pt x="401" y="2781"/>
                    </a:cubicBezTo>
                    <a:cubicBezTo>
                      <a:pt x="267" y="3181"/>
                      <a:pt x="401" y="3748"/>
                      <a:pt x="734" y="3981"/>
                    </a:cubicBezTo>
                    <a:cubicBezTo>
                      <a:pt x="896" y="4111"/>
                      <a:pt x="1097" y="4178"/>
                      <a:pt x="1292" y="4178"/>
                    </a:cubicBezTo>
                    <a:cubicBezTo>
                      <a:pt x="1498" y="4178"/>
                      <a:pt x="1698" y="4103"/>
                      <a:pt x="1835" y="3948"/>
                    </a:cubicBezTo>
                    <a:cubicBezTo>
                      <a:pt x="2028" y="4141"/>
                      <a:pt x="2276" y="4238"/>
                      <a:pt x="2517" y="4238"/>
                    </a:cubicBezTo>
                    <a:cubicBezTo>
                      <a:pt x="2651" y="4238"/>
                      <a:pt x="2783" y="4208"/>
                      <a:pt x="2902" y="4148"/>
                    </a:cubicBezTo>
                    <a:cubicBezTo>
                      <a:pt x="3236" y="3981"/>
                      <a:pt x="3469" y="3581"/>
                      <a:pt x="3436" y="3114"/>
                    </a:cubicBezTo>
                    <a:cubicBezTo>
                      <a:pt x="3803" y="2914"/>
                      <a:pt x="4070" y="2480"/>
                      <a:pt x="4070" y="2080"/>
                    </a:cubicBezTo>
                    <a:cubicBezTo>
                      <a:pt x="4070" y="1613"/>
                      <a:pt x="3836" y="1213"/>
                      <a:pt x="3503" y="979"/>
                    </a:cubicBezTo>
                    <a:cubicBezTo>
                      <a:pt x="3503" y="712"/>
                      <a:pt x="3336" y="412"/>
                      <a:pt x="3136" y="279"/>
                    </a:cubicBezTo>
                    <a:cubicBezTo>
                      <a:pt x="3019" y="201"/>
                      <a:pt x="2867" y="168"/>
                      <a:pt x="2668" y="168"/>
                    </a:cubicBezTo>
                    <a:cubicBezTo>
                      <a:pt x="2527" y="168"/>
                      <a:pt x="2362" y="184"/>
                      <a:pt x="2169" y="212"/>
                    </a:cubicBezTo>
                    <a:cubicBezTo>
                      <a:pt x="2045" y="69"/>
                      <a:pt x="1885" y="1"/>
                      <a:pt x="172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643" name="Google Shape;643;p5"/>
            <p:cNvGrpSpPr/>
            <p:nvPr/>
          </p:nvGrpSpPr>
          <p:grpSpPr>
            <a:xfrm rot="1719346">
              <a:off x="8395820" y="4093192"/>
              <a:ext cx="889403" cy="1363591"/>
              <a:chOff x="2235100" y="548200"/>
              <a:chExt cx="759725" cy="1164775"/>
            </a:xfrm>
          </p:grpSpPr>
          <p:sp>
            <p:nvSpPr>
              <p:cNvPr id="644" name="Google Shape;644;p5"/>
              <p:cNvSpPr/>
              <p:nvPr/>
            </p:nvSpPr>
            <p:spPr>
              <a:xfrm>
                <a:off x="2235100" y="548200"/>
                <a:ext cx="759725" cy="1100125"/>
              </a:xfrm>
              <a:custGeom>
                <a:avLst/>
                <a:gdLst/>
                <a:ahLst/>
                <a:cxnLst/>
                <a:rect l="l" t="t" r="r" b="b"/>
                <a:pathLst>
                  <a:path w="30389" h="44005" extrusionOk="0">
                    <a:moveTo>
                      <a:pt x="14146" y="0"/>
                    </a:moveTo>
                    <a:cubicBezTo>
                      <a:pt x="12773" y="0"/>
                      <a:pt x="11816" y="1695"/>
                      <a:pt x="11509" y="3108"/>
                    </a:cubicBezTo>
                    <a:cubicBezTo>
                      <a:pt x="11175" y="4643"/>
                      <a:pt x="10742" y="6577"/>
                      <a:pt x="9207" y="7044"/>
                    </a:cubicBezTo>
                    <a:cubicBezTo>
                      <a:pt x="8507" y="7211"/>
                      <a:pt x="7673" y="7044"/>
                      <a:pt x="7039" y="7445"/>
                    </a:cubicBezTo>
                    <a:cubicBezTo>
                      <a:pt x="5338" y="8579"/>
                      <a:pt x="7873" y="11447"/>
                      <a:pt x="6839" y="13249"/>
                    </a:cubicBezTo>
                    <a:cubicBezTo>
                      <a:pt x="5871" y="14917"/>
                      <a:pt x="2669" y="14083"/>
                      <a:pt x="1935" y="15884"/>
                    </a:cubicBezTo>
                    <a:cubicBezTo>
                      <a:pt x="1168" y="17785"/>
                      <a:pt x="4504" y="19720"/>
                      <a:pt x="3570" y="21555"/>
                    </a:cubicBezTo>
                    <a:cubicBezTo>
                      <a:pt x="3236" y="22255"/>
                      <a:pt x="2402" y="22555"/>
                      <a:pt x="1835" y="23056"/>
                    </a:cubicBezTo>
                    <a:cubicBezTo>
                      <a:pt x="1" y="24590"/>
                      <a:pt x="768" y="27592"/>
                      <a:pt x="1902" y="29761"/>
                    </a:cubicBezTo>
                    <a:cubicBezTo>
                      <a:pt x="4771" y="35264"/>
                      <a:pt x="8773" y="40135"/>
                      <a:pt x="13610" y="44004"/>
                    </a:cubicBezTo>
                    <a:cubicBezTo>
                      <a:pt x="20182" y="40001"/>
                      <a:pt x="24985" y="34464"/>
                      <a:pt x="28721" y="28326"/>
                    </a:cubicBezTo>
                    <a:cubicBezTo>
                      <a:pt x="29622" y="26758"/>
                      <a:pt x="30389" y="24457"/>
                      <a:pt x="28921" y="23389"/>
                    </a:cubicBezTo>
                    <a:cubicBezTo>
                      <a:pt x="28254" y="22889"/>
                      <a:pt x="27387" y="22822"/>
                      <a:pt x="26753" y="22322"/>
                    </a:cubicBezTo>
                    <a:cubicBezTo>
                      <a:pt x="25419" y="21288"/>
                      <a:pt x="26052" y="19220"/>
                      <a:pt x="26686" y="17618"/>
                    </a:cubicBezTo>
                    <a:cubicBezTo>
                      <a:pt x="27287" y="16084"/>
                      <a:pt x="27554" y="13782"/>
                      <a:pt x="26019" y="13115"/>
                    </a:cubicBezTo>
                    <a:cubicBezTo>
                      <a:pt x="25419" y="12815"/>
                      <a:pt x="24718" y="12915"/>
                      <a:pt x="24118" y="12648"/>
                    </a:cubicBezTo>
                    <a:cubicBezTo>
                      <a:pt x="22683" y="11981"/>
                      <a:pt x="22817" y="9913"/>
                      <a:pt x="23150" y="8379"/>
                    </a:cubicBezTo>
                    <a:cubicBezTo>
                      <a:pt x="23451" y="6811"/>
                      <a:pt x="23250" y="4609"/>
                      <a:pt x="21649" y="4409"/>
                    </a:cubicBezTo>
                    <a:cubicBezTo>
                      <a:pt x="21578" y="4399"/>
                      <a:pt x="21506" y="4395"/>
                      <a:pt x="21436" y="4395"/>
                    </a:cubicBezTo>
                    <a:cubicBezTo>
                      <a:pt x="20556" y="4395"/>
                      <a:pt x="19742" y="5080"/>
                      <a:pt x="18829" y="5080"/>
                    </a:cubicBezTo>
                    <a:cubicBezTo>
                      <a:pt x="18791" y="5080"/>
                      <a:pt x="18752" y="5079"/>
                      <a:pt x="18714" y="5076"/>
                    </a:cubicBezTo>
                    <a:cubicBezTo>
                      <a:pt x="16412" y="4809"/>
                      <a:pt x="16746" y="540"/>
                      <a:pt x="14511" y="39"/>
                    </a:cubicBezTo>
                    <a:cubicBezTo>
                      <a:pt x="14386" y="13"/>
                      <a:pt x="14265" y="0"/>
                      <a:pt x="1414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5" name="Google Shape;645;p5"/>
              <p:cNvSpPr/>
              <p:nvPr/>
            </p:nvSpPr>
            <p:spPr>
              <a:xfrm>
                <a:off x="2559150" y="599000"/>
                <a:ext cx="64575" cy="1113975"/>
              </a:xfrm>
              <a:custGeom>
                <a:avLst/>
                <a:gdLst/>
                <a:ahLst/>
                <a:cxnLst/>
                <a:rect l="l" t="t" r="r" b="b"/>
                <a:pathLst>
                  <a:path w="2583" h="44559" extrusionOk="0">
                    <a:moveTo>
                      <a:pt x="725" y="0"/>
                    </a:moveTo>
                    <a:cubicBezTo>
                      <a:pt x="698" y="0"/>
                      <a:pt x="697" y="201"/>
                      <a:pt x="748" y="576"/>
                    </a:cubicBezTo>
                    <a:cubicBezTo>
                      <a:pt x="2349" y="13752"/>
                      <a:pt x="2116" y="27562"/>
                      <a:pt x="348" y="40604"/>
                    </a:cubicBezTo>
                    <a:cubicBezTo>
                      <a:pt x="1" y="43217"/>
                      <a:pt x="4" y="44558"/>
                      <a:pt x="198" y="44558"/>
                    </a:cubicBezTo>
                    <a:cubicBezTo>
                      <a:pt x="359" y="44558"/>
                      <a:pt x="650" y="43643"/>
                      <a:pt x="982" y="41772"/>
                    </a:cubicBezTo>
                    <a:cubicBezTo>
                      <a:pt x="2016" y="35567"/>
                      <a:pt x="2583" y="28396"/>
                      <a:pt x="2483" y="21224"/>
                    </a:cubicBezTo>
                    <a:cubicBezTo>
                      <a:pt x="2416" y="14052"/>
                      <a:pt x="1782" y="6880"/>
                      <a:pt x="848" y="576"/>
                    </a:cubicBezTo>
                    <a:cubicBezTo>
                      <a:pt x="799" y="184"/>
                      <a:pt x="750" y="0"/>
                      <a:pt x="72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6" name="Google Shape;646;p5"/>
              <p:cNvSpPr/>
              <p:nvPr/>
            </p:nvSpPr>
            <p:spPr>
              <a:xfrm>
                <a:off x="2369175" y="1333150"/>
                <a:ext cx="223000" cy="194875"/>
              </a:xfrm>
              <a:custGeom>
                <a:avLst/>
                <a:gdLst/>
                <a:ahLst/>
                <a:cxnLst/>
                <a:rect l="l" t="t" r="r" b="b"/>
                <a:pathLst>
                  <a:path w="8920" h="7795" extrusionOk="0">
                    <a:moveTo>
                      <a:pt x="52" y="1"/>
                    </a:moveTo>
                    <a:cubicBezTo>
                      <a:pt x="1" y="1"/>
                      <a:pt x="8" y="75"/>
                      <a:pt x="75" y="164"/>
                    </a:cubicBezTo>
                    <a:cubicBezTo>
                      <a:pt x="2643" y="2532"/>
                      <a:pt x="5178" y="5067"/>
                      <a:pt x="7747" y="7369"/>
                    </a:cubicBezTo>
                    <a:cubicBezTo>
                      <a:pt x="8096" y="7668"/>
                      <a:pt x="8384" y="7795"/>
                      <a:pt x="8572" y="7795"/>
                    </a:cubicBezTo>
                    <a:cubicBezTo>
                      <a:pt x="8887" y="7795"/>
                      <a:pt x="8920" y="7437"/>
                      <a:pt x="8481" y="6935"/>
                    </a:cubicBezTo>
                    <a:cubicBezTo>
                      <a:pt x="6246" y="4500"/>
                      <a:pt x="2810" y="2099"/>
                      <a:pt x="175" y="64"/>
                    </a:cubicBezTo>
                    <a:cubicBezTo>
                      <a:pt x="119" y="19"/>
                      <a:pt x="78" y="1"/>
                      <a:pt x="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7" name="Google Shape;647;p5"/>
              <p:cNvSpPr/>
              <p:nvPr/>
            </p:nvSpPr>
            <p:spPr>
              <a:xfrm>
                <a:off x="2415400" y="1090275"/>
                <a:ext cx="197975" cy="265900"/>
              </a:xfrm>
              <a:custGeom>
                <a:avLst/>
                <a:gdLst/>
                <a:ahLst/>
                <a:cxnLst/>
                <a:rect l="l" t="t" r="r" b="b"/>
                <a:pathLst>
                  <a:path w="7919" h="10636" extrusionOk="0">
                    <a:moveTo>
                      <a:pt x="36" y="1"/>
                    </a:moveTo>
                    <a:cubicBezTo>
                      <a:pt x="0" y="1"/>
                      <a:pt x="2" y="69"/>
                      <a:pt x="60" y="205"/>
                    </a:cubicBezTo>
                    <a:cubicBezTo>
                      <a:pt x="2262" y="3374"/>
                      <a:pt x="4497" y="6777"/>
                      <a:pt x="6765" y="9912"/>
                    </a:cubicBezTo>
                    <a:cubicBezTo>
                      <a:pt x="7150" y="10415"/>
                      <a:pt x="7475" y="10636"/>
                      <a:pt x="7663" y="10636"/>
                    </a:cubicBezTo>
                    <a:cubicBezTo>
                      <a:pt x="7899" y="10636"/>
                      <a:pt x="7919" y="10288"/>
                      <a:pt x="7566" y="9712"/>
                    </a:cubicBezTo>
                    <a:cubicBezTo>
                      <a:pt x="5698" y="6476"/>
                      <a:pt x="2495" y="3041"/>
                      <a:pt x="160" y="105"/>
                    </a:cubicBezTo>
                    <a:cubicBezTo>
                      <a:pt x="105" y="36"/>
                      <a:pt x="61" y="1"/>
                      <a:pt x="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8" name="Google Shape;648;p5"/>
              <p:cNvSpPr/>
              <p:nvPr/>
            </p:nvSpPr>
            <p:spPr>
              <a:xfrm>
                <a:off x="2583300" y="1281200"/>
                <a:ext cx="207250" cy="197150"/>
              </a:xfrm>
              <a:custGeom>
                <a:avLst/>
                <a:gdLst/>
                <a:ahLst/>
                <a:cxnLst/>
                <a:rect l="l" t="t" r="r" b="b"/>
                <a:pathLst>
                  <a:path w="8290" h="7886" extrusionOk="0">
                    <a:moveTo>
                      <a:pt x="8252" y="1"/>
                    </a:moveTo>
                    <a:cubicBezTo>
                      <a:pt x="8230" y="1"/>
                      <a:pt x="8185" y="23"/>
                      <a:pt x="8122" y="74"/>
                    </a:cubicBezTo>
                    <a:cubicBezTo>
                      <a:pt x="5653" y="2309"/>
                      <a:pt x="2985" y="4577"/>
                      <a:pt x="583" y="6912"/>
                    </a:cubicBezTo>
                    <a:cubicBezTo>
                      <a:pt x="1" y="7447"/>
                      <a:pt x="4" y="7886"/>
                      <a:pt x="342" y="7886"/>
                    </a:cubicBezTo>
                    <a:cubicBezTo>
                      <a:pt x="489" y="7886"/>
                      <a:pt x="698" y="7804"/>
                      <a:pt x="950" y="7612"/>
                    </a:cubicBezTo>
                    <a:cubicBezTo>
                      <a:pt x="3518" y="5678"/>
                      <a:pt x="6020" y="2475"/>
                      <a:pt x="8188" y="140"/>
                    </a:cubicBezTo>
                    <a:cubicBezTo>
                      <a:pt x="8271" y="58"/>
                      <a:pt x="8290" y="1"/>
                      <a:pt x="82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49" name="Google Shape;649;p5"/>
              <p:cNvSpPr/>
              <p:nvPr/>
            </p:nvSpPr>
            <p:spPr>
              <a:xfrm>
                <a:off x="2611650" y="1014125"/>
                <a:ext cx="185275" cy="167600"/>
              </a:xfrm>
              <a:custGeom>
                <a:avLst/>
                <a:gdLst/>
                <a:ahLst/>
                <a:cxnLst/>
                <a:rect l="l" t="t" r="r" b="b"/>
                <a:pathLst>
                  <a:path w="7411" h="6704" extrusionOk="0">
                    <a:moveTo>
                      <a:pt x="7336" y="1"/>
                    </a:moveTo>
                    <a:cubicBezTo>
                      <a:pt x="7306" y="1"/>
                      <a:pt x="7266" y="16"/>
                      <a:pt x="7221" y="49"/>
                    </a:cubicBezTo>
                    <a:cubicBezTo>
                      <a:pt x="5020" y="1950"/>
                      <a:pt x="2685" y="3818"/>
                      <a:pt x="550" y="5786"/>
                    </a:cubicBezTo>
                    <a:cubicBezTo>
                      <a:pt x="0" y="6288"/>
                      <a:pt x="15" y="6704"/>
                      <a:pt x="350" y="6704"/>
                    </a:cubicBezTo>
                    <a:cubicBezTo>
                      <a:pt x="482" y="6704"/>
                      <a:pt x="665" y="6638"/>
                      <a:pt x="883" y="6487"/>
                    </a:cubicBezTo>
                    <a:cubicBezTo>
                      <a:pt x="3185" y="4919"/>
                      <a:pt x="5353" y="2150"/>
                      <a:pt x="7321" y="149"/>
                    </a:cubicBezTo>
                    <a:cubicBezTo>
                      <a:pt x="7410" y="60"/>
                      <a:pt x="7395" y="1"/>
                      <a:pt x="73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50" name="Google Shape;650;p5"/>
              <p:cNvSpPr/>
              <p:nvPr/>
            </p:nvSpPr>
            <p:spPr>
              <a:xfrm>
                <a:off x="2488650" y="948675"/>
                <a:ext cx="125025" cy="152275"/>
              </a:xfrm>
              <a:custGeom>
                <a:avLst/>
                <a:gdLst/>
                <a:ahLst/>
                <a:cxnLst/>
                <a:rect l="l" t="t" r="r" b="b"/>
                <a:pathLst>
                  <a:path w="5001" h="6091" extrusionOk="0">
                    <a:moveTo>
                      <a:pt x="61" y="1"/>
                    </a:moveTo>
                    <a:cubicBezTo>
                      <a:pt x="21" y="1"/>
                      <a:pt x="0" y="66"/>
                      <a:pt x="66" y="132"/>
                    </a:cubicBezTo>
                    <a:cubicBezTo>
                      <a:pt x="1200" y="2100"/>
                      <a:pt x="2468" y="4135"/>
                      <a:pt x="4069" y="5803"/>
                    </a:cubicBezTo>
                    <a:cubicBezTo>
                      <a:pt x="4261" y="6006"/>
                      <a:pt x="4445" y="6090"/>
                      <a:pt x="4589" y="6090"/>
                    </a:cubicBezTo>
                    <a:cubicBezTo>
                      <a:pt x="4871" y="6090"/>
                      <a:pt x="5001" y="5766"/>
                      <a:pt x="4736" y="5369"/>
                    </a:cubicBezTo>
                    <a:cubicBezTo>
                      <a:pt x="4135" y="4435"/>
                      <a:pt x="3301" y="3568"/>
                      <a:pt x="2468" y="2667"/>
                    </a:cubicBezTo>
                    <a:cubicBezTo>
                      <a:pt x="1634" y="1800"/>
                      <a:pt x="800" y="899"/>
                      <a:pt x="133" y="65"/>
                    </a:cubicBezTo>
                    <a:cubicBezTo>
                      <a:pt x="109" y="19"/>
                      <a:pt x="82" y="1"/>
                      <a:pt x="6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51" name="Google Shape;651;p5"/>
              <p:cNvSpPr/>
              <p:nvPr/>
            </p:nvSpPr>
            <p:spPr>
              <a:xfrm>
                <a:off x="2608050" y="818075"/>
                <a:ext cx="101225" cy="166025"/>
              </a:xfrm>
              <a:custGeom>
                <a:avLst/>
                <a:gdLst/>
                <a:ahLst/>
                <a:cxnLst/>
                <a:rect l="l" t="t" r="r" b="b"/>
                <a:pathLst>
                  <a:path w="4049" h="6641" extrusionOk="0">
                    <a:moveTo>
                      <a:pt x="4003" y="0"/>
                    </a:moveTo>
                    <a:cubicBezTo>
                      <a:pt x="3977" y="0"/>
                      <a:pt x="3940" y="27"/>
                      <a:pt x="3896" y="85"/>
                    </a:cubicBezTo>
                    <a:cubicBezTo>
                      <a:pt x="2962" y="2120"/>
                      <a:pt x="1628" y="4021"/>
                      <a:pt x="327" y="5823"/>
                    </a:cubicBezTo>
                    <a:cubicBezTo>
                      <a:pt x="1" y="6288"/>
                      <a:pt x="130" y="6640"/>
                      <a:pt x="419" y="6640"/>
                    </a:cubicBezTo>
                    <a:cubicBezTo>
                      <a:pt x="544" y="6640"/>
                      <a:pt x="699" y="6574"/>
                      <a:pt x="860" y="6423"/>
                    </a:cubicBezTo>
                    <a:cubicBezTo>
                      <a:pt x="1661" y="5656"/>
                      <a:pt x="2328" y="4555"/>
                      <a:pt x="2829" y="3454"/>
                    </a:cubicBezTo>
                    <a:cubicBezTo>
                      <a:pt x="3329" y="2320"/>
                      <a:pt x="3696" y="1119"/>
                      <a:pt x="4029" y="119"/>
                    </a:cubicBezTo>
                    <a:cubicBezTo>
                      <a:pt x="4048" y="44"/>
                      <a:pt x="4035" y="0"/>
                      <a:pt x="400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52" name="Google Shape;652;p5"/>
              <p:cNvSpPr/>
              <p:nvPr/>
            </p:nvSpPr>
            <p:spPr>
              <a:xfrm>
                <a:off x="2523750" y="818350"/>
                <a:ext cx="90075" cy="87075"/>
              </a:xfrm>
              <a:custGeom>
                <a:avLst/>
                <a:gdLst/>
                <a:ahLst/>
                <a:cxnLst/>
                <a:rect l="l" t="t" r="r" b="b"/>
                <a:pathLst>
                  <a:path w="3603" h="3483" extrusionOk="0">
                    <a:moveTo>
                      <a:pt x="70" y="1"/>
                    </a:moveTo>
                    <a:cubicBezTo>
                      <a:pt x="21" y="1"/>
                      <a:pt x="1" y="79"/>
                      <a:pt x="29" y="108"/>
                    </a:cubicBezTo>
                    <a:cubicBezTo>
                      <a:pt x="997" y="1142"/>
                      <a:pt x="1864" y="2343"/>
                      <a:pt x="2865" y="3343"/>
                    </a:cubicBezTo>
                    <a:cubicBezTo>
                      <a:pt x="2954" y="3442"/>
                      <a:pt x="3053" y="3483"/>
                      <a:pt x="3146" y="3483"/>
                    </a:cubicBezTo>
                    <a:cubicBezTo>
                      <a:pt x="3398" y="3483"/>
                      <a:pt x="3603" y="3178"/>
                      <a:pt x="3432" y="2910"/>
                    </a:cubicBezTo>
                    <a:cubicBezTo>
                      <a:pt x="2798" y="1642"/>
                      <a:pt x="1197" y="842"/>
                      <a:pt x="96" y="8"/>
                    </a:cubicBezTo>
                    <a:cubicBezTo>
                      <a:pt x="87" y="3"/>
                      <a:pt x="78" y="1"/>
                      <a:pt x="7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653" name="Google Shape;653;p5"/>
            <p:cNvGrpSpPr/>
            <p:nvPr/>
          </p:nvGrpSpPr>
          <p:grpSpPr>
            <a:xfrm>
              <a:off x="8658482" y="4447303"/>
              <a:ext cx="250313" cy="312391"/>
              <a:chOff x="5920600" y="4383325"/>
              <a:chExt cx="334375" cy="417300"/>
            </a:xfrm>
          </p:grpSpPr>
          <p:sp>
            <p:nvSpPr>
              <p:cNvPr id="654" name="Google Shape;654;p5"/>
              <p:cNvSpPr/>
              <p:nvPr/>
            </p:nvSpPr>
            <p:spPr>
              <a:xfrm>
                <a:off x="6030775" y="4399250"/>
                <a:ext cx="17950" cy="63500"/>
              </a:xfrm>
              <a:custGeom>
                <a:avLst/>
                <a:gdLst/>
                <a:ahLst/>
                <a:cxnLst/>
                <a:rect l="l" t="t" r="r" b="b"/>
                <a:pathLst>
                  <a:path w="718" h="2540" extrusionOk="0">
                    <a:moveTo>
                      <a:pt x="466" y="1"/>
                    </a:moveTo>
                    <a:cubicBezTo>
                      <a:pt x="442" y="1"/>
                      <a:pt x="417" y="11"/>
                      <a:pt x="396" y="33"/>
                    </a:cubicBezTo>
                    <a:cubicBezTo>
                      <a:pt x="0" y="732"/>
                      <a:pt x="213" y="1795"/>
                      <a:pt x="487" y="2464"/>
                    </a:cubicBezTo>
                    <a:cubicBezTo>
                      <a:pt x="512" y="2515"/>
                      <a:pt x="559" y="2539"/>
                      <a:pt x="602" y="2539"/>
                    </a:cubicBezTo>
                    <a:cubicBezTo>
                      <a:pt x="663" y="2539"/>
                      <a:pt x="717" y="2492"/>
                      <a:pt x="700" y="2403"/>
                    </a:cubicBezTo>
                    <a:cubicBezTo>
                      <a:pt x="548" y="1978"/>
                      <a:pt x="487" y="1583"/>
                      <a:pt x="487" y="1188"/>
                    </a:cubicBezTo>
                    <a:cubicBezTo>
                      <a:pt x="487" y="792"/>
                      <a:pt x="608" y="428"/>
                      <a:pt x="548" y="93"/>
                    </a:cubicBezTo>
                    <a:cubicBezTo>
                      <a:pt x="548" y="34"/>
                      <a:pt x="510" y="1"/>
                      <a:pt x="466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55" name="Google Shape;655;p5"/>
              <p:cNvSpPr/>
              <p:nvPr/>
            </p:nvSpPr>
            <p:spPr>
              <a:xfrm>
                <a:off x="6181700" y="4458825"/>
                <a:ext cx="39825" cy="49425"/>
              </a:xfrm>
              <a:custGeom>
                <a:avLst/>
                <a:gdLst/>
                <a:ahLst/>
                <a:cxnLst/>
                <a:rect l="l" t="t" r="r" b="b"/>
                <a:pathLst>
                  <a:path w="1593" h="1977" extrusionOk="0">
                    <a:moveTo>
                      <a:pt x="1389" y="0"/>
                    </a:moveTo>
                    <a:cubicBezTo>
                      <a:pt x="1360" y="0"/>
                      <a:pt x="1332" y="8"/>
                      <a:pt x="1319" y="20"/>
                    </a:cubicBezTo>
                    <a:cubicBezTo>
                      <a:pt x="1137" y="294"/>
                      <a:pt x="1046" y="598"/>
                      <a:pt x="894" y="902"/>
                    </a:cubicBezTo>
                    <a:cubicBezTo>
                      <a:pt x="711" y="1206"/>
                      <a:pt x="438" y="1449"/>
                      <a:pt x="134" y="1692"/>
                    </a:cubicBezTo>
                    <a:cubicBezTo>
                      <a:pt x="0" y="1799"/>
                      <a:pt x="78" y="1976"/>
                      <a:pt x="202" y="1976"/>
                    </a:cubicBezTo>
                    <a:cubicBezTo>
                      <a:pt x="219" y="1976"/>
                      <a:pt x="237" y="1973"/>
                      <a:pt x="255" y="1966"/>
                    </a:cubicBezTo>
                    <a:cubicBezTo>
                      <a:pt x="772" y="1571"/>
                      <a:pt x="1593" y="811"/>
                      <a:pt x="1471" y="51"/>
                    </a:cubicBezTo>
                    <a:cubicBezTo>
                      <a:pt x="1471" y="15"/>
                      <a:pt x="1429" y="0"/>
                      <a:pt x="1389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56" name="Google Shape;656;p5"/>
              <p:cNvSpPr/>
              <p:nvPr/>
            </p:nvSpPr>
            <p:spPr>
              <a:xfrm>
                <a:off x="5979850" y="4414300"/>
                <a:ext cx="28000" cy="8950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3580" extrusionOk="0">
                    <a:moveTo>
                      <a:pt x="775" y="1"/>
                    </a:moveTo>
                    <a:cubicBezTo>
                      <a:pt x="756" y="1"/>
                      <a:pt x="739" y="12"/>
                      <a:pt x="730" y="38"/>
                    </a:cubicBezTo>
                    <a:cubicBezTo>
                      <a:pt x="214" y="1102"/>
                      <a:pt x="1" y="2561"/>
                      <a:pt x="822" y="3504"/>
                    </a:cubicBezTo>
                    <a:cubicBezTo>
                      <a:pt x="849" y="3558"/>
                      <a:pt x="890" y="3580"/>
                      <a:pt x="930" y="3580"/>
                    </a:cubicBezTo>
                    <a:cubicBezTo>
                      <a:pt x="1025" y="3580"/>
                      <a:pt x="1120" y="3458"/>
                      <a:pt x="1034" y="3352"/>
                    </a:cubicBezTo>
                    <a:cubicBezTo>
                      <a:pt x="244" y="2318"/>
                      <a:pt x="730" y="1254"/>
                      <a:pt x="882" y="130"/>
                    </a:cubicBezTo>
                    <a:cubicBezTo>
                      <a:pt x="882" y="65"/>
                      <a:pt x="822" y="1"/>
                      <a:pt x="775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57" name="Google Shape;657;p5"/>
              <p:cNvSpPr/>
              <p:nvPr/>
            </p:nvSpPr>
            <p:spPr>
              <a:xfrm>
                <a:off x="6200200" y="4479075"/>
                <a:ext cx="54775" cy="76800"/>
              </a:xfrm>
              <a:custGeom>
                <a:avLst/>
                <a:gdLst/>
                <a:ahLst/>
                <a:cxnLst/>
                <a:rect l="l" t="t" r="r" b="b"/>
                <a:pathLst>
                  <a:path w="2191" h="3072" extrusionOk="0">
                    <a:moveTo>
                      <a:pt x="1734" y="1"/>
                    </a:moveTo>
                    <a:cubicBezTo>
                      <a:pt x="1681" y="1"/>
                      <a:pt x="1628" y="31"/>
                      <a:pt x="1613" y="92"/>
                    </a:cubicBezTo>
                    <a:cubicBezTo>
                      <a:pt x="1461" y="609"/>
                      <a:pt x="1400" y="1095"/>
                      <a:pt x="1096" y="1612"/>
                    </a:cubicBezTo>
                    <a:cubicBezTo>
                      <a:pt x="853" y="2098"/>
                      <a:pt x="458" y="2463"/>
                      <a:pt x="93" y="2858"/>
                    </a:cubicBezTo>
                    <a:cubicBezTo>
                      <a:pt x="0" y="2974"/>
                      <a:pt x="66" y="3072"/>
                      <a:pt x="157" y="3072"/>
                    </a:cubicBezTo>
                    <a:cubicBezTo>
                      <a:pt x="185" y="3072"/>
                      <a:pt x="216" y="3062"/>
                      <a:pt x="245" y="3040"/>
                    </a:cubicBezTo>
                    <a:cubicBezTo>
                      <a:pt x="1005" y="2402"/>
                      <a:pt x="2190" y="1216"/>
                      <a:pt x="1856" y="92"/>
                    </a:cubicBezTo>
                    <a:cubicBezTo>
                      <a:pt x="1841" y="31"/>
                      <a:pt x="1787" y="1"/>
                      <a:pt x="1734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58" name="Google Shape;658;p5"/>
              <p:cNvSpPr/>
              <p:nvPr/>
            </p:nvSpPr>
            <p:spPr>
              <a:xfrm>
                <a:off x="5920600" y="4641950"/>
                <a:ext cx="36200" cy="103400"/>
              </a:xfrm>
              <a:custGeom>
                <a:avLst/>
                <a:gdLst/>
                <a:ahLst/>
                <a:cxnLst/>
                <a:rect l="l" t="t" r="r" b="b"/>
                <a:pathLst>
                  <a:path w="1448" h="4136" extrusionOk="0">
                    <a:moveTo>
                      <a:pt x="1231" y="1"/>
                    </a:moveTo>
                    <a:cubicBezTo>
                      <a:pt x="1172" y="1"/>
                      <a:pt x="1117" y="34"/>
                      <a:pt x="1094" y="112"/>
                    </a:cubicBezTo>
                    <a:cubicBezTo>
                      <a:pt x="486" y="1176"/>
                      <a:pt x="0" y="2878"/>
                      <a:pt x="395" y="4033"/>
                    </a:cubicBezTo>
                    <a:cubicBezTo>
                      <a:pt x="427" y="4097"/>
                      <a:pt x="502" y="4136"/>
                      <a:pt x="569" y="4136"/>
                    </a:cubicBezTo>
                    <a:cubicBezTo>
                      <a:pt x="630" y="4136"/>
                      <a:pt x="685" y="4105"/>
                      <a:pt x="699" y="4033"/>
                    </a:cubicBezTo>
                    <a:cubicBezTo>
                      <a:pt x="821" y="3334"/>
                      <a:pt x="790" y="2604"/>
                      <a:pt x="942" y="1875"/>
                    </a:cubicBezTo>
                    <a:cubicBezTo>
                      <a:pt x="1064" y="1358"/>
                      <a:pt x="1216" y="781"/>
                      <a:pt x="1429" y="233"/>
                    </a:cubicBezTo>
                    <a:cubicBezTo>
                      <a:pt x="1448" y="99"/>
                      <a:pt x="1333" y="1"/>
                      <a:pt x="123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59" name="Google Shape;659;p5"/>
              <p:cNvSpPr/>
              <p:nvPr/>
            </p:nvSpPr>
            <p:spPr>
              <a:xfrm>
                <a:off x="6120575" y="4712650"/>
                <a:ext cx="45475" cy="87975"/>
              </a:xfrm>
              <a:custGeom>
                <a:avLst/>
                <a:gdLst/>
                <a:ahLst/>
                <a:cxnLst/>
                <a:rect l="l" t="t" r="r" b="b"/>
                <a:pathLst>
                  <a:path w="1819" h="3519" extrusionOk="0">
                    <a:moveTo>
                      <a:pt x="1625" y="0"/>
                    </a:moveTo>
                    <a:cubicBezTo>
                      <a:pt x="1533" y="0"/>
                      <a:pt x="1439" y="69"/>
                      <a:pt x="1424" y="202"/>
                    </a:cubicBezTo>
                    <a:cubicBezTo>
                      <a:pt x="1333" y="840"/>
                      <a:pt x="1150" y="1448"/>
                      <a:pt x="877" y="2026"/>
                    </a:cubicBezTo>
                    <a:cubicBezTo>
                      <a:pt x="664" y="2482"/>
                      <a:pt x="238" y="2785"/>
                      <a:pt x="56" y="3272"/>
                    </a:cubicBezTo>
                    <a:cubicBezTo>
                      <a:pt x="0" y="3383"/>
                      <a:pt x="97" y="3519"/>
                      <a:pt x="229" y="3519"/>
                    </a:cubicBezTo>
                    <a:cubicBezTo>
                      <a:pt x="242" y="3519"/>
                      <a:pt x="255" y="3518"/>
                      <a:pt x="269" y="3515"/>
                    </a:cubicBezTo>
                    <a:cubicBezTo>
                      <a:pt x="816" y="3302"/>
                      <a:pt x="1181" y="2634"/>
                      <a:pt x="1424" y="2147"/>
                    </a:cubicBezTo>
                    <a:cubicBezTo>
                      <a:pt x="1697" y="1539"/>
                      <a:pt x="1819" y="931"/>
                      <a:pt x="1819" y="232"/>
                    </a:cubicBezTo>
                    <a:cubicBezTo>
                      <a:pt x="1819" y="76"/>
                      <a:pt x="1723" y="0"/>
                      <a:pt x="1625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0" name="Google Shape;660;p5"/>
              <p:cNvSpPr/>
              <p:nvPr/>
            </p:nvSpPr>
            <p:spPr>
              <a:xfrm>
                <a:off x="5931225" y="4453575"/>
                <a:ext cx="303975" cy="305925"/>
              </a:xfrm>
              <a:custGeom>
                <a:avLst/>
                <a:gdLst/>
                <a:ahLst/>
                <a:cxnLst/>
                <a:rect l="l" t="t" r="r" b="b"/>
                <a:pathLst>
                  <a:path w="12159" h="12237" extrusionOk="0">
                    <a:moveTo>
                      <a:pt x="6557" y="0"/>
                    </a:moveTo>
                    <a:cubicBezTo>
                      <a:pt x="4175" y="0"/>
                      <a:pt x="1847" y="1811"/>
                      <a:pt x="1004" y="4547"/>
                    </a:cubicBezTo>
                    <a:cubicBezTo>
                      <a:pt x="1" y="7829"/>
                      <a:pt x="1460" y="11173"/>
                      <a:pt x="4256" y="12024"/>
                    </a:cubicBezTo>
                    <a:cubicBezTo>
                      <a:pt x="4712" y="12167"/>
                      <a:pt x="5175" y="12236"/>
                      <a:pt x="5636" y="12236"/>
                    </a:cubicBezTo>
                    <a:cubicBezTo>
                      <a:pt x="8007" y="12236"/>
                      <a:pt x="10316" y="10425"/>
                      <a:pt x="11156" y="7677"/>
                    </a:cubicBezTo>
                    <a:cubicBezTo>
                      <a:pt x="12159" y="4425"/>
                      <a:pt x="10700" y="1051"/>
                      <a:pt x="7903" y="200"/>
                    </a:cubicBezTo>
                    <a:cubicBezTo>
                      <a:pt x="7459" y="65"/>
                      <a:pt x="7007" y="0"/>
                      <a:pt x="6557" y="0"/>
                    </a:cubicBezTo>
                    <a:close/>
                  </a:path>
                </a:pathLst>
              </a:custGeom>
              <a:solidFill>
                <a:srgbClr val="E82F2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1" name="Google Shape;661;p5"/>
              <p:cNvSpPr/>
              <p:nvPr/>
            </p:nvSpPr>
            <p:spPr>
              <a:xfrm>
                <a:off x="6039900" y="4436875"/>
                <a:ext cx="168725" cy="79375"/>
              </a:xfrm>
              <a:custGeom>
                <a:avLst/>
                <a:gdLst/>
                <a:ahLst/>
                <a:cxnLst/>
                <a:rect l="l" t="t" r="r" b="b"/>
                <a:pathLst>
                  <a:path w="6749" h="3175" extrusionOk="0">
                    <a:moveTo>
                      <a:pt x="1964" y="0"/>
                    </a:moveTo>
                    <a:cubicBezTo>
                      <a:pt x="870" y="0"/>
                      <a:pt x="215" y="472"/>
                      <a:pt x="0" y="1202"/>
                    </a:cubicBezTo>
                    <a:cubicBezTo>
                      <a:pt x="0" y="1202"/>
                      <a:pt x="2435" y="3175"/>
                      <a:pt x="5213" y="3175"/>
                    </a:cubicBezTo>
                    <a:cubicBezTo>
                      <a:pt x="5539" y="3175"/>
                      <a:pt x="5869" y="3147"/>
                      <a:pt x="6201" y="3087"/>
                    </a:cubicBezTo>
                    <a:cubicBezTo>
                      <a:pt x="6201" y="3087"/>
                      <a:pt x="6748" y="1233"/>
                      <a:pt x="3556" y="260"/>
                    </a:cubicBezTo>
                    <a:cubicBezTo>
                      <a:pt x="2950" y="82"/>
                      <a:pt x="2419" y="0"/>
                      <a:pt x="1964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2" name="Google Shape;662;p5"/>
              <p:cNvSpPr/>
              <p:nvPr/>
            </p:nvSpPr>
            <p:spPr>
              <a:xfrm>
                <a:off x="6072575" y="4425725"/>
                <a:ext cx="43325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1733" h="1497" extrusionOk="0">
                    <a:moveTo>
                      <a:pt x="920" y="7"/>
                    </a:moveTo>
                    <a:cubicBezTo>
                      <a:pt x="937" y="8"/>
                      <a:pt x="952" y="11"/>
                      <a:pt x="967" y="15"/>
                    </a:cubicBezTo>
                    <a:lnTo>
                      <a:pt x="967" y="15"/>
                    </a:lnTo>
                    <a:cubicBezTo>
                      <a:pt x="951" y="12"/>
                      <a:pt x="936" y="9"/>
                      <a:pt x="920" y="7"/>
                    </a:cubicBezTo>
                    <a:close/>
                    <a:moveTo>
                      <a:pt x="1032" y="32"/>
                    </a:moveTo>
                    <a:cubicBezTo>
                      <a:pt x="1050" y="35"/>
                      <a:pt x="1070" y="37"/>
                      <a:pt x="1094" y="37"/>
                    </a:cubicBezTo>
                    <a:lnTo>
                      <a:pt x="1064" y="37"/>
                    </a:lnTo>
                    <a:cubicBezTo>
                      <a:pt x="1067" y="41"/>
                      <a:pt x="1070" y="44"/>
                      <a:pt x="1074" y="47"/>
                    </a:cubicBezTo>
                    <a:lnTo>
                      <a:pt x="1074" y="47"/>
                    </a:lnTo>
                    <a:cubicBezTo>
                      <a:pt x="1060" y="41"/>
                      <a:pt x="1046" y="36"/>
                      <a:pt x="1032" y="32"/>
                    </a:cubicBezTo>
                    <a:close/>
                    <a:moveTo>
                      <a:pt x="851" y="7"/>
                    </a:moveTo>
                    <a:cubicBezTo>
                      <a:pt x="793" y="26"/>
                      <a:pt x="710" y="58"/>
                      <a:pt x="634" y="102"/>
                    </a:cubicBezTo>
                    <a:lnTo>
                      <a:pt x="634" y="102"/>
                    </a:lnTo>
                    <a:cubicBezTo>
                      <a:pt x="636" y="101"/>
                      <a:pt x="637" y="100"/>
                      <a:pt x="639" y="98"/>
                    </a:cubicBezTo>
                    <a:lnTo>
                      <a:pt x="608" y="98"/>
                    </a:lnTo>
                    <a:cubicBezTo>
                      <a:pt x="669" y="37"/>
                      <a:pt x="699" y="37"/>
                      <a:pt x="791" y="7"/>
                    </a:cubicBezTo>
                    <a:close/>
                    <a:moveTo>
                      <a:pt x="1194" y="112"/>
                    </a:moveTo>
                    <a:cubicBezTo>
                      <a:pt x="1209" y="117"/>
                      <a:pt x="1226" y="122"/>
                      <a:pt x="1246" y="129"/>
                    </a:cubicBezTo>
                    <a:lnTo>
                      <a:pt x="1216" y="129"/>
                    </a:lnTo>
                    <a:cubicBezTo>
                      <a:pt x="1209" y="123"/>
                      <a:pt x="1202" y="117"/>
                      <a:pt x="1194" y="112"/>
                    </a:cubicBezTo>
                    <a:close/>
                    <a:moveTo>
                      <a:pt x="591" y="129"/>
                    </a:moveTo>
                    <a:lnTo>
                      <a:pt x="591" y="129"/>
                    </a:lnTo>
                    <a:cubicBezTo>
                      <a:pt x="564" y="148"/>
                      <a:pt x="539" y="168"/>
                      <a:pt x="517" y="189"/>
                    </a:cubicBezTo>
                    <a:lnTo>
                      <a:pt x="487" y="189"/>
                    </a:lnTo>
                    <a:cubicBezTo>
                      <a:pt x="507" y="169"/>
                      <a:pt x="553" y="149"/>
                      <a:pt x="591" y="129"/>
                    </a:cubicBezTo>
                    <a:close/>
                    <a:moveTo>
                      <a:pt x="821" y="1"/>
                    </a:moveTo>
                    <a:cubicBezTo>
                      <a:pt x="565" y="1"/>
                      <a:pt x="299" y="127"/>
                      <a:pt x="183" y="341"/>
                    </a:cubicBezTo>
                    <a:cubicBezTo>
                      <a:pt x="0" y="706"/>
                      <a:pt x="91" y="1101"/>
                      <a:pt x="456" y="1344"/>
                    </a:cubicBezTo>
                    <a:cubicBezTo>
                      <a:pt x="547" y="1405"/>
                      <a:pt x="730" y="1496"/>
                      <a:pt x="912" y="1496"/>
                    </a:cubicBezTo>
                    <a:cubicBezTo>
                      <a:pt x="1064" y="1496"/>
                      <a:pt x="1216" y="1436"/>
                      <a:pt x="1307" y="1405"/>
                    </a:cubicBezTo>
                    <a:cubicBezTo>
                      <a:pt x="1398" y="1375"/>
                      <a:pt x="1459" y="1344"/>
                      <a:pt x="1520" y="1253"/>
                    </a:cubicBezTo>
                    <a:cubicBezTo>
                      <a:pt x="1672" y="1162"/>
                      <a:pt x="1733" y="919"/>
                      <a:pt x="1733" y="767"/>
                    </a:cubicBezTo>
                    <a:cubicBezTo>
                      <a:pt x="1733" y="584"/>
                      <a:pt x="1672" y="341"/>
                      <a:pt x="1550" y="250"/>
                    </a:cubicBezTo>
                    <a:cubicBezTo>
                      <a:pt x="1398" y="98"/>
                      <a:pt x="1246" y="7"/>
                      <a:pt x="1064" y="7"/>
                    </a:cubicBezTo>
                    <a:lnTo>
                      <a:pt x="919" y="7"/>
                    </a:lnTo>
                    <a:cubicBezTo>
                      <a:pt x="886" y="3"/>
                      <a:pt x="854" y="1"/>
                      <a:pt x="82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3" name="Google Shape;663;p5"/>
              <p:cNvSpPr/>
              <p:nvPr/>
            </p:nvSpPr>
            <p:spPr>
              <a:xfrm>
                <a:off x="6138675" y="4442725"/>
                <a:ext cx="41825" cy="38075"/>
              </a:xfrm>
              <a:custGeom>
                <a:avLst/>
                <a:gdLst/>
                <a:ahLst/>
                <a:cxnLst/>
                <a:rect l="l" t="t" r="r" b="b"/>
                <a:pathLst>
                  <a:path w="1673" h="1523" extrusionOk="0">
                    <a:moveTo>
                      <a:pt x="852" y="1"/>
                    </a:moveTo>
                    <a:cubicBezTo>
                      <a:pt x="533" y="1"/>
                      <a:pt x="197" y="166"/>
                      <a:pt x="122" y="512"/>
                    </a:cubicBezTo>
                    <a:lnTo>
                      <a:pt x="122" y="543"/>
                    </a:lnTo>
                    <a:cubicBezTo>
                      <a:pt x="1" y="938"/>
                      <a:pt x="183" y="1394"/>
                      <a:pt x="609" y="1485"/>
                    </a:cubicBezTo>
                    <a:cubicBezTo>
                      <a:pt x="683" y="1510"/>
                      <a:pt x="763" y="1522"/>
                      <a:pt x="843" y="1522"/>
                    </a:cubicBezTo>
                    <a:cubicBezTo>
                      <a:pt x="1155" y="1522"/>
                      <a:pt x="1478" y="1337"/>
                      <a:pt x="1551" y="999"/>
                    </a:cubicBezTo>
                    <a:lnTo>
                      <a:pt x="1551" y="968"/>
                    </a:lnTo>
                    <a:cubicBezTo>
                      <a:pt x="1672" y="573"/>
                      <a:pt x="1490" y="117"/>
                      <a:pt x="1064" y="26"/>
                    </a:cubicBezTo>
                    <a:cubicBezTo>
                      <a:pt x="997" y="9"/>
                      <a:pt x="925" y="1"/>
                      <a:pt x="85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4" name="Google Shape;664;p5"/>
              <p:cNvSpPr/>
              <p:nvPr/>
            </p:nvSpPr>
            <p:spPr>
              <a:xfrm>
                <a:off x="6112850" y="4383325"/>
                <a:ext cx="15225" cy="62575"/>
              </a:xfrm>
              <a:custGeom>
                <a:avLst/>
                <a:gdLst/>
                <a:ahLst/>
                <a:cxnLst/>
                <a:rect l="l" t="t" r="r" b="b"/>
                <a:pathLst>
                  <a:path w="609" h="2503" extrusionOk="0">
                    <a:moveTo>
                      <a:pt x="131" y="1"/>
                    </a:moveTo>
                    <a:cubicBezTo>
                      <a:pt x="68" y="1"/>
                      <a:pt x="0" y="41"/>
                      <a:pt x="0" y="122"/>
                    </a:cubicBezTo>
                    <a:cubicBezTo>
                      <a:pt x="122" y="882"/>
                      <a:pt x="274" y="1642"/>
                      <a:pt x="243" y="2432"/>
                    </a:cubicBezTo>
                    <a:cubicBezTo>
                      <a:pt x="243" y="2468"/>
                      <a:pt x="294" y="2503"/>
                      <a:pt x="343" y="2503"/>
                    </a:cubicBezTo>
                    <a:cubicBezTo>
                      <a:pt x="378" y="2503"/>
                      <a:pt x="413" y="2484"/>
                      <a:pt x="426" y="2432"/>
                    </a:cubicBezTo>
                    <a:cubicBezTo>
                      <a:pt x="578" y="1642"/>
                      <a:pt x="608" y="761"/>
                      <a:pt x="213" y="31"/>
                    </a:cubicBezTo>
                    <a:cubicBezTo>
                      <a:pt x="193" y="11"/>
                      <a:pt x="162" y="1"/>
                      <a:pt x="13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5" name="Google Shape;665;p5"/>
              <p:cNvSpPr/>
              <p:nvPr/>
            </p:nvSpPr>
            <p:spPr>
              <a:xfrm>
                <a:off x="6132300" y="4398875"/>
                <a:ext cx="44125" cy="59475"/>
              </a:xfrm>
              <a:custGeom>
                <a:avLst/>
                <a:gdLst/>
                <a:ahLst/>
                <a:cxnLst/>
                <a:rect l="l" t="t" r="r" b="b"/>
                <a:pathLst>
                  <a:path w="1765" h="2379" extrusionOk="0">
                    <a:moveTo>
                      <a:pt x="1570" y="1"/>
                    </a:moveTo>
                    <a:cubicBezTo>
                      <a:pt x="1548" y="1"/>
                      <a:pt x="1524" y="6"/>
                      <a:pt x="1502" y="17"/>
                    </a:cubicBezTo>
                    <a:cubicBezTo>
                      <a:pt x="1137" y="260"/>
                      <a:pt x="864" y="625"/>
                      <a:pt x="651" y="959"/>
                    </a:cubicBezTo>
                    <a:cubicBezTo>
                      <a:pt x="377" y="1355"/>
                      <a:pt x="134" y="1780"/>
                      <a:pt x="43" y="2236"/>
                    </a:cubicBezTo>
                    <a:cubicBezTo>
                      <a:pt x="0" y="2300"/>
                      <a:pt x="92" y="2378"/>
                      <a:pt x="171" y="2378"/>
                    </a:cubicBezTo>
                    <a:cubicBezTo>
                      <a:pt x="205" y="2378"/>
                      <a:pt x="237" y="2364"/>
                      <a:pt x="256" y="2327"/>
                    </a:cubicBezTo>
                    <a:cubicBezTo>
                      <a:pt x="438" y="1962"/>
                      <a:pt x="651" y="1567"/>
                      <a:pt x="864" y="1203"/>
                    </a:cubicBezTo>
                    <a:cubicBezTo>
                      <a:pt x="1107" y="868"/>
                      <a:pt x="1441" y="564"/>
                      <a:pt x="1715" y="200"/>
                    </a:cubicBezTo>
                    <a:cubicBezTo>
                      <a:pt x="1764" y="100"/>
                      <a:pt x="1672" y="1"/>
                      <a:pt x="1570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6" name="Google Shape;666;p5"/>
              <p:cNvSpPr/>
              <p:nvPr/>
            </p:nvSpPr>
            <p:spPr>
              <a:xfrm>
                <a:off x="6039450" y="4503575"/>
                <a:ext cx="80625" cy="244450"/>
              </a:xfrm>
              <a:custGeom>
                <a:avLst/>
                <a:gdLst/>
                <a:ahLst/>
                <a:cxnLst/>
                <a:rect l="l" t="t" r="r" b="b"/>
                <a:pathLst>
                  <a:path w="3225" h="9778" extrusionOk="0">
                    <a:moveTo>
                      <a:pt x="3103" y="1"/>
                    </a:moveTo>
                    <a:cubicBezTo>
                      <a:pt x="3035" y="1"/>
                      <a:pt x="2951" y="39"/>
                      <a:pt x="2906" y="115"/>
                    </a:cubicBezTo>
                    <a:cubicBezTo>
                      <a:pt x="2237" y="1635"/>
                      <a:pt x="1842" y="3276"/>
                      <a:pt x="1356" y="4826"/>
                    </a:cubicBezTo>
                    <a:cubicBezTo>
                      <a:pt x="869" y="6437"/>
                      <a:pt x="383" y="8018"/>
                      <a:pt x="18" y="9629"/>
                    </a:cubicBezTo>
                    <a:cubicBezTo>
                      <a:pt x="0" y="9719"/>
                      <a:pt x="68" y="9778"/>
                      <a:pt x="139" y="9778"/>
                    </a:cubicBezTo>
                    <a:cubicBezTo>
                      <a:pt x="188" y="9778"/>
                      <a:pt x="237" y="9751"/>
                      <a:pt x="261" y="9690"/>
                    </a:cubicBezTo>
                    <a:cubicBezTo>
                      <a:pt x="869" y="8109"/>
                      <a:pt x="1386" y="6468"/>
                      <a:pt x="1872" y="4796"/>
                    </a:cubicBezTo>
                    <a:cubicBezTo>
                      <a:pt x="2359" y="3276"/>
                      <a:pt x="2936" y="1726"/>
                      <a:pt x="3210" y="115"/>
                    </a:cubicBezTo>
                    <a:cubicBezTo>
                      <a:pt x="3225" y="39"/>
                      <a:pt x="3172" y="1"/>
                      <a:pt x="3103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7" name="Google Shape;667;p5"/>
              <p:cNvSpPr/>
              <p:nvPr/>
            </p:nvSpPr>
            <p:spPr>
              <a:xfrm>
                <a:off x="5995050" y="4564225"/>
                <a:ext cx="55500" cy="55075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2203" extrusionOk="0">
                    <a:moveTo>
                      <a:pt x="1073" y="0"/>
                    </a:moveTo>
                    <a:cubicBezTo>
                      <a:pt x="808" y="0"/>
                      <a:pt x="560" y="88"/>
                      <a:pt x="396" y="273"/>
                    </a:cubicBezTo>
                    <a:cubicBezTo>
                      <a:pt x="92" y="546"/>
                      <a:pt x="1" y="941"/>
                      <a:pt x="62" y="1306"/>
                    </a:cubicBezTo>
                    <a:lnTo>
                      <a:pt x="62" y="1336"/>
                    </a:lnTo>
                    <a:cubicBezTo>
                      <a:pt x="92" y="1732"/>
                      <a:pt x="426" y="2035"/>
                      <a:pt x="761" y="2157"/>
                    </a:cubicBezTo>
                    <a:cubicBezTo>
                      <a:pt x="875" y="2186"/>
                      <a:pt x="998" y="2202"/>
                      <a:pt x="1121" y="2202"/>
                    </a:cubicBezTo>
                    <a:cubicBezTo>
                      <a:pt x="1390" y="2202"/>
                      <a:pt x="1658" y="2123"/>
                      <a:pt x="1825" y="1914"/>
                    </a:cubicBezTo>
                    <a:cubicBezTo>
                      <a:pt x="1977" y="1762"/>
                      <a:pt x="2098" y="1610"/>
                      <a:pt x="2129" y="1428"/>
                    </a:cubicBezTo>
                    <a:cubicBezTo>
                      <a:pt x="2220" y="1245"/>
                      <a:pt x="2220" y="1032"/>
                      <a:pt x="2159" y="850"/>
                    </a:cubicBezTo>
                    <a:cubicBezTo>
                      <a:pt x="2098" y="485"/>
                      <a:pt x="1794" y="181"/>
                      <a:pt x="1460" y="60"/>
                    </a:cubicBezTo>
                    <a:cubicBezTo>
                      <a:pt x="1332" y="20"/>
                      <a:pt x="1200" y="0"/>
                      <a:pt x="1073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8" name="Google Shape;668;p5"/>
              <p:cNvSpPr/>
              <p:nvPr/>
            </p:nvSpPr>
            <p:spPr>
              <a:xfrm>
                <a:off x="6080925" y="4508150"/>
                <a:ext cx="58550" cy="47450"/>
              </a:xfrm>
              <a:custGeom>
                <a:avLst/>
                <a:gdLst/>
                <a:ahLst/>
                <a:cxnLst/>
                <a:rect l="l" t="t" r="r" b="b"/>
                <a:pathLst>
                  <a:path w="2342" h="1898" extrusionOk="0">
                    <a:moveTo>
                      <a:pt x="958" y="0"/>
                    </a:moveTo>
                    <a:cubicBezTo>
                      <a:pt x="897" y="0"/>
                      <a:pt x="836" y="8"/>
                      <a:pt x="760" y="23"/>
                    </a:cubicBezTo>
                    <a:cubicBezTo>
                      <a:pt x="548" y="53"/>
                      <a:pt x="396" y="175"/>
                      <a:pt x="244" y="297"/>
                    </a:cubicBezTo>
                    <a:cubicBezTo>
                      <a:pt x="122" y="357"/>
                      <a:pt x="1" y="692"/>
                      <a:pt x="61" y="935"/>
                    </a:cubicBezTo>
                    <a:cubicBezTo>
                      <a:pt x="153" y="1117"/>
                      <a:pt x="183" y="1269"/>
                      <a:pt x="305" y="1421"/>
                    </a:cubicBezTo>
                    <a:cubicBezTo>
                      <a:pt x="457" y="1573"/>
                      <a:pt x="639" y="1664"/>
                      <a:pt x="821" y="1725"/>
                    </a:cubicBezTo>
                    <a:lnTo>
                      <a:pt x="1064" y="1847"/>
                    </a:lnTo>
                    <a:cubicBezTo>
                      <a:pt x="1153" y="1882"/>
                      <a:pt x="1253" y="1897"/>
                      <a:pt x="1357" y="1897"/>
                    </a:cubicBezTo>
                    <a:cubicBezTo>
                      <a:pt x="1430" y="1897"/>
                      <a:pt x="1506" y="1890"/>
                      <a:pt x="1581" y="1877"/>
                    </a:cubicBezTo>
                    <a:cubicBezTo>
                      <a:pt x="1764" y="1847"/>
                      <a:pt x="1885" y="1756"/>
                      <a:pt x="2037" y="1664"/>
                    </a:cubicBezTo>
                    <a:cubicBezTo>
                      <a:pt x="2098" y="1573"/>
                      <a:pt x="2159" y="1543"/>
                      <a:pt x="2189" y="1452"/>
                    </a:cubicBezTo>
                    <a:cubicBezTo>
                      <a:pt x="2280" y="1360"/>
                      <a:pt x="2311" y="1269"/>
                      <a:pt x="2311" y="1148"/>
                    </a:cubicBezTo>
                    <a:cubicBezTo>
                      <a:pt x="2341" y="935"/>
                      <a:pt x="2311" y="783"/>
                      <a:pt x="2219" y="601"/>
                    </a:cubicBezTo>
                    <a:cubicBezTo>
                      <a:pt x="2189" y="449"/>
                      <a:pt x="2037" y="297"/>
                      <a:pt x="1885" y="205"/>
                    </a:cubicBezTo>
                    <a:cubicBezTo>
                      <a:pt x="1733" y="145"/>
                      <a:pt x="1581" y="84"/>
                      <a:pt x="1429" y="53"/>
                    </a:cubicBezTo>
                    <a:cubicBezTo>
                      <a:pt x="1368" y="53"/>
                      <a:pt x="1277" y="23"/>
                      <a:pt x="1156" y="23"/>
                    </a:cubicBezTo>
                    <a:cubicBezTo>
                      <a:pt x="1080" y="8"/>
                      <a:pt x="1019" y="0"/>
                      <a:pt x="958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69" name="Google Shape;669;p5"/>
              <p:cNvSpPr/>
              <p:nvPr/>
            </p:nvSpPr>
            <p:spPr>
              <a:xfrm>
                <a:off x="6101425" y="4599200"/>
                <a:ext cx="79825" cy="57650"/>
              </a:xfrm>
              <a:custGeom>
                <a:avLst/>
                <a:gdLst/>
                <a:ahLst/>
                <a:cxnLst/>
                <a:rect l="l" t="t" r="r" b="b"/>
                <a:pathLst>
                  <a:path w="3193" h="2306" extrusionOk="0">
                    <a:moveTo>
                      <a:pt x="1603" y="0"/>
                    </a:moveTo>
                    <a:cubicBezTo>
                      <a:pt x="1519" y="0"/>
                      <a:pt x="1431" y="9"/>
                      <a:pt x="1339" y="29"/>
                    </a:cubicBezTo>
                    <a:cubicBezTo>
                      <a:pt x="0" y="313"/>
                      <a:pt x="343" y="2306"/>
                      <a:pt x="1566" y="2306"/>
                    </a:cubicBezTo>
                    <a:cubicBezTo>
                      <a:pt x="1649" y="2306"/>
                      <a:pt x="1735" y="2297"/>
                      <a:pt x="1825" y="2278"/>
                    </a:cubicBezTo>
                    <a:cubicBezTo>
                      <a:pt x="3192" y="1993"/>
                      <a:pt x="2851" y="0"/>
                      <a:pt x="1603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0" name="Google Shape;670;p5"/>
              <p:cNvSpPr/>
              <p:nvPr/>
            </p:nvSpPr>
            <p:spPr>
              <a:xfrm>
                <a:off x="5969975" y="4652025"/>
                <a:ext cx="51700" cy="53225"/>
              </a:xfrm>
              <a:custGeom>
                <a:avLst/>
                <a:gdLst/>
                <a:ahLst/>
                <a:cxnLst/>
                <a:rect l="l" t="t" r="r" b="b"/>
                <a:pathLst>
                  <a:path w="2068" h="2129" extrusionOk="0">
                    <a:moveTo>
                      <a:pt x="848" y="0"/>
                    </a:moveTo>
                    <a:cubicBezTo>
                      <a:pt x="682" y="0"/>
                      <a:pt x="531" y="62"/>
                      <a:pt x="366" y="165"/>
                    </a:cubicBezTo>
                    <a:cubicBezTo>
                      <a:pt x="274" y="195"/>
                      <a:pt x="214" y="256"/>
                      <a:pt x="122" y="378"/>
                    </a:cubicBezTo>
                    <a:cubicBezTo>
                      <a:pt x="62" y="499"/>
                      <a:pt x="31" y="621"/>
                      <a:pt x="31" y="773"/>
                    </a:cubicBezTo>
                    <a:cubicBezTo>
                      <a:pt x="1" y="986"/>
                      <a:pt x="92" y="1168"/>
                      <a:pt x="183" y="1381"/>
                    </a:cubicBezTo>
                    <a:cubicBezTo>
                      <a:pt x="214" y="1441"/>
                      <a:pt x="244" y="1563"/>
                      <a:pt x="274" y="1624"/>
                    </a:cubicBezTo>
                    <a:cubicBezTo>
                      <a:pt x="446" y="1948"/>
                      <a:pt x="748" y="2128"/>
                      <a:pt x="1063" y="2128"/>
                    </a:cubicBezTo>
                    <a:cubicBezTo>
                      <a:pt x="1250" y="2128"/>
                      <a:pt x="1441" y="2064"/>
                      <a:pt x="1612" y="1928"/>
                    </a:cubicBezTo>
                    <a:cubicBezTo>
                      <a:pt x="1794" y="1776"/>
                      <a:pt x="1916" y="1593"/>
                      <a:pt x="2007" y="1381"/>
                    </a:cubicBezTo>
                    <a:cubicBezTo>
                      <a:pt x="2068" y="1077"/>
                      <a:pt x="1946" y="834"/>
                      <a:pt x="1764" y="560"/>
                    </a:cubicBezTo>
                    <a:cubicBezTo>
                      <a:pt x="1612" y="347"/>
                      <a:pt x="1338" y="74"/>
                      <a:pt x="1095" y="43"/>
                    </a:cubicBezTo>
                    <a:cubicBezTo>
                      <a:pt x="1007" y="14"/>
                      <a:pt x="926" y="0"/>
                      <a:pt x="848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1" name="Google Shape;671;p5"/>
              <p:cNvSpPr/>
              <p:nvPr/>
            </p:nvSpPr>
            <p:spPr>
              <a:xfrm>
                <a:off x="6097650" y="4691150"/>
                <a:ext cx="56250" cy="51050"/>
              </a:xfrm>
              <a:custGeom>
                <a:avLst/>
                <a:gdLst/>
                <a:ahLst/>
                <a:cxnLst/>
                <a:rect l="l" t="t" r="r" b="b"/>
                <a:pathLst>
                  <a:path w="2250" h="2042" extrusionOk="0">
                    <a:moveTo>
                      <a:pt x="1342" y="1"/>
                    </a:moveTo>
                    <a:cubicBezTo>
                      <a:pt x="1218" y="1"/>
                      <a:pt x="1093" y="23"/>
                      <a:pt x="973" y="59"/>
                    </a:cubicBezTo>
                    <a:cubicBezTo>
                      <a:pt x="699" y="180"/>
                      <a:pt x="426" y="515"/>
                      <a:pt x="274" y="728"/>
                    </a:cubicBezTo>
                    <a:lnTo>
                      <a:pt x="303" y="669"/>
                    </a:lnTo>
                    <a:lnTo>
                      <a:pt x="303" y="669"/>
                    </a:lnTo>
                    <a:cubicBezTo>
                      <a:pt x="273" y="729"/>
                      <a:pt x="243" y="789"/>
                      <a:pt x="213" y="819"/>
                    </a:cubicBezTo>
                    <a:cubicBezTo>
                      <a:pt x="122" y="940"/>
                      <a:pt x="61" y="1092"/>
                      <a:pt x="61" y="1244"/>
                    </a:cubicBezTo>
                    <a:cubicBezTo>
                      <a:pt x="0" y="1487"/>
                      <a:pt x="91" y="1731"/>
                      <a:pt x="304" y="1883"/>
                    </a:cubicBezTo>
                    <a:cubicBezTo>
                      <a:pt x="457" y="1970"/>
                      <a:pt x="609" y="2041"/>
                      <a:pt x="773" y="2041"/>
                    </a:cubicBezTo>
                    <a:cubicBezTo>
                      <a:pt x="838" y="2041"/>
                      <a:pt x="904" y="2030"/>
                      <a:pt x="973" y="2004"/>
                    </a:cubicBezTo>
                    <a:cubicBezTo>
                      <a:pt x="1125" y="1974"/>
                      <a:pt x="1277" y="1943"/>
                      <a:pt x="1368" y="1852"/>
                    </a:cubicBezTo>
                    <a:cubicBezTo>
                      <a:pt x="1672" y="1700"/>
                      <a:pt x="2037" y="1396"/>
                      <a:pt x="2128" y="1092"/>
                    </a:cubicBezTo>
                    <a:cubicBezTo>
                      <a:pt x="2250" y="758"/>
                      <a:pt x="2128" y="424"/>
                      <a:pt x="1885" y="180"/>
                    </a:cubicBezTo>
                    <a:cubicBezTo>
                      <a:pt x="1719" y="52"/>
                      <a:pt x="1532" y="1"/>
                      <a:pt x="134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2" name="Google Shape;672;p5"/>
              <p:cNvSpPr/>
              <p:nvPr/>
            </p:nvSpPr>
            <p:spPr>
              <a:xfrm>
                <a:off x="5996575" y="4510225"/>
                <a:ext cx="40300" cy="40150"/>
              </a:xfrm>
              <a:custGeom>
                <a:avLst/>
                <a:gdLst/>
                <a:ahLst/>
                <a:cxnLst/>
                <a:rect l="l" t="t" r="r" b="b"/>
                <a:pathLst>
                  <a:path w="1612" h="1606" extrusionOk="0">
                    <a:moveTo>
                      <a:pt x="882" y="1"/>
                    </a:moveTo>
                    <a:cubicBezTo>
                      <a:pt x="700" y="1"/>
                      <a:pt x="548" y="92"/>
                      <a:pt x="396" y="214"/>
                    </a:cubicBezTo>
                    <a:cubicBezTo>
                      <a:pt x="244" y="305"/>
                      <a:pt x="183" y="548"/>
                      <a:pt x="92" y="730"/>
                    </a:cubicBezTo>
                    <a:cubicBezTo>
                      <a:pt x="31" y="882"/>
                      <a:pt x="1" y="1034"/>
                      <a:pt x="31" y="1186"/>
                    </a:cubicBezTo>
                    <a:cubicBezTo>
                      <a:pt x="61" y="1308"/>
                      <a:pt x="122" y="1429"/>
                      <a:pt x="213" y="1521"/>
                    </a:cubicBezTo>
                    <a:cubicBezTo>
                      <a:pt x="323" y="1575"/>
                      <a:pt x="444" y="1605"/>
                      <a:pt x="567" y="1605"/>
                    </a:cubicBezTo>
                    <a:cubicBezTo>
                      <a:pt x="718" y="1605"/>
                      <a:pt x="870" y="1560"/>
                      <a:pt x="1004" y="1460"/>
                    </a:cubicBezTo>
                    <a:cubicBezTo>
                      <a:pt x="1095" y="1429"/>
                      <a:pt x="1125" y="1338"/>
                      <a:pt x="1216" y="1308"/>
                    </a:cubicBezTo>
                    <a:cubicBezTo>
                      <a:pt x="1338" y="1186"/>
                      <a:pt x="1429" y="1065"/>
                      <a:pt x="1490" y="882"/>
                    </a:cubicBezTo>
                    <a:cubicBezTo>
                      <a:pt x="1612" y="609"/>
                      <a:pt x="1460" y="244"/>
                      <a:pt x="1247" y="122"/>
                    </a:cubicBezTo>
                    <a:cubicBezTo>
                      <a:pt x="1125" y="62"/>
                      <a:pt x="1004" y="62"/>
                      <a:pt x="88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3" name="Google Shape;673;p5"/>
              <p:cNvSpPr/>
              <p:nvPr/>
            </p:nvSpPr>
            <p:spPr>
              <a:xfrm>
                <a:off x="6168325" y="4551275"/>
                <a:ext cx="46375" cy="46150"/>
              </a:xfrm>
              <a:custGeom>
                <a:avLst/>
                <a:gdLst/>
                <a:ahLst/>
                <a:cxnLst/>
                <a:rect l="l" t="t" r="r" b="b"/>
                <a:pathLst>
                  <a:path w="1855" h="1846" extrusionOk="0">
                    <a:moveTo>
                      <a:pt x="202" y="1221"/>
                    </a:moveTo>
                    <a:cubicBezTo>
                      <a:pt x="208" y="1227"/>
                      <a:pt x="213" y="1234"/>
                      <a:pt x="213" y="1246"/>
                    </a:cubicBezTo>
                    <a:cubicBezTo>
                      <a:pt x="209" y="1238"/>
                      <a:pt x="205" y="1230"/>
                      <a:pt x="202" y="1221"/>
                    </a:cubicBezTo>
                    <a:close/>
                    <a:moveTo>
                      <a:pt x="942" y="0"/>
                    </a:moveTo>
                    <a:cubicBezTo>
                      <a:pt x="760" y="0"/>
                      <a:pt x="608" y="31"/>
                      <a:pt x="456" y="152"/>
                    </a:cubicBezTo>
                    <a:cubicBezTo>
                      <a:pt x="122" y="395"/>
                      <a:pt x="0" y="791"/>
                      <a:pt x="182" y="1186"/>
                    </a:cubicBezTo>
                    <a:cubicBezTo>
                      <a:pt x="182" y="1197"/>
                      <a:pt x="187" y="1204"/>
                      <a:pt x="192" y="1210"/>
                    </a:cubicBezTo>
                    <a:lnTo>
                      <a:pt x="192" y="1210"/>
                    </a:lnTo>
                    <a:lnTo>
                      <a:pt x="243" y="1398"/>
                    </a:lnTo>
                    <a:cubicBezTo>
                      <a:pt x="371" y="1654"/>
                      <a:pt x="692" y="1845"/>
                      <a:pt x="990" y="1845"/>
                    </a:cubicBezTo>
                    <a:cubicBezTo>
                      <a:pt x="1047" y="1845"/>
                      <a:pt x="1102" y="1838"/>
                      <a:pt x="1155" y="1824"/>
                    </a:cubicBezTo>
                    <a:cubicBezTo>
                      <a:pt x="1520" y="1763"/>
                      <a:pt x="1763" y="1459"/>
                      <a:pt x="1824" y="1064"/>
                    </a:cubicBezTo>
                    <a:cubicBezTo>
                      <a:pt x="1854" y="760"/>
                      <a:pt x="1702" y="487"/>
                      <a:pt x="1520" y="274"/>
                    </a:cubicBezTo>
                    <a:cubicBezTo>
                      <a:pt x="1398" y="122"/>
                      <a:pt x="1125" y="0"/>
                      <a:pt x="942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674" name="Google Shape;674;p5"/>
            <p:cNvGrpSpPr/>
            <p:nvPr/>
          </p:nvGrpSpPr>
          <p:grpSpPr>
            <a:xfrm>
              <a:off x="1200675" y="4314750"/>
              <a:ext cx="752650" cy="753525"/>
              <a:chOff x="1200675" y="4314750"/>
              <a:chExt cx="752650" cy="753525"/>
            </a:xfrm>
          </p:grpSpPr>
          <p:sp>
            <p:nvSpPr>
              <p:cNvPr id="675" name="Google Shape;675;p5"/>
              <p:cNvSpPr/>
              <p:nvPr/>
            </p:nvSpPr>
            <p:spPr>
              <a:xfrm>
                <a:off x="1200675" y="4314750"/>
                <a:ext cx="191400" cy="173775"/>
              </a:xfrm>
              <a:custGeom>
                <a:avLst/>
                <a:gdLst/>
                <a:ahLst/>
                <a:cxnLst/>
                <a:rect l="l" t="t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lnTo>
                      <a:pt x="3588" y="4464"/>
                    </a:ln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lnTo>
                      <a:pt x="2517" y="4545"/>
                    </a:ln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lnTo>
                      <a:pt x="5381" y="4090"/>
                    </a:ln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6" name="Google Shape;676;p5"/>
              <p:cNvSpPr/>
              <p:nvPr/>
            </p:nvSpPr>
            <p:spPr>
              <a:xfrm>
                <a:off x="1677625" y="4820450"/>
                <a:ext cx="275700" cy="247825"/>
              </a:xfrm>
              <a:custGeom>
                <a:avLst/>
                <a:gdLst/>
                <a:ahLst/>
                <a:cxnLst/>
                <a:rect l="l" t="t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lnTo>
                      <a:pt x="5220" y="6293"/>
                    </a:ln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lnTo>
                      <a:pt x="3587" y="6453"/>
                    </a:ln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lnTo>
                      <a:pt x="7763" y="5864"/>
                    </a:ln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677" name="Google Shape;677;p5"/>
            <p:cNvGrpSpPr/>
            <p:nvPr/>
          </p:nvGrpSpPr>
          <p:grpSpPr>
            <a:xfrm rot="-1031996" flipH="1">
              <a:off x="7702196" y="4528557"/>
              <a:ext cx="988287" cy="895065"/>
              <a:chOff x="4048900" y="1919750"/>
              <a:chExt cx="1060775" cy="960715"/>
            </a:xfrm>
          </p:grpSpPr>
          <p:sp>
            <p:nvSpPr>
              <p:cNvPr id="678" name="Google Shape;678;p5"/>
              <p:cNvSpPr/>
              <p:nvPr/>
            </p:nvSpPr>
            <p:spPr>
              <a:xfrm>
                <a:off x="4133125" y="1919750"/>
                <a:ext cx="968225" cy="911900"/>
              </a:xfrm>
              <a:custGeom>
                <a:avLst/>
                <a:gdLst/>
                <a:ahLst/>
                <a:cxnLst/>
                <a:rect l="l" t="t" r="r" b="b"/>
                <a:pathLst>
                  <a:path w="38729" h="36476" extrusionOk="0">
                    <a:moveTo>
                      <a:pt x="20075" y="0"/>
                    </a:moveTo>
                    <a:cubicBezTo>
                      <a:pt x="17881" y="0"/>
                      <a:pt x="15579" y="1191"/>
                      <a:pt x="14211" y="2985"/>
                    </a:cubicBezTo>
                    <a:cubicBezTo>
                      <a:pt x="12209" y="5721"/>
                      <a:pt x="11842" y="9290"/>
                      <a:pt x="12009" y="12626"/>
                    </a:cubicBezTo>
                    <a:cubicBezTo>
                      <a:pt x="12209" y="15961"/>
                      <a:pt x="12876" y="19330"/>
                      <a:pt x="12676" y="22666"/>
                    </a:cubicBezTo>
                    <a:cubicBezTo>
                      <a:pt x="12309" y="19731"/>
                      <a:pt x="11142" y="16662"/>
                      <a:pt x="9507" y="13926"/>
                    </a:cubicBezTo>
                    <a:cubicBezTo>
                      <a:pt x="8807" y="12759"/>
                      <a:pt x="8006" y="11591"/>
                      <a:pt x="6872" y="10791"/>
                    </a:cubicBezTo>
                    <a:cubicBezTo>
                      <a:pt x="6042" y="10205"/>
                      <a:pt x="5051" y="9833"/>
                      <a:pt x="4069" y="9833"/>
                    </a:cubicBezTo>
                    <a:cubicBezTo>
                      <a:pt x="3709" y="9833"/>
                      <a:pt x="3351" y="9883"/>
                      <a:pt x="3003" y="9990"/>
                    </a:cubicBezTo>
                    <a:cubicBezTo>
                      <a:pt x="1501" y="10457"/>
                      <a:pt x="501" y="11958"/>
                      <a:pt x="234" y="13493"/>
                    </a:cubicBezTo>
                    <a:cubicBezTo>
                      <a:pt x="0" y="15061"/>
                      <a:pt x="334" y="16628"/>
                      <a:pt x="868" y="18096"/>
                    </a:cubicBezTo>
                    <a:cubicBezTo>
                      <a:pt x="3036" y="24100"/>
                      <a:pt x="7739" y="28737"/>
                      <a:pt x="12343" y="33140"/>
                    </a:cubicBezTo>
                    <a:cubicBezTo>
                      <a:pt x="14177" y="34908"/>
                      <a:pt x="15411" y="35408"/>
                      <a:pt x="16345" y="36476"/>
                    </a:cubicBezTo>
                    <a:cubicBezTo>
                      <a:pt x="19581" y="32940"/>
                      <a:pt x="23817" y="30472"/>
                      <a:pt x="27720" y="27736"/>
                    </a:cubicBezTo>
                    <a:cubicBezTo>
                      <a:pt x="31656" y="24968"/>
                      <a:pt x="35526" y="21765"/>
                      <a:pt x="37494" y="17396"/>
                    </a:cubicBezTo>
                    <a:cubicBezTo>
                      <a:pt x="38561" y="14927"/>
                      <a:pt x="38728" y="11458"/>
                      <a:pt x="36393" y="10124"/>
                    </a:cubicBezTo>
                    <a:cubicBezTo>
                      <a:pt x="35821" y="9792"/>
                      <a:pt x="35215" y="9648"/>
                      <a:pt x="34601" y="9648"/>
                    </a:cubicBezTo>
                    <a:cubicBezTo>
                      <a:pt x="32743" y="9648"/>
                      <a:pt x="30800" y="10963"/>
                      <a:pt x="29421" y="12392"/>
                    </a:cubicBezTo>
                    <a:cubicBezTo>
                      <a:pt x="26319" y="15494"/>
                      <a:pt x="23851" y="19297"/>
                      <a:pt x="22250" y="23433"/>
                    </a:cubicBezTo>
                    <a:cubicBezTo>
                      <a:pt x="23517" y="19130"/>
                      <a:pt x="25152" y="14560"/>
                      <a:pt x="25719" y="9723"/>
                    </a:cubicBezTo>
                    <a:cubicBezTo>
                      <a:pt x="26086" y="6555"/>
                      <a:pt x="25719" y="2752"/>
                      <a:pt x="23084" y="917"/>
                    </a:cubicBezTo>
                    <a:cubicBezTo>
                      <a:pt x="22187" y="283"/>
                      <a:pt x="21144" y="0"/>
                      <a:pt x="2007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79" name="Google Shape;679;p5"/>
              <p:cNvSpPr/>
              <p:nvPr/>
            </p:nvSpPr>
            <p:spPr>
              <a:xfrm>
                <a:off x="4576500" y="2085450"/>
                <a:ext cx="109600" cy="597875"/>
              </a:xfrm>
              <a:custGeom>
                <a:avLst/>
                <a:gdLst/>
                <a:ahLst/>
                <a:cxnLst/>
                <a:rect l="l" t="t" r="r" b="b"/>
                <a:pathLst>
                  <a:path w="4384" h="23915" extrusionOk="0">
                    <a:moveTo>
                      <a:pt x="4307" y="1"/>
                    </a:moveTo>
                    <a:cubicBezTo>
                      <a:pt x="4266" y="1"/>
                      <a:pt x="4213" y="67"/>
                      <a:pt x="4181" y="193"/>
                    </a:cubicBezTo>
                    <a:cubicBezTo>
                      <a:pt x="2913" y="7465"/>
                      <a:pt x="1479" y="14670"/>
                      <a:pt x="245" y="21876"/>
                    </a:cubicBezTo>
                    <a:cubicBezTo>
                      <a:pt x="1" y="23219"/>
                      <a:pt x="286" y="23914"/>
                      <a:pt x="661" y="23914"/>
                    </a:cubicBezTo>
                    <a:cubicBezTo>
                      <a:pt x="1003" y="23914"/>
                      <a:pt x="1420" y="23336"/>
                      <a:pt x="1579" y="22142"/>
                    </a:cubicBezTo>
                    <a:cubicBezTo>
                      <a:pt x="2513" y="14837"/>
                      <a:pt x="3414" y="7532"/>
                      <a:pt x="4348" y="260"/>
                    </a:cubicBezTo>
                    <a:cubicBezTo>
                      <a:pt x="4383" y="84"/>
                      <a:pt x="4353" y="1"/>
                      <a:pt x="430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0" name="Google Shape;680;p5"/>
              <p:cNvSpPr/>
              <p:nvPr/>
            </p:nvSpPr>
            <p:spPr>
              <a:xfrm>
                <a:off x="4509225" y="1954950"/>
                <a:ext cx="58825" cy="699400"/>
              </a:xfrm>
              <a:custGeom>
                <a:avLst/>
                <a:gdLst/>
                <a:ahLst/>
                <a:cxnLst/>
                <a:rect l="l" t="t" r="r" b="b"/>
                <a:pathLst>
                  <a:path w="2353" h="27976" extrusionOk="0">
                    <a:moveTo>
                      <a:pt x="2271" y="1"/>
                    </a:moveTo>
                    <a:cubicBezTo>
                      <a:pt x="2231" y="1"/>
                      <a:pt x="2185" y="84"/>
                      <a:pt x="2169" y="243"/>
                    </a:cubicBezTo>
                    <a:cubicBezTo>
                      <a:pt x="801" y="8682"/>
                      <a:pt x="0" y="17222"/>
                      <a:pt x="34" y="25761"/>
                    </a:cubicBezTo>
                    <a:cubicBezTo>
                      <a:pt x="67" y="27241"/>
                      <a:pt x="440" y="27975"/>
                      <a:pt x="794" y="27975"/>
                    </a:cubicBezTo>
                    <a:cubicBezTo>
                      <a:pt x="1149" y="27975"/>
                      <a:pt x="1485" y="27233"/>
                      <a:pt x="1435" y="25761"/>
                    </a:cubicBezTo>
                    <a:cubicBezTo>
                      <a:pt x="1101" y="17322"/>
                      <a:pt x="1335" y="8749"/>
                      <a:pt x="2335" y="310"/>
                    </a:cubicBezTo>
                    <a:cubicBezTo>
                      <a:pt x="2353" y="100"/>
                      <a:pt x="2316" y="1"/>
                      <a:pt x="227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1" name="Google Shape;681;p5"/>
              <p:cNvSpPr/>
              <p:nvPr/>
            </p:nvSpPr>
            <p:spPr>
              <a:xfrm>
                <a:off x="4542350" y="2076150"/>
                <a:ext cx="97900" cy="573275"/>
              </a:xfrm>
              <a:custGeom>
                <a:avLst/>
                <a:gdLst/>
                <a:ahLst/>
                <a:cxnLst/>
                <a:rect l="l" t="t" r="r" b="b"/>
                <a:pathLst>
                  <a:path w="3916" h="22931" extrusionOk="0">
                    <a:moveTo>
                      <a:pt x="3835" y="1"/>
                    </a:moveTo>
                    <a:cubicBezTo>
                      <a:pt x="3794" y="1"/>
                      <a:pt x="3743" y="61"/>
                      <a:pt x="3712" y="198"/>
                    </a:cubicBezTo>
                    <a:cubicBezTo>
                      <a:pt x="2545" y="7103"/>
                      <a:pt x="1344" y="14075"/>
                      <a:pt x="210" y="21013"/>
                    </a:cubicBezTo>
                    <a:cubicBezTo>
                      <a:pt x="1" y="22268"/>
                      <a:pt x="301" y="22931"/>
                      <a:pt x="674" y="22931"/>
                    </a:cubicBezTo>
                    <a:cubicBezTo>
                      <a:pt x="1015" y="22931"/>
                      <a:pt x="1417" y="22377"/>
                      <a:pt x="1544" y="21213"/>
                    </a:cubicBezTo>
                    <a:cubicBezTo>
                      <a:pt x="2378" y="14208"/>
                      <a:pt x="3112" y="7203"/>
                      <a:pt x="3879" y="232"/>
                    </a:cubicBezTo>
                    <a:cubicBezTo>
                      <a:pt x="3915" y="87"/>
                      <a:pt x="3883" y="1"/>
                      <a:pt x="38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2" name="Google Shape;682;p5"/>
              <p:cNvSpPr/>
              <p:nvPr/>
            </p:nvSpPr>
            <p:spPr>
              <a:xfrm>
                <a:off x="4579650" y="2148850"/>
                <a:ext cx="150175" cy="488100"/>
              </a:xfrm>
              <a:custGeom>
                <a:avLst/>
                <a:gdLst/>
                <a:ahLst/>
                <a:cxnLst/>
                <a:rect l="l" t="t" r="r" b="b"/>
                <a:pathLst>
                  <a:path w="6007" h="19524" extrusionOk="0">
                    <a:moveTo>
                      <a:pt x="5931" y="1"/>
                    </a:moveTo>
                    <a:cubicBezTo>
                      <a:pt x="5890" y="1"/>
                      <a:pt x="5840" y="76"/>
                      <a:pt x="5823" y="226"/>
                    </a:cubicBezTo>
                    <a:cubicBezTo>
                      <a:pt x="4956" y="6330"/>
                      <a:pt x="3121" y="12268"/>
                      <a:pt x="519" y="17772"/>
                    </a:cubicBezTo>
                    <a:cubicBezTo>
                      <a:pt x="1" y="18847"/>
                      <a:pt x="212" y="19524"/>
                      <a:pt x="649" y="19524"/>
                    </a:cubicBezTo>
                    <a:cubicBezTo>
                      <a:pt x="972" y="19524"/>
                      <a:pt x="1419" y="19155"/>
                      <a:pt x="1787" y="18305"/>
                    </a:cubicBezTo>
                    <a:cubicBezTo>
                      <a:pt x="4155" y="12501"/>
                      <a:pt x="5489" y="6397"/>
                      <a:pt x="5990" y="226"/>
                    </a:cubicBezTo>
                    <a:cubicBezTo>
                      <a:pt x="6006" y="76"/>
                      <a:pt x="5973" y="1"/>
                      <a:pt x="593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3" name="Google Shape;683;p5"/>
              <p:cNvSpPr/>
              <p:nvPr/>
            </p:nvSpPr>
            <p:spPr>
              <a:xfrm>
                <a:off x="4529250" y="2045225"/>
                <a:ext cx="88450" cy="614175"/>
              </a:xfrm>
              <a:custGeom>
                <a:avLst/>
                <a:gdLst/>
                <a:ahLst/>
                <a:cxnLst/>
                <a:rect l="l" t="t" r="r" b="b"/>
                <a:pathLst>
                  <a:path w="3538" h="24567" extrusionOk="0">
                    <a:moveTo>
                      <a:pt x="3463" y="0"/>
                    </a:moveTo>
                    <a:cubicBezTo>
                      <a:pt x="3422" y="0"/>
                      <a:pt x="3367" y="76"/>
                      <a:pt x="3336" y="235"/>
                    </a:cubicBezTo>
                    <a:cubicBezTo>
                      <a:pt x="1034" y="7440"/>
                      <a:pt x="0" y="15079"/>
                      <a:pt x="467" y="22717"/>
                    </a:cubicBezTo>
                    <a:cubicBezTo>
                      <a:pt x="548" y="23964"/>
                      <a:pt x="927" y="24566"/>
                      <a:pt x="1266" y="24566"/>
                    </a:cubicBezTo>
                    <a:cubicBezTo>
                      <a:pt x="1625" y="24566"/>
                      <a:pt x="1939" y="23889"/>
                      <a:pt x="1801" y="22584"/>
                    </a:cubicBezTo>
                    <a:cubicBezTo>
                      <a:pt x="1034" y="15145"/>
                      <a:pt x="1568" y="7573"/>
                      <a:pt x="3503" y="268"/>
                    </a:cubicBezTo>
                    <a:cubicBezTo>
                      <a:pt x="3538" y="93"/>
                      <a:pt x="3508" y="0"/>
                      <a:pt x="346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4" name="Google Shape;684;p5"/>
              <p:cNvSpPr/>
              <p:nvPr/>
            </p:nvSpPr>
            <p:spPr>
              <a:xfrm>
                <a:off x="4630625" y="2266000"/>
                <a:ext cx="364725" cy="392800"/>
              </a:xfrm>
              <a:custGeom>
                <a:avLst/>
                <a:gdLst/>
                <a:ahLst/>
                <a:cxnLst/>
                <a:rect l="l" t="t" r="r" b="b"/>
                <a:pathLst>
                  <a:path w="14589" h="15712" extrusionOk="0">
                    <a:moveTo>
                      <a:pt x="14510" y="0"/>
                    </a:moveTo>
                    <a:cubicBezTo>
                      <a:pt x="14464" y="0"/>
                      <a:pt x="14395" y="46"/>
                      <a:pt x="14325" y="143"/>
                    </a:cubicBezTo>
                    <a:cubicBezTo>
                      <a:pt x="10622" y="5414"/>
                      <a:pt x="6119" y="10050"/>
                      <a:pt x="1149" y="13986"/>
                    </a:cubicBezTo>
                    <a:cubicBezTo>
                      <a:pt x="1" y="14887"/>
                      <a:pt x="38" y="15711"/>
                      <a:pt x="696" y="15711"/>
                    </a:cubicBezTo>
                    <a:cubicBezTo>
                      <a:pt x="1013" y="15711"/>
                      <a:pt x="1474" y="15520"/>
                      <a:pt x="2016" y="15054"/>
                    </a:cubicBezTo>
                    <a:cubicBezTo>
                      <a:pt x="6920" y="10751"/>
                      <a:pt x="11089" y="5714"/>
                      <a:pt x="14492" y="243"/>
                    </a:cubicBezTo>
                    <a:cubicBezTo>
                      <a:pt x="14589" y="88"/>
                      <a:pt x="14573" y="0"/>
                      <a:pt x="1451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5" name="Google Shape;685;p5"/>
              <p:cNvSpPr/>
              <p:nvPr/>
            </p:nvSpPr>
            <p:spPr>
              <a:xfrm>
                <a:off x="4660525" y="2299625"/>
                <a:ext cx="375975" cy="347550"/>
              </a:xfrm>
              <a:custGeom>
                <a:avLst/>
                <a:gdLst/>
                <a:ahLst/>
                <a:cxnLst/>
                <a:rect l="l" t="t" r="r" b="b"/>
                <a:pathLst>
                  <a:path w="15039" h="13902" extrusionOk="0">
                    <a:moveTo>
                      <a:pt x="14948" y="0"/>
                    </a:moveTo>
                    <a:cubicBezTo>
                      <a:pt x="14909" y="0"/>
                      <a:pt x="14855" y="29"/>
                      <a:pt x="14797" y="99"/>
                    </a:cubicBezTo>
                    <a:cubicBezTo>
                      <a:pt x="10994" y="4936"/>
                      <a:pt x="6324" y="9039"/>
                      <a:pt x="1254" y="12274"/>
                    </a:cubicBezTo>
                    <a:cubicBezTo>
                      <a:pt x="1" y="13055"/>
                      <a:pt x="21" y="13902"/>
                      <a:pt x="757" y="13902"/>
                    </a:cubicBezTo>
                    <a:cubicBezTo>
                      <a:pt x="1059" y="13902"/>
                      <a:pt x="1482" y="13758"/>
                      <a:pt x="1988" y="13409"/>
                    </a:cubicBezTo>
                    <a:cubicBezTo>
                      <a:pt x="7091" y="9806"/>
                      <a:pt x="11428" y="5269"/>
                      <a:pt x="14930" y="233"/>
                    </a:cubicBezTo>
                    <a:cubicBezTo>
                      <a:pt x="15039" y="102"/>
                      <a:pt x="15020" y="0"/>
                      <a:pt x="1494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6" name="Google Shape;686;p5"/>
              <p:cNvSpPr/>
              <p:nvPr/>
            </p:nvSpPr>
            <p:spPr>
              <a:xfrm>
                <a:off x="4645350" y="2236800"/>
                <a:ext cx="299525" cy="365350"/>
              </a:xfrm>
              <a:custGeom>
                <a:avLst/>
                <a:gdLst/>
                <a:ahLst/>
                <a:cxnLst/>
                <a:rect l="l" t="t" r="r" b="b"/>
                <a:pathLst>
                  <a:path w="11981" h="14614" extrusionOk="0">
                    <a:moveTo>
                      <a:pt x="11877" y="0"/>
                    </a:moveTo>
                    <a:cubicBezTo>
                      <a:pt x="11839" y="0"/>
                      <a:pt x="11789" y="23"/>
                      <a:pt x="11734" y="77"/>
                    </a:cubicBezTo>
                    <a:cubicBezTo>
                      <a:pt x="7698" y="3980"/>
                      <a:pt x="3895" y="8283"/>
                      <a:pt x="693" y="12953"/>
                    </a:cubicBezTo>
                    <a:cubicBezTo>
                      <a:pt x="1" y="13951"/>
                      <a:pt x="204" y="14613"/>
                      <a:pt x="694" y="14613"/>
                    </a:cubicBezTo>
                    <a:cubicBezTo>
                      <a:pt x="1007" y="14613"/>
                      <a:pt x="1438" y="14344"/>
                      <a:pt x="1827" y="13720"/>
                    </a:cubicBezTo>
                    <a:cubicBezTo>
                      <a:pt x="4729" y="8950"/>
                      <a:pt x="8065" y="4380"/>
                      <a:pt x="11868" y="210"/>
                    </a:cubicBezTo>
                    <a:cubicBezTo>
                      <a:pt x="11980" y="98"/>
                      <a:pt x="11956" y="0"/>
                      <a:pt x="118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7" name="Google Shape;687;p5"/>
              <p:cNvSpPr/>
              <p:nvPr/>
            </p:nvSpPr>
            <p:spPr>
              <a:xfrm>
                <a:off x="4048900" y="2085525"/>
                <a:ext cx="879825" cy="746125"/>
              </a:xfrm>
              <a:custGeom>
                <a:avLst/>
                <a:gdLst/>
                <a:ahLst/>
                <a:cxnLst/>
                <a:rect l="l" t="t" r="r" b="b"/>
                <a:pathLst>
                  <a:path w="35193" h="29845" extrusionOk="0">
                    <a:moveTo>
                      <a:pt x="19085" y="1"/>
                    </a:moveTo>
                    <a:cubicBezTo>
                      <a:pt x="18147" y="1"/>
                      <a:pt x="17180" y="379"/>
                      <a:pt x="16445" y="991"/>
                    </a:cubicBezTo>
                    <a:cubicBezTo>
                      <a:pt x="15445" y="1825"/>
                      <a:pt x="14844" y="3026"/>
                      <a:pt x="14411" y="4260"/>
                    </a:cubicBezTo>
                    <a:cubicBezTo>
                      <a:pt x="12743" y="9130"/>
                      <a:pt x="14077" y="14467"/>
                      <a:pt x="15411" y="19437"/>
                    </a:cubicBezTo>
                    <a:cubicBezTo>
                      <a:pt x="13543" y="15668"/>
                      <a:pt x="10274" y="13133"/>
                      <a:pt x="6605" y="12432"/>
                    </a:cubicBezTo>
                    <a:cubicBezTo>
                      <a:pt x="6078" y="12327"/>
                      <a:pt x="5525" y="12268"/>
                      <a:pt x="4974" y="12268"/>
                    </a:cubicBezTo>
                    <a:cubicBezTo>
                      <a:pt x="3434" y="12268"/>
                      <a:pt x="1910" y="12730"/>
                      <a:pt x="1001" y="13934"/>
                    </a:cubicBezTo>
                    <a:cubicBezTo>
                      <a:pt x="0" y="15168"/>
                      <a:pt x="34" y="17002"/>
                      <a:pt x="667" y="18503"/>
                    </a:cubicBezTo>
                    <a:cubicBezTo>
                      <a:pt x="1268" y="20005"/>
                      <a:pt x="2502" y="21172"/>
                      <a:pt x="3736" y="22173"/>
                    </a:cubicBezTo>
                    <a:cubicBezTo>
                      <a:pt x="8473" y="26009"/>
                      <a:pt x="14411" y="27977"/>
                      <a:pt x="20215" y="29845"/>
                    </a:cubicBezTo>
                    <a:cubicBezTo>
                      <a:pt x="25352" y="25842"/>
                      <a:pt x="31389" y="21372"/>
                      <a:pt x="34125" y="14868"/>
                    </a:cubicBezTo>
                    <a:cubicBezTo>
                      <a:pt x="34859" y="13133"/>
                      <a:pt x="35192" y="10831"/>
                      <a:pt x="33791" y="9530"/>
                    </a:cubicBezTo>
                    <a:cubicBezTo>
                      <a:pt x="33186" y="8948"/>
                      <a:pt x="32369" y="8691"/>
                      <a:pt x="31556" y="8691"/>
                    </a:cubicBezTo>
                    <a:cubicBezTo>
                      <a:pt x="31205" y="8691"/>
                      <a:pt x="30854" y="8739"/>
                      <a:pt x="30522" y="8830"/>
                    </a:cubicBezTo>
                    <a:cubicBezTo>
                      <a:pt x="29388" y="9130"/>
                      <a:pt x="28387" y="9797"/>
                      <a:pt x="27520" y="10598"/>
                    </a:cubicBezTo>
                    <a:cubicBezTo>
                      <a:pt x="25084" y="12742"/>
                      <a:pt x="23280" y="15613"/>
                      <a:pt x="22356" y="18719"/>
                    </a:cubicBezTo>
                    <a:lnTo>
                      <a:pt x="22356" y="18719"/>
                    </a:lnTo>
                    <a:cubicBezTo>
                      <a:pt x="23759" y="13805"/>
                      <a:pt x="24001" y="9053"/>
                      <a:pt x="23017" y="4527"/>
                    </a:cubicBezTo>
                    <a:cubicBezTo>
                      <a:pt x="22583" y="2759"/>
                      <a:pt x="21783" y="791"/>
                      <a:pt x="20081" y="157"/>
                    </a:cubicBezTo>
                    <a:cubicBezTo>
                      <a:pt x="19762" y="50"/>
                      <a:pt x="19425" y="1"/>
                      <a:pt x="190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8" name="Google Shape;688;p5"/>
              <p:cNvSpPr/>
              <p:nvPr/>
            </p:nvSpPr>
            <p:spPr>
              <a:xfrm>
                <a:off x="4521725" y="2259600"/>
                <a:ext cx="255225" cy="567900"/>
              </a:xfrm>
              <a:custGeom>
                <a:avLst/>
                <a:gdLst/>
                <a:ahLst/>
                <a:cxnLst/>
                <a:rect l="l" t="t" r="r" b="b"/>
                <a:pathLst>
                  <a:path w="10209" h="22716" extrusionOk="0">
                    <a:moveTo>
                      <a:pt x="6622" y="0"/>
                    </a:moveTo>
                    <a:cubicBezTo>
                      <a:pt x="5691" y="0"/>
                      <a:pt x="4771" y="466"/>
                      <a:pt x="4104" y="1133"/>
                    </a:cubicBezTo>
                    <a:cubicBezTo>
                      <a:pt x="3303" y="1867"/>
                      <a:pt x="2803" y="2868"/>
                      <a:pt x="2369" y="3868"/>
                    </a:cubicBezTo>
                    <a:cubicBezTo>
                      <a:pt x="1" y="9739"/>
                      <a:pt x="735" y="16377"/>
                      <a:pt x="1502" y="22715"/>
                    </a:cubicBezTo>
                    <a:cubicBezTo>
                      <a:pt x="5371" y="17345"/>
                      <a:pt x="9441" y="12141"/>
                      <a:pt x="10108" y="5970"/>
                    </a:cubicBezTo>
                    <a:cubicBezTo>
                      <a:pt x="10208" y="4736"/>
                      <a:pt x="10175" y="3468"/>
                      <a:pt x="9708" y="2334"/>
                    </a:cubicBezTo>
                    <a:cubicBezTo>
                      <a:pt x="9274" y="1200"/>
                      <a:pt x="8273" y="199"/>
                      <a:pt x="7039" y="32"/>
                    </a:cubicBezTo>
                    <a:cubicBezTo>
                      <a:pt x="6900" y="11"/>
                      <a:pt x="6761" y="0"/>
                      <a:pt x="662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89" name="Google Shape;689;p5"/>
              <p:cNvSpPr/>
              <p:nvPr/>
            </p:nvSpPr>
            <p:spPr>
              <a:xfrm>
                <a:off x="4188150" y="2420700"/>
                <a:ext cx="367800" cy="411800"/>
              </a:xfrm>
              <a:custGeom>
                <a:avLst/>
                <a:gdLst/>
                <a:ahLst/>
                <a:cxnLst/>
                <a:rect l="l" t="t" r="r" b="b"/>
                <a:pathLst>
                  <a:path w="14712" h="16472" extrusionOk="0">
                    <a:moveTo>
                      <a:pt x="4051" y="0"/>
                    </a:moveTo>
                    <a:cubicBezTo>
                      <a:pt x="3592" y="0"/>
                      <a:pt x="3137" y="82"/>
                      <a:pt x="2703" y="260"/>
                    </a:cubicBezTo>
                    <a:cubicBezTo>
                      <a:pt x="802" y="1060"/>
                      <a:pt x="1" y="3529"/>
                      <a:pt x="501" y="5530"/>
                    </a:cubicBezTo>
                    <a:cubicBezTo>
                      <a:pt x="1002" y="7532"/>
                      <a:pt x="2503" y="9133"/>
                      <a:pt x="4071" y="10467"/>
                    </a:cubicBezTo>
                    <a:cubicBezTo>
                      <a:pt x="7006" y="13035"/>
                      <a:pt x="10442" y="14970"/>
                      <a:pt x="14711" y="16471"/>
                    </a:cubicBezTo>
                    <a:cubicBezTo>
                      <a:pt x="13310" y="12135"/>
                      <a:pt x="11843" y="7798"/>
                      <a:pt x="9441" y="3929"/>
                    </a:cubicBezTo>
                    <a:cubicBezTo>
                      <a:pt x="8674" y="2761"/>
                      <a:pt x="7840" y="1594"/>
                      <a:pt x="6672" y="860"/>
                    </a:cubicBezTo>
                    <a:cubicBezTo>
                      <a:pt x="5894" y="326"/>
                      <a:pt x="4967" y="0"/>
                      <a:pt x="405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0" name="Google Shape;690;p5"/>
              <p:cNvSpPr/>
              <p:nvPr/>
            </p:nvSpPr>
            <p:spPr>
              <a:xfrm>
                <a:off x="4562600" y="2469700"/>
                <a:ext cx="547075" cy="352775"/>
              </a:xfrm>
              <a:custGeom>
                <a:avLst/>
                <a:gdLst/>
                <a:ahLst/>
                <a:cxnLst/>
                <a:rect l="l" t="t" r="r" b="b"/>
                <a:pathLst>
                  <a:path w="21883" h="14111" extrusionOk="0">
                    <a:moveTo>
                      <a:pt x="17813" y="1"/>
                    </a:moveTo>
                    <a:cubicBezTo>
                      <a:pt x="16512" y="1"/>
                      <a:pt x="15311" y="435"/>
                      <a:pt x="14144" y="935"/>
                    </a:cubicBezTo>
                    <a:cubicBezTo>
                      <a:pt x="7906" y="3503"/>
                      <a:pt x="2636" y="8173"/>
                      <a:pt x="0" y="14111"/>
                    </a:cubicBezTo>
                    <a:cubicBezTo>
                      <a:pt x="6738" y="13477"/>
                      <a:pt x="13977" y="12643"/>
                      <a:pt x="19081" y="8240"/>
                    </a:cubicBezTo>
                    <a:cubicBezTo>
                      <a:pt x="20048" y="7406"/>
                      <a:pt x="20915" y="6405"/>
                      <a:pt x="21416" y="5238"/>
                    </a:cubicBezTo>
                    <a:cubicBezTo>
                      <a:pt x="21883" y="4004"/>
                      <a:pt x="21883" y="2603"/>
                      <a:pt x="21149" y="1569"/>
                    </a:cubicBezTo>
                    <a:cubicBezTo>
                      <a:pt x="20382" y="501"/>
                      <a:pt x="19081" y="1"/>
                      <a:pt x="1781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1" name="Google Shape;691;p5"/>
              <p:cNvSpPr/>
              <p:nvPr/>
            </p:nvSpPr>
            <p:spPr>
              <a:xfrm>
                <a:off x="4555925" y="2449800"/>
                <a:ext cx="4440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776" h="11684" extrusionOk="0">
                    <a:moveTo>
                      <a:pt x="1091" y="0"/>
                    </a:moveTo>
                    <a:cubicBezTo>
                      <a:pt x="1055" y="0"/>
                      <a:pt x="1017" y="33"/>
                      <a:pt x="1001" y="96"/>
                    </a:cubicBezTo>
                    <a:cubicBezTo>
                      <a:pt x="334" y="3599"/>
                      <a:pt x="0" y="7235"/>
                      <a:pt x="301" y="10804"/>
                    </a:cubicBezTo>
                    <a:cubicBezTo>
                      <a:pt x="379" y="11411"/>
                      <a:pt x="725" y="11684"/>
                      <a:pt x="1052" y="11684"/>
                    </a:cubicBezTo>
                    <a:cubicBezTo>
                      <a:pt x="1426" y="11684"/>
                      <a:pt x="1775" y="11327"/>
                      <a:pt x="1668" y="10704"/>
                    </a:cubicBezTo>
                    <a:cubicBezTo>
                      <a:pt x="1101" y="7235"/>
                      <a:pt x="901" y="3699"/>
                      <a:pt x="1168" y="130"/>
                    </a:cubicBezTo>
                    <a:cubicBezTo>
                      <a:pt x="1168" y="42"/>
                      <a:pt x="1131" y="0"/>
                      <a:pt x="109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2" name="Google Shape;692;p5"/>
              <p:cNvSpPr/>
              <p:nvPr/>
            </p:nvSpPr>
            <p:spPr>
              <a:xfrm>
                <a:off x="4566000" y="2436125"/>
                <a:ext cx="113825" cy="315600"/>
              </a:xfrm>
              <a:custGeom>
                <a:avLst/>
                <a:gdLst/>
                <a:ahLst/>
                <a:cxnLst/>
                <a:rect l="l" t="t" r="r" b="b"/>
                <a:pathLst>
                  <a:path w="4553" h="12624" extrusionOk="0">
                    <a:moveTo>
                      <a:pt x="4477" y="0"/>
                    </a:moveTo>
                    <a:cubicBezTo>
                      <a:pt x="4441" y="0"/>
                      <a:pt x="4398" y="35"/>
                      <a:pt x="4368" y="110"/>
                    </a:cubicBezTo>
                    <a:cubicBezTo>
                      <a:pt x="2866" y="3812"/>
                      <a:pt x="1399" y="7582"/>
                      <a:pt x="265" y="11451"/>
                    </a:cubicBezTo>
                    <a:cubicBezTo>
                      <a:pt x="1" y="12186"/>
                      <a:pt x="355" y="12623"/>
                      <a:pt x="767" y="12623"/>
                    </a:cubicBezTo>
                    <a:cubicBezTo>
                      <a:pt x="1084" y="12623"/>
                      <a:pt x="1435" y="12365"/>
                      <a:pt x="1566" y="11785"/>
                    </a:cubicBezTo>
                    <a:cubicBezTo>
                      <a:pt x="2399" y="7915"/>
                      <a:pt x="3333" y="3979"/>
                      <a:pt x="4534" y="143"/>
                    </a:cubicBezTo>
                    <a:cubicBezTo>
                      <a:pt x="4553" y="51"/>
                      <a:pt x="4521" y="0"/>
                      <a:pt x="44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3" name="Google Shape;693;p5"/>
              <p:cNvSpPr/>
              <p:nvPr/>
            </p:nvSpPr>
            <p:spPr>
              <a:xfrm>
                <a:off x="4584575" y="2557475"/>
                <a:ext cx="104475" cy="196475"/>
              </a:xfrm>
              <a:custGeom>
                <a:avLst/>
                <a:gdLst/>
                <a:ahLst/>
                <a:cxnLst/>
                <a:rect l="l" t="t" r="r" b="b"/>
                <a:pathLst>
                  <a:path w="4179" h="7859" extrusionOk="0">
                    <a:moveTo>
                      <a:pt x="4073" y="1"/>
                    </a:moveTo>
                    <a:cubicBezTo>
                      <a:pt x="4039" y="1"/>
                      <a:pt x="4005" y="20"/>
                      <a:pt x="3991" y="59"/>
                    </a:cubicBezTo>
                    <a:cubicBezTo>
                      <a:pt x="2791" y="2327"/>
                      <a:pt x="1456" y="4596"/>
                      <a:pt x="289" y="6897"/>
                    </a:cubicBezTo>
                    <a:cubicBezTo>
                      <a:pt x="1" y="7407"/>
                      <a:pt x="494" y="7859"/>
                      <a:pt x="955" y="7859"/>
                    </a:cubicBezTo>
                    <a:cubicBezTo>
                      <a:pt x="1187" y="7859"/>
                      <a:pt x="1411" y="7744"/>
                      <a:pt x="1523" y="7464"/>
                    </a:cubicBezTo>
                    <a:cubicBezTo>
                      <a:pt x="2457" y="5063"/>
                      <a:pt x="3291" y="2594"/>
                      <a:pt x="4158" y="126"/>
                    </a:cubicBezTo>
                    <a:cubicBezTo>
                      <a:pt x="4178" y="45"/>
                      <a:pt x="4125" y="1"/>
                      <a:pt x="407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4" name="Google Shape;694;p5"/>
              <p:cNvSpPr/>
              <p:nvPr/>
            </p:nvSpPr>
            <p:spPr>
              <a:xfrm>
                <a:off x="4580475" y="2553375"/>
                <a:ext cx="316200" cy="224850"/>
              </a:xfrm>
              <a:custGeom>
                <a:avLst/>
                <a:gdLst/>
                <a:ahLst/>
                <a:cxnLst/>
                <a:rect l="l" t="t" r="r" b="b"/>
                <a:pathLst>
                  <a:path w="12648" h="8994" extrusionOk="0">
                    <a:moveTo>
                      <a:pt x="12581" y="0"/>
                    </a:moveTo>
                    <a:cubicBezTo>
                      <a:pt x="12553" y="0"/>
                      <a:pt x="12512" y="16"/>
                      <a:pt x="12461" y="56"/>
                    </a:cubicBezTo>
                    <a:cubicBezTo>
                      <a:pt x="8625" y="2558"/>
                      <a:pt x="4756" y="4993"/>
                      <a:pt x="953" y="7562"/>
                    </a:cubicBezTo>
                    <a:cubicBezTo>
                      <a:pt x="0" y="8197"/>
                      <a:pt x="211" y="8994"/>
                      <a:pt x="877" y="8994"/>
                    </a:cubicBezTo>
                    <a:cubicBezTo>
                      <a:pt x="1120" y="8994"/>
                      <a:pt x="1424" y="8888"/>
                      <a:pt x="1754" y="8629"/>
                    </a:cubicBezTo>
                    <a:cubicBezTo>
                      <a:pt x="5356" y="5827"/>
                      <a:pt x="8959" y="2958"/>
                      <a:pt x="12528" y="156"/>
                    </a:cubicBezTo>
                    <a:cubicBezTo>
                      <a:pt x="12645" y="86"/>
                      <a:pt x="12647" y="0"/>
                      <a:pt x="1258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5" name="Google Shape;695;p5"/>
              <p:cNvSpPr/>
              <p:nvPr/>
            </p:nvSpPr>
            <p:spPr>
              <a:xfrm>
                <a:off x="4605150" y="2623600"/>
                <a:ext cx="302175" cy="152400"/>
              </a:xfrm>
              <a:custGeom>
                <a:avLst/>
                <a:gdLst/>
                <a:ahLst/>
                <a:cxnLst/>
                <a:rect l="l" t="t" r="r" b="b"/>
                <a:pathLst>
                  <a:path w="12087" h="6096" extrusionOk="0">
                    <a:moveTo>
                      <a:pt x="11936" y="1"/>
                    </a:moveTo>
                    <a:cubicBezTo>
                      <a:pt x="11917" y="1"/>
                      <a:pt x="11896" y="5"/>
                      <a:pt x="11875" y="16"/>
                    </a:cubicBezTo>
                    <a:cubicBezTo>
                      <a:pt x="8472" y="2017"/>
                      <a:pt x="4836" y="3518"/>
                      <a:pt x="1134" y="4686"/>
                    </a:cubicBezTo>
                    <a:cubicBezTo>
                      <a:pt x="1" y="5054"/>
                      <a:pt x="166" y="6095"/>
                      <a:pt x="1018" y="6095"/>
                    </a:cubicBezTo>
                    <a:cubicBezTo>
                      <a:pt x="1169" y="6095"/>
                      <a:pt x="1343" y="6062"/>
                      <a:pt x="1534" y="5987"/>
                    </a:cubicBezTo>
                    <a:cubicBezTo>
                      <a:pt x="5270" y="4519"/>
                      <a:pt x="8772" y="2484"/>
                      <a:pt x="11975" y="183"/>
                    </a:cubicBezTo>
                    <a:cubicBezTo>
                      <a:pt x="12087" y="127"/>
                      <a:pt x="12034" y="1"/>
                      <a:pt x="1193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6" name="Google Shape;696;p5"/>
              <p:cNvSpPr/>
              <p:nvPr/>
            </p:nvSpPr>
            <p:spPr>
              <a:xfrm>
                <a:off x="4601825" y="2714750"/>
                <a:ext cx="272325" cy="76175"/>
              </a:xfrm>
              <a:custGeom>
                <a:avLst/>
                <a:gdLst/>
                <a:ahLst/>
                <a:cxnLst/>
                <a:rect l="l" t="t" r="r" b="b"/>
                <a:pathLst>
                  <a:path w="10893" h="3047" extrusionOk="0">
                    <a:moveTo>
                      <a:pt x="10724" y="1"/>
                    </a:moveTo>
                    <a:cubicBezTo>
                      <a:pt x="10708" y="1"/>
                      <a:pt x="10691" y="2"/>
                      <a:pt x="10673" y="6"/>
                    </a:cubicBezTo>
                    <a:cubicBezTo>
                      <a:pt x="7605" y="1140"/>
                      <a:pt x="4302" y="1640"/>
                      <a:pt x="1100" y="1674"/>
                    </a:cubicBezTo>
                    <a:cubicBezTo>
                      <a:pt x="35" y="1674"/>
                      <a:pt x="0" y="3046"/>
                      <a:pt x="1055" y="3046"/>
                    </a:cubicBezTo>
                    <a:cubicBezTo>
                      <a:pt x="1091" y="3046"/>
                      <a:pt x="1128" y="3045"/>
                      <a:pt x="1167" y="3041"/>
                    </a:cubicBezTo>
                    <a:cubicBezTo>
                      <a:pt x="4569" y="2708"/>
                      <a:pt x="7805" y="1674"/>
                      <a:pt x="10773" y="173"/>
                    </a:cubicBezTo>
                    <a:cubicBezTo>
                      <a:pt x="10892" y="113"/>
                      <a:pt x="10852" y="1"/>
                      <a:pt x="1072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7" name="Google Shape;697;p5"/>
              <p:cNvSpPr/>
              <p:nvPr/>
            </p:nvSpPr>
            <p:spPr>
              <a:xfrm>
                <a:off x="4362800" y="2519350"/>
                <a:ext cx="178750" cy="260800"/>
              </a:xfrm>
              <a:custGeom>
                <a:avLst/>
                <a:gdLst/>
                <a:ahLst/>
                <a:cxnLst/>
                <a:rect l="l" t="t" r="r" b="b"/>
                <a:pathLst>
                  <a:path w="7150" h="10432" extrusionOk="0">
                    <a:moveTo>
                      <a:pt x="85" y="1"/>
                    </a:moveTo>
                    <a:cubicBezTo>
                      <a:pt x="38" y="1"/>
                      <a:pt x="1" y="53"/>
                      <a:pt x="20" y="150"/>
                    </a:cubicBezTo>
                    <a:cubicBezTo>
                      <a:pt x="1521" y="3552"/>
                      <a:pt x="3322" y="6888"/>
                      <a:pt x="5524" y="9957"/>
                    </a:cubicBezTo>
                    <a:cubicBezTo>
                      <a:pt x="5756" y="10294"/>
                      <a:pt x="6027" y="10431"/>
                      <a:pt x="6266" y="10431"/>
                    </a:cubicBezTo>
                    <a:cubicBezTo>
                      <a:pt x="6784" y="10431"/>
                      <a:pt x="7150" y="9785"/>
                      <a:pt x="6625" y="9123"/>
                    </a:cubicBezTo>
                    <a:cubicBezTo>
                      <a:pt x="4223" y="6321"/>
                      <a:pt x="2021" y="3319"/>
                      <a:pt x="187" y="83"/>
                    </a:cubicBezTo>
                    <a:cubicBezTo>
                      <a:pt x="159" y="27"/>
                      <a:pt x="119" y="1"/>
                      <a:pt x="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8" name="Google Shape;698;p5"/>
              <p:cNvSpPr/>
              <p:nvPr/>
            </p:nvSpPr>
            <p:spPr>
              <a:xfrm>
                <a:off x="4323125" y="2592125"/>
                <a:ext cx="199950" cy="198200"/>
              </a:xfrm>
              <a:custGeom>
                <a:avLst/>
                <a:gdLst/>
                <a:ahLst/>
                <a:cxnLst/>
                <a:rect l="l" t="t" r="r" b="b"/>
                <a:pathLst>
                  <a:path w="7998" h="7928" extrusionOk="0">
                    <a:moveTo>
                      <a:pt x="104" y="0"/>
                    </a:moveTo>
                    <a:cubicBezTo>
                      <a:pt x="32" y="0"/>
                      <a:pt x="1" y="79"/>
                      <a:pt x="73" y="174"/>
                    </a:cubicBezTo>
                    <a:cubicBezTo>
                      <a:pt x="2207" y="2609"/>
                      <a:pt x="4242" y="5178"/>
                      <a:pt x="6410" y="7613"/>
                    </a:cubicBezTo>
                    <a:cubicBezTo>
                      <a:pt x="6607" y="7836"/>
                      <a:pt x="6827" y="7928"/>
                      <a:pt x="7029" y="7928"/>
                    </a:cubicBezTo>
                    <a:cubicBezTo>
                      <a:pt x="7582" y="7928"/>
                      <a:pt x="7997" y="7241"/>
                      <a:pt x="7411" y="6679"/>
                    </a:cubicBezTo>
                    <a:cubicBezTo>
                      <a:pt x="5043" y="4411"/>
                      <a:pt x="2608" y="2242"/>
                      <a:pt x="206" y="41"/>
                    </a:cubicBezTo>
                    <a:cubicBezTo>
                      <a:pt x="168" y="12"/>
                      <a:pt x="133" y="0"/>
                      <a:pt x="10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9" name="Google Shape;699;p5"/>
              <p:cNvSpPr/>
              <p:nvPr/>
            </p:nvSpPr>
            <p:spPr>
              <a:xfrm>
                <a:off x="4279600" y="2644450"/>
                <a:ext cx="229575" cy="147875"/>
              </a:xfrm>
              <a:custGeom>
                <a:avLst/>
                <a:gdLst/>
                <a:ahLst/>
                <a:cxnLst/>
                <a:rect l="l" t="t" r="r" b="b"/>
                <a:pathLst>
                  <a:path w="9183" h="5915" extrusionOk="0">
                    <a:moveTo>
                      <a:pt x="120" y="0"/>
                    </a:moveTo>
                    <a:cubicBezTo>
                      <a:pt x="29" y="0"/>
                      <a:pt x="0" y="127"/>
                      <a:pt x="112" y="183"/>
                    </a:cubicBezTo>
                    <a:cubicBezTo>
                      <a:pt x="2647" y="2017"/>
                      <a:pt x="5149" y="3952"/>
                      <a:pt x="7684" y="5753"/>
                    </a:cubicBezTo>
                    <a:cubicBezTo>
                      <a:pt x="7848" y="5866"/>
                      <a:pt x="8008" y="5914"/>
                      <a:pt x="8156" y="5914"/>
                    </a:cubicBezTo>
                    <a:cubicBezTo>
                      <a:pt x="8793" y="5914"/>
                      <a:pt x="9183" y="5019"/>
                      <a:pt x="8452" y="4586"/>
                    </a:cubicBezTo>
                    <a:cubicBezTo>
                      <a:pt x="5716" y="3018"/>
                      <a:pt x="2948" y="1584"/>
                      <a:pt x="179" y="16"/>
                    </a:cubicBezTo>
                    <a:cubicBezTo>
                      <a:pt x="158" y="5"/>
                      <a:pt x="138" y="0"/>
                      <a:pt x="12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0" name="Google Shape;700;p5"/>
              <p:cNvSpPr/>
              <p:nvPr/>
            </p:nvSpPr>
            <p:spPr>
              <a:xfrm>
                <a:off x="4399081" y="2659390"/>
                <a:ext cx="321900" cy="221075"/>
              </a:xfrm>
              <a:custGeom>
                <a:avLst/>
                <a:gdLst/>
                <a:ahLst/>
                <a:cxnLst/>
                <a:rect l="l" t="t" r="r" b="b"/>
                <a:pathLst>
                  <a:path w="12876" h="8843" extrusionOk="0">
                    <a:moveTo>
                      <a:pt x="7147" y="1"/>
                    </a:moveTo>
                    <a:cubicBezTo>
                      <a:pt x="6676" y="1"/>
                      <a:pt x="6329" y="387"/>
                      <a:pt x="6104" y="803"/>
                    </a:cubicBezTo>
                    <a:cubicBezTo>
                      <a:pt x="5270" y="2138"/>
                      <a:pt x="4870" y="3705"/>
                      <a:pt x="4970" y="5307"/>
                    </a:cubicBezTo>
                    <a:cubicBezTo>
                      <a:pt x="4336" y="3972"/>
                      <a:pt x="3136" y="2871"/>
                      <a:pt x="1701" y="2471"/>
                    </a:cubicBezTo>
                    <a:cubicBezTo>
                      <a:pt x="1515" y="2425"/>
                      <a:pt x="1313" y="2394"/>
                      <a:pt x="1119" y="2394"/>
                    </a:cubicBezTo>
                    <a:cubicBezTo>
                      <a:pt x="755" y="2394"/>
                      <a:pt x="419" y="2500"/>
                      <a:pt x="267" y="2805"/>
                    </a:cubicBezTo>
                    <a:cubicBezTo>
                      <a:pt x="0" y="3272"/>
                      <a:pt x="334" y="3805"/>
                      <a:pt x="667" y="4172"/>
                    </a:cubicBezTo>
                    <a:cubicBezTo>
                      <a:pt x="2102" y="5840"/>
                      <a:pt x="3669" y="7441"/>
                      <a:pt x="5337" y="8842"/>
                    </a:cubicBezTo>
                    <a:cubicBezTo>
                      <a:pt x="7605" y="7942"/>
                      <a:pt x="9507" y="6841"/>
                      <a:pt x="11341" y="5507"/>
                    </a:cubicBezTo>
                    <a:cubicBezTo>
                      <a:pt x="11842" y="5206"/>
                      <a:pt x="12309" y="4873"/>
                      <a:pt x="12609" y="4373"/>
                    </a:cubicBezTo>
                    <a:cubicBezTo>
                      <a:pt x="12876" y="3872"/>
                      <a:pt x="12843" y="3172"/>
                      <a:pt x="12376" y="2838"/>
                    </a:cubicBezTo>
                    <a:cubicBezTo>
                      <a:pt x="12184" y="2716"/>
                      <a:pt x="11955" y="2667"/>
                      <a:pt x="11724" y="2667"/>
                    </a:cubicBezTo>
                    <a:cubicBezTo>
                      <a:pt x="11513" y="2667"/>
                      <a:pt x="11299" y="2708"/>
                      <a:pt x="11108" y="2771"/>
                    </a:cubicBezTo>
                    <a:cubicBezTo>
                      <a:pt x="9473" y="3172"/>
                      <a:pt x="8039" y="4272"/>
                      <a:pt x="7272" y="5673"/>
                    </a:cubicBezTo>
                    <a:cubicBezTo>
                      <a:pt x="7772" y="4373"/>
                      <a:pt x="8006" y="2972"/>
                      <a:pt x="8039" y="1604"/>
                    </a:cubicBezTo>
                    <a:cubicBezTo>
                      <a:pt x="8106" y="903"/>
                      <a:pt x="7872" y="69"/>
                      <a:pt x="7205" y="3"/>
                    </a:cubicBezTo>
                    <a:cubicBezTo>
                      <a:pt x="7186" y="1"/>
                      <a:pt x="7166" y="1"/>
                      <a:pt x="714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701" name="Google Shape;701;p5"/>
            <p:cNvSpPr/>
            <p:nvPr/>
          </p:nvSpPr>
          <p:spPr>
            <a:xfrm>
              <a:off x="92175" y="10300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702" name="Google Shape;702;p5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703" name="Google Shape;703;p5"/>
          <p:cNvSpPr txBox="1">
            <a:spLocks noGrp="1"/>
          </p:cNvSpPr>
          <p:nvPr>
            <p:ph type="subTitle" idx="1"/>
          </p:nvPr>
        </p:nvSpPr>
        <p:spPr>
          <a:xfrm>
            <a:off x="3438539" y="2868396"/>
            <a:ext cx="3074000" cy="938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04" name="Google Shape;704;p5"/>
          <p:cNvSpPr txBox="1">
            <a:spLocks noGrp="1"/>
          </p:cNvSpPr>
          <p:nvPr>
            <p:ph type="subTitle" idx="2"/>
          </p:nvPr>
        </p:nvSpPr>
        <p:spPr>
          <a:xfrm>
            <a:off x="5676087" y="5006277"/>
            <a:ext cx="3074000" cy="938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705" name="Google Shape;705;p5"/>
          <p:cNvSpPr txBox="1">
            <a:spLocks noGrp="1"/>
          </p:cNvSpPr>
          <p:nvPr>
            <p:ph type="subTitle" idx="3"/>
          </p:nvPr>
        </p:nvSpPr>
        <p:spPr>
          <a:xfrm>
            <a:off x="3438539" y="2083177"/>
            <a:ext cx="3074000" cy="70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3200">
                <a:solidFill>
                  <a:schemeClr val="dk2"/>
                </a:solidFill>
                <a:latin typeface="Ranchers"/>
                <a:ea typeface="Ranchers"/>
                <a:cs typeface="Ranchers"/>
                <a:sym typeface="Ranchers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706" name="Google Shape;706;p5"/>
          <p:cNvSpPr txBox="1">
            <a:spLocks noGrp="1"/>
          </p:cNvSpPr>
          <p:nvPr>
            <p:ph type="subTitle" idx="4"/>
          </p:nvPr>
        </p:nvSpPr>
        <p:spPr>
          <a:xfrm>
            <a:off x="5676087" y="4216777"/>
            <a:ext cx="3074000" cy="70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3200">
                <a:solidFill>
                  <a:schemeClr val="dk2"/>
                </a:solidFill>
                <a:latin typeface="Ranchers"/>
                <a:ea typeface="Ranchers"/>
                <a:cs typeface="Ranchers"/>
                <a:sym typeface="Ranchers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558330855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7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08" name="Google Shape;708;p6"/>
          <p:cNvGrpSpPr/>
          <p:nvPr/>
        </p:nvGrpSpPr>
        <p:grpSpPr>
          <a:xfrm>
            <a:off x="-87266" y="330497"/>
            <a:ext cx="12550225" cy="6981196"/>
            <a:chOff x="-65450" y="247872"/>
            <a:chExt cx="9412669" cy="5235897"/>
          </a:xfrm>
        </p:grpSpPr>
        <p:sp>
          <p:nvSpPr>
            <p:cNvPr id="709" name="Google Shape;709;p6"/>
            <p:cNvSpPr/>
            <p:nvPr/>
          </p:nvSpPr>
          <p:spPr>
            <a:xfrm>
              <a:off x="-38725" y="4357527"/>
              <a:ext cx="9209436" cy="824931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0" name="Google Shape;710;p6"/>
            <p:cNvSpPr/>
            <p:nvPr/>
          </p:nvSpPr>
          <p:spPr>
            <a:xfrm>
              <a:off x="-65450" y="4573370"/>
              <a:ext cx="9209483" cy="608745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711" name="Google Shape;711;p6"/>
            <p:cNvGrpSpPr/>
            <p:nvPr/>
          </p:nvGrpSpPr>
          <p:grpSpPr>
            <a:xfrm>
              <a:off x="7731244" y="2914021"/>
              <a:ext cx="1615975" cy="2569748"/>
              <a:chOff x="7731244" y="2914021"/>
              <a:chExt cx="1615975" cy="2569748"/>
            </a:xfrm>
          </p:grpSpPr>
          <p:grpSp>
            <p:nvGrpSpPr>
              <p:cNvPr id="712" name="Google Shape;712;p6"/>
              <p:cNvGrpSpPr/>
              <p:nvPr/>
            </p:nvGrpSpPr>
            <p:grpSpPr>
              <a:xfrm>
                <a:off x="8169825" y="3982041"/>
                <a:ext cx="664598" cy="652358"/>
                <a:chOff x="5672100" y="3575250"/>
                <a:chExt cx="1054750" cy="1035325"/>
              </a:xfrm>
            </p:grpSpPr>
            <p:sp>
              <p:nvSpPr>
                <p:cNvPr id="713" name="Google Shape;713;p6"/>
                <p:cNvSpPr/>
                <p:nvPr/>
              </p:nvSpPr>
              <p:spPr>
                <a:xfrm>
                  <a:off x="6153875" y="3575250"/>
                  <a:ext cx="260675" cy="53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27" h="21503" extrusionOk="0">
                      <a:moveTo>
                        <a:pt x="7849" y="0"/>
                      </a:moveTo>
                      <a:cubicBezTo>
                        <a:pt x="7291" y="0"/>
                        <a:pt x="6718" y="163"/>
                        <a:pt x="6232" y="439"/>
                      </a:cubicBezTo>
                      <a:cubicBezTo>
                        <a:pt x="5320" y="986"/>
                        <a:pt x="4681" y="1837"/>
                        <a:pt x="4104" y="2719"/>
                      </a:cubicBezTo>
                      <a:cubicBezTo>
                        <a:pt x="639" y="8281"/>
                        <a:pt x="1" y="15454"/>
                        <a:pt x="2432" y="21503"/>
                      </a:cubicBezTo>
                      <a:cubicBezTo>
                        <a:pt x="5928" y="16275"/>
                        <a:pt x="9271" y="10652"/>
                        <a:pt x="10214" y="4390"/>
                      </a:cubicBezTo>
                      <a:cubicBezTo>
                        <a:pt x="10426" y="2992"/>
                        <a:pt x="10365" y="1229"/>
                        <a:pt x="9210" y="408"/>
                      </a:cubicBezTo>
                      <a:cubicBezTo>
                        <a:pt x="8813" y="125"/>
                        <a:pt x="8337" y="0"/>
                        <a:pt x="7849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14" name="Google Shape;714;p6"/>
                <p:cNvSpPr/>
                <p:nvPr/>
              </p:nvSpPr>
              <p:spPr>
                <a:xfrm>
                  <a:off x="5833200" y="3655975"/>
                  <a:ext cx="373125" cy="453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25" h="18153" extrusionOk="0">
                      <a:moveTo>
                        <a:pt x="4026" y="0"/>
                      </a:moveTo>
                      <a:cubicBezTo>
                        <a:pt x="3355" y="0"/>
                        <a:pt x="2693" y="150"/>
                        <a:pt x="2128" y="493"/>
                      </a:cubicBezTo>
                      <a:cubicBezTo>
                        <a:pt x="457" y="1465"/>
                        <a:pt x="1" y="3745"/>
                        <a:pt x="548" y="5599"/>
                      </a:cubicBezTo>
                      <a:cubicBezTo>
                        <a:pt x="1308" y="8091"/>
                        <a:pt x="3496" y="9794"/>
                        <a:pt x="5533" y="11344"/>
                      </a:cubicBezTo>
                      <a:cubicBezTo>
                        <a:pt x="8603" y="13715"/>
                        <a:pt x="11733" y="16055"/>
                        <a:pt x="14925" y="18152"/>
                      </a:cubicBezTo>
                      <a:cubicBezTo>
                        <a:pt x="13891" y="12408"/>
                        <a:pt x="12645" y="6329"/>
                        <a:pt x="8542" y="2225"/>
                      </a:cubicBezTo>
                      <a:cubicBezTo>
                        <a:pt x="7691" y="1404"/>
                        <a:pt x="6718" y="645"/>
                        <a:pt x="5563" y="249"/>
                      </a:cubicBezTo>
                      <a:cubicBezTo>
                        <a:pt x="5072" y="90"/>
                        <a:pt x="4546" y="0"/>
                        <a:pt x="4026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15" name="Google Shape;715;p6"/>
                <p:cNvSpPr/>
                <p:nvPr/>
              </p:nvSpPr>
              <p:spPr>
                <a:xfrm>
                  <a:off x="5672100" y="3969050"/>
                  <a:ext cx="535000" cy="24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400" h="9947" extrusionOk="0">
                      <a:moveTo>
                        <a:pt x="8469" y="1"/>
                      </a:moveTo>
                      <a:cubicBezTo>
                        <a:pt x="8179" y="1"/>
                        <a:pt x="7889" y="13"/>
                        <a:pt x="7600" y="37"/>
                      </a:cubicBezTo>
                      <a:cubicBezTo>
                        <a:pt x="5077" y="280"/>
                        <a:pt x="2524" y="1556"/>
                        <a:pt x="1186" y="3714"/>
                      </a:cubicBezTo>
                      <a:cubicBezTo>
                        <a:pt x="244" y="5234"/>
                        <a:pt x="1" y="7423"/>
                        <a:pt x="1217" y="8730"/>
                      </a:cubicBezTo>
                      <a:cubicBezTo>
                        <a:pt x="2098" y="9702"/>
                        <a:pt x="3496" y="9915"/>
                        <a:pt x="4803" y="9946"/>
                      </a:cubicBezTo>
                      <a:cubicBezTo>
                        <a:pt x="4852" y="9946"/>
                        <a:pt x="4901" y="9946"/>
                        <a:pt x="4950" y="9946"/>
                      </a:cubicBezTo>
                      <a:cubicBezTo>
                        <a:pt x="10790" y="9946"/>
                        <a:pt x="16154" y="6386"/>
                        <a:pt x="21399" y="5964"/>
                      </a:cubicBezTo>
                      <a:cubicBezTo>
                        <a:pt x="19363" y="4414"/>
                        <a:pt x="17296" y="2863"/>
                        <a:pt x="15016" y="1708"/>
                      </a:cubicBezTo>
                      <a:cubicBezTo>
                        <a:pt x="12995" y="711"/>
                        <a:pt x="10735" y="1"/>
                        <a:pt x="846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16" name="Google Shape;716;p6"/>
                <p:cNvSpPr/>
                <p:nvPr/>
              </p:nvSpPr>
              <p:spPr>
                <a:xfrm>
                  <a:off x="5842325" y="4110525"/>
                  <a:ext cx="361725" cy="431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69" h="17266" extrusionOk="0">
                      <a:moveTo>
                        <a:pt x="14469" y="1"/>
                      </a:moveTo>
                      <a:cubicBezTo>
                        <a:pt x="8146" y="913"/>
                        <a:pt x="2523" y="5624"/>
                        <a:pt x="547" y="11703"/>
                      </a:cubicBezTo>
                      <a:cubicBezTo>
                        <a:pt x="243" y="12615"/>
                        <a:pt x="0" y="13618"/>
                        <a:pt x="122" y="14560"/>
                      </a:cubicBezTo>
                      <a:cubicBezTo>
                        <a:pt x="213" y="15503"/>
                        <a:pt x="730" y="16506"/>
                        <a:pt x="1550" y="16962"/>
                      </a:cubicBezTo>
                      <a:cubicBezTo>
                        <a:pt x="1929" y="17172"/>
                        <a:pt x="2352" y="17266"/>
                        <a:pt x="2783" y="17266"/>
                      </a:cubicBezTo>
                      <a:cubicBezTo>
                        <a:pt x="3597" y="17266"/>
                        <a:pt x="4440" y="16931"/>
                        <a:pt x="5076" y="16414"/>
                      </a:cubicBezTo>
                      <a:cubicBezTo>
                        <a:pt x="6079" y="15624"/>
                        <a:pt x="6718" y="14530"/>
                        <a:pt x="7326" y="13405"/>
                      </a:cubicBezTo>
                      <a:cubicBezTo>
                        <a:pt x="9727" y="9059"/>
                        <a:pt x="12067" y="4682"/>
                        <a:pt x="1446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17" name="Google Shape;717;p6"/>
                <p:cNvSpPr/>
                <p:nvPr/>
              </p:nvSpPr>
              <p:spPr>
                <a:xfrm>
                  <a:off x="6111325" y="4113575"/>
                  <a:ext cx="257625" cy="497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5" h="19880" extrusionOk="0">
                      <a:moveTo>
                        <a:pt x="3982" y="0"/>
                      </a:moveTo>
                      <a:cubicBezTo>
                        <a:pt x="1064" y="4225"/>
                        <a:pt x="0" y="9697"/>
                        <a:pt x="1186" y="14712"/>
                      </a:cubicBezTo>
                      <a:cubicBezTo>
                        <a:pt x="1429" y="15928"/>
                        <a:pt x="1885" y="17143"/>
                        <a:pt x="2645" y="18116"/>
                      </a:cubicBezTo>
                      <a:cubicBezTo>
                        <a:pt x="3405" y="19119"/>
                        <a:pt x="4590" y="19818"/>
                        <a:pt x="5806" y="19879"/>
                      </a:cubicBezTo>
                      <a:cubicBezTo>
                        <a:pt x="5823" y="19879"/>
                        <a:pt x="5840" y="19879"/>
                        <a:pt x="5857" y="19879"/>
                      </a:cubicBezTo>
                      <a:cubicBezTo>
                        <a:pt x="7780" y="19879"/>
                        <a:pt x="9366" y="18191"/>
                        <a:pt x="9818" y="16323"/>
                      </a:cubicBezTo>
                      <a:cubicBezTo>
                        <a:pt x="10305" y="14469"/>
                        <a:pt x="9879" y="12493"/>
                        <a:pt x="9271" y="10639"/>
                      </a:cubicBezTo>
                      <a:cubicBezTo>
                        <a:pt x="8055" y="6809"/>
                        <a:pt x="6201" y="3192"/>
                        <a:pt x="3982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18" name="Google Shape;718;p6"/>
                <p:cNvSpPr/>
                <p:nvPr/>
              </p:nvSpPr>
              <p:spPr>
                <a:xfrm>
                  <a:off x="6204025" y="3782450"/>
                  <a:ext cx="489400" cy="340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76" h="13611" extrusionOk="0">
                      <a:moveTo>
                        <a:pt x="15728" y="0"/>
                      </a:moveTo>
                      <a:cubicBezTo>
                        <a:pt x="14929" y="0"/>
                        <a:pt x="14105" y="185"/>
                        <a:pt x="13344" y="449"/>
                      </a:cubicBezTo>
                      <a:cubicBezTo>
                        <a:pt x="7265" y="2455"/>
                        <a:pt x="2888" y="7896"/>
                        <a:pt x="1" y="13610"/>
                      </a:cubicBezTo>
                      <a:cubicBezTo>
                        <a:pt x="3466" y="10692"/>
                        <a:pt x="8451" y="10358"/>
                        <a:pt x="12980" y="9142"/>
                      </a:cubicBezTo>
                      <a:cubicBezTo>
                        <a:pt x="14986" y="8595"/>
                        <a:pt x="17022" y="7805"/>
                        <a:pt x="18299" y="6133"/>
                      </a:cubicBezTo>
                      <a:cubicBezTo>
                        <a:pt x="19545" y="4491"/>
                        <a:pt x="19576" y="1756"/>
                        <a:pt x="17873" y="601"/>
                      </a:cubicBezTo>
                      <a:cubicBezTo>
                        <a:pt x="17234" y="170"/>
                        <a:pt x="16493" y="0"/>
                        <a:pt x="15728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19" name="Google Shape;719;p6"/>
                <p:cNvSpPr/>
                <p:nvPr/>
              </p:nvSpPr>
              <p:spPr>
                <a:xfrm>
                  <a:off x="6199475" y="4018125"/>
                  <a:ext cx="527375" cy="21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5" h="8752" extrusionOk="0">
                      <a:moveTo>
                        <a:pt x="12649" y="0"/>
                      </a:moveTo>
                      <a:cubicBezTo>
                        <a:pt x="8147" y="0"/>
                        <a:pt x="3671" y="1402"/>
                        <a:pt x="0" y="4001"/>
                      </a:cubicBezTo>
                      <a:cubicBezTo>
                        <a:pt x="2310" y="4183"/>
                        <a:pt x="4499" y="4943"/>
                        <a:pt x="6475" y="5855"/>
                      </a:cubicBezTo>
                      <a:cubicBezTo>
                        <a:pt x="8481" y="6767"/>
                        <a:pt x="10365" y="7891"/>
                        <a:pt x="12493" y="8439"/>
                      </a:cubicBezTo>
                      <a:cubicBezTo>
                        <a:pt x="13265" y="8637"/>
                        <a:pt x="14077" y="8751"/>
                        <a:pt x="14881" y="8751"/>
                      </a:cubicBezTo>
                      <a:cubicBezTo>
                        <a:pt x="16293" y="8751"/>
                        <a:pt x="17681" y="8398"/>
                        <a:pt x="18785" y="7527"/>
                      </a:cubicBezTo>
                      <a:cubicBezTo>
                        <a:pt x="20517" y="6220"/>
                        <a:pt x="21095" y="3362"/>
                        <a:pt x="19606" y="1751"/>
                      </a:cubicBezTo>
                      <a:cubicBezTo>
                        <a:pt x="18815" y="900"/>
                        <a:pt x="17569" y="536"/>
                        <a:pt x="16353" y="323"/>
                      </a:cubicBezTo>
                      <a:cubicBezTo>
                        <a:pt x="15127" y="107"/>
                        <a:pt x="13887" y="0"/>
                        <a:pt x="12649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0" name="Google Shape;720;p6"/>
                <p:cNvSpPr/>
                <p:nvPr/>
              </p:nvSpPr>
              <p:spPr>
                <a:xfrm>
                  <a:off x="6207075" y="4122350"/>
                  <a:ext cx="424050" cy="360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62" h="14420" extrusionOk="0">
                      <a:moveTo>
                        <a:pt x="1320" y="1"/>
                      </a:moveTo>
                      <a:cubicBezTo>
                        <a:pt x="886" y="1"/>
                        <a:pt x="447" y="25"/>
                        <a:pt x="0" y="75"/>
                      </a:cubicBezTo>
                      <a:cubicBezTo>
                        <a:pt x="2614" y="3783"/>
                        <a:pt x="5198" y="7461"/>
                        <a:pt x="8086" y="10957"/>
                      </a:cubicBezTo>
                      <a:cubicBezTo>
                        <a:pt x="9028" y="12112"/>
                        <a:pt x="10031" y="13236"/>
                        <a:pt x="11368" y="13935"/>
                      </a:cubicBezTo>
                      <a:cubicBezTo>
                        <a:pt x="12005" y="14239"/>
                        <a:pt x="12725" y="14419"/>
                        <a:pt x="13425" y="14419"/>
                      </a:cubicBezTo>
                      <a:cubicBezTo>
                        <a:pt x="14196" y="14419"/>
                        <a:pt x="14943" y="14202"/>
                        <a:pt x="15532" y="13692"/>
                      </a:cubicBezTo>
                      <a:cubicBezTo>
                        <a:pt x="16779" y="12628"/>
                        <a:pt x="16961" y="10653"/>
                        <a:pt x="16262" y="9194"/>
                      </a:cubicBezTo>
                      <a:cubicBezTo>
                        <a:pt x="15624" y="7674"/>
                        <a:pt x="14317" y="6519"/>
                        <a:pt x="13070" y="5485"/>
                      </a:cubicBezTo>
                      <a:cubicBezTo>
                        <a:pt x="9740" y="2654"/>
                        <a:pt x="5877" y="1"/>
                        <a:pt x="1320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721" name="Google Shape;721;p6"/>
              <p:cNvGrpSpPr/>
              <p:nvPr/>
            </p:nvGrpSpPr>
            <p:grpSpPr>
              <a:xfrm>
                <a:off x="8761521" y="2914021"/>
                <a:ext cx="361614" cy="2013485"/>
                <a:chOff x="6611150" y="1880250"/>
                <a:chExt cx="573900" cy="3195500"/>
              </a:xfrm>
            </p:grpSpPr>
            <p:sp>
              <p:nvSpPr>
                <p:cNvPr id="722" name="Google Shape;722;p6"/>
                <p:cNvSpPr/>
                <p:nvPr/>
              </p:nvSpPr>
              <p:spPr>
                <a:xfrm>
                  <a:off x="6730125" y="2278575"/>
                  <a:ext cx="240650" cy="279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26" h="111887" extrusionOk="0">
                      <a:moveTo>
                        <a:pt x="6213" y="1"/>
                      </a:moveTo>
                      <a:cubicBezTo>
                        <a:pt x="6132" y="1"/>
                        <a:pt x="6070" y="156"/>
                        <a:pt x="6070" y="481"/>
                      </a:cubicBezTo>
                      <a:cubicBezTo>
                        <a:pt x="6130" y="7412"/>
                        <a:pt x="6860" y="15679"/>
                        <a:pt x="7437" y="24068"/>
                      </a:cubicBezTo>
                      <a:cubicBezTo>
                        <a:pt x="8045" y="32518"/>
                        <a:pt x="8501" y="41090"/>
                        <a:pt x="8349" y="48506"/>
                      </a:cubicBezTo>
                      <a:cubicBezTo>
                        <a:pt x="8137" y="58841"/>
                        <a:pt x="7285" y="69267"/>
                        <a:pt x="5857" y="79540"/>
                      </a:cubicBezTo>
                      <a:cubicBezTo>
                        <a:pt x="4459" y="89844"/>
                        <a:pt x="2513" y="100118"/>
                        <a:pt x="234" y="110179"/>
                      </a:cubicBezTo>
                      <a:cubicBezTo>
                        <a:pt x="0" y="111203"/>
                        <a:pt x="74" y="111887"/>
                        <a:pt x="293" y="111887"/>
                      </a:cubicBezTo>
                      <a:cubicBezTo>
                        <a:pt x="445" y="111887"/>
                        <a:pt x="666" y="111558"/>
                        <a:pt x="902" y="110787"/>
                      </a:cubicBezTo>
                      <a:cubicBezTo>
                        <a:pt x="3729" y="101851"/>
                        <a:pt x="5492" y="92367"/>
                        <a:pt x="6830" y="82884"/>
                      </a:cubicBezTo>
                      <a:cubicBezTo>
                        <a:pt x="8258" y="72549"/>
                        <a:pt x="9170" y="62124"/>
                        <a:pt x="9444" y="51728"/>
                      </a:cubicBezTo>
                      <a:cubicBezTo>
                        <a:pt x="9626" y="43066"/>
                        <a:pt x="9352" y="34676"/>
                        <a:pt x="8836" y="26287"/>
                      </a:cubicBezTo>
                      <a:cubicBezTo>
                        <a:pt x="8289" y="17898"/>
                        <a:pt x="7498" y="9539"/>
                        <a:pt x="6556" y="907"/>
                      </a:cubicBezTo>
                      <a:cubicBezTo>
                        <a:pt x="6484" y="317"/>
                        <a:pt x="6329" y="1"/>
                        <a:pt x="6213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3" name="Google Shape;723;p6"/>
                <p:cNvSpPr/>
                <p:nvPr/>
              </p:nvSpPr>
              <p:spPr>
                <a:xfrm>
                  <a:off x="6748975" y="2826575"/>
                  <a:ext cx="324400" cy="15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76" h="6151" extrusionOk="0">
                      <a:moveTo>
                        <a:pt x="8677" y="1"/>
                      </a:moveTo>
                      <a:cubicBezTo>
                        <a:pt x="8498" y="1"/>
                        <a:pt x="8309" y="26"/>
                        <a:pt x="8112" y="81"/>
                      </a:cubicBezTo>
                      <a:cubicBezTo>
                        <a:pt x="7170" y="325"/>
                        <a:pt x="6744" y="1085"/>
                        <a:pt x="6744" y="1844"/>
                      </a:cubicBezTo>
                      <a:cubicBezTo>
                        <a:pt x="6402" y="1502"/>
                        <a:pt x="5958" y="1280"/>
                        <a:pt x="5423" y="1280"/>
                      </a:cubicBezTo>
                      <a:cubicBezTo>
                        <a:pt x="5245" y="1280"/>
                        <a:pt x="5057" y="1305"/>
                        <a:pt x="4860" y="1358"/>
                      </a:cubicBezTo>
                      <a:cubicBezTo>
                        <a:pt x="4738" y="1388"/>
                        <a:pt x="4617" y="1449"/>
                        <a:pt x="4556" y="1480"/>
                      </a:cubicBezTo>
                      <a:cubicBezTo>
                        <a:pt x="4236" y="841"/>
                        <a:pt x="3659" y="361"/>
                        <a:pt x="2871" y="361"/>
                      </a:cubicBezTo>
                      <a:cubicBezTo>
                        <a:pt x="2684" y="361"/>
                        <a:pt x="2486" y="388"/>
                        <a:pt x="2276" y="446"/>
                      </a:cubicBezTo>
                      <a:cubicBezTo>
                        <a:pt x="0" y="1112"/>
                        <a:pt x="740" y="4338"/>
                        <a:pt x="2760" y="4338"/>
                      </a:cubicBezTo>
                      <a:cubicBezTo>
                        <a:pt x="2953" y="4338"/>
                        <a:pt x="3156" y="4309"/>
                        <a:pt x="3370" y="4246"/>
                      </a:cubicBezTo>
                      <a:cubicBezTo>
                        <a:pt x="3462" y="4215"/>
                        <a:pt x="3583" y="4185"/>
                        <a:pt x="3674" y="4124"/>
                      </a:cubicBezTo>
                      <a:cubicBezTo>
                        <a:pt x="3967" y="4783"/>
                        <a:pt x="4553" y="5246"/>
                        <a:pt x="5339" y="5246"/>
                      </a:cubicBezTo>
                      <a:cubicBezTo>
                        <a:pt x="5532" y="5246"/>
                        <a:pt x="5738" y="5218"/>
                        <a:pt x="5954" y="5158"/>
                      </a:cubicBezTo>
                      <a:cubicBezTo>
                        <a:pt x="6896" y="4884"/>
                        <a:pt x="7322" y="4124"/>
                        <a:pt x="7322" y="3364"/>
                      </a:cubicBezTo>
                      <a:cubicBezTo>
                        <a:pt x="7595" y="3668"/>
                        <a:pt x="7930" y="3881"/>
                        <a:pt x="8355" y="3942"/>
                      </a:cubicBezTo>
                      <a:cubicBezTo>
                        <a:pt x="8276" y="5000"/>
                        <a:pt x="9048" y="6150"/>
                        <a:pt x="10252" y="6150"/>
                      </a:cubicBezTo>
                      <a:cubicBezTo>
                        <a:pt x="10431" y="6150"/>
                        <a:pt x="10620" y="6125"/>
                        <a:pt x="10817" y="6069"/>
                      </a:cubicBezTo>
                      <a:cubicBezTo>
                        <a:pt x="12975" y="5461"/>
                        <a:pt x="12398" y="2452"/>
                        <a:pt x="10574" y="2209"/>
                      </a:cubicBezTo>
                      <a:cubicBezTo>
                        <a:pt x="10653" y="1151"/>
                        <a:pt x="9881" y="1"/>
                        <a:pt x="867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4" name="Google Shape;724;p6"/>
                <p:cNvSpPr/>
                <p:nvPr/>
              </p:nvSpPr>
              <p:spPr>
                <a:xfrm>
                  <a:off x="6990350" y="2757900"/>
                  <a:ext cx="1406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7" h="3978" extrusionOk="0">
                      <a:moveTo>
                        <a:pt x="2866" y="0"/>
                      </a:moveTo>
                      <a:cubicBezTo>
                        <a:pt x="2674" y="0"/>
                        <a:pt x="2470" y="30"/>
                        <a:pt x="2257" y="93"/>
                      </a:cubicBezTo>
                      <a:cubicBezTo>
                        <a:pt x="0" y="734"/>
                        <a:pt x="731" y="3978"/>
                        <a:pt x="2763" y="3978"/>
                      </a:cubicBezTo>
                      <a:cubicBezTo>
                        <a:pt x="2949" y="3978"/>
                        <a:pt x="3145" y="3951"/>
                        <a:pt x="3351" y="3892"/>
                      </a:cubicBezTo>
                      <a:cubicBezTo>
                        <a:pt x="5627" y="3226"/>
                        <a:pt x="4887" y="0"/>
                        <a:pt x="286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5" name="Google Shape;725;p6"/>
                <p:cNvSpPr/>
                <p:nvPr/>
              </p:nvSpPr>
              <p:spPr>
                <a:xfrm>
                  <a:off x="6732175" y="2235275"/>
                  <a:ext cx="388325" cy="596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33" h="23877" extrusionOk="0">
                      <a:moveTo>
                        <a:pt x="8328" y="16074"/>
                      </a:moveTo>
                      <a:cubicBezTo>
                        <a:pt x="8615" y="16258"/>
                        <a:pt x="8943" y="16373"/>
                        <a:pt x="9312" y="16373"/>
                      </a:cubicBezTo>
                      <a:cubicBezTo>
                        <a:pt x="9491" y="16373"/>
                        <a:pt x="9680" y="16346"/>
                        <a:pt x="9878" y="16287"/>
                      </a:cubicBezTo>
                      <a:cubicBezTo>
                        <a:pt x="10030" y="16226"/>
                        <a:pt x="10152" y="16165"/>
                        <a:pt x="10304" y="16135"/>
                      </a:cubicBezTo>
                      <a:cubicBezTo>
                        <a:pt x="10588" y="16315"/>
                        <a:pt x="10937" y="16452"/>
                        <a:pt x="11334" y="16452"/>
                      </a:cubicBezTo>
                      <a:cubicBezTo>
                        <a:pt x="11405" y="16452"/>
                        <a:pt x="11477" y="16448"/>
                        <a:pt x="11550" y="16439"/>
                      </a:cubicBezTo>
                      <a:lnTo>
                        <a:pt x="11550" y="16439"/>
                      </a:lnTo>
                      <a:cubicBezTo>
                        <a:pt x="10699" y="17046"/>
                        <a:pt x="10608" y="18201"/>
                        <a:pt x="11094" y="19053"/>
                      </a:cubicBezTo>
                      <a:cubicBezTo>
                        <a:pt x="10805" y="18741"/>
                        <a:pt x="10369" y="18544"/>
                        <a:pt x="9858" y="18544"/>
                      </a:cubicBezTo>
                      <a:cubicBezTo>
                        <a:pt x="9671" y="18544"/>
                        <a:pt x="9474" y="18570"/>
                        <a:pt x="9270" y="18627"/>
                      </a:cubicBezTo>
                      <a:cubicBezTo>
                        <a:pt x="9240" y="18627"/>
                        <a:pt x="9210" y="18657"/>
                        <a:pt x="9179" y="18657"/>
                      </a:cubicBezTo>
                      <a:cubicBezTo>
                        <a:pt x="8814" y="18201"/>
                        <a:pt x="8328" y="17867"/>
                        <a:pt x="7690" y="17867"/>
                      </a:cubicBezTo>
                      <a:cubicBezTo>
                        <a:pt x="7659" y="17442"/>
                        <a:pt x="7447" y="17077"/>
                        <a:pt x="7203" y="16742"/>
                      </a:cubicBezTo>
                      <a:cubicBezTo>
                        <a:pt x="7264" y="16742"/>
                        <a:pt x="7295" y="16682"/>
                        <a:pt x="7386" y="16682"/>
                      </a:cubicBezTo>
                      <a:cubicBezTo>
                        <a:pt x="7811" y="16591"/>
                        <a:pt x="8146" y="16347"/>
                        <a:pt x="8328" y="16074"/>
                      </a:cubicBezTo>
                      <a:close/>
                      <a:moveTo>
                        <a:pt x="4084" y="0"/>
                      </a:moveTo>
                      <a:cubicBezTo>
                        <a:pt x="3898" y="0"/>
                        <a:pt x="3701" y="27"/>
                        <a:pt x="3495" y="86"/>
                      </a:cubicBezTo>
                      <a:cubicBezTo>
                        <a:pt x="1287" y="737"/>
                        <a:pt x="1979" y="3971"/>
                        <a:pt x="4024" y="3971"/>
                      </a:cubicBezTo>
                      <a:cubicBezTo>
                        <a:pt x="4175" y="3971"/>
                        <a:pt x="4333" y="3953"/>
                        <a:pt x="4498" y="3916"/>
                      </a:cubicBezTo>
                      <a:lnTo>
                        <a:pt x="4498" y="4159"/>
                      </a:lnTo>
                      <a:cubicBezTo>
                        <a:pt x="4377" y="4159"/>
                        <a:pt x="4225" y="4189"/>
                        <a:pt x="4073" y="4220"/>
                      </a:cubicBezTo>
                      <a:cubicBezTo>
                        <a:pt x="2279" y="4767"/>
                        <a:pt x="2401" y="6925"/>
                        <a:pt x="3556" y="7776"/>
                      </a:cubicBezTo>
                      <a:cubicBezTo>
                        <a:pt x="3161" y="8293"/>
                        <a:pt x="3130" y="8992"/>
                        <a:pt x="3313" y="9539"/>
                      </a:cubicBezTo>
                      <a:cubicBezTo>
                        <a:pt x="2675" y="10572"/>
                        <a:pt x="3191" y="12183"/>
                        <a:pt x="4377" y="12548"/>
                      </a:cubicBezTo>
                      <a:cubicBezTo>
                        <a:pt x="4346" y="12700"/>
                        <a:pt x="4346" y="12882"/>
                        <a:pt x="4377" y="13034"/>
                      </a:cubicBezTo>
                      <a:lnTo>
                        <a:pt x="4346" y="13034"/>
                      </a:lnTo>
                      <a:cubicBezTo>
                        <a:pt x="3343" y="13308"/>
                        <a:pt x="2918" y="14098"/>
                        <a:pt x="2978" y="14919"/>
                      </a:cubicBezTo>
                      <a:cubicBezTo>
                        <a:pt x="2735" y="14919"/>
                        <a:pt x="2523" y="14919"/>
                        <a:pt x="2249" y="14980"/>
                      </a:cubicBezTo>
                      <a:cubicBezTo>
                        <a:pt x="1" y="15646"/>
                        <a:pt x="718" y="18872"/>
                        <a:pt x="2734" y="18872"/>
                      </a:cubicBezTo>
                      <a:cubicBezTo>
                        <a:pt x="2926" y="18872"/>
                        <a:pt x="3129" y="18842"/>
                        <a:pt x="3343" y="18779"/>
                      </a:cubicBezTo>
                      <a:cubicBezTo>
                        <a:pt x="3586" y="18718"/>
                        <a:pt x="3769" y="18627"/>
                        <a:pt x="3921" y="18505"/>
                      </a:cubicBezTo>
                      <a:cubicBezTo>
                        <a:pt x="3951" y="18718"/>
                        <a:pt x="4073" y="18901"/>
                        <a:pt x="4134" y="19053"/>
                      </a:cubicBezTo>
                      <a:cubicBezTo>
                        <a:pt x="2196" y="19855"/>
                        <a:pt x="2956" y="22852"/>
                        <a:pt x="4875" y="22852"/>
                      </a:cubicBezTo>
                      <a:cubicBezTo>
                        <a:pt x="5063" y="22852"/>
                        <a:pt x="5262" y="22823"/>
                        <a:pt x="5471" y="22761"/>
                      </a:cubicBezTo>
                      <a:lnTo>
                        <a:pt x="5532" y="22761"/>
                      </a:lnTo>
                      <a:cubicBezTo>
                        <a:pt x="5829" y="23379"/>
                        <a:pt x="6407" y="23877"/>
                        <a:pt x="7186" y="23877"/>
                      </a:cubicBezTo>
                      <a:cubicBezTo>
                        <a:pt x="7364" y="23877"/>
                        <a:pt x="7553" y="23851"/>
                        <a:pt x="7751" y="23794"/>
                      </a:cubicBezTo>
                      <a:cubicBezTo>
                        <a:pt x="8571" y="23581"/>
                        <a:pt x="8966" y="23004"/>
                        <a:pt x="9088" y="22366"/>
                      </a:cubicBezTo>
                      <a:cubicBezTo>
                        <a:pt x="9264" y="22446"/>
                        <a:pt x="9466" y="22484"/>
                        <a:pt x="9685" y="22484"/>
                      </a:cubicBezTo>
                      <a:cubicBezTo>
                        <a:pt x="9880" y="22484"/>
                        <a:pt x="10089" y="22453"/>
                        <a:pt x="10304" y="22396"/>
                      </a:cubicBezTo>
                      <a:cubicBezTo>
                        <a:pt x="11732" y="21971"/>
                        <a:pt x="11976" y="20481"/>
                        <a:pt x="11398" y="19478"/>
                      </a:cubicBezTo>
                      <a:lnTo>
                        <a:pt x="11398" y="19478"/>
                      </a:lnTo>
                      <a:cubicBezTo>
                        <a:pt x="11706" y="19764"/>
                        <a:pt x="12126" y="19970"/>
                        <a:pt x="12622" y="19970"/>
                      </a:cubicBezTo>
                      <a:cubicBezTo>
                        <a:pt x="12811" y="19970"/>
                        <a:pt x="13012" y="19940"/>
                        <a:pt x="13222" y="19873"/>
                      </a:cubicBezTo>
                      <a:cubicBezTo>
                        <a:pt x="15532" y="19259"/>
                        <a:pt x="14804" y="16028"/>
                        <a:pt x="12796" y="16028"/>
                      </a:cubicBezTo>
                      <a:cubicBezTo>
                        <a:pt x="12717" y="16028"/>
                        <a:pt x="12636" y="16033"/>
                        <a:pt x="12553" y="16043"/>
                      </a:cubicBezTo>
                      <a:cubicBezTo>
                        <a:pt x="13985" y="15025"/>
                        <a:pt x="13197" y="12460"/>
                        <a:pt x="11387" y="12460"/>
                      </a:cubicBezTo>
                      <a:cubicBezTo>
                        <a:pt x="11199" y="12460"/>
                        <a:pt x="10999" y="12488"/>
                        <a:pt x="10790" y="12548"/>
                      </a:cubicBezTo>
                      <a:cubicBezTo>
                        <a:pt x="10638" y="12578"/>
                        <a:pt x="10547" y="12669"/>
                        <a:pt x="10395" y="12700"/>
                      </a:cubicBezTo>
                      <a:cubicBezTo>
                        <a:pt x="10116" y="12501"/>
                        <a:pt x="9773" y="12380"/>
                        <a:pt x="9398" y="12380"/>
                      </a:cubicBezTo>
                      <a:cubicBezTo>
                        <a:pt x="9200" y="12380"/>
                        <a:pt x="8994" y="12414"/>
                        <a:pt x="8784" y="12487"/>
                      </a:cubicBezTo>
                      <a:cubicBezTo>
                        <a:pt x="8571" y="12548"/>
                        <a:pt x="8359" y="12639"/>
                        <a:pt x="8176" y="12730"/>
                      </a:cubicBezTo>
                      <a:cubicBezTo>
                        <a:pt x="8055" y="11970"/>
                        <a:pt x="7599" y="11271"/>
                        <a:pt x="6839" y="11028"/>
                      </a:cubicBezTo>
                      <a:cubicBezTo>
                        <a:pt x="6839" y="10907"/>
                        <a:pt x="6900" y="10755"/>
                        <a:pt x="6839" y="10663"/>
                      </a:cubicBezTo>
                      <a:lnTo>
                        <a:pt x="6839" y="10663"/>
                      </a:lnTo>
                      <a:cubicBezTo>
                        <a:pt x="7080" y="10775"/>
                        <a:pt x="7355" y="10841"/>
                        <a:pt x="7657" y="10841"/>
                      </a:cubicBezTo>
                      <a:cubicBezTo>
                        <a:pt x="7850" y="10841"/>
                        <a:pt x="8054" y="10814"/>
                        <a:pt x="8267" y="10755"/>
                      </a:cubicBezTo>
                      <a:cubicBezTo>
                        <a:pt x="10524" y="10114"/>
                        <a:pt x="9793" y="6870"/>
                        <a:pt x="7737" y="6870"/>
                      </a:cubicBezTo>
                      <a:cubicBezTo>
                        <a:pt x="7550" y="6870"/>
                        <a:pt x="7351" y="6897"/>
                        <a:pt x="7143" y="6955"/>
                      </a:cubicBezTo>
                      <a:cubicBezTo>
                        <a:pt x="6808" y="7077"/>
                        <a:pt x="6504" y="7229"/>
                        <a:pt x="6322" y="7472"/>
                      </a:cubicBezTo>
                      <a:cubicBezTo>
                        <a:pt x="6292" y="7411"/>
                        <a:pt x="6231" y="7381"/>
                        <a:pt x="6170" y="7350"/>
                      </a:cubicBezTo>
                      <a:cubicBezTo>
                        <a:pt x="6383" y="7046"/>
                        <a:pt x="6504" y="6651"/>
                        <a:pt x="6504" y="6286"/>
                      </a:cubicBezTo>
                      <a:cubicBezTo>
                        <a:pt x="6626" y="6286"/>
                        <a:pt x="6778" y="6256"/>
                        <a:pt x="6930" y="6195"/>
                      </a:cubicBezTo>
                      <a:cubicBezTo>
                        <a:pt x="9174" y="5570"/>
                        <a:pt x="8445" y="2316"/>
                        <a:pt x="6428" y="2316"/>
                      </a:cubicBezTo>
                      <a:cubicBezTo>
                        <a:pt x="6287" y="2316"/>
                        <a:pt x="6140" y="2332"/>
                        <a:pt x="5988" y="2365"/>
                      </a:cubicBezTo>
                      <a:cubicBezTo>
                        <a:pt x="6120" y="1252"/>
                        <a:pt x="5351" y="0"/>
                        <a:pt x="408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6" name="Google Shape;726;p6"/>
                <p:cNvSpPr/>
                <p:nvPr/>
              </p:nvSpPr>
              <p:spPr>
                <a:xfrm>
                  <a:off x="6732750" y="2127175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73" y="1"/>
                      </a:moveTo>
                      <a:cubicBezTo>
                        <a:pt x="2679" y="1"/>
                        <a:pt x="2473" y="30"/>
                        <a:pt x="2256" y="94"/>
                      </a:cubicBezTo>
                      <a:cubicBezTo>
                        <a:pt x="0" y="734"/>
                        <a:pt x="730" y="3978"/>
                        <a:pt x="2786" y="3978"/>
                      </a:cubicBezTo>
                      <a:cubicBezTo>
                        <a:pt x="2974" y="3978"/>
                        <a:pt x="3173" y="3951"/>
                        <a:pt x="3381" y="3893"/>
                      </a:cubicBezTo>
                      <a:cubicBezTo>
                        <a:pt x="5629" y="3227"/>
                        <a:pt x="4912" y="1"/>
                        <a:pt x="287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7" name="Google Shape;727;p6"/>
                <p:cNvSpPr/>
                <p:nvPr/>
              </p:nvSpPr>
              <p:spPr>
                <a:xfrm>
                  <a:off x="6704600" y="1982675"/>
                  <a:ext cx="146950" cy="13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8" h="5204" extrusionOk="0">
                      <a:moveTo>
                        <a:pt x="3336" y="1"/>
                      </a:moveTo>
                      <a:cubicBezTo>
                        <a:pt x="3140" y="1"/>
                        <a:pt x="2932" y="32"/>
                        <a:pt x="2714" y="98"/>
                      </a:cubicBezTo>
                      <a:cubicBezTo>
                        <a:pt x="1863" y="342"/>
                        <a:pt x="1407" y="949"/>
                        <a:pt x="1346" y="1649"/>
                      </a:cubicBezTo>
                      <a:cubicBezTo>
                        <a:pt x="0" y="2719"/>
                        <a:pt x="813" y="5204"/>
                        <a:pt x="2573" y="5204"/>
                      </a:cubicBezTo>
                      <a:cubicBezTo>
                        <a:pt x="2762" y="5204"/>
                        <a:pt x="2961" y="5175"/>
                        <a:pt x="3170" y="5114"/>
                      </a:cubicBezTo>
                      <a:cubicBezTo>
                        <a:pt x="3990" y="4840"/>
                        <a:pt x="4446" y="4232"/>
                        <a:pt x="4537" y="3533"/>
                      </a:cubicBezTo>
                      <a:cubicBezTo>
                        <a:pt x="5878" y="2493"/>
                        <a:pt x="5101" y="1"/>
                        <a:pt x="33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8" name="Google Shape;728;p6"/>
                <p:cNvSpPr/>
                <p:nvPr/>
              </p:nvSpPr>
              <p:spPr>
                <a:xfrm>
                  <a:off x="6862125" y="2055925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43" y="1"/>
                      </a:moveTo>
                      <a:cubicBezTo>
                        <a:pt x="2656" y="1"/>
                        <a:pt x="2457" y="28"/>
                        <a:pt x="2249" y="86"/>
                      </a:cubicBezTo>
                      <a:cubicBezTo>
                        <a:pt x="0" y="752"/>
                        <a:pt x="718" y="3978"/>
                        <a:pt x="2757" y="3978"/>
                      </a:cubicBezTo>
                      <a:cubicBezTo>
                        <a:pt x="2951" y="3978"/>
                        <a:pt x="3157" y="3949"/>
                        <a:pt x="3373" y="3886"/>
                      </a:cubicBezTo>
                      <a:cubicBezTo>
                        <a:pt x="5629" y="3245"/>
                        <a:pt x="4899" y="1"/>
                        <a:pt x="284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9" name="Google Shape;729;p6"/>
                <p:cNvSpPr/>
                <p:nvPr/>
              </p:nvSpPr>
              <p:spPr>
                <a:xfrm>
                  <a:off x="6893350" y="2163250"/>
                  <a:ext cx="140175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2" extrusionOk="0">
                      <a:moveTo>
                        <a:pt x="2835" y="1"/>
                      </a:moveTo>
                      <a:cubicBezTo>
                        <a:pt x="2658" y="1"/>
                        <a:pt x="2472" y="25"/>
                        <a:pt x="2276" y="79"/>
                      </a:cubicBezTo>
                      <a:cubicBezTo>
                        <a:pt x="0" y="745"/>
                        <a:pt x="740" y="3971"/>
                        <a:pt x="2761" y="3971"/>
                      </a:cubicBezTo>
                      <a:cubicBezTo>
                        <a:pt x="2953" y="3971"/>
                        <a:pt x="3157" y="3942"/>
                        <a:pt x="3371" y="3879"/>
                      </a:cubicBezTo>
                      <a:cubicBezTo>
                        <a:pt x="5607" y="3264"/>
                        <a:pt x="4861" y="1"/>
                        <a:pt x="283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0" name="Google Shape;730;p6"/>
                <p:cNvSpPr/>
                <p:nvPr/>
              </p:nvSpPr>
              <p:spPr>
                <a:xfrm>
                  <a:off x="6930525" y="2293025"/>
                  <a:ext cx="1407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1" h="3978" extrusionOk="0">
                      <a:moveTo>
                        <a:pt x="2839" y="1"/>
                      </a:moveTo>
                      <a:cubicBezTo>
                        <a:pt x="2653" y="1"/>
                        <a:pt x="2455" y="28"/>
                        <a:pt x="2248" y="86"/>
                      </a:cubicBezTo>
                      <a:cubicBezTo>
                        <a:pt x="0" y="752"/>
                        <a:pt x="717" y="3978"/>
                        <a:pt x="2756" y="3978"/>
                      </a:cubicBezTo>
                      <a:cubicBezTo>
                        <a:pt x="2950" y="3978"/>
                        <a:pt x="3156" y="3949"/>
                        <a:pt x="3373" y="3885"/>
                      </a:cubicBezTo>
                      <a:cubicBezTo>
                        <a:pt x="5631" y="3272"/>
                        <a:pt x="4898" y="1"/>
                        <a:pt x="283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1" name="Google Shape;731;p6"/>
                <p:cNvSpPr/>
                <p:nvPr/>
              </p:nvSpPr>
              <p:spPr>
                <a:xfrm>
                  <a:off x="6974525" y="2439500"/>
                  <a:ext cx="138400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6" h="3986" extrusionOk="0">
                      <a:moveTo>
                        <a:pt x="2823" y="1"/>
                      </a:moveTo>
                      <a:cubicBezTo>
                        <a:pt x="2633" y="1"/>
                        <a:pt x="2432" y="30"/>
                        <a:pt x="2221" y="93"/>
                      </a:cubicBezTo>
                      <a:cubicBezTo>
                        <a:pt x="0" y="759"/>
                        <a:pt x="720" y="3985"/>
                        <a:pt x="2713" y="3985"/>
                      </a:cubicBezTo>
                      <a:cubicBezTo>
                        <a:pt x="2903" y="3985"/>
                        <a:pt x="3104" y="3956"/>
                        <a:pt x="3315" y="3893"/>
                      </a:cubicBezTo>
                      <a:cubicBezTo>
                        <a:pt x="5535" y="3226"/>
                        <a:pt x="4816" y="1"/>
                        <a:pt x="282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2" name="Google Shape;732;p6"/>
                <p:cNvSpPr/>
                <p:nvPr/>
              </p:nvSpPr>
              <p:spPr>
                <a:xfrm>
                  <a:off x="7000975" y="2564125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66" y="0"/>
                      </a:moveTo>
                      <a:cubicBezTo>
                        <a:pt x="2674" y="0"/>
                        <a:pt x="2471" y="30"/>
                        <a:pt x="2257" y="93"/>
                      </a:cubicBezTo>
                      <a:cubicBezTo>
                        <a:pt x="1" y="734"/>
                        <a:pt x="731" y="3978"/>
                        <a:pt x="2764" y="3978"/>
                      </a:cubicBezTo>
                      <a:cubicBezTo>
                        <a:pt x="2949" y="3978"/>
                        <a:pt x="3145" y="3951"/>
                        <a:pt x="3351" y="3892"/>
                      </a:cubicBezTo>
                      <a:cubicBezTo>
                        <a:pt x="5599" y="3226"/>
                        <a:pt x="4882" y="0"/>
                        <a:pt x="286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3" name="Google Shape;733;p6"/>
                <p:cNvSpPr/>
                <p:nvPr/>
              </p:nvSpPr>
              <p:spPr>
                <a:xfrm>
                  <a:off x="6919950" y="2428900"/>
                  <a:ext cx="140550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4" extrusionOk="0">
                      <a:moveTo>
                        <a:pt x="2878" y="0"/>
                      </a:moveTo>
                      <a:cubicBezTo>
                        <a:pt x="2688" y="0"/>
                        <a:pt x="2487" y="29"/>
                        <a:pt x="2276" y="92"/>
                      </a:cubicBezTo>
                      <a:cubicBezTo>
                        <a:pt x="0" y="758"/>
                        <a:pt x="740" y="3984"/>
                        <a:pt x="2761" y="3984"/>
                      </a:cubicBezTo>
                      <a:cubicBezTo>
                        <a:pt x="2953" y="3984"/>
                        <a:pt x="3156" y="3954"/>
                        <a:pt x="3370" y="3891"/>
                      </a:cubicBezTo>
                      <a:cubicBezTo>
                        <a:pt x="5621" y="3280"/>
                        <a:pt x="4900" y="0"/>
                        <a:pt x="287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4" name="Google Shape;734;p6"/>
                <p:cNvSpPr/>
                <p:nvPr/>
              </p:nvSpPr>
              <p:spPr>
                <a:xfrm>
                  <a:off x="6906950" y="2383300"/>
                  <a:ext cx="140575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4" extrusionOk="0">
                      <a:moveTo>
                        <a:pt x="2851" y="1"/>
                      </a:moveTo>
                      <a:cubicBezTo>
                        <a:pt x="2661" y="1"/>
                        <a:pt x="2460" y="29"/>
                        <a:pt x="2249" y="92"/>
                      </a:cubicBezTo>
                      <a:cubicBezTo>
                        <a:pt x="1" y="758"/>
                        <a:pt x="718" y="3984"/>
                        <a:pt x="2734" y="3984"/>
                      </a:cubicBezTo>
                      <a:cubicBezTo>
                        <a:pt x="2926" y="3984"/>
                        <a:pt x="3129" y="3955"/>
                        <a:pt x="3343" y="3891"/>
                      </a:cubicBezTo>
                      <a:cubicBezTo>
                        <a:pt x="5622" y="3280"/>
                        <a:pt x="4877" y="1"/>
                        <a:pt x="285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5" name="Google Shape;735;p6"/>
                <p:cNvSpPr/>
                <p:nvPr/>
              </p:nvSpPr>
              <p:spPr>
                <a:xfrm>
                  <a:off x="6868200" y="2220250"/>
                  <a:ext cx="1402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1" extrusionOk="0">
                      <a:moveTo>
                        <a:pt x="2814" y="0"/>
                      </a:moveTo>
                      <a:cubicBezTo>
                        <a:pt x="2635" y="0"/>
                        <a:pt x="2447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607" y="3263"/>
                        <a:pt x="4864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6" name="Google Shape;736;p6"/>
                <p:cNvSpPr/>
                <p:nvPr/>
              </p:nvSpPr>
              <p:spPr>
                <a:xfrm>
                  <a:off x="6854525" y="2174325"/>
                  <a:ext cx="1406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5" h="3985" extrusionOk="0">
                      <a:moveTo>
                        <a:pt x="2857" y="1"/>
                      </a:moveTo>
                      <a:cubicBezTo>
                        <a:pt x="2666" y="1"/>
                        <a:pt x="2462" y="30"/>
                        <a:pt x="2249" y="92"/>
                      </a:cubicBezTo>
                      <a:cubicBezTo>
                        <a:pt x="1" y="758"/>
                        <a:pt x="718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4" y="3280"/>
                        <a:pt x="4903" y="1"/>
                        <a:pt x="285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7" name="Google Shape;737;p6"/>
                <p:cNvSpPr/>
                <p:nvPr/>
              </p:nvSpPr>
              <p:spPr>
                <a:xfrm>
                  <a:off x="6818800" y="2135550"/>
                  <a:ext cx="13980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2" h="3985" extrusionOk="0">
                      <a:moveTo>
                        <a:pt x="2858" y="0"/>
                      </a:moveTo>
                      <a:cubicBezTo>
                        <a:pt x="2667" y="0"/>
                        <a:pt x="2463" y="30"/>
                        <a:pt x="2249" y="93"/>
                      </a:cubicBezTo>
                      <a:cubicBezTo>
                        <a:pt x="1" y="759"/>
                        <a:pt x="718" y="3985"/>
                        <a:pt x="2734" y="3985"/>
                      </a:cubicBezTo>
                      <a:cubicBezTo>
                        <a:pt x="2926" y="3985"/>
                        <a:pt x="3129" y="3956"/>
                        <a:pt x="3343" y="3892"/>
                      </a:cubicBezTo>
                      <a:cubicBezTo>
                        <a:pt x="5592" y="3226"/>
                        <a:pt x="4874" y="0"/>
                        <a:pt x="285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8" name="Google Shape;738;p6"/>
                <p:cNvSpPr/>
                <p:nvPr/>
              </p:nvSpPr>
              <p:spPr>
                <a:xfrm>
                  <a:off x="6777775" y="2080275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33" y="0"/>
                      </a:moveTo>
                      <a:cubicBezTo>
                        <a:pt x="2648" y="0"/>
                        <a:pt x="2453" y="27"/>
                        <a:pt x="2249" y="85"/>
                      </a:cubicBezTo>
                      <a:cubicBezTo>
                        <a:pt x="1" y="751"/>
                        <a:pt x="718" y="3977"/>
                        <a:pt x="2734" y="3977"/>
                      </a:cubicBezTo>
                      <a:cubicBezTo>
                        <a:pt x="2926" y="3977"/>
                        <a:pt x="3129" y="3948"/>
                        <a:pt x="3343" y="3884"/>
                      </a:cubicBezTo>
                      <a:cubicBezTo>
                        <a:pt x="5628" y="3271"/>
                        <a:pt x="4873" y="0"/>
                        <a:pt x="283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9" name="Google Shape;739;p6"/>
                <p:cNvSpPr/>
                <p:nvPr/>
              </p:nvSpPr>
              <p:spPr>
                <a:xfrm>
                  <a:off x="6763950" y="20930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90" y="1"/>
                      </a:moveTo>
                      <a:cubicBezTo>
                        <a:pt x="2700" y="1"/>
                        <a:pt x="2497" y="30"/>
                        <a:pt x="2285" y="93"/>
                      </a:cubicBezTo>
                      <a:cubicBezTo>
                        <a:pt x="1" y="733"/>
                        <a:pt x="754" y="3978"/>
                        <a:pt x="2791" y="3978"/>
                      </a:cubicBezTo>
                      <a:cubicBezTo>
                        <a:pt x="2977" y="3978"/>
                        <a:pt x="3173" y="3951"/>
                        <a:pt x="3379" y="3892"/>
                      </a:cubicBezTo>
                      <a:cubicBezTo>
                        <a:pt x="5629" y="3253"/>
                        <a:pt x="4909" y="1"/>
                        <a:pt x="289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40" name="Google Shape;740;p6"/>
                <p:cNvSpPr/>
                <p:nvPr/>
              </p:nvSpPr>
              <p:spPr>
                <a:xfrm>
                  <a:off x="6744350" y="2023425"/>
                  <a:ext cx="14095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8" h="3972" extrusionOk="0">
                      <a:moveTo>
                        <a:pt x="2821" y="1"/>
                      </a:moveTo>
                      <a:cubicBezTo>
                        <a:pt x="2640" y="1"/>
                        <a:pt x="2448" y="26"/>
                        <a:pt x="2248" y="79"/>
                      </a:cubicBezTo>
                      <a:cubicBezTo>
                        <a:pt x="0" y="745"/>
                        <a:pt x="717" y="3971"/>
                        <a:pt x="2756" y="3971"/>
                      </a:cubicBezTo>
                      <a:cubicBezTo>
                        <a:pt x="2950" y="3971"/>
                        <a:pt x="3156" y="3942"/>
                        <a:pt x="3373" y="3879"/>
                      </a:cubicBezTo>
                      <a:cubicBezTo>
                        <a:pt x="5637" y="3264"/>
                        <a:pt x="4894" y="1"/>
                        <a:pt x="282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41" name="Google Shape;741;p6"/>
                <p:cNvSpPr/>
                <p:nvPr/>
              </p:nvSpPr>
              <p:spPr>
                <a:xfrm>
                  <a:off x="6686600" y="1966275"/>
                  <a:ext cx="1406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7" h="3978" extrusionOk="0">
                      <a:moveTo>
                        <a:pt x="2836" y="0"/>
                      </a:moveTo>
                      <a:cubicBezTo>
                        <a:pt x="2651" y="0"/>
                        <a:pt x="2454" y="27"/>
                        <a:pt x="2248" y="86"/>
                      </a:cubicBezTo>
                      <a:cubicBezTo>
                        <a:pt x="0" y="752"/>
                        <a:pt x="717" y="3978"/>
                        <a:pt x="2733" y="3978"/>
                      </a:cubicBezTo>
                      <a:cubicBezTo>
                        <a:pt x="2925" y="3978"/>
                        <a:pt x="3129" y="3948"/>
                        <a:pt x="3342" y="3885"/>
                      </a:cubicBezTo>
                      <a:cubicBezTo>
                        <a:pt x="5627" y="3244"/>
                        <a:pt x="4873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42" name="Google Shape;742;p6"/>
                <p:cNvSpPr/>
                <p:nvPr/>
              </p:nvSpPr>
              <p:spPr>
                <a:xfrm>
                  <a:off x="6650175" y="1926600"/>
                  <a:ext cx="1405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1" h="3985" extrusionOk="0">
                      <a:moveTo>
                        <a:pt x="2882" y="0"/>
                      </a:moveTo>
                      <a:cubicBezTo>
                        <a:pt x="2691" y="0"/>
                        <a:pt x="2489" y="29"/>
                        <a:pt x="2277" y="92"/>
                      </a:cubicBezTo>
                      <a:cubicBezTo>
                        <a:pt x="1" y="758"/>
                        <a:pt x="741" y="3984"/>
                        <a:pt x="2761" y="3984"/>
                      </a:cubicBezTo>
                      <a:cubicBezTo>
                        <a:pt x="2953" y="3984"/>
                        <a:pt x="3157" y="3955"/>
                        <a:pt x="3371" y="3892"/>
                      </a:cubicBezTo>
                      <a:cubicBezTo>
                        <a:pt x="5621" y="3253"/>
                        <a:pt x="4901" y="0"/>
                        <a:pt x="288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43" name="Google Shape;743;p6"/>
                <p:cNvSpPr/>
                <p:nvPr/>
              </p:nvSpPr>
              <p:spPr>
                <a:xfrm>
                  <a:off x="6611150" y="1880250"/>
                  <a:ext cx="140800" cy="9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2" h="3977" extrusionOk="0">
                      <a:moveTo>
                        <a:pt x="2870" y="0"/>
                      </a:moveTo>
                      <a:cubicBezTo>
                        <a:pt x="2677" y="0"/>
                        <a:pt x="2472" y="29"/>
                        <a:pt x="2257" y="92"/>
                      </a:cubicBezTo>
                      <a:cubicBezTo>
                        <a:pt x="1" y="733"/>
                        <a:pt x="731" y="3977"/>
                        <a:pt x="2787" y="3977"/>
                      </a:cubicBezTo>
                      <a:cubicBezTo>
                        <a:pt x="2975" y="3977"/>
                        <a:pt x="3173" y="3950"/>
                        <a:pt x="3382" y="3891"/>
                      </a:cubicBezTo>
                      <a:cubicBezTo>
                        <a:pt x="5631" y="3253"/>
                        <a:pt x="4912" y="0"/>
                        <a:pt x="287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44" name="Google Shape;744;p6"/>
                <p:cNvSpPr/>
                <p:nvPr/>
              </p:nvSpPr>
              <p:spPr>
                <a:xfrm>
                  <a:off x="6716975" y="2098350"/>
                  <a:ext cx="140575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4" extrusionOk="0">
                      <a:moveTo>
                        <a:pt x="2845" y="0"/>
                      </a:moveTo>
                      <a:cubicBezTo>
                        <a:pt x="2656" y="0"/>
                        <a:pt x="2457" y="29"/>
                        <a:pt x="2249" y="92"/>
                      </a:cubicBezTo>
                      <a:cubicBezTo>
                        <a:pt x="1" y="758"/>
                        <a:pt x="718" y="3984"/>
                        <a:pt x="2734" y="3984"/>
                      </a:cubicBezTo>
                      <a:cubicBezTo>
                        <a:pt x="2926" y="3984"/>
                        <a:pt x="3129" y="3954"/>
                        <a:pt x="3343" y="3891"/>
                      </a:cubicBezTo>
                      <a:cubicBezTo>
                        <a:pt x="5622" y="3280"/>
                        <a:pt x="4852" y="0"/>
                        <a:pt x="284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45" name="Google Shape;745;p6"/>
                <p:cNvSpPr/>
                <p:nvPr/>
              </p:nvSpPr>
              <p:spPr>
                <a:xfrm>
                  <a:off x="6773975" y="2380425"/>
                  <a:ext cx="1393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3" h="3978" extrusionOk="0">
                      <a:moveTo>
                        <a:pt x="2826" y="0"/>
                      </a:moveTo>
                      <a:cubicBezTo>
                        <a:pt x="2643" y="0"/>
                        <a:pt x="2451" y="27"/>
                        <a:pt x="2249" y="85"/>
                      </a:cubicBezTo>
                      <a:cubicBezTo>
                        <a:pt x="1" y="751"/>
                        <a:pt x="718" y="3977"/>
                        <a:pt x="2734" y="3977"/>
                      </a:cubicBezTo>
                      <a:cubicBezTo>
                        <a:pt x="2926" y="3977"/>
                        <a:pt x="3129" y="3948"/>
                        <a:pt x="3343" y="3885"/>
                      </a:cubicBezTo>
                      <a:cubicBezTo>
                        <a:pt x="5573" y="3272"/>
                        <a:pt x="4838" y="0"/>
                        <a:pt x="282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46" name="Google Shape;746;p6"/>
                <p:cNvSpPr/>
                <p:nvPr/>
              </p:nvSpPr>
              <p:spPr>
                <a:xfrm>
                  <a:off x="6873525" y="2467800"/>
                  <a:ext cx="14075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8" extrusionOk="0">
                      <a:moveTo>
                        <a:pt x="2843" y="0"/>
                      </a:moveTo>
                      <a:cubicBezTo>
                        <a:pt x="2656" y="0"/>
                        <a:pt x="2457" y="27"/>
                        <a:pt x="2249" y="86"/>
                      </a:cubicBezTo>
                      <a:cubicBezTo>
                        <a:pt x="0" y="752"/>
                        <a:pt x="717" y="3978"/>
                        <a:pt x="2757" y="3978"/>
                      </a:cubicBezTo>
                      <a:cubicBezTo>
                        <a:pt x="2951" y="3978"/>
                        <a:pt x="3157" y="3949"/>
                        <a:pt x="3373" y="3885"/>
                      </a:cubicBezTo>
                      <a:cubicBezTo>
                        <a:pt x="5629" y="3245"/>
                        <a:pt x="4899" y="0"/>
                        <a:pt x="284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47" name="Google Shape;747;p6"/>
                <p:cNvSpPr/>
                <p:nvPr/>
              </p:nvSpPr>
              <p:spPr>
                <a:xfrm>
                  <a:off x="6910750" y="2539975"/>
                  <a:ext cx="14070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8" h="3979" extrusionOk="0">
                      <a:moveTo>
                        <a:pt x="2837" y="1"/>
                      </a:moveTo>
                      <a:cubicBezTo>
                        <a:pt x="2651" y="1"/>
                        <a:pt x="2455" y="28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9"/>
                        <a:pt x="3343" y="3886"/>
                      </a:cubicBezTo>
                      <a:cubicBezTo>
                        <a:pt x="5627" y="3245"/>
                        <a:pt x="4874" y="1"/>
                        <a:pt x="283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48" name="Google Shape;748;p6"/>
                <p:cNvSpPr/>
                <p:nvPr/>
              </p:nvSpPr>
              <p:spPr>
                <a:xfrm>
                  <a:off x="6911525" y="2656075"/>
                  <a:ext cx="14055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5" extrusionOk="0">
                      <a:moveTo>
                        <a:pt x="2865" y="0"/>
                      </a:moveTo>
                      <a:cubicBezTo>
                        <a:pt x="2671" y="0"/>
                        <a:pt x="2465" y="29"/>
                        <a:pt x="2248" y="93"/>
                      </a:cubicBezTo>
                      <a:cubicBezTo>
                        <a:pt x="0" y="759"/>
                        <a:pt x="717" y="3985"/>
                        <a:pt x="2757" y="3985"/>
                      </a:cubicBezTo>
                      <a:cubicBezTo>
                        <a:pt x="2951" y="3985"/>
                        <a:pt x="3156" y="3956"/>
                        <a:pt x="3373" y="3892"/>
                      </a:cubicBezTo>
                      <a:cubicBezTo>
                        <a:pt x="5621" y="3226"/>
                        <a:pt x="4904" y="0"/>
                        <a:pt x="286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49" name="Google Shape;749;p6"/>
                <p:cNvSpPr/>
                <p:nvPr/>
              </p:nvSpPr>
              <p:spPr>
                <a:xfrm>
                  <a:off x="6748775" y="2495750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82" y="0"/>
                      </a:moveTo>
                      <a:cubicBezTo>
                        <a:pt x="2694" y="0"/>
                        <a:pt x="2494" y="29"/>
                        <a:pt x="2284" y="92"/>
                      </a:cubicBezTo>
                      <a:cubicBezTo>
                        <a:pt x="0" y="733"/>
                        <a:pt x="753" y="3977"/>
                        <a:pt x="2790" y="3977"/>
                      </a:cubicBezTo>
                      <a:cubicBezTo>
                        <a:pt x="2976" y="3977"/>
                        <a:pt x="3172" y="3950"/>
                        <a:pt x="3378" y="3892"/>
                      </a:cubicBezTo>
                      <a:cubicBezTo>
                        <a:pt x="5600" y="3253"/>
                        <a:pt x="4878" y="0"/>
                        <a:pt x="288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50" name="Google Shape;750;p6"/>
                <p:cNvSpPr/>
                <p:nvPr/>
              </p:nvSpPr>
              <p:spPr>
                <a:xfrm>
                  <a:off x="6745175" y="2338625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53" y="1"/>
                      </a:moveTo>
                      <a:cubicBezTo>
                        <a:pt x="2671" y="1"/>
                        <a:pt x="2478" y="27"/>
                        <a:pt x="2276" y="86"/>
                      </a:cubicBezTo>
                      <a:cubicBezTo>
                        <a:pt x="0" y="752"/>
                        <a:pt x="740" y="3978"/>
                        <a:pt x="2760" y="3978"/>
                      </a:cubicBezTo>
                      <a:cubicBezTo>
                        <a:pt x="2953" y="3978"/>
                        <a:pt x="3156" y="3948"/>
                        <a:pt x="3370" y="3885"/>
                      </a:cubicBezTo>
                      <a:cubicBezTo>
                        <a:pt x="5600" y="3272"/>
                        <a:pt x="4865" y="1"/>
                        <a:pt x="285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51" name="Google Shape;751;p6"/>
                <p:cNvSpPr/>
                <p:nvPr/>
              </p:nvSpPr>
              <p:spPr>
                <a:xfrm>
                  <a:off x="6674425" y="2152450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36" y="0"/>
                      </a:moveTo>
                      <a:cubicBezTo>
                        <a:pt x="2651" y="0"/>
                        <a:pt x="2455" y="27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8"/>
                        <a:pt x="3343" y="3885"/>
                      </a:cubicBezTo>
                      <a:cubicBezTo>
                        <a:pt x="5599" y="3244"/>
                        <a:pt x="4869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52" name="Google Shape;752;p6"/>
                <p:cNvSpPr/>
                <p:nvPr/>
              </p:nvSpPr>
              <p:spPr>
                <a:xfrm>
                  <a:off x="6710150" y="2249550"/>
                  <a:ext cx="14057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5" extrusionOk="0">
                      <a:moveTo>
                        <a:pt x="2861" y="0"/>
                      </a:moveTo>
                      <a:cubicBezTo>
                        <a:pt x="2668" y="0"/>
                        <a:pt x="2464" y="29"/>
                        <a:pt x="2248" y="92"/>
                      </a:cubicBezTo>
                      <a:cubicBezTo>
                        <a:pt x="0" y="758"/>
                        <a:pt x="717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3" y="3253"/>
                        <a:pt x="4903" y="0"/>
                        <a:pt x="286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53" name="Google Shape;753;p6"/>
                <p:cNvSpPr/>
                <p:nvPr/>
              </p:nvSpPr>
              <p:spPr>
                <a:xfrm>
                  <a:off x="6702550" y="2508675"/>
                  <a:ext cx="1406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5" h="3985" extrusionOk="0">
                      <a:moveTo>
                        <a:pt x="2857" y="1"/>
                      </a:moveTo>
                      <a:cubicBezTo>
                        <a:pt x="2665" y="1"/>
                        <a:pt x="2462" y="30"/>
                        <a:pt x="2249" y="92"/>
                      </a:cubicBezTo>
                      <a:cubicBezTo>
                        <a:pt x="0" y="758"/>
                        <a:pt x="717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4" y="3280"/>
                        <a:pt x="4902" y="1"/>
                        <a:pt x="285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54" name="Google Shape;754;p6"/>
                <p:cNvSpPr/>
                <p:nvPr/>
              </p:nvSpPr>
              <p:spPr>
                <a:xfrm>
                  <a:off x="6694200" y="2735850"/>
                  <a:ext cx="140475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19" h="3986" extrusionOk="0">
                      <a:moveTo>
                        <a:pt x="2858" y="1"/>
                      </a:moveTo>
                      <a:cubicBezTo>
                        <a:pt x="2666" y="1"/>
                        <a:pt x="2462" y="30"/>
                        <a:pt x="2248" y="93"/>
                      </a:cubicBezTo>
                      <a:cubicBezTo>
                        <a:pt x="0" y="760"/>
                        <a:pt x="717" y="3985"/>
                        <a:pt x="2733" y="3985"/>
                      </a:cubicBezTo>
                      <a:cubicBezTo>
                        <a:pt x="2925" y="3985"/>
                        <a:pt x="3129" y="3956"/>
                        <a:pt x="3342" y="3893"/>
                      </a:cubicBezTo>
                      <a:cubicBezTo>
                        <a:pt x="5618" y="3227"/>
                        <a:pt x="4878" y="1"/>
                        <a:pt x="285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55" name="Google Shape;755;p6"/>
                <p:cNvSpPr/>
                <p:nvPr/>
              </p:nvSpPr>
              <p:spPr>
                <a:xfrm>
                  <a:off x="6940400" y="2638950"/>
                  <a:ext cx="140175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1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8" y="79"/>
                      </a:cubicBezTo>
                      <a:cubicBezTo>
                        <a:pt x="0" y="745"/>
                        <a:pt x="717" y="3971"/>
                        <a:pt x="2733" y="3971"/>
                      </a:cubicBezTo>
                      <a:cubicBezTo>
                        <a:pt x="2925" y="3971"/>
                        <a:pt x="3129" y="3942"/>
                        <a:pt x="3343" y="3878"/>
                      </a:cubicBezTo>
                      <a:cubicBezTo>
                        <a:pt x="5607" y="3263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56" name="Google Shape;756;p6"/>
                <p:cNvSpPr/>
                <p:nvPr/>
              </p:nvSpPr>
              <p:spPr>
                <a:xfrm>
                  <a:off x="6913800" y="2862350"/>
                  <a:ext cx="14020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2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9" y="79"/>
                      </a:cubicBezTo>
                      <a:cubicBezTo>
                        <a:pt x="0" y="745"/>
                        <a:pt x="717" y="3971"/>
                        <a:pt x="2734" y="3971"/>
                      </a:cubicBezTo>
                      <a:cubicBezTo>
                        <a:pt x="2925" y="3971"/>
                        <a:pt x="3129" y="3942"/>
                        <a:pt x="3343" y="3879"/>
                      </a:cubicBezTo>
                      <a:cubicBezTo>
                        <a:pt x="5607" y="3264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57" name="Google Shape;757;p6"/>
                <p:cNvSpPr/>
                <p:nvPr/>
              </p:nvSpPr>
              <p:spPr>
                <a:xfrm>
                  <a:off x="6786750" y="27997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90" y="1"/>
                      </a:moveTo>
                      <a:cubicBezTo>
                        <a:pt x="2700" y="1"/>
                        <a:pt x="2497" y="30"/>
                        <a:pt x="2285" y="93"/>
                      </a:cubicBezTo>
                      <a:cubicBezTo>
                        <a:pt x="1" y="733"/>
                        <a:pt x="754" y="3978"/>
                        <a:pt x="2791" y="3978"/>
                      </a:cubicBezTo>
                      <a:cubicBezTo>
                        <a:pt x="2977" y="3978"/>
                        <a:pt x="3173" y="3951"/>
                        <a:pt x="3379" y="3892"/>
                      </a:cubicBezTo>
                      <a:cubicBezTo>
                        <a:pt x="5629" y="3253"/>
                        <a:pt x="4909" y="1"/>
                        <a:pt x="289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58" name="Google Shape;758;p6"/>
                <p:cNvSpPr/>
                <p:nvPr/>
              </p:nvSpPr>
              <p:spPr>
                <a:xfrm>
                  <a:off x="6832550" y="292755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60" y="0"/>
                      </a:moveTo>
                      <a:cubicBezTo>
                        <a:pt x="2676" y="0"/>
                        <a:pt x="2481" y="27"/>
                        <a:pt x="2277" y="85"/>
                      </a:cubicBezTo>
                      <a:cubicBezTo>
                        <a:pt x="1" y="751"/>
                        <a:pt x="741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28" y="3271"/>
                        <a:pt x="4896" y="0"/>
                        <a:pt x="28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59" name="Google Shape;759;p6"/>
                <p:cNvSpPr/>
                <p:nvPr/>
              </p:nvSpPr>
              <p:spPr>
                <a:xfrm>
                  <a:off x="6993575" y="2881000"/>
                  <a:ext cx="13980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2" h="3985" extrusionOk="0">
                      <a:moveTo>
                        <a:pt x="2858" y="0"/>
                      </a:moveTo>
                      <a:cubicBezTo>
                        <a:pt x="2667" y="0"/>
                        <a:pt x="2463" y="30"/>
                        <a:pt x="2249" y="93"/>
                      </a:cubicBezTo>
                      <a:cubicBezTo>
                        <a:pt x="1" y="759"/>
                        <a:pt x="718" y="3985"/>
                        <a:pt x="2734" y="3985"/>
                      </a:cubicBezTo>
                      <a:cubicBezTo>
                        <a:pt x="2926" y="3985"/>
                        <a:pt x="3129" y="3956"/>
                        <a:pt x="3343" y="3892"/>
                      </a:cubicBezTo>
                      <a:cubicBezTo>
                        <a:pt x="5592" y="3226"/>
                        <a:pt x="4874" y="0"/>
                        <a:pt x="285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60" name="Google Shape;760;p6"/>
                <p:cNvSpPr/>
                <p:nvPr/>
              </p:nvSpPr>
              <p:spPr>
                <a:xfrm>
                  <a:off x="7039175" y="2809750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36" y="0"/>
                      </a:moveTo>
                      <a:cubicBezTo>
                        <a:pt x="2651" y="0"/>
                        <a:pt x="2455" y="27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9"/>
                        <a:pt x="3343" y="3885"/>
                      </a:cubicBezTo>
                      <a:cubicBezTo>
                        <a:pt x="5599" y="3245"/>
                        <a:pt x="4869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61" name="Google Shape;761;p6"/>
                <p:cNvSpPr/>
                <p:nvPr/>
              </p:nvSpPr>
              <p:spPr>
                <a:xfrm>
                  <a:off x="7044300" y="2659100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73" y="1"/>
                      </a:moveTo>
                      <a:cubicBezTo>
                        <a:pt x="2679" y="1"/>
                        <a:pt x="2473" y="30"/>
                        <a:pt x="2257" y="93"/>
                      </a:cubicBezTo>
                      <a:cubicBezTo>
                        <a:pt x="0" y="734"/>
                        <a:pt x="731" y="3978"/>
                        <a:pt x="2787" y="3978"/>
                      </a:cubicBezTo>
                      <a:cubicBezTo>
                        <a:pt x="2974" y="3978"/>
                        <a:pt x="3173" y="3951"/>
                        <a:pt x="3381" y="3893"/>
                      </a:cubicBezTo>
                      <a:cubicBezTo>
                        <a:pt x="5629" y="3227"/>
                        <a:pt x="4912" y="1"/>
                        <a:pt x="287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62" name="Google Shape;762;p6"/>
                <p:cNvSpPr/>
                <p:nvPr/>
              </p:nvSpPr>
              <p:spPr>
                <a:xfrm>
                  <a:off x="7022525" y="25818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60" y="0"/>
                      </a:moveTo>
                      <a:cubicBezTo>
                        <a:pt x="2676" y="0"/>
                        <a:pt x="2481" y="27"/>
                        <a:pt x="2277" y="85"/>
                      </a:cubicBezTo>
                      <a:cubicBezTo>
                        <a:pt x="1" y="751"/>
                        <a:pt x="741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28" y="3271"/>
                        <a:pt x="4896" y="0"/>
                        <a:pt x="28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63" name="Google Shape;763;p6"/>
                <p:cNvSpPr/>
                <p:nvPr/>
              </p:nvSpPr>
              <p:spPr>
                <a:xfrm>
                  <a:off x="6960900" y="2367500"/>
                  <a:ext cx="1400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3" h="3978" extrusionOk="0">
                      <a:moveTo>
                        <a:pt x="2830" y="0"/>
                      </a:moveTo>
                      <a:cubicBezTo>
                        <a:pt x="2647" y="0"/>
                        <a:pt x="2452" y="27"/>
                        <a:pt x="2249" y="86"/>
                      </a:cubicBezTo>
                      <a:cubicBezTo>
                        <a:pt x="1" y="752"/>
                        <a:pt x="718" y="3978"/>
                        <a:pt x="2757" y="3978"/>
                      </a:cubicBezTo>
                      <a:cubicBezTo>
                        <a:pt x="2951" y="3978"/>
                        <a:pt x="3157" y="3948"/>
                        <a:pt x="3374" y="3885"/>
                      </a:cubicBezTo>
                      <a:cubicBezTo>
                        <a:pt x="5602" y="3244"/>
                        <a:pt x="4844" y="0"/>
                        <a:pt x="283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64" name="Google Shape;764;p6"/>
                <p:cNvSpPr/>
                <p:nvPr/>
              </p:nvSpPr>
              <p:spPr>
                <a:xfrm>
                  <a:off x="6883400" y="2357025"/>
                  <a:ext cx="14020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2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607" y="3263"/>
                        <a:pt x="4864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65" name="Google Shape;765;p6"/>
                <p:cNvSpPr/>
                <p:nvPr/>
              </p:nvSpPr>
              <p:spPr>
                <a:xfrm>
                  <a:off x="6773025" y="2206975"/>
                  <a:ext cx="1399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9" h="3978" extrusionOk="0">
                      <a:moveTo>
                        <a:pt x="2866" y="1"/>
                      </a:moveTo>
                      <a:cubicBezTo>
                        <a:pt x="2674" y="1"/>
                        <a:pt x="2470" y="30"/>
                        <a:pt x="2256" y="93"/>
                      </a:cubicBezTo>
                      <a:cubicBezTo>
                        <a:pt x="0" y="734"/>
                        <a:pt x="730" y="3978"/>
                        <a:pt x="2763" y="3978"/>
                      </a:cubicBezTo>
                      <a:cubicBezTo>
                        <a:pt x="2948" y="3978"/>
                        <a:pt x="3145" y="3951"/>
                        <a:pt x="3351" y="3893"/>
                      </a:cubicBezTo>
                      <a:cubicBezTo>
                        <a:pt x="5599" y="3226"/>
                        <a:pt x="4882" y="1"/>
                        <a:pt x="286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66" name="Google Shape;766;p6"/>
                <p:cNvSpPr/>
                <p:nvPr/>
              </p:nvSpPr>
              <p:spPr>
                <a:xfrm>
                  <a:off x="6875800" y="2616150"/>
                  <a:ext cx="1395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80" h="3971" extrusionOk="0">
                      <a:moveTo>
                        <a:pt x="2808" y="0"/>
                      </a:moveTo>
                      <a:cubicBezTo>
                        <a:pt x="2631" y="0"/>
                        <a:pt x="2444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579" y="3263"/>
                        <a:pt x="4833" y="0"/>
                        <a:pt x="280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67" name="Google Shape;767;p6"/>
                <p:cNvSpPr/>
                <p:nvPr/>
              </p:nvSpPr>
              <p:spPr>
                <a:xfrm>
                  <a:off x="6915950" y="2845300"/>
                  <a:ext cx="1407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8" h="3978" extrusionOk="0">
                      <a:moveTo>
                        <a:pt x="2889" y="0"/>
                      </a:moveTo>
                      <a:cubicBezTo>
                        <a:pt x="2699" y="0"/>
                        <a:pt x="2497" y="29"/>
                        <a:pt x="2284" y="92"/>
                      </a:cubicBezTo>
                      <a:cubicBezTo>
                        <a:pt x="0" y="733"/>
                        <a:pt x="754" y="3977"/>
                        <a:pt x="2790" y="3977"/>
                      </a:cubicBezTo>
                      <a:cubicBezTo>
                        <a:pt x="2976" y="3977"/>
                        <a:pt x="3173" y="3950"/>
                        <a:pt x="3378" y="3892"/>
                      </a:cubicBezTo>
                      <a:cubicBezTo>
                        <a:pt x="5628" y="3253"/>
                        <a:pt x="4909" y="0"/>
                        <a:pt x="288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68" name="Google Shape;768;p6"/>
                <p:cNvSpPr/>
                <p:nvPr/>
              </p:nvSpPr>
              <p:spPr>
                <a:xfrm>
                  <a:off x="6946550" y="2720650"/>
                  <a:ext cx="140475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19" h="3986" extrusionOk="0">
                      <a:moveTo>
                        <a:pt x="2885" y="1"/>
                      </a:moveTo>
                      <a:cubicBezTo>
                        <a:pt x="2693" y="1"/>
                        <a:pt x="2490" y="30"/>
                        <a:pt x="2276" y="93"/>
                      </a:cubicBezTo>
                      <a:cubicBezTo>
                        <a:pt x="0" y="760"/>
                        <a:pt x="740" y="3985"/>
                        <a:pt x="2760" y="3985"/>
                      </a:cubicBezTo>
                      <a:cubicBezTo>
                        <a:pt x="2953" y="3985"/>
                        <a:pt x="3156" y="3956"/>
                        <a:pt x="3370" y="3893"/>
                      </a:cubicBezTo>
                      <a:cubicBezTo>
                        <a:pt x="5618" y="3227"/>
                        <a:pt x="4901" y="1"/>
                        <a:pt x="288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69" name="Google Shape;769;p6"/>
                <p:cNvSpPr/>
                <p:nvPr/>
              </p:nvSpPr>
              <p:spPr>
                <a:xfrm>
                  <a:off x="7005750" y="2694850"/>
                  <a:ext cx="14055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5" extrusionOk="0">
                      <a:moveTo>
                        <a:pt x="2850" y="1"/>
                      </a:moveTo>
                      <a:cubicBezTo>
                        <a:pt x="2661" y="1"/>
                        <a:pt x="2459" y="30"/>
                        <a:pt x="2248" y="92"/>
                      </a:cubicBezTo>
                      <a:cubicBezTo>
                        <a:pt x="0" y="758"/>
                        <a:pt x="717" y="3984"/>
                        <a:pt x="2733" y="3984"/>
                      </a:cubicBezTo>
                      <a:cubicBezTo>
                        <a:pt x="2925" y="3984"/>
                        <a:pt x="3129" y="3955"/>
                        <a:pt x="3343" y="3891"/>
                      </a:cubicBezTo>
                      <a:cubicBezTo>
                        <a:pt x="5622" y="3280"/>
                        <a:pt x="4877" y="1"/>
                        <a:pt x="285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70" name="Google Shape;770;p6"/>
                <p:cNvSpPr/>
                <p:nvPr/>
              </p:nvSpPr>
              <p:spPr>
                <a:xfrm>
                  <a:off x="6834775" y="1989225"/>
                  <a:ext cx="140875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5" h="3972" extrusionOk="0">
                      <a:moveTo>
                        <a:pt x="2808" y="1"/>
                      </a:moveTo>
                      <a:cubicBezTo>
                        <a:pt x="2631" y="1"/>
                        <a:pt x="2444" y="26"/>
                        <a:pt x="2248" y="80"/>
                      </a:cubicBezTo>
                      <a:cubicBezTo>
                        <a:pt x="0" y="746"/>
                        <a:pt x="717" y="3972"/>
                        <a:pt x="2733" y="3972"/>
                      </a:cubicBezTo>
                      <a:cubicBezTo>
                        <a:pt x="2925" y="3972"/>
                        <a:pt x="3129" y="3942"/>
                        <a:pt x="3343" y="3879"/>
                      </a:cubicBezTo>
                      <a:cubicBezTo>
                        <a:pt x="5635" y="3264"/>
                        <a:pt x="4842" y="1"/>
                        <a:pt x="280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71" name="Google Shape;771;p6"/>
                <p:cNvSpPr/>
                <p:nvPr/>
              </p:nvSpPr>
              <p:spPr>
                <a:xfrm>
                  <a:off x="6674225" y="2036175"/>
                  <a:ext cx="1395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80" h="3971" extrusionOk="0">
                      <a:moveTo>
                        <a:pt x="2837" y="1"/>
                      </a:moveTo>
                      <a:cubicBezTo>
                        <a:pt x="2654" y="1"/>
                        <a:pt x="2460" y="28"/>
                        <a:pt x="2257" y="86"/>
                      </a:cubicBezTo>
                      <a:cubicBezTo>
                        <a:pt x="1" y="727"/>
                        <a:pt x="731" y="3971"/>
                        <a:pt x="2764" y="3971"/>
                      </a:cubicBezTo>
                      <a:cubicBezTo>
                        <a:pt x="2949" y="3971"/>
                        <a:pt x="3145" y="3944"/>
                        <a:pt x="3351" y="3886"/>
                      </a:cubicBezTo>
                      <a:cubicBezTo>
                        <a:pt x="5579" y="3245"/>
                        <a:pt x="4847" y="1"/>
                        <a:pt x="283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72" name="Google Shape;772;p6"/>
                <p:cNvSpPr/>
                <p:nvPr/>
              </p:nvSpPr>
              <p:spPr>
                <a:xfrm>
                  <a:off x="6691975" y="1897900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53" y="0"/>
                      </a:moveTo>
                      <a:cubicBezTo>
                        <a:pt x="2671" y="0"/>
                        <a:pt x="2478" y="27"/>
                        <a:pt x="2276" y="85"/>
                      </a:cubicBezTo>
                      <a:cubicBezTo>
                        <a:pt x="0" y="751"/>
                        <a:pt x="740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00" y="3271"/>
                        <a:pt x="4865" y="0"/>
                        <a:pt x="28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73" name="Google Shape;773;p6"/>
                <p:cNvSpPr/>
                <p:nvPr/>
              </p:nvSpPr>
              <p:spPr>
                <a:xfrm>
                  <a:off x="6765625" y="1951250"/>
                  <a:ext cx="140175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1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8" y="79"/>
                      </a:cubicBezTo>
                      <a:cubicBezTo>
                        <a:pt x="0" y="745"/>
                        <a:pt x="717" y="3971"/>
                        <a:pt x="2733" y="3971"/>
                      </a:cubicBezTo>
                      <a:cubicBezTo>
                        <a:pt x="2925" y="3971"/>
                        <a:pt x="3129" y="3942"/>
                        <a:pt x="3343" y="3878"/>
                      </a:cubicBezTo>
                      <a:cubicBezTo>
                        <a:pt x="5607" y="3263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74" name="Google Shape;774;p6"/>
                <p:cNvSpPr/>
                <p:nvPr/>
              </p:nvSpPr>
              <p:spPr>
                <a:xfrm>
                  <a:off x="6739025" y="2431925"/>
                  <a:ext cx="1398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3" h="3985" extrusionOk="0">
                      <a:moveTo>
                        <a:pt x="2854" y="0"/>
                      </a:moveTo>
                      <a:cubicBezTo>
                        <a:pt x="2663" y="0"/>
                        <a:pt x="2461" y="29"/>
                        <a:pt x="2249" y="92"/>
                      </a:cubicBezTo>
                      <a:cubicBezTo>
                        <a:pt x="0" y="758"/>
                        <a:pt x="717" y="3984"/>
                        <a:pt x="2734" y="3984"/>
                      </a:cubicBezTo>
                      <a:cubicBezTo>
                        <a:pt x="2925" y="3984"/>
                        <a:pt x="3129" y="3955"/>
                        <a:pt x="3343" y="3892"/>
                      </a:cubicBezTo>
                      <a:cubicBezTo>
                        <a:pt x="5592" y="3253"/>
                        <a:pt x="4873" y="0"/>
                        <a:pt x="285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775" name="Google Shape;775;p6"/>
              <p:cNvGrpSpPr/>
              <p:nvPr/>
            </p:nvGrpSpPr>
            <p:grpSpPr>
              <a:xfrm>
                <a:off x="7731244" y="4634998"/>
                <a:ext cx="1049085" cy="537460"/>
                <a:chOff x="4976050" y="4611525"/>
                <a:chExt cx="1664950" cy="852975"/>
              </a:xfrm>
            </p:grpSpPr>
            <p:sp>
              <p:nvSpPr>
                <p:cNvPr id="776" name="Google Shape;776;p6"/>
                <p:cNvSpPr/>
                <p:nvPr/>
              </p:nvSpPr>
              <p:spPr>
                <a:xfrm>
                  <a:off x="4976050" y="4611525"/>
                  <a:ext cx="1656575" cy="85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263" h="34119" extrusionOk="0">
                      <a:moveTo>
                        <a:pt x="17991" y="0"/>
                      </a:moveTo>
                      <a:cubicBezTo>
                        <a:pt x="16765" y="0"/>
                        <a:pt x="15515" y="274"/>
                        <a:pt x="14773" y="1207"/>
                      </a:cubicBezTo>
                      <a:cubicBezTo>
                        <a:pt x="13861" y="2302"/>
                        <a:pt x="14013" y="3973"/>
                        <a:pt x="14773" y="5220"/>
                      </a:cubicBezTo>
                      <a:cubicBezTo>
                        <a:pt x="15532" y="6496"/>
                        <a:pt x="16718" y="7317"/>
                        <a:pt x="17903" y="8168"/>
                      </a:cubicBezTo>
                      <a:cubicBezTo>
                        <a:pt x="14797" y="7810"/>
                        <a:pt x="12005" y="7581"/>
                        <a:pt x="9354" y="7581"/>
                      </a:cubicBezTo>
                      <a:cubicBezTo>
                        <a:pt x="7726" y="7581"/>
                        <a:pt x="6152" y="7667"/>
                        <a:pt x="4590" y="7864"/>
                      </a:cubicBezTo>
                      <a:cubicBezTo>
                        <a:pt x="3161" y="8046"/>
                        <a:pt x="1611" y="8411"/>
                        <a:pt x="851" y="9627"/>
                      </a:cubicBezTo>
                      <a:cubicBezTo>
                        <a:pt x="0" y="10995"/>
                        <a:pt x="608" y="12818"/>
                        <a:pt x="1550" y="14125"/>
                      </a:cubicBezTo>
                      <a:cubicBezTo>
                        <a:pt x="4316" y="17986"/>
                        <a:pt x="9271" y="19597"/>
                        <a:pt x="13861" y="20934"/>
                      </a:cubicBezTo>
                      <a:cubicBezTo>
                        <a:pt x="11642" y="21998"/>
                        <a:pt x="9879" y="23366"/>
                        <a:pt x="9879" y="25250"/>
                      </a:cubicBezTo>
                      <a:cubicBezTo>
                        <a:pt x="9879" y="26709"/>
                        <a:pt x="10973" y="27955"/>
                        <a:pt x="12310" y="28563"/>
                      </a:cubicBezTo>
                      <a:cubicBezTo>
                        <a:pt x="13445" y="29079"/>
                        <a:pt x="14688" y="29179"/>
                        <a:pt x="15911" y="29179"/>
                      </a:cubicBezTo>
                      <a:cubicBezTo>
                        <a:pt x="16130" y="29179"/>
                        <a:pt x="16349" y="29176"/>
                        <a:pt x="16566" y="29171"/>
                      </a:cubicBezTo>
                      <a:cubicBezTo>
                        <a:pt x="21681" y="29086"/>
                        <a:pt x="26797" y="28247"/>
                        <a:pt x="31685" y="26733"/>
                      </a:cubicBezTo>
                      <a:lnTo>
                        <a:pt x="31685" y="26733"/>
                      </a:lnTo>
                      <a:cubicBezTo>
                        <a:pt x="30096" y="27384"/>
                        <a:pt x="28969" y="28643"/>
                        <a:pt x="28815" y="30053"/>
                      </a:cubicBezTo>
                      <a:cubicBezTo>
                        <a:pt x="28572" y="31724"/>
                        <a:pt x="29727" y="33457"/>
                        <a:pt x="31338" y="33943"/>
                      </a:cubicBezTo>
                      <a:cubicBezTo>
                        <a:pt x="31754" y="34067"/>
                        <a:pt x="32172" y="34119"/>
                        <a:pt x="32591" y="34119"/>
                      </a:cubicBezTo>
                      <a:cubicBezTo>
                        <a:pt x="33613" y="34119"/>
                        <a:pt x="34641" y="33811"/>
                        <a:pt x="35654" y="33487"/>
                      </a:cubicBezTo>
                      <a:cubicBezTo>
                        <a:pt x="43284" y="31056"/>
                        <a:pt x="63649" y="25706"/>
                        <a:pt x="66263" y="25585"/>
                      </a:cubicBezTo>
                      <a:cubicBezTo>
                        <a:pt x="57175" y="18715"/>
                        <a:pt x="51673" y="7651"/>
                        <a:pt x="41855" y="1846"/>
                      </a:cubicBezTo>
                      <a:cubicBezTo>
                        <a:pt x="40639" y="1116"/>
                        <a:pt x="39332" y="478"/>
                        <a:pt x="37873" y="356"/>
                      </a:cubicBezTo>
                      <a:cubicBezTo>
                        <a:pt x="37805" y="353"/>
                        <a:pt x="37737" y="352"/>
                        <a:pt x="37669" y="352"/>
                      </a:cubicBezTo>
                      <a:cubicBezTo>
                        <a:pt x="36302" y="352"/>
                        <a:pt x="34889" y="931"/>
                        <a:pt x="34165" y="2089"/>
                      </a:cubicBezTo>
                      <a:cubicBezTo>
                        <a:pt x="33466" y="3244"/>
                        <a:pt x="33618" y="4733"/>
                        <a:pt x="34195" y="5949"/>
                      </a:cubicBezTo>
                      <a:cubicBezTo>
                        <a:pt x="34773" y="7165"/>
                        <a:pt x="35715" y="8168"/>
                        <a:pt x="36657" y="9110"/>
                      </a:cubicBezTo>
                      <a:cubicBezTo>
                        <a:pt x="31034" y="4733"/>
                        <a:pt x="25411" y="721"/>
                        <a:pt x="18967" y="52"/>
                      </a:cubicBezTo>
                      <a:cubicBezTo>
                        <a:pt x="18651" y="20"/>
                        <a:pt x="18322" y="0"/>
                        <a:pt x="1799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77" name="Google Shape;777;p6"/>
                <p:cNvSpPr/>
                <p:nvPr/>
              </p:nvSpPr>
              <p:spPr>
                <a:xfrm>
                  <a:off x="5064200" y="4748075"/>
                  <a:ext cx="1576800" cy="504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072" h="20184" extrusionOk="0">
                      <a:moveTo>
                        <a:pt x="17417" y="1"/>
                      </a:moveTo>
                      <a:lnTo>
                        <a:pt x="17326" y="61"/>
                      </a:lnTo>
                      <a:cubicBezTo>
                        <a:pt x="18116" y="1095"/>
                        <a:pt x="19028" y="2098"/>
                        <a:pt x="19940" y="3040"/>
                      </a:cubicBezTo>
                      <a:cubicBezTo>
                        <a:pt x="20852" y="3983"/>
                        <a:pt x="21855" y="4864"/>
                        <a:pt x="22827" y="5745"/>
                      </a:cubicBezTo>
                      <a:cubicBezTo>
                        <a:pt x="23861" y="6566"/>
                        <a:pt x="24864" y="7478"/>
                        <a:pt x="25988" y="8116"/>
                      </a:cubicBezTo>
                      <a:lnTo>
                        <a:pt x="27022" y="8694"/>
                      </a:lnTo>
                      <a:cubicBezTo>
                        <a:pt x="23435" y="8086"/>
                        <a:pt x="19849" y="7569"/>
                        <a:pt x="16262" y="7113"/>
                      </a:cubicBezTo>
                      <a:cubicBezTo>
                        <a:pt x="15958" y="7052"/>
                        <a:pt x="15624" y="7022"/>
                        <a:pt x="15320" y="6992"/>
                      </a:cubicBezTo>
                      <a:cubicBezTo>
                        <a:pt x="15168" y="6840"/>
                        <a:pt x="15016" y="6688"/>
                        <a:pt x="14864" y="6566"/>
                      </a:cubicBezTo>
                      <a:cubicBezTo>
                        <a:pt x="14620" y="6384"/>
                        <a:pt x="14377" y="6201"/>
                        <a:pt x="14104" y="6049"/>
                      </a:cubicBezTo>
                      <a:cubicBezTo>
                        <a:pt x="13617" y="5685"/>
                        <a:pt x="13009" y="5593"/>
                        <a:pt x="12432" y="5350"/>
                      </a:cubicBezTo>
                      <a:lnTo>
                        <a:pt x="10760" y="4682"/>
                      </a:lnTo>
                      <a:cubicBezTo>
                        <a:pt x="10183" y="4438"/>
                        <a:pt x="9666" y="4165"/>
                        <a:pt x="9088" y="3952"/>
                      </a:cubicBezTo>
                      <a:lnTo>
                        <a:pt x="8997" y="4074"/>
                      </a:lnTo>
                      <a:cubicBezTo>
                        <a:pt x="9484" y="4438"/>
                        <a:pt x="9970" y="4834"/>
                        <a:pt x="10456" y="5168"/>
                      </a:cubicBezTo>
                      <a:cubicBezTo>
                        <a:pt x="10943" y="5502"/>
                        <a:pt x="11429" y="5837"/>
                        <a:pt x="11976" y="6201"/>
                      </a:cubicBezTo>
                      <a:cubicBezTo>
                        <a:pt x="12250" y="6353"/>
                        <a:pt x="12493" y="6566"/>
                        <a:pt x="12797" y="6718"/>
                      </a:cubicBezTo>
                      <a:cubicBezTo>
                        <a:pt x="8541" y="6262"/>
                        <a:pt x="4316" y="5958"/>
                        <a:pt x="0" y="5776"/>
                      </a:cubicBezTo>
                      <a:lnTo>
                        <a:pt x="0" y="5897"/>
                      </a:lnTo>
                      <a:cubicBezTo>
                        <a:pt x="5411" y="6232"/>
                        <a:pt x="10791" y="6870"/>
                        <a:pt x="16110" y="7630"/>
                      </a:cubicBezTo>
                      <a:cubicBezTo>
                        <a:pt x="16323" y="7660"/>
                        <a:pt x="16505" y="7721"/>
                        <a:pt x="16687" y="7721"/>
                      </a:cubicBezTo>
                      <a:cubicBezTo>
                        <a:pt x="15745" y="7873"/>
                        <a:pt x="14864" y="8268"/>
                        <a:pt x="14043" y="8694"/>
                      </a:cubicBezTo>
                      <a:cubicBezTo>
                        <a:pt x="13161" y="9150"/>
                        <a:pt x="12310" y="9697"/>
                        <a:pt x="11550" y="10305"/>
                      </a:cubicBezTo>
                      <a:cubicBezTo>
                        <a:pt x="10791" y="10943"/>
                        <a:pt x="10122" y="11612"/>
                        <a:pt x="9544" y="12432"/>
                      </a:cubicBezTo>
                      <a:lnTo>
                        <a:pt x="9636" y="12493"/>
                      </a:lnTo>
                      <a:cubicBezTo>
                        <a:pt x="10304" y="11855"/>
                        <a:pt x="11064" y="11247"/>
                        <a:pt x="11915" y="10791"/>
                      </a:cubicBezTo>
                      <a:cubicBezTo>
                        <a:pt x="12706" y="10305"/>
                        <a:pt x="13526" y="9879"/>
                        <a:pt x="14408" y="9575"/>
                      </a:cubicBezTo>
                      <a:cubicBezTo>
                        <a:pt x="15289" y="9241"/>
                        <a:pt x="16201" y="9119"/>
                        <a:pt x="17082" y="8846"/>
                      </a:cubicBezTo>
                      <a:cubicBezTo>
                        <a:pt x="17873" y="8633"/>
                        <a:pt x="18663" y="8420"/>
                        <a:pt x="19545" y="8177"/>
                      </a:cubicBezTo>
                      <a:cubicBezTo>
                        <a:pt x="23770" y="8846"/>
                        <a:pt x="27934" y="9606"/>
                        <a:pt x="32128" y="10518"/>
                      </a:cubicBezTo>
                      <a:cubicBezTo>
                        <a:pt x="32584" y="10639"/>
                        <a:pt x="33040" y="10700"/>
                        <a:pt x="33496" y="10822"/>
                      </a:cubicBezTo>
                      <a:cubicBezTo>
                        <a:pt x="32675" y="10943"/>
                        <a:pt x="31885" y="11125"/>
                        <a:pt x="31125" y="11399"/>
                      </a:cubicBezTo>
                      <a:cubicBezTo>
                        <a:pt x="29909" y="11764"/>
                        <a:pt x="28815" y="12432"/>
                        <a:pt x="27721" y="13040"/>
                      </a:cubicBezTo>
                      <a:cubicBezTo>
                        <a:pt x="26596" y="13648"/>
                        <a:pt x="25533" y="14317"/>
                        <a:pt x="24469" y="15047"/>
                      </a:cubicBezTo>
                      <a:cubicBezTo>
                        <a:pt x="23466" y="15776"/>
                        <a:pt x="22463" y="16566"/>
                        <a:pt x="21520" y="17387"/>
                      </a:cubicBezTo>
                      <a:lnTo>
                        <a:pt x="21581" y="17478"/>
                      </a:lnTo>
                      <a:cubicBezTo>
                        <a:pt x="22615" y="16779"/>
                        <a:pt x="23678" y="16110"/>
                        <a:pt x="24773" y="15502"/>
                      </a:cubicBezTo>
                      <a:cubicBezTo>
                        <a:pt x="25836" y="14895"/>
                        <a:pt x="26991" y="14317"/>
                        <a:pt x="28086" y="13831"/>
                      </a:cubicBezTo>
                      <a:cubicBezTo>
                        <a:pt x="29241" y="13344"/>
                        <a:pt x="30396" y="12949"/>
                        <a:pt x="31520" y="12463"/>
                      </a:cubicBezTo>
                      <a:cubicBezTo>
                        <a:pt x="32493" y="12007"/>
                        <a:pt x="33435" y="11581"/>
                        <a:pt x="34438" y="11065"/>
                      </a:cubicBezTo>
                      <a:cubicBezTo>
                        <a:pt x="38907" y="12129"/>
                        <a:pt x="43314" y="13405"/>
                        <a:pt x="47721" y="14651"/>
                      </a:cubicBezTo>
                      <a:cubicBezTo>
                        <a:pt x="47873" y="14712"/>
                        <a:pt x="48086" y="14773"/>
                        <a:pt x="48238" y="14803"/>
                      </a:cubicBezTo>
                      <a:cubicBezTo>
                        <a:pt x="47813" y="14895"/>
                        <a:pt x="47387" y="15016"/>
                        <a:pt x="46961" y="15168"/>
                      </a:cubicBezTo>
                      <a:cubicBezTo>
                        <a:pt x="45958" y="15472"/>
                        <a:pt x="45047" y="16019"/>
                        <a:pt x="44135" y="16536"/>
                      </a:cubicBezTo>
                      <a:cubicBezTo>
                        <a:pt x="43223" y="17022"/>
                        <a:pt x="42311" y="17600"/>
                        <a:pt x="41429" y="18208"/>
                      </a:cubicBezTo>
                      <a:cubicBezTo>
                        <a:pt x="40548" y="18816"/>
                        <a:pt x="39727" y="19423"/>
                        <a:pt x="38907" y="20092"/>
                      </a:cubicBezTo>
                      <a:lnTo>
                        <a:pt x="38998" y="20183"/>
                      </a:lnTo>
                      <a:cubicBezTo>
                        <a:pt x="39910" y="19636"/>
                        <a:pt x="40822" y="19120"/>
                        <a:pt x="41733" y="18664"/>
                      </a:cubicBezTo>
                      <a:cubicBezTo>
                        <a:pt x="42645" y="18208"/>
                        <a:pt x="43588" y="17752"/>
                        <a:pt x="44530" y="17326"/>
                      </a:cubicBezTo>
                      <a:cubicBezTo>
                        <a:pt x="45502" y="16901"/>
                        <a:pt x="46475" y="16627"/>
                        <a:pt x="47417" y="16171"/>
                      </a:cubicBezTo>
                      <a:cubicBezTo>
                        <a:pt x="48117" y="15837"/>
                        <a:pt x="48785" y="15533"/>
                        <a:pt x="49454" y="15168"/>
                      </a:cubicBezTo>
                      <a:cubicBezTo>
                        <a:pt x="54044" y="16597"/>
                        <a:pt x="58573" y="18238"/>
                        <a:pt x="63041" y="20031"/>
                      </a:cubicBezTo>
                      <a:lnTo>
                        <a:pt x="63071" y="19940"/>
                      </a:lnTo>
                      <a:cubicBezTo>
                        <a:pt x="60700" y="18724"/>
                        <a:pt x="58269" y="17448"/>
                        <a:pt x="55746" y="16445"/>
                      </a:cubicBezTo>
                      <a:cubicBezTo>
                        <a:pt x="55138" y="16171"/>
                        <a:pt x="54500" y="15928"/>
                        <a:pt x="53861" y="15654"/>
                      </a:cubicBezTo>
                      <a:lnTo>
                        <a:pt x="52889" y="15259"/>
                      </a:lnTo>
                      <a:lnTo>
                        <a:pt x="51946" y="14925"/>
                      </a:lnTo>
                      <a:lnTo>
                        <a:pt x="48117" y="13588"/>
                      </a:lnTo>
                      <a:cubicBezTo>
                        <a:pt x="47113" y="13284"/>
                        <a:pt x="46171" y="12980"/>
                        <a:pt x="45199" y="12736"/>
                      </a:cubicBezTo>
                      <a:cubicBezTo>
                        <a:pt x="44591" y="12159"/>
                        <a:pt x="43922" y="11612"/>
                        <a:pt x="43314" y="11095"/>
                      </a:cubicBezTo>
                      <a:cubicBezTo>
                        <a:pt x="42463" y="10335"/>
                        <a:pt x="41429" y="9697"/>
                        <a:pt x="40548" y="8937"/>
                      </a:cubicBezTo>
                      <a:cubicBezTo>
                        <a:pt x="39636" y="8177"/>
                        <a:pt x="38755" y="7356"/>
                        <a:pt x="37934" y="6536"/>
                      </a:cubicBezTo>
                      <a:cubicBezTo>
                        <a:pt x="37083" y="5685"/>
                        <a:pt x="36293" y="4834"/>
                        <a:pt x="35533" y="3861"/>
                      </a:cubicBezTo>
                      <a:lnTo>
                        <a:pt x="35472" y="3952"/>
                      </a:lnTo>
                      <a:cubicBezTo>
                        <a:pt x="36080" y="4986"/>
                        <a:pt x="36779" y="5958"/>
                        <a:pt x="37508" y="6900"/>
                      </a:cubicBezTo>
                      <a:cubicBezTo>
                        <a:pt x="38268" y="7873"/>
                        <a:pt x="39059" y="8724"/>
                        <a:pt x="39940" y="9606"/>
                      </a:cubicBezTo>
                      <a:cubicBezTo>
                        <a:pt x="40822" y="10457"/>
                        <a:pt x="41642" y="11369"/>
                        <a:pt x="42676" y="12007"/>
                      </a:cubicBezTo>
                      <a:cubicBezTo>
                        <a:pt x="39271" y="11095"/>
                        <a:pt x="35837" y="10335"/>
                        <a:pt x="32341" y="9636"/>
                      </a:cubicBezTo>
                      <a:cubicBezTo>
                        <a:pt x="31247" y="9423"/>
                        <a:pt x="30183" y="9241"/>
                        <a:pt x="29089" y="9028"/>
                      </a:cubicBezTo>
                      <a:cubicBezTo>
                        <a:pt x="28268" y="8390"/>
                        <a:pt x="27447" y="7782"/>
                        <a:pt x="26657" y="7174"/>
                      </a:cubicBezTo>
                      <a:cubicBezTo>
                        <a:pt x="25624" y="6414"/>
                        <a:pt x="24469" y="5776"/>
                        <a:pt x="23405" y="5016"/>
                      </a:cubicBezTo>
                      <a:cubicBezTo>
                        <a:pt x="22341" y="4256"/>
                        <a:pt x="21338" y="3466"/>
                        <a:pt x="20335" y="2615"/>
                      </a:cubicBezTo>
                      <a:cubicBezTo>
                        <a:pt x="19362" y="1794"/>
                        <a:pt x="18359" y="913"/>
                        <a:pt x="1741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778" name="Google Shape;778;p6"/>
              <p:cNvGrpSpPr/>
              <p:nvPr/>
            </p:nvGrpSpPr>
            <p:grpSpPr>
              <a:xfrm>
                <a:off x="8298132" y="4406267"/>
                <a:ext cx="1049087" cy="1077502"/>
                <a:chOff x="582350" y="682150"/>
                <a:chExt cx="1350350" cy="1386925"/>
              </a:xfrm>
            </p:grpSpPr>
            <p:sp>
              <p:nvSpPr>
                <p:cNvPr id="779" name="Google Shape;779;p6"/>
                <p:cNvSpPr/>
                <p:nvPr/>
              </p:nvSpPr>
              <p:spPr>
                <a:xfrm>
                  <a:off x="975200" y="682150"/>
                  <a:ext cx="409625" cy="659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385" h="26391" extrusionOk="0">
                      <a:moveTo>
                        <a:pt x="7173" y="1"/>
                      </a:moveTo>
                      <a:cubicBezTo>
                        <a:pt x="5104" y="1"/>
                        <a:pt x="3053" y="975"/>
                        <a:pt x="1916" y="2879"/>
                      </a:cubicBezTo>
                      <a:cubicBezTo>
                        <a:pt x="1" y="5979"/>
                        <a:pt x="1034" y="10265"/>
                        <a:pt x="2554" y="13669"/>
                      </a:cubicBezTo>
                      <a:cubicBezTo>
                        <a:pt x="3983" y="16891"/>
                        <a:pt x="5806" y="19930"/>
                        <a:pt x="7934" y="22636"/>
                      </a:cubicBezTo>
                      <a:cubicBezTo>
                        <a:pt x="8846" y="23760"/>
                        <a:pt x="9849" y="24855"/>
                        <a:pt x="11034" y="25584"/>
                      </a:cubicBezTo>
                      <a:cubicBezTo>
                        <a:pt x="11759" y="26094"/>
                        <a:pt x="12578" y="26390"/>
                        <a:pt x="13533" y="26390"/>
                      </a:cubicBezTo>
                      <a:cubicBezTo>
                        <a:pt x="13660" y="26390"/>
                        <a:pt x="13790" y="26385"/>
                        <a:pt x="13922" y="26374"/>
                      </a:cubicBezTo>
                      <a:cubicBezTo>
                        <a:pt x="14743" y="26344"/>
                        <a:pt x="15442" y="25584"/>
                        <a:pt x="15503" y="24672"/>
                      </a:cubicBezTo>
                      <a:cubicBezTo>
                        <a:pt x="15685" y="21967"/>
                        <a:pt x="16050" y="19292"/>
                        <a:pt x="16202" y="16587"/>
                      </a:cubicBezTo>
                      <a:cubicBezTo>
                        <a:pt x="16384" y="13395"/>
                        <a:pt x="16263" y="10173"/>
                        <a:pt x="15229" y="7164"/>
                      </a:cubicBezTo>
                      <a:cubicBezTo>
                        <a:pt x="14256" y="4186"/>
                        <a:pt x="12250" y="1511"/>
                        <a:pt x="9545" y="447"/>
                      </a:cubicBezTo>
                      <a:cubicBezTo>
                        <a:pt x="8787" y="149"/>
                        <a:pt x="7979" y="1"/>
                        <a:pt x="717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80" name="Google Shape;780;p6"/>
                <p:cNvSpPr/>
                <p:nvPr/>
              </p:nvSpPr>
              <p:spPr>
                <a:xfrm>
                  <a:off x="582350" y="1004750"/>
                  <a:ext cx="701400" cy="43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56" h="17365" extrusionOk="0">
                      <a:moveTo>
                        <a:pt x="6844" y="1"/>
                      </a:moveTo>
                      <a:cubicBezTo>
                        <a:pt x="5243" y="1"/>
                        <a:pt x="3691" y="403"/>
                        <a:pt x="2462" y="1525"/>
                      </a:cubicBezTo>
                      <a:cubicBezTo>
                        <a:pt x="517" y="3257"/>
                        <a:pt x="0" y="6479"/>
                        <a:pt x="821" y="9124"/>
                      </a:cubicBezTo>
                      <a:cubicBezTo>
                        <a:pt x="1611" y="11738"/>
                        <a:pt x="3587" y="13744"/>
                        <a:pt x="5836" y="14960"/>
                      </a:cubicBezTo>
                      <a:cubicBezTo>
                        <a:pt x="8086" y="16176"/>
                        <a:pt x="10548" y="16662"/>
                        <a:pt x="13010" y="16966"/>
                      </a:cubicBezTo>
                      <a:cubicBezTo>
                        <a:pt x="15211" y="17229"/>
                        <a:pt x="17400" y="17365"/>
                        <a:pt x="19593" y="17365"/>
                      </a:cubicBezTo>
                      <a:cubicBezTo>
                        <a:pt x="20942" y="17365"/>
                        <a:pt x="22293" y="17313"/>
                        <a:pt x="23648" y="17209"/>
                      </a:cubicBezTo>
                      <a:cubicBezTo>
                        <a:pt x="24712" y="17118"/>
                        <a:pt x="25867" y="16966"/>
                        <a:pt x="26657" y="16176"/>
                      </a:cubicBezTo>
                      <a:cubicBezTo>
                        <a:pt x="27448" y="15416"/>
                        <a:pt x="28055" y="13562"/>
                        <a:pt x="27083" y="12224"/>
                      </a:cubicBezTo>
                      <a:cubicBezTo>
                        <a:pt x="22827" y="6388"/>
                        <a:pt x="16779" y="2194"/>
                        <a:pt x="10213" y="491"/>
                      </a:cubicBezTo>
                      <a:cubicBezTo>
                        <a:pt x="9131" y="202"/>
                        <a:pt x="7975" y="1"/>
                        <a:pt x="684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81" name="Google Shape;781;p6"/>
                <p:cNvSpPr/>
                <p:nvPr/>
              </p:nvSpPr>
              <p:spPr>
                <a:xfrm>
                  <a:off x="755600" y="1406350"/>
                  <a:ext cx="546375" cy="465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55" h="18603" extrusionOk="0">
                      <a:moveTo>
                        <a:pt x="16298" y="0"/>
                      </a:moveTo>
                      <a:cubicBezTo>
                        <a:pt x="13719" y="0"/>
                        <a:pt x="11160" y="320"/>
                        <a:pt x="8754" y="1267"/>
                      </a:cubicBezTo>
                      <a:cubicBezTo>
                        <a:pt x="5016" y="2695"/>
                        <a:pt x="1611" y="5887"/>
                        <a:pt x="608" y="10172"/>
                      </a:cubicBezTo>
                      <a:cubicBezTo>
                        <a:pt x="0" y="12726"/>
                        <a:pt x="426" y="15735"/>
                        <a:pt x="2250" y="17346"/>
                      </a:cubicBezTo>
                      <a:cubicBezTo>
                        <a:pt x="3219" y="18225"/>
                        <a:pt x="4439" y="18603"/>
                        <a:pt x="5675" y="18603"/>
                      </a:cubicBezTo>
                      <a:cubicBezTo>
                        <a:pt x="6105" y="18603"/>
                        <a:pt x="6537" y="18557"/>
                        <a:pt x="6961" y="18470"/>
                      </a:cubicBezTo>
                      <a:cubicBezTo>
                        <a:pt x="8602" y="18106"/>
                        <a:pt x="10092" y="17194"/>
                        <a:pt x="11490" y="16221"/>
                      </a:cubicBezTo>
                      <a:cubicBezTo>
                        <a:pt x="14682" y="13972"/>
                        <a:pt x="17569" y="11115"/>
                        <a:pt x="20001" y="7893"/>
                      </a:cubicBezTo>
                      <a:cubicBezTo>
                        <a:pt x="20639" y="7011"/>
                        <a:pt x="21277" y="6069"/>
                        <a:pt x="21551" y="5005"/>
                      </a:cubicBezTo>
                      <a:cubicBezTo>
                        <a:pt x="21855" y="3911"/>
                        <a:pt x="21703" y="2634"/>
                        <a:pt x="20487" y="233"/>
                      </a:cubicBezTo>
                      <a:cubicBezTo>
                        <a:pt x="19099" y="94"/>
                        <a:pt x="17695" y="0"/>
                        <a:pt x="1629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82" name="Google Shape;782;p6"/>
                <p:cNvSpPr/>
                <p:nvPr/>
              </p:nvSpPr>
              <p:spPr>
                <a:xfrm>
                  <a:off x="1206975" y="1420700"/>
                  <a:ext cx="335150" cy="64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06" h="25935" extrusionOk="0">
                      <a:moveTo>
                        <a:pt x="4837" y="0"/>
                      </a:moveTo>
                      <a:cubicBezTo>
                        <a:pt x="4050" y="0"/>
                        <a:pt x="3309" y="514"/>
                        <a:pt x="2979" y="1392"/>
                      </a:cubicBezTo>
                      <a:cubicBezTo>
                        <a:pt x="1186" y="6073"/>
                        <a:pt x="153" y="11149"/>
                        <a:pt x="31" y="16255"/>
                      </a:cubicBezTo>
                      <a:cubicBezTo>
                        <a:pt x="1" y="18535"/>
                        <a:pt x="153" y="20966"/>
                        <a:pt x="1247" y="22851"/>
                      </a:cubicBezTo>
                      <a:cubicBezTo>
                        <a:pt x="2389" y="24764"/>
                        <a:pt x="4415" y="25934"/>
                        <a:pt x="6450" y="25934"/>
                      </a:cubicBezTo>
                      <a:cubicBezTo>
                        <a:pt x="6742" y="25934"/>
                        <a:pt x="7035" y="25910"/>
                        <a:pt x="7326" y="25860"/>
                      </a:cubicBezTo>
                      <a:cubicBezTo>
                        <a:pt x="9666" y="25495"/>
                        <a:pt x="11672" y="23580"/>
                        <a:pt x="12554" y="21149"/>
                      </a:cubicBezTo>
                      <a:cubicBezTo>
                        <a:pt x="13405" y="18656"/>
                        <a:pt x="13071" y="15799"/>
                        <a:pt x="12432" y="13185"/>
                      </a:cubicBezTo>
                      <a:cubicBezTo>
                        <a:pt x="11672" y="9994"/>
                        <a:pt x="10517" y="6863"/>
                        <a:pt x="8998" y="3975"/>
                      </a:cubicBezTo>
                      <a:cubicBezTo>
                        <a:pt x="8238" y="2547"/>
                        <a:pt x="7174" y="1027"/>
                        <a:pt x="5745" y="237"/>
                      </a:cubicBezTo>
                      <a:cubicBezTo>
                        <a:pt x="5450" y="76"/>
                        <a:pt x="5140" y="0"/>
                        <a:pt x="483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83" name="Google Shape;783;p6"/>
                <p:cNvSpPr/>
                <p:nvPr/>
              </p:nvSpPr>
              <p:spPr>
                <a:xfrm>
                  <a:off x="1324000" y="791250"/>
                  <a:ext cx="503075" cy="54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123" h="21998" extrusionOk="0">
                      <a:moveTo>
                        <a:pt x="15137" y="1"/>
                      </a:moveTo>
                      <a:cubicBezTo>
                        <a:pt x="13202" y="1"/>
                        <a:pt x="11195" y="1272"/>
                        <a:pt x="9666" y="2800"/>
                      </a:cubicBezTo>
                      <a:cubicBezTo>
                        <a:pt x="5077" y="7420"/>
                        <a:pt x="2614" y="14077"/>
                        <a:pt x="304" y="20460"/>
                      </a:cubicBezTo>
                      <a:cubicBezTo>
                        <a:pt x="0" y="21311"/>
                        <a:pt x="1186" y="21919"/>
                        <a:pt x="1976" y="21980"/>
                      </a:cubicBezTo>
                      <a:cubicBezTo>
                        <a:pt x="2086" y="21992"/>
                        <a:pt x="2196" y="21998"/>
                        <a:pt x="2306" y="21998"/>
                      </a:cubicBezTo>
                      <a:cubicBezTo>
                        <a:pt x="3016" y="21998"/>
                        <a:pt x="3723" y="21761"/>
                        <a:pt x="4408" y="21524"/>
                      </a:cubicBezTo>
                      <a:cubicBezTo>
                        <a:pt x="7995" y="20278"/>
                        <a:pt x="11733" y="18971"/>
                        <a:pt x="14773" y="16478"/>
                      </a:cubicBezTo>
                      <a:cubicBezTo>
                        <a:pt x="17812" y="13956"/>
                        <a:pt x="20122" y="9943"/>
                        <a:pt x="19818" y="5718"/>
                      </a:cubicBezTo>
                      <a:cubicBezTo>
                        <a:pt x="19666" y="3591"/>
                        <a:pt x="18724" y="1433"/>
                        <a:pt x="17022" y="460"/>
                      </a:cubicBezTo>
                      <a:cubicBezTo>
                        <a:pt x="16415" y="141"/>
                        <a:pt x="15780" y="1"/>
                        <a:pt x="1513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84" name="Google Shape;784;p6"/>
                <p:cNvSpPr/>
                <p:nvPr/>
              </p:nvSpPr>
              <p:spPr>
                <a:xfrm>
                  <a:off x="1301950" y="1287625"/>
                  <a:ext cx="630750" cy="358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230" h="14331" extrusionOk="0">
                      <a:moveTo>
                        <a:pt x="14369" y="0"/>
                      </a:moveTo>
                      <a:cubicBezTo>
                        <a:pt x="8611" y="0"/>
                        <a:pt x="1063" y="868"/>
                        <a:pt x="609" y="1821"/>
                      </a:cubicBezTo>
                      <a:cubicBezTo>
                        <a:pt x="1" y="3128"/>
                        <a:pt x="335" y="4709"/>
                        <a:pt x="1156" y="5924"/>
                      </a:cubicBezTo>
                      <a:cubicBezTo>
                        <a:pt x="1946" y="7110"/>
                        <a:pt x="3071" y="8022"/>
                        <a:pt x="4256" y="8812"/>
                      </a:cubicBezTo>
                      <a:cubicBezTo>
                        <a:pt x="7539" y="11092"/>
                        <a:pt x="11065" y="13159"/>
                        <a:pt x="14925" y="14010"/>
                      </a:cubicBezTo>
                      <a:cubicBezTo>
                        <a:pt x="15784" y="14200"/>
                        <a:pt x="16686" y="14330"/>
                        <a:pt x="17573" y="14330"/>
                      </a:cubicBezTo>
                      <a:cubicBezTo>
                        <a:pt x="18663" y="14330"/>
                        <a:pt x="19731" y="14134"/>
                        <a:pt x="20670" y="13614"/>
                      </a:cubicBezTo>
                      <a:cubicBezTo>
                        <a:pt x="22433" y="12642"/>
                        <a:pt x="23497" y="10757"/>
                        <a:pt x="24166" y="8842"/>
                      </a:cubicBezTo>
                      <a:cubicBezTo>
                        <a:pt x="24895" y="6867"/>
                        <a:pt x="25229" y="4496"/>
                        <a:pt x="24044" y="2763"/>
                      </a:cubicBezTo>
                      <a:cubicBezTo>
                        <a:pt x="22980" y="1243"/>
                        <a:pt x="21096" y="696"/>
                        <a:pt x="19272" y="332"/>
                      </a:cubicBezTo>
                      <a:cubicBezTo>
                        <a:pt x="18077" y="100"/>
                        <a:pt x="16326" y="0"/>
                        <a:pt x="1436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85" name="Google Shape;785;p6"/>
                <p:cNvSpPr/>
                <p:nvPr/>
              </p:nvSpPr>
              <p:spPr>
                <a:xfrm>
                  <a:off x="1259250" y="1456575"/>
                  <a:ext cx="128600" cy="438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44" h="17533" extrusionOk="0">
                      <a:moveTo>
                        <a:pt x="1796" y="0"/>
                      </a:moveTo>
                      <a:cubicBezTo>
                        <a:pt x="916" y="0"/>
                        <a:pt x="1" y="832"/>
                        <a:pt x="463" y="1872"/>
                      </a:cubicBezTo>
                      <a:cubicBezTo>
                        <a:pt x="2560" y="6704"/>
                        <a:pt x="4080" y="11933"/>
                        <a:pt x="4445" y="17373"/>
                      </a:cubicBezTo>
                      <a:cubicBezTo>
                        <a:pt x="4460" y="17480"/>
                        <a:pt x="4543" y="17533"/>
                        <a:pt x="4623" y="17533"/>
                      </a:cubicBezTo>
                      <a:cubicBezTo>
                        <a:pt x="4703" y="17533"/>
                        <a:pt x="4779" y="17480"/>
                        <a:pt x="4779" y="17373"/>
                      </a:cubicBezTo>
                      <a:cubicBezTo>
                        <a:pt x="5144" y="11933"/>
                        <a:pt x="4627" y="6309"/>
                        <a:pt x="3016" y="960"/>
                      </a:cubicBezTo>
                      <a:cubicBezTo>
                        <a:pt x="2804" y="280"/>
                        <a:pt x="2306" y="0"/>
                        <a:pt x="179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86" name="Google Shape;786;p6"/>
                <p:cNvSpPr/>
                <p:nvPr/>
              </p:nvSpPr>
              <p:spPr>
                <a:xfrm>
                  <a:off x="1278425" y="1436350"/>
                  <a:ext cx="170225" cy="375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09" h="15003" extrusionOk="0">
                      <a:moveTo>
                        <a:pt x="2033" y="0"/>
                      </a:moveTo>
                      <a:cubicBezTo>
                        <a:pt x="1053" y="0"/>
                        <a:pt x="0" y="1189"/>
                        <a:pt x="729" y="2073"/>
                      </a:cubicBezTo>
                      <a:cubicBezTo>
                        <a:pt x="3495" y="5751"/>
                        <a:pt x="5623" y="10128"/>
                        <a:pt x="6444" y="14869"/>
                      </a:cubicBezTo>
                      <a:cubicBezTo>
                        <a:pt x="6473" y="14957"/>
                        <a:pt x="6558" y="15002"/>
                        <a:pt x="6639" y="15002"/>
                      </a:cubicBezTo>
                      <a:cubicBezTo>
                        <a:pt x="6726" y="15002"/>
                        <a:pt x="6808" y="14949"/>
                        <a:pt x="6808" y="14839"/>
                      </a:cubicBezTo>
                      <a:cubicBezTo>
                        <a:pt x="6687" y="9976"/>
                        <a:pt x="5501" y="4991"/>
                        <a:pt x="3009" y="583"/>
                      </a:cubicBezTo>
                      <a:cubicBezTo>
                        <a:pt x="2760" y="168"/>
                        <a:pt x="2402" y="0"/>
                        <a:pt x="203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87" name="Google Shape;787;p6"/>
                <p:cNvSpPr/>
                <p:nvPr/>
              </p:nvSpPr>
              <p:spPr>
                <a:xfrm>
                  <a:off x="1256375" y="1484350"/>
                  <a:ext cx="69925" cy="372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97" h="14910" extrusionOk="0">
                      <a:moveTo>
                        <a:pt x="1406" y="1"/>
                      </a:moveTo>
                      <a:cubicBezTo>
                        <a:pt x="707" y="1"/>
                        <a:pt x="0" y="396"/>
                        <a:pt x="31" y="1186"/>
                      </a:cubicBezTo>
                      <a:cubicBezTo>
                        <a:pt x="335" y="5685"/>
                        <a:pt x="882" y="10214"/>
                        <a:pt x="1216" y="14773"/>
                      </a:cubicBezTo>
                      <a:cubicBezTo>
                        <a:pt x="1216" y="14864"/>
                        <a:pt x="1300" y="14910"/>
                        <a:pt x="1383" y="14910"/>
                      </a:cubicBezTo>
                      <a:cubicBezTo>
                        <a:pt x="1467" y="14910"/>
                        <a:pt x="1550" y="14864"/>
                        <a:pt x="1550" y="14773"/>
                      </a:cubicBezTo>
                      <a:cubicBezTo>
                        <a:pt x="1915" y="10244"/>
                        <a:pt x="2432" y="5745"/>
                        <a:pt x="2736" y="1186"/>
                      </a:cubicBezTo>
                      <a:cubicBezTo>
                        <a:pt x="2797" y="396"/>
                        <a:pt x="2105" y="1"/>
                        <a:pt x="140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88" name="Google Shape;788;p6"/>
                <p:cNvSpPr/>
                <p:nvPr/>
              </p:nvSpPr>
              <p:spPr>
                <a:xfrm>
                  <a:off x="987250" y="1441975"/>
                  <a:ext cx="298650" cy="24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46" h="9692" extrusionOk="0">
                      <a:moveTo>
                        <a:pt x="10269" y="1"/>
                      </a:moveTo>
                      <a:cubicBezTo>
                        <a:pt x="10139" y="1"/>
                        <a:pt x="10000" y="27"/>
                        <a:pt x="9853" y="85"/>
                      </a:cubicBezTo>
                      <a:cubicBezTo>
                        <a:pt x="5446" y="1908"/>
                        <a:pt x="2011" y="5465"/>
                        <a:pt x="66" y="9447"/>
                      </a:cubicBezTo>
                      <a:cubicBezTo>
                        <a:pt x="1" y="9577"/>
                        <a:pt x="121" y="9691"/>
                        <a:pt x="240" y="9691"/>
                      </a:cubicBezTo>
                      <a:cubicBezTo>
                        <a:pt x="288" y="9691"/>
                        <a:pt x="335" y="9673"/>
                        <a:pt x="370" y="9629"/>
                      </a:cubicBezTo>
                      <a:cubicBezTo>
                        <a:pt x="2954" y="6042"/>
                        <a:pt x="6783" y="3702"/>
                        <a:pt x="10735" y="2668"/>
                      </a:cubicBezTo>
                      <a:cubicBezTo>
                        <a:pt x="11946" y="2393"/>
                        <a:pt x="11512" y="1"/>
                        <a:pt x="1026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89" name="Google Shape;789;p6"/>
                <p:cNvSpPr/>
                <p:nvPr/>
              </p:nvSpPr>
              <p:spPr>
                <a:xfrm>
                  <a:off x="1125950" y="1425825"/>
                  <a:ext cx="212075" cy="231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3" h="9245" extrusionOk="0">
                      <a:moveTo>
                        <a:pt x="6267" y="0"/>
                      </a:moveTo>
                      <a:cubicBezTo>
                        <a:pt x="6042" y="0"/>
                        <a:pt x="5842" y="82"/>
                        <a:pt x="5704" y="275"/>
                      </a:cubicBezTo>
                      <a:cubicBezTo>
                        <a:pt x="3728" y="3132"/>
                        <a:pt x="1965" y="6111"/>
                        <a:pt x="50" y="8968"/>
                      </a:cubicBezTo>
                      <a:cubicBezTo>
                        <a:pt x="1" y="9066"/>
                        <a:pt x="131" y="9244"/>
                        <a:pt x="246" y="9244"/>
                      </a:cubicBezTo>
                      <a:cubicBezTo>
                        <a:pt x="274" y="9244"/>
                        <a:pt x="300" y="9234"/>
                        <a:pt x="324" y="9211"/>
                      </a:cubicBezTo>
                      <a:cubicBezTo>
                        <a:pt x="2786" y="6779"/>
                        <a:pt x="5369" y="4469"/>
                        <a:pt x="7801" y="2038"/>
                      </a:cubicBezTo>
                      <a:cubicBezTo>
                        <a:pt x="8483" y="1331"/>
                        <a:pt x="7174" y="0"/>
                        <a:pt x="626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90" name="Google Shape;790;p6"/>
                <p:cNvSpPr/>
                <p:nvPr/>
              </p:nvSpPr>
              <p:spPr>
                <a:xfrm>
                  <a:off x="872725" y="1410800"/>
                  <a:ext cx="414450" cy="218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78" h="8721" extrusionOk="0">
                      <a:moveTo>
                        <a:pt x="14739" y="0"/>
                      </a:moveTo>
                      <a:cubicBezTo>
                        <a:pt x="14588" y="0"/>
                        <a:pt x="14425" y="27"/>
                        <a:pt x="14252" y="86"/>
                      </a:cubicBezTo>
                      <a:cubicBezTo>
                        <a:pt x="9054" y="1940"/>
                        <a:pt x="4282" y="4918"/>
                        <a:pt x="148" y="8414"/>
                      </a:cubicBezTo>
                      <a:cubicBezTo>
                        <a:pt x="0" y="8537"/>
                        <a:pt x="92" y="8720"/>
                        <a:pt x="230" y="8720"/>
                      </a:cubicBezTo>
                      <a:cubicBezTo>
                        <a:pt x="262" y="8720"/>
                        <a:pt x="296" y="8710"/>
                        <a:pt x="331" y="8687"/>
                      </a:cubicBezTo>
                      <a:cubicBezTo>
                        <a:pt x="4890" y="5800"/>
                        <a:pt x="9905" y="3885"/>
                        <a:pt x="15012" y="2669"/>
                      </a:cubicBezTo>
                      <a:cubicBezTo>
                        <a:pt x="16577" y="2340"/>
                        <a:pt x="16158" y="0"/>
                        <a:pt x="1473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91" name="Google Shape;791;p6"/>
                <p:cNvSpPr/>
                <p:nvPr/>
              </p:nvSpPr>
              <p:spPr>
                <a:xfrm>
                  <a:off x="980400" y="1404150"/>
                  <a:ext cx="289450" cy="13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78" h="5373" extrusionOk="0">
                      <a:moveTo>
                        <a:pt x="9583" y="0"/>
                      </a:moveTo>
                      <a:cubicBezTo>
                        <a:pt x="7715" y="0"/>
                        <a:pt x="5896" y="527"/>
                        <a:pt x="4352" y="1355"/>
                      </a:cubicBezTo>
                      <a:cubicBezTo>
                        <a:pt x="2620" y="2266"/>
                        <a:pt x="1130" y="3543"/>
                        <a:pt x="97" y="5093"/>
                      </a:cubicBezTo>
                      <a:cubicBezTo>
                        <a:pt x="0" y="5214"/>
                        <a:pt x="152" y="5372"/>
                        <a:pt x="280" y="5372"/>
                      </a:cubicBezTo>
                      <a:cubicBezTo>
                        <a:pt x="313" y="5372"/>
                        <a:pt x="345" y="5362"/>
                        <a:pt x="370" y="5336"/>
                      </a:cubicBezTo>
                      <a:cubicBezTo>
                        <a:pt x="1647" y="4029"/>
                        <a:pt x="3258" y="3239"/>
                        <a:pt x="4930" y="2783"/>
                      </a:cubicBezTo>
                      <a:cubicBezTo>
                        <a:pt x="5849" y="2549"/>
                        <a:pt x="6778" y="2435"/>
                        <a:pt x="7681" y="2435"/>
                      </a:cubicBezTo>
                      <a:cubicBezTo>
                        <a:pt x="8419" y="2435"/>
                        <a:pt x="9140" y="2511"/>
                        <a:pt x="9823" y="2662"/>
                      </a:cubicBezTo>
                      <a:cubicBezTo>
                        <a:pt x="9872" y="2674"/>
                        <a:pt x="9919" y="2680"/>
                        <a:pt x="9966" y="2680"/>
                      </a:cubicBezTo>
                      <a:cubicBezTo>
                        <a:pt x="10926" y="2680"/>
                        <a:pt x="11578" y="133"/>
                        <a:pt x="10158" y="17"/>
                      </a:cubicBezTo>
                      <a:cubicBezTo>
                        <a:pt x="9966" y="6"/>
                        <a:pt x="9774" y="0"/>
                        <a:pt x="958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92" name="Google Shape;792;p6"/>
                <p:cNvSpPr/>
                <p:nvPr/>
              </p:nvSpPr>
              <p:spPr>
                <a:xfrm>
                  <a:off x="789025" y="1324225"/>
                  <a:ext cx="491750" cy="12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670" h="4872" extrusionOk="0">
                      <a:moveTo>
                        <a:pt x="4780" y="1"/>
                      </a:moveTo>
                      <a:cubicBezTo>
                        <a:pt x="3266" y="1"/>
                        <a:pt x="1760" y="81"/>
                        <a:pt x="274" y="235"/>
                      </a:cubicBezTo>
                      <a:cubicBezTo>
                        <a:pt x="1" y="296"/>
                        <a:pt x="31" y="600"/>
                        <a:pt x="274" y="600"/>
                      </a:cubicBezTo>
                      <a:cubicBezTo>
                        <a:pt x="6110" y="691"/>
                        <a:pt x="11825" y="2272"/>
                        <a:pt x="16962" y="4704"/>
                      </a:cubicBezTo>
                      <a:cubicBezTo>
                        <a:pt x="17195" y="4820"/>
                        <a:pt x="17421" y="4872"/>
                        <a:pt x="17631" y="4872"/>
                      </a:cubicBezTo>
                      <a:cubicBezTo>
                        <a:pt x="18953" y="4872"/>
                        <a:pt x="19669" y="2836"/>
                        <a:pt x="17965" y="2181"/>
                      </a:cubicBezTo>
                      <a:cubicBezTo>
                        <a:pt x="13705" y="685"/>
                        <a:pt x="9210" y="1"/>
                        <a:pt x="478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93" name="Google Shape;793;p6"/>
                <p:cNvSpPr/>
                <p:nvPr/>
              </p:nvSpPr>
              <p:spPr>
                <a:xfrm>
                  <a:off x="981525" y="1249500"/>
                  <a:ext cx="328025" cy="18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21" h="7259" extrusionOk="0">
                      <a:moveTo>
                        <a:pt x="263" y="0"/>
                      </a:moveTo>
                      <a:cubicBezTo>
                        <a:pt x="73" y="0"/>
                        <a:pt x="1" y="250"/>
                        <a:pt x="173" y="337"/>
                      </a:cubicBezTo>
                      <a:cubicBezTo>
                        <a:pt x="3942" y="2161"/>
                        <a:pt x="7347" y="4531"/>
                        <a:pt x="10538" y="7085"/>
                      </a:cubicBezTo>
                      <a:cubicBezTo>
                        <a:pt x="10691" y="7206"/>
                        <a:pt x="10858" y="7258"/>
                        <a:pt x="11029" y="7258"/>
                      </a:cubicBezTo>
                      <a:cubicBezTo>
                        <a:pt x="12018" y="7258"/>
                        <a:pt x="13121" y="5483"/>
                        <a:pt x="12058" y="4835"/>
                      </a:cubicBezTo>
                      <a:cubicBezTo>
                        <a:pt x="8350" y="2677"/>
                        <a:pt x="4307" y="1157"/>
                        <a:pt x="295" y="2"/>
                      </a:cubicBezTo>
                      <a:cubicBezTo>
                        <a:pt x="284" y="1"/>
                        <a:pt x="273" y="0"/>
                        <a:pt x="26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94" name="Google Shape;794;p6"/>
                <p:cNvSpPr/>
                <p:nvPr/>
              </p:nvSpPr>
              <p:spPr>
                <a:xfrm>
                  <a:off x="973500" y="1174075"/>
                  <a:ext cx="356800" cy="239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272" h="9592" extrusionOk="0">
                      <a:moveTo>
                        <a:pt x="284" y="1"/>
                      </a:moveTo>
                      <a:cubicBezTo>
                        <a:pt x="125" y="1"/>
                        <a:pt x="1" y="206"/>
                        <a:pt x="190" y="314"/>
                      </a:cubicBezTo>
                      <a:cubicBezTo>
                        <a:pt x="4263" y="2959"/>
                        <a:pt x="7972" y="6059"/>
                        <a:pt x="11437" y="9281"/>
                      </a:cubicBezTo>
                      <a:cubicBezTo>
                        <a:pt x="11667" y="9499"/>
                        <a:pt x="11924" y="9591"/>
                        <a:pt x="12180" y="9591"/>
                      </a:cubicBezTo>
                      <a:cubicBezTo>
                        <a:pt x="13242" y="9591"/>
                        <a:pt x="14272" y="7998"/>
                        <a:pt x="13169" y="7214"/>
                      </a:cubicBezTo>
                      <a:cubicBezTo>
                        <a:pt x="9157" y="4326"/>
                        <a:pt x="4780" y="1986"/>
                        <a:pt x="342" y="10"/>
                      </a:cubicBezTo>
                      <a:cubicBezTo>
                        <a:pt x="323" y="4"/>
                        <a:pt x="303" y="1"/>
                        <a:pt x="28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95" name="Google Shape;795;p6"/>
                <p:cNvSpPr/>
                <p:nvPr/>
              </p:nvSpPr>
              <p:spPr>
                <a:xfrm>
                  <a:off x="1137400" y="950450"/>
                  <a:ext cx="180600" cy="461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24" h="18448" extrusionOk="0">
                      <a:moveTo>
                        <a:pt x="181" y="1"/>
                      </a:moveTo>
                      <a:cubicBezTo>
                        <a:pt x="89" y="1"/>
                        <a:pt x="0" y="78"/>
                        <a:pt x="18" y="232"/>
                      </a:cubicBezTo>
                      <a:cubicBezTo>
                        <a:pt x="990" y="6007"/>
                        <a:pt x="2267" y="11812"/>
                        <a:pt x="4151" y="17436"/>
                      </a:cubicBezTo>
                      <a:cubicBezTo>
                        <a:pt x="4409" y="18152"/>
                        <a:pt x="4934" y="18448"/>
                        <a:pt x="5454" y="18448"/>
                      </a:cubicBezTo>
                      <a:cubicBezTo>
                        <a:pt x="6346" y="18448"/>
                        <a:pt x="7223" y="17577"/>
                        <a:pt x="6705" y="16463"/>
                      </a:cubicBezTo>
                      <a:cubicBezTo>
                        <a:pt x="4273" y="11174"/>
                        <a:pt x="2024" y="5764"/>
                        <a:pt x="352" y="141"/>
                      </a:cubicBezTo>
                      <a:cubicBezTo>
                        <a:pt x="325" y="48"/>
                        <a:pt x="252" y="1"/>
                        <a:pt x="18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96" name="Google Shape;796;p6"/>
                <p:cNvSpPr/>
                <p:nvPr/>
              </p:nvSpPr>
              <p:spPr>
                <a:xfrm>
                  <a:off x="1214125" y="977300"/>
                  <a:ext cx="139375" cy="450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5" h="18034" extrusionOk="0">
                      <a:moveTo>
                        <a:pt x="191" y="0"/>
                      </a:moveTo>
                      <a:cubicBezTo>
                        <a:pt x="96" y="0"/>
                        <a:pt x="1" y="80"/>
                        <a:pt x="18" y="222"/>
                      </a:cubicBezTo>
                      <a:cubicBezTo>
                        <a:pt x="930" y="5754"/>
                        <a:pt x="1660" y="11346"/>
                        <a:pt x="2633" y="16848"/>
                      </a:cubicBezTo>
                      <a:cubicBezTo>
                        <a:pt x="2761" y="17673"/>
                        <a:pt x="3349" y="18033"/>
                        <a:pt x="3945" y="18033"/>
                      </a:cubicBezTo>
                      <a:cubicBezTo>
                        <a:pt x="4753" y="18033"/>
                        <a:pt x="5575" y="17369"/>
                        <a:pt x="5277" y="16301"/>
                      </a:cubicBezTo>
                      <a:cubicBezTo>
                        <a:pt x="3696" y="10890"/>
                        <a:pt x="1964" y="5541"/>
                        <a:pt x="353" y="130"/>
                      </a:cubicBezTo>
                      <a:cubicBezTo>
                        <a:pt x="327" y="41"/>
                        <a:pt x="260" y="0"/>
                        <a:pt x="19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97" name="Google Shape;797;p6"/>
                <p:cNvSpPr/>
                <p:nvPr/>
              </p:nvSpPr>
              <p:spPr>
                <a:xfrm>
                  <a:off x="1288100" y="1008875"/>
                  <a:ext cx="84550" cy="41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82" h="16459" extrusionOk="0">
                      <a:moveTo>
                        <a:pt x="210" y="1"/>
                      </a:moveTo>
                      <a:cubicBezTo>
                        <a:pt x="104" y="1"/>
                        <a:pt x="0" y="91"/>
                        <a:pt x="38" y="205"/>
                      </a:cubicBezTo>
                      <a:cubicBezTo>
                        <a:pt x="1011" y="5129"/>
                        <a:pt x="1102" y="10205"/>
                        <a:pt x="677" y="15099"/>
                      </a:cubicBezTo>
                      <a:cubicBezTo>
                        <a:pt x="581" y="15974"/>
                        <a:pt x="1328" y="16458"/>
                        <a:pt x="2061" y="16458"/>
                      </a:cubicBezTo>
                      <a:cubicBezTo>
                        <a:pt x="2727" y="16458"/>
                        <a:pt x="3382" y="16058"/>
                        <a:pt x="3382" y="15190"/>
                      </a:cubicBezTo>
                      <a:cubicBezTo>
                        <a:pt x="3230" y="9962"/>
                        <a:pt x="2044" y="4886"/>
                        <a:pt x="373" y="114"/>
                      </a:cubicBezTo>
                      <a:cubicBezTo>
                        <a:pt x="338" y="34"/>
                        <a:pt x="274" y="1"/>
                        <a:pt x="21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98" name="Google Shape;798;p6"/>
                <p:cNvSpPr/>
                <p:nvPr/>
              </p:nvSpPr>
              <p:spPr>
                <a:xfrm>
                  <a:off x="1308525" y="1001450"/>
                  <a:ext cx="276000" cy="37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40" h="15198" extrusionOk="0">
                      <a:moveTo>
                        <a:pt x="10802" y="1"/>
                      </a:moveTo>
                      <a:cubicBezTo>
                        <a:pt x="10749" y="1"/>
                        <a:pt x="10695" y="23"/>
                        <a:pt x="10650" y="76"/>
                      </a:cubicBezTo>
                      <a:cubicBezTo>
                        <a:pt x="7367" y="4423"/>
                        <a:pt x="3963" y="8678"/>
                        <a:pt x="771" y="12994"/>
                      </a:cubicBezTo>
                      <a:cubicBezTo>
                        <a:pt x="0" y="14066"/>
                        <a:pt x="981" y="15197"/>
                        <a:pt x="1956" y="15197"/>
                      </a:cubicBezTo>
                      <a:cubicBezTo>
                        <a:pt x="2365" y="15197"/>
                        <a:pt x="2773" y="14999"/>
                        <a:pt x="3051" y="14514"/>
                      </a:cubicBezTo>
                      <a:cubicBezTo>
                        <a:pt x="5787" y="9864"/>
                        <a:pt x="8279" y="5031"/>
                        <a:pt x="10954" y="259"/>
                      </a:cubicBezTo>
                      <a:cubicBezTo>
                        <a:pt x="11040" y="130"/>
                        <a:pt x="10928" y="1"/>
                        <a:pt x="1080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99" name="Google Shape;799;p6"/>
                <p:cNvSpPr/>
                <p:nvPr/>
              </p:nvSpPr>
              <p:spPr>
                <a:xfrm>
                  <a:off x="1296875" y="1110600"/>
                  <a:ext cx="319475" cy="32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79" h="13014" extrusionOk="0">
                      <a:moveTo>
                        <a:pt x="12553" y="0"/>
                      </a:moveTo>
                      <a:cubicBezTo>
                        <a:pt x="12504" y="0"/>
                        <a:pt x="12448" y="17"/>
                        <a:pt x="12393" y="57"/>
                      </a:cubicBezTo>
                      <a:cubicBezTo>
                        <a:pt x="8654" y="3613"/>
                        <a:pt x="4733" y="7109"/>
                        <a:pt x="994" y="10726"/>
                      </a:cubicBezTo>
                      <a:cubicBezTo>
                        <a:pt x="1" y="11650"/>
                        <a:pt x="1009" y="13013"/>
                        <a:pt x="2044" y="13013"/>
                      </a:cubicBezTo>
                      <a:cubicBezTo>
                        <a:pt x="2371" y="13013"/>
                        <a:pt x="2700" y="12878"/>
                        <a:pt x="2970" y="12549"/>
                      </a:cubicBezTo>
                      <a:cubicBezTo>
                        <a:pt x="6283" y="8537"/>
                        <a:pt x="9383" y="4343"/>
                        <a:pt x="12666" y="270"/>
                      </a:cubicBezTo>
                      <a:cubicBezTo>
                        <a:pt x="12778" y="135"/>
                        <a:pt x="12692" y="0"/>
                        <a:pt x="125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00" name="Google Shape;800;p6"/>
                <p:cNvSpPr/>
                <p:nvPr/>
              </p:nvSpPr>
              <p:spPr>
                <a:xfrm>
                  <a:off x="1281425" y="1174950"/>
                  <a:ext cx="353375" cy="26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10458" extrusionOk="0">
                      <a:moveTo>
                        <a:pt x="13896" y="0"/>
                      </a:moveTo>
                      <a:cubicBezTo>
                        <a:pt x="13857" y="0"/>
                        <a:pt x="13815" y="11"/>
                        <a:pt x="13771" y="36"/>
                      </a:cubicBezTo>
                      <a:cubicBezTo>
                        <a:pt x="9758" y="2954"/>
                        <a:pt x="5442" y="5507"/>
                        <a:pt x="1217" y="7939"/>
                      </a:cubicBezTo>
                      <a:cubicBezTo>
                        <a:pt x="1" y="8649"/>
                        <a:pt x="876" y="10457"/>
                        <a:pt x="2029" y="10457"/>
                      </a:cubicBezTo>
                      <a:cubicBezTo>
                        <a:pt x="2259" y="10457"/>
                        <a:pt x="2500" y="10385"/>
                        <a:pt x="2737" y="10219"/>
                      </a:cubicBezTo>
                      <a:cubicBezTo>
                        <a:pt x="6749" y="7209"/>
                        <a:pt x="10427" y="3775"/>
                        <a:pt x="14014" y="279"/>
                      </a:cubicBezTo>
                      <a:cubicBezTo>
                        <a:pt x="14134" y="159"/>
                        <a:pt x="14045" y="0"/>
                        <a:pt x="1389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01" name="Google Shape;801;p6"/>
                <p:cNvSpPr/>
                <p:nvPr/>
              </p:nvSpPr>
              <p:spPr>
                <a:xfrm>
                  <a:off x="1290625" y="1350725"/>
                  <a:ext cx="465300" cy="87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12" h="3518" extrusionOk="0">
                      <a:moveTo>
                        <a:pt x="9241" y="0"/>
                      </a:moveTo>
                      <a:cubicBezTo>
                        <a:pt x="6729" y="0"/>
                        <a:pt x="4200" y="260"/>
                        <a:pt x="1700" y="817"/>
                      </a:cubicBezTo>
                      <a:cubicBezTo>
                        <a:pt x="1" y="1228"/>
                        <a:pt x="600" y="3518"/>
                        <a:pt x="1960" y="3518"/>
                      </a:cubicBezTo>
                      <a:cubicBezTo>
                        <a:pt x="2108" y="3518"/>
                        <a:pt x="2266" y="3490"/>
                        <a:pt x="2430" y="3431"/>
                      </a:cubicBezTo>
                      <a:cubicBezTo>
                        <a:pt x="6379" y="2082"/>
                        <a:pt x="10615" y="1287"/>
                        <a:pt x="14926" y="1287"/>
                      </a:cubicBezTo>
                      <a:cubicBezTo>
                        <a:pt x="16056" y="1287"/>
                        <a:pt x="17190" y="1341"/>
                        <a:pt x="18327" y="1455"/>
                      </a:cubicBezTo>
                      <a:cubicBezTo>
                        <a:pt x="18343" y="1460"/>
                        <a:pt x="18359" y="1462"/>
                        <a:pt x="18373" y="1462"/>
                      </a:cubicBezTo>
                      <a:cubicBezTo>
                        <a:pt x="18551" y="1462"/>
                        <a:pt x="18612" y="1149"/>
                        <a:pt x="18387" y="1121"/>
                      </a:cubicBezTo>
                      <a:cubicBezTo>
                        <a:pt x="15429" y="398"/>
                        <a:pt x="12349" y="0"/>
                        <a:pt x="924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02" name="Google Shape;802;p6"/>
                <p:cNvSpPr/>
                <p:nvPr/>
              </p:nvSpPr>
              <p:spPr>
                <a:xfrm>
                  <a:off x="1303125" y="1429000"/>
                  <a:ext cx="401400" cy="6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56" h="2750" extrusionOk="0">
                      <a:moveTo>
                        <a:pt x="2982" y="1"/>
                      </a:moveTo>
                      <a:cubicBezTo>
                        <a:pt x="2530" y="1"/>
                        <a:pt x="2078" y="9"/>
                        <a:pt x="1626" y="26"/>
                      </a:cubicBezTo>
                      <a:cubicBezTo>
                        <a:pt x="1" y="113"/>
                        <a:pt x="343" y="2750"/>
                        <a:pt x="1700" y="2750"/>
                      </a:cubicBezTo>
                      <a:cubicBezTo>
                        <a:pt x="1764" y="2750"/>
                        <a:pt x="1831" y="2744"/>
                        <a:pt x="1899" y="2731"/>
                      </a:cubicBezTo>
                      <a:cubicBezTo>
                        <a:pt x="4643" y="2271"/>
                        <a:pt x="7453" y="2000"/>
                        <a:pt x="10277" y="2000"/>
                      </a:cubicBezTo>
                      <a:cubicBezTo>
                        <a:pt x="12114" y="2000"/>
                        <a:pt x="13957" y="2115"/>
                        <a:pt x="15790" y="2367"/>
                      </a:cubicBezTo>
                      <a:cubicBezTo>
                        <a:pt x="15799" y="2368"/>
                        <a:pt x="15807" y="2369"/>
                        <a:pt x="15815" y="2369"/>
                      </a:cubicBezTo>
                      <a:cubicBezTo>
                        <a:pt x="15981" y="2369"/>
                        <a:pt x="16055" y="2089"/>
                        <a:pt x="15881" y="2002"/>
                      </a:cubicBezTo>
                      <a:cubicBezTo>
                        <a:pt x="11774" y="789"/>
                        <a:pt x="7391" y="1"/>
                        <a:pt x="298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03" name="Google Shape;803;p6"/>
                <p:cNvSpPr/>
                <p:nvPr/>
              </p:nvSpPr>
              <p:spPr>
                <a:xfrm>
                  <a:off x="1295700" y="1386875"/>
                  <a:ext cx="344450" cy="74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78" h="2990" extrusionOk="0">
                      <a:moveTo>
                        <a:pt x="5512" y="0"/>
                      </a:moveTo>
                      <a:cubicBezTo>
                        <a:pt x="4114" y="0"/>
                        <a:pt x="2711" y="88"/>
                        <a:pt x="1315" y="283"/>
                      </a:cubicBezTo>
                      <a:cubicBezTo>
                        <a:pt x="0" y="454"/>
                        <a:pt x="566" y="2990"/>
                        <a:pt x="1674" y="2990"/>
                      </a:cubicBezTo>
                      <a:cubicBezTo>
                        <a:pt x="1745" y="2990"/>
                        <a:pt x="1818" y="2979"/>
                        <a:pt x="1892" y="2957"/>
                      </a:cubicBezTo>
                      <a:cubicBezTo>
                        <a:pt x="5462" y="1933"/>
                        <a:pt x="9256" y="1191"/>
                        <a:pt x="13113" y="1191"/>
                      </a:cubicBezTo>
                      <a:cubicBezTo>
                        <a:pt x="13264" y="1191"/>
                        <a:pt x="13414" y="1192"/>
                        <a:pt x="13564" y="1194"/>
                      </a:cubicBezTo>
                      <a:cubicBezTo>
                        <a:pt x="13747" y="1194"/>
                        <a:pt x="13777" y="891"/>
                        <a:pt x="13595" y="860"/>
                      </a:cubicBezTo>
                      <a:cubicBezTo>
                        <a:pt x="10978" y="337"/>
                        <a:pt x="8254" y="0"/>
                        <a:pt x="551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04" name="Google Shape;804;p6"/>
                <p:cNvSpPr/>
                <p:nvPr/>
              </p:nvSpPr>
              <p:spPr>
                <a:xfrm>
                  <a:off x="1275475" y="1444025"/>
                  <a:ext cx="345175" cy="106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07" h="4275" extrusionOk="0">
                      <a:moveTo>
                        <a:pt x="1388" y="1"/>
                      </a:moveTo>
                      <a:cubicBezTo>
                        <a:pt x="0" y="1"/>
                        <a:pt x="132" y="2712"/>
                        <a:pt x="1375" y="2712"/>
                      </a:cubicBezTo>
                      <a:cubicBezTo>
                        <a:pt x="1401" y="2712"/>
                        <a:pt x="1428" y="2710"/>
                        <a:pt x="1455" y="2708"/>
                      </a:cubicBezTo>
                      <a:cubicBezTo>
                        <a:pt x="2229" y="2655"/>
                        <a:pt x="3009" y="2627"/>
                        <a:pt x="3793" y="2627"/>
                      </a:cubicBezTo>
                      <a:cubicBezTo>
                        <a:pt x="7046" y="2627"/>
                        <a:pt x="10363" y="3107"/>
                        <a:pt x="13522" y="4258"/>
                      </a:cubicBezTo>
                      <a:cubicBezTo>
                        <a:pt x="13546" y="4270"/>
                        <a:pt x="13568" y="4275"/>
                        <a:pt x="13589" y="4275"/>
                      </a:cubicBezTo>
                      <a:cubicBezTo>
                        <a:pt x="13731" y="4275"/>
                        <a:pt x="13807" y="4034"/>
                        <a:pt x="13674" y="3954"/>
                      </a:cubicBezTo>
                      <a:cubicBezTo>
                        <a:pt x="10027" y="1826"/>
                        <a:pt x="5863" y="307"/>
                        <a:pt x="1455" y="3"/>
                      </a:cubicBezTo>
                      <a:cubicBezTo>
                        <a:pt x="1432" y="1"/>
                        <a:pt x="1410" y="1"/>
                        <a:pt x="138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05" name="Google Shape;805;p6"/>
                <p:cNvSpPr/>
                <p:nvPr/>
              </p:nvSpPr>
              <p:spPr>
                <a:xfrm>
                  <a:off x="1137825" y="1157600"/>
                  <a:ext cx="342175" cy="387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87" h="15488" extrusionOk="0">
                      <a:moveTo>
                        <a:pt x="5745" y="1"/>
                      </a:moveTo>
                      <a:cubicBezTo>
                        <a:pt x="5350" y="1"/>
                        <a:pt x="5168" y="487"/>
                        <a:pt x="5137" y="912"/>
                      </a:cubicBezTo>
                      <a:cubicBezTo>
                        <a:pt x="4961" y="2049"/>
                        <a:pt x="5036" y="3207"/>
                        <a:pt x="5363" y="4281"/>
                      </a:cubicBezTo>
                      <a:lnTo>
                        <a:pt x="5363" y="4281"/>
                      </a:lnTo>
                      <a:cubicBezTo>
                        <a:pt x="4935" y="3111"/>
                        <a:pt x="4601" y="2360"/>
                        <a:pt x="4134" y="1764"/>
                      </a:cubicBezTo>
                      <a:cubicBezTo>
                        <a:pt x="3967" y="1456"/>
                        <a:pt x="3722" y="1148"/>
                        <a:pt x="3423" y="1148"/>
                      </a:cubicBezTo>
                      <a:cubicBezTo>
                        <a:pt x="3397" y="1148"/>
                        <a:pt x="3371" y="1151"/>
                        <a:pt x="3344" y="1156"/>
                      </a:cubicBezTo>
                      <a:cubicBezTo>
                        <a:pt x="3070" y="1247"/>
                        <a:pt x="2919" y="1551"/>
                        <a:pt x="2919" y="1855"/>
                      </a:cubicBezTo>
                      <a:cubicBezTo>
                        <a:pt x="2919" y="2159"/>
                        <a:pt x="3040" y="2432"/>
                        <a:pt x="3162" y="2675"/>
                      </a:cubicBezTo>
                      <a:cubicBezTo>
                        <a:pt x="3461" y="3333"/>
                        <a:pt x="3773" y="3965"/>
                        <a:pt x="4124" y="4571"/>
                      </a:cubicBezTo>
                      <a:lnTo>
                        <a:pt x="4124" y="4571"/>
                      </a:lnTo>
                      <a:cubicBezTo>
                        <a:pt x="3603" y="3801"/>
                        <a:pt x="3117" y="3284"/>
                        <a:pt x="2402" y="2949"/>
                      </a:cubicBezTo>
                      <a:cubicBezTo>
                        <a:pt x="2253" y="2888"/>
                        <a:pt x="2091" y="2857"/>
                        <a:pt x="1931" y="2857"/>
                      </a:cubicBezTo>
                      <a:cubicBezTo>
                        <a:pt x="1535" y="2857"/>
                        <a:pt x="1146" y="3046"/>
                        <a:pt x="973" y="3435"/>
                      </a:cubicBezTo>
                      <a:cubicBezTo>
                        <a:pt x="791" y="3952"/>
                        <a:pt x="1034" y="4499"/>
                        <a:pt x="1277" y="4925"/>
                      </a:cubicBezTo>
                      <a:cubicBezTo>
                        <a:pt x="1885" y="5806"/>
                        <a:pt x="2797" y="6384"/>
                        <a:pt x="3678" y="6931"/>
                      </a:cubicBezTo>
                      <a:cubicBezTo>
                        <a:pt x="3206" y="6817"/>
                        <a:pt x="2726" y="6755"/>
                        <a:pt x="2255" y="6755"/>
                      </a:cubicBezTo>
                      <a:cubicBezTo>
                        <a:pt x="1846" y="6755"/>
                        <a:pt x="1446" y="6802"/>
                        <a:pt x="1064" y="6900"/>
                      </a:cubicBezTo>
                      <a:cubicBezTo>
                        <a:pt x="730" y="6992"/>
                        <a:pt x="365" y="7144"/>
                        <a:pt x="213" y="7448"/>
                      </a:cubicBezTo>
                      <a:cubicBezTo>
                        <a:pt x="1" y="7934"/>
                        <a:pt x="274" y="8572"/>
                        <a:pt x="730" y="8815"/>
                      </a:cubicBezTo>
                      <a:cubicBezTo>
                        <a:pt x="1124" y="9030"/>
                        <a:pt x="1740" y="9150"/>
                        <a:pt x="2366" y="9150"/>
                      </a:cubicBezTo>
                      <a:cubicBezTo>
                        <a:pt x="2771" y="9150"/>
                        <a:pt x="3179" y="9100"/>
                        <a:pt x="3535" y="8993"/>
                      </a:cubicBezTo>
                      <a:lnTo>
                        <a:pt x="3535" y="8993"/>
                      </a:lnTo>
                      <a:cubicBezTo>
                        <a:pt x="2566" y="9313"/>
                        <a:pt x="1720" y="10059"/>
                        <a:pt x="1247" y="11065"/>
                      </a:cubicBezTo>
                      <a:cubicBezTo>
                        <a:pt x="1095" y="11399"/>
                        <a:pt x="973" y="11764"/>
                        <a:pt x="1095" y="12098"/>
                      </a:cubicBezTo>
                      <a:cubicBezTo>
                        <a:pt x="1216" y="12487"/>
                        <a:pt x="1610" y="12682"/>
                        <a:pt x="1981" y="12682"/>
                      </a:cubicBezTo>
                      <a:cubicBezTo>
                        <a:pt x="2074" y="12682"/>
                        <a:pt x="2165" y="12669"/>
                        <a:pt x="2250" y="12645"/>
                      </a:cubicBezTo>
                      <a:cubicBezTo>
                        <a:pt x="2645" y="12493"/>
                        <a:pt x="3830" y="11642"/>
                        <a:pt x="4438" y="10973"/>
                      </a:cubicBezTo>
                      <a:lnTo>
                        <a:pt x="4438" y="10973"/>
                      </a:lnTo>
                      <a:cubicBezTo>
                        <a:pt x="4104" y="11824"/>
                        <a:pt x="3800" y="12676"/>
                        <a:pt x="3952" y="13587"/>
                      </a:cubicBezTo>
                      <a:cubicBezTo>
                        <a:pt x="4078" y="14318"/>
                        <a:pt x="4705" y="14986"/>
                        <a:pt x="5348" y="14986"/>
                      </a:cubicBezTo>
                      <a:cubicBezTo>
                        <a:pt x="5481" y="14986"/>
                        <a:pt x="5615" y="14957"/>
                        <a:pt x="5745" y="14894"/>
                      </a:cubicBezTo>
                      <a:cubicBezTo>
                        <a:pt x="6292" y="14590"/>
                        <a:pt x="6505" y="13800"/>
                        <a:pt x="6505" y="13101"/>
                      </a:cubicBezTo>
                      <a:cubicBezTo>
                        <a:pt x="6505" y="12432"/>
                        <a:pt x="6353" y="11703"/>
                        <a:pt x="6505" y="11004"/>
                      </a:cubicBezTo>
                      <a:cubicBezTo>
                        <a:pt x="6505" y="12311"/>
                        <a:pt x="6870" y="13557"/>
                        <a:pt x="7569" y="14590"/>
                      </a:cubicBezTo>
                      <a:cubicBezTo>
                        <a:pt x="7782" y="14925"/>
                        <a:pt x="8055" y="15259"/>
                        <a:pt x="8420" y="15411"/>
                      </a:cubicBezTo>
                      <a:cubicBezTo>
                        <a:pt x="8549" y="15461"/>
                        <a:pt x="8685" y="15488"/>
                        <a:pt x="8816" y="15488"/>
                      </a:cubicBezTo>
                      <a:cubicBezTo>
                        <a:pt x="9087" y="15488"/>
                        <a:pt x="9341" y="15373"/>
                        <a:pt x="9484" y="15107"/>
                      </a:cubicBezTo>
                      <a:cubicBezTo>
                        <a:pt x="9727" y="14742"/>
                        <a:pt x="9606" y="14195"/>
                        <a:pt x="9484" y="13800"/>
                      </a:cubicBezTo>
                      <a:cubicBezTo>
                        <a:pt x="9237" y="12861"/>
                        <a:pt x="8950" y="11963"/>
                        <a:pt x="8590" y="11088"/>
                      </a:cubicBezTo>
                      <a:lnTo>
                        <a:pt x="8590" y="11088"/>
                      </a:lnTo>
                      <a:cubicBezTo>
                        <a:pt x="9010" y="11879"/>
                        <a:pt x="9674" y="12522"/>
                        <a:pt x="10457" y="12888"/>
                      </a:cubicBezTo>
                      <a:cubicBezTo>
                        <a:pt x="10684" y="12982"/>
                        <a:pt x="10952" y="13052"/>
                        <a:pt x="11205" y="13052"/>
                      </a:cubicBezTo>
                      <a:cubicBezTo>
                        <a:pt x="11527" y="13052"/>
                        <a:pt x="11823" y="12938"/>
                        <a:pt x="11976" y="12615"/>
                      </a:cubicBezTo>
                      <a:cubicBezTo>
                        <a:pt x="12159" y="12220"/>
                        <a:pt x="12007" y="11764"/>
                        <a:pt x="11855" y="11399"/>
                      </a:cubicBezTo>
                      <a:cubicBezTo>
                        <a:pt x="11369" y="10335"/>
                        <a:pt x="10669" y="9332"/>
                        <a:pt x="9788" y="8633"/>
                      </a:cubicBezTo>
                      <a:lnTo>
                        <a:pt x="9788" y="8633"/>
                      </a:lnTo>
                      <a:cubicBezTo>
                        <a:pt x="10530" y="8816"/>
                        <a:pt x="11182" y="8902"/>
                        <a:pt x="11720" y="8902"/>
                      </a:cubicBezTo>
                      <a:cubicBezTo>
                        <a:pt x="13054" y="8902"/>
                        <a:pt x="13686" y="8375"/>
                        <a:pt x="13253" y="7508"/>
                      </a:cubicBezTo>
                      <a:cubicBezTo>
                        <a:pt x="13131" y="7265"/>
                        <a:pt x="12828" y="7083"/>
                        <a:pt x="12584" y="6992"/>
                      </a:cubicBezTo>
                      <a:cubicBezTo>
                        <a:pt x="11828" y="6652"/>
                        <a:pt x="10981" y="6492"/>
                        <a:pt x="10160" y="6492"/>
                      </a:cubicBezTo>
                      <a:cubicBezTo>
                        <a:pt x="10025" y="6492"/>
                        <a:pt x="9891" y="6497"/>
                        <a:pt x="9758" y="6505"/>
                      </a:cubicBezTo>
                      <a:cubicBezTo>
                        <a:pt x="10700" y="6262"/>
                        <a:pt x="11612" y="5685"/>
                        <a:pt x="12220" y="4803"/>
                      </a:cubicBezTo>
                      <a:cubicBezTo>
                        <a:pt x="12493" y="4408"/>
                        <a:pt x="12706" y="3800"/>
                        <a:pt x="12372" y="3435"/>
                      </a:cubicBezTo>
                      <a:cubicBezTo>
                        <a:pt x="12265" y="3314"/>
                        <a:pt x="12106" y="3268"/>
                        <a:pt x="11935" y="3268"/>
                      </a:cubicBezTo>
                      <a:cubicBezTo>
                        <a:pt x="11764" y="3268"/>
                        <a:pt x="11581" y="3314"/>
                        <a:pt x="11429" y="3375"/>
                      </a:cubicBezTo>
                      <a:cubicBezTo>
                        <a:pt x="10487" y="3739"/>
                        <a:pt x="9575" y="4408"/>
                        <a:pt x="8876" y="5229"/>
                      </a:cubicBezTo>
                      <a:cubicBezTo>
                        <a:pt x="9393" y="4226"/>
                        <a:pt x="9727" y="3101"/>
                        <a:pt x="9849" y="1916"/>
                      </a:cubicBezTo>
                      <a:cubicBezTo>
                        <a:pt x="9879" y="1520"/>
                        <a:pt x="9849" y="1004"/>
                        <a:pt x="9545" y="791"/>
                      </a:cubicBezTo>
                      <a:cubicBezTo>
                        <a:pt x="9446" y="717"/>
                        <a:pt x="9340" y="685"/>
                        <a:pt x="9232" y="685"/>
                      </a:cubicBezTo>
                      <a:cubicBezTo>
                        <a:pt x="8943" y="685"/>
                        <a:pt x="8641" y="912"/>
                        <a:pt x="8420" y="1156"/>
                      </a:cubicBezTo>
                      <a:cubicBezTo>
                        <a:pt x="7630" y="2098"/>
                        <a:pt x="7144" y="3344"/>
                        <a:pt x="7022" y="4590"/>
                      </a:cubicBezTo>
                      <a:cubicBezTo>
                        <a:pt x="6900" y="3344"/>
                        <a:pt x="6718" y="2098"/>
                        <a:pt x="6414" y="852"/>
                      </a:cubicBezTo>
                      <a:cubicBezTo>
                        <a:pt x="6292" y="457"/>
                        <a:pt x="6110" y="1"/>
                        <a:pt x="574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06" name="Google Shape;806;p6"/>
                <p:cNvSpPr/>
                <p:nvPr/>
              </p:nvSpPr>
              <p:spPr>
                <a:xfrm>
                  <a:off x="1239650" y="1283750"/>
                  <a:ext cx="136800" cy="139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72" h="5597" extrusionOk="0">
                      <a:moveTo>
                        <a:pt x="2249" y="0"/>
                      </a:moveTo>
                      <a:cubicBezTo>
                        <a:pt x="2111" y="0"/>
                        <a:pt x="1974" y="32"/>
                        <a:pt x="1855" y="91"/>
                      </a:cubicBezTo>
                      <a:cubicBezTo>
                        <a:pt x="1520" y="243"/>
                        <a:pt x="1277" y="608"/>
                        <a:pt x="1277" y="1034"/>
                      </a:cubicBezTo>
                      <a:cubicBezTo>
                        <a:pt x="791" y="1095"/>
                        <a:pt x="304" y="1520"/>
                        <a:pt x="153" y="2067"/>
                      </a:cubicBezTo>
                      <a:cubicBezTo>
                        <a:pt x="1" y="2584"/>
                        <a:pt x="92" y="3222"/>
                        <a:pt x="487" y="3648"/>
                      </a:cubicBezTo>
                      <a:cubicBezTo>
                        <a:pt x="304" y="4225"/>
                        <a:pt x="487" y="4894"/>
                        <a:pt x="943" y="5259"/>
                      </a:cubicBezTo>
                      <a:cubicBezTo>
                        <a:pt x="1161" y="5419"/>
                        <a:pt x="1422" y="5502"/>
                        <a:pt x="1680" y="5502"/>
                      </a:cubicBezTo>
                      <a:cubicBezTo>
                        <a:pt x="1962" y="5502"/>
                        <a:pt x="2241" y="5404"/>
                        <a:pt x="2463" y="5198"/>
                      </a:cubicBezTo>
                      <a:cubicBezTo>
                        <a:pt x="2700" y="5455"/>
                        <a:pt x="3028" y="5597"/>
                        <a:pt x="3354" y="5597"/>
                      </a:cubicBezTo>
                      <a:cubicBezTo>
                        <a:pt x="3528" y="5597"/>
                        <a:pt x="3702" y="5556"/>
                        <a:pt x="3861" y="5471"/>
                      </a:cubicBezTo>
                      <a:cubicBezTo>
                        <a:pt x="4317" y="5259"/>
                        <a:pt x="4621" y="4681"/>
                        <a:pt x="4590" y="4104"/>
                      </a:cubicBezTo>
                      <a:cubicBezTo>
                        <a:pt x="5046" y="3830"/>
                        <a:pt x="5381" y="3313"/>
                        <a:pt x="5411" y="2705"/>
                      </a:cubicBezTo>
                      <a:cubicBezTo>
                        <a:pt x="5472" y="2128"/>
                        <a:pt x="5168" y="1520"/>
                        <a:pt x="4712" y="1246"/>
                      </a:cubicBezTo>
                      <a:cubicBezTo>
                        <a:pt x="4712" y="882"/>
                        <a:pt x="4469" y="487"/>
                        <a:pt x="4165" y="335"/>
                      </a:cubicBezTo>
                      <a:cubicBezTo>
                        <a:pt x="3993" y="231"/>
                        <a:pt x="3782" y="196"/>
                        <a:pt x="3521" y="196"/>
                      </a:cubicBezTo>
                      <a:cubicBezTo>
                        <a:pt x="3321" y="196"/>
                        <a:pt x="3091" y="217"/>
                        <a:pt x="2827" y="243"/>
                      </a:cubicBezTo>
                      <a:cubicBezTo>
                        <a:pt x="2679" y="77"/>
                        <a:pt x="2464" y="0"/>
                        <a:pt x="224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sp>
          <p:nvSpPr>
            <p:cNvPr id="807" name="Google Shape;807;p6"/>
            <p:cNvSpPr/>
            <p:nvPr/>
          </p:nvSpPr>
          <p:spPr>
            <a:xfrm flipH="1">
              <a:off x="790584" y="247872"/>
              <a:ext cx="592193" cy="292133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8" name="Google Shape;808;p6"/>
            <p:cNvSpPr/>
            <p:nvPr/>
          </p:nvSpPr>
          <p:spPr>
            <a:xfrm>
              <a:off x="8551799" y="1051784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9" name="Google Shape;809;p6"/>
            <p:cNvSpPr/>
            <p:nvPr/>
          </p:nvSpPr>
          <p:spPr>
            <a:xfrm>
              <a:off x="92175" y="10300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810" name="Google Shape;810;p6"/>
            <p:cNvGrpSpPr/>
            <p:nvPr/>
          </p:nvGrpSpPr>
          <p:grpSpPr>
            <a:xfrm>
              <a:off x="88300" y="2474350"/>
              <a:ext cx="752650" cy="753525"/>
              <a:chOff x="1200675" y="4314750"/>
              <a:chExt cx="752650" cy="753525"/>
            </a:xfrm>
          </p:grpSpPr>
          <p:sp>
            <p:nvSpPr>
              <p:cNvPr id="811" name="Google Shape;811;p6"/>
              <p:cNvSpPr/>
              <p:nvPr/>
            </p:nvSpPr>
            <p:spPr>
              <a:xfrm>
                <a:off x="1200675" y="4314750"/>
                <a:ext cx="191400" cy="173775"/>
              </a:xfrm>
              <a:custGeom>
                <a:avLst/>
                <a:gdLst/>
                <a:ahLst/>
                <a:cxnLst/>
                <a:rect l="l" t="t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lnTo>
                      <a:pt x="3588" y="4464"/>
                    </a:ln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lnTo>
                      <a:pt x="2517" y="4545"/>
                    </a:ln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lnTo>
                      <a:pt x="5381" y="4090"/>
                    </a:ln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12" name="Google Shape;812;p6"/>
              <p:cNvSpPr/>
              <p:nvPr/>
            </p:nvSpPr>
            <p:spPr>
              <a:xfrm>
                <a:off x="1677625" y="4820450"/>
                <a:ext cx="275700" cy="247825"/>
              </a:xfrm>
              <a:custGeom>
                <a:avLst/>
                <a:gdLst/>
                <a:ahLst/>
                <a:cxnLst/>
                <a:rect l="l" t="t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lnTo>
                      <a:pt x="5220" y="6293"/>
                    </a:ln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lnTo>
                      <a:pt x="3587" y="6453"/>
                    </a:ln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lnTo>
                      <a:pt x="7763" y="5864"/>
                    </a:ln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813" name="Google Shape;813;p6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973094656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spTree>
      <p:nvGrpSpPr>
        <p:cNvPr id="1" name="Shape 10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03" name="Google Shape;1003;p8"/>
          <p:cNvGrpSpPr/>
          <p:nvPr/>
        </p:nvGrpSpPr>
        <p:grpSpPr>
          <a:xfrm>
            <a:off x="-215332" y="254833"/>
            <a:ext cx="12442947" cy="7383683"/>
            <a:chOff x="-161499" y="191125"/>
            <a:chExt cx="9332210" cy="5537762"/>
          </a:xfrm>
        </p:grpSpPr>
        <p:grpSp>
          <p:nvGrpSpPr>
            <p:cNvPr id="1004" name="Google Shape;1004;p8"/>
            <p:cNvGrpSpPr/>
            <p:nvPr/>
          </p:nvGrpSpPr>
          <p:grpSpPr>
            <a:xfrm>
              <a:off x="-65450" y="3697900"/>
              <a:ext cx="9236161" cy="1484501"/>
              <a:chOff x="-65450" y="3697900"/>
              <a:chExt cx="9236161" cy="1484501"/>
            </a:xfrm>
          </p:grpSpPr>
          <p:sp>
            <p:nvSpPr>
              <p:cNvPr id="1005" name="Google Shape;1005;p8"/>
              <p:cNvSpPr/>
              <p:nvPr/>
            </p:nvSpPr>
            <p:spPr>
              <a:xfrm flipH="1">
                <a:off x="-65450" y="3697900"/>
                <a:ext cx="9209436" cy="1484501"/>
              </a:xfrm>
              <a:custGeom>
                <a:avLst/>
                <a:gdLst/>
                <a:ahLst/>
                <a:cxnLst/>
                <a:rect l="l" t="t" r="r" b="b"/>
                <a:pathLst>
                  <a:path w="75622" h="107378" extrusionOk="0">
                    <a:moveTo>
                      <a:pt x="75621" y="1"/>
                    </a:moveTo>
                    <a:cubicBezTo>
                      <a:pt x="75554" y="34"/>
                      <a:pt x="75388" y="101"/>
                      <a:pt x="75254" y="134"/>
                    </a:cubicBezTo>
                    <a:cubicBezTo>
                      <a:pt x="74287" y="435"/>
                      <a:pt x="73353" y="868"/>
                      <a:pt x="72252" y="1435"/>
                    </a:cubicBezTo>
                    <a:cubicBezTo>
                      <a:pt x="71385" y="1869"/>
                      <a:pt x="70451" y="2469"/>
                      <a:pt x="69517" y="3136"/>
                    </a:cubicBezTo>
                    <a:cubicBezTo>
                      <a:pt x="67615" y="4437"/>
                      <a:pt x="65881" y="5972"/>
                      <a:pt x="64413" y="7306"/>
                    </a:cubicBezTo>
                    <a:lnTo>
                      <a:pt x="63913" y="7773"/>
                    </a:lnTo>
                    <a:lnTo>
                      <a:pt x="63779" y="7873"/>
                    </a:lnTo>
                    <a:cubicBezTo>
                      <a:pt x="63613" y="8040"/>
                      <a:pt x="63446" y="8207"/>
                      <a:pt x="63246" y="8374"/>
                    </a:cubicBezTo>
                    <a:cubicBezTo>
                      <a:pt x="62845" y="8774"/>
                      <a:pt x="62378" y="9141"/>
                      <a:pt x="61878" y="9541"/>
                    </a:cubicBezTo>
                    <a:cubicBezTo>
                      <a:pt x="61011" y="10275"/>
                      <a:pt x="60110" y="10975"/>
                      <a:pt x="59209" y="11609"/>
                    </a:cubicBezTo>
                    <a:cubicBezTo>
                      <a:pt x="58242" y="12276"/>
                      <a:pt x="57241" y="12877"/>
                      <a:pt x="56207" y="13477"/>
                    </a:cubicBezTo>
                    <a:cubicBezTo>
                      <a:pt x="55040" y="14111"/>
                      <a:pt x="53839" y="14678"/>
                      <a:pt x="52571" y="15178"/>
                    </a:cubicBezTo>
                    <a:cubicBezTo>
                      <a:pt x="51371" y="15679"/>
                      <a:pt x="50003" y="16112"/>
                      <a:pt x="48368" y="16479"/>
                    </a:cubicBezTo>
                    <a:cubicBezTo>
                      <a:pt x="44732" y="17347"/>
                      <a:pt x="41397" y="17814"/>
                      <a:pt x="38228" y="17814"/>
                    </a:cubicBezTo>
                    <a:lnTo>
                      <a:pt x="37527" y="17814"/>
                    </a:lnTo>
                    <a:cubicBezTo>
                      <a:pt x="36260" y="17780"/>
                      <a:pt x="35059" y="17680"/>
                      <a:pt x="33858" y="17480"/>
                    </a:cubicBezTo>
                    <a:cubicBezTo>
                      <a:pt x="32691" y="17313"/>
                      <a:pt x="31523" y="17046"/>
                      <a:pt x="30356" y="16680"/>
                    </a:cubicBezTo>
                    <a:cubicBezTo>
                      <a:pt x="29422" y="16379"/>
                      <a:pt x="28521" y="16046"/>
                      <a:pt x="27687" y="15679"/>
                    </a:cubicBezTo>
                    <a:cubicBezTo>
                      <a:pt x="26853" y="15312"/>
                      <a:pt x="25986" y="14845"/>
                      <a:pt x="25085" y="14345"/>
                    </a:cubicBezTo>
                    <a:cubicBezTo>
                      <a:pt x="24651" y="14044"/>
                      <a:pt x="24184" y="13777"/>
                      <a:pt x="23818" y="13477"/>
                    </a:cubicBezTo>
                    <a:cubicBezTo>
                      <a:pt x="23384" y="13177"/>
                      <a:pt x="22984" y="12843"/>
                      <a:pt x="22383" y="12376"/>
                    </a:cubicBezTo>
                    <a:cubicBezTo>
                      <a:pt x="21916" y="12010"/>
                      <a:pt x="21483" y="11609"/>
                      <a:pt x="20982" y="11209"/>
                    </a:cubicBezTo>
                    <a:cubicBezTo>
                      <a:pt x="20582" y="10875"/>
                      <a:pt x="20215" y="10609"/>
                      <a:pt x="19815" y="10275"/>
                    </a:cubicBezTo>
                    <a:cubicBezTo>
                      <a:pt x="18847" y="9441"/>
                      <a:pt x="18013" y="8807"/>
                      <a:pt x="17213" y="8207"/>
                    </a:cubicBezTo>
                    <a:cubicBezTo>
                      <a:pt x="16346" y="7540"/>
                      <a:pt x="15478" y="6973"/>
                      <a:pt x="14578" y="6472"/>
                    </a:cubicBezTo>
                    <a:cubicBezTo>
                      <a:pt x="13677" y="5938"/>
                      <a:pt x="12676" y="5471"/>
                      <a:pt x="11676" y="5038"/>
                    </a:cubicBezTo>
                    <a:cubicBezTo>
                      <a:pt x="10675" y="4671"/>
                      <a:pt x="9574" y="4371"/>
                      <a:pt x="8507" y="4204"/>
                    </a:cubicBezTo>
                    <a:cubicBezTo>
                      <a:pt x="7539" y="4037"/>
                      <a:pt x="6505" y="3970"/>
                      <a:pt x="5338" y="3970"/>
                    </a:cubicBezTo>
                    <a:lnTo>
                      <a:pt x="5138" y="3970"/>
                    </a:lnTo>
                    <a:cubicBezTo>
                      <a:pt x="3970" y="3970"/>
                      <a:pt x="2803" y="4104"/>
                      <a:pt x="1568" y="4304"/>
                    </a:cubicBezTo>
                    <a:cubicBezTo>
                      <a:pt x="1035" y="4371"/>
                      <a:pt x="501" y="4537"/>
                      <a:pt x="1" y="4671"/>
                    </a:cubicBezTo>
                    <a:lnTo>
                      <a:pt x="1" y="56008"/>
                    </a:lnTo>
                    <a:lnTo>
                      <a:pt x="1" y="106911"/>
                    </a:lnTo>
                    <a:cubicBezTo>
                      <a:pt x="34" y="106944"/>
                      <a:pt x="134" y="107011"/>
                      <a:pt x="167" y="107044"/>
                    </a:cubicBezTo>
                    <a:cubicBezTo>
                      <a:pt x="334" y="107178"/>
                      <a:pt x="501" y="107278"/>
                      <a:pt x="701" y="107378"/>
                    </a:cubicBezTo>
                    <a:lnTo>
                      <a:pt x="75621" y="107378"/>
                    </a:lnTo>
                    <a:lnTo>
                      <a:pt x="75621" y="74221"/>
                    </a:lnTo>
                    <a:lnTo>
                      <a:pt x="75621" y="21650"/>
                    </a:lnTo>
                    <a:lnTo>
                      <a:pt x="75621" y="1"/>
                    </a:lnTo>
                    <a:close/>
                  </a:path>
                </a:pathLst>
              </a:custGeom>
              <a:solidFill>
                <a:srgbClr val="C2E19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06" name="Google Shape;1006;p8"/>
              <p:cNvSpPr/>
              <p:nvPr/>
            </p:nvSpPr>
            <p:spPr>
              <a:xfrm flipH="1">
                <a:off x="-38772" y="3988074"/>
                <a:ext cx="9209483" cy="1194062"/>
              </a:xfrm>
              <a:custGeom>
                <a:avLst/>
                <a:gdLst/>
                <a:ahLst/>
                <a:cxnLst/>
                <a:rect l="l" t="t" r="r" b="b"/>
                <a:pathLst>
                  <a:path w="75655" h="81492" extrusionOk="0">
                    <a:moveTo>
                      <a:pt x="101" y="0"/>
                    </a:moveTo>
                    <a:lnTo>
                      <a:pt x="101" y="30122"/>
                    </a:lnTo>
                    <a:lnTo>
                      <a:pt x="1" y="30122"/>
                    </a:lnTo>
                    <a:lnTo>
                      <a:pt x="1" y="81492"/>
                    </a:lnTo>
                    <a:lnTo>
                      <a:pt x="75655" y="81492"/>
                    </a:lnTo>
                    <a:lnTo>
                      <a:pt x="75655" y="48335"/>
                    </a:lnTo>
                    <a:lnTo>
                      <a:pt x="75655" y="24451"/>
                    </a:lnTo>
                    <a:cubicBezTo>
                      <a:pt x="75221" y="24518"/>
                      <a:pt x="74821" y="24651"/>
                      <a:pt x="74354" y="24751"/>
                    </a:cubicBezTo>
                    <a:cubicBezTo>
                      <a:pt x="73353" y="24951"/>
                      <a:pt x="72319" y="25085"/>
                      <a:pt x="71152" y="25151"/>
                    </a:cubicBezTo>
                    <a:cubicBezTo>
                      <a:pt x="70018" y="25252"/>
                      <a:pt x="68850" y="25285"/>
                      <a:pt x="67516" y="25285"/>
                    </a:cubicBezTo>
                    <a:cubicBezTo>
                      <a:pt x="66882" y="25285"/>
                      <a:pt x="66215" y="25285"/>
                      <a:pt x="65581" y="25252"/>
                    </a:cubicBezTo>
                    <a:cubicBezTo>
                      <a:pt x="63480" y="25185"/>
                      <a:pt x="61411" y="25118"/>
                      <a:pt x="59543" y="25018"/>
                    </a:cubicBezTo>
                    <a:cubicBezTo>
                      <a:pt x="54840" y="24785"/>
                      <a:pt x="50704" y="24318"/>
                      <a:pt x="46968" y="23584"/>
                    </a:cubicBezTo>
                    <a:cubicBezTo>
                      <a:pt x="45467" y="23283"/>
                      <a:pt x="43899" y="22883"/>
                      <a:pt x="42498" y="22516"/>
                    </a:cubicBezTo>
                    <a:cubicBezTo>
                      <a:pt x="41164" y="22149"/>
                      <a:pt x="39696" y="21682"/>
                      <a:pt x="38028" y="21115"/>
                    </a:cubicBezTo>
                    <a:cubicBezTo>
                      <a:pt x="35359" y="20148"/>
                      <a:pt x="32691" y="19014"/>
                      <a:pt x="30056" y="17746"/>
                    </a:cubicBezTo>
                    <a:lnTo>
                      <a:pt x="30022" y="17746"/>
                    </a:lnTo>
                    <a:cubicBezTo>
                      <a:pt x="27988" y="16745"/>
                      <a:pt x="25953" y="15611"/>
                      <a:pt x="24018" y="14410"/>
                    </a:cubicBezTo>
                    <a:cubicBezTo>
                      <a:pt x="22117" y="13210"/>
                      <a:pt x="20182" y="11875"/>
                      <a:pt x="18281" y="10474"/>
                    </a:cubicBezTo>
                    <a:cubicBezTo>
                      <a:pt x="17347" y="9807"/>
                      <a:pt x="16479" y="9107"/>
                      <a:pt x="15512" y="8306"/>
                    </a:cubicBezTo>
                    <a:cubicBezTo>
                      <a:pt x="15112" y="7939"/>
                      <a:pt x="14645" y="7606"/>
                      <a:pt x="14211" y="7205"/>
                    </a:cubicBezTo>
                    <a:lnTo>
                      <a:pt x="14111" y="7139"/>
                    </a:lnTo>
                    <a:lnTo>
                      <a:pt x="13978" y="7005"/>
                    </a:lnTo>
                    <a:cubicBezTo>
                      <a:pt x="13611" y="6738"/>
                      <a:pt x="13277" y="6371"/>
                      <a:pt x="12877" y="6104"/>
                    </a:cubicBezTo>
                    <a:cubicBezTo>
                      <a:pt x="10809" y="4337"/>
                      <a:pt x="9041" y="3136"/>
                      <a:pt x="7339" y="2168"/>
                    </a:cubicBezTo>
                    <a:cubicBezTo>
                      <a:pt x="5838" y="1334"/>
                      <a:pt x="4337" y="767"/>
                      <a:pt x="2870" y="434"/>
                    </a:cubicBezTo>
                    <a:cubicBezTo>
                      <a:pt x="2136" y="267"/>
                      <a:pt x="1335" y="134"/>
                      <a:pt x="468" y="67"/>
                    </a:cubicBezTo>
                    <a:cubicBezTo>
                      <a:pt x="334" y="67"/>
                      <a:pt x="201" y="67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007" name="Google Shape;1007;p8"/>
            <p:cNvGrpSpPr/>
            <p:nvPr/>
          </p:nvGrpSpPr>
          <p:grpSpPr>
            <a:xfrm>
              <a:off x="-161499" y="2884614"/>
              <a:ext cx="3523719" cy="2844273"/>
              <a:chOff x="-58250" y="1860425"/>
              <a:chExt cx="4896775" cy="3952575"/>
            </a:xfrm>
          </p:grpSpPr>
          <p:sp>
            <p:nvSpPr>
              <p:cNvPr id="1008" name="Google Shape;1008;p8"/>
              <p:cNvSpPr/>
              <p:nvPr/>
            </p:nvSpPr>
            <p:spPr>
              <a:xfrm>
                <a:off x="3311125" y="3194100"/>
                <a:ext cx="1527400" cy="2491250"/>
              </a:xfrm>
              <a:custGeom>
                <a:avLst/>
                <a:gdLst/>
                <a:ahLst/>
                <a:cxnLst/>
                <a:rect l="l" t="t" r="r" b="b"/>
                <a:pathLst>
                  <a:path w="61096" h="99650" extrusionOk="0">
                    <a:moveTo>
                      <a:pt x="37995" y="1"/>
                    </a:moveTo>
                    <a:cubicBezTo>
                      <a:pt x="37964" y="6749"/>
                      <a:pt x="39484" y="13436"/>
                      <a:pt x="40396" y="20123"/>
                    </a:cubicBezTo>
                    <a:cubicBezTo>
                      <a:pt x="41673" y="29788"/>
                      <a:pt x="41703" y="39576"/>
                      <a:pt x="41703" y="49363"/>
                    </a:cubicBezTo>
                    <a:cubicBezTo>
                      <a:pt x="41703" y="60002"/>
                      <a:pt x="41703" y="70670"/>
                      <a:pt x="39940" y="81157"/>
                    </a:cubicBezTo>
                    <a:cubicBezTo>
                      <a:pt x="38147" y="64622"/>
                      <a:pt x="33648" y="48360"/>
                      <a:pt x="26748" y="33254"/>
                    </a:cubicBezTo>
                    <a:cubicBezTo>
                      <a:pt x="24803" y="29029"/>
                      <a:pt x="22675" y="24895"/>
                      <a:pt x="19970" y="21126"/>
                    </a:cubicBezTo>
                    <a:lnTo>
                      <a:pt x="19970" y="21126"/>
                    </a:lnTo>
                    <a:cubicBezTo>
                      <a:pt x="26323" y="40001"/>
                      <a:pt x="29910" y="59789"/>
                      <a:pt x="30578" y="79698"/>
                    </a:cubicBezTo>
                    <a:cubicBezTo>
                      <a:pt x="24803" y="62281"/>
                      <a:pt x="14104" y="46506"/>
                      <a:pt x="0" y="34712"/>
                    </a:cubicBezTo>
                    <a:lnTo>
                      <a:pt x="0" y="34712"/>
                    </a:lnTo>
                    <a:cubicBezTo>
                      <a:pt x="6961" y="41521"/>
                      <a:pt x="11399" y="50427"/>
                      <a:pt x="15198" y="59333"/>
                    </a:cubicBezTo>
                    <a:cubicBezTo>
                      <a:pt x="19818" y="70184"/>
                      <a:pt x="23770" y="81765"/>
                      <a:pt x="22554" y="93467"/>
                    </a:cubicBezTo>
                    <a:cubicBezTo>
                      <a:pt x="24871" y="93023"/>
                      <a:pt x="27193" y="92826"/>
                      <a:pt x="29512" y="92826"/>
                    </a:cubicBezTo>
                    <a:cubicBezTo>
                      <a:pt x="37658" y="92826"/>
                      <a:pt x="45756" y="95255"/>
                      <a:pt x="53375" y="97905"/>
                    </a:cubicBezTo>
                    <a:cubicBezTo>
                      <a:pt x="54617" y="98319"/>
                      <a:pt x="56931" y="99649"/>
                      <a:pt x="58607" y="99649"/>
                    </a:cubicBezTo>
                    <a:cubicBezTo>
                      <a:pt x="59391" y="99649"/>
                      <a:pt x="60036" y="99358"/>
                      <a:pt x="60366" y="98543"/>
                    </a:cubicBezTo>
                    <a:cubicBezTo>
                      <a:pt x="61096" y="96811"/>
                      <a:pt x="58269" y="92373"/>
                      <a:pt x="57661" y="90792"/>
                    </a:cubicBezTo>
                    <a:cubicBezTo>
                      <a:pt x="54287" y="82251"/>
                      <a:pt x="55229" y="72859"/>
                      <a:pt x="54378" y="63831"/>
                    </a:cubicBezTo>
                    <a:cubicBezTo>
                      <a:pt x="53345" y="53467"/>
                      <a:pt x="51551" y="43162"/>
                      <a:pt x="49059" y="33041"/>
                    </a:cubicBezTo>
                    <a:cubicBezTo>
                      <a:pt x="47630" y="27387"/>
                      <a:pt x="46019" y="21794"/>
                      <a:pt x="44165" y="16293"/>
                    </a:cubicBezTo>
                    <a:cubicBezTo>
                      <a:pt x="43223" y="13436"/>
                      <a:pt x="42220" y="10609"/>
                      <a:pt x="41126" y="7782"/>
                    </a:cubicBezTo>
                    <a:cubicBezTo>
                      <a:pt x="40335" y="5685"/>
                      <a:pt x="37995" y="2189"/>
                      <a:pt x="3799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09" name="Google Shape;1009;p8"/>
              <p:cNvSpPr/>
              <p:nvPr/>
            </p:nvSpPr>
            <p:spPr>
              <a:xfrm>
                <a:off x="53450" y="2891675"/>
                <a:ext cx="1843525" cy="2629225"/>
              </a:xfrm>
              <a:custGeom>
                <a:avLst/>
                <a:gdLst/>
                <a:ahLst/>
                <a:cxnLst/>
                <a:rect l="l" t="t" r="r" b="b"/>
                <a:pathLst>
                  <a:path w="73741" h="105169" extrusionOk="0">
                    <a:moveTo>
                      <a:pt x="13162" y="0"/>
                    </a:moveTo>
                    <a:cubicBezTo>
                      <a:pt x="11430" y="8329"/>
                      <a:pt x="5138" y="75229"/>
                      <a:pt x="1" y="102129"/>
                    </a:cubicBezTo>
                    <a:cubicBezTo>
                      <a:pt x="6627" y="102889"/>
                      <a:pt x="28238" y="102525"/>
                      <a:pt x="34378" y="105169"/>
                    </a:cubicBezTo>
                    <a:cubicBezTo>
                      <a:pt x="47692" y="78573"/>
                      <a:pt x="56324" y="57995"/>
                      <a:pt x="73741" y="33891"/>
                    </a:cubicBezTo>
                    <a:lnTo>
                      <a:pt x="73741" y="33891"/>
                    </a:lnTo>
                    <a:cubicBezTo>
                      <a:pt x="55412" y="50852"/>
                      <a:pt x="47084" y="60913"/>
                      <a:pt x="32038" y="80822"/>
                    </a:cubicBezTo>
                    <a:lnTo>
                      <a:pt x="32038" y="80822"/>
                    </a:lnTo>
                    <a:cubicBezTo>
                      <a:pt x="42950" y="53740"/>
                      <a:pt x="51248" y="44803"/>
                      <a:pt x="60154" y="24104"/>
                    </a:cubicBezTo>
                    <a:lnTo>
                      <a:pt x="60154" y="24104"/>
                    </a:lnTo>
                    <a:cubicBezTo>
                      <a:pt x="44713" y="39271"/>
                      <a:pt x="31643" y="56901"/>
                      <a:pt x="21703" y="76141"/>
                    </a:cubicBezTo>
                    <a:cubicBezTo>
                      <a:pt x="26779" y="55107"/>
                      <a:pt x="31795" y="34043"/>
                      <a:pt x="36840" y="13010"/>
                    </a:cubicBezTo>
                    <a:lnTo>
                      <a:pt x="36840" y="13010"/>
                    </a:lnTo>
                    <a:cubicBezTo>
                      <a:pt x="27175" y="31581"/>
                      <a:pt x="15229" y="72281"/>
                      <a:pt x="15077" y="77661"/>
                    </a:cubicBezTo>
                    <a:cubicBezTo>
                      <a:pt x="14986" y="51004"/>
                      <a:pt x="16050" y="27478"/>
                      <a:pt x="13162" y="0"/>
                    </a:cubicBezTo>
                    <a:close/>
                  </a:path>
                </a:pathLst>
              </a:custGeom>
              <a:solidFill>
                <a:srgbClr val="9AC1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0" name="Google Shape;1010;p8"/>
              <p:cNvSpPr/>
              <p:nvPr/>
            </p:nvSpPr>
            <p:spPr>
              <a:xfrm>
                <a:off x="3054275" y="3868125"/>
                <a:ext cx="712800" cy="1652775"/>
              </a:xfrm>
              <a:custGeom>
                <a:avLst/>
                <a:gdLst/>
                <a:ahLst/>
                <a:cxnLst/>
                <a:rect l="l" t="t" r="r" b="b"/>
                <a:pathLst>
                  <a:path w="28512" h="66111" extrusionOk="0">
                    <a:moveTo>
                      <a:pt x="28512" y="1"/>
                    </a:moveTo>
                    <a:lnTo>
                      <a:pt x="28512" y="1"/>
                    </a:lnTo>
                    <a:cubicBezTo>
                      <a:pt x="24895" y="3891"/>
                      <a:pt x="21642" y="8055"/>
                      <a:pt x="18663" y="12432"/>
                    </a:cubicBezTo>
                    <a:cubicBezTo>
                      <a:pt x="13496" y="20031"/>
                      <a:pt x="9271" y="28329"/>
                      <a:pt x="6080" y="36931"/>
                    </a:cubicBezTo>
                    <a:cubicBezTo>
                      <a:pt x="3162" y="44956"/>
                      <a:pt x="0" y="54318"/>
                      <a:pt x="456" y="62859"/>
                    </a:cubicBezTo>
                    <a:cubicBezTo>
                      <a:pt x="1820" y="63131"/>
                      <a:pt x="8985" y="64371"/>
                      <a:pt x="9239" y="66095"/>
                    </a:cubicBezTo>
                    <a:lnTo>
                      <a:pt x="9239" y="66095"/>
                    </a:lnTo>
                    <a:cubicBezTo>
                      <a:pt x="8757" y="62514"/>
                      <a:pt x="9576" y="58872"/>
                      <a:pt x="10457" y="55321"/>
                    </a:cubicBezTo>
                    <a:cubicBezTo>
                      <a:pt x="14074" y="40670"/>
                      <a:pt x="18359" y="26202"/>
                      <a:pt x="23314" y="11916"/>
                    </a:cubicBezTo>
                    <a:cubicBezTo>
                      <a:pt x="24712" y="7812"/>
                      <a:pt x="26202" y="3709"/>
                      <a:pt x="28512" y="1"/>
                    </a:cubicBezTo>
                    <a:close/>
                    <a:moveTo>
                      <a:pt x="9239" y="66095"/>
                    </a:moveTo>
                    <a:lnTo>
                      <a:pt x="9239" y="66095"/>
                    </a:lnTo>
                    <a:cubicBezTo>
                      <a:pt x="9239" y="66101"/>
                      <a:pt x="9240" y="66106"/>
                      <a:pt x="9241" y="66111"/>
                    </a:cubicBezTo>
                    <a:cubicBezTo>
                      <a:pt x="9240" y="66106"/>
                      <a:pt x="9239" y="66101"/>
                      <a:pt x="9239" y="6609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1" name="Google Shape;1011;p8"/>
              <p:cNvSpPr/>
              <p:nvPr/>
            </p:nvSpPr>
            <p:spPr>
              <a:xfrm>
                <a:off x="2879500" y="3231350"/>
                <a:ext cx="1749300" cy="2479525"/>
              </a:xfrm>
              <a:custGeom>
                <a:avLst/>
                <a:gdLst/>
                <a:ahLst/>
                <a:cxnLst/>
                <a:rect l="l" t="t" r="r" b="b"/>
                <a:pathLst>
                  <a:path w="69972" h="99181" extrusionOk="0">
                    <a:moveTo>
                      <a:pt x="39363" y="0"/>
                    </a:moveTo>
                    <a:lnTo>
                      <a:pt x="39363" y="0"/>
                    </a:lnTo>
                    <a:cubicBezTo>
                      <a:pt x="33800" y="6444"/>
                      <a:pt x="29302" y="13709"/>
                      <a:pt x="25016" y="21064"/>
                    </a:cubicBezTo>
                    <a:cubicBezTo>
                      <a:pt x="22007" y="26201"/>
                      <a:pt x="19150" y="31399"/>
                      <a:pt x="16505" y="36688"/>
                    </a:cubicBezTo>
                    <a:cubicBezTo>
                      <a:pt x="11824" y="45989"/>
                      <a:pt x="7751" y="55685"/>
                      <a:pt x="5046" y="65746"/>
                    </a:cubicBezTo>
                    <a:cubicBezTo>
                      <a:pt x="4408" y="68117"/>
                      <a:pt x="0" y="94865"/>
                      <a:pt x="1216" y="94865"/>
                    </a:cubicBezTo>
                    <a:cubicBezTo>
                      <a:pt x="15745" y="95047"/>
                      <a:pt x="30244" y="96536"/>
                      <a:pt x="44500" y="99181"/>
                    </a:cubicBezTo>
                    <a:cubicBezTo>
                      <a:pt x="47205" y="77174"/>
                      <a:pt x="58725" y="57357"/>
                      <a:pt x="69971" y="38207"/>
                    </a:cubicBezTo>
                    <a:lnTo>
                      <a:pt x="69971" y="38207"/>
                    </a:lnTo>
                    <a:cubicBezTo>
                      <a:pt x="54196" y="55229"/>
                      <a:pt x="39606" y="68056"/>
                      <a:pt x="31703" y="89880"/>
                    </a:cubicBezTo>
                    <a:cubicBezTo>
                      <a:pt x="37661" y="64682"/>
                      <a:pt x="45229" y="45168"/>
                      <a:pt x="56597" y="21855"/>
                    </a:cubicBezTo>
                    <a:lnTo>
                      <a:pt x="56597" y="21855"/>
                    </a:lnTo>
                    <a:cubicBezTo>
                      <a:pt x="43132" y="37539"/>
                      <a:pt x="33101" y="49758"/>
                      <a:pt x="23800" y="68177"/>
                    </a:cubicBezTo>
                    <a:cubicBezTo>
                      <a:pt x="20578" y="74621"/>
                      <a:pt x="17630" y="79454"/>
                      <a:pt x="16445" y="86536"/>
                    </a:cubicBezTo>
                    <a:cubicBezTo>
                      <a:pt x="17569" y="54104"/>
                      <a:pt x="24682" y="28967"/>
                      <a:pt x="39363" y="0"/>
                    </a:cubicBezTo>
                    <a:close/>
                  </a:path>
                </a:pathLst>
              </a:custGeom>
              <a:solidFill>
                <a:srgbClr val="9AC1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2" name="Google Shape;1012;p8"/>
              <p:cNvSpPr/>
              <p:nvPr/>
            </p:nvSpPr>
            <p:spPr>
              <a:xfrm>
                <a:off x="-58250" y="3326325"/>
                <a:ext cx="1812375" cy="2366325"/>
              </a:xfrm>
              <a:custGeom>
                <a:avLst/>
                <a:gdLst/>
                <a:ahLst/>
                <a:cxnLst/>
                <a:rect l="l" t="t" r="r" b="b"/>
                <a:pathLst>
                  <a:path w="72495" h="94653" extrusionOk="0">
                    <a:moveTo>
                      <a:pt x="29971" y="1"/>
                    </a:moveTo>
                    <a:cubicBezTo>
                      <a:pt x="29972" y="4"/>
                      <a:pt x="29972" y="8"/>
                      <a:pt x="29973" y="12"/>
                    </a:cubicBezTo>
                    <a:lnTo>
                      <a:pt x="29973" y="12"/>
                    </a:lnTo>
                    <a:cubicBezTo>
                      <a:pt x="29972" y="8"/>
                      <a:pt x="29972" y="4"/>
                      <a:pt x="29971" y="1"/>
                    </a:cubicBezTo>
                    <a:close/>
                    <a:moveTo>
                      <a:pt x="29973" y="12"/>
                    </a:moveTo>
                    <a:cubicBezTo>
                      <a:pt x="31311" y="6634"/>
                      <a:pt x="34197" y="12831"/>
                      <a:pt x="36476" y="19211"/>
                    </a:cubicBezTo>
                    <a:cubicBezTo>
                      <a:pt x="39758" y="28420"/>
                      <a:pt x="41764" y="37995"/>
                      <a:pt x="43801" y="47509"/>
                    </a:cubicBezTo>
                    <a:cubicBezTo>
                      <a:pt x="46020" y="57935"/>
                      <a:pt x="48208" y="68391"/>
                      <a:pt x="48634" y="78968"/>
                    </a:cubicBezTo>
                    <a:cubicBezTo>
                      <a:pt x="43467" y="63163"/>
                      <a:pt x="35746" y="48208"/>
                      <a:pt x="25867" y="34804"/>
                    </a:cubicBezTo>
                    <a:cubicBezTo>
                      <a:pt x="23132" y="31065"/>
                      <a:pt x="20183" y="27448"/>
                      <a:pt x="16810" y="24347"/>
                    </a:cubicBezTo>
                    <a:lnTo>
                      <a:pt x="16810" y="24347"/>
                    </a:lnTo>
                    <a:cubicBezTo>
                      <a:pt x="26870" y="41521"/>
                      <a:pt x="34469" y="60184"/>
                      <a:pt x="39211" y="79515"/>
                    </a:cubicBezTo>
                    <a:cubicBezTo>
                      <a:pt x="29971" y="63619"/>
                      <a:pt x="16232" y="50396"/>
                      <a:pt x="1" y="41825"/>
                    </a:cubicBezTo>
                    <a:lnTo>
                      <a:pt x="1" y="41825"/>
                    </a:lnTo>
                    <a:cubicBezTo>
                      <a:pt x="8208" y="47023"/>
                      <a:pt x="14408" y="54865"/>
                      <a:pt x="19940" y="62798"/>
                    </a:cubicBezTo>
                    <a:cubicBezTo>
                      <a:pt x="26688" y="72403"/>
                      <a:pt x="32950" y="82980"/>
                      <a:pt x="34135" y="94652"/>
                    </a:cubicBezTo>
                    <a:cubicBezTo>
                      <a:pt x="39577" y="92354"/>
                      <a:pt x="45385" y="91597"/>
                      <a:pt x="51242" y="91597"/>
                    </a:cubicBezTo>
                    <a:cubicBezTo>
                      <a:pt x="55918" y="91597"/>
                      <a:pt x="60625" y="92079"/>
                      <a:pt x="65199" y="92646"/>
                    </a:cubicBezTo>
                    <a:cubicBezTo>
                      <a:pt x="66284" y="92784"/>
                      <a:pt x="68225" y="93379"/>
                      <a:pt x="69788" y="93379"/>
                    </a:cubicBezTo>
                    <a:cubicBezTo>
                      <a:pt x="70986" y="93379"/>
                      <a:pt x="71962" y="93030"/>
                      <a:pt x="72160" y="91856"/>
                    </a:cubicBezTo>
                    <a:cubicBezTo>
                      <a:pt x="72494" y="90002"/>
                      <a:pt x="68817" y="86233"/>
                      <a:pt x="67905" y="84835"/>
                    </a:cubicBezTo>
                    <a:cubicBezTo>
                      <a:pt x="62798" y="77145"/>
                      <a:pt x="61856" y="67783"/>
                      <a:pt x="59120" y="59120"/>
                    </a:cubicBezTo>
                    <a:cubicBezTo>
                      <a:pt x="55959" y="49150"/>
                      <a:pt x="52129" y="39454"/>
                      <a:pt x="47570" y="30062"/>
                    </a:cubicBezTo>
                    <a:cubicBezTo>
                      <a:pt x="45017" y="24834"/>
                      <a:pt x="42281" y="19697"/>
                      <a:pt x="39363" y="14682"/>
                    </a:cubicBezTo>
                    <a:cubicBezTo>
                      <a:pt x="37843" y="12098"/>
                      <a:pt x="36293" y="9514"/>
                      <a:pt x="34652" y="7022"/>
                    </a:cubicBezTo>
                    <a:cubicBezTo>
                      <a:pt x="33438" y="5080"/>
                      <a:pt x="30407" y="2138"/>
                      <a:pt x="29973" y="1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3" name="Google Shape;1013;p8"/>
              <p:cNvSpPr/>
              <p:nvPr/>
            </p:nvSpPr>
            <p:spPr>
              <a:xfrm>
                <a:off x="2771600" y="2298950"/>
                <a:ext cx="658850" cy="512725"/>
              </a:xfrm>
              <a:custGeom>
                <a:avLst/>
                <a:gdLst/>
                <a:ahLst/>
                <a:cxnLst/>
                <a:rect l="l" t="t" r="r" b="b"/>
                <a:pathLst>
                  <a:path w="26354" h="20509" extrusionOk="0">
                    <a:moveTo>
                      <a:pt x="11829" y="1"/>
                    </a:moveTo>
                    <a:cubicBezTo>
                      <a:pt x="9451" y="1"/>
                      <a:pt x="9181" y="4234"/>
                      <a:pt x="9453" y="6475"/>
                    </a:cubicBezTo>
                    <a:cubicBezTo>
                      <a:pt x="8273" y="4692"/>
                      <a:pt x="7155" y="2370"/>
                      <a:pt x="5706" y="2370"/>
                    </a:cubicBezTo>
                    <a:cubicBezTo>
                      <a:pt x="5400" y="2370"/>
                      <a:pt x="5080" y="2473"/>
                      <a:pt x="4742" y="2706"/>
                    </a:cubicBezTo>
                    <a:cubicBezTo>
                      <a:pt x="0" y="5928"/>
                      <a:pt x="7204" y="15958"/>
                      <a:pt x="12007" y="19606"/>
                    </a:cubicBezTo>
                    <a:cubicBezTo>
                      <a:pt x="12651" y="20116"/>
                      <a:pt x="13439" y="20508"/>
                      <a:pt x="14243" y="20508"/>
                    </a:cubicBezTo>
                    <a:cubicBezTo>
                      <a:pt x="14348" y="20508"/>
                      <a:pt x="14454" y="20501"/>
                      <a:pt x="14560" y="20487"/>
                    </a:cubicBezTo>
                    <a:cubicBezTo>
                      <a:pt x="15776" y="20335"/>
                      <a:pt x="17417" y="18907"/>
                      <a:pt x="18238" y="17995"/>
                    </a:cubicBezTo>
                    <a:cubicBezTo>
                      <a:pt x="26353" y="8633"/>
                      <a:pt x="26201" y="4803"/>
                      <a:pt x="23739" y="4074"/>
                    </a:cubicBezTo>
                    <a:cubicBezTo>
                      <a:pt x="23581" y="4031"/>
                      <a:pt x="23428" y="4011"/>
                      <a:pt x="23280" y="4011"/>
                    </a:cubicBezTo>
                    <a:cubicBezTo>
                      <a:pt x="21749" y="4011"/>
                      <a:pt x="20715" y="6138"/>
                      <a:pt x="19302" y="7053"/>
                    </a:cubicBezTo>
                    <a:cubicBezTo>
                      <a:pt x="19818" y="5989"/>
                      <a:pt x="20365" y="4834"/>
                      <a:pt x="20335" y="3648"/>
                    </a:cubicBezTo>
                    <a:cubicBezTo>
                      <a:pt x="20274" y="2493"/>
                      <a:pt x="19484" y="1186"/>
                      <a:pt x="18298" y="1065"/>
                    </a:cubicBezTo>
                    <a:cubicBezTo>
                      <a:pt x="18252" y="1060"/>
                      <a:pt x="18206" y="1057"/>
                      <a:pt x="18161" y="1057"/>
                    </a:cubicBezTo>
                    <a:cubicBezTo>
                      <a:pt x="16545" y="1057"/>
                      <a:pt x="15123" y="4118"/>
                      <a:pt x="14621" y="5685"/>
                    </a:cubicBezTo>
                    <a:cubicBezTo>
                      <a:pt x="14438" y="4165"/>
                      <a:pt x="14195" y="62"/>
                      <a:pt x="11855" y="1"/>
                    </a:cubicBezTo>
                    <a:cubicBezTo>
                      <a:pt x="11846" y="1"/>
                      <a:pt x="11838" y="1"/>
                      <a:pt x="118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4" name="Google Shape;1014;p8"/>
              <p:cNvSpPr/>
              <p:nvPr/>
            </p:nvSpPr>
            <p:spPr>
              <a:xfrm>
                <a:off x="2920450" y="2444225"/>
                <a:ext cx="97700" cy="170900"/>
              </a:xfrm>
              <a:custGeom>
                <a:avLst/>
                <a:gdLst/>
                <a:ahLst/>
                <a:cxnLst/>
                <a:rect l="l" t="t" r="r" b="b"/>
                <a:pathLst>
                  <a:path w="3908" h="6836" extrusionOk="0">
                    <a:moveTo>
                      <a:pt x="434" y="1"/>
                    </a:moveTo>
                    <a:cubicBezTo>
                      <a:pt x="217" y="1"/>
                      <a:pt x="1" y="242"/>
                      <a:pt x="125" y="512"/>
                    </a:cubicBezTo>
                    <a:cubicBezTo>
                      <a:pt x="1250" y="2518"/>
                      <a:pt x="2101" y="4950"/>
                      <a:pt x="3530" y="6774"/>
                    </a:cubicBezTo>
                    <a:cubicBezTo>
                      <a:pt x="3573" y="6817"/>
                      <a:pt x="3625" y="6836"/>
                      <a:pt x="3674" y="6836"/>
                    </a:cubicBezTo>
                    <a:cubicBezTo>
                      <a:pt x="3796" y="6836"/>
                      <a:pt x="3907" y="6721"/>
                      <a:pt x="3864" y="6591"/>
                    </a:cubicBezTo>
                    <a:cubicBezTo>
                      <a:pt x="3378" y="4342"/>
                      <a:pt x="1828" y="2153"/>
                      <a:pt x="703" y="178"/>
                    </a:cubicBezTo>
                    <a:cubicBezTo>
                      <a:pt x="636" y="52"/>
                      <a:pt x="535" y="1"/>
                      <a:pt x="434" y="1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5" name="Google Shape;1015;p8"/>
              <p:cNvSpPr/>
              <p:nvPr/>
            </p:nvSpPr>
            <p:spPr>
              <a:xfrm>
                <a:off x="3062625" y="2395325"/>
                <a:ext cx="36500" cy="238575"/>
              </a:xfrm>
              <a:custGeom>
                <a:avLst/>
                <a:gdLst/>
                <a:ahLst/>
                <a:cxnLst/>
                <a:rect l="l" t="t" r="r" b="b"/>
                <a:pathLst>
                  <a:path w="1460" h="9543" extrusionOk="0">
                    <a:moveTo>
                      <a:pt x="280" y="1"/>
                    </a:moveTo>
                    <a:cubicBezTo>
                      <a:pt x="168" y="1"/>
                      <a:pt x="62" y="85"/>
                      <a:pt x="62" y="249"/>
                    </a:cubicBezTo>
                    <a:cubicBezTo>
                      <a:pt x="1" y="3228"/>
                      <a:pt x="700" y="6298"/>
                      <a:pt x="882" y="9307"/>
                    </a:cubicBezTo>
                    <a:cubicBezTo>
                      <a:pt x="882" y="9459"/>
                      <a:pt x="1027" y="9543"/>
                      <a:pt x="1171" y="9543"/>
                    </a:cubicBezTo>
                    <a:cubicBezTo>
                      <a:pt x="1315" y="9543"/>
                      <a:pt x="1460" y="9459"/>
                      <a:pt x="1460" y="9277"/>
                    </a:cubicBezTo>
                    <a:cubicBezTo>
                      <a:pt x="1308" y="6328"/>
                      <a:pt x="1399" y="2985"/>
                      <a:pt x="518" y="188"/>
                    </a:cubicBezTo>
                    <a:cubicBezTo>
                      <a:pt x="476" y="62"/>
                      <a:pt x="376" y="1"/>
                      <a:pt x="280" y="1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6" name="Google Shape;1016;p8"/>
              <p:cNvSpPr/>
              <p:nvPr/>
            </p:nvSpPr>
            <p:spPr>
              <a:xfrm>
                <a:off x="3141850" y="2433325"/>
                <a:ext cx="73325" cy="204625"/>
              </a:xfrm>
              <a:custGeom>
                <a:avLst/>
                <a:gdLst/>
                <a:ahLst/>
                <a:cxnLst/>
                <a:rect l="l" t="t" r="r" b="b"/>
                <a:pathLst>
                  <a:path w="2933" h="8185" extrusionOk="0">
                    <a:moveTo>
                      <a:pt x="2664" y="1"/>
                    </a:moveTo>
                    <a:cubicBezTo>
                      <a:pt x="2559" y="1"/>
                      <a:pt x="2446" y="58"/>
                      <a:pt x="2394" y="188"/>
                    </a:cubicBezTo>
                    <a:cubicBezTo>
                      <a:pt x="1391" y="2650"/>
                      <a:pt x="814" y="5355"/>
                      <a:pt x="54" y="7878"/>
                    </a:cubicBezTo>
                    <a:cubicBezTo>
                      <a:pt x="1" y="8073"/>
                      <a:pt x="143" y="8185"/>
                      <a:pt x="289" y="8185"/>
                    </a:cubicBezTo>
                    <a:cubicBezTo>
                      <a:pt x="395" y="8185"/>
                      <a:pt x="502" y="8127"/>
                      <a:pt x="540" y="8000"/>
                    </a:cubicBezTo>
                    <a:cubicBezTo>
                      <a:pt x="1330" y="5477"/>
                      <a:pt x="2333" y="2893"/>
                      <a:pt x="2881" y="279"/>
                    </a:cubicBezTo>
                    <a:cubicBezTo>
                      <a:pt x="2933" y="105"/>
                      <a:pt x="2805" y="1"/>
                      <a:pt x="2664" y="1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7" name="Google Shape;1017;p8"/>
              <p:cNvSpPr/>
              <p:nvPr/>
            </p:nvSpPr>
            <p:spPr>
              <a:xfrm>
                <a:off x="3213275" y="2509400"/>
                <a:ext cx="120725" cy="147775"/>
              </a:xfrm>
              <a:custGeom>
                <a:avLst/>
                <a:gdLst/>
                <a:ahLst/>
                <a:cxnLst/>
                <a:rect l="l" t="t" r="r" b="b"/>
                <a:pathLst>
                  <a:path w="4829" h="5911" extrusionOk="0">
                    <a:moveTo>
                      <a:pt x="4492" y="0"/>
                    </a:moveTo>
                    <a:cubicBezTo>
                      <a:pt x="4451" y="0"/>
                      <a:pt x="4410" y="10"/>
                      <a:pt x="4370" y="33"/>
                    </a:cubicBezTo>
                    <a:cubicBezTo>
                      <a:pt x="3428" y="458"/>
                      <a:pt x="2698" y="1522"/>
                      <a:pt x="2090" y="2312"/>
                    </a:cubicBezTo>
                    <a:cubicBezTo>
                      <a:pt x="1331" y="3285"/>
                      <a:pt x="631" y="4410"/>
                      <a:pt x="84" y="5534"/>
                    </a:cubicBezTo>
                    <a:cubicBezTo>
                      <a:pt x="1" y="5723"/>
                      <a:pt x="176" y="5911"/>
                      <a:pt x="343" y="5911"/>
                    </a:cubicBezTo>
                    <a:cubicBezTo>
                      <a:pt x="419" y="5911"/>
                      <a:pt x="493" y="5872"/>
                      <a:pt x="540" y="5777"/>
                    </a:cubicBezTo>
                    <a:cubicBezTo>
                      <a:pt x="1148" y="4653"/>
                      <a:pt x="1817" y="3650"/>
                      <a:pt x="2607" y="2677"/>
                    </a:cubicBezTo>
                    <a:cubicBezTo>
                      <a:pt x="3276" y="1887"/>
                      <a:pt x="4218" y="1249"/>
                      <a:pt x="4705" y="367"/>
                    </a:cubicBezTo>
                    <a:cubicBezTo>
                      <a:pt x="4828" y="194"/>
                      <a:pt x="4670" y="0"/>
                      <a:pt x="4492" y="0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8" name="Google Shape;1018;p8"/>
              <p:cNvSpPr/>
              <p:nvPr/>
            </p:nvSpPr>
            <p:spPr>
              <a:xfrm>
                <a:off x="2944100" y="2678700"/>
                <a:ext cx="352600" cy="178875"/>
              </a:xfrm>
              <a:custGeom>
                <a:avLst/>
                <a:gdLst/>
                <a:ahLst/>
                <a:cxnLst/>
                <a:rect l="l" t="t" r="r" b="b"/>
                <a:pathLst>
                  <a:path w="14104" h="7155" extrusionOk="0">
                    <a:moveTo>
                      <a:pt x="4301" y="0"/>
                    </a:moveTo>
                    <a:cubicBezTo>
                      <a:pt x="3837" y="0"/>
                      <a:pt x="3946" y="2730"/>
                      <a:pt x="3769" y="3261"/>
                    </a:cubicBezTo>
                    <a:cubicBezTo>
                      <a:pt x="2918" y="2288"/>
                      <a:pt x="1307" y="1012"/>
                      <a:pt x="0" y="860"/>
                    </a:cubicBezTo>
                    <a:lnTo>
                      <a:pt x="0" y="860"/>
                    </a:lnTo>
                    <a:cubicBezTo>
                      <a:pt x="0" y="5297"/>
                      <a:pt x="6414" y="7152"/>
                      <a:pt x="6414" y="7152"/>
                    </a:cubicBezTo>
                    <a:cubicBezTo>
                      <a:pt x="6433" y="7154"/>
                      <a:pt x="6455" y="7155"/>
                      <a:pt x="6480" y="7155"/>
                    </a:cubicBezTo>
                    <a:cubicBezTo>
                      <a:pt x="7569" y="7155"/>
                      <a:pt x="14104" y="5226"/>
                      <a:pt x="14104" y="2106"/>
                    </a:cubicBezTo>
                    <a:cubicBezTo>
                      <a:pt x="13984" y="2093"/>
                      <a:pt x="13860" y="2086"/>
                      <a:pt x="13732" y="2086"/>
                    </a:cubicBezTo>
                    <a:cubicBezTo>
                      <a:pt x="12392" y="2086"/>
                      <a:pt x="10624" y="2777"/>
                      <a:pt x="9514" y="3443"/>
                    </a:cubicBezTo>
                    <a:cubicBezTo>
                      <a:pt x="9301" y="2501"/>
                      <a:pt x="9757" y="1072"/>
                      <a:pt x="9727" y="130"/>
                    </a:cubicBezTo>
                    <a:lnTo>
                      <a:pt x="9727" y="130"/>
                    </a:lnTo>
                    <a:cubicBezTo>
                      <a:pt x="8420" y="920"/>
                      <a:pt x="7295" y="2045"/>
                      <a:pt x="6474" y="3322"/>
                    </a:cubicBezTo>
                    <a:cubicBezTo>
                      <a:pt x="5927" y="2410"/>
                      <a:pt x="4559" y="130"/>
                      <a:pt x="4347" y="9"/>
                    </a:cubicBezTo>
                    <a:cubicBezTo>
                      <a:pt x="4331" y="3"/>
                      <a:pt x="4316" y="0"/>
                      <a:pt x="430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19" name="Google Shape;1019;p8"/>
              <p:cNvSpPr/>
              <p:nvPr/>
            </p:nvSpPr>
            <p:spPr>
              <a:xfrm>
                <a:off x="2944100" y="2808600"/>
                <a:ext cx="183750" cy="2811100"/>
              </a:xfrm>
              <a:custGeom>
                <a:avLst/>
                <a:gdLst/>
                <a:ahLst/>
                <a:cxnLst/>
                <a:rect l="l" t="t" r="r" b="b"/>
                <a:pathLst>
                  <a:path w="7350" h="112444" extrusionOk="0">
                    <a:moveTo>
                      <a:pt x="6743" y="1"/>
                    </a:moveTo>
                    <a:cubicBezTo>
                      <a:pt x="6537" y="1"/>
                      <a:pt x="6336" y="115"/>
                      <a:pt x="6262" y="375"/>
                    </a:cubicBezTo>
                    <a:cubicBezTo>
                      <a:pt x="0" y="27640"/>
                      <a:pt x="1338" y="83872"/>
                      <a:pt x="2401" y="111623"/>
                    </a:cubicBezTo>
                    <a:cubicBezTo>
                      <a:pt x="2417" y="112170"/>
                      <a:pt x="2857" y="112443"/>
                      <a:pt x="3283" y="112443"/>
                    </a:cubicBezTo>
                    <a:cubicBezTo>
                      <a:pt x="3708" y="112443"/>
                      <a:pt x="4119" y="112170"/>
                      <a:pt x="4073" y="111623"/>
                    </a:cubicBezTo>
                    <a:cubicBezTo>
                      <a:pt x="2401" y="83811"/>
                      <a:pt x="1945" y="28156"/>
                      <a:pt x="7295" y="618"/>
                    </a:cubicBezTo>
                    <a:cubicBezTo>
                      <a:pt x="7349" y="240"/>
                      <a:pt x="7041" y="1"/>
                      <a:pt x="674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0" name="Google Shape;1020;p8"/>
              <p:cNvSpPr/>
              <p:nvPr/>
            </p:nvSpPr>
            <p:spPr>
              <a:xfrm>
                <a:off x="2710800" y="2931175"/>
                <a:ext cx="330575" cy="388725"/>
              </a:xfrm>
              <a:custGeom>
                <a:avLst/>
                <a:gdLst/>
                <a:ahLst/>
                <a:cxnLst/>
                <a:rect l="l" t="t" r="r" b="b"/>
                <a:pathLst>
                  <a:path w="13223" h="15549" extrusionOk="0">
                    <a:moveTo>
                      <a:pt x="730" y="1"/>
                    </a:moveTo>
                    <a:cubicBezTo>
                      <a:pt x="730" y="1"/>
                      <a:pt x="730" y="2"/>
                      <a:pt x="730" y="2"/>
                    </a:cubicBezTo>
                    <a:lnTo>
                      <a:pt x="730" y="2"/>
                    </a:lnTo>
                    <a:cubicBezTo>
                      <a:pt x="730" y="2"/>
                      <a:pt x="730" y="1"/>
                      <a:pt x="730" y="1"/>
                    </a:cubicBezTo>
                    <a:close/>
                    <a:moveTo>
                      <a:pt x="730" y="2"/>
                    </a:moveTo>
                    <a:cubicBezTo>
                      <a:pt x="1" y="2950"/>
                      <a:pt x="821" y="6171"/>
                      <a:pt x="2554" y="8724"/>
                    </a:cubicBezTo>
                    <a:cubicBezTo>
                      <a:pt x="3687" y="10414"/>
                      <a:pt x="8705" y="15548"/>
                      <a:pt x="11404" y="15548"/>
                    </a:cubicBezTo>
                    <a:cubicBezTo>
                      <a:pt x="12396" y="15548"/>
                      <a:pt x="13074" y="14854"/>
                      <a:pt x="13132" y="13041"/>
                    </a:cubicBezTo>
                    <a:cubicBezTo>
                      <a:pt x="13223" y="10366"/>
                      <a:pt x="10852" y="7873"/>
                      <a:pt x="9089" y="6171"/>
                    </a:cubicBezTo>
                    <a:cubicBezTo>
                      <a:pt x="8391" y="5504"/>
                      <a:pt x="696" y="202"/>
                      <a:pt x="730" y="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1" name="Google Shape;1021;p8"/>
              <p:cNvSpPr/>
              <p:nvPr/>
            </p:nvSpPr>
            <p:spPr>
              <a:xfrm>
                <a:off x="3025775" y="3166750"/>
                <a:ext cx="328675" cy="317775"/>
              </a:xfrm>
              <a:custGeom>
                <a:avLst/>
                <a:gdLst/>
                <a:ahLst/>
                <a:cxnLst/>
                <a:rect l="l" t="t" r="r" b="b"/>
                <a:pathLst>
                  <a:path w="13147" h="12711" extrusionOk="0">
                    <a:moveTo>
                      <a:pt x="12691" y="1"/>
                    </a:moveTo>
                    <a:lnTo>
                      <a:pt x="12691" y="1"/>
                    </a:lnTo>
                    <a:cubicBezTo>
                      <a:pt x="12691" y="1"/>
                      <a:pt x="12691" y="1"/>
                      <a:pt x="12691" y="1"/>
                    </a:cubicBezTo>
                    <a:lnTo>
                      <a:pt x="12691" y="1"/>
                    </a:lnTo>
                    <a:cubicBezTo>
                      <a:pt x="12691" y="1"/>
                      <a:pt x="12691" y="1"/>
                      <a:pt x="12691" y="1"/>
                    </a:cubicBezTo>
                    <a:close/>
                    <a:moveTo>
                      <a:pt x="12691" y="1"/>
                    </a:moveTo>
                    <a:cubicBezTo>
                      <a:pt x="12870" y="1218"/>
                      <a:pt x="593" y="7387"/>
                      <a:pt x="198" y="10396"/>
                    </a:cubicBezTo>
                    <a:cubicBezTo>
                      <a:pt x="1" y="12048"/>
                      <a:pt x="1084" y="12710"/>
                      <a:pt x="2653" y="12710"/>
                    </a:cubicBezTo>
                    <a:cubicBezTo>
                      <a:pt x="4951" y="12710"/>
                      <a:pt x="8289" y="11290"/>
                      <a:pt x="10168" y="9484"/>
                    </a:cubicBezTo>
                    <a:cubicBezTo>
                      <a:pt x="12387" y="7326"/>
                      <a:pt x="13147" y="3071"/>
                      <a:pt x="1269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2" name="Google Shape;1022;p8"/>
              <p:cNvSpPr/>
              <p:nvPr/>
            </p:nvSpPr>
            <p:spPr>
              <a:xfrm>
                <a:off x="2735125" y="3497300"/>
                <a:ext cx="263700" cy="325950"/>
              </a:xfrm>
              <a:custGeom>
                <a:avLst/>
                <a:gdLst/>
                <a:ahLst/>
                <a:cxnLst/>
                <a:rect l="l" t="t" r="r" b="b"/>
                <a:pathLst>
                  <a:path w="10548" h="13038" extrusionOk="0">
                    <a:moveTo>
                      <a:pt x="730" y="1"/>
                    </a:moveTo>
                    <a:lnTo>
                      <a:pt x="730" y="1"/>
                    </a:lnTo>
                    <a:cubicBezTo>
                      <a:pt x="0" y="3344"/>
                      <a:pt x="882" y="6992"/>
                      <a:pt x="3101" y="9606"/>
                    </a:cubicBezTo>
                    <a:cubicBezTo>
                      <a:pt x="4126" y="10867"/>
                      <a:pt x="6903" y="13037"/>
                      <a:pt x="8745" y="13037"/>
                    </a:cubicBezTo>
                    <a:cubicBezTo>
                      <a:pt x="9743" y="13037"/>
                      <a:pt x="10465" y="12401"/>
                      <a:pt x="10487" y="10639"/>
                    </a:cubicBezTo>
                    <a:cubicBezTo>
                      <a:pt x="10548" y="6718"/>
                      <a:pt x="3313" y="2280"/>
                      <a:pt x="73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3" name="Google Shape;1023;p8"/>
              <p:cNvSpPr/>
              <p:nvPr/>
            </p:nvSpPr>
            <p:spPr>
              <a:xfrm>
                <a:off x="2908375" y="3659150"/>
                <a:ext cx="448950" cy="315075"/>
              </a:xfrm>
              <a:custGeom>
                <a:avLst/>
                <a:gdLst/>
                <a:ahLst/>
                <a:cxnLst/>
                <a:rect l="l" t="t" r="r" b="b"/>
                <a:pathLst>
                  <a:path w="17958" h="12603" extrusionOk="0">
                    <a:moveTo>
                      <a:pt x="17904" y="1"/>
                    </a:moveTo>
                    <a:cubicBezTo>
                      <a:pt x="17904" y="1"/>
                      <a:pt x="17904" y="1"/>
                      <a:pt x="17904" y="1"/>
                    </a:cubicBezTo>
                    <a:cubicBezTo>
                      <a:pt x="15229" y="882"/>
                      <a:pt x="1" y="6688"/>
                      <a:pt x="4985" y="11825"/>
                    </a:cubicBezTo>
                    <a:cubicBezTo>
                      <a:pt x="5523" y="12376"/>
                      <a:pt x="6153" y="12603"/>
                      <a:pt x="6826" y="12603"/>
                    </a:cubicBezTo>
                    <a:cubicBezTo>
                      <a:pt x="9269" y="12603"/>
                      <a:pt x="12274" y="9610"/>
                      <a:pt x="13466" y="8299"/>
                    </a:cubicBezTo>
                    <a:cubicBezTo>
                      <a:pt x="16919" y="4482"/>
                      <a:pt x="17957" y="1"/>
                      <a:pt x="1790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4" name="Google Shape;1024;p8"/>
              <p:cNvSpPr/>
              <p:nvPr/>
            </p:nvSpPr>
            <p:spPr>
              <a:xfrm>
                <a:off x="2759575" y="3010175"/>
                <a:ext cx="233575" cy="232800"/>
              </a:xfrm>
              <a:custGeom>
                <a:avLst/>
                <a:gdLst/>
                <a:ahLst/>
                <a:cxnLst/>
                <a:rect l="l" t="t" r="r" b="b"/>
                <a:pathLst>
                  <a:path w="9343" h="9312" extrusionOk="0">
                    <a:moveTo>
                      <a:pt x="368" y="0"/>
                    </a:moveTo>
                    <a:cubicBezTo>
                      <a:pt x="177" y="0"/>
                      <a:pt x="0" y="266"/>
                      <a:pt x="208" y="428"/>
                    </a:cubicBezTo>
                    <a:cubicBezTo>
                      <a:pt x="1819" y="2069"/>
                      <a:pt x="3217" y="3862"/>
                      <a:pt x="4706" y="5564"/>
                    </a:cubicBezTo>
                    <a:cubicBezTo>
                      <a:pt x="5922" y="6932"/>
                      <a:pt x="7320" y="8604"/>
                      <a:pt x="9022" y="9303"/>
                    </a:cubicBezTo>
                    <a:cubicBezTo>
                      <a:pt x="9040" y="9309"/>
                      <a:pt x="9058" y="9312"/>
                      <a:pt x="9075" y="9312"/>
                    </a:cubicBezTo>
                    <a:cubicBezTo>
                      <a:pt x="9232" y="9312"/>
                      <a:pt x="9342" y="9075"/>
                      <a:pt x="9205" y="8938"/>
                    </a:cubicBezTo>
                    <a:cubicBezTo>
                      <a:pt x="7807" y="7479"/>
                      <a:pt x="6104" y="6294"/>
                      <a:pt x="4737" y="4744"/>
                    </a:cubicBezTo>
                    <a:cubicBezTo>
                      <a:pt x="3369" y="3163"/>
                      <a:pt x="2031" y="1583"/>
                      <a:pt x="542" y="93"/>
                    </a:cubicBezTo>
                    <a:cubicBezTo>
                      <a:pt x="491" y="27"/>
                      <a:pt x="429" y="0"/>
                      <a:pt x="3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5" name="Google Shape;1025;p8"/>
              <p:cNvSpPr/>
              <p:nvPr/>
            </p:nvSpPr>
            <p:spPr>
              <a:xfrm>
                <a:off x="3101400" y="3278400"/>
                <a:ext cx="194725" cy="141075"/>
              </a:xfrm>
              <a:custGeom>
                <a:avLst/>
                <a:gdLst/>
                <a:ahLst/>
                <a:cxnLst/>
                <a:rect l="l" t="t" r="r" b="b"/>
                <a:pathLst>
                  <a:path w="7789" h="5643" extrusionOk="0">
                    <a:moveTo>
                      <a:pt x="7503" y="0"/>
                    </a:moveTo>
                    <a:cubicBezTo>
                      <a:pt x="7466" y="0"/>
                      <a:pt x="7426" y="10"/>
                      <a:pt x="7386" y="33"/>
                    </a:cubicBezTo>
                    <a:cubicBezTo>
                      <a:pt x="4924" y="1674"/>
                      <a:pt x="2766" y="3832"/>
                      <a:pt x="213" y="5291"/>
                    </a:cubicBezTo>
                    <a:cubicBezTo>
                      <a:pt x="1" y="5398"/>
                      <a:pt x="136" y="5643"/>
                      <a:pt x="315" y="5643"/>
                    </a:cubicBezTo>
                    <a:cubicBezTo>
                      <a:pt x="341" y="5643"/>
                      <a:pt x="368" y="5637"/>
                      <a:pt x="395" y="5626"/>
                    </a:cubicBezTo>
                    <a:cubicBezTo>
                      <a:pt x="1915" y="4988"/>
                      <a:pt x="3283" y="3954"/>
                      <a:pt x="4620" y="3012"/>
                    </a:cubicBezTo>
                    <a:cubicBezTo>
                      <a:pt x="5714" y="2252"/>
                      <a:pt x="6991" y="1522"/>
                      <a:pt x="7690" y="337"/>
                    </a:cubicBezTo>
                    <a:cubicBezTo>
                      <a:pt x="7789" y="189"/>
                      <a:pt x="7667" y="0"/>
                      <a:pt x="750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6" name="Google Shape;1026;p8"/>
              <p:cNvSpPr/>
              <p:nvPr/>
            </p:nvSpPr>
            <p:spPr>
              <a:xfrm>
                <a:off x="2781050" y="3580225"/>
                <a:ext cx="148575" cy="176850"/>
              </a:xfrm>
              <a:custGeom>
                <a:avLst/>
                <a:gdLst/>
                <a:ahLst/>
                <a:cxnLst/>
                <a:rect l="l" t="t" r="r" b="b"/>
                <a:pathLst>
                  <a:path w="5943" h="7074" extrusionOk="0">
                    <a:moveTo>
                      <a:pt x="341" y="1"/>
                    </a:moveTo>
                    <a:cubicBezTo>
                      <a:pt x="169" y="1"/>
                      <a:pt x="1" y="158"/>
                      <a:pt x="109" y="331"/>
                    </a:cubicBezTo>
                    <a:cubicBezTo>
                      <a:pt x="1628" y="2672"/>
                      <a:pt x="3331" y="5134"/>
                      <a:pt x="5458" y="7018"/>
                    </a:cubicBezTo>
                    <a:cubicBezTo>
                      <a:pt x="5510" y="7057"/>
                      <a:pt x="5563" y="7074"/>
                      <a:pt x="5613" y="7074"/>
                    </a:cubicBezTo>
                    <a:cubicBezTo>
                      <a:pt x="5799" y="7074"/>
                      <a:pt x="5943" y="6845"/>
                      <a:pt x="5823" y="6653"/>
                    </a:cubicBezTo>
                    <a:cubicBezTo>
                      <a:pt x="3999" y="4495"/>
                      <a:pt x="2084" y="2489"/>
                      <a:pt x="534" y="88"/>
                    </a:cubicBezTo>
                    <a:cubicBezTo>
                      <a:pt x="481" y="26"/>
                      <a:pt x="411" y="1"/>
                      <a:pt x="34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7" name="Google Shape;1027;p8"/>
              <p:cNvSpPr/>
              <p:nvPr/>
            </p:nvSpPr>
            <p:spPr>
              <a:xfrm>
                <a:off x="3079725" y="3732600"/>
                <a:ext cx="228050" cy="158625"/>
              </a:xfrm>
              <a:custGeom>
                <a:avLst/>
                <a:gdLst/>
                <a:ahLst/>
                <a:cxnLst/>
                <a:rect l="l" t="t" r="r" b="b"/>
                <a:pathLst>
                  <a:path w="9122" h="6345" extrusionOk="0">
                    <a:moveTo>
                      <a:pt x="8729" y="0"/>
                    </a:moveTo>
                    <a:cubicBezTo>
                      <a:pt x="8668" y="0"/>
                      <a:pt x="8608" y="21"/>
                      <a:pt x="8557" y="72"/>
                    </a:cubicBezTo>
                    <a:cubicBezTo>
                      <a:pt x="7463" y="1318"/>
                      <a:pt x="5943" y="2200"/>
                      <a:pt x="4606" y="3203"/>
                    </a:cubicBezTo>
                    <a:cubicBezTo>
                      <a:pt x="3177" y="4267"/>
                      <a:pt x="1779" y="5422"/>
                      <a:pt x="107" y="6121"/>
                    </a:cubicBezTo>
                    <a:cubicBezTo>
                      <a:pt x="0" y="6174"/>
                      <a:pt x="11" y="6344"/>
                      <a:pt x="117" y="6344"/>
                    </a:cubicBezTo>
                    <a:cubicBezTo>
                      <a:pt x="132" y="6344"/>
                      <a:pt x="149" y="6341"/>
                      <a:pt x="168" y="6333"/>
                    </a:cubicBezTo>
                    <a:cubicBezTo>
                      <a:pt x="1992" y="5726"/>
                      <a:pt x="3603" y="4571"/>
                      <a:pt x="5153" y="3446"/>
                    </a:cubicBezTo>
                    <a:cubicBezTo>
                      <a:pt x="6429" y="2534"/>
                      <a:pt x="8040" y="1713"/>
                      <a:pt x="8983" y="406"/>
                    </a:cubicBezTo>
                    <a:cubicBezTo>
                      <a:pt x="9122" y="221"/>
                      <a:pt x="8925" y="0"/>
                      <a:pt x="872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8" name="Google Shape;1028;p8"/>
              <p:cNvSpPr/>
              <p:nvPr/>
            </p:nvSpPr>
            <p:spPr>
              <a:xfrm>
                <a:off x="2984450" y="2757925"/>
                <a:ext cx="65600" cy="46775"/>
              </a:xfrm>
              <a:custGeom>
                <a:avLst/>
                <a:gdLst/>
                <a:ahLst/>
                <a:cxnLst/>
                <a:rect l="l" t="t" r="r" b="b"/>
                <a:pathLst>
                  <a:path w="2624" h="1871" extrusionOk="0">
                    <a:moveTo>
                      <a:pt x="373" y="1"/>
                    </a:moveTo>
                    <a:cubicBezTo>
                      <a:pt x="152" y="1"/>
                      <a:pt x="0" y="364"/>
                      <a:pt x="210" y="548"/>
                    </a:cubicBezTo>
                    <a:cubicBezTo>
                      <a:pt x="544" y="761"/>
                      <a:pt x="909" y="1034"/>
                      <a:pt x="1243" y="1247"/>
                    </a:cubicBezTo>
                    <a:cubicBezTo>
                      <a:pt x="1547" y="1490"/>
                      <a:pt x="1851" y="1764"/>
                      <a:pt x="2246" y="1855"/>
                    </a:cubicBezTo>
                    <a:cubicBezTo>
                      <a:pt x="2282" y="1865"/>
                      <a:pt x="2314" y="1870"/>
                      <a:pt x="2343" y="1870"/>
                    </a:cubicBezTo>
                    <a:cubicBezTo>
                      <a:pt x="2568" y="1870"/>
                      <a:pt x="2624" y="1587"/>
                      <a:pt x="2490" y="1399"/>
                    </a:cubicBezTo>
                    <a:cubicBezTo>
                      <a:pt x="2277" y="1095"/>
                      <a:pt x="1851" y="943"/>
                      <a:pt x="1547" y="730"/>
                    </a:cubicBezTo>
                    <a:cubicBezTo>
                      <a:pt x="1213" y="487"/>
                      <a:pt x="818" y="274"/>
                      <a:pt x="483" y="31"/>
                    </a:cubicBezTo>
                    <a:cubicBezTo>
                      <a:pt x="446" y="10"/>
                      <a:pt x="408" y="1"/>
                      <a:pt x="373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29" name="Google Shape;1029;p8"/>
              <p:cNvSpPr/>
              <p:nvPr/>
            </p:nvSpPr>
            <p:spPr>
              <a:xfrm>
                <a:off x="3063750" y="2767675"/>
                <a:ext cx="41450" cy="35300"/>
              </a:xfrm>
              <a:custGeom>
                <a:avLst/>
                <a:gdLst/>
                <a:ahLst/>
                <a:cxnLst/>
                <a:rect l="l" t="t" r="r" b="b"/>
                <a:pathLst>
                  <a:path w="1658" h="1412" extrusionOk="0">
                    <a:moveTo>
                      <a:pt x="342" y="0"/>
                    </a:moveTo>
                    <a:cubicBezTo>
                      <a:pt x="133" y="0"/>
                      <a:pt x="1" y="284"/>
                      <a:pt x="229" y="462"/>
                    </a:cubicBezTo>
                    <a:cubicBezTo>
                      <a:pt x="381" y="553"/>
                      <a:pt x="533" y="705"/>
                      <a:pt x="655" y="918"/>
                    </a:cubicBezTo>
                    <a:cubicBezTo>
                      <a:pt x="777" y="1100"/>
                      <a:pt x="807" y="1313"/>
                      <a:pt x="1050" y="1404"/>
                    </a:cubicBezTo>
                    <a:cubicBezTo>
                      <a:pt x="1066" y="1409"/>
                      <a:pt x="1084" y="1412"/>
                      <a:pt x="1103" y="1412"/>
                    </a:cubicBezTo>
                    <a:cubicBezTo>
                      <a:pt x="1192" y="1412"/>
                      <a:pt x="1304" y="1357"/>
                      <a:pt x="1354" y="1282"/>
                    </a:cubicBezTo>
                    <a:cubicBezTo>
                      <a:pt x="1658" y="796"/>
                      <a:pt x="837" y="219"/>
                      <a:pt x="473" y="36"/>
                    </a:cubicBezTo>
                    <a:cubicBezTo>
                      <a:pt x="428" y="11"/>
                      <a:pt x="383" y="0"/>
                      <a:pt x="342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30" name="Google Shape;1030;p8"/>
              <p:cNvSpPr/>
              <p:nvPr/>
            </p:nvSpPr>
            <p:spPr>
              <a:xfrm>
                <a:off x="3123350" y="2761400"/>
                <a:ext cx="29575" cy="34950"/>
              </a:xfrm>
              <a:custGeom>
                <a:avLst/>
                <a:gdLst/>
                <a:ahLst/>
                <a:cxnLst/>
                <a:rect l="l" t="t" r="r" b="b"/>
                <a:pathLst>
                  <a:path w="1183" h="1398" extrusionOk="0">
                    <a:moveTo>
                      <a:pt x="850" y="0"/>
                    </a:moveTo>
                    <a:cubicBezTo>
                      <a:pt x="810" y="0"/>
                      <a:pt x="769" y="14"/>
                      <a:pt x="733" y="44"/>
                    </a:cubicBezTo>
                    <a:cubicBezTo>
                      <a:pt x="459" y="287"/>
                      <a:pt x="307" y="652"/>
                      <a:pt x="125" y="956"/>
                    </a:cubicBezTo>
                    <a:cubicBezTo>
                      <a:pt x="0" y="1205"/>
                      <a:pt x="174" y="1398"/>
                      <a:pt x="364" y="1398"/>
                    </a:cubicBezTo>
                    <a:cubicBezTo>
                      <a:pt x="452" y="1398"/>
                      <a:pt x="544" y="1356"/>
                      <a:pt x="611" y="1260"/>
                    </a:cubicBezTo>
                    <a:cubicBezTo>
                      <a:pt x="824" y="1017"/>
                      <a:pt x="1128" y="743"/>
                      <a:pt x="1159" y="409"/>
                    </a:cubicBezTo>
                    <a:cubicBezTo>
                      <a:pt x="1183" y="214"/>
                      <a:pt x="1013" y="0"/>
                      <a:pt x="850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31" name="Google Shape;1031;p8"/>
              <p:cNvSpPr/>
              <p:nvPr/>
            </p:nvSpPr>
            <p:spPr>
              <a:xfrm>
                <a:off x="3160500" y="2786600"/>
                <a:ext cx="43500" cy="21025"/>
              </a:xfrm>
              <a:custGeom>
                <a:avLst/>
                <a:gdLst/>
                <a:ahLst/>
                <a:cxnLst/>
                <a:rect l="l" t="t" r="r" b="b"/>
                <a:pathLst>
                  <a:path w="1740" h="841" extrusionOk="0">
                    <a:moveTo>
                      <a:pt x="1290" y="1"/>
                    </a:moveTo>
                    <a:cubicBezTo>
                      <a:pt x="1142" y="1"/>
                      <a:pt x="1015" y="58"/>
                      <a:pt x="888" y="100"/>
                    </a:cubicBezTo>
                    <a:cubicBezTo>
                      <a:pt x="706" y="191"/>
                      <a:pt x="463" y="252"/>
                      <a:pt x="280" y="313"/>
                    </a:cubicBezTo>
                    <a:cubicBezTo>
                      <a:pt x="1" y="397"/>
                      <a:pt x="107" y="840"/>
                      <a:pt x="386" y="840"/>
                    </a:cubicBezTo>
                    <a:cubicBezTo>
                      <a:pt x="410" y="840"/>
                      <a:pt x="436" y="837"/>
                      <a:pt x="463" y="829"/>
                    </a:cubicBezTo>
                    <a:cubicBezTo>
                      <a:pt x="645" y="799"/>
                      <a:pt x="888" y="708"/>
                      <a:pt x="1071" y="677"/>
                    </a:cubicBezTo>
                    <a:cubicBezTo>
                      <a:pt x="1283" y="647"/>
                      <a:pt x="1496" y="617"/>
                      <a:pt x="1618" y="404"/>
                    </a:cubicBezTo>
                    <a:cubicBezTo>
                      <a:pt x="1739" y="313"/>
                      <a:pt x="1679" y="70"/>
                      <a:pt x="1496" y="39"/>
                    </a:cubicBezTo>
                    <a:cubicBezTo>
                      <a:pt x="1422" y="11"/>
                      <a:pt x="1354" y="1"/>
                      <a:pt x="1290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32" name="Google Shape;1032;p8"/>
              <p:cNvSpPr/>
              <p:nvPr/>
            </p:nvSpPr>
            <p:spPr>
              <a:xfrm>
                <a:off x="2108675" y="2245425"/>
                <a:ext cx="36025" cy="177075"/>
              </a:xfrm>
              <a:custGeom>
                <a:avLst/>
                <a:gdLst/>
                <a:ahLst/>
                <a:cxnLst/>
                <a:rect l="l" t="t" r="r" b="b"/>
                <a:pathLst>
                  <a:path w="1441" h="7083" extrusionOk="0">
                    <a:moveTo>
                      <a:pt x="980" y="1"/>
                    </a:moveTo>
                    <a:cubicBezTo>
                      <a:pt x="885" y="1"/>
                      <a:pt x="776" y="65"/>
                      <a:pt x="742" y="166"/>
                    </a:cubicBezTo>
                    <a:cubicBezTo>
                      <a:pt x="499" y="2355"/>
                      <a:pt x="438" y="4543"/>
                      <a:pt x="73" y="6671"/>
                    </a:cubicBezTo>
                    <a:cubicBezTo>
                      <a:pt x="0" y="6925"/>
                      <a:pt x="189" y="7082"/>
                      <a:pt x="372" y="7082"/>
                    </a:cubicBezTo>
                    <a:cubicBezTo>
                      <a:pt x="494" y="7082"/>
                      <a:pt x="614" y="7012"/>
                      <a:pt x="651" y="6853"/>
                    </a:cubicBezTo>
                    <a:cubicBezTo>
                      <a:pt x="1046" y="4695"/>
                      <a:pt x="1441" y="2294"/>
                      <a:pt x="1137" y="136"/>
                    </a:cubicBezTo>
                    <a:cubicBezTo>
                      <a:pt x="1123" y="41"/>
                      <a:pt x="1056" y="1"/>
                      <a:pt x="980" y="1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1033" name="Google Shape;1033;p8"/>
              <p:cNvGrpSpPr/>
              <p:nvPr/>
            </p:nvGrpSpPr>
            <p:grpSpPr>
              <a:xfrm>
                <a:off x="1518525" y="2153325"/>
                <a:ext cx="1656600" cy="3659675"/>
                <a:chOff x="1518525" y="2153325"/>
                <a:chExt cx="1656600" cy="3659675"/>
              </a:xfrm>
            </p:grpSpPr>
            <p:sp>
              <p:nvSpPr>
                <p:cNvPr id="1034" name="Google Shape;1034;p8"/>
                <p:cNvSpPr/>
                <p:nvPr/>
              </p:nvSpPr>
              <p:spPr>
                <a:xfrm>
                  <a:off x="1518525" y="3490475"/>
                  <a:ext cx="813875" cy="208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555" h="83577" extrusionOk="0">
                      <a:moveTo>
                        <a:pt x="14439" y="0"/>
                      </a:moveTo>
                      <a:lnTo>
                        <a:pt x="14439" y="0"/>
                      </a:lnTo>
                      <a:cubicBezTo>
                        <a:pt x="1642" y="21307"/>
                        <a:pt x="1" y="77570"/>
                        <a:pt x="3618" y="81156"/>
                      </a:cubicBezTo>
                      <a:cubicBezTo>
                        <a:pt x="5344" y="82882"/>
                        <a:pt x="9808" y="83577"/>
                        <a:pt x="16431" y="83577"/>
                      </a:cubicBezTo>
                      <a:cubicBezTo>
                        <a:pt x="20887" y="83577"/>
                        <a:pt x="26320" y="83262"/>
                        <a:pt x="32555" y="82737"/>
                      </a:cubicBezTo>
                      <a:cubicBezTo>
                        <a:pt x="28573" y="59667"/>
                        <a:pt x="27661" y="41399"/>
                        <a:pt x="30275" y="18146"/>
                      </a:cubicBezTo>
                      <a:lnTo>
                        <a:pt x="30275" y="18146"/>
                      </a:lnTo>
                      <a:cubicBezTo>
                        <a:pt x="20974" y="34833"/>
                        <a:pt x="18846" y="50214"/>
                        <a:pt x="16597" y="69211"/>
                      </a:cubicBezTo>
                      <a:cubicBezTo>
                        <a:pt x="14621" y="44955"/>
                        <a:pt x="10943" y="24134"/>
                        <a:pt x="14439" y="0"/>
                      </a:cubicBezTo>
                      <a:close/>
                    </a:path>
                  </a:pathLst>
                </a:custGeom>
                <a:solidFill>
                  <a:srgbClr val="7EA01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35" name="Google Shape;1035;p8"/>
                <p:cNvSpPr/>
                <p:nvPr/>
              </p:nvSpPr>
              <p:spPr>
                <a:xfrm>
                  <a:off x="1574775" y="3593050"/>
                  <a:ext cx="623125" cy="1959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925" h="78391" extrusionOk="0">
                      <a:moveTo>
                        <a:pt x="14408" y="77631"/>
                      </a:moveTo>
                      <a:lnTo>
                        <a:pt x="14408" y="77631"/>
                      </a:lnTo>
                      <a:cubicBezTo>
                        <a:pt x="14412" y="77631"/>
                        <a:pt x="14416" y="77631"/>
                        <a:pt x="14420" y="77632"/>
                      </a:cubicBezTo>
                      <a:lnTo>
                        <a:pt x="14420" y="77632"/>
                      </a:lnTo>
                      <a:cubicBezTo>
                        <a:pt x="14416" y="77631"/>
                        <a:pt x="14412" y="77631"/>
                        <a:pt x="14408" y="77631"/>
                      </a:cubicBezTo>
                      <a:close/>
                      <a:moveTo>
                        <a:pt x="0" y="0"/>
                      </a:moveTo>
                      <a:cubicBezTo>
                        <a:pt x="1520" y="5897"/>
                        <a:pt x="3070" y="11733"/>
                        <a:pt x="4559" y="17660"/>
                      </a:cubicBezTo>
                      <a:cubicBezTo>
                        <a:pt x="7204" y="28147"/>
                        <a:pt x="9787" y="38633"/>
                        <a:pt x="12006" y="49211"/>
                      </a:cubicBezTo>
                      <a:cubicBezTo>
                        <a:pt x="12430" y="51177"/>
                        <a:pt x="18058" y="77633"/>
                        <a:pt x="14464" y="77633"/>
                      </a:cubicBezTo>
                      <a:cubicBezTo>
                        <a:pt x="14449" y="77633"/>
                        <a:pt x="14434" y="77632"/>
                        <a:pt x="14420" y="77632"/>
                      </a:cubicBezTo>
                      <a:lnTo>
                        <a:pt x="14420" y="77632"/>
                      </a:lnTo>
                      <a:cubicBezTo>
                        <a:pt x="17638" y="77844"/>
                        <a:pt x="20886" y="78117"/>
                        <a:pt x="24134" y="78391"/>
                      </a:cubicBezTo>
                      <a:cubicBezTo>
                        <a:pt x="24925" y="63071"/>
                        <a:pt x="19818" y="48086"/>
                        <a:pt x="14286" y="33800"/>
                      </a:cubicBezTo>
                      <a:cubicBezTo>
                        <a:pt x="9879" y="22402"/>
                        <a:pt x="5076" y="11125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36" name="Google Shape;1036;p8"/>
                <p:cNvSpPr/>
                <p:nvPr/>
              </p:nvSpPr>
              <p:spPr>
                <a:xfrm>
                  <a:off x="2007150" y="3495775"/>
                  <a:ext cx="967350" cy="207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694" h="83147" extrusionOk="0">
                      <a:moveTo>
                        <a:pt x="9909" y="1"/>
                      </a:moveTo>
                      <a:cubicBezTo>
                        <a:pt x="0" y="22797"/>
                        <a:pt x="5775" y="78817"/>
                        <a:pt x="9788" y="81886"/>
                      </a:cubicBezTo>
                      <a:cubicBezTo>
                        <a:pt x="10945" y="82754"/>
                        <a:pt x="12989" y="83146"/>
                        <a:pt x="15818" y="83146"/>
                      </a:cubicBezTo>
                      <a:cubicBezTo>
                        <a:pt x="21013" y="83146"/>
                        <a:pt x="28853" y="81824"/>
                        <a:pt x="38694" y="79698"/>
                      </a:cubicBezTo>
                      <a:cubicBezTo>
                        <a:pt x="31764" y="57357"/>
                        <a:pt x="28451" y="39333"/>
                        <a:pt x="27995" y="15928"/>
                      </a:cubicBezTo>
                      <a:cubicBezTo>
                        <a:pt x="20973" y="33709"/>
                        <a:pt x="21733" y="53102"/>
                        <a:pt x="21976" y="72190"/>
                      </a:cubicBezTo>
                      <a:cubicBezTo>
                        <a:pt x="16809" y="48391"/>
                        <a:pt x="9605" y="24378"/>
                        <a:pt x="9909" y="1"/>
                      </a:cubicBezTo>
                      <a:close/>
                    </a:path>
                  </a:pathLst>
                </a:custGeom>
                <a:solidFill>
                  <a:srgbClr val="9AC14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37" name="Google Shape;1037;p8"/>
                <p:cNvSpPr/>
                <p:nvPr/>
              </p:nvSpPr>
              <p:spPr>
                <a:xfrm>
                  <a:off x="2699400" y="3858250"/>
                  <a:ext cx="475725" cy="1710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29" h="68421" extrusionOk="0">
                      <a:moveTo>
                        <a:pt x="19028" y="0"/>
                      </a:moveTo>
                      <a:lnTo>
                        <a:pt x="19028" y="0"/>
                      </a:lnTo>
                      <a:cubicBezTo>
                        <a:pt x="16171" y="4438"/>
                        <a:pt x="13648" y="9058"/>
                        <a:pt x="11429" y="13922"/>
                      </a:cubicBezTo>
                      <a:cubicBezTo>
                        <a:pt x="7600" y="22280"/>
                        <a:pt x="4834" y="31156"/>
                        <a:pt x="3101" y="40183"/>
                      </a:cubicBezTo>
                      <a:cubicBezTo>
                        <a:pt x="1551" y="48542"/>
                        <a:pt x="1" y="58299"/>
                        <a:pt x="1885" y="66658"/>
                      </a:cubicBezTo>
                      <a:cubicBezTo>
                        <a:pt x="3253" y="66658"/>
                        <a:pt x="10548" y="66749"/>
                        <a:pt x="11095" y="68421"/>
                      </a:cubicBezTo>
                      <a:cubicBezTo>
                        <a:pt x="9970" y="64925"/>
                        <a:pt x="10214" y="61187"/>
                        <a:pt x="10487" y="57539"/>
                      </a:cubicBezTo>
                      <a:cubicBezTo>
                        <a:pt x="11581" y="42493"/>
                        <a:pt x="13375" y="27508"/>
                        <a:pt x="15867" y="12615"/>
                      </a:cubicBezTo>
                      <a:cubicBezTo>
                        <a:pt x="16597" y="8298"/>
                        <a:pt x="17357" y="4013"/>
                        <a:pt x="1902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38" name="Google Shape;1038;p8"/>
                <p:cNvSpPr/>
                <p:nvPr/>
              </p:nvSpPr>
              <p:spPr>
                <a:xfrm>
                  <a:off x="1579325" y="2837525"/>
                  <a:ext cx="849575" cy="297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983" h="119019" extrusionOk="0">
                      <a:moveTo>
                        <a:pt x="19612" y="0"/>
                      </a:moveTo>
                      <a:cubicBezTo>
                        <a:pt x="19239" y="0"/>
                        <a:pt x="18831" y="244"/>
                        <a:pt x="18785" y="707"/>
                      </a:cubicBezTo>
                      <a:cubicBezTo>
                        <a:pt x="17964" y="7455"/>
                        <a:pt x="17356" y="14233"/>
                        <a:pt x="16900" y="21012"/>
                      </a:cubicBezTo>
                      <a:cubicBezTo>
                        <a:pt x="16596" y="20343"/>
                        <a:pt x="16262" y="19705"/>
                        <a:pt x="15958" y="19036"/>
                      </a:cubicBezTo>
                      <a:cubicBezTo>
                        <a:pt x="14986" y="16878"/>
                        <a:pt x="13800" y="14780"/>
                        <a:pt x="12463" y="12805"/>
                      </a:cubicBezTo>
                      <a:cubicBezTo>
                        <a:pt x="10031" y="9127"/>
                        <a:pt x="6870" y="5935"/>
                        <a:pt x="2858" y="4081"/>
                      </a:cubicBezTo>
                      <a:cubicBezTo>
                        <a:pt x="2598" y="3960"/>
                        <a:pt x="2331" y="3900"/>
                        <a:pt x="2074" y="3900"/>
                      </a:cubicBezTo>
                      <a:cubicBezTo>
                        <a:pt x="1429" y="3900"/>
                        <a:pt x="847" y="4276"/>
                        <a:pt x="608" y="4993"/>
                      </a:cubicBezTo>
                      <a:cubicBezTo>
                        <a:pt x="0" y="6726"/>
                        <a:pt x="1520" y="8154"/>
                        <a:pt x="2493" y="9461"/>
                      </a:cubicBezTo>
                      <a:cubicBezTo>
                        <a:pt x="3921" y="11376"/>
                        <a:pt x="5350" y="13261"/>
                        <a:pt x="6809" y="15176"/>
                      </a:cubicBezTo>
                      <a:cubicBezTo>
                        <a:pt x="9575" y="18823"/>
                        <a:pt x="12280" y="22775"/>
                        <a:pt x="15472" y="26027"/>
                      </a:cubicBezTo>
                      <a:cubicBezTo>
                        <a:pt x="15767" y="26349"/>
                        <a:pt x="16110" y="26458"/>
                        <a:pt x="16458" y="26458"/>
                      </a:cubicBezTo>
                      <a:cubicBezTo>
                        <a:pt x="16504" y="26458"/>
                        <a:pt x="16550" y="26456"/>
                        <a:pt x="16596" y="26452"/>
                      </a:cubicBezTo>
                      <a:lnTo>
                        <a:pt x="16596" y="26452"/>
                      </a:lnTo>
                      <a:cubicBezTo>
                        <a:pt x="16414" y="29978"/>
                        <a:pt x="16262" y="33535"/>
                        <a:pt x="16141" y="37091"/>
                      </a:cubicBezTo>
                      <a:lnTo>
                        <a:pt x="16141" y="37364"/>
                      </a:lnTo>
                      <a:cubicBezTo>
                        <a:pt x="16049" y="41285"/>
                        <a:pt x="15989" y="45146"/>
                        <a:pt x="15989" y="49067"/>
                      </a:cubicBezTo>
                      <a:cubicBezTo>
                        <a:pt x="15077" y="45936"/>
                        <a:pt x="13618" y="42866"/>
                        <a:pt x="12250" y="40252"/>
                      </a:cubicBezTo>
                      <a:cubicBezTo>
                        <a:pt x="10305" y="36574"/>
                        <a:pt x="7843" y="32471"/>
                        <a:pt x="3526" y="31346"/>
                      </a:cubicBezTo>
                      <a:cubicBezTo>
                        <a:pt x="3402" y="31315"/>
                        <a:pt x="3282" y="31300"/>
                        <a:pt x="3167" y="31300"/>
                      </a:cubicBezTo>
                      <a:cubicBezTo>
                        <a:pt x="2162" y="31300"/>
                        <a:pt x="1570" y="32421"/>
                        <a:pt x="2007" y="33322"/>
                      </a:cubicBezTo>
                      <a:cubicBezTo>
                        <a:pt x="4043" y="37699"/>
                        <a:pt x="6232" y="41954"/>
                        <a:pt x="8663" y="46088"/>
                      </a:cubicBezTo>
                      <a:cubicBezTo>
                        <a:pt x="10426" y="49127"/>
                        <a:pt x="12128" y="53231"/>
                        <a:pt x="15320" y="54994"/>
                      </a:cubicBezTo>
                      <a:cubicBezTo>
                        <a:pt x="15485" y="55112"/>
                        <a:pt x="15686" y="55156"/>
                        <a:pt x="15896" y="55156"/>
                      </a:cubicBezTo>
                      <a:cubicBezTo>
                        <a:pt x="15957" y="55156"/>
                        <a:pt x="16018" y="55153"/>
                        <a:pt x="16080" y="55146"/>
                      </a:cubicBezTo>
                      <a:cubicBezTo>
                        <a:pt x="16110" y="58520"/>
                        <a:pt x="16201" y="61894"/>
                        <a:pt x="16353" y="65298"/>
                      </a:cubicBezTo>
                      <a:cubicBezTo>
                        <a:pt x="16232" y="65632"/>
                        <a:pt x="16232" y="65936"/>
                        <a:pt x="16384" y="66240"/>
                      </a:cubicBezTo>
                      <a:cubicBezTo>
                        <a:pt x="16718" y="75176"/>
                        <a:pt x="17356" y="84082"/>
                        <a:pt x="18299" y="92988"/>
                      </a:cubicBezTo>
                      <a:cubicBezTo>
                        <a:pt x="19180" y="101469"/>
                        <a:pt x="20062" y="110071"/>
                        <a:pt x="21794" y="118399"/>
                      </a:cubicBezTo>
                      <a:cubicBezTo>
                        <a:pt x="21890" y="118822"/>
                        <a:pt x="22267" y="119018"/>
                        <a:pt x="22645" y="119018"/>
                      </a:cubicBezTo>
                      <a:cubicBezTo>
                        <a:pt x="23110" y="119018"/>
                        <a:pt x="23577" y="118722"/>
                        <a:pt x="23527" y="118186"/>
                      </a:cubicBezTo>
                      <a:cubicBezTo>
                        <a:pt x="22554" y="110618"/>
                        <a:pt x="21247" y="103080"/>
                        <a:pt x="20396" y="95481"/>
                      </a:cubicBezTo>
                      <a:cubicBezTo>
                        <a:pt x="19575" y="87882"/>
                        <a:pt x="18907" y="80283"/>
                        <a:pt x="18481" y="72684"/>
                      </a:cubicBezTo>
                      <a:cubicBezTo>
                        <a:pt x="18359" y="70830"/>
                        <a:pt x="18268" y="68945"/>
                        <a:pt x="18147" y="67061"/>
                      </a:cubicBezTo>
                      <a:cubicBezTo>
                        <a:pt x="18390" y="67030"/>
                        <a:pt x="18603" y="66909"/>
                        <a:pt x="18815" y="66757"/>
                      </a:cubicBezTo>
                      <a:cubicBezTo>
                        <a:pt x="19970" y="65754"/>
                        <a:pt x="20487" y="64325"/>
                        <a:pt x="21338" y="63079"/>
                      </a:cubicBezTo>
                      <a:cubicBezTo>
                        <a:pt x="22554" y="61407"/>
                        <a:pt x="23922" y="59857"/>
                        <a:pt x="25229" y="58246"/>
                      </a:cubicBezTo>
                      <a:cubicBezTo>
                        <a:pt x="27630" y="55267"/>
                        <a:pt x="30244" y="52167"/>
                        <a:pt x="31825" y="48641"/>
                      </a:cubicBezTo>
                      <a:cubicBezTo>
                        <a:pt x="32169" y="47847"/>
                        <a:pt x="31729" y="46707"/>
                        <a:pt x="30887" y="46707"/>
                      </a:cubicBezTo>
                      <a:cubicBezTo>
                        <a:pt x="30762" y="46707"/>
                        <a:pt x="30629" y="46732"/>
                        <a:pt x="30487" y="46787"/>
                      </a:cubicBezTo>
                      <a:cubicBezTo>
                        <a:pt x="26445" y="48428"/>
                        <a:pt x="24195" y="51924"/>
                        <a:pt x="22007" y="55450"/>
                      </a:cubicBezTo>
                      <a:cubicBezTo>
                        <a:pt x="20639" y="57699"/>
                        <a:pt x="19271" y="59979"/>
                        <a:pt x="17964" y="62289"/>
                      </a:cubicBezTo>
                      <a:cubicBezTo>
                        <a:pt x="17721" y="54507"/>
                        <a:pt x="17660" y="46696"/>
                        <a:pt x="17812" y="38945"/>
                      </a:cubicBezTo>
                      <a:lnTo>
                        <a:pt x="17812" y="38945"/>
                      </a:lnTo>
                      <a:cubicBezTo>
                        <a:pt x="17868" y="38953"/>
                        <a:pt x="17922" y="38958"/>
                        <a:pt x="17976" y="38958"/>
                      </a:cubicBezTo>
                      <a:cubicBezTo>
                        <a:pt x="18308" y="38958"/>
                        <a:pt x="18615" y="38794"/>
                        <a:pt x="18876" y="38428"/>
                      </a:cubicBezTo>
                      <a:cubicBezTo>
                        <a:pt x="21733" y="34750"/>
                        <a:pt x="24591" y="31194"/>
                        <a:pt x="27904" y="27911"/>
                      </a:cubicBezTo>
                      <a:cubicBezTo>
                        <a:pt x="30366" y="25389"/>
                        <a:pt x="33983" y="22653"/>
                        <a:pt x="33709" y="18793"/>
                      </a:cubicBezTo>
                      <a:cubicBezTo>
                        <a:pt x="33686" y="18212"/>
                        <a:pt x="33112" y="17595"/>
                        <a:pt x="32531" y="17595"/>
                      </a:cubicBezTo>
                      <a:cubicBezTo>
                        <a:pt x="32351" y="17595"/>
                        <a:pt x="32172" y="17654"/>
                        <a:pt x="32007" y="17790"/>
                      </a:cubicBezTo>
                      <a:cubicBezTo>
                        <a:pt x="26627" y="21893"/>
                        <a:pt x="20821" y="27243"/>
                        <a:pt x="17934" y="33687"/>
                      </a:cubicBezTo>
                      <a:cubicBezTo>
                        <a:pt x="18025" y="31407"/>
                        <a:pt x="18086" y="29158"/>
                        <a:pt x="18207" y="26878"/>
                      </a:cubicBezTo>
                      <a:cubicBezTo>
                        <a:pt x="18633" y="18124"/>
                        <a:pt x="19302" y="9400"/>
                        <a:pt x="20244" y="707"/>
                      </a:cubicBezTo>
                      <a:cubicBezTo>
                        <a:pt x="20304" y="229"/>
                        <a:pt x="19974" y="0"/>
                        <a:pt x="1961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39" name="Google Shape;1039;p8"/>
                <p:cNvSpPr/>
                <p:nvPr/>
              </p:nvSpPr>
              <p:spPr>
                <a:xfrm>
                  <a:off x="1681625" y="3026450"/>
                  <a:ext cx="301525" cy="41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61" h="16507" extrusionOk="0">
                      <a:moveTo>
                        <a:pt x="394" y="1"/>
                      </a:moveTo>
                      <a:cubicBezTo>
                        <a:pt x="178" y="1"/>
                        <a:pt x="0" y="265"/>
                        <a:pt x="164" y="476"/>
                      </a:cubicBezTo>
                      <a:cubicBezTo>
                        <a:pt x="4662" y="5339"/>
                        <a:pt x="8097" y="10658"/>
                        <a:pt x="11410" y="16342"/>
                      </a:cubicBezTo>
                      <a:cubicBezTo>
                        <a:pt x="11468" y="16458"/>
                        <a:pt x="11561" y="16507"/>
                        <a:pt x="11654" y="16507"/>
                      </a:cubicBezTo>
                      <a:cubicBezTo>
                        <a:pt x="11854" y="16507"/>
                        <a:pt x="12061" y="16287"/>
                        <a:pt x="11957" y="16038"/>
                      </a:cubicBezTo>
                      <a:cubicBezTo>
                        <a:pt x="9222" y="10172"/>
                        <a:pt x="5027" y="4761"/>
                        <a:pt x="589" y="81"/>
                      </a:cubicBezTo>
                      <a:cubicBezTo>
                        <a:pt x="526" y="24"/>
                        <a:pt x="458" y="1"/>
                        <a:pt x="39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40" name="Google Shape;1040;p8"/>
                <p:cNvSpPr/>
                <p:nvPr/>
              </p:nvSpPr>
              <p:spPr>
                <a:xfrm>
                  <a:off x="2026000" y="3384450"/>
                  <a:ext cx="312075" cy="35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483" h="14118" extrusionOk="0">
                      <a:moveTo>
                        <a:pt x="12077" y="1"/>
                      </a:moveTo>
                      <a:cubicBezTo>
                        <a:pt x="12015" y="1"/>
                        <a:pt x="11951" y="24"/>
                        <a:pt x="11891" y="77"/>
                      </a:cubicBezTo>
                      <a:cubicBezTo>
                        <a:pt x="7939" y="4606"/>
                        <a:pt x="3988" y="9135"/>
                        <a:pt x="158" y="13724"/>
                      </a:cubicBezTo>
                      <a:cubicBezTo>
                        <a:pt x="1" y="13904"/>
                        <a:pt x="126" y="14118"/>
                        <a:pt x="288" y="14118"/>
                      </a:cubicBezTo>
                      <a:cubicBezTo>
                        <a:pt x="345" y="14118"/>
                        <a:pt x="407" y="14092"/>
                        <a:pt x="462" y="14028"/>
                      </a:cubicBezTo>
                      <a:cubicBezTo>
                        <a:pt x="4413" y="9560"/>
                        <a:pt x="8365" y="5031"/>
                        <a:pt x="12316" y="502"/>
                      </a:cubicBezTo>
                      <a:cubicBezTo>
                        <a:pt x="12483" y="289"/>
                        <a:pt x="12296" y="1"/>
                        <a:pt x="1207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41" name="Google Shape;1041;p8"/>
                <p:cNvSpPr/>
                <p:nvPr/>
              </p:nvSpPr>
              <p:spPr>
                <a:xfrm>
                  <a:off x="1695125" y="3695075"/>
                  <a:ext cx="258875" cy="43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5" h="17419" extrusionOk="0">
                      <a:moveTo>
                        <a:pt x="384" y="1"/>
                      </a:moveTo>
                      <a:cubicBezTo>
                        <a:pt x="181" y="1"/>
                        <a:pt x="1" y="254"/>
                        <a:pt x="171" y="448"/>
                      </a:cubicBezTo>
                      <a:cubicBezTo>
                        <a:pt x="4487" y="5524"/>
                        <a:pt x="6797" y="11482"/>
                        <a:pt x="9837" y="17318"/>
                      </a:cubicBezTo>
                      <a:cubicBezTo>
                        <a:pt x="9877" y="17388"/>
                        <a:pt x="9949" y="17418"/>
                        <a:pt x="10025" y="17418"/>
                      </a:cubicBezTo>
                      <a:cubicBezTo>
                        <a:pt x="10182" y="17418"/>
                        <a:pt x="10354" y="17289"/>
                        <a:pt x="10293" y="17105"/>
                      </a:cubicBezTo>
                      <a:cubicBezTo>
                        <a:pt x="8013" y="11026"/>
                        <a:pt x="4791" y="4947"/>
                        <a:pt x="536" y="53"/>
                      </a:cubicBezTo>
                      <a:cubicBezTo>
                        <a:pt x="487" y="17"/>
                        <a:pt x="435" y="1"/>
                        <a:pt x="38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42" name="Google Shape;1042;p8"/>
                <p:cNvSpPr/>
                <p:nvPr/>
              </p:nvSpPr>
              <p:spPr>
                <a:xfrm>
                  <a:off x="2057625" y="4116200"/>
                  <a:ext cx="223675" cy="312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47" h="12490" extrusionOk="0">
                      <a:moveTo>
                        <a:pt x="8554" y="1"/>
                      </a:moveTo>
                      <a:cubicBezTo>
                        <a:pt x="8506" y="1"/>
                        <a:pt x="8456" y="15"/>
                        <a:pt x="8407" y="47"/>
                      </a:cubicBezTo>
                      <a:cubicBezTo>
                        <a:pt x="6431" y="1567"/>
                        <a:pt x="5246" y="4333"/>
                        <a:pt x="3696" y="6278"/>
                      </a:cubicBezTo>
                      <a:cubicBezTo>
                        <a:pt x="2176" y="8133"/>
                        <a:pt x="747" y="9987"/>
                        <a:pt x="18" y="12297"/>
                      </a:cubicBezTo>
                      <a:cubicBezTo>
                        <a:pt x="0" y="12418"/>
                        <a:pt x="92" y="12490"/>
                        <a:pt x="185" y="12490"/>
                      </a:cubicBezTo>
                      <a:cubicBezTo>
                        <a:pt x="255" y="12490"/>
                        <a:pt x="326" y="12449"/>
                        <a:pt x="352" y="12358"/>
                      </a:cubicBezTo>
                      <a:cubicBezTo>
                        <a:pt x="1386" y="9896"/>
                        <a:pt x="3088" y="7920"/>
                        <a:pt x="4759" y="5853"/>
                      </a:cubicBezTo>
                      <a:cubicBezTo>
                        <a:pt x="6127" y="4151"/>
                        <a:pt x="7100" y="1841"/>
                        <a:pt x="8772" y="473"/>
                      </a:cubicBezTo>
                      <a:cubicBezTo>
                        <a:pt x="8946" y="298"/>
                        <a:pt x="8773" y="1"/>
                        <a:pt x="855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43" name="Google Shape;1043;p8"/>
                <p:cNvSpPr/>
                <p:nvPr/>
              </p:nvSpPr>
              <p:spPr>
                <a:xfrm>
                  <a:off x="1659875" y="2153325"/>
                  <a:ext cx="883775" cy="740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351" h="29631" extrusionOk="0">
                      <a:moveTo>
                        <a:pt x="19650" y="0"/>
                      </a:moveTo>
                      <a:cubicBezTo>
                        <a:pt x="17013" y="0"/>
                        <a:pt x="16847" y="8164"/>
                        <a:pt x="16049" y="10233"/>
                      </a:cubicBezTo>
                      <a:cubicBezTo>
                        <a:pt x="13922" y="7903"/>
                        <a:pt x="9158" y="4181"/>
                        <a:pt x="6696" y="4181"/>
                      </a:cubicBezTo>
                      <a:cubicBezTo>
                        <a:pt x="6202" y="4181"/>
                        <a:pt x="5801" y="4331"/>
                        <a:pt x="5532" y="4671"/>
                      </a:cubicBezTo>
                      <a:cubicBezTo>
                        <a:pt x="4712" y="5643"/>
                        <a:pt x="5715" y="6586"/>
                        <a:pt x="12280" y="13333"/>
                      </a:cubicBezTo>
                      <a:cubicBezTo>
                        <a:pt x="11907" y="13294"/>
                        <a:pt x="7305" y="11744"/>
                        <a:pt x="3933" y="11744"/>
                      </a:cubicBezTo>
                      <a:cubicBezTo>
                        <a:pt x="2087" y="11744"/>
                        <a:pt x="610" y="12208"/>
                        <a:pt x="396" y="13637"/>
                      </a:cubicBezTo>
                      <a:cubicBezTo>
                        <a:pt x="0" y="16251"/>
                        <a:pt x="9818" y="15978"/>
                        <a:pt x="12615" y="16282"/>
                      </a:cubicBezTo>
                      <a:cubicBezTo>
                        <a:pt x="9666" y="18683"/>
                        <a:pt x="3952" y="23060"/>
                        <a:pt x="6839" y="24580"/>
                      </a:cubicBezTo>
                      <a:cubicBezTo>
                        <a:pt x="7166" y="24750"/>
                        <a:pt x="7506" y="24824"/>
                        <a:pt x="7851" y="24824"/>
                      </a:cubicBezTo>
                      <a:cubicBezTo>
                        <a:pt x="9047" y="24824"/>
                        <a:pt x="10296" y="23933"/>
                        <a:pt x="11216" y="23060"/>
                      </a:cubicBezTo>
                      <a:cubicBezTo>
                        <a:pt x="12402" y="21905"/>
                        <a:pt x="13374" y="20507"/>
                        <a:pt x="14894" y="19899"/>
                      </a:cubicBezTo>
                      <a:cubicBezTo>
                        <a:pt x="14894" y="22057"/>
                        <a:pt x="14894" y="24185"/>
                        <a:pt x="14955" y="26343"/>
                      </a:cubicBezTo>
                      <a:cubicBezTo>
                        <a:pt x="14955" y="27103"/>
                        <a:pt x="14955" y="27923"/>
                        <a:pt x="15289" y="28562"/>
                      </a:cubicBezTo>
                      <a:cubicBezTo>
                        <a:pt x="15580" y="29142"/>
                        <a:pt x="16190" y="29631"/>
                        <a:pt x="16823" y="29631"/>
                      </a:cubicBezTo>
                      <a:cubicBezTo>
                        <a:pt x="16920" y="29631"/>
                        <a:pt x="17017" y="29619"/>
                        <a:pt x="17113" y="29595"/>
                      </a:cubicBezTo>
                      <a:cubicBezTo>
                        <a:pt x="17995" y="29352"/>
                        <a:pt x="18359" y="28318"/>
                        <a:pt x="18603" y="27467"/>
                      </a:cubicBezTo>
                      <a:cubicBezTo>
                        <a:pt x="18967" y="25887"/>
                        <a:pt x="20001" y="21449"/>
                        <a:pt x="20365" y="19869"/>
                      </a:cubicBezTo>
                      <a:cubicBezTo>
                        <a:pt x="22767" y="22179"/>
                        <a:pt x="23466" y="25644"/>
                        <a:pt x="26657" y="26586"/>
                      </a:cubicBezTo>
                      <a:cubicBezTo>
                        <a:pt x="26961" y="26677"/>
                        <a:pt x="27303" y="26753"/>
                        <a:pt x="27630" y="26753"/>
                      </a:cubicBezTo>
                      <a:cubicBezTo>
                        <a:pt x="27957" y="26753"/>
                        <a:pt x="28268" y="26677"/>
                        <a:pt x="28512" y="26464"/>
                      </a:cubicBezTo>
                      <a:cubicBezTo>
                        <a:pt x="28876" y="26130"/>
                        <a:pt x="28967" y="25552"/>
                        <a:pt x="28967" y="25036"/>
                      </a:cubicBezTo>
                      <a:cubicBezTo>
                        <a:pt x="28846" y="21723"/>
                        <a:pt x="25685" y="19869"/>
                        <a:pt x="23223" y="17680"/>
                      </a:cubicBezTo>
                      <a:lnTo>
                        <a:pt x="23223" y="17680"/>
                      </a:lnTo>
                      <a:cubicBezTo>
                        <a:pt x="25776" y="18075"/>
                        <a:pt x="28572" y="17923"/>
                        <a:pt x="31126" y="18075"/>
                      </a:cubicBezTo>
                      <a:cubicBezTo>
                        <a:pt x="31391" y="18092"/>
                        <a:pt x="31664" y="18105"/>
                        <a:pt x="31938" y="18105"/>
                      </a:cubicBezTo>
                      <a:cubicBezTo>
                        <a:pt x="32636" y="18105"/>
                        <a:pt x="33341" y="18025"/>
                        <a:pt x="33952" y="17741"/>
                      </a:cubicBezTo>
                      <a:cubicBezTo>
                        <a:pt x="34773" y="17346"/>
                        <a:pt x="35351" y="16221"/>
                        <a:pt x="34895" y="15370"/>
                      </a:cubicBezTo>
                      <a:cubicBezTo>
                        <a:pt x="34621" y="14884"/>
                        <a:pt x="34104" y="14610"/>
                        <a:pt x="33588" y="14397"/>
                      </a:cubicBezTo>
                      <a:cubicBezTo>
                        <a:pt x="32726" y="13978"/>
                        <a:pt x="31520" y="13867"/>
                        <a:pt x="30209" y="13867"/>
                      </a:cubicBezTo>
                      <a:cubicBezTo>
                        <a:pt x="28745" y="13867"/>
                        <a:pt x="27151" y="14005"/>
                        <a:pt x="25761" y="14005"/>
                      </a:cubicBezTo>
                      <a:cubicBezTo>
                        <a:pt x="24970" y="14005"/>
                        <a:pt x="24245" y="13960"/>
                        <a:pt x="23648" y="13820"/>
                      </a:cubicBezTo>
                      <a:cubicBezTo>
                        <a:pt x="24104" y="12878"/>
                        <a:pt x="30396" y="10081"/>
                        <a:pt x="31369" y="9686"/>
                      </a:cubicBezTo>
                      <a:cubicBezTo>
                        <a:pt x="34044" y="8561"/>
                        <a:pt x="33284" y="5978"/>
                        <a:pt x="32068" y="5218"/>
                      </a:cubicBezTo>
                      <a:cubicBezTo>
                        <a:pt x="31894" y="5118"/>
                        <a:pt x="31663" y="5074"/>
                        <a:pt x="31391" y="5074"/>
                      </a:cubicBezTo>
                      <a:cubicBezTo>
                        <a:pt x="29756" y="5074"/>
                        <a:pt x="26636" y="6664"/>
                        <a:pt x="25594" y="7315"/>
                      </a:cubicBezTo>
                      <a:cubicBezTo>
                        <a:pt x="24378" y="8075"/>
                        <a:pt x="21672" y="9686"/>
                        <a:pt x="20761" y="10811"/>
                      </a:cubicBezTo>
                      <a:cubicBezTo>
                        <a:pt x="20882" y="8683"/>
                        <a:pt x="21976" y="355"/>
                        <a:pt x="19879" y="20"/>
                      </a:cubicBezTo>
                      <a:cubicBezTo>
                        <a:pt x="19801" y="7"/>
                        <a:pt x="19724" y="0"/>
                        <a:pt x="1965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44" name="Google Shape;1044;p8"/>
                <p:cNvSpPr/>
                <p:nvPr/>
              </p:nvSpPr>
              <p:spPr>
                <a:xfrm>
                  <a:off x="2026150" y="2440575"/>
                  <a:ext cx="183150" cy="16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26" h="6522" extrusionOk="0">
                      <a:moveTo>
                        <a:pt x="3394" y="0"/>
                      </a:moveTo>
                      <a:cubicBezTo>
                        <a:pt x="3306" y="0"/>
                        <a:pt x="3217" y="6"/>
                        <a:pt x="3131" y="20"/>
                      </a:cubicBezTo>
                      <a:cubicBezTo>
                        <a:pt x="2128" y="81"/>
                        <a:pt x="1155" y="628"/>
                        <a:pt x="608" y="1479"/>
                      </a:cubicBezTo>
                      <a:cubicBezTo>
                        <a:pt x="0" y="2512"/>
                        <a:pt x="61" y="3819"/>
                        <a:pt x="638" y="4822"/>
                      </a:cubicBezTo>
                      <a:cubicBezTo>
                        <a:pt x="1132" y="5763"/>
                        <a:pt x="2171" y="6521"/>
                        <a:pt x="3250" y="6521"/>
                      </a:cubicBezTo>
                      <a:cubicBezTo>
                        <a:pt x="3566" y="6521"/>
                        <a:pt x="3885" y="6456"/>
                        <a:pt x="4195" y="6312"/>
                      </a:cubicBezTo>
                      <a:cubicBezTo>
                        <a:pt x="4955" y="6190"/>
                        <a:pt x="5714" y="5795"/>
                        <a:pt x="6231" y="5096"/>
                      </a:cubicBezTo>
                      <a:cubicBezTo>
                        <a:pt x="7325" y="3698"/>
                        <a:pt x="6778" y="1448"/>
                        <a:pt x="5228" y="567"/>
                      </a:cubicBezTo>
                      <a:cubicBezTo>
                        <a:pt x="5173" y="539"/>
                        <a:pt x="5030" y="468"/>
                        <a:pt x="4924" y="415"/>
                      </a:cubicBezTo>
                      <a:lnTo>
                        <a:pt x="4924" y="415"/>
                      </a:lnTo>
                      <a:cubicBezTo>
                        <a:pt x="4742" y="324"/>
                        <a:pt x="4499" y="202"/>
                        <a:pt x="4286" y="172"/>
                      </a:cubicBezTo>
                      <a:cubicBezTo>
                        <a:pt x="4025" y="77"/>
                        <a:pt x="3708" y="0"/>
                        <a:pt x="339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45" name="Google Shape;1045;p8"/>
                <p:cNvSpPr/>
                <p:nvPr/>
              </p:nvSpPr>
              <p:spPr>
                <a:xfrm>
                  <a:off x="2204350" y="2626575"/>
                  <a:ext cx="104375" cy="107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75" h="4296" extrusionOk="0">
                      <a:moveTo>
                        <a:pt x="283" y="0"/>
                      </a:moveTo>
                      <a:cubicBezTo>
                        <a:pt x="131" y="0"/>
                        <a:pt x="1" y="212"/>
                        <a:pt x="167" y="331"/>
                      </a:cubicBezTo>
                      <a:cubicBezTo>
                        <a:pt x="866" y="969"/>
                        <a:pt x="1535" y="1607"/>
                        <a:pt x="2173" y="2337"/>
                      </a:cubicBezTo>
                      <a:cubicBezTo>
                        <a:pt x="2751" y="2945"/>
                        <a:pt x="3207" y="3765"/>
                        <a:pt x="3875" y="4282"/>
                      </a:cubicBezTo>
                      <a:cubicBezTo>
                        <a:pt x="3894" y="4292"/>
                        <a:pt x="3915" y="4296"/>
                        <a:pt x="3936" y="4296"/>
                      </a:cubicBezTo>
                      <a:cubicBezTo>
                        <a:pt x="4049" y="4296"/>
                        <a:pt x="4175" y="4172"/>
                        <a:pt x="4149" y="4069"/>
                      </a:cubicBezTo>
                      <a:cubicBezTo>
                        <a:pt x="3845" y="3309"/>
                        <a:pt x="3146" y="2671"/>
                        <a:pt x="2599" y="2094"/>
                      </a:cubicBezTo>
                      <a:cubicBezTo>
                        <a:pt x="1900" y="1394"/>
                        <a:pt x="1170" y="695"/>
                        <a:pt x="410" y="57"/>
                      </a:cubicBezTo>
                      <a:cubicBezTo>
                        <a:pt x="370" y="17"/>
                        <a:pt x="326" y="0"/>
                        <a:pt x="28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46" name="Google Shape;1046;p8"/>
                <p:cNvSpPr/>
                <p:nvPr/>
              </p:nvSpPr>
              <p:spPr>
                <a:xfrm>
                  <a:off x="2230625" y="2540125"/>
                  <a:ext cx="168650" cy="32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46" h="1316" extrusionOk="0">
                      <a:moveTo>
                        <a:pt x="321" y="0"/>
                      </a:moveTo>
                      <a:cubicBezTo>
                        <a:pt x="67" y="0"/>
                        <a:pt x="1" y="394"/>
                        <a:pt x="271" y="475"/>
                      </a:cubicBezTo>
                      <a:cubicBezTo>
                        <a:pt x="1470" y="902"/>
                        <a:pt x="3022" y="1315"/>
                        <a:pt x="4473" y="1315"/>
                      </a:cubicBezTo>
                      <a:cubicBezTo>
                        <a:pt x="5193" y="1315"/>
                        <a:pt x="5888" y="1214"/>
                        <a:pt x="6502" y="962"/>
                      </a:cubicBezTo>
                      <a:cubicBezTo>
                        <a:pt x="6745" y="901"/>
                        <a:pt x="6715" y="536"/>
                        <a:pt x="6441" y="536"/>
                      </a:cubicBezTo>
                      <a:cubicBezTo>
                        <a:pt x="6305" y="527"/>
                        <a:pt x="6168" y="524"/>
                        <a:pt x="6031" y="524"/>
                      </a:cubicBezTo>
                      <a:cubicBezTo>
                        <a:pt x="5293" y="524"/>
                        <a:pt x="4541" y="631"/>
                        <a:pt x="3805" y="631"/>
                      </a:cubicBezTo>
                      <a:cubicBezTo>
                        <a:pt x="3731" y="631"/>
                        <a:pt x="3658" y="630"/>
                        <a:pt x="3584" y="627"/>
                      </a:cubicBezTo>
                      <a:cubicBezTo>
                        <a:pt x="2490" y="536"/>
                        <a:pt x="1457" y="354"/>
                        <a:pt x="423" y="20"/>
                      </a:cubicBezTo>
                      <a:cubicBezTo>
                        <a:pt x="386" y="6"/>
                        <a:pt x="352" y="0"/>
                        <a:pt x="32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47" name="Google Shape;1047;p8"/>
                <p:cNvSpPr/>
                <p:nvPr/>
              </p:nvSpPr>
              <p:spPr>
                <a:xfrm>
                  <a:off x="2229225" y="2361325"/>
                  <a:ext cx="147150" cy="8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86" h="3397" extrusionOk="0">
                      <a:moveTo>
                        <a:pt x="5605" y="1"/>
                      </a:moveTo>
                      <a:cubicBezTo>
                        <a:pt x="5571" y="1"/>
                        <a:pt x="5533" y="9"/>
                        <a:pt x="5494" y="29"/>
                      </a:cubicBezTo>
                      <a:cubicBezTo>
                        <a:pt x="3671" y="819"/>
                        <a:pt x="1938" y="2004"/>
                        <a:pt x="236" y="3038"/>
                      </a:cubicBezTo>
                      <a:cubicBezTo>
                        <a:pt x="1" y="3116"/>
                        <a:pt x="102" y="3397"/>
                        <a:pt x="290" y="3397"/>
                      </a:cubicBezTo>
                      <a:cubicBezTo>
                        <a:pt x="321" y="3397"/>
                        <a:pt x="354" y="3389"/>
                        <a:pt x="388" y="3372"/>
                      </a:cubicBezTo>
                      <a:cubicBezTo>
                        <a:pt x="2120" y="2339"/>
                        <a:pt x="3975" y="1457"/>
                        <a:pt x="5707" y="363"/>
                      </a:cubicBezTo>
                      <a:cubicBezTo>
                        <a:pt x="5886" y="235"/>
                        <a:pt x="5786" y="1"/>
                        <a:pt x="560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48" name="Google Shape;1048;p8"/>
                <p:cNvSpPr/>
                <p:nvPr/>
              </p:nvSpPr>
              <p:spPr>
                <a:xfrm>
                  <a:off x="1872550" y="2325200"/>
                  <a:ext cx="149300" cy="122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72" h="4888" extrusionOk="0">
                      <a:moveTo>
                        <a:pt x="338" y="0"/>
                      </a:moveTo>
                      <a:cubicBezTo>
                        <a:pt x="170" y="0"/>
                        <a:pt x="0" y="305"/>
                        <a:pt x="217" y="440"/>
                      </a:cubicBezTo>
                      <a:cubicBezTo>
                        <a:pt x="1311" y="1139"/>
                        <a:pt x="2375" y="1808"/>
                        <a:pt x="3348" y="2598"/>
                      </a:cubicBezTo>
                      <a:cubicBezTo>
                        <a:pt x="4199" y="3297"/>
                        <a:pt x="4807" y="4240"/>
                        <a:pt x="5627" y="4847"/>
                      </a:cubicBezTo>
                      <a:cubicBezTo>
                        <a:pt x="5655" y="4875"/>
                        <a:pt x="5689" y="4887"/>
                        <a:pt x="5724" y="4887"/>
                      </a:cubicBezTo>
                      <a:cubicBezTo>
                        <a:pt x="5843" y="4887"/>
                        <a:pt x="5971" y="4752"/>
                        <a:pt x="5901" y="4635"/>
                      </a:cubicBezTo>
                      <a:cubicBezTo>
                        <a:pt x="5536" y="3601"/>
                        <a:pt x="4412" y="2750"/>
                        <a:pt x="3560" y="2112"/>
                      </a:cubicBezTo>
                      <a:cubicBezTo>
                        <a:pt x="2557" y="1352"/>
                        <a:pt x="1463" y="683"/>
                        <a:pt x="399" y="15"/>
                      </a:cubicBezTo>
                      <a:cubicBezTo>
                        <a:pt x="379" y="5"/>
                        <a:pt x="359" y="0"/>
                        <a:pt x="33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49" name="Google Shape;1049;p8"/>
                <p:cNvSpPr/>
                <p:nvPr/>
              </p:nvSpPr>
              <p:spPr>
                <a:xfrm>
                  <a:off x="1776525" y="2494100"/>
                  <a:ext cx="174400" cy="3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76" h="1547" extrusionOk="0">
                      <a:moveTo>
                        <a:pt x="270" y="0"/>
                      </a:moveTo>
                      <a:cubicBezTo>
                        <a:pt x="65" y="0"/>
                        <a:pt x="0" y="343"/>
                        <a:pt x="198" y="371"/>
                      </a:cubicBezTo>
                      <a:cubicBezTo>
                        <a:pt x="2049" y="896"/>
                        <a:pt x="4176" y="1547"/>
                        <a:pt x="6146" y="1547"/>
                      </a:cubicBezTo>
                      <a:cubicBezTo>
                        <a:pt x="6343" y="1547"/>
                        <a:pt x="6539" y="1540"/>
                        <a:pt x="6733" y="1526"/>
                      </a:cubicBezTo>
                      <a:cubicBezTo>
                        <a:pt x="6946" y="1526"/>
                        <a:pt x="6976" y="1253"/>
                        <a:pt x="6794" y="1161"/>
                      </a:cubicBezTo>
                      <a:cubicBezTo>
                        <a:pt x="4666" y="675"/>
                        <a:pt x="2447" y="554"/>
                        <a:pt x="319" y="6"/>
                      </a:cubicBezTo>
                      <a:cubicBezTo>
                        <a:pt x="302" y="2"/>
                        <a:pt x="285" y="0"/>
                        <a:pt x="27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50" name="Google Shape;1050;p8"/>
                <p:cNvSpPr/>
                <p:nvPr/>
              </p:nvSpPr>
              <p:spPr>
                <a:xfrm>
                  <a:off x="1879050" y="2601050"/>
                  <a:ext cx="118000" cy="10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20" h="4381" extrusionOk="0">
                      <a:moveTo>
                        <a:pt x="4513" y="0"/>
                      </a:moveTo>
                      <a:cubicBezTo>
                        <a:pt x="4494" y="0"/>
                        <a:pt x="4474" y="5"/>
                        <a:pt x="4455" y="14"/>
                      </a:cubicBezTo>
                      <a:cubicBezTo>
                        <a:pt x="3635" y="227"/>
                        <a:pt x="2905" y="1078"/>
                        <a:pt x="2297" y="1656"/>
                      </a:cubicBezTo>
                      <a:cubicBezTo>
                        <a:pt x="1538" y="2355"/>
                        <a:pt x="808" y="3175"/>
                        <a:pt x="139" y="3996"/>
                      </a:cubicBezTo>
                      <a:cubicBezTo>
                        <a:pt x="0" y="4135"/>
                        <a:pt x="162" y="4381"/>
                        <a:pt x="328" y="4381"/>
                      </a:cubicBezTo>
                      <a:cubicBezTo>
                        <a:pt x="379" y="4381"/>
                        <a:pt x="431" y="4357"/>
                        <a:pt x="474" y="4300"/>
                      </a:cubicBezTo>
                      <a:cubicBezTo>
                        <a:pt x="1112" y="3540"/>
                        <a:pt x="1841" y="2780"/>
                        <a:pt x="2571" y="2111"/>
                      </a:cubicBezTo>
                      <a:cubicBezTo>
                        <a:pt x="3240" y="1504"/>
                        <a:pt x="4152" y="987"/>
                        <a:pt x="4668" y="257"/>
                      </a:cubicBezTo>
                      <a:cubicBezTo>
                        <a:pt x="4720" y="129"/>
                        <a:pt x="4619" y="0"/>
                        <a:pt x="451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051" name="Google Shape;1051;p8"/>
                <p:cNvSpPr/>
                <p:nvPr/>
              </p:nvSpPr>
              <p:spPr>
                <a:xfrm>
                  <a:off x="2070950" y="2650725"/>
                  <a:ext cx="35000" cy="19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0" h="7659" extrusionOk="0">
                      <a:moveTo>
                        <a:pt x="1064" y="0"/>
                      </a:moveTo>
                      <a:cubicBezTo>
                        <a:pt x="979" y="0"/>
                        <a:pt x="892" y="48"/>
                        <a:pt x="853" y="155"/>
                      </a:cubicBezTo>
                      <a:cubicBezTo>
                        <a:pt x="93" y="2343"/>
                        <a:pt x="214" y="5140"/>
                        <a:pt x="32" y="7450"/>
                      </a:cubicBezTo>
                      <a:cubicBezTo>
                        <a:pt x="1" y="7591"/>
                        <a:pt x="90" y="7659"/>
                        <a:pt x="188" y="7659"/>
                      </a:cubicBezTo>
                      <a:cubicBezTo>
                        <a:pt x="281" y="7659"/>
                        <a:pt x="382" y="7598"/>
                        <a:pt x="397" y="7480"/>
                      </a:cubicBezTo>
                      <a:cubicBezTo>
                        <a:pt x="670" y="5140"/>
                        <a:pt x="1400" y="2587"/>
                        <a:pt x="1278" y="216"/>
                      </a:cubicBezTo>
                      <a:cubicBezTo>
                        <a:pt x="1278" y="79"/>
                        <a:pt x="1173" y="0"/>
                        <a:pt x="106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1052" name="Google Shape;1052;p8"/>
              <p:cNvSpPr/>
              <p:nvPr/>
            </p:nvSpPr>
            <p:spPr>
              <a:xfrm>
                <a:off x="2070225" y="2491975"/>
                <a:ext cx="32700" cy="25100"/>
              </a:xfrm>
              <a:custGeom>
                <a:avLst/>
                <a:gdLst/>
                <a:ahLst/>
                <a:cxnLst/>
                <a:rect l="l" t="t" r="r" b="b"/>
                <a:pathLst>
                  <a:path w="1308" h="1004" extrusionOk="0">
                    <a:moveTo>
                      <a:pt x="669" y="0"/>
                    </a:moveTo>
                    <a:cubicBezTo>
                      <a:pt x="0" y="0"/>
                      <a:pt x="0" y="1003"/>
                      <a:pt x="669" y="1003"/>
                    </a:cubicBezTo>
                    <a:cubicBezTo>
                      <a:pt x="1307" y="1003"/>
                      <a:pt x="1307" y="0"/>
                      <a:pt x="669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53" name="Google Shape;1053;p8"/>
              <p:cNvSpPr/>
              <p:nvPr/>
            </p:nvSpPr>
            <p:spPr>
              <a:xfrm>
                <a:off x="2068700" y="2541350"/>
                <a:ext cx="24325" cy="19800"/>
              </a:xfrm>
              <a:custGeom>
                <a:avLst/>
                <a:gdLst/>
                <a:ahLst/>
                <a:cxnLst/>
                <a:rect l="l" t="t" r="r" b="b"/>
                <a:pathLst>
                  <a:path w="973" h="792" extrusionOk="0">
                    <a:moveTo>
                      <a:pt x="487" y="1"/>
                    </a:moveTo>
                    <a:cubicBezTo>
                      <a:pt x="0" y="31"/>
                      <a:pt x="0" y="791"/>
                      <a:pt x="487" y="791"/>
                    </a:cubicBezTo>
                    <a:cubicBezTo>
                      <a:pt x="973" y="791"/>
                      <a:pt x="973" y="1"/>
                      <a:pt x="487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54" name="Google Shape;1054;p8"/>
              <p:cNvSpPr/>
              <p:nvPr/>
            </p:nvSpPr>
            <p:spPr>
              <a:xfrm>
                <a:off x="2117325" y="2530725"/>
                <a:ext cx="26625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065" h="822" extrusionOk="0">
                    <a:moveTo>
                      <a:pt x="517" y="0"/>
                    </a:moveTo>
                    <a:cubicBezTo>
                      <a:pt x="1" y="0"/>
                      <a:pt x="1" y="821"/>
                      <a:pt x="517" y="821"/>
                    </a:cubicBezTo>
                    <a:cubicBezTo>
                      <a:pt x="1064" y="821"/>
                      <a:pt x="1064" y="0"/>
                      <a:pt x="517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55" name="Google Shape;1055;p8"/>
              <p:cNvSpPr/>
              <p:nvPr/>
            </p:nvSpPr>
            <p:spPr>
              <a:xfrm>
                <a:off x="2113525" y="2469925"/>
                <a:ext cx="2435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974" h="822" extrusionOk="0">
                    <a:moveTo>
                      <a:pt x="487" y="1"/>
                    </a:moveTo>
                    <a:cubicBezTo>
                      <a:pt x="1" y="1"/>
                      <a:pt x="1" y="821"/>
                      <a:pt x="487" y="821"/>
                    </a:cubicBezTo>
                    <a:cubicBezTo>
                      <a:pt x="973" y="821"/>
                      <a:pt x="973" y="1"/>
                      <a:pt x="487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56" name="Google Shape;1056;p8"/>
              <p:cNvSpPr/>
              <p:nvPr/>
            </p:nvSpPr>
            <p:spPr>
              <a:xfrm>
                <a:off x="2144675" y="2500325"/>
                <a:ext cx="22825" cy="18275"/>
              </a:xfrm>
              <a:custGeom>
                <a:avLst/>
                <a:gdLst/>
                <a:ahLst/>
                <a:cxnLst/>
                <a:rect l="l" t="t" r="r" b="b"/>
                <a:pathLst>
                  <a:path w="913" h="731" extrusionOk="0">
                    <a:moveTo>
                      <a:pt x="457" y="1"/>
                    </a:moveTo>
                    <a:cubicBezTo>
                      <a:pt x="1" y="1"/>
                      <a:pt x="1" y="730"/>
                      <a:pt x="457" y="730"/>
                    </a:cubicBezTo>
                    <a:cubicBezTo>
                      <a:pt x="913" y="730"/>
                      <a:pt x="913" y="1"/>
                      <a:pt x="457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57" name="Google Shape;1057;p8"/>
              <p:cNvSpPr/>
              <p:nvPr/>
            </p:nvSpPr>
            <p:spPr>
              <a:xfrm>
                <a:off x="2147725" y="2552750"/>
                <a:ext cx="19775" cy="16000"/>
              </a:xfrm>
              <a:custGeom>
                <a:avLst/>
                <a:gdLst/>
                <a:ahLst/>
                <a:cxnLst/>
                <a:rect l="l" t="t" r="r" b="b"/>
                <a:pathLst>
                  <a:path w="791" h="640" extrusionOk="0">
                    <a:moveTo>
                      <a:pt x="365" y="1"/>
                    </a:moveTo>
                    <a:cubicBezTo>
                      <a:pt x="0" y="31"/>
                      <a:pt x="0" y="639"/>
                      <a:pt x="365" y="639"/>
                    </a:cubicBezTo>
                    <a:cubicBezTo>
                      <a:pt x="791" y="639"/>
                      <a:pt x="791" y="1"/>
                      <a:pt x="365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58" name="Google Shape;1058;p8"/>
              <p:cNvSpPr/>
              <p:nvPr/>
            </p:nvSpPr>
            <p:spPr>
              <a:xfrm>
                <a:off x="2102900" y="2567950"/>
                <a:ext cx="24325" cy="19025"/>
              </a:xfrm>
              <a:custGeom>
                <a:avLst/>
                <a:gdLst/>
                <a:ahLst/>
                <a:cxnLst/>
                <a:rect l="l" t="t" r="r" b="b"/>
                <a:pathLst>
                  <a:path w="973" h="761" extrusionOk="0">
                    <a:moveTo>
                      <a:pt x="486" y="1"/>
                    </a:moveTo>
                    <a:cubicBezTo>
                      <a:pt x="0" y="1"/>
                      <a:pt x="0" y="761"/>
                      <a:pt x="486" y="761"/>
                    </a:cubicBezTo>
                    <a:cubicBezTo>
                      <a:pt x="973" y="761"/>
                      <a:pt x="973" y="1"/>
                      <a:pt x="486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59" name="Google Shape;1059;p8"/>
              <p:cNvSpPr/>
              <p:nvPr/>
            </p:nvSpPr>
            <p:spPr>
              <a:xfrm>
                <a:off x="2042100" y="2515525"/>
                <a:ext cx="20550" cy="17500"/>
              </a:xfrm>
              <a:custGeom>
                <a:avLst/>
                <a:gdLst/>
                <a:ahLst/>
                <a:cxnLst/>
                <a:rect l="l" t="t" r="r" b="b"/>
                <a:pathLst>
                  <a:path w="822" h="700" extrusionOk="0">
                    <a:moveTo>
                      <a:pt x="426" y="0"/>
                    </a:moveTo>
                    <a:cubicBezTo>
                      <a:pt x="0" y="61"/>
                      <a:pt x="0" y="700"/>
                      <a:pt x="426" y="700"/>
                    </a:cubicBezTo>
                    <a:cubicBezTo>
                      <a:pt x="821" y="700"/>
                      <a:pt x="821" y="0"/>
                      <a:pt x="426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0" name="Google Shape;1060;p8"/>
              <p:cNvSpPr/>
              <p:nvPr/>
            </p:nvSpPr>
            <p:spPr>
              <a:xfrm>
                <a:off x="2071725" y="2457775"/>
                <a:ext cx="28150" cy="22050"/>
              </a:xfrm>
              <a:custGeom>
                <a:avLst/>
                <a:gdLst/>
                <a:ahLst/>
                <a:cxnLst/>
                <a:rect l="l" t="t" r="r" b="b"/>
                <a:pathLst>
                  <a:path w="1126" h="882" extrusionOk="0">
                    <a:moveTo>
                      <a:pt x="548" y="0"/>
                    </a:moveTo>
                    <a:cubicBezTo>
                      <a:pt x="1" y="0"/>
                      <a:pt x="1" y="882"/>
                      <a:pt x="548" y="882"/>
                    </a:cubicBezTo>
                    <a:cubicBezTo>
                      <a:pt x="1125" y="882"/>
                      <a:pt x="1125" y="0"/>
                      <a:pt x="548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1" name="Google Shape;1061;p8"/>
              <p:cNvSpPr/>
              <p:nvPr/>
            </p:nvSpPr>
            <p:spPr>
              <a:xfrm>
                <a:off x="635525" y="1860425"/>
                <a:ext cx="772850" cy="559700"/>
              </a:xfrm>
              <a:custGeom>
                <a:avLst/>
                <a:gdLst/>
                <a:ahLst/>
                <a:cxnLst/>
                <a:rect l="l" t="t" r="r" b="b"/>
                <a:pathLst>
                  <a:path w="30914" h="22388" extrusionOk="0">
                    <a:moveTo>
                      <a:pt x="11024" y="1"/>
                    </a:moveTo>
                    <a:cubicBezTo>
                      <a:pt x="10916" y="1"/>
                      <a:pt x="10808" y="12"/>
                      <a:pt x="10700" y="34"/>
                    </a:cubicBezTo>
                    <a:cubicBezTo>
                      <a:pt x="9302" y="338"/>
                      <a:pt x="9028" y="2222"/>
                      <a:pt x="9150" y="3681"/>
                    </a:cubicBezTo>
                    <a:cubicBezTo>
                      <a:pt x="9363" y="7025"/>
                      <a:pt x="9971" y="10338"/>
                      <a:pt x="10883" y="13560"/>
                    </a:cubicBezTo>
                    <a:cubicBezTo>
                      <a:pt x="8725" y="10794"/>
                      <a:pt x="6536" y="8028"/>
                      <a:pt x="4348" y="5232"/>
                    </a:cubicBezTo>
                    <a:cubicBezTo>
                      <a:pt x="3653" y="4332"/>
                      <a:pt x="2654" y="3366"/>
                      <a:pt x="1590" y="3366"/>
                    </a:cubicBezTo>
                    <a:cubicBezTo>
                      <a:pt x="1397" y="3366"/>
                      <a:pt x="1201" y="3398"/>
                      <a:pt x="1004" y="3469"/>
                    </a:cubicBezTo>
                    <a:cubicBezTo>
                      <a:pt x="1" y="3833"/>
                      <a:pt x="670" y="6235"/>
                      <a:pt x="1004" y="7268"/>
                    </a:cubicBezTo>
                    <a:cubicBezTo>
                      <a:pt x="1345" y="8204"/>
                      <a:pt x="8467" y="22387"/>
                      <a:pt x="15521" y="22387"/>
                    </a:cubicBezTo>
                    <a:cubicBezTo>
                      <a:pt x="16023" y="22387"/>
                      <a:pt x="16524" y="22315"/>
                      <a:pt x="17023" y="22162"/>
                    </a:cubicBezTo>
                    <a:cubicBezTo>
                      <a:pt x="19819" y="21280"/>
                      <a:pt x="21521" y="20125"/>
                      <a:pt x="23497" y="17967"/>
                    </a:cubicBezTo>
                    <a:cubicBezTo>
                      <a:pt x="25868" y="15414"/>
                      <a:pt x="28664" y="11706"/>
                      <a:pt x="30032" y="8514"/>
                    </a:cubicBezTo>
                    <a:cubicBezTo>
                      <a:pt x="30549" y="7359"/>
                      <a:pt x="30913" y="6143"/>
                      <a:pt x="30640" y="4928"/>
                    </a:cubicBezTo>
                    <a:cubicBezTo>
                      <a:pt x="30397" y="3742"/>
                      <a:pt x="29363" y="2648"/>
                      <a:pt x="28147" y="2648"/>
                    </a:cubicBezTo>
                    <a:cubicBezTo>
                      <a:pt x="26780" y="2648"/>
                      <a:pt x="25837" y="3925"/>
                      <a:pt x="25108" y="5080"/>
                    </a:cubicBezTo>
                    <a:cubicBezTo>
                      <a:pt x="23466" y="7785"/>
                      <a:pt x="22038" y="10642"/>
                      <a:pt x="20883" y="13560"/>
                    </a:cubicBezTo>
                    <a:cubicBezTo>
                      <a:pt x="21977" y="10095"/>
                      <a:pt x="22372" y="6447"/>
                      <a:pt x="21947" y="2861"/>
                    </a:cubicBezTo>
                    <a:cubicBezTo>
                      <a:pt x="21886" y="1949"/>
                      <a:pt x="21643" y="946"/>
                      <a:pt x="20852" y="490"/>
                    </a:cubicBezTo>
                    <a:cubicBezTo>
                      <a:pt x="20607" y="367"/>
                      <a:pt x="20337" y="310"/>
                      <a:pt x="20064" y="310"/>
                    </a:cubicBezTo>
                    <a:cubicBezTo>
                      <a:pt x="19526" y="310"/>
                      <a:pt x="18976" y="532"/>
                      <a:pt x="18573" y="915"/>
                    </a:cubicBezTo>
                    <a:cubicBezTo>
                      <a:pt x="17965" y="1493"/>
                      <a:pt x="17630" y="2283"/>
                      <a:pt x="17327" y="3043"/>
                    </a:cubicBezTo>
                    <a:cubicBezTo>
                      <a:pt x="16141" y="6204"/>
                      <a:pt x="15564" y="9609"/>
                      <a:pt x="15655" y="12982"/>
                    </a:cubicBezTo>
                    <a:cubicBezTo>
                      <a:pt x="15351" y="9912"/>
                      <a:pt x="14804" y="6843"/>
                      <a:pt x="14044" y="3803"/>
                    </a:cubicBezTo>
                    <a:cubicBezTo>
                      <a:pt x="13770" y="2739"/>
                      <a:pt x="13436" y="1584"/>
                      <a:pt x="12676" y="794"/>
                    </a:cubicBezTo>
                    <a:cubicBezTo>
                      <a:pt x="12261" y="353"/>
                      <a:pt x="11648" y="1"/>
                      <a:pt x="1102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2" name="Google Shape;1062;p8"/>
              <p:cNvSpPr/>
              <p:nvPr/>
            </p:nvSpPr>
            <p:spPr>
              <a:xfrm>
                <a:off x="715750" y="2054725"/>
                <a:ext cx="121850" cy="179225"/>
              </a:xfrm>
              <a:custGeom>
                <a:avLst/>
                <a:gdLst/>
                <a:ahLst/>
                <a:cxnLst/>
                <a:rect l="l" t="t" r="r" b="b"/>
                <a:pathLst>
                  <a:path w="4874" h="7169" extrusionOk="0">
                    <a:moveTo>
                      <a:pt x="446" y="0"/>
                    </a:moveTo>
                    <a:cubicBezTo>
                      <a:pt x="215" y="0"/>
                      <a:pt x="0" y="220"/>
                      <a:pt x="166" y="469"/>
                    </a:cubicBezTo>
                    <a:cubicBezTo>
                      <a:pt x="835" y="1654"/>
                      <a:pt x="1564" y="2840"/>
                      <a:pt x="2294" y="3995"/>
                    </a:cubicBezTo>
                    <a:cubicBezTo>
                      <a:pt x="2932" y="5028"/>
                      <a:pt x="3479" y="6244"/>
                      <a:pt x="4330" y="7095"/>
                    </a:cubicBezTo>
                    <a:cubicBezTo>
                      <a:pt x="4390" y="7146"/>
                      <a:pt x="4461" y="7168"/>
                      <a:pt x="4530" y="7168"/>
                    </a:cubicBezTo>
                    <a:cubicBezTo>
                      <a:pt x="4709" y="7168"/>
                      <a:pt x="4874" y="7019"/>
                      <a:pt x="4786" y="6821"/>
                    </a:cubicBezTo>
                    <a:cubicBezTo>
                      <a:pt x="4421" y="5666"/>
                      <a:pt x="3631" y="4663"/>
                      <a:pt x="2962" y="3630"/>
                    </a:cubicBezTo>
                    <a:cubicBezTo>
                      <a:pt x="2263" y="2444"/>
                      <a:pt x="1503" y="1320"/>
                      <a:pt x="743" y="165"/>
                    </a:cubicBezTo>
                    <a:cubicBezTo>
                      <a:pt x="666" y="48"/>
                      <a:pt x="554" y="0"/>
                      <a:pt x="44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3" name="Google Shape;1063;p8"/>
              <p:cNvSpPr/>
              <p:nvPr/>
            </p:nvSpPr>
            <p:spPr>
              <a:xfrm>
                <a:off x="922375" y="1974175"/>
                <a:ext cx="61650" cy="261350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10454" extrusionOk="0">
                    <a:moveTo>
                      <a:pt x="260" y="0"/>
                    </a:moveTo>
                    <a:cubicBezTo>
                      <a:pt x="124" y="0"/>
                      <a:pt x="0" y="91"/>
                      <a:pt x="17" y="286"/>
                    </a:cubicBezTo>
                    <a:cubicBezTo>
                      <a:pt x="47" y="1837"/>
                      <a:pt x="503" y="3387"/>
                      <a:pt x="807" y="4937"/>
                    </a:cubicBezTo>
                    <a:cubicBezTo>
                      <a:pt x="1172" y="6730"/>
                      <a:pt x="1415" y="8524"/>
                      <a:pt x="1840" y="10256"/>
                    </a:cubicBezTo>
                    <a:cubicBezTo>
                      <a:pt x="1880" y="10390"/>
                      <a:pt x="2009" y="10453"/>
                      <a:pt x="2138" y="10453"/>
                    </a:cubicBezTo>
                    <a:cubicBezTo>
                      <a:pt x="2302" y="10453"/>
                      <a:pt x="2465" y="10352"/>
                      <a:pt x="2448" y="10165"/>
                    </a:cubicBezTo>
                    <a:cubicBezTo>
                      <a:pt x="2144" y="7004"/>
                      <a:pt x="1719" y="3174"/>
                      <a:pt x="564" y="195"/>
                    </a:cubicBezTo>
                    <a:cubicBezTo>
                      <a:pt x="507" y="68"/>
                      <a:pt x="379" y="0"/>
                      <a:pt x="2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4" name="Google Shape;1064;p8"/>
              <p:cNvSpPr/>
              <p:nvPr/>
            </p:nvSpPr>
            <p:spPr>
              <a:xfrm>
                <a:off x="1068050" y="1991825"/>
                <a:ext cx="59150" cy="226400"/>
              </a:xfrm>
              <a:custGeom>
                <a:avLst/>
                <a:gdLst/>
                <a:ahLst/>
                <a:cxnLst/>
                <a:rect l="l" t="t" r="r" b="b"/>
                <a:pathLst>
                  <a:path w="2366" h="9056" extrusionOk="0">
                    <a:moveTo>
                      <a:pt x="2158" y="0"/>
                    </a:moveTo>
                    <a:cubicBezTo>
                      <a:pt x="2072" y="0"/>
                      <a:pt x="1981" y="46"/>
                      <a:pt x="1940" y="128"/>
                    </a:cubicBezTo>
                    <a:cubicBezTo>
                      <a:pt x="937" y="2802"/>
                      <a:pt x="633" y="5903"/>
                      <a:pt x="56" y="8729"/>
                    </a:cubicBezTo>
                    <a:cubicBezTo>
                      <a:pt x="1" y="8931"/>
                      <a:pt x="167" y="9056"/>
                      <a:pt x="321" y="9056"/>
                    </a:cubicBezTo>
                    <a:cubicBezTo>
                      <a:pt x="422" y="9056"/>
                      <a:pt x="518" y="9002"/>
                      <a:pt x="542" y="8881"/>
                    </a:cubicBezTo>
                    <a:cubicBezTo>
                      <a:pt x="1181" y="6055"/>
                      <a:pt x="2214" y="3106"/>
                      <a:pt x="2366" y="219"/>
                    </a:cubicBezTo>
                    <a:cubicBezTo>
                      <a:pt x="2366" y="68"/>
                      <a:pt x="2265" y="0"/>
                      <a:pt x="215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5" name="Google Shape;1065;p8"/>
              <p:cNvSpPr/>
              <p:nvPr/>
            </p:nvSpPr>
            <p:spPr>
              <a:xfrm>
                <a:off x="1197950" y="2064175"/>
                <a:ext cx="117850" cy="182625"/>
              </a:xfrm>
              <a:custGeom>
                <a:avLst/>
                <a:gdLst/>
                <a:ahLst/>
                <a:cxnLst/>
                <a:rect l="l" t="t" r="r" b="b"/>
                <a:pathLst>
                  <a:path w="4714" h="7305" extrusionOk="0">
                    <a:moveTo>
                      <a:pt x="4381" y="0"/>
                    </a:moveTo>
                    <a:cubicBezTo>
                      <a:pt x="4316" y="0"/>
                      <a:pt x="4249" y="19"/>
                      <a:pt x="4191" y="60"/>
                    </a:cubicBezTo>
                    <a:cubicBezTo>
                      <a:pt x="3340" y="881"/>
                      <a:pt x="2793" y="2158"/>
                      <a:pt x="2185" y="3221"/>
                    </a:cubicBezTo>
                    <a:lnTo>
                      <a:pt x="149" y="6869"/>
                    </a:lnTo>
                    <a:cubicBezTo>
                      <a:pt x="1" y="7101"/>
                      <a:pt x="220" y="7304"/>
                      <a:pt x="429" y="7304"/>
                    </a:cubicBezTo>
                    <a:cubicBezTo>
                      <a:pt x="520" y="7304"/>
                      <a:pt x="610" y="7265"/>
                      <a:pt x="665" y="7173"/>
                    </a:cubicBezTo>
                    <a:cubicBezTo>
                      <a:pt x="1365" y="5957"/>
                      <a:pt x="2064" y="4772"/>
                      <a:pt x="2793" y="3556"/>
                    </a:cubicBezTo>
                    <a:cubicBezTo>
                      <a:pt x="3431" y="2522"/>
                      <a:pt x="4283" y="1489"/>
                      <a:pt x="4647" y="334"/>
                    </a:cubicBezTo>
                    <a:cubicBezTo>
                      <a:pt x="4714" y="135"/>
                      <a:pt x="4555" y="0"/>
                      <a:pt x="4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6" name="Google Shape;1066;p8"/>
              <p:cNvSpPr/>
              <p:nvPr/>
            </p:nvSpPr>
            <p:spPr>
              <a:xfrm>
                <a:off x="713875" y="2266275"/>
                <a:ext cx="543350" cy="3193150"/>
              </a:xfrm>
              <a:custGeom>
                <a:avLst/>
                <a:gdLst/>
                <a:ahLst/>
                <a:cxnLst/>
                <a:rect l="l" t="t" r="r" b="b"/>
                <a:pathLst>
                  <a:path w="21734" h="127726" extrusionOk="0">
                    <a:moveTo>
                      <a:pt x="16655" y="1"/>
                    </a:moveTo>
                    <a:lnTo>
                      <a:pt x="16655" y="1"/>
                    </a:lnTo>
                    <a:cubicBezTo>
                      <a:pt x="14861" y="31"/>
                      <a:pt x="13585" y="1673"/>
                      <a:pt x="12582" y="3131"/>
                    </a:cubicBezTo>
                    <a:cubicBezTo>
                      <a:pt x="12582" y="2068"/>
                      <a:pt x="12399" y="700"/>
                      <a:pt x="11366" y="396"/>
                    </a:cubicBezTo>
                    <a:cubicBezTo>
                      <a:pt x="11247" y="362"/>
                      <a:pt x="11125" y="346"/>
                      <a:pt x="11004" y="346"/>
                    </a:cubicBezTo>
                    <a:cubicBezTo>
                      <a:pt x="10477" y="346"/>
                      <a:pt x="9955" y="650"/>
                      <a:pt x="9633" y="1095"/>
                    </a:cubicBezTo>
                    <a:cubicBezTo>
                      <a:pt x="9208" y="1612"/>
                      <a:pt x="9025" y="2280"/>
                      <a:pt x="8812" y="2919"/>
                    </a:cubicBezTo>
                    <a:cubicBezTo>
                      <a:pt x="8053" y="2220"/>
                      <a:pt x="7353" y="1521"/>
                      <a:pt x="6594" y="821"/>
                    </a:cubicBezTo>
                    <a:cubicBezTo>
                      <a:pt x="6276" y="553"/>
                      <a:pt x="5880" y="245"/>
                      <a:pt x="5500" y="245"/>
                    </a:cubicBezTo>
                    <a:cubicBezTo>
                      <a:pt x="5407" y="245"/>
                      <a:pt x="5315" y="263"/>
                      <a:pt x="5226" y="305"/>
                    </a:cubicBezTo>
                    <a:cubicBezTo>
                      <a:pt x="4557" y="609"/>
                      <a:pt x="4010" y="1673"/>
                      <a:pt x="4800" y="2736"/>
                    </a:cubicBezTo>
                    <a:cubicBezTo>
                      <a:pt x="7050" y="5715"/>
                      <a:pt x="9481" y="7508"/>
                      <a:pt x="12217" y="7630"/>
                    </a:cubicBezTo>
                    <a:cubicBezTo>
                      <a:pt x="11366" y="13253"/>
                      <a:pt x="10454" y="18876"/>
                      <a:pt x="9633" y="24560"/>
                    </a:cubicBezTo>
                    <a:cubicBezTo>
                      <a:pt x="8660" y="22493"/>
                      <a:pt x="7901" y="20244"/>
                      <a:pt x="7445" y="18025"/>
                    </a:cubicBezTo>
                    <a:cubicBezTo>
                      <a:pt x="7050" y="15837"/>
                      <a:pt x="6594" y="13892"/>
                      <a:pt x="4344" y="12980"/>
                    </a:cubicBezTo>
                    <a:cubicBezTo>
                      <a:pt x="4246" y="12943"/>
                      <a:pt x="4141" y="12926"/>
                      <a:pt x="4033" y="12926"/>
                    </a:cubicBezTo>
                    <a:cubicBezTo>
                      <a:pt x="3606" y="12926"/>
                      <a:pt x="3140" y="13193"/>
                      <a:pt x="2946" y="13557"/>
                    </a:cubicBezTo>
                    <a:cubicBezTo>
                      <a:pt x="1669" y="15746"/>
                      <a:pt x="2217" y="18451"/>
                      <a:pt x="4466" y="19758"/>
                    </a:cubicBezTo>
                    <a:cubicBezTo>
                      <a:pt x="4686" y="19875"/>
                      <a:pt x="4921" y="19929"/>
                      <a:pt x="5153" y="19929"/>
                    </a:cubicBezTo>
                    <a:cubicBezTo>
                      <a:pt x="5400" y="19929"/>
                      <a:pt x="5644" y="19868"/>
                      <a:pt x="5864" y="19758"/>
                    </a:cubicBezTo>
                    <a:cubicBezTo>
                      <a:pt x="6046" y="20518"/>
                      <a:pt x="6198" y="21186"/>
                      <a:pt x="6350" y="21582"/>
                    </a:cubicBezTo>
                    <a:cubicBezTo>
                      <a:pt x="7110" y="23405"/>
                      <a:pt x="8144" y="25077"/>
                      <a:pt x="9268" y="26658"/>
                    </a:cubicBezTo>
                    <a:cubicBezTo>
                      <a:pt x="8600" y="31643"/>
                      <a:pt x="8022" y="36658"/>
                      <a:pt x="7688" y="41643"/>
                    </a:cubicBezTo>
                    <a:cubicBezTo>
                      <a:pt x="7201" y="39545"/>
                      <a:pt x="6685" y="37478"/>
                      <a:pt x="6229" y="35412"/>
                    </a:cubicBezTo>
                    <a:cubicBezTo>
                      <a:pt x="5839" y="33617"/>
                      <a:pt x="4558" y="31110"/>
                      <a:pt x="2558" y="31110"/>
                    </a:cubicBezTo>
                    <a:cubicBezTo>
                      <a:pt x="2221" y="31110"/>
                      <a:pt x="1864" y="31181"/>
                      <a:pt x="1487" y="31339"/>
                    </a:cubicBezTo>
                    <a:cubicBezTo>
                      <a:pt x="1031" y="31521"/>
                      <a:pt x="514" y="31977"/>
                      <a:pt x="575" y="32554"/>
                    </a:cubicBezTo>
                    <a:cubicBezTo>
                      <a:pt x="879" y="34986"/>
                      <a:pt x="2217" y="37448"/>
                      <a:pt x="4770" y="38056"/>
                    </a:cubicBezTo>
                    <a:cubicBezTo>
                      <a:pt x="4858" y="38069"/>
                      <a:pt x="4951" y="38076"/>
                      <a:pt x="5043" y="38076"/>
                    </a:cubicBezTo>
                    <a:cubicBezTo>
                      <a:pt x="5174" y="38076"/>
                      <a:pt x="5301" y="38061"/>
                      <a:pt x="5408" y="38026"/>
                    </a:cubicBezTo>
                    <a:cubicBezTo>
                      <a:pt x="5621" y="38542"/>
                      <a:pt x="5864" y="39059"/>
                      <a:pt x="6046" y="39606"/>
                    </a:cubicBezTo>
                    <a:cubicBezTo>
                      <a:pt x="6594" y="41096"/>
                      <a:pt x="7110" y="42615"/>
                      <a:pt x="7566" y="44135"/>
                    </a:cubicBezTo>
                    <a:cubicBezTo>
                      <a:pt x="7384" y="47357"/>
                      <a:pt x="7353" y="50640"/>
                      <a:pt x="7414" y="53862"/>
                    </a:cubicBezTo>
                    <a:cubicBezTo>
                      <a:pt x="7505" y="56780"/>
                      <a:pt x="7627" y="59728"/>
                      <a:pt x="7779" y="62616"/>
                    </a:cubicBezTo>
                    <a:cubicBezTo>
                      <a:pt x="6442" y="59758"/>
                      <a:pt x="4861" y="57053"/>
                      <a:pt x="3220" y="54257"/>
                    </a:cubicBezTo>
                    <a:cubicBezTo>
                      <a:pt x="3046" y="53939"/>
                      <a:pt x="2777" y="53800"/>
                      <a:pt x="2499" y="53800"/>
                    </a:cubicBezTo>
                    <a:cubicBezTo>
                      <a:pt x="2193" y="53800"/>
                      <a:pt x="1877" y="53970"/>
                      <a:pt x="1669" y="54257"/>
                    </a:cubicBezTo>
                    <a:cubicBezTo>
                      <a:pt x="150" y="56263"/>
                      <a:pt x="1183" y="59151"/>
                      <a:pt x="3524" y="59910"/>
                    </a:cubicBezTo>
                    <a:cubicBezTo>
                      <a:pt x="3616" y="59938"/>
                      <a:pt x="3704" y="59950"/>
                      <a:pt x="3788" y="59950"/>
                    </a:cubicBezTo>
                    <a:cubicBezTo>
                      <a:pt x="4175" y="59950"/>
                      <a:pt x="4473" y="59683"/>
                      <a:pt x="4648" y="59333"/>
                    </a:cubicBezTo>
                    <a:cubicBezTo>
                      <a:pt x="6046" y="61765"/>
                      <a:pt x="7171" y="64379"/>
                      <a:pt x="8083" y="67023"/>
                    </a:cubicBezTo>
                    <a:cubicBezTo>
                      <a:pt x="8357" y="70579"/>
                      <a:pt x="8630" y="74166"/>
                      <a:pt x="8934" y="77722"/>
                    </a:cubicBezTo>
                    <a:cubicBezTo>
                      <a:pt x="8964" y="78239"/>
                      <a:pt x="9025" y="78786"/>
                      <a:pt x="9056" y="79272"/>
                    </a:cubicBezTo>
                    <a:cubicBezTo>
                      <a:pt x="7901" y="75716"/>
                      <a:pt x="5803" y="72403"/>
                      <a:pt x="1700" y="72251"/>
                    </a:cubicBezTo>
                    <a:cubicBezTo>
                      <a:pt x="1214" y="72251"/>
                      <a:pt x="879" y="72585"/>
                      <a:pt x="727" y="73011"/>
                    </a:cubicBezTo>
                    <a:cubicBezTo>
                      <a:pt x="1" y="74966"/>
                      <a:pt x="1380" y="76793"/>
                      <a:pt x="3283" y="76793"/>
                    </a:cubicBezTo>
                    <a:cubicBezTo>
                      <a:pt x="3451" y="76793"/>
                      <a:pt x="3622" y="76779"/>
                      <a:pt x="3797" y="76750"/>
                    </a:cubicBezTo>
                    <a:cubicBezTo>
                      <a:pt x="4223" y="76658"/>
                      <a:pt x="4405" y="76233"/>
                      <a:pt x="4466" y="75868"/>
                    </a:cubicBezTo>
                    <a:cubicBezTo>
                      <a:pt x="4496" y="75473"/>
                      <a:pt x="4466" y="75139"/>
                      <a:pt x="4375" y="74835"/>
                    </a:cubicBezTo>
                    <a:lnTo>
                      <a:pt x="4375" y="74835"/>
                    </a:lnTo>
                    <a:cubicBezTo>
                      <a:pt x="7384" y="76233"/>
                      <a:pt x="8509" y="80184"/>
                      <a:pt x="9360" y="83497"/>
                    </a:cubicBezTo>
                    <a:lnTo>
                      <a:pt x="9360" y="83528"/>
                    </a:lnTo>
                    <a:cubicBezTo>
                      <a:pt x="9816" y="89394"/>
                      <a:pt x="10332" y="95230"/>
                      <a:pt x="10971" y="101096"/>
                    </a:cubicBezTo>
                    <a:cubicBezTo>
                      <a:pt x="11974" y="109790"/>
                      <a:pt x="13463" y="118422"/>
                      <a:pt x="15469" y="126933"/>
                    </a:cubicBezTo>
                    <a:cubicBezTo>
                      <a:pt x="15602" y="127486"/>
                      <a:pt x="16015" y="127725"/>
                      <a:pt x="16448" y="127725"/>
                    </a:cubicBezTo>
                    <a:cubicBezTo>
                      <a:pt x="17107" y="127725"/>
                      <a:pt x="17811" y="127169"/>
                      <a:pt x="17627" y="126325"/>
                    </a:cubicBezTo>
                    <a:cubicBezTo>
                      <a:pt x="14952" y="115078"/>
                      <a:pt x="13189" y="103589"/>
                      <a:pt x="11943" y="92039"/>
                    </a:cubicBezTo>
                    <a:cubicBezTo>
                      <a:pt x="12582" y="90002"/>
                      <a:pt x="13250" y="87935"/>
                      <a:pt x="14071" y="85929"/>
                    </a:cubicBezTo>
                    <a:cubicBezTo>
                      <a:pt x="14132" y="85716"/>
                      <a:pt x="14314" y="85169"/>
                      <a:pt x="14557" y="84531"/>
                    </a:cubicBezTo>
                    <a:cubicBezTo>
                      <a:pt x="14588" y="84713"/>
                      <a:pt x="14618" y="84896"/>
                      <a:pt x="14709" y="85048"/>
                    </a:cubicBezTo>
                    <a:cubicBezTo>
                      <a:pt x="14883" y="85492"/>
                      <a:pt x="15266" y="85777"/>
                      <a:pt x="15670" y="85777"/>
                    </a:cubicBezTo>
                    <a:cubicBezTo>
                      <a:pt x="15902" y="85777"/>
                      <a:pt x="16140" y="85683"/>
                      <a:pt x="16351" y="85473"/>
                    </a:cubicBezTo>
                    <a:cubicBezTo>
                      <a:pt x="18053" y="83771"/>
                      <a:pt x="18782" y="81400"/>
                      <a:pt x="17779" y="79120"/>
                    </a:cubicBezTo>
                    <a:cubicBezTo>
                      <a:pt x="17678" y="78919"/>
                      <a:pt x="17411" y="78801"/>
                      <a:pt x="17184" y="78801"/>
                    </a:cubicBezTo>
                    <a:cubicBezTo>
                      <a:pt x="17137" y="78801"/>
                      <a:pt x="17091" y="78806"/>
                      <a:pt x="17050" y="78816"/>
                    </a:cubicBezTo>
                    <a:cubicBezTo>
                      <a:pt x="15378" y="79333"/>
                      <a:pt x="14557" y="81947"/>
                      <a:pt x="13980" y="83345"/>
                    </a:cubicBezTo>
                    <a:cubicBezTo>
                      <a:pt x="13098" y="85473"/>
                      <a:pt x="12338" y="87662"/>
                      <a:pt x="11700" y="89880"/>
                    </a:cubicBezTo>
                    <a:cubicBezTo>
                      <a:pt x="11366" y="86598"/>
                      <a:pt x="11062" y="83376"/>
                      <a:pt x="10819" y="80123"/>
                    </a:cubicBezTo>
                    <a:cubicBezTo>
                      <a:pt x="10606" y="77297"/>
                      <a:pt x="10363" y="74531"/>
                      <a:pt x="10150" y="71704"/>
                    </a:cubicBezTo>
                    <a:cubicBezTo>
                      <a:pt x="11062" y="69546"/>
                      <a:pt x="12278" y="67509"/>
                      <a:pt x="13615" y="65594"/>
                    </a:cubicBezTo>
                    <a:cubicBezTo>
                      <a:pt x="13615" y="65868"/>
                      <a:pt x="13645" y="66172"/>
                      <a:pt x="13676" y="66476"/>
                    </a:cubicBezTo>
                    <a:cubicBezTo>
                      <a:pt x="13767" y="66932"/>
                      <a:pt x="14253" y="67205"/>
                      <a:pt x="14679" y="67236"/>
                    </a:cubicBezTo>
                    <a:cubicBezTo>
                      <a:pt x="14784" y="67247"/>
                      <a:pt x="14888" y="67253"/>
                      <a:pt x="14991" y="67253"/>
                    </a:cubicBezTo>
                    <a:cubicBezTo>
                      <a:pt x="17574" y="67253"/>
                      <a:pt x="19515" y="63682"/>
                      <a:pt x="18083" y="61461"/>
                    </a:cubicBezTo>
                    <a:cubicBezTo>
                      <a:pt x="17942" y="61235"/>
                      <a:pt x="17697" y="61062"/>
                      <a:pt x="17468" y="61062"/>
                    </a:cubicBezTo>
                    <a:cubicBezTo>
                      <a:pt x="17450" y="61062"/>
                      <a:pt x="17432" y="61063"/>
                      <a:pt x="17414" y="61065"/>
                    </a:cubicBezTo>
                    <a:cubicBezTo>
                      <a:pt x="15500" y="61339"/>
                      <a:pt x="14466" y="62737"/>
                      <a:pt x="13372" y="64257"/>
                    </a:cubicBezTo>
                    <a:cubicBezTo>
                      <a:pt x="12034" y="66081"/>
                      <a:pt x="10910" y="68056"/>
                      <a:pt x="10028" y="70123"/>
                    </a:cubicBezTo>
                    <a:cubicBezTo>
                      <a:pt x="9572" y="64257"/>
                      <a:pt x="9238" y="58421"/>
                      <a:pt x="9147" y="52555"/>
                    </a:cubicBezTo>
                    <a:cubicBezTo>
                      <a:pt x="10180" y="51187"/>
                      <a:pt x="10910" y="49485"/>
                      <a:pt x="11670" y="47935"/>
                    </a:cubicBezTo>
                    <a:cubicBezTo>
                      <a:pt x="11877" y="48211"/>
                      <a:pt x="12189" y="48435"/>
                      <a:pt x="12539" y="48435"/>
                    </a:cubicBezTo>
                    <a:cubicBezTo>
                      <a:pt x="12651" y="48435"/>
                      <a:pt x="12767" y="48412"/>
                      <a:pt x="12885" y="48360"/>
                    </a:cubicBezTo>
                    <a:cubicBezTo>
                      <a:pt x="14314" y="47752"/>
                      <a:pt x="16107" y="46932"/>
                      <a:pt x="16381" y="45229"/>
                    </a:cubicBezTo>
                    <a:cubicBezTo>
                      <a:pt x="16563" y="44044"/>
                      <a:pt x="15986" y="42615"/>
                      <a:pt x="14709" y="42494"/>
                    </a:cubicBezTo>
                    <a:cubicBezTo>
                      <a:pt x="14626" y="42486"/>
                      <a:pt x="14545" y="42482"/>
                      <a:pt x="14465" y="42482"/>
                    </a:cubicBezTo>
                    <a:cubicBezTo>
                      <a:pt x="12999" y="42482"/>
                      <a:pt x="12088" y="43771"/>
                      <a:pt x="11396" y="44895"/>
                    </a:cubicBezTo>
                    <a:cubicBezTo>
                      <a:pt x="10667" y="46080"/>
                      <a:pt x="9876" y="47327"/>
                      <a:pt x="9147" y="48664"/>
                    </a:cubicBezTo>
                    <a:cubicBezTo>
                      <a:pt x="9208" y="43497"/>
                      <a:pt x="9451" y="38360"/>
                      <a:pt x="10059" y="33193"/>
                    </a:cubicBezTo>
                    <a:cubicBezTo>
                      <a:pt x="10575" y="29241"/>
                      <a:pt x="11092" y="25290"/>
                      <a:pt x="11670" y="21308"/>
                    </a:cubicBezTo>
                    <a:cubicBezTo>
                      <a:pt x="12460" y="20639"/>
                      <a:pt x="13189" y="19940"/>
                      <a:pt x="13980" y="19332"/>
                    </a:cubicBezTo>
                    <a:cubicBezTo>
                      <a:pt x="14770" y="18724"/>
                      <a:pt x="15621" y="18268"/>
                      <a:pt x="16442" y="17782"/>
                    </a:cubicBezTo>
                    <a:cubicBezTo>
                      <a:pt x="16587" y="17796"/>
                      <a:pt x="16733" y="17803"/>
                      <a:pt x="16879" y="17803"/>
                    </a:cubicBezTo>
                    <a:cubicBezTo>
                      <a:pt x="18646" y="17803"/>
                      <a:pt x="20362" y="16795"/>
                      <a:pt x="21092" y="15138"/>
                    </a:cubicBezTo>
                    <a:cubicBezTo>
                      <a:pt x="21733" y="13800"/>
                      <a:pt x="20918" y="12334"/>
                      <a:pt x="19302" y="12334"/>
                    </a:cubicBezTo>
                    <a:cubicBezTo>
                      <a:pt x="19155" y="12334"/>
                      <a:pt x="19002" y="12346"/>
                      <a:pt x="18843" y="12372"/>
                    </a:cubicBezTo>
                    <a:cubicBezTo>
                      <a:pt x="18083" y="12493"/>
                      <a:pt x="17323" y="12980"/>
                      <a:pt x="16959" y="13679"/>
                    </a:cubicBezTo>
                    <a:cubicBezTo>
                      <a:pt x="16776" y="13983"/>
                      <a:pt x="16715" y="14226"/>
                      <a:pt x="16655" y="14591"/>
                    </a:cubicBezTo>
                    <a:cubicBezTo>
                      <a:pt x="16533" y="15077"/>
                      <a:pt x="16624" y="15290"/>
                      <a:pt x="16533" y="15533"/>
                    </a:cubicBezTo>
                    <a:cubicBezTo>
                      <a:pt x="16320" y="15685"/>
                      <a:pt x="16047" y="15837"/>
                      <a:pt x="15803" y="16019"/>
                    </a:cubicBezTo>
                    <a:cubicBezTo>
                      <a:pt x="15560" y="16202"/>
                      <a:pt x="15408" y="16475"/>
                      <a:pt x="15317" y="16718"/>
                    </a:cubicBezTo>
                    <a:cubicBezTo>
                      <a:pt x="14223" y="17539"/>
                      <a:pt x="13007" y="18268"/>
                      <a:pt x="12004" y="19180"/>
                    </a:cubicBezTo>
                    <a:cubicBezTo>
                      <a:pt x="12551" y="15290"/>
                      <a:pt x="13129" y="11460"/>
                      <a:pt x="13645" y="7600"/>
                    </a:cubicBezTo>
                    <a:cubicBezTo>
                      <a:pt x="15408" y="7296"/>
                      <a:pt x="17262" y="6323"/>
                      <a:pt x="19238" y="4621"/>
                    </a:cubicBezTo>
                    <a:cubicBezTo>
                      <a:pt x="19907" y="4013"/>
                      <a:pt x="21548" y="2280"/>
                      <a:pt x="20059" y="1551"/>
                    </a:cubicBezTo>
                    <a:cubicBezTo>
                      <a:pt x="20033" y="1538"/>
                      <a:pt x="19997" y="1532"/>
                      <a:pt x="19954" y="1532"/>
                    </a:cubicBezTo>
                    <a:cubicBezTo>
                      <a:pt x="19384" y="1532"/>
                      <a:pt x="17408" y="2582"/>
                      <a:pt x="16533" y="3344"/>
                    </a:cubicBezTo>
                    <a:cubicBezTo>
                      <a:pt x="16776" y="2220"/>
                      <a:pt x="17384" y="973"/>
                      <a:pt x="1665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7" name="Google Shape;1067;p8"/>
              <p:cNvSpPr/>
              <p:nvPr/>
            </p:nvSpPr>
            <p:spPr>
              <a:xfrm>
                <a:off x="801000" y="2644700"/>
                <a:ext cx="54925" cy="63525"/>
              </a:xfrm>
              <a:custGeom>
                <a:avLst/>
                <a:gdLst/>
                <a:ahLst/>
                <a:cxnLst/>
                <a:rect l="l" t="t" r="r" b="b"/>
                <a:pathLst>
                  <a:path w="2197" h="2541" extrusionOk="0">
                    <a:moveTo>
                      <a:pt x="387" y="0"/>
                    </a:moveTo>
                    <a:cubicBezTo>
                      <a:pt x="143" y="0"/>
                      <a:pt x="1" y="403"/>
                      <a:pt x="251" y="578"/>
                    </a:cubicBezTo>
                    <a:cubicBezTo>
                      <a:pt x="616" y="852"/>
                      <a:pt x="920" y="1186"/>
                      <a:pt x="1163" y="1612"/>
                    </a:cubicBezTo>
                    <a:cubicBezTo>
                      <a:pt x="1346" y="1946"/>
                      <a:pt x="1437" y="2280"/>
                      <a:pt x="1771" y="2524"/>
                    </a:cubicBezTo>
                    <a:cubicBezTo>
                      <a:pt x="1791" y="2534"/>
                      <a:pt x="1818" y="2540"/>
                      <a:pt x="1847" y="2540"/>
                    </a:cubicBezTo>
                    <a:cubicBezTo>
                      <a:pt x="1903" y="2540"/>
                      <a:pt x="1964" y="2513"/>
                      <a:pt x="1984" y="2432"/>
                    </a:cubicBezTo>
                    <a:cubicBezTo>
                      <a:pt x="2197" y="1976"/>
                      <a:pt x="1923" y="1521"/>
                      <a:pt x="1650" y="1156"/>
                    </a:cubicBezTo>
                    <a:cubicBezTo>
                      <a:pt x="1346" y="700"/>
                      <a:pt x="1011" y="365"/>
                      <a:pt x="555" y="62"/>
                    </a:cubicBezTo>
                    <a:cubicBezTo>
                      <a:pt x="497" y="19"/>
                      <a:pt x="440" y="0"/>
                      <a:pt x="387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8" name="Google Shape;1068;p8"/>
              <p:cNvSpPr/>
              <p:nvPr/>
            </p:nvSpPr>
            <p:spPr>
              <a:xfrm>
                <a:off x="1164900" y="2623425"/>
                <a:ext cx="39050" cy="41075"/>
              </a:xfrm>
              <a:custGeom>
                <a:avLst/>
                <a:gdLst/>
                <a:ahLst/>
                <a:cxnLst/>
                <a:rect l="l" t="t" r="r" b="b"/>
                <a:pathLst>
                  <a:path w="1562" h="1643" extrusionOk="0">
                    <a:moveTo>
                      <a:pt x="1197" y="1"/>
                    </a:moveTo>
                    <a:cubicBezTo>
                      <a:pt x="893" y="1"/>
                      <a:pt x="741" y="244"/>
                      <a:pt x="589" y="457"/>
                    </a:cubicBezTo>
                    <a:cubicBezTo>
                      <a:pt x="437" y="669"/>
                      <a:pt x="285" y="852"/>
                      <a:pt x="164" y="1095"/>
                    </a:cubicBezTo>
                    <a:cubicBezTo>
                      <a:pt x="1" y="1351"/>
                      <a:pt x="230" y="1642"/>
                      <a:pt x="482" y="1642"/>
                    </a:cubicBezTo>
                    <a:cubicBezTo>
                      <a:pt x="560" y="1642"/>
                      <a:pt x="640" y="1615"/>
                      <a:pt x="711" y="1551"/>
                    </a:cubicBezTo>
                    <a:cubicBezTo>
                      <a:pt x="893" y="1368"/>
                      <a:pt x="1045" y="1156"/>
                      <a:pt x="1197" y="943"/>
                    </a:cubicBezTo>
                    <a:cubicBezTo>
                      <a:pt x="1349" y="761"/>
                      <a:pt x="1562" y="487"/>
                      <a:pt x="1501" y="213"/>
                    </a:cubicBezTo>
                    <a:cubicBezTo>
                      <a:pt x="1471" y="61"/>
                      <a:pt x="1349" y="1"/>
                      <a:pt x="1197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69" name="Google Shape;1069;p8"/>
              <p:cNvSpPr/>
              <p:nvPr/>
            </p:nvSpPr>
            <p:spPr>
              <a:xfrm>
                <a:off x="775025" y="3093175"/>
                <a:ext cx="49000" cy="67750"/>
              </a:xfrm>
              <a:custGeom>
                <a:avLst/>
                <a:gdLst/>
                <a:ahLst/>
                <a:cxnLst/>
                <a:rect l="l" t="t" r="r" b="b"/>
                <a:pathLst>
                  <a:path w="1960" h="2710" extrusionOk="0">
                    <a:moveTo>
                      <a:pt x="367" y="1"/>
                    </a:moveTo>
                    <a:cubicBezTo>
                      <a:pt x="184" y="1"/>
                      <a:pt x="1" y="151"/>
                      <a:pt x="75" y="390"/>
                    </a:cubicBezTo>
                    <a:cubicBezTo>
                      <a:pt x="227" y="907"/>
                      <a:pt x="409" y="1424"/>
                      <a:pt x="713" y="1819"/>
                    </a:cubicBezTo>
                    <a:cubicBezTo>
                      <a:pt x="939" y="2159"/>
                      <a:pt x="1245" y="2710"/>
                      <a:pt x="1654" y="2710"/>
                    </a:cubicBezTo>
                    <a:cubicBezTo>
                      <a:pt x="1685" y="2710"/>
                      <a:pt x="1715" y="2707"/>
                      <a:pt x="1746" y="2700"/>
                    </a:cubicBezTo>
                    <a:cubicBezTo>
                      <a:pt x="1868" y="2700"/>
                      <a:pt x="1959" y="2579"/>
                      <a:pt x="1959" y="2488"/>
                    </a:cubicBezTo>
                    <a:cubicBezTo>
                      <a:pt x="1959" y="2062"/>
                      <a:pt x="1503" y="1788"/>
                      <a:pt x="1290" y="1485"/>
                    </a:cubicBezTo>
                    <a:cubicBezTo>
                      <a:pt x="986" y="1120"/>
                      <a:pt x="804" y="664"/>
                      <a:pt x="652" y="208"/>
                    </a:cubicBezTo>
                    <a:cubicBezTo>
                      <a:pt x="604" y="64"/>
                      <a:pt x="485" y="1"/>
                      <a:pt x="367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70" name="Google Shape;1070;p8"/>
              <p:cNvSpPr/>
              <p:nvPr/>
            </p:nvSpPr>
            <p:spPr>
              <a:xfrm>
                <a:off x="1024250" y="3385550"/>
                <a:ext cx="53425" cy="50125"/>
              </a:xfrm>
              <a:custGeom>
                <a:avLst/>
                <a:gdLst/>
                <a:ahLst/>
                <a:cxnLst/>
                <a:rect l="l" t="t" r="r" b="b"/>
                <a:pathLst>
                  <a:path w="2137" h="2005" extrusionOk="0">
                    <a:moveTo>
                      <a:pt x="1898" y="0"/>
                    </a:moveTo>
                    <a:cubicBezTo>
                      <a:pt x="1888" y="0"/>
                      <a:pt x="1879" y="1"/>
                      <a:pt x="1869" y="2"/>
                    </a:cubicBezTo>
                    <a:cubicBezTo>
                      <a:pt x="1048" y="124"/>
                      <a:pt x="319" y="975"/>
                      <a:pt x="45" y="1735"/>
                    </a:cubicBezTo>
                    <a:cubicBezTo>
                      <a:pt x="0" y="1870"/>
                      <a:pt x="154" y="2004"/>
                      <a:pt x="299" y="2004"/>
                    </a:cubicBezTo>
                    <a:cubicBezTo>
                      <a:pt x="350" y="2004"/>
                      <a:pt x="400" y="1987"/>
                      <a:pt x="440" y="1948"/>
                    </a:cubicBezTo>
                    <a:cubicBezTo>
                      <a:pt x="653" y="1644"/>
                      <a:pt x="926" y="1370"/>
                      <a:pt x="1200" y="1127"/>
                    </a:cubicBezTo>
                    <a:cubicBezTo>
                      <a:pt x="1474" y="854"/>
                      <a:pt x="1808" y="671"/>
                      <a:pt x="2021" y="398"/>
                    </a:cubicBezTo>
                    <a:cubicBezTo>
                      <a:pt x="2137" y="282"/>
                      <a:pt x="2087" y="0"/>
                      <a:pt x="1898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71" name="Google Shape;1071;p8"/>
              <p:cNvSpPr/>
              <p:nvPr/>
            </p:nvSpPr>
            <p:spPr>
              <a:xfrm>
                <a:off x="763000" y="3669375"/>
                <a:ext cx="42675" cy="52950"/>
              </a:xfrm>
              <a:custGeom>
                <a:avLst/>
                <a:gdLst/>
                <a:ahLst/>
                <a:cxnLst/>
                <a:rect l="l" t="t" r="r" b="b"/>
                <a:pathLst>
                  <a:path w="1707" h="2118" extrusionOk="0">
                    <a:moveTo>
                      <a:pt x="430" y="0"/>
                    </a:moveTo>
                    <a:cubicBezTo>
                      <a:pt x="212" y="0"/>
                      <a:pt x="0" y="155"/>
                      <a:pt x="100" y="413"/>
                    </a:cubicBezTo>
                    <a:cubicBezTo>
                      <a:pt x="312" y="929"/>
                      <a:pt x="586" y="1537"/>
                      <a:pt x="981" y="1993"/>
                    </a:cubicBezTo>
                    <a:cubicBezTo>
                      <a:pt x="1042" y="2080"/>
                      <a:pt x="1131" y="2118"/>
                      <a:pt x="1223" y="2118"/>
                    </a:cubicBezTo>
                    <a:cubicBezTo>
                      <a:pt x="1453" y="2118"/>
                      <a:pt x="1706" y="1888"/>
                      <a:pt x="1619" y="1628"/>
                    </a:cubicBezTo>
                    <a:cubicBezTo>
                      <a:pt x="1437" y="1081"/>
                      <a:pt x="1042" y="564"/>
                      <a:pt x="738" y="139"/>
                    </a:cubicBezTo>
                    <a:cubicBezTo>
                      <a:pt x="664" y="44"/>
                      <a:pt x="546" y="0"/>
                      <a:pt x="430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72" name="Google Shape;1072;p8"/>
              <p:cNvSpPr/>
              <p:nvPr/>
            </p:nvSpPr>
            <p:spPr>
              <a:xfrm>
                <a:off x="1086275" y="3833825"/>
                <a:ext cx="47700" cy="70425"/>
              </a:xfrm>
              <a:custGeom>
                <a:avLst/>
                <a:gdLst/>
                <a:ahLst/>
                <a:cxnLst/>
                <a:rect l="l" t="t" r="r" b="b"/>
                <a:pathLst>
                  <a:path w="1908" h="2817" extrusionOk="0">
                    <a:moveTo>
                      <a:pt x="1683" y="0"/>
                    </a:moveTo>
                    <a:cubicBezTo>
                      <a:pt x="1668" y="0"/>
                      <a:pt x="1653" y="2"/>
                      <a:pt x="1637" y="5"/>
                    </a:cubicBezTo>
                    <a:cubicBezTo>
                      <a:pt x="1181" y="126"/>
                      <a:pt x="907" y="643"/>
                      <a:pt x="695" y="1038"/>
                    </a:cubicBezTo>
                    <a:cubicBezTo>
                      <a:pt x="421" y="1494"/>
                      <a:pt x="208" y="2041"/>
                      <a:pt x="56" y="2528"/>
                    </a:cubicBezTo>
                    <a:cubicBezTo>
                      <a:pt x="1" y="2695"/>
                      <a:pt x="161" y="2817"/>
                      <a:pt x="314" y="2817"/>
                    </a:cubicBezTo>
                    <a:cubicBezTo>
                      <a:pt x="412" y="2817"/>
                      <a:pt x="507" y="2767"/>
                      <a:pt x="543" y="2649"/>
                    </a:cubicBezTo>
                    <a:cubicBezTo>
                      <a:pt x="695" y="2133"/>
                      <a:pt x="877" y="1737"/>
                      <a:pt x="1151" y="1312"/>
                    </a:cubicBezTo>
                    <a:cubicBezTo>
                      <a:pt x="1363" y="977"/>
                      <a:pt x="1789" y="674"/>
                      <a:pt x="1880" y="248"/>
                    </a:cubicBezTo>
                    <a:cubicBezTo>
                      <a:pt x="1907" y="112"/>
                      <a:pt x="1813" y="0"/>
                      <a:pt x="168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73" name="Google Shape;1073;p8"/>
              <p:cNvSpPr/>
              <p:nvPr/>
            </p:nvSpPr>
            <p:spPr>
              <a:xfrm>
                <a:off x="1101350" y="4281300"/>
                <a:ext cx="45400" cy="84600"/>
              </a:xfrm>
              <a:custGeom>
                <a:avLst/>
                <a:gdLst/>
                <a:ahLst/>
                <a:cxnLst/>
                <a:rect l="l" t="t" r="r" b="b"/>
                <a:pathLst>
                  <a:path w="1816" h="3384" extrusionOk="0">
                    <a:moveTo>
                      <a:pt x="1444" y="0"/>
                    </a:moveTo>
                    <a:cubicBezTo>
                      <a:pt x="1420" y="0"/>
                      <a:pt x="1395" y="3"/>
                      <a:pt x="1368" y="9"/>
                    </a:cubicBezTo>
                    <a:cubicBezTo>
                      <a:pt x="244" y="434"/>
                      <a:pt x="1" y="2167"/>
                      <a:pt x="244" y="3170"/>
                    </a:cubicBezTo>
                    <a:cubicBezTo>
                      <a:pt x="273" y="3314"/>
                      <a:pt x="391" y="3383"/>
                      <a:pt x="503" y="3383"/>
                    </a:cubicBezTo>
                    <a:cubicBezTo>
                      <a:pt x="628" y="3383"/>
                      <a:pt x="746" y="3299"/>
                      <a:pt x="730" y="3140"/>
                    </a:cubicBezTo>
                    <a:cubicBezTo>
                      <a:pt x="669" y="2623"/>
                      <a:pt x="730" y="2106"/>
                      <a:pt x="912" y="1650"/>
                    </a:cubicBezTo>
                    <a:cubicBezTo>
                      <a:pt x="1125" y="1194"/>
                      <a:pt x="1490" y="890"/>
                      <a:pt x="1733" y="465"/>
                    </a:cubicBezTo>
                    <a:cubicBezTo>
                      <a:pt x="1816" y="245"/>
                      <a:pt x="1674" y="0"/>
                      <a:pt x="1444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74" name="Google Shape;1074;p8"/>
              <p:cNvSpPr/>
              <p:nvPr/>
            </p:nvSpPr>
            <p:spPr>
              <a:xfrm>
                <a:off x="746700" y="4107500"/>
                <a:ext cx="56800" cy="24575"/>
              </a:xfrm>
              <a:custGeom>
                <a:avLst/>
                <a:gdLst/>
                <a:ahLst/>
                <a:cxnLst/>
                <a:rect l="l" t="t" r="r" b="b"/>
                <a:pathLst>
                  <a:path w="2272" h="983" extrusionOk="0">
                    <a:moveTo>
                      <a:pt x="1056" y="0"/>
                    </a:moveTo>
                    <a:cubicBezTo>
                      <a:pt x="660" y="0"/>
                      <a:pt x="296" y="122"/>
                      <a:pt x="113" y="517"/>
                    </a:cubicBezTo>
                    <a:cubicBezTo>
                      <a:pt x="1" y="742"/>
                      <a:pt x="171" y="983"/>
                      <a:pt x="378" y="983"/>
                    </a:cubicBezTo>
                    <a:cubicBezTo>
                      <a:pt x="451" y="983"/>
                      <a:pt x="528" y="953"/>
                      <a:pt x="600" y="882"/>
                    </a:cubicBezTo>
                    <a:cubicBezTo>
                      <a:pt x="687" y="769"/>
                      <a:pt x="811" y="728"/>
                      <a:pt x="946" y="728"/>
                    </a:cubicBezTo>
                    <a:cubicBezTo>
                      <a:pt x="1138" y="728"/>
                      <a:pt x="1351" y="810"/>
                      <a:pt x="1512" y="882"/>
                    </a:cubicBezTo>
                    <a:cubicBezTo>
                      <a:pt x="1608" y="930"/>
                      <a:pt x="1721" y="969"/>
                      <a:pt x="1833" y="969"/>
                    </a:cubicBezTo>
                    <a:cubicBezTo>
                      <a:pt x="1933" y="969"/>
                      <a:pt x="2033" y="938"/>
                      <a:pt x="2119" y="851"/>
                    </a:cubicBezTo>
                    <a:cubicBezTo>
                      <a:pt x="2271" y="730"/>
                      <a:pt x="2271" y="517"/>
                      <a:pt x="2150" y="335"/>
                    </a:cubicBezTo>
                    <a:cubicBezTo>
                      <a:pt x="1937" y="91"/>
                      <a:pt x="1390" y="0"/>
                      <a:pt x="1056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75" name="Google Shape;1075;p8"/>
              <p:cNvSpPr/>
              <p:nvPr/>
            </p:nvSpPr>
            <p:spPr>
              <a:xfrm>
                <a:off x="890675" y="2348725"/>
                <a:ext cx="67450" cy="49800"/>
              </a:xfrm>
              <a:custGeom>
                <a:avLst/>
                <a:gdLst/>
                <a:ahLst/>
                <a:cxnLst/>
                <a:rect l="l" t="t" r="r" b="b"/>
                <a:pathLst>
                  <a:path w="2698" h="1992" extrusionOk="0">
                    <a:moveTo>
                      <a:pt x="427" y="1"/>
                    </a:moveTo>
                    <a:cubicBezTo>
                      <a:pt x="200" y="1"/>
                      <a:pt x="0" y="289"/>
                      <a:pt x="190" y="502"/>
                    </a:cubicBezTo>
                    <a:cubicBezTo>
                      <a:pt x="737" y="1049"/>
                      <a:pt x="1376" y="1657"/>
                      <a:pt x="2105" y="1961"/>
                    </a:cubicBezTo>
                    <a:cubicBezTo>
                      <a:pt x="2156" y="1982"/>
                      <a:pt x="2204" y="1992"/>
                      <a:pt x="2250" y="1992"/>
                    </a:cubicBezTo>
                    <a:cubicBezTo>
                      <a:pt x="2534" y="1992"/>
                      <a:pt x="2697" y="1628"/>
                      <a:pt x="2409" y="1444"/>
                    </a:cubicBezTo>
                    <a:cubicBezTo>
                      <a:pt x="1801" y="989"/>
                      <a:pt x="1133" y="593"/>
                      <a:pt x="616" y="77"/>
                    </a:cubicBezTo>
                    <a:cubicBezTo>
                      <a:pt x="556" y="23"/>
                      <a:pt x="490" y="1"/>
                      <a:pt x="427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76" name="Google Shape;1076;p8"/>
              <p:cNvSpPr/>
              <p:nvPr/>
            </p:nvSpPr>
            <p:spPr>
              <a:xfrm>
                <a:off x="970775" y="2346000"/>
                <a:ext cx="27250" cy="48475"/>
              </a:xfrm>
              <a:custGeom>
                <a:avLst/>
                <a:gdLst/>
                <a:ahLst/>
                <a:cxnLst/>
                <a:rect l="l" t="t" r="r" b="b"/>
                <a:pathLst>
                  <a:path w="1090" h="1939" extrusionOk="0">
                    <a:moveTo>
                      <a:pt x="357" y="0"/>
                    </a:moveTo>
                    <a:cubicBezTo>
                      <a:pt x="185" y="0"/>
                      <a:pt x="0" y="144"/>
                      <a:pt x="56" y="368"/>
                    </a:cubicBezTo>
                    <a:cubicBezTo>
                      <a:pt x="147" y="672"/>
                      <a:pt x="269" y="976"/>
                      <a:pt x="330" y="1280"/>
                    </a:cubicBezTo>
                    <a:cubicBezTo>
                      <a:pt x="421" y="1553"/>
                      <a:pt x="451" y="1827"/>
                      <a:pt x="725" y="1918"/>
                    </a:cubicBezTo>
                    <a:cubicBezTo>
                      <a:pt x="746" y="1932"/>
                      <a:pt x="767" y="1938"/>
                      <a:pt x="788" y="1938"/>
                    </a:cubicBezTo>
                    <a:cubicBezTo>
                      <a:pt x="855" y="1938"/>
                      <a:pt x="914" y="1874"/>
                      <a:pt x="938" y="1827"/>
                    </a:cubicBezTo>
                    <a:cubicBezTo>
                      <a:pt x="1090" y="1584"/>
                      <a:pt x="938" y="1310"/>
                      <a:pt x="847" y="1067"/>
                    </a:cubicBezTo>
                    <a:cubicBezTo>
                      <a:pt x="786" y="733"/>
                      <a:pt x="664" y="490"/>
                      <a:pt x="603" y="186"/>
                    </a:cubicBezTo>
                    <a:cubicBezTo>
                      <a:pt x="568" y="57"/>
                      <a:pt x="465" y="0"/>
                      <a:pt x="357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77" name="Google Shape;1077;p8"/>
              <p:cNvSpPr/>
              <p:nvPr/>
            </p:nvSpPr>
            <p:spPr>
              <a:xfrm>
                <a:off x="1040975" y="2350850"/>
                <a:ext cx="46775" cy="49150"/>
              </a:xfrm>
              <a:custGeom>
                <a:avLst/>
                <a:gdLst/>
                <a:ahLst/>
                <a:cxnLst/>
                <a:rect l="l" t="t" r="r" b="b"/>
                <a:pathLst>
                  <a:path w="1871" h="1966" extrusionOk="0">
                    <a:moveTo>
                      <a:pt x="1581" y="1"/>
                    </a:moveTo>
                    <a:cubicBezTo>
                      <a:pt x="1534" y="1"/>
                      <a:pt x="1486" y="17"/>
                      <a:pt x="1443" y="52"/>
                    </a:cubicBezTo>
                    <a:cubicBezTo>
                      <a:pt x="896" y="478"/>
                      <a:pt x="561" y="1056"/>
                      <a:pt x="136" y="1572"/>
                    </a:cubicBezTo>
                    <a:cubicBezTo>
                      <a:pt x="1" y="1752"/>
                      <a:pt x="182" y="1966"/>
                      <a:pt x="360" y="1966"/>
                    </a:cubicBezTo>
                    <a:cubicBezTo>
                      <a:pt x="422" y="1966"/>
                      <a:pt x="484" y="1939"/>
                      <a:pt x="531" y="1876"/>
                    </a:cubicBezTo>
                    <a:cubicBezTo>
                      <a:pt x="987" y="1390"/>
                      <a:pt x="1473" y="904"/>
                      <a:pt x="1777" y="326"/>
                    </a:cubicBezTo>
                    <a:cubicBezTo>
                      <a:pt x="1870" y="164"/>
                      <a:pt x="1732" y="1"/>
                      <a:pt x="1581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78" name="Google Shape;1078;p8"/>
              <p:cNvSpPr/>
              <p:nvPr/>
            </p:nvSpPr>
            <p:spPr>
              <a:xfrm>
                <a:off x="1083125" y="2370300"/>
                <a:ext cx="47050" cy="36225"/>
              </a:xfrm>
              <a:custGeom>
                <a:avLst/>
                <a:gdLst/>
                <a:ahLst/>
                <a:cxnLst/>
                <a:rect l="l" t="t" r="r" b="b"/>
                <a:pathLst>
                  <a:path w="1882" h="1449" extrusionOk="0">
                    <a:moveTo>
                      <a:pt x="1650" y="0"/>
                    </a:moveTo>
                    <a:cubicBezTo>
                      <a:pt x="1637" y="0"/>
                      <a:pt x="1624" y="1"/>
                      <a:pt x="1611" y="4"/>
                    </a:cubicBezTo>
                    <a:cubicBezTo>
                      <a:pt x="1307" y="4"/>
                      <a:pt x="1125" y="247"/>
                      <a:pt x="881" y="429"/>
                    </a:cubicBezTo>
                    <a:lnTo>
                      <a:pt x="213" y="1007"/>
                    </a:lnTo>
                    <a:cubicBezTo>
                      <a:pt x="0" y="1172"/>
                      <a:pt x="210" y="1448"/>
                      <a:pt x="443" y="1448"/>
                    </a:cubicBezTo>
                    <a:cubicBezTo>
                      <a:pt x="509" y="1448"/>
                      <a:pt x="578" y="1426"/>
                      <a:pt x="638" y="1372"/>
                    </a:cubicBezTo>
                    <a:cubicBezTo>
                      <a:pt x="851" y="1189"/>
                      <a:pt x="1094" y="1037"/>
                      <a:pt x="1307" y="855"/>
                    </a:cubicBezTo>
                    <a:cubicBezTo>
                      <a:pt x="1520" y="642"/>
                      <a:pt x="1763" y="521"/>
                      <a:pt x="1854" y="278"/>
                    </a:cubicBezTo>
                    <a:cubicBezTo>
                      <a:pt x="1882" y="139"/>
                      <a:pt x="1783" y="0"/>
                      <a:pt x="1650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79" name="Google Shape;1079;p8"/>
              <p:cNvSpPr/>
              <p:nvPr/>
            </p:nvSpPr>
            <p:spPr>
              <a:xfrm>
                <a:off x="3367350" y="4000350"/>
                <a:ext cx="106400" cy="20350"/>
              </a:xfrm>
              <a:custGeom>
                <a:avLst/>
                <a:gdLst/>
                <a:ahLst/>
                <a:cxnLst/>
                <a:rect l="l" t="t" r="r" b="b"/>
                <a:pathLst>
                  <a:path w="4256" h="814" extrusionOk="0">
                    <a:moveTo>
                      <a:pt x="4134" y="0"/>
                    </a:moveTo>
                    <a:cubicBezTo>
                      <a:pt x="3526" y="31"/>
                      <a:pt x="2949" y="335"/>
                      <a:pt x="2341" y="456"/>
                    </a:cubicBezTo>
                    <a:cubicBezTo>
                      <a:pt x="2000" y="525"/>
                      <a:pt x="1665" y="568"/>
                      <a:pt x="1336" y="568"/>
                    </a:cubicBezTo>
                    <a:cubicBezTo>
                      <a:pt x="932" y="568"/>
                      <a:pt x="538" y="502"/>
                      <a:pt x="152" y="335"/>
                    </a:cubicBezTo>
                    <a:cubicBezTo>
                      <a:pt x="31" y="335"/>
                      <a:pt x="1" y="487"/>
                      <a:pt x="61" y="548"/>
                    </a:cubicBezTo>
                    <a:cubicBezTo>
                      <a:pt x="509" y="718"/>
                      <a:pt x="942" y="814"/>
                      <a:pt x="1402" y="814"/>
                    </a:cubicBezTo>
                    <a:cubicBezTo>
                      <a:pt x="1597" y="814"/>
                      <a:pt x="1798" y="797"/>
                      <a:pt x="2007" y="760"/>
                    </a:cubicBezTo>
                    <a:cubicBezTo>
                      <a:pt x="2675" y="700"/>
                      <a:pt x="3557" y="487"/>
                      <a:pt x="4165" y="152"/>
                    </a:cubicBezTo>
                    <a:cubicBezTo>
                      <a:pt x="4256" y="122"/>
                      <a:pt x="4195" y="0"/>
                      <a:pt x="4134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0" name="Google Shape;1080;p8"/>
              <p:cNvSpPr/>
              <p:nvPr/>
            </p:nvSpPr>
            <p:spPr>
              <a:xfrm>
                <a:off x="3284425" y="4206975"/>
                <a:ext cx="33550" cy="83675"/>
              </a:xfrm>
              <a:custGeom>
                <a:avLst/>
                <a:gdLst/>
                <a:ahLst/>
                <a:cxnLst/>
                <a:rect l="l" t="t" r="r" b="b"/>
                <a:pathLst>
                  <a:path w="1342" h="3347" extrusionOk="0">
                    <a:moveTo>
                      <a:pt x="199" y="1"/>
                    </a:moveTo>
                    <a:cubicBezTo>
                      <a:pt x="88" y="1"/>
                      <a:pt x="1" y="108"/>
                      <a:pt x="65" y="216"/>
                    </a:cubicBezTo>
                    <a:cubicBezTo>
                      <a:pt x="339" y="702"/>
                      <a:pt x="582" y="1188"/>
                      <a:pt x="703" y="1736"/>
                    </a:cubicBezTo>
                    <a:cubicBezTo>
                      <a:pt x="825" y="2222"/>
                      <a:pt x="795" y="2799"/>
                      <a:pt x="947" y="3255"/>
                    </a:cubicBezTo>
                    <a:cubicBezTo>
                      <a:pt x="962" y="3316"/>
                      <a:pt x="1007" y="3347"/>
                      <a:pt x="1057" y="3347"/>
                    </a:cubicBezTo>
                    <a:cubicBezTo>
                      <a:pt x="1106" y="3347"/>
                      <a:pt x="1159" y="3316"/>
                      <a:pt x="1190" y="3255"/>
                    </a:cubicBezTo>
                    <a:cubicBezTo>
                      <a:pt x="1342" y="2799"/>
                      <a:pt x="1129" y="2100"/>
                      <a:pt x="1038" y="1644"/>
                    </a:cubicBezTo>
                    <a:cubicBezTo>
                      <a:pt x="886" y="1097"/>
                      <a:pt x="643" y="550"/>
                      <a:pt x="339" y="64"/>
                    </a:cubicBezTo>
                    <a:cubicBezTo>
                      <a:pt x="294" y="19"/>
                      <a:pt x="244" y="1"/>
                      <a:pt x="199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1" name="Google Shape;1081;p8"/>
              <p:cNvSpPr/>
              <p:nvPr/>
            </p:nvSpPr>
            <p:spPr>
              <a:xfrm>
                <a:off x="3238700" y="4202100"/>
                <a:ext cx="32175" cy="83425"/>
              </a:xfrm>
              <a:custGeom>
                <a:avLst/>
                <a:gdLst/>
                <a:ahLst/>
                <a:cxnLst/>
                <a:rect l="l" t="t" r="r" b="b"/>
                <a:pathLst>
                  <a:path w="1287" h="3337" extrusionOk="0">
                    <a:moveTo>
                      <a:pt x="172" y="1"/>
                    </a:moveTo>
                    <a:cubicBezTo>
                      <a:pt x="79" y="1"/>
                      <a:pt x="0" y="88"/>
                      <a:pt x="40" y="228"/>
                    </a:cubicBezTo>
                    <a:cubicBezTo>
                      <a:pt x="314" y="715"/>
                      <a:pt x="526" y="1201"/>
                      <a:pt x="678" y="1748"/>
                    </a:cubicBezTo>
                    <a:cubicBezTo>
                      <a:pt x="800" y="2235"/>
                      <a:pt x="770" y="2812"/>
                      <a:pt x="922" y="3268"/>
                    </a:cubicBezTo>
                    <a:cubicBezTo>
                      <a:pt x="937" y="3314"/>
                      <a:pt x="982" y="3336"/>
                      <a:pt x="1028" y="3336"/>
                    </a:cubicBezTo>
                    <a:cubicBezTo>
                      <a:pt x="1073" y="3336"/>
                      <a:pt x="1119" y="3314"/>
                      <a:pt x="1134" y="3268"/>
                    </a:cubicBezTo>
                    <a:cubicBezTo>
                      <a:pt x="1286" y="2812"/>
                      <a:pt x="1104" y="2113"/>
                      <a:pt x="982" y="1657"/>
                    </a:cubicBezTo>
                    <a:cubicBezTo>
                      <a:pt x="830" y="1080"/>
                      <a:pt x="618" y="563"/>
                      <a:pt x="314" y="76"/>
                    </a:cubicBezTo>
                    <a:cubicBezTo>
                      <a:pt x="272" y="25"/>
                      <a:pt x="220" y="1"/>
                      <a:pt x="17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2" name="Google Shape;1082;p8"/>
              <p:cNvSpPr/>
              <p:nvPr/>
            </p:nvSpPr>
            <p:spPr>
              <a:xfrm>
                <a:off x="3356575" y="3891325"/>
                <a:ext cx="89075" cy="68950"/>
              </a:xfrm>
              <a:custGeom>
                <a:avLst/>
                <a:gdLst/>
                <a:ahLst/>
                <a:cxnLst/>
                <a:rect l="l" t="t" r="r" b="b"/>
                <a:pathLst>
                  <a:path w="3563" h="2758" extrusionOk="0">
                    <a:moveTo>
                      <a:pt x="2010" y="1"/>
                    </a:moveTo>
                    <a:cubicBezTo>
                      <a:pt x="1418" y="1"/>
                      <a:pt x="979" y="440"/>
                      <a:pt x="979" y="440"/>
                    </a:cubicBezTo>
                    <a:cubicBezTo>
                      <a:pt x="357" y="819"/>
                      <a:pt x="0" y="2757"/>
                      <a:pt x="1209" y="2757"/>
                    </a:cubicBezTo>
                    <a:cubicBezTo>
                      <a:pt x="1360" y="2757"/>
                      <a:pt x="1536" y="2727"/>
                      <a:pt x="1739" y="2659"/>
                    </a:cubicBezTo>
                    <a:cubicBezTo>
                      <a:pt x="3562" y="2051"/>
                      <a:pt x="3349" y="440"/>
                      <a:pt x="2498" y="106"/>
                    </a:cubicBezTo>
                    <a:cubicBezTo>
                      <a:pt x="2329" y="31"/>
                      <a:pt x="2164" y="1"/>
                      <a:pt x="201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3" name="Google Shape;1083;p8"/>
              <p:cNvSpPr/>
              <p:nvPr/>
            </p:nvSpPr>
            <p:spPr>
              <a:xfrm>
                <a:off x="3294225" y="3899775"/>
                <a:ext cx="138500" cy="90325"/>
              </a:xfrm>
              <a:custGeom>
                <a:avLst/>
                <a:gdLst/>
                <a:ahLst/>
                <a:cxnLst/>
                <a:rect l="l" t="t" r="r" b="b"/>
                <a:pathLst>
                  <a:path w="5540" h="3613" extrusionOk="0">
                    <a:moveTo>
                      <a:pt x="2748" y="1"/>
                    </a:moveTo>
                    <a:cubicBezTo>
                      <a:pt x="1490" y="1"/>
                      <a:pt x="494" y="862"/>
                      <a:pt x="494" y="862"/>
                    </a:cubicBezTo>
                    <a:cubicBezTo>
                      <a:pt x="1" y="1559"/>
                      <a:pt x="1474" y="3612"/>
                      <a:pt x="2666" y="3612"/>
                    </a:cubicBezTo>
                    <a:cubicBezTo>
                      <a:pt x="2723" y="3612"/>
                      <a:pt x="2779" y="3608"/>
                      <a:pt x="2834" y="3598"/>
                    </a:cubicBezTo>
                    <a:cubicBezTo>
                      <a:pt x="4050" y="3416"/>
                      <a:pt x="5540" y="2321"/>
                      <a:pt x="4536" y="1896"/>
                    </a:cubicBezTo>
                    <a:cubicBezTo>
                      <a:pt x="3594" y="1470"/>
                      <a:pt x="4354" y="102"/>
                      <a:pt x="2986" y="11"/>
                    </a:cubicBezTo>
                    <a:cubicBezTo>
                      <a:pt x="2906" y="4"/>
                      <a:pt x="2826" y="1"/>
                      <a:pt x="274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4" name="Google Shape;1084;p8"/>
              <p:cNvSpPr/>
              <p:nvPr/>
            </p:nvSpPr>
            <p:spPr>
              <a:xfrm>
                <a:off x="3171475" y="3920375"/>
                <a:ext cx="242250" cy="333425"/>
              </a:xfrm>
              <a:custGeom>
                <a:avLst/>
                <a:gdLst/>
                <a:ahLst/>
                <a:cxnLst/>
                <a:rect l="l" t="t" r="r" b="b"/>
                <a:pathLst>
                  <a:path w="9690" h="13337" extrusionOk="0">
                    <a:moveTo>
                      <a:pt x="5525" y="0"/>
                    </a:moveTo>
                    <a:cubicBezTo>
                      <a:pt x="5472" y="0"/>
                      <a:pt x="5404" y="8"/>
                      <a:pt x="5343" y="8"/>
                    </a:cubicBezTo>
                    <a:cubicBezTo>
                      <a:pt x="5343" y="8"/>
                      <a:pt x="4431" y="494"/>
                      <a:pt x="3337" y="1497"/>
                    </a:cubicBezTo>
                    <a:cubicBezTo>
                      <a:pt x="1848" y="2835"/>
                      <a:pt x="85" y="5054"/>
                      <a:pt x="24" y="8063"/>
                    </a:cubicBezTo>
                    <a:cubicBezTo>
                      <a:pt x="0" y="12078"/>
                      <a:pt x="1356" y="13336"/>
                      <a:pt x="2548" y="13336"/>
                    </a:cubicBezTo>
                    <a:cubicBezTo>
                      <a:pt x="2899" y="13336"/>
                      <a:pt x="3236" y="13227"/>
                      <a:pt x="3519" y="13048"/>
                    </a:cubicBezTo>
                    <a:cubicBezTo>
                      <a:pt x="4735" y="12288"/>
                      <a:pt x="9690" y="6999"/>
                      <a:pt x="8778" y="4142"/>
                    </a:cubicBezTo>
                    <a:cubicBezTo>
                      <a:pt x="7987" y="1558"/>
                      <a:pt x="6164" y="1771"/>
                      <a:pt x="5708" y="281"/>
                    </a:cubicBezTo>
                    <a:cubicBezTo>
                      <a:pt x="5647" y="190"/>
                      <a:pt x="5617" y="129"/>
                      <a:pt x="5617" y="38"/>
                    </a:cubicBezTo>
                    <a:cubicBezTo>
                      <a:pt x="5617" y="8"/>
                      <a:pt x="5579" y="0"/>
                      <a:pt x="552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5" name="Google Shape;1085;p8"/>
              <p:cNvSpPr/>
              <p:nvPr/>
            </p:nvSpPr>
            <p:spPr>
              <a:xfrm>
                <a:off x="3305050" y="4003400"/>
                <a:ext cx="60800" cy="55875"/>
              </a:xfrm>
              <a:custGeom>
                <a:avLst/>
                <a:gdLst/>
                <a:ahLst/>
                <a:cxnLst/>
                <a:rect l="l" t="t" r="r" b="b"/>
                <a:pathLst>
                  <a:path w="2432" h="2235" extrusionOk="0">
                    <a:moveTo>
                      <a:pt x="1216" y="0"/>
                    </a:moveTo>
                    <a:cubicBezTo>
                      <a:pt x="1003" y="0"/>
                      <a:pt x="730" y="61"/>
                      <a:pt x="547" y="213"/>
                    </a:cubicBezTo>
                    <a:cubicBezTo>
                      <a:pt x="456" y="274"/>
                      <a:pt x="395" y="334"/>
                      <a:pt x="304" y="395"/>
                    </a:cubicBezTo>
                    <a:cubicBezTo>
                      <a:pt x="243" y="486"/>
                      <a:pt x="182" y="547"/>
                      <a:pt x="152" y="669"/>
                    </a:cubicBezTo>
                    <a:cubicBezTo>
                      <a:pt x="91" y="912"/>
                      <a:pt x="0" y="1155"/>
                      <a:pt x="91" y="1398"/>
                    </a:cubicBezTo>
                    <a:cubicBezTo>
                      <a:pt x="122" y="1581"/>
                      <a:pt x="243" y="1763"/>
                      <a:pt x="334" y="1885"/>
                    </a:cubicBezTo>
                    <a:cubicBezTo>
                      <a:pt x="486" y="2037"/>
                      <a:pt x="699" y="2158"/>
                      <a:pt x="882" y="2189"/>
                    </a:cubicBezTo>
                    <a:cubicBezTo>
                      <a:pt x="960" y="2222"/>
                      <a:pt x="1046" y="2235"/>
                      <a:pt x="1136" y="2235"/>
                    </a:cubicBezTo>
                    <a:cubicBezTo>
                      <a:pt x="1291" y="2235"/>
                      <a:pt x="1457" y="2197"/>
                      <a:pt x="1611" y="2158"/>
                    </a:cubicBezTo>
                    <a:cubicBezTo>
                      <a:pt x="1885" y="2097"/>
                      <a:pt x="2097" y="1945"/>
                      <a:pt x="2219" y="1702"/>
                    </a:cubicBezTo>
                    <a:cubicBezTo>
                      <a:pt x="2371" y="1429"/>
                      <a:pt x="2432" y="1125"/>
                      <a:pt x="2341" y="821"/>
                    </a:cubicBezTo>
                    <a:cubicBezTo>
                      <a:pt x="2280" y="760"/>
                      <a:pt x="2249" y="638"/>
                      <a:pt x="2219" y="578"/>
                    </a:cubicBezTo>
                    <a:cubicBezTo>
                      <a:pt x="2097" y="365"/>
                      <a:pt x="1976" y="274"/>
                      <a:pt x="1793" y="152"/>
                    </a:cubicBezTo>
                    <a:cubicBezTo>
                      <a:pt x="1702" y="91"/>
                      <a:pt x="1611" y="61"/>
                      <a:pt x="1520" y="30"/>
                    </a:cubicBezTo>
                    <a:cubicBezTo>
                      <a:pt x="1398" y="30"/>
                      <a:pt x="1337" y="0"/>
                      <a:pt x="121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6" name="Google Shape;1086;p8"/>
              <p:cNvSpPr/>
              <p:nvPr/>
            </p:nvSpPr>
            <p:spPr>
              <a:xfrm>
                <a:off x="3215125" y="4138475"/>
                <a:ext cx="75750" cy="57375"/>
              </a:xfrm>
              <a:custGeom>
                <a:avLst/>
                <a:gdLst/>
                <a:ahLst/>
                <a:cxnLst/>
                <a:rect l="l" t="t" r="r" b="b"/>
                <a:pathLst>
                  <a:path w="3030" h="2295" extrusionOk="0">
                    <a:moveTo>
                      <a:pt x="1455" y="0"/>
                    </a:moveTo>
                    <a:cubicBezTo>
                      <a:pt x="1107" y="0"/>
                      <a:pt x="760" y="163"/>
                      <a:pt x="527" y="555"/>
                    </a:cubicBezTo>
                    <a:cubicBezTo>
                      <a:pt x="0" y="1461"/>
                      <a:pt x="789" y="2294"/>
                      <a:pt x="1575" y="2294"/>
                    </a:cubicBezTo>
                    <a:cubicBezTo>
                      <a:pt x="1923" y="2294"/>
                      <a:pt x="2270" y="2131"/>
                      <a:pt x="2503" y="1740"/>
                    </a:cubicBezTo>
                    <a:cubicBezTo>
                      <a:pt x="3030" y="834"/>
                      <a:pt x="2241" y="0"/>
                      <a:pt x="145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7" name="Google Shape;1087;p8"/>
              <p:cNvSpPr/>
              <p:nvPr/>
            </p:nvSpPr>
            <p:spPr>
              <a:xfrm>
                <a:off x="3187250" y="4038500"/>
                <a:ext cx="56250" cy="53975"/>
              </a:xfrm>
              <a:custGeom>
                <a:avLst/>
                <a:gdLst/>
                <a:ahLst/>
                <a:cxnLst/>
                <a:rect l="l" t="t" r="r" b="b"/>
                <a:pathLst>
                  <a:path w="2250" h="2159" extrusionOk="0">
                    <a:moveTo>
                      <a:pt x="1094" y="1"/>
                    </a:moveTo>
                    <a:cubicBezTo>
                      <a:pt x="1015" y="1"/>
                      <a:pt x="933" y="8"/>
                      <a:pt x="852" y="25"/>
                    </a:cubicBezTo>
                    <a:cubicBezTo>
                      <a:pt x="578" y="116"/>
                      <a:pt x="335" y="268"/>
                      <a:pt x="213" y="541"/>
                    </a:cubicBezTo>
                    <a:cubicBezTo>
                      <a:pt x="62" y="754"/>
                      <a:pt x="1" y="1058"/>
                      <a:pt x="92" y="1362"/>
                    </a:cubicBezTo>
                    <a:cubicBezTo>
                      <a:pt x="153" y="1636"/>
                      <a:pt x="335" y="1909"/>
                      <a:pt x="578" y="2000"/>
                    </a:cubicBezTo>
                    <a:cubicBezTo>
                      <a:pt x="752" y="2087"/>
                      <a:pt x="942" y="2159"/>
                      <a:pt x="1159" y="2159"/>
                    </a:cubicBezTo>
                    <a:cubicBezTo>
                      <a:pt x="1245" y="2159"/>
                      <a:pt x="1335" y="2148"/>
                      <a:pt x="1429" y="2122"/>
                    </a:cubicBezTo>
                    <a:cubicBezTo>
                      <a:pt x="1642" y="2061"/>
                      <a:pt x="1916" y="1909"/>
                      <a:pt x="2068" y="1636"/>
                    </a:cubicBezTo>
                    <a:cubicBezTo>
                      <a:pt x="2220" y="1392"/>
                      <a:pt x="2250" y="1088"/>
                      <a:pt x="2189" y="785"/>
                    </a:cubicBezTo>
                    <a:cubicBezTo>
                      <a:pt x="2098" y="541"/>
                      <a:pt x="1916" y="268"/>
                      <a:pt x="1672" y="146"/>
                    </a:cubicBezTo>
                    <a:cubicBezTo>
                      <a:pt x="1517" y="57"/>
                      <a:pt x="1312" y="1"/>
                      <a:pt x="109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8" name="Google Shape;1088;p8"/>
              <p:cNvSpPr/>
              <p:nvPr/>
            </p:nvSpPr>
            <p:spPr>
              <a:xfrm>
                <a:off x="3255650" y="3921200"/>
                <a:ext cx="59300" cy="40025"/>
              </a:xfrm>
              <a:custGeom>
                <a:avLst/>
                <a:gdLst/>
                <a:ahLst/>
                <a:cxnLst/>
                <a:rect l="l" t="t" r="r" b="b"/>
                <a:pathLst>
                  <a:path w="2372" h="1601" extrusionOk="0">
                    <a:moveTo>
                      <a:pt x="2162" y="0"/>
                    </a:moveTo>
                    <a:cubicBezTo>
                      <a:pt x="2120" y="0"/>
                      <a:pt x="2073" y="5"/>
                      <a:pt x="2037" y="5"/>
                    </a:cubicBezTo>
                    <a:cubicBezTo>
                      <a:pt x="2037" y="5"/>
                      <a:pt x="1095" y="522"/>
                      <a:pt x="0" y="1495"/>
                    </a:cubicBezTo>
                    <a:cubicBezTo>
                      <a:pt x="0" y="1495"/>
                      <a:pt x="248" y="1601"/>
                      <a:pt x="601" y="1601"/>
                    </a:cubicBezTo>
                    <a:cubicBezTo>
                      <a:pt x="1114" y="1601"/>
                      <a:pt x="1849" y="1377"/>
                      <a:pt x="2371" y="279"/>
                    </a:cubicBezTo>
                    <a:cubicBezTo>
                      <a:pt x="2371" y="218"/>
                      <a:pt x="2341" y="127"/>
                      <a:pt x="2280" y="66"/>
                    </a:cubicBezTo>
                    <a:cubicBezTo>
                      <a:pt x="2280" y="11"/>
                      <a:pt x="2225" y="0"/>
                      <a:pt x="216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89" name="Google Shape;1089;p8"/>
              <p:cNvSpPr/>
              <p:nvPr/>
            </p:nvSpPr>
            <p:spPr>
              <a:xfrm>
                <a:off x="1090500" y="4536050"/>
                <a:ext cx="39100" cy="47100"/>
              </a:xfrm>
              <a:custGeom>
                <a:avLst/>
                <a:gdLst/>
                <a:ahLst/>
                <a:cxnLst/>
                <a:rect l="l" t="t" r="r" b="b"/>
                <a:pathLst>
                  <a:path w="1564" h="1884" extrusionOk="0">
                    <a:moveTo>
                      <a:pt x="76" y="0"/>
                    </a:moveTo>
                    <a:cubicBezTo>
                      <a:pt x="37" y="0"/>
                      <a:pt x="0" y="34"/>
                      <a:pt x="39" y="93"/>
                    </a:cubicBezTo>
                    <a:cubicBezTo>
                      <a:pt x="70" y="792"/>
                      <a:pt x="799" y="1491"/>
                      <a:pt x="1346" y="1855"/>
                    </a:cubicBezTo>
                    <a:cubicBezTo>
                      <a:pt x="1373" y="1875"/>
                      <a:pt x="1399" y="1884"/>
                      <a:pt x="1423" y="1884"/>
                    </a:cubicBezTo>
                    <a:cubicBezTo>
                      <a:pt x="1509" y="1884"/>
                      <a:pt x="1563" y="1775"/>
                      <a:pt x="1468" y="1703"/>
                    </a:cubicBezTo>
                    <a:cubicBezTo>
                      <a:pt x="1164" y="1491"/>
                      <a:pt x="890" y="1217"/>
                      <a:pt x="678" y="913"/>
                    </a:cubicBezTo>
                    <a:cubicBezTo>
                      <a:pt x="495" y="640"/>
                      <a:pt x="374" y="305"/>
                      <a:pt x="131" y="32"/>
                    </a:cubicBezTo>
                    <a:cubicBezTo>
                      <a:pt x="120" y="10"/>
                      <a:pt x="98" y="0"/>
                      <a:pt x="7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0" name="Google Shape;1090;p8"/>
              <p:cNvSpPr/>
              <p:nvPr/>
            </p:nvSpPr>
            <p:spPr>
              <a:xfrm>
                <a:off x="1248775" y="4489875"/>
                <a:ext cx="15975" cy="52975"/>
              </a:xfrm>
              <a:custGeom>
                <a:avLst/>
                <a:gdLst/>
                <a:ahLst/>
                <a:cxnLst/>
                <a:rect l="l" t="t" r="r" b="b"/>
                <a:pathLst>
                  <a:path w="639" h="2119" extrusionOk="0">
                    <a:moveTo>
                      <a:pt x="127" y="0"/>
                    </a:moveTo>
                    <a:cubicBezTo>
                      <a:pt x="78" y="0"/>
                      <a:pt x="31" y="50"/>
                      <a:pt x="31" y="116"/>
                    </a:cubicBezTo>
                    <a:cubicBezTo>
                      <a:pt x="31" y="420"/>
                      <a:pt x="152" y="663"/>
                      <a:pt x="152" y="967"/>
                    </a:cubicBezTo>
                    <a:cubicBezTo>
                      <a:pt x="183" y="1332"/>
                      <a:pt x="122" y="1666"/>
                      <a:pt x="0" y="1970"/>
                    </a:cubicBezTo>
                    <a:cubicBezTo>
                      <a:pt x="0" y="2061"/>
                      <a:pt x="87" y="2119"/>
                      <a:pt x="163" y="2119"/>
                    </a:cubicBezTo>
                    <a:cubicBezTo>
                      <a:pt x="215" y="2119"/>
                      <a:pt x="262" y="2092"/>
                      <a:pt x="274" y="2031"/>
                    </a:cubicBezTo>
                    <a:cubicBezTo>
                      <a:pt x="487" y="1484"/>
                      <a:pt x="639" y="481"/>
                      <a:pt x="183" y="25"/>
                    </a:cubicBezTo>
                    <a:cubicBezTo>
                      <a:pt x="166" y="8"/>
                      <a:pt x="146" y="0"/>
                      <a:pt x="12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1" name="Google Shape;1091;p8"/>
              <p:cNvSpPr/>
              <p:nvPr/>
            </p:nvSpPr>
            <p:spPr>
              <a:xfrm>
                <a:off x="1067850" y="4571675"/>
                <a:ext cx="52325" cy="65550"/>
              </a:xfrm>
              <a:custGeom>
                <a:avLst/>
                <a:gdLst/>
                <a:ahLst/>
                <a:cxnLst/>
                <a:rect l="l" t="t" r="r" b="b"/>
                <a:pathLst>
                  <a:path w="2093" h="2622" extrusionOk="0">
                    <a:moveTo>
                      <a:pt x="72" y="1"/>
                    </a:moveTo>
                    <a:cubicBezTo>
                      <a:pt x="29" y="1"/>
                      <a:pt x="1" y="31"/>
                      <a:pt x="34" y="96"/>
                    </a:cubicBezTo>
                    <a:cubicBezTo>
                      <a:pt x="185" y="1160"/>
                      <a:pt x="824" y="2315"/>
                      <a:pt x="1888" y="2619"/>
                    </a:cubicBezTo>
                    <a:cubicBezTo>
                      <a:pt x="1896" y="2621"/>
                      <a:pt x="1903" y="2621"/>
                      <a:pt x="1911" y="2621"/>
                    </a:cubicBezTo>
                    <a:cubicBezTo>
                      <a:pt x="2045" y="2621"/>
                      <a:pt x="2092" y="2374"/>
                      <a:pt x="1948" y="2345"/>
                    </a:cubicBezTo>
                    <a:cubicBezTo>
                      <a:pt x="824" y="2011"/>
                      <a:pt x="641" y="978"/>
                      <a:pt x="185" y="66"/>
                    </a:cubicBezTo>
                    <a:cubicBezTo>
                      <a:pt x="157" y="23"/>
                      <a:pt x="109" y="1"/>
                      <a:pt x="7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2" name="Google Shape;1092;p8"/>
              <p:cNvSpPr/>
              <p:nvPr/>
            </p:nvSpPr>
            <p:spPr>
              <a:xfrm>
                <a:off x="1280200" y="4490825"/>
                <a:ext cx="26350" cy="78425"/>
              </a:xfrm>
              <a:custGeom>
                <a:avLst/>
                <a:gdLst/>
                <a:ahLst/>
                <a:cxnLst/>
                <a:rect l="l" t="t" r="r" b="b"/>
                <a:pathLst>
                  <a:path w="1054" h="3137" extrusionOk="0">
                    <a:moveTo>
                      <a:pt x="177" y="1"/>
                    </a:moveTo>
                    <a:cubicBezTo>
                      <a:pt x="92" y="1"/>
                      <a:pt x="1" y="95"/>
                      <a:pt x="50" y="169"/>
                    </a:cubicBezTo>
                    <a:cubicBezTo>
                      <a:pt x="202" y="686"/>
                      <a:pt x="415" y="1050"/>
                      <a:pt x="445" y="1598"/>
                    </a:cubicBezTo>
                    <a:cubicBezTo>
                      <a:pt x="476" y="2084"/>
                      <a:pt x="415" y="2570"/>
                      <a:pt x="354" y="3057"/>
                    </a:cubicBezTo>
                    <a:cubicBezTo>
                      <a:pt x="354" y="3105"/>
                      <a:pt x="406" y="3137"/>
                      <a:pt x="460" y="3137"/>
                    </a:cubicBezTo>
                    <a:cubicBezTo>
                      <a:pt x="506" y="3137"/>
                      <a:pt x="553" y="3113"/>
                      <a:pt x="567" y="3057"/>
                    </a:cubicBezTo>
                    <a:cubicBezTo>
                      <a:pt x="810" y="2205"/>
                      <a:pt x="1053" y="716"/>
                      <a:pt x="233" y="17"/>
                    </a:cubicBezTo>
                    <a:cubicBezTo>
                      <a:pt x="216" y="6"/>
                      <a:pt x="196" y="1"/>
                      <a:pt x="17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3" name="Google Shape;1093;p8"/>
              <p:cNvSpPr/>
              <p:nvPr/>
            </p:nvSpPr>
            <p:spPr>
              <a:xfrm>
                <a:off x="1149225" y="4764025"/>
                <a:ext cx="46100" cy="86325"/>
              </a:xfrm>
              <a:custGeom>
                <a:avLst/>
                <a:gdLst/>
                <a:ahLst/>
                <a:cxnLst/>
                <a:rect l="l" t="t" r="r" b="b"/>
                <a:pathLst>
                  <a:path w="1844" h="3453" extrusionOk="0">
                    <a:moveTo>
                      <a:pt x="159" y="0"/>
                    </a:moveTo>
                    <a:cubicBezTo>
                      <a:pt x="81" y="0"/>
                      <a:pt x="0" y="54"/>
                      <a:pt x="0" y="153"/>
                    </a:cubicBezTo>
                    <a:cubicBezTo>
                      <a:pt x="122" y="1247"/>
                      <a:pt x="608" y="2767"/>
                      <a:pt x="1551" y="3436"/>
                    </a:cubicBezTo>
                    <a:cubicBezTo>
                      <a:pt x="1573" y="3447"/>
                      <a:pt x="1598" y="3452"/>
                      <a:pt x="1623" y="3452"/>
                    </a:cubicBezTo>
                    <a:cubicBezTo>
                      <a:pt x="1732" y="3452"/>
                      <a:pt x="1843" y="3358"/>
                      <a:pt x="1794" y="3284"/>
                    </a:cubicBezTo>
                    <a:cubicBezTo>
                      <a:pt x="1490" y="2676"/>
                      <a:pt x="1064" y="2159"/>
                      <a:pt x="791" y="1551"/>
                    </a:cubicBezTo>
                    <a:cubicBezTo>
                      <a:pt x="608" y="1095"/>
                      <a:pt x="426" y="609"/>
                      <a:pt x="304" y="123"/>
                    </a:cubicBezTo>
                    <a:cubicBezTo>
                      <a:pt x="290" y="39"/>
                      <a:pt x="225" y="0"/>
                      <a:pt x="15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4" name="Google Shape;1094;p8"/>
              <p:cNvSpPr/>
              <p:nvPr/>
            </p:nvSpPr>
            <p:spPr>
              <a:xfrm>
                <a:off x="1339975" y="4705650"/>
                <a:ext cx="30400" cy="83900"/>
              </a:xfrm>
              <a:custGeom>
                <a:avLst/>
                <a:gdLst/>
                <a:ahLst/>
                <a:cxnLst/>
                <a:rect l="l" t="t" r="r" b="b"/>
                <a:pathLst>
                  <a:path w="1216" h="3356" extrusionOk="0">
                    <a:moveTo>
                      <a:pt x="237" y="0"/>
                    </a:moveTo>
                    <a:cubicBezTo>
                      <a:pt x="128" y="0"/>
                      <a:pt x="1" y="141"/>
                      <a:pt x="91" y="300"/>
                    </a:cubicBezTo>
                    <a:cubicBezTo>
                      <a:pt x="334" y="786"/>
                      <a:pt x="577" y="1363"/>
                      <a:pt x="608" y="1910"/>
                    </a:cubicBezTo>
                    <a:cubicBezTo>
                      <a:pt x="638" y="2366"/>
                      <a:pt x="547" y="2822"/>
                      <a:pt x="638" y="3248"/>
                    </a:cubicBezTo>
                    <a:cubicBezTo>
                      <a:pt x="672" y="3316"/>
                      <a:pt x="735" y="3356"/>
                      <a:pt x="794" y="3356"/>
                    </a:cubicBezTo>
                    <a:cubicBezTo>
                      <a:pt x="841" y="3356"/>
                      <a:pt x="885" y="3332"/>
                      <a:pt x="912" y="3278"/>
                    </a:cubicBezTo>
                    <a:cubicBezTo>
                      <a:pt x="1216" y="2883"/>
                      <a:pt x="1094" y="2154"/>
                      <a:pt x="1033" y="1698"/>
                    </a:cubicBezTo>
                    <a:cubicBezTo>
                      <a:pt x="912" y="1090"/>
                      <a:pt x="699" y="543"/>
                      <a:pt x="334" y="56"/>
                    </a:cubicBezTo>
                    <a:cubicBezTo>
                      <a:pt x="311" y="17"/>
                      <a:pt x="275" y="0"/>
                      <a:pt x="23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5" name="Google Shape;1095;p8"/>
              <p:cNvSpPr/>
              <p:nvPr/>
            </p:nvSpPr>
            <p:spPr>
              <a:xfrm>
                <a:off x="1093000" y="4531225"/>
                <a:ext cx="275850" cy="276250"/>
              </a:xfrm>
              <a:custGeom>
                <a:avLst/>
                <a:gdLst/>
                <a:ahLst/>
                <a:cxnLst/>
                <a:rect l="l" t="t" r="r" b="b"/>
                <a:pathLst>
                  <a:path w="11034" h="11050" extrusionOk="0">
                    <a:moveTo>
                      <a:pt x="5025" y="1"/>
                    </a:moveTo>
                    <a:cubicBezTo>
                      <a:pt x="4604" y="1"/>
                      <a:pt x="4182" y="63"/>
                      <a:pt x="3769" y="194"/>
                    </a:cubicBezTo>
                    <a:cubicBezTo>
                      <a:pt x="1246" y="1045"/>
                      <a:pt x="0" y="4085"/>
                      <a:pt x="942" y="7003"/>
                    </a:cubicBezTo>
                    <a:cubicBezTo>
                      <a:pt x="1772" y="9442"/>
                      <a:pt x="3830" y="11050"/>
                      <a:pt x="5945" y="11050"/>
                    </a:cubicBezTo>
                    <a:cubicBezTo>
                      <a:pt x="6386" y="11050"/>
                      <a:pt x="6829" y="10980"/>
                      <a:pt x="7265" y="10833"/>
                    </a:cubicBezTo>
                    <a:cubicBezTo>
                      <a:pt x="9757" y="10012"/>
                      <a:pt x="11034" y="6973"/>
                      <a:pt x="10061" y="4024"/>
                    </a:cubicBezTo>
                    <a:cubicBezTo>
                      <a:pt x="9250" y="1589"/>
                      <a:pt x="7147" y="1"/>
                      <a:pt x="502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6" name="Google Shape;1096;p8"/>
              <p:cNvSpPr/>
              <p:nvPr/>
            </p:nvSpPr>
            <p:spPr>
              <a:xfrm>
                <a:off x="1118075" y="4517875"/>
                <a:ext cx="145925" cy="71625"/>
              </a:xfrm>
              <a:custGeom>
                <a:avLst/>
                <a:gdLst/>
                <a:ahLst/>
                <a:cxnLst/>
                <a:rect l="l" t="t" r="r" b="b"/>
                <a:pathLst>
                  <a:path w="5837" h="2865" extrusionOk="0">
                    <a:moveTo>
                      <a:pt x="3956" y="0"/>
                    </a:moveTo>
                    <a:cubicBezTo>
                      <a:pt x="3540" y="0"/>
                      <a:pt x="3038" y="77"/>
                      <a:pt x="2432" y="272"/>
                    </a:cubicBezTo>
                    <a:cubicBezTo>
                      <a:pt x="547" y="880"/>
                      <a:pt x="0" y="1914"/>
                      <a:pt x="304" y="2856"/>
                    </a:cubicBezTo>
                    <a:cubicBezTo>
                      <a:pt x="304" y="2856"/>
                      <a:pt x="432" y="2865"/>
                      <a:pt x="653" y="2865"/>
                    </a:cubicBezTo>
                    <a:cubicBezTo>
                      <a:pt x="1592" y="2865"/>
                      <a:pt x="4212" y="2705"/>
                      <a:pt x="5836" y="1032"/>
                    </a:cubicBezTo>
                    <a:cubicBezTo>
                      <a:pt x="5836" y="1032"/>
                      <a:pt x="5480" y="0"/>
                      <a:pt x="395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7" name="Google Shape;1097;p8"/>
              <p:cNvSpPr/>
              <p:nvPr/>
            </p:nvSpPr>
            <p:spPr>
              <a:xfrm>
                <a:off x="1135975" y="4526325"/>
                <a:ext cx="36825" cy="34850"/>
              </a:xfrm>
              <a:custGeom>
                <a:avLst/>
                <a:gdLst/>
                <a:ahLst/>
                <a:cxnLst/>
                <a:rect l="l" t="t" r="r" b="b"/>
                <a:pathLst>
                  <a:path w="1473" h="1394" extrusionOk="0">
                    <a:moveTo>
                      <a:pt x="810" y="0"/>
                    </a:moveTo>
                    <a:cubicBezTo>
                      <a:pt x="685" y="0"/>
                      <a:pt x="547" y="43"/>
                      <a:pt x="439" y="86"/>
                    </a:cubicBezTo>
                    <a:cubicBezTo>
                      <a:pt x="428" y="98"/>
                      <a:pt x="417" y="113"/>
                      <a:pt x="402" y="130"/>
                    </a:cubicBezTo>
                    <a:lnTo>
                      <a:pt x="402" y="130"/>
                    </a:lnTo>
                    <a:cubicBezTo>
                      <a:pt x="176" y="250"/>
                      <a:pt x="0" y="502"/>
                      <a:pt x="44" y="785"/>
                    </a:cubicBezTo>
                    <a:cubicBezTo>
                      <a:pt x="44" y="1120"/>
                      <a:pt x="287" y="1393"/>
                      <a:pt x="682" y="1393"/>
                    </a:cubicBezTo>
                    <a:cubicBezTo>
                      <a:pt x="834" y="1393"/>
                      <a:pt x="986" y="1333"/>
                      <a:pt x="1108" y="1272"/>
                    </a:cubicBezTo>
                    <a:cubicBezTo>
                      <a:pt x="1199" y="1181"/>
                      <a:pt x="1290" y="1120"/>
                      <a:pt x="1351" y="998"/>
                    </a:cubicBezTo>
                    <a:cubicBezTo>
                      <a:pt x="1382" y="937"/>
                      <a:pt x="1382" y="846"/>
                      <a:pt x="1442" y="816"/>
                    </a:cubicBezTo>
                    <a:cubicBezTo>
                      <a:pt x="1473" y="664"/>
                      <a:pt x="1442" y="421"/>
                      <a:pt x="1351" y="330"/>
                    </a:cubicBezTo>
                    <a:cubicBezTo>
                      <a:pt x="1290" y="178"/>
                      <a:pt x="1108" y="56"/>
                      <a:pt x="956" y="26"/>
                    </a:cubicBezTo>
                    <a:cubicBezTo>
                      <a:pt x="911" y="8"/>
                      <a:pt x="862" y="0"/>
                      <a:pt x="81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8" name="Google Shape;1098;p8"/>
              <p:cNvSpPr/>
              <p:nvPr/>
            </p:nvSpPr>
            <p:spPr>
              <a:xfrm>
                <a:off x="1191025" y="4505900"/>
                <a:ext cx="38000" cy="34800"/>
              </a:xfrm>
              <a:custGeom>
                <a:avLst/>
                <a:gdLst/>
                <a:ahLst/>
                <a:cxnLst/>
                <a:rect l="l" t="t" r="r" b="b"/>
                <a:pathLst>
                  <a:path w="1520" h="1392" extrusionOk="0">
                    <a:moveTo>
                      <a:pt x="737" y="1"/>
                    </a:moveTo>
                    <a:cubicBezTo>
                      <a:pt x="684" y="1"/>
                      <a:pt x="630" y="8"/>
                      <a:pt x="578" y="22"/>
                    </a:cubicBezTo>
                    <a:cubicBezTo>
                      <a:pt x="213" y="143"/>
                      <a:pt x="0" y="478"/>
                      <a:pt x="122" y="873"/>
                    </a:cubicBezTo>
                    <a:lnTo>
                      <a:pt x="122" y="903"/>
                    </a:lnTo>
                    <a:cubicBezTo>
                      <a:pt x="197" y="1178"/>
                      <a:pt x="477" y="1391"/>
                      <a:pt x="760" y="1391"/>
                    </a:cubicBezTo>
                    <a:cubicBezTo>
                      <a:pt x="821" y="1391"/>
                      <a:pt x="883" y="1381"/>
                      <a:pt x="942" y="1359"/>
                    </a:cubicBezTo>
                    <a:cubicBezTo>
                      <a:pt x="1277" y="1238"/>
                      <a:pt x="1520" y="873"/>
                      <a:pt x="1398" y="539"/>
                    </a:cubicBezTo>
                    <a:lnTo>
                      <a:pt x="1398" y="478"/>
                    </a:lnTo>
                    <a:cubicBezTo>
                      <a:pt x="1296" y="196"/>
                      <a:pt x="1021" y="1"/>
                      <a:pt x="73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099" name="Google Shape;1099;p8"/>
              <p:cNvSpPr/>
              <p:nvPr/>
            </p:nvSpPr>
            <p:spPr>
              <a:xfrm>
                <a:off x="1135800" y="4486550"/>
                <a:ext cx="39800" cy="44975"/>
              </a:xfrm>
              <a:custGeom>
                <a:avLst/>
                <a:gdLst/>
                <a:ahLst/>
                <a:cxnLst/>
                <a:rect l="l" t="t" r="r" b="b"/>
                <a:pathLst>
                  <a:path w="1592" h="1799" extrusionOk="0">
                    <a:moveTo>
                      <a:pt x="122" y="1"/>
                    </a:moveTo>
                    <a:cubicBezTo>
                      <a:pt x="64" y="1"/>
                      <a:pt x="0" y="103"/>
                      <a:pt x="82" y="158"/>
                    </a:cubicBezTo>
                    <a:cubicBezTo>
                      <a:pt x="568" y="705"/>
                      <a:pt x="1054" y="1161"/>
                      <a:pt x="1449" y="1769"/>
                    </a:cubicBezTo>
                    <a:cubicBezTo>
                      <a:pt x="1449" y="1789"/>
                      <a:pt x="1466" y="1799"/>
                      <a:pt x="1488" y="1799"/>
                    </a:cubicBezTo>
                    <a:cubicBezTo>
                      <a:pt x="1530" y="1799"/>
                      <a:pt x="1591" y="1758"/>
                      <a:pt x="1571" y="1677"/>
                    </a:cubicBezTo>
                    <a:cubicBezTo>
                      <a:pt x="1267" y="1009"/>
                      <a:pt x="841" y="340"/>
                      <a:pt x="142" y="6"/>
                    </a:cubicBezTo>
                    <a:cubicBezTo>
                      <a:pt x="136" y="2"/>
                      <a:pt x="129" y="1"/>
                      <a:pt x="12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0" name="Google Shape;1100;p8"/>
              <p:cNvSpPr/>
              <p:nvPr/>
            </p:nvSpPr>
            <p:spPr>
              <a:xfrm>
                <a:off x="1182650" y="4470925"/>
                <a:ext cx="9925" cy="62500"/>
              </a:xfrm>
              <a:custGeom>
                <a:avLst/>
                <a:gdLst/>
                <a:ahLst/>
                <a:cxnLst/>
                <a:rect l="l" t="t" r="r" b="b"/>
                <a:pathLst>
                  <a:path w="397" h="2500" extrusionOk="0">
                    <a:moveTo>
                      <a:pt x="239" y="0"/>
                    </a:moveTo>
                    <a:cubicBezTo>
                      <a:pt x="200" y="0"/>
                      <a:pt x="165" y="17"/>
                      <a:pt x="153" y="53"/>
                    </a:cubicBezTo>
                    <a:cubicBezTo>
                      <a:pt x="1" y="387"/>
                      <a:pt x="1" y="874"/>
                      <a:pt x="1" y="1239"/>
                    </a:cubicBezTo>
                    <a:cubicBezTo>
                      <a:pt x="1" y="1664"/>
                      <a:pt x="31" y="2090"/>
                      <a:pt x="183" y="2454"/>
                    </a:cubicBezTo>
                    <a:cubicBezTo>
                      <a:pt x="194" y="2486"/>
                      <a:pt x="223" y="2499"/>
                      <a:pt x="256" y="2499"/>
                    </a:cubicBezTo>
                    <a:cubicBezTo>
                      <a:pt x="319" y="2499"/>
                      <a:pt x="396" y="2453"/>
                      <a:pt x="396" y="2394"/>
                    </a:cubicBezTo>
                    <a:cubicBezTo>
                      <a:pt x="366" y="1998"/>
                      <a:pt x="305" y="1634"/>
                      <a:pt x="305" y="1239"/>
                    </a:cubicBezTo>
                    <a:cubicBezTo>
                      <a:pt x="305" y="874"/>
                      <a:pt x="396" y="479"/>
                      <a:pt x="366" y="114"/>
                    </a:cubicBezTo>
                    <a:cubicBezTo>
                      <a:pt x="366" y="40"/>
                      <a:pt x="299" y="0"/>
                      <a:pt x="23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1" name="Google Shape;1101;p8"/>
              <p:cNvSpPr/>
              <p:nvPr/>
            </p:nvSpPr>
            <p:spPr>
              <a:xfrm>
                <a:off x="1198625" y="4575525"/>
                <a:ext cx="77225" cy="221125"/>
              </a:xfrm>
              <a:custGeom>
                <a:avLst/>
                <a:gdLst/>
                <a:ahLst/>
                <a:cxnLst/>
                <a:rect l="l" t="t" r="r" b="b"/>
                <a:pathLst>
                  <a:path w="3089" h="8845" extrusionOk="0">
                    <a:moveTo>
                      <a:pt x="188" y="1"/>
                    </a:moveTo>
                    <a:cubicBezTo>
                      <a:pt x="91" y="1"/>
                      <a:pt x="0" y="108"/>
                      <a:pt x="0" y="216"/>
                    </a:cubicBezTo>
                    <a:cubicBezTo>
                      <a:pt x="274" y="1705"/>
                      <a:pt x="821" y="3103"/>
                      <a:pt x="1338" y="4501"/>
                    </a:cubicBezTo>
                    <a:cubicBezTo>
                      <a:pt x="1824" y="5960"/>
                      <a:pt x="2280" y="7359"/>
                      <a:pt x="2857" y="8757"/>
                    </a:cubicBezTo>
                    <a:cubicBezTo>
                      <a:pt x="2870" y="8818"/>
                      <a:pt x="2912" y="8845"/>
                      <a:pt x="2955" y="8845"/>
                    </a:cubicBezTo>
                    <a:cubicBezTo>
                      <a:pt x="3020" y="8845"/>
                      <a:pt x="3088" y="8787"/>
                      <a:pt x="3070" y="8696"/>
                    </a:cubicBezTo>
                    <a:cubicBezTo>
                      <a:pt x="2675" y="7176"/>
                      <a:pt x="2189" y="5687"/>
                      <a:pt x="1733" y="4197"/>
                    </a:cubicBezTo>
                    <a:cubicBezTo>
                      <a:pt x="1277" y="2830"/>
                      <a:pt x="912" y="1401"/>
                      <a:pt x="304" y="64"/>
                    </a:cubicBezTo>
                    <a:cubicBezTo>
                      <a:pt x="269" y="19"/>
                      <a:pt x="228" y="1"/>
                      <a:pt x="18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2" name="Google Shape;1102;p8"/>
              <p:cNvSpPr/>
              <p:nvPr/>
            </p:nvSpPr>
            <p:spPr>
              <a:xfrm>
                <a:off x="1153025" y="4664700"/>
                <a:ext cx="50175" cy="49000"/>
              </a:xfrm>
              <a:custGeom>
                <a:avLst/>
                <a:gdLst/>
                <a:ahLst/>
                <a:cxnLst/>
                <a:rect l="l" t="t" r="r" b="b"/>
                <a:pathLst>
                  <a:path w="2007" h="1960" extrusionOk="0">
                    <a:moveTo>
                      <a:pt x="984" y="1"/>
                    </a:moveTo>
                    <a:cubicBezTo>
                      <a:pt x="907" y="1"/>
                      <a:pt x="832" y="8"/>
                      <a:pt x="760" y="23"/>
                    </a:cubicBezTo>
                    <a:cubicBezTo>
                      <a:pt x="426" y="144"/>
                      <a:pt x="152" y="418"/>
                      <a:pt x="61" y="752"/>
                    </a:cubicBezTo>
                    <a:cubicBezTo>
                      <a:pt x="0" y="1086"/>
                      <a:pt x="122" y="1421"/>
                      <a:pt x="365" y="1694"/>
                    </a:cubicBezTo>
                    <a:cubicBezTo>
                      <a:pt x="551" y="1880"/>
                      <a:pt x="843" y="1959"/>
                      <a:pt x="1106" y="1959"/>
                    </a:cubicBezTo>
                    <a:cubicBezTo>
                      <a:pt x="1188" y="1959"/>
                      <a:pt x="1266" y="1952"/>
                      <a:pt x="1338" y="1938"/>
                    </a:cubicBezTo>
                    <a:cubicBezTo>
                      <a:pt x="1581" y="1877"/>
                      <a:pt x="1885" y="1573"/>
                      <a:pt x="1976" y="1238"/>
                    </a:cubicBezTo>
                    <a:cubicBezTo>
                      <a:pt x="2007" y="1056"/>
                      <a:pt x="2007" y="904"/>
                      <a:pt x="1976" y="722"/>
                    </a:cubicBezTo>
                    <a:cubicBezTo>
                      <a:pt x="1946" y="570"/>
                      <a:pt x="1824" y="418"/>
                      <a:pt x="1703" y="266"/>
                    </a:cubicBezTo>
                    <a:cubicBezTo>
                      <a:pt x="1494" y="80"/>
                      <a:pt x="1231" y="1"/>
                      <a:pt x="98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3" name="Google Shape;1103;p8"/>
              <p:cNvSpPr/>
              <p:nvPr/>
            </p:nvSpPr>
            <p:spPr>
              <a:xfrm>
                <a:off x="1183425" y="4577100"/>
                <a:ext cx="50925" cy="42900"/>
              </a:xfrm>
              <a:custGeom>
                <a:avLst/>
                <a:gdLst/>
                <a:ahLst/>
                <a:cxnLst/>
                <a:rect l="l" t="t" r="r" b="b"/>
                <a:pathLst>
                  <a:path w="2037" h="1716" extrusionOk="0">
                    <a:moveTo>
                      <a:pt x="1155" y="1"/>
                    </a:moveTo>
                    <a:cubicBezTo>
                      <a:pt x="1003" y="1"/>
                      <a:pt x="912" y="61"/>
                      <a:pt x="760" y="153"/>
                    </a:cubicBezTo>
                    <a:lnTo>
                      <a:pt x="517" y="244"/>
                    </a:lnTo>
                    <a:cubicBezTo>
                      <a:pt x="426" y="305"/>
                      <a:pt x="304" y="365"/>
                      <a:pt x="213" y="457"/>
                    </a:cubicBezTo>
                    <a:cubicBezTo>
                      <a:pt x="122" y="548"/>
                      <a:pt x="61" y="761"/>
                      <a:pt x="0" y="913"/>
                    </a:cubicBezTo>
                    <a:cubicBezTo>
                      <a:pt x="0" y="1065"/>
                      <a:pt x="122" y="1368"/>
                      <a:pt x="274" y="1490"/>
                    </a:cubicBezTo>
                    <a:cubicBezTo>
                      <a:pt x="426" y="1581"/>
                      <a:pt x="517" y="1672"/>
                      <a:pt x="669" y="1703"/>
                    </a:cubicBezTo>
                    <a:cubicBezTo>
                      <a:pt x="731" y="1712"/>
                      <a:pt x="788" y="1715"/>
                      <a:pt x="843" y="1715"/>
                    </a:cubicBezTo>
                    <a:cubicBezTo>
                      <a:pt x="973" y="1715"/>
                      <a:pt x="1087" y="1694"/>
                      <a:pt x="1216" y="1672"/>
                    </a:cubicBezTo>
                    <a:cubicBezTo>
                      <a:pt x="1277" y="1672"/>
                      <a:pt x="1368" y="1642"/>
                      <a:pt x="1429" y="1642"/>
                    </a:cubicBezTo>
                    <a:cubicBezTo>
                      <a:pt x="1581" y="1581"/>
                      <a:pt x="1733" y="1520"/>
                      <a:pt x="1854" y="1399"/>
                    </a:cubicBezTo>
                    <a:cubicBezTo>
                      <a:pt x="1976" y="1277"/>
                      <a:pt x="2006" y="1125"/>
                      <a:pt x="2037" y="973"/>
                    </a:cubicBezTo>
                    <a:lnTo>
                      <a:pt x="2037" y="791"/>
                    </a:lnTo>
                    <a:cubicBezTo>
                      <a:pt x="2037" y="669"/>
                      <a:pt x="2006" y="609"/>
                      <a:pt x="1976" y="487"/>
                    </a:cubicBezTo>
                    <a:cubicBezTo>
                      <a:pt x="1885" y="305"/>
                      <a:pt x="1763" y="213"/>
                      <a:pt x="1611" y="92"/>
                    </a:cubicBezTo>
                    <a:cubicBezTo>
                      <a:pt x="1520" y="31"/>
                      <a:pt x="1307" y="1"/>
                      <a:pt x="115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4" name="Google Shape;1104;p8"/>
              <p:cNvSpPr/>
              <p:nvPr/>
            </p:nvSpPr>
            <p:spPr>
              <a:xfrm>
                <a:off x="1247375" y="4628475"/>
                <a:ext cx="72625" cy="51875"/>
              </a:xfrm>
              <a:custGeom>
                <a:avLst/>
                <a:gdLst/>
                <a:ahLst/>
                <a:cxnLst/>
                <a:rect l="l" t="t" r="r" b="b"/>
                <a:pathLst>
                  <a:path w="2905" h="2075" extrusionOk="0">
                    <a:moveTo>
                      <a:pt x="1424" y="1"/>
                    </a:moveTo>
                    <a:cubicBezTo>
                      <a:pt x="1174" y="1"/>
                      <a:pt x="916" y="103"/>
                      <a:pt x="695" y="347"/>
                    </a:cubicBezTo>
                    <a:cubicBezTo>
                      <a:pt x="0" y="1087"/>
                      <a:pt x="715" y="2074"/>
                      <a:pt x="1499" y="2074"/>
                    </a:cubicBezTo>
                    <a:cubicBezTo>
                      <a:pt x="1744" y="2074"/>
                      <a:pt x="1997" y="1977"/>
                      <a:pt x="2214" y="1745"/>
                    </a:cubicBezTo>
                    <a:cubicBezTo>
                      <a:pt x="2904" y="986"/>
                      <a:pt x="2202" y="1"/>
                      <a:pt x="142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5" name="Google Shape;1105;p8"/>
              <p:cNvSpPr/>
              <p:nvPr/>
            </p:nvSpPr>
            <p:spPr>
              <a:xfrm>
                <a:off x="1177350" y="4747350"/>
                <a:ext cx="49400" cy="42675"/>
              </a:xfrm>
              <a:custGeom>
                <a:avLst/>
                <a:gdLst/>
                <a:ahLst/>
                <a:cxnLst/>
                <a:rect l="l" t="t" r="r" b="b"/>
                <a:pathLst>
                  <a:path w="1976" h="1707" extrusionOk="0">
                    <a:moveTo>
                      <a:pt x="784" y="0"/>
                    </a:moveTo>
                    <a:cubicBezTo>
                      <a:pt x="686" y="0"/>
                      <a:pt x="593" y="16"/>
                      <a:pt x="517" y="60"/>
                    </a:cubicBezTo>
                    <a:cubicBezTo>
                      <a:pt x="274" y="151"/>
                      <a:pt x="122" y="303"/>
                      <a:pt x="61" y="516"/>
                    </a:cubicBezTo>
                    <a:cubicBezTo>
                      <a:pt x="0" y="577"/>
                      <a:pt x="0" y="698"/>
                      <a:pt x="0" y="790"/>
                    </a:cubicBezTo>
                    <a:cubicBezTo>
                      <a:pt x="0" y="911"/>
                      <a:pt x="61" y="1002"/>
                      <a:pt x="122" y="1124"/>
                    </a:cubicBezTo>
                    <a:cubicBezTo>
                      <a:pt x="213" y="1306"/>
                      <a:pt x="395" y="1397"/>
                      <a:pt x="547" y="1519"/>
                    </a:cubicBezTo>
                    <a:lnTo>
                      <a:pt x="760" y="1610"/>
                    </a:lnTo>
                    <a:cubicBezTo>
                      <a:pt x="883" y="1676"/>
                      <a:pt x="1013" y="1706"/>
                      <a:pt x="1140" y="1706"/>
                    </a:cubicBezTo>
                    <a:cubicBezTo>
                      <a:pt x="1483" y="1706"/>
                      <a:pt x="1804" y="1487"/>
                      <a:pt x="1915" y="1154"/>
                    </a:cubicBezTo>
                    <a:cubicBezTo>
                      <a:pt x="1976" y="942"/>
                      <a:pt x="1976" y="759"/>
                      <a:pt x="1885" y="546"/>
                    </a:cubicBezTo>
                    <a:cubicBezTo>
                      <a:pt x="1763" y="303"/>
                      <a:pt x="1581" y="182"/>
                      <a:pt x="1307" y="90"/>
                    </a:cubicBezTo>
                    <a:cubicBezTo>
                      <a:pt x="1151" y="52"/>
                      <a:pt x="958" y="0"/>
                      <a:pt x="78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6" name="Google Shape;1106;p8"/>
              <p:cNvSpPr/>
              <p:nvPr/>
            </p:nvSpPr>
            <p:spPr>
              <a:xfrm>
                <a:off x="1298925" y="4703175"/>
                <a:ext cx="41050" cy="51875"/>
              </a:xfrm>
              <a:custGeom>
                <a:avLst/>
                <a:gdLst/>
                <a:ahLst/>
                <a:cxnLst/>
                <a:rect l="l" t="t" r="r" b="b"/>
                <a:pathLst>
                  <a:path w="1642" h="2075" extrusionOk="0">
                    <a:moveTo>
                      <a:pt x="841" y="0"/>
                    </a:moveTo>
                    <a:cubicBezTo>
                      <a:pt x="547" y="0"/>
                      <a:pt x="350" y="175"/>
                      <a:pt x="152" y="429"/>
                    </a:cubicBezTo>
                    <a:cubicBezTo>
                      <a:pt x="0" y="611"/>
                      <a:pt x="0" y="1037"/>
                      <a:pt x="0" y="1250"/>
                    </a:cubicBezTo>
                    <a:lnTo>
                      <a:pt x="0" y="1371"/>
                    </a:lnTo>
                    <a:cubicBezTo>
                      <a:pt x="0" y="1523"/>
                      <a:pt x="61" y="1645"/>
                      <a:pt x="122" y="1766"/>
                    </a:cubicBezTo>
                    <a:cubicBezTo>
                      <a:pt x="205" y="1933"/>
                      <a:pt x="390" y="2074"/>
                      <a:pt x="607" y="2074"/>
                    </a:cubicBezTo>
                    <a:cubicBezTo>
                      <a:pt x="627" y="2074"/>
                      <a:pt x="648" y="2073"/>
                      <a:pt x="669" y="2070"/>
                    </a:cubicBezTo>
                    <a:cubicBezTo>
                      <a:pt x="851" y="2070"/>
                      <a:pt x="1034" y="1979"/>
                      <a:pt x="1186" y="1827"/>
                    </a:cubicBezTo>
                    <a:lnTo>
                      <a:pt x="1429" y="1493"/>
                    </a:lnTo>
                    <a:cubicBezTo>
                      <a:pt x="1581" y="1219"/>
                      <a:pt x="1642" y="794"/>
                      <a:pt x="1581" y="550"/>
                    </a:cubicBezTo>
                    <a:cubicBezTo>
                      <a:pt x="1490" y="247"/>
                      <a:pt x="1216" y="34"/>
                      <a:pt x="912" y="3"/>
                    </a:cubicBezTo>
                    <a:cubicBezTo>
                      <a:pt x="888" y="1"/>
                      <a:pt x="864" y="0"/>
                      <a:pt x="84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7" name="Google Shape;1107;p8"/>
              <p:cNvSpPr/>
              <p:nvPr/>
            </p:nvSpPr>
            <p:spPr>
              <a:xfrm>
                <a:off x="1123375" y="4628700"/>
                <a:ext cx="31200" cy="38400"/>
              </a:xfrm>
              <a:custGeom>
                <a:avLst/>
                <a:gdLst/>
                <a:ahLst/>
                <a:cxnLst/>
                <a:rect l="l" t="t" r="r" b="b"/>
                <a:pathLst>
                  <a:path w="1248" h="1536" extrusionOk="0">
                    <a:moveTo>
                      <a:pt x="661" y="1"/>
                    </a:moveTo>
                    <a:cubicBezTo>
                      <a:pt x="644" y="1"/>
                      <a:pt x="627" y="2"/>
                      <a:pt x="609" y="4"/>
                    </a:cubicBezTo>
                    <a:cubicBezTo>
                      <a:pt x="487" y="4"/>
                      <a:pt x="427" y="64"/>
                      <a:pt x="305" y="95"/>
                    </a:cubicBezTo>
                    <a:cubicBezTo>
                      <a:pt x="153" y="156"/>
                      <a:pt x="92" y="338"/>
                      <a:pt x="31" y="460"/>
                    </a:cubicBezTo>
                    <a:cubicBezTo>
                      <a:pt x="1" y="672"/>
                      <a:pt x="31" y="855"/>
                      <a:pt x="92" y="1007"/>
                    </a:cubicBezTo>
                    <a:cubicBezTo>
                      <a:pt x="123" y="1159"/>
                      <a:pt x="153" y="1280"/>
                      <a:pt x="275" y="1371"/>
                    </a:cubicBezTo>
                    <a:cubicBezTo>
                      <a:pt x="335" y="1463"/>
                      <a:pt x="457" y="1493"/>
                      <a:pt x="579" y="1523"/>
                    </a:cubicBezTo>
                    <a:cubicBezTo>
                      <a:pt x="618" y="1531"/>
                      <a:pt x="656" y="1535"/>
                      <a:pt x="693" y="1535"/>
                    </a:cubicBezTo>
                    <a:cubicBezTo>
                      <a:pt x="936" y="1535"/>
                      <a:pt x="1107" y="1366"/>
                      <a:pt x="1186" y="1128"/>
                    </a:cubicBezTo>
                    <a:cubicBezTo>
                      <a:pt x="1186" y="1037"/>
                      <a:pt x="1217" y="976"/>
                      <a:pt x="1217" y="885"/>
                    </a:cubicBezTo>
                    <a:cubicBezTo>
                      <a:pt x="1247" y="733"/>
                      <a:pt x="1247" y="581"/>
                      <a:pt x="1217" y="429"/>
                    </a:cubicBezTo>
                    <a:cubicBezTo>
                      <a:pt x="1132" y="202"/>
                      <a:pt x="913" y="1"/>
                      <a:pt x="66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108" name="Google Shape;1108;p8"/>
              <p:cNvSpPr/>
              <p:nvPr/>
            </p:nvSpPr>
            <p:spPr>
              <a:xfrm>
                <a:off x="1270800" y="4569225"/>
                <a:ext cx="45625" cy="39425"/>
              </a:xfrm>
              <a:custGeom>
                <a:avLst/>
                <a:gdLst/>
                <a:ahLst/>
                <a:cxnLst/>
                <a:rect l="l" t="t" r="r" b="b"/>
                <a:pathLst>
                  <a:path w="1825" h="1577" extrusionOk="0">
                    <a:moveTo>
                      <a:pt x="426" y="1288"/>
                    </a:moveTo>
                    <a:cubicBezTo>
                      <a:pt x="444" y="1315"/>
                      <a:pt x="468" y="1340"/>
                      <a:pt x="493" y="1362"/>
                    </a:cubicBezTo>
                    <a:lnTo>
                      <a:pt x="493" y="1362"/>
                    </a:lnTo>
                    <a:cubicBezTo>
                      <a:pt x="466" y="1343"/>
                      <a:pt x="442" y="1320"/>
                      <a:pt x="426" y="1288"/>
                    </a:cubicBezTo>
                    <a:close/>
                    <a:moveTo>
                      <a:pt x="853" y="1"/>
                    </a:moveTo>
                    <a:cubicBezTo>
                      <a:pt x="713" y="1"/>
                      <a:pt x="550" y="40"/>
                      <a:pt x="457" y="133"/>
                    </a:cubicBezTo>
                    <a:cubicBezTo>
                      <a:pt x="305" y="225"/>
                      <a:pt x="214" y="346"/>
                      <a:pt x="153" y="498"/>
                    </a:cubicBezTo>
                    <a:cubicBezTo>
                      <a:pt x="1" y="832"/>
                      <a:pt x="153" y="1228"/>
                      <a:pt x="487" y="1380"/>
                    </a:cubicBezTo>
                    <a:cubicBezTo>
                      <a:pt x="512" y="1380"/>
                      <a:pt x="516" y="1399"/>
                      <a:pt x="549" y="1407"/>
                    </a:cubicBezTo>
                    <a:lnTo>
                      <a:pt x="549" y="1407"/>
                    </a:lnTo>
                    <a:cubicBezTo>
                      <a:pt x="594" y="1441"/>
                      <a:pt x="639" y="1471"/>
                      <a:pt x="669" y="1501"/>
                    </a:cubicBezTo>
                    <a:cubicBezTo>
                      <a:pt x="763" y="1553"/>
                      <a:pt x="874" y="1577"/>
                      <a:pt x="987" y="1577"/>
                    </a:cubicBezTo>
                    <a:cubicBezTo>
                      <a:pt x="1205" y="1577"/>
                      <a:pt x="1431" y="1489"/>
                      <a:pt x="1551" y="1349"/>
                    </a:cubicBezTo>
                    <a:cubicBezTo>
                      <a:pt x="1794" y="1076"/>
                      <a:pt x="1825" y="741"/>
                      <a:pt x="1642" y="468"/>
                    </a:cubicBezTo>
                    <a:cubicBezTo>
                      <a:pt x="1490" y="225"/>
                      <a:pt x="1247" y="73"/>
                      <a:pt x="973" y="12"/>
                    </a:cubicBezTo>
                    <a:cubicBezTo>
                      <a:pt x="938" y="5"/>
                      <a:pt x="897" y="1"/>
                      <a:pt x="85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109" name="Google Shape;1109;p8"/>
            <p:cNvGrpSpPr/>
            <p:nvPr/>
          </p:nvGrpSpPr>
          <p:grpSpPr>
            <a:xfrm>
              <a:off x="5898626" y="3488379"/>
              <a:ext cx="3271555" cy="1998789"/>
              <a:chOff x="4857056" y="3407478"/>
              <a:chExt cx="2841618" cy="1736115"/>
            </a:xfrm>
          </p:grpSpPr>
          <p:grpSp>
            <p:nvGrpSpPr>
              <p:cNvPr id="1110" name="Google Shape;1110;p8"/>
              <p:cNvGrpSpPr/>
              <p:nvPr/>
            </p:nvGrpSpPr>
            <p:grpSpPr>
              <a:xfrm rot="10800000">
                <a:off x="6915080" y="3610099"/>
                <a:ext cx="708239" cy="1031699"/>
                <a:chOff x="4553225" y="727525"/>
                <a:chExt cx="1005450" cy="1464650"/>
              </a:xfrm>
            </p:grpSpPr>
            <p:sp>
              <p:nvSpPr>
                <p:cNvPr id="1111" name="Google Shape;1111;p8"/>
                <p:cNvSpPr/>
                <p:nvPr/>
              </p:nvSpPr>
              <p:spPr>
                <a:xfrm>
                  <a:off x="4668775" y="727525"/>
                  <a:ext cx="889900" cy="121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596" h="48789" extrusionOk="0">
                      <a:moveTo>
                        <a:pt x="35421" y="1"/>
                      </a:moveTo>
                      <a:cubicBezTo>
                        <a:pt x="35332" y="1"/>
                        <a:pt x="35152" y="98"/>
                        <a:pt x="34875" y="334"/>
                      </a:cubicBezTo>
                      <a:cubicBezTo>
                        <a:pt x="30985" y="3526"/>
                        <a:pt x="27367" y="7325"/>
                        <a:pt x="24024" y="11185"/>
                      </a:cubicBezTo>
                      <a:cubicBezTo>
                        <a:pt x="20346" y="15441"/>
                        <a:pt x="16881" y="19909"/>
                        <a:pt x="13750" y="24499"/>
                      </a:cubicBezTo>
                      <a:cubicBezTo>
                        <a:pt x="11106" y="28328"/>
                        <a:pt x="8765" y="32249"/>
                        <a:pt x="6546" y="36170"/>
                      </a:cubicBezTo>
                      <a:cubicBezTo>
                        <a:pt x="4358" y="40122"/>
                        <a:pt x="2261" y="44104"/>
                        <a:pt x="163" y="48268"/>
                      </a:cubicBezTo>
                      <a:cubicBezTo>
                        <a:pt x="19" y="48577"/>
                        <a:pt x="1" y="48788"/>
                        <a:pt x="79" y="48788"/>
                      </a:cubicBezTo>
                      <a:cubicBezTo>
                        <a:pt x="117" y="48788"/>
                        <a:pt x="176" y="48740"/>
                        <a:pt x="255" y="48633"/>
                      </a:cubicBezTo>
                      <a:cubicBezTo>
                        <a:pt x="2261" y="45471"/>
                        <a:pt x="4328" y="41520"/>
                        <a:pt x="6516" y="37569"/>
                      </a:cubicBezTo>
                      <a:cubicBezTo>
                        <a:pt x="8735" y="33587"/>
                        <a:pt x="11045" y="29575"/>
                        <a:pt x="13233" y="26292"/>
                      </a:cubicBezTo>
                      <a:cubicBezTo>
                        <a:pt x="19465" y="17052"/>
                        <a:pt x="27003" y="8541"/>
                        <a:pt x="34936" y="820"/>
                      </a:cubicBezTo>
                      <a:cubicBezTo>
                        <a:pt x="35419" y="377"/>
                        <a:pt x="35596" y="1"/>
                        <a:pt x="35421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12" name="Google Shape;1112;p8"/>
                <p:cNvSpPr/>
                <p:nvPr/>
              </p:nvSpPr>
              <p:spPr>
                <a:xfrm>
                  <a:off x="4771875" y="1591075"/>
                  <a:ext cx="143675" cy="129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47" h="5199" extrusionOk="0">
                      <a:moveTo>
                        <a:pt x="1351" y="0"/>
                      </a:moveTo>
                      <a:cubicBezTo>
                        <a:pt x="433" y="0"/>
                        <a:pt x="1" y="1301"/>
                        <a:pt x="659" y="1932"/>
                      </a:cubicBezTo>
                      <a:cubicBezTo>
                        <a:pt x="264" y="2449"/>
                        <a:pt x="356" y="3361"/>
                        <a:pt x="1146" y="3604"/>
                      </a:cubicBezTo>
                      <a:cubicBezTo>
                        <a:pt x="1249" y="3636"/>
                        <a:pt x="1348" y="3651"/>
                        <a:pt x="1444" y="3651"/>
                      </a:cubicBezTo>
                      <a:cubicBezTo>
                        <a:pt x="1802" y="3651"/>
                        <a:pt x="2103" y="3449"/>
                        <a:pt x="2270" y="3209"/>
                      </a:cubicBezTo>
                      <a:cubicBezTo>
                        <a:pt x="2362" y="3543"/>
                        <a:pt x="2544" y="3847"/>
                        <a:pt x="3000" y="3969"/>
                      </a:cubicBezTo>
                      <a:cubicBezTo>
                        <a:pt x="3091" y="3969"/>
                        <a:pt x="3122" y="3999"/>
                        <a:pt x="3182" y="3999"/>
                      </a:cubicBezTo>
                      <a:cubicBezTo>
                        <a:pt x="3122" y="4455"/>
                        <a:pt x="3334" y="4972"/>
                        <a:pt x="3912" y="5154"/>
                      </a:cubicBezTo>
                      <a:cubicBezTo>
                        <a:pt x="4022" y="5184"/>
                        <a:pt x="4128" y="5198"/>
                        <a:pt x="4228" y="5198"/>
                      </a:cubicBezTo>
                      <a:cubicBezTo>
                        <a:pt x="5336" y="5198"/>
                        <a:pt x="5747" y="3478"/>
                        <a:pt x="4520" y="3087"/>
                      </a:cubicBezTo>
                      <a:cubicBezTo>
                        <a:pt x="4459" y="3087"/>
                        <a:pt x="4398" y="3057"/>
                        <a:pt x="4337" y="3057"/>
                      </a:cubicBezTo>
                      <a:cubicBezTo>
                        <a:pt x="4398" y="2601"/>
                        <a:pt x="4185" y="2115"/>
                        <a:pt x="3608" y="1932"/>
                      </a:cubicBezTo>
                      <a:cubicBezTo>
                        <a:pt x="3497" y="1898"/>
                        <a:pt x="3389" y="1882"/>
                        <a:pt x="3287" y="1882"/>
                      </a:cubicBezTo>
                      <a:cubicBezTo>
                        <a:pt x="2939" y="1882"/>
                        <a:pt x="2648" y="2062"/>
                        <a:pt x="2483" y="2297"/>
                      </a:cubicBezTo>
                      <a:cubicBezTo>
                        <a:pt x="2422" y="2084"/>
                        <a:pt x="2331" y="1872"/>
                        <a:pt x="2179" y="1720"/>
                      </a:cubicBezTo>
                      <a:cubicBezTo>
                        <a:pt x="2544" y="1203"/>
                        <a:pt x="2483" y="291"/>
                        <a:pt x="1663" y="48"/>
                      </a:cubicBezTo>
                      <a:cubicBezTo>
                        <a:pt x="1554" y="15"/>
                        <a:pt x="1449" y="0"/>
                        <a:pt x="135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13" name="Google Shape;1113;p8"/>
                <p:cNvSpPr/>
                <p:nvPr/>
              </p:nvSpPr>
              <p:spPr>
                <a:xfrm>
                  <a:off x="4707600" y="1631275"/>
                  <a:ext cx="75525" cy="5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1" h="2139" extrusionOk="0">
                      <a:moveTo>
                        <a:pt x="1479" y="1"/>
                      </a:moveTo>
                      <a:cubicBezTo>
                        <a:pt x="404" y="1"/>
                        <a:pt x="0" y="1754"/>
                        <a:pt x="1194" y="2087"/>
                      </a:cubicBezTo>
                      <a:cubicBezTo>
                        <a:pt x="1313" y="2122"/>
                        <a:pt x="1426" y="2139"/>
                        <a:pt x="1532" y="2139"/>
                      </a:cubicBezTo>
                      <a:cubicBezTo>
                        <a:pt x="2624" y="2139"/>
                        <a:pt x="3020" y="439"/>
                        <a:pt x="1802" y="51"/>
                      </a:cubicBezTo>
                      <a:cubicBezTo>
                        <a:pt x="1689" y="17"/>
                        <a:pt x="1581" y="1"/>
                        <a:pt x="147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14" name="Google Shape;1114;p8"/>
                <p:cNvSpPr/>
                <p:nvPr/>
              </p:nvSpPr>
              <p:spPr>
                <a:xfrm>
                  <a:off x="4648100" y="1682375"/>
                  <a:ext cx="213100" cy="304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524" h="12187" extrusionOk="0">
                      <a:moveTo>
                        <a:pt x="3696" y="1381"/>
                      </a:moveTo>
                      <a:cubicBezTo>
                        <a:pt x="3787" y="1685"/>
                        <a:pt x="4000" y="1989"/>
                        <a:pt x="4425" y="2110"/>
                      </a:cubicBezTo>
                      <a:lnTo>
                        <a:pt x="4455" y="2110"/>
                      </a:lnTo>
                      <a:cubicBezTo>
                        <a:pt x="4455" y="2414"/>
                        <a:pt x="4607" y="2718"/>
                        <a:pt x="4881" y="2901"/>
                      </a:cubicBezTo>
                      <a:cubicBezTo>
                        <a:pt x="4759" y="3083"/>
                        <a:pt x="4729" y="3326"/>
                        <a:pt x="4759" y="3539"/>
                      </a:cubicBezTo>
                      <a:cubicBezTo>
                        <a:pt x="4729" y="3539"/>
                        <a:pt x="4699" y="3508"/>
                        <a:pt x="4699" y="3508"/>
                      </a:cubicBezTo>
                      <a:cubicBezTo>
                        <a:pt x="4577" y="3478"/>
                        <a:pt x="4471" y="3463"/>
                        <a:pt x="4372" y="3463"/>
                      </a:cubicBezTo>
                      <a:cubicBezTo>
                        <a:pt x="4273" y="3463"/>
                        <a:pt x="4182" y="3478"/>
                        <a:pt x="4091" y="3508"/>
                      </a:cubicBezTo>
                      <a:cubicBezTo>
                        <a:pt x="3969" y="3265"/>
                        <a:pt x="3787" y="3053"/>
                        <a:pt x="3422" y="2931"/>
                      </a:cubicBezTo>
                      <a:cubicBezTo>
                        <a:pt x="3361" y="2901"/>
                        <a:pt x="3270" y="2901"/>
                        <a:pt x="3209" y="2901"/>
                      </a:cubicBezTo>
                      <a:cubicBezTo>
                        <a:pt x="3118" y="2718"/>
                        <a:pt x="2966" y="2505"/>
                        <a:pt x="2753" y="2414"/>
                      </a:cubicBezTo>
                      <a:cubicBezTo>
                        <a:pt x="3270" y="2414"/>
                        <a:pt x="3665" y="1867"/>
                        <a:pt x="3696" y="1381"/>
                      </a:cubicBezTo>
                      <a:close/>
                      <a:moveTo>
                        <a:pt x="4761" y="0"/>
                      </a:moveTo>
                      <a:cubicBezTo>
                        <a:pt x="4169" y="0"/>
                        <a:pt x="3778" y="527"/>
                        <a:pt x="3726" y="1077"/>
                      </a:cubicBezTo>
                      <a:cubicBezTo>
                        <a:pt x="3665" y="773"/>
                        <a:pt x="3422" y="469"/>
                        <a:pt x="3027" y="347"/>
                      </a:cubicBezTo>
                      <a:cubicBezTo>
                        <a:pt x="2899" y="309"/>
                        <a:pt x="2778" y="291"/>
                        <a:pt x="2664" y="291"/>
                      </a:cubicBezTo>
                      <a:cubicBezTo>
                        <a:pt x="1611" y="291"/>
                        <a:pt x="1186" y="1799"/>
                        <a:pt x="2145" y="2293"/>
                      </a:cubicBezTo>
                      <a:cubicBezTo>
                        <a:pt x="1082" y="2323"/>
                        <a:pt x="686" y="4025"/>
                        <a:pt x="1902" y="4390"/>
                      </a:cubicBezTo>
                      <a:cubicBezTo>
                        <a:pt x="1993" y="4420"/>
                        <a:pt x="2054" y="4420"/>
                        <a:pt x="2145" y="4420"/>
                      </a:cubicBezTo>
                      <a:cubicBezTo>
                        <a:pt x="2267" y="4694"/>
                        <a:pt x="2449" y="4907"/>
                        <a:pt x="2784" y="4998"/>
                      </a:cubicBezTo>
                      <a:cubicBezTo>
                        <a:pt x="2905" y="5028"/>
                        <a:pt x="3027" y="5028"/>
                        <a:pt x="3118" y="5028"/>
                      </a:cubicBezTo>
                      <a:cubicBezTo>
                        <a:pt x="2936" y="5393"/>
                        <a:pt x="2966" y="5849"/>
                        <a:pt x="3209" y="6214"/>
                      </a:cubicBezTo>
                      <a:cubicBezTo>
                        <a:pt x="3148" y="6244"/>
                        <a:pt x="3118" y="6305"/>
                        <a:pt x="3088" y="6366"/>
                      </a:cubicBezTo>
                      <a:cubicBezTo>
                        <a:pt x="2966" y="6153"/>
                        <a:pt x="2784" y="5970"/>
                        <a:pt x="2480" y="5910"/>
                      </a:cubicBezTo>
                      <a:cubicBezTo>
                        <a:pt x="2362" y="5875"/>
                        <a:pt x="2251" y="5859"/>
                        <a:pt x="2146" y="5859"/>
                      </a:cubicBezTo>
                      <a:cubicBezTo>
                        <a:pt x="1051" y="5859"/>
                        <a:pt x="652" y="7586"/>
                        <a:pt x="1872" y="7946"/>
                      </a:cubicBezTo>
                      <a:cubicBezTo>
                        <a:pt x="2005" y="7991"/>
                        <a:pt x="2139" y="8019"/>
                        <a:pt x="2260" y="8019"/>
                      </a:cubicBezTo>
                      <a:cubicBezTo>
                        <a:pt x="2305" y="8019"/>
                        <a:pt x="2348" y="8015"/>
                        <a:pt x="2389" y="8007"/>
                      </a:cubicBezTo>
                      <a:cubicBezTo>
                        <a:pt x="2389" y="8037"/>
                        <a:pt x="2389" y="8068"/>
                        <a:pt x="2449" y="8068"/>
                      </a:cubicBezTo>
                      <a:cubicBezTo>
                        <a:pt x="2237" y="8129"/>
                        <a:pt x="2085" y="8281"/>
                        <a:pt x="1993" y="8433"/>
                      </a:cubicBezTo>
                      <a:cubicBezTo>
                        <a:pt x="1902" y="8402"/>
                        <a:pt x="1872" y="8372"/>
                        <a:pt x="1781" y="8372"/>
                      </a:cubicBezTo>
                      <a:cubicBezTo>
                        <a:pt x="1671" y="8340"/>
                        <a:pt x="1566" y="8326"/>
                        <a:pt x="1467" y="8326"/>
                      </a:cubicBezTo>
                      <a:cubicBezTo>
                        <a:pt x="413" y="8326"/>
                        <a:pt x="1" y="9961"/>
                        <a:pt x="1112" y="10378"/>
                      </a:cubicBezTo>
                      <a:cubicBezTo>
                        <a:pt x="656" y="10925"/>
                        <a:pt x="686" y="11867"/>
                        <a:pt x="1568" y="12141"/>
                      </a:cubicBezTo>
                      <a:cubicBezTo>
                        <a:pt x="1678" y="12172"/>
                        <a:pt x="1783" y="12187"/>
                        <a:pt x="1882" y="12187"/>
                      </a:cubicBezTo>
                      <a:cubicBezTo>
                        <a:pt x="2936" y="12187"/>
                        <a:pt x="3348" y="10549"/>
                        <a:pt x="2237" y="10104"/>
                      </a:cubicBezTo>
                      <a:cubicBezTo>
                        <a:pt x="2297" y="10074"/>
                        <a:pt x="2297" y="10043"/>
                        <a:pt x="2328" y="10013"/>
                      </a:cubicBezTo>
                      <a:cubicBezTo>
                        <a:pt x="2389" y="10043"/>
                        <a:pt x="2449" y="10074"/>
                        <a:pt x="2510" y="10074"/>
                      </a:cubicBezTo>
                      <a:cubicBezTo>
                        <a:pt x="2626" y="10111"/>
                        <a:pt x="2737" y="10128"/>
                        <a:pt x="2842" y="10128"/>
                      </a:cubicBezTo>
                      <a:cubicBezTo>
                        <a:pt x="3589" y="10128"/>
                        <a:pt x="4030" y="9258"/>
                        <a:pt x="3817" y="8645"/>
                      </a:cubicBezTo>
                      <a:cubicBezTo>
                        <a:pt x="4121" y="8524"/>
                        <a:pt x="4334" y="8220"/>
                        <a:pt x="4455" y="7885"/>
                      </a:cubicBezTo>
                      <a:cubicBezTo>
                        <a:pt x="5063" y="7612"/>
                        <a:pt x="5276" y="6730"/>
                        <a:pt x="4881" y="6214"/>
                      </a:cubicBezTo>
                      <a:cubicBezTo>
                        <a:pt x="4942" y="6122"/>
                        <a:pt x="4972" y="6062"/>
                        <a:pt x="5033" y="5970"/>
                      </a:cubicBezTo>
                      <a:cubicBezTo>
                        <a:pt x="5148" y="6004"/>
                        <a:pt x="5259" y="6020"/>
                        <a:pt x="5363" y="6020"/>
                      </a:cubicBezTo>
                      <a:cubicBezTo>
                        <a:pt x="5729" y="6020"/>
                        <a:pt x="6023" y="5828"/>
                        <a:pt x="6188" y="5545"/>
                      </a:cubicBezTo>
                      <a:cubicBezTo>
                        <a:pt x="6310" y="5636"/>
                        <a:pt x="6431" y="5667"/>
                        <a:pt x="6553" y="5758"/>
                      </a:cubicBezTo>
                      <a:cubicBezTo>
                        <a:pt x="6661" y="5788"/>
                        <a:pt x="6764" y="5802"/>
                        <a:pt x="6862" y="5802"/>
                      </a:cubicBezTo>
                      <a:cubicBezTo>
                        <a:pt x="7947" y="5802"/>
                        <a:pt x="8360" y="4081"/>
                        <a:pt x="7161" y="3691"/>
                      </a:cubicBezTo>
                      <a:cubicBezTo>
                        <a:pt x="7039" y="3660"/>
                        <a:pt x="6917" y="3660"/>
                        <a:pt x="6796" y="3660"/>
                      </a:cubicBezTo>
                      <a:cubicBezTo>
                        <a:pt x="6857" y="3539"/>
                        <a:pt x="6857" y="3417"/>
                        <a:pt x="6857" y="3356"/>
                      </a:cubicBezTo>
                      <a:cubicBezTo>
                        <a:pt x="6920" y="3368"/>
                        <a:pt x="6982" y="3373"/>
                        <a:pt x="7042" y="3373"/>
                      </a:cubicBezTo>
                      <a:cubicBezTo>
                        <a:pt x="8122" y="3373"/>
                        <a:pt x="8524" y="1634"/>
                        <a:pt x="7343" y="1259"/>
                      </a:cubicBezTo>
                      <a:cubicBezTo>
                        <a:pt x="7373" y="803"/>
                        <a:pt x="7191" y="317"/>
                        <a:pt x="6614" y="165"/>
                      </a:cubicBezTo>
                      <a:cubicBezTo>
                        <a:pt x="6502" y="133"/>
                        <a:pt x="6394" y="118"/>
                        <a:pt x="6292" y="118"/>
                      </a:cubicBezTo>
                      <a:cubicBezTo>
                        <a:pt x="6005" y="118"/>
                        <a:pt x="5759" y="237"/>
                        <a:pt x="5580" y="438"/>
                      </a:cubicBezTo>
                      <a:cubicBezTo>
                        <a:pt x="5489" y="287"/>
                        <a:pt x="5276" y="135"/>
                        <a:pt x="5063" y="43"/>
                      </a:cubicBezTo>
                      <a:cubicBezTo>
                        <a:pt x="4958" y="14"/>
                        <a:pt x="4857" y="0"/>
                        <a:pt x="476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15" name="Google Shape;1115;p8"/>
                <p:cNvSpPr/>
                <p:nvPr/>
              </p:nvSpPr>
              <p:spPr>
                <a:xfrm>
                  <a:off x="4639000" y="1990875"/>
                  <a:ext cx="75775" cy="5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1" h="2162" extrusionOk="0">
                      <a:moveTo>
                        <a:pt x="1515" y="1"/>
                      </a:moveTo>
                      <a:cubicBezTo>
                        <a:pt x="443" y="1"/>
                        <a:pt x="1" y="1775"/>
                        <a:pt x="1202" y="2111"/>
                      </a:cubicBezTo>
                      <a:cubicBezTo>
                        <a:pt x="1320" y="2145"/>
                        <a:pt x="1431" y="2161"/>
                        <a:pt x="1536" y="2161"/>
                      </a:cubicBezTo>
                      <a:cubicBezTo>
                        <a:pt x="2631" y="2161"/>
                        <a:pt x="3030" y="432"/>
                        <a:pt x="1810" y="44"/>
                      </a:cubicBezTo>
                      <a:cubicBezTo>
                        <a:pt x="1707" y="15"/>
                        <a:pt x="1609" y="1"/>
                        <a:pt x="151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16" name="Google Shape;1116;p8"/>
                <p:cNvSpPr/>
                <p:nvPr/>
              </p:nvSpPr>
              <p:spPr>
                <a:xfrm>
                  <a:off x="4605975" y="2052900"/>
                  <a:ext cx="89700" cy="6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88" h="2508" extrusionOk="0">
                      <a:moveTo>
                        <a:pt x="2104" y="0"/>
                      </a:moveTo>
                      <a:cubicBezTo>
                        <a:pt x="1790" y="0"/>
                        <a:pt x="1528" y="154"/>
                        <a:pt x="1368" y="359"/>
                      </a:cubicBezTo>
                      <a:cubicBezTo>
                        <a:pt x="335" y="481"/>
                        <a:pt x="1" y="2092"/>
                        <a:pt x="1156" y="2457"/>
                      </a:cubicBezTo>
                      <a:cubicBezTo>
                        <a:pt x="1262" y="2492"/>
                        <a:pt x="1365" y="2508"/>
                        <a:pt x="1463" y="2508"/>
                      </a:cubicBezTo>
                      <a:cubicBezTo>
                        <a:pt x="1786" y="2508"/>
                        <a:pt x="2056" y="2339"/>
                        <a:pt x="2219" y="2153"/>
                      </a:cubicBezTo>
                      <a:cubicBezTo>
                        <a:pt x="3253" y="2031"/>
                        <a:pt x="3587" y="390"/>
                        <a:pt x="2432" y="55"/>
                      </a:cubicBezTo>
                      <a:cubicBezTo>
                        <a:pt x="2318" y="17"/>
                        <a:pt x="2208" y="0"/>
                        <a:pt x="210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17" name="Google Shape;1117;p8"/>
                <p:cNvSpPr/>
                <p:nvPr/>
              </p:nvSpPr>
              <p:spPr>
                <a:xfrm>
                  <a:off x="4560075" y="1985550"/>
                  <a:ext cx="75900" cy="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6" h="2156" extrusionOk="0">
                      <a:moveTo>
                        <a:pt x="1531" y="1"/>
                      </a:moveTo>
                      <a:cubicBezTo>
                        <a:pt x="439" y="1"/>
                        <a:pt x="0" y="1748"/>
                        <a:pt x="1229" y="2111"/>
                      </a:cubicBezTo>
                      <a:cubicBezTo>
                        <a:pt x="1337" y="2141"/>
                        <a:pt x="1440" y="2155"/>
                        <a:pt x="1538" y="2155"/>
                      </a:cubicBezTo>
                      <a:cubicBezTo>
                        <a:pt x="2623" y="2155"/>
                        <a:pt x="3036" y="435"/>
                        <a:pt x="1837" y="44"/>
                      </a:cubicBezTo>
                      <a:cubicBezTo>
                        <a:pt x="1730" y="14"/>
                        <a:pt x="1628" y="1"/>
                        <a:pt x="153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18" name="Google Shape;1118;p8"/>
                <p:cNvSpPr/>
                <p:nvPr/>
              </p:nvSpPr>
              <p:spPr>
                <a:xfrm>
                  <a:off x="4577150" y="1928225"/>
                  <a:ext cx="76250" cy="5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0" h="2169" extrusionOk="0">
                      <a:moveTo>
                        <a:pt x="1485" y="0"/>
                      </a:moveTo>
                      <a:cubicBezTo>
                        <a:pt x="439" y="0"/>
                        <a:pt x="1" y="1738"/>
                        <a:pt x="1214" y="2124"/>
                      </a:cubicBezTo>
                      <a:cubicBezTo>
                        <a:pt x="1325" y="2155"/>
                        <a:pt x="1430" y="2168"/>
                        <a:pt x="1530" y="2168"/>
                      </a:cubicBezTo>
                      <a:cubicBezTo>
                        <a:pt x="2639" y="2168"/>
                        <a:pt x="3049" y="448"/>
                        <a:pt x="1822" y="58"/>
                      </a:cubicBezTo>
                      <a:cubicBezTo>
                        <a:pt x="1704" y="18"/>
                        <a:pt x="1591" y="0"/>
                        <a:pt x="148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19" name="Google Shape;1119;p8"/>
                <p:cNvSpPr/>
                <p:nvPr/>
              </p:nvSpPr>
              <p:spPr>
                <a:xfrm>
                  <a:off x="4598725" y="1857900"/>
                  <a:ext cx="75075" cy="5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03" h="2162" extrusionOk="0">
                      <a:moveTo>
                        <a:pt x="1509" y="1"/>
                      </a:moveTo>
                      <a:cubicBezTo>
                        <a:pt x="418" y="1"/>
                        <a:pt x="1" y="1775"/>
                        <a:pt x="1202" y="2111"/>
                      </a:cubicBezTo>
                      <a:cubicBezTo>
                        <a:pt x="1317" y="2145"/>
                        <a:pt x="1426" y="2161"/>
                        <a:pt x="1529" y="2161"/>
                      </a:cubicBezTo>
                      <a:cubicBezTo>
                        <a:pt x="2601" y="2161"/>
                        <a:pt x="3003" y="432"/>
                        <a:pt x="1810" y="44"/>
                      </a:cubicBezTo>
                      <a:cubicBezTo>
                        <a:pt x="1705" y="14"/>
                        <a:pt x="1604" y="1"/>
                        <a:pt x="150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20" name="Google Shape;1120;p8"/>
                <p:cNvSpPr/>
                <p:nvPr/>
              </p:nvSpPr>
              <p:spPr>
                <a:xfrm>
                  <a:off x="4622325" y="1780375"/>
                  <a:ext cx="75900" cy="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6" h="2156" extrusionOk="0">
                      <a:moveTo>
                        <a:pt x="1503" y="1"/>
                      </a:moveTo>
                      <a:cubicBezTo>
                        <a:pt x="415" y="1"/>
                        <a:pt x="0" y="1748"/>
                        <a:pt x="1201" y="2111"/>
                      </a:cubicBezTo>
                      <a:cubicBezTo>
                        <a:pt x="1311" y="2141"/>
                        <a:pt x="1417" y="2155"/>
                        <a:pt x="1516" y="2155"/>
                      </a:cubicBezTo>
                      <a:cubicBezTo>
                        <a:pt x="2625" y="2155"/>
                        <a:pt x="3035" y="435"/>
                        <a:pt x="1809" y="44"/>
                      </a:cubicBezTo>
                      <a:cubicBezTo>
                        <a:pt x="1702" y="15"/>
                        <a:pt x="1600" y="1"/>
                        <a:pt x="150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21" name="Google Shape;1121;p8"/>
                <p:cNvSpPr/>
                <p:nvPr/>
              </p:nvSpPr>
              <p:spPr>
                <a:xfrm>
                  <a:off x="4645350" y="1715625"/>
                  <a:ext cx="76425" cy="5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7" h="2162" extrusionOk="0">
                      <a:moveTo>
                        <a:pt x="1513" y="1"/>
                      </a:moveTo>
                      <a:cubicBezTo>
                        <a:pt x="452" y="1"/>
                        <a:pt x="0" y="1757"/>
                        <a:pt x="1222" y="2118"/>
                      </a:cubicBezTo>
                      <a:cubicBezTo>
                        <a:pt x="1332" y="2148"/>
                        <a:pt x="1438" y="2162"/>
                        <a:pt x="1538" y="2162"/>
                      </a:cubicBezTo>
                      <a:cubicBezTo>
                        <a:pt x="2646" y="2162"/>
                        <a:pt x="3057" y="441"/>
                        <a:pt x="1830" y="51"/>
                      </a:cubicBezTo>
                      <a:cubicBezTo>
                        <a:pt x="1719" y="17"/>
                        <a:pt x="1613" y="1"/>
                        <a:pt x="151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22" name="Google Shape;1122;p8"/>
                <p:cNvSpPr/>
                <p:nvPr/>
              </p:nvSpPr>
              <p:spPr>
                <a:xfrm>
                  <a:off x="4642875" y="1800125"/>
                  <a:ext cx="75875" cy="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5" h="2156" extrusionOk="0">
                      <a:moveTo>
                        <a:pt x="1505" y="1"/>
                      </a:moveTo>
                      <a:cubicBezTo>
                        <a:pt x="438" y="1"/>
                        <a:pt x="0" y="1721"/>
                        <a:pt x="1199" y="2112"/>
                      </a:cubicBezTo>
                      <a:cubicBezTo>
                        <a:pt x="1310" y="2142"/>
                        <a:pt x="1415" y="2156"/>
                        <a:pt x="1515" y="2156"/>
                      </a:cubicBezTo>
                      <a:cubicBezTo>
                        <a:pt x="2624" y="2156"/>
                        <a:pt x="3034" y="435"/>
                        <a:pt x="1807" y="45"/>
                      </a:cubicBezTo>
                      <a:cubicBezTo>
                        <a:pt x="1702" y="15"/>
                        <a:pt x="1601" y="1"/>
                        <a:pt x="150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23" name="Google Shape;1123;p8"/>
                <p:cNvSpPr/>
                <p:nvPr/>
              </p:nvSpPr>
              <p:spPr>
                <a:xfrm>
                  <a:off x="4636275" y="1824875"/>
                  <a:ext cx="74700" cy="5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8" h="2145" extrusionOk="0">
                      <a:moveTo>
                        <a:pt x="1431" y="0"/>
                      </a:moveTo>
                      <a:cubicBezTo>
                        <a:pt x="394" y="0"/>
                        <a:pt x="1" y="1736"/>
                        <a:pt x="1159" y="2094"/>
                      </a:cubicBezTo>
                      <a:cubicBezTo>
                        <a:pt x="1277" y="2129"/>
                        <a:pt x="1388" y="2145"/>
                        <a:pt x="1494" y="2145"/>
                      </a:cubicBezTo>
                      <a:cubicBezTo>
                        <a:pt x="2588" y="2145"/>
                        <a:pt x="2987" y="418"/>
                        <a:pt x="1767" y="58"/>
                      </a:cubicBezTo>
                      <a:cubicBezTo>
                        <a:pt x="1649" y="18"/>
                        <a:pt x="1537" y="0"/>
                        <a:pt x="143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24" name="Google Shape;1124;p8"/>
                <p:cNvSpPr/>
                <p:nvPr/>
              </p:nvSpPr>
              <p:spPr>
                <a:xfrm>
                  <a:off x="4605650" y="1909575"/>
                  <a:ext cx="75925" cy="5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7" h="2155" extrusionOk="0">
                      <a:moveTo>
                        <a:pt x="1525" y="0"/>
                      </a:moveTo>
                      <a:cubicBezTo>
                        <a:pt x="414" y="0"/>
                        <a:pt x="1" y="1748"/>
                        <a:pt x="1229" y="2111"/>
                      </a:cubicBezTo>
                      <a:cubicBezTo>
                        <a:pt x="1337" y="2141"/>
                        <a:pt x="1441" y="2155"/>
                        <a:pt x="1538" y="2155"/>
                      </a:cubicBezTo>
                      <a:cubicBezTo>
                        <a:pt x="2624" y="2155"/>
                        <a:pt x="3036" y="434"/>
                        <a:pt x="1837" y="44"/>
                      </a:cubicBezTo>
                      <a:cubicBezTo>
                        <a:pt x="1728" y="14"/>
                        <a:pt x="1624" y="0"/>
                        <a:pt x="15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25" name="Google Shape;1125;p8"/>
                <p:cNvSpPr/>
                <p:nvPr/>
              </p:nvSpPr>
              <p:spPr>
                <a:xfrm>
                  <a:off x="4598025" y="1933900"/>
                  <a:ext cx="75775" cy="54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1" h="2161" extrusionOk="0">
                      <a:moveTo>
                        <a:pt x="1530" y="0"/>
                      </a:moveTo>
                      <a:cubicBezTo>
                        <a:pt x="416" y="0"/>
                        <a:pt x="1" y="1775"/>
                        <a:pt x="1230" y="2110"/>
                      </a:cubicBezTo>
                      <a:cubicBezTo>
                        <a:pt x="1345" y="2145"/>
                        <a:pt x="1454" y="2161"/>
                        <a:pt x="1557" y="2161"/>
                      </a:cubicBezTo>
                      <a:cubicBezTo>
                        <a:pt x="2629" y="2161"/>
                        <a:pt x="3031" y="432"/>
                        <a:pt x="1838" y="43"/>
                      </a:cubicBezTo>
                      <a:cubicBezTo>
                        <a:pt x="1731" y="14"/>
                        <a:pt x="1628" y="0"/>
                        <a:pt x="153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26" name="Google Shape;1126;p8"/>
                <p:cNvSpPr/>
                <p:nvPr/>
              </p:nvSpPr>
              <p:spPr>
                <a:xfrm>
                  <a:off x="4602800" y="1962600"/>
                  <a:ext cx="76425" cy="5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7" h="2162" extrusionOk="0">
                      <a:moveTo>
                        <a:pt x="1506" y="0"/>
                      </a:moveTo>
                      <a:cubicBezTo>
                        <a:pt x="427" y="0"/>
                        <a:pt x="0" y="1756"/>
                        <a:pt x="1222" y="2117"/>
                      </a:cubicBezTo>
                      <a:cubicBezTo>
                        <a:pt x="1332" y="2147"/>
                        <a:pt x="1438" y="2161"/>
                        <a:pt x="1538" y="2161"/>
                      </a:cubicBezTo>
                      <a:cubicBezTo>
                        <a:pt x="2646" y="2161"/>
                        <a:pt x="3057" y="441"/>
                        <a:pt x="1830" y="50"/>
                      </a:cubicBezTo>
                      <a:cubicBezTo>
                        <a:pt x="1717" y="16"/>
                        <a:pt x="1608" y="0"/>
                        <a:pt x="150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27" name="Google Shape;1127;p8"/>
                <p:cNvSpPr/>
                <p:nvPr/>
              </p:nvSpPr>
              <p:spPr>
                <a:xfrm>
                  <a:off x="4606025" y="1999650"/>
                  <a:ext cx="75375" cy="5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15" h="2145" extrusionOk="0">
                      <a:moveTo>
                        <a:pt x="1471" y="0"/>
                      </a:moveTo>
                      <a:cubicBezTo>
                        <a:pt x="389" y="0"/>
                        <a:pt x="1" y="1736"/>
                        <a:pt x="1214" y="2094"/>
                      </a:cubicBezTo>
                      <a:cubicBezTo>
                        <a:pt x="1329" y="2129"/>
                        <a:pt x="1438" y="2145"/>
                        <a:pt x="1541" y="2145"/>
                      </a:cubicBezTo>
                      <a:cubicBezTo>
                        <a:pt x="2613" y="2145"/>
                        <a:pt x="3015" y="418"/>
                        <a:pt x="1822" y="58"/>
                      </a:cubicBezTo>
                      <a:cubicBezTo>
                        <a:pt x="1699" y="18"/>
                        <a:pt x="1581" y="0"/>
                        <a:pt x="147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28" name="Google Shape;1128;p8"/>
                <p:cNvSpPr/>
                <p:nvPr/>
              </p:nvSpPr>
              <p:spPr>
                <a:xfrm>
                  <a:off x="4614925" y="1997525"/>
                  <a:ext cx="75700" cy="5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8" h="2163" extrusionOk="0">
                      <a:moveTo>
                        <a:pt x="1474" y="1"/>
                      </a:moveTo>
                      <a:cubicBezTo>
                        <a:pt x="402" y="1"/>
                        <a:pt x="0" y="1730"/>
                        <a:pt x="1193" y="2118"/>
                      </a:cubicBezTo>
                      <a:cubicBezTo>
                        <a:pt x="1303" y="2149"/>
                        <a:pt x="1409" y="2162"/>
                        <a:pt x="1509" y="2162"/>
                      </a:cubicBezTo>
                      <a:cubicBezTo>
                        <a:pt x="2617" y="2162"/>
                        <a:pt x="3028" y="442"/>
                        <a:pt x="1801" y="52"/>
                      </a:cubicBezTo>
                      <a:cubicBezTo>
                        <a:pt x="1686" y="17"/>
                        <a:pt x="1577" y="1"/>
                        <a:pt x="14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29" name="Google Shape;1129;p8"/>
                <p:cNvSpPr/>
                <p:nvPr/>
              </p:nvSpPr>
              <p:spPr>
                <a:xfrm>
                  <a:off x="4603750" y="2034600"/>
                  <a:ext cx="76225" cy="5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49" h="2169" extrusionOk="0">
                      <a:moveTo>
                        <a:pt x="1471" y="1"/>
                      </a:moveTo>
                      <a:cubicBezTo>
                        <a:pt x="389" y="1"/>
                        <a:pt x="0" y="1739"/>
                        <a:pt x="1214" y="2125"/>
                      </a:cubicBezTo>
                      <a:cubicBezTo>
                        <a:pt x="1325" y="2155"/>
                        <a:pt x="1430" y="2169"/>
                        <a:pt x="1530" y="2169"/>
                      </a:cubicBezTo>
                      <a:cubicBezTo>
                        <a:pt x="2639" y="2169"/>
                        <a:pt x="3049" y="448"/>
                        <a:pt x="1822" y="58"/>
                      </a:cubicBezTo>
                      <a:cubicBezTo>
                        <a:pt x="1698" y="19"/>
                        <a:pt x="1581" y="1"/>
                        <a:pt x="147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30" name="Google Shape;1130;p8"/>
                <p:cNvSpPr/>
                <p:nvPr/>
              </p:nvSpPr>
              <p:spPr>
                <a:xfrm>
                  <a:off x="4613250" y="2077500"/>
                  <a:ext cx="75925" cy="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7" h="2156" extrusionOk="0">
                      <a:moveTo>
                        <a:pt x="1525" y="1"/>
                      </a:moveTo>
                      <a:cubicBezTo>
                        <a:pt x="414" y="1"/>
                        <a:pt x="1" y="1748"/>
                        <a:pt x="1229" y="2111"/>
                      </a:cubicBezTo>
                      <a:cubicBezTo>
                        <a:pt x="1337" y="2141"/>
                        <a:pt x="1440" y="2155"/>
                        <a:pt x="1538" y="2155"/>
                      </a:cubicBezTo>
                      <a:cubicBezTo>
                        <a:pt x="2624" y="2155"/>
                        <a:pt x="3036" y="434"/>
                        <a:pt x="1837" y="44"/>
                      </a:cubicBezTo>
                      <a:cubicBezTo>
                        <a:pt x="1728" y="14"/>
                        <a:pt x="1624" y="1"/>
                        <a:pt x="152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31" name="Google Shape;1131;p8"/>
                <p:cNvSpPr/>
                <p:nvPr/>
              </p:nvSpPr>
              <p:spPr>
                <a:xfrm>
                  <a:off x="4618000" y="2106225"/>
                  <a:ext cx="76250" cy="53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0" h="2138" extrusionOk="0">
                      <a:moveTo>
                        <a:pt x="1499" y="0"/>
                      </a:moveTo>
                      <a:cubicBezTo>
                        <a:pt x="401" y="0"/>
                        <a:pt x="0" y="1753"/>
                        <a:pt x="1222" y="2087"/>
                      </a:cubicBezTo>
                      <a:cubicBezTo>
                        <a:pt x="1339" y="2121"/>
                        <a:pt x="1451" y="2137"/>
                        <a:pt x="1556" y="2137"/>
                      </a:cubicBezTo>
                      <a:cubicBezTo>
                        <a:pt x="2651" y="2137"/>
                        <a:pt x="3050" y="411"/>
                        <a:pt x="1830" y="50"/>
                      </a:cubicBezTo>
                      <a:cubicBezTo>
                        <a:pt x="1714" y="16"/>
                        <a:pt x="1603" y="0"/>
                        <a:pt x="149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32" name="Google Shape;1132;p8"/>
                <p:cNvSpPr/>
                <p:nvPr/>
              </p:nvSpPr>
              <p:spPr>
                <a:xfrm>
                  <a:off x="4621625" y="2138300"/>
                  <a:ext cx="76600" cy="5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64" h="2155" extrusionOk="0">
                      <a:moveTo>
                        <a:pt x="1525" y="0"/>
                      </a:moveTo>
                      <a:cubicBezTo>
                        <a:pt x="413" y="0"/>
                        <a:pt x="0" y="1748"/>
                        <a:pt x="1229" y="2111"/>
                      </a:cubicBezTo>
                      <a:cubicBezTo>
                        <a:pt x="1339" y="2141"/>
                        <a:pt x="1445" y="2155"/>
                        <a:pt x="1544" y="2155"/>
                      </a:cubicBezTo>
                      <a:cubicBezTo>
                        <a:pt x="2653" y="2155"/>
                        <a:pt x="3063" y="434"/>
                        <a:pt x="1837" y="44"/>
                      </a:cubicBezTo>
                      <a:cubicBezTo>
                        <a:pt x="1727" y="14"/>
                        <a:pt x="1623" y="0"/>
                        <a:pt x="15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33" name="Google Shape;1133;p8"/>
                <p:cNvSpPr/>
                <p:nvPr/>
              </p:nvSpPr>
              <p:spPr>
                <a:xfrm>
                  <a:off x="4637625" y="2009100"/>
                  <a:ext cx="76550" cy="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62" h="2156" extrusionOk="0">
                      <a:moveTo>
                        <a:pt x="1532" y="0"/>
                      </a:moveTo>
                      <a:cubicBezTo>
                        <a:pt x="461" y="0"/>
                        <a:pt x="0" y="1721"/>
                        <a:pt x="1227" y="2111"/>
                      </a:cubicBezTo>
                      <a:cubicBezTo>
                        <a:pt x="1337" y="2141"/>
                        <a:pt x="1443" y="2155"/>
                        <a:pt x="1543" y="2155"/>
                      </a:cubicBezTo>
                      <a:cubicBezTo>
                        <a:pt x="2652" y="2155"/>
                        <a:pt x="3062" y="435"/>
                        <a:pt x="1835" y="44"/>
                      </a:cubicBezTo>
                      <a:cubicBezTo>
                        <a:pt x="1729" y="14"/>
                        <a:pt x="1628" y="0"/>
                        <a:pt x="153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34" name="Google Shape;1134;p8"/>
                <p:cNvSpPr/>
                <p:nvPr/>
              </p:nvSpPr>
              <p:spPr>
                <a:xfrm>
                  <a:off x="4694575" y="1864725"/>
                  <a:ext cx="76600" cy="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64" h="2156" extrusionOk="0">
                      <a:moveTo>
                        <a:pt x="1525" y="1"/>
                      </a:moveTo>
                      <a:cubicBezTo>
                        <a:pt x="413" y="1"/>
                        <a:pt x="0" y="1748"/>
                        <a:pt x="1229" y="2111"/>
                      </a:cubicBezTo>
                      <a:cubicBezTo>
                        <a:pt x="1339" y="2141"/>
                        <a:pt x="1445" y="2155"/>
                        <a:pt x="1544" y="2155"/>
                      </a:cubicBezTo>
                      <a:cubicBezTo>
                        <a:pt x="2653" y="2155"/>
                        <a:pt x="3063" y="435"/>
                        <a:pt x="1837" y="44"/>
                      </a:cubicBezTo>
                      <a:cubicBezTo>
                        <a:pt x="1727" y="15"/>
                        <a:pt x="1623" y="1"/>
                        <a:pt x="152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35" name="Google Shape;1135;p8"/>
                <p:cNvSpPr/>
                <p:nvPr/>
              </p:nvSpPr>
              <p:spPr>
                <a:xfrm>
                  <a:off x="4675500" y="1796350"/>
                  <a:ext cx="75925" cy="5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7" h="2155" extrusionOk="0">
                      <a:moveTo>
                        <a:pt x="1504" y="0"/>
                      </a:moveTo>
                      <a:cubicBezTo>
                        <a:pt x="416" y="0"/>
                        <a:pt x="1" y="1748"/>
                        <a:pt x="1201" y="2111"/>
                      </a:cubicBezTo>
                      <a:cubicBezTo>
                        <a:pt x="1312" y="2141"/>
                        <a:pt x="1417" y="2155"/>
                        <a:pt x="1517" y="2155"/>
                      </a:cubicBezTo>
                      <a:cubicBezTo>
                        <a:pt x="2626" y="2155"/>
                        <a:pt x="3036" y="434"/>
                        <a:pt x="1809" y="44"/>
                      </a:cubicBezTo>
                      <a:cubicBezTo>
                        <a:pt x="1703" y="14"/>
                        <a:pt x="1601" y="0"/>
                        <a:pt x="150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36" name="Google Shape;1136;p8"/>
                <p:cNvSpPr/>
                <p:nvPr/>
              </p:nvSpPr>
              <p:spPr>
                <a:xfrm>
                  <a:off x="4679550" y="1752875"/>
                  <a:ext cx="76250" cy="53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0" h="2138" extrusionOk="0">
                      <a:moveTo>
                        <a:pt x="1499" y="0"/>
                      </a:moveTo>
                      <a:cubicBezTo>
                        <a:pt x="402" y="0"/>
                        <a:pt x="0" y="1753"/>
                        <a:pt x="1222" y="2087"/>
                      </a:cubicBezTo>
                      <a:cubicBezTo>
                        <a:pt x="1339" y="2121"/>
                        <a:pt x="1451" y="2137"/>
                        <a:pt x="1556" y="2137"/>
                      </a:cubicBezTo>
                      <a:cubicBezTo>
                        <a:pt x="2651" y="2137"/>
                        <a:pt x="3050" y="411"/>
                        <a:pt x="1830" y="50"/>
                      </a:cubicBezTo>
                      <a:cubicBezTo>
                        <a:pt x="1714" y="16"/>
                        <a:pt x="1603" y="0"/>
                        <a:pt x="149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37" name="Google Shape;1137;p8"/>
                <p:cNvSpPr/>
                <p:nvPr/>
              </p:nvSpPr>
              <p:spPr>
                <a:xfrm>
                  <a:off x="4713175" y="1700250"/>
                  <a:ext cx="76225" cy="5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49" h="2169" extrusionOk="0">
                      <a:moveTo>
                        <a:pt x="1478" y="0"/>
                      </a:moveTo>
                      <a:cubicBezTo>
                        <a:pt x="414" y="0"/>
                        <a:pt x="0" y="1739"/>
                        <a:pt x="1214" y="2125"/>
                      </a:cubicBezTo>
                      <a:cubicBezTo>
                        <a:pt x="1325" y="2155"/>
                        <a:pt x="1430" y="2169"/>
                        <a:pt x="1530" y="2169"/>
                      </a:cubicBezTo>
                      <a:cubicBezTo>
                        <a:pt x="2639" y="2169"/>
                        <a:pt x="3049" y="448"/>
                        <a:pt x="1822" y="58"/>
                      </a:cubicBezTo>
                      <a:cubicBezTo>
                        <a:pt x="1701" y="18"/>
                        <a:pt x="1586" y="0"/>
                        <a:pt x="147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38" name="Google Shape;1138;p8"/>
                <p:cNvSpPr/>
                <p:nvPr/>
              </p:nvSpPr>
              <p:spPr>
                <a:xfrm>
                  <a:off x="4739375" y="1819900"/>
                  <a:ext cx="76475" cy="5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9" h="2162" extrusionOk="0">
                      <a:moveTo>
                        <a:pt x="1536" y="1"/>
                      </a:moveTo>
                      <a:cubicBezTo>
                        <a:pt x="441" y="1"/>
                        <a:pt x="0" y="1775"/>
                        <a:pt x="1230" y="2111"/>
                      </a:cubicBezTo>
                      <a:cubicBezTo>
                        <a:pt x="1347" y="2145"/>
                        <a:pt x="1459" y="2161"/>
                        <a:pt x="1564" y="2161"/>
                      </a:cubicBezTo>
                      <a:cubicBezTo>
                        <a:pt x="2659" y="2161"/>
                        <a:pt x="3058" y="432"/>
                        <a:pt x="1838" y="44"/>
                      </a:cubicBezTo>
                      <a:cubicBezTo>
                        <a:pt x="1733" y="15"/>
                        <a:pt x="1632" y="1"/>
                        <a:pt x="15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39" name="Google Shape;1139;p8"/>
                <p:cNvSpPr/>
                <p:nvPr/>
              </p:nvSpPr>
              <p:spPr>
                <a:xfrm>
                  <a:off x="4696225" y="1891900"/>
                  <a:ext cx="75700" cy="5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8" h="2163" extrusionOk="0">
                      <a:moveTo>
                        <a:pt x="1474" y="1"/>
                      </a:moveTo>
                      <a:cubicBezTo>
                        <a:pt x="402" y="1"/>
                        <a:pt x="1" y="1730"/>
                        <a:pt x="1193" y="2118"/>
                      </a:cubicBezTo>
                      <a:cubicBezTo>
                        <a:pt x="1304" y="2149"/>
                        <a:pt x="1409" y="2163"/>
                        <a:pt x="1509" y="2163"/>
                      </a:cubicBezTo>
                      <a:cubicBezTo>
                        <a:pt x="2618" y="2163"/>
                        <a:pt x="3028" y="442"/>
                        <a:pt x="1801" y="52"/>
                      </a:cubicBezTo>
                      <a:cubicBezTo>
                        <a:pt x="1686" y="17"/>
                        <a:pt x="1577" y="1"/>
                        <a:pt x="14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40" name="Google Shape;1140;p8"/>
                <p:cNvSpPr/>
                <p:nvPr/>
              </p:nvSpPr>
              <p:spPr>
                <a:xfrm>
                  <a:off x="4673225" y="1996950"/>
                  <a:ext cx="75900" cy="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6" h="2156" extrusionOk="0">
                      <a:moveTo>
                        <a:pt x="1504" y="1"/>
                      </a:moveTo>
                      <a:cubicBezTo>
                        <a:pt x="416" y="1"/>
                        <a:pt x="1" y="1748"/>
                        <a:pt x="1201" y="2111"/>
                      </a:cubicBezTo>
                      <a:cubicBezTo>
                        <a:pt x="1312" y="2141"/>
                        <a:pt x="1417" y="2155"/>
                        <a:pt x="1517" y="2155"/>
                      </a:cubicBezTo>
                      <a:cubicBezTo>
                        <a:pt x="2626" y="2155"/>
                        <a:pt x="3036" y="434"/>
                        <a:pt x="1809" y="44"/>
                      </a:cubicBezTo>
                      <a:cubicBezTo>
                        <a:pt x="1702" y="14"/>
                        <a:pt x="1601" y="1"/>
                        <a:pt x="150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41" name="Google Shape;1141;p8"/>
                <p:cNvSpPr/>
                <p:nvPr/>
              </p:nvSpPr>
              <p:spPr>
                <a:xfrm>
                  <a:off x="4685525" y="1942825"/>
                  <a:ext cx="74850" cy="5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94" h="2139" extrusionOk="0">
                      <a:moveTo>
                        <a:pt x="1453" y="0"/>
                      </a:moveTo>
                      <a:cubicBezTo>
                        <a:pt x="404" y="0"/>
                        <a:pt x="0" y="1727"/>
                        <a:pt x="1165" y="2088"/>
                      </a:cubicBezTo>
                      <a:cubicBezTo>
                        <a:pt x="1282" y="2122"/>
                        <a:pt x="1394" y="2138"/>
                        <a:pt x="1499" y="2138"/>
                      </a:cubicBezTo>
                      <a:cubicBezTo>
                        <a:pt x="2594" y="2138"/>
                        <a:pt x="2993" y="412"/>
                        <a:pt x="1773" y="51"/>
                      </a:cubicBezTo>
                      <a:cubicBezTo>
                        <a:pt x="1661" y="16"/>
                        <a:pt x="1554" y="0"/>
                        <a:pt x="14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42" name="Google Shape;1142;p8"/>
                <p:cNvSpPr/>
                <p:nvPr/>
              </p:nvSpPr>
              <p:spPr>
                <a:xfrm>
                  <a:off x="4764650" y="1828075"/>
                  <a:ext cx="75500" cy="5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0" h="2139" extrusionOk="0">
                      <a:moveTo>
                        <a:pt x="1475" y="0"/>
                      </a:moveTo>
                      <a:cubicBezTo>
                        <a:pt x="425" y="0"/>
                        <a:pt x="1" y="1700"/>
                        <a:pt x="1192" y="2088"/>
                      </a:cubicBezTo>
                      <a:cubicBezTo>
                        <a:pt x="1309" y="2122"/>
                        <a:pt x="1421" y="2138"/>
                        <a:pt x="1526" y="2138"/>
                      </a:cubicBezTo>
                      <a:cubicBezTo>
                        <a:pt x="2621" y="2138"/>
                        <a:pt x="3020" y="412"/>
                        <a:pt x="1800" y="51"/>
                      </a:cubicBezTo>
                      <a:cubicBezTo>
                        <a:pt x="1686" y="16"/>
                        <a:pt x="1578" y="0"/>
                        <a:pt x="147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43" name="Google Shape;1143;p8"/>
                <p:cNvSpPr/>
                <p:nvPr/>
              </p:nvSpPr>
              <p:spPr>
                <a:xfrm>
                  <a:off x="4834425" y="1727925"/>
                  <a:ext cx="76575" cy="53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63" h="2157" extrusionOk="0">
                      <a:moveTo>
                        <a:pt x="1526" y="1"/>
                      </a:moveTo>
                      <a:cubicBezTo>
                        <a:pt x="436" y="1"/>
                        <a:pt x="1" y="1722"/>
                        <a:pt x="1227" y="2112"/>
                      </a:cubicBezTo>
                      <a:cubicBezTo>
                        <a:pt x="1338" y="2142"/>
                        <a:pt x="1443" y="2156"/>
                        <a:pt x="1543" y="2156"/>
                      </a:cubicBezTo>
                      <a:cubicBezTo>
                        <a:pt x="2652" y="2156"/>
                        <a:pt x="3062" y="435"/>
                        <a:pt x="1835" y="45"/>
                      </a:cubicBezTo>
                      <a:cubicBezTo>
                        <a:pt x="1727" y="15"/>
                        <a:pt x="1624" y="1"/>
                        <a:pt x="152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44" name="Google Shape;1144;p8"/>
                <p:cNvSpPr/>
                <p:nvPr/>
              </p:nvSpPr>
              <p:spPr>
                <a:xfrm>
                  <a:off x="4696225" y="1699650"/>
                  <a:ext cx="75500" cy="53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0" h="2140" extrusionOk="0">
                      <a:moveTo>
                        <a:pt x="1474" y="1"/>
                      </a:moveTo>
                      <a:cubicBezTo>
                        <a:pt x="402" y="1"/>
                        <a:pt x="1" y="1727"/>
                        <a:pt x="1193" y="2088"/>
                      </a:cubicBezTo>
                      <a:cubicBezTo>
                        <a:pt x="1312" y="2123"/>
                        <a:pt x="1425" y="2139"/>
                        <a:pt x="1531" y="2139"/>
                      </a:cubicBezTo>
                      <a:cubicBezTo>
                        <a:pt x="2623" y="2139"/>
                        <a:pt x="3020" y="439"/>
                        <a:pt x="1801" y="51"/>
                      </a:cubicBezTo>
                      <a:cubicBezTo>
                        <a:pt x="1686" y="17"/>
                        <a:pt x="1577" y="1"/>
                        <a:pt x="14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45" name="Google Shape;1145;p8"/>
                <p:cNvSpPr/>
                <p:nvPr/>
              </p:nvSpPr>
              <p:spPr>
                <a:xfrm>
                  <a:off x="4772875" y="1606350"/>
                  <a:ext cx="75875" cy="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5" h="2156" extrusionOk="0">
                      <a:moveTo>
                        <a:pt x="1519" y="1"/>
                      </a:moveTo>
                      <a:cubicBezTo>
                        <a:pt x="411" y="1"/>
                        <a:pt x="0" y="1721"/>
                        <a:pt x="1227" y="2112"/>
                      </a:cubicBezTo>
                      <a:cubicBezTo>
                        <a:pt x="1335" y="2142"/>
                        <a:pt x="1439" y="2156"/>
                        <a:pt x="1536" y="2156"/>
                      </a:cubicBezTo>
                      <a:cubicBezTo>
                        <a:pt x="2622" y="2156"/>
                        <a:pt x="3034" y="435"/>
                        <a:pt x="1835" y="45"/>
                      </a:cubicBezTo>
                      <a:cubicBezTo>
                        <a:pt x="1725" y="15"/>
                        <a:pt x="1619" y="1"/>
                        <a:pt x="151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46" name="Google Shape;1146;p8"/>
                <p:cNvSpPr/>
                <p:nvPr/>
              </p:nvSpPr>
              <p:spPr>
                <a:xfrm>
                  <a:off x="4812000" y="1672125"/>
                  <a:ext cx="76025" cy="53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41" h="2146" extrusionOk="0">
                      <a:moveTo>
                        <a:pt x="1465" y="0"/>
                      </a:moveTo>
                      <a:cubicBezTo>
                        <a:pt x="386" y="0"/>
                        <a:pt x="0" y="1709"/>
                        <a:pt x="1213" y="2095"/>
                      </a:cubicBezTo>
                      <a:cubicBezTo>
                        <a:pt x="1330" y="2129"/>
                        <a:pt x="1442" y="2145"/>
                        <a:pt x="1547" y="2145"/>
                      </a:cubicBezTo>
                      <a:cubicBezTo>
                        <a:pt x="2642" y="2145"/>
                        <a:pt x="3041" y="419"/>
                        <a:pt x="1820" y="58"/>
                      </a:cubicBezTo>
                      <a:cubicBezTo>
                        <a:pt x="1695" y="18"/>
                        <a:pt x="1576" y="0"/>
                        <a:pt x="146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47" name="Google Shape;1147;p8"/>
                <p:cNvSpPr/>
                <p:nvPr/>
              </p:nvSpPr>
              <p:spPr>
                <a:xfrm>
                  <a:off x="4829150" y="1600875"/>
                  <a:ext cx="74800" cy="5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92" h="2139" extrusionOk="0">
                      <a:moveTo>
                        <a:pt x="1453" y="0"/>
                      </a:moveTo>
                      <a:cubicBezTo>
                        <a:pt x="404" y="0"/>
                        <a:pt x="0" y="1727"/>
                        <a:pt x="1165" y="2088"/>
                      </a:cubicBezTo>
                      <a:cubicBezTo>
                        <a:pt x="1284" y="2123"/>
                        <a:pt x="1397" y="2139"/>
                        <a:pt x="1503" y="2139"/>
                      </a:cubicBezTo>
                      <a:cubicBezTo>
                        <a:pt x="2595" y="2139"/>
                        <a:pt x="2991" y="439"/>
                        <a:pt x="1773" y="51"/>
                      </a:cubicBezTo>
                      <a:cubicBezTo>
                        <a:pt x="1661" y="16"/>
                        <a:pt x="1554" y="0"/>
                        <a:pt x="14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48" name="Google Shape;1148;p8"/>
                <p:cNvSpPr/>
                <p:nvPr/>
              </p:nvSpPr>
              <p:spPr>
                <a:xfrm>
                  <a:off x="4742800" y="1574875"/>
                  <a:ext cx="75550" cy="5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2" h="2169" extrusionOk="0">
                      <a:moveTo>
                        <a:pt x="1471" y="0"/>
                      </a:moveTo>
                      <a:cubicBezTo>
                        <a:pt x="389" y="0"/>
                        <a:pt x="1" y="1738"/>
                        <a:pt x="1215" y="2124"/>
                      </a:cubicBezTo>
                      <a:cubicBezTo>
                        <a:pt x="1323" y="2155"/>
                        <a:pt x="1426" y="2169"/>
                        <a:pt x="1523" y="2169"/>
                      </a:cubicBezTo>
                      <a:cubicBezTo>
                        <a:pt x="2609" y="2169"/>
                        <a:pt x="3022" y="448"/>
                        <a:pt x="1822" y="58"/>
                      </a:cubicBezTo>
                      <a:cubicBezTo>
                        <a:pt x="1699" y="18"/>
                        <a:pt x="1581" y="0"/>
                        <a:pt x="147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49" name="Google Shape;1149;p8"/>
                <p:cNvSpPr/>
                <p:nvPr/>
              </p:nvSpPr>
              <p:spPr>
                <a:xfrm>
                  <a:off x="4700825" y="1593300"/>
                  <a:ext cx="75525" cy="53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1" h="2138" extrusionOk="0">
                      <a:moveTo>
                        <a:pt x="1500" y="0"/>
                      </a:moveTo>
                      <a:cubicBezTo>
                        <a:pt x="402" y="0"/>
                        <a:pt x="0" y="1753"/>
                        <a:pt x="1222" y="2087"/>
                      </a:cubicBezTo>
                      <a:cubicBezTo>
                        <a:pt x="1338" y="2122"/>
                        <a:pt x="1448" y="2138"/>
                        <a:pt x="1553" y="2138"/>
                      </a:cubicBezTo>
                      <a:cubicBezTo>
                        <a:pt x="2622" y="2138"/>
                        <a:pt x="3021" y="438"/>
                        <a:pt x="1830" y="50"/>
                      </a:cubicBezTo>
                      <a:cubicBezTo>
                        <a:pt x="1714" y="16"/>
                        <a:pt x="1604" y="0"/>
                        <a:pt x="150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50" name="Google Shape;1150;p8"/>
                <p:cNvSpPr/>
                <p:nvPr/>
              </p:nvSpPr>
              <p:spPr>
                <a:xfrm>
                  <a:off x="4654175" y="1659550"/>
                  <a:ext cx="75200" cy="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08" h="2156" extrusionOk="0">
                      <a:moveTo>
                        <a:pt x="1482" y="1"/>
                      </a:moveTo>
                      <a:cubicBezTo>
                        <a:pt x="418" y="1"/>
                        <a:pt x="0" y="1748"/>
                        <a:pt x="1173" y="2111"/>
                      </a:cubicBezTo>
                      <a:cubicBezTo>
                        <a:pt x="1283" y="2142"/>
                        <a:pt x="1389" y="2155"/>
                        <a:pt x="1489" y="2155"/>
                      </a:cubicBezTo>
                      <a:cubicBezTo>
                        <a:pt x="2597" y="2155"/>
                        <a:pt x="3008" y="435"/>
                        <a:pt x="1781" y="44"/>
                      </a:cubicBezTo>
                      <a:cubicBezTo>
                        <a:pt x="1677" y="15"/>
                        <a:pt x="1577" y="1"/>
                        <a:pt x="148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51" name="Google Shape;1151;p8"/>
                <p:cNvSpPr/>
                <p:nvPr/>
              </p:nvSpPr>
              <p:spPr>
                <a:xfrm>
                  <a:off x="4641525" y="1701175"/>
                  <a:ext cx="75700" cy="5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8" h="2163" extrusionOk="0">
                      <a:moveTo>
                        <a:pt x="1474" y="1"/>
                      </a:moveTo>
                      <a:cubicBezTo>
                        <a:pt x="402" y="1"/>
                        <a:pt x="0" y="1730"/>
                        <a:pt x="1193" y="2118"/>
                      </a:cubicBezTo>
                      <a:cubicBezTo>
                        <a:pt x="1303" y="2148"/>
                        <a:pt x="1409" y="2162"/>
                        <a:pt x="1508" y="2162"/>
                      </a:cubicBezTo>
                      <a:cubicBezTo>
                        <a:pt x="2617" y="2162"/>
                        <a:pt x="3027" y="442"/>
                        <a:pt x="1800" y="51"/>
                      </a:cubicBezTo>
                      <a:cubicBezTo>
                        <a:pt x="1686" y="17"/>
                        <a:pt x="1577" y="1"/>
                        <a:pt x="14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52" name="Google Shape;1152;p8"/>
                <p:cNvSpPr/>
                <p:nvPr/>
              </p:nvSpPr>
              <p:spPr>
                <a:xfrm>
                  <a:off x="4606625" y="1815925"/>
                  <a:ext cx="76400" cy="5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6" h="2162" extrusionOk="0">
                      <a:moveTo>
                        <a:pt x="1501" y="0"/>
                      </a:moveTo>
                      <a:cubicBezTo>
                        <a:pt x="425" y="0"/>
                        <a:pt x="1" y="1730"/>
                        <a:pt x="1221" y="2118"/>
                      </a:cubicBezTo>
                      <a:cubicBezTo>
                        <a:pt x="1331" y="2148"/>
                        <a:pt x="1437" y="2162"/>
                        <a:pt x="1537" y="2162"/>
                      </a:cubicBezTo>
                      <a:cubicBezTo>
                        <a:pt x="2645" y="2162"/>
                        <a:pt x="3056" y="441"/>
                        <a:pt x="1829" y="51"/>
                      </a:cubicBezTo>
                      <a:cubicBezTo>
                        <a:pt x="1714" y="16"/>
                        <a:pt x="1605" y="0"/>
                        <a:pt x="150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53" name="Google Shape;1153;p8"/>
                <p:cNvSpPr/>
                <p:nvPr/>
              </p:nvSpPr>
              <p:spPr>
                <a:xfrm>
                  <a:off x="4639400" y="1843875"/>
                  <a:ext cx="75375" cy="5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15" h="2145" extrusionOk="0">
                      <a:moveTo>
                        <a:pt x="1450" y="0"/>
                      </a:moveTo>
                      <a:cubicBezTo>
                        <a:pt x="391" y="0"/>
                        <a:pt x="0" y="1736"/>
                        <a:pt x="1186" y="2094"/>
                      </a:cubicBezTo>
                      <a:cubicBezTo>
                        <a:pt x="1304" y="2129"/>
                        <a:pt x="1415" y="2145"/>
                        <a:pt x="1521" y="2145"/>
                      </a:cubicBezTo>
                      <a:cubicBezTo>
                        <a:pt x="2615" y="2145"/>
                        <a:pt x="3014" y="418"/>
                        <a:pt x="1794" y="58"/>
                      </a:cubicBezTo>
                      <a:cubicBezTo>
                        <a:pt x="1673" y="18"/>
                        <a:pt x="1558" y="0"/>
                        <a:pt x="145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54" name="Google Shape;1154;p8"/>
                <p:cNvSpPr/>
                <p:nvPr/>
              </p:nvSpPr>
              <p:spPr>
                <a:xfrm>
                  <a:off x="4644575" y="1943600"/>
                  <a:ext cx="76450" cy="5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8" h="2162" extrusionOk="0">
                      <a:moveTo>
                        <a:pt x="1500" y="0"/>
                      </a:moveTo>
                      <a:cubicBezTo>
                        <a:pt x="402" y="0"/>
                        <a:pt x="1" y="1756"/>
                        <a:pt x="1223" y="2117"/>
                      </a:cubicBezTo>
                      <a:cubicBezTo>
                        <a:pt x="1333" y="2147"/>
                        <a:pt x="1439" y="2161"/>
                        <a:pt x="1538" y="2161"/>
                      </a:cubicBezTo>
                      <a:cubicBezTo>
                        <a:pt x="2647" y="2161"/>
                        <a:pt x="3057" y="441"/>
                        <a:pt x="1830" y="50"/>
                      </a:cubicBezTo>
                      <a:cubicBezTo>
                        <a:pt x="1715" y="16"/>
                        <a:pt x="1604" y="0"/>
                        <a:pt x="150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55" name="Google Shape;1155;p8"/>
                <p:cNvSpPr/>
                <p:nvPr/>
              </p:nvSpPr>
              <p:spPr>
                <a:xfrm>
                  <a:off x="4719150" y="1729100"/>
                  <a:ext cx="74650" cy="53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6" h="2146" extrusionOk="0">
                      <a:moveTo>
                        <a:pt x="1425" y="1"/>
                      </a:moveTo>
                      <a:cubicBezTo>
                        <a:pt x="391" y="1"/>
                        <a:pt x="0" y="1710"/>
                        <a:pt x="1158" y="2095"/>
                      </a:cubicBezTo>
                      <a:cubicBezTo>
                        <a:pt x="1275" y="2130"/>
                        <a:pt x="1386" y="2146"/>
                        <a:pt x="1492" y="2146"/>
                      </a:cubicBezTo>
                      <a:cubicBezTo>
                        <a:pt x="2587" y="2146"/>
                        <a:pt x="2986" y="419"/>
                        <a:pt x="1765" y="59"/>
                      </a:cubicBezTo>
                      <a:cubicBezTo>
                        <a:pt x="1646" y="19"/>
                        <a:pt x="1532" y="1"/>
                        <a:pt x="142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56" name="Google Shape;1156;p8"/>
                <p:cNvSpPr/>
                <p:nvPr/>
              </p:nvSpPr>
              <p:spPr>
                <a:xfrm>
                  <a:off x="4766000" y="1613200"/>
                  <a:ext cx="76600" cy="5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64" h="2156" extrusionOk="0">
                      <a:moveTo>
                        <a:pt x="1531" y="1"/>
                      </a:moveTo>
                      <a:cubicBezTo>
                        <a:pt x="439" y="1"/>
                        <a:pt x="0" y="1748"/>
                        <a:pt x="1229" y="2111"/>
                      </a:cubicBezTo>
                      <a:cubicBezTo>
                        <a:pt x="1339" y="2141"/>
                        <a:pt x="1445" y="2155"/>
                        <a:pt x="1545" y="2155"/>
                      </a:cubicBezTo>
                      <a:cubicBezTo>
                        <a:pt x="2653" y="2155"/>
                        <a:pt x="3064" y="435"/>
                        <a:pt x="1837" y="44"/>
                      </a:cubicBezTo>
                      <a:cubicBezTo>
                        <a:pt x="1730" y="15"/>
                        <a:pt x="1628" y="1"/>
                        <a:pt x="153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57" name="Google Shape;1157;p8"/>
                <p:cNvSpPr/>
                <p:nvPr/>
              </p:nvSpPr>
              <p:spPr>
                <a:xfrm>
                  <a:off x="4716025" y="1660925"/>
                  <a:ext cx="75575" cy="53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3" h="2138" extrusionOk="0">
                      <a:moveTo>
                        <a:pt x="1506" y="0"/>
                      </a:moveTo>
                      <a:cubicBezTo>
                        <a:pt x="427" y="0"/>
                        <a:pt x="0" y="1754"/>
                        <a:pt x="1222" y="2087"/>
                      </a:cubicBezTo>
                      <a:cubicBezTo>
                        <a:pt x="1336" y="2121"/>
                        <a:pt x="1446" y="2137"/>
                        <a:pt x="1549" y="2137"/>
                      </a:cubicBezTo>
                      <a:cubicBezTo>
                        <a:pt x="2621" y="2137"/>
                        <a:pt x="3022" y="411"/>
                        <a:pt x="1830" y="50"/>
                      </a:cubicBezTo>
                      <a:cubicBezTo>
                        <a:pt x="1716" y="16"/>
                        <a:pt x="1608" y="0"/>
                        <a:pt x="150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58" name="Google Shape;1158;p8"/>
                <p:cNvSpPr/>
                <p:nvPr/>
              </p:nvSpPr>
              <p:spPr>
                <a:xfrm>
                  <a:off x="4682350" y="1655000"/>
                  <a:ext cx="75000" cy="53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00" h="2132" extrusionOk="0">
                      <a:moveTo>
                        <a:pt x="1504" y="1"/>
                      </a:moveTo>
                      <a:cubicBezTo>
                        <a:pt x="415" y="1"/>
                        <a:pt x="1" y="1746"/>
                        <a:pt x="1201" y="2081"/>
                      </a:cubicBezTo>
                      <a:cubicBezTo>
                        <a:pt x="1317" y="2116"/>
                        <a:pt x="1428" y="2132"/>
                        <a:pt x="1532" y="2132"/>
                      </a:cubicBezTo>
                      <a:cubicBezTo>
                        <a:pt x="2601" y="2132"/>
                        <a:pt x="3000" y="432"/>
                        <a:pt x="1809" y="44"/>
                      </a:cubicBezTo>
                      <a:cubicBezTo>
                        <a:pt x="1702" y="14"/>
                        <a:pt x="1600" y="1"/>
                        <a:pt x="150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59" name="Google Shape;1159;p8"/>
                <p:cNvSpPr/>
                <p:nvPr/>
              </p:nvSpPr>
              <p:spPr>
                <a:xfrm>
                  <a:off x="4553225" y="2023550"/>
                  <a:ext cx="76600" cy="5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64" h="2155" extrusionOk="0">
                      <a:moveTo>
                        <a:pt x="1525" y="0"/>
                      </a:moveTo>
                      <a:cubicBezTo>
                        <a:pt x="413" y="0"/>
                        <a:pt x="1" y="1748"/>
                        <a:pt x="1229" y="2111"/>
                      </a:cubicBezTo>
                      <a:cubicBezTo>
                        <a:pt x="1340" y="2141"/>
                        <a:pt x="1445" y="2155"/>
                        <a:pt x="1545" y="2155"/>
                      </a:cubicBezTo>
                      <a:cubicBezTo>
                        <a:pt x="2654" y="2155"/>
                        <a:pt x="3064" y="434"/>
                        <a:pt x="1837" y="44"/>
                      </a:cubicBezTo>
                      <a:cubicBezTo>
                        <a:pt x="1728" y="14"/>
                        <a:pt x="1624" y="0"/>
                        <a:pt x="15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60" name="Google Shape;1160;p8"/>
                <p:cNvSpPr/>
                <p:nvPr/>
              </p:nvSpPr>
              <p:spPr>
                <a:xfrm>
                  <a:off x="4640075" y="2049800"/>
                  <a:ext cx="74875" cy="5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95" h="2169" extrusionOk="0">
                      <a:moveTo>
                        <a:pt x="1431" y="0"/>
                      </a:moveTo>
                      <a:cubicBezTo>
                        <a:pt x="394" y="0"/>
                        <a:pt x="1" y="1739"/>
                        <a:pt x="1159" y="2125"/>
                      </a:cubicBezTo>
                      <a:cubicBezTo>
                        <a:pt x="1270" y="2155"/>
                        <a:pt x="1375" y="2169"/>
                        <a:pt x="1475" y="2169"/>
                      </a:cubicBezTo>
                      <a:cubicBezTo>
                        <a:pt x="2584" y="2169"/>
                        <a:pt x="2994" y="448"/>
                        <a:pt x="1767" y="58"/>
                      </a:cubicBezTo>
                      <a:cubicBezTo>
                        <a:pt x="1649" y="18"/>
                        <a:pt x="1537" y="0"/>
                        <a:pt x="143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61" name="Google Shape;1161;p8"/>
                <p:cNvSpPr/>
                <p:nvPr/>
              </p:nvSpPr>
              <p:spPr>
                <a:xfrm>
                  <a:off x="4591525" y="2106800"/>
                  <a:ext cx="74850" cy="5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94" h="2169" extrusionOk="0">
                      <a:moveTo>
                        <a:pt x="1451" y="0"/>
                      </a:moveTo>
                      <a:cubicBezTo>
                        <a:pt x="391" y="0"/>
                        <a:pt x="0" y="1738"/>
                        <a:pt x="1186" y="2124"/>
                      </a:cubicBezTo>
                      <a:cubicBezTo>
                        <a:pt x="1294" y="2154"/>
                        <a:pt x="1398" y="2168"/>
                        <a:pt x="1495" y="2168"/>
                      </a:cubicBezTo>
                      <a:cubicBezTo>
                        <a:pt x="2581" y="2168"/>
                        <a:pt x="2993" y="448"/>
                        <a:pt x="1794" y="57"/>
                      </a:cubicBezTo>
                      <a:cubicBezTo>
                        <a:pt x="1673" y="18"/>
                        <a:pt x="1559" y="0"/>
                        <a:pt x="145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62" name="Google Shape;1162;p8"/>
                <p:cNvSpPr/>
                <p:nvPr/>
              </p:nvSpPr>
              <p:spPr>
                <a:xfrm>
                  <a:off x="4573350" y="2061200"/>
                  <a:ext cx="76250" cy="5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0" h="2169" extrusionOk="0">
                      <a:moveTo>
                        <a:pt x="1471" y="0"/>
                      </a:moveTo>
                      <a:cubicBezTo>
                        <a:pt x="389" y="0"/>
                        <a:pt x="1" y="1738"/>
                        <a:pt x="1214" y="2125"/>
                      </a:cubicBezTo>
                      <a:cubicBezTo>
                        <a:pt x="1325" y="2155"/>
                        <a:pt x="1430" y="2169"/>
                        <a:pt x="1530" y="2169"/>
                      </a:cubicBezTo>
                      <a:cubicBezTo>
                        <a:pt x="2639" y="2169"/>
                        <a:pt x="3049" y="448"/>
                        <a:pt x="1822" y="58"/>
                      </a:cubicBezTo>
                      <a:cubicBezTo>
                        <a:pt x="1699" y="18"/>
                        <a:pt x="1581" y="0"/>
                        <a:pt x="147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63" name="Google Shape;1163;p8"/>
                <p:cNvSpPr/>
                <p:nvPr/>
              </p:nvSpPr>
              <p:spPr>
                <a:xfrm>
                  <a:off x="4726525" y="1851650"/>
                  <a:ext cx="74825" cy="5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93" h="2139" extrusionOk="0">
                      <a:moveTo>
                        <a:pt x="1459" y="1"/>
                      </a:moveTo>
                      <a:cubicBezTo>
                        <a:pt x="407" y="1"/>
                        <a:pt x="0" y="1754"/>
                        <a:pt x="1166" y="2087"/>
                      </a:cubicBezTo>
                      <a:cubicBezTo>
                        <a:pt x="1285" y="2122"/>
                        <a:pt x="1398" y="2138"/>
                        <a:pt x="1505" y="2138"/>
                      </a:cubicBezTo>
                      <a:cubicBezTo>
                        <a:pt x="2597" y="2138"/>
                        <a:pt x="2993" y="438"/>
                        <a:pt x="1774" y="51"/>
                      </a:cubicBezTo>
                      <a:cubicBezTo>
                        <a:pt x="1664" y="16"/>
                        <a:pt x="1558" y="1"/>
                        <a:pt x="145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164" name="Google Shape;1164;p8"/>
              <p:cNvGrpSpPr/>
              <p:nvPr/>
            </p:nvGrpSpPr>
            <p:grpSpPr>
              <a:xfrm rot="10800000">
                <a:off x="5480939" y="3407478"/>
                <a:ext cx="973657" cy="1303387"/>
                <a:chOff x="6212400" y="629475"/>
                <a:chExt cx="1382250" cy="1850350"/>
              </a:xfrm>
            </p:grpSpPr>
            <p:sp>
              <p:nvSpPr>
                <p:cNvPr id="1165" name="Google Shape;1165;p8"/>
                <p:cNvSpPr/>
                <p:nvPr/>
              </p:nvSpPr>
              <p:spPr>
                <a:xfrm>
                  <a:off x="6874250" y="1681775"/>
                  <a:ext cx="605675" cy="281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227" h="11278" extrusionOk="0">
                      <a:moveTo>
                        <a:pt x="10186" y="0"/>
                      </a:moveTo>
                      <a:cubicBezTo>
                        <a:pt x="6459" y="0"/>
                        <a:pt x="2387" y="864"/>
                        <a:pt x="1" y="2499"/>
                      </a:cubicBezTo>
                      <a:cubicBezTo>
                        <a:pt x="1004" y="6876"/>
                        <a:pt x="6901" y="10402"/>
                        <a:pt x="11308" y="11101"/>
                      </a:cubicBezTo>
                      <a:cubicBezTo>
                        <a:pt x="12102" y="11221"/>
                        <a:pt x="12900" y="11278"/>
                        <a:pt x="13699" y="11278"/>
                      </a:cubicBezTo>
                      <a:cubicBezTo>
                        <a:pt x="17330" y="11278"/>
                        <a:pt x="20962" y="10112"/>
                        <a:pt x="24226" y="8517"/>
                      </a:cubicBezTo>
                      <a:cubicBezTo>
                        <a:pt x="22402" y="4414"/>
                        <a:pt x="18542" y="1283"/>
                        <a:pt x="14135" y="371"/>
                      </a:cubicBezTo>
                      <a:cubicBezTo>
                        <a:pt x="12939" y="122"/>
                        <a:pt x="11587" y="0"/>
                        <a:pt x="1018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66" name="Google Shape;1166;p8"/>
                <p:cNvSpPr/>
                <p:nvPr/>
              </p:nvSpPr>
              <p:spPr>
                <a:xfrm>
                  <a:off x="6475725" y="1079125"/>
                  <a:ext cx="510250" cy="322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10" h="12910" extrusionOk="0">
                      <a:moveTo>
                        <a:pt x="5317" y="0"/>
                      </a:moveTo>
                      <a:cubicBezTo>
                        <a:pt x="3687" y="0"/>
                        <a:pt x="2074" y="321"/>
                        <a:pt x="622" y="1012"/>
                      </a:cubicBezTo>
                      <a:cubicBezTo>
                        <a:pt x="622" y="1012"/>
                        <a:pt x="0" y="12910"/>
                        <a:pt x="11126" y="12910"/>
                      </a:cubicBezTo>
                      <a:cubicBezTo>
                        <a:pt x="11796" y="12910"/>
                        <a:pt x="12509" y="12867"/>
                        <a:pt x="13267" y="12775"/>
                      </a:cubicBezTo>
                      <a:cubicBezTo>
                        <a:pt x="13653" y="12799"/>
                        <a:pt x="14038" y="12811"/>
                        <a:pt x="14423" y="12811"/>
                      </a:cubicBezTo>
                      <a:cubicBezTo>
                        <a:pt x="16466" y="12811"/>
                        <a:pt x="18492" y="12477"/>
                        <a:pt x="20410" y="11863"/>
                      </a:cubicBezTo>
                      <a:cubicBezTo>
                        <a:pt x="18404" y="8216"/>
                        <a:pt x="16124" y="4568"/>
                        <a:pt x="12659" y="2258"/>
                      </a:cubicBezTo>
                      <a:cubicBezTo>
                        <a:pt x="10566" y="819"/>
                        <a:pt x="7920" y="0"/>
                        <a:pt x="531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67" name="Google Shape;1167;p8"/>
                <p:cNvSpPr/>
                <p:nvPr/>
              </p:nvSpPr>
              <p:spPr>
                <a:xfrm>
                  <a:off x="6640975" y="1966125"/>
                  <a:ext cx="237875" cy="42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15" h="16962" extrusionOk="0">
                      <a:moveTo>
                        <a:pt x="3405" y="0"/>
                      </a:moveTo>
                      <a:cubicBezTo>
                        <a:pt x="1034" y="2432"/>
                        <a:pt x="0" y="6080"/>
                        <a:pt x="669" y="9362"/>
                      </a:cubicBezTo>
                      <a:cubicBezTo>
                        <a:pt x="1338" y="12706"/>
                        <a:pt x="3708" y="15654"/>
                        <a:pt x="6809" y="16961"/>
                      </a:cubicBezTo>
                      <a:cubicBezTo>
                        <a:pt x="8754" y="14317"/>
                        <a:pt x="9514" y="10821"/>
                        <a:pt x="8876" y="7599"/>
                      </a:cubicBezTo>
                      <a:cubicBezTo>
                        <a:pt x="8207" y="4347"/>
                        <a:pt x="6171" y="1459"/>
                        <a:pt x="3405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68" name="Google Shape;1168;p8"/>
                <p:cNvSpPr/>
                <p:nvPr/>
              </p:nvSpPr>
              <p:spPr>
                <a:xfrm>
                  <a:off x="7102225" y="2064275"/>
                  <a:ext cx="492425" cy="230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697" h="9238" extrusionOk="0">
                      <a:moveTo>
                        <a:pt x="8905" y="0"/>
                      </a:moveTo>
                      <a:cubicBezTo>
                        <a:pt x="5653" y="0"/>
                        <a:pt x="2346" y="1414"/>
                        <a:pt x="0" y="4281"/>
                      </a:cubicBezTo>
                      <a:cubicBezTo>
                        <a:pt x="1584" y="7508"/>
                        <a:pt x="5400" y="9237"/>
                        <a:pt x="9023" y="9237"/>
                      </a:cubicBezTo>
                      <a:cubicBezTo>
                        <a:pt x="9085" y="9237"/>
                        <a:pt x="9148" y="9237"/>
                        <a:pt x="9210" y="9236"/>
                      </a:cubicBezTo>
                      <a:cubicBezTo>
                        <a:pt x="12919" y="9205"/>
                        <a:pt x="16414" y="7716"/>
                        <a:pt x="19697" y="6105"/>
                      </a:cubicBezTo>
                      <a:cubicBezTo>
                        <a:pt x="17539" y="3065"/>
                        <a:pt x="14226" y="695"/>
                        <a:pt x="10517" y="117"/>
                      </a:cubicBezTo>
                      <a:cubicBezTo>
                        <a:pt x="9984" y="39"/>
                        <a:pt x="9445" y="0"/>
                        <a:pt x="8905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69" name="Google Shape;1169;p8"/>
                <p:cNvSpPr/>
                <p:nvPr/>
              </p:nvSpPr>
              <p:spPr>
                <a:xfrm>
                  <a:off x="7012550" y="2202450"/>
                  <a:ext cx="299425" cy="277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77" h="11095" extrusionOk="0">
                      <a:moveTo>
                        <a:pt x="852" y="1"/>
                      </a:moveTo>
                      <a:lnTo>
                        <a:pt x="852" y="1"/>
                      </a:lnTo>
                      <a:cubicBezTo>
                        <a:pt x="1" y="1855"/>
                        <a:pt x="396" y="4104"/>
                        <a:pt x="1460" y="5806"/>
                      </a:cubicBezTo>
                      <a:cubicBezTo>
                        <a:pt x="2554" y="7508"/>
                        <a:pt x="4256" y="8724"/>
                        <a:pt x="6110" y="9545"/>
                      </a:cubicBezTo>
                      <a:cubicBezTo>
                        <a:pt x="7995" y="10335"/>
                        <a:pt x="10001" y="10700"/>
                        <a:pt x="11977" y="11095"/>
                      </a:cubicBezTo>
                      <a:cubicBezTo>
                        <a:pt x="10822" y="7660"/>
                        <a:pt x="8815" y="4560"/>
                        <a:pt x="6171" y="2128"/>
                      </a:cubicBezTo>
                      <a:cubicBezTo>
                        <a:pt x="5472" y="1490"/>
                        <a:pt x="4712" y="912"/>
                        <a:pt x="3831" y="578"/>
                      </a:cubicBezTo>
                      <a:cubicBezTo>
                        <a:pt x="2979" y="213"/>
                        <a:pt x="1916" y="213"/>
                        <a:pt x="852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70" name="Google Shape;1170;p8"/>
                <p:cNvSpPr/>
                <p:nvPr/>
              </p:nvSpPr>
              <p:spPr>
                <a:xfrm>
                  <a:off x="6212400" y="629475"/>
                  <a:ext cx="1260675" cy="1698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427" h="67958" extrusionOk="0">
                      <a:moveTo>
                        <a:pt x="61" y="1"/>
                      </a:moveTo>
                      <a:cubicBezTo>
                        <a:pt x="0" y="1"/>
                        <a:pt x="0" y="31"/>
                        <a:pt x="0" y="61"/>
                      </a:cubicBezTo>
                      <a:cubicBezTo>
                        <a:pt x="243" y="1703"/>
                        <a:pt x="517" y="3344"/>
                        <a:pt x="730" y="4955"/>
                      </a:cubicBezTo>
                      <a:lnTo>
                        <a:pt x="1763" y="9818"/>
                      </a:lnTo>
                      <a:cubicBezTo>
                        <a:pt x="2128" y="11460"/>
                        <a:pt x="2584" y="13071"/>
                        <a:pt x="3009" y="14651"/>
                      </a:cubicBezTo>
                      <a:lnTo>
                        <a:pt x="4529" y="19393"/>
                      </a:lnTo>
                      <a:cubicBezTo>
                        <a:pt x="5015" y="20852"/>
                        <a:pt x="5593" y="22281"/>
                        <a:pt x="6170" y="23740"/>
                      </a:cubicBezTo>
                      <a:cubicBezTo>
                        <a:pt x="6322" y="25107"/>
                        <a:pt x="6383" y="26506"/>
                        <a:pt x="6383" y="27873"/>
                      </a:cubicBezTo>
                      <a:cubicBezTo>
                        <a:pt x="6444" y="30153"/>
                        <a:pt x="6292" y="32402"/>
                        <a:pt x="6018" y="34621"/>
                      </a:cubicBezTo>
                      <a:cubicBezTo>
                        <a:pt x="5745" y="36810"/>
                        <a:pt x="5167" y="38968"/>
                        <a:pt x="4772" y="41187"/>
                      </a:cubicBezTo>
                      <a:cubicBezTo>
                        <a:pt x="4316" y="43375"/>
                        <a:pt x="3769" y="45564"/>
                        <a:pt x="3313" y="47783"/>
                      </a:cubicBezTo>
                      <a:cubicBezTo>
                        <a:pt x="3283" y="47843"/>
                        <a:pt x="3313" y="47874"/>
                        <a:pt x="3344" y="47874"/>
                      </a:cubicBezTo>
                      <a:cubicBezTo>
                        <a:pt x="3404" y="47874"/>
                        <a:pt x="3435" y="47874"/>
                        <a:pt x="3435" y="47843"/>
                      </a:cubicBezTo>
                      <a:cubicBezTo>
                        <a:pt x="4651" y="45898"/>
                        <a:pt x="5471" y="43740"/>
                        <a:pt x="6140" y="41521"/>
                      </a:cubicBezTo>
                      <a:cubicBezTo>
                        <a:pt x="6778" y="39302"/>
                        <a:pt x="6961" y="36992"/>
                        <a:pt x="7113" y="34712"/>
                      </a:cubicBezTo>
                      <a:cubicBezTo>
                        <a:pt x="7265" y="32433"/>
                        <a:pt x="7265" y="30153"/>
                        <a:pt x="7082" y="27873"/>
                      </a:cubicBezTo>
                      <a:cubicBezTo>
                        <a:pt x="6991" y="26962"/>
                        <a:pt x="6900" y="26110"/>
                        <a:pt x="6778" y="25229"/>
                      </a:cubicBezTo>
                      <a:lnTo>
                        <a:pt x="6778" y="25229"/>
                      </a:lnTo>
                      <a:cubicBezTo>
                        <a:pt x="8572" y="29424"/>
                        <a:pt x="10639" y="33497"/>
                        <a:pt x="12918" y="37448"/>
                      </a:cubicBezTo>
                      <a:cubicBezTo>
                        <a:pt x="14347" y="39971"/>
                        <a:pt x="15897" y="42403"/>
                        <a:pt x="17478" y="44804"/>
                      </a:cubicBezTo>
                      <a:cubicBezTo>
                        <a:pt x="17782" y="45716"/>
                        <a:pt x="18085" y="46658"/>
                        <a:pt x="18359" y="47600"/>
                      </a:cubicBezTo>
                      <a:cubicBezTo>
                        <a:pt x="18906" y="49424"/>
                        <a:pt x="19362" y="51278"/>
                        <a:pt x="19727" y="53163"/>
                      </a:cubicBezTo>
                      <a:cubicBezTo>
                        <a:pt x="20122" y="55017"/>
                        <a:pt x="20304" y="56901"/>
                        <a:pt x="20730" y="58786"/>
                      </a:cubicBezTo>
                      <a:cubicBezTo>
                        <a:pt x="21095" y="60640"/>
                        <a:pt x="21490" y="62494"/>
                        <a:pt x="22007" y="64348"/>
                      </a:cubicBezTo>
                      <a:cubicBezTo>
                        <a:pt x="22007" y="64409"/>
                        <a:pt x="22037" y="64409"/>
                        <a:pt x="22098" y="64409"/>
                      </a:cubicBezTo>
                      <a:cubicBezTo>
                        <a:pt x="22098" y="64348"/>
                        <a:pt x="22128" y="64348"/>
                        <a:pt x="22128" y="64318"/>
                      </a:cubicBezTo>
                      <a:cubicBezTo>
                        <a:pt x="22371" y="62372"/>
                        <a:pt x="22310" y="60457"/>
                        <a:pt x="22098" y="58512"/>
                      </a:cubicBezTo>
                      <a:cubicBezTo>
                        <a:pt x="21885" y="56567"/>
                        <a:pt x="21338" y="54713"/>
                        <a:pt x="20791" y="52828"/>
                      </a:cubicBezTo>
                      <a:cubicBezTo>
                        <a:pt x="20274" y="50974"/>
                        <a:pt x="19666" y="49120"/>
                        <a:pt x="18967" y="47327"/>
                      </a:cubicBezTo>
                      <a:cubicBezTo>
                        <a:pt x="18876" y="47083"/>
                        <a:pt x="18754" y="46749"/>
                        <a:pt x="18633" y="46506"/>
                      </a:cubicBezTo>
                      <a:lnTo>
                        <a:pt x="18633" y="46506"/>
                      </a:lnTo>
                      <a:cubicBezTo>
                        <a:pt x="20396" y="48968"/>
                        <a:pt x="22219" y="51400"/>
                        <a:pt x="24134" y="53740"/>
                      </a:cubicBezTo>
                      <a:cubicBezTo>
                        <a:pt x="28359" y="58877"/>
                        <a:pt x="33010" y="63649"/>
                        <a:pt x="38025" y="67935"/>
                      </a:cubicBezTo>
                      <a:cubicBezTo>
                        <a:pt x="38040" y="67950"/>
                        <a:pt x="38055" y="67958"/>
                        <a:pt x="38071" y="67958"/>
                      </a:cubicBezTo>
                      <a:cubicBezTo>
                        <a:pt x="38086" y="67958"/>
                        <a:pt x="38101" y="67950"/>
                        <a:pt x="38116" y="67935"/>
                      </a:cubicBezTo>
                      <a:cubicBezTo>
                        <a:pt x="38177" y="67874"/>
                        <a:pt x="38177" y="67844"/>
                        <a:pt x="38116" y="67813"/>
                      </a:cubicBezTo>
                      <a:cubicBezTo>
                        <a:pt x="34894" y="64895"/>
                        <a:pt x="31855" y="61734"/>
                        <a:pt x="28967" y="58482"/>
                      </a:cubicBezTo>
                      <a:lnTo>
                        <a:pt x="28967" y="58482"/>
                      </a:lnTo>
                      <a:cubicBezTo>
                        <a:pt x="30153" y="59272"/>
                        <a:pt x="31368" y="60002"/>
                        <a:pt x="32645" y="60670"/>
                      </a:cubicBezTo>
                      <a:cubicBezTo>
                        <a:pt x="34469" y="61582"/>
                        <a:pt x="36384" y="62372"/>
                        <a:pt x="38329" y="63041"/>
                      </a:cubicBezTo>
                      <a:cubicBezTo>
                        <a:pt x="40244" y="63679"/>
                        <a:pt x="42220" y="64287"/>
                        <a:pt x="44287" y="64439"/>
                      </a:cubicBezTo>
                      <a:cubicBezTo>
                        <a:pt x="44927" y="64487"/>
                        <a:pt x="45571" y="64514"/>
                        <a:pt x="46215" y="64514"/>
                      </a:cubicBezTo>
                      <a:cubicBezTo>
                        <a:pt x="47618" y="64514"/>
                        <a:pt x="49021" y="64387"/>
                        <a:pt x="50396" y="64075"/>
                      </a:cubicBezTo>
                      <a:cubicBezTo>
                        <a:pt x="50426" y="64075"/>
                        <a:pt x="50426" y="64044"/>
                        <a:pt x="50426" y="64014"/>
                      </a:cubicBezTo>
                      <a:cubicBezTo>
                        <a:pt x="50396" y="64014"/>
                        <a:pt x="50396" y="63983"/>
                        <a:pt x="50366" y="63983"/>
                      </a:cubicBezTo>
                      <a:cubicBezTo>
                        <a:pt x="48360" y="63649"/>
                        <a:pt x="46384" y="63375"/>
                        <a:pt x="44439" y="63041"/>
                      </a:cubicBezTo>
                      <a:cubicBezTo>
                        <a:pt x="42493" y="62676"/>
                        <a:pt x="40518" y="62464"/>
                        <a:pt x="38572" y="61977"/>
                      </a:cubicBezTo>
                      <a:cubicBezTo>
                        <a:pt x="36657" y="61461"/>
                        <a:pt x="34742" y="60853"/>
                        <a:pt x="32919" y="60062"/>
                      </a:cubicBezTo>
                      <a:cubicBezTo>
                        <a:pt x="31338" y="59394"/>
                        <a:pt x="29818" y="58634"/>
                        <a:pt x="28298" y="57752"/>
                      </a:cubicBezTo>
                      <a:cubicBezTo>
                        <a:pt x="27083" y="56293"/>
                        <a:pt x="25867" y="54865"/>
                        <a:pt x="24681" y="53345"/>
                      </a:cubicBezTo>
                      <a:cubicBezTo>
                        <a:pt x="20608" y="48178"/>
                        <a:pt x="16991" y="42676"/>
                        <a:pt x="13952" y="36931"/>
                      </a:cubicBezTo>
                      <a:cubicBezTo>
                        <a:pt x="13769" y="36536"/>
                        <a:pt x="13526" y="36111"/>
                        <a:pt x="13344" y="35746"/>
                      </a:cubicBezTo>
                      <a:lnTo>
                        <a:pt x="13344" y="35746"/>
                      </a:lnTo>
                      <a:cubicBezTo>
                        <a:pt x="14742" y="37235"/>
                        <a:pt x="16262" y="38603"/>
                        <a:pt x="17873" y="39880"/>
                      </a:cubicBezTo>
                      <a:cubicBezTo>
                        <a:pt x="19909" y="41521"/>
                        <a:pt x="22098" y="42950"/>
                        <a:pt x="24377" y="44257"/>
                      </a:cubicBezTo>
                      <a:cubicBezTo>
                        <a:pt x="26657" y="45533"/>
                        <a:pt x="28998" y="46749"/>
                        <a:pt x="31520" y="47509"/>
                      </a:cubicBezTo>
                      <a:cubicBezTo>
                        <a:pt x="34013" y="48269"/>
                        <a:pt x="36596" y="48816"/>
                        <a:pt x="39210" y="48846"/>
                      </a:cubicBezTo>
                      <a:cubicBezTo>
                        <a:pt x="39271" y="48846"/>
                        <a:pt x="39302" y="48816"/>
                        <a:pt x="39302" y="48786"/>
                      </a:cubicBezTo>
                      <a:cubicBezTo>
                        <a:pt x="39302" y="48725"/>
                        <a:pt x="39302" y="48694"/>
                        <a:pt x="39271" y="48694"/>
                      </a:cubicBezTo>
                      <a:cubicBezTo>
                        <a:pt x="36779" y="47874"/>
                        <a:pt x="34347" y="47053"/>
                        <a:pt x="31976" y="46141"/>
                      </a:cubicBezTo>
                      <a:cubicBezTo>
                        <a:pt x="29605" y="45199"/>
                        <a:pt x="27174" y="44378"/>
                        <a:pt x="24894" y="43223"/>
                      </a:cubicBezTo>
                      <a:cubicBezTo>
                        <a:pt x="22584" y="42099"/>
                        <a:pt x="20365" y="40761"/>
                        <a:pt x="18298" y="39272"/>
                      </a:cubicBezTo>
                      <a:cubicBezTo>
                        <a:pt x="16383" y="37934"/>
                        <a:pt x="14590" y="36506"/>
                        <a:pt x="12918" y="34956"/>
                      </a:cubicBezTo>
                      <a:cubicBezTo>
                        <a:pt x="10243" y="29728"/>
                        <a:pt x="7964" y="24348"/>
                        <a:pt x="5897" y="18876"/>
                      </a:cubicBezTo>
                      <a:lnTo>
                        <a:pt x="4255" y="14226"/>
                      </a:lnTo>
                      <a:cubicBezTo>
                        <a:pt x="3921" y="13101"/>
                        <a:pt x="3587" y="12007"/>
                        <a:pt x="3192" y="10852"/>
                      </a:cubicBezTo>
                      <a:lnTo>
                        <a:pt x="3192" y="10852"/>
                      </a:lnTo>
                      <a:cubicBezTo>
                        <a:pt x="4012" y="12037"/>
                        <a:pt x="4833" y="13132"/>
                        <a:pt x="5714" y="14226"/>
                      </a:cubicBezTo>
                      <a:cubicBezTo>
                        <a:pt x="7113" y="15958"/>
                        <a:pt x="8632" y="17569"/>
                        <a:pt x="10243" y="19150"/>
                      </a:cubicBezTo>
                      <a:cubicBezTo>
                        <a:pt x="11824" y="20670"/>
                        <a:pt x="13465" y="22220"/>
                        <a:pt x="15350" y="23436"/>
                      </a:cubicBezTo>
                      <a:cubicBezTo>
                        <a:pt x="17234" y="24651"/>
                        <a:pt x="19210" y="25715"/>
                        <a:pt x="21338" y="26445"/>
                      </a:cubicBezTo>
                      <a:cubicBezTo>
                        <a:pt x="21346" y="26453"/>
                        <a:pt x="21354" y="26457"/>
                        <a:pt x="21362" y="26457"/>
                      </a:cubicBezTo>
                      <a:cubicBezTo>
                        <a:pt x="21382" y="26457"/>
                        <a:pt x="21399" y="26429"/>
                        <a:pt x="21399" y="26384"/>
                      </a:cubicBezTo>
                      <a:cubicBezTo>
                        <a:pt x="21399" y="26354"/>
                        <a:pt x="21399" y="26323"/>
                        <a:pt x="21368" y="26323"/>
                      </a:cubicBezTo>
                      <a:cubicBezTo>
                        <a:pt x="19605" y="24925"/>
                        <a:pt x="17842" y="23618"/>
                        <a:pt x="16110" y="22281"/>
                      </a:cubicBezTo>
                      <a:cubicBezTo>
                        <a:pt x="14408" y="20974"/>
                        <a:pt x="12584" y="19697"/>
                        <a:pt x="10912" y="18299"/>
                      </a:cubicBezTo>
                      <a:cubicBezTo>
                        <a:pt x="9240" y="16901"/>
                        <a:pt x="7690" y="15381"/>
                        <a:pt x="6170" y="13770"/>
                      </a:cubicBezTo>
                      <a:cubicBezTo>
                        <a:pt x="4985" y="12554"/>
                        <a:pt x="3860" y="11277"/>
                        <a:pt x="2796" y="9940"/>
                      </a:cubicBezTo>
                      <a:cubicBezTo>
                        <a:pt x="2736" y="9788"/>
                        <a:pt x="2705" y="9666"/>
                        <a:pt x="2675" y="9575"/>
                      </a:cubicBezTo>
                      <a:lnTo>
                        <a:pt x="1337" y="4803"/>
                      </a:lnTo>
                      <a:cubicBezTo>
                        <a:pt x="912" y="3223"/>
                        <a:pt x="547" y="1612"/>
                        <a:pt x="122" y="31"/>
                      </a:cubicBezTo>
                      <a:cubicBezTo>
                        <a:pt x="122" y="1"/>
                        <a:pt x="91" y="1"/>
                        <a:pt x="61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171" name="Google Shape;1171;p8"/>
              <p:cNvGrpSpPr/>
              <p:nvPr/>
            </p:nvGrpSpPr>
            <p:grpSpPr>
              <a:xfrm rot="10800000">
                <a:off x="6380176" y="3468497"/>
                <a:ext cx="901949" cy="1162507"/>
                <a:chOff x="5037600" y="742850"/>
                <a:chExt cx="1280450" cy="1650350"/>
              </a:xfrm>
            </p:grpSpPr>
            <p:sp>
              <p:nvSpPr>
                <p:cNvPr id="1172" name="Google Shape;1172;p8"/>
                <p:cNvSpPr/>
                <p:nvPr/>
              </p:nvSpPr>
              <p:spPr>
                <a:xfrm>
                  <a:off x="5374225" y="2061100"/>
                  <a:ext cx="140600" cy="285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4" h="11405" extrusionOk="0">
                      <a:moveTo>
                        <a:pt x="1824" y="1"/>
                      </a:moveTo>
                      <a:cubicBezTo>
                        <a:pt x="791" y="2037"/>
                        <a:pt x="213" y="4287"/>
                        <a:pt x="61" y="6536"/>
                      </a:cubicBezTo>
                      <a:cubicBezTo>
                        <a:pt x="1" y="7691"/>
                        <a:pt x="61" y="8998"/>
                        <a:pt x="730" y="9971"/>
                      </a:cubicBezTo>
                      <a:cubicBezTo>
                        <a:pt x="1214" y="10794"/>
                        <a:pt x="2122" y="11404"/>
                        <a:pt x="3055" y="11404"/>
                      </a:cubicBezTo>
                      <a:cubicBezTo>
                        <a:pt x="3294" y="11404"/>
                        <a:pt x="3534" y="11364"/>
                        <a:pt x="3770" y="11278"/>
                      </a:cubicBezTo>
                      <a:cubicBezTo>
                        <a:pt x="5016" y="10822"/>
                        <a:pt x="5502" y="9302"/>
                        <a:pt x="5533" y="7965"/>
                      </a:cubicBezTo>
                      <a:cubicBezTo>
                        <a:pt x="5624" y="5259"/>
                        <a:pt x="4408" y="2493"/>
                        <a:pt x="182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73" name="Google Shape;1173;p8"/>
                <p:cNvSpPr/>
                <p:nvPr/>
              </p:nvSpPr>
              <p:spPr>
                <a:xfrm>
                  <a:off x="5146250" y="1992725"/>
                  <a:ext cx="267525" cy="13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01" h="5503" extrusionOk="0">
                      <a:moveTo>
                        <a:pt x="2862" y="0"/>
                      </a:moveTo>
                      <a:cubicBezTo>
                        <a:pt x="2478" y="0"/>
                        <a:pt x="2098" y="46"/>
                        <a:pt x="1733" y="183"/>
                      </a:cubicBezTo>
                      <a:cubicBezTo>
                        <a:pt x="822" y="517"/>
                        <a:pt x="183" y="1429"/>
                        <a:pt x="122" y="2371"/>
                      </a:cubicBezTo>
                      <a:cubicBezTo>
                        <a:pt x="1" y="3344"/>
                        <a:pt x="487" y="4317"/>
                        <a:pt x="1277" y="4864"/>
                      </a:cubicBezTo>
                      <a:cubicBezTo>
                        <a:pt x="1977" y="5350"/>
                        <a:pt x="2888" y="5502"/>
                        <a:pt x="3770" y="5502"/>
                      </a:cubicBezTo>
                      <a:cubicBezTo>
                        <a:pt x="3809" y="5502"/>
                        <a:pt x="3849" y="5503"/>
                        <a:pt x="3888" y="5503"/>
                      </a:cubicBezTo>
                      <a:cubicBezTo>
                        <a:pt x="6372" y="5503"/>
                        <a:pt x="8845" y="4564"/>
                        <a:pt x="10700" y="2918"/>
                      </a:cubicBezTo>
                      <a:cubicBezTo>
                        <a:pt x="8420" y="1459"/>
                        <a:pt x="6262" y="547"/>
                        <a:pt x="4013" y="92"/>
                      </a:cubicBezTo>
                      <a:cubicBezTo>
                        <a:pt x="3633" y="46"/>
                        <a:pt x="3246" y="0"/>
                        <a:pt x="2862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74" name="Google Shape;1174;p8"/>
                <p:cNvSpPr/>
                <p:nvPr/>
              </p:nvSpPr>
              <p:spPr>
                <a:xfrm>
                  <a:off x="5530775" y="1934200"/>
                  <a:ext cx="154275" cy="32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71" h="12858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334" y="3892"/>
                        <a:pt x="730" y="7843"/>
                        <a:pt x="2401" y="11338"/>
                      </a:cubicBezTo>
                      <a:cubicBezTo>
                        <a:pt x="2705" y="11977"/>
                        <a:pt x="3131" y="12676"/>
                        <a:pt x="3830" y="12828"/>
                      </a:cubicBezTo>
                      <a:cubicBezTo>
                        <a:pt x="3922" y="12848"/>
                        <a:pt x="4014" y="12857"/>
                        <a:pt x="4105" y="12857"/>
                      </a:cubicBezTo>
                      <a:cubicBezTo>
                        <a:pt x="4701" y="12857"/>
                        <a:pt x="5250" y="12448"/>
                        <a:pt x="5593" y="11946"/>
                      </a:cubicBezTo>
                      <a:cubicBezTo>
                        <a:pt x="6049" y="11247"/>
                        <a:pt x="6170" y="10396"/>
                        <a:pt x="6049" y="9545"/>
                      </a:cubicBezTo>
                      <a:cubicBezTo>
                        <a:pt x="5927" y="8724"/>
                        <a:pt x="5623" y="7965"/>
                        <a:pt x="5289" y="7205"/>
                      </a:cubicBezTo>
                      <a:cubicBezTo>
                        <a:pt x="4103" y="4682"/>
                        <a:pt x="2493" y="2311"/>
                        <a:pt x="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75" name="Google Shape;1175;p8"/>
                <p:cNvSpPr/>
                <p:nvPr/>
              </p:nvSpPr>
              <p:spPr>
                <a:xfrm>
                  <a:off x="5178175" y="1835325"/>
                  <a:ext cx="357925" cy="14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17" h="5654" extrusionOk="0">
                      <a:moveTo>
                        <a:pt x="3371" y="1"/>
                      </a:moveTo>
                      <a:cubicBezTo>
                        <a:pt x="3149" y="1"/>
                        <a:pt x="2927" y="12"/>
                        <a:pt x="2706" y="35"/>
                      </a:cubicBezTo>
                      <a:cubicBezTo>
                        <a:pt x="2067" y="126"/>
                        <a:pt x="1399" y="308"/>
                        <a:pt x="882" y="734"/>
                      </a:cubicBezTo>
                      <a:cubicBezTo>
                        <a:pt x="365" y="1159"/>
                        <a:pt x="0" y="1798"/>
                        <a:pt x="92" y="2436"/>
                      </a:cubicBezTo>
                      <a:cubicBezTo>
                        <a:pt x="152" y="3409"/>
                        <a:pt x="1034" y="4047"/>
                        <a:pt x="1885" y="4473"/>
                      </a:cubicBezTo>
                      <a:cubicBezTo>
                        <a:pt x="3510" y="5312"/>
                        <a:pt x="5340" y="5653"/>
                        <a:pt x="7216" y="5653"/>
                      </a:cubicBezTo>
                      <a:cubicBezTo>
                        <a:pt x="7515" y="5653"/>
                        <a:pt x="7815" y="5644"/>
                        <a:pt x="8116" y="5628"/>
                      </a:cubicBezTo>
                      <a:cubicBezTo>
                        <a:pt x="10274" y="5506"/>
                        <a:pt x="12341" y="4868"/>
                        <a:pt x="14317" y="3986"/>
                      </a:cubicBezTo>
                      <a:cubicBezTo>
                        <a:pt x="12037" y="2527"/>
                        <a:pt x="9970" y="1767"/>
                        <a:pt x="7873" y="1038"/>
                      </a:cubicBezTo>
                      <a:cubicBezTo>
                        <a:pt x="6415" y="508"/>
                        <a:pt x="4888" y="1"/>
                        <a:pt x="337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76" name="Google Shape;1176;p8"/>
                <p:cNvSpPr/>
                <p:nvPr/>
              </p:nvSpPr>
              <p:spPr>
                <a:xfrm>
                  <a:off x="5631075" y="1804275"/>
                  <a:ext cx="212025" cy="30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1" h="12012" extrusionOk="0">
                      <a:moveTo>
                        <a:pt x="0" y="0"/>
                      </a:moveTo>
                      <a:cubicBezTo>
                        <a:pt x="578" y="3769"/>
                        <a:pt x="1763" y="7538"/>
                        <a:pt x="4195" y="10456"/>
                      </a:cubicBezTo>
                      <a:cubicBezTo>
                        <a:pt x="4620" y="10943"/>
                        <a:pt x="5076" y="11429"/>
                        <a:pt x="5624" y="11733"/>
                      </a:cubicBezTo>
                      <a:cubicBezTo>
                        <a:pt x="5955" y="11907"/>
                        <a:pt x="6336" y="12012"/>
                        <a:pt x="6710" y="12012"/>
                      </a:cubicBezTo>
                      <a:cubicBezTo>
                        <a:pt x="6988" y="12012"/>
                        <a:pt x="7262" y="11954"/>
                        <a:pt x="7508" y="11824"/>
                      </a:cubicBezTo>
                      <a:cubicBezTo>
                        <a:pt x="8055" y="11520"/>
                        <a:pt x="8420" y="10821"/>
                        <a:pt x="8450" y="10183"/>
                      </a:cubicBezTo>
                      <a:cubicBezTo>
                        <a:pt x="8481" y="9544"/>
                        <a:pt x="8329" y="8876"/>
                        <a:pt x="8116" y="8268"/>
                      </a:cubicBezTo>
                      <a:cubicBezTo>
                        <a:pt x="6779" y="4803"/>
                        <a:pt x="3891" y="2189"/>
                        <a:pt x="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77" name="Google Shape;1177;p8"/>
                <p:cNvSpPr/>
                <p:nvPr/>
              </p:nvSpPr>
              <p:spPr>
                <a:xfrm>
                  <a:off x="5310400" y="1690475"/>
                  <a:ext cx="322975" cy="14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19" h="5673" extrusionOk="0">
                      <a:moveTo>
                        <a:pt x="2930" y="1"/>
                      </a:moveTo>
                      <a:cubicBezTo>
                        <a:pt x="2462" y="1"/>
                        <a:pt x="1991" y="54"/>
                        <a:pt x="1551" y="175"/>
                      </a:cubicBezTo>
                      <a:cubicBezTo>
                        <a:pt x="1095" y="327"/>
                        <a:pt x="639" y="601"/>
                        <a:pt x="395" y="1026"/>
                      </a:cubicBezTo>
                      <a:cubicBezTo>
                        <a:pt x="0" y="1634"/>
                        <a:pt x="183" y="2394"/>
                        <a:pt x="608" y="2972"/>
                      </a:cubicBezTo>
                      <a:cubicBezTo>
                        <a:pt x="1034" y="3519"/>
                        <a:pt x="1672" y="3884"/>
                        <a:pt x="2280" y="4187"/>
                      </a:cubicBezTo>
                      <a:cubicBezTo>
                        <a:pt x="3952" y="4978"/>
                        <a:pt x="5745" y="5555"/>
                        <a:pt x="7569" y="5646"/>
                      </a:cubicBezTo>
                      <a:cubicBezTo>
                        <a:pt x="7827" y="5663"/>
                        <a:pt x="8086" y="5672"/>
                        <a:pt x="8344" y="5672"/>
                      </a:cubicBezTo>
                      <a:cubicBezTo>
                        <a:pt x="9936" y="5672"/>
                        <a:pt x="11506" y="5341"/>
                        <a:pt x="12918" y="4583"/>
                      </a:cubicBezTo>
                      <a:cubicBezTo>
                        <a:pt x="11247" y="2850"/>
                        <a:pt x="9028" y="1908"/>
                        <a:pt x="6931" y="1057"/>
                      </a:cubicBezTo>
                      <a:cubicBezTo>
                        <a:pt x="6079" y="722"/>
                        <a:pt x="5198" y="327"/>
                        <a:pt x="4286" y="145"/>
                      </a:cubicBezTo>
                      <a:cubicBezTo>
                        <a:pt x="3861" y="54"/>
                        <a:pt x="3397" y="1"/>
                        <a:pt x="293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78" name="Google Shape;1178;p8"/>
                <p:cNvSpPr/>
                <p:nvPr/>
              </p:nvSpPr>
              <p:spPr>
                <a:xfrm>
                  <a:off x="5693375" y="1715350"/>
                  <a:ext cx="266000" cy="234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40" h="9372" extrusionOk="0">
                      <a:moveTo>
                        <a:pt x="1" y="1"/>
                      </a:moveTo>
                      <a:cubicBezTo>
                        <a:pt x="791" y="1916"/>
                        <a:pt x="1703" y="3831"/>
                        <a:pt x="2980" y="5503"/>
                      </a:cubicBezTo>
                      <a:cubicBezTo>
                        <a:pt x="4287" y="7174"/>
                        <a:pt x="5958" y="8542"/>
                        <a:pt x="7964" y="9180"/>
                      </a:cubicBezTo>
                      <a:cubicBezTo>
                        <a:pt x="8281" y="9286"/>
                        <a:pt x="8618" y="9371"/>
                        <a:pt x="8946" y="9371"/>
                      </a:cubicBezTo>
                      <a:cubicBezTo>
                        <a:pt x="9185" y="9371"/>
                        <a:pt x="9419" y="9326"/>
                        <a:pt x="9636" y="9211"/>
                      </a:cubicBezTo>
                      <a:cubicBezTo>
                        <a:pt x="10366" y="8876"/>
                        <a:pt x="10639" y="7965"/>
                        <a:pt x="10426" y="7205"/>
                      </a:cubicBezTo>
                      <a:cubicBezTo>
                        <a:pt x="10244" y="6445"/>
                        <a:pt x="9727" y="5837"/>
                        <a:pt x="9180" y="5290"/>
                      </a:cubicBezTo>
                      <a:cubicBezTo>
                        <a:pt x="6870" y="3101"/>
                        <a:pt x="3952" y="1673"/>
                        <a:pt x="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79" name="Google Shape;1179;p8"/>
                <p:cNvSpPr/>
                <p:nvPr/>
              </p:nvSpPr>
              <p:spPr>
                <a:xfrm>
                  <a:off x="5420575" y="1564075"/>
                  <a:ext cx="273600" cy="15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44" h="6179" extrusionOk="0">
                      <a:moveTo>
                        <a:pt x="1817" y="1"/>
                      </a:moveTo>
                      <a:cubicBezTo>
                        <a:pt x="1779" y="1"/>
                        <a:pt x="1741" y="2"/>
                        <a:pt x="1703" y="3"/>
                      </a:cubicBezTo>
                      <a:cubicBezTo>
                        <a:pt x="1065" y="34"/>
                        <a:pt x="396" y="368"/>
                        <a:pt x="183" y="1037"/>
                      </a:cubicBezTo>
                      <a:cubicBezTo>
                        <a:pt x="1" y="1797"/>
                        <a:pt x="548" y="2556"/>
                        <a:pt x="1095" y="3073"/>
                      </a:cubicBezTo>
                      <a:cubicBezTo>
                        <a:pt x="3166" y="5046"/>
                        <a:pt x="6058" y="6179"/>
                        <a:pt x="8943" y="6179"/>
                      </a:cubicBezTo>
                      <a:cubicBezTo>
                        <a:pt x="9613" y="6179"/>
                        <a:pt x="10284" y="6117"/>
                        <a:pt x="10943" y="5991"/>
                      </a:cubicBezTo>
                      <a:cubicBezTo>
                        <a:pt x="9180" y="3256"/>
                        <a:pt x="6414" y="1736"/>
                        <a:pt x="3618" y="490"/>
                      </a:cubicBezTo>
                      <a:cubicBezTo>
                        <a:pt x="3045" y="232"/>
                        <a:pt x="2444" y="1"/>
                        <a:pt x="181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80" name="Google Shape;1180;p8"/>
                <p:cNvSpPr/>
                <p:nvPr/>
              </p:nvSpPr>
              <p:spPr>
                <a:xfrm>
                  <a:off x="5777725" y="1584875"/>
                  <a:ext cx="294875" cy="192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795" h="7717" extrusionOk="0">
                      <a:moveTo>
                        <a:pt x="1316" y="0"/>
                      </a:moveTo>
                      <a:cubicBezTo>
                        <a:pt x="890" y="0"/>
                        <a:pt x="452" y="18"/>
                        <a:pt x="1" y="53"/>
                      </a:cubicBezTo>
                      <a:cubicBezTo>
                        <a:pt x="913" y="2272"/>
                        <a:pt x="2919" y="3883"/>
                        <a:pt x="4834" y="5372"/>
                      </a:cubicBezTo>
                      <a:cubicBezTo>
                        <a:pt x="6080" y="6345"/>
                        <a:pt x="7417" y="7348"/>
                        <a:pt x="8967" y="7652"/>
                      </a:cubicBezTo>
                      <a:cubicBezTo>
                        <a:pt x="9181" y="7694"/>
                        <a:pt x="9404" y="7717"/>
                        <a:pt x="9628" y="7717"/>
                      </a:cubicBezTo>
                      <a:cubicBezTo>
                        <a:pt x="10360" y="7717"/>
                        <a:pt x="11094" y="7474"/>
                        <a:pt x="11490" y="6892"/>
                      </a:cubicBezTo>
                      <a:cubicBezTo>
                        <a:pt x="11794" y="6345"/>
                        <a:pt x="11794" y="5676"/>
                        <a:pt x="11521" y="5129"/>
                      </a:cubicBezTo>
                      <a:cubicBezTo>
                        <a:pt x="11277" y="4551"/>
                        <a:pt x="10882" y="4095"/>
                        <a:pt x="10426" y="3700"/>
                      </a:cubicBezTo>
                      <a:cubicBezTo>
                        <a:pt x="8229" y="1503"/>
                        <a:pt x="5312" y="0"/>
                        <a:pt x="131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81" name="Google Shape;1181;p8"/>
                <p:cNvSpPr/>
                <p:nvPr/>
              </p:nvSpPr>
              <p:spPr>
                <a:xfrm>
                  <a:off x="5435775" y="1398300"/>
                  <a:ext cx="340450" cy="18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18" h="7500" extrusionOk="0">
                      <a:moveTo>
                        <a:pt x="3327" y="1"/>
                      </a:moveTo>
                      <a:cubicBezTo>
                        <a:pt x="3040" y="1"/>
                        <a:pt x="2751" y="23"/>
                        <a:pt x="2463" y="69"/>
                      </a:cubicBezTo>
                      <a:cubicBezTo>
                        <a:pt x="1338" y="251"/>
                        <a:pt x="153" y="981"/>
                        <a:pt x="92" y="2105"/>
                      </a:cubicBezTo>
                      <a:cubicBezTo>
                        <a:pt x="1" y="3139"/>
                        <a:pt x="912" y="3929"/>
                        <a:pt x="1733" y="4507"/>
                      </a:cubicBezTo>
                      <a:cubicBezTo>
                        <a:pt x="4662" y="6459"/>
                        <a:pt x="8199" y="7500"/>
                        <a:pt x="11701" y="7500"/>
                      </a:cubicBezTo>
                      <a:cubicBezTo>
                        <a:pt x="12343" y="7500"/>
                        <a:pt x="12983" y="7465"/>
                        <a:pt x="13618" y="7394"/>
                      </a:cubicBezTo>
                      <a:cubicBezTo>
                        <a:pt x="12098" y="5570"/>
                        <a:pt x="10578" y="3777"/>
                        <a:pt x="8815" y="2288"/>
                      </a:cubicBezTo>
                      <a:cubicBezTo>
                        <a:pt x="7249" y="1040"/>
                        <a:pt x="5312" y="1"/>
                        <a:pt x="332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82" name="Google Shape;1182;p8"/>
                <p:cNvSpPr/>
                <p:nvPr/>
              </p:nvSpPr>
              <p:spPr>
                <a:xfrm>
                  <a:off x="5860550" y="1426400"/>
                  <a:ext cx="346550" cy="217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62" h="8710" extrusionOk="0">
                      <a:moveTo>
                        <a:pt x="3307" y="0"/>
                      </a:moveTo>
                      <a:cubicBezTo>
                        <a:pt x="2253" y="0"/>
                        <a:pt x="1148" y="129"/>
                        <a:pt x="1" y="404"/>
                      </a:cubicBezTo>
                      <a:cubicBezTo>
                        <a:pt x="1125" y="2228"/>
                        <a:pt x="2432" y="3990"/>
                        <a:pt x="4013" y="5480"/>
                      </a:cubicBezTo>
                      <a:cubicBezTo>
                        <a:pt x="5624" y="6939"/>
                        <a:pt x="7509" y="8124"/>
                        <a:pt x="9606" y="8580"/>
                      </a:cubicBezTo>
                      <a:cubicBezTo>
                        <a:pt x="9968" y="8663"/>
                        <a:pt x="10358" y="8709"/>
                        <a:pt x="10745" y="8709"/>
                      </a:cubicBezTo>
                      <a:cubicBezTo>
                        <a:pt x="11786" y="8709"/>
                        <a:pt x="12810" y="8372"/>
                        <a:pt x="13253" y="7486"/>
                      </a:cubicBezTo>
                      <a:cubicBezTo>
                        <a:pt x="13861" y="6270"/>
                        <a:pt x="13071" y="4811"/>
                        <a:pt x="12129" y="3838"/>
                      </a:cubicBezTo>
                      <a:cubicBezTo>
                        <a:pt x="9941" y="1510"/>
                        <a:pt x="6916" y="0"/>
                        <a:pt x="330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83" name="Google Shape;1183;p8"/>
                <p:cNvSpPr/>
                <p:nvPr/>
              </p:nvSpPr>
              <p:spPr>
                <a:xfrm>
                  <a:off x="5943375" y="1246900"/>
                  <a:ext cx="374675" cy="19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87" h="7946" extrusionOk="0">
                      <a:moveTo>
                        <a:pt x="4583" y="0"/>
                      </a:moveTo>
                      <a:cubicBezTo>
                        <a:pt x="3215" y="0"/>
                        <a:pt x="1718" y="137"/>
                        <a:pt x="1" y="380"/>
                      </a:cubicBezTo>
                      <a:cubicBezTo>
                        <a:pt x="2463" y="4392"/>
                        <a:pt x="6779" y="7219"/>
                        <a:pt x="11491" y="7888"/>
                      </a:cubicBezTo>
                      <a:cubicBezTo>
                        <a:pt x="11761" y="7923"/>
                        <a:pt x="12046" y="7946"/>
                        <a:pt x="12331" y="7946"/>
                      </a:cubicBezTo>
                      <a:cubicBezTo>
                        <a:pt x="13266" y="7946"/>
                        <a:pt x="14202" y="7707"/>
                        <a:pt x="14621" y="6915"/>
                      </a:cubicBezTo>
                      <a:cubicBezTo>
                        <a:pt x="14986" y="6186"/>
                        <a:pt x="14743" y="5274"/>
                        <a:pt x="14317" y="4605"/>
                      </a:cubicBezTo>
                      <a:cubicBezTo>
                        <a:pt x="13101" y="2417"/>
                        <a:pt x="10791" y="1049"/>
                        <a:pt x="8390" y="441"/>
                      </a:cubicBezTo>
                      <a:cubicBezTo>
                        <a:pt x="7190" y="137"/>
                        <a:pt x="5951" y="0"/>
                        <a:pt x="458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84" name="Google Shape;1184;p8"/>
                <p:cNvSpPr/>
                <p:nvPr/>
              </p:nvSpPr>
              <p:spPr>
                <a:xfrm>
                  <a:off x="5593825" y="1062325"/>
                  <a:ext cx="354150" cy="203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66" h="8124" extrusionOk="0">
                      <a:moveTo>
                        <a:pt x="3991" y="1"/>
                      </a:moveTo>
                      <a:cubicBezTo>
                        <a:pt x="3411" y="1"/>
                        <a:pt x="2834" y="83"/>
                        <a:pt x="2281" y="286"/>
                      </a:cubicBezTo>
                      <a:cubicBezTo>
                        <a:pt x="1004" y="742"/>
                        <a:pt x="1" y="1897"/>
                        <a:pt x="31" y="3234"/>
                      </a:cubicBezTo>
                      <a:cubicBezTo>
                        <a:pt x="92" y="4875"/>
                        <a:pt x="1673" y="6030"/>
                        <a:pt x="3192" y="6699"/>
                      </a:cubicBezTo>
                      <a:cubicBezTo>
                        <a:pt x="5320" y="7649"/>
                        <a:pt x="7662" y="8124"/>
                        <a:pt x="10002" y="8124"/>
                      </a:cubicBezTo>
                      <a:cubicBezTo>
                        <a:pt x="11405" y="8124"/>
                        <a:pt x="12809" y="7953"/>
                        <a:pt x="14165" y="7611"/>
                      </a:cubicBezTo>
                      <a:cubicBezTo>
                        <a:pt x="12463" y="3690"/>
                        <a:pt x="9515" y="1289"/>
                        <a:pt x="6141" y="316"/>
                      </a:cubicBezTo>
                      <a:cubicBezTo>
                        <a:pt x="5448" y="130"/>
                        <a:pt x="4717" y="1"/>
                        <a:pt x="399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85" name="Google Shape;1185;p8"/>
                <p:cNvSpPr/>
                <p:nvPr/>
              </p:nvSpPr>
              <p:spPr>
                <a:xfrm>
                  <a:off x="5204575" y="742850"/>
                  <a:ext cx="918500" cy="1547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740" h="61897" extrusionOk="0">
                      <a:moveTo>
                        <a:pt x="36255" y="1"/>
                      </a:moveTo>
                      <a:cubicBezTo>
                        <a:pt x="35890" y="1"/>
                        <a:pt x="35415" y="534"/>
                        <a:pt x="35207" y="1454"/>
                      </a:cubicBezTo>
                      <a:cubicBezTo>
                        <a:pt x="32349" y="13612"/>
                        <a:pt x="27304" y="25223"/>
                        <a:pt x="20647" y="35770"/>
                      </a:cubicBezTo>
                      <a:cubicBezTo>
                        <a:pt x="17790" y="40330"/>
                        <a:pt x="14264" y="44889"/>
                        <a:pt x="10616" y="49205"/>
                      </a:cubicBezTo>
                      <a:cubicBezTo>
                        <a:pt x="6969" y="53582"/>
                        <a:pt x="3261" y="57746"/>
                        <a:pt x="69" y="61789"/>
                      </a:cubicBezTo>
                      <a:cubicBezTo>
                        <a:pt x="1" y="61857"/>
                        <a:pt x="19" y="61897"/>
                        <a:pt x="69" y="61897"/>
                      </a:cubicBezTo>
                      <a:cubicBezTo>
                        <a:pt x="109" y="61897"/>
                        <a:pt x="168" y="61873"/>
                        <a:pt x="221" y="61819"/>
                      </a:cubicBezTo>
                      <a:cubicBezTo>
                        <a:pt x="9127" y="53673"/>
                        <a:pt x="16939" y="44311"/>
                        <a:pt x="23261" y="33977"/>
                      </a:cubicBezTo>
                      <a:cubicBezTo>
                        <a:pt x="26696" y="28384"/>
                        <a:pt x="29644" y="22548"/>
                        <a:pt x="32137" y="16469"/>
                      </a:cubicBezTo>
                      <a:cubicBezTo>
                        <a:pt x="32744" y="14858"/>
                        <a:pt x="33383" y="13308"/>
                        <a:pt x="33900" y="11667"/>
                      </a:cubicBezTo>
                      <a:lnTo>
                        <a:pt x="34751" y="9296"/>
                      </a:lnTo>
                      <a:cubicBezTo>
                        <a:pt x="35024" y="8475"/>
                        <a:pt x="35237" y="7654"/>
                        <a:pt x="35511" y="6864"/>
                      </a:cubicBezTo>
                      <a:cubicBezTo>
                        <a:pt x="36149" y="4888"/>
                        <a:pt x="36726" y="2852"/>
                        <a:pt x="36726" y="967"/>
                      </a:cubicBezTo>
                      <a:cubicBezTo>
                        <a:pt x="36739" y="302"/>
                        <a:pt x="36529" y="1"/>
                        <a:pt x="36255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86" name="Google Shape;1186;p8"/>
                <p:cNvSpPr/>
                <p:nvPr/>
              </p:nvSpPr>
              <p:spPr>
                <a:xfrm>
                  <a:off x="5037600" y="2187250"/>
                  <a:ext cx="262175" cy="205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87" h="8238" extrusionOk="0">
                      <a:moveTo>
                        <a:pt x="10487" y="1"/>
                      </a:moveTo>
                      <a:lnTo>
                        <a:pt x="10487" y="1"/>
                      </a:lnTo>
                      <a:cubicBezTo>
                        <a:pt x="7143" y="517"/>
                        <a:pt x="4681" y="1581"/>
                        <a:pt x="2523" y="3040"/>
                      </a:cubicBezTo>
                      <a:cubicBezTo>
                        <a:pt x="1763" y="3526"/>
                        <a:pt x="1034" y="4104"/>
                        <a:pt x="578" y="4864"/>
                      </a:cubicBezTo>
                      <a:cubicBezTo>
                        <a:pt x="122" y="5624"/>
                        <a:pt x="0" y="6627"/>
                        <a:pt x="547" y="7356"/>
                      </a:cubicBezTo>
                      <a:cubicBezTo>
                        <a:pt x="943" y="7934"/>
                        <a:pt x="1702" y="8238"/>
                        <a:pt x="2432" y="8238"/>
                      </a:cubicBezTo>
                      <a:cubicBezTo>
                        <a:pt x="3161" y="8238"/>
                        <a:pt x="3891" y="7964"/>
                        <a:pt x="4529" y="7660"/>
                      </a:cubicBezTo>
                      <a:cubicBezTo>
                        <a:pt x="7538" y="6201"/>
                        <a:pt x="9818" y="3253"/>
                        <a:pt x="1048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187" name="Google Shape;1187;p8"/>
              <p:cNvGrpSpPr/>
              <p:nvPr/>
            </p:nvGrpSpPr>
            <p:grpSpPr>
              <a:xfrm rot="10800000">
                <a:off x="4857056" y="4291799"/>
                <a:ext cx="1146446" cy="623412"/>
                <a:chOff x="6449650" y="376500"/>
                <a:chExt cx="1627550" cy="885025"/>
              </a:xfrm>
            </p:grpSpPr>
            <p:sp>
              <p:nvSpPr>
                <p:cNvPr id="1188" name="Google Shape;1188;p8"/>
                <p:cNvSpPr/>
                <p:nvPr/>
              </p:nvSpPr>
              <p:spPr>
                <a:xfrm>
                  <a:off x="6608300" y="376500"/>
                  <a:ext cx="1468900" cy="88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56" h="35401" extrusionOk="0">
                      <a:moveTo>
                        <a:pt x="25832" y="1"/>
                      </a:moveTo>
                      <a:cubicBezTo>
                        <a:pt x="24623" y="1"/>
                        <a:pt x="23392" y="185"/>
                        <a:pt x="22219" y="393"/>
                      </a:cubicBezTo>
                      <a:cubicBezTo>
                        <a:pt x="14377" y="1822"/>
                        <a:pt x="6778" y="4557"/>
                        <a:pt x="0" y="8721"/>
                      </a:cubicBezTo>
                      <a:cubicBezTo>
                        <a:pt x="6231" y="19755"/>
                        <a:pt x="11703" y="28539"/>
                        <a:pt x="20426" y="32886"/>
                      </a:cubicBezTo>
                      <a:cubicBezTo>
                        <a:pt x="21495" y="33412"/>
                        <a:pt x="22795" y="33831"/>
                        <a:pt x="23980" y="33831"/>
                      </a:cubicBezTo>
                      <a:cubicBezTo>
                        <a:pt x="24985" y="33831"/>
                        <a:pt x="25908" y="33529"/>
                        <a:pt x="26536" y="32734"/>
                      </a:cubicBezTo>
                      <a:cubicBezTo>
                        <a:pt x="27387" y="31670"/>
                        <a:pt x="27265" y="30090"/>
                        <a:pt x="26657" y="28874"/>
                      </a:cubicBezTo>
                      <a:cubicBezTo>
                        <a:pt x="26019" y="27658"/>
                        <a:pt x="24985" y="26746"/>
                        <a:pt x="23952" y="25834"/>
                      </a:cubicBezTo>
                      <a:lnTo>
                        <a:pt x="23952" y="25834"/>
                      </a:lnTo>
                      <a:cubicBezTo>
                        <a:pt x="28876" y="29147"/>
                        <a:pt x="34043" y="32035"/>
                        <a:pt x="39423" y="34467"/>
                      </a:cubicBezTo>
                      <a:cubicBezTo>
                        <a:pt x="40513" y="34968"/>
                        <a:pt x="41799" y="35401"/>
                        <a:pt x="42974" y="35401"/>
                      </a:cubicBezTo>
                      <a:cubicBezTo>
                        <a:pt x="43864" y="35401"/>
                        <a:pt x="44691" y="35152"/>
                        <a:pt x="45320" y="34497"/>
                      </a:cubicBezTo>
                      <a:cubicBezTo>
                        <a:pt x="46445" y="33342"/>
                        <a:pt x="46202" y="31275"/>
                        <a:pt x="45168" y="29998"/>
                      </a:cubicBezTo>
                      <a:cubicBezTo>
                        <a:pt x="44165" y="28691"/>
                        <a:pt x="42615" y="27931"/>
                        <a:pt x="41126" y="27263"/>
                      </a:cubicBezTo>
                      <a:lnTo>
                        <a:pt x="41126" y="27263"/>
                      </a:lnTo>
                      <a:cubicBezTo>
                        <a:pt x="45381" y="28387"/>
                        <a:pt x="49788" y="28965"/>
                        <a:pt x="54196" y="28965"/>
                      </a:cubicBezTo>
                      <a:cubicBezTo>
                        <a:pt x="55533" y="28935"/>
                        <a:pt x="57023" y="28783"/>
                        <a:pt x="57782" y="27719"/>
                      </a:cubicBezTo>
                      <a:cubicBezTo>
                        <a:pt x="58755" y="26290"/>
                        <a:pt x="57782" y="24375"/>
                        <a:pt x="56627" y="23099"/>
                      </a:cubicBezTo>
                      <a:cubicBezTo>
                        <a:pt x="53591" y="19794"/>
                        <a:pt x="49126" y="17773"/>
                        <a:pt x="44574" y="17691"/>
                      </a:cubicBezTo>
                      <a:lnTo>
                        <a:pt x="44574" y="17691"/>
                      </a:lnTo>
                      <a:cubicBezTo>
                        <a:pt x="47352" y="17596"/>
                        <a:pt x="49439" y="14048"/>
                        <a:pt x="48117" y="11609"/>
                      </a:cubicBezTo>
                      <a:cubicBezTo>
                        <a:pt x="47205" y="9877"/>
                        <a:pt x="45229" y="9056"/>
                        <a:pt x="43375" y="8509"/>
                      </a:cubicBezTo>
                      <a:cubicBezTo>
                        <a:pt x="40753" y="7784"/>
                        <a:pt x="38013" y="7422"/>
                        <a:pt x="35272" y="7422"/>
                      </a:cubicBezTo>
                      <a:cubicBezTo>
                        <a:pt x="33557" y="7422"/>
                        <a:pt x="31842" y="7564"/>
                        <a:pt x="30155" y="7847"/>
                      </a:cubicBezTo>
                      <a:lnTo>
                        <a:pt x="30155" y="7847"/>
                      </a:lnTo>
                      <a:cubicBezTo>
                        <a:pt x="31504" y="7257"/>
                        <a:pt x="32359" y="5517"/>
                        <a:pt x="32068" y="4010"/>
                      </a:cubicBezTo>
                      <a:cubicBezTo>
                        <a:pt x="31642" y="2095"/>
                        <a:pt x="29879" y="727"/>
                        <a:pt x="27995" y="241"/>
                      </a:cubicBezTo>
                      <a:cubicBezTo>
                        <a:pt x="27294" y="69"/>
                        <a:pt x="26567" y="1"/>
                        <a:pt x="2583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89" name="Google Shape;1189;p8"/>
                <p:cNvSpPr/>
                <p:nvPr/>
              </p:nvSpPr>
              <p:spPr>
                <a:xfrm>
                  <a:off x="6449650" y="567150"/>
                  <a:ext cx="1550450" cy="431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018" h="17253" extrusionOk="0">
                      <a:moveTo>
                        <a:pt x="2374" y="1"/>
                      </a:moveTo>
                      <a:cubicBezTo>
                        <a:pt x="0" y="1"/>
                        <a:pt x="827" y="685"/>
                        <a:pt x="5009" y="1339"/>
                      </a:cubicBezTo>
                      <a:cubicBezTo>
                        <a:pt x="13793" y="2858"/>
                        <a:pt x="23702" y="4773"/>
                        <a:pt x="33459" y="7418"/>
                      </a:cubicBezTo>
                      <a:cubicBezTo>
                        <a:pt x="43216" y="10062"/>
                        <a:pt x="52882" y="13345"/>
                        <a:pt x="61119" y="16992"/>
                      </a:cubicBezTo>
                      <a:cubicBezTo>
                        <a:pt x="61551" y="17170"/>
                        <a:pt x="61813" y="17253"/>
                        <a:pt x="61899" y="17253"/>
                      </a:cubicBezTo>
                      <a:cubicBezTo>
                        <a:pt x="62018" y="17253"/>
                        <a:pt x="61794" y="17093"/>
                        <a:pt x="61210" y="16810"/>
                      </a:cubicBezTo>
                      <a:cubicBezTo>
                        <a:pt x="44128" y="8877"/>
                        <a:pt x="25344" y="2980"/>
                        <a:pt x="6681" y="366"/>
                      </a:cubicBezTo>
                      <a:cubicBezTo>
                        <a:pt x="4751" y="108"/>
                        <a:pt x="3312" y="1"/>
                        <a:pt x="237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90" name="Google Shape;1190;p8"/>
                <p:cNvSpPr/>
                <p:nvPr/>
              </p:nvSpPr>
              <p:spPr>
                <a:xfrm>
                  <a:off x="7132850" y="686650"/>
                  <a:ext cx="415500" cy="36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20" h="14511" extrusionOk="0">
                      <a:moveTo>
                        <a:pt x="471" y="1"/>
                      </a:moveTo>
                      <a:cubicBezTo>
                        <a:pt x="0" y="1"/>
                        <a:pt x="31" y="581"/>
                        <a:pt x="842" y="1483"/>
                      </a:cubicBezTo>
                      <a:cubicBezTo>
                        <a:pt x="5037" y="6042"/>
                        <a:pt x="11450" y="10480"/>
                        <a:pt x="16283" y="14401"/>
                      </a:cubicBezTo>
                      <a:cubicBezTo>
                        <a:pt x="16393" y="14477"/>
                        <a:pt x="16478" y="14511"/>
                        <a:pt x="16529" y="14511"/>
                      </a:cubicBezTo>
                      <a:cubicBezTo>
                        <a:pt x="16620" y="14511"/>
                        <a:pt x="16600" y="14405"/>
                        <a:pt x="16405" y="14249"/>
                      </a:cubicBezTo>
                      <a:cubicBezTo>
                        <a:pt x="11633" y="9872"/>
                        <a:pt x="6891" y="5161"/>
                        <a:pt x="2058" y="905"/>
                      </a:cubicBezTo>
                      <a:cubicBezTo>
                        <a:pt x="1353" y="274"/>
                        <a:pt x="794" y="1"/>
                        <a:pt x="47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91" name="Google Shape;1191;p8"/>
                <p:cNvSpPr/>
                <p:nvPr/>
              </p:nvSpPr>
              <p:spPr>
                <a:xfrm>
                  <a:off x="7260575" y="673600"/>
                  <a:ext cx="407025" cy="6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81" h="2567" extrusionOk="0">
                      <a:moveTo>
                        <a:pt x="10525" y="0"/>
                      </a:moveTo>
                      <a:cubicBezTo>
                        <a:pt x="7480" y="0"/>
                        <a:pt x="4406" y="366"/>
                        <a:pt x="1508" y="1275"/>
                      </a:cubicBezTo>
                      <a:cubicBezTo>
                        <a:pt x="0" y="1706"/>
                        <a:pt x="43" y="2567"/>
                        <a:pt x="1067" y="2567"/>
                      </a:cubicBezTo>
                      <a:cubicBezTo>
                        <a:pt x="1198" y="2567"/>
                        <a:pt x="1346" y="2553"/>
                        <a:pt x="1508" y="2521"/>
                      </a:cubicBezTo>
                      <a:cubicBezTo>
                        <a:pt x="3758" y="2157"/>
                        <a:pt x="6159" y="1579"/>
                        <a:pt x="8651" y="1154"/>
                      </a:cubicBezTo>
                      <a:cubicBezTo>
                        <a:pt x="10718" y="771"/>
                        <a:pt x="12869" y="517"/>
                        <a:pt x="14855" y="517"/>
                      </a:cubicBezTo>
                      <a:cubicBezTo>
                        <a:pt x="15236" y="517"/>
                        <a:pt x="15610" y="526"/>
                        <a:pt x="15977" y="546"/>
                      </a:cubicBezTo>
                      <a:cubicBezTo>
                        <a:pt x="16250" y="546"/>
                        <a:pt x="16281" y="394"/>
                        <a:pt x="15977" y="363"/>
                      </a:cubicBezTo>
                      <a:cubicBezTo>
                        <a:pt x="14201" y="134"/>
                        <a:pt x="12368" y="0"/>
                        <a:pt x="1052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92" name="Google Shape;1192;p8"/>
                <p:cNvSpPr/>
                <p:nvPr/>
              </p:nvSpPr>
              <p:spPr>
                <a:xfrm>
                  <a:off x="6814425" y="497500"/>
                  <a:ext cx="468675" cy="122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747" h="4891" extrusionOk="0">
                      <a:moveTo>
                        <a:pt x="17122" y="0"/>
                      </a:moveTo>
                      <a:cubicBezTo>
                        <a:pt x="11873" y="0"/>
                        <a:pt x="6347" y="1034"/>
                        <a:pt x="1573" y="3365"/>
                      </a:cubicBezTo>
                      <a:cubicBezTo>
                        <a:pt x="95" y="4128"/>
                        <a:pt x="0" y="4891"/>
                        <a:pt x="821" y="4891"/>
                      </a:cubicBezTo>
                      <a:cubicBezTo>
                        <a:pt x="1046" y="4891"/>
                        <a:pt x="1341" y="4833"/>
                        <a:pt x="1695" y="4702"/>
                      </a:cubicBezTo>
                      <a:cubicBezTo>
                        <a:pt x="4217" y="3790"/>
                        <a:pt x="6923" y="2696"/>
                        <a:pt x="9841" y="1815"/>
                      </a:cubicBezTo>
                      <a:cubicBezTo>
                        <a:pt x="12667" y="933"/>
                        <a:pt x="15677" y="325"/>
                        <a:pt x="18412" y="204"/>
                      </a:cubicBezTo>
                      <a:cubicBezTo>
                        <a:pt x="18747" y="173"/>
                        <a:pt x="18747" y="21"/>
                        <a:pt x="18412" y="21"/>
                      </a:cubicBezTo>
                      <a:cubicBezTo>
                        <a:pt x="17984" y="7"/>
                        <a:pt x="17554" y="0"/>
                        <a:pt x="1712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93" name="Google Shape;1193;p8"/>
                <p:cNvSpPr/>
                <p:nvPr/>
              </p:nvSpPr>
              <p:spPr>
                <a:xfrm>
                  <a:off x="6725375" y="614150"/>
                  <a:ext cx="365800" cy="430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632" h="17219" extrusionOk="0">
                      <a:moveTo>
                        <a:pt x="385" y="0"/>
                      </a:moveTo>
                      <a:cubicBezTo>
                        <a:pt x="47" y="0"/>
                        <a:pt x="0" y="555"/>
                        <a:pt x="484" y="1556"/>
                      </a:cubicBezTo>
                      <a:cubicBezTo>
                        <a:pt x="1852" y="4444"/>
                        <a:pt x="4010" y="7422"/>
                        <a:pt x="6503" y="10067"/>
                      </a:cubicBezTo>
                      <a:cubicBezTo>
                        <a:pt x="8995" y="12711"/>
                        <a:pt x="11761" y="15082"/>
                        <a:pt x="14315" y="17088"/>
                      </a:cubicBezTo>
                      <a:cubicBezTo>
                        <a:pt x="14428" y="17179"/>
                        <a:pt x="14512" y="17219"/>
                        <a:pt x="14557" y="17219"/>
                      </a:cubicBezTo>
                      <a:cubicBezTo>
                        <a:pt x="14631" y="17219"/>
                        <a:pt x="14596" y="17107"/>
                        <a:pt x="14406" y="16936"/>
                      </a:cubicBezTo>
                      <a:cubicBezTo>
                        <a:pt x="9451" y="12498"/>
                        <a:pt x="5257" y="6936"/>
                        <a:pt x="1791" y="1374"/>
                      </a:cubicBezTo>
                      <a:cubicBezTo>
                        <a:pt x="1207" y="433"/>
                        <a:pt x="683" y="0"/>
                        <a:pt x="38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194" name="Google Shape;1194;p8"/>
              <p:cNvGrpSpPr/>
              <p:nvPr/>
            </p:nvGrpSpPr>
            <p:grpSpPr>
              <a:xfrm rot="10800000">
                <a:off x="5127214" y="3733193"/>
                <a:ext cx="998839" cy="1031488"/>
                <a:chOff x="4719950" y="141625"/>
                <a:chExt cx="1418000" cy="1464350"/>
              </a:xfrm>
            </p:grpSpPr>
            <p:sp>
              <p:nvSpPr>
                <p:cNvPr id="1195" name="Google Shape;1195;p8"/>
                <p:cNvSpPr/>
                <p:nvPr/>
              </p:nvSpPr>
              <p:spPr>
                <a:xfrm>
                  <a:off x="5168300" y="141625"/>
                  <a:ext cx="298650" cy="743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46" h="29728" extrusionOk="0">
                      <a:moveTo>
                        <a:pt x="4871" y="0"/>
                      </a:moveTo>
                      <a:cubicBezTo>
                        <a:pt x="3598" y="0"/>
                        <a:pt x="2418" y="849"/>
                        <a:pt x="1733" y="1946"/>
                      </a:cubicBezTo>
                      <a:cubicBezTo>
                        <a:pt x="973" y="3162"/>
                        <a:pt x="730" y="4621"/>
                        <a:pt x="639" y="6049"/>
                      </a:cubicBezTo>
                      <a:cubicBezTo>
                        <a:pt x="0" y="14925"/>
                        <a:pt x="3800" y="23983"/>
                        <a:pt x="10578" y="29728"/>
                      </a:cubicBezTo>
                      <a:cubicBezTo>
                        <a:pt x="11490" y="21217"/>
                        <a:pt x="11946" y="12311"/>
                        <a:pt x="9058" y="4195"/>
                      </a:cubicBezTo>
                      <a:cubicBezTo>
                        <a:pt x="8420" y="2341"/>
                        <a:pt x="7265" y="244"/>
                        <a:pt x="5289" y="31"/>
                      </a:cubicBezTo>
                      <a:cubicBezTo>
                        <a:pt x="5149" y="10"/>
                        <a:pt x="5009" y="0"/>
                        <a:pt x="487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96" name="Google Shape;1196;p8"/>
                <p:cNvSpPr/>
                <p:nvPr/>
              </p:nvSpPr>
              <p:spPr>
                <a:xfrm>
                  <a:off x="4719950" y="493475"/>
                  <a:ext cx="700650" cy="39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26" h="15745" extrusionOk="0">
                      <a:moveTo>
                        <a:pt x="6632" y="1"/>
                      </a:moveTo>
                      <a:cubicBezTo>
                        <a:pt x="6216" y="1"/>
                        <a:pt x="5798" y="29"/>
                        <a:pt x="5381" y="91"/>
                      </a:cubicBezTo>
                      <a:cubicBezTo>
                        <a:pt x="3800" y="334"/>
                        <a:pt x="2189" y="1185"/>
                        <a:pt x="1369" y="2583"/>
                      </a:cubicBezTo>
                      <a:cubicBezTo>
                        <a:pt x="1" y="4833"/>
                        <a:pt x="852" y="7903"/>
                        <a:pt x="2736" y="9757"/>
                      </a:cubicBezTo>
                      <a:cubicBezTo>
                        <a:pt x="5199" y="12219"/>
                        <a:pt x="8876" y="12918"/>
                        <a:pt x="12342" y="13496"/>
                      </a:cubicBezTo>
                      <a:cubicBezTo>
                        <a:pt x="17630" y="14377"/>
                        <a:pt x="22828" y="15228"/>
                        <a:pt x="28026" y="15745"/>
                      </a:cubicBezTo>
                      <a:cubicBezTo>
                        <a:pt x="23162" y="9453"/>
                        <a:pt x="17782" y="2918"/>
                        <a:pt x="10214" y="608"/>
                      </a:cubicBezTo>
                      <a:cubicBezTo>
                        <a:pt x="9058" y="245"/>
                        <a:pt x="7851" y="1"/>
                        <a:pt x="663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97" name="Google Shape;1197;p8"/>
                <p:cNvSpPr/>
                <p:nvPr/>
              </p:nvSpPr>
              <p:spPr>
                <a:xfrm>
                  <a:off x="4777700" y="868825"/>
                  <a:ext cx="649750" cy="43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90" h="17470" extrusionOk="0">
                      <a:moveTo>
                        <a:pt x="15843" y="0"/>
                      </a:moveTo>
                      <a:cubicBezTo>
                        <a:pt x="15750" y="0"/>
                        <a:pt x="15657" y="0"/>
                        <a:pt x="15564" y="1"/>
                      </a:cubicBezTo>
                      <a:cubicBezTo>
                        <a:pt x="12068" y="62"/>
                        <a:pt x="8542" y="822"/>
                        <a:pt x="5594" y="2706"/>
                      </a:cubicBezTo>
                      <a:cubicBezTo>
                        <a:pt x="2645" y="4591"/>
                        <a:pt x="396" y="7752"/>
                        <a:pt x="183" y="11248"/>
                      </a:cubicBezTo>
                      <a:cubicBezTo>
                        <a:pt x="1" y="13679"/>
                        <a:pt x="1095" y="16445"/>
                        <a:pt x="3405" y="17236"/>
                      </a:cubicBezTo>
                      <a:cubicBezTo>
                        <a:pt x="3878" y="17399"/>
                        <a:pt x="4362" y="17470"/>
                        <a:pt x="4850" y="17470"/>
                      </a:cubicBezTo>
                      <a:cubicBezTo>
                        <a:pt x="6088" y="17470"/>
                        <a:pt x="7347" y="17012"/>
                        <a:pt x="8481" y="16445"/>
                      </a:cubicBezTo>
                      <a:cubicBezTo>
                        <a:pt x="15655" y="12798"/>
                        <a:pt x="19910" y="4986"/>
                        <a:pt x="25989" y="1096"/>
                      </a:cubicBezTo>
                      <a:cubicBezTo>
                        <a:pt x="22617" y="533"/>
                        <a:pt x="19244" y="0"/>
                        <a:pt x="1584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98" name="Google Shape;1198;p8"/>
                <p:cNvSpPr/>
                <p:nvPr/>
              </p:nvSpPr>
              <p:spPr>
                <a:xfrm>
                  <a:off x="5147775" y="888600"/>
                  <a:ext cx="272825" cy="717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13" h="28695" extrusionOk="0">
                      <a:moveTo>
                        <a:pt x="10852" y="1"/>
                      </a:moveTo>
                      <a:lnTo>
                        <a:pt x="10852" y="1"/>
                      </a:lnTo>
                      <a:cubicBezTo>
                        <a:pt x="3770" y="5137"/>
                        <a:pt x="1" y="14408"/>
                        <a:pt x="1460" y="22980"/>
                      </a:cubicBezTo>
                      <a:cubicBezTo>
                        <a:pt x="1672" y="24287"/>
                        <a:pt x="2007" y="25624"/>
                        <a:pt x="2736" y="26718"/>
                      </a:cubicBezTo>
                      <a:cubicBezTo>
                        <a:pt x="3496" y="27813"/>
                        <a:pt x="4682" y="28664"/>
                        <a:pt x="6019" y="28694"/>
                      </a:cubicBezTo>
                      <a:cubicBezTo>
                        <a:pt x="6038" y="28694"/>
                        <a:pt x="6057" y="28694"/>
                        <a:pt x="6076" y="28694"/>
                      </a:cubicBezTo>
                      <a:cubicBezTo>
                        <a:pt x="7755" y="28694"/>
                        <a:pt x="9248" y="27370"/>
                        <a:pt x="9910" y="25837"/>
                      </a:cubicBezTo>
                      <a:cubicBezTo>
                        <a:pt x="10609" y="24287"/>
                        <a:pt x="10670" y="22493"/>
                        <a:pt x="10670" y="20791"/>
                      </a:cubicBezTo>
                      <a:cubicBezTo>
                        <a:pt x="10882" y="13952"/>
                        <a:pt x="10913" y="7144"/>
                        <a:pt x="1085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199" name="Google Shape;1199;p8"/>
                <p:cNvSpPr/>
                <p:nvPr/>
              </p:nvSpPr>
              <p:spPr>
                <a:xfrm>
                  <a:off x="5408425" y="888600"/>
                  <a:ext cx="471925" cy="581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77" h="23242" extrusionOk="0">
                      <a:moveTo>
                        <a:pt x="821" y="1"/>
                      </a:moveTo>
                      <a:lnTo>
                        <a:pt x="821" y="1"/>
                      </a:lnTo>
                      <a:cubicBezTo>
                        <a:pt x="0" y="6961"/>
                        <a:pt x="2189" y="14226"/>
                        <a:pt x="6809" y="19484"/>
                      </a:cubicBezTo>
                      <a:cubicBezTo>
                        <a:pt x="7903" y="20791"/>
                        <a:pt x="9180" y="21977"/>
                        <a:pt x="10760" y="22645"/>
                      </a:cubicBezTo>
                      <a:cubicBezTo>
                        <a:pt x="11599" y="23024"/>
                        <a:pt x="12528" y="23242"/>
                        <a:pt x="13439" y="23242"/>
                      </a:cubicBezTo>
                      <a:cubicBezTo>
                        <a:pt x="14211" y="23242"/>
                        <a:pt x="14971" y="23085"/>
                        <a:pt x="15654" y="22736"/>
                      </a:cubicBezTo>
                      <a:cubicBezTo>
                        <a:pt x="17995" y="21551"/>
                        <a:pt x="18876" y="18420"/>
                        <a:pt x="18238" y="15897"/>
                      </a:cubicBezTo>
                      <a:cubicBezTo>
                        <a:pt x="17569" y="13344"/>
                        <a:pt x="15806" y="11217"/>
                        <a:pt x="13952" y="9393"/>
                      </a:cubicBezTo>
                      <a:cubicBezTo>
                        <a:pt x="10031" y="5593"/>
                        <a:pt x="5502" y="2432"/>
                        <a:pt x="82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00" name="Google Shape;1200;p8"/>
                <p:cNvSpPr/>
                <p:nvPr/>
              </p:nvSpPr>
              <p:spPr>
                <a:xfrm>
                  <a:off x="5422850" y="227575"/>
                  <a:ext cx="446850" cy="676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874" h="27050" extrusionOk="0">
                      <a:moveTo>
                        <a:pt x="12918" y="0"/>
                      </a:moveTo>
                      <a:cubicBezTo>
                        <a:pt x="10982" y="0"/>
                        <a:pt x="9218" y="1300"/>
                        <a:pt x="7843" y="2703"/>
                      </a:cubicBezTo>
                      <a:cubicBezTo>
                        <a:pt x="1764" y="8995"/>
                        <a:pt x="1" y="18326"/>
                        <a:pt x="153" y="27049"/>
                      </a:cubicBezTo>
                      <a:cubicBezTo>
                        <a:pt x="2463" y="21305"/>
                        <a:pt x="8238" y="17748"/>
                        <a:pt x="12919" y="13463"/>
                      </a:cubicBezTo>
                      <a:cubicBezTo>
                        <a:pt x="14986" y="11548"/>
                        <a:pt x="16962" y="9238"/>
                        <a:pt x="17418" y="6472"/>
                      </a:cubicBezTo>
                      <a:cubicBezTo>
                        <a:pt x="17874" y="3675"/>
                        <a:pt x="16202" y="393"/>
                        <a:pt x="13405" y="28"/>
                      </a:cubicBezTo>
                      <a:cubicBezTo>
                        <a:pt x="13242" y="9"/>
                        <a:pt x="13080" y="0"/>
                        <a:pt x="1291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01" name="Google Shape;1201;p8"/>
                <p:cNvSpPr/>
                <p:nvPr/>
              </p:nvSpPr>
              <p:spPr>
                <a:xfrm>
                  <a:off x="5417550" y="514525"/>
                  <a:ext cx="652775" cy="386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111" h="15450" extrusionOk="0">
                      <a:moveTo>
                        <a:pt x="20544" y="1"/>
                      </a:moveTo>
                      <a:cubicBezTo>
                        <a:pt x="19478" y="1"/>
                        <a:pt x="18382" y="268"/>
                        <a:pt x="17326" y="586"/>
                      </a:cubicBezTo>
                      <a:cubicBezTo>
                        <a:pt x="9940" y="2988"/>
                        <a:pt x="3496" y="8459"/>
                        <a:pt x="0" y="15450"/>
                      </a:cubicBezTo>
                      <a:cubicBezTo>
                        <a:pt x="2948" y="14204"/>
                        <a:pt x="6018" y="13748"/>
                        <a:pt x="8967" y="13596"/>
                      </a:cubicBezTo>
                      <a:cubicBezTo>
                        <a:pt x="11976" y="13444"/>
                        <a:pt x="14985" y="13565"/>
                        <a:pt x="17903" y="12866"/>
                      </a:cubicBezTo>
                      <a:cubicBezTo>
                        <a:pt x="20791" y="12198"/>
                        <a:pt x="23678" y="10526"/>
                        <a:pt x="24894" y="7790"/>
                      </a:cubicBezTo>
                      <a:cubicBezTo>
                        <a:pt x="26110" y="5055"/>
                        <a:pt x="25016" y="1255"/>
                        <a:pt x="22189" y="252"/>
                      </a:cubicBezTo>
                      <a:cubicBezTo>
                        <a:pt x="21655" y="74"/>
                        <a:pt x="21104" y="1"/>
                        <a:pt x="2054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02" name="Google Shape;1202;p8"/>
                <p:cNvSpPr/>
                <p:nvPr/>
              </p:nvSpPr>
              <p:spPr>
                <a:xfrm>
                  <a:off x="5431225" y="829875"/>
                  <a:ext cx="706725" cy="30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269" h="12381" extrusionOk="0">
                      <a:moveTo>
                        <a:pt x="10416" y="0"/>
                      </a:moveTo>
                      <a:cubicBezTo>
                        <a:pt x="6781" y="0"/>
                        <a:pt x="3205" y="746"/>
                        <a:pt x="0" y="2927"/>
                      </a:cubicBezTo>
                      <a:cubicBezTo>
                        <a:pt x="5502" y="5723"/>
                        <a:pt x="11003" y="8550"/>
                        <a:pt x="16718" y="10891"/>
                      </a:cubicBezTo>
                      <a:cubicBezTo>
                        <a:pt x="18536" y="11636"/>
                        <a:pt x="20442" y="12381"/>
                        <a:pt x="22407" y="12381"/>
                      </a:cubicBezTo>
                      <a:cubicBezTo>
                        <a:pt x="22446" y="12381"/>
                        <a:pt x="22484" y="12381"/>
                        <a:pt x="22523" y="12380"/>
                      </a:cubicBezTo>
                      <a:cubicBezTo>
                        <a:pt x="24530" y="12350"/>
                        <a:pt x="26657" y="11316"/>
                        <a:pt x="27417" y="9462"/>
                      </a:cubicBezTo>
                      <a:cubicBezTo>
                        <a:pt x="28268" y="7395"/>
                        <a:pt x="27144" y="4933"/>
                        <a:pt x="25411" y="3535"/>
                      </a:cubicBezTo>
                      <a:cubicBezTo>
                        <a:pt x="23678" y="2137"/>
                        <a:pt x="21429" y="1590"/>
                        <a:pt x="19210" y="1103"/>
                      </a:cubicBezTo>
                      <a:cubicBezTo>
                        <a:pt x="16351" y="491"/>
                        <a:pt x="13364" y="0"/>
                        <a:pt x="1041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03" name="Google Shape;1203;p8"/>
                <p:cNvSpPr/>
                <p:nvPr/>
              </p:nvSpPr>
              <p:spPr>
                <a:xfrm>
                  <a:off x="5042925" y="404175"/>
                  <a:ext cx="889075" cy="93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563" h="37598" extrusionOk="0">
                      <a:moveTo>
                        <a:pt x="11034" y="0"/>
                      </a:moveTo>
                      <a:cubicBezTo>
                        <a:pt x="11003" y="0"/>
                        <a:pt x="10973" y="16"/>
                        <a:pt x="10973" y="46"/>
                      </a:cubicBezTo>
                      <a:cubicBezTo>
                        <a:pt x="10942" y="2873"/>
                        <a:pt x="10882" y="5821"/>
                        <a:pt x="11034" y="8739"/>
                      </a:cubicBezTo>
                      <a:cubicBezTo>
                        <a:pt x="11186" y="11323"/>
                        <a:pt x="11581" y="13876"/>
                        <a:pt x="12310" y="16338"/>
                      </a:cubicBezTo>
                      <a:cubicBezTo>
                        <a:pt x="8572" y="13754"/>
                        <a:pt x="4347" y="11931"/>
                        <a:pt x="61" y="10715"/>
                      </a:cubicBezTo>
                      <a:cubicBezTo>
                        <a:pt x="30" y="10715"/>
                        <a:pt x="0" y="10836"/>
                        <a:pt x="30" y="10836"/>
                      </a:cubicBezTo>
                      <a:cubicBezTo>
                        <a:pt x="2219" y="12113"/>
                        <a:pt x="4255" y="13663"/>
                        <a:pt x="6262" y="15183"/>
                      </a:cubicBezTo>
                      <a:cubicBezTo>
                        <a:pt x="7964" y="16520"/>
                        <a:pt x="9666" y="17767"/>
                        <a:pt x="11459" y="18922"/>
                      </a:cubicBezTo>
                      <a:cubicBezTo>
                        <a:pt x="11429" y="19043"/>
                        <a:pt x="11429" y="19104"/>
                        <a:pt x="11398" y="19226"/>
                      </a:cubicBezTo>
                      <a:lnTo>
                        <a:pt x="11398" y="19347"/>
                      </a:lnTo>
                      <a:cubicBezTo>
                        <a:pt x="9635" y="19803"/>
                        <a:pt x="7933" y="20502"/>
                        <a:pt x="6414" y="21475"/>
                      </a:cubicBezTo>
                      <a:cubicBezTo>
                        <a:pt x="3982" y="22934"/>
                        <a:pt x="1915" y="25001"/>
                        <a:pt x="395" y="27372"/>
                      </a:cubicBezTo>
                      <a:cubicBezTo>
                        <a:pt x="371" y="27396"/>
                        <a:pt x="445" y="27441"/>
                        <a:pt x="491" y="27441"/>
                      </a:cubicBezTo>
                      <a:cubicBezTo>
                        <a:pt x="502" y="27441"/>
                        <a:pt x="511" y="27438"/>
                        <a:pt x="517" y="27432"/>
                      </a:cubicBezTo>
                      <a:cubicBezTo>
                        <a:pt x="2492" y="25487"/>
                        <a:pt x="4955" y="24180"/>
                        <a:pt x="7386" y="23268"/>
                      </a:cubicBezTo>
                      <a:cubicBezTo>
                        <a:pt x="8876" y="22691"/>
                        <a:pt x="10365" y="22296"/>
                        <a:pt x="11854" y="21961"/>
                      </a:cubicBezTo>
                      <a:cubicBezTo>
                        <a:pt x="11915" y="22144"/>
                        <a:pt x="12037" y="22356"/>
                        <a:pt x="12158" y="22539"/>
                      </a:cubicBezTo>
                      <a:cubicBezTo>
                        <a:pt x="11094" y="24271"/>
                        <a:pt x="10335" y="26247"/>
                        <a:pt x="9939" y="28283"/>
                      </a:cubicBezTo>
                      <a:cubicBezTo>
                        <a:pt x="9332" y="31384"/>
                        <a:pt x="9605" y="34697"/>
                        <a:pt x="10699" y="37585"/>
                      </a:cubicBezTo>
                      <a:cubicBezTo>
                        <a:pt x="10699" y="37593"/>
                        <a:pt x="10710" y="37597"/>
                        <a:pt x="10725" y="37597"/>
                      </a:cubicBezTo>
                      <a:cubicBezTo>
                        <a:pt x="10760" y="37597"/>
                        <a:pt x="10821" y="37576"/>
                        <a:pt x="10821" y="37554"/>
                      </a:cubicBezTo>
                      <a:cubicBezTo>
                        <a:pt x="10365" y="34515"/>
                        <a:pt x="10882" y="31414"/>
                        <a:pt x="11915" y="28739"/>
                      </a:cubicBezTo>
                      <a:cubicBezTo>
                        <a:pt x="12523" y="27128"/>
                        <a:pt x="13283" y="25639"/>
                        <a:pt x="14164" y="24271"/>
                      </a:cubicBezTo>
                      <a:cubicBezTo>
                        <a:pt x="14742" y="24514"/>
                        <a:pt x="15380" y="24666"/>
                        <a:pt x="16019" y="24666"/>
                      </a:cubicBezTo>
                      <a:cubicBezTo>
                        <a:pt x="18177" y="28648"/>
                        <a:pt x="21216" y="32174"/>
                        <a:pt x="24681" y="35031"/>
                      </a:cubicBezTo>
                      <a:cubicBezTo>
                        <a:pt x="24686" y="35036"/>
                        <a:pt x="24691" y="35037"/>
                        <a:pt x="24698" y="35037"/>
                      </a:cubicBezTo>
                      <a:cubicBezTo>
                        <a:pt x="24735" y="35037"/>
                        <a:pt x="24799" y="34970"/>
                        <a:pt x="24773" y="34970"/>
                      </a:cubicBezTo>
                      <a:cubicBezTo>
                        <a:pt x="23040" y="32721"/>
                        <a:pt x="21672" y="30229"/>
                        <a:pt x="20456" y="27767"/>
                      </a:cubicBezTo>
                      <a:cubicBezTo>
                        <a:pt x="19818" y="26490"/>
                        <a:pt x="19180" y="25153"/>
                        <a:pt x="18572" y="23907"/>
                      </a:cubicBezTo>
                      <a:cubicBezTo>
                        <a:pt x="19362" y="23329"/>
                        <a:pt x="19940" y="22478"/>
                        <a:pt x="20244" y="21536"/>
                      </a:cubicBezTo>
                      <a:cubicBezTo>
                        <a:pt x="21915" y="21779"/>
                        <a:pt x="23587" y="22144"/>
                        <a:pt x="25228" y="22691"/>
                      </a:cubicBezTo>
                      <a:cubicBezTo>
                        <a:pt x="27356" y="23390"/>
                        <a:pt x="29393" y="24393"/>
                        <a:pt x="31247" y="25761"/>
                      </a:cubicBezTo>
                      <a:cubicBezTo>
                        <a:pt x="31308" y="25761"/>
                        <a:pt x="31368" y="25669"/>
                        <a:pt x="31338" y="25669"/>
                      </a:cubicBezTo>
                      <a:cubicBezTo>
                        <a:pt x="29879" y="23846"/>
                        <a:pt x="28116" y="22083"/>
                        <a:pt x="25928" y="20776"/>
                      </a:cubicBezTo>
                      <a:cubicBezTo>
                        <a:pt x="24256" y="19742"/>
                        <a:pt x="22341" y="19074"/>
                        <a:pt x="20365" y="18891"/>
                      </a:cubicBezTo>
                      <a:cubicBezTo>
                        <a:pt x="20274" y="18618"/>
                        <a:pt x="20213" y="18375"/>
                        <a:pt x="20122" y="18131"/>
                      </a:cubicBezTo>
                      <a:lnTo>
                        <a:pt x="20122" y="18071"/>
                      </a:lnTo>
                      <a:cubicBezTo>
                        <a:pt x="25289" y="16520"/>
                        <a:pt x="30426" y="14666"/>
                        <a:pt x="35563" y="12873"/>
                      </a:cubicBezTo>
                      <a:cubicBezTo>
                        <a:pt x="35472" y="12843"/>
                        <a:pt x="35441" y="12721"/>
                        <a:pt x="35411" y="12721"/>
                      </a:cubicBezTo>
                      <a:cubicBezTo>
                        <a:pt x="29697" y="13450"/>
                        <a:pt x="23739" y="13846"/>
                        <a:pt x="18298" y="15882"/>
                      </a:cubicBezTo>
                      <a:cubicBezTo>
                        <a:pt x="18146" y="15760"/>
                        <a:pt x="17994" y="15639"/>
                        <a:pt x="17842" y="15578"/>
                      </a:cubicBezTo>
                      <a:cubicBezTo>
                        <a:pt x="19453" y="10806"/>
                        <a:pt x="21672" y="6186"/>
                        <a:pt x="24773" y="2022"/>
                      </a:cubicBezTo>
                      <a:cubicBezTo>
                        <a:pt x="24797" y="1972"/>
                        <a:pt x="24721" y="1922"/>
                        <a:pt x="24692" y="1922"/>
                      </a:cubicBezTo>
                      <a:cubicBezTo>
                        <a:pt x="24685" y="1922"/>
                        <a:pt x="24681" y="1925"/>
                        <a:pt x="24681" y="1931"/>
                      </a:cubicBezTo>
                      <a:cubicBezTo>
                        <a:pt x="22250" y="4180"/>
                        <a:pt x="19879" y="6733"/>
                        <a:pt x="18025" y="9621"/>
                      </a:cubicBezTo>
                      <a:cubicBezTo>
                        <a:pt x="16930" y="11323"/>
                        <a:pt x="15988" y="13146"/>
                        <a:pt x="15259" y="15031"/>
                      </a:cubicBezTo>
                      <a:cubicBezTo>
                        <a:pt x="15076" y="15092"/>
                        <a:pt x="14894" y="15122"/>
                        <a:pt x="14681" y="15183"/>
                      </a:cubicBezTo>
                      <a:cubicBezTo>
                        <a:pt x="13526" y="10137"/>
                        <a:pt x="12189" y="5122"/>
                        <a:pt x="11094" y="46"/>
                      </a:cubicBezTo>
                      <a:cubicBezTo>
                        <a:pt x="11094" y="16"/>
                        <a:pt x="11064" y="0"/>
                        <a:pt x="11034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04" name="Google Shape;1204;p8"/>
                <p:cNvSpPr/>
                <p:nvPr/>
              </p:nvSpPr>
              <p:spPr>
                <a:xfrm>
                  <a:off x="5282103" y="743203"/>
                  <a:ext cx="245475" cy="240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19" h="9632" extrusionOk="0">
                      <a:moveTo>
                        <a:pt x="4814" y="0"/>
                      </a:moveTo>
                      <a:cubicBezTo>
                        <a:pt x="4385" y="0"/>
                        <a:pt x="3943" y="77"/>
                        <a:pt x="3496" y="247"/>
                      </a:cubicBezTo>
                      <a:cubicBezTo>
                        <a:pt x="1824" y="855"/>
                        <a:pt x="548" y="2466"/>
                        <a:pt x="274" y="4199"/>
                      </a:cubicBezTo>
                      <a:cubicBezTo>
                        <a:pt x="1" y="5992"/>
                        <a:pt x="852" y="7846"/>
                        <a:pt x="2341" y="8880"/>
                      </a:cubicBezTo>
                      <a:cubicBezTo>
                        <a:pt x="3082" y="9373"/>
                        <a:pt x="3987" y="9632"/>
                        <a:pt x="4893" y="9632"/>
                      </a:cubicBezTo>
                      <a:cubicBezTo>
                        <a:pt x="5773" y="9632"/>
                        <a:pt x="6653" y="9388"/>
                        <a:pt x="7387" y="8880"/>
                      </a:cubicBezTo>
                      <a:cubicBezTo>
                        <a:pt x="9180" y="7664"/>
                        <a:pt x="9818" y="5110"/>
                        <a:pt x="8998" y="3104"/>
                      </a:cubicBezTo>
                      <a:cubicBezTo>
                        <a:pt x="8305" y="1472"/>
                        <a:pt x="6687" y="0"/>
                        <a:pt x="4814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205" name="Google Shape;1205;p8"/>
              <p:cNvGrpSpPr/>
              <p:nvPr/>
            </p:nvGrpSpPr>
            <p:grpSpPr>
              <a:xfrm rot="10800000">
                <a:off x="5622624" y="4254499"/>
                <a:ext cx="901941" cy="889094"/>
                <a:chOff x="5918300" y="218850"/>
                <a:chExt cx="986375" cy="972325"/>
              </a:xfrm>
            </p:grpSpPr>
            <p:sp>
              <p:nvSpPr>
                <p:cNvPr id="1206" name="Google Shape;1206;p8"/>
                <p:cNvSpPr/>
                <p:nvPr/>
              </p:nvSpPr>
              <p:spPr>
                <a:xfrm>
                  <a:off x="6238225" y="660625"/>
                  <a:ext cx="353375" cy="530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21222" extrusionOk="0">
                      <a:moveTo>
                        <a:pt x="7387" y="1"/>
                      </a:moveTo>
                      <a:cubicBezTo>
                        <a:pt x="4104" y="4408"/>
                        <a:pt x="760" y="9089"/>
                        <a:pt x="152" y="14530"/>
                      </a:cubicBezTo>
                      <a:cubicBezTo>
                        <a:pt x="0" y="15776"/>
                        <a:pt x="61" y="17114"/>
                        <a:pt x="578" y="18269"/>
                      </a:cubicBezTo>
                      <a:cubicBezTo>
                        <a:pt x="1125" y="19454"/>
                        <a:pt x="2219" y="20396"/>
                        <a:pt x="3466" y="20488"/>
                      </a:cubicBezTo>
                      <a:cubicBezTo>
                        <a:pt x="3492" y="20488"/>
                        <a:pt x="3518" y="20489"/>
                        <a:pt x="3544" y="20489"/>
                      </a:cubicBezTo>
                      <a:cubicBezTo>
                        <a:pt x="4611" y="20489"/>
                        <a:pt x="5641" y="19890"/>
                        <a:pt x="6353" y="19089"/>
                      </a:cubicBezTo>
                      <a:cubicBezTo>
                        <a:pt x="7083" y="18238"/>
                        <a:pt x="7539" y="17205"/>
                        <a:pt x="7995" y="16202"/>
                      </a:cubicBezTo>
                      <a:cubicBezTo>
                        <a:pt x="8177" y="17600"/>
                        <a:pt x="8359" y="19029"/>
                        <a:pt x="9271" y="20153"/>
                      </a:cubicBezTo>
                      <a:cubicBezTo>
                        <a:pt x="9825" y="20799"/>
                        <a:pt x="10716" y="21221"/>
                        <a:pt x="11547" y="21221"/>
                      </a:cubicBezTo>
                      <a:cubicBezTo>
                        <a:pt x="12085" y="21221"/>
                        <a:pt x="12598" y="21045"/>
                        <a:pt x="12979" y="20639"/>
                      </a:cubicBezTo>
                      <a:cubicBezTo>
                        <a:pt x="13496" y="20062"/>
                        <a:pt x="13648" y="19211"/>
                        <a:pt x="13679" y="18421"/>
                      </a:cubicBezTo>
                      <a:cubicBezTo>
                        <a:pt x="14134" y="11673"/>
                        <a:pt x="10791" y="5320"/>
                        <a:pt x="738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07" name="Google Shape;1207;p8"/>
                <p:cNvSpPr/>
                <p:nvPr/>
              </p:nvSpPr>
              <p:spPr>
                <a:xfrm>
                  <a:off x="6378050" y="670500"/>
                  <a:ext cx="526625" cy="37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65" h="15127" extrusionOk="0">
                      <a:moveTo>
                        <a:pt x="3528" y="1"/>
                      </a:moveTo>
                      <a:cubicBezTo>
                        <a:pt x="2335" y="1"/>
                        <a:pt x="1154" y="37"/>
                        <a:pt x="0" y="92"/>
                      </a:cubicBezTo>
                      <a:cubicBezTo>
                        <a:pt x="2189" y="5107"/>
                        <a:pt x="4560" y="10366"/>
                        <a:pt x="8967" y="13588"/>
                      </a:cubicBezTo>
                      <a:cubicBezTo>
                        <a:pt x="10000" y="14348"/>
                        <a:pt x="11186" y="14986"/>
                        <a:pt x="12432" y="15108"/>
                      </a:cubicBezTo>
                      <a:cubicBezTo>
                        <a:pt x="12563" y="15120"/>
                        <a:pt x="12695" y="15127"/>
                        <a:pt x="12829" y="15127"/>
                      </a:cubicBezTo>
                      <a:cubicBezTo>
                        <a:pt x="13964" y="15127"/>
                        <a:pt x="15150" y="14662"/>
                        <a:pt x="15776" y="13709"/>
                      </a:cubicBezTo>
                      <a:cubicBezTo>
                        <a:pt x="16384" y="12737"/>
                        <a:pt x="16353" y="11521"/>
                        <a:pt x="15988" y="10457"/>
                      </a:cubicBezTo>
                      <a:cubicBezTo>
                        <a:pt x="15654" y="9424"/>
                        <a:pt x="14985" y="8481"/>
                        <a:pt x="14317" y="7630"/>
                      </a:cubicBezTo>
                      <a:lnTo>
                        <a:pt x="14317" y="7630"/>
                      </a:lnTo>
                      <a:cubicBezTo>
                        <a:pt x="15412" y="8063"/>
                        <a:pt x="16570" y="8539"/>
                        <a:pt x="17722" y="8539"/>
                      </a:cubicBezTo>
                      <a:cubicBezTo>
                        <a:pt x="17945" y="8539"/>
                        <a:pt x="18168" y="8521"/>
                        <a:pt x="18390" y="8481"/>
                      </a:cubicBezTo>
                      <a:cubicBezTo>
                        <a:pt x="19757" y="8269"/>
                        <a:pt x="21065" y="6901"/>
                        <a:pt x="20669" y="5533"/>
                      </a:cubicBezTo>
                      <a:cubicBezTo>
                        <a:pt x="20457" y="4773"/>
                        <a:pt x="19788" y="4226"/>
                        <a:pt x="19119" y="3770"/>
                      </a:cubicBezTo>
                      <a:cubicBezTo>
                        <a:pt x="14542" y="735"/>
                        <a:pt x="8906" y="1"/>
                        <a:pt x="352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08" name="Google Shape;1208;p8"/>
                <p:cNvSpPr/>
                <p:nvPr/>
              </p:nvSpPr>
              <p:spPr>
                <a:xfrm>
                  <a:off x="6367400" y="337075"/>
                  <a:ext cx="506875" cy="39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75" h="15773" extrusionOk="0">
                      <a:moveTo>
                        <a:pt x="14574" y="1"/>
                      </a:moveTo>
                      <a:cubicBezTo>
                        <a:pt x="13964" y="1"/>
                        <a:pt x="13346" y="252"/>
                        <a:pt x="12767" y="541"/>
                      </a:cubicBezTo>
                      <a:cubicBezTo>
                        <a:pt x="6749" y="3490"/>
                        <a:pt x="2888" y="9569"/>
                        <a:pt x="1" y="15223"/>
                      </a:cubicBezTo>
                      <a:cubicBezTo>
                        <a:pt x="2492" y="15501"/>
                        <a:pt x="5048" y="15773"/>
                        <a:pt x="7568" y="15773"/>
                      </a:cubicBezTo>
                      <a:cubicBezTo>
                        <a:pt x="10550" y="15773"/>
                        <a:pt x="13483" y="15392"/>
                        <a:pt x="16202" y="14189"/>
                      </a:cubicBezTo>
                      <a:cubicBezTo>
                        <a:pt x="17387" y="13672"/>
                        <a:pt x="18512" y="12973"/>
                        <a:pt x="19241" y="11940"/>
                      </a:cubicBezTo>
                      <a:cubicBezTo>
                        <a:pt x="20001" y="10937"/>
                        <a:pt x="20275" y="9478"/>
                        <a:pt x="19697" y="8353"/>
                      </a:cubicBezTo>
                      <a:cubicBezTo>
                        <a:pt x="19211" y="7350"/>
                        <a:pt x="18086" y="6742"/>
                        <a:pt x="17022" y="6560"/>
                      </a:cubicBezTo>
                      <a:cubicBezTo>
                        <a:pt x="16596" y="6465"/>
                        <a:pt x="16170" y="6430"/>
                        <a:pt x="15741" y="6430"/>
                      </a:cubicBezTo>
                      <a:cubicBezTo>
                        <a:pt x="15067" y="6430"/>
                        <a:pt x="14384" y="6516"/>
                        <a:pt x="13679" y="6590"/>
                      </a:cubicBezTo>
                      <a:cubicBezTo>
                        <a:pt x="14803" y="5770"/>
                        <a:pt x="15958" y="4797"/>
                        <a:pt x="16475" y="3520"/>
                      </a:cubicBezTo>
                      <a:cubicBezTo>
                        <a:pt x="16962" y="2183"/>
                        <a:pt x="16414" y="390"/>
                        <a:pt x="15047" y="55"/>
                      </a:cubicBezTo>
                      <a:cubicBezTo>
                        <a:pt x="14890" y="18"/>
                        <a:pt x="14732" y="1"/>
                        <a:pt x="145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09" name="Google Shape;1209;p8"/>
                <p:cNvSpPr/>
                <p:nvPr/>
              </p:nvSpPr>
              <p:spPr>
                <a:xfrm>
                  <a:off x="6230625" y="218850"/>
                  <a:ext cx="353375" cy="52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21198" extrusionOk="0">
                      <a:moveTo>
                        <a:pt x="2574" y="1"/>
                      </a:moveTo>
                      <a:cubicBezTo>
                        <a:pt x="2049" y="1"/>
                        <a:pt x="1551" y="170"/>
                        <a:pt x="1186" y="559"/>
                      </a:cubicBezTo>
                      <a:cubicBezTo>
                        <a:pt x="669" y="1137"/>
                        <a:pt x="517" y="1988"/>
                        <a:pt x="456" y="2778"/>
                      </a:cubicBezTo>
                      <a:cubicBezTo>
                        <a:pt x="1" y="9526"/>
                        <a:pt x="3344" y="15879"/>
                        <a:pt x="6779" y="21198"/>
                      </a:cubicBezTo>
                      <a:cubicBezTo>
                        <a:pt x="10031" y="16790"/>
                        <a:pt x="13375" y="12140"/>
                        <a:pt x="13983" y="6699"/>
                      </a:cubicBezTo>
                      <a:cubicBezTo>
                        <a:pt x="14135" y="5422"/>
                        <a:pt x="14104" y="4115"/>
                        <a:pt x="13587" y="2930"/>
                      </a:cubicBezTo>
                      <a:cubicBezTo>
                        <a:pt x="13040" y="1745"/>
                        <a:pt x="11946" y="802"/>
                        <a:pt x="10700" y="711"/>
                      </a:cubicBezTo>
                      <a:cubicBezTo>
                        <a:pt x="10673" y="710"/>
                        <a:pt x="10646" y="710"/>
                        <a:pt x="10619" y="710"/>
                      </a:cubicBezTo>
                      <a:cubicBezTo>
                        <a:pt x="9524" y="710"/>
                        <a:pt x="8495" y="1309"/>
                        <a:pt x="7812" y="2140"/>
                      </a:cubicBezTo>
                      <a:cubicBezTo>
                        <a:pt x="7083" y="2960"/>
                        <a:pt x="6627" y="3994"/>
                        <a:pt x="6171" y="5027"/>
                      </a:cubicBezTo>
                      <a:cubicBezTo>
                        <a:pt x="5988" y="3599"/>
                        <a:pt x="5776" y="2170"/>
                        <a:pt x="4864" y="1076"/>
                      </a:cubicBezTo>
                      <a:cubicBezTo>
                        <a:pt x="4305" y="424"/>
                        <a:pt x="3405" y="1"/>
                        <a:pt x="25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10" name="Google Shape;1210;p8"/>
                <p:cNvSpPr/>
                <p:nvPr/>
              </p:nvSpPr>
              <p:spPr>
                <a:xfrm>
                  <a:off x="5918300" y="360750"/>
                  <a:ext cx="526650" cy="37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66" h="15127" extrusionOk="0">
                      <a:moveTo>
                        <a:pt x="8236" y="1"/>
                      </a:moveTo>
                      <a:cubicBezTo>
                        <a:pt x="7095" y="1"/>
                        <a:pt x="5888" y="466"/>
                        <a:pt x="5290" y="1418"/>
                      </a:cubicBezTo>
                      <a:cubicBezTo>
                        <a:pt x="4682" y="2391"/>
                        <a:pt x="4712" y="3607"/>
                        <a:pt x="5047" y="4671"/>
                      </a:cubicBezTo>
                      <a:cubicBezTo>
                        <a:pt x="5381" y="5734"/>
                        <a:pt x="6080" y="6646"/>
                        <a:pt x="6718" y="7497"/>
                      </a:cubicBezTo>
                      <a:cubicBezTo>
                        <a:pt x="5649" y="7064"/>
                        <a:pt x="4473" y="6589"/>
                        <a:pt x="3315" y="6589"/>
                      </a:cubicBezTo>
                      <a:cubicBezTo>
                        <a:pt x="3091" y="6589"/>
                        <a:pt x="2867" y="6607"/>
                        <a:pt x="2645" y="6646"/>
                      </a:cubicBezTo>
                      <a:cubicBezTo>
                        <a:pt x="1278" y="6859"/>
                        <a:pt x="1" y="8227"/>
                        <a:pt x="366" y="9595"/>
                      </a:cubicBezTo>
                      <a:cubicBezTo>
                        <a:pt x="609" y="10355"/>
                        <a:pt x="1247" y="10902"/>
                        <a:pt x="1946" y="11358"/>
                      </a:cubicBezTo>
                      <a:cubicBezTo>
                        <a:pt x="6499" y="14392"/>
                        <a:pt x="12150" y="15127"/>
                        <a:pt x="17535" y="15127"/>
                      </a:cubicBezTo>
                      <a:cubicBezTo>
                        <a:pt x="18730" y="15127"/>
                        <a:pt x="19912" y="15091"/>
                        <a:pt x="21065" y="15035"/>
                      </a:cubicBezTo>
                      <a:cubicBezTo>
                        <a:pt x="18846" y="10020"/>
                        <a:pt x="16506" y="4792"/>
                        <a:pt x="12068" y="1540"/>
                      </a:cubicBezTo>
                      <a:cubicBezTo>
                        <a:pt x="11065" y="780"/>
                        <a:pt x="9879" y="142"/>
                        <a:pt x="8633" y="20"/>
                      </a:cubicBezTo>
                      <a:cubicBezTo>
                        <a:pt x="8502" y="7"/>
                        <a:pt x="8370" y="1"/>
                        <a:pt x="82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11" name="Google Shape;1211;p8"/>
                <p:cNvSpPr/>
                <p:nvPr/>
              </p:nvSpPr>
              <p:spPr>
                <a:xfrm>
                  <a:off x="5948700" y="678300"/>
                  <a:ext cx="506125" cy="3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45" h="15763" extrusionOk="0">
                      <a:moveTo>
                        <a:pt x="12759" y="0"/>
                      </a:moveTo>
                      <a:cubicBezTo>
                        <a:pt x="9762" y="0"/>
                        <a:pt x="6809" y="380"/>
                        <a:pt x="4074" y="1574"/>
                      </a:cubicBezTo>
                      <a:cubicBezTo>
                        <a:pt x="2888" y="2121"/>
                        <a:pt x="1733" y="2789"/>
                        <a:pt x="1034" y="3823"/>
                      </a:cubicBezTo>
                      <a:cubicBezTo>
                        <a:pt x="274" y="4856"/>
                        <a:pt x="1" y="6285"/>
                        <a:pt x="578" y="7440"/>
                      </a:cubicBezTo>
                      <a:cubicBezTo>
                        <a:pt x="1065" y="8413"/>
                        <a:pt x="2159" y="9020"/>
                        <a:pt x="3223" y="9203"/>
                      </a:cubicBezTo>
                      <a:cubicBezTo>
                        <a:pt x="3649" y="9298"/>
                        <a:pt x="4079" y="9332"/>
                        <a:pt x="4513" y="9332"/>
                      </a:cubicBezTo>
                      <a:cubicBezTo>
                        <a:pt x="5193" y="9332"/>
                        <a:pt x="5879" y="9247"/>
                        <a:pt x="6566" y="9172"/>
                      </a:cubicBezTo>
                      <a:lnTo>
                        <a:pt x="6566" y="9172"/>
                      </a:lnTo>
                      <a:cubicBezTo>
                        <a:pt x="5472" y="10024"/>
                        <a:pt x="4287" y="10966"/>
                        <a:pt x="3800" y="12242"/>
                      </a:cubicBezTo>
                      <a:cubicBezTo>
                        <a:pt x="3314" y="13580"/>
                        <a:pt x="3831" y="15373"/>
                        <a:pt x="5198" y="15708"/>
                      </a:cubicBezTo>
                      <a:cubicBezTo>
                        <a:pt x="5355" y="15745"/>
                        <a:pt x="5514" y="15762"/>
                        <a:pt x="5674" y="15762"/>
                      </a:cubicBezTo>
                      <a:cubicBezTo>
                        <a:pt x="6291" y="15762"/>
                        <a:pt x="6923" y="15511"/>
                        <a:pt x="7478" y="15221"/>
                      </a:cubicBezTo>
                      <a:cubicBezTo>
                        <a:pt x="13527" y="12242"/>
                        <a:pt x="17357" y="6163"/>
                        <a:pt x="20244" y="540"/>
                      </a:cubicBezTo>
                      <a:cubicBezTo>
                        <a:pt x="17785" y="264"/>
                        <a:pt x="15257" y="0"/>
                        <a:pt x="1275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12" name="Google Shape;1212;p8"/>
                <p:cNvSpPr/>
                <p:nvPr/>
              </p:nvSpPr>
              <p:spPr>
                <a:xfrm>
                  <a:off x="6405150" y="447525"/>
                  <a:ext cx="82350" cy="228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94" h="9137" extrusionOk="0">
                      <a:moveTo>
                        <a:pt x="2571" y="1"/>
                      </a:moveTo>
                      <a:cubicBezTo>
                        <a:pt x="2544" y="1"/>
                        <a:pt x="2503" y="14"/>
                        <a:pt x="2503" y="14"/>
                      </a:cubicBezTo>
                      <a:cubicBezTo>
                        <a:pt x="2290" y="1473"/>
                        <a:pt x="1956" y="2841"/>
                        <a:pt x="1530" y="4148"/>
                      </a:cubicBezTo>
                      <a:cubicBezTo>
                        <a:pt x="1135" y="5485"/>
                        <a:pt x="679" y="6732"/>
                        <a:pt x="132" y="8039"/>
                      </a:cubicBezTo>
                      <a:cubicBezTo>
                        <a:pt x="0" y="8302"/>
                        <a:pt x="1376" y="9136"/>
                        <a:pt x="1903" y="9136"/>
                      </a:cubicBezTo>
                      <a:cubicBezTo>
                        <a:pt x="1984" y="9136"/>
                        <a:pt x="2045" y="9117"/>
                        <a:pt x="2077" y="9072"/>
                      </a:cubicBezTo>
                      <a:cubicBezTo>
                        <a:pt x="2959" y="7735"/>
                        <a:pt x="3293" y="6093"/>
                        <a:pt x="3293" y="4543"/>
                      </a:cubicBezTo>
                      <a:cubicBezTo>
                        <a:pt x="3293" y="2993"/>
                        <a:pt x="2989" y="1412"/>
                        <a:pt x="2594" y="14"/>
                      </a:cubicBezTo>
                      <a:cubicBezTo>
                        <a:pt x="2594" y="4"/>
                        <a:pt x="2584" y="1"/>
                        <a:pt x="2571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13" name="Google Shape;1213;p8"/>
                <p:cNvSpPr/>
                <p:nvPr/>
              </p:nvSpPr>
              <p:spPr>
                <a:xfrm>
                  <a:off x="6380325" y="479025"/>
                  <a:ext cx="67650" cy="19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6" h="7739" extrusionOk="0">
                      <a:moveTo>
                        <a:pt x="92" y="0"/>
                      </a:moveTo>
                      <a:cubicBezTo>
                        <a:pt x="61" y="0"/>
                        <a:pt x="0" y="61"/>
                        <a:pt x="0" y="61"/>
                      </a:cubicBezTo>
                      <a:cubicBezTo>
                        <a:pt x="152" y="2584"/>
                        <a:pt x="152" y="5016"/>
                        <a:pt x="335" y="7447"/>
                      </a:cubicBezTo>
                      <a:cubicBezTo>
                        <a:pt x="352" y="7624"/>
                        <a:pt x="1067" y="7739"/>
                        <a:pt x="1675" y="7739"/>
                      </a:cubicBezTo>
                      <a:cubicBezTo>
                        <a:pt x="2114" y="7739"/>
                        <a:pt x="2498" y="7679"/>
                        <a:pt x="2523" y="7538"/>
                      </a:cubicBezTo>
                      <a:cubicBezTo>
                        <a:pt x="2706" y="6201"/>
                        <a:pt x="2402" y="4833"/>
                        <a:pt x="1915" y="3587"/>
                      </a:cubicBezTo>
                      <a:cubicBezTo>
                        <a:pt x="1429" y="2280"/>
                        <a:pt x="700" y="1125"/>
                        <a:pt x="92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14" name="Google Shape;1214;p8"/>
                <p:cNvSpPr/>
                <p:nvPr/>
              </p:nvSpPr>
              <p:spPr>
                <a:xfrm>
                  <a:off x="6319525" y="517025"/>
                  <a:ext cx="102400" cy="151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6" h="6045" extrusionOk="0">
                      <a:moveTo>
                        <a:pt x="92" y="0"/>
                      </a:moveTo>
                      <a:cubicBezTo>
                        <a:pt x="62" y="0"/>
                        <a:pt x="1" y="61"/>
                        <a:pt x="1" y="61"/>
                      </a:cubicBezTo>
                      <a:cubicBezTo>
                        <a:pt x="335" y="2189"/>
                        <a:pt x="913" y="4225"/>
                        <a:pt x="2007" y="6018"/>
                      </a:cubicBezTo>
                      <a:cubicBezTo>
                        <a:pt x="2022" y="6036"/>
                        <a:pt x="2054" y="6045"/>
                        <a:pt x="2100" y="6045"/>
                      </a:cubicBezTo>
                      <a:cubicBezTo>
                        <a:pt x="2523" y="6045"/>
                        <a:pt x="4095" y="5356"/>
                        <a:pt x="4013" y="5137"/>
                      </a:cubicBezTo>
                      <a:cubicBezTo>
                        <a:pt x="3405" y="3131"/>
                        <a:pt x="1460" y="1672"/>
                        <a:pt x="92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15" name="Google Shape;1215;p8"/>
                <p:cNvSpPr/>
                <p:nvPr/>
              </p:nvSpPr>
              <p:spPr>
                <a:xfrm>
                  <a:off x="6257225" y="604400"/>
                  <a:ext cx="146525" cy="10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61" h="4111" extrusionOk="0">
                      <a:moveTo>
                        <a:pt x="92" y="1"/>
                      </a:moveTo>
                      <a:cubicBezTo>
                        <a:pt x="61" y="1"/>
                        <a:pt x="0" y="92"/>
                        <a:pt x="0" y="92"/>
                      </a:cubicBezTo>
                      <a:cubicBezTo>
                        <a:pt x="1277" y="1672"/>
                        <a:pt x="2645" y="3162"/>
                        <a:pt x="4347" y="4104"/>
                      </a:cubicBezTo>
                      <a:cubicBezTo>
                        <a:pt x="4354" y="4108"/>
                        <a:pt x="4363" y="4110"/>
                        <a:pt x="4373" y="4110"/>
                      </a:cubicBezTo>
                      <a:cubicBezTo>
                        <a:pt x="4649" y="4110"/>
                        <a:pt x="5860" y="2547"/>
                        <a:pt x="5684" y="2371"/>
                      </a:cubicBezTo>
                      <a:cubicBezTo>
                        <a:pt x="4256" y="1004"/>
                        <a:pt x="1976" y="730"/>
                        <a:pt x="92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16" name="Google Shape;1216;p8"/>
                <p:cNvSpPr/>
                <p:nvPr/>
              </p:nvSpPr>
              <p:spPr>
                <a:xfrm>
                  <a:off x="6195675" y="661400"/>
                  <a:ext cx="188475" cy="6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39" h="2577" extrusionOk="0">
                      <a:moveTo>
                        <a:pt x="6991" y="0"/>
                      </a:moveTo>
                      <a:cubicBezTo>
                        <a:pt x="4590" y="0"/>
                        <a:pt x="2371" y="1398"/>
                        <a:pt x="31" y="2219"/>
                      </a:cubicBezTo>
                      <a:cubicBezTo>
                        <a:pt x="0" y="2219"/>
                        <a:pt x="31" y="2341"/>
                        <a:pt x="31" y="2341"/>
                      </a:cubicBezTo>
                      <a:cubicBezTo>
                        <a:pt x="1199" y="2487"/>
                        <a:pt x="2361" y="2577"/>
                        <a:pt x="3516" y="2577"/>
                      </a:cubicBezTo>
                      <a:cubicBezTo>
                        <a:pt x="4764" y="2577"/>
                        <a:pt x="6003" y="2472"/>
                        <a:pt x="7234" y="2219"/>
                      </a:cubicBezTo>
                      <a:cubicBezTo>
                        <a:pt x="7538" y="2189"/>
                        <a:pt x="7295" y="61"/>
                        <a:pt x="6991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17" name="Google Shape;1217;p8"/>
                <p:cNvSpPr/>
                <p:nvPr/>
              </p:nvSpPr>
              <p:spPr>
                <a:xfrm>
                  <a:off x="6190350" y="686075"/>
                  <a:ext cx="208625" cy="109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45" h="4380" extrusionOk="0">
                      <a:moveTo>
                        <a:pt x="6653" y="0"/>
                      </a:moveTo>
                      <a:cubicBezTo>
                        <a:pt x="6630" y="0"/>
                        <a:pt x="6611" y="5"/>
                        <a:pt x="6596" y="16"/>
                      </a:cubicBezTo>
                      <a:cubicBezTo>
                        <a:pt x="5654" y="746"/>
                        <a:pt x="4773" y="1567"/>
                        <a:pt x="3709" y="2357"/>
                      </a:cubicBezTo>
                      <a:cubicBezTo>
                        <a:pt x="2675" y="3117"/>
                        <a:pt x="1399" y="3816"/>
                        <a:pt x="1" y="4089"/>
                      </a:cubicBezTo>
                      <a:lnTo>
                        <a:pt x="1" y="4181"/>
                      </a:lnTo>
                      <a:cubicBezTo>
                        <a:pt x="601" y="4311"/>
                        <a:pt x="1224" y="4380"/>
                        <a:pt x="1852" y="4380"/>
                      </a:cubicBezTo>
                      <a:cubicBezTo>
                        <a:pt x="2687" y="4380"/>
                        <a:pt x="3532" y="4258"/>
                        <a:pt x="4347" y="3998"/>
                      </a:cubicBezTo>
                      <a:cubicBezTo>
                        <a:pt x="5806" y="3542"/>
                        <a:pt x="7144" y="2722"/>
                        <a:pt x="8116" y="1567"/>
                      </a:cubicBezTo>
                      <a:cubicBezTo>
                        <a:pt x="8345" y="1281"/>
                        <a:pt x="7015" y="0"/>
                        <a:pt x="6653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18" name="Google Shape;1218;p8"/>
                <p:cNvSpPr/>
                <p:nvPr/>
              </p:nvSpPr>
              <p:spPr>
                <a:xfrm>
                  <a:off x="6306625" y="713950"/>
                  <a:ext cx="102600" cy="15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04" h="6258" extrusionOk="0">
                      <a:moveTo>
                        <a:pt x="2784" y="1"/>
                      </a:moveTo>
                      <a:cubicBezTo>
                        <a:pt x="2306" y="1"/>
                        <a:pt x="1864" y="53"/>
                        <a:pt x="1824" y="148"/>
                      </a:cubicBezTo>
                      <a:cubicBezTo>
                        <a:pt x="1641" y="1059"/>
                        <a:pt x="1611" y="2002"/>
                        <a:pt x="1429" y="3066"/>
                      </a:cubicBezTo>
                      <a:cubicBezTo>
                        <a:pt x="1216" y="4129"/>
                        <a:pt x="821" y="5284"/>
                        <a:pt x="0" y="6196"/>
                      </a:cubicBezTo>
                      <a:lnTo>
                        <a:pt x="91" y="6257"/>
                      </a:lnTo>
                      <a:cubicBezTo>
                        <a:pt x="1216" y="5801"/>
                        <a:pt x="2249" y="4980"/>
                        <a:pt x="2979" y="3917"/>
                      </a:cubicBezTo>
                      <a:cubicBezTo>
                        <a:pt x="3708" y="2853"/>
                        <a:pt x="4104" y="1546"/>
                        <a:pt x="4043" y="269"/>
                      </a:cubicBezTo>
                      <a:cubicBezTo>
                        <a:pt x="4043" y="83"/>
                        <a:pt x="3384" y="1"/>
                        <a:pt x="2784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19" name="Google Shape;1219;p8"/>
                <p:cNvSpPr/>
                <p:nvPr/>
              </p:nvSpPr>
              <p:spPr>
                <a:xfrm>
                  <a:off x="6374250" y="736525"/>
                  <a:ext cx="67650" cy="189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6" h="7587" extrusionOk="0">
                      <a:moveTo>
                        <a:pt x="1578" y="0"/>
                      </a:moveTo>
                      <a:cubicBezTo>
                        <a:pt x="939" y="0"/>
                        <a:pt x="70" y="145"/>
                        <a:pt x="31" y="339"/>
                      </a:cubicBezTo>
                      <a:cubicBezTo>
                        <a:pt x="0" y="2831"/>
                        <a:pt x="1368" y="5172"/>
                        <a:pt x="2128" y="7573"/>
                      </a:cubicBezTo>
                      <a:cubicBezTo>
                        <a:pt x="2128" y="7583"/>
                        <a:pt x="2142" y="7586"/>
                        <a:pt x="2160" y="7586"/>
                      </a:cubicBezTo>
                      <a:cubicBezTo>
                        <a:pt x="2196" y="7586"/>
                        <a:pt x="2250" y="7573"/>
                        <a:pt x="2250" y="7573"/>
                      </a:cubicBezTo>
                      <a:cubicBezTo>
                        <a:pt x="2584" y="5050"/>
                        <a:pt x="2706" y="2588"/>
                        <a:pt x="2250" y="156"/>
                      </a:cubicBezTo>
                      <a:cubicBezTo>
                        <a:pt x="2228" y="47"/>
                        <a:pt x="1939" y="0"/>
                        <a:pt x="1578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0" name="Google Shape;1220;p8"/>
                <p:cNvSpPr/>
                <p:nvPr/>
              </p:nvSpPr>
              <p:spPr>
                <a:xfrm>
                  <a:off x="6406125" y="711225"/>
                  <a:ext cx="112525" cy="20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01" h="8016" extrusionOk="0">
                      <a:moveTo>
                        <a:pt x="1821" y="1"/>
                      </a:moveTo>
                      <a:cubicBezTo>
                        <a:pt x="1192" y="1"/>
                        <a:pt x="1" y="313"/>
                        <a:pt x="93" y="591"/>
                      </a:cubicBezTo>
                      <a:cubicBezTo>
                        <a:pt x="336" y="2050"/>
                        <a:pt x="975" y="3357"/>
                        <a:pt x="1765" y="4603"/>
                      </a:cubicBezTo>
                      <a:cubicBezTo>
                        <a:pt x="2555" y="5819"/>
                        <a:pt x="3558" y="6913"/>
                        <a:pt x="4440" y="8007"/>
                      </a:cubicBezTo>
                      <a:cubicBezTo>
                        <a:pt x="4440" y="8014"/>
                        <a:pt x="4442" y="8016"/>
                        <a:pt x="4446" y="8016"/>
                      </a:cubicBezTo>
                      <a:cubicBezTo>
                        <a:pt x="4462" y="8016"/>
                        <a:pt x="4500" y="7977"/>
                        <a:pt x="4500" y="7977"/>
                      </a:cubicBezTo>
                      <a:cubicBezTo>
                        <a:pt x="3710" y="5272"/>
                        <a:pt x="3072" y="2658"/>
                        <a:pt x="2190" y="105"/>
                      </a:cubicBezTo>
                      <a:cubicBezTo>
                        <a:pt x="2161" y="32"/>
                        <a:pt x="2019" y="1"/>
                        <a:pt x="1821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1" name="Google Shape;1221;p8"/>
                <p:cNvSpPr/>
                <p:nvPr/>
              </p:nvSpPr>
              <p:spPr>
                <a:xfrm>
                  <a:off x="6424650" y="702925"/>
                  <a:ext cx="183675" cy="102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47" h="4115" extrusionOk="0">
                      <a:moveTo>
                        <a:pt x="1622" y="1"/>
                      </a:moveTo>
                      <a:cubicBezTo>
                        <a:pt x="1292" y="1"/>
                        <a:pt x="0" y="1449"/>
                        <a:pt x="203" y="1652"/>
                      </a:cubicBezTo>
                      <a:cubicBezTo>
                        <a:pt x="1115" y="2595"/>
                        <a:pt x="2270" y="3172"/>
                        <a:pt x="3547" y="3507"/>
                      </a:cubicBezTo>
                      <a:cubicBezTo>
                        <a:pt x="4793" y="3841"/>
                        <a:pt x="6070" y="4023"/>
                        <a:pt x="7285" y="4114"/>
                      </a:cubicBezTo>
                      <a:lnTo>
                        <a:pt x="7346" y="4023"/>
                      </a:lnTo>
                      <a:cubicBezTo>
                        <a:pt x="6313" y="3355"/>
                        <a:pt x="5370" y="2686"/>
                        <a:pt x="4459" y="1987"/>
                      </a:cubicBezTo>
                      <a:cubicBezTo>
                        <a:pt x="3547" y="1318"/>
                        <a:pt x="2635" y="680"/>
                        <a:pt x="1662" y="11"/>
                      </a:cubicBezTo>
                      <a:cubicBezTo>
                        <a:pt x="1651" y="4"/>
                        <a:pt x="1637" y="1"/>
                        <a:pt x="1622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2" name="Google Shape;1222;p8"/>
                <p:cNvSpPr/>
                <p:nvPr/>
              </p:nvSpPr>
              <p:spPr>
                <a:xfrm>
                  <a:off x="6470050" y="659875"/>
                  <a:ext cx="201350" cy="61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54" h="2479" extrusionOk="0">
                      <a:moveTo>
                        <a:pt x="874" y="0"/>
                      </a:moveTo>
                      <a:cubicBezTo>
                        <a:pt x="597" y="0"/>
                        <a:pt x="0" y="2008"/>
                        <a:pt x="302" y="2159"/>
                      </a:cubicBezTo>
                      <a:cubicBezTo>
                        <a:pt x="947" y="2378"/>
                        <a:pt x="1627" y="2478"/>
                        <a:pt x="2309" y="2478"/>
                      </a:cubicBezTo>
                      <a:cubicBezTo>
                        <a:pt x="3041" y="2478"/>
                        <a:pt x="3774" y="2363"/>
                        <a:pt x="4466" y="2159"/>
                      </a:cubicBezTo>
                      <a:cubicBezTo>
                        <a:pt x="5773" y="1794"/>
                        <a:pt x="6989" y="1095"/>
                        <a:pt x="8053" y="426"/>
                      </a:cubicBezTo>
                      <a:cubicBezTo>
                        <a:pt x="8053" y="365"/>
                        <a:pt x="8023" y="304"/>
                        <a:pt x="8023" y="304"/>
                      </a:cubicBezTo>
                      <a:cubicBezTo>
                        <a:pt x="7320" y="390"/>
                        <a:pt x="6628" y="427"/>
                        <a:pt x="5945" y="427"/>
                      </a:cubicBezTo>
                      <a:cubicBezTo>
                        <a:pt x="5416" y="427"/>
                        <a:pt x="4893" y="405"/>
                        <a:pt x="4375" y="365"/>
                      </a:cubicBezTo>
                      <a:cubicBezTo>
                        <a:pt x="3190" y="304"/>
                        <a:pt x="2065" y="152"/>
                        <a:pt x="880" y="0"/>
                      </a:cubicBezTo>
                      <a:cubicBezTo>
                        <a:pt x="878" y="0"/>
                        <a:pt x="876" y="0"/>
                        <a:pt x="874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3" name="Google Shape;1223;p8"/>
                <p:cNvSpPr/>
                <p:nvPr/>
              </p:nvSpPr>
              <p:spPr>
                <a:xfrm>
                  <a:off x="6449775" y="572500"/>
                  <a:ext cx="216300" cy="1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52" h="5359" extrusionOk="0">
                      <a:moveTo>
                        <a:pt x="8560" y="0"/>
                      </a:moveTo>
                      <a:cubicBezTo>
                        <a:pt x="5672" y="821"/>
                        <a:pt x="2846" y="1824"/>
                        <a:pt x="292" y="3374"/>
                      </a:cubicBezTo>
                      <a:cubicBezTo>
                        <a:pt x="0" y="3608"/>
                        <a:pt x="832" y="5358"/>
                        <a:pt x="1193" y="5358"/>
                      </a:cubicBezTo>
                      <a:cubicBezTo>
                        <a:pt x="1208" y="5358"/>
                        <a:pt x="1222" y="5356"/>
                        <a:pt x="1235" y="5350"/>
                      </a:cubicBezTo>
                      <a:cubicBezTo>
                        <a:pt x="4001" y="4286"/>
                        <a:pt x="6189" y="1885"/>
                        <a:pt x="8621" y="122"/>
                      </a:cubicBezTo>
                      <a:cubicBezTo>
                        <a:pt x="8651" y="61"/>
                        <a:pt x="8560" y="0"/>
                        <a:pt x="8560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4" name="Google Shape;1224;p8"/>
                <p:cNvSpPr/>
                <p:nvPr/>
              </p:nvSpPr>
              <p:spPr>
                <a:xfrm>
                  <a:off x="6388975" y="545125"/>
                  <a:ext cx="160075" cy="166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03" h="6647" extrusionOk="0">
                      <a:moveTo>
                        <a:pt x="6342" y="1"/>
                      </a:moveTo>
                      <a:cubicBezTo>
                        <a:pt x="4062" y="1429"/>
                        <a:pt x="1873" y="3040"/>
                        <a:pt x="171" y="5046"/>
                      </a:cubicBezTo>
                      <a:cubicBezTo>
                        <a:pt x="0" y="5246"/>
                        <a:pt x="1244" y="6647"/>
                        <a:pt x="1601" y="6647"/>
                      </a:cubicBezTo>
                      <a:cubicBezTo>
                        <a:pt x="1625" y="6647"/>
                        <a:pt x="1645" y="6640"/>
                        <a:pt x="1661" y="6627"/>
                      </a:cubicBezTo>
                      <a:cubicBezTo>
                        <a:pt x="3758" y="4955"/>
                        <a:pt x="4883" y="2311"/>
                        <a:pt x="6402" y="62"/>
                      </a:cubicBezTo>
                      <a:lnTo>
                        <a:pt x="6342" y="1"/>
                      </a:ln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5" name="Google Shape;1225;p8"/>
                <p:cNvSpPr/>
                <p:nvPr/>
              </p:nvSpPr>
              <p:spPr>
                <a:xfrm>
                  <a:off x="6112075" y="592125"/>
                  <a:ext cx="278850" cy="11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154" h="4687" extrusionOk="0">
                      <a:moveTo>
                        <a:pt x="51" y="0"/>
                      </a:moveTo>
                      <a:cubicBezTo>
                        <a:pt x="25" y="0"/>
                        <a:pt x="1" y="96"/>
                        <a:pt x="1" y="96"/>
                      </a:cubicBezTo>
                      <a:cubicBezTo>
                        <a:pt x="1429" y="1343"/>
                        <a:pt x="3071" y="2407"/>
                        <a:pt x="4834" y="3197"/>
                      </a:cubicBezTo>
                      <a:cubicBezTo>
                        <a:pt x="6566" y="3987"/>
                        <a:pt x="8481" y="4534"/>
                        <a:pt x="10396" y="4686"/>
                      </a:cubicBezTo>
                      <a:cubicBezTo>
                        <a:pt x="10400" y="4686"/>
                        <a:pt x="10403" y="4687"/>
                        <a:pt x="10407" y="4687"/>
                      </a:cubicBezTo>
                      <a:cubicBezTo>
                        <a:pt x="10916" y="4687"/>
                        <a:pt x="11153" y="2589"/>
                        <a:pt x="10761" y="2559"/>
                      </a:cubicBezTo>
                      <a:cubicBezTo>
                        <a:pt x="9028" y="2163"/>
                        <a:pt x="7296" y="1951"/>
                        <a:pt x="5472" y="1616"/>
                      </a:cubicBezTo>
                      <a:cubicBezTo>
                        <a:pt x="3648" y="1252"/>
                        <a:pt x="1794" y="796"/>
                        <a:pt x="62" y="5"/>
                      </a:cubicBezTo>
                      <a:cubicBezTo>
                        <a:pt x="58" y="2"/>
                        <a:pt x="55" y="0"/>
                        <a:pt x="51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6" name="Google Shape;1226;p8"/>
                <p:cNvSpPr/>
                <p:nvPr/>
              </p:nvSpPr>
              <p:spPr>
                <a:xfrm>
                  <a:off x="6238525" y="482900"/>
                  <a:ext cx="147275" cy="18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91" h="7455" extrusionOk="0">
                      <a:moveTo>
                        <a:pt x="127" y="0"/>
                      </a:moveTo>
                      <a:cubicBezTo>
                        <a:pt x="58" y="0"/>
                        <a:pt x="1" y="59"/>
                        <a:pt x="19" y="149"/>
                      </a:cubicBezTo>
                      <a:cubicBezTo>
                        <a:pt x="384" y="1426"/>
                        <a:pt x="718" y="2885"/>
                        <a:pt x="1417" y="4253"/>
                      </a:cubicBezTo>
                      <a:cubicBezTo>
                        <a:pt x="2055" y="5590"/>
                        <a:pt x="3028" y="6806"/>
                        <a:pt x="4335" y="7383"/>
                      </a:cubicBezTo>
                      <a:cubicBezTo>
                        <a:pt x="4446" y="7433"/>
                        <a:pt x="4556" y="7455"/>
                        <a:pt x="4664" y="7455"/>
                      </a:cubicBezTo>
                      <a:cubicBezTo>
                        <a:pt x="5351" y="7455"/>
                        <a:pt x="5890" y="6546"/>
                        <a:pt x="5338" y="6046"/>
                      </a:cubicBezTo>
                      <a:cubicBezTo>
                        <a:pt x="4396" y="5225"/>
                        <a:pt x="3454" y="4344"/>
                        <a:pt x="2572" y="3341"/>
                      </a:cubicBezTo>
                      <a:cubicBezTo>
                        <a:pt x="1660" y="2368"/>
                        <a:pt x="870" y="1244"/>
                        <a:pt x="262" y="89"/>
                      </a:cubicBezTo>
                      <a:cubicBezTo>
                        <a:pt x="225" y="27"/>
                        <a:pt x="174" y="0"/>
                        <a:pt x="127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7" name="Google Shape;1227;p8"/>
                <p:cNvSpPr/>
                <p:nvPr/>
              </p:nvSpPr>
              <p:spPr>
                <a:xfrm>
                  <a:off x="6327025" y="446450"/>
                  <a:ext cx="158200" cy="26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8" h="10536" extrusionOk="0">
                      <a:moveTo>
                        <a:pt x="138" y="1"/>
                      </a:moveTo>
                      <a:cubicBezTo>
                        <a:pt x="65" y="1"/>
                        <a:pt x="0" y="70"/>
                        <a:pt x="35" y="209"/>
                      </a:cubicBezTo>
                      <a:cubicBezTo>
                        <a:pt x="278" y="1911"/>
                        <a:pt x="643" y="3917"/>
                        <a:pt x="1403" y="5802"/>
                      </a:cubicBezTo>
                      <a:cubicBezTo>
                        <a:pt x="2102" y="7656"/>
                        <a:pt x="3318" y="9358"/>
                        <a:pt x="4838" y="10361"/>
                      </a:cubicBezTo>
                      <a:cubicBezTo>
                        <a:pt x="5043" y="10482"/>
                        <a:pt x="5243" y="10535"/>
                        <a:pt x="5427" y="10535"/>
                      </a:cubicBezTo>
                      <a:cubicBezTo>
                        <a:pt x="5707" y="10535"/>
                        <a:pt x="5949" y="10411"/>
                        <a:pt x="6114" y="10209"/>
                      </a:cubicBezTo>
                      <a:cubicBezTo>
                        <a:pt x="6327" y="9905"/>
                        <a:pt x="6327" y="9449"/>
                        <a:pt x="5932" y="8993"/>
                      </a:cubicBezTo>
                      <a:cubicBezTo>
                        <a:pt x="4777" y="7717"/>
                        <a:pt x="3652" y="6410"/>
                        <a:pt x="2649" y="4920"/>
                      </a:cubicBezTo>
                      <a:cubicBezTo>
                        <a:pt x="1677" y="3431"/>
                        <a:pt x="825" y="1850"/>
                        <a:pt x="278" y="118"/>
                      </a:cubicBezTo>
                      <a:cubicBezTo>
                        <a:pt x="252" y="40"/>
                        <a:pt x="193" y="1"/>
                        <a:pt x="138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8" name="Google Shape;1228;p8"/>
                <p:cNvSpPr/>
                <p:nvPr/>
              </p:nvSpPr>
              <p:spPr>
                <a:xfrm>
                  <a:off x="6431725" y="472450"/>
                  <a:ext cx="117850" cy="192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14" h="7683" extrusionOk="0">
                      <a:moveTo>
                        <a:pt x="4556" y="0"/>
                      </a:moveTo>
                      <a:cubicBezTo>
                        <a:pt x="4526" y="0"/>
                        <a:pt x="4497" y="15"/>
                        <a:pt x="4480" y="51"/>
                      </a:cubicBezTo>
                      <a:cubicBezTo>
                        <a:pt x="2990" y="1966"/>
                        <a:pt x="528" y="4124"/>
                        <a:pt x="103" y="6646"/>
                      </a:cubicBezTo>
                      <a:cubicBezTo>
                        <a:pt x="0" y="7219"/>
                        <a:pt x="532" y="7682"/>
                        <a:pt x="1029" y="7682"/>
                      </a:cubicBezTo>
                      <a:cubicBezTo>
                        <a:pt x="1271" y="7682"/>
                        <a:pt x="1504" y="7573"/>
                        <a:pt x="1653" y="7315"/>
                      </a:cubicBezTo>
                      <a:cubicBezTo>
                        <a:pt x="2838" y="5066"/>
                        <a:pt x="3628" y="2482"/>
                        <a:pt x="4692" y="172"/>
                      </a:cubicBezTo>
                      <a:cubicBezTo>
                        <a:pt x="4714" y="86"/>
                        <a:pt x="4629" y="0"/>
                        <a:pt x="4556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29" name="Google Shape;1229;p8"/>
                <p:cNvSpPr/>
                <p:nvPr/>
              </p:nvSpPr>
              <p:spPr>
                <a:xfrm>
                  <a:off x="6435025" y="702700"/>
                  <a:ext cx="152775" cy="5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11" h="2092" extrusionOk="0">
                      <a:moveTo>
                        <a:pt x="1551" y="1"/>
                      </a:moveTo>
                      <a:cubicBezTo>
                        <a:pt x="1433" y="1"/>
                        <a:pt x="1311" y="7"/>
                        <a:pt x="1186" y="20"/>
                      </a:cubicBezTo>
                      <a:cubicBezTo>
                        <a:pt x="609" y="111"/>
                        <a:pt x="1" y="1357"/>
                        <a:pt x="639" y="1661"/>
                      </a:cubicBezTo>
                      <a:cubicBezTo>
                        <a:pt x="1407" y="1963"/>
                        <a:pt x="2249" y="2091"/>
                        <a:pt x="3075" y="2091"/>
                      </a:cubicBezTo>
                      <a:cubicBezTo>
                        <a:pt x="3165" y="2091"/>
                        <a:pt x="3255" y="2090"/>
                        <a:pt x="3344" y="2087"/>
                      </a:cubicBezTo>
                      <a:cubicBezTo>
                        <a:pt x="4287" y="2026"/>
                        <a:pt x="5168" y="1874"/>
                        <a:pt x="6019" y="1722"/>
                      </a:cubicBezTo>
                      <a:cubicBezTo>
                        <a:pt x="6111" y="1692"/>
                        <a:pt x="6111" y="1479"/>
                        <a:pt x="6019" y="1479"/>
                      </a:cubicBezTo>
                      <a:cubicBezTo>
                        <a:pt x="5199" y="1327"/>
                        <a:pt x="4348" y="902"/>
                        <a:pt x="3588" y="567"/>
                      </a:cubicBezTo>
                      <a:cubicBezTo>
                        <a:pt x="2883" y="228"/>
                        <a:pt x="2269" y="1"/>
                        <a:pt x="1551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0" name="Google Shape;1230;p8"/>
                <p:cNvSpPr/>
                <p:nvPr/>
              </p:nvSpPr>
              <p:spPr>
                <a:xfrm>
                  <a:off x="6407950" y="722650"/>
                  <a:ext cx="177650" cy="190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06" h="7614" extrusionOk="0">
                      <a:moveTo>
                        <a:pt x="1207" y="1"/>
                      </a:moveTo>
                      <a:cubicBezTo>
                        <a:pt x="532" y="1"/>
                        <a:pt x="1" y="746"/>
                        <a:pt x="567" y="1411"/>
                      </a:cubicBezTo>
                      <a:cubicBezTo>
                        <a:pt x="2452" y="3569"/>
                        <a:pt x="4823" y="5514"/>
                        <a:pt x="6859" y="7550"/>
                      </a:cubicBezTo>
                      <a:cubicBezTo>
                        <a:pt x="6895" y="7595"/>
                        <a:pt x="6933" y="7613"/>
                        <a:pt x="6967" y="7613"/>
                      </a:cubicBezTo>
                      <a:cubicBezTo>
                        <a:pt x="7049" y="7613"/>
                        <a:pt x="7106" y="7506"/>
                        <a:pt x="7042" y="7398"/>
                      </a:cubicBezTo>
                      <a:cubicBezTo>
                        <a:pt x="5522" y="5088"/>
                        <a:pt x="4154" y="1654"/>
                        <a:pt x="1692" y="134"/>
                      </a:cubicBezTo>
                      <a:cubicBezTo>
                        <a:pt x="1530" y="42"/>
                        <a:pt x="1365" y="1"/>
                        <a:pt x="1207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1" name="Google Shape;1231;p8"/>
                <p:cNvSpPr/>
                <p:nvPr/>
              </p:nvSpPr>
              <p:spPr>
                <a:xfrm>
                  <a:off x="6241475" y="716325"/>
                  <a:ext cx="136600" cy="12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64" h="5041" extrusionOk="0">
                      <a:moveTo>
                        <a:pt x="4377" y="0"/>
                      </a:moveTo>
                      <a:cubicBezTo>
                        <a:pt x="4120" y="0"/>
                        <a:pt x="3909" y="109"/>
                        <a:pt x="3822" y="326"/>
                      </a:cubicBezTo>
                      <a:cubicBezTo>
                        <a:pt x="3518" y="1208"/>
                        <a:pt x="3092" y="2059"/>
                        <a:pt x="2485" y="2879"/>
                      </a:cubicBezTo>
                      <a:cubicBezTo>
                        <a:pt x="1907" y="3670"/>
                        <a:pt x="1086" y="4399"/>
                        <a:pt x="114" y="4794"/>
                      </a:cubicBezTo>
                      <a:cubicBezTo>
                        <a:pt x="0" y="4851"/>
                        <a:pt x="72" y="5040"/>
                        <a:pt x="156" y="5040"/>
                      </a:cubicBezTo>
                      <a:cubicBezTo>
                        <a:pt x="162" y="5040"/>
                        <a:pt x="168" y="5039"/>
                        <a:pt x="174" y="5037"/>
                      </a:cubicBezTo>
                      <a:cubicBezTo>
                        <a:pt x="722" y="4946"/>
                        <a:pt x="1299" y="4885"/>
                        <a:pt x="1846" y="4703"/>
                      </a:cubicBezTo>
                      <a:cubicBezTo>
                        <a:pt x="2424" y="4490"/>
                        <a:pt x="3032" y="4278"/>
                        <a:pt x="3579" y="3882"/>
                      </a:cubicBezTo>
                      <a:cubicBezTo>
                        <a:pt x="4126" y="3518"/>
                        <a:pt x="4582" y="3062"/>
                        <a:pt x="4947" y="2515"/>
                      </a:cubicBezTo>
                      <a:cubicBezTo>
                        <a:pt x="5281" y="1998"/>
                        <a:pt x="5463" y="1390"/>
                        <a:pt x="5463" y="782"/>
                      </a:cubicBezTo>
                      <a:cubicBezTo>
                        <a:pt x="5463" y="387"/>
                        <a:pt x="5099" y="144"/>
                        <a:pt x="4703" y="53"/>
                      </a:cubicBezTo>
                      <a:cubicBezTo>
                        <a:pt x="4590" y="18"/>
                        <a:pt x="4480" y="0"/>
                        <a:pt x="4377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2" name="Google Shape;1232;p8"/>
                <p:cNvSpPr/>
                <p:nvPr/>
              </p:nvSpPr>
              <p:spPr>
                <a:xfrm>
                  <a:off x="6404650" y="697100"/>
                  <a:ext cx="109450" cy="87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8" h="3507" extrusionOk="0">
                      <a:moveTo>
                        <a:pt x="0" y="1"/>
                      </a:moveTo>
                      <a:cubicBezTo>
                        <a:pt x="334" y="1126"/>
                        <a:pt x="760" y="2281"/>
                        <a:pt x="1642" y="3071"/>
                      </a:cubicBezTo>
                      <a:cubicBezTo>
                        <a:pt x="1824" y="3253"/>
                        <a:pt x="2097" y="3405"/>
                        <a:pt x="2371" y="3496"/>
                      </a:cubicBezTo>
                      <a:cubicBezTo>
                        <a:pt x="2420" y="3502"/>
                        <a:pt x="2471" y="3506"/>
                        <a:pt x="2523" y="3506"/>
                      </a:cubicBezTo>
                      <a:cubicBezTo>
                        <a:pt x="2732" y="3506"/>
                        <a:pt x="2961" y="3448"/>
                        <a:pt x="3131" y="3253"/>
                      </a:cubicBezTo>
                      <a:cubicBezTo>
                        <a:pt x="3283" y="3071"/>
                        <a:pt x="3313" y="2797"/>
                        <a:pt x="3222" y="2585"/>
                      </a:cubicBezTo>
                      <a:cubicBezTo>
                        <a:pt x="3192" y="2341"/>
                        <a:pt x="3040" y="2129"/>
                        <a:pt x="2918" y="1916"/>
                      </a:cubicBezTo>
                      <a:lnTo>
                        <a:pt x="2918" y="1916"/>
                      </a:lnTo>
                      <a:cubicBezTo>
                        <a:pt x="3168" y="2055"/>
                        <a:pt x="3418" y="2193"/>
                        <a:pt x="3690" y="2193"/>
                      </a:cubicBezTo>
                      <a:cubicBezTo>
                        <a:pt x="3716" y="2193"/>
                        <a:pt x="3743" y="2192"/>
                        <a:pt x="3769" y="2189"/>
                      </a:cubicBezTo>
                      <a:cubicBezTo>
                        <a:pt x="4073" y="2159"/>
                        <a:pt x="4377" y="1916"/>
                        <a:pt x="4347" y="1612"/>
                      </a:cubicBezTo>
                      <a:cubicBezTo>
                        <a:pt x="4286" y="1460"/>
                        <a:pt x="4195" y="1308"/>
                        <a:pt x="4043" y="1186"/>
                      </a:cubicBezTo>
                      <a:cubicBezTo>
                        <a:pt x="2888" y="305"/>
                        <a:pt x="1368" y="62"/>
                        <a:pt x="0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3" name="Google Shape;1233;p8"/>
                <p:cNvSpPr/>
                <p:nvPr/>
              </p:nvSpPr>
              <p:spPr>
                <a:xfrm>
                  <a:off x="6401600" y="632625"/>
                  <a:ext cx="111725" cy="8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9" h="3268" extrusionOk="0">
                      <a:moveTo>
                        <a:pt x="3402" y="1"/>
                      </a:moveTo>
                      <a:cubicBezTo>
                        <a:pt x="3279" y="1"/>
                        <a:pt x="3145" y="36"/>
                        <a:pt x="3040" y="57"/>
                      </a:cubicBezTo>
                      <a:cubicBezTo>
                        <a:pt x="1672" y="604"/>
                        <a:pt x="730" y="1820"/>
                        <a:pt x="1" y="2945"/>
                      </a:cubicBezTo>
                      <a:cubicBezTo>
                        <a:pt x="734" y="3118"/>
                        <a:pt x="1493" y="3268"/>
                        <a:pt x="2237" y="3268"/>
                      </a:cubicBezTo>
                      <a:cubicBezTo>
                        <a:pt x="2664" y="3268"/>
                        <a:pt x="3086" y="3219"/>
                        <a:pt x="3496" y="3097"/>
                      </a:cubicBezTo>
                      <a:cubicBezTo>
                        <a:pt x="3770" y="3036"/>
                        <a:pt x="4043" y="2914"/>
                        <a:pt x="4195" y="2671"/>
                      </a:cubicBezTo>
                      <a:cubicBezTo>
                        <a:pt x="4378" y="2489"/>
                        <a:pt x="4469" y="2185"/>
                        <a:pt x="4378" y="1911"/>
                      </a:cubicBezTo>
                      <a:cubicBezTo>
                        <a:pt x="4317" y="1698"/>
                        <a:pt x="4074" y="1546"/>
                        <a:pt x="3861" y="1455"/>
                      </a:cubicBezTo>
                      <a:cubicBezTo>
                        <a:pt x="3618" y="1394"/>
                        <a:pt x="3405" y="1394"/>
                        <a:pt x="3131" y="1394"/>
                      </a:cubicBezTo>
                      <a:cubicBezTo>
                        <a:pt x="3405" y="1242"/>
                        <a:pt x="3648" y="1060"/>
                        <a:pt x="3770" y="787"/>
                      </a:cubicBezTo>
                      <a:cubicBezTo>
                        <a:pt x="3922" y="513"/>
                        <a:pt x="3861" y="87"/>
                        <a:pt x="3557" y="27"/>
                      </a:cubicBezTo>
                      <a:cubicBezTo>
                        <a:pt x="3510" y="8"/>
                        <a:pt x="3457" y="1"/>
                        <a:pt x="3402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4" name="Google Shape;1234;p8"/>
                <p:cNvSpPr/>
                <p:nvPr/>
              </p:nvSpPr>
              <p:spPr>
                <a:xfrm>
                  <a:off x="6378050" y="597475"/>
                  <a:ext cx="79050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2" h="4655" extrusionOk="0">
                      <a:moveTo>
                        <a:pt x="768" y="0"/>
                      </a:moveTo>
                      <a:cubicBezTo>
                        <a:pt x="661" y="0"/>
                        <a:pt x="553" y="31"/>
                        <a:pt x="456" y="95"/>
                      </a:cubicBezTo>
                      <a:cubicBezTo>
                        <a:pt x="335" y="217"/>
                        <a:pt x="274" y="399"/>
                        <a:pt x="274" y="551"/>
                      </a:cubicBezTo>
                      <a:cubicBezTo>
                        <a:pt x="0" y="2010"/>
                        <a:pt x="578" y="3439"/>
                        <a:pt x="1216" y="4655"/>
                      </a:cubicBezTo>
                      <a:cubicBezTo>
                        <a:pt x="2006" y="3773"/>
                        <a:pt x="2827" y="2861"/>
                        <a:pt x="3070" y="1706"/>
                      </a:cubicBezTo>
                      <a:cubicBezTo>
                        <a:pt x="3161" y="1433"/>
                        <a:pt x="3161" y="1129"/>
                        <a:pt x="3070" y="886"/>
                      </a:cubicBezTo>
                      <a:cubicBezTo>
                        <a:pt x="3009" y="642"/>
                        <a:pt x="2766" y="399"/>
                        <a:pt x="2523" y="369"/>
                      </a:cubicBezTo>
                      <a:cubicBezTo>
                        <a:pt x="2492" y="365"/>
                        <a:pt x="2460" y="363"/>
                        <a:pt x="2428" y="363"/>
                      </a:cubicBezTo>
                      <a:cubicBezTo>
                        <a:pt x="2211" y="363"/>
                        <a:pt x="1987" y="449"/>
                        <a:pt x="1854" y="582"/>
                      </a:cubicBezTo>
                      <a:cubicBezTo>
                        <a:pt x="1672" y="734"/>
                        <a:pt x="1550" y="977"/>
                        <a:pt x="1429" y="1159"/>
                      </a:cubicBezTo>
                      <a:cubicBezTo>
                        <a:pt x="1429" y="855"/>
                        <a:pt x="1398" y="551"/>
                        <a:pt x="1247" y="278"/>
                      </a:cubicBezTo>
                      <a:cubicBezTo>
                        <a:pt x="1148" y="101"/>
                        <a:pt x="962" y="0"/>
                        <a:pt x="768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5" name="Google Shape;1235;p8"/>
                <p:cNvSpPr/>
                <p:nvPr/>
              </p:nvSpPr>
              <p:spPr>
                <a:xfrm>
                  <a:off x="6308900" y="623925"/>
                  <a:ext cx="109450" cy="88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8" h="3536" extrusionOk="0">
                      <a:moveTo>
                        <a:pt x="1840" y="0"/>
                      </a:moveTo>
                      <a:cubicBezTo>
                        <a:pt x="1616" y="0"/>
                        <a:pt x="1392" y="59"/>
                        <a:pt x="1246" y="253"/>
                      </a:cubicBezTo>
                      <a:cubicBezTo>
                        <a:pt x="1095" y="435"/>
                        <a:pt x="1064" y="709"/>
                        <a:pt x="1125" y="922"/>
                      </a:cubicBezTo>
                      <a:cubicBezTo>
                        <a:pt x="1186" y="1165"/>
                        <a:pt x="1338" y="1378"/>
                        <a:pt x="1429" y="1590"/>
                      </a:cubicBezTo>
                      <a:cubicBezTo>
                        <a:pt x="1207" y="1452"/>
                        <a:pt x="960" y="1313"/>
                        <a:pt x="687" y="1313"/>
                      </a:cubicBezTo>
                      <a:cubicBezTo>
                        <a:pt x="661" y="1313"/>
                        <a:pt x="635" y="1314"/>
                        <a:pt x="608" y="1317"/>
                      </a:cubicBezTo>
                      <a:cubicBezTo>
                        <a:pt x="304" y="1347"/>
                        <a:pt x="0" y="1590"/>
                        <a:pt x="31" y="1894"/>
                      </a:cubicBezTo>
                      <a:cubicBezTo>
                        <a:pt x="61" y="2046"/>
                        <a:pt x="183" y="2198"/>
                        <a:pt x="335" y="2320"/>
                      </a:cubicBezTo>
                      <a:cubicBezTo>
                        <a:pt x="1490" y="3262"/>
                        <a:pt x="3009" y="3445"/>
                        <a:pt x="4377" y="3536"/>
                      </a:cubicBezTo>
                      <a:cubicBezTo>
                        <a:pt x="4013" y="2411"/>
                        <a:pt x="3617" y="1226"/>
                        <a:pt x="2736" y="435"/>
                      </a:cubicBezTo>
                      <a:cubicBezTo>
                        <a:pt x="2554" y="253"/>
                        <a:pt x="2280" y="101"/>
                        <a:pt x="2006" y="10"/>
                      </a:cubicBezTo>
                      <a:cubicBezTo>
                        <a:pt x="1952" y="4"/>
                        <a:pt x="1896" y="0"/>
                        <a:pt x="1840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6" name="Google Shape;1236;p8"/>
                <p:cNvSpPr/>
                <p:nvPr/>
              </p:nvSpPr>
              <p:spPr>
                <a:xfrm>
                  <a:off x="6309650" y="694350"/>
                  <a:ext cx="110975" cy="8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39" h="3268" extrusionOk="0">
                      <a:moveTo>
                        <a:pt x="2223" y="1"/>
                      </a:moveTo>
                      <a:cubicBezTo>
                        <a:pt x="1793" y="1"/>
                        <a:pt x="1364" y="50"/>
                        <a:pt x="943" y="172"/>
                      </a:cubicBezTo>
                      <a:cubicBezTo>
                        <a:pt x="669" y="263"/>
                        <a:pt x="426" y="354"/>
                        <a:pt x="274" y="597"/>
                      </a:cubicBezTo>
                      <a:cubicBezTo>
                        <a:pt x="92" y="780"/>
                        <a:pt x="1" y="1084"/>
                        <a:pt x="92" y="1357"/>
                      </a:cubicBezTo>
                      <a:cubicBezTo>
                        <a:pt x="153" y="1570"/>
                        <a:pt x="365" y="1722"/>
                        <a:pt x="609" y="1813"/>
                      </a:cubicBezTo>
                      <a:cubicBezTo>
                        <a:pt x="852" y="1874"/>
                        <a:pt x="1065" y="1874"/>
                        <a:pt x="1338" y="1874"/>
                      </a:cubicBezTo>
                      <a:cubicBezTo>
                        <a:pt x="1065" y="2026"/>
                        <a:pt x="791" y="2239"/>
                        <a:pt x="669" y="2482"/>
                      </a:cubicBezTo>
                      <a:cubicBezTo>
                        <a:pt x="517" y="2755"/>
                        <a:pt x="609" y="3181"/>
                        <a:pt x="913" y="3242"/>
                      </a:cubicBezTo>
                      <a:cubicBezTo>
                        <a:pt x="960" y="3260"/>
                        <a:pt x="1010" y="3268"/>
                        <a:pt x="1061" y="3268"/>
                      </a:cubicBezTo>
                      <a:cubicBezTo>
                        <a:pt x="1175" y="3268"/>
                        <a:pt x="1294" y="3232"/>
                        <a:pt x="1399" y="3211"/>
                      </a:cubicBezTo>
                      <a:cubicBezTo>
                        <a:pt x="2767" y="2695"/>
                        <a:pt x="3739" y="1479"/>
                        <a:pt x="4438" y="324"/>
                      </a:cubicBezTo>
                      <a:cubicBezTo>
                        <a:pt x="3724" y="150"/>
                        <a:pt x="2973" y="1"/>
                        <a:pt x="2223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7" name="Google Shape;1237;p8"/>
                <p:cNvSpPr/>
                <p:nvPr/>
              </p:nvSpPr>
              <p:spPr>
                <a:xfrm>
                  <a:off x="6365875" y="695600"/>
                  <a:ext cx="79075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3" h="4655" extrusionOk="0">
                      <a:moveTo>
                        <a:pt x="1946" y="0"/>
                      </a:moveTo>
                      <a:cubicBezTo>
                        <a:pt x="1126" y="882"/>
                        <a:pt x="335" y="1793"/>
                        <a:pt x="62" y="2979"/>
                      </a:cubicBezTo>
                      <a:cubicBezTo>
                        <a:pt x="1" y="3252"/>
                        <a:pt x="1" y="3556"/>
                        <a:pt x="62" y="3769"/>
                      </a:cubicBezTo>
                      <a:cubicBezTo>
                        <a:pt x="153" y="4043"/>
                        <a:pt x="366" y="4255"/>
                        <a:pt x="639" y="4316"/>
                      </a:cubicBezTo>
                      <a:cubicBezTo>
                        <a:pt x="665" y="4319"/>
                        <a:pt x="690" y="4321"/>
                        <a:pt x="715" y="4321"/>
                      </a:cubicBezTo>
                      <a:cubicBezTo>
                        <a:pt x="932" y="4321"/>
                        <a:pt x="1141" y="4209"/>
                        <a:pt x="1278" y="4073"/>
                      </a:cubicBezTo>
                      <a:cubicBezTo>
                        <a:pt x="1490" y="3921"/>
                        <a:pt x="1582" y="3708"/>
                        <a:pt x="1703" y="3496"/>
                      </a:cubicBezTo>
                      <a:cubicBezTo>
                        <a:pt x="1703" y="3800"/>
                        <a:pt x="1734" y="4103"/>
                        <a:pt x="1885" y="4377"/>
                      </a:cubicBezTo>
                      <a:cubicBezTo>
                        <a:pt x="1984" y="4554"/>
                        <a:pt x="2183" y="4654"/>
                        <a:pt x="2386" y="4654"/>
                      </a:cubicBezTo>
                      <a:cubicBezTo>
                        <a:pt x="2497" y="4654"/>
                        <a:pt x="2609" y="4624"/>
                        <a:pt x="2706" y="4559"/>
                      </a:cubicBezTo>
                      <a:cubicBezTo>
                        <a:pt x="2797" y="4468"/>
                        <a:pt x="2889" y="4255"/>
                        <a:pt x="2889" y="4103"/>
                      </a:cubicBezTo>
                      <a:cubicBezTo>
                        <a:pt x="3162" y="2645"/>
                        <a:pt x="2585" y="1186"/>
                        <a:pt x="1946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38" name="Google Shape;1238;p8"/>
                <p:cNvSpPr/>
                <p:nvPr/>
              </p:nvSpPr>
              <p:spPr>
                <a:xfrm>
                  <a:off x="6357525" y="650000"/>
                  <a:ext cx="107925" cy="10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17" h="4347" extrusionOk="0">
                      <a:moveTo>
                        <a:pt x="2159" y="0"/>
                      </a:moveTo>
                      <a:cubicBezTo>
                        <a:pt x="943" y="0"/>
                        <a:pt x="1" y="973"/>
                        <a:pt x="1" y="2189"/>
                      </a:cubicBezTo>
                      <a:cubicBezTo>
                        <a:pt x="1" y="3374"/>
                        <a:pt x="943" y="4347"/>
                        <a:pt x="2159" y="4347"/>
                      </a:cubicBezTo>
                      <a:cubicBezTo>
                        <a:pt x="3344" y="4347"/>
                        <a:pt x="4317" y="3374"/>
                        <a:pt x="4317" y="2189"/>
                      </a:cubicBezTo>
                      <a:cubicBezTo>
                        <a:pt x="4317" y="973"/>
                        <a:pt x="3344" y="0"/>
                        <a:pt x="2159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239" name="Google Shape;1239;p8"/>
              <p:cNvGrpSpPr/>
              <p:nvPr/>
            </p:nvGrpSpPr>
            <p:grpSpPr>
              <a:xfrm flipH="1">
                <a:off x="6909553" y="4318619"/>
                <a:ext cx="789121" cy="760835"/>
                <a:chOff x="-142600" y="4343675"/>
                <a:chExt cx="1219850" cy="1176125"/>
              </a:xfrm>
            </p:grpSpPr>
            <p:sp>
              <p:nvSpPr>
                <p:cNvPr id="1240" name="Google Shape;1240;p8"/>
                <p:cNvSpPr/>
                <p:nvPr/>
              </p:nvSpPr>
              <p:spPr>
                <a:xfrm>
                  <a:off x="-142600" y="4343675"/>
                  <a:ext cx="1137600" cy="1070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04" h="42834" extrusionOk="0">
                      <a:moveTo>
                        <a:pt x="3511" y="0"/>
                      </a:moveTo>
                      <a:cubicBezTo>
                        <a:pt x="2292" y="0"/>
                        <a:pt x="1126" y="379"/>
                        <a:pt x="609" y="1435"/>
                      </a:cubicBezTo>
                      <a:cubicBezTo>
                        <a:pt x="31" y="2620"/>
                        <a:pt x="609" y="4018"/>
                        <a:pt x="1247" y="5143"/>
                      </a:cubicBezTo>
                      <a:cubicBezTo>
                        <a:pt x="3375" y="9034"/>
                        <a:pt x="5989" y="12590"/>
                        <a:pt x="9028" y="15782"/>
                      </a:cubicBezTo>
                      <a:cubicBezTo>
                        <a:pt x="7721" y="14839"/>
                        <a:pt x="6293" y="13806"/>
                        <a:pt x="4682" y="13593"/>
                      </a:cubicBezTo>
                      <a:cubicBezTo>
                        <a:pt x="4461" y="13556"/>
                        <a:pt x="4235" y="13538"/>
                        <a:pt x="4009" y="13538"/>
                      </a:cubicBezTo>
                      <a:cubicBezTo>
                        <a:pt x="2551" y="13538"/>
                        <a:pt x="1060" y="14288"/>
                        <a:pt x="639" y="15630"/>
                      </a:cubicBezTo>
                      <a:cubicBezTo>
                        <a:pt x="1" y="17666"/>
                        <a:pt x="1824" y="19520"/>
                        <a:pt x="3527" y="20797"/>
                      </a:cubicBezTo>
                      <a:cubicBezTo>
                        <a:pt x="8238" y="24384"/>
                        <a:pt x="13284" y="27484"/>
                        <a:pt x="18573" y="30189"/>
                      </a:cubicBezTo>
                      <a:cubicBezTo>
                        <a:pt x="17336" y="29748"/>
                        <a:pt x="16072" y="29306"/>
                        <a:pt x="14751" y="29306"/>
                      </a:cubicBezTo>
                      <a:cubicBezTo>
                        <a:pt x="14708" y="29306"/>
                        <a:pt x="14665" y="29307"/>
                        <a:pt x="14621" y="29308"/>
                      </a:cubicBezTo>
                      <a:cubicBezTo>
                        <a:pt x="13253" y="29368"/>
                        <a:pt x="11855" y="30037"/>
                        <a:pt x="11308" y="31283"/>
                      </a:cubicBezTo>
                      <a:cubicBezTo>
                        <a:pt x="10457" y="33350"/>
                        <a:pt x="12311" y="35478"/>
                        <a:pt x="14135" y="36724"/>
                      </a:cubicBezTo>
                      <a:cubicBezTo>
                        <a:pt x="22159" y="42165"/>
                        <a:pt x="32494" y="42682"/>
                        <a:pt x="45169" y="42834"/>
                      </a:cubicBezTo>
                      <a:cubicBezTo>
                        <a:pt x="45503" y="34900"/>
                        <a:pt x="44257" y="26876"/>
                        <a:pt x="41704" y="19368"/>
                      </a:cubicBezTo>
                      <a:cubicBezTo>
                        <a:pt x="41096" y="17514"/>
                        <a:pt x="40397" y="15630"/>
                        <a:pt x="39059" y="14231"/>
                      </a:cubicBezTo>
                      <a:cubicBezTo>
                        <a:pt x="38001" y="13125"/>
                        <a:pt x="36504" y="12323"/>
                        <a:pt x="34992" y="12323"/>
                      </a:cubicBezTo>
                      <a:cubicBezTo>
                        <a:pt x="34593" y="12323"/>
                        <a:pt x="34194" y="12378"/>
                        <a:pt x="33801" y="12499"/>
                      </a:cubicBezTo>
                      <a:cubicBezTo>
                        <a:pt x="32296" y="12943"/>
                        <a:pt x="31191" y="14588"/>
                        <a:pt x="31349" y="16086"/>
                      </a:cubicBezTo>
                      <a:lnTo>
                        <a:pt x="31349" y="16086"/>
                      </a:lnTo>
                      <a:cubicBezTo>
                        <a:pt x="29905" y="11872"/>
                        <a:pt x="27533" y="7934"/>
                        <a:pt x="24378" y="4778"/>
                      </a:cubicBezTo>
                      <a:cubicBezTo>
                        <a:pt x="23010" y="3411"/>
                        <a:pt x="21339" y="2073"/>
                        <a:pt x="19424" y="2073"/>
                      </a:cubicBezTo>
                      <a:cubicBezTo>
                        <a:pt x="16557" y="2103"/>
                        <a:pt x="14524" y="5694"/>
                        <a:pt x="15810" y="8184"/>
                      </a:cubicBezTo>
                      <a:lnTo>
                        <a:pt x="15810" y="8184"/>
                      </a:lnTo>
                      <a:cubicBezTo>
                        <a:pt x="13541" y="4218"/>
                        <a:pt x="9619" y="1264"/>
                        <a:pt x="5198" y="219"/>
                      </a:cubicBezTo>
                      <a:cubicBezTo>
                        <a:pt x="4665" y="83"/>
                        <a:pt x="4082" y="0"/>
                        <a:pt x="351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41" name="Google Shape;1241;p8"/>
                <p:cNvSpPr/>
                <p:nvPr/>
              </p:nvSpPr>
              <p:spPr>
                <a:xfrm>
                  <a:off x="-39150" y="4392300"/>
                  <a:ext cx="1116400" cy="112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56" h="45100" extrusionOk="0">
                      <a:moveTo>
                        <a:pt x="81" y="0"/>
                      </a:moveTo>
                      <a:cubicBezTo>
                        <a:pt x="1" y="0"/>
                        <a:pt x="192" y="212"/>
                        <a:pt x="665" y="584"/>
                      </a:cubicBezTo>
                      <a:cubicBezTo>
                        <a:pt x="7869" y="6055"/>
                        <a:pt x="15438" y="12894"/>
                        <a:pt x="22429" y="20189"/>
                      </a:cubicBezTo>
                      <a:cubicBezTo>
                        <a:pt x="29450" y="27484"/>
                        <a:pt x="35894" y="35235"/>
                        <a:pt x="41456" y="42196"/>
                      </a:cubicBezTo>
                      <a:cubicBezTo>
                        <a:pt x="42971" y="44163"/>
                        <a:pt x="43945" y="45100"/>
                        <a:pt x="44248" y="45100"/>
                      </a:cubicBezTo>
                      <a:cubicBezTo>
                        <a:pt x="44656" y="45100"/>
                        <a:pt x="43843" y="43396"/>
                        <a:pt x="41487" y="40220"/>
                      </a:cubicBezTo>
                      <a:cubicBezTo>
                        <a:pt x="30210" y="25144"/>
                        <a:pt x="15954" y="11526"/>
                        <a:pt x="787" y="432"/>
                      </a:cubicBezTo>
                      <a:cubicBezTo>
                        <a:pt x="382" y="135"/>
                        <a:pt x="145" y="0"/>
                        <a:pt x="8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42" name="Google Shape;1242;p8"/>
                <p:cNvSpPr/>
                <p:nvPr/>
              </p:nvSpPr>
              <p:spPr>
                <a:xfrm>
                  <a:off x="132700" y="4811575"/>
                  <a:ext cx="526200" cy="19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48" h="7604" extrusionOk="0">
                      <a:moveTo>
                        <a:pt x="156" y="0"/>
                      </a:moveTo>
                      <a:cubicBezTo>
                        <a:pt x="0" y="0"/>
                        <a:pt x="47" y="113"/>
                        <a:pt x="296" y="227"/>
                      </a:cubicBezTo>
                      <a:cubicBezTo>
                        <a:pt x="6071" y="2537"/>
                        <a:pt x="13062" y="6002"/>
                        <a:pt x="19080" y="7491"/>
                      </a:cubicBezTo>
                      <a:cubicBezTo>
                        <a:pt x="19417" y="7569"/>
                        <a:pt x="19701" y="7603"/>
                        <a:pt x="19930" y="7603"/>
                      </a:cubicBezTo>
                      <a:cubicBezTo>
                        <a:pt x="21048" y="7603"/>
                        <a:pt x="20856" y="6784"/>
                        <a:pt x="18989" y="6154"/>
                      </a:cubicBezTo>
                      <a:cubicBezTo>
                        <a:pt x="12910" y="3996"/>
                        <a:pt x="6497" y="2081"/>
                        <a:pt x="387" y="44"/>
                      </a:cubicBezTo>
                      <a:cubicBezTo>
                        <a:pt x="287" y="13"/>
                        <a:pt x="210" y="0"/>
                        <a:pt x="15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43" name="Google Shape;1243;p8"/>
                <p:cNvSpPr/>
                <p:nvPr/>
              </p:nvSpPr>
              <p:spPr>
                <a:xfrm>
                  <a:off x="395375" y="4531200"/>
                  <a:ext cx="166350" cy="36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54" h="14774" extrusionOk="0">
                      <a:moveTo>
                        <a:pt x="85" y="0"/>
                      </a:moveTo>
                      <a:cubicBezTo>
                        <a:pt x="21" y="0"/>
                        <a:pt x="0" y="96"/>
                        <a:pt x="93" y="226"/>
                      </a:cubicBezTo>
                      <a:cubicBezTo>
                        <a:pt x="1279" y="2201"/>
                        <a:pt x="2312" y="4572"/>
                        <a:pt x="3102" y="6974"/>
                      </a:cubicBezTo>
                      <a:cubicBezTo>
                        <a:pt x="3923" y="9344"/>
                        <a:pt x="4592" y="11746"/>
                        <a:pt x="5352" y="13873"/>
                      </a:cubicBezTo>
                      <a:cubicBezTo>
                        <a:pt x="5548" y="14476"/>
                        <a:pt x="5846" y="14774"/>
                        <a:pt x="6093" y="14774"/>
                      </a:cubicBezTo>
                      <a:cubicBezTo>
                        <a:pt x="6418" y="14774"/>
                        <a:pt x="6653" y="14255"/>
                        <a:pt x="6446" y="13235"/>
                      </a:cubicBezTo>
                      <a:cubicBezTo>
                        <a:pt x="5443" y="8493"/>
                        <a:pt x="3072" y="3964"/>
                        <a:pt x="245" y="135"/>
                      </a:cubicBezTo>
                      <a:cubicBezTo>
                        <a:pt x="186" y="40"/>
                        <a:pt x="126" y="0"/>
                        <a:pt x="8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44" name="Google Shape;1244;p8"/>
                <p:cNvSpPr/>
                <p:nvPr/>
              </p:nvSpPr>
              <p:spPr>
                <a:xfrm>
                  <a:off x="742025" y="4779100"/>
                  <a:ext cx="136825" cy="456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73" h="18273" extrusionOk="0">
                      <a:moveTo>
                        <a:pt x="69" y="1"/>
                      </a:moveTo>
                      <a:cubicBezTo>
                        <a:pt x="13" y="1"/>
                        <a:pt x="0" y="105"/>
                        <a:pt x="88" y="279"/>
                      </a:cubicBezTo>
                      <a:cubicBezTo>
                        <a:pt x="1303" y="2711"/>
                        <a:pt x="2215" y="5629"/>
                        <a:pt x="2823" y="8547"/>
                      </a:cubicBezTo>
                      <a:cubicBezTo>
                        <a:pt x="3492" y="11495"/>
                        <a:pt x="3826" y="14444"/>
                        <a:pt x="4252" y="17058"/>
                      </a:cubicBezTo>
                      <a:cubicBezTo>
                        <a:pt x="4349" y="17866"/>
                        <a:pt x="4626" y="18272"/>
                        <a:pt x="4885" y="18272"/>
                      </a:cubicBezTo>
                      <a:cubicBezTo>
                        <a:pt x="5191" y="18272"/>
                        <a:pt x="5473" y="17707"/>
                        <a:pt x="5407" y="16572"/>
                      </a:cubicBezTo>
                      <a:cubicBezTo>
                        <a:pt x="5133" y="10796"/>
                        <a:pt x="3097" y="5052"/>
                        <a:pt x="240" y="188"/>
                      </a:cubicBezTo>
                      <a:cubicBezTo>
                        <a:pt x="175" y="59"/>
                        <a:pt x="110" y="1"/>
                        <a:pt x="6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45" name="Google Shape;1245;p8"/>
                <p:cNvSpPr/>
                <p:nvPr/>
              </p:nvSpPr>
              <p:spPr>
                <a:xfrm>
                  <a:off x="357325" y="5209750"/>
                  <a:ext cx="567750" cy="12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10" h="4857" extrusionOk="0">
                      <a:moveTo>
                        <a:pt x="164" y="0"/>
                      </a:moveTo>
                      <a:cubicBezTo>
                        <a:pt x="1" y="0"/>
                        <a:pt x="36" y="114"/>
                        <a:pt x="308" y="227"/>
                      </a:cubicBezTo>
                      <a:cubicBezTo>
                        <a:pt x="3287" y="1473"/>
                        <a:pt x="6722" y="2780"/>
                        <a:pt x="10247" y="3631"/>
                      </a:cubicBezTo>
                      <a:cubicBezTo>
                        <a:pt x="13259" y="4410"/>
                        <a:pt x="16359" y="4856"/>
                        <a:pt x="19188" y="4856"/>
                      </a:cubicBezTo>
                      <a:cubicBezTo>
                        <a:pt x="19671" y="4856"/>
                        <a:pt x="20147" y="4843"/>
                        <a:pt x="20612" y="4817"/>
                      </a:cubicBezTo>
                      <a:cubicBezTo>
                        <a:pt x="22710" y="4665"/>
                        <a:pt x="22527" y="3631"/>
                        <a:pt x="20126" y="3570"/>
                      </a:cubicBezTo>
                      <a:cubicBezTo>
                        <a:pt x="13591" y="3267"/>
                        <a:pt x="6722" y="2233"/>
                        <a:pt x="399" y="45"/>
                      </a:cubicBezTo>
                      <a:cubicBezTo>
                        <a:pt x="299" y="14"/>
                        <a:pt x="220" y="0"/>
                        <a:pt x="16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246" name="Google Shape;1246;p8"/>
              <p:cNvGrpSpPr/>
              <p:nvPr/>
            </p:nvGrpSpPr>
            <p:grpSpPr>
              <a:xfrm flipH="1">
                <a:off x="6204756" y="4225837"/>
                <a:ext cx="1113088" cy="817471"/>
                <a:chOff x="446100" y="4200250"/>
                <a:chExt cx="1720650" cy="1263675"/>
              </a:xfrm>
            </p:grpSpPr>
            <p:sp>
              <p:nvSpPr>
                <p:cNvPr id="1247" name="Google Shape;1247;p8"/>
                <p:cNvSpPr/>
                <p:nvPr/>
              </p:nvSpPr>
              <p:spPr>
                <a:xfrm>
                  <a:off x="1162900" y="4295950"/>
                  <a:ext cx="1003850" cy="1076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154" h="43050" extrusionOk="0">
                      <a:moveTo>
                        <a:pt x="11765" y="1"/>
                      </a:moveTo>
                      <a:cubicBezTo>
                        <a:pt x="10731" y="1"/>
                        <a:pt x="9655" y="415"/>
                        <a:pt x="8876" y="1125"/>
                      </a:cubicBezTo>
                      <a:cubicBezTo>
                        <a:pt x="7539" y="2371"/>
                        <a:pt x="6992" y="4286"/>
                        <a:pt x="6840" y="6140"/>
                      </a:cubicBezTo>
                      <a:cubicBezTo>
                        <a:pt x="6748" y="7964"/>
                        <a:pt x="6931" y="9818"/>
                        <a:pt x="6809" y="11642"/>
                      </a:cubicBezTo>
                      <a:cubicBezTo>
                        <a:pt x="6536" y="15806"/>
                        <a:pt x="4621" y="19636"/>
                        <a:pt x="2979" y="23466"/>
                      </a:cubicBezTo>
                      <a:cubicBezTo>
                        <a:pt x="1338" y="27326"/>
                        <a:pt x="1" y="31521"/>
                        <a:pt x="973" y="35594"/>
                      </a:cubicBezTo>
                      <a:cubicBezTo>
                        <a:pt x="2007" y="39636"/>
                        <a:pt x="6141" y="42737"/>
                        <a:pt x="10669" y="43010"/>
                      </a:cubicBezTo>
                      <a:cubicBezTo>
                        <a:pt x="11098" y="43037"/>
                        <a:pt x="11524" y="43049"/>
                        <a:pt x="11950" y="43049"/>
                      </a:cubicBezTo>
                      <a:cubicBezTo>
                        <a:pt x="18352" y="43049"/>
                        <a:pt x="24460" y="40146"/>
                        <a:pt x="30275" y="37296"/>
                      </a:cubicBezTo>
                      <a:cubicBezTo>
                        <a:pt x="32767" y="36080"/>
                        <a:pt x="35320" y="34834"/>
                        <a:pt x="37175" y="32797"/>
                      </a:cubicBezTo>
                      <a:cubicBezTo>
                        <a:pt x="39029" y="30730"/>
                        <a:pt x="40153" y="27721"/>
                        <a:pt x="39120" y="25137"/>
                      </a:cubicBezTo>
                      <a:cubicBezTo>
                        <a:pt x="37965" y="22189"/>
                        <a:pt x="34469" y="20578"/>
                        <a:pt x="33375" y="17630"/>
                      </a:cubicBezTo>
                      <a:cubicBezTo>
                        <a:pt x="32554" y="15411"/>
                        <a:pt x="32950" y="12493"/>
                        <a:pt x="30974" y="11216"/>
                      </a:cubicBezTo>
                      <a:cubicBezTo>
                        <a:pt x="29241" y="10031"/>
                        <a:pt x="26566" y="11064"/>
                        <a:pt x="24986" y="9697"/>
                      </a:cubicBezTo>
                      <a:cubicBezTo>
                        <a:pt x="23253" y="8207"/>
                        <a:pt x="23922" y="4894"/>
                        <a:pt x="21946" y="3769"/>
                      </a:cubicBezTo>
                      <a:cubicBezTo>
                        <a:pt x="21483" y="3501"/>
                        <a:pt x="20973" y="3415"/>
                        <a:pt x="20443" y="3415"/>
                      </a:cubicBezTo>
                      <a:cubicBezTo>
                        <a:pt x="19509" y="3415"/>
                        <a:pt x="18510" y="3680"/>
                        <a:pt x="17578" y="3680"/>
                      </a:cubicBezTo>
                      <a:cubicBezTo>
                        <a:pt x="17061" y="3680"/>
                        <a:pt x="16564" y="3598"/>
                        <a:pt x="16110" y="3344"/>
                      </a:cubicBezTo>
                      <a:cubicBezTo>
                        <a:pt x="15138" y="2766"/>
                        <a:pt x="14742" y="1520"/>
                        <a:pt x="13891" y="760"/>
                      </a:cubicBezTo>
                      <a:cubicBezTo>
                        <a:pt x="13303" y="237"/>
                        <a:pt x="12546" y="1"/>
                        <a:pt x="1176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48" name="Google Shape;1248;p8"/>
                <p:cNvSpPr/>
                <p:nvPr/>
              </p:nvSpPr>
              <p:spPr>
                <a:xfrm>
                  <a:off x="446100" y="4200250"/>
                  <a:ext cx="1037300" cy="109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92" h="43765" extrusionOk="0">
                      <a:moveTo>
                        <a:pt x="12294" y="0"/>
                      </a:moveTo>
                      <a:cubicBezTo>
                        <a:pt x="11244" y="0"/>
                        <a:pt x="10341" y="914"/>
                        <a:pt x="9788" y="1853"/>
                      </a:cubicBezTo>
                      <a:cubicBezTo>
                        <a:pt x="9180" y="2856"/>
                        <a:pt x="8664" y="4041"/>
                        <a:pt x="7600" y="4588"/>
                      </a:cubicBezTo>
                      <a:cubicBezTo>
                        <a:pt x="6475" y="5135"/>
                        <a:pt x="5077" y="4801"/>
                        <a:pt x="3952" y="5348"/>
                      </a:cubicBezTo>
                      <a:cubicBezTo>
                        <a:pt x="2767" y="5895"/>
                        <a:pt x="2189" y="7233"/>
                        <a:pt x="1825" y="8479"/>
                      </a:cubicBezTo>
                      <a:cubicBezTo>
                        <a:pt x="1" y="14528"/>
                        <a:pt x="548" y="21215"/>
                        <a:pt x="3071" y="27020"/>
                      </a:cubicBezTo>
                      <a:cubicBezTo>
                        <a:pt x="5563" y="32856"/>
                        <a:pt x="10032" y="37750"/>
                        <a:pt x="15412" y="41063"/>
                      </a:cubicBezTo>
                      <a:cubicBezTo>
                        <a:pt x="17539" y="42340"/>
                        <a:pt x="19849" y="43434"/>
                        <a:pt x="22342" y="43707"/>
                      </a:cubicBezTo>
                      <a:cubicBezTo>
                        <a:pt x="22682" y="43746"/>
                        <a:pt x="23027" y="43764"/>
                        <a:pt x="23369" y="43764"/>
                      </a:cubicBezTo>
                      <a:cubicBezTo>
                        <a:pt x="25442" y="43764"/>
                        <a:pt x="27456" y="43105"/>
                        <a:pt x="28239" y="42400"/>
                      </a:cubicBezTo>
                      <a:cubicBezTo>
                        <a:pt x="32220" y="38662"/>
                        <a:pt x="34561" y="33525"/>
                        <a:pt x="36172" y="28327"/>
                      </a:cubicBezTo>
                      <a:cubicBezTo>
                        <a:pt x="37752" y="23130"/>
                        <a:pt x="38756" y="17719"/>
                        <a:pt x="40458" y="12552"/>
                      </a:cubicBezTo>
                      <a:cubicBezTo>
                        <a:pt x="40944" y="11123"/>
                        <a:pt x="41491" y="9664"/>
                        <a:pt x="41491" y="8145"/>
                      </a:cubicBezTo>
                      <a:cubicBezTo>
                        <a:pt x="41491" y="6625"/>
                        <a:pt x="40792" y="5044"/>
                        <a:pt x="39455" y="4345"/>
                      </a:cubicBezTo>
                      <a:cubicBezTo>
                        <a:pt x="38997" y="4127"/>
                        <a:pt x="38530" y="4037"/>
                        <a:pt x="38054" y="4037"/>
                      </a:cubicBezTo>
                      <a:cubicBezTo>
                        <a:pt x="35906" y="4037"/>
                        <a:pt x="33595" y="5864"/>
                        <a:pt x="31290" y="5864"/>
                      </a:cubicBezTo>
                      <a:cubicBezTo>
                        <a:pt x="31124" y="5864"/>
                        <a:pt x="30958" y="5855"/>
                        <a:pt x="30792" y="5834"/>
                      </a:cubicBezTo>
                      <a:cubicBezTo>
                        <a:pt x="28907" y="5591"/>
                        <a:pt x="27509" y="3980"/>
                        <a:pt x="26141" y="2643"/>
                      </a:cubicBezTo>
                      <a:cubicBezTo>
                        <a:pt x="25045" y="1571"/>
                        <a:pt x="23578" y="558"/>
                        <a:pt x="22115" y="558"/>
                      </a:cubicBezTo>
                      <a:cubicBezTo>
                        <a:pt x="21753" y="558"/>
                        <a:pt x="21391" y="620"/>
                        <a:pt x="21035" y="758"/>
                      </a:cubicBezTo>
                      <a:cubicBezTo>
                        <a:pt x="19502" y="1344"/>
                        <a:pt x="18429" y="3208"/>
                        <a:pt x="16901" y="3208"/>
                      </a:cubicBezTo>
                      <a:cubicBezTo>
                        <a:pt x="16763" y="3208"/>
                        <a:pt x="16622" y="3192"/>
                        <a:pt x="16475" y="3160"/>
                      </a:cubicBezTo>
                      <a:cubicBezTo>
                        <a:pt x="14804" y="2825"/>
                        <a:pt x="14287" y="333"/>
                        <a:pt x="12615" y="29"/>
                      </a:cubicBezTo>
                      <a:cubicBezTo>
                        <a:pt x="12507" y="9"/>
                        <a:pt x="12399" y="0"/>
                        <a:pt x="1229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49" name="Google Shape;1249;p8"/>
                <p:cNvSpPr/>
                <p:nvPr/>
              </p:nvSpPr>
              <p:spPr>
                <a:xfrm>
                  <a:off x="1265475" y="4916625"/>
                  <a:ext cx="750700" cy="51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028" h="20569" extrusionOk="0">
                      <a:moveTo>
                        <a:pt x="29897" y="0"/>
                      </a:moveTo>
                      <a:cubicBezTo>
                        <a:pt x="29890" y="0"/>
                        <a:pt x="29884" y="2"/>
                        <a:pt x="29880" y="7"/>
                      </a:cubicBezTo>
                      <a:cubicBezTo>
                        <a:pt x="25564" y="3715"/>
                        <a:pt x="20944" y="6997"/>
                        <a:pt x="16141" y="9976"/>
                      </a:cubicBezTo>
                      <a:cubicBezTo>
                        <a:pt x="11308" y="12925"/>
                        <a:pt x="6293" y="15569"/>
                        <a:pt x="1156" y="17879"/>
                      </a:cubicBezTo>
                      <a:cubicBezTo>
                        <a:pt x="0" y="18402"/>
                        <a:pt x="688" y="20569"/>
                        <a:pt x="1866" y="20569"/>
                      </a:cubicBezTo>
                      <a:cubicBezTo>
                        <a:pt x="1989" y="20569"/>
                        <a:pt x="2118" y="20545"/>
                        <a:pt x="2250" y="20493"/>
                      </a:cubicBezTo>
                      <a:cubicBezTo>
                        <a:pt x="7691" y="18457"/>
                        <a:pt x="12798" y="15447"/>
                        <a:pt x="17387" y="11922"/>
                      </a:cubicBezTo>
                      <a:cubicBezTo>
                        <a:pt x="22007" y="8365"/>
                        <a:pt x="26172" y="4353"/>
                        <a:pt x="30002" y="128"/>
                      </a:cubicBezTo>
                      <a:cubicBezTo>
                        <a:pt x="30028" y="76"/>
                        <a:pt x="29941" y="0"/>
                        <a:pt x="2989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50" name="Google Shape;1250;p8"/>
                <p:cNvSpPr/>
                <p:nvPr/>
              </p:nvSpPr>
              <p:spPr>
                <a:xfrm>
                  <a:off x="1208400" y="4783650"/>
                  <a:ext cx="655050" cy="643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202" h="25740" extrusionOk="0">
                      <a:moveTo>
                        <a:pt x="26071" y="0"/>
                      </a:moveTo>
                      <a:cubicBezTo>
                        <a:pt x="26064" y="0"/>
                        <a:pt x="26058" y="2"/>
                        <a:pt x="26053" y="6"/>
                      </a:cubicBezTo>
                      <a:cubicBezTo>
                        <a:pt x="18363" y="8487"/>
                        <a:pt x="9822" y="16177"/>
                        <a:pt x="947" y="23259"/>
                      </a:cubicBezTo>
                      <a:cubicBezTo>
                        <a:pt x="0" y="24026"/>
                        <a:pt x="990" y="25740"/>
                        <a:pt x="2052" y="25740"/>
                      </a:cubicBezTo>
                      <a:cubicBezTo>
                        <a:pt x="2253" y="25740"/>
                        <a:pt x="2456" y="25679"/>
                        <a:pt x="2649" y="25539"/>
                      </a:cubicBezTo>
                      <a:cubicBezTo>
                        <a:pt x="7390" y="22195"/>
                        <a:pt x="11646" y="18122"/>
                        <a:pt x="15537" y="13806"/>
                      </a:cubicBezTo>
                      <a:cubicBezTo>
                        <a:pt x="19397" y="9429"/>
                        <a:pt x="22862" y="4809"/>
                        <a:pt x="26175" y="97"/>
                      </a:cubicBezTo>
                      <a:cubicBezTo>
                        <a:pt x="26201" y="71"/>
                        <a:pt x="26115" y="0"/>
                        <a:pt x="2607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51" name="Google Shape;1251;p8"/>
                <p:cNvSpPr/>
                <p:nvPr/>
              </p:nvSpPr>
              <p:spPr>
                <a:xfrm>
                  <a:off x="1157225" y="4641500"/>
                  <a:ext cx="635425" cy="766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417" h="30650" extrusionOk="0">
                      <a:moveTo>
                        <a:pt x="25333" y="0"/>
                      </a:moveTo>
                      <a:cubicBezTo>
                        <a:pt x="25313" y="0"/>
                        <a:pt x="25292" y="11"/>
                        <a:pt x="25274" y="39"/>
                      </a:cubicBezTo>
                      <a:cubicBezTo>
                        <a:pt x="18556" y="10556"/>
                        <a:pt x="10197" y="19948"/>
                        <a:pt x="927" y="28185"/>
                      </a:cubicBezTo>
                      <a:cubicBezTo>
                        <a:pt x="1" y="29036"/>
                        <a:pt x="991" y="30650"/>
                        <a:pt x="2049" y="30650"/>
                      </a:cubicBezTo>
                      <a:cubicBezTo>
                        <a:pt x="2276" y="30650"/>
                        <a:pt x="2505" y="30576"/>
                        <a:pt x="2720" y="30404"/>
                      </a:cubicBezTo>
                      <a:cubicBezTo>
                        <a:pt x="7735" y="26392"/>
                        <a:pt x="12052" y="21620"/>
                        <a:pt x="15790" y="16452"/>
                      </a:cubicBezTo>
                      <a:cubicBezTo>
                        <a:pt x="19559" y="11285"/>
                        <a:pt x="22660" y="5723"/>
                        <a:pt x="25395" y="100"/>
                      </a:cubicBezTo>
                      <a:cubicBezTo>
                        <a:pt x="25416" y="57"/>
                        <a:pt x="25379" y="0"/>
                        <a:pt x="2533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52" name="Google Shape;1252;p8"/>
                <p:cNvSpPr/>
                <p:nvPr/>
              </p:nvSpPr>
              <p:spPr>
                <a:xfrm>
                  <a:off x="1079725" y="4567375"/>
                  <a:ext cx="547950" cy="83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918" h="33571" extrusionOk="0">
                      <a:moveTo>
                        <a:pt x="21846" y="0"/>
                      </a:moveTo>
                      <a:cubicBezTo>
                        <a:pt x="21819" y="0"/>
                        <a:pt x="21790" y="17"/>
                        <a:pt x="21778" y="55"/>
                      </a:cubicBezTo>
                      <a:cubicBezTo>
                        <a:pt x="19164" y="5831"/>
                        <a:pt x="16033" y="11302"/>
                        <a:pt x="12507" y="16499"/>
                      </a:cubicBezTo>
                      <a:cubicBezTo>
                        <a:pt x="8951" y="21697"/>
                        <a:pt x="5060" y="26591"/>
                        <a:pt x="835" y="31241"/>
                      </a:cubicBezTo>
                      <a:cubicBezTo>
                        <a:pt x="0" y="32172"/>
                        <a:pt x="1019" y="33570"/>
                        <a:pt x="2069" y="33570"/>
                      </a:cubicBezTo>
                      <a:cubicBezTo>
                        <a:pt x="2357" y="33570"/>
                        <a:pt x="2647" y="33465"/>
                        <a:pt x="2902" y="33217"/>
                      </a:cubicBezTo>
                      <a:cubicBezTo>
                        <a:pt x="7522" y="28658"/>
                        <a:pt x="11322" y="23338"/>
                        <a:pt x="14452" y="17715"/>
                      </a:cubicBezTo>
                      <a:cubicBezTo>
                        <a:pt x="17522" y="12062"/>
                        <a:pt x="19954" y="6074"/>
                        <a:pt x="21899" y="86"/>
                      </a:cubicBezTo>
                      <a:cubicBezTo>
                        <a:pt x="21917" y="33"/>
                        <a:pt x="21883" y="0"/>
                        <a:pt x="21846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53" name="Google Shape;1253;p8"/>
                <p:cNvSpPr/>
                <p:nvPr/>
              </p:nvSpPr>
              <p:spPr>
                <a:xfrm>
                  <a:off x="1047250" y="4536975"/>
                  <a:ext cx="448200" cy="844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28" h="33788" extrusionOk="0">
                      <a:moveTo>
                        <a:pt x="17856" y="0"/>
                      </a:moveTo>
                      <a:cubicBezTo>
                        <a:pt x="17829" y="0"/>
                        <a:pt x="17801" y="17"/>
                        <a:pt x="17788" y="56"/>
                      </a:cubicBezTo>
                      <a:cubicBezTo>
                        <a:pt x="13563" y="11363"/>
                        <a:pt x="7605" y="21910"/>
                        <a:pt x="645" y="31667"/>
                      </a:cubicBezTo>
                      <a:cubicBezTo>
                        <a:pt x="0" y="32588"/>
                        <a:pt x="1081" y="33787"/>
                        <a:pt x="2040" y="33787"/>
                      </a:cubicBezTo>
                      <a:cubicBezTo>
                        <a:pt x="2348" y="33787"/>
                        <a:pt x="2642" y="33664"/>
                        <a:pt x="2864" y="33369"/>
                      </a:cubicBezTo>
                      <a:cubicBezTo>
                        <a:pt x="6724" y="28567"/>
                        <a:pt x="9824" y="23156"/>
                        <a:pt x="12256" y="17472"/>
                      </a:cubicBezTo>
                      <a:cubicBezTo>
                        <a:pt x="14688" y="11819"/>
                        <a:pt x="16451" y="5983"/>
                        <a:pt x="17909" y="86"/>
                      </a:cubicBezTo>
                      <a:cubicBezTo>
                        <a:pt x="17927" y="33"/>
                        <a:pt x="17893" y="0"/>
                        <a:pt x="17856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54" name="Google Shape;1254;p8"/>
                <p:cNvSpPr/>
                <p:nvPr/>
              </p:nvSpPr>
              <p:spPr>
                <a:xfrm>
                  <a:off x="644650" y="4436900"/>
                  <a:ext cx="480050" cy="874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202" h="34982" extrusionOk="0">
                      <a:moveTo>
                        <a:pt x="96" y="1"/>
                      </a:moveTo>
                      <a:cubicBezTo>
                        <a:pt x="61" y="1"/>
                        <a:pt x="31" y="16"/>
                        <a:pt x="31" y="46"/>
                      </a:cubicBezTo>
                      <a:cubicBezTo>
                        <a:pt x="1" y="6551"/>
                        <a:pt x="1460" y="13177"/>
                        <a:pt x="4256" y="19165"/>
                      </a:cubicBezTo>
                      <a:cubicBezTo>
                        <a:pt x="7083" y="25153"/>
                        <a:pt x="11217" y="30594"/>
                        <a:pt x="16414" y="34697"/>
                      </a:cubicBezTo>
                      <a:cubicBezTo>
                        <a:pt x="16665" y="34897"/>
                        <a:pt x="16928" y="34982"/>
                        <a:pt x="17181" y="34982"/>
                      </a:cubicBezTo>
                      <a:cubicBezTo>
                        <a:pt x="18278" y="34982"/>
                        <a:pt x="19201" y="33385"/>
                        <a:pt x="18238" y="32570"/>
                      </a:cubicBezTo>
                      <a:cubicBezTo>
                        <a:pt x="13588" y="28436"/>
                        <a:pt x="9515" y="23633"/>
                        <a:pt x="6323" y="18192"/>
                      </a:cubicBezTo>
                      <a:cubicBezTo>
                        <a:pt x="3131" y="12721"/>
                        <a:pt x="852" y="6521"/>
                        <a:pt x="183" y="46"/>
                      </a:cubicBezTo>
                      <a:cubicBezTo>
                        <a:pt x="168" y="16"/>
                        <a:pt x="130" y="1"/>
                        <a:pt x="9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55" name="Google Shape;1255;p8"/>
                <p:cNvSpPr/>
                <p:nvPr/>
              </p:nvSpPr>
              <p:spPr>
                <a:xfrm>
                  <a:off x="833875" y="4562275"/>
                  <a:ext cx="347300" cy="73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92" h="29484" extrusionOk="0">
                      <a:moveTo>
                        <a:pt x="532" y="1"/>
                      </a:moveTo>
                      <a:cubicBezTo>
                        <a:pt x="494" y="1"/>
                        <a:pt x="456" y="16"/>
                        <a:pt x="456" y="47"/>
                      </a:cubicBezTo>
                      <a:cubicBezTo>
                        <a:pt x="0" y="5305"/>
                        <a:pt x="760" y="10685"/>
                        <a:pt x="2584" y="15761"/>
                      </a:cubicBezTo>
                      <a:cubicBezTo>
                        <a:pt x="4408" y="20807"/>
                        <a:pt x="7326" y="25488"/>
                        <a:pt x="11155" y="29226"/>
                      </a:cubicBezTo>
                      <a:cubicBezTo>
                        <a:pt x="11341" y="29406"/>
                        <a:pt x="11557" y="29483"/>
                        <a:pt x="11781" y="29483"/>
                      </a:cubicBezTo>
                      <a:cubicBezTo>
                        <a:pt x="12764" y="29483"/>
                        <a:pt x="13891" y="27994"/>
                        <a:pt x="13222" y="27251"/>
                      </a:cubicBezTo>
                      <a:cubicBezTo>
                        <a:pt x="9909" y="23542"/>
                        <a:pt x="6991" y="19469"/>
                        <a:pt x="4712" y="14910"/>
                      </a:cubicBezTo>
                      <a:cubicBezTo>
                        <a:pt x="2432" y="10351"/>
                        <a:pt x="882" y="5305"/>
                        <a:pt x="608" y="47"/>
                      </a:cubicBezTo>
                      <a:cubicBezTo>
                        <a:pt x="608" y="16"/>
                        <a:pt x="570" y="1"/>
                        <a:pt x="532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56" name="Google Shape;1256;p8"/>
                <p:cNvSpPr/>
                <p:nvPr/>
              </p:nvSpPr>
              <p:spPr>
                <a:xfrm>
                  <a:off x="975200" y="4323275"/>
                  <a:ext cx="213150" cy="942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526" h="37685" extrusionOk="0">
                      <a:moveTo>
                        <a:pt x="1686" y="0"/>
                      </a:moveTo>
                      <a:cubicBezTo>
                        <a:pt x="1661" y="0"/>
                        <a:pt x="1642" y="10"/>
                        <a:pt x="1642" y="32"/>
                      </a:cubicBezTo>
                      <a:cubicBezTo>
                        <a:pt x="335" y="6111"/>
                        <a:pt x="1" y="12494"/>
                        <a:pt x="639" y="18786"/>
                      </a:cubicBezTo>
                      <a:cubicBezTo>
                        <a:pt x="1247" y="25078"/>
                        <a:pt x="2888" y="31279"/>
                        <a:pt x="5502" y="37023"/>
                      </a:cubicBezTo>
                      <a:cubicBezTo>
                        <a:pt x="5721" y="37490"/>
                        <a:pt x="6138" y="37684"/>
                        <a:pt x="6581" y="37684"/>
                      </a:cubicBezTo>
                      <a:cubicBezTo>
                        <a:pt x="7495" y="37684"/>
                        <a:pt x="8525" y="36860"/>
                        <a:pt x="8177" y="35899"/>
                      </a:cubicBezTo>
                      <a:cubicBezTo>
                        <a:pt x="5958" y="30276"/>
                        <a:pt x="4104" y="24500"/>
                        <a:pt x="2919" y="18512"/>
                      </a:cubicBezTo>
                      <a:cubicBezTo>
                        <a:pt x="1764" y="12494"/>
                        <a:pt x="1217" y="6263"/>
                        <a:pt x="1794" y="93"/>
                      </a:cubicBezTo>
                      <a:cubicBezTo>
                        <a:pt x="1794" y="34"/>
                        <a:pt x="1731" y="0"/>
                        <a:pt x="1686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57" name="Google Shape;1257;p8"/>
                <p:cNvSpPr/>
                <p:nvPr/>
              </p:nvSpPr>
              <p:spPr>
                <a:xfrm>
                  <a:off x="1135550" y="4439350"/>
                  <a:ext cx="177600" cy="818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04" h="32738" extrusionOk="0">
                      <a:moveTo>
                        <a:pt x="7007" y="1"/>
                      </a:moveTo>
                      <a:cubicBezTo>
                        <a:pt x="6988" y="1"/>
                        <a:pt x="6970" y="12"/>
                        <a:pt x="6961" y="39"/>
                      </a:cubicBezTo>
                      <a:cubicBezTo>
                        <a:pt x="4104" y="4720"/>
                        <a:pt x="2098" y="9948"/>
                        <a:pt x="1064" y="15389"/>
                      </a:cubicBezTo>
                      <a:cubicBezTo>
                        <a:pt x="61" y="20830"/>
                        <a:pt x="0" y="26484"/>
                        <a:pt x="1064" y="31924"/>
                      </a:cubicBezTo>
                      <a:cubicBezTo>
                        <a:pt x="1176" y="32497"/>
                        <a:pt x="1695" y="32738"/>
                        <a:pt x="2261" y="32738"/>
                      </a:cubicBezTo>
                      <a:cubicBezTo>
                        <a:pt x="3078" y="32738"/>
                        <a:pt x="3993" y="32235"/>
                        <a:pt x="3921" y="31499"/>
                      </a:cubicBezTo>
                      <a:cubicBezTo>
                        <a:pt x="3253" y="26332"/>
                        <a:pt x="2949" y="21073"/>
                        <a:pt x="3344" y="15754"/>
                      </a:cubicBezTo>
                      <a:cubicBezTo>
                        <a:pt x="3739" y="10435"/>
                        <a:pt x="4864" y="5085"/>
                        <a:pt x="7083" y="100"/>
                      </a:cubicBezTo>
                      <a:cubicBezTo>
                        <a:pt x="7104" y="58"/>
                        <a:pt x="7051" y="1"/>
                        <a:pt x="700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58" name="Google Shape;1258;p8"/>
                <p:cNvSpPr/>
                <p:nvPr/>
              </p:nvSpPr>
              <p:spPr>
                <a:xfrm>
                  <a:off x="1048150" y="4444050"/>
                  <a:ext cx="151750" cy="79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70" h="31779" extrusionOk="0">
                      <a:moveTo>
                        <a:pt x="2178" y="1"/>
                      </a:moveTo>
                      <a:cubicBezTo>
                        <a:pt x="2151" y="1"/>
                        <a:pt x="2129" y="11"/>
                        <a:pt x="2129" y="34"/>
                      </a:cubicBezTo>
                      <a:cubicBezTo>
                        <a:pt x="700" y="5049"/>
                        <a:pt x="1" y="10368"/>
                        <a:pt x="153" y="15657"/>
                      </a:cubicBezTo>
                      <a:cubicBezTo>
                        <a:pt x="305" y="20946"/>
                        <a:pt x="1308" y="26265"/>
                        <a:pt x="3132" y="31189"/>
                      </a:cubicBezTo>
                      <a:cubicBezTo>
                        <a:pt x="3284" y="31606"/>
                        <a:pt x="3675" y="31778"/>
                        <a:pt x="4115" y="31778"/>
                      </a:cubicBezTo>
                      <a:cubicBezTo>
                        <a:pt x="4993" y="31778"/>
                        <a:pt x="6069" y="31097"/>
                        <a:pt x="5867" y="30308"/>
                      </a:cubicBezTo>
                      <a:cubicBezTo>
                        <a:pt x="4408" y="25505"/>
                        <a:pt x="3192" y="20581"/>
                        <a:pt x="2493" y="15536"/>
                      </a:cubicBezTo>
                      <a:cubicBezTo>
                        <a:pt x="1764" y="10490"/>
                        <a:pt x="1581" y="5232"/>
                        <a:pt x="2280" y="64"/>
                      </a:cubicBezTo>
                      <a:cubicBezTo>
                        <a:pt x="2280" y="27"/>
                        <a:pt x="2222" y="1"/>
                        <a:pt x="2178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59" name="Google Shape;1259;p8"/>
                <p:cNvSpPr/>
                <p:nvPr/>
              </p:nvSpPr>
              <p:spPr>
                <a:xfrm>
                  <a:off x="681125" y="4466425"/>
                  <a:ext cx="447525" cy="781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01" h="31267" extrusionOk="0">
                      <a:moveTo>
                        <a:pt x="70" y="0"/>
                      </a:moveTo>
                      <a:cubicBezTo>
                        <a:pt x="32" y="0"/>
                        <a:pt x="1" y="15"/>
                        <a:pt x="1" y="51"/>
                      </a:cubicBezTo>
                      <a:cubicBezTo>
                        <a:pt x="609" y="5826"/>
                        <a:pt x="2220" y="11540"/>
                        <a:pt x="4773" y="16799"/>
                      </a:cubicBezTo>
                      <a:cubicBezTo>
                        <a:pt x="7356" y="22088"/>
                        <a:pt x="10852" y="26951"/>
                        <a:pt x="15107" y="30993"/>
                      </a:cubicBezTo>
                      <a:cubicBezTo>
                        <a:pt x="15310" y="31184"/>
                        <a:pt x="15544" y="31266"/>
                        <a:pt x="15782" y="31266"/>
                      </a:cubicBezTo>
                      <a:cubicBezTo>
                        <a:pt x="16796" y="31266"/>
                        <a:pt x="17901" y="29788"/>
                        <a:pt x="17113" y="28927"/>
                      </a:cubicBezTo>
                      <a:cubicBezTo>
                        <a:pt x="13314" y="24854"/>
                        <a:pt x="9788" y="20537"/>
                        <a:pt x="6809" y="15704"/>
                      </a:cubicBezTo>
                      <a:cubicBezTo>
                        <a:pt x="3861" y="10902"/>
                        <a:pt x="1460" y="5644"/>
                        <a:pt x="153" y="20"/>
                      </a:cubicBezTo>
                      <a:cubicBezTo>
                        <a:pt x="127" y="8"/>
                        <a:pt x="97" y="0"/>
                        <a:pt x="7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60" name="Google Shape;1260;p8"/>
                <p:cNvSpPr/>
                <p:nvPr/>
              </p:nvSpPr>
              <p:spPr>
                <a:xfrm>
                  <a:off x="891625" y="4545275"/>
                  <a:ext cx="235900" cy="654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36" h="26194" extrusionOk="0">
                      <a:moveTo>
                        <a:pt x="257" y="0"/>
                      </a:moveTo>
                      <a:cubicBezTo>
                        <a:pt x="219" y="0"/>
                        <a:pt x="183" y="25"/>
                        <a:pt x="183" y="58"/>
                      </a:cubicBezTo>
                      <a:cubicBezTo>
                        <a:pt x="0" y="4496"/>
                        <a:pt x="426" y="9025"/>
                        <a:pt x="1490" y="13402"/>
                      </a:cubicBezTo>
                      <a:cubicBezTo>
                        <a:pt x="2554" y="17748"/>
                        <a:pt x="4256" y="22003"/>
                        <a:pt x="6566" y="25864"/>
                      </a:cubicBezTo>
                      <a:cubicBezTo>
                        <a:pt x="6704" y="26097"/>
                        <a:pt x="6948" y="26194"/>
                        <a:pt x="7231" y="26194"/>
                      </a:cubicBezTo>
                      <a:cubicBezTo>
                        <a:pt x="8131" y="26194"/>
                        <a:pt x="9435" y="25220"/>
                        <a:pt x="9089" y="24526"/>
                      </a:cubicBezTo>
                      <a:cubicBezTo>
                        <a:pt x="7174" y="20696"/>
                        <a:pt x="5320" y="16836"/>
                        <a:pt x="3709" y="12794"/>
                      </a:cubicBezTo>
                      <a:cubicBezTo>
                        <a:pt x="2158" y="8721"/>
                        <a:pt x="882" y="4465"/>
                        <a:pt x="335" y="58"/>
                      </a:cubicBezTo>
                      <a:cubicBezTo>
                        <a:pt x="321" y="17"/>
                        <a:pt x="289" y="0"/>
                        <a:pt x="25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61" name="Google Shape;1261;p8"/>
                <p:cNvSpPr/>
                <p:nvPr/>
              </p:nvSpPr>
              <p:spPr>
                <a:xfrm>
                  <a:off x="1189500" y="4528150"/>
                  <a:ext cx="188250" cy="676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30" h="27079" extrusionOk="0">
                      <a:moveTo>
                        <a:pt x="7431" y="1"/>
                      </a:moveTo>
                      <a:cubicBezTo>
                        <a:pt x="7412" y="1"/>
                        <a:pt x="7395" y="4"/>
                        <a:pt x="7387" y="13"/>
                      </a:cubicBezTo>
                      <a:cubicBezTo>
                        <a:pt x="5259" y="3965"/>
                        <a:pt x="3222" y="8068"/>
                        <a:pt x="1794" y="12476"/>
                      </a:cubicBezTo>
                      <a:cubicBezTo>
                        <a:pt x="1125" y="14694"/>
                        <a:pt x="548" y="16974"/>
                        <a:pt x="274" y="19315"/>
                      </a:cubicBezTo>
                      <a:cubicBezTo>
                        <a:pt x="0" y="21625"/>
                        <a:pt x="0" y="24026"/>
                        <a:pt x="365" y="26397"/>
                      </a:cubicBezTo>
                      <a:cubicBezTo>
                        <a:pt x="428" y="26877"/>
                        <a:pt x="937" y="27078"/>
                        <a:pt x="1505" y="27078"/>
                      </a:cubicBezTo>
                      <a:cubicBezTo>
                        <a:pt x="2302" y="27078"/>
                        <a:pt x="3215" y="26679"/>
                        <a:pt x="3162" y="26093"/>
                      </a:cubicBezTo>
                      <a:cubicBezTo>
                        <a:pt x="2858" y="21837"/>
                        <a:pt x="3222" y="17521"/>
                        <a:pt x="4013" y="13114"/>
                      </a:cubicBezTo>
                      <a:cubicBezTo>
                        <a:pt x="4803" y="8707"/>
                        <a:pt x="6049" y="4299"/>
                        <a:pt x="7508" y="44"/>
                      </a:cubicBezTo>
                      <a:cubicBezTo>
                        <a:pt x="7530" y="22"/>
                        <a:pt x="7475" y="1"/>
                        <a:pt x="743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62" name="Google Shape;1262;p8"/>
                <p:cNvSpPr/>
                <p:nvPr/>
              </p:nvSpPr>
              <p:spPr>
                <a:xfrm>
                  <a:off x="1097550" y="4422550"/>
                  <a:ext cx="113050" cy="73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22" h="29474" extrusionOk="0">
                      <a:moveTo>
                        <a:pt x="4417" y="0"/>
                      </a:moveTo>
                      <a:cubicBezTo>
                        <a:pt x="4400" y="0"/>
                        <a:pt x="4386" y="4"/>
                        <a:pt x="4378" y="12"/>
                      </a:cubicBezTo>
                      <a:cubicBezTo>
                        <a:pt x="2402" y="4420"/>
                        <a:pt x="1064" y="9222"/>
                        <a:pt x="548" y="14116"/>
                      </a:cubicBezTo>
                      <a:cubicBezTo>
                        <a:pt x="1" y="18979"/>
                        <a:pt x="244" y="23995"/>
                        <a:pt x="1338" y="28797"/>
                      </a:cubicBezTo>
                      <a:cubicBezTo>
                        <a:pt x="1445" y="29272"/>
                        <a:pt x="1928" y="29473"/>
                        <a:pt x="2462" y="29473"/>
                      </a:cubicBezTo>
                      <a:cubicBezTo>
                        <a:pt x="3295" y="29473"/>
                        <a:pt x="4252" y="28984"/>
                        <a:pt x="4104" y="28280"/>
                      </a:cubicBezTo>
                      <a:cubicBezTo>
                        <a:pt x="3435" y="23691"/>
                        <a:pt x="2888" y="19070"/>
                        <a:pt x="2827" y="14298"/>
                      </a:cubicBezTo>
                      <a:cubicBezTo>
                        <a:pt x="2736" y="9557"/>
                        <a:pt x="3192" y="4724"/>
                        <a:pt x="4499" y="73"/>
                      </a:cubicBezTo>
                      <a:cubicBezTo>
                        <a:pt x="4521" y="29"/>
                        <a:pt x="4462" y="0"/>
                        <a:pt x="441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63" name="Google Shape;1263;p8"/>
                <p:cNvSpPr/>
                <p:nvPr/>
              </p:nvSpPr>
              <p:spPr>
                <a:xfrm>
                  <a:off x="1205650" y="4653650"/>
                  <a:ext cx="552900" cy="650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116" h="26029" extrusionOk="0">
                      <a:moveTo>
                        <a:pt x="21993" y="1"/>
                      </a:moveTo>
                      <a:cubicBezTo>
                        <a:pt x="21983" y="1"/>
                        <a:pt x="21974" y="3"/>
                        <a:pt x="21969" y="9"/>
                      </a:cubicBezTo>
                      <a:cubicBezTo>
                        <a:pt x="15495" y="8398"/>
                        <a:pt x="8260" y="16240"/>
                        <a:pt x="783" y="23687"/>
                      </a:cubicBezTo>
                      <a:cubicBezTo>
                        <a:pt x="0" y="24470"/>
                        <a:pt x="1147" y="26028"/>
                        <a:pt x="2151" y="26028"/>
                      </a:cubicBezTo>
                      <a:cubicBezTo>
                        <a:pt x="2355" y="26028"/>
                        <a:pt x="2553" y="25964"/>
                        <a:pt x="2728" y="25814"/>
                      </a:cubicBezTo>
                      <a:cubicBezTo>
                        <a:pt x="6771" y="22228"/>
                        <a:pt x="10358" y="18094"/>
                        <a:pt x="13519" y="13717"/>
                      </a:cubicBezTo>
                      <a:cubicBezTo>
                        <a:pt x="16650" y="9310"/>
                        <a:pt x="19446" y="4720"/>
                        <a:pt x="22090" y="100"/>
                      </a:cubicBezTo>
                      <a:cubicBezTo>
                        <a:pt x="22115" y="50"/>
                        <a:pt x="22039" y="1"/>
                        <a:pt x="21993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64" name="Google Shape;1264;p8"/>
                <p:cNvSpPr/>
                <p:nvPr/>
              </p:nvSpPr>
              <p:spPr>
                <a:xfrm>
                  <a:off x="1335875" y="4846725"/>
                  <a:ext cx="587500" cy="492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00" h="19693" extrusionOk="0">
                      <a:moveTo>
                        <a:pt x="23401" y="0"/>
                      </a:moveTo>
                      <a:cubicBezTo>
                        <a:pt x="23396" y="0"/>
                        <a:pt x="23390" y="2"/>
                        <a:pt x="23386" y="6"/>
                      </a:cubicBezTo>
                      <a:cubicBezTo>
                        <a:pt x="15848" y="5781"/>
                        <a:pt x="8219" y="11404"/>
                        <a:pt x="802" y="17210"/>
                      </a:cubicBezTo>
                      <a:cubicBezTo>
                        <a:pt x="0" y="17852"/>
                        <a:pt x="1150" y="19692"/>
                        <a:pt x="2100" y="19692"/>
                      </a:cubicBezTo>
                      <a:cubicBezTo>
                        <a:pt x="2230" y="19692"/>
                        <a:pt x="2357" y="19658"/>
                        <a:pt x="2474" y="19581"/>
                      </a:cubicBezTo>
                      <a:cubicBezTo>
                        <a:pt x="6425" y="16906"/>
                        <a:pt x="10073" y="13745"/>
                        <a:pt x="13507" y="10401"/>
                      </a:cubicBezTo>
                      <a:cubicBezTo>
                        <a:pt x="16942" y="7058"/>
                        <a:pt x="20195" y="3532"/>
                        <a:pt x="23447" y="128"/>
                      </a:cubicBezTo>
                      <a:cubicBezTo>
                        <a:pt x="23499" y="75"/>
                        <a:pt x="23439" y="0"/>
                        <a:pt x="2340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65" name="Google Shape;1265;p8"/>
                <p:cNvSpPr/>
                <p:nvPr/>
              </p:nvSpPr>
              <p:spPr>
                <a:xfrm>
                  <a:off x="1427775" y="4767625"/>
                  <a:ext cx="371950" cy="441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78" h="17662" extrusionOk="0">
                      <a:moveTo>
                        <a:pt x="14789" y="1"/>
                      </a:moveTo>
                      <a:cubicBezTo>
                        <a:pt x="14778" y="1"/>
                        <a:pt x="14767" y="3"/>
                        <a:pt x="14756" y="9"/>
                      </a:cubicBezTo>
                      <a:cubicBezTo>
                        <a:pt x="9680" y="4903"/>
                        <a:pt x="4725" y="10040"/>
                        <a:pt x="439" y="15663"/>
                      </a:cubicBezTo>
                      <a:cubicBezTo>
                        <a:pt x="0" y="16257"/>
                        <a:pt x="1425" y="17662"/>
                        <a:pt x="2237" y="17662"/>
                      </a:cubicBezTo>
                      <a:cubicBezTo>
                        <a:pt x="2381" y="17662"/>
                        <a:pt x="2506" y="17618"/>
                        <a:pt x="2597" y="17517"/>
                      </a:cubicBezTo>
                      <a:cubicBezTo>
                        <a:pt x="7430" y="12350"/>
                        <a:pt x="10895" y="5936"/>
                        <a:pt x="14877" y="100"/>
                      </a:cubicBezTo>
                      <a:cubicBezTo>
                        <a:pt x="14877" y="51"/>
                        <a:pt x="14837" y="1"/>
                        <a:pt x="1478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66" name="Google Shape;1266;p8"/>
                <p:cNvSpPr/>
                <p:nvPr/>
              </p:nvSpPr>
              <p:spPr>
                <a:xfrm>
                  <a:off x="723675" y="4419500"/>
                  <a:ext cx="294000" cy="687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760" h="27516" extrusionOk="0">
                      <a:moveTo>
                        <a:pt x="76" y="1"/>
                      </a:moveTo>
                      <a:cubicBezTo>
                        <a:pt x="38" y="1"/>
                        <a:pt x="1" y="23"/>
                        <a:pt x="1" y="74"/>
                      </a:cubicBezTo>
                      <a:cubicBezTo>
                        <a:pt x="1217" y="9466"/>
                        <a:pt x="4104" y="18828"/>
                        <a:pt x="8846" y="27126"/>
                      </a:cubicBezTo>
                      <a:cubicBezTo>
                        <a:pt x="9003" y="27401"/>
                        <a:pt x="9283" y="27516"/>
                        <a:pt x="9602" y="27516"/>
                      </a:cubicBezTo>
                      <a:cubicBezTo>
                        <a:pt x="10517" y="27516"/>
                        <a:pt x="11760" y="26577"/>
                        <a:pt x="11399" y="25788"/>
                      </a:cubicBezTo>
                      <a:cubicBezTo>
                        <a:pt x="9393" y="21624"/>
                        <a:pt x="7265" y="17460"/>
                        <a:pt x="5290" y="13204"/>
                      </a:cubicBezTo>
                      <a:cubicBezTo>
                        <a:pt x="3314" y="8949"/>
                        <a:pt x="1490" y="4603"/>
                        <a:pt x="153" y="43"/>
                      </a:cubicBezTo>
                      <a:cubicBezTo>
                        <a:pt x="139" y="16"/>
                        <a:pt x="107" y="1"/>
                        <a:pt x="7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67" name="Google Shape;1267;p8"/>
                <p:cNvSpPr/>
                <p:nvPr/>
              </p:nvSpPr>
              <p:spPr>
                <a:xfrm>
                  <a:off x="1249950" y="4560525"/>
                  <a:ext cx="332975" cy="581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319" h="23250" extrusionOk="0">
                      <a:moveTo>
                        <a:pt x="13219" y="0"/>
                      </a:moveTo>
                      <a:cubicBezTo>
                        <a:pt x="13201" y="0"/>
                        <a:pt x="13184" y="8"/>
                        <a:pt x="13175" y="25"/>
                      </a:cubicBezTo>
                      <a:cubicBezTo>
                        <a:pt x="8798" y="7108"/>
                        <a:pt x="4391" y="14220"/>
                        <a:pt x="409" y="21485"/>
                      </a:cubicBezTo>
                      <a:cubicBezTo>
                        <a:pt x="1" y="22206"/>
                        <a:pt x="1378" y="23250"/>
                        <a:pt x="2273" y="23250"/>
                      </a:cubicBezTo>
                      <a:cubicBezTo>
                        <a:pt x="2510" y="23250"/>
                        <a:pt x="2714" y="23176"/>
                        <a:pt x="2841" y="23004"/>
                      </a:cubicBezTo>
                      <a:cubicBezTo>
                        <a:pt x="5151" y="19509"/>
                        <a:pt x="7035" y="15710"/>
                        <a:pt x="8646" y="11819"/>
                      </a:cubicBezTo>
                      <a:cubicBezTo>
                        <a:pt x="10318" y="7928"/>
                        <a:pt x="11777" y="3977"/>
                        <a:pt x="13297" y="86"/>
                      </a:cubicBezTo>
                      <a:cubicBezTo>
                        <a:pt x="13318" y="43"/>
                        <a:pt x="13264" y="0"/>
                        <a:pt x="1321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68" name="Google Shape;1268;p8"/>
                <p:cNvSpPr/>
                <p:nvPr/>
              </p:nvSpPr>
              <p:spPr>
                <a:xfrm>
                  <a:off x="887050" y="4628250"/>
                  <a:ext cx="737125" cy="698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485" h="27956" extrusionOk="0">
                      <a:moveTo>
                        <a:pt x="21138" y="1"/>
                      </a:moveTo>
                      <a:cubicBezTo>
                        <a:pt x="19419" y="1"/>
                        <a:pt x="17328" y="191"/>
                        <a:pt x="14773" y="538"/>
                      </a:cubicBezTo>
                      <a:cubicBezTo>
                        <a:pt x="13738" y="683"/>
                        <a:pt x="12831" y="729"/>
                        <a:pt x="12012" y="729"/>
                      </a:cubicBezTo>
                      <a:cubicBezTo>
                        <a:pt x="10533" y="729"/>
                        <a:pt x="9344" y="577"/>
                        <a:pt x="8214" y="577"/>
                      </a:cubicBezTo>
                      <a:cubicBezTo>
                        <a:pt x="5895" y="577"/>
                        <a:pt x="3825" y="1218"/>
                        <a:pt x="1" y="5128"/>
                      </a:cubicBezTo>
                      <a:cubicBezTo>
                        <a:pt x="1703" y="15858"/>
                        <a:pt x="5958" y="25675"/>
                        <a:pt x="15959" y="27955"/>
                      </a:cubicBezTo>
                      <a:cubicBezTo>
                        <a:pt x="23466" y="24095"/>
                        <a:pt x="28938" y="16496"/>
                        <a:pt x="29485" y="8198"/>
                      </a:cubicBezTo>
                      <a:cubicBezTo>
                        <a:pt x="28589" y="2279"/>
                        <a:pt x="27089" y="1"/>
                        <a:pt x="21138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69" name="Google Shape;1269;p8"/>
                <p:cNvSpPr/>
                <p:nvPr/>
              </p:nvSpPr>
              <p:spPr>
                <a:xfrm>
                  <a:off x="637600" y="4720500"/>
                  <a:ext cx="1257650" cy="742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306" h="29706" extrusionOk="0">
                      <a:moveTo>
                        <a:pt x="13199" y="0"/>
                      </a:moveTo>
                      <a:cubicBezTo>
                        <a:pt x="11306" y="0"/>
                        <a:pt x="9297" y="574"/>
                        <a:pt x="7356" y="982"/>
                      </a:cubicBezTo>
                      <a:cubicBezTo>
                        <a:pt x="6749" y="1104"/>
                        <a:pt x="6141" y="1225"/>
                        <a:pt x="5533" y="1286"/>
                      </a:cubicBezTo>
                      <a:cubicBezTo>
                        <a:pt x="2341" y="1742"/>
                        <a:pt x="1" y="4630"/>
                        <a:pt x="244" y="7821"/>
                      </a:cubicBezTo>
                      <a:cubicBezTo>
                        <a:pt x="426" y="10678"/>
                        <a:pt x="1125" y="13475"/>
                        <a:pt x="2250" y="16119"/>
                      </a:cubicBezTo>
                      <a:cubicBezTo>
                        <a:pt x="2797" y="17365"/>
                        <a:pt x="3435" y="18551"/>
                        <a:pt x="4195" y="19675"/>
                      </a:cubicBezTo>
                      <a:cubicBezTo>
                        <a:pt x="5624" y="21925"/>
                        <a:pt x="7508" y="23961"/>
                        <a:pt x="9575" y="25603"/>
                      </a:cubicBezTo>
                      <a:cubicBezTo>
                        <a:pt x="12220" y="27639"/>
                        <a:pt x="15259" y="29128"/>
                        <a:pt x="18512" y="29554"/>
                      </a:cubicBezTo>
                      <a:cubicBezTo>
                        <a:pt x="19241" y="29676"/>
                        <a:pt x="20001" y="29706"/>
                        <a:pt x="20731" y="29706"/>
                      </a:cubicBezTo>
                      <a:cubicBezTo>
                        <a:pt x="22342" y="29706"/>
                        <a:pt x="23922" y="29402"/>
                        <a:pt x="25472" y="28946"/>
                      </a:cubicBezTo>
                      <a:cubicBezTo>
                        <a:pt x="27630" y="28247"/>
                        <a:pt x="29728" y="27244"/>
                        <a:pt x="31703" y="25967"/>
                      </a:cubicBezTo>
                      <a:cubicBezTo>
                        <a:pt x="33892" y="24599"/>
                        <a:pt x="35989" y="23019"/>
                        <a:pt x="38026" y="21408"/>
                      </a:cubicBezTo>
                      <a:lnTo>
                        <a:pt x="48299" y="13444"/>
                      </a:lnTo>
                      <a:cubicBezTo>
                        <a:pt x="48938" y="12928"/>
                        <a:pt x="49485" y="12228"/>
                        <a:pt x="49698" y="11408"/>
                      </a:cubicBezTo>
                      <a:cubicBezTo>
                        <a:pt x="50306" y="9128"/>
                        <a:pt x="48208" y="7852"/>
                        <a:pt x="46445" y="7031"/>
                      </a:cubicBezTo>
                      <a:cubicBezTo>
                        <a:pt x="43193" y="5511"/>
                        <a:pt x="39758" y="3900"/>
                        <a:pt x="36293" y="3687"/>
                      </a:cubicBezTo>
                      <a:cubicBezTo>
                        <a:pt x="36015" y="3668"/>
                        <a:pt x="35735" y="3659"/>
                        <a:pt x="35455" y="3659"/>
                      </a:cubicBezTo>
                      <a:cubicBezTo>
                        <a:pt x="34390" y="3659"/>
                        <a:pt x="33322" y="3800"/>
                        <a:pt x="32311" y="4113"/>
                      </a:cubicBezTo>
                      <a:cubicBezTo>
                        <a:pt x="31247" y="4417"/>
                        <a:pt x="30184" y="4934"/>
                        <a:pt x="29120" y="5389"/>
                      </a:cubicBezTo>
                      <a:cubicBezTo>
                        <a:pt x="27703" y="6027"/>
                        <a:pt x="26249" y="6610"/>
                        <a:pt x="24801" y="6610"/>
                      </a:cubicBezTo>
                      <a:cubicBezTo>
                        <a:pt x="24386" y="6610"/>
                        <a:pt x="23971" y="6562"/>
                        <a:pt x="23557" y="6453"/>
                      </a:cubicBezTo>
                      <a:cubicBezTo>
                        <a:pt x="22767" y="6271"/>
                        <a:pt x="22068" y="5876"/>
                        <a:pt x="21490" y="5389"/>
                      </a:cubicBezTo>
                      <a:cubicBezTo>
                        <a:pt x="19545" y="3900"/>
                        <a:pt x="18147" y="1468"/>
                        <a:pt x="15867" y="496"/>
                      </a:cubicBezTo>
                      <a:cubicBezTo>
                        <a:pt x="15020" y="137"/>
                        <a:pt x="14123" y="0"/>
                        <a:pt x="1319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70" name="Google Shape;1270;p8"/>
                <p:cNvSpPr/>
                <p:nvPr/>
              </p:nvSpPr>
              <p:spPr>
                <a:xfrm>
                  <a:off x="911375" y="4991350"/>
                  <a:ext cx="690625" cy="472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625" h="18903" extrusionOk="0">
                      <a:moveTo>
                        <a:pt x="23470" y="1"/>
                      </a:moveTo>
                      <a:cubicBezTo>
                        <a:pt x="23450" y="1"/>
                        <a:pt x="23436" y="8"/>
                        <a:pt x="23436" y="27"/>
                      </a:cubicBezTo>
                      <a:cubicBezTo>
                        <a:pt x="20822" y="4586"/>
                        <a:pt x="17812" y="8872"/>
                        <a:pt x="14591" y="12914"/>
                      </a:cubicBezTo>
                      <a:cubicBezTo>
                        <a:pt x="14469" y="13036"/>
                        <a:pt x="14408" y="13127"/>
                        <a:pt x="14287" y="13249"/>
                      </a:cubicBezTo>
                      <a:lnTo>
                        <a:pt x="13253" y="14495"/>
                      </a:lnTo>
                      <a:cubicBezTo>
                        <a:pt x="13405" y="14009"/>
                        <a:pt x="13557" y="13553"/>
                        <a:pt x="13709" y="13066"/>
                      </a:cubicBezTo>
                      <a:lnTo>
                        <a:pt x="13831" y="12732"/>
                      </a:lnTo>
                      <a:cubicBezTo>
                        <a:pt x="13861" y="12610"/>
                        <a:pt x="13922" y="12458"/>
                        <a:pt x="13952" y="12337"/>
                      </a:cubicBezTo>
                      <a:cubicBezTo>
                        <a:pt x="14378" y="10939"/>
                        <a:pt x="14712" y="9480"/>
                        <a:pt x="15046" y="8082"/>
                      </a:cubicBezTo>
                      <a:cubicBezTo>
                        <a:pt x="15472" y="6349"/>
                        <a:pt x="15837" y="4586"/>
                        <a:pt x="16262" y="2853"/>
                      </a:cubicBezTo>
                      <a:cubicBezTo>
                        <a:pt x="16262" y="2809"/>
                        <a:pt x="16197" y="2781"/>
                        <a:pt x="16162" y="2781"/>
                      </a:cubicBezTo>
                      <a:cubicBezTo>
                        <a:pt x="16149" y="2781"/>
                        <a:pt x="16141" y="2785"/>
                        <a:pt x="16141" y="2793"/>
                      </a:cubicBezTo>
                      <a:cubicBezTo>
                        <a:pt x="14925" y="5437"/>
                        <a:pt x="13648" y="7960"/>
                        <a:pt x="12402" y="10544"/>
                      </a:cubicBezTo>
                      <a:cubicBezTo>
                        <a:pt x="12280" y="10787"/>
                        <a:pt x="12189" y="10969"/>
                        <a:pt x="12098" y="11151"/>
                      </a:cubicBezTo>
                      <a:cubicBezTo>
                        <a:pt x="11885" y="11516"/>
                        <a:pt x="11733" y="11881"/>
                        <a:pt x="11551" y="12215"/>
                      </a:cubicBezTo>
                      <a:cubicBezTo>
                        <a:pt x="11125" y="13097"/>
                        <a:pt x="10669" y="13978"/>
                        <a:pt x="10274" y="14860"/>
                      </a:cubicBezTo>
                      <a:cubicBezTo>
                        <a:pt x="10335" y="13826"/>
                        <a:pt x="10366" y="12793"/>
                        <a:pt x="10457" y="11759"/>
                      </a:cubicBezTo>
                      <a:lnTo>
                        <a:pt x="10457" y="11607"/>
                      </a:lnTo>
                      <a:lnTo>
                        <a:pt x="10457" y="11547"/>
                      </a:lnTo>
                      <a:cubicBezTo>
                        <a:pt x="10578" y="9784"/>
                        <a:pt x="10669" y="8051"/>
                        <a:pt x="10882" y="6258"/>
                      </a:cubicBezTo>
                      <a:cubicBezTo>
                        <a:pt x="11065" y="4616"/>
                        <a:pt x="11247" y="3005"/>
                        <a:pt x="11581" y="1364"/>
                      </a:cubicBezTo>
                      <a:cubicBezTo>
                        <a:pt x="11581" y="1343"/>
                        <a:pt x="11538" y="1308"/>
                        <a:pt x="11511" y="1308"/>
                      </a:cubicBezTo>
                      <a:cubicBezTo>
                        <a:pt x="11499" y="1308"/>
                        <a:pt x="11490" y="1315"/>
                        <a:pt x="11490" y="1334"/>
                      </a:cubicBezTo>
                      <a:cubicBezTo>
                        <a:pt x="11338" y="1668"/>
                        <a:pt x="11186" y="2033"/>
                        <a:pt x="11034" y="2398"/>
                      </a:cubicBezTo>
                      <a:cubicBezTo>
                        <a:pt x="10001" y="4920"/>
                        <a:pt x="9119" y="7565"/>
                        <a:pt x="8451" y="10209"/>
                      </a:cubicBezTo>
                      <a:cubicBezTo>
                        <a:pt x="8299" y="10817"/>
                        <a:pt x="8147" y="11425"/>
                        <a:pt x="7995" y="12063"/>
                      </a:cubicBezTo>
                      <a:cubicBezTo>
                        <a:pt x="7782" y="12975"/>
                        <a:pt x="7600" y="13857"/>
                        <a:pt x="7448" y="14769"/>
                      </a:cubicBezTo>
                      <a:cubicBezTo>
                        <a:pt x="7174" y="13857"/>
                        <a:pt x="6931" y="12945"/>
                        <a:pt x="6688" y="12003"/>
                      </a:cubicBezTo>
                      <a:cubicBezTo>
                        <a:pt x="6566" y="11577"/>
                        <a:pt x="6475" y="11212"/>
                        <a:pt x="6384" y="10787"/>
                      </a:cubicBezTo>
                      <a:cubicBezTo>
                        <a:pt x="6110" y="9692"/>
                        <a:pt x="5867" y="8537"/>
                        <a:pt x="5624" y="7413"/>
                      </a:cubicBezTo>
                      <a:cubicBezTo>
                        <a:pt x="5198" y="5224"/>
                        <a:pt x="4894" y="3005"/>
                        <a:pt x="4864" y="756"/>
                      </a:cubicBezTo>
                      <a:cubicBezTo>
                        <a:pt x="4864" y="741"/>
                        <a:pt x="4834" y="733"/>
                        <a:pt x="4799" y="733"/>
                      </a:cubicBezTo>
                      <a:cubicBezTo>
                        <a:pt x="4765" y="733"/>
                        <a:pt x="4727" y="741"/>
                        <a:pt x="4712" y="756"/>
                      </a:cubicBezTo>
                      <a:cubicBezTo>
                        <a:pt x="4408" y="2246"/>
                        <a:pt x="4226" y="3765"/>
                        <a:pt x="4104" y="5316"/>
                      </a:cubicBezTo>
                      <a:cubicBezTo>
                        <a:pt x="3952" y="7200"/>
                        <a:pt x="3952" y="9145"/>
                        <a:pt x="4104" y="11091"/>
                      </a:cubicBezTo>
                      <a:cubicBezTo>
                        <a:pt x="4104" y="11212"/>
                        <a:pt x="4134" y="11364"/>
                        <a:pt x="4134" y="11455"/>
                      </a:cubicBezTo>
                      <a:cubicBezTo>
                        <a:pt x="4226" y="12367"/>
                        <a:pt x="4347" y="13340"/>
                        <a:pt x="4499" y="14252"/>
                      </a:cubicBezTo>
                      <a:cubicBezTo>
                        <a:pt x="4074" y="13553"/>
                        <a:pt x="3678" y="12823"/>
                        <a:pt x="3314" y="12124"/>
                      </a:cubicBezTo>
                      <a:cubicBezTo>
                        <a:pt x="3131" y="11729"/>
                        <a:pt x="2888" y="11303"/>
                        <a:pt x="2706" y="10908"/>
                      </a:cubicBezTo>
                      <a:cubicBezTo>
                        <a:pt x="1612" y="8507"/>
                        <a:pt x="791" y="5893"/>
                        <a:pt x="609" y="3188"/>
                      </a:cubicBezTo>
                      <a:cubicBezTo>
                        <a:pt x="517" y="3218"/>
                        <a:pt x="365" y="3218"/>
                        <a:pt x="365" y="3249"/>
                      </a:cubicBezTo>
                      <a:cubicBezTo>
                        <a:pt x="1" y="5376"/>
                        <a:pt x="1" y="7626"/>
                        <a:pt x="365" y="9844"/>
                      </a:cubicBezTo>
                      <a:cubicBezTo>
                        <a:pt x="517" y="10908"/>
                        <a:pt x="730" y="11911"/>
                        <a:pt x="1034" y="12945"/>
                      </a:cubicBezTo>
                      <a:cubicBezTo>
                        <a:pt x="1216" y="13553"/>
                        <a:pt x="1399" y="14191"/>
                        <a:pt x="1672" y="14799"/>
                      </a:cubicBezTo>
                      <a:cubicBezTo>
                        <a:pt x="4317" y="16866"/>
                        <a:pt x="7356" y="18325"/>
                        <a:pt x="10609" y="18750"/>
                      </a:cubicBezTo>
                      <a:cubicBezTo>
                        <a:pt x="11338" y="18872"/>
                        <a:pt x="12098" y="18902"/>
                        <a:pt x="12828" y="18902"/>
                      </a:cubicBezTo>
                      <a:cubicBezTo>
                        <a:pt x="14439" y="18902"/>
                        <a:pt x="16019" y="18598"/>
                        <a:pt x="17569" y="18142"/>
                      </a:cubicBezTo>
                      <a:cubicBezTo>
                        <a:pt x="18512" y="17200"/>
                        <a:pt x="19393" y="16197"/>
                        <a:pt x="20214" y="15194"/>
                      </a:cubicBezTo>
                      <a:cubicBezTo>
                        <a:pt x="20609" y="14738"/>
                        <a:pt x="20974" y="14252"/>
                        <a:pt x="21338" y="13735"/>
                      </a:cubicBezTo>
                      <a:cubicBezTo>
                        <a:pt x="23831" y="10392"/>
                        <a:pt x="25837" y="6744"/>
                        <a:pt x="27600" y="3097"/>
                      </a:cubicBezTo>
                      <a:cubicBezTo>
                        <a:pt x="27624" y="3072"/>
                        <a:pt x="27550" y="3028"/>
                        <a:pt x="27504" y="3028"/>
                      </a:cubicBezTo>
                      <a:cubicBezTo>
                        <a:pt x="27493" y="3028"/>
                        <a:pt x="27484" y="3030"/>
                        <a:pt x="27478" y="3036"/>
                      </a:cubicBezTo>
                      <a:cubicBezTo>
                        <a:pt x="25138" y="6288"/>
                        <a:pt x="22463" y="9328"/>
                        <a:pt x="19667" y="12185"/>
                      </a:cubicBezTo>
                      <a:cubicBezTo>
                        <a:pt x="18907" y="12945"/>
                        <a:pt x="18086" y="13705"/>
                        <a:pt x="17296" y="14465"/>
                      </a:cubicBezTo>
                      <a:cubicBezTo>
                        <a:pt x="17144" y="14617"/>
                        <a:pt x="16992" y="14769"/>
                        <a:pt x="16840" y="14890"/>
                      </a:cubicBezTo>
                      <a:cubicBezTo>
                        <a:pt x="16931" y="14769"/>
                        <a:pt x="16961" y="14708"/>
                        <a:pt x="17022" y="14586"/>
                      </a:cubicBezTo>
                      <a:cubicBezTo>
                        <a:pt x="17053" y="14495"/>
                        <a:pt x="17113" y="14465"/>
                        <a:pt x="17144" y="14404"/>
                      </a:cubicBezTo>
                      <a:cubicBezTo>
                        <a:pt x="17752" y="13370"/>
                        <a:pt x="18268" y="12306"/>
                        <a:pt x="18816" y="11243"/>
                      </a:cubicBezTo>
                      <a:lnTo>
                        <a:pt x="18816" y="11212"/>
                      </a:lnTo>
                      <a:cubicBezTo>
                        <a:pt x="18907" y="11091"/>
                        <a:pt x="18937" y="10969"/>
                        <a:pt x="18998" y="10848"/>
                      </a:cubicBezTo>
                      <a:cubicBezTo>
                        <a:pt x="20882" y="7352"/>
                        <a:pt x="22311" y="3705"/>
                        <a:pt x="23557" y="57"/>
                      </a:cubicBezTo>
                      <a:cubicBezTo>
                        <a:pt x="23578" y="36"/>
                        <a:pt x="23512" y="1"/>
                        <a:pt x="2347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71" name="Google Shape;1271;p8"/>
                <p:cNvSpPr/>
                <p:nvPr/>
              </p:nvSpPr>
              <p:spPr>
                <a:xfrm>
                  <a:off x="1469100" y="4358415"/>
                  <a:ext cx="178250" cy="453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30" h="18149" extrusionOk="0">
                      <a:moveTo>
                        <a:pt x="7077" y="0"/>
                      </a:moveTo>
                      <a:cubicBezTo>
                        <a:pt x="7046" y="0"/>
                        <a:pt x="7008" y="61"/>
                        <a:pt x="6993" y="183"/>
                      </a:cubicBezTo>
                      <a:cubicBezTo>
                        <a:pt x="6568" y="6171"/>
                        <a:pt x="4349" y="11885"/>
                        <a:pt x="762" y="16596"/>
                      </a:cubicBezTo>
                      <a:cubicBezTo>
                        <a:pt x="24" y="17532"/>
                        <a:pt x="0" y="18148"/>
                        <a:pt x="356" y="18148"/>
                      </a:cubicBezTo>
                      <a:cubicBezTo>
                        <a:pt x="601" y="18148"/>
                        <a:pt x="1026" y="17856"/>
                        <a:pt x="1522" y="17174"/>
                      </a:cubicBezTo>
                      <a:cubicBezTo>
                        <a:pt x="5017" y="12189"/>
                        <a:pt x="6963" y="6201"/>
                        <a:pt x="7115" y="183"/>
                      </a:cubicBezTo>
                      <a:cubicBezTo>
                        <a:pt x="7130" y="61"/>
                        <a:pt x="7107" y="0"/>
                        <a:pt x="707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72" name="Google Shape;1272;p8"/>
                <p:cNvSpPr/>
                <p:nvPr/>
              </p:nvSpPr>
              <p:spPr>
                <a:xfrm>
                  <a:off x="1339300" y="4302500"/>
                  <a:ext cx="98700" cy="44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48" h="17841" extrusionOk="0">
                      <a:moveTo>
                        <a:pt x="3205" y="0"/>
                      </a:moveTo>
                      <a:cubicBezTo>
                        <a:pt x="3182" y="0"/>
                        <a:pt x="3158" y="69"/>
                        <a:pt x="3158" y="194"/>
                      </a:cubicBezTo>
                      <a:cubicBezTo>
                        <a:pt x="3553" y="5726"/>
                        <a:pt x="2550" y="11319"/>
                        <a:pt x="422" y="16334"/>
                      </a:cubicBezTo>
                      <a:cubicBezTo>
                        <a:pt x="0" y="17279"/>
                        <a:pt x="93" y="17840"/>
                        <a:pt x="390" y="17840"/>
                      </a:cubicBezTo>
                      <a:cubicBezTo>
                        <a:pt x="628" y="17840"/>
                        <a:pt x="996" y="17480"/>
                        <a:pt x="1334" y="16669"/>
                      </a:cubicBezTo>
                      <a:cubicBezTo>
                        <a:pt x="3310" y="11441"/>
                        <a:pt x="3948" y="5696"/>
                        <a:pt x="3249" y="194"/>
                      </a:cubicBezTo>
                      <a:cubicBezTo>
                        <a:pt x="3249" y="61"/>
                        <a:pt x="3227" y="0"/>
                        <a:pt x="320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73" name="Google Shape;1273;p8"/>
                <p:cNvSpPr/>
                <p:nvPr/>
              </p:nvSpPr>
              <p:spPr>
                <a:xfrm>
                  <a:off x="1169975" y="4269200"/>
                  <a:ext cx="60575" cy="42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23" h="17084" extrusionOk="0">
                      <a:moveTo>
                        <a:pt x="277" y="1"/>
                      </a:moveTo>
                      <a:cubicBezTo>
                        <a:pt x="244" y="1"/>
                        <a:pt x="231" y="72"/>
                        <a:pt x="265" y="189"/>
                      </a:cubicBezTo>
                      <a:cubicBezTo>
                        <a:pt x="1754" y="5235"/>
                        <a:pt x="1663" y="10675"/>
                        <a:pt x="265" y="15660"/>
                      </a:cubicBezTo>
                      <a:cubicBezTo>
                        <a:pt x="0" y="16570"/>
                        <a:pt x="158" y="17084"/>
                        <a:pt x="431" y="17084"/>
                      </a:cubicBezTo>
                      <a:cubicBezTo>
                        <a:pt x="660" y="17084"/>
                        <a:pt x="969" y="16723"/>
                        <a:pt x="1177" y="15934"/>
                      </a:cubicBezTo>
                      <a:cubicBezTo>
                        <a:pt x="2423" y="10675"/>
                        <a:pt x="2088" y="5174"/>
                        <a:pt x="386" y="158"/>
                      </a:cubicBezTo>
                      <a:cubicBezTo>
                        <a:pt x="345" y="49"/>
                        <a:pt x="304" y="1"/>
                        <a:pt x="27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74" name="Google Shape;1274;p8"/>
                <p:cNvSpPr/>
                <p:nvPr/>
              </p:nvSpPr>
              <p:spPr>
                <a:xfrm>
                  <a:off x="971325" y="4322200"/>
                  <a:ext cx="121475" cy="345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59" h="13828" extrusionOk="0">
                      <a:moveTo>
                        <a:pt x="35" y="1"/>
                      </a:moveTo>
                      <a:cubicBezTo>
                        <a:pt x="4" y="1"/>
                        <a:pt x="0" y="65"/>
                        <a:pt x="34" y="166"/>
                      </a:cubicBezTo>
                      <a:cubicBezTo>
                        <a:pt x="1949" y="4148"/>
                        <a:pt x="3165" y="8434"/>
                        <a:pt x="3773" y="12780"/>
                      </a:cubicBezTo>
                      <a:cubicBezTo>
                        <a:pt x="3860" y="13491"/>
                        <a:pt x="4140" y="13828"/>
                        <a:pt x="4380" y="13828"/>
                      </a:cubicBezTo>
                      <a:cubicBezTo>
                        <a:pt x="4644" y="13828"/>
                        <a:pt x="4858" y="13422"/>
                        <a:pt x="4715" y="12659"/>
                      </a:cubicBezTo>
                      <a:cubicBezTo>
                        <a:pt x="3895" y="8251"/>
                        <a:pt x="2284" y="4026"/>
                        <a:pt x="156" y="136"/>
                      </a:cubicBezTo>
                      <a:cubicBezTo>
                        <a:pt x="102" y="41"/>
                        <a:pt x="60" y="1"/>
                        <a:pt x="3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75" name="Google Shape;1275;p8"/>
                <p:cNvSpPr/>
                <p:nvPr/>
              </p:nvSpPr>
              <p:spPr>
                <a:xfrm>
                  <a:off x="1601725" y="4321040"/>
                  <a:ext cx="95850" cy="6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34" h="2684" extrusionOk="0">
                      <a:moveTo>
                        <a:pt x="1943" y="1"/>
                      </a:moveTo>
                      <a:cubicBezTo>
                        <a:pt x="852" y="1"/>
                        <a:pt x="1" y="1544"/>
                        <a:pt x="1111" y="2407"/>
                      </a:cubicBezTo>
                      <a:cubicBezTo>
                        <a:pt x="1366" y="2600"/>
                        <a:pt x="1631" y="2683"/>
                        <a:pt x="1882" y="2683"/>
                      </a:cubicBezTo>
                      <a:cubicBezTo>
                        <a:pt x="2977" y="2683"/>
                        <a:pt x="3834" y="1120"/>
                        <a:pt x="2722" y="279"/>
                      </a:cubicBezTo>
                      <a:cubicBezTo>
                        <a:pt x="2463" y="84"/>
                        <a:pt x="2197" y="1"/>
                        <a:pt x="194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76" name="Google Shape;1276;p8"/>
                <p:cNvSpPr/>
                <p:nvPr/>
              </p:nvSpPr>
              <p:spPr>
                <a:xfrm>
                  <a:off x="1376125" y="4262450"/>
                  <a:ext cx="96525" cy="67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61" h="2681" extrusionOk="0">
                      <a:moveTo>
                        <a:pt x="1974" y="1"/>
                      </a:moveTo>
                      <a:cubicBezTo>
                        <a:pt x="873" y="1"/>
                        <a:pt x="1" y="1564"/>
                        <a:pt x="1137" y="2404"/>
                      </a:cubicBezTo>
                      <a:cubicBezTo>
                        <a:pt x="1393" y="2597"/>
                        <a:pt x="1657" y="2680"/>
                        <a:pt x="1909" y="2680"/>
                      </a:cubicBezTo>
                      <a:cubicBezTo>
                        <a:pt x="3004" y="2680"/>
                        <a:pt x="3860" y="1117"/>
                        <a:pt x="2748" y="276"/>
                      </a:cubicBezTo>
                      <a:cubicBezTo>
                        <a:pt x="2493" y="83"/>
                        <a:pt x="2227" y="1"/>
                        <a:pt x="19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77" name="Google Shape;1277;p8"/>
                <p:cNvSpPr/>
                <p:nvPr/>
              </p:nvSpPr>
              <p:spPr>
                <a:xfrm>
                  <a:off x="1133875" y="4251475"/>
                  <a:ext cx="96375" cy="67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55" h="2694" extrusionOk="0">
                      <a:moveTo>
                        <a:pt x="1952" y="0"/>
                      </a:moveTo>
                      <a:cubicBezTo>
                        <a:pt x="858" y="0"/>
                        <a:pt x="0" y="1557"/>
                        <a:pt x="1131" y="2418"/>
                      </a:cubicBezTo>
                      <a:cubicBezTo>
                        <a:pt x="1387" y="2611"/>
                        <a:pt x="1651" y="2694"/>
                        <a:pt x="1903" y="2694"/>
                      </a:cubicBezTo>
                      <a:cubicBezTo>
                        <a:pt x="2997" y="2694"/>
                        <a:pt x="3854" y="1130"/>
                        <a:pt x="2742" y="290"/>
                      </a:cubicBezTo>
                      <a:cubicBezTo>
                        <a:pt x="2481" y="87"/>
                        <a:pt x="2210" y="0"/>
                        <a:pt x="195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78" name="Google Shape;1278;p8"/>
                <p:cNvSpPr/>
                <p:nvPr/>
              </p:nvSpPr>
              <p:spPr>
                <a:xfrm>
                  <a:off x="927700" y="4285175"/>
                  <a:ext cx="95100" cy="6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04" h="2683" extrusionOk="0">
                      <a:moveTo>
                        <a:pt x="1915" y="1"/>
                      </a:moveTo>
                      <a:cubicBezTo>
                        <a:pt x="832" y="1"/>
                        <a:pt x="1" y="1544"/>
                        <a:pt x="1111" y="2407"/>
                      </a:cubicBezTo>
                      <a:cubicBezTo>
                        <a:pt x="1366" y="2600"/>
                        <a:pt x="1630" y="2683"/>
                        <a:pt x="1880" y="2683"/>
                      </a:cubicBezTo>
                      <a:cubicBezTo>
                        <a:pt x="2966" y="2683"/>
                        <a:pt x="3803" y="1120"/>
                        <a:pt x="2691" y="279"/>
                      </a:cubicBezTo>
                      <a:cubicBezTo>
                        <a:pt x="2433" y="84"/>
                        <a:pt x="2167" y="1"/>
                        <a:pt x="191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279" name="Google Shape;1279;p8"/>
              <p:cNvGrpSpPr/>
              <p:nvPr/>
            </p:nvGrpSpPr>
            <p:grpSpPr>
              <a:xfrm rot="10800000">
                <a:off x="6204744" y="3571861"/>
                <a:ext cx="456064" cy="447593"/>
                <a:chOff x="5773925" y="1794275"/>
                <a:chExt cx="647450" cy="635425"/>
              </a:xfrm>
            </p:grpSpPr>
            <p:sp>
              <p:nvSpPr>
                <p:cNvPr id="1280" name="Google Shape;1280;p8"/>
                <p:cNvSpPr/>
                <p:nvPr/>
              </p:nvSpPr>
              <p:spPr>
                <a:xfrm>
                  <a:off x="6070300" y="1794275"/>
                  <a:ext cx="159600" cy="329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84" h="13197" extrusionOk="0">
                      <a:moveTo>
                        <a:pt x="4796" y="0"/>
                      </a:moveTo>
                      <a:cubicBezTo>
                        <a:pt x="4457" y="0"/>
                        <a:pt x="4107" y="101"/>
                        <a:pt x="3799" y="279"/>
                      </a:cubicBezTo>
                      <a:cubicBezTo>
                        <a:pt x="3283" y="613"/>
                        <a:pt x="2857" y="1160"/>
                        <a:pt x="2523" y="1677"/>
                      </a:cubicBezTo>
                      <a:cubicBezTo>
                        <a:pt x="395" y="5081"/>
                        <a:pt x="0" y="9489"/>
                        <a:pt x="1489" y="13197"/>
                      </a:cubicBezTo>
                      <a:cubicBezTo>
                        <a:pt x="3648" y="9975"/>
                        <a:pt x="5714" y="6571"/>
                        <a:pt x="6231" y="2710"/>
                      </a:cubicBezTo>
                      <a:cubicBezTo>
                        <a:pt x="6383" y="1829"/>
                        <a:pt x="6353" y="735"/>
                        <a:pt x="5623" y="248"/>
                      </a:cubicBezTo>
                      <a:cubicBezTo>
                        <a:pt x="5382" y="78"/>
                        <a:pt x="5093" y="0"/>
                        <a:pt x="479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81" name="Google Shape;1281;p8"/>
                <p:cNvSpPr/>
                <p:nvPr/>
              </p:nvSpPr>
              <p:spPr>
                <a:xfrm>
                  <a:off x="5871950" y="1844175"/>
                  <a:ext cx="229525" cy="278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81" h="11140" extrusionOk="0">
                      <a:moveTo>
                        <a:pt x="2512" y="0"/>
                      </a:moveTo>
                      <a:cubicBezTo>
                        <a:pt x="2101" y="0"/>
                        <a:pt x="1696" y="98"/>
                        <a:pt x="1338" y="319"/>
                      </a:cubicBezTo>
                      <a:cubicBezTo>
                        <a:pt x="305" y="927"/>
                        <a:pt x="1" y="2325"/>
                        <a:pt x="365" y="3450"/>
                      </a:cubicBezTo>
                      <a:cubicBezTo>
                        <a:pt x="821" y="4970"/>
                        <a:pt x="2159" y="6003"/>
                        <a:pt x="3405" y="7006"/>
                      </a:cubicBezTo>
                      <a:cubicBezTo>
                        <a:pt x="5350" y="8404"/>
                        <a:pt x="7265" y="9833"/>
                        <a:pt x="9180" y="11140"/>
                      </a:cubicBezTo>
                      <a:cubicBezTo>
                        <a:pt x="8572" y="7614"/>
                        <a:pt x="7782" y="3875"/>
                        <a:pt x="5290" y="1383"/>
                      </a:cubicBezTo>
                      <a:cubicBezTo>
                        <a:pt x="4742" y="836"/>
                        <a:pt x="4165" y="380"/>
                        <a:pt x="3466" y="167"/>
                      </a:cubicBezTo>
                      <a:cubicBezTo>
                        <a:pt x="3159" y="60"/>
                        <a:pt x="2834" y="0"/>
                        <a:pt x="251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82" name="Google Shape;1282;p8"/>
                <p:cNvSpPr/>
                <p:nvPr/>
              </p:nvSpPr>
              <p:spPr>
                <a:xfrm>
                  <a:off x="5773925" y="2035525"/>
                  <a:ext cx="329075" cy="153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63" h="6132" extrusionOk="0">
                      <a:moveTo>
                        <a:pt x="5222" y="0"/>
                      </a:moveTo>
                      <a:cubicBezTo>
                        <a:pt x="5042" y="0"/>
                        <a:pt x="4862" y="7"/>
                        <a:pt x="4682" y="21"/>
                      </a:cubicBezTo>
                      <a:cubicBezTo>
                        <a:pt x="3131" y="173"/>
                        <a:pt x="1551" y="933"/>
                        <a:pt x="730" y="2301"/>
                      </a:cubicBezTo>
                      <a:cubicBezTo>
                        <a:pt x="153" y="3243"/>
                        <a:pt x="1" y="4580"/>
                        <a:pt x="761" y="5371"/>
                      </a:cubicBezTo>
                      <a:cubicBezTo>
                        <a:pt x="1308" y="5948"/>
                        <a:pt x="2159" y="6100"/>
                        <a:pt x="2979" y="6130"/>
                      </a:cubicBezTo>
                      <a:cubicBezTo>
                        <a:pt x="3027" y="6131"/>
                        <a:pt x="3075" y="6132"/>
                        <a:pt x="3123" y="6132"/>
                      </a:cubicBezTo>
                      <a:cubicBezTo>
                        <a:pt x="6655" y="6132"/>
                        <a:pt x="9953" y="3938"/>
                        <a:pt x="13162" y="3668"/>
                      </a:cubicBezTo>
                      <a:cubicBezTo>
                        <a:pt x="11885" y="2726"/>
                        <a:pt x="10639" y="1784"/>
                        <a:pt x="9241" y="1054"/>
                      </a:cubicBezTo>
                      <a:cubicBezTo>
                        <a:pt x="8002" y="408"/>
                        <a:pt x="6620" y="0"/>
                        <a:pt x="522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83" name="Google Shape;1283;p8"/>
                <p:cNvSpPr/>
                <p:nvPr/>
              </p:nvSpPr>
              <p:spPr>
                <a:xfrm>
                  <a:off x="5877275" y="2122650"/>
                  <a:ext cx="223425" cy="264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37" h="10595" extrusionOk="0">
                      <a:moveTo>
                        <a:pt x="8937" y="1"/>
                      </a:moveTo>
                      <a:lnTo>
                        <a:pt x="8937" y="1"/>
                      </a:lnTo>
                      <a:cubicBezTo>
                        <a:pt x="5077" y="578"/>
                        <a:pt x="1611" y="3466"/>
                        <a:pt x="365" y="7174"/>
                      </a:cubicBezTo>
                      <a:cubicBezTo>
                        <a:pt x="152" y="7752"/>
                        <a:pt x="1" y="8360"/>
                        <a:pt x="92" y="8937"/>
                      </a:cubicBezTo>
                      <a:cubicBezTo>
                        <a:pt x="152" y="9545"/>
                        <a:pt x="456" y="10092"/>
                        <a:pt x="943" y="10396"/>
                      </a:cubicBezTo>
                      <a:cubicBezTo>
                        <a:pt x="1188" y="10535"/>
                        <a:pt x="1455" y="10595"/>
                        <a:pt x="1725" y="10595"/>
                      </a:cubicBezTo>
                      <a:cubicBezTo>
                        <a:pt x="2226" y="10595"/>
                        <a:pt x="2736" y="10388"/>
                        <a:pt x="3131" y="10092"/>
                      </a:cubicBezTo>
                      <a:cubicBezTo>
                        <a:pt x="3739" y="9606"/>
                        <a:pt x="4104" y="8937"/>
                        <a:pt x="4499" y="8238"/>
                      </a:cubicBezTo>
                      <a:cubicBezTo>
                        <a:pt x="6049" y="5594"/>
                        <a:pt x="7508" y="2889"/>
                        <a:pt x="893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84" name="Google Shape;1284;p8"/>
                <p:cNvSpPr/>
                <p:nvPr/>
              </p:nvSpPr>
              <p:spPr>
                <a:xfrm>
                  <a:off x="6044450" y="2124175"/>
                  <a:ext cx="158850" cy="30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54" h="12221" extrusionOk="0">
                      <a:moveTo>
                        <a:pt x="2432" y="1"/>
                      </a:moveTo>
                      <a:cubicBezTo>
                        <a:pt x="669" y="2584"/>
                        <a:pt x="1" y="5989"/>
                        <a:pt x="730" y="9059"/>
                      </a:cubicBezTo>
                      <a:cubicBezTo>
                        <a:pt x="912" y="9819"/>
                        <a:pt x="1156" y="10548"/>
                        <a:pt x="1642" y="11156"/>
                      </a:cubicBezTo>
                      <a:cubicBezTo>
                        <a:pt x="2098" y="11764"/>
                        <a:pt x="2827" y="12220"/>
                        <a:pt x="3587" y="12220"/>
                      </a:cubicBezTo>
                      <a:cubicBezTo>
                        <a:pt x="3604" y="12220"/>
                        <a:pt x="3620" y="12220"/>
                        <a:pt x="3637" y="12220"/>
                      </a:cubicBezTo>
                      <a:cubicBezTo>
                        <a:pt x="4801" y="12220"/>
                        <a:pt x="5780" y="11170"/>
                        <a:pt x="6049" y="10031"/>
                      </a:cubicBezTo>
                      <a:cubicBezTo>
                        <a:pt x="6353" y="8907"/>
                        <a:pt x="6049" y="7691"/>
                        <a:pt x="5715" y="6536"/>
                      </a:cubicBezTo>
                      <a:cubicBezTo>
                        <a:pt x="4925" y="4195"/>
                        <a:pt x="3770" y="1976"/>
                        <a:pt x="243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85" name="Google Shape;1285;p8"/>
                <p:cNvSpPr/>
                <p:nvPr/>
              </p:nvSpPr>
              <p:spPr>
                <a:xfrm>
                  <a:off x="6100675" y="1920625"/>
                  <a:ext cx="300200" cy="20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08" h="8386" extrusionOk="0">
                      <a:moveTo>
                        <a:pt x="9661" y="0"/>
                      </a:moveTo>
                      <a:cubicBezTo>
                        <a:pt x="9175" y="0"/>
                        <a:pt x="8671" y="116"/>
                        <a:pt x="8208" y="270"/>
                      </a:cubicBezTo>
                      <a:cubicBezTo>
                        <a:pt x="4439" y="1547"/>
                        <a:pt x="1794" y="4890"/>
                        <a:pt x="1" y="8386"/>
                      </a:cubicBezTo>
                      <a:cubicBezTo>
                        <a:pt x="2129" y="6593"/>
                        <a:pt x="5199" y="6380"/>
                        <a:pt x="7995" y="5650"/>
                      </a:cubicBezTo>
                      <a:cubicBezTo>
                        <a:pt x="9211" y="5346"/>
                        <a:pt x="10487" y="4830"/>
                        <a:pt x="11247" y="3827"/>
                      </a:cubicBezTo>
                      <a:cubicBezTo>
                        <a:pt x="12007" y="2793"/>
                        <a:pt x="12007" y="1121"/>
                        <a:pt x="10974" y="392"/>
                      </a:cubicBezTo>
                      <a:cubicBezTo>
                        <a:pt x="10585" y="108"/>
                        <a:pt x="10131" y="0"/>
                        <a:pt x="966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86" name="Google Shape;1286;p8"/>
                <p:cNvSpPr/>
                <p:nvPr/>
              </p:nvSpPr>
              <p:spPr>
                <a:xfrm>
                  <a:off x="6097650" y="2065425"/>
                  <a:ext cx="323725" cy="136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49" h="5443" extrusionOk="0">
                      <a:moveTo>
                        <a:pt x="7799" y="0"/>
                      </a:moveTo>
                      <a:cubicBezTo>
                        <a:pt x="5028" y="0"/>
                        <a:pt x="2250" y="869"/>
                        <a:pt x="0" y="2472"/>
                      </a:cubicBezTo>
                      <a:cubicBezTo>
                        <a:pt x="1459" y="2594"/>
                        <a:pt x="2797" y="3050"/>
                        <a:pt x="3982" y="3658"/>
                      </a:cubicBezTo>
                      <a:cubicBezTo>
                        <a:pt x="5198" y="4235"/>
                        <a:pt x="6353" y="4904"/>
                        <a:pt x="7690" y="5238"/>
                      </a:cubicBezTo>
                      <a:cubicBezTo>
                        <a:pt x="8162" y="5370"/>
                        <a:pt x="8666" y="5442"/>
                        <a:pt x="9163" y="5442"/>
                      </a:cubicBezTo>
                      <a:cubicBezTo>
                        <a:pt x="10045" y="5442"/>
                        <a:pt x="10910" y="5216"/>
                        <a:pt x="11551" y="4691"/>
                      </a:cubicBezTo>
                      <a:cubicBezTo>
                        <a:pt x="12584" y="3840"/>
                        <a:pt x="12949" y="2108"/>
                        <a:pt x="12037" y="1105"/>
                      </a:cubicBezTo>
                      <a:cubicBezTo>
                        <a:pt x="11551" y="527"/>
                        <a:pt x="10760" y="314"/>
                        <a:pt x="10031" y="193"/>
                      </a:cubicBezTo>
                      <a:cubicBezTo>
                        <a:pt x="9294" y="63"/>
                        <a:pt x="8547" y="0"/>
                        <a:pt x="779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287" name="Google Shape;1287;p8"/>
                <p:cNvSpPr/>
                <p:nvPr/>
              </p:nvSpPr>
              <p:spPr>
                <a:xfrm>
                  <a:off x="6102975" y="2129825"/>
                  <a:ext cx="259900" cy="22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96" h="8872" extrusionOk="0">
                      <a:moveTo>
                        <a:pt x="828" y="0"/>
                      </a:moveTo>
                      <a:cubicBezTo>
                        <a:pt x="556" y="0"/>
                        <a:pt x="280" y="16"/>
                        <a:pt x="0" y="48"/>
                      </a:cubicBezTo>
                      <a:cubicBezTo>
                        <a:pt x="1581" y="2328"/>
                        <a:pt x="3161" y="4608"/>
                        <a:pt x="4955" y="6735"/>
                      </a:cubicBezTo>
                      <a:cubicBezTo>
                        <a:pt x="5532" y="7434"/>
                        <a:pt x="6140" y="8134"/>
                        <a:pt x="6961" y="8559"/>
                      </a:cubicBezTo>
                      <a:cubicBezTo>
                        <a:pt x="7347" y="8759"/>
                        <a:pt x="7787" y="8872"/>
                        <a:pt x="8217" y="8872"/>
                      </a:cubicBezTo>
                      <a:cubicBezTo>
                        <a:pt x="8701" y="8872"/>
                        <a:pt x="9174" y="8729"/>
                        <a:pt x="9544" y="8407"/>
                      </a:cubicBezTo>
                      <a:cubicBezTo>
                        <a:pt x="10304" y="7769"/>
                        <a:pt x="10395" y="6553"/>
                        <a:pt x="10000" y="5641"/>
                      </a:cubicBezTo>
                      <a:cubicBezTo>
                        <a:pt x="9605" y="4729"/>
                        <a:pt x="8845" y="4000"/>
                        <a:pt x="8085" y="3361"/>
                      </a:cubicBezTo>
                      <a:cubicBezTo>
                        <a:pt x="5982" y="1618"/>
                        <a:pt x="3601" y="0"/>
                        <a:pt x="82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1288" name="Google Shape;1288;p8"/>
            <p:cNvGrpSpPr/>
            <p:nvPr/>
          </p:nvGrpSpPr>
          <p:grpSpPr>
            <a:xfrm>
              <a:off x="8557350" y="1626800"/>
              <a:ext cx="373900" cy="344925"/>
              <a:chOff x="2493475" y="2126450"/>
              <a:chExt cx="373900" cy="344925"/>
            </a:xfrm>
          </p:grpSpPr>
          <p:sp>
            <p:nvSpPr>
              <p:cNvPr id="1289" name="Google Shape;1289;p8"/>
              <p:cNvSpPr/>
              <p:nvPr/>
            </p:nvSpPr>
            <p:spPr>
              <a:xfrm>
                <a:off x="2672800" y="2248925"/>
                <a:ext cx="194575" cy="62900"/>
              </a:xfrm>
              <a:custGeom>
                <a:avLst/>
                <a:gdLst/>
                <a:ahLst/>
                <a:cxnLst/>
                <a:rect l="l" t="t" r="r" b="b"/>
                <a:pathLst>
                  <a:path w="7783" h="2516" extrusionOk="0">
                    <a:moveTo>
                      <a:pt x="5006" y="0"/>
                    </a:moveTo>
                    <a:cubicBezTo>
                      <a:pt x="3160" y="0"/>
                      <a:pt x="1338" y="739"/>
                      <a:pt x="1" y="2002"/>
                    </a:cubicBezTo>
                    <a:cubicBezTo>
                      <a:pt x="1401" y="2278"/>
                      <a:pt x="2840" y="2516"/>
                      <a:pt x="4268" y="2516"/>
                    </a:cubicBezTo>
                    <a:cubicBezTo>
                      <a:pt x="5040" y="2516"/>
                      <a:pt x="5809" y="2446"/>
                      <a:pt x="6566" y="2275"/>
                    </a:cubicBezTo>
                    <a:cubicBezTo>
                      <a:pt x="7022" y="2154"/>
                      <a:pt x="7600" y="1941"/>
                      <a:pt x="7721" y="1455"/>
                    </a:cubicBezTo>
                    <a:cubicBezTo>
                      <a:pt x="7782" y="1090"/>
                      <a:pt x="7600" y="725"/>
                      <a:pt x="7296" y="482"/>
                    </a:cubicBezTo>
                    <a:cubicBezTo>
                      <a:pt x="6992" y="269"/>
                      <a:pt x="6597" y="178"/>
                      <a:pt x="6262" y="117"/>
                    </a:cubicBezTo>
                    <a:cubicBezTo>
                      <a:pt x="5846" y="38"/>
                      <a:pt x="5425" y="0"/>
                      <a:pt x="500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90" name="Google Shape;1290;p8"/>
              <p:cNvSpPr/>
              <p:nvPr/>
            </p:nvSpPr>
            <p:spPr>
              <a:xfrm>
                <a:off x="2672800" y="2127725"/>
                <a:ext cx="114025" cy="167450"/>
              </a:xfrm>
              <a:custGeom>
                <a:avLst/>
                <a:gdLst/>
                <a:ahLst/>
                <a:cxnLst/>
                <a:rect l="l" t="t" r="r" b="b"/>
                <a:pathLst>
                  <a:path w="4561" h="6698" extrusionOk="0">
                    <a:moveTo>
                      <a:pt x="3268" y="1"/>
                    </a:moveTo>
                    <a:cubicBezTo>
                      <a:pt x="2884" y="1"/>
                      <a:pt x="2480" y="156"/>
                      <a:pt x="2159" y="406"/>
                    </a:cubicBezTo>
                    <a:cubicBezTo>
                      <a:pt x="1490" y="983"/>
                      <a:pt x="1217" y="1895"/>
                      <a:pt x="973" y="2746"/>
                    </a:cubicBezTo>
                    <a:cubicBezTo>
                      <a:pt x="609" y="4114"/>
                      <a:pt x="274" y="5421"/>
                      <a:pt x="1" y="6698"/>
                    </a:cubicBezTo>
                    <a:cubicBezTo>
                      <a:pt x="1703" y="5634"/>
                      <a:pt x="3496" y="4418"/>
                      <a:pt x="4287" y="2564"/>
                    </a:cubicBezTo>
                    <a:cubicBezTo>
                      <a:pt x="4439" y="2199"/>
                      <a:pt x="4560" y="1774"/>
                      <a:pt x="4560" y="1348"/>
                    </a:cubicBezTo>
                    <a:cubicBezTo>
                      <a:pt x="4530" y="923"/>
                      <a:pt x="4378" y="527"/>
                      <a:pt x="4013" y="254"/>
                    </a:cubicBezTo>
                    <a:cubicBezTo>
                      <a:pt x="3799" y="78"/>
                      <a:pt x="3539" y="1"/>
                      <a:pt x="326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91" name="Google Shape;1291;p8"/>
              <p:cNvSpPr/>
              <p:nvPr/>
            </p:nvSpPr>
            <p:spPr>
              <a:xfrm>
                <a:off x="2577825" y="2126450"/>
                <a:ext cx="107175" cy="171000"/>
              </a:xfrm>
              <a:custGeom>
                <a:avLst/>
                <a:gdLst/>
                <a:ahLst/>
                <a:cxnLst/>
                <a:rect l="l" t="t" r="r" b="b"/>
                <a:pathLst>
                  <a:path w="4287" h="6840" extrusionOk="0">
                    <a:moveTo>
                      <a:pt x="1452" y="1"/>
                    </a:moveTo>
                    <a:cubicBezTo>
                      <a:pt x="933" y="1"/>
                      <a:pt x="410" y="250"/>
                      <a:pt x="183" y="730"/>
                    </a:cubicBezTo>
                    <a:cubicBezTo>
                      <a:pt x="0" y="1126"/>
                      <a:pt x="92" y="1582"/>
                      <a:pt x="244" y="2007"/>
                    </a:cubicBezTo>
                    <a:cubicBezTo>
                      <a:pt x="973" y="3922"/>
                      <a:pt x="2888" y="5168"/>
                      <a:pt x="3678" y="6840"/>
                    </a:cubicBezTo>
                    <a:cubicBezTo>
                      <a:pt x="3921" y="5958"/>
                      <a:pt x="4134" y="5138"/>
                      <a:pt x="4195" y="4226"/>
                    </a:cubicBezTo>
                    <a:cubicBezTo>
                      <a:pt x="4286" y="3344"/>
                      <a:pt x="4165" y="2402"/>
                      <a:pt x="3800" y="1642"/>
                    </a:cubicBezTo>
                    <a:cubicBezTo>
                      <a:pt x="3374" y="822"/>
                      <a:pt x="2645" y="183"/>
                      <a:pt x="1763" y="31"/>
                    </a:cubicBezTo>
                    <a:cubicBezTo>
                      <a:pt x="1661" y="11"/>
                      <a:pt x="1557" y="1"/>
                      <a:pt x="145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92" name="Google Shape;1292;p8"/>
              <p:cNvSpPr/>
              <p:nvPr/>
            </p:nvSpPr>
            <p:spPr>
              <a:xfrm>
                <a:off x="2493475" y="2221125"/>
                <a:ext cx="179350" cy="74050"/>
              </a:xfrm>
              <a:custGeom>
                <a:avLst/>
                <a:gdLst/>
                <a:ahLst/>
                <a:cxnLst/>
                <a:rect l="l" t="t" r="r" b="b"/>
                <a:pathLst>
                  <a:path w="7174" h="2962" extrusionOk="0">
                    <a:moveTo>
                      <a:pt x="1965" y="0"/>
                    </a:moveTo>
                    <a:cubicBezTo>
                      <a:pt x="1837" y="0"/>
                      <a:pt x="1709" y="5"/>
                      <a:pt x="1581" y="13"/>
                    </a:cubicBezTo>
                    <a:cubicBezTo>
                      <a:pt x="1247" y="44"/>
                      <a:pt x="912" y="74"/>
                      <a:pt x="608" y="226"/>
                    </a:cubicBezTo>
                    <a:cubicBezTo>
                      <a:pt x="304" y="378"/>
                      <a:pt x="61" y="682"/>
                      <a:pt x="31" y="986"/>
                    </a:cubicBezTo>
                    <a:cubicBezTo>
                      <a:pt x="0" y="1412"/>
                      <a:pt x="244" y="1837"/>
                      <a:pt x="639" y="2050"/>
                    </a:cubicBezTo>
                    <a:cubicBezTo>
                      <a:pt x="1004" y="2293"/>
                      <a:pt x="1459" y="2323"/>
                      <a:pt x="1885" y="2415"/>
                    </a:cubicBezTo>
                    <a:cubicBezTo>
                      <a:pt x="3587" y="2627"/>
                      <a:pt x="5350" y="2779"/>
                      <a:pt x="7174" y="2962"/>
                    </a:cubicBezTo>
                    <a:cubicBezTo>
                      <a:pt x="6143" y="1157"/>
                      <a:pt x="4058" y="0"/>
                      <a:pt x="196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93" name="Google Shape;1293;p8"/>
              <p:cNvSpPr/>
              <p:nvPr/>
            </p:nvSpPr>
            <p:spPr>
              <a:xfrm>
                <a:off x="2514000" y="2293675"/>
                <a:ext cx="158075" cy="104525"/>
              </a:xfrm>
              <a:custGeom>
                <a:avLst/>
                <a:gdLst/>
                <a:ahLst/>
                <a:cxnLst/>
                <a:rect l="l" t="t" r="r" b="b"/>
                <a:pathLst>
                  <a:path w="6323" h="4181" extrusionOk="0">
                    <a:moveTo>
                      <a:pt x="4952" y="0"/>
                    </a:moveTo>
                    <a:cubicBezTo>
                      <a:pt x="3621" y="0"/>
                      <a:pt x="2301" y="416"/>
                      <a:pt x="1216" y="1184"/>
                    </a:cubicBezTo>
                    <a:cubicBezTo>
                      <a:pt x="882" y="1428"/>
                      <a:pt x="517" y="1701"/>
                      <a:pt x="304" y="2096"/>
                    </a:cubicBezTo>
                    <a:cubicBezTo>
                      <a:pt x="91" y="2461"/>
                      <a:pt x="0" y="2917"/>
                      <a:pt x="152" y="3343"/>
                    </a:cubicBezTo>
                    <a:cubicBezTo>
                      <a:pt x="338" y="3901"/>
                      <a:pt x="943" y="4180"/>
                      <a:pt x="1560" y="4180"/>
                    </a:cubicBezTo>
                    <a:cubicBezTo>
                      <a:pt x="1648" y="4180"/>
                      <a:pt x="1736" y="4175"/>
                      <a:pt x="1824" y="4163"/>
                    </a:cubicBezTo>
                    <a:cubicBezTo>
                      <a:pt x="2523" y="4102"/>
                      <a:pt x="3070" y="3677"/>
                      <a:pt x="3556" y="3251"/>
                    </a:cubicBezTo>
                    <a:cubicBezTo>
                      <a:pt x="4681" y="2339"/>
                      <a:pt x="5593" y="1276"/>
                      <a:pt x="6322" y="151"/>
                    </a:cubicBezTo>
                    <a:cubicBezTo>
                      <a:pt x="5871" y="50"/>
                      <a:pt x="5411" y="0"/>
                      <a:pt x="495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94" name="Google Shape;1294;p8"/>
              <p:cNvSpPr/>
              <p:nvPr/>
            </p:nvSpPr>
            <p:spPr>
              <a:xfrm>
                <a:off x="2668250" y="2296675"/>
                <a:ext cx="164925" cy="124350"/>
              </a:xfrm>
              <a:custGeom>
                <a:avLst/>
                <a:gdLst/>
                <a:ahLst/>
                <a:cxnLst/>
                <a:rect l="l" t="t" r="r" b="b"/>
                <a:pathLst>
                  <a:path w="6597" h="4974" extrusionOk="0">
                    <a:moveTo>
                      <a:pt x="0" y="1"/>
                    </a:moveTo>
                    <a:cubicBezTo>
                      <a:pt x="1399" y="760"/>
                      <a:pt x="2159" y="2311"/>
                      <a:pt x="3070" y="3587"/>
                    </a:cubicBezTo>
                    <a:cubicBezTo>
                      <a:pt x="3526" y="4165"/>
                      <a:pt x="4043" y="4742"/>
                      <a:pt x="4742" y="4925"/>
                    </a:cubicBezTo>
                    <a:cubicBezTo>
                      <a:pt x="4874" y="4958"/>
                      <a:pt x="5009" y="4974"/>
                      <a:pt x="5144" y="4974"/>
                    </a:cubicBezTo>
                    <a:cubicBezTo>
                      <a:pt x="5756" y="4974"/>
                      <a:pt x="6350" y="4641"/>
                      <a:pt x="6475" y="4043"/>
                    </a:cubicBezTo>
                    <a:cubicBezTo>
                      <a:pt x="6596" y="3526"/>
                      <a:pt x="6292" y="2979"/>
                      <a:pt x="5958" y="2584"/>
                    </a:cubicBezTo>
                    <a:cubicBezTo>
                      <a:pt x="4499" y="852"/>
                      <a:pt x="2189" y="183"/>
                      <a:pt x="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95" name="Google Shape;1295;p8"/>
              <p:cNvSpPr/>
              <p:nvPr/>
            </p:nvSpPr>
            <p:spPr>
              <a:xfrm>
                <a:off x="2669000" y="2294400"/>
                <a:ext cx="86650" cy="168350"/>
              </a:xfrm>
              <a:custGeom>
                <a:avLst/>
                <a:gdLst/>
                <a:ahLst/>
                <a:cxnLst/>
                <a:rect l="l" t="t" r="r" b="b"/>
                <a:pathLst>
                  <a:path w="3466" h="6734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274" y="760"/>
                      <a:pt x="305" y="1551"/>
                      <a:pt x="214" y="2371"/>
                    </a:cubicBezTo>
                    <a:cubicBezTo>
                      <a:pt x="183" y="3131"/>
                      <a:pt x="62" y="3891"/>
                      <a:pt x="183" y="4651"/>
                    </a:cubicBezTo>
                    <a:cubicBezTo>
                      <a:pt x="274" y="5411"/>
                      <a:pt x="639" y="6171"/>
                      <a:pt x="1277" y="6535"/>
                    </a:cubicBezTo>
                    <a:cubicBezTo>
                      <a:pt x="1504" y="6670"/>
                      <a:pt x="1770" y="6734"/>
                      <a:pt x="2033" y="6734"/>
                    </a:cubicBezTo>
                    <a:cubicBezTo>
                      <a:pt x="2547" y="6734"/>
                      <a:pt x="3052" y="6491"/>
                      <a:pt x="3253" y="6049"/>
                    </a:cubicBezTo>
                    <a:cubicBezTo>
                      <a:pt x="3466" y="5654"/>
                      <a:pt x="3375" y="5198"/>
                      <a:pt x="3314" y="4803"/>
                    </a:cubicBezTo>
                    <a:cubicBezTo>
                      <a:pt x="2888" y="2858"/>
                      <a:pt x="1673" y="1064"/>
                      <a:pt x="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296" name="Google Shape;1296;p8"/>
              <p:cNvSpPr/>
              <p:nvPr/>
            </p:nvSpPr>
            <p:spPr>
              <a:xfrm>
                <a:off x="2592250" y="2298200"/>
                <a:ext cx="97300" cy="173175"/>
              </a:xfrm>
              <a:custGeom>
                <a:avLst/>
                <a:gdLst/>
                <a:ahLst/>
                <a:cxnLst/>
                <a:rect l="l" t="t" r="r" b="b"/>
                <a:pathLst>
                  <a:path w="3892" h="6927" extrusionOk="0">
                    <a:moveTo>
                      <a:pt x="3040" y="0"/>
                    </a:moveTo>
                    <a:lnTo>
                      <a:pt x="3040" y="0"/>
                    </a:lnTo>
                    <a:cubicBezTo>
                      <a:pt x="2189" y="1338"/>
                      <a:pt x="1308" y="2675"/>
                      <a:pt x="548" y="4043"/>
                    </a:cubicBezTo>
                    <a:cubicBezTo>
                      <a:pt x="335" y="4499"/>
                      <a:pt x="62" y="4955"/>
                      <a:pt x="31" y="5472"/>
                    </a:cubicBezTo>
                    <a:cubicBezTo>
                      <a:pt x="1" y="5958"/>
                      <a:pt x="183" y="6535"/>
                      <a:pt x="639" y="6809"/>
                    </a:cubicBezTo>
                    <a:cubicBezTo>
                      <a:pt x="785" y="6891"/>
                      <a:pt x="943" y="6926"/>
                      <a:pt x="1106" y="6926"/>
                    </a:cubicBezTo>
                    <a:cubicBezTo>
                      <a:pt x="1488" y="6926"/>
                      <a:pt x="1891" y="6730"/>
                      <a:pt x="2189" y="6475"/>
                    </a:cubicBezTo>
                    <a:cubicBezTo>
                      <a:pt x="2585" y="6049"/>
                      <a:pt x="2797" y="5502"/>
                      <a:pt x="2949" y="4955"/>
                    </a:cubicBezTo>
                    <a:cubicBezTo>
                      <a:pt x="3527" y="3313"/>
                      <a:pt x="3892" y="1551"/>
                      <a:pt x="304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297" name="Google Shape;1297;p8"/>
            <p:cNvSpPr/>
            <p:nvPr/>
          </p:nvSpPr>
          <p:spPr>
            <a:xfrm>
              <a:off x="6710954" y="191125"/>
              <a:ext cx="1138176" cy="56144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8" name="Google Shape;1298;p8"/>
            <p:cNvSpPr/>
            <p:nvPr/>
          </p:nvSpPr>
          <p:spPr>
            <a:xfrm>
              <a:off x="8161949" y="2538147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9" name="Google Shape;1299;p8"/>
            <p:cNvSpPr/>
            <p:nvPr/>
          </p:nvSpPr>
          <p:spPr>
            <a:xfrm>
              <a:off x="40425" y="17657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0" name="Google Shape;1300;p8"/>
            <p:cNvSpPr/>
            <p:nvPr/>
          </p:nvSpPr>
          <p:spPr>
            <a:xfrm>
              <a:off x="5319825" y="4355675"/>
              <a:ext cx="275700" cy="247825"/>
            </a:xfrm>
            <a:custGeom>
              <a:avLst/>
              <a:gdLst/>
              <a:ahLst/>
              <a:cxnLst/>
              <a:rect l="l" t="t" r="r" b="b"/>
              <a:pathLst>
                <a:path w="11028" h="9913" extrusionOk="0">
                  <a:moveTo>
                    <a:pt x="6934" y="561"/>
                  </a:moveTo>
                  <a:cubicBezTo>
                    <a:pt x="7048" y="561"/>
                    <a:pt x="7164" y="587"/>
                    <a:pt x="7281" y="645"/>
                  </a:cubicBezTo>
                  <a:cubicBezTo>
                    <a:pt x="8003" y="966"/>
                    <a:pt x="7388" y="2278"/>
                    <a:pt x="7093" y="2786"/>
                  </a:cubicBezTo>
                  <a:cubicBezTo>
                    <a:pt x="6853" y="3161"/>
                    <a:pt x="6558" y="3509"/>
                    <a:pt x="6210" y="3830"/>
                  </a:cubicBezTo>
                  <a:cubicBezTo>
                    <a:pt x="6478" y="3964"/>
                    <a:pt x="6692" y="4178"/>
                    <a:pt x="6826" y="4446"/>
                  </a:cubicBezTo>
                  <a:cubicBezTo>
                    <a:pt x="7174" y="4098"/>
                    <a:pt x="7629" y="3750"/>
                    <a:pt x="8111" y="3616"/>
                  </a:cubicBezTo>
                  <a:cubicBezTo>
                    <a:pt x="8278" y="3569"/>
                    <a:pt x="8487" y="3542"/>
                    <a:pt x="8707" y="3542"/>
                  </a:cubicBezTo>
                  <a:cubicBezTo>
                    <a:pt x="9369" y="3542"/>
                    <a:pt x="10131" y="3783"/>
                    <a:pt x="10171" y="4446"/>
                  </a:cubicBezTo>
                  <a:cubicBezTo>
                    <a:pt x="10196" y="5156"/>
                    <a:pt x="9011" y="5306"/>
                    <a:pt x="8358" y="5306"/>
                  </a:cubicBezTo>
                  <a:cubicBezTo>
                    <a:pt x="8297" y="5306"/>
                    <a:pt x="8241" y="5304"/>
                    <a:pt x="8191" y="5302"/>
                  </a:cubicBezTo>
                  <a:cubicBezTo>
                    <a:pt x="7709" y="5249"/>
                    <a:pt x="7308" y="5168"/>
                    <a:pt x="6879" y="5035"/>
                  </a:cubicBezTo>
                  <a:cubicBezTo>
                    <a:pt x="6853" y="5356"/>
                    <a:pt x="6745" y="5623"/>
                    <a:pt x="6558" y="5864"/>
                  </a:cubicBezTo>
                  <a:cubicBezTo>
                    <a:pt x="7040" y="5998"/>
                    <a:pt x="7548" y="6212"/>
                    <a:pt x="7923" y="6587"/>
                  </a:cubicBezTo>
                  <a:cubicBezTo>
                    <a:pt x="8405" y="7096"/>
                    <a:pt x="8914" y="8353"/>
                    <a:pt x="8164" y="8809"/>
                  </a:cubicBezTo>
                  <a:cubicBezTo>
                    <a:pt x="8071" y="8864"/>
                    <a:pt x="7977" y="8889"/>
                    <a:pt x="7883" y="8889"/>
                  </a:cubicBezTo>
                  <a:cubicBezTo>
                    <a:pt x="7296" y="8889"/>
                    <a:pt x="6708" y="7931"/>
                    <a:pt x="6478" y="7470"/>
                  </a:cubicBezTo>
                  <a:cubicBezTo>
                    <a:pt x="6290" y="7069"/>
                    <a:pt x="6157" y="6614"/>
                    <a:pt x="6076" y="6185"/>
                  </a:cubicBezTo>
                  <a:cubicBezTo>
                    <a:pt x="5916" y="6293"/>
                    <a:pt x="5755" y="6319"/>
                    <a:pt x="5541" y="6319"/>
                  </a:cubicBezTo>
                  <a:cubicBezTo>
                    <a:pt x="5434" y="6319"/>
                    <a:pt x="5300" y="6319"/>
                    <a:pt x="5220" y="6293"/>
                  </a:cubicBezTo>
                  <a:lnTo>
                    <a:pt x="5220" y="6293"/>
                  </a:lnTo>
                  <a:cubicBezTo>
                    <a:pt x="5300" y="6828"/>
                    <a:pt x="5380" y="7363"/>
                    <a:pt x="5220" y="7898"/>
                  </a:cubicBezTo>
                  <a:cubicBezTo>
                    <a:pt x="5019" y="8456"/>
                    <a:pt x="4409" y="9293"/>
                    <a:pt x="3763" y="9293"/>
                  </a:cubicBezTo>
                  <a:cubicBezTo>
                    <a:pt x="3633" y="9293"/>
                    <a:pt x="3502" y="9259"/>
                    <a:pt x="3373" y="9183"/>
                  </a:cubicBezTo>
                  <a:cubicBezTo>
                    <a:pt x="2731" y="8755"/>
                    <a:pt x="3400" y="7524"/>
                    <a:pt x="3774" y="7069"/>
                  </a:cubicBezTo>
                  <a:cubicBezTo>
                    <a:pt x="4042" y="6694"/>
                    <a:pt x="4363" y="6400"/>
                    <a:pt x="4738" y="6078"/>
                  </a:cubicBezTo>
                  <a:cubicBezTo>
                    <a:pt x="4470" y="5918"/>
                    <a:pt x="4310" y="5650"/>
                    <a:pt x="4230" y="5356"/>
                  </a:cubicBezTo>
                  <a:cubicBezTo>
                    <a:pt x="3855" y="5730"/>
                    <a:pt x="3373" y="6052"/>
                    <a:pt x="2811" y="6159"/>
                  </a:cubicBezTo>
                  <a:cubicBezTo>
                    <a:pt x="2698" y="6181"/>
                    <a:pt x="2567" y="6193"/>
                    <a:pt x="2426" y="6193"/>
                  </a:cubicBezTo>
                  <a:cubicBezTo>
                    <a:pt x="1730" y="6193"/>
                    <a:pt x="808" y="5903"/>
                    <a:pt x="830" y="5168"/>
                  </a:cubicBezTo>
                  <a:cubicBezTo>
                    <a:pt x="850" y="4597"/>
                    <a:pt x="1624" y="4461"/>
                    <a:pt x="2267" y="4461"/>
                  </a:cubicBezTo>
                  <a:cubicBezTo>
                    <a:pt x="2496" y="4461"/>
                    <a:pt x="2709" y="4478"/>
                    <a:pt x="2864" y="4499"/>
                  </a:cubicBezTo>
                  <a:cubicBezTo>
                    <a:pt x="3346" y="4553"/>
                    <a:pt x="3801" y="4687"/>
                    <a:pt x="4256" y="4874"/>
                  </a:cubicBezTo>
                  <a:cubicBezTo>
                    <a:pt x="4283" y="4580"/>
                    <a:pt x="4444" y="4285"/>
                    <a:pt x="4658" y="4071"/>
                  </a:cubicBezTo>
                  <a:cubicBezTo>
                    <a:pt x="4122" y="3884"/>
                    <a:pt x="3614" y="3616"/>
                    <a:pt x="3239" y="3188"/>
                  </a:cubicBezTo>
                  <a:cubicBezTo>
                    <a:pt x="2757" y="2652"/>
                    <a:pt x="2383" y="1341"/>
                    <a:pt x="3186" y="966"/>
                  </a:cubicBezTo>
                  <a:cubicBezTo>
                    <a:pt x="3256" y="935"/>
                    <a:pt x="3326" y="921"/>
                    <a:pt x="3395" y="921"/>
                  </a:cubicBezTo>
                  <a:cubicBezTo>
                    <a:pt x="3990" y="921"/>
                    <a:pt x="4546" y="1956"/>
                    <a:pt x="4738" y="2412"/>
                  </a:cubicBezTo>
                  <a:cubicBezTo>
                    <a:pt x="4899" y="2840"/>
                    <a:pt x="5006" y="3322"/>
                    <a:pt x="5032" y="3777"/>
                  </a:cubicBezTo>
                  <a:cubicBezTo>
                    <a:pt x="5220" y="3723"/>
                    <a:pt x="5380" y="3696"/>
                    <a:pt x="5568" y="3696"/>
                  </a:cubicBezTo>
                  <a:lnTo>
                    <a:pt x="5702" y="3696"/>
                  </a:lnTo>
                  <a:cubicBezTo>
                    <a:pt x="5541" y="3161"/>
                    <a:pt x="5434" y="2572"/>
                    <a:pt x="5568" y="2037"/>
                  </a:cubicBezTo>
                  <a:cubicBezTo>
                    <a:pt x="5682" y="1465"/>
                    <a:pt x="6266" y="561"/>
                    <a:pt x="6934" y="561"/>
                  </a:cubicBezTo>
                  <a:close/>
                  <a:moveTo>
                    <a:pt x="7201" y="1"/>
                  </a:moveTo>
                  <a:cubicBezTo>
                    <a:pt x="6419" y="1"/>
                    <a:pt x="5609" y="687"/>
                    <a:pt x="5273" y="1287"/>
                  </a:cubicBezTo>
                  <a:cubicBezTo>
                    <a:pt x="5193" y="1475"/>
                    <a:pt x="5113" y="1689"/>
                    <a:pt x="5059" y="1876"/>
                  </a:cubicBezTo>
                  <a:cubicBezTo>
                    <a:pt x="4952" y="1689"/>
                    <a:pt x="4818" y="1475"/>
                    <a:pt x="4685" y="1287"/>
                  </a:cubicBezTo>
                  <a:cubicBezTo>
                    <a:pt x="4392" y="890"/>
                    <a:pt x="3773" y="264"/>
                    <a:pt x="3222" y="264"/>
                  </a:cubicBezTo>
                  <a:cubicBezTo>
                    <a:pt x="3068" y="264"/>
                    <a:pt x="2919" y="314"/>
                    <a:pt x="2784" y="431"/>
                  </a:cubicBezTo>
                  <a:cubicBezTo>
                    <a:pt x="2115" y="966"/>
                    <a:pt x="2115" y="2224"/>
                    <a:pt x="2409" y="2920"/>
                  </a:cubicBezTo>
                  <a:cubicBezTo>
                    <a:pt x="2597" y="3375"/>
                    <a:pt x="2945" y="3750"/>
                    <a:pt x="3346" y="4044"/>
                  </a:cubicBezTo>
                  <a:cubicBezTo>
                    <a:pt x="3028" y="3961"/>
                    <a:pt x="2711" y="3919"/>
                    <a:pt x="2386" y="3919"/>
                  </a:cubicBezTo>
                  <a:cubicBezTo>
                    <a:pt x="2192" y="3919"/>
                    <a:pt x="1995" y="3934"/>
                    <a:pt x="1794" y="3964"/>
                  </a:cubicBezTo>
                  <a:cubicBezTo>
                    <a:pt x="1178" y="4044"/>
                    <a:pt x="1" y="4419"/>
                    <a:pt x="134" y="5249"/>
                  </a:cubicBezTo>
                  <a:cubicBezTo>
                    <a:pt x="295" y="6132"/>
                    <a:pt x="1366" y="6694"/>
                    <a:pt x="2142" y="6774"/>
                  </a:cubicBezTo>
                  <a:cubicBezTo>
                    <a:pt x="2185" y="6777"/>
                    <a:pt x="2228" y="6778"/>
                    <a:pt x="2271" y="6778"/>
                  </a:cubicBezTo>
                  <a:cubicBezTo>
                    <a:pt x="2732" y="6778"/>
                    <a:pt x="3171" y="6649"/>
                    <a:pt x="3587" y="6453"/>
                  </a:cubicBezTo>
                  <a:lnTo>
                    <a:pt x="3587" y="6453"/>
                  </a:lnTo>
                  <a:cubicBezTo>
                    <a:pt x="3239" y="6828"/>
                    <a:pt x="2945" y="7256"/>
                    <a:pt x="2784" y="7765"/>
                  </a:cubicBezTo>
                  <a:cubicBezTo>
                    <a:pt x="2570" y="8327"/>
                    <a:pt x="2329" y="9558"/>
                    <a:pt x="3132" y="9852"/>
                  </a:cubicBezTo>
                  <a:cubicBezTo>
                    <a:pt x="3265" y="9894"/>
                    <a:pt x="3401" y="9913"/>
                    <a:pt x="3538" y="9913"/>
                  </a:cubicBezTo>
                  <a:cubicBezTo>
                    <a:pt x="4283" y="9913"/>
                    <a:pt x="5045" y="9351"/>
                    <a:pt x="5407" y="8809"/>
                  </a:cubicBezTo>
                  <a:cubicBezTo>
                    <a:pt x="5728" y="8380"/>
                    <a:pt x="5809" y="7898"/>
                    <a:pt x="5862" y="7390"/>
                  </a:cubicBezTo>
                  <a:cubicBezTo>
                    <a:pt x="6023" y="7898"/>
                    <a:pt x="6290" y="8327"/>
                    <a:pt x="6612" y="8728"/>
                  </a:cubicBezTo>
                  <a:cubicBezTo>
                    <a:pt x="6931" y="9087"/>
                    <a:pt x="7546" y="9609"/>
                    <a:pt x="8094" y="9609"/>
                  </a:cubicBezTo>
                  <a:cubicBezTo>
                    <a:pt x="8282" y="9609"/>
                    <a:pt x="8462" y="9548"/>
                    <a:pt x="8619" y="9397"/>
                  </a:cubicBezTo>
                  <a:cubicBezTo>
                    <a:pt x="9261" y="8835"/>
                    <a:pt x="9154" y="7604"/>
                    <a:pt x="8780" y="6935"/>
                  </a:cubicBezTo>
                  <a:cubicBezTo>
                    <a:pt x="8566" y="6453"/>
                    <a:pt x="8191" y="6132"/>
                    <a:pt x="7763" y="5864"/>
                  </a:cubicBezTo>
                  <a:lnTo>
                    <a:pt x="7763" y="5864"/>
                  </a:lnTo>
                  <a:cubicBezTo>
                    <a:pt x="8020" y="5893"/>
                    <a:pt x="8293" y="5922"/>
                    <a:pt x="8569" y="5922"/>
                  </a:cubicBezTo>
                  <a:cubicBezTo>
                    <a:pt x="8809" y="5922"/>
                    <a:pt x="9052" y="5900"/>
                    <a:pt x="9288" y="5838"/>
                  </a:cubicBezTo>
                  <a:cubicBezTo>
                    <a:pt x="9904" y="5704"/>
                    <a:pt x="11028" y="5222"/>
                    <a:pt x="10841" y="4392"/>
                  </a:cubicBezTo>
                  <a:cubicBezTo>
                    <a:pt x="10627" y="3562"/>
                    <a:pt x="9502" y="3054"/>
                    <a:pt x="8726" y="3054"/>
                  </a:cubicBezTo>
                  <a:cubicBezTo>
                    <a:pt x="8191" y="3054"/>
                    <a:pt x="7736" y="3214"/>
                    <a:pt x="7281" y="3455"/>
                  </a:cubicBezTo>
                  <a:cubicBezTo>
                    <a:pt x="7602" y="3054"/>
                    <a:pt x="7870" y="2572"/>
                    <a:pt x="8003" y="2090"/>
                  </a:cubicBezTo>
                  <a:cubicBezTo>
                    <a:pt x="8164" y="1475"/>
                    <a:pt x="8298" y="244"/>
                    <a:pt x="7468" y="29"/>
                  </a:cubicBezTo>
                  <a:cubicBezTo>
                    <a:pt x="7380" y="10"/>
                    <a:pt x="7290" y="1"/>
                    <a:pt x="7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1" name="Google Shape;1301;p8"/>
            <p:cNvSpPr/>
            <p:nvPr/>
          </p:nvSpPr>
          <p:spPr>
            <a:xfrm>
              <a:off x="4882250" y="4045425"/>
              <a:ext cx="191400" cy="173775"/>
            </a:xfrm>
            <a:custGeom>
              <a:avLst/>
              <a:gdLst/>
              <a:ahLst/>
              <a:cxnLst/>
              <a:rect l="l" t="t" r="r" b="b"/>
              <a:pathLst>
                <a:path w="7656" h="6951" extrusionOk="0">
                  <a:moveTo>
                    <a:pt x="4818" y="500"/>
                  </a:moveTo>
                  <a:cubicBezTo>
                    <a:pt x="4897" y="500"/>
                    <a:pt x="4978" y="518"/>
                    <a:pt x="5060" y="556"/>
                  </a:cubicBezTo>
                  <a:cubicBezTo>
                    <a:pt x="5515" y="771"/>
                    <a:pt x="5113" y="1681"/>
                    <a:pt x="4899" y="2055"/>
                  </a:cubicBezTo>
                  <a:cubicBezTo>
                    <a:pt x="4712" y="2323"/>
                    <a:pt x="4498" y="2564"/>
                    <a:pt x="4257" y="2778"/>
                  </a:cubicBezTo>
                  <a:cubicBezTo>
                    <a:pt x="4444" y="2858"/>
                    <a:pt x="4578" y="3019"/>
                    <a:pt x="4685" y="3233"/>
                  </a:cubicBezTo>
                  <a:cubicBezTo>
                    <a:pt x="4953" y="2965"/>
                    <a:pt x="5247" y="2724"/>
                    <a:pt x="5622" y="2617"/>
                  </a:cubicBezTo>
                  <a:cubicBezTo>
                    <a:pt x="5738" y="2585"/>
                    <a:pt x="5882" y="2567"/>
                    <a:pt x="6032" y="2567"/>
                  </a:cubicBezTo>
                  <a:cubicBezTo>
                    <a:pt x="6504" y="2567"/>
                    <a:pt x="7047" y="2746"/>
                    <a:pt x="7067" y="3233"/>
                  </a:cubicBezTo>
                  <a:cubicBezTo>
                    <a:pt x="7067" y="3701"/>
                    <a:pt x="6291" y="3801"/>
                    <a:pt x="5827" y="3801"/>
                  </a:cubicBezTo>
                  <a:cubicBezTo>
                    <a:pt x="5760" y="3801"/>
                    <a:pt x="5699" y="3799"/>
                    <a:pt x="5649" y="3795"/>
                  </a:cubicBezTo>
                  <a:cubicBezTo>
                    <a:pt x="5354" y="3768"/>
                    <a:pt x="5060" y="3688"/>
                    <a:pt x="4765" y="3581"/>
                  </a:cubicBezTo>
                  <a:cubicBezTo>
                    <a:pt x="4765" y="3795"/>
                    <a:pt x="4658" y="3982"/>
                    <a:pt x="4524" y="4170"/>
                  </a:cubicBezTo>
                  <a:cubicBezTo>
                    <a:pt x="4899" y="4250"/>
                    <a:pt x="5220" y="4437"/>
                    <a:pt x="5488" y="4705"/>
                  </a:cubicBezTo>
                  <a:cubicBezTo>
                    <a:pt x="5836" y="5026"/>
                    <a:pt x="6184" y="5936"/>
                    <a:pt x="5649" y="6231"/>
                  </a:cubicBezTo>
                  <a:cubicBezTo>
                    <a:pt x="5587" y="6267"/>
                    <a:pt x="5524" y="6283"/>
                    <a:pt x="5461" y="6283"/>
                  </a:cubicBezTo>
                  <a:cubicBezTo>
                    <a:pt x="5056" y="6283"/>
                    <a:pt x="4637" y="5618"/>
                    <a:pt x="4498" y="5294"/>
                  </a:cubicBezTo>
                  <a:cubicBezTo>
                    <a:pt x="4364" y="5000"/>
                    <a:pt x="4283" y="4705"/>
                    <a:pt x="4230" y="4411"/>
                  </a:cubicBezTo>
                  <a:cubicBezTo>
                    <a:pt x="4096" y="4464"/>
                    <a:pt x="3962" y="4491"/>
                    <a:pt x="3828" y="4491"/>
                  </a:cubicBezTo>
                  <a:cubicBezTo>
                    <a:pt x="3748" y="4491"/>
                    <a:pt x="3641" y="4491"/>
                    <a:pt x="3588" y="4464"/>
                  </a:cubicBezTo>
                  <a:lnTo>
                    <a:pt x="3588" y="4464"/>
                  </a:lnTo>
                  <a:cubicBezTo>
                    <a:pt x="3641" y="4839"/>
                    <a:pt x="3695" y="5240"/>
                    <a:pt x="3588" y="5615"/>
                  </a:cubicBezTo>
                  <a:cubicBezTo>
                    <a:pt x="3478" y="5989"/>
                    <a:pt x="3043" y="6561"/>
                    <a:pt x="2594" y="6561"/>
                  </a:cubicBezTo>
                  <a:cubicBezTo>
                    <a:pt x="2497" y="6561"/>
                    <a:pt x="2399" y="6534"/>
                    <a:pt x="2303" y="6472"/>
                  </a:cubicBezTo>
                  <a:cubicBezTo>
                    <a:pt x="1848" y="6204"/>
                    <a:pt x="2356" y="5348"/>
                    <a:pt x="2570" y="5000"/>
                  </a:cubicBezTo>
                  <a:cubicBezTo>
                    <a:pt x="2785" y="4732"/>
                    <a:pt x="3026" y="4491"/>
                    <a:pt x="3293" y="4304"/>
                  </a:cubicBezTo>
                  <a:cubicBezTo>
                    <a:pt x="3106" y="4170"/>
                    <a:pt x="2972" y="4009"/>
                    <a:pt x="2945" y="3768"/>
                  </a:cubicBezTo>
                  <a:cubicBezTo>
                    <a:pt x="2651" y="4036"/>
                    <a:pt x="2303" y="4277"/>
                    <a:pt x="1901" y="4330"/>
                  </a:cubicBezTo>
                  <a:cubicBezTo>
                    <a:pt x="1817" y="4350"/>
                    <a:pt x="1715" y="4361"/>
                    <a:pt x="1607" y="4361"/>
                  </a:cubicBezTo>
                  <a:cubicBezTo>
                    <a:pt x="1131" y="4361"/>
                    <a:pt x="515" y="4157"/>
                    <a:pt x="536" y="3635"/>
                  </a:cubicBezTo>
                  <a:cubicBezTo>
                    <a:pt x="557" y="3228"/>
                    <a:pt x="1149" y="3130"/>
                    <a:pt x="1608" y="3130"/>
                  </a:cubicBezTo>
                  <a:cubicBezTo>
                    <a:pt x="1753" y="3130"/>
                    <a:pt x="1885" y="3140"/>
                    <a:pt x="1982" y="3153"/>
                  </a:cubicBezTo>
                  <a:cubicBezTo>
                    <a:pt x="2303" y="3206"/>
                    <a:pt x="2624" y="3340"/>
                    <a:pt x="2945" y="3447"/>
                  </a:cubicBezTo>
                  <a:cubicBezTo>
                    <a:pt x="2972" y="3233"/>
                    <a:pt x="3052" y="3019"/>
                    <a:pt x="3213" y="2885"/>
                  </a:cubicBezTo>
                  <a:cubicBezTo>
                    <a:pt x="2811" y="2751"/>
                    <a:pt x="2490" y="2564"/>
                    <a:pt x="2223" y="2243"/>
                  </a:cubicBezTo>
                  <a:cubicBezTo>
                    <a:pt x="1901" y="1895"/>
                    <a:pt x="1607" y="985"/>
                    <a:pt x="2169" y="717"/>
                  </a:cubicBezTo>
                  <a:cubicBezTo>
                    <a:pt x="2228" y="689"/>
                    <a:pt x="2288" y="676"/>
                    <a:pt x="2346" y="676"/>
                  </a:cubicBezTo>
                  <a:cubicBezTo>
                    <a:pt x="2785" y="676"/>
                    <a:pt x="3175" y="1406"/>
                    <a:pt x="3293" y="1761"/>
                  </a:cubicBezTo>
                  <a:cubicBezTo>
                    <a:pt x="3427" y="2055"/>
                    <a:pt x="3454" y="2377"/>
                    <a:pt x="3481" y="2724"/>
                  </a:cubicBezTo>
                  <a:cubicBezTo>
                    <a:pt x="3588" y="2644"/>
                    <a:pt x="3721" y="2617"/>
                    <a:pt x="3855" y="2617"/>
                  </a:cubicBezTo>
                  <a:cubicBezTo>
                    <a:pt x="3882" y="2617"/>
                    <a:pt x="3909" y="2644"/>
                    <a:pt x="3962" y="2644"/>
                  </a:cubicBezTo>
                  <a:cubicBezTo>
                    <a:pt x="3855" y="2296"/>
                    <a:pt x="3748" y="1922"/>
                    <a:pt x="3855" y="1520"/>
                  </a:cubicBezTo>
                  <a:cubicBezTo>
                    <a:pt x="3947" y="1108"/>
                    <a:pt x="4352" y="500"/>
                    <a:pt x="4818" y="500"/>
                  </a:cubicBezTo>
                  <a:close/>
                  <a:moveTo>
                    <a:pt x="5004" y="0"/>
                  </a:moveTo>
                  <a:cubicBezTo>
                    <a:pt x="4467" y="0"/>
                    <a:pt x="3907" y="471"/>
                    <a:pt x="3668" y="878"/>
                  </a:cubicBezTo>
                  <a:cubicBezTo>
                    <a:pt x="3614" y="1011"/>
                    <a:pt x="3534" y="1199"/>
                    <a:pt x="3507" y="1333"/>
                  </a:cubicBezTo>
                  <a:cubicBezTo>
                    <a:pt x="3427" y="1145"/>
                    <a:pt x="3347" y="1011"/>
                    <a:pt x="3240" y="878"/>
                  </a:cubicBezTo>
                  <a:cubicBezTo>
                    <a:pt x="3031" y="606"/>
                    <a:pt x="2594" y="172"/>
                    <a:pt x="2196" y="172"/>
                  </a:cubicBezTo>
                  <a:cubicBezTo>
                    <a:pt x="2084" y="172"/>
                    <a:pt x="1975" y="206"/>
                    <a:pt x="1875" y="289"/>
                  </a:cubicBezTo>
                  <a:cubicBezTo>
                    <a:pt x="1366" y="690"/>
                    <a:pt x="1420" y="1520"/>
                    <a:pt x="1607" y="2029"/>
                  </a:cubicBezTo>
                  <a:cubicBezTo>
                    <a:pt x="1768" y="2350"/>
                    <a:pt x="2008" y="2617"/>
                    <a:pt x="2276" y="2832"/>
                  </a:cubicBezTo>
                  <a:cubicBezTo>
                    <a:pt x="2089" y="2785"/>
                    <a:pt x="1885" y="2756"/>
                    <a:pt x="1683" y="2756"/>
                  </a:cubicBezTo>
                  <a:cubicBezTo>
                    <a:pt x="1537" y="2756"/>
                    <a:pt x="1394" y="2771"/>
                    <a:pt x="1259" y="2805"/>
                  </a:cubicBezTo>
                  <a:cubicBezTo>
                    <a:pt x="831" y="2858"/>
                    <a:pt x="1" y="3099"/>
                    <a:pt x="108" y="3688"/>
                  </a:cubicBezTo>
                  <a:cubicBezTo>
                    <a:pt x="188" y="4277"/>
                    <a:pt x="965" y="4705"/>
                    <a:pt x="1500" y="4732"/>
                  </a:cubicBezTo>
                  <a:cubicBezTo>
                    <a:pt x="1548" y="4735"/>
                    <a:pt x="1596" y="4737"/>
                    <a:pt x="1643" y="4737"/>
                  </a:cubicBezTo>
                  <a:cubicBezTo>
                    <a:pt x="1958" y="4737"/>
                    <a:pt x="2237" y="4661"/>
                    <a:pt x="2517" y="4545"/>
                  </a:cubicBezTo>
                  <a:lnTo>
                    <a:pt x="2517" y="4545"/>
                  </a:lnTo>
                  <a:cubicBezTo>
                    <a:pt x="2276" y="4812"/>
                    <a:pt x="2062" y="5107"/>
                    <a:pt x="1928" y="5428"/>
                  </a:cubicBezTo>
                  <a:cubicBezTo>
                    <a:pt x="1794" y="5883"/>
                    <a:pt x="1634" y="6713"/>
                    <a:pt x="2196" y="6900"/>
                  </a:cubicBezTo>
                  <a:cubicBezTo>
                    <a:pt x="2292" y="6935"/>
                    <a:pt x="2390" y="6951"/>
                    <a:pt x="2490" y="6951"/>
                  </a:cubicBezTo>
                  <a:cubicBezTo>
                    <a:pt x="3001" y="6951"/>
                    <a:pt x="3528" y="6536"/>
                    <a:pt x="3775" y="6177"/>
                  </a:cubicBezTo>
                  <a:cubicBezTo>
                    <a:pt x="3989" y="5829"/>
                    <a:pt x="4043" y="5508"/>
                    <a:pt x="4069" y="5160"/>
                  </a:cubicBezTo>
                  <a:cubicBezTo>
                    <a:pt x="4203" y="5508"/>
                    <a:pt x="4391" y="5829"/>
                    <a:pt x="4605" y="6097"/>
                  </a:cubicBezTo>
                  <a:cubicBezTo>
                    <a:pt x="4845" y="6357"/>
                    <a:pt x="5279" y="6722"/>
                    <a:pt x="5662" y="6722"/>
                  </a:cubicBezTo>
                  <a:cubicBezTo>
                    <a:pt x="5792" y="6722"/>
                    <a:pt x="5915" y="6680"/>
                    <a:pt x="6023" y="6579"/>
                  </a:cubicBezTo>
                  <a:cubicBezTo>
                    <a:pt x="6452" y="6177"/>
                    <a:pt x="6398" y="5294"/>
                    <a:pt x="6130" y="4839"/>
                  </a:cubicBezTo>
                  <a:cubicBezTo>
                    <a:pt x="5943" y="4491"/>
                    <a:pt x="5675" y="4277"/>
                    <a:pt x="5381" y="4090"/>
                  </a:cubicBezTo>
                  <a:lnTo>
                    <a:pt x="5381" y="4090"/>
                  </a:lnTo>
                  <a:cubicBezTo>
                    <a:pt x="5555" y="4116"/>
                    <a:pt x="5729" y="4136"/>
                    <a:pt x="5906" y="4136"/>
                  </a:cubicBezTo>
                  <a:cubicBezTo>
                    <a:pt x="6083" y="4136"/>
                    <a:pt x="6264" y="4116"/>
                    <a:pt x="6452" y="4063"/>
                  </a:cubicBezTo>
                  <a:cubicBezTo>
                    <a:pt x="6853" y="3956"/>
                    <a:pt x="7656" y="3635"/>
                    <a:pt x="7522" y="3072"/>
                  </a:cubicBezTo>
                  <a:cubicBezTo>
                    <a:pt x="7388" y="2457"/>
                    <a:pt x="6585" y="2136"/>
                    <a:pt x="6050" y="2136"/>
                  </a:cubicBezTo>
                  <a:cubicBezTo>
                    <a:pt x="5675" y="2136"/>
                    <a:pt x="5354" y="2269"/>
                    <a:pt x="5060" y="2430"/>
                  </a:cubicBezTo>
                  <a:cubicBezTo>
                    <a:pt x="5301" y="2136"/>
                    <a:pt x="5461" y="1814"/>
                    <a:pt x="5541" y="1467"/>
                  </a:cubicBezTo>
                  <a:cubicBezTo>
                    <a:pt x="5675" y="1011"/>
                    <a:pt x="5756" y="155"/>
                    <a:pt x="5194" y="21"/>
                  </a:cubicBezTo>
                  <a:cubicBezTo>
                    <a:pt x="5131" y="7"/>
                    <a:pt x="5067" y="0"/>
                    <a:pt x="50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302" name="Google Shape;1302;p8"/>
          <p:cNvSpPr txBox="1">
            <a:spLocks noGrp="1"/>
          </p:cNvSpPr>
          <p:nvPr>
            <p:ph type="title"/>
          </p:nvPr>
        </p:nvSpPr>
        <p:spPr>
          <a:xfrm>
            <a:off x="2660400" y="1757567"/>
            <a:ext cx="6871200" cy="26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endParaRPr/>
          </a:p>
        </p:txBody>
      </p:sp>
      <p:grpSp>
        <p:nvGrpSpPr>
          <p:cNvPr id="1303" name="Google Shape;1303;p8"/>
          <p:cNvGrpSpPr/>
          <p:nvPr/>
        </p:nvGrpSpPr>
        <p:grpSpPr>
          <a:xfrm>
            <a:off x="10023312" y="4734951"/>
            <a:ext cx="498547" cy="497275"/>
            <a:chOff x="779925" y="724750"/>
            <a:chExt cx="930125" cy="927750"/>
          </a:xfrm>
        </p:grpSpPr>
        <p:sp>
          <p:nvSpPr>
            <p:cNvPr id="1304" name="Google Shape;1304;p8"/>
            <p:cNvSpPr/>
            <p:nvPr/>
          </p:nvSpPr>
          <p:spPr>
            <a:xfrm>
              <a:off x="780675" y="724750"/>
              <a:ext cx="497000" cy="627375"/>
            </a:xfrm>
            <a:custGeom>
              <a:avLst/>
              <a:gdLst/>
              <a:ahLst/>
              <a:cxnLst/>
              <a:rect l="l" t="t" r="r" b="b"/>
              <a:pathLst>
                <a:path w="19880" h="25095" extrusionOk="0">
                  <a:moveTo>
                    <a:pt x="13897" y="0"/>
                  </a:moveTo>
                  <a:cubicBezTo>
                    <a:pt x="13144" y="0"/>
                    <a:pt x="12346" y="445"/>
                    <a:pt x="12128" y="1205"/>
                  </a:cubicBezTo>
                  <a:cubicBezTo>
                    <a:pt x="11885" y="1934"/>
                    <a:pt x="12280" y="2786"/>
                    <a:pt x="11916" y="3485"/>
                  </a:cubicBezTo>
                  <a:cubicBezTo>
                    <a:pt x="11399" y="4670"/>
                    <a:pt x="9302" y="4670"/>
                    <a:pt x="9150" y="5916"/>
                  </a:cubicBezTo>
                  <a:cubicBezTo>
                    <a:pt x="9119" y="6281"/>
                    <a:pt x="9302" y="6707"/>
                    <a:pt x="9150" y="7102"/>
                  </a:cubicBezTo>
                  <a:cubicBezTo>
                    <a:pt x="8998" y="7497"/>
                    <a:pt x="8481" y="7618"/>
                    <a:pt x="8086" y="7862"/>
                  </a:cubicBezTo>
                  <a:cubicBezTo>
                    <a:pt x="7204" y="8348"/>
                    <a:pt x="6870" y="9473"/>
                    <a:pt x="6992" y="10476"/>
                  </a:cubicBezTo>
                  <a:cubicBezTo>
                    <a:pt x="7113" y="11448"/>
                    <a:pt x="7599" y="12360"/>
                    <a:pt x="8086" y="13242"/>
                  </a:cubicBezTo>
                  <a:cubicBezTo>
                    <a:pt x="7763" y="13434"/>
                    <a:pt x="7409" y="13500"/>
                    <a:pt x="7038" y="13500"/>
                  </a:cubicBezTo>
                  <a:cubicBezTo>
                    <a:pt x="6229" y="13500"/>
                    <a:pt x="5337" y="13186"/>
                    <a:pt x="4505" y="13186"/>
                  </a:cubicBezTo>
                  <a:cubicBezTo>
                    <a:pt x="4210" y="13186"/>
                    <a:pt x="3922" y="13226"/>
                    <a:pt x="3648" y="13333"/>
                  </a:cubicBezTo>
                  <a:cubicBezTo>
                    <a:pt x="2463" y="13789"/>
                    <a:pt x="2037" y="15552"/>
                    <a:pt x="2919" y="16524"/>
                  </a:cubicBezTo>
                  <a:cubicBezTo>
                    <a:pt x="1703" y="17436"/>
                    <a:pt x="335" y="18652"/>
                    <a:pt x="608" y="20111"/>
                  </a:cubicBezTo>
                  <a:cubicBezTo>
                    <a:pt x="669" y="20445"/>
                    <a:pt x="821" y="20810"/>
                    <a:pt x="821" y="21175"/>
                  </a:cubicBezTo>
                  <a:cubicBezTo>
                    <a:pt x="821" y="22026"/>
                    <a:pt x="1" y="22664"/>
                    <a:pt x="1" y="23515"/>
                  </a:cubicBezTo>
                  <a:cubicBezTo>
                    <a:pt x="1" y="24214"/>
                    <a:pt x="639" y="24792"/>
                    <a:pt x="1338" y="24944"/>
                  </a:cubicBezTo>
                  <a:cubicBezTo>
                    <a:pt x="1774" y="25048"/>
                    <a:pt x="2849" y="25095"/>
                    <a:pt x="3709" y="25095"/>
                  </a:cubicBezTo>
                  <a:cubicBezTo>
                    <a:pt x="4108" y="25095"/>
                    <a:pt x="4460" y="25085"/>
                    <a:pt x="4681" y="25065"/>
                  </a:cubicBezTo>
                  <a:cubicBezTo>
                    <a:pt x="10639" y="24336"/>
                    <a:pt x="10913" y="24306"/>
                    <a:pt x="14864" y="21448"/>
                  </a:cubicBezTo>
                  <a:cubicBezTo>
                    <a:pt x="15046" y="21327"/>
                    <a:pt x="15229" y="21175"/>
                    <a:pt x="15411" y="21023"/>
                  </a:cubicBezTo>
                  <a:cubicBezTo>
                    <a:pt x="17296" y="19655"/>
                    <a:pt x="17934" y="19108"/>
                    <a:pt x="18542" y="17011"/>
                  </a:cubicBezTo>
                  <a:cubicBezTo>
                    <a:pt x="18663" y="16676"/>
                    <a:pt x="18755" y="16312"/>
                    <a:pt x="18846" y="15977"/>
                  </a:cubicBezTo>
                  <a:cubicBezTo>
                    <a:pt x="19271" y="14488"/>
                    <a:pt x="19484" y="12968"/>
                    <a:pt x="19606" y="11448"/>
                  </a:cubicBezTo>
                  <a:cubicBezTo>
                    <a:pt x="19879" y="7770"/>
                    <a:pt x="19059" y="3758"/>
                    <a:pt x="16384" y="1205"/>
                  </a:cubicBezTo>
                  <a:cubicBezTo>
                    <a:pt x="15776" y="627"/>
                    <a:pt x="15016" y="111"/>
                    <a:pt x="14165" y="20"/>
                  </a:cubicBezTo>
                  <a:cubicBezTo>
                    <a:pt x="14077" y="7"/>
                    <a:pt x="13987" y="0"/>
                    <a:pt x="13897" y="0"/>
                  </a:cubicBezTo>
                  <a:close/>
                </a:path>
              </a:pathLst>
            </a:custGeom>
            <a:solidFill>
              <a:srgbClr val="46C7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5" name="Google Shape;1305;p8"/>
            <p:cNvSpPr/>
            <p:nvPr/>
          </p:nvSpPr>
          <p:spPr>
            <a:xfrm>
              <a:off x="779925" y="724750"/>
              <a:ext cx="496225" cy="627375"/>
            </a:xfrm>
            <a:custGeom>
              <a:avLst/>
              <a:gdLst/>
              <a:ahLst/>
              <a:cxnLst/>
              <a:rect l="l" t="t" r="r" b="b"/>
              <a:pathLst>
                <a:path w="19849" h="25095" extrusionOk="0">
                  <a:moveTo>
                    <a:pt x="13889" y="0"/>
                  </a:moveTo>
                  <a:cubicBezTo>
                    <a:pt x="13119" y="0"/>
                    <a:pt x="12342" y="445"/>
                    <a:pt x="12098" y="1205"/>
                  </a:cubicBezTo>
                  <a:cubicBezTo>
                    <a:pt x="11885" y="1934"/>
                    <a:pt x="12250" y="2786"/>
                    <a:pt x="11915" y="3485"/>
                  </a:cubicBezTo>
                  <a:cubicBezTo>
                    <a:pt x="11399" y="4670"/>
                    <a:pt x="9301" y="4670"/>
                    <a:pt x="9149" y="5916"/>
                  </a:cubicBezTo>
                  <a:cubicBezTo>
                    <a:pt x="9119" y="6281"/>
                    <a:pt x="9301" y="6707"/>
                    <a:pt x="9149" y="7102"/>
                  </a:cubicBezTo>
                  <a:cubicBezTo>
                    <a:pt x="8997" y="7497"/>
                    <a:pt x="8450" y="7618"/>
                    <a:pt x="8085" y="7862"/>
                  </a:cubicBezTo>
                  <a:cubicBezTo>
                    <a:pt x="7204" y="8348"/>
                    <a:pt x="6870" y="9473"/>
                    <a:pt x="6991" y="10476"/>
                  </a:cubicBezTo>
                  <a:cubicBezTo>
                    <a:pt x="7082" y="11448"/>
                    <a:pt x="7599" y="12360"/>
                    <a:pt x="8085" y="13242"/>
                  </a:cubicBezTo>
                  <a:cubicBezTo>
                    <a:pt x="7755" y="13434"/>
                    <a:pt x="7398" y="13500"/>
                    <a:pt x="7025" y="13500"/>
                  </a:cubicBezTo>
                  <a:cubicBezTo>
                    <a:pt x="6213" y="13500"/>
                    <a:pt x="5329" y="13186"/>
                    <a:pt x="4502" y="13186"/>
                  </a:cubicBezTo>
                  <a:cubicBezTo>
                    <a:pt x="4208" y="13186"/>
                    <a:pt x="3921" y="13226"/>
                    <a:pt x="3648" y="13333"/>
                  </a:cubicBezTo>
                  <a:cubicBezTo>
                    <a:pt x="2462" y="13789"/>
                    <a:pt x="2037" y="15552"/>
                    <a:pt x="2918" y="16524"/>
                  </a:cubicBezTo>
                  <a:cubicBezTo>
                    <a:pt x="1702" y="17436"/>
                    <a:pt x="334" y="18652"/>
                    <a:pt x="608" y="20111"/>
                  </a:cubicBezTo>
                  <a:cubicBezTo>
                    <a:pt x="669" y="20476"/>
                    <a:pt x="821" y="20810"/>
                    <a:pt x="821" y="21175"/>
                  </a:cubicBezTo>
                  <a:cubicBezTo>
                    <a:pt x="821" y="22026"/>
                    <a:pt x="0" y="22664"/>
                    <a:pt x="0" y="23515"/>
                  </a:cubicBezTo>
                  <a:cubicBezTo>
                    <a:pt x="0" y="24214"/>
                    <a:pt x="638" y="24792"/>
                    <a:pt x="1307" y="24944"/>
                  </a:cubicBezTo>
                  <a:cubicBezTo>
                    <a:pt x="1764" y="25048"/>
                    <a:pt x="2846" y="25095"/>
                    <a:pt x="3698" y="25095"/>
                  </a:cubicBezTo>
                  <a:cubicBezTo>
                    <a:pt x="4093" y="25095"/>
                    <a:pt x="4439" y="25085"/>
                    <a:pt x="4651" y="25065"/>
                  </a:cubicBezTo>
                  <a:cubicBezTo>
                    <a:pt x="10639" y="24336"/>
                    <a:pt x="10882" y="24306"/>
                    <a:pt x="14833" y="21448"/>
                  </a:cubicBezTo>
                  <a:lnTo>
                    <a:pt x="14833" y="21448"/>
                  </a:lnTo>
                  <a:cubicBezTo>
                    <a:pt x="11702" y="22512"/>
                    <a:pt x="8359" y="23211"/>
                    <a:pt x="4894" y="23606"/>
                  </a:cubicBezTo>
                  <a:cubicBezTo>
                    <a:pt x="4603" y="23638"/>
                    <a:pt x="4309" y="23662"/>
                    <a:pt x="4021" y="23662"/>
                  </a:cubicBezTo>
                  <a:cubicBezTo>
                    <a:pt x="3465" y="23662"/>
                    <a:pt x="2933" y="23572"/>
                    <a:pt x="2493" y="23272"/>
                  </a:cubicBezTo>
                  <a:cubicBezTo>
                    <a:pt x="1733" y="22755"/>
                    <a:pt x="1520" y="21570"/>
                    <a:pt x="2006" y="20780"/>
                  </a:cubicBezTo>
                  <a:cubicBezTo>
                    <a:pt x="2158" y="20506"/>
                    <a:pt x="2401" y="20263"/>
                    <a:pt x="2493" y="19929"/>
                  </a:cubicBezTo>
                  <a:cubicBezTo>
                    <a:pt x="2584" y="19473"/>
                    <a:pt x="2249" y="19017"/>
                    <a:pt x="2341" y="18561"/>
                  </a:cubicBezTo>
                  <a:cubicBezTo>
                    <a:pt x="2523" y="17679"/>
                    <a:pt x="4012" y="17527"/>
                    <a:pt x="4012" y="16676"/>
                  </a:cubicBezTo>
                  <a:cubicBezTo>
                    <a:pt x="4012" y="16312"/>
                    <a:pt x="3739" y="15977"/>
                    <a:pt x="3708" y="15643"/>
                  </a:cubicBezTo>
                  <a:cubicBezTo>
                    <a:pt x="3617" y="14913"/>
                    <a:pt x="4559" y="14488"/>
                    <a:pt x="5319" y="14457"/>
                  </a:cubicBezTo>
                  <a:cubicBezTo>
                    <a:pt x="5426" y="14452"/>
                    <a:pt x="5531" y="14450"/>
                    <a:pt x="5636" y="14450"/>
                  </a:cubicBezTo>
                  <a:cubicBezTo>
                    <a:pt x="6160" y="14450"/>
                    <a:pt x="6667" y="14513"/>
                    <a:pt x="7174" y="14640"/>
                  </a:cubicBezTo>
                  <a:cubicBezTo>
                    <a:pt x="7445" y="14717"/>
                    <a:pt x="7740" y="14807"/>
                    <a:pt x="8006" y="14807"/>
                  </a:cubicBezTo>
                  <a:cubicBezTo>
                    <a:pt x="8157" y="14807"/>
                    <a:pt x="8298" y="14778"/>
                    <a:pt x="8420" y="14701"/>
                  </a:cubicBezTo>
                  <a:cubicBezTo>
                    <a:pt x="8936" y="14336"/>
                    <a:pt x="8815" y="13546"/>
                    <a:pt x="8541" y="12968"/>
                  </a:cubicBezTo>
                  <a:cubicBezTo>
                    <a:pt x="7994" y="11813"/>
                    <a:pt x="7417" y="10354"/>
                    <a:pt x="8146" y="9260"/>
                  </a:cubicBezTo>
                  <a:cubicBezTo>
                    <a:pt x="8724" y="8378"/>
                    <a:pt x="9970" y="8074"/>
                    <a:pt x="10395" y="7132"/>
                  </a:cubicBezTo>
                  <a:cubicBezTo>
                    <a:pt x="10669" y="6555"/>
                    <a:pt x="10547" y="5916"/>
                    <a:pt x="10851" y="5430"/>
                  </a:cubicBezTo>
                  <a:cubicBezTo>
                    <a:pt x="11277" y="4700"/>
                    <a:pt x="12341" y="4518"/>
                    <a:pt x="12706" y="3758"/>
                  </a:cubicBezTo>
                  <a:cubicBezTo>
                    <a:pt x="13070" y="3059"/>
                    <a:pt x="12766" y="2147"/>
                    <a:pt x="13222" y="1539"/>
                  </a:cubicBezTo>
                  <a:cubicBezTo>
                    <a:pt x="13436" y="1240"/>
                    <a:pt x="13816" y="1106"/>
                    <a:pt x="14192" y="1106"/>
                  </a:cubicBezTo>
                  <a:cubicBezTo>
                    <a:pt x="14350" y="1106"/>
                    <a:pt x="14507" y="1130"/>
                    <a:pt x="14651" y="1175"/>
                  </a:cubicBezTo>
                  <a:cubicBezTo>
                    <a:pt x="15137" y="1327"/>
                    <a:pt x="15563" y="1691"/>
                    <a:pt x="15958" y="2086"/>
                  </a:cubicBezTo>
                  <a:cubicBezTo>
                    <a:pt x="17934" y="4153"/>
                    <a:pt x="18876" y="7041"/>
                    <a:pt x="19149" y="9898"/>
                  </a:cubicBezTo>
                  <a:cubicBezTo>
                    <a:pt x="19241" y="11600"/>
                    <a:pt x="19180" y="13333"/>
                    <a:pt x="18997" y="15035"/>
                  </a:cubicBezTo>
                  <a:cubicBezTo>
                    <a:pt x="18937" y="15308"/>
                    <a:pt x="18906" y="15643"/>
                    <a:pt x="18845" y="15977"/>
                  </a:cubicBezTo>
                  <a:cubicBezTo>
                    <a:pt x="19241" y="14488"/>
                    <a:pt x="19484" y="12968"/>
                    <a:pt x="19605" y="11448"/>
                  </a:cubicBezTo>
                  <a:cubicBezTo>
                    <a:pt x="19849" y="7770"/>
                    <a:pt x="19058" y="3758"/>
                    <a:pt x="16353" y="1205"/>
                  </a:cubicBezTo>
                  <a:cubicBezTo>
                    <a:pt x="15745" y="627"/>
                    <a:pt x="14985" y="111"/>
                    <a:pt x="14165" y="20"/>
                  </a:cubicBezTo>
                  <a:cubicBezTo>
                    <a:pt x="14073" y="7"/>
                    <a:pt x="13981" y="0"/>
                    <a:pt x="13889" y="0"/>
                  </a:cubicBezTo>
                  <a:close/>
                </a:path>
              </a:pathLst>
            </a:custGeom>
            <a:solidFill>
              <a:srgbClr val="17A5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6" name="Google Shape;1306;p8"/>
            <p:cNvSpPr/>
            <p:nvPr/>
          </p:nvSpPr>
          <p:spPr>
            <a:xfrm>
              <a:off x="1128525" y="761300"/>
              <a:ext cx="138500" cy="424075"/>
            </a:xfrm>
            <a:custGeom>
              <a:avLst/>
              <a:gdLst/>
              <a:ahLst/>
              <a:cxnLst/>
              <a:rect l="l" t="t" r="r" b="b"/>
              <a:pathLst>
                <a:path w="5540" h="16963" extrusionOk="0">
                  <a:moveTo>
                    <a:pt x="154" y="0"/>
                  </a:moveTo>
                  <a:cubicBezTo>
                    <a:pt x="62" y="0"/>
                    <a:pt x="0" y="94"/>
                    <a:pt x="99" y="168"/>
                  </a:cubicBezTo>
                  <a:cubicBezTo>
                    <a:pt x="5540" y="4728"/>
                    <a:pt x="2227" y="10746"/>
                    <a:pt x="2227" y="16643"/>
                  </a:cubicBezTo>
                  <a:cubicBezTo>
                    <a:pt x="2227" y="16856"/>
                    <a:pt x="2371" y="16962"/>
                    <a:pt x="2519" y="16962"/>
                  </a:cubicBezTo>
                  <a:cubicBezTo>
                    <a:pt x="2667" y="16962"/>
                    <a:pt x="2819" y="16856"/>
                    <a:pt x="2835" y="16643"/>
                  </a:cubicBezTo>
                  <a:cubicBezTo>
                    <a:pt x="3442" y="11749"/>
                    <a:pt x="5479" y="3238"/>
                    <a:pt x="221" y="17"/>
                  </a:cubicBezTo>
                  <a:cubicBezTo>
                    <a:pt x="198" y="5"/>
                    <a:pt x="175" y="0"/>
                    <a:pt x="154" y="0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7" name="Google Shape;1307;p8"/>
            <p:cNvSpPr/>
            <p:nvPr/>
          </p:nvSpPr>
          <p:spPr>
            <a:xfrm>
              <a:off x="854375" y="1222400"/>
              <a:ext cx="298975" cy="73850"/>
            </a:xfrm>
            <a:custGeom>
              <a:avLst/>
              <a:gdLst/>
              <a:ahLst/>
              <a:cxnLst/>
              <a:rect l="l" t="t" r="r" b="b"/>
              <a:pathLst>
                <a:path w="11959" h="2954" extrusionOk="0">
                  <a:moveTo>
                    <a:pt x="11554" y="1"/>
                  </a:moveTo>
                  <a:cubicBezTo>
                    <a:pt x="11501" y="1"/>
                    <a:pt x="11448" y="17"/>
                    <a:pt x="11399" y="53"/>
                  </a:cubicBezTo>
                  <a:cubicBezTo>
                    <a:pt x="8451" y="2576"/>
                    <a:pt x="3861" y="2606"/>
                    <a:pt x="153" y="2728"/>
                  </a:cubicBezTo>
                  <a:cubicBezTo>
                    <a:pt x="1" y="2728"/>
                    <a:pt x="1" y="2910"/>
                    <a:pt x="122" y="2910"/>
                  </a:cubicBezTo>
                  <a:cubicBezTo>
                    <a:pt x="753" y="2936"/>
                    <a:pt x="1416" y="2954"/>
                    <a:pt x="2096" y="2954"/>
                  </a:cubicBezTo>
                  <a:cubicBezTo>
                    <a:pt x="5450" y="2954"/>
                    <a:pt x="9237" y="2520"/>
                    <a:pt x="11764" y="448"/>
                  </a:cubicBezTo>
                  <a:cubicBezTo>
                    <a:pt x="11959" y="254"/>
                    <a:pt x="11764" y="1"/>
                    <a:pt x="11554" y="1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8" name="Google Shape;1308;p8"/>
            <p:cNvSpPr/>
            <p:nvPr/>
          </p:nvSpPr>
          <p:spPr>
            <a:xfrm>
              <a:off x="1001325" y="1070025"/>
              <a:ext cx="175125" cy="149000"/>
            </a:xfrm>
            <a:custGeom>
              <a:avLst/>
              <a:gdLst/>
              <a:ahLst/>
              <a:cxnLst/>
              <a:rect l="l" t="t" r="r" b="b"/>
              <a:pathLst>
                <a:path w="7005" h="5960" extrusionOk="0">
                  <a:moveTo>
                    <a:pt x="163" y="0"/>
                  </a:moveTo>
                  <a:cubicBezTo>
                    <a:pt x="94" y="0"/>
                    <a:pt x="0" y="55"/>
                    <a:pt x="50" y="130"/>
                  </a:cubicBezTo>
                  <a:cubicBezTo>
                    <a:pt x="1539" y="2409"/>
                    <a:pt x="3910" y="4780"/>
                    <a:pt x="6403" y="5935"/>
                  </a:cubicBezTo>
                  <a:cubicBezTo>
                    <a:pt x="6439" y="5952"/>
                    <a:pt x="6476" y="5959"/>
                    <a:pt x="6511" y="5959"/>
                  </a:cubicBezTo>
                  <a:cubicBezTo>
                    <a:pt x="6796" y="5959"/>
                    <a:pt x="7005" y="5459"/>
                    <a:pt x="6707" y="5297"/>
                  </a:cubicBezTo>
                  <a:cubicBezTo>
                    <a:pt x="4123" y="4020"/>
                    <a:pt x="2087" y="2136"/>
                    <a:pt x="202" y="8"/>
                  </a:cubicBezTo>
                  <a:cubicBezTo>
                    <a:pt x="191" y="3"/>
                    <a:pt x="178" y="0"/>
                    <a:pt x="163" y="0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9" name="Google Shape;1309;p8"/>
            <p:cNvSpPr/>
            <p:nvPr/>
          </p:nvSpPr>
          <p:spPr>
            <a:xfrm>
              <a:off x="1119100" y="852500"/>
              <a:ext cx="93975" cy="156375"/>
            </a:xfrm>
            <a:custGeom>
              <a:avLst/>
              <a:gdLst/>
              <a:ahLst/>
              <a:cxnLst/>
              <a:rect l="l" t="t" r="r" b="b"/>
              <a:pathLst>
                <a:path w="3759" h="6255" extrusionOk="0">
                  <a:moveTo>
                    <a:pt x="177" y="0"/>
                  </a:moveTo>
                  <a:cubicBezTo>
                    <a:pt x="83" y="0"/>
                    <a:pt x="0" y="80"/>
                    <a:pt x="20" y="198"/>
                  </a:cubicBezTo>
                  <a:cubicBezTo>
                    <a:pt x="294" y="1262"/>
                    <a:pt x="932" y="2296"/>
                    <a:pt x="1540" y="3147"/>
                  </a:cubicBezTo>
                  <a:cubicBezTo>
                    <a:pt x="2239" y="4150"/>
                    <a:pt x="3333" y="5031"/>
                    <a:pt x="3607" y="6186"/>
                  </a:cubicBezTo>
                  <a:cubicBezTo>
                    <a:pt x="3637" y="6232"/>
                    <a:pt x="3675" y="6255"/>
                    <a:pt x="3705" y="6255"/>
                  </a:cubicBezTo>
                  <a:cubicBezTo>
                    <a:pt x="3736" y="6255"/>
                    <a:pt x="3759" y="6232"/>
                    <a:pt x="3759" y="6186"/>
                  </a:cubicBezTo>
                  <a:cubicBezTo>
                    <a:pt x="3576" y="5183"/>
                    <a:pt x="3029" y="4454"/>
                    <a:pt x="2421" y="3603"/>
                  </a:cubicBezTo>
                  <a:cubicBezTo>
                    <a:pt x="1631" y="2508"/>
                    <a:pt x="1114" y="1232"/>
                    <a:pt x="324" y="77"/>
                  </a:cubicBezTo>
                  <a:cubicBezTo>
                    <a:pt x="281" y="23"/>
                    <a:pt x="227" y="0"/>
                    <a:pt x="177" y="0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0" name="Google Shape;1310;p8"/>
            <p:cNvSpPr/>
            <p:nvPr/>
          </p:nvSpPr>
          <p:spPr>
            <a:xfrm>
              <a:off x="1121875" y="942725"/>
              <a:ext cx="79825" cy="136675"/>
            </a:xfrm>
            <a:custGeom>
              <a:avLst/>
              <a:gdLst/>
              <a:ahLst/>
              <a:cxnLst/>
              <a:rect l="l" t="t" r="r" b="b"/>
              <a:pathLst>
                <a:path w="3193" h="5467" extrusionOk="0">
                  <a:moveTo>
                    <a:pt x="154" y="0"/>
                  </a:moveTo>
                  <a:cubicBezTo>
                    <a:pt x="71" y="0"/>
                    <a:pt x="0" y="74"/>
                    <a:pt x="0" y="206"/>
                  </a:cubicBezTo>
                  <a:cubicBezTo>
                    <a:pt x="91" y="1149"/>
                    <a:pt x="699" y="2121"/>
                    <a:pt x="1155" y="2972"/>
                  </a:cubicBezTo>
                  <a:cubicBezTo>
                    <a:pt x="1672" y="3823"/>
                    <a:pt x="2219" y="4675"/>
                    <a:pt x="2888" y="5434"/>
                  </a:cubicBezTo>
                  <a:cubicBezTo>
                    <a:pt x="2910" y="5457"/>
                    <a:pt x="2941" y="5466"/>
                    <a:pt x="2974" y="5466"/>
                  </a:cubicBezTo>
                  <a:cubicBezTo>
                    <a:pt x="3076" y="5466"/>
                    <a:pt x="3192" y="5374"/>
                    <a:pt x="3101" y="5282"/>
                  </a:cubicBezTo>
                  <a:cubicBezTo>
                    <a:pt x="2523" y="4492"/>
                    <a:pt x="2006" y="3641"/>
                    <a:pt x="1550" y="2790"/>
                  </a:cubicBezTo>
                  <a:cubicBezTo>
                    <a:pt x="1094" y="1909"/>
                    <a:pt x="821" y="906"/>
                    <a:pt x="304" y="85"/>
                  </a:cubicBezTo>
                  <a:cubicBezTo>
                    <a:pt x="258" y="27"/>
                    <a:pt x="204" y="0"/>
                    <a:pt x="154" y="0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1" name="Google Shape;1311;p8"/>
            <p:cNvSpPr/>
            <p:nvPr/>
          </p:nvSpPr>
          <p:spPr>
            <a:xfrm>
              <a:off x="1059175" y="1034375"/>
              <a:ext cx="58575" cy="54500"/>
            </a:xfrm>
            <a:custGeom>
              <a:avLst/>
              <a:gdLst/>
              <a:ahLst/>
              <a:cxnLst/>
              <a:rect l="l" t="t" r="r" b="b"/>
              <a:pathLst>
                <a:path w="2343" h="2180" extrusionOk="0">
                  <a:moveTo>
                    <a:pt x="1179" y="1"/>
                  </a:moveTo>
                  <a:cubicBezTo>
                    <a:pt x="623" y="1"/>
                    <a:pt x="60" y="343"/>
                    <a:pt x="16" y="1039"/>
                  </a:cubicBezTo>
                  <a:cubicBezTo>
                    <a:pt x="0" y="1799"/>
                    <a:pt x="587" y="2179"/>
                    <a:pt x="1168" y="2179"/>
                  </a:cubicBezTo>
                  <a:cubicBezTo>
                    <a:pt x="1727" y="2179"/>
                    <a:pt x="2281" y="1830"/>
                    <a:pt x="2295" y="1130"/>
                  </a:cubicBezTo>
                  <a:cubicBezTo>
                    <a:pt x="2342" y="381"/>
                    <a:pt x="1765" y="1"/>
                    <a:pt x="117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2" name="Google Shape;1312;p8"/>
            <p:cNvSpPr/>
            <p:nvPr/>
          </p:nvSpPr>
          <p:spPr>
            <a:xfrm>
              <a:off x="918225" y="1173550"/>
              <a:ext cx="37250" cy="37275"/>
            </a:xfrm>
            <a:custGeom>
              <a:avLst/>
              <a:gdLst/>
              <a:ahLst/>
              <a:cxnLst/>
              <a:rect l="l" t="t" r="r" b="b"/>
              <a:pathLst>
                <a:path w="1490" h="1491" extrusionOk="0">
                  <a:moveTo>
                    <a:pt x="760" y="1"/>
                  </a:moveTo>
                  <a:cubicBezTo>
                    <a:pt x="335" y="1"/>
                    <a:pt x="0" y="305"/>
                    <a:pt x="0" y="730"/>
                  </a:cubicBezTo>
                  <a:cubicBezTo>
                    <a:pt x="0" y="1095"/>
                    <a:pt x="304" y="1490"/>
                    <a:pt x="730" y="1490"/>
                  </a:cubicBezTo>
                  <a:cubicBezTo>
                    <a:pt x="1125" y="1490"/>
                    <a:pt x="1490" y="1186"/>
                    <a:pt x="1490" y="761"/>
                  </a:cubicBezTo>
                  <a:cubicBezTo>
                    <a:pt x="1490" y="396"/>
                    <a:pt x="1186" y="1"/>
                    <a:pt x="76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3" name="Google Shape;1313;p8"/>
            <p:cNvSpPr/>
            <p:nvPr/>
          </p:nvSpPr>
          <p:spPr>
            <a:xfrm>
              <a:off x="1000650" y="1161300"/>
              <a:ext cx="33125" cy="31100"/>
            </a:xfrm>
            <a:custGeom>
              <a:avLst/>
              <a:gdLst/>
              <a:ahLst/>
              <a:cxnLst/>
              <a:rect l="l" t="t" r="r" b="b"/>
              <a:pathLst>
                <a:path w="1325" h="1244" extrusionOk="0">
                  <a:moveTo>
                    <a:pt x="662" y="0"/>
                  </a:moveTo>
                  <a:cubicBezTo>
                    <a:pt x="348" y="0"/>
                    <a:pt x="31" y="199"/>
                    <a:pt x="16" y="612"/>
                  </a:cubicBezTo>
                  <a:cubicBezTo>
                    <a:pt x="1" y="1030"/>
                    <a:pt x="324" y="1243"/>
                    <a:pt x="650" y="1243"/>
                  </a:cubicBezTo>
                  <a:cubicBezTo>
                    <a:pt x="963" y="1243"/>
                    <a:pt x="1278" y="1046"/>
                    <a:pt x="1293" y="643"/>
                  </a:cubicBezTo>
                  <a:cubicBezTo>
                    <a:pt x="1324" y="221"/>
                    <a:pt x="995" y="0"/>
                    <a:pt x="66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4" name="Google Shape;1314;p8"/>
            <p:cNvSpPr/>
            <p:nvPr/>
          </p:nvSpPr>
          <p:spPr>
            <a:xfrm>
              <a:off x="1058025" y="968375"/>
              <a:ext cx="18275" cy="17450"/>
            </a:xfrm>
            <a:custGeom>
              <a:avLst/>
              <a:gdLst/>
              <a:ahLst/>
              <a:cxnLst/>
              <a:rect l="l" t="t" r="r" b="b"/>
              <a:pathLst>
                <a:path w="731" h="698" extrusionOk="0">
                  <a:moveTo>
                    <a:pt x="349" y="1"/>
                  </a:moveTo>
                  <a:cubicBezTo>
                    <a:pt x="172" y="1"/>
                    <a:pt x="1" y="115"/>
                    <a:pt x="1" y="335"/>
                  </a:cubicBezTo>
                  <a:cubicBezTo>
                    <a:pt x="1" y="575"/>
                    <a:pt x="203" y="697"/>
                    <a:pt x="394" y="697"/>
                  </a:cubicBezTo>
                  <a:cubicBezTo>
                    <a:pt x="566" y="697"/>
                    <a:pt x="730" y="598"/>
                    <a:pt x="730" y="396"/>
                  </a:cubicBezTo>
                  <a:cubicBezTo>
                    <a:pt x="730" y="130"/>
                    <a:pt x="536" y="1"/>
                    <a:pt x="34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5" name="Google Shape;1315;p8"/>
            <p:cNvSpPr/>
            <p:nvPr/>
          </p:nvSpPr>
          <p:spPr>
            <a:xfrm>
              <a:off x="1066750" y="894850"/>
              <a:ext cx="30075" cy="28575"/>
            </a:xfrm>
            <a:custGeom>
              <a:avLst/>
              <a:gdLst/>
              <a:ahLst/>
              <a:cxnLst/>
              <a:rect l="l" t="t" r="r" b="b"/>
              <a:pathLst>
                <a:path w="1203" h="1143" extrusionOk="0">
                  <a:moveTo>
                    <a:pt x="574" y="0"/>
                  </a:moveTo>
                  <a:cubicBezTo>
                    <a:pt x="290" y="0"/>
                    <a:pt x="17" y="176"/>
                    <a:pt x="17" y="541"/>
                  </a:cubicBezTo>
                  <a:cubicBezTo>
                    <a:pt x="1" y="936"/>
                    <a:pt x="314" y="1142"/>
                    <a:pt x="622" y="1142"/>
                  </a:cubicBezTo>
                  <a:cubicBezTo>
                    <a:pt x="907" y="1142"/>
                    <a:pt x="1188" y="966"/>
                    <a:pt x="1202" y="602"/>
                  </a:cubicBezTo>
                  <a:cubicBezTo>
                    <a:pt x="1202" y="207"/>
                    <a:pt x="882" y="0"/>
                    <a:pt x="57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6" name="Google Shape;1316;p8"/>
            <p:cNvSpPr/>
            <p:nvPr/>
          </p:nvSpPr>
          <p:spPr>
            <a:xfrm>
              <a:off x="1059550" y="1181925"/>
              <a:ext cx="650500" cy="469725"/>
            </a:xfrm>
            <a:custGeom>
              <a:avLst/>
              <a:gdLst/>
              <a:ahLst/>
              <a:cxnLst/>
              <a:rect l="l" t="t" r="r" b="b"/>
              <a:pathLst>
                <a:path w="26020" h="18789" extrusionOk="0">
                  <a:moveTo>
                    <a:pt x="14986" y="0"/>
                  </a:moveTo>
                  <a:cubicBezTo>
                    <a:pt x="13466" y="0"/>
                    <a:pt x="11946" y="122"/>
                    <a:pt x="10426" y="426"/>
                  </a:cubicBezTo>
                  <a:lnTo>
                    <a:pt x="9393" y="669"/>
                  </a:lnTo>
                  <a:cubicBezTo>
                    <a:pt x="7205" y="1277"/>
                    <a:pt x="6597" y="1885"/>
                    <a:pt x="5107" y="3617"/>
                  </a:cubicBezTo>
                  <a:cubicBezTo>
                    <a:pt x="4955" y="3800"/>
                    <a:pt x="4803" y="4012"/>
                    <a:pt x="4651" y="4164"/>
                  </a:cubicBezTo>
                  <a:cubicBezTo>
                    <a:pt x="1521" y="7873"/>
                    <a:pt x="1460" y="8146"/>
                    <a:pt x="274" y="14043"/>
                  </a:cubicBezTo>
                  <a:cubicBezTo>
                    <a:pt x="122" y="14712"/>
                    <a:pt x="1" y="16687"/>
                    <a:pt x="122" y="17387"/>
                  </a:cubicBezTo>
                  <a:cubicBezTo>
                    <a:pt x="244" y="18055"/>
                    <a:pt x="761" y="18754"/>
                    <a:pt x="1460" y="18785"/>
                  </a:cubicBezTo>
                  <a:cubicBezTo>
                    <a:pt x="1490" y="18787"/>
                    <a:pt x="1520" y="18788"/>
                    <a:pt x="1551" y="18788"/>
                  </a:cubicBezTo>
                  <a:cubicBezTo>
                    <a:pt x="2319" y="18788"/>
                    <a:pt x="3014" y="18085"/>
                    <a:pt x="3813" y="18085"/>
                  </a:cubicBezTo>
                  <a:cubicBezTo>
                    <a:pt x="3829" y="18085"/>
                    <a:pt x="3845" y="18085"/>
                    <a:pt x="3861" y="18086"/>
                  </a:cubicBezTo>
                  <a:cubicBezTo>
                    <a:pt x="4226" y="18146"/>
                    <a:pt x="4530" y="18329"/>
                    <a:pt x="4925" y="18390"/>
                  </a:cubicBezTo>
                  <a:cubicBezTo>
                    <a:pt x="5109" y="18441"/>
                    <a:pt x="5292" y="18464"/>
                    <a:pt x="5473" y="18464"/>
                  </a:cubicBezTo>
                  <a:cubicBezTo>
                    <a:pt x="6692" y="18464"/>
                    <a:pt x="7816" y="17386"/>
                    <a:pt x="8664" y="16353"/>
                  </a:cubicBezTo>
                  <a:cubicBezTo>
                    <a:pt x="9026" y="16740"/>
                    <a:pt x="9546" y="16922"/>
                    <a:pt x="10073" y="16922"/>
                  </a:cubicBezTo>
                  <a:cubicBezTo>
                    <a:pt x="10828" y="16922"/>
                    <a:pt x="11593" y="16547"/>
                    <a:pt x="11916" y="15867"/>
                  </a:cubicBezTo>
                  <a:cubicBezTo>
                    <a:pt x="12524" y="14499"/>
                    <a:pt x="11490" y="12675"/>
                    <a:pt x="12311" y="11399"/>
                  </a:cubicBezTo>
                  <a:lnTo>
                    <a:pt x="12311" y="11399"/>
                  </a:lnTo>
                  <a:cubicBezTo>
                    <a:pt x="13162" y="11946"/>
                    <a:pt x="14044" y="12523"/>
                    <a:pt x="15016" y="12706"/>
                  </a:cubicBezTo>
                  <a:cubicBezTo>
                    <a:pt x="15213" y="12741"/>
                    <a:pt x="15414" y="12760"/>
                    <a:pt x="15615" y="12760"/>
                  </a:cubicBezTo>
                  <a:cubicBezTo>
                    <a:pt x="16439" y="12760"/>
                    <a:pt x="17257" y="12453"/>
                    <a:pt x="17721" y="11794"/>
                  </a:cubicBezTo>
                  <a:cubicBezTo>
                    <a:pt x="17965" y="11399"/>
                    <a:pt x="18117" y="10912"/>
                    <a:pt x="18542" y="10760"/>
                  </a:cubicBezTo>
                  <a:cubicBezTo>
                    <a:pt x="18622" y="10736"/>
                    <a:pt x="18702" y="10726"/>
                    <a:pt x="18782" y="10726"/>
                  </a:cubicBezTo>
                  <a:cubicBezTo>
                    <a:pt x="19074" y="10726"/>
                    <a:pt x="19365" y="10854"/>
                    <a:pt x="19657" y="10854"/>
                  </a:cubicBezTo>
                  <a:cubicBezTo>
                    <a:pt x="19680" y="10854"/>
                    <a:pt x="19704" y="10853"/>
                    <a:pt x="19728" y="10851"/>
                  </a:cubicBezTo>
                  <a:cubicBezTo>
                    <a:pt x="21004" y="10791"/>
                    <a:pt x="21156" y="8724"/>
                    <a:pt x="22342" y="8268"/>
                  </a:cubicBezTo>
                  <a:cubicBezTo>
                    <a:pt x="22528" y="8198"/>
                    <a:pt x="22720" y="8174"/>
                    <a:pt x="22915" y="8174"/>
                  </a:cubicBezTo>
                  <a:cubicBezTo>
                    <a:pt x="23363" y="8174"/>
                    <a:pt x="23830" y="8302"/>
                    <a:pt x="24283" y="8302"/>
                  </a:cubicBezTo>
                  <a:cubicBezTo>
                    <a:pt x="24407" y="8302"/>
                    <a:pt x="24530" y="8292"/>
                    <a:pt x="24652" y="8268"/>
                  </a:cubicBezTo>
                  <a:cubicBezTo>
                    <a:pt x="25503" y="8055"/>
                    <a:pt x="26019" y="7143"/>
                    <a:pt x="25989" y="6323"/>
                  </a:cubicBezTo>
                  <a:cubicBezTo>
                    <a:pt x="25959" y="5441"/>
                    <a:pt x="25503" y="4681"/>
                    <a:pt x="24956" y="4012"/>
                  </a:cubicBezTo>
                  <a:cubicBezTo>
                    <a:pt x="22615" y="1125"/>
                    <a:pt x="18694" y="61"/>
                    <a:pt x="14986" y="0"/>
                  </a:cubicBezTo>
                  <a:close/>
                </a:path>
              </a:pathLst>
            </a:custGeom>
            <a:solidFill>
              <a:srgbClr val="46C7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7" name="Google Shape;1317;p8"/>
            <p:cNvSpPr/>
            <p:nvPr/>
          </p:nvSpPr>
          <p:spPr>
            <a:xfrm>
              <a:off x="1059550" y="1183450"/>
              <a:ext cx="650500" cy="469050"/>
            </a:xfrm>
            <a:custGeom>
              <a:avLst/>
              <a:gdLst/>
              <a:ahLst/>
              <a:cxnLst/>
              <a:rect l="l" t="t" r="r" b="b"/>
              <a:pathLst>
                <a:path w="26020" h="18762" extrusionOk="0">
                  <a:moveTo>
                    <a:pt x="14986" y="0"/>
                  </a:moveTo>
                  <a:cubicBezTo>
                    <a:pt x="13466" y="0"/>
                    <a:pt x="11946" y="91"/>
                    <a:pt x="10426" y="395"/>
                  </a:cubicBezTo>
                  <a:cubicBezTo>
                    <a:pt x="10761" y="365"/>
                    <a:pt x="11095" y="334"/>
                    <a:pt x="11369" y="334"/>
                  </a:cubicBezTo>
                  <a:cubicBezTo>
                    <a:pt x="11840" y="309"/>
                    <a:pt x="12314" y="296"/>
                    <a:pt x="12789" y="296"/>
                  </a:cubicBezTo>
                  <a:cubicBezTo>
                    <a:pt x="14028" y="296"/>
                    <a:pt x="15275" y="388"/>
                    <a:pt x="16506" y="608"/>
                  </a:cubicBezTo>
                  <a:cubicBezTo>
                    <a:pt x="19332" y="1064"/>
                    <a:pt x="22129" y="2219"/>
                    <a:pt x="24044" y="4347"/>
                  </a:cubicBezTo>
                  <a:cubicBezTo>
                    <a:pt x="24439" y="4742"/>
                    <a:pt x="24743" y="5198"/>
                    <a:pt x="24864" y="5714"/>
                  </a:cubicBezTo>
                  <a:cubicBezTo>
                    <a:pt x="24956" y="6262"/>
                    <a:pt x="24804" y="6869"/>
                    <a:pt x="24348" y="7173"/>
                  </a:cubicBezTo>
                  <a:cubicBezTo>
                    <a:pt x="24072" y="7357"/>
                    <a:pt x="23745" y="7388"/>
                    <a:pt x="23408" y="7388"/>
                  </a:cubicBezTo>
                  <a:cubicBezTo>
                    <a:pt x="23241" y="7388"/>
                    <a:pt x="23071" y="7380"/>
                    <a:pt x="22904" y="7380"/>
                  </a:cubicBezTo>
                  <a:cubicBezTo>
                    <a:pt x="22630" y="7380"/>
                    <a:pt x="22364" y="7401"/>
                    <a:pt x="22129" y="7508"/>
                  </a:cubicBezTo>
                  <a:cubicBezTo>
                    <a:pt x="21369" y="7842"/>
                    <a:pt x="21065" y="8876"/>
                    <a:pt x="20335" y="9210"/>
                  </a:cubicBezTo>
                  <a:cubicBezTo>
                    <a:pt x="19788" y="9483"/>
                    <a:pt x="19150" y="9331"/>
                    <a:pt x="18633" y="9514"/>
                  </a:cubicBezTo>
                  <a:cubicBezTo>
                    <a:pt x="17630" y="9879"/>
                    <a:pt x="17205" y="11094"/>
                    <a:pt x="16293" y="11611"/>
                  </a:cubicBezTo>
                  <a:cubicBezTo>
                    <a:pt x="15970" y="11795"/>
                    <a:pt x="15624" y="11870"/>
                    <a:pt x="15268" y="11870"/>
                  </a:cubicBezTo>
                  <a:cubicBezTo>
                    <a:pt x="14385" y="11870"/>
                    <a:pt x="13438" y="11406"/>
                    <a:pt x="12615" y="10973"/>
                  </a:cubicBezTo>
                  <a:cubicBezTo>
                    <a:pt x="12316" y="10797"/>
                    <a:pt x="11916" y="10642"/>
                    <a:pt x="11561" y="10642"/>
                  </a:cubicBezTo>
                  <a:cubicBezTo>
                    <a:pt x="11302" y="10642"/>
                    <a:pt x="11067" y="10724"/>
                    <a:pt x="10913" y="10942"/>
                  </a:cubicBezTo>
                  <a:cubicBezTo>
                    <a:pt x="10639" y="11277"/>
                    <a:pt x="10761" y="11763"/>
                    <a:pt x="10882" y="12189"/>
                  </a:cubicBezTo>
                  <a:cubicBezTo>
                    <a:pt x="10974" y="12797"/>
                    <a:pt x="11034" y="13435"/>
                    <a:pt x="10943" y="14043"/>
                  </a:cubicBezTo>
                  <a:cubicBezTo>
                    <a:pt x="10887" y="14718"/>
                    <a:pt x="10440" y="15549"/>
                    <a:pt x="9820" y="15549"/>
                  </a:cubicBezTo>
                  <a:cubicBezTo>
                    <a:pt x="9770" y="15549"/>
                    <a:pt x="9719" y="15544"/>
                    <a:pt x="9667" y="15532"/>
                  </a:cubicBezTo>
                  <a:cubicBezTo>
                    <a:pt x="9302" y="15441"/>
                    <a:pt x="8998" y="15137"/>
                    <a:pt x="8664" y="15137"/>
                  </a:cubicBezTo>
                  <a:cubicBezTo>
                    <a:pt x="8646" y="15136"/>
                    <a:pt x="8629" y="15135"/>
                    <a:pt x="8611" y="15135"/>
                  </a:cubicBezTo>
                  <a:cubicBezTo>
                    <a:pt x="7772" y="15135"/>
                    <a:pt x="7521" y="16567"/>
                    <a:pt x="6657" y="16657"/>
                  </a:cubicBezTo>
                  <a:cubicBezTo>
                    <a:pt x="6622" y="16662"/>
                    <a:pt x="6587" y="16664"/>
                    <a:pt x="6552" y="16664"/>
                  </a:cubicBezTo>
                  <a:cubicBezTo>
                    <a:pt x="6170" y="16664"/>
                    <a:pt x="5807" y="16407"/>
                    <a:pt x="5425" y="16407"/>
                  </a:cubicBezTo>
                  <a:cubicBezTo>
                    <a:pt x="5390" y="16407"/>
                    <a:pt x="5355" y="16409"/>
                    <a:pt x="5320" y="16414"/>
                  </a:cubicBezTo>
                  <a:cubicBezTo>
                    <a:pt x="4986" y="16444"/>
                    <a:pt x="4712" y="16657"/>
                    <a:pt x="4439" y="16870"/>
                  </a:cubicBezTo>
                  <a:cubicBezTo>
                    <a:pt x="4193" y="17006"/>
                    <a:pt x="3917" y="17069"/>
                    <a:pt x="3639" y="17069"/>
                  </a:cubicBezTo>
                  <a:cubicBezTo>
                    <a:pt x="2986" y="17069"/>
                    <a:pt x="2317" y="16724"/>
                    <a:pt x="1976" y="16170"/>
                  </a:cubicBezTo>
                  <a:cubicBezTo>
                    <a:pt x="1581" y="15441"/>
                    <a:pt x="1673" y="14590"/>
                    <a:pt x="1794" y="13769"/>
                  </a:cubicBezTo>
                  <a:cubicBezTo>
                    <a:pt x="2372" y="10487"/>
                    <a:pt x="3314" y="7204"/>
                    <a:pt x="4651" y="4134"/>
                  </a:cubicBezTo>
                  <a:lnTo>
                    <a:pt x="4651" y="4134"/>
                  </a:lnTo>
                  <a:cubicBezTo>
                    <a:pt x="1521" y="7842"/>
                    <a:pt x="1460" y="8116"/>
                    <a:pt x="274" y="14012"/>
                  </a:cubicBezTo>
                  <a:cubicBezTo>
                    <a:pt x="122" y="14681"/>
                    <a:pt x="1" y="16657"/>
                    <a:pt x="122" y="17356"/>
                  </a:cubicBezTo>
                  <a:cubicBezTo>
                    <a:pt x="244" y="18025"/>
                    <a:pt x="761" y="18724"/>
                    <a:pt x="1460" y="18754"/>
                  </a:cubicBezTo>
                  <a:cubicBezTo>
                    <a:pt x="1503" y="18759"/>
                    <a:pt x="1546" y="18761"/>
                    <a:pt x="1589" y="18761"/>
                  </a:cubicBezTo>
                  <a:cubicBezTo>
                    <a:pt x="2329" y="18761"/>
                    <a:pt x="3002" y="18082"/>
                    <a:pt x="3770" y="18082"/>
                  </a:cubicBezTo>
                  <a:cubicBezTo>
                    <a:pt x="3800" y="18082"/>
                    <a:pt x="3831" y="18083"/>
                    <a:pt x="3861" y="18085"/>
                  </a:cubicBezTo>
                  <a:cubicBezTo>
                    <a:pt x="4226" y="18116"/>
                    <a:pt x="4530" y="18298"/>
                    <a:pt x="4925" y="18389"/>
                  </a:cubicBezTo>
                  <a:cubicBezTo>
                    <a:pt x="5097" y="18433"/>
                    <a:pt x="5269" y="18454"/>
                    <a:pt x="5438" y="18454"/>
                  </a:cubicBezTo>
                  <a:cubicBezTo>
                    <a:pt x="6671" y="18454"/>
                    <a:pt x="7808" y="17365"/>
                    <a:pt x="8664" y="16322"/>
                  </a:cubicBezTo>
                  <a:cubicBezTo>
                    <a:pt x="9029" y="16714"/>
                    <a:pt x="9558" y="16900"/>
                    <a:pt x="10090" y="16900"/>
                  </a:cubicBezTo>
                  <a:cubicBezTo>
                    <a:pt x="10839" y="16900"/>
                    <a:pt x="11596" y="16529"/>
                    <a:pt x="11916" y="15836"/>
                  </a:cubicBezTo>
                  <a:cubicBezTo>
                    <a:pt x="12524" y="14468"/>
                    <a:pt x="11490" y="12645"/>
                    <a:pt x="12311" y="11398"/>
                  </a:cubicBezTo>
                  <a:lnTo>
                    <a:pt x="12311" y="11398"/>
                  </a:lnTo>
                  <a:cubicBezTo>
                    <a:pt x="13162" y="11915"/>
                    <a:pt x="14044" y="12493"/>
                    <a:pt x="15016" y="12675"/>
                  </a:cubicBezTo>
                  <a:cubicBezTo>
                    <a:pt x="15222" y="12712"/>
                    <a:pt x="15433" y="12732"/>
                    <a:pt x="15643" y="12732"/>
                  </a:cubicBezTo>
                  <a:cubicBezTo>
                    <a:pt x="16458" y="12732"/>
                    <a:pt x="17262" y="12440"/>
                    <a:pt x="17721" y="11763"/>
                  </a:cubicBezTo>
                  <a:cubicBezTo>
                    <a:pt x="17965" y="11398"/>
                    <a:pt x="18117" y="10882"/>
                    <a:pt x="18542" y="10730"/>
                  </a:cubicBezTo>
                  <a:cubicBezTo>
                    <a:pt x="18613" y="10713"/>
                    <a:pt x="18683" y="10707"/>
                    <a:pt x="18754" y="10707"/>
                  </a:cubicBezTo>
                  <a:cubicBezTo>
                    <a:pt x="19052" y="10707"/>
                    <a:pt x="19350" y="10824"/>
                    <a:pt x="19647" y="10824"/>
                  </a:cubicBezTo>
                  <a:cubicBezTo>
                    <a:pt x="19674" y="10824"/>
                    <a:pt x="19701" y="10823"/>
                    <a:pt x="19728" y="10821"/>
                  </a:cubicBezTo>
                  <a:cubicBezTo>
                    <a:pt x="21004" y="10790"/>
                    <a:pt x="21156" y="8693"/>
                    <a:pt x="22342" y="8237"/>
                  </a:cubicBezTo>
                  <a:cubicBezTo>
                    <a:pt x="22528" y="8167"/>
                    <a:pt x="22720" y="8143"/>
                    <a:pt x="22915" y="8143"/>
                  </a:cubicBezTo>
                  <a:cubicBezTo>
                    <a:pt x="23363" y="8143"/>
                    <a:pt x="23830" y="8271"/>
                    <a:pt x="24283" y="8271"/>
                  </a:cubicBezTo>
                  <a:cubicBezTo>
                    <a:pt x="24407" y="8271"/>
                    <a:pt x="24530" y="8262"/>
                    <a:pt x="24652" y="8237"/>
                  </a:cubicBezTo>
                  <a:cubicBezTo>
                    <a:pt x="25503" y="8055"/>
                    <a:pt x="26019" y="7143"/>
                    <a:pt x="25989" y="6292"/>
                  </a:cubicBezTo>
                  <a:cubicBezTo>
                    <a:pt x="25959" y="5410"/>
                    <a:pt x="25503" y="4651"/>
                    <a:pt x="24956" y="3982"/>
                  </a:cubicBezTo>
                  <a:cubicBezTo>
                    <a:pt x="22615" y="1094"/>
                    <a:pt x="18694" y="30"/>
                    <a:pt x="14986" y="0"/>
                  </a:cubicBezTo>
                  <a:close/>
                </a:path>
              </a:pathLst>
            </a:custGeom>
            <a:solidFill>
              <a:srgbClr val="17A5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8" name="Google Shape;1318;p8"/>
            <p:cNvSpPr/>
            <p:nvPr/>
          </p:nvSpPr>
          <p:spPr>
            <a:xfrm>
              <a:off x="1251050" y="1237450"/>
              <a:ext cx="421775" cy="107775"/>
            </a:xfrm>
            <a:custGeom>
              <a:avLst/>
              <a:gdLst/>
              <a:ahLst/>
              <a:cxnLst/>
              <a:rect l="l" t="t" r="r" b="b"/>
              <a:pathLst>
                <a:path w="16871" h="4311" extrusionOk="0">
                  <a:moveTo>
                    <a:pt x="6986" y="0"/>
                  </a:moveTo>
                  <a:cubicBezTo>
                    <a:pt x="4606" y="0"/>
                    <a:pt x="2245" y="253"/>
                    <a:pt x="396" y="332"/>
                  </a:cubicBezTo>
                  <a:cubicBezTo>
                    <a:pt x="31" y="332"/>
                    <a:pt x="0" y="940"/>
                    <a:pt x="396" y="940"/>
                  </a:cubicBezTo>
                  <a:cubicBezTo>
                    <a:pt x="836" y="972"/>
                    <a:pt x="1278" y="986"/>
                    <a:pt x="1721" y="986"/>
                  </a:cubicBezTo>
                  <a:cubicBezTo>
                    <a:pt x="4100" y="986"/>
                    <a:pt x="6512" y="598"/>
                    <a:pt x="8794" y="598"/>
                  </a:cubicBezTo>
                  <a:cubicBezTo>
                    <a:pt x="11756" y="598"/>
                    <a:pt x="14497" y="1251"/>
                    <a:pt x="16657" y="4254"/>
                  </a:cubicBezTo>
                  <a:cubicBezTo>
                    <a:pt x="16678" y="4294"/>
                    <a:pt x="16711" y="4311"/>
                    <a:pt x="16744" y="4311"/>
                  </a:cubicBezTo>
                  <a:cubicBezTo>
                    <a:pt x="16809" y="4311"/>
                    <a:pt x="16870" y="4243"/>
                    <a:pt x="16809" y="4162"/>
                  </a:cubicBezTo>
                  <a:cubicBezTo>
                    <a:pt x="15037" y="714"/>
                    <a:pt x="10984" y="0"/>
                    <a:pt x="6986" y="0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9" name="Google Shape;1319;p8"/>
            <p:cNvSpPr/>
            <p:nvPr/>
          </p:nvSpPr>
          <p:spPr>
            <a:xfrm>
              <a:off x="1118825" y="1289750"/>
              <a:ext cx="96775" cy="289425"/>
            </a:xfrm>
            <a:custGeom>
              <a:avLst/>
              <a:gdLst/>
              <a:ahLst/>
              <a:cxnLst/>
              <a:rect l="l" t="t" r="r" b="b"/>
              <a:pathLst>
                <a:path w="3871" h="11577" extrusionOk="0">
                  <a:moveTo>
                    <a:pt x="3492" y="0"/>
                  </a:moveTo>
                  <a:cubicBezTo>
                    <a:pt x="3441" y="0"/>
                    <a:pt x="3389" y="19"/>
                    <a:pt x="3344" y="64"/>
                  </a:cubicBezTo>
                  <a:cubicBezTo>
                    <a:pt x="609" y="2921"/>
                    <a:pt x="153" y="7754"/>
                    <a:pt x="1" y="11463"/>
                  </a:cubicBezTo>
                  <a:cubicBezTo>
                    <a:pt x="1" y="11539"/>
                    <a:pt x="46" y="11577"/>
                    <a:pt x="92" y="11577"/>
                  </a:cubicBezTo>
                  <a:cubicBezTo>
                    <a:pt x="137" y="11577"/>
                    <a:pt x="183" y="11539"/>
                    <a:pt x="183" y="11463"/>
                  </a:cubicBezTo>
                  <a:cubicBezTo>
                    <a:pt x="578" y="7785"/>
                    <a:pt x="943" y="3225"/>
                    <a:pt x="3679" y="459"/>
                  </a:cubicBezTo>
                  <a:cubicBezTo>
                    <a:pt x="3870" y="268"/>
                    <a:pt x="3684" y="0"/>
                    <a:pt x="3492" y="0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0" name="Google Shape;1320;p8"/>
            <p:cNvSpPr/>
            <p:nvPr/>
          </p:nvSpPr>
          <p:spPr>
            <a:xfrm>
              <a:off x="1216350" y="1268800"/>
              <a:ext cx="138750" cy="180750"/>
            </a:xfrm>
            <a:custGeom>
              <a:avLst/>
              <a:gdLst/>
              <a:ahLst/>
              <a:cxnLst/>
              <a:rect l="l" t="t" r="r" b="b"/>
              <a:pathLst>
                <a:path w="5550" h="7230" extrusionOk="0">
                  <a:moveTo>
                    <a:pt x="460" y="0"/>
                  </a:moveTo>
                  <a:cubicBezTo>
                    <a:pt x="244" y="0"/>
                    <a:pt x="0" y="203"/>
                    <a:pt x="81" y="446"/>
                  </a:cubicBezTo>
                  <a:cubicBezTo>
                    <a:pt x="993" y="3060"/>
                    <a:pt x="3243" y="5583"/>
                    <a:pt x="5401" y="7225"/>
                  </a:cubicBezTo>
                  <a:cubicBezTo>
                    <a:pt x="5411" y="7228"/>
                    <a:pt x="5420" y="7229"/>
                    <a:pt x="5429" y="7229"/>
                  </a:cubicBezTo>
                  <a:cubicBezTo>
                    <a:pt x="5504" y="7229"/>
                    <a:pt x="5549" y="7127"/>
                    <a:pt x="5522" y="7073"/>
                  </a:cubicBezTo>
                  <a:cubicBezTo>
                    <a:pt x="3547" y="5006"/>
                    <a:pt x="1784" y="2848"/>
                    <a:pt x="720" y="173"/>
                  </a:cubicBezTo>
                  <a:cubicBezTo>
                    <a:pt x="669" y="51"/>
                    <a:pt x="568" y="0"/>
                    <a:pt x="460" y="0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1" name="Google Shape;1321;p8"/>
            <p:cNvSpPr/>
            <p:nvPr/>
          </p:nvSpPr>
          <p:spPr>
            <a:xfrm>
              <a:off x="1430525" y="1244775"/>
              <a:ext cx="150100" cy="103075"/>
            </a:xfrm>
            <a:custGeom>
              <a:avLst/>
              <a:gdLst/>
              <a:ahLst/>
              <a:cxnLst/>
              <a:rect l="l" t="t" r="r" b="b"/>
              <a:pathLst>
                <a:path w="6004" h="4123" extrusionOk="0">
                  <a:moveTo>
                    <a:pt x="55" y="1"/>
                  </a:moveTo>
                  <a:cubicBezTo>
                    <a:pt x="16" y="1"/>
                    <a:pt x="1" y="45"/>
                    <a:pt x="25" y="70"/>
                  </a:cubicBezTo>
                  <a:cubicBezTo>
                    <a:pt x="1180" y="465"/>
                    <a:pt x="2001" y="1590"/>
                    <a:pt x="2913" y="2350"/>
                  </a:cubicBezTo>
                  <a:cubicBezTo>
                    <a:pt x="3734" y="3049"/>
                    <a:pt x="4706" y="3778"/>
                    <a:pt x="5770" y="4112"/>
                  </a:cubicBezTo>
                  <a:cubicBezTo>
                    <a:pt x="5790" y="4119"/>
                    <a:pt x="5808" y="4122"/>
                    <a:pt x="5825" y="4122"/>
                  </a:cubicBezTo>
                  <a:cubicBezTo>
                    <a:pt x="5964" y="4122"/>
                    <a:pt x="6003" y="3917"/>
                    <a:pt x="5922" y="3809"/>
                  </a:cubicBezTo>
                  <a:cubicBezTo>
                    <a:pt x="4858" y="2957"/>
                    <a:pt x="3612" y="2350"/>
                    <a:pt x="2578" y="1498"/>
                  </a:cubicBezTo>
                  <a:cubicBezTo>
                    <a:pt x="1819" y="830"/>
                    <a:pt x="1089" y="222"/>
                    <a:pt x="86" y="9"/>
                  </a:cubicBezTo>
                  <a:cubicBezTo>
                    <a:pt x="74" y="3"/>
                    <a:pt x="64" y="1"/>
                    <a:pt x="55" y="1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2" name="Google Shape;1322;p8"/>
            <p:cNvSpPr/>
            <p:nvPr/>
          </p:nvSpPr>
          <p:spPr>
            <a:xfrm>
              <a:off x="1358900" y="1251575"/>
              <a:ext cx="133525" cy="87750"/>
            </a:xfrm>
            <a:custGeom>
              <a:avLst/>
              <a:gdLst/>
              <a:ahLst/>
              <a:cxnLst/>
              <a:rect l="l" t="t" r="r" b="b"/>
              <a:pathLst>
                <a:path w="5341" h="3510" extrusionOk="0">
                  <a:moveTo>
                    <a:pt x="160" y="1"/>
                  </a:moveTo>
                  <a:cubicBezTo>
                    <a:pt x="68" y="1"/>
                    <a:pt x="1" y="130"/>
                    <a:pt x="94" y="223"/>
                  </a:cubicBezTo>
                  <a:cubicBezTo>
                    <a:pt x="793" y="923"/>
                    <a:pt x="1614" y="1561"/>
                    <a:pt x="2434" y="2078"/>
                  </a:cubicBezTo>
                  <a:cubicBezTo>
                    <a:pt x="3225" y="2625"/>
                    <a:pt x="4136" y="3293"/>
                    <a:pt x="5109" y="3506"/>
                  </a:cubicBezTo>
                  <a:cubicBezTo>
                    <a:pt x="5123" y="3508"/>
                    <a:pt x="5136" y="3510"/>
                    <a:pt x="5148" y="3510"/>
                  </a:cubicBezTo>
                  <a:cubicBezTo>
                    <a:pt x="5299" y="3510"/>
                    <a:pt x="5341" y="3345"/>
                    <a:pt x="5200" y="3233"/>
                  </a:cubicBezTo>
                  <a:cubicBezTo>
                    <a:pt x="4440" y="2625"/>
                    <a:pt x="3468" y="2290"/>
                    <a:pt x="2617" y="1774"/>
                  </a:cubicBezTo>
                  <a:cubicBezTo>
                    <a:pt x="1796" y="1257"/>
                    <a:pt x="1006" y="679"/>
                    <a:pt x="246" y="41"/>
                  </a:cubicBezTo>
                  <a:cubicBezTo>
                    <a:pt x="218" y="13"/>
                    <a:pt x="188" y="1"/>
                    <a:pt x="160" y="1"/>
                  </a:cubicBezTo>
                  <a:close/>
                </a:path>
              </a:pathLst>
            </a:custGeom>
            <a:solidFill>
              <a:srgbClr val="24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3" name="Google Shape;1323;p8"/>
            <p:cNvSpPr/>
            <p:nvPr/>
          </p:nvSpPr>
          <p:spPr>
            <a:xfrm>
              <a:off x="1339575" y="1336450"/>
              <a:ext cx="57800" cy="54750"/>
            </a:xfrm>
            <a:custGeom>
              <a:avLst/>
              <a:gdLst/>
              <a:ahLst/>
              <a:cxnLst/>
              <a:rect l="l" t="t" r="r" b="b"/>
              <a:pathLst>
                <a:path w="2312" h="2190" extrusionOk="0">
                  <a:moveTo>
                    <a:pt x="1133" y="0"/>
                  </a:moveTo>
                  <a:cubicBezTo>
                    <a:pt x="579" y="0"/>
                    <a:pt x="31" y="343"/>
                    <a:pt x="16" y="1053"/>
                  </a:cubicBezTo>
                  <a:cubicBezTo>
                    <a:pt x="0" y="1810"/>
                    <a:pt x="580" y="2190"/>
                    <a:pt x="1159" y="2190"/>
                  </a:cubicBezTo>
                  <a:cubicBezTo>
                    <a:pt x="1720" y="2190"/>
                    <a:pt x="2280" y="1832"/>
                    <a:pt x="2295" y="1114"/>
                  </a:cubicBezTo>
                  <a:cubicBezTo>
                    <a:pt x="2311" y="381"/>
                    <a:pt x="1718" y="0"/>
                    <a:pt x="113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4" name="Google Shape;1324;p8"/>
            <p:cNvSpPr/>
            <p:nvPr/>
          </p:nvSpPr>
          <p:spPr>
            <a:xfrm>
              <a:off x="1209250" y="1487400"/>
              <a:ext cx="36500" cy="36500"/>
            </a:xfrm>
            <a:custGeom>
              <a:avLst/>
              <a:gdLst/>
              <a:ahLst/>
              <a:cxnLst/>
              <a:rect l="l" t="t" r="r" b="b"/>
              <a:pathLst>
                <a:path w="1460" h="1460" extrusionOk="0">
                  <a:moveTo>
                    <a:pt x="761" y="0"/>
                  </a:moveTo>
                  <a:cubicBezTo>
                    <a:pt x="365" y="0"/>
                    <a:pt x="1" y="304"/>
                    <a:pt x="1" y="699"/>
                  </a:cubicBezTo>
                  <a:cubicBezTo>
                    <a:pt x="1" y="1095"/>
                    <a:pt x="305" y="1459"/>
                    <a:pt x="700" y="1459"/>
                  </a:cubicBezTo>
                  <a:cubicBezTo>
                    <a:pt x="1125" y="1459"/>
                    <a:pt x="1460" y="1155"/>
                    <a:pt x="1460" y="760"/>
                  </a:cubicBezTo>
                  <a:cubicBezTo>
                    <a:pt x="1460" y="365"/>
                    <a:pt x="1156" y="0"/>
                    <a:pt x="76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5" name="Google Shape;1325;p8"/>
            <p:cNvSpPr/>
            <p:nvPr/>
          </p:nvSpPr>
          <p:spPr>
            <a:xfrm>
              <a:off x="1232425" y="1411025"/>
              <a:ext cx="33100" cy="31375"/>
            </a:xfrm>
            <a:custGeom>
              <a:avLst/>
              <a:gdLst/>
              <a:ahLst/>
              <a:cxnLst/>
              <a:rect l="l" t="t" r="r" b="b"/>
              <a:pathLst>
                <a:path w="1324" h="1255" extrusionOk="0">
                  <a:moveTo>
                    <a:pt x="671" y="0"/>
                  </a:moveTo>
                  <a:cubicBezTo>
                    <a:pt x="354" y="0"/>
                    <a:pt x="31" y="206"/>
                    <a:pt x="16" y="624"/>
                  </a:cubicBezTo>
                  <a:cubicBezTo>
                    <a:pt x="0" y="1042"/>
                    <a:pt x="324" y="1255"/>
                    <a:pt x="649" y="1255"/>
                  </a:cubicBezTo>
                  <a:cubicBezTo>
                    <a:pt x="963" y="1255"/>
                    <a:pt x="1278" y="1057"/>
                    <a:pt x="1293" y="654"/>
                  </a:cubicBezTo>
                  <a:cubicBezTo>
                    <a:pt x="1324" y="221"/>
                    <a:pt x="1000" y="0"/>
                    <a:pt x="67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6" name="Google Shape;1326;p8"/>
            <p:cNvSpPr/>
            <p:nvPr/>
          </p:nvSpPr>
          <p:spPr>
            <a:xfrm>
              <a:off x="1442550" y="1383375"/>
              <a:ext cx="18250" cy="18000"/>
            </a:xfrm>
            <a:custGeom>
              <a:avLst/>
              <a:gdLst/>
              <a:ahLst/>
              <a:cxnLst/>
              <a:rect l="l" t="t" r="r" b="b"/>
              <a:pathLst>
                <a:path w="730" h="720" extrusionOk="0">
                  <a:moveTo>
                    <a:pt x="340" y="0"/>
                  </a:moveTo>
                  <a:cubicBezTo>
                    <a:pt x="166" y="0"/>
                    <a:pt x="0" y="115"/>
                    <a:pt x="0" y="362"/>
                  </a:cubicBezTo>
                  <a:cubicBezTo>
                    <a:pt x="0" y="597"/>
                    <a:pt x="195" y="719"/>
                    <a:pt x="383" y="719"/>
                  </a:cubicBezTo>
                  <a:cubicBezTo>
                    <a:pt x="559" y="719"/>
                    <a:pt x="730" y="613"/>
                    <a:pt x="730" y="392"/>
                  </a:cubicBezTo>
                  <a:cubicBezTo>
                    <a:pt x="730" y="138"/>
                    <a:pt x="530" y="0"/>
                    <a:pt x="34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7" name="Google Shape;1327;p8"/>
            <p:cNvSpPr/>
            <p:nvPr/>
          </p:nvSpPr>
          <p:spPr>
            <a:xfrm>
              <a:off x="1505975" y="1367900"/>
              <a:ext cx="30050" cy="28525"/>
            </a:xfrm>
            <a:custGeom>
              <a:avLst/>
              <a:gdLst/>
              <a:ahLst/>
              <a:cxnLst/>
              <a:rect l="l" t="t" r="r" b="b"/>
              <a:pathLst>
                <a:path w="1202" h="1141" extrusionOk="0">
                  <a:moveTo>
                    <a:pt x="591" y="0"/>
                  </a:moveTo>
                  <a:cubicBezTo>
                    <a:pt x="301" y="0"/>
                    <a:pt x="16" y="183"/>
                    <a:pt x="16" y="555"/>
                  </a:cubicBezTo>
                  <a:cubicBezTo>
                    <a:pt x="1" y="943"/>
                    <a:pt x="294" y="1141"/>
                    <a:pt x="593" y="1141"/>
                  </a:cubicBezTo>
                  <a:cubicBezTo>
                    <a:pt x="880" y="1141"/>
                    <a:pt x="1172" y="958"/>
                    <a:pt x="1202" y="586"/>
                  </a:cubicBezTo>
                  <a:cubicBezTo>
                    <a:pt x="1202" y="198"/>
                    <a:pt x="894" y="0"/>
                    <a:pt x="59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8" name="Google Shape;1328;p8"/>
            <p:cNvSpPr/>
            <p:nvPr/>
          </p:nvSpPr>
          <p:spPr>
            <a:xfrm>
              <a:off x="1112750" y="1197850"/>
              <a:ext cx="147450" cy="130000"/>
            </a:xfrm>
            <a:custGeom>
              <a:avLst/>
              <a:gdLst/>
              <a:ahLst/>
              <a:cxnLst/>
              <a:rect l="l" t="t" r="r" b="b"/>
              <a:pathLst>
                <a:path w="5898" h="5200" extrusionOk="0">
                  <a:moveTo>
                    <a:pt x="4701" y="0"/>
                  </a:moveTo>
                  <a:cubicBezTo>
                    <a:pt x="4228" y="0"/>
                    <a:pt x="3821" y="785"/>
                    <a:pt x="3496" y="1035"/>
                  </a:cubicBezTo>
                  <a:cubicBezTo>
                    <a:pt x="2858" y="1521"/>
                    <a:pt x="2128" y="1916"/>
                    <a:pt x="1763" y="2312"/>
                  </a:cubicBezTo>
                  <a:cubicBezTo>
                    <a:pt x="1034" y="2980"/>
                    <a:pt x="973" y="3102"/>
                    <a:pt x="456" y="3892"/>
                  </a:cubicBezTo>
                  <a:cubicBezTo>
                    <a:pt x="152" y="4348"/>
                    <a:pt x="0" y="5078"/>
                    <a:pt x="213" y="5199"/>
                  </a:cubicBezTo>
                  <a:cubicBezTo>
                    <a:pt x="608" y="4834"/>
                    <a:pt x="791" y="4956"/>
                    <a:pt x="1216" y="4682"/>
                  </a:cubicBezTo>
                  <a:cubicBezTo>
                    <a:pt x="1338" y="4622"/>
                    <a:pt x="1885" y="4287"/>
                    <a:pt x="1976" y="4196"/>
                  </a:cubicBezTo>
                  <a:cubicBezTo>
                    <a:pt x="2432" y="3892"/>
                    <a:pt x="2584" y="3771"/>
                    <a:pt x="2979" y="3406"/>
                  </a:cubicBezTo>
                  <a:cubicBezTo>
                    <a:pt x="3253" y="3132"/>
                    <a:pt x="4073" y="2008"/>
                    <a:pt x="4195" y="1856"/>
                  </a:cubicBezTo>
                  <a:cubicBezTo>
                    <a:pt x="4590" y="1278"/>
                    <a:pt x="5897" y="883"/>
                    <a:pt x="5016" y="123"/>
                  </a:cubicBezTo>
                  <a:cubicBezTo>
                    <a:pt x="4908" y="37"/>
                    <a:pt x="4803" y="0"/>
                    <a:pt x="4701" y="0"/>
                  </a:cubicBezTo>
                  <a:close/>
                </a:path>
              </a:pathLst>
            </a:custGeom>
            <a:solidFill>
              <a:srgbClr val="170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9" name="Google Shape;1329;p8"/>
            <p:cNvSpPr/>
            <p:nvPr/>
          </p:nvSpPr>
          <p:spPr>
            <a:xfrm>
              <a:off x="1229775" y="1040075"/>
              <a:ext cx="105125" cy="168000"/>
            </a:xfrm>
            <a:custGeom>
              <a:avLst/>
              <a:gdLst/>
              <a:ahLst/>
              <a:cxnLst/>
              <a:rect l="l" t="t" r="r" b="b"/>
              <a:pathLst>
                <a:path w="4205" h="6720" extrusionOk="0">
                  <a:moveTo>
                    <a:pt x="4090" y="1"/>
                  </a:moveTo>
                  <a:cubicBezTo>
                    <a:pt x="4074" y="1"/>
                    <a:pt x="4057" y="7"/>
                    <a:pt x="4043" y="21"/>
                  </a:cubicBezTo>
                  <a:cubicBezTo>
                    <a:pt x="2067" y="1632"/>
                    <a:pt x="1368" y="4580"/>
                    <a:pt x="0" y="6647"/>
                  </a:cubicBezTo>
                  <a:cubicBezTo>
                    <a:pt x="0" y="6691"/>
                    <a:pt x="17" y="6720"/>
                    <a:pt x="49" y="6720"/>
                  </a:cubicBezTo>
                  <a:cubicBezTo>
                    <a:pt x="61" y="6720"/>
                    <a:pt x="75" y="6716"/>
                    <a:pt x="92" y="6708"/>
                  </a:cubicBezTo>
                  <a:cubicBezTo>
                    <a:pt x="1611" y="4610"/>
                    <a:pt x="2462" y="2148"/>
                    <a:pt x="4134" y="142"/>
                  </a:cubicBezTo>
                  <a:cubicBezTo>
                    <a:pt x="4205" y="72"/>
                    <a:pt x="4148" y="1"/>
                    <a:pt x="4090" y="1"/>
                  </a:cubicBezTo>
                  <a:close/>
                </a:path>
              </a:pathLst>
            </a:custGeom>
            <a:solidFill>
              <a:srgbClr val="170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0" name="Google Shape;1330;p8"/>
            <p:cNvSpPr/>
            <p:nvPr/>
          </p:nvSpPr>
          <p:spPr>
            <a:xfrm>
              <a:off x="1233675" y="1101825"/>
              <a:ext cx="176975" cy="112175"/>
            </a:xfrm>
            <a:custGeom>
              <a:avLst/>
              <a:gdLst/>
              <a:ahLst/>
              <a:cxnLst/>
              <a:rect l="l" t="t" r="r" b="b"/>
              <a:pathLst>
                <a:path w="7079" h="4487" extrusionOk="0">
                  <a:moveTo>
                    <a:pt x="7029" y="1"/>
                  </a:moveTo>
                  <a:cubicBezTo>
                    <a:pt x="7022" y="1"/>
                    <a:pt x="7018" y="5"/>
                    <a:pt x="7018" y="13"/>
                  </a:cubicBezTo>
                  <a:cubicBezTo>
                    <a:pt x="5164" y="2110"/>
                    <a:pt x="2215" y="2596"/>
                    <a:pt x="27" y="4359"/>
                  </a:cubicBezTo>
                  <a:cubicBezTo>
                    <a:pt x="1" y="4412"/>
                    <a:pt x="88" y="4487"/>
                    <a:pt x="131" y="4487"/>
                  </a:cubicBezTo>
                  <a:cubicBezTo>
                    <a:pt x="138" y="4487"/>
                    <a:pt x="144" y="4485"/>
                    <a:pt x="148" y="4481"/>
                  </a:cubicBezTo>
                  <a:cubicBezTo>
                    <a:pt x="2215" y="2870"/>
                    <a:pt x="5620" y="2384"/>
                    <a:pt x="7079" y="74"/>
                  </a:cubicBezTo>
                  <a:cubicBezTo>
                    <a:pt x="7079" y="29"/>
                    <a:pt x="7046" y="1"/>
                    <a:pt x="7029" y="1"/>
                  </a:cubicBezTo>
                  <a:close/>
                </a:path>
              </a:pathLst>
            </a:custGeom>
            <a:solidFill>
              <a:srgbClr val="170C0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1012751337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spTree>
      <p:nvGrpSpPr>
        <p:cNvPr id="1" name="Shape 3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7" name="Google Shape;387;p7"/>
          <p:cNvSpPr txBox="1">
            <a:spLocks noGrp="1"/>
          </p:cNvSpPr>
          <p:nvPr>
            <p:ph type="title"/>
          </p:nvPr>
        </p:nvSpPr>
        <p:spPr>
          <a:xfrm>
            <a:off x="950967" y="719333"/>
            <a:ext cx="46068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388" name="Google Shape;388;p7"/>
          <p:cNvSpPr txBox="1">
            <a:spLocks noGrp="1"/>
          </p:cNvSpPr>
          <p:nvPr>
            <p:ph type="body" idx="1"/>
          </p:nvPr>
        </p:nvSpPr>
        <p:spPr>
          <a:xfrm>
            <a:off x="950967" y="1831333"/>
            <a:ext cx="4606800" cy="4239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06390"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200"/>
              <a:buChar char="●"/>
              <a:defRPr sz="1867"/>
            </a:lvl1pPr>
            <a:lvl2pPr marL="1219170" lvl="1" indent="-40639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2pPr>
            <a:lvl3pPr marL="1828754" lvl="2" indent="-40639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3pPr>
            <a:lvl4pPr marL="2438339" lvl="3" indent="-40639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/>
            </a:lvl4pPr>
            <a:lvl5pPr marL="3047924" lvl="4" indent="-40639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5pPr>
            <a:lvl6pPr marL="3657509" lvl="5" indent="-40639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6pPr>
            <a:lvl7pPr marL="4267093" lvl="6" indent="-40639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/>
            </a:lvl7pPr>
            <a:lvl8pPr marL="4876678" lvl="7" indent="-40639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8pPr>
            <a:lvl9pPr marL="5486263" lvl="8" indent="-40639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9pPr>
          </a:lstStyle>
          <a:p>
            <a:endParaRPr/>
          </a:p>
        </p:txBody>
      </p:sp>
      <p:sp>
        <p:nvSpPr>
          <p:cNvPr id="389" name="Google Shape;389;p7"/>
          <p:cNvSpPr/>
          <p:nvPr/>
        </p:nvSpPr>
        <p:spPr>
          <a:xfrm rot="7894132" flipH="1">
            <a:off x="2746382" y="4894463"/>
            <a:ext cx="17502041" cy="2742023"/>
          </a:xfrm>
          <a:custGeom>
            <a:avLst/>
            <a:gdLst/>
            <a:ahLst/>
            <a:cxnLst/>
            <a:rect l="l" t="t" r="r" b="b"/>
            <a:pathLst>
              <a:path w="278800" h="45452" extrusionOk="0">
                <a:moveTo>
                  <a:pt x="165875" y="0"/>
                </a:moveTo>
                <a:cubicBezTo>
                  <a:pt x="154970" y="0"/>
                  <a:pt x="146990" y="3265"/>
                  <a:pt x="139400" y="6905"/>
                </a:cubicBezTo>
                <a:cubicBezTo>
                  <a:pt x="129595" y="11604"/>
                  <a:pt x="118244" y="18055"/>
                  <a:pt x="102202" y="18055"/>
                </a:cubicBezTo>
                <a:cubicBezTo>
                  <a:pt x="92574" y="18055"/>
                  <a:pt x="81257" y="15732"/>
                  <a:pt x="67570" y="9311"/>
                </a:cubicBezTo>
                <a:cubicBezTo>
                  <a:pt x="52912" y="2430"/>
                  <a:pt x="39134" y="371"/>
                  <a:pt x="27892" y="371"/>
                </a:cubicBezTo>
                <a:cubicBezTo>
                  <a:pt x="11127" y="371"/>
                  <a:pt x="1" y="4950"/>
                  <a:pt x="1" y="4950"/>
                </a:cubicBezTo>
                <a:lnTo>
                  <a:pt x="1" y="45452"/>
                </a:lnTo>
                <a:lnTo>
                  <a:pt x="278799" y="45452"/>
                </a:lnTo>
                <a:lnTo>
                  <a:pt x="278799" y="8910"/>
                </a:lnTo>
                <a:cubicBezTo>
                  <a:pt x="278799" y="8910"/>
                  <a:pt x="261746" y="18308"/>
                  <a:pt x="239090" y="18308"/>
                </a:cubicBezTo>
                <a:cubicBezTo>
                  <a:pt x="229133" y="18308"/>
                  <a:pt x="218093" y="16493"/>
                  <a:pt x="206944" y="11266"/>
                </a:cubicBezTo>
                <a:cubicBezTo>
                  <a:pt x="189184" y="2935"/>
                  <a:pt x="176215" y="0"/>
                  <a:pt x="16587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90" name="Google Shape;390;p7"/>
          <p:cNvGrpSpPr/>
          <p:nvPr/>
        </p:nvGrpSpPr>
        <p:grpSpPr>
          <a:xfrm rot="-2861220">
            <a:off x="-598183" y="1247315"/>
            <a:ext cx="17502697" cy="6117660"/>
            <a:chOff x="-1468125" y="3375299"/>
            <a:chExt cx="13126639" cy="4588111"/>
          </a:xfrm>
        </p:grpSpPr>
        <p:grpSp>
          <p:nvGrpSpPr>
            <p:cNvPr id="391" name="Google Shape;391;p7"/>
            <p:cNvGrpSpPr/>
            <p:nvPr/>
          </p:nvGrpSpPr>
          <p:grpSpPr>
            <a:xfrm>
              <a:off x="-1468125" y="3375299"/>
              <a:ext cx="13126601" cy="2410835"/>
              <a:chOff x="2617050" y="4134125"/>
              <a:chExt cx="6970000" cy="1332100"/>
            </a:xfrm>
          </p:grpSpPr>
          <p:sp>
            <p:nvSpPr>
              <p:cNvPr id="392" name="Google Shape;392;p7"/>
              <p:cNvSpPr/>
              <p:nvPr/>
            </p:nvSpPr>
            <p:spPr>
              <a:xfrm>
                <a:off x="2617050" y="4329925"/>
                <a:ext cx="6970000" cy="1136300"/>
              </a:xfrm>
              <a:custGeom>
                <a:avLst/>
                <a:gdLst/>
                <a:ahLst/>
                <a:cxnLst/>
                <a:rect l="l" t="t" r="r" b="b"/>
                <a:pathLst>
                  <a:path w="278800" h="45452" extrusionOk="0">
                    <a:moveTo>
                      <a:pt x="165875" y="0"/>
                    </a:moveTo>
                    <a:cubicBezTo>
                      <a:pt x="154970" y="0"/>
                      <a:pt x="146990" y="3265"/>
                      <a:pt x="139400" y="6905"/>
                    </a:cubicBezTo>
                    <a:cubicBezTo>
                      <a:pt x="129595" y="11604"/>
                      <a:pt x="118244" y="18055"/>
                      <a:pt x="102202" y="18055"/>
                    </a:cubicBezTo>
                    <a:cubicBezTo>
                      <a:pt x="92574" y="18055"/>
                      <a:pt x="81257" y="15732"/>
                      <a:pt x="67570" y="9311"/>
                    </a:cubicBezTo>
                    <a:cubicBezTo>
                      <a:pt x="52912" y="2430"/>
                      <a:pt x="39134" y="371"/>
                      <a:pt x="27892" y="371"/>
                    </a:cubicBezTo>
                    <a:cubicBezTo>
                      <a:pt x="11127" y="371"/>
                      <a:pt x="1" y="4950"/>
                      <a:pt x="1" y="4950"/>
                    </a:cubicBezTo>
                    <a:lnTo>
                      <a:pt x="1" y="45452"/>
                    </a:lnTo>
                    <a:lnTo>
                      <a:pt x="278799" y="45452"/>
                    </a:lnTo>
                    <a:lnTo>
                      <a:pt x="278799" y="8910"/>
                    </a:lnTo>
                    <a:cubicBezTo>
                      <a:pt x="278799" y="8910"/>
                      <a:pt x="261746" y="18308"/>
                      <a:pt x="239090" y="18308"/>
                    </a:cubicBezTo>
                    <a:cubicBezTo>
                      <a:pt x="229133" y="18308"/>
                      <a:pt x="218093" y="16493"/>
                      <a:pt x="206944" y="11266"/>
                    </a:cubicBezTo>
                    <a:cubicBezTo>
                      <a:pt x="189184" y="2935"/>
                      <a:pt x="176215" y="0"/>
                      <a:pt x="16587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" name="Google Shape;393;p7"/>
              <p:cNvSpPr/>
              <p:nvPr/>
            </p:nvSpPr>
            <p:spPr>
              <a:xfrm>
                <a:off x="2617050" y="4134125"/>
                <a:ext cx="6970000" cy="1332100"/>
              </a:xfrm>
              <a:custGeom>
                <a:avLst/>
                <a:gdLst/>
                <a:ahLst/>
                <a:cxnLst/>
                <a:rect l="l" t="t" r="r" b="b"/>
                <a:pathLst>
                  <a:path w="278800" h="53284" fill="none" extrusionOk="0">
                    <a:moveTo>
                      <a:pt x="1" y="12782"/>
                    </a:moveTo>
                    <a:cubicBezTo>
                      <a:pt x="1" y="12782"/>
                      <a:pt x="31054" y="0"/>
                      <a:pt x="67570" y="17143"/>
                    </a:cubicBezTo>
                    <a:cubicBezTo>
                      <a:pt x="104061" y="34261"/>
                      <a:pt x="123711" y="22256"/>
                      <a:pt x="139400" y="14737"/>
                    </a:cubicBezTo>
                    <a:cubicBezTo>
                      <a:pt x="154187" y="7645"/>
                      <a:pt x="170453" y="1980"/>
                      <a:pt x="206944" y="19098"/>
                    </a:cubicBezTo>
                    <a:cubicBezTo>
                      <a:pt x="243461" y="36216"/>
                      <a:pt x="278799" y="16742"/>
                      <a:pt x="278799" y="16742"/>
                    </a:cubicBezTo>
                    <a:lnTo>
                      <a:pt x="278799" y="53284"/>
                    </a:lnTo>
                    <a:lnTo>
                      <a:pt x="1" y="5328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94" name="Google Shape;394;p7"/>
            <p:cNvSpPr/>
            <p:nvPr/>
          </p:nvSpPr>
          <p:spPr>
            <a:xfrm>
              <a:off x="-1468125" y="4849000"/>
              <a:ext cx="13126639" cy="3114411"/>
            </a:xfrm>
            <a:custGeom>
              <a:avLst/>
              <a:gdLst/>
              <a:ahLst/>
              <a:cxnLst/>
              <a:rect l="l" t="t" r="r" b="b"/>
              <a:pathLst>
                <a:path w="285579" h="142781" extrusionOk="0">
                  <a:moveTo>
                    <a:pt x="0" y="142780"/>
                  </a:moveTo>
                  <a:lnTo>
                    <a:pt x="285579" y="142780"/>
                  </a:lnTo>
                  <a:lnTo>
                    <a:pt x="28557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95" name="Google Shape;395;p7"/>
          <p:cNvSpPr/>
          <p:nvPr/>
        </p:nvSpPr>
        <p:spPr>
          <a:xfrm rot="10800000" flipH="1">
            <a:off x="3747467" y="5806766"/>
            <a:ext cx="28639" cy="55964"/>
          </a:xfrm>
          <a:custGeom>
            <a:avLst/>
            <a:gdLst/>
            <a:ahLst/>
            <a:cxnLst/>
            <a:rect l="l" t="t" r="r" b="b"/>
            <a:pathLst>
              <a:path w="196" h="383" extrusionOk="0">
                <a:moveTo>
                  <a:pt x="0" y="350"/>
                </a:moveTo>
                <a:cubicBezTo>
                  <a:pt x="26" y="279"/>
                  <a:pt x="0" y="208"/>
                  <a:pt x="13" y="136"/>
                </a:cubicBezTo>
                <a:cubicBezTo>
                  <a:pt x="26" y="65"/>
                  <a:pt x="117" y="0"/>
                  <a:pt x="163" y="52"/>
                </a:cubicBezTo>
                <a:cubicBezTo>
                  <a:pt x="176" y="65"/>
                  <a:pt x="182" y="91"/>
                  <a:pt x="189" y="110"/>
                </a:cubicBezTo>
                <a:cubicBezTo>
                  <a:pt x="195" y="214"/>
                  <a:pt x="156" y="318"/>
                  <a:pt x="85" y="38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6" name="Google Shape;396;p7"/>
          <p:cNvSpPr/>
          <p:nvPr/>
        </p:nvSpPr>
        <p:spPr>
          <a:xfrm rot="10800000" flipH="1">
            <a:off x="3284123" y="5460901"/>
            <a:ext cx="82556" cy="85335"/>
          </a:xfrm>
          <a:custGeom>
            <a:avLst/>
            <a:gdLst/>
            <a:ahLst/>
            <a:cxnLst/>
            <a:rect l="l" t="t" r="r" b="b"/>
            <a:pathLst>
              <a:path w="565" h="584" extrusionOk="0">
                <a:moveTo>
                  <a:pt x="20" y="0"/>
                </a:moveTo>
                <a:cubicBezTo>
                  <a:pt x="0" y="169"/>
                  <a:pt x="20" y="357"/>
                  <a:pt x="143" y="473"/>
                </a:cubicBezTo>
                <a:cubicBezTo>
                  <a:pt x="273" y="584"/>
                  <a:pt x="526" y="532"/>
                  <a:pt x="545" y="363"/>
                </a:cubicBezTo>
                <a:cubicBezTo>
                  <a:pt x="565" y="188"/>
                  <a:pt x="351" y="97"/>
                  <a:pt x="182" y="5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7" name="Google Shape;397;p7"/>
          <p:cNvSpPr/>
          <p:nvPr/>
        </p:nvSpPr>
        <p:spPr>
          <a:xfrm rot="10800000" flipH="1">
            <a:off x="3845074" y="5901451"/>
            <a:ext cx="48511" cy="53188"/>
          </a:xfrm>
          <a:custGeom>
            <a:avLst/>
            <a:gdLst/>
            <a:ahLst/>
            <a:cxnLst/>
            <a:rect l="l" t="t" r="r" b="b"/>
            <a:pathLst>
              <a:path w="332" h="364" extrusionOk="0">
                <a:moveTo>
                  <a:pt x="0" y="318"/>
                </a:moveTo>
                <a:cubicBezTo>
                  <a:pt x="26" y="234"/>
                  <a:pt x="46" y="143"/>
                  <a:pt x="65" y="52"/>
                </a:cubicBezTo>
                <a:cubicBezTo>
                  <a:pt x="156" y="0"/>
                  <a:pt x="286" y="59"/>
                  <a:pt x="312" y="156"/>
                </a:cubicBezTo>
                <a:cubicBezTo>
                  <a:pt x="331" y="253"/>
                  <a:pt x="234" y="363"/>
                  <a:pt x="130" y="35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8" name="Google Shape;398;p7"/>
          <p:cNvSpPr/>
          <p:nvPr/>
        </p:nvSpPr>
        <p:spPr>
          <a:xfrm rot="10800000" flipH="1">
            <a:off x="4046864" y="5572087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52"/>
                </a:moveTo>
                <a:cubicBezTo>
                  <a:pt x="280" y="40"/>
                  <a:pt x="189" y="27"/>
                  <a:pt x="91" y="14"/>
                </a:cubicBezTo>
                <a:cubicBezTo>
                  <a:pt x="1" y="143"/>
                  <a:pt x="150" y="318"/>
                  <a:pt x="305" y="344"/>
                </a:cubicBezTo>
                <a:cubicBezTo>
                  <a:pt x="409" y="364"/>
                  <a:pt x="532" y="338"/>
                  <a:pt x="584" y="241"/>
                </a:cubicBezTo>
                <a:cubicBezTo>
                  <a:pt x="630" y="143"/>
                  <a:pt x="532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9" name="Google Shape;399;p7"/>
          <p:cNvSpPr/>
          <p:nvPr/>
        </p:nvSpPr>
        <p:spPr>
          <a:xfrm rot="10800000" flipH="1">
            <a:off x="4129276" y="5639896"/>
            <a:ext cx="46611" cy="53333"/>
          </a:xfrm>
          <a:custGeom>
            <a:avLst/>
            <a:gdLst/>
            <a:ahLst/>
            <a:cxnLst/>
            <a:rect l="l" t="t" r="r" b="b"/>
            <a:pathLst>
              <a:path w="319" h="365" extrusionOk="0">
                <a:moveTo>
                  <a:pt x="221" y="364"/>
                </a:moveTo>
                <a:cubicBezTo>
                  <a:pt x="189" y="293"/>
                  <a:pt x="105" y="254"/>
                  <a:pt x="53" y="189"/>
                </a:cubicBezTo>
                <a:cubicBezTo>
                  <a:pt x="1" y="131"/>
                  <a:pt x="14" y="1"/>
                  <a:pt x="98" y="1"/>
                </a:cubicBezTo>
                <a:cubicBezTo>
                  <a:pt x="124" y="1"/>
                  <a:pt x="144" y="14"/>
                  <a:pt x="163" y="33"/>
                </a:cubicBezTo>
                <a:cubicBezTo>
                  <a:pt x="260" y="98"/>
                  <a:pt x="312" y="208"/>
                  <a:pt x="319" y="32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00" name="Google Shape;400;p7"/>
          <p:cNvSpPr/>
          <p:nvPr/>
        </p:nvSpPr>
        <p:spPr>
          <a:xfrm rot="10800000" flipH="1">
            <a:off x="2979026" y="5566983"/>
            <a:ext cx="49388" cy="37115"/>
          </a:xfrm>
          <a:custGeom>
            <a:avLst/>
            <a:gdLst/>
            <a:ahLst/>
            <a:cxnLst/>
            <a:rect l="l" t="t" r="r" b="b"/>
            <a:pathLst>
              <a:path w="338" h="254" extrusionOk="0">
                <a:moveTo>
                  <a:pt x="33" y="253"/>
                </a:moveTo>
                <a:cubicBezTo>
                  <a:pt x="136" y="221"/>
                  <a:pt x="234" y="195"/>
                  <a:pt x="338" y="169"/>
                </a:cubicBezTo>
                <a:cubicBezTo>
                  <a:pt x="305" y="26"/>
                  <a:pt x="72" y="1"/>
                  <a:pt x="0" y="130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01" name="Google Shape;401;p7"/>
          <p:cNvSpPr/>
          <p:nvPr/>
        </p:nvSpPr>
        <p:spPr>
          <a:xfrm rot="10800000" flipH="1">
            <a:off x="4130299" y="5795369"/>
            <a:ext cx="56985" cy="64585"/>
          </a:xfrm>
          <a:custGeom>
            <a:avLst/>
            <a:gdLst/>
            <a:ahLst/>
            <a:cxnLst/>
            <a:rect l="l" t="t" r="r" b="b"/>
            <a:pathLst>
              <a:path w="390" h="442" extrusionOk="0">
                <a:moveTo>
                  <a:pt x="175" y="442"/>
                </a:moveTo>
                <a:cubicBezTo>
                  <a:pt x="117" y="357"/>
                  <a:pt x="59" y="273"/>
                  <a:pt x="0" y="189"/>
                </a:cubicBezTo>
                <a:cubicBezTo>
                  <a:pt x="20" y="72"/>
                  <a:pt x="169" y="1"/>
                  <a:pt x="273" y="59"/>
                </a:cubicBezTo>
                <a:cubicBezTo>
                  <a:pt x="370" y="117"/>
                  <a:pt x="389" y="279"/>
                  <a:pt x="299" y="35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02" name="Google Shape;402;p7"/>
          <p:cNvSpPr/>
          <p:nvPr/>
        </p:nvSpPr>
        <p:spPr>
          <a:xfrm rot="10800000" flipH="1">
            <a:off x="5718784" y="4545328"/>
            <a:ext cx="50264" cy="85480"/>
          </a:xfrm>
          <a:custGeom>
            <a:avLst/>
            <a:gdLst/>
            <a:ahLst/>
            <a:cxnLst/>
            <a:rect l="l" t="t" r="r" b="b"/>
            <a:pathLst>
              <a:path w="344" h="585" extrusionOk="0">
                <a:moveTo>
                  <a:pt x="39" y="584"/>
                </a:moveTo>
                <a:cubicBezTo>
                  <a:pt x="0" y="377"/>
                  <a:pt x="65" y="150"/>
                  <a:pt x="208" y="0"/>
                </a:cubicBezTo>
                <a:cubicBezTo>
                  <a:pt x="305" y="65"/>
                  <a:pt x="344" y="201"/>
                  <a:pt x="305" y="312"/>
                </a:cubicBezTo>
                <a:cubicBezTo>
                  <a:pt x="266" y="422"/>
                  <a:pt x="149" y="500"/>
                  <a:pt x="32" y="48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03" name="Google Shape;403;p7"/>
          <p:cNvSpPr/>
          <p:nvPr/>
        </p:nvSpPr>
        <p:spPr>
          <a:xfrm rot="10800000" flipH="1">
            <a:off x="5750054" y="4293272"/>
            <a:ext cx="92053" cy="53333"/>
          </a:xfrm>
          <a:custGeom>
            <a:avLst/>
            <a:gdLst/>
            <a:ahLst/>
            <a:cxnLst/>
            <a:rect l="l" t="t" r="r" b="b"/>
            <a:pathLst>
              <a:path w="630" h="365" extrusionOk="0">
                <a:moveTo>
                  <a:pt x="370" y="46"/>
                </a:moveTo>
                <a:cubicBezTo>
                  <a:pt x="279" y="33"/>
                  <a:pt x="182" y="27"/>
                  <a:pt x="84" y="14"/>
                </a:cubicBezTo>
                <a:cubicBezTo>
                  <a:pt x="0" y="144"/>
                  <a:pt x="143" y="319"/>
                  <a:pt x="298" y="345"/>
                </a:cubicBezTo>
                <a:cubicBezTo>
                  <a:pt x="402" y="364"/>
                  <a:pt x="532" y="338"/>
                  <a:pt x="577" y="241"/>
                </a:cubicBezTo>
                <a:cubicBezTo>
                  <a:pt x="629" y="144"/>
                  <a:pt x="525" y="1"/>
                  <a:pt x="428" y="46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04" name="Google Shape;404;p7"/>
          <p:cNvSpPr/>
          <p:nvPr/>
        </p:nvSpPr>
        <p:spPr>
          <a:xfrm rot="10800000" flipH="1">
            <a:off x="5723461" y="4472416"/>
            <a:ext cx="48511" cy="64585"/>
          </a:xfrm>
          <a:custGeom>
            <a:avLst/>
            <a:gdLst/>
            <a:ahLst/>
            <a:cxnLst/>
            <a:rect l="l" t="t" r="r" b="b"/>
            <a:pathLst>
              <a:path w="332" h="442" extrusionOk="0">
                <a:moveTo>
                  <a:pt x="72" y="441"/>
                </a:moveTo>
                <a:cubicBezTo>
                  <a:pt x="33" y="364"/>
                  <a:pt x="0" y="279"/>
                  <a:pt x="0" y="188"/>
                </a:cubicBezTo>
                <a:cubicBezTo>
                  <a:pt x="7" y="98"/>
                  <a:pt x="72" y="7"/>
                  <a:pt x="163" y="0"/>
                </a:cubicBezTo>
                <a:cubicBezTo>
                  <a:pt x="260" y="0"/>
                  <a:pt x="331" y="104"/>
                  <a:pt x="318" y="195"/>
                </a:cubicBezTo>
                <a:cubicBezTo>
                  <a:pt x="305" y="292"/>
                  <a:pt x="227" y="370"/>
                  <a:pt x="143" y="40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05" name="Google Shape;405;p7"/>
          <p:cNvSpPr/>
          <p:nvPr/>
        </p:nvSpPr>
        <p:spPr>
          <a:xfrm rot="10800000" flipH="1">
            <a:off x="6251957" y="2871611"/>
            <a:ext cx="46465" cy="53188"/>
          </a:xfrm>
          <a:custGeom>
            <a:avLst/>
            <a:gdLst/>
            <a:ahLst/>
            <a:cxnLst/>
            <a:rect l="l" t="t" r="r" b="b"/>
            <a:pathLst>
              <a:path w="318" h="364" extrusionOk="0">
                <a:moveTo>
                  <a:pt x="221" y="364"/>
                </a:moveTo>
                <a:cubicBezTo>
                  <a:pt x="188" y="293"/>
                  <a:pt x="104" y="254"/>
                  <a:pt x="52" y="195"/>
                </a:cubicBezTo>
                <a:cubicBezTo>
                  <a:pt x="0" y="130"/>
                  <a:pt x="13" y="1"/>
                  <a:pt x="97" y="1"/>
                </a:cubicBezTo>
                <a:cubicBezTo>
                  <a:pt x="123" y="1"/>
                  <a:pt x="143" y="14"/>
                  <a:pt x="162" y="33"/>
                </a:cubicBezTo>
                <a:cubicBezTo>
                  <a:pt x="253" y="98"/>
                  <a:pt x="311" y="208"/>
                  <a:pt x="318" y="325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06" name="Google Shape;406;p7"/>
          <p:cNvSpPr/>
          <p:nvPr/>
        </p:nvSpPr>
        <p:spPr>
          <a:xfrm rot="10800000" flipH="1">
            <a:off x="6252833" y="3026937"/>
            <a:ext cx="56985" cy="63708"/>
          </a:xfrm>
          <a:custGeom>
            <a:avLst/>
            <a:gdLst/>
            <a:ahLst/>
            <a:cxnLst/>
            <a:rect l="l" t="t" r="r" b="b"/>
            <a:pathLst>
              <a:path w="390" h="436" extrusionOk="0">
                <a:moveTo>
                  <a:pt x="176" y="435"/>
                </a:moveTo>
                <a:cubicBezTo>
                  <a:pt x="117" y="351"/>
                  <a:pt x="59" y="267"/>
                  <a:pt x="1" y="182"/>
                </a:cubicBezTo>
                <a:cubicBezTo>
                  <a:pt x="20" y="66"/>
                  <a:pt x="169" y="1"/>
                  <a:pt x="273" y="59"/>
                </a:cubicBezTo>
                <a:cubicBezTo>
                  <a:pt x="370" y="111"/>
                  <a:pt x="390" y="280"/>
                  <a:pt x="299" y="35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07" name="Google Shape;407;p7"/>
          <p:cNvSpPr/>
          <p:nvPr/>
        </p:nvSpPr>
        <p:spPr>
          <a:xfrm rot="10800000" flipH="1">
            <a:off x="6104040" y="2141357"/>
            <a:ext cx="72181" cy="60785"/>
          </a:xfrm>
          <a:custGeom>
            <a:avLst/>
            <a:gdLst/>
            <a:ahLst/>
            <a:cxnLst/>
            <a:rect l="l" t="t" r="r" b="b"/>
            <a:pathLst>
              <a:path w="494" h="416" extrusionOk="0">
                <a:moveTo>
                  <a:pt x="85" y="0"/>
                </a:moveTo>
                <a:cubicBezTo>
                  <a:pt x="59" y="110"/>
                  <a:pt x="26" y="227"/>
                  <a:pt x="0" y="344"/>
                </a:cubicBezTo>
                <a:cubicBezTo>
                  <a:pt x="91" y="376"/>
                  <a:pt x="188" y="415"/>
                  <a:pt x="279" y="402"/>
                </a:cubicBezTo>
                <a:cubicBezTo>
                  <a:pt x="376" y="396"/>
                  <a:pt x="474" y="324"/>
                  <a:pt x="487" y="227"/>
                </a:cubicBezTo>
                <a:cubicBezTo>
                  <a:pt x="493" y="130"/>
                  <a:pt x="376" y="39"/>
                  <a:pt x="299" y="9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08" name="Google Shape;408;p7"/>
          <p:cNvSpPr/>
          <p:nvPr/>
        </p:nvSpPr>
        <p:spPr>
          <a:xfrm rot="10800000" flipH="1">
            <a:off x="6138087" y="2621797"/>
            <a:ext cx="32437" cy="50412"/>
          </a:xfrm>
          <a:custGeom>
            <a:avLst/>
            <a:gdLst/>
            <a:ahLst/>
            <a:cxnLst/>
            <a:rect l="l" t="t" r="r" b="b"/>
            <a:pathLst>
              <a:path w="222" h="345" extrusionOk="0">
                <a:moveTo>
                  <a:pt x="59" y="305"/>
                </a:moveTo>
                <a:cubicBezTo>
                  <a:pt x="20" y="208"/>
                  <a:pt x="1" y="104"/>
                  <a:pt x="7" y="1"/>
                </a:cubicBezTo>
                <a:cubicBezTo>
                  <a:pt x="156" y="14"/>
                  <a:pt x="221" y="254"/>
                  <a:pt x="98" y="344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09" name="Google Shape;409;p7"/>
          <p:cNvSpPr/>
          <p:nvPr/>
        </p:nvSpPr>
        <p:spPr>
          <a:xfrm rot="10800000" flipH="1">
            <a:off x="5452977" y="3040233"/>
            <a:ext cx="49388" cy="37115"/>
          </a:xfrm>
          <a:custGeom>
            <a:avLst/>
            <a:gdLst/>
            <a:ahLst/>
            <a:cxnLst/>
            <a:rect l="l" t="t" r="r" b="b"/>
            <a:pathLst>
              <a:path w="338" h="254" extrusionOk="0">
                <a:moveTo>
                  <a:pt x="33" y="253"/>
                </a:moveTo>
                <a:cubicBezTo>
                  <a:pt x="136" y="221"/>
                  <a:pt x="234" y="195"/>
                  <a:pt x="338" y="169"/>
                </a:cubicBezTo>
                <a:cubicBezTo>
                  <a:pt x="305" y="26"/>
                  <a:pt x="72" y="1"/>
                  <a:pt x="0" y="130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10" name="Google Shape;410;p7"/>
          <p:cNvSpPr/>
          <p:nvPr/>
        </p:nvSpPr>
        <p:spPr>
          <a:xfrm rot="10800000" flipH="1">
            <a:off x="5652727" y="2069317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46"/>
                </a:moveTo>
                <a:cubicBezTo>
                  <a:pt x="280" y="33"/>
                  <a:pt x="183" y="27"/>
                  <a:pt x="85" y="14"/>
                </a:cubicBezTo>
                <a:cubicBezTo>
                  <a:pt x="1" y="143"/>
                  <a:pt x="150" y="319"/>
                  <a:pt x="299" y="344"/>
                </a:cubicBezTo>
                <a:cubicBezTo>
                  <a:pt x="410" y="364"/>
                  <a:pt x="533" y="338"/>
                  <a:pt x="585" y="241"/>
                </a:cubicBezTo>
                <a:cubicBezTo>
                  <a:pt x="630" y="143"/>
                  <a:pt x="533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11" name="Google Shape;411;p7"/>
          <p:cNvSpPr/>
          <p:nvPr/>
        </p:nvSpPr>
        <p:spPr>
          <a:xfrm rot="10800000" flipH="1">
            <a:off x="5402717" y="1828512"/>
            <a:ext cx="50264" cy="85480"/>
          </a:xfrm>
          <a:custGeom>
            <a:avLst/>
            <a:gdLst/>
            <a:ahLst/>
            <a:cxnLst/>
            <a:rect l="l" t="t" r="r" b="b"/>
            <a:pathLst>
              <a:path w="344" h="585" extrusionOk="0">
                <a:moveTo>
                  <a:pt x="39" y="584"/>
                </a:moveTo>
                <a:cubicBezTo>
                  <a:pt x="0" y="377"/>
                  <a:pt x="65" y="150"/>
                  <a:pt x="208" y="0"/>
                </a:cubicBezTo>
                <a:cubicBezTo>
                  <a:pt x="305" y="65"/>
                  <a:pt x="344" y="201"/>
                  <a:pt x="305" y="312"/>
                </a:cubicBezTo>
                <a:cubicBezTo>
                  <a:pt x="266" y="422"/>
                  <a:pt x="149" y="500"/>
                  <a:pt x="32" y="48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12" name="Google Shape;412;p7"/>
          <p:cNvSpPr/>
          <p:nvPr/>
        </p:nvSpPr>
        <p:spPr>
          <a:xfrm rot="10800000" flipH="1">
            <a:off x="5407394" y="1755600"/>
            <a:ext cx="48511" cy="64585"/>
          </a:xfrm>
          <a:custGeom>
            <a:avLst/>
            <a:gdLst/>
            <a:ahLst/>
            <a:cxnLst/>
            <a:rect l="l" t="t" r="r" b="b"/>
            <a:pathLst>
              <a:path w="332" h="442" extrusionOk="0">
                <a:moveTo>
                  <a:pt x="72" y="441"/>
                </a:moveTo>
                <a:cubicBezTo>
                  <a:pt x="33" y="364"/>
                  <a:pt x="0" y="279"/>
                  <a:pt x="0" y="188"/>
                </a:cubicBezTo>
                <a:cubicBezTo>
                  <a:pt x="7" y="98"/>
                  <a:pt x="72" y="7"/>
                  <a:pt x="163" y="0"/>
                </a:cubicBezTo>
                <a:cubicBezTo>
                  <a:pt x="260" y="0"/>
                  <a:pt x="331" y="104"/>
                  <a:pt x="318" y="195"/>
                </a:cubicBezTo>
                <a:cubicBezTo>
                  <a:pt x="305" y="292"/>
                  <a:pt x="227" y="370"/>
                  <a:pt x="143" y="40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13" name="Google Shape;413;p7"/>
          <p:cNvSpPr/>
          <p:nvPr/>
        </p:nvSpPr>
        <p:spPr>
          <a:xfrm rot="10800000" flipH="1">
            <a:off x="549125" y="157072"/>
            <a:ext cx="137496" cy="119672"/>
          </a:xfrm>
          <a:custGeom>
            <a:avLst/>
            <a:gdLst/>
            <a:ahLst/>
            <a:cxnLst/>
            <a:rect l="l" t="t" r="r" b="b"/>
            <a:pathLst>
              <a:path w="941" h="819" extrusionOk="0">
                <a:moveTo>
                  <a:pt x="467" y="7"/>
                </a:moveTo>
                <a:cubicBezTo>
                  <a:pt x="370" y="1"/>
                  <a:pt x="266" y="1"/>
                  <a:pt x="175" y="33"/>
                </a:cubicBezTo>
                <a:cubicBezTo>
                  <a:pt x="78" y="72"/>
                  <a:pt x="0" y="157"/>
                  <a:pt x="0" y="254"/>
                </a:cubicBezTo>
                <a:cubicBezTo>
                  <a:pt x="0" y="351"/>
                  <a:pt x="78" y="429"/>
                  <a:pt x="150" y="500"/>
                </a:cubicBezTo>
                <a:cubicBezTo>
                  <a:pt x="214" y="559"/>
                  <a:pt x="279" y="617"/>
                  <a:pt x="338" y="675"/>
                </a:cubicBezTo>
                <a:cubicBezTo>
                  <a:pt x="415" y="747"/>
                  <a:pt x="500" y="818"/>
                  <a:pt x="597" y="818"/>
                </a:cubicBezTo>
                <a:cubicBezTo>
                  <a:pt x="707" y="818"/>
                  <a:pt x="798" y="727"/>
                  <a:pt x="850" y="630"/>
                </a:cubicBezTo>
                <a:cubicBezTo>
                  <a:pt x="915" y="507"/>
                  <a:pt x="941" y="358"/>
                  <a:pt x="882" y="228"/>
                </a:cubicBezTo>
                <a:cubicBezTo>
                  <a:pt x="830" y="98"/>
                  <a:pt x="688" y="7"/>
                  <a:pt x="552" y="3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14" name="Google Shape;414;p7"/>
          <p:cNvSpPr/>
          <p:nvPr/>
        </p:nvSpPr>
        <p:spPr>
          <a:xfrm rot="10800000" flipH="1">
            <a:off x="135901" y="574974"/>
            <a:ext cx="61808" cy="52311"/>
          </a:xfrm>
          <a:custGeom>
            <a:avLst/>
            <a:gdLst/>
            <a:ahLst/>
            <a:cxnLst/>
            <a:rect l="l" t="t" r="r" b="b"/>
            <a:pathLst>
              <a:path w="423" h="358" extrusionOk="0">
                <a:moveTo>
                  <a:pt x="1" y="266"/>
                </a:moveTo>
                <a:cubicBezTo>
                  <a:pt x="72" y="117"/>
                  <a:pt x="228" y="14"/>
                  <a:pt x="390" y="1"/>
                </a:cubicBezTo>
                <a:cubicBezTo>
                  <a:pt x="423" y="104"/>
                  <a:pt x="390" y="221"/>
                  <a:pt x="306" y="286"/>
                </a:cubicBezTo>
                <a:cubicBezTo>
                  <a:pt x="228" y="351"/>
                  <a:pt x="105" y="357"/>
                  <a:pt x="14" y="305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15" name="Google Shape;415;p7"/>
          <p:cNvSpPr/>
          <p:nvPr/>
        </p:nvSpPr>
        <p:spPr>
          <a:xfrm rot="10800000" flipH="1">
            <a:off x="1933411" y="252289"/>
            <a:ext cx="119524" cy="118649"/>
          </a:xfrm>
          <a:custGeom>
            <a:avLst/>
            <a:gdLst/>
            <a:ahLst/>
            <a:cxnLst/>
            <a:rect l="l" t="t" r="r" b="b"/>
            <a:pathLst>
              <a:path w="818" h="812" extrusionOk="0">
                <a:moveTo>
                  <a:pt x="131" y="117"/>
                </a:moveTo>
                <a:cubicBezTo>
                  <a:pt x="299" y="0"/>
                  <a:pt x="559" y="26"/>
                  <a:pt x="688" y="182"/>
                </a:cubicBezTo>
                <a:cubicBezTo>
                  <a:pt x="818" y="338"/>
                  <a:pt x="792" y="610"/>
                  <a:pt x="617" y="720"/>
                </a:cubicBezTo>
                <a:cubicBezTo>
                  <a:pt x="468" y="811"/>
                  <a:pt x="260" y="766"/>
                  <a:pt x="144" y="642"/>
                </a:cubicBezTo>
                <a:cubicBezTo>
                  <a:pt x="27" y="513"/>
                  <a:pt x="1" y="325"/>
                  <a:pt x="46" y="15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16" name="Google Shape;416;p7"/>
          <p:cNvSpPr/>
          <p:nvPr/>
        </p:nvSpPr>
        <p:spPr>
          <a:xfrm rot="10800000" flipH="1">
            <a:off x="193764" y="680180"/>
            <a:ext cx="58008" cy="45589"/>
          </a:xfrm>
          <a:custGeom>
            <a:avLst/>
            <a:gdLst/>
            <a:ahLst/>
            <a:cxnLst/>
            <a:rect l="l" t="t" r="r" b="b"/>
            <a:pathLst>
              <a:path w="397" h="312" extrusionOk="0">
                <a:moveTo>
                  <a:pt x="338" y="26"/>
                </a:moveTo>
                <a:cubicBezTo>
                  <a:pt x="228" y="33"/>
                  <a:pt x="117" y="46"/>
                  <a:pt x="7" y="58"/>
                </a:cubicBezTo>
                <a:cubicBezTo>
                  <a:pt x="1" y="182"/>
                  <a:pt x="124" y="311"/>
                  <a:pt x="247" y="279"/>
                </a:cubicBezTo>
                <a:cubicBezTo>
                  <a:pt x="370" y="253"/>
                  <a:pt x="396" y="39"/>
                  <a:pt x="273" y="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17" name="Google Shape;417;p7"/>
          <p:cNvSpPr/>
          <p:nvPr/>
        </p:nvSpPr>
        <p:spPr>
          <a:xfrm rot="10800000" flipH="1">
            <a:off x="630661" y="505860"/>
            <a:ext cx="65460" cy="76859"/>
          </a:xfrm>
          <a:custGeom>
            <a:avLst/>
            <a:gdLst/>
            <a:ahLst/>
            <a:cxnLst/>
            <a:rect l="l" t="t" r="r" b="b"/>
            <a:pathLst>
              <a:path w="448" h="526" extrusionOk="0">
                <a:moveTo>
                  <a:pt x="285" y="0"/>
                </a:moveTo>
                <a:cubicBezTo>
                  <a:pt x="169" y="26"/>
                  <a:pt x="58" y="117"/>
                  <a:pt x="32" y="234"/>
                </a:cubicBezTo>
                <a:cubicBezTo>
                  <a:pt x="0" y="357"/>
                  <a:pt x="84" y="500"/>
                  <a:pt x="208" y="513"/>
                </a:cubicBezTo>
                <a:cubicBezTo>
                  <a:pt x="331" y="526"/>
                  <a:pt x="448" y="383"/>
                  <a:pt x="389" y="273"/>
                </a:cubicBezTo>
                <a:cubicBezTo>
                  <a:pt x="324" y="240"/>
                  <a:pt x="259" y="208"/>
                  <a:pt x="201" y="17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18" name="Google Shape;418;p7"/>
          <p:cNvSpPr/>
          <p:nvPr/>
        </p:nvSpPr>
        <p:spPr>
          <a:xfrm rot="10800000" flipH="1">
            <a:off x="114129" y="493585"/>
            <a:ext cx="64584" cy="56987"/>
          </a:xfrm>
          <a:custGeom>
            <a:avLst/>
            <a:gdLst/>
            <a:ahLst/>
            <a:cxnLst/>
            <a:rect l="l" t="t" r="r" b="b"/>
            <a:pathLst>
              <a:path w="442" h="390" extrusionOk="0">
                <a:moveTo>
                  <a:pt x="176" y="1"/>
                </a:moveTo>
                <a:cubicBezTo>
                  <a:pt x="85" y="98"/>
                  <a:pt x="20" y="221"/>
                  <a:pt x="1" y="351"/>
                </a:cubicBezTo>
                <a:cubicBezTo>
                  <a:pt x="92" y="370"/>
                  <a:pt x="189" y="390"/>
                  <a:pt x="273" y="364"/>
                </a:cubicBezTo>
                <a:cubicBezTo>
                  <a:pt x="364" y="338"/>
                  <a:pt x="442" y="260"/>
                  <a:pt x="435" y="163"/>
                </a:cubicBezTo>
                <a:cubicBezTo>
                  <a:pt x="429" y="72"/>
                  <a:pt x="306" y="7"/>
                  <a:pt x="234" y="7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19" name="Google Shape;419;p7"/>
          <p:cNvSpPr/>
          <p:nvPr/>
        </p:nvSpPr>
        <p:spPr>
          <a:xfrm rot="10800000" flipH="1">
            <a:off x="358587" y="301147"/>
            <a:ext cx="82703" cy="85480"/>
          </a:xfrm>
          <a:custGeom>
            <a:avLst/>
            <a:gdLst/>
            <a:ahLst/>
            <a:cxnLst/>
            <a:rect l="l" t="t" r="r" b="b"/>
            <a:pathLst>
              <a:path w="566" h="585" extrusionOk="0">
                <a:moveTo>
                  <a:pt x="20" y="1"/>
                </a:moveTo>
                <a:cubicBezTo>
                  <a:pt x="1" y="169"/>
                  <a:pt x="20" y="357"/>
                  <a:pt x="144" y="474"/>
                </a:cubicBezTo>
                <a:cubicBezTo>
                  <a:pt x="273" y="584"/>
                  <a:pt x="526" y="532"/>
                  <a:pt x="546" y="364"/>
                </a:cubicBezTo>
                <a:cubicBezTo>
                  <a:pt x="565" y="195"/>
                  <a:pt x="351" y="98"/>
                  <a:pt x="182" y="53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20" name="Google Shape;420;p7"/>
          <p:cNvSpPr/>
          <p:nvPr/>
        </p:nvSpPr>
        <p:spPr>
          <a:xfrm rot="10800000" flipH="1">
            <a:off x="312733" y="1778317"/>
            <a:ext cx="174463" cy="185864"/>
          </a:xfrm>
          <a:custGeom>
            <a:avLst/>
            <a:gdLst/>
            <a:ahLst/>
            <a:cxnLst/>
            <a:rect l="l" t="t" r="r" b="b"/>
            <a:pathLst>
              <a:path w="1194" h="1272" extrusionOk="0">
                <a:moveTo>
                  <a:pt x="312" y="798"/>
                </a:moveTo>
                <a:cubicBezTo>
                  <a:pt x="65" y="675"/>
                  <a:pt x="1" y="292"/>
                  <a:pt x="195" y="98"/>
                </a:cubicBezTo>
                <a:cubicBezTo>
                  <a:pt x="228" y="59"/>
                  <a:pt x="267" y="33"/>
                  <a:pt x="318" y="20"/>
                </a:cubicBezTo>
                <a:cubicBezTo>
                  <a:pt x="422" y="0"/>
                  <a:pt x="513" y="85"/>
                  <a:pt x="584" y="163"/>
                </a:cubicBezTo>
                <a:cubicBezTo>
                  <a:pt x="733" y="318"/>
                  <a:pt x="876" y="487"/>
                  <a:pt x="1006" y="655"/>
                </a:cubicBezTo>
                <a:cubicBezTo>
                  <a:pt x="1097" y="779"/>
                  <a:pt x="1194" y="941"/>
                  <a:pt x="1129" y="1077"/>
                </a:cubicBezTo>
                <a:cubicBezTo>
                  <a:pt x="1051" y="1271"/>
                  <a:pt x="759" y="1258"/>
                  <a:pt x="597" y="1129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21" name="Google Shape;421;p7"/>
          <p:cNvSpPr/>
          <p:nvPr/>
        </p:nvSpPr>
        <p:spPr>
          <a:xfrm rot="-3107380">
            <a:off x="961951" y="2011078"/>
            <a:ext cx="16101475" cy="6924780"/>
          </a:xfrm>
          <a:custGeom>
            <a:avLst/>
            <a:gdLst/>
            <a:ahLst/>
            <a:cxnLst/>
            <a:rect l="l" t="t" r="r" b="b"/>
            <a:pathLst>
              <a:path w="313885" h="184466" extrusionOk="0">
                <a:moveTo>
                  <a:pt x="186903" y="32588"/>
                </a:moveTo>
                <a:cubicBezTo>
                  <a:pt x="185661" y="32588"/>
                  <a:pt x="184432" y="32845"/>
                  <a:pt x="183424" y="33328"/>
                </a:cubicBezTo>
                <a:cubicBezTo>
                  <a:pt x="182824" y="33619"/>
                  <a:pt x="182224" y="34064"/>
                  <a:pt x="182070" y="34716"/>
                </a:cubicBezTo>
                <a:cubicBezTo>
                  <a:pt x="181847" y="35607"/>
                  <a:pt x="182601" y="36463"/>
                  <a:pt x="183458" y="36823"/>
                </a:cubicBezTo>
                <a:cubicBezTo>
                  <a:pt x="184093" y="37098"/>
                  <a:pt x="184787" y="37177"/>
                  <a:pt x="185487" y="37177"/>
                </a:cubicBezTo>
                <a:cubicBezTo>
                  <a:pt x="185921" y="37177"/>
                  <a:pt x="186356" y="37147"/>
                  <a:pt x="186782" y="37114"/>
                </a:cubicBezTo>
                <a:cubicBezTo>
                  <a:pt x="188495" y="36994"/>
                  <a:pt x="190192" y="36892"/>
                  <a:pt x="191888" y="36772"/>
                </a:cubicBezTo>
                <a:cubicBezTo>
                  <a:pt x="192111" y="36755"/>
                  <a:pt x="192316" y="36737"/>
                  <a:pt x="192488" y="36617"/>
                </a:cubicBezTo>
                <a:cubicBezTo>
                  <a:pt x="192933" y="36309"/>
                  <a:pt x="192762" y="35624"/>
                  <a:pt x="192471" y="35178"/>
                </a:cubicBezTo>
                <a:cubicBezTo>
                  <a:pt x="191343" y="33393"/>
                  <a:pt x="189103" y="32588"/>
                  <a:pt x="186903" y="32588"/>
                </a:cubicBezTo>
                <a:close/>
                <a:moveTo>
                  <a:pt x="165701" y="35269"/>
                </a:moveTo>
                <a:cubicBezTo>
                  <a:pt x="165577" y="35269"/>
                  <a:pt x="165453" y="35278"/>
                  <a:pt x="165330" y="35298"/>
                </a:cubicBezTo>
                <a:cubicBezTo>
                  <a:pt x="164713" y="35401"/>
                  <a:pt x="164113" y="35915"/>
                  <a:pt x="164147" y="36549"/>
                </a:cubicBezTo>
                <a:cubicBezTo>
                  <a:pt x="164199" y="37251"/>
                  <a:pt x="164970" y="37646"/>
                  <a:pt x="165655" y="37834"/>
                </a:cubicBezTo>
                <a:cubicBezTo>
                  <a:pt x="166384" y="38032"/>
                  <a:pt x="167089" y="38113"/>
                  <a:pt x="167786" y="38113"/>
                </a:cubicBezTo>
                <a:cubicBezTo>
                  <a:pt x="168958" y="38113"/>
                  <a:pt x="170107" y="37884"/>
                  <a:pt x="171310" y="37594"/>
                </a:cubicBezTo>
                <a:cubicBezTo>
                  <a:pt x="172029" y="37423"/>
                  <a:pt x="174394" y="37080"/>
                  <a:pt x="173383" y="36103"/>
                </a:cubicBezTo>
                <a:cubicBezTo>
                  <a:pt x="173209" y="35938"/>
                  <a:pt x="172847" y="35891"/>
                  <a:pt x="172452" y="35891"/>
                </a:cubicBezTo>
                <a:cubicBezTo>
                  <a:pt x="171948" y="35891"/>
                  <a:pt x="171392" y="35966"/>
                  <a:pt x="171104" y="35966"/>
                </a:cubicBezTo>
                <a:cubicBezTo>
                  <a:pt x="171031" y="35967"/>
                  <a:pt x="170958" y="35968"/>
                  <a:pt x="170885" y="35968"/>
                </a:cubicBezTo>
                <a:cubicBezTo>
                  <a:pt x="169639" y="35968"/>
                  <a:pt x="168394" y="35828"/>
                  <a:pt x="167180" y="35521"/>
                </a:cubicBezTo>
                <a:cubicBezTo>
                  <a:pt x="166700" y="35411"/>
                  <a:pt x="166199" y="35269"/>
                  <a:pt x="165701" y="35269"/>
                </a:cubicBezTo>
                <a:close/>
                <a:moveTo>
                  <a:pt x="313713" y="38948"/>
                </a:moveTo>
                <a:cubicBezTo>
                  <a:pt x="313713" y="38948"/>
                  <a:pt x="313713" y="38948"/>
                  <a:pt x="313713" y="38948"/>
                </a:cubicBezTo>
                <a:cubicBezTo>
                  <a:pt x="313713" y="38948"/>
                  <a:pt x="313713" y="38948"/>
                  <a:pt x="313713" y="38948"/>
                </a:cubicBezTo>
                <a:close/>
                <a:moveTo>
                  <a:pt x="241084" y="36326"/>
                </a:moveTo>
                <a:cubicBezTo>
                  <a:pt x="239935" y="36326"/>
                  <a:pt x="240277" y="38504"/>
                  <a:pt x="240550" y="39085"/>
                </a:cubicBezTo>
                <a:cubicBezTo>
                  <a:pt x="240635" y="39256"/>
                  <a:pt x="240772" y="39462"/>
                  <a:pt x="240978" y="39496"/>
                </a:cubicBezTo>
                <a:cubicBezTo>
                  <a:pt x="240997" y="39499"/>
                  <a:pt x="241016" y="39500"/>
                  <a:pt x="241035" y="39500"/>
                </a:cubicBezTo>
                <a:cubicBezTo>
                  <a:pt x="241250" y="39500"/>
                  <a:pt x="241434" y="39327"/>
                  <a:pt x="241561" y="39153"/>
                </a:cubicBezTo>
                <a:cubicBezTo>
                  <a:pt x="242023" y="38519"/>
                  <a:pt x="242109" y="37628"/>
                  <a:pt x="241800" y="36909"/>
                </a:cubicBezTo>
                <a:cubicBezTo>
                  <a:pt x="241663" y="36617"/>
                  <a:pt x="241423" y="36326"/>
                  <a:pt x="241098" y="36326"/>
                </a:cubicBezTo>
                <a:cubicBezTo>
                  <a:pt x="241093" y="36326"/>
                  <a:pt x="241089" y="36326"/>
                  <a:pt x="241084" y="36326"/>
                </a:cubicBezTo>
                <a:close/>
                <a:moveTo>
                  <a:pt x="245592" y="36203"/>
                </a:moveTo>
                <a:cubicBezTo>
                  <a:pt x="242312" y="36203"/>
                  <a:pt x="242535" y="42279"/>
                  <a:pt x="242983" y="44054"/>
                </a:cubicBezTo>
                <a:cubicBezTo>
                  <a:pt x="243120" y="44551"/>
                  <a:pt x="243360" y="45099"/>
                  <a:pt x="243891" y="45305"/>
                </a:cubicBezTo>
                <a:cubicBezTo>
                  <a:pt x="244007" y="45344"/>
                  <a:pt x="244125" y="45362"/>
                  <a:pt x="244243" y="45362"/>
                </a:cubicBezTo>
                <a:cubicBezTo>
                  <a:pt x="244785" y="45362"/>
                  <a:pt x="245330" y="44982"/>
                  <a:pt x="245724" y="44602"/>
                </a:cubicBezTo>
                <a:cubicBezTo>
                  <a:pt x="246667" y="43677"/>
                  <a:pt x="247420" y="42597"/>
                  <a:pt x="247917" y="41432"/>
                </a:cubicBezTo>
                <a:cubicBezTo>
                  <a:pt x="248329" y="40438"/>
                  <a:pt x="248586" y="39342"/>
                  <a:pt x="248294" y="38314"/>
                </a:cubicBezTo>
                <a:cubicBezTo>
                  <a:pt x="248003" y="37286"/>
                  <a:pt x="247095" y="36360"/>
                  <a:pt x="245930" y="36223"/>
                </a:cubicBezTo>
                <a:cubicBezTo>
                  <a:pt x="245813" y="36210"/>
                  <a:pt x="245700" y="36203"/>
                  <a:pt x="245592" y="36203"/>
                </a:cubicBezTo>
                <a:close/>
                <a:moveTo>
                  <a:pt x="119637" y="55954"/>
                </a:moveTo>
                <a:cubicBezTo>
                  <a:pt x="118727" y="55954"/>
                  <a:pt x="117589" y="56186"/>
                  <a:pt x="117045" y="56253"/>
                </a:cubicBezTo>
                <a:cubicBezTo>
                  <a:pt x="116121" y="56363"/>
                  <a:pt x="115185" y="56437"/>
                  <a:pt x="114247" y="56437"/>
                </a:cubicBezTo>
                <a:cubicBezTo>
                  <a:pt x="113569" y="56437"/>
                  <a:pt x="112889" y="56398"/>
                  <a:pt x="112213" y="56305"/>
                </a:cubicBezTo>
                <a:cubicBezTo>
                  <a:pt x="111410" y="56200"/>
                  <a:pt x="110598" y="56003"/>
                  <a:pt x="109790" y="56003"/>
                </a:cubicBezTo>
                <a:cubicBezTo>
                  <a:pt x="109546" y="56003"/>
                  <a:pt x="109303" y="56021"/>
                  <a:pt x="109060" y="56065"/>
                </a:cubicBezTo>
                <a:cubicBezTo>
                  <a:pt x="107998" y="56236"/>
                  <a:pt x="106953" y="57042"/>
                  <a:pt x="106953" y="58104"/>
                </a:cubicBezTo>
                <a:cubicBezTo>
                  <a:pt x="106953" y="58875"/>
                  <a:pt x="107518" y="59577"/>
                  <a:pt x="108204" y="59937"/>
                </a:cubicBezTo>
                <a:cubicBezTo>
                  <a:pt x="108889" y="60280"/>
                  <a:pt x="109694" y="60366"/>
                  <a:pt x="110465" y="60383"/>
                </a:cubicBezTo>
                <a:cubicBezTo>
                  <a:pt x="110665" y="60390"/>
                  <a:pt x="110864" y="60393"/>
                  <a:pt x="111063" y="60393"/>
                </a:cubicBezTo>
                <a:cubicBezTo>
                  <a:pt x="113370" y="60393"/>
                  <a:pt x="115605" y="59942"/>
                  <a:pt x="117782" y="59200"/>
                </a:cubicBezTo>
                <a:cubicBezTo>
                  <a:pt x="118553" y="58926"/>
                  <a:pt x="119684" y="58652"/>
                  <a:pt x="120232" y="58001"/>
                </a:cubicBezTo>
                <a:cubicBezTo>
                  <a:pt x="121616" y="56346"/>
                  <a:pt x="120818" y="55954"/>
                  <a:pt x="119637" y="55954"/>
                </a:cubicBezTo>
                <a:close/>
                <a:moveTo>
                  <a:pt x="91544" y="65004"/>
                </a:moveTo>
                <a:cubicBezTo>
                  <a:pt x="91762" y="65004"/>
                  <a:pt x="91982" y="65092"/>
                  <a:pt x="92183" y="65180"/>
                </a:cubicBezTo>
                <a:lnTo>
                  <a:pt x="100733" y="68813"/>
                </a:lnTo>
                <a:cubicBezTo>
                  <a:pt x="101281" y="69036"/>
                  <a:pt x="101881" y="69310"/>
                  <a:pt x="102087" y="69875"/>
                </a:cubicBezTo>
                <a:cubicBezTo>
                  <a:pt x="102309" y="70406"/>
                  <a:pt x="102070" y="71023"/>
                  <a:pt x="101658" y="71434"/>
                </a:cubicBezTo>
                <a:cubicBezTo>
                  <a:pt x="101247" y="71828"/>
                  <a:pt x="100699" y="72051"/>
                  <a:pt x="100168" y="72240"/>
                </a:cubicBezTo>
                <a:cubicBezTo>
                  <a:pt x="99100" y="72596"/>
                  <a:pt x="97958" y="72863"/>
                  <a:pt x="96839" y="72863"/>
                </a:cubicBezTo>
                <a:cubicBezTo>
                  <a:pt x="96180" y="72863"/>
                  <a:pt x="95530" y="72770"/>
                  <a:pt x="94907" y="72548"/>
                </a:cubicBezTo>
                <a:cubicBezTo>
                  <a:pt x="93417" y="72017"/>
                  <a:pt x="91875" y="70818"/>
                  <a:pt x="91361" y="69275"/>
                </a:cubicBezTo>
                <a:cubicBezTo>
                  <a:pt x="91121" y="68539"/>
                  <a:pt x="90504" y="65352"/>
                  <a:pt x="91309" y="65043"/>
                </a:cubicBezTo>
                <a:cubicBezTo>
                  <a:pt x="91387" y="65016"/>
                  <a:pt x="91465" y="65004"/>
                  <a:pt x="91544" y="65004"/>
                </a:cubicBezTo>
                <a:close/>
                <a:moveTo>
                  <a:pt x="107475" y="69269"/>
                </a:moveTo>
                <a:cubicBezTo>
                  <a:pt x="107772" y="69269"/>
                  <a:pt x="108062" y="69293"/>
                  <a:pt x="108341" y="69344"/>
                </a:cubicBezTo>
                <a:cubicBezTo>
                  <a:pt x="108820" y="69430"/>
                  <a:pt x="109369" y="69652"/>
                  <a:pt x="109472" y="70132"/>
                </a:cubicBezTo>
                <a:cubicBezTo>
                  <a:pt x="109574" y="70629"/>
                  <a:pt x="109146" y="71075"/>
                  <a:pt x="108735" y="71383"/>
                </a:cubicBezTo>
                <a:cubicBezTo>
                  <a:pt x="107827" y="72085"/>
                  <a:pt x="106867" y="72719"/>
                  <a:pt x="105873" y="73268"/>
                </a:cubicBezTo>
                <a:cubicBezTo>
                  <a:pt x="105359" y="73542"/>
                  <a:pt x="104811" y="73816"/>
                  <a:pt x="104228" y="73850"/>
                </a:cubicBezTo>
                <a:cubicBezTo>
                  <a:pt x="104178" y="73853"/>
                  <a:pt x="104130" y="73854"/>
                  <a:pt x="104082" y="73854"/>
                </a:cubicBezTo>
                <a:cubicBezTo>
                  <a:pt x="102354" y="73854"/>
                  <a:pt x="102555" y="72058"/>
                  <a:pt x="103372" y="71057"/>
                </a:cubicBezTo>
                <a:cubicBezTo>
                  <a:pt x="104303" y="69912"/>
                  <a:pt x="105964" y="69269"/>
                  <a:pt x="107475" y="69269"/>
                </a:cubicBezTo>
                <a:close/>
                <a:moveTo>
                  <a:pt x="194964" y="0"/>
                </a:moveTo>
                <a:cubicBezTo>
                  <a:pt x="176009" y="0"/>
                  <a:pt x="157059" y="5766"/>
                  <a:pt x="141838" y="17050"/>
                </a:cubicBezTo>
                <a:cubicBezTo>
                  <a:pt x="137401" y="20340"/>
                  <a:pt x="133237" y="24109"/>
                  <a:pt x="128319" y="26697"/>
                </a:cubicBezTo>
                <a:cubicBezTo>
                  <a:pt x="126210" y="27806"/>
                  <a:pt x="123759" y="28229"/>
                  <a:pt x="121263" y="28229"/>
                </a:cubicBezTo>
                <a:cubicBezTo>
                  <a:pt x="118632" y="28229"/>
                  <a:pt x="115950" y="27758"/>
                  <a:pt x="113567" y="27125"/>
                </a:cubicBezTo>
                <a:cubicBezTo>
                  <a:pt x="113009" y="26979"/>
                  <a:pt x="112398" y="26828"/>
                  <a:pt x="111827" y="26828"/>
                </a:cubicBezTo>
                <a:cubicBezTo>
                  <a:pt x="111327" y="26828"/>
                  <a:pt x="110858" y="26943"/>
                  <a:pt x="110483" y="27279"/>
                </a:cubicBezTo>
                <a:cubicBezTo>
                  <a:pt x="109489" y="28205"/>
                  <a:pt x="110123" y="29901"/>
                  <a:pt x="111048" y="30912"/>
                </a:cubicBezTo>
                <a:cubicBezTo>
                  <a:pt x="111956" y="31923"/>
                  <a:pt x="113173" y="32899"/>
                  <a:pt x="113207" y="34270"/>
                </a:cubicBezTo>
                <a:cubicBezTo>
                  <a:pt x="113258" y="35692"/>
                  <a:pt x="111888" y="36840"/>
                  <a:pt x="110465" y="37012"/>
                </a:cubicBezTo>
                <a:cubicBezTo>
                  <a:pt x="110318" y="37028"/>
                  <a:pt x="110172" y="37035"/>
                  <a:pt x="110025" y="37035"/>
                </a:cubicBezTo>
                <a:cubicBezTo>
                  <a:pt x="108772" y="37035"/>
                  <a:pt x="107545" y="36472"/>
                  <a:pt x="106456" y="35812"/>
                </a:cubicBezTo>
                <a:cubicBezTo>
                  <a:pt x="102772" y="33550"/>
                  <a:pt x="99979" y="29884"/>
                  <a:pt x="98780" y="25720"/>
                </a:cubicBezTo>
                <a:cubicBezTo>
                  <a:pt x="97426" y="21025"/>
                  <a:pt x="97717" y="15234"/>
                  <a:pt x="93794" y="12338"/>
                </a:cubicBezTo>
                <a:cubicBezTo>
                  <a:pt x="92425" y="11330"/>
                  <a:pt x="90755" y="10892"/>
                  <a:pt x="89054" y="10892"/>
                </a:cubicBezTo>
                <a:cubicBezTo>
                  <a:pt x="87689" y="10892"/>
                  <a:pt x="86304" y="11174"/>
                  <a:pt x="85038" y="11670"/>
                </a:cubicBezTo>
                <a:cubicBezTo>
                  <a:pt x="82194" y="12784"/>
                  <a:pt x="79966" y="15268"/>
                  <a:pt x="77653" y="17256"/>
                </a:cubicBezTo>
                <a:cubicBezTo>
                  <a:pt x="82862" y="18232"/>
                  <a:pt x="87026" y="22105"/>
                  <a:pt x="90435" y="26148"/>
                </a:cubicBezTo>
                <a:cubicBezTo>
                  <a:pt x="94770" y="31289"/>
                  <a:pt x="98711" y="37320"/>
                  <a:pt x="105308" y="39736"/>
                </a:cubicBezTo>
                <a:cubicBezTo>
                  <a:pt x="108011" y="40726"/>
                  <a:pt x="110831" y="41161"/>
                  <a:pt x="113678" y="41161"/>
                </a:cubicBezTo>
                <a:cubicBezTo>
                  <a:pt x="119404" y="41161"/>
                  <a:pt x="125237" y="39404"/>
                  <a:pt x="130444" y="36874"/>
                </a:cubicBezTo>
                <a:cubicBezTo>
                  <a:pt x="138257" y="33105"/>
                  <a:pt x="145163" y="27708"/>
                  <a:pt x="152787" y="23578"/>
                </a:cubicBezTo>
                <a:cubicBezTo>
                  <a:pt x="161671" y="18754"/>
                  <a:pt x="171739" y="15691"/>
                  <a:pt x="181795" y="15691"/>
                </a:cubicBezTo>
                <a:cubicBezTo>
                  <a:pt x="184598" y="15691"/>
                  <a:pt x="187400" y="15929"/>
                  <a:pt x="190175" y="16433"/>
                </a:cubicBezTo>
                <a:cubicBezTo>
                  <a:pt x="202888" y="18729"/>
                  <a:pt x="214797" y="27262"/>
                  <a:pt x="219269" y="39393"/>
                </a:cubicBezTo>
                <a:cubicBezTo>
                  <a:pt x="222490" y="48097"/>
                  <a:pt x="221736" y="57693"/>
                  <a:pt x="222627" y="66945"/>
                </a:cubicBezTo>
                <a:cubicBezTo>
                  <a:pt x="223518" y="76198"/>
                  <a:pt x="226808" y="86238"/>
                  <a:pt x="234981" y="90659"/>
                </a:cubicBezTo>
                <a:cubicBezTo>
                  <a:pt x="238802" y="92570"/>
                  <a:pt x="242921" y="93393"/>
                  <a:pt x="247073" y="93393"/>
                </a:cubicBezTo>
                <a:cubicBezTo>
                  <a:pt x="252715" y="93393"/>
                  <a:pt x="258417" y="91873"/>
                  <a:pt x="263510" y="89494"/>
                </a:cubicBezTo>
                <a:cubicBezTo>
                  <a:pt x="267982" y="87404"/>
                  <a:pt x="272214" y="84594"/>
                  <a:pt x="275812" y="81184"/>
                </a:cubicBezTo>
                <a:cubicBezTo>
                  <a:pt x="276960" y="80087"/>
                  <a:pt x="279873" y="77688"/>
                  <a:pt x="279188" y="75769"/>
                </a:cubicBezTo>
                <a:cubicBezTo>
                  <a:pt x="278840" y="74816"/>
                  <a:pt x="278303" y="74518"/>
                  <a:pt x="277680" y="74518"/>
                </a:cubicBezTo>
                <a:cubicBezTo>
                  <a:pt x="276647" y="74518"/>
                  <a:pt x="275379" y="75336"/>
                  <a:pt x="274351" y="75336"/>
                </a:cubicBezTo>
                <a:cubicBezTo>
                  <a:pt x="273984" y="75336"/>
                  <a:pt x="273647" y="75231"/>
                  <a:pt x="273362" y="74947"/>
                </a:cubicBezTo>
                <a:cubicBezTo>
                  <a:pt x="272608" y="74210"/>
                  <a:pt x="273276" y="72942"/>
                  <a:pt x="273996" y="72171"/>
                </a:cubicBezTo>
                <a:cubicBezTo>
                  <a:pt x="283831" y="61839"/>
                  <a:pt x="299852" y="55825"/>
                  <a:pt x="313885" y="55260"/>
                </a:cubicBezTo>
                <a:cubicBezTo>
                  <a:pt x="313559" y="53683"/>
                  <a:pt x="313079" y="52004"/>
                  <a:pt x="312720" y="50342"/>
                </a:cubicBezTo>
                <a:cubicBezTo>
                  <a:pt x="312463" y="49108"/>
                  <a:pt x="312274" y="47892"/>
                  <a:pt x="312257" y="46727"/>
                </a:cubicBezTo>
                <a:cubicBezTo>
                  <a:pt x="312257" y="46042"/>
                  <a:pt x="313180" y="38948"/>
                  <a:pt x="313711" y="38948"/>
                </a:cubicBezTo>
                <a:cubicBezTo>
                  <a:pt x="313712" y="38948"/>
                  <a:pt x="313713" y="38948"/>
                  <a:pt x="313713" y="38948"/>
                </a:cubicBezTo>
                <a:lnTo>
                  <a:pt x="313713" y="38948"/>
                </a:lnTo>
                <a:cubicBezTo>
                  <a:pt x="312991" y="38925"/>
                  <a:pt x="312268" y="38913"/>
                  <a:pt x="311545" y="38913"/>
                </a:cubicBezTo>
                <a:cubicBezTo>
                  <a:pt x="302581" y="38913"/>
                  <a:pt x="293613" y="40677"/>
                  <a:pt x="285305" y="44054"/>
                </a:cubicBezTo>
                <a:cubicBezTo>
                  <a:pt x="278725" y="46744"/>
                  <a:pt x="272591" y="50428"/>
                  <a:pt x="266063" y="53255"/>
                </a:cubicBezTo>
                <a:cubicBezTo>
                  <a:pt x="260682" y="55585"/>
                  <a:pt x="254871" y="57345"/>
                  <a:pt x="249052" y="57345"/>
                </a:cubicBezTo>
                <a:cubicBezTo>
                  <a:pt x="247810" y="57345"/>
                  <a:pt x="246568" y="57265"/>
                  <a:pt x="245330" y="57093"/>
                </a:cubicBezTo>
                <a:cubicBezTo>
                  <a:pt x="244772" y="57020"/>
                  <a:pt x="244194" y="56927"/>
                  <a:pt x="243630" y="56927"/>
                </a:cubicBezTo>
                <a:cubicBezTo>
                  <a:pt x="243139" y="56927"/>
                  <a:pt x="242658" y="56997"/>
                  <a:pt x="242212" y="57213"/>
                </a:cubicBezTo>
                <a:cubicBezTo>
                  <a:pt x="239761" y="58412"/>
                  <a:pt x="242623" y="64272"/>
                  <a:pt x="242640" y="66277"/>
                </a:cubicBezTo>
                <a:cubicBezTo>
                  <a:pt x="242657" y="68316"/>
                  <a:pt x="241955" y="70475"/>
                  <a:pt x="240310" y="71674"/>
                </a:cubicBezTo>
                <a:cubicBezTo>
                  <a:pt x="239441" y="72295"/>
                  <a:pt x="238402" y="72573"/>
                  <a:pt x="237338" y="72573"/>
                </a:cubicBezTo>
                <a:cubicBezTo>
                  <a:pt x="235905" y="72573"/>
                  <a:pt x="234428" y="72067"/>
                  <a:pt x="233267" y="71212"/>
                </a:cubicBezTo>
                <a:cubicBezTo>
                  <a:pt x="231246" y="69721"/>
                  <a:pt x="230012" y="67408"/>
                  <a:pt x="229087" y="65060"/>
                </a:cubicBezTo>
                <a:cubicBezTo>
                  <a:pt x="225694" y="56408"/>
                  <a:pt x="225934" y="46384"/>
                  <a:pt x="229738" y="37903"/>
                </a:cubicBezTo>
                <a:cubicBezTo>
                  <a:pt x="230920" y="35264"/>
                  <a:pt x="232959" y="32145"/>
                  <a:pt x="235581" y="30758"/>
                </a:cubicBezTo>
                <a:cubicBezTo>
                  <a:pt x="236502" y="30266"/>
                  <a:pt x="237563" y="29990"/>
                  <a:pt x="238607" y="29990"/>
                </a:cubicBezTo>
                <a:cubicBezTo>
                  <a:pt x="239601" y="29990"/>
                  <a:pt x="240579" y="30240"/>
                  <a:pt x="241406" y="30792"/>
                </a:cubicBezTo>
                <a:cubicBezTo>
                  <a:pt x="242398" y="31470"/>
                  <a:pt x="243279" y="32578"/>
                  <a:pt x="244463" y="32578"/>
                </a:cubicBezTo>
                <a:cubicBezTo>
                  <a:pt x="244506" y="32578"/>
                  <a:pt x="244549" y="32577"/>
                  <a:pt x="244593" y="32574"/>
                </a:cubicBezTo>
                <a:cubicBezTo>
                  <a:pt x="245416" y="32522"/>
                  <a:pt x="246118" y="31871"/>
                  <a:pt x="246444" y="31100"/>
                </a:cubicBezTo>
                <a:cubicBezTo>
                  <a:pt x="246769" y="30346"/>
                  <a:pt x="246804" y="29490"/>
                  <a:pt x="246769" y="28650"/>
                </a:cubicBezTo>
                <a:cubicBezTo>
                  <a:pt x="246529" y="22413"/>
                  <a:pt x="243377" y="16862"/>
                  <a:pt x="238870" y="12698"/>
                </a:cubicBezTo>
                <a:cubicBezTo>
                  <a:pt x="234878" y="8997"/>
                  <a:pt x="229806" y="6701"/>
                  <a:pt x="224666" y="4936"/>
                </a:cubicBezTo>
                <a:cubicBezTo>
                  <a:pt x="215138" y="1633"/>
                  <a:pt x="205050" y="0"/>
                  <a:pt x="194964" y="0"/>
                </a:cubicBezTo>
                <a:close/>
                <a:moveTo>
                  <a:pt x="191845" y="39245"/>
                </a:moveTo>
                <a:cubicBezTo>
                  <a:pt x="190976" y="39245"/>
                  <a:pt x="190117" y="39387"/>
                  <a:pt x="189318" y="39736"/>
                </a:cubicBezTo>
                <a:cubicBezTo>
                  <a:pt x="187724" y="40438"/>
                  <a:pt x="186473" y="42152"/>
                  <a:pt x="186748" y="43882"/>
                </a:cubicBezTo>
                <a:cubicBezTo>
                  <a:pt x="187245" y="47087"/>
                  <a:pt x="191048" y="46607"/>
                  <a:pt x="193019" y="48629"/>
                </a:cubicBezTo>
                <a:cubicBezTo>
                  <a:pt x="194201" y="49845"/>
                  <a:pt x="195024" y="51353"/>
                  <a:pt x="195795" y="52861"/>
                </a:cubicBezTo>
                <a:cubicBezTo>
                  <a:pt x="196154" y="53563"/>
                  <a:pt x="196531" y="54300"/>
                  <a:pt x="197165" y="54746"/>
                </a:cubicBezTo>
                <a:cubicBezTo>
                  <a:pt x="197486" y="54965"/>
                  <a:pt x="197889" y="55093"/>
                  <a:pt x="198275" y="55093"/>
                </a:cubicBezTo>
                <a:cubicBezTo>
                  <a:pt x="198674" y="55093"/>
                  <a:pt x="199055" y="54956"/>
                  <a:pt x="199307" y="54643"/>
                </a:cubicBezTo>
                <a:cubicBezTo>
                  <a:pt x="199821" y="54026"/>
                  <a:pt x="199564" y="53101"/>
                  <a:pt x="199393" y="52312"/>
                </a:cubicBezTo>
                <a:cubicBezTo>
                  <a:pt x="199204" y="51507"/>
                  <a:pt x="199239" y="50462"/>
                  <a:pt x="199993" y="50154"/>
                </a:cubicBezTo>
                <a:cubicBezTo>
                  <a:pt x="200122" y="50101"/>
                  <a:pt x="200254" y="50078"/>
                  <a:pt x="200386" y="50078"/>
                </a:cubicBezTo>
                <a:cubicBezTo>
                  <a:pt x="200817" y="50078"/>
                  <a:pt x="201254" y="50320"/>
                  <a:pt x="201620" y="50582"/>
                </a:cubicBezTo>
                <a:cubicBezTo>
                  <a:pt x="204088" y="52432"/>
                  <a:pt x="205270" y="55928"/>
                  <a:pt x="204585" y="58926"/>
                </a:cubicBezTo>
                <a:cubicBezTo>
                  <a:pt x="204208" y="60554"/>
                  <a:pt x="203334" y="62011"/>
                  <a:pt x="202803" y="63587"/>
                </a:cubicBezTo>
                <a:cubicBezTo>
                  <a:pt x="202374" y="64838"/>
                  <a:pt x="202169" y="66123"/>
                  <a:pt x="202117" y="67425"/>
                </a:cubicBezTo>
                <a:cubicBezTo>
                  <a:pt x="202032" y="69241"/>
                  <a:pt x="202203" y="71075"/>
                  <a:pt x="202408" y="72857"/>
                </a:cubicBezTo>
                <a:cubicBezTo>
                  <a:pt x="202717" y="75786"/>
                  <a:pt x="202546" y="78836"/>
                  <a:pt x="202974" y="81715"/>
                </a:cubicBezTo>
                <a:cubicBezTo>
                  <a:pt x="203659" y="86358"/>
                  <a:pt x="205081" y="91910"/>
                  <a:pt x="209622" y="94206"/>
                </a:cubicBezTo>
                <a:cubicBezTo>
                  <a:pt x="210122" y="94456"/>
                  <a:pt x="210699" y="94658"/>
                  <a:pt x="211246" y="94658"/>
                </a:cubicBezTo>
                <a:cubicBezTo>
                  <a:pt x="211561" y="94658"/>
                  <a:pt x="211866" y="94591"/>
                  <a:pt x="212141" y="94429"/>
                </a:cubicBezTo>
                <a:cubicBezTo>
                  <a:pt x="213443" y="93658"/>
                  <a:pt x="212963" y="91704"/>
                  <a:pt x="212449" y="90299"/>
                </a:cubicBezTo>
                <a:cubicBezTo>
                  <a:pt x="210239" y="84337"/>
                  <a:pt x="210016" y="77860"/>
                  <a:pt x="209828" y="71520"/>
                </a:cubicBezTo>
                <a:cubicBezTo>
                  <a:pt x="209639" y="65163"/>
                  <a:pt x="209434" y="58686"/>
                  <a:pt x="207275" y="52724"/>
                </a:cubicBezTo>
                <a:cubicBezTo>
                  <a:pt x="205116" y="46744"/>
                  <a:pt x="200609" y="41261"/>
                  <a:pt x="194475" y="39616"/>
                </a:cubicBezTo>
                <a:cubicBezTo>
                  <a:pt x="193621" y="39392"/>
                  <a:pt x="192727" y="39245"/>
                  <a:pt x="191845" y="39245"/>
                </a:cubicBezTo>
                <a:close/>
                <a:moveTo>
                  <a:pt x="226066" y="97655"/>
                </a:moveTo>
                <a:cubicBezTo>
                  <a:pt x="225971" y="97655"/>
                  <a:pt x="225875" y="97659"/>
                  <a:pt x="225780" y="97667"/>
                </a:cubicBezTo>
                <a:cubicBezTo>
                  <a:pt x="224358" y="97787"/>
                  <a:pt x="223107" y="98712"/>
                  <a:pt x="221685" y="98764"/>
                </a:cubicBezTo>
                <a:cubicBezTo>
                  <a:pt x="221633" y="98766"/>
                  <a:pt x="221581" y="98767"/>
                  <a:pt x="221530" y="98767"/>
                </a:cubicBezTo>
                <a:cubicBezTo>
                  <a:pt x="220388" y="98767"/>
                  <a:pt x="219303" y="98241"/>
                  <a:pt x="218172" y="98061"/>
                </a:cubicBezTo>
                <a:cubicBezTo>
                  <a:pt x="217824" y="98001"/>
                  <a:pt x="217516" y="97973"/>
                  <a:pt x="217247" y="97973"/>
                </a:cubicBezTo>
                <a:cubicBezTo>
                  <a:pt x="214369" y="97973"/>
                  <a:pt x="215847" y="101179"/>
                  <a:pt x="217555" y="102636"/>
                </a:cubicBezTo>
                <a:cubicBezTo>
                  <a:pt x="219434" y="104260"/>
                  <a:pt x="222066" y="105188"/>
                  <a:pt x="224574" y="105188"/>
                </a:cubicBezTo>
                <a:cubicBezTo>
                  <a:pt x="224765" y="105188"/>
                  <a:pt x="224956" y="105183"/>
                  <a:pt x="225146" y="105172"/>
                </a:cubicBezTo>
                <a:cubicBezTo>
                  <a:pt x="227853" y="105035"/>
                  <a:pt x="230749" y="103236"/>
                  <a:pt x="229566" y="100066"/>
                </a:cubicBezTo>
                <a:cubicBezTo>
                  <a:pt x="229035" y="98648"/>
                  <a:pt x="227564" y="97655"/>
                  <a:pt x="226066" y="97655"/>
                </a:cubicBezTo>
                <a:close/>
                <a:moveTo>
                  <a:pt x="174177" y="95468"/>
                </a:moveTo>
                <a:cubicBezTo>
                  <a:pt x="174231" y="95468"/>
                  <a:pt x="174287" y="95475"/>
                  <a:pt x="174342" y="95491"/>
                </a:cubicBezTo>
                <a:cubicBezTo>
                  <a:pt x="174736" y="95628"/>
                  <a:pt x="174839" y="96142"/>
                  <a:pt x="174856" y="96553"/>
                </a:cubicBezTo>
                <a:cubicBezTo>
                  <a:pt x="175096" y="101882"/>
                  <a:pt x="173074" y="107022"/>
                  <a:pt x="172526" y="112283"/>
                </a:cubicBezTo>
                <a:cubicBezTo>
                  <a:pt x="172286" y="114613"/>
                  <a:pt x="171909" y="117954"/>
                  <a:pt x="172646" y="120164"/>
                </a:cubicBezTo>
                <a:cubicBezTo>
                  <a:pt x="172835" y="120747"/>
                  <a:pt x="172869" y="121535"/>
                  <a:pt x="172338" y="121844"/>
                </a:cubicBezTo>
                <a:cubicBezTo>
                  <a:pt x="172221" y="121908"/>
                  <a:pt x="172092" y="121936"/>
                  <a:pt x="171961" y="121936"/>
                </a:cubicBezTo>
                <a:cubicBezTo>
                  <a:pt x="171707" y="121936"/>
                  <a:pt x="171444" y="121830"/>
                  <a:pt x="171241" y="121672"/>
                </a:cubicBezTo>
                <a:cubicBezTo>
                  <a:pt x="169648" y="120404"/>
                  <a:pt x="169168" y="115692"/>
                  <a:pt x="168979" y="113808"/>
                </a:cubicBezTo>
                <a:cubicBezTo>
                  <a:pt x="168928" y="113362"/>
                  <a:pt x="168859" y="112865"/>
                  <a:pt x="168482" y="112608"/>
                </a:cubicBezTo>
                <a:cubicBezTo>
                  <a:pt x="168351" y="112524"/>
                  <a:pt x="168204" y="112487"/>
                  <a:pt x="168053" y="112487"/>
                </a:cubicBezTo>
                <a:cubicBezTo>
                  <a:pt x="167714" y="112487"/>
                  <a:pt x="167360" y="112678"/>
                  <a:pt x="167146" y="112951"/>
                </a:cubicBezTo>
                <a:cubicBezTo>
                  <a:pt x="166746" y="113445"/>
                  <a:pt x="166548" y="114334"/>
                  <a:pt x="166087" y="114334"/>
                </a:cubicBezTo>
                <a:cubicBezTo>
                  <a:pt x="165876" y="114334"/>
                  <a:pt x="165610" y="114148"/>
                  <a:pt x="165244" y="113653"/>
                </a:cubicBezTo>
                <a:cubicBezTo>
                  <a:pt x="164661" y="112848"/>
                  <a:pt x="164593" y="111700"/>
                  <a:pt x="164799" y="110483"/>
                </a:cubicBezTo>
                <a:cubicBezTo>
                  <a:pt x="165175" y="108342"/>
                  <a:pt x="166461" y="105977"/>
                  <a:pt x="167369" y="104778"/>
                </a:cubicBezTo>
                <a:cubicBezTo>
                  <a:pt x="168739" y="103013"/>
                  <a:pt x="170333" y="102208"/>
                  <a:pt x="171241" y="99963"/>
                </a:cubicBezTo>
                <a:cubicBezTo>
                  <a:pt x="171824" y="98541"/>
                  <a:pt x="172320" y="97033"/>
                  <a:pt x="173383" y="95902"/>
                </a:cubicBezTo>
                <a:cubicBezTo>
                  <a:pt x="173600" y="95685"/>
                  <a:pt x="173878" y="95468"/>
                  <a:pt x="174177" y="95468"/>
                </a:cubicBezTo>
                <a:close/>
                <a:moveTo>
                  <a:pt x="130119" y="120018"/>
                </a:moveTo>
                <a:cubicBezTo>
                  <a:pt x="129263" y="120018"/>
                  <a:pt x="128338" y="120505"/>
                  <a:pt x="128148" y="121330"/>
                </a:cubicBezTo>
                <a:cubicBezTo>
                  <a:pt x="127977" y="122135"/>
                  <a:pt x="128474" y="122923"/>
                  <a:pt x="129090" y="123471"/>
                </a:cubicBezTo>
                <a:cubicBezTo>
                  <a:pt x="130307" y="124585"/>
                  <a:pt x="131952" y="125099"/>
                  <a:pt x="133528" y="125579"/>
                </a:cubicBezTo>
                <a:cubicBezTo>
                  <a:pt x="133766" y="125658"/>
                  <a:pt x="134021" y="125726"/>
                  <a:pt x="134264" y="125726"/>
                </a:cubicBezTo>
                <a:cubicBezTo>
                  <a:pt x="134440" y="125726"/>
                  <a:pt x="134610" y="125690"/>
                  <a:pt x="134762" y="125596"/>
                </a:cubicBezTo>
                <a:cubicBezTo>
                  <a:pt x="135088" y="125373"/>
                  <a:pt x="135173" y="124928"/>
                  <a:pt x="135156" y="124534"/>
                </a:cubicBezTo>
                <a:cubicBezTo>
                  <a:pt x="135070" y="122495"/>
                  <a:pt x="132243" y="120199"/>
                  <a:pt x="130324" y="120027"/>
                </a:cubicBezTo>
                <a:cubicBezTo>
                  <a:pt x="130257" y="120021"/>
                  <a:pt x="130188" y="120018"/>
                  <a:pt x="130119" y="120018"/>
                </a:cubicBezTo>
                <a:close/>
                <a:moveTo>
                  <a:pt x="210840" y="136685"/>
                </a:moveTo>
                <a:cubicBezTo>
                  <a:pt x="211675" y="136685"/>
                  <a:pt x="212561" y="136915"/>
                  <a:pt x="213083" y="137247"/>
                </a:cubicBezTo>
                <a:cubicBezTo>
                  <a:pt x="214334" y="138035"/>
                  <a:pt x="215328" y="139218"/>
                  <a:pt x="215876" y="140588"/>
                </a:cubicBezTo>
                <a:cubicBezTo>
                  <a:pt x="216047" y="141017"/>
                  <a:pt x="216167" y="141565"/>
                  <a:pt x="215859" y="141908"/>
                </a:cubicBezTo>
                <a:cubicBezTo>
                  <a:pt x="215678" y="142121"/>
                  <a:pt x="215398" y="142188"/>
                  <a:pt x="215105" y="142188"/>
                </a:cubicBezTo>
                <a:cubicBezTo>
                  <a:pt x="214926" y="142188"/>
                  <a:pt x="214743" y="142163"/>
                  <a:pt x="214574" y="142131"/>
                </a:cubicBezTo>
                <a:cubicBezTo>
                  <a:pt x="212998" y="141805"/>
                  <a:pt x="209399" y="140537"/>
                  <a:pt x="208868" y="138755"/>
                </a:cubicBezTo>
                <a:cubicBezTo>
                  <a:pt x="208412" y="137222"/>
                  <a:pt x="209565" y="136685"/>
                  <a:pt x="210840" y="136685"/>
                </a:cubicBezTo>
                <a:close/>
                <a:moveTo>
                  <a:pt x="70904" y="145048"/>
                </a:moveTo>
                <a:cubicBezTo>
                  <a:pt x="70526" y="145048"/>
                  <a:pt x="70145" y="145110"/>
                  <a:pt x="69771" y="145180"/>
                </a:cubicBezTo>
                <a:lnTo>
                  <a:pt x="59611" y="146808"/>
                </a:lnTo>
                <a:cubicBezTo>
                  <a:pt x="58171" y="147048"/>
                  <a:pt x="55841" y="147785"/>
                  <a:pt x="56372" y="149772"/>
                </a:cubicBezTo>
                <a:cubicBezTo>
                  <a:pt x="56749" y="151143"/>
                  <a:pt x="58428" y="151246"/>
                  <a:pt x="59611" y="151383"/>
                </a:cubicBezTo>
                <a:cubicBezTo>
                  <a:pt x="60218" y="151445"/>
                  <a:pt x="60828" y="151475"/>
                  <a:pt x="61437" y="151475"/>
                </a:cubicBezTo>
                <a:cubicBezTo>
                  <a:pt x="64905" y="151475"/>
                  <a:pt x="68365" y="150490"/>
                  <a:pt x="71279" y="148624"/>
                </a:cubicBezTo>
                <a:cubicBezTo>
                  <a:pt x="72187" y="148042"/>
                  <a:pt x="73147" y="147048"/>
                  <a:pt x="72753" y="146037"/>
                </a:cubicBezTo>
                <a:cubicBezTo>
                  <a:pt x="72547" y="145523"/>
                  <a:pt x="71999" y="145198"/>
                  <a:pt x="71433" y="145095"/>
                </a:cubicBezTo>
                <a:cubicBezTo>
                  <a:pt x="71258" y="145062"/>
                  <a:pt x="71082" y="145048"/>
                  <a:pt x="70904" y="145048"/>
                </a:cubicBezTo>
                <a:close/>
                <a:moveTo>
                  <a:pt x="12493" y="120351"/>
                </a:moveTo>
                <a:cubicBezTo>
                  <a:pt x="12291" y="120351"/>
                  <a:pt x="12090" y="120363"/>
                  <a:pt x="11891" y="120387"/>
                </a:cubicBezTo>
                <a:cubicBezTo>
                  <a:pt x="7522" y="120935"/>
                  <a:pt x="6682" y="127841"/>
                  <a:pt x="6922" y="131199"/>
                </a:cubicBezTo>
                <a:cubicBezTo>
                  <a:pt x="6991" y="132124"/>
                  <a:pt x="7162" y="133067"/>
                  <a:pt x="7676" y="133820"/>
                </a:cubicBezTo>
                <a:cubicBezTo>
                  <a:pt x="8670" y="135225"/>
                  <a:pt x="10555" y="135568"/>
                  <a:pt x="12217" y="136048"/>
                </a:cubicBezTo>
                <a:cubicBezTo>
                  <a:pt x="15284" y="136939"/>
                  <a:pt x="18111" y="138704"/>
                  <a:pt x="20236" y="141085"/>
                </a:cubicBezTo>
                <a:cubicBezTo>
                  <a:pt x="22532" y="143638"/>
                  <a:pt x="24005" y="146808"/>
                  <a:pt x="25890" y="149687"/>
                </a:cubicBezTo>
                <a:cubicBezTo>
                  <a:pt x="29035" y="154461"/>
                  <a:pt x="33741" y="158185"/>
                  <a:pt x="39353" y="158185"/>
                </a:cubicBezTo>
                <a:cubicBezTo>
                  <a:pt x="40468" y="158185"/>
                  <a:pt x="41620" y="158038"/>
                  <a:pt x="42802" y="157723"/>
                </a:cubicBezTo>
                <a:cubicBezTo>
                  <a:pt x="43624" y="157517"/>
                  <a:pt x="44532" y="157072"/>
                  <a:pt x="44652" y="156249"/>
                </a:cubicBezTo>
                <a:cubicBezTo>
                  <a:pt x="44738" y="155650"/>
                  <a:pt x="44378" y="155101"/>
                  <a:pt x="44310" y="154519"/>
                </a:cubicBezTo>
                <a:cubicBezTo>
                  <a:pt x="44155" y="153388"/>
                  <a:pt x="45081" y="152377"/>
                  <a:pt x="46074" y="151863"/>
                </a:cubicBezTo>
                <a:cubicBezTo>
                  <a:pt x="47085" y="151332"/>
                  <a:pt x="48233" y="151092"/>
                  <a:pt x="49193" y="150492"/>
                </a:cubicBezTo>
                <a:cubicBezTo>
                  <a:pt x="50152" y="149892"/>
                  <a:pt x="50923" y="148727"/>
                  <a:pt x="50546" y="147648"/>
                </a:cubicBezTo>
                <a:cubicBezTo>
                  <a:pt x="50032" y="146226"/>
                  <a:pt x="48113" y="146140"/>
                  <a:pt x="46606" y="146037"/>
                </a:cubicBezTo>
                <a:cubicBezTo>
                  <a:pt x="43504" y="145814"/>
                  <a:pt x="40506" y="144409"/>
                  <a:pt x="38347" y="142165"/>
                </a:cubicBezTo>
                <a:cubicBezTo>
                  <a:pt x="37632" y="141408"/>
                  <a:pt x="36711" y="140491"/>
                  <a:pt x="35772" y="140491"/>
                </a:cubicBezTo>
                <a:cubicBezTo>
                  <a:pt x="35562" y="140491"/>
                  <a:pt x="35352" y="140537"/>
                  <a:pt x="35143" y="140640"/>
                </a:cubicBezTo>
                <a:cubicBezTo>
                  <a:pt x="34440" y="140983"/>
                  <a:pt x="34166" y="141925"/>
                  <a:pt x="34337" y="142696"/>
                </a:cubicBezTo>
                <a:cubicBezTo>
                  <a:pt x="34509" y="143467"/>
                  <a:pt x="35006" y="144135"/>
                  <a:pt x="35485" y="144752"/>
                </a:cubicBezTo>
                <a:cubicBezTo>
                  <a:pt x="36393" y="145934"/>
                  <a:pt x="37302" y="147100"/>
                  <a:pt x="38210" y="148265"/>
                </a:cubicBezTo>
                <a:cubicBezTo>
                  <a:pt x="38741" y="148967"/>
                  <a:pt x="39957" y="150081"/>
                  <a:pt x="38398" y="150321"/>
                </a:cubicBezTo>
                <a:cubicBezTo>
                  <a:pt x="38176" y="150355"/>
                  <a:pt x="37958" y="150372"/>
                  <a:pt x="37742" y="150372"/>
                </a:cubicBezTo>
                <a:cubicBezTo>
                  <a:pt x="33674" y="150372"/>
                  <a:pt x="30849" y="144446"/>
                  <a:pt x="29694" y="141257"/>
                </a:cubicBezTo>
                <a:cubicBezTo>
                  <a:pt x="28769" y="138738"/>
                  <a:pt x="28135" y="136099"/>
                  <a:pt x="27072" y="133632"/>
                </a:cubicBezTo>
                <a:cubicBezTo>
                  <a:pt x="26044" y="131199"/>
                  <a:pt x="24588" y="128937"/>
                  <a:pt x="22823" y="126967"/>
                </a:cubicBezTo>
                <a:cubicBezTo>
                  <a:pt x="20579" y="124446"/>
                  <a:pt x="16266" y="120351"/>
                  <a:pt x="12493" y="120351"/>
                </a:cubicBezTo>
                <a:close/>
                <a:moveTo>
                  <a:pt x="107624" y="145462"/>
                </a:moveTo>
                <a:cubicBezTo>
                  <a:pt x="106768" y="145462"/>
                  <a:pt x="106234" y="145893"/>
                  <a:pt x="106679" y="147219"/>
                </a:cubicBezTo>
                <a:cubicBezTo>
                  <a:pt x="106936" y="147973"/>
                  <a:pt x="107553" y="148539"/>
                  <a:pt x="108101" y="149121"/>
                </a:cubicBezTo>
                <a:cubicBezTo>
                  <a:pt x="109146" y="150252"/>
                  <a:pt x="109968" y="151606"/>
                  <a:pt x="110500" y="153045"/>
                </a:cubicBezTo>
                <a:cubicBezTo>
                  <a:pt x="111134" y="154776"/>
                  <a:pt x="111356" y="156643"/>
                  <a:pt x="112110" y="158305"/>
                </a:cubicBezTo>
                <a:cubicBezTo>
                  <a:pt x="112679" y="159590"/>
                  <a:pt x="114578" y="161719"/>
                  <a:pt x="116103" y="161719"/>
                </a:cubicBezTo>
                <a:cubicBezTo>
                  <a:pt x="116369" y="161719"/>
                  <a:pt x="116623" y="161654"/>
                  <a:pt x="116857" y="161509"/>
                </a:cubicBezTo>
                <a:cubicBezTo>
                  <a:pt x="117114" y="161355"/>
                  <a:pt x="117336" y="161115"/>
                  <a:pt x="117525" y="160756"/>
                </a:cubicBezTo>
                <a:cubicBezTo>
                  <a:pt x="118810" y="158408"/>
                  <a:pt x="117148" y="153799"/>
                  <a:pt x="115966" y="151726"/>
                </a:cubicBezTo>
                <a:cubicBezTo>
                  <a:pt x="114869" y="149790"/>
                  <a:pt x="113207" y="147973"/>
                  <a:pt x="111339" y="146757"/>
                </a:cubicBezTo>
                <a:cubicBezTo>
                  <a:pt x="110724" y="146344"/>
                  <a:pt x="108846" y="145462"/>
                  <a:pt x="107624" y="145462"/>
                </a:cubicBezTo>
                <a:close/>
                <a:moveTo>
                  <a:pt x="18259" y="22189"/>
                </a:moveTo>
                <a:cubicBezTo>
                  <a:pt x="12122" y="22189"/>
                  <a:pt x="5996" y="23792"/>
                  <a:pt x="754" y="27142"/>
                </a:cubicBezTo>
                <a:cubicBezTo>
                  <a:pt x="1508" y="32642"/>
                  <a:pt x="720" y="37543"/>
                  <a:pt x="0" y="43060"/>
                </a:cubicBezTo>
                <a:cubicBezTo>
                  <a:pt x="9955" y="41227"/>
                  <a:pt x="19653" y="40267"/>
                  <a:pt x="29728" y="39325"/>
                </a:cubicBezTo>
                <a:cubicBezTo>
                  <a:pt x="31744" y="39135"/>
                  <a:pt x="34037" y="38850"/>
                  <a:pt x="36296" y="38850"/>
                </a:cubicBezTo>
                <a:cubicBezTo>
                  <a:pt x="39126" y="38850"/>
                  <a:pt x="41903" y="39297"/>
                  <a:pt x="44018" y="40935"/>
                </a:cubicBezTo>
                <a:cubicBezTo>
                  <a:pt x="47531" y="43660"/>
                  <a:pt x="49793" y="48046"/>
                  <a:pt x="49724" y="52501"/>
                </a:cubicBezTo>
                <a:cubicBezTo>
                  <a:pt x="49707" y="53409"/>
                  <a:pt x="49501" y="54471"/>
                  <a:pt x="48696" y="54883"/>
                </a:cubicBezTo>
                <a:cubicBezTo>
                  <a:pt x="48474" y="54997"/>
                  <a:pt x="48258" y="55047"/>
                  <a:pt x="48045" y="55047"/>
                </a:cubicBezTo>
                <a:cubicBezTo>
                  <a:pt x="46759" y="55047"/>
                  <a:pt x="45598" y="53223"/>
                  <a:pt x="44172" y="52724"/>
                </a:cubicBezTo>
                <a:cubicBezTo>
                  <a:pt x="43922" y="52633"/>
                  <a:pt x="43672" y="52592"/>
                  <a:pt x="43427" y="52592"/>
                </a:cubicBezTo>
                <a:cubicBezTo>
                  <a:pt x="41625" y="52592"/>
                  <a:pt x="40075" y="54854"/>
                  <a:pt x="40437" y="56785"/>
                </a:cubicBezTo>
                <a:cubicBezTo>
                  <a:pt x="40831" y="58961"/>
                  <a:pt x="42682" y="60554"/>
                  <a:pt x="44464" y="61908"/>
                </a:cubicBezTo>
                <a:cubicBezTo>
                  <a:pt x="47514" y="64238"/>
                  <a:pt x="50684" y="66431"/>
                  <a:pt x="53956" y="68453"/>
                </a:cubicBezTo>
                <a:cubicBezTo>
                  <a:pt x="56321" y="69909"/>
                  <a:pt x="59696" y="71075"/>
                  <a:pt x="61410" y="73336"/>
                </a:cubicBezTo>
                <a:cubicBezTo>
                  <a:pt x="62712" y="75015"/>
                  <a:pt x="63157" y="77534"/>
                  <a:pt x="64048" y="79453"/>
                </a:cubicBezTo>
                <a:cubicBezTo>
                  <a:pt x="65436" y="82469"/>
                  <a:pt x="66995" y="85502"/>
                  <a:pt x="69326" y="87918"/>
                </a:cubicBezTo>
                <a:cubicBezTo>
                  <a:pt x="72564" y="91242"/>
                  <a:pt x="77105" y="93144"/>
                  <a:pt x="81714" y="93640"/>
                </a:cubicBezTo>
                <a:cubicBezTo>
                  <a:pt x="82858" y="93765"/>
                  <a:pt x="83996" y="93824"/>
                  <a:pt x="85125" y="93824"/>
                </a:cubicBezTo>
                <a:cubicBezTo>
                  <a:pt x="96781" y="93824"/>
                  <a:pt x="107567" y="87454"/>
                  <a:pt x="115846" y="79659"/>
                </a:cubicBezTo>
                <a:cubicBezTo>
                  <a:pt x="121586" y="74244"/>
                  <a:pt x="126880" y="68247"/>
                  <a:pt x="133443" y="63844"/>
                </a:cubicBezTo>
                <a:cubicBezTo>
                  <a:pt x="138474" y="60445"/>
                  <a:pt x="144498" y="58050"/>
                  <a:pt x="150480" y="58050"/>
                </a:cubicBezTo>
                <a:cubicBezTo>
                  <a:pt x="152279" y="58050"/>
                  <a:pt x="154074" y="58266"/>
                  <a:pt x="155837" y="58738"/>
                </a:cubicBezTo>
                <a:cubicBezTo>
                  <a:pt x="159812" y="59800"/>
                  <a:pt x="164079" y="63535"/>
                  <a:pt x="166872" y="66500"/>
                </a:cubicBezTo>
                <a:cubicBezTo>
                  <a:pt x="170282" y="70132"/>
                  <a:pt x="172646" y="74758"/>
                  <a:pt x="173451" y="79693"/>
                </a:cubicBezTo>
                <a:cubicBezTo>
                  <a:pt x="174291" y="84936"/>
                  <a:pt x="173349" y="90402"/>
                  <a:pt x="170950" y="95131"/>
                </a:cubicBezTo>
                <a:cubicBezTo>
                  <a:pt x="168482" y="99980"/>
                  <a:pt x="163651" y="103938"/>
                  <a:pt x="162503" y="109455"/>
                </a:cubicBezTo>
                <a:cubicBezTo>
                  <a:pt x="161389" y="114767"/>
                  <a:pt x="164901" y="121981"/>
                  <a:pt x="167249" y="126658"/>
                </a:cubicBezTo>
                <a:cubicBezTo>
                  <a:pt x="171926" y="136048"/>
                  <a:pt x="177941" y="145814"/>
                  <a:pt x="187159" y="151349"/>
                </a:cubicBezTo>
                <a:cubicBezTo>
                  <a:pt x="190500" y="153336"/>
                  <a:pt x="194150" y="154844"/>
                  <a:pt x="197954" y="155701"/>
                </a:cubicBezTo>
                <a:cubicBezTo>
                  <a:pt x="198882" y="155915"/>
                  <a:pt x="199783" y="155997"/>
                  <a:pt x="200670" y="155997"/>
                </a:cubicBezTo>
                <a:cubicBezTo>
                  <a:pt x="203554" y="155997"/>
                  <a:pt x="206281" y="155131"/>
                  <a:pt x="209248" y="155131"/>
                </a:cubicBezTo>
                <a:cubicBezTo>
                  <a:pt x="209597" y="155131"/>
                  <a:pt x="209950" y="155143"/>
                  <a:pt x="210307" y="155170"/>
                </a:cubicBezTo>
                <a:cubicBezTo>
                  <a:pt x="213049" y="155393"/>
                  <a:pt x="215585" y="156712"/>
                  <a:pt x="218018" y="157997"/>
                </a:cubicBezTo>
                <a:cubicBezTo>
                  <a:pt x="222119" y="160180"/>
                  <a:pt x="225383" y="162576"/>
                  <a:pt x="229824" y="162576"/>
                </a:cubicBezTo>
                <a:cubicBezTo>
                  <a:pt x="230263" y="162576"/>
                  <a:pt x="230713" y="162553"/>
                  <a:pt x="231177" y="162503"/>
                </a:cubicBezTo>
                <a:cubicBezTo>
                  <a:pt x="235820" y="162006"/>
                  <a:pt x="240173" y="161424"/>
                  <a:pt x="244542" y="159693"/>
                </a:cubicBezTo>
                <a:cubicBezTo>
                  <a:pt x="253041" y="156335"/>
                  <a:pt x="260477" y="150149"/>
                  <a:pt x="265035" y="142216"/>
                </a:cubicBezTo>
                <a:cubicBezTo>
                  <a:pt x="269181" y="135037"/>
                  <a:pt x="271049" y="126812"/>
                  <a:pt x="273311" y="118845"/>
                </a:cubicBezTo>
                <a:cubicBezTo>
                  <a:pt x="275589" y="110878"/>
                  <a:pt x="278485" y="102790"/>
                  <a:pt x="284174" y="96759"/>
                </a:cubicBezTo>
                <a:cubicBezTo>
                  <a:pt x="288386" y="92319"/>
                  <a:pt x="294484" y="89289"/>
                  <a:pt x="300462" y="89289"/>
                </a:cubicBezTo>
                <a:cubicBezTo>
                  <a:pt x="302583" y="89289"/>
                  <a:pt x="304688" y="89671"/>
                  <a:pt x="306688" y="90505"/>
                </a:cubicBezTo>
                <a:cubicBezTo>
                  <a:pt x="305917" y="90179"/>
                  <a:pt x="306620" y="84594"/>
                  <a:pt x="306089" y="83668"/>
                </a:cubicBezTo>
                <a:cubicBezTo>
                  <a:pt x="305530" y="82670"/>
                  <a:pt x="304622" y="82438"/>
                  <a:pt x="303613" y="82438"/>
                </a:cubicBezTo>
                <a:cubicBezTo>
                  <a:pt x="303012" y="82438"/>
                  <a:pt x="302374" y="82520"/>
                  <a:pt x="301754" y="82572"/>
                </a:cubicBezTo>
                <a:cubicBezTo>
                  <a:pt x="297504" y="82897"/>
                  <a:pt x="293443" y="84354"/>
                  <a:pt x="289742" y="86444"/>
                </a:cubicBezTo>
                <a:cubicBezTo>
                  <a:pt x="282118" y="90762"/>
                  <a:pt x="276035" y="97581"/>
                  <a:pt x="271015" y="104641"/>
                </a:cubicBezTo>
                <a:cubicBezTo>
                  <a:pt x="262704" y="116361"/>
                  <a:pt x="255165" y="129811"/>
                  <a:pt x="242160" y="135894"/>
                </a:cubicBezTo>
                <a:cubicBezTo>
                  <a:pt x="237639" y="138007"/>
                  <a:pt x="232962" y="139243"/>
                  <a:pt x="228369" y="139243"/>
                </a:cubicBezTo>
                <a:cubicBezTo>
                  <a:pt x="223354" y="139243"/>
                  <a:pt x="218439" y="137768"/>
                  <a:pt x="213940" y="134352"/>
                </a:cubicBezTo>
                <a:cubicBezTo>
                  <a:pt x="210890" y="132038"/>
                  <a:pt x="208234" y="129211"/>
                  <a:pt x="205081" y="127035"/>
                </a:cubicBezTo>
                <a:cubicBezTo>
                  <a:pt x="204605" y="126714"/>
                  <a:pt x="204004" y="126400"/>
                  <a:pt x="203458" y="126400"/>
                </a:cubicBezTo>
                <a:cubicBezTo>
                  <a:pt x="203218" y="126400"/>
                  <a:pt x="202989" y="126461"/>
                  <a:pt x="202785" y="126607"/>
                </a:cubicBezTo>
                <a:cubicBezTo>
                  <a:pt x="202083" y="127104"/>
                  <a:pt x="202237" y="128166"/>
                  <a:pt x="202443" y="128989"/>
                </a:cubicBezTo>
                <a:cubicBezTo>
                  <a:pt x="203025" y="131199"/>
                  <a:pt x="204550" y="134232"/>
                  <a:pt x="201535" y="135088"/>
                </a:cubicBezTo>
                <a:cubicBezTo>
                  <a:pt x="201211" y="135180"/>
                  <a:pt x="200885" y="135222"/>
                  <a:pt x="200561" y="135222"/>
                </a:cubicBezTo>
                <a:cubicBezTo>
                  <a:pt x="198154" y="135222"/>
                  <a:pt x="195783" y="132914"/>
                  <a:pt x="194304" y="131404"/>
                </a:cubicBezTo>
                <a:cubicBezTo>
                  <a:pt x="190534" y="127584"/>
                  <a:pt x="186919" y="123351"/>
                  <a:pt x="185377" y="118211"/>
                </a:cubicBezTo>
                <a:cubicBezTo>
                  <a:pt x="184931" y="116738"/>
                  <a:pt x="184674" y="115144"/>
                  <a:pt x="185188" y="113705"/>
                </a:cubicBezTo>
                <a:cubicBezTo>
                  <a:pt x="185652" y="112391"/>
                  <a:pt x="186910" y="111300"/>
                  <a:pt x="188246" y="111300"/>
                </a:cubicBezTo>
                <a:cubicBezTo>
                  <a:pt x="188392" y="111300"/>
                  <a:pt x="188538" y="111313"/>
                  <a:pt x="188684" y="111340"/>
                </a:cubicBezTo>
                <a:cubicBezTo>
                  <a:pt x="189215" y="111443"/>
                  <a:pt x="189712" y="111717"/>
                  <a:pt x="190243" y="111786"/>
                </a:cubicBezTo>
                <a:cubicBezTo>
                  <a:pt x="190349" y="111800"/>
                  <a:pt x="190454" y="111807"/>
                  <a:pt x="190556" y="111807"/>
                </a:cubicBezTo>
                <a:cubicBezTo>
                  <a:pt x="192493" y="111807"/>
                  <a:pt x="193649" y="109262"/>
                  <a:pt x="193567" y="107211"/>
                </a:cubicBezTo>
                <a:cubicBezTo>
                  <a:pt x="193207" y="97667"/>
                  <a:pt x="197200" y="88414"/>
                  <a:pt x="196891" y="78768"/>
                </a:cubicBezTo>
                <a:cubicBezTo>
                  <a:pt x="196480" y="66226"/>
                  <a:pt x="187587" y="55911"/>
                  <a:pt x="176518" y="50942"/>
                </a:cubicBezTo>
                <a:cubicBezTo>
                  <a:pt x="170810" y="48373"/>
                  <a:pt x="163349" y="47793"/>
                  <a:pt x="156874" y="47793"/>
                </a:cubicBezTo>
                <a:cubicBezTo>
                  <a:pt x="155964" y="47793"/>
                  <a:pt x="155073" y="47804"/>
                  <a:pt x="154209" y="47823"/>
                </a:cubicBezTo>
                <a:cubicBezTo>
                  <a:pt x="146825" y="47995"/>
                  <a:pt x="139457" y="49314"/>
                  <a:pt x="132500" y="51781"/>
                </a:cubicBezTo>
                <a:cubicBezTo>
                  <a:pt x="129570" y="52809"/>
                  <a:pt x="126315" y="54557"/>
                  <a:pt x="125921" y="57624"/>
                </a:cubicBezTo>
                <a:cubicBezTo>
                  <a:pt x="125818" y="58567"/>
                  <a:pt x="125989" y="59526"/>
                  <a:pt x="125835" y="60468"/>
                </a:cubicBezTo>
                <a:cubicBezTo>
                  <a:pt x="125561" y="62062"/>
                  <a:pt x="124310" y="63347"/>
                  <a:pt x="122871" y="64084"/>
                </a:cubicBezTo>
                <a:cubicBezTo>
                  <a:pt x="119012" y="66040"/>
                  <a:pt x="114165" y="66985"/>
                  <a:pt x="109333" y="66985"/>
                </a:cubicBezTo>
                <a:cubicBezTo>
                  <a:pt x="104724" y="66985"/>
                  <a:pt x="100129" y="66125"/>
                  <a:pt x="96415" y="64461"/>
                </a:cubicBezTo>
                <a:cubicBezTo>
                  <a:pt x="89476" y="61342"/>
                  <a:pt x="83770" y="55054"/>
                  <a:pt x="76214" y="54317"/>
                </a:cubicBezTo>
                <a:cubicBezTo>
                  <a:pt x="75676" y="54265"/>
                  <a:pt x="75137" y="54243"/>
                  <a:pt x="74596" y="54243"/>
                </a:cubicBezTo>
                <a:cubicBezTo>
                  <a:pt x="71170" y="54243"/>
                  <a:pt x="67692" y="55142"/>
                  <a:pt x="64318" y="55142"/>
                </a:cubicBezTo>
                <a:cubicBezTo>
                  <a:pt x="62945" y="55142"/>
                  <a:pt x="61590" y="54993"/>
                  <a:pt x="60262" y="54574"/>
                </a:cubicBezTo>
                <a:cubicBezTo>
                  <a:pt x="53048" y="52295"/>
                  <a:pt x="50546" y="43643"/>
                  <a:pt x="46571" y="37200"/>
                </a:cubicBezTo>
                <a:cubicBezTo>
                  <a:pt x="40602" y="27484"/>
                  <a:pt x="29414" y="22189"/>
                  <a:pt x="18259" y="22189"/>
                </a:cubicBezTo>
                <a:close/>
                <a:moveTo>
                  <a:pt x="121624" y="151807"/>
                </a:moveTo>
                <a:cubicBezTo>
                  <a:pt x="121377" y="151807"/>
                  <a:pt x="121134" y="151866"/>
                  <a:pt x="120917" y="152000"/>
                </a:cubicBezTo>
                <a:cubicBezTo>
                  <a:pt x="118210" y="153611"/>
                  <a:pt x="122048" y="161852"/>
                  <a:pt x="123196" y="163548"/>
                </a:cubicBezTo>
                <a:cubicBezTo>
                  <a:pt x="124790" y="165913"/>
                  <a:pt x="127394" y="167746"/>
                  <a:pt x="130256" y="167781"/>
                </a:cubicBezTo>
                <a:cubicBezTo>
                  <a:pt x="130287" y="167781"/>
                  <a:pt x="130319" y="167782"/>
                  <a:pt x="130352" y="167782"/>
                </a:cubicBezTo>
                <a:cubicBezTo>
                  <a:pt x="131048" y="167782"/>
                  <a:pt x="131831" y="167599"/>
                  <a:pt x="132192" y="167010"/>
                </a:cubicBezTo>
                <a:cubicBezTo>
                  <a:pt x="132483" y="166496"/>
                  <a:pt x="132380" y="165827"/>
                  <a:pt x="132089" y="165313"/>
                </a:cubicBezTo>
                <a:cubicBezTo>
                  <a:pt x="131798" y="164799"/>
                  <a:pt x="131335" y="164405"/>
                  <a:pt x="130890" y="164011"/>
                </a:cubicBezTo>
                <a:cubicBezTo>
                  <a:pt x="127977" y="161390"/>
                  <a:pt x="125664" y="158100"/>
                  <a:pt x="124173" y="154484"/>
                </a:cubicBezTo>
                <a:cubicBezTo>
                  <a:pt x="123864" y="153765"/>
                  <a:pt x="123590" y="152994"/>
                  <a:pt x="123042" y="152445"/>
                </a:cubicBezTo>
                <a:cubicBezTo>
                  <a:pt x="122672" y="152064"/>
                  <a:pt x="122138" y="151807"/>
                  <a:pt x="121624" y="151807"/>
                </a:cubicBezTo>
                <a:close/>
                <a:moveTo>
                  <a:pt x="12537" y="55280"/>
                </a:moveTo>
                <a:cubicBezTo>
                  <a:pt x="11158" y="55280"/>
                  <a:pt x="9778" y="55396"/>
                  <a:pt x="8413" y="55637"/>
                </a:cubicBezTo>
                <a:cubicBezTo>
                  <a:pt x="8584" y="62268"/>
                  <a:pt x="7762" y="68641"/>
                  <a:pt x="7248" y="75255"/>
                </a:cubicBezTo>
                <a:cubicBezTo>
                  <a:pt x="7059" y="77706"/>
                  <a:pt x="11429" y="77757"/>
                  <a:pt x="12782" y="77997"/>
                </a:cubicBezTo>
                <a:cubicBezTo>
                  <a:pt x="15507" y="78477"/>
                  <a:pt x="18334" y="80121"/>
                  <a:pt x="20064" y="82298"/>
                </a:cubicBezTo>
                <a:cubicBezTo>
                  <a:pt x="21298" y="83857"/>
                  <a:pt x="22069" y="85793"/>
                  <a:pt x="23457" y="87232"/>
                </a:cubicBezTo>
                <a:cubicBezTo>
                  <a:pt x="23964" y="87764"/>
                  <a:pt x="25753" y="88577"/>
                  <a:pt x="27033" y="88577"/>
                </a:cubicBezTo>
                <a:cubicBezTo>
                  <a:pt x="27484" y="88577"/>
                  <a:pt x="27872" y="88476"/>
                  <a:pt x="28118" y="88226"/>
                </a:cubicBezTo>
                <a:cubicBezTo>
                  <a:pt x="29018" y="87343"/>
                  <a:pt x="26584" y="83530"/>
                  <a:pt x="29562" y="83530"/>
                </a:cubicBezTo>
                <a:cubicBezTo>
                  <a:pt x="29589" y="83530"/>
                  <a:pt x="29615" y="83531"/>
                  <a:pt x="29643" y="83531"/>
                </a:cubicBezTo>
                <a:cubicBezTo>
                  <a:pt x="30328" y="83531"/>
                  <a:pt x="30876" y="84028"/>
                  <a:pt x="31373" y="84474"/>
                </a:cubicBezTo>
                <a:cubicBezTo>
                  <a:pt x="34800" y="87626"/>
                  <a:pt x="37799" y="89648"/>
                  <a:pt x="38141" y="94566"/>
                </a:cubicBezTo>
                <a:cubicBezTo>
                  <a:pt x="38244" y="96005"/>
                  <a:pt x="38655" y="97633"/>
                  <a:pt x="38432" y="99038"/>
                </a:cubicBezTo>
                <a:cubicBezTo>
                  <a:pt x="38261" y="100032"/>
                  <a:pt x="37644" y="101008"/>
                  <a:pt x="36668" y="101299"/>
                </a:cubicBezTo>
                <a:cubicBezTo>
                  <a:pt x="35965" y="101522"/>
                  <a:pt x="35194" y="101334"/>
                  <a:pt x="34474" y="101522"/>
                </a:cubicBezTo>
                <a:cubicBezTo>
                  <a:pt x="31630" y="102259"/>
                  <a:pt x="35245" y="112128"/>
                  <a:pt x="36188" y="113859"/>
                </a:cubicBezTo>
                <a:cubicBezTo>
                  <a:pt x="39049" y="119102"/>
                  <a:pt x="44155" y="124911"/>
                  <a:pt x="49347" y="127892"/>
                </a:cubicBezTo>
                <a:cubicBezTo>
                  <a:pt x="54197" y="130702"/>
                  <a:pt x="59789" y="131954"/>
                  <a:pt x="65414" y="131954"/>
                </a:cubicBezTo>
                <a:cubicBezTo>
                  <a:pt x="68294" y="131954"/>
                  <a:pt x="71184" y="131625"/>
                  <a:pt x="73986" y="131010"/>
                </a:cubicBezTo>
                <a:cubicBezTo>
                  <a:pt x="82262" y="129194"/>
                  <a:pt x="89870" y="125065"/>
                  <a:pt x="96792" y="120164"/>
                </a:cubicBezTo>
                <a:cubicBezTo>
                  <a:pt x="101744" y="116669"/>
                  <a:pt x="106405" y="112762"/>
                  <a:pt x="111682" y="109798"/>
                </a:cubicBezTo>
                <a:cubicBezTo>
                  <a:pt x="116187" y="107276"/>
                  <a:pt x="121249" y="105461"/>
                  <a:pt x="126364" y="105461"/>
                </a:cubicBezTo>
                <a:cubicBezTo>
                  <a:pt x="127261" y="105461"/>
                  <a:pt x="128159" y="105517"/>
                  <a:pt x="129056" y="105634"/>
                </a:cubicBezTo>
                <a:cubicBezTo>
                  <a:pt x="135396" y="106491"/>
                  <a:pt x="139303" y="110364"/>
                  <a:pt x="142233" y="115795"/>
                </a:cubicBezTo>
                <a:cubicBezTo>
                  <a:pt x="143449" y="118057"/>
                  <a:pt x="144700" y="120490"/>
                  <a:pt x="144374" y="123043"/>
                </a:cubicBezTo>
                <a:cubicBezTo>
                  <a:pt x="144186" y="124671"/>
                  <a:pt x="143055" y="126504"/>
                  <a:pt x="141564" y="127275"/>
                </a:cubicBezTo>
                <a:cubicBezTo>
                  <a:pt x="140622" y="127755"/>
                  <a:pt x="137246" y="127395"/>
                  <a:pt x="136801" y="128063"/>
                </a:cubicBezTo>
                <a:cubicBezTo>
                  <a:pt x="133717" y="132707"/>
                  <a:pt x="136047" y="139920"/>
                  <a:pt x="137863" y="144615"/>
                </a:cubicBezTo>
                <a:cubicBezTo>
                  <a:pt x="139988" y="150115"/>
                  <a:pt x="143243" y="155170"/>
                  <a:pt x="147219" y="159522"/>
                </a:cubicBezTo>
                <a:cubicBezTo>
                  <a:pt x="155340" y="168363"/>
                  <a:pt x="165689" y="173572"/>
                  <a:pt x="176313" y="178712"/>
                </a:cubicBezTo>
                <a:cubicBezTo>
                  <a:pt x="181676" y="181317"/>
                  <a:pt x="187142" y="183304"/>
                  <a:pt x="193070" y="184075"/>
                </a:cubicBezTo>
                <a:cubicBezTo>
                  <a:pt x="194979" y="184332"/>
                  <a:pt x="196903" y="184465"/>
                  <a:pt x="198826" y="184465"/>
                </a:cubicBezTo>
                <a:cubicBezTo>
                  <a:pt x="199855" y="184465"/>
                  <a:pt x="200885" y="184427"/>
                  <a:pt x="201912" y="184350"/>
                </a:cubicBezTo>
                <a:cubicBezTo>
                  <a:pt x="206161" y="184024"/>
                  <a:pt x="212381" y="183133"/>
                  <a:pt x="214454" y="178849"/>
                </a:cubicBezTo>
                <a:cubicBezTo>
                  <a:pt x="215808" y="176057"/>
                  <a:pt x="215242" y="172424"/>
                  <a:pt x="213100" y="170179"/>
                </a:cubicBezTo>
                <a:cubicBezTo>
                  <a:pt x="211147" y="168123"/>
                  <a:pt x="208303" y="167352"/>
                  <a:pt x="205493" y="166735"/>
                </a:cubicBezTo>
                <a:cubicBezTo>
                  <a:pt x="204893" y="166615"/>
                  <a:pt x="204310" y="166478"/>
                  <a:pt x="203728" y="166358"/>
                </a:cubicBezTo>
                <a:cubicBezTo>
                  <a:pt x="191974" y="163805"/>
                  <a:pt x="180905" y="158168"/>
                  <a:pt x="171926" y="150149"/>
                </a:cubicBezTo>
                <a:cubicBezTo>
                  <a:pt x="171095" y="149415"/>
                  <a:pt x="169943" y="148655"/>
                  <a:pt x="168944" y="148655"/>
                </a:cubicBezTo>
                <a:cubicBezTo>
                  <a:pt x="168522" y="148655"/>
                  <a:pt x="168128" y="148790"/>
                  <a:pt x="167797" y="149121"/>
                </a:cubicBezTo>
                <a:cubicBezTo>
                  <a:pt x="167352" y="149584"/>
                  <a:pt x="167232" y="150252"/>
                  <a:pt x="166906" y="150801"/>
                </a:cubicBezTo>
                <a:cubicBezTo>
                  <a:pt x="166366" y="151720"/>
                  <a:pt x="165309" y="152146"/>
                  <a:pt x="164228" y="152146"/>
                </a:cubicBezTo>
                <a:cubicBezTo>
                  <a:pt x="163696" y="152146"/>
                  <a:pt x="163159" y="152043"/>
                  <a:pt x="162674" y="151846"/>
                </a:cubicBezTo>
                <a:cubicBezTo>
                  <a:pt x="161217" y="151246"/>
                  <a:pt x="160121" y="150012"/>
                  <a:pt x="159093" y="148796"/>
                </a:cubicBezTo>
                <a:cubicBezTo>
                  <a:pt x="156214" y="145437"/>
                  <a:pt x="154192" y="141771"/>
                  <a:pt x="154981" y="137230"/>
                </a:cubicBezTo>
                <a:cubicBezTo>
                  <a:pt x="155118" y="136408"/>
                  <a:pt x="155477" y="135448"/>
                  <a:pt x="156300" y="135260"/>
                </a:cubicBezTo>
                <a:cubicBezTo>
                  <a:pt x="156395" y="135239"/>
                  <a:pt x="156491" y="135230"/>
                  <a:pt x="156586" y="135230"/>
                </a:cubicBezTo>
                <a:cubicBezTo>
                  <a:pt x="157062" y="135230"/>
                  <a:pt x="157539" y="135443"/>
                  <a:pt x="158025" y="135443"/>
                </a:cubicBezTo>
                <a:cubicBezTo>
                  <a:pt x="158089" y="135443"/>
                  <a:pt x="158154" y="135440"/>
                  <a:pt x="158219" y="135431"/>
                </a:cubicBezTo>
                <a:cubicBezTo>
                  <a:pt x="158836" y="135363"/>
                  <a:pt x="159350" y="134866"/>
                  <a:pt x="159590" y="134283"/>
                </a:cubicBezTo>
                <a:cubicBezTo>
                  <a:pt x="159812" y="133700"/>
                  <a:pt x="159830" y="133067"/>
                  <a:pt x="159812" y="132433"/>
                </a:cubicBezTo>
                <a:cubicBezTo>
                  <a:pt x="159573" y="124876"/>
                  <a:pt x="154809" y="119599"/>
                  <a:pt x="151142" y="113516"/>
                </a:cubicBezTo>
                <a:cubicBezTo>
                  <a:pt x="149069" y="110089"/>
                  <a:pt x="146276" y="107331"/>
                  <a:pt x="143004" y="104966"/>
                </a:cubicBezTo>
                <a:cubicBezTo>
                  <a:pt x="136921" y="100602"/>
                  <a:pt x="129496" y="98041"/>
                  <a:pt x="122005" y="98041"/>
                </a:cubicBezTo>
                <a:cubicBezTo>
                  <a:pt x="121203" y="98041"/>
                  <a:pt x="120400" y="98070"/>
                  <a:pt x="119598" y="98130"/>
                </a:cubicBezTo>
                <a:cubicBezTo>
                  <a:pt x="111082" y="98764"/>
                  <a:pt x="103132" y="102430"/>
                  <a:pt x="95473" y="106183"/>
                </a:cubicBezTo>
                <a:cubicBezTo>
                  <a:pt x="91018" y="108376"/>
                  <a:pt x="86580" y="110621"/>
                  <a:pt x="81954" y="112403"/>
                </a:cubicBezTo>
                <a:cubicBezTo>
                  <a:pt x="78955" y="113551"/>
                  <a:pt x="73901" y="114030"/>
                  <a:pt x="71896" y="116652"/>
                </a:cubicBezTo>
                <a:cubicBezTo>
                  <a:pt x="71262" y="117474"/>
                  <a:pt x="70851" y="118451"/>
                  <a:pt x="70114" y="119171"/>
                </a:cubicBezTo>
                <a:cubicBezTo>
                  <a:pt x="68709" y="120593"/>
                  <a:pt x="66516" y="120730"/>
                  <a:pt x="64511" y="120781"/>
                </a:cubicBezTo>
                <a:cubicBezTo>
                  <a:pt x="64326" y="120785"/>
                  <a:pt x="64139" y="120789"/>
                  <a:pt x="63950" y="120789"/>
                </a:cubicBezTo>
                <a:cubicBezTo>
                  <a:pt x="63317" y="120789"/>
                  <a:pt x="62672" y="120745"/>
                  <a:pt x="62078" y="120507"/>
                </a:cubicBezTo>
                <a:cubicBezTo>
                  <a:pt x="61324" y="120199"/>
                  <a:pt x="60656" y="119496"/>
                  <a:pt x="60673" y="118674"/>
                </a:cubicBezTo>
                <a:cubicBezTo>
                  <a:pt x="60690" y="118040"/>
                  <a:pt x="61084" y="117474"/>
                  <a:pt x="61136" y="116857"/>
                </a:cubicBezTo>
                <a:cubicBezTo>
                  <a:pt x="61187" y="115915"/>
                  <a:pt x="60433" y="115075"/>
                  <a:pt x="59542" y="114750"/>
                </a:cubicBezTo>
                <a:cubicBezTo>
                  <a:pt x="57383" y="113927"/>
                  <a:pt x="55361" y="113842"/>
                  <a:pt x="53185" y="112660"/>
                </a:cubicBezTo>
                <a:cubicBezTo>
                  <a:pt x="51249" y="111614"/>
                  <a:pt x="49484" y="110295"/>
                  <a:pt x="47976" y="108684"/>
                </a:cubicBezTo>
                <a:cubicBezTo>
                  <a:pt x="38347" y="98421"/>
                  <a:pt x="42185" y="81338"/>
                  <a:pt x="35588" y="68916"/>
                </a:cubicBezTo>
                <a:cubicBezTo>
                  <a:pt x="31184" y="60615"/>
                  <a:pt x="21875" y="55280"/>
                  <a:pt x="12537" y="55280"/>
                </a:cubicBezTo>
                <a:close/>
              </a:path>
            </a:pathLst>
          </a:custGeom>
          <a:solidFill>
            <a:srgbClr val="FFFFFF">
              <a:alpha val="3146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422" name="Google Shape;422;p7"/>
          <p:cNvGrpSpPr/>
          <p:nvPr/>
        </p:nvGrpSpPr>
        <p:grpSpPr>
          <a:xfrm>
            <a:off x="7882159" y="1614136"/>
            <a:ext cx="3624707" cy="4886592"/>
            <a:chOff x="5911619" y="1210602"/>
            <a:chExt cx="2718530" cy="3664944"/>
          </a:xfrm>
        </p:grpSpPr>
        <p:grpSp>
          <p:nvGrpSpPr>
            <p:cNvPr id="423" name="Google Shape;423;p7"/>
            <p:cNvGrpSpPr/>
            <p:nvPr/>
          </p:nvGrpSpPr>
          <p:grpSpPr>
            <a:xfrm>
              <a:off x="6144743" y="1449698"/>
              <a:ext cx="2209840" cy="3425849"/>
              <a:chOff x="-2093107" y="1399985"/>
              <a:chExt cx="2209840" cy="3425849"/>
            </a:xfrm>
          </p:grpSpPr>
          <p:sp>
            <p:nvSpPr>
              <p:cNvPr id="424" name="Google Shape;424;p7"/>
              <p:cNvSpPr/>
              <p:nvPr/>
            </p:nvSpPr>
            <p:spPr>
              <a:xfrm rot="1580601">
                <a:off x="-339667" y="2682045"/>
                <a:ext cx="598" cy="1144"/>
              </a:xfrm>
              <a:custGeom>
                <a:avLst/>
                <a:gdLst/>
                <a:ahLst/>
                <a:cxnLst/>
                <a:rect l="l" t="t" r="r" b="b"/>
                <a:pathLst>
                  <a:path w="23" h="44" extrusionOk="0">
                    <a:moveTo>
                      <a:pt x="1" y="1"/>
                    </a:moveTo>
                    <a:cubicBezTo>
                      <a:pt x="1" y="1"/>
                      <a:pt x="1" y="22"/>
                      <a:pt x="22" y="44"/>
                    </a:cubicBezTo>
                    <a:cubicBezTo>
                      <a:pt x="1" y="22"/>
                      <a:pt x="1" y="22"/>
                      <a:pt x="1" y="1"/>
                    </a:cubicBezTo>
                    <a:close/>
                  </a:path>
                </a:pathLst>
              </a:custGeom>
              <a:solidFill>
                <a:srgbClr val="434343">
                  <a:alpha val="2809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5" name="Google Shape;425;p7"/>
              <p:cNvSpPr/>
              <p:nvPr/>
            </p:nvSpPr>
            <p:spPr>
              <a:xfrm rot="1580601">
                <a:off x="-1875785" y="2376654"/>
                <a:ext cx="1704255" cy="1320152"/>
              </a:xfrm>
              <a:custGeom>
                <a:avLst/>
                <a:gdLst/>
                <a:ahLst/>
                <a:cxnLst/>
                <a:rect l="l" t="t" r="r" b="b"/>
                <a:pathLst>
                  <a:path w="65534" h="50764" extrusionOk="0">
                    <a:moveTo>
                      <a:pt x="1" y="1304"/>
                    </a:moveTo>
                    <a:lnTo>
                      <a:pt x="64208" y="50763"/>
                    </a:lnTo>
                    <a:lnTo>
                      <a:pt x="65534" y="49053"/>
                    </a:lnTo>
                    <a:lnTo>
                      <a:pt x="1005" y="0"/>
                    </a:lnTo>
                    <a:close/>
                  </a:path>
                </a:pathLst>
              </a:custGeom>
              <a:solidFill>
                <a:srgbClr val="434343">
                  <a:alpha val="2809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6" name="Google Shape;426;p7"/>
              <p:cNvSpPr/>
              <p:nvPr/>
            </p:nvSpPr>
            <p:spPr>
              <a:xfrm rot="1580601">
                <a:off x="-1223097" y="2753469"/>
                <a:ext cx="570330" cy="450834"/>
              </a:xfrm>
              <a:custGeom>
                <a:avLst/>
                <a:gdLst/>
                <a:ahLst/>
                <a:cxnLst/>
                <a:rect l="l" t="t" r="r" b="b"/>
                <a:pathLst>
                  <a:path w="21931" h="17336" extrusionOk="0">
                    <a:moveTo>
                      <a:pt x="0" y="1497"/>
                    </a:moveTo>
                    <a:lnTo>
                      <a:pt x="20669" y="17335"/>
                    </a:lnTo>
                    <a:lnTo>
                      <a:pt x="21930" y="15796"/>
                    </a:lnTo>
                    <a:lnTo>
                      <a:pt x="1176" y="1"/>
                    </a:lnTo>
                    <a:close/>
                  </a:path>
                </a:pathLst>
              </a:custGeom>
              <a:solidFill>
                <a:srgbClr val="434343">
                  <a:alpha val="2809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7" name="Google Shape;427;p7"/>
              <p:cNvSpPr/>
              <p:nvPr/>
            </p:nvSpPr>
            <p:spPr>
              <a:xfrm rot="1580601">
                <a:off x="-1979238" y="1547035"/>
                <a:ext cx="828228" cy="707042"/>
              </a:xfrm>
              <a:custGeom>
                <a:avLst/>
                <a:gdLst/>
                <a:ahLst/>
                <a:cxnLst/>
                <a:rect l="l" t="t" r="r" b="b"/>
                <a:pathLst>
                  <a:path w="31848" h="27188" extrusionOk="0">
                    <a:moveTo>
                      <a:pt x="1" y="11627"/>
                    </a:moveTo>
                    <a:lnTo>
                      <a:pt x="17527" y="24003"/>
                    </a:lnTo>
                    <a:cubicBezTo>
                      <a:pt x="18831" y="24922"/>
                      <a:pt x="20520" y="25179"/>
                      <a:pt x="22037" y="24666"/>
                    </a:cubicBezTo>
                    <a:lnTo>
                      <a:pt x="22037" y="24666"/>
                    </a:lnTo>
                    <a:cubicBezTo>
                      <a:pt x="23405" y="24217"/>
                      <a:pt x="24987" y="23789"/>
                      <a:pt x="25692" y="23939"/>
                    </a:cubicBezTo>
                    <a:lnTo>
                      <a:pt x="25692" y="23939"/>
                    </a:lnTo>
                    <a:cubicBezTo>
                      <a:pt x="26996" y="24217"/>
                      <a:pt x="29882" y="27188"/>
                      <a:pt x="29882" y="27188"/>
                    </a:cubicBezTo>
                    <a:lnTo>
                      <a:pt x="29882" y="27188"/>
                    </a:lnTo>
                    <a:lnTo>
                      <a:pt x="31848" y="24644"/>
                    </a:lnTo>
                    <a:cubicBezTo>
                      <a:pt x="31848" y="24644"/>
                      <a:pt x="28428" y="22721"/>
                      <a:pt x="27894" y="21588"/>
                    </a:cubicBezTo>
                    <a:lnTo>
                      <a:pt x="27894" y="21588"/>
                    </a:lnTo>
                    <a:cubicBezTo>
                      <a:pt x="27594" y="20925"/>
                      <a:pt x="27637" y="19493"/>
                      <a:pt x="27765" y="18189"/>
                    </a:cubicBezTo>
                    <a:lnTo>
                      <a:pt x="27765" y="18189"/>
                    </a:lnTo>
                    <a:cubicBezTo>
                      <a:pt x="27936" y="16522"/>
                      <a:pt x="27253" y="14855"/>
                      <a:pt x="25949" y="13786"/>
                    </a:cubicBezTo>
                    <a:lnTo>
                      <a:pt x="25949" y="13786"/>
                    </a:lnTo>
                    <a:lnTo>
                      <a:pt x="9256" y="0"/>
                    </a:lnTo>
                    <a:cubicBezTo>
                      <a:pt x="2779" y="3591"/>
                      <a:pt x="1" y="11627"/>
                      <a:pt x="1" y="11627"/>
                    </a:cubicBezTo>
                    <a:close/>
                  </a:path>
                </a:pathLst>
              </a:custGeom>
              <a:solidFill>
                <a:srgbClr val="434343">
                  <a:alpha val="2809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8" name="Google Shape;428;p7"/>
              <p:cNvSpPr/>
              <p:nvPr/>
            </p:nvSpPr>
            <p:spPr>
              <a:xfrm rot="1580601">
                <a:off x="-824854" y="3971838"/>
                <a:ext cx="827682" cy="707068"/>
              </a:xfrm>
              <a:custGeom>
                <a:avLst/>
                <a:gdLst/>
                <a:ahLst/>
                <a:cxnLst/>
                <a:rect l="l" t="t" r="r" b="b"/>
                <a:pathLst>
                  <a:path w="31827" h="27189" extrusionOk="0">
                    <a:moveTo>
                      <a:pt x="1" y="2544"/>
                    </a:moveTo>
                    <a:cubicBezTo>
                      <a:pt x="1" y="2544"/>
                      <a:pt x="3421" y="4468"/>
                      <a:pt x="3934" y="5600"/>
                    </a:cubicBezTo>
                    <a:lnTo>
                      <a:pt x="3934" y="5600"/>
                    </a:lnTo>
                    <a:cubicBezTo>
                      <a:pt x="4254" y="6263"/>
                      <a:pt x="4212" y="7695"/>
                      <a:pt x="4083" y="8978"/>
                    </a:cubicBezTo>
                    <a:lnTo>
                      <a:pt x="4083" y="8978"/>
                    </a:lnTo>
                    <a:cubicBezTo>
                      <a:pt x="3912" y="10666"/>
                      <a:pt x="4596" y="12333"/>
                      <a:pt x="5900" y="13402"/>
                    </a:cubicBezTo>
                    <a:lnTo>
                      <a:pt x="5900" y="13402"/>
                    </a:lnTo>
                    <a:lnTo>
                      <a:pt x="22593" y="27188"/>
                    </a:lnTo>
                    <a:cubicBezTo>
                      <a:pt x="29070" y="23597"/>
                      <a:pt x="31827" y="15561"/>
                      <a:pt x="31827" y="15561"/>
                    </a:cubicBezTo>
                    <a:lnTo>
                      <a:pt x="31827" y="15561"/>
                    </a:lnTo>
                    <a:lnTo>
                      <a:pt x="14322" y="3185"/>
                    </a:lnTo>
                    <a:cubicBezTo>
                      <a:pt x="12996" y="2266"/>
                      <a:pt x="11329" y="2010"/>
                      <a:pt x="9790" y="2523"/>
                    </a:cubicBezTo>
                    <a:lnTo>
                      <a:pt x="9790" y="2523"/>
                    </a:lnTo>
                    <a:cubicBezTo>
                      <a:pt x="8444" y="2971"/>
                      <a:pt x="6862" y="3378"/>
                      <a:pt x="6157" y="3249"/>
                    </a:cubicBezTo>
                    <a:lnTo>
                      <a:pt x="6157" y="3249"/>
                    </a:lnTo>
                    <a:cubicBezTo>
                      <a:pt x="4853" y="2971"/>
                      <a:pt x="1967" y="1"/>
                      <a:pt x="1967" y="1"/>
                    </a:cubicBezTo>
                    <a:lnTo>
                      <a:pt x="1967" y="1"/>
                    </a:lnTo>
                    <a:close/>
                  </a:path>
                </a:pathLst>
              </a:custGeom>
              <a:solidFill>
                <a:srgbClr val="434343">
                  <a:alpha val="2809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9" name="Google Shape;429;p7"/>
              <p:cNvSpPr/>
              <p:nvPr/>
            </p:nvSpPr>
            <p:spPr>
              <a:xfrm rot="1580601">
                <a:off x="-1315284" y="2255909"/>
                <a:ext cx="79525" cy="90058"/>
              </a:xfrm>
              <a:custGeom>
                <a:avLst/>
                <a:gdLst/>
                <a:ahLst/>
                <a:cxnLst/>
                <a:rect l="l" t="t" r="r" b="b"/>
                <a:pathLst>
                  <a:path w="3058" h="3463" extrusionOk="0">
                    <a:moveTo>
                      <a:pt x="1" y="2544"/>
                    </a:moveTo>
                    <a:lnTo>
                      <a:pt x="1176" y="3463"/>
                    </a:lnTo>
                    <a:lnTo>
                      <a:pt x="3057" y="855"/>
                    </a:lnTo>
                    <a:lnTo>
                      <a:pt x="1967" y="0"/>
                    </a:lnTo>
                    <a:close/>
                  </a:path>
                </a:pathLst>
              </a:custGeom>
              <a:solidFill>
                <a:srgbClr val="434343">
                  <a:alpha val="2809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30" name="Google Shape;430;p7"/>
            <p:cNvSpPr/>
            <p:nvPr/>
          </p:nvSpPr>
          <p:spPr>
            <a:xfrm rot="1580601">
              <a:off x="6494914" y="1399573"/>
              <a:ext cx="1551940" cy="2992134"/>
            </a:xfrm>
            <a:custGeom>
              <a:avLst/>
              <a:gdLst/>
              <a:ahLst/>
              <a:cxnLst/>
              <a:rect l="l" t="t" r="r" b="b"/>
              <a:pathLst>
                <a:path w="59677" h="115057" extrusionOk="0">
                  <a:moveTo>
                    <a:pt x="50657" y="0"/>
                  </a:moveTo>
                  <a:cubicBezTo>
                    <a:pt x="50230" y="342"/>
                    <a:pt x="22593" y="21610"/>
                    <a:pt x="10132" y="50400"/>
                  </a:cubicBezTo>
                  <a:lnTo>
                    <a:pt x="10132" y="50400"/>
                  </a:lnTo>
                  <a:cubicBezTo>
                    <a:pt x="0" y="73805"/>
                    <a:pt x="7011" y="101527"/>
                    <a:pt x="10110" y="111380"/>
                  </a:cubicBezTo>
                  <a:lnTo>
                    <a:pt x="10110" y="111380"/>
                  </a:lnTo>
                  <a:cubicBezTo>
                    <a:pt x="10132" y="111466"/>
                    <a:pt x="10153" y="111551"/>
                    <a:pt x="10175" y="111637"/>
                  </a:cubicBezTo>
                  <a:lnTo>
                    <a:pt x="10175" y="111637"/>
                  </a:lnTo>
                  <a:cubicBezTo>
                    <a:pt x="10730" y="113390"/>
                    <a:pt x="11158" y="114522"/>
                    <a:pt x="11307" y="114907"/>
                  </a:cubicBezTo>
                  <a:lnTo>
                    <a:pt x="11307" y="114907"/>
                  </a:lnTo>
                  <a:cubicBezTo>
                    <a:pt x="11329" y="115014"/>
                    <a:pt x="11350" y="115057"/>
                    <a:pt x="11350" y="115057"/>
                  </a:cubicBezTo>
                  <a:lnTo>
                    <a:pt x="11350" y="115057"/>
                  </a:lnTo>
                  <a:cubicBezTo>
                    <a:pt x="11350" y="115057"/>
                    <a:pt x="44074" y="95286"/>
                    <a:pt x="51875" y="64657"/>
                  </a:cubicBezTo>
                  <a:lnTo>
                    <a:pt x="51875" y="64657"/>
                  </a:lnTo>
                  <a:cubicBezTo>
                    <a:pt x="59677" y="34028"/>
                    <a:pt x="50657" y="0"/>
                    <a:pt x="50657" y="0"/>
                  </a:cubicBezTo>
                  <a:lnTo>
                    <a:pt x="50657" y="0"/>
                  </a:lnTo>
                  <a:close/>
                </a:path>
              </a:pathLst>
            </a:custGeom>
            <a:solidFill>
              <a:srgbClr val="434343">
                <a:alpha val="28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431" name="Google Shape;431;p7"/>
          <p:cNvGrpSpPr/>
          <p:nvPr/>
        </p:nvGrpSpPr>
        <p:grpSpPr>
          <a:xfrm rot="1614953">
            <a:off x="7714035" y="1652819"/>
            <a:ext cx="3960963" cy="4080860"/>
            <a:chOff x="560325" y="857150"/>
            <a:chExt cx="2824600" cy="2910100"/>
          </a:xfrm>
        </p:grpSpPr>
        <p:sp>
          <p:nvSpPr>
            <p:cNvPr id="432" name="Google Shape;432;p7"/>
            <p:cNvSpPr/>
            <p:nvPr/>
          </p:nvSpPr>
          <p:spPr>
            <a:xfrm>
              <a:off x="1210100" y="857150"/>
              <a:ext cx="1491925" cy="2876425"/>
            </a:xfrm>
            <a:custGeom>
              <a:avLst/>
              <a:gdLst/>
              <a:ahLst/>
              <a:cxnLst/>
              <a:rect l="l" t="t" r="r" b="b"/>
              <a:pathLst>
                <a:path w="59677" h="115057" extrusionOk="0">
                  <a:moveTo>
                    <a:pt x="50657" y="0"/>
                  </a:moveTo>
                  <a:cubicBezTo>
                    <a:pt x="50230" y="342"/>
                    <a:pt x="22593" y="21610"/>
                    <a:pt x="10132" y="50400"/>
                  </a:cubicBezTo>
                  <a:lnTo>
                    <a:pt x="10132" y="50400"/>
                  </a:lnTo>
                  <a:cubicBezTo>
                    <a:pt x="0" y="73805"/>
                    <a:pt x="7011" y="101527"/>
                    <a:pt x="10110" y="111380"/>
                  </a:cubicBezTo>
                  <a:lnTo>
                    <a:pt x="10110" y="111380"/>
                  </a:lnTo>
                  <a:cubicBezTo>
                    <a:pt x="10132" y="111466"/>
                    <a:pt x="10153" y="111551"/>
                    <a:pt x="10175" y="111637"/>
                  </a:cubicBezTo>
                  <a:lnTo>
                    <a:pt x="10175" y="111637"/>
                  </a:lnTo>
                  <a:cubicBezTo>
                    <a:pt x="10730" y="113390"/>
                    <a:pt x="11158" y="114522"/>
                    <a:pt x="11307" y="114907"/>
                  </a:cubicBezTo>
                  <a:lnTo>
                    <a:pt x="11307" y="114907"/>
                  </a:lnTo>
                  <a:cubicBezTo>
                    <a:pt x="11329" y="115014"/>
                    <a:pt x="11350" y="115057"/>
                    <a:pt x="11350" y="115057"/>
                  </a:cubicBezTo>
                  <a:lnTo>
                    <a:pt x="11350" y="115057"/>
                  </a:lnTo>
                  <a:cubicBezTo>
                    <a:pt x="11350" y="115057"/>
                    <a:pt x="44074" y="95286"/>
                    <a:pt x="51875" y="64657"/>
                  </a:cubicBezTo>
                  <a:lnTo>
                    <a:pt x="51875" y="64657"/>
                  </a:lnTo>
                  <a:cubicBezTo>
                    <a:pt x="59677" y="34028"/>
                    <a:pt x="50657" y="0"/>
                    <a:pt x="50657" y="0"/>
                  </a:cubicBezTo>
                  <a:lnTo>
                    <a:pt x="50657" y="0"/>
                  </a:lnTo>
                  <a:close/>
                </a:path>
              </a:pathLst>
            </a:custGeom>
            <a:solidFill>
              <a:srgbClr val="FF593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3" name="Google Shape;433;p7"/>
            <p:cNvSpPr/>
            <p:nvPr/>
          </p:nvSpPr>
          <p:spPr>
            <a:xfrm>
              <a:off x="1210100" y="857150"/>
              <a:ext cx="1491925" cy="2876425"/>
            </a:xfrm>
            <a:custGeom>
              <a:avLst/>
              <a:gdLst/>
              <a:ahLst/>
              <a:cxnLst/>
              <a:rect l="l" t="t" r="r" b="b"/>
              <a:pathLst>
                <a:path w="59677" h="115057" extrusionOk="0">
                  <a:moveTo>
                    <a:pt x="11350" y="115057"/>
                  </a:moveTo>
                  <a:cubicBezTo>
                    <a:pt x="11350" y="115057"/>
                    <a:pt x="11329" y="115014"/>
                    <a:pt x="11307" y="114907"/>
                  </a:cubicBezTo>
                  <a:cubicBezTo>
                    <a:pt x="11158" y="114522"/>
                    <a:pt x="10730" y="113390"/>
                    <a:pt x="10175" y="111637"/>
                  </a:cubicBezTo>
                  <a:cubicBezTo>
                    <a:pt x="10153" y="111551"/>
                    <a:pt x="9747" y="110440"/>
                    <a:pt x="9704" y="110333"/>
                  </a:cubicBezTo>
                  <a:cubicBezTo>
                    <a:pt x="6626" y="100501"/>
                    <a:pt x="0" y="73805"/>
                    <a:pt x="10132" y="50400"/>
                  </a:cubicBezTo>
                  <a:cubicBezTo>
                    <a:pt x="22593" y="21610"/>
                    <a:pt x="50230" y="342"/>
                    <a:pt x="50657" y="0"/>
                  </a:cubicBezTo>
                  <a:lnTo>
                    <a:pt x="50657" y="0"/>
                  </a:lnTo>
                  <a:cubicBezTo>
                    <a:pt x="50657" y="0"/>
                    <a:pt x="59677" y="34028"/>
                    <a:pt x="51875" y="64657"/>
                  </a:cubicBezTo>
                  <a:cubicBezTo>
                    <a:pt x="44074" y="95286"/>
                    <a:pt x="11350" y="115057"/>
                    <a:pt x="11350" y="115057"/>
                  </a:cubicBezTo>
                  <a:close/>
                </a:path>
              </a:pathLst>
            </a:custGeom>
            <a:solidFill>
              <a:srgbClr val="E69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4" name="Google Shape;434;p7"/>
            <p:cNvSpPr/>
            <p:nvPr/>
          </p:nvSpPr>
          <p:spPr>
            <a:xfrm>
              <a:off x="1285975" y="1945075"/>
              <a:ext cx="1149950" cy="1520800"/>
            </a:xfrm>
            <a:custGeom>
              <a:avLst/>
              <a:gdLst/>
              <a:ahLst/>
              <a:cxnLst/>
              <a:rect l="l" t="t" r="r" b="b"/>
              <a:pathLst>
                <a:path w="45998" h="60832" extrusionOk="0">
                  <a:moveTo>
                    <a:pt x="44779" y="18511"/>
                  </a:moveTo>
                  <a:cubicBezTo>
                    <a:pt x="43540" y="8337"/>
                    <a:pt x="30993" y="5131"/>
                    <a:pt x="30993" y="5131"/>
                  </a:cubicBezTo>
                  <a:cubicBezTo>
                    <a:pt x="30993" y="5131"/>
                    <a:pt x="19109" y="1"/>
                    <a:pt x="11927" y="7289"/>
                  </a:cubicBezTo>
                  <a:cubicBezTo>
                    <a:pt x="4724" y="14599"/>
                    <a:pt x="1" y="47579"/>
                    <a:pt x="4639" y="53906"/>
                  </a:cubicBezTo>
                  <a:cubicBezTo>
                    <a:pt x="6733" y="56770"/>
                    <a:pt x="12846" y="58288"/>
                    <a:pt x="12846" y="58288"/>
                  </a:cubicBezTo>
                  <a:cubicBezTo>
                    <a:pt x="12846" y="58288"/>
                    <a:pt x="18617" y="60831"/>
                    <a:pt x="22016" y="59848"/>
                  </a:cubicBezTo>
                  <a:cubicBezTo>
                    <a:pt x="29561" y="57668"/>
                    <a:pt x="45998" y="28685"/>
                    <a:pt x="44779" y="18511"/>
                  </a:cubicBezTo>
                  <a:close/>
                </a:path>
              </a:pathLst>
            </a:custGeom>
            <a:solidFill>
              <a:srgbClr val="FF99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5" name="Google Shape;435;p7"/>
            <p:cNvSpPr/>
            <p:nvPr/>
          </p:nvSpPr>
          <p:spPr>
            <a:xfrm>
              <a:off x="1344225" y="2131050"/>
              <a:ext cx="1035050" cy="1228475"/>
            </a:xfrm>
            <a:custGeom>
              <a:avLst/>
              <a:gdLst/>
              <a:ahLst/>
              <a:cxnLst/>
              <a:rect l="l" t="t" r="r" b="b"/>
              <a:pathLst>
                <a:path w="41402" h="49139" extrusionOk="0">
                  <a:moveTo>
                    <a:pt x="10025" y="3163"/>
                  </a:moveTo>
                  <a:cubicBezTo>
                    <a:pt x="3634" y="9255"/>
                    <a:pt x="0" y="37426"/>
                    <a:pt x="4339" y="42940"/>
                  </a:cubicBezTo>
                  <a:lnTo>
                    <a:pt x="4339" y="42940"/>
                  </a:lnTo>
                  <a:cubicBezTo>
                    <a:pt x="6306" y="45441"/>
                    <a:pt x="11884" y="46852"/>
                    <a:pt x="11884" y="46852"/>
                  </a:cubicBezTo>
                  <a:lnTo>
                    <a:pt x="11884" y="46852"/>
                  </a:lnTo>
                  <a:cubicBezTo>
                    <a:pt x="11884" y="46852"/>
                    <a:pt x="17164" y="49139"/>
                    <a:pt x="20242" y="48369"/>
                  </a:cubicBezTo>
                  <a:lnTo>
                    <a:pt x="20242" y="48369"/>
                  </a:lnTo>
                  <a:cubicBezTo>
                    <a:pt x="27060" y="46659"/>
                    <a:pt x="41402" y="22165"/>
                    <a:pt x="40077" y="13423"/>
                  </a:cubicBezTo>
                  <a:lnTo>
                    <a:pt x="40077" y="13423"/>
                  </a:lnTo>
                  <a:cubicBezTo>
                    <a:pt x="38752" y="4681"/>
                    <a:pt x="27316" y="1689"/>
                    <a:pt x="27316" y="1689"/>
                  </a:cubicBezTo>
                  <a:lnTo>
                    <a:pt x="27316" y="1689"/>
                  </a:lnTo>
                  <a:cubicBezTo>
                    <a:pt x="27316" y="1689"/>
                    <a:pt x="23341" y="0"/>
                    <a:pt x="18810" y="0"/>
                  </a:cubicBezTo>
                  <a:lnTo>
                    <a:pt x="18810" y="0"/>
                  </a:lnTo>
                  <a:cubicBezTo>
                    <a:pt x="15817" y="0"/>
                    <a:pt x="12568" y="727"/>
                    <a:pt x="10025" y="3163"/>
                  </a:cubicBezTo>
                  <a:close/>
                </a:path>
              </a:pathLst>
            </a:custGeom>
            <a:solidFill>
              <a:srgbClr val="FF851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6" name="Google Shape;436;p7"/>
            <p:cNvSpPr/>
            <p:nvPr/>
          </p:nvSpPr>
          <p:spPr>
            <a:xfrm>
              <a:off x="1404075" y="2173250"/>
              <a:ext cx="929250" cy="1130175"/>
            </a:xfrm>
            <a:custGeom>
              <a:avLst/>
              <a:gdLst/>
              <a:ahLst/>
              <a:cxnLst/>
              <a:rect l="l" t="t" r="r" b="b"/>
              <a:pathLst>
                <a:path w="37170" h="45207" extrusionOk="0">
                  <a:moveTo>
                    <a:pt x="10602" y="1304"/>
                  </a:moveTo>
                  <a:cubicBezTo>
                    <a:pt x="10495" y="1347"/>
                    <a:pt x="10388" y="1411"/>
                    <a:pt x="10281" y="1475"/>
                  </a:cubicBezTo>
                  <a:lnTo>
                    <a:pt x="10281" y="1475"/>
                  </a:lnTo>
                  <a:cubicBezTo>
                    <a:pt x="10238" y="1497"/>
                    <a:pt x="10196" y="1518"/>
                    <a:pt x="10174" y="1540"/>
                  </a:cubicBezTo>
                  <a:lnTo>
                    <a:pt x="10174" y="1540"/>
                  </a:lnTo>
                  <a:cubicBezTo>
                    <a:pt x="9512" y="1903"/>
                    <a:pt x="8870" y="2373"/>
                    <a:pt x="8293" y="2929"/>
                  </a:cubicBezTo>
                  <a:lnTo>
                    <a:pt x="8293" y="2929"/>
                  </a:lnTo>
                  <a:cubicBezTo>
                    <a:pt x="6754" y="4404"/>
                    <a:pt x="5408" y="7204"/>
                    <a:pt x="4296" y="10666"/>
                  </a:cubicBezTo>
                  <a:lnTo>
                    <a:pt x="4296" y="10666"/>
                  </a:lnTo>
                  <a:cubicBezTo>
                    <a:pt x="1090" y="20691"/>
                    <a:pt x="0" y="36144"/>
                    <a:pt x="2993" y="39949"/>
                  </a:cubicBezTo>
                  <a:lnTo>
                    <a:pt x="2993" y="39949"/>
                  </a:lnTo>
                  <a:cubicBezTo>
                    <a:pt x="4831" y="42278"/>
                    <a:pt x="10025" y="43604"/>
                    <a:pt x="10025" y="43604"/>
                  </a:cubicBezTo>
                  <a:lnTo>
                    <a:pt x="10025" y="43604"/>
                  </a:lnTo>
                  <a:cubicBezTo>
                    <a:pt x="10025" y="43604"/>
                    <a:pt x="12611" y="44715"/>
                    <a:pt x="15112" y="45057"/>
                  </a:cubicBezTo>
                  <a:lnTo>
                    <a:pt x="15112" y="45057"/>
                  </a:lnTo>
                  <a:cubicBezTo>
                    <a:pt x="16074" y="45185"/>
                    <a:pt x="17014" y="45207"/>
                    <a:pt x="17805" y="45014"/>
                  </a:cubicBezTo>
                  <a:lnTo>
                    <a:pt x="17805" y="45014"/>
                  </a:lnTo>
                  <a:cubicBezTo>
                    <a:pt x="19472" y="44587"/>
                    <a:pt x="21609" y="42727"/>
                    <a:pt x="23854" y="40034"/>
                  </a:cubicBezTo>
                  <a:lnTo>
                    <a:pt x="23854" y="40034"/>
                  </a:lnTo>
                  <a:cubicBezTo>
                    <a:pt x="23896" y="39991"/>
                    <a:pt x="23918" y="39949"/>
                    <a:pt x="23961" y="39906"/>
                  </a:cubicBezTo>
                  <a:lnTo>
                    <a:pt x="23961" y="39906"/>
                  </a:lnTo>
                  <a:cubicBezTo>
                    <a:pt x="30223" y="32318"/>
                    <a:pt x="37170" y="18446"/>
                    <a:pt x="36272" y="12504"/>
                  </a:cubicBezTo>
                  <a:lnTo>
                    <a:pt x="36272" y="12504"/>
                  </a:lnTo>
                  <a:cubicBezTo>
                    <a:pt x="35032" y="4361"/>
                    <a:pt x="24388" y="1561"/>
                    <a:pt x="24388" y="1561"/>
                  </a:cubicBezTo>
                  <a:lnTo>
                    <a:pt x="24388" y="1561"/>
                  </a:lnTo>
                  <a:cubicBezTo>
                    <a:pt x="24388" y="1561"/>
                    <a:pt x="21054" y="150"/>
                    <a:pt x="17078" y="22"/>
                  </a:cubicBezTo>
                  <a:lnTo>
                    <a:pt x="17078" y="22"/>
                  </a:lnTo>
                  <a:cubicBezTo>
                    <a:pt x="16886" y="1"/>
                    <a:pt x="16672" y="1"/>
                    <a:pt x="16458" y="1"/>
                  </a:cubicBezTo>
                  <a:lnTo>
                    <a:pt x="16458" y="1"/>
                  </a:lnTo>
                  <a:cubicBezTo>
                    <a:pt x="14513" y="1"/>
                    <a:pt x="12461" y="321"/>
                    <a:pt x="10602" y="1304"/>
                  </a:cubicBezTo>
                </a:path>
              </a:pathLst>
            </a:custGeom>
            <a:solidFill>
              <a:srgbClr val="3876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" name="Google Shape;437;p7"/>
            <p:cNvSpPr/>
            <p:nvPr/>
          </p:nvSpPr>
          <p:spPr>
            <a:xfrm>
              <a:off x="2019100" y="1046300"/>
              <a:ext cx="547200" cy="696825"/>
            </a:xfrm>
            <a:custGeom>
              <a:avLst/>
              <a:gdLst/>
              <a:ahLst/>
              <a:cxnLst/>
              <a:rect l="l" t="t" r="r" b="b"/>
              <a:pathLst>
                <a:path w="21888" h="27873" extrusionOk="0">
                  <a:moveTo>
                    <a:pt x="19579" y="16886"/>
                  </a:moveTo>
                  <a:cubicBezTo>
                    <a:pt x="17250" y="23683"/>
                    <a:pt x="11500" y="27873"/>
                    <a:pt x="6755" y="26248"/>
                  </a:cubicBezTo>
                  <a:cubicBezTo>
                    <a:pt x="1989" y="24602"/>
                    <a:pt x="1" y="17784"/>
                    <a:pt x="2331" y="10987"/>
                  </a:cubicBezTo>
                  <a:cubicBezTo>
                    <a:pt x="4639" y="4190"/>
                    <a:pt x="10389" y="1"/>
                    <a:pt x="15155" y="1625"/>
                  </a:cubicBezTo>
                  <a:cubicBezTo>
                    <a:pt x="19921" y="3250"/>
                    <a:pt x="21888" y="10089"/>
                    <a:pt x="19579" y="16886"/>
                  </a:cubicBezTo>
                  <a:close/>
                </a:path>
              </a:pathLst>
            </a:custGeom>
            <a:solidFill>
              <a:srgbClr val="F6B2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8" name="Google Shape;438;p7"/>
            <p:cNvSpPr/>
            <p:nvPr/>
          </p:nvSpPr>
          <p:spPr>
            <a:xfrm>
              <a:off x="2046350" y="1149450"/>
              <a:ext cx="492700" cy="518875"/>
            </a:xfrm>
            <a:custGeom>
              <a:avLst/>
              <a:gdLst/>
              <a:ahLst/>
              <a:cxnLst/>
              <a:rect l="l" t="t" r="r" b="b"/>
              <a:pathLst>
                <a:path w="19708" h="20755" extrusionOk="0">
                  <a:moveTo>
                    <a:pt x="1796" y="7053"/>
                  </a:moveTo>
                  <a:cubicBezTo>
                    <a:pt x="1" y="12247"/>
                    <a:pt x="2181" y="17698"/>
                    <a:pt x="6648" y="19215"/>
                  </a:cubicBezTo>
                  <a:lnTo>
                    <a:pt x="6648" y="19215"/>
                  </a:lnTo>
                  <a:cubicBezTo>
                    <a:pt x="11094" y="20754"/>
                    <a:pt x="16160" y="17762"/>
                    <a:pt x="17934" y="12568"/>
                  </a:cubicBezTo>
                  <a:lnTo>
                    <a:pt x="17934" y="12568"/>
                  </a:lnTo>
                  <a:cubicBezTo>
                    <a:pt x="19708" y="7374"/>
                    <a:pt x="17528" y="1924"/>
                    <a:pt x="13082" y="385"/>
                  </a:cubicBezTo>
                  <a:lnTo>
                    <a:pt x="13082" y="385"/>
                  </a:lnTo>
                  <a:cubicBezTo>
                    <a:pt x="12291" y="128"/>
                    <a:pt x="11479" y="0"/>
                    <a:pt x="10667" y="0"/>
                  </a:cubicBezTo>
                  <a:lnTo>
                    <a:pt x="10667" y="0"/>
                  </a:lnTo>
                  <a:cubicBezTo>
                    <a:pt x="6926" y="0"/>
                    <a:pt x="3250" y="2779"/>
                    <a:pt x="1796" y="7053"/>
                  </a:cubicBezTo>
                  <a:close/>
                </a:path>
              </a:pathLst>
            </a:custGeom>
            <a:solidFill>
              <a:srgbClr val="3876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9" name="Google Shape;439;p7"/>
            <p:cNvSpPr/>
            <p:nvPr/>
          </p:nvSpPr>
          <p:spPr>
            <a:xfrm>
              <a:off x="2070950" y="1173475"/>
              <a:ext cx="444050" cy="467600"/>
            </a:xfrm>
            <a:custGeom>
              <a:avLst/>
              <a:gdLst/>
              <a:ahLst/>
              <a:cxnLst/>
              <a:rect l="l" t="t" r="r" b="b"/>
              <a:pathLst>
                <a:path w="17762" h="18704" extrusionOk="0">
                  <a:moveTo>
                    <a:pt x="1603" y="6370"/>
                  </a:moveTo>
                  <a:cubicBezTo>
                    <a:pt x="0" y="11051"/>
                    <a:pt x="1966" y="15967"/>
                    <a:pt x="5985" y="17335"/>
                  </a:cubicBezTo>
                  <a:lnTo>
                    <a:pt x="5985" y="17335"/>
                  </a:lnTo>
                  <a:cubicBezTo>
                    <a:pt x="10003" y="18703"/>
                    <a:pt x="14556" y="16010"/>
                    <a:pt x="16159" y="11329"/>
                  </a:cubicBezTo>
                  <a:lnTo>
                    <a:pt x="16159" y="11329"/>
                  </a:lnTo>
                  <a:cubicBezTo>
                    <a:pt x="17762" y="6648"/>
                    <a:pt x="15796" y="1732"/>
                    <a:pt x="11777" y="364"/>
                  </a:cubicBezTo>
                  <a:lnTo>
                    <a:pt x="11777" y="364"/>
                  </a:lnTo>
                  <a:cubicBezTo>
                    <a:pt x="11072" y="108"/>
                    <a:pt x="10345" y="1"/>
                    <a:pt x="9618" y="1"/>
                  </a:cubicBezTo>
                  <a:lnTo>
                    <a:pt x="9618" y="1"/>
                  </a:lnTo>
                  <a:cubicBezTo>
                    <a:pt x="6241" y="1"/>
                    <a:pt x="2907" y="2502"/>
                    <a:pt x="1603" y="6370"/>
                  </a:cubicBezTo>
                </a:path>
              </a:pathLst>
            </a:custGeom>
            <a:solidFill>
              <a:srgbClr val="B45F0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0" name="Google Shape;440;p7"/>
            <p:cNvSpPr/>
            <p:nvPr/>
          </p:nvSpPr>
          <p:spPr>
            <a:xfrm>
              <a:off x="1858275" y="1543800"/>
              <a:ext cx="86575" cy="96725"/>
            </a:xfrm>
            <a:custGeom>
              <a:avLst/>
              <a:gdLst/>
              <a:ahLst/>
              <a:cxnLst/>
              <a:rect l="l" t="t" r="r" b="b"/>
              <a:pathLst>
                <a:path w="3463" h="3869" extrusionOk="0">
                  <a:moveTo>
                    <a:pt x="2138" y="449"/>
                  </a:moveTo>
                  <a:cubicBezTo>
                    <a:pt x="834" y="0"/>
                    <a:pt x="0" y="1881"/>
                    <a:pt x="64" y="2415"/>
                  </a:cubicBezTo>
                  <a:cubicBezTo>
                    <a:pt x="128" y="3228"/>
                    <a:pt x="1112" y="3484"/>
                    <a:pt x="1112" y="3484"/>
                  </a:cubicBezTo>
                  <a:cubicBezTo>
                    <a:pt x="1112" y="3484"/>
                    <a:pt x="2031" y="3869"/>
                    <a:pt x="2586" y="3292"/>
                  </a:cubicBezTo>
                  <a:cubicBezTo>
                    <a:pt x="2971" y="2907"/>
                    <a:pt x="3463" y="898"/>
                    <a:pt x="2138" y="44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1" name="Google Shape;441;p7"/>
            <p:cNvSpPr/>
            <p:nvPr/>
          </p:nvSpPr>
          <p:spPr>
            <a:xfrm>
              <a:off x="1865750" y="1544850"/>
              <a:ext cx="75900" cy="61475"/>
            </a:xfrm>
            <a:custGeom>
              <a:avLst/>
              <a:gdLst/>
              <a:ahLst/>
              <a:cxnLst/>
              <a:rect l="l" t="t" r="r" b="b"/>
              <a:pathLst>
                <a:path w="3036" h="2459" extrusionOk="0">
                  <a:moveTo>
                    <a:pt x="0" y="1476"/>
                  </a:moveTo>
                  <a:cubicBezTo>
                    <a:pt x="0" y="1476"/>
                    <a:pt x="620" y="727"/>
                    <a:pt x="1625" y="1069"/>
                  </a:cubicBezTo>
                  <a:cubicBezTo>
                    <a:pt x="2629" y="1411"/>
                    <a:pt x="2629" y="2459"/>
                    <a:pt x="2629" y="2459"/>
                  </a:cubicBezTo>
                  <a:cubicBezTo>
                    <a:pt x="2629" y="2459"/>
                    <a:pt x="3036" y="813"/>
                    <a:pt x="1839" y="407"/>
                  </a:cubicBezTo>
                  <a:cubicBezTo>
                    <a:pt x="663" y="1"/>
                    <a:pt x="0" y="1476"/>
                    <a:pt x="0" y="1476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2" name="Google Shape;442;p7"/>
            <p:cNvSpPr/>
            <p:nvPr/>
          </p:nvSpPr>
          <p:spPr>
            <a:xfrm>
              <a:off x="1704375" y="1825400"/>
              <a:ext cx="86600" cy="97275"/>
            </a:xfrm>
            <a:custGeom>
              <a:avLst/>
              <a:gdLst/>
              <a:ahLst/>
              <a:cxnLst/>
              <a:rect l="l" t="t" r="r" b="b"/>
              <a:pathLst>
                <a:path w="3464" h="3891" extrusionOk="0">
                  <a:moveTo>
                    <a:pt x="2138" y="449"/>
                  </a:moveTo>
                  <a:cubicBezTo>
                    <a:pt x="813" y="0"/>
                    <a:pt x="0" y="1902"/>
                    <a:pt x="43" y="2437"/>
                  </a:cubicBezTo>
                  <a:cubicBezTo>
                    <a:pt x="129" y="3228"/>
                    <a:pt x="1112" y="3484"/>
                    <a:pt x="1112" y="3484"/>
                  </a:cubicBezTo>
                  <a:cubicBezTo>
                    <a:pt x="1112" y="3484"/>
                    <a:pt x="2031" y="3890"/>
                    <a:pt x="2587" y="3292"/>
                  </a:cubicBezTo>
                  <a:cubicBezTo>
                    <a:pt x="2950" y="2907"/>
                    <a:pt x="3463" y="898"/>
                    <a:pt x="2138" y="44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3" name="Google Shape;443;p7"/>
            <p:cNvSpPr/>
            <p:nvPr/>
          </p:nvSpPr>
          <p:spPr>
            <a:xfrm>
              <a:off x="1711850" y="1826450"/>
              <a:ext cx="75900" cy="61475"/>
            </a:xfrm>
            <a:custGeom>
              <a:avLst/>
              <a:gdLst/>
              <a:ahLst/>
              <a:cxnLst/>
              <a:rect l="l" t="t" r="r" b="b"/>
              <a:pathLst>
                <a:path w="3036" h="2459" extrusionOk="0">
                  <a:moveTo>
                    <a:pt x="1" y="1476"/>
                  </a:moveTo>
                  <a:cubicBezTo>
                    <a:pt x="1" y="1476"/>
                    <a:pt x="599" y="749"/>
                    <a:pt x="1604" y="1091"/>
                  </a:cubicBezTo>
                  <a:cubicBezTo>
                    <a:pt x="2630" y="1433"/>
                    <a:pt x="2630" y="2459"/>
                    <a:pt x="2630" y="2459"/>
                  </a:cubicBezTo>
                  <a:cubicBezTo>
                    <a:pt x="2630" y="2459"/>
                    <a:pt x="3036" y="813"/>
                    <a:pt x="1839" y="407"/>
                  </a:cubicBezTo>
                  <a:cubicBezTo>
                    <a:pt x="663" y="1"/>
                    <a:pt x="1" y="1476"/>
                    <a:pt x="1" y="1476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4" name="Google Shape;444;p7"/>
            <p:cNvSpPr/>
            <p:nvPr/>
          </p:nvSpPr>
          <p:spPr>
            <a:xfrm>
              <a:off x="2392075" y="2060500"/>
              <a:ext cx="86600" cy="96750"/>
            </a:xfrm>
            <a:custGeom>
              <a:avLst/>
              <a:gdLst/>
              <a:ahLst/>
              <a:cxnLst/>
              <a:rect l="l" t="t" r="r" b="b"/>
              <a:pathLst>
                <a:path w="3464" h="3870" extrusionOk="0">
                  <a:moveTo>
                    <a:pt x="2138" y="450"/>
                  </a:moveTo>
                  <a:cubicBezTo>
                    <a:pt x="813" y="1"/>
                    <a:pt x="1" y="1882"/>
                    <a:pt x="44" y="2416"/>
                  </a:cubicBezTo>
                  <a:cubicBezTo>
                    <a:pt x="129" y="3228"/>
                    <a:pt x="1112" y="3485"/>
                    <a:pt x="1112" y="3485"/>
                  </a:cubicBezTo>
                  <a:cubicBezTo>
                    <a:pt x="1112" y="3485"/>
                    <a:pt x="2031" y="3869"/>
                    <a:pt x="2587" y="3292"/>
                  </a:cubicBezTo>
                  <a:cubicBezTo>
                    <a:pt x="2951" y="2908"/>
                    <a:pt x="3463" y="898"/>
                    <a:pt x="2138" y="45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5" name="Google Shape;445;p7"/>
            <p:cNvSpPr/>
            <p:nvPr/>
          </p:nvSpPr>
          <p:spPr>
            <a:xfrm>
              <a:off x="2399575" y="2061575"/>
              <a:ext cx="75900" cy="61475"/>
            </a:xfrm>
            <a:custGeom>
              <a:avLst/>
              <a:gdLst/>
              <a:ahLst/>
              <a:cxnLst/>
              <a:rect l="l" t="t" r="r" b="b"/>
              <a:pathLst>
                <a:path w="3036" h="2459" extrusionOk="0">
                  <a:moveTo>
                    <a:pt x="0" y="1475"/>
                  </a:moveTo>
                  <a:cubicBezTo>
                    <a:pt x="0" y="1475"/>
                    <a:pt x="599" y="727"/>
                    <a:pt x="1603" y="1069"/>
                  </a:cubicBezTo>
                  <a:cubicBezTo>
                    <a:pt x="2629" y="1411"/>
                    <a:pt x="2629" y="2458"/>
                    <a:pt x="2629" y="2458"/>
                  </a:cubicBezTo>
                  <a:cubicBezTo>
                    <a:pt x="2629" y="2458"/>
                    <a:pt x="3035" y="813"/>
                    <a:pt x="1838" y="407"/>
                  </a:cubicBezTo>
                  <a:cubicBezTo>
                    <a:pt x="663" y="0"/>
                    <a:pt x="0" y="1475"/>
                    <a:pt x="0" y="147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6" name="Google Shape;446;p7"/>
            <p:cNvSpPr/>
            <p:nvPr/>
          </p:nvSpPr>
          <p:spPr>
            <a:xfrm>
              <a:off x="2450325" y="1745775"/>
              <a:ext cx="86600" cy="97275"/>
            </a:xfrm>
            <a:custGeom>
              <a:avLst/>
              <a:gdLst/>
              <a:ahLst/>
              <a:cxnLst/>
              <a:rect l="l" t="t" r="r" b="b"/>
              <a:pathLst>
                <a:path w="3464" h="3891" extrusionOk="0">
                  <a:moveTo>
                    <a:pt x="2159" y="449"/>
                  </a:moveTo>
                  <a:cubicBezTo>
                    <a:pt x="834" y="0"/>
                    <a:pt x="1" y="1903"/>
                    <a:pt x="65" y="2437"/>
                  </a:cubicBezTo>
                  <a:cubicBezTo>
                    <a:pt x="129" y="3228"/>
                    <a:pt x="1112" y="3484"/>
                    <a:pt x="1112" y="3484"/>
                  </a:cubicBezTo>
                  <a:cubicBezTo>
                    <a:pt x="1112" y="3484"/>
                    <a:pt x="2031" y="3890"/>
                    <a:pt x="2608" y="3292"/>
                  </a:cubicBezTo>
                  <a:cubicBezTo>
                    <a:pt x="2972" y="2907"/>
                    <a:pt x="3463" y="898"/>
                    <a:pt x="2159" y="44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7" name="Google Shape;447;p7"/>
            <p:cNvSpPr/>
            <p:nvPr/>
          </p:nvSpPr>
          <p:spPr>
            <a:xfrm>
              <a:off x="2458350" y="1746850"/>
              <a:ext cx="75375" cy="61475"/>
            </a:xfrm>
            <a:custGeom>
              <a:avLst/>
              <a:gdLst/>
              <a:ahLst/>
              <a:cxnLst/>
              <a:rect l="l" t="t" r="r" b="b"/>
              <a:pathLst>
                <a:path w="3015" h="2459" extrusionOk="0">
                  <a:moveTo>
                    <a:pt x="0" y="1475"/>
                  </a:moveTo>
                  <a:cubicBezTo>
                    <a:pt x="0" y="1475"/>
                    <a:pt x="599" y="748"/>
                    <a:pt x="1603" y="1090"/>
                  </a:cubicBezTo>
                  <a:cubicBezTo>
                    <a:pt x="2608" y="1432"/>
                    <a:pt x="2608" y="2458"/>
                    <a:pt x="2608" y="2458"/>
                  </a:cubicBezTo>
                  <a:cubicBezTo>
                    <a:pt x="2608" y="2458"/>
                    <a:pt x="3014" y="812"/>
                    <a:pt x="1838" y="406"/>
                  </a:cubicBezTo>
                  <a:cubicBezTo>
                    <a:pt x="642" y="0"/>
                    <a:pt x="0" y="1475"/>
                    <a:pt x="0" y="1475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8" name="Google Shape;448;p7"/>
            <p:cNvSpPr/>
            <p:nvPr/>
          </p:nvSpPr>
          <p:spPr>
            <a:xfrm>
              <a:off x="1876425" y="1582250"/>
              <a:ext cx="40100" cy="37975"/>
            </a:xfrm>
            <a:custGeom>
              <a:avLst/>
              <a:gdLst/>
              <a:ahLst/>
              <a:cxnLst/>
              <a:rect l="l" t="t" r="r" b="b"/>
              <a:pathLst>
                <a:path w="1604" h="1519" extrusionOk="0">
                  <a:moveTo>
                    <a:pt x="129" y="493"/>
                  </a:moveTo>
                  <a:cubicBezTo>
                    <a:pt x="1" y="856"/>
                    <a:pt x="193" y="1262"/>
                    <a:pt x="578" y="1390"/>
                  </a:cubicBezTo>
                  <a:lnTo>
                    <a:pt x="578" y="1390"/>
                  </a:lnTo>
                  <a:cubicBezTo>
                    <a:pt x="941" y="1519"/>
                    <a:pt x="1347" y="1326"/>
                    <a:pt x="1476" y="963"/>
                  </a:cubicBezTo>
                  <a:lnTo>
                    <a:pt x="1476" y="963"/>
                  </a:lnTo>
                  <a:cubicBezTo>
                    <a:pt x="1604" y="578"/>
                    <a:pt x="1412" y="172"/>
                    <a:pt x="1048" y="44"/>
                  </a:cubicBezTo>
                  <a:lnTo>
                    <a:pt x="1048" y="44"/>
                  </a:lnTo>
                  <a:cubicBezTo>
                    <a:pt x="963" y="22"/>
                    <a:pt x="877" y="1"/>
                    <a:pt x="813" y="1"/>
                  </a:cubicBezTo>
                  <a:lnTo>
                    <a:pt x="813" y="1"/>
                  </a:lnTo>
                  <a:cubicBezTo>
                    <a:pt x="514" y="1"/>
                    <a:pt x="236" y="193"/>
                    <a:pt x="129" y="493"/>
                  </a:cubicBezTo>
                  <a:close/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9" name="Google Shape;449;p7"/>
            <p:cNvSpPr/>
            <p:nvPr/>
          </p:nvSpPr>
          <p:spPr>
            <a:xfrm>
              <a:off x="2468500" y="1784775"/>
              <a:ext cx="40100" cy="37975"/>
            </a:xfrm>
            <a:custGeom>
              <a:avLst/>
              <a:gdLst/>
              <a:ahLst/>
              <a:cxnLst/>
              <a:rect l="l" t="t" r="r" b="b"/>
              <a:pathLst>
                <a:path w="1604" h="1519" extrusionOk="0">
                  <a:moveTo>
                    <a:pt x="129" y="471"/>
                  </a:moveTo>
                  <a:cubicBezTo>
                    <a:pt x="0" y="856"/>
                    <a:pt x="193" y="1262"/>
                    <a:pt x="577" y="1390"/>
                  </a:cubicBezTo>
                  <a:lnTo>
                    <a:pt x="577" y="1390"/>
                  </a:lnTo>
                  <a:cubicBezTo>
                    <a:pt x="941" y="1518"/>
                    <a:pt x="1347" y="1305"/>
                    <a:pt x="1475" y="941"/>
                  </a:cubicBezTo>
                  <a:lnTo>
                    <a:pt x="1475" y="941"/>
                  </a:lnTo>
                  <a:cubicBezTo>
                    <a:pt x="1603" y="556"/>
                    <a:pt x="1411" y="172"/>
                    <a:pt x="1026" y="43"/>
                  </a:cubicBezTo>
                  <a:lnTo>
                    <a:pt x="1026" y="43"/>
                  </a:lnTo>
                  <a:cubicBezTo>
                    <a:pt x="962" y="1"/>
                    <a:pt x="877" y="1"/>
                    <a:pt x="813" y="1"/>
                  </a:cubicBezTo>
                  <a:lnTo>
                    <a:pt x="813" y="1"/>
                  </a:lnTo>
                  <a:cubicBezTo>
                    <a:pt x="513" y="1"/>
                    <a:pt x="236" y="172"/>
                    <a:pt x="129" y="471"/>
                  </a:cubicBezTo>
                  <a:close/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0" name="Google Shape;450;p7"/>
            <p:cNvSpPr/>
            <p:nvPr/>
          </p:nvSpPr>
          <p:spPr>
            <a:xfrm>
              <a:off x="1724150" y="1859050"/>
              <a:ext cx="40100" cy="37975"/>
            </a:xfrm>
            <a:custGeom>
              <a:avLst/>
              <a:gdLst/>
              <a:ahLst/>
              <a:cxnLst/>
              <a:rect l="l" t="t" r="r" b="b"/>
              <a:pathLst>
                <a:path w="1604" h="1519" extrusionOk="0">
                  <a:moveTo>
                    <a:pt x="129" y="471"/>
                  </a:moveTo>
                  <a:cubicBezTo>
                    <a:pt x="0" y="856"/>
                    <a:pt x="193" y="1262"/>
                    <a:pt x="577" y="1390"/>
                  </a:cubicBezTo>
                  <a:lnTo>
                    <a:pt x="577" y="1390"/>
                  </a:lnTo>
                  <a:cubicBezTo>
                    <a:pt x="941" y="1518"/>
                    <a:pt x="1347" y="1305"/>
                    <a:pt x="1475" y="941"/>
                  </a:cubicBezTo>
                  <a:lnTo>
                    <a:pt x="1475" y="941"/>
                  </a:lnTo>
                  <a:cubicBezTo>
                    <a:pt x="1603" y="556"/>
                    <a:pt x="1411" y="150"/>
                    <a:pt x="1026" y="22"/>
                  </a:cubicBezTo>
                  <a:lnTo>
                    <a:pt x="1026" y="22"/>
                  </a:lnTo>
                  <a:cubicBezTo>
                    <a:pt x="962" y="1"/>
                    <a:pt x="877" y="1"/>
                    <a:pt x="813" y="1"/>
                  </a:cubicBezTo>
                  <a:lnTo>
                    <a:pt x="813" y="1"/>
                  </a:lnTo>
                  <a:cubicBezTo>
                    <a:pt x="513" y="1"/>
                    <a:pt x="235" y="172"/>
                    <a:pt x="129" y="471"/>
                  </a:cubicBezTo>
                  <a:close/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1" name="Google Shape;451;p7"/>
            <p:cNvSpPr/>
            <p:nvPr/>
          </p:nvSpPr>
          <p:spPr>
            <a:xfrm>
              <a:off x="2411850" y="2093625"/>
              <a:ext cx="40100" cy="37975"/>
            </a:xfrm>
            <a:custGeom>
              <a:avLst/>
              <a:gdLst/>
              <a:ahLst/>
              <a:cxnLst/>
              <a:rect l="l" t="t" r="r" b="b"/>
              <a:pathLst>
                <a:path w="1604" h="1519" extrusionOk="0">
                  <a:moveTo>
                    <a:pt x="129" y="492"/>
                  </a:moveTo>
                  <a:cubicBezTo>
                    <a:pt x="1" y="856"/>
                    <a:pt x="214" y="1262"/>
                    <a:pt x="578" y="1390"/>
                  </a:cubicBezTo>
                  <a:lnTo>
                    <a:pt x="578" y="1390"/>
                  </a:lnTo>
                  <a:cubicBezTo>
                    <a:pt x="941" y="1518"/>
                    <a:pt x="1347" y="1326"/>
                    <a:pt x="1476" y="963"/>
                  </a:cubicBezTo>
                  <a:lnTo>
                    <a:pt x="1476" y="963"/>
                  </a:lnTo>
                  <a:cubicBezTo>
                    <a:pt x="1604" y="578"/>
                    <a:pt x="1411" y="172"/>
                    <a:pt x="1048" y="44"/>
                  </a:cubicBezTo>
                  <a:lnTo>
                    <a:pt x="1048" y="44"/>
                  </a:lnTo>
                  <a:cubicBezTo>
                    <a:pt x="963" y="22"/>
                    <a:pt x="877" y="1"/>
                    <a:pt x="813" y="1"/>
                  </a:cubicBezTo>
                  <a:lnTo>
                    <a:pt x="813" y="1"/>
                  </a:lnTo>
                  <a:cubicBezTo>
                    <a:pt x="514" y="1"/>
                    <a:pt x="236" y="193"/>
                    <a:pt x="129" y="492"/>
                  </a:cubicBezTo>
                  <a:close/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2" name="Google Shape;452;p7"/>
            <p:cNvSpPr/>
            <p:nvPr/>
          </p:nvSpPr>
          <p:spPr>
            <a:xfrm>
              <a:off x="1893000" y="1595075"/>
              <a:ext cx="544000" cy="519950"/>
            </a:xfrm>
            <a:custGeom>
              <a:avLst/>
              <a:gdLst/>
              <a:ahLst/>
              <a:cxnLst/>
              <a:rect l="l" t="t" r="r" b="b"/>
              <a:pathLst>
                <a:path w="21760" h="20798" extrusionOk="0">
                  <a:moveTo>
                    <a:pt x="1" y="407"/>
                  </a:moveTo>
                  <a:cubicBezTo>
                    <a:pt x="150" y="493"/>
                    <a:pt x="13808" y="9683"/>
                    <a:pt x="21353" y="20798"/>
                  </a:cubicBezTo>
                  <a:lnTo>
                    <a:pt x="21353" y="20798"/>
                  </a:lnTo>
                  <a:lnTo>
                    <a:pt x="21759" y="20520"/>
                  </a:lnTo>
                  <a:cubicBezTo>
                    <a:pt x="14150" y="9341"/>
                    <a:pt x="407" y="108"/>
                    <a:pt x="278" y="1"/>
                  </a:cubicBezTo>
                  <a:lnTo>
                    <a:pt x="278" y="1"/>
                  </a:lnTo>
                  <a:close/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3" name="Google Shape;453;p7"/>
            <p:cNvSpPr/>
            <p:nvPr/>
          </p:nvSpPr>
          <p:spPr>
            <a:xfrm>
              <a:off x="1742325" y="1774625"/>
              <a:ext cx="747025" cy="107975"/>
            </a:xfrm>
            <a:custGeom>
              <a:avLst/>
              <a:gdLst/>
              <a:ahLst/>
              <a:cxnLst/>
              <a:rect l="l" t="t" r="r" b="b"/>
              <a:pathLst>
                <a:path w="29881" h="4319" extrusionOk="0">
                  <a:moveTo>
                    <a:pt x="0" y="3848"/>
                  </a:moveTo>
                  <a:lnTo>
                    <a:pt x="150" y="4318"/>
                  </a:lnTo>
                  <a:cubicBezTo>
                    <a:pt x="299" y="4275"/>
                    <a:pt x="15368" y="1"/>
                    <a:pt x="29838" y="1347"/>
                  </a:cubicBezTo>
                  <a:lnTo>
                    <a:pt x="29838" y="1347"/>
                  </a:lnTo>
                  <a:lnTo>
                    <a:pt x="29881" y="877"/>
                  </a:lnTo>
                  <a:cubicBezTo>
                    <a:pt x="27872" y="685"/>
                    <a:pt x="25863" y="599"/>
                    <a:pt x="23875" y="599"/>
                  </a:cubicBezTo>
                  <a:lnTo>
                    <a:pt x="23875" y="599"/>
                  </a:lnTo>
                  <a:cubicBezTo>
                    <a:pt x="11435" y="599"/>
                    <a:pt x="150" y="3805"/>
                    <a:pt x="0" y="3848"/>
                  </a:cubicBezTo>
                  <a:close/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4" name="Google Shape;454;p7"/>
            <p:cNvSpPr/>
            <p:nvPr/>
          </p:nvSpPr>
          <p:spPr>
            <a:xfrm>
              <a:off x="1615125" y="1955250"/>
              <a:ext cx="794625" cy="452600"/>
            </a:xfrm>
            <a:custGeom>
              <a:avLst/>
              <a:gdLst/>
              <a:ahLst/>
              <a:cxnLst/>
              <a:rect l="l" t="t" r="r" b="b"/>
              <a:pathLst>
                <a:path w="31785" h="18104" extrusionOk="0">
                  <a:moveTo>
                    <a:pt x="1" y="5771"/>
                  </a:moveTo>
                  <a:cubicBezTo>
                    <a:pt x="2245" y="3377"/>
                    <a:pt x="9619" y="2586"/>
                    <a:pt x="17635" y="5322"/>
                  </a:cubicBezTo>
                  <a:cubicBezTo>
                    <a:pt x="25629" y="8058"/>
                    <a:pt x="31784" y="14214"/>
                    <a:pt x="31613" y="18104"/>
                  </a:cubicBezTo>
                  <a:cubicBezTo>
                    <a:pt x="31613" y="18104"/>
                    <a:pt x="31656" y="9447"/>
                    <a:pt x="17827" y="4724"/>
                  </a:cubicBezTo>
                  <a:cubicBezTo>
                    <a:pt x="4019" y="0"/>
                    <a:pt x="1" y="5771"/>
                    <a:pt x="1" y="5771"/>
                  </a:cubicBezTo>
                </a:path>
              </a:pathLst>
            </a:custGeom>
            <a:solidFill>
              <a:srgbClr val="E398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5" name="Google Shape;455;p7"/>
            <p:cNvSpPr/>
            <p:nvPr/>
          </p:nvSpPr>
          <p:spPr>
            <a:xfrm>
              <a:off x="1408875" y="3132400"/>
              <a:ext cx="493225" cy="334550"/>
            </a:xfrm>
            <a:custGeom>
              <a:avLst/>
              <a:gdLst/>
              <a:ahLst/>
              <a:cxnLst/>
              <a:rect l="l" t="t" r="r" b="b"/>
              <a:pathLst>
                <a:path w="19729" h="13382" extrusionOk="0">
                  <a:moveTo>
                    <a:pt x="514" y="1"/>
                  </a:moveTo>
                  <a:cubicBezTo>
                    <a:pt x="1" y="3015"/>
                    <a:pt x="321" y="8187"/>
                    <a:pt x="7930" y="10795"/>
                  </a:cubicBezTo>
                  <a:cubicBezTo>
                    <a:pt x="15540" y="13381"/>
                    <a:pt x="19729" y="7289"/>
                    <a:pt x="19729" y="7289"/>
                  </a:cubicBezTo>
                  <a:cubicBezTo>
                    <a:pt x="19729" y="7289"/>
                    <a:pt x="18019" y="9790"/>
                    <a:pt x="9298" y="6798"/>
                  </a:cubicBezTo>
                  <a:cubicBezTo>
                    <a:pt x="556" y="3805"/>
                    <a:pt x="514" y="1"/>
                    <a:pt x="514" y="1"/>
                  </a:cubicBezTo>
                  <a:close/>
                </a:path>
              </a:pathLst>
            </a:custGeom>
            <a:solidFill>
              <a:srgbClr val="7F4A0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6" name="Google Shape;456;p7"/>
            <p:cNvSpPr/>
            <p:nvPr/>
          </p:nvSpPr>
          <p:spPr>
            <a:xfrm>
              <a:off x="1404600" y="2738600"/>
              <a:ext cx="729950" cy="595275"/>
            </a:xfrm>
            <a:custGeom>
              <a:avLst/>
              <a:gdLst/>
              <a:ahLst/>
              <a:cxnLst/>
              <a:rect l="l" t="t" r="r" b="b"/>
              <a:pathLst>
                <a:path w="29198" h="23811" extrusionOk="0">
                  <a:moveTo>
                    <a:pt x="9127" y="22"/>
                  </a:moveTo>
                  <a:cubicBezTo>
                    <a:pt x="4083" y="86"/>
                    <a:pt x="1262" y="5045"/>
                    <a:pt x="1711" y="278"/>
                  </a:cubicBezTo>
                  <a:lnTo>
                    <a:pt x="1711" y="278"/>
                  </a:lnTo>
                  <a:cubicBezTo>
                    <a:pt x="1711" y="278"/>
                    <a:pt x="1" y="12867"/>
                    <a:pt x="2095" y="16480"/>
                  </a:cubicBezTo>
                  <a:lnTo>
                    <a:pt x="2095" y="16480"/>
                  </a:lnTo>
                  <a:cubicBezTo>
                    <a:pt x="4190" y="20092"/>
                    <a:pt x="15112" y="23811"/>
                    <a:pt x="18981" y="22229"/>
                  </a:cubicBezTo>
                  <a:lnTo>
                    <a:pt x="18981" y="22229"/>
                  </a:lnTo>
                  <a:cubicBezTo>
                    <a:pt x="22849" y="20648"/>
                    <a:pt x="29198" y="9661"/>
                    <a:pt x="29198" y="9661"/>
                  </a:cubicBezTo>
                  <a:lnTo>
                    <a:pt x="29198" y="9661"/>
                  </a:lnTo>
                  <a:cubicBezTo>
                    <a:pt x="26633" y="13722"/>
                    <a:pt x="27424" y="8058"/>
                    <a:pt x="23491" y="4916"/>
                  </a:cubicBezTo>
                  <a:lnTo>
                    <a:pt x="23491" y="4916"/>
                  </a:lnTo>
                  <a:cubicBezTo>
                    <a:pt x="19558" y="1774"/>
                    <a:pt x="16737" y="1197"/>
                    <a:pt x="16737" y="1197"/>
                  </a:cubicBezTo>
                  <a:lnTo>
                    <a:pt x="16737" y="1197"/>
                  </a:lnTo>
                  <a:cubicBezTo>
                    <a:pt x="16737" y="1197"/>
                    <a:pt x="14321" y="0"/>
                    <a:pt x="9598" y="0"/>
                  </a:cubicBezTo>
                  <a:lnTo>
                    <a:pt x="9598" y="0"/>
                  </a:lnTo>
                  <a:cubicBezTo>
                    <a:pt x="9448" y="0"/>
                    <a:pt x="9277" y="0"/>
                    <a:pt x="9127" y="22"/>
                  </a:cubicBezTo>
                </a:path>
              </a:pathLst>
            </a:custGeom>
            <a:solidFill>
              <a:srgbClr val="274E1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7" name="Google Shape;457;p7"/>
            <p:cNvSpPr/>
            <p:nvPr/>
          </p:nvSpPr>
          <p:spPr>
            <a:xfrm>
              <a:off x="1815525" y="1851050"/>
              <a:ext cx="510850" cy="267200"/>
            </a:xfrm>
            <a:custGeom>
              <a:avLst/>
              <a:gdLst/>
              <a:ahLst/>
              <a:cxnLst/>
              <a:rect l="l" t="t" r="r" b="b"/>
              <a:pathLst>
                <a:path w="20434" h="10688" extrusionOk="0">
                  <a:moveTo>
                    <a:pt x="17890" y="9960"/>
                  </a:moveTo>
                  <a:cubicBezTo>
                    <a:pt x="15838" y="9191"/>
                    <a:pt x="12803" y="7588"/>
                    <a:pt x="10388" y="6754"/>
                  </a:cubicBezTo>
                  <a:cubicBezTo>
                    <a:pt x="7951" y="5921"/>
                    <a:pt x="4574" y="5322"/>
                    <a:pt x="2458" y="4702"/>
                  </a:cubicBezTo>
                  <a:cubicBezTo>
                    <a:pt x="855" y="4211"/>
                    <a:pt x="0" y="3719"/>
                    <a:pt x="898" y="3078"/>
                  </a:cubicBezTo>
                  <a:cubicBezTo>
                    <a:pt x="5194" y="0"/>
                    <a:pt x="12654" y="86"/>
                    <a:pt x="12654" y="86"/>
                  </a:cubicBezTo>
                  <a:cubicBezTo>
                    <a:pt x="12654" y="86"/>
                    <a:pt x="18232" y="4275"/>
                    <a:pt x="19964" y="9105"/>
                  </a:cubicBezTo>
                  <a:lnTo>
                    <a:pt x="19964" y="9127"/>
                  </a:lnTo>
                  <a:cubicBezTo>
                    <a:pt x="19964" y="9127"/>
                    <a:pt x="19964" y="9148"/>
                    <a:pt x="19985" y="9170"/>
                  </a:cubicBezTo>
                  <a:cubicBezTo>
                    <a:pt x="20028" y="9319"/>
                    <a:pt x="20092" y="9469"/>
                    <a:pt x="20135" y="9640"/>
                  </a:cubicBezTo>
                  <a:cubicBezTo>
                    <a:pt x="20434" y="10687"/>
                    <a:pt x="19472" y="10580"/>
                    <a:pt x="17890" y="9960"/>
                  </a:cubicBezTo>
                  <a:close/>
                </a:path>
              </a:pathLst>
            </a:custGeom>
            <a:solidFill>
              <a:srgbClr val="E691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8" name="Google Shape;458;p7"/>
            <p:cNvSpPr/>
            <p:nvPr/>
          </p:nvSpPr>
          <p:spPr>
            <a:xfrm>
              <a:off x="1815525" y="1851050"/>
              <a:ext cx="510850" cy="267200"/>
            </a:xfrm>
            <a:custGeom>
              <a:avLst/>
              <a:gdLst/>
              <a:ahLst/>
              <a:cxnLst/>
              <a:rect l="l" t="t" r="r" b="b"/>
              <a:pathLst>
                <a:path w="20434" h="10688" extrusionOk="0">
                  <a:moveTo>
                    <a:pt x="17890" y="9960"/>
                  </a:moveTo>
                  <a:cubicBezTo>
                    <a:pt x="20028" y="10067"/>
                    <a:pt x="17228" y="4489"/>
                    <a:pt x="11799" y="2629"/>
                  </a:cubicBezTo>
                  <a:cubicBezTo>
                    <a:pt x="6348" y="770"/>
                    <a:pt x="449" y="3292"/>
                    <a:pt x="2458" y="4702"/>
                  </a:cubicBezTo>
                  <a:cubicBezTo>
                    <a:pt x="855" y="4211"/>
                    <a:pt x="0" y="3719"/>
                    <a:pt x="898" y="3078"/>
                  </a:cubicBezTo>
                  <a:cubicBezTo>
                    <a:pt x="5194" y="0"/>
                    <a:pt x="12654" y="86"/>
                    <a:pt x="12654" y="86"/>
                  </a:cubicBezTo>
                  <a:cubicBezTo>
                    <a:pt x="12654" y="86"/>
                    <a:pt x="18617" y="4574"/>
                    <a:pt x="20135" y="9640"/>
                  </a:cubicBezTo>
                  <a:cubicBezTo>
                    <a:pt x="20434" y="10687"/>
                    <a:pt x="19472" y="10580"/>
                    <a:pt x="17890" y="9960"/>
                  </a:cubicBezTo>
                </a:path>
              </a:pathLst>
            </a:custGeom>
            <a:solidFill>
              <a:srgbClr val="F9CB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" name="Google Shape;459;p7"/>
            <p:cNvSpPr/>
            <p:nvPr/>
          </p:nvSpPr>
          <p:spPr>
            <a:xfrm>
              <a:off x="2314600" y="2079200"/>
              <a:ext cx="575" cy="1100"/>
            </a:xfrm>
            <a:custGeom>
              <a:avLst/>
              <a:gdLst/>
              <a:ahLst/>
              <a:cxnLst/>
              <a:rect l="l" t="t" r="r" b="b"/>
              <a:pathLst>
                <a:path w="23" h="44" extrusionOk="0">
                  <a:moveTo>
                    <a:pt x="1" y="1"/>
                  </a:moveTo>
                  <a:cubicBezTo>
                    <a:pt x="1" y="1"/>
                    <a:pt x="1" y="22"/>
                    <a:pt x="22" y="44"/>
                  </a:cubicBezTo>
                  <a:cubicBezTo>
                    <a:pt x="1" y="22"/>
                    <a:pt x="1" y="22"/>
                    <a:pt x="1" y="1"/>
                  </a:cubicBezTo>
                  <a:close/>
                </a:path>
              </a:pathLst>
            </a:custGeom>
            <a:solidFill>
              <a:srgbClr val="7F4A0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" name="Google Shape;460;p7"/>
            <p:cNvSpPr/>
            <p:nvPr/>
          </p:nvSpPr>
          <p:spPr>
            <a:xfrm>
              <a:off x="1815525" y="1927975"/>
              <a:ext cx="510850" cy="190275"/>
            </a:xfrm>
            <a:custGeom>
              <a:avLst/>
              <a:gdLst/>
              <a:ahLst/>
              <a:cxnLst/>
              <a:rect l="l" t="t" r="r" b="b"/>
              <a:pathLst>
                <a:path w="20434" h="7611" extrusionOk="0">
                  <a:moveTo>
                    <a:pt x="17890" y="6883"/>
                  </a:moveTo>
                  <a:cubicBezTo>
                    <a:pt x="15838" y="6114"/>
                    <a:pt x="12803" y="4511"/>
                    <a:pt x="10388" y="3677"/>
                  </a:cubicBezTo>
                  <a:cubicBezTo>
                    <a:pt x="7951" y="2844"/>
                    <a:pt x="4574" y="2245"/>
                    <a:pt x="2458" y="1625"/>
                  </a:cubicBezTo>
                  <a:cubicBezTo>
                    <a:pt x="855" y="1134"/>
                    <a:pt x="0" y="642"/>
                    <a:pt x="898" y="1"/>
                  </a:cubicBezTo>
                  <a:cubicBezTo>
                    <a:pt x="342" y="1134"/>
                    <a:pt x="6797" y="1241"/>
                    <a:pt x="10751" y="2587"/>
                  </a:cubicBezTo>
                  <a:cubicBezTo>
                    <a:pt x="14706" y="3955"/>
                    <a:pt x="18403" y="6776"/>
                    <a:pt x="19408" y="6990"/>
                  </a:cubicBezTo>
                  <a:cubicBezTo>
                    <a:pt x="20284" y="7183"/>
                    <a:pt x="20049" y="6306"/>
                    <a:pt x="19985" y="6093"/>
                  </a:cubicBezTo>
                  <a:cubicBezTo>
                    <a:pt x="20028" y="6242"/>
                    <a:pt x="20092" y="6392"/>
                    <a:pt x="20135" y="6563"/>
                  </a:cubicBezTo>
                  <a:cubicBezTo>
                    <a:pt x="20434" y="7610"/>
                    <a:pt x="19472" y="7503"/>
                    <a:pt x="17890" y="6883"/>
                  </a:cubicBezTo>
                </a:path>
              </a:pathLst>
            </a:custGeom>
            <a:solidFill>
              <a:srgbClr val="3876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" name="Google Shape;461;p7"/>
            <p:cNvSpPr/>
            <p:nvPr/>
          </p:nvSpPr>
          <p:spPr>
            <a:xfrm>
              <a:off x="1210100" y="857150"/>
              <a:ext cx="1266425" cy="2784525"/>
            </a:xfrm>
            <a:custGeom>
              <a:avLst/>
              <a:gdLst/>
              <a:ahLst/>
              <a:cxnLst/>
              <a:rect l="l" t="t" r="r" b="b"/>
              <a:pathLst>
                <a:path w="50657" h="111381" extrusionOk="0">
                  <a:moveTo>
                    <a:pt x="7097" y="73121"/>
                  </a:moveTo>
                  <a:cubicBezTo>
                    <a:pt x="4959" y="90904"/>
                    <a:pt x="8187" y="105011"/>
                    <a:pt x="10110" y="111380"/>
                  </a:cubicBezTo>
                  <a:cubicBezTo>
                    <a:pt x="7011" y="101527"/>
                    <a:pt x="0" y="73805"/>
                    <a:pt x="10132" y="50400"/>
                  </a:cubicBezTo>
                  <a:cubicBezTo>
                    <a:pt x="22593" y="21610"/>
                    <a:pt x="50230" y="342"/>
                    <a:pt x="50657" y="0"/>
                  </a:cubicBezTo>
                  <a:cubicBezTo>
                    <a:pt x="23491" y="27466"/>
                    <a:pt x="10025" y="48690"/>
                    <a:pt x="7097" y="7312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" name="Google Shape;462;p7"/>
            <p:cNvSpPr/>
            <p:nvPr/>
          </p:nvSpPr>
          <p:spPr>
            <a:xfrm>
              <a:off x="2191700" y="1141950"/>
              <a:ext cx="312100" cy="243700"/>
            </a:xfrm>
            <a:custGeom>
              <a:avLst/>
              <a:gdLst/>
              <a:ahLst/>
              <a:cxnLst/>
              <a:rect l="l" t="t" r="r" b="b"/>
              <a:pathLst>
                <a:path w="12484" h="9748" extrusionOk="0">
                  <a:moveTo>
                    <a:pt x="1" y="2993"/>
                  </a:moveTo>
                  <a:cubicBezTo>
                    <a:pt x="1" y="2993"/>
                    <a:pt x="2972" y="450"/>
                    <a:pt x="7738" y="2758"/>
                  </a:cubicBezTo>
                  <a:cubicBezTo>
                    <a:pt x="12483" y="5045"/>
                    <a:pt x="11863" y="9747"/>
                    <a:pt x="11863" y="9747"/>
                  </a:cubicBezTo>
                  <a:cubicBezTo>
                    <a:pt x="11863" y="9747"/>
                    <a:pt x="12184" y="3891"/>
                    <a:pt x="7888" y="1946"/>
                  </a:cubicBezTo>
                  <a:cubicBezTo>
                    <a:pt x="3570" y="1"/>
                    <a:pt x="1" y="2993"/>
                    <a:pt x="1" y="2993"/>
                  </a:cubicBezTo>
                  <a:close/>
                </a:path>
              </a:pathLst>
            </a:custGeom>
            <a:solidFill>
              <a:srgbClr val="FFC5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" name="Google Shape;463;p7"/>
            <p:cNvSpPr/>
            <p:nvPr/>
          </p:nvSpPr>
          <p:spPr>
            <a:xfrm>
              <a:off x="1510950" y="2173775"/>
              <a:ext cx="803675" cy="1147825"/>
            </a:xfrm>
            <a:custGeom>
              <a:avLst/>
              <a:gdLst/>
              <a:ahLst/>
              <a:cxnLst/>
              <a:rect l="l" t="t" r="r" b="b"/>
              <a:pathLst>
                <a:path w="32147" h="45913" extrusionOk="0">
                  <a:moveTo>
                    <a:pt x="19686" y="39885"/>
                  </a:moveTo>
                  <a:cubicBezTo>
                    <a:pt x="19643" y="39928"/>
                    <a:pt x="19621" y="39970"/>
                    <a:pt x="19579" y="40013"/>
                  </a:cubicBezTo>
                  <a:cubicBezTo>
                    <a:pt x="17912" y="42150"/>
                    <a:pt x="16565" y="43625"/>
                    <a:pt x="15945" y="44096"/>
                  </a:cubicBezTo>
                  <a:cubicBezTo>
                    <a:pt x="13508" y="45912"/>
                    <a:pt x="10837" y="45036"/>
                    <a:pt x="10837" y="45036"/>
                  </a:cubicBezTo>
                  <a:cubicBezTo>
                    <a:pt x="18318" y="45100"/>
                    <a:pt x="22785" y="32938"/>
                    <a:pt x="22785" y="32938"/>
                  </a:cubicBezTo>
                  <a:lnTo>
                    <a:pt x="21930" y="31122"/>
                  </a:lnTo>
                  <a:cubicBezTo>
                    <a:pt x="21930" y="31122"/>
                    <a:pt x="26461" y="25329"/>
                    <a:pt x="22614" y="17335"/>
                  </a:cubicBezTo>
                  <a:cubicBezTo>
                    <a:pt x="18788" y="9341"/>
                    <a:pt x="4446" y="5195"/>
                    <a:pt x="21" y="10645"/>
                  </a:cubicBezTo>
                  <a:cubicBezTo>
                    <a:pt x="21" y="10645"/>
                    <a:pt x="21" y="10667"/>
                    <a:pt x="0" y="10667"/>
                  </a:cubicBezTo>
                  <a:cubicBezTo>
                    <a:pt x="0" y="10667"/>
                    <a:pt x="128" y="4725"/>
                    <a:pt x="5899" y="1519"/>
                  </a:cubicBezTo>
                  <a:cubicBezTo>
                    <a:pt x="5921" y="1497"/>
                    <a:pt x="5963" y="1476"/>
                    <a:pt x="6006" y="1454"/>
                  </a:cubicBezTo>
                  <a:cubicBezTo>
                    <a:pt x="6113" y="1390"/>
                    <a:pt x="6220" y="1326"/>
                    <a:pt x="6327" y="1283"/>
                  </a:cubicBezTo>
                  <a:cubicBezTo>
                    <a:pt x="7844" y="493"/>
                    <a:pt x="10174" y="44"/>
                    <a:pt x="12803" y="1"/>
                  </a:cubicBezTo>
                  <a:cubicBezTo>
                    <a:pt x="16779" y="129"/>
                    <a:pt x="20113" y="1540"/>
                    <a:pt x="20113" y="1540"/>
                  </a:cubicBezTo>
                  <a:cubicBezTo>
                    <a:pt x="20113" y="1540"/>
                    <a:pt x="30757" y="4340"/>
                    <a:pt x="31997" y="12462"/>
                  </a:cubicBezTo>
                  <a:cubicBezTo>
                    <a:pt x="32147" y="21439"/>
                    <a:pt x="24602" y="33515"/>
                    <a:pt x="19686" y="39885"/>
                  </a:cubicBezTo>
                  <a:close/>
                </a:path>
              </a:pathLst>
            </a:custGeom>
            <a:solidFill>
              <a:srgbClr val="B45F0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4" name="Google Shape;464;p7"/>
            <p:cNvSpPr/>
            <p:nvPr/>
          </p:nvSpPr>
          <p:spPr>
            <a:xfrm>
              <a:off x="1471925" y="3443400"/>
              <a:ext cx="173150" cy="193450"/>
            </a:xfrm>
            <a:custGeom>
              <a:avLst/>
              <a:gdLst/>
              <a:ahLst/>
              <a:cxnLst/>
              <a:rect l="l" t="t" r="r" b="b"/>
              <a:pathLst>
                <a:path w="6926" h="7738" extrusionOk="0">
                  <a:moveTo>
                    <a:pt x="4276" y="898"/>
                  </a:moveTo>
                  <a:cubicBezTo>
                    <a:pt x="1647" y="1"/>
                    <a:pt x="1" y="3784"/>
                    <a:pt x="108" y="4831"/>
                  </a:cubicBezTo>
                  <a:cubicBezTo>
                    <a:pt x="279" y="6456"/>
                    <a:pt x="2224" y="6947"/>
                    <a:pt x="2224" y="6947"/>
                  </a:cubicBezTo>
                  <a:cubicBezTo>
                    <a:pt x="2224" y="6947"/>
                    <a:pt x="4062" y="7738"/>
                    <a:pt x="5173" y="6562"/>
                  </a:cubicBezTo>
                  <a:cubicBezTo>
                    <a:pt x="5900" y="5793"/>
                    <a:pt x="6926" y="1796"/>
                    <a:pt x="4276" y="898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5" name="Google Shape;465;p7"/>
            <p:cNvSpPr/>
            <p:nvPr/>
          </p:nvSpPr>
          <p:spPr>
            <a:xfrm>
              <a:off x="1487425" y="3445550"/>
              <a:ext cx="150725" cy="122375"/>
            </a:xfrm>
            <a:custGeom>
              <a:avLst/>
              <a:gdLst/>
              <a:ahLst/>
              <a:cxnLst/>
              <a:rect l="l" t="t" r="r" b="b"/>
              <a:pathLst>
                <a:path w="6029" h="4895" extrusionOk="0">
                  <a:moveTo>
                    <a:pt x="1" y="2950"/>
                  </a:moveTo>
                  <a:cubicBezTo>
                    <a:pt x="1" y="2950"/>
                    <a:pt x="1198" y="1475"/>
                    <a:pt x="3207" y="2159"/>
                  </a:cubicBezTo>
                  <a:cubicBezTo>
                    <a:pt x="5216" y="2843"/>
                    <a:pt x="5216" y="4895"/>
                    <a:pt x="5216" y="4895"/>
                  </a:cubicBezTo>
                  <a:cubicBezTo>
                    <a:pt x="5216" y="4895"/>
                    <a:pt x="6028" y="1625"/>
                    <a:pt x="3656" y="812"/>
                  </a:cubicBezTo>
                  <a:cubicBezTo>
                    <a:pt x="1304" y="0"/>
                    <a:pt x="1" y="2950"/>
                    <a:pt x="1" y="2950"/>
                  </a:cubicBezTo>
                  <a:close/>
                </a:path>
              </a:pathLst>
            </a:custGeom>
            <a:solidFill>
              <a:srgbClr val="B6D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6" name="Google Shape;466;p7"/>
            <p:cNvSpPr/>
            <p:nvPr/>
          </p:nvSpPr>
          <p:spPr>
            <a:xfrm>
              <a:off x="1563300" y="3410275"/>
              <a:ext cx="60950" cy="49175"/>
            </a:xfrm>
            <a:custGeom>
              <a:avLst/>
              <a:gdLst/>
              <a:ahLst/>
              <a:cxnLst/>
              <a:rect l="l" t="t" r="r" b="b"/>
              <a:pathLst>
                <a:path w="2438" h="1967" extrusionOk="0">
                  <a:moveTo>
                    <a:pt x="407" y="65"/>
                  </a:moveTo>
                  <a:lnTo>
                    <a:pt x="1" y="1283"/>
                  </a:lnTo>
                  <a:cubicBezTo>
                    <a:pt x="920" y="1860"/>
                    <a:pt x="2031" y="1967"/>
                    <a:pt x="2031" y="1967"/>
                  </a:cubicBezTo>
                  <a:lnTo>
                    <a:pt x="2031" y="1967"/>
                  </a:lnTo>
                  <a:lnTo>
                    <a:pt x="2437" y="770"/>
                  </a:lnTo>
                  <a:cubicBezTo>
                    <a:pt x="1924" y="129"/>
                    <a:pt x="1283" y="0"/>
                    <a:pt x="877" y="0"/>
                  </a:cubicBezTo>
                  <a:lnTo>
                    <a:pt x="877" y="0"/>
                  </a:lnTo>
                  <a:cubicBezTo>
                    <a:pt x="599" y="0"/>
                    <a:pt x="407" y="65"/>
                    <a:pt x="407" y="65"/>
                  </a:cubicBezTo>
                  <a:close/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" name="Google Shape;467;p7"/>
            <p:cNvSpPr/>
            <p:nvPr/>
          </p:nvSpPr>
          <p:spPr>
            <a:xfrm>
              <a:off x="1494900" y="3610650"/>
              <a:ext cx="60950" cy="49725"/>
            </a:xfrm>
            <a:custGeom>
              <a:avLst/>
              <a:gdLst/>
              <a:ahLst/>
              <a:cxnLst/>
              <a:rect l="l" t="t" r="r" b="b"/>
              <a:pathLst>
                <a:path w="2438" h="1989" extrusionOk="0">
                  <a:moveTo>
                    <a:pt x="407" y="65"/>
                  </a:moveTo>
                  <a:lnTo>
                    <a:pt x="1" y="1283"/>
                  </a:lnTo>
                  <a:cubicBezTo>
                    <a:pt x="920" y="1860"/>
                    <a:pt x="2031" y="1988"/>
                    <a:pt x="2031" y="1988"/>
                  </a:cubicBezTo>
                  <a:lnTo>
                    <a:pt x="2031" y="1988"/>
                  </a:lnTo>
                  <a:lnTo>
                    <a:pt x="2437" y="791"/>
                  </a:lnTo>
                  <a:cubicBezTo>
                    <a:pt x="1924" y="129"/>
                    <a:pt x="1283" y="1"/>
                    <a:pt x="856" y="1"/>
                  </a:cubicBezTo>
                  <a:lnTo>
                    <a:pt x="856" y="1"/>
                  </a:lnTo>
                  <a:cubicBezTo>
                    <a:pt x="578" y="1"/>
                    <a:pt x="407" y="65"/>
                    <a:pt x="407" y="65"/>
                  </a:cubicBezTo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" name="Google Shape;468;p7"/>
            <p:cNvSpPr/>
            <p:nvPr/>
          </p:nvSpPr>
          <p:spPr>
            <a:xfrm>
              <a:off x="1508275" y="3425775"/>
              <a:ext cx="101000" cy="220175"/>
            </a:xfrm>
            <a:custGeom>
              <a:avLst/>
              <a:gdLst/>
              <a:ahLst/>
              <a:cxnLst/>
              <a:rect l="l" t="t" r="r" b="b"/>
              <a:pathLst>
                <a:path w="4040" h="8807" extrusionOk="0">
                  <a:moveTo>
                    <a:pt x="0" y="8357"/>
                  </a:moveTo>
                  <a:lnTo>
                    <a:pt x="1325" y="8806"/>
                  </a:lnTo>
                  <a:cubicBezTo>
                    <a:pt x="1518" y="6583"/>
                    <a:pt x="3377" y="1090"/>
                    <a:pt x="4040" y="406"/>
                  </a:cubicBezTo>
                  <a:lnTo>
                    <a:pt x="4040" y="406"/>
                  </a:lnTo>
                  <a:lnTo>
                    <a:pt x="2843" y="0"/>
                  </a:lnTo>
                  <a:cubicBezTo>
                    <a:pt x="3057" y="599"/>
                    <a:pt x="1283" y="6776"/>
                    <a:pt x="0" y="8357"/>
                  </a:cubicBezTo>
                  <a:close/>
                </a:path>
              </a:pathLst>
            </a:custGeom>
            <a:solidFill>
              <a:srgbClr val="6658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" name="Google Shape;469;p7"/>
            <p:cNvSpPr/>
            <p:nvPr/>
          </p:nvSpPr>
          <p:spPr>
            <a:xfrm>
              <a:off x="1436675" y="3084325"/>
              <a:ext cx="487875" cy="250625"/>
            </a:xfrm>
            <a:custGeom>
              <a:avLst/>
              <a:gdLst/>
              <a:ahLst/>
              <a:cxnLst/>
              <a:rect l="l" t="t" r="r" b="b"/>
              <a:pathLst>
                <a:path w="19515" h="10025" extrusionOk="0">
                  <a:moveTo>
                    <a:pt x="0" y="1325"/>
                  </a:moveTo>
                  <a:cubicBezTo>
                    <a:pt x="0" y="1325"/>
                    <a:pt x="1689" y="5536"/>
                    <a:pt x="8272" y="7780"/>
                  </a:cubicBezTo>
                  <a:lnTo>
                    <a:pt x="8272" y="7780"/>
                  </a:lnTo>
                  <a:cubicBezTo>
                    <a:pt x="14834" y="10025"/>
                    <a:pt x="18766" y="7674"/>
                    <a:pt x="18766" y="7674"/>
                  </a:cubicBezTo>
                  <a:lnTo>
                    <a:pt x="18766" y="7674"/>
                  </a:lnTo>
                  <a:cubicBezTo>
                    <a:pt x="18766" y="7674"/>
                    <a:pt x="19515" y="6455"/>
                    <a:pt x="18660" y="5643"/>
                  </a:cubicBezTo>
                  <a:lnTo>
                    <a:pt x="18660" y="5643"/>
                  </a:lnTo>
                  <a:cubicBezTo>
                    <a:pt x="18660" y="5643"/>
                    <a:pt x="8742" y="9212"/>
                    <a:pt x="1304" y="0"/>
                  </a:cubicBezTo>
                  <a:lnTo>
                    <a:pt x="1304" y="0"/>
                  </a:lnTo>
                  <a:cubicBezTo>
                    <a:pt x="1304" y="0"/>
                    <a:pt x="534" y="86"/>
                    <a:pt x="0" y="1325"/>
                  </a:cubicBezTo>
                </a:path>
              </a:pathLst>
            </a:custGeom>
            <a:solidFill>
              <a:srgbClr val="FF99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" name="Google Shape;470;p7"/>
            <p:cNvSpPr/>
            <p:nvPr/>
          </p:nvSpPr>
          <p:spPr>
            <a:xfrm>
              <a:off x="1469250" y="3084325"/>
              <a:ext cx="433925" cy="230850"/>
            </a:xfrm>
            <a:custGeom>
              <a:avLst/>
              <a:gdLst/>
              <a:ahLst/>
              <a:cxnLst/>
              <a:rect l="l" t="t" r="r" b="b"/>
              <a:pathLst>
                <a:path w="17357" h="9234" extrusionOk="0">
                  <a:moveTo>
                    <a:pt x="17357" y="5643"/>
                  </a:moveTo>
                  <a:cubicBezTo>
                    <a:pt x="7161" y="5600"/>
                    <a:pt x="1" y="0"/>
                    <a:pt x="1" y="0"/>
                  </a:cubicBezTo>
                  <a:lnTo>
                    <a:pt x="1" y="0"/>
                  </a:lnTo>
                  <a:cubicBezTo>
                    <a:pt x="6947" y="9234"/>
                    <a:pt x="17357" y="5643"/>
                    <a:pt x="17357" y="5643"/>
                  </a:cubicBezTo>
                  <a:close/>
                </a:path>
              </a:pathLst>
            </a:custGeom>
            <a:solidFill>
              <a:srgbClr val="3876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" name="Google Shape;471;p7"/>
            <p:cNvSpPr/>
            <p:nvPr/>
          </p:nvSpPr>
          <p:spPr>
            <a:xfrm>
              <a:off x="1642925" y="2070125"/>
              <a:ext cx="696825" cy="366575"/>
            </a:xfrm>
            <a:custGeom>
              <a:avLst/>
              <a:gdLst/>
              <a:ahLst/>
              <a:cxnLst/>
              <a:rect l="l" t="t" r="r" b="b"/>
              <a:pathLst>
                <a:path w="27873" h="14663" extrusionOk="0">
                  <a:moveTo>
                    <a:pt x="0" y="4147"/>
                  </a:moveTo>
                  <a:cubicBezTo>
                    <a:pt x="0" y="4147"/>
                    <a:pt x="3591" y="1860"/>
                    <a:pt x="14834" y="5686"/>
                  </a:cubicBezTo>
                  <a:cubicBezTo>
                    <a:pt x="26077" y="9533"/>
                    <a:pt x="27872" y="14663"/>
                    <a:pt x="27872" y="14663"/>
                  </a:cubicBezTo>
                  <a:cubicBezTo>
                    <a:pt x="27872" y="14663"/>
                    <a:pt x="27445" y="8251"/>
                    <a:pt x="15368" y="4126"/>
                  </a:cubicBezTo>
                  <a:cubicBezTo>
                    <a:pt x="3271" y="0"/>
                    <a:pt x="0" y="4147"/>
                    <a:pt x="0" y="4147"/>
                  </a:cubicBezTo>
                  <a:close/>
                </a:path>
              </a:pathLst>
            </a:custGeom>
            <a:solidFill>
              <a:srgbClr val="FFF9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" name="Google Shape;472;p7"/>
            <p:cNvSpPr/>
            <p:nvPr/>
          </p:nvSpPr>
          <p:spPr>
            <a:xfrm>
              <a:off x="1090400" y="1944025"/>
              <a:ext cx="1638350" cy="1269100"/>
            </a:xfrm>
            <a:custGeom>
              <a:avLst/>
              <a:gdLst/>
              <a:ahLst/>
              <a:cxnLst/>
              <a:rect l="l" t="t" r="r" b="b"/>
              <a:pathLst>
                <a:path w="65534" h="50764" extrusionOk="0">
                  <a:moveTo>
                    <a:pt x="1" y="1304"/>
                  </a:moveTo>
                  <a:lnTo>
                    <a:pt x="64208" y="50763"/>
                  </a:lnTo>
                  <a:lnTo>
                    <a:pt x="65534" y="49053"/>
                  </a:lnTo>
                  <a:lnTo>
                    <a:pt x="1005" y="0"/>
                  </a:lnTo>
                  <a:close/>
                </a:path>
              </a:pathLst>
            </a:custGeom>
            <a:solidFill>
              <a:srgbClr val="4532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" name="Google Shape;473;p7"/>
            <p:cNvSpPr/>
            <p:nvPr/>
          </p:nvSpPr>
          <p:spPr>
            <a:xfrm>
              <a:off x="1651475" y="2373625"/>
              <a:ext cx="548275" cy="433400"/>
            </a:xfrm>
            <a:custGeom>
              <a:avLst/>
              <a:gdLst/>
              <a:ahLst/>
              <a:cxnLst/>
              <a:rect l="l" t="t" r="r" b="b"/>
              <a:pathLst>
                <a:path w="21931" h="17336" extrusionOk="0">
                  <a:moveTo>
                    <a:pt x="0" y="1497"/>
                  </a:moveTo>
                  <a:lnTo>
                    <a:pt x="20669" y="17335"/>
                  </a:lnTo>
                  <a:lnTo>
                    <a:pt x="21930" y="15796"/>
                  </a:lnTo>
                  <a:lnTo>
                    <a:pt x="1176" y="1"/>
                  </a:lnTo>
                  <a:close/>
                </a:path>
              </a:pathLst>
            </a:custGeom>
            <a:solidFill>
              <a:srgbClr val="EBCA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" name="Google Shape;474;p7"/>
            <p:cNvSpPr/>
            <p:nvPr/>
          </p:nvSpPr>
          <p:spPr>
            <a:xfrm>
              <a:off x="560325" y="1490900"/>
              <a:ext cx="796200" cy="679700"/>
            </a:xfrm>
            <a:custGeom>
              <a:avLst/>
              <a:gdLst/>
              <a:ahLst/>
              <a:cxnLst/>
              <a:rect l="l" t="t" r="r" b="b"/>
              <a:pathLst>
                <a:path w="31848" h="27188" extrusionOk="0">
                  <a:moveTo>
                    <a:pt x="1" y="11627"/>
                  </a:moveTo>
                  <a:lnTo>
                    <a:pt x="17527" y="24003"/>
                  </a:lnTo>
                  <a:cubicBezTo>
                    <a:pt x="18831" y="24922"/>
                    <a:pt x="20520" y="25179"/>
                    <a:pt x="22037" y="24666"/>
                  </a:cubicBezTo>
                  <a:lnTo>
                    <a:pt x="22037" y="24666"/>
                  </a:lnTo>
                  <a:cubicBezTo>
                    <a:pt x="23405" y="24217"/>
                    <a:pt x="24987" y="23789"/>
                    <a:pt x="25692" y="23939"/>
                  </a:cubicBezTo>
                  <a:lnTo>
                    <a:pt x="25692" y="23939"/>
                  </a:lnTo>
                  <a:cubicBezTo>
                    <a:pt x="26996" y="24217"/>
                    <a:pt x="29882" y="27188"/>
                    <a:pt x="29882" y="27188"/>
                  </a:cubicBezTo>
                  <a:lnTo>
                    <a:pt x="29882" y="27188"/>
                  </a:lnTo>
                  <a:lnTo>
                    <a:pt x="31848" y="24644"/>
                  </a:lnTo>
                  <a:cubicBezTo>
                    <a:pt x="31848" y="24644"/>
                    <a:pt x="28428" y="22721"/>
                    <a:pt x="27894" y="21588"/>
                  </a:cubicBezTo>
                  <a:lnTo>
                    <a:pt x="27894" y="21588"/>
                  </a:lnTo>
                  <a:cubicBezTo>
                    <a:pt x="27594" y="20925"/>
                    <a:pt x="27637" y="19493"/>
                    <a:pt x="27765" y="18189"/>
                  </a:cubicBezTo>
                  <a:lnTo>
                    <a:pt x="27765" y="18189"/>
                  </a:lnTo>
                  <a:cubicBezTo>
                    <a:pt x="27936" y="16522"/>
                    <a:pt x="27253" y="14855"/>
                    <a:pt x="25949" y="13786"/>
                  </a:cubicBezTo>
                  <a:lnTo>
                    <a:pt x="25949" y="13786"/>
                  </a:lnTo>
                  <a:lnTo>
                    <a:pt x="9256" y="0"/>
                  </a:lnTo>
                  <a:cubicBezTo>
                    <a:pt x="2779" y="3591"/>
                    <a:pt x="1" y="11627"/>
                    <a:pt x="1" y="11627"/>
                  </a:cubicBezTo>
                  <a:close/>
                </a:path>
              </a:pathLst>
            </a:custGeom>
            <a:solidFill>
              <a:srgbClr val="FF851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" name="Google Shape;475;p7"/>
            <p:cNvSpPr/>
            <p:nvPr/>
          </p:nvSpPr>
          <p:spPr>
            <a:xfrm>
              <a:off x="923150" y="1822175"/>
              <a:ext cx="433375" cy="348425"/>
            </a:xfrm>
            <a:custGeom>
              <a:avLst/>
              <a:gdLst/>
              <a:ahLst/>
              <a:cxnLst/>
              <a:rect l="l" t="t" r="r" b="b"/>
              <a:pathLst>
                <a:path w="17335" h="13937" extrusionOk="0">
                  <a:moveTo>
                    <a:pt x="13274" y="4660"/>
                  </a:moveTo>
                  <a:cubicBezTo>
                    <a:pt x="12761" y="6862"/>
                    <a:pt x="12675" y="7802"/>
                    <a:pt x="11350" y="7140"/>
                  </a:cubicBezTo>
                  <a:cubicBezTo>
                    <a:pt x="10025" y="6456"/>
                    <a:pt x="1176" y="1"/>
                    <a:pt x="599" y="685"/>
                  </a:cubicBezTo>
                  <a:cubicBezTo>
                    <a:pt x="1" y="1369"/>
                    <a:pt x="10217" y="9320"/>
                    <a:pt x="10153" y="9876"/>
                  </a:cubicBezTo>
                  <a:cubicBezTo>
                    <a:pt x="10089" y="10410"/>
                    <a:pt x="8272" y="11179"/>
                    <a:pt x="8272" y="11179"/>
                  </a:cubicBezTo>
                  <a:cubicBezTo>
                    <a:pt x="8272" y="11179"/>
                    <a:pt x="10217" y="10538"/>
                    <a:pt x="11179" y="10688"/>
                  </a:cubicBezTo>
                  <a:cubicBezTo>
                    <a:pt x="12141" y="10859"/>
                    <a:pt x="15369" y="13937"/>
                    <a:pt x="15369" y="13937"/>
                  </a:cubicBezTo>
                  <a:cubicBezTo>
                    <a:pt x="15369" y="13937"/>
                    <a:pt x="13979" y="12483"/>
                    <a:pt x="11350" y="10218"/>
                  </a:cubicBezTo>
                  <a:cubicBezTo>
                    <a:pt x="8743" y="7952"/>
                    <a:pt x="1881" y="2609"/>
                    <a:pt x="2159" y="1903"/>
                  </a:cubicBezTo>
                  <a:cubicBezTo>
                    <a:pt x="2459" y="1219"/>
                    <a:pt x="11500" y="7525"/>
                    <a:pt x="13445" y="9042"/>
                  </a:cubicBezTo>
                  <a:cubicBezTo>
                    <a:pt x="15390" y="10560"/>
                    <a:pt x="17335" y="11393"/>
                    <a:pt x="17335" y="11393"/>
                  </a:cubicBezTo>
                  <a:cubicBezTo>
                    <a:pt x="17335" y="11393"/>
                    <a:pt x="14065" y="9662"/>
                    <a:pt x="13445" y="8444"/>
                  </a:cubicBezTo>
                  <a:cubicBezTo>
                    <a:pt x="12804" y="7225"/>
                    <a:pt x="13338" y="6328"/>
                    <a:pt x="13274" y="4660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" name="Google Shape;476;p7"/>
            <p:cNvSpPr/>
            <p:nvPr/>
          </p:nvSpPr>
          <p:spPr>
            <a:xfrm>
              <a:off x="917800" y="1818450"/>
              <a:ext cx="438725" cy="352150"/>
            </a:xfrm>
            <a:custGeom>
              <a:avLst/>
              <a:gdLst/>
              <a:ahLst/>
              <a:cxnLst/>
              <a:rect l="l" t="t" r="r" b="b"/>
              <a:pathLst>
                <a:path w="17549" h="14086" extrusionOk="0">
                  <a:moveTo>
                    <a:pt x="17549" y="11542"/>
                  </a:moveTo>
                  <a:cubicBezTo>
                    <a:pt x="17549" y="11542"/>
                    <a:pt x="1176" y="0"/>
                    <a:pt x="578" y="663"/>
                  </a:cubicBezTo>
                  <a:cubicBezTo>
                    <a:pt x="1" y="1325"/>
                    <a:pt x="13808" y="12354"/>
                    <a:pt x="15583" y="14086"/>
                  </a:cubicBezTo>
                  <a:close/>
                </a:path>
              </a:pathLst>
            </a:custGeom>
            <a:solidFill>
              <a:srgbClr val="7F4A0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" name="Google Shape;477;p7"/>
            <p:cNvSpPr/>
            <p:nvPr/>
          </p:nvSpPr>
          <p:spPr>
            <a:xfrm>
              <a:off x="711025" y="1690200"/>
              <a:ext cx="525275" cy="418950"/>
            </a:xfrm>
            <a:custGeom>
              <a:avLst/>
              <a:gdLst/>
              <a:ahLst/>
              <a:cxnLst/>
              <a:rect l="l" t="t" r="r" b="b"/>
              <a:pathLst>
                <a:path w="21011" h="16758" extrusionOk="0">
                  <a:moveTo>
                    <a:pt x="0" y="1"/>
                  </a:moveTo>
                  <a:cubicBezTo>
                    <a:pt x="0" y="1"/>
                    <a:pt x="7310" y="5130"/>
                    <a:pt x="10623" y="7845"/>
                  </a:cubicBezTo>
                  <a:cubicBezTo>
                    <a:pt x="13936" y="10559"/>
                    <a:pt x="21011" y="16758"/>
                    <a:pt x="21011" y="16758"/>
                  </a:cubicBezTo>
                  <a:cubicBezTo>
                    <a:pt x="21011" y="16758"/>
                    <a:pt x="20006" y="15775"/>
                    <a:pt x="18937" y="15967"/>
                  </a:cubicBezTo>
                  <a:cubicBezTo>
                    <a:pt x="17890" y="16159"/>
                    <a:pt x="17655" y="16202"/>
                    <a:pt x="17655" y="16202"/>
                  </a:cubicBezTo>
                  <a:cubicBezTo>
                    <a:pt x="17655" y="16202"/>
                    <a:pt x="17741" y="14791"/>
                    <a:pt x="16992" y="13894"/>
                  </a:cubicBezTo>
                  <a:cubicBezTo>
                    <a:pt x="16223" y="12996"/>
                    <a:pt x="5707" y="4104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" name="Google Shape;478;p7"/>
            <p:cNvSpPr/>
            <p:nvPr/>
          </p:nvSpPr>
          <p:spPr>
            <a:xfrm>
              <a:off x="2589250" y="3087525"/>
              <a:ext cx="795675" cy="679725"/>
            </a:xfrm>
            <a:custGeom>
              <a:avLst/>
              <a:gdLst/>
              <a:ahLst/>
              <a:cxnLst/>
              <a:rect l="l" t="t" r="r" b="b"/>
              <a:pathLst>
                <a:path w="31827" h="27189" extrusionOk="0">
                  <a:moveTo>
                    <a:pt x="1" y="2544"/>
                  </a:moveTo>
                  <a:cubicBezTo>
                    <a:pt x="1" y="2544"/>
                    <a:pt x="3421" y="4468"/>
                    <a:pt x="3934" y="5600"/>
                  </a:cubicBezTo>
                  <a:lnTo>
                    <a:pt x="3934" y="5600"/>
                  </a:lnTo>
                  <a:cubicBezTo>
                    <a:pt x="4254" y="6263"/>
                    <a:pt x="4212" y="7695"/>
                    <a:pt x="4083" y="8978"/>
                  </a:cubicBezTo>
                  <a:lnTo>
                    <a:pt x="4083" y="8978"/>
                  </a:lnTo>
                  <a:cubicBezTo>
                    <a:pt x="3912" y="10666"/>
                    <a:pt x="4596" y="12333"/>
                    <a:pt x="5900" y="13402"/>
                  </a:cubicBezTo>
                  <a:lnTo>
                    <a:pt x="5900" y="13402"/>
                  </a:lnTo>
                  <a:lnTo>
                    <a:pt x="22593" y="27188"/>
                  </a:lnTo>
                  <a:cubicBezTo>
                    <a:pt x="29070" y="23597"/>
                    <a:pt x="31827" y="15561"/>
                    <a:pt x="31827" y="15561"/>
                  </a:cubicBezTo>
                  <a:lnTo>
                    <a:pt x="31827" y="15561"/>
                  </a:lnTo>
                  <a:lnTo>
                    <a:pt x="14322" y="3185"/>
                  </a:lnTo>
                  <a:cubicBezTo>
                    <a:pt x="12996" y="2266"/>
                    <a:pt x="11329" y="2010"/>
                    <a:pt x="9790" y="2523"/>
                  </a:cubicBezTo>
                  <a:lnTo>
                    <a:pt x="9790" y="2523"/>
                  </a:lnTo>
                  <a:cubicBezTo>
                    <a:pt x="8444" y="2971"/>
                    <a:pt x="6862" y="3378"/>
                    <a:pt x="6157" y="3249"/>
                  </a:cubicBezTo>
                  <a:lnTo>
                    <a:pt x="6157" y="3249"/>
                  </a:lnTo>
                  <a:cubicBezTo>
                    <a:pt x="4853" y="2971"/>
                    <a:pt x="1967" y="1"/>
                    <a:pt x="1967" y="1"/>
                  </a:cubicBezTo>
                  <a:lnTo>
                    <a:pt x="1967" y="1"/>
                  </a:lnTo>
                  <a:close/>
                </a:path>
              </a:pathLst>
            </a:custGeom>
            <a:solidFill>
              <a:srgbClr val="FF851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" name="Google Shape;479;p7"/>
            <p:cNvSpPr/>
            <p:nvPr/>
          </p:nvSpPr>
          <p:spPr>
            <a:xfrm>
              <a:off x="2589250" y="3087525"/>
              <a:ext cx="433400" cy="348425"/>
            </a:xfrm>
            <a:custGeom>
              <a:avLst/>
              <a:gdLst/>
              <a:ahLst/>
              <a:cxnLst/>
              <a:rect l="l" t="t" r="r" b="b"/>
              <a:pathLst>
                <a:path w="17336" h="13937" extrusionOk="0">
                  <a:moveTo>
                    <a:pt x="4062" y="9277"/>
                  </a:moveTo>
                  <a:cubicBezTo>
                    <a:pt x="4554" y="7054"/>
                    <a:pt x="4639" y="6135"/>
                    <a:pt x="5986" y="6797"/>
                  </a:cubicBezTo>
                  <a:cubicBezTo>
                    <a:pt x="7311" y="7481"/>
                    <a:pt x="16138" y="13936"/>
                    <a:pt x="16737" y="13252"/>
                  </a:cubicBezTo>
                  <a:cubicBezTo>
                    <a:pt x="17335" y="12568"/>
                    <a:pt x="7118" y="4617"/>
                    <a:pt x="7183" y="4062"/>
                  </a:cubicBezTo>
                  <a:cubicBezTo>
                    <a:pt x="7247" y="3527"/>
                    <a:pt x="9042" y="2758"/>
                    <a:pt x="9042" y="2758"/>
                  </a:cubicBezTo>
                  <a:cubicBezTo>
                    <a:pt x="9042" y="2758"/>
                    <a:pt x="7118" y="3399"/>
                    <a:pt x="6157" y="3249"/>
                  </a:cubicBezTo>
                  <a:cubicBezTo>
                    <a:pt x="5173" y="3078"/>
                    <a:pt x="1967" y="1"/>
                    <a:pt x="1967" y="1"/>
                  </a:cubicBezTo>
                  <a:cubicBezTo>
                    <a:pt x="1967" y="1"/>
                    <a:pt x="3357" y="1454"/>
                    <a:pt x="5986" y="3720"/>
                  </a:cubicBezTo>
                  <a:cubicBezTo>
                    <a:pt x="8593" y="5985"/>
                    <a:pt x="15454" y="11329"/>
                    <a:pt x="15155" y="12034"/>
                  </a:cubicBezTo>
                  <a:cubicBezTo>
                    <a:pt x="14877" y="12718"/>
                    <a:pt x="5836" y="6413"/>
                    <a:pt x="3870" y="4895"/>
                  </a:cubicBezTo>
                  <a:cubicBezTo>
                    <a:pt x="1925" y="3378"/>
                    <a:pt x="1" y="2544"/>
                    <a:pt x="1" y="2544"/>
                  </a:cubicBezTo>
                  <a:cubicBezTo>
                    <a:pt x="1" y="2544"/>
                    <a:pt x="3250" y="4275"/>
                    <a:pt x="3891" y="5494"/>
                  </a:cubicBezTo>
                  <a:cubicBezTo>
                    <a:pt x="4511" y="6712"/>
                    <a:pt x="3998" y="7588"/>
                    <a:pt x="4062" y="9277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" name="Google Shape;480;p7"/>
            <p:cNvSpPr/>
            <p:nvPr/>
          </p:nvSpPr>
          <p:spPr>
            <a:xfrm>
              <a:off x="2589250" y="3087525"/>
              <a:ext cx="480425" cy="385825"/>
            </a:xfrm>
            <a:custGeom>
              <a:avLst/>
              <a:gdLst/>
              <a:ahLst/>
              <a:cxnLst/>
              <a:rect l="l" t="t" r="r" b="b"/>
              <a:pathLst>
                <a:path w="19217" h="15433" extrusionOk="0">
                  <a:moveTo>
                    <a:pt x="1" y="2544"/>
                  </a:moveTo>
                  <a:cubicBezTo>
                    <a:pt x="1" y="2544"/>
                    <a:pt x="18404" y="15433"/>
                    <a:pt x="18831" y="14877"/>
                  </a:cubicBezTo>
                  <a:cubicBezTo>
                    <a:pt x="19216" y="14385"/>
                    <a:pt x="3741" y="1732"/>
                    <a:pt x="1967" y="1"/>
                  </a:cubicBezTo>
                  <a:close/>
                </a:path>
              </a:pathLst>
            </a:custGeom>
            <a:solidFill>
              <a:srgbClr val="7F4A0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" name="Google Shape;481;p7"/>
            <p:cNvSpPr/>
            <p:nvPr/>
          </p:nvSpPr>
          <p:spPr>
            <a:xfrm>
              <a:off x="2659250" y="3197075"/>
              <a:ext cx="546675" cy="391700"/>
            </a:xfrm>
            <a:custGeom>
              <a:avLst/>
              <a:gdLst/>
              <a:ahLst/>
              <a:cxnLst/>
              <a:rect l="l" t="t" r="r" b="b"/>
              <a:pathLst>
                <a:path w="21867" h="15668" extrusionOk="0">
                  <a:moveTo>
                    <a:pt x="21867" y="15667"/>
                  </a:moveTo>
                  <a:cubicBezTo>
                    <a:pt x="21867" y="15667"/>
                    <a:pt x="15454" y="10409"/>
                    <a:pt x="11757" y="7930"/>
                  </a:cubicBezTo>
                  <a:cubicBezTo>
                    <a:pt x="8209" y="5557"/>
                    <a:pt x="1" y="0"/>
                    <a:pt x="1" y="0"/>
                  </a:cubicBezTo>
                  <a:cubicBezTo>
                    <a:pt x="1" y="0"/>
                    <a:pt x="1198" y="727"/>
                    <a:pt x="1305" y="1796"/>
                  </a:cubicBezTo>
                  <a:cubicBezTo>
                    <a:pt x="1390" y="2864"/>
                    <a:pt x="1390" y="3121"/>
                    <a:pt x="1390" y="3121"/>
                  </a:cubicBezTo>
                  <a:cubicBezTo>
                    <a:pt x="1390" y="3121"/>
                    <a:pt x="2715" y="2672"/>
                    <a:pt x="3784" y="3185"/>
                  </a:cubicBezTo>
                  <a:cubicBezTo>
                    <a:pt x="4853" y="3677"/>
                    <a:pt x="15732" y="11350"/>
                    <a:pt x="21867" y="1566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" name="Google Shape;482;p7"/>
            <p:cNvSpPr/>
            <p:nvPr/>
          </p:nvSpPr>
          <p:spPr>
            <a:xfrm>
              <a:off x="3154075" y="3476525"/>
              <a:ext cx="230850" cy="290725"/>
            </a:xfrm>
            <a:custGeom>
              <a:avLst/>
              <a:gdLst/>
              <a:ahLst/>
              <a:cxnLst/>
              <a:rect l="l" t="t" r="r" b="b"/>
              <a:pathLst>
                <a:path w="9234" h="11629" extrusionOk="0">
                  <a:moveTo>
                    <a:pt x="9234" y="1"/>
                  </a:moveTo>
                  <a:lnTo>
                    <a:pt x="8593" y="215"/>
                  </a:lnTo>
                  <a:cubicBezTo>
                    <a:pt x="8593" y="215"/>
                    <a:pt x="6092" y="6905"/>
                    <a:pt x="171" y="11094"/>
                  </a:cubicBezTo>
                  <a:lnTo>
                    <a:pt x="0" y="11628"/>
                  </a:lnTo>
                  <a:cubicBezTo>
                    <a:pt x="0" y="11628"/>
                    <a:pt x="5921" y="8743"/>
                    <a:pt x="9234" y="1"/>
                  </a:cubicBezTo>
                  <a:close/>
                </a:path>
              </a:pathLst>
            </a:custGeom>
            <a:solidFill>
              <a:srgbClr val="7F7F0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" name="Google Shape;483;p7"/>
            <p:cNvSpPr/>
            <p:nvPr/>
          </p:nvSpPr>
          <p:spPr>
            <a:xfrm>
              <a:off x="1307350" y="2107000"/>
              <a:ext cx="76450" cy="86575"/>
            </a:xfrm>
            <a:custGeom>
              <a:avLst/>
              <a:gdLst/>
              <a:ahLst/>
              <a:cxnLst/>
              <a:rect l="l" t="t" r="r" b="b"/>
              <a:pathLst>
                <a:path w="3058" h="3463" extrusionOk="0">
                  <a:moveTo>
                    <a:pt x="1" y="2544"/>
                  </a:moveTo>
                  <a:lnTo>
                    <a:pt x="1176" y="3463"/>
                  </a:lnTo>
                  <a:lnTo>
                    <a:pt x="3057" y="855"/>
                  </a:lnTo>
                  <a:lnTo>
                    <a:pt x="1967" y="0"/>
                  </a:lnTo>
                  <a:close/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4" name="Google Shape;484;p7"/>
            <p:cNvSpPr/>
            <p:nvPr/>
          </p:nvSpPr>
          <p:spPr>
            <a:xfrm>
              <a:off x="2568425" y="3071500"/>
              <a:ext cx="70025" cy="79650"/>
            </a:xfrm>
            <a:custGeom>
              <a:avLst/>
              <a:gdLst/>
              <a:ahLst/>
              <a:cxnLst/>
              <a:rect l="l" t="t" r="r" b="b"/>
              <a:pathLst>
                <a:path w="2801" h="3186" extrusionOk="0">
                  <a:moveTo>
                    <a:pt x="0" y="2544"/>
                  </a:moveTo>
                  <a:lnTo>
                    <a:pt x="834" y="3185"/>
                  </a:lnTo>
                  <a:lnTo>
                    <a:pt x="2800" y="642"/>
                  </a:lnTo>
                  <a:lnTo>
                    <a:pt x="1967" y="0"/>
                  </a:lnTo>
                  <a:close/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5" name="Google Shape;485;p7"/>
            <p:cNvSpPr/>
            <p:nvPr/>
          </p:nvSpPr>
          <p:spPr>
            <a:xfrm>
              <a:off x="2199725" y="2839575"/>
              <a:ext cx="114900" cy="172100"/>
            </a:xfrm>
            <a:custGeom>
              <a:avLst/>
              <a:gdLst/>
              <a:ahLst/>
              <a:cxnLst/>
              <a:rect l="l" t="t" r="r" b="b"/>
              <a:pathLst>
                <a:path w="4596" h="6884" extrusionOk="0">
                  <a:moveTo>
                    <a:pt x="0" y="920"/>
                  </a:moveTo>
                  <a:cubicBezTo>
                    <a:pt x="0" y="920"/>
                    <a:pt x="2009" y="3442"/>
                    <a:pt x="2202" y="6883"/>
                  </a:cubicBezTo>
                  <a:lnTo>
                    <a:pt x="4596" y="3207"/>
                  </a:lnTo>
                  <a:lnTo>
                    <a:pt x="449" y="1"/>
                  </a:lnTo>
                  <a:close/>
                </a:path>
              </a:pathLst>
            </a:custGeom>
            <a:solidFill>
              <a:srgbClr val="434343">
                <a:alpha val="28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6" name="Google Shape;486;p7"/>
            <p:cNvSpPr/>
            <p:nvPr/>
          </p:nvSpPr>
          <p:spPr>
            <a:xfrm>
              <a:off x="1399250" y="2230425"/>
              <a:ext cx="153925" cy="121325"/>
            </a:xfrm>
            <a:custGeom>
              <a:avLst/>
              <a:gdLst/>
              <a:ahLst/>
              <a:cxnLst/>
              <a:rect l="l" t="t" r="r" b="b"/>
              <a:pathLst>
                <a:path w="6157" h="4853" extrusionOk="0">
                  <a:moveTo>
                    <a:pt x="1" y="2630"/>
                  </a:moveTo>
                  <a:cubicBezTo>
                    <a:pt x="1" y="2630"/>
                    <a:pt x="3912" y="1219"/>
                    <a:pt x="5815" y="4853"/>
                  </a:cubicBezTo>
                  <a:lnTo>
                    <a:pt x="6157" y="4104"/>
                  </a:lnTo>
                  <a:lnTo>
                    <a:pt x="834" y="1"/>
                  </a:lnTo>
                  <a:close/>
                </a:path>
              </a:pathLst>
            </a:custGeom>
            <a:solidFill>
              <a:srgbClr val="434343">
                <a:alpha val="28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149653332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spTree>
      <p:nvGrpSpPr>
        <p:cNvPr id="1" name="Shape 13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32" name="Google Shape;1332;p9"/>
          <p:cNvGrpSpPr/>
          <p:nvPr/>
        </p:nvGrpSpPr>
        <p:grpSpPr>
          <a:xfrm>
            <a:off x="-507023" y="779700"/>
            <a:ext cx="12901852" cy="6516184"/>
            <a:chOff x="-380268" y="584775"/>
            <a:chExt cx="9676389" cy="4887138"/>
          </a:xfrm>
        </p:grpSpPr>
        <p:sp>
          <p:nvSpPr>
            <p:cNvPr id="1333" name="Google Shape;1333;p9"/>
            <p:cNvSpPr/>
            <p:nvPr/>
          </p:nvSpPr>
          <p:spPr>
            <a:xfrm>
              <a:off x="-38725" y="3994776"/>
              <a:ext cx="9209436" cy="1187601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4" name="Google Shape;1334;p9"/>
            <p:cNvSpPr/>
            <p:nvPr/>
          </p:nvSpPr>
          <p:spPr>
            <a:xfrm>
              <a:off x="-65450" y="4046402"/>
              <a:ext cx="9209483" cy="1135795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5" name="Google Shape;1335;p9"/>
            <p:cNvSpPr/>
            <p:nvPr/>
          </p:nvSpPr>
          <p:spPr>
            <a:xfrm>
              <a:off x="1418994" y="584775"/>
              <a:ext cx="668025" cy="329514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6" name="Google Shape;1336;p9"/>
            <p:cNvSpPr/>
            <p:nvPr/>
          </p:nvSpPr>
          <p:spPr>
            <a:xfrm>
              <a:off x="8255722" y="2125916"/>
              <a:ext cx="1040399" cy="578890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7" name="Google Shape;1337;p9"/>
            <p:cNvSpPr/>
            <p:nvPr/>
          </p:nvSpPr>
          <p:spPr>
            <a:xfrm>
              <a:off x="0" y="2515286"/>
              <a:ext cx="890340" cy="435597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338" name="Google Shape;1338;p9"/>
            <p:cNvGrpSpPr/>
            <p:nvPr/>
          </p:nvGrpSpPr>
          <p:grpSpPr>
            <a:xfrm flipH="1">
              <a:off x="325231" y="1022596"/>
              <a:ext cx="297026" cy="390176"/>
              <a:chOff x="4906125" y="1207000"/>
              <a:chExt cx="520550" cy="683800"/>
            </a:xfrm>
          </p:grpSpPr>
          <p:sp>
            <p:nvSpPr>
              <p:cNvPr id="1339" name="Google Shape;1339;p9"/>
              <p:cNvSpPr/>
              <p:nvPr/>
            </p:nvSpPr>
            <p:spPr>
              <a:xfrm>
                <a:off x="4935000" y="1585225"/>
                <a:ext cx="49425" cy="45250"/>
              </a:xfrm>
              <a:custGeom>
                <a:avLst/>
                <a:gdLst/>
                <a:ahLst/>
                <a:cxnLst/>
                <a:rect l="l" t="t" r="r" b="b"/>
                <a:pathLst>
                  <a:path w="1977" h="1810" extrusionOk="0">
                    <a:moveTo>
                      <a:pt x="1182" y="0"/>
                    </a:moveTo>
                    <a:cubicBezTo>
                      <a:pt x="1129" y="0"/>
                      <a:pt x="1083" y="57"/>
                      <a:pt x="1125" y="99"/>
                    </a:cubicBezTo>
                    <a:cubicBezTo>
                      <a:pt x="1217" y="312"/>
                      <a:pt x="1338" y="525"/>
                      <a:pt x="1460" y="738"/>
                    </a:cubicBezTo>
                    <a:cubicBezTo>
                      <a:pt x="1581" y="1011"/>
                      <a:pt x="1764" y="1315"/>
                      <a:pt x="1338" y="1407"/>
                    </a:cubicBezTo>
                    <a:cubicBezTo>
                      <a:pt x="1065" y="1437"/>
                      <a:pt x="852" y="1467"/>
                      <a:pt x="578" y="1498"/>
                    </a:cubicBezTo>
                    <a:cubicBezTo>
                      <a:pt x="518" y="1498"/>
                      <a:pt x="460" y="1494"/>
                      <a:pt x="404" y="1494"/>
                    </a:cubicBezTo>
                    <a:cubicBezTo>
                      <a:pt x="291" y="1494"/>
                      <a:pt x="183" y="1508"/>
                      <a:pt x="62" y="1589"/>
                    </a:cubicBezTo>
                    <a:cubicBezTo>
                      <a:pt x="1" y="1619"/>
                      <a:pt x="1" y="1650"/>
                      <a:pt x="62" y="1710"/>
                    </a:cubicBezTo>
                    <a:cubicBezTo>
                      <a:pt x="168" y="1786"/>
                      <a:pt x="320" y="1809"/>
                      <a:pt x="476" y="1809"/>
                    </a:cubicBezTo>
                    <a:cubicBezTo>
                      <a:pt x="632" y="1809"/>
                      <a:pt x="791" y="1786"/>
                      <a:pt x="913" y="1771"/>
                    </a:cubicBezTo>
                    <a:cubicBezTo>
                      <a:pt x="1186" y="1741"/>
                      <a:pt x="1642" y="1741"/>
                      <a:pt x="1825" y="1498"/>
                    </a:cubicBezTo>
                    <a:cubicBezTo>
                      <a:pt x="1977" y="1346"/>
                      <a:pt x="1916" y="1163"/>
                      <a:pt x="1825" y="1011"/>
                    </a:cubicBezTo>
                    <a:cubicBezTo>
                      <a:pt x="1673" y="677"/>
                      <a:pt x="1490" y="343"/>
                      <a:pt x="1247" y="39"/>
                    </a:cubicBezTo>
                    <a:cubicBezTo>
                      <a:pt x="1229" y="11"/>
                      <a:pt x="1205" y="0"/>
                      <a:pt x="118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0" name="Google Shape;1340;p9"/>
              <p:cNvSpPr/>
              <p:nvPr/>
            </p:nvSpPr>
            <p:spPr>
              <a:xfrm>
                <a:off x="4908400" y="1519450"/>
                <a:ext cx="57025" cy="43300"/>
              </a:xfrm>
              <a:custGeom>
                <a:avLst/>
                <a:gdLst/>
                <a:ahLst/>
                <a:cxnLst/>
                <a:rect l="l" t="t" r="r" b="b"/>
                <a:pathLst>
                  <a:path w="2281" h="1732" extrusionOk="0">
                    <a:moveTo>
                      <a:pt x="1556" y="1"/>
                    </a:moveTo>
                    <a:cubicBezTo>
                      <a:pt x="1404" y="1"/>
                      <a:pt x="1257" y="51"/>
                      <a:pt x="1126" y="116"/>
                    </a:cubicBezTo>
                    <a:cubicBezTo>
                      <a:pt x="761" y="268"/>
                      <a:pt x="305" y="420"/>
                      <a:pt x="31" y="694"/>
                    </a:cubicBezTo>
                    <a:cubicBezTo>
                      <a:pt x="1" y="724"/>
                      <a:pt x="31" y="785"/>
                      <a:pt x="92" y="785"/>
                    </a:cubicBezTo>
                    <a:cubicBezTo>
                      <a:pt x="548" y="724"/>
                      <a:pt x="913" y="390"/>
                      <a:pt x="1338" y="238"/>
                    </a:cubicBezTo>
                    <a:cubicBezTo>
                      <a:pt x="1400" y="219"/>
                      <a:pt x="1453" y="211"/>
                      <a:pt x="1501" y="211"/>
                    </a:cubicBezTo>
                    <a:cubicBezTo>
                      <a:pt x="1762" y="211"/>
                      <a:pt x="1839" y="467"/>
                      <a:pt x="1916" y="724"/>
                    </a:cubicBezTo>
                    <a:cubicBezTo>
                      <a:pt x="1977" y="1028"/>
                      <a:pt x="1977" y="1332"/>
                      <a:pt x="1977" y="1636"/>
                    </a:cubicBezTo>
                    <a:cubicBezTo>
                      <a:pt x="2009" y="1701"/>
                      <a:pt x="2051" y="1732"/>
                      <a:pt x="2082" y="1732"/>
                    </a:cubicBezTo>
                    <a:cubicBezTo>
                      <a:pt x="2109" y="1732"/>
                      <a:pt x="2129" y="1709"/>
                      <a:pt x="2129" y="1667"/>
                    </a:cubicBezTo>
                    <a:cubicBezTo>
                      <a:pt x="2220" y="1241"/>
                      <a:pt x="2281" y="238"/>
                      <a:pt x="1734" y="25"/>
                    </a:cubicBezTo>
                    <a:cubicBezTo>
                      <a:pt x="1674" y="8"/>
                      <a:pt x="1615" y="1"/>
                      <a:pt x="155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1" name="Google Shape;1341;p9"/>
              <p:cNvSpPr/>
              <p:nvPr/>
            </p:nvSpPr>
            <p:spPr>
              <a:xfrm>
                <a:off x="4955525" y="1526100"/>
                <a:ext cx="145925" cy="66900"/>
              </a:xfrm>
              <a:custGeom>
                <a:avLst/>
                <a:gdLst/>
                <a:ahLst/>
                <a:cxnLst/>
                <a:rect l="l" t="t" r="r" b="b"/>
                <a:pathLst>
                  <a:path w="5837" h="2676" extrusionOk="0">
                    <a:moveTo>
                      <a:pt x="4590" y="1"/>
                    </a:moveTo>
                    <a:cubicBezTo>
                      <a:pt x="4463" y="1"/>
                      <a:pt x="4355" y="2"/>
                      <a:pt x="4286" y="2"/>
                    </a:cubicBezTo>
                    <a:cubicBezTo>
                      <a:pt x="3435" y="33"/>
                      <a:pt x="3253" y="154"/>
                      <a:pt x="2463" y="306"/>
                    </a:cubicBezTo>
                    <a:cubicBezTo>
                      <a:pt x="2007" y="367"/>
                      <a:pt x="1520" y="489"/>
                      <a:pt x="1064" y="580"/>
                    </a:cubicBezTo>
                    <a:cubicBezTo>
                      <a:pt x="943" y="610"/>
                      <a:pt x="791" y="610"/>
                      <a:pt x="669" y="671"/>
                    </a:cubicBezTo>
                    <a:cubicBezTo>
                      <a:pt x="548" y="762"/>
                      <a:pt x="426" y="914"/>
                      <a:pt x="396" y="1066"/>
                    </a:cubicBezTo>
                    <a:cubicBezTo>
                      <a:pt x="183" y="1553"/>
                      <a:pt x="1" y="1887"/>
                      <a:pt x="396" y="2282"/>
                    </a:cubicBezTo>
                    <a:cubicBezTo>
                      <a:pt x="597" y="2528"/>
                      <a:pt x="963" y="2676"/>
                      <a:pt x="1324" y="2676"/>
                    </a:cubicBezTo>
                    <a:cubicBezTo>
                      <a:pt x="1454" y="2676"/>
                      <a:pt x="1582" y="2657"/>
                      <a:pt x="1703" y="2616"/>
                    </a:cubicBezTo>
                    <a:cubicBezTo>
                      <a:pt x="1976" y="2556"/>
                      <a:pt x="2189" y="2404"/>
                      <a:pt x="2463" y="2313"/>
                    </a:cubicBezTo>
                    <a:cubicBezTo>
                      <a:pt x="2645" y="2252"/>
                      <a:pt x="2888" y="2252"/>
                      <a:pt x="3101" y="2191"/>
                    </a:cubicBezTo>
                    <a:cubicBezTo>
                      <a:pt x="3587" y="2130"/>
                      <a:pt x="4043" y="1978"/>
                      <a:pt x="4499" y="1796"/>
                    </a:cubicBezTo>
                    <a:cubicBezTo>
                      <a:pt x="4621" y="1735"/>
                      <a:pt x="4712" y="1705"/>
                      <a:pt x="4803" y="1674"/>
                    </a:cubicBezTo>
                    <a:cubicBezTo>
                      <a:pt x="4894" y="1644"/>
                      <a:pt x="5016" y="1553"/>
                      <a:pt x="5077" y="1492"/>
                    </a:cubicBezTo>
                    <a:cubicBezTo>
                      <a:pt x="5320" y="1279"/>
                      <a:pt x="5533" y="1127"/>
                      <a:pt x="5654" y="914"/>
                    </a:cubicBezTo>
                    <a:cubicBezTo>
                      <a:pt x="5806" y="671"/>
                      <a:pt x="5837" y="337"/>
                      <a:pt x="5654" y="154"/>
                    </a:cubicBezTo>
                    <a:cubicBezTo>
                      <a:pt x="5517" y="18"/>
                      <a:pt x="4970" y="1"/>
                      <a:pt x="459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2" name="Google Shape;1342;p9"/>
              <p:cNvSpPr/>
              <p:nvPr/>
            </p:nvSpPr>
            <p:spPr>
              <a:xfrm>
                <a:off x="5086000" y="1446175"/>
                <a:ext cx="340675" cy="99100"/>
              </a:xfrm>
              <a:custGeom>
                <a:avLst/>
                <a:gdLst/>
                <a:ahLst/>
                <a:cxnLst/>
                <a:rect l="l" t="t" r="r" b="b"/>
                <a:pathLst>
                  <a:path w="13627" h="3964" extrusionOk="0">
                    <a:moveTo>
                      <a:pt x="13021" y="0"/>
                    </a:moveTo>
                    <a:cubicBezTo>
                      <a:pt x="12991" y="0"/>
                      <a:pt x="12960" y="3"/>
                      <a:pt x="12928" y="8"/>
                    </a:cubicBezTo>
                    <a:cubicBezTo>
                      <a:pt x="10800" y="342"/>
                      <a:pt x="8703" y="981"/>
                      <a:pt x="6666" y="1528"/>
                    </a:cubicBezTo>
                    <a:cubicBezTo>
                      <a:pt x="4569" y="2044"/>
                      <a:pt x="2472" y="2622"/>
                      <a:pt x="435" y="3260"/>
                    </a:cubicBezTo>
                    <a:cubicBezTo>
                      <a:pt x="1" y="3405"/>
                      <a:pt x="118" y="3964"/>
                      <a:pt x="524" y="3964"/>
                    </a:cubicBezTo>
                    <a:cubicBezTo>
                      <a:pt x="545" y="3964"/>
                      <a:pt x="566" y="3962"/>
                      <a:pt x="587" y="3959"/>
                    </a:cubicBezTo>
                    <a:cubicBezTo>
                      <a:pt x="2715" y="3564"/>
                      <a:pt x="4812" y="3108"/>
                      <a:pt x="6879" y="2592"/>
                    </a:cubicBezTo>
                    <a:cubicBezTo>
                      <a:pt x="8976" y="2044"/>
                      <a:pt x="11104" y="1649"/>
                      <a:pt x="13110" y="889"/>
                    </a:cubicBezTo>
                    <a:cubicBezTo>
                      <a:pt x="13627" y="689"/>
                      <a:pt x="13520" y="0"/>
                      <a:pt x="1302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3" name="Google Shape;1343;p9"/>
              <p:cNvSpPr/>
              <p:nvPr/>
            </p:nvSpPr>
            <p:spPr>
              <a:xfrm>
                <a:off x="4906125" y="1545675"/>
                <a:ext cx="59300" cy="62000"/>
              </a:xfrm>
              <a:custGeom>
                <a:avLst/>
                <a:gdLst/>
                <a:ahLst/>
                <a:cxnLst/>
                <a:rect l="l" t="t" r="r" b="b"/>
                <a:pathLst>
                  <a:path w="2372" h="2480" extrusionOk="0">
                    <a:moveTo>
                      <a:pt x="1340" y="0"/>
                    </a:moveTo>
                    <a:cubicBezTo>
                      <a:pt x="979" y="0"/>
                      <a:pt x="662" y="263"/>
                      <a:pt x="487" y="587"/>
                    </a:cubicBezTo>
                    <a:cubicBezTo>
                      <a:pt x="457" y="648"/>
                      <a:pt x="396" y="709"/>
                      <a:pt x="396" y="770"/>
                    </a:cubicBezTo>
                    <a:cubicBezTo>
                      <a:pt x="244" y="861"/>
                      <a:pt x="153" y="1013"/>
                      <a:pt x="62" y="1165"/>
                    </a:cubicBezTo>
                    <a:cubicBezTo>
                      <a:pt x="1" y="1317"/>
                      <a:pt x="1" y="1408"/>
                      <a:pt x="31" y="1560"/>
                    </a:cubicBezTo>
                    <a:cubicBezTo>
                      <a:pt x="31" y="1621"/>
                      <a:pt x="62" y="1651"/>
                      <a:pt x="62" y="1681"/>
                    </a:cubicBezTo>
                    <a:cubicBezTo>
                      <a:pt x="92" y="1712"/>
                      <a:pt x="92" y="1773"/>
                      <a:pt x="153" y="1803"/>
                    </a:cubicBezTo>
                    <a:cubicBezTo>
                      <a:pt x="220" y="1916"/>
                      <a:pt x="355" y="1978"/>
                      <a:pt x="494" y="1978"/>
                    </a:cubicBezTo>
                    <a:cubicBezTo>
                      <a:pt x="543" y="1978"/>
                      <a:pt x="592" y="1971"/>
                      <a:pt x="639" y="1955"/>
                    </a:cubicBezTo>
                    <a:cubicBezTo>
                      <a:pt x="639" y="1955"/>
                      <a:pt x="670" y="1955"/>
                      <a:pt x="670" y="1925"/>
                    </a:cubicBezTo>
                    <a:lnTo>
                      <a:pt x="821" y="2077"/>
                    </a:lnTo>
                    <a:cubicBezTo>
                      <a:pt x="821" y="2137"/>
                      <a:pt x="821" y="2168"/>
                      <a:pt x="913" y="2259"/>
                    </a:cubicBezTo>
                    <a:cubicBezTo>
                      <a:pt x="1019" y="2411"/>
                      <a:pt x="1186" y="2479"/>
                      <a:pt x="1361" y="2479"/>
                    </a:cubicBezTo>
                    <a:cubicBezTo>
                      <a:pt x="1536" y="2479"/>
                      <a:pt x="1718" y="2411"/>
                      <a:pt x="1855" y="2289"/>
                    </a:cubicBezTo>
                    <a:cubicBezTo>
                      <a:pt x="2189" y="2016"/>
                      <a:pt x="2372" y="1621"/>
                      <a:pt x="2220" y="1074"/>
                    </a:cubicBezTo>
                    <a:cubicBezTo>
                      <a:pt x="2129" y="648"/>
                      <a:pt x="2037" y="162"/>
                      <a:pt x="1581" y="40"/>
                    </a:cubicBezTo>
                    <a:cubicBezTo>
                      <a:pt x="1500" y="13"/>
                      <a:pt x="1419" y="0"/>
                      <a:pt x="134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4" name="Google Shape;1344;p9"/>
              <p:cNvSpPr/>
              <p:nvPr/>
            </p:nvSpPr>
            <p:spPr>
              <a:xfrm>
                <a:off x="5005675" y="1564700"/>
                <a:ext cx="110225" cy="326100"/>
              </a:xfrm>
              <a:custGeom>
                <a:avLst/>
                <a:gdLst/>
                <a:ahLst/>
                <a:cxnLst/>
                <a:rect l="l" t="t" r="r" b="b"/>
                <a:pathLst>
                  <a:path w="4409" h="13044" extrusionOk="0">
                    <a:moveTo>
                      <a:pt x="797" y="1"/>
                    </a:moveTo>
                    <a:cubicBezTo>
                      <a:pt x="690" y="1"/>
                      <a:pt x="585" y="75"/>
                      <a:pt x="487" y="252"/>
                    </a:cubicBezTo>
                    <a:cubicBezTo>
                      <a:pt x="1" y="1164"/>
                      <a:pt x="213" y="2714"/>
                      <a:pt x="335" y="3626"/>
                    </a:cubicBezTo>
                    <a:cubicBezTo>
                      <a:pt x="578" y="5024"/>
                      <a:pt x="761" y="6392"/>
                      <a:pt x="943" y="7760"/>
                    </a:cubicBezTo>
                    <a:cubicBezTo>
                      <a:pt x="1247" y="9674"/>
                      <a:pt x="1672" y="11620"/>
                      <a:pt x="2979" y="13018"/>
                    </a:cubicBezTo>
                    <a:cubicBezTo>
                      <a:pt x="3082" y="13035"/>
                      <a:pt x="3180" y="13044"/>
                      <a:pt x="3272" y="13044"/>
                    </a:cubicBezTo>
                    <a:cubicBezTo>
                      <a:pt x="3995" y="13044"/>
                      <a:pt x="4381" y="12509"/>
                      <a:pt x="4408" y="11377"/>
                    </a:cubicBezTo>
                    <a:cubicBezTo>
                      <a:pt x="4408" y="10617"/>
                      <a:pt x="4286" y="9857"/>
                      <a:pt x="4074" y="9097"/>
                    </a:cubicBezTo>
                    <a:cubicBezTo>
                      <a:pt x="3314" y="6635"/>
                      <a:pt x="2584" y="4142"/>
                      <a:pt x="1824" y="1680"/>
                    </a:cubicBezTo>
                    <a:cubicBezTo>
                      <a:pt x="1679" y="1170"/>
                      <a:pt x="1222" y="1"/>
                      <a:pt x="79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5" name="Google Shape;1345;p9"/>
              <p:cNvSpPr/>
              <p:nvPr/>
            </p:nvSpPr>
            <p:spPr>
              <a:xfrm>
                <a:off x="5030750" y="1553500"/>
                <a:ext cx="256875" cy="268375"/>
              </a:xfrm>
              <a:custGeom>
                <a:avLst/>
                <a:gdLst/>
                <a:ahLst/>
                <a:cxnLst/>
                <a:rect l="l" t="t" r="r" b="b"/>
                <a:pathLst>
                  <a:path w="10275" h="10735" extrusionOk="0">
                    <a:moveTo>
                      <a:pt x="1707" y="0"/>
                    </a:moveTo>
                    <a:cubicBezTo>
                      <a:pt x="1442" y="0"/>
                      <a:pt x="1176" y="13"/>
                      <a:pt x="913" y="31"/>
                    </a:cubicBezTo>
                    <a:cubicBezTo>
                      <a:pt x="1" y="153"/>
                      <a:pt x="517" y="548"/>
                      <a:pt x="973" y="1004"/>
                    </a:cubicBezTo>
                    <a:cubicBezTo>
                      <a:pt x="2341" y="2463"/>
                      <a:pt x="3435" y="4226"/>
                      <a:pt x="4651" y="5806"/>
                    </a:cubicBezTo>
                    <a:cubicBezTo>
                      <a:pt x="5290" y="6779"/>
                      <a:pt x="5989" y="7660"/>
                      <a:pt x="6657" y="8603"/>
                    </a:cubicBezTo>
                    <a:cubicBezTo>
                      <a:pt x="7326" y="9454"/>
                      <a:pt x="8025" y="10366"/>
                      <a:pt x="9089" y="10670"/>
                    </a:cubicBezTo>
                    <a:cubicBezTo>
                      <a:pt x="9202" y="10712"/>
                      <a:pt x="9315" y="10735"/>
                      <a:pt x="9428" y="10735"/>
                    </a:cubicBezTo>
                    <a:cubicBezTo>
                      <a:pt x="9558" y="10735"/>
                      <a:pt x="9688" y="10704"/>
                      <a:pt x="9819" y="10639"/>
                    </a:cubicBezTo>
                    <a:cubicBezTo>
                      <a:pt x="10001" y="10518"/>
                      <a:pt x="10122" y="10305"/>
                      <a:pt x="10153" y="10062"/>
                    </a:cubicBezTo>
                    <a:cubicBezTo>
                      <a:pt x="10274" y="9606"/>
                      <a:pt x="10214" y="9150"/>
                      <a:pt x="10122" y="8694"/>
                    </a:cubicBezTo>
                    <a:cubicBezTo>
                      <a:pt x="9819" y="7235"/>
                      <a:pt x="9059" y="5897"/>
                      <a:pt x="8147" y="4712"/>
                    </a:cubicBezTo>
                    <a:cubicBezTo>
                      <a:pt x="7235" y="3527"/>
                      <a:pt x="6141" y="2524"/>
                      <a:pt x="5016" y="1460"/>
                    </a:cubicBezTo>
                    <a:cubicBezTo>
                      <a:pt x="4560" y="1004"/>
                      <a:pt x="4074" y="578"/>
                      <a:pt x="3496" y="305"/>
                    </a:cubicBezTo>
                    <a:cubicBezTo>
                      <a:pt x="2942" y="70"/>
                      <a:pt x="2328" y="0"/>
                      <a:pt x="170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6" name="Google Shape;1346;p9"/>
              <p:cNvSpPr/>
              <p:nvPr/>
            </p:nvSpPr>
            <p:spPr>
              <a:xfrm>
                <a:off x="5032275" y="1649825"/>
                <a:ext cx="49425" cy="214975"/>
              </a:xfrm>
              <a:custGeom>
                <a:avLst/>
                <a:gdLst/>
                <a:ahLst/>
                <a:cxnLst/>
                <a:rect l="l" t="t" r="r" b="b"/>
                <a:pathLst>
                  <a:path w="1977" h="8599" extrusionOk="0">
                    <a:moveTo>
                      <a:pt x="95" y="0"/>
                    </a:moveTo>
                    <a:cubicBezTo>
                      <a:pt x="61" y="0"/>
                      <a:pt x="31" y="23"/>
                      <a:pt x="31" y="69"/>
                    </a:cubicBezTo>
                    <a:cubicBezTo>
                      <a:pt x="0" y="707"/>
                      <a:pt x="213" y="1406"/>
                      <a:pt x="335" y="2044"/>
                    </a:cubicBezTo>
                    <a:cubicBezTo>
                      <a:pt x="456" y="2774"/>
                      <a:pt x="608" y="3534"/>
                      <a:pt x="760" y="4233"/>
                    </a:cubicBezTo>
                    <a:cubicBezTo>
                      <a:pt x="1064" y="5692"/>
                      <a:pt x="1399" y="7090"/>
                      <a:pt x="1824" y="8488"/>
                    </a:cubicBezTo>
                    <a:cubicBezTo>
                      <a:pt x="1857" y="8570"/>
                      <a:pt x="1898" y="8599"/>
                      <a:pt x="1930" y="8599"/>
                    </a:cubicBezTo>
                    <a:cubicBezTo>
                      <a:pt x="1957" y="8599"/>
                      <a:pt x="1976" y="8577"/>
                      <a:pt x="1976" y="8549"/>
                    </a:cubicBezTo>
                    <a:cubicBezTo>
                      <a:pt x="1642" y="7121"/>
                      <a:pt x="1277" y="5722"/>
                      <a:pt x="973" y="4324"/>
                    </a:cubicBezTo>
                    <a:cubicBezTo>
                      <a:pt x="821" y="3595"/>
                      <a:pt x="730" y="2926"/>
                      <a:pt x="548" y="2196"/>
                    </a:cubicBezTo>
                    <a:cubicBezTo>
                      <a:pt x="456" y="1497"/>
                      <a:pt x="396" y="707"/>
                      <a:pt x="183" y="69"/>
                    </a:cubicBezTo>
                    <a:cubicBezTo>
                      <a:pt x="168" y="23"/>
                      <a:pt x="130" y="0"/>
                      <a:pt x="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7" name="Google Shape;1347;p9"/>
              <p:cNvSpPr/>
              <p:nvPr/>
            </p:nvSpPr>
            <p:spPr>
              <a:xfrm>
                <a:off x="5042150" y="1642425"/>
                <a:ext cx="58550" cy="198250"/>
              </a:xfrm>
              <a:custGeom>
                <a:avLst/>
                <a:gdLst/>
                <a:ahLst/>
                <a:cxnLst/>
                <a:rect l="l" t="t" r="r" b="b"/>
                <a:pathLst>
                  <a:path w="2342" h="7930" extrusionOk="0">
                    <a:moveTo>
                      <a:pt x="244" y="1"/>
                    </a:moveTo>
                    <a:cubicBezTo>
                      <a:pt x="181" y="1"/>
                      <a:pt x="111" y="52"/>
                      <a:pt x="92" y="91"/>
                    </a:cubicBezTo>
                    <a:cubicBezTo>
                      <a:pt x="1" y="669"/>
                      <a:pt x="365" y="1277"/>
                      <a:pt x="578" y="1763"/>
                    </a:cubicBezTo>
                    <a:cubicBezTo>
                      <a:pt x="852" y="2401"/>
                      <a:pt x="1004" y="3070"/>
                      <a:pt x="1125" y="3739"/>
                    </a:cubicBezTo>
                    <a:cubicBezTo>
                      <a:pt x="1308" y="5106"/>
                      <a:pt x="1824" y="6413"/>
                      <a:pt x="2037" y="7781"/>
                    </a:cubicBezTo>
                    <a:cubicBezTo>
                      <a:pt x="2052" y="7884"/>
                      <a:pt x="2123" y="7930"/>
                      <a:pt x="2192" y="7930"/>
                    </a:cubicBezTo>
                    <a:cubicBezTo>
                      <a:pt x="2267" y="7930"/>
                      <a:pt x="2341" y="7876"/>
                      <a:pt x="2341" y="7781"/>
                    </a:cubicBezTo>
                    <a:cubicBezTo>
                      <a:pt x="2159" y="6413"/>
                      <a:pt x="1642" y="5076"/>
                      <a:pt x="1460" y="3708"/>
                    </a:cubicBezTo>
                    <a:cubicBezTo>
                      <a:pt x="1399" y="3100"/>
                      <a:pt x="1277" y="2523"/>
                      <a:pt x="1034" y="1945"/>
                    </a:cubicBezTo>
                    <a:cubicBezTo>
                      <a:pt x="882" y="1611"/>
                      <a:pt x="730" y="1277"/>
                      <a:pt x="578" y="881"/>
                    </a:cubicBezTo>
                    <a:cubicBezTo>
                      <a:pt x="457" y="638"/>
                      <a:pt x="426" y="334"/>
                      <a:pt x="335" y="61"/>
                    </a:cubicBezTo>
                    <a:cubicBezTo>
                      <a:pt x="313" y="17"/>
                      <a:pt x="279" y="1"/>
                      <a:pt x="24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8" name="Google Shape;1348;p9"/>
              <p:cNvSpPr/>
              <p:nvPr/>
            </p:nvSpPr>
            <p:spPr>
              <a:xfrm>
                <a:off x="5116750" y="1617900"/>
                <a:ext cx="126750" cy="159950"/>
              </a:xfrm>
              <a:custGeom>
                <a:avLst/>
                <a:gdLst/>
                <a:ahLst/>
                <a:cxnLst/>
                <a:rect l="l" t="t" r="r" b="b"/>
                <a:pathLst>
                  <a:path w="5070" h="6398" extrusionOk="0">
                    <a:moveTo>
                      <a:pt x="142" y="1"/>
                    </a:moveTo>
                    <a:cubicBezTo>
                      <a:pt x="80" y="1"/>
                      <a:pt x="1" y="60"/>
                      <a:pt x="26" y="160"/>
                    </a:cubicBezTo>
                    <a:cubicBezTo>
                      <a:pt x="147" y="434"/>
                      <a:pt x="330" y="586"/>
                      <a:pt x="543" y="768"/>
                    </a:cubicBezTo>
                    <a:cubicBezTo>
                      <a:pt x="755" y="1042"/>
                      <a:pt x="998" y="1285"/>
                      <a:pt x="1181" y="1558"/>
                    </a:cubicBezTo>
                    <a:cubicBezTo>
                      <a:pt x="1606" y="2106"/>
                      <a:pt x="1971" y="2653"/>
                      <a:pt x="2305" y="3230"/>
                    </a:cubicBezTo>
                    <a:cubicBezTo>
                      <a:pt x="3035" y="4324"/>
                      <a:pt x="3734" y="5449"/>
                      <a:pt x="4676" y="6361"/>
                    </a:cubicBezTo>
                    <a:cubicBezTo>
                      <a:pt x="4715" y="6387"/>
                      <a:pt x="4757" y="6398"/>
                      <a:pt x="4797" y="6398"/>
                    </a:cubicBezTo>
                    <a:cubicBezTo>
                      <a:pt x="4944" y="6398"/>
                      <a:pt x="5070" y="6250"/>
                      <a:pt x="4950" y="6179"/>
                    </a:cubicBezTo>
                    <a:cubicBezTo>
                      <a:pt x="3947" y="5176"/>
                      <a:pt x="3278" y="3990"/>
                      <a:pt x="2518" y="2805"/>
                    </a:cubicBezTo>
                    <a:cubicBezTo>
                      <a:pt x="2154" y="2288"/>
                      <a:pt x="1850" y="1802"/>
                      <a:pt x="1485" y="1285"/>
                    </a:cubicBezTo>
                    <a:cubicBezTo>
                      <a:pt x="1181" y="890"/>
                      <a:pt x="725" y="160"/>
                      <a:pt x="178" y="8"/>
                    </a:cubicBezTo>
                    <a:cubicBezTo>
                      <a:pt x="167" y="3"/>
                      <a:pt x="155" y="1"/>
                      <a:pt x="14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49" name="Google Shape;1349;p9"/>
              <p:cNvSpPr/>
              <p:nvPr/>
            </p:nvSpPr>
            <p:spPr>
              <a:xfrm>
                <a:off x="5074825" y="1568200"/>
                <a:ext cx="182575" cy="182725"/>
              </a:xfrm>
              <a:custGeom>
                <a:avLst/>
                <a:gdLst/>
                <a:ahLst/>
                <a:cxnLst/>
                <a:rect l="l" t="t" r="r" b="b"/>
                <a:pathLst>
                  <a:path w="7303" h="7309" extrusionOk="0">
                    <a:moveTo>
                      <a:pt x="515" y="0"/>
                    </a:moveTo>
                    <a:cubicBezTo>
                      <a:pt x="415" y="0"/>
                      <a:pt x="315" y="7"/>
                      <a:pt x="213" y="21"/>
                    </a:cubicBezTo>
                    <a:cubicBezTo>
                      <a:pt x="1" y="51"/>
                      <a:pt x="31" y="416"/>
                      <a:pt x="274" y="416"/>
                    </a:cubicBezTo>
                    <a:cubicBezTo>
                      <a:pt x="1065" y="446"/>
                      <a:pt x="1703" y="659"/>
                      <a:pt x="2372" y="1176"/>
                    </a:cubicBezTo>
                    <a:cubicBezTo>
                      <a:pt x="3010" y="1662"/>
                      <a:pt x="3527" y="2270"/>
                      <a:pt x="4074" y="2878"/>
                    </a:cubicBezTo>
                    <a:cubicBezTo>
                      <a:pt x="5198" y="4215"/>
                      <a:pt x="6201" y="5644"/>
                      <a:pt x="7022" y="7194"/>
                    </a:cubicBezTo>
                    <a:cubicBezTo>
                      <a:pt x="7057" y="7276"/>
                      <a:pt x="7111" y="7308"/>
                      <a:pt x="7159" y="7308"/>
                    </a:cubicBezTo>
                    <a:cubicBezTo>
                      <a:pt x="7237" y="7308"/>
                      <a:pt x="7303" y="7227"/>
                      <a:pt x="7265" y="7133"/>
                    </a:cubicBezTo>
                    <a:cubicBezTo>
                      <a:pt x="6414" y="5370"/>
                      <a:pt x="5350" y="3790"/>
                      <a:pt x="4074" y="2331"/>
                    </a:cubicBezTo>
                    <a:cubicBezTo>
                      <a:pt x="3220" y="1392"/>
                      <a:pt x="1967" y="0"/>
                      <a:pt x="51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0" name="Google Shape;1350;p9"/>
              <p:cNvSpPr/>
              <p:nvPr/>
            </p:nvSpPr>
            <p:spPr>
              <a:xfrm>
                <a:off x="5241250" y="1759425"/>
                <a:ext cx="11425" cy="12950"/>
              </a:xfrm>
              <a:custGeom>
                <a:avLst/>
                <a:gdLst/>
                <a:ahLst/>
                <a:cxnLst/>
                <a:rect l="l" t="t" r="r" b="b"/>
                <a:pathLst>
                  <a:path w="457" h="518" extrusionOk="0">
                    <a:moveTo>
                      <a:pt x="183" y="1"/>
                    </a:moveTo>
                    <a:cubicBezTo>
                      <a:pt x="152" y="1"/>
                      <a:pt x="61" y="62"/>
                      <a:pt x="31" y="122"/>
                    </a:cubicBezTo>
                    <a:cubicBezTo>
                      <a:pt x="0" y="214"/>
                      <a:pt x="0" y="274"/>
                      <a:pt x="31" y="366"/>
                    </a:cubicBezTo>
                    <a:lnTo>
                      <a:pt x="31" y="396"/>
                    </a:lnTo>
                    <a:cubicBezTo>
                      <a:pt x="61" y="457"/>
                      <a:pt x="183" y="518"/>
                      <a:pt x="274" y="518"/>
                    </a:cubicBezTo>
                    <a:cubicBezTo>
                      <a:pt x="365" y="457"/>
                      <a:pt x="456" y="396"/>
                      <a:pt x="456" y="274"/>
                    </a:cubicBezTo>
                    <a:lnTo>
                      <a:pt x="456" y="244"/>
                    </a:lnTo>
                    <a:cubicBezTo>
                      <a:pt x="456" y="153"/>
                      <a:pt x="395" y="92"/>
                      <a:pt x="335" y="62"/>
                    </a:cubicBezTo>
                    <a:cubicBezTo>
                      <a:pt x="304" y="1"/>
                      <a:pt x="213" y="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1" name="Google Shape;1351;p9"/>
              <p:cNvSpPr/>
              <p:nvPr/>
            </p:nvSpPr>
            <p:spPr>
              <a:xfrm>
                <a:off x="5223975" y="1731250"/>
                <a:ext cx="12725" cy="11575"/>
              </a:xfrm>
              <a:custGeom>
                <a:avLst/>
                <a:gdLst/>
                <a:ahLst/>
                <a:cxnLst/>
                <a:rect l="l" t="t" r="r" b="b"/>
                <a:pathLst>
                  <a:path w="509" h="463" extrusionOk="0">
                    <a:moveTo>
                      <a:pt x="253" y="1"/>
                    </a:moveTo>
                    <a:cubicBezTo>
                      <a:pt x="186" y="1"/>
                      <a:pt x="133" y="26"/>
                      <a:pt x="114" y="64"/>
                    </a:cubicBezTo>
                    <a:lnTo>
                      <a:pt x="114" y="125"/>
                    </a:lnTo>
                    <a:cubicBezTo>
                      <a:pt x="0" y="267"/>
                      <a:pt x="179" y="462"/>
                      <a:pt x="302" y="462"/>
                    </a:cubicBezTo>
                    <a:cubicBezTo>
                      <a:pt x="310" y="462"/>
                      <a:pt x="319" y="461"/>
                      <a:pt x="327" y="459"/>
                    </a:cubicBezTo>
                    <a:cubicBezTo>
                      <a:pt x="418" y="429"/>
                      <a:pt x="479" y="368"/>
                      <a:pt x="479" y="307"/>
                    </a:cubicBezTo>
                    <a:cubicBezTo>
                      <a:pt x="509" y="216"/>
                      <a:pt x="448" y="125"/>
                      <a:pt x="387" y="34"/>
                    </a:cubicBezTo>
                    <a:cubicBezTo>
                      <a:pt x="341" y="10"/>
                      <a:pt x="294" y="1"/>
                      <a:pt x="25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2" name="Google Shape;1352;p9"/>
              <p:cNvSpPr/>
              <p:nvPr/>
            </p:nvSpPr>
            <p:spPr>
              <a:xfrm>
                <a:off x="5210375" y="1704850"/>
                <a:ext cx="6750" cy="6600"/>
              </a:xfrm>
              <a:custGeom>
                <a:avLst/>
                <a:gdLst/>
                <a:ahLst/>
                <a:cxnLst/>
                <a:rect l="l" t="t" r="r" b="b"/>
                <a:pathLst>
                  <a:path w="270" h="264" extrusionOk="0">
                    <a:moveTo>
                      <a:pt x="139" y="0"/>
                    </a:moveTo>
                    <a:cubicBezTo>
                      <a:pt x="73" y="0"/>
                      <a:pt x="1" y="66"/>
                      <a:pt x="19" y="178"/>
                    </a:cubicBezTo>
                    <a:cubicBezTo>
                      <a:pt x="31" y="237"/>
                      <a:pt x="75" y="264"/>
                      <a:pt x="121" y="264"/>
                    </a:cubicBezTo>
                    <a:cubicBezTo>
                      <a:pt x="193" y="264"/>
                      <a:pt x="269" y="198"/>
                      <a:pt x="232" y="87"/>
                    </a:cubicBezTo>
                    <a:cubicBezTo>
                      <a:pt x="220" y="27"/>
                      <a:pt x="181" y="0"/>
                      <a:pt x="139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3" name="Google Shape;1353;p9"/>
              <p:cNvSpPr/>
              <p:nvPr/>
            </p:nvSpPr>
            <p:spPr>
              <a:xfrm>
                <a:off x="5177425" y="1667500"/>
                <a:ext cx="15975" cy="15600"/>
              </a:xfrm>
              <a:custGeom>
                <a:avLst/>
                <a:gdLst/>
                <a:ahLst/>
                <a:cxnLst/>
                <a:rect l="l" t="t" r="r" b="b"/>
                <a:pathLst>
                  <a:path w="639" h="624" extrusionOk="0">
                    <a:moveTo>
                      <a:pt x="334" y="0"/>
                    </a:moveTo>
                    <a:cubicBezTo>
                      <a:pt x="274" y="0"/>
                      <a:pt x="182" y="0"/>
                      <a:pt x="122" y="30"/>
                    </a:cubicBezTo>
                    <a:cubicBezTo>
                      <a:pt x="30" y="61"/>
                      <a:pt x="0" y="152"/>
                      <a:pt x="0" y="243"/>
                    </a:cubicBezTo>
                    <a:lnTo>
                      <a:pt x="0" y="304"/>
                    </a:lnTo>
                    <a:cubicBezTo>
                      <a:pt x="0" y="426"/>
                      <a:pt x="30" y="547"/>
                      <a:pt x="152" y="578"/>
                    </a:cubicBezTo>
                    <a:cubicBezTo>
                      <a:pt x="213" y="608"/>
                      <a:pt x="281" y="623"/>
                      <a:pt x="342" y="623"/>
                    </a:cubicBezTo>
                    <a:cubicBezTo>
                      <a:pt x="403" y="623"/>
                      <a:pt x="456" y="608"/>
                      <a:pt x="486" y="578"/>
                    </a:cubicBezTo>
                    <a:cubicBezTo>
                      <a:pt x="578" y="486"/>
                      <a:pt x="638" y="395"/>
                      <a:pt x="608" y="274"/>
                    </a:cubicBezTo>
                    <a:cubicBezTo>
                      <a:pt x="608" y="182"/>
                      <a:pt x="578" y="152"/>
                      <a:pt x="517" y="122"/>
                    </a:cubicBezTo>
                    <a:cubicBezTo>
                      <a:pt x="547" y="91"/>
                      <a:pt x="456" y="0"/>
                      <a:pt x="426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4" name="Google Shape;1354;p9"/>
              <p:cNvSpPr/>
              <p:nvPr/>
            </p:nvSpPr>
            <p:spPr>
              <a:xfrm>
                <a:off x="5138100" y="1626200"/>
                <a:ext cx="17075" cy="14000"/>
              </a:xfrm>
              <a:custGeom>
                <a:avLst/>
                <a:gdLst/>
                <a:ahLst/>
                <a:cxnLst/>
                <a:rect l="l" t="t" r="r" b="b"/>
                <a:pathLst>
                  <a:path w="683" h="560" extrusionOk="0">
                    <a:moveTo>
                      <a:pt x="339" y="1"/>
                    </a:moveTo>
                    <a:cubicBezTo>
                      <a:pt x="169" y="1"/>
                      <a:pt x="1" y="123"/>
                      <a:pt x="53" y="315"/>
                    </a:cubicBezTo>
                    <a:cubicBezTo>
                      <a:pt x="106" y="485"/>
                      <a:pt x="238" y="559"/>
                      <a:pt x="363" y="559"/>
                    </a:cubicBezTo>
                    <a:cubicBezTo>
                      <a:pt x="528" y="559"/>
                      <a:pt x="683" y="431"/>
                      <a:pt x="631" y="223"/>
                    </a:cubicBezTo>
                    <a:cubicBezTo>
                      <a:pt x="592" y="68"/>
                      <a:pt x="465" y="1"/>
                      <a:pt x="339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5" name="Google Shape;1355;p9"/>
              <p:cNvSpPr/>
              <p:nvPr/>
            </p:nvSpPr>
            <p:spPr>
              <a:xfrm>
                <a:off x="5079400" y="1815600"/>
                <a:ext cx="9125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365" h="460" extrusionOk="0">
                    <a:moveTo>
                      <a:pt x="117" y="0"/>
                    </a:moveTo>
                    <a:cubicBezTo>
                      <a:pt x="58" y="0"/>
                      <a:pt x="0" y="26"/>
                      <a:pt x="0" y="64"/>
                    </a:cubicBezTo>
                    <a:lnTo>
                      <a:pt x="0" y="216"/>
                    </a:lnTo>
                    <a:lnTo>
                      <a:pt x="0" y="338"/>
                    </a:lnTo>
                    <a:cubicBezTo>
                      <a:pt x="0" y="429"/>
                      <a:pt x="122" y="459"/>
                      <a:pt x="213" y="459"/>
                    </a:cubicBezTo>
                    <a:cubicBezTo>
                      <a:pt x="274" y="429"/>
                      <a:pt x="365" y="338"/>
                      <a:pt x="304" y="277"/>
                    </a:cubicBezTo>
                    <a:cubicBezTo>
                      <a:pt x="304" y="246"/>
                      <a:pt x="274" y="186"/>
                      <a:pt x="274" y="155"/>
                    </a:cubicBezTo>
                    <a:cubicBezTo>
                      <a:pt x="274" y="125"/>
                      <a:pt x="243" y="94"/>
                      <a:pt x="213" y="34"/>
                    </a:cubicBezTo>
                    <a:cubicBezTo>
                      <a:pt x="190" y="10"/>
                      <a:pt x="153" y="0"/>
                      <a:pt x="117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6" name="Google Shape;1356;p9"/>
              <p:cNvSpPr/>
              <p:nvPr/>
            </p:nvSpPr>
            <p:spPr>
              <a:xfrm>
                <a:off x="5071025" y="1784500"/>
                <a:ext cx="8400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336" h="287" extrusionOk="0">
                    <a:moveTo>
                      <a:pt x="183" y="1"/>
                    </a:moveTo>
                    <a:cubicBezTo>
                      <a:pt x="153" y="1"/>
                      <a:pt x="122" y="1"/>
                      <a:pt x="92" y="31"/>
                    </a:cubicBezTo>
                    <a:lnTo>
                      <a:pt x="31" y="62"/>
                    </a:lnTo>
                    <a:cubicBezTo>
                      <a:pt x="1" y="123"/>
                      <a:pt x="1" y="183"/>
                      <a:pt x="31" y="214"/>
                    </a:cubicBezTo>
                    <a:cubicBezTo>
                      <a:pt x="76" y="258"/>
                      <a:pt x="104" y="286"/>
                      <a:pt x="140" y="286"/>
                    </a:cubicBezTo>
                    <a:cubicBezTo>
                      <a:pt x="153" y="286"/>
                      <a:pt x="167" y="283"/>
                      <a:pt x="183" y="275"/>
                    </a:cubicBezTo>
                    <a:cubicBezTo>
                      <a:pt x="244" y="275"/>
                      <a:pt x="274" y="214"/>
                      <a:pt x="305" y="153"/>
                    </a:cubicBezTo>
                    <a:cubicBezTo>
                      <a:pt x="335" y="153"/>
                      <a:pt x="305" y="62"/>
                      <a:pt x="274" y="31"/>
                    </a:cubicBezTo>
                    <a:cubicBezTo>
                      <a:pt x="244" y="31"/>
                      <a:pt x="244" y="3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7" name="Google Shape;1357;p9"/>
              <p:cNvSpPr/>
              <p:nvPr/>
            </p:nvSpPr>
            <p:spPr>
              <a:xfrm>
                <a:off x="5055075" y="1744425"/>
                <a:ext cx="12950" cy="14475"/>
              </a:xfrm>
              <a:custGeom>
                <a:avLst/>
                <a:gdLst/>
                <a:ahLst/>
                <a:cxnLst/>
                <a:rect l="l" t="t" r="r" b="b"/>
                <a:pathLst>
                  <a:path w="518" h="579" extrusionOk="0">
                    <a:moveTo>
                      <a:pt x="247" y="1"/>
                    </a:moveTo>
                    <a:cubicBezTo>
                      <a:pt x="183" y="1"/>
                      <a:pt x="116" y="41"/>
                      <a:pt x="61" y="115"/>
                    </a:cubicBezTo>
                    <a:cubicBezTo>
                      <a:pt x="0" y="206"/>
                      <a:pt x="31" y="297"/>
                      <a:pt x="31" y="388"/>
                    </a:cubicBezTo>
                    <a:cubicBezTo>
                      <a:pt x="56" y="515"/>
                      <a:pt x="166" y="578"/>
                      <a:pt x="272" y="578"/>
                    </a:cubicBezTo>
                    <a:cubicBezTo>
                      <a:pt x="293" y="578"/>
                      <a:pt x="314" y="576"/>
                      <a:pt x="335" y="571"/>
                    </a:cubicBezTo>
                    <a:cubicBezTo>
                      <a:pt x="456" y="571"/>
                      <a:pt x="517" y="419"/>
                      <a:pt x="517" y="267"/>
                    </a:cubicBezTo>
                    <a:cubicBezTo>
                      <a:pt x="487" y="145"/>
                      <a:pt x="456" y="84"/>
                      <a:pt x="365" y="54"/>
                    </a:cubicBezTo>
                    <a:cubicBezTo>
                      <a:pt x="329" y="18"/>
                      <a:pt x="288" y="1"/>
                      <a:pt x="24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8" name="Google Shape;1358;p9"/>
              <p:cNvSpPr/>
              <p:nvPr/>
            </p:nvSpPr>
            <p:spPr>
              <a:xfrm>
                <a:off x="5046725" y="1700900"/>
                <a:ext cx="13700" cy="16150"/>
              </a:xfrm>
              <a:custGeom>
                <a:avLst/>
                <a:gdLst/>
                <a:ahLst/>
                <a:cxnLst/>
                <a:rect l="l" t="t" r="r" b="b"/>
                <a:pathLst>
                  <a:path w="548" h="646" extrusionOk="0">
                    <a:moveTo>
                      <a:pt x="223" y="0"/>
                    </a:moveTo>
                    <a:cubicBezTo>
                      <a:pt x="151" y="0"/>
                      <a:pt x="80" y="34"/>
                      <a:pt x="61" y="93"/>
                    </a:cubicBezTo>
                    <a:cubicBezTo>
                      <a:pt x="30" y="184"/>
                      <a:pt x="0" y="214"/>
                      <a:pt x="30" y="305"/>
                    </a:cubicBezTo>
                    <a:cubicBezTo>
                      <a:pt x="30" y="336"/>
                      <a:pt x="30" y="366"/>
                      <a:pt x="61" y="457"/>
                    </a:cubicBezTo>
                    <a:cubicBezTo>
                      <a:pt x="87" y="563"/>
                      <a:pt x="182" y="646"/>
                      <a:pt x="307" y="646"/>
                    </a:cubicBezTo>
                    <a:cubicBezTo>
                      <a:pt x="325" y="646"/>
                      <a:pt x="345" y="644"/>
                      <a:pt x="365" y="640"/>
                    </a:cubicBezTo>
                    <a:cubicBezTo>
                      <a:pt x="486" y="609"/>
                      <a:pt x="547" y="488"/>
                      <a:pt x="517" y="336"/>
                    </a:cubicBezTo>
                    <a:cubicBezTo>
                      <a:pt x="517" y="305"/>
                      <a:pt x="486" y="275"/>
                      <a:pt x="486" y="184"/>
                    </a:cubicBezTo>
                    <a:cubicBezTo>
                      <a:pt x="456" y="123"/>
                      <a:pt x="395" y="62"/>
                      <a:pt x="334" y="32"/>
                    </a:cubicBezTo>
                    <a:cubicBezTo>
                      <a:pt x="302" y="10"/>
                      <a:pt x="262" y="0"/>
                      <a:pt x="223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59" name="Google Shape;1359;p9"/>
              <p:cNvSpPr/>
              <p:nvPr/>
            </p:nvSpPr>
            <p:spPr>
              <a:xfrm>
                <a:off x="5096100" y="1610500"/>
                <a:ext cx="16750" cy="14450"/>
              </a:xfrm>
              <a:custGeom>
                <a:avLst/>
                <a:gdLst/>
                <a:ahLst/>
                <a:cxnLst/>
                <a:rect l="l" t="t" r="r" b="b"/>
                <a:pathLst>
                  <a:path w="670" h="578" extrusionOk="0">
                    <a:moveTo>
                      <a:pt x="183" y="0"/>
                    </a:moveTo>
                    <a:cubicBezTo>
                      <a:pt x="62" y="0"/>
                      <a:pt x="1" y="152"/>
                      <a:pt x="31" y="274"/>
                    </a:cubicBezTo>
                    <a:cubicBezTo>
                      <a:pt x="62" y="335"/>
                      <a:pt x="92" y="426"/>
                      <a:pt x="183" y="456"/>
                    </a:cubicBezTo>
                    <a:cubicBezTo>
                      <a:pt x="214" y="487"/>
                      <a:pt x="244" y="487"/>
                      <a:pt x="274" y="547"/>
                    </a:cubicBezTo>
                    <a:cubicBezTo>
                      <a:pt x="315" y="568"/>
                      <a:pt x="359" y="578"/>
                      <a:pt x="403" y="578"/>
                    </a:cubicBezTo>
                    <a:cubicBezTo>
                      <a:pt x="490" y="578"/>
                      <a:pt x="578" y="537"/>
                      <a:pt x="639" y="456"/>
                    </a:cubicBezTo>
                    <a:cubicBezTo>
                      <a:pt x="669" y="335"/>
                      <a:pt x="639" y="183"/>
                      <a:pt x="517" y="122"/>
                    </a:cubicBezTo>
                    <a:cubicBezTo>
                      <a:pt x="487" y="92"/>
                      <a:pt x="426" y="92"/>
                      <a:pt x="396" y="31"/>
                    </a:cubicBezTo>
                    <a:cubicBezTo>
                      <a:pt x="335" y="0"/>
                      <a:pt x="244" y="0"/>
                      <a:pt x="18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0" name="Google Shape;1360;p9"/>
              <p:cNvSpPr/>
              <p:nvPr/>
            </p:nvSpPr>
            <p:spPr>
              <a:xfrm>
                <a:off x="5080300" y="1590075"/>
                <a:ext cx="17225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689" h="549" extrusionOk="0">
                    <a:moveTo>
                      <a:pt x="364" y="0"/>
                    </a:moveTo>
                    <a:cubicBezTo>
                      <a:pt x="187" y="0"/>
                      <a:pt x="1" y="143"/>
                      <a:pt x="55" y="361"/>
                    </a:cubicBezTo>
                    <a:cubicBezTo>
                      <a:pt x="103" y="492"/>
                      <a:pt x="216" y="549"/>
                      <a:pt x="330" y="549"/>
                    </a:cubicBezTo>
                    <a:cubicBezTo>
                      <a:pt x="507" y="549"/>
                      <a:pt x="688" y="413"/>
                      <a:pt x="633" y="209"/>
                    </a:cubicBezTo>
                    <a:cubicBezTo>
                      <a:pt x="596" y="64"/>
                      <a:pt x="482" y="0"/>
                      <a:pt x="36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1" name="Google Shape;1361;p9"/>
              <p:cNvSpPr/>
              <p:nvPr/>
            </p:nvSpPr>
            <p:spPr>
              <a:xfrm>
                <a:off x="5027725" y="1677750"/>
                <a:ext cx="7025" cy="23775"/>
              </a:xfrm>
              <a:custGeom>
                <a:avLst/>
                <a:gdLst/>
                <a:ahLst/>
                <a:cxnLst/>
                <a:rect l="l" t="t" r="r" b="b"/>
                <a:pathLst>
                  <a:path w="281" h="951" extrusionOk="0">
                    <a:moveTo>
                      <a:pt x="46" y="0"/>
                    </a:moveTo>
                    <a:cubicBezTo>
                      <a:pt x="23" y="0"/>
                      <a:pt x="0" y="16"/>
                      <a:pt x="0" y="46"/>
                    </a:cubicBezTo>
                    <a:cubicBezTo>
                      <a:pt x="0" y="320"/>
                      <a:pt x="61" y="623"/>
                      <a:pt x="91" y="897"/>
                    </a:cubicBezTo>
                    <a:cubicBezTo>
                      <a:pt x="91" y="933"/>
                      <a:pt x="124" y="950"/>
                      <a:pt x="161" y="950"/>
                    </a:cubicBezTo>
                    <a:cubicBezTo>
                      <a:pt x="217" y="950"/>
                      <a:pt x="280" y="910"/>
                      <a:pt x="243" y="836"/>
                    </a:cubicBezTo>
                    <a:cubicBezTo>
                      <a:pt x="213" y="593"/>
                      <a:pt x="182" y="320"/>
                      <a:pt x="91" y="46"/>
                    </a:cubicBezTo>
                    <a:cubicBezTo>
                      <a:pt x="91" y="16"/>
                      <a:pt x="69" y="0"/>
                      <a:pt x="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2" name="Google Shape;1362;p9"/>
              <p:cNvSpPr/>
              <p:nvPr/>
            </p:nvSpPr>
            <p:spPr>
              <a:xfrm>
                <a:off x="5017700" y="1643650"/>
                <a:ext cx="12025" cy="10675"/>
              </a:xfrm>
              <a:custGeom>
                <a:avLst/>
                <a:gdLst/>
                <a:ahLst/>
                <a:cxnLst/>
                <a:rect l="l" t="t" r="r" b="b"/>
                <a:pathLst>
                  <a:path w="481" h="427" extrusionOk="0">
                    <a:moveTo>
                      <a:pt x="262" y="1"/>
                    </a:moveTo>
                    <a:cubicBezTo>
                      <a:pt x="134" y="1"/>
                      <a:pt x="1" y="106"/>
                      <a:pt x="36" y="285"/>
                    </a:cubicBezTo>
                    <a:cubicBezTo>
                      <a:pt x="61" y="383"/>
                      <a:pt x="139" y="426"/>
                      <a:pt x="221" y="426"/>
                    </a:cubicBezTo>
                    <a:cubicBezTo>
                      <a:pt x="345" y="426"/>
                      <a:pt x="480" y="328"/>
                      <a:pt x="462" y="164"/>
                    </a:cubicBezTo>
                    <a:cubicBezTo>
                      <a:pt x="437" y="52"/>
                      <a:pt x="351" y="1"/>
                      <a:pt x="2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3" name="Google Shape;1363;p9"/>
              <p:cNvSpPr/>
              <p:nvPr/>
            </p:nvSpPr>
            <p:spPr>
              <a:xfrm>
                <a:off x="5016950" y="1604600"/>
                <a:ext cx="16275" cy="136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546" extrusionOk="0">
                    <a:moveTo>
                      <a:pt x="338" y="1"/>
                    </a:moveTo>
                    <a:cubicBezTo>
                      <a:pt x="171" y="1"/>
                      <a:pt x="1" y="128"/>
                      <a:pt x="36" y="358"/>
                    </a:cubicBezTo>
                    <a:cubicBezTo>
                      <a:pt x="84" y="489"/>
                      <a:pt x="192" y="545"/>
                      <a:pt x="302" y="545"/>
                    </a:cubicBezTo>
                    <a:cubicBezTo>
                      <a:pt x="474" y="545"/>
                      <a:pt x="650" y="409"/>
                      <a:pt x="613" y="206"/>
                    </a:cubicBezTo>
                    <a:cubicBezTo>
                      <a:pt x="575" y="66"/>
                      <a:pt x="458" y="1"/>
                      <a:pt x="33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4" name="Google Shape;1364;p9"/>
              <p:cNvSpPr/>
              <p:nvPr/>
            </p:nvSpPr>
            <p:spPr>
              <a:xfrm>
                <a:off x="4909925" y="1225900"/>
                <a:ext cx="122675" cy="322100"/>
              </a:xfrm>
              <a:custGeom>
                <a:avLst/>
                <a:gdLst/>
                <a:ahLst/>
                <a:cxnLst/>
                <a:rect l="l" t="t" r="r" b="b"/>
                <a:pathLst>
                  <a:path w="4907" h="12884" extrusionOk="0">
                    <a:moveTo>
                      <a:pt x="1360" y="0"/>
                    </a:moveTo>
                    <a:cubicBezTo>
                      <a:pt x="1124" y="0"/>
                      <a:pt x="876" y="105"/>
                      <a:pt x="609" y="308"/>
                    </a:cubicBezTo>
                    <a:cubicBezTo>
                      <a:pt x="1" y="2101"/>
                      <a:pt x="548" y="4077"/>
                      <a:pt x="1125" y="5901"/>
                    </a:cubicBezTo>
                    <a:cubicBezTo>
                      <a:pt x="1551" y="7208"/>
                      <a:pt x="2007" y="8545"/>
                      <a:pt x="2463" y="9792"/>
                    </a:cubicBezTo>
                    <a:cubicBezTo>
                      <a:pt x="2797" y="10673"/>
                      <a:pt x="3253" y="12193"/>
                      <a:pt x="4135" y="12770"/>
                    </a:cubicBezTo>
                    <a:cubicBezTo>
                      <a:pt x="4246" y="12849"/>
                      <a:pt x="4339" y="12883"/>
                      <a:pt x="4415" y="12883"/>
                    </a:cubicBezTo>
                    <a:cubicBezTo>
                      <a:pt x="4907" y="12883"/>
                      <a:pt x="4756" y="11468"/>
                      <a:pt x="4651" y="10916"/>
                    </a:cubicBezTo>
                    <a:cubicBezTo>
                      <a:pt x="4195" y="8363"/>
                      <a:pt x="3739" y="5840"/>
                      <a:pt x="3284" y="3317"/>
                    </a:cubicBezTo>
                    <a:cubicBezTo>
                      <a:pt x="3132" y="2557"/>
                      <a:pt x="2919" y="1828"/>
                      <a:pt x="2584" y="1129"/>
                    </a:cubicBezTo>
                    <a:cubicBezTo>
                      <a:pt x="2190" y="360"/>
                      <a:pt x="1796" y="0"/>
                      <a:pt x="13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5" name="Google Shape;1365;p9"/>
              <p:cNvSpPr/>
              <p:nvPr/>
            </p:nvSpPr>
            <p:spPr>
              <a:xfrm>
                <a:off x="5033750" y="1207000"/>
                <a:ext cx="134575" cy="337975"/>
              </a:xfrm>
              <a:custGeom>
                <a:avLst/>
                <a:gdLst/>
                <a:ahLst/>
                <a:cxnLst/>
                <a:rect l="l" t="t" r="r" b="b"/>
                <a:pathLst>
                  <a:path w="5383" h="13519" extrusionOk="0">
                    <a:moveTo>
                      <a:pt x="3863" y="0"/>
                    </a:moveTo>
                    <a:cubicBezTo>
                      <a:pt x="3619" y="0"/>
                      <a:pt x="3407" y="152"/>
                      <a:pt x="3194" y="304"/>
                    </a:cubicBezTo>
                    <a:cubicBezTo>
                      <a:pt x="2404" y="1064"/>
                      <a:pt x="2191" y="2189"/>
                      <a:pt x="1978" y="3253"/>
                    </a:cubicBezTo>
                    <a:cubicBezTo>
                      <a:pt x="1765" y="4408"/>
                      <a:pt x="1583" y="5532"/>
                      <a:pt x="1431" y="6596"/>
                    </a:cubicBezTo>
                    <a:cubicBezTo>
                      <a:pt x="1066" y="8572"/>
                      <a:pt x="853" y="10669"/>
                      <a:pt x="306" y="12584"/>
                    </a:cubicBezTo>
                    <a:cubicBezTo>
                      <a:pt x="183" y="13052"/>
                      <a:pt x="0" y="13519"/>
                      <a:pt x="370" y="13519"/>
                    </a:cubicBezTo>
                    <a:cubicBezTo>
                      <a:pt x="458" y="13519"/>
                      <a:pt x="575" y="13493"/>
                      <a:pt x="732" y="13435"/>
                    </a:cubicBezTo>
                    <a:cubicBezTo>
                      <a:pt x="1522" y="13192"/>
                      <a:pt x="2373" y="12766"/>
                      <a:pt x="2890" y="12067"/>
                    </a:cubicBezTo>
                    <a:cubicBezTo>
                      <a:pt x="3285" y="11581"/>
                      <a:pt x="3498" y="10973"/>
                      <a:pt x="3741" y="10365"/>
                    </a:cubicBezTo>
                    <a:cubicBezTo>
                      <a:pt x="4227" y="8967"/>
                      <a:pt x="4714" y="7569"/>
                      <a:pt x="5018" y="6079"/>
                    </a:cubicBezTo>
                    <a:cubicBezTo>
                      <a:pt x="5291" y="4590"/>
                      <a:pt x="5382" y="3040"/>
                      <a:pt x="4987" y="1581"/>
                    </a:cubicBezTo>
                    <a:cubicBezTo>
                      <a:pt x="4866" y="1125"/>
                      <a:pt x="4714" y="669"/>
                      <a:pt x="4410" y="335"/>
                    </a:cubicBezTo>
                    <a:cubicBezTo>
                      <a:pt x="4258" y="183"/>
                      <a:pt x="4075" y="31"/>
                      <a:pt x="386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6" name="Google Shape;1366;p9"/>
              <p:cNvSpPr/>
              <p:nvPr/>
            </p:nvSpPr>
            <p:spPr>
              <a:xfrm>
                <a:off x="4933875" y="1256000"/>
                <a:ext cx="59675" cy="211300"/>
              </a:xfrm>
              <a:custGeom>
                <a:avLst/>
                <a:gdLst/>
                <a:ahLst/>
                <a:cxnLst/>
                <a:rect l="l" t="t" r="r" b="b"/>
                <a:pathLst>
                  <a:path w="2387" h="8452" extrusionOk="0">
                    <a:moveTo>
                      <a:pt x="50" y="1"/>
                    </a:moveTo>
                    <a:cubicBezTo>
                      <a:pt x="23" y="1"/>
                      <a:pt x="0" y="16"/>
                      <a:pt x="15" y="46"/>
                    </a:cubicBezTo>
                    <a:cubicBezTo>
                      <a:pt x="289" y="1505"/>
                      <a:pt x="623" y="2934"/>
                      <a:pt x="1019" y="4332"/>
                    </a:cubicBezTo>
                    <a:cubicBezTo>
                      <a:pt x="1201" y="5031"/>
                      <a:pt x="1383" y="5700"/>
                      <a:pt x="1566" y="6429"/>
                    </a:cubicBezTo>
                    <a:cubicBezTo>
                      <a:pt x="1778" y="7068"/>
                      <a:pt x="1930" y="7828"/>
                      <a:pt x="2234" y="8405"/>
                    </a:cubicBezTo>
                    <a:cubicBezTo>
                      <a:pt x="2246" y="8439"/>
                      <a:pt x="2269" y="8452"/>
                      <a:pt x="2294" y="8452"/>
                    </a:cubicBezTo>
                    <a:cubicBezTo>
                      <a:pt x="2338" y="8452"/>
                      <a:pt x="2386" y="8413"/>
                      <a:pt x="2386" y="8375"/>
                    </a:cubicBezTo>
                    <a:cubicBezTo>
                      <a:pt x="2295" y="7676"/>
                      <a:pt x="1961" y="6977"/>
                      <a:pt x="1718" y="6308"/>
                    </a:cubicBezTo>
                    <a:cubicBezTo>
                      <a:pt x="1505" y="5639"/>
                      <a:pt x="1292" y="4940"/>
                      <a:pt x="1110" y="4241"/>
                    </a:cubicBezTo>
                    <a:cubicBezTo>
                      <a:pt x="745" y="2873"/>
                      <a:pt x="411" y="1445"/>
                      <a:pt x="107" y="46"/>
                    </a:cubicBezTo>
                    <a:cubicBezTo>
                      <a:pt x="107" y="16"/>
                      <a:pt x="76" y="1"/>
                      <a:pt x="5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7" name="Google Shape;1367;p9"/>
              <p:cNvSpPr/>
              <p:nvPr/>
            </p:nvSpPr>
            <p:spPr>
              <a:xfrm>
                <a:off x="4958000" y="1269700"/>
                <a:ext cx="51500" cy="198825"/>
              </a:xfrm>
              <a:custGeom>
                <a:avLst/>
                <a:gdLst/>
                <a:ahLst/>
                <a:cxnLst/>
                <a:rect l="l" t="t" r="r" b="b"/>
                <a:pathLst>
                  <a:path w="2060" h="7953" extrusionOk="0">
                    <a:moveTo>
                      <a:pt x="163" y="1"/>
                    </a:moveTo>
                    <a:cubicBezTo>
                      <a:pt x="71" y="1"/>
                      <a:pt x="0" y="48"/>
                      <a:pt x="54" y="137"/>
                    </a:cubicBezTo>
                    <a:cubicBezTo>
                      <a:pt x="509" y="1474"/>
                      <a:pt x="601" y="2842"/>
                      <a:pt x="1057" y="4179"/>
                    </a:cubicBezTo>
                    <a:cubicBezTo>
                      <a:pt x="1300" y="4848"/>
                      <a:pt x="1452" y="5456"/>
                      <a:pt x="1482" y="6185"/>
                    </a:cubicBezTo>
                    <a:cubicBezTo>
                      <a:pt x="1513" y="6733"/>
                      <a:pt x="1482" y="7432"/>
                      <a:pt x="1816" y="7888"/>
                    </a:cubicBezTo>
                    <a:cubicBezTo>
                      <a:pt x="1845" y="7930"/>
                      <a:pt x="1899" y="7953"/>
                      <a:pt x="1949" y="7953"/>
                    </a:cubicBezTo>
                    <a:cubicBezTo>
                      <a:pt x="2007" y="7953"/>
                      <a:pt x="2060" y="7922"/>
                      <a:pt x="2060" y="7857"/>
                    </a:cubicBezTo>
                    <a:cubicBezTo>
                      <a:pt x="2060" y="7553"/>
                      <a:pt x="1938" y="7280"/>
                      <a:pt x="1908" y="6976"/>
                    </a:cubicBezTo>
                    <a:cubicBezTo>
                      <a:pt x="1877" y="6611"/>
                      <a:pt x="1877" y="6216"/>
                      <a:pt x="1816" y="5851"/>
                    </a:cubicBezTo>
                    <a:cubicBezTo>
                      <a:pt x="1786" y="5243"/>
                      <a:pt x="1604" y="4666"/>
                      <a:pt x="1421" y="4088"/>
                    </a:cubicBezTo>
                    <a:cubicBezTo>
                      <a:pt x="965" y="2781"/>
                      <a:pt x="813" y="1413"/>
                      <a:pt x="357" y="76"/>
                    </a:cubicBezTo>
                    <a:cubicBezTo>
                      <a:pt x="307" y="25"/>
                      <a:pt x="229" y="1"/>
                      <a:pt x="16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8" name="Google Shape;1368;p9"/>
              <p:cNvSpPr/>
              <p:nvPr/>
            </p:nvSpPr>
            <p:spPr>
              <a:xfrm>
                <a:off x="5078625" y="1261925"/>
                <a:ext cx="41925" cy="195725"/>
              </a:xfrm>
              <a:custGeom>
                <a:avLst/>
                <a:gdLst/>
                <a:ahLst/>
                <a:cxnLst/>
                <a:rect l="l" t="t" r="r" b="b"/>
                <a:pathLst>
                  <a:path w="1677" h="7829" extrusionOk="0">
                    <a:moveTo>
                      <a:pt x="1536" y="1"/>
                    </a:moveTo>
                    <a:cubicBezTo>
                      <a:pt x="1476" y="1"/>
                      <a:pt x="1408" y="34"/>
                      <a:pt x="1368" y="113"/>
                    </a:cubicBezTo>
                    <a:cubicBezTo>
                      <a:pt x="943" y="1360"/>
                      <a:pt x="791" y="2667"/>
                      <a:pt x="700" y="3943"/>
                    </a:cubicBezTo>
                    <a:cubicBezTo>
                      <a:pt x="609" y="4642"/>
                      <a:pt x="548" y="5311"/>
                      <a:pt x="426" y="5949"/>
                    </a:cubicBezTo>
                    <a:cubicBezTo>
                      <a:pt x="335" y="6314"/>
                      <a:pt x="274" y="6648"/>
                      <a:pt x="183" y="6952"/>
                    </a:cubicBezTo>
                    <a:cubicBezTo>
                      <a:pt x="122" y="7226"/>
                      <a:pt x="1" y="7439"/>
                      <a:pt x="1" y="7743"/>
                    </a:cubicBezTo>
                    <a:cubicBezTo>
                      <a:pt x="1" y="7796"/>
                      <a:pt x="52" y="7828"/>
                      <a:pt x="101" y="7828"/>
                    </a:cubicBezTo>
                    <a:cubicBezTo>
                      <a:pt x="136" y="7828"/>
                      <a:pt x="170" y="7811"/>
                      <a:pt x="183" y="7773"/>
                    </a:cubicBezTo>
                    <a:cubicBezTo>
                      <a:pt x="609" y="7439"/>
                      <a:pt x="700" y="6557"/>
                      <a:pt x="761" y="6041"/>
                    </a:cubicBezTo>
                    <a:cubicBezTo>
                      <a:pt x="882" y="5433"/>
                      <a:pt x="943" y="4825"/>
                      <a:pt x="1004" y="4217"/>
                    </a:cubicBezTo>
                    <a:cubicBezTo>
                      <a:pt x="1095" y="2849"/>
                      <a:pt x="1216" y="1481"/>
                      <a:pt x="1642" y="144"/>
                    </a:cubicBezTo>
                    <a:cubicBezTo>
                      <a:pt x="1676" y="58"/>
                      <a:pt x="1613" y="1"/>
                      <a:pt x="153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69" name="Google Shape;1369;p9"/>
              <p:cNvSpPr/>
              <p:nvPr/>
            </p:nvSpPr>
            <p:spPr>
              <a:xfrm>
                <a:off x="5061075" y="1279375"/>
                <a:ext cx="85975" cy="240375"/>
              </a:xfrm>
              <a:custGeom>
                <a:avLst/>
                <a:gdLst/>
                <a:ahLst/>
                <a:cxnLst/>
                <a:rect l="l" t="t" r="r" b="b"/>
                <a:pathLst>
                  <a:path w="3439" h="9615" extrusionOk="0">
                    <a:moveTo>
                      <a:pt x="3260" y="0"/>
                    </a:moveTo>
                    <a:cubicBezTo>
                      <a:pt x="3195" y="0"/>
                      <a:pt x="3134" y="38"/>
                      <a:pt x="3134" y="114"/>
                    </a:cubicBezTo>
                    <a:cubicBezTo>
                      <a:pt x="3104" y="1847"/>
                      <a:pt x="2861" y="3610"/>
                      <a:pt x="2466" y="5312"/>
                    </a:cubicBezTo>
                    <a:cubicBezTo>
                      <a:pt x="2253" y="6102"/>
                      <a:pt x="2040" y="6893"/>
                      <a:pt x="1706" y="7622"/>
                    </a:cubicBezTo>
                    <a:cubicBezTo>
                      <a:pt x="1341" y="8352"/>
                      <a:pt x="885" y="8868"/>
                      <a:pt x="186" y="9264"/>
                    </a:cubicBezTo>
                    <a:cubicBezTo>
                      <a:pt x="0" y="9370"/>
                      <a:pt x="69" y="9615"/>
                      <a:pt x="251" y="9615"/>
                    </a:cubicBezTo>
                    <a:cubicBezTo>
                      <a:pt x="278" y="9615"/>
                      <a:pt x="307" y="9609"/>
                      <a:pt x="338" y="9598"/>
                    </a:cubicBezTo>
                    <a:cubicBezTo>
                      <a:pt x="1858" y="9112"/>
                      <a:pt x="2344" y="7166"/>
                      <a:pt x="2709" y="5798"/>
                    </a:cubicBezTo>
                    <a:cubicBezTo>
                      <a:pt x="3195" y="3944"/>
                      <a:pt x="3438" y="2029"/>
                      <a:pt x="3408" y="114"/>
                    </a:cubicBezTo>
                    <a:cubicBezTo>
                      <a:pt x="3393" y="38"/>
                      <a:pt x="3324" y="0"/>
                      <a:pt x="32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0" name="Google Shape;1370;p9"/>
              <p:cNvSpPr/>
              <p:nvPr/>
            </p:nvSpPr>
            <p:spPr>
              <a:xfrm>
                <a:off x="5123450" y="1263225"/>
                <a:ext cx="11425" cy="12175"/>
              </a:xfrm>
              <a:custGeom>
                <a:avLst/>
                <a:gdLst/>
                <a:ahLst/>
                <a:cxnLst/>
                <a:rect l="l" t="t" r="r" b="b"/>
                <a:pathLst>
                  <a:path w="457" h="487" extrusionOk="0">
                    <a:moveTo>
                      <a:pt x="183" y="1"/>
                    </a:moveTo>
                    <a:cubicBezTo>
                      <a:pt x="62" y="31"/>
                      <a:pt x="1" y="92"/>
                      <a:pt x="1" y="213"/>
                    </a:cubicBezTo>
                    <a:lnTo>
                      <a:pt x="1" y="244"/>
                    </a:lnTo>
                    <a:cubicBezTo>
                      <a:pt x="1" y="335"/>
                      <a:pt x="31" y="396"/>
                      <a:pt x="92" y="457"/>
                    </a:cubicBezTo>
                    <a:cubicBezTo>
                      <a:pt x="153" y="487"/>
                      <a:pt x="214" y="487"/>
                      <a:pt x="244" y="487"/>
                    </a:cubicBezTo>
                    <a:cubicBezTo>
                      <a:pt x="305" y="487"/>
                      <a:pt x="366" y="457"/>
                      <a:pt x="396" y="365"/>
                    </a:cubicBezTo>
                    <a:cubicBezTo>
                      <a:pt x="457" y="274"/>
                      <a:pt x="457" y="213"/>
                      <a:pt x="396" y="153"/>
                    </a:cubicBezTo>
                    <a:lnTo>
                      <a:pt x="396" y="92"/>
                    </a:lnTo>
                    <a:cubicBezTo>
                      <a:pt x="366" y="31"/>
                      <a:pt x="244" y="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1" name="Google Shape;1371;p9"/>
              <p:cNvSpPr/>
              <p:nvPr/>
            </p:nvSpPr>
            <p:spPr>
              <a:xfrm>
                <a:off x="5120425" y="1295825"/>
                <a:ext cx="13525" cy="11900"/>
              </a:xfrm>
              <a:custGeom>
                <a:avLst/>
                <a:gdLst/>
                <a:ahLst/>
                <a:cxnLst/>
                <a:rect l="l" t="t" r="r" b="b"/>
                <a:pathLst>
                  <a:path w="541" h="476" extrusionOk="0">
                    <a:moveTo>
                      <a:pt x="210" y="1"/>
                    </a:moveTo>
                    <a:cubicBezTo>
                      <a:pt x="201" y="1"/>
                      <a:pt x="192" y="2"/>
                      <a:pt x="183" y="4"/>
                    </a:cubicBezTo>
                    <a:cubicBezTo>
                      <a:pt x="122" y="64"/>
                      <a:pt x="31" y="95"/>
                      <a:pt x="31" y="156"/>
                    </a:cubicBezTo>
                    <a:cubicBezTo>
                      <a:pt x="0" y="277"/>
                      <a:pt x="31" y="399"/>
                      <a:pt x="152" y="429"/>
                    </a:cubicBezTo>
                    <a:cubicBezTo>
                      <a:pt x="197" y="463"/>
                      <a:pt x="242" y="476"/>
                      <a:pt x="282" y="476"/>
                    </a:cubicBezTo>
                    <a:cubicBezTo>
                      <a:pt x="351" y="476"/>
                      <a:pt x="407" y="437"/>
                      <a:pt x="426" y="399"/>
                    </a:cubicBezTo>
                    <a:lnTo>
                      <a:pt x="426" y="368"/>
                    </a:lnTo>
                    <a:cubicBezTo>
                      <a:pt x="540" y="225"/>
                      <a:pt x="358" y="1"/>
                      <a:pt x="210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2" name="Google Shape;1372;p9"/>
              <p:cNvSpPr/>
              <p:nvPr/>
            </p:nvSpPr>
            <p:spPr>
              <a:xfrm>
                <a:off x="5120750" y="1332975"/>
                <a:ext cx="6975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279" h="234" extrusionOk="0">
                    <a:moveTo>
                      <a:pt x="142" y="1"/>
                    </a:moveTo>
                    <a:cubicBezTo>
                      <a:pt x="71" y="1"/>
                      <a:pt x="1" y="55"/>
                      <a:pt x="18" y="159"/>
                    </a:cubicBezTo>
                    <a:cubicBezTo>
                      <a:pt x="43" y="210"/>
                      <a:pt x="95" y="234"/>
                      <a:pt x="145" y="234"/>
                    </a:cubicBezTo>
                    <a:cubicBezTo>
                      <a:pt x="214" y="234"/>
                      <a:pt x="279" y="187"/>
                      <a:pt x="261" y="98"/>
                    </a:cubicBezTo>
                    <a:cubicBezTo>
                      <a:pt x="248" y="32"/>
                      <a:pt x="195" y="1"/>
                      <a:pt x="142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3" name="Google Shape;1373;p9"/>
              <p:cNvSpPr/>
              <p:nvPr/>
            </p:nvSpPr>
            <p:spPr>
              <a:xfrm>
                <a:off x="5105975" y="1370375"/>
                <a:ext cx="16750" cy="15975"/>
              </a:xfrm>
              <a:custGeom>
                <a:avLst/>
                <a:gdLst/>
                <a:ahLst/>
                <a:cxnLst/>
                <a:rect l="l" t="t" r="r" b="b"/>
                <a:pathLst>
                  <a:path w="670" h="639" extrusionOk="0">
                    <a:moveTo>
                      <a:pt x="396" y="0"/>
                    </a:moveTo>
                    <a:cubicBezTo>
                      <a:pt x="274" y="0"/>
                      <a:pt x="153" y="31"/>
                      <a:pt x="92" y="122"/>
                    </a:cubicBezTo>
                    <a:cubicBezTo>
                      <a:pt x="1" y="183"/>
                      <a:pt x="1" y="335"/>
                      <a:pt x="62" y="456"/>
                    </a:cubicBezTo>
                    <a:cubicBezTo>
                      <a:pt x="62" y="487"/>
                      <a:pt x="92" y="487"/>
                      <a:pt x="92" y="517"/>
                    </a:cubicBezTo>
                    <a:cubicBezTo>
                      <a:pt x="122" y="608"/>
                      <a:pt x="214" y="639"/>
                      <a:pt x="274" y="639"/>
                    </a:cubicBezTo>
                    <a:cubicBezTo>
                      <a:pt x="366" y="639"/>
                      <a:pt x="426" y="639"/>
                      <a:pt x="518" y="578"/>
                    </a:cubicBezTo>
                    <a:cubicBezTo>
                      <a:pt x="548" y="578"/>
                      <a:pt x="548" y="517"/>
                      <a:pt x="578" y="517"/>
                    </a:cubicBezTo>
                    <a:cubicBezTo>
                      <a:pt x="609" y="487"/>
                      <a:pt x="670" y="456"/>
                      <a:pt x="670" y="365"/>
                    </a:cubicBezTo>
                    <a:lnTo>
                      <a:pt x="670" y="213"/>
                    </a:lnTo>
                    <a:cubicBezTo>
                      <a:pt x="609" y="122"/>
                      <a:pt x="518" y="0"/>
                      <a:pt x="396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4" name="Google Shape;1374;p9"/>
              <p:cNvSpPr/>
              <p:nvPr/>
            </p:nvSpPr>
            <p:spPr>
              <a:xfrm>
                <a:off x="5091000" y="1424850"/>
                <a:ext cx="16300" cy="13975"/>
              </a:xfrm>
              <a:custGeom>
                <a:avLst/>
                <a:gdLst/>
                <a:ahLst/>
                <a:cxnLst/>
                <a:rect l="l" t="t" r="r" b="b"/>
                <a:pathLst>
                  <a:path w="652" h="559" extrusionOk="0">
                    <a:moveTo>
                      <a:pt x="332" y="0"/>
                    </a:moveTo>
                    <a:cubicBezTo>
                      <a:pt x="168" y="0"/>
                      <a:pt x="0" y="122"/>
                      <a:pt x="53" y="314"/>
                    </a:cubicBezTo>
                    <a:cubicBezTo>
                      <a:pt x="79" y="484"/>
                      <a:pt x="202" y="559"/>
                      <a:pt x="325" y="559"/>
                    </a:cubicBezTo>
                    <a:cubicBezTo>
                      <a:pt x="488" y="559"/>
                      <a:pt x="652" y="430"/>
                      <a:pt x="600" y="223"/>
                    </a:cubicBezTo>
                    <a:cubicBezTo>
                      <a:pt x="574" y="67"/>
                      <a:pt x="454" y="0"/>
                      <a:pt x="33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5" name="Google Shape;1375;p9"/>
              <p:cNvSpPr/>
              <p:nvPr/>
            </p:nvSpPr>
            <p:spPr>
              <a:xfrm>
                <a:off x="4953250" y="1287550"/>
                <a:ext cx="7625" cy="11475"/>
              </a:xfrm>
              <a:custGeom>
                <a:avLst/>
                <a:gdLst/>
                <a:ahLst/>
                <a:cxnLst/>
                <a:rect l="l" t="t" r="r" b="b"/>
                <a:pathLst>
                  <a:path w="305" h="459" extrusionOk="0">
                    <a:moveTo>
                      <a:pt x="122" y="0"/>
                    </a:moveTo>
                    <a:cubicBezTo>
                      <a:pt x="31" y="31"/>
                      <a:pt x="0" y="122"/>
                      <a:pt x="0" y="183"/>
                    </a:cubicBezTo>
                    <a:cubicBezTo>
                      <a:pt x="0" y="243"/>
                      <a:pt x="31" y="274"/>
                      <a:pt x="31" y="304"/>
                    </a:cubicBezTo>
                    <a:cubicBezTo>
                      <a:pt x="31" y="335"/>
                      <a:pt x="92" y="395"/>
                      <a:pt x="122" y="426"/>
                    </a:cubicBezTo>
                    <a:cubicBezTo>
                      <a:pt x="134" y="449"/>
                      <a:pt x="163" y="459"/>
                      <a:pt x="195" y="459"/>
                    </a:cubicBezTo>
                    <a:cubicBezTo>
                      <a:pt x="246" y="459"/>
                      <a:pt x="304" y="433"/>
                      <a:pt x="304" y="395"/>
                    </a:cubicBezTo>
                    <a:lnTo>
                      <a:pt x="304" y="243"/>
                    </a:lnTo>
                    <a:lnTo>
                      <a:pt x="304" y="122"/>
                    </a:lnTo>
                    <a:cubicBezTo>
                      <a:pt x="304" y="31"/>
                      <a:pt x="183" y="0"/>
                      <a:pt x="12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6" name="Google Shape;1376;p9"/>
              <p:cNvSpPr/>
              <p:nvPr/>
            </p:nvSpPr>
            <p:spPr>
              <a:xfrm>
                <a:off x="4961600" y="1323375"/>
                <a:ext cx="9150" cy="6750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70" extrusionOk="0">
                    <a:moveTo>
                      <a:pt x="222" y="0"/>
                    </a:moveTo>
                    <a:cubicBezTo>
                      <a:pt x="203" y="0"/>
                      <a:pt x="181" y="7"/>
                      <a:pt x="153" y="26"/>
                    </a:cubicBezTo>
                    <a:cubicBezTo>
                      <a:pt x="122" y="26"/>
                      <a:pt x="92" y="57"/>
                      <a:pt x="61" y="117"/>
                    </a:cubicBezTo>
                    <a:cubicBezTo>
                      <a:pt x="1" y="117"/>
                      <a:pt x="1" y="209"/>
                      <a:pt x="92" y="239"/>
                    </a:cubicBezTo>
                    <a:cubicBezTo>
                      <a:pt x="122" y="239"/>
                      <a:pt x="122" y="239"/>
                      <a:pt x="153" y="269"/>
                    </a:cubicBezTo>
                    <a:cubicBezTo>
                      <a:pt x="213" y="269"/>
                      <a:pt x="244" y="269"/>
                      <a:pt x="274" y="239"/>
                    </a:cubicBezTo>
                    <a:lnTo>
                      <a:pt x="305" y="209"/>
                    </a:lnTo>
                    <a:cubicBezTo>
                      <a:pt x="365" y="178"/>
                      <a:pt x="365" y="87"/>
                      <a:pt x="305" y="57"/>
                    </a:cubicBezTo>
                    <a:cubicBezTo>
                      <a:pt x="284" y="36"/>
                      <a:pt x="263" y="0"/>
                      <a:pt x="22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7" name="Google Shape;1377;p9"/>
              <p:cNvSpPr/>
              <p:nvPr/>
            </p:nvSpPr>
            <p:spPr>
              <a:xfrm>
                <a:off x="4961600" y="1357725"/>
                <a:ext cx="13700" cy="14550"/>
              </a:xfrm>
              <a:custGeom>
                <a:avLst/>
                <a:gdLst/>
                <a:ahLst/>
                <a:cxnLst/>
                <a:rect l="l" t="t" r="r" b="b"/>
                <a:pathLst>
                  <a:path w="548" h="582" extrusionOk="0">
                    <a:moveTo>
                      <a:pt x="279" y="1"/>
                    </a:moveTo>
                    <a:cubicBezTo>
                      <a:pt x="255" y="1"/>
                      <a:pt x="233" y="7"/>
                      <a:pt x="213" y="20"/>
                    </a:cubicBezTo>
                    <a:cubicBezTo>
                      <a:pt x="92" y="50"/>
                      <a:pt x="1" y="202"/>
                      <a:pt x="1" y="324"/>
                    </a:cubicBezTo>
                    <a:cubicBezTo>
                      <a:pt x="61" y="415"/>
                      <a:pt x="92" y="506"/>
                      <a:pt x="153" y="537"/>
                    </a:cubicBezTo>
                    <a:cubicBezTo>
                      <a:pt x="195" y="569"/>
                      <a:pt x="237" y="582"/>
                      <a:pt x="277" y="582"/>
                    </a:cubicBezTo>
                    <a:cubicBezTo>
                      <a:pt x="352" y="582"/>
                      <a:pt x="417" y="535"/>
                      <a:pt x="457" y="476"/>
                    </a:cubicBezTo>
                    <a:cubicBezTo>
                      <a:pt x="548" y="385"/>
                      <a:pt x="517" y="263"/>
                      <a:pt x="517" y="202"/>
                    </a:cubicBezTo>
                    <a:cubicBezTo>
                      <a:pt x="470" y="83"/>
                      <a:pt x="365" y="1"/>
                      <a:pt x="279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8" name="Google Shape;1378;p9"/>
              <p:cNvSpPr/>
              <p:nvPr/>
            </p:nvSpPr>
            <p:spPr>
              <a:xfrm>
                <a:off x="4974525" y="1398375"/>
                <a:ext cx="12950" cy="16650"/>
              </a:xfrm>
              <a:custGeom>
                <a:avLst/>
                <a:gdLst/>
                <a:ahLst/>
                <a:cxnLst/>
                <a:rect l="l" t="t" r="r" b="b"/>
                <a:pathLst>
                  <a:path w="518" h="666" extrusionOk="0">
                    <a:moveTo>
                      <a:pt x="199" y="0"/>
                    </a:moveTo>
                    <a:cubicBezTo>
                      <a:pt x="184" y="0"/>
                      <a:pt x="168" y="2"/>
                      <a:pt x="152" y="5"/>
                    </a:cubicBezTo>
                    <a:cubicBezTo>
                      <a:pt x="61" y="66"/>
                      <a:pt x="0" y="218"/>
                      <a:pt x="0" y="309"/>
                    </a:cubicBezTo>
                    <a:cubicBezTo>
                      <a:pt x="0" y="370"/>
                      <a:pt x="31" y="400"/>
                      <a:pt x="31" y="461"/>
                    </a:cubicBezTo>
                    <a:cubicBezTo>
                      <a:pt x="61" y="552"/>
                      <a:pt x="92" y="583"/>
                      <a:pt x="183" y="613"/>
                    </a:cubicBezTo>
                    <a:cubicBezTo>
                      <a:pt x="207" y="649"/>
                      <a:pt x="245" y="666"/>
                      <a:pt x="286" y="666"/>
                    </a:cubicBezTo>
                    <a:cubicBezTo>
                      <a:pt x="349" y="666"/>
                      <a:pt x="420" y="626"/>
                      <a:pt x="456" y="552"/>
                    </a:cubicBezTo>
                    <a:cubicBezTo>
                      <a:pt x="487" y="461"/>
                      <a:pt x="517" y="431"/>
                      <a:pt x="487" y="370"/>
                    </a:cubicBezTo>
                    <a:cubicBezTo>
                      <a:pt x="487" y="309"/>
                      <a:pt x="487" y="279"/>
                      <a:pt x="456" y="218"/>
                    </a:cubicBezTo>
                    <a:cubicBezTo>
                      <a:pt x="402" y="109"/>
                      <a:pt x="323" y="0"/>
                      <a:pt x="199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79" name="Google Shape;1379;p9"/>
              <p:cNvSpPr/>
              <p:nvPr/>
            </p:nvSpPr>
            <p:spPr>
              <a:xfrm>
                <a:off x="5061900" y="1457750"/>
                <a:ext cx="15225" cy="15425"/>
              </a:xfrm>
              <a:custGeom>
                <a:avLst/>
                <a:gdLst/>
                <a:ahLst/>
                <a:cxnLst/>
                <a:rect l="l" t="t" r="r" b="b"/>
                <a:pathLst>
                  <a:path w="609" h="617" extrusionOk="0">
                    <a:moveTo>
                      <a:pt x="457" y="1"/>
                    </a:moveTo>
                    <a:cubicBezTo>
                      <a:pt x="305" y="1"/>
                      <a:pt x="183" y="31"/>
                      <a:pt x="92" y="122"/>
                    </a:cubicBezTo>
                    <a:cubicBezTo>
                      <a:pt x="62" y="153"/>
                      <a:pt x="62" y="183"/>
                      <a:pt x="31" y="214"/>
                    </a:cubicBezTo>
                    <a:cubicBezTo>
                      <a:pt x="1" y="305"/>
                      <a:pt x="1" y="366"/>
                      <a:pt x="1" y="457"/>
                    </a:cubicBezTo>
                    <a:cubicBezTo>
                      <a:pt x="1" y="558"/>
                      <a:pt x="105" y="617"/>
                      <a:pt x="193" y="617"/>
                    </a:cubicBezTo>
                    <a:cubicBezTo>
                      <a:pt x="211" y="617"/>
                      <a:pt x="228" y="614"/>
                      <a:pt x="244" y="609"/>
                    </a:cubicBezTo>
                    <a:cubicBezTo>
                      <a:pt x="335" y="578"/>
                      <a:pt x="396" y="518"/>
                      <a:pt x="457" y="457"/>
                    </a:cubicBezTo>
                    <a:cubicBezTo>
                      <a:pt x="487" y="426"/>
                      <a:pt x="487" y="366"/>
                      <a:pt x="518" y="335"/>
                    </a:cubicBezTo>
                    <a:cubicBezTo>
                      <a:pt x="609" y="214"/>
                      <a:pt x="548" y="62"/>
                      <a:pt x="45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80" name="Google Shape;1380;p9"/>
              <p:cNvSpPr/>
              <p:nvPr/>
            </p:nvSpPr>
            <p:spPr>
              <a:xfrm>
                <a:off x="5055675" y="1484450"/>
                <a:ext cx="16750" cy="14275"/>
              </a:xfrm>
              <a:custGeom>
                <a:avLst/>
                <a:gdLst/>
                <a:ahLst/>
                <a:cxnLst/>
                <a:rect l="l" t="t" r="r" b="b"/>
                <a:pathLst>
                  <a:path w="670" h="571" extrusionOk="0">
                    <a:moveTo>
                      <a:pt x="368" y="0"/>
                    </a:moveTo>
                    <a:cubicBezTo>
                      <a:pt x="194" y="0"/>
                      <a:pt x="1" y="143"/>
                      <a:pt x="37" y="361"/>
                    </a:cubicBezTo>
                    <a:cubicBezTo>
                      <a:pt x="74" y="507"/>
                      <a:pt x="188" y="571"/>
                      <a:pt x="306" y="571"/>
                    </a:cubicBezTo>
                    <a:cubicBezTo>
                      <a:pt x="483" y="571"/>
                      <a:pt x="669" y="428"/>
                      <a:pt x="615" y="209"/>
                    </a:cubicBezTo>
                    <a:cubicBezTo>
                      <a:pt x="590" y="64"/>
                      <a:pt x="483" y="0"/>
                      <a:pt x="36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81" name="Google Shape;1381;p9"/>
              <p:cNvSpPr/>
              <p:nvPr/>
            </p:nvSpPr>
            <p:spPr>
              <a:xfrm>
                <a:off x="4964200" y="1422625"/>
                <a:ext cx="10350" cy="23800"/>
              </a:xfrm>
              <a:custGeom>
                <a:avLst/>
                <a:gdLst/>
                <a:ahLst/>
                <a:cxnLst/>
                <a:rect l="l" t="t" r="r" b="b"/>
                <a:pathLst>
                  <a:path w="414" h="952" extrusionOk="0">
                    <a:moveTo>
                      <a:pt x="95" y="0"/>
                    </a:moveTo>
                    <a:cubicBezTo>
                      <a:pt x="47" y="0"/>
                      <a:pt x="0" y="44"/>
                      <a:pt x="18" y="99"/>
                    </a:cubicBezTo>
                    <a:cubicBezTo>
                      <a:pt x="109" y="372"/>
                      <a:pt x="170" y="646"/>
                      <a:pt x="292" y="920"/>
                    </a:cubicBezTo>
                    <a:cubicBezTo>
                      <a:pt x="303" y="941"/>
                      <a:pt x="321" y="951"/>
                      <a:pt x="340" y="951"/>
                    </a:cubicBezTo>
                    <a:cubicBezTo>
                      <a:pt x="375" y="951"/>
                      <a:pt x="413" y="918"/>
                      <a:pt x="413" y="859"/>
                    </a:cubicBezTo>
                    <a:cubicBezTo>
                      <a:pt x="353" y="616"/>
                      <a:pt x="261" y="342"/>
                      <a:pt x="170" y="68"/>
                    </a:cubicBezTo>
                    <a:cubicBezTo>
                      <a:pt x="158" y="20"/>
                      <a:pt x="126" y="0"/>
                      <a:pt x="9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82" name="Google Shape;1382;p9"/>
              <p:cNvSpPr/>
              <p:nvPr/>
            </p:nvSpPr>
            <p:spPr>
              <a:xfrm>
                <a:off x="4975900" y="1468875"/>
                <a:ext cx="12025" cy="10675"/>
              </a:xfrm>
              <a:custGeom>
                <a:avLst/>
                <a:gdLst/>
                <a:ahLst/>
                <a:cxnLst/>
                <a:rect l="l" t="t" r="r" b="b"/>
                <a:pathLst>
                  <a:path w="481" h="427" extrusionOk="0">
                    <a:moveTo>
                      <a:pt x="262" y="1"/>
                    </a:moveTo>
                    <a:cubicBezTo>
                      <a:pt x="134" y="1"/>
                      <a:pt x="1" y="106"/>
                      <a:pt x="37" y="285"/>
                    </a:cubicBezTo>
                    <a:cubicBezTo>
                      <a:pt x="61" y="383"/>
                      <a:pt x="139" y="426"/>
                      <a:pt x="221" y="426"/>
                    </a:cubicBezTo>
                    <a:cubicBezTo>
                      <a:pt x="345" y="426"/>
                      <a:pt x="480" y="328"/>
                      <a:pt x="462" y="164"/>
                    </a:cubicBezTo>
                    <a:cubicBezTo>
                      <a:pt x="437" y="52"/>
                      <a:pt x="351" y="1"/>
                      <a:pt x="2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83" name="Google Shape;1383;p9"/>
              <p:cNvSpPr/>
              <p:nvPr/>
            </p:nvSpPr>
            <p:spPr>
              <a:xfrm>
                <a:off x="4992175" y="1500950"/>
                <a:ext cx="16425" cy="13950"/>
              </a:xfrm>
              <a:custGeom>
                <a:avLst/>
                <a:gdLst/>
                <a:ahLst/>
                <a:cxnLst/>
                <a:rect l="l" t="t" r="r" b="b"/>
                <a:pathLst>
                  <a:path w="657" h="558" extrusionOk="0">
                    <a:moveTo>
                      <a:pt x="346" y="0"/>
                    </a:moveTo>
                    <a:cubicBezTo>
                      <a:pt x="178" y="0"/>
                      <a:pt x="1" y="138"/>
                      <a:pt x="54" y="370"/>
                    </a:cubicBezTo>
                    <a:cubicBezTo>
                      <a:pt x="90" y="501"/>
                      <a:pt x="196" y="557"/>
                      <a:pt x="306" y="557"/>
                    </a:cubicBezTo>
                    <a:cubicBezTo>
                      <a:pt x="476" y="557"/>
                      <a:pt x="657" y="422"/>
                      <a:pt x="601" y="218"/>
                    </a:cubicBezTo>
                    <a:cubicBezTo>
                      <a:pt x="576" y="68"/>
                      <a:pt x="464" y="0"/>
                      <a:pt x="3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384" name="Google Shape;1384;p9"/>
            <p:cNvGrpSpPr/>
            <p:nvPr/>
          </p:nvGrpSpPr>
          <p:grpSpPr>
            <a:xfrm rot="-1067620" flipH="1">
              <a:off x="516673" y="1549204"/>
              <a:ext cx="180904" cy="237637"/>
              <a:chOff x="4906125" y="1207000"/>
              <a:chExt cx="520550" cy="683800"/>
            </a:xfrm>
          </p:grpSpPr>
          <p:sp>
            <p:nvSpPr>
              <p:cNvPr id="1385" name="Google Shape;1385;p9"/>
              <p:cNvSpPr/>
              <p:nvPr/>
            </p:nvSpPr>
            <p:spPr>
              <a:xfrm>
                <a:off x="4935000" y="1585225"/>
                <a:ext cx="49425" cy="45250"/>
              </a:xfrm>
              <a:custGeom>
                <a:avLst/>
                <a:gdLst/>
                <a:ahLst/>
                <a:cxnLst/>
                <a:rect l="l" t="t" r="r" b="b"/>
                <a:pathLst>
                  <a:path w="1977" h="1810" extrusionOk="0">
                    <a:moveTo>
                      <a:pt x="1182" y="0"/>
                    </a:moveTo>
                    <a:cubicBezTo>
                      <a:pt x="1129" y="0"/>
                      <a:pt x="1083" y="57"/>
                      <a:pt x="1125" y="99"/>
                    </a:cubicBezTo>
                    <a:cubicBezTo>
                      <a:pt x="1217" y="312"/>
                      <a:pt x="1338" y="525"/>
                      <a:pt x="1460" y="738"/>
                    </a:cubicBezTo>
                    <a:cubicBezTo>
                      <a:pt x="1581" y="1011"/>
                      <a:pt x="1764" y="1315"/>
                      <a:pt x="1338" y="1407"/>
                    </a:cubicBezTo>
                    <a:cubicBezTo>
                      <a:pt x="1065" y="1437"/>
                      <a:pt x="852" y="1467"/>
                      <a:pt x="578" y="1498"/>
                    </a:cubicBezTo>
                    <a:cubicBezTo>
                      <a:pt x="518" y="1498"/>
                      <a:pt x="460" y="1494"/>
                      <a:pt x="404" y="1494"/>
                    </a:cubicBezTo>
                    <a:cubicBezTo>
                      <a:pt x="291" y="1494"/>
                      <a:pt x="183" y="1508"/>
                      <a:pt x="62" y="1589"/>
                    </a:cubicBezTo>
                    <a:cubicBezTo>
                      <a:pt x="1" y="1619"/>
                      <a:pt x="1" y="1650"/>
                      <a:pt x="62" y="1710"/>
                    </a:cubicBezTo>
                    <a:cubicBezTo>
                      <a:pt x="168" y="1786"/>
                      <a:pt x="320" y="1809"/>
                      <a:pt x="476" y="1809"/>
                    </a:cubicBezTo>
                    <a:cubicBezTo>
                      <a:pt x="632" y="1809"/>
                      <a:pt x="791" y="1786"/>
                      <a:pt x="913" y="1771"/>
                    </a:cubicBezTo>
                    <a:cubicBezTo>
                      <a:pt x="1186" y="1741"/>
                      <a:pt x="1642" y="1741"/>
                      <a:pt x="1825" y="1498"/>
                    </a:cubicBezTo>
                    <a:cubicBezTo>
                      <a:pt x="1977" y="1346"/>
                      <a:pt x="1916" y="1163"/>
                      <a:pt x="1825" y="1011"/>
                    </a:cubicBezTo>
                    <a:cubicBezTo>
                      <a:pt x="1673" y="677"/>
                      <a:pt x="1490" y="343"/>
                      <a:pt x="1247" y="39"/>
                    </a:cubicBezTo>
                    <a:cubicBezTo>
                      <a:pt x="1229" y="11"/>
                      <a:pt x="1205" y="0"/>
                      <a:pt x="118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86" name="Google Shape;1386;p9"/>
              <p:cNvSpPr/>
              <p:nvPr/>
            </p:nvSpPr>
            <p:spPr>
              <a:xfrm>
                <a:off x="4908400" y="1519450"/>
                <a:ext cx="57025" cy="43300"/>
              </a:xfrm>
              <a:custGeom>
                <a:avLst/>
                <a:gdLst/>
                <a:ahLst/>
                <a:cxnLst/>
                <a:rect l="l" t="t" r="r" b="b"/>
                <a:pathLst>
                  <a:path w="2281" h="1732" extrusionOk="0">
                    <a:moveTo>
                      <a:pt x="1556" y="1"/>
                    </a:moveTo>
                    <a:cubicBezTo>
                      <a:pt x="1404" y="1"/>
                      <a:pt x="1257" y="51"/>
                      <a:pt x="1126" y="116"/>
                    </a:cubicBezTo>
                    <a:cubicBezTo>
                      <a:pt x="761" y="268"/>
                      <a:pt x="305" y="420"/>
                      <a:pt x="31" y="694"/>
                    </a:cubicBezTo>
                    <a:cubicBezTo>
                      <a:pt x="1" y="724"/>
                      <a:pt x="31" y="785"/>
                      <a:pt x="92" y="785"/>
                    </a:cubicBezTo>
                    <a:cubicBezTo>
                      <a:pt x="548" y="724"/>
                      <a:pt x="913" y="390"/>
                      <a:pt x="1338" y="238"/>
                    </a:cubicBezTo>
                    <a:cubicBezTo>
                      <a:pt x="1400" y="219"/>
                      <a:pt x="1453" y="211"/>
                      <a:pt x="1501" y="211"/>
                    </a:cubicBezTo>
                    <a:cubicBezTo>
                      <a:pt x="1762" y="211"/>
                      <a:pt x="1839" y="467"/>
                      <a:pt x="1916" y="724"/>
                    </a:cubicBezTo>
                    <a:cubicBezTo>
                      <a:pt x="1977" y="1028"/>
                      <a:pt x="1977" y="1332"/>
                      <a:pt x="1977" y="1636"/>
                    </a:cubicBezTo>
                    <a:cubicBezTo>
                      <a:pt x="2009" y="1701"/>
                      <a:pt x="2051" y="1732"/>
                      <a:pt x="2082" y="1732"/>
                    </a:cubicBezTo>
                    <a:cubicBezTo>
                      <a:pt x="2109" y="1732"/>
                      <a:pt x="2129" y="1709"/>
                      <a:pt x="2129" y="1667"/>
                    </a:cubicBezTo>
                    <a:cubicBezTo>
                      <a:pt x="2220" y="1241"/>
                      <a:pt x="2281" y="238"/>
                      <a:pt x="1734" y="25"/>
                    </a:cubicBezTo>
                    <a:cubicBezTo>
                      <a:pt x="1674" y="8"/>
                      <a:pt x="1615" y="1"/>
                      <a:pt x="155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87" name="Google Shape;1387;p9"/>
              <p:cNvSpPr/>
              <p:nvPr/>
            </p:nvSpPr>
            <p:spPr>
              <a:xfrm>
                <a:off x="4955525" y="1526100"/>
                <a:ext cx="145925" cy="66900"/>
              </a:xfrm>
              <a:custGeom>
                <a:avLst/>
                <a:gdLst/>
                <a:ahLst/>
                <a:cxnLst/>
                <a:rect l="l" t="t" r="r" b="b"/>
                <a:pathLst>
                  <a:path w="5837" h="2676" extrusionOk="0">
                    <a:moveTo>
                      <a:pt x="4590" y="1"/>
                    </a:moveTo>
                    <a:cubicBezTo>
                      <a:pt x="4463" y="1"/>
                      <a:pt x="4355" y="2"/>
                      <a:pt x="4286" y="2"/>
                    </a:cubicBezTo>
                    <a:cubicBezTo>
                      <a:pt x="3435" y="33"/>
                      <a:pt x="3253" y="154"/>
                      <a:pt x="2463" y="306"/>
                    </a:cubicBezTo>
                    <a:cubicBezTo>
                      <a:pt x="2007" y="367"/>
                      <a:pt x="1520" y="489"/>
                      <a:pt x="1064" y="580"/>
                    </a:cubicBezTo>
                    <a:cubicBezTo>
                      <a:pt x="943" y="610"/>
                      <a:pt x="791" y="610"/>
                      <a:pt x="669" y="671"/>
                    </a:cubicBezTo>
                    <a:cubicBezTo>
                      <a:pt x="548" y="762"/>
                      <a:pt x="426" y="914"/>
                      <a:pt x="396" y="1066"/>
                    </a:cubicBezTo>
                    <a:cubicBezTo>
                      <a:pt x="183" y="1553"/>
                      <a:pt x="1" y="1887"/>
                      <a:pt x="396" y="2282"/>
                    </a:cubicBezTo>
                    <a:cubicBezTo>
                      <a:pt x="597" y="2528"/>
                      <a:pt x="963" y="2676"/>
                      <a:pt x="1324" y="2676"/>
                    </a:cubicBezTo>
                    <a:cubicBezTo>
                      <a:pt x="1454" y="2676"/>
                      <a:pt x="1582" y="2657"/>
                      <a:pt x="1703" y="2616"/>
                    </a:cubicBezTo>
                    <a:cubicBezTo>
                      <a:pt x="1976" y="2556"/>
                      <a:pt x="2189" y="2404"/>
                      <a:pt x="2463" y="2313"/>
                    </a:cubicBezTo>
                    <a:cubicBezTo>
                      <a:pt x="2645" y="2252"/>
                      <a:pt x="2888" y="2252"/>
                      <a:pt x="3101" y="2191"/>
                    </a:cubicBezTo>
                    <a:cubicBezTo>
                      <a:pt x="3587" y="2130"/>
                      <a:pt x="4043" y="1978"/>
                      <a:pt x="4499" y="1796"/>
                    </a:cubicBezTo>
                    <a:cubicBezTo>
                      <a:pt x="4621" y="1735"/>
                      <a:pt x="4712" y="1705"/>
                      <a:pt x="4803" y="1674"/>
                    </a:cubicBezTo>
                    <a:cubicBezTo>
                      <a:pt x="4894" y="1644"/>
                      <a:pt x="5016" y="1553"/>
                      <a:pt x="5077" y="1492"/>
                    </a:cubicBezTo>
                    <a:cubicBezTo>
                      <a:pt x="5320" y="1279"/>
                      <a:pt x="5533" y="1127"/>
                      <a:pt x="5654" y="914"/>
                    </a:cubicBezTo>
                    <a:cubicBezTo>
                      <a:pt x="5806" y="671"/>
                      <a:pt x="5837" y="337"/>
                      <a:pt x="5654" y="154"/>
                    </a:cubicBezTo>
                    <a:cubicBezTo>
                      <a:pt x="5517" y="18"/>
                      <a:pt x="4970" y="1"/>
                      <a:pt x="459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88" name="Google Shape;1388;p9"/>
              <p:cNvSpPr/>
              <p:nvPr/>
            </p:nvSpPr>
            <p:spPr>
              <a:xfrm>
                <a:off x="5086000" y="1446175"/>
                <a:ext cx="340675" cy="99100"/>
              </a:xfrm>
              <a:custGeom>
                <a:avLst/>
                <a:gdLst/>
                <a:ahLst/>
                <a:cxnLst/>
                <a:rect l="l" t="t" r="r" b="b"/>
                <a:pathLst>
                  <a:path w="13627" h="3964" extrusionOk="0">
                    <a:moveTo>
                      <a:pt x="13021" y="0"/>
                    </a:moveTo>
                    <a:cubicBezTo>
                      <a:pt x="12991" y="0"/>
                      <a:pt x="12960" y="3"/>
                      <a:pt x="12928" y="8"/>
                    </a:cubicBezTo>
                    <a:cubicBezTo>
                      <a:pt x="10800" y="342"/>
                      <a:pt x="8703" y="981"/>
                      <a:pt x="6666" y="1528"/>
                    </a:cubicBezTo>
                    <a:cubicBezTo>
                      <a:pt x="4569" y="2044"/>
                      <a:pt x="2472" y="2622"/>
                      <a:pt x="435" y="3260"/>
                    </a:cubicBezTo>
                    <a:cubicBezTo>
                      <a:pt x="1" y="3405"/>
                      <a:pt x="118" y="3964"/>
                      <a:pt x="524" y="3964"/>
                    </a:cubicBezTo>
                    <a:cubicBezTo>
                      <a:pt x="545" y="3964"/>
                      <a:pt x="566" y="3962"/>
                      <a:pt x="587" y="3959"/>
                    </a:cubicBezTo>
                    <a:cubicBezTo>
                      <a:pt x="2715" y="3564"/>
                      <a:pt x="4812" y="3108"/>
                      <a:pt x="6879" y="2592"/>
                    </a:cubicBezTo>
                    <a:cubicBezTo>
                      <a:pt x="8976" y="2044"/>
                      <a:pt x="11104" y="1649"/>
                      <a:pt x="13110" y="889"/>
                    </a:cubicBezTo>
                    <a:cubicBezTo>
                      <a:pt x="13627" y="689"/>
                      <a:pt x="13520" y="0"/>
                      <a:pt x="1302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89" name="Google Shape;1389;p9"/>
              <p:cNvSpPr/>
              <p:nvPr/>
            </p:nvSpPr>
            <p:spPr>
              <a:xfrm>
                <a:off x="4906125" y="1545675"/>
                <a:ext cx="59300" cy="62000"/>
              </a:xfrm>
              <a:custGeom>
                <a:avLst/>
                <a:gdLst/>
                <a:ahLst/>
                <a:cxnLst/>
                <a:rect l="l" t="t" r="r" b="b"/>
                <a:pathLst>
                  <a:path w="2372" h="2480" extrusionOk="0">
                    <a:moveTo>
                      <a:pt x="1340" y="0"/>
                    </a:moveTo>
                    <a:cubicBezTo>
                      <a:pt x="979" y="0"/>
                      <a:pt x="662" y="263"/>
                      <a:pt x="487" y="587"/>
                    </a:cubicBezTo>
                    <a:cubicBezTo>
                      <a:pt x="457" y="648"/>
                      <a:pt x="396" y="709"/>
                      <a:pt x="396" y="770"/>
                    </a:cubicBezTo>
                    <a:cubicBezTo>
                      <a:pt x="244" y="861"/>
                      <a:pt x="153" y="1013"/>
                      <a:pt x="62" y="1165"/>
                    </a:cubicBezTo>
                    <a:cubicBezTo>
                      <a:pt x="1" y="1317"/>
                      <a:pt x="1" y="1408"/>
                      <a:pt x="31" y="1560"/>
                    </a:cubicBezTo>
                    <a:cubicBezTo>
                      <a:pt x="31" y="1621"/>
                      <a:pt x="62" y="1651"/>
                      <a:pt x="62" y="1681"/>
                    </a:cubicBezTo>
                    <a:cubicBezTo>
                      <a:pt x="92" y="1712"/>
                      <a:pt x="92" y="1773"/>
                      <a:pt x="153" y="1803"/>
                    </a:cubicBezTo>
                    <a:cubicBezTo>
                      <a:pt x="220" y="1916"/>
                      <a:pt x="355" y="1978"/>
                      <a:pt x="494" y="1978"/>
                    </a:cubicBezTo>
                    <a:cubicBezTo>
                      <a:pt x="543" y="1978"/>
                      <a:pt x="592" y="1971"/>
                      <a:pt x="639" y="1955"/>
                    </a:cubicBezTo>
                    <a:cubicBezTo>
                      <a:pt x="639" y="1955"/>
                      <a:pt x="670" y="1955"/>
                      <a:pt x="670" y="1925"/>
                    </a:cubicBezTo>
                    <a:lnTo>
                      <a:pt x="821" y="2077"/>
                    </a:lnTo>
                    <a:cubicBezTo>
                      <a:pt x="821" y="2137"/>
                      <a:pt x="821" y="2168"/>
                      <a:pt x="913" y="2259"/>
                    </a:cubicBezTo>
                    <a:cubicBezTo>
                      <a:pt x="1019" y="2411"/>
                      <a:pt x="1186" y="2479"/>
                      <a:pt x="1361" y="2479"/>
                    </a:cubicBezTo>
                    <a:cubicBezTo>
                      <a:pt x="1536" y="2479"/>
                      <a:pt x="1718" y="2411"/>
                      <a:pt x="1855" y="2289"/>
                    </a:cubicBezTo>
                    <a:cubicBezTo>
                      <a:pt x="2189" y="2016"/>
                      <a:pt x="2372" y="1621"/>
                      <a:pt x="2220" y="1074"/>
                    </a:cubicBezTo>
                    <a:cubicBezTo>
                      <a:pt x="2129" y="648"/>
                      <a:pt x="2037" y="162"/>
                      <a:pt x="1581" y="40"/>
                    </a:cubicBezTo>
                    <a:cubicBezTo>
                      <a:pt x="1500" y="13"/>
                      <a:pt x="1419" y="0"/>
                      <a:pt x="134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0" name="Google Shape;1390;p9"/>
              <p:cNvSpPr/>
              <p:nvPr/>
            </p:nvSpPr>
            <p:spPr>
              <a:xfrm>
                <a:off x="5005675" y="1564700"/>
                <a:ext cx="110225" cy="326100"/>
              </a:xfrm>
              <a:custGeom>
                <a:avLst/>
                <a:gdLst/>
                <a:ahLst/>
                <a:cxnLst/>
                <a:rect l="l" t="t" r="r" b="b"/>
                <a:pathLst>
                  <a:path w="4409" h="13044" extrusionOk="0">
                    <a:moveTo>
                      <a:pt x="797" y="1"/>
                    </a:moveTo>
                    <a:cubicBezTo>
                      <a:pt x="690" y="1"/>
                      <a:pt x="585" y="75"/>
                      <a:pt x="487" y="252"/>
                    </a:cubicBezTo>
                    <a:cubicBezTo>
                      <a:pt x="1" y="1164"/>
                      <a:pt x="213" y="2714"/>
                      <a:pt x="335" y="3626"/>
                    </a:cubicBezTo>
                    <a:cubicBezTo>
                      <a:pt x="578" y="5024"/>
                      <a:pt x="761" y="6392"/>
                      <a:pt x="943" y="7760"/>
                    </a:cubicBezTo>
                    <a:cubicBezTo>
                      <a:pt x="1247" y="9674"/>
                      <a:pt x="1672" y="11620"/>
                      <a:pt x="2979" y="13018"/>
                    </a:cubicBezTo>
                    <a:cubicBezTo>
                      <a:pt x="3082" y="13035"/>
                      <a:pt x="3180" y="13044"/>
                      <a:pt x="3272" y="13044"/>
                    </a:cubicBezTo>
                    <a:cubicBezTo>
                      <a:pt x="3995" y="13044"/>
                      <a:pt x="4381" y="12509"/>
                      <a:pt x="4408" y="11377"/>
                    </a:cubicBezTo>
                    <a:cubicBezTo>
                      <a:pt x="4408" y="10617"/>
                      <a:pt x="4286" y="9857"/>
                      <a:pt x="4074" y="9097"/>
                    </a:cubicBezTo>
                    <a:cubicBezTo>
                      <a:pt x="3314" y="6635"/>
                      <a:pt x="2584" y="4142"/>
                      <a:pt x="1824" y="1680"/>
                    </a:cubicBezTo>
                    <a:cubicBezTo>
                      <a:pt x="1679" y="1170"/>
                      <a:pt x="1222" y="1"/>
                      <a:pt x="797" y="1"/>
                    </a:cubicBezTo>
                    <a:close/>
                  </a:path>
                </a:pathLst>
              </a:custGeom>
              <a:solidFill>
                <a:srgbClr val="2270B6">
                  <a:alpha val="424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1" name="Google Shape;1391;p9"/>
              <p:cNvSpPr/>
              <p:nvPr/>
            </p:nvSpPr>
            <p:spPr>
              <a:xfrm>
                <a:off x="5030750" y="1553500"/>
                <a:ext cx="256875" cy="268375"/>
              </a:xfrm>
              <a:custGeom>
                <a:avLst/>
                <a:gdLst/>
                <a:ahLst/>
                <a:cxnLst/>
                <a:rect l="l" t="t" r="r" b="b"/>
                <a:pathLst>
                  <a:path w="10275" h="10735" extrusionOk="0">
                    <a:moveTo>
                      <a:pt x="1707" y="0"/>
                    </a:moveTo>
                    <a:cubicBezTo>
                      <a:pt x="1442" y="0"/>
                      <a:pt x="1176" y="13"/>
                      <a:pt x="913" y="31"/>
                    </a:cubicBezTo>
                    <a:cubicBezTo>
                      <a:pt x="1" y="153"/>
                      <a:pt x="517" y="548"/>
                      <a:pt x="973" y="1004"/>
                    </a:cubicBezTo>
                    <a:cubicBezTo>
                      <a:pt x="2341" y="2463"/>
                      <a:pt x="3435" y="4226"/>
                      <a:pt x="4651" y="5806"/>
                    </a:cubicBezTo>
                    <a:cubicBezTo>
                      <a:pt x="5290" y="6779"/>
                      <a:pt x="5989" y="7660"/>
                      <a:pt x="6657" y="8603"/>
                    </a:cubicBezTo>
                    <a:cubicBezTo>
                      <a:pt x="7326" y="9454"/>
                      <a:pt x="8025" y="10366"/>
                      <a:pt x="9089" y="10670"/>
                    </a:cubicBezTo>
                    <a:cubicBezTo>
                      <a:pt x="9202" y="10712"/>
                      <a:pt x="9315" y="10735"/>
                      <a:pt x="9428" y="10735"/>
                    </a:cubicBezTo>
                    <a:cubicBezTo>
                      <a:pt x="9558" y="10735"/>
                      <a:pt x="9688" y="10704"/>
                      <a:pt x="9819" y="10639"/>
                    </a:cubicBezTo>
                    <a:cubicBezTo>
                      <a:pt x="10001" y="10518"/>
                      <a:pt x="10122" y="10305"/>
                      <a:pt x="10153" y="10062"/>
                    </a:cubicBezTo>
                    <a:cubicBezTo>
                      <a:pt x="10274" y="9606"/>
                      <a:pt x="10214" y="9150"/>
                      <a:pt x="10122" y="8694"/>
                    </a:cubicBezTo>
                    <a:cubicBezTo>
                      <a:pt x="9819" y="7235"/>
                      <a:pt x="9059" y="5897"/>
                      <a:pt x="8147" y="4712"/>
                    </a:cubicBezTo>
                    <a:cubicBezTo>
                      <a:pt x="7235" y="3527"/>
                      <a:pt x="6141" y="2524"/>
                      <a:pt x="5016" y="1460"/>
                    </a:cubicBezTo>
                    <a:cubicBezTo>
                      <a:pt x="4560" y="1004"/>
                      <a:pt x="4074" y="578"/>
                      <a:pt x="3496" y="305"/>
                    </a:cubicBezTo>
                    <a:cubicBezTo>
                      <a:pt x="2942" y="70"/>
                      <a:pt x="2328" y="0"/>
                      <a:pt x="1707" y="0"/>
                    </a:cubicBezTo>
                    <a:close/>
                  </a:path>
                </a:pathLst>
              </a:custGeom>
              <a:solidFill>
                <a:srgbClr val="2270B6">
                  <a:alpha val="424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2" name="Google Shape;1392;p9"/>
              <p:cNvSpPr/>
              <p:nvPr/>
            </p:nvSpPr>
            <p:spPr>
              <a:xfrm>
                <a:off x="5032275" y="1649825"/>
                <a:ext cx="49425" cy="214975"/>
              </a:xfrm>
              <a:custGeom>
                <a:avLst/>
                <a:gdLst/>
                <a:ahLst/>
                <a:cxnLst/>
                <a:rect l="l" t="t" r="r" b="b"/>
                <a:pathLst>
                  <a:path w="1977" h="8599" extrusionOk="0">
                    <a:moveTo>
                      <a:pt x="95" y="0"/>
                    </a:moveTo>
                    <a:cubicBezTo>
                      <a:pt x="61" y="0"/>
                      <a:pt x="31" y="23"/>
                      <a:pt x="31" y="69"/>
                    </a:cubicBezTo>
                    <a:cubicBezTo>
                      <a:pt x="0" y="707"/>
                      <a:pt x="213" y="1406"/>
                      <a:pt x="335" y="2044"/>
                    </a:cubicBezTo>
                    <a:cubicBezTo>
                      <a:pt x="456" y="2774"/>
                      <a:pt x="608" y="3534"/>
                      <a:pt x="760" y="4233"/>
                    </a:cubicBezTo>
                    <a:cubicBezTo>
                      <a:pt x="1064" y="5692"/>
                      <a:pt x="1399" y="7090"/>
                      <a:pt x="1824" y="8488"/>
                    </a:cubicBezTo>
                    <a:cubicBezTo>
                      <a:pt x="1857" y="8570"/>
                      <a:pt x="1898" y="8599"/>
                      <a:pt x="1930" y="8599"/>
                    </a:cubicBezTo>
                    <a:cubicBezTo>
                      <a:pt x="1957" y="8599"/>
                      <a:pt x="1976" y="8577"/>
                      <a:pt x="1976" y="8549"/>
                    </a:cubicBezTo>
                    <a:cubicBezTo>
                      <a:pt x="1642" y="7121"/>
                      <a:pt x="1277" y="5722"/>
                      <a:pt x="973" y="4324"/>
                    </a:cubicBezTo>
                    <a:cubicBezTo>
                      <a:pt x="821" y="3595"/>
                      <a:pt x="730" y="2926"/>
                      <a:pt x="548" y="2196"/>
                    </a:cubicBezTo>
                    <a:cubicBezTo>
                      <a:pt x="456" y="1497"/>
                      <a:pt x="396" y="707"/>
                      <a:pt x="183" y="69"/>
                    </a:cubicBezTo>
                    <a:cubicBezTo>
                      <a:pt x="168" y="23"/>
                      <a:pt x="130" y="0"/>
                      <a:pt x="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3" name="Google Shape;1393;p9"/>
              <p:cNvSpPr/>
              <p:nvPr/>
            </p:nvSpPr>
            <p:spPr>
              <a:xfrm>
                <a:off x="5042150" y="1642425"/>
                <a:ext cx="58550" cy="198250"/>
              </a:xfrm>
              <a:custGeom>
                <a:avLst/>
                <a:gdLst/>
                <a:ahLst/>
                <a:cxnLst/>
                <a:rect l="l" t="t" r="r" b="b"/>
                <a:pathLst>
                  <a:path w="2342" h="7930" extrusionOk="0">
                    <a:moveTo>
                      <a:pt x="244" y="1"/>
                    </a:moveTo>
                    <a:cubicBezTo>
                      <a:pt x="181" y="1"/>
                      <a:pt x="111" y="52"/>
                      <a:pt x="92" y="91"/>
                    </a:cubicBezTo>
                    <a:cubicBezTo>
                      <a:pt x="1" y="669"/>
                      <a:pt x="365" y="1277"/>
                      <a:pt x="578" y="1763"/>
                    </a:cubicBezTo>
                    <a:cubicBezTo>
                      <a:pt x="852" y="2401"/>
                      <a:pt x="1004" y="3070"/>
                      <a:pt x="1125" y="3739"/>
                    </a:cubicBezTo>
                    <a:cubicBezTo>
                      <a:pt x="1308" y="5106"/>
                      <a:pt x="1824" y="6413"/>
                      <a:pt x="2037" y="7781"/>
                    </a:cubicBezTo>
                    <a:cubicBezTo>
                      <a:pt x="2052" y="7884"/>
                      <a:pt x="2123" y="7930"/>
                      <a:pt x="2192" y="7930"/>
                    </a:cubicBezTo>
                    <a:cubicBezTo>
                      <a:pt x="2267" y="7930"/>
                      <a:pt x="2341" y="7876"/>
                      <a:pt x="2341" y="7781"/>
                    </a:cubicBezTo>
                    <a:cubicBezTo>
                      <a:pt x="2159" y="6413"/>
                      <a:pt x="1642" y="5076"/>
                      <a:pt x="1460" y="3708"/>
                    </a:cubicBezTo>
                    <a:cubicBezTo>
                      <a:pt x="1399" y="3100"/>
                      <a:pt x="1277" y="2523"/>
                      <a:pt x="1034" y="1945"/>
                    </a:cubicBezTo>
                    <a:cubicBezTo>
                      <a:pt x="882" y="1611"/>
                      <a:pt x="730" y="1277"/>
                      <a:pt x="578" y="881"/>
                    </a:cubicBezTo>
                    <a:cubicBezTo>
                      <a:pt x="457" y="638"/>
                      <a:pt x="426" y="334"/>
                      <a:pt x="335" y="61"/>
                    </a:cubicBezTo>
                    <a:cubicBezTo>
                      <a:pt x="313" y="17"/>
                      <a:pt x="279" y="1"/>
                      <a:pt x="24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4" name="Google Shape;1394;p9"/>
              <p:cNvSpPr/>
              <p:nvPr/>
            </p:nvSpPr>
            <p:spPr>
              <a:xfrm>
                <a:off x="5116750" y="1617900"/>
                <a:ext cx="126750" cy="159950"/>
              </a:xfrm>
              <a:custGeom>
                <a:avLst/>
                <a:gdLst/>
                <a:ahLst/>
                <a:cxnLst/>
                <a:rect l="l" t="t" r="r" b="b"/>
                <a:pathLst>
                  <a:path w="5070" h="6398" extrusionOk="0">
                    <a:moveTo>
                      <a:pt x="142" y="1"/>
                    </a:moveTo>
                    <a:cubicBezTo>
                      <a:pt x="80" y="1"/>
                      <a:pt x="1" y="60"/>
                      <a:pt x="26" y="160"/>
                    </a:cubicBezTo>
                    <a:cubicBezTo>
                      <a:pt x="147" y="434"/>
                      <a:pt x="330" y="586"/>
                      <a:pt x="543" y="768"/>
                    </a:cubicBezTo>
                    <a:cubicBezTo>
                      <a:pt x="755" y="1042"/>
                      <a:pt x="998" y="1285"/>
                      <a:pt x="1181" y="1558"/>
                    </a:cubicBezTo>
                    <a:cubicBezTo>
                      <a:pt x="1606" y="2106"/>
                      <a:pt x="1971" y="2653"/>
                      <a:pt x="2305" y="3230"/>
                    </a:cubicBezTo>
                    <a:cubicBezTo>
                      <a:pt x="3035" y="4324"/>
                      <a:pt x="3734" y="5449"/>
                      <a:pt x="4676" y="6361"/>
                    </a:cubicBezTo>
                    <a:cubicBezTo>
                      <a:pt x="4715" y="6387"/>
                      <a:pt x="4757" y="6398"/>
                      <a:pt x="4797" y="6398"/>
                    </a:cubicBezTo>
                    <a:cubicBezTo>
                      <a:pt x="4944" y="6398"/>
                      <a:pt x="5070" y="6250"/>
                      <a:pt x="4950" y="6179"/>
                    </a:cubicBezTo>
                    <a:cubicBezTo>
                      <a:pt x="3947" y="5176"/>
                      <a:pt x="3278" y="3990"/>
                      <a:pt x="2518" y="2805"/>
                    </a:cubicBezTo>
                    <a:cubicBezTo>
                      <a:pt x="2154" y="2288"/>
                      <a:pt x="1850" y="1802"/>
                      <a:pt x="1485" y="1285"/>
                    </a:cubicBezTo>
                    <a:cubicBezTo>
                      <a:pt x="1181" y="890"/>
                      <a:pt x="725" y="160"/>
                      <a:pt x="178" y="8"/>
                    </a:cubicBezTo>
                    <a:cubicBezTo>
                      <a:pt x="167" y="3"/>
                      <a:pt x="155" y="1"/>
                      <a:pt x="14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5" name="Google Shape;1395;p9"/>
              <p:cNvSpPr/>
              <p:nvPr/>
            </p:nvSpPr>
            <p:spPr>
              <a:xfrm>
                <a:off x="5074825" y="1568200"/>
                <a:ext cx="182575" cy="182725"/>
              </a:xfrm>
              <a:custGeom>
                <a:avLst/>
                <a:gdLst/>
                <a:ahLst/>
                <a:cxnLst/>
                <a:rect l="l" t="t" r="r" b="b"/>
                <a:pathLst>
                  <a:path w="7303" h="7309" extrusionOk="0">
                    <a:moveTo>
                      <a:pt x="515" y="0"/>
                    </a:moveTo>
                    <a:cubicBezTo>
                      <a:pt x="415" y="0"/>
                      <a:pt x="315" y="7"/>
                      <a:pt x="213" y="21"/>
                    </a:cubicBezTo>
                    <a:cubicBezTo>
                      <a:pt x="1" y="51"/>
                      <a:pt x="31" y="416"/>
                      <a:pt x="274" y="416"/>
                    </a:cubicBezTo>
                    <a:cubicBezTo>
                      <a:pt x="1065" y="446"/>
                      <a:pt x="1703" y="659"/>
                      <a:pt x="2372" y="1176"/>
                    </a:cubicBezTo>
                    <a:cubicBezTo>
                      <a:pt x="3010" y="1662"/>
                      <a:pt x="3527" y="2270"/>
                      <a:pt x="4074" y="2878"/>
                    </a:cubicBezTo>
                    <a:cubicBezTo>
                      <a:pt x="5198" y="4215"/>
                      <a:pt x="6201" y="5644"/>
                      <a:pt x="7022" y="7194"/>
                    </a:cubicBezTo>
                    <a:cubicBezTo>
                      <a:pt x="7057" y="7276"/>
                      <a:pt x="7111" y="7308"/>
                      <a:pt x="7159" y="7308"/>
                    </a:cubicBezTo>
                    <a:cubicBezTo>
                      <a:pt x="7237" y="7308"/>
                      <a:pt x="7303" y="7227"/>
                      <a:pt x="7265" y="7133"/>
                    </a:cubicBezTo>
                    <a:cubicBezTo>
                      <a:pt x="6414" y="5370"/>
                      <a:pt x="5350" y="3790"/>
                      <a:pt x="4074" y="2331"/>
                    </a:cubicBezTo>
                    <a:cubicBezTo>
                      <a:pt x="3220" y="1392"/>
                      <a:pt x="1967" y="0"/>
                      <a:pt x="51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6" name="Google Shape;1396;p9"/>
              <p:cNvSpPr/>
              <p:nvPr/>
            </p:nvSpPr>
            <p:spPr>
              <a:xfrm>
                <a:off x="5241250" y="1759425"/>
                <a:ext cx="11425" cy="12950"/>
              </a:xfrm>
              <a:custGeom>
                <a:avLst/>
                <a:gdLst/>
                <a:ahLst/>
                <a:cxnLst/>
                <a:rect l="l" t="t" r="r" b="b"/>
                <a:pathLst>
                  <a:path w="457" h="518" extrusionOk="0">
                    <a:moveTo>
                      <a:pt x="183" y="1"/>
                    </a:moveTo>
                    <a:cubicBezTo>
                      <a:pt x="152" y="1"/>
                      <a:pt x="61" y="62"/>
                      <a:pt x="31" y="122"/>
                    </a:cubicBezTo>
                    <a:cubicBezTo>
                      <a:pt x="0" y="214"/>
                      <a:pt x="0" y="274"/>
                      <a:pt x="31" y="366"/>
                    </a:cubicBezTo>
                    <a:lnTo>
                      <a:pt x="31" y="396"/>
                    </a:lnTo>
                    <a:cubicBezTo>
                      <a:pt x="61" y="457"/>
                      <a:pt x="183" y="518"/>
                      <a:pt x="274" y="518"/>
                    </a:cubicBezTo>
                    <a:cubicBezTo>
                      <a:pt x="365" y="457"/>
                      <a:pt x="456" y="396"/>
                      <a:pt x="456" y="274"/>
                    </a:cubicBezTo>
                    <a:lnTo>
                      <a:pt x="456" y="244"/>
                    </a:lnTo>
                    <a:cubicBezTo>
                      <a:pt x="456" y="153"/>
                      <a:pt x="395" y="92"/>
                      <a:pt x="335" y="62"/>
                    </a:cubicBezTo>
                    <a:cubicBezTo>
                      <a:pt x="304" y="1"/>
                      <a:pt x="213" y="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7" name="Google Shape;1397;p9"/>
              <p:cNvSpPr/>
              <p:nvPr/>
            </p:nvSpPr>
            <p:spPr>
              <a:xfrm>
                <a:off x="5223975" y="1731250"/>
                <a:ext cx="12725" cy="11575"/>
              </a:xfrm>
              <a:custGeom>
                <a:avLst/>
                <a:gdLst/>
                <a:ahLst/>
                <a:cxnLst/>
                <a:rect l="l" t="t" r="r" b="b"/>
                <a:pathLst>
                  <a:path w="509" h="463" extrusionOk="0">
                    <a:moveTo>
                      <a:pt x="253" y="1"/>
                    </a:moveTo>
                    <a:cubicBezTo>
                      <a:pt x="186" y="1"/>
                      <a:pt x="133" y="26"/>
                      <a:pt x="114" y="64"/>
                    </a:cubicBezTo>
                    <a:lnTo>
                      <a:pt x="114" y="125"/>
                    </a:lnTo>
                    <a:cubicBezTo>
                      <a:pt x="0" y="267"/>
                      <a:pt x="179" y="462"/>
                      <a:pt x="302" y="462"/>
                    </a:cubicBezTo>
                    <a:cubicBezTo>
                      <a:pt x="310" y="462"/>
                      <a:pt x="319" y="461"/>
                      <a:pt x="327" y="459"/>
                    </a:cubicBezTo>
                    <a:cubicBezTo>
                      <a:pt x="418" y="429"/>
                      <a:pt x="479" y="368"/>
                      <a:pt x="479" y="307"/>
                    </a:cubicBezTo>
                    <a:cubicBezTo>
                      <a:pt x="509" y="216"/>
                      <a:pt x="448" y="125"/>
                      <a:pt x="387" y="34"/>
                    </a:cubicBezTo>
                    <a:cubicBezTo>
                      <a:pt x="341" y="10"/>
                      <a:pt x="294" y="1"/>
                      <a:pt x="25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8" name="Google Shape;1398;p9"/>
              <p:cNvSpPr/>
              <p:nvPr/>
            </p:nvSpPr>
            <p:spPr>
              <a:xfrm>
                <a:off x="5210375" y="1704850"/>
                <a:ext cx="6750" cy="6600"/>
              </a:xfrm>
              <a:custGeom>
                <a:avLst/>
                <a:gdLst/>
                <a:ahLst/>
                <a:cxnLst/>
                <a:rect l="l" t="t" r="r" b="b"/>
                <a:pathLst>
                  <a:path w="270" h="264" extrusionOk="0">
                    <a:moveTo>
                      <a:pt x="139" y="0"/>
                    </a:moveTo>
                    <a:cubicBezTo>
                      <a:pt x="73" y="0"/>
                      <a:pt x="1" y="66"/>
                      <a:pt x="19" y="178"/>
                    </a:cubicBezTo>
                    <a:cubicBezTo>
                      <a:pt x="31" y="237"/>
                      <a:pt x="75" y="264"/>
                      <a:pt x="121" y="264"/>
                    </a:cubicBezTo>
                    <a:cubicBezTo>
                      <a:pt x="193" y="264"/>
                      <a:pt x="269" y="198"/>
                      <a:pt x="232" y="87"/>
                    </a:cubicBezTo>
                    <a:cubicBezTo>
                      <a:pt x="220" y="27"/>
                      <a:pt x="181" y="0"/>
                      <a:pt x="139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399" name="Google Shape;1399;p9"/>
              <p:cNvSpPr/>
              <p:nvPr/>
            </p:nvSpPr>
            <p:spPr>
              <a:xfrm>
                <a:off x="5177425" y="1667500"/>
                <a:ext cx="15975" cy="15600"/>
              </a:xfrm>
              <a:custGeom>
                <a:avLst/>
                <a:gdLst/>
                <a:ahLst/>
                <a:cxnLst/>
                <a:rect l="l" t="t" r="r" b="b"/>
                <a:pathLst>
                  <a:path w="639" h="624" extrusionOk="0">
                    <a:moveTo>
                      <a:pt x="334" y="0"/>
                    </a:moveTo>
                    <a:cubicBezTo>
                      <a:pt x="274" y="0"/>
                      <a:pt x="182" y="0"/>
                      <a:pt x="122" y="30"/>
                    </a:cubicBezTo>
                    <a:cubicBezTo>
                      <a:pt x="30" y="61"/>
                      <a:pt x="0" y="152"/>
                      <a:pt x="0" y="243"/>
                    </a:cubicBezTo>
                    <a:lnTo>
                      <a:pt x="0" y="304"/>
                    </a:lnTo>
                    <a:cubicBezTo>
                      <a:pt x="0" y="426"/>
                      <a:pt x="30" y="547"/>
                      <a:pt x="152" y="578"/>
                    </a:cubicBezTo>
                    <a:cubicBezTo>
                      <a:pt x="213" y="608"/>
                      <a:pt x="281" y="623"/>
                      <a:pt x="342" y="623"/>
                    </a:cubicBezTo>
                    <a:cubicBezTo>
                      <a:pt x="403" y="623"/>
                      <a:pt x="456" y="608"/>
                      <a:pt x="486" y="578"/>
                    </a:cubicBezTo>
                    <a:cubicBezTo>
                      <a:pt x="578" y="486"/>
                      <a:pt x="638" y="395"/>
                      <a:pt x="608" y="274"/>
                    </a:cubicBezTo>
                    <a:cubicBezTo>
                      <a:pt x="608" y="182"/>
                      <a:pt x="578" y="152"/>
                      <a:pt x="517" y="122"/>
                    </a:cubicBezTo>
                    <a:cubicBezTo>
                      <a:pt x="547" y="91"/>
                      <a:pt x="456" y="0"/>
                      <a:pt x="426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0" name="Google Shape;1400;p9"/>
              <p:cNvSpPr/>
              <p:nvPr/>
            </p:nvSpPr>
            <p:spPr>
              <a:xfrm>
                <a:off x="5138100" y="1626200"/>
                <a:ext cx="17075" cy="14000"/>
              </a:xfrm>
              <a:custGeom>
                <a:avLst/>
                <a:gdLst/>
                <a:ahLst/>
                <a:cxnLst/>
                <a:rect l="l" t="t" r="r" b="b"/>
                <a:pathLst>
                  <a:path w="683" h="560" extrusionOk="0">
                    <a:moveTo>
                      <a:pt x="339" y="1"/>
                    </a:moveTo>
                    <a:cubicBezTo>
                      <a:pt x="169" y="1"/>
                      <a:pt x="1" y="123"/>
                      <a:pt x="53" y="315"/>
                    </a:cubicBezTo>
                    <a:cubicBezTo>
                      <a:pt x="106" y="485"/>
                      <a:pt x="238" y="559"/>
                      <a:pt x="363" y="559"/>
                    </a:cubicBezTo>
                    <a:cubicBezTo>
                      <a:pt x="528" y="559"/>
                      <a:pt x="683" y="431"/>
                      <a:pt x="631" y="223"/>
                    </a:cubicBezTo>
                    <a:cubicBezTo>
                      <a:pt x="592" y="68"/>
                      <a:pt x="465" y="1"/>
                      <a:pt x="339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1" name="Google Shape;1401;p9"/>
              <p:cNvSpPr/>
              <p:nvPr/>
            </p:nvSpPr>
            <p:spPr>
              <a:xfrm>
                <a:off x="5079400" y="1815600"/>
                <a:ext cx="9125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365" h="460" extrusionOk="0">
                    <a:moveTo>
                      <a:pt x="117" y="0"/>
                    </a:moveTo>
                    <a:cubicBezTo>
                      <a:pt x="58" y="0"/>
                      <a:pt x="0" y="26"/>
                      <a:pt x="0" y="64"/>
                    </a:cubicBezTo>
                    <a:lnTo>
                      <a:pt x="0" y="216"/>
                    </a:lnTo>
                    <a:lnTo>
                      <a:pt x="0" y="338"/>
                    </a:lnTo>
                    <a:cubicBezTo>
                      <a:pt x="0" y="429"/>
                      <a:pt x="122" y="459"/>
                      <a:pt x="213" y="459"/>
                    </a:cubicBezTo>
                    <a:cubicBezTo>
                      <a:pt x="274" y="429"/>
                      <a:pt x="365" y="338"/>
                      <a:pt x="304" y="277"/>
                    </a:cubicBezTo>
                    <a:cubicBezTo>
                      <a:pt x="304" y="246"/>
                      <a:pt x="274" y="186"/>
                      <a:pt x="274" y="155"/>
                    </a:cubicBezTo>
                    <a:cubicBezTo>
                      <a:pt x="274" y="125"/>
                      <a:pt x="243" y="94"/>
                      <a:pt x="213" y="34"/>
                    </a:cubicBezTo>
                    <a:cubicBezTo>
                      <a:pt x="190" y="10"/>
                      <a:pt x="153" y="0"/>
                      <a:pt x="117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2" name="Google Shape;1402;p9"/>
              <p:cNvSpPr/>
              <p:nvPr/>
            </p:nvSpPr>
            <p:spPr>
              <a:xfrm>
                <a:off x="5071025" y="1784500"/>
                <a:ext cx="8400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336" h="287" extrusionOk="0">
                    <a:moveTo>
                      <a:pt x="183" y="1"/>
                    </a:moveTo>
                    <a:cubicBezTo>
                      <a:pt x="153" y="1"/>
                      <a:pt x="122" y="1"/>
                      <a:pt x="92" y="31"/>
                    </a:cubicBezTo>
                    <a:lnTo>
                      <a:pt x="31" y="62"/>
                    </a:lnTo>
                    <a:cubicBezTo>
                      <a:pt x="1" y="123"/>
                      <a:pt x="1" y="183"/>
                      <a:pt x="31" y="214"/>
                    </a:cubicBezTo>
                    <a:cubicBezTo>
                      <a:pt x="76" y="258"/>
                      <a:pt x="104" y="286"/>
                      <a:pt x="140" y="286"/>
                    </a:cubicBezTo>
                    <a:cubicBezTo>
                      <a:pt x="153" y="286"/>
                      <a:pt x="167" y="283"/>
                      <a:pt x="183" y="275"/>
                    </a:cubicBezTo>
                    <a:cubicBezTo>
                      <a:pt x="244" y="275"/>
                      <a:pt x="274" y="214"/>
                      <a:pt x="305" y="153"/>
                    </a:cubicBezTo>
                    <a:cubicBezTo>
                      <a:pt x="335" y="153"/>
                      <a:pt x="305" y="62"/>
                      <a:pt x="274" y="31"/>
                    </a:cubicBezTo>
                    <a:cubicBezTo>
                      <a:pt x="244" y="31"/>
                      <a:pt x="244" y="3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3" name="Google Shape;1403;p9"/>
              <p:cNvSpPr/>
              <p:nvPr/>
            </p:nvSpPr>
            <p:spPr>
              <a:xfrm>
                <a:off x="5055075" y="1744425"/>
                <a:ext cx="12950" cy="14475"/>
              </a:xfrm>
              <a:custGeom>
                <a:avLst/>
                <a:gdLst/>
                <a:ahLst/>
                <a:cxnLst/>
                <a:rect l="l" t="t" r="r" b="b"/>
                <a:pathLst>
                  <a:path w="518" h="579" extrusionOk="0">
                    <a:moveTo>
                      <a:pt x="247" y="1"/>
                    </a:moveTo>
                    <a:cubicBezTo>
                      <a:pt x="183" y="1"/>
                      <a:pt x="116" y="41"/>
                      <a:pt x="61" y="115"/>
                    </a:cubicBezTo>
                    <a:cubicBezTo>
                      <a:pt x="0" y="206"/>
                      <a:pt x="31" y="297"/>
                      <a:pt x="31" y="388"/>
                    </a:cubicBezTo>
                    <a:cubicBezTo>
                      <a:pt x="56" y="515"/>
                      <a:pt x="166" y="578"/>
                      <a:pt x="272" y="578"/>
                    </a:cubicBezTo>
                    <a:cubicBezTo>
                      <a:pt x="293" y="578"/>
                      <a:pt x="314" y="576"/>
                      <a:pt x="335" y="571"/>
                    </a:cubicBezTo>
                    <a:cubicBezTo>
                      <a:pt x="456" y="571"/>
                      <a:pt x="517" y="419"/>
                      <a:pt x="517" y="267"/>
                    </a:cubicBezTo>
                    <a:cubicBezTo>
                      <a:pt x="487" y="145"/>
                      <a:pt x="456" y="84"/>
                      <a:pt x="365" y="54"/>
                    </a:cubicBezTo>
                    <a:cubicBezTo>
                      <a:pt x="329" y="18"/>
                      <a:pt x="288" y="1"/>
                      <a:pt x="24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4" name="Google Shape;1404;p9"/>
              <p:cNvSpPr/>
              <p:nvPr/>
            </p:nvSpPr>
            <p:spPr>
              <a:xfrm>
                <a:off x="5046725" y="1700900"/>
                <a:ext cx="13700" cy="16150"/>
              </a:xfrm>
              <a:custGeom>
                <a:avLst/>
                <a:gdLst/>
                <a:ahLst/>
                <a:cxnLst/>
                <a:rect l="l" t="t" r="r" b="b"/>
                <a:pathLst>
                  <a:path w="548" h="646" extrusionOk="0">
                    <a:moveTo>
                      <a:pt x="223" y="0"/>
                    </a:moveTo>
                    <a:cubicBezTo>
                      <a:pt x="151" y="0"/>
                      <a:pt x="80" y="34"/>
                      <a:pt x="61" y="93"/>
                    </a:cubicBezTo>
                    <a:cubicBezTo>
                      <a:pt x="30" y="184"/>
                      <a:pt x="0" y="214"/>
                      <a:pt x="30" y="305"/>
                    </a:cubicBezTo>
                    <a:cubicBezTo>
                      <a:pt x="30" y="336"/>
                      <a:pt x="30" y="366"/>
                      <a:pt x="61" y="457"/>
                    </a:cubicBezTo>
                    <a:cubicBezTo>
                      <a:pt x="87" y="563"/>
                      <a:pt x="182" y="646"/>
                      <a:pt x="307" y="646"/>
                    </a:cubicBezTo>
                    <a:cubicBezTo>
                      <a:pt x="325" y="646"/>
                      <a:pt x="345" y="644"/>
                      <a:pt x="365" y="640"/>
                    </a:cubicBezTo>
                    <a:cubicBezTo>
                      <a:pt x="486" y="609"/>
                      <a:pt x="547" y="488"/>
                      <a:pt x="517" y="336"/>
                    </a:cubicBezTo>
                    <a:cubicBezTo>
                      <a:pt x="517" y="305"/>
                      <a:pt x="486" y="275"/>
                      <a:pt x="486" y="184"/>
                    </a:cubicBezTo>
                    <a:cubicBezTo>
                      <a:pt x="456" y="123"/>
                      <a:pt x="395" y="62"/>
                      <a:pt x="334" y="32"/>
                    </a:cubicBezTo>
                    <a:cubicBezTo>
                      <a:pt x="302" y="10"/>
                      <a:pt x="262" y="0"/>
                      <a:pt x="223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5" name="Google Shape;1405;p9"/>
              <p:cNvSpPr/>
              <p:nvPr/>
            </p:nvSpPr>
            <p:spPr>
              <a:xfrm>
                <a:off x="5096100" y="1610500"/>
                <a:ext cx="16750" cy="14450"/>
              </a:xfrm>
              <a:custGeom>
                <a:avLst/>
                <a:gdLst/>
                <a:ahLst/>
                <a:cxnLst/>
                <a:rect l="l" t="t" r="r" b="b"/>
                <a:pathLst>
                  <a:path w="670" h="578" extrusionOk="0">
                    <a:moveTo>
                      <a:pt x="183" y="0"/>
                    </a:moveTo>
                    <a:cubicBezTo>
                      <a:pt x="62" y="0"/>
                      <a:pt x="1" y="152"/>
                      <a:pt x="31" y="274"/>
                    </a:cubicBezTo>
                    <a:cubicBezTo>
                      <a:pt x="62" y="335"/>
                      <a:pt x="92" y="426"/>
                      <a:pt x="183" y="456"/>
                    </a:cubicBezTo>
                    <a:cubicBezTo>
                      <a:pt x="214" y="487"/>
                      <a:pt x="244" y="487"/>
                      <a:pt x="274" y="547"/>
                    </a:cubicBezTo>
                    <a:cubicBezTo>
                      <a:pt x="315" y="568"/>
                      <a:pt x="359" y="578"/>
                      <a:pt x="403" y="578"/>
                    </a:cubicBezTo>
                    <a:cubicBezTo>
                      <a:pt x="490" y="578"/>
                      <a:pt x="578" y="537"/>
                      <a:pt x="639" y="456"/>
                    </a:cubicBezTo>
                    <a:cubicBezTo>
                      <a:pt x="669" y="335"/>
                      <a:pt x="639" y="183"/>
                      <a:pt x="517" y="122"/>
                    </a:cubicBezTo>
                    <a:cubicBezTo>
                      <a:pt x="487" y="92"/>
                      <a:pt x="426" y="92"/>
                      <a:pt x="396" y="31"/>
                    </a:cubicBezTo>
                    <a:cubicBezTo>
                      <a:pt x="335" y="0"/>
                      <a:pt x="244" y="0"/>
                      <a:pt x="18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6" name="Google Shape;1406;p9"/>
              <p:cNvSpPr/>
              <p:nvPr/>
            </p:nvSpPr>
            <p:spPr>
              <a:xfrm>
                <a:off x="5080300" y="1590075"/>
                <a:ext cx="17225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689" h="549" extrusionOk="0">
                    <a:moveTo>
                      <a:pt x="364" y="0"/>
                    </a:moveTo>
                    <a:cubicBezTo>
                      <a:pt x="187" y="0"/>
                      <a:pt x="1" y="143"/>
                      <a:pt x="55" y="361"/>
                    </a:cubicBezTo>
                    <a:cubicBezTo>
                      <a:pt x="103" y="492"/>
                      <a:pt x="216" y="549"/>
                      <a:pt x="330" y="549"/>
                    </a:cubicBezTo>
                    <a:cubicBezTo>
                      <a:pt x="507" y="549"/>
                      <a:pt x="688" y="413"/>
                      <a:pt x="633" y="209"/>
                    </a:cubicBezTo>
                    <a:cubicBezTo>
                      <a:pt x="596" y="64"/>
                      <a:pt x="482" y="0"/>
                      <a:pt x="36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7" name="Google Shape;1407;p9"/>
              <p:cNvSpPr/>
              <p:nvPr/>
            </p:nvSpPr>
            <p:spPr>
              <a:xfrm>
                <a:off x="5027725" y="1677750"/>
                <a:ext cx="7025" cy="23775"/>
              </a:xfrm>
              <a:custGeom>
                <a:avLst/>
                <a:gdLst/>
                <a:ahLst/>
                <a:cxnLst/>
                <a:rect l="l" t="t" r="r" b="b"/>
                <a:pathLst>
                  <a:path w="281" h="951" extrusionOk="0">
                    <a:moveTo>
                      <a:pt x="46" y="0"/>
                    </a:moveTo>
                    <a:cubicBezTo>
                      <a:pt x="23" y="0"/>
                      <a:pt x="0" y="16"/>
                      <a:pt x="0" y="46"/>
                    </a:cubicBezTo>
                    <a:cubicBezTo>
                      <a:pt x="0" y="320"/>
                      <a:pt x="61" y="623"/>
                      <a:pt x="91" y="897"/>
                    </a:cubicBezTo>
                    <a:cubicBezTo>
                      <a:pt x="91" y="933"/>
                      <a:pt x="124" y="950"/>
                      <a:pt x="161" y="950"/>
                    </a:cubicBezTo>
                    <a:cubicBezTo>
                      <a:pt x="217" y="950"/>
                      <a:pt x="280" y="910"/>
                      <a:pt x="243" y="836"/>
                    </a:cubicBezTo>
                    <a:cubicBezTo>
                      <a:pt x="213" y="593"/>
                      <a:pt x="182" y="320"/>
                      <a:pt x="91" y="46"/>
                    </a:cubicBezTo>
                    <a:cubicBezTo>
                      <a:pt x="91" y="16"/>
                      <a:pt x="69" y="0"/>
                      <a:pt x="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8" name="Google Shape;1408;p9"/>
              <p:cNvSpPr/>
              <p:nvPr/>
            </p:nvSpPr>
            <p:spPr>
              <a:xfrm>
                <a:off x="5017700" y="1643650"/>
                <a:ext cx="12025" cy="10675"/>
              </a:xfrm>
              <a:custGeom>
                <a:avLst/>
                <a:gdLst/>
                <a:ahLst/>
                <a:cxnLst/>
                <a:rect l="l" t="t" r="r" b="b"/>
                <a:pathLst>
                  <a:path w="481" h="427" extrusionOk="0">
                    <a:moveTo>
                      <a:pt x="262" y="1"/>
                    </a:moveTo>
                    <a:cubicBezTo>
                      <a:pt x="134" y="1"/>
                      <a:pt x="1" y="106"/>
                      <a:pt x="36" y="285"/>
                    </a:cubicBezTo>
                    <a:cubicBezTo>
                      <a:pt x="61" y="383"/>
                      <a:pt x="139" y="426"/>
                      <a:pt x="221" y="426"/>
                    </a:cubicBezTo>
                    <a:cubicBezTo>
                      <a:pt x="345" y="426"/>
                      <a:pt x="480" y="328"/>
                      <a:pt x="462" y="164"/>
                    </a:cubicBezTo>
                    <a:cubicBezTo>
                      <a:pt x="437" y="52"/>
                      <a:pt x="351" y="1"/>
                      <a:pt x="2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09" name="Google Shape;1409;p9"/>
              <p:cNvSpPr/>
              <p:nvPr/>
            </p:nvSpPr>
            <p:spPr>
              <a:xfrm>
                <a:off x="5016950" y="1604600"/>
                <a:ext cx="16275" cy="136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546" extrusionOk="0">
                    <a:moveTo>
                      <a:pt x="338" y="1"/>
                    </a:moveTo>
                    <a:cubicBezTo>
                      <a:pt x="171" y="1"/>
                      <a:pt x="1" y="128"/>
                      <a:pt x="36" y="358"/>
                    </a:cubicBezTo>
                    <a:cubicBezTo>
                      <a:pt x="84" y="489"/>
                      <a:pt x="192" y="545"/>
                      <a:pt x="302" y="545"/>
                    </a:cubicBezTo>
                    <a:cubicBezTo>
                      <a:pt x="474" y="545"/>
                      <a:pt x="650" y="409"/>
                      <a:pt x="613" y="206"/>
                    </a:cubicBezTo>
                    <a:cubicBezTo>
                      <a:pt x="575" y="66"/>
                      <a:pt x="458" y="1"/>
                      <a:pt x="33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0" name="Google Shape;1410;p9"/>
              <p:cNvSpPr/>
              <p:nvPr/>
            </p:nvSpPr>
            <p:spPr>
              <a:xfrm>
                <a:off x="4909925" y="1225900"/>
                <a:ext cx="122675" cy="322100"/>
              </a:xfrm>
              <a:custGeom>
                <a:avLst/>
                <a:gdLst/>
                <a:ahLst/>
                <a:cxnLst/>
                <a:rect l="l" t="t" r="r" b="b"/>
                <a:pathLst>
                  <a:path w="4907" h="12884" extrusionOk="0">
                    <a:moveTo>
                      <a:pt x="1360" y="0"/>
                    </a:moveTo>
                    <a:cubicBezTo>
                      <a:pt x="1124" y="0"/>
                      <a:pt x="876" y="105"/>
                      <a:pt x="609" y="308"/>
                    </a:cubicBezTo>
                    <a:cubicBezTo>
                      <a:pt x="1" y="2101"/>
                      <a:pt x="548" y="4077"/>
                      <a:pt x="1125" y="5901"/>
                    </a:cubicBezTo>
                    <a:cubicBezTo>
                      <a:pt x="1551" y="7208"/>
                      <a:pt x="2007" y="8545"/>
                      <a:pt x="2463" y="9792"/>
                    </a:cubicBezTo>
                    <a:cubicBezTo>
                      <a:pt x="2797" y="10673"/>
                      <a:pt x="3253" y="12193"/>
                      <a:pt x="4135" y="12770"/>
                    </a:cubicBezTo>
                    <a:cubicBezTo>
                      <a:pt x="4246" y="12849"/>
                      <a:pt x="4339" y="12883"/>
                      <a:pt x="4415" y="12883"/>
                    </a:cubicBezTo>
                    <a:cubicBezTo>
                      <a:pt x="4907" y="12883"/>
                      <a:pt x="4756" y="11468"/>
                      <a:pt x="4651" y="10916"/>
                    </a:cubicBezTo>
                    <a:cubicBezTo>
                      <a:pt x="4195" y="8363"/>
                      <a:pt x="3739" y="5840"/>
                      <a:pt x="3284" y="3317"/>
                    </a:cubicBezTo>
                    <a:cubicBezTo>
                      <a:pt x="3132" y="2557"/>
                      <a:pt x="2919" y="1828"/>
                      <a:pt x="2584" y="1129"/>
                    </a:cubicBezTo>
                    <a:cubicBezTo>
                      <a:pt x="2190" y="360"/>
                      <a:pt x="1796" y="0"/>
                      <a:pt x="1360" y="0"/>
                    </a:cubicBezTo>
                    <a:close/>
                  </a:path>
                </a:pathLst>
              </a:custGeom>
              <a:solidFill>
                <a:srgbClr val="2270B6">
                  <a:alpha val="424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1" name="Google Shape;1411;p9"/>
              <p:cNvSpPr/>
              <p:nvPr/>
            </p:nvSpPr>
            <p:spPr>
              <a:xfrm>
                <a:off x="5033750" y="1207000"/>
                <a:ext cx="134575" cy="337975"/>
              </a:xfrm>
              <a:custGeom>
                <a:avLst/>
                <a:gdLst/>
                <a:ahLst/>
                <a:cxnLst/>
                <a:rect l="l" t="t" r="r" b="b"/>
                <a:pathLst>
                  <a:path w="5383" h="13519" extrusionOk="0">
                    <a:moveTo>
                      <a:pt x="3863" y="0"/>
                    </a:moveTo>
                    <a:cubicBezTo>
                      <a:pt x="3619" y="0"/>
                      <a:pt x="3407" y="152"/>
                      <a:pt x="3194" y="304"/>
                    </a:cubicBezTo>
                    <a:cubicBezTo>
                      <a:pt x="2404" y="1064"/>
                      <a:pt x="2191" y="2189"/>
                      <a:pt x="1978" y="3253"/>
                    </a:cubicBezTo>
                    <a:cubicBezTo>
                      <a:pt x="1765" y="4408"/>
                      <a:pt x="1583" y="5532"/>
                      <a:pt x="1431" y="6596"/>
                    </a:cubicBezTo>
                    <a:cubicBezTo>
                      <a:pt x="1066" y="8572"/>
                      <a:pt x="853" y="10669"/>
                      <a:pt x="306" y="12584"/>
                    </a:cubicBezTo>
                    <a:cubicBezTo>
                      <a:pt x="183" y="13052"/>
                      <a:pt x="0" y="13519"/>
                      <a:pt x="370" y="13519"/>
                    </a:cubicBezTo>
                    <a:cubicBezTo>
                      <a:pt x="458" y="13519"/>
                      <a:pt x="575" y="13493"/>
                      <a:pt x="732" y="13435"/>
                    </a:cubicBezTo>
                    <a:cubicBezTo>
                      <a:pt x="1522" y="13192"/>
                      <a:pt x="2373" y="12766"/>
                      <a:pt x="2890" y="12067"/>
                    </a:cubicBezTo>
                    <a:cubicBezTo>
                      <a:pt x="3285" y="11581"/>
                      <a:pt x="3498" y="10973"/>
                      <a:pt x="3741" y="10365"/>
                    </a:cubicBezTo>
                    <a:cubicBezTo>
                      <a:pt x="4227" y="8967"/>
                      <a:pt x="4714" y="7569"/>
                      <a:pt x="5018" y="6079"/>
                    </a:cubicBezTo>
                    <a:cubicBezTo>
                      <a:pt x="5291" y="4590"/>
                      <a:pt x="5382" y="3040"/>
                      <a:pt x="4987" y="1581"/>
                    </a:cubicBezTo>
                    <a:cubicBezTo>
                      <a:pt x="4866" y="1125"/>
                      <a:pt x="4714" y="669"/>
                      <a:pt x="4410" y="335"/>
                    </a:cubicBezTo>
                    <a:cubicBezTo>
                      <a:pt x="4258" y="183"/>
                      <a:pt x="4075" y="31"/>
                      <a:pt x="3863" y="0"/>
                    </a:cubicBezTo>
                    <a:close/>
                  </a:path>
                </a:pathLst>
              </a:custGeom>
              <a:solidFill>
                <a:srgbClr val="2270B6">
                  <a:alpha val="424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2" name="Google Shape;1412;p9"/>
              <p:cNvSpPr/>
              <p:nvPr/>
            </p:nvSpPr>
            <p:spPr>
              <a:xfrm>
                <a:off x="4933875" y="1256000"/>
                <a:ext cx="59675" cy="211300"/>
              </a:xfrm>
              <a:custGeom>
                <a:avLst/>
                <a:gdLst/>
                <a:ahLst/>
                <a:cxnLst/>
                <a:rect l="l" t="t" r="r" b="b"/>
                <a:pathLst>
                  <a:path w="2387" h="8452" extrusionOk="0">
                    <a:moveTo>
                      <a:pt x="50" y="1"/>
                    </a:moveTo>
                    <a:cubicBezTo>
                      <a:pt x="23" y="1"/>
                      <a:pt x="0" y="16"/>
                      <a:pt x="15" y="46"/>
                    </a:cubicBezTo>
                    <a:cubicBezTo>
                      <a:pt x="289" y="1505"/>
                      <a:pt x="623" y="2934"/>
                      <a:pt x="1019" y="4332"/>
                    </a:cubicBezTo>
                    <a:cubicBezTo>
                      <a:pt x="1201" y="5031"/>
                      <a:pt x="1383" y="5700"/>
                      <a:pt x="1566" y="6429"/>
                    </a:cubicBezTo>
                    <a:cubicBezTo>
                      <a:pt x="1778" y="7068"/>
                      <a:pt x="1930" y="7828"/>
                      <a:pt x="2234" y="8405"/>
                    </a:cubicBezTo>
                    <a:cubicBezTo>
                      <a:pt x="2246" y="8439"/>
                      <a:pt x="2269" y="8452"/>
                      <a:pt x="2294" y="8452"/>
                    </a:cubicBezTo>
                    <a:cubicBezTo>
                      <a:pt x="2338" y="8452"/>
                      <a:pt x="2386" y="8413"/>
                      <a:pt x="2386" y="8375"/>
                    </a:cubicBezTo>
                    <a:cubicBezTo>
                      <a:pt x="2295" y="7676"/>
                      <a:pt x="1961" y="6977"/>
                      <a:pt x="1718" y="6308"/>
                    </a:cubicBezTo>
                    <a:cubicBezTo>
                      <a:pt x="1505" y="5639"/>
                      <a:pt x="1292" y="4940"/>
                      <a:pt x="1110" y="4241"/>
                    </a:cubicBezTo>
                    <a:cubicBezTo>
                      <a:pt x="745" y="2873"/>
                      <a:pt x="411" y="1445"/>
                      <a:pt x="107" y="46"/>
                    </a:cubicBezTo>
                    <a:cubicBezTo>
                      <a:pt x="107" y="16"/>
                      <a:pt x="76" y="1"/>
                      <a:pt x="5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3" name="Google Shape;1413;p9"/>
              <p:cNvSpPr/>
              <p:nvPr/>
            </p:nvSpPr>
            <p:spPr>
              <a:xfrm>
                <a:off x="4958000" y="1269700"/>
                <a:ext cx="51500" cy="198825"/>
              </a:xfrm>
              <a:custGeom>
                <a:avLst/>
                <a:gdLst/>
                <a:ahLst/>
                <a:cxnLst/>
                <a:rect l="l" t="t" r="r" b="b"/>
                <a:pathLst>
                  <a:path w="2060" h="7953" extrusionOk="0">
                    <a:moveTo>
                      <a:pt x="163" y="1"/>
                    </a:moveTo>
                    <a:cubicBezTo>
                      <a:pt x="71" y="1"/>
                      <a:pt x="0" y="48"/>
                      <a:pt x="54" y="137"/>
                    </a:cubicBezTo>
                    <a:cubicBezTo>
                      <a:pt x="509" y="1474"/>
                      <a:pt x="601" y="2842"/>
                      <a:pt x="1057" y="4179"/>
                    </a:cubicBezTo>
                    <a:cubicBezTo>
                      <a:pt x="1300" y="4848"/>
                      <a:pt x="1452" y="5456"/>
                      <a:pt x="1482" y="6185"/>
                    </a:cubicBezTo>
                    <a:cubicBezTo>
                      <a:pt x="1513" y="6733"/>
                      <a:pt x="1482" y="7432"/>
                      <a:pt x="1816" y="7888"/>
                    </a:cubicBezTo>
                    <a:cubicBezTo>
                      <a:pt x="1845" y="7930"/>
                      <a:pt x="1899" y="7953"/>
                      <a:pt x="1949" y="7953"/>
                    </a:cubicBezTo>
                    <a:cubicBezTo>
                      <a:pt x="2007" y="7953"/>
                      <a:pt x="2060" y="7922"/>
                      <a:pt x="2060" y="7857"/>
                    </a:cubicBezTo>
                    <a:cubicBezTo>
                      <a:pt x="2060" y="7553"/>
                      <a:pt x="1938" y="7280"/>
                      <a:pt x="1908" y="6976"/>
                    </a:cubicBezTo>
                    <a:cubicBezTo>
                      <a:pt x="1877" y="6611"/>
                      <a:pt x="1877" y="6216"/>
                      <a:pt x="1816" y="5851"/>
                    </a:cubicBezTo>
                    <a:cubicBezTo>
                      <a:pt x="1786" y="5243"/>
                      <a:pt x="1604" y="4666"/>
                      <a:pt x="1421" y="4088"/>
                    </a:cubicBezTo>
                    <a:cubicBezTo>
                      <a:pt x="965" y="2781"/>
                      <a:pt x="813" y="1413"/>
                      <a:pt x="357" y="76"/>
                    </a:cubicBezTo>
                    <a:cubicBezTo>
                      <a:pt x="307" y="25"/>
                      <a:pt x="229" y="1"/>
                      <a:pt x="16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4" name="Google Shape;1414;p9"/>
              <p:cNvSpPr/>
              <p:nvPr/>
            </p:nvSpPr>
            <p:spPr>
              <a:xfrm>
                <a:off x="5078625" y="1261925"/>
                <a:ext cx="41925" cy="195725"/>
              </a:xfrm>
              <a:custGeom>
                <a:avLst/>
                <a:gdLst/>
                <a:ahLst/>
                <a:cxnLst/>
                <a:rect l="l" t="t" r="r" b="b"/>
                <a:pathLst>
                  <a:path w="1677" h="7829" extrusionOk="0">
                    <a:moveTo>
                      <a:pt x="1536" y="1"/>
                    </a:moveTo>
                    <a:cubicBezTo>
                      <a:pt x="1476" y="1"/>
                      <a:pt x="1408" y="34"/>
                      <a:pt x="1368" y="113"/>
                    </a:cubicBezTo>
                    <a:cubicBezTo>
                      <a:pt x="943" y="1360"/>
                      <a:pt x="791" y="2667"/>
                      <a:pt x="700" y="3943"/>
                    </a:cubicBezTo>
                    <a:cubicBezTo>
                      <a:pt x="609" y="4642"/>
                      <a:pt x="548" y="5311"/>
                      <a:pt x="426" y="5949"/>
                    </a:cubicBezTo>
                    <a:cubicBezTo>
                      <a:pt x="335" y="6314"/>
                      <a:pt x="274" y="6648"/>
                      <a:pt x="183" y="6952"/>
                    </a:cubicBezTo>
                    <a:cubicBezTo>
                      <a:pt x="122" y="7226"/>
                      <a:pt x="1" y="7439"/>
                      <a:pt x="1" y="7743"/>
                    </a:cubicBezTo>
                    <a:cubicBezTo>
                      <a:pt x="1" y="7796"/>
                      <a:pt x="52" y="7828"/>
                      <a:pt x="101" y="7828"/>
                    </a:cubicBezTo>
                    <a:cubicBezTo>
                      <a:pt x="136" y="7828"/>
                      <a:pt x="170" y="7811"/>
                      <a:pt x="183" y="7773"/>
                    </a:cubicBezTo>
                    <a:cubicBezTo>
                      <a:pt x="609" y="7439"/>
                      <a:pt x="700" y="6557"/>
                      <a:pt x="761" y="6041"/>
                    </a:cubicBezTo>
                    <a:cubicBezTo>
                      <a:pt x="882" y="5433"/>
                      <a:pt x="943" y="4825"/>
                      <a:pt x="1004" y="4217"/>
                    </a:cubicBezTo>
                    <a:cubicBezTo>
                      <a:pt x="1095" y="2849"/>
                      <a:pt x="1216" y="1481"/>
                      <a:pt x="1642" y="144"/>
                    </a:cubicBezTo>
                    <a:cubicBezTo>
                      <a:pt x="1676" y="58"/>
                      <a:pt x="1613" y="1"/>
                      <a:pt x="153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5" name="Google Shape;1415;p9"/>
              <p:cNvSpPr/>
              <p:nvPr/>
            </p:nvSpPr>
            <p:spPr>
              <a:xfrm>
                <a:off x="5061075" y="1279375"/>
                <a:ext cx="85975" cy="240375"/>
              </a:xfrm>
              <a:custGeom>
                <a:avLst/>
                <a:gdLst/>
                <a:ahLst/>
                <a:cxnLst/>
                <a:rect l="l" t="t" r="r" b="b"/>
                <a:pathLst>
                  <a:path w="3439" h="9615" extrusionOk="0">
                    <a:moveTo>
                      <a:pt x="3260" y="0"/>
                    </a:moveTo>
                    <a:cubicBezTo>
                      <a:pt x="3195" y="0"/>
                      <a:pt x="3134" y="38"/>
                      <a:pt x="3134" y="114"/>
                    </a:cubicBezTo>
                    <a:cubicBezTo>
                      <a:pt x="3104" y="1847"/>
                      <a:pt x="2861" y="3610"/>
                      <a:pt x="2466" y="5312"/>
                    </a:cubicBezTo>
                    <a:cubicBezTo>
                      <a:pt x="2253" y="6102"/>
                      <a:pt x="2040" y="6893"/>
                      <a:pt x="1706" y="7622"/>
                    </a:cubicBezTo>
                    <a:cubicBezTo>
                      <a:pt x="1341" y="8352"/>
                      <a:pt x="885" y="8868"/>
                      <a:pt x="186" y="9264"/>
                    </a:cubicBezTo>
                    <a:cubicBezTo>
                      <a:pt x="0" y="9370"/>
                      <a:pt x="69" y="9615"/>
                      <a:pt x="251" y="9615"/>
                    </a:cubicBezTo>
                    <a:cubicBezTo>
                      <a:pt x="278" y="9615"/>
                      <a:pt x="307" y="9609"/>
                      <a:pt x="338" y="9598"/>
                    </a:cubicBezTo>
                    <a:cubicBezTo>
                      <a:pt x="1858" y="9112"/>
                      <a:pt x="2344" y="7166"/>
                      <a:pt x="2709" y="5798"/>
                    </a:cubicBezTo>
                    <a:cubicBezTo>
                      <a:pt x="3195" y="3944"/>
                      <a:pt x="3438" y="2029"/>
                      <a:pt x="3408" y="114"/>
                    </a:cubicBezTo>
                    <a:cubicBezTo>
                      <a:pt x="3393" y="38"/>
                      <a:pt x="3324" y="0"/>
                      <a:pt x="32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6" name="Google Shape;1416;p9"/>
              <p:cNvSpPr/>
              <p:nvPr/>
            </p:nvSpPr>
            <p:spPr>
              <a:xfrm>
                <a:off x="5123450" y="1263225"/>
                <a:ext cx="11425" cy="12175"/>
              </a:xfrm>
              <a:custGeom>
                <a:avLst/>
                <a:gdLst/>
                <a:ahLst/>
                <a:cxnLst/>
                <a:rect l="l" t="t" r="r" b="b"/>
                <a:pathLst>
                  <a:path w="457" h="487" extrusionOk="0">
                    <a:moveTo>
                      <a:pt x="183" y="1"/>
                    </a:moveTo>
                    <a:cubicBezTo>
                      <a:pt x="62" y="31"/>
                      <a:pt x="1" y="92"/>
                      <a:pt x="1" y="213"/>
                    </a:cubicBezTo>
                    <a:lnTo>
                      <a:pt x="1" y="244"/>
                    </a:lnTo>
                    <a:cubicBezTo>
                      <a:pt x="1" y="335"/>
                      <a:pt x="31" y="396"/>
                      <a:pt x="92" y="457"/>
                    </a:cubicBezTo>
                    <a:cubicBezTo>
                      <a:pt x="153" y="487"/>
                      <a:pt x="214" y="487"/>
                      <a:pt x="244" y="487"/>
                    </a:cubicBezTo>
                    <a:cubicBezTo>
                      <a:pt x="305" y="487"/>
                      <a:pt x="366" y="457"/>
                      <a:pt x="396" y="365"/>
                    </a:cubicBezTo>
                    <a:cubicBezTo>
                      <a:pt x="457" y="274"/>
                      <a:pt x="457" y="213"/>
                      <a:pt x="396" y="153"/>
                    </a:cubicBezTo>
                    <a:lnTo>
                      <a:pt x="396" y="92"/>
                    </a:lnTo>
                    <a:cubicBezTo>
                      <a:pt x="366" y="31"/>
                      <a:pt x="244" y="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7" name="Google Shape;1417;p9"/>
              <p:cNvSpPr/>
              <p:nvPr/>
            </p:nvSpPr>
            <p:spPr>
              <a:xfrm>
                <a:off x="5120425" y="1295825"/>
                <a:ext cx="13525" cy="11900"/>
              </a:xfrm>
              <a:custGeom>
                <a:avLst/>
                <a:gdLst/>
                <a:ahLst/>
                <a:cxnLst/>
                <a:rect l="l" t="t" r="r" b="b"/>
                <a:pathLst>
                  <a:path w="541" h="476" extrusionOk="0">
                    <a:moveTo>
                      <a:pt x="210" y="1"/>
                    </a:moveTo>
                    <a:cubicBezTo>
                      <a:pt x="201" y="1"/>
                      <a:pt x="192" y="2"/>
                      <a:pt x="183" y="4"/>
                    </a:cubicBezTo>
                    <a:cubicBezTo>
                      <a:pt x="122" y="64"/>
                      <a:pt x="31" y="95"/>
                      <a:pt x="31" y="156"/>
                    </a:cubicBezTo>
                    <a:cubicBezTo>
                      <a:pt x="0" y="277"/>
                      <a:pt x="31" y="399"/>
                      <a:pt x="152" y="429"/>
                    </a:cubicBezTo>
                    <a:cubicBezTo>
                      <a:pt x="197" y="463"/>
                      <a:pt x="242" y="476"/>
                      <a:pt x="282" y="476"/>
                    </a:cubicBezTo>
                    <a:cubicBezTo>
                      <a:pt x="351" y="476"/>
                      <a:pt x="407" y="437"/>
                      <a:pt x="426" y="399"/>
                    </a:cubicBezTo>
                    <a:lnTo>
                      <a:pt x="426" y="368"/>
                    </a:lnTo>
                    <a:cubicBezTo>
                      <a:pt x="540" y="225"/>
                      <a:pt x="358" y="1"/>
                      <a:pt x="210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8" name="Google Shape;1418;p9"/>
              <p:cNvSpPr/>
              <p:nvPr/>
            </p:nvSpPr>
            <p:spPr>
              <a:xfrm>
                <a:off x="5120750" y="1332975"/>
                <a:ext cx="6975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279" h="234" extrusionOk="0">
                    <a:moveTo>
                      <a:pt x="142" y="1"/>
                    </a:moveTo>
                    <a:cubicBezTo>
                      <a:pt x="71" y="1"/>
                      <a:pt x="1" y="55"/>
                      <a:pt x="18" y="159"/>
                    </a:cubicBezTo>
                    <a:cubicBezTo>
                      <a:pt x="43" y="210"/>
                      <a:pt x="95" y="234"/>
                      <a:pt x="145" y="234"/>
                    </a:cubicBezTo>
                    <a:cubicBezTo>
                      <a:pt x="214" y="234"/>
                      <a:pt x="279" y="187"/>
                      <a:pt x="261" y="98"/>
                    </a:cubicBezTo>
                    <a:cubicBezTo>
                      <a:pt x="248" y="32"/>
                      <a:pt x="195" y="1"/>
                      <a:pt x="142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19" name="Google Shape;1419;p9"/>
              <p:cNvSpPr/>
              <p:nvPr/>
            </p:nvSpPr>
            <p:spPr>
              <a:xfrm>
                <a:off x="5105975" y="1370375"/>
                <a:ext cx="16750" cy="15975"/>
              </a:xfrm>
              <a:custGeom>
                <a:avLst/>
                <a:gdLst/>
                <a:ahLst/>
                <a:cxnLst/>
                <a:rect l="l" t="t" r="r" b="b"/>
                <a:pathLst>
                  <a:path w="670" h="639" extrusionOk="0">
                    <a:moveTo>
                      <a:pt x="396" y="0"/>
                    </a:moveTo>
                    <a:cubicBezTo>
                      <a:pt x="274" y="0"/>
                      <a:pt x="153" y="31"/>
                      <a:pt x="92" y="122"/>
                    </a:cubicBezTo>
                    <a:cubicBezTo>
                      <a:pt x="1" y="183"/>
                      <a:pt x="1" y="335"/>
                      <a:pt x="62" y="456"/>
                    </a:cubicBezTo>
                    <a:cubicBezTo>
                      <a:pt x="62" y="487"/>
                      <a:pt x="92" y="487"/>
                      <a:pt x="92" y="517"/>
                    </a:cubicBezTo>
                    <a:cubicBezTo>
                      <a:pt x="122" y="608"/>
                      <a:pt x="214" y="639"/>
                      <a:pt x="274" y="639"/>
                    </a:cubicBezTo>
                    <a:cubicBezTo>
                      <a:pt x="366" y="639"/>
                      <a:pt x="426" y="639"/>
                      <a:pt x="518" y="578"/>
                    </a:cubicBezTo>
                    <a:cubicBezTo>
                      <a:pt x="548" y="578"/>
                      <a:pt x="548" y="517"/>
                      <a:pt x="578" y="517"/>
                    </a:cubicBezTo>
                    <a:cubicBezTo>
                      <a:pt x="609" y="487"/>
                      <a:pt x="670" y="456"/>
                      <a:pt x="670" y="365"/>
                    </a:cubicBezTo>
                    <a:lnTo>
                      <a:pt x="670" y="213"/>
                    </a:lnTo>
                    <a:cubicBezTo>
                      <a:pt x="609" y="122"/>
                      <a:pt x="518" y="0"/>
                      <a:pt x="396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0" name="Google Shape;1420;p9"/>
              <p:cNvSpPr/>
              <p:nvPr/>
            </p:nvSpPr>
            <p:spPr>
              <a:xfrm>
                <a:off x="5091000" y="1424850"/>
                <a:ext cx="16300" cy="13975"/>
              </a:xfrm>
              <a:custGeom>
                <a:avLst/>
                <a:gdLst/>
                <a:ahLst/>
                <a:cxnLst/>
                <a:rect l="l" t="t" r="r" b="b"/>
                <a:pathLst>
                  <a:path w="652" h="559" extrusionOk="0">
                    <a:moveTo>
                      <a:pt x="332" y="0"/>
                    </a:moveTo>
                    <a:cubicBezTo>
                      <a:pt x="168" y="0"/>
                      <a:pt x="0" y="122"/>
                      <a:pt x="53" y="314"/>
                    </a:cubicBezTo>
                    <a:cubicBezTo>
                      <a:pt x="79" y="484"/>
                      <a:pt x="202" y="559"/>
                      <a:pt x="325" y="559"/>
                    </a:cubicBezTo>
                    <a:cubicBezTo>
                      <a:pt x="488" y="559"/>
                      <a:pt x="652" y="430"/>
                      <a:pt x="600" y="223"/>
                    </a:cubicBezTo>
                    <a:cubicBezTo>
                      <a:pt x="574" y="67"/>
                      <a:pt x="454" y="0"/>
                      <a:pt x="33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1" name="Google Shape;1421;p9"/>
              <p:cNvSpPr/>
              <p:nvPr/>
            </p:nvSpPr>
            <p:spPr>
              <a:xfrm>
                <a:off x="4953250" y="1287550"/>
                <a:ext cx="7625" cy="11475"/>
              </a:xfrm>
              <a:custGeom>
                <a:avLst/>
                <a:gdLst/>
                <a:ahLst/>
                <a:cxnLst/>
                <a:rect l="l" t="t" r="r" b="b"/>
                <a:pathLst>
                  <a:path w="305" h="459" extrusionOk="0">
                    <a:moveTo>
                      <a:pt x="122" y="0"/>
                    </a:moveTo>
                    <a:cubicBezTo>
                      <a:pt x="31" y="31"/>
                      <a:pt x="0" y="122"/>
                      <a:pt x="0" y="183"/>
                    </a:cubicBezTo>
                    <a:cubicBezTo>
                      <a:pt x="0" y="243"/>
                      <a:pt x="31" y="274"/>
                      <a:pt x="31" y="304"/>
                    </a:cubicBezTo>
                    <a:cubicBezTo>
                      <a:pt x="31" y="335"/>
                      <a:pt x="92" y="395"/>
                      <a:pt x="122" y="426"/>
                    </a:cubicBezTo>
                    <a:cubicBezTo>
                      <a:pt x="134" y="449"/>
                      <a:pt x="163" y="459"/>
                      <a:pt x="195" y="459"/>
                    </a:cubicBezTo>
                    <a:cubicBezTo>
                      <a:pt x="246" y="459"/>
                      <a:pt x="304" y="433"/>
                      <a:pt x="304" y="395"/>
                    </a:cubicBezTo>
                    <a:lnTo>
                      <a:pt x="304" y="243"/>
                    </a:lnTo>
                    <a:lnTo>
                      <a:pt x="304" y="122"/>
                    </a:lnTo>
                    <a:cubicBezTo>
                      <a:pt x="304" y="31"/>
                      <a:pt x="183" y="0"/>
                      <a:pt x="12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2" name="Google Shape;1422;p9"/>
              <p:cNvSpPr/>
              <p:nvPr/>
            </p:nvSpPr>
            <p:spPr>
              <a:xfrm>
                <a:off x="4961600" y="1323375"/>
                <a:ext cx="9150" cy="6750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70" extrusionOk="0">
                    <a:moveTo>
                      <a:pt x="222" y="0"/>
                    </a:moveTo>
                    <a:cubicBezTo>
                      <a:pt x="203" y="0"/>
                      <a:pt x="181" y="7"/>
                      <a:pt x="153" y="26"/>
                    </a:cubicBezTo>
                    <a:cubicBezTo>
                      <a:pt x="122" y="26"/>
                      <a:pt x="92" y="57"/>
                      <a:pt x="61" y="117"/>
                    </a:cubicBezTo>
                    <a:cubicBezTo>
                      <a:pt x="1" y="117"/>
                      <a:pt x="1" y="209"/>
                      <a:pt x="92" y="239"/>
                    </a:cubicBezTo>
                    <a:cubicBezTo>
                      <a:pt x="122" y="239"/>
                      <a:pt x="122" y="239"/>
                      <a:pt x="153" y="269"/>
                    </a:cubicBezTo>
                    <a:cubicBezTo>
                      <a:pt x="213" y="269"/>
                      <a:pt x="244" y="269"/>
                      <a:pt x="274" y="239"/>
                    </a:cubicBezTo>
                    <a:lnTo>
                      <a:pt x="305" y="209"/>
                    </a:lnTo>
                    <a:cubicBezTo>
                      <a:pt x="365" y="178"/>
                      <a:pt x="365" y="87"/>
                      <a:pt x="305" y="57"/>
                    </a:cubicBezTo>
                    <a:cubicBezTo>
                      <a:pt x="284" y="36"/>
                      <a:pt x="263" y="0"/>
                      <a:pt x="22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3" name="Google Shape;1423;p9"/>
              <p:cNvSpPr/>
              <p:nvPr/>
            </p:nvSpPr>
            <p:spPr>
              <a:xfrm>
                <a:off x="4961600" y="1357725"/>
                <a:ext cx="13700" cy="14550"/>
              </a:xfrm>
              <a:custGeom>
                <a:avLst/>
                <a:gdLst/>
                <a:ahLst/>
                <a:cxnLst/>
                <a:rect l="l" t="t" r="r" b="b"/>
                <a:pathLst>
                  <a:path w="548" h="582" extrusionOk="0">
                    <a:moveTo>
                      <a:pt x="279" y="1"/>
                    </a:moveTo>
                    <a:cubicBezTo>
                      <a:pt x="255" y="1"/>
                      <a:pt x="233" y="7"/>
                      <a:pt x="213" y="20"/>
                    </a:cubicBezTo>
                    <a:cubicBezTo>
                      <a:pt x="92" y="50"/>
                      <a:pt x="1" y="202"/>
                      <a:pt x="1" y="324"/>
                    </a:cubicBezTo>
                    <a:cubicBezTo>
                      <a:pt x="61" y="415"/>
                      <a:pt x="92" y="506"/>
                      <a:pt x="153" y="537"/>
                    </a:cubicBezTo>
                    <a:cubicBezTo>
                      <a:pt x="195" y="569"/>
                      <a:pt x="237" y="582"/>
                      <a:pt x="277" y="582"/>
                    </a:cubicBezTo>
                    <a:cubicBezTo>
                      <a:pt x="352" y="582"/>
                      <a:pt x="417" y="535"/>
                      <a:pt x="457" y="476"/>
                    </a:cubicBezTo>
                    <a:cubicBezTo>
                      <a:pt x="548" y="385"/>
                      <a:pt x="517" y="263"/>
                      <a:pt x="517" y="202"/>
                    </a:cubicBezTo>
                    <a:cubicBezTo>
                      <a:pt x="470" y="83"/>
                      <a:pt x="365" y="1"/>
                      <a:pt x="279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4" name="Google Shape;1424;p9"/>
              <p:cNvSpPr/>
              <p:nvPr/>
            </p:nvSpPr>
            <p:spPr>
              <a:xfrm>
                <a:off x="4974525" y="1398375"/>
                <a:ext cx="12950" cy="16650"/>
              </a:xfrm>
              <a:custGeom>
                <a:avLst/>
                <a:gdLst/>
                <a:ahLst/>
                <a:cxnLst/>
                <a:rect l="l" t="t" r="r" b="b"/>
                <a:pathLst>
                  <a:path w="518" h="666" extrusionOk="0">
                    <a:moveTo>
                      <a:pt x="199" y="0"/>
                    </a:moveTo>
                    <a:cubicBezTo>
                      <a:pt x="184" y="0"/>
                      <a:pt x="168" y="2"/>
                      <a:pt x="152" y="5"/>
                    </a:cubicBezTo>
                    <a:cubicBezTo>
                      <a:pt x="61" y="66"/>
                      <a:pt x="0" y="218"/>
                      <a:pt x="0" y="309"/>
                    </a:cubicBezTo>
                    <a:cubicBezTo>
                      <a:pt x="0" y="370"/>
                      <a:pt x="31" y="400"/>
                      <a:pt x="31" y="461"/>
                    </a:cubicBezTo>
                    <a:cubicBezTo>
                      <a:pt x="61" y="552"/>
                      <a:pt x="92" y="583"/>
                      <a:pt x="183" y="613"/>
                    </a:cubicBezTo>
                    <a:cubicBezTo>
                      <a:pt x="207" y="649"/>
                      <a:pt x="245" y="666"/>
                      <a:pt x="286" y="666"/>
                    </a:cubicBezTo>
                    <a:cubicBezTo>
                      <a:pt x="349" y="666"/>
                      <a:pt x="420" y="626"/>
                      <a:pt x="456" y="552"/>
                    </a:cubicBezTo>
                    <a:cubicBezTo>
                      <a:pt x="487" y="461"/>
                      <a:pt x="517" y="431"/>
                      <a:pt x="487" y="370"/>
                    </a:cubicBezTo>
                    <a:cubicBezTo>
                      <a:pt x="487" y="309"/>
                      <a:pt x="487" y="279"/>
                      <a:pt x="456" y="218"/>
                    </a:cubicBezTo>
                    <a:cubicBezTo>
                      <a:pt x="402" y="109"/>
                      <a:pt x="323" y="0"/>
                      <a:pt x="199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5" name="Google Shape;1425;p9"/>
              <p:cNvSpPr/>
              <p:nvPr/>
            </p:nvSpPr>
            <p:spPr>
              <a:xfrm>
                <a:off x="5061900" y="1457750"/>
                <a:ext cx="15225" cy="15425"/>
              </a:xfrm>
              <a:custGeom>
                <a:avLst/>
                <a:gdLst/>
                <a:ahLst/>
                <a:cxnLst/>
                <a:rect l="l" t="t" r="r" b="b"/>
                <a:pathLst>
                  <a:path w="609" h="617" extrusionOk="0">
                    <a:moveTo>
                      <a:pt x="457" y="1"/>
                    </a:moveTo>
                    <a:cubicBezTo>
                      <a:pt x="305" y="1"/>
                      <a:pt x="183" y="31"/>
                      <a:pt x="92" y="122"/>
                    </a:cubicBezTo>
                    <a:cubicBezTo>
                      <a:pt x="62" y="153"/>
                      <a:pt x="62" y="183"/>
                      <a:pt x="31" y="214"/>
                    </a:cubicBezTo>
                    <a:cubicBezTo>
                      <a:pt x="1" y="305"/>
                      <a:pt x="1" y="366"/>
                      <a:pt x="1" y="457"/>
                    </a:cubicBezTo>
                    <a:cubicBezTo>
                      <a:pt x="1" y="558"/>
                      <a:pt x="105" y="617"/>
                      <a:pt x="193" y="617"/>
                    </a:cubicBezTo>
                    <a:cubicBezTo>
                      <a:pt x="211" y="617"/>
                      <a:pt x="228" y="614"/>
                      <a:pt x="244" y="609"/>
                    </a:cubicBezTo>
                    <a:cubicBezTo>
                      <a:pt x="335" y="578"/>
                      <a:pt x="396" y="518"/>
                      <a:pt x="457" y="457"/>
                    </a:cubicBezTo>
                    <a:cubicBezTo>
                      <a:pt x="487" y="426"/>
                      <a:pt x="487" y="366"/>
                      <a:pt x="518" y="335"/>
                    </a:cubicBezTo>
                    <a:cubicBezTo>
                      <a:pt x="609" y="214"/>
                      <a:pt x="548" y="62"/>
                      <a:pt x="45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6" name="Google Shape;1426;p9"/>
              <p:cNvSpPr/>
              <p:nvPr/>
            </p:nvSpPr>
            <p:spPr>
              <a:xfrm>
                <a:off x="5055675" y="1484450"/>
                <a:ext cx="16750" cy="14275"/>
              </a:xfrm>
              <a:custGeom>
                <a:avLst/>
                <a:gdLst/>
                <a:ahLst/>
                <a:cxnLst/>
                <a:rect l="l" t="t" r="r" b="b"/>
                <a:pathLst>
                  <a:path w="670" h="571" extrusionOk="0">
                    <a:moveTo>
                      <a:pt x="368" y="0"/>
                    </a:moveTo>
                    <a:cubicBezTo>
                      <a:pt x="194" y="0"/>
                      <a:pt x="1" y="143"/>
                      <a:pt x="37" y="361"/>
                    </a:cubicBezTo>
                    <a:cubicBezTo>
                      <a:pt x="74" y="507"/>
                      <a:pt x="188" y="571"/>
                      <a:pt x="306" y="571"/>
                    </a:cubicBezTo>
                    <a:cubicBezTo>
                      <a:pt x="483" y="571"/>
                      <a:pt x="669" y="428"/>
                      <a:pt x="615" y="209"/>
                    </a:cubicBezTo>
                    <a:cubicBezTo>
                      <a:pt x="590" y="64"/>
                      <a:pt x="483" y="0"/>
                      <a:pt x="36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7" name="Google Shape;1427;p9"/>
              <p:cNvSpPr/>
              <p:nvPr/>
            </p:nvSpPr>
            <p:spPr>
              <a:xfrm>
                <a:off x="4964200" y="1422625"/>
                <a:ext cx="10350" cy="23800"/>
              </a:xfrm>
              <a:custGeom>
                <a:avLst/>
                <a:gdLst/>
                <a:ahLst/>
                <a:cxnLst/>
                <a:rect l="l" t="t" r="r" b="b"/>
                <a:pathLst>
                  <a:path w="414" h="952" extrusionOk="0">
                    <a:moveTo>
                      <a:pt x="95" y="0"/>
                    </a:moveTo>
                    <a:cubicBezTo>
                      <a:pt x="47" y="0"/>
                      <a:pt x="0" y="44"/>
                      <a:pt x="18" y="99"/>
                    </a:cubicBezTo>
                    <a:cubicBezTo>
                      <a:pt x="109" y="372"/>
                      <a:pt x="170" y="646"/>
                      <a:pt x="292" y="920"/>
                    </a:cubicBezTo>
                    <a:cubicBezTo>
                      <a:pt x="303" y="941"/>
                      <a:pt x="321" y="951"/>
                      <a:pt x="340" y="951"/>
                    </a:cubicBezTo>
                    <a:cubicBezTo>
                      <a:pt x="375" y="951"/>
                      <a:pt x="413" y="918"/>
                      <a:pt x="413" y="859"/>
                    </a:cubicBezTo>
                    <a:cubicBezTo>
                      <a:pt x="353" y="616"/>
                      <a:pt x="261" y="342"/>
                      <a:pt x="170" y="68"/>
                    </a:cubicBezTo>
                    <a:cubicBezTo>
                      <a:pt x="158" y="20"/>
                      <a:pt x="126" y="0"/>
                      <a:pt x="9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8" name="Google Shape;1428;p9"/>
              <p:cNvSpPr/>
              <p:nvPr/>
            </p:nvSpPr>
            <p:spPr>
              <a:xfrm>
                <a:off x="4975900" y="1468875"/>
                <a:ext cx="12025" cy="10675"/>
              </a:xfrm>
              <a:custGeom>
                <a:avLst/>
                <a:gdLst/>
                <a:ahLst/>
                <a:cxnLst/>
                <a:rect l="l" t="t" r="r" b="b"/>
                <a:pathLst>
                  <a:path w="481" h="427" extrusionOk="0">
                    <a:moveTo>
                      <a:pt x="262" y="1"/>
                    </a:moveTo>
                    <a:cubicBezTo>
                      <a:pt x="134" y="1"/>
                      <a:pt x="1" y="106"/>
                      <a:pt x="37" y="285"/>
                    </a:cubicBezTo>
                    <a:cubicBezTo>
                      <a:pt x="61" y="383"/>
                      <a:pt x="139" y="426"/>
                      <a:pt x="221" y="426"/>
                    </a:cubicBezTo>
                    <a:cubicBezTo>
                      <a:pt x="345" y="426"/>
                      <a:pt x="480" y="328"/>
                      <a:pt x="462" y="164"/>
                    </a:cubicBezTo>
                    <a:cubicBezTo>
                      <a:pt x="437" y="52"/>
                      <a:pt x="351" y="1"/>
                      <a:pt x="2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29" name="Google Shape;1429;p9"/>
              <p:cNvSpPr/>
              <p:nvPr/>
            </p:nvSpPr>
            <p:spPr>
              <a:xfrm>
                <a:off x="4992175" y="1500950"/>
                <a:ext cx="16425" cy="13950"/>
              </a:xfrm>
              <a:custGeom>
                <a:avLst/>
                <a:gdLst/>
                <a:ahLst/>
                <a:cxnLst/>
                <a:rect l="l" t="t" r="r" b="b"/>
                <a:pathLst>
                  <a:path w="657" h="558" extrusionOk="0">
                    <a:moveTo>
                      <a:pt x="346" y="0"/>
                    </a:moveTo>
                    <a:cubicBezTo>
                      <a:pt x="178" y="0"/>
                      <a:pt x="1" y="138"/>
                      <a:pt x="54" y="370"/>
                    </a:cubicBezTo>
                    <a:cubicBezTo>
                      <a:pt x="90" y="501"/>
                      <a:pt x="196" y="557"/>
                      <a:pt x="306" y="557"/>
                    </a:cubicBezTo>
                    <a:cubicBezTo>
                      <a:pt x="476" y="557"/>
                      <a:pt x="657" y="422"/>
                      <a:pt x="601" y="218"/>
                    </a:cubicBezTo>
                    <a:cubicBezTo>
                      <a:pt x="576" y="68"/>
                      <a:pt x="464" y="0"/>
                      <a:pt x="3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430" name="Google Shape;1430;p9"/>
            <p:cNvGrpSpPr/>
            <p:nvPr/>
          </p:nvGrpSpPr>
          <p:grpSpPr>
            <a:xfrm rot="1558693">
              <a:off x="501026" y="4007466"/>
              <a:ext cx="579086" cy="1102701"/>
              <a:chOff x="4648125" y="579200"/>
              <a:chExt cx="579125" cy="1102775"/>
            </a:xfrm>
          </p:grpSpPr>
          <p:sp>
            <p:nvSpPr>
              <p:cNvPr id="1431" name="Google Shape;1431;p9"/>
              <p:cNvSpPr/>
              <p:nvPr/>
            </p:nvSpPr>
            <p:spPr>
              <a:xfrm>
                <a:off x="4666000" y="579200"/>
                <a:ext cx="561250" cy="1085800"/>
              </a:xfrm>
              <a:custGeom>
                <a:avLst/>
                <a:gdLst/>
                <a:ahLst/>
                <a:cxnLst/>
                <a:rect l="l" t="t" r="r" b="b"/>
                <a:pathLst>
                  <a:path w="22450" h="43432" extrusionOk="0">
                    <a:moveTo>
                      <a:pt x="20682" y="0"/>
                    </a:moveTo>
                    <a:cubicBezTo>
                      <a:pt x="13777" y="3703"/>
                      <a:pt x="9441" y="11542"/>
                      <a:pt x="6872" y="19481"/>
                    </a:cubicBezTo>
                    <a:cubicBezTo>
                      <a:pt x="4270" y="27353"/>
                      <a:pt x="3036" y="35692"/>
                      <a:pt x="1" y="43431"/>
                    </a:cubicBezTo>
                    <a:cubicBezTo>
                      <a:pt x="4537" y="36927"/>
                      <a:pt x="11576" y="31856"/>
                      <a:pt x="16112" y="24851"/>
                    </a:cubicBezTo>
                    <a:cubicBezTo>
                      <a:pt x="20782" y="17579"/>
                      <a:pt x="22450" y="8473"/>
                      <a:pt x="2068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32" name="Google Shape;1432;p9"/>
              <p:cNvSpPr/>
              <p:nvPr/>
            </p:nvSpPr>
            <p:spPr>
              <a:xfrm>
                <a:off x="4648125" y="583575"/>
                <a:ext cx="532425" cy="1098400"/>
              </a:xfrm>
              <a:custGeom>
                <a:avLst/>
                <a:gdLst/>
                <a:ahLst/>
                <a:cxnLst/>
                <a:rect l="l" t="t" r="r" b="b"/>
                <a:pathLst>
                  <a:path w="21297" h="43936" extrusionOk="0">
                    <a:moveTo>
                      <a:pt x="21270" y="0"/>
                    </a:moveTo>
                    <a:cubicBezTo>
                      <a:pt x="21244" y="0"/>
                      <a:pt x="21204" y="45"/>
                      <a:pt x="21164" y="125"/>
                    </a:cubicBezTo>
                    <a:cubicBezTo>
                      <a:pt x="19429" y="8031"/>
                      <a:pt x="16627" y="15670"/>
                      <a:pt x="12958" y="22942"/>
                    </a:cubicBezTo>
                    <a:cubicBezTo>
                      <a:pt x="10990" y="26878"/>
                      <a:pt x="8755" y="30647"/>
                      <a:pt x="6320" y="34316"/>
                    </a:cubicBezTo>
                    <a:cubicBezTo>
                      <a:pt x="5719" y="35250"/>
                      <a:pt x="5085" y="36184"/>
                      <a:pt x="4418" y="37085"/>
                    </a:cubicBezTo>
                    <a:lnTo>
                      <a:pt x="3451" y="38486"/>
                    </a:lnTo>
                    <a:lnTo>
                      <a:pt x="2450" y="39854"/>
                    </a:lnTo>
                    <a:cubicBezTo>
                      <a:pt x="1616" y="40955"/>
                      <a:pt x="716" y="41955"/>
                      <a:pt x="215" y="43189"/>
                    </a:cubicBezTo>
                    <a:cubicBezTo>
                      <a:pt x="0" y="43673"/>
                      <a:pt x="141" y="43935"/>
                      <a:pt x="431" y="43935"/>
                    </a:cubicBezTo>
                    <a:cubicBezTo>
                      <a:pt x="682" y="43935"/>
                      <a:pt x="1043" y="43740"/>
                      <a:pt x="1383" y="43323"/>
                    </a:cubicBezTo>
                    <a:cubicBezTo>
                      <a:pt x="6553" y="36551"/>
                      <a:pt x="11056" y="29246"/>
                      <a:pt x="14659" y="21541"/>
                    </a:cubicBezTo>
                    <a:cubicBezTo>
                      <a:pt x="16227" y="18205"/>
                      <a:pt x="17828" y="14602"/>
                      <a:pt x="19062" y="10966"/>
                    </a:cubicBezTo>
                    <a:cubicBezTo>
                      <a:pt x="20296" y="7264"/>
                      <a:pt x="21130" y="3528"/>
                      <a:pt x="21297" y="59"/>
                    </a:cubicBezTo>
                    <a:cubicBezTo>
                      <a:pt x="21297" y="19"/>
                      <a:pt x="21287" y="0"/>
                      <a:pt x="2127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433" name="Google Shape;1433;p9"/>
            <p:cNvGrpSpPr/>
            <p:nvPr/>
          </p:nvGrpSpPr>
          <p:grpSpPr>
            <a:xfrm rot="-341917">
              <a:off x="-300692" y="3173252"/>
              <a:ext cx="1154984" cy="1660288"/>
              <a:chOff x="-281361" y="3012568"/>
              <a:chExt cx="1154935" cy="1660217"/>
            </a:xfrm>
          </p:grpSpPr>
          <p:sp>
            <p:nvSpPr>
              <p:cNvPr id="1434" name="Google Shape;1434;p9"/>
              <p:cNvSpPr/>
              <p:nvPr/>
            </p:nvSpPr>
            <p:spPr>
              <a:xfrm rot="-549552">
                <a:off x="328027" y="3679692"/>
                <a:ext cx="393741" cy="284703"/>
              </a:xfrm>
              <a:custGeom>
                <a:avLst/>
                <a:gdLst/>
                <a:ahLst/>
                <a:cxnLst/>
                <a:rect l="l" t="t" r="r" b="b"/>
                <a:pathLst>
                  <a:path w="20944" h="15146" extrusionOk="0">
                    <a:moveTo>
                      <a:pt x="19757" y="1"/>
                    </a:moveTo>
                    <a:cubicBezTo>
                      <a:pt x="15529" y="1"/>
                      <a:pt x="11320" y="1328"/>
                      <a:pt x="7873" y="3774"/>
                    </a:cubicBezTo>
                    <a:cubicBezTo>
                      <a:pt x="4104" y="6419"/>
                      <a:pt x="1308" y="10370"/>
                      <a:pt x="1" y="14808"/>
                    </a:cubicBezTo>
                    <a:cubicBezTo>
                      <a:pt x="1299" y="15033"/>
                      <a:pt x="2586" y="15145"/>
                      <a:pt x="3847" y="15145"/>
                    </a:cubicBezTo>
                    <a:cubicBezTo>
                      <a:pt x="7693" y="15145"/>
                      <a:pt x="11296" y="14102"/>
                      <a:pt x="14226" y="12042"/>
                    </a:cubicBezTo>
                    <a:cubicBezTo>
                      <a:pt x="18056" y="9276"/>
                      <a:pt x="20609" y="4747"/>
                      <a:pt x="20943" y="36"/>
                    </a:cubicBezTo>
                    <a:cubicBezTo>
                      <a:pt x="20548" y="12"/>
                      <a:pt x="20153" y="1"/>
                      <a:pt x="1975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1435" name="Google Shape;1435;p9"/>
              <p:cNvGrpSpPr/>
              <p:nvPr/>
            </p:nvGrpSpPr>
            <p:grpSpPr>
              <a:xfrm rot="-730137">
                <a:off x="-131395" y="3085674"/>
                <a:ext cx="855002" cy="1514006"/>
                <a:chOff x="207725" y="2276150"/>
                <a:chExt cx="1299425" cy="2300975"/>
              </a:xfrm>
            </p:grpSpPr>
            <p:sp>
              <p:nvSpPr>
                <p:cNvPr id="1436" name="Google Shape;1436;p9"/>
                <p:cNvSpPr/>
                <p:nvPr/>
              </p:nvSpPr>
              <p:spPr>
                <a:xfrm>
                  <a:off x="916700" y="2276150"/>
                  <a:ext cx="289550" cy="661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82" h="26446" extrusionOk="0">
                      <a:moveTo>
                        <a:pt x="7812" y="1"/>
                      </a:moveTo>
                      <a:cubicBezTo>
                        <a:pt x="5107" y="4044"/>
                        <a:pt x="2341" y="8147"/>
                        <a:pt x="1155" y="12858"/>
                      </a:cubicBezTo>
                      <a:cubicBezTo>
                        <a:pt x="0" y="17570"/>
                        <a:pt x="669" y="23041"/>
                        <a:pt x="4104" y="26445"/>
                      </a:cubicBezTo>
                      <a:cubicBezTo>
                        <a:pt x="8511" y="22190"/>
                        <a:pt x="10639" y="17782"/>
                        <a:pt x="11125" y="13193"/>
                      </a:cubicBezTo>
                      <a:cubicBezTo>
                        <a:pt x="11581" y="8603"/>
                        <a:pt x="10396" y="3831"/>
                        <a:pt x="7812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37" name="Google Shape;1437;p9"/>
                <p:cNvSpPr/>
                <p:nvPr/>
              </p:nvSpPr>
              <p:spPr>
                <a:xfrm>
                  <a:off x="249500" y="3548225"/>
                  <a:ext cx="383775" cy="48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1" h="19484" extrusionOk="0">
                      <a:moveTo>
                        <a:pt x="1673" y="0"/>
                      </a:moveTo>
                      <a:cubicBezTo>
                        <a:pt x="1" y="4286"/>
                        <a:pt x="1490" y="8906"/>
                        <a:pt x="4256" y="12280"/>
                      </a:cubicBezTo>
                      <a:cubicBezTo>
                        <a:pt x="7022" y="15654"/>
                        <a:pt x="10943" y="17933"/>
                        <a:pt x="15016" y="19484"/>
                      </a:cubicBezTo>
                      <a:cubicBezTo>
                        <a:pt x="15351" y="15228"/>
                        <a:pt x="14196" y="10912"/>
                        <a:pt x="11825" y="7386"/>
                      </a:cubicBezTo>
                      <a:cubicBezTo>
                        <a:pt x="9424" y="3830"/>
                        <a:pt x="5776" y="1216"/>
                        <a:pt x="167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38" name="Google Shape;1438;p9"/>
                <p:cNvSpPr/>
                <p:nvPr/>
              </p:nvSpPr>
              <p:spPr>
                <a:xfrm>
                  <a:off x="765475" y="3687275"/>
                  <a:ext cx="476475" cy="3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59" h="15467" extrusionOk="0">
                      <a:moveTo>
                        <a:pt x="19059" y="0"/>
                      </a:moveTo>
                      <a:cubicBezTo>
                        <a:pt x="14682" y="92"/>
                        <a:pt x="10366" y="1703"/>
                        <a:pt x="6961" y="4469"/>
                      </a:cubicBezTo>
                      <a:cubicBezTo>
                        <a:pt x="3527" y="7204"/>
                        <a:pt x="1064" y="11125"/>
                        <a:pt x="1" y="15381"/>
                      </a:cubicBezTo>
                      <a:cubicBezTo>
                        <a:pt x="650" y="15438"/>
                        <a:pt x="1292" y="15467"/>
                        <a:pt x="1923" y="15467"/>
                      </a:cubicBezTo>
                      <a:cubicBezTo>
                        <a:pt x="6288" y="15467"/>
                        <a:pt x="10196" y="14107"/>
                        <a:pt x="13223" y="11612"/>
                      </a:cubicBezTo>
                      <a:cubicBezTo>
                        <a:pt x="16627" y="8754"/>
                        <a:pt x="18846" y="4438"/>
                        <a:pt x="19059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39" name="Google Shape;1439;p9"/>
                <p:cNvSpPr/>
                <p:nvPr/>
              </p:nvSpPr>
              <p:spPr>
                <a:xfrm>
                  <a:off x="371100" y="3007175"/>
                  <a:ext cx="448350" cy="60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34" h="24165" extrusionOk="0">
                      <a:moveTo>
                        <a:pt x="1490" y="0"/>
                      </a:moveTo>
                      <a:lnTo>
                        <a:pt x="1490" y="0"/>
                      </a:lnTo>
                      <a:cubicBezTo>
                        <a:pt x="0" y="5198"/>
                        <a:pt x="730" y="11004"/>
                        <a:pt x="3435" y="15715"/>
                      </a:cubicBezTo>
                      <a:cubicBezTo>
                        <a:pt x="6079" y="20426"/>
                        <a:pt x="10760" y="23952"/>
                        <a:pt x="16414" y="24165"/>
                      </a:cubicBezTo>
                      <a:cubicBezTo>
                        <a:pt x="17934" y="19028"/>
                        <a:pt x="17174" y="13253"/>
                        <a:pt x="14377" y="8724"/>
                      </a:cubicBezTo>
                      <a:cubicBezTo>
                        <a:pt x="11551" y="4165"/>
                        <a:pt x="6718" y="882"/>
                        <a:pt x="149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40" name="Google Shape;1440;p9"/>
                <p:cNvSpPr/>
                <p:nvPr/>
              </p:nvSpPr>
              <p:spPr>
                <a:xfrm>
                  <a:off x="469875" y="2689550"/>
                  <a:ext cx="405800" cy="39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2" h="15874" extrusionOk="0">
                      <a:moveTo>
                        <a:pt x="396" y="0"/>
                      </a:moveTo>
                      <a:lnTo>
                        <a:pt x="396" y="0"/>
                      </a:lnTo>
                      <a:cubicBezTo>
                        <a:pt x="1" y="4255"/>
                        <a:pt x="1612" y="8632"/>
                        <a:pt x="4590" y="11642"/>
                      </a:cubicBezTo>
                      <a:cubicBezTo>
                        <a:pt x="7280" y="14304"/>
                        <a:pt x="11061" y="15873"/>
                        <a:pt x="14872" y="15873"/>
                      </a:cubicBezTo>
                      <a:cubicBezTo>
                        <a:pt x="15326" y="15873"/>
                        <a:pt x="15780" y="15851"/>
                        <a:pt x="16232" y="15806"/>
                      </a:cubicBezTo>
                      <a:cubicBezTo>
                        <a:pt x="15776" y="11763"/>
                        <a:pt x="13892" y="7903"/>
                        <a:pt x="11095" y="4985"/>
                      </a:cubicBezTo>
                      <a:cubicBezTo>
                        <a:pt x="8238" y="2097"/>
                        <a:pt x="4408" y="152"/>
                        <a:pt x="39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41" name="Google Shape;1441;p9"/>
                <p:cNvSpPr/>
                <p:nvPr/>
              </p:nvSpPr>
              <p:spPr>
                <a:xfrm>
                  <a:off x="1035250" y="2811925"/>
                  <a:ext cx="471900" cy="33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76" h="13314" extrusionOk="0">
                      <a:moveTo>
                        <a:pt x="16871" y="0"/>
                      </a:moveTo>
                      <a:cubicBezTo>
                        <a:pt x="13274" y="0"/>
                        <a:pt x="9635" y="602"/>
                        <a:pt x="6535" y="2370"/>
                      </a:cubicBezTo>
                      <a:cubicBezTo>
                        <a:pt x="2796" y="4467"/>
                        <a:pt x="0" y="8418"/>
                        <a:pt x="152" y="12674"/>
                      </a:cubicBezTo>
                      <a:cubicBezTo>
                        <a:pt x="1420" y="13111"/>
                        <a:pt x="2712" y="13314"/>
                        <a:pt x="3989" y="13314"/>
                      </a:cubicBezTo>
                      <a:cubicBezTo>
                        <a:pt x="6970" y="13314"/>
                        <a:pt x="9870" y="12212"/>
                        <a:pt x="12189" y="10424"/>
                      </a:cubicBezTo>
                      <a:cubicBezTo>
                        <a:pt x="15502" y="7871"/>
                        <a:pt x="17690" y="4072"/>
                        <a:pt x="18876" y="60"/>
                      </a:cubicBezTo>
                      <a:cubicBezTo>
                        <a:pt x="18211" y="21"/>
                        <a:pt x="17542" y="0"/>
                        <a:pt x="16871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42" name="Google Shape;1442;p9"/>
                <p:cNvSpPr/>
                <p:nvPr/>
              </p:nvSpPr>
              <p:spPr>
                <a:xfrm>
                  <a:off x="511675" y="2502600"/>
                  <a:ext cx="588950" cy="207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58" h="82981" extrusionOk="0">
                      <a:moveTo>
                        <a:pt x="23436" y="1"/>
                      </a:moveTo>
                      <a:cubicBezTo>
                        <a:pt x="23405" y="1"/>
                        <a:pt x="23375" y="31"/>
                        <a:pt x="23375" y="62"/>
                      </a:cubicBezTo>
                      <a:cubicBezTo>
                        <a:pt x="22007" y="7144"/>
                        <a:pt x="20518" y="14135"/>
                        <a:pt x="18815" y="21126"/>
                      </a:cubicBezTo>
                      <a:cubicBezTo>
                        <a:pt x="17144" y="28117"/>
                        <a:pt x="15289" y="35077"/>
                        <a:pt x="13253" y="41947"/>
                      </a:cubicBezTo>
                      <a:cubicBezTo>
                        <a:pt x="11247" y="48816"/>
                        <a:pt x="8967" y="55625"/>
                        <a:pt x="6748" y="62464"/>
                      </a:cubicBezTo>
                      <a:cubicBezTo>
                        <a:pt x="5715" y="65868"/>
                        <a:pt x="4560" y="69272"/>
                        <a:pt x="3405" y="72677"/>
                      </a:cubicBezTo>
                      <a:lnTo>
                        <a:pt x="0" y="82890"/>
                      </a:lnTo>
                      <a:cubicBezTo>
                        <a:pt x="0" y="82950"/>
                        <a:pt x="0" y="82981"/>
                        <a:pt x="31" y="82981"/>
                      </a:cubicBezTo>
                      <a:cubicBezTo>
                        <a:pt x="92" y="82981"/>
                        <a:pt x="152" y="82981"/>
                        <a:pt x="152" y="82950"/>
                      </a:cubicBezTo>
                      <a:cubicBezTo>
                        <a:pt x="912" y="81309"/>
                        <a:pt x="1642" y="79637"/>
                        <a:pt x="2371" y="77996"/>
                      </a:cubicBezTo>
                      <a:cubicBezTo>
                        <a:pt x="3040" y="76354"/>
                        <a:pt x="3739" y="74683"/>
                        <a:pt x="4408" y="73011"/>
                      </a:cubicBezTo>
                      <a:cubicBezTo>
                        <a:pt x="5776" y="69667"/>
                        <a:pt x="6991" y="66294"/>
                        <a:pt x="8207" y="62920"/>
                      </a:cubicBezTo>
                      <a:cubicBezTo>
                        <a:pt x="10609" y="56111"/>
                        <a:pt x="12584" y="49211"/>
                        <a:pt x="14438" y="42251"/>
                      </a:cubicBezTo>
                      <a:cubicBezTo>
                        <a:pt x="16353" y="35290"/>
                        <a:pt x="18056" y="28299"/>
                        <a:pt x="19575" y="21278"/>
                      </a:cubicBezTo>
                      <a:cubicBezTo>
                        <a:pt x="21095" y="14226"/>
                        <a:pt x="22432" y="7174"/>
                        <a:pt x="23557" y="62"/>
                      </a:cubicBezTo>
                      <a:cubicBezTo>
                        <a:pt x="23557" y="31"/>
                        <a:pt x="23527" y="1"/>
                        <a:pt x="2343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43" name="Google Shape;1443;p9"/>
                <p:cNvSpPr/>
                <p:nvPr/>
              </p:nvSpPr>
              <p:spPr>
                <a:xfrm>
                  <a:off x="564875" y="2794400"/>
                  <a:ext cx="880725" cy="40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29" h="16151" extrusionOk="0">
                      <a:moveTo>
                        <a:pt x="0" y="1"/>
                      </a:moveTo>
                      <a:lnTo>
                        <a:pt x="0" y="31"/>
                      </a:lnTo>
                      <a:cubicBezTo>
                        <a:pt x="1520" y="1125"/>
                        <a:pt x="2949" y="2280"/>
                        <a:pt x="4377" y="3496"/>
                      </a:cubicBezTo>
                      <a:cubicBezTo>
                        <a:pt x="5775" y="4712"/>
                        <a:pt x="7143" y="5989"/>
                        <a:pt x="8389" y="7326"/>
                      </a:cubicBezTo>
                      <a:cubicBezTo>
                        <a:pt x="10973" y="9970"/>
                        <a:pt x="13253" y="12888"/>
                        <a:pt x="15259" y="16019"/>
                      </a:cubicBezTo>
                      <a:lnTo>
                        <a:pt x="15259" y="16050"/>
                      </a:lnTo>
                      <a:cubicBezTo>
                        <a:pt x="15294" y="16121"/>
                        <a:pt x="15361" y="16150"/>
                        <a:pt x="15423" y="16150"/>
                      </a:cubicBezTo>
                      <a:cubicBezTo>
                        <a:pt x="15466" y="16150"/>
                        <a:pt x="15507" y="16136"/>
                        <a:pt x="15532" y="16110"/>
                      </a:cubicBezTo>
                      <a:cubicBezTo>
                        <a:pt x="21611" y="10852"/>
                        <a:pt x="28238" y="6232"/>
                        <a:pt x="35229" y="2311"/>
                      </a:cubicBezTo>
                      <a:lnTo>
                        <a:pt x="35229" y="2220"/>
                      </a:lnTo>
                      <a:cubicBezTo>
                        <a:pt x="31703" y="4134"/>
                        <a:pt x="28268" y="6232"/>
                        <a:pt x="24925" y="8451"/>
                      </a:cubicBezTo>
                      <a:cubicBezTo>
                        <a:pt x="21645" y="10687"/>
                        <a:pt x="18512" y="13069"/>
                        <a:pt x="15496" y="15598"/>
                      </a:cubicBezTo>
                      <a:lnTo>
                        <a:pt x="15496" y="15598"/>
                      </a:lnTo>
                      <a:cubicBezTo>
                        <a:pt x="13577" y="12485"/>
                        <a:pt x="11310" y="9578"/>
                        <a:pt x="8724" y="6992"/>
                      </a:cubicBezTo>
                      <a:cubicBezTo>
                        <a:pt x="7417" y="5654"/>
                        <a:pt x="6049" y="4408"/>
                        <a:pt x="4590" y="3223"/>
                      </a:cubicBezTo>
                      <a:cubicBezTo>
                        <a:pt x="3161" y="2037"/>
                        <a:pt x="1581" y="973"/>
                        <a:pt x="3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44" name="Google Shape;1444;p9"/>
                <p:cNvSpPr/>
                <p:nvPr/>
              </p:nvSpPr>
              <p:spPr>
                <a:xfrm>
                  <a:off x="504825" y="3130275"/>
                  <a:ext cx="867825" cy="596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13" h="23851" extrusionOk="0">
                      <a:moveTo>
                        <a:pt x="92" y="1"/>
                      </a:moveTo>
                      <a:cubicBezTo>
                        <a:pt x="1" y="1"/>
                        <a:pt x="1" y="31"/>
                        <a:pt x="1" y="31"/>
                      </a:cubicBezTo>
                      <a:cubicBezTo>
                        <a:pt x="1217" y="1885"/>
                        <a:pt x="2341" y="3830"/>
                        <a:pt x="3405" y="5776"/>
                      </a:cubicBezTo>
                      <a:cubicBezTo>
                        <a:pt x="4469" y="7721"/>
                        <a:pt x="5472" y="9697"/>
                        <a:pt x="6475" y="11672"/>
                      </a:cubicBezTo>
                      <a:cubicBezTo>
                        <a:pt x="7509" y="13648"/>
                        <a:pt x="8451" y="15654"/>
                        <a:pt x="9393" y="17660"/>
                      </a:cubicBezTo>
                      <a:cubicBezTo>
                        <a:pt x="10335" y="19666"/>
                        <a:pt x="11247" y="21703"/>
                        <a:pt x="12098" y="23739"/>
                      </a:cubicBezTo>
                      <a:lnTo>
                        <a:pt x="12098" y="23800"/>
                      </a:lnTo>
                      <a:cubicBezTo>
                        <a:pt x="12116" y="23836"/>
                        <a:pt x="12165" y="23851"/>
                        <a:pt x="12215" y="23851"/>
                      </a:cubicBezTo>
                      <a:cubicBezTo>
                        <a:pt x="12250" y="23851"/>
                        <a:pt x="12286" y="23843"/>
                        <a:pt x="12311" y="23831"/>
                      </a:cubicBezTo>
                      <a:lnTo>
                        <a:pt x="17995" y="19910"/>
                      </a:lnTo>
                      <a:cubicBezTo>
                        <a:pt x="19849" y="18572"/>
                        <a:pt x="21734" y="17296"/>
                        <a:pt x="23618" y="15958"/>
                      </a:cubicBezTo>
                      <a:cubicBezTo>
                        <a:pt x="25472" y="14682"/>
                        <a:pt x="27327" y="13314"/>
                        <a:pt x="29181" y="11976"/>
                      </a:cubicBezTo>
                      <a:cubicBezTo>
                        <a:pt x="31005" y="10609"/>
                        <a:pt x="32889" y="9241"/>
                        <a:pt x="34713" y="7873"/>
                      </a:cubicBezTo>
                      <a:lnTo>
                        <a:pt x="34713" y="7812"/>
                      </a:lnTo>
                      <a:lnTo>
                        <a:pt x="34652" y="7812"/>
                      </a:lnTo>
                      <a:cubicBezTo>
                        <a:pt x="32767" y="9089"/>
                        <a:pt x="30853" y="10365"/>
                        <a:pt x="28968" y="11672"/>
                      </a:cubicBezTo>
                      <a:cubicBezTo>
                        <a:pt x="27053" y="12949"/>
                        <a:pt x="25169" y="14256"/>
                        <a:pt x="23314" y="15593"/>
                      </a:cubicBezTo>
                      <a:lnTo>
                        <a:pt x="17722" y="19575"/>
                      </a:lnTo>
                      <a:lnTo>
                        <a:pt x="12311" y="23427"/>
                      </a:lnTo>
                      <a:lnTo>
                        <a:pt x="12311" y="23427"/>
                      </a:lnTo>
                      <a:cubicBezTo>
                        <a:pt x="11484" y="21438"/>
                        <a:pt x="10575" y="19504"/>
                        <a:pt x="9667" y="17569"/>
                      </a:cubicBezTo>
                      <a:cubicBezTo>
                        <a:pt x="8724" y="15533"/>
                        <a:pt x="7721" y="13557"/>
                        <a:pt x="6688" y="11581"/>
                      </a:cubicBezTo>
                      <a:cubicBezTo>
                        <a:pt x="5685" y="9606"/>
                        <a:pt x="4651" y="7630"/>
                        <a:pt x="3557" y="5715"/>
                      </a:cubicBezTo>
                      <a:cubicBezTo>
                        <a:pt x="2433" y="3770"/>
                        <a:pt x="1338" y="1824"/>
                        <a:pt x="92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45" name="Google Shape;1445;p9"/>
                <p:cNvSpPr/>
                <p:nvPr/>
              </p:nvSpPr>
              <p:spPr>
                <a:xfrm>
                  <a:off x="281425" y="3558850"/>
                  <a:ext cx="949125" cy="562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65" h="22482" extrusionOk="0">
                      <a:moveTo>
                        <a:pt x="92" y="1"/>
                      </a:moveTo>
                      <a:cubicBezTo>
                        <a:pt x="61" y="1"/>
                        <a:pt x="61" y="31"/>
                        <a:pt x="1" y="31"/>
                      </a:cubicBezTo>
                      <a:cubicBezTo>
                        <a:pt x="5259" y="7660"/>
                        <a:pt x="10852" y="15016"/>
                        <a:pt x="16353" y="22402"/>
                      </a:cubicBezTo>
                      <a:cubicBezTo>
                        <a:pt x="16392" y="22460"/>
                        <a:pt x="16455" y="22481"/>
                        <a:pt x="16519" y="22481"/>
                      </a:cubicBezTo>
                      <a:cubicBezTo>
                        <a:pt x="16556" y="22481"/>
                        <a:pt x="16594" y="22474"/>
                        <a:pt x="16627" y="22463"/>
                      </a:cubicBezTo>
                      <a:cubicBezTo>
                        <a:pt x="18542" y="21278"/>
                        <a:pt x="20487" y="20031"/>
                        <a:pt x="22341" y="18724"/>
                      </a:cubicBezTo>
                      <a:cubicBezTo>
                        <a:pt x="24226" y="17387"/>
                        <a:pt x="26080" y="16019"/>
                        <a:pt x="27873" y="14621"/>
                      </a:cubicBezTo>
                      <a:cubicBezTo>
                        <a:pt x="29667" y="13192"/>
                        <a:pt x="31399" y="11733"/>
                        <a:pt x="33071" y="10183"/>
                      </a:cubicBezTo>
                      <a:cubicBezTo>
                        <a:pt x="34743" y="8633"/>
                        <a:pt x="36384" y="7022"/>
                        <a:pt x="37965" y="5381"/>
                      </a:cubicBezTo>
                      <a:lnTo>
                        <a:pt x="37965" y="5350"/>
                      </a:lnTo>
                      <a:lnTo>
                        <a:pt x="37934" y="5350"/>
                      </a:lnTo>
                      <a:cubicBezTo>
                        <a:pt x="36263" y="6900"/>
                        <a:pt x="34560" y="8420"/>
                        <a:pt x="32858" y="9910"/>
                      </a:cubicBezTo>
                      <a:cubicBezTo>
                        <a:pt x="31126" y="11399"/>
                        <a:pt x="29363" y="12828"/>
                        <a:pt x="27569" y="14256"/>
                      </a:cubicBezTo>
                      <a:cubicBezTo>
                        <a:pt x="25776" y="15654"/>
                        <a:pt x="23952" y="17022"/>
                        <a:pt x="22098" y="18299"/>
                      </a:cubicBezTo>
                      <a:cubicBezTo>
                        <a:pt x="20317" y="19605"/>
                        <a:pt x="18448" y="20825"/>
                        <a:pt x="16577" y="22014"/>
                      </a:cubicBezTo>
                      <a:lnTo>
                        <a:pt x="16577" y="22014"/>
                      </a:lnTo>
                      <a:cubicBezTo>
                        <a:pt x="11021" y="14707"/>
                        <a:pt x="5406" y="7459"/>
                        <a:pt x="92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46" name="Google Shape;1446;p9"/>
                <p:cNvSpPr/>
                <p:nvPr/>
              </p:nvSpPr>
              <p:spPr>
                <a:xfrm>
                  <a:off x="207725" y="3847600"/>
                  <a:ext cx="327525" cy="53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01" h="21582" extrusionOk="0">
                      <a:moveTo>
                        <a:pt x="2432" y="1"/>
                      </a:moveTo>
                      <a:cubicBezTo>
                        <a:pt x="0" y="3922"/>
                        <a:pt x="578" y="8694"/>
                        <a:pt x="2705" y="12524"/>
                      </a:cubicBezTo>
                      <a:cubicBezTo>
                        <a:pt x="4833" y="16384"/>
                        <a:pt x="8237" y="19302"/>
                        <a:pt x="11976" y="21582"/>
                      </a:cubicBezTo>
                      <a:cubicBezTo>
                        <a:pt x="13101" y="17478"/>
                        <a:pt x="12766" y="12980"/>
                        <a:pt x="11064" y="9089"/>
                      </a:cubicBezTo>
                      <a:cubicBezTo>
                        <a:pt x="9362" y="5199"/>
                        <a:pt x="6231" y="1946"/>
                        <a:pt x="2432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47" name="Google Shape;1447;p9"/>
                <p:cNvSpPr/>
                <p:nvPr/>
              </p:nvSpPr>
              <p:spPr>
                <a:xfrm>
                  <a:off x="639325" y="4151400"/>
                  <a:ext cx="539550" cy="31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82" h="12667" extrusionOk="0">
                      <a:moveTo>
                        <a:pt x="18555" y="1"/>
                      </a:moveTo>
                      <a:cubicBezTo>
                        <a:pt x="15162" y="1"/>
                        <a:pt x="11790" y="823"/>
                        <a:pt x="8816" y="2439"/>
                      </a:cubicBezTo>
                      <a:cubicBezTo>
                        <a:pt x="4955" y="4536"/>
                        <a:pt x="1825" y="7910"/>
                        <a:pt x="1" y="11892"/>
                      </a:cubicBezTo>
                      <a:cubicBezTo>
                        <a:pt x="1877" y="12410"/>
                        <a:pt x="3735" y="12666"/>
                        <a:pt x="5533" y="12666"/>
                      </a:cubicBezTo>
                      <a:cubicBezTo>
                        <a:pt x="8484" y="12666"/>
                        <a:pt x="11273" y="11975"/>
                        <a:pt x="13709" y="10615"/>
                      </a:cubicBezTo>
                      <a:cubicBezTo>
                        <a:pt x="17570" y="8427"/>
                        <a:pt x="20518" y="4567"/>
                        <a:pt x="21582" y="220"/>
                      </a:cubicBezTo>
                      <a:cubicBezTo>
                        <a:pt x="20578" y="74"/>
                        <a:pt x="19566" y="1"/>
                        <a:pt x="1855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448" name="Google Shape;1448;p9"/>
                <p:cNvSpPr/>
                <p:nvPr/>
              </p:nvSpPr>
              <p:spPr>
                <a:xfrm>
                  <a:off x="257875" y="3856725"/>
                  <a:ext cx="911125" cy="62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445" h="25103" extrusionOk="0">
                      <a:moveTo>
                        <a:pt x="91" y="1"/>
                      </a:moveTo>
                      <a:cubicBezTo>
                        <a:pt x="61" y="1"/>
                        <a:pt x="0" y="1"/>
                        <a:pt x="61" y="61"/>
                      </a:cubicBezTo>
                      <a:cubicBezTo>
                        <a:pt x="3769" y="8481"/>
                        <a:pt x="7964" y="16718"/>
                        <a:pt x="12098" y="25016"/>
                      </a:cubicBezTo>
                      <a:cubicBezTo>
                        <a:pt x="12119" y="25059"/>
                        <a:pt x="12186" y="25102"/>
                        <a:pt x="12245" y="25102"/>
                      </a:cubicBezTo>
                      <a:cubicBezTo>
                        <a:pt x="12270" y="25102"/>
                        <a:pt x="12293" y="25095"/>
                        <a:pt x="12311" y="25077"/>
                      </a:cubicBezTo>
                      <a:cubicBezTo>
                        <a:pt x="14469" y="24287"/>
                        <a:pt x="16566" y="23405"/>
                        <a:pt x="18663" y="22463"/>
                      </a:cubicBezTo>
                      <a:cubicBezTo>
                        <a:pt x="20761" y="21521"/>
                        <a:pt x="22797" y="20518"/>
                        <a:pt x="24803" y="19454"/>
                      </a:cubicBezTo>
                      <a:cubicBezTo>
                        <a:pt x="26840" y="18390"/>
                        <a:pt x="28815" y="17265"/>
                        <a:pt x="30730" y="16050"/>
                      </a:cubicBezTo>
                      <a:cubicBezTo>
                        <a:pt x="32676" y="14864"/>
                        <a:pt x="34591" y="13588"/>
                        <a:pt x="36445" y="12250"/>
                      </a:cubicBezTo>
                      <a:lnTo>
                        <a:pt x="36445" y="12220"/>
                      </a:lnTo>
                      <a:lnTo>
                        <a:pt x="36414" y="12220"/>
                      </a:lnTo>
                      <a:cubicBezTo>
                        <a:pt x="34469" y="13466"/>
                        <a:pt x="32524" y="14651"/>
                        <a:pt x="30548" y="15776"/>
                      </a:cubicBezTo>
                      <a:cubicBezTo>
                        <a:pt x="28572" y="16931"/>
                        <a:pt x="26566" y="18025"/>
                        <a:pt x="24560" y="19059"/>
                      </a:cubicBezTo>
                      <a:cubicBezTo>
                        <a:pt x="22524" y="20123"/>
                        <a:pt x="20517" y="21095"/>
                        <a:pt x="18420" y="22037"/>
                      </a:cubicBezTo>
                      <a:cubicBezTo>
                        <a:pt x="16436" y="22985"/>
                        <a:pt x="14394" y="23875"/>
                        <a:pt x="12323" y="24679"/>
                      </a:cubicBezTo>
                      <a:lnTo>
                        <a:pt x="12323" y="24679"/>
                      </a:lnTo>
                      <a:cubicBezTo>
                        <a:pt x="8154" y="16464"/>
                        <a:pt x="3928" y="8307"/>
                        <a:pt x="9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1449" name="Google Shape;1449;p9"/>
            <p:cNvGrpSpPr/>
            <p:nvPr/>
          </p:nvGrpSpPr>
          <p:grpSpPr>
            <a:xfrm>
              <a:off x="-150500" y="4161825"/>
              <a:ext cx="1024075" cy="1011725"/>
              <a:chOff x="2649575" y="3055425"/>
              <a:chExt cx="1024075" cy="1011725"/>
            </a:xfrm>
          </p:grpSpPr>
          <p:sp>
            <p:nvSpPr>
              <p:cNvPr id="1450" name="Google Shape;1450;p9"/>
              <p:cNvSpPr/>
              <p:nvPr/>
            </p:nvSpPr>
            <p:spPr>
              <a:xfrm>
                <a:off x="3081550" y="3541300"/>
                <a:ext cx="165125" cy="525850"/>
              </a:xfrm>
              <a:custGeom>
                <a:avLst/>
                <a:gdLst/>
                <a:ahLst/>
                <a:cxnLst/>
                <a:rect l="l" t="t" r="r" b="b"/>
                <a:pathLst>
                  <a:path w="6605" h="21034" extrusionOk="0">
                    <a:moveTo>
                      <a:pt x="3603" y="1"/>
                    </a:moveTo>
                    <a:cubicBezTo>
                      <a:pt x="0" y="6839"/>
                      <a:pt x="67" y="12743"/>
                      <a:pt x="567" y="18514"/>
                    </a:cubicBezTo>
                    <a:cubicBezTo>
                      <a:pt x="634" y="19415"/>
                      <a:pt x="801" y="20449"/>
                      <a:pt x="1601" y="20849"/>
                    </a:cubicBezTo>
                    <a:cubicBezTo>
                      <a:pt x="1815" y="20977"/>
                      <a:pt x="2048" y="21034"/>
                      <a:pt x="2286" y="21034"/>
                    </a:cubicBezTo>
                    <a:cubicBezTo>
                      <a:pt x="2792" y="21034"/>
                      <a:pt x="3317" y="20779"/>
                      <a:pt x="3703" y="20416"/>
                    </a:cubicBezTo>
                    <a:cubicBezTo>
                      <a:pt x="4236" y="19848"/>
                      <a:pt x="4537" y="19148"/>
                      <a:pt x="4737" y="18414"/>
                    </a:cubicBezTo>
                    <a:cubicBezTo>
                      <a:pt x="6605" y="12410"/>
                      <a:pt x="6204" y="5738"/>
                      <a:pt x="360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1" name="Google Shape;1451;p9"/>
              <p:cNvSpPr/>
              <p:nvPr/>
            </p:nvSpPr>
            <p:spPr>
              <a:xfrm>
                <a:off x="2843875" y="3551325"/>
                <a:ext cx="333600" cy="431525"/>
              </a:xfrm>
              <a:custGeom>
                <a:avLst/>
                <a:gdLst/>
                <a:ahLst/>
                <a:cxnLst/>
                <a:rect l="l" t="t" r="r" b="b"/>
                <a:pathLst>
                  <a:path w="13344" h="17261" extrusionOk="0">
                    <a:moveTo>
                      <a:pt x="13343" y="0"/>
                    </a:moveTo>
                    <a:lnTo>
                      <a:pt x="13343" y="0"/>
                    </a:lnTo>
                    <a:cubicBezTo>
                      <a:pt x="6572" y="3770"/>
                      <a:pt x="3503" y="8740"/>
                      <a:pt x="767" y="13910"/>
                    </a:cubicBezTo>
                    <a:cubicBezTo>
                      <a:pt x="367" y="14711"/>
                      <a:pt x="0" y="15678"/>
                      <a:pt x="401" y="16445"/>
                    </a:cubicBezTo>
                    <a:cubicBezTo>
                      <a:pt x="696" y="16983"/>
                      <a:pt x="1339" y="17261"/>
                      <a:pt x="1962" y="17261"/>
                    </a:cubicBezTo>
                    <a:cubicBezTo>
                      <a:pt x="2111" y="17261"/>
                      <a:pt x="2260" y="17245"/>
                      <a:pt x="2402" y="17213"/>
                    </a:cubicBezTo>
                    <a:cubicBezTo>
                      <a:pt x="3169" y="17046"/>
                      <a:pt x="3770" y="16579"/>
                      <a:pt x="4370" y="16078"/>
                    </a:cubicBezTo>
                    <a:cubicBezTo>
                      <a:pt x="9173" y="12042"/>
                      <a:pt x="12409" y="6205"/>
                      <a:pt x="1334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2" name="Google Shape;1452;p9"/>
              <p:cNvSpPr/>
              <p:nvPr/>
            </p:nvSpPr>
            <p:spPr>
              <a:xfrm>
                <a:off x="2679575" y="3559250"/>
                <a:ext cx="496225" cy="219875"/>
              </a:xfrm>
              <a:custGeom>
                <a:avLst/>
                <a:gdLst/>
                <a:ahLst/>
                <a:cxnLst/>
                <a:rect l="l" t="t" r="r" b="b"/>
                <a:pathLst>
                  <a:path w="19849" h="8795" extrusionOk="0">
                    <a:moveTo>
                      <a:pt x="18122" y="1"/>
                    </a:moveTo>
                    <a:cubicBezTo>
                      <a:pt x="11333" y="1"/>
                      <a:pt x="6451" y="2335"/>
                      <a:pt x="1769" y="4954"/>
                    </a:cubicBezTo>
                    <a:cubicBezTo>
                      <a:pt x="968" y="5387"/>
                      <a:pt x="101" y="5988"/>
                      <a:pt x="68" y="6888"/>
                    </a:cubicBezTo>
                    <a:cubicBezTo>
                      <a:pt x="1" y="7622"/>
                      <a:pt x="635" y="8356"/>
                      <a:pt x="1335" y="8590"/>
                    </a:cubicBezTo>
                    <a:cubicBezTo>
                      <a:pt x="1719" y="8747"/>
                      <a:pt x="2112" y="8794"/>
                      <a:pt x="2510" y="8794"/>
                    </a:cubicBezTo>
                    <a:cubicBezTo>
                      <a:pt x="2872" y="8794"/>
                      <a:pt x="3238" y="8755"/>
                      <a:pt x="3603" y="8723"/>
                    </a:cubicBezTo>
                    <a:cubicBezTo>
                      <a:pt x="9808" y="7922"/>
                      <a:pt x="15745" y="4754"/>
                      <a:pt x="19848" y="50"/>
                    </a:cubicBezTo>
                    <a:cubicBezTo>
                      <a:pt x="19259" y="17"/>
                      <a:pt x="18684" y="1"/>
                      <a:pt x="1812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3" name="Google Shape;1453;p9"/>
              <p:cNvSpPr/>
              <p:nvPr/>
            </p:nvSpPr>
            <p:spPr>
              <a:xfrm>
                <a:off x="2649575" y="3426550"/>
                <a:ext cx="521225" cy="167325"/>
              </a:xfrm>
              <a:custGeom>
                <a:avLst/>
                <a:gdLst/>
                <a:ahLst/>
                <a:cxnLst/>
                <a:rect l="l" t="t" r="r" b="b"/>
                <a:pathLst>
                  <a:path w="20849" h="6693" extrusionOk="0">
                    <a:moveTo>
                      <a:pt x="2425" y="1"/>
                    </a:moveTo>
                    <a:cubicBezTo>
                      <a:pt x="1668" y="1"/>
                      <a:pt x="902" y="151"/>
                      <a:pt x="467" y="721"/>
                    </a:cubicBezTo>
                    <a:cubicBezTo>
                      <a:pt x="0" y="1355"/>
                      <a:pt x="167" y="2223"/>
                      <a:pt x="634" y="2856"/>
                    </a:cubicBezTo>
                    <a:cubicBezTo>
                      <a:pt x="1101" y="3490"/>
                      <a:pt x="1768" y="3857"/>
                      <a:pt x="2468" y="4191"/>
                    </a:cubicBezTo>
                    <a:cubicBezTo>
                      <a:pt x="5952" y="5851"/>
                      <a:pt x="9814" y="6692"/>
                      <a:pt x="13674" y="6692"/>
                    </a:cubicBezTo>
                    <a:cubicBezTo>
                      <a:pt x="16097" y="6692"/>
                      <a:pt x="18520" y="6361"/>
                      <a:pt x="20848" y="5692"/>
                    </a:cubicBezTo>
                    <a:cubicBezTo>
                      <a:pt x="14610" y="1155"/>
                      <a:pt x="8773" y="388"/>
                      <a:pt x="2935" y="21"/>
                    </a:cubicBezTo>
                    <a:cubicBezTo>
                      <a:pt x="2768" y="9"/>
                      <a:pt x="2597" y="1"/>
                      <a:pt x="242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4" name="Google Shape;1454;p9"/>
              <p:cNvSpPr/>
              <p:nvPr/>
            </p:nvSpPr>
            <p:spPr>
              <a:xfrm>
                <a:off x="2773825" y="3191800"/>
                <a:ext cx="387800" cy="381225"/>
              </a:xfrm>
              <a:custGeom>
                <a:avLst/>
                <a:gdLst/>
                <a:ahLst/>
                <a:cxnLst/>
                <a:rect l="l" t="t" r="r" b="b"/>
                <a:pathLst>
                  <a:path w="15512" h="15249" extrusionOk="0">
                    <a:moveTo>
                      <a:pt x="1617" y="1"/>
                    </a:moveTo>
                    <a:cubicBezTo>
                      <a:pt x="1432" y="1"/>
                      <a:pt x="1247" y="32"/>
                      <a:pt x="1068" y="104"/>
                    </a:cubicBezTo>
                    <a:cubicBezTo>
                      <a:pt x="334" y="405"/>
                      <a:pt x="0" y="1238"/>
                      <a:pt x="34" y="1972"/>
                    </a:cubicBezTo>
                    <a:cubicBezTo>
                      <a:pt x="67" y="2740"/>
                      <a:pt x="467" y="3407"/>
                      <a:pt x="868" y="4074"/>
                    </a:cubicBezTo>
                    <a:cubicBezTo>
                      <a:pt x="4170" y="9411"/>
                      <a:pt x="9507" y="13447"/>
                      <a:pt x="15511" y="15248"/>
                    </a:cubicBezTo>
                    <a:cubicBezTo>
                      <a:pt x="12676" y="8043"/>
                      <a:pt x="8206" y="4274"/>
                      <a:pt x="3536" y="838"/>
                    </a:cubicBezTo>
                    <a:cubicBezTo>
                      <a:pt x="2987" y="419"/>
                      <a:pt x="2293" y="1"/>
                      <a:pt x="161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5" name="Google Shape;1455;p9"/>
              <p:cNvSpPr/>
              <p:nvPr/>
            </p:nvSpPr>
            <p:spPr>
              <a:xfrm>
                <a:off x="2991475" y="3055425"/>
                <a:ext cx="198500" cy="515100"/>
              </a:xfrm>
              <a:custGeom>
                <a:avLst/>
                <a:gdLst/>
                <a:ahLst/>
                <a:cxnLst/>
                <a:rect l="l" t="t" r="r" b="b"/>
                <a:pathLst>
                  <a:path w="7940" h="20604" extrusionOk="0">
                    <a:moveTo>
                      <a:pt x="2127" y="0"/>
                    </a:moveTo>
                    <a:cubicBezTo>
                      <a:pt x="1471" y="0"/>
                      <a:pt x="827" y="462"/>
                      <a:pt x="501" y="1056"/>
                    </a:cubicBezTo>
                    <a:cubicBezTo>
                      <a:pt x="134" y="1723"/>
                      <a:pt x="101" y="2524"/>
                      <a:pt x="101" y="3258"/>
                    </a:cubicBezTo>
                    <a:cubicBezTo>
                      <a:pt x="0" y="9562"/>
                      <a:pt x="2302" y="15867"/>
                      <a:pt x="6372" y="20603"/>
                    </a:cubicBezTo>
                    <a:cubicBezTo>
                      <a:pt x="7939" y="13065"/>
                      <a:pt x="6172" y="7427"/>
                      <a:pt x="4037" y="1957"/>
                    </a:cubicBezTo>
                    <a:cubicBezTo>
                      <a:pt x="3703" y="1123"/>
                      <a:pt x="3269" y="189"/>
                      <a:pt x="2369" y="22"/>
                    </a:cubicBezTo>
                    <a:cubicBezTo>
                      <a:pt x="2288" y="7"/>
                      <a:pt x="2207" y="0"/>
                      <a:pt x="212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6" name="Google Shape;1456;p9"/>
              <p:cNvSpPr/>
              <p:nvPr/>
            </p:nvSpPr>
            <p:spPr>
              <a:xfrm>
                <a:off x="3121575" y="3068225"/>
                <a:ext cx="232675" cy="496450"/>
              </a:xfrm>
              <a:custGeom>
                <a:avLst/>
                <a:gdLst/>
                <a:ahLst/>
                <a:cxnLst/>
                <a:rect l="l" t="t" r="r" b="b"/>
                <a:pathLst>
                  <a:path w="9307" h="19858" extrusionOk="0">
                    <a:moveTo>
                      <a:pt x="7598" y="0"/>
                    </a:moveTo>
                    <a:cubicBezTo>
                      <a:pt x="7253" y="0"/>
                      <a:pt x="6895" y="90"/>
                      <a:pt x="6572" y="244"/>
                    </a:cubicBezTo>
                    <a:cubicBezTo>
                      <a:pt x="5838" y="577"/>
                      <a:pt x="5404" y="1245"/>
                      <a:pt x="4970" y="1878"/>
                    </a:cubicBezTo>
                    <a:cubicBezTo>
                      <a:pt x="1501" y="7082"/>
                      <a:pt x="0" y="13653"/>
                      <a:pt x="901" y="19858"/>
                    </a:cubicBezTo>
                    <a:cubicBezTo>
                      <a:pt x="6271" y="14321"/>
                      <a:pt x="7839" y="8650"/>
                      <a:pt x="9007" y="2979"/>
                    </a:cubicBezTo>
                    <a:cubicBezTo>
                      <a:pt x="9173" y="2079"/>
                      <a:pt x="9307" y="1044"/>
                      <a:pt x="8673" y="411"/>
                    </a:cubicBezTo>
                    <a:cubicBezTo>
                      <a:pt x="8385" y="123"/>
                      <a:pt x="8001" y="0"/>
                      <a:pt x="759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7" name="Google Shape;1457;p9"/>
              <p:cNvSpPr/>
              <p:nvPr/>
            </p:nvSpPr>
            <p:spPr>
              <a:xfrm>
                <a:off x="3140750" y="3217500"/>
                <a:ext cx="432825" cy="336350"/>
              </a:xfrm>
              <a:custGeom>
                <a:avLst/>
                <a:gdLst/>
                <a:ahLst/>
                <a:cxnLst/>
                <a:rect l="l" t="t" r="r" b="b"/>
                <a:pathLst>
                  <a:path w="17313" h="13454" extrusionOk="0">
                    <a:moveTo>
                      <a:pt x="15167" y="1"/>
                    </a:moveTo>
                    <a:cubicBezTo>
                      <a:pt x="14498" y="1"/>
                      <a:pt x="13810" y="272"/>
                      <a:pt x="13176" y="544"/>
                    </a:cubicBezTo>
                    <a:cubicBezTo>
                      <a:pt x="7406" y="3079"/>
                      <a:pt x="2636" y="7749"/>
                      <a:pt x="0" y="13453"/>
                    </a:cubicBezTo>
                    <a:cubicBezTo>
                      <a:pt x="7539" y="11719"/>
                      <a:pt x="11909" y="7849"/>
                      <a:pt x="16012" y="3613"/>
                    </a:cubicBezTo>
                    <a:cubicBezTo>
                      <a:pt x="16646" y="2946"/>
                      <a:pt x="17313" y="2179"/>
                      <a:pt x="17079" y="1278"/>
                    </a:cubicBezTo>
                    <a:cubicBezTo>
                      <a:pt x="16912" y="544"/>
                      <a:pt x="16145" y="44"/>
                      <a:pt x="15378" y="10"/>
                    </a:cubicBezTo>
                    <a:cubicBezTo>
                      <a:pt x="15308" y="4"/>
                      <a:pt x="15238" y="1"/>
                      <a:pt x="1516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8" name="Google Shape;1458;p9"/>
              <p:cNvSpPr/>
              <p:nvPr/>
            </p:nvSpPr>
            <p:spPr>
              <a:xfrm>
                <a:off x="3144075" y="3443550"/>
                <a:ext cx="529575" cy="142150"/>
              </a:xfrm>
              <a:custGeom>
                <a:avLst/>
                <a:gdLst/>
                <a:ahLst/>
                <a:cxnLst/>
                <a:rect l="l" t="t" r="r" b="b"/>
                <a:pathLst>
                  <a:path w="21183" h="5686" extrusionOk="0">
                    <a:moveTo>
                      <a:pt x="14053" y="1"/>
                    </a:moveTo>
                    <a:cubicBezTo>
                      <a:pt x="9105" y="1"/>
                      <a:pt x="4150" y="1392"/>
                      <a:pt x="1" y="4044"/>
                    </a:cubicBezTo>
                    <a:cubicBezTo>
                      <a:pt x="3392" y="5242"/>
                      <a:pt x="6465" y="5686"/>
                      <a:pt x="9353" y="5686"/>
                    </a:cubicBezTo>
                    <a:cubicBezTo>
                      <a:pt x="12658" y="5686"/>
                      <a:pt x="15722" y="5105"/>
                      <a:pt x="18748" y="4411"/>
                    </a:cubicBezTo>
                    <a:cubicBezTo>
                      <a:pt x="19615" y="4211"/>
                      <a:pt x="20616" y="3878"/>
                      <a:pt x="20916" y="3044"/>
                    </a:cubicBezTo>
                    <a:cubicBezTo>
                      <a:pt x="21183" y="2343"/>
                      <a:pt x="20782" y="1509"/>
                      <a:pt x="20182" y="1042"/>
                    </a:cubicBezTo>
                    <a:cubicBezTo>
                      <a:pt x="19581" y="575"/>
                      <a:pt x="18781" y="408"/>
                      <a:pt x="18047" y="308"/>
                    </a:cubicBezTo>
                    <a:cubicBezTo>
                      <a:pt x="16727" y="103"/>
                      <a:pt x="15390" y="1"/>
                      <a:pt x="1405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59" name="Google Shape;1459;p9"/>
              <p:cNvSpPr/>
              <p:nvPr/>
            </p:nvSpPr>
            <p:spPr>
              <a:xfrm>
                <a:off x="3152425" y="3538800"/>
                <a:ext cx="472025" cy="269300"/>
              </a:xfrm>
              <a:custGeom>
                <a:avLst/>
                <a:gdLst/>
                <a:ahLst/>
                <a:cxnLst/>
                <a:rect l="l" t="t" r="r" b="b"/>
                <a:pathLst>
                  <a:path w="18881" h="10772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704" y="6105"/>
                      <a:pt x="10074" y="8440"/>
                      <a:pt x="15578" y="10408"/>
                    </a:cubicBezTo>
                    <a:cubicBezTo>
                      <a:pt x="16080" y="10601"/>
                      <a:pt x="16626" y="10772"/>
                      <a:pt x="17139" y="10772"/>
                    </a:cubicBezTo>
                    <a:cubicBezTo>
                      <a:pt x="17513" y="10772"/>
                      <a:pt x="17870" y="10681"/>
                      <a:pt x="18180" y="10442"/>
                    </a:cubicBezTo>
                    <a:cubicBezTo>
                      <a:pt x="18780" y="10008"/>
                      <a:pt x="18881" y="9074"/>
                      <a:pt x="18614" y="8374"/>
                    </a:cubicBezTo>
                    <a:cubicBezTo>
                      <a:pt x="18347" y="7673"/>
                      <a:pt x="17780" y="7073"/>
                      <a:pt x="17213" y="6572"/>
                    </a:cubicBezTo>
                    <a:cubicBezTo>
                      <a:pt x="12509" y="2403"/>
                      <a:pt x="6272" y="34"/>
                      <a:pt x="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0" name="Google Shape;1460;p9"/>
              <p:cNvSpPr/>
              <p:nvPr/>
            </p:nvSpPr>
            <p:spPr>
              <a:xfrm>
                <a:off x="3162425" y="3537150"/>
                <a:ext cx="282725" cy="465450"/>
              </a:xfrm>
              <a:custGeom>
                <a:avLst/>
                <a:gdLst/>
                <a:ahLst/>
                <a:cxnLst/>
                <a:rect l="l" t="t" r="r" b="b"/>
                <a:pathLst>
                  <a:path w="11309" h="18618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668" y="7739"/>
                      <a:pt x="3870" y="12609"/>
                      <a:pt x="7506" y="17179"/>
                    </a:cubicBezTo>
                    <a:cubicBezTo>
                      <a:pt x="8018" y="17883"/>
                      <a:pt x="8714" y="18618"/>
                      <a:pt x="9535" y="18618"/>
                    </a:cubicBezTo>
                    <a:cubicBezTo>
                      <a:pt x="9570" y="18618"/>
                      <a:pt x="9605" y="18616"/>
                      <a:pt x="9641" y="18613"/>
                    </a:cubicBezTo>
                    <a:cubicBezTo>
                      <a:pt x="10375" y="18580"/>
                      <a:pt x="10975" y="17846"/>
                      <a:pt x="11142" y="17112"/>
                    </a:cubicBezTo>
                    <a:cubicBezTo>
                      <a:pt x="11309" y="16345"/>
                      <a:pt x="11142" y="15611"/>
                      <a:pt x="10908" y="14844"/>
                    </a:cubicBezTo>
                    <a:cubicBezTo>
                      <a:pt x="9207" y="8806"/>
                      <a:pt x="5271" y="3436"/>
                      <a:pt x="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1" name="Google Shape;1461;p9"/>
              <p:cNvSpPr/>
              <p:nvPr/>
            </p:nvSpPr>
            <p:spPr>
              <a:xfrm>
                <a:off x="3061900" y="3244800"/>
                <a:ext cx="97875" cy="234325"/>
              </a:xfrm>
              <a:custGeom>
                <a:avLst/>
                <a:gdLst/>
                <a:ahLst/>
                <a:cxnLst/>
                <a:rect l="l" t="t" r="r" b="b"/>
                <a:pathLst>
                  <a:path w="3915" h="9373" extrusionOk="0">
                    <a:moveTo>
                      <a:pt x="93" y="1"/>
                    </a:moveTo>
                    <a:cubicBezTo>
                      <a:pt x="44" y="1"/>
                      <a:pt x="0" y="44"/>
                      <a:pt x="19" y="119"/>
                    </a:cubicBezTo>
                    <a:cubicBezTo>
                      <a:pt x="819" y="2988"/>
                      <a:pt x="1553" y="5923"/>
                      <a:pt x="2354" y="8825"/>
                    </a:cubicBezTo>
                    <a:cubicBezTo>
                      <a:pt x="2482" y="9210"/>
                      <a:pt x="2763" y="9373"/>
                      <a:pt x="3039" y="9373"/>
                    </a:cubicBezTo>
                    <a:cubicBezTo>
                      <a:pt x="3482" y="9373"/>
                      <a:pt x="3914" y="8954"/>
                      <a:pt x="3688" y="8358"/>
                    </a:cubicBezTo>
                    <a:cubicBezTo>
                      <a:pt x="2554" y="5590"/>
                      <a:pt x="1353" y="2821"/>
                      <a:pt x="186" y="86"/>
                    </a:cubicBezTo>
                    <a:cubicBezTo>
                      <a:pt x="171" y="27"/>
                      <a:pt x="131" y="1"/>
                      <a:pt x="9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2" name="Google Shape;1462;p9"/>
              <p:cNvSpPr/>
              <p:nvPr/>
            </p:nvSpPr>
            <p:spPr>
              <a:xfrm>
                <a:off x="3173475" y="3254825"/>
                <a:ext cx="78300" cy="257575"/>
              </a:xfrm>
              <a:custGeom>
                <a:avLst/>
                <a:gdLst/>
                <a:ahLst/>
                <a:cxnLst/>
                <a:rect l="l" t="t" r="r" b="b"/>
                <a:pathLst>
                  <a:path w="3132" h="10303" extrusionOk="0">
                    <a:moveTo>
                      <a:pt x="3045" y="0"/>
                    </a:moveTo>
                    <a:cubicBezTo>
                      <a:pt x="3005" y="0"/>
                      <a:pt x="2957" y="27"/>
                      <a:pt x="2928" y="85"/>
                    </a:cubicBezTo>
                    <a:cubicBezTo>
                      <a:pt x="2027" y="3154"/>
                      <a:pt x="1060" y="6223"/>
                      <a:pt x="192" y="9292"/>
                    </a:cubicBezTo>
                    <a:cubicBezTo>
                      <a:pt x="1" y="9924"/>
                      <a:pt x="381" y="10303"/>
                      <a:pt x="784" y="10303"/>
                    </a:cubicBezTo>
                    <a:cubicBezTo>
                      <a:pt x="1083" y="10303"/>
                      <a:pt x="1394" y="10094"/>
                      <a:pt x="1493" y="9625"/>
                    </a:cubicBezTo>
                    <a:cubicBezTo>
                      <a:pt x="2060" y="6456"/>
                      <a:pt x="2527" y="3287"/>
                      <a:pt x="3095" y="118"/>
                    </a:cubicBezTo>
                    <a:cubicBezTo>
                      <a:pt x="3132" y="44"/>
                      <a:pt x="3096" y="0"/>
                      <a:pt x="304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3" name="Google Shape;1463;p9"/>
              <p:cNvSpPr/>
              <p:nvPr/>
            </p:nvSpPr>
            <p:spPr>
              <a:xfrm>
                <a:off x="3218425" y="3324350"/>
                <a:ext cx="211450" cy="178725"/>
              </a:xfrm>
              <a:custGeom>
                <a:avLst/>
                <a:gdLst/>
                <a:ahLst/>
                <a:cxnLst/>
                <a:rect l="l" t="t" r="r" b="b"/>
                <a:pathLst>
                  <a:path w="8458" h="7149" extrusionOk="0">
                    <a:moveTo>
                      <a:pt x="8309" y="1"/>
                    </a:moveTo>
                    <a:cubicBezTo>
                      <a:pt x="8296" y="1"/>
                      <a:pt x="8283" y="2"/>
                      <a:pt x="8268" y="6"/>
                    </a:cubicBezTo>
                    <a:cubicBezTo>
                      <a:pt x="5466" y="1574"/>
                      <a:pt x="2798" y="3509"/>
                      <a:pt x="596" y="5910"/>
                    </a:cubicBezTo>
                    <a:cubicBezTo>
                      <a:pt x="1" y="6530"/>
                      <a:pt x="426" y="7149"/>
                      <a:pt x="960" y="7149"/>
                    </a:cubicBezTo>
                    <a:cubicBezTo>
                      <a:pt x="1174" y="7149"/>
                      <a:pt x="1406" y="7049"/>
                      <a:pt x="1597" y="6811"/>
                    </a:cubicBezTo>
                    <a:cubicBezTo>
                      <a:pt x="3531" y="4342"/>
                      <a:pt x="5733" y="2074"/>
                      <a:pt x="8368" y="173"/>
                    </a:cubicBezTo>
                    <a:cubicBezTo>
                      <a:pt x="8457" y="113"/>
                      <a:pt x="8414" y="1"/>
                      <a:pt x="830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4" name="Google Shape;1464;p9"/>
              <p:cNvSpPr/>
              <p:nvPr/>
            </p:nvSpPr>
            <p:spPr>
              <a:xfrm>
                <a:off x="3242325" y="3488625"/>
                <a:ext cx="317075" cy="73725"/>
              </a:xfrm>
              <a:custGeom>
                <a:avLst/>
                <a:gdLst/>
                <a:ahLst/>
                <a:cxnLst/>
                <a:rect l="l" t="t" r="r" b="b"/>
                <a:pathLst>
                  <a:path w="12683" h="2949" extrusionOk="0">
                    <a:moveTo>
                      <a:pt x="11803" y="0"/>
                    </a:moveTo>
                    <a:cubicBezTo>
                      <a:pt x="8201" y="0"/>
                      <a:pt x="4581" y="479"/>
                      <a:pt x="1108" y="1574"/>
                    </a:cubicBezTo>
                    <a:cubicBezTo>
                      <a:pt x="0" y="1887"/>
                      <a:pt x="271" y="2949"/>
                      <a:pt x="1096" y="2949"/>
                    </a:cubicBezTo>
                    <a:cubicBezTo>
                      <a:pt x="1240" y="2949"/>
                      <a:pt x="1401" y="2916"/>
                      <a:pt x="1575" y="2842"/>
                    </a:cubicBezTo>
                    <a:cubicBezTo>
                      <a:pt x="5011" y="1441"/>
                      <a:pt x="8747" y="440"/>
                      <a:pt x="12516" y="173"/>
                    </a:cubicBezTo>
                    <a:cubicBezTo>
                      <a:pt x="12683" y="173"/>
                      <a:pt x="12683" y="6"/>
                      <a:pt x="12516" y="6"/>
                    </a:cubicBezTo>
                    <a:cubicBezTo>
                      <a:pt x="12278" y="2"/>
                      <a:pt x="12041" y="0"/>
                      <a:pt x="1180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5" name="Google Shape;1465;p9"/>
              <p:cNvSpPr/>
              <p:nvPr/>
            </p:nvSpPr>
            <p:spPr>
              <a:xfrm>
                <a:off x="3212700" y="3586550"/>
                <a:ext cx="254600" cy="120450"/>
              </a:xfrm>
              <a:custGeom>
                <a:avLst/>
                <a:gdLst/>
                <a:ahLst/>
                <a:cxnLst/>
                <a:rect l="l" t="t" r="r" b="b"/>
                <a:pathLst>
                  <a:path w="10184" h="4818" extrusionOk="0">
                    <a:moveTo>
                      <a:pt x="952" y="0"/>
                    </a:moveTo>
                    <a:cubicBezTo>
                      <a:pt x="16" y="0"/>
                      <a:pt x="0" y="1267"/>
                      <a:pt x="958" y="1360"/>
                    </a:cubicBezTo>
                    <a:cubicBezTo>
                      <a:pt x="4127" y="1727"/>
                      <a:pt x="7296" y="2861"/>
                      <a:pt x="9998" y="4796"/>
                    </a:cubicBezTo>
                    <a:cubicBezTo>
                      <a:pt x="10028" y="4811"/>
                      <a:pt x="10055" y="4817"/>
                      <a:pt x="10078" y="4817"/>
                    </a:cubicBezTo>
                    <a:cubicBezTo>
                      <a:pt x="10155" y="4817"/>
                      <a:pt x="10183" y="4740"/>
                      <a:pt x="10132" y="4662"/>
                    </a:cubicBezTo>
                    <a:cubicBezTo>
                      <a:pt x="7630" y="2461"/>
                      <a:pt x="4594" y="759"/>
                      <a:pt x="1192" y="26"/>
                    </a:cubicBezTo>
                    <a:cubicBezTo>
                      <a:pt x="1106" y="8"/>
                      <a:pt x="1026" y="0"/>
                      <a:pt x="9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6" name="Google Shape;1466;p9"/>
              <p:cNvSpPr/>
              <p:nvPr/>
            </p:nvSpPr>
            <p:spPr>
              <a:xfrm>
                <a:off x="3207075" y="3638900"/>
                <a:ext cx="178125" cy="255425"/>
              </a:xfrm>
              <a:custGeom>
                <a:avLst/>
                <a:gdLst/>
                <a:ahLst/>
                <a:cxnLst/>
                <a:rect l="l" t="t" r="r" b="b"/>
                <a:pathLst>
                  <a:path w="7125" h="10217" extrusionOk="0">
                    <a:moveTo>
                      <a:pt x="872" y="1"/>
                    </a:moveTo>
                    <a:cubicBezTo>
                      <a:pt x="298" y="1"/>
                      <a:pt x="0" y="782"/>
                      <a:pt x="683" y="1367"/>
                    </a:cubicBezTo>
                    <a:cubicBezTo>
                      <a:pt x="3418" y="3669"/>
                      <a:pt x="5687" y="6671"/>
                      <a:pt x="6921" y="10107"/>
                    </a:cubicBezTo>
                    <a:cubicBezTo>
                      <a:pt x="6951" y="10182"/>
                      <a:pt x="7001" y="10217"/>
                      <a:pt x="7041" y="10217"/>
                    </a:cubicBezTo>
                    <a:cubicBezTo>
                      <a:pt x="7090" y="10217"/>
                      <a:pt x="7124" y="10165"/>
                      <a:pt x="7088" y="10074"/>
                    </a:cubicBezTo>
                    <a:cubicBezTo>
                      <a:pt x="6187" y="6471"/>
                      <a:pt x="4319" y="3035"/>
                      <a:pt x="1584" y="367"/>
                    </a:cubicBezTo>
                    <a:cubicBezTo>
                      <a:pt x="1333" y="106"/>
                      <a:pt x="1084" y="1"/>
                      <a:pt x="87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7" name="Google Shape;1467;p9"/>
              <p:cNvSpPr/>
              <p:nvPr/>
            </p:nvSpPr>
            <p:spPr>
              <a:xfrm>
                <a:off x="3139000" y="3619550"/>
                <a:ext cx="35975" cy="281825"/>
              </a:xfrm>
              <a:custGeom>
                <a:avLst/>
                <a:gdLst/>
                <a:ahLst/>
                <a:cxnLst/>
                <a:rect l="l" t="t" r="r" b="b"/>
                <a:pathLst>
                  <a:path w="1439" h="11273" extrusionOk="0">
                    <a:moveTo>
                      <a:pt x="739" y="0"/>
                    </a:moveTo>
                    <a:cubicBezTo>
                      <a:pt x="371" y="0"/>
                      <a:pt x="0" y="328"/>
                      <a:pt x="70" y="941"/>
                    </a:cubicBezTo>
                    <a:cubicBezTo>
                      <a:pt x="404" y="4310"/>
                      <a:pt x="571" y="7712"/>
                      <a:pt x="371" y="11148"/>
                    </a:cubicBezTo>
                    <a:cubicBezTo>
                      <a:pt x="371" y="11231"/>
                      <a:pt x="412" y="11273"/>
                      <a:pt x="454" y="11273"/>
                    </a:cubicBezTo>
                    <a:cubicBezTo>
                      <a:pt x="496" y="11273"/>
                      <a:pt x="537" y="11231"/>
                      <a:pt x="537" y="11148"/>
                    </a:cubicBezTo>
                    <a:cubicBezTo>
                      <a:pt x="1071" y="7779"/>
                      <a:pt x="1438" y="4310"/>
                      <a:pt x="1405" y="840"/>
                    </a:cubicBezTo>
                    <a:cubicBezTo>
                      <a:pt x="1405" y="270"/>
                      <a:pt x="1073" y="0"/>
                      <a:pt x="7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8" name="Google Shape;1468;p9"/>
              <p:cNvSpPr/>
              <p:nvPr/>
            </p:nvSpPr>
            <p:spPr>
              <a:xfrm>
                <a:off x="2934800" y="3625600"/>
                <a:ext cx="189250" cy="245900"/>
              </a:xfrm>
              <a:custGeom>
                <a:avLst/>
                <a:gdLst/>
                <a:ahLst/>
                <a:cxnLst/>
                <a:rect l="l" t="t" r="r" b="b"/>
                <a:pathLst>
                  <a:path w="7570" h="9836" extrusionOk="0">
                    <a:moveTo>
                      <a:pt x="6672" y="0"/>
                    </a:moveTo>
                    <a:cubicBezTo>
                      <a:pt x="6438" y="0"/>
                      <a:pt x="6172" y="125"/>
                      <a:pt x="5937" y="432"/>
                    </a:cubicBezTo>
                    <a:cubicBezTo>
                      <a:pt x="3802" y="3400"/>
                      <a:pt x="1901" y="6536"/>
                      <a:pt x="66" y="9705"/>
                    </a:cubicBezTo>
                    <a:cubicBezTo>
                      <a:pt x="0" y="9770"/>
                      <a:pt x="35" y="9836"/>
                      <a:pt x="104" y="9836"/>
                    </a:cubicBezTo>
                    <a:cubicBezTo>
                      <a:pt x="141" y="9836"/>
                      <a:pt x="187" y="9818"/>
                      <a:pt x="233" y="9772"/>
                    </a:cubicBezTo>
                    <a:cubicBezTo>
                      <a:pt x="2368" y="6803"/>
                      <a:pt x="4703" y="4034"/>
                      <a:pt x="7038" y="1266"/>
                    </a:cubicBezTo>
                    <a:cubicBezTo>
                      <a:pt x="7570" y="641"/>
                      <a:pt x="7203" y="0"/>
                      <a:pt x="667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69" name="Google Shape;1469;p9"/>
              <p:cNvSpPr/>
              <p:nvPr/>
            </p:nvSpPr>
            <p:spPr>
              <a:xfrm>
                <a:off x="2804400" y="3591025"/>
                <a:ext cx="317225" cy="128925"/>
              </a:xfrm>
              <a:custGeom>
                <a:avLst/>
                <a:gdLst/>
                <a:ahLst/>
                <a:cxnLst/>
                <a:rect l="l" t="t" r="r" b="b"/>
                <a:pathLst>
                  <a:path w="12689" h="5157" extrusionOk="0">
                    <a:moveTo>
                      <a:pt x="11645" y="1"/>
                    </a:moveTo>
                    <a:cubicBezTo>
                      <a:pt x="11509" y="1"/>
                      <a:pt x="11356" y="25"/>
                      <a:pt x="11186" y="80"/>
                    </a:cubicBezTo>
                    <a:cubicBezTo>
                      <a:pt x="7317" y="1314"/>
                      <a:pt x="3647" y="3016"/>
                      <a:pt x="145" y="4984"/>
                    </a:cubicBezTo>
                    <a:cubicBezTo>
                      <a:pt x="0" y="5070"/>
                      <a:pt x="56" y="5157"/>
                      <a:pt x="160" y="5157"/>
                    </a:cubicBezTo>
                    <a:cubicBezTo>
                      <a:pt x="176" y="5157"/>
                      <a:pt x="194" y="5155"/>
                      <a:pt x="212" y="5150"/>
                    </a:cubicBezTo>
                    <a:cubicBezTo>
                      <a:pt x="3914" y="3516"/>
                      <a:pt x="7717" y="2315"/>
                      <a:pt x="11553" y="1414"/>
                    </a:cubicBezTo>
                    <a:cubicBezTo>
                      <a:pt x="12689" y="1152"/>
                      <a:pt x="12579" y="1"/>
                      <a:pt x="1164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70" name="Google Shape;1470;p9"/>
              <p:cNvSpPr/>
              <p:nvPr/>
            </p:nvSpPr>
            <p:spPr>
              <a:xfrm>
                <a:off x="2797175" y="3512125"/>
                <a:ext cx="315125" cy="67125"/>
              </a:xfrm>
              <a:custGeom>
                <a:avLst/>
                <a:gdLst/>
                <a:ahLst/>
                <a:cxnLst/>
                <a:rect l="l" t="t" r="r" b="b"/>
                <a:pathLst>
                  <a:path w="12605" h="2685" extrusionOk="0">
                    <a:moveTo>
                      <a:pt x="200" y="0"/>
                    </a:moveTo>
                    <a:cubicBezTo>
                      <a:pt x="0" y="0"/>
                      <a:pt x="0" y="167"/>
                      <a:pt x="200" y="167"/>
                    </a:cubicBezTo>
                    <a:cubicBezTo>
                      <a:pt x="3936" y="501"/>
                      <a:pt x="7606" y="1368"/>
                      <a:pt x="11108" y="2602"/>
                    </a:cubicBezTo>
                    <a:cubicBezTo>
                      <a:pt x="11262" y="2660"/>
                      <a:pt x="11405" y="2685"/>
                      <a:pt x="11533" y="2685"/>
                    </a:cubicBezTo>
                    <a:cubicBezTo>
                      <a:pt x="12376" y="2685"/>
                      <a:pt x="12604" y="1591"/>
                      <a:pt x="11475" y="1301"/>
                    </a:cubicBezTo>
                    <a:cubicBezTo>
                      <a:pt x="7772" y="334"/>
                      <a:pt x="3936" y="0"/>
                      <a:pt x="20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71" name="Google Shape;1471;p9"/>
              <p:cNvSpPr/>
              <p:nvPr/>
            </p:nvSpPr>
            <p:spPr>
              <a:xfrm>
                <a:off x="2900125" y="3324375"/>
                <a:ext cx="230050" cy="205750"/>
              </a:xfrm>
              <a:custGeom>
                <a:avLst/>
                <a:gdLst/>
                <a:ahLst/>
                <a:cxnLst/>
                <a:rect l="l" t="t" r="r" b="b"/>
                <a:pathLst>
                  <a:path w="9202" h="8230" extrusionOk="0">
                    <a:moveTo>
                      <a:pt x="91" y="1"/>
                    </a:moveTo>
                    <a:cubicBezTo>
                      <a:pt x="37" y="1"/>
                      <a:pt x="1" y="66"/>
                      <a:pt x="85" y="172"/>
                    </a:cubicBezTo>
                    <a:cubicBezTo>
                      <a:pt x="2120" y="3174"/>
                      <a:pt x="4622" y="5909"/>
                      <a:pt x="7657" y="8011"/>
                    </a:cubicBezTo>
                    <a:cubicBezTo>
                      <a:pt x="7867" y="8165"/>
                      <a:pt x="8067" y="8229"/>
                      <a:pt x="8242" y="8229"/>
                    </a:cubicBezTo>
                    <a:cubicBezTo>
                      <a:pt x="8899" y="8229"/>
                      <a:pt x="9201" y="7318"/>
                      <a:pt x="8358" y="6843"/>
                    </a:cubicBezTo>
                    <a:cubicBezTo>
                      <a:pt x="5322" y="5075"/>
                      <a:pt x="2487" y="2807"/>
                      <a:pt x="185" y="72"/>
                    </a:cubicBezTo>
                    <a:cubicBezTo>
                      <a:pt x="161" y="23"/>
                      <a:pt x="123" y="1"/>
                      <a:pt x="9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72" name="Google Shape;1472;p9"/>
              <p:cNvSpPr/>
              <p:nvPr/>
            </p:nvSpPr>
            <p:spPr>
              <a:xfrm>
                <a:off x="3013150" y="3408875"/>
                <a:ext cx="325275" cy="303675"/>
              </a:xfrm>
              <a:custGeom>
                <a:avLst/>
                <a:gdLst/>
                <a:ahLst/>
                <a:cxnLst/>
                <a:rect l="l" t="t" r="r" b="b"/>
                <a:pathLst>
                  <a:path w="13011" h="12147" extrusionOk="0">
                    <a:moveTo>
                      <a:pt x="5417" y="1"/>
                    </a:moveTo>
                    <a:cubicBezTo>
                      <a:pt x="5126" y="1"/>
                      <a:pt x="4836" y="87"/>
                      <a:pt x="4604" y="261"/>
                    </a:cubicBezTo>
                    <a:cubicBezTo>
                      <a:pt x="4437" y="394"/>
                      <a:pt x="4304" y="595"/>
                      <a:pt x="4270" y="795"/>
                    </a:cubicBezTo>
                    <a:cubicBezTo>
                      <a:pt x="3970" y="528"/>
                      <a:pt x="3637" y="361"/>
                      <a:pt x="3270" y="294"/>
                    </a:cubicBezTo>
                    <a:cubicBezTo>
                      <a:pt x="3255" y="294"/>
                      <a:pt x="3241" y="294"/>
                      <a:pt x="3227" y="294"/>
                    </a:cubicBezTo>
                    <a:cubicBezTo>
                      <a:pt x="2283" y="294"/>
                      <a:pt x="1637" y="1376"/>
                      <a:pt x="1735" y="2296"/>
                    </a:cubicBezTo>
                    <a:cubicBezTo>
                      <a:pt x="1802" y="3263"/>
                      <a:pt x="2436" y="4064"/>
                      <a:pt x="3003" y="4798"/>
                    </a:cubicBezTo>
                    <a:cubicBezTo>
                      <a:pt x="2336" y="4898"/>
                      <a:pt x="1669" y="4931"/>
                      <a:pt x="1102" y="5265"/>
                    </a:cubicBezTo>
                    <a:cubicBezTo>
                      <a:pt x="501" y="5565"/>
                      <a:pt x="1" y="6132"/>
                      <a:pt x="1" y="6799"/>
                    </a:cubicBezTo>
                    <a:cubicBezTo>
                      <a:pt x="1" y="7600"/>
                      <a:pt x="768" y="8267"/>
                      <a:pt x="1569" y="8467"/>
                    </a:cubicBezTo>
                    <a:cubicBezTo>
                      <a:pt x="1793" y="8516"/>
                      <a:pt x="2024" y="8536"/>
                      <a:pt x="2257" y="8536"/>
                    </a:cubicBezTo>
                    <a:cubicBezTo>
                      <a:pt x="2821" y="8536"/>
                      <a:pt x="3404" y="8418"/>
                      <a:pt x="3970" y="8300"/>
                    </a:cubicBezTo>
                    <a:lnTo>
                      <a:pt x="3970" y="8300"/>
                    </a:lnTo>
                    <a:cubicBezTo>
                      <a:pt x="3170" y="8900"/>
                      <a:pt x="2903" y="10068"/>
                      <a:pt x="3303" y="10935"/>
                    </a:cubicBezTo>
                    <a:cubicBezTo>
                      <a:pt x="3673" y="11674"/>
                      <a:pt x="4502" y="12147"/>
                      <a:pt x="5338" y="12147"/>
                    </a:cubicBezTo>
                    <a:cubicBezTo>
                      <a:pt x="5483" y="12147"/>
                      <a:pt x="5628" y="12132"/>
                      <a:pt x="5772" y="12103"/>
                    </a:cubicBezTo>
                    <a:cubicBezTo>
                      <a:pt x="6719" y="11907"/>
                      <a:pt x="7442" y="11007"/>
                      <a:pt x="7503" y="10031"/>
                    </a:cubicBezTo>
                    <a:lnTo>
                      <a:pt x="7503" y="10031"/>
                    </a:lnTo>
                    <a:cubicBezTo>
                      <a:pt x="7474" y="11009"/>
                      <a:pt x="8294" y="11938"/>
                      <a:pt x="9274" y="12036"/>
                    </a:cubicBezTo>
                    <a:cubicBezTo>
                      <a:pt x="9312" y="12039"/>
                      <a:pt x="9349" y="12040"/>
                      <a:pt x="9387" y="12040"/>
                    </a:cubicBezTo>
                    <a:cubicBezTo>
                      <a:pt x="10346" y="12040"/>
                      <a:pt x="11246" y="11231"/>
                      <a:pt x="11342" y="10268"/>
                    </a:cubicBezTo>
                    <a:cubicBezTo>
                      <a:pt x="11476" y="9267"/>
                      <a:pt x="10742" y="8267"/>
                      <a:pt x="9774" y="8033"/>
                    </a:cubicBezTo>
                    <a:cubicBezTo>
                      <a:pt x="10675" y="7966"/>
                      <a:pt x="11609" y="7600"/>
                      <a:pt x="12276" y="6966"/>
                    </a:cubicBezTo>
                    <a:cubicBezTo>
                      <a:pt x="12643" y="6565"/>
                      <a:pt x="13010" y="5965"/>
                      <a:pt x="12943" y="5365"/>
                    </a:cubicBezTo>
                    <a:cubicBezTo>
                      <a:pt x="12843" y="4631"/>
                      <a:pt x="12143" y="4130"/>
                      <a:pt x="11442" y="4064"/>
                    </a:cubicBezTo>
                    <a:cubicBezTo>
                      <a:pt x="11327" y="4047"/>
                      <a:pt x="11210" y="4040"/>
                      <a:pt x="11093" y="4040"/>
                    </a:cubicBezTo>
                    <a:cubicBezTo>
                      <a:pt x="10501" y="4040"/>
                      <a:pt x="9898" y="4230"/>
                      <a:pt x="9341" y="4397"/>
                    </a:cubicBezTo>
                    <a:cubicBezTo>
                      <a:pt x="10608" y="3830"/>
                      <a:pt x="10842" y="1829"/>
                      <a:pt x="9774" y="995"/>
                    </a:cubicBezTo>
                    <a:cubicBezTo>
                      <a:pt x="9456" y="764"/>
                      <a:pt x="9079" y="660"/>
                      <a:pt x="8699" y="660"/>
                    </a:cubicBezTo>
                    <a:cubicBezTo>
                      <a:pt x="7927" y="660"/>
                      <a:pt x="7141" y="1091"/>
                      <a:pt x="6806" y="1762"/>
                    </a:cubicBezTo>
                    <a:cubicBezTo>
                      <a:pt x="6906" y="1262"/>
                      <a:pt x="6772" y="761"/>
                      <a:pt x="6439" y="428"/>
                    </a:cubicBezTo>
                    <a:cubicBezTo>
                      <a:pt x="6175" y="145"/>
                      <a:pt x="5794" y="1"/>
                      <a:pt x="541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73" name="Google Shape;1473;p9"/>
              <p:cNvSpPr/>
              <p:nvPr/>
            </p:nvSpPr>
            <p:spPr>
              <a:xfrm>
                <a:off x="3113225" y="3510450"/>
                <a:ext cx="15347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139" h="5605" extrusionOk="0">
                    <a:moveTo>
                      <a:pt x="2202" y="1869"/>
                    </a:moveTo>
                    <a:cubicBezTo>
                      <a:pt x="2269" y="1869"/>
                      <a:pt x="2269" y="1902"/>
                      <a:pt x="2302" y="1902"/>
                    </a:cubicBezTo>
                    <a:cubicBezTo>
                      <a:pt x="2369" y="1969"/>
                      <a:pt x="2469" y="2002"/>
                      <a:pt x="2536" y="2002"/>
                    </a:cubicBezTo>
                    <a:cubicBezTo>
                      <a:pt x="2302" y="2002"/>
                      <a:pt x="2111" y="2064"/>
                      <a:pt x="1961" y="2165"/>
                    </a:cubicBezTo>
                    <a:lnTo>
                      <a:pt x="1961" y="2165"/>
                    </a:lnTo>
                    <a:cubicBezTo>
                      <a:pt x="2059" y="2085"/>
                      <a:pt x="2138" y="1984"/>
                      <a:pt x="2202" y="1869"/>
                    </a:cubicBezTo>
                    <a:close/>
                    <a:moveTo>
                      <a:pt x="2803" y="1"/>
                    </a:moveTo>
                    <a:cubicBezTo>
                      <a:pt x="2669" y="1"/>
                      <a:pt x="2502" y="34"/>
                      <a:pt x="2369" y="67"/>
                    </a:cubicBezTo>
                    <a:cubicBezTo>
                      <a:pt x="2269" y="134"/>
                      <a:pt x="2135" y="201"/>
                      <a:pt x="2035" y="268"/>
                    </a:cubicBezTo>
                    <a:cubicBezTo>
                      <a:pt x="2002" y="334"/>
                      <a:pt x="1969" y="368"/>
                      <a:pt x="1935" y="434"/>
                    </a:cubicBezTo>
                    <a:cubicBezTo>
                      <a:pt x="1769" y="334"/>
                      <a:pt x="1602" y="268"/>
                      <a:pt x="1335" y="268"/>
                    </a:cubicBezTo>
                    <a:cubicBezTo>
                      <a:pt x="1" y="268"/>
                      <a:pt x="1" y="2369"/>
                      <a:pt x="1335" y="2369"/>
                    </a:cubicBezTo>
                    <a:cubicBezTo>
                      <a:pt x="1567" y="2369"/>
                      <a:pt x="1751" y="2312"/>
                      <a:pt x="1898" y="2212"/>
                    </a:cubicBezTo>
                    <a:lnTo>
                      <a:pt x="1898" y="2212"/>
                    </a:lnTo>
                    <a:cubicBezTo>
                      <a:pt x="1368" y="2647"/>
                      <a:pt x="1444" y="3628"/>
                      <a:pt x="2035" y="3937"/>
                    </a:cubicBezTo>
                    <a:lnTo>
                      <a:pt x="1969" y="3937"/>
                    </a:lnTo>
                    <a:cubicBezTo>
                      <a:pt x="868" y="3937"/>
                      <a:pt x="868" y="5605"/>
                      <a:pt x="1969" y="5605"/>
                    </a:cubicBezTo>
                    <a:cubicBezTo>
                      <a:pt x="2869" y="5605"/>
                      <a:pt x="3003" y="4437"/>
                      <a:pt x="2369" y="4070"/>
                    </a:cubicBezTo>
                    <a:lnTo>
                      <a:pt x="2536" y="4070"/>
                    </a:lnTo>
                    <a:cubicBezTo>
                      <a:pt x="2803" y="4070"/>
                      <a:pt x="3003" y="4004"/>
                      <a:pt x="3136" y="3903"/>
                    </a:cubicBezTo>
                    <a:cubicBezTo>
                      <a:pt x="3303" y="4204"/>
                      <a:pt x="3603" y="4370"/>
                      <a:pt x="4003" y="4370"/>
                    </a:cubicBezTo>
                    <a:cubicBezTo>
                      <a:pt x="4137" y="4370"/>
                      <a:pt x="4270" y="4337"/>
                      <a:pt x="4370" y="4304"/>
                    </a:cubicBezTo>
                    <a:cubicBezTo>
                      <a:pt x="4437" y="4671"/>
                      <a:pt x="4671" y="5038"/>
                      <a:pt x="5171" y="5038"/>
                    </a:cubicBezTo>
                    <a:cubicBezTo>
                      <a:pt x="5181" y="5038"/>
                      <a:pt x="5190" y="5038"/>
                      <a:pt x="5199" y="5038"/>
                    </a:cubicBezTo>
                    <a:cubicBezTo>
                      <a:pt x="6138" y="5038"/>
                      <a:pt x="6128" y="3403"/>
                      <a:pt x="5104" y="3403"/>
                    </a:cubicBezTo>
                    <a:lnTo>
                      <a:pt x="4937" y="3403"/>
                    </a:lnTo>
                    <a:cubicBezTo>
                      <a:pt x="4971" y="2869"/>
                      <a:pt x="4637" y="2336"/>
                      <a:pt x="3937" y="2336"/>
                    </a:cubicBezTo>
                    <a:cubicBezTo>
                      <a:pt x="3670" y="2336"/>
                      <a:pt x="3470" y="2402"/>
                      <a:pt x="3336" y="2502"/>
                    </a:cubicBezTo>
                    <a:cubicBezTo>
                      <a:pt x="3203" y="2269"/>
                      <a:pt x="3069" y="2136"/>
                      <a:pt x="2803" y="2069"/>
                    </a:cubicBezTo>
                    <a:lnTo>
                      <a:pt x="3370" y="2069"/>
                    </a:lnTo>
                    <a:cubicBezTo>
                      <a:pt x="3503" y="2069"/>
                      <a:pt x="3670" y="2035"/>
                      <a:pt x="3803" y="2002"/>
                    </a:cubicBezTo>
                    <a:cubicBezTo>
                      <a:pt x="3937" y="1935"/>
                      <a:pt x="4037" y="1869"/>
                      <a:pt x="4137" y="1802"/>
                    </a:cubicBezTo>
                    <a:cubicBezTo>
                      <a:pt x="4204" y="1702"/>
                      <a:pt x="4304" y="1568"/>
                      <a:pt x="4337" y="1435"/>
                    </a:cubicBezTo>
                    <a:cubicBezTo>
                      <a:pt x="4437" y="1335"/>
                      <a:pt x="4437" y="1202"/>
                      <a:pt x="4437" y="1035"/>
                    </a:cubicBezTo>
                    <a:cubicBezTo>
                      <a:pt x="4437" y="968"/>
                      <a:pt x="4370" y="868"/>
                      <a:pt x="4370" y="735"/>
                    </a:cubicBezTo>
                    <a:cubicBezTo>
                      <a:pt x="4337" y="568"/>
                      <a:pt x="4270" y="401"/>
                      <a:pt x="4137" y="268"/>
                    </a:cubicBezTo>
                    <a:cubicBezTo>
                      <a:pt x="4070" y="234"/>
                      <a:pt x="4003" y="167"/>
                      <a:pt x="3937" y="134"/>
                    </a:cubicBezTo>
                    <a:cubicBezTo>
                      <a:pt x="3770" y="34"/>
                      <a:pt x="3603" y="1"/>
                      <a:pt x="3370" y="1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74" name="Google Shape;1474;p9"/>
              <p:cNvSpPr/>
              <p:nvPr/>
            </p:nvSpPr>
            <p:spPr>
              <a:xfrm>
                <a:off x="3089875" y="3573825"/>
                <a:ext cx="54225" cy="41725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1669" extrusionOk="0">
                    <a:moveTo>
                      <a:pt x="1068" y="1"/>
                    </a:moveTo>
                    <a:cubicBezTo>
                      <a:pt x="1" y="1"/>
                      <a:pt x="1" y="1669"/>
                      <a:pt x="1068" y="1669"/>
                    </a:cubicBezTo>
                    <a:cubicBezTo>
                      <a:pt x="2169" y="1669"/>
                      <a:pt x="2169" y="1"/>
                      <a:pt x="1068" y="1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75" name="Google Shape;1475;p9"/>
              <p:cNvSpPr/>
              <p:nvPr/>
            </p:nvSpPr>
            <p:spPr>
              <a:xfrm>
                <a:off x="3220800" y="3544650"/>
                <a:ext cx="53400" cy="41725"/>
              </a:xfrm>
              <a:custGeom>
                <a:avLst/>
                <a:gdLst/>
                <a:ahLst/>
                <a:cxnLst/>
                <a:rect l="l" t="t" r="r" b="b"/>
                <a:pathLst>
                  <a:path w="2136" h="1669" extrusionOk="0">
                    <a:moveTo>
                      <a:pt x="1101" y="0"/>
                    </a:moveTo>
                    <a:cubicBezTo>
                      <a:pt x="1" y="0"/>
                      <a:pt x="1" y="1668"/>
                      <a:pt x="1101" y="1668"/>
                    </a:cubicBezTo>
                    <a:cubicBezTo>
                      <a:pt x="2136" y="1668"/>
                      <a:pt x="2136" y="0"/>
                      <a:pt x="1101" y="0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476" name="Google Shape;1476;p9"/>
            <p:cNvGrpSpPr/>
            <p:nvPr/>
          </p:nvGrpSpPr>
          <p:grpSpPr>
            <a:xfrm>
              <a:off x="8509725" y="3646213"/>
              <a:ext cx="577950" cy="1825700"/>
              <a:chOff x="5612500" y="3325575"/>
              <a:chExt cx="577950" cy="1825700"/>
            </a:xfrm>
          </p:grpSpPr>
          <p:sp>
            <p:nvSpPr>
              <p:cNvPr id="1477" name="Google Shape;1477;p9"/>
              <p:cNvSpPr/>
              <p:nvPr/>
            </p:nvSpPr>
            <p:spPr>
              <a:xfrm>
                <a:off x="5659200" y="3452725"/>
                <a:ext cx="289400" cy="1698550"/>
              </a:xfrm>
              <a:custGeom>
                <a:avLst/>
                <a:gdLst/>
                <a:ahLst/>
                <a:cxnLst/>
                <a:rect l="l" t="t" r="r" b="b"/>
                <a:pathLst>
                  <a:path w="11576" h="67942" extrusionOk="0">
                    <a:moveTo>
                      <a:pt x="5479" y="1"/>
                    </a:moveTo>
                    <a:cubicBezTo>
                      <a:pt x="5431" y="1"/>
                      <a:pt x="5400" y="79"/>
                      <a:pt x="5472" y="175"/>
                    </a:cubicBezTo>
                    <a:cubicBezTo>
                      <a:pt x="10408" y="10649"/>
                      <a:pt x="11376" y="22891"/>
                      <a:pt x="8207" y="34066"/>
                    </a:cubicBezTo>
                    <a:cubicBezTo>
                      <a:pt x="6539" y="40137"/>
                      <a:pt x="3370" y="45641"/>
                      <a:pt x="1502" y="51745"/>
                    </a:cubicBezTo>
                    <a:cubicBezTo>
                      <a:pt x="535" y="54981"/>
                      <a:pt x="1" y="58316"/>
                      <a:pt x="201" y="61719"/>
                    </a:cubicBezTo>
                    <a:cubicBezTo>
                      <a:pt x="234" y="62253"/>
                      <a:pt x="301" y="62753"/>
                      <a:pt x="368" y="63253"/>
                    </a:cubicBezTo>
                    <a:cubicBezTo>
                      <a:pt x="468" y="63754"/>
                      <a:pt x="535" y="64321"/>
                      <a:pt x="701" y="64754"/>
                    </a:cubicBezTo>
                    <a:cubicBezTo>
                      <a:pt x="968" y="65755"/>
                      <a:pt x="1369" y="66689"/>
                      <a:pt x="1969" y="67423"/>
                    </a:cubicBezTo>
                    <a:cubicBezTo>
                      <a:pt x="2231" y="67786"/>
                      <a:pt x="2494" y="67942"/>
                      <a:pt x="2697" y="67942"/>
                    </a:cubicBezTo>
                    <a:cubicBezTo>
                      <a:pt x="2830" y="67942"/>
                      <a:pt x="2937" y="67875"/>
                      <a:pt x="3003" y="67757"/>
                    </a:cubicBezTo>
                    <a:cubicBezTo>
                      <a:pt x="3070" y="67590"/>
                      <a:pt x="3137" y="67390"/>
                      <a:pt x="3137" y="67089"/>
                    </a:cubicBezTo>
                    <a:cubicBezTo>
                      <a:pt x="3036" y="66923"/>
                      <a:pt x="2970" y="66656"/>
                      <a:pt x="2836" y="66255"/>
                    </a:cubicBezTo>
                    <a:cubicBezTo>
                      <a:pt x="1736" y="63554"/>
                      <a:pt x="1535" y="60551"/>
                      <a:pt x="1836" y="57649"/>
                    </a:cubicBezTo>
                    <a:cubicBezTo>
                      <a:pt x="2136" y="54681"/>
                      <a:pt x="2903" y="51812"/>
                      <a:pt x="3970" y="48976"/>
                    </a:cubicBezTo>
                    <a:cubicBezTo>
                      <a:pt x="5005" y="46141"/>
                      <a:pt x="6205" y="43372"/>
                      <a:pt x="7340" y="40504"/>
                    </a:cubicBezTo>
                    <a:cubicBezTo>
                      <a:pt x="8474" y="37668"/>
                      <a:pt x="9408" y="34666"/>
                      <a:pt x="10042" y="31664"/>
                    </a:cubicBezTo>
                    <a:cubicBezTo>
                      <a:pt x="11176" y="26460"/>
                      <a:pt x="11576" y="20690"/>
                      <a:pt x="10909" y="15119"/>
                    </a:cubicBezTo>
                    <a:cubicBezTo>
                      <a:pt x="10242" y="9515"/>
                      <a:pt x="8340" y="4144"/>
                      <a:pt x="5538" y="41"/>
                    </a:cubicBezTo>
                    <a:cubicBezTo>
                      <a:pt x="5519" y="13"/>
                      <a:pt x="5498" y="1"/>
                      <a:pt x="54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78" name="Google Shape;1478;p9"/>
              <p:cNvSpPr/>
              <p:nvPr/>
            </p:nvSpPr>
            <p:spPr>
              <a:xfrm>
                <a:off x="5714250" y="3325575"/>
                <a:ext cx="120950" cy="196575"/>
              </a:xfrm>
              <a:custGeom>
                <a:avLst/>
                <a:gdLst/>
                <a:ahLst/>
                <a:cxnLst/>
                <a:rect l="l" t="t" r="r" b="b"/>
                <a:pathLst>
                  <a:path w="4838" h="7863" extrusionOk="0">
                    <a:moveTo>
                      <a:pt x="2295" y="1"/>
                    </a:moveTo>
                    <a:cubicBezTo>
                      <a:pt x="1488" y="1"/>
                      <a:pt x="694" y="568"/>
                      <a:pt x="367" y="1358"/>
                    </a:cubicBezTo>
                    <a:cubicBezTo>
                      <a:pt x="1" y="2292"/>
                      <a:pt x="301" y="3426"/>
                      <a:pt x="968" y="4227"/>
                    </a:cubicBezTo>
                    <a:cubicBezTo>
                      <a:pt x="1502" y="4927"/>
                      <a:pt x="2302" y="5394"/>
                      <a:pt x="3036" y="5895"/>
                    </a:cubicBezTo>
                    <a:cubicBezTo>
                      <a:pt x="3803" y="6395"/>
                      <a:pt x="4504" y="7029"/>
                      <a:pt x="4837" y="7863"/>
                    </a:cubicBezTo>
                    <a:cubicBezTo>
                      <a:pt x="4537" y="5895"/>
                      <a:pt x="4504" y="4527"/>
                      <a:pt x="4437" y="3093"/>
                    </a:cubicBezTo>
                    <a:cubicBezTo>
                      <a:pt x="4337" y="2526"/>
                      <a:pt x="4304" y="1892"/>
                      <a:pt x="4037" y="1358"/>
                    </a:cubicBezTo>
                    <a:cubicBezTo>
                      <a:pt x="3803" y="791"/>
                      <a:pt x="3370" y="291"/>
                      <a:pt x="2836" y="90"/>
                    </a:cubicBezTo>
                    <a:cubicBezTo>
                      <a:pt x="2658" y="29"/>
                      <a:pt x="2477" y="1"/>
                      <a:pt x="229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79" name="Google Shape;1479;p9"/>
              <p:cNvSpPr/>
              <p:nvPr/>
            </p:nvSpPr>
            <p:spPr>
              <a:xfrm>
                <a:off x="5896875" y="3533175"/>
                <a:ext cx="140675" cy="291700"/>
              </a:xfrm>
              <a:custGeom>
                <a:avLst/>
                <a:gdLst/>
                <a:ahLst/>
                <a:cxnLst/>
                <a:rect l="l" t="t" r="r" b="b"/>
                <a:pathLst>
                  <a:path w="5627" h="11668" extrusionOk="0">
                    <a:moveTo>
                      <a:pt x="5597" y="1"/>
                    </a:moveTo>
                    <a:cubicBezTo>
                      <a:pt x="5578" y="1"/>
                      <a:pt x="5544" y="20"/>
                      <a:pt x="5505" y="59"/>
                    </a:cubicBezTo>
                    <a:cubicBezTo>
                      <a:pt x="3837" y="1227"/>
                      <a:pt x="2436" y="2794"/>
                      <a:pt x="1502" y="4629"/>
                    </a:cubicBezTo>
                    <a:cubicBezTo>
                      <a:pt x="535" y="6464"/>
                      <a:pt x="1" y="8565"/>
                      <a:pt x="34" y="10633"/>
                    </a:cubicBezTo>
                    <a:cubicBezTo>
                      <a:pt x="34" y="11334"/>
                      <a:pt x="268" y="11667"/>
                      <a:pt x="434" y="11667"/>
                    </a:cubicBezTo>
                    <a:cubicBezTo>
                      <a:pt x="635" y="11634"/>
                      <a:pt x="735" y="11300"/>
                      <a:pt x="701" y="10633"/>
                    </a:cubicBezTo>
                    <a:cubicBezTo>
                      <a:pt x="568" y="8665"/>
                      <a:pt x="1002" y="6630"/>
                      <a:pt x="1835" y="4829"/>
                    </a:cubicBezTo>
                    <a:cubicBezTo>
                      <a:pt x="2669" y="2994"/>
                      <a:pt x="3904" y="1327"/>
                      <a:pt x="5538" y="126"/>
                    </a:cubicBezTo>
                    <a:cubicBezTo>
                      <a:pt x="5619" y="45"/>
                      <a:pt x="5626" y="1"/>
                      <a:pt x="559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0" name="Google Shape;1480;p9"/>
              <p:cNvSpPr/>
              <p:nvPr/>
            </p:nvSpPr>
            <p:spPr>
              <a:xfrm>
                <a:off x="5985275" y="3457050"/>
                <a:ext cx="115950" cy="120975"/>
              </a:xfrm>
              <a:custGeom>
                <a:avLst/>
                <a:gdLst/>
                <a:ahLst/>
                <a:cxnLst/>
                <a:rect l="l" t="t" r="r" b="b"/>
                <a:pathLst>
                  <a:path w="4638" h="4839" extrusionOk="0">
                    <a:moveTo>
                      <a:pt x="3430" y="1"/>
                    </a:moveTo>
                    <a:cubicBezTo>
                      <a:pt x="2946" y="1"/>
                      <a:pt x="2479" y="402"/>
                      <a:pt x="2136" y="802"/>
                    </a:cubicBezTo>
                    <a:cubicBezTo>
                      <a:pt x="1268" y="1803"/>
                      <a:pt x="668" y="3671"/>
                      <a:pt x="1" y="4839"/>
                    </a:cubicBezTo>
                    <a:cubicBezTo>
                      <a:pt x="1135" y="4839"/>
                      <a:pt x="2469" y="3971"/>
                      <a:pt x="3370" y="3438"/>
                    </a:cubicBezTo>
                    <a:cubicBezTo>
                      <a:pt x="4270" y="2937"/>
                      <a:pt x="4637" y="2003"/>
                      <a:pt x="4437" y="1003"/>
                    </a:cubicBezTo>
                    <a:cubicBezTo>
                      <a:pt x="4337" y="602"/>
                      <a:pt x="4104" y="169"/>
                      <a:pt x="3670" y="35"/>
                    </a:cubicBezTo>
                    <a:cubicBezTo>
                      <a:pt x="3590" y="12"/>
                      <a:pt x="3509" y="1"/>
                      <a:pt x="343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1" name="Google Shape;1481;p9"/>
              <p:cNvSpPr/>
              <p:nvPr/>
            </p:nvSpPr>
            <p:spPr>
              <a:xfrm>
                <a:off x="5754925" y="3677025"/>
                <a:ext cx="169250" cy="219250"/>
              </a:xfrm>
              <a:custGeom>
                <a:avLst/>
                <a:gdLst/>
                <a:ahLst/>
                <a:cxnLst/>
                <a:rect l="l" t="t" r="r" b="b"/>
                <a:pathLst>
                  <a:path w="6770" h="8770" extrusionOk="0">
                    <a:moveTo>
                      <a:pt x="49" y="0"/>
                    </a:moveTo>
                    <a:cubicBezTo>
                      <a:pt x="0" y="0"/>
                      <a:pt x="5" y="63"/>
                      <a:pt x="75" y="109"/>
                    </a:cubicBezTo>
                    <a:cubicBezTo>
                      <a:pt x="1509" y="1010"/>
                      <a:pt x="2677" y="2277"/>
                      <a:pt x="3577" y="3612"/>
                    </a:cubicBezTo>
                    <a:cubicBezTo>
                      <a:pt x="4511" y="5013"/>
                      <a:pt x="5312" y="6514"/>
                      <a:pt x="5846" y="8048"/>
                    </a:cubicBezTo>
                    <a:cubicBezTo>
                      <a:pt x="6026" y="8544"/>
                      <a:pt x="6274" y="8769"/>
                      <a:pt x="6449" y="8769"/>
                    </a:cubicBezTo>
                    <a:cubicBezTo>
                      <a:pt x="6663" y="8769"/>
                      <a:pt x="6769" y="8435"/>
                      <a:pt x="6513" y="7848"/>
                    </a:cubicBezTo>
                    <a:cubicBezTo>
                      <a:pt x="5846" y="6247"/>
                      <a:pt x="5012" y="4746"/>
                      <a:pt x="3911" y="3412"/>
                    </a:cubicBezTo>
                    <a:cubicBezTo>
                      <a:pt x="2877" y="2077"/>
                      <a:pt x="1643" y="876"/>
                      <a:pt x="141" y="43"/>
                    </a:cubicBezTo>
                    <a:cubicBezTo>
                      <a:pt x="101" y="12"/>
                      <a:pt x="70" y="0"/>
                      <a:pt x="4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2" name="Google Shape;1482;p9"/>
              <p:cNvSpPr/>
              <p:nvPr/>
            </p:nvSpPr>
            <p:spPr>
              <a:xfrm>
                <a:off x="5693400" y="3603800"/>
                <a:ext cx="121775" cy="119325"/>
              </a:xfrm>
              <a:custGeom>
                <a:avLst/>
                <a:gdLst/>
                <a:ahLst/>
                <a:cxnLst/>
                <a:rect l="l" t="t" r="r" b="b"/>
                <a:pathLst>
                  <a:path w="4871" h="4773" extrusionOk="0">
                    <a:moveTo>
                      <a:pt x="1540" y="1"/>
                    </a:moveTo>
                    <a:cubicBezTo>
                      <a:pt x="1516" y="1"/>
                      <a:pt x="1492" y="1"/>
                      <a:pt x="1468" y="3"/>
                    </a:cubicBezTo>
                    <a:cubicBezTo>
                      <a:pt x="634" y="69"/>
                      <a:pt x="1" y="1003"/>
                      <a:pt x="167" y="1837"/>
                    </a:cubicBezTo>
                    <a:cubicBezTo>
                      <a:pt x="334" y="2671"/>
                      <a:pt x="1035" y="3338"/>
                      <a:pt x="1835" y="3639"/>
                    </a:cubicBezTo>
                    <a:cubicBezTo>
                      <a:pt x="2636" y="3972"/>
                      <a:pt x="4037" y="4773"/>
                      <a:pt x="4871" y="4773"/>
                    </a:cubicBezTo>
                    <a:cubicBezTo>
                      <a:pt x="4504" y="4339"/>
                      <a:pt x="3770" y="3005"/>
                      <a:pt x="3603" y="2471"/>
                    </a:cubicBezTo>
                    <a:cubicBezTo>
                      <a:pt x="3436" y="1937"/>
                      <a:pt x="3236" y="1337"/>
                      <a:pt x="2903" y="837"/>
                    </a:cubicBezTo>
                    <a:cubicBezTo>
                      <a:pt x="2583" y="357"/>
                      <a:pt x="2080" y="1"/>
                      <a:pt x="154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3" name="Google Shape;1483;p9"/>
              <p:cNvSpPr/>
              <p:nvPr/>
            </p:nvSpPr>
            <p:spPr>
              <a:xfrm>
                <a:off x="5906450" y="3881700"/>
                <a:ext cx="178225" cy="202375"/>
              </a:xfrm>
              <a:custGeom>
                <a:avLst/>
                <a:gdLst/>
                <a:ahLst/>
                <a:cxnLst/>
                <a:rect l="l" t="t" r="r" b="b"/>
                <a:pathLst>
                  <a:path w="7129" h="8095" extrusionOk="0">
                    <a:moveTo>
                      <a:pt x="7080" y="0"/>
                    </a:moveTo>
                    <a:cubicBezTo>
                      <a:pt x="7059" y="0"/>
                      <a:pt x="7029" y="8"/>
                      <a:pt x="6990" y="28"/>
                    </a:cubicBezTo>
                    <a:cubicBezTo>
                      <a:pt x="4154" y="1696"/>
                      <a:pt x="1786" y="4164"/>
                      <a:pt x="285" y="7166"/>
                    </a:cubicBezTo>
                    <a:cubicBezTo>
                      <a:pt x="0" y="7754"/>
                      <a:pt x="93" y="8094"/>
                      <a:pt x="312" y="8094"/>
                    </a:cubicBezTo>
                    <a:cubicBezTo>
                      <a:pt x="478" y="8094"/>
                      <a:pt x="717" y="7898"/>
                      <a:pt x="919" y="7467"/>
                    </a:cubicBezTo>
                    <a:cubicBezTo>
                      <a:pt x="2186" y="4531"/>
                      <a:pt x="4321" y="1963"/>
                      <a:pt x="7023" y="95"/>
                    </a:cubicBezTo>
                    <a:cubicBezTo>
                      <a:pt x="7117" y="48"/>
                      <a:pt x="7128" y="0"/>
                      <a:pt x="708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4" name="Google Shape;1484;p9"/>
              <p:cNvSpPr/>
              <p:nvPr/>
            </p:nvSpPr>
            <p:spPr>
              <a:xfrm>
                <a:off x="5796800" y="3928475"/>
                <a:ext cx="101775" cy="298350"/>
              </a:xfrm>
              <a:custGeom>
                <a:avLst/>
                <a:gdLst/>
                <a:ahLst/>
                <a:cxnLst/>
                <a:rect l="l" t="t" r="r" b="b"/>
                <a:pathLst>
                  <a:path w="4071" h="11934" extrusionOk="0">
                    <a:moveTo>
                      <a:pt x="118" y="0"/>
                    </a:moveTo>
                    <a:cubicBezTo>
                      <a:pt x="93" y="0"/>
                      <a:pt x="68" y="42"/>
                      <a:pt x="68" y="125"/>
                    </a:cubicBezTo>
                    <a:cubicBezTo>
                      <a:pt x="1" y="1092"/>
                      <a:pt x="168" y="2026"/>
                      <a:pt x="401" y="2994"/>
                    </a:cubicBezTo>
                    <a:cubicBezTo>
                      <a:pt x="701" y="3928"/>
                      <a:pt x="1068" y="4795"/>
                      <a:pt x="1502" y="5662"/>
                    </a:cubicBezTo>
                    <a:cubicBezTo>
                      <a:pt x="2303" y="7397"/>
                      <a:pt x="3170" y="9132"/>
                      <a:pt x="3303" y="10966"/>
                    </a:cubicBezTo>
                    <a:cubicBezTo>
                      <a:pt x="3337" y="11567"/>
                      <a:pt x="3470" y="11867"/>
                      <a:pt x="3670" y="11934"/>
                    </a:cubicBezTo>
                    <a:cubicBezTo>
                      <a:pt x="3737" y="11934"/>
                      <a:pt x="3837" y="11833"/>
                      <a:pt x="3904" y="11667"/>
                    </a:cubicBezTo>
                    <a:cubicBezTo>
                      <a:pt x="4004" y="11500"/>
                      <a:pt x="4071" y="11266"/>
                      <a:pt x="4004" y="10933"/>
                    </a:cubicBezTo>
                    <a:cubicBezTo>
                      <a:pt x="3870" y="9932"/>
                      <a:pt x="3570" y="8965"/>
                      <a:pt x="3170" y="8097"/>
                    </a:cubicBezTo>
                    <a:cubicBezTo>
                      <a:pt x="2803" y="7197"/>
                      <a:pt x="2336" y="6330"/>
                      <a:pt x="1869" y="5496"/>
                    </a:cubicBezTo>
                    <a:cubicBezTo>
                      <a:pt x="1402" y="4662"/>
                      <a:pt x="1002" y="3794"/>
                      <a:pt x="668" y="2927"/>
                    </a:cubicBezTo>
                    <a:cubicBezTo>
                      <a:pt x="334" y="2026"/>
                      <a:pt x="134" y="1092"/>
                      <a:pt x="168" y="125"/>
                    </a:cubicBezTo>
                    <a:cubicBezTo>
                      <a:pt x="168" y="42"/>
                      <a:pt x="143" y="0"/>
                      <a:pt x="11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5" name="Google Shape;1485;p9"/>
              <p:cNvSpPr/>
              <p:nvPr/>
            </p:nvSpPr>
            <p:spPr>
              <a:xfrm>
                <a:off x="5819325" y="4099175"/>
                <a:ext cx="331575" cy="331150"/>
              </a:xfrm>
              <a:custGeom>
                <a:avLst/>
                <a:gdLst/>
                <a:ahLst/>
                <a:cxnLst/>
                <a:rect l="l" t="t" r="r" b="b"/>
                <a:pathLst>
                  <a:path w="13263" h="13246" extrusionOk="0">
                    <a:moveTo>
                      <a:pt x="13239" y="1"/>
                    </a:moveTo>
                    <a:cubicBezTo>
                      <a:pt x="13218" y="1"/>
                      <a:pt x="13171" y="44"/>
                      <a:pt x="13110" y="135"/>
                    </a:cubicBezTo>
                    <a:cubicBezTo>
                      <a:pt x="10308" y="5139"/>
                      <a:pt x="6172" y="9442"/>
                      <a:pt x="1235" y="12177"/>
                    </a:cubicBezTo>
                    <a:cubicBezTo>
                      <a:pt x="401" y="12644"/>
                      <a:pt x="1" y="13011"/>
                      <a:pt x="101" y="13178"/>
                    </a:cubicBezTo>
                    <a:cubicBezTo>
                      <a:pt x="142" y="13220"/>
                      <a:pt x="223" y="13245"/>
                      <a:pt x="340" y="13245"/>
                    </a:cubicBezTo>
                    <a:cubicBezTo>
                      <a:pt x="597" y="13245"/>
                      <a:pt x="1028" y="13122"/>
                      <a:pt x="1602" y="12778"/>
                    </a:cubicBezTo>
                    <a:cubicBezTo>
                      <a:pt x="4104" y="11277"/>
                      <a:pt x="6338" y="9375"/>
                      <a:pt x="8273" y="7274"/>
                    </a:cubicBezTo>
                    <a:cubicBezTo>
                      <a:pt x="10175" y="5139"/>
                      <a:pt x="11842" y="2704"/>
                      <a:pt x="13177" y="169"/>
                    </a:cubicBezTo>
                    <a:cubicBezTo>
                      <a:pt x="13249" y="60"/>
                      <a:pt x="13262" y="1"/>
                      <a:pt x="1323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6" name="Google Shape;1486;p9"/>
              <p:cNvSpPr/>
              <p:nvPr/>
            </p:nvSpPr>
            <p:spPr>
              <a:xfrm>
                <a:off x="5692575" y="4168225"/>
                <a:ext cx="110100" cy="363875"/>
              </a:xfrm>
              <a:custGeom>
                <a:avLst/>
                <a:gdLst/>
                <a:ahLst/>
                <a:cxnLst/>
                <a:rect l="l" t="t" r="r" b="b"/>
                <a:pathLst>
                  <a:path w="4404" h="14555" extrusionOk="0">
                    <a:moveTo>
                      <a:pt x="442" y="0"/>
                    </a:moveTo>
                    <a:cubicBezTo>
                      <a:pt x="417" y="0"/>
                      <a:pt x="384" y="59"/>
                      <a:pt x="367" y="175"/>
                    </a:cubicBezTo>
                    <a:cubicBezTo>
                      <a:pt x="0" y="2444"/>
                      <a:pt x="401" y="4845"/>
                      <a:pt x="1134" y="7047"/>
                    </a:cubicBezTo>
                    <a:cubicBezTo>
                      <a:pt x="1835" y="9248"/>
                      <a:pt x="2736" y="11383"/>
                      <a:pt x="3503" y="13552"/>
                    </a:cubicBezTo>
                    <a:cubicBezTo>
                      <a:pt x="3725" y="14249"/>
                      <a:pt x="4007" y="14555"/>
                      <a:pt x="4177" y="14555"/>
                    </a:cubicBezTo>
                    <a:cubicBezTo>
                      <a:pt x="4186" y="14555"/>
                      <a:pt x="4195" y="14554"/>
                      <a:pt x="4203" y="14552"/>
                    </a:cubicBezTo>
                    <a:cubicBezTo>
                      <a:pt x="4370" y="14452"/>
                      <a:pt x="4403" y="14019"/>
                      <a:pt x="4137" y="13251"/>
                    </a:cubicBezTo>
                    <a:cubicBezTo>
                      <a:pt x="3303" y="11083"/>
                      <a:pt x="2302" y="9015"/>
                      <a:pt x="1501" y="6880"/>
                    </a:cubicBezTo>
                    <a:cubicBezTo>
                      <a:pt x="734" y="4745"/>
                      <a:pt x="200" y="2444"/>
                      <a:pt x="467" y="175"/>
                    </a:cubicBezTo>
                    <a:cubicBezTo>
                      <a:pt x="484" y="59"/>
                      <a:pt x="467" y="0"/>
                      <a:pt x="44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7" name="Google Shape;1487;p9"/>
              <p:cNvSpPr/>
              <p:nvPr/>
            </p:nvSpPr>
            <p:spPr>
              <a:xfrm>
                <a:off x="5680900" y="4615725"/>
                <a:ext cx="271925" cy="264550"/>
              </a:xfrm>
              <a:custGeom>
                <a:avLst/>
                <a:gdLst/>
                <a:ahLst/>
                <a:cxnLst/>
                <a:rect l="l" t="t" r="r" b="b"/>
                <a:pathLst>
                  <a:path w="10877" h="10582" extrusionOk="0">
                    <a:moveTo>
                      <a:pt x="10856" y="0"/>
                    </a:moveTo>
                    <a:cubicBezTo>
                      <a:pt x="10838" y="0"/>
                      <a:pt x="10806" y="42"/>
                      <a:pt x="10775" y="121"/>
                    </a:cubicBezTo>
                    <a:cubicBezTo>
                      <a:pt x="10274" y="1156"/>
                      <a:pt x="9507" y="2023"/>
                      <a:pt x="8673" y="2823"/>
                    </a:cubicBezTo>
                    <a:cubicBezTo>
                      <a:pt x="7806" y="3557"/>
                      <a:pt x="6838" y="4224"/>
                      <a:pt x="5871" y="4825"/>
                    </a:cubicBezTo>
                    <a:cubicBezTo>
                      <a:pt x="4937" y="5459"/>
                      <a:pt x="3936" y="6026"/>
                      <a:pt x="2969" y="6793"/>
                    </a:cubicBezTo>
                    <a:cubicBezTo>
                      <a:pt x="2035" y="7493"/>
                      <a:pt x="1168" y="8327"/>
                      <a:pt x="467" y="9328"/>
                    </a:cubicBezTo>
                    <a:cubicBezTo>
                      <a:pt x="0" y="10029"/>
                      <a:pt x="34" y="10496"/>
                      <a:pt x="200" y="10562"/>
                    </a:cubicBezTo>
                    <a:cubicBezTo>
                      <a:pt x="230" y="10575"/>
                      <a:pt x="260" y="10581"/>
                      <a:pt x="290" y="10581"/>
                    </a:cubicBezTo>
                    <a:cubicBezTo>
                      <a:pt x="503" y="10581"/>
                      <a:pt x="751" y="10278"/>
                      <a:pt x="1101" y="9695"/>
                    </a:cubicBezTo>
                    <a:cubicBezTo>
                      <a:pt x="1668" y="8728"/>
                      <a:pt x="2469" y="7960"/>
                      <a:pt x="3336" y="7193"/>
                    </a:cubicBezTo>
                    <a:cubicBezTo>
                      <a:pt x="4203" y="6493"/>
                      <a:pt x="5171" y="5826"/>
                      <a:pt x="6138" y="5158"/>
                    </a:cubicBezTo>
                    <a:cubicBezTo>
                      <a:pt x="7072" y="4491"/>
                      <a:pt x="8006" y="3791"/>
                      <a:pt x="8840" y="2990"/>
                    </a:cubicBezTo>
                    <a:cubicBezTo>
                      <a:pt x="9674" y="2190"/>
                      <a:pt x="10408" y="1222"/>
                      <a:pt x="10841" y="155"/>
                    </a:cubicBezTo>
                    <a:cubicBezTo>
                      <a:pt x="10876" y="50"/>
                      <a:pt x="10875" y="0"/>
                      <a:pt x="1085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8" name="Google Shape;1488;p9"/>
              <p:cNvSpPr/>
              <p:nvPr/>
            </p:nvSpPr>
            <p:spPr>
              <a:xfrm>
                <a:off x="5642525" y="4488425"/>
                <a:ext cx="67575" cy="311300"/>
              </a:xfrm>
              <a:custGeom>
                <a:avLst/>
                <a:gdLst/>
                <a:ahLst/>
                <a:cxnLst/>
                <a:rect l="l" t="t" r="r" b="b"/>
                <a:pathLst>
                  <a:path w="2703" h="12452" extrusionOk="0">
                    <a:moveTo>
                      <a:pt x="521" y="0"/>
                    </a:moveTo>
                    <a:cubicBezTo>
                      <a:pt x="505" y="0"/>
                      <a:pt x="483" y="35"/>
                      <a:pt x="468" y="110"/>
                    </a:cubicBezTo>
                    <a:cubicBezTo>
                      <a:pt x="68" y="1044"/>
                      <a:pt x="1" y="2045"/>
                      <a:pt x="34" y="2979"/>
                    </a:cubicBezTo>
                    <a:cubicBezTo>
                      <a:pt x="68" y="3979"/>
                      <a:pt x="234" y="4947"/>
                      <a:pt x="501" y="5914"/>
                    </a:cubicBezTo>
                    <a:cubicBezTo>
                      <a:pt x="1002" y="7782"/>
                      <a:pt x="1702" y="9617"/>
                      <a:pt x="1902" y="11485"/>
                    </a:cubicBezTo>
                    <a:cubicBezTo>
                      <a:pt x="2002" y="12118"/>
                      <a:pt x="2169" y="12452"/>
                      <a:pt x="2336" y="12452"/>
                    </a:cubicBezTo>
                    <a:cubicBezTo>
                      <a:pt x="2503" y="12452"/>
                      <a:pt x="2703" y="12085"/>
                      <a:pt x="2569" y="11418"/>
                    </a:cubicBezTo>
                    <a:cubicBezTo>
                      <a:pt x="2236" y="9416"/>
                      <a:pt x="1469" y="7615"/>
                      <a:pt x="868" y="5781"/>
                    </a:cubicBezTo>
                    <a:cubicBezTo>
                      <a:pt x="568" y="4880"/>
                      <a:pt x="368" y="3946"/>
                      <a:pt x="234" y="2979"/>
                    </a:cubicBezTo>
                    <a:cubicBezTo>
                      <a:pt x="168" y="2045"/>
                      <a:pt x="201" y="1077"/>
                      <a:pt x="535" y="143"/>
                    </a:cubicBezTo>
                    <a:cubicBezTo>
                      <a:pt x="553" y="51"/>
                      <a:pt x="541" y="0"/>
                      <a:pt x="52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89" name="Google Shape;1489;p9"/>
              <p:cNvSpPr/>
              <p:nvPr/>
            </p:nvSpPr>
            <p:spPr>
              <a:xfrm>
                <a:off x="5612500" y="4389600"/>
                <a:ext cx="83425" cy="141600"/>
              </a:xfrm>
              <a:custGeom>
                <a:avLst/>
                <a:gdLst/>
                <a:ahLst/>
                <a:cxnLst/>
                <a:rect l="l" t="t" r="r" b="b"/>
                <a:pathLst>
                  <a:path w="3337" h="5664" extrusionOk="0">
                    <a:moveTo>
                      <a:pt x="2138" y="0"/>
                    </a:moveTo>
                    <a:cubicBezTo>
                      <a:pt x="1864" y="0"/>
                      <a:pt x="1600" y="98"/>
                      <a:pt x="1369" y="260"/>
                    </a:cubicBezTo>
                    <a:cubicBezTo>
                      <a:pt x="1035" y="527"/>
                      <a:pt x="835" y="860"/>
                      <a:pt x="668" y="1227"/>
                    </a:cubicBezTo>
                    <a:cubicBezTo>
                      <a:pt x="1" y="2695"/>
                      <a:pt x="335" y="4496"/>
                      <a:pt x="1402" y="5664"/>
                    </a:cubicBezTo>
                    <a:cubicBezTo>
                      <a:pt x="1869" y="4830"/>
                      <a:pt x="2336" y="4230"/>
                      <a:pt x="2703" y="3596"/>
                    </a:cubicBezTo>
                    <a:cubicBezTo>
                      <a:pt x="3070" y="2995"/>
                      <a:pt x="3337" y="2228"/>
                      <a:pt x="3270" y="1461"/>
                    </a:cubicBezTo>
                    <a:cubicBezTo>
                      <a:pt x="3270" y="894"/>
                      <a:pt x="3036" y="260"/>
                      <a:pt x="2503" y="60"/>
                    </a:cubicBezTo>
                    <a:cubicBezTo>
                      <a:pt x="2380" y="19"/>
                      <a:pt x="2258" y="0"/>
                      <a:pt x="21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90" name="Google Shape;1490;p9"/>
              <p:cNvSpPr/>
              <p:nvPr/>
            </p:nvSpPr>
            <p:spPr>
              <a:xfrm>
                <a:off x="5665050" y="4108275"/>
                <a:ext cx="85075" cy="131050"/>
              </a:xfrm>
              <a:custGeom>
                <a:avLst/>
                <a:gdLst/>
                <a:ahLst/>
                <a:cxnLst/>
                <a:rect l="l" t="t" r="r" b="b"/>
                <a:pathLst>
                  <a:path w="3403" h="5242" extrusionOk="0">
                    <a:moveTo>
                      <a:pt x="1960" y="1"/>
                    </a:moveTo>
                    <a:cubicBezTo>
                      <a:pt x="1573" y="1"/>
                      <a:pt x="1243" y="164"/>
                      <a:pt x="968" y="438"/>
                    </a:cubicBezTo>
                    <a:cubicBezTo>
                      <a:pt x="668" y="739"/>
                      <a:pt x="501" y="1106"/>
                      <a:pt x="401" y="1473"/>
                    </a:cubicBezTo>
                    <a:cubicBezTo>
                      <a:pt x="0" y="2807"/>
                      <a:pt x="467" y="4341"/>
                      <a:pt x="1502" y="5242"/>
                    </a:cubicBezTo>
                    <a:cubicBezTo>
                      <a:pt x="2135" y="4441"/>
                      <a:pt x="2536" y="3908"/>
                      <a:pt x="2836" y="3307"/>
                    </a:cubicBezTo>
                    <a:cubicBezTo>
                      <a:pt x="3136" y="2740"/>
                      <a:pt x="3403" y="2073"/>
                      <a:pt x="3303" y="1406"/>
                    </a:cubicBezTo>
                    <a:cubicBezTo>
                      <a:pt x="3236" y="739"/>
                      <a:pt x="2736" y="72"/>
                      <a:pt x="2069" y="5"/>
                    </a:cubicBezTo>
                    <a:cubicBezTo>
                      <a:pt x="2032" y="2"/>
                      <a:pt x="1996" y="1"/>
                      <a:pt x="19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91" name="Google Shape;1491;p9"/>
              <p:cNvSpPr/>
              <p:nvPr/>
            </p:nvSpPr>
            <p:spPr>
              <a:xfrm>
                <a:off x="6093700" y="4082350"/>
                <a:ext cx="96750" cy="116125"/>
              </a:xfrm>
              <a:custGeom>
                <a:avLst/>
                <a:gdLst/>
                <a:ahLst/>
                <a:cxnLst/>
                <a:rect l="l" t="t" r="r" b="b"/>
                <a:pathLst>
                  <a:path w="3870" h="4645" extrusionOk="0">
                    <a:moveTo>
                      <a:pt x="2389" y="1"/>
                    </a:moveTo>
                    <a:cubicBezTo>
                      <a:pt x="1772" y="1"/>
                      <a:pt x="1172" y="385"/>
                      <a:pt x="801" y="942"/>
                    </a:cubicBezTo>
                    <a:cubicBezTo>
                      <a:pt x="33" y="1976"/>
                      <a:pt x="0" y="3343"/>
                      <a:pt x="0" y="4644"/>
                    </a:cubicBezTo>
                    <a:cubicBezTo>
                      <a:pt x="1268" y="4478"/>
                      <a:pt x="2035" y="4211"/>
                      <a:pt x="2635" y="3710"/>
                    </a:cubicBezTo>
                    <a:cubicBezTo>
                      <a:pt x="3302" y="3277"/>
                      <a:pt x="3803" y="2543"/>
                      <a:pt x="3836" y="1776"/>
                    </a:cubicBezTo>
                    <a:cubicBezTo>
                      <a:pt x="3870" y="975"/>
                      <a:pt x="3336" y="141"/>
                      <a:pt x="2535" y="8"/>
                    </a:cubicBezTo>
                    <a:cubicBezTo>
                      <a:pt x="2487" y="3"/>
                      <a:pt x="2438" y="1"/>
                      <a:pt x="238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92" name="Google Shape;1492;p9"/>
              <p:cNvSpPr/>
              <p:nvPr/>
            </p:nvSpPr>
            <p:spPr>
              <a:xfrm>
                <a:off x="5892725" y="4552825"/>
                <a:ext cx="113425" cy="141825"/>
              </a:xfrm>
              <a:custGeom>
                <a:avLst/>
                <a:gdLst/>
                <a:ahLst/>
                <a:cxnLst/>
                <a:rect l="l" t="t" r="r" b="b"/>
                <a:pathLst>
                  <a:path w="4537" h="5673" extrusionOk="0">
                    <a:moveTo>
                      <a:pt x="2665" y="1"/>
                    </a:moveTo>
                    <a:cubicBezTo>
                      <a:pt x="2202" y="1"/>
                      <a:pt x="1751" y="235"/>
                      <a:pt x="1368" y="536"/>
                    </a:cubicBezTo>
                    <a:cubicBezTo>
                      <a:pt x="667" y="1136"/>
                      <a:pt x="300" y="2004"/>
                      <a:pt x="133" y="2904"/>
                    </a:cubicBezTo>
                    <a:cubicBezTo>
                      <a:pt x="0" y="3838"/>
                      <a:pt x="33" y="4739"/>
                      <a:pt x="67" y="5673"/>
                    </a:cubicBezTo>
                    <a:cubicBezTo>
                      <a:pt x="1701" y="5406"/>
                      <a:pt x="2702" y="5006"/>
                      <a:pt x="3402" y="4239"/>
                    </a:cubicBezTo>
                    <a:cubicBezTo>
                      <a:pt x="4170" y="3505"/>
                      <a:pt x="4537" y="2404"/>
                      <a:pt x="4303" y="1403"/>
                    </a:cubicBezTo>
                    <a:cubicBezTo>
                      <a:pt x="4136" y="803"/>
                      <a:pt x="3636" y="169"/>
                      <a:pt x="2969" y="36"/>
                    </a:cubicBezTo>
                    <a:cubicBezTo>
                      <a:pt x="2867" y="12"/>
                      <a:pt x="2766" y="1"/>
                      <a:pt x="266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93" name="Google Shape;1493;p9"/>
              <p:cNvSpPr/>
              <p:nvPr/>
            </p:nvSpPr>
            <p:spPr>
              <a:xfrm>
                <a:off x="5744275" y="3868300"/>
                <a:ext cx="87575" cy="143375"/>
              </a:xfrm>
              <a:custGeom>
                <a:avLst/>
                <a:gdLst/>
                <a:ahLst/>
                <a:cxnLst/>
                <a:rect l="l" t="t" r="r" b="b"/>
                <a:pathLst>
                  <a:path w="3503" h="5735" extrusionOk="0">
                    <a:moveTo>
                      <a:pt x="2204" y="1"/>
                    </a:moveTo>
                    <a:cubicBezTo>
                      <a:pt x="1810" y="1"/>
                      <a:pt x="1401" y="157"/>
                      <a:pt x="1101" y="397"/>
                    </a:cubicBezTo>
                    <a:cubicBezTo>
                      <a:pt x="267" y="1064"/>
                      <a:pt x="0" y="2265"/>
                      <a:pt x="334" y="3333"/>
                    </a:cubicBezTo>
                    <a:cubicBezTo>
                      <a:pt x="634" y="4333"/>
                      <a:pt x="1468" y="5101"/>
                      <a:pt x="2769" y="5734"/>
                    </a:cubicBezTo>
                    <a:cubicBezTo>
                      <a:pt x="2969" y="4667"/>
                      <a:pt x="3136" y="3600"/>
                      <a:pt x="3336" y="2532"/>
                    </a:cubicBezTo>
                    <a:cubicBezTo>
                      <a:pt x="3436" y="2098"/>
                      <a:pt x="3503" y="1698"/>
                      <a:pt x="3470" y="1331"/>
                    </a:cubicBezTo>
                    <a:cubicBezTo>
                      <a:pt x="3436" y="898"/>
                      <a:pt x="3269" y="497"/>
                      <a:pt x="2936" y="230"/>
                    </a:cubicBezTo>
                    <a:cubicBezTo>
                      <a:pt x="2722" y="70"/>
                      <a:pt x="2466" y="1"/>
                      <a:pt x="220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494" name="Google Shape;1494;p9"/>
              <p:cNvSpPr/>
              <p:nvPr/>
            </p:nvSpPr>
            <p:spPr>
              <a:xfrm>
                <a:off x="6004450" y="3842450"/>
                <a:ext cx="148475" cy="104500"/>
              </a:xfrm>
              <a:custGeom>
                <a:avLst/>
                <a:gdLst/>
                <a:ahLst/>
                <a:cxnLst/>
                <a:rect l="l" t="t" r="r" b="b"/>
                <a:pathLst>
                  <a:path w="5939" h="4180" extrusionOk="0">
                    <a:moveTo>
                      <a:pt x="3665" y="1"/>
                    </a:moveTo>
                    <a:cubicBezTo>
                      <a:pt x="3263" y="1"/>
                      <a:pt x="2861" y="93"/>
                      <a:pt x="2503" y="264"/>
                    </a:cubicBezTo>
                    <a:cubicBezTo>
                      <a:pt x="1769" y="597"/>
                      <a:pt x="1235" y="1231"/>
                      <a:pt x="835" y="1898"/>
                    </a:cubicBezTo>
                    <a:cubicBezTo>
                      <a:pt x="435" y="2565"/>
                      <a:pt x="201" y="3366"/>
                      <a:pt x="1" y="4100"/>
                    </a:cubicBezTo>
                    <a:cubicBezTo>
                      <a:pt x="478" y="4155"/>
                      <a:pt x="905" y="4180"/>
                      <a:pt x="1309" y="4180"/>
                    </a:cubicBezTo>
                    <a:cubicBezTo>
                      <a:pt x="1639" y="4180"/>
                      <a:pt x="1954" y="4163"/>
                      <a:pt x="2269" y="4133"/>
                    </a:cubicBezTo>
                    <a:cubicBezTo>
                      <a:pt x="3003" y="4100"/>
                      <a:pt x="3704" y="4033"/>
                      <a:pt x="4371" y="3766"/>
                    </a:cubicBezTo>
                    <a:cubicBezTo>
                      <a:pt x="5038" y="3533"/>
                      <a:pt x="5605" y="2966"/>
                      <a:pt x="5772" y="2265"/>
                    </a:cubicBezTo>
                    <a:cubicBezTo>
                      <a:pt x="5938" y="1465"/>
                      <a:pt x="5505" y="631"/>
                      <a:pt x="4771" y="264"/>
                    </a:cubicBezTo>
                    <a:cubicBezTo>
                      <a:pt x="4429" y="85"/>
                      <a:pt x="4047" y="1"/>
                      <a:pt x="366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1495" name="Google Shape;1495;p9"/>
          <p:cNvSpPr txBox="1">
            <a:spLocks noGrp="1"/>
          </p:cNvSpPr>
          <p:nvPr>
            <p:ph type="title"/>
          </p:nvPr>
        </p:nvSpPr>
        <p:spPr>
          <a:xfrm>
            <a:off x="2867357" y="2000848"/>
            <a:ext cx="64532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1496" name="Google Shape;1496;p9"/>
          <p:cNvSpPr txBox="1">
            <a:spLocks noGrp="1"/>
          </p:cNvSpPr>
          <p:nvPr>
            <p:ph type="subTitle" idx="1"/>
          </p:nvPr>
        </p:nvSpPr>
        <p:spPr>
          <a:xfrm>
            <a:off x="2867367" y="3063007"/>
            <a:ext cx="6453200" cy="173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846037647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bg>
      <p:bgPr>
        <a:solidFill>
          <a:schemeClr val="lt1"/>
        </a:solidFill>
        <a:effectLst/>
      </p:bgPr>
    </p:bg>
    <p:spTree>
      <p:nvGrpSpPr>
        <p:cNvPr id="1" name="Shape 14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98" name="Google Shape;1498;p10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2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4133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499" name="Google Shape;1499;p10"/>
          <p:cNvSpPr/>
          <p:nvPr/>
        </p:nvSpPr>
        <p:spPr>
          <a:xfrm>
            <a:off x="11150366" y="539230"/>
            <a:ext cx="789609" cy="439348"/>
          </a:xfrm>
          <a:custGeom>
            <a:avLst/>
            <a:gdLst/>
            <a:ahLst/>
            <a:cxnLst/>
            <a:rect l="l" t="t" r="r" b="b"/>
            <a:pathLst>
              <a:path w="30756" h="17113" extrusionOk="0">
                <a:moveTo>
                  <a:pt x="21949" y="0"/>
                </a:moveTo>
                <a:cubicBezTo>
                  <a:pt x="20615" y="0"/>
                  <a:pt x="19314" y="434"/>
                  <a:pt x="18246" y="1168"/>
                </a:cubicBezTo>
                <a:cubicBezTo>
                  <a:pt x="17446" y="1735"/>
                  <a:pt x="16812" y="2469"/>
                  <a:pt x="16479" y="3269"/>
                </a:cubicBezTo>
                <a:cubicBezTo>
                  <a:pt x="16412" y="3469"/>
                  <a:pt x="16312" y="3670"/>
                  <a:pt x="16245" y="3936"/>
                </a:cubicBezTo>
                <a:cubicBezTo>
                  <a:pt x="16212" y="4137"/>
                  <a:pt x="16145" y="4337"/>
                  <a:pt x="16112" y="4637"/>
                </a:cubicBezTo>
                <a:cubicBezTo>
                  <a:pt x="16078" y="4904"/>
                  <a:pt x="16112" y="5171"/>
                  <a:pt x="16112" y="5437"/>
                </a:cubicBezTo>
                <a:cubicBezTo>
                  <a:pt x="15911" y="5304"/>
                  <a:pt x="15645" y="5237"/>
                  <a:pt x="15378" y="5171"/>
                </a:cubicBezTo>
                <a:lnTo>
                  <a:pt x="15111" y="5171"/>
                </a:lnTo>
                <a:cubicBezTo>
                  <a:pt x="14777" y="5171"/>
                  <a:pt x="14410" y="5271"/>
                  <a:pt x="14077" y="5437"/>
                </a:cubicBezTo>
                <a:cubicBezTo>
                  <a:pt x="13710" y="5638"/>
                  <a:pt x="13376" y="5938"/>
                  <a:pt x="13109" y="6338"/>
                </a:cubicBezTo>
                <a:cubicBezTo>
                  <a:pt x="13043" y="6105"/>
                  <a:pt x="12943" y="5838"/>
                  <a:pt x="12809" y="5604"/>
                </a:cubicBezTo>
                <a:cubicBezTo>
                  <a:pt x="12642" y="5304"/>
                  <a:pt x="12476" y="5004"/>
                  <a:pt x="12242" y="4737"/>
                </a:cubicBezTo>
                <a:cubicBezTo>
                  <a:pt x="12042" y="4470"/>
                  <a:pt x="11775" y="4270"/>
                  <a:pt x="11475" y="4003"/>
                </a:cubicBezTo>
                <a:cubicBezTo>
                  <a:pt x="10975" y="3636"/>
                  <a:pt x="10307" y="3336"/>
                  <a:pt x="9640" y="3169"/>
                </a:cubicBezTo>
                <a:cubicBezTo>
                  <a:pt x="9273" y="3102"/>
                  <a:pt x="8906" y="3069"/>
                  <a:pt x="8473" y="3069"/>
                </a:cubicBezTo>
                <a:cubicBezTo>
                  <a:pt x="8139" y="3069"/>
                  <a:pt x="7839" y="3102"/>
                  <a:pt x="7505" y="3136"/>
                </a:cubicBezTo>
                <a:cubicBezTo>
                  <a:pt x="6805" y="3269"/>
                  <a:pt x="6104" y="3503"/>
                  <a:pt x="5471" y="3903"/>
                </a:cubicBezTo>
                <a:cubicBezTo>
                  <a:pt x="4804" y="4270"/>
                  <a:pt x="4236" y="4804"/>
                  <a:pt x="3736" y="5471"/>
                </a:cubicBezTo>
                <a:cubicBezTo>
                  <a:pt x="2735" y="6772"/>
                  <a:pt x="2135" y="8340"/>
                  <a:pt x="2102" y="9907"/>
                </a:cubicBezTo>
                <a:cubicBezTo>
                  <a:pt x="2102" y="10808"/>
                  <a:pt x="2302" y="11742"/>
                  <a:pt x="2735" y="12509"/>
                </a:cubicBezTo>
                <a:cubicBezTo>
                  <a:pt x="3001" y="13108"/>
                  <a:pt x="3433" y="13640"/>
                  <a:pt x="3965" y="14106"/>
                </a:cubicBezTo>
                <a:lnTo>
                  <a:pt x="3965" y="14106"/>
                </a:lnTo>
                <a:cubicBezTo>
                  <a:pt x="3927" y="14077"/>
                  <a:pt x="3835" y="14077"/>
                  <a:pt x="3803" y="14077"/>
                </a:cubicBezTo>
                <a:cubicBezTo>
                  <a:pt x="3636" y="14077"/>
                  <a:pt x="3469" y="14077"/>
                  <a:pt x="3302" y="14110"/>
                </a:cubicBezTo>
                <a:cubicBezTo>
                  <a:pt x="2669" y="14144"/>
                  <a:pt x="2102" y="14310"/>
                  <a:pt x="1568" y="14511"/>
                </a:cubicBezTo>
                <a:cubicBezTo>
                  <a:pt x="1168" y="14677"/>
                  <a:pt x="634" y="15011"/>
                  <a:pt x="300" y="15578"/>
                </a:cubicBezTo>
                <a:cubicBezTo>
                  <a:pt x="267" y="15645"/>
                  <a:pt x="167" y="15778"/>
                  <a:pt x="134" y="15945"/>
                </a:cubicBezTo>
                <a:cubicBezTo>
                  <a:pt x="100" y="16078"/>
                  <a:pt x="67" y="16245"/>
                  <a:pt x="67" y="16345"/>
                </a:cubicBezTo>
                <a:cubicBezTo>
                  <a:pt x="0" y="16579"/>
                  <a:pt x="67" y="16846"/>
                  <a:pt x="100" y="17112"/>
                </a:cubicBezTo>
                <a:lnTo>
                  <a:pt x="30355" y="17112"/>
                </a:lnTo>
                <a:cubicBezTo>
                  <a:pt x="30655" y="16645"/>
                  <a:pt x="30755" y="16078"/>
                  <a:pt x="30689" y="15478"/>
                </a:cubicBezTo>
                <a:cubicBezTo>
                  <a:pt x="30655" y="14844"/>
                  <a:pt x="30455" y="14244"/>
                  <a:pt x="30122" y="13743"/>
                </a:cubicBezTo>
                <a:cubicBezTo>
                  <a:pt x="29955" y="13477"/>
                  <a:pt x="29755" y="13243"/>
                  <a:pt x="29521" y="13076"/>
                </a:cubicBezTo>
                <a:cubicBezTo>
                  <a:pt x="29288" y="12843"/>
                  <a:pt x="29021" y="12743"/>
                  <a:pt x="28754" y="12643"/>
                </a:cubicBezTo>
                <a:cubicBezTo>
                  <a:pt x="28520" y="12576"/>
                  <a:pt x="28320" y="12576"/>
                  <a:pt x="28120" y="12576"/>
                </a:cubicBezTo>
                <a:lnTo>
                  <a:pt x="27853" y="12576"/>
                </a:lnTo>
                <a:cubicBezTo>
                  <a:pt x="27820" y="12576"/>
                  <a:pt x="27753" y="12576"/>
                  <a:pt x="27687" y="12609"/>
                </a:cubicBezTo>
                <a:cubicBezTo>
                  <a:pt x="28520" y="11075"/>
                  <a:pt x="28854" y="9240"/>
                  <a:pt x="28754" y="7305"/>
                </a:cubicBezTo>
                <a:cubicBezTo>
                  <a:pt x="28621" y="5471"/>
                  <a:pt x="28020" y="3836"/>
                  <a:pt x="27086" y="2569"/>
                </a:cubicBezTo>
                <a:cubicBezTo>
                  <a:pt x="26586" y="1902"/>
                  <a:pt x="25952" y="1301"/>
                  <a:pt x="25251" y="901"/>
                </a:cubicBezTo>
                <a:cubicBezTo>
                  <a:pt x="24518" y="434"/>
                  <a:pt x="23684" y="134"/>
                  <a:pt x="22816" y="0"/>
                </a:cubicBezTo>
                <a:close/>
              </a:path>
            </a:pathLst>
          </a:custGeom>
          <a:solidFill>
            <a:srgbClr val="FEFEF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00" name="Google Shape;1500;p10"/>
          <p:cNvSpPr/>
          <p:nvPr/>
        </p:nvSpPr>
        <p:spPr>
          <a:xfrm>
            <a:off x="265601" y="222781"/>
            <a:ext cx="1016303" cy="497224"/>
          </a:xfrm>
          <a:custGeom>
            <a:avLst/>
            <a:gdLst/>
            <a:ahLst/>
            <a:cxnLst/>
            <a:rect l="l" t="t" r="r" b="b"/>
            <a:pathLst>
              <a:path w="26320" h="12877" extrusionOk="0">
                <a:moveTo>
                  <a:pt x="9173" y="0"/>
                </a:moveTo>
                <a:cubicBezTo>
                  <a:pt x="8306" y="34"/>
                  <a:pt x="7506" y="234"/>
                  <a:pt x="6705" y="634"/>
                </a:cubicBezTo>
                <a:cubicBezTo>
                  <a:pt x="6038" y="968"/>
                  <a:pt x="5404" y="1468"/>
                  <a:pt x="4870" y="2068"/>
                </a:cubicBezTo>
                <a:cubicBezTo>
                  <a:pt x="3870" y="3236"/>
                  <a:pt x="3336" y="4837"/>
                  <a:pt x="3303" y="6505"/>
                </a:cubicBezTo>
                <a:cubicBezTo>
                  <a:pt x="3303" y="7005"/>
                  <a:pt x="3336" y="7506"/>
                  <a:pt x="3403" y="8006"/>
                </a:cubicBezTo>
                <a:cubicBezTo>
                  <a:pt x="3303" y="7906"/>
                  <a:pt x="3069" y="7873"/>
                  <a:pt x="2902" y="7873"/>
                </a:cubicBezTo>
                <a:lnTo>
                  <a:pt x="2869" y="7873"/>
                </a:lnTo>
                <a:cubicBezTo>
                  <a:pt x="2369" y="7873"/>
                  <a:pt x="1868" y="8106"/>
                  <a:pt x="1368" y="8606"/>
                </a:cubicBezTo>
                <a:cubicBezTo>
                  <a:pt x="901" y="9040"/>
                  <a:pt x="534" y="9574"/>
                  <a:pt x="267" y="10241"/>
                </a:cubicBezTo>
                <a:cubicBezTo>
                  <a:pt x="167" y="10541"/>
                  <a:pt x="67" y="10875"/>
                  <a:pt x="34" y="11175"/>
                </a:cubicBezTo>
                <a:cubicBezTo>
                  <a:pt x="0" y="11342"/>
                  <a:pt x="0" y="11508"/>
                  <a:pt x="0" y="11675"/>
                </a:cubicBezTo>
                <a:cubicBezTo>
                  <a:pt x="0" y="11842"/>
                  <a:pt x="0" y="12042"/>
                  <a:pt x="34" y="12176"/>
                </a:cubicBezTo>
                <a:cubicBezTo>
                  <a:pt x="67" y="12409"/>
                  <a:pt x="167" y="12643"/>
                  <a:pt x="267" y="12876"/>
                </a:cubicBezTo>
                <a:lnTo>
                  <a:pt x="25719" y="12876"/>
                </a:lnTo>
                <a:cubicBezTo>
                  <a:pt x="25819" y="12743"/>
                  <a:pt x="25885" y="12643"/>
                  <a:pt x="25985" y="12543"/>
                </a:cubicBezTo>
                <a:cubicBezTo>
                  <a:pt x="26052" y="12409"/>
                  <a:pt x="26086" y="12309"/>
                  <a:pt x="26186" y="12142"/>
                </a:cubicBezTo>
                <a:cubicBezTo>
                  <a:pt x="26252" y="11875"/>
                  <a:pt x="26319" y="11575"/>
                  <a:pt x="26252" y="11342"/>
                </a:cubicBezTo>
                <a:cubicBezTo>
                  <a:pt x="26219" y="11075"/>
                  <a:pt x="26152" y="10841"/>
                  <a:pt x="26019" y="10641"/>
                </a:cubicBezTo>
                <a:cubicBezTo>
                  <a:pt x="25885" y="10408"/>
                  <a:pt x="25719" y="10241"/>
                  <a:pt x="25485" y="10074"/>
                </a:cubicBezTo>
                <a:cubicBezTo>
                  <a:pt x="25218" y="9907"/>
                  <a:pt x="24918" y="9807"/>
                  <a:pt x="24751" y="9707"/>
                </a:cubicBezTo>
                <a:cubicBezTo>
                  <a:pt x="24518" y="9640"/>
                  <a:pt x="24251" y="9540"/>
                  <a:pt x="23984" y="9507"/>
                </a:cubicBezTo>
                <a:cubicBezTo>
                  <a:pt x="23751" y="9474"/>
                  <a:pt x="23550" y="9474"/>
                  <a:pt x="23350" y="9474"/>
                </a:cubicBezTo>
                <a:lnTo>
                  <a:pt x="23217" y="9374"/>
                </a:lnTo>
                <a:cubicBezTo>
                  <a:pt x="23417" y="9207"/>
                  <a:pt x="23584" y="8973"/>
                  <a:pt x="23717" y="8706"/>
                </a:cubicBezTo>
                <a:cubicBezTo>
                  <a:pt x="23984" y="8306"/>
                  <a:pt x="24084" y="7839"/>
                  <a:pt x="24151" y="7339"/>
                </a:cubicBezTo>
                <a:cubicBezTo>
                  <a:pt x="24184" y="6905"/>
                  <a:pt x="24084" y="6505"/>
                  <a:pt x="23917" y="6071"/>
                </a:cubicBezTo>
                <a:cubicBezTo>
                  <a:pt x="23751" y="5671"/>
                  <a:pt x="23517" y="5304"/>
                  <a:pt x="23217" y="4970"/>
                </a:cubicBezTo>
                <a:cubicBezTo>
                  <a:pt x="22917" y="4637"/>
                  <a:pt x="22583" y="4337"/>
                  <a:pt x="22183" y="4070"/>
                </a:cubicBezTo>
                <a:cubicBezTo>
                  <a:pt x="21816" y="3836"/>
                  <a:pt x="21349" y="3636"/>
                  <a:pt x="20882" y="3469"/>
                </a:cubicBezTo>
                <a:cubicBezTo>
                  <a:pt x="20315" y="3236"/>
                  <a:pt x="19714" y="3169"/>
                  <a:pt x="19181" y="3169"/>
                </a:cubicBezTo>
                <a:cubicBezTo>
                  <a:pt x="18814" y="3169"/>
                  <a:pt x="18480" y="3203"/>
                  <a:pt x="18147" y="3303"/>
                </a:cubicBezTo>
                <a:cubicBezTo>
                  <a:pt x="17413" y="3469"/>
                  <a:pt x="16746" y="3870"/>
                  <a:pt x="16312" y="4403"/>
                </a:cubicBezTo>
                <a:cubicBezTo>
                  <a:pt x="16045" y="4737"/>
                  <a:pt x="15845" y="5071"/>
                  <a:pt x="15678" y="5504"/>
                </a:cubicBezTo>
                <a:cubicBezTo>
                  <a:pt x="15645" y="5638"/>
                  <a:pt x="15578" y="5838"/>
                  <a:pt x="15511" y="6005"/>
                </a:cubicBezTo>
                <a:cubicBezTo>
                  <a:pt x="15411" y="5871"/>
                  <a:pt x="15345" y="5738"/>
                  <a:pt x="15178" y="5638"/>
                </a:cubicBezTo>
                <a:cubicBezTo>
                  <a:pt x="14978" y="5471"/>
                  <a:pt x="14711" y="5337"/>
                  <a:pt x="14477" y="5304"/>
                </a:cubicBezTo>
                <a:lnTo>
                  <a:pt x="14010" y="5304"/>
                </a:lnTo>
                <a:cubicBezTo>
                  <a:pt x="14044" y="5037"/>
                  <a:pt x="14077" y="4804"/>
                  <a:pt x="14077" y="4537"/>
                </a:cubicBezTo>
                <a:cubicBezTo>
                  <a:pt x="14077" y="4170"/>
                  <a:pt x="14077" y="3803"/>
                  <a:pt x="14010" y="3369"/>
                </a:cubicBezTo>
                <a:cubicBezTo>
                  <a:pt x="13877" y="2669"/>
                  <a:pt x="13643" y="2002"/>
                  <a:pt x="13210" y="1501"/>
                </a:cubicBezTo>
                <a:cubicBezTo>
                  <a:pt x="13076" y="1368"/>
                  <a:pt x="13010" y="1234"/>
                  <a:pt x="12876" y="1134"/>
                </a:cubicBezTo>
                <a:cubicBezTo>
                  <a:pt x="12743" y="1001"/>
                  <a:pt x="12576" y="867"/>
                  <a:pt x="12476" y="801"/>
                </a:cubicBezTo>
                <a:cubicBezTo>
                  <a:pt x="12209" y="567"/>
                  <a:pt x="11909" y="400"/>
                  <a:pt x="11542" y="300"/>
                </a:cubicBezTo>
                <a:cubicBezTo>
                  <a:pt x="11208" y="167"/>
                  <a:pt x="10875" y="67"/>
                  <a:pt x="10408" y="0"/>
                </a:cubicBezTo>
                <a:close/>
              </a:path>
            </a:pathLst>
          </a:custGeom>
          <a:solidFill>
            <a:srgbClr val="FEFEF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501" name="Google Shape;1501;p10"/>
          <p:cNvGrpSpPr/>
          <p:nvPr/>
        </p:nvGrpSpPr>
        <p:grpSpPr>
          <a:xfrm flipH="1">
            <a:off x="519036" y="1795601"/>
            <a:ext cx="1003533" cy="1004700"/>
            <a:chOff x="1200675" y="4314750"/>
            <a:chExt cx="752650" cy="753525"/>
          </a:xfrm>
        </p:grpSpPr>
        <p:sp>
          <p:nvSpPr>
            <p:cNvPr id="1502" name="Google Shape;1502;p10"/>
            <p:cNvSpPr/>
            <p:nvPr/>
          </p:nvSpPr>
          <p:spPr>
            <a:xfrm>
              <a:off x="1200675" y="4314750"/>
              <a:ext cx="191400" cy="173775"/>
            </a:xfrm>
            <a:custGeom>
              <a:avLst/>
              <a:gdLst/>
              <a:ahLst/>
              <a:cxnLst/>
              <a:rect l="l" t="t" r="r" b="b"/>
              <a:pathLst>
                <a:path w="7656" h="6951" extrusionOk="0">
                  <a:moveTo>
                    <a:pt x="4818" y="500"/>
                  </a:moveTo>
                  <a:cubicBezTo>
                    <a:pt x="4897" y="500"/>
                    <a:pt x="4978" y="518"/>
                    <a:pt x="5060" y="556"/>
                  </a:cubicBezTo>
                  <a:cubicBezTo>
                    <a:pt x="5515" y="771"/>
                    <a:pt x="5113" y="1681"/>
                    <a:pt x="4899" y="2055"/>
                  </a:cubicBezTo>
                  <a:cubicBezTo>
                    <a:pt x="4712" y="2323"/>
                    <a:pt x="4498" y="2564"/>
                    <a:pt x="4257" y="2778"/>
                  </a:cubicBezTo>
                  <a:cubicBezTo>
                    <a:pt x="4444" y="2858"/>
                    <a:pt x="4578" y="3019"/>
                    <a:pt x="4685" y="3233"/>
                  </a:cubicBezTo>
                  <a:cubicBezTo>
                    <a:pt x="4953" y="2965"/>
                    <a:pt x="5247" y="2724"/>
                    <a:pt x="5622" y="2617"/>
                  </a:cubicBezTo>
                  <a:cubicBezTo>
                    <a:pt x="5738" y="2585"/>
                    <a:pt x="5882" y="2567"/>
                    <a:pt x="6032" y="2567"/>
                  </a:cubicBezTo>
                  <a:cubicBezTo>
                    <a:pt x="6504" y="2567"/>
                    <a:pt x="7047" y="2746"/>
                    <a:pt x="7067" y="3233"/>
                  </a:cubicBezTo>
                  <a:cubicBezTo>
                    <a:pt x="7067" y="3701"/>
                    <a:pt x="6291" y="3801"/>
                    <a:pt x="5827" y="3801"/>
                  </a:cubicBezTo>
                  <a:cubicBezTo>
                    <a:pt x="5760" y="3801"/>
                    <a:pt x="5699" y="3799"/>
                    <a:pt x="5649" y="3795"/>
                  </a:cubicBezTo>
                  <a:cubicBezTo>
                    <a:pt x="5354" y="3768"/>
                    <a:pt x="5060" y="3688"/>
                    <a:pt x="4765" y="3581"/>
                  </a:cubicBezTo>
                  <a:cubicBezTo>
                    <a:pt x="4765" y="3795"/>
                    <a:pt x="4658" y="3982"/>
                    <a:pt x="4524" y="4170"/>
                  </a:cubicBezTo>
                  <a:cubicBezTo>
                    <a:pt x="4899" y="4250"/>
                    <a:pt x="5220" y="4437"/>
                    <a:pt x="5488" y="4705"/>
                  </a:cubicBezTo>
                  <a:cubicBezTo>
                    <a:pt x="5836" y="5026"/>
                    <a:pt x="6184" y="5936"/>
                    <a:pt x="5649" y="6231"/>
                  </a:cubicBezTo>
                  <a:cubicBezTo>
                    <a:pt x="5587" y="6267"/>
                    <a:pt x="5524" y="6283"/>
                    <a:pt x="5461" y="6283"/>
                  </a:cubicBezTo>
                  <a:cubicBezTo>
                    <a:pt x="5056" y="6283"/>
                    <a:pt x="4637" y="5618"/>
                    <a:pt x="4498" y="5294"/>
                  </a:cubicBezTo>
                  <a:cubicBezTo>
                    <a:pt x="4364" y="5000"/>
                    <a:pt x="4283" y="4705"/>
                    <a:pt x="4230" y="4411"/>
                  </a:cubicBezTo>
                  <a:cubicBezTo>
                    <a:pt x="4096" y="4464"/>
                    <a:pt x="3962" y="4491"/>
                    <a:pt x="3828" y="4491"/>
                  </a:cubicBezTo>
                  <a:cubicBezTo>
                    <a:pt x="3748" y="4491"/>
                    <a:pt x="3641" y="4491"/>
                    <a:pt x="3588" y="4464"/>
                  </a:cubicBezTo>
                  <a:lnTo>
                    <a:pt x="3588" y="4464"/>
                  </a:lnTo>
                  <a:cubicBezTo>
                    <a:pt x="3641" y="4839"/>
                    <a:pt x="3695" y="5240"/>
                    <a:pt x="3588" y="5615"/>
                  </a:cubicBezTo>
                  <a:cubicBezTo>
                    <a:pt x="3478" y="5989"/>
                    <a:pt x="3043" y="6561"/>
                    <a:pt x="2594" y="6561"/>
                  </a:cubicBezTo>
                  <a:cubicBezTo>
                    <a:pt x="2497" y="6561"/>
                    <a:pt x="2399" y="6534"/>
                    <a:pt x="2303" y="6472"/>
                  </a:cubicBezTo>
                  <a:cubicBezTo>
                    <a:pt x="1848" y="6204"/>
                    <a:pt x="2356" y="5348"/>
                    <a:pt x="2570" y="5000"/>
                  </a:cubicBezTo>
                  <a:cubicBezTo>
                    <a:pt x="2785" y="4732"/>
                    <a:pt x="3026" y="4491"/>
                    <a:pt x="3293" y="4304"/>
                  </a:cubicBezTo>
                  <a:cubicBezTo>
                    <a:pt x="3106" y="4170"/>
                    <a:pt x="2972" y="4009"/>
                    <a:pt x="2945" y="3768"/>
                  </a:cubicBezTo>
                  <a:cubicBezTo>
                    <a:pt x="2651" y="4036"/>
                    <a:pt x="2303" y="4277"/>
                    <a:pt x="1901" y="4330"/>
                  </a:cubicBezTo>
                  <a:cubicBezTo>
                    <a:pt x="1817" y="4350"/>
                    <a:pt x="1715" y="4361"/>
                    <a:pt x="1607" y="4361"/>
                  </a:cubicBezTo>
                  <a:cubicBezTo>
                    <a:pt x="1131" y="4361"/>
                    <a:pt x="515" y="4157"/>
                    <a:pt x="536" y="3635"/>
                  </a:cubicBezTo>
                  <a:cubicBezTo>
                    <a:pt x="557" y="3228"/>
                    <a:pt x="1149" y="3130"/>
                    <a:pt x="1608" y="3130"/>
                  </a:cubicBezTo>
                  <a:cubicBezTo>
                    <a:pt x="1753" y="3130"/>
                    <a:pt x="1885" y="3140"/>
                    <a:pt x="1982" y="3153"/>
                  </a:cubicBezTo>
                  <a:cubicBezTo>
                    <a:pt x="2303" y="3206"/>
                    <a:pt x="2624" y="3340"/>
                    <a:pt x="2945" y="3447"/>
                  </a:cubicBezTo>
                  <a:cubicBezTo>
                    <a:pt x="2972" y="3233"/>
                    <a:pt x="3052" y="3019"/>
                    <a:pt x="3213" y="2885"/>
                  </a:cubicBezTo>
                  <a:cubicBezTo>
                    <a:pt x="2811" y="2751"/>
                    <a:pt x="2490" y="2564"/>
                    <a:pt x="2223" y="2243"/>
                  </a:cubicBezTo>
                  <a:cubicBezTo>
                    <a:pt x="1901" y="1895"/>
                    <a:pt x="1607" y="985"/>
                    <a:pt x="2169" y="717"/>
                  </a:cubicBezTo>
                  <a:cubicBezTo>
                    <a:pt x="2228" y="689"/>
                    <a:pt x="2288" y="676"/>
                    <a:pt x="2346" y="676"/>
                  </a:cubicBezTo>
                  <a:cubicBezTo>
                    <a:pt x="2785" y="676"/>
                    <a:pt x="3175" y="1406"/>
                    <a:pt x="3293" y="1761"/>
                  </a:cubicBezTo>
                  <a:cubicBezTo>
                    <a:pt x="3427" y="2055"/>
                    <a:pt x="3454" y="2377"/>
                    <a:pt x="3481" y="2724"/>
                  </a:cubicBezTo>
                  <a:cubicBezTo>
                    <a:pt x="3588" y="2644"/>
                    <a:pt x="3721" y="2617"/>
                    <a:pt x="3855" y="2617"/>
                  </a:cubicBezTo>
                  <a:cubicBezTo>
                    <a:pt x="3882" y="2617"/>
                    <a:pt x="3909" y="2644"/>
                    <a:pt x="3962" y="2644"/>
                  </a:cubicBezTo>
                  <a:cubicBezTo>
                    <a:pt x="3855" y="2296"/>
                    <a:pt x="3748" y="1922"/>
                    <a:pt x="3855" y="1520"/>
                  </a:cubicBezTo>
                  <a:cubicBezTo>
                    <a:pt x="3947" y="1108"/>
                    <a:pt x="4352" y="500"/>
                    <a:pt x="4818" y="500"/>
                  </a:cubicBezTo>
                  <a:close/>
                  <a:moveTo>
                    <a:pt x="5004" y="0"/>
                  </a:moveTo>
                  <a:cubicBezTo>
                    <a:pt x="4467" y="0"/>
                    <a:pt x="3907" y="471"/>
                    <a:pt x="3668" y="878"/>
                  </a:cubicBezTo>
                  <a:cubicBezTo>
                    <a:pt x="3614" y="1011"/>
                    <a:pt x="3534" y="1199"/>
                    <a:pt x="3507" y="1333"/>
                  </a:cubicBezTo>
                  <a:cubicBezTo>
                    <a:pt x="3427" y="1145"/>
                    <a:pt x="3347" y="1011"/>
                    <a:pt x="3240" y="878"/>
                  </a:cubicBezTo>
                  <a:cubicBezTo>
                    <a:pt x="3031" y="606"/>
                    <a:pt x="2594" y="172"/>
                    <a:pt x="2196" y="172"/>
                  </a:cubicBezTo>
                  <a:cubicBezTo>
                    <a:pt x="2084" y="172"/>
                    <a:pt x="1975" y="206"/>
                    <a:pt x="1875" y="289"/>
                  </a:cubicBezTo>
                  <a:cubicBezTo>
                    <a:pt x="1366" y="690"/>
                    <a:pt x="1420" y="1520"/>
                    <a:pt x="1607" y="2029"/>
                  </a:cubicBezTo>
                  <a:cubicBezTo>
                    <a:pt x="1768" y="2350"/>
                    <a:pt x="2008" y="2617"/>
                    <a:pt x="2276" y="2832"/>
                  </a:cubicBezTo>
                  <a:cubicBezTo>
                    <a:pt x="2089" y="2785"/>
                    <a:pt x="1885" y="2756"/>
                    <a:pt x="1683" y="2756"/>
                  </a:cubicBezTo>
                  <a:cubicBezTo>
                    <a:pt x="1537" y="2756"/>
                    <a:pt x="1394" y="2771"/>
                    <a:pt x="1259" y="2805"/>
                  </a:cubicBezTo>
                  <a:cubicBezTo>
                    <a:pt x="831" y="2858"/>
                    <a:pt x="1" y="3099"/>
                    <a:pt x="108" y="3688"/>
                  </a:cubicBezTo>
                  <a:cubicBezTo>
                    <a:pt x="188" y="4277"/>
                    <a:pt x="965" y="4705"/>
                    <a:pt x="1500" y="4732"/>
                  </a:cubicBezTo>
                  <a:cubicBezTo>
                    <a:pt x="1548" y="4735"/>
                    <a:pt x="1596" y="4737"/>
                    <a:pt x="1643" y="4737"/>
                  </a:cubicBezTo>
                  <a:cubicBezTo>
                    <a:pt x="1958" y="4737"/>
                    <a:pt x="2237" y="4661"/>
                    <a:pt x="2517" y="4545"/>
                  </a:cubicBezTo>
                  <a:lnTo>
                    <a:pt x="2517" y="4545"/>
                  </a:lnTo>
                  <a:cubicBezTo>
                    <a:pt x="2276" y="4812"/>
                    <a:pt x="2062" y="5107"/>
                    <a:pt x="1928" y="5428"/>
                  </a:cubicBezTo>
                  <a:cubicBezTo>
                    <a:pt x="1794" y="5883"/>
                    <a:pt x="1634" y="6713"/>
                    <a:pt x="2196" y="6900"/>
                  </a:cubicBezTo>
                  <a:cubicBezTo>
                    <a:pt x="2292" y="6935"/>
                    <a:pt x="2390" y="6951"/>
                    <a:pt x="2490" y="6951"/>
                  </a:cubicBezTo>
                  <a:cubicBezTo>
                    <a:pt x="3001" y="6951"/>
                    <a:pt x="3528" y="6536"/>
                    <a:pt x="3775" y="6177"/>
                  </a:cubicBezTo>
                  <a:cubicBezTo>
                    <a:pt x="3989" y="5829"/>
                    <a:pt x="4043" y="5508"/>
                    <a:pt x="4069" y="5160"/>
                  </a:cubicBezTo>
                  <a:cubicBezTo>
                    <a:pt x="4203" y="5508"/>
                    <a:pt x="4391" y="5829"/>
                    <a:pt x="4605" y="6097"/>
                  </a:cubicBezTo>
                  <a:cubicBezTo>
                    <a:pt x="4845" y="6357"/>
                    <a:pt x="5279" y="6722"/>
                    <a:pt x="5662" y="6722"/>
                  </a:cubicBezTo>
                  <a:cubicBezTo>
                    <a:pt x="5792" y="6722"/>
                    <a:pt x="5915" y="6680"/>
                    <a:pt x="6023" y="6579"/>
                  </a:cubicBezTo>
                  <a:cubicBezTo>
                    <a:pt x="6452" y="6177"/>
                    <a:pt x="6398" y="5294"/>
                    <a:pt x="6130" y="4839"/>
                  </a:cubicBezTo>
                  <a:cubicBezTo>
                    <a:pt x="5943" y="4491"/>
                    <a:pt x="5675" y="4277"/>
                    <a:pt x="5381" y="4090"/>
                  </a:cubicBezTo>
                  <a:lnTo>
                    <a:pt x="5381" y="4090"/>
                  </a:lnTo>
                  <a:cubicBezTo>
                    <a:pt x="5555" y="4116"/>
                    <a:pt x="5729" y="4136"/>
                    <a:pt x="5906" y="4136"/>
                  </a:cubicBezTo>
                  <a:cubicBezTo>
                    <a:pt x="6083" y="4136"/>
                    <a:pt x="6264" y="4116"/>
                    <a:pt x="6452" y="4063"/>
                  </a:cubicBezTo>
                  <a:cubicBezTo>
                    <a:pt x="6853" y="3956"/>
                    <a:pt x="7656" y="3635"/>
                    <a:pt x="7522" y="3072"/>
                  </a:cubicBezTo>
                  <a:cubicBezTo>
                    <a:pt x="7388" y="2457"/>
                    <a:pt x="6585" y="2136"/>
                    <a:pt x="6050" y="2136"/>
                  </a:cubicBezTo>
                  <a:cubicBezTo>
                    <a:pt x="5675" y="2136"/>
                    <a:pt x="5354" y="2269"/>
                    <a:pt x="5060" y="2430"/>
                  </a:cubicBezTo>
                  <a:cubicBezTo>
                    <a:pt x="5301" y="2136"/>
                    <a:pt x="5461" y="1814"/>
                    <a:pt x="5541" y="1467"/>
                  </a:cubicBezTo>
                  <a:cubicBezTo>
                    <a:pt x="5675" y="1011"/>
                    <a:pt x="5756" y="155"/>
                    <a:pt x="5194" y="21"/>
                  </a:cubicBezTo>
                  <a:cubicBezTo>
                    <a:pt x="5131" y="7"/>
                    <a:pt x="5067" y="0"/>
                    <a:pt x="50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3" name="Google Shape;1503;p10"/>
            <p:cNvSpPr/>
            <p:nvPr/>
          </p:nvSpPr>
          <p:spPr>
            <a:xfrm>
              <a:off x="1677625" y="4820450"/>
              <a:ext cx="275700" cy="247825"/>
            </a:xfrm>
            <a:custGeom>
              <a:avLst/>
              <a:gdLst/>
              <a:ahLst/>
              <a:cxnLst/>
              <a:rect l="l" t="t" r="r" b="b"/>
              <a:pathLst>
                <a:path w="11028" h="9913" extrusionOk="0">
                  <a:moveTo>
                    <a:pt x="6934" y="561"/>
                  </a:moveTo>
                  <a:cubicBezTo>
                    <a:pt x="7048" y="561"/>
                    <a:pt x="7164" y="587"/>
                    <a:pt x="7281" y="645"/>
                  </a:cubicBezTo>
                  <a:cubicBezTo>
                    <a:pt x="8003" y="966"/>
                    <a:pt x="7388" y="2278"/>
                    <a:pt x="7093" y="2786"/>
                  </a:cubicBezTo>
                  <a:cubicBezTo>
                    <a:pt x="6853" y="3161"/>
                    <a:pt x="6558" y="3509"/>
                    <a:pt x="6210" y="3830"/>
                  </a:cubicBezTo>
                  <a:cubicBezTo>
                    <a:pt x="6478" y="3964"/>
                    <a:pt x="6692" y="4178"/>
                    <a:pt x="6826" y="4446"/>
                  </a:cubicBezTo>
                  <a:cubicBezTo>
                    <a:pt x="7174" y="4098"/>
                    <a:pt x="7629" y="3750"/>
                    <a:pt x="8111" y="3616"/>
                  </a:cubicBezTo>
                  <a:cubicBezTo>
                    <a:pt x="8278" y="3569"/>
                    <a:pt x="8487" y="3542"/>
                    <a:pt x="8707" y="3542"/>
                  </a:cubicBezTo>
                  <a:cubicBezTo>
                    <a:pt x="9369" y="3542"/>
                    <a:pt x="10131" y="3783"/>
                    <a:pt x="10171" y="4446"/>
                  </a:cubicBezTo>
                  <a:cubicBezTo>
                    <a:pt x="10196" y="5156"/>
                    <a:pt x="9011" y="5306"/>
                    <a:pt x="8358" y="5306"/>
                  </a:cubicBezTo>
                  <a:cubicBezTo>
                    <a:pt x="8297" y="5306"/>
                    <a:pt x="8241" y="5304"/>
                    <a:pt x="8191" y="5302"/>
                  </a:cubicBezTo>
                  <a:cubicBezTo>
                    <a:pt x="7709" y="5249"/>
                    <a:pt x="7308" y="5168"/>
                    <a:pt x="6879" y="5035"/>
                  </a:cubicBezTo>
                  <a:cubicBezTo>
                    <a:pt x="6853" y="5356"/>
                    <a:pt x="6745" y="5623"/>
                    <a:pt x="6558" y="5864"/>
                  </a:cubicBezTo>
                  <a:cubicBezTo>
                    <a:pt x="7040" y="5998"/>
                    <a:pt x="7548" y="6212"/>
                    <a:pt x="7923" y="6587"/>
                  </a:cubicBezTo>
                  <a:cubicBezTo>
                    <a:pt x="8405" y="7096"/>
                    <a:pt x="8914" y="8353"/>
                    <a:pt x="8164" y="8809"/>
                  </a:cubicBezTo>
                  <a:cubicBezTo>
                    <a:pt x="8071" y="8864"/>
                    <a:pt x="7977" y="8889"/>
                    <a:pt x="7883" y="8889"/>
                  </a:cubicBezTo>
                  <a:cubicBezTo>
                    <a:pt x="7296" y="8889"/>
                    <a:pt x="6708" y="7931"/>
                    <a:pt x="6478" y="7470"/>
                  </a:cubicBezTo>
                  <a:cubicBezTo>
                    <a:pt x="6290" y="7069"/>
                    <a:pt x="6157" y="6614"/>
                    <a:pt x="6076" y="6185"/>
                  </a:cubicBezTo>
                  <a:cubicBezTo>
                    <a:pt x="5916" y="6293"/>
                    <a:pt x="5755" y="6319"/>
                    <a:pt x="5541" y="6319"/>
                  </a:cubicBezTo>
                  <a:cubicBezTo>
                    <a:pt x="5434" y="6319"/>
                    <a:pt x="5300" y="6319"/>
                    <a:pt x="5220" y="6293"/>
                  </a:cubicBezTo>
                  <a:lnTo>
                    <a:pt x="5220" y="6293"/>
                  </a:lnTo>
                  <a:cubicBezTo>
                    <a:pt x="5300" y="6828"/>
                    <a:pt x="5380" y="7363"/>
                    <a:pt x="5220" y="7898"/>
                  </a:cubicBezTo>
                  <a:cubicBezTo>
                    <a:pt x="5019" y="8456"/>
                    <a:pt x="4409" y="9293"/>
                    <a:pt x="3763" y="9293"/>
                  </a:cubicBezTo>
                  <a:cubicBezTo>
                    <a:pt x="3633" y="9293"/>
                    <a:pt x="3502" y="9259"/>
                    <a:pt x="3373" y="9183"/>
                  </a:cubicBezTo>
                  <a:cubicBezTo>
                    <a:pt x="2731" y="8755"/>
                    <a:pt x="3400" y="7524"/>
                    <a:pt x="3774" y="7069"/>
                  </a:cubicBezTo>
                  <a:cubicBezTo>
                    <a:pt x="4042" y="6694"/>
                    <a:pt x="4363" y="6400"/>
                    <a:pt x="4738" y="6078"/>
                  </a:cubicBezTo>
                  <a:cubicBezTo>
                    <a:pt x="4470" y="5918"/>
                    <a:pt x="4310" y="5650"/>
                    <a:pt x="4230" y="5356"/>
                  </a:cubicBezTo>
                  <a:cubicBezTo>
                    <a:pt x="3855" y="5730"/>
                    <a:pt x="3373" y="6052"/>
                    <a:pt x="2811" y="6159"/>
                  </a:cubicBezTo>
                  <a:cubicBezTo>
                    <a:pt x="2698" y="6181"/>
                    <a:pt x="2567" y="6193"/>
                    <a:pt x="2426" y="6193"/>
                  </a:cubicBezTo>
                  <a:cubicBezTo>
                    <a:pt x="1730" y="6193"/>
                    <a:pt x="808" y="5903"/>
                    <a:pt x="830" y="5168"/>
                  </a:cubicBezTo>
                  <a:cubicBezTo>
                    <a:pt x="850" y="4597"/>
                    <a:pt x="1624" y="4461"/>
                    <a:pt x="2267" y="4461"/>
                  </a:cubicBezTo>
                  <a:cubicBezTo>
                    <a:pt x="2496" y="4461"/>
                    <a:pt x="2709" y="4478"/>
                    <a:pt x="2864" y="4499"/>
                  </a:cubicBezTo>
                  <a:cubicBezTo>
                    <a:pt x="3346" y="4553"/>
                    <a:pt x="3801" y="4687"/>
                    <a:pt x="4256" y="4874"/>
                  </a:cubicBezTo>
                  <a:cubicBezTo>
                    <a:pt x="4283" y="4580"/>
                    <a:pt x="4444" y="4285"/>
                    <a:pt x="4658" y="4071"/>
                  </a:cubicBezTo>
                  <a:cubicBezTo>
                    <a:pt x="4122" y="3884"/>
                    <a:pt x="3614" y="3616"/>
                    <a:pt x="3239" y="3188"/>
                  </a:cubicBezTo>
                  <a:cubicBezTo>
                    <a:pt x="2757" y="2652"/>
                    <a:pt x="2383" y="1341"/>
                    <a:pt x="3186" y="966"/>
                  </a:cubicBezTo>
                  <a:cubicBezTo>
                    <a:pt x="3256" y="935"/>
                    <a:pt x="3326" y="921"/>
                    <a:pt x="3395" y="921"/>
                  </a:cubicBezTo>
                  <a:cubicBezTo>
                    <a:pt x="3990" y="921"/>
                    <a:pt x="4546" y="1956"/>
                    <a:pt x="4738" y="2412"/>
                  </a:cubicBezTo>
                  <a:cubicBezTo>
                    <a:pt x="4899" y="2840"/>
                    <a:pt x="5006" y="3322"/>
                    <a:pt x="5032" y="3777"/>
                  </a:cubicBezTo>
                  <a:cubicBezTo>
                    <a:pt x="5220" y="3723"/>
                    <a:pt x="5380" y="3696"/>
                    <a:pt x="5568" y="3696"/>
                  </a:cubicBezTo>
                  <a:lnTo>
                    <a:pt x="5702" y="3696"/>
                  </a:lnTo>
                  <a:cubicBezTo>
                    <a:pt x="5541" y="3161"/>
                    <a:pt x="5434" y="2572"/>
                    <a:pt x="5568" y="2037"/>
                  </a:cubicBezTo>
                  <a:cubicBezTo>
                    <a:pt x="5682" y="1465"/>
                    <a:pt x="6266" y="561"/>
                    <a:pt x="6934" y="561"/>
                  </a:cubicBezTo>
                  <a:close/>
                  <a:moveTo>
                    <a:pt x="7201" y="1"/>
                  </a:moveTo>
                  <a:cubicBezTo>
                    <a:pt x="6419" y="1"/>
                    <a:pt x="5609" y="687"/>
                    <a:pt x="5273" y="1287"/>
                  </a:cubicBezTo>
                  <a:cubicBezTo>
                    <a:pt x="5193" y="1475"/>
                    <a:pt x="5113" y="1689"/>
                    <a:pt x="5059" y="1876"/>
                  </a:cubicBezTo>
                  <a:cubicBezTo>
                    <a:pt x="4952" y="1689"/>
                    <a:pt x="4818" y="1475"/>
                    <a:pt x="4685" y="1287"/>
                  </a:cubicBezTo>
                  <a:cubicBezTo>
                    <a:pt x="4392" y="890"/>
                    <a:pt x="3773" y="264"/>
                    <a:pt x="3222" y="264"/>
                  </a:cubicBezTo>
                  <a:cubicBezTo>
                    <a:pt x="3068" y="264"/>
                    <a:pt x="2919" y="314"/>
                    <a:pt x="2784" y="431"/>
                  </a:cubicBezTo>
                  <a:cubicBezTo>
                    <a:pt x="2115" y="966"/>
                    <a:pt x="2115" y="2224"/>
                    <a:pt x="2409" y="2920"/>
                  </a:cubicBezTo>
                  <a:cubicBezTo>
                    <a:pt x="2597" y="3375"/>
                    <a:pt x="2945" y="3750"/>
                    <a:pt x="3346" y="4044"/>
                  </a:cubicBezTo>
                  <a:cubicBezTo>
                    <a:pt x="3028" y="3961"/>
                    <a:pt x="2711" y="3919"/>
                    <a:pt x="2386" y="3919"/>
                  </a:cubicBezTo>
                  <a:cubicBezTo>
                    <a:pt x="2192" y="3919"/>
                    <a:pt x="1995" y="3934"/>
                    <a:pt x="1794" y="3964"/>
                  </a:cubicBezTo>
                  <a:cubicBezTo>
                    <a:pt x="1178" y="4044"/>
                    <a:pt x="1" y="4419"/>
                    <a:pt x="134" y="5249"/>
                  </a:cubicBezTo>
                  <a:cubicBezTo>
                    <a:pt x="295" y="6132"/>
                    <a:pt x="1366" y="6694"/>
                    <a:pt x="2142" y="6774"/>
                  </a:cubicBezTo>
                  <a:cubicBezTo>
                    <a:pt x="2185" y="6777"/>
                    <a:pt x="2228" y="6778"/>
                    <a:pt x="2271" y="6778"/>
                  </a:cubicBezTo>
                  <a:cubicBezTo>
                    <a:pt x="2732" y="6778"/>
                    <a:pt x="3171" y="6649"/>
                    <a:pt x="3587" y="6453"/>
                  </a:cubicBezTo>
                  <a:lnTo>
                    <a:pt x="3587" y="6453"/>
                  </a:lnTo>
                  <a:cubicBezTo>
                    <a:pt x="3239" y="6828"/>
                    <a:pt x="2945" y="7256"/>
                    <a:pt x="2784" y="7765"/>
                  </a:cubicBezTo>
                  <a:cubicBezTo>
                    <a:pt x="2570" y="8327"/>
                    <a:pt x="2329" y="9558"/>
                    <a:pt x="3132" y="9852"/>
                  </a:cubicBezTo>
                  <a:cubicBezTo>
                    <a:pt x="3265" y="9894"/>
                    <a:pt x="3401" y="9913"/>
                    <a:pt x="3538" y="9913"/>
                  </a:cubicBezTo>
                  <a:cubicBezTo>
                    <a:pt x="4283" y="9913"/>
                    <a:pt x="5045" y="9351"/>
                    <a:pt x="5407" y="8809"/>
                  </a:cubicBezTo>
                  <a:cubicBezTo>
                    <a:pt x="5728" y="8380"/>
                    <a:pt x="5809" y="7898"/>
                    <a:pt x="5862" y="7390"/>
                  </a:cubicBezTo>
                  <a:cubicBezTo>
                    <a:pt x="6023" y="7898"/>
                    <a:pt x="6290" y="8327"/>
                    <a:pt x="6612" y="8728"/>
                  </a:cubicBezTo>
                  <a:cubicBezTo>
                    <a:pt x="6931" y="9087"/>
                    <a:pt x="7546" y="9609"/>
                    <a:pt x="8094" y="9609"/>
                  </a:cubicBezTo>
                  <a:cubicBezTo>
                    <a:pt x="8282" y="9609"/>
                    <a:pt x="8462" y="9548"/>
                    <a:pt x="8619" y="9397"/>
                  </a:cubicBezTo>
                  <a:cubicBezTo>
                    <a:pt x="9261" y="8835"/>
                    <a:pt x="9154" y="7604"/>
                    <a:pt x="8780" y="6935"/>
                  </a:cubicBezTo>
                  <a:cubicBezTo>
                    <a:pt x="8566" y="6453"/>
                    <a:pt x="8191" y="6132"/>
                    <a:pt x="7763" y="5864"/>
                  </a:cubicBezTo>
                  <a:lnTo>
                    <a:pt x="7763" y="5864"/>
                  </a:lnTo>
                  <a:cubicBezTo>
                    <a:pt x="8020" y="5893"/>
                    <a:pt x="8293" y="5922"/>
                    <a:pt x="8569" y="5922"/>
                  </a:cubicBezTo>
                  <a:cubicBezTo>
                    <a:pt x="8809" y="5922"/>
                    <a:pt x="9052" y="5900"/>
                    <a:pt x="9288" y="5838"/>
                  </a:cubicBezTo>
                  <a:cubicBezTo>
                    <a:pt x="9904" y="5704"/>
                    <a:pt x="11028" y="5222"/>
                    <a:pt x="10841" y="4392"/>
                  </a:cubicBezTo>
                  <a:cubicBezTo>
                    <a:pt x="10627" y="3562"/>
                    <a:pt x="9502" y="3054"/>
                    <a:pt x="8726" y="3054"/>
                  </a:cubicBezTo>
                  <a:cubicBezTo>
                    <a:pt x="8191" y="3054"/>
                    <a:pt x="7736" y="3214"/>
                    <a:pt x="7281" y="3455"/>
                  </a:cubicBezTo>
                  <a:cubicBezTo>
                    <a:pt x="7602" y="3054"/>
                    <a:pt x="7870" y="2572"/>
                    <a:pt x="8003" y="2090"/>
                  </a:cubicBezTo>
                  <a:cubicBezTo>
                    <a:pt x="8164" y="1475"/>
                    <a:pt x="8298" y="244"/>
                    <a:pt x="7468" y="29"/>
                  </a:cubicBezTo>
                  <a:cubicBezTo>
                    <a:pt x="7380" y="10"/>
                    <a:pt x="7290" y="1"/>
                    <a:pt x="7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504" name="Google Shape;1504;p10"/>
          <p:cNvGrpSpPr/>
          <p:nvPr/>
        </p:nvGrpSpPr>
        <p:grpSpPr>
          <a:xfrm>
            <a:off x="-496871" y="3882233"/>
            <a:ext cx="13281308" cy="3682355"/>
            <a:chOff x="-372654" y="2911675"/>
            <a:chExt cx="9960981" cy="2761766"/>
          </a:xfrm>
        </p:grpSpPr>
        <p:grpSp>
          <p:nvGrpSpPr>
            <p:cNvPr id="1505" name="Google Shape;1505;p10"/>
            <p:cNvGrpSpPr/>
            <p:nvPr/>
          </p:nvGrpSpPr>
          <p:grpSpPr>
            <a:xfrm flipH="1">
              <a:off x="469483" y="3989911"/>
              <a:ext cx="592242" cy="581335"/>
              <a:chOff x="5672100" y="3575250"/>
              <a:chExt cx="1054750" cy="1035325"/>
            </a:xfrm>
          </p:grpSpPr>
          <p:sp>
            <p:nvSpPr>
              <p:cNvPr id="1506" name="Google Shape;1506;p10"/>
              <p:cNvSpPr/>
              <p:nvPr/>
            </p:nvSpPr>
            <p:spPr>
              <a:xfrm>
                <a:off x="6153875" y="3575250"/>
                <a:ext cx="260675" cy="537575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21503" extrusionOk="0">
                    <a:moveTo>
                      <a:pt x="7849" y="0"/>
                    </a:moveTo>
                    <a:cubicBezTo>
                      <a:pt x="7291" y="0"/>
                      <a:pt x="6718" y="163"/>
                      <a:pt x="6232" y="439"/>
                    </a:cubicBezTo>
                    <a:cubicBezTo>
                      <a:pt x="5320" y="986"/>
                      <a:pt x="4681" y="1837"/>
                      <a:pt x="4104" y="2719"/>
                    </a:cubicBezTo>
                    <a:cubicBezTo>
                      <a:pt x="639" y="8281"/>
                      <a:pt x="1" y="15454"/>
                      <a:pt x="2432" y="21503"/>
                    </a:cubicBezTo>
                    <a:cubicBezTo>
                      <a:pt x="5928" y="16275"/>
                      <a:pt x="9271" y="10652"/>
                      <a:pt x="10214" y="4390"/>
                    </a:cubicBezTo>
                    <a:cubicBezTo>
                      <a:pt x="10426" y="2992"/>
                      <a:pt x="10365" y="1229"/>
                      <a:pt x="9210" y="408"/>
                    </a:cubicBezTo>
                    <a:cubicBezTo>
                      <a:pt x="8813" y="125"/>
                      <a:pt x="8337" y="0"/>
                      <a:pt x="784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07" name="Google Shape;1507;p10"/>
              <p:cNvSpPr/>
              <p:nvPr/>
            </p:nvSpPr>
            <p:spPr>
              <a:xfrm>
                <a:off x="5833200" y="3655975"/>
                <a:ext cx="373125" cy="453825"/>
              </a:xfrm>
              <a:custGeom>
                <a:avLst/>
                <a:gdLst/>
                <a:ahLst/>
                <a:cxnLst/>
                <a:rect l="l" t="t" r="r" b="b"/>
                <a:pathLst>
                  <a:path w="14925" h="18153" extrusionOk="0">
                    <a:moveTo>
                      <a:pt x="4026" y="0"/>
                    </a:moveTo>
                    <a:cubicBezTo>
                      <a:pt x="3355" y="0"/>
                      <a:pt x="2693" y="150"/>
                      <a:pt x="2128" y="493"/>
                    </a:cubicBezTo>
                    <a:cubicBezTo>
                      <a:pt x="457" y="1465"/>
                      <a:pt x="1" y="3745"/>
                      <a:pt x="548" y="5599"/>
                    </a:cubicBezTo>
                    <a:cubicBezTo>
                      <a:pt x="1308" y="8091"/>
                      <a:pt x="3496" y="9794"/>
                      <a:pt x="5533" y="11344"/>
                    </a:cubicBezTo>
                    <a:cubicBezTo>
                      <a:pt x="8603" y="13715"/>
                      <a:pt x="11733" y="16055"/>
                      <a:pt x="14925" y="18152"/>
                    </a:cubicBezTo>
                    <a:cubicBezTo>
                      <a:pt x="13891" y="12408"/>
                      <a:pt x="12645" y="6329"/>
                      <a:pt x="8542" y="2225"/>
                    </a:cubicBezTo>
                    <a:cubicBezTo>
                      <a:pt x="7691" y="1404"/>
                      <a:pt x="6718" y="645"/>
                      <a:pt x="5563" y="249"/>
                    </a:cubicBezTo>
                    <a:cubicBezTo>
                      <a:pt x="5072" y="90"/>
                      <a:pt x="4546" y="0"/>
                      <a:pt x="4026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08" name="Google Shape;1508;p10"/>
              <p:cNvSpPr/>
              <p:nvPr/>
            </p:nvSpPr>
            <p:spPr>
              <a:xfrm>
                <a:off x="5672100" y="3969050"/>
                <a:ext cx="535000" cy="248675"/>
              </a:xfrm>
              <a:custGeom>
                <a:avLst/>
                <a:gdLst/>
                <a:ahLst/>
                <a:cxnLst/>
                <a:rect l="l" t="t" r="r" b="b"/>
                <a:pathLst>
                  <a:path w="21400" h="9947" extrusionOk="0">
                    <a:moveTo>
                      <a:pt x="8469" y="1"/>
                    </a:moveTo>
                    <a:cubicBezTo>
                      <a:pt x="8179" y="1"/>
                      <a:pt x="7889" y="13"/>
                      <a:pt x="7600" y="37"/>
                    </a:cubicBezTo>
                    <a:cubicBezTo>
                      <a:pt x="5077" y="280"/>
                      <a:pt x="2524" y="1556"/>
                      <a:pt x="1186" y="3714"/>
                    </a:cubicBezTo>
                    <a:cubicBezTo>
                      <a:pt x="244" y="5234"/>
                      <a:pt x="1" y="7423"/>
                      <a:pt x="1217" y="8730"/>
                    </a:cubicBezTo>
                    <a:cubicBezTo>
                      <a:pt x="2098" y="9702"/>
                      <a:pt x="3496" y="9915"/>
                      <a:pt x="4803" y="9946"/>
                    </a:cubicBezTo>
                    <a:cubicBezTo>
                      <a:pt x="4852" y="9946"/>
                      <a:pt x="4901" y="9946"/>
                      <a:pt x="4950" y="9946"/>
                    </a:cubicBezTo>
                    <a:cubicBezTo>
                      <a:pt x="10790" y="9946"/>
                      <a:pt x="16154" y="6386"/>
                      <a:pt x="21399" y="5964"/>
                    </a:cubicBezTo>
                    <a:cubicBezTo>
                      <a:pt x="19363" y="4414"/>
                      <a:pt x="17296" y="2863"/>
                      <a:pt x="15016" y="1708"/>
                    </a:cubicBezTo>
                    <a:cubicBezTo>
                      <a:pt x="12995" y="711"/>
                      <a:pt x="10735" y="1"/>
                      <a:pt x="8469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09" name="Google Shape;1509;p10"/>
              <p:cNvSpPr/>
              <p:nvPr/>
            </p:nvSpPr>
            <p:spPr>
              <a:xfrm>
                <a:off x="5842325" y="4110525"/>
                <a:ext cx="361725" cy="431650"/>
              </a:xfrm>
              <a:custGeom>
                <a:avLst/>
                <a:gdLst/>
                <a:ahLst/>
                <a:cxnLst/>
                <a:rect l="l" t="t" r="r" b="b"/>
                <a:pathLst>
                  <a:path w="14469" h="17266" extrusionOk="0">
                    <a:moveTo>
                      <a:pt x="14469" y="1"/>
                    </a:moveTo>
                    <a:cubicBezTo>
                      <a:pt x="8146" y="913"/>
                      <a:pt x="2523" y="5624"/>
                      <a:pt x="547" y="11703"/>
                    </a:cubicBezTo>
                    <a:cubicBezTo>
                      <a:pt x="243" y="12615"/>
                      <a:pt x="0" y="13618"/>
                      <a:pt x="122" y="14560"/>
                    </a:cubicBezTo>
                    <a:cubicBezTo>
                      <a:pt x="213" y="15503"/>
                      <a:pt x="730" y="16506"/>
                      <a:pt x="1550" y="16962"/>
                    </a:cubicBezTo>
                    <a:cubicBezTo>
                      <a:pt x="1929" y="17172"/>
                      <a:pt x="2352" y="17266"/>
                      <a:pt x="2783" y="17266"/>
                    </a:cubicBezTo>
                    <a:cubicBezTo>
                      <a:pt x="3597" y="17266"/>
                      <a:pt x="4440" y="16931"/>
                      <a:pt x="5076" y="16414"/>
                    </a:cubicBezTo>
                    <a:cubicBezTo>
                      <a:pt x="6079" y="15624"/>
                      <a:pt x="6718" y="14530"/>
                      <a:pt x="7326" y="13405"/>
                    </a:cubicBezTo>
                    <a:cubicBezTo>
                      <a:pt x="9727" y="9059"/>
                      <a:pt x="12067" y="4682"/>
                      <a:pt x="14469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10" name="Google Shape;1510;p10"/>
              <p:cNvSpPr/>
              <p:nvPr/>
            </p:nvSpPr>
            <p:spPr>
              <a:xfrm>
                <a:off x="6111325" y="4113575"/>
                <a:ext cx="257625" cy="497000"/>
              </a:xfrm>
              <a:custGeom>
                <a:avLst/>
                <a:gdLst/>
                <a:ahLst/>
                <a:cxnLst/>
                <a:rect l="l" t="t" r="r" b="b"/>
                <a:pathLst>
                  <a:path w="10305" h="19880" extrusionOk="0">
                    <a:moveTo>
                      <a:pt x="3982" y="0"/>
                    </a:moveTo>
                    <a:cubicBezTo>
                      <a:pt x="1064" y="4225"/>
                      <a:pt x="0" y="9697"/>
                      <a:pt x="1186" y="14712"/>
                    </a:cubicBezTo>
                    <a:cubicBezTo>
                      <a:pt x="1429" y="15928"/>
                      <a:pt x="1885" y="17143"/>
                      <a:pt x="2645" y="18116"/>
                    </a:cubicBezTo>
                    <a:cubicBezTo>
                      <a:pt x="3405" y="19119"/>
                      <a:pt x="4590" y="19818"/>
                      <a:pt x="5806" y="19879"/>
                    </a:cubicBezTo>
                    <a:cubicBezTo>
                      <a:pt x="5823" y="19879"/>
                      <a:pt x="5840" y="19879"/>
                      <a:pt x="5857" y="19879"/>
                    </a:cubicBezTo>
                    <a:cubicBezTo>
                      <a:pt x="7780" y="19879"/>
                      <a:pt x="9366" y="18191"/>
                      <a:pt x="9818" y="16323"/>
                    </a:cubicBezTo>
                    <a:cubicBezTo>
                      <a:pt x="10305" y="14469"/>
                      <a:pt x="9879" y="12493"/>
                      <a:pt x="9271" y="10639"/>
                    </a:cubicBezTo>
                    <a:cubicBezTo>
                      <a:pt x="8055" y="6809"/>
                      <a:pt x="6201" y="3192"/>
                      <a:pt x="398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11" name="Google Shape;1511;p10"/>
              <p:cNvSpPr/>
              <p:nvPr/>
            </p:nvSpPr>
            <p:spPr>
              <a:xfrm>
                <a:off x="6204025" y="3782450"/>
                <a:ext cx="489400" cy="340275"/>
              </a:xfrm>
              <a:custGeom>
                <a:avLst/>
                <a:gdLst/>
                <a:ahLst/>
                <a:cxnLst/>
                <a:rect l="l" t="t" r="r" b="b"/>
                <a:pathLst>
                  <a:path w="19576" h="13611" extrusionOk="0">
                    <a:moveTo>
                      <a:pt x="15728" y="0"/>
                    </a:moveTo>
                    <a:cubicBezTo>
                      <a:pt x="14929" y="0"/>
                      <a:pt x="14105" y="185"/>
                      <a:pt x="13344" y="449"/>
                    </a:cubicBezTo>
                    <a:cubicBezTo>
                      <a:pt x="7265" y="2455"/>
                      <a:pt x="2888" y="7896"/>
                      <a:pt x="1" y="13610"/>
                    </a:cubicBezTo>
                    <a:cubicBezTo>
                      <a:pt x="3466" y="10692"/>
                      <a:pt x="8451" y="10358"/>
                      <a:pt x="12980" y="9142"/>
                    </a:cubicBezTo>
                    <a:cubicBezTo>
                      <a:pt x="14986" y="8595"/>
                      <a:pt x="17022" y="7805"/>
                      <a:pt x="18299" y="6133"/>
                    </a:cubicBezTo>
                    <a:cubicBezTo>
                      <a:pt x="19545" y="4491"/>
                      <a:pt x="19576" y="1756"/>
                      <a:pt x="17873" y="601"/>
                    </a:cubicBezTo>
                    <a:cubicBezTo>
                      <a:pt x="17234" y="170"/>
                      <a:pt x="16493" y="0"/>
                      <a:pt x="1572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12" name="Google Shape;1512;p10"/>
              <p:cNvSpPr/>
              <p:nvPr/>
            </p:nvSpPr>
            <p:spPr>
              <a:xfrm>
                <a:off x="6199475" y="4018125"/>
                <a:ext cx="52737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21095" h="8752" extrusionOk="0">
                    <a:moveTo>
                      <a:pt x="12649" y="0"/>
                    </a:moveTo>
                    <a:cubicBezTo>
                      <a:pt x="8147" y="0"/>
                      <a:pt x="3671" y="1402"/>
                      <a:pt x="0" y="4001"/>
                    </a:cubicBezTo>
                    <a:cubicBezTo>
                      <a:pt x="2310" y="4183"/>
                      <a:pt x="4499" y="4943"/>
                      <a:pt x="6475" y="5855"/>
                    </a:cubicBezTo>
                    <a:cubicBezTo>
                      <a:pt x="8481" y="6767"/>
                      <a:pt x="10365" y="7891"/>
                      <a:pt x="12493" y="8439"/>
                    </a:cubicBezTo>
                    <a:cubicBezTo>
                      <a:pt x="13265" y="8637"/>
                      <a:pt x="14077" y="8751"/>
                      <a:pt x="14881" y="8751"/>
                    </a:cubicBezTo>
                    <a:cubicBezTo>
                      <a:pt x="16293" y="8751"/>
                      <a:pt x="17681" y="8398"/>
                      <a:pt x="18785" y="7527"/>
                    </a:cubicBezTo>
                    <a:cubicBezTo>
                      <a:pt x="20517" y="6220"/>
                      <a:pt x="21095" y="3362"/>
                      <a:pt x="19606" y="1751"/>
                    </a:cubicBezTo>
                    <a:cubicBezTo>
                      <a:pt x="18815" y="900"/>
                      <a:pt x="17569" y="536"/>
                      <a:pt x="16353" y="323"/>
                    </a:cubicBezTo>
                    <a:cubicBezTo>
                      <a:pt x="15127" y="107"/>
                      <a:pt x="13887" y="0"/>
                      <a:pt x="1264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13" name="Google Shape;1513;p10"/>
              <p:cNvSpPr/>
              <p:nvPr/>
            </p:nvSpPr>
            <p:spPr>
              <a:xfrm>
                <a:off x="6207075" y="4122350"/>
                <a:ext cx="424050" cy="360500"/>
              </a:xfrm>
              <a:custGeom>
                <a:avLst/>
                <a:gdLst/>
                <a:ahLst/>
                <a:cxnLst/>
                <a:rect l="l" t="t" r="r" b="b"/>
                <a:pathLst>
                  <a:path w="16962" h="14420" extrusionOk="0">
                    <a:moveTo>
                      <a:pt x="1320" y="1"/>
                    </a:moveTo>
                    <a:cubicBezTo>
                      <a:pt x="886" y="1"/>
                      <a:pt x="447" y="25"/>
                      <a:pt x="0" y="75"/>
                    </a:cubicBezTo>
                    <a:cubicBezTo>
                      <a:pt x="2614" y="3783"/>
                      <a:pt x="5198" y="7461"/>
                      <a:pt x="8086" y="10957"/>
                    </a:cubicBezTo>
                    <a:cubicBezTo>
                      <a:pt x="9028" y="12112"/>
                      <a:pt x="10031" y="13236"/>
                      <a:pt x="11368" y="13935"/>
                    </a:cubicBezTo>
                    <a:cubicBezTo>
                      <a:pt x="12005" y="14239"/>
                      <a:pt x="12725" y="14419"/>
                      <a:pt x="13425" y="14419"/>
                    </a:cubicBezTo>
                    <a:cubicBezTo>
                      <a:pt x="14196" y="14419"/>
                      <a:pt x="14943" y="14202"/>
                      <a:pt x="15532" y="13692"/>
                    </a:cubicBezTo>
                    <a:cubicBezTo>
                      <a:pt x="16779" y="12628"/>
                      <a:pt x="16961" y="10653"/>
                      <a:pt x="16262" y="9194"/>
                    </a:cubicBezTo>
                    <a:cubicBezTo>
                      <a:pt x="15624" y="7674"/>
                      <a:pt x="14317" y="6519"/>
                      <a:pt x="13070" y="5485"/>
                    </a:cubicBezTo>
                    <a:cubicBezTo>
                      <a:pt x="9740" y="2654"/>
                      <a:pt x="5877" y="1"/>
                      <a:pt x="132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514" name="Google Shape;1514;p10"/>
            <p:cNvGrpSpPr/>
            <p:nvPr/>
          </p:nvGrpSpPr>
          <p:grpSpPr>
            <a:xfrm>
              <a:off x="8288902" y="2911675"/>
              <a:ext cx="1299425" cy="2300975"/>
              <a:chOff x="207725" y="2276150"/>
              <a:chExt cx="1299425" cy="2300975"/>
            </a:xfrm>
          </p:grpSpPr>
          <p:sp>
            <p:nvSpPr>
              <p:cNvPr id="1515" name="Google Shape;1515;p10"/>
              <p:cNvSpPr/>
              <p:nvPr/>
            </p:nvSpPr>
            <p:spPr>
              <a:xfrm>
                <a:off x="892375" y="3285175"/>
                <a:ext cx="523600" cy="378650"/>
              </a:xfrm>
              <a:custGeom>
                <a:avLst/>
                <a:gdLst/>
                <a:ahLst/>
                <a:cxnLst/>
                <a:rect l="l" t="t" r="r" b="b"/>
                <a:pathLst>
                  <a:path w="20944" h="15146" extrusionOk="0">
                    <a:moveTo>
                      <a:pt x="19757" y="1"/>
                    </a:moveTo>
                    <a:cubicBezTo>
                      <a:pt x="15529" y="1"/>
                      <a:pt x="11320" y="1328"/>
                      <a:pt x="7873" y="3774"/>
                    </a:cubicBezTo>
                    <a:cubicBezTo>
                      <a:pt x="4104" y="6419"/>
                      <a:pt x="1308" y="10370"/>
                      <a:pt x="1" y="14808"/>
                    </a:cubicBezTo>
                    <a:cubicBezTo>
                      <a:pt x="1299" y="15033"/>
                      <a:pt x="2586" y="15145"/>
                      <a:pt x="3847" y="15145"/>
                    </a:cubicBezTo>
                    <a:cubicBezTo>
                      <a:pt x="7693" y="15145"/>
                      <a:pt x="11296" y="14102"/>
                      <a:pt x="14226" y="12042"/>
                    </a:cubicBezTo>
                    <a:cubicBezTo>
                      <a:pt x="18056" y="9276"/>
                      <a:pt x="20609" y="4747"/>
                      <a:pt x="20943" y="36"/>
                    </a:cubicBezTo>
                    <a:cubicBezTo>
                      <a:pt x="20548" y="12"/>
                      <a:pt x="20153" y="1"/>
                      <a:pt x="1975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1516" name="Google Shape;1516;p10"/>
              <p:cNvGrpSpPr/>
              <p:nvPr/>
            </p:nvGrpSpPr>
            <p:grpSpPr>
              <a:xfrm>
                <a:off x="207725" y="2276150"/>
                <a:ext cx="1299425" cy="2300975"/>
                <a:chOff x="207725" y="2276150"/>
                <a:chExt cx="1299425" cy="2300975"/>
              </a:xfrm>
            </p:grpSpPr>
            <p:sp>
              <p:nvSpPr>
                <p:cNvPr id="1517" name="Google Shape;1517;p10"/>
                <p:cNvSpPr/>
                <p:nvPr/>
              </p:nvSpPr>
              <p:spPr>
                <a:xfrm>
                  <a:off x="916700" y="2276150"/>
                  <a:ext cx="289550" cy="661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82" h="26446" extrusionOk="0">
                      <a:moveTo>
                        <a:pt x="7812" y="1"/>
                      </a:moveTo>
                      <a:cubicBezTo>
                        <a:pt x="5107" y="4044"/>
                        <a:pt x="2341" y="8147"/>
                        <a:pt x="1155" y="12858"/>
                      </a:cubicBezTo>
                      <a:cubicBezTo>
                        <a:pt x="0" y="17570"/>
                        <a:pt x="669" y="23041"/>
                        <a:pt x="4104" y="26445"/>
                      </a:cubicBezTo>
                      <a:cubicBezTo>
                        <a:pt x="8511" y="22190"/>
                        <a:pt x="10639" y="17782"/>
                        <a:pt x="11125" y="13193"/>
                      </a:cubicBezTo>
                      <a:cubicBezTo>
                        <a:pt x="11581" y="8603"/>
                        <a:pt x="10396" y="3831"/>
                        <a:pt x="781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18" name="Google Shape;1518;p10"/>
                <p:cNvSpPr/>
                <p:nvPr/>
              </p:nvSpPr>
              <p:spPr>
                <a:xfrm>
                  <a:off x="249500" y="3548225"/>
                  <a:ext cx="383775" cy="48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1" h="19484" extrusionOk="0">
                      <a:moveTo>
                        <a:pt x="1673" y="0"/>
                      </a:moveTo>
                      <a:cubicBezTo>
                        <a:pt x="1" y="4286"/>
                        <a:pt x="1490" y="8906"/>
                        <a:pt x="4256" y="12280"/>
                      </a:cubicBezTo>
                      <a:cubicBezTo>
                        <a:pt x="7022" y="15654"/>
                        <a:pt x="10943" y="17933"/>
                        <a:pt x="15016" y="19484"/>
                      </a:cubicBezTo>
                      <a:cubicBezTo>
                        <a:pt x="15351" y="15228"/>
                        <a:pt x="14196" y="10912"/>
                        <a:pt x="11825" y="7386"/>
                      </a:cubicBezTo>
                      <a:cubicBezTo>
                        <a:pt x="9424" y="3830"/>
                        <a:pt x="5776" y="1216"/>
                        <a:pt x="1673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19" name="Google Shape;1519;p10"/>
                <p:cNvSpPr/>
                <p:nvPr/>
              </p:nvSpPr>
              <p:spPr>
                <a:xfrm>
                  <a:off x="765475" y="3687275"/>
                  <a:ext cx="476475" cy="3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59" h="15467" extrusionOk="0">
                      <a:moveTo>
                        <a:pt x="19059" y="0"/>
                      </a:moveTo>
                      <a:cubicBezTo>
                        <a:pt x="14682" y="92"/>
                        <a:pt x="10366" y="1703"/>
                        <a:pt x="6961" y="4469"/>
                      </a:cubicBezTo>
                      <a:cubicBezTo>
                        <a:pt x="3527" y="7204"/>
                        <a:pt x="1064" y="11125"/>
                        <a:pt x="1" y="15381"/>
                      </a:cubicBezTo>
                      <a:cubicBezTo>
                        <a:pt x="650" y="15438"/>
                        <a:pt x="1292" y="15467"/>
                        <a:pt x="1923" y="15467"/>
                      </a:cubicBezTo>
                      <a:cubicBezTo>
                        <a:pt x="6288" y="15467"/>
                        <a:pt x="10196" y="14107"/>
                        <a:pt x="13223" y="11612"/>
                      </a:cubicBezTo>
                      <a:cubicBezTo>
                        <a:pt x="16627" y="8754"/>
                        <a:pt x="18846" y="4438"/>
                        <a:pt x="1905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0" name="Google Shape;1520;p10"/>
                <p:cNvSpPr/>
                <p:nvPr/>
              </p:nvSpPr>
              <p:spPr>
                <a:xfrm>
                  <a:off x="371100" y="3007175"/>
                  <a:ext cx="448350" cy="60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34" h="24165" extrusionOk="0">
                      <a:moveTo>
                        <a:pt x="1490" y="0"/>
                      </a:moveTo>
                      <a:lnTo>
                        <a:pt x="1490" y="0"/>
                      </a:lnTo>
                      <a:cubicBezTo>
                        <a:pt x="0" y="5198"/>
                        <a:pt x="730" y="11004"/>
                        <a:pt x="3435" y="15715"/>
                      </a:cubicBezTo>
                      <a:cubicBezTo>
                        <a:pt x="6079" y="20426"/>
                        <a:pt x="10760" y="23952"/>
                        <a:pt x="16414" y="24165"/>
                      </a:cubicBezTo>
                      <a:cubicBezTo>
                        <a:pt x="17934" y="19028"/>
                        <a:pt x="17174" y="13253"/>
                        <a:pt x="14377" y="8724"/>
                      </a:cubicBezTo>
                      <a:cubicBezTo>
                        <a:pt x="11551" y="4165"/>
                        <a:pt x="6718" y="882"/>
                        <a:pt x="149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1" name="Google Shape;1521;p10"/>
                <p:cNvSpPr/>
                <p:nvPr/>
              </p:nvSpPr>
              <p:spPr>
                <a:xfrm>
                  <a:off x="469875" y="2689550"/>
                  <a:ext cx="405800" cy="39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2" h="15874" extrusionOk="0">
                      <a:moveTo>
                        <a:pt x="396" y="0"/>
                      </a:moveTo>
                      <a:lnTo>
                        <a:pt x="396" y="0"/>
                      </a:lnTo>
                      <a:cubicBezTo>
                        <a:pt x="1" y="4255"/>
                        <a:pt x="1612" y="8632"/>
                        <a:pt x="4590" y="11642"/>
                      </a:cubicBezTo>
                      <a:cubicBezTo>
                        <a:pt x="7280" y="14304"/>
                        <a:pt x="11061" y="15873"/>
                        <a:pt x="14872" y="15873"/>
                      </a:cubicBezTo>
                      <a:cubicBezTo>
                        <a:pt x="15326" y="15873"/>
                        <a:pt x="15780" y="15851"/>
                        <a:pt x="16232" y="15806"/>
                      </a:cubicBezTo>
                      <a:cubicBezTo>
                        <a:pt x="15776" y="11763"/>
                        <a:pt x="13892" y="7903"/>
                        <a:pt x="11095" y="4985"/>
                      </a:cubicBezTo>
                      <a:cubicBezTo>
                        <a:pt x="8238" y="2097"/>
                        <a:pt x="4408" y="152"/>
                        <a:pt x="39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2" name="Google Shape;1522;p10"/>
                <p:cNvSpPr/>
                <p:nvPr/>
              </p:nvSpPr>
              <p:spPr>
                <a:xfrm>
                  <a:off x="1035250" y="2811925"/>
                  <a:ext cx="471900" cy="33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76" h="13314" extrusionOk="0">
                      <a:moveTo>
                        <a:pt x="16871" y="0"/>
                      </a:moveTo>
                      <a:cubicBezTo>
                        <a:pt x="13274" y="0"/>
                        <a:pt x="9635" y="602"/>
                        <a:pt x="6535" y="2370"/>
                      </a:cubicBezTo>
                      <a:cubicBezTo>
                        <a:pt x="2796" y="4467"/>
                        <a:pt x="0" y="8418"/>
                        <a:pt x="152" y="12674"/>
                      </a:cubicBezTo>
                      <a:cubicBezTo>
                        <a:pt x="1420" y="13111"/>
                        <a:pt x="2712" y="13314"/>
                        <a:pt x="3989" y="13314"/>
                      </a:cubicBezTo>
                      <a:cubicBezTo>
                        <a:pt x="6970" y="13314"/>
                        <a:pt x="9870" y="12212"/>
                        <a:pt x="12189" y="10424"/>
                      </a:cubicBezTo>
                      <a:cubicBezTo>
                        <a:pt x="15502" y="7871"/>
                        <a:pt x="17690" y="4072"/>
                        <a:pt x="18876" y="60"/>
                      </a:cubicBezTo>
                      <a:cubicBezTo>
                        <a:pt x="18211" y="21"/>
                        <a:pt x="17542" y="0"/>
                        <a:pt x="1687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3" name="Google Shape;1523;p10"/>
                <p:cNvSpPr/>
                <p:nvPr/>
              </p:nvSpPr>
              <p:spPr>
                <a:xfrm>
                  <a:off x="511675" y="2502600"/>
                  <a:ext cx="588950" cy="207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58" h="82981" extrusionOk="0">
                      <a:moveTo>
                        <a:pt x="23436" y="1"/>
                      </a:moveTo>
                      <a:cubicBezTo>
                        <a:pt x="23405" y="1"/>
                        <a:pt x="23375" y="31"/>
                        <a:pt x="23375" y="62"/>
                      </a:cubicBezTo>
                      <a:cubicBezTo>
                        <a:pt x="22007" y="7144"/>
                        <a:pt x="20518" y="14135"/>
                        <a:pt x="18815" y="21126"/>
                      </a:cubicBezTo>
                      <a:cubicBezTo>
                        <a:pt x="17144" y="28117"/>
                        <a:pt x="15289" y="35077"/>
                        <a:pt x="13253" y="41947"/>
                      </a:cubicBezTo>
                      <a:cubicBezTo>
                        <a:pt x="11247" y="48816"/>
                        <a:pt x="8967" y="55625"/>
                        <a:pt x="6748" y="62464"/>
                      </a:cubicBezTo>
                      <a:cubicBezTo>
                        <a:pt x="5715" y="65868"/>
                        <a:pt x="4560" y="69272"/>
                        <a:pt x="3405" y="72677"/>
                      </a:cubicBezTo>
                      <a:lnTo>
                        <a:pt x="0" y="82890"/>
                      </a:lnTo>
                      <a:cubicBezTo>
                        <a:pt x="0" y="82950"/>
                        <a:pt x="0" y="82981"/>
                        <a:pt x="31" y="82981"/>
                      </a:cubicBezTo>
                      <a:cubicBezTo>
                        <a:pt x="92" y="82981"/>
                        <a:pt x="152" y="82981"/>
                        <a:pt x="152" y="82950"/>
                      </a:cubicBezTo>
                      <a:cubicBezTo>
                        <a:pt x="912" y="81309"/>
                        <a:pt x="1642" y="79637"/>
                        <a:pt x="2371" y="77996"/>
                      </a:cubicBezTo>
                      <a:cubicBezTo>
                        <a:pt x="3040" y="76354"/>
                        <a:pt x="3739" y="74683"/>
                        <a:pt x="4408" y="73011"/>
                      </a:cubicBezTo>
                      <a:cubicBezTo>
                        <a:pt x="5776" y="69667"/>
                        <a:pt x="6991" y="66294"/>
                        <a:pt x="8207" y="62920"/>
                      </a:cubicBezTo>
                      <a:cubicBezTo>
                        <a:pt x="10609" y="56111"/>
                        <a:pt x="12584" y="49211"/>
                        <a:pt x="14438" y="42251"/>
                      </a:cubicBezTo>
                      <a:cubicBezTo>
                        <a:pt x="16353" y="35290"/>
                        <a:pt x="18056" y="28299"/>
                        <a:pt x="19575" y="21278"/>
                      </a:cubicBezTo>
                      <a:cubicBezTo>
                        <a:pt x="21095" y="14226"/>
                        <a:pt x="22432" y="7174"/>
                        <a:pt x="23557" y="62"/>
                      </a:cubicBezTo>
                      <a:cubicBezTo>
                        <a:pt x="23557" y="31"/>
                        <a:pt x="23527" y="1"/>
                        <a:pt x="234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4" name="Google Shape;1524;p10"/>
                <p:cNvSpPr/>
                <p:nvPr/>
              </p:nvSpPr>
              <p:spPr>
                <a:xfrm>
                  <a:off x="564875" y="2794400"/>
                  <a:ext cx="880725" cy="40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29" h="16151" extrusionOk="0">
                      <a:moveTo>
                        <a:pt x="0" y="1"/>
                      </a:moveTo>
                      <a:lnTo>
                        <a:pt x="0" y="31"/>
                      </a:lnTo>
                      <a:cubicBezTo>
                        <a:pt x="1520" y="1125"/>
                        <a:pt x="2949" y="2280"/>
                        <a:pt x="4377" y="3496"/>
                      </a:cubicBezTo>
                      <a:cubicBezTo>
                        <a:pt x="5775" y="4712"/>
                        <a:pt x="7143" y="5989"/>
                        <a:pt x="8389" y="7326"/>
                      </a:cubicBezTo>
                      <a:cubicBezTo>
                        <a:pt x="10973" y="9970"/>
                        <a:pt x="13253" y="12888"/>
                        <a:pt x="15259" y="16019"/>
                      </a:cubicBezTo>
                      <a:lnTo>
                        <a:pt x="15259" y="16050"/>
                      </a:lnTo>
                      <a:cubicBezTo>
                        <a:pt x="15294" y="16121"/>
                        <a:pt x="15361" y="16150"/>
                        <a:pt x="15423" y="16150"/>
                      </a:cubicBezTo>
                      <a:cubicBezTo>
                        <a:pt x="15466" y="16150"/>
                        <a:pt x="15507" y="16136"/>
                        <a:pt x="15532" y="16110"/>
                      </a:cubicBezTo>
                      <a:cubicBezTo>
                        <a:pt x="21611" y="10852"/>
                        <a:pt x="28238" y="6232"/>
                        <a:pt x="35229" y="2311"/>
                      </a:cubicBezTo>
                      <a:lnTo>
                        <a:pt x="35229" y="2220"/>
                      </a:lnTo>
                      <a:cubicBezTo>
                        <a:pt x="31703" y="4134"/>
                        <a:pt x="28268" y="6232"/>
                        <a:pt x="24925" y="8451"/>
                      </a:cubicBezTo>
                      <a:cubicBezTo>
                        <a:pt x="21645" y="10687"/>
                        <a:pt x="18512" y="13069"/>
                        <a:pt x="15496" y="15598"/>
                      </a:cubicBezTo>
                      <a:lnTo>
                        <a:pt x="15496" y="15598"/>
                      </a:lnTo>
                      <a:cubicBezTo>
                        <a:pt x="13577" y="12485"/>
                        <a:pt x="11310" y="9578"/>
                        <a:pt x="8724" y="6992"/>
                      </a:cubicBezTo>
                      <a:cubicBezTo>
                        <a:pt x="7417" y="5654"/>
                        <a:pt x="6049" y="4408"/>
                        <a:pt x="4590" y="3223"/>
                      </a:cubicBezTo>
                      <a:cubicBezTo>
                        <a:pt x="3161" y="2037"/>
                        <a:pt x="1581" y="973"/>
                        <a:pt x="3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5" name="Google Shape;1525;p10"/>
                <p:cNvSpPr/>
                <p:nvPr/>
              </p:nvSpPr>
              <p:spPr>
                <a:xfrm>
                  <a:off x="504825" y="3130275"/>
                  <a:ext cx="867825" cy="596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13" h="23851" extrusionOk="0">
                      <a:moveTo>
                        <a:pt x="92" y="1"/>
                      </a:moveTo>
                      <a:cubicBezTo>
                        <a:pt x="1" y="1"/>
                        <a:pt x="1" y="31"/>
                        <a:pt x="1" y="31"/>
                      </a:cubicBezTo>
                      <a:cubicBezTo>
                        <a:pt x="1217" y="1885"/>
                        <a:pt x="2341" y="3830"/>
                        <a:pt x="3405" y="5776"/>
                      </a:cubicBezTo>
                      <a:cubicBezTo>
                        <a:pt x="4469" y="7721"/>
                        <a:pt x="5472" y="9697"/>
                        <a:pt x="6475" y="11672"/>
                      </a:cubicBezTo>
                      <a:cubicBezTo>
                        <a:pt x="7509" y="13648"/>
                        <a:pt x="8451" y="15654"/>
                        <a:pt x="9393" y="17660"/>
                      </a:cubicBezTo>
                      <a:cubicBezTo>
                        <a:pt x="10335" y="19666"/>
                        <a:pt x="11247" y="21703"/>
                        <a:pt x="12098" y="23739"/>
                      </a:cubicBezTo>
                      <a:lnTo>
                        <a:pt x="12098" y="23800"/>
                      </a:lnTo>
                      <a:cubicBezTo>
                        <a:pt x="12116" y="23836"/>
                        <a:pt x="12165" y="23851"/>
                        <a:pt x="12215" y="23851"/>
                      </a:cubicBezTo>
                      <a:cubicBezTo>
                        <a:pt x="12250" y="23851"/>
                        <a:pt x="12286" y="23843"/>
                        <a:pt x="12311" y="23831"/>
                      </a:cubicBezTo>
                      <a:lnTo>
                        <a:pt x="17995" y="19910"/>
                      </a:lnTo>
                      <a:cubicBezTo>
                        <a:pt x="19849" y="18572"/>
                        <a:pt x="21734" y="17296"/>
                        <a:pt x="23618" y="15958"/>
                      </a:cubicBezTo>
                      <a:cubicBezTo>
                        <a:pt x="25472" y="14682"/>
                        <a:pt x="27327" y="13314"/>
                        <a:pt x="29181" y="11976"/>
                      </a:cubicBezTo>
                      <a:cubicBezTo>
                        <a:pt x="31005" y="10609"/>
                        <a:pt x="32889" y="9241"/>
                        <a:pt x="34713" y="7873"/>
                      </a:cubicBezTo>
                      <a:lnTo>
                        <a:pt x="34713" y="7812"/>
                      </a:lnTo>
                      <a:lnTo>
                        <a:pt x="34652" y="7812"/>
                      </a:lnTo>
                      <a:cubicBezTo>
                        <a:pt x="32767" y="9089"/>
                        <a:pt x="30853" y="10365"/>
                        <a:pt x="28968" y="11672"/>
                      </a:cubicBezTo>
                      <a:cubicBezTo>
                        <a:pt x="27053" y="12949"/>
                        <a:pt x="25169" y="14256"/>
                        <a:pt x="23314" y="15593"/>
                      </a:cubicBezTo>
                      <a:lnTo>
                        <a:pt x="17722" y="19575"/>
                      </a:lnTo>
                      <a:lnTo>
                        <a:pt x="12311" y="23427"/>
                      </a:lnTo>
                      <a:lnTo>
                        <a:pt x="12311" y="23427"/>
                      </a:lnTo>
                      <a:cubicBezTo>
                        <a:pt x="11484" y="21438"/>
                        <a:pt x="10575" y="19504"/>
                        <a:pt x="9667" y="17569"/>
                      </a:cubicBezTo>
                      <a:cubicBezTo>
                        <a:pt x="8724" y="15533"/>
                        <a:pt x="7721" y="13557"/>
                        <a:pt x="6688" y="11581"/>
                      </a:cubicBezTo>
                      <a:cubicBezTo>
                        <a:pt x="5685" y="9606"/>
                        <a:pt x="4651" y="7630"/>
                        <a:pt x="3557" y="5715"/>
                      </a:cubicBezTo>
                      <a:cubicBezTo>
                        <a:pt x="2433" y="3770"/>
                        <a:pt x="1338" y="1824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6" name="Google Shape;1526;p10"/>
                <p:cNvSpPr/>
                <p:nvPr/>
              </p:nvSpPr>
              <p:spPr>
                <a:xfrm>
                  <a:off x="281425" y="3558850"/>
                  <a:ext cx="949125" cy="562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65" h="22482" extrusionOk="0">
                      <a:moveTo>
                        <a:pt x="92" y="1"/>
                      </a:moveTo>
                      <a:cubicBezTo>
                        <a:pt x="61" y="1"/>
                        <a:pt x="61" y="31"/>
                        <a:pt x="1" y="31"/>
                      </a:cubicBezTo>
                      <a:cubicBezTo>
                        <a:pt x="5259" y="7660"/>
                        <a:pt x="10852" y="15016"/>
                        <a:pt x="16353" y="22402"/>
                      </a:cubicBezTo>
                      <a:cubicBezTo>
                        <a:pt x="16392" y="22460"/>
                        <a:pt x="16455" y="22481"/>
                        <a:pt x="16519" y="22481"/>
                      </a:cubicBezTo>
                      <a:cubicBezTo>
                        <a:pt x="16556" y="22481"/>
                        <a:pt x="16594" y="22474"/>
                        <a:pt x="16627" y="22463"/>
                      </a:cubicBezTo>
                      <a:cubicBezTo>
                        <a:pt x="18542" y="21278"/>
                        <a:pt x="20487" y="20031"/>
                        <a:pt x="22341" y="18724"/>
                      </a:cubicBezTo>
                      <a:cubicBezTo>
                        <a:pt x="24226" y="17387"/>
                        <a:pt x="26080" y="16019"/>
                        <a:pt x="27873" y="14621"/>
                      </a:cubicBezTo>
                      <a:cubicBezTo>
                        <a:pt x="29667" y="13192"/>
                        <a:pt x="31399" y="11733"/>
                        <a:pt x="33071" y="10183"/>
                      </a:cubicBezTo>
                      <a:cubicBezTo>
                        <a:pt x="34743" y="8633"/>
                        <a:pt x="36384" y="7022"/>
                        <a:pt x="37965" y="5381"/>
                      </a:cubicBezTo>
                      <a:lnTo>
                        <a:pt x="37965" y="5350"/>
                      </a:lnTo>
                      <a:lnTo>
                        <a:pt x="37934" y="5350"/>
                      </a:lnTo>
                      <a:cubicBezTo>
                        <a:pt x="36263" y="6900"/>
                        <a:pt x="34560" y="8420"/>
                        <a:pt x="32858" y="9910"/>
                      </a:cubicBezTo>
                      <a:cubicBezTo>
                        <a:pt x="31126" y="11399"/>
                        <a:pt x="29363" y="12828"/>
                        <a:pt x="27569" y="14256"/>
                      </a:cubicBezTo>
                      <a:cubicBezTo>
                        <a:pt x="25776" y="15654"/>
                        <a:pt x="23952" y="17022"/>
                        <a:pt x="22098" y="18299"/>
                      </a:cubicBezTo>
                      <a:cubicBezTo>
                        <a:pt x="20317" y="19605"/>
                        <a:pt x="18448" y="20825"/>
                        <a:pt x="16577" y="22014"/>
                      </a:cubicBezTo>
                      <a:lnTo>
                        <a:pt x="16577" y="22014"/>
                      </a:lnTo>
                      <a:cubicBezTo>
                        <a:pt x="11021" y="14707"/>
                        <a:pt x="5406" y="7459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7" name="Google Shape;1527;p10"/>
                <p:cNvSpPr/>
                <p:nvPr/>
              </p:nvSpPr>
              <p:spPr>
                <a:xfrm>
                  <a:off x="207725" y="3847600"/>
                  <a:ext cx="327525" cy="53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01" h="21582" extrusionOk="0">
                      <a:moveTo>
                        <a:pt x="2432" y="1"/>
                      </a:moveTo>
                      <a:cubicBezTo>
                        <a:pt x="0" y="3922"/>
                        <a:pt x="578" y="8694"/>
                        <a:pt x="2705" y="12524"/>
                      </a:cubicBezTo>
                      <a:cubicBezTo>
                        <a:pt x="4833" y="16384"/>
                        <a:pt x="8237" y="19302"/>
                        <a:pt x="11976" y="21582"/>
                      </a:cubicBezTo>
                      <a:cubicBezTo>
                        <a:pt x="13101" y="17478"/>
                        <a:pt x="12766" y="12980"/>
                        <a:pt x="11064" y="9089"/>
                      </a:cubicBezTo>
                      <a:cubicBezTo>
                        <a:pt x="9362" y="5199"/>
                        <a:pt x="6231" y="1946"/>
                        <a:pt x="243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8" name="Google Shape;1528;p10"/>
                <p:cNvSpPr/>
                <p:nvPr/>
              </p:nvSpPr>
              <p:spPr>
                <a:xfrm>
                  <a:off x="639325" y="4151400"/>
                  <a:ext cx="539550" cy="31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82" h="12667" extrusionOk="0">
                      <a:moveTo>
                        <a:pt x="18555" y="1"/>
                      </a:moveTo>
                      <a:cubicBezTo>
                        <a:pt x="15162" y="1"/>
                        <a:pt x="11790" y="823"/>
                        <a:pt x="8816" y="2439"/>
                      </a:cubicBezTo>
                      <a:cubicBezTo>
                        <a:pt x="4955" y="4536"/>
                        <a:pt x="1825" y="7910"/>
                        <a:pt x="1" y="11892"/>
                      </a:cubicBezTo>
                      <a:cubicBezTo>
                        <a:pt x="1877" y="12410"/>
                        <a:pt x="3735" y="12666"/>
                        <a:pt x="5533" y="12666"/>
                      </a:cubicBezTo>
                      <a:cubicBezTo>
                        <a:pt x="8484" y="12666"/>
                        <a:pt x="11273" y="11975"/>
                        <a:pt x="13709" y="10615"/>
                      </a:cubicBezTo>
                      <a:cubicBezTo>
                        <a:pt x="17570" y="8427"/>
                        <a:pt x="20518" y="4567"/>
                        <a:pt x="21582" y="220"/>
                      </a:cubicBezTo>
                      <a:cubicBezTo>
                        <a:pt x="20578" y="74"/>
                        <a:pt x="19566" y="1"/>
                        <a:pt x="18555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529" name="Google Shape;1529;p10"/>
                <p:cNvSpPr/>
                <p:nvPr/>
              </p:nvSpPr>
              <p:spPr>
                <a:xfrm>
                  <a:off x="257875" y="3856725"/>
                  <a:ext cx="911125" cy="62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445" h="25103" extrusionOk="0">
                      <a:moveTo>
                        <a:pt x="91" y="1"/>
                      </a:moveTo>
                      <a:cubicBezTo>
                        <a:pt x="61" y="1"/>
                        <a:pt x="0" y="1"/>
                        <a:pt x="61" y="61"/>
                      </a:cubicBezTo>
                      <a:cubicBezTo>
                        <a:pt x="3769" y="8481"/>
                        <a:pt x="7964" y="16718"/>
                        <a:pt x="12098" y="25016"/>
                      </a:cubicBezTo>
                      <a:cubicBezTo>
                        <a:pt x="12119" y="25059"/>
                        <a:pt x="12186" y="25102"/>
                        <a:pt x="12245" y="25102"/>
                      </a:cubicBezTo>
                      <a:cubicBezTo>
                        <a:pt x="12270" y="25102"/>
                        <a:pt x="12293" y="25095"/>
                        <a:pt x="12311" y="25077"/>
                      </a:cubicBezTo>
                      <a:cubicBezTo>
                        <a:pt x="14469" y="24287"/>
                        <a:pt x="16566" y="23405"/>
                        <a:pt x="18663" y="22463"/>
                      </a:cubicBezTo>
                      <a:cubicBezTo>
                        <a:pt x="20761" y="21521"/>
                        <a:pt x="22797" y="20518"/>
                        <a:pt x="24803" y="19454"/>
                      </a:cubicBezTo>
                      <a:cubicBezTo>
                        <a:pt x="26840" y="18390"/>
                        <a:pt x="28815" y="17265"/>
                        <a:pt x="30730" y="16050"/>
                      </a:cubicBezTo>
                      <a:cubicBezTo>
                        <a:pt x="32676" y="14864"/>
                        <a:pt x="34591" y="13588"/>
                        <a:pt x="36445" y="12250"/>
                      </a:cubicBezTo>
                      <a:lnTo>
                        <a:pt x="36445" y="12220"/>
                      </a:lnTo>
                      <a:lnTo>
                        <a:pt x="36414" y="12220"/>
                      </a:lnTo>
                      <a:cubicBezTo>
                        <a:pt x="34469" y="13466"/>
                        <a:pt x="32524" y="14651"/>
                        <a:pt x="30548" y="15776"/>
                      </a:cubicBezTo>
                      <a:cubicBezTo>
                        <a:pt x="28572" y="16931"/>
                        <a:pt x="26566" y="18025"/>
                        <a:pt x="24560" y="19059"/>
                      </a:cubicBezTo>
                      <a:cubicBezTo>
                        <a:pt x="22524" y="20123"/>
                        <a:pt x="20517" y="21095"/>
                        <a:pt x="18420" y="22037"/>
                      </a:cubicBezTo>
                      <a:cubicBezTo>
                        <a:pt x="16436" y="22985"/>
                        <a:pt x="14394" y="23875"/>
                        <a:pt x="12323" y="24679"/>
                      </a:cubicBezTo>
                      <a:lnTo>
                        <a:pt x="12323" y="24679"/>
                      </a:lnTo>
                      <a:cubicBezTo>
                        <a:pt x="8154" y="16464"/>
                        <a:pt x="3928" y="8307"/>
                        <a:pt x="9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1530" name="Google Shape;1530;p10"/>
            <p:cNvGrpSpPr/>
            <p:nvPr/>
          </p:nvGrpSpPr>
          <p:grpSpPr>
            <a:xfrm rot="1734738">
              <a:off x="7983474" y="3869617"/>
              <a:ext cx="1428294" cy="1064074"/>
              <a:chOff x="5065700" y="3436875"/>
              <a:chExt cx="1984875" cy="1478725"/>
            </a:xfrm>
          </p:grpSpPr>
          <p:sp>
            <p:nvSpPr>
              <p:cNvPr id="1531" name="Google Shape;1531;p10"/>
              <p:cNvSpPr/>
              <p:nvPr/>
            </p:nvSpPr>
            <p:spPr>
              <a:xfrm>
                <a:off x="5662250" y="3955275"/>
                <a:ext cx="1388325" cy="960325"/>
              </a:xfrm>
              <a:custGeom>
                <a:avLst/>
                <a:gdLst/>
                <a:ahLst/>
                <a:cxnLst/>
                <a:rect l="l" t="t" r="r" b="b"/>
                <a:pathLst>
                  <a:path w="55533" h="38413" extrusionOk="0">
                    <a:moveTo>
                      <a:pt x="61" y="1"/>
                    </a:moveTo>
                    <a:cubicBezTo>
                      <a:pt x="0" y="1"/>
                      <a:pt x="63" y="230"/>
                      <a:pt x="303" y="679"/>
                    </a:cubicBezTo>
                    <a:cubicBezTo>
                      <a:pt x="942" y="1834"/>
                      <a:pt x="1550" y="3019"/>
                      <a:pt x="2218" y="4174"/>
                    </a:cubicBezTo>
                    <a:lnTo>
                      <a:pt x="4346" y="7548"/>
                    </a:lnTo>
                    <a:lnTo>
                      <a:pt x="6717" y="10770"/>
                    </a:lnTo>
                    <a:cubicBezTo>
                      <a:pt x="6899" y="11044"/>
                      <a:pt x="7082" y="11317"/>
                      <a:pt x="7325" y="11560"/>
                    </a:cubicBezTo>
                    <a:lnTo>
                      <a:pt x="7963" y="12320"/>
                    </a:lnTo>
                    <a:lnTo>
                      <a:pt x="9209" y="13901"/>
                    </a:lnTo>
                    <a:cubicBezTo>
                      <a:pt x="12675" y="17944"/>
                      <a:pt x="16626" y="21591"/>
                      <a:pt x="20881" y="24843"/>
                    </a:cubicBezTo>
                    <a:cubicBezTo>
                      <a:pt x="29423" y="31257"/>
                      <a:pt x="39392" y="35938"/>
                      <a:pt x="49940" y="38005"/>
                    </a:cubicBezTo>
                    <a:cubicBezTo>
                      <a:pt x="50396" y="38096"/>
                      <a:pt x="50821" y="38217"/>
                      <a:pt x="51216" y="38248"/>
                    </a:cubicBezTo>
                    <a:cubicBezTo>
                      <a:pt x="51611" y="38278"/>
                      <a:pt x="51976" y="38309"/>
                      <a:pt x="52311" y="38369"/>
                    </a:cubicBezTo>
                    <a:cubicBezTo>
                      <a:pt x="52783" y="38391"/>
                      <a:pt x="53211" y="38412"/>
                      <a:pt x="53592" y="38412"/>
                    </a:cubicBezTo>
                    <a:cubicBezTo>
                      <a:pt x="53750" y="38412"/>
                      <a:pt x="53901" y="38409"/>
                      <a:pt x="54043" y="38400"/>
                    </a:cubicBezTo>
                    <a:cubicBezTo>
                      <a:pt x="55016" y="38369"/>
                      <a:pt x="55472" y="38217"/>
                      <a:pt x="55502" y="37974"/>
                    </a:cubicBezTo>
                    <a:cubicBezTo>
                      <a:pt x="55532" y="37761"/>
                      <a:pt x="55077" y="37488"/>
                      <a:pt x="54256" y="37184"/>
                    </a:cubicBezTo>
                    <a:cubicBezTo>
                      <a:pt x="53830" y="37032"/>
                      <a:pt x="53253" y="36880"/>
                      <a:pt x="52615" y="36758"/>
                    </a:cubicBezTo>
                    <a:cubicBezTo>
                      <a:pt x="52280" y="36698"/>
                      <a:pt x="51915" y="36606"/>
                      <a:pt x="51551" y="36576"/>
                    </a:cubicBezTo>
                    <a:cubicBezTo>
                      <a:pt x="51156" y="36454"/>
                      <a:pt x="50760" y="36333"/>
                      <a:pt x="50304" y="36272"/>
                    </a:cubicBezTo>
                    <a:cubicBezTo>
                      <a:pt x="39970" y="34448"/>
                      <a:pt x="30061" y="30102"/>
                      <a:pt x="21489" y="23992"/>
                    </a:cubicBezTo>
                    <a:cubicBezTo>
                      <a:pt x="17204" y="20922"/>
                      <a:pt x="13222" y="17396"/>
                      <a:pt x="9665" y="13475"/>
                    </a:cubicBezTo>
                    <a:lnTo>
                      <a:pt x="8389" y="11956"/>
                    </a:lnTo>
                    <a:lnTo>
                      <a:pt x="7750" y="11196"/>
                    </a:lnTo>
                    <a:cubicBezTo>
                      <a:pt x="7507" y="10922"/>
                      <a:pt x="7325" y="10709"/>
                      <a:pt x="7082" y="10436"/>
                    </a:cubicBezTo>
                    <a:lnTo>
                      <a:pt x="4711" y="7275"/>
                    </a:lnTo>
                    <a:lnTo>
                      <a:pt x="2492" y="3962"/>
                    </a:lnTo>
                    <a:cubicBezTo>
                      <a:pt x="1823" y="2837"/>
                      <a:pt x="1155" y="1682"/>
                      <a:pt x="486" y="557"/>
                    </a:cubicBezTo>
                    <a:cubicBezTo>
                      <a:pt x="271" y="184"/>
                      <a:pt x="116" y="1"/>
                      <a:pt x="6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32" name="Google Shape;1532;p10"/>
              <p:cNvSpPr/>
              <p:nvPr/>
            </p:nvSpPr>
            <p:spPr>
              <a:xfrm>
                <a:off x="5065700" y="3937625"/>
                <a:ext cx="706725" cy="285400"/>
              </a:xfrm>
              <a:custGeom>
                <a:avLst/>
                <a:gdLst/>
                <a:ahLst/>
                <a:cxnLst/>
                <a:rect l="l" t="t" r="r" b="b"/>
                <a:pathLst>
                  <a:path w="28269" h="11416" extrusionOk="0">
                    <a:moveTo>
                      <a:pt x="6271" y="1"/>
                    </a:moveTo>
                    <a:cubicBezTo>
                      <a:pt x="5418" y="1"/>
                      <a:pt x="4570" y="114"/>
                      <a:pt x="3740" y="382"/>
                    </a:cubicBezTo>
                    <a:cubicBezTo>
                      <a:pt x="1764" y="1020"/>
                      <a:pt x="1" y="2965"/>
                      <a:pt x="457" y="4971"/>
                    </a:cubicBezTo>
                    <a:cubicBezTo>
                      <a:pt x="761" y="6279"/>
                      <a:pt x="1855" y="7190"/>
                      <a:pt x="2980" y="7920"/>
                    </a:cubicBezTo>
                    <a:cubicBezTo>
                      <a:pt x="6749" y="10291"/>
                      <a:pt x="11247" y="11324"/>
                      <a:pt x="15685" y="11415"/>
                    </a:cubicBezTo>
                    <a:cubicBezTo>
                      <a:pt x="20153" y="11415"/>
                      <a:pt x="24561" y="10503"/>
                      <a:pt x="28269" y="8467"/>
                    </a:cubicBezTo>
                    <a:cubicBezTo>
                      <a:pt x="23193" y="5823"/>
                      <a:pt x="17995" y="3513"/>
                      <a:pt x="12646" y="1476"/>
                    </a:cubicBezTo>
                    <a:cubicBezTo>
                      <a:pt x="10601" y="715"/>
                      <a:pt x="8417" y="1"/>
                      <a:pt x="627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33" name="Google Shape;1533;p10"/>
              <p:cNvSpPr/>
              <p:nvPr/>
            </p:nvSpPr>
            <p:spPr>
              <a:xfrm>
                <a:off x="5654625" y="3444100"/>
                <a:ext cx="268275" cy="705200"/>
              </a:xfrm>
              <a:custGeom>
                <a:avLst/>
                <a:gdLst/>
                <a:ahLst/>
                <a:cxnLst/>
                <a:rect l="l" t="t" r="r" b="b"/>
                <a:pathLst>
                  <a:path w="10731" h="28208" extrusionOk="0">
                    <a:moveTo>
                      <a:pt x="5423" y="0"/>
                    </a:moveTo>
                    <a:cubicBezTo>
                      <a:pt x="3865" y="0"/>
                      <a:pt x="2258" y="1163"/>
                      <a:pt x="1460" y="2615"/>
                    </a:cubicBezTo>
                    <a:cubicBezTo>
                      <a:pt x="1" y="5259"/>
                      <a:pt x="365" y="8542"/>
                      <a:pt x="852" y="11551"/>
                    </a:cubicBezTo>
                    <a:cubicBezTo>
                      <a:pt x="1764" y="17174"/>
                      <a:pt x="3071" y="22737"/>
                      <a:pt x="4712" y="28208"/>
                    </a:cubicBezTo>
                    <a:cubicBezTo>
                      <a:pt x="7387" y="24956"/>
                      <a:pt x="9150" y="20822"/>
                      <a:pt x="9940" y="16415"/>
                    </a:cubicBezTo>
                    <a:cubicBezTo>
                      <a:pt x="10730" y="12038"/>
                      <a:pt x="10548" y="7448"/>
                      <a:pt x="8967" y="3284"/>
                    </a:cubicBezTo>
                    <a:cubicBezTo>
                      <a:pt x="8511" y="2068"/>
                      <a:pt x="7812" y="791"/>
                      <a:pt x="6596" y="244"/>
                    </a:cubicBezTo>
                    <a:cubicBezTo>
                      <a:pt x="6218" y="77"/>
                      <a:pt x="5822" y="0"/>
                      <a:pt x="542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34" name="Google Shape;1534;p10"/>
              <p:cNvSpPr/>
              <p:nvPr/>
            </p:nvSpPr>
            <p:spPr>
              <a:xfrm>
                <a:off x="5226800" y="3436875"/>
                <a:ext cx="545625" cy="712425"/>
              </a:xfrm>
              <a:custGeom>
                <a:avLst/>
                <a:gdLst/>
                <a:ahLst/>
                <a:cxnLst/>
                <a:rect l="l" t="t" r="r" b="b"/>
                <a:pathLst>
                  <a:path w="21825" h="28497" extrusionOk="0">
                    <a:moveTo>
                      <a:pt x="4380" y="0"/>
                    </a:moveTo>
                    <a:cubicBezTo>
                      <a:pt x="3674" y="0"/>
                      <a:pt x="2981" y="154"/>
                      <a:pt x="2372" y="503"/>
                    </a:cubicBezTo>
                    <a:cubicBezTo>
                      <a:pt x="973" y="1263"/>
                      <a:pt x="214" y="2813"/>
                      <a:pt x="122" y="4393"/>
                    </a:cubicBezTo>
                    <a:cubicBezTo>
                      <a:pt x="1" y="5943"/>
                      <a:pt x="457" y="7463"/>
                      <a:pt x="1034" y="8892"/>
                    </a:cubicBezTo>
                    <a:cubicBezTo>
                      <a:pt x="2888" y="13451"/>
                      <a:pt x="6110" y="17372"/>
                      <a:pt x="9819" y="20655"/>
                    </a:cubicBezTo>
                    <a:cubicBezTo>
                      <a:pt x="13527" y="23907"/>
                      <a:pt x="17661" y="25853"/>
                      <a:pt x="21825" y="28497"/>
                    </a:cubicBezTo>
                    <a:cubicBezTo>
                      <a:pt x="20366" y="17859"/>
                      <a:pt x="16566" y="9743"/>
                      <a:pt x="10183" y="3208"/>
                    </a:cubicBezTo>
                    <a:cubicBezTo>
                      <a:pt x="9120" y="2144"/>
                      <a:pt x="8025" y="1111"/>
                      <a:pt x="6657" y="503"/>
                    </a:cubicBezTo>
                    <a:cubicBezTo>
                      <a:pt x="5943" y="185"/>
                      <a:pt x="5153" y="0"/>
                      <a:pt x="438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35" name="Google Shape;1535;p10"/>
              <p:cNvSpPr/>
              <p:nvPr/>
            </p:nvSpPr>
            <p:spPr>
              <a:xfrm>
                <a:off x="5321875" y="4092000"/>
                <a:ext cx="395100" cy="76300"/>
              </a:xfrm>
              <a:custGeom>
                <a:avLst/>
                <a:gdLst/>
                <a:ahLst/>
                <a:cxnLst/>
                <a:rect l="l" t="t" r="r" b="b"/>
                <a:pathLst>
                  <a:path w="15804" h="3052" extrusionOk="0">
                    <a:moveTo>
                      <a:pt x="200" y="0"/>
                    </a:moveTo>
                    <a:cubicBezTo>
                      <a:pt x="17" y="0"/>
                      <a:pt x="0" y="146"/>
                      <a:pt x="210" y="225"/>
                    </a:cubicBezTo>
                    <a:cubicBezTo>
                      <a:pt x="2399" y="1046"/>
                      <a:pt x="4648" y="1775"/>
                      <a:pt x="6958" y="2262"/>
                    </a:cubicBezTo>
                    <a:cubicBezTo>
                      <a:pt x="9268" y="2809"/>
                      <a:pt x="11669" y="3052"/>
                      <a:pt x="14010" y="3052"/>
                    </a:cubicBezTo>
                    <a:cubicBezTo>
                      <a:pt x="15742" y="3021"/>
                      <a:pt x="15803" y="1836"/>
                      <a:pt x="14374" y="1654"/>
                    </a:cubicBezTo>
                    <a:cubicBezTo>
                      <a:pt x="12247" y="1350"/>
                      <a:pt x="9845" y="1289"/>
                      <a:pt x="7383" y="1076"/>
                    </a:cubicBezTo>
                    <a:cubicBezTo>
                      <a:pt x="4952" y="894"/>
                      <a:pt x="2459" y="620"/>
                      <a:pt x="301" y="12"/>
                    </a:cubicBezTo>
                    <a:cubicBezTo>
                      <a:pt x="263" y="4"/>
                      <a:pt x="230" y="0"/>
                      <a:pt x="20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36" name="Google Shape;1536;p10"/>
              <p:cNvSpPr/>
              <p:nvPr/>
            </p:nvSpPr>
            <p:spPr>
              <a:xfrm>
                <a:off x="5391250" y="3766950"/>
                <a:ext cx="353425" cy="350900"/>
              </a:xfrm>
              <a:custGeom>
                <a:avLst/>
                <a:gdLst/>
                <a:ahLst/>
                <a:cxnLst/>
                <a:rect l="l" t="t" r="r" b="b"/>
                <a:pathLst>
                  <a:path w="14137" h="14036" extrusionOk="0">
                    <a:moveTo>
                      <a:pt x="83" y="1"/>
                    </a:moveTo>
                    <a:cubicBezTo>
                      <a:pt x="11" y="1"/>
                      <a:pt x="1" y="103"/>
                      <a:pt x="110" y="248"/>
                    </a:cubicBezTo>
                    <a:cubicBezTo>
                      <a:pt x="1721" y="2741"/>
                      <a:pt x="3453" y="5111"/>
                      <a:pt x="5459" y="7361"/>
                    </a:cubicBezTo>
                    <a:cubicBezTo>
                      <a:pt x="7435" y="9610"/>
                      <a:pt x="9654" y="11707"/>
                      <a:pt x="12025" y="13440"/>
                    </a:cubicBezTo>
                    <a:cubicBezTo>
                      <a:pt x="12620" y="13861"/>
                      <a:pt x="13105" y="14035"/>
                      <a:pt x="13435" y="14035"/>
                    </a:cubicBezTo>
                    <a:cubicBezTo>
                      <a:pt x="14083" y="14035"/>
                      <a:pt x="14137" y="13364"/>
                      <a:pt x="13271" y="12558"/>
                    </a:cubicBezTo>
                    <a:cubicBezTo>
                      <a:pt x="11235" y="10674"/>
                      <a:pt x="8833" y="8759"/>
                      <a:pt x="6554" y="6692"/>
                    </a:cubicBezTo>
                    <a:cubicBezTo>
                      <a:pt x="4244" y="4595"/>
                      <a:pt x="1994" y="2376"/>
                      <a:pt x="292" y="157"/>
                    </a:cubicBezTo>
                    <a:cubicBezTo>
                      <a:pt x="207" y="47"/>
                      <a:pt x="131" y="1"/>
                      <a:pt x="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37" name="Google Shape;1537;p10"/>
              <p:cNvSpPr/>
              <p:nvPr/>
            </p:nvSpPr>
            <p:spPr>
              <a:xfrm>
                <a:off x="5581650" y="3830675"/>
                <a:ext cx="158800" cy="235050"/>
              </a:xfrm>
              <a:custGeom>
                <a:avLst/>
                <a:gdLst/>
                <a:ahLst/>
                <a:cxnLst/>
                <a:rect l="l" t="t" r="r" b="b"/>
                <a:pathLst>
                  <a:path w="6352" h="9402" extrusionOk="0">
                    <a:moveTo>
                      <a:pt x="126" y="0"/>
                    </a:moveTo>
                    <a:cubicBezTo>
                      <a:pt x="50" y="0"/>
                      <a:pt x="1" y="89"/>
                      <a:pt x="62" y="192"/>
                    </a:cubicBezTo>
                    <a:cubicBezTo>
                      <a:pt x="1643" y="3018"/>
                      <a:pt x="3072" y="6119"/>
                      <a:pt x="4774" y="8885"/>
                    </a:cubicBezTo>
                    <a:cubicBezTo>
                      <a:pt x="5022" y="9246"/>
                      <a:pt x="5321" y="9402"/>
                      <a:pt x="5581" y="9402"/>
                    </a:cubicBezTo>
                    <a:cubicBezTo>
                      <a:pt x="6022" y="9402"/>
                      <a:pt x="6352" y="8957"/>
                      <a:pt x="6142" y="8307"/>
                    </a:cubicBezTo>
                    <a:cubicBezTo>
                      <a:pt x="5108" y="5268"/>
                      <a:pt x="2190" y="2532"/>
                      <a:pt x="245" y="70"/>
                    </a:cubicBezTo>
                    <a:cubicBezTo>
                      <a:pt x="205" y="21"/>
                      <a:pt x="163" y="0"/>
                      <a:pt x="12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38" name="Google Shape;1538;p10"/>
              <p:cNvSpPr/>
              <p:nvPr/>
            </p:nvSpPr>
            <p:spPr>
              <a:xfrm>
                <a:off x="5743325" y="3634375"/>
                <a:ext cx="127050" cy="529300"/>
              </a:xfrm>
              <a:custGeom>
                <a:avLst/>
                <a:gdLst/>
                <a:ahLst/>
                <a:cxnLst/>
                <a:rect l="l" t="t" r="r" b="b"/>
                <a:pathLst>
                  <a:path w="5082" h="21172" extrusionOk="0">
                    <a:moveTo>
                      <a:pt x="1285" y="0"/>
                    </a:moveTo>
                    <a:cubicBezTo>
                      <a:pt x="1242" y="0"/>
                      <a:pt x="1194" y="76"/>
                      <a:pt x="1194" y="232"/>
                    </a:cubicBezTo>
                    <a:cubicBezTo>
                      <a:pt x="1103" y="5521"/>
                      <a:pt x="769" y="11022"/>
                      <a:pt x="860" y="16281"/>
                    </a:cubicBezTo>
                    <a:cubicBezTo>
                      <a:pt x="884" y="17304"/>
                      <a:pt x="1202" y="17800"/>
                      <a:pt x="1546" y="17800"/>
                    </a:cubicBezTo>
                    <a:cubicBezTo>
                      <a:pt x="1631" y="17800"/>
                      <a:pt x="1718" y="17770"/>
                      <a:pt x="1802" y="17709"/>
                    </a:cubicBezTo>
                    <a:lnTo>
                      <a:pt x="1802" y="17709"/>
                    </a:lnTo>
                    <a:cubicBezTo>
                      <a:pt x="1316" y="18469"/>
                      <a:pt x="799" y="19290"/>
                      <a:pt x="343" y="20080"/>
                    </a:cubicBezTo>
                    <a:cubicBezTo>
                      <a:pt x="0" y="20702"/>
                      <a:pt x="413" y="21172"/>
                      <a:pt x="899" y="21172"/>
                    </a:cubicBezTo>
                    <a:cubicBezTo>
                      <a:pt x="1102" y="21172"/>
                      <a:pt x="1319" y="21089"/>
                      <a:pt x="1498" y="20901"/>
                    </a:cubicBezTo>
                    <a:cubicBezTo>
                      <a:pt x="3383" y="18956"/>
                      <a:pt x="4082" y="15643"/>
                      <a:pt x="5024" y="13150"/>
                    </a:cubicBezTo>
                    <a:cubicBezTo>
                      <a:pt x="5082" y="13054"/>
                      <a:pt x="5018" y="12994"/>
                      <a:pt x="4948" y="12994"/>
                    </a:cubicBezTo>
                    <a:cubicBezTo>
                      <a:pt x="4907" y="12994"/>
                      <a:pt x="4864" y="13014"/>
                      <a:pt x="4842" y="13059"/>
                    </a:cubicBezTo>
                    <a:cubicBezTo>
                      <a:pt x="3960" y="14427"/>
                      <a:pt x="3018" y="15794"/>
                      <a:pt x="2106" y="17193"/>
                    </a:cubicBezTo>
                    <a:cubicBezTo>
                      <a:pt x="2137" y="17041"/>
                      <a:pt x="2228" y="16858"/>
                      <a:pt x="2228" y="16646"/>
                    </a:cubicBezTo>
                    <a:cubicBezTo>
                      <a:pt x="2866" y="11600"/>
                      <a:pt x="1741" y="5308"/>
                      <a:pt x="1346" y="202"/>
                    </a:cubicBezTo>
                    <a:cubicBezTo>
                      <a:pt x="1361" y="68"/>
                      <a:pt x="1325" y="0"/>
                      <a:pt x="128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39" name="Google Shape;1539;p10"/>
              <p:cNvSpPr/>
              <p:nvPr/>
            </p:nvSpPr>
            <p:spPr>
              <a:xfrm>
                <a:off x="5606000" y="4010000"/>
                <a:ext cx="286500" cy="221450"/>
              </a:xfrm>
              <a:custGeom>
                <a:avLst/>
                <a:gdLst/>
                <a:ahLst/>
                <a:cxnLst/>
                <a:rect l="l" t="t" r="r" b="b"/>
                <a:pathLst>
                  <a:path w="11460" h="8858" extrusionOk="0">
                    <a:moveTo>
                      <a:pt x="4265" y="1"/>
                    </a:moveTo>
                    <a:cubicBezTo>
                      <a:pt x="4171" y="1"/>
                      <a:pt x="4077" y="13"/>
                      <a:pt x="3982" y="40"/>
                    </a:cubicBezTo>
                    <a:cubicBezTo>
                      <a:pt x="3526" y="192"/>
                      <a:pt x="3313" y="648"/>
                      <a:pt x="3161" y="1104"/>
                    </a:cubicBezTo>
                    <a:cubicBezTo>
                      <a:pt x="2645" y="2684"/>
                      <a:pt x="3101" y="4569"/>
                      <a:pt x="4286" y="5724"/>
                    </a:cubicBezTo>
                    <a:cubicBezTo>
                      <a:pt x="3465" y="5998"/>
                      <a:pt x="2584" y="5815"/>
                      <a:pt x="1733" y="5967"/>
                    </a:cubicBezTo>
                    <a:cubicBezTo>
                      <a:pt x="912" y="6119"/>
                      <a:pt x="0" y="6788"/>
                      <a:pt x="152" y="7639"/>
                    </a:cubicBezTo>
                    <a:cubicBezTo>
                      <a:pt x="304" y="8551"/>
                      <a:pt x="1398" y="8794"/>
                      <a:pt x="2310" y="8855"/>
                    </a:cubicBezTo>
                    <a:cubicBezTo>
                      <a:pt x="2356" y="8856"/>
                      <a:pt x="2402" y="8857"/>
                      <a:pt x="2449" y="8857"/>
                    </a:cubicBezTo>
                    <a:cubicBezTo>
                      <a:pt x="4223" y="8857"/>
                      <a:pt x="6488" y="7750"/>
                      <a:pt x="8177" y="7335"/>
                    </a:cubicBezTo>
                    <a:cubicBezTo>
                      <a:pt x="9727" y="5815"/>
                      <a:pt x="10183" y="5116"/>
                      <a:pt x="10943" y="3292"/>
                    </a:cubicBezTo>
                    <a:cubicBezTo>
                      <a:pt x="11277" y="2472"/>
                      <a:pt x="11459" y="1347"/>
                      <a:pt x="10791" y="830"/>
                    </a:cubicBezTo>
                    <a:cubicBezTo>
                      <a:pt x="10584" y="670"/>
                      <a:pt x="10339" y="600"/>
                      <a:pt x="10087" y="600"/>
                    </a:cubicBezTo>
                    <a:cubicBezTo>
                      <a:pt x="9672" y="600"/>
                      <a:pt x="9239" y="790"/>
                      <a:pt x="8937" y="1073"/>
                    </a:cubicBezTo>
                    <a:cubicBezTo>
                      <a:pt x="8420" y="1529"/>
                      <a:pt x="8177" y="2198"/>
                      <a:pt x="8025" y="2836"/>
                    </a:cubicBezTo>
                    <a:cubicBezTo>
                      <a:pt x="7295" y="1773"/>
                      <a:pt x="6292" y="952"/>
                      <a:pt x="5198" y="314"/>
                    </a:cubicBezTo>
                    <a:cubicBezTo>
                      <a:pt x="4914" y="148"/>
                      <a:pt x="4594" y="1"/>
                      <a:pt x="4265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540" name="Google Shape;1540;p10"/>
            <p:cNvGrpSpPr/>
            <p:nvPr/>
          </p:nvGrpSpPr>
          <p:grpSpPr>
            <a:xfrm>
              <a:off x="7251641" y="4675225"/>
              <a:ext cx="1198098" cy="613801"/>
              <a:chOff x="4976050" y="4611525"/>
              <a:chExt cx="1664950" cy="852975"/>
            </a:xfrm>
          </p:grpSpPr>
          <p:sp>
            <p:nvSpPr>
              <p:cNvPr id="1541" name="Google Shape;1541;p10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42" name="Google Shape;1542;p10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543" name="Google Shape;1543;p10"/>
            <p:cNvGrpSpPr/>
            <p:nvPr/>
          </p:nvGrpSpPr>
          <p:grpSpPr>
            <a:xfrm rot="749415" flipH="1">
              <a:off x="1040199" y="3849763"/>
              <a:ext cx="583337" cy="1417573"/>
              <a:chOff x="1535425" y="492925"/>
              <a:chExt cx="524575" cy="1274775"/>
            </a:xfrm>
          </p:grpSpPr>
          <p:sp>
            <p:nvSpPr>
              <p:cNvPr id="1544" name="Google Shape;1544;p10"/>
              <p:cNvSpPr/>
              <p:nvPr/>
            </p:nvSpPr>
            <p:spPr>
              <a:xfrm>
                <a:off x="1734750" y="627100"/>
                <a:ext cx="127600" cy="161425"/>
              </a:xfrm>
              <a:custGeom>
                <a:avLst/>
                <a:gdLst/>
                <a:ahLst/>
                <a:cxnLst/>
                <a:rect l="l" t="t" r="r" b="b"/>
                <a:pathLst>
                  <a:path w="5104" h="6457" extrusionOk="0">
                    <a:moveTo>
                      <a:pt x="1686" y="0"/>
                    </a:moveTo>
                    <a:cubicBezTo>
                      <a:pt x="1264" y="0"/>
                      <a:pt x="853" y="133"/>
                      <a:pt x="567" y="419"/>
                    </a:cubicBezTo>
                    <a:cubicBezTo>
                      <a:pt x="0" y="1020"/>
                      <a:pt x="167" y="2087"/>
                      <a:pt x="534" y="2888"/>
                    </a:cubicBezTo>
                    <a:cubicBezTo>
                      <a:pt x="1335" y="4489"/>
                      <a:pt x="2869" y="5756"/>
                      <a:pt x="5104" y="6457"/>
                    </a:cubicBezTo>
                    <a:cubicBezTo>
                      <a:pt x="5104" y="4956"/>
                      <a:pt x="4770" y="3455"/>
                      <a:pt x="4170" y="2120"/>
                    </a:cubicBezTo>
                    <a:cubicBezTo>
                      <a:pt x="3836" y="1420"/>
                      <a:pt x="3403" y="719"/>
                      <a:pt x="2736" y="286"/>
                    </a:cubicBezTo>
                    <a:cubicBezTo>
                      <a:pt x="2426" y="100"/>
                      <a:pt x="2052" y="0"/>
                      <a:pt x="168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45" name="Google Shape;1545;p10"/>
              <p:cNvSpPr/>
              <p:nvPr/>
            </p:nvSpPr>
            <p:spPr>
              <a:xfrm>
                <a:off x="1865675" y="683675"/>
                <a:ext cx="165975" cy="101750"/>
              </a:xfrm>
              <a:custGeom>
                <a:avLst/>
                <a:gdLst/>
                <a:ahLst/>
                <a:cxnLst/>
                <a:rect l="l" t="t" r="r" b="b"/>
                <a:pathLst>
                  <a:path w="6639" h="4070" extrusionOk="0">
                    <a:moveTo>
                      <a:pt x="4660" y="0"/>
                    </a:moveTo>
                    <a:cubicBezTo>
                      <a:pt x="4187" y="0"/>
                      <a:pt x="3721" y="196"/>
                      <a:pt x="3303" y="391"/>
                    </a:cubicBezTo>
                    <a:cubicBezTo>
                      <a:pt x="1802" y="1125"/>
                      <a:pt x="634" y="2426"/>
                      <a:pt x="0" y="3994"/>
                    </a:cubicBezTo>
                    <a:cubicBezTo>
                      <a:pt x="513" y="4044"/>
                      <a:pt x="1016" y="4070"/>
                      <a:pt x="1509" y="4070"/>
                    </a:cubicBezTo>
                    <a:cubicBezTo>
                      <a:pt x="2654" y="4070"/>
                      <a:pt x="3745" y="3930"/>
                      <a:pt x="4770" y="3627"/>
                    </a:cubicBezTo>
                    <a:cubicBezTo>
                      <a:pt x="5271" y="3493"/>
                      <a:pt x="5771" y="3260"/>
                      <a:pt x="6105" y="2893"/>
                    </a:cubicBezTo>
                    <a:cubicBezTo>
                      <a:pt x="6505" y="2392"/>
                      <a:pt x="6638" y="1692"/>
                      <a:pt x="6372" y="1125"/>
                    </a:cubicBezTo>
                    <a:cubicBezTo>
                      <a:pt x="6138" y="524"/>
                      <a:pt x="5538" y="124"/>
                      <a:pt x="4937" y="24"/>
                    </a:cubicBezTo>
                    <a:cubicBezTo>
                      <a:pt x="4845" y="8"/>
                      <a:pt x="4752" y="0"/>
                      <a:pt x="466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46" name="Google Shape;1546;p10"/>
              <p:cNvSpPr/>
              <p:nvPr/>
            </p:nvSpPr>
            <p:spPr>
              <a:xfrm>
                <a:off x="1664700" y="736275"/>
                <a:ext cx="171800" cy="159825"/>
              </a:xfrm>
              <a:custGeom>
                <a:avLst/>
                <a:gdLst/>
                <a:ahLst/>
                <a:cxnLst/>
                <a:rect l="l" t="t" r="r" b="b"/>
                <a:pathLst>
                  <a:path w="6872" h="6393" extrusionOk="0">
                    <a:moveTo>
                      <a:pt x="994" y="0"/>
                    </a:moveTo>
                    <a:cubicBezTo>
                      <a:pt x="929" y="0"/>
                      <a:pt x="865" y="7"/>
                      <a:pt x="801" y="22"/>
                    </a:cubicBezTo>
                    <a:cubicBezTo>
                      <a:pt x="334" y="122"/>
                      <a:pt x="67" y="589"/>
                      <a:pt x="34" y="1056"/>
                    </a:cubicBezTo>
                    <a:cubicBezTo>
                      <a:pt x="0" y="1589"/>
                      <a:pt x="167" y="2123"/>
                      <a:pt x="501" y="2590"/>
                    </a:cubicBezTo>
                    <a:cubicBezTo>
                      <a:pt x="801" y="3057"/>
                      <a:pt x="1201" y="3391"/>
                      <a:pt x="1635" y="3758"/>
                    </a:cubicBezTo>
                    <a:cubicBezTo>
                      <a:pt x="3036" y="4892"/>
                      <a:pt x="4704" y="5759"/>
                      <a:pt x="6872" y="6393"/>
                    </a:cubicBezTo>
                    <a:cubicBezTo>
                      <a:pt x="5504" y="4225"/>
                      <a:pt x="4137" y="2023"/>
                      <a:pt x="2068" y="455"/>
                    </a:cubicBezTo>
                    <a:cubicBezTo>
                      <a:pt x="1755" y="228"/>
                      <a:pt x="1370" y="0"/>
                      <a:pt x="99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47" name="Google Shape;1547;p10"/>
              <p:cNvSpPr/>
              <p:nvPr/>
            </p:nvSpPr>
            <p:spPr>
              <a:xfrm>
                <a:off x="1832325" y="796850"/>
                <a:ext cx="227675" cy="101800"/>
              </a:xfrm>
              <a:custGeom>
                <a:avLst/>
                <a:gdLst/>
                <a:ahLst/>
                <a:cxnLst/>
                <a:rect l="l" t="t" r="r" b="b"/>
                <a:pathLst>
                  <a:path w="9107" h="4072" extrusionOk="0">
                    <a:moveTo>
                      <a:pt x="7172" y="0"/>
                    </a:moveTo>
                    <a:cubicBezTo>
                      <a:pt x="5737" y="0"/>
                      <a:pt x="4336" y="467"/>
                      <a:pt x="3136" y="1168"/>
                    </a:cubicBezTo>
                    <a:cubicBezTo>
                      <a:pt x="1935" y="1935"/>
                      <a:pt x="867" y="2869"/>
                      <a:pt x="0" y="4003"/>
                    </a:cubicBezTo>
                    <a:cubicBezTo>
                      <a:pt x="517" y="4051"/>
                      <a:pt x="1007" y="4071"/>
                      <a:pt x="1475" y="4071"/>
                    </a:cubicBezTo>
                    <a:cubicBezTo>
                      <a:pt x="2639" y="4071"/>
                      <a:pt x="3671" y="3946"/>
                      <a:pt x="4670" y="3803"/>
                    </a:cubicBezTo>
                    <a:cubicBezTo>
                      <a:pt x="5838" y="3670"/>
                      <a:pt x="7038" y="3503"/>
                      <a:pt x="8006" y="2836"/>
                    </a:cubicBezTo>
                    <a:cubicBezTo>
                      <a:pt x="8373" y="2602"/>
                      <a:pt x="8706" y="2269"/>
                      <a:pt x="8873" y="1868"/>
                    </a:cubicBezTo>
                    <a:cubicBezTo>
                      <a:pt x="9040" y="1468"/>
                      <a:pt x="9107" y="1001"/>
                      <a:pt x="8840" y="634"/>
                    </a:cubicBezTo>
                    <a:cubicBezTo>
                      <a:pt x="8506" y="134"/>
                      <a:pt x="7806" y="0"/>
                      <a:pt x="717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48" name="Google Shape;1548;p10"/>
              <p:cNvSpPr/>
              <p:nvPr/>
            </p:nvSpPr>
            <p:spPr>
              <a:xfrm>
                <a:off x="1611325" y="872625"/>
                <a:ext cx="204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8173" h="5176" extrusionOk="0">
                    <a:moveTo>
                      <a:pt x="1481" y="1"/>
                    </a:moveTo>
                    <a:cubicBezTo>
                      <a:pt x="1443" y="1"/>
                      <a:pt x="1406" y="2"/>
                      <a:pt x="1368" y="5"/>
                    </a:cubicBezTo>
                    <a:cubicBezTo>
                      <a:pt x="968" y="5"/>
                      <a:pt x="501" y="172"/>
                      <a:pt x="267" y="539"/>
                    </a:cubicBezTo>
                    <a:cubicBezTo>
                      <a:pt x="0" y="939"/>
                      <a:pt x="0" y="1372"/>
                      <a:pt x="167" y="1806"/>
                    </a:cubicBezTo>
                    <a:cubicBezTo>
                      <a:pt x="334" y="2173"/>
                      <a:pt x="634" y="2507"/>
                      <a:pt x="968" y="2807"/>
                    </a:cubicBezTo>
                    <a:cubicBezTo>
                      <a:pt x="2802" y="4408"/>
                      <a:pt x="5271" y="5008"/>
                      <a:pt x="8173" y="5175"/>
                    </a:cubicBezTo>
                    <a:cubicBezTo>
                      <a:pt x="6705" y="3174"/>
                      <a:pt x="4871" y="1306"/>
                      <a:pt x="2602" y="305"/>
                    </a:cubicBezTo>
                    <a:cubicBezTo>
                      <a:pt x="2237" y="153"/>
                      <a:pt x="1871" y="1"/>
                      <a:pt x="148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49" name="Google Shape;1549;p10"/>
              <p:cNvSpPr/>
              <p:nvPr/>
            </p:nvSpPr>
            <p:spPr>
              <a:xfrm>
                <a:off x="1814800" y="929450"/>
                <a:ext cx="210175" cy="8212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3285" extrusionOk="0">
                    <a:moveTo>
                      <a:pt x="6338" y="0"/>
                    </a:moveTo>
                    <a:cubicBezTo>
                      <a:pt x="5104" y="0"/>
                      <a:pt x="3903" y="200"/>
                      <a:pt x="2769" y="701"/>
                    </a:cubicBezTo>
                    <a:cubicBezTo>
                      <a:pt x="1702" y="1168"/>
                      <a:pt x="701" y="1901"/>
                      <a:pt x="1" y="2902"/>
                    </a:cubicBezTo>
                    <a:cubicBezTo>
                      <a:pt x="889" y="3198"/>
                      <a:pt x="1800" y="3284"/>
                      <a:pt x="2701" y="3284"/>
                    </a:cubicBezTo>
                    <a:cubicBezTo>
                      <a:pt x="3322" y="3284"/>
                      <a:pt x="3938" y="3243"/>
                      <a:pt x="4537" y="3202"/>
                    </a:cubicBezTo>
                    <a:cubicBezTo>
                      <a:pt x="5138" y="3169"/>
                      <a:pt x="5738" y="3136"/>
                      <a:pt x="6338" y="2936"/>
                    </a:cubicBezTo>
                    <a:cubicBezTo>
                      <a:pt x="6905" y="2835"/>
                      <a:pt x="7506" y="2535"/>
                      <a:pt x="7906" y="2102"/>
                    </a:cubicBezTo>
                    <a:cubicBezTo>
                      <a:pt x="8173" y="1901"/>
                      <a:pt x="8373" y="1601"/>
                      <a:pt x="8373" y="1268"/>
                    </a:cubicBezTo>
                    <a:cubicBezTo>
                      <a:pt x="8407" y="834"/>
                      <a:pt x="8073" y="400"/>
                      <a:pt x="7673" y="200"/>
                    </a:cubicBezTo>
                    <a:cubicBezTo>
                      <a:pt x="7239" y="0"/>
                      <a:pt x="6772" y="0"/>
                      <a:pt x="633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0" name="Google Shape;1550;p10"/>
              <p:cNvSpPr/>
              <p:nvPr/>
            </p:nvSpPr>
            <p:spPr>
              <a:xfrm>
                <a:off x="1587150" y="996275"/>
                <a:ext cx="219325" cy="80125"/>
              </a:xfrm>
              <a:custGeom>
                <a:avLst/>
                <a:gdLst/>
                <a:ahLst/>
                <a:cxnLst/>
                <a:rect l="l" t="t" r="r" b="b"/>
                <a:pathLst>
                  <a:path w="8773" h="3205" extrusionOk="0">
                    <a:moveTo>
                      <a:pt x="2187" y="0"/>
                    </a:moveTo>
                    <a:cubicBezTo>
                      <a:pt x="1900" y="0"/>
                      <a:pt x="1615" y="20"/>
                      <a:pt x="1334" y="62"/>
                    </a:cubicBezTo>
                    <a:cubicBezTo>
                      <a:pt x="967" y="129"/>
                      <a:pt x="600" y="229"/>
                      <a:pt x="334" y="529"/>
                    </a:cubicBezTo>
                    <a:cubicBezTo>
                      <a:pt x="0" y="963"/>
                      <a:pt x="133" y="1530"/>
                      <a:pt x="467" y="1964"/>
                    </a:cubicBezTo>
                    <a:cubicBezTo>
                      <a:pt x="801" y="2331"/>
                      <a:pt x="1301" y="2531"/>
                      <a:pt x="1801" y="2698"/>
                    </a:cubicBezTo>
                    <a:cubicBezTo>
                      <a:pt x="2995" y="3076"/>
                      <a:pt x="4248" y="3204"/>
                      <a:pt x="5659" y="3204"/>
                    </a:cubicBezTo>
                    <a:cubicBezTo>
                      <a:pt x="6614" y="3204"/>
                      <a:pt x="7642" y="3145"/>
                      <a:pt x="8773" y="3065"/>
                    </a:cubicBezTo>
                    <a:cubicBezTo>
                      <a:pt x="7739" y="2197"/>
                      <a:pt x="6605" y="1330"/>
                      <a:pt x="5337" y="730"/>
                    </a:cubicBezTo>
                    <a:cubicBezTo>
                      <a:pt x="4363" y="282"/>
                      <a:pt x="3263" y="0"/>
                      <a:pt x="218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1" name="Google Shape;1551;p10"/>
              <p:cNvSpPr/>
              <p:nvPr/>
            </p:nvSpPr>
            <p:spPr>
              <a:xfrm>
                <a:off x="1806450" y="1034700"/>
                <a:ext cx="196000" cy="64950"/>
              </a:xfrm>
              <a:custGeom>
                <a:avLst/>
                <a:gdLst/>
                <a:ahLst/>
                <a:cxnLst/>
                <a:rect l="l" t="t" r="r" b="b"/>
                <a:pathLst>
                  <a:path w="7840" h="2598" extrusionOk="0">
                    <a:moveTo>
                      <a:pt x="4603" y="1"/>
                    </a:moveTo>
                    <a:cubicBezTo>
                      <a:pt x="2963" y="1"/>
                      <a:pt x="1317" y="541"/>
                      <a:pt x="1" y="1528"/>
                    </a:cubicBezTo>
                    <a:cubicBezTo>
                      <a:pt x="1377" y="2353"/>
                      <a:pt x="2884" y="2597"/>
                      <a:pt x="4396" y="2597"/>
                    </a:cubicBezTo>
                    <a:cubicBezTo>
                      <a:pt x="4900" y="2597"/>
                      <a:pt x="5405" y="2570"/>
                      <a:pt x="5905" y="2528"/>
                    </a:cubicBezTo>
                    <a:cubicBezTo>
                      <a:pt x="6339" y="2495"/>
                      <a:pt x="6772" y="2462"/>
                      <a:pt x="7173" y="2261"/>
                    </a:cubicBezTo>
                    <a:cubicBezTo>
                      <a:pt x="7540" y="2028"/>
                      <a:pt x="7840" y="1628"/>
                      <a:pt x="7740" y="1194"/>
                    </a:cubicBezTo>
                    <a:cubicBezTo>
                      <a:pt x="7673" y="694"/>
                      <a:pt x="7139" y="393"/>
                      <a:pt x="6639" y="293"/>
                    </a:cubicBezTo>
                    <a:cubicBezTo>
                      <a:pt x="5978" y="96"/>
                      <a:pt x="5291" y="1"/>
                      <a:pt x="460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2" name="Google Shape;1552;p10"/>
              <p:cNvSpPr/>
              <p:nvPr/>
            </p:nvSpPr>
            <p:spPr>
              <a:xfrm>
                <a:off x="1574625" y="1125475"/>
                <a:ext cx="221025" cy="83125"/>
              </a:xfrm>
              <a:custGeom>
                <a:avLst/>
                <a:gdLst/>
                <a:ahLst/>
                <a:cxnLst/>
                <a:rect l="l" t="t" r="r" b="b"/>
                <a:pathLst>
                  <a:path w="8841" h="3325" extrusionOk="0">
                    <a:moveTo>
                      <a:pt x="2518" y="1"/>
                    </a:moveTo>
                    <a:cubicBezTo>
                      <a:pt x="2104" y="1"/>
                      <a:pt x="1695" y="47"/>
                      <a:pt x="1302" y="165"/>
                    </a:cubicBezTo>
                    <a:cubicBezTo>
                      <a:pt x="735" y="332"/>
                      <a:pt x="134" y="732"/>
                      <a:pt x="67" y="1366"/>
                    </a:cubicBezTo>
                    <a:cubicBezTo>
                      <a:pt x="1" y="1799"/>
                      <a:pt x="268" y="2166"/>
                      <a:pt x="568" y="2400"/>
                    </a:cubicBezTo>
                    <a:cubicBezTo>
                      <a:pt x="835" y="2667"/>
                      <a:pt x="1268" y="2833"/>
                      <a:pt x="1635" y="2967"/>
                    </a:cubicBezTo>
                    <a:cubicBezTo>
                      <a:pt x="2436" y="3189"/>
                      <a:pt x="3274" y="3324"/>
                      <a:pt x="4143" y="3324"/>
                    </a:cubicBezTo>
                    <a:cubicBezTo>
                      <a:pt x="5626" y="3324"/>
                      <a:pt x="7200" y="2930"/>
                      <a:pt x="8840" y="1899"/>
                    </a:cubicBezTo>
                    <a:cubicBezTo>
                      <a:pt x="7639" y="865"/>
                      <a:pt x="6005" y="532"/>
                      <a:pt x="4437" y="232"/>
                    </a:cubicBezTo>
                    <a:cubicBezTo>
                      <a:pt x="3810" y="110"/>
                      <a:pt x="3158" y="1"/>
                      <a:pt x="251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3" name="Google Shape;1553;p10"/>
              <p:cNvSpPr/>
              <p:nvPr/>
            </p:nvSpPr>
            <p:spPr>
              <a:xfrm>
                <a:off x="1798125" y="1125650"/>
                <a:ext cx="245200" cy="92000"/>
              </a:xfrm>
              <a:custGeom>
                <a:avLst/>
                <a:gdLst/>
                <a:ahLst/>
                <a:cxnLst/>
                <a:rect l="l" t="t" r="r" b="b"/>
                <a:pathLst>
                  <a:path w="9808" h="3680" extrusionOk="0">
                    <a:moveTo>
                      <a:pt x="6624" y="0"/>
                    </a:moveTo>
                    <a:cubicBezTo>
                      <a:pt x="4283" y="0"/>
                      <a:pt x="1971" y="674"/>
                      <a:pt x="0" y="1959"/>
                    </a:cubicBezTo>
                    <a:cubicBezTo>
                      <a:pt x="1401" y="2560"/>
                      <a:pt x="2836" y="3160"/>
                      <a:pt x="4337" y="3494"/>
                    </a:cubicBezTo>
                    <a:cubicBezTo>
                      <a:pt x="4868" y="3612"/>
                      <a:pt x="5420" y="3680"/>
                      <a:pt x="5966" y="3680"/>
                    </a:cubicBezTo>
                    <a:cubicBezTo>
                      <a:pt x="6960" y="3680"/>
                      <a:pt x="7931" y="3453"/>
                      <a:pt x="8707" y="2893"/>
                    </a:cubicBezTo>
                    <a:cubicBezTo>
                      <a:pt x="9340" y="2460"/>
                      <a:pt x="9807" y="1659"/>
                      <a:pt x="9507" y="992"/>
                    </a:cubicBezTo>
                    <a:cubicBezTo>
                      <a:pt x="9207" y="358"/>
                      <a:pt x="8440" y="158"/>
                      <a:pt x="7806" y="58"/>
                    </a:cubicBezTo>
                    <a:cubicBezTo>
                      <a:pt x="7412" y="19"/>
                      <a:pt x="7018" y="0"/>
                      <a:pt x="662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4" name="Google Shape;1554;p10"/>
              <p:cNvSpPr/>
              <p:nvPr/>
            </p:nvSpPr>
            <p:spPr>
              <a:xfrm>
                <a:off x="1544600" y="1233400"/>
                <a:ext cx="248550" cy="105475"/>
              </a:xfrm>
              <a:custGeom>
                <a:avLst/>
                <a:gdLst/>
                <a:ahLst/>
                <a:cxnLst/>
                <a:rect l="l" t="t" r="r" b="b"/>
                <a:pathLst>
                  <a:path w="9942" h="4219" extrusionOk="0">
                    <a:moveTo>
                      <a:pt x="3562" y="0"/>
                    </a:moveTo>
                    <a:cubicBezTo>
                      <a:pt x="2979" y="0"/>
                      <a:pt x="2399" y="67"/>
                      <a:pt x="1835" y="218"/>
                    </a:cubicBezTo>
                    <a:cubicBezTo>
                      <a:pt x="968" y="485"/>
                      <a:pt x="1" y="1052"/>
                      <a:pt x="1" y="1986"/>
                    </a:cubicBezTo>
                    <a:cubicBezTo>
                      <a:pt x="1" y="2853"/>
                      <a:pt x="935" y="3487"/>
                      <a:pt x="1769" y="3754"/>
                    </a:cubicBezTo>
                    <a:cubicBezTo>
                      <a:pt x="2628" y="4055"/>
                      <a:pt x="3532" y="4218"/>
                      <a:pt x="4454" y="4218"/>
                    </a:cubicBezTo>
                    <a:cubicBezTo>
                      <a:pt x="6287" y="4218"/>
                      <a:pt x="8188" y="3573"/>
                      <a:pt x="9941" y="2086"/>
                    </a:cubicBezTo>
                    <a:cubicBezTo>
                      <a:pt x="8707" y="1385"/>
                      <a:pt x="7439" y="718"/>
                      <a:pt x="6038" y="351"/>
                    </a:cubicBezTo>
                    <a:cubicBezTo>
                      <a:pt x="5234" y="135"/>
                      <a:pt x="4395" y="0"/>
                      <a:pt x="356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5" name="Google Shape;1555;p10"/>
              <p:cNvSpPr/>
              <p:nvPr/>
            </p:nvSpPr>
            <p:spPr>
              <a:xfrm>
                <a:off x="1793125" y="1242675"/>
                <a:ext cx="243525" cy="91350"/>
              </a:xfrm>
              <a:custGeom>
                <a:avLst/>
                <a:gdLst/>
                <a:ahLst/>
                <a:cxnLst/>
                <a:rect l="l" t="t" r="r" b="b"/>
                <a:pathLst>
                  <a:path w="9741" h="3654" extrusionOk="0">
                    <a:moveTo>
                      <a:pt x="7019" y="0"/>
                    </a:moveTo>
                    <a:cubicBezTo>
                      <a:pt x="4599" y="0"/>
                      <a:pt x="2242" y="841"/>
                      <a:pt x="0" y="1681"/>
                    </a:cubicBezTo>
                    <a:cubicBezTo>
                      <a:pt x="1668" y="2682"/>
                      <a:pt x="2936" y="3282"/>
                      <a:pt x="4337" y="3516"/>
                    </a:cubicBezTo>
                    <a:cubicBezTo>
                      <a:pt x="4804" y="3605"/>
                      <a:pt x="5282" y="3653"/>
                      <a:pt x="5759" y="3653"/>
                    </a:cubicBezTo>
                    <a:cubicBezTo>
                      <a:pt x="6712" y="3653"/>
                      <a:pt x="7661" y="3460"/>
                      <a:pt x="8506" y="3016"/>
                    </a:cubicBezTo>
                    <a:cubicBezTo>
                      <a:pt x="8840" y="2849"/>
                      <a:pt x="9173" y="2615"/>
                      <a:pt x="9374" y="2315"/>
                    </a:cubicBezTo>
                    <a:cubicBezTo>
                      <a:pt x="9607" y="1982"/>
                      <a:pt x="9741" y="1615"/>
                      <a:pt x="9674" y="1214"/>
                    </a:cubicBezTo>
                    <a:cubicBezTo>
                      <a:pt x="9574" y="814"/>
                      <a:pt x="9240" y="480"/>
                      <a:pt x="8840" y="280"/>
                    </a:cubicBezTo>
                    <a:cubicBezTo>
                      <a:pt x="8406" y="114"/>
                      <a:pt x="8006" y="47"/>
                      <a:pt x="7539" y="13"/>
                    </a:cubicBezTo>
                    <a:cubicBezTo>
                      <a:pt x="7365" y="5"/>
                      <a:pt x="7192" y="0"/>
                      <a:pt x="701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6" name="Google Shape;1556;p10"/>
              <p:cNvSpPr/>
              <p:nvPr/>
            </p:nvSpPr>
            <p:spPr>
              <a:xfrm>
                <a:off x="1535425" y="1378150"/>
                <a:ext cx="262725" cy="104800"/>
              </a:xfrm>
              <a:custGeom>
                <a:avLst/>
                <a:gdLst/>
                <a:ahLst/>
                <a:cxnLst/>
                <a:rect l="l" t="t" r="r" b="b"/>
                <a:pathLst>
                  <a:path w="10509" h="4192" extrusionOk="0">
                    <a:moveTo>
                      <a:pt x="4977" y="1"/>
                    </a:moveTo>
                    <a:cubicBezTo>
                      <a:pt x="3809" y="1"/>
                      <a:pt x="2641" y="188"/>
                      <a:pt x="1535" y="565"/>
                    </a:cubicBezTo>
                    <a:cubicBezTo>
                      <a:pt x="835" y="799"/>
                      <a:pt x="1" y="1299"/>
                      <a:pt x="1" y="2066"/>
                    </a:cubicBezTo>
                    <a:cubicBezTo>
                      <a:pt x="1" y="2600"/>
                      <a:pt x="401" y="3067"/>
                      <a:pt x="868" y="3367"/>
                    </a:cubicBezTo>
                    <a:cubicBezTo>
                      <a:pt x="1742" y="3943"/>
                      <a:pt x="2780" y="4192"/>
                      <a:pt x="3824" y="4192"/>
                    </a:cubicBezTo>
                    <a:cubicBezTo>
                      <a:pt x="4414" y="4192"/>
                      <a:pt x="5006" y="4112"/>
                      <a:pt x="5572" y="3968"/>
                    </a:cubicBezTo>
                    <a:cubicBezTo>
                      <a:pt x="7173" y="3634"/>
                      <a:pt x="8640" y="2867"/>
                      <a:pt x="10508" y="1533"/>
                    </a:cubicBezTo>
                    <a:cubicBezTo>
                      <a:pt x="8845" y="514"/>
                      <a:pt x="6910" y="1"/>
                      <a:pt x="497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7" name="Google Shape;1557;p10"/>
              <p:cNvSpPr/>
              <p:nvPr/>
            </p:nvSpPr>
            <p:spPr>
              <a:xfrm>
                <a:off x="1795625" y="1351125"/>
                <a:ext cx="249375" cy="118975"/>
              </a:xfrm>
              <a:custGeom>
                <a:avLst/>
                <a:gdLst/>
                <a:ahLst/>
                <a:cxnLst/>
                <a:rect l="l" t="t" r="r" b="b"/>
                <a:pathLst>
                  <a:path w="9975" h="4759" extrusionOk="0">
                    <a:moveTo>
                      <a:pt x="7049" y="0"/>
                    </a:moveTo>
                    <a:cubicBezTo>
                      <a:pt x="6922" y="0"/>
                      <a:pt x="6796" y="4"/>
                      <a:pt x="6672" y="12"/>
                    </a:cubicBezTo>
                    <a:cubicBezTo>
                      <a:pt x="4270" y="145"/>
                      <a:pt x="1835" y="1146"/>
                      <a:pt x="0" y="2781"/>
                    </a:cubicBezTo>
                    <a:cubicBezTo>
                      <a:pt x="1747" y="4136"/>
                      <a:pt x="3596" y="4758"/>
                      <a:pt x="5371" y="4758"/>
                    </a:cubicBezTo>
                    <a:cubicBezTo>
                      <a:pt x="5867" y="4758"/>
                      <a:pt x="6358" y="4710"/>
                      <a:pt x="6839" y="4615"/>
                    </a:cubicBezTo>
                    <a:cubicBezTo>
                      <a:pt x="7672" y="4448"/>
                      <a:pt x="8540" y="4115"/>
                      <a:pt x="9140" y="3481"/>
                    </a:cubicBezTo>
                    <a:cubicBezTo>
                      <a:pt x="9741" y="2847"/>
                      <a:pt x="9974" y="1847"/>
                      <a:pt x="9574" y="1113"/>
                    </a:cubicBezTo>
                    <a:cubicBezTo>
                      <a:pt x="9071" y="255"/>
                      <a:pt x="8043" y="0"/>
                      <a:pt x="704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8" name="Google Shape;1558;p10"/>
              <p:cNvSpPr/>
              <p:nvPr/>
            </p:nvSpPr>
            <p:spPr>
              <a:xfrm>
                <a:off x="1781450" y="589500"/>
                <a:ext cx="139275" cy="1178200"/>
              </a:xfrm>
              <a:custGeom>
                <a:avLst/>
                <a:gdLst/>
                <a:ahLst/>
                <a:cxnLst/>
                <a:rect l="l" t="t" r="r" b="b"/>
                <a:pathLst>
                  <a:path w="5571" h="47128" extrusionOk="0">
                    <a:moveTo>
                      <a:pt x="5538" y="0"/>
                    </a:moveTo>
                    <a:cubicBezTo>
                      <a:pt x="5516" y="0"/>
                      <a:pt x="5489" y="35"/>
                      <a:pt x="5471" y="88"/>
                    </a:cubicBezTo>
                    <a:cubicBezTo>
                      <a:pt x="2669" y="7560"/>
                      <a:pt x="901" y="15333"/>
                      <a:pt x="334" y="23305"/>
                    </a:cubicBezTo>
                    <a:cubicBezTo>
                      <a:pt x="0" y="27608"/>
                      <a:pt x="0" y="31911"/>
                      <a:pt x="367" y="36181"/>
                    </a:cubicBezTo>
                    <a:cubicBezTo>
                      <a:pt x="501" y="37315"/>
                      <a:pt x="567" y="38416"/>
                      <a:pt x="734" y="39517"/>
                    </a:cubicBezTo>
                    <a:lnTo>
                      <a:pt x="1001" y="41185"/>
                    </a:lnTo>
                    <a:cubicBezTo>
                      <a:pt x="1068" y="41752"/>
                      <a:pt x="1201" y="42285"/>
                      <a:pt x="1301" y="42852"/>
                    </a:cubicBezTo>
                    <a:cubicBezTo>
                      <a:pt x="1501" y="44253"/>
                      <a:pt x="1735" y="45588"/>
                      <a:pt x="2335" y="46688"/>
                    </a:cubicBezTo>
                    <a:cubicBezTo>
                      <a:pt x="2494" y="46994"/>
                      <a:pt x="2660" y="47127"/>
                      <a:pt x="2800" y="47127"/>
                    </a:cubicBezTo>
                    <a:cubicBezTo>
                      <a:pt x="3072" y="47127"/>
                      <a:pt x="3245" y="46626"/>
                      <a:pt x="3069" y="45921"/>
                    </a:cubicBezTo>
                    <a:cubicBezTo>
                      <a:pt x="1101" y="37949"/>
                      <a:pt x="567" y="29643"/>
                      <a:pt x="1335" y="21470"/>
                    </a:cubicBezTo>
                    <a:cubicBezTo>
                      <a:pt x="1668" y="17935"/>
                      <a:pt x="2335" y="14232"/>
                      <a:pt x="3169" y="10596"/>
                    </a:cubicBezTo>
                    <a:cubicBezTo>
                      <a:pt x="4003" y="6960"/>
                      <a:pt x="4904" y="3424"/>
                      <a:pt x="5571" y="88"/>
                    </a:cubicBezTo>
                    <a:cubicBezTo>
                      <a:pt x="5571" y="26"/>
                      <a:pt x="5556" y="0"/>
                      <a:pt x="553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59" name="Google Shape;1559;p10"/>
              <p:cNvSpPr/>
              <p:nvPr/>
            </p:nvSpPr>
            <p:spPr>
              <a:xfrm>
                <a:off x="1879850" y="492925"/>
                <a:ext cx="124275" cy="185525"/>
              </a:xfrm>
              <a:custGeom>
                <a:avLst/>
                <a:gdLst/>
                <a:ahLst/>
                <a:cxnLst/>
                <a:rect l="l" t="t" r="r" b="b"/>
                <a:pathLst>
                  <a:path w="4971" h="7421" extrusionOk="0">
                    <a:moveTo>
                      <a:pt x="3621" y="1"/>
                    </a:moveTo>
                    <a:cubicBezTo>
                      <a:pt x="3356" y="1"/>
                      <a:pt x="3092" y="71"/>
                      <a:pt x="2869" y="182"/>
                    </a:cubicBezTo>
                    <a:cubicBezTo>
                      <a:pt x="2435" y="416"/>
                      <a:pt x="2102" y="783"/>
                      <a:pt x="1802" y="1149"/>
                    </a:cubicBezTo>
                    <a:cubicBezTo>
                      <a:pt x="467" y="2917"/>
                      <a:pt x="0" y="5286"/>
                      <a:pt x="601" y="7421"/>
                    </a:cubicBezTo>
                    <a:cubicBezTo>
                      <a:pt x="2435" y="6086"/>
                      <a:pt x="3503" y="4719"/>
                      <a:pt x="4404" y="3284"/>
                    </a:cubicBezTo>
                    <a:cubicBezTo>
                      <a:pt x="4670" y="2784"/>
                      <a:pt x="4937" y="2250"/>
                      <a:pt x="4971" y="1650"/>
                    </a:cubicBezTo>
                    <a:cubicBezTo>
                      <a:pt x="4971" y="1083"/>
                      <a:pt x="4737" y="449"/>
                      <a:pt x="4237" y="149"/>
                    </a:cubicBezTo>
                    <a:cubicBezTo>
                      <a:pt x="4044" y="45"/>
                      <a:pt x="3832" y="1"/>
                      <a:pt x="362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560" name="Google Shape;1560;p10"/>
            <p:cNvGrpSpPr/>
            <p:nvPr/>
          </p:nvGrpSpPr>
          <p:grpSpPr>
            <a:xfrm flipH="1">
              <a:off x="77042" y="3222086"/>
              <a:ext cx="494643" cy="2036537"/>
              <a:chOff x="6248875" y="1941050"/>
              <a:chExt cx="827300" cy="3406150"/>
            </a:xfrm>
          </p:grpSpPr>
          <p:sp>
            <p:nvSpPr>
              <p:cNvPr id="1561" name="Google Shape;1561;p10"/>
              <p:cNvSpPr/>
              <p:nvPr/>
            </p:nvSpPr>
            <p:spPr>
              <a:xfrm>
                <a:off x="6248875" y="2456250"/>
                <a:ext cx="827300" cy="2890950"/>
              </a:xfrm>
              <a:custGeom>
                <a:avLst/>
                <a:gdLst/>
                <a:ahLst/>
                <a:cxnLst/>
                <a:rect l="l" t="t" r="r" b="b"/>
                <a:pathLst>
                  <a:path w="33092" h="115638" extrusionOk="0">
                    <a:moveTo>
                      <a:pt x="16664" y="1"/>
                    </a:moveTo>
                    <a:cubicBezTo>
                      <a:pt x="16436" y="1"/>
                      <a:pt x="16216" y="153"/>
                      <a:pt x="16231" y="457"/>
                    </a:cubicBezTo>
                    <a:cubicBezTo>
                      <a:pt x="16535" y="7660"/>
                      <a:pt x="16505" y="14894"/>
                      <a:pt x="16201" y="22068"/>
                    </a:cubicBezTo>
                    <a:cubicBezTo>
                      <a:pt x="15198" y="19332"/>
                      <a:pt x="12949" y="16627"/>
                      <a:pt x="11186" y="14499"/>
                    </a:cubicBezTo>
                    <a:cubicBezTo>
                      <a:pt x="8906" y="11794"/>
                      <a:pt x="6201" y="9575"/>
                      <a:pt x="3040" y="7964"/>
                    </a:cubicBezTo>
                    <a:cubicBezTo>
                      <a:pt x="2877" y="7883"/>
                      <a:pt x="2708" y="7846"/>
                      <a:pt x="2544" y="7846"/>
                    </a:cubicBezTo>
                    <a:cubicBezTo>
                      <a:pt x="1790" y="7846"/>
                      <a:pt x="1137" y="8624"/>
                      <a:pt x="1611" y="9423"/>
                    </a:cubicBezTo>
                    <a:cubicBezTo>
                      <a:pt x="5198" y="15502"/>
                      <a:pt x="9757" y="20852"/>
                      <a:pt x="15137" y="25472"/>
                    </a:cubicBezTo>
                    <a:cubicBezTo>
                      <a:pt x="15343" y="25678"/>
                      <a:pt x="15592" y="25753"/>
                      <a:pt x="15847" y="25753"/>
                    </a:cubicBezTo>
                    <a:cubicBezTo>
                      <a:pt x="15894" y="25753"/>
                      <a:pt x="15941" y="25750"/>
                      <a:pt x="15988" y="25746"/>
                    </a:cubicBezTo>
                    <a:lnTo>
                      <a:pt x="15988" y="25746"/>
                    </a:lnTo>
                    <a:cubicBezTo>
                      <a:pt x="15775" y="30092"/>
                      <a:pt x="15380" y="34378"/>
                      <a:pt x="14985" y="38664"/>
                    </a:cubicBezTo>
                    <a:cubicBezTo>
                      <a:pt x="13526" y="34226"/>
                      <a:pt x="10426" y="30487"/>
                      <a:pt x="6140" y="28329"/>
                    </a:cubicBezTo>
                    <a:cubicBezTo>
                      <a:pt x="5971" y="28245"/>
                      <a:pt x="5798" y="28205"/>
                      <a:pt x="5632" y="28205"/>
                    </a:cubicBezTo>
                    <a:cubicBezTo>
                      <a:pt x="5199" y="28205"/>
                      <a:pt x="4813" y="28476"/>
                      <a:pt x="4681" y="28937"/>
                    </a:cubicBezTo>
                    <a:cubicBezTo>
                      <a:pt x="3799" y="31825"/>
                      <a:pt x="6657" y="34560"/>
                      <a:pt x="8176" y="36779"/>
                    </a:cubicBezTo>
                    <a:cubicBezTo>
                      <a:pt x="9787" y="39150"/>
                      <a:pt x="11398" y="41703"/>
                      <a:pt x="14134" y="42919"/>
                    </a:cubicBezTo>
                    <a:cubicBezTo>
                      <a:pt x="14256" y="42950"/>
                      <a:pt x="14408" y="43010"/>
                      <a:pt x="14529" y="43010"/>
                    </a:cubicBezTo>
                    <a:cubicBezTo>
                      <a:pt x="13952" y="48208"/>
                      <a:pt x="13253" y="53375"/>
                      <a:pt x="12493" y="58573"/>
                    </a:cubicBezTo>
                    <a:cubicBezTo>
                      <a:pt x="12158" y="57965"/>
                      <a:pt x="11794" y="57387"/>
                      <a:pt x="11429" y="56901"/>
                    </a:cubicBezTo>
                    <a:cubicBezTo>
                      <a:pt x="10365" y="54470"/>
                      <a:pt x="9088" y="52159"/>
                      <a:pt x="7477" y="50032"/>
                    </a:cubicBezTo>
                    <a:cubicBezTo>
                      <a:pt x="7082" y="49424"/>
                      <a:pt x="6626" y="48846"/>
                      <a:pt x="6170" y="48330"/>
                    </a:cubicBezTo>
                    <a:cubicBezTo>
                      <a:pt x="4863" y="46749"/>
                      <a:pt x="3435" y="45290"/>
                      <a:pt x="1854" y="43922"/>
                    </a:cubicBezTo>
                    <a:cubicBezTo>
                      <a:pt x="1634" y="43732"/>
                      <a:pt x="1371" y="43644"/>
                      <a:pt x="1117" y="43644"/>
                    </a:cubicBezTo>
                    <a:cubicBezTo>
                      <a:pt x="600" y="43644"/>
                      <a:pt x="122" y="44010"/>
                      <a:pt x="122" y="44621"/>
                    </a:cubicBezTo>
                    <a:cubicBezTo>
                      <a:pt x="0" y="48086"/>
                      <a:pt x="2280" y="51734"/>
                      <a:pt x="4043" y="54591"/>
                    </a:cubicBezTo>
                    <a:cubicBezTo>
                      <a:pt x="6018" y="57813"/>
                      <a:pt x="8389" y="60731"/>
                      <a:pt x="11094" y="63406"/>
                    </a:cubicBezTo>
                    <a:cubicBezTo>
                      <a:pt x="11246" y="63558"/>
                      <a:pt x="11429" y="63679"/>
                      <a:pt x="11672" y="63710"/>
                    </a:cubicBezTo>
                    <a:cubicBezTo>
                      <a:pt x="10304" y="72403"/>
                      <a:pt x="8784" y="81066"/>
                      <a:pt x="7143" y="89698"/>
                    </a:cubicBezTo>
                    <a:cubicBezTo>
                      <a:pt x="5593" y="97966"/>
                      <a:pt x="3982" y="106233"/>
                      <a:pt x="2219" y="114440"/>
                    </a:cubicBezTo>
                    <a:cubicBezTo>
                      <a:pt x="2055" y="115170"/>
                      <a:pt x="2636" y="115637"/>
                      <a:pt x="3205" y="115637"/>
                    </a:cubicBezTo>
                    <a:cubicBezTo>
                      <a:pt x="3584" y="115637"/>
                      <a:pt x="3958" y="115430"/>
                      <a:pt x="4103" y="114957"/>
                    </a:cubicBezTo>
                    <a:cubicBezTo>
                      <a:pt x="6262" y="107935"/>
                      <a:pt x="7234" y="100397"/>
                      <a:pt x="8541" y="93193"/>
                    </a:cubicBezTo>
                    <a:cubicBezTo>
                      <a:pt x="9879" y="85899"/>
                      <a:pt x="11216" y="78634"/>
                      <a:pt x="12401" y="71309"/>
                    </a:cubicBezTo>
                    <a:cubicBezTo>
                      <a:pt x="12771" y="71504"/>
                      <a:pt x="13128" y="71585"/>
                      <a:pt x="13480" y="71585"/>
                    </a:cubicBezTo>
                    <a:cubicBezTo>
                      <a:pt x="14171" y="71585"/>
                      <a:pt x="14849" y="71276"/>
                      <a:pt x="15593" y="70914"/>
                    </a:cubicBezTo>
                    <a:cubicBezTo>
                      <a:pt x="17630" y="69941"/>
                      <a:pt x="19696" y="68847"/>
                      <a:pt x="21672" y="67692"/>
                    </a:cubicBezTo>
                    <a:cubicBezTo>
                      <a:pt x="23526" y="66628"/>
                      <a:pt x="25502" y="65594"/>
                      <a:pt x="27204" y="64348"/>
                    </a:cubicBezTo>
                    <a:cubicBezTo>
                      <a:pt x="28146" y="63619"/>
                      <a:pt x="28694" y="63071"/>
                      <a:pt x="28542" y="61825"/>
                    </a:cubicBezTo>
                    <a:cubicBezTo>
                      <a:pt x="28464" y="61412"/>
                      <a:pt x="28058" y="61197"/>
                      <a:pt x="27677" y="61197"/>
                    </a:cubicBezTo>
                    <a:cubicBezTo>
                      <a:pt x="27609" y="61197"/>
                      <a:pt x="27542" y="61204"/>
                      <a:pt x="27478" y="61217"/>
                    </a:cubicBezTo>
                    <a:cubicBezTo>
                      <a:pt x="22158" y="62524"/>
                      <a:pt x="17265" y="64926"/>
                      <a:pt x="13070" y="68360"/>
                    </a:cubicBezTo>
                    <a:cubicBezTo>
                      <a:pt x="13009" y="68421"/>
                      <a:pt x="12918" y="68482"/>
                      <a:pt x="12797" y="68512"/>
                    </a:cubicBezTo>
                    <a:cubicBezTo>
                      <a:pt x="13040" y="67053"/>
                      <a:pt x="13253" y="65594"/>
                      <a:pt x="13496" y="64105"/>
                    </a:cubicBezTo>
                    <a:cubicBezTo>
                      <a:pt x="13557" y="64014"/>
                      <a:pt x="13557" y="63862"/>
                      <a:pt x="13557" y="63710"/>
                    </a:cubicBezTo>
                    <a:cubicBezTo>
                      <a:pt x="14164" y="59667"/>
                      <a:pt x="14712" y="55655"/>
                      <a:pt x="15198" y="51612"/>
                    </a:cubicBezTo>
                    <a:cubicBezTo>
                      <a:pt x="15328" y="51661"/>
                      <a:pt x="15449" y="51693"/>
                      <a:pt x="15576" y="51693"/>
                    </a:cubicBezTo>
                    <a:cubicBezTo>
                      <a:pt x="15686" y="51693"/>
                      <a:pt x="15800" y="51669"/>
                      <a:pt x="15927" y="51612"/>
                    </a:cubicBezTo>
                    <a:cubicBezTo>
                      <a:pt x="19727" y="50062"/>
                      <a:pt x="22949" y="47661"/>
                      <a:pt x="25867" y="44804"/>
                    </a:cubicBezTo>
                    <a:cubicBezTo>
                      <a:pt x="27387" y="43345"/>
                      <a:pt x="28906" y="41764"/>
                      <a:pt x="30244" y="40184"/>
                    </a:cubicBezTo>
                    <a:cubicBezTo>
                      <a:pt x="30882" y="39393"/>
                      <a:pt x="31612" y="38269"/>
                      <a:pt x="30517" y="37509"/>
                    </a:cubicBezTo>
                    <a:cubicBezTo>
                      <a:pt x="30258" y="37336"/>
                      <a:pt x="29979" y="37267"/>
                      <a:pt x="29692" y="37267"/>
                    </a:cubicBezTo>
                    <a:cubicBezTo>
                      <a:pt x="28868" y="37267"/>
                      <a:pt x="27980" y="37839"/>
                      <a:pt x="27326" y="38177"/>
                    </a:cubicBezTo>
                    <a:cubicBezTo>
                      <a:pt x="25624" y="39089"/>
                      <a:pt x="24013" y="40092"/>
                      <a:pt x="22462" y="41278"/>
                    </a:cubicBezTo>
                    <a:cubicBezTo>
                      <a:pt x="21003" y="42372"/>
                      <a:pt x="19696" y="43649"/>
                      <a:pt x="18481" y="44956"/>
                    </a:cubicBezTo>
                    <a:lnTo>
                      <a:pt x="18389" y="45047"/>
                    </a:lnTo>
                    <a:cubicBezTo>
                      <a:pt x="17660" y="45655"/>
                      <a:pt x="16566" y="46415"/>
                      <a:pt x="15684" y="47235"/>
                    </a:cubicBezTo>
                    <a:cubicBezTo>
                      <a:pt x="16262" y="42220"/>
                      <a:pt x="16718" y="37266"/>
                      <a:pt x="17052" y="32250"/>
                    </a:cubicBezTo>
                    <a:cubicBezTo>
                      <a:pt x="17295" y="32098"/>
                      <a:pt x="17447" y="31946"/>
                      <a:pt x="17599" y="31794"/>
                    </a:cubicBezTo>
                    <a:cubicBezTo>
                      <a:pt x="21429" y="31612"/>
                      <a:pt x="24894" y="28633"/>
                      <a:pt x="27842" y="26475"/>
                    </a:cubicBezTo>
                    <a:cubicBezTo>
                      <a:pt x="30213" y="24712"/>
                      <a:pt x="32615" y="22615"/>
                      <a:pt x="33010" y="19545"/>
                    </a:cubicBezTo>
                    <a:cubicBezTo>
                      <a:pt x="33091" y="18973"/>
                      <a:pt x="32758" y="18523"/>
                      <a:pt x="32207" y="18523"/>
                    </a:cubicBezTo>
                    <a:cubicBezTo>
                      <a:pt x="32143" y="18523"/>
                      <a:pt x="32076" y="18529"/>
                      <a:pt x="32007" y="18542"/>
                    </a:cubicBezTo>
                    <a:cubicBezTo>
                      <a:pt x="28663" y="19180"/>
                      <a:pt x="25928" y="21460"/>
                      <a:pt x="23374" y="23618"/>
                    </a:cubicBezTo>
                    <a:cubicBezTo>
                      <a:pt x="21915" y="24834"/>
                      <a:pt x="20517" y="26171"/>
                      <a:pt x="19241" y="27600"/>
                    </a:cubicBezTo>
                    <a:cubicBezTo>
                      <a:pt x="18572" y="28056"/>
                      <a:pt x="17964" y="28512"/>
                      <a:pt x="17326" y="28968"/>
                    </a:cubicBezTo>
                    <a:cubicBezTo>
                      <a:pt x="17356" y="28117"/>
                      <a:pt x="17447" y="27205"/>
                      <a:pt x="17478" y="26323"/>
                    </a:cubicBezTo>
                    <a:cubicBezTo>
                      <a:pt x="17903" y="17691"/>
                      <a:pt x="17721" y="9028"/>
                      <a:pt x="17143" y="457"/>
                    </a:cubicBezTo>
                    <a:cubicBezTo>
                      <a:pt x="17128" y="153"/>
                      <a:pt x="16892" y="1"/>
                      <a:pt x="1666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62" name="Google Shape;1562;p10"/>
              <p:cNvSpPr/>
              <p:nvPr/>
            </p:nvSpPr>
            <p:spPr>
              <a:xfrm>
                <a:off x="6370100" y="2739075"/>
                <a:ext cx="261625" cy="295425"/>
              </a:xfrm>
              <a:custGeom>
                <a:avLst/>
                <a:gdLst/>
                <a:ahLst/>
                <a:cxnLst/>
                <a:rect l="l" t="t" r="r" b="b"/>
                <a:pathLst>
                  <a:path w="10465" h="11817" extrusionOk="0">
                    <a:moveTo>
                      <a:pt x="232" y="1"/>
                    </a:moveTo>
                    <a:cubicBezTo>
                      <a:pt x="108" y="1"/>
                      <a:pt x="1" y="145"/>
                      <a:pt x="75" y="268"/>
                    </a:cubicBezTo>
                    <a:cubicBezTo>
                      <a:pt x="3692" y="3825"/>
                      <a:pt x="7036" y="7624"/>
                      <a:pt x="10045" y="11727"/>
                    </a:cubicBezTo>
                    <a:cubicBezTo>
                      <a:pt x="10090" y="11791"/>
                      <a:pt x="10149" y="11816"/>
                      <a:pt x="10206" y="11816"/>
                    </a:cubicBezTo>
                    <a:cubicBezTo>
                      <a:pt x="10340" y="11816"/>
                      <a:pt x="10465" y="11673"/>
                      <a:pt x="10379" y="11545"/>
                    </a:cubicBezTo>
                    <a:cubicBezTo>
                      <a:pt x="7309" y="7442"/>
                      <a:pt x="3966" y="3612"/>
                      <a:pt x="318" y="25"/>
                    </a:cubicBezTo>
                    <a:cubicBezTo>
                      <a:pt x="290" y="8"/>
                      <a:pt x="261" y="1"/>
                      <a:pt x="232" y="1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63" name="Google Shape;1563;p10"/>
              <p:cNvSpPr/>
              <p:nvPr/>
            </p:nvSpPr>
            <p:spPr>
              <a:xfrm>
                <a:off x="6721700" y="3006900"/>
                <a:ext cx="252175" cy="188075"/>
              </a:xfrm>
              <a:custGeom>
                <a:avLst/>
                <a:gdLst/>
                <a:ahLst/>
                <a:cxnLst/>
                <a:rect l="l" t="t" r="r" b="b"/>
                <a:pathLst>
                  <a:path w="10087" h="7523" extrusionOk="0">
                    <a:moveTo>
                      <a:pt x="9819" y="1"/>
                    </a:moveTo>
                    <a:cubicBezTo>
                      <a:pt x="9779" y="1"/>
                      <a:pt x="9735" y="13"/>
                      <a:pt x="9689" y="42"/>
                    </a:cubicBezTo>
                    <a:cubicBezTo>
                      <a:pt x="6559" y="2321"/>
                      <a:pt x="3610" y="5239"/>
                      <a:pt x="206" y="7063"/>
                    </a:cubicBezTo>
                    <a:cubicBezTo>
                      <a:pt x="1" y="7217"/>
                      <a:pt x="142" y="7523"/>
                      <a:pt x="319" y="7523"/>
                    </a:cubicBezTo>
                    <a:cubicBezTo>
                      <a:pt x="352" y="7523"/>
                      <a:pt x="386" y="7512"/>
                      <a:pt x="419" y="7489"/>
                    </a:cubicBezTo>
                    <a:cubicBezTo>
                      <a:pt x="2334" y="6546"/>
                      <a:pt x="4005" y="5087"/>
                      <a:pt x="5677" y="3841"/>
                    </a:cubicBezTo>
                    <a:cubicBezTo>
                      <a:pt x="7106" y="2777"/>
                      <a:pt x="8778" y="1744"/>
                      <a:pt x="9963" y="376"/>
                    </a:cubicBezTo>
                    <a:cubicBezTo>
                      <a:pt x="10086" y="228"/>
                      <a:pt x="9990" y="1"/>
                      <a:pt x="9819" y="1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64" name="Google Shape;1564;p10"/>
              <p:cNvSpPr/>
              <p:nvPr/>
            </p:nvSpPr>
            <p:spPr>
              <a:xfrm>
                <a:off x="6420475" y="3232600"/>
                <a:ext cx="199850" cy="265900"/>
              </a:xfrm>
              <a:custGeom>
                <a:avLst/>
                <a:gdLst/>
                <a:ahLst/>
                <a:cxnLst/>
                <a:rect l="l" t="t" r="r" b="b"/>
                <a:pathLst>
                  <a:path w="7994" h="10636" extrusionOk="0">
                    <a:moveTo>
                      <a:pt x="324" y="0"/>
                    </a:moveTo>
                    <a:cubicBezTo>
                      <a:pt x="157" y="0"/>
                      <a:pt x="1" y="235"/>
                      <a:pt x="157" y="436"/>
                    </a:cubicBezTo>
                    <a:cubicBezTo>
                      <a:pt x="2802" y="3719"/>
                      <a:pt x="5021" y="7458"/>
                      <a:pt x="7817" y="10619"/>
                    </a:cubicBezTo>
                    <a:cubicBezTo>
                      <a:pt x="7829" y="10631"/>
                      <a:pt x="7843" y="10636"/>
                      <a:pt x="7857" y="10636"/>
                    </a:cubicBezTo>
                    <a:cubicBezTo>
                      <a:pt x="7919" y="10636"/>
                      <a:pt x="7994" y="10547"/>
                      <a:pt x="7969" y="10497"/>
                    </a:cubicBezTo>
                    <a:cubicBezTo>
                      <a:pt x="6085" y="6728"/>
                      <a:pt x="3136" y="3354"/>
                      <a:pt x="492" y="102"/>
                    </a:cubicBezTo>
                    <a:cubicBezTo>
                      <a:pt x="444" y="30"/>
                      <a:pt x="383" y="0"/>
                      <a:pt x="324" y="0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65" name="Google Shape;1565;p10"/>
              <p:cNvSpPr/>
              <p:nvPr/>
            </p:nvSpPr>
            <p:spPr>
              <a:xfrm>
                <a:off x="6670750" y="3506750"/>
                <a:ext cx="264400" cy="168275"/>
              </a:xfrm>
              <a:custGeom>
                <a:avLst/>
                <a:gdLst/>
                <a:ahLst/>
                <a:cxnLst/>
                <a:rect l="l" t="t" r="r" b="b"/>
                <a:pathLst>
                  <a:path w="10576" h="6731" extrusionOk="0">
                    <a:moveTo>
                      <a:pt x="10228" y="1"/>
                    </a:moveTo>
                    <a:cubicBezTo>
                      <a:pt x="10201" y="1"/>
                      <a:pt x="10174" y="6"/>
                      <a:pt x="10147" y="18"/>
                    </a:cubicBezTo>
                    <a:cubicBezTo>
                      <a:pt x="6742" y="1963"/>
                      <a:pt x="3612" y="4395"/>
                      <a:pt x="207" y="6340"/>
                    </a:cubicBezTo>
                    <a:cubicBezTo>
                      <a:pt x="0" y="6469"/>
                      <a:pt x="124" y="6731"/>
                      <a:pt x="315" y="6731"/>
                    </a:cubicBezTo>
                    <a:cubicBezTo>
                      <a:pt x="348" y="6731"/>
                      <a:pt x="384" y="6723"/>
                      <a:pt x="420" y="6705"/>
                    </a:cubicBezTo>
                    <a:cubicBezTo>
                      <a:pt x="3794" y="4851"/>
                      <a:pt x="7472" y="2966"/>
                      <a:pt x="10390" y="382"/>
                    </a:cubicBezTo>
                    <a:cubicBezTo>
                      <a:pt x="10576" y="250"/>
                      <a:pt x="10414" y="1"/>
                      <a:pt x="10228" y="1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66" name="Google Shape;1566;p10"/>
              <p:cNvSpPr/>
              <p:nvPr/>
            </p:nvSpPr>
            <p:spPr>
              <a:xfrm>
                <a:off x="6300300" y="3626950"/>
                <a:ext cx="227825" cy="322025"/>
              </a:xfrm>
              <a:custGeom>
                <a:avLst/>
                <a:gdLst/>
                <a:ahLst/>
                <a:cxnLst/>
                <a:rect l="l" t="t" r="r" b="b"/>
                <a:pathLst>
                  <a:path w="9113" h="12881" extrusionOk="0">
                    <a:moveTo>
                      <a:pt x="277" y="0"/>
                    </a:moveTo>
                    <a:cubicBezTo>
                      <a:pt x="136" y="0"/>
                      <a:pt x="1" y="208"/>
                      <a:pt x="162" y="347"/>
                    </a:cubicBezTo>
                    <a:cubicBezTo>
                      <a:pt x="3384" y="4237"/>
                      <a:pt x="5937" y="8432"/>
                      <a:pt x="8551" y="12748"/>
                    </a:cubicBezTo>
                    <a:cubicBezTo>
                      <a:pt x="8607" y="12842"/>
                      <a:pt x="8687" y="12880"/>
                      <a:pt x="8765" y="12880"/>
                    </a:cubicBezTo>
                    <a:cubicBezTo>
                      <a:pt x="8941" y="12880"/>
                      <a:pt x="9112" y="12685"/>
                      <a:pt x="9007" y="12474"/>
                    </a:cubicBezTo>
                    <a:cubicBezTo>
                      <a:pt x="6849" y="7945"/>
                      <a:pt x="3688" y="3842"/>
                      <a:pt x="405" y="73"/>
                    </a:cubicBezTo>
                    <a:cubicBezTo>
                      <a:pt x="368" y="22"/>
                      <a:pt x="323" y="0"/>
                      <a:pt x="277" y="0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67" name="Google Shape;1567;p10"/>
              <p:cNvSpPr/>
              <p:nvPr/>
            </p:nvSpPr>
            <p:spPr>
              <a:xfrm>
                <a:off x="6597650" y="4052025"/>
                <a:ext cx="252300" cy="138850"/>
              </a:xfrm>
              <a:custGeom>
                <a:avLst/>
                <a:gdLst/>
                <a:ahLst/>
                <a:cxnLst/>
                <a:rect l="l" t="t" r="r" b="b"/>
                <a:pathLst>
                  <a:path w="10092" h="5554" extrusionOk="0">
                    <a:moveTo>
                      <a:pt x="9879" y="0"/>
                    </a:moveTo>
                    <a:cubicBezTo>
                      <a:pt x="8359" y="183"/>
                      <a:pt x="7174" y="1155"/>
                      <a:pt x="5928" y="2037"/>
                    </a:cubicBezTo>
                    <a:cubicBezTo>
                      <a:pt x="4134" y="3283"/>
                      <a:pt x="2220" y="4317"/>
                      <a:pt x="213" y="5076"/>
                    </a:cubicBezTo>
                    <a:cubicBezTo>
                      <a:pt x="0" y="5210"/>
                      <a:pt x="21" y="5554"/>
                      <a:pt x="234" y="5554"/>
                    </a:cubicBezTo>
                    <a:cubicBezTo>
                      <a:pt x="264" y="5554"/>
                      <a:pt x="298" y="5547"/>
                      <a:pt x="335" y="5532"/>
                    </a:cubicBezTo>
                    <a:cubicBezTo>
                      <a:pt x="3861" y="4286"/>
                      <a:pt x="6657" y="1915"/>
                      <a:pt x="9940" y="335"/>
                    </a:cubicBezTo>
                    <a:cubicBezTo>
                      <a:pt x="10092" y="244"/>
                      <a:pt x="10031" y="0"/>
                      <a:pt x="9879" y="0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68" name="Google Shape;1568;p10"/>
              <p:cNvSpPr/>
              <p:nvPr/>
            </p:nvSpPr>
            <p:spPr>
              <a:xfrm>
                <a:off x="6299025" y="1941050"/>
                <a:ext cx="707475" cy="714925"/>
              </a:xfrm>
              <a:custGeom>
                <a:avLst/>
                <a:gdLst/>
                <a:ahLst/>
                <a:cxnLst/>
                <a:rect l="l" t="t" r="r" b="b"/>
                <a:pathLst>
                  <a:path w="28299" h="28597" extrusionOk="0">
                    <a:moveTo>
                      <a:pt x="12797" y="0"/>
                    </a:moveTo>
                    <a:cubicBezTo>
                      <a:pt x="11854" y="183"/>
                      <a:pt x="11551" y="1368"/>
                      <a:pt x="11490" y="2311"/>
                    </a:cubicBezTo>
                    <a:cubicBezTo>
                      <a:pt x="11216" y="5532"/>
                      <a:pt x="11034" y="6535"/>
                      <a:pt x="11642" y="9727"/>
                    </a:cubicBezTo>
                    <a:cubicBezTo>
                      <a:pt x="9607" y="6777"/>
                      <a:pt x="6658" y="3104"/>
                      <a:pt x="4912" y="3104"/>
                    </a:cubicBezTo>
                    <a:cubicBezTo>
                      <a:pt x="4571" y="3104"/>
                      <a:pt x="4276" y="3244"/>
                      <a:pt x="4043" y="3557"/>
                    </a:cubicBezTo>
                    <a:cubicBezTo>
                      <a:pt x="2827" y="4712"/>
                      <a:pt x="8602" y="11125"/>
                      <a:pt x="9301" y="12341"/>
                    </a:cubicBezTo>
                    <a:cubicBezTo>
                      <a:pt x="6201" y="13223"/>
                      <a:pt x="0" y="12341"/>
                      <a:pt x="0" y="14408"/>
                    </a:cubicBezTo>
                    <a:cubicBezTo>
                      <a:pt x="0" y="16171"/>
                      <a:pt x="6201" y="15381"/>
                      <a:pt x="9271" y="15897"/>
                    </a:cubicBezTo>
                    <a:cubicBezTo>
                      <a:pt x="6049" y="16809"/>
                      <a:pt x="0" y="18785"/>
                      <a:pt x="426" y="20609"/>
                    </a:cubicBezTo>
                    <a:cubicBezTo>
                      <a:pt x="504" y="21180"/>
                      <a:pt x="1083" y="21404"/>
                      <a:pt x="1945" y="21404"/>
                    </a:cubicBezTo>
                    <a:cubicBezTo>
                      <a:pt x="4106" y="21404"/>
                      <a:pt x="8044" y="19997"/>
                      <a:pt x="10304" y="19150"/>
                    </a:cubicBezTo>
                    <a:lnTo>
                      <a:pt x="10304" y="19150"/>
                    </a:lnTo>
                    <a:cubicBezTo>
                      <a:pt x="8207" y="21247"/>
                      <a:pt x="5107" y="24773"/>
                      <a:pt x="6170" y="25958"/>
                    </a:cubicBezTo>
                    <a:cubicBezTo>
                      <a:pt x="6320" y="26076"/>
                      <a:pt x="6501" y="26131"/>
                      <a:pt x="6706" y="26131"/>
                    </a:cubicBezTo>
                    <a:cubicBezTo>
                      <a:pt x="8456" y="26131"/>
                      <a:pt x="11987" y="22141"/>
                      <a:pt x="13374" y="19393"/>
                    </a:cubicBezTo>
                    <a:lnTo>
                      <a:pt x="13374" y="19393"/>
                    </a:lnTo>
                    <a:cubicBezTo>
                      <a:pt x="12371" y="21672"/>
                      <a:pt x="11034" y="28147"/>
                      <a:pt x="12736" y="28572"/>
                    </a:cubicBezTo>
                    <a:cubicBezTo>
                      <a:pt x="12804" y="28589"/>
                      <a:pt x="12871" y="28597"/>
                      <a:pt x="12936" y="28597"/>
                    </a:cubicBezTo>
                    <a:cubicBezTo>
                      <a:pt x="14781" y="28597"/>
                      <a:pt x="15335" y="22111"/>
                      <a:pt x="15776" y="19879"/>
                    </a:cubicBezTo>
                    <a:cubicBezTo>
                      <a:pt x="17175" y="22875"/>
                      <a:pt x="20251" y="27057"/>
                      <a:pt x="21702" y="27057"/>
                    </a:cubicBezTo>
                    <a:cubicBezTo>
                      <a:pt x="21826" y="27057"/>
                      <a:pt x="21939" y="27026"/>
                      <a:pt x="22037" y="26961"/>
                    </a:cubicBezTo>
                    <a:cubicBezTo>
                      <a:pt x="23678" y="25411"/>
                      <a:pt x="19393" y="21429"/>
                      <a:pt x="18177" y="18299"/>
                    </a:cubicBezTo>
                    <a:lnTo>
                      <a:pt x="18177" y="18299"/>
                    </a:lnTo>
                    <a:cubicBezTo>
                      <a:pt x="20381" y="19965"/>
                      <a:pt x="24271" y="22711"/>
                      <a:pt x="26111" y="22711"/>
                    </a:cubicBezTo>
                    <a:cubicBezTo>
                      <a:pt x="26453" y="22711"/>
                      <a:pt x="26724" y="22616"/>
                      <a:pt x="26900" y="22402"/>
                    </a:cubicBezTo>
                    <a:cubicBezTo>
                      <a:pt x="27508" y="21460"/>
                      <a:pt x="26596" y="20274"/>
                      <a:pt x="25776" y="19575"/>
                    </a:cubicBezTo>
                    <a:cubicBezTo>
                      <a:pt x="23678" y="17751"/>
                      <a:pt x="21429" y="17296"/>
                      <a:pt x="19089" y="15806"/>
                    </a:cubicBezTo>
                    <a:cubicBezTo>
                      <a:pt x="22128" y="15016"/>
                      <a:pt x="24134" y="14742"/>
                      <a:pt x="26080" y="14286"/>
                    </a:cubicBezTo>
                    <a:cubicBezTo>
                      <a:pt x="26657" y="14134"/>
                      <a:pt x="27295" y="13982"/>
                      <a:pt x="27691" y="13557"/>
                    </a:cubicBezTo>
                    <a:cubicBezTo>
                      <a:pt x="28116" y="13131"/>
                      <a:pt x="28299" y="12432"/>
                      <a:pt x="27934" y="11916"/>
                    </a:cubicBezTo>
                    <a:cubicBezTo>
                      <a:pt x="27630" y="11581"/>
                      <a:pt x="27144" y="11460"/>
                      <a:pt x="26688" y="11429"/>
                    </a:cubicBezTo>
                    <a:cubicBezTo>
                      <a:pt x="26546" y="11410"/>
                      <a:pt x="26395" y="11401"/>
                      <a:pt x="26237" y="11401"/>
                    </a:cubicBezTo>
                    <a:cubicBezTo>
                      <a:pt x="24153" y="11401"/>
                      <a:pt x="20738" y="12960"/>
                      <a:pt x="18845" y="13101"/>
                    </a:cubicBezTo>
                    <a:cubicBezTo>
                      <a:pt x="21064" y="12159"/>
                      <a:pt x="23466" y="9484"/>
                      <a:pt x="25320" y="7964"/>
                    </a:cubicBezTo>
                    <a:cubicBezTo>
                      <a:pt x="25928" y="7478"/>
                      <a:pt x="26870" y="5684"/>
                      <a:pt x="26171" y="5320"/>
                    </a:cubicBezTo>
                    <a:cubicBezTo>
                      <a:pt x="25951" y="5128"/>
                      <a:pt x="25694" y="5042"/>
                      <a:pt x="25406" y="5042"/>
                    </a:cubicBezTo>
                    <a:cubicBezTo>
                      <a:pt x="23497" y="5042"/>
                      <a:pt x="20224" y="8793"/>
                      <a:pt x="17478" y="10457"/>
                    </a:cubicBezTo>
                    <a:cubicBezTo>
                      <a:pt x="19727" y="6444"/>
                      <a:pt x="22432" y="2766"/>
                      <a:pt x="20639" y="1885"/>
                    </a:cubicBezTo>
                    <a:cubicBezTo>
                      <a:pt x="20417" y="1760"/>
                      <a:pt x="20195" y="1702"/>
                      <a:pt x="19974" y="1702"/>
                    </a:cubicBezTo>
                    <a:cubicBezTo>
                      <a:pt x="17983" y="1702"/>
                      <a:pt x="16052" y="6399"/>
                      <a:pt x="14712" y="9545"/>
                    </a:cubicBezTo>
                    <a:cubicBezTo>
                      <a:pt x="14985" y="6201"/>
                      <a:pt x="15532" y="0"/>
                      <a:pt x="1279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69" name="Google Shape;1569;p10"/>
              <p:cNvSpPr/>
              <p:nvPr/>
            </p:nvSpPr>
            <p:spPr>
              <a:xfrm>
                <a:off x="6553575" y="2222200"/>
                <a:ext cx="196850" cy="185925"/>
              </a:xfrm>
              <a:custGeom>
                <a:avLst/>
                <a:gdLst/>
                <a:ahLst/>
                <a:cxnLst/>
                <a:rect l="l" t="t" r="r" b="b"/>
                <a:pathLst>
                  <a:path w="7874" h="7437" extrusionOk="0">
                    <a:moveTo>
                      <a:pt x="4469" y="1"/>
                    </a:moveTo>
                    <a:cubicBezTo>
                      <a:pt x="3891" y="1"/>
                      <a:pt x="3283" y="183"/>
                      <a:pt x="2828" y="457"/>
                    </a:cubicBezTo>
                    <a:cubicBezTo>
                      <a:pt x="2828" y="457"/>
                      <a:pt x="2797" y="487"/>
                      <a:pt x="2736" y="487"/>
                    </a:cubicBezTo>
                    <a:cubicBezTo>
                      <a:pt x="2697" y="483"/>
                      <a:pt x="2658" y="481"/>
                      <a:pt x="2619" y="481"/>
                    </a:cubicBezTo>
                    <a:cubicBezTo>
                      <a:pt x="2355" y="481"/>
                      <a:pt x="2101" y="568"/>
                      <a:pt x="1916" y="700"/>
                    </a:cubicBezTo>
                    <a:cubicBezTo>
                      <a:pt x="1" y="1977"/>
                      <a:pt x="61" y="4591"/>
                      <a:pt x="1520" y="6232"/>
                    </a:cubicBezTo>
                    <a:cubicBezTo>
                      <a:pt x="2246" y="7034"/>
                      <a:pt x="3260" y="7436"/>
                      <a:pt x="4246" y="7436"/>
                    </a:cubicBezTo>
                    <a:cubicBezTo>
                      <a:pt x="5615" y="7436"/>
                      <a:pt x="6932" y="6662"/>
                      <a:pt x="7356" y="5107"/>
                    </a:cubicBezTo>
                    <a:cubicBezTo>
                      <a:pt x="7873" y="3010"/>
                      <a:pt x="7083" y="1"/>
                      <a:pt x="446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0" name="Google Shape;1570;p10"/>
              <p:cNvSpPr/>
              <p:nvPr/>
            </p:nvSpPr>
            <p:spPr>
              <a:xfrm>
                <a:off x="6710475" y="2419950"/>
                <a:ext cx="96300" cy="130875"/>
              </a:xfrm>
              <a:custGeom>
                <a:avLst/>
                <a:gdLst/>
                <a:ahLst/>
                <a:cxnLst/>
                <a:rect l="l" t="t" r="r" b="b"/>
                <a:pathLst>
                  <a:path w="3852" h="5235" extrusionOk="0">
                    <a:moveTo>
                      <a:pt x="438" y="1"/>
                    </a:moveTo>
                    <a:cubicBezTo>
                      <a:pt x="211" y="1"/>
                      <a:pt x="0" y="218"/>
                      <a:pt x="169" y="450"/>
                    </a:cubicBezTo>
                    <a:cubicBezTo>
                      <a:pt x="716" y="1240"/>
                      <a:pt x="1263" y="2091"/>
                      <a:pt x="1780" y="2912"/>
                    </a:cubicBezTo>
                    <a:cubicBezTo>
                      <a:pt x="2266" y="3672"/>
                      <a:pt x="2691" y="4492"/>
                      <a:pt x="3299" y="5161"/>
                    </a:cubicBezTo>
                    <a:cubicBezTo>
                      <a:pt x="3350" y="5212"/>
                      <a:pt x="3418" y="5234"/>
                      <a:pt x="3487" y="5234"/>
                    </a:cubicBezTo>
                    <a:cubicBezTo>
                      <a:pt x="3664" y="5234"/>
                      <a:pt x="3851" y="5085"/>
                      <a:pt x="3786" y="4887"/>
                    </a:cubicBezTo>
                    <a:cubicBezTo>
                      <a:pt x="3178" y="3185"/>
                      <a:pt x="1780" y="1605"/>
                      <a:pt x="716" y="146"/>
                    </a:cubicBezTo>
                    <a:cubicBezTo>
                      <a:pt x="641" y="43"/>
                      <a:pt x="538" y="1"/>
                      <a:pt x="4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1" name="Google Shape;1571;p10"/>
              <p:cNvSpPr/>
              <p:nvPr/>
            </p:nvSpPr>
            <p:spPr>
              <a:xfrm>
                <a:off x="6745475" y="2358750"/>
                <a:ext cx="168700" cy="84875"/>
              </a:xfrm>
              <a:custGeom>
                <a:avLst/>
                <a:gdLst/>
                <a:ahLst/>
                <a:cxnLst/>
                <a:rect l="l" t="t" r="r" b="b"/>
                <a:pathLst>
                  <a:path w="6748" h="3395" extrusionOk="0">
                    <a:moveTo>
                      <a:pt x="180" y="0"/>
                    </a:moveTo>
                    <a:cubicBezTo>
                      <a:pt x="59" y="0"/>
                      <a:pt x="1" y="202"/>
                      <a:pt x="136" y="284"/>
                    </a:cubicBezTo>
                    <a:cubicBezTo>
                      <a:pt x="1261" y="800"/>
                      <a:pt x="2416" y="1347"/>
                      <a:pt x="3510" y="1925"/>
                    </a:cubicBezTo>
                    <a:cubicBezTo>
                      <a:pt x="4483" y="2411"/>
                      <a:pt x="5456" y="3080"/>
                      <a:pt x="6519" y="3384"/>
                    </a:cubicBezTo>
                    <a:cubicBezTo>
                      <a:pt x="6534" y="3391"/>
                      <a:pt x="6549" y="3395"/>
                      <a:pt x="6563" y="3395"/>
                    </a:cubicBezTo>
                    <a:cubicBezTo>
                      <a:pt x="6667" y="3395"/>
                      <a:pt x="6748" y="3221"/>
                      <a:pt x="6641" y="3141"/>
                    </a:cubicBezTo>
                    <a:cubicBezTo>
                      <a:pt x="5820" y="2290"/>
                      <a:pt x="4605" y="1834"/>
                      <a:pt x="3571" y="1347"/>
                    </a:cubicBezTo>
                    <a:cubicBezTo>
                      <a:pt x="2477" y="861"/>
                      <a:pt x="1383" y="405"/>
                      <a:pt x="228" y="10"/>
                    </a:cubicBezTo>
                    <a:cubicBezTo>
                      <a:pt x="211" y="3"/>
                      <a:pt x="195" y="0"/>
                      <a:pt x="18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2" name="Google Shape;1572;p10"/>
              <p:cNvSpPr/>
              <p:nvPr/>
            </p:nvSpPr>
            <p:spPr>
              <a:xfrm>
                <a:off x="6758000" y="2262475"/>
                <a:ext cx="189225" cy="41825"/>
              </a:xfrm>
              <a:custGeom>
                <a:avLst/>
                <a:gdLst/>
                <a:ahLst/>
                <a:cxnLst/>
                <a:rect l="l" t="t" r="r" b="b"/>
                <a:pathLst>
                  <a:path w="7569" h="1673" extrusionOk="0">
                    <a:moveTo>
                      <a:pt x="7265" y="1"/>
                    </a:moveTo>
                    <a:cubicBezTo>
                      <a:pt x="6231" y="62"/>
                      <a:pt x="5259" y="457"/>
                      <a:pt x="4225" y="669"/>
                    </a:cubicBezTo>
                    <a:cubicBezTo>
                      <a:pt x="2918" y="943"/>
                      <a:pt x="1611" y="1125"/>
                      <a:pt x="274" y="1247"/>
                    </a:cubicBezTo>
                    <a:cubicBezTo>
                      <a:pt x="0" y="1247"/>
                      <a:pt x="0" y="1673"/>
                      <a:pt x="274" y="1673"/>
                    </a:cubicBezTo>
                    <a:cubicBezTo>
                      <a:pt x="2523" y="1551"/>
                      <a:pt x="5319" y="1429"/>
                      <a:pt x="7386" y="457"/>
                    </a:cubicBezTo>
                    <a:cubicBezTo>
                      <a:pt x="7569" y="335"/>
                      <a:pt x="7477" y="1"/>
                      <a:pt x="726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3" name="Google Shape;1573;p10"/>
              <p:cNvSpPr/>
              <p:nvPr/>
            </p:nvSpPr>
            <p:spPr>
              <a:xfrm>
                <a:off x="6751575" y="2134750"/>
                <a:ext cx="136125" cy="104900"/>
              </a:xfrm>
              <a:custGeom>
                <a:avLst/>
                <a:gdLst/>
                <a:ahLst/>
                <a:cxnLst/>
                <a:rect l="l" t="t" r="r" b="b"/>
                <a:pathLst>
                  <a:path w="5445" h="4196" extrusionOk="0">
                    <a:moveTo>
                      <a:pt x="5156" y="0"/>
                    </a:moveTo>
                    <a:cubicBezTo>
                      <a:pt x="5144" y="0"/>
                      <a:pt x="5132" y="1"/>
                      <a:pt x="5120" y="3"/>
                    </a:cubicBezTo>
                    <a:cubicBezTo>
                      <a:pt x="4178" y="307"/>
                      <a:pt x="3266" y="1067"/>
                      <a:pt x="2506" y="1675"/>
                    </a:cubicBezTo>
                    <a:cubicBezTo>
                      <a:pt x="1655" y="2313"/>
                      <a:pt x="895" y="3012"/>
                      <a:pt x="136" y="3772"/>
                    </a:cubicBezTo>
                    <a:cubicBezTo>
                      <a:pt x="0" y="3976"/>
                      <a:pt x="133" y="4196"/>
                      <a:pt x="310" y="4196"/>
                    </a:cubicBezTo>
                    <a:cubicBezTo>
                      <a:pt x="371" y="4196"/>
                      <a:pt x="438" y="4169"/>
                      <a:pt x="500" y="4107"/>
                    </a:cubicBezTo>
                    <a:cubicBezTo>
                      <a:pt x="1291" y="3347"/>
                      <a:pt x="2172" y="2587"/>
                      <a:pt x="3023" y="1949"/>
                    </a:cubicBezTo>
                    <a:cubicBezTo>
                      <a:pt x="3753" y="1402"/>
                      <a:pt x="4665" y="1006"/>
                      <a:pt x="5303" y="338"/>
                    </a:cubicBezTo>
                    <a:cubicBezTo>
                      <a:pt x="5445" y="196"/>
                      <a:pt x="5321" y="0"/>
                      <a:pt x="515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4" name="Google Shape;1574;p10"/>
              <p:cNvSpPr/>
              <p:nvPr/>
            </p:nvSpPr>
            <p:spPr>
              <a:xfrm>
                <a:off x="6695275" y="2062750"/>
                <a:ext cx="72025" cy="133875"/>
              </a:xfrm>
              <a:custGeom>
                <a:avLst/>
                <a:gdLst/>
                <a:ahLst/>
                <a:cxnLst/>
                <a:rect l="l" t="t" r="r" b="b"/>
                <a:pathLst>
                  <a:path w="2881" h="5355" extrusionOk="0">
                    <a:moveTo>
                      <a:pt x="2726" y="1"/>
                    </a:moveTo>
                    <a:cubicBezTo>
                      <a:pt x="2675" y="1"/>
                      <a:pt x="2624" y="28"/>
                      <a:pt x="2600" y="87"/>
                    </a:cubicBezTo>
                    <a:cubicBezTo>
                      <a:pt x="1567" y="1546"/>
                      <a:pt x="929" y="3430"/>
                      <a:pt x="108" y="5011"/>
                    </a:cubicBezTo>
                    <a:cubicBezTo>
                      <a:pt x="0" y="5183"/>
                      <a:pt x="167" y="5355"/>
                      <a:pt x="327" y="5355"/>
                    </a:cubicBezTo>
                    <a:cubicBezTo>
                      <a:pt x="393" y="5355"/>
                      <a:pt x="459" y="5325"/>
                      <a:pt x="503" y="5254"/>
                    </a:cubicBezTo>
                    <a:cubicBezTo>
                      <a:pt x="1293" y="3613"/>
                      <a:pt x="2327" y="1941"/>
                      <a:pt x="2843" y="178"/>
                    </a:cubicBezTo>
                    <a:cubicBezTo>
                      <a:pt x="2881" y="67"/>
                      <a:pt x="2804" y="1"/>
                      <a:pt x="272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5" name="Google Shape;1575;p10"/>
              <p:cNvSpPr/>
              <p:nvPr/>
            </p:nvSpPr>
            <p:spPr>
              <a:xfrm>
                <a:off x="6613600" y="2024300"/>
                <a:ext cx="28900" cy="177700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7108" extrusionOk="0">
                    <a:moveTo>
                      <a:pt x="498" y="1"/>
                    </a:moveTo>
                    <a:cubicBezTo>
                      <a:pt x="382" y="1"/>
                      <a:pt x="262" y="98"/>
                      <a:pt x="244" y="257"/>
                    </a:cubicBezTo>
                    <a:cubicBezTo>
                      <a:pt x="1" y="2385"/>
                      <a:pt x="396" y="4725"/>
                      <a:pt x="518" y="6883"/>
                    </a:cubicBezTo>
                    <a:cubicBezTo>
                      <a:pt x="547" y="7032"/>
                      <a:pt x="686" y="7108"/>
                      <a:pt x="816" y="7108"/>
                    </a:cubicBezTo>
                    <a:cubicBezTo>
                      <a:pt x="953" y="7108"/>
                      <a:pt x="1080" y="7024"/>
                      <a:pt x="1065" y="6853"/>
                    </a:cubicBezTo>
                    <a:cubicBezTo>
                      <a:pt x="1004" y="4695"/>
                      <a:pt x="1156" y="2294"/>
                      <a:pt x="700" y="166"/>
                    </a:cubicBezTo>
                    <a:cubicBezTo>
                      <a:pt x="662" y="51"/>
                      <a:pt x="581" y="1"/>
                      <a:pt x="4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6" name="Google Shape;1576;p10"/>
              <p:cNvSpPr/>
              <p:nvPr/>
            </p:nvSpPr>
            <p:spPr>
              <a:xfrm>
                <a:off x="6444125" y="2086225"/>
                <a:ext cx="125700" cy="141750"/>
              </a:xfrm>
              <a:custGeom>
                <a:avLst/>
                <a:gdLst/>
                <a:ahLst/>
                <a:cxnLst/>
                <a:rect l="l" t="t" r="r" b="b"/>
                <a:pathLst>
                  <a:path w="5028" h="5670" extrusionOk="0">
                    <a:moveTo>
                      <a:pt x="317" y="0"/>
                    </a:moveTo>
                    <a:cubicBezTo>
                      <a:pt x="130" y="0"/>
                      <a:pt x="1" y="228"/>
                      <a:pt x="154" y="425"/>
                    </a:cubicBezTo>
                    <a:cubicBezTo>
                      <a:pt x="944" y="1336"/>
                      <a:pt x="1704" y="2248"/>
                      <a:pt x="2494" y="3191"/>
                    </a:cubicBezTo>
                    <a:cubicBezTo>
                      <a:pt x="3163" y="4011"/>
                      <a:pt x="3832" y="4984"/>
                      <a:pt x="4652" y="5622"/>
                    </a:cubicBezTo>
                    <a:cubicBezTo>
                      <a:pt x="4692" y="5655"/>
                      <a:pt x="4733" y="5670"/>
                      <a:pt x="4772" y="5670"/>
                    </a:cubicBezTo>
                    <a:cubicBezTo>
                      <a:pt x="4913" y="5670"/>
                      <a:pt x="5028" y="5485"/>
                      <a:pt x="4956" y="5318"/>
                    </a:cubicBezTo>
                    <a:cubicBezTo>
                      <a:pt x="4470" y="4376"/>
                      <a:pt x="3588" y="3616"/>
                      <a:pt x="2920" y="2826"/>
                    </a:cubicBezTo>
                    <a:cubicBezTo>
                      <a:pt x="2099" y="1914"/>
                      <a:pt x="1339" y="1002"/>
                      <a:pt x="549" y="121"/>
                    </a:cubicBezTo>
                    <a:cubicBezTo>
                      <a:pt x="472" y="35"/>
                      <a:pt x="390" y="0"/>
                      <a:pt x="31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7" name="Google Shape;1577;p10"/>
              <p:cNvSpPr/>
              <p:nvPr/>
            </p:nvSpPr>
            <p:spPr>
              <a:xfrm>
                <a:off x="6363325" y="2288925"/>
                <a:ext cx="147725" cy="21525"/>
              </a:xfrm>
              <a:custGeom>
                <a:avLst/>
                <a:gdLst/>
                <a:ahLst/>
                <a:cxnLst/>
                <a:rect l="l" t="t" r="r" b="b"/>
                <a:pathLst>
                  <a:path w="5909" h="861" extrusionOk="0">
                    <a:moveTo>
                      <a:pt x="296" y="0"/>
                    </a:moveTo>
                    <a:cubicBezTo>
                      <a:pt x="88" y="0"/>
                      <a:pt x="1" y="343"/>
                      <a:pt x="255" y="371"/>
                    </a:cubicBezTo>
                    <a:cubicBezTo>
                      <a:pt x="1406" y="602"/>
                      <a:pt x="2731" y="861"/>
                      <a:pt x="4010" y="861"/>
                    </a:cubicBezTo>
                    <a:cubicBezTo>
                      <a:pt x="4588" y="861"/>
                      <a:pt x="5156" y="808"/>
                      <a:pt x="5696" y="675"/>
                    </a:cubicBezTo>
                    <a:cubicBezTo>
                      <a:pt x="5909" y="645"/>
                      <a:pt x="5848" y="341"/>
                      <a:pt x="5635" y="341"/>
                    </a:cubicBezTo>
                    <a:cubicBezTo>
                      <a:pt x="3902" y="98"/>
                      <a:pt x="2139" y="311"/>
                      <a:pt x="346" y="7"/>
                    </a:cubicBezTo>
                    <a:cubicBezTo>
                      <a:pt x="329" y="2"/>
                      <a:pt x="312" y="0"/>
                      <a:pt x="29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8" name="Google Shape;1578;p10"/>
              <p:cNvSpPr/>
              <p:nvPr/>
            </p:nvSpPr>
            <p:spPr>
              <a:xfrm>
                <a:off x="6386375" y="2390150"/>
                <a:ext cx="139125" cy="53825"/>
              </a:xfrm>
              <a:custGeom>
                <a:avLst/>
                <a:gdLst/>
                <a:ahLst/>
                <a:cxnLst/>
                <a:rect l="l" t="t" r="r" b="b"/>
                <a:pathLst>
                  <a:path w="5565" h="2153" extrusionOk="0">
                    <a:moveTo>
                      <a:pt x="5230" y="0"/>
                    </a:moveTo>
                    <a:cubicBezTo>
                      <a:pt x="3558" y="0"/>
                      <a:pt x="1673" y="973"/>
                      <a:pt x="184" y="1733"/>
                    </a:cubicBezTo>
                    <a:cubicBezTo>
                      <a:pt x="1" y="1864"/>
                      <a:pt x="133" y="2152"/>
                      <a:pt x="348" y="2152"/>
                    </a:cubicBezTo>
                    <a:cubicBezTo>
                      <a:pt x="383" y="2152"/>
                      <a:pt x="420" y="2145"/>
                      <a:pt x="458" y="2128"/>
                    </a:cubicBezTo>
                    <a:cubicBezTo>
                      <a:pt x="1339" y="1763"/>
                      <a:pt x="2221" y="1429"/>
                      <a:pt x="3132" y="1125"/>
                    </a:cubicBezTo>
                    <a:cubicBezTo>
                      <a:pt x="3862" y="882"/>
                      <a:pt x="4652" y="760"/>
                      <a:pt x="5321" y="456"/>
                    </a:cubicBezTo>
                    <a:cubicBezTo>
                      <a:pt x="5564" y="365"/>
                      <a:pt x="5442" y="0"/>
                      <a:pt x="523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79" name="Google Shape;1579;p10"/>
              <p:cNvSpPr/>
              <p:nvPr/>
            </p:nvSpPr>
            <p:spPr>
              <a:xfrm>
                <a:off x="6493800" y="2438825"/>
                <a:ext cx="84775" cy="104000"/>
              </a:xfrm>
              <a:custGeom>
                <a:avLst/>
                <a:gdLst/>
                <a:ahLst/>
                <a:cxnLst/>
                <a:rect l="l" t="t" r="r" b="b"/>
                <a:pathLst>
                  <a:path w="3391" h="4160" extrusionOk="0">
                    <a:moveTo>
                      <a:pt x="3019" y="0"/>
                    </a:moveTo>
                    <a:cubicBezTo>
                      <a:pt x="2962" y="0"/>
                      <a:pt x="2902" y="18"/>
                      <a:pt x="2848" y="59"/>
                    </a:cubicBezTo>
                    <a:cubicBezTo>
                      <a:pt x="2331" y="576"/>
                      <a:pt x="1905" y="1245"/>
                      <a:pt x="1480" y="1853"/>
                    </a:cubicBezTo>
                    <a:cubicBezTo>
                      <a:pt x="993" y="2552"/>
                      <a:pt x="538" y="3190"/>
                      <a:pt x="112" y="3920"/>
                    </a:cubicBezTo>
                    <a:cubicBezTo>
                      <a:pt x="0" y="4031"/>
                      <a:pt x="102" y="4159"/>
                      <a:pt x="212" y="4159"/>
                    </a:cubicBezTo>
                    <a:cubicBezTo>
                      <a:pt x="252" y="4159"/>
                      <a:pt x="292" y="4142"/>
                      <a:pt x="325" y="4102"/>
                    </a:cubicBezTo>
                    <a:cubicBezTo>
                      <a:pt x="872" y="3494"/>
                      <a:pt x="1389" y="2856"/>
                      <a:pt x="1905" y="2248"/>
                    </a:cubicBezTo>
                    <a:cubicBezTo>
                      <a:pt x="2361" y="1670"/>
                      <a:pt x="2939" y="1093"/>
                      <a:pt x="3273" y="424"/>
                    </a:cubicBezTo>
                    <a:cubicBezTo>
                      <a:pt x="3391" y="212"/>
                      <a:pt x="3217" y="0"/>
                      <a:pt x="301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0" name="Google Shape;1580;p10"/>
              <p:cNvSpPr/>
              <p:nvPr/>
            </p:nvSpPr>
            <p:spPr>
              <a:xfrm>
                <a:off x="6625425" y="2463125"/>
                <a:ext cx="34575" cy="119675"/>
              </a:xfrm>
              <a:custGeom>
                <a:avLst/>
                <a:gdLst/>
                <a:ahLst/>
                <a:cxnLst/>
                <a:rect l="l" t="t" r="r" b="b"/>
                <a:pathLst>
                  <a:path w="1383" h="4787" extrusionOk="0">
                    <a:moveTo>
                      <a:pt x="1116" y="0"/>
                    </a:moveTo>
                    <a:cubicBezTo>
                      <a:pt x="1059" y="0"/>
                      <a:pt x="1008" y="27"/>
                      <a:pt x="987" y="90"/>
                    </a:cubicBezTo>
                    <a:cubicBezTo>
                      <a:pt x="683" y="698"/>
                      <a:pt x="592" y="1458"/>
                      <a:pt x="470" y="2157"/>
                    </a:cubicBezTo>
                    <a:cubicBezTo>
                      <a:pt x="318" y="2948"/>
                      <a:pt x="166" y="3707"/>
                      <a:pt x="75" y="4498"/>
                    </a:cubicBezTo>
                    <a:cubicBezTo>
                      <a:pt x="1" y="4665"/>
                      <a:pt x="142" y="4787"/>
                      <a:pt x="277" y="4787"/>
                    </a:cubicBezTo>
                    <a:cubicBezTo>
                      <a:pt x="363" y="4787"/>
                      <a:pt x="447" y="4737"/>
                      <a:pt x="470" y="4619"/>
                    </a:cubicBezTo>
                    <a:cubicBezTo>
                      <a:pt x="683" y="3859"/>
                      <a:pt x="865" y="3069"/>
                      <a:pt x="1017" y="2309"/>
                    </a:cubicBezTo>
                    <a:cubicBezTo>
                      <a:pt x="1169" y="1610"/>
                      <a:pt x="1382" y="941"/>
                      <a:pt x="1352" y="212"/>
                    </a:cubicBezTo>
                    <a:cubicBezTo>
                      <a:pt x="1352" y="93"/>
                      <a:pt x="1223" y="0"/>
                      <a:pt x="111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1" name="Google Shape;1581;p10"/>
              <p:cNvSpPr/>
              <p:nvPr/>
            </p:nvSpPr>
            <p:spPr>
              <a:xfrm>
                <a:off x="6616650" y="2282250"/>
                <a:ext cx="30425" cy="22800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12" extrusionOk="0">
                    <a:moveTo>
                      <a:pt x="608" y="0"/>
                    </a:moveTo>
                    <a:cubicBezTo>
                      <a:pt x="1" y="0"/>
                      <a:pt x="1" y="912"/>
                      <a:pt x="608" y="912"/>
                    </a:cubicBezTo>
                    <a:cubicBezTo>
                      <a:pt x="1216" y="912"/>
                      <a:pt x="1216" y="0"/>
                      <a:pt x="608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2" name="Google Shape;1582;p10"/>
              <p:cNvSpPr/>
              <p:nvPr/>
            </p:nvSpPr>
            <p:spPr>
              <a:xfrm>
                <a:off x="6670600" y="2289850"/>
                <a:ext cx="30425" cy="23575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43" extrusionOk="0">
                    <a:moveTo>
                      <a:pt x="609" y="0"/>
                    </a:moveTo>
                    <a:cubicBezTo>
                      <a:pt x="1" y="0"/>
                      <a:pt x="1" y="942"/>
                      <a:pt x="609" y="942"/>
                    </a:cubicBezTo>
                    <a:cubicBezTo>
                      <a:pt x="1216" y="942"/>
                      <a:pt x="1216" y="0"/>
                      <a:pt x="609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3" name="Google Shape;1583;p10"/>
              <p:cNvSpPr/>
              <p:nvPr/>
            </p:nvSpPr>
            <p:spPr>
              <a:xfrm>
                <a:off x="6627300" y="2358225"/>
                <a:ext cx="35725" cy="28150"/>
              </a:xfrm>
              <a:custGeom>
                <a:avLst/>
                <a:gdLst/>
                <a:ahLst/>
                <a:cxnLst/>
                <a:rect l="l" t="t" r="r" b="b"/>
                <a:pathLst>
                  <a:path w="1429" h="1126" extrusionOk="0">
                    <a:moveTo>
                      <a:pt x="699" y="1"/>
                    </a:moveTo>
                    <a:cubicBezTo>
                      <a:pt x="0" y="1"/>
                      <a:pt x="0" y="1125"/>
                      <a:pt x="699" y="1125"/>
                    </a:cubicBezTo>
                    <a:cubicBezTo>
                      <a:pt x="1429" y="1125"/>
                      <a:pt x="1429" y="1"/>
                      <a:pt x="699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4" name="Google Shape;1584;p10"/>
              <p:cNvSpPr/>
              <p:nvPr/>
            </p:nvSpPr>
            <p:spPr>
              <a:xfrm>
                <a:off x="6583225" y="2308825"/>
                <a:ext cx="33225" cy="24475"/>
              </a:xfrm>
              <a:custGeom>
                <a:avLst/>
                <a:gdLst/>
                <a:ahLst/>
                <a:cxnLst/>
                <a:rect l="l" t="t" r="r" b="b"/>
                <a:pathLst>
                  <a:path w="1329" h="979" extrusionOk="0">
                    <a:moveTo>
                      <a:pt x="725" y="0"/>
                    </a:moveTo>
                    <a:cubicBezTo>
                      <a:pt x="717" y="0"/>
                      <a:pt x="708" y="0"/>
                      <a:pt x="699" y="1"/>
                    </a:cubicBezTo>
                    <a:lnTo>
                      <a:pt x="638" y="1"/>
                    </a:lnTo>
                    <a:cubicBezTo>
                      <a:pt x="0" y="62"/>
                      <a:pt x="0" y="913"/>
                      <a:pt x="638" y="974"/>
                    </a:cubicBezTo>
                    <a:lnTo>
                      <a:pt x="699" y="974"/>
                    </a:lnTo>
                    <a:cubicBezTo>
                      <a:pt x="725" y="977"/>
                      <a:pt x="749" y="979"/>
                      <a:pt x="773" y="979"/>
                    </a:cubicBezTo>
                    <a:cubicBezTo>
                      <a:pt x="1328" y="979"/>
                      <a:pt x="1313" y="0"/>
                      <a:pt x="725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5" name="Google Shape;1585;p10"/>
              <p:cNvSpPr/>
              <p:nvPr/>
            </p:nvSpPr>
            <p:spPr>
              <a:xfrm>
                <a:off x="6624250" y="2317950"/>
                <a:ext cx="20550" cy="16750"/>
              </a:xfrm>
              <a:custGeom>
                <a:avLst/>
                <a:gdLst/>
                <a:ahLst/>
                <a:cxnLst/>
                <a:rect l="l" t="t" r="r" b="b"/>
                <a:pathLst>
                  <a:path w="822" h="670" extrusionOk="0">
                    <a:moveTo>
                      <a:pt x="426" y="1"/>
                    </a:moveTo>
                    <a:cubicBezTo>
                      <a:pt x="1" y="1"/>
                      <a:pt x="1" y="669"/>
                      <a:pt x="426" y="669"/>
                    </a:cubicBezTo>
                    <a:cubicBezTo>
                      <a:pt x="821" y="669"/>
                      <a:pt x="821" y="1"/>
                      <a:pt x="426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6" name="Google Shape;1586;p10"/>
              <p:cNvSpPr/>
              <p:nvPr/>
            </p:nvSpPr>
            <p:spPr>
              <a:xfrm>
                <a:off x="6666800" y="2346075"/>
                <a:ext cx="22075" cy="15975"/>
              </a:xfrm>
              <a:custGeom>
                <a:avLst/>
                <a:gdLst/>
                <a:ahLst/>
                <a:cxnLst/>
                <a:rect l="l" t="t" r="r" b="b"/>
                <a:pathLst>
                  <a:path w="883" h="639" extrusionOk="0">
                    <a:moveTo>
                      <a:pt x="457" y="0"/>
                    </a:moveTo>
                    <a:cubicBezTo>
                      <a:pt x="1" y="0"/>
                      <a:pt x="1" y="639"/>
                      <a:pt x="457" y="639"/>
                    </a:cubicBezTo>
                    <a:cubicBezTo>
                      <a:pt x="882" y="639"/>
                      <a:pt x="882" y="0"/>
                      <a:pt x="457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7" name="Google Shape;1587;p10"/>
              <p:cNvSpPr/>
              <p:nvPr/>
            </p:nvSpPr>
            <p:spPr>
              <a:xfrm>
                <a:off x="6656175" y="2239675"/>
                <a:ext cx="2660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064" h="822" extrusionOk="0">
                    <a:moveTo>
                      <a:pt x="547" y="1"/>
                    </a:moveTo>
                    <a:cubicBezTo>
                      <a:pt x="0" y="1"/>
                      <a:pt x="0" y="822"/>
                      <a:pt x="547" y="822"/>
                    </a:cubicBezTo>
                    <a:cubicBezTo>
                      <a:pt x="1064" y="822"/>
                      <a:pt x="1064" y="1"/>
                      <a:pt x="547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8" name="Google Shape;1588;p10"/>
              <p:cNvSpPr/>
              <p:nvPr/>
            </p:nvSpPr>
            <p:spPr>
              <a:xfrm>
                <a:off x="6609050" y="2246675"/>
                <a:ext cx="19025" cy="17950"/>
              </a:xfrm>
              <a:custGeom>
                <a:avLst/>
                <a:gdLst/>
                <a:ahLst/>
                <a:cxnLst/>
                <a:rect l="l" t="t" r="r" b="b"/>
                <a:pathLst>
                  <a:path w="761" h="718" extrusionOk="0">
                    <a:moveTo>
                      <a:pt x="358" y="1"/>
                    </a:moveTo>
                    <a:cubicBezTo>
                      <a:pt x="172" y="1"/>
                      <a:pt x="1" y="130"/>
                      <a:pt x="1" y="359"/>
                    </a:cubicBezTo>
                    <a:cubicBezTo>
                      <a:pt x="1" y="588"/>
                      <a:pt x="172" y="717"/>
                      <a:pt x="358" y="717"/>
                    </a:cubicBezTo>
                    <a:cubicBezTo>
                      <a:pt x="443" y="717"/>
                      <a:pt x="532" y="690"/>
                      <a:pt x="609" y="633"/>
                    </a:cubicBezTo>
                    <a:cubicBezTo>
                      <a:pt x="760" y="481"/>
                      <a:pt x="760" y="238"/>
                      <a:pt x="639" y="116"/>
                    </a:cubicBezTo>
                    <a:cubicBezTo>
                      <a:pt x="639" y="116"/>
                      <a:pt x="609" y="116"/>
                      <a:pt x="609" y="86"/>
                    </a:cubicBezTo>
                    <a:cubicBezTo>
                      <a:pt x="532" y="28"/>
                      <a:pt x="443" y="1"/>
                      <a:pt x="358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89" name="Google Shape;1589;p10"/>
              <p:cNvSpPr/>
              <p:nvPr/>
            </p:nvSpPr>
            <p:spPr>
              <a:xfrm>
                <a:off x="6685800" y="2263250"/>
                <a:ext cx="22825" cy="18250"/>
              </a:xfrm>
              <a:custGeom>
                <a:avLst/>
                <a:gdLst/>
                <a:ahLst/>
                <a:cxnLst/>
                <a:rect l="l" t="t" r="r" b="b"/>
                <a:pathLst>
                  <a:path w="913" h="730" extrusionOk="0">
                    <a:moveTo>
                      <a:pt x="456" y="0"/>
                    </a:moveTo>
                    <a:cubicBezTo>
                      <a:pt x="1" y="0"/>
                      <a:pt x="1" y="730"/>
                      <a:pt x="456" y="730"/>
                    </a:cubicBezTo>
                    <a:cubicBezTo>
                      <a:pt x="912" y="730"/>
                      <a:pt x="912" y="0"/>
                      <a:pt x="456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90" name="Google Shape;1590;p10"/>
              <p:cNvSpPr/>
              <p:nvPr/>
            </p:nvSpPr>
            <p:spPr>
              <a:xfrm>
                <a:off x="6689600" y="2328600"/>
                <a:ext cx="30425" cy="22825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13" extrusionOk="0">
                    <a:moveTo>
                      <a:pt x="608" y="0"/>
                    </a:moveTo>
                    <a:cubicBezTo>
                      <a:pt x="1" y="0"/>
                      <a:pt x="1" y="912"/>
                      <a:pt x="608" y="912"/>
                    </a:cubicBezTo>
                    <a:cubicBezTo>
                      <a:pt x="1216" y="912"/>
                      <a:pt x="1216" y="0"/>
                      <a:pt x="608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591" name="Google Shape;1591;p10"/>
            <p:cNvGrpSpPr/>
            <p:nvPr/>
          </p:nvGrpSpPr>
          <p:grpSpPr>
            <a:xfrm rot="-1719346" flipH="1">
              <a:off x="-100170" y="4180104"/>
              <a:ext cx="889403" cy="1363591"/>
              <a:chOff x="2235100" y="548200"/>
              <a:chExt cx="759725" cy="1164775"/>
            </a:xfrm>
          </p:grpSpPr>
          <p:sp>
            <p:nvSpPr>
              <p:cNvPr id="1592" name="Google Shape;1592;p10"/>
              <p:cNvSpPr/>
              <p:nvPr/>
            </p:nvSpPr>
            <p:spPr>
              <a:xfrm>
                <a:off x="2235100" y="548200"/>
                <a:ext cx="759725" cy="1100125"/>
              </a:xfrm>
              <a:custGeom>
                <a:avLst/>
                <a:gdLst/>
                <a:ahLst/>
                <a:cxnLst/>
                <a:rect l="l" t="t" r="r" b="b"/>
                <a:pathLst>
                  <a:path w="30389" h="44005" extrusionOk="0">
                    <a:moveTo>
                      <a:pt x="14146" y="0"/>
                    </a:moveTo>
                    <a:cubicBezTo>
                      <a:pt x="12773" y="0"/>
                      <a:pt x="11816" y="1695"/>
                      <a:pt x="11509" y="3108"/>
                    </a:cubicBezTo>
                    <a:cubicBezTo>
                      <a:pt x="11175" y="4643"/>
                      <a:pt x="10742" y="6577"/>
                      <a:pt x="9207" y="7044"/>
                    </a:cubicBezTo>
                    <a:cubicBezTo>
                      <a:pt x="8507" y="7211"/>
                      <a:pt x="7673" y="7044"/>
                      <a:pt x="7039" y="7445"/>
                    </a:cubicBezTo>
                    <a:cubicBezTo>
                      <a:pt x="5338" y="8579"/>
                      <a:pt x="7873" y="11447"/>
                      <a:pt x="6839" y="13249"/>
                    </a:cubicBezTo>
                    <a:cubicBezTo>
                      <a:pt x="5871" y="14917"/>
                      <a:pt x="2669" y="14083"/>
                      <a:pt x="1935" y="15884"/>
                    </a:cubicBezTo>
                    <a:cubicBezTo>
                      <a:pt x="1168" y="17785"/>
                      <a:pt x="4504" y="19720"/>
                      <a:pt x="3570" y="21555"/>
                    </a:cubicBezTo>
                    <a:cubicBezTo>
                      <a:pt x="3236" y="22255"/>
                      <a:pt x="2402" y="22555"/>
                      <a:pt x="1835" y="23056"/>
                    </a:cubicBezTo>
                    <a:cubicBezTo>
                      <a:pt x="1" y="24590"/>
                      <a:pt x="768" y="27592"/>
                      <a:pt x="1902" y="29761"/>
                    </a:cubicBezTo>
                    <a:cubicBezTo>
                      <a:pt x="4771" y="35264"/>
                      <a:pt x="8773" y="40135"/>
                      <a:pt x="13610" y="44004"/>
                    </a:cubicBezTo>
                    <a:cubicBezTo>
                      <a:pt x="20182" y="40001"/>
                      <a:pt x="24985" y="34464"/>
                      <a:pt x="28721" y="28326"/>
                    </a:cubicBezTo>
                    <a:cubicBezTo>
                      <a:pt x="29622" y="26758"/>
                      <a:pt x="30389" y="24457"/>
                      <a:pt x="28921" y="23389"/>
                    </a:cubicBezTo>
                    <a:cubicBezTo>
                      <a:pt x="28254" y="22889"/>
                      <a:pt x="27387" y="22822"/>
                      <a:pt x="26753" y="22322"/>
                    </a:cubicBezTo>
                    <a:cubicBezTo>
                      <a:pt x="25419" y="21288"/>
                      <a:pt x="26052" y="19220"/>
                      <a:pt x="26686" y="17618"/>
                    </a:cubicBezTo>
                    <a:cubicBezTo>
                      <a:pt x="27287" y="16084"/>
                      <a:pt x="27554" y="13782"/>
                      <a:pt x="26019" y="13115"/>
                    </a:cubicBezTo>
                    <a:cubicBezTo>
                      <a:pt x="25419" y="12815"/>
                      <a:pt x="24718" y="12915"/>
                      <a:pt x="24118" y="12648"/>
                    </a:cubicBezTo>
                    <a:cubicBezTo>
                      <a:pt x="22683" y="11981"/>
                      <a:pt x="22817" y="9913"/>
                      <a:pt x="23150" y="8379"/>
                    </a:cubicBezTo>
                    <a:cubicBezTo>
                      <a:pt x="23451" y="6811"/>
                      <a:pt x="23250" y="4609"/>
                      <a:pt x="21649" y="4409"/>
                    </a:cubicBezTo>
                    <a:cubicBezTo>
                      <a:pt x="21578" y="4399"/>
                      <a:pt x="21506" y="4395"/>
                      <a:pt x="21436" y="4395"/>
                    </a:cubicBezTo>
                    <a:cubicBezTo>
                      <a:pt x="20556" y="4395"/>
                      <a:pt x="19742" y="5080"/>
                      <a:pt x="18829" y="5080"/>
                    </a:cubicBezTo>
                    <a:cubicBezTo>
                      <a:pt x="18791" y="5080"/>
                      <a:pt x="18752" y="5079"/>
                      <a:pt x="18714" y="5076"/>
                    </a:cubicBezTo>
                    <a:cubicBezTo>
                      <a:pt x="16412" y="4809"/>
                      <a:pt x="16746" y="540"/>
                      <a:pt x="14511" y="39"/>
                    </a:cubicBezTo>
                    <a:cubicBezTo>
                      <a:pt x="14386" y="13"/>
                      <a:pt x="14265" y="0"/>
                      <a:pt x="1414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93" name="Google Shape;1593;p10"/>
              <p:cNvSpPr/>
              <p:nvPr/>
            </p:nvSpPr>
            <p:spPr>
              <a:xfrm>
                <a:off x="2559150" y="599000"/>
                <a:ext cx="64575" cy="1113975"/>
              </a:xfrm>
              <a:custGeom>
                <a:avLst/>
                <a:gdLst/>
                <a:ahLst/>
                <a:cxnLst/>
                <a:rect l="l" t="t" r="r" b="b"/>
                <a:pathLst>
                  <a:path w="2583" h="44559" extrusionOk="0">
                    <a:moveTo>
                      <a:pt x="725" y="0"/>
                    </a:moveTo>
                    <a:cubicBezTo>
                      <a:pt x="698" y="0"/>
                      <a:pt x="697" y="201"/>
                      <a:pt x="748" y="576"/>
                    </a:cubicBezTo>
                    <a:cubicBezTo>
                      <a:pt x="2349" y="13752"/>
                      <a:pt x="2116" y="27562"/>
                      <a:pt x="348" y="40604"/>
                    </a:cubicBezTo>
                    <a:cubicBezTo>
                      <a:pt x="1" y="43217"/>
                      <a:pt x="4" y="44558"/>
                      <a:pt x="198" y="44558"/>
                    </a:cubicBezTo>
                    <a:cubicBezTo>
                      <a:pt x="359" y="44558"/>
                      <a:pt x="650" y="43643"/>
                      <a:pt x="982" y="41772"/>
                    </a:cubicBezTo>
                    <a:cubicBezTo>
                      <a:pt x="2016" y="35567"/>
                      <a:pt x="2583" y="28396"/>
                      <a:pt x="2483" y="21224"/>
                    </a:cubicBezTo>
                    <a:cubicBezTo>
                      <a:pt x="2416" y="14052"/>
                      <a:pt x="1782" y="6880"/>
                      <a:pt x="848" y="576"/>
                    </a:cubicBezTo>
                    <a:cubicBezTo>
                      <a:pt x="799" y="184"/>
                      <a:pt x="750" y="0"/>
                      <a:pt x="72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94" name="Google Shape;1594;p10"/>
              <p:cNvSpPr/>
              <p:nvPr/>
            </p:nvSpPr>
            <p:spPr>
              <a:xfrm>
                <a:off x="2369175" y="1333150"/>
                <a:ext cx="223000" cy="194875"/>
              </a:xfrm>
              <a:custGeom>
                <a:avLst/>
                <a:gdLst/>
                <a:ahLst/>
                <a:cxnLst/>
                <a:rect l="l" t="t" r="r" b="b"/>
                <a:pathLst>
                  <a:path w="8920" h="7795" extrusionOk="0">
                    <a:moveTo>
                      <a:pt x="52" y="1"/>
                    </a:moveTo>
                    <a:cubicBezTo>
                      <a:pt x="1" y="1"/>
                      <a:pt x="8" y="75"/>
                      <a:pt x="75" y="164"/>
                    </a:cubicBezTo>
                    <a:cubicBezTo>
                      <a:pt x="2643" y="2532"/>
                      <a:pt x="5178" y="5067"/>
                      <a:pt x="7747" y="7369"/>
                    </a:cubicBezTo>
                    <a:cubicBezTo>
                      <a:pt x="8096" y="7668"/>
                      <a:pt x="8384" y="7795"/>
                      <a:pt x="8572" y="7795"/>
                    </a:cubicBezTo>
                    <a:cubicBezTo>
                      <a:pt x="8887" y="7795"/>
                      <a:pt x="8920" y="7437"/>
                      <a:pt x="8481" y="6935"/>
                    </a:cubicBezTo>
                    <a:cubicBezTo>
                      <a:pt x="6246" y="4500"/>
                      <a:pt x="2810" y="2099"/>
                      <a:pt x="175" y="64"/>
                    </a:cubicBezTo>
                    <a:cubicBezTo>
                      <a:pt x="119" y="19"/>
                      <a:pt x="78" y="1"/>
                      <a:pt x="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95" name="Google Shape;1595;p10"/>
              <p:cNvSpPr/>
              <p:nvPr/>
            </p:nvSpPr>
            <p:spPr>
              <a:xfrm>
                <a:off x="2415400" y="1090275"/>
                <a:ext cx="197975" cy="265900"/>
              </a:xfrm>
              <a:custGeom>
                <a:avLst/>
                <a:gdLst/>
                <a:ahLst/>
                <a:cxnLst/>
                <a:rect l="l" t="t" r="r" b="b"/>
                <a:pathLst>
                  <a:path w="7919" h="10636" extrusionOk="0">
                    <a:moveTo>
                      <a:pt x="36" y="1"/>
                    </a:moveTo>
                    <a:cubicBezTo>
                      <a:pt x="0" y="1"/>
                      <a:pt x="2" y="69"/>
                      <a:pt x="60" y="205"/>
                    </a:cubicBezTo>
                    <a:cubicBezTo>
                      <a:pt x="2262" y="3374"/>
                      <a:pt x="4497" y="6777"/>
                      <a:pt x="6765" y="9912"/>
                    </a:cubicBezTo>
                    <a:cubicBezTo>
                      <a:pt x="7150" y="10415"/>
                      <a:pt x="7475" y="10636"/>
                      <a:pt x="7663" y="10636"/>
                    </a:cubicBezTo>
                    <a:cubicBezTo>
                      <a:pt x="7899" y="10636"/>
                      <a:pt x="7919" y="10288"/>
                      <a:pt x="7566" y="9712"/>
                    </a:cubicBezTo>
                    <a:cubicBezTo>
                      <a:pt x="5698" y="6476"/>
                      <a:pt x="2495" y="3041"/>
                      <a:pt x="160" y="105"/>
                    </a:cubicBezTo>
                    <a:cubicBezTo>
                      <a:pt x="105" y="36"/>
                      <a:pt x="61" y="1"/>
                      <a:pt x="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96" name="Google Shape;1596;p10"/>
              <p:cNvSpPr/>
              <p:nvPr/>
            </p:nvSpPr>
            <p:spPr>
              <a:xfrm>
                <a:off x="2583300" y="1281200"/>
                <a:ext cx="207250" cy="197150"/>
              </a:xfrm>
              <a:custGeom>
                <a:avLst/>
                <a:gdLst/>
                <a:ahLst/>
                <a:cxnLst/>
                <a:rect l="l" t="t" r="r" b="b"/>
                <a:pathLst>
                  <a:path w="8290" h="7886" extrusionOk="0">
                    <a:moveTo>
                      <a:pt x="8252" y="1"/>
                    </a:moveTo>
                    <a:cubicBezTo>
                      <a:pt x="8230" y="1"/>
                      <a:pt x="8185" y="23"/>
                      <a:pt x="8122" y="74"/>
                    </a:cubicBezTo>
                    <a:cubicBezTo>
                      <a:pt x="5653" y="2309"/>
                      <a:pt x="2985" y="4577"/>
                      <a:pt x="583" y="6912"/>
                    </a:cubicBezTo>
                    <a:cubicBezTo>
                      <a:pt x="1" y="7447"/>
                      <a:pt x="4" y="7886"/>
                      <a:pt x="342" y="7886"/>
                    </a:cubicBezTo>
                    <a:cubicBezTo>
                      <a:pt x="489" y="7886"/>
                      <a:pt x="698" y="7804"/>
                      <a:pt x="950" y="7612"/>
                    </a:cubicBezTo>
                    <a:cubicBezTo>
                      <a:pt x="3518" y="5678"/>
                      <a:pt x="6020" y="2475"/>
                      <a:pt x="8188" y="140"/>
                    </a:cubicBezTo>
                    <a:cubicBezTo>
                      <a:pt x="8271" y="58"/>
                      <a:pt x="8290" y="1"/>
                      <a:pt x="82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97" name="Google Shape;1597;p10"/>
              <p:cNvSpPr/>
              <p:nvPr/>
            </p:nvSpPr>
            <p:spPr>
              <a:xfrm>
                <a:off x="2611650" y="1014125"/>
                <a:ext cx="185275" cy="167600"/>
              </a:xfrm>
              <a:custGeom>
                <a:avLst/>
                <a:gdLst/>
                <a:ahLst/>
                <a:cxnLst/>
                <a:rect l="l" t="t" r="r" b="b"/>
                <a:pathLst>
                  <a:path w="7411" h="6704" extrusionOk="0">
                    <a:moveTo>
                      <a:pt x="7336" y="1"/>
                    </a:moveTo>
                    <a:cubicBezTo>
                      <a:pt x="7306" y="1"/>
                      <a:pt x="7266" y="16"/>
                      <a:pt x="7221" y="49"/>
                    </a:cubicBezTo>
                    <a:cubicBezTo>
                      <a:pt x="5020" y="1950"/>
                      <a:pt x="2685" y="3818"/>
                      <a:pt x="550" y="5786"/>
                    </a:cubicBezTo>
                    <a:cubicBezTo>
                      <a:pt x="0" y="6288"/>
                      <a:pt x="15" y="6704"/>
                      <a:pt x="350" y="6704"/>
                    </a:cubicBezTo>
                    <a:cubicBezTo>
                      <a:pt x="482" y="6704"/>
                      <a:pt x="665" y="6638"/>
                      <a:pt x="883" y="6487"/>
                    </a:cubicBezTo>
                    <a:cubicBezTo>
                      <a:pt x="3185" y="4919"/>
                      <a:pt x="5353" y="2150"/>
                      <a:pt x="7321" y="149"/>
                    </a:cubicBezTo>
                    <a:cubicBezTo>
                      <a:pt x="7410" y="60"/>
                      <a:pt x="7395" y="1"/>
                      <a:pt x="73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98" name="Google Shape;1598;p10"/>
              <p:cNvSpPr/>
              <p:nvPr/>
            </p:nvSpPr>
            <p:spPr>
              <a:xfrm>
                <a:off x="2488650" y="948675"/>
                <a:ext cx="125025" cy="152275"/>
              </a:xfrm>
              <a:custGeom>
                <a:avLst/>
                <a:gdLst/>
                <a:ahLst/>
                <a:cxnLst/>
                <a:rect l="l" t="t" r="r" b="b"/>
                <a:pathLst>
                  <a:path w="5001" h="6091" extrusionOk="0">
                    <a:moveTo>
                      <a:pt x="61" y="1"/>
                    </a:moveTo>
                    <a:cubicBezTo>
                      <a:pt x="21" y="1"/>
                      <a:pt x="0" y="66"/>
                      <a:pt x="66" y="132"/>
                    </a:cubicBezTo>
                    <a:cubicBezTo>
                      <a:pt x="1200" y="2100"/>
                      <a:pt x="2468" y="4135"/>
                      <a:pt x="4069" y="5803"/>
                    </a:cubicBezTo>
                    <a:cubicBezTo>
                      <a:pt x="4261" y="6006"/>
                      <a:pt x="4445" y="6090"/>
                      <a:pt x="4589" y="6090"/>
                    </a:cubicBezTo>
                    <a:cubicBezTo>
                      <a:pt x="4871" y="6090"/>
                      <a:pt x="5001" y="5766"/>
                      <a:pt x="4736" y="5369"/>
                    </a:cubicBezTo>
                    <a:cubicBezTo>
                      <a:pt x="4135" y="4435"/>
                      <a:pt x="3301" y="3568"/>
                      <a:pt x="2468" y="2667"/>
                    </a:cubicBezTo>
                    <a:cubicBezTo>
                      <a:pt x="1634" y="1800"/>
                      <a:pt x="800" y="899"/>
                      <a:pt x="133" y="65"/>
                    </a:cubicBezTo>
                    <a:cubicBezTo>
                      <a:pt x="109" y="19"/>
                      <a:pt x="82" y="1"/>
                      <a:pt x="6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99" name="Google Shape;1599;p10"/>
              <p:cNvSpPr/>
              <p:nvPr/>
            </p:nvSpPr>
            <p:spPr>
              <a:xfrm>
                <a:off x="2608050" y="818075"/>
                <a:ext cx="101225" cy="166025"/>
              </a:xfrm>
              <a:custGeom>
                <a:avLst/>
                <a:gdLst/>
                <a:ahLst/>
                <a:cxnLst/>
                <a:rect l="l" t="t" r="r" b="b"/>
                <a:pathLst>
                  <a:path w="4049" h="6641" extrusionOk="0">
                    <a:moveTo>
                      <a:pt x="4003" y="0"/>
                    </a:moveTo>
                    <a:cubicBezTo>
                      <a:pt x="3977" y="0"/>
                      <a:pt x="3940" y="27"/>
                      <a:pt x="3896" y="85"/>
                    </a:cubicBezTo>
                    <a:cubicBezTo>
                      <a:pt x="2962" y="2120"/>
                      <a:pt x="1628" y="4021"/>
                      <a:pt x="327" y="5823"/>
                    </a:cubicBezTo>
                    <a:cubicBezTo>
                      <a:pt x="1" y="6288"/>
                      <a:pt x="130" y="6640"/>
                      <a:pt x="419" y="6640"/>
                    </a:cubicBezTo>
                    <a:cubicBezTo>
                      <a:pt x="544" y="6640"/>
                      <a:pt x="699" y="6574"/>
                      <a:pt x="860" y="6423"/>
                    </a:cubicBezTo>
                    <a:cubicBezTo>
                      <a:pt x="1661" y="5656"/>
                      <a:pt x="2328" y="4555"/>
                      <a:pt x="2829" y="3454"/>
                    </a:cubicBezTo>
                    <a:cubicBezTo>
                      <a:pt x="3329" y="2320"/>
                      <a:pt x="3696" y="1119"/>
                      <a:pt x="4029" y="119"/>
                    </a:cubicBezTo>
                    <a:cubicBezTo>
                      <a:pt x="4048" y="44"/>
                      <a:pt x="4035" y="0"/>
                      <a:pt x="400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0" name="Google Shape;1600;p10"/>
              <p:cNvSpPr/>
              <p:nvPr/>
            </p:nvSpPr>
            <p:spPr>
              <a:xfrm>
                <a:off x="2523750" y="818350"/>
                <a:ext cx="90075" cy="87075"/>
              </a:xfrm>
              <a:custGeom>
                <a:avLst/>
                <a:gdLst/>
                <a:ahLst/>
                <a:cxnLst/>
                <a:rect l="l" t="t" r="r" b="b"/>
                <a:pathLst>
                  <a:path w="3603" h="3483" extrusionOk="0">
                    <a:moveTo>
                      <a:pt x="70" y="1"/>
                    </a:moveTo>
                    <a:cubicBezTo>
                      <a:pt x="21" y="1"/>
                      <a:pt x="1" y="79"/>
                      <a:pt x="29" y="108"/>
                    </a:cubicBezTo>
                    <a:cubicBezTo>
                      <a:pt x="997" y="1142"/>
                      <a:pt x="1864" y="2343"/>
                      <a:pt x="2865" y="3343"/>
                    </a:cubicBezTo>
                    <a:cubicBezTo>
                      <a:pt x="2954" y="3442"/>
                      <a:pt x="3053" y="3483"/>
                      <a:pt x="3146" y="3483"/>
                    </a:cubicBezTo>
                    <a:cubicBezTo>
                      <a:pt x="3398" y="3483"/>
                      <a:pt x="3603" y="3178"/>
                      <a:pt x="3432" y="2910"/>
                    </a:cubicBezTo>
                    <a:cubicBezTo>
                      <a:pt x="2798" y="1642"/>
                      <a:pt x="1197" y="842"/>
                      <a:pt x="96" y="8"/>
                    </a:cubicBezTo>
                    <a:cubicBezTo>
                      <a:pt x="87" y="3"/>
                      <a:pt x="78" y="1"/>
                      <a:pt x="7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601" name="Google Shape;1601;p10"/>
            <p:cNvGrpSpPr/>
            <p:nvPr/>
          </p:nvGrpSpPr>
          <p:grpSpPr>
            <a:xfrm flipH="1">
              <a:off x="199207" y="4447303"/>
              <a:ext cx="250313" cy="312391"/>
              <a:chOff x="5920600" y="4383325"/>
              <a:chExt cx="334375" cy="417300"/>
            </a:xfrm>
          </p:grpSpPr>
          <p:sp>
            <p:nvSpPr>
              <p:cNvPr id="1602" name="Google Shape;1602;p10"/>
              <p:cNvSpPr/>
              <p:nvPr/>
            </p:nvSpPr>
            <p:spPr>
              <a:xfrm>
                <a:off x="6030775" y="4399250"/>
                <a:ext cx="17950" cy="63500"/>
              </a:xfrm>
              <a:custGeom>
                <a:avLst/>
                <a:gdLst/>
                <a:ahLst/>
                <a:cxnLst/>
                <a:rect l="l" t="t" r="r" b="b"/>
                <a:pathLst>
                  <a:path w="718" h="2540" extrusionOk="0">
                    <a:moveTo>
                      <a:pt x="466" y="1"/>
                    </a:moveTo>
                    <a:cubicBezTo>
                      <a:pt x="442" y="1"/>
                      <a:pt x="417" y="11"/>
                      <a:pt x="396" y="33"/>
                    </a:cubicBezTo>
                    <a:cubicBezTo>
                      <a:pt x="0" y="732"/>
                      <a:pt x="213" y="1795"/>
                      <a:pt x="487" y="2464"/>
                    </a:cubicBezTo>
                    <a:cubicBezTo>
                      <a:pt x="512" y="2515"/>
                      <a:pt x="559" y="2539"/>
                      <a:pt x="602" y="2539"/>
                    </a:cubicBezTo>
                    <a:cubicBezTo>
                      <a:pt x="663" y="2539"/>
                      <a:pt x="717" y="2492"/>
                      <a:pt x="700" y="2403"/>
                    </a:cubicBezTo>
                    <a:cubicBezTo>
                      <a:pt x="548" y="1978"/>
                      <a:pt x="487" y="1583"/>
                      <a:pt x="487" y="1188"/>
                    </a:cubicBezTo>
                    <a:cubicBezTo>
                      <a:pt x="487" y="792"/>
                      <a:pt x="608" y="428"/>
                      <a:pt x="548" y="93"/>
                    </a:cubicBezTo>
                    <a:cubicBezTo>
                      <a:pt x="548" y="34"/>
                      <a:pt x="510" y="1"/>
                      <a:pt x="466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3" name="Google Shape;1603;p10"/>
              <p:cNvSpPr/>
              <p:nvPr/>
            </p:nvSpPr>
            <p:spPr>
              <a:xfrm>
                <a:off x="6181700" y="4458825"/>
                <a:ext cx="39825" cy="49425"/>
              </a:xfrm>
              <a:custGeom>
                <a:avLst/>
                <a:gdLst/>
                <a:ahLst/>
                <a:cxnLst/>
                <a:rect l="l" t="t" r="r" b="b"/>
                <a:pathLst>
                  <a:path w="1593" h="1977" extrusionOk="0">
                    <a:moveTo>
                      <a:pt x="1389" y="0"/>
                    </a:moveTo>
                    <a:cubicBezTo>
                      <a:pt x="1360" y="0"/>
                      <a:pt x="1332" y="8"/>
                      <a:pt x="1319" y="20"/>
                    </a:cubicBezTo>
                    <a:cubicBezTo>
                      <a:pt x="1137" y="294"/>
                      <a:pt x="1046" y="598"/>
                      <a:pt x="894" y="902"/>
                    </a:cubicBezTo>
                    <a:cubicBezTo>
                      <a:pt x="711" y="1206"/>
                      <a:pt x="438" y="1449"/>
                      <a:pt x="134" y="1692"/>
                    </a:cubicBezTo>
                    <a:cubicBezTo>
                      <a:pt x="0" y="1799"/>
                      <a:pt x="78" y="1976"/>
                      <a:pt x="202" y="1976"/>
                    </a:cubicBezTo>
                    <a:cubicBezTo>
                      <a:pt x="219" y="1976"/>
                      <a:pt x="237" y="1973"/>
                      <a:pt x="255" y="1966"/>
                    </a:cubicBezTo>
                    <a:cubicBezTo>
                      <a:pt x="772" y="1571"/>
                      <a:pt x="1593" y="811"/>
                      <a:pt x="1471" y="51"/>
                    </a:cubicBezTo>
                    <a:cubicBezTo>
                      <a:pt x="1471" y="15"/>
                      <a:pt x="1429" y="0"/>
                      <a:pt x="1389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4" name="Google Shape;1604;p10"/>
              <p:cNvSpPr/>
              <p:nvPr/>
            </p:nvSpPr>
            <p:spPr>
              <a:xfrm>
                <a:off x="5979850" y="4414300"/>
                <a:ext cx="28000" cy="8950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3580" extrusionOk="0">
                    <a:moveTo>
                      <a:pt x="775" y="1"/>
                    </a:moveTo>
                    <a:cubicBezTo>
                      <a:pt x="756" y="1"/>
                      <a:pt x="739" y="12"/>
                      <a:pt x="730" y="38"/>
                    </a:cubicBezTo>
                    <a:cubicBezTo>
                      <a:pt x="214" y="1102"/>
                      <a:pt x="1" y="2561"/>
                      <a:pt x="822" y="3504"/>
                    </a:cubicBezTo>
                    <a:cubicBezTo>
                      <a:pt x="849" y="3558"/>
                      <a:pt x="890" y="3580"/>
                      <a:pt x="930" y="3580"/>
                    </a:cubicBezTo>
                    <a:cubicBezTo>
                      <a:pt x="1025" y="3580"/>
                      <a:pt x="1120" y="3458"/>
                      <a:pt x="1034" y="3352"/>
                    </a:cubicBezTo>
                    <a:cubicBezTo>
                      <a:pt x="244" y="2318"/>
                      <a:pt x="730" y="1254"/>
                      <a:pt x="882" y="130"/>
                    </a:cubicBezTo>
                    <a:cubicBezTo>
                      <a:pt x="882" y="65"/>
                      <a:pt x="822" y="1"/>
                      <a:pt x="775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5" name="Google Shape;1605;p10"/>
              <p:cNvSpPr/>
              <p:nvPr/>
            </p:nvSpPr>
            <p:spPr>
              <a:xfrm>
                <a:off x="6200200" y="4479075"/>
                <a:ext cx="54775" cy="76800"/>
              </a:xfrm>
              <a:custGeom>
                <a:avLst/>
                <a:gdLst/>
                <a:ahLst/>
                <a:cxnLst/>
                <a:rect l="l" t="t" r="r" b="b"/>
                <a:pathLst>
                  <a:path w="2191" h="3072" extrusionOk="0">
                    <a:moveTo>
                      <a:pt x="1734" y="1"/>
                    </a:moveTo>
                    <a:cubicBezTo>
                      <a:pt x="1681" y="1"/>
                      <a:pt x="1628" y="31"/>
                      <a:pt x="1613" y="92"/>
                    </a:cubicBezTo>
                    <a:cubicBezTo>
                      <a:pt x="1461" y="609"/>
                      <a:pt x="1400" y="1095"/>
                      <a:pt x="1096" y="1612"/>
                    </a:cubicBezTo>
                    <a:cubicBezTo>
                      <a:pt x="853" y="2098"/>
                      <a:pt x="458" y="2463"/>
                      <a:pt x="93" y="2858"/>
                    </a:cubicBezTo>
                    <a:cubicBezTo>
                      <a:pt x="0" y="2974"/>
                      <a:pt x="66" y="3072"/>
                      <a:pt x="157" y="3072"/>
                    </a:cubicBezTo>
                    <a:cubicBezTo>
                      <a:pt x="185" y="3072"/>
                      <a:pt x="216" y="3062"/>
                      <a:pt x="245" y="3040"/>
                    </a:cubicBezTo>
                    <a:cubicBezTo>
                      <a:pt x="1005" y="2402"/>
                      <a:pt x="2190" y="1216"/>
                      <a:pt x="1856" y="92"/>
                    </a:cubicBezTo>
                    <a:cubicBezTo>
                      <a:pt x="1841" y="31"/>
                      <a:pt x="1787" y="1"/>
                      <a:pt x="1734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6" name="Google Shape;1606;p10"/>
              <p:cNvSpPr/>
              <p:nvPr/>
            </p:nvSpPr>
            <p:spPr>
              <a:xfrm>
                <a:off x="5920600" y="4641950"/>
                <a:ext cx="36200" cy="103400"/>
              </a:xfrm>
              <a:custGeom>
                <a:avLst/>
                <a:gdLst/>
                <a:ahLst/>
                <a:cxnLst/>
                <a:rect l="l" t="t" r="r" b="b"/>
                <a:pathLst>
                  <a:path w="1448" h="4136" extrusionOk="0">
                    <a:moveTo>
                      <a:pt x="1231" y="1"/>
                    </a:moveTo>
                    <a:cubicBezTo>
                      <a:pt x="1172" y="1"/>
                      <a:pt x="1117" y="34"/>
                      <a:pt x="1094" y="112"/>
                    </a:cubicBezTo>
                    <a:cubicBezTo>
                      <a:pt x="486" y="1176"/>
                      <a:pt x="0" y="2878"/>
                      <a:pt x="395" y="4033"/>
                    </a:cubicBezTo>
                    <a:cubicBezTo>
                      <a:pt x="427" y="4097"/>
                      <a:pt x="502" y="4136"/>
                      <a:pt x="569" y="4136"/>
                    </a:cubicBezTo>
                    <a:cubicBezTo>
                      <a:pt x="630" y="4136"/>
                      <a:pt x="685" y="4105"/>
                      <a:pt x="699" y="4033"/>
                    </a:cubicBezTo>
                    <a:cubicBezTo>
                      <a:pt x="821" y="3334"/>
                      <a:pt x="790" y="2604"/>
                      <a:pt x="942" y="1875"/>
                    </a:cubicBezTo>
                    <a:cubicBezTo>
                      <a:pt x="1064" y="1358"/>
                      <a:pt x="1216" y="781"/>
                      <a:pt x="1429" y="233"/>
                    </a:cubicBezTo>
                    <a:cubicBezTo>
                      <a:pt x="1448" y="99"/>
                      <a:pt x="1333" y="1"/>
                      <a:pt x="123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7" name="Google Shape;1607;p10"/>
              <p:cNvSpPr/>
              <p:nvPr/>
            </p:nvSpPr>
            <p:spPr>
              <a:xfrm>
                <a:off x="6120575" y="4712650"/>
                <a:ext cx="45475" cy="87975"/>
              </a:xfrm>
              <a:custGeom>
                <a:avLst/>
                <a:gdLst/>
                <a:ahLst/>
                <a:cxnLst/>
                <a:rect l="l" t="t" r="r" b="b"/>
                <a:pathLst>
                  <a:path w="1819" h="3519" extrusionOk="0">
                    <a:moveTo>
                      <a:pt x="1625" y="0"/>
                    </a:moveTo>
                    <a:cubicBezTo>
                      <a:pt x="1533" y="0"/>
                      <a:pt x="1439" y="69"/>
                      <a:pt x="1424" y="202"/>
                    </a:cubicBezTo>
                    <a:cubicBezTo>
                      <a:pt x="1333" y="840"/>
                      <a:pt x="1150" y="1448"/>
                      <a:pt x="877" y="2026"/>
                    </a:cubicBezTo>
                    <a:cubicBezTo>
                      <a:pt x="664" y="2482"/>
                      <a:pt x="238" y="2785"/>
                      <a:pt x="56" y="3272"/>
                    </a:cubicBezTo>
                    <a:cubicBezTo>
                      <a:pt x="0" y="3383"/>
                      <a:pt x="97" y="3519"/>
                      <a:pt x="229" y="3519"/>
                    </a:cubicBezTo>
                    <a:cubicBezTo>
                      <a:pt x="242" y="3519"/>
                      <a:pt x="255" y="3518"/>
                      <a:pt x="269" y="3515"/>
                    </a:cubicBezTo>
                    <a:cubicBezTo>
                      <a:pt x="816" y="3302"/>
                      <a:pt x="1181" y="2634"/>
                      <a:pt x="1424" y="2147"/>
                    </a:cubicBezTo>
                    <a:cubicBezTo>
                      <a:pt x="1697" y="1539"/>
                      <a:pt x="1819" y="931"/>
                      <a:pt x="1819" y="232"/>
                    </a:cubicBezTo>
                    <a:cubicBezTo>
                      <a:pt x="1819" y="76"/>
                      <a:pt x="1723" y="0"/>
                      <a:pt x="1625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8" name="Google Shape;1608;p10"/>
              <p:cNvSpPr/>
              <p:nvPr/>
            </p:nvSpPr>
            <p:spPr>
              <a:xfrm>
                <a:off x="5931225" y="4453575"/>
                <a:ext cx="303975" cy="305925"/>
              </a:xfrm>
              <a:custGeom>
                <a:avLst/>
                <a:gdLst/>
                <a:ahLst/>
                <a:cxnLst/>
                <a:rect l="l" t="t" r="r" b="b"/>
                <a:pathLst>
                  <a:path w="12159" h="12237" extrusionOk="0">
                    <a:moveTo>
                      <a:pt x="6557" y="0"/>
                    </a:moveTo>
                    <a:cubicBezTo>
                      <a:pt x="4175" y="0"/>
                      <a:pt x="1847" y="1811"/>
                      <a:pt x="1004" y="4547"/>
                    </a:cubicBezTo>
                    <a:cubicBezTo>
                      <a:pt x="1" y="7829"/>
                      <a:pt x="1460" y="11173"/>
                      <a:pt x="4256" y="12024"/>
                    </a:cubicBezTo>
                    <a:cubicBezTo>
                      <a:pt x="4712" y="12167"/>
                      <a:pt x="5175" y="12236"/>
                      <a:pt x="5636" y="12236"/>
                    </a:cubicBezTo>
                    <a:cubicBezTo>
                      <a:pt x="8007" y="12236"/>
                      <a:pt x="10316" y="10425"/>
                      <a:pt x="11156" y="7677"/>
                    </a:cubicBezTo>
                    <a:cubicBezTo>
                      <a:pt x="12159" y="4425"/>
                      <a:pt x="10700" y="1051"/>
                      <a:pt x="7903" y="200"/>
                    </a:cubicBezTo>
                    <a:cubicBezTo>
                      <a:pt x="7459" y="65"/>
                      <a:pt x="7007" y="0"/>
                      <a:pt x="6557" y="0"/>
                    </a:cubicBezTo>
                    <a:close/>
                  </a:path>
                </a:pathLst>
              </a:custGeom>
              <a:solidFill>
                <a:srgbClr val="E82F2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09" name="Google Shape;1609;p10"/>
              <p:cNvSpPr/>
              <p:nvPr/>
            </p:nvSpPr>
            <p:spPr>
              <a:xfrm>
                <a:off x="6039900" y="4436875"/>
                <a:ext cx="168725" cy="79375"/>
              </a:xfrm>
              <a:custGeom>
                <a:avLst/>
                <a:gdLst/>
                <a:ahLst/>
                <a:cxnLst/>
                <a:rect l="l" t="t" r="r" b="b"/>
                <a:pathLst>
                  <a:path w="6749" h="3175" extrusionOk="0">
                    <a:moveTo>
                      <a:pt x="1964" y="0"/>
                    </a:moveTo>
                    <a:cubicBezTo>
                      <a:pt x="870" y="0"/>
                      <a:pt x="215" y="472"/>
                      <a:pt x="0" y="1202"/>
                    </a:cubicBezTo>
                    <a:cubicBezTo>
                      <a:pt x="0" y="1202"/>
                      <a:pt x="2435" y="3175"/>
                      <a:pt x="5213" y="3175"/>
                    </a:cubicBezTo>
                    <a:cubicBezTo>
                      <a:pt x="5539" y="3175"/>
                      <a:pt x="5869" y="3147"/>
                      <a:pt x="6201" y="3087"/>
                    </a:cubicBezTo>
                    <a:cubicBezTo>
                      <a:pt x="6201" y="3087"/>
                      <a:pt x="6748" y="1233"/>
                      <a:pt x="3556" y="260"/>
                    </a:cubicBezTo>
                    <a:cubicBezTo>
                      <a:pt x="2950" y="82"/>
                      <a:pt x="2419" y="0"/>
                      <a:pt x="1964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0" name="Google Shape;1610;p10"/>
              <p:cNvSpPr/>
              <p:nvPr/>
            </p:nvSpPr>
            <p:spPr>
              <a:xfrm>
                <a:off x="6072575" y="4425725"/>
                <a:ext cx="43325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1733" h="1497" extrusionOk="0">
                    <a:moveTo>
                      <a:pt x="920" y="7"/>
                    </a:moveTo>
                    <a:cubicBezTo>
                      <a:pt x="937" y="8"/>
                      <a:pt x="952" y="11"/>
                      <a:pt x="967" y="15"/>
                    </a:cubicBezTo>
                    <a:lnTo>
                      <a:pt x="967" y="15"/>
                    </a:lnTo>
                    <a:cubicBezTo>
                      <a:pt x="951" y="12"/>
                      <a:pt x="936" y="9"/>
                      <a:pt x="920" y="7"/>
                    </a:cubicBezTo>
                    <a:close/>
                    <a:moveTo>
                      <a:pt x="1032" y="32"/>
                    </a:moveTo>
                    <a:cubicBezTo>
                      <a:pt x="1050" y="35"/>
                      <a:pt x="1070" y="37"/>
                      <a:pt x="1094" y="37"/>
                    </a:cubicBezTo>
                    <a:lnTo>
                      <a:pt x="1064" y="37"/>
                    </a:lnTo>
                    <a:cubicBezTo>
                      <a:pt x="1067" y="41"/>
                      <a:pt x="1070" y="44"/>
                      <a:pt x="1074" y="47"/>
                    </a:cubicBezTo>
                    <a:lnTo>
                      <a:pt x="1074" y="47"/>
                    </a:lnTo>
                    <a:cubicBezTo>
                      <a:pt x="1060" y="41"/>
                      <a:pt x="1046" y="36"/>
                      <a:pt x="1032" y="32"/>
                    </a:cubicBezTo>
                    <a:close/>
                    <a:moveTo>
                      <a:pt x="851" y="7"/>
                    </a:moveTo>
                    <a:cubicBezTo>
                      <a:pt x="793" y="26"/>
                      <a:pt x="710" y="58"/>
                      <a:pt x="634" y="102"/>
                    </a:cubicBezTo>
                    <a:lnTo>
                      <a:pt x="634" y="102"/>
                    </a:lnTo>
                    <a:cubicBezTo>
                      <a:pt x="636" y="101"/>
                      <a:pt x="637" y="100"/>
                      <a:pt x="639" y="98"/>
                    </a:cubicBezTo>
                    <a:lnTo>
                      <a:pt x="608" y="98"/>
                    </a:lnTo>
                    <a:cubicBezTo>
                      <a:pt x="669" y="37"/>
                      <a:pt x="699" y="37"/>
                      <a:pt x="791" y="7"/>
                    </a:cubicBezTo>
                    <a:close/>
                    <a:moveTo>
                      <a:pt x="1194" y="112"/>
                    </a:moveTo>
                    <a:cubicBezTo>
                      <a:pt x="1209" y="117"/>
                      <a:pt x="1226" y="122"/>
                      <a:pt x="1246" y="129"/>
                    </a:cubicBezTo>
                    <a:lnTo>
                      <a:pt x="1216" y="129"/>
                    </a:lnTo>
                    <a:cubicBezTo>
                      <a:pt x="1209" y="123"/>
                      <a:pt x="1202" y="117"/>
                      <a:pt x="1194" y="112"/>
                    </a:cubicBezTo>
                    <a:close/>
                    <a:moveTo>
                      <a:pt x="591" y="129"/>
                    </a:moveTo>
                    <a:lnTo>
                      <a:pt x="591" y="129"/>
                    </a:lnTo>
                    <a:cubicBezTo>
                      <a:pt x="564" y="148"/>
                      <a:pt x="539" y="168"/>
                      <a:pt x="517" y="189"/>
                    </a:cubicBezTo>
                    <a:lnTo>
                      <a:pt x="487" y="189"/>
                    </a:lnTo>
                    <a:cubicBezTo>
                      <a:pt x="507" y="169"/>
                      <a:pt x="553" y="149"/>
                      <a:pt x="591" y="129"/>
                    </a:cubicBezTo>
                    <a:close/>
                    <a:moveTo>
                      <a:pt x="821" y="1"/>
                    </a:moveTo>
                    <a:cubicBezTo>
                      <a:pt x="565" y="1"/>
                      <a:pt x="299" y="127"/>
                      <a:pt x="183" y="341"/>
                    </a:cubicBezTo>
                    <a:cubicBezTo>
                      <a:pt x="0" y="706"/>
                      <a:pt x="91" y="1101"/>
                      <a:pt x="456" y="1344"/>
                    </a:cubicBezTo>
                    <a:cubicBezTo>
                      <a:pt x="547" y="1405"/>
                      <a:pt x="730" y="1496"/>
                      <a:pt x="912" y="1496"/>
                    </a:cubicBezTo>
                    <a:cubicBezTo>
                      <a:pt x="1064" y="1496"/>
                      <a:pt x="1216" y="1436"/>
                      <a:pt x="1307" y="1405"/>
                    </a:cubicBezTo>
                    <a:cubicBezTo>
                      <a:pt x="1398" y="1375"/>
                      <a:pt x="1459" y="1344"/>
                      <a:pt x="1520" y="1253"/>
                    </a:cubicBezTo>
                    <a:cubicBezTo>
                      <a:pt x="1672" y="1162"/>
                      <a:pt x="1733" y="919"/>
                      <a:pt x="1733" y="767"/>
                    </a:cubicBezTo>
                    <a:cubicBezTo>
                      <a:pt x="1733" y="584"/>
                      <a:pt x="1672" y="341"/>
                      <a:pt x="1550" y="250"/>
                    </a:cubicBezTo>
                    <a:cubicBezTo>
                      <a:pt x="1398" y="98"/>
                      <a:pt x="1246" y="7"/>
                      <a:pt x="1064" y="7"/>
                    </a:cubicBezTo>
                    <a:lnTo>
                      <a:pt x="919" y="7"/>
                    </a:lnTo>
                    <a:cubicBezTo>
                      <a:pt x="886" y="3"/>
                      <a:pt x="854" y="1"/>
                      <a:pt x="82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1" name="Google Shape;1611;p10"/>
              <p:cNvSpPr/>
              <p:nvPr/>
            </p:nvSpPr>
            <p:spPr>
              <a:xfrm>
                <a:off x="6138675" y="4442725"/>
                <a:ext cx="41825" cy="38075"/>
              </a:xfrm>
              <a:custGeom>
                <a:avLst/>
                <a:gdLst/>
                <a:ahLst/>
                <a:cxnLst/>
                <a:rect l="l" t="t" r="r" b="b"/>
                <a:pathLst>
                  <a:path w="1673" h="1523" extrusionOk="0">
                    <a:moveTo>
                      <a:pt x="852" y="1"/>
                    </a:moveTo>
                    <a:cubicBezTo>
                      <a:pt x="533" y="1"/>
                      <a:pt x="197" y="166"/>
                      <a:pt x="122" y="512"/>
                    </a:cubicBezTo>
                    <a:lnTo>
                      <a:pt x="122" y="543"/>
                    </a:lnTo>
                    <a:cubicBezTo>
                      <a:pt x="1" y="938"/>
                      <a:pt x="183" y="1394"/>
                      <a:pt x="609" y="1485"/>
                    </a:cubicBezTo>
                    <a:cubicBezTo>
                      <a:pt x="683" y="1510"/>
                      <a:pt x="763" y="1522"/>
                      <a:pt x="843" y="1522"/>
                    </a:cubicBezTo>
                    <a:cubicBezTo>
                      <a:pt x="1155" y="1522"/>
                      <a:pt x="1478" y="1337"/>
                      <a:pt x="1551" y="999"/>
                    </a:cubicBezTo>
                    <a:lnTo>
                      <a:pt x="1551" y="968"/>
                    </a:lnTo>
                    <a:cubicBezTo>
                      <a:pt x="1672" y="573"/>
                      <a:pt x="1490" y="117"/>
                      <a:pt x="1064" y="26"/>
                    </a:cubicBezTo>
                    <a:cubicBezTo>
                      <a:pt x="997" y="9"/>
                      <a:pt x="925" y="1"/>
                      <a:pt x="85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2" name="Google Shape;1612;p10"/>
              <p:cNvSpPr/>
              <p:nvPr/>
            </p:nvSpPr>
            <p:spPr>
              <a:xfrm>
                <a:off x="6112850" y="4383325"/>
                <a:ext cx="15225" cy="62575"/>
              </a:xfrm>
              <a:custGeom>
                <a:avLst/>
                <a:gdLst/>
                <a:ahLst/>
                <a:cxnLst/>
                <a:rect l="l" t="t" r="r" b="b"/>
                <a:pathLst>
                  <a:path w="609" h="2503" extrusionOk="0">
                    <a:moveTo>
                      <a:pt x="131" y="1"/>
                    </a:moveTo>
                    <a:cubicBezTo>
                      <a:pt x="68" y="1"/>
                      <a:pt x="0" y="41"/>
                      <a:pt x="0" y="122"/>
                    </a:cubicBezTo>
                    <a:cubicBezTo>
                      <a:pt x="122" y="882"/>
                      <a:pt x="274" y="1642"/>
                      <a:pt x="243" y="2432"/>
                    </a:cubicBezTo>
                    <a:cubicBezTo>
                      <a:pt x="243" y="2468"/>
                      <a:pt x="294" y="2503"/>
                      <a:pt x="343" y="2503"/>
                    </a:cubicBezTo>
                    <a:cubicBezTo>
                      <a:pt x="378" y="2503"/>
                      <a:pt x="413" y="2484"/>
                      <a:pt x="426" y="2432"/>
                    </a:cubicBezTo>
                    <a:cubicBezTo>
                      <a:pt x="578" y="1642"/>
                      <a:pt x="608" y="761"/>
                      <a:pt x="213" y="31"/>
                    </a:cubicBezTo>
                    <a:cubicBezTo>
                      <a:pt x="193" y="11"/>
                      <a:pt x="162" y="1"/>
                      <a:pt x="13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3" name="Google Shape;1613;p10"/>
              <p:cNvSpPr/>
              <p:nvPr/>
            </p:nvSpPr>
            <p:spPr>
              <a:xfrm>
                <a:off x="6132300" y="4398875"/>
                <a:ext cx="44125" cy="59475"/>
              </a:xfrm>
              <a:custGeom>
                <a:avLst/>
                <a:gdLst/>
                <a:ahLst/>
                <a:cxnLst/>
                <a:rect l="l" t="t" r="r" b="b"/>
                <a:pathLst>
                  <a:path w="1765" h="2379" extrusionOk="0">
                    <a:moveTo>
                      <a:pt x="1570" y="1"/>
                    </a:moveTo>
                    <a:cubicBezTo>
                      <a:pt x="1548" y="1"/>
                      <a:pt x="1524" y="6"/>
                      <a:pt x="1502" y="17"/>
                    </a:cubicBezTo>
                    <a:cubicBezTo>
                      <a:pt x="1137" y="260"/>
                      <a:pt x="864" y="625"/>
                      <a:pt x="651" y="959"/>
                    </a:cubicBezTo>
                    <a:cubicBezTo>
                      <a:pt x="377" y="1355"/>
                      <a:pt x="134" y="1780"/>
                      <a:pt x="43" y="2236"/>
                    </a:cubicBezTo>
                    <a:cubicBezTo>
                      <a:pt x="0" y="2300"/>
                      <a:pt x="92" y="2378"/>
                      <a:pt x="171" y="2378"/>
                    </a:cubicBezTo>
                    <a:cubicBezTo>
                      <a:pt x="205" y="2378"/>
                      <a:pt x="237" y="2364"/>
                      <a:pt x="256" y="2327"/>
                    </a:cubicBezTo>
                    <a:cubicBezTo>
                      <a:pt x="438" y="1962"/>
                      <a:pt x="651" y="1567"/>
                      <a:pt x="864" y="1203"/>
                    </a:cubicBezTo>
                    <a:cubicBezTo>
                      <a:pt x="1107" y="868"/>
                      <a:pt x="1441" y="564"/>
                      <a:pt x="1715" y="200"/>
                    </a:cubicBezTo>
                    <a:cubicBezTo>
                      <a:pt x="1764" y="100"/>
                      <a:pt x="1672" y="1"/>
                      <a:pt x="1570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4" name="Google Shape;1614;p10"/>
              <p:cNvSpPr/>
              <p:nvPr/>
            </p:nvSpPr>
            <p:spPr>
              <a:xfrm>
                <a:off x="6039450" y="4503575"/>
                <a:ext cx="80625" cy="244450"/>
              </a:xfrm>
              <a:custGeom>
                <a:avLst/>
                <a:gdLst/>
                <a:ahLst/>
                <a:cxnLst/>
                <a:rect l="l" t="t" r="r" b="b"/>
                <a:pathLst>
                  <a:path w="3225" h="9778" extrusionOk="0">
                    <a:moveTo>
                      <a:pt x="3103" y="1"/>
                    </a:moveTo>
                    <a:cubicBezTo>
                      <a:pt x="3035" y="1"/>
                      <a:pt x="2951" y="39"/>
                      <a:pt x="2906" y="115"/>
                    </a:cubicBezTo>
                    <a:cubicBezTo>
                      <a:pt x="2237" y="1635"/>
                      <a:pt x="1842" y="3276"/>
                      <a:pt x="1356" y="4826"/>
                    </a:cubicBezTo>
                    <a:cubicBezTo>
                      <a:pt x="869" y="6437"/>
                      <a:pt x="383" y="8018"/>
                      <a:pt x="18" y="9629"/>
                    </a:cubicBezTo>
                    <a:cubicBezTo>
                      <a:pt x="0" y="9719"/>
                      <a:pt x="68" y="9778"/>
                      <a:pt x="139" y="9778"/>
                    </a:cubicBezTo>
                    <a:cubicBezTo>
                      <a:pt x="188" y="9778"/>
                      <a:pt x="237" y="9751"/>
                      <a:pt x="261" y="9690"/>
                    </a:cubicBezTo>
                    <a:cubicBezTo>
                      <a:pt x="869" y="8109"/>
                      <a:pt x="1386" y="6468"/>
                      <a:pt x="1872" y="4796"/>
                    </a:cubicBezTo>
                    <a:cubicBezTo>
                      <a:pt x="2359" y="3276"/>
                      <a:pt x="2936" y="1726"/>
                      <a:pt x="3210" y="115"/>
                    </a:cubicBezTo>
                    <a:cubicBezTo>
                      <a:pt x="3225" y="39"/>
                      <a:pt x="3172" y="1"/>
                      <a:pt x="3103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5" name="Google Shape;1615;p10"/>
              <p:cNvSpPr/>
              <p:nvPr/>
            </p:nvSpPr>
            <p:spPr>
              <a:xfrm>
                <a:off x="5995050" y="4564225"/>
                <a:ext cx="55500" cy="55075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2203" extrusionOk="0">
                    <a:moveTo>
                      <a:pt x="1073" y="0"/>
                    </a:moveTo>
                    <a:cubicBezTo>
                      <a:pt x="808" y="0"/>
                      <a:pt x="560" y="88"/>
                      <a:pt x="396" y="273"/>
                    </a:cubicBezTo>
                    <a:cubicBezTo>
                      <a:pt x="92" y="546"/>
                      <a:pt x="1" y="941"/>
                      <a:pt x="62" y="1306"/>
                    </a:cubicBezTo>
                    <a:lnTo>
                      <a:pt x="62" y="1336"/>
                    </a:lnTo>
                    <a:cubicBezTo>
                      <a:pt x="92" y="1732"/>
                      <a:pt x="426" y="2035"/>
                      <a:pt x="761" y="2157"/>
                    </a:cubicBezTo>
                    <a:cubicBezTo>
                      <a:pt x="875" y="2186"/>
                      <a:pt x="998" y="2202"/>
                      <a:pt x="1121" y="2202"/>
                    </a:cubicBezTo>
                    <a:cubicBezTo>
                      <a:pt x="1390" y="2202"/>
                      <a:pt x="1658" y="2123"/>
                      <a:pt x="1825" y="1914"/>
                    </a:cubicBezTo>
                    <a:cubicBezTo>
                      <a:pt x="1977" y="1762"/>
                      <a:pt x="2098" y="1610"/>
                      <a:pt x="2129" y="1428"/>
                    </a:cubicBezTo>
                    <a:cubicBezTo>
                      <a:pt x="2220" y="1245"/>
                      <a:pt x="2220" y="1032"/>
                      <a:pt x="2159" y="850"/>
                    </a:cubicBezTo>
                    <a:cubicBezTo>
                      <a:pt x="2098" y="485"/>
                      <a:pt x="1794" y="181"/>
                      <a:pt x="1460" y="60"/>
                    </a:cubicBezTo>
                    <a:cubicBezTo>
                      <a:pt x="1332" y="20"/>
                      <a:pt x="1200" y="0"/>
                      <a:pt x="1073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6" name="Google Shape;1616;p10"/>
              <p:cNvSpPr/>
              <p:nvPr/>
            </p:nvSpPr>
            <p:spPr>
              <a:xfrm>
                <a:off x="6080925" y="4508150"/>
                <a:ext cx="58550" cy="47450"/>
              </a:xfrm>
              <a:custGeom>
                <a:avLst/>
                <a:gdLst/>
                <a:ahLst/>
                <a:cxnLst/>
                <a:rect l="l" t="t" r="r" b="b"/>
                <a:pathLst>
                  <a:path w="2342" h="1898" extrusionOk="0">
                    <a:moveTo>
                      <a:pt x="958" y="0"/>
                    </a:moveTo>
                    <a:cubicBezTo>
                      <a:pt x="897" y="0"/>
                      <a:pt x="836" y="8"/>
                      <a:pt x="760" y="23"/>
                    </a:cubicBezTo>
                    <a:cubicBezTo>
                      <a:pt x="548" y="53"/>
                      <a:pt x="396" y="175"/>
                      <a:pt x="244" y="297"/>
                    </a:cubicBezTo>
                    <a:cubicBezTo>
                      <a:pt x="122" y="357"/>
                      <a:pt x="1" y="692"/>
                      <a:pt x="61" y="935"/>
                    </a:cubicBezTo>
                    <a:cubicBezTo>
                      <a:pt x="153" y="1117"/>
                      <a:pt x="183" y="1269"/>
                      <a:pt x="305" y="1421"/>
                    </a:cubicBezTo>
                    <a:cubicBezTo>
                      <a:pt x="457" y="1573"/>
                      <a:pt x="639" y="1664"/>
                      <a:pt x="821" y="1725"/>
                    </a:cubicBezTo>
                    <a:lnTo>
                      <a:pt x="1064" y="1847"/>
                    </a:lnTo>
                    <a:cubicBezTo>
                      <a:pt x="1153" y="1882"/>
                      <a:pt x="1253" y="1897"/>
                      <a:pt x="1357" y="1897"/>
                    </a:cubicBezTo>
                    <a:cubicBezTo>
                      <a:pt x="1430" y="1897"/>
                      <a:pt x="1506" y="1890"/>
                      <a:pt x="1581" y="1877"/>
                    </a:cubicBezTo>
                    <a:cubicBezTo>
                      <a:pt x="1764" y="1847"/>
                      <a:pt x="1885" y="1756"/>
                      <a:pt x="2037" y="1664"/>
                    </a:cubicBezTo>
                    <a:cubicBezTo>
                      <a:pt x="2098" y="1573"/>
                      <a:pt x="2159" y="1543"/>
                      <a:pt x="2189" y="1452"/>
                    </a:cubicBezTo>
                    <a:cubicBezTo>
                      <a:pt x="2280" y="1360"/>
                      <a:pt x="2311" y="1269"/>
                      <a:pt x="2311" y="1148"/>
                    </a:cubicBezTo>
                    <a:cubicBezTo>
                      <a:pt x="2341" y="935"/>
                      <a:pt x="2311" y="783"/>
                      <a:pt x="2219" y="601"/>
                    </a:cubicBezTo>
                    <a:cubicBezTo>
                      <a:pt x="2189" y="449"/>
                      <a:pt x="2037" y="297"/>
                      <a:pt x="1885" y="205"/>
                    </a:cubicBezTo>
                    <a:cubicBezTo>
                      <a:pt x="1733" y="145"/>
                      <a:pt x="1581" y="84"/>
                      <a:pt x="1429" y="53"/>
                    </a:cubicBezTo>
                    <a:cubicBezTo>
                      <a:pt x="1368" y="53"/>
                      <a:pt x="1277" y="23"/>
                      <a:pt x="1156" y="23"/>
                    </a:cubicBezTo>
                    <a:cubicBezTo>
                      <a:pt x="1080" y="8"/>
                      <a:pt x="1019" y="0"/>
                      <a:pt x="958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7" name="Google Shape;1617;p10"/>
              <p:cNvSpPr/>
              <p:nvPr/>
            </p:nvSpPr>
            <p:spPr>
              <a:xfrm>
                <a:off x="6101425" y="4599200"/>
                <a:ext cx="79825" cy="57650"/>
              </a:xfrm>
              <a:custGeom>
                <a:avLst/>
                <a:gdLst/>
                <a:ahLst/>
                <a:cxnLst/>
                <a:rect l="l" t="t" r="r" b="b"/>
                <a:pathLst>
                  <a:path w="3193" h="2306" extrusionOk="0">
                    <a:moveTo>
                      <a:pt x="1603" y="0"/>
                    </a:moveTo>
                    <a:cubicBezTo>
                      <a:pt x="1519" y="0"/>
                      <a:pt x="1431" y="9"/>
                      <a:pt x="1339" y="29"/>
                    </a:cubicBezTo>
                    <a:cubicBezTo>
                      <a:pt x="0" y="313"/>
                      <a:pt x="343" y="2306"/>
                      <a:pt x="1566" y="2306"/>
                    </a:cubicBezTo>
                    <a:cubicBezTo>
                      <a:pt x="1649" y="2306"/>
                      <a:pt x="1735" y="2297"/>
                      <a:pt x="1825" y="2278"/>
                    </a:cubicBezTo>
                    <a:cubicBezTo>
                      <a:pt x="3192" y="1993"/>
                      <a:pt x="2851" y="0"/>
                      <a:pt x="1603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8" name="Google Shape;1618;p10"/>
              <p:cNvSpPr/>
              <p:nvPr/>
            </p:nvSpPr>
            <p:spPr>
              <a:xfrm>
                <a:off x="5969975" y="4652025"/>
                <a:ext cx="51700" cy="53225"/>
              </a:xfrm>
              <a:custGeom>
                <a:avLst/>
                <a:gdLst/>
                <a:ahLst/>
                <a:cxnLst/>
                <a:rect l="l" t="t" r="r" b="b"/>
                <a:pathLst>
                  <a:path w="2068" h="2129" extrusionOk="0">
                    <a:moveTo>
                      <a:pt x="848" y="0"/>
                    </a:moveTo>
                    <a:cubicBezTo>
                      <a:pt x="682" y="0"/>
                      <a:pt x="531" y="62"/>
                      <a:pt x="366" y="165"/>
                    </a:cubicBezTo>
                    <a:cubicBezTo>
                      <a:pt x="274" y="195"/>
                      <a:pt x="214" y="256"/>
                      <a:pt x="122" y="378"/>
                    </a:cubicBezTo>
                    <a:cubicBezTo>
                      <a:pt x="62" y="499"/>
                      <a:pt x="31" y="621"/>
                      <a:pt x="31" y="773"/>
                    </a:cubicBezTo>
                    <a:cubicBezTo>
                      <a:pt x="1" y="986"/>
                      <a:pt x="92" y="1168"/>
                      <a:pt x="183" y="1381"/>
                    </a:cubicBezTo>
                    <a:cubicBezTo>
                      <a:pt x="214" y="1441"/>
                      <a:pt x="244" y="1563"/>
                      <a:pt x="274" y="1624"/>
                    </a:cubicBezTo>
                    <a:cubicBezTo>
                      <a:pt x="446" y="1948"/>
                      <a:pt x="748" y="2128"/>
                      <a:pt x="1063" y="2128"/>
                    </a:cubicBezTo>
                    <a:cubicBezTo>
                      <a:pt x="1250" y="2128"/>
                      <a:pt x="1441" y="2064"/>
                      <a:pt x="1612" y="1928"/>
                    </a:cubicBezTo>
                    <a:cubicBezTo>
                      <a:pt x="1794" y="1776"/>
                      <a:pt x="1916" y="1593"/>
                      <a:pt x="2007" y="1381"/>
                    </a:cubicBezTo>
                    <a:cubicBezTo>
                      <a:pt x="2068" y="1077"/>
                      <a:pt x="1946" y="834"/>
                      <a:pt x="1764" y="560"/>
                    </a:cubicBezTo>
                    <a:cubicBezTo>
                      <a:pt x="1612" y="347"/>
                      <a:pt x="1338" y="74"/>
                      <a:pt x="1095" y="43"/>
                    </a:cubicBezTo>
                    <a:cubicBezTo>
                      <a:pt x="1007" y="14"/>
                      <a:pt x="926" y="0"/>
                      <a:pt x="848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19" name="Google Shape;1619;p10"/>
              <p:cNvSpPr/>
              <p:nvPr/>
            </p:nvSpPr>
            <p:spPr>
              <a:xfrm>
                <a:off x="6097650" y="4691150"/>
                <a:ext cx="56250" cy="51050"/>
              </a:xfrm>
              <a:custGeom>
                <a:avLst/>
                <a:gdLst/>
                <a:ahLst/>
                <a:cxnLst/>
                <a:rect l="l" t="t" r="r" b="b"/>
                <a:pathLst>
                  <a:path w="2250" h="2042" extrusionOk="0">
                    <a:moveTo>
                      <a:pt x="1342" y="1"/>
                    </a:moveTo>
                    <a:cubicBezTo>
                      <a:pt x="1218" y="1"/>
                      <a:pt x="1093" y="23"/>
                      <a:pt x="973" y="59"/>
                    </a:cubicBezTo>
                    <a:cubicBezTo>
                      <a:pt x="699" y="180"/>
                      <a:pt x="426" y="515"/>
                      <a:pt x="274" y="728"/>
                    </a:cubicBezTo>
                    <a:lnTo>
                      <a:pt x="303" y="669"/>
                    </a:lnTo>
                    <a:lnTo>
                      <a:pt x="303" y="669"/>
                    </a:lnTo>
                    <a:cubicBezTo>
                      <a:pt x="273" y="729"/>
                      <a:pt x="243" y="789"/>
                      <a:pt x="213" y="819"/>
                    </a:cubicBezTo>
                    <a:cubicBezTo>
                      <a:pt x="122" y="940"/>
                      <a:pt x="61" y="1092"/>
                      <a:pt x="61" y="1244"/>
                    </a:cubicBezTo>
                    <a:cubicBezTo>
                      <a:pt x="0" y="1487"/>
                      <a:pt x="91" y="1731"/>
                      <a:pt x="304" y="1883"/>
                    </a:cubicBezTo>
                    <a:cubicBezTo>
                      <a:pt x="457" y="1970"/>
                      <a:pt x="609" y="2041"/>
                      <a:pt x="773" y="2041"/>
                    </a:cubicBezTo>
                    <a:cubicBezTo>
                      <a:pt x="838" y="2041"/>
                      <a:pt x="904" y="2030"/>
                      <a:pt x="973" y="2004"/>
                    </a:cubicBezTo>
                    <a:cubicBezTo>
                      <a:pt x="1125" y="1974"/>
                      <a:pt x="1277" y="1943"/>
                      <a:pt x="1368" y="1852"/>
                    </a:cubicBezTo>
                    <a:cubicBezTo>
                      <a:pt x="1672" y="1700"/>
                      <a:pt x="2037" y="1396"/>
                      <a:pt x="2128" y="1092"/>
                    </a:cubicBezTo>
                    <a:cubicBezTo>
                      <a:pt x="2250" y="758"/>
                      <a:pt x="2128" y="424"/>
                      <a:pt x="1885" y="180"/>
                    </a:cubicBezTo>
                    <a:cubicBezTo>
                      <a:pt x="1719" y="52"/>
                      <a:pt x="1532" y="1"/>
                      <a:pt x="134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0" name="Google Shape;1620;p10"/>
              <p:cNvSpPr/>
              <p:nvPr/>
            </p:nvSpPr>
            <p:spPr>
              <a:xfrm>
                <a:off x="5996575" y="4510225"/>
                <a:ext cx="40300" cy="40150"/>
              </a:xfrm>
              <a:custGeom>
                <a:avLst/>
                <a:gdLst/>
                <a:ahLst/>
                <a:cxnLst/>
                <a:rect l="l" t="t" r="r" b="b"/>
                <a:pathLst>
                  <a:path w="1612" h="1606" extrusionOk="0">
                    <a:moveTo>
                      <a:pt x="882" y="1"/>
                    </a:moveTo>
                    <a:cubicBezTo>
                      <a:pt x="700" y="1"/>
                      <a:pt x="548" y="92"/>
                      <a:pt x="396" y="214"/>
                    </a:cubicBezTo>
                    <a:cubicBezTo>
                      <a:pt x="244" y="305"/>
                      <a:pt x="183" y="548"/>
                      <a:pt x="92" y="730"/>
                    </a:cubicBezTo>
                    <a:cubicBezTo>
                      <a:pt x="31" y="882"/>
                      <a:pt x="1" y="1034"/>
                      <a:pt x="31" y="1186"/>
                    </a:cubicBezTo>
                    <a:cubicBezTo>
                      <a:pt x="61" y="1308"/>
                      <a:pt x="122" y="1429"/>
                      <a:pt x="213" y="1521"/>
                    </a:cubicBezTo>
                    <a:cubicBezTo>
                      <a:pt x="323" y="1575"/>
                      <a:pt x="444" y="1605"/>
                      <a:pt x="567" y="1605"/>
                    </a:cubicBezTo>
                    <a:cubicBezTo>
                      <a:pt x="718" y="1605"/>
                      <a:pt x="870" y="1560"/>
                      <a:pt x="1004" y="1460"/>
                    </a:cubicBezTo>
                    <a:cubicBezTo>
                      <a:pt x="1095" y="1429"/>
                      <a:pt x="1125" y="1338"/>
                      <a:pt x="1216" y="1308"/>
                    </a:cubicBezTo>
                    <a:cubicBezTo>
                      <a:pt x="1338" y="1186"/>
                      <a:pt x="1429" y="1065"/>
                      <a:pt x="1490" y="882"/>
                    </a:cubicBezTo>
                    <a:cubicBezTo>
                      <a:pt x="1612" y="609"/>
                      <a:pt x="1460" y="244"/>
                      <a:pt x="1247" y="122"/>
                    </a:cubicBezTo>
                    <a:cubicBezTo>
                      <a:pt x="1125" y="62"/>
                      <a:pt x="1004" y="62"/>
                      <a:pt x="88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1" name="Google Shape;1621;p10"/>
              <p:cNvSpPr/>
              <p:nvPr/>
            </p:nvSpPr>
            <p:spPr>
              <a:xfrm>
                <a:off x="6168325" y="4551275"/>
                <a:ext cx="46375" cy="46150"/>
              </a:xfrm>
              <a:custGeom>
                <a:avLst/>
                <a:gdLst/>
                <a:ahLst/>
                <a:cxnLst/>
                <a:rect l="l" t="t" r="r" b="b"/>
                <a:pathLst>
                  <a:path w="1855" h="1846" extrusionOk="0">
                    <a:moveTo>
                      <a:pt x="202" y="1221"/>
                    </a:moveTo>
                    <a:cubicBezTo>
                      <a:pt x="208" y="1227"/>
                      <a:pt x="213" y="1234"/>
                      <a:pt x="213" y="1246"/>
                    </a:cubicBezTo>
                    <a:cubicBezTo>
                      <a:pt x="209" y="1238"/>
                      <a:pt x="205" y="1230"/>
                      <a:pt x="202" y="1221"/>
                    </a:cubicBezTo>
                    <a:close/>
                    <a:moveTo>
                      <a:pt x="942" y="0"/>
                    </a:moveTo>
                    <a:cubicBezTo>
                      <a:pt x="760" y="0"/>
                      <a:pt x="608" y="31"/>
                      <a:pt x="456" y="152"/>
                    </a:cubicBezTo>
                    <a:cubicBezTo>
                      <a:pt x="122" y="395"/>
                      <a:pt x="0" y="791"/>
                      <a:pt x="182" y="1186"/>
                    </a:cubicBezTo>
                    <a:cubicBezTo>
                      <a:pt x="182" y="1197"/>
                      <a:pt x="187" y="1204"/>
                      <a:pt x="192" y="1210"/>
                    </a:cubicBezTo>
                    <a:lnTo>
                      <a:pt x="192" y="1210"/>
                    </a:lnTo>
                    <a:lnTo>
                      <a:pt x="243" y="1398"/>
                    </a:lnTo>
                    <a:cubicBezTo>
                      <a:pt x="371" y="1654"/>
                      <a:pt x="692" y="1845"/>
                      <a:pt x="990" y="1845"/>
                    </a:cubicBezTo>
                    <a:cubicBezTo>
                      <a:pt x="1047" y="1845"/>
                      <a:pt x="1102" y="1838"/>
                      <a:pt x="1155" y="1824"/>
                    </a:cubicBezTo>
                    <a:cubicBezTo>
                      <a:pt x="1520" y="1763"/>
                      <a:pt x="1763" y="1459"/>
                      <a:pt x="1824" y="1064"/>
                    </a:cubicBezTo>
                    <a:cubicBezTo>
                      <a:pt x="1854" y="760"/>
                      <a:pt x="1702" y="487"/>
                      <a:pt x="1520" y="274"/>
                    </a:cubicBezTo>
                    <a:cubicBezTo>
                      <a:pt x="1398" y="122"/>
                      <a:pt x="1125" y="0"/>
                      <a:pt x="942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622" name="Google Shape;1622;p10"/>
            <p:cNvGrpSpPr/>
            <p:nvPr/>
          </p:nvGrpSpPr>
          <p:grpSpPr>
            <a:xfrm>
              <a:off x="616636" y="3054714"/>
              <a:ext cx="590152" cy="2371267"/>
              <a:chOff x="5161950" y="1889450"/>
              <a:chExt cx="926600" cy="4128250"/>
            </a:xfrm>
          </p:grpSpPr>
          <p:sp>
            <p:nvSpPr>
              <p:cNvPr id="1623" name="Google Shape;1623;p10"/>
              <p:cNvSpPr/>
              <p:nvPr/>
            </p:nvSpPr>
            <p:spPr>
              <a:xfrm>
                <a:off x="5239725" y="2330950"/>
                <a:ext cx="848825" cy="3686750"/>
              </a:xfrm>
              <a:custGeom>
                <a:avLst/>
                <a:gdLst/>
                <a:ahLst/>
                <a:cxnLst/>
                <a:rect l="l" t="t" r="r" b="b"/>
                <a:pathLst>
                  <a:path w="33953" h="147470" extrusionOk="0">
                    <a:moveTo>
                      <a:pt x="13322" y="1"/>
                    </a:moveTo>
                    <a:cubicBezTo>
                      <a:pt x="12982" y="1"/>
                      <a:pt x="12650" y="261"/>
                      <a:pt x="12797" y="666"/>
                    </a:cubicBezTo>
                    <a:cubicBezTo>
                      <a:pt x="15381" y="8143"/>
                      <a:pt x="17204" y="16046"/>
                      <a:pt x="18208" y="24071"/>
                    </a:cubicBezTo>
                    <a:cubicBezTo>
                      <a:pt x="15077" y="19299"/>
                      <a:pt x="9454" y="16745"/>
                      <a:pt x="4165" y="14770"/>
                    </a:cubicBezTo>
                    <a:cubicBezTo>
                      <a:pt x="4032" y="14718"/>
                      <a:pt x="3907" y="14695"/>
                      <a:pt x="3791" y="14695"/>
                    </a:cubicBezTo>
                    <a:cubicBezTo>
                      <a:pt x="2955" y="14695"/>
                      <a:pt x="2597" y="15922"/>
                      <a:pt x="3131" y="16563"/>
                    </a:cubicBezTo>
                    <a:cubicBezTo>
                      <a:pt x="5565" y="19518"/>
                      <a:pt x="9104" y="21838"/>
                      <a:pt x="12957" y="21838"/>
                    </a:cubicBezTo>
                    <a:cubicBezTo>
                      <a:pt x="13146" y="21838"/>
                      <a:pt x="13336" y="21833"/>
                      <a:pt x="13527" y="21821"/>
                    </a:cubicBezTo>
                    <a:cubicBezTo>
                      <a:pt x="13679" y="21821"/>
                      <a:pt x="13800" y="21791"/>
                      <a:pt x="13922" y="21761"/>
                    </a:cubicBezTo>
                    <a:cubicBezTo>
                      <a:pt x="15776" y="23341"/>
                      <a:pt x="17053" y="25378"/>
                      <a:pt x="18481" y="27505"/>
                    </a:cubicBezTo>
                    <a:lnTo>
                      <a:pt x="18603" y="27597"/>
                    </a:lnTo>
                    <a:cubicBezTo>
                      <a:pt x="18937" y="31214"/>
                      <a:pt x="19119" y="34861"/>
                      <a:pt x="19119" y="38478"/>
                    </a:cubicBezTo>
                    <a:cubicBezTo>
                      <a:pt x="18451" y="37171"/>
                      <a:pt x="17569" y="35925"/>
                      <a:pt x="16627" y="34800"/>
                    </a:cubicBezTo>
                    <a:cubicBezTo>
                      <a:pt x="16566" y="34527"/>
                      <a:pt x="16414" y="34253"/>
                      <a:pt x="16110" y="34101"/>
                    </a:cubicBezTo>
                    <a:cubicBezTo>
                      <a:pt x="16080" y="34071"/>
                      <a:pt x="16049" y="34071"/>
                      <a:pt x="16019" y="34040"/>
                    </a:cubicBezTo>
                    <a:cubicBezTo>
                      <a:pt x="15624" y="33584"/>
                      <a:pt x="15198" y="33159"/>
                      <a:pt x="14834" y="32733"/>
                    </a:cubicBezTo>
                    <a:cubicBezTo>
                      <a:pt x="12567" y="30358"/>
                      <a:pt x="9932" y="28718"/>
                      <a:pt x="6687" y="28718"/>
                    </a:cubicBezTo>
                    <a:cubicBezTo>
                      <a:pt x="6320" y="28718"/>
                      <a:pt x="5946" y="28739"/>
                      <a:pt x="5563" y="28782"/>
                    </a:cubicBezTo>
                    <a:cubicBezTo>
                      <a:pt x="4560" y="28904"/>
                      <a:pt x="4226" y="30028"/>
                      <a:pt x="5077" y="30606"/>
                    </a:cubicBezTo>
                    <a:cubicBezTo>
                      <a:pt x="8055" y="32764"/>
                      <a:pt x="11824" y="34861"/>
                      <a:pt x="15411" y="35895"/>
                    </a:cubicBezTo>
                    <a:cubicBezTo>
                      <a:pt x="15533" y="35925"/>
                      <a:pt x="15594" y="35925"/>
                      <a:pt x="15685" y="35925"/>
                    </a:cubicBezTo>
                    <a:cubicBezTo>
                      <a:pt x="16961" y="37414"/>
                      <a:pt x="18116" y="39056"/>
                      <a:pt x="19028" y="40484"/>
                    </a:cubicBezTo>
                    <a:lnTo>
                      <a:pt x="19119" y="40606"/>
                    </a:lnTo>
                    <a:cubicBezTo>
                      <a:pt x="19028" y="45287"/>
                      <a:pt x="18633" y="49907"/>
                      <a:pt x="17904" y="54466"/>
                    </a:cubicBezTo>
                    <a:cubicBezTo>
                      <a:pt x="14894" y="49177"/>
                      <a:pt x="10305" y="44314"/>
                      <a:pt x="4074" y="43311"/>
                    </a:cubicBezTo>
                    <a:cubicBezTo>
                      <a:pt x="4010" y="43301"/>
                      <a:pt x="3948" y="43296"/>
                      <a:pt x="3887" y="43296"/>
                    </a:cubicBezTo>
                    <a:cubicBezTo>
                      <a:pt x="3012" y="43296"/>
                      <a:pt x="2419" y="44274"/>
                      <a:pt x="3101" y="45013"/>
                    </a:cubicBezTo>
                    <a:cubicBezTo>
                      <a:pt x="6019" y="48266"/>
                      <a:pt x="8906" y="50484"/>
                      <a:pt x="13314" y="51092"/>
                    </a:cubicBezTo>
                    <a:cubicBezTo>
                      <a:pt x="14834" y="52764"/>
                      <a:pt x="16201" y="54618"/>
                      <a:pt x="17569" y="56412"/>
                    </a:cubicBezTo>
                    <a:cubicBezTo>
                      <a:pt x="17448" y="57050"/>
                      <a:pt x="17326" y="57688"/>
                      <a:pt x="17174" y="58387"/>
                    </a:cubicBezTo>
                    <a:cubicBezTo>
                      <a:pt x="15290" y="67871"/>
                      <a:pt x="12402" y="77141"/>
                      <a:pt x="10001" y="86534"/>
                    </a:cubicBezTo>
                    <a:cubicBezTo>
                      <a:pt x="7660" y="95895"/>
                      <a:pt x="5593" y="105318"/>
                      <a:pt x="3982" y="114801"/>
                    </a:cubicBezTo>
                    <a:cubicBezTo>
                      <a:pt x="2159" y="125470"/>
                      <a:pt x="821" y="136200"/>
                      <a:pt x="31" y="146990"/>
                    </a:cubicBezTo>
                    <a:cubicBezTo>
                      <a:pt x="1" y="147310"/>
                      <a:pt x="236" y="147469"/>
                      <a:pt x="487" y="147469"/>
                    </a:cubicBezTo>
                    <a:cubicBezTo>
                      <a:pt x="738" y="147469"/>
                      <a:pt x="1004" y="147310"/>
                      <a:pt x="1034" y="146990"/>
                    </a:cubicBezTo>
                    <a:cubicBezTo>
                      <a:pt x="3162" y="127203"/>
                      <a:pt x="6475" y="107537"/>
                      <a:pt x="11338" y="88236"/>
                    </a:cubicBezTo>
                    <a:cubicBezTo>
                      <a:pt x="13162" y="80941"/>
                      <a:pt x="15320" y="73737"/>
                      <a:pt x="17113" y="66442"/>
                    </a:cubicBezTo>
                    <a:cubicBezTo>
                      <a:pt x="17296" y="66442"/>
                      <a:pt x="17508" y="66321"/>
                      <a:pt x="17600" y="66138"/>
                    </a:cubicBezTo>
                    <a:cubicBezTo>
                      <a:pt x="19059" y="64132"/>
                      <a:pt x="20609" y="62248"/>
                      <a:pt x="22372" y="60667"/>
                    </a:cubicBezTo>
                    <a:cubicBezTo>
                      <a:pt x="22436" y="60688"/>
                      <a:pt x="22531" y="60710"/>
                      <a:pt x="22635" y="60710"/>
                    </a:cubicBezTo>
                    <a:cubicBezTo>
                      <a:pt x="22678" y="60710"/>
                      <a:pt x="22722" y="60706"/>
                      <a:pt x="22767" y="60697"/>
                    </a:cubicBezTo>
                    <a:cubicBezTo>
                      <a:pt x="24986" y="60667"/>
                      <a:pt x="26962" y="59451"/>
                      <a:pt x="28694" y="58205"/>
                    </a:cubicBezTo>
                    <a:cubicBezTo>
                      <a:pt x="30001" y="57232"/>
                      <a:pt x="31399" y="56229"/>
                      <a:pt x="30883" y="54466"/>
                    </a:cubicBezTo>
                    <a:cubicBezTo>
                      <a:pt x="30761" y="54077"/>
                      <a:pt x="30367" y="53727"/>
                      <a:pt x="29965" y="53727"/>
                    </a:cubicBezTo>
                    <a:cubicBezTo>
                      <a:pt x="29865" y="53727"/>
                      <a:pt x="29764" y="53749"/>
                      <a:pt x="29667" y="53798"/>
                    </a:cubicBezTo>
                    <a:cubicBezTo>
                      <a:pt x="25107" y="55560"/>
                      <a:pt x="20730" y="58600"/>
                      <a:pt x="17995" y="62764"/>
                    </a:cubicBezTo>
                    <a:cubicBezTo>
                      <a:pt x="18208" y="61731"/>
                      <a:pt x="18451" y="60697"/>
                      <a:pt x="18633" y="59725"/>
                    </a:cubicBezTo>
                    <a:cubicBezTo>
                      <a:pt x="19697" y="55165"/>
                      <a:pt x="20305" y="50758"/>
                      <a:pt x="20609" y="46290"/>
                    </a:cubicBezTo>
                    <a:cubicBezTo>
                      <a:pt x="21885" y="44588"/>
                      <a:pt x="23223" y="42916"/>
                      <a:pt x="24682" y="41366"/>
                    </a:cubicBezTo>
                    <a:cubicBezTo>
                      <a:pt x="24788" y="41389"/>
                      <a:pt x="24903" y="41404"/>
                      <a:pt x="25024" y="41404"/>
                    </a:cubicBezTo>
                    <a:cubicBezTo>
                      <a:pt x="25214" y="41404"/>
                      <a:pt x="25419" y="41368"/>
                      <a:pt x="25624" y="41275"/>
                    </a:cubicBezTo>
                    <a:cubicBezTo>
                      <a:pt x="28451" y="39968"/>
                      <a:pt x="30943" y="37931"/>
                      <a:pt x="33375" y="36016"/>
                    </a:cubicBezTo>
                    <a:cubicBezTo>
                      <a:pt x="33953" y="35560"/>
                      <a:pt x="33618" y="34496"/>
                      <a:pt x="32919" y="34344"/>
                    </a:cubicBezTo>
                    <a:cubicBezTo>
                      <a:pt x="32517" y="34255"/>
                      <a:pt x="32133" y="34213"/>
                      <a:pt x="31766" y="34213"/>
                    </a:cubicBezTo>
                    <a:cubicBezTo>
                      <a:pt x="29273" y="34213"/>
                      <a:pt x="27528" y="36130"/>
                      <a:pt x="25806" y="37931"/>
                    </a:cubicBezTo>
                    <a:cubicBezTo>
                      <a:pt x="25503" y="38296"/>
                      <a:pt x="25168" y="38630"/>
                      <a:pt x="24864" y="38965"/>
                    </a:cubicBezTo>
                    <a:lnTo>
                      <a:pt x="24621" y="39086"/>
                    </a:lnTo>
                    <a:cubicBezTo>
                      <a:pt x="24074" y="39299"/>
                      <a:pt x="23831" y="39755"/>
                      <a:pt x="23800" y="40180"/>
                    </a:cubicBezTo>
                    <a:cubicBezTo>
                      <a:pt x="22706" y="41518"/>
                      <a:pt x="21642" y="42886"/>
                      <a:pt x="20639" y="44314"/>
                    </a:cubicBezTo>
                    <a:cubicBezTo>
                      <a:pt x="20822" y="40028"/>
                      <a:pt x="20761" y="35743"/>
                      <a:pt x="20305" y="31396"/>
                    </a:cubicBezTo>
                    <a:cubicBezTo>
                      <a:pt x="19970" y="28022"/>
                      <a:pt x="19545" y="24679"/>
                      <a:pt x="19059" y="21335"/>
                    </a:cubicBezTo>
                    <a:cubicBezTo>
                      <a:pt x="19089" y="21305"/>
                      <a:pt x="19119" y="21213"/>
                      <a:pt x="19150" y="21153"/>
                    </a:cubicBezTo>
                    <a:cubicBezTo>
                      <a:pt x="19819" y="18630"/>
                      <a:pt x="21278" y="15803"/>
                      <a:pt x="23344" y="13675"/>
                    </a:cubicBezTo>
                    <a:cubicBezTo>
                      <a:pt x="23375" y="13675"/>
                      <a:pt x="23375" y="13706"/>
                      <a:pt x="23405" y="13706"/>
                    </a:cubicBezTo>
                    <a:cubicBezTo>
                      <a:pt x="23708" y="13756"/>
                      <a:pt x="24012" y="13780"/>
                      <a:pt x="24314" y="13780"/>
                    </a:cubicBezTo>
                    <a:cubicBezTo>
                      <a:pt x="27104" y="13780"/>
                      <a:pt x="29823" y="11756"/>
                      <a:pt x="31825" y="10028"/>
                    </a:cubicBezTo>
                    <a:cubicBezTo>
                      <a:pt x="32494" y="9450"/>
                      <a:pt x="31886" y="8447"/>
                      <a:pt x="31126" y="8417"/>
                    </a:cubicBezTo>
                    <a:cubicBezTo>
                      <a:pt x="30947" y="8406"/>
                      <a:pt x="30769" y="8401"/>
                      <a:pt x="30592" y="8401"/>
                    </a:cubicBezTo>
                    <a:cubicBezTo>
                      <a:pt x="24908" y="8401"/>
                      <a:pt x="20284" y="13991"/>
                      <a:pt x="18633" y="19238"/>
                    </a:cubicBezTo>
                    <a:cubicBezTo>
                      <a:pt x="17539" y="12824"/>
                      <a:pt x="16019" y="6532"/>
                      <a:pt x="13861" y="362"/>
                    </a:cubicBezTo>
                    <a:cubicBezTo>
                      <a:pt x="13765" y="111"/>
                      <a:pt x="13542" y="1"/>
                      <a:pt x="1332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4" name="Google Shape;1624;p10"/>
              <p:cNvSpPr/>
              <p:nvPr/>
            </p:nvSpPr>
            <p:spPr>
              <a:xfrm>
                <a:off x="5360800" y="2737125"/>
                <a:ext cx="174175" cy="100825"/>
              </a:xfrm>
              <a:custGeom>
                <a:avLst/>
                <a:gdLst/>
                <a:ahLst/>
                <a:cxnLst/>
                <a:rect l="l" t="t" r="r" b="b"/>
                <a:pathLst>
                  <a:path w="6967" h="4033" extrusionOk="0">
                    <a:moveTo>
                      <a:pt x="255" y="1"/>
                    </a:moveTo>
                    <a:cubicBezTo>
                      <a:pt x="87" y="1"/>
                      <a:pt x="1" y="223"/>
                      <a:pt x="173" y="346"/>
                    </a:cubicBezTo>
                    <a:cubicBezTo>
                      <a:pt x="1297" y="1076"/>
                      <a:pt x="2392" y="1745"/>
                      <a:pt x="3516" y="2444"/>
                    </a:cubicBezTo>
                    <a:cubicBezTo>
                      <a:pt x="4519" y="2991"/>
                      <a:pt x="5553" y="3720"/>
                      <a:pt x="6677" y="4024"/>
                    </a:cubicBezTo>
                    <a:cubicBezTo>
                      <a:pt x="6701" y="4030"/>
                      <a:pt x="6723" y="4033"/>
                      <a:pt x="6743" y="4033"/>
                    </a:cubicBezTo>
                    <a:cubicBezTo>
                      <a:pt x="6930" y="4033"/>
                      <a:pt x="6967" y="3797"/>
                      <a:pt x="6829" y="3659"/>
                    </a:cubicBezTo>
                    <a:cubicBezTo>
                      <a:pt x="5887" y="2930"/>
                      <a:pt x="4641" y="2474"/>
                      <a:pt x="3577" y="1897"/>
                    </a:cubicBezTo>
                    <a:cubicBezTo>
                      <a:pt x="2452" y="1289"/>
                      <a:pt x="1449" y="681"/>
                      <a:pt x="386" y="42"/>
                    </a:cubicBezTo>
                    <a:cubicBezTo>
                      <a:pt x="339" y="13"/>
                      <a:pt x="295" y="1"/>
                      <a:pt x="255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5" name="Google Shape;1625;p10"/>
              <p:cNvSpPr/>
              <p:nvPr/>
            </p:nvSpPr>
            <p:spPr>
              <a:xfrm>
                <a:off x="5855475" y="2593800"/>
                <a:ext cx="96300" cy="54875"/>
              </a:xfrm>
              <a:custGeom>
                <a:avLst/>
                <a:gdLst/>
                <a:ahLst/>
                <a:cxnLst/>
                <a:rect l="l" t="t" r="r" b="b"/>
                <a:pathLst>
                  <a:path w="3852" h="2195" extrusionOk="0">
                    <a:moveTo>
                      <a:pt x="3456" y="0"/>
                    </a:moveTo>
                    <a:cubicBezTo>
                      <a:pt x="2848" y="0"/>
                      <a:pt x="2240" y="335"/>
                      <a:pt x="1754" y="639"/>
                    </a:cubicBezTo>
                    <a:cubicBezTo>
                      <a:pt x="1176" y="943"/>
                      <a:pt x="660" y="1307"/>
                      <a:pt x="204" y="1763"/>
                    </a:cubicBezTo>
                    <a:cubicBezTo>
                      <a:pt x="1" y="1915"/>
                      <a:pt x="158" y="2194"/>
                      <a:pt x="374" y="2194"/>
                    </a:cubicBezTo>
                    <a:cubicBezTo>
                      <a:pt x="417" y="2194"/>
                      <a:pt x="462" y="2183"/>
                      <a:pt x="508" y="2158"/>
                    </a:cubicBezTo>
                    <a:cubicBezTo>
                      <a:pt x="994" y="1824"/>
                      <a:pt x="1480" y="1520"/>
                      <a:pt x="2028" y="1246"/>
                    </a:cubicBezTo>
                    <a:cubicBezTo>
                      <a:pt x="2544" y="1034"/>
                      <a:pt x="3152" y="912"/>
                      <a:pt x="3608" y="547"/>
                    </a:cubicBezTo>
                    <a:cubicBezTo>
                      <a:pt x="3851" y="365"/>
                      <a:pt x="3760" y="0"/>
                      <a:pt x="3456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6" name="Google Shape;1626;p10"/>
              <p:cNvSpPr/>
              <p:nvPr/>
            </p:nvSpPr>
            <p:spPr>
              <a:xfrm>
                <a:off x="5429575" y="3078325"/>
                <a:ext cx="156450" cy="102400"/>
              </a:xfrm>
              <a:custGeom>
                <a:avLst/>
                <a:gdLst/>
                <a:ahLst/>
                <a:cxnLst/>
                <a:rect l="l" t="t" r="r" b="b"/>
                <a:pathLst>
                  <a:path w="6258" h="4096" extrusionOk="0">
                    <a:moveTo>
                      <a:pt x="351" y="0"/>
                    </a:moveTo>
                    <a:cubicBezTo>
                      <a:pt x="79" y="0"/>
                      <a:pt x="1" y="417"/>
                      <a:pt x="279" y="528"/>
                    </a:cubicBezTo>
                    <a:cubicBezTo>
                      <a:pt x="1343" y="954"/>
                      <a:pt x="2346" y="1471"/>
                      <a:pt x="3288" y="2109"/>
                    </a:cubicBezTo>
                    <a:cubicBezTo>
                      <a:pt x="4170" y="2686"/>
                      <a:pt x="4899" y="3446"/>
                      <a:pt x="5720" y="4054"/>
                    </a:cubicBezTo>
                    <a:cubicBezTo>
                      <a:pt x="5760" y="4083"/>
                      <a:pt x="5805" y="4095"/>
                      <a:pt x="5851" y="4095"/>
                    </a:cubicBezTo>
                    <a:cubicBezTo>
                      <a:pt x="6049" y="4095"/>
                      <a:pt x="6257" y="3862"/>
                      <a:pt x="6085" y="3689"/>
                    </a:cubicBezTo>
                    <a:cubicBezTo>
                      <a:pt x="4778" y="1927"/>
                      <a:pt x="2437" y="772"/>
                      <a:pt x="431" y="12"/>
                    </a:cubicBezTo>
                    <a:cubicBezTo>
                      <a:pt x="403" y="4"/>
                      <a:pt x="376" y="0"/>
                      <a:pt x="351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7" name="Google Shape;1627;p10"/>
              <p:cNvSpPr/>
              <p:nvPr/>
            </p:nvSpPr>
            <p:spPr>
              <a:xfrm>
                <a:off x="5891700" y="3229625"/>
                <a:ext cx="118250" cy="84725"/>
              </a:xfrm>
              <a:custGeom>
                <a:avLst/>
                <a:gdLst/>
                <a:ahLst/>
                <a:cxnLst/>
                <a:rect l="l" t="t" r="r" b="b"/>
                <a:pathLst>
                  <a:path w="4730" h="3389" extrusionOk="0">
                    <a:moveTo>
                      <a:pt x="4433" y="0"/>
                    </a:moveTo>
                    <a:cubicBezTo>
                      <a:pt x="4415" y="0"/>
                      <a:pt x="4397" y="3"/>
                      <a:pt x="4378" y="8"/>
                    </a:cubicBezTo>
                    <a:cubicBezTo>
                      <a:pt x="3588" y="252"/>
                      <a:pt x="2858" y="890"/>
                      <a:pt x="2220" y="1376"/>
                    </a:cubicBezTo>
                    <a:cubicBezTo>
                      <a:pt x="1521" y="1893"/>
                      <a:pt x="852" y="2410"/>
                      <a:pt x="153" y="2957"/>
                    </a:cubicBezTo>
                    <a:cubicBezTo>
                      <a:pt x="1" y="3109"/>
                      <a:pt x="187" y="3388"/>
                      <a:pt x="377" y="3388"/>
                    </a:cubicBezTo>
                    <a:cubicBezTo>
                      <a:pt x="414" y="3388"/>
                      <a:pt x="452" y="3377"/>
                      <a:pt x="487" y="3352"/>
                    </a:cubicBezTo>
                    <a:cubicBezTo>
                      <a:pt x="1217" y="2835"/>
                      <a:pt x="1946" y="2349"/>
                      <a:pt x="2676" y="1832"/>
                    </a:cubicBezTo>
                    <a:cubicBezTo>
                      <a:pt x="3314" y="1437"/>
                      <a:pt x="4135" y="1042"/>
                      <a:pt x="4591" y="403"/>
                    </a:cubicBezTo>
                    <a:cubicBezTo>
                      <a:pt x="4729" y="265"/>
                      <a:pt x="4615" y="0"/>
                      <a:pt x="443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8" name="Google Shape;1628;p10"/>
              <p:cNvSpPr/>
              <p:nvPr/>
            </p:nvSpPr>
            <p:spPr>
              <a:xfrm>
                <a:off x="5383825" y="3457650"/>
                <a:ext cx="156300" cy="91950"/>
              </a:xfrm>
              <a:custGeom>
                <a:avLst/>
                <a:gdLst/>
                <a:ahLst/>
                <a:cxnLst/>
                <a:rect l="l" t="t" r="r" b="b"/>
                <a:pathLst>
                  <a:path w="6252" h="3678" extrusionOk="0">
                    <a:moveTo>
                      <a:pt x="503" y="0"/>
                    </a:moveTo>
                    <a:cubicBezTo>
                      <a:pt x="223" y="0"/>
                      <a:pt x="0" y="409"/>
                      <a:pt x="285" y="523"/>
                    </a:cubicBezTo>
                    <a:cubicBezTo>
                      <a:pt x="1288" y="918"/>
                      <a:pt x="2261" y="1435"/>
                      <a:pt x="3173" y="1951"/>
                    </a:cubicBezTo>
                    <a:cubicBezTo>
                      <a:pt x="4085" y="2498"/>
                      <a:pt x="4966" y="3258"/>
                      <a:pt x="5908" y="3653"/>
                    </a:cubicBezTo>
                    <a:cubicBezTo>
                      <a:pt x="5947" y="3670"/>
                      <a:pt x="5984" y="3678"/>
                      <a:pt x="6017" y="3678"/>
                    </a:cubicBezTo>
                    <a:cubicBezTo>
                      <a:pt x="6167" y="3678"/>
                      <a:pt x="6251" y="3524"/>
                      <a:pt x="6152" y="3350"/>
                    </a:cubicBezTo>
                    <a:cubicBezTo>
                      <a:pt x="4845" y="1799"/>
                      <a:pt x="2383" y="766"/>
                      <a:pt x="559" y="6"/>
                    </a:cubicBezTo>
                    <a:cubicBezTo>
                      <a:pt x="540" y="2"/>
                      <a:pt x="521" y="0"/>
                      <a:pt x="50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29" name="Google Shape;1629;p10"/>
              <p:cNvSpPr/>
              <p:nvPr/>
            </p:nvSpPr>
            <p:spPr>
              <a:xfrm>
                <a:off x="5835350" y="3724575"/>
                <a:ext cx="141175" cy="86325"/>
              </a:xfrm>
              <a:custGeom>
                <a:avLst/>
                <a:gdLst/>
                <a:ahLst/>
                <a:cxnLst/>
                <a:rect l="l" t="t" r="r" b="b"/>
                <a:pathLst>
                  <a:path w="5647" h="3453" extrusionOk="0">
                    <a:moveTo>
                      <a:pt x="5203" y="0"/>
                    </a:moveTo>
                    <a:cubicBezTo>
                      <a:pt x="5162" y="0"/>
                      <a:pt x="5120" y="9"/>
                      <a:pt x="5082" y="28"/>
                    </a:cubicBezTo>
                    <a:cubicBezTo>
                      <a:pt x="3410" y="788"/>
                      <a:pt x="1829" y="1943"/>
                      <a:pt x="279" y="2916"/>
                    </a:cubicBezTo>
                    <a:cubicBezTo>
                      <a:pt x="0" y="3068"/>
                      <a:pt x="166" y="3453"/>
                      <a:pt x="422" y="3453"/>
                    </a:cubicBezTo>
                    <a:cubicBezTo>
                      <a:pt x="473" y="3453"/>
                      <a:pt x="528" y="3437"/>
                      <a:pt x="583" y="3402"/>
                    </a:cubicBezTo>
                    <a:cubicBezTo>
                      <a:pt x="2194" y="2460"/>
                      <a:pt x="3957" y="1578"/>
                      <a:pt x="5416" y="423"/>
                    </a:cubicBezTo>
                    <a:cubicBezTo>
                      <a:pt x="5647" y="244"/>
                      <a:pt x="5424" y="0"/>
                      <a:pt x="520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0" name="Google Shape;1630;p10"/>
              <p:cNvSpPr/>
              <p:nvPr/>
            </p:nvSpPr>
            <p:spPr>
              <a:xfrm>
                <a:off x="5161950" y="1889450"/>
                <a:ext cx="737375" cy="737825"/>
              </a:xfrm>
              <a:custGeom>
                <a:avLst/>
                <a:gdLst/>
                <a:ahLst/>
                <a:cxnLst/>
                <a:rect l="l" t="t" r="r" b="b"/>
                <a:pathLst>
                  <a:path w="29495" h="29513" extrusionOk="0">
                    <a:moveTo>
                      <a:pt x="10765" y="0"/>
                    </a:moveTo>
                    <a:cubicBezTo>
                      <a:pt x="10438" y="0"/>
                      <a:pt x="10095" y="66"/>
                      <a:pt x="9738" y="210"/>
                    </a:cubicBezTo>
                    <a:cubicBezTo>
                      <a:pt x="7580" y="2034"/>
                      <a:pt x="8947" y="3767"/>
                      <a:pt x="9707" y="6107"/>
                    </a:cubicBezTo>
                    <a:cubicBezTo>
                      <a:pt x="10467" y="8417"/>
                      <a:pt x="11805" y="10545"/>
                      <a:pt x="13112" y="12581"/>
                    </a:cubicBezTo>
                    <a:cubicBezTo>
                      <a:pt x="11833" y="12316"/>
                      <a:pt x="9471" y="12021"/>
                      <a:pt x="7199" y="12021"/>
                    </a:cubicBezTo>
                    <a:cubicBezTo>
                      <a:pt x="3478" y="12021"/>
                      <a:pt x="1" y="12814"/>
                      <a:pt x="1926" y="15834"/>
                    </a:cubicBezTo>
                    <a:cubicBezTo>
                      <a:pt x="2541" y="16795"/>
                      <a:pt x="5454" y="17306"/>
                      <a:pt x="8312" y="17306"/>
                    </a:cubicBezTo>
                    <a:cubicBezTo>
                      <a:pt x="9973" y="17306"/>
                      <a:pt x="11615" y="17133"/>
                      <a:pt x="12777" y="16776"/>
                    </a:cubicBezTo>
                    <a:lnTo>
                      <a:pt x="12777" y="16776"/>
                    </a:lnTo>
                    <a:cubicBezTo>
                      <a:pt x="11926" y="19481"/>
                      <a:pt x="10680" y="23767"/>
                      <a:pt x="10650" y="26563"/>
                    </a:cubicBezTo>
                    <a:cubicBezTo>
                      <a:pt x="10619" y="27840"/>
                      <a:pt x="11075" y="29451"/>
                      <a:pt x="12321" y="29512"/>
                    </a:cubicBezTo>
                    <a:cubicBezTo>
                      <a:pt x="12336" y="29512"/>
                      <a:pt x="12351" y="29512"/>
                      <a:pt x="12366" y="29512"/>
                    </a:cubicBezTo>
                    <a:cubicBezTo>
                      <a:pt x="13254" y="29512"/>
                      <a:pt x="13878" y="28617"/>
                      <a:pt x="14267" y="27840"/>
                    </a:cubicBezTo>
                    <a:cubicBezTo>
                      <a:pt x="15513" y="25195"/>
                      <a:pt x="17154" y="20332"/>
                      <a:pt x="16881" y="17445"/>
                    </a:cubicBezTo>
                    <a:lnTo>
                      <a:pt x="16881" y="17445"/>
                    </a:lnTo>
                    <a:cubicBezTo>
                      <a:pt x="19282" y="19724"/>
                      <a:pt x="21866" y="21943"/>
                      <a:pt x="24966" y="23007"/>
                    </a:cubicBezTo>
                    <a:cubicBezTo>
                      <a:pt x="25623" y="23242"/>
                      <a:pt x="26317" y="23422"/>
                      <a:pt x="26990" y="23422"/>
                    </a:cubicBezTo>
                    <a:cubicBezTo>
                      <a:pt x="27189" y="23422"/>
                      <a:pt x="27386" y="23406"/>
                      <a:pt x="27580" y="23372"/>
                    </a:cubicBezTo>
                    <a:cubicBezTo>
                      <a:pt x="28462" y="23220"/>
                      <a:pt x="29343" y="22581"/>
                      <a:pt x="29404" y="21670"/>
                    </a:cubicBezTo>
                    <a:cubicBezTo>
                      <a:pt x="29495" y="20940"/>
                      <a:pt x="29069" y="20271"/>
                      <a:pt x="28614" y="19663"/>
                    </a:cubicBezTo>
                    <a:cubicBezTo>
                      <a:pt x="26577" y="16958"/>
                      <a:pt x="23568" y="14983"/>
                      <a:pt x="20255" y="14131"/>
                    </a:cubicBezTo>
                    <a:cubicBezTo>
                      <a:pt x="24449" y="10910"/>
                      <a:pt x="28036" y="6046"/>
                      <a:pt x="26273" y="4618"/>
                    </a:cubicBezTo>
                    <a:cubicBezTo>
                      <a:pt x="25824" y="4250"/>
                      <a:pt x="25368" y="4088"/>
                      <a:pt x="24907" y="4088"/>
                    </a:cubicBezTo>
                    <a:cubicBezTo>
                      <a:pt x="22623" y="4088"/>
                      <a:pt x="20195" y="8056"/>
                      <a:pt x="17641" y="10636"/>
                    </a:cubicBezTo>
                    <a:cubicBezTo>
                      <a:pt x="16881" y="8539"/>
                      <a:pt x="15635" y="6654"/>
                      <a:pt x="14966" y="4618"/>
                    </a:cubicBezTo>
                    <a:cubicBezTo>
                      <a:pt x="14386" y="2824"/>
                      <a:pt x="12912" y="0"/>
                      <a:pt x="1076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1" name="Google Shape;1631;p10"/>
              <p:cNvSpPr/>
              <p:nvPr/>
            </p:nvSpPr>
            <p:spPr>
              <a:xfrm>
                <a:off x="5507200" y="2177950"/>
                <a:ext cx="117825" cy="111425"/>
              </a:xfrm>
              <a:custGeom>
                <a:avLst/>
                <a:gdLst/>
                <a:ahLst/>
                <a:cxnLst/>
                <a:rect l="l" t="t" r="r" b="b"/>
                <a:pathLst>
                  <a:path w="4713" h="4457" extrusionOk="0">
                    <a:moveTo>
                      <a:pt x="3677" y="2079"/>
                    </a:moveTo>
                    <a:cubicBezTo>
                      <a:pt x="3678" y="2088"/>
                      <a:pt x="3679" y="2097"/>
                      <a:pt x="3679" y="2105"/>
                    </a:cubicBezTo>
                    <a:lnTo>
                      <a:pt x="3679" y="2136"/>
                    </a:lnTo>
                    <a:cubicBezTo>
                      <a:pt x="3679" y="2124"/>
                      <a:pt x="3679" y="2105"/>
                      <a:pt x="3677" y="2079"/>
                    </a:cubicBezTo>
                    <a:close/>
                    <a:moveTo>
                      <a:pt x="2526" y="1"/>
                    </a:moveTo>
                    <a:cubicBezTo>
                      <a:pt x="2190" y="1"/>
                      <a:pt x="1847" y="82"/>
                      <a:pt x="1521" y="251"/>
                    </a:cubicBezTo>
                    <a:cubicBezTo>
                      <a:pt x="1429" y="281"/>
                      <a:pt x="1308" y="373"/>
                      <a:pt x="1247" y="433"/>
                    </a:cubicBezTo>
                    <a:cubicBezTo>
                      <a:pt x="1217" y="433"/>
                      <a:pt x="1156" y="494"/>
                      <a:pt x="1125" y="494"/>
                    </a:cubicBezTo>
                    <a:cubicBezTo>
                      <a:pt x="92" y="1102"/>
                      <a:pt x="1" y="2409"/>
                      <a:pt x="548" y="3412"/>
                    </a:cubicBezTo>
                    <a:cubicBezTo>
                      <a:pt x="965" y="4093"/>
                      <a:pt x="1684" y="4457"/>
                      <a:pt x="2441" y="4457"/>
                    </a:cubicBezTo>
                    <a:cubicBezTo>
                      <a:pt x="2732" y="4457"/>
                      <a:pt x="3027" y="4403"/>
                      <a:pt x="3314" y="4294"/>
                    </a:cubicBezTo>
                    <a:cubicBezTo>
                      <a:pt x="4104" y="3929"/>
                      <a:pt x="4712" y="3169"/>
                      <a:pt x="4682" y="2257"/>
                    </a:cubicBezTo>
                    <a:cubicBezTo>
                      <a:pt x="4712" y="1740"/>
                      <a:pt x="4530" y="1041"/>
                      <a:pt x="4074" y="677"/>
                    </a:cubicBezTo>
                    <a:cubicBezTo>
                      <a:pt x="3653" y="236"/>
                      <a:pt x="3099" y="1"/>
                      <a:pt x="252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2" name="Google Shape;1632;p10"/>
              <p:cNvSpPr/>
              <p:nvPr/>
            </p:nvSpPr>
            <p:spPr>
              <a:xfrm>
                <a:off x="5638925" y="2279150"/>
                <a:ext cx="161975" cy="97700"/>
              </a:xfrm>
              <a:custGeom>
                <a:avLst/>
                <a:gdLst/>
                <a:ahLst/>
                <a:cxnLst/>
                <a:rect l="l" t="t" r="r" b="b"/>
                <a:pathLst>
                  <a:path w="6479" h="3908" extrusionOk="0">
                    <a:moveTo>
                      <a:pt x="359" y="1"/>
                    </a:moveTo>
                    <a:cubicBezTo>
                      <a:pt x="142" y="1"/>
                      <a:pt x="0" y="329"/>
                      <a:pt x="233" y="458"/>
                    </a:cubicBezTo>
                    <a:cubicBezTo>
                      <a:pt x="1297" y="1006"/>
                      <a:pt x="2331" y="1553"/>
                      <a:pt x="3364" y="2221"/>
                    </a:cubicBezTo>
                    <a:cubicBezTo>
                      <a:pt x="4276" y="2768"/>
                      <a:pt x="5097" y="3528"/>
                      <a:pt x="6100" y="3893"/>
                    </a:cubicBezTo>
                    <a:cubicBezTo>
                      <a:pt x="6126" y="3903"/>
                      <a:pt x="6152" y="3908"/>
                      <a:pt x="6176" y="3908"/>
                    </a:cubicBezTo>
                    <a:cubicBezTo>
                      <a:pt x="6372" y="3908"/>
                      <a:pt x="6478" y="3603"/>
                      <a:pt x="6343" y="3468"/>
                    </a:cubicBezTo>
                    <a:cubicBezTo>
                      <a:pt x="5674" y="2677"/>
                      <a:pt x="4580" y="2161"/>
                      <a:pt x="3668" y="1674"/>
                    </a:cubicBezTo>
                    <a:cubicBezTo>
                      <a:pt x="2635" y="1066"/>
                      <a:pt x="1571" y="550"/>
                      <a:pt x="477" y="33"/>
                    </a:cubicBezTo>
                    <a:cubicBezTo>
                      <a:pt x="436" y="10"/>
                      <a:pt x="396" y="1"/>
                      <a:pt x="35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3" name="Google Shape;1633;p10"/>
              <p:cNvSpPr/>
              <p:nvPr/>
            </p:nvSpPr>
            <p:spPr>
              <a:xfrm>
                <a:off x="5642475" y="2086325"/>
                <a:ext cx="104700" cy="103625"/>
              </a:xfrm>
              <a:custGeom>
                <a:avLst/>
                <a:gdLst/>
                <a:ahLst/>
                <a:cxnLst/>
                <a:rect l="l" t="t" r="r" b="b"/>
                <a:pathLst>
                  <a:path w="4188" h="4145" extrusionOk="0">
                    <a:moveTo>
                      <a:pt x="3864" y="1"/>
                    </a:moveTo>
                    <a:cubicBezTo>
                      <a:pt x="3809" y="1"/>
                      <a:pt x="3754" y="18"/>
                      <a:pt x="3709" y="56"/>
                    </a:cubicBezTo>
                    <a:cubicBezTo>
                      <a:pt x="3070" y="573"/>
                      <a:pt x="2553" y="1302"/>
                      <a:pt x="2006" y="1910"/>
                    </a:cubicBezTo>
                    <a:cubicBezTo>
                      <a:pt x="1429" y="2518"/>
                      <a:pt x="821" y="3126"/>
                      <a:pt x="213" y="3703"/>
                    </a:cubicBezTo>
                    <a:cubicBezTo>
                      <a:pt x="0" y="3869"/>
                      <a:pt x="174" y="4145"/>
                      <a:pt x="390" y="4145"/>
                    </a:cubicBezTo>
                    <a:cubicBezTo>
                      <a:pt x="452" y="4145"/>
                      <a:pt x="517" y="4122"/>
                      <a:pt x="578" y="4068"/>
                    </a:cubicBezTo>
                    <a:cubicBezTo>
                      <a:pt x="1246" y="3460"/>
                      <a:pt x="1885" y="2852"/>
                      <a:pt x="2493" y="2214"/>
                    </a:cubicBezTo>
                    <a:cubicBezTo>
                      <a:pt x="3070" y="1636"/>
                      <a:pt x="3709" y="1028"/>
                      <a:pt x="4073" y="360"/>
                    </a:cubicBezTo>
                    <a:cubicBezTo>
                      <a:pt x="4187" y="155"/>
                      <a:pt x="4028" y="1"/>
                      <a:pt x="38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4" name="Google Shape;1634;p10"/>
              <p:cNvSpPr/>
              <p:nvPr/>
            </p:nvSpPr>
            <p:spPr>
              <a:xfrm>
                <a:off x="5449875" y="2023550"/>
                <a:ext cx="91450" cy="133925"/>
              </a:xfrm>
              <a:custGeom>
                <a:avLst/>
                <a:gdLst/>
                <a:ahLst/>
                <a:cxnLst/>
                <a:rect l="l" t="t" r="r" b="b"/>
                <a:pathLst>
                  <a:path w="3658" h="5357" extrusionOk="0">
                    <a:moveTo>
                      <a:pt x="324" y="1"/>
                    </a:moveTo>
                    <a:cubicBezTo>
                      <a:pt x="162" y="1"/>
                      <a:pt x="1" y="151"/>
                      <a:pt x="45" y="348"/>
                    </a:cubicBezTo>
                    <a:cubicBezTo>
                      <a:pt x="622" y="2111"/>
                      <a:pt x="1929" y="3691"/>
                      <a:pt x="2932" y="5211"/>
                    </a:cubicBezTo>
                    <a:cubicBezTo>
                      <a:pt x="3016" y="5314"/>
                      <a:pt x="3123" y="5356"/>
                      <a:pt x="3224" y="5356"/>
                    </a:cubicBezTo>
                    <a:cubicBezTo>
                      <a:pt x="3454" y="5356"/>
                      <a:pt x="3657" y="5139"/>
                      <a:pt x="3510" y="4907"/>
                    </a:cubicBezTo>
                    <a:cubicBezTo>
                      <a:pt x="2507" y="3357"/>
                      <a:pt x="1716" y="1503"/>
                      <a:pt x="500" y="74"/>
                    </a:cubicBezTo>
                    <a:cubicBezTo>
                      <a:pt x="450" y="23"/>
                      <a:pt x="387" y="1"/>
                      <a:pt x="3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5" name="Google Shape;1635;p10"/>
              <p:cNvSpPr/>
              <p:nvPr/>
            </p:nvSpPr>
            <p:spPr>
              <a:xfrm>
                <a:off x="5286850" y="2237300"/>
                <a:ext cx="160350" cy="28050"/>
              </a:xfrm>
              <a:custGeom>
                <a:avLst/>
                <a:gdLst/>
                <a:ahLst/>
                <a:cxnLst/>
                <a:rect l="l" t="t" r="r" b="b"/>
                <a:pathLst>
                  <a:path w="6414" h="1122" extrusionOk="0">
                    <a:moveTo>
                      <a:pt x="370" y="1"/>
                    </a:moveTo>
                    <a:cubicBezTo>
                      <a:pt x="1" y="1"/>
                      <a:pt x="19" y="584"/>
                      <a:pt x="426" y="613"/>
                    </a:cubicBezTo>
                    <a:cubicBezTo>
                      <a:pt x="1763" y="797"/>
                      <a:pt x="3345" y="1121"/>
                      <a:pt x="4800" y="1121"/>
                    </a:cubicBezTo>
                    <a:cubicBezTo>
                      <a:pt x="5264" y="1121"/>
                      <a:pt x="5714" y="1089"/>
                      <a:pt x="6140" y="1008"/>
                    </a:cubicBezTo>
                    <a:cubicBezTo>
                      <a:pt x="6414" y="947"/>
                      <a:pt x="6383" y="582"/>
                      <a:pt x="6140" y="491"/>
                    </a:cubicBezTo>
                    <a:cubicBezTo>
                      <a:pt x="5319" y="248"/>
                      <a:pt x="4377" y="309"/>
                      <a:pt x="3465" y="278"/>
                    </a:cubicBezTo>
                    <a:cubicBezTo>
                      <a:pt x="2432" y="187"/>
                      <a:pt x="1429" y="126"/>
                      <a:pt x="426" y="5"/>
                    </a:cubicBezTo>
                    <a:cubicBezTo>
                      <a:pt x="406" y="2"/>
                      <a:pt x="388" y="1"/>
                      <a:pt x="37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6" name="Google Shape;1636;p10"/>
              <p:cNvSpPr/>
              <p:nvPr/>
            </p:nvSpPr>
            <p:spPr>
              <a:xfrm>
                <a:off x="5485500" y="2373875"/>
                <a:ext cx="45525" cy="129325"/>
              </a:xfrm>
              <a:custGeom>
                <a:avLst/>
                <a:gdLst/>
                <a:ahLst/>
                <a:cxnLst/>
                <a:rect l="l" t="t" r="r" b="b"/>
                <a:pathLst>
                  <a:path w="1821" h="5173" extrusionOk="0">
                    <a:moveTo>
                      <a:pt x="1486" y="0"/>
                    </a:moveTo>
                    <a:cubicBezTo>
                      <a:pt x="1400" y="0"/>
                      <a:pt x="1316" y="41"/>
                      <a:pt x="1264" y="135"/>
                    </a:cubicBezTo>
                    <a:cubicBezTo>
                      <a:pt x="474" y="1502"/>
                      <a:pt x="230" y="3326"/>
                      <a:pt x="18" y="4907"/>
                    </a:cubicBezTo>
                    <a:cubicBezTo>
                      <a:pt x="1" y="5078"/>
                      <a:pt x="148" y="5172"/>
                      <a:pt x="286" y="5172"/>
                    </a:cubicBezTo>
                    <a:cubicBezTo>
                      <a:pt x="391" y="5172"/>
                      <a:pt x="491" y="5117"/>
                      <a:pt x="504" y="4998"/>
                    </a:cubicBezTo>
                    <a:cubicBezTo>
                      <a:pt x="808" y="3387"/>
                      <a:pt x="1477" y="1928"/>
                      <a:pt x="1781" y="347"/>
                    </a:cubicBezTo>
                    <a:cubicBezTo>
                      <a:pt x="1821" y="148"/>
                      <a:pt x="1651" y="0"/>
                      <a:pt x="148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7" name="Google Shape;1637;p10"/>
              <p:cNvSpPr/>
              <p:nvPr/>
            </p:nvSpPr>
            <p:spPr>
              <a:xfrm>
                <a:off x="5539125" y="2196375"/>
                <a:ext cx="30425" cy="24350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74" extrusionOk="0">
                    <a:moveTo>
                      <a:pt x="608" y="0"/>
                    </a:moveTo>
                    <a:cubicBezTo>
                      <a:pt x="0" y="0"/>
                      <a:pt x="0" y="973"/>
                      <a:pt x="608" y="973"/>
                    </a:cubicBezTo>
                    <a:cubicBezTo>
                      <a:pt x="1216" y="973"/>
                      <a:pt x="1216" y="0"/>
                      <a:pt x="608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8" name="Google Shape;1638;p10"/>
              <p:cNvSpPr/>
              <p:nvPr/>
            </p:nvSpPr>
            <p:spPr>
              <a:xfrm>
                <a:off x="5525450" y="2221450"/>
                <a:ext cx="31925" cy="25850"/>
              </a:xfrm>
              <a:custGeom>
                <a:avLst/>
                <a:gdLst/>
                <a:ahLst/>
                <a:cxnLst/>
                <a:rect l="l" t="t" r="r" b="b"/>
                <a:pathLst>
                  <a:path w="1277" h="1034" extrusionOk="0">
                    <a:moveTo>
                      <a:pt x="639" y="0"/>
                    </a:moveTo>
                    <a:cubicBezTo>
                      <a:pt x="0" y="0"/>
                      <a:pt x="0" y="1034"/>
                      <a:pt x="639" y="1034"/>
                    </a:cubicBezTo>
                    <a:cubicBezTo>
                      <a:pt x="1277" y="1034"/>
                      <a:pt x="1277" y="0"/>
                      <a:pt x="639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39" name="Google Shape;1639;p10"/>
              <p:cNvSpPr/>
              <p:nvPr/>
            </p:nvSpPr>
            <p:spPr>
              <a:xfrm>
                <a:off x="5547475" y="2251225"/>
                <a:ext cx="29575" cy="21800"/>
              </a:xfrm>
              <a:custGeom>
                <a:avLst/>
                <a:gdLst/>
                <a:ahLst/>
                <a:cxnLst/>
                <a:rect l="l" t="t" r="r" b="b"/>
                <a:pathLst>
                  <a:path w="1183" h="872" extrusionOk="0">
                    <a:moveTo>
                      <a:pt x="554" y="0"/>
                    </a:moveTo>
                    <a:cubicBezTo>
                      <a:pt x="493" y="0"/>
                      <a:pt x="430" y="17"/>
                      <a:pt x="366" y="56"/>
                    </a:cubicBezTo>
                    <a:cubicBezTo>
                      <a:pt x="305" y="56"/>
                      <a:pt x="305" y="86"/>
                      <a:pt x="274" y="86"/>
                    </a:cubicBezTo>
                    <a:cubicBezTo>
                      <a:pt x="92" y="208"/>
                      <a:pt x="1" y="481"/>
                      <a:pt x="122" y="664"/>
                    </a:cubicBezTo>
                    <a:cubicBezTo>
                      <a:pt x="198" y="814"/>
                      <a:pt x="320" y="872"/>
                      <a:pt x="453" y="872"/>
                    </a:cubicBezTo>
                    <a:cubicBezTo>
                      <a:pt x="534" y="872"/>
                      <a:pt x="619" y="850"/>
                      <a:pt x="700" y="816"/>
                    </a:cubicBezTo>
                    <a:cubicBezTo>
                      <a:pt x="730" y="816"/>
                      <a:pt x="730" y="785"/>
                      <a:pt x="791" y="785"/>
                    </a:cubicBezTo>
                    <a:cubicBezTo>
                      <a:pt x="1183" y="628"/>
                      <a:pt x="924" y="0"/>
                      <a:pt x="554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40" name="Google Shape;1640;p10"/>
              <p:cNvSpPr/>
              <p:nvPr/>
            </p:nvSpPr>
            <p:spPr>
              <a:xfrm>
                <a:off x="5572550" y="2216900"/>
                <a:ext cx="24350" cy="19000"/>
              </a:xfrm>
              <a:custGeom>
                <a:avLst/>
                <a:gdLst/>
                <a:ahLst/>
                <a:cxnLst/>
                <a:rect l="l" t="t" r="r" b="b"/>
                <a:pathLst>
                  <a:path w="974" h="760" extrusionOk="0">
                    <a:moveTo>
                      <a:pt x="487" y="0"/>
                    </a:moveTo>
                    <a:cubicBezTo>
                      <a:pt x="1" y="30"/>
                      <a:pt x="1" y="760"/>
                      <a:pt x="487" y="760"/>
                    </a:cubicBezTo>
                    <a:cubicBezTo>
                      <a:pt x="974" y="760"/>
                      <a:pt x="974" y="0"/>
                      <a:pt x="487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41" name="Google Shape;1641;p10"/>
              <p:cNvSpPr/>
              <p:nvPr/>
            </p:nvSpPr>
            <p:spPr>
              <a:xfrm>
                <a:off x="5574075" y="2184975"/>
                <a:ext cx="18275" cy="14450"/>
              </a:xfrm>
              <a:custGeom>
                <a:avLst/>
                <a:gdLst/>
                <a:ahLst/>
                <a:cxnLst/>
                <a:rect l="l" t="t" r="r" b="b"/>
                <a:pathLst>
                  <a:path w="731" h="578" extrusionOk="0">
                    <a:moveTo>
                      <a:pt x="365" y="0"/>
                    </a:moveTo>
                    <a:cubicBezTo>
                      <a:pt x="1" y="0"/>
                      <a:pt x="1" y="578"/>
                      <a:pt x="365" y="578"/>
                    </a:cubicBezTo>
                    <a:cubicBezTo>
                      <a:pt x="730" y="578"/>
                      <a:pt x="730" y="0"/>
                      <a:pt x="365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42" name="Google Shape;1642;p10"/>
              <p:cNvSpPr/>
              <p:nvPr/>
            </p:nvSpPr>
            <p:spPr>
              <a:xfrm>
                <a:off x="5583200" y="2245775"/>
                <a:ext cx="19025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761" h="608" extrusionOk="0">
                    <a:moveTo>
                      <a:pt x="365" y="0"/>
                    </a:moveTo>
                    <a:cubicBezTo>
                      <a:pt x="0" y="0"/>
                      <a:pt x="0" y="608"/>
                      <a:pt x="365" y="608"/>
                    </a:cubicBezTo>
                    <a:cubicBezTo>
                      <a:pt x="760" y="608"/>
                      <a:pt x="760" y="0"/>
                      <a:pt x="365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643" name="Google Shape;1643;p10"/>
            <p:cNvGrpSpPr/>
            <p:nvPr/>
          </p:nvGrpSpPr>
          <p:grpSpPr>
            <a:xfrm flipH="1">
              <a:off x="8212691" y="4414341"/>
              <a:ext cx="988324" cy="895098"/>
              <a:chOff x="4048900" y="1919750"/>
              <a:chExt cx="1060775" cy="960715"/>
            </a:xfrm>
          </p:grpSpPr>
          <p:sp>
            <p:nvSpPr>
              <p:cNvPr id="1644" name="Google Shape;1644;p10"/>
              <p:cNvSpPr/>
              <p:nvPr/>
            </p:nvSpPr>
            <p:spPr>
              <a:xfrm>
                <a:off x="4133125" y="1919750"/>
                <a:ext cx="968225" cy="911900"/>
              </a:xfrm>
              <a:custGeom>
                <a:avLst/>
                <a:gdLst/>
                <a:ahLst/>
                <a:cxnLst/>
                <a:rect l="l" t="t" r="r" b="b"/>
                <a:pathLst>
                  <a:path w="38729" h="36476" extrusionOk="0">
                    <a:moveTo>
                      <a:pt x="20075" y="0"/>
                    </a:moveTo>
                    <a:cubicBezTo>
                      <a:pt x="17881" y="0"/>
                      <a:pt x="15579" y="1191"/>
                      <a:pt x="14211" y="2985"/>
                    </a:cubicBezTo>
                    <a:cubicBezTo>
                      <a:pt x="12209" y="5721"/>
                      <a:pt x="11842" y="9290"/>
                      <a:pt x="12009" y="12626"/>
                    </a:cubicBezTo>
                    <a:cubicBezTo>
                      <a:pt x="12209" y="15961"/>
                      <a:pt x="12876" y="19330"/>
                      <a:pt x="12676" y="22666"/>
                    </a:cubicBezTo>
                    <a:cubicBezTo>
                      <a:pt x="12309" y="19731"/>
                      <a:pt x="11142" y="16662"/>
                      <a:pt x="9507" y="13926"/>
                    </a:cubicBezTo>
                    <a:cubicBezTo>
                      <a:pt x="8807" y="12759"/>
                      <a:pt x="8006" y="11591"/>
                      <a:pt x="6872" y="10791"/>
                    </a:cubicBezTo>
                    <a:cubicBezTo>
                      <a:pt x="6042" y="10205"/>
                      <a:pt x="5051" y="9833"/>
                      <a:pt x="4069" y="9833"/>
                    </a:cubicBezTo>
                    <a:cubicBezTo>
                      <a:pt x="3709" y="9833"/>
                      <a:pt x="3351" y="9883"/>
                      <a:pt x="3003" y="9990"/>
                    </a:cubicBezTo>
                    <a:cubicBezTo>
                      <a:pt x="1501" y="10457"/>
                      <a:pt x="501" y="11958"/>
                      <a:pt x="234" y="13493"/>
                    </a:cubicBezTo>
                    <a:cubicBezTo>
                      <a:pt x="0" y="15061"/>
                      <a:pt x="334" y="16628"/>
                      <a:pt x="868" y="18096"/>
                    </a:cubicBezTo>
                    <a:cubicBezTo>
                      <a:pt x="3036" y="24100"/>
                      <a:pt x="7739" y="28737"/>
                      <a:pt x="12343" y="33140"/>
                    </a:cubicBezTo>
                    <a:cubicBezTo>
                      <a:pt x="14177" y="34908"/>
                      <a:pt x="15411" y="35408"/>
                      <a:pt x="16345" y="36476"/>
                    </a:cubicBezTo>
                    <a:cubicBezTo>
                      <a:pt x="19581" y="32940"/>
                      <a:pt x="23817" y="30472"/>
                      <a:pt x="27720" y="27736"/>
                    </a:cubicBezTo>
                    <a:cubicBezTo>
                      <a:pt x="31656" y="24968"/>
                      <a:pt x="35526" y="21765"/>
                      <a:pt x="37494" y="17396"/>
                    </a:cubicBezTo>
                    <a:cubicBezTo>
                      <a:pt x="38561" y="14927"/>
                      <a:pt x="38728" y="11458"/>
                      <a:pt x="36393" y="10124"/>
                    </a:cubicBezTo>
                    <a:cubicBezTo>
                      <a:pt x="35821" y="9792"/>
                      <a:pt x="35215" y="9648"/>
                      <a:pt x="34601" y="9648"/>
                    </a:cubicBezTo>
                    <a:cubicBezTo>
                      <a:pt x="32743" y="9648"/>
                      <a:pt x="30800" y="10963"/>
                      <a:pt x="29421" y="12392"/>
                    </a:cubicBezTo>
                    <a:cubicBezTo>
                      <a:pt x="26319" y="15494"/>
                      <a:pt x="23851" y="19297"/>
                      <a:pt x="22250" y="23433"/>
                    </a:cubicBezTo>
                    <a:cubicBezTo>
                      <a:pt x="23517" y="19130"/>
                      <a:pt x="25152" y="14560"/>
                      <a:pt x="25719" y="9723"/>
                    </a:cubicBezTo>
                    <a:cubicBezTo>
                      <a:pt x="26086" y="6555"/>
                      <a:pt x="25719" y="2752"/>
                      <a:pt x="23084" y="917"/>
                    </a:cubicBezTo>
                    <a:cubicBezTo>
                      <a:pt x="22187" y="283"/>
                      <a:pt x="21144" y="0"/>
                      <a:pt x="2007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45" name="Google Shape;1645;p10"/>
              <p:cNvSpPr/>
              <p:nvPr/>
            </p:nvSpPr>
            <p:spPr>
              <a:xfrm>
                <a:off x="4576500" y="2085450"/>
                <a:ext cx="109600" cy="597875"/>
              </a:xfrm>
              <a:custGeom>
                <a:avLst/>
                <a:gdLst/>
                <a:ahLst/>
                <a:cxnLst/>
                <a:rect l="l" t="t" r="r" b="b"/>
                <a:pathLst>
                  <a:path w="4384" h="23915" extrusionOk="0">
                    <a:moveTo>
                      <a:pt x="4307" y="1"/>
                    </a:moveTo>
                    <a:cubicBezTo>
                      <a:pt x="4266" y="1"/>
                      <a:pt x="4213" y="67"/>
                      <a:pt x="4181" y="193"/>
                    </a:cubicBezTo>
                    <a:cubicBezTo>
                      <a:pt x="2913" y="7465"/>
                      <a:pt x="1479" y="14670"/>
                      <a:pt x="245" y="21876"/>
                    </a:cubicBezTo>
                    <a:cubicBezTo>
                      <a:pt x="1" y="23219"/>
                      <a:pt x="286" y="23914"/>
                      <a:pt x="661" y="23914"/>
                    </a:cubicBezTo>
                    <a:cubicBezTo>
                      <a:pt x="1003" y="23914"/>
                      <a:pt x="1420" y="23336"/>
                      <a:pt x="1579" y="22142"/>
                    </a:cubicBezTo>
                    <a:cubicBezTo>
                      <a:pt x="2513" y="14837"/>
                      <a:pt x="3414" y="7532"/>
                      <a:pt x="4348" y="260"/>
                    </a:cubicBezTo>
                    <a:cubicBezTo>
                      <a:pt x="4383" y="84"/>
                      <a:pt x="4353" y="1"/>
                      <a:pt x="430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46" name="Google Shape;1646;p10"/>
              <p:cNvSpPr/>
              <p:nvPr/>
            </p:nvSpPr>
            <p:spPr>
              <a:xfrm>
                <a:off x="4509225" y="1954950"/>
                <a:ext cx="58825" cy="699400"/>
              </a:xfrm>
              <a:custGeom>
                <a:avLst/>
                <a:gdLst/>
                <a:ahLst/>
                <a:cxnLst/>
                <a:rect l="l" t="t" r="r" b="b"/>
                <a:pathLst>
                  <a:path w="2353" h="27976" extrusionOk="0">
                    <a:moveTo>
                      <a:pt x="2271" y="1"/>
                    </a:moveTo>
                    <a:cubicBezTo>
                      <a:pt x="2231" y="1"/>
                      <a:pt x="2185" y="84"/>
                      <a:pt x="2169" y="243"/>
                    </a:cubicBezTo>
                    <a:cubicBezTo>
                      <a:pt x="801" y="8682"/>
                      <a:pt x="0" y="17222"/>
                      <a:pt x="34" y="25761"/>
                    </a:cubicBezTo>
                    <a:cubicBezTo>
                      <a:pt x="67" y="27241"/>
                      <a:pt x="440" y="27975"/>
                      <a:pt x="794" y="27975"/>
                    </a:cubicBezTo>
                    <a:cubicBezTo>
                      <a:pt x="1149" y="27975"/>
                      <a:pt x="1485" y="27233"/>
                      <a:pt x="1435" y="25761"/>
                    </a:cubicBezTo>
                    <a:cubicBezTo>
                      <a:pt x="1101" y="17322"/>
                      <a:pt x="1335" y="8749"/>
                      <a:pt x="2335" y="310"/>
                    </a:cubicBezTo>
                    <a:cubicBezTo>
                      <a:pt x="2353" y="100"/>
                      <a:pt x="2316" y="1"/>
                      <a:pt x="227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47" name="Google Shape;1647;p10"/>
              <p:cNvSpPr/>
              <p:nvPr/>
            </p:nvSpPr>
            <p:spPr>
              <a:xfrm>
                <a:off x="4542350" y="2076150"/>
                <a:ext cx="97900" cy="573275"/>
              </a:xfrm>
              <a:custGeom>
                <a:avLst/>
                <a:gdLst/>
                <a:ahLst/>
                <a:cxnLst/>
                <a:rect l="l" t="t" r="r" b="b"/>
                <a:pathLst>
                  <a:path w="3916" h="22931" extrusionOk="0">
                    <a:moveTo>
                      <a:pt x="3835" y="1"/>
                    </a:moveTo>
                    <a:cubicBezTo>
                      <a:pt x="3794" y="1"/>
                      <a:pt x="3743" y="61"/>
                      <a:pt x="3712" y="198"/>
                    </a:cubicBezTo>
                    <a:cubicBezTo>
                      <a:pt x="2545" y="7103"/>
                      <a:pt x="1344" y="14075"/>
                      <a:pt x="210" y="21013"/>
                    </a:cubicBezTo>
                    <a:cubicBezTo>
                      <a:pt x="1" y="22268"/>
                      <a:pt x="301" y="22931"/>
                      <a:pt x="674" y="22931"/>
                    </a:cubicBezTo>
                    <a:cubicBezTo>
                      <a:pt x="1015" y="22931"/>
                      <a:pt x="1417" y="22377"/>
                      <a:pt x="1544" y="21213"/>
                    </a:cubicBezTo>
                    <a:cubicBezTo>
                      <a:pt x="2378" y="14208"/>
                      <a:pt x="3112" y="7203"/>
                      <a:pt x="3879" y="232"/>
                    </a:cubicBezTo>
                    <a:cubicBezTo>
                      <a:pt x="3915" y="87"/>
                      <a:pt x="3883" y="1"/>
                      <a:pt x="38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48" name="Google Shape;1648;p10"/>
              <p:cNvSpPr/>
              <p:nvPr/>
            </p:nvSpPr>
            <p:spPr>
              <a:xfrm>
                <a:off x="4579650" y="2148850"/>
                <a:ext cx="150175" cy="488100"/>
              </a:xfrm>
              <a:custGeom>
                <a:avLst/>
                <a:gdLst/>
                <a:ahLst/>
                <a:cxnLst/>
                <a:rect l="l" t="t" r="r" b="b"/>
                <a:pathLst>
                  <a:path w="6007" h="19524" extrusionOk="0">
                    <a:moveTo>
                      <a:pt x="5931" y="1"/>
                    </a:moveTo>
                    <a:cubicBezTo>
                      <a:pt x="5890" y="1"/>
                      <a:pt x="5840" y="76"/>
                      <a:pt x="5823" y="226"/>
                    </a:cubicBezTo>
                    <a:cubicBezTo>
                      <a:pt x="4956" y="6330"/>
                      <a:pt x="3121" y="12268"/>
                      <a:pt x="519" y="17772"/>
                    </a:cubicBezTo>
                    <a:cubicBezTo>
                      <a:pt x="1" y="18847"/>
                      <a:pt x="212" y="19524"/>
                      <a:pt x="649" y="19524"/>
                    </a:cubicBezTo>
                    <a:cubicBezTo>
                      <a:pt x="972" y="19524"/>
                      <a:pt x="1419" y="19155"/>
                      <a:pt x="1787" y="18305"/>
                    </a:cubicBezTo>
                    <a:cubicBezTo>
                      <a:pt x="4155" y="12501"/>
                      <a:pt x="5489" y="6397"/>
                      <a:pt x="5990" y="226"/>
                    </a:cubicBezTo>
                    <a:cubicBezTo>
                      <a:pt x="6006" y="76"/>
                      <a:pt x="5973" y="1"/>
                      <a:pt x="593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49" name="Google Shape;1649;p10"/>
              <p:cNvSpPr/>
              <p:nvPr/>
            </p:nvSpPr>
            <p:spPr>
              <a:xfrm>
                <a:off x="4529250" y="2045225"/>
                <a:ext cx="88450" cy="614175"/>
              </a:xfrm>
              <a:custGeom>
                <a:avLst/>
                <a:gdLst/>
                <a:ahLst/>
                <a:cxnLst/>
                <a:rect l="l" t="t" r="r" b="b"/>
                <a:pathLst>
                  <a:path w="3538" h="24567" extrusionOk="0">
                    <a:moveTo>
                      <a:pt x="3463" y="0"/>
                    </a:moveTo>
                    <a:cubicBezTo>
                      <a:pt x="3422" y="0"/>
                      <a:pt x="3367" y="76"/>
                      <a:pt x="3336" y="235"/>
                    </a:cubicBezTo>
                    <a:cubicBezTo>
                      <a:pt x="1034" y="7440"/>
                      <a:pt x="0" y="15079"/>
                      <a:pt x="467" y="22717"/>
                    </a:cubicBezTo>
                    <a:cubicBezTo>
                      <a:pt x="548" y="23964"/>
                      <a:pt x="927" y="24566"/>
                      <a:pt x="1266" y="24566"/>
                    </a:cubicBezTo>
                    <a:cubicBezTo>
                      <a:pt x="1625" y="24566"/>
                      <a:pt x="1939" y="23889"/>
                      <a:pt x="1801" y="22584"/>
                    </a:cubicBezTo>
                    <a:cubicBezTo>
                      <a:pt x="1034" y="15145"/>
                      <a:pt x="1568" y="7573"/>
                      <a:pt x="3503" y="268"/>
                    </a:cubicBezTo>
                    <a:cubicBezTo>
                      <a:pt x="3538" y="93"/>
                      <a:pt x="3508" y="0"/>
                      <a:pt x="346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0" name="Google Shape;1650;p10"/>
              <p:cNvSpPr/>
              <p:nvPr/>
            </p:nvSpPr>
            <p:spPr>
              <a:xfrm>
                <a:off x="4630625" y="2266000"/>
                <a:ext cx="364725" cy="392800"/>
              </a:xfrm>
              <a:custGeom>
                <a:avLst/>
                <a:gdLst/>
                <a:ahLst/>
                <a:cxnLst/>
                <a:rect l="l" t="t" r="r" b="b"/>
                <a:pathLst>
                  <a:path w="14589" h="15712" extrusionOk="0">
                    <a:moveTo>
                      <a:pt x="14510" y="0"/>
                    </a:moveTo>
                    <a:cubicBezTo>
                      <a:pt x="14464" y="0"/>
                      <a:pt x="14395" y="46"/>
                      <a:pt x="14325" y="143"/>
                    </a:cubicBezTo>
                    <a:cubicBezTo>
                      <a:pt x="10622" y="5414"/>
                      <a:pt x="6119" y="10050"/>
                      <a:pt x="1149" y="13986"/>
                    </a:cubicBezTo>
                    <a:cubicBezTo>
                      <a:pt x="1" y="14887"/>
                      <a:pt x="38" y="15711"/>
                      <a:pt x="696" y="15711"/>
                    </a:cubicBezTo>
                    <a:cubicBezTo>
                      <a:pt x="1013" y="15711"/>
                      <a:pt x="1474" y="15520"/>
                      <a:pt x="2016" y="15054"/>
                    </a:cubicBezTo>
                    <a:cubicBezTo>
                      <a:pt x="6920" y="10751"/>
                      <a:pt x="11089" y="5714"/>
                      <a:pt x="14492" y="243"/>
                    </a:cubicBezTo>
                    <a:cubicBezTo>
                      <a:pt x="14589" y="88"/>
                      <a:pt x="14573" y="0"/>
                      <a:pt x="1451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1" name="Google Shape;1651;p10"/>
              <p:cNvSpPr/>
              <p:nvPr/>
            </p:nvSpPr>
            <p:spPr>
              <a:xfrm>
                <a:off x="4660525" y="2299625"/>
                <a:ext cx="375975" cy="347550"/>
              </a:xfrm>
              <a:custGeom>
                <a:avLst/>
                <a:gdLst/>
                <a:ahLst/>
                <a:cxnLst/>
                <a:rect l="l" t="t" r="r" b="b"/>
                <a:pathLst>
                  <a:path w="15039" h="13902" extrusionOk="0">
                    <a:moveTo>
                      <a:pt x="14948" y="0"/>
                    </a:moveTo>
                    <a:cubicBezTo>
                      <a:pt x="14909" y="0"/>
                      <a:pt x="14855" y="29"/>
                      <a:pt x="14797" y="99"/>
                    </a:cubicBezTo>
                    <a:cubicBezTo>
                      <a:pt x="10994" y="4936"/>
                      <a:pt x="6324" y="9039"/>
                      <a:pt x="1254" y="12274"/>
                    </a:cubicBezTo>
                    <a:cubicBezTo>
                      <a:pt x="1" y="13055"/>
                      <a:pt x="21" y="13902"/>
                      <a:pt x="757" y="13902"/>
                    </a:cubicBezTo>
                    <a:cubicBezTo>
                      <a:pt x="1059" y="13902"/>
                      <a:pt x="1482" y="13758"/>
                      <a:pt x="1988" y="13409"/>
                    </a:cubicBezTo>
                    <a:cubicBezTo>
                      <a:pt x="7091" y="9806"/>
                      <a:pt x="11428" y="5269"/>
                      <a:pt x="14930" y="233"/>
                    </a:cubicBezTo>
                    <a:cubicBezTo>
                      <a:pt x="15039" y="102"/>
                      <a:pt x="15020" y="0"/>
                      <a:pt x="1494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2" name="Google Shape;1652;p10"/>
              <p:cNvSpPr/>
              <p:nvPr/>
            </p:nvSpPr>
            <p:spPr>
              <a:xfrm>
                <a:off x="4645350" y="2236800"/>
                <a:ext cx="299525" cy="365350"/>
              </a:xfrm>
              <a:custGeom>
                <a:avLst/>
                <a:gdLst/>
                <a:ahLst/>
                <a:cxnLst/>
                <a:rect l="l" t="t" r="r" b="b"/>
                <a:pathLst>
                  <a:path w="11981" h="14614" extrusionOk="0">
                    <a:moveTo>
                      <a:pt x="11877" y="0"/>
                    </a:moveTo>
                    <a:cubicBezTo>
                      <a:pt x="11839" y="0"/>
                      <a:pt x="11789" y="23"/>
                      <a:pt x="11734" y="77"/>
                    </a:cubicBezTo>
                    <a:cubicBezTo>
                      <a:pt x="7698" y="3980"/>
                      <a:pt x="3895" y="8283"/>
                      <a:pt x="693" y="12953"/>
                    </a:cubicBezTo>
                    <a:cubicBezTo>
                      <a:pt x="1" y="13951"/>
                      <a:pt x="204" y="14613"/>
                      <a:pt x="694" y="14613"/>
                    </a:cubicBezTo>
                    <a:cubicBezTo>
                      <a:pt x="1007" y="14613"/>
                      <a:pt x="1438" y="14344"/>
                      <a:pt x="1827" y="13720"/>
                    </a:cubicBezTo>
                    <a:cubicBezTo>
                      <a:pt x="4729" y="8950"/>
                      <a:pt x="8065" y="4380"/>
                      <a:pt x="11868" y="210"/>
                    </a:cubicBezTo>
                    <a:cubicBezTo>
                      <a:pt x="11980" y="98"/>
                      <a:pt x="11956" y="0"/>
                      <a:pt x="118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3" name="Google Shape;1653;p10"/>
              <p:cNvSpPr/>
              <p:nvPr/>
            </p:nvSpPr>
            <p:spPr>
              <a:xfrm>
                <a:off x="4048900" y="2085525"/>
                <a:ext cx="879825" cy="746125"/>
              </a:xfrm>
              <a:custGeom>
                <a:avLst/>
                <a:gdLst/>
                <a:ahLst/>
                <a:cxnLst/>
                <a:rect l="l" t="t" r="r" b="b"/>
                <a:pathLst>
                  <a:path w="35193" h="29845" extrusionOk="0">
                    <a:moveTo>
                      <a:pt x="19085" y="1"/>
                    </a:moveTo>
                    <a:cubicBezTo>
                      <a:pt x="18147" y="1"/>
                      <a:pt x="17180" y="379"/>
                      <a:pt x="16445" y="991"/>
                    </a:cubicBezTo>
                    <a:cubicBezTo>
                      <a:pt x="15445" y="1825"/>
                      <a:pt x="14844" y="3026"/>
                      <a:pt x="14411" y="4260"/>
                    </a:cubicBezTo>
                    <a:cubicBezTo>
                      <a:pt x="12743" y="9130"/>
                      <a:pt x="14077" y="14467"/>
                      <a:pt x="15411" y="19437"/>
                    </a:cubicBezTo>
                    <a:cubicBezTo>
                      <a:pt x="13543" y="15668"/>
                      <a:pt x="10274" y="13133"/>
                      <a:pt x="6605" y="12432"/>
                    </a:cubicBezTo>
                    <a:cubicBezTo>
                      <a:pt x="6078" y="12327"/>
                      <a:pt x="5525" y="12268"/>
                      <a:pt x="4974" y="12268"/>
                    </a:cubicBezTo>
                    <a:cubicBezTo>
                      <a:pt x="3434" y="12268"/>
                      <a:pt x="1910" y="12730"/>
                      <a:pt x="1001" y="13934"/>
                    </a:cubicBezTo>
                    <a:cubicBezTo>
                      <a:pt x="0" y="15168"/>
                      <a:pt x="34" y="17002"/>
                      <a:pt x="667" y="18503"/>
                    </a:cubicBezTo>
                    <a:cubicBezTo>
                      <a:pt x="1268" y="20005"/>
                      <a:pt x="2502" y="21172"/>
                      <a:pt x="3736" y="22173"/>
                    </a:cubicBezTo>
                    <a:cubicBezTo>
                      <a:pt x="8473" y="26009"/>
                      <a:pt x="14411" y="27977"/>
                      <a:pt x="20215" y="29845"/>
                    </a:cubicBezTo>
                    <a:cubicBezTo>
                      <a:pt x="25352" y="25842"/>
                      <a:pt x="31389" y="21372"/>
                      <a:pt x="34125" y="14868"/>
                    </a:cubicBezTo>
                    <a:cubicBezTo>
                      <a:pt x="34859" y="13133"/>
                      <a:pt x="35192" y="10831"/>
                      <a:pt x="33791" y="9530"/>
                    </a:cubicBezTo>
                    <a:cubicBezTo>
                      <a:pt x="33186" y="8948"/>
                      <a:pt x="32369" y="8691"/>
                      <a:pt x="31556" y="8691"/>
                    </a:cubicBezTo>
                    <a:cubicBezTo>
                      <a:pt x="31205" y="8691"/>
                      <a:pt x="30854" y="8739"/>
                      <a:pt x="30522" y="8830"/>
                    </a:cubicBezTo>
                    <a:cubicBezTo>
                      <a:pt x="29388" y="9130"/>
                      <a:pt x="28387" y="9797"/>
                      <a:pt x="27520" y="10598"/>
                    </a:cubicBezTo>
                    <a:cubicBezTo>
                      <a:pt x="25084" y="12742"/>
                      <a:pt x="23280" y="15613"/>
                      <a:pt x="22356" y="18719"/>
                    </a:cubicBezTo>
                    <a:lnTo>
                      <a:pt x="22356" y="18719"/>
                    </a:lnTo>
                    <a:cubicBezTo>
                      <a:pt x="23759" y="13805"/>
                      <a:pt x="24001" y="9053"/>
                      <a:pt x="23017" y="4527"/>
                    </a:cubicBezTo>
                    <a:cubicBezTo>
                      <a:pt x="22583" y="2759"/>
                      <a:pt x="21783" y="791"/>
                      <a:pt x="20081" y="157"/>
                    </a:cubicBezTo>
                    <a:cubicBezTo>
                      <a:pt x="19762" y="50"/>
                      <a:pt x="19425" y="1"/>
                      <a:pt x="190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4" name="Google Shape;1654;p10"/>
              <p:cNvSpPr/>
              <p:nvPr/>
            </p:nvSpPr>
            <p:spPr>
              <a:xfrm>
                <a:off x="4521725" y="2259600"/>
                <a:ext cx="255225" cy="567900"/>
              </a:xfrm>
              <a:custGeom>
                <a:avLst/>
                <a:gdLst/>
                <a:ahLst/>
                <a:cxnLst/>
                <a:rect l="l" t="t" r="r" b="b"/>
                <a:pathLst>
                  <a:path w="10209" h="22716" extrusionOk="0">
                    <a:moveTo>
                      <a:pt x="6622" y="0"/>
                    </a:moveTo>
                    <a:cubicBezTo>
                      <a:pt x="5691" y="0"/>
                      <a:pt x="4771" y="466"/>
                      <a:pt x="4104" y="1133"/>
                    </a:cubicBezTo>
                    <a:cubicBezTo>
                      <a:pt x="3303" y="1867"/>
                      <a:pt x="2803" y="2868"/>
                      <a:pt x="2369" y="3868"/>
                    </a:cubicBezTo>
                    <a:cubicBezTo>
                      <a:pt x="1" y="9739"/>
                      <a:pt x="735" y="16377"/>
                      <a:pt x="1502" y="22715"/>
                    </a:cubicBezTo>
                    <a:cubicBezTo>
                      <a:pt x="5371" y="17345"/>
                      <a:pt x="9441" y="12141"/>
                      <a:pt x="10108" y="5970"/>
                    </a:cubicBezTo>
                    <a:cubicBezTo>
                      <a:pt x="10208" y="4736"/>
                      <a:pt x="10175" y="3468"/>
                      <a:pt x="9708" y="2334"/>
                    </a:cubicBezTo>
                    <a:cubicBezTo>
                      <a:pt x="9274" y="1200"/>
                      <a:pt x="8273" y="199"/>
                      <a:pt x="7039" y="32"/>
                    </a:cubicBezTo>
                    <a:cubicBezTo>
                      <a:pt x="6900" y="11"/>
                      <a:pt x="6761" y="0"/>
                      <a:pt x="662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5" name="Google Shape;1655;p10"/>
              <p:cNvSpPr/>
              <p:nvPr/>
            </p:nvSpPr>
            <p:spPr>
              <a:xfrm>
                <a:off x="4188150" y="2420700"/>
                <a:ext cx="367800" cy="411800"/>
              </a:xfrm>
              <a:custGeom>
                <a:avLst/>
                <a:gdLst/>
                <a:ahLst/>
                <a:cxnLst/>
                <a:rect l="l" t="t" r="r" b="b"/>
                <a:pathLst>
                  <a:path w="14712" h="16472" extrusionOk="0">
                    <a:moveTo>
                      <a:pt x="4051" y="0"/>
                    </a:moveTo>
                    <a:cubicBezTo>
                      <a:pt x="3592" y="0"/>
                      <a:pt x="3137" y="82"/>
                      <a:pt x="2703" y="260"/>
                    </a:cubicBezTo>
                    <a:cubicBezTo>
                      <a:pt x="802" y="1060"/>
                      <a:pt x="1" y="3529"/>
                      <a:pt x="501" y="5530"/>
                    </a:cubicBezTo>
                    <a:cubicBezTo>
                      <a:pt x="1002" y="7532"/>
                      <a:pt x="2503" y="9133"/>
                      <a:pt x="4071" y="10467"/>
                    </a:cubicBezTo>
                    <a:cubicBezTo>
                      <a:pt x="7006" y="13035"/>
                      <a:pt x="10442" y="14970"/>
                      <a:pt x="14711" y="16471"/>
                    </a:cubicBezTo>
                    <a:cubicBezTo>
                      <a:pt x="13310" y="12135"/>
                      <a:pt x="11843" y="7798"/>
                      <a:pt x="9441" y="3929"/>
                    </a:cubicBezTo>
                    <a:cubicBezTo>
                      <a:pt x="8674" y="2761"/>
                      <a:pt x="7840" y="1594"/>
                      <a:pt x="6672" y="860"/>
                    </a:cubicBezTo>
                    <a:cubicBezTo>
                      <a:pt x="5894" y="326"/>
                      <a:pt x="4967" y="0"/>
                      <a:pt x="405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6" name="Google Shape;1656;p10"/>
              <p:cNvSpPr/>
              <p:nvPr/>
            </p:nvSpPr>
            <p:spPr>
              <a:xfrm>
                <a:off x="4562600" y="2469700"/>
                <a:ext cx="547075" cy="352775"/>
              </a:xfrm>
              <a:custGeom>
                <a:avLst/>
                <a:gdLst/>
                <a:ahLst/>
                <a:cxnLst/>
                <a:rect l="l" t="t" r="r" b="b"/>
                <a:pathLst>
                  <a:path w="21883" h="14111" extrusionOk="0">
                    <a:moveTo>
                      <a:pt x="17813" y="1"/>
                    </a:moveTo>
                    <a:cubicBezTo>
                      <a:pt x="16512" y="1"/>
                      <a:pt x="15311" y="435"/>
                      <a:pt x="14144" y="935"/>
                    </a:cubicBezTo>
                    <a:cubicBezTo>
                      <a:pt x="7906" y="3503"/>
                      <a:pt x="2636" y="8173"/>
                      <a:pt x="0" y="14111"/>
                    </a:cubicBezTo>
                    <a:cubicBezTo>
                      <a:pt x="6738" y="13477"/>
                      <a:pt x="13977" y="12643"/>
                      <a:pt x="19081" y="8240"/>
                    </a:cubicBezTo>
                    <a:cubicBezTo>
                      <a:pt x="20048" y="7406"/>
                      <a:pt x="20915" y="6405"/>
                      <a:pt x="21416" y="5238"/>
                    </a:cubicBezTo>
                    <a:cubicBezTo>
                      <a:pt x="21883" y="4004"/>
                      <a:pt x="21883" y="2603"/>
                      <a:pt x="21149" y="1569"/>
                    </a:cubicBezTo>
                    <a:cubicBezTo>
                      <a:pt x="20382" y="501"/>
                      <a:pt x="19081" y="1"/>
                      <a:pt x="1781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7" name="Google Shape;1657;p10"/>
              <p:cNvSpPr/>
              <p:nvPr/>
            </p:nvSpPr>
            <p:spPr>
              <a:xfrm>
                <a:off x="4555925" y="2449800"/>
                <a:ext cx="4440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776" h="11684" extrusionOk="0">
                    <a:moveTo>
                      <a:pt x="1091" y="0"/>
                    </a:moveTo>
                    <a:cubicBezTo>
                      <a:pt x="1055" y="0"/>
                      <a:pt x="1017" y="33"/>
                      <a:pt x="1001" y="96"/>
                    </a:cubicBezTo>
                    <a:cubicBezTo>
                      <a:pt x="334" y="3599"/>
                      <a:pt x="0" y="7235"/>
                      <a:pt x="301" y="10804"/>
                    </a:cubicBezTo>
                    <a:cubicBezTo>
                      <a:pt x="379" y="11411"/>
                      <a:pt x="725" y="11684"/>
                      <a:pt x="1052" y="11684"/>
                    </a:cubicBezTo>
                    <a:cubicBezTo>
                      <a:pt x="1426" y="11684"/>
                      <a:pt x="1775" y="11327"/>
                      <a:pt x="1668" y="10704"/>
                    </a:cubicBezTo>
                    <a:cubicBezTo>
                      <a:pt x="1101" y="7235"/>
                      <a:pt x="901" y="3699"/>
                      <a:pt x="1168" y="130"/>
                    </a:cubicBezTo>
                    <a:cubicBezTo>
                      <a:pt x="1168" y="42"/>
                      <a:pt x="1131" y="0"/>
                      <a:pt x="109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8" name="Google Shape;1658;p10"/>
              <p:cNvSpPr/>
              <p:nvPr/>
            </p:nvSpPr>
            <p:spPr>
              <a:xfrm>
                <a:off x="4566000" y="2436125"/>
                <a:ext cx="113825" cy="315600"/>
              </a:xfrm>
              <a:custGeom>
                <a:avLst/>
                <a:gdLst/>
                <a:ahLst/>
                <a:cxnLst/>
                <a:rect l="l" t="t" r="r" b="b"/>
                <a:pathLst>
                  <a:path w="4553" h="12624" extrusionOk="0">
                    <a:moveTo>
                      <a:pt x="4477" y="0"/>
                    </a:moveTo>
                    <a:cubicBezTo>
                      <a:pt x="4441" y="0"/>
                      <a:pt x="4398" y="35"/>
                      <a:pt x="4368" y="110"/>
                    </a:cubicBezTo>
                    <a:cubicBezTo>
                      <a:pt x="2866" y="3812"/>
                      <a:pt x="1399" y="7582"/>
                      <a:pt x="265" y="11451"/>
                    </a:cubicBezTo>
                    <a:cubicBezTo>
                      <a:pt x="1" y="12186"/>
                      <a:pt x="355" y="12623"/>
                      <a:pt x="767" y="12623"/>
                    </a:cubicBezTo>
                    <a:cubicBezTo>
                      <a:pt x="1084" y="12623"/>
                      <a:pt x="1435" y="12365"/>
                      <a:pt x="1566" y="11785"/>
                    </a:cubicBezTo>
                    <a:cubicBezTo>
                      <a:pt x="2399" y="7915"/>
                      <a:pt x="3333" y="3979"/>
                      <a:pt x="4534" y="143"/>
                    </a:cubicBezTo>
                    <a:cubicBezTo>
                      <a:pt x="4553" y="51"/>
                      <a:pt x="4521" y="0"/>
                      <a:pt x="44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59" name="Google Shape;1659;p10"/>
              <p:cNvSpPr/>
              <p:nvPr/>
            </p:nvSpPr>
            <p:spPr>
              <a:xfrm>
                <a:off x="4584575" y="2557475"/>
                <a:ext cx="104475" cy="196475"/>
              </a:xfrm>
              <a:custGeom>
                <a:avLst/>
                <a:gdLst/>
                <a:ahLst/>
                <a:cxnLst/>
                <a:rect l="l" t="t" r="r" b="b"/>
                <a:pathLst>
                  <a:path w="4179" h="7859" extrusionOk="0">
                    <a:moveTo>
                      <a:pt x="4073" y="1"/>
                    </a:moveTo>
                    <a:cubicBezTo>
                      <a:pt x="4039" y="1"/>
                      <a:pt x="4005" y="20"/>
                      <a:pt x="3991" y="59"/>
                    </a:cubicBezTo>
                    <a:cubicBezTo>
                      <a:pt x="2791" y="2327"/>
                      <a:pt x="1456" y="4596"/>
                      <a:pt x="289" y="6897"/>
                    </a:cubicBezTo>
                    <a:cubicBezTo>
                      <a:pt x="1" y="7407"/>
                      <a:pt x="494" y="7859"/>
                      <a:pt x="955" y="7859"/>
                    </a:cubicBezTo>
                    <a:cubicBezTo>
                      <a:pt x="1187" y="7859"/>
                      <a:pt x="1411" y="7744"/>
                      <a:pt x="1523" y="7464"/>
                    </a:cubicBezTo>
                    <a:cubicBezTo>
                      <a:pt x="2457" y="5063"/>
                      <a:pt x="3291" y="2594"/>
                      <a:pt x="4158" y="126"/>
                    </a:cubicBezTo>
                    <a:cubicBezTo>
                      <a:pt x="4178" y="45"/>
                      <a:pt x="4125" y="1"/>
                      <a:pt x="407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60" name="Google Shape;1660;p10"/>
              <p:cNvSpPr/>
              <p:nvPr/>
            </p:nvSpPr>
            <p:spPr>
              <a:xfrm>
                <a:off x="4580475" y="2553375"/>
                <a:ext cx="316200" cy="224850"/>
              </a:xfrm>
              <a:custGeom>
                <a:avLst/>
                <a:gdLst/>
                <a:ahLst/>
                <a:cxnLst/>
                <a:rect l="l" t="t" r="r" b="b"/>
                <a:pathLst>
                  <a:path w="12648" h="8994" extrusionOk="0">
                    <a:moveTo>
                      <a:pt x="12581" y="0"/>
                    </a:moveTo>
                    <a:cubicBezTo>
                      <a:pt x="12553" y="0"/>
                      <a:pt x="12512" y="16"/>
                      <a:pt x="12461" y="56"/>
                    </a:cubicBezTo>
                    <a:cubicBezTo>
                      <a:pt x="8625" y="2558"/>
                      <a:pt x="4756" y="4993"/>
                      <a:pt x="953" y="7562"/>
                    </a:cubicBezTo>
                    <a:cubicBezTo>
                      <a:pt x="0" y="8197"/>
                      <a:pt x="211" y="8994"/>
                      <a:pt x="877" y="8994"/>
                    </a:cubicBezTo>
                    <a:cubicBezTo>
                      <a:pt x="1120" y="8994"/>
                      <a:pt x="1424" y="8888"/>
                      <a:pt x="1754" y="8629"/>
                    </a:cubicBezTo>
                    <a:cubicBezTo>
                      <a:pt x="5356" y="5827"/>
                      <a:pt x="8959" y="2958"/>
                      <a:pt x="12528" y="156"/>
                    </a:cubicBezTo>
                    <a:cubicBezTo>
                      <a:pt x="12645" y="86"/>
                      <a:pt x="12647" y="0"/>
                      <a:pt x="1258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61" name="Google Shape;1661;p10"/>
              <p:cNvSpPr/>
              <p:nvPr/>
            </p:nvSpPr>
            <p:spPr>
              <a:xfrm>
                <a:off x="4605150" y="2623600"/>
                <a:ext cx="302175" cy="152400"/>
              </a:xfrm>
              <a:custGeom>
                <a:avLst/>
                <a:gdLst/>
                <a:ahLst/>
                <a:cxnLst/>
                <a:rect l="l" t="t" r="r" b="b"/>
                <a:pathLst>
                  <a:path w="12087" h="6096" extrusionOk="0">
                    <a:moveTo>
                      <a:pt x="11936" y="1"/>
                    </a:moveTo>
                    <a:cubicBezTo>
                      <a:pt x="11917" y="1"/>
                      <a:pt x="11896" y="5"/>
                      <a:pt x="11875" y="16"/>
                    </a:cubicBezTo>
                    <a:cubicBezTo>
                      <a:pt x="8472" y="2017"/>
                      <a:pt x="4836" y="3518"/>
                      <a:pt x="1134" y="4686"/>
                    </a:cubicBezTo>
                    <a:cubicBezTo>
                      <a:pt x="1" y="5054"/>
                      <a:pt x="166" y="6095"/>
                      <a:pt x="1018" y="6095"/>
                    </a:cubicBezTo>
                    <a:cubicBezTo>
                      <a:pt x="1169" y="6095"/>
                      <a:pt x="1343" y="6062"/>
                      <a:pt x="1534" y="5987"/>
                    </a:cubicBezTo>
                    <a:cubicBezTo>
                      <a:pt x="5270" y="4519"/>
                      <a:pt x="8772" y="2484"/>
                      <a:pt x="11975" y="183"/>
                    </a:cubicBezTo>
                    <a:cubicBezTo>
                      <a:pt x="12087" y="127"/>
                      <a:pt x="12034" y="1"/>
                      <a:pt x="1193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62" name="Google Shape;1662;p10"/>
              <p:cNvSpPr/>
              <p:nvPr/>
            </p:nvSpPr>
            <p:spPr>
              <a:xfrm>
                <a:off x="4601825" y="2714750"/>
                <a:ext cx="272325" cy="76175"/>
              </a:xfrm>
              <a:custGeom>
                <a:avLst/>
                <a:gdLst/>
                <a:ahLst/>
                <a:cxnLst/>
                <a:rect l="l" t="t" r="r" b="b"/>
                <a:pathLst>
                  <a:path w="10893" h="3047" extrusionOk="0">
                    <a:moveTo>
                      <a:pt x="10724" y="1"/>
                    </a:moveTo>
                    <a:cubicBezTo>
                      <a:pt x="10708" y="1"/>
                      <a:pt x="10691" y="2"/>
                      <a:pt x="10673" y="6"/>
                    </a:cubicBezTo>
                    <a:cubicBezTo>
                      <a:pt x="7605" y="1140"/>
                      <a:pt x="4302" y="1640"/>
                      <a:pt x="1100" y="1674"/>
                    </a:cubicBezTo>
                    <a:cubicBezTo>
                      <a:pt x="35" y="1674"/>
                      <a:pt x="0" y="3046"/>
                      <a:pt x="1055" y="3046"/>
                    </a:cubicBezTo>
                    <a:cubicBezTo>
                      <a:pt x="1091" y="3046"/>
                      <a:pt x="1128" y="3045"/>
                      <a:pt x="1167" y="3041"/>
                    </a:cubicBezTo>
                    <a:cubicBezTo>
                      <a:pt x="4569" y="2708"/>
                      <a:pt x="7805" y="1674"/>
                      <a:pt x="10773" y="173"/>
                    </a:cubicBezTo>
                    <a:cubicBezTo>
                      <a:pt x="10892" y="113"/>
                      <a:pt x="10852" y="1"/>
                      <a:pt x="1072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63" name="Google Shape;1663;p10"/>
              <p:cNvSpPr/>
              <p:nvPr/>
            </p:nvSpPr>
            <p:spPr>
              <a:xfrm>
                <a:off x="4362800" y="2519350"/>
                <a:ext cx="178750" cy="260800"/>
              </a:xfrm>
              <a:custGeom>
                <a:avLst/>
                <a:gdLst/>
                <a:ahLst/>
                <a:cxnLst/>
                <a:rect l="l" t="t" r="r" b="b"/>
                <a:pathLst>
                  <a:path w="7150" h="10432" extrusionOk="0">
                    <a:moveTo>
                      <a:pt x="85" y="1"/>
                    </a:moveTo>
                    <a:cubicBezTo>
                      <a:pt x="38" y="1"/>
                      <a:pt x="1" y="53"/>
                      <a:pt x="20" y="150"/>
                    </a:cubicBezTo>
                    <a:cubicBezTo>
                      <a:pt x="1521" y="3552"/>
                      <a:pt x="3322" y="6888"/>
                      <a:pt x="5524" y="9957"/>
                    </a:cubicBezTo>
                    <a:cubicBezTo>
                      <a:pt x="5756" y="10294"/>
                      <a:pt x="6027" y="10431"/>
                      <a:pt x="6266" y="10431"/>
                    </a:cubicBezTo>
                    <a:cubicBezTo>
                      <a:pt x="6784" y="10431"/>
                      <a:pt x="7150" y="9785"/>
                      <a:pt x="6625" y="9123"/>
                    </a:cubicBezTo>
                    <a:cubicBezTo>
                      <a:pt x="4223" y="6321"/>
                      <a:pt x="2021" y="3319"/>
                      <a:pt x="187" y="83"/>
                    </a:cubicBezTo>
                    <a:cubicBezTo>
                      <a:pt x="159" y="27"/>
                      <a:pt x="119" y="1"/>
                      <a:pt x="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64" name="Google Shape;1664;p10"/>
              <p:cNvSpPr/>
              <p:nvPr/>
            </p:nvSpPr>
            <p:spPr>
              <a:xfrm>
                <a:off x="4323125" y="2592125"/>
                <a:ext cx="199950" cy="198200"/>
              </a:xfrm>
              <a:custGeom>
                <a:avLst/>
                <a:gdLst/>
                <a:ahLst/>
                <a:cxnLst/>
                <a:rect l="l" t="t" r="r" b="b"/>
                <a:pathLst>
                  <a:path w="7998" h="7928" extrusionOk="0">
                    <a:moveTo>
                      <a:pt x="104" y="0"/>
                    </a:moveTo>
                    <a:cubicBezTo>
                      <a:pt x="32" y="0"/>
                      <a:pt x="1" y="79"/>
                      <a:pt x="73" y="174"/>
                    </a:cubicBezTo>
                    <a:cubicBezTo>
                      <a:pt x="2207" y="2609"/>
                      <a:pt x="4242" y="5178"/>
                      <a:pt x="6410" y="7613"/>
                    </a:cubicBezTo>
                    <a:cubicBezTo>
                      <a:pt x="6607" y="7836"/>
                      <a:pt x="6827" y="7928"/>
                      <a:pt x="7029" y="7928"/>
                    </a:cubicBezTo>
                    <a:cubicBezTo>
                      <a:pt x="7582" y="7928"/>
                      <a:pt x="7997" y="7241"/>
                      <a:pt x="7411" y="6679"/>
                    </a:cubicBezTo>
                    <a:cubicBezTo>
                      <a:pt x="5043" y="4411"/>
                      <a:pt x="2608" y="2242"/>
                      <a:pt x="206" y="41"/>
                    </a:cubicBezTo>
                    <a:cubicBezTo>
                      <a:pt x="168" y="12"/>
                      <a:pt x="133" y="0"/>
                      <a:pt x="10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65" name="Google Shape;1665;p10"/>
              <p:cNvSpPr/>
              <p:nvPr/>
            </p:nvSpPr>
            <p:spPr>
              <a:xfrm>
                <a:off x="4279600" y="2644450"/>
                <a:ext cx="229575" cy="147875"/>
              </a:xfrm>
              <a:custGeom>
                <a:avLst/>
                <a:gdLst/>
                <a:ahLst/>
                <a:cxnLst/>
                <a:rect l="l" t="t" r="r" b="b"/>
                <a:pathLst>
                  <a:path w="9183" h="5915" extrusionOk="0">
                    <a:moveTo>
                      <a:pt x="120" y="0"/>
                    </a:moveTo>
                    <a:cubicBezTo>
                      <a:pt x="29" y="0"/>
                      <a:pt x="0" y="127"/>
                      <a:pt x="112" y="183"/>
                    </a:cubicBezTo>
                    <a:cubicBezTo>
                      <a:pt x="2647" y="2017"/>
                      <a:pt x="5149" y="3952"/>
                      <a:pt x="7684" y="5753"/>
                    </a:cubicBezTo>
                    <a:cubicBezTo>
                      <a:pt x="7848" y="5866"/>
                      <a:pt x="8008" y="5914"/>
                      <a:pt x="8156" y="5914"/>
                    </a:cubicBezTo>
                    <a:cubicBezTo>
                      <a:pt x="8793" y="5914"/>
                      <a:pt x="9183" y="5019"/>
                      <a:pt x="8452" y="4586"/>
                    </a:cubicBezTo>
                    <a:cubicBezTo>
                      <a:pt x="5716" y="3018"/>
                      <a:pt x="2948" y="1584"/>
                      <a:pt x="179" y="16"/>
                    </a:cubicBezTo>
                    <a:cubicBezTo>
                      <a:pt x="158" y="5"/>
                      <a:pt x="138" y="0"/>
                      <a:pt x="12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66" name="Google Shape;1666;p10"/>
              <p:cNvSpPr/>
              <p:nvPr/>
            </p:nvSpPr>
            <p:spPr>
              <a:xfrm>
                <a:off x="4399081" y="2659390"/>
                <a:ext cx="321900" cy="221075"/>
              </a:xfrm>
              <a:custGeom>
                <a:avLst/>
                <a:gdLst/>
                <a:ahLst/>
                <a:cxnLst/>
                <a:rect l="l" t="t" r="r" b="b"/>
                <a:pathLst>
                  <a:path w="12876" h="8843" extrusionOk="0">
                    <a:moveTo>
                      <a:pt x="7147" y="1"/>
                    </a:moveTo>
                    <a:cubicBezTo>
                      <a:pt x="6676" y="1"/>
                      <a:pt x="6329" y="387"/>
                      <a:pt x="6104" y="803"/>
                    </a:cubicBezTo>
                    <a:cubicBezTo>
                      <a:pt x="5270" y="2138"/>
                      <a:pt x="4870" y="3705"/>
                      <a:pt x="4970" y="5307"/>
                    </a:cubicBezTo>
                    <a:cubicBezTo>
                      <a:pt x="4336" y="3972"/>
                      <a:pt x="3136" y="2871"/>
                      <a:pt x="1701" y="2471"/>
                    </a:cubicBezTo>
                    <a:cubicBezTo>
                      <a:pt x="1515" y="2425"/>
                      <a:pt x="1313" y="2394"/>
                      <a:pt x="1119" y="2394"/>
                    </a:cubicBezTo>
                    <a:cubicBezTo>
                      <a:pt x="755" y="2394"/>
                      <a:pt x="419" y="2500"/>
                      <a:pt x="267" y="2805"/>
                    </a:cubicBezTo>
                    <a:cubicBezTo>
                      <a:pt x="0" y="3272"/>
                      <a:pt x="334" y="3805"/>
                      <a:pt x="667" y="4172"/>
                    </a:cubicBezTo>
                    <a:cubicBezTo>
                      <a:pt x="2102" y="5840"/>
                      <a:pt x="3669" y="7441"/>
                      <a:pt x="5337" y="8842"/>
                    </a:cubicBezTo>
                    <a:cubicBezTo>
                      <a:pt x="7605" y="7942"/>
                      <a:pt x="9507" y="6841"/>
                      <a:pt x="11341" y="5507"/>
                    </a:cubicBezTo>
                    <a:cubicBezTo>
                      <a:pt x="11842" y="5206"/>
                      <a:pt x="12309" y="4873"/>
                      <a:pt x="12609" y="4373"/>
                    </a:cubicBezTo>
                    <a:cubicBezTo>
                      <a:pt x="12876" y="3872"/>
                      <a:pt x="12843" y="3172"/>
                      <a:pt x="12376" y="2838"/>
                    </a:cubicBezTo>
                    <a:cubicBezTo>
                      <a:pt x="12184" y="2716"/>
                      <a:pt x="11955" y="2667"/>
                      <a:pt x="11724" y="2667"/>
                    </a:cubicBezTo>
                    <a:cubicBezTo>
                      <a:pt x="11513" y="2667"/>
                      <a:pt x="11299" y="2708"/>
                      <a:pt x="11108" y="2771"/>
                    </a:cubicBezTo>
                    <a:cubicBezTo>
                      <a:pt x="9473" y="3172"/>
                      <a:pt x="8039" y="4272"/>
                      <a:pt x="7272" y="5673"/>
                    </a:cubicBezTo>
                    <a:cubicBezTo>
                      <a:pt x="7772" y="4373"/>
                      <a:pt x="8006" y="2972"/>
                      <a:pt x="8039" y="1604"/>
                    </a:cubicBezTo>
                    <a:cubicBezTo>
                      <a:pt x="8106" y="903"/>
                      <a:pt x="7872" y="69"/>
                      <a:pt x="7205" y="3"/>
                    </a:cubicBezTo>
                    <a:cubicBezTo>
                      <a:pt x="7186" y="1"/>
                      <a:pt x="7166" y="1"/>
                      <a:pt x="714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667" name="Google Shape;1667;p10"/>
            <p:cNvGrpSpPr/>
            <p:nvPr/>
          </p:nvGrpSpPr>
          <p:grpSpPr>
            <a:xfrm flipH="1">
              <a:off x="571678" y="4494159"/>
              <a:ext cx="954154" cy="975956"/>
              <a:chOff x="1356975" y="1865675"/>
              <a:chExt cx="1024100" cy="1047500"/>
            </a:xfrm>
          </p:grpSpPr>
          <p:sp>
            <p:nvSpPr>
              <p:cNvPr id="1668" name="Google Shape;1668;p10"/>
              <p:cNvSpPr/>
              <p:nvPr/>
            </p:nvSpPr>
            <p:spPr>
              <a:xfrm>
                <a:off x="1655525" y="1865675"/>
                <a:ext cx="306900" cy="499075"/>
              </a:xfrm>
              <a:custGeom>
                <a:avLst/>
                <a:gdLst/>
                <a:ahLst/>
                <a:cxnLst/>
                <a:rect l="l" t="t" r="r" b="b"/>
                <a:pathLst>
                  <a:path w="12276" h="19963" extrusionOk="0">
                    <a:moveTo>
                      <a:pt x="5425" y="0"/>
                    </a:moveTo>
                    <a:cubicBezTo>
                      <a:pt x="3840" y="0"/>
                      <a:pt x="2276" y="737"/>
                      <a:pt x="1401" y="2146"/>
                    </a:cubicBezTo>
                    <a:cubicBezTo>
                      <a:pt x="0" y="4548"/>
                      <a:pt x="734" y="7750"/>
                      <a:pt x="1868" y="10319"/>
                    </a:cubicBezTo>
                    <a:cubicBezTo>
                      <a:pt x="2936" y="12787"/>
                      <a:pt x="4337" y="15089"/>
                      <a:pt x="5938" y="17124"/>
                    </a:cubicBezTo>
                    <a:cubicBezTo>
                      <a:pt x="6605" y="17991"/>
                      <a:pt x="7372" y="18825"/>
                      <a:pt x="8273" y="19392"/>
                    </a:cubicBezTo>
                    <a:cubicBezTo>
                      <a:pt x="8898" y="19735"/>
                      <a:pt x="9581" y="19962"/>
                      <a:pt x="10295" y="19962"/>
                    </a:cubicBezTo>
                    <a:cubicBezTo>
                      <a:pt x="10344" y="19962"/>
                      <a:pt x="10392" y="19961"/>
                      <a:pt x="10441" y="19959"/>
                    </a:cubicBezTo>
                    <a:cubicBezTo>
                      <a:pt x="11075" y="19926"/>
                      <a:pt x="11609" y="19392"/>
                      <a:pt x="11675" y="18658"/>
                    </a:cubicBezTo>
                    <a:cubicBezTo>
                      <a:pt x="11775" y="16623"/>
                      <a:pt x="12076" y="14588"/>
                      <a:pt x="12176" y="12554"/>
                    </a:cubicBezTo>
                    <a:cubicBezTo>
                      <a:pt x="12276" y="10119"/>
                      <a:pt x="12209" y="7650"/>
                      <a:pt x="11442" y="5415"/>
                    </a:cubicBezTo>
                    <a:cubicBezTo>
                      <a:pt x="10708" y="3147"/>
                      <a:pt x="9207" y="1112"/>
                      <a:pt x="7172" y="311"/>
                    </a:cubicBezTo>
                    <a:cubicBezTo>
                      <a:pt x="6610" y="103"/>
                      <a:pt x="6016" y="0"/>
                      <a:pt x="542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69" name="Google Shape;1669;p10"/>
              <p:cNvSpPr/>
              <p:nvPr/>
            </p:nvSpPr>
            <p:spPr>
              <a:xfrm>
                <a:off x="1356975" y="2109675"/>
                <a:ext cx="530400" cy="328125"/>
              </a:xfrm>
              <a:custGeom>
                <a:avLst/>
                <a:gdLst/>
                <a:ahLst/>
                <a:cxnLst/>
                <a:rect l="l" t="t" r="r" b="b"/>
                <a:pathLst>
                  <a:path w="21216" h="13125" extrusionOk="0">
                    <a:moveTo>
                      <a:pt x="5199" y="1"/>
                    </a:moveTo>
                    <a:cubicBezTo>
                      <a:pt x="3983" y="1"/>
                      <a:pt x="2806" y="300"/>
                      <a:pt x="1868" y="1159"/>
                    </a:cubicBezTo>
                    <a:cubicBezTo>
                      <a:pt x="434" y="2493"/>
                      <a:pt x="0" y="4895"/>
                      <a:pt x="634" y="6897"/>
                    </a:cubicBezTo>
                    <a:cubicBezTo>
                      <a:pt x="1268" y="8865"/>
                      <a:pt x="2702" y="10399"/>
                      <a:pt x="4437" y="11333"/>
                    </a:cubicBezTo>
                    <a:cubicBezTo>
                      <a:pt x="6105" y="12234"/>
                      <a:pt x="8006" y="12634"/>
                      <a:pt x="9841" y="12834"/>
                    </a:cubicBezTo>
                    <a:cubicBezTo>
                      <a:pt x="11428" y="13033"/>
                      <a:pt x="13028" y="13125"/>
                      <a:pt x="14625" y="13125"/>
                    </a:cubicBezTo>
                    <a:cubicBezTo>
                      <a:pt x="15712" y="13125"/>
                      <a:pt x="16799" y="13082"/>
                      <a:pt x="17880" y="13001"/>
                    </a:cubicBezTo>
                    <a:cubicBezTo>
                      <a:pt x="18680" y="12901"/>
                      <a:pt x="19548" y="12834"/>
                      <a:pt x="20182" y="12234"/>
                    </a:cubicBezTo>
                    <a:cubicBezTo>
                      <a:pt x="20782" y="11667"/>
                      <a:pt x="21216" y="10232"/>
                      <a:pt x="20515" y="9232"/>
                    </a:cubicBezTo>
                    <a:cubicBezTo>
                      <a:pt x="17313" y="4828"/>
                      <a:pt x="12710" y="1659"/>
                      <a:pt x="7773" y="359"/>
                    </a:cubicBezTo>
                    <a:cubicBezTo>
                      <a:pt x="6943" y="151"/>
                      <a:pt x="6061" y="1"/>
                      <a:pt x="519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0" name="Google Shape;1670;p10"/>
              <p:cNvSpPr/>
              <p:nvPr/>
            </p:nvSpPr>
            <p:spPr>
              <a:xfrm>
                <a:off x="1488725" y="2413475"/>
                <a:ext cx="412825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6513" h="14035" extrusionOk="0">
                    <a:moveTo>
                      <a:pt x="12243" y="0"/>
                    </a:moveTo>
                    <a:cubicBezTo>
                      <a:pt x="10317" y="0"/>
                      <a:pt x="8420" y="232"/>
                      <a:pt x="6606" y="916"/>
                    </a:cubicBezTo>
                    <a:cubicBezTo>
                      <a:pt x="3770" y="2016"/>
                      <a:pt x="1235" y="4418"/>
                      <a:pt x="435" y="7687"/>
                    </a:cubicBezTo>
                    <a:cubicBezTo>
                      <a:pt x="1" y="9588"/>
                      <a:pt x="334" y="11890"/>
                      <a:pt x="1702" y="13091"/>
                    </a:cubicBezTo>
                    <a:cubicBezTo>
                      <a:pt x="2410" y="13750"/>
                      <a:pt x="3333" y="14034"/>
                      <a:pt x="4261" y="14034"/>
                    </a:cubicBezTo>
                    <a:cubicBezTo>
                      <a:pt x="4601" y="14034"/>
                      <a:pt x="4941" y="13996"/>
                      <a:pt x="5271" y="13925"/>
                    </a:cubicBezTo>
                    <a:cubicBezTo>
                      <a:pt x="6539" y="13691"/>
                      <a:pt x="7673" y="13024"/>
                      <a:pt x="8707" y="12257"/>
                    </a:cubicBezTo>
                    <a:cubicBezTo>
                      <a:pt x="11109" y="10556"/>
                      <a:pt x="13277" y="8421"/>
                      <a:pt x="15112" y="5986"/>
                    </a:cubicBezTo>
                    <a:cubicBezTo>
                      <a:pt x="15612" y="5319"/>
                      <a:pt x="16079" y="4585"/>
                      <a:pt x="16346" y="3751"/>
                    </a:cubicBezTo>
                    <a:cubicBezTo>
                      <a:pt x="16513" y="2984"/>
                      <a:pt x="16413" y="1983"/>
                      <a:pt x="15512" y="182"/>
                    </a:cubicBezTo>
                    <a:cubicBezTo>
                      <a:pt x="14419" y="74"/>
                      <a:pt x="13326" y="0"/>
                      <a:pt x="122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1" name="Google Shape;1671;p10"/>
              <p:cNvSpPr/>
              <p:nvPr/>
            </p:nvSpPr>
            <p:spPr>
              <a:xfrm>
                <a:off x="1830650" y="2424000"/>
                <a:ext cx="252700" cy="489175"/>
              </a:xfrm>
              <a:custGeom>
                <a:avLst/>
                <a:gdLst/>
                <a:ahLst/>
                <a:cxnLst/>
                <a:rect l="l" t="t" r="r" b="b"/>
                <a:pathLst>
                  <a:path w="10108" h="19567" extrusionOk="0">
                    <a:moveTo>
                      <a:pt x="3667" y="1"/>
                    </a:moveTo>
                    <a:cubicBezTo>
                      <a:pt x="3059" y="1"/>
                      <a:pt x="2479" y="380"/>
                      <a:pt x="2235" y="1062"/>
                    </a:cubicBezTo>
                    <a:cubicBezTo>
                      <a:pt x="868" y="4598"/>
                      <a:pt x="100" y="8434"/>
                      <a:pt x="34" y="12270"/>
                    </a:cubicBezTo>
                    <a:cubicBezTo>
                      <a:pt x="0" y="13971"/>
                      <a:pt x="100" y="15806"/>
                      <a:pt x="934" y="17273"/>
                    </a:cubicBezTo>
                    <a:cubicBezTo>
                      <a:pt x="1775" y="18722"/>
                      <a:pt x="3295" y="19567"/>
                      <a:pt x="4838" y="19567"/>
                    </a:cubicBezTo>
                    <a:cubicBezTo>
                      <a:pt x="5072" y="19567"/>
                      <a:pt x="5305" y="19548"/>
                      <a:pt x="5538" y="19508"/>
                    </a:cubicBezTo>
                    <a:cubicBezTo>
                      <a:pt x="7272" y="19241"/>
                      <a:pt x="8840" y="17807"/>
                      <a:pt x="9440" y="15972"/>
                    </a:cubicBezTo>
                    <a:cubicBezTo>
                      <a:pt x="10108" y="14071"/>
                      <a:pt x="9841" y="11936"/>
                      <a:pt x="9374" y="9935"/>
                    </a:cubicBezTo>
                    <a:cubicBezTo>
                      <a:pt x="8773" y="7500"/>
                      <a:pt x="7906" y="5165"/>
                      <a:pt x="6772" y="2996"/>
                    </a:cubicBezTo>
                    <a:cubicBezTo>
                      <a:pt x="6205" y="1929"/>
                      <a:pt x="5404" y="795"/>
                      <a:pt x="4337" y="161"/>
                    </a:cubicBezTo>
                    <a:cubicBezTo>
                      <a:pt x="4120" y="53"/>
                      <a:pt x="3892" y="1"/>
                      <a:pt x="366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2" name="Google Shape;1672;p10"/>
              <p:cNvSpPr/>
              <p:nvPr/>
            </p:nvSpPr>
            <p:spPr>
              <a:xfrm>
                <a:off x="1918200" y="1947800"/>
                <a:ext cx="381975" cy="416350"/>
              </a:xfrm>
              <a:custGeom>
                <a:avLst/>
                <a:gdLst/>
                <a:ahLst/>
                <a:cxnLst/>
                <a:rect l="l" t="t" r="r" b="b"/>
                <a:pathLst>
                  <a:path w="15279" h="16654" extrusionOk="0">
                    <a:moveTo>
                      <a:pt x="11475" y="0"/>
                    </a:moveTo>
                    <a:cubicBezTo>
                      <a:pt x="10014" y="0"/>
                      <a:pt x="8497" y="981"/>
                      <a:pt x="7373" y="2130"/>
                    </a:cubicBezTo>
                    <a:cubicBezTo>
                      <a:pt x="3870" y="5633"/>
                      <a:pt x="2002" y="10636"/>
                      <a:pt x="234" y="15473"/>
                    </a:cubicBezTo>
                    <a:cubicBezTo>
                      <a:pt x="1" y="16140"/>
                      <a:pt x="901" y="16607"/>
                      <a:pt x="1535" y="16641"/>
                    </a:cubicBezTo>
                    <a:cubicBezTo>
                      <a:pt x="1616" y="16649"/>
                      <a:pt x="1697" y="16654"/>
                      <a:pt x="1778" y="16654"/>
                    </a:cubicBezTo>
                    <a:cubicBezTo>
                      <a:pt x="2305" y="16654"/>
                      <a:pt x="2850" y="16480"/>
                      <a:pt x="3370" y="16307"/>
                    </a:cubicBezTo>
                    <a:cubicBezTo>
                      <a:pt x="6105" y="15340"/>
                      <a:pt x="8907" y="14372"/>
                      <a:pt x="11209" y="12471"/>
                    </a:cubicBezTo>
                    <a:cubicBezTo>
                      <a:pt x="13477" y="10603"/>
                      <a:pt x="15278" y="7534"/>
                      <a:pt x="15045" y="4332"/>
                    </a:cubicBezTo>
                    <a:cubicBezTo>
                      <a:pt x="14911" y="2697"/>
                      <a:pt x="14211" y="1096"/>
                      <a:pt x="12910" y="362"/>
                    </a:cubicBezTo>
                    <a:cubicBezTo>
                      <a:pt x="12449" y="111"/>
                      <a:pt x="11965" y="0"/>
                      <a:pt x="1147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3" name="Google Shape;1673;p10"/>
              <p:cNvSpPr/>
              <p:nvPr/>
            </p:nvSpPr>
            <p:spPr>
              <a:xfrm>
                <a:off x="1902375" y="2322900"/>
                <a:ext cx="478700" cy="270975"/>
              </a:xfrm>
              <a:custGeom>
                <a:avLst/>
                <a:gdLst/>
                <a:ahLst/>
                <a:cxnLst/>
                <a:rect l="l" t="t" r="r" b="b"/>
                <a:pathLst>
                  <a:path w="19148" h="10839" extrusionOk="0">
                    <a:moveTo>
                      <a:pt x="11198" y="0"/>
                    </a:moveTo>
                    <a:cubicBezTo>
                      <a:pt x="6786" y="0"/>
                      <a:pt x="774" y="669"/>
                      <a:pt x="467" y="1436"/>
                    </a:cubicBezTo>
                    <a:cubicBezTo>
                      <a:pt x="0" y="2437"/>
                      <a:pt x="300" y="3638"/>
                      <a:pt x="867" y="4505"/>
                    </a:cubicBezTo>
                    <a:cubicBezTo>
                      <a:pt x="1468" y="5439"/>
                      <a:pt x="2335" y="6106"/>
                      <a:pt x="3236" y="6673"/>
                    </a:cubicBezTo>
                    <a:cubicBezTo>
                      <a:pt x="5704" y="8441"/>
                      <a:pt x="8373" y="9976"/>
                      <a:pt x="11341" y="10610"/>
                    </a:cubicBezTo>
                    <a:cubicBezTo>
                      <a:pt x="11965" y="10751"/>
                      <a:pt x="12607" y="10839"/>
                      <a:pt x="13239" y="10839"/>
                    </a:cubicBezTo>
                    <a:cubicBezTo>
                      <a:pt x="14094" y="10839"/>
                      <a:pt x="14930" y="10679"/>
                      <a:pt x="15678" y="10276"/>
                    </a:cubicBezTo>
                    <a:cubicBezTo>
                      <a:pt x="17012" y="9509"/>
                      <a:pt x="17813" y="8108"/>
                      <a:pt x="18313" y="6673"/>
                    </a:cubicBezTo>
                    <a:cubicBezTo>
                      <a:pt x="18847" y="5172"/>
                      <a:pt x="19147" y="3371"/>
                      <a:pt x="18213" y="2037"/>
                    </a:cubicBezTo>
                    <a:cubicBezTo>
                      <a:pt x="17412" y="869"/>
                      <a:pt x="15978" y="469"/>
                      <a:pt x="14577" y="202"/>
                    </a:cubicBezTo>
                    <a:cubicBezTo>
                      <a:pt x="13736" y="62"/>
                      <a:pt x="12541" y="0"/>
                      <a:pt x="1119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4" name="Google Shape;1674;p10"/>
              <p:cNvSpPr/>
              <p:nvPr/>
            </p:nvSpPr>
            <p:spPr>
              <a:xfrm>
                <a:off x="1869700" y="2451250"/>
                <a:ext cx="96075" cy="331825"/>
              </a:xfrm>
              <a:custGeom>
                <a:avLst/>
                <a:gdLst/>
                <a:ahLst/>
                <a:cxnLst/>
                <a:rect l="l" t="t" r="r" b="b"/>
                <a:pathLst>
                  <a:path w="3843" h="13273" extrusionOk="0">
                    <a:moveTo>
                      <a:pt x="1330" y="0"/>
                    </a:moveTo>
                    <a:cubicBezTo>
                      <a:pt x="684" y="0"/>
                      <a:pt x="1" y="623"/>
                      <a:pt x="340" y="1406"/>
                    </a:cubicBezTo>
                    <a:cubicBezTo>
                      <a:pt x="1941" y="5075"/>
                      <a:pt x="3042" y="9045"/>
                      <a:pt x="3342" y="13148"/>
                    </a:cubicBezTo>
                    <a:cubicBezTo>
                      <a:pt x="3342" y="13231"/>
                      <a:pt x="3409" y="13273"/>
                      <a:pt x="3475" y="13273"/>
                    </a:cubicBezTo>
                    <a:cubicBezTo>
                      <a:pt x="3542" y="13273"/>
                      <a:pt x="3609" y="13231"/>
                      <a:pt x="3609" y="13148"/>
                    </a:cubicBezTo>
                    <a:cubicBezTo>
                      <a:pt x="3842" y="9011"/>
                      <a:pt x="3509" y="4742"/>
                      <a:pt x="2208" y="706"/>
                    </a:cubicBezTo>
                    <a:cubicBezTo>
                      <a:pt x="2061" y="206"/>
                      <a:pt x="1702" y="0"/>
                      <a:pt x="133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5" name="Google Shape;1675;p10"/>
              <p:cNvSpPr/>
              <p:nvPr/>
            </p:nvSpPr>
            <p:spPr>
              <a:xfrm>
                <a:off x="1883925" y="2435975"/>
                <a:ext cx="127700" cy="283850"/>
              </a:xfrm>
              <a:custGeom>
                <a:avLst/>
                <a:gdLst/>
                <a:ahLst/>
                <a:cxnLst/>
                <a:rect l="l" t="t" r="r" b="b"/>
                <a:pathLst>
                  <a:path w="5108" h="11354" extrusionOk="0">
                    <a:moveTo>
                      <a:pt x="1536" y="1"/>
                    </a:moveTo>
                    <a:cubicBezTo>
                      <a:pt x="805" y="1"/>
                      <a:pt x="1" y="899"/>
                      <a:pt x="538" y="1583"/>
                    </a:cubicBezTo>
                    <a:cubicBezTo>
                      <a:pt x="2606" y="4352"/>
                      <a:pt x="4241" y="7654"/>
                      <a:pt x="4874" y="11257"/>
                    </a:cubicBezTo>
                    <a:cubicBezTo>
                      <a:pt x="4888" y="11324"/>
                      <a:pt x="4928" y="11354"/>
                      <a:pt x="4972" y="11354"/>
                    </a:cubicBezTo>
                    <a:cubicBezTo>
                      <a:pt x="5037" y="11354"/>
                      <a:pt x="5108" y="11290"/>
                      <a:pt x="5108" y="11190"/>
                    </a:cubicBezTo>
                    <a:cubicBezTo>
                      <a:pt x="5008" y="7521"/>
                      <a:pt x="4140" y="3752"/>
                      <a:pt x="2239" y="416"/>
                    </a:cubicBezTo>
                    <a:cubicBezTo>
                      <a:pt x="2060" y="121"/>
                      <a:pt x="1803" y="1"/>
                      <a:pt x="153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6" name="Google Shape;1676;p10"/>
              <p:cNvSpPr/>
              <p:nvPr/>
            </p:nvSpPr>
            <p:spPr>
              <a:xfrm>
                <a:off x="1866925" y="2472000"/>
                <a:ext cx="52150" cy="281900"/>
              </a:xfrm>
              <a:custGeom>
                <a:avLst/>
                <a:gdLst/>
                <a:ahLst/>
                <a:cxnLst/>
                <a:rect l="l" t="t" r="r" b="b"/>
                <a:pathLst>
                  <a:path w="2086" h="11276" extrusionOk="0">
                    <a:moveTo>
                      <a:pt x="1047" y="1"/>
                    </a:moveTo>
                    <a:cubicBezTo>
                      <a:pt x="526" y="1"/>
                      <a:pt x="0" y="293"/>
                      <a:pt x="50" y="876"/>
                    </a:cubicBezTo>
                    <a:cubicBezTo>
                      <a:pt x="251" y="4312"/>
                      <a:pt x="651" y="7714"/>
                      <a:pt x="918" y="11150"/>
                    </a:cubicBezTo>
                    <a:cubicBezTo>
                      <a:pt x="918" y="11234"/>
                      <a:pt x="976" y="11275"/>
                      <a:pt x="1034" y="11275"/>
                    </a:cubicBezTo>
                    <a:cubicBezTo>
                      <a:pt x="1093" y="11275"/>
                      <a:pt x="1151" y="11234"/>
                      <a:pt x="1151" y="11150"/>
                    </a:cubicBezTo>
                    <a:cubicBezTo>
                      <a:pt x="1451" y="7714"/>
                      <a:pt x="1818" y="4312"/>
                      <a:pt x="2018" y="876"/>
                    </a:cubicBezTo>
                    <a:cubicBezTo>
                      <a:pt x="2085" y="293"/>
                      <a:pt x="1568" y="1"/>
                      <a:pt x="104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7" name="Google Shape;1677;p10"/>
              <p:cNvSpPr/>
              <p:nvPr/>
            </p:nvSpPr>
            <p:spPr>
              <a:xfrm>
                <a:off x="1662925" y="2440750"/>
                <a:ext cx="226250" cy="182975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7319" extrusionOk="0">
                    <a:moveTo>
                      <a:pt x="7780" y="0"/>
                    </a:moveTo>
                    <a:cubicBezTo>
                      <a:pt x="7685" y="0"/>
                      <a:pt x="7584" y="18"/>
                      <a:pt x="7477" y="58"/>
                    </a:cubicBezTo>
                    <a:cubicBezTo>
                      <a:pt x="4141" y="1426"/>
                      <a:pt x="1572" y="4094"/>
                      <a:pt x="71" y="7130"/>
                    </a:cubicBezTo>
                    <a:cubicBezTo>
                      <a:pt x="0" y="7224"/>
                      <a:pt x="96" y="7319"/>
                      <a:pt x="182" y="7319"/>
                    </a:cubicBezTo>
                    <a:cubicBezTo>
                      <a:pt x="218" y="7319"/>
                      <a:pt x="252" y="7302"/>
                      <a:pt x="271" y="7263"/>
                    </a:cubicBezTo>
                    <a:cubicBezTo>
                      <a:pt x="2239" y="4561"/>
                      <a:pt x="5142" y="2760"/>
                      <a:pt x="8110" y="1993"/>
                    </a:cubicBezTo>
                    <a:cubicBezTo>
                      <a:pt x="9050" y="1781"/>
                      <a:pt x="8723" y="0"/>
                      <a:pt x="778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8" name="Google Shape;1678;p10"/>
              <p:cNvSpPr/>
              <p:nvPr/>
            </p:nvSpPr>
            <p:spPr>
              <a:xfrm>
                <a:off x="1766975" y="2428350"/>
                <a:ext cx="161400" cy="174750"/>
              </a:xfrm>
              <a:custGeom>
                <a:avLst/>
                <a:gdLst/>
                <a:ahLst/>
                <a:cxnLst/>
                <a:rect l="l" t="t" r="r" b="b"/>
                <a:pathLst>
                  <a:path w="6456" h="6990" extrusionOk="0">
                    <a:moveTo>
                      <a:pt x="4804" y="0"/>
                    </a:moveTo>
                    <a:cubicBezTo>
                      <a:pt x="4634" y="0"/>
                      <a:pt x="4483" y="65"/>
                      <a:pt x="4382" y="221"/>
                    </a:cubicBezTo>
                    <a:cubicBezTo>
                      <a:pt x="2881" y="2389"/>
                      <a:pt x="1547" y="4624"/>
                      <a:pt x="79" y="6792"/>
                    </a:cubicBezTo>
                    <a:cubicBezTo>
                      <a:pt x="1" y="6870"/>
                      <a:pt x="127" y="6990"/>
                      <a:pt x="217" y="6990"/>
                    </a:cubicBezTo>
                    <a:cubicBezTo>
                      <a:pt x="242" y="6990"/>
                      <a:pt x="265" y="6980"/>
                      <a:pt x="279" y="6959"/>
                    </a:cubicBezTo>
                    <a:cubicBezTo>
                      <a:pt x="2147" y="5124"/>
                      <a:pt x="4115" y="3389"/>
                      <a:pt x="5950" y="1488"/>
                    </a:cubicBezTo>
                    <a:cubicBezTo>
                      <a:pt x="6455" y="1009"/>
                      <a:pt x="5476" y="0"/>
                      <a:pt x="480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79" name="Google Shape;1679;p10"/>
              <p:cNvSpPr/>
              <p:nvPr/>
            </p:nvSpPr>
            <p:spPr>
              <a:xfrm>
                <a:off x="1576750" y="2416975"/>
                <a:ext cx="313875" cy="164950"/>
              </a:xfrm>
              <a:custGeom>
                <a:avLst/>
                <a:gdLst/>
                <a:ahLst/>
                <a:cxnLst/>
                <a:rect l="l" t="t" r="r" b="b"/>
                <a:pathLst>
                  <a:path w="12555" h="6598" extrusionOk="0">
                    <a:moveTo>
                      <a:pt x="11160" y="0"/>
                    </a:moveTo>
                    <a:cubicBezTo>
                      <a:pt x="11035" y="0"/>
                      <a:pt x="10901" y="24"/>
                      <a:pt x="10757" y="75"/>
                    </a:cubicBezTo>
                    <a:cubicBezTo>
                      <a:pt x="6821" y="1509"/>
                      <a:pt x="3218" y="3744"/>
                      <a:pt x="82" y="6380"/>
                    </a:cubicBezTo>
                    <a:cubicBezTo>
                      <a:pt x="1" y="6489"/>
                      <a:pt x="52" y="6598"/>
                      <a:pt x="165" y="6598"/>
                    </a:cubicBezTo>
                    <a:cubicBezTo>
                      <a:pt x="190" y="6598"/>
                      <a:pt x="219" y="6592"/>
                      <a:pt x="249" y="6580"/>
                    </a:cubicBezTo>
                    <a:cubicBezTo>
                      <a:pt x="3685" y="4412"/>
                      <a:pt x="7521" y="2944"/>
                      <a:pt x="11357" y="2043"/>
                    </a:cubicBezTo>
                    <a:cubicBezTo>
                      <a:pt x="12554" y="1774"/>
                      <a:pt x="12248" y="0"/>
                      <a:pt x="111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0" name="Google Shape;1680;p10"/>
              <p:cNvSpPr/>
              <p:nvPr/>
            </p:nvSpPr>
            <p:spPr>
              <a:xfrm>
                <a:off x="1658575" y="2411150"/>
                <a:ext cx="21887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8755" h="4042" extrusionOk="0">
                    <a:moveTo>
                      <a:pt x="7370" y="1"/>
                    </a:moveTo>
                    <a:cubicBezTo>
                      <a:pt x="5899" y="1"/>
                      <a:pt x="4518" y="390"/>
                      <a:pt x="3281" y="1009"/>
                    </a:cubicBezTo>
                    <a:cubicBezTo>
                      <a:pt x="1980" y="1742"/>
                      <a:pt x="879" y="2676"/>
                      <a:pt x="78" y="3844"/>
                    </a:cubicBezTo>
                    <a:cubicBezTo>
                      <a:pt x="0" y="3922"/>
                      <a:pt x="106" y="4042"/>
                      <a:pt x="203" y="4042"/>
                    </a:cubicBezTo>
                    <a:cubicBezTo>
                      <a:pt x="230" y="4042"/>
                      <a:pt x="257" y="4032"/>
                      <a:pt x="279" y="4011"/>
                    </a:cubicBezTo>
                    <a:cubicBezTo>
                      <a:pt x="1246" y="3077"/>
                      <a:pt x="2480" y="2443"/>
                      <a:pt x="3748" y="2109"/>
                    </a:cubicBezTo>
                    <a:cubicBezTo>
                      <a:pt x="4420" y="1928"/>
                      <a:pt x="5111" y="1845"/>
                      <a:pt x="5791" y="1845"/>
                    </a:cubicBezTo>
                    <a:cubicBezTo>
                      <a:pt x="6359" y="1845"/>
                      <a:pt x="6919" y="1903"/>
                      <a:pt x="7450" y="2009"/>
                    </a:cubicBezTo>
                    <a:cubicBezTo>
                      <a:pt x="7493" y="2025"/>
                      <a:pt x="7535" y="2032"/>
                      <a:pt x="7577" y="2032"/>
                    </a:cubicBezTo>
                    <a:cubicBezTo>
                      <a:pt x="8252" y="2032"/>
                      <a:pt x="8754" y="102"/>
                      <a:pt x="7717" y="8"/>
                    </a:cubicBezTo>
                    <a:cubicBezTo>
                      <a:pt x="7601" y="3"/>
                      <a:pt x="7485" y="1"/>
                      <a:pt x="737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1" name="Google Shape;1681;p10"/>
              <p:cNvSpPr/>
              <p:nvPr/>
            </p:nvSpPr>
            <p:spPr>
              <a:xfrm>
                <a:off x="1513750" y="2351700"/>
                <a:ext cx="371700" cy="91375"/>
              </a:xfrm>
              <a:custGeom>
                <a:avLst/>
                <a:gdLst/>
                <a:ahLst/>
                <a:cxnLst/>
                <a:rect l="l" t="t" r="r" b="b"/>
                <a:pathLst>
                  <a:path w="14868" h="3655" extrusionOk="0">
                    <a:moveTo>
                      <a:pt x="3659" y="1"/>
                    </a:moveTo>
                    <a:cubicBezTo>
                      <a:pt x="2496" y="1"/>
                      <a:pt x="1341" y="63"/>
                      <a:pt x="201" y="184"/>
                    </a:cubicBezTo>
                    <a:cubicBezTo>
                      <a:pt x="1" y="184"/>
                      <a:pt x="34" y="451"/>
                      <a:pt x="201" y="451"/>
                    </a:cubicBezTo>
                    <a:cubicBezTo>
                      <a:pt x="4604" y="518"/>
                      <a:pt x="8940" y="1685"/>
                      <a:pt x="12776" y="3520"/>
                    </a:cubicBezTo>
                    <a:cubicBezTo>
                      <a:pt x="12963" y="3614"/>
                      <a:pt x="13143" y="3655"/>
                      <a:pt x="13310" y="3655"/>
                    </a:cubicBezTo>
                    <a:cubicBezTo>
                      <a:pt x="14333" y="3655"/>
                      <a:pt x="14867" y="2111"/>
                      <a:pt x="13577" y="1652"/>
                    </a:cubicBezTo>
                    <a:cubicBezTo>
                      <a:pt x="10363" y="515"/>
                      <a:pt x="6985" y="1"/>
                      <a:pt x="365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2" name="Google Shape;1682;p10"/>
              <p:cNvSpPr/>
              <p:nvPr/>
            </p:nvSpPr>
            <p:spPr>
              <a:xfrm>
                <a:off x="1658275" y="2294500"/>
                <a:ext cx="248700" cy="137250"/>
              </a:xfrm>
              <a:custGeom>
                <a:avLst/>
                <a:gdLst/>
                <a:ahLst/>
                <a:cxnLst/>
                <a:rect l="l" t="t" r="r" b="b"/>
                <a:pathLst>
                  <a:path w="9948" h="5490" extrusionOk="0">
                    <a:moveTo>
                      <a:pt x="194" y="0"/>
                    </a:moveTo>
                    <a:cubicBezTo>
                      <a:pt x="77" y="0"/>
                      <a:pt x="0" y="178"/>
                      <a:pt x="124" y="271"/>
                    </a:cubicBezTo>
                    <a:cubicBezTo>
                      <a:pt x="2959" y="1638"/>
                      <a:pt x="5561" y="3440"/>
                      <a:pt x="7963" y="5341"/>
                    </a:cubicBezTo>
                    <a:cubicBezTo>
                      <a:pt x="8092" y="5444"/>
                      <a:pt x="8232" y="5489"/>
                      <a:pt x="8373" y="5489"/>
                    </a:cubicBezTo>
                    <a:cubicBezTo>
                      <a:pt x="9145" y="5489"/>
                      <a:pt x="9948" y="4147"/>
                      <a:pt x="9130" y="3640"/>
                    </a:cubicBezTo>
                    <a:cubicBezTo>
                      <a:pt x="6328" y="2005"/>
                      <a:pt x="3293" y="838"/>
                      <a:pt x="224" y="4"/>
                    </a:cubicBezTo>
                    <a:cubicBezTo>
                      <a:pt x="214" y="1"/>
                      <a:pt x="204" y="0"/>
                      <a:pt x="19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3" name="Google Shape;1683;p10"/>
              <p:cNvSpPr/>
              <p:nvPr/>
            </p:nvSpPr>
            <p:spPr>
              <a:xfrm>
                <a:off x="1654425" y="2238100"/>
                <a:ext cx="269025" cy="181900"/>
              </a:xfrm>
              <a:custGeom>
                <a:avLst/>
                <a:gdLst/>
                <a:ahLst/>
                <a:cxnLst/>
                <a:rect l="l" t="t" r="r" b="b"/>
                <a:pathLst>
                  <a:path w="10761" h="7276" extrusionOk="0">
                    <a:moveTo>
                      <a:pt x="166" y="1"/>
                    </a:moveTo>
                    <a:cubicBezTo>
                      <a:pt x="50" y="1"/>
                      <a:pt x="0" y="175"/>
                      <a:pt x="111" y="258"/>
                    </a:cubicBezTo>
                    <a:cubicBezTo>
                      <a:pt x="3213" y="2260"/>
                      <a:pt x="5982" y="4595"/>
                      <a:pt x="8617" y="7063"/>
                    </a:cubicBezTo>
                    <a:cubicBezTo>
                      <a:pt x="8778" y="7212"/>
                      <a:pt x="8960" y="7276"/>
                      <a:pt x="9142" y="7276"/>
                    </a:cubicBezTo>
                    <a:cubicBezTo>
                      <a:pt x="9943" y="7276"/>
                      <a:pt x="10760" y="6054"/>
                      <a:pt x="9918" y="5429"/>
                    </a:cubicBezTo>
                    <a:cubicBezTo>
                      <a:pt x="6883" y="3261"/>
                      <a:pt x="3580" y="1526"/>
                      <a:pt x="244" y="25"/>
                    </a:cubicBezTo>
                    <a:cubicBezTo>
                      <a:pt x="216" y="8"/>
                      <a:pt x="190" y="1"/>
                      <a:pt x="16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4" name="Google Shape;1684;p10"/>
              <p:cNvSpPr/>
              <p:nvPr/>
            </p:nvSpPr>
            <p:spPr>
              <a:xfrm>
                <a:off x="1776825" y="2068350"/>
                <a:ext cx="136275" cy="348800"/>
              </a:xfrm>
              <a:custGeom>
                <a:avLst/>
                <a:gdLst/>
                <a:ahLst/>
                <a:cxnLst/>
                <a:rect l="l" t="t" r="r" b="b"/>
                <a:pathLst>
                  <a:path w="5451" h="13952" extrusionOk="0">
                    <a:moveTo>
                      <a:pt x="128" y="1"/>
                    </a:moveTo>
                    <a:cubicBezTo>
                      <a:pt x="62" y="1"/>
                      <a:pt x="0" y="52"/>
                      <a:pt x="18" y="144"/>
                    </a:cubicBezTo>
                    <a:cubicBezTo>
                      <a:pt x="752" y="4513"/>
                      <a:pt x="1720" y="8883"/>
                      <a:pt x="3154" y="13153"/>
                    </a:cubicBezTo>
                    <a:cubicBezTo>
                      <a:pt x="3355" y="13717"/>
                      <a:pt x="3763" y="13951"/>
                      <a:pt x="4160" y="13951"/>
                    </a:cubicBezTo>
                    <a:cubicBezTo>
                      <a:pt x="4820" y="13951"/>
                      <a:pt x="5451" y="13306"/>
                      <a:pt x="5055" y="12452"/>
                    </a:cubicBezTo>
                    <a:cubicBezTo>
                      <a:pt x="3221" y="8449"/>
                      <a:pt x="1520" y="4347"/>
                      <a:pt x="252" y="110"/>
                    </a:cubicBezTo>
                    <a:cubicBezTo>
                      <a:pt x="237" y="35"/>
                      <a:pt x="181" y="1"/>
                      <a:pt x="12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5" name="Google Shape;1685;p10"/>
              <p:cNvSpPr/>
              <p:nvPr/>
            </p:nvSpPr>
            <p:spPr>
              <a:xfrm>
                <a:off x="1835175" y="2088850"/>
                <a:ext cx="105500" cy="340575"/>
              </a:xfrm>
              <a:custGeom>
                <a:avLst/>
                <a:gdLst/>
                <a:ahLst/>
                <a:cxnLst/>
                <a:rect l="l" t="t" r="r" b="b"/>
                <a:pathLst>
                  <a:path w="4220" h="13623" extrusionOk="0">
                    <a:moveTo>
                      <a:pt x="135" y="1"/>
                    </a:moveTo>
                    <a:cubicBezTo>
                      <a:pt x="67" y="1"/>
                      <a:pt x="1" y="63"/>
                      <a:pt x="19" y="157"/>
                    </a:cubicBezTo>
                    <a:cubicBezTo>
                      <a:pt x="687" y="4360"/>
                      <a:pt x="1254" y="8563"/>
                      <a:pt x="1988" y="12733"/>
                    </a:cubicBezTo>
                    <a:cubicBezTo>
                      <a:pt x="2086" y="13354"/>
                      <a:pt x="2531" y="13623"/>
                      <a:pt x="2981" y="13623"/>
                    </a:cubicBezTo>
                    <a:cubicBezTo>
                      <a:pt x="3596" y="13623"/>
                      <a:pt x="4220" y="13122"/>
                      <a:pt x="3989" y="12333"/>
                    </a:cubicBezTo>
                    <a:cubicBezTo>
                      <a:pt x="2821" y="8230"/>
                      <a:pt x="1487" y="4194"/>
                      <a:pt x="253" y="124"/>
                    </a:cubicBezTo>
                    <a:cubicBezTo>
                      <a:pt x="238" y="37"/>
                      <a:pt x="186" y="1"/>
                      <a:pt x="13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6" name="Google Shape;1686;p10"/>
              <p:cNvSpPr/>
              <p:nvPr/>
            </p:nvSpPr>
            <p:spPr>
              <a:xfrm>
                <a:off x="1890150" y="2113150"/>
                <a:ext cx="64750" cy="310975"/>
              </a:xfrm>
              <a:custGeom>
                <a:avLst/>
                <a:gdLst/>
                <a:ahLst/>
                <a:cxnLst/>
                <a:rect l="l" t="t" r="r" b="b"/>
                <a:pathLst>
                  <a:path w="2590" h="12439" extrusionOk="0">
                    <a:moveTo>
                      <a:pt x="172" y="0"/>
                    </a:moveTo>
                    <a:cubicBezTo>
                      <a:pt x="88" y="0"/>
                      <a:pt x="1" y="80"/>
                      <a:pt x="22" y="186"/>
                    </a:cubicBezTo>
                    <a:cubicBezTo>
                      <a:pt x="789" y="3922"/>
                      <a:pt x="856" y="7725"/>
                      <a:pt x="522" y="11428"/>
                    </a:cubicBezTo>
                    <a:cubicBezTo>
                      <a:pt x="453" y="12086"/>
                      <a:pt x="1022" y="12438"/>
                      <a:pt x="1576" y="12438"/>
                    </a:cubicBezTo>
                    <a:cubicBezTo>
                      <a:pt x="2089" y="12438"/>
                      <a:pt x="2589" y="12136"/>
                      <a:pt x="2557" y="11494"/>
                    </a:cubicBezTo>
                    <a:cubicBezTo>
                      <a:pt x="2457" y="7558"/>
                      <a:pt x="1556" y="3689"/>
                      <a:pt x="289" y="86"/>
                    </a:cubicBezTo>
                    <a:cubicBezTo>
                      <a:pt x="265" y="26"/>
                      <a:pt x="219" y="0"/>
                      <a:pt x="17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7" name="Google Shape;1687;p10"/>
              <p:cNvSpPr/>
              <p:nvPr/>
            </p:nvSpPr>
            <p:spPr>
              <a:xfrm>
                <a:off x="1906050" y="2108375"/>
                <a:ext cx="209275" cy="286675"/>
              </a:xfrm>
              <a:custGeom>
                <a:avLst/>
                <a:gdLst/>
                <a:ahLst/>
                <a:cxnLst/>
                <a:rect l="l" t="t" r="r" b="b"/>
                <a:pathLst>
                  <a:path w="8371" h="11467" extrusionOk="0">
                    <a:moveTo>
                      <a:pt x="8209" y="0"/>
                    </a:moveTo>
                    <a:cubicBezTo>
                      <a:pt x="8168" y="0"/>
                      <a:pt x="8125" y="23"/>
                      <a:pt x="8092" y="77"/>
                    </a:cubicBezTo>
                    <a:cubicBezTo>
                      <a:pt x="5657" y="3379"/>
                      <a:pt x="3055" y="6548"/>
                      <a:pt x="587" y="9884"/>
                    </a:cubicBezTo>
                    <a:cubicBezTo>
                      <a:pt x="1" y="10634"/>
                      <a:pt x="733" y="11467"/>
                      <a:pt x="1475" y="11467"/>
                    </a:cubicBezTo>
                    <a:cubicBezTo>
                      <a:pt x="1788" y="11467"/>
                      <a:pt x="2103" y="11318"/>
                      <a:pt x="2321" y="10951"/>
                    </a:cubicBezTo>
                    <a:cubicBezTo>
                      <a:pt x="4356" y="7416"/>
                      <a:pt x="6258" y="3780"/>
                      <a:pt x="8326" y="210"/>
                    </a:cubicBezTo>
                    <a:cubicBezTo>
                      <a:pt x="8371" y="98"/>
                      <a:pt x="8294" y="0"/>
                      <a:pt x="820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8" name="Google Shape;1688;p10"/>
              <p:cNvSpPr/>
              <p:nvPr/>
            </p:nvSpPr>
            <p:spPr>
              <a:xfrm>
                <a:off x="1897500" y="2189475"/>
                <a:ext cx="242575" cy="246475"/>
              </a:xfrm>
              <a:custGeom>
                <a:avLst/>
                <a:gdLst/>
                <a:ahLst/>
                <a:cxnLst/>
                <a:rect l="l" t="t" r="r" b="b"/>
                <a:pathLst>
                  <a:path w="9703" h="9859" extrusionOk="0">
                    <a:moveTo>
                      <a:pt x="9505" y="0"/>
                    </a:moveTo>
                    <a:cubicBezTo>
                      <a:pt x="9471" y="0"/>
                      <a:pt x="9434" y="11"/>
                      <a:pt x="9402" y="35"/>
                    </a:cubicBezTo>
                    <a:cubicBezTo>
                      <a:pt x="6533" y="2771"/>
                      <a:pt x="3597" y="5372"/>
                      <a:pt x="762" y="8141"/>
                    </a:cubicBezTo>
                    <a:cubicBezTo>
                      <a:pt x="1" y="8826"/>
                      <a:pt x="764" y="9858"/>
                      <a:pt x="1555" y="9858"/>
                    </a:cubicBezTo>
                    <a:cubicBezTo>
                      <a:pt x="1804" y="9858"/>
                      <a:pt x="2056" y="9756"/>
                      <a:pt x="2263" y="9509"/>
                    </a:cubicBezTo>
                    <a:cubicBezTo>
                      <a:pt x="4765" y="6473"/>
                      <a:pt x="7167" y="3304"/>
                      <a:pt x="9602" y="202"/>
                    </a:cubicBezTo>
                    <a:cubicBezTo>
                      <a:pt x="9703" y="101"/>
                      <a:pt x="9613" y="0"/>
                      <a:pt x="950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89" name="Google Shape;1689;p10"/>
              <p:cNvSpPr/>
              <p:nvPr/>
            </p:nvSpPr>
            <p:spPr>
              <a:xfrm>
                <a:off x="1886375" y="2237950"/>
                <a:ext cx="267325" cy="198325"/>
              </a:xfrm>
              <a:custGeom>
                <a:avLst/>
                <a:gdLst/>
                <a:ahLst/>
                <a:cxnLst/>
                <a:rect l="l" t="t" r="r" b="b"/>
                <a:pathLst>
                  <a:path w="10693" h="7933" extrusionOk="0">
                    <a:moveTo>
                      <a:pt x="10517" y="0"/>
                    </a:moveTo>
                    <a:cubicBezTo>
                      <a:pt x="10493" y="0"/>
                      <a:pt x="10468" y="10"/>
                      <a:pt x="10447" y="31"/>
                    </a:cubicBezTo>
                    <a:cubicBezTo>
                      <a:pt x="7378" y="2233"/>
                      <a:pt x="4143" y="4167"/>
                      <a:pt x="940" y="6035"/>
                    </a:cubicBezTo>
                    <a:cubicBezTo>
                      <a:pt x="1" y="6560"/>
                      <a:pt x="664" y="7933"/>
                      <a:pt x="1507" y="7933"/>
                    </a:cubicBezTo>
                    <a:cubicBezTo>
                      <a:pt x="1681" y="7933"/>
                      <a:pt x="1864" y="7874"/>
                      <a:pt x="2041" y="7736"/>
                    </a:cubicBezTo>
                    <a:cubicBezTo>
                      <a:pt x="5110" y="5435"/>
                      <a:pt x="7879" y="2866"/>
                      <a:pt x="10614" y="231"/>
                    </a:cubicBezTo>
                    <a:cubicBezTo>
                      <a:pt x="10693" y="126"/>
                      <a:pt x="10606" y="0"/>
                      <a:pt x="1051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90" name="Google Shape;1690;p10"/>
              <p:cNvSpPr/>
              <p:nvPr/>
            </p:nvSpPr>
            <p:spPr>
              <a:xfrm>
                <a:off x="1892725" y="2371875"/>
                <a:ext cx="352400" cy="66200"/>
              </a:xfrm>
              <a:custGeom>
                <a:avLst/>
                <a:gdLst/>
                <a:ahLst/>
                <a:cxnLst/>
                <a:rect l="l" t="t" r="r" b="b"/>
                <a:pathLst>
                  <a:path w="14096" h="2648" extrusionOk="0">
                    <a:moveTo>
                      <a:pt x="7111" y="1"/>
                    </a:moveTo>
                    <a:cubicBezTo>
                      <a:pt x="5185" y="1"/>
                      <a:pt x="3242" y="206"/>
                      <a:pt x="1320" y="645"/>
                    </a:cubicBezTo>
                    <a:cubicBezTo>
                      <a:pt x="0" y="945"/>
                      <a:pt x="461" y="2648"/>
                      <a:pt x="1513" y="2648"/>
                    </a:cubicBezTo>
                    <a:cubicBezTo>
                      <a:pt x="1631" y="2648"/>
                      <a:pt x="1756" y="2627"/>
                      <a:pt x="1887" y="2580"/>
                    </a:cubicBezTo>
                    <a:cubicBezTo>
                      <a:pt x="4871" y="1567"/>
                      <a:pt x="8110" y="959"/>
                      <a:pt x="11400" y="959"/>
                    </a:cubicBezTo>
                    <a:cubicBezTo>
                      <a:pt x="12230" y="959"/>
                      <a:pt x="13063" y="998"/>
                      <a:pt x="13896" y="1079"/>
                    </a:cubicBezTo>
                    <a:cubicBezTo>
                      <a:pt x="14062" y="1079"/>
                      <a:pt x="14096" y="878"/>
                      <a:pt x="13929" y="845"/>
                    </a:cubicBezTo>
                    <a:cubicBezTo>
                      <a:pt x="11724" y="298"/>
                      <a:pt x="9430" y="1"/>
                      <a:pt x="711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91" name="Google Shape;1691;p10"/>
              <p:cNvSpPr/>
              <p:nvPr/>
            </p:nvSpPr>
            <p:spPr>
              <a:xfrm>
                <a:off x="1903150" y="2430675"/>
                <a:ext cx="303625" cy="52000"/>
              </a:xfrm>
              <a:custGeom>
                <a:avLst/>
                <a:gdLst/>
                <a:ahLst/>
                <a:cxnLst/>
                <a:rect l="l" t="t" r="r" b="b"/>
                <a:pathLst>
                  <a:path w="12145" h="2080" extrusionOk="0">
                    <a:moveTo>
                      <a:pt x="2381" y="1"/>
                    </a:moveTo>
                    <a:cubicBezTo>
                      <a:pt x="1989" y="1"/>
                      <a:pt x="1596" y="10"/>
                      <a:pt x="1203" y="27"/>
                    </a:cubicBezTo>
                    <a:cubicBezTo>
                      <a:pt x="0" y="122"/>
                      <a:pt x="239" y="2080"/>
                      <a:pt x="1265" y="2080"/>
                    </a:cubicBezTo>
                    <a:cubicBezTo>
                      <a:pt x="1320" y="2080"/>
                      <a:pt x="1377" y="2074"/>
                      <a:pt x="1437" y="2062"/>
                    </a:cubicBezTo>
                    <a:cubicBezTo>
                      <a:pt x="3498" y="1719"/>
                      <a:pt x="5609" y="1510"/>
                      <a:pt x="7746" y="1510"/>
                    </a:cubicBezTo>
                    <a:cubicBezTo>
                      <a:pt x="9136" y="1510"/>
                      <a:pt x="10538" y="1598"/>
                      <a:pt x="11944" y="1795"/>
                    </a:cubicBezTo>
                    <a:cubicBezTo>
                      <a:pt x="12111" y="1795"/>
                      <a:pt x="12144" y="1562"/>
                      <a:pt x="11978" y="1529"/>
                    </a:cubicBezTo>
                    <a:cubicBezTo>
                      <a:pt x="8910" y="605"/>
                      <a:pt x="5655" y="1"/>
                      <a:pt x="238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92" name="Google Shape;1692;p10"/>
              <p:cNvSpPr/>
              <p:nvPr/>
            </p:nvSpPr>
            <p:spPr>
              <a:xfrm>
                <a:off x="1896500" y="2399750"/>
                <a:ext cx="261075" cy="55550"/>
              </a:xfrm>
              <a:custGeom>
                <a:avLst/>
                <a:gdLst/>
                <a:ahLst/>
                <a:cxnLst/>
                <a:rect l="l" t="t" r="r" b="b"/>
                <a:pathLst>
                  <a:path w="10443" h="2222" extrusionOk="0">
                    <a:moveTo>
                      <a:pt x="4278" y="0"/>
                    </a:moveTo>
                    <a:cubicBezTo>
                      <a:pt x="3214" y="0"/>
                      <a:pt x="2143" y="70"/>
                      <a:pt x="1069" y="230"/>
                    </a:cubicBezTo>
                    <a:cubicBezTo>
                      <a:pt x="0" y="293"/>
                      <a:pt x="412" y="2221"/>
                      <a:pt x="1272" y="2221"/>
                    </a:cubicBezTo>
                    <a:cubicBezTo>
                      <a:pt x="1325" y="2221"/>
                      <a:pt x="1380" y="2214"/>
                      <a:pt x="1436" y="2198"/>
                    </a:cubicBezTo>
                    <a:cubicBezTo>
                      <a:pt x="4023" y="1429"/>
                      <a:pt x="6780" y="886"/>
                      <a:pt x="9577" y="886"/>
                    </a:cubicBezTo>
                    <a:cubicBezTo>
                      <a:pt x="9810" y="886"/>
                      <a:pt x="10042" y="890"/>
                      <a:pt x="10276" y="898"/>
                    </a:cubicBezTo>
                    <a:cubicBezTo>
                      <a:pt x="10409" y="898"/>
                      <a:pt x="10442" y="631"/>
                      <a:pt x="10309" y="631"/>
                    </a:cubicBezTo>
                    <a:cubicBezTo>
                      <a:pt x="8335" y="258"/>
                      <a:pt x="6319" y="0"/>
                      <a:pt x="427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93" name="Google Shape;1693;p10"/>
              <p:cNvSpPr/>
              <p:nvPr/>
            </p:nvSpPr>
            <p:spPr>
              <a:xfrm>
                <a:off x="1881150" y="2440525"/>
                <a:ext cx="262825" cy="81850"/>
              </a:xfrm>
              <a:custGeom>
                <a:avLst/>
                <a:gdLst/>
                <a:ahLst/>
                <a:cxnLst/>
                <a:rect l="l" t="t" r="r" b="b"/>
                <a:pathLst>
                  <a:path w="10513" h="3274" extrusionOk="0">
                    <a:moveTo>
                      <a:pt x="1123" y="0"/>
                    </a:moveTo>
                    <a:cubicBezTo>
                      <a:pt x="0" y="0"/>
                      <a:pt x="87" y="2103"/>
                      <a:pt x="1102" y="2103"/>
                    </a:cubicBezTo>
                    <a:cubicBezTo>
                      <a:pt x="1118" y="2103"/>
                      <a:pt x="1133" y="2103"/>
                      <a:pt x="1149" y="2102"/>
                    </a:cubicBezTo>
                    <a:cubicBezTo>
                      <a:pt x="1746" y="2062"/>
                      <a:pt x="2349" y="2041"/>
                      <a:pt x="2956" y="2041"/>
                    </a:cubicBezTo>
                    <a:cubicBezTo>
                      <a:pt x="5402" y="2041"/>
                      <a:pt x="7904" y="2387"/>
                      <a:pt x="10256" y="3269"/>
                    </a:cubicBezTo>
                    <a:cubicBezTo>
                      <a:pt x="10266" y="3272"/>
                      <a:pt x="10276" y="3273"/>
                      <a:pt x="10286" y="3273"/>
                    </a:cubicBezTo>
                    <a:cubicBezTo>
                      <a:pt x="10408" y="3273"/>
                      <a:pt x="10513" y="3095"/>
                      <a:pt x="10389" y="3003"/>
                    </a:cubicBezTo>
                    <a:cubicBezTo>
                      <a:pt x="7654" y="1435"/>
                      <a:pt x="4485" y="267"/>
                      <a:pt x="1149" y="0"/>
                    </a:cubicBezTo>
                    <a:cubicBezTo>
                      <a:pt x="1140" y="0"/>
                      <a:pt x="1132" y="0"/>
                      <a:pt x="112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94" name="Google Shape;1694;p10"/>
              <p:cNvSpPr/>
              <p:nvPr/>
            </p:nvSpPr>
            <p:spPr>
              <a:xfrm>
                <a:off x="1778950" y="2225375"/>
                <a:ext cx="25625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0250" h="11684" extrusionOk="0">
                    <a:moveTo>
                      <a:pt x="4270" y="0"/>
                    </a:moveTo>
                    <a:cubicBezTo>
                      <a:pt x="3970" y="34"/>
                      <a:pt x="3836" y="401"/>
                      <a:pt x="3803" y="701"/>
                    </a:cubicBezTo>
                    <a:cubicBezTo>
                      <a:pt x="3696" y="1505"/>
                      <a:pt x="3739" y="2352"/>
                      <a:pt x="3951" y="3155"/>
                    </a:cubicBezTo>
                    <a:lnTo>
                      <a:pt x="3951" y="3155"/>
                    </a:lnTo>
                    <a:cubicBezTo>
                      <a:pt x="3665" y="2303"/>
                      <a:pt x="3417" y="1752"/>
                      <a:pt x="3169" y="1201"/>
                    </a:cubicBezTo>
                    <a:cubicBezTo>
                      <a:pt x="3020" y="962"/>
                      <a:pt x="2844" y="724"/>
                      <a:pt x="2618" y="724"/>
                    </a:cubicBezTo>
                    <a:cubicBezTo>
                      <a:pt x="2591" y="724"/>
                      <a:pt x="2563" y="727"/>
                      <a:pt x="2535" y="734"/>
                    </a:cubicBezTo>
                    <a:cubicBezTo>
                      <a:pt x="2369" y="767"/>
                      <a:pt x="2268" y="1034"/>
                      <a:pt x="2268" y="1234"/>
                    </a:cubicBezTo>
                    <a:cubicBezTo>
                      <a:pt x="2268" y="1435"/>
                      <a:pt x="2335" y="1635"/>
                      <a:pt x="2435" y="1868"/>
                    </a:cubicBezTo>
                    <a:cubicBezTo>
                      <a:pt x="2675" y="2396"/>
                      <a:pt x="2933" y="2907"/>
                      <a:pt x="3232" y="3401"/>
                    </a:cubicBezTo>
                    <a:lnTo>
                      <a:pt x="3232" y="3401"/>
                    </a:lnTo>
                    <a:cubicBezTo>
                      <a:pt x="2810" y="2773"/>
                      <a:pt x="2434" y="2329"/>
                      <a:pt x="1835" y="2068"/>
                    </a:cubicBezTo>
                    <a:cubicBezTo>
                      <a:pt x="1722" y="2021"/>
                      <a:pt x="1601" y="1998"/>
                      <a:pt x="1482" y="1998"/>
                    </a:cubicBezTo>
                    <a:cubicBezTo>
                      <a:pt x="1179" y="1998"/>
                      <a:pt x="887" y="2148"/>
                      <a:pt x="767" y="2435"/>
                    </a:cubicBezTo>
                    <a:cubicBezTo>
                      <a:pt x="601" y="2802"/>
                      <a:pt x="767" y="3236"/>
                      <a:pt x="968" y="3569"/>
                    </a:cubicBezTo>
                    <a:cubicBezTo>
                      <a:pt x="1435" y="4237"/>
                      <a:pt x="2102" y="4704"/>
                      <a:pt x="2769" y="5104"/>
                    </a:cubicBezTo>
                    <a:cubicBezTo>
                      <a:pt x="2437" y="4999"/>
                      <a:pt x="2088" y="4949"/>
                      <a:pt x="1739" y="4949"/>
                    </a:cubicBezTo>
                    <a:cubicBezTo>
                      <a:pt x="1421" y="4949"/>
                      <a:pt x="1103" y="4991"/>
                      <a:pt x="801" y="5071"/>
                    </a:cubicBezTo>
                    <a:cubicBezTo>
                      <a:pt x="534" y="5137"/>
                      <a:pt x="300" y="5237"/>
                      <a:pt x="167" y="5471"/>
                    </a:cubicBezTo>
                    <a:cubicBezTo>
                      <a:pt x="0" y="5871"/>
                      <a:pt x="200" y="6371"/>
                      <a:pt x="534" y="6538"/>
                    </a:cubicBezTo>
                    <a:cubicBezTo>
                      <a:pt x="864" y="6694"/>
                      <a:pt x="1318" y="6781"/>
                      <a:pt x="1785" y="6781"/>
                    </a:cubicBezTo>
                    <a:cubicBezTo>
                      <a:pt x="2109" y="6781"/>
                      <a:pt x="2438" y="6739"/>
                      <a:pt x="2737" y="6648"/>
                    </a:cubicBezTo>
                    <a:lnTo>
                      <a:pt x="2737" y="6648"/>
                    </a:lnTo>
                    <a:cubicBezTo>
                      <a:pt x="1983" y="6888"/>
                      <a:pt x="1329" y="7450"/>
                      <a:pt x="968" y="8239"/>
                    </a:cubicBezTo>
                    <a:cubicBezTo>
                      <a:pt x="834" y="8473"/>
                      <a:pt x="767" y="8773"/>
                      <a:pt x="834" y="9040"/>
                    </a:cubicBezTo>
                    <a:cubicBezTo>
                      <a:pt x="913" y="9328"/>
                      <a:pt x="1177" y="9472"/>
                      <a:pt x="1448" y="9472"/>
                    </a:cubicBezTo>
                    <a:cubicBezTo>
                      <a:pt x="1522" y="9472"/>
                      <a:pt x="1597" y="9462"/>
                      <a:pt x="1668" y="9440"/>
                    </a:cubicBezTo>
                    <a:cubicBezTo>
                      <a:pt x="2002" y="9374"/>
                      <a:pt x="2869" y="8706"/>
                      <a:pt x="3336" y="8206"/>
                    </a:cubicBezTo>
                    <a:lnTo>
                      <a:pt x="3336" y="8206"/>
                    </a:lnTo>
                    <a:cubicBezTo>
                      <a:pt x="3102" y="8840"/>
                      <a:pt x="2836" y="9540"/>
                      <a:pt x="2969" y="10208"/>
                    </a:cubicBezTo>
                    <a:cubicBezTo>
                      <a:pt x="3078" y="10781"/>
                      <a:pt x="3545" y="11288"/>
                      <a:pt x="4004" y="11288"/>
                    </a:cubicBezTo>
                    <a:cubicBezTo>
                      <a:pt x="4105" y="11288"/>
                      <a:pt x="4206" y="11263"/>
                      <a:pt x="4303" y="11208"/>
                    </a:cubicBezTo>
                    <a:cubicBezTo>
                      <a:pt x="4704" y="11008"/>
                      <a:pt x="4870" y="10408"/>
                      <a:pt x="4870" y="9874"/>
                    </a:cubicBezTo>
                    <a:cubicBezTo>
                      <a:pt x="4870" y="9340"/>
                      <a:pt x="4804" y="8773"/>
                      <a:pt x="4870" y="8273"/>
                    </a:cubicBezTo>
                    <a:cubicBezTo>
                      <a:pt x="4870" y="9240"/>
                      <a:pt x="5171" y="10208"/>
                      <a:pt x="5671" y="11008"/>
                    </a:cubicBezTo>
                    <a:cubicBezTo>
                      <a:pt x="5838" y="11242"/>
                      <a:pt x="6105" y="11508"/>
                      <a:pt x="6338" y="11609"/>
                    </a:cubicBezTo>
                    <a:cubicBezTo>
                      <a:pt x="6434" y="11657"/>
                      <a:pt x="6544" y="11683"/>
                      <a:pt x="6652" y="11683"/>
                    </a:cubicBezTo>
                    <a:cubicBezTo>
                      <a:pt x="6844" y="11683"/>
                      <a:pt x="7032" y="11600"/>
                      <a:pt x="7139" y="11408"/>
                    </a:cubicBezTo>
                    <a:cubicBezTo>
                      <a:pt x="7305" y="11108"/>
                      <a:pt x="7205" y="10741"/>
                      <a:pt x="7139" y="10408"/>
                    </a:cubicBezTo>
                    <a:cubicBezTo>
                      <a:pt x="6917" y="9688"/>
                      <a:pt x="6696" y="8992"/>
                      <a:pt x="6399" y="8319"/>
                    </a:cubicBezTo>
                    <a:lnTo>
                      <a:pt x="6399" y="8319"/>
                    </a:lnTo>
                    <a:cubicBezTo>
                      <a:pt x="6747" y="8958"/>
                      <a:pt x="7259" y="9464"/>
                      <a:pt x="7839" y="9741"/>
                    </a:cubicBezTo>
                    <a:cubicBezTo>
                      <a:pt x="7994" y="9811"/>
                      <a:pt x="8186" y="9858"/>
                      <a:pt x="8370" y="9858"/>
                    </a:cubicBezTo>
                    <a:cubicBezTo>
                      <a:pt x="8620" y="9858"/>
                      <a:pt x="8858" y="9771"/>
                      <a:pt x="8973" y="9540"/>
                    </a:cubicBezTo>
                    <a:cubicBezTo>
                      <a:pt x="9140" y="9240"/>
                      <a:pt x="9007" y="8907"/>
                      <a:pt x="8873" y="8606"/>
                    </a:cubicBezTo>
                    <a:cubicBezTo>
                      <a:pt x="8506" y="7839"/>
                      <a:pt x="8006" y="7072"/>
                      <a:pt x="7339" y="6538"/>
                    </a:cubicBezTo>
                    <a:lnTo>
                      <a:pt x="7339" y="6538"/>
                    </a:lnTo>
                    <a:cubicBezTo>
                      <a:pt x="7893" y="6672"/>
                      <a:pt x="8379" y="6735"/>
                      <a:pt x="8780" y="6735"/>
                    </a:cubicBezTo>
                    <a:cubicBezTo>
                      <a:pt x="9778" y="6735"/>
                      <a:pt x="10250" y="6347"/>
                      <a:pt x="9941" y="5704"/>
                    </a:cubicBezTo>
                    <a:cubicBezTo>
                      <a:pt x="9807" y="5504"/>
                      <a:pt x="9607" y="5371"/>
                      <a:pt x="9374" y="5271"/>
                    </a:cubicBezTo>
                    <a:cubicBezTo>
                      <a:pt x="8774" y="5031"/>
                      <a:pt x="8120" y="4899"/>
                      <a:pt x="7485" y="4899"/>
                    </a:cubicBezTo>
                    <a:cubicBezTo>
                      <a:pt x="7414" y="4899"/>
                      <a:pt x="7343" y="4900"/>
                      <a:pt x="7272" y="4904"/>
                    </a:cubicBezTo>
                    <a:cubicBezTo>
                      <a:pt x="8006" y="4737"/>
                      <a:pt x="8673" y="4337"/>
                      <a:pt x="9140" y="3670"/>
                    </a:cubicBezTo>
                    <a:cubicBezTo>
                      <a:pt x="9340" y="3336"/>
                      <a:pt x="9507" y="2869"/>
                      <a:pt x="9273" y="2602"/>
                    </a:cubicBezTo>
                    <a:cubicBezTo>
                      <a:pt x="9200" y="2514"/>
                      <a:pt x="9100" y="2484"/>
                      <a:pt x="8989" y="2484"/>
                    </a:cubicBezTo>
                    <a:cubicBezTo>
                      <a:pt x="8848" y="2484"/>
                      <a:pt x="8689" y="2531"/>
                      <a:pt x="8540" y="2569"/>
                    </a:cubicBezTo>
                    <a:cubicBezTo>
                      <a:pt x="7839" y="2869"/>
                      <a:pt x="7172" y="3369"/>
                      <a:pt x="6638" y="4003"/>
                    </a:cubicBezTo>
                    <a:cubicBezTo>
                      <a:pt x="7005" y="3236"/>
                      <a:pt x="7272" y="2369"/>
                      <a:pt x="7339" y="1501"/>
                    </a:cubicBezTo>
                    <a:cubicBezTo>
                      <a:pt x="7372" y="1168"/>
                      <a:pt x="7372" y="767"/>
                      <a:pt x="7139" y="601"/>
                    </a:cubicBezTo>
                    <a:cubicBezTo>
                      <a:pt x="7081" y="551"/>
                      <a:pt x="7013" y="530"/>
                      <a:pt x="6941" y="530"/>
                    </a:cubicBezTo>
                    <a:cubicBezTo>
                      <a:pt x="6720" y="530"/>
                      <a:pt x="6455" y="725"/>
                      <a:pt x="6305" y="901"/>
                    </a:cubicBezTo>
                    <a:cubicBezTo>
                      <a:pt x="5671" y="1601"/>
                      <a:pt x="5304" y="2535"/>
                      <a:pt x="5237" y="3503"/>
                    </a:cubicBezTo>
                    <a:cubicBezTo>
                      <a:pt x="5137" y="2535"/>
                      <a:pt x="5004" y="1568"/>
                      <a:pt x="4770" y="667"/>
                    </a:cubicBezTo>
                    <a:cubicBezTo>
                      <a:pt x="4737" y="334"/>
                      <a:pt x="4570" y="0"/>
                      <a:pt x="427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95" name="Google Shape;1695;p10"/>
              <p:cNvSpPr/>
              <p:nvPr/>
            </p:nvSpPr>
            <p:spPr>
              <a:xfrm>
                <a:off x="1854000" y="2320150"/>
                <a:ext cx="101750" cy="105950"/>
              </a:xfrm>
              <a:custGeom>
                <a:avLst/>
                <a:gdLst/>
                <a:ahLst/>
                <a:cxnLst/>
                <a:rect l="l" t="t" r="r" b="b"/>
                <a:pathLst>
                  <a:path w="4070" h="4238" extrusionOk="0">
                    <a:moveTo>
                      <a:pt x="1725" y="1"/>
                    </a:moveTo>
                    <a:cubicBezTo>
                      <a:pt x="1624" y="1"/>
                      <a:pt x="1525" y="27"/>
                      <a:pt x="1435" y="79"/>
                    </a:cubicBezTo>
                    <a:cubicBezTo>
                      <a:pt x="1168" y="212"/>
                      <a:pt x="1001" y="479"/>
                      <a:pt x="1001" y="779"/>
                    </a:cubicBezTo>
                    <a:cubicBezTo>
                      <a:pt x="634" y="813"/>
                      <a:pt x="267" y="1146"/>
                      <a:pt x="134" y="1580"/>
                    </a:cubicBezTo>
                    <a:cubicBezTo>
                      <a:pt x="0" y="1980"/>
                      <a:pt x="134" y="2480"/>
                      <a:pt x="401" y="2781"/>
                    </a:cubicBezTo>
                    <a:cubicBezTo>
                      <a:pt x="267" y="3181"/>
                      <a:pt x="401" y="3748"/>
                      <a:pt x="734" y="3981"/>
                    </a:cubicBezTo>
                    <a:cubicBezTo>
                      <a:pt x="896" y="4111"/>
                      <a:pt x="1097" y="4178"/>
                      <a:pt x="1292" y="4178"/>
                    </a:cubicBezTo>
                    <a:cubicBezTo>
                      <a:pt x="1498" y="4178"/>
                      <a:pt x="1698" y="4103"/>
                      <a:pt x="1835" y="3948"/>
                    </a:cubicBezTo>
                    <a:cubicBezTo>
                      <a:pt x="2028" y="4141"/>
                      <a:pt x="2276" y="4238"/>
                      <a:pt x="2517" y="4238"/>
                    </a:cubicBezTo>
                    <a:cubicBezTo>
                      <a:pt x="2651" y="4238"/>
                      <a:pt x="2783" y="4208"/>
                      <a:pt x="2902" y="4148"/>
                    </a:cubicBezTo>
                    <a:cubicBezTo>
                      <a:pt x="3236" y="3981"/>
                      <a:pt x="3469" y="3581"/>
                      <a:pt x="3436" y="3114"/>
                    </a:cubicBezTo>
                    <a:cubicBezTo>
                      <a:pt x="3803" y="2914"/>
                      <a:pt x="4070" y="2480"/>
                      <a:pt x="4070" y="2080"/>
                    </a:cubicBezTo>
                    <a:cubicBezTo>
                      <a:pt x="4070" y="1613"/>
                      <a:pt x="3836" y="1213"/>
                      <a:pt x="3503" y="979"/>
                    </a:cubicBezTo>
                    <a:cubicBezTo>
                      <a:pt x="3503" y="712"/>
                      <a:pt x="3336" y="412"/>
                      <a:pt x="3136" y="279"/>
                    </a:cubicBezTo>
                    <a:cubicBezTo>
                      <a:pt x="3019" y="201"/>
                      <a:pt x="2867" y="168"/>
                      <a:pt x="2668" y="168"/>
                    </a:cubicBezTo>
                    <a:cubicBezTo>
                      <a:pt x="2527" y="168"/>
                      <a:pt x="2362" y="184"/>
                      <a:pt x="2169" y="212"/>
                    </a:cubicBezTo>
                    <a:cubicBezTo>
                      <a:pt x="2045" y="69"/>
                      <a:pt x="1885" y="1"/>
                      <a:pt x="172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375389884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spTree>
      <p:nvGrpSpPr>
        <p:cNvPr id="1" name="Shape 16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97" name="Google Shape;1697;p11"/>
          <p:cNvGrpSpPr/>
          <p:nvPr/>
        </p:nvGrpSpPr>
        <p:grpSpPr>
          <a:xfrm>
            <a:off x="-295014" y="194230"/>
            <a:ext cx="12592979" cy="7310125"/>
            <a:chOff x="-221260" y="145672"/>
            <a:chExt cx="9444734" cy="5482594"/>
          </a:xfrm>
        </p:grpSpPr>
        <p:sp>
          <p:nvSpPr>
            <p:cNvPr id="1698" name="Google Shape;1698;p11"/>
            <p:cNvSpPr/>
            <p:nvPr/>
          </p:nvSpPr>
          <p:spPr>
            <a:xfrm>
              <a:off x="-38725" y="3697900"/>
              <a:ext cx="9209436" cy="1484501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9" name="Google Shape;1699;p11"/>
            <p:cNvSpPr/>
            <p:nvPr/>
          </p:nvSpPr>
          <p:spPr>
            <a:xfrm>
              <a:off x="-65450" y="3988074"/>
              <a:ext cx="9209483" cy="1194062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700" name="Google Shape;1700;p11"/>
            <p:cNvGrpSpPr/>
            <p:nvPr/>
          </p:nvGrpSpPr>
          <p:grpSpPr>
            <a:xfrm>
              <a:off x="7444178" y="2638917"/>
              <a:ext cx="1779297" cy="2754219"/>
              <a:chOff x="7444178" y="2638917"/>
              <a:chExt cx="1779297" cy="2754219"/>
            </a:xfrm>
          </p:grpSpPr>
          <p:grpSp>
            <p:nvGrpSpPr>
              <p:cNvPr id="1701" name="Google Shape;1701;p11"/>
              <p:cNvGrpSpPr/>
              <p:nvPr/>
            </p:nvGrpSpPr>
            <p:grpSpPr>
              <a:xfrm rot="-1933770">
                <a:off x="7743684" y="3627007"/>
                <a:ext cx="524563" cy="1274747"/>
                <a:chOff x="1535425" y="492925"/>
                <a:chExt cx="524575" cy="1274775"/>
              </a:xfrm>
            </p:grpSpPr>
            <p:sp>
              <p:nvSpPr>
                <p:cNvPr id="1702" name="Google Shape;1702;p11"/>
                <p:cNvSpPr/>
                <p:nvPr/>
              </p:nvSpPr>
              <p:spPr>
                <a:xfrm>
                  <a:off x="1734750" y="627100"/>
                  <a:ext cx="127600" cy="16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4" h="6457" extrusionOk="0">
                      <a:moveTo>
                        <a:pt x="1686" y="0"/>
                      </a:moveTo>
                      <a:cubicBezTo>
                        <a:pt x="1264" y="0"/>
                        <a:pt x="853" y="133"/>
                        <a:pt x="567" y="419"/>
                      </a:cubicBezTo>
                      <a:cubicBezTo>
                        <a:pt x="0" y="1020"/>
                        <a:pt x="167" y="2087"/>
                        <a:pt x="534" y="2888"/>
                      </a:cubicBezTo>
                      <a:cubicBezTo>
                        <a:pt x="1335" y="4489"/>
                        <a:pt x="2869" y="5756"/>
                        <a:pt x="5104" y="6457"/>
                      </a:cubicBezTo>
                      <a:cubicBezTo>
                        <a:pt x="5104" y="4956"/>
                        <a:pt x="4770" y="3455"/>
                        <a:pt x="4170" y="2120"/>
                      </a:cubicBezTo>
                      <a:cubicBezTo>
                        <a:pt x="3836" y="1420"/>
                        <a:pt x="3403" y="719"/>
                        <a:pt x="2736" y="286"/>
                      </a:cubicBezTo>
                      <a:cubicBezTo>
                        <a:pt x="2426" y="100"/>
                        <a:pt x="2052" y="0"/>
                        <a:pt x="168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03" name="Google Shape;1703;p11"/>
                <p:cNvSpPr/>
                <p:nvPr/>
              </p:nvSpPr>
              <p:spPr>
                <a:xfrm>
                  <a:off x="1865675" y="683675"/>
                  <a:ext cx="165975" cy="10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39" h="4070" extrusionOk="0">
                      <a:moveTo>
                        <a:pt x="4660" y="0"/>
                      </a:moveTo>
                      <a:cubicBezTo>
                        <a:pt x="4187" y="0"/>
                        <a:pt x="3721" y="196"/>
                        <a:pt x="3303" y="391"/>
                      </a:cubicBezTo>
                      <a:cubicBezTo>
                        <a:pt x="1802" y="1125"/>
                        <a:pt x="634" y="2426"/>
                        <a:pt x="0" y="3994"/>
                      </a:cubicBezTo>
                      <a:cubicBezTo>
                        <a:pt x="513" y="4044"/>
                        <a:pt x="1016" y="4070"/>
                        <a:pt x="1509" y="4070"/>
                      </a:cubicBezTo>
                      <a:cubicBezTo>
                        <a:pt x="2654" y="4070"/>
                        <a:pt x="3745" y="3930"/>
                        <a:pt x="4770" y="3627"/>
                      </a:cubicBezTo>
                      <a:cubicBezTo>
                        <a:pt x="5271" y="3493"/>
                        <a:pt x="5771" y="3260"/>
                        <a:pt x="6105" y="2893"/>
                      </a:cubicBezTo>
                      <a:cubicBezTo>
                        <a:pt x="6505" y="2392"/>
                        <a:pt x="6638" y="1692"/>
                        <a:pt x="6372" y="1125"/>
                      </a:cubicBezTo>
                      <a:cubicBezTo>
                        <a:pt x="6138" y="524"/>
                        <a:pt x="5538" y="124"/>
                        <a:pt x="4937" y="24"/>
                      </a:cubicBezTo>
                      <a:cubicBezTo>
                        <a:pt x="4845" y="8"/>
                        <a:pt x="4752" y="0"/>
                        <a:pt x="466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04" name="Google Shape;1704;p11"/>
                <p:cNvSpPr/>
                <p:nvPr/>
              </p:nvSpPr>
              <p:spPr>
                <a:xfrm>
                  <a:off x="1664700" y="736275"/>
                  <a:ext cx="171800" cy="159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72" h="6393" extrusionOk="0">
                      <a:moveTo>
                        <a:pt x="994" y="0"/>
                      </a:moveTo>
                      <a:cubicBezTo>
                        <a:pt x="929" y="0"/>
                        <a:pt x="865" y="7"/>
                        <a:pt x="801" y="22"/>
                      </a:cubicBezTo>
                      <a:cubicBezTo>
                        <a:pt x="334" y="122"/>
                        <a:pt x="67" y="589"/>
                        <a:pt x="34" y="1056"/>
                      </a:cubicBezTo>
                      <a:cubicBezTo>
                        <a:pt x="0" y="1589"/>
                        <a:pt x="167" y="2123"/>
                        <a:pt x="501" y="2590"/>
                      </a:cubicBezTo>
                      <a:cubicBezTo>
                        <a:pt x="801" y="3057"/>
                        <a:pt x="1201" y="3391"/>
                        <a:pt x="1635" y="3758"/>
                      </a:cubicBezTo>
                      <a:cubicBezTo>
                        <a:pt x="3036" y="4892"/>
                        <a:pt x="4704" y="5759"/>
                        <a:pt x="6872" y="6393"/>
                      </a:cubicBezTo>
                      <a:cubicBezTo>
                        <a:pt x="5504" y="4225"/>
                        <a:pt x="4137" y="2023"/>
                        <a:pt x="2068" y="455"/>
                      </a:cubicBezTo>
                      <a:cubicBezTo>
                        <a:pt x="1755" y="228"/>
                        <a:pt x="1370" y="0"/>
                        <a:pt x="99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05" name="Google Shape;1705;p11"/>
                <p:cNvSpPr/>
                <p:nvPr/>
              </p:nvSpPr>
              <p:spPr>
                <a:xfrm>
                  <a:off x="1832325" y="796850"/>
                  <a:ext cx="227675" cy="10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07" h="4072" extrusionOk="0">
                      <a:moveTo>
                        <a:pt x="7172" y="0"/>
                      </a:moveTo>
                      <a:cubicBezTo>
                        <a:pt x="5737" y="0"/>
                        <a:pt x="4336" y="467"/>
                        <a:pt x="3136" y="1168"/>
                      </a:cubicBezTo>
                      <a:cubicBezTo>
                        <a:pt x="1935" y="1935"/>
                        <a:pt x="867" y="2869"/>
                        <a:pt x="0" y="4003"/>
                      </a:cubicBezTo>
                      <a:cubicBezTo>
                        <a:pt x="517" y="4051"/>
                        <a:pt x="1007" y="4071"/>
                        <a:pt x="1475" y="4071"/>
                      </a:cubicBezTo>
                      <a:cubicBezTo>
                        <a:pt x="2639" y="4071"/>
                        <a:pt x="3671" y="3946"/>
                        <a:pt x="4670" y="3803"/>
                      </a:cubicBezTo>
                      <a:cubicBezTo>
                        <a:pt x="5838" y="3670"/>
                        <a:pt x="7038" y="3503"/>
                        <a:pt x="8006" y="2836"/>
                      </a:cubicBezTo>
                      <a:cubicBezTo>
                        <a:pt x="8373" y="2602"/>
                        <a:pt x="8706" y="2269"/>
                        <a:pt x="8873" y="1868"/>
                      </a:cubicBezTo>
                      <a:cubicBezTo>
                        <a:pt x="9040" y="1468"/>
                        <a:pt x="9107" y="1001"/>
                        <a:pt x="8840" y="634"/>
                      </a:cubicBezTo>
                      <a:cubicBezTo>
                        <a:pt x="8506" y="134"/>
                        <a:pt x="7806" y="0"/>
                        <a:pt x="717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06" name="Google Shape;1706;p11"/>
                <p:cNvSpPr/>
                <p:nvPr/>
              </p:nvSpPr>
              <p:spPr>
                <a:xfrm>
                  <a:off x="1611325" y="872625"/>
                  <a:ext cx="204325" cy="129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73" h="5176" extrusionOk="0">
                      <a:moveTo>
                        <a:pt x="1481" y="1"/>
                      </a:moveTo>
                      <a:cubicBezTo>
                        <a:pt x="1443" y="1"/>
                        <a:pt x="1406" y="2"/>
                        <a:pt x="1368" y="5"/>
                      </a:cubicBezTo>
                      <a:cubicBezTo>
                        <a:pt x="968" y="5"/>
                        <a:pt x="501" y="172"/>
                        <a:pt x="267" y="539"/>
                      </a:cubicBezTo>
                      <a:cubicBezTo>
                        <a:pt x="0" y="939"/>
                        <a:pt x="0" y="1372"/>
                        <a:pt x="167" y="1806"/>
                      </a:cubicBezTo>
                      <a:cubicBezTo>
                        <a:pt x="334" y="2173"/>
                        <a:pt x="634" y="2507"/>
                        <a:pt x="968" y="2807"/>
                      </a:cubicBezTo>
                      <a:cubicBezTo>
                        <a:pt x="2802" y="4408"/>
                        <a:pt x="5271" y="5008"/>
                        <a:pt x="8173" y="5175"/>
                      </a:cubicBezTo>
                      <a:cubicBezTo>
                        <a:pt x="6705" y="3174"/>
                        <a:pt x="4871" y="1306"/>
                        <a:pt x="2602" y="305"/>
                      </a:cubicBezTo>
                      <a:cubicBezTo>
                        <a:pt x="2237" y="153"/>
                        <a:pt x="1871" y="1"/>
                        <a:pt x="148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07" name="Google Shape;1707;p11"/>
                <p:cNvSpPr/>
                <p:nvPr/>
              </p:nvSpPr>
              <p:spPr>
                <a:xfrm>
                  <a:off x="1814800" y="929450"/>
                  <a:ext cx="210175" cy="82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07" h="3285" extrusionOk="0">
                      <a:moveTo>
                        <a:pt x="6338" y="0"/>
                      </a:moveTo>
                      <a:cubicBezTo>
                        <a:pt x="5104" y="0"/>
                        <a:pt x="3903" y="200"/>
                        <a:pt x="2769" y="701"/>
                      </a:cubicBezTo>
                      <a:cubicBezTo>
                        <a:pt x="1702" y="1168"/>
                        <a:pt x="701" y="1901"/>
                        <a:pt x="1" y="2902"/>
                      </a:cubicBezTo>
                      <a:cubicBezTo>
                        <a:pt x="889" y="3198"/>
                        <a:pt x="1800" y="3284"/>
                        <a:pt x="2701" y="3284"/>
                      </a:cubicBezTo>
                      <a:cubicBezTo>
                        <a:pt x="3322" y="3284"/>
                        <a:pt x="3938" y="3243"/>
                        <a:pt x="4537" y="3202"/>
                      </a:cubicBezTo>
                      <a:cubicBezTo>
                        <a:pt x="5138" y="3169"/>
                        <a:pt x="5738" y="3136"/>
                        <a:pt x="6338" y="2936"/>
                      </a:cubicBezTo>
                      <a:cubicBezTo>
                        <a:pt x="6905" y="2835"/>
                        <a:pt x="7506" y="2535"/>
                        <a:pt x="7906" y="2102"/>
                      </a:cubicBezTo>
                      <a:cubicBezTo>
                        <a:pt x="8173" y="1901"/>
                        <a:pt x="8373" y="1601"/>
                        <a:pt x="8373" y="1268"/>
                      </a:cubicBezTo>
                      <a:cubicBezTo>
                        <a:pt x="8407" y="834"/>
                        <a:pt x="8073" y="400"/>
                        <a:pt x="7673" y="200"/>
                      </a:cubicBezTo>
                      <a:cubicBezTo>
                        <a:pt x="7239" y="0"/>
                        <a:pt x="6772" y="0"/>
                        <a:pt x="633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08" name="Google Shape;1708;p11"/>
                <p:cNvSpPr/>
                <p:nvPr/>
              </p:nvSpPr>
              <p:spPr>
                <a:xfrm>
                  <a:off x="1587150" y="996275"/>
                  <a:ext cx="219325" cy="8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73" h="3205" extrusionOk="0">
                      <a:moveTo>
                        <a:pt x="2187" y="0"/>
                      </a:moveTo>
                      <a:cubicBezTo>
                        <a:pt x="1900" y="0"/>
                        <a:pt x="1615" y="20"/>
                        <a:pt x="1334" y="62"/>
                      </a:cubicBezTo>
                      <a:cubicBezTo>
                        <a:pt x="967" y="129"/>
                        <a:pt x="600" y="229"/>
                        <a:pt x="334" y="529"/>
                      </a:cubicBezTo>
                      <a:cubicBezTo>
                        <a:pt x="0" y="963"/>
                        <a:pt x="133" y="1530"/>
                        <a:pt x="467" y="1964"/>
                      </a:cubicBezTo>
                      <a:cubicBezTo>
                        <a:pt x="801" y="2331"/>
                        <a:pt x="1301" y="2531"/>
                        <a:pt x="1801" y="2698"/>
                      </a:cubicBezTo>
                      <a:cubicBezTo>
                        <a:pt x="2995" y="3076"/>
                        <a:pt x="4248" y="3204"/>
                        <a:pt x="5659" y="3204"/>
                      </a:cubicBezTo>
                      <a:cubicBezTo>
                        <a:pt x="6614" y="3204"/>
                        <a:pt x="7642" y="3145"/>
                        <a:pt x="8773" y="3065"/>
                      </a:cubicBezTo>
                      <a:cubicBezTo>
                        <a:pt x="7739" y="2197"/>
                        <a:pt x="6605" y="1330"/>
                        <a:pt x="5337" y="730"/>
                      </a:cubicBezTo>
                      <a:cubicBezTo>
                        <a:pt x="4363" y="282"/>
                        <a:pt x="3263" y="0"/>
                        <a:pt x="218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09" name="Google Shape;1709;p11"/>
                <p:cNvSpPr/>
                <p:nvPr/>
              </p:nvSpPr>
              <p:spPr>
                <a:xfrm>
                  <a:off x="1806450" y="1034700"/>
                  <a:ext cx="196000" cy="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40" h="2598" extrusionOk="0">
                      <a:moveTo>
                        <a:pt x="4603" y="1"/>
                      </a:moveTo>
                      <a:cubicBezTo>
                        <a:pt x="2963" y="1"/>
                        <a:pt x="1317" y="541"/>
                        <a:pt x="1" y="1528"/>
                      </a:cubicBezTo>
                      <a:cubicBezTo>
                        <a:pt x="1377" y="2353"/>
                        <a:pt x="2884" y="2597"/>
                        <a:pt x="4396" y="2597"/>
                      </a:cubicBezTo>
                      <a:cubicBezTo>
                        <a:pt x="4900" y="2597"/>
                        <a:pt x="5405" y="2570"/>
                        <a:pt x="5905" y="2528"/>
                      </a:cubicBezTo>
                      <a:cubicBezTo>
                        <a:pt x="6339" y="2495"/>
                        <a:pt x="6772" y="2462"/>
                        <a:pt x="7173" y="2261"/>
                      </a:cubicBezTo>
                      <a:cubicBezTo>
                        <a:pt x="7540" y="2028"/>
                        <a:pt x="7840" y="1628"/>
                        <a:pt x="7740" y="1194"/>
                      </a:cubicBezTo>
                      <a:cubicBezTo>
                        <a:pt x="7673" y="694"/>
                        <a:pt x="7139" y="393"/>
                        <a:pt x="6639" y="293"/>
                      </a:cubicBezTo>
                      <a:cubicBezTo>
                        <a:pt x="5978" y="96"/>
                        <a:pt x="5291" y="1"/>
                        <a:pt x="460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10" name="Google Shape;1710;p11"/>
                <p:cNvSpPr/>
                <p:nvPr/>
              </p:nvSpPr>
              <p:spPr>
                <a:xfrm>
                  <a:off x="1574625" y="1125475"/>
                  <a:ext cx="221025" cy="83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841" h="3325" extrusionOk="0">
                      <a:moveTo>
                        <a:pt x="2518" y="1"/>
                      </a:moveTo>
                      <a:cubicBezTo>
                        <a:pt x="2104" y="1"/>
                        <a:pt x="1695" y="47"/>
                        <a:pt x="1302" y="165"/>
                      </a:cubicBezTo>
                      <a:cubicBezTo>
                        <a:pt x="735" y="332"/>
                        <a:pt x="134" y="732"/>
                        <a:pt x="67" y="1366"/>
                      </a:cubicBezTo>
                      <a:cubicBezTo>
                        <a:pt x="1" y="1799"/>
                        <a:pt x="268" y="2166"/>
                        <a:pt x="568" y="2400"/>
                      </a:cubicBezTo>
                      <a:cubicBezTo>
                        <a:pt x="835" y="2667"/>
                        <a:pt x="1268" y="2833"/>
                        <a:pt x="1635" y="2967"/>
                      </a:cubicBezTo>
                      <a:cubicBezTo>
                        <a:pt x="2436" y="3189"/>
                        <a:pt x="3274" y="3324"/>
                        <a:pt x="4143" y="3324"/>
                      </a:cubicBezTo>
                      <a:cubicBezTo>
                        <a:pt x="5626" y="3324"/>
                        <a:pt x="7200" y="2930"/>
                        <a:pt x="8840" y="1899"/>
                      </a:cubicBezTo>
                      <a:cubicBezTo>
                        <a:pt x="7639" y="865"/>
                        <a:pt x="6005" y="532"/>
                        <a:pt x="4437" y="232"/>
                      </a:cubicBezTo>
                      <a:cubicBezTo>
                        <a:pt x="3810" y="110"/>
                        <a:pt x="3158" y="1"/>
                        <a:pt x="2518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11" name="Google Shape;1711;p11"/>
                <p:cNvSpPr/>
                <p:nvPr/>
              </p:nvSpPr>
              <p:spPr>
                <a:xfrm>
                  <a:off x="1798125" y="1125650"/>
                  <a:ext cx="245200" cy="9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08" h="3680" extrusionOk="0">
                      <a:moveTo>
                        <a:pt x="6624" y="0"/>
                      </a:moveTo>
                      <a:cubicBezTo>
                        <a:pt x="4283" y="0"/>
                        <a:pt x="1971" y="674"/>
                        <a:pt x="0" y="1959"/>
                      </a:cubicBezTo>
                      <a:cubicBezTo>
                        <a:pt x="1401" y="2560"/>
                        <a:pt x="2836" y="3160"/>
                        <a:pt x="4337" y="3494"/>
                      </a:cubicBezTo>
                      <a:cubicBezTo>
                        <a:pt x="4868" y="3612"/>
                        <a:pt x="5420" y="3680"/>
                        <a:pt x="5966" y="3680"/>
                      </a:cubicBezTo>
                      <a:cubicBezTo>
                        <a:pt x="6960" y="3680"/>
                        <a:pt x="7931" y="3453"/>
                        <a:pt x="8707" y="2893"/>
                      </a:cubicBezTo>
                      <a:cubicBezTo>
                        <a:pt x="9340" y="2460"/>
                        <a:pt x="9807" y="1659"/>
                        <a:pt x="9507" y="992"/>
                      </a:cubicBezTo>
                      <a:cubicBezTo>
                        <a:pt x="9207" y="358"/>
                        <a:pt x="8440" y="158"/>
                        <a:pt x="7806" y="58"/>
                      </a:cubicBezTo>
                      <a:cubicBezTo>
                        <a:pt x="7412" y="19"/>
                        <a:pt x="7018" y="0"/>
                        <a:pt x="662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12" name="Google Shape;1712;p11"/>
                <p:cNvSpPr/>
                <p:nvPr/>
              </p:nvSpPr>
              <p:spPr>
                <a:xfrm>
                  <a:off x="1544600" y="1233400"/>
                  <a:ext cx="248550" cy="10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42" h="4219" extrusionOk="0">
                      <a:moveTo>
                        <a:pt x="3562" y="0"/>
                      </a:moveTo>
                      <a:cubicBezTo>
                        <a:pt x="2979" y="0"/>
                        <a:pt x="2399" y="67"/>
                        <a:pt x="1835" y="218"/>
                      </a:cubicBezTo>
                      <a:cubicBezTo>
                        <a:pt x="968" y="485"/>
                        <a:pt x="1" y="1052"/>
                        <a:pt x="1" y="1986"/>
                      </a:cubicBezTo>
                      <a:cubicBezTo>
                        <a:pt x="1" y="2853"/>
                        <a:pt x="935" y="3487"/>
                        <a:pt x="1769" y="3754"/>
                      </a:cubicBezTo>
                      <a:cubicBezTo>
                        <a:pt x="2628" y="4055"/>
                        <a:pt x="3532" y="4218"/>
                        <a:pt x="4454" y="4218"/>
                      </a:cubicBezTo>
                      <a:cubicBezTo>
                        <a:pt x="6287" y="4218"/>
                        <a:pt x="8188" y="3573"/>
                        <a:pt x="9941" y="2086"/>
                      </a:cubicBezTo>
                      <a:cubicBezTo>
                        <a:pt x="8707" y="1385"/>
                        <a:pt x="7439" y="718"/>
                        <a:pt x="6038" y="351"/>
                      </a:cubicBezTo>
                      <a:cubicBezTo>
                        <a:pt x="5234" y="135"/>
                        <a:pt x="4395" y="0"/>
                        <a:pt x="356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13" name="Google Shape;1713;p11"/>
                <p:cNvSpPr/>
                <p:nvPr/>
              </p:nvSpPr>
              <p:spPr>
                <a:xfrm>
                  <a:off x="1793125" y="1242675"/>
                  <a:ext cx="243525" cy="9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41" h="3654" extrusionOk="0">
                      <a:moveTo>
                        <a:pt x="7019" y="0"/>
                      </a:moveTo>
                      <a:cubicBezTo>
                        <a:pt x="4599" y="0"/>
                        <a:pt x="2242" y="841"/>
                        <a:pt x="0" y="1681"/>
                      </a:cubicBezTo>
                      <a:cubicBezTo>
                        <a:pt x="1668" y="2682"/>
                        <a:pt x="2936" y="3282"/>
                        <a:pt x="4337" y="3516"/>
                      </a:cubicBezTo>
                      <a:cubicBezTo>
                        <a:pt x="4804" y="3605"/>
                        <a:pt x="5282" y="3653"/>
                        <a:pt x="5759" y="3653"/>
                      </a:cubicBezTo>
                      <a:cubicBezTo>
                        <a:pt x="6712" y="3653"/>
                        <a:pt x="7661" y="3460"/>
                        <a:pt x="8506" y="3016"/>
                      </a:cubicBezTo>
                      <a:cubicBezTo>
                        <a:pt x="8840" y="2849"/>
                        <a:pt x="9173" y="2615"/>
                        <a:pt x="9374" y="2315"/>
                      </a:cubicBezTo>
                      <a:cubicBezTo>
                        <a:pt x="9607" y="1982"/>
                        <a:pt x="9741" y="1615"/>
                        <a:pt x="9674" y="1214"/>
                      </a:cubicBezTo>
                      <a:cubicBezTo>
                        <a:pt x="9574" y="814"/>
                        <a:pt x="9240" y="480"/>
                        <a:pt x="8840" y="280"/>
                      </a:cubicBezTo>
                      <a:cubicBezTo>
                        <a:pt x="8406" y="114"/>
                        <a:pt x="8006" y="47"/>
                        <a:pt x="7539" y="13"/>
                      </a:cubicBezTo>
                      <a:cubicBezTo>
                        <a:pt x="7365" y="5"/>
                        <a:pt x="7192" y="0"/>
                        <a:pt x="701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14" name="Google Shape;1714;p11"/>
                <p:cNvSpPr/>
                <p:nvPr/>
              </p:nvSpPr>
              <p:spPr>
                <a:xfrm>
                  <a:off x="1535425" y="1378150"/>
                  <a:ext cx="262725" cy="104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09" h="4192" extrusionOk="0">
                      <a:moveTo>
                        <a:pt x="4977" y="1"/>
                      </a:moveTo>
                      <a:cubicBezTo>
                        <a:pt x="3809" y="1"/>
                        <a:pt x="2641" y="188"/>
                        <a:pt x="1535" y="565"/>
                      </a:cubicBezTo>
                      <a:cubicBezTo>
                        <a:pt x="835" y="799"/>
                        <a:pt x="1" y="1299"/>
                        <a:pt x="1" y="2066"/>
                      </a:cubicBezTo>
                      <a:cubicBezTo>
                        <a:pt x="1" y="2600"/>
                        <a:pt x="401" y="3067"/>
                        <a:pt x="868" y="3367"/>
                      </a:cubicBezTo>
                      <a:cubicBezTo>
                        <a:pt x="1742" y="3943"/>
                        <a:pt x="2780" y="4192"/>
                        <a:pt x="3824" y="4192"/>
                      </a:cubicBezTo>
                      <a:cubicBezTo>
                        <a:pt x="4414" y="4192"/>
                        <a:pt x="5006" y="4112"/>
                        <a:pt x="5572" y="3968"/>
                      </a:cubicBezTo>
                      <a:cubicBezTo>
                        <a:pt x="7173" y="3634"/>
                        <a:pt x="8640" y="2867"/>
                        <a:pt x="10508" y="1533"/>
                      </a:cubicBezTo>
                      <a:cubicBezTo>
                        <a:pt x="8845" y="514"/>
                        <a:pt x="6910" y="1"/>
                        <a:pt x="497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15" name="Google Shape;1715;p11"/>
                <p:cNvSpPr/>
                <p:nvPr/>
              </p:nvSpPr>
              <p:spPr>
                <a:xfrm>
                  <a:off x="1795625" y="1351125"/>
                  <a:ext cx="249375" cy="118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5" h="4759" extrusionOk="0">
                      <a:moveTo>
                        <a:pt x="7049" y="0"/>
                      </a:moveTo>
                      <a:cubicBezTo>
                        <a:pt x="6922" y="0"/>
                        <a:pt x="6796" y="4"/>
                        <a:pt x="6672" y="12"/>
                      </a:cubicBezTo>
                      <a:cubicBezTo>
                        <a:pt x="4270" y="145"/>
                        <a:pt x="1835" y="1146"/>
                        <a:pt x="0" y="2781"/>
                      </a:cubicBezTo>
                      <a:cubicBezTo>
                        <a:pt x="1747" y="4136"/>
                        <a:pt x="3596" y="4758"/>
                        <a:pt x="5371" y="4758"/>
                      </a:cubicBezTo>
                      <a:cubicBezTo>
                        <a:pt x="5867" y="4758"/>
                        <a:pt x="6358" y="4710"/>
                        <a:pt x="6839" y="4615"/>
                      </a:cubicBezTo>
                      <a:cubicBezTo>
                        <a:pt x="7672" y="4448"/>
                        <a:pt x="8540" y="4115"/>
                        <a:pt x="9140" y="3481"/>
                      </a:cubicBezTo>
                      <a:cubicBezTo>
                        <a:pt x="9741" y="2847"/>
                        <a:pt x="9974" y="1847"/>
                        <a:pt x="9574" y="1113"/>
                      </a:cubicBezTo>
                      <a:cubicBezTo>
                        <a:pt x="9071" y="255"/>
                        <a:pt x="8043" y="0"/>
                        <a:pt x="704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16" name="Google Shape;1716;p11"/>
                <p:cNvSpPr/>
                <p:nvPr/>
              </p:nvSpPr>
              <p:spPr>
                <a:xfrm>
                  <a:off x="1781450" y="589500"/>
                  <a:ext cx="139275" cy="117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1" h="47128" extrusionOk="0">
                      <a:moveTo>
                        <a:pt x="5538" y="0"/>
                      </a:moveTo>
                      <a:cubicBezTo>
                        <a:pt x="5516" y="0"/>
                        <a:pt x="5489" y="35"/>
                        <a:pt x="5471" y="88"/>
                      </a:cubicBezTo>
                      <a:cubicBezTo>
                        <a:pt x="2669" y="7560"/>
                        <a:pt x="901" y="15333"/>
                        <a:pt x="334" y="23305"/>
                      </a:cubicBezTo>
                      <a:cubicBezTo>
                        <a:pt x="0" y="27608"/>
                        <a:pt x="0" y="31911"/>
                        <a:pt x="367" y="36181"/>
                      </a:cubicBezTo>
                      <a:cubicBezTo>
                        <a:pt x="501" y="37315"/>
                        <a:pt x="567" y="38416"/>
                        <a:pt x="734" y="39517"/>
                      </a:cubicBezTo>
                      <a:lnTo>
                        <a:pt x="1001" y="41185"/>
                      </a:lnTo>
                      <a:cubicBezTo>
                        <a:pt x="1068" y="41752"/>
                        <a:pt x="1201" y="42285"/>
                        <a:pt x="1301" y="42852"/>
                      </a:cubicBezTo>
                      <a:cubicBezTo>
                        <a:pt x="1501" y="44253"/>
                        <a:pt x="1735" y="45588"/>
                        <a:pt x="2335" y="46688"/>
                      </a:cubicBezTo>
                      <a:cubicBezTo>
                        <a:pt x="2494" y="46994"/>
                        <a:pt x="2660" y="47127"/>
                        <a:pt x="2800" y="47127"/>
                      </a:cubicBezTo>
                      <a:cubicBezTo>
                        <a:pt x="3072" y="47127"/>
                        <a:pt x="3245" y="46626"/>
                        <a:pt x="3069" y="45921"/>
                      </a:cubicBezTo>
                      <a:cubicBezTo>
                        <a:pt x="1101" y="37949"/>
                        <a:pt x="567" y="29643"/>
                        <a:pt x="1335" y="21470"/>
                      </a:cubicBezTo>
                      <a:cubicBezTo>
                        <a:pt x="1668" y="17935"/>
                        <a:pt x="2335" y="14232"/>
                        <a:pt x="3169" y="10596"/>
                      </a:cubicBezTo>
                      <a:cubicBezTo>
                        <a:pt x="4003" y="6960"/>
                        <a:pt x="4904" y="3424"/>
                        <a:pt x="5571" y="88"/>
                      </a:cubicBezTo>
                      <a:cubicBezTo>
                        <a:pt x="5571" y="26"/>
                        <a:pt x="5556" y="0"/>
                        <a:pt x="5538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17" name="Google Shape;1717;p11"/>
                <p:cNvSpPr/>
                <p:nvPr/>
              </p:nvSpPr>
              <p:spPr>
                <a:xfrm>
                  <a:off x="1879850" y="492925"/>
                  <a:ext cx="124275" cy="18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71" h="7421" extrusionOk="0">
                      <a:moveTo>
                        <a:pt x="3621" y="1"/>
                      </a:moveTo>
                      <a:cubicBezTo>
                        <a:pt x="3356" y="1"/>
                        <a:pt x="3092" y="71"/>
                        <a:pt x="2869" y="182"/>
                      </a:cubicBezTo>
                      <a:cubicBezTo>
                        <a:pt x="2435" y="416"/>
                        <a:pt x="2102" y="783"/>
                        <a:pt x="1802" y="1149"/>
                      </a:cubicBezTo>
                      <a:cubicBezTo>
                        <a:pt x="467" y="2917"/>
                        <a:pt x="0" y="5286"/>
                        <a:pt x="601" y="7421"/>
                      </a:cubicBezTo>
                      <a:cubicBezTo>
                        <a:pt x="2435" y="6086"/>
                        <a:pt x="3503" y="4719"/>
                        <a:pt x="4404" y="3284"/>
                      </a:cubicBezTo>
                      <a:cubicBezTo>
                        <a:pt x="4670" y="2784"/>
                        <a:pt x="4937" y="2250"/>
                        <a:pt x="4971" y="1650"/>
                      </a:cubicBezTo>
                      <a:cubicBezTo>
                        <a:pt x="4971" y="1083"/>
                        <a:pt x="4737" y="449"/>
                        <a:pt x="4237" y="149"/>
                      </a:cubicBezTo>
                      <a:cubicBezTo>
                        <a:pt x="4044" y="45"/>
                        <a:pt x="3832" y="1"/>
                        <a:pt x="362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718" name="Google Shape;1718;p11"/>
              <p:cNvGrpSpPr/>
              <p:nvPr/>
            </p:nvGrpSpPr>
            <p:grpSpPr>
              <a:xfrm rot="-284619">
                <a:off x="8253198" y="3357363"/>
                <a:ext cx="468712" cy="2019851"/>
                <a:chOff x="4856975" y="3196900"/>
                <a:chExt cx="468700" cy="2019800"/>
              </a:xfrm>
            </p:grpSpPr>
            <p:sp>
              <p:nvSpPr>
                <p:cNvPr id="1719" name="Google Shape;1719;p11"/>
                <p:cNvSpPr/>
                <p:nvPr/>
              </p:nvSpPr>
              <p:spPr>
                <a:xfrm>
                  <a:off x="5010425" y="3748125"/>
                  <a:ext cx="153450" cy="1468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38" h="58743" extrusionOk="0">
                      <a:moveTo>
                        <a:pt x="5804" y="1"/>
                      </a:moveTo>
                      <a:cubicBezTo>
                        <a:pt x="5771" y="1"/>
                        <a:pt x="5738" y="34"/>
                        <a:pt x="5738" y="67"/>
                      </a:cubicBezTo>
                      <a:cubicBezTo>
                        <a:pt x="5771" y="5004"/>
                        <a:pt x="5637" y="9908"/>
                        <a:pt x="5304" y="14811"/>
                      </a:cubicBezTo>
                      <a:cubicBezTo>
                        <a:pt x="5004" y="19681"/>
                        <a:pt x="4570" y="24551"/>
                        <a:pt x="3936" y="29422"/>
                      </a:cubicBezTo>
                      <a:cubicBezTo>
                        <a:pt x="3302" y="34258"/>
                        <a:pt x="2469" y="39095"/>
                        <a:pt x="1801" y="43999"/>
                      </a:cubicBezTo>
                      <a:cubicBezTo>
                        <a:pt x="1134" y="48835"/>
                        <a:pt x="434" y="53706"/>
                        <a:pt x="0" y="58609"/>
                      </a:cubicBezTo>
                      <a:cubicBezTo>
                        <a:pt x="0" y="58676"/>
                        <a:pt x="0" y="58676"/>
                        <a:pt x="134" y="58743"/>
                      </a:cubicBezTo>
                      <a:cubicBezTo>
                        <a:pt x="167" y="58743"/>
                        <a:pt x="234" y="58743"/>
                        <a:pt x="234" y="58709"/>
                      </a:cubicBezTo>
                      <a:cubicBezTo>
                        <a:pt x="1401" y="53906"/>
                        <a:pt x="2335" y="49069"/>
                        <a:pt x="3169" y="44232"/>
                      </a:cubicBezTo>
                      <a:cubicBezTo>
                        <a:pt x="4070" y="39395"/>
                        <a:pt x="4570" y="34525"/>
                        <a:pt x="5070" y="29588"/>
                      </a:cubicBezTo>
                      <a:cubicBezTo>
                        <a:pt x="5504" y="24685"/>
                        <a:pt x="5838" y="19748"/>
                        <a:pt x="6004" y="14844"/>
                      </a:cubicBezTo>
                      <a:cubicBezTo>
                        <a:pt x="6138" y="9908"/>
                        <a:pt x="6104" y="5004"/>
                        <a:pt x="5904" y="67"/>
                      </a:cubicBezTo>
                      <a:cubicBezTo>
                        <a:pt x="5904" y="34"/>
                        <a:pt x="5838" y="1"/>
                        <a:pt x="5804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20" name="Google Shape;1720;p11"/>
                <p:cNvSpPr/>
                <p:nvPr/>
              </p:nvSpPr>
              <p:spPr>
                <a:xfrm>
                  <a:off x="4946200" y="3756125"/>
                  <a:ext cx="76750" cy="145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70" h="58369" extrusionOk="0">
                      <a:moveTo>
                        <a:pt x="31" y="0"/>
                      </a:moveTo>
                      <a:cubicBezTo>
                        <a:pt x="21" y="0"/>
                        <a:pt x="27" y="12"/>
                        <a:pt x="31" y="27"/>
                      </a:cubicBezTo>
                      <a:lnTo>
                        <a:pt x="31" y="27"/>
                      </a:lnTo>
                      <a:cubicBezTo>
                        <a:pt x="42" y="19"/>
                        <a:pt x="55" y="14"/>
                        <a:pt x="67" y="14"/>
                      </a:cubicBezTo>
                      <a:cubicBezTo>
                        <a:pt x="48" y="4"/>
                        <a:pt x="37" y="0"/>
                        <a:pt x="31" y="0"/>
                      </a:cubicBezTo>
                      <a:close/>
                      <a:moveTo>
                        <a:pt x="31" y="27"/>
                      </a:moveTo>
                      <a:cubicBezTo>
                        <a:pt x="13" y="40"/>
                        <a:pt x="1" y="60"/>
                        <a:pt x="1" y="81"/>
                      </a:cubicBezTo>
                      <a:cubicBezTo>
                        <a:pt x="301" y="4918"/>
                        <a:pt x="568" y="9821"/>
                        <a:pt x="801" y="14658"/>
                      </a:cubicBezTo>
                      <a:cubicBezTo>
                        <a:pt x="1001" y="19495"/>
                        <a:pt x="1201" y="24365"/>
                        <a:pt x="1368" y="29202"/>
                      </a:cubicBezTo>
                      <a:cubicBezTo>
                        <a:pt x="1502" y="34038"/>
                        <a:pt x="1535" y="38909"/>
                        <a:pt x="1735" y="43745"/>
                      </a:cubicBezTo>
                      <a:cubicBezTo>
                        <a:pt x="1935" y="48582"/>
                        <a:pt x="2169" y="53419"/>
                        <a:pt x="2569" y="58289"/>
                      </a:cubicBezTo>
                      <a:cubicBezTo>
                        <a:pt x="2569" y="58289"/>
                        <a:pt x="2569" y="58356"/>
                        <a:pt x="2636" y="58356"/>
                      </a:cubicBezTo>
                      <a:cubicBezTo>
                        <a:pt x="2645" y="58365"/>
                        <a:pt x="2654" y="58369"/>
                        <a:pt x="2662" y="58369"/>
                      </a:cubicBezTo>
                      <a:cubicBezTo>
                        <a:pt x="2685" y="58369"/>
                        <a:pt x="2703" y="58338"/>
                        <a:pt x="2703" y="58289"/>
                      </a:cubicBezTo>
                      <a:cubicBezTo>
                        <a:pt x="3036" y="53419"/>
                        <a:pt x="3069" y="48582"/>
                        <a:pt x="3036" y="43712"/>
                      </a:cubicBezTo>
                      <a:cubicBezTo>
                        <a:pt x="3003" y="38842"/>
                        <a:pt x="2669" y="33938"/>
                        <a:pt x="2369" y="29102"/>
                      </a:cubicBezTo>
                      <a:cubicBezTo>
                        <a:pt x="2069" y="24265"/>
                        <a:pt x="1735" y="19395"/>
                        <a:pt x="1368" y="14558"/>
                      </a:cubicBezTo>
                      <a:cubicBezTo>
                        <a:pt x="968" y="9721"/>
                        <a:pt x="534" y="4884"/>
                        <a:pt x="34" y="47"/>
                      </a:cubicBezTo>
                      <a:cubicBezTo>
                        <a:pt x="34" y="40"/>
                        <a:pt x="33" y="33"/>
                        <a:pt x="31" y="27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21" name="Google Shape;1721;p11"/>
                <p:cNvSpPr/>
                <p:nvPr/>
              </p:nvSpPr>
              <p:spPr>
                <a:xfrm>
                  <a:off x="4856975" y="3311450"/>
                  <a:ext cx="196825" cy="531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73" h="21277" extrusionOk="0">
                      <a:moveTo>
                        <a:pt x="3597" y="1"/>
                      </a:moveTo>
                      <a:cubicBezTo>
                        <a:pt x="2665" y="1"/>
                        <a:pt x="1733" y="482"/>
                        <a:pt x="1268" y="1489"/>
                      </a:cubicBezTo>
                      <a:cubicBezTo>
                        <a:pt x="401" y="3357"/>
                        <a:pt x="100" y="5659"/>
                        <a:pt x="67" y="7761"/>
                      </a:cubicBezTo>
                      <a:cubicBezTo>
                        <a:pt x="0" y="11163"/>
                        <a:pt x="401" y="14599"/>
                        <a:pt x="1235" y="17935"/>
                      </a:cubicBezTo>
                      <a:cubicBezTo>
                        <a:pt x="1435" y="18702"/>
                        <a:pt x="1635" y="19502"/>
                        <a:pt x="2135" y="20169"/>
                      </a:cubicBezTo>
                      <a:cubicBezTo>
                        <a:pt x="2574" y="20796"/>
                        <a:pt x="3308" y="21276"/>
                        <a:pt x="4087" y="21276"/>
                      </a:cubicBezTo>
                      <a:cubicBezTo>
                        <a:pt x="4137" y="21276"/>
                        <a:pt x="4187" y="21274"/>
                        <a:pt x="4237" y="21270"/>
                      </a:cubicBezTo>
                      <a:cubicBezTo>
                        <a:pt x="5704" y="21137"/>
                        <a:pt x="6438" y="19436"/>
                        <a:pt x="6739" y="17968"/>
                      </a:cubicBezTo>
                      <a:cubicBezTo>
                        <a:pt x="7873" y="12664"/>
                        <a:pt x="7639" y="7093"/>
                        <a:pt x="6138" y="1856"/>
                      </a:cubicBezTo>
                      <a:cubicBezTo>
                        <a:pt x="6127" y="1867"/>
                        <a:pt x="6120" y="1871"/>
                        <a:pt x="6115" y="1871"/>
                      </a:cubicBezTo>
                      <a:cubicBezTo>
                        <a:pt x="6105" y="1871"/>
                        <a:pt x="6105" y="1856"/>
                        <a:pt x="6105" y="1856"/>
                      </a:cubicBezTo>
                      <a:cubicBezTo>
                        <a:pt x="5747" y="641"/>
                        <a:pt x="4672" y="1"/>
                        <a:pt x="359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22" name="Google Shape;1722;p11"/>
                <p:cNvSpPr/>
                <p:nvPr/>
              </p:nvSpPr>
              <p:spPr>
                <a:xfrm>
                  <a:off x="4891175" y="3462925"/>
                  <a:ext cx="49975" cy="363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99" h="14550" extrusionOk="0">
                      <a:moveTo>
                        <a:pt x="446" y="0"/>
                      </a:moveTo>
                      <a:cubicBezTo>
                        <a:pt x="417" y="0"/>
                        <a:pt x="384" y="67"/>
                        <a:pt x="367" y="200"/>
                      </a:cubicBezTo>
                      <a:cubicBezTo>
                        <a:pt x="0" y="4537"/>
                        <a:pt x="167" y="9107"/>
                        <a:pt x="1134" y="13377"/>
                      </a:cubicBezTo>
                      <a:cubicBezTo>
                        <a:pt x="1340" y="14166"/>
                        <a:pt x="1590" y="14549"/>
                        <a:pt x="1757" y="14549"/>
                      </a:cubicBezTo>
                      <a:cubicBezTo>
                        <a:pt x="1915" y="14549"/>
                        <a:pt x="1999" y="14208"/>
                        <a:pt x="1901" y="13543"/>
                      </a:cubicBezTo>
                      <a:cubicBezTo>
                        <a:pt x="1601" y="11542"/>
                        <a:pt x="1201" y="9240"/>
                        <a:pt x="901" y="6939"/>
                      </a:cubicBezTo>
                      <a:cubicBezTo>
                        <a:pt x="600" y="4637"/>
                        <a:pt x="434" y="2269"/>
                        <a:pt x="500" y="200"/>
                      </a:cubicBezTo>
                      <a:cubicBezTo>
                        <a:pt x="500" y="67"/>
                        <a:pt x="475" y="0"/>
                        <a:pt x="44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23" name="Google Shape;1723;p11"/>
                <p:cNvSpPr/>
                <p:nvPr/>
              </p:nvSpPr>
              <p:spPr>
                <a:xfrm>
                  <a:off x="4931200" y="3483550"/>
                  <a:ext cx="53400" cy="34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36" h="13928" extrusionOk="0">
                      <a:moveTo>
                        <a:pt x="934" y="1"/>
                      </a:moveTo>
                      <a:cubicBezTo>
                        <a:pt x="918" y="1"/>
                        <a:pt x="901" y="59"/>
                        <a:pt x="901" y="176"/>
                      </a:cubicBezTo>
                      <a:cubicBezTo>
                        <a:pt x="300" y="4279"/>
                        <a:pt x="0" y="8615"/>
                        <a:pt x="400" y="12752"/>
                      </a:cubicBezTo>
                      <a:cubicBezTo>
                        <a:pt x="472" y="13560"/>
                        <a:pt x="662" y="13928"/>
                        <a:pt x="825" y="13928"/>
                      </a:cubicBezTo>
                      <a:cubicBezTo>
                        <a:pt x="891" y="13928"/>
                        <a:pt x="953" y="13868"/>
                        <a:pt x="1001" y="13752"/>
                      </a:cubicBezTo>
                      <a:cubicBezTo>
                        <a:pt x="1045" y="13815"/>
                        <a:pt x="1097" y="13846"/>
                        <a:pt x="1151" y="13846"/>
                      </a:cubicBezTo>
                      <a:cubicBezTo>
                        <a:pt x="1300" y="13846"/>
                        <a:pt x="1470" y="13608"/>
                        <a:pt x="1568" y="13119"/>
                      </a:cubicBezTo>
                      <a:cubicBezTo>
                        <a:pt x="2135" y="9783"/>
                        <a:pt x="1935" y="5513"/>
                        <a:pt x="2002" y="2144"/>
                      </a:cubicBezTo>
                      <a:cubicBezTo>
                        <a:pt x="2002" y="2023"/>
                        <a:pt x="1975" y="1965"/>
                        <a:pt x="1949" y="1965"/>
                      </a:cubicBezTo>
                      <a:cubicBezTo>
                        <a:pt x="1925" y="1965"/>
                        <a:pt x="1902" y="2015"/>
                        <a:pt x="1902" y="2111"/>
                      </a:cubicBezTo>
                      <a:cubicBezTo>
                        <a:pt x="1635" y="4979"/>
                        <a:pt x="1268" y="7948"/>
                        <a:pt x="1001" y="10817"/>
                      </a:cubicBezTo>
                      <a:cubicBezTo>
                        <a:pt x="968" y="9449"/>
                        <a:pt x="867" y="8048"/>
                        <a:pt x="834" y="6614"/>
                      </a:cubicBezTo>
                      <a:cubicBezTo>
                        <a:pt x="767" y="4412"/>
                        <a:pt x="767" y="2144"/>
                        <a:pt x="968" y="176"/>
                      </a:cubicBezTo>
                      <a:cubicBezTo>
                        <a:pt x="968" y="59"/>
                        <a:pt x="951" y="1"/>
                        <a:pt x="93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24" name="Google Shape;1724;p11"/>
                <p:cNvSpPr/>
                <p:nvPr/>
              </p:nvSpPr>
              <p:spPr>
                <a:xfrm>
                  <a:off x="4971975" y="3634675"/>
                  <a:ext cx="31800" cy="21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2" h="8470" extrusionOk="0">
                      <a:moveTo>
                        <a:pt x="1070" y="0"/>
                      </a:moveTo>
                      <a:cubicBezTo>
                        <a:pt x="1047" y="0"/>
                        <a:pt x="1019" y="29"/>
                        <a:pt x="1004" y="102"/>
                      </a:cubicBezTo>
                      <a:cubicBezTo>
                        <a:pt x="704" y="2604"/>
                        <a:pt x="271" y="5206"/>
                        <a:pt x="37" y="7707"/>
                      </a:cubicBezTo>
                      <a:cubicBezTo>
                        <a:pt x="0" y="8206"/>
                        <a:pt x="157" y="8470"/>
                        <a:pt x="334" y="8470"/>
                      </a:cubicBezTo>
                      <a:cubicBezTo>
                        <a:pt x="476" y="8470"/>
                        <a:pt x="630" y="8298"/>
                        <a:pt x="704" y="7941"/>
                      </a:cubicBezTo>
                      <a:cubicBezTo>
                        <a:pt x="1271" y="5606"/>
                        <a:pt x="1038" y="2537"/>
                        <a:pt x="1104" y="102"/>
                      </a:cubicBezTo>
                      <a:cubicBezTo>
                        <a:pt x="1123" y="46"/>
                        <a:pt x="1100" y="0"/>
                        <a:pt x="1070" y="0"/>
                      </a:cubicBezTo>
                      <a:close/>
                    </a:path>
                  </a:pathLst>
                </a:custGeom>
                <a:solidFill>
                  <a:srgbClr val="FF931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25" name="Google Shape;1725;p11"/>
                <p:cNvSpPr/>
                <p:nvPr/>
              </p:nvSpPr>
              <p:spPr>
                <a:xfrm>
                  <a:off x="4858650" y="3692300"/>
                  <a:ext cx="192650" cy="18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06" h="7271" extrusionOk="0">
                      <a:moveTo>
                        <a:pt x="3861" y="1"/>
                      </a:moveTo>
                      <a:cubicBezTo>
                        <a:pt x="3471" y="1"/>
                        <a:pt x="3148" y="459"/>
                        <a:pt x="3002" y="866"/>
                      </a:cubicBezTo>
                      <a:cubicBezTo>
                        <a:pt x="2669" y="1900"/>
                        <a:pt x="2702" y="3067"/>
                        <a:pt x="3169" y="4068"/>
                      </a:cubicBezTo>
                      <a:cubicBezTo>
                        <a:pt x="2669" y="3301"/>
                        <a:pt x="2068" y="2701"/>
                        <a:pt x="1368" y="2133"/>
                      </a:cubicBezTo>
                      <a:cubicBezTo>
                        <a:pt x="1187" y="1978"/>
                        <a:pt x="946" y="1823"/>
                        <a:pt x="692" y="1823"/>
                      </a:cubicBezTo>
                      <a:cubicBezTo>
                        <a:pt x="618" y="1823"/>
                        <a:pt x="542" y="1837"/>
                        <a:pt x="467" y="1867"/>
                      </a:cubicBezTo>
                      <a:cubicBezTo>
                        <a:pt x="167" y="1933"/>
                        <a:pt x="0" y="2267"/>
                        <a:pt x="0" y="2567"/>
                      </a:cubicBezTo>
                      <a:cubicBezTo>
                        <a:pt x="0" y="2901"/>
                        <a:pt x="167" y="3201"/>
                        <a:pt x="300" y="3434"/>
                      </a:cubicBezTo>
                      <a:cubicBezTo>
                        <a:pt x="1134" y="4969"/>
                        <a:pt x="2335" y="6303"/>
                        <a:pt x="3836" y="7270"/>
                      </a:cubicBezTo>
                      <a:cubicBezTo>
                        <a:pt x="6138" y="6470"/>
                        <a:pt x="7672" y="4235"/>
                        <a:pt x="7706" y="1867"/>
                      </a:cubicBezTo>
                      <a:cubicBezTo>
                        <a:pt x="7706" y="1466"/>
                        <a:pt x="7572" y="933"/>
                        <a:pt x="7172" y="899"/>
                      </a:cubicBezTo>
                      <a:cubicBezTo>
                        <a:pt x="7150" y="897"/>
                        <a:pt x="7128" y="896"/>
                        <a:pt x="7106" y="896"/>
                      </a:cubicBezTo>
                      <a:cubicBezTo>
                        <a:pt x="6837" y="896"/>
                        <a:pt x="6626" y="1081"/>
                        <a:pt x="6471" y="1266"/>
                      </a:cubicBezTo>
                      <a:cubicBezTo>
                        <a:pt x="5738" y="2067"/>
                        <a:pt x="5237" y="3067"/>
                        <a:pt x="5004" y="4102"/>
                      </a:cubicBezTo>
                      <a:cubicBezTo>
                        <a:pt x="5037" y="2967"/>
                        <a:pt x="4870" y="1867"/>
                        <a:pt x="4570" y="766"/>
                      </a:cubicBezTo>
                      <a:cubicBezTo>
                        <a:pt x="4470" y="466"/>
                        <a:pt x="4337" y="132"/>
                        <a:pt x="4036" y="32"/>
                      </a:cubicBezTo>
                      <a:cubicBezTo>
                        <a:pt x="3977" y="11"/>
                        <a:pt x="3918" y="1"/>
                        <a:pt x="386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26" name="Google Shape;1726;p11"/>
                <p:cNvSpPr/>
                <p:nvPr/>
              </p:nvSpPr>
              <p:spPr>
                <a:xfrm>
                  <a:off x="4906175" y="3233950"/>
                  <a:ext cx="46525" cy="9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1" h="3955" extrusionOk="0">
                      <a:moveTo>
                        <a:pt x="528" y="1"/>
                      </a:moveTo>
                      <a:cubicBezTo>
                        <a:pt x="288" y="1"/>
                        <a:pt x="67" y="134"/>
                        <a:pt x="67" y="420"/>
                      </a:cubicBezTo>
                      <a:cubicBezTo>
                        <a:pt x="0" y="920"/>
                        <a:pt x="167" y="1420"/>
                        <a:pt x="301" y="1921"/>
                      </a:cubicBezTo>
                      <a:cubicBezTo>
                        <a:pt x="401" y="2421"/>
                        <a:pt x="501" y="2922"/>
                        <a:pt x="601" y="3455"/>
                      </a:cubicBezTo>
                      <a:cubicBezTo>
                        <a:pt x="660" y="3798"/>
                        <a:pt x="933" y="3954"/>
                        <a:pt x="1201" y="3954"/>
                      </a:cubicBezTo>
                      <a:cubicBezTo>
                        <a:pt x="1534" y="3954"/>
                        <a:pt x="1861" y="3713"/>
                        <a:pt x="1768" y="3288"/>
                      </a:cubicBezTo>
                      <a:cubicBezTo>
                        <a:pt x="1635" y="2788"/>
                        <a:pt x="1568" y="2288"/>
                        <a:pt x="1435" y="1787"/>
                      </a:cubicBezTo>
                      <a:cubicBezTo>
                        <a:pt x="1301" y="1287"/>
                        <a:pt x="1268" y="753"/>
                        <a:pt x="1068" y="286"/>
                      </a:cubicBezTo>
                      <a:cubicBezTo>
                        <a:pt x="960" y="101"/>
                        <a:pt x="736" y="1"/>
                        <a:pt x="528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27" name="Google Shape;1727;p11"/>
                <p:cNvSpPr/>
                <p:nvPr/>
              </p:nvSpPr>
              <p:spPr>
                <a:xfrm>
                  <a:off x="4900325" y="3226275"/>
                  <a:ext cx="59250" cy="113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70" h="4530" extrusionOk="0">
                      <a:moveTo>
                        <a:pt x="735" y="560"/>
                      </a:moveTo>
                      <a:cubicBezTo>
                        <a:pt x="868" y="560"/>
                        <a:pt x="1002" y="593"/>
                        <a:pt x="1002" y="727"/>
                      </a:cubicBezTo>
                      <a:cubicBezTo>
                        <a:pt x="1168" y="960"/>
                        <a:pt x="1202" y="1361"/>
                        <a:pt x="1269" y="1727"/>
                      </a:cubicBezTo>
                      <a:cubicBezTo>
                        <a:pt x="1335" y="1861"/>
                        <a:pt x="1335" y="2028"/>
                        <a:pt x="1369" y="2128"/>
                      </a:cubicBezTo>
                      <a:lnTo>
                        <a:pt x="1702" y="3629"/>
                      </a:lnTo>
                      <a:cubicBezTo>
                        <a:pt x="1736" y="3829"/>
                        <a:pt x="1702" y="3862"/>
                        <a:pt x="1669" y="3896"/>
                      </a:cubicBezTo>
                      <a:cubicBezTo>
                        <a:pt x="1600" y="3919"/>
                        <a:pt x="1499" y="3958"/>
                        <a:pt x="1399" y="3958"/>
                      </a:cubicBezTo>
                      <a:cubicBezTo>
                        <a:pt x="1355" y="3958"/>
                        <a:pt x="1310" y="3950"/>
                        <a:pt x="1269" y="3929"/>
                      </a:cubicBezTo>
                      <a:cubicBezTo>
                        <a:pt x="1168" y="3896"/>
                        <a:pt x="1135" y="3829"/>
                        <a:pt x="1068" y="3696"/>
                      </a:cubicBezTo>
                      <a:lnTo>
                        <a:pt x="768" y="2161"/>
                      </a:lnTo>
                      <a:cubicBezTo>
                        <a:pt x="735" y="2061"/>
                        <a:pt x="735" y="1928"/>
                        <a:pt x="701" y="1828"/>
                      </a:cubicBezTo>
                      <a:cubicBezTo>
                        <a:pt x="635" y="1427"/>
                        <a:pt x="535" y="1094"/>
                        <a:pt x="535" y="727"/>
                      </a:cubicBezTo>
                      <a:cubicBezTo>
                        <a:pt x="535" y="660"/>
                        <a:pt x="535" y="593"/>
                        <a:pt x="668" y="560"/>
                      </a:cubicBezTo>
                      <a:close/>
                      <a:moveTo>
                        <a:pt x="777" y="0"/>
                      </a:moveTo>
                      <a:cubicBezTo>
                        <a:pt x="708" y="0"/>
                        <a:pt x="638" y="9"/>
                        <a:pt x="568" y="26"/>
                      </a:cubicBezTo>
                      <a:cubicBezTo>
                        <a:pt x="234" y="60"/>
                        <a:pt x="1" y="360"/>
                        <a:pt x="1" y="693"/>
                      </a:cubicBezTo>
                      <a:cubicBezTo>
                        <a:pt x="1" y="1094"/>
                        <a:pt x="68" y="1527"/>
                        <a:pt x="168" y="1928"/>
                      </a:cubicBezTo>
                      <a:cubicBezTo>
                        <a:pt x="201" y="2061"/>
                        <a:pt x="201" y="2128"/>
                        <a:pt x="234" y="2261"/>
                      </a:cubicBezTo>
                      <a:lnTo>
                        <a:pt x="535" y="3796"/>
                      </a:lnTo>
                      <a:cubicBezTo>
                        <a:pt x="635" y="4129"/>
                        <a:pt x="835" y="4396"/>
                        <a:pt x="1135" y="4463"/>
                      </a:cubicBezTo>
                      <a:cubicBezTo>
                        <a:pt x="1202" y="4529"/>
                        <a:pt x="1335" y="4529"/>
                        <a:pt x="1402" y="4529"/>
                      </a:cubicBezTo>
                      <a:cubicBezTo>
                        <a:pt x="1669" y="4529"/>
                        <a:pt x="1869" y="4429"/>
                        <a:pt x="2069" y="4329"/>
                      </a:cubicBezTo>
                      <a:cubicBezTo>
                        <a:pt x="2303" y="4129"/>
                        <a:pt x="2369" y="3862"/>
                        <a:pt x="2303" y="3562"/>
                      </a:cubicBezTo>
                      <a:lnTo>
                        <a:pt x="1969" y="2061"/>
                      </a:lnTo>
                      <a:cubicBezTo>
                        <a:pt x="1902" y="1894"/>
                        <a:pt x="1902" y="1761"/>
                        <a:pt x="1869" y="1627"/>
                      </a:cubicBezTo>
                      <a:cubicBezTo>
                        <a:pt x="1802" y="1227"/>
                        <a:pt x="1702" y="860"/>
                        <a:pt x="1535" y="460"/>
                      </a:cubicBezTo>
                      <a:cubicBezTo>
                        <a:pt x="1398" y="185"/>
                        <a:pt x="1101" y="0"/>
                        <a:pt x="777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28" name="Google Shape;1728;p11"/>
                <p:cNvSpPr/>
                <p:nvPr/>
              </p:nvSpPr>
              <p:spPr>
                <a:xfrm>
                  <a:off x="5108825" y="3284050"/>
                  <a:ext cx="216850" cy="524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74" h="20989" extrusionOk="0">
                      <a:moveTo>
                        <a:pt x="5745" y="1"/>
                      </a:moveTo>
                      <a:cubicBezTo>
                        <a:pt x="4999" y="1"/>
                        <a:pt x="4244" y="316"/>
                        <a:pt x="3703" y="1018"/>
                      </a:cubicBezTo>
                      <a:cubicBezTo>
                        <a:pt x="2469" y="2685"/>
                        <a:pt x="1668" y="4787"/>
                        <a:pt x="1168" y="6888"/>
                      </a:cubicBezTo>
                      <a:cubicBezTo>
                        <a:pt x="367" y="10224"/>
                        <a:pt x="0" y="13627"/>
                        <a:pt x="67" y="17062"/>
                      </a:cubicBezTo>
                      <a:cubicBezTo>
                        <a:pt x="134" y="17896"/>
                        <a:pt x="167" y="18730"/>
                        <a:pt x="434" y="19464"/>
                      </a:cubicBezTo>
                      <a:cubicBezTo>
                        <a:pt x="767" y="20231"/>
                        <a:pt x="1401" y="20899"/>
                        <a:pt x="2235" y="20965"/>
                      </a:cubicBezTo>
                      <a:cubicBezTo>
                        <a:pt x="2334" y="20981"/>
                        <a:pt x="2431" y="20989"/>
                        <a:pt x="2527" y="20989"/>
                      </a:cubicBezTo>
                      <a:cubicBezTo>
                        <a:pt x="3849" y="20989"/>
                        <a:pt x="4844" y="19541"/>
                        <a:pt x="5404" y="18297"/>
                      </a:cubicBezTo>
                      <a:cubicBezTo>
                        <a:pt x="7672" y="13360"/>
                        <a:pt x="8673" y="7889"/>
                        <a:pt x="8340" y="2452"/>
                      </a:cubicBezTo>
                      <a:cubicBezTo>
                        <a:pt x="8373" y="2452"/>
                        <a:pt x="8373" y="2452"/>
                        <a:pt x="8373" y="2419"/>
                      </a:cubicBezTo>
                      <a:cubicBezTo>
                        <a:pt x="8268" y="924"/>
                        <a:pt x="7020" y="1"/>
                        <a:pt x="574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29" name="Google Shape;1729;p11"/>
                <p:cNvSpPr/>
                <p:nvPr/>
              </p:nvSpPr>
              <p:spPr>
                <a:xfrm>
                  <a:off x="5121325" y="3435875"/>
                  <a:ext cx="143475" cy="33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39" h="13336" extrusionOk="0">
                      <a:moveTo>
                        <a:pt x="4342" y="0"/>
                      </a:moveTo>
                      <a:cubicBezTo>
                        <a:pt x="4319" y="0"/>
                        <a:pt x="4281" y="45"/>
                        <a:pt x="4237" y="148"/>
                      </a:cubicBezTo>
                      <a:cubicBezTo>
                        <a:pt x="2869" y="3150"/>
                        <a:pt x="1802" y="6453"/>
                        <a:pt x="1235" y="9789"/>
                      </a:cubicBezTo>
                      <a:cubicBezTo>
                        <a:pt x="1168" y="8955"/>
                        <a:pt x="1101" y="8121"/>
                        <a:pt x="1101" y="7220"/>
                      </a:cubicBezTo>
                      <a:cubicBezTo>
                        <a:pt x="1101" y="5419"/>
                        <a:pt x="1402" y="3551"/>
                        <a:pt x="1935" y="2016"/>
                      </a:cubicBezTo>
                      <a:cubicBezTo>
                        <a:pt x="1988" y="1912"/>
                        <a:pt x="1985" y="1862"/>
                        <a:pt x="1962" y="1862"/>
                      </a:cubicBezTo>
                      <a:cubicBezTo>
                        <a:pt x="1940" y="1862"/>
                        <a:pt x="1900" y="1903"/>
                        <a:pt x="1869" y="1983"/>
                      </a:cubicBezTo>
                      <a:cubicBezTo>
                        <a:pt x="501" y="5085"/>
                        <a:pt x="1" y="8888"/>
                        <a:pt x="868" y="12324"/>
                      </a:cubicBezTo>
                      <a:lnTo>
                        <a:pt x="1001" y="12691"/>
                      </a:lnTo>
                      <a:cubicBezTo>
                        <a:pt x="1030" y="13005"/>
                        <a:pt x="1132" y="13172"/>
                        <a:pt x="1244" y="13172"/>
                      </a:cubicBezTo>
                      <a:cubicBezTo>
                        <a:pt x="1263" y="13172"/>
                        <a:pt x="1282" y="13167"/>
                        <a:pt x="1302" y="13158"/>
                      </a:cubicBezTo>
                      <a:cubicBezTo>
                        <a:pt x="1350" y="13197"/>
                        <a:pt x="1393" y="13216"/>
                        <a:pt x="1431" y="13216"/>
                      </a:cubicBezTo>
                      <a:cubicBezTo>
                        <a:pt x="1524" y="13216"/>
                        <a:pt x="1588" y="13103"/>
                        <a:pt x="1635" y="12891"/>
                      </a:cubicBezTo>
                      <a:cubicBezTo>
                        <a:pt x="1668" y="12891"/>
                        <a:pt x="1668" y="12857"/>
                        <a:pt x="1702" y="12857"/>
                      </a:cubicBezTo>
                      <a:cubicBezTo>
                        <a:pt x="1684" y="13041"/>
                        <a:pt x="1746" y="13143"/>
                        <a:pt x="1855" y="13143"/>
                      </a:cubicBezTo>
                      <a:cubicBezTo>
                        <a:pt x="1945" y="13143"/>
                        <a:pt x="2067" y="13074"/>
                        <a:pt x="2202" y="12924"/>
                      </a:cubicBezTo>
                      <a:lnTo>
                        <a:pt x="2202" y="12924"/>
                      </a:lnTo>
                      <a:cubicBezTo>
                        <a:pt x="2160" y="13176"/>
                        <a:pt x="2251" y="13336"/>
                        <a:pt x="2432" y="13336"/>
                      </a:cubicBezTo>
                      <a:cubicBezTo>
                        <a:pt x="2538" y="13336"/>
                        <a:pt x="2676" y="13281"/>
                        <a:pt x="2836" y="13158"/>
                      </a:cubicBezTo>
                      <a:cubicBezTo>
                        <a:pt x="3703" y="12424"/>
                        <a:pt x="4404" y="11356"/>
                        <a:pt x="4871" y="10222"/>
                      </a:cubicBezTo>
                      <a:cubicBezTo>
                        <a:pt x="5338" y="9055"/>
                        <a:pt x="5638" y="7854"/>
                        <a:pt x="5738" y="6753"/>
                      </a:cubicBezTo>
                      <a:cubicBezTo>
                        <a:pt x="5738" y="6693"/>
                        <a:pt x="5714" y="6645"/>
                        <a:pt x="5695" y="6645"/>
                      </a:cubicBezTo>
                      <a:cubicBezTo>
                        <a:pt x="5682" y="6645"/>
                        <a:pt x="5671" y="6666"/>
                        <a:pt x="5671" y="6720"/>
                      </a:cubicBezTo>
                      <a:cubicBezTo>
                        <a:pt x="5171" y="8688"/>
                        <a:pt x="4137" y="10522"/>
                        <a:pt x="2869" y="12057"/>
                      </a:cubicBezTo>
                      <a:cubicBezTo>
                        <a:pt x="3637" y="10856"/>
                        <a:pt x="4237" y="9388"/>
                        <a:pt x="4704" y="7854"/>
                      </a:cubicBezTo>
                      <a:cubicBezTo>
                        <a:pt x="5204" y="6053"/>
                        <a:pt x="5505" y="4185"/>
                        <a:pt x="5671" y="2550"/>
                      </a:cubicBezTo>
                      <a:cubicBezTo>
                        <a:pt x="5688" y="2450"/>
                        <a:pt x="5663" y="2400"/>
                        <a:pt x="5634" y="2400"/>
                      </a:cubicBezTo>
                      <a:cubicBezTo>
                        <a:pt x="5605" y="2400"/>
                        <a:pt x="5571" y="2450"/>
                        <a:pt x="5571" y="2550"/>
                      </a:cubicBezTo>
                      <a:cubicBezTo>
                        <a:pt x="5071" y="5319"/>
                        <a:pt x="4070" y="8021"/>
                        <a:pt x="2836" y="10522"/>
                      </a:cubicBezTo>
                      <a:cubicBezTo>
                        <a:pt x="3503" y="8588"/>
                        <a:pt x="3970" y="6386"/>
                        <a:pt x="4437" y="4618"/>
                      </a:cubicBezTo>
                      <a:cubicBezTo>
                        <a:pt x="4475" y="4524"/>
                        <a:pt x="4459" y="4483"/>
                        <a:pt x="4433" y="4483"/>
                      </a:cubicBezTo>
                      <a:cubicBezTo>
                        <a:pt x="4412" y="4483"/>
                        <a:pt x="4385" y="4508"/>
                        <a:pt x="4370" y="4551"/>
                      </a:cubicBezTo>
                      <a:cubicBezTo>
                        <a:pt x="3570" y="6653"/>
                        <a:pt x="2669" y="8788"/>
                        <a:pt x="1869" y="10856"/>
                      </a:cubicBezTo>
                      <a:cubicBezTo>
                        <a:pt x="2135" y="9355"/>
                        <a:pt x="2369" y="7820"/>
                        <a:pt x="2669" y="6219"/>
                      </a:cubicBezTo>
                      <a:cubicBezTo>
                        <a:pt x="3069" y="4084"/>
                        <a:pt x="3670" y="2016"/>
                        <a:pt x="4337" y="182"/>
                      </a:cubicBezTo>
                      <a:cubicBezTo>
                        <a:pt x="4374" y="70"/>
                        <a:pt x="4370" y="0"/>
                        <a:pt x="434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30" name="Google Shape;1730;p11"/>
                <p:cNvSpPr/>
                <p:nvPr/>
              </p:nvSpPr>
              <p:spPr>
                <a:xfrm>
                  <a:off x="5081300" y="3658500"/>
                  <a:ext cx="195175" cy="178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07" h="7122" extrusionOk="0">
                      <a:moveTo>
                        <a:pt x="4315" y="1"/>
                      </a:moveTo>
                      <a:cubicBezTo>
                        <a:pt x="3955" y="1"/>
                        <a:pt x="3586" y="336"/>
                        <a:pt x="3403" y="650"/>
                      </a:cubicBezTo>
                      <a:cubicBezTo>
                        <a:pt x="2802" y="1617"/>
                        <a:pt x="2636" y="2752"/>
                        <a:pt x="2836" y="3819"/>
                      </a:cubicBezTo>
                      <a:cubicBezTo>
                        <a:pt x="2502" y="2985"/>
                        <a:pt x="2069" y="2251"/>
                        <a:pt x="1502" y="1584"/>
                      </a:cubicBezTo>
                      <a:cubicBezTo>
                        <a:pt x="1313" y="1332"/>
                        <a:pt x="1035" y="1081"/>
                        <a:pt x="725" y="1081"/>
                      </a:cubicBezTo>
                      <a:cubicBezTo>
                        <a:pt x="706" y="1081"/>
                        <a:pt x="687" y="1082"/>
                        <a:pt x="668" y="1084"/>
                      </a:cubicBezTo>
                      <a:cubicBezTo>
                        <a:pt x="401" y="1117"/>
                        <a:pt x="134" y="1417"/>
                        <a:pt x="101" y="1718"/>
                      </a:cubicBezTo>
                      <a:cubicBezTo>
                        <a:pt x="0" y="2051"/>
                        <a:pt x="101" y="2318"/>
                        <a:pt x="167" y="2618"/>
                      </a:cubicBezTo>
                      <a:cubicBezTo>
                        <a:pt x="668" y="4319"/>
                        <a:pt x="1602" y="5887"/>
                        <a:pt x="2836" y="7121"/>
                      </a:cubicBezTo>
                      <a:cubicBezTo>
                        <a:pt x="5271" y="6821"/>
                        <a:pt x="7272" y="4987"/>
                        <a:pt x="7673" y="2718"/>
                      </a:cubicBezTo>
                      <a:cubicBezTo>
                        <a:pt x="7806" y="2285"/>
                        <a:pt x="7773" y="1751"/>
                        <a:pt x="7406" y="1617"/>
                      </a:cubicBezTo>
                      <a:cubicBezTo>
                        <a:pt x="7342" y="1594"/>
                        <a:pt x="7276" y="1583"/>
                        <a:pt x="7211" y="1583"/>
                      </a:cubicBezTo>
                      <a:cubicBezTo>
                        <a:pt x="7001" y="1583"/>
                        <a:pt x="6791" y="1691"/>
                        <a:pt x="6639" y="1818"/>
                      </a:cubicBezTo>
                      <a:cubicBezTo>
                        <a:pt x="5771" y="2418"/>
                        <a:pt x="5071" y="3285"/>
                        <a:pt x="4604" y="4253"/>
                      </a:cubicBezTo>
                      <a:cubicBezTo>
                        <a:pt x="4904" y="3152"/>
                        <a:pt x="5004" y="2018"/>
                        <a:pt x="4937" y="917"/>
                      </a:cubicBezTo>
                      <a:cubicBezTo>
                        <a:pt x="4937" y="617"/>
                        <a:pt x="4837" y="250"/>
                        <a:pt x="4604" y="83"/>
                      </a:cubicBezTo>
                      <a:cubicBezTo>
                        <a:pt x="4511" y="26"/>
                        <a:pt x="4413" y="1"/>
                        <a:pt x="4315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31" name="Google Shape;1731;p11"/>
                <p:cNvSpPr/>
                <p:nvPr/>
              </p:nvSpPr>
              <p:spPr>
                <a:xfrm>
                  <a:off x="5238475" y="3203625"/>
                  <a:ext cx="32150" cy="10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6" h="4033" extrusionOk="0">
                      <a:moveTo>
                        <a:pt x="554" y="0"/>
                      </a:moveTo>
                      <a:cubicBezTo>
                        <a:pt x="365" y="0"/>
                        <a:pt x="195" y="100"/>
                        <a:pt x="151" y="332"/>
                      </a:cubicBezTo>
                      <a:cubicBezTo>
                        <a:pt x="18" y="832"/>
                        <a:pt x="51" y="1399"/>
                        <a:pt x="51" y="1900"/>
                      </a:cubicBezTo>
                      <a:cubicBezTo>
                        <a:pt x="51" y="2400"/>
                        <a:pt x="18" y="2934"/>
                        <a:pt x="18" y="3434"/>
                      </a:cubicBezTo>
                      <a:cubicBezTo>
                        <a:pt x="0" y="3821"/>
                        <a:pt x="326" y="4032"/>
                        <a:pt x="638" y="4032"/>
                      </a:cubicBezTo>
                      <a:cubicBezTo>
                        <a:pt x="918" y="4032"/>
                        <a:pt x="1185" y="3863"/>
                        <a:pt x="1185" y="3501"/>
                      </a:cubicBezTo>
                      <a:lnTo>
                        <a:pt x="1185" y="1966"/>
                      </a:lnTo>
                      <a:cubicBezTo>
                        <a:pt x="1185" y="1466"/>
                        <a:pt x="1286" y="866"/>
                        <a:pt x="1152" y="432"/>
                      </a:cubicBezTo>
                      <a:cubicBezTo>
                        <a:pt x="1077" y="168"/>
                        <a:pt x="799" y="0"/>
                        <a:pt x="554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732" name="Google Shape;1732;p11"/>
                <p:cNvSpPr/>
                <p:nvPr/>
              </p:nvSpPr>
              <p:spPr>
                <a:xfrm>
                  <a:off x="5231400" y="3196900"/>
                  <a:ext cx="45075" cy="114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3" h="4571" extrusionOk="0">
                      <a:moveTo>
                        <a:pt x="835" y="534"/>
                      </a:moveTo>
                      <a:cubicBezTo>
                        <a:pt x="968" y="534"/>
                        <a:pt x="1135" y="601"/>
                        <a:pt x="1168" y="834"/>
                      </a:cubicBezTo>
                      <a:cubicBezTo>
                        <a:pt x="1268" y="1101"/>
                        <a:pt x="1235" y="1501"/>
                        <a:pt x="1235" y="1868"/>
                      </a:cubicBezTo>
                      <a:lnTo>
                        <a:pt x="1235" y="2269"/>
                      </a:lnTo>
                      <a:lnTo>
                        <a:pt x="1235" y="3836"/>
                      </a:lnTo>
                      <a:cubicBezTo>
                        <a:pt x="1235" y="3937"/>
                        <a:pt x="1135" y="3970"/>
                        <a:pt x="1102" y="4037"/>
                      </a:cubicBezTo>
                      <a:cubicBezTo>
                        <a:pt x="1065" y="4049"/>
                        <a:pt x="1019" y="4057"/>
                        <a:pt x="971" y="4057"/>
                      </a:cubicBezTo>
                      <a:cubicBezTo>
                        <a:pt x="888" y="4057"/>
                        <a:pt x="798" y="4033"/>
                        <a:pt x="735" y="3970"/>
                      </a:cubicBezTo>
                      <a:cubicBezTo>
                        <a:pt x="601" y="3937"/>
                        <a:pt x="568" y="3836"/>
                        <a:pt x="568" y="3703"/>
                      </a:cubicBezTo>
                      <a:lnTo>
                        <a:pt x="601" y="2169"/>
                      </a:lnTo>
                      <a:lnTo>
                        <a:pt x="601" y="1768"/>
                      </a:lnTo>
                      <a:cubicBezTo>
                        <a:pt x="601" y="1368"/>
                        <a:pt x="601" y="1001"/>
                        <a:pt x="668" y="668"/>
                      </a:cubicBezTo>
                      <a:cubicBezTo>
                        <a:pt x="668" y="601"/>
                        <a:pt x="735" y="534"/>
                        <a:pt x="835" y="534"/>
                      </a:cubicBezTo>
                      <a:close/>
                      <a:moveTo>
                        <a:pt x="901" y="0"/>
                      </a:moveTo>
                      <a:cubicBezTo>
                        <a:pt x="568" y="0"/>
                        <a:pt x="268" y="201"/>
                        <a:pt x="168" y="534"/>
                      </a:cubicBezTo>
                      <a:cubicBezTo>
                        <a:pt x="67" y="934"/>
                        <a:pt x="67" y="1368"/>
                        <a:pt x="67" y="1768"/>
                      </a:cubicBezTo>
                      <a:lnTo>
                        <a:pt x="67" y="2102"/>
                      </a:lnTo>
                      <a:lnTo>
                        <a:pt x="1" y="3670"/>
                      </a:lnTo>
                      <a:cubicBezTo>
                        <a:pt x="1" y="3970"/>
                        <a:pt x="134" y="4270"/>
                        <a:pt x="434" y="4437"/>
                      </a:cubicBezTo>
                      <a:cubicBezTo>
                        <a:pt x="601" y="4537"/>
                        <a:pt x="768" y="4570"/>
                        <a:pt x="935" y="4570"/>
                      </a:cubicBezTo>
                      <a:cubicBezTo>
                        <a:pt x="1102" y="4570"/>
                        <a:pt x="1268" y="4537"/>
                        <a:pt x="1435" y="4470"/>
                      </a:cubicBezTo>
                      <a:cubicBezTo>
                        <a:pt x="1669" y="4337"/>
                        <a:pt x="1802" y="4070"/>
                        <a:pt x="1802" y="3770"/>
                      </a:cubicBezTo>
                      <a:lnTo>
                        <a:pt x="1802" y="2235"/>
                      </a:lnTo>
                      <a:lnTo>
                        <a:pt x="1802" y="1835"/>
                      </a:lnTo>
                      <a:cubicBezTo>
                        <a:pt x="1802" y="1401"/>
                        <a:pt x="1802" y="1001"/>
                        <a:pt x="1735" y="601"/>
                      </a:cubicBezTo>
                      <a:cubicBezTo>
                        <a:pt x="1635" y="267"/>
                        <a:pt x="1268" y="0"/>
                        <a:pt x="901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733" name="Google Shape;1733;p11"/>
              <p:cNvGrpSpPr/>
              <p:nvPr/>
            </p:nvGrpSpPr>
            <p:grpSpPr>
              <a:xfrm>
                <a:off x="7548382" y="2638917"/>
                <a:ext cx="1675093" cy="2682382"/>
                <a:chOff x="7548382" y="2638917"/>
                <a:chExt cx="1675093" cy="2682382"/>
              </a:xfrm>
            </p:grpSpPr>
            <p:grpSp>
              <p:nvGrpSpPr>
                <p:cNvPr id="1734" name="Google Shape;1734;p11"/>
                <p:cNvGrpSpPr/>
                <p:nvPr/>
              </p:nvGrpSpPr>
              <p:grpSpPr>
                <a:xfrm>
                  <a:off x="7548382" y="4595329"/>
                  <a:ext cx="1192604" cy="610986"/>
                  <a:chOff x="4976050" y="4611525"/>
                  <a:chExt cx="1664950" cy="852975"/>
                </a:xfrm>
              </p:grpSpPr>
              <p:sp>
                <p:nvSpPr>
                  <p:cNvPr id="1735" name="Google Shape;1735;p11"/>
                  <p:cNvSpPr/>
                  <p:nvPr/>
                </p:nvSpPr>
                <p:spPr>
                  <a:xfrm>
                    <a:off x="4976050" y="4611525"/>
                    <a:ext cx="1656575" cy="8529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6263" h="34119" extrusionOk="0">
                        <a:moveTo>
                          <a:pt x="17991" y="0"/>
                        </a:moveTo>
                        <a:cubicBezTo>
                          <a:pt x="16765" y="0"/>
                          <a:pt x="15515" y="274"/>
                          <a:pt x="14773" y="1207"/>
                        </a:cubicBezTo>
                        <a:cubicBezTo>
                          <a:pt x="13861" y="2302"/>
                          <a:pt x="14013" y="3973"/>
                          <a:pt x="14773" y="5220"/>
                        </a:cubicBezTo>
                        <a:cubicBezTo>
                          <a:pt x="15532" y="6496"/>
                          <a:pt x="16718" y="7317"/>
                          <a:pt x="17903" y="8168"/>
                        </a:cubicBezTo>
                        <a:cubicBezTo>
                          <a:pt x="14797" y="7810"/>
                          <a:pt x="12005" y="7581"/>
                          <a:pt x="9354" y="7581"/>
                        </a:cubicBezTo>
                        <a:cubicBezTo>
                          <a:pt x="7726" y="7581"/>
                          <a:pt x="6152" y="7667"/>
                          <a:pt x="4590" y="7864"/>
                        </a:cubicBezTo>
                        <a:cubicBezTo>
                          <a:pt x="3161" y="8046"/>
                          <a:pt x="1611" y="8411"/>
                          <a:pt x="851" y="9627"/>
                        </a:cubicBezTo>
                        <a:cubicBezTo>
                          <a:pt x="0" y="10995"/>
                          <a:pt x="608" y="12818"/>
                          <a:pt x="1550" y="14125"/>
                        </a:cubicBezTo>
                        <a:cubicBezTo>
                          <a:pt x="4316" y="17986"/>
                          <a:pt x="9271" y="19597"/>
                          <a:pt x="13861" y="20934"/>
                        </a:cubicBezTo>
                        <a:cubicBezTo>
                          <a:pt x="11642" y="21998"/>
                          <a:pt x="9879" y="23366"/>
                          <a:pt x="9879" y="25250"/>
                        </a:cubicBezTo>
                        <a:cubicBezTo>
                          <a:pt x="9879" y="26709"/>
                          <a:pt x="10973" y="27955"/>
                          <a:pt x="12310" y="28563"/>
                        </a:cubicBezTo>
                        <a:cubicBezTo>
                          <a:pt x="13445" y="29079"/>
                          <a:pt x="14688" y="29179"/>
                          <a:pt x="15911" y="29179"/>
                        </a:cubicBezTo>
                        <a:cubicBezTo>
                          <a:pt x="16130" y="29179"/>
                          <a:pt x="16349" y="29176"/>
                          <a:pt x="16566" y="29171"/>
                        </a:cubicBezTo>
                        <a:cubicBezTo>
                          <a:pt x="21681" y="29086"/>
                          <a:pt x="26797" y="28247"/>
                          <a:pt x="31685" y="26733"/>
                        </a:cubicBezTo>
                        <a:lnTo>
                          <a:pt x="31685" y="26733"/>
                        </a:lnTo>
                        <a:cubicBezTo>
                          <a:pt x="30096" y="27384"/>
                          <a:pt x="28969" y="28643"/>
                          <a:pt x="28815" y="30053"/>
                        </a:cubicBezTo>
                        <a:cubicBezTo>
                          <a:pt x="28572" y="31724"/>
                          <a:pt x="29727" y="33457"/>
                          <a:pt x="31338" y="33943"/>
                        </a:cubicBezTo>
                        <a:cubicBezTo>
                          <a:pt x="31754" y="34067"/>
                          <a:pt x="32172" y="34119"/>
                          <a:pt x="32591" y="34119"/>
                        </a:cubicBezTo>
                        <a:cubicBezTo>
                          <a:pt x="33613" y="34119"/>
                          <a:pt x="34641" y="33811"/>
                          <a:pt x="35654" y="33487"/>
                        </a:cubicBezTo>
                        <a:cubicBezTo>
                          <a:pt x="43284" y="31056"/>
                          <a:pt x="63649" y="25706"/>
                          <a:pt x="66263" y="25585"/>
                        </a:cubicBezTo>
                        <a:cubicBezTo>
                          <a:pt x="57175" y="18715"/>
                          <a:pt x="51673" y="7651"/>
                          <a:pt x="41855" y="1846"/>
                        </a:cubicBezTo>
                        <a:cubicBezTo>
                          <a:pt x="40639" y="1116"/>
                          <a:pt x="39332" y="478"/>
                          <a:pt x="37873" y="356"/>
                        </a:cubicBezTo>
                        <a:cubicBezTo>
                          <a:pt x="37805" y="353"/>
                          <a:pt x="37737" y="352"/>
                          <a:pt x="37669" y="352"/>
                        </a:cubicBezTo>
                        <a:cubicBezTo>
                          <a:pt x="36302" y="352"/>
                          <a:pt x="34889" y="931"/>
                          <a:pt x="34165" y="2089"/>
                        </a:cubicBezTo>
                        <a:cubicBezTo>
                          <a:pt x="33466" y="3244"/>
                          <a:pt x="33618" y="4733"/>
                          <a:pt x="34195" y="5949"/>
                        </a:cubicBezTo>
                        <a:cubicBezTo>
                          <a:pt x="34773" y="7165"/>
                          <a:pt x="35715" y="8168"/>
                          <a:pt x="36657" y="9110"/>
                        </a:cubicBezTo>
                        <a:cubicBezTo>
                          <a:pt x="31034" y="4733"/>
                          <a:pt x="25411" y="721"/>
                          <a:pt x="18967" y="52"/>
                        </a:cubicBezTo>
                        <a:cubicBezTo>
                          <a:pt x="18651" y="20"/>
                          <a:pt x="18322" y="0"/>
                          <a:pt x="17991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36" name="Google Shape;1736;p11"/>
                  <p:cNvSpPr/>
                  <p:nvPr/>
                </p:nvSpPr>
                <p:spPr>
                  <a:xfrm>
                    <a:off x="5064200" y="4748075"/>
                    <a:ext cx="1576800" cy="504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3072" h="20184" extrusionOk="0">
                        <a:moveTo>
                          <a:pt x="17417" y="1"/>
                        </a:moveTo>
                        <a:lnTo>
                          <a:pt x="17326" y="61"/>
                        </a:lnTo>
                        <a:cubicBezTo>
                          <a:pt x="18116" y="1095"/>
                          <a:pt x="19028" y="2098"/>
                          <a:pt x="19940" y="3040"/>
                        </a:cubicBezTo>
                        <a:cubicBezTo>
                          <a:pt x="20852" y="3983"/>
                          <a:pt x="21855" y="4864"/>
                          <a:pt x="22827" y="5745"/>
                        </a:cubicBezTo>
                        <a:cubicBezTo>
                          <a:pt x="23861" y="6566"/>
                          <a:pt x="24864" y="7478"/>
                          <a:pt x="25988" y="8116"/>
                        </a:cubicBezTo>
                        <a:lnTo>
                          <a:pt x="27022" y="8694"/>
                        </a:lnTo>
                        <a:cubicBezTo>
                          <a:pt x="23435" y="8086"/>
                          <a:pt x="19849" y="7569"/>
                          <a:pt x="16262" y="7113"/>
                        </a:cubicBezTo>
                        <a:cubicBezTo>
                          <a:pt x="15958" y="7052"/>
                          <a:pt x="15624" y="7022"/>
                          <a:pt x="15320" y="6992"/>
                        </a:cubicBezTo>
                        <a:cubicBezTo>
                          <a:pt x="15168" y="6840"/>
                          <a:pt x="15016" y="6688"/>
                          <a:pt x="14864" y="6566"/>
                        </a:cubicBezTo>
                        <a:cubicBezTo>
                          <a:pt x="14620" y="6384"/>
                          <a:pt x="14377" y="6201"/>
                          <a:pt x="14104" y="6049"/>
                        </a:cubicBezTo>
                        <a:cubicBezTo>
                          <a:pt x="13617" y="5685"/>
                          <a:pt x="13009" y="5593"/>
                          <a:pt x="12432" y="5350"/>
                        </a:cubicBezTo>
                        <a:lnTo>
                          <a:pt x="10760" y="4682"/>
                        </a:lnTo>
                        <a:cubicBezTo>
                          <a:pt x="10183" y="4438"/>
                          <a:pt x="9666" y="4165"/>
                          <a:pt x="9088" y="3952"/>
                        </a:cubicBezTo>
                        <a:lnTo>
                          <a:pt x="8997" y="4074"/>
                        </a:lnTo>
                        <a:cubicBezTo>
                          <a:pt x="9484" y="4438"/>
                          <a:pt x="9970" y="4834"/>
                          <a:pt x="10456" y="5168"/>
                        </a:cubicBezTo>
                        <a:cubicBezTo>
                          <a:pt x="10943" y="5502"/>
                          <a:pt x="11429" y="5837"/>
                          <a:pt x="11976" y="6201"/>
                        </a:cubicBezTo>
                        <a:cubicBezTo>
                          <a:pt x="12250" y="6353"/>
                          <a:pt x="12493" y="6566"/>
                          <a:pt x="12797" y="6718"/>
                        </a:cubicBezTo>
                        <a:cubicBezTo>
                          <a:pt x="8541" y="6262"/>
                          <a:pt x="4316" y="5958"/>
                          <a:pt x="0" y="5776"/>
                        </a:cubicBezTo>
                        <a:lnTo>
                          <a:pt x="0" y="5897"/>
                        </a:lnTo>
                        <a:cubicBezTo>
                          <a:pt x="5411" y="6232"/>
                          <a:pt x="10791" y="6870"/>
                          <a:pt x="16110" y="7630"/>
                        </a:cubicBezTo>
                        <a:cubicBezTo>
                          <a:pt x="16323" y="7660"/>
                          <a:pt x="16505" y="7721"/>
                          <a:pt x="16687" y="7721"/>
                        </a:cubicBezTo>
                        <a:cubicBezTo>
                          <a:pt x="15745" y="7873"/>
                          <a:pt x="14864" y="8268"/>
                          <a:pt x="14043" y="8694"/>
                        </a:cubicBezTo>
                        <a:cubicBezTo>
                          <a:pt x="13161" y="9150"/>
                          <a:pt x="12310" y="9697"/>
                          <a:pt x="11550" y="10305"/>
                        </a:cubicBezTo>
                        <a:cubicBezTo>
                          <a:pt x="10791" y="10943"/>
                          <a:pt x="10122" y="11612"/>
                          <a:pt x="9544" y="12432"/>
                        </a:cubicBezTo>
                        <a:lnTo>
                          <a:pt x="9636" y="12493"/>
                        </a:lnTo>
                        <a:cubicBezTo>
                          <a:pt x="10304" y="11855"/>
                          <a:pt x="11064" y="11247"/>
                          <a:pt x="11915" y="10791"/>
                        </a:cubicBezTo>
                        <a:cubicBezTo>
                          <a:pt x="12706" y="10305"/>
                          <a:pt x="13526" y="9879"/>
                          <a:pt x="14408" y="9575"/>
                        </a:cubicBezTo>
                        <a:cubicBezTo>
                          <a:pt x="15289" y="9241"/>
                          <a:pt x="16201" y="9119"/>
                          <a:pt x="17082" y="8846"/>
                        </a:cubicBezTo>
                        <a:cubicBezTo>
                          <a:pt x="17873" y="8633"/>
                          <a:pt x="18663" y="8420"/>
                          <a:pt x="19545" y="8177"/>
                        </a:cubicBezTo>
                        <a:cubicBezTo>
                          <a:pt x="23770" y="8846"/>
                          <a:pt x="27934" y="9606"/>
                          <a:pt x="32128" y="10518"/>
                        </a:cubicBezTo>
                        <a:cubicBezTo>
                          <a:pt x="32584" y="10639"/>
                          <a:pt x="33040" y="10700"/>
                          <a:pt x="33496" y="10822"/>
                        </a:cubicBezTo>
                        <a:cubicBezTo>
                          <a:pt x="32675" y="10943"/>
                          <a:pt x="31885" y="11125"/>
                          <a:pt x="31125" y="11399"/>
                        </a:cubicBezTo>
                        <a:cubicBezTo>
                          <a:pt x="29909" y="11764"/>
                          <a:pt x="28815" y="12432"/>
                          <a:pt x="27721" y="13040"/>
                        </a:cubicBezTo>
                        <a:cubicBezTo>
                          <a:pt x="26596" y="13648"/>
                          <a:pt x="25533" y="14317"/>
                          <a:pt x="24469" y="15047"/>
                        </a:cubicBezTo>
                        <a:cubicBezTo>
                          <a:pt x="23466" y="15776"/>
                          <a:pt x="22463" y="16566"/>
                          <a:pt x="21520" y="17387"/>
                        </a:cubicBezTo>
                        <a:lnTo>
                          <a:pt x="21581" y="17478"/>
                        </a:lnTo>
                        <a:cubicBezTo>
                          <a:pt x="22615" y="16779"/>
                          <a:pt x="23678" y="16110"/>
                          <a:pt x="24773" y="15502"/>
                        </a:cubicBezTo>
                        <a:cubicBezTo>
                          <a:pt x="25836" y="14895"/>
                          <a:pt x="26991" y="14317"/>
                          <a:pt x="28086" y="13831"/>
                        </a:cubicBezTo>
                        <a:cubicBezTo>
                          <a:pt x="29241" y="13344"/>
                          <a:pt x="30396" y="12949"/>
                          <a:pt x="31520" y="12463"/>
                        </a:cubicBezTo>
                        <a:cubicBezTo>
                          <a:pt x="32493" y="12007"/>
                          <a:pt x="33435" y="11581"/>
                          <a:pt x="34438" y="11065"/>
                        </a:cubicBezTo>
                        <a:cubicBezTo>
                          <a:pt x="38907" y="12129"/>
                          <a:pt x="43314" y="13405"/>
                          <a:pt x="47721" y="14651"/>
                        </a:cubicBezTo>
                        <a:cubicBezTo>
                          <a:pt x="47873" y="14712"/>
                          <a:pt x="48086" y="14773"/>
                          <a:pt x="48238" y="14803"/>
                        </a:cubicBezTo>
                        <a:cubicBezTo>
                          <a:pt x="47813" y="14895"/>
                          <a:pt x="47387" y="15016"/>
                          <a:pt x="46961" y="15168"/>
                        </a:cubicBezTo>
                        <a:cubicBezTo>
                          <a:pt x="45958" y="15472"/>
                          <a:pt x="45047" y="16019"/>
                          <a:pt x="44135" y="16536"/>
                        </a:cubicBezTo>
                        <a:cubicBezTo>
                          <a:pt x="43223" y="17022"/>
                          <a:pt x="42311" y="17600"/>
                          <a:pt x="41429" y="18208"/>
                        </a:cubicBezTo>
                        <a:cubicBezTo>
                          <a:pt x="40548" y="18816"/>
                          <a:pt x="39727" y="19423"/>
                          <a:pt x="38907" y="20092"/>
                        </a:cubicBezTo>
                        <a:lnTo>
                          <a:pt x="38998" y="20183"/>
                        </a:lnTo>
                        <a:cubicBezTo>
                          <a:pt x="39910" y="19636"/>
                          <a:pt x="40822" y="19120"/>
                          <a:pt x="41733" y="18664"/>
                        </a:cubicBezTo>
                        <a:cubicBezTo>
                          <a:pt x="42645" y="18208"/>
                          <a:pt x="43588" y="17752"/>
                          <a:pt x="44530" y="17326"/>
                        </a:cubicBezTo>
                        <a:cubicBezTo>
                          <a:pt x="45502" y="16901"/>
                          <a:pt x="46475" y="16627"/>
                          <a:pt x="47417" y="16171"/>
                        </a:cubicBezTo>
                        <a:cubicBezTo>
                          <a:pt x="48117" y="15837"/>
                          <a:pt x="48785" y="15533"/>
                          <a:pt x="49454" y="15168"/>
                        </a:cubicBezTo>
                        <a:cubicBezTo>
                          <a:pt x="54044" y="16597"/>
                          <a:pt x="58573" y="18238"/>
                          <a:pt x="63041" y="20031"/>
                        </a:cubicBezTo>
                        <a:lnTo>
                          <a:pt x="63071" y="19940"/>
                        </a:lnTo>
                        <a:cubicBezTo>
                          <a:pt x="60700" y="18724"/>
                          <a:pt x="58269" y="17448"/>
                          <a:pt x="55746" y="16445"/>
                        </a:cubicBezTo>
                        <a:cubicBezTo>
                          <a:pt x="55138" y="16171"/>
                          <a:pt x="54500" y="15928"/>
                          <a:pt x="53861" y="15654"/>
                        </a:cubicBezTo>
                        <a:lnTo>
                          <a:pt x="52889" y="15259"/>
                        </a:lnTo>
                        <a:lnTo>
                          <a:pt x="51946" y="14925"/>
                        </a:lnTo>
                        <a:lnTo>
                          <a:pt x="48117" y="13588"/>
                        </a:lnTo>
                        <a:cubicBezTo>
                          <a:pt x="47113" y="13284"/>
                          <a:pt x="46171" y="12980"/>
                          <a:pt x="45199" y="12736"/>
                        </a:cubicBezTo>
                        <a:cubicBezTo>
                          <a:pt x="44591" y="12159"/>
                          <a:pt x="43922" y="11612"/>
                          <a:pt x="43314" y="11095"/>
                        </a:cubicBezTo>
                        <a:cubicBezTo>
                          <a:pt x="42463" y="10335"/>
                          <a:pt x="41429" y="9697"/>
                          <a:pt x="40548" y="8937"/>
                        </a:cubicBezTo>
                        <a:cubicBezTo>
                          <a:pt x="39636" y="8177"/>
                          <a:pt x="38755" y="7356"/>
                          <a:pt x="37934" y="6536"/>
                        </a:cubicBezTo>
                        <a:cubicBezTo>
                          <a:pt x="37083" y="5685"/>
                          <a:pt x="36293" y="4834"/>
                          <a:pt x="35533" y="3861"/>
                        </a:cubicBezTo>
                        <a:lnTo>
                          <a:pt x="35472" y="3952"/>
                        </a:lnTo>
                        <a:cubicBezTo>
                          <a:pt x="36080" y="4986"/>
                          <a:pt x="36779" y="5958"/>
                          <a:pt x="37508" y="6900"/>
                        </a:cubicBezTo>
                        <a:cubicBezTo>
                          <a:pt x="38268" y="7873"/>
                          <a:pt x="39059" y="8724"/>
                          <a:pt x="39940" y="9606"/>
                        </a:cubicBezTo>
                        <a:cubicBezTo>
                          <a:pt x="40822" y="10457"/>
                          <a:pt x="41642" y="11369"/>
                          <a:pt x="42676" y="12007"/>
                        </a:cubicBezTo>
                        <a:cubicBezTo>
                          <a:pt x="39271" y="11095"/>
                          <a:pt x="35837" y="10335"/>
                          <a:pt x="32341" y="9636"/>
                        </a:cubicBezTo>
                        <a:cubicBezTo>
                          <a:pt x="31247" y="9423"/>
                          <a:pt x="30183" y="9241"/>
                          <a:pt x="29089" y="9028"/>
                        </a:cubicBezTo>
                        <a:cubicBezTo>
                          <a:pt x="28268" y="8390"/>
                          <a:pt x="27447" y="7782"/>
                          <a:pt x="26657" y="7174"/>
                        </a:cubicBezTo>
                        <a:cubicBezTo>
                          <a:pt x="25624" y="6414"/>
                          <a:pt x="24469" y="5776"/>
                          <a:pt x="23405" y="5016"/>
                        </a:cubicBezTo>
                        <a:cubicBezTo>
                          <a:pt x="22341" y="4256"/>
                          <a:pt x="21338" y="3466"/>
                          <a:pt x="20335" y="2615"/>
                        </a:cubicBezTo>
                        <a:cubicBezTo>
                          <a:pt x="19362" y="1794"/>
                          <a:pt x="18359" y="913"/>
                          <a:pt x="17417" y="1"/>
                        </a:cubicBezTo>
                        <a:close/>
                      </a:path>
                    </a:pathLst>
                  </a:custGeom>
                  <a:solidFill>
                    <a:schemeClr val="dk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grpSp>
              <p:nvGrpSpPr>
                <p:cNvPr id="1737" name="Google Shape;1737;p11"/>
                <p:cNvGrpSpPr/>
                <p:nvPr/>
              </p:nvGrpSpPr>
              <p:grpSpPr>
                <a:xfrm>
                  <a:off x="8719604" y="2638917"/>
                  <a:ext cx="411085" cy="2288937"/>
                  <a:chOff x="6611150" y="1880250"/>
                  <a:chExt cx="573900" cy="3195500"/>
                </a:xfrm>
              </p:grpSpPr>
              <p:sp>
                <p:nvSpPr>
                  <p:cNvPr id="1738" name="Google Shape;1738;p11"/>
                  <p:cNvSpPr/>
                  <p:nvPr/>
                </p:nvSpPr>
                <p:spPr>
                  <a:xfrm>
                    <a:off x="6730125" y="2278575"/>
                    <a:ext cx="240650" cy="27971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626" h="111887" extrusionOk="0">
                        <a:moveTo>
                          <a:pt x="6213" y="1"/>
                        </a:moveTo>
                        <a:cubicBezTo>
                          <a:pt x="6132" y="1"/>
                          <a:pt x="6070" y="156"/>
                          <a:pt x="6070" y="481"/>
                        </a:cubicBezTo>
                        <a:cubicBezTo>
                          <a:pt x="6130" y="7412"/>
                          <a:pt x="6860" y="15679"/>
                          <a:pt x="7437" y="24068"/>
                        </a:cubicBezTo>
                        <a:cubicBezTo>
                          <a:pt x="8045" y="32518"/>
                          <a:pt x="8501" y="41090"/>
                          <a:pt x="8349" y="48506"/>
                        </a:cubicBezTo>
                        <a:cubicBezTo>
                          <a:pt x="8137" y="58841"/>
                          <a:pt x="7285" y="69267"/>
                          <a:pt x="5857" y="79540"/>
                        </a:cubicBezTo>
                        <a:cubicBezTo>
                          <a:pt x="4459" y="89844"/>
                          <a:pt x="2513" y="100118"/>
                          <a:pt x="234" y="110179"/>
                        </a:cubicBezTo>
                        <a:cubicBezTo>
                          <a:pt x="0" y="111203"/>
                          <a:pt x="74" y="111887"/>
                          <a:pt x="293" y="111887"/>
                        </a:cubicBezTo>
                        <a:cubicBezTo>
                          <a:pt x="445" y="111887"/>
                          <a:pt x="666" y="111558"/>
                          <a:pt x="902" y="110787"/>
                        </a:cubicBezTo>
                        <a:cubicBezTo>
                          <a:pt x="3729" y="101851"/>
                          <a:pt x="5492" y="92367"/>
                          <a:pt x="6830" y="82884"/>
                        </a:cubicBezTo>
                        <a:cubicBezTo>
                          <a:pt x="8258" y="72549"/>
                          <a:pt x="9170" y="62124"/>
                          <a:pt x="9444" y="51728"/>
                        </a:cubicBezTo>
                        <a:cubicBezTo>
                          <a:pt x="9626" y="43066"/>
                          <a:pt x="9352" y="34676"/>
                          <a:pt x="8836" y="26287"/>
                        </a:cubicBezTo>
                        <a:cubicBezTo>
                          <a:pt x="8289" y="17898"/>
                          <a:pt x="7498" y="9539"/>
                          <a:pt x="6556" y="907"/>
                        </a:cubicBezTo>
                        <a:cubicBezTo>
                          <a:pt x="6484" y="317"/>
                          <a:pt x="6329" y="1"/>
                          <a:pt x="6213" y="1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39" name="Google Shape;1739;p11"/>
                  <p:cNvSpPr/>
                  <p:nvPr/>
                </p:nvSpPr>
                <p:spPr>
                  <a:xfrm>
                    <a:off x="6748975" y="2826575"/>
                    <a:ext cx="324400" cy="1537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976" h="6151" extrusionOk="0">
                        <a:moveTo>
                          <a:pt x="8677" y="1"/>
                        </a:moveTo>
                        <a:cubicBezTo>
                          <a:pt x="8498" y="1"/>
                          <a:pt x="8309" y="26"/>
                          <a:pt x="8112" y="81"/>
                        </a:cubicBezTo>
                        <a:cubicBezTo>
                          <a:pt x="7170" y="325"/>
                          <a:pt x="6744" y="1085"/>
                          <a:pt x="6744" y="1844"/>
                        </a:cubicBezTo>
                        <a:cubicBezTo>
                          <a:pt x="6402" y="1502"/>
                          <a:pt x="5958" y="1280"/>
                          <a:pt x="5423" y="1280"/>
                        </a:cubicBezTo>
                        <a:cubicBezTo>
                          <a:pt x="5245" y="1280"/>
                          <a:pt x="5057" y="1305"/>
                          <a:pt x="4860" y="1358"/>
                        </a:cubicBezTo>
                        <a:cubicBezTo>
                          <a:pt x="4738" y="1388"/>
                          <a:pt x="4617" y="1449"/>
                          <a:pt x="4556" y="1480"/>
                        </a:cubicBezTo>
                        <a:cubicBezTo>
                          <a:pt x="4236" y="841"/>
                          <a:pt x="3659" y="361"/>
                          <a:pt x="2871" y="361"/>
                        </a:cubicBezTo>
                        <a:cubicBezTo>
                          <a:pt x="2684" y="361"/>
                          <a:pt x="2486" y="388"/>
                          <a:pt x="2276" y="446"/>
                        </a:cubicBezTo>
                        <a:cubicBezTo>
                          <a:pt x="0" y="1112"/>
                          <a:pt x="740" y="4338"/>
                          <a:pt x="2760" y="4338"/>
                        </a:cubicBezTo>
                        <a:cubicBezTo>
                          <a:pt x="2953" y="4338"/>
                          <a:pt x="3156" y="4309"/>
                          <a:pt x="3370" y="4246"/>
                        </a:cubicBezTo>
                        <a:cubicBezTo>
                          <a:pt x="3462" y="4215"/>
                          <a:pt x="3583" y="4185"/>
                          <a:pt x="3674" y="4124"/>
                        </a:cubicBezTo>
                        <a:cubicBezTo>
                          <a:pt x="3967" y="4783"/>
                          <a:pt x="4553" y="5246"/>
                          <a:pt x="5339" y="5246"/>
                        </a:cubicBezTo>
                        <a:cubicBezTo>
                          <a:pt x="5532" y="5246"/>
                          <a:pt x="5738" y="5218"/>
                          <a:pt x="5954" y="5158"/>
                        </a:cubicBezTo>
                        <a:cubicBezTo>
                          <a:pt x="6896" y="4884"/>
                          <a:pt x="7322" y="4124"/>
                          <a:pt x="7322" y="3364"/>
                        </a:cubicBezTo>
                        <a:cubicBezTo>
                          <a:pt x="7595" y="3668"/>
                          <a:pt x="7930" y="3881"/>
                          <a:pt x="8355" y="3942"/>
                        </a:cubicBezTo>
                        <a:cubicBezTo>
                          <a:pt x="8276" y="5000"/>
                          <a:pt x="9048" y="6150"/>
                          <a:pt x="10252" y="6150"/>
                        </a:cubicBezTo>
                        <a:cubicBezTo>
                          <a:pt x="10431" y="6150"/>
                          <a:pt x="10620" y="6125"/>
                          <a:pt x="10817" y="6069"/>
                        </a:cubicBezTo>
                        <a:cubicBezTo>
                          <a:pt x="12975" y="5461"/>
                          <a:pt x="12398" y="2452"/>
                          <a:pt x="10574" y="2209"/>
                        </a:cubicBezTo>
                        <a:cubicBezTo>
                          <a:pt x="10653" y="1151"/>
                          <a:pt x="9881" y="1"/>
                          <a:pt x="8677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40" name="Google Shape;1740;p11"/>
                  <p:cNvSpPr/>
                  <p:nvPr/>
                </p:nvSpPr>
                <p:spPr>
                  <a:xfrm>
                    <a:off x="6990350" y="2757900"/>
                    <a:ext cx="14067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7" h="3978" extrusionOk="0">
                        <a:moveTo>
                          <a:pt x="2866" y="0"/>
                        </a:moveTo>
                        <a:cubicBezTo>
                          <a:pt x="2674" y="0"/>
                          <a:pt x="2470" y="30"/>
                          <a:pt x="2257" y="93"/>
                        </a:cubicBezTo>
                        <a:cubicBezTo>
                          <a:pt x="0" y="734"/>
                          <a:pt x="731" y="3978"/>
                          <a:pt x="2763" y="3978"/>
                        </a:cubicBezTo>
                        <a:cubicBezTo>
                          <a:pt x="2949" y="3978"/>
                          <a:pt x="3145" y="3951"/>
                          <a:pt x="3351" y="3892"/>
                        </a:cubicBezTo>
                        <a:cubicBezTo>
                          <a:pt x="5627" y="3226"/>
                          <a:pt x="4887" y="0"/>
                          <a:pt x="2866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41" name="Google Shape;1741;p11"/>
                  <p:cNvSpPr/>
                  <p:nvPr/>
                </p:nvSpPr>
                <p:spPr>
                  <a:xfrm>
                    <a:off x="6732175" y="2235275"/>
                    <a:ext cx="388325" cy="5969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533" h="23877" extrusionOk="0">
                        <a:moveTo>
                          <a:pt x="8328" y="16074"/>
                        </a:moveTo>
                        <a:cubicBezTo>
                          <a:pt x="8615" y="16258"/>
                          <a:pt x="8943" y="16373"/>
                          <a:pt x="9312" y="16373"/>
                        </a:cubicBezTo>
                        <a:cubicBezTo>
                          <a:pt x="9491" y="16373"/>
                          <a:pt x="9680" y="16346"/>
                          <a:pt x="9878" y="16287"/>
                        </a:cubicBezTo>
                        <a:cubicBezTo>
                          <a:pt x="10030" y="16226"/>
                          <a:pt x="10152" y="16165"/>
                          <a:pt x="10304" y="16135"/>
                        </a:cubicBezTo>
                        <a:cubicBezTo>
                          <a:pt x="10588" y="16315"/>
                          <a:pt x="10937" y="16452"/>
                          <a:pt x="11334" y="16452"/>
                        </a:cubicBezTo>
                        <a:cubicBezTo>
                          <a:pt x="11405" y="16452"/>
                          <a:pt x="11477" y="16448"/>
                          <a:pt x="11550" y="16439"/>
                        </a:cubicBezTo>
                        <a:lnTo>
                          <a:pt x="11550" y="16439"/>
                        </a:lnTo>
                        <a:cubicBezTo>
                          <a:pt x="10699" y="17046"/>
                          <a:pt x="10608" y="18201"/>
                          <a:pt x="11094" y="19053"/>
                        </a:cubicBezTo>
                        <a:cubicBezTo>
                          <a:pt x="10805" y="18741"/>
                          <a:pt x="10369" y="18544"/>
                          <a:pt x="9858" y="18544"/>
                        </a:cubicBezTo>
                        <a:cubicBezTo>
                          <a:pt x="9671" y="18544"/>
                          <a:pt x="9474" y="18570"/>
                          <a:pt x="9270" y="18627"/>
                        </a:cubicBezTo>
                        <a:cubicBezTo>
                          <a:pt x="9240" y="18627"/>
                          <a:pt x="9210" y="18657"/>
                          <a:pt x="9179" y="18657"/>
                        </a:cubicBezTo>
                        <a:cubicBezTo>
                          <a:pt x="8814" y="18201"/>
                          <a:pt x="8328" y="17867"/>
                          <a:pt x="7690" y="17867"/>
                        </a:cubicBezTo>
                        <a:cubicBezTo>
                          <a:pt x="7659" y="17442"/>
                          <a:pt x="7447" y="17077"/>
                          <a:pt x="7203" y="16742"/>
                        </a:cubicBezTo>
                        <a:cubicBezTo>
                          <a:pt x="7264" y="16742"/>
                          <a:pt x="7295" y="16682"/>
                          <a:pt x="7386" y="16682"/>
                        </a:cubicBezTo>
                        <a:cubicBezTo>
                          <a:pt x="7811" y="16591"/>
                          <a:pt x="8146" y="16347"/>
                          <a:pt x="8328" y="16074"/>
                        </a:cubicBezTo>
                        <a:close/>
                        <a:moveTo>
                          <a:pt x="4084" y="0"/>
                        </a:moveTo>
                        <a:cubicBezTo>
                          <a:pt x="3898" y="0"/>
                          <a:pt x="3701" y="27"/>
                          <a:pt x="3495" y="86"/>
                        </a:cubicBezTo>
                        <a:cubicBezTo>
                          <a:pt x="1287" y="737"/>
                          <a:pt x="1979" y="3971"/>
                          <a:pt x="4024" y="3971"/>
                        </a:cubicBezTo>
                        <a:cubicBezTo>
                          <a:pt x="4175" y="3971"/>
                          <a:pt x="4333" y="3953"/>
                          <a:pt x="4498" y="3916"/>
                        </a:cubicBezTo>
                        <a:lnTo>
                          <a:pt x="4498" y="4159"/>
                        </a:lnTo>
                        <a:cubicBezTo>
                          <a:pt x="4377" y="4159"/>
                          <a:pt x="4225" y="4189"/>
                          <a:pt x="4073" y="4220"/>
                        </a:cubicBezTo>
                        <a:cubicBezTo>
                          <a:pt x="2279" y="4767"/>
                          <a:pt x="2401" y="6925"/>
                          <a:pt x="3556" y="7776"/>
                        </a:cubicBezTo>
                        <a:cubicBezTo>
                          <a:pt x="3161" y="8293"/>
                          <a:pt x="3130" y="8992"/>
                          <a:pt x="3313" y="9539"/>
                        </a:cubicBezTo>
                        <a:cubicBezTo>
                          <a:pt x="2675" y="10572"/>
                          <a:pt x="3191" y="12183"/>
                          <a:pt x="4377" y="12548"/>
                        </a:cubicBezTo>
                        <a:cubicBezTo>
                          <a:pt x="4346" y="12700"/>
                          <a:pt x="4346" y="12882"/>
                          <a:pt x="4377" y="13034"/>
                        </a:cubicBezTo>
                        <a:lnTo>
                          <a:pt x="4346" y="13034"/>
                        </a:lnTo>
                        <a:cubicBezTo>
                          <a:pt x="3343" y="13308"/>
                          <a:pt x="2918" y="14098"/>
                          <a:pt x="2978" y="14919"/>
                        </a:cubicBezTo>
                        <a:cubicBezTo>
                          <a:pt x="2735" y="14919"/>
                          <a:pt x="2523" y="14919"/>
                          <a:pt x="2249" y="14980"/>
                        </a:cubicBezTo>
                        <a:cubicBezTo>
                          <a:pt x="1" y="15646"/>
                          <a:pt x="718" y="18872"/>
                          <a:pt x="2734" y="18872"/>
                        </a:cubicBezTo>
                        <a:cubicBezTo>
                          <a:pt x="2926" y="18872"/>
                          <a:pt x="3129" y="18842"/>
                          <a:pt x="3343" y="18779"/>
                        </a:cubicBezTo>
                        <a:cubicBezTo>
                          <a:pt x="3586" y="18718"/>
                          <a:pt x="3769" y="18627"/>
                          <a:pt x="3921" y="18505"/>
                        </a:cubicBezTo>
                        <a:cubicBezTo>
                          <a:pt x="3951" y="18718"/>
                          <a:pt x="4073" y="18901"/>
                          <a:pt x="4134" y="19053"/>
                        </a:cubicBezTo>
                        <a:cubicBezTo>
                          <a:pt x="2196" y="19855"/>
                          <a:pt x="2956" y="22852"/>
                          <a:pt x="4875" y="22852"/>
                        </a:cubicBezTo>
                        <a:cubicBezTo>
                          <a:pt x="5063" y="22852"/>
                          <a:pt x="5262" y="22823"/>
                          <a:pt x="5471" y="22761"/>
                        </a:cubicBezTo>
                        <a:lnTo>
                          <a:pt x="5532" y="22761"/>
                        </a:lnTo>
                        <a:cubicBezTo>
                          <a:pt x="5829" y="23379"/>
                          <a:pt x="6407" y="23877"/>
                          <a:pt x="7186" y="23877"/>
                        </a:cubicBezTo>
                        <a:cubicBezTo>
                          <a:pt x="7364" y="23877"/>
                          <a:pt x="7553" y="23851"/>
                          <a:pt x="7751" y="23794"/>
                        </a:cubicBezTo>
                        <a:cubicBezTo>
                          <a:pt x="8571" y="23581"/>
                          <a:pt x="8966" y="23004"/>
                          <a:pt x="9088" y="22366"/>
                        </a:cubicBezTo>
                        <a:cubicBezTo>
                          <a:pt x="9264" y="22446"/>
                          <a:pt x="9466" y="22484"/>
                          <a:pt x="9685" y="22484"/>
                        </a:cubicBezTo>
                        <a:cubicBezTo>
                          <a:pt x="9880" y="22484"/>
                          <a:pt x="10089" y="22453"/>
                          <a:pt x="10304" y="22396"/>
                        </a:cubicBezTo>
                        <a:cubicBezTo>
                          <a:pt x="11732" y="21971"/>
                          <a:pt x="11976" y="20481"/>
                          <a:pt x="11398" y="19478"/>
                        </a:cubicBezTo>
                        <a:lnTo>
                          <a:pt x="11398" y="19478"/>
                        </a:lnTo>
                        <a:cubicBezTo>
                          <a:pt x="11706" y="19764"/>
                          <a:pt x="12126" y="19970"/>
                          <a:pt x="12622" y="19970"/>
                        </a:cubicBezTo>
                        <a:cubicBezTo>
                          <a:pt x="12811" y="19970"/>
                          <a:pt x="13012" y="19940"/>
                          <a:pt x="13222" y="19873"/>
                        </a:cubicBezTo>
                        <a:cubicBezTo>
                          <a:pt x="15532" y="19259"/>
                          <a:pt x="14804" y="16028"/>
                          <a:pt x="12796" y="16028"/>
                        </a:cubicBezTo>
                        <a:cubicBezTo>
                          <a:pt x="12717" y="16028"/>
                          <a:pt x="12636" y="16033"/>
                          <a:pt x="12553" y="16043"/>
                        </a:cubicBezTo>
                        <a:cubicBezTo>
                          <a:pt x="13985" y="15025"/>
                          <a:pt x="13197" y="12460"/>
                          <a:pt x="11387" y="12460"/>
                        </a:cubicBezTo>
                        <a:cubicBezTo>
                          <a:pt x="11199" y="12460"/>
                          <a:pt x="10999" y="12488"/>
                          <a:pt x="10790" y="12548"/>
                        </a:cubicBezTo>
                        <a:cubicBezTo>
                          <a:pt x="10638" y="12578"/>
                          <a:pt x="10547" y="12669"/>
                          <a:pt x="10395" y="12700"/>
                        </a:cubicBezTo>
                        <a:cubicBezTo>
                          <a:pt x="10116" y="12501"/>
                          <a:pt x="9773" y="12380"/>
                          <a:pt x="9398" y="12380"/>
                        </a:cubicBezTo>
                        <a:cubicBezTo>
                          <a:pt x="9200" y="12380"/>
                          <a:pt x="8994" y="12414"/>
                          <a:pt x="8784" y="12487"/>
                        </a:cubicBezTo>
                        <a:cubicBezTo>
                          <a:pt x="8571" y="12548"/>
                          <a:pt x="8359" y="12639"/>
                          <a:pt x="8176" y="12730"/>
                        </a:cubicBezTo>
                        <a:cubicBezTo>
                          <a:pt x="8055" y="11970"/>
                          <a:pt x="7599" y="11271"/>
                          <a:pt x="6839" y="11028"/>
                        </a:cubicBezTo>
                        <a:cubicBezTo>
                          <a:pt x="6839" y="10907"/>
                          <a:pt x="6900" y="10755"/>
                          <a:pt x="6839" y="10663"/>
                        </a:cubicBezTo>
                        <a:lnTo>
                          <a:pt x="6839" y="10663"/>
                        </a:lnTo>
                        <a:cubicBezTo>
                          <a:pt x="7080" y="10775"/>
                          <a:pt x="7355" y="10841"/>
                          <a:pt x="7657" y="10841"/>
                        </a:cubicBezTo>
                        <a:cubicBezTo>
                          <a:pt x="7850" y="10841"/>
                          <a:pt x="8054" y="10814"/>
                          <a:pt x="8267" y="10755"/>
                        </a:cubicBezTo>
                        <a:cubicBezTo>
                          <a:pt x="10524" y="10114"/>
                          <a:pt x="9793" y="6870"/>
                          <a:pt x="7737" y="6870"/>
                        </a:cubicBezTo>
                        <a:cubicBezTo>
                          <a:pt x="7550" y="6870"/>
                          <a:pt x="7351" y="6897"/>
                          <a:pt x="7143" y="6955"/>
                        </a:cubicBezTo>
                        <a:cubicBezTo>
                          <a:pt x="6808" y="7077"/>
                          <a:pt x="6504" y="7229"/>
                          <a:pt x="6322" y="7472"/>
                        </a:cubicBezTo>
                        <a:cubicBezTo>
                          <a:pt x="6292" y="7411"/>
                          <a:pt x="6231" y="7381"/>
                          <a:pt x="6170" y="7350"/>
                        </a:cubicBezTo>
                        <a:cubicBezTo>
                          <a:pt x="6383" y="7046"/>
                          <a:pt x="6504" y="6651"/>
                          <a:pt x="6504" y="6286"/>
                        </a:cubicBezTo>
                        <a:cubicBezTo>
                          <a:pt x="6626" y="6286"/>
                          <a:pt x="6778" y="6256"/>
                          <a:pt x="6930" y="6195"/>
                        </a:cubicBezTo>
                        <a:cubicBezTo>
                          <a:pt x="9174" y="5570"/>
                          <a:pt x="8445" y="2316"/>
                          <a:pt x="6428" y="2316"/>
                        </a:cubicBezTo>
                        <a:cubicBezTo>
                          <a:pt x="6287" y="2316"/>
                          <a:pt x="6140" y="2332"/>
                          <a:pt x="5988" y="2365"/>
                        </a:cubicBezTo>
                        <a:cubicBezTo>
                          <a:pt x="6120" y="1252"/>
                          <a:pt x="5351" y="0"/>
                          <a:pt x="4084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42" name="Google Shape;1742;p11"/>
                  <p:cNvSpPr/>
                  <p:nvPr/>
                </p:nvSpPr>
                <p:spPr>
                  <a:xfrm>
                    <a:off x="6732750" y="2127175"/>
                    <a:ext cx="140750" cy="99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30" h="3979" extrusionOk="0">
                        <a:moveTo>
                          <a:pt x="2873" y="1"/>
                        </a:moveTo>
                        <a:cubicBezTo>
                          <a:pt x="2679" y="1"/>
                          <a:pt x="2473" y="30"/>
                          <a:pt x="2256" y="94"/>
                        </a:cubicBezTo>
                        <a:cubicBezTo>
                          <a:pt x="0" y="734"/>
                          <a:pt x="730" y="3978"/>
                          <a:pt x="2786" y="3978"/>
                        </a:cubicBezTo>
                        <a:cubicBezTo>
                          <a:pt x="2974" y="3978"/>
                          <a:pt x="3173" y="3951"/>
                          <a:pt x="3381" y="3893"/>
                        </a:cubicBezTo>
                        <a:cubicBezTo>
                          <a:pt x="5629" y="3227"/>
                          <a:pt x="4912" y="1"/>
                          <a:pt x="2873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43" name="Google Shape;1743;p11"/>
                  <p:cNvSpPr/>
                  <p:nvPr/>
                </p:nvSpPr>
                <p:spPr>
                  <a:xfrm>
                    <a:off x="6704600" y="1982675"/>
                    <a:ext cx="146950" cy="130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878" h="5204" extrusionOk="0">
                        <a:moveTo>
                          <a:pt x="3336" y="1"/>
                        </a:moveTo>
                        <a:cubicBezTo>
                          <a:pt x="3140" y="1"/>
                          <a:pt x="2932" y="32"/>
                          <a:pt x="2714" y="98"/>
                        </a:cubicBezTo>
                        <a:cubicBezTo>
                          <a:pt x="1863" y="342"/>
                          <a:pt x="1407" y="949"/>
                          <a:pt x="1346" y="1649"/>
                        </a:cubicBezTo>
                        <a:cubicBezTo>
                          <a:pt x="0" y="2719"/>
                          <a:pt x="813" y="5204"/>
                          <a:pt x="2573" y="5204"/>
                        </a:cubicBezTo>
                        <a:cubicBezTo>
                          <a:pt x="2762" y="5204"/>
                          <a:pt x="2961" y="5175"/>
                          <a:pt x="3170" y="5114"/>
                        </a:cubicBezTo>
                        <a:cubicBezTo>
                          <a:pt x="3990" y="4840"/>
                          <a:pt x="4446" y="4232"/>
                          <a:pt x="4537" y="3533"/>
                        </a:cubicBezTo>
                        <a:cubicBezTo>
                          <a:pt x="5878" y="2493"/>
                          <a:pt x="5101" y="1"/>
                          <a:pt x="3336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44" name="Google Shape;1744;p11"/>
                  <p:cNvSpPr/>
                  <p:nvPr/>
                </p:nvSpPr>
                <p:spPr>
                  <a:xfrm>
                    <a:off x="6862125" y="2055925"/>
                    <a:ext cx="140750" cy="99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30" h="3979" extrusionOk="0">
                        <a:moveTo>
                          <a:pt x="2843" y="1"/>
                        </a:moveTo>
                        <a:cubicBezTo>
                          <a:pt x="2656" y="1"/>
                          <a:pt x="2457" y="28"/>
                          <a:pt x="2249" y="86"/>
                        </a:cubicBezTo>
                        <a:cubicBezTo>
                          <a:pt x="0" y="752"/>
                          <a:pt x="718" y="3978"/>
                          <a:pt x="2757" y="3978"/>
                        </a:cubicBezTo>
                        <a:cubicBezTo>
                          <a:pt x="2951" y="3978"/>
                          <a:pt x="3157" y="3949"/>
                          <a:pt x="3373" y="3886"/>
                        </a:cubicBezTo>
                        <a:cubicBezTo>
                          <a:pt x="5629" y="3245"/>
                          <a:pt x="4899" y="1"/>
                          <a:pt x="2843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45" name="Google Shape;1745;p11"/>
                  <p:cNvSpPr/>
                  <p:nvPr/>
                </p:nvSpPr>
                <p:spPr>
                  <a:xfrm>
                    <a:off x="6893350" y="2163250"/>
                    <a:ext cx="140175" cy="99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7" h="3972" extrusionOk="0">
                        <a:moveTo>
                          <a:pt x="2835" y="1"/>
                        </a:moveTo>
                        <a:cubicBezTo>
                          <a:pt x="2658" y="1"/>
                          <a:pt x="2472" y="25"/>
                          <a:pt x="2276" y="79"/>
                        </a:cubicBezTo>
                        <a:cubicBezTo>
                          <a:pt x="0" y="745"/>
                          <a:pt x="740" y="3971"/>
                          <a:pt x="2761" y="3971"/>
                        </a:cubicBezTo>
                        <a:cubicBezTo>
                          <a:pt x="2953" y="3971"/>
                          <a:pt x="3157" y="3942"/>
                          <a:pt x="3371" y="3879"/>
                        </a:cubicBezTo>
                        <a:cubicBezTo>
                          <a:pt x="5607" y="3264"/>
                          <a:pt x="4861" y="1"/>
                          <a:pt x="2835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46" name="Google Shape;1746;p11"/>
                  <p:cNvSpPr/>
                  <p:nvPr/>
                </p:nvSpPr>
                <p:spPr>
                  <a:xfrm>
                    <a:off x="6930525" y="2293025"/>
                    <a:ext cx="14077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31" h="3978" extrusionOk="0">
                        <a:moveTo>
                          <a:pt x="2839" y="1"/>
                        </a:moveTo>
                        <a:cubicBezTo>
                          <a:pt x="2653" y="1"/>
                          <a:pt x="2455" y="28"/>
                          <a:pt x="2248" y="86"/>
                        </a:cubicBezTo>
                        <a:cubicBezTo>
                          <a:pt x="0" y="752"/>
                          <a:pt x="717" y="3978"/>
                          <a:pt x="2756" y="3978"/>
                        </a:cubicBezTo>
                        <a:cubicBezTo>
                          <a:pt x="2950" y="3978"/>
                          <a:pt x="3156" y="3949"/>
                          <a:pt x="3373" y="3885"/>
                        </a:cubicBezTo>
                        <a:cubicBezTo>
                          <a:pt x="5631" y="3272"/>
                          <a:pt x="4898" y="1"/>
                          <a:pt x="2839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47" name="Google Shape;1747;p11"/>
                  <p:cNvSpPr/>
                  <p:nvPr/>
                </p:nvSpPr>
                <p:spPr>
                  <a:xfrm>
                    <a:off x="6974525" y="2439500"/>
                    <a:ext cx="138400" cy="99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36" h="3986" extrusionOk="0">
                        <a:moveTo>
                          <a:pt x="2823" y="1"/>
                        </a:moveTo>
                        <a:cubicBezTo>
                          <a:pt x="2633" y="1"/>
                          <a:pt x="2432" y="30"/>
                          <a:pt x="2221" y="93"/>
                        </a:cubicBezTo>
                        <a:cubicBezTo>
                          <a:pt x="0" y="759"/>
                          <a:pt x="720" y="3985"/>
                          <a:pt x="2713" y="3985"/>
                        </a:cubicBezTo>
                        <a:cubicBezTo>
                          <a:pt x="2903" y="3985"/>
                          <a:pt x="3104" y="3956"/>
                          <a:pt x="3315" y="3893"/>
                        </a:cubicBezTo>
                        <a:cubicBezTo>
                          <a:pt x="5535" y="3226"/>
                          <a:pt x="4816" y="1"/>
                          <a:pt x="2823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48" name="Google Shape;1748;p11"/>
                  <p:cNvSpPr/>
                  <p:nvPr/>
                </p:nvSpPr>
                <p:spPr>
                  <a:xfrm>
                    <a:off x="7000975" y="2564125"/>
                    <a:ext cx="140000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0" h="3978" extrusionOk="0">
                        <a:moveTo>
                          <a:pt x="2866" y="0"/>
                        </a:moveTo>
                        <a:cubicBezTo>
                          <a:pt x="2674" y="0"/>
                          <a:pt x="2471" y="30"/>
                          <a:pt x="2257" y="93"/>
                        </a:cubicBezTo>
                        <a:cubicBezTo>
                          <a:pt x="1" y="734"/>
                          <a:pt x="731" y="3978"/>
                          <a:pt x="2764" y="3978"/>
                        </a:cubicBezTo>
                        <a:cubicBezTo>
                          <a:pt x="2949" y="3978"/>
                          <a:pt x="3145" y="3951"/>
                          <a:pt x="3351" y="3892"/>
                        </a:cubicBezTo>
                        <a:cubicBezTo>
                          <a:pt x="5599" y="3226"/>
                          <a:pt x="4882" y="0"/>
                          <a:pt x="2866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49" name="Google Shape;1749;p11"/>
                  <p:cNvSpPr/>
                  <p:nvPr/>
                </p:nvSpPr>
                <p:spPr>
                  <a:xfrm>
                    <a:off x="6919950" y="2428900"/>
                    <a:ext cx="140550" cy="99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2" h="3984" extrusionOk="0">
                        <a:moveTo>
                          <a:pt x="2878" y="0"/>
                        </a:moveTo>
                        <a:cubicBezTo>
                          <a:pt x="2688" y="0"/>
                          <a:pt x="2487" y="29"/>
                          <a:pt x="2276" y="92"/>
                        </a:cubicBezTo>
                        <a:cubicBezTo>
                          <a:pt x="0" y="758"/>
                          <a:pt x="740" y="3984"/>
                          <a:pt x="2761" y="3984"/>
                        </a:cubicBezTo>
                        <a:cubicBezTo>
                          <a:pt x="2953" y="3984"/>
                          <a:pt x="3156" y="3954"/>
                          <a:pt x="3370" y="3891"/>
                        </a:cubicBezTo>
                        <a:cubicBezTo>
                          <a:pt x="5621" y="3280"/>
                          <a:pt x="4900" y="0"/>
                          <a:pt x="2878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50" name="Google Shape;1750;p11"/>
                  <p:cNvSpPr/>
                  <p:nvPr/>
                </p:nvSpPr>
                <p:spPr>
                  <a:xfrm>
                    <a:off x="6906950" y="2383300"/>
                    <a:ext cx="140575" cy="99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3" h="3984" extrusionOk="0">
                        <a:moveTo>
                          <a:pt x="2851" y="1"/>
                        </a:moveTo>
                        <a:cubicBezTo>
                          <a:pt x="2661" y="1"/>
                          <a:pt x="2460" y="29"/>
                          <a:pt x="2249" y="92"/>
                        </a:cubicBezTo>
                        <a:cubicBezTo>
                          <a:pt x="1" y="758"/>
                          <a:pt x="718" y="3984"/>
                          <a:pt x="2734" y="3984"/>
                        </a:cubicBezTo>
                        <a:cubicBezTo>
                          <a:pt x="2926" y="3984"/>
                          <a:pt x="3129" y="3955"/>
                          <a:pt x="3343" y="3891"/>
                        </a:cubicBezTo>
                        <a:cubicBezTo>
                          <a:pt x="5622" y="3280"/>
                          <a:pt x="4877" y="1"/>
                          <a:pt x="2851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51" name="Google Shape;1751;p11"/>
                  <p:cNvSpPr/>
                  <p:nvPr/>
                </p:nvSpPr>
                <p:spPr>
                  <a:xfrm>
                    <a:off x="6868200" y="2220250"/>
                    <a:ext cx="140200" cy="99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8" h="3971" extrusionOk="0">
                        <a:moveTo>
                          <a:pt x="2814" y="0"/>
                        </a:moveTo>
                        <a:cubicBezTo>
                          <a:pt x="2635" y="0"/>
                          <a:pt x="2447" y="25"/>
                          <a:pt x="2249" y="79"/>
                        </a:cubicBezTo>
                        <a:cubicBezTo>
                          <a:pt x="1" y="745"/>
                          <a:pt x="718" y="3971"/>
                          <a:pt x="2734" y="3971"/>
                        </a:cubicBezTo>
                        <a:cubicBezTo>
                          <a:pt x="2926" y="3971"/>
                          <a:pt x="3129" y="3942"/>
                          <a:pt x="3343" y="3878"/>
                        </a:cubicBezTo>
                        <a:cubicBezTo>
                          <a:pt x="5607" y="3263"/>
                          <a:pt x="4864" y="0"/>
                          <a:pt x="2814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52" name="Google Shape;1752;p11"/>
                  <p:cNvSpPr/>
                  <p:nvPr/>
                </p:nvSpPr>
                <p:spPr>
                  <a:xfrm>
                    <a:off x="6854525" y="2174325"/>
                    <a:ext cx="140625" cy="99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5" h="3985" extrusionOk="0">
                        <a:moveTo>
                          <a:pt x="2857" y="1"/>
                        </a:moveTo>
                        <a:cubicBezTo>
                          <a:pt x="2666" y="1"/>
                          <a:pt x="2462" y="30"/>
                          <a:pt x="2249" y="92"/>
                        </a:cubicBezTo>
                        <a:cubicBezTo>
                          <a:pt x="1" y="758"/>
                          <a:pt x="718" y="3984"/>
                          <a:pt x="2757" y="3984"/>
                        </a:cubicBezTo>
                        <a:cubicBezTo>
                          <a:pt x="2951" y="3984"/>
                          <a:pt x="3157" y="3955"/>
                          <a:pt x="3373" y="3892"/>
                        </a:cubicBezTo>
                        <a:cubicBezTo>
                          <a:pt x="5624" y="3280"/>
                          <a:pt x="4903" y="1"/>
                          <a:pt x="2857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53" name="Google Shape;1753;p11"/>
                  <p:cNvSpPr/>
                  <p:nvPr/>
                </p:nvSpPr>
                <p:spPr>
                  <a:xfrm>
                    <a:off x="6818800" y="2135550"/>
                    <a:ext cx="139800" cy="99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92" h="3985" extrusionOk="0">
                        <a:moveTo>
                          <a:pt x="2858" y="0"/>
                        </a:moveTo>
                        <a:cubicBezTo>
                          <a:pt x="2667" y="0"/>
                          <a:pt x="2463" y="30"/>
                          <a:pt x="2249" y="93"/>
                        </a:cubicBezTo>
                        <a:cubicBezTo>
                          <a:pt x="1" y="759"/>
                          <a:pt x="718" y="3985"/>
                          <a:pt x="2734" y="3985"/>
                        </a:cubicBezTo>
                        <a:cubicBezTo>
                          <a:pt x="2926" y="3985"/>
                          <a:pt x="3129" y="3956"/>
                          <a:pt x="3343" y="3892"/>
                        </a:cubicBezTo>
                        <a:cubicBezTo>
                          <a:pt x="5592" y="3226"/>
                          <a:pt x="4874" y="0"/>
                          <a:pt x="2858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54" name="Google Shape;1754;p11"/>
                  <p:cNvSpPr/>
                  <p:nvPr/>
                </p:nvSpPr>
                <p:spPr>
                  <a:xfrm>
                    <a:off x="6777775" y="2080275"/>
                    <a:ext cx="14072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9" h="3978" extrusionOk="0">
                        <a:moveTo>
                          <a:pt x="2833" y="0"/>
                        </a:moveTo>
                        <a:cubicBezTo>
                          <a:pt x="2648" y="0"/>
                          <a:pt x="2453" y="27"/>
                          <a:pt x="2249" y="85"/>
                        </a:cubicBezTo>
                        <a:cubicBezTo>
                          <a:pt x="1" y="751"/>
                          <a:pt x="718" y="3977"/>
                          <a:pt x="2734" y="3977"/>
                        </a:cubicBezTo>
                        <a:cubicBezTo>
                          <a:pt x="2926" y="3977"/>
                          <a:pt x="3129" y="3948"/>
                          <a:pt x="3343" y="3884"/>
                        </a:cubicBezTo>
                        <a:cubicBezTo>
                          <a:pt x="5628" y="3271"/>
                          <a:pt x="4873" y="0"/>
                          <a:pt x="2833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55" name="Google Shape;1755;p11"/>
                  <p:cNvSpPr/>
                  <p:nvPr/>
                </p:nvSpPr>
                <p:spPr>
                  <a:xfrm>
                    <a:off x="6763950" y="2093000"/>
                    <a:ext cx="14072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9" h="3978" extrusionOk="0">
                        <a:moveTo>
                          <a:pt x="2890" y="1"/>
                        </a:moveTo>
                        <a:cubicBezTo>
                          <a:pt x="2700" y="1"/>
                          <a:pt x="2497" y="30"/>
                          <a:pt x="2285" y="93"/>
                        </a:cubicBezTo>
                        <a:cubicBezTo>
                          <a:pt x="1" y="733"/>
                          <a:pt x="754" y="3978"/>
                          <a:pt x="2791" y="3978"/>
                        </a:cubicBezTo>
                        <a:cubicBezTo>
                          <a:pt x="2977" y="3978"/>
                          <a:pt x="3173" y="3951"/>
                          <a:pt x="3379" y="3892"/>
                        </a:cubicBezTo>
                        <a:cubicBezTo>
                          <a:pt x="5629" y="3253"/>
                          <a:pt x="4909" y="1"/>
                          <a:pt x="2890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56" name="Google Shape;1756;p11"/>
                  <p:cNvSpPr/>
                  <p:nvPr/>
                </p:nvSpPr>
                <p:spPr>
                  <a:xfrm>
                    <a:off x="6744350" y="2023425"/>
                    <a:ext cx="140950" cy="99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38" h="3972" extrusionOk="0">
                        <a:moveTo>
                          <a:pt x="2821" y="1"/>
                        </a:moveTo>
                        <a:cubicBezTo>
                          <a:pt x="2640" y="1"/>
                          <a:pt x="2448" y="26"/>
                          <a:pt x="2248" y="79"/>
                        </a:cubicBezTo>
                        <a:cubicBezTo>
                          <a:pt x="0" y="745"/>
                          <a:pt x="717" y="3971"/>
                          <a:pt x="2756" y="3971"/>
                        </a:cubicBezTo>
                        <a:cubicBezTo>
                          <a:pt x="2950" y="3971"/>
                          <a:pt x="3156" y="3942"/>
                          <a:pt x="3373" y="3879"/>
                        </a:cubicBezTo>
                        <a:cubicBezTo>
                          <a:pt x="5637" y="3264"/>
                          <a:pt x="4894" y="1"/>
                          <a:pt x="2821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57" name="Google Shape;1757;p11"/>
                  <p:cNvSpPr/>
                  <p:nvPr/>
                </p:nvSpPr>
                <p:spPr>
                  <a:xfrm>
                    <a:off x="6686600" y="1966275"/>
                    <a:ext cx="14067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7" h="3978" extrusionOk="0">
                        <a:moveTo>
                          <a:pt x="2836" y="0"/>
                        </a:moveTo>
                        <a:cubicBezTo>
                          <a:pt x="2651" y="0"/>
                          <a:pt x="2454" y="27"/>
                          <a:pt x="2248" y="86"/>
                        </a:cubicBezTo>
                        <a:cubicBezTo>
                          <a:pt x="0" y="752"/>
                          <a:pt x="717" y="3978"/>
                          <a:pt x="2733" y="3978"/>
                        </a:cubicBezTo>
                        <a:cubicBezTo>
                          <a:pt x="2925" y="3978"/>
                          <a:pt x="3129" y="3948"/>
                          <a:pt x="3342" y="3885"/>
                        </a:cubicBezTo>
                        <a:cubicBezTo>
                          <a:pt x="5627" y="3244"/>
                          <a:pt x="4873" y="0"/>
                          <a:pt x="2836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58" name="Google Shape;1758;p11"/>
                  <p:cNvSpPr/>
                  <p:nvPr/>
                </p:nvSpPr>
                <p:spPr>
                  <a:xfrm>
                    <a:off x="6650175" y="1926600"/>
                    <a:ext cx="140525" cy="99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1" h="3985" extrusionOk="0">
                        <a:moveTo>
                          <a:pt x="2882" y="0"/>
                        </a:moveTo>
                        <a:cubicBezTo>
                          <a:pt x="2691" y="0"/>
                          <a:pt x="2489" y="29"/>
                          <a:pt x="2277" y="92"/>
                        </a:cubicBezTo>
                        <a:cubicBezTo>
                          <a:pt x="1" y="758"/>
                          <a:pt x="741" y="3984"/>
                          <a:pt x="2761" y="3984"/>
                        </a:cubicBezTo>
                        <a:cubicBezTo>
                          <a:pt x="2953" y="3984"/>
                          <a:pt x="3157" y="3955"/>
                          <a:pt x="3371" y="3892"/>
                        </a:cubicBezTo>
                        <a:cubicBezTo>
                          <a:pt x="5621" y="3253"/>
                          <a:pt x="4901" y="0"/>
                          <a:pt x="2882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59" name="Google Shape;1759;p11"/>
                  <p:cNvSpPr/>
                  <p:nvPr/>
                </p:nvSpPr>
                <p:spPr>
                  <a:xfrm>
                    <a:off x="6611150" y="1880250"/>
                    <a:ext cx="140800" cy="994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32" h="3977" extrusionOk="0">
                        <a:moveTo>
                          <a:pt x="2870" y="0"/>
                        </a:moveTo>
                        <a:cubicBezTo>
                          <a:pt x="2677" y="0"/>
                          <a:pt x="2472" y="29"/>
                          <a:pt x="2257" y="92"/>
                        </a:cubicBezTo>
                        <a:cubicBezTo>
                          <a:pt x="1" y="733"/>
                          <a:pt x="731" y="3977"/>
                          <a:pt x="2787" y="3977"/>
                        </a:cubicBezTo>
                        <a:cubicBezTo>
                          <a:pt x="2975" y="3977"/>
                          <a:pt x="3173" y="3950"/>
                          <a:pt x="3382" y="3891"/>
                        </a:cubicBezTo>
                        <a:cubicBezTo>
                          <a:pt x="5631" y="3253"/>
                          <a:pt x="4912" y="0"/>
                          <a:pt x="2870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60" name="Google Shape;1760;p11"/>
                  <p:cNvSpPr/>
                  <p:nvPr/>
                </p:nvSpPr>
                <p:spPr>
                  <a:xfrm>
                    <a:off x="6716975" y="2098350"/>
                    <a:ext cx="140575" cy="99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3" h="3984" extrusionOk="0">
                        <a:moveTo>
                          <a:pt x="2845" y="0"/>
                        </a:moveTo>
                        <a:cubicBezTo>
                          <a:pt x="2656" y="0"/>
                          <a:pt x="2457" y="29"/>
                          <a:pt x="2249" y="92"/>
                        </a:cubicBezTo>
                        <a:cubicBezTo>
                          <a:pt x="1" y="758"/>
                          <a:pt x="718" y="3984"/>
                          <a:pt x="2734" y="3984"/>
                        </a:cubicBezTo>
                        <a:cubicBezTo>
                          <a:pt x="2926" y="3984"/>
                          <a:pt x="3129" y="3954"/>
                          <a:pt x="3343" y="3891"/>
                        </a:cubicBezTo>
                        <a:cubicBezTo>
                          <a:pt x="5622" y="3280"/>
                          <a:pt x="4852" y="0"/>
                          <a:pt x="2845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61" name="Google Shape;1761;p11"/>
                  <p:cNvSpPr/>
                  <p:nvPr/>
                </p:nvSpPr>
                <p:spPr>
                  <a:xfrm>
                    <a:off x="6773975" y="2380425"/>
                    <a:ext cx="13932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73" h="3978" extrusionOk="0">
                        <a:moveTo>
                          <a:pt x="2826" y="0"/>
                        </a:moveTo>
                        <a:cubicBezTo>
                          <a:pt x="2643" y="0"/>
                          <a:pt x="2451" y="27"/>
                          <a:pt x="2249" y="85"/>
                        </a:cubicBezTo>
                        <a:cubicBezTo>
                          <a:pt x="1" y="751"/>
                          <a:pt x="718" y="3977"/>
                          <a:pt x="2734" y="3977"/>
                        </a:cubicBezTo>
                        <a:cubicBezTo>
                          <a:pt x="2926" y="3977"/>
                          <a:pt x="3129" y="3948"/>
                          <a:pt x="3343" y="3885"/>
                        </a:cubicBezTo>
                        <a:cubicBezTo>
                          <a:pt x="5573" y="3272"/>
                          <a:pt x="4838" y="0"/>
                          <a:pt x="2826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62" name="Google Shape;1762;p11"/>
                  <p:cNvSpPr/>
                  <p:nvPr/>
                </p:nvSpPr>
                <p:spPr>
                  <a:xfrm>
                    <a:off x="6873525" y="2467800"/>
                    <a:ext cx="140750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30" h="3978" extrusionOk="0">
                        <a:moveTo>
                          <a:pt x="2843" y="0"/>
                        </a:moveTo>
                        <a:cubicBezTo>
                          <a:pt x="2656" y="0"/>
                          <a:pt x="2457" y="27"/>
                          <a:pt x="2249" y="86"/>
                        </a:cubicBezTo>
                        <a:cubicBezTo>
                          <a:pt x="0" y="752"/>
                          <a:pt x="717" y="3978"/>
                          <a:pt x="2757" y="3978"/>
                        </a:cubicBezTo>
                        <a:cubicBezTo>
                          <a:pt x="2951" y="3978"/>
                          <a:pt x="3157" y="3949"/>
                          <a:pt x="3373" y="3885"/>
                        </a:cubicBezTo>
                        <a:cubicBezTo>
                          <a:pt x="5629" y="3245"/>
                          <a:pt x="4899" y="0"/>
                          <a:pt x="2843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63" name="Google Shape;1763;p11"/>
                  <p:cNvSpPr/>
                  <p:nvPr/>
                </p:nvSpPr>
                <p:spPr>
                  <a:xfrm>
                    <a:off x="6910750" y="2539975"/>
                    <a:ext cx="140700" cy="99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8" h="3979" extrusionOk="0">
                        <a:moveTo>
                          <a:pt x="2837" y="1"/>
                        </a:moveTo>
                        <a:cubicBezTo>
                          <a:pt x="2651" y="1"/>
                          <a:pt x="2455" y="28"/>
                          <a:pt x="2249" y="86"/>
                        </a:cubicBezTo>
                        <a:cubicBezTo>
                          <a:pt x="1" y="752"/>
                          <a:pt x="718" y="3978"/>
                          <a:pt x="2734" y="3978"/>
                        </a:cubicBezTo>
                        <a:cubicBezTo>
                          <a:pt x="2926" y="3978"/>
                          <a:pt x="3129" y="3949"/>
                          <a:pt x="3343" y="3886"/>
                        </a:cubicBezTo>
                        <a:cubicBezTo>
                          <a:pt x="5627" y="3245"/>
                          <a:pt x="4874" y="1"/>
                          <a:pt x="2837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64" name="Google Shape;1764;p11"/>
                  <p:cNvSpPr/>
                  <p:nvPr/>
                </p:nvSpPr>
                <p:spPr>
                  <a:xfrm>
                    <a:off x="6911525" y="2656075"/>
                    <a:ext cx="140550" cy="99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2" h="3985" extrusionOk="0">
                        <a:moveTo>
                          <a:pt x="2865" y="0"/>
                        </a:moveTo>
                        <a:cubicBezTo>
                          <a:pt x="2671" y="0"/>
                          <a:pt x="2465" y="29"/>
                          <a:pt x="2248" y="93"/>
                        </a:cubicBezTo>
                        <a:cubicBezTo>
                          <a:pt x="0" y="759"/>
                          <a:pt x="717" y="3985"/>
                          <a:pt x="2757" y="3985"/>
                        </a:cubicBezTo>
                        <a:cubicBezTo>
                          <a:pt x="2951" y="3985"/>
                          <a:pt x="3156" y="3956"/>
                          <a:pt x="3373" y="3892"/>
                        </a:cubicBezTo>
                        <a:cubicBezTo>
                          <a:pt x="5621" y="3226"/>
                          <a:pt x="4904" y="0"/>
                          <a:pt x="2865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65" name="Google Shape;1765;p11"/>
                  <p:cNvSpPr/>
                  <p:nvPr/>
                </p:nvSpPr>
                <p:spPr>
                  <a:xfrm>
                    <a:off x="6748775" y="2495750"/>
                    <a:ext cx="14002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1" h="3978" extrusionOk="0">
                        <a:moveTo>
                          <a:pt x="2882" y="0"/>
                        </a:moveTo>
                        <a:cubicBezTo>
                          <a:pt x="2694" y="0"/>
                          <a:pt x="2494" y="29"/>
                          <a:pt x="2284" y="92"/>
                        </a:cubicBezTo>
                        <a:cubicBezTo>
                          <a:pt x="0" y="733"/>
                          <a:pt x="753" y="3977"/>
                          <a:pt x="2790" y="3977"/>
                        </a:cubicBezTo>
                        <a:cubicBezTo>
                          <a:pt x="2976" y="3977"/>
                          <a:pt x="3172" y="3950"/>
                          <a:pt x="3378" y="3892"/>
                        </a:cubicBezTo>
                        <a:cubicBezTo>
                          <a:pt x="5600" y="3253"/>
                          <a:pt x="4878" y="0"/>
                          <a:pt x="2882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66" name="Google Shape;1766;p11"/>
                  <p:cNvSpPr/>
                  <p:nvPr/>
                </p:nvSpPr>
                <p:spPr>
                  <a:xfrm>
                    <a:off x="6745175" y="2338625"/>
                    <a:ext cx="14002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1" h="3978" extrusionOk="0">
                        <a:moveTo>
                          <a:pt x="2853" y="1"/>
                        </a:moveTo>
                        <a:cubicBezTo>
                          <a:pt x="2671" y="1"/>
                          <a:pt x="2478" y="27"/>
                          <a:pt x="2276" y="86"/>
                        </a:cubicBezTo>
                        <a:cubicBezTo>
                          <a:pt x="0" y="752"/>
                          <a:pt x="740" y="3978"/>
                          <a:pt x="2760" y="3978"/>
                        </a:cubicBezTo>
                        <a:cubicBezTo>
                          <a:pt x="2953" y="3978"/>
                          <a:pt x="3156" y="3948"/>
                          <a:pt x="3370" y="3885"/>
                        </a:cubicBezTo>
                        <a:cubicBezTo>
                          <a:pt x="5600" y="3272"/>
                          <a:pt x="4865" y="1"/>
                          <a:pt x="2853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67" name="Google Shape;1767;p11"/>
                  <p:cNvSpPr/>
                  <p:nvPr/>
                </p:nvSpPr>
                <p:spPr>
                  <a:xfrm>
                    <a:off x="6674425" y="2152450"/>
                    <a:ext cx="140000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0" h="3978" extrusionOk="0">
                        <a:moveTo>
                          <a:pt x="2836" y="0"/>
                        </a:moveTo>
                        <a:cubicBezTo>
                          <a:pt x="2651" y="0"/>
                          <a:pt x="2455" y="27"/>
                          <a:pt x="2249" y="86"/>
                        </a:cubicBezTo>
                        <a:cubicBezTo>
                          <a:pt x="1" y="752"/>
                          <a:pt x="718" y="3978"/>
                          <a:pt x="2734" y="3978"/>
                        </a:cubicBezTo>
                        <a:cubicBezTo>
                          <a:pt x="2926" y="3978"/>
                          <a:pt x="3129" y="3948"/>
                          <a:pt x="3343" y="3885"/>
                        </a:cubicBezTo>
                        <a:cubicBezTo>
                          <a:pt x="5599" y="3244"/>
                          <a:pt x="4869" y="0"/>
                          <a:pt x="2836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68" name="Google Shape;1768;p11"/>
                  <p:cNvSpPr/>
                  <p:nvPr/>
                </p:nvSpPr>
                <p:spPr>
                  <a:xfrm>
                    <a:off x="6710150" y="2249550"/>
                    <a:ext cx="140575" cy="99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3" h="3985" extrusionOk="0">
                        <a:moveTo>
                          <a:pt x="2861" y="0"/>
                        </a:moveTo>
                        <a:cubicBezTo>
                          <a:pt x="2668" y="0"/>
                          <a:pt x="2464" y="29"/>
                          <a:pt x="2248" y="92"/>
                        </a:cubicBezTo>
                        <a:cubicBezTo>
                          <a:pt x="0" y="758"/>
                          <a:pt x="717" y="3984"/>
                          <a:pt x="2757" y="3984"/>
                        </a:cubicBezTo>
                        <a:cubicBezTo>
                          <a:pt x="2951" y="3984"/>
                          <a:pt x="3157" y="3955"/>
                          <a:pt x="3373" y="3892"/>
                        </a:cubicBezTo>
                        <a:cubicBezTo>
                          <a:pt x="5623" y="3253"/>
                          <a:pt x="4903" y="0"/>
                          <a:pt x="286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69" name="Google Shape;1769;p11"/>
                  <p:cNvSpPr/>
                  <p:nvPr/>
                </p:nvSpPr>
                <p:spPr>
                  <a:xfrm>
                    <a:off x="6702550" y="2508675"/>
                    <a:ext cx="140625" cy="99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5" h="3985" extrusionOk="0">
                        <a:moveTo>
                          <a:pt x="2857" y="1"/>
                        </a:moveTo>
                        <a:cubicBezTo>
                          <a:pt x="2665" y="1"/>
                          <a:pt x="2462" y="30"/>
                          <a:pt x="2249" y="92"/>
                        </a:cubicBezTo>
                        <a:cubicBezTo>
                          <a:pt x="0" y="758"/>
                          <a:pt x="717" y="3984"/>
                          <a:pt x="2757" y="3984"/>
                        </a:cubicBezTo>
                        <a:cubicBezTo>
                          <a:pt x="2951" y="3984"/>
                          <a:pt x="3157" y="3955"/>
                          <a:pt x="3373" y="3892"/>
                        </a:cubicBezTo>
                        <a:cubicBezTo>
                          <a:pt x="5624" y="3280"/>
                          <a:pt x="4902" y="1"/>
                          <a:pt x="2857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70" name="Google Shape;1770;p11"/>
                  <p:cNvSpPr/>
                  <p:nvPr/>
                </p:nvSpPr>
                <p:spPr>
                  <a:xfrm>
                    <a:off x="6694200" y="2735850"/>
                    <a:ext cx="140475" cy="99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19" h="3986" extrusionOk="0">
                        <a:moveTo>
                          <a:pt x="2858" y="1"/>
                        </a:moveTo>
                        <a:cubicBezTo>
                          <a:pt x="2666" y="1"/>
                          <a:pt x="2462" y="30"/>
                          <a:pt x="2248" y="93"/>
                        </a:cubicBezTo>
                        <a:cubicBezTo>
                          <a:pt x="0" y="760"/>
                          <a:pt x="717" y="3985"/>
                          <a:pt x="2733" y="3985"/>
                        </a:cubicBezTo>
                        <a:cubicBezTo>
                          <a:pt x="2925" y="3985"/>
                          <a:pt x="3129" y="3956"/>
                          <a:pt x="3342" y="3893"/>
                        </a:cubicBezTo>
                        <a:cubicBezTo>
                          <a:pt x="5618" y="3227"/>
                          <a:pt x="4878" y="1"/>
                          <a:pt x="2858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71" name="Google Shape;1771;p11"/>
                  <p:cNvSpPr/>
                  <p:nvPr/>
                </p:nvSpPr>
                <p:spPr>
                  <a:xfrm>
                    <a:off x="6940400" y="2638950"/>
                    <a:ext cx="140175" cy="99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7" h="3971" extrusionOk="0">
                        <a:moveTo>
                          <a:pt x="2814" y="0"/>
                        </a:moveTo>
                        <a:cubicBezTo>
                          <a:pt x="2635" y="0"/>
                          <a:pt x="2446" y="25"/>
                          <a:pt x="2248" y="79"/>
                        </a:cubicBezTo>
                        <a:cubicBezTo>
                          <a:pt x="0" y="745"/>
                          <a:pt x="717" y="3971"/>
                          <a:pt x="2733" y="3971"/>
                        </a:cubicBezTo>
                        <a:cubicBezTo>
                          <a:pt x="2925" y="3971"/>
                          <a:pt x="3129" y="3942"/>
                          <a:pt x="3343" y="3878"/>
                        </a:cubicBezTo>
                        <a:cubicBezTo>
                          <a:pt x="5607" y="3263"/>
                          <a:pt x="4863" y="0"/>
                          <a:pt x="2814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72" name="Google Shape;1772;p11"/>
                  <p:cNvSpPr/>
                  <p:nvPr/>
                </p:nvSpPr>
                <p:spPr>
                  <a:xfrm>
                    <a:off x="6913800" y="2862350"/>
                    <a:ext cx="140200" cy="99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8" h="3972" extrusionOk="0">
                        <a:moveTo>
                          <a:pt x="2814" y="0"/>
                        </a:moveTo>
                        <a:cubicBezTo>
                          <a:pt x="2635" y="0"/>
                          <a:pt x="2446" y="25"/>
                          <a:pt x="2249" y="79"/>
                        </a:cubicBezTo>
                        <a:cubicBezTo>
                          <a:pt x="0" y="745"/>
                          <a:pt x="717" y="3971"/>
                          <a:pt x="2734" y="3971"/>
                        </a:cubicBezTo>
                        <a:cubicBezTo>
                          <a:pt x="2925" y="3971"/>
                          <a:pt x="3129" y="3942"/>
                          <a:pt x="3343" y="3879"/>
                        </a:cubicBezTo>
                        <a:cubicBezTo>
                          <a:pt x="5607" y="3264"/>
                          <a:pt x="4863" y="0"/>
                          <a:pt x="2814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73" name="Google Shape;1773;p11"/>
                  <p:cNvSpPr/>
                  <p:nvPr/>
                </p:nvSpPr>
                <p:spPr>
                  <a:xfrm>
                    <a:off x="6786750" y="2799700"/>
                    <a:ext cx="14072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9" h="3978" extrusionOk="0">
                        <a:moveTo>
                          <a:pt x="2890" y="1"/>
                        </a:moveTo>
                        <a:cubicBezTo>
                          <a:pt x="2700" y="1"/>
                          <a:pt x="2497" y="30"/>
                          <a:pt x="2285" y="93"/>
                        </a:cubicBezTo>
                        <a:cubicBezTo>
                          <a:pt x="1" y="733"/>
                          <a:pt x="754" y="3978"/>
                          <a:pt x="2791" y="3978"/>
                        </a:cubicBezTo>
                        <a:cubicBezTo>
                          <a:pt x="2977" y="3978"/>
                          <a:pt x="3173" y="3951"/>
                          <a:pt x="3379" y="3892"/>
                        </a:cubicBezTo>
                        <a:cubicBezTo>
                          <a:pt x="5629" y="3253"/>
                          <a:pt x="4909" y="1"/>
                          <a:pt x="2890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74" name="Google Shape;1774;p11"/>
                  <p:cNvSpPr/>
                  <p:nvPr/>
                </p:nvSpPr>
                <p:spPr>
                  <a:xfrm>
                    <a:off x="6832550" y="2927550"/>
                    <a:ext cx="14072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9" h="3978" extrusionOk="0">
                        <a:moveTo>
                          <a:pt x="2860" y="0"/>
                        </a:moveTo>
                        <a:cubicBezTo>
                          <a:pt x="2676" y="0"/>
                          <a:pt x="2481" y="27"/>
                          <a:pt x="2277" y="85"/>
                        </a:cubicBezTo>
                        <a:cubicBezTo>
                          <a:pt x="1" y="751"/>
                          <a:pt x="741" y="3977"/>
                          <a:pt x="2761" y="3977"/>
                        </a:cubicBezTo>
                        <a:cubicBezTo>
                          <a:pt x="2953" y="3977"/>
                          <a:pt x="3157" y="3948"/>
                          <a:pt x="3371" y="3885"/>
                        </a:cubicBezTo>
                        <a:cubicBezTo>
                          <a:pt x="5628" y="3271"/>
                          <a:pt x="4896" y="0"/>
                          <a:pt x="2860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75" name="Google Shape;1775;p11"/>
                  <p:cNvSpPr/>
                  <p:nvPr/>
                </p:nvSpPr>
                <p:spPr>
                  <a:xfrm>
                    <a:off x="6993575" y="2881000"/>
                    <a:ext cx="139800" cy="99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92" h="3985" extrusionOk="0">
                        <a:moveTo>
                          <a:pt x="2858" y="0"/>
                        </a:moveTo>
                        <a:cubicBezTo>
                          <a:pt x="2667" y="0"/>
                          <a:pt x="2463" y="30"/>
                          <a:pt x="2249" y="93"/>
                        </a:cubicBezTo>
                        <a:cubicBezTo>
                          <a:pt x="1" y="759"/>
                          <a:pt x="718" y="3985"/>
                          <a:pt x="2734" y="3985"/>
                        </a:cubicBezTo>
                        <a:cubicBezTo>
                          <a:pt x="2926" y="3985"/>
                          <a:pt x="3129" y="3956"/>
                          <a:pt x="3343" y="3892"/>
                        </a:cubicBezTo>
                        <a:cubicBezTo>
                          <a:pt x="5592" y="3226"/>
                          <a:pt x="4874" y="0"/>
                          <a:pt x="2858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76" name="Google Shape;1776;p11"/>
                  <p:cNvSpPr/>
                  <p:nvPr/>
                </p:nvSpPr>
                <p:spPr>
                  <a:xfrm>
                    <a:off x="7039175" y="2809750"/>
                    <a:ext cx="140000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0" h="3978" extrusionOk="0">
                        <a:moveTo>
                          <a:pt x="2836" y="0"/>
                        </a:moveTo>
                        <a:cubicBezTo>
                          <a:pt x="2651" y="0"/>
                          <a:pt x="2455" y="27"/>
                          <a:pt x="2249" y="86"/>
                        </a:cubicBezTo>
                        <a:cubicBezTo>
                          <a:pt x="1" y="752"/>
                          <a:pt x="718" y="3978"/>
                          <a:pt x="2734" y="3978"/>
                        </a:cubicBezTo>
                        <a:cubicBezTo>
                          <a:pt x="2926" y="3978"/>
                          <a:pt x="3129" y="3949"/>
                          <a:pt x="3343" y="3885"/>
                        </a:cubicBezTo>
                        <a:cubicBezTo>
                          <a:pt x="5599" y="3245"/>
                          <a:pt x="4869" y="0"/>
                          <a:pt x="2836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77" name="Google Shape;1777;p11"/>
                  <p:cNvSpPr/>
                  <p:nvPr/>
                </p:nvSpPr>
                <p:spPr>
                  <a:xfrm>
                    <a:off x="7044300" y="2659100"/>
                    <a:ext cx="140750" cy="99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30" h="3979" extrusionOk="0">
                        <a:moveTo>
                          <a:pt x="2873" y="1"/>
                        </a:moveTo>
                        <a:cubicBezTo>
                          <a:pt x="2679" y="1"/>
                          <a:pt x="2473" y="30"/>
                          <a:pt x="2257" y="93"/>
                        </a:cubicBezTo>
                        <a:cubicBezTo>
                          <a:pt x="0" y="734"/>
                          <a:pt x="731" y="3978"/>
                          <a:pt x="2787" y="3978"/>
                        </a:cubicBezTo>
                        <a:cubicBezTo>
                          <a:pt x="2974" y="3978"/>
                          <a:pt x="3173" y="3951"/>
                          <a:pt x="3381" y="3893"/>
                        </a:cubicBezTo>
                        <a:cubicBezTo>
                          <a:pt x="5629" y="3227"/>
                          <a:pt x="4912" y="1"/>
                          <a:pt x="2873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78" name="Google Shape;1778;p11"/>
                  <p:cNvSpPr/>
                  <p:nvPr/>
                </p:nvSpPr>
                <p:spPr>
                  <a:xfrm>
                    <a:off x="7022525" y="2581800"/>
                    <a:ext cx="14072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9" h="3978" extrusionOk="0">
                        <a:moveTo>
                          <a:pt x="2860" y="0"/>
                        </a:moveTo>
                        <a:cubicBezTo>
                          <a:pt x="2676" y="0"/>
                          <a:pt x="2481" y="27"/>
                          <a:pt x="2277" y="85"/>
                        </a:cubicBezTo>
                        <a:cubicBezTo>
                          <a:pt x="1" y="751"/>
                          <a:pt x="741" y="3977"/>
                          <a:pt x="2761" y="3977"/>
                        </a:cubicBezTo>
                        <a:cubicBezTo>
                          <a:pt x="2953" y="3977"/>
                          <a:pt x="3157" y="3948"/>
                          <a:pt x="3371" y="3885"/>
                        </a:cubicBezTo>
                        <a:cubicBezTo>
                          <a:pt x="5628" y="3271"/>
                          <a:pt x="4896" y="0"/>
                          <a:pt x="2860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79" name="Google Shape;1779;p11"/>
                  <p:cNvSpPr/>
                  <p:nvPr/>
                </p:nvSpPr>
                <p:spPr>
                  <a:xfrm>
                    <a:off x="6960900" y="2367500"/>
                    <a:ext cx="14007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3" h="3978" extrusionOk="0">
                        <a:moveTo>
                          <a:pt x="2830" y="0"/>
                        </a:moveTo>
                        <a:cubicBezTo>
                          <a:pt x="2647" y="0"/>
                          <a:pt x="2452" y="27"/>
                          <a:pt x="2249" y="86"/>
                        </a:cubicBezTo>
                        <a:cubicBezTo>
                          <a:pt x="1" y="752"/>
                          <a:pt x="718" y="3978"/>
                          <a:pt x="2757" y="3978"/>
                        </a:cubicBezTo>
                        <a:cubicBezTo>
                          <a:pt x="2951" y="3978"/>
                          <a:pt x="3157" y="3948"/>
                          <a:pt x="3374" y="3885"/>
                        </a:cubicBezTo>
                        <a:cubicBezTo>
                          <a:pt x="5602" y="3244"/>
                          <a:pt x="4844" y="0"/>
                          <a:pt x="2830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80" name="Google Shape;1780;p11"/>
                  <p:cNvSpPr/>
                  <p:nvPr/>
                </p:nvSpPr>
                <p:spPr>
                  <a:xfrm>
                    <a:off x="6883400" y="2357025"/>
                    <a:ext cx="140200" cy="99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8" h="3972" extrusionOk="0">
                        <a:moveTo>
                          <a:pt x="2814" y="0"/>
                        </a:moveTo>
                        <a:cubicBezTo>
                          <a:pt x="2635" y="0"/>
                          <a:pt x="2446" y="25"/>
                          <a:pt x="2249" y="79"/>
                        </a:cubicBezTo>
                        <a:cubicBezTo>
                          <a:pt x="1" y="745"/>
                          <a:pt x="718" y="3971"/>
                          <a:pt x="2734" y="3971"/>
                        </a:cubicBezTo>
                        <a:cubicBezTo>
                          <a:pt x="2926" y="3971"/>
                          <a:pt x="3129" y="3942"/>
                          <a:pt x="3343" y="3878"/>
                        </a:cubicBezTo>
                        <a:cubicBezTo>
                          <a:pt x="5607" y="3263"/>
                          <a:pt x="4864" y="0"/>
                          <a:pt x="2814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81" name="Google Shape;1781;p11"/>
                  <p:cNvSpPr/>
                  <p:nvPr/>
                </p:nvSpPr>
                <p:spPr>
                  <a:xfrm>
                    <a:off x="6773025" y="2206975"/>
                    <a:ext cx="13997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99" h="3978" extrusionOk="0">
                        <a:moveTo>
                          <a:pt x="2866" y="1"/>
                        </a:moveTo>
                        <a:cubicBezTo>
                          <a:pt x="2674" y="1"/>
                          <a:pt x="2470" y="30"/>
                          <a:pt x="2256" y="93"/>
                        </a:cubicBezTo>
                        <a:cubicBezTo>
                          <a:pt x="0" y="734"/>
                          <a:pt x="730" y="3978"/>
                          <a:pt x="2763" y="3978"/>
                        </a:cubicBezTo>
                        <a:cubicBezTo>
                          <a:pt x="2948" y="3978"/>
                          <a:pt x="3145" y="3951"/>
                          <a:pt x="3351" y="3893"/>
                        </a:cubicBezTo>
                        <a:cubicBezTo>
                          <a:pt x="5599" y="3226"/>
                          <a:pt x="4882" y="1"/>
                          <a:pt x="2866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82" name="Google Shape;1782;p11"/>
                  <p:cNvSpPr/>
                  <p:nvPr/>
                </p:nvSpPr>
                <p:spPr>
                  <a:xfrm>
                    <a:off x="6875800" y="2616150"/>
                    <a:ext cx="139500" cy="99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80" h="3971" extrusionOk="0">
                        <a:moveTo>
                          <a:pt x="2808" y="0"/>
                        </a:moveTo>
                        <a:cubicBezTo>
                          <a:pt x="2631" y="0"/>
                          <a:pt x="2444" y="25"/>
                          <a:pt x="2249" y="79"/>
                        </a:cubicBezTo>
                        <a:cubicBezTo>
                          <a:pt x="1" y="745"/>
                          <a:pt x="718" y="3971"/>
                          <a:pt x="2734" y="3971"/>
                        </a:cubicBezTo>
                        <a:cubicBezTo>
                          <a:pt x="2926" y="3971"/>
                          <a:pt x="3129" y="3942"/>
                          <a:pt x="3343" y="3878"/>
                        </a:cubicBezTo>
                        <a:cubicBezTo>
                          <a:pt x="5579" y="3263"/>
                          <a:pt x="4833" y="0"/>
                          <a:pt x="2808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83" name="Google Shape;1783;p11"/>
                  <p:cNvSpPr/>
                  <p:nvPr/>
                </p:nvSpPr>
                <p:spPr>
                  <a:xfrm>
                    <a:off x="6915950" y="2845300"/>
                    <a:ext cx="140700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8" h="3978" extrusionOk="0">
                        <a:moveTo>
                          <a:pt x="2889" y="0"/>
                        </a:moveTo>
                        <a:cubicBezTo>
                          <a:pt x="2699" y="0"/>
                          <a:pt x="2497" y="29"/>
                          <a:pt x="2284" y="92"/>
                        </a:cubicBezTo>
                        <a:cubicBezTo>
                          <a:pt x="0" y="733"/>
                          <a:pt x="754" y="3977"/>
                          <a:pt x="2790" y="3977"/>
                        </a:cubicBezTo>
                        <a:cubicBezTo>
                          <a:pt x="2976" y="3977"/>
                          <a:pt x="3173" y="3950"/>
                          <a:pt x="3378" y="3892"/>
                        </a:cubicBezTo>
                        <a:cubicBezTo>
                          <a:pt x="5628" y="3253"/>
                          <a:pt x="4909" y="0"/>
                          <a:pt x="2889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84" name="Google Shape;1784;p11"/>
                  <p:cNvSpPr/>
                  <p:nvPr/>
                </p:nvSpPr>
                <p:spPr>
                  <a:xfrm>
                    <a:off x="6946550" y="2720650"/>
                    <a:ext cx="140475" cy="99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19" h="3986" extrusionOk="0">
                        <a:moveTo>
                          <a:pt x="2885" y="1"/>
                        </a:moveTo>
                        <a:cubicBezTo>
                          <a:pt x="2693" y="1"/>
                          <a:pt x="2490" y="30"/>
                          <a:pt x="2276" y="93"/>
                        </a:cubicBezTo>
                        <a:cubicBezTo>
                          <a:pt x="0" y="760"/>
                          <a:pt x="740" y="3985"/>
                          <a:pt x="2760" y="3985"/>
                        </a:cubicBezTo>
                        <a:cubicBezTo>
                          <a:pt x="2953" y="3985"/>
                          <a:pt x="3156" y="3956"/>
                          <a:pt x="3370" y="3893"/>
                        </a:cubicBezTo>
                        <a:cubicBezTo>
                          <a:pt x="5618" y="3227"/>
                          <a:pt x="4901" y="1"/>
                          <a:pt x="2885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85" name="Google Shape;1785;p11"/>
                  <p:cNvSpPr/>
                  <p:nvPr/>
                </p:nvSpPr>
                <p:spPr>
                  <a:xfrm>
                    <a:off x="7005750" y="2694850"/>
                    <a:ext cx="140550" cy="99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2" h="3985" extrusionOk="0">
                        <a:moveTo>
                          <a:pt x="2850" y="1"/>
                        </a:moveTo>
                        <a:cubicBezTo>
                          <a:pt x="2661" y="1"/>
                          <a:pt x="2459" y="30"/>
                          <a:pt x="2248" y="92"/>
                        </a:cubicBezTo>
                        <a:cubicBezTo>
                          <a:pt x="0" y="758"/>
                          <a:pt x="717" y="3984"/>
                          <a:pt x="2733" y="3984"/>
                        </a:cubicBezTo>
                        <a:cubicBezTo>
                          <a:pt x="2925" y="3984"/>
                          <a:pt x="3129" y="3955"/>
                          <a:pt x="3343" y="3891"/>
                        </a:cubicBezTo>
                        <a:cubicBezTo>
                          <a:pt x="5622" y="3280"/>
                          <a:pt x="4877" y="1"/>
                          <a:pt x="2850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86" name="Google Shape;1786;p11"/>
                  <p:cNvSpPr/>
                  <p:nvPr/>
                </p:nvSpPr>
                <p:spPr>
                  <a:xfrm>
                    <a:off x="6834775" y="1989225"/>
                    <a:ext cx="140875" cy="99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35" h="3972" extrusionOk="0">
                        <a:moveTo>
                          <a:pt x="2808" y="1"/>
                        </a:moveTo>
                        <a:cubicBezTo>
                          <a:pt x="2631" y="1"/>
                          <a:pt x="2444" y="26"/>
                          <a:pt x="2248" y="80"/>
                        </a:cubicBezTo>
                        <a:cubicBezTo>
                          <a:pt x="0" y="746"/>
                          <a:pt x="717" y="3972"/>
                          <a:pt x="2733" y="3972"/>
                        </a:cubicBezTo>
                        <a:cubicBezTo>
                          <a:pt x="2925" y="3972"/>
                          <a:pt x="3129" y="3942"/>
                          <a:pt x="3343" y="3879"/>
                        </a:cubicBezTo>
                        <a:cubicBezTo>
                          <a:pt x="5635" y="3264"/>
                          <a:pt x="4842" y="1"/>
                          <a:pt x="2808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87" name="Google Shape;1787;p11"/>
                  <p:cNvSpPr/>
                  <p:nvPr/>
                </p:nvSpPr>
                <p:spPr>
                  <a:xfrm>
                    <a:off x="6674225" y="2036175"/>
                    <a:ext cx="139500" cy="99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80" h="3971" extrusionOk="0">
                        <a:moveTo>
                          <a:pt x="2837" y="1"/>
                        </a:moveTo>
                        <a:cubicBezTo>
                          <a:pt x="2654" y="1"/>
                          <a:pt x="2460" y="28"/>
                          <a:pt x="2257" y="86"/>
                        </a:cubicBezTo>
                        <a:cubicBezTo>
                          <a:pt x="1" y="727"/>
                          <a:pt x="731" y="3971"/>
                          <a:pt x="2764" y="3971"/>
                        </a:cubicBezTo>
                        <a:cubicBezTo>
                          <a:pt x="2949" y="3971"/>
                          <a:pt x="3145" y="3944"/>
                          <a:pt x="3351" y="3886"/>
                        </a:cubicBezTo>
                        <a:cubicBezTo>
                          <a:pt x="5579" y="3245"/>
                          <a:pt x="4847" y="1"/>
                          <a:pt x="2837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88" name="Google Shape;1788;p11"/>
                  <p:cNvSpPr/>
                  <p:nvPr/>
                </p:nvSpPr>
                <p:spPr>
                  <a:xfrm>
                    <a:off x="6691975" y="1897900"/>
                    <a:ext cx="140025" cy="99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1" h="3978" extrusionOk="0">
                        <a:moveTo>
                          <a:pt x="2853" y="0"/>
                        </a:moveTo>
                        <a:cubicBezTo>
                          <a:pt x="2671" y="0"/>
                          <a:pt x="2478" y="27"/>
                          <a:pt x="2276" y="85"/>
                        </a:cubicBezTo>
                        <a:cubicBezTo>
                          <a:pt x="0" y="751"/>
                          <a:pt x="740" y="3977"/>
                          <a:pt x="2761" y="3977"/>
                        </a:cubicBezTo>
                        <a:cubicBezTo>
                          <a:pt x="2953" y="3977"/>
                          <a:pt x="3157" y="3948"/>
                          <a:pt x="3371" y="3885"/>
                        </a:cubicBezTo>
                        <a:cubicBezTo>
                          <a:pt x="5600" y="3271"/>
                          <a:pt x="4865" y="0"/>
                          <a:pt x="2853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89" name="Google Shape;1789;p11"/>
                  <p:cNvSpPr/>
                  <p:nvPr/>
                </p:nvSpPr>
                <p:spPr>
                  <a:xfrm>
                    <a:off x="6765625" y="1951250"/>
                    <a:ext cx="140175" cy="99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07" h="3971" extrusionOk="0">
                        <a:moveTo>
                          <a:pt x="2814" y="0"/>
                        </a:moveTo>
                        <a:cubicBezTo>
                          <a:pt x="2635" y="0"/>
                          <a:pt x="2446" y="25"/>
                          <a:pt x="2248" y="79"/>
                        </a:cubicBezTo>
                        <a:cubicBezTo>
                          <a:pt x="0" y="745"/>
                          <a:pt x="717" y="3971"/>
                          <a:pt x="2733" y="3971"/>
                        </a:cubicBezTo>
                        <a:cubicBezTo>
                          <a:pt x="2925" y="3971"/>
                          <a:pt x="3129" y="3942"/>
                          <a:pt x="3343" y="3878"/>
                        </a:cubicBezTo>
                        <a:cubicBezTo>
                          <a:pt x="5607" y="3263"/>
                          <a:pt x="4863" y="0"/>
                          <a:pt x="2814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90" name="Google Shape;1790;p11"/>
                  <p:cNvSpPr/>
                  <p:nvPr/>
                </p:nvSpPr>
                <p:spPr>
                  <a:xfrm>
                    <a:off x="6739025" y="2431925"/>
                    <a:ext cx="139825" cy="99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93" h="3985" extrusionOk="0">
                        <a:moveTo>
                          <a:pt x="2854" y="0"/>
                        </a:moveTo>
                        <a:cubicBezTo>
                          <a:pt x="2663" y="0"/>
                          <a:pt x="2461" y="29"/>
                          <a:pt x="2249" y="92"/>
                        </a:cubicBezTo>
                        <a:cubicBezTo>
                          <a:pt x="0" y="758"/>
                          <a:pt x="717" y="3984"/>
                          <a:pt x="2734" y="3984"/>
                        </a:cubicBezTo>
                        <a:cubicBezTo>
                          <a:pt x="2925" y="3984"/>
                          <a:pt x="3129" y="3955"/>
                          <a:pt x="3343" y="3892"/>
                        </a:cubicBezTo>
                        <a:cubicBezTo>
                          <a:pt x="5592" y="3253"/>
                          <a:pt x="4873" y="0"/>
                          <a:pt x="2854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grpSp>
              <p:nvGrpSpPr>
                <p:cNvPr id="1791" name="Google Shape;1791;p11"/>
                <p:cNvGrpSpPr/>
                <p:nvPr/>
              </p:nvGrpSpPr>
              <p:grpSpPr>
                <a:xfrm>
                  <a:off x="8256219" y="4327844"/>
                  <a:ext cx="967256" cy="993454"/>
                  <a:chOff x="582350" y="682150"/>
                  <a:chExt cx="1350350" cy="1386925"/>
                </a:xfrm>
              </p:grpSpPr>
              <p:sp>
                <p:nvSpPr>
                  <p:cNvPr id="1792" name="Google Shape;1792;p11"/>
                  <p:cNvSpPr/>
                  <p:nvPr/>
                </p:nvSpPr>
                <p:spPr>
                  <a:xfrm>
                    <a:off x="975200" y="682150"/>
                    <a:ext cx="409625" cy="6597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385" h="26391" extrusionOk="0">
                        <a:moveTo>
                          <a:pt x="7173" y="1"/>
                        </a:moveTo>
                        <a:cubicBezTo>
                          <a:pt x="5104" y="1"/>
                          <a:pt x="3053" y="975"/>
                          <a:pt x="1916" y="2879"/>
                        </a:cubicBezTo>
                        <a:cubicBezTo>
                          <a:pt x="1" y="5979"/>
                          <a:pt x="1034" y="10265"/>
                          <a:pt x="2554" y="13669"/>
                        </a:cubicBezTo>
                        <a:cubicBezTo>
                          <a:pt x="3983" y="16891"/>
                          <a:pt x="5806" y="19930"/>
                          <a:pt x="7934" y="22636"/>
                        </a:cubicBezTo>
                        <a:cubicBezTo>
                          <a:pt x="8846" y="23760"/>
                          <a:pt x="9849" y="24855"/>
                          <a:pt x="11034" y="25584"/>
                        </a:cubicBezTo>
                        <a:cubicBezTo>
                          <a:pt x="11759" y="26094"/>
                          <a:pt x="12578" y="26390"/>
                          <a:pt x="13533" y="26390"/>
                        </a:cubicBezTo>
                        <a:cubicBezTo>
                          <a:pt x="13660" y="26390"/>
                          <a:pt x="13790" y="26385"/>
                          <a:pt x="13922" y="26374"/>
                        </a:cubicBezTo>
                        <a:cubicBezTo>
                          <a:pt x="14743" y="26344"/>
                          <a:pt x="15442" y="25584"/>
                          <a:pt x="15503" y="24672"/>
                        </a:cubicBezTo>
                        <a:cubicBezTo>
                          <a:pt x="15685" y="21967"/>
                          <a:pt x="16050" y="19292"/>
                          <a:pt x="16202" y="16587"/>
                        </a:cubicBezTo>
                        <a:cubicBezTo>
                          <a:pt x="16384" y="13395"/>
                          <a:pt x="16263" y="10173"/>
                          <a:pt x="15229" y="7164"/>
                        </a:cubicBezTo>
                        <a:cubicBezTo>
                          <a:pt x="14256" y="4186"/>
                          <a:pt x="12250" y="1511"/>
                          <a:pt x="9545" y="447"/>
                        </a:cubicBezTo>
                        <a:cubicBezTo>
                          <a:pt x="8787" y="149"/>
                          <a:pt x="7979" y="1"/>
                          <a:pt x="717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93" name="Google Shape;1793;p11"/>
                  <p:cNvSpPr/>
                  <p:nvPr/>
                </p:nvSpPr>
                <p:spPr>
                  <a:xfrm>
                    <a:off x="582350" y="1004750"/>
                    <a:ext cx="701400" cy="434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056" h="17365" extrusionOk="0">
                        <a:moveTo>
                          <a:pt x="6844" y="1"/>
                        </a:moveTo>
                        <a:cubicBezTo>
                          <a:pt x="5243" y="1"/>
                          <a:pt x="3691" y="403"/>
                          <a:pt x="2462" y="1525"/>
                        </a:cubicBezTo>
                        <a:cubicBezTo>
                          <a:pt x="517" y="3257"/>
                          <a:pt x="0" y="6479"/>
                          <a:pt x="821" y="9124"/>
                        </a:cubicBezTo>
                        <a:cubicBezTo>
                          <a:pt x="1611" y="11738"/>
                          <a:pt x="3587" y="13744"/>
                          <a:pt x="5836" y="14960"/>
                        </a:cubicBezTo>
                        <a:cubicBezTo>
                          <a:pt x="8086" y="16176"/>
                          <a:pt x="10548" y="16662"/>
                          <a:pt x="13010" y="16966"/>
                        </a:cubicBezTo>
                        <a:cubicBezTo>
                          <a:pt x="15211" y="17229"/>
                          <a:pt x="17400" y="17365"/>
                          <a:pt x="19593" y="17365"/>
                        </a:cubicBezTo>
                        <a:cubicBezTo>
                          <a:pt x="20942" y="17365"/>
                          <a:pt x="22293" y="17313"/>
                          <a:pt x="23648" y="17209"/>
                        </a:cubicBezTo>
                        <a:cubicBezTo>
                          <a:pt x="24712" y="17118"/>
                          <a:pt x="25867" y="16966"/>
                          <a:pt x="26657" y="16176"/>
                        </a:cubicBezTo>
                        <a:cubicBezTo>
                          <a:pt x="27448" y="15416"/>
                          <a:pt x="28055" y="13562"/>
                          <a:pt x="27083" y="12224"/>
                        </a:cubicBezTo>
                        <a:cubicBezTo>
                          <a:pt x="22827" y="6388"/>
                          <a:pt x="16779" y="2194"/>
                          <a:pt x="10213" y="491"/>
                        </a:cubicBezTo>
                        <a:cubicBezTo>
                          <a:pt x="9131" y="202"/>
                          <a:pt x="7975" y="1"/>
                          <a:pt x="6844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94" name="Google Shape;1794;p11"/>
                  <p:cNvSpPr/>
                  <p:nvPr/>
                </p:nvSpPr>
                <p:spPr>
                  <a:xfrm>
                    <a:off x="755600" y="1406350"/>
                    <a:ext cx="546375" cy="465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855" h="18603" extrusionOk="0">
                        <a:moveTo>
                          <a:pt x="16298" y="0"/>
                        </a:moveTo>
                        <a:cubicBezTo>
                          <a:pt x="13719" y="0"/>
                          <a:pt x="11160" y="320"/>
                          <a:pt x="8754" y="1267"/>
                        </a:cubicBezTo>
                        <a:cubicBezTo>
                          <a:pt x="5016" y="2695"/>
                          <a:pt x="1611" y="5887"/>
                          <a:pt x="608" y="10172"/>
                        </a:cubicBezTo>
                        <a:cubicBezTo>
                          <a:pt x="0" y="12726"/>
                          <a:pt x="426" y="15735"/>
                          <a:pt x="2250" y="17346"/>
                        </a:cubicBezTo>
                        <a:cubicBezTo>
                          <a:pt x="3219" y="18225"/>
                          <a:pt x="4439" y="18603"/>
                          <a:pt x="5675" y="18603"/>
                        </a:cubicBezTo>
                        <a:cubicBezTo>
                          <a:pt x="6105" y="18603"/>
                          <a:pt x="6537" y="18557"/>
                          <a:pt x="6961" y="18470"/>
                        </a:cubicBezTo>
                        <a:cubicBezTo>
                          <a:pt x="8602" y="18106"/>
                          <a:pt x="10092" y="17194"/>
                          <a:pt x="11490" y="16221"/>
                        </a:cubicBezTo>
                        <a:cubicBezTo>
                          <a:pt x="14682" y="13972"/>
                          <a:pt x="17569" y="11115"/>
                          <a:pt x="20001" y="7893"/>
                        </a:cubicBezTo>
                        <a:cubicBezTo>
                          <a:pt x="20639" y="7011"/>
                          <a:pt x="21277" y="6069"/>
                          <a:pt x="21551" y="5005"/>
                        </a:cubicBezTo>
                        <a:cubicBezTo>
                          <a:pt x="21855" y="3911"/>
                          <a:pt x="21703" y="2634"/>
                          <a:pt x="20487" y="233"/>
                        </a:cubicBezTo>
                        <a:cubicBezTo>
                          <a:pt x="19099" y="94"/>
                          <a:pt x="17695" y="0"/>
                          <a:pt x="1629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95" name="Google Shape;1795;p11"/>
                  <p:cNvSpPr/>
                  <p:nvPr/>
                </p:nvSpPr>
                <p:spPr>
                  <a:xfrm>
                    <a:off x="1206975" y="1420700"/>
                    <a:ext cx="335150" cy="6483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406" h="25935" extrusionOk="0">
                        <a:moveTo>
                          <a:pt x="4837" y="0"/>
                        </a:moveTo>
                        <a:cubicBezTo>
                          <a:pt x="4050" y="0"/>
                          <a:pt x="3309" y="514"/>
                          <a:pt x="2979" y="1392"/>
                        </a:cubicBezTo>
                        <a:cubicBezTo>
                          <a:pt x="1186" y="6073"/>
                          <a:pt x="153" y="11149"/>
                          <a:pt x="31" y="16255"/>
                        </a:cubicBezTo>
                        <a:cubicBezTo>
                          <a:pt x="1" y="18535"/>
                          <a:pt x="153" y="20966"/>
                          <a:pt x="1247" y="22851"/>
                        </a:cubicBezTo>
                        <a:cubicBezTo>
                          <a:pt x="2389" y="24764"/>
                          <a:pt x="4415" y="25934"/>
                          <a:pt x="6450" y="25934"/>
                        </a:cubicBezTo>
                        <a:cubicBezTo>
                          <a:pt x="6742" y="25934"/>
                          <a:pt x="7035" y="25910"/>
                          <a:pt x="7326" y="25860"/>
                        </a:cubicBezTo>
                        <a:cubicBezTo>
                          <a:pt x="9666" y="25495"/>
                          <a:pt x="11672" y="23580"/>
                          <a:pt x="12554" y="21149"/>
                        </a:cubicBezTo>
                        <a:cubicBezTo>
                          <a:pt x="13405" y="18656"/>
                          <a:pt x="13071" y="15799"/>
                          <a:pt x="12432" y="13185"/>
                        </a:cubicBezTo>
                        <a:cubicBezTo>
                          <a:pt x="11672" y="9994"/>
                          <a:pt x="10517" y="6863"/>
                          <a:pt x="8998" y="3975"/>
                        </a:cubicBezTo>
                        <a:cubicBezTo>
                          <a:pt x="8238" y="2547"/>
                          <a:pt x="7174" y="1027"/>
                          <a:pt x="5745" y="237"/>
                        </a:cubicBezTo>
                        <a:cubicBezTo>
                          <a:pt x="5450" y="76"/>
                          <a:pt x="5140" y="0"/>
                          <a:pt x="4837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96" name="Google Shape;1796;p11"/>
                  <p:cNvSpPr/>
                  <p:nvPr/>
                </p:nvSpPr>
                <p:spPr>
                  <a:xfrm>
                    <a:off x="1324000" y="791250"/>
                    <a:ext cx="503075" cy="549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123" h="21998" extrusionOk="0">
                        <a:moveTo>
                          <a:pt x="15137" y="1"/>
                        </a:moveTo>
                        <a:cubicBezTo>
                          <a:pt x="13202" y="1"/>
                          <a:pt x="11195" y="1272"/>
                          <a:pt x="9666" y="2800"/>
                        </a:cubicBezTo>
                        <a:cubicBezTo>
                          <a:pt x="5077" y="7420"/>
                          <a:pt x="2614" y="14077"/>
                          <a:pt x="304" y="20460"/>
                        </a:cubicBezTo>
                        <a:cubicBezTo>
                          <a:pt x="0" y="21311"/>
                          <a:pt x="1186" y="21919"/>
                          <a:pt x="1976" y="21980"/>
                        </a:cubicBezTo>
                        <a:cubicBezTo>
                          <a:pt x="2086" y="21992"/>
                          <a:pt x="2196" y="21998"/>
                          <a:pt x="2306" y="21998"/>
                        </a:cubicBezTo>
                        <a:cubicBezTo>
                          <a:pt x="3016" y="21998"/>
                          <a:pt x="3723" y="21761"/>
                          <a:pt x="4408" y="21524"/>
                        </a:cubicBezTo>
                        <a:cubicBezTo>
                          <a:pt x="7995" y="20278"/>
                          <a:pt x="11733" y="18971"/>
                          <a:pt x="14773" y="16478"/>
                        </a:cubicBezTo>
                        <a:cubicBezTo>
                          <a:pt x="17812" y="13956"/>
                          <a:pt x="20122" y="9943"/>
                          <a:pt x="19818" y="5718"/>
                        </a:cubicBezTo>
                        <a:cubicBezTo>
                          <a:pt x="19666" y="3591"/>
                          <a:pt x="18724" y="1433"/>
                          <a:pt x="17022" y="460"/>
                        </a:cubicBezTo>
                        <a:cubicBezTo>
                          <a:pt x="16415" y="141"/>
                          <a:pt x="15780" y="1"/>
                          <a:pt x="15137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97" name="Google Shape;1797;p11"/>
                  <p:cNvSpPr/>
                  <p:nvPr/>
                </p:nvSpPr>
                <p:spPr>
                  <a:xfrm>
                    <a:off x="1301950" y="1287625"/>
                    <a:ext cx="630750" cy="358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5230" h="14331" extrusionOk="0">
                        <a:moveTo>
                          <a:pt x="14369" y="0"/>
                        </a:moveTo>
                        <a:cubicBezTo>
                          <a:pt x="8611" y="0"/>
                          <a:pt x="1063" y="868"/>
                          <a:pt x="609" y="1821"/>
                        </a:cubicBezTo>
                        <a:cubicBezTo>
                          <a:pt x="1" y="3128"/>
                          <a:pt x="335" y="4709"/>
                          <a:pt x="1156" y="5924"/>
                        </a:cubicBezTo>
                        <a:cubicBezTo>
                          <a:pt x="1946" y="7110"/>
                          <a:pt x="3071" y="8022"/>
                          <a:pt x="4256" y="8812"/>
                        </a:cubicBezTo>
                        <a:cubicBezTo>
                          <a:pt x="7539" y="11092"/>
                          <a:pt x="11065" y="13159"/>
                          <a:pt x="14925" y="14010"/>
                        </a:cubicBezTo>
                        <a:cubicBezTo>
                          <a:pt x="15784" y="14200"/>
                          <a:pt x="16686" y="14330"/>
                          <a:pt x="17573" y="14330"/>
                        </a:cubicBezTo>
                        <a:cubicBezTo>
                          <a:pt x="18663" y="14330"/>
                          <a:pt x="19731" y="14134"/>
                          <a:pt x="20670" y="13614"/>
                        </a:cubicBezTo>
                        <a:cubicBezTo>
                          <a:pt x="22433" y="12642"/>
                          <a:pt x="23497" y="10757"/>
                          <a:pt x="24166" y="8842"/>
                        </a:cubicBezTo>
                        <a:cubicBezTo>
                          <a:pt x="24895" y="6867"/>
                          <a:pt x="25229" y="4496"/>
                          <a:pt x="24044" y="2763"/>
                        </a:cubicBezTo>
                        <a:cubicBezTo>
                          <a:pt x="22980" y="1243"/>
                          <a:pt x="21096" y="696"/>
                          <a:pt x="19272" y="332"/>
                        </a:cubicBezTo>
                        <a:cubicBezTo>
                          <a:pt x="18077" y="100"/>
                          <a:pt x="16326" y="0"/>
                          <a:pt x="14369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98" name="Google Shape;1798;p11"/>
                  <p:cNvSpPr/>
                  <p:nvPr/>
                </p:nvSpPr>
                <p:spPr>
                  <a:xfrm>
                    <a:off x="1259250" y="1456575"/>
                    <a:ext cx="128600" cy="4383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144" h="17533" extrusionOk="0">
                        <a:moveTo>
                          <a:pt x="1796" y="0"/>
                        </a:moveTo>
                        <a:cubicBezTo>
                          <a:pt x="916" y="0"/>
                          <a:pt x="1" y="832"/>
                          <a:pt x="463" y="1872"/>
                        </a:cubicBezTo>
                        <a:cubicBezTo>
                          <a:pt x="2560" y="6704"/>
                          <a:pt x="4080" y="11933"/>
                          <a:pt x="4445" y="17373"/>
                        </a:cubicBezTo>
                        <a:cubicBezTo>
                          <a:pt x="4460" y="17480"/>
                          <a:pt x="4543" y="17533"/>
                          <a:pt x="4623" y="17533"/>
                        </a:cubicBezTo>
                        <a:cubicBezTo>
                          <a:pt x="4703" y="17533"/>
                          <a:pt x="4779" y="17480"/>
                          <a:pt x="4779" y="17373"/>
                        </a:cubicBezTo>
                        <a:cubicBezTo>
                          <a:pt x="5144" y="11933"/>
                          <a:pt x="4627" y="6309"/>
                          <a:pt x="3016" y="960"/>
                        </a:cubicBezTo>
                        <a:cubicBezTo>
                          <a:pt x="2804" y="280"/>
                          <a:pt x="2306" y="0"/>
                          <a:pt x="1796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799" name="Google Shape;1799;p11"/>
                  <p:cNvSpPr/>
                  <p:nvPr/>
                </p:nvSpPr>
                <p:spPr>
                  <a:xfrm>
                    <a:off x="1278425" y="1436350"/>
                    <a:ext cx="170225" cy="375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809" h="15003" extrusionOk="0">
                        <a:moveTo>
                          <a:pt x="2033" y="0"/>
                        </a:moveTo>
                        <a:cubicBezTo>
                          <a:pt x="1053" y="0"/>
                          <a:pt x="0" y="1189"/>
                          <a:pt x="729" y="2073"/>
                        </a:cubicBezTo>
                        <a:cubicBezTo>
                          <a:pt x="3495" y="5751"/>
                          <a:pt x="5623" y="10128"/>
                          <a:pt x="6444" y="14869"/>
                        </a:cubicBezTo>
                        <a:cubicBezTo>
                          <a:pt x="6473" y="14957"/>
                          <a:pt x="6558" y="15002"/>
                          <a:pt x="6639" y="15002"/>
                        </a:cubicBezTo>
                        <a:cubicBezTo>
                          <a:pt x="6726" y="15002"/>
                          <a:pt x="6808" y="14949"/>
                          <a:pt x="6808" y="14839"/>
                        </a:cubicBezTo>
                        <a:cubicBezTo>
                          <a:pt x="6687" y="9976"/>
                          <a:pt x="5501" y="4991"/>
                          <a:pt x="3009" y="583"/>
                        </a:cubicBezTo>
                        <a:cubicBezTo>
                          <a:pt x="2760" y="168"/>
                          <a:pt x="2402" y="0"/>
                          <a:pt x="203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00" name="Google Shape;1800;p11"/>
                  <p:cNvSpPr/>
                  <p:nvPr/>
                </p:nvSpPr>
                <p:spPr>
                  <a:xfrm>
                    <a:off x="1256375" y="1484350"/>
                    <a:ext cx="69925" cy="3727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97" h="14910" extrusionOk="0">
                        <a:moveTo>
                          <a:pt x="1406" y="1"/>
                        </a:moveTo>
                        <a:cubicBezTo>
                          <a:pt x="707" y="1"/>
                          <a:pt x="0" y="396"/>
                          <a:pt x="31" y="1186"/>
                        </a:cubicBezTo>
                        <a:cubicBezTo>
                          <a:pt x="335" y="5685"/>
                          <a:pt x="882" y="10214"/>
                          <a:pt x="1216" y="14773"/>
                        </a:cubicBezTo>
                        <a:cubicBezTo>
                          <a:pt x="1216" y="14864"/>
                          <a:pt x="1300" y="14910"/>
                          <a:pt x="1383" y="14910"/>
                        </a:cubicBezTo>
                        <a:cubicBezTo>
                          <a:pt x="1467" y="14910"/>
                          <a:pt x="1550" y="14864"/>
                          <a:pt x="1550" y="14773"/>
                        </a:cubicBezTo>
                        <a:cubicBezTo>
                          <a:pt x="1915" y="10244"/>
                          <a:pt x="2432" y="5745"/>
                          <a:pt x="2736" y="1186"/>
                        </a:cubicBezTo>
                        <a:cubicBezTo>
                          <a:pt x="2797" y="396"/>
                          <a:pt x="2105" y="1"/>
                          <a:pt x="1406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01" name="Google Shape;1801;p11"/>
                  <p:cNvSpPr/>
                  <p:nvPr/>
                </p:nvSpPr>
                <p:spPr>
                  <a:xfrm>
                    <a:off x="987250" y="1441975"/>
                    <a:ext cx="298650" cy="24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946" h="9692" extrusionOk="0">
                        <a:moveTo>
                          <a:pt x="10269" y="1"/>
                        </a:moveTo>
                        <a:cubicBezTo>
                          <a:pt x="10139" y="1"/>
                          <a:pt x="10000" y="27"/>
                          <a:pt x="9853" y="85"/>
                        </a:cubicBezTo>
                        <a:cubicBezTo>
                          <a:pt x="5446" y="1908"/>
                          <a:pt x="2011" y="5465"/>
                          <a:pt x="66" y="9447"/>
                        </a:cubicBezTo>
                        <a:cubicBezTo>
                          <a:pt x="1" y="9577"/>
                          <a:pt x="121" y="9691"/>
                          <a:pt x="240" y="9691"/>
                        </a:cubicBezTo>
                        <a:cubicBezTo>
                          <a:pt x="288" y="9691"/>
                          <a:pt x="335" y="9673"/>
                          <a:pt x="370" y="9629"/>
                        </a:cubicBezTo>
                        <a:cubicBezTo>
                          <a:pt x="2954" y="6042"/>
                          <a:pt x="6783" y="3702"/>
                          <a:pt x="10735" y="2668"/>
                        </a:cubicBezTo>
                        <a:cubicBezTo>
                          <a:pt x="11946" y="2393"/>
                          <a:pt x="11512" y="1"/>
                          <a:pt x="10269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02" name="Google Shape;1802;p11"/>
                  <p:cNvSpPr/>
                  <p:nvPr/>
                </p:nvSpPr>
                <p:spPr>
                  <a:xfrm>
                    <a:off x="1125950" y="1425825"/>
                    <a:ext cx="212075" cy="231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483" h="9245" extrusionOk="0">
                        <a:moveTo>
                          <a:pt x="6267" y="0"/>
                        </a:moveTo>
                        <a:cubicBezTo>
                          <a:pt x="6042" y="0"/>
                          <a:pt x="5842" y="82"/>
                          <a:pt x="5704" y="275"/>
                        </a:cubicBezTo>
                        <a:cubicBezTo>
                          <a:pt x="3728" y="3132"/>
                          <a:pt x="1965" y="6111"/>
                          <a:pt x="50" y="8968"/>
                        </a:cubicBezTo>
                        <a:cubicBezTo>
                          <a:pt x="1" y="9066"/>
                          <a:pt x="131" y="9244"/>
                          <a:pt x="246" y="9244"/>
                        </a:cubicBezTo>
                        <a:cubicBezTo>
                          <a:pt x="274" y="9244"/>
                          <a:pt x="300" y="9234"/>
                          <a:pt x="324" y="9211"/>
                        </a:cubicBezTo>
                        <a:cubicBezTo>
                          <a:pt x="2786" y="6779"/>
                          <a:pt x="5369" y="4469"/>
                          <a:pt x="7801" y="2038"/>
                        </a:cubicBezTo>
                        <a:cubicBezTo>
                          <a:pt x="8483" y="1331"/>
                          <a:pt x="7174" y="0"/>
                          <a:pt x="6267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03" name="Google Shape;1803;p11"/>
                  <p:cNvSpPr/>
                  <p:nvPr/>
                </p:nvSpPr>
                <p:spPr>
                  <a:xfrm>
                    <a:off x="872725" y="1410800"/>
                    <a:ext cx="414450" cy="218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578" h="8721" extrusionOk="0">
                        <a:moveTo>
                          <a:pt x="14739" y="0"/>
                        </a:moveTo>
                        <a:cubicBezTo>
                          <a:pt x="14588" y="0"/>
                          <a:pt x="14425" y="27"/>
                          <a:pt x="14252" y="86"/>
                        </a:cubicBezTo>
                        <a:cubicBezTo>
                          <a:pt x="9054" y="1940"/>
                          <a:pt x="4282" y="4918"/>
                          <a:pt x="148" y="8414"/>
                        </a:cubicBezTo>
                        <a:cubicBezTo>
                          <a:pt x="0" y="8537"/>
                          <a:pt x="92" y="8720"/>
                          <a:pt x="230" y="8720"/>
                        </a:cubicBezTo>
                        <a:cubicBezTo>
                          <a:pt x="262" y="8720"/>
                          <a:pt x="296" y="8710"/>
                          <a:pt x="331" y="8687"/>
                        </a:cubicBezTo>
                        <a:cubicBezTo>
                          <a:pt x="4890" y="5800"/>
                          <a:pt x="9905" y="3885"/>
                          <a:pt x="15012" y="2669"/>
                        </a:cubicBezTo>
                        <a:cubicBezTo>
                          <a:pt x="16577" y="2340"/>
                          <a:pt x="16158" y="0"/>
                          <a:pt x="14739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04" name="Google Shape;1804;p11"/>
                  <p:cNvSpPr/>
                  <p:nvPr/>
                </p:nvSpPr>
                <p:spPr>
                  <a:xfrm>
                    <a:off x="980400" y="1404150"/>
                    <a:ext cx="289450" cy="1343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78" h="5373" extrusionOk="0">
                        <a:moveTo>
                          <a:pt x="9583" y="0"/>
                        </a:moveTo>
                        <a:cubicBezTo>
                          <a:pt x="7715" y="0"/>
                          <a:pt x="5896" y="527"/>
                          <a:pt x="4352" y="1355"/>
                        </a:cubicBezTo>
                        <a:cubicBezTo>
                          <a:pt x="2620" y="2266"/>
                          <a:pt x="1130" y="3543"/>
                          <a:pt x="97" y="5093"/>
                        </a:cubicBezTo>
                        <a:cubicBezTo>
                          <a:pt x="0" y="5214"/>
                          <a:pt x="152" y="5372"/>
                          <a:pt x="280" y="5372"/>
                        </a:cubicBezTo>
                        <a:cubicBezTo>
                          <a:pt x="313" y="5372"/>
                          <a:pt x="345" y="5362"/>
                          <a:pt x="370" y="5336"/>
                        </a:cubicBezTo>
                        <a:cubicBezTo>
                          <a:pt x="1647" y="4029"/>
                          <a:pt x="3258" y="3239"/>
                          <a:pt x="4930" y="2783"/>
                        </a:cubicBezTo>
                        <a:cubicBezTo>
                          <a:pt x="5849" y="2549"/>
                          <a:pt x="6778" y="2435"/>
                          <a:pt x="7681" y="2435"/>
                        </a:cubicBezTo>
                        <a:cubicBezTo>
                          <a:pt x="8419" y="2435"/>
                          <a:pt x="9140" y="2511"/>
                          <a:pt x="9823" y="2662"/>
                        </a:cubicBezTo>
                        <a:cubicBezTo>
                          <a:pt x="9872" y="2674"/>
                          <a:pt x="9919" y="2680"/>
                          <a:pt x="9966" y="2680"/>
                        </a:cubicBezTo>
                        <a:cubicBezTo>
                          <a:pt x="10926" y="2680"/>
                          <a:pt x="11578" y="133"/>
                          <a:pt x="10158" y="17"/>
                        </a:cubicBezTo>
                        <a:cubicBezTo>
                          <a:pt x="9966" y="6"/>
                          <a:pt x="9774" y="0"/>
                          <a:pt x="9583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05" name="Google Shape;1805;p11"/>
                  <p:cNvSpPr/>
                  <p:nvPr/>
                </p:nvSpPr>
                <p:spPr>
                  <a:xfrm>
                    <a:off x="789025" y="1324225"/>
                    <a:ext cx="491750" cy="1218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670" h="4872" extrusionOk="0">
                        <a:moveTo>
                          <a:pt x="4780" y="1"/>
                        </a:moveTo>
                        <a:cubicBezTo>
                          <a:pt x="3266" y="1"/>
                          <a:pt x="1760" y="81"/>
                          <a:pt x="274" y="235"/>
                        </a:cubicBezTo>
                        <a:cubicBezTo>
                          <a:pt x="1" y="296"/>
                          <a:pt x="31" y="600"/>
                          <a:pt x="274" y="600"/>
                        </a:cubicBezTo>
                        <a:cubicBezTo>
                          <a:pt x="6110" y="691"/>
                          <a:pt x="11825" y="2272"/>
                          <a:pt x="16962" y="4704"/>
                        </a:cubicBezTo>
                        <a:cubicBezTo>
                          <a:pt x="17195" y="4820"/>
                          <a:pt x="17421" y="4872"/>
                          <a:pt x="17631" y="4872"/>
                        </a:cubicBezTo>
                        <a:cubicBezTo>
                          <a:pt x="18953" y="4872"/>
                          <a:pt x="19669" y="2836"/>
                          <a:pt x="17965" y="2181"/>
                        </a:cubicBezTo>
                        <a:cubicBezTo>
                          <a:pt x="13705" y="685"/>
                          <a:pt x="9210" y="1"/>
                          <a:pt x="4780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06" name="Google Shape;1806;p11"/>
                  <p:cNvSpPr/>
                  <p:nvPr/>
                </p:nvSpPr>
                <p:spPr>
                  <a:xfrm>
                    <a:off x="981525" y="1249500"/>
                    <a:ext cx="328025" cy="181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121" h="7259" extrusionOk="0">
                        <a:moveTo>
                          <a:pt x="263" y="0"/>
                        </a:moveTo>
                        <a:cubicBezTo>
                          <a:pt x="73" y="0"/>
                          <a:pt x="1" y="250"/>
                          <a:pt x="173" y="337"/>
                        </a:cubicBezTo>
                        <a:cubicBezTo>
                          <a:pt x="3942" y="2161"/>
                          <a:pt x="7347" y="4531"/>
                          <a:pt x="10538" y="7085"/>
                        </a:cubicBezTo>
                        <a:cubicBezTo>
                          <a:pt x="10691" y="7206"/>
                          <a:pt x="10858" y="7258"/>
                          <a:pt x="11029" y="7258"/>
                        </a:cubicBezTo>
                        <a:cubicBezTo>
                          <a:pt x="12018" y="7258"/>
                          <a:pt x="13121" y="5483"/>
                          <a:pt x="12058" y="4835"/>
                        </a:cubicBezTo>
                        <a:cubicBezTo>
                          <a:pt x="8350" y="2677"/>
                          <a:pt x="4307" y="1157"/>
                          <a:pt x="295" y="2"/>
                        </a:cubicBezTo>
                        <a:cubicBezTo>
                          <a:pt x="284" y="1"/>
                          <a:pt x="273" y="0"/>
                          <a:pt x="26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07" name="Google Shape;1807;p11"/>
                  <p:cNvSpPr/>
                  <p:nvPr/>
                </p:nvSpPr>
                <p:spPr>
                  <a:xfrm>
                    <a:off x="973500" y="1174075"/>
                    <a:ext cx="356800" cy="2398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272" h="9592" extrusionOk="0">
                        <a:moveTo>
                          <a:pt x="284" y="1"/>
                        </a:moveTo>
                        <a:cubicBezTo>
                          <a:pt x="125" y="1"/>
                          <a:pt x="1" y="206"/>
                          <a:pt x="190" y="314"/>
                        </a:cubicBezTo>
                        <a:cubicBezTo>
                          <a:pt x="4263" y="2959"/>
                          <a:pt x="7972" y="6059"/>
                          <a:pt x="11437" y="9281"/>
                        </a:cubicBezTo>
                        <a:cubicBezTo>
                          <a:pt x="11667" y="9499"/>
                          <a:pt x="11924" y="9591"/>
                          <a:pt x="12180" y="9591"/>
                        </a:cubicBezTo>
                        <a:cubicBezTo>
                          <a:pt x="13242" y="9591"/>
                          <a:pt x="14272" y="7998"/>
                          <a:pt x="13169" y="7214"/>
                        </a:cubicBezTo>
                        <a:cubicBezTo>
                          <a:pt x="9157" y="4326"/>
                          <a:pt x="4780" y="1986"/>
                          <a:pt x="342" y="10"/>
                        </a:cubicBezTo>
                        <a:cubicBezTo>
                          <a:pt x="323" y="4"/>
                          <a:pt x="303" y="1"/>
                          <a:pt x="284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08" name="Google Shape;1808;p11"/>
                  <p:cNvSpPr/>
                  <p:nvPr/>
                </p:nvSpPr>
                <p:spPr>
                  <a:xfrm>
                    <a:off x="1137400" y="950450"/>
                    <a:ext cx="180600" cy="4612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224" h="18448" extrusionOk="0">
                        <a:moveTo>
                          <a:pt x="181" y="1"/>
                        </a:moveTo>
                        <a:cubicBezTo>
                          <a:pt x="89" y="1"/>
                          <a:pt x="0" y="78"/>
                          <a:pt x="18" y="232"/>
                        </a:cubicBezTo>
                        <a:cubicBezTo>
                          <a:pt x="990" y="6007"/>
                          <a:pt x="2267" y="11812"/>
                          <a:pt x="4151" y="17436"/>
                        </a:cubicBezTo>
                        <a:cubicBezTo>
                          <a:pt x="4409" y="18152"/>
                          <a:pt x="4934" y="18448"/>
                          <a:pt x="5454" y="18448"/>
                        </a:cubicBezTo>
                        <a:cubicBezTo>
                          <a:pt x="6346" y="18448"/>
                          <a:pt x="7223" y="17577"/>
                          <a:pt x="6705" y="16463"/>
                        </a:cubicBezTo>
                        <a:cubicBezTo>
                          <a:pt x="4273" y="11174"/>
                          <a:pt x="2024" y="5764"/>
                          <a:pt x="352" y="141"/>
                        </a:cubicBezTo>
                        <a:cubicBezTo>
                          <a:pt x="325" y="48"/>
                          <a:pt x="252" y="1"/>
                          <a:pt x="181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09" name="Google Shape;1809;p11"/>
                  <p:cNvSpPr/>
                  <p:nvPr/>
                </p:nvSpPr>
                <p:spPr>
                  <a:xfrm>
                    <a:off x="1214125" y="977300"/>
                    <a:ext cx="139375" cy="450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75" h="18034" extrusionOk="0">
                        <a:moveTo>
                          <a:pt x="191" y="0"/>
                        </a:moveTo>
                        <a:cubicBezTo>
                          <a:pt x="96" y="0"/>
                          <a:pt x="1" y="80"/>
                          <a:pt x="18" y="222"/>
                        </a:cubicBezTo>
                        <a:cubicBezTo>
                          <a:pt x="930" y="5754"/>
                          <a:pt x="1660" y="11346"/>
                          <a:pt x="2633" y="16848"/>
                        </a:cubicBezTo>
                        <a:cubicBezTo>
                          <a:pt x="2761" y="17673"/>
                          <a:pt x="3349" y="18033"/>
                          <a:pt x="3945" y="18033"/>
                        </a:cubicBezTo>
                        <a:cubicBezTo>
                          <a:pt x="4753" y="18033"/>
                          <a:pt x="5575" y="17369"/>
                          <a:pt x="5277" y="16301"/>
                        </a:cubicBezTo>
                        <a:cubicBezTo>
                          <a:pt x="3696" y="10890"/>
                          <a:pt x="1964" y="5541"/>
                          <a:pt x="353" y="130"/>
                        </a:cubicBezTo>
                        <a:cubicBezTo>
                          <a:pt x="327" y="41"/>
                          <a:pt x="260" y="0"/>
                          <a:pt x="191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10" name="Google Shape;1810;p11"/>
                  <p:cNvSpPr/>
                  <p:nvPr/>
                </p:nvSpPr>
                <p:spPr>
                  <a:xfrm>
                    <a:off x="1288100" y="1008875"/>
                    <a:ext cx="84550" cy="411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82" h="16459" extrusionOk="0">
                        <a:moveTo>
                          <a:pt x="210" y="1"/>
                        </a:moveTo>
                        <a:cubicBezTo>
                          <a:pt x="104" y="1"/>
                          <a:pt x="0" y="91"/>
                          <a:pt x="38" y="205"/>
                        </a:cubicBezTo>
                        <a:cubicBezTo>
                          <a:pt x="1011" y="5129"/>
                          <a:pt x="1102" y="10205"/>
                          <a:pt x="677" y="15099"/>
                        </a:cubicBezTo>
                        <a:cubicBezTo>
                          <a:pt x="581" y="15974"/>
                          <a:pt x="1328" y="16458"/>
                          <a:pt x="2061" y="16458"/>
                        </a:cubicBezTo>
                        <a:cubicBezTo>
                          <a:pt x="2727" y="16458"/>
                          <a:pt x="3382" y="16058"/>
                          <a:pt x="3382" y="15190"/>
                        </a:cubicBezTo>
                        <a:cubicBezTo>
                          <a:pt x="3230" y="9962"/>
                          <a:pt x="2044" y="4886"/>
                          <a:pt x="373" y="114"/>
                        </a:cubicBezTo>
                        <a:cubicBezTo>
                          <a:pt x="338" y="34"/>
                          <a:pt x="274" y="1"/>
                          <a:pt x="210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11" name="Google Shape;1811;p11"/>
                  <p:cNvSpPr/>
                  <p:nvPr/>
                </p:nvSpPr>
                <p:spPr>
                  <a:xfrm>
                    <a:off x="1308525" y="1001450"/>
                    <a:ext cx="276000" cy="379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040" h="15198" extrusionOk="0">
                        <a:moveTo>
                          <a:pt x="10802" y="1"/>
                        </a:moveTo>
                        <a:cubicBezTo>
                          <a:pt x="10749" y="1"/>
                          <a:pt x="10695" y="23"/>
                          <a:pt x="10650" y="76"/>
                        </a:cubicBezTo>
                        <a:cubicBezTo>
                          <a:pt x="7367" y="4423"/>
                          <a:pt x="3963" y="8678"/>
                          <a:pt x="771" y="12994"/>
                        </a:cubicBezTo>
                        <a:cubicBezTo>
                          <a:pt x="0" y="14066"/>
                          <a:pt x="981" y="15197"/>
                          <a:pt x="1956" y="15197"/>
                        </a:cubicBezTo>
                        <a:cubicBezTo>
                          <a:pt x="2365" y="15197"/>
                          <a:pt x="2773" y="14999"/>
                          <a:pt x="3051" y="14514"/>
                        </a:cubicBezTo>
                        <a:cubicBezTo>
                          <a:pt x="5787" y="9864"/>
                          <a:pt x="8279" y="5031"/>
                          <a:pt x="10954" y="259"/>
                        </a:cubicBezTo>
                        <a:cubicBezTo>
                          <a:pt x="11040" y="130"/>
                          <a:pt x="10928" y="1"/>
                          <a:pt x="1080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12" name="Google Shape;1812;p11"/>
                  <p:cNvSpPr/>
                  <p:nvPr/>
                </p:nvSpPr>
                <p:spPr>
                  <a:xfrm>
                    <a:off x="1296875" y="1110600"/>
                    <a:ext cx="319475" cy="3253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779" h="13014" extrusionOk="0">
                        <a:moveTo>
                          <a:pt x="12553" y="0"/>
                        </a:moveTo>
                        <a:cubicBezTo>
                          <a:pt x="12504" y="0"/>
                          <a:pt x="12448" y="17"/>
                          <a:pt x="12393" y="57"/>
                        </a:cubicBezTo>
                        <a:cubicBezTo>
                          <a:pt x="8654" y="3613"/>
                          <a:pt x="4733" y="7109"/>
                          <a:pt x="994" y="10726"/>
                        </a:cubicBezTo>
                        <a:cubicBezTo>
                          <a:pt x="1" y="11650"/>
                          <a:pt x="1009" y="13013"/>
                          <a:pt x="2044" y="13013"/>
                        </a:cubicBezTo>
                        <a:cubicBezTo>
                          <a:pt x="2371" y="13013"/>
                          <a:pt x="2700" y="12878"/>
                          <a:pt x="2970" y="12549"/>
                        </a:cubicBezTo>
                        <a:cubicBezTo>
                          <a:pt x="6283" y="8537"/>
                          <a:pt x="9383" y="4343"/>
                          <a:pt x="12666" y="270"/>
                        </a:cubicBezTo>
                        <a:cubicBezTo>
                          <a:pt x="12778" y="135"/>
                          <a:pt x="12692" y="0"/>
                          <a:pt x="1255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13" name="Google Shape;1813;p11"/>
                  <p:cNvSpPr/>
                  <p:nvPr/>
                </p:nvSpPr>
                <p:spPr>
                  <a:xfrm>
                    <a:off x="1281425" y="1174950"/>
                    <a:ext cx="353375" cy="261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135" h="10458" extrusionOk="0">
                        <a:moveTo>
                          <a:pt x="13896" y="0"/>
                        </a:moveTo>
                        <a:cubicBezTo>
                          <a:pt x="13857" y="0"/>
                          <a:pt x="13815" y="11"/>
                          <a:pt x="13771" y="36"/>
                        </a:cubicBezTo>
                        <a:cubicBezTo>
                          <a:pt x="9758" y="2954"/>
                          <a:pt x="5442" y="5507"/>
                          <a:pt x="1217" y="7939"/>
                        </a:cubicBezTo>
                        <a:cubicBezTo>
                          <a:pt x="1" y="8649"/>
                          <a:pt x="876" y="10457"/>
                          <a:pt x="2029" y="10457"/>
                        </a:cubicBezTo>
                        <a:cubicBezTo>
                          <a:pt x="2259" y="10457"/>
                          <a:pt x="2500" y="10385"/>
                          <a:pt x="2737" y="10219"/>
                        </a:cubicBezTo>
                        <a:cubicBezTo>
                          <a:pt x="6749" y="7209"/>
                          <a:pt x="10427" y="3775"/>
                          <a:pt x="14014" y="279"/>
                        </a:cubicBezTo>
                        <a:cubicBezTo>
                          <a:pt x="14134" y="159"/>
                          <a:pt x="14045" y="0"/>
                          <a:pt x="13896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14" name="Google Shape;1814;p11"/>
                  <p:cNvSpPr/>
                  <p:nvPr/>
                </p:nvSpPr>
                <p:spPr>
                  <a:xfrm>
                    <a:off x="1290625" y="1350725"/>
                    <a:ext cx="465300" cy="87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612" h="3518" extrusionOk="0">
                        <a:moveTo>
                          <a:pt x="9241" y="0"/>
                        </a:moveTo>
                        <a:cubicBezTo>
                          <a:pt x="6729" y="0"/>
                          <a:pt x="4200" y="260"/>
                          <a:pt x="1700" y="817"/>
                        </a:cubicBezTo>
                        <a:cubicBezTo>
                          <a:pt x="1" y="1228"/>
                          <a:pt x="600" y="3518"/>
                          <a:pt x="1960" y="3518"/>
                        </a:cubicBezTo>
                        <a:cubicBezTo>
                          <a:pt x="2108" y="3518"/>
                          <a:pt x="2266" y="3490"/>
                          <a:pt x="2430" y="3431"/>
                        </a:cubicBezTo>
                        <a:cubicBezTo>
                          <a:pt x="6379" y="2082"/>
                          <a:pt x="10615" y="1287"/>
                          <a:pt x="14926" y="1287"/>
                        </a:cubicBezTo>
                        <a:cubicBezTo>
                          <a:pt x="16056" y="1287"/>
                          <a:pt x="17190" y="1341"/>
                          <a:pt x="18327" y="1455"/>
                        </a:cubicBezTo>
                        <a:cubicBezTo>
                          <a:pt x="18343" y="1460"/>
                          <a:pt x="18359" y="1462"/>
                          <a:pt x="18373" y="1462"/>
                        </a:cubicBezTo>
                        <a:cubicBezTo>
                          <a:pt x="18551" y="1462"/>
                          <a:pt x="18612" y="1149"/>
                          <a:pt x="18387" y="1121"/>
                        </a:cubicBezTo>
                        <a:cubicBezTo>
                          <a:pt x="15429" y="398"/>
                          <a:pt x="12349" y="0"/>
                          <a:pt x="9241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15" name="Google Shape;1815;p11"/>
                  <p:cNvSpPr/>
                  <p:nvPr/>
                </p:nvSpPr>
                <p:spPr>
                  <a:xfrm>
                    <a:off x="1303125" y="1429000"/>
                    <a:ext cx="401400" cy="687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056" h="2750" extrusionOk="0">
                        <a:moveTo>
                          <a:pt x="2982" y="1"/>
                        </a:moveTo>
                        <a:cubicBezTo>
                          <a:pt x="2530" y="1"/>
                          <a:pt x="2078" y="9"/>
                          <a:pt x="1626" y="26"/>
                        </a:cubicBezTo>
                        <a:cubicBezTo>
                          <a:pt x="1" y="113"/>
                          <a:pt x="343" y="2750"/>
                          <a:pt x="1700" y="2750"/>
                        </a:cubicBezTo>
                        <a:cubicBezTo>
                          <a:pt x="1764" y="2750"/>
                          <a:pt x="1831" y="2744"/>
                          <a:pt x="1899" y="2731"/>
                        </a:cubicBezTo>
                        <a:cubicBezTo>
                          <a:pt x="4643" y="2271"/>
                          <a:pt x="7453" y="2000"/>
                          <a:pt x="10277" y="2000"/>
                        </a:cubicBezTo>
                        <a:cubicBezTo>
                          <a:pt x="12114" y="2000"/>
                          <a:pt x="13957" y="2115"/>
                          <a:pt x="15790" y="2367"/>
                        </a:cubicBezTo>
                        <a:cubicBezTo>
                          <a:pt x="15799" y="2368"/>
                          <a:pt x="15807" y="2369"/>
                          <a:pt x="15815" y="2369"/>
                        </a:cubicBezTo>
                        <a:cubicBezTo>
                          <a:pt x="15981" y="2369"/>
                          <a:pt x="16055" y="2089"/>
                          <a:pt x="15881" y="2002"/>
                        </a:cubicBezTo>
                        <a:cubicBezTo>
                          <a:pt x="11774" y="789"/>
                          <a:pt x="7391" y="1"/>
                          <a:pt x="2982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16" name="Google Shape;1816;p11"/>
                  <p:cNvSpPr/>
                  <p:nvPr/>
                </p:nvSpPr>
                <p:spPr>
                  <a:xfrm>
                    <a:off x="1295700" y="1386875"/>
                    <a:ext cx="344450" cy="747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778" h="2990" extrusionOk="0">
                        <a:moveTo>
                          <a:pt x="5512" y="0"/>
                        </a:moveTo>
                        <a:cubicBezTo>
                          <a:pt x="4114" y="0"/>
                          <a:pt x="2711" y="88"/>
                          <a:pt x="1315" y="283"/>
                        </a:cubicBezTo>
                        <a:cubicBezTo>
                          <a:pt x="0" y="454"/>
                          <a:pt x="566" y="2990"/>
                          <a:pt x="1674" y="2990"/>
                        </a:cubicBezTo>
                        <a:cubicBezTo>
                          <a:pt x="1745" y="2990"/>
                          <a:pt x="1818" y="2979"/>
                          <a:pt x="1892" y="2957"/>
                        </a:cubicBezTo>
                        <a:cubicBezTo>
                          <a:pt x="5462" y="1933"/>
                          <a:pt x="9256" y="1191"/>
                          <a:pt x="13113" y="1191"/>
                        </a:cubicBezTo>
                        <a:cubicBezTo>
                          <a:pt x="13264" y="1191"/>
                          <a:pt x="13414" y="1192"/>
                          <a:pt x="13564" y="1194"/>
                        </a:cubicBezTo>
                        <a:cubicBezTo>
                          <a:pt x="13747" y="1194"/>
                          <a:pt x="13777" y="891"/>
                          <a:pt x="13595" y="860"/>
                        </a:cubicBezTo>
                        <a:cubicBezTo>
                          <a:pt x="10978" y="337"/>
                          <a:pt x="8254" y="0"/>
                          <a:pt x="5512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17" name="Google Shape;1817;p11"/>
                  <p:cNvSpPr/>
                  <p:nvPr/>
                </p:nvSpPr>
                <p:spPr>
                  <a:xfrm>
                    <a:off x="1275475" y="1444025"/>
                    <a:ext cx="345175" cy="106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807" h="4275" extrusionOk="0">
                        <a:moveTo>
                          <a:pt x="1388" y="1"/>
                        </a:moveTo>
                        <a:cubicBezTo>
                          <a:pt x="0" y="1"/>
                          <a:pt x="132" y="2712"/>
                          <a:pt x="1375" y="2712"/>
                        </a:cubicBezTo>
                        <a:cubicBezTo>
                          <a:pt x="1401" y="2712"/>
                          <a:pt x="1428" y="2710"/>
                          <a:pt x="1455" y="2708"/>
                        </a:cubicBezTo>
                        <a:cubicBezTo>
                          <a:pt x="2229" y="2655"/>
                          <a:pt x="3009" y="2627"/>
                          <a:pt x="3793" y="2627"/>
                        </a:cubicBezTo>
                        <a:cubicBezTo>
                          <a:pt x="7046" y="2627"/>
                          <a:pt x="10363" y="3107"/>
                          <a:pt x="13522" y="4258"/>
                        </a:cubicBezTo>
                        <a:cubicBezTo>
                          <a:pt x="13546" y="4270"/>
                          <a:pt x="13568" y="4275"/>
                          <a:pt x="13589" y="4275"/>
                        </a:cubicBezTo>
                        <a:cubicBezTo>
                          <a:pt x="13731" y="4275"/>
                          <a:pt x="13807" y="4034"/>
                          <a:pt x="13674" y="3954"/>
                        </a:cubicBezTo>
                        <a:cubicBezTo>
                          <a:pt x="10027" y="1826"/>
                          <a:pt x="5863" y="307"/>
                          <a:pt x="1455" y="3"/>
                        </a:cubicBezTo>
                        <a:cubicBezTo>
                          <a:pt x="1432" y="1"/>
                          <a:pt x="1410" y="1"/>
                          <a:pt x="138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18" name="Google Shape;1818;p11"/>
                  <p:cNvSpPr/>
                  <p:nvPr/>
                </p:nvSpPr>
                <p:spPr>
                  <a:xfrm>
                    <a:off x="1137825" y="1157600"/>
                    <a:ext cx="342175" cy="3872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687" h="15488" extrusionOk="0">
                        <a:moveTo>
                          <a:pt x="5745" y="1"/>
                        </a:moveTo>
                        <a:cubicBezTo>
                          <a:pt x="5350" y="1"/>
                          <a:pt x="5168" y="487"/>
                          <a:pt x="5137" y="912"/>
                        </a:cubicBezTo>
                        <a:cubicBezTo>
                          <a:pt x="4961" y="2049"/>
                          <a:pt x="5036" y="3207"/>
                          <a:pt x="5363" y="4281"/>
                        </a:cubicBezTo>
                        <a:lnTo>
                          <a:pt x="5363" y="4281"/>
                        </a:lnTo>
                        <a:cubicBezTo>
                          <a:pt x="4935" y="3111"/>
                          <a:pt x="4601" y="2360"/>
                          <a:pt x="4134" y="1764"/>
                        </a:cubicBezTo>
                        <a:cubicBezTo>
                          <a:pt x="3967" y="1456"/>
                          <a:pt x="3722" y="1148"/>
                          <a:pt x="3423" y="1148"/>
                        </a:cubicBezTo>
                        <a:cubicBezTo>
                          <a:pt x="3397" y="1148"/>
                          <a:pt x="3371" y="1151"/>
                          <a:pt x="3344" y="1156"/>
                        </a:cubicBezTo>
                        <a:cubicBezTo>
                          <a:pt x="3070" y="1247"/>
                          <a:pt x="2919" y="1551"/>
                          <a:pt x="2919" y="1855"/>
                        </a:cubicBezTo>
                        <a:cubicBezTo>
                          <a:pt x="2919" y="2159"/>
                          <a:pt x="3040" y="2432"/>
                          <a:pt x="3162" y="2675"/>
                        </a:cubicBezTo>
                        <a:cubicBezTo>
                          <a:pt x="3461" y="3333"/>
                          <a:pt x="3773" y="3965"/>
                          <a:pt x="4124" y="4571"/>
                        </a:cubicBezTo>
                        <a:lnTo>
                          <a:pt x="4124" y="4571"/>
                        </a:lnTo>
                        <a:cubicBezTo>
                          <a:pt x="3603" y="3801"/>
                          <a:pt x="3117" y="3284"/>
                          <a:pt x="2402" y="2949"/>
                        </a:cubicBezTo>
                        <a:cubicBezTo>
                          <a:pt x="2253" y="2888"/>
                          <a:pt x="2091" y="2857"/>
                          <a:pt x="1931" y="2857"/>
                        </a:cubicBezTo>
                        <a:cubicBezTo>
                          <a:pt x="1535" y="2857"/>
                          <a:pt x="1146" y="3046"/>
                          <a:pt x="973" y="3435"/>
                        </a:cubicBezTo>
                        <a:cubicBezTo>
                          <a:pt x="791" y="3952"/>
                          <a:pt x="1034" y="4499"/>
                          <a:pt x="1277" y="4925"/>
                        </a:cubicBezTo>
                        <a:cubicBezTo>
                          <a:pt x="1885" y="5806"/>
                          <a:pt x="2797" y="6384"/>
                          <a:pt x="3678" y="6931"/>
                        </a:cubicBezTo>
                        <a:cubicBezTo>
                          <a:pt x="3206" y="6817"/>
                          <a:pt x="2726" y="6755"/>
                          <a:pt x="2255" y="6755"/>
                        </a:cubicBezTo>
                        <a:cubicBezTo>
                          <a:pt x="1846" y="6755"/>
                          <a:pt x="1446" y="6802"/>
                          <a:pt x="1064" y="6900"/>
                        </a:cubicBezTo>
                        <a:cubicBezTo>
                          <a:pt x="730" y="6992"/>
                          <a:pt x="365" y="7144"/>
                          <a:pt x="213" y="7448"/>
                        </a:cubicBezTo>
                        <a:cubicBezTo>
                          <a:pt x="1" y="7934"/>
                          <a:pt x="274" y="8572"/>
                          <a:pt x="730" y="8815"/>
                        </a:cubicBezTo>
                        <a:cubicBezTo>
                          <a:pt x="1124" y="9030"/>
                          <a:pt x="1740" y="9150"/>
                          <a:pt x="2366" y="9150"/>
                        </a:cubicBezTo>
                        <a:cubicBezTo>
                          <a:pt x="2771" y="9150"/>
                          <a:pt x="3179" y="9100"/>
                          <a:pt x="3535" y="8993"/>
                        </a:cubicBezTo>
                        <a:lnTo>
                          <a:pt x="3535" y="8993"/>
                        </a:lnTo>
                        <a:cubicBezTo>
                          <a:pt x="2566" y="9313"/>
                          <a:pt x="1720" y="10059"/>
                          <a:pt x="1247" y="11065"/>
                        </a:cubicBezTo>
                        <a:cubicBezTo>
                          <a:pt x="1095" y="11399"/>
                          <a:pt x="973" y="11764"/>
                          <a:pt x="1095" y="12098"/>
                        </a:cubicBezTo>
                        <a:cubicBezTo>
                          <a:pt x="1216" y="12487"/>
                          <a:pt x="1610" y="12682"/>
                          <a:pt x="1981" y="12682"/>
                        </a:cubicBezTo>
                        <a:cubicBezTo>
                          <a:pt x="2074" y="12682"/>
                          <a:pt x="2165" y="12669"/>
                          <a:pt x="2250" y="12645"/>
                        </a:cubicBezTo>
                        <a:cubicBezTo>
                          <a:pt x="2645" y="12493"/>
                          <a:pt x="3830" y="11642"/>
                          <a:pt x="4438" y="10973"/>
                        </a:cubicBezTo>
                        <a:lnTo>
                          <a:pt x="4438" y="10973"/>
                        </a:lnTo>
                        <a:cubicBezTo>
                          <a:pt x="4104" y="11824"/>
                          <a:pt x="3800" y="12676"/>
                          <a:pt x="3952" y="13587"/>
                        </a:cubicBezTo>
                        <a:cubicBezTo>
                          <a:pt x="4078" y="14318"/>
                          <a:pt x="4705" y="14986"/>
                          <a:pt x="5348" y="14986"/>
                        </a:cubicBezTo>
                        <a:cubicBezTo>
                          <a:pt x="5481" y="14986"/>
                          <a:pt x="5615" y="14957"/>
                          <a:pt x="5745" y="14894"/>
                        </a:cubicBezTo>
                        <a:cubicBezTo>
                          <a:pt x="6292" y="14590"/>
                          <a:pt x="6505" y="13800"/>
                          <a:pt x="6505" y="13101"/>
                        </a:cubicBezTo>
                        <a:cubicBezTo>
                          <a:pt x="6505" y="12432"/>
                          <a:pt x="6353" y="11703"/>
                          <a:pt x="6505" y="11004"/>
                        </a:cubicBezTo>
                        <a:cubicBezTo>
                          <a:pt x="6505" y="12311"/>
                          <a:pt x="6870" y="13557"/>
                          <a:pt x="7569" y="14590"/>
                        </a:cubicBezTo>
                        <a:cubicBezTo>
                          <a:pt x="7782" y="14925"/>
                          <a:pt x="8055" y="15259"/>
                          <a:pt x="8420" y="15411"/>
                        </a:cubicBezTo>
                        <a:cubicBezTo>
                          <a:pt x="8549" y="15461"/>
                          <a:pt x="8685" y="15488"/>
                          <a:pt x="8816" y="15488"/>
                        </a:cubicBezTo>
                        <a:cubicBezTo>
                          <a:pt x="9087" y="15488"/>
                          <a:pt x="9341" y="15373"/>
                          <a:pt x="9484" y="15107"/>
                        </a:cubicBezTo>
                        <a:cubicBezTo>
                          <a:pt x="9727" y="14742"/>
                          <a:pt x="9606" y="14195"/>
                          <a:pt x="9484" y="13800"/>
                        </a:cubicBezTo>
                        <a:cubicBezTo>
                          <a:pt x="9237" y="12861"/>
                          <a:pt x="8950" y="11963"/>
                          <a:pt x="8590" y="11088"/>
                        </a:cubicBezTo>
                        <a:lnTo>
                          <a:pt x="8590" y="11088"/>
                        </a:lnTo>
                        <a:cubicBezTo>
                          <a:pt x="9010" y="11879"/>
                          <a:pt x="9674" y="12522"/>
                          <a:pt x="10457" y="12888"/>
                        </a:cubicBezTo>
                        <a:cubicBezTo>
                          <a:pt x="10684" y="12982"/>
                          <a:pt x="10952" y="13052"/>
                          <a:pt x="11205" y="13052"/>
                        </a:cubicBezTo>
                        <a:cubicBezTo>
                          <a:pt x="11527" y="13052"/>
                          <a:pt x="11823" y="12938"/>
                          <a:pt x="11976" y="12615"/>
                        </a:cubicBezTo>
                        <a:cubicBezTo>
                          <a:pt x="12159" y="12220"/>
                          <a:pt x="12007" y="11764"/>
                          <a:pt x="11855" y="11399"/>
                        </a:cubicBezTo>
                        <a:cubicBezTo>
                          <a:pt x="11369" y="10335"/>
                          <a:pt x="10669" y="9332"/>
                          <a:pt x="9788" y="8633"/>
                        </a:cubicBezTo>
                        <a:lnTo>
                          <a:pt x="9788" y="8633"/>
                        </a:lnTo>
                        <a:cubicBezTo>
                          <a:pt x="10530" y="8816"/>
                          <a:pt x="11182" y="8902"/>
                          <a:pt x="11720" y="8902"/>
                        </a:cubicBezTo>
                        <a:cubicBezTo>
                          <a:pt x="13054" y="8902"/>
                          <a:pt x="13686" y="8375"/>
                          <a:pt x="13253" y="7508"/>
                        </a:cubicBezTo>
                        <a:cubicBezTo>
                          <a:pt x="13131" y="7265"/>
                          <a:pt x="12828" y="7083"/>
                          <a:pt x="12584" y="6992"/>
                        </a:cubicBezTo>
                        <a:cubicBezTo>
                          <a:pt x="11828" y="6652"/>
                          <a:pt x="10981" y="6492"/>
                          <a:pt x="10160" y="6492"/>
                        </a:cubicBezTo>
                        <a:cubicBezTo>
                          <a:pt x="10025" y="6492"/>
                          <a:pt x="9891" y="6497"/>
                          <a:pt x="9758" y="6505"/>
                        </a:cubicBezTo>
                        <a:cubicBezTo>
                          <a:pt x="10700" y="6262"/>
                          <a:pt x="11612" y="5685"/>
                          <a:pt x="12220" y="4803"/>
                        </a:cubicBezTo>
                        <a:cubicBezTo>
                          <a:pt x="12493" y="4408"/>
                          <a:pt x="12706" y="3800"/>
                          <a:pt x="12372" y="3435"/>
                        </a:cubicBezTo>
                        <a:cubicBezTo>
                          <a:pt x="12265" y="3314"/>
                          <a:pt x="12106" y="3268"/>
                          <a:pt x="11935" y="3268"/>
                        </a:cubicBezTo>
                        <a:cubicBezTo>
                          <a:pt x="11764" y="3268"/>
                          <a:pt x="11581" y="3314"/>
                          <a:pt x="11429" y="3375"/>
                        </a:cubicBezTo>
                        <a:cubicBezTo>
                          <a:pt x="10487" y="3739"/>
                          <a:pt x="9575" y="4408"/>
                          <a:pt x="8876" y="5229"/>
                        </a:cubicBezTo>
                        <a:cubicBezTo>
                          <a:pt x="9393" y="4226"/>
                          <a:pt x="9727" y="3101"/>
                          <a:pt x="9849" y="1916"/>
                        </a:cubicBezTo>
                        <a:cubicBezTo>
                          <a:pt x="9879" y="1520"/>
                          <a:pt x="9849" y="1004"/>
                          <a:pt x="9545" y="791"/>
                        </a:cubicBezTo>
                        <a:cubicBezTo>
                          <a:pt x="9446" y="717"/>
                          <a:pt x="9340" y="685"/>
                          <a:pt x="9232" y="685"/>
                        </a:cubicBezTo>
                        <a:cubicBezTo>
                          <a:pt x="8943" y="685"/>
                          <a:pt x="8641" y="912"/>
                          <a:pt x="8420" y="1156"/>
                        </a:cubicBezTo>
                        <a:cubicBezTo>
                          <a:pt x="7630" y="2098"/>
                          <a:pt x="7144" y="3344"/>
                          <a:pt x="7022" y="4590"/>
                        </a:cubicBezTo>
                        <a:cubicBezTo>
                          <a:pt x="6900" y="3344"/>
                          <a:pt x="6718" y="2098"/>
                          <a:pt x="6414" y="852"/>
                        </a:cubicBezTo>
                        <a:cubicBezTo>
                          <a:pt x="6292" y="457"/>
                          <a:pt x="6110" y="1"/>
                          <a:pt x="5745" y="1"/>
                        </a:cubicBezTo>
                        <a:close/>
                      </a:path>
                    </a:pathLst>
                  </a:custGeom>
                  <a:solidFill>
                    <a:schemeClr val="dk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1819" name="Google Shape;1819;p11"/>
                  <p:cNvSpPr/>
                  <p:nvPr/>
                </p:nvSpPr>
                <p:spPr>
                  <a:xfrm>
                    <a:off x="1239650" y="1283750"/>
                    <a:ext cx="136800" cy="1399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72" h="5597" extrusionOk="0">
                        <a:moveTo>
                          <a:pt x="2249" y="0"/>
                        </a:moveTo>
                        <a:cubicBezTo>
                          <a:pt x="2111" y="0"/>
                          <a:pt x="1974" y="32"/>
                          <a:pt x="1855" y="91"/>
                        </a:cubicBezTo>
                        <a:cubicBezTo>
                          <a:pt x="1520" y="243"/>
                          <a:pt x="1277" y="608"/>
                          <a:pt x="1277" y="1034"/>
                        </a:cubicBezTo>
                        <a:cubicBezTo>
                          <a:pt x="791" y="1095"/>
                          <a:pt x="304" y="1520"/>
                          <a:pt x="153" y="2067"/>
                        </a:cubicBezTo>
                        <a:cubicBezTo>
                          <a:pt x="1" y="2584"/>
                          <a:pt x="92" y="3222"/>
                          <a:pt x="487" y="3648"/>
                        </a:cubicBezTo>
                        <a:cubicBezTo>
                          <a:pt x="304" y="4225"/>
                          <a:pt x="487" y="4894"/>
                          <a:pt x="943" y="5259"/>
                        </a:cubicBezTo>
                        <a:cubicBezTo>
                          <a:pt x="1161" y="5419"/>
                          <a:pt x="1422" y="5502"/>
                          <a:pt x="1680" y="5502"/>
                        </a:cubicBezTo>
                        <a:cubicBezTo>
                          <a:pt x="1962" y="5502"/>
                          <a:pt x="2241" y="5404"/>
                          <a:pt x="2463" y="5198"/>
                        </a:cubicBezTo>
                        <a:cubicBezTo>
                          <a:pt x="2700" y="5455"/>
                          <a:pt x="3028" y="5597"/>
                          <a:pt x="3354" y="5597"/>
                        </a:cubicBezTo>
                        <a:cubicBezTo>
                          <a:pt x="3528" y="5597"/>
                          <a:pt x="3702" y="5556"/>
                          <a:pt x="3861" y="5471"/>
                        </a:cubicBezTo>
                        <a:cubicBezTo>
                          <a:pt x="4317" y="5259"/>
                          <a:pt x="4621" y="4681"/>
                          <a:pt x="4590" y="4104"/>
                        </a:cubicBezTo>
                        <a:cubicBezTo>
                          <a:pt x="5046" y="3830"/>
                          <a:pt x="5381" y="3313"/>
                          <a:pt x="5411" y="2705"/>
                        </a:cubicBezTo>
                        <a:cubicBezTo>
                          <a:pt x="5472" y="2128"/>
                          <a:pt x="5168" y="1520"/>
                          <a:pt x="4712" y="1246"/>
                        </a:cubicBezTo>
                        <a:cubicBezTo>
                          <a:pt x="4712" y="882"/>
                          <a:pt x="4469" y="487"/>
                          <a:pt x="4165" y="335"/>
                        </a:cubicBezTo>
                        <a:cubicBezTo>
                          <a:pt x="3993" y="231"/>
                          <a:pt x="3782" y="196"/>
                          <a:pt x="3521" y="196"/>
                        </a:cubicBezTo>
                        <a:cubicBezTo>
                          <a:pt x="3321" y="196"/>
                          <a:pt x="3091" y="217"/>
                          <a:pt x="2827" y="243"/>
                        </a:cubicBezTo>
                        <a:cubicBezTo>
                          <a:pt x="2679" y="77"/>
                          <a:pt x="2464" y="0"/>
                          <a:pt x="224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</p:grpSp>
        </p:grpSp>
        <p:grpSp>
          <p:nvGrpSpPr>
            <p:cNvPr id="1820" name="Google Shape;1820;p11"/>
            <p:cNvGrpSpPr/>
            <p:nvPr/>
          </p:nvGrpSpPr>
          <p:grpSpPr>
            <a:xfrm>
              <a:off x="-221260" y="3488395"/>
              <a:ext cx="3215691" cy="2139871"/>
              <a:chOff x="5057765" y="3452157"/>
              <a:chExt cx="3215691" cy="2139871"/>
            </a:xfrm>
          </p:grpSpPr>
          <p:grpSp>
            <p:nvGrpSpPr>
              <p:cNvPr id="1821" name="Google Shape;1821;p11"/>
              <p:cNvGrpSpPr/>
              <p:nvPr/>
            </p:nvGrpSpPr>
            <p:grpSpPr>
              <a:xfrm rot="-749415">
                <a:off x="5204154" y="3866851"/>
                <a:ext cx="583337" cy="1417573"/>
                <a:chOff x="1535425" y="492925"/>
                <a:chExt cx="524575" cy="1274775"/>
              </a:xfrm>
            </p:grpSpPr>
            <p:sp>
              <p:nvSpPr>
                <p:cNvPr id="1822" name="Google Shape;1822;p11"/>
                <p:cNvSpPr/>
                <p:nvPr/>
              </p:nvSpPr>
              <p:spPr>
                <a:xfrm>
                  <a:off x="1734750" y="627100"/>
                  <a:ext cx="127600" cy="16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4" h="6457" extrusionOk="0">
                      <a:moveTo>
                        <a:pt x="1686" y="0"/>
                      </a:moveTo>
                      <a:cubicBezTo>
                        <a:pt x="1264" y="0"/>
                        <a:pt x="853" y="133"/>
                        <a:pt x="567" y="419"/>
                      </a:cubicBezTo>
                      <a:cubicBezTo>
                        <a:pt x="0" y="1020"/>
                        <a:pt x="167" y="2087"/>
                        <a:pt x="534" y="2888"/>
                      </a:cubicBezTo>
                      <a:cubicBezTo>
                        <a:pt x="1335" y="4489"/>
                        <a:pt x="2869" y="5756"/>
                        <a:pt x="5104" y="6457"/>
                      </a:cubicBezTo>
                      <a:cubicBezTo>
                        <a:pt x="5104" y="4956"/>
                        <a:pt x="4770" y="3455"/>
                        <a:pt x="4170" y="2120"/>
                      </a:cubicBezTo>
                      <a:cubicBezTo>
                        <a:pt x="3836" y="1420"/>
                        <a:pt x="3403" y="719"/>
                        <a:pt x="2736" y="286"/>
                      </a:cubicBezTo>
                      <a:cubicBezTo>
                        <a:pt x="2426" y="100"/>
                        <a:pt x="2052" y="0"/>
                        <a:pt x="168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23" name="Google Shape;1823;p11"/>
                <p:cNvSpPr/>
                <p:nvPr/>
              </p:nvSpPr>
              <p:spPr>
                <a:xfrm>
                  <a:off x="1865675" y="683675"/>
                  <a:ext cx="165975" cy="10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39" h="4070" extrusionOk="0">
                      <a:moveTo>
                        <a:pt x="4660" y="0"/>
                      </a:moveTo>
                      <a:cubicBezTo>
                        <a:pt x="4187" y="0"/>
                        <a:pt x="3721" y="196"/>
                        <a:pt x="3303" y="391"/>
                      </a:cubicBezTo>
                      <a:cubicBezTo>
                        <a:pt x="1802" y="1125"/>
                        <a:pt x="634" y="2426"/>
                        <a:pt x="0" y="3994"/>
                      </a:cubicBezTo>
                      <a:cubicBezTo>
                        <a:pt x="513" y="4044"/>
                        <a:pt x="1016" y="4070"/>
                        <a:pt x="1509" y="4070"/>
                      </a:cubicBezTo>
                      <a:cubicBezTo>
                        <a:pt x="2654" y="4070"/>
                        <a:pt x="3745" y="3930"/>
                        <a:pt x="4770" y="3627"/>
                      </a:cubicBezTo>
                      <a:cubicBezTo>
                        <a:pt x="5271" y="3493"/>
                        <a:pt x="5771" y="3260"/>
                        <a:pt x="6105" y="2893"/>
                      </a:cubicBezTo>
                      <a:cubicBezTo>
                        <a:pt x="6505" y="2392"/>
                        <a:pt x="6638" y="1692"/>
                        <a:pt x="6372" y="1125"/>
                      </a:cubicBezTo>
                      <a:cubicBezTo>
                        <a:pt x="6138" y="524"/>
                        <a:pt x="5538" y="124"/>
                        <a:pt x="4937" y="24"/>
                      </a:cubicBezTo>
                      <a:cubicBezTo>
                        <a:pt x="4845" y="8"/>
                        <a:pt x="4752" y="0"/>
                        <a:pt x="466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24" name="Google Shape;1824;p11"/>
                <p:cNvSpPr/>
                <p:nvPr/>
              </p:nvSpPr>
              <p:spPr>
                <a:xfrm>
                  <a:off x="1664700" y="736275"/>
                  <a:ext cx="171800" cy="159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72" h="6393" extrusionOk="0">
                      <a:moveTo>
                        <a:pt x="994" y="0"/>
                      </a:moveTo>
                      <a:cubicBezTo>
                        <a:pt x="929" y="0"/>
                        <a:pt x="865" y="7"/>
                        <a:pt x="801" y="22"/>
                      </a:cubicBezTo>
                      <a:cubicBezTo>
                        <a:pt x="334" y="122"/>
                        <a:pt x="67" y="589"/>
                        <a:pt x="34" y="1056"/>
                      </a:cubicBezTo>
                      <a:cubicBezTo>
                        <a:pt x="0" y="1589"/>
                        <a:pt x="167" y="2123"/>
                        <a:pt x="501" y="2590"/>
                      </a:cubicBezTo>
                      <a:cubicBezTo>
                        <a:pt x="801" y="3057"/>
                        <a:pt x="1201" y="3391"/>
                        <a:pt x="1635" y="3758"/>
                      </a:cubicBezTo>
                      <a:cubicBezTo>
                        <a:pt x="3036" y="4892"/>
                        <a:pt x="4704" y="5759"/>
                        <a:pt x="6872" y="6393"/>
                      </a:cubicBezTo>
                      <a:cubicBezTo>
                        <a:pt x="5504" y="4225"/>
                        <a:pt x="4137" y="2023"/>
                        <a:pt x="2068" y="455"/>
                      </a:cubicBezTo>
                      <a:cubicBezTo>
                        <a:pt x="1755" y="228"/>
                        <a:pt x="1370" y="0"/>
                        <a:pt x="99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25" name="Google Shape;1825;p11"/>
                <p:cNvSpPr/>
                <p:nvPr/>
              </p:nvSpPr>
              <p:spPr>
                <a:xfrm>
                  <a:off x="1832325" y="796850"/>
                  <a:ext cx="227675" cy="10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07" h="4072" extrusionOk="0">
                      <a:moveTo>
                        <a:pt x="7172" y="0"/>
                      </a:moveTo>
                      <a:cubicBezTo>
                        <a:pt x="5737" y="0"/>
                        <a:pt x="4336" y="467"/>
                        <a:pt x="3136" y="1168"/>
                      </a:cubicBezTo>
                      <a:cubicBezTo>
                        <a:pt x="1935" y="1935"/>
                        <a:pt x="867" y="2869"/>
                        <a:pt x="0" y="4003"/>
                      </a:cubicBezTo>
                      <a:cubicBezTo>
                        <a:pt x="517" y="4051"/>
                        <a:pt x="1007" y="4071"/>
                        <a:pt x="1475" y="4071"/>
                      </a:cubicBezTo>
                      <a:cubicBezTo>
                        <a:pt x="2639" y="4071"/>
                        <a:pt x="3671" y="3946"/>
                        <a:pt x="4670" y="3803"/>
                      </a:cubicBezTo>
                      <a:cubicBezTo>
                        <a:pt x="5838" y="3670"/>
                        <a:pt x="7038" y="3503"/>
                        <a:pt x="8006" y="2836"/>
                      </a:cubicBezTo>
                      <a:cubicBezTo>
                        <a:pt x="8373" y="2602"/>
                        <a:pt x="8706" y="2269"/>
                        <a:pt x="8873" y="1868"/>
                      </a:cubicBezTo>
                      <a:cubicBezTo>
                        <a:pt x="9040" y="1468"/>
                        <a:pt x="9107" y="1001"/>
                        <a:pt x="8840" y="634"/>
                      </a:cubicBezTo>
                      <a:cubicBezTo>
                        <a:pt x="8506" y="134"/>
                        <a:pt x="7806" y="0"/>
                        <a:pt x="717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26" name="Google Shape;1826;p11"/>
                <p:cNvSpPr/>
                <p:nvPr/>
              </p:nvSpPr>
              <p:spPr>
                <a:xfrm>
                  <a:off x="1611325" y="872625"/>
                  <a:ext cx="204325" cy="129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73" h="5176" extrusionOk="0">
                      <a:moveTo>
                        <a:pt x="1481" y="1"/>
                      </a:moveTo>
                      <a:cubicBezTo>
                        <a:pt x="1443" y="1"/>
                        <a:pt x="1406" y="2"/>
                        <a:pt x="1368" y="5"/>
                      </a:cubicBezTo>
                      <a:cubicBezTo>
                        <a:pt x="968" y="5"/>
                        <a:pt x="501" y="172"/>
                        <a:pt x="267" y="539"/>
                      </a:cubicBezTo>
                      <a:cubicBezTo>
                        <a:pt x="0" y="939"/>
                        <a:pt x="0" y="1372"/>
                        <a:pt x="167" y="1806"/>
                      </a:cubicBezTo>
                      <a:cubicBezTo>
                        <a:pt x="334" y="2173"/>
                        <a:pt x="634" y="2507"/>
                        <a:pt x="968" y="2807"/>
                      </a:cubicBezTo>
                      <a:cubicBezTo>
                        <a:pt x="2802" y="4408"/>
                        <a:pt x="5271" y="5008"/>
                        <a:pt x="8173" y="5175"/>
                      </a:cubicBezTo>
                      <a:cubicBezTo>
                        <a:pt x="6705" y="3174"/>
                        <a:pt x="4871" y="1306"/>
                        <a:pt x="2602" y="305"/>
                      </a:cubicBezTo>
                      <a:cubicBezTo>
                        <a:pt x="2237" y="153"/>
                        <a:pt x="1871" y="1"/>
                        <a:pt x="148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27" name="Google Shape;1827;p11"/>
                <p:cNvSpPr/>
                <p:nvPr/>
              </p:nvSpPr>
              <p:spPr>
                <a:xfrm>
                  <a:off x="1814800" y="929450"/>
                  <a:ext cx="210175" cy="82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07" h="3285" extrusionOk="0">
                      <a:moveTo>
                        <a:pt x="6338" y="0"/>
                      </a:moveTo>
                      <a:cubicBezTo>
                        <a:pt x="5104" y="0"/>
                        <a:pt x="3903" y="200"/>
                        <a:pt x="2769" y="701"/>
                      </a:cubicBezTo>
                      <a:cubicBezTo>
                        <a:pt x="1702" y="1168"/>
                        <a:pt x="701" y="1901"/>
                        <a:pt x="1" y="2902"/>
                      </a:cubicBezTo>
                      <a:cubicBezTo>
                        <a:pt x="889" y="3198"/>
                        <a:pt x="1800" y="3284"/>
                        <a:pt x="2701" y="3284"/>
                      </a:cubicBezTo>
                      <a:cubicBezTo>
                        <a:pt x="3322" y="3284"/>
                        <a:pt x="3938" y="3243"/>
                        <a:pt x="4537" y="3202"/>
                      </a:cubicBezTo>
                      <a:cubicBezTo>
                        <a:pt x="5138" y="3169"/>
                        <a:pt x="5738" y="3136"/>
                        <a:pt x="6338" y="2936"/>
                      </a:cubicBezTo>
                      <a:cubicBezTo>
                        <a:pt x="6905" y="2835"/>
                        <a:pt x="7506" y="2535"/>
                        <a:pt x="7906" y="2102"/>
                      </a:cubicBezTo>
                      <a:cubicBezTo>
                        <a:pt x="8173" y="1901"/>
                        <a:pt x="8373" y="1601"/>
                        <a:pt x="8373" y="1268"/>
                      </a:cubicBezTo>
                      <a:cubicBezTo>
                        <a:pt x="8407" y="834"/>
                        <a:pt x="8073" y="400"/>
                        <a:pt x="7673" y="200"/>
                      </a:cubicBezTo>
                      <a:cubicBezTo>
                        <a:pt x="7239" y="0"/>
                        <a:pt x="6772" y="0"/>
                        <a:pt x="633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28" name="Google Shape;1828;p11"/>
                <p:cNvSpPr/>
                <p:nvPr/>
              </p:nvSpPr>
              <p:spPr>
                <a:xfrm>
                  <a:off x="1587150" y="996275"/>
                  <a:ext cx="219325" cy="8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73" h="3205" extrusionOk="0">
                      <a:moveTo>
                        <a:pt x="2187" y="0"/>
                      </a:moveTo>
                      <a:cubicBezTo>
                        <a:pt x="1900" y="0"/>
                        <a:pt x="1615" y="20"/>
                        <a:pt x="1334" y="62"/>
                      </a:cubicBezTo>
                      <a:cubicBezTo>
                        <a:pt x="967" y="129"/>
                        <a:pt x="600" y="229"/>
                        <a:pt x="334" y="529"/>
                      </a:cubicBezTo>
                      <a:cubicBezTo>
                        <a:pt x="0" y="963"/>
                        <a:pt x="133" y="1530"/>
                        <a:pt x="467" y="1964"/>
                      </a:cubicBezTo>
                      <a:cubicBezTo>
                        <a:pt x="801" y="2331"/>
                        <a:pt x="1301" y="2531"/>
                        <a:pt x="1801" y="2698"/>
                      </a:cubicBezTo>
                      <a:cubicBezTo>
                        <a:pt x="2995" y="3076"/>
                        <a:pt x="4248" y="3204"/>
                        <a:pt x="5659" y="3204"/>
                      </a:cubicBezTo>
                      <a:cubicBezTo>
                        <a:pt x="6614" y="3204"/>
                        <a:pt x="7642" y="3145"/>
                        <a:pt x="8773" y="3065"/>
                      </a:cubicBezTo>
                      <a:cubicBezTo>
                        <a:pt x="7739" y="2197"/>
                        <a:pt x="6605" y="1330"/>
                        <a:pt x="5337" y="730"/>
                      </a:cubicBezTo>
                      <a:cubicBezTo>
                        <a:pt x="4363" y="282"/>
                        <a:pt x="3263" y="0"/>
                        <a:pt x="218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29" name="Google Shape;1829;p11"/>
                <p:cNvSpPr/>
                <p:nvPr/>
              </p:nvSpPr>
              <p:spPr>
                <a:xfrm>
                  <a:off x="1806450" y="1034700"/>
                  <a:ext cx="196000" cy="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40" h="2598" extrusionOk="0">
                      <a:moveTo>
                        <a:pt x="4603" y="1"/>
                      </a:moveTo>
                      <a:cubicBezTo>
                        <a:pt x="2963" y="1"/>
                        <a:pt x="1317" y="541"/>
                        <a:pt x="1" y="1528"/>
                      </a:cubicBezTo>
                      <a:cubicBezTo>
                        <a:pt x="1377" y="2353"/>
                        <a:pt x="2884" y="2597"/>
                        <a:pt x="4396" y="2597"/>
                      </a:cubicBezTo>
                      <a:cubicBezTo>
                        <a:pt x="4900" y="2597"/>
                        <a:pt x="5405" y="2570"/>
                        <a:pt x="5905" y="2528"/>
                      </a:cubicBezTo>
                      <a:cubicBezTo>
                        <a:pt x="6339" y="2495"/>
                        <a:pt x="6772" y="2462"/>
                        <a:pt x="7173" y="2261"/>
                      </a:cubicBezTo>
                      <a:cubicBezTo>
                        <a:pt x="7540" y="2028"/>
                        <a:pt x="7840" y="1628"/>
                        <a:pt x="7740" y="1194"/>
                      </a:cubicBezTo>
                      <a:cubicBezTo>
                        <a:pt x="7673" y="694"/>
                        <a:pt x="7139" y="393"/>
                        <a:pt x="6639" y="293"/>
                      </a:cubicBezTo>
                      <a:cubicBezTo>
                        <a:pt x="5978" y="96"/>
                        <a:pt x="5291" y="1"/>
                        <a:pt x="460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30" name="Google Shape;1830;p11"/>
                <p:cNvSpPr/>
                <p:nvPr/>
              </p:nvSpPr>
              <p:spPr>
                <a:xfrm>
                  <a:off x="1574625" y="1125475"/>
                  <a:ext cx="221025" cy="83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841" h="3325" extrusionOk="0">
                      <a:moveTo>
                        <a:pt x="2518" y="1"/>
                      </a:moveTo>
                      <a:cubicBezTo>
                        <a:pt x="2104" y="1"/>
                        <a:pt x="1695" y="47"/>
                        <a:pt x="1302" y="165"/>
                      </a:cubicBezTo>
                      <a:cubicBezTo>
                        <a:pt x="735" y="332"/>
                        <a:pt x="134" y="732"/>
                        <a:pt x="67" y="1366"/>
                      </a:cubicBezTo>
                      <a:cubicBezTo>
                        <a:pt x="1" y="1799"/>
                        <a:pt x="268" y="2166"/>
                        <a:pt x="568" y="2400"/>
                      </a:cubicBezTo>
                      <a:cubicBezTo>
                        <a:pt x="835" y="2667"/>
                        <a:pt x="1268" y="2833"/>
                        <a:pt x="1635" y="2967"/>
                      </a:cubicBezTo>
                      <a:cubicBezTo>
                        <a:pt x="2436" y="3189"/>
                        <a:pt x="3274" y="3324"/>
                        <a:pt x="4143" y="3324"/>
                      </a:cubicBezTo>
                      <a:cubicBezTo>
                        <a:pt x="5626" y="3324"/>
                        <a:pt x="7200" y="2930"/>
                        <a:pt x="8840" y="1899"/>
                      </a:cubicBezTo>
                      <a:cubicBezTo>
                        <a:pt x="7639" y="865"/>
                        <a:pt x="6005" y="532"/>
                        <a:pt x="4437" y="232"/>
                      </a:cubicBezTo>
                      <a:cubicBezTo>
                        <a:pt x="3810" y="110"/>
                        <a:pt x="3158" y="1"/>
                        <a:pt x="2518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31" name="Google Shape;1831;p11"/>
                <p:cNvSpPr/>
                <p:nvPr/>
              </p:nvSpPr>
              <p:spPr>
                <a:xfrm>
                  <a:off x="1798125" y="1125650"/>
                  <a:ext cx="245200" cy="9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08" h="3680" extrusionOk="0">
                      <a:moveTo>
                        <a:pt x="6624" y="0"/>
                      </a:moveTo>
                      <a:cubicBezTo>
                        <a:pt x="4283" y="0"/>
                        <a:pt x="1971" y="674"/>
                        <a:pt x="0" y="1959"/>
                      </a:cubicBezTo>
                      <a:cubicBezTo>
                        <a:pt x="1401" y="2560"/>
                        <a:pt x="2836" y="3160"/>
                        <a:pt x="4337" y="3494"/>
                      </a:cubicBezTo>
                      <a:cubicBezTo>
                        <a:pt x="4868" y="3612"/>
                        <a:pt x="5420" y="3680"/>
                        <a:pt x="5966" y="3680"/>
                      </a:cubicBezTo>
                      <a:cubicBezTo>
                        <a:pt x="6960" y="3680"/>
                        <a:pt x="7931" y="3453"/>
                        <a:pt x="8707" y="2893"/>
                      </a:cubicBezTo>
                      <a:cubicBezTo>
                        <a:pt x="9340" y="2460"/>
                        <a:pt x="9807" y="1659"/>
                        <a:pt x="9507" y="992"/>
                      </a:cubicBezTo>
                      <a:cubicBezTo>
                        <a:pt x="9207" y="358"/>
                        <a:pt x="8440" y="158"/>
                        <a:pt x="7806" y="58"/>
                      </a:cubicBezTo>
                      <a:cubicBezTo>
                        <a:pt x="7412" y="19"/>
                        <a:pt x="7018" y="0"/>
                        <a:pt x="662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32" name="Google Shape;1832;p11"/>
                <p:cNvSpPr/>
                <p:nvPr/>
              </p:nvSpPr>
              <p:spPr>
                <a:xfrm>
                  <a:off x="1544600" y="1233400"/>
                  <a:ext cx="248550" cy="10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42" h="4219" extrusionOk="0">
                      <a:moveTo>
                        <a:pt x="3562" y="0"/>
                      </a:moveTo>
                      <a:cubicBezTo>
                        <a:pt x="2979" y="0"/>
                        <a:pt x="2399" y="67"/>
                        <a:pt x="1835" y="218"/>
                      </a:cubicBezTo>
                      <a:cubicBezTo>
                        <a:pt x="968" y="485"/>
                        <a:pt x="1" y="1052"/>
                        <a:pt x="1" y="1986"/>
                      </a:cubicBezTo>
                      <a:cubicBezTo>
                        <a:pt x="1" y="2853"/>
                        <a:pt x="935" y="3487"/>
                        <a:pt x="1769" y="3754"/>
                      </a:cubicBezTo>
                      <a:cubicBezTo>
                        <a:pt x="2628" y="4055"/>
                        <a:pt x="3532" y="4218"/>
                        <a:pt x="4454" y="4218"/>
                      </a:cubicBezTo>
                      <a:cubicBezTo>
                        <a:pt x="6287" y="4218"/>
                        <a:pt x="8188" y="3573"/>
                        <a:pt x="9941" y="2086"/>
                      </a:cubicBezTo>
                      <a:cubicBezTo>
                        <a:pt x="8707" y="1385"/>
                        <a:pt x="7439" y="718"/>
                        <a:pt x="6038" y="351"/>
                      </a:cubicBezTo>
                      <a:cubicBezTo>
                        <a:pt x="5234" y="135"/>
                        <a:pt x="4395" y="0"/>
                        <a:pt x="356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33" name="Google Shape;1833;p11"/>
                <p:cNvSpPr/>
                <p:nvPr/>
              </p:nvSpPr>
              <p:spPr>
                <a:xfrm>
                  <a:off x="1793125" y="1242675"/>
                  <a:ext cx="243525" cy="9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41" h="3654" extrusionOk="0">
                      <a:moveTo>
                        <a:pt x="7019" y="0"/>
                      </a:moveTo>
                      <a:cubicBezTo>
                        <a:pt x="4599" y="0"/>
                        <a:pt x="2242" y="841"/>
                        <a:pt x="0" y="1681"/>
                      </a:cubicBezTo>
                      <a:cubicBezTo>
                        <a:pt x="1668" y="2682"/>
                        <a:pt x="2936" y="3282"/>
                        <a:pt x="4337" y="3516"/>
                      </a:cubicBezTo>
                      <a:cubicBezTo>
                        <a:pt x="4804" y="3605"/>
                        <a:pt x="5282" y="3653"/>
                        <a:pt x="5759" y="3653"/>
                      </a:cubicBezTo>
                      <a:cubicBezTo>
                        <a:pt x="6712" y="3653"/>
                        <a:pt x="7661" y="3460"/>
                        <a:pt x="8506" y="3016"/>
                      </a:cubicBezTo>
                      <a:cubicBezTo>
                        <a:pt x="8840" y="2849"/>
                        <a:pt x="9173" y="2615"/>
                        <a:pt x="9374" y="2315"/>
                      </a:cubicBezTo>
                      <a:cubicBezTo>
                        <a:pt x="9607" y="1982"/>
                        <a:pt x="9741" y="1615"/>
                        <a:pt x="9674" y="1214"/>
                      </a:cubicBezTo>
                      <a:cubicBezTo>
                        <a:pt x="9574" y="814"/>
                        <a:pt x="9240" y="480"/>
                        <a:pt x="8840" y="280"/>
                      </a:cubicBezTo>
                      <a:cubicBezTo>
                        <a:pt x="8406" y="114"/>
                        <a:pt x="8006" y="47"/>
                        <a:pt x="7539" y="13"/>
                      </a:cubicBezTo>
                      <a:cubicBezTo>
                        <a:pt x="7365" y="5"/>
                        <a:pt x="7192" y="0"/>
                        <a:pt x="701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34" name="Google Shape;1834;p11"/>
                <p:cNvSpPr/>
                <p:nvPr/>
              </p:nvSpPr>
              <p:spPr>
                <a:xfrm>
                  <a:off x="1535425" y="1378150"/>
                  <a:ext cx="262725" cy="104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09" h="4192" extrusionOk="0">
                      <a:moveTo>
                        <a:pt x="4977" y="1"/>
                      </a:moveTo>
                      <a:cubicBezTo>
                        <a:pt x="3809" y="1"/>
                        <a:pt x="2641" y="188"/>
                        <a:pt x="1535" y="565"/>
                      </a:cubicBezTo>
                      <a:cubicBezTo>
                        <a:pt x="835" y="799"/>
                        <a:pt x="1" y="1299"/>
                        <a:pt x="1" y="2066"/>
                      </a:cubicBezTo>
                      <a:cubicBezTo>
                        <a:pt x="1" y="2600"/>
                        <a:pt x="401" y="3067"/>
                        <a:pt x="868" y="3367"/>
                      </a:cubicBezTo>
                      <a:cubicBezTo>
                        <a:pt x="1742" y="3943"/>
                        <a:pt x="2780" y="4192"/>
                        <a:pt x="3824" y="4192"/>
                      </a:cubicBezTo>
                      <a:cubicBezTo>
                        <a:pt x="4414" y="4192"/>
                        <a:pt x="5006" y="4112"/>
                        <a:pt x="5572" y="3968"/>
                      </a:cubicBezTo>
                      <a:cubicBezTo>
                        <a:pt x="7173" y="3634"/>
                        <a:pt x="8640" y="2867"/>
                        <a:pt x="10508" y="1533"/>
                      </a:cubicBezTo>
                      <a:cubicBezTo>
                        <a:pt x="8845" y="514"/>
                        <a:pt x="6910" y="1"/>
                        <a:pt x="497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35" name="Google Shape;1835;p11"/>
                <p:cNvSpPr/>
                <p:nvPr/>
              </p:nvSpPr>
              <p:spPr>
                <a:xfrm>
                  <a:off x="1795625" y="1351125"/>
                  <a:ext cx="249375" cy="118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5" h="4759" extrusionOk="0">
                      <a:moveTo>
                        <a:pt x="7049" y="0"/>
                      </a:moveTo>
                      <a:cubicBezTo>
                        <a:pt x="6922" y="0"/>
                        <a:pt x="6796" y="4"/>
                        <a:pt x="6672" y="12"/>
                      </a:cubicBezTo>
                      <a:cubicBezTo>
                        <a:pt x="4270" y="145"/>
                        <a:pt x="1835" y="1146"/>
                        <a:pt x="0" y="2781"/>
                      </a:cubicBezTo>
                      <a:cubicBezTo>
                        <a:pt x="1747" y="4136"/>
                        <a:pt x="3596" y="4758"/>
                        <a:pt x="5371" y="4758"/>
                      </a:cubicBezTo>
                      <a:cubicBezTo>
                        <a:pt x="5867" y="4758"/>
                        <a:pt x="6358" y="4710"/>
                        <a:pt x="6839" y="4615"/>
                      </a:cubicBezTo>
                      <a:cubicBezTo>
                        <a:pt x="7672" y="4448"/>
                        <a:pt x="8540" y="4115"/>
                        <a:pt x="9140" y="3481"/>
                      </a:cubicBezTo>
                      <a:cubicBezTo>
                        <a:pt x="9741" y="2847"/>
                        <a:pt x="9974" y="1847"/>
                        <a:pt x="9574" y="1113"/>
                      </a:cubicBezTo>
                      <a:cubicBezTo>
                        <a:pt x="9071" y="255"/>
                        <a:pt x="8043" y="0"/>
                        <a:pt x="704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36" name="Google Shape;1836;p11"/>
                <p:cNvSpPr/>
                <p:nvPr/>
              </p:nvSpPr>
              <p:spPr>
                <a:xfrm>
                  <a:off x="1781450" y="589500"/>
                  <a:ext cx="139275" cy="117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1" h="47128" extrusionOk="0">
                      <a:moveTo>
                        <a:pt x="5538" y="0"/>
                      </a:moveTo>
                      <a:cubicBezTo>
                        <a:pt x="5516" y="0"/>
                        <a:pt x="5489" y="35"/>
                        <a:pt x="5471" y="88"/>
                      </a:cubicBezTo>
                      <a:cubicBezTo>
                        <a:pt x="2669" y="7560"/>
                        <a:pt x="901" y="15333"/>
                        <a:pt x="334" y="23305"/>
                      </a:cubicBezTo>
                      <a:cubicBezTo>
                        <a:pt x="0" y="27608"/>
                        <a:pt x="0" y="31911"/>
                        <a:pt x="367" y="36181"/>
                      </a:cubicBezTo>
                      <a:cubicBezTo>
                        <a:pt x="501" y="37315"/>
                        <a:pt x="567" y="38416"/>
                        <a:pt x="734" y="39517"/>
                      </a:cubicBezTo>
                      <a:lnTo>
                        <a:pt x="1001" y="41185"/>
                      </a:lnTo>
                      <a:cubicBezTo>
                        <a:pt x="1068" y="41752"/>
                        <a:pt x="1201" y="42285"/>
                        <a:pt x="1301" y="42852"/>
                      </a:cubicBezTo>
                      <a:cubicBezTo>
                        <a:pt x="1501" y="44253"/>
                        <a:pt x="1735" y="45588"/>
                        <a:pt x="2335" y="46688"/>
                      </a:cubicBezTo>
                      <a:cubicBezTo>
                        <a:pt x="2494" y="46994"/>
                        <a:pt x="2660" y="47127"/>
                        <a:pt x="2800" y="47127"/>
                      </a:cubicBezTo>
                      <a:cubicBezTo>
                        <a:pt x="3072" y="47127"/>
                        <a:pt x="3245" y="46626"/>
                        <a:pt x="3069" y="45921"/>
                      </a:cubicBezTo>
                      <a:cubicBezTo>
                        <a:pt x="1101" y="37949"/>
                        <a:pt x="567" y="29643"/>
                        <a:pt x="1335" y="21470"/>
                      </a:cubicBezTo>
                      <a:cubicBezTo>
                        <a:pt x="1668" y="17935"/>
                        <a:pt x="2335" y="14232"/>
                        <a:pt x="3169" y="10596"/>
                      </a:cubicBezTo>
                      <a:cubicBezTo>
                        <a:pt x="4003" y="6960"/>
                        <a:pt x="4904" y="3424"/>
                        <a:pt x="5571" y="88"/>
                      </a:cubicBezTo>
                      <a:cubicBezTo>
                        <a:pt x="5571" y="26"/>
                        <a:pt x="5556" y="0"/>
                        <a:pt x="553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37" name="Google Shape;1837;p11"/>
                <p:cNvSpPr/>
                <p:nvPr/>
              </p:nvSpPr>
              <p:spPr>
                <a:xfrm>
                  <a:off x="1879850" y="492925"/>
                  <a:ext cx="124275" cy="18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71" h="7421" extrusionOk="0">
                      <a:moveTo>
                        <a:pt x="3621" y="1"/>
                      </a:moveTo>
                      <a:cubicBezTo>
                        <a:pt x="3356" y="1"/>
                        <a:pt x="3092" y="71"/>
                        <a:pt x="2869" y="182"/>
                      </a:cubicBezTo>
                      <a:cubicBezTo>
                        <a:pt x="2435" y="416"/>
                        <a:pt x="2102" y="783"/>
                        <a:pt x="1802" y="1149"/>
                      </a:cubicBezTo>
                      <a:cubicBezTo>
                        <a:pt x="467" y="2917"/>
                        <a:pt x="0" y="5286"/>
                        <a:pt x="601" y="7421"/>
                      </a:cubicBezTo>
                      <a:cubicBezTo>
                        <a:pt x="2435" y="6086"/>
                        <a:pt x="3503" y="4719"/>
                        <a:pt x="4404" y="3284"/>
                      </a:cubicBezTo>
                      <a:cubicBezTo>
                        <a:pt x="4670" y="2784"/>
                        <a:pt x="4937" y="2250"/>
                        <a:pt x="4971" y="1650"/>
                      </a:cubicBezTo>
                      <a:cubicBezTo>
                        <a:pt x="4971" y="1083"/>
                        <a:pt x="4737" y="449"/>
                        <a:pt x="4237" y="149"/>
                      </a:cubicBezTo>
                      <a:cubicBezTo>
                        <a:pt x="4044" y="45"/>
                        <a:pt x="3832" y="1"/>
                        <a:pt x="362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838" name="Google Shape;1838;p11"/>
              <p:cNvGrpSpPr/>
              <p:nvPr/>
            </p:nvGrpSpPr>
            <p:grpSpPr>
              <a:xfrm rot="1719346">
                <a:off x="7111570" y="4098692"/>
                <a:ext cx="889403" cy="1363591"/>
                <a:chOff x="2235100" y="548200"/>
                <a:chExt cx="759725" cy="1164775"/>
              </a:xfrm>
            </p:grpSpPr>
            <p:sp>
              <p:nvSpPr>
                <p:cNvPr id="1839" name="Google Shape;1839;p11"/>
                <p:cNvSpPr/>
                <p:nvPr/>
              </p:nvSpPr>
              <p:spPr>
                <a:xfrm>
                  <a:off x="2235100" y="548200"/>
                  <a:ext cx="759725" cy="110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89" h="44005" extrusionOk="0">
                      <a:moveTo>
                        <a:pt x="14146" y="0"/>
                      </a:moveTo>
                      <a:cubicBezTo>
                        <a:pt x="12773" y="0"/>
                        <a:pt x="11816" y="1695"/>
                        <a:pt x="11509" y="3108"/>
                      </a:cubicBezTo>
                      <a:cubicBezTo>
                        <a:pt x="11175" y="4643"/>
                        <a:pt x="10742" y="6577"/>
                        <a:pt x="9207" y="7044"/>
                      </a:cubicBezTo>
                      <a:cubicBezTo>
                        <a:pt x="8507" y="7211"/>
                        <a:pt x="7673" y="7044"/>
                        <a:pt x="7039" y="7445"/>
                      </a:cubicBezTo>
                      <a:cubicBezTo>
                        <a:pt x="5338" y="8579"/>
                        <a:pt x="7873" y="11447"/>
                        <a:pt x="6839" y="13249"/>
                      </a:cubicBezTo>
                      <a:cubicBezTo>
                        <a:pt x="5871" y="14917"/>
                        <a:pt x="2669" y="14083"/>
                        <a:pt x="1935" y="15884"/>
                      </a:cubicBezTo>
                      <a:cubicBezTo>
                        <a:pt x="1168" y="17785"/>
                        <a:pt x="4504" y="19720"/>
                        <a:pt x="3570" y="21555"/>
                      </a:cubicBezTo>
                      <a:cubicBezTo>
                        <a:pt x="3236" y="22255"/>
                        <a:pt x="2402" y="22555"/>
                        <a:pt x="1835" y="23056"/>
                      </a:cubicBezTo>
                      <a:cubicBezTo>
                        <a:pt x="1" y="24590"/>
                        <a:pt x="768" y="27592"/>
                        <a:pt x="1902" y="29761"/>
                      </a:cubicBezTo>
                      <a:cubicBezTo>
                        <a:pt x="4771" y="35264"/>
                        <a:pt x="8773" y="40135"/>
                        <a:pt x="13610" y="44004"/>
                      </a:cubicBezTo>
                      <a:cubicBezTo>
                        <a:pt x="20182" y="40001"/>
                        <a:pt x="24985" y="34464"/>
                        <a:pt x="28721" y="28326"/>
                      </a:cubicBezTo>
                      <a:cubicBezTo>
                        <a:pt x="29622" y="26758"/>
                        <a:pt x="30389" y="24457"/>
                        <a:pt x="28921" y="23389"/>
                      </a:cubicBezTo>
                      <a:cubicBezTo>
                        <a:pt x="28254" y="22889"/>
                        <a:pt x="27387" y="22822"/>
                        <a:pt x="26753" y="22322"/>
                      </a:cubicBezTo>
                      <a:cubicBezTo>
                        <a:pt x="25419" y="21288"/>
                        <a:pt x="26052" y="19220"/>
                        <a:pt x="26686" y="17618"/>
                      </a:cubicBezTo>
                      <a:cubicBezTo>
                        <a:pt x="27287" y="16084"/>
                        <a:pt x="27554" y="13782"/>
                        <a:pt x="26019" y="13115"/>
                      </a:cubicBezTo>
                      <a:cubicBezTo>
                        <a:pt x="25419" y="12815"/>
                        <a:pt x="24718" y="12915"/>
                        <a:pt x="24118" y="12648"/>
                      </a:cubicBezTo>
                      <a:cubicBezTo>
                        <a:pt x="22683" y="11981"/>
                        <a:pt x="22817" y="9913"/>
                        <a:pt x="23150" y="8379"/>
                      </a:cubicBezTo>
                      <a:cubicBezTo>
                        <a:pt x="23451" y="6811"/>
                        <a:pt x="23250" y="4609"/>
                        <a:pt x="21649" y="4409"/>
                      </a:cubicBezTo>
                      <a:cubicBezTo>
                        <a:pt x="21578" y="4399"/>
                        <a:pt x="21506" y="4395"/>
                        <a:pt x="21436" y="4395"/>
                      </a:cubicBezTo>
                      <a:cubicBezTo>
                        <a:pt x="20556" y="4395"/>
                        <a:pt x="19742" y="5080"/>
                        <a:pt x="18829" y="5080"/>
                      </a:cubicBezTo>
                      <a:cubicBezTo>
                        <a:pt x="18791" y="5080"/>
                        <a:pt x="18752" y="5079"/>
                        <a:pt x="18714" y="5076"/>
                      </a:cubicBezTo>
                      <a:cubicBezTo>
                        <a:pt x="16412" y="4809"/>
                        <a:pt x="16746" y="540"/>
                        <a:pt x="14511" y="39"/>
                      </a:cubicBezTo>
                      <a:cubicBezTo>
                        <a:pt x="14386" y="13"/>
                        <a:pt x="14265" y="0"/>
                        <a:pt x="1414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40" name="Google Shape;1840;p11"/>
                <p:cNvSpPr/>
                <p:nvPr/>
              </p:nvSpPr>
              <p:spPr>
                <a:xfrm>
                  <a:off x="2559150" y="599000"/>
                  <a:ext cx="64575" cy="111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3" h="44559" extrusionOk="0">
                      <a:moveTo>
                        <a:pt x="725" y="0"/>
                      </a:moveTo>
                      <a:cubicBezTo>
                        <a:pt x="698" y="0"/>
                        <a:pt x="697" y="201"/>
                        <a:pt x="748" y="576"/>
                      </a:cubicBezTo>
                      <a:cubicBezTo>
                        <a:pt x="2349" y="13752"/>
                        <a:pt x="2116" y="27562"/>
                        <a:pt x="348" y="40604"/>
                      </a:cubicBezTo>
                      <a:cubicBezTo>
                        <a:pt x="1" y="43217"/>
                        <a:pt x="4" y="44558"/>
                        <a:pt x="198" y="44558"/>
                      </a:cubicBezTo>
                      <a:cubicBezTo>
                        <a:pt x="359" y="44558"/>
                        <a:pt x="650" y="43643"/>
                        <a:pt x="982" y="41772"/>
                      </a:cubicBezTo>
                      <a:cubicBezTo>
                        <a:pt x="2016" y="35567"/>
                        <a:pt x="2583" y="28396"/>
                        <a:pt x="2483" y="21224"/>
                      </a:cubicBezTo>
                      <a:cubicBezTo>
                        <a:pt x="2416" y="14052"/>
                        <a:pt x="1782" y="6880"/>
                        <a:pt x="848" y="576"/>
                      </a:cubicBezTo>
                      <a:cubicBezTo>
                        <a:pt x="799" y="184"/>
                        <a:pt x="750" y="0"/>
                        <a:pt x="72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41" name="Google Shape;1841;p11"/>
                <p:cNvSpPr/>
                <p:nvPr/>
              </p:nvSpPr>
              <p:spPr>
                <a:xfrm>
                  <a:off x="2369175" y="1333150"/>
                  <a:ext cx="223000" cy="194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20" h="7795" extrusionOk="0">
                      <a:moveTo>
                        <a:pt x="52" y="1"/>
                      </a:moveTo>
                      <a:cubicBezTo>
                        <a:pt x="1" y="1"/>
                        <a:pt x="8" y="75"/>
                        <a:pt x="75" y="164"/>
                      </a:cubicBezTo>
                      <a:cubicBezTo>
                        <a:pt x="2643" y="2532"/>
                        <a:pt x="5178" y="5067"/>
                        <a:pt x="7747" y="7369"/>
                      </a:cubicBezTo>
                      <a:cubicBezTo>
                        <a:pt x="8096" y="7668"/>
                        <a:pt x="8384" y="7795"/>
                        <a:pt x="8572" y="7795"/>
                      </a:cubicBezTo>
                      <a:cubicBezTo>
                        <a:pt x="8887" y="7795"/>
                        <a:pt x="8920" y="7437"/>
                        <a:pt x="8481" y="6935"/>
                      </a:cubicBezTo>
                      <a:cubicBezTo>
                        <a:pt x="6246" y="4500"/>
                        <a:pt x="2810" y="2099"/>
                        <a:pt x="175" y="64"/>
                      </a:cubicBezTo>
                      <a:cubicBezTo>
                        <a:pt x="119" y="19"/>
                        <a:pt x="78" y="1"/>
                        <a:pt x="5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42" name="Google Shape;1842;p11"/>
                <p:cNvSpPr/>
                <p:nvPr/>
              </p:nvSpPr>
              <p:spPr>
                <a:xfrm>
                  <a:off x="2415400" y="1090275"/>
                  <a:ext cx="197975" cy="26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19" h="10636" extrusionOk="0">
                      <a:moveTo>
                        <a:pt x="36" y="1"/>
                      </a:moveTo>
                      <a:cubicBezTo>
                        <a:pt x="0" y="1"/>
                        <a:pt x="2" y="69"/>
                        <a:pt x="60" y="205"/>
                      </a:cubicBezTo>
                      <a:cubicBezTo>
                        <a:pt x="2262" y="3374"/>
                        <a:pt x="4497" y="6777"/>
                        <a:pt x="6765" y="9912"/>
                      </a:cubicBezTo>
                      <a:cubicBezTo>
                        <a:pt x="7150" y="10415"/>
                        <a:pt x="7475" y="10636"/>
                        <a:pt x="7663" y="10636"/>
                      </a:cubicBezTo>
                      <a:cubicBezTo>
                        <a:pt x="7899" y="10636"/>
                        <a:pt x="7919" y="10288"/>
                        <a:pt x="7566" y="9712"/>
                      </a:cubicBezTo>
                      <a:cubicBezTo>
                        <a:pt x="5698" y="6476"/>
                        <a:pt x="2495" y="3041"/>
                        <a:pt x="160" y="105"/>
                      </a:cubicBezTo>
                      <a:cubicBezTo>
                        <a:pt x="105" y="36"/>
                        <a:pt x="61" y="1"/>
                        <a:pt x="3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43" name="Google Shape;1843;p11"/>
                <p:cNvSpPr/>
                <p:nvPr/>
              </p:nvSpPr>
              <p:spPr>
                <a:xfrm>
                  <a:off x="2583300" y="1281200"/>
                  <a:ext cx="207250" cy="197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90" h="7886" extrusionOk="0">
                      <a:moveTo>
                        <a:pt x="8252" y="1"/>
                      </a:moveTo>
                      <a:cubicBezTo>
                        <a:pt x="8230" y="1"/>
                        <a:pt x="8185" y="23"/>
                        <a:pt x="8122" y="74"/>
                      </a:cubicBezTo>
                      <a:cubicBezTo>
                        <a:pt x="5653" y="2309"/>
                        <a:pt x="2985" y="4577"/>
                        <a:pt x="583" y="6912"/>
                      </a:cubicBezTo>
                      <a:cubicBezTo>
                        <a:pt x="1" y="7447"/>
                        <a:pt x="4" y="7886"/>
                        <a:pt x="342" y="7886"/>
                      </a:cubicBezTo>
                      <a:cubicBezTo>
                        <a:pt x="489" y="7886"/>
                        <a:pt x="698" y="7804"/>
                        <a:pt x="950" y="7612"/>
                      </a:cubicBezTo>
                      <a:cubicBezTo>
                        <a:pt x="3518" y="5678"/>
                        <a:pt x="6020" y="2475"/>
                        <a:pt x="8188" y="140"/>
                      </a:cubicBezTo>
                      <a:cubicBezTo>
                        <a:pt x="8271" y="58"/>
                        <a:pt x="8290" y="1"/>
                        <a:pt x="825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44" name="Google Shape;1844;p11"/>
                <p:cNvSpPr/>
                <p:nvPr/>
              </p:nvSpPr>
              <p:spPr>
                <a:xfrm>
                  <a:off x="2611650" y="1014125"/>
                  <a:ext cx="185275" cy="167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11" h="6704" extrusionOk="0">
                      <a:moveTo>
                        <a:pt x="7336" y="1"/>
                      </a:moveTo>
                      <a:cubicBezTo>
                        <a:pt x="7306" y="1"/>
                        <a:pt x="7266" y="16"/>
                        <a:pt x="7221" y="49"/>
                      </a:cubicBezTo>
                      <a:cubicBezTo>
                        <a:pt x="5020" y="1950"/>
                        <a:pt x="2685" y="3818"/>
                        <a:pt x="550" y="5786"/>
                      </a:cubicBezTo>
                      <a:cubicBezTo>
                        <a:pt x="0" y="6288"/>
                        <a:pt x="15" y="6704"/>
                        <a:pt x="350" y="6704"/>
                      </a:cubicBezTo>
                      <a:cubicBezTo>
                        <a:pt x="482" y="6704"/>
                        <a:pt x="665" y="6638"/>
                        <a:pt x="883" y="6487"/>
                      </a:cubicBezTo>
                      <a:cubicBezTo>
                        <a:pt x="3185" y="4919"/>
                        <a:pt x="5353" y="2150"/>
                        <a:pt x="7321" y="149"/>
                      </a:cubicBezTo>
                      <a:cubicBezTo>
                        <a:pt x="7410" y="60"/>
                        <a:pt x="7395" y="1"/>
                        <a:pt x="733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45" name="Google Shape;1845;p11"/>
                <p:cNvSpPr/>
                <p:nvPr/>
              </p:nvSpPr>
              <p:spPr>
                <a:xfrm>
                  <a:off x="2488650" y="948675"/>
                  <a:ext cx="125025" cy="152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01" h="6091" extrusionOk="0">
                      <a:moveTo>
                        <a:pt x="61" y="1"/>
                      </a:moveTo>
                      <a:cubicBezTo>
                        <a:pt x="21" y="1"/>
                        <a:pt x="0" y="66"/>
                        <a:pt x="66" y="132"/>
                      </a:cubicBezTo>
                      <a:cubicBezTo>
                        <a:pt x="1200" y="2100"/>
                        <a:pt x="2468" y="4135"/>
                        <a:pt x="4069" y="5803"/>
                      </a:cubicBezTo>
                      <a:cubicBezTo>
                        <a:pt x="4261" y="6006"/>
                        <a:pt x="4445" y="6090"/>
                        <a:pt x="4589" y="6090"/>
                      </a:cubicBezTo>
                      <a:cubicBezTo>
                        <a:pt x="4871" y="6090"/>
                        <a:pt x="5001" y="5766"/>
                        <a:pt x="4736" y="5369"/>
                      </a:cubicBezTo>
                      <a:cubicBezTo>
                        <a:pt x="4135" y="4435"/>
                        <a:pt x="3301" y="3568"/>
                        <a:pt x="2468" y="2667"/>
                      </a:cubicBezTo>
                      <a:cubicBezTo>
                        <a:pt x="1634" y="1800"/>
                        <a:pt x="800" y="899"/>
                        <a:pt x="133" y="65"/>
                      </a:cubicBezTo>
                      <a:cubicBezTo>
                        <a:pt x="109" y="19"/>
                        <a:pt x="82" y="1"/>
                        <a:pt x="6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46" name="Google Shape;1846;p11"/>
                <p:cNvSpPr/>
                <p:nvPr/>
              </p:nvSpPr>
              <p:spPr>
                <a:xfrm>
                  <a:off x="2608050" y="818075"/>
                  <a:ext cx="101225" cy="16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49" h="6641" extrusionOk="0">
                      <a:moveTo>
                        <a:pt x="4003" y="0"/>
                      </a:moveTo>
                      <a:cubicBezTo>
                        <a:pt x="3977" y="0"/>
                        <a:pt x="3940" y="27"/>
                        <a:pt x="3896" y="85"/>
                      </a:cubicBezTo>
                      <a:cubicBezTo>
                        <a:pt x="2962" y="2120"/>
                        <a:pt x="1628" y="4021"/>
                        <a:pt x="327" y="5823"/>
                      </a:cubicBezTo>
                      <a:cubicBezTo>
                        <a:pt x="1" y="6288"/>
                        <a:pt x="130" y="6640"/>
                        <a:pt x="419" y="6640"/>
                      </a:cubicBezTo>
                      <a:cubicBezTo>
                        <a:pt x="544" y="6640"/>
                        <a:pt x="699" y="6574"/>
                        <a:pt x="860" y="6423"/>
                      </a:cubicBezTo>
                      <a:cubicBezTo>
                        <a:pt x="1661" y="5656"/>
                        <a:pt x="2328" y="4555"/>
                        <a:pt x="2829" y="3454"/>
                      </a:cubicBezTo>
                      <a:cubicBezTo>
                        <a:pt x="3329" y="2320"/>
                        <a:pt x="3696" y="1119"/>
                        <a:pt x="4029" y="119"/>
                      </a:cubicBezTo>
                      <a:cubicBezTo>
                        <a:pt x="4048" y="44"/>
                        <a:pt x="4035" y="0"/>
                        <a:pt x="400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47" name="Google Shape;1847;p11"/>
                <p:cNvSpPr/>
                <p:nvPr/>
              </p:nvSpPr>
              <p:spPr>
                <a:xfrm>
                  <a:off x="2523750" y="818350"/>
                  <a:ext cx="90075" cy="8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3" h="3483" extrusionOk="0">
                      <a:moveTo>
                        <a:pt x="70" y="1"/>
                      </a:moveTo>
                      <a:cubicBezTo>
                        <a:pt x="21" y="1"/>
                        <a:pt x="1" y="79"/>
                        <a:pt x="29" y="108"/>
                      </a:cubicBezTo>
                      <a:cubicBezTo>
                        <a:pt x="997" y="1142"/>
                        <a:pt x="1864" y="2343"/>
                        <a:pt x="2865" y="3343"/>
                      </a:cubicBezTo>
                      <a:cubicBezTo>
                        <a:pt x="2954" y="3442"/>
                        <a:pt x="3053" y="3483"/>
                        <a:pt x="3146" y="3483"/>
                      </a:cubicBezTo>
                      <a:cubicBezTo>
                        <a:pt x="3398" y="3483"/>
                        <a:pt x="3603" y="3178"/>
                        <a:pt x="3432" y="2910"/>
                      </a:cubicBezTo>
                      <a:cubicBezTo>
                        <a:pt x="2798" y="1642"/>
                        <a:pt x="1197" y="842"/>
                        <a:pt x="96" y="8"/>
                      </a:cubicBezTo>
                      <a:cubicBezTo>
                        <a:pt x="87" y="3"/>
                        <a:pt x="78" y="1"/>
                        <a:pt x="7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848" name="Google Shape;1848;p11"/>
              <p:cNvGrpSpPr/>
              <p:nvPr/>
            </p:nvGrpSpPr>
            <p:grpSpPr>
              <a:xfrm>
                <a:off x="6130396" y="3452157"/>
                <a:ext cx="762224" cy="1691338"/>
                <a:chOff x="3862100" y="3297800"/>
                <a:chExt cx="818100" cy="1815325"/>
              </a:xfrm>
            </p:grpSpPr>
            <p:sp>
              <p:nvSpPr>
                <p:cNvPr id="1849" name="Google Shape;1849;p11"/>
                <p:cNvSpPr/>
                <p:nvPr/>
              </p:nvSpPr>
              <p:spPr>
                <a:xfrm>
                  <a:off x="4141725" y="3776050"/>
                  <a:ext cx="91500" cy="133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60" h="53483" extrusionOk="0">
                      <a:moveTo>
                        <a:pt x="3113" y="1"/>
                      </a:moveTo>
                      <a:cubicBezTo>
                        <a:pt x="3067" y="1"/>
                        <a:pt x="3025" y="184"/>
                        <a:pt x="3025" y="551"/>
                      </a:cubicBezTo>
                      <a:cubicBezTo>
                        <a:pt x="3192" y="8657"/>
                        <a:pt x="2959" y="16796"/>
                        <a:pt x="2492" y="24935"/>
                      </a:cubicBezTo>
                      <a:cubicBezTo>
                        <a:pt x="1991" y="33075"/>
                        <a:pt x="1291" y="41147"/>
                        <a:pt x="324" y="49186"/>
                      </a:cubicBezTo>
                      <a:cubicBezTo>
                        <a:pt x="0" y="52030"/>
                        <a:pt x="302" y="53483"/>
                        <a:pt x="747" y="53483"/>
                      </a:cubicBezTo>
                      <a:cubicBezTo>
                        <a:pt x="1173" y="53483"/>
                        <a:pt x="1730" y="52147"/>
                        <a:pt x="1991" y="49420"/>
                      </a:cubicBezTo>
                      <a:cubicBezTo>
                        <a:pt x="2725" y="41281"/>
                        <a:pt x="3226" y="33141"/>
                        <a:pt x="3426" y="24969"/>
                      </a:cubicBezTo>
                      <a:cubicBezTo>
                        <a:pt x="3659" y="16830"/>
                        <a:pt x="3659" y="8657"/>
                        <a:pt x="3226" y="551"/>
                      </a:cubicBezTo>
                      <a:cubicBezTo>
                        <a:pt x="3209" y="184"/>
                        <a:pt x="3159" y="1"/>
                        <a:pt x="311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50" name="Google Shape;1850;p11"/>
                <p:cNvSpPr/>
                <p:nvPr/>
              </p:nvSpPr>
              <p:spPr>
                <a:xfrm>
                  <a:off x="4054725" y="3429350"/>
                  <a:ext cx="363625" cy="570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545" h="22827" extrusionOk="0">
                      <a:moveTo>
                        <a:pt x="7343" y="0"/>
                      </a:moveTo>
                      <a:cubicBezTo>
                        <a:pt x="5822" y="0"/>
                        <a:pt x="4307" y="718"/>
                        <a:pt x="3337" y="2111"/>
                      </a:cubicBezTo>
                      <a:cubicBezTo>
                        <a:pt x="2136" y="3845"/>
                        <a:pt x="1268" y="5880"/>
                        <a:pt x="801" y="7948"/>
                      </a:cubicBezTo>
                      <a:cubicBezTo>
                        <a:pt x="1" y="11651"/>
                        <a:pt x="535" y="15654"/>
                        <a:pt x="2336" y="18989"/>
                      </a:cubicBezTo>
                      <a:cubicBezTo>
                        <a:pt x="3319" y="20857"/>
                        <a:pt x="4913" y="22660"/>
                        <a:pt x="6961" y="22660"/>
                      </a:cubicBezTo>
                      <a:cubicBezTo>
                        <a:pt x="6998" y="22660"/>
                        <a:pt x="7035" y="22660"/>
                        <a:pt x="7073" y="22659"/>
                      </a:cubicBezTo>
                      <a:cubicBezTo>
                        <a:pt x="7106" y="22658"/>
                        <a:pt x="7139" y="22658"/>
                        <a:pt x="7172" y="22658"/>
                      </a:cubicBezTo>
                      <a:cubicBezTo>
                        <a:pt x="8181" y="22658"/>
                        <a:pt x="8741" y="22826"/>
                        <a:pt x="9153" y="22826"/>
                      </a:cubicBezTo>
                      <a:cubicBezTo>
                        <a:pt x="9945" y="22826"/>
                        <a:pt x="10186" y="22203"/>
                        <a:pt x="12009" y="18556"/>
                      </a:cubicBezTo>
                      <a:cubicBezTo>
                        <a:pt x="13644" y="15287"/>
                        <a:pt x="14545" y="11584"/>
                        <a:pt x="14011" y="7948"/>
                      </a:cubicBezTo>
                      <a:cubicBezTo>
                        <a:pt x="13644" y="5713"/>
                        <a:pt x="12677" y="3445"/>
                        <a:pt x="10809" y="1477"/>
                      </a:cubicBezTo>
                      <a:cubicBezTo>
                        <a:pt x="9846" y="484"/>
                        <a:pt x="8592" y="0"/>
                        <a:pt x="734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51" name="Google Shape;1851;p11"/>
                <p:cNvSpPr/>
                <p:nvPr/>
              </p:nvSpPr>
              <p:spPr>
                <a:xfrm>
                  <a:off x="4081425" y="3486275"/>
                  <a:ext cx="110925" cy="434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37" h="17380" extrusionOk="0">
                      <a:moveTo>
                        <a:pt x="4437" y="0"/>
                      </a:moveTo>
                      <a:cubicBezTo>
                        <a:pt x="901" y="5171"/>
                        <a:pt x="0" y="12042"/>
                        <a:pt x="2235" y="17379"/>
                      </a:cubicBezTo>
                      <a:cubicBezTo>
                        <a:pt x="1301" y="11642"/>
                        <a:pt x="2135" y="5604"/>
                        <a:pt x="443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52" name="Google Shape;1852;p11"/>
                <p:cNvSpPr/>
                <p:nvPr/>
              </p:nvSpPr>
              <p:spPr>
                <a:xfrm>
                  <a:off x="4153125" y="3490450"/>
                  <a:ext cx="63425" cy="46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7" h="18514" extrusionOk="0">
                      <a:moveTo>
                        <a:pt x="2536" y="0"/>
                      </a:moveTo>
                      <a:lnTo>
                        <a:pt x="2536" y="0"/>
                      </a:lnTo>
                      <a:cubicBezTo>
                        <a:pt x="1669" y="3036"/>
                        <a:pt x="835" y="6138"/>
                        <a:pt x="401" y="9273"/>
                      </a:cubicBezTo>
                      <a:cubicBezTo>
                        <a:pt x="1" y="12376"/>
                        <a:pt x="68" y="15645"/>
                        <a:pt x="1102" y="18513"/>
                      </a:cubicBezTo>
                      <a:cubicBezTo>
                        <a:pt x="735" y="12643"/>
                        <a:pt x="1235" y="6672"/>
                        <a:pt x="253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53" name="Google Shape;1853;p11"/>
                <p:cNvSpPr/>
                <p:nvPr/>
              </p:nvSpPr>
              <p:spPr>
                <a:xfrm>
                  <a:off x="4214025" y="3482925"/>
                  <a:ext cx="55050" cy="46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02" h="18782" extrusionOk="0">
                      <a:moveTo>
                        <a:pt x="1268" y="1"/>
                      </a:moveTo>
                      <a:lnTo>
                        <a:pt x="0" y="18781"/>
                      </a:lnTo>
                      <a:cubicBezTo>
                        <a:pt x="1801" y="12944"/>
                        <a:pt x="2202" y="6672"/>
                        <a:pt x="126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54" name="Google Shape;1854;p11"/>
                <p:cNvSpPr/>
                <p:nvPr/>
              </p:nvSpPr>
              <p:spPr>
                <a:xfrm>
                  <a:off x="4259050" y="3488775"/>
                  <a:ext cx="77575" cy="44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3" h="17714" extrusionOk="0">
                      <a:moveTo>
                        <a:pt x="401" y="0"/>
                      </a:moveTo>
                      <a:lnTo>
                        <a:pt x="401" y="0"/>
                      </a:lnTo>
                      <a:cubicBezTo>
                        <a:pt x="1101" y="5871"/>
                        <a:pt x="901" y="11876"/>
                        <a:pt x="0" y="17713"/>
                      </a:cubicBezTo>
                      <a:cubicBezTo>
                        <a:pt x="2769" y="12276"/>
                        <a:pt x="3103" y="5604"/>
                        <a:pt x="40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55" name="Google Shape;1855;p11"/>
                <p:cNvSpPr/>
                <p:nvPr/>
              </p:nvSpPr>
              <p:spPr>
                <a:xfrm>
                  <a:off x="4293225" y="3499625"/>
                  <a:ext cx="70075" cy="42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3" h="17146" extrusionOk="0">
                      <a:moveTo>
                        <a:pt x="1" y="0"/>
                      </a:moveTo>
                      <a:cubicBezTo>
                        <a:pt x="1502" y="5604"/>
                        <a:pt x="1736" y="11508"/>
                        <a:pt x="601" y="17146"/>
                      </a:cubicBezTo>
                      <a:cubicBezTo>
                        <a:pt x="1802" y="14344"/>
                        <a:pt x="2736" y="11442"/>
                        <a:pt x="2770" y="8406"/>
                      </a:cubicBezTo>
                      <a:cubicBezTo>
                        <a:pt x="2803" y="5404"/>
                        <a:pt x="1936" y="2268"/>
                        <a:pt x="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56" name="Google Shape;1856;p11"/>
                <p:cNvSpPr/>
                <p:nvPr/>
              </p:nvSpPr>
              <p:spPr>
                <a:xfrm>
                  <a:off x="4153975" y="3297800"/>
                  <a:ext cx="189325" cy="159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73" h="6399" extrusionOk="0">
                      <a:moveTo>
                        <a:pt x="2235" y="1"/>
                      </a:moveTo>
                      <a:cubicBezTo>
                        <a:pt x="2235" y="1"/>
                        <a:pt x="1635" y="2736"/>
                        <a:pt x="1902" y="4070"/>
                      </a:cubicBezTo>
                      <a:cubicBezTo>
                        <a:pt x="1235" y="3637"/>
                        <a:pt x="1" y="2703"/>
                        <a:pt x="0" y="2703"/>
                      </a:cubicBezTo>
                      <a:lnTo>
                        <a:pt x="0" y="2703"/>
                      </a:lnTo>
                      <a:cubicBezTo>
                        <a:pt x="0" y="2703"/>
                        <a:pt x="1568" y="5972"/>
                        <a:pt x="2936" y="6338"/>
                      </a:cubicBezTo>
                      <a:cubicBezTo>
                        <a:pt x="3087" y="6379"/>
                        <a:pt x="3238" y="6399"/>
                        <a:pt x="3386" y="6399"/>
                      </a:cubicBezTo>
                      <a:cubicBezTo>
                        <a:pt x="5662" y="6399"/>
                        <a:pt x="7572" y="1902"/>
                        <a:pt x="7572" y="1902"/>
                      </a:cubicBezTo>
                      <a:lnTo>
                        <a:pt x="7572" y="1902"/>
                      </a:lnTo>
                      <a:cubicBezTo>
                        <a:pt x="7572" y="1902"/>
                        <a:pt x="5404" y="3136"/>
                        <a:pt x="4870" y="4237"/>
                      </a:cubicBezTo>
                      <a:cubicBezTo>
                        <a:pt x="5004" y="3070"/>
                        <a:pt x="5237" y="701"/>
                        <a:pt x="5237" y="701"/>
                      </a:cubicBezTo>
                      <a:lnTo>
                        <a:pt x="5237" y="701"/>
                      </a:lnTo>
                      <a:cubicBezTo>
                        <a:pt x="5237" y="701"/>
                        <a:pt x="3436" y="2336"/>
                        <a:pt x="3169" y="3503"/>
                      </a:cubicBezTo>
                      <a:cubicBezTo>
                        <a:pt x="3036" y="2302"/>
                        <a:pt x="2235" y="1"/>
                        <a:pt x="223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57" name="Google Shape;1857;p11"/>
                <p:cNvSpPr/>
                <p:nvPr/>
              </p:nvSpPr>
              <p:spPr>
                <a:xfrm>
                  <a:off x="4054725" y="3723025"/>
                  <a:ext cx="346125" cy="297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45" h="11907" extrusionOk="0">
                      <a:moveTo>
                        <a:pt x="6293" y="1"/>
                      </a:moveTo>
                      <a:cubicBezTo>
                        <a:pt x="6075" y="1"/>
                        <a:pt x="5865" y="217"/>
                        <a:pt x="5772" y="404"/>
                      </a:cubicBezTo>
                      <a:cubicBezTo>
                        <a:pt x="4938" y="2039"/>
                        <a:pt x="5104" y="3973"/>
                        <a:pt x="5305" y="5741"/>
                      </a:cubicBezTo>
                      <a:cubicBezTo>
                        <a:pt x="4871" y="3973"/>
                        <a:pt x="4337" y="2372"/>
                        <a:pt x="3703" y="871"/>
                      </a:cubicBezTo>
                      <a:cubicBezTo>
                        <a:pt x="3637" y="638"/>
                        <a:pt x="3503" y="371"/>
                        <a:pt x="3236" y="337"/>
                      </a:cubicBezTo>
                      <a:cubicBezTo>
                        <a:pt x="3211" y="333"/>
                        <a:pt x="3185" y="331"/>
                        <a:pt x="3159" y="331"/>
                      </a:cubicBezTo>
                      <a:cubicBezTo>
                        <a:pt x="2986" y="331"/>
                        <a:pt x="2819" y="426"/>
                        <a:pt x="2703" y="571"/>
                      </a:cubicBezTo>
                      <a:cubicBezTo>
                        <a:pt x="2636" y="738"/>
                        <a:pt x="2603" y="971"/>
                        <a:pt x="2536" y="1171"/>
                      </a:cubicBezTo>
                      <a:cubicBezTo>
                        <a:pt x="2302" y="2806"/>
                        <a:pt x="2503" y="4474"/>
                        <a:pt x="3103" y="5975"/>
                      </a:cubicBezTo>
                      <a:cubicBezTo>
                        <a:pt x="2603" y="4874"/>
                        <a:pt x="2036" y="3873"/>
                        <a:pt x="1469" y="2873"/>
                      </a:cubicBezTo>
                      <a:cubicBezTo>
                        <a:pt x="1277" y="2553"/>
                        <a:pt x="994" y="2203"/>
                        <a:pt x="648" y="2203"/>
                      </a:cubicBezTo>
                      <a:cubicBezTo>
                        <a:pt x="632" y="2203"/>
                        <a:pt x="617" y="2204"/>
                        <a:pt x="601" y="2205"/>
                      </a:cubicBezTo>
                      <a:cubicBezTo>
                        <a:pt x="334" y="2239"/>
                        <a:pt x="168" y="2472"/>
                        <a:pt x="101" y="2739"/>
                      </a:cubicBezTo>
                      <a:cubicBezTo>
                        <a:pt x="1" y="3039"/>
                        <a:pt x="101" y="3306"/>
                        <a:pt x="134" y="3540"/>
                      </a:cubicBezTo>
                      <a:cubicBezTo>
                        <a:pt x="935" y="7042"/>
                        <a:pt x="3036" y="11178"/>
                        <a:pt x="6606" y="11846"/>
                      </a:cubicBezTo>
                      <a:cubicBezTo>
                        <a:pt x="6825" y="11887"/>
                        <a:pt x="7041" y="11907"/>
                        <a:pt x="7253" y="11907"/>
                      </a:cubicBezTo>
                      <a:cubicBezTo>
                        <a:pt x="11129" y="11907"/>
                        <a:pt x="13686" y="5276"/>
                        <a:pt x="13844" y="3473"/>
                      </a:cubicBezTo>
                      <a:cubicBezTo>
                        <a:pt x="13844" y="3306"/>
                        <a:pt x="13844" y="3139"/>
                        <a:pt x="13711" y="3006"/>
                      </a:cubicBezTo>
                      <a:cubicBezTo>
                        <a:pt x="13649" y="2944"/>
                        <a:pt x="13572" y="2918"/>
                        <a:pt x="13495" y="2918"/>
                      </a:cubicBezTo>
                      <a:cubicBezTo>
                        <a:pt x="13406" y="2918"/>
                        <a:pt x="13315" y="2952"/>
                        <a:pt x="13244" y="3006"/>
                      </a:cubicBezTo>
                      <a:cubicBezTo>
                        <a:pt x="13144" y="3139"/>
                        <a:pt x="13043" y="3239"/>
                        <a:pt x="12977" y="3406"/>
                      </a:cubicBezTo>
                      <a:cubicBezTo>
                        <a:pt x="12543" y="4240"/>
                        <a:pt x="12176" y="5041"/>
                        <a:pt x="11776" y="5875"/>
                      </a:cubicBezTo>
                      <a:cubicBezTo>
                        <a:pt x="12176" y="4674"/>
                        <a:pt x="12443" y="3406"/>
                        <a:pt x="12510" y="2172"/>
                      </a:cubicBezTo>
                      <a:cubicBezTo>
                        <a:pt x="12510" y="2005"/>
                        <a:pt x="12510" y="1838"/>
                        <a:pt x="12476" y="1672"/>
                      </a:cubicBezTo>
                      <a:cubicBezTo>
                        <a:pt x="12376" y="1505"/>
                        <a:pt x="12276" y="1371"/>
                        <a:pt x="12109" y="1371"/>
                      </a:cubicBezTo>
                      <a:cubicBezTo>
                        <a:pt x="12092" y="1369"/>
                        <a:pt x="12075" y="1368"/>
                        <a:pt x="12059" y="1368"/>
                      </a:cubicBezTo>
                      <a:cubicBezTo>
                        <a:pt x="11852" y="1368"/>
                        <a:pt x="11702" y="1553"/>
                        <a:pt x="11609" y="1738"/>
                      </a:cubicBezTo>
                      <a:cubicBezTo>
                        <a:pt x="10775" y="3073"/>
                        <a:pt x="10175" y="4540"/>
                        <a:pt x="9808" y="6075"/>
                      </a:cubicBezTo>
                      <a:cubicBezTo>
                        <a:pt x="10141" y="4340"/>
                        <a:pt x="10308" y="2706"/>
                        <a:pt x="10208" y="1138"/>
                      </a:cubicBezTo>
                      <a:cubicBezTo>
                        <a:pt x="10208" y="871"/>
                        <a:pt x="10175" y="638"/>
                        <a:pt x="9975" y="504"/>
                      </a:cubicBezTo>
                      <a:cubicBezTo>
                        <a:pt x="9915" y="471"/>
                        <a:pt x="9853" y="456"/>
                        <a:pt x="9792" y="456"/>
                      </a:cubicBezTo>
                      <a:cubicBezTo>
                        <a:pt x="9548" y="456"/>
                        <a:pt x="9307" y="691"/>
                        <a:pt x="9174" y="904"/>
                      </a:cubicBezTo>
                      <a:cubicBezTo>
                        <a:pt x="8240" y="2339"/>
                        <a:pt x="7706" y="4007"/>
                        <a:pt x="7673" y="5675"/>
                      </a:cubicBezTo>
                      <a:cubicBezTo>
                        <a:pt x="7439" y="3907"/>
                        <a:pt x="7173" y="2239"/>
                        <a:pt x="6772" y="571"/>
                      </a:cubicBezTo>
                      <a:cubicBezTo>
                        <a:pt x="6672" y="337"/>
                        <a:pt x="6606" y="37"/>
                        <a:pt x="6339" y="4"/>
                      </a:cubicBezTo>
                      <a:cubicBezTo>
                        <a:pt x="6324" y="2"/>
                        <a:pt x="6308" y="1"/>
                        <a:pt x="629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58" name="Google Shape;1858;p11"/>
                <p:cNvSpPr/>
                <p:nvPr/>
              </p:nvSpPr>
              <p:spPr>
                <a:xfrm>
                  <a:off x="4155475" y="4194475"/>
                  <a:ext cx="347150" cy="915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86" h="36605" extrusionOk="0">
                      <a:moveTo>
                        <a:pt x="13842" y="1"/>
                      </a:moveTo>
                      <a:cubicBezTo>
                        <a:pt x="13804" y="1"/>
                        <a:pt x="13731" y="118"/>
                        <a:pt x="13650" y="360"/>
                      </a:cubicBezTo>
                      <a:cubicBezTo>
                        <a:pt x="11982" y="6030"/>
                        <a:pt x="9981" y="11668"/>
                        <a:pt x="7846" y="17172"/>
                      </a:cubicBezTo>
                      <a:cubicBezTo>
                        <a:pt x="5744" y="22709"/>
                        <a:pt x="3409" y="28146"/>
                        <a:pt x="974" y="33550"/>
                      </a:cubicBezTo>
                      <a:cubicBezTo>
                        <a:pt x="79" y="35519"/>
                        <a:pt x="1" y="36605"/>
                        <a:pt x="373" y="36605"/>
                      </a:cubicBezTo>
                      <a:cubicBezTo>
                        <a:pt x="694" y="36605"/>
                        <a:pt x="1351" y="35796"/>
                        <a:pt x="2109" y="34050"/>
                      </a:cubicBezTo>
                      <a:cubicBezTo>
                        <a:pt x="4444" y="28580"/>
                        <a:pt x="6578" y="23042"/>
                        <a:pt x="8513" y="17405"/>
                      </a:cubicBezTo>
                      <a:cubicBezTo>
                        <a:pt x="10481" y="11801"/>
                        <a:pt x="12282" y="6164"/>
                        <a:pt x="13817" y="393"/>
                      </a:cubicBezTo>
                      <a:cubicBezTo>
                        <a:pt x="13886" y="134"/>
                        <a:pt x="13884" y="1"/>
                        <a:pt x="1384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59" name="Google Shape;1859;p11"/>
                <p:cNvSpPr/>
                <p:nvPr/>
              </p:nvSpPr>
              <p:spPr>
                <a:xfrm>
                  <a:off x="4385800" y="3953375"/>
                  <a:ext cx="282725" cy="412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09" h="16489" extrusionOk="0">
                      <a:moveTo>
                        <a:pt x="7127" y="0"/>
                      </a:moveTo>
                      <a:cubicBezTo>
                        <a:pt x="6373" y="0"/>
                        <a:pt x="5605" y="244"/>
                        <a:pt x="4937" y="764"/>
                      </a:cubicBezTo>
                      <a:cubicBezTo>
                        <a:pt x="3737" y="1698"/>
                        <a:pt x="2636" y="2865"/>
                        <a:pt x="1902" y="4266"/>
                      </a:cubicBezTo>
                      <a:cubicBezTo>
                        <a:pt x="501" y="6668"/>
                        <a:pt x="1" y="9537"/>
                        <a:pt x="501" y="12272"/>
                      </a:cubicBezTo>
                      <a:cubicBezTo>
                        <a:pt x="768" y="13773"/>
                        <a:pt x="1502" y="15441"/>
                        <a:pt x="3003" y="15874"/>
                      </a:cubicBezTo>
                      <a:cubicBezTo>
                        <a:pt x="3934" y="16165"/>
                        <a:pt x="4269" y="16488"/>
                        <a:pt x="4616" y="16488"/>
                      </a:cubicBezTo>
                      <a:cubicBezTo>
                        <a:pt x="5064" y="16488"/>
                        <a:pt x="5534" y="15949"/>
                        <a:pt x="7339" y="14106"/>
                      </a:cubicBezTo>
                      <a:cubicBezTo>
                        <a:pt x="9174" y="12172"/>
                        <a:pt x="10642" y="9803"/>
                        <a:pt x="11075" y="7202"/>
                      </a:cubicBezTo>
                      <a:cubicBezTo>
                        <a:pt x="11309" y="5500"/>
                        <a:pt x="11109" y="3766"/>
                        <a:pt x="10275" y="1964"/>
                      </a:cubicBezTo>
                      <a:cubicBezTo>
                        <a:pt x="9645" y="705"/>
                        <a:pt x="8407" y="0"/>
                        <a:pt x="712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0" name="Google Shape;1860;p11"/>
                <p:cNvSpPr/>
                <p:nvPr/>
              </p:nvSpPr>
              <p:spPr>
                <a:xfrm>
                  <a:off x="4401650" y="3986625"/>
                  <a:ext cx="144300" cy="290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72" h="11609" extrusionOk="0">
                      <a:moveTo>
                        <a:pt x="5771" y="1"/>
                      </a:moveTo>
                      <a:lnTo>
                        <a:pt x="5771" y="1"/>
                      </a:lnTo>
                      <a:cubicBezTo>
                        <a:pt x="2135" y="2803"/>
                        <a:pt x="0" y="7439"/>
                        <a:pt x="334" y="11609"/>
                      </a:cubicBezTo>
                      <a:cubicBezTo>
                        <a:pt x="1068" y="7373"/>
                        <a:pt x="2969" y="3336"/>
                        <a:pt x="577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1" name="Google Shape;1861;p11"/>
                <p:cNvSpPr/>
                <p:nvPr/>
              </p:nvSpPr>
              <p:spPr>
                <a:xfrm>
                  <a:off x="4432500" y="3994975"/>
                  <a:ext cx="130125" cy="313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05" h="12543" extrusionOk="0">
                      <a:moveTo>
                        <a:pt x="5204" y="0"/>
                      </a:moveTo>
                      <a:cubicBezTo>
                        <a:pt x="3937" y="1935"/>
                        <a:pt x="2636" y="3870"/>
                        <a:pt x="1668" y="5971"/>
                      </a:cubicBezTo>
                      <a:cubicBezTo>
                        <a:pt x="701" y="8039"/>
                        <a:pt x="1" y="10341"/>
                        <a:pt x="67" y="12543"/>
                      </a:cubicBezTo>
                      <a:cubicBezTo>
                        <a:pt x="1168" y="8373"/>
                        <a:pt x="2769" y="4337"/>
                        <a:pt x="520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2" name="Google Shape;1862;p11"/>
                <p:cNvSpPr/>
                <p:nvPr/>
              </p:nvSpPr>
              <p:spPr>
                <a:xfrm>
                  <a:off x="4459200" y="3995800"/>
                  <a:ext cx="125100" cy="31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04" h="12777" extrusionOk="0">
                      <a:moveTo>
                        <a:pt x="5004" y="1"/>
                      </a:moveTo>
                      <a:lnTo>
                        <a:pt x="0" y="12776"/>
                      </a:lnTo>
                      <a:cubicBezTo>
                        <a:pt x="2502" y="9107"/>
                        <a:pt x="4170" y="4904"/>
                        <a:pt x="500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3" name="Google Shape;1863;p11"/>
                <p:cNvSpPr/>
                <p:nvPr/>
              </p:nvSpPr>
              <p:spPr>
                <a:xfrm>
                  <a:off x="4495050" y="4005800"/>
                  <a:ext cx="119275" cy="305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71" h="12210" extrusionOk="0">
                      <a:moveTo>
                        <a:pt x="4203" y="1"/>
                      </a:moveTo>
                      <a:lnTo>
                        <a:pt x="4203" y="1"/>
                      </a:lnTo>
                      <a:cubicBezTo>
                        <a:pt x="3369" y="4237"/>
                        <a:pt x="1902" y="8374"/>
                        <a:pt x="0" y="12210"/>
                      </a:cubicBezTo>
                      <a:cubicBezTo>
                        <a:pt x="3069" y="9041"/>
                        <a:pt x="4770" y="4504"/>
                        <a:pt x="420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4" name="Google Shape;1864;p11"/>
                <p:cNvSpPr/>
                <p:nvPr/>
              </p:nvSpPr>
              <p:spPr>
                <a:xfrm>
                  <a:off x="4528400" y="4018325"/>
                  <a:ext cx="105950" cy="301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38" h="12043" extrusionOk="0">
                      <a:moveTo>
                        <a:pt x="3403" y="0"/>
                      </a:moveTo>
                      <a:cubicBezTo>
                        <a:pt x="3236" y="4203"/>
                        <a:pt x="2035" y="8340"/>
                        <a:pt x="1" y="12042"/>
                      </a:cubicBezTo>
                      <a:cubicBezTo>
                        <a:pt x="1435" y="10374"/>
                        <a:pt x="2736" y="8540"/>
                        <a:pt x="3436" y="6438"/>
                      </a:cubicBezTo>
                      <a:cubicBezTo>
                        <a:pt x="4170" y="4370"/>
                        <a:pt x="4237" y="2002"/>
                        <a:pt x="340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5" name="Google Shape;1865;p11"/>
                <p:cNvSpPr/>
                <p:nvPr/>
              </p:nvSpPr>
              <p:spPr>
                <a:xfrm>
                  <a:off x="4546750" y="3859875"/>
                  <a:ext cx="133450" cy="118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8" h="4740" extrusionOk="0">
                      <a:moveTo>
                        <a:pt x="2135" y="0"/>
                      </a:moveTo>
                      <a:cubicBezTo>
                        <a:pt x="2135" y="1"/>
                        <a:pt x="1068" y="1735"/>
                        <a:pt x="1001" y="2736"/>
                      </a:cubicBezTo>
                      <a:lnTo>
                        <a:pt x="1" y="1368"/>
                      </a:lnTo>
                      <a:lnTo>
                        <a:pt x="1" y="1368"/>
                      </a:lnTo>
                      <a:cubicBezTo>
                        <a:pt x="1" y="1368"/>
                        <a:pt x="368" y="4003"/>
                        <a:pt x="1268" y="4537"/>
                      </a:cubicBezTo>
                      <a:cubicBezTo>
                        <a:pt x="1485" y="4679"/>
                        <a:pt x="1722" y="4739"/>
                        <a:pt x="1970" y="4739"/>
                      </a:cubicBezTo>
                      <a:cubicBezTo>
                        <a:pt x="3469" y="4739"/>
                        <a:pt x="5338" y="2502"/>
                        <a:pt x="5338" y="2502"/>
                      </a:cubicBezTo>
                      <a:lnTo>
                        <a:pt x="5338" y="2502"/>
                      </a:lnTo>
                      <a:cubicBezTo>
                        <a:pt x="5337" y="2502"/>
                        <a:pt x="3603" y="2802"/>
                        <a:pt x="2969" y="3470"/>
                      </a:cubicBezTo>
                      <a:cubicBezTo>
                        <a:pt x="3303" y="2702"/>
                        <a:pt x="4003" y="1101"/>
                        <a:pt x="4003" y="1101"/>
                      </a:cubicBezTo>
                      <a:lnTo>
                        <a:pt x="4003" y="1101"/>
                      </a:lnTo>
                      <a:cubicBezTo>
                        <a:pt x="4003" y="1101"/>
                        <a:pt x="2436" y="1868"/>
                        <a:pt x="1969" y="2602"/>
                      </a:cubicBezTo>
                      <a:cubicBezTo>
                        <a:pt x="2169" y="1735"/>
                        <a:pt x="2135" y="1"/>
                        <a:pt x="213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6" name="Google Shape;1866;p11"/>
                <p:cNvSpPr/>
                <p:nvPr/>
              </p:nvSpPr>
              <p:spPr>
                <a:xfrm>
                  <a:off x="4374950" y="4142975"/>
                  <a:ext cx="243550" cy="227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42" h="9089" extrusionOk="0">
                      <a:moveTo>
                        <a:pt x="2881" y="0"/>
                      </a:moveTo>
                      <a:cubicBezTo>
                        <a:pt x="2789" y="0"/>
                        <a:pt x="2699" y="42"/>
                        <a:pt x="2636" y="85"/>
                      </a:cubicBezTo>
                      <a:cubicBezTo>
                        <a:pt x="2503" y="151"/>
                        <a:pt x="2469" y="318"/>
                        <a:pt x="2369" y="451"/>
                      </a:cubicBezTo>
                      <a:cubicBezTo>
                        <a:pt x="1869" y="1552"/>
                        <a:pt x="1635" y="2753"/>
                        <a:pt x="1702" y="3921"/>
                      </a:cubicBezTo>
                      <a:cubicBezTo>
                        <a:pt x="1569" y="3087"/>
                        <a:pt x="1469" y="2253"/>
                        <a:pt x="1235" y="1419"/>
                      </a:cubicBezTo>
                      <a:cubicBezTo>
                        <a:pt x="1168" y="1152"/>
                        <a:pt x="1068" y="852"/>
                        <a:pt x="802" y="785"/>
                      </a:cubicBezTo>
                      <a:cubicBezTo>
                        <a:pt x="784" y="782"/>
                        <a:pt x="766" y="780"/>
                        <a:pt x="747" y="780"/>
                      </a:cubicBezTo>
                      <a:cubicBezTo>
                        <a:pt x="588" y="780"/>
                        <a:pt x="394" y="903"/>
                        <a:pt x="335" y="1052"/>
                      </a:cubicBezTo>
                      <a:cubicBezTo>
                        <a:pt x="234" y="1219"/>
                        <a:pt x="201" y="1385"/>
                        <a:pt x="201" y="1586"/>
                      </a:cubicBezTo>
                      <a:cubicBezTo>
                        <a:pt x="1" y="4221"/>
                        <a:pt x="535" y="7557"/>
                        <a:pt x="2870" y="8791"/>
                      </a:cubicBezTo>
                      <a:cubicBezTo>
                        <a:pt x="3264" y="8997"/>
                        <a:pt x="3674" y="9088"/>
                        <a:pt x="4088" y="9088"/>
                      </a:cubicBezTo>
                      <a:cubicBezTo>
                        <a:pt x="6615" y="9088"/>
                        <a:pt x="9302" y="5705"/>
                        <a:pt x="9675" y="4588"/>
                      </a:cubicBezTo>
                      <a:cubicBezTo>
                        <a:pt x="9708" y="4454"/>
                        <a:pt x="9741" y="4321"/>
                        <a:pt x="9708" y="4254"/>
                      </a:cubicBezTo>
                      <a:cubicBezTo>
                        <a:pt x="9658" y="4179"/>
                        <a:pt x="9570" y="4142"/>
                        <a:pt x="9473" y="4142"/>
                      </a:cubicBezTo>
                      <a:cubicBezTo>
                        <a:pt x="9441" y="4142"/>
                        <a:pt x="9408" y="4146"/>
                        <a:pt x="9374" y="4154"/>
                      </a:cubicBezTo>
                      <a:cubicBezTo>
                        <a:pt x="9241" y="4221"/>
                        <a:pt x="9174" y="4288"/>
                        <a:pt x="9074" y="4388"/>
                      </a:cubicBezTo>
                      <a:cubicBezTo>
                        <a:pt x="8640" y="4821"/>
                        <a:pt x="8173" y="5322"/>
                        <a:pt x="7706" y="5789"/>
                      </a:cubicBezTo>
                      <a:cubicBezTo>
                        <a:pt x="8240" y="5055"/>
                        <a:pt x="8707" y="4254"/>
                        <a:pt x="9041" y="3387"/>
                      </a:cubicBezTo>
                      <a:cubicBezTo>
                        <a:pt x="9074" y="3253"/>
                        <a:pt x="9141" y="3120"/>
                        <a:pt x="9141" y="2987"/>
                      </a:cubicBezTo>
                      <a:cubicBezTo>
                        <a:pt x="9141" y="2887"/>
                        <a:pt x="9074" y="2753"/>
                        <a:pt x="8974" y="2720"/>
                      </a:cubicBezTo>
                      <a:cubicBezTo>
                        <a:pt x="8937" y="2705"/>
                        <a:pt x="8901" y="2699"/>
                        <a:pt x="8865" y="2699"/>
                      </a:cubicBezTo>
                      <a:cubicBezTo>
                        <a:pt x="8736" y="2699"/>
                        <a:pt x="8611" y="2782"/>
                        <a:pt x="8507" y="2887"/>
                      </a:cubicBezTo>
                      <a:cubicBezTo>
                        <a:pt x="7640" y="3620"/>
                        <a:pt x="6873" y="4488"/>
                        <a:pt x="6305" y="5488"/>
                      </a:cubicBezTo>
                      <a:cubicBezTo>
                        <a:pt x="6873" y="4388"/>
                        <a:pt x="7373" y="3287"/>
                        <a:pt x="7673" y="2153"/>
                      </a:cubicBezTo>
                      <a:cubicBezTo>
                        <a:pt x="7706" y="1986"/>
                        <a:pt x="7740" y="1786"/>
                        <a:pt x="7640" y="1652"/>
                      </a:cubicBezTo>
                      <a:cubicBezTo>
                        <a:pt x="7586" y="1598"/>
                        <a:pt x="7517" y="1576"/>
                        <a:pt x="7444" y="1576"/>
                      </a:cubicBezTo>
                      <a:cubicBezTo>
                        <a:pt x="7292" y="1576"/>
                        <a:pt x="7119" y="1673"/>
                        <a:pt x="7006" y="1786"/>
                      </a:cubicBezTo>
                      <a:cubicBezTo>
                        <a:pt x="6039" y="2553"/>
                        <a:pt x="5338" y="3587"/>
                        <a:pt x="4904" y="4755"/>
                      </a:cubicBezTo>
                      <a:cubicBezTo>
                        <a:pt x="5138" y="3454"/>
                        <a:pt x="5338" y="2253"/>
                        <a:pt x="5405" y="985"/>
                      </a:cubicBezTo>
                      <a:cubicBezTo>
                        <a:pt x="5405" y="785"/>
                        <a:pt x="5405" y="585"/>
                        <a:pt x="5238" y="485"/>
                      </a:cubicBezTo>
                      <a:cubicBezTo>
                        <a:pt x="5207" y="472"/>
                        <a:pt x="5174" y="467"/>
                        <a:pt x="5142" y="467"/>
                      </a:cubicBezTo>
                      <a:cubicBezTo>
                        <a:pt x="4999" y="467"/>
                        <a:pt x="4846" y="570"/>
                        <a:pt x="4738" y="652"/>
                      </a:cubicBezTo>
                      <a:cubicBezTo>
                        <a:pt x="3804" y="1586"/>
                        <a:pt x="3503" y="2953"/>
                        <a:pt x="3237" y="4254"/>
                      </a:cubicBezTo>
                      <a:cubicBezTo>
                        <a:pt x="3370" y="2920"/>
                        <a:pt x="3370" y="1719"/>
                        <a:pt x="3237" y="485"/>
                      </a:cubicBezTo>
                      <a:cubicBezTo>
                        <a:pt x="3203" y="318"/>
                        <a:pt x="3203" y="118"/>
                        <a:pt x="3036" y="51"/>
                      </a:cubicBezTo>
                      <a:cubicBezTo>
                        <a:pt x="2987" y="14"/>
                        <a:pt x="2934" y="0"/>
                        <a:pt x="2881" y="0"/>
                      </a:cubicBezTo>
                      <a:close/>
                    </a:path>
                  </a:pathLst>
                </a:custGeom>
                <a:solidFill>
                  <a:srgbClr val="7BA56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7" name="Google Shape;1867;p11"/>
                <p:cNvSpPr/>
                <p:nvPr/>
              </p:nvSpPr>
              <p:spPr>
                <a:xfrm>
                  <a:off x="3989625" y="4147775"/>
                  <a:ext cx="192850" cy="957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14" h="38317" extrusionOk="0">
                      <a:moveTo>
                        <a:pt x="57" y="1"/>
                      </a:moveTo>
                      <a:cubicBezTo>
                        <a:pt x="12" y="1"/>
                        <a:pt x="1" y="134"/>
                        <a:pt x="70" y="393"/>
                      </a:cubicBezTo>
                      <a:cubicBezTo>
                        <a:pt x="1537" y="6164"/>
                        <a:pt x="2738" y="11934"/>
                        <a:pt x="3739" y="17772"/>
                      </a:cubicBezTo>
                      <a:cubicBezTo>
                        <a:pt x="4740" y="23610"/>
                        <a:pt x="5574" y="29514"/>
                        <a:pt x="6241" y="35385"/>
                      </a:cubicBezTo>
                      <a:cubicBezTo>
                        <a:pt x="6470" y="37349"/>
                        <a:pt x="6892" y="38317"/>
                        <a:pt x="7199" y="38317"/>
                      </a:cubicBezTo>
                      <a:cubicBezTo>
                        <a:pt x="7518" y="38317"/>
                        <a:pt x="7713" y="37274"/>
                        <a:pt x="7442" y="35218"/>
                      </a:cubicBezTo>
                      <a:cubicBezTo>
                        <a:pt x="6608" y="29347"/>
                        <a:pt x="5607" y="23443"/>
                        <a:pt x="4439" y="17672"/>
                      </a:cubicBezTo>
                      <a:cubicBezTo>
                        <a:pt x="3239" y="11834"/>
                        <a:pt x="1871" y="6064"/>
                        <a:pt x="236" y="360"/>
                      </a:cubicBezTo>
                      <a:cubicBezTo>
                        <a:pt x="172" y="118"/>
                        <a:pt x="100" y="1"/>
                        <a:pt x="5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8" name="Google Shape;1868;p11"/>
                <p:cNvSpPr/>
                <p:nvPr/>
              </p:nvSpPr>
              <p:spPr>
                <a:xfrm>
                  <a:off x="3862100" y="3895525"/>
                  <a:ext cx="258550" cy="42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42" h="16955" extrusionOk="0">
                      <a:moveTo>
                        <a:pt x="4138" y="0"/>
                      </a:moveTo>
                      <a:cubicBezTo>
                        <a:pt x="2748" y="0"/>
                        <a:pt x="1403" y="844"/>
                        <a:pt x="834" y="2277"/>
                      </a:cubicBezTo>
                      <a:cubicBezTo>
                        <a:pt x="234" y="3745"/>
                        <a:pt x="0" y="5279"/>
                        <a:pt x="0" y="6814"/>
                      </a:cubicBezTo>
                      <a:cubicBezTo>
                        <a:pt x="34" y="9582"/>
                        <a:pt x="1134" y="12318"/>
                        <a:pt x="2902" y="14419"/>
                      </a:cubicBezTo>
                      <a:cubicBezTo>
                        <a:pt x="3760" y="15419"/>
                        <a:pt x="4985" y="16297"/>
                        <a:pt x="6262" y="16297"/>
                      </a:cubicBezTo>
                      <a:cubicBezTo>
                        <a:pt x="6476" y="16297"/>
                        <a:pt x="6690" y="16273"/>
                        <a:pt x="6905" y="16220"/>
                      </a:cubicBezTo>
                      <a:cubicBezTo>
                        <a:pt x="9040" y="15687"/>
                        <a:pt x="8673" y="16954"/>
                        <a:pt x="9707" y="12484"/>
                      </a:cubicBezTo>
                      <a:cubicBezTo>
                        <a:pt x="10341" y="9916"/>
                        <a:pt x="10341" y="7114"/>
                        <a:pt x="9374" y="4645"/>
                      </a:cubicBezTo>
                      <a:cubicBezTo>
                        <a:pt x="8773" y="3111"/>
                        <a:pt x="7706" y="1643"/>
                        <a:pt x="6038" y="576"/>
                      </a:cubicBezTo>
                      <a:cubicBezTo>
                        <a:pt x="5444" y="183"/>
                        <a:pt x="4786" y="0"/>
                        <a:pt x="413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69" name="Google Shape;1869;p11"/>
                <p:cNvSpPr/>
                <p:nvPr/>
              </p:nvSpPr>
              <p:spPr>
                <a:xfrm>
                  <a:off x="3880450" y="3945775"/>
                  <a:ext cx="75075" cy="318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03" h="12743" extrusionOk="0">
                      <a:moveTo>
                        <a:pt x="1668" y="0"/>
                      </a:moveTo>
                      <a:lnTo>
                        <a:pt x="1668" y="0"/>
                      </a:lnTo>
                      <a:cubicBezTo>
                        <a:pt x="0" y="4270"/>
                        <a:pt x="567" y="9307"/>
                        <a:pt x="3002" y="12743"/>
                      </a:cubicBezTo>
                      <a:cubicBezTo>
                        <a:pt x="1435" y="8773"/>
                        <a:pt x="1001" y="4337"/>
                        <a:pt x="166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70" name="Google Shape;1870;p11"/>
                <p:cNvSpPr/>
                <p:nvPr/>
              </p:nvSpPr>
              <p:spPr>
                <a:xfrm>
                  <a:off x="3935475" y="3944100"/>
                  <a:ext cx="57575" cy="33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03" h="13377" extrusionOk="0">
                      <a:moveTo>
                        <a:pt x="234" y="0"/>
                      </a:moveTo>
                      <a:cubicBezTo>
                        <a:pt x="134" y="2302"/>
                        <a:pt x="1" y="4637"/>
                        <a:pt x="268" y="6905"/>
                      </a:cubicBezTo>
                      <a:cubicBezTo>
                        <a:pt x="534" y="9207"/>
                        <a:pt x="1102" y="11509"/>
                        <a:pt x="2302" y="13377"/>
                      </a:cubicBezTo>
                      <a:cubicBezTo>
                        <a:pt x="1068" y="9307"/>
                        <a:pt x="401" y="5004"/>
                        <a:pt x="23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71" name="Google Shape;1871;p11"/>
                <p:cNvSpPr/>
                <p:nvPr/>
              </p:nvSpPr>
              <p:spPr>
                <a:xfrm>
                  <a:off x="3961325" y="3934925"/>
                  <a:ext cx="62575" cy="338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3" h="13544" extrusionOk="0">
                      <a:moveTo>
                        <a:pt x="1" y="1"/>
                      </a:moveTo>
                      <a:lnTo>
                        <a:pt x="1" y="1"/>
                      </a:lnTo>
                      <a:cubicBezTo>
                        <a:pt x="735" y="4504"/>
                        <a:pt x="1502" y="9007"/>
                        <a:pt x="2236" y="13544"/>
                      </a:cubicBezTo>
                      <a:cubicBezTo>
                        <a:pt x="2503" y="9074"/>
                        <a:pt x="1735" y="4570"/>
                        <a:pt x="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72" name="Google Shape;1872;p11"/>
                <p:cNvSpPr/>
                <p:nvPr/>
              </p:nvSpPr>
              <p:spPr>
                <a:xfrm>
                  <a:off x="3978850" y="3934925"/>
                  <a:ext cx="91750" cy="316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70" h="12677" extrusionOk="0">
                      <a:moveTo>
                        <a:pt x="0" y="1"/>
                      </a:moveTo>
                      <a:cubicBezTo>
                        <a:pt x="1468" y="4070"/>
                        <a:pt x="2335" y="8340"/>
                        <a:pt x="2669" y="12676"/>
                      </a:cubicBezTo>
                      <a:cubicBezTo>
                        <a:pt x="3670" y="8273"/>
                        <a:pt x="2836" y="3536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73" name="Google Shape;1873;p11"/>
                <p:cNvSpPr/>
                <p:nvPr/>
              </p:nvSpPr>
              <p:spPr>
                <a:xfrm>
                  <a:off x="3996350" y="3937425"/>
                  <a:ext cx="95100" cy="302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04" h="12110" extrusionOk="0">
                      <a:moveTo>
                        <a:pt x="1" y="1"/>
                      </a:moveTo>
                      <a:cubicBezTo>
                        <a:pt x="2002" y="3703"/>
                        <a:pt x="3136" y="7873"/>
                        <a:pt x="3270" y="12109"/>
                      </a:cubicBezTo>
                      <a:cubicBezTo>
                        <a:pt x="3637" y="9941"/>
                        <a:pt x="3804" y="7673"/>
                        <a:pt x="3337" y="5571"/>
                      </a:cubicBezTo>
                      <a:cubicBezTo>
                        <a:pt x="2936" y="3403"/>
                        <a:pt x="1735" y="1302"/>
                        <a:pt x="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74" name="Google Shape;1874;p11"/>
                <p:cNvSpPr/>
                <p:nvPr/>
              </p:nvSpPr>
              <p:spPr>
                <a:xfrm>
                  <a:off x="3875450" y="3808175"/>
                  <a:ext cx="130100" cy="11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04" h="4405" extrusionOk="0">
                      <a:moveTo>
                        <a:pt x="3336" y="0"/>
                      </a:moveTo>
                      <a:cubicBezTo>
                        <a:pt x="3336" y="0"/>
                        <a:pt x="2335" y="1468"/>
                        <a:pt x="2335" y="2335"/>
                      </a:cubicBezTo>
                      <a:cubicBezTo>
                        <a:pt x="2102" y="1501"/>
                        <a:pt x="1134" y="0"/>
                        <a:pt x="1134" y="0"/>
                      </a:cubicBezTo>
                      <a:lnTo>
                        <a:pt x="1134" y="0"/>
                      </a:lnTo>
                      <a:cubicBezTo>
                        <a:pt x="1134" y="0"/>
                        <a:pt x="1168" y="2068"/>
                        <a:pt x="1601" y="2969"/>
                      </a:cubicBezTo>
                      <a:cubicBezTo>
                        <a:pt x="1034" y="2736"/>
                        <a:pt x="0" y="2302"/>
                        <a:pt x="0" y="2302"/>
                      </a:cubicBezTo>
                      <a:lnTo>
                        <a:pt x="0" y="2302"/>
                      </a:lnTo>
                      <a:cubicBezTo>
                        <a:pt x="0" y="2302"/>
                        <a:pt x="1668" y="4337"/>
                        <a:pt x="2702" y="4403"/>
                      </a:cubicBezTo>
                      <a:cubicBezTo>
                        <a:pt x="2717" y="4404"/>
                        <a:pt x="2732" y="4404"/>
                        <a:pt x="2748" y="4404"/>
                      </a:cubicBezTo>
                      <a:cubicBezTo>
                        <a:pt x="4548" y="4404"/>
                        <a:pt x="5204" y="501"/>
                        <a:pt x="5204" y="501"/>
                      </a:cubicBezTo>
                      <a:lnTo>
                        <a:pt x="5204" y="501"/>
                      </a:lnTo>
                      <a:cubicBezTo>
                        <a:pt x="5204" y="501"/>
                        <a:pt x="3836" y="1735"/>
                        <a:pt x="3669" y="2602"/>
                      </a:cubicBezTo>
                      <a:cubicBezTo>
                        <a:pt x="3536" y="1735"/>
                        <a:pt x="3336" y="0"/>
                        <a:pt x="33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75" name="Google Shape;1875;p11"/>
                <p:cNvSpPr/>
                <p:nvPr/>
              </p:nvSpPr>
              <p:spPr>
                <a:xfrm>
                  <a:off x="3877950" y="4103975"/>
                  <a:ext cx="251850" cy="215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74" h="8622" extrusionOk="0">
                      <a:moveTo>
                        <a:pt x="6463" y="1"/>
                      </a:moveTo>
                      <a:cubicBezTo>
                        <a:pt x="6240" y="1"/>
                        <a:pt x="6098" y="263"/>
                        <a:pt x="6038" y="444"/>
                      </a:cubicBezTo>
                      <a:cubicBezTo>
                        <a:pt x="5604" y="1611"/>
                        <a:pt x="5537" y="2845"/>
                        <a:pt x="5771" y="4080"/>
                      </a:cubicBezTo>
                      <a:cubicBezTo>
                        <a:pt x="5337" y="2845"/>
                        <a:pt x="4837" y="1711"/>
                        <a:pt x="4270" y="610"/>
                      </a:cubicBezTo>
                      <a:cubicBezTo>
                        <a:pt x="4203" y="444"/>
                        <a:pt x="4070" y="277"/>
                        <a:pt x="3903" y="277"/>
                      </a:cubicBezTo>
                      <a:cubicBezTo>
                        <a:pt x="3736" y="310"/>
                        <a:pt x="3603" y="510"/>
                        <a:pt x="3569" y="677"/>
                      </a:cubicBezTo>
                      <a:cubicBezTo>
                        <a:pt x="3269" y="1945"/>
                        <a:pt x="3703" y="3279"/>
                        <a:pt x="4170" y="4513"/>
                      </a:cubicBezTo>
                      <a:cubicBezTo>
                        <a:pt x="3569" y="3312"/>
                        <a:pt x="2936" y="2278"/>
                        <a:pt x="2235" y="1311"/>
                      </a:cubicBezTo>
                      <a:cubicBezTo>
                        <a:pt x="2102" y="1178"/>
                        <a:pt x="2002" y="1011"/>
                        <a:pt x="1835" y="1011"/>
                      </a:cubicBezTo>
                      <a:cubicBezTo>
                        <a:pt x="1823" y="1008"/>
                        <a:pt x="1811" y="1006"/>
                        <a:pt x="1799" y="1006"/>
                      </a:cubicBezTo>
                      <a:cubicBezTo>
                        <a:pt x="1673" y="1006"/>
                        <a:pt x="1532" y="1156"/>
                        <a:pt x="1501" y="1278"/>
                      </a:cubicBezTo>
                      <a:cubicBezTo>
                        <a:pt x="1401" y="1411"/>
                        <a:pt x="1434" y="1578"/>
                        <a:pt x="1434" y="1745"/>
                      </a:cubicBezTo>
                      <a:cubicBezTo>
                        <a:pt x="1568" y="2879"/>
                        <a:pt x="1968" y="4080"/>
                        <a:pt x="2669" y="5014"/>
                      </a:cubicBezTo>
                      <a:cubicBezTo>
                        <a:pt x="2102" y="4346"/>
                        <a:pt x="1568" y="3713"/>
                        <a:pt x="1001" y="3112"/>
                      </a:cubicBezTo>
                      <a:cubicBezTo>
                        <a:pt x="864" y="2921"/>
                        <a:pt x="638" y="2752"/>
                        <a:pt x="414" y="2752"/>
                      </a:cubicBezTo>
                      <a:cubicBezTo>
                        <a:pt x="365" y="2752"/>
                        <a:pt x="315" y="2761"/>
                        <a:pt x="267" y="2779"/>
                      </a:cubicBezTo>
                      <a:cubicBezTo>
                        <a:pt x="67" y="2845"/>
                        <a:pt x="0" y="3012"/>
                        <a:pt x="0" y="3246"/>
                      </a:cubicBezTo>
                      <a:cubicBezTo>
                        <a:pt x="0" y="3446"/>
                        <a:pt x="67" y="3613"/>
                        <a:pt x="167" y="3779"/>
                      </a:cubicBezTo>
                      <a:cubicBezTo>
                        <a:pt x="1306" y="6089"/>
                        <a:pt x="3396" y="8621"/>
                        <a:pt x="5912" y="8621"/>
                      </a:cubicBezTo>
                      <a:cubicBezTo>
                        <a:pt x="5976" y="8621"/>
                        <a:pt x="6040" y="8619"/>
                        <a:pt x="6104" y="8616"/>
                      </a:cubicBezTo>
                      <a:cubicBezTo>
                        <a:pt x="9273" y="8449"/>
                        <a:pt x="10074" y="2845"/>
                        <a:pt x="9774" y="1478"/>
                      </a:cubicBezTo>
                      <a:cubicBezTo>
                        <a:pt x="9740" y="1344"/>
                        <a:pt x="9707" y="1244"/>
                        <a:pt x="9607" y="1178"/>
                      </a:cubicBezTo>
                      <a:cubicBezTo>
                        <a:pt x="9579" y="1159"/>
                        <a:pt x="9548" y="1151"/>
                        <a:pt x="9517" y="1151"/>
                      </a:cubicBezTo>
                      <a:cubicBezTo>
                        <a:pt x="9435" y="1151"/>
                        <a:pt x="9346" y="1205"/>
                        <a:pt x="9273" y="1278"/>
                      </a:cubicBezTo>
                      <a:cubicBezTo>
                        <a:pt x="9207" y="1344"/>
                        <a:pt x="9207" y="1478"/>
                        <a:pt x="9173" y="1611"/>
                      </a:cubicBezTo>
                      <a:cubicBezTo>
                        <a:pt x="9007" y="2245"/>
                        <a:pt x="8873" y="2912"/>
                        <a:pt x="8706" y="3513"/>
                      </a:cubicBezTo>
                      <a:cubicBezTo>
                        <a:pt x="8773" y="2612"/>
                        <a:pt x="8773" y="1678"/>
                        <a:pt x="8606" y="777"/>
                      </a:cubicBezTo>
                      <a:cubicBezTo>
                        <a:pt x="8573" y="644"/>
                        <a:pt x="8540" y="544"/>
                        <a:pt x="8506" y="444"/>
                      </a:cubicBezTo>
                      <a:cubicBezTo>
                        <a:pt x="8451" y="333"/>
                        <a:pt x="8373" y="268"/>
                        <a:pt x="8272" y="268"/>
                      </a:cubicBezTo>
                      <a:cubicBezTo>
                        <a:pt x="8251" y="268"/>
                        <a:pt x="8229" y="271"/>
                        <a:pt x="8206" y="277"/>
                      </a:cubicBezTo>
                      <a:cubicBezTo>
                        <a:pt x="8039" y="310"/>
                        <a:pt x="7939" y="477"/>
                        <a:pt x="7906" y="644"/>
                      </a:cubicBezTo>
                      <a:cubicBezTo>
                        <a:pt x="7572" y="1745"/>
                        <a:pt x="7372" y="2912"/>
                        <a:pt x="7372" y="4013"/>
                      </a:cubicBezTo>
                      <a:cubicBezTo>
                        <a:pt x="7272" y="2745"/>
                        <a:pt x="7172" y="1578"/>
                        <a:pt x="6838" y="444"/>
                      </a:cubicBezTo>
                      <a:cubicBezTo>
                        <a:pt x="6772" y="277"/>
                        <a:pt x="6705" y="77"/>
                        <a:pt x="6538" y="10"/>
                      </a:cubicBezTo>
                      <a:cubicBezTo>
                        <a:pt x="6512" y="4"/>
                        <a:pt x="6487" y="1"/>
                        <a:pt x="646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876" name="Google Shape;1876;p11"/>
              <p:cNvGrpSpPr/>
              <p:nvPr/>
            </p:nvGrpSpPr>
            <p:grpSpPr>
              <a:xfrm>
                <a:off x="6372725" y="4382953"/>
                <a:ext cx="988324" cy="895098"/>
                <a:chOff x="4048900" y="1919750"/>
                <a:chExt cx="1060775" cy="960715"/>
              </a:xfrm>
            </p:grpSpPr>
            <p:sp>
              <p:nvSpPr>
                <p:cNvPr id="1877" name="Google Shape;1877;p11"/>
                <p:cNvSpPr/>
                <p:nvPr/>
              </p:nvSpPr>
              <p:spPr>
                <a:xfrm>
                  <a:off x="4133125" y="1919750"/>
                  <a:ext cx="968225" cy="91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729" h="36476" extrusionOk="0">
                      <a:moveTo>
                        <a:pt x="20075" y="0"/>
                      </a:moveTo>
                      <a:cubicBezTo>
                        <a:pt x="17881" y="0"/>
                        <a:pt x="15579" y="1191"/>
                        <a:pt x="14211" y="2985"/>
                      </a:cubicBezTo>
                      <a:cubicBezTo>
                        <a:pt x="12209" y="5721"/>
                        <a:pt x="11842" y="9290"/>
                        <a:pt x="12009" y="12626"/>
                      </a:cubicBezTo>
                      <a:cubicBezTo>
                        <a:pt x="12209" y="15961"/>
                        <a:pt x="12876" y="19330"/>
                        <a:pt x="12676" y="22666"/>
                      </a:cubicBezTo>
                      <a:cubicBezTo>
                        <a:pt x="12309" y="19731"/>
                        <a:pt x="11142" y="16662"/>
                        <a:pt x="9507" y="13926"/>
                      </a:cubicBezTo>
                      <a:cubicBezTo>
                        <a:pt x="8807" y="12759"/>
                        <a:pt x="8006" y="11591"/>
                        <a:pt x="6872" y="10791"/>
                      </a:cubicBezTo>
                      <a:cubicBezTo>
                        <a:pt x="6042" y="10205"/>
                        <a:pt x="5051" y="9833"/>
                        <a:pt x="4069" y="9833"/>
                      </a:cubicBezTo>
                      <a:cubicBezTo>
                        <a:pt x="3709" y="9833"/>
                        <a:pt x="3351" y="9883"/>
                        <a:pt x="3003" y="9990"/>
                      </a:cubicBezTo>
                      <a:cubicBezTo>
                        <a:pt x="1501" y="10457"/>
                        <a:pt x="501" y="11958"/>
                        <a:pt x="234" y="13493"/>
                      </a:cubicBezTo>
                      <a:cubicBezTo>
                        <a:pt x="0" y="15061"/>
                        <a:pt x="334" y="16628"/>
                        <a:pt x="868" y="18096"/>
                      </a:cubicBezTo>
                      <a:cubicBezTo>
                        <a:pt x="3036" y="24100"/>
                        <a:pt x="7739" y="28737"/>
                        <a:pt x="12343" y="33140"/>
                      </a:cubicBezTo>
                      <a:cubicBezTo>
                        <a:pt x="14177" y="34908"/>
                        <a:pt x="15411" y="35408"/>
                        <a:pt x="16345" y="36476"/>
                      </a:cubicBezTo>
                      <a:cubicBezTo>
                        <a:pt x="19581" y="32940"/>
                        <a:pt x="23817" y="30472"/>
                        <a:pt x="27720" y="27736"/>
                      </a:cubicBezTo>
                      <a:cubicBezTo>
                        <a:pt x="31656" y="24968"/>
                        <a:pt x="35526" y="21765"/>
                        <a:pt x="37494" y="17396"/>
                      </a:cubicBezTo>
                      <a:cubicBezTo>
                        <a:pt x="38561" y="14927"/>
                        <a:pt x="38728" y="11458"/>
                        <a:pt x="36393" y="10124"/>
                      </a:cubicBezTo>
                      <a:cubicBezTo>
                        <a:pt x="35821" y="9792"/>
                        <a:pt x="35215" y="9648"/>
                        <a:pt x="34601" y="9648"/>
                      </a:cubicBezTo>
                      <a:cubicBezTo>
                        <a:pt x="32743" y="9648"/>
                        <a:pt x="30800" y="10963"/>
                        <a:pt x="29421" y="12392"/>
                      </a:cubicBezTo>
                      <a:cubicBezTo>
                        <a:pt x="26319" y="15494"/>
                        <a:pt x="23851" y="19297"/>
                        <a:pt x="22250" y="23433"/>
                      </a:cubicBezTo>
                      <a:cubicBezTo>
                        <a:pt x="23517" y="19130"/>
                        <a:pt x="25152" y="14560"/>
                        <a:pt x="25719" y="9723"/>
                      </a:cubicBezTo>
                      <a:cubicBezTo>
                        <a:pt x="26086" y="6555"/>
                        <a:pt x="25719" y="2752"/>
                        <a:pt x="23084" y="917"/>
                      </a:cubicBezTo>
                      <a:cubicBezTo>
                        <a:pt x="22187" y="283"/>
                        <a:pt x="21144" y="0"/>
                        <a:pt x="2007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78" name="Google Shape;1878;p11"/>
                <p:cNvSpPr/>
                <p:nvPr/>
              </p:nvSpPr>
              <p:spPr>
                <a:xfrm>
                  <a:off x="4576500" y="2085450"/>
                  <a:ext cx="109600" cy="597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84" h="23915" extrusionOk="0">
                      <a:moveTo>
                        <a:pt x="4307" y="1"/>
                      </a:moveTo>
                      <a:cubicBezTo>
                        <a:pt x="4266" y="1"/>
                        <a:pt x="4213" y="67"/>
                        <a:pt x="4181" y="193"/>
                      </a:cubicBezTo>
                      <a:cubicBezTo>
                        <a:pt x="2913" y="7465"/>
                        <a:pt x="1479" y="14670"/>
                        <a:pt x="245" y="21876"/>
                      </a:cubicBezTo>
                      <a:cubicBezTo>
                        <a:pt x="1" y="23219"/>
                        <a:pt x="286" y="23914"/>
                        <a:pt x="661" y="23914"/>
                      </a:cubicBezTo>
                      <a:cubicBezTo>
                        <a:pt x="1003" y="23914"/>
                        <a:pt x="1420" y="23336"/>
                        <a:pt x="1579" y="22142"/>
                      </a:cubicBezTo>
                      <a:cubicBezTo>
                        <a:pt x="2513" y="14837"/>
                        <a:pt x="3414" y="7532"/>
                        <a:pt x="4348" y="260"/>
                      </a:cubicBezTo>
                      <a:cubicBezTo>
                        <a:pt x="4383" y="84"/>
                        <a:pt x="4353" y="1"/>
                        <a:pt x="430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79" name="Google Shape;1879;p11"/>
                <p:cNvSpPr/>
                <p:nvPr/>
              </p:nvSpPr>
              <p:spPr>
                <a:xfrm>
                  <a:off x="4509225" y="1954950"/>
                  <a:ext cx="58825" cy="699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3" h="27976" extrusionOk="0">
                      <a:moveTo>
                        <a:pt x="2271" y="1"/>
                      </a:moveTo>
                      <a:cubicBezTo>
                        <a:pt x="2231" y="1"/>
                        <a:pt x="2185" y="84"/>
                        <a:pt x="2169" y="243"/>
                      </a:cubicBezTo>
                      <a:cubicBezTo>
                        <a:pt x="801" y="8682"/>
                        <a:pt x="0" y="17222"/>
                        <a:pt x="34" y="25761"/>
                      </a:cubicBezTo>
                      <a:cubicBezTo>
                        <a:pt x="67" y="27241"/>
                        <a:pt x="440" y="27975"/>
                        <a:pt x="794" y="27975"/>
                      </a:cubicBezTo>
                      <a:cubicBezTo>
                        <a:pt x="1149" y="27975"/>
                        <a:pt x="1485" y="27233"/>
                        <a:pt x="1435" y="25761"/>
                      </a:cubicBezTo>
                      <a:cubicBezTo>
                        <a:pt x="1101" y="17322"/>
                        <a:pt x="1335" y="8749"/>
                        <a:pt x="2335" y="310"/>
                      </a:cubicBezTo>
                      <a:cubicBezTo>
                        <a:pt x="2353" y="100"/>
                        <a:pt x="2316" y="1"/>
                        <a:pt x="227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80" name="Google Shape;1880;p11"/>
                <p:cNvSpPr/>
                <p:nvPr/>
              </p:nvSpPr>
              <p:spPr>
                <a:xfrm>
                  <a:off x="4542350" y="2076150"/>
                  <a:ext cx="97900" cy="573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6" h="22931" extrusionOk="0">
                      <a:moveTo>
                        <a:pt x="3835" y="1"/>
                      </a:moveTo>
                      <a:cubicBezTo>
                        <a:pt x="3794" y="1"/>
                        <a:pt x="3743" y="61"/>
                        <a:pt x="3712" y="198"/>
                      </a:cubicBezTo>
                      <a:cubicBezTo>
                        <a:pt x="2545" y="7103"/>
                        <a:pt x="1344" y="14075"/>
                        <a:pt x="210" y="21013"/>
                      </a:cubicBezTo>
                      <a:cubicBezTo>
                        <a:pt x="1" y="22268"/>
                        <a:pt x="301" y="22931"/>
                        <a:pt x="674" y="22931"/>
                      </a:cubicBezTo>
                      <a:cubicBezTo>
                        <a:pt x="1015" y="22931"/>
                        <a:pt x="1417" y="22377"/>
                        <a:pt x="1544" y="21213"/>
                      </a:cubicBezTo>
                      <a:cubicBezTo>
                        <a:pt x="2378" y="14208"/>
                        <a:pt x="3112" y="7203"/>
                        <a:pt x="3879" y="232"/>
                      </a:cubicBezTo>
                      <a:cubicBezTo>
                        <a:pt x="3915" y="87"/>
                        <a:pt x="3883" y="1"/>
                        <a:pt x="383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81" name="Google Shape;1881;p11"/>
                <p:cNvSpPr/>
                <p:nvPr/>
              </p:nvSpPr>
              <p:spPr>
                <a:xfrm>
                  <a:off x="4579650" y="2148850"/>
                  <a:ext cx="150175" cy="488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07" h="19524" extrusionOk="0">
                      <a:moveTo>
                        <a:pt x="5931" y="1"/>
                      </a:moveTo>
                      <a:cubicBezTo>
                        <a:pt x="5890" y="1"/>
                        <a:pt x="5840" y="76"/>
                        <a:pt x="5823" y="226"/>
                      </a:cubicBezTo>
                      <a:cubicBezTo>
                        <a:pt x="4956" y="6330"/>
                        <a:pt x="3121" y="12268"/>
                        <a:pt x="519" y="17772"/>
                      </a:cubicBezTo>
                      <a:cubicBezTo>
                        <a:pt x="1" y="18847"/>
                        <a:pt x="212" y="19524"/>
                        <a:pt x="649" y="19524"/>
                      </a:cubicBezTo>
                      <a:cubicBezTo>
                        <a:pt x="972" y="19524"/>
                        <a:pt x="1419" y="19155"/>
                        <a:pt x="1787" y="18305"/>
                      </a:cubicBezTo>
                      <a:cubicBezTo>
                        <a:pt x="4155" y="12501"/>
                        <a:pt x="5489" y="6397"/>
                        <a:pt x="5990" y="226"/>
                      </a:cubicBezTo>
                      <a:cubicBezTo>
                        <a:pt x="6006" y="76"/>
                        <a:pt x="5973" y="1"/>
                        <a:pt x="593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82" name="Google Shape;1882;p11"/>
                <p:cNvSpPr/>
                <p:nvPr/>
              </p:nvSpPr>
              <p:spPr>
                <a:xfrm>
                  <a:off x="4529250" y="2045225"/>
                  <a:ext cx="88450" cy="61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38" h="24567" extrusionOk="0">
                      <a:moveTo>
                        <a:pt x="3463" y="0"/>
                      </a:moveTo>
                      <a:cubicBezTo>
                        <a:pt x="3422" y="0"/>
                        <a:pt x="3367" y="76"/>
                        <a:pt x="3336" y="235"/>
                      </a:cubicBezTo>
                      <a:cubicBezTo>
                        <a:pt x="1034" y="7440"/>
                        <a:pt x="0" y="15079"/>
                        <a:pt x="467" y="22717"/>
                      </a:cubicBezTo>
                      <a:cubicBezTo>
                        <a:pt x="548" y="23964"/>
                        <a:pt x="927" y="24566"/>
                        <a:pt x="1266" y="24566"/>
                      </a:cubicBezTo>
                      <a:cubicBezTo>
                        <a:pt x="1625" y="24566"/>
                        <a:pt x="1939" y="23889"/>
                        <a:pt x="1801" y="22584"/>
                      </a:cubicBezTo>
                      <a:cubicBezTo>
                        <a:pt x="1034" y="15145"/>
                        <a:pt x="1568" y="7573"/>
                        <a:pt x="3503" y="268"/>
                      </a:cubicBezTo>
                      <a:cubicBezTo>
                        <a:pt x="3538" y="93"/>
                        <a:pt x="3508" y="0"/>
                        <a:pt x="346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83" name="Google Shape;1883;p11"/>
                <p:cNvSpPr/>
                <p:nvPr/>
              </p:nvSpPr>
              <p:spPr>
                <a:xfrm>
                  <a:off x="4630625" y="2266000"/>
                  <a:ext cx="364725" cy="392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589" h="15712" extrusionOk="0">
                      <a:moveTo>
                        <a:pt x="14510" y="0"/>
                      </a:moveTo>
                      <a:cubicBezTo>
                        <a:pt x="14464" y="0"/>
                        <a:pt x="14395" y="46"/>
                        <a:pt x="14325" y="143"/>
                      </a:cubicBezTo>
                      <a:cubicBezTo>
                        <a:pt x="10622" y="5414"/>
                        <a:pt x="6119" y="10050"/>
                        <a:pt x="1149" y="13986"/>
                      </a:cubicBezTo>
                      <a:cubicBezTo>
                        <a:pt x="1" y="14887"/>
                        <a:pt x="38" y="15711"/>
                        <a:pt x="696" y="15711"/>
                      </a:cubicBezTo>
                      <a:cubicBezTo>
                        <a:pt x="1013" y="15711"/>
                        <a:pt x="1474" y="15520"/>
                        <a:pt x="2016" y="15054"/>
                      </a:cubicBezTo>
                      <a:cubicBezTo>
                        <a:pt x="6920" y="10751"/>
                        <a:pt x="11089" y="5714"/>
                        <a:pt x="14492" y="243"/>
                      </a:cubicBezTo>
                      <a:cubicBezTo>
                        <a:pt x="14589" y="88"/>
                        <a:pt x="14573" y="0"/>
                        <a:pt x="1451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84" name="Google Shape;1884;p11"/>
                <p:cNvSpPr/>
                <p:nvPr/>
              </p:nvSpPr>
              <p:spPr>
                <a:xfrm>
                  <a:off x="4660525" y="2299625"/>
                  <a:ext cx="375975" cy="34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39" h="13902" extrusionOk="0">
                      <a:moveTo>
                        <a:pt x="14948" y="0"/>
                      </a:moveTo>
                      <a:cubicBezTo>
                        <a:pt x="14909" y="0"/>
                        <a:pt x="14855" y="29"/>
                        <a:pt x="14797" y="99"/>
                      </a:cubicBezTo>
                      <a:cubicBezTo>
                        <a:pt x="10994" y="4936"/>
                        <a:pt x="6324" y="9039"/>
                        <a:pt x="1254" y="12274"/>
                      </a:cubicBezTo>
                      <a:cubicBezTo>
                        <a:pt x="1" y="13055"/>
                        <a:pt x="21" y="13902"/>
                        <a:pt x="757" y="13902"/>
                      </a:cubicBezTo>
                      <a:cubicBezTo>
                        <a:pt x="1059" y="13902"/>
                        <a:pt x="1482" y="13758"/>
                        <a:pt x="1988" y="13409"/>
                      </a:cubicBezTo>
                      <a:cubicBezTo>
                        <a:pt x="7091" y="9806"/>
                        <a:pt x="11428" y="5269"/>
                        <a:pt x="14930" y="233"/>
                      </a:cubicBezTo>
                      <a:cubicBezTo>
                        <a:pt x="15039" y="102"/>
                        <a:pt x="15020" y="0"/>
                        <a:pt x="1494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85" name="Google Shape;1885;p11"/>
                <p:cNvSpPr/>
                <p:nvPr/>
              </p:nvSpPr>
              <p:spPr>
                <a:xfrm>
                  <a:off x="4645350" y="2236800"/>
                  <a:ext cx="299525" cy="36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81" h="14614" extrusionOk="0">
                      <a:moveTo>
                        <a:pt x="11877" y="0"/>
                      </a:moveTo>
                      <a:cubicBezTo>
                        <a:pt x="11839" y="0"/>
                        <a:pt x="11789" y="23"/>
                        <a:pt x="11734" y="77"/>
                      </a:cubicBezTo>
                      <a:cubicBezTo>
                        <a:pt x="7698" y="3980"/>
                        <a:pt x="3895" y="8283"/>
                        <a:pt x="693" y="12953"/>
                      </a:cubicBezTo>
                      <a:cubicBezTo>
                        <a:pt x="1" y="13951"/>
                        <a:pt x="204" y="14613"/>
                        <a:pt x="694" y="14613"/>
                      </a:cubicBezTo>
                      <a:cubicBezTo>
                        <a:pt x="1007" y="14613"/>
                        <a:pt x="1438" y="14344"/>
                        <a:pt x="1827" y="13720"/>
                      </a:cubicBezTo>
                      <a:cubicBezTo>
                        <a:pt x="4729" y="8950"/>
                        <a:pt x="8065" y="4380"/>
                        <a:pt x="11868" y="210"/>
                      </a:cubicBezTo>
                      <a:cubicBezTo>
                        <a:pt x="11980" y="98"/>
                        <a:pt x="11956" y="0"/>
                        <a:pt x="1187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86" name="Google Shape;1886;p11"/>
                <p:cNvSpPr/>
                <p:nvPr/>
              </p:nvSpPr>
              <p:spPr>
                <a:xfrm>
                  <a:off x="4048900" y="2085525"/>
                  <a:ext cx="879825" cy="746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93" h="29845" extrusionOk="0">
                      <a:moveTo>
                        <a:pt x="19085" y="1"/>
                      </a:moveTo>
                      <a:cubicBezTo>
                        <a:pt x="18147" y="1"/>
                        <a:pt x="17180" y="379"/>
                        <a:pt x="16445" y="991"/>
                      </a:cubicBezTo>
                      <a:cubicBezTo>
                        <a:pt x="15445" y="1825"/>
                        <a:pt x="14844" y="3026"/>
                        <a:pt x="14411" y="4260"/>
                      </a:cubicBezTo>
                      <a:cubicBezTo>
                        <a:pt x="12743" y="9130"/>
                        <a:pt x="14077" y="14467"/>
                        <a:pt x="15411" y="19437"/>
                      </a:cubicBezTo>
                      <a:cubicBezTo>
                        <a:pt x="13543" y="15668"/>
                        <a:pt x="10274" y="13133"/>
                        <a:pt x="6605" y="12432"/>
                      </a:cubicBezTo>
                      <a:cubicBezTo>
                        <a:pt x="6078" y="12327"/>
                        <a:pt x="5525" y="12268"/>
                        <a:pt x="4974" y="12268"/>
                      </a:cubicBezTo>
                      <a:cubicBezTo>
                        <a:pt x="3434" y="12268"/>
                        <a:pt x="1910" y="12730"/>
                        <a:pt x="1001" y="13934"/>
                      </a:cubicBezTo>
                      <a:cubicBezTo>
                        <a:pt x="0" y="15168"/>
                        <a:pt x="34" y="17002"/>
                        <a:pt x="667" y="18503"/>
                      </a:cubicBezTo>
                      <a:cubicBezTo>
                        <a:pt x="1268" y="20005"/>
                        <a:pt x="2502" y="21172"/>
                        <a:pt x="3736" y="22173"/>
                      </a:cubicBezTo>
                      <a:cubicBezTo>
                        <a:pt x="8473" y="26009"/>
                        <a:pt x="14411" y="27977"/>
                        <a:pt x="20215" y="29845"/>
                      </a:cubicBezTo>
                      <a:cubicBezTo>
                        <a:pt x="25352" y="25842"/>
                        <a:pt x="31389" y="21372"/>
                        <a:pt x="34125" y="14868"/>
                      </a:cubicBezTo>
                      <a:cubicBezTo>
                        <a:pt x="34859" y="13133"/>
                        <a:pt x="35192" y="10831"/>
                        <a:pt x="33791" y="9530"/>
                      </a:cubicBezTo>
                      <a:cubicBezTo>
                        <a:pt x="33186" y="8948"/>
                        <a:pt x="32369" y="8691"/>
                        <a:pt x="31556" y="8691"/>
                      </a:cubicBezTo>
                      <a:cubicBezTo>
                        <a:pt x="31205" y="8691"/>
                        <a:pt x="30854" y="8739"/>
                        <a:pt x="30522" y="8830"/>
                      </a:cubicBezTo>
                      <a:cubicBezTo>
                        <a:pt x="29388" y="9130"/>
                        <a:pt x="28387" y="9797"/>
                        <a:pt x="27520" y="10598"/>
                      </a:cubicBezTo>
                      <a:cubicBezTo>
                        <a:pt x="25084" y="12742"/>
                        <a:pt x="23280" y="15613"/>
                        <a:pt x="22356" y="18719"/>
                      </a:cubicBezTo>
                      <a:lnTo>
                        <a:pt x="22356" y="18719"/>
                      </a:lnTo>
                      <a:cubicBezTo>
                        <a:pt x="23759" y="13805"/>
                        <a:pt x="24001" y="9053"/>
                        <a:pt x="23017" y="4527"/>
                      </a:cubicBezTo>
                      <a:cubicBezTo>
                        <a:pt x="22583" y="2759"/>
                        <a:pt x="21783" y="791"/>
                        <a:pt x="20081" y="157"/>
                      </a:cubicBezTo>
                      <a:cubicBezTo>
                        <a:pt x="19762" y="50"/>
                        <a:pt x="19425" y="1"/>
                        <a:pt x="1908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87" name="Google Shape;1887;p11"/>
                <p:cNvSpPr/>
                <p:nvPr/>
              </p:nvSpPr>
              <p:spPr>
                <a:xfrm>
                  <a:off x="4521725" y="2259600"/>
                  <a:ext cx="255225" cy="567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09" h="22716" extrusionOk="0">
                      <a:moveTo>
                        <a:pt x="6622" y="0"/>
                      </a:moveTo>
                      <a:cubicBezTo>
                        <a:pt x="5691" y="0"/>
                        <a:pt x="4771" y="466"/>
                        <a:pt x="4104" y="1133"/>
                      </a:cubicBezTo>
                      <a:cubicBezTo>
                        <a:pt x="3303" y="1867"/>
                        <a:pt x="2803" y="2868"/>
                        <a:pt x="2369" y="3868"/>
                      </a:cubicBezTo>
                      <a:cubicBezTo>
                        <a:pt x="1" y="9739"/>
                        <a:pt x="735" y="16377"/>
                        <a:pt x="1502" y="22715"/>
                      </a:cubicBezTo>
                      <a:cubicBezTo>
                        <a:pt x="5371" y="17345"/>
                        <a:pt x="9441" y="12141"/>
                        <a:pt x="10108" y="5970"/>
                      </a:cubicBezTo>
                      <a:cubicBezTo>
                        <a:pt x="10208" y="4736"/>
                        <a:pt x="10175" y="3468"/>
                        <a:pt x="9708" y="2334"/>
                      </a:cubicBezTo>
                      <a:cubicBezTo>
                        <a:pt x="9274" y="1200"/>
                        <a:pt x="8273" y="199"/>
                        <a:pt x="7039" y="32"/>
                      </a:cubicBezTo>
                      <a:cubicBezTo>
                        <a:pt x="6900" y="11"/>
                        <a:pt x="6761" y="0"/>
                        <a:pt x="662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88" name="Google Shape;1888;p11"/>
                <p:cNvSpPr/>
                <p:nvPr/>
              </p:nvSpPr>
              <p:spPr>
                <a:xfrm>
                  <a:off x="4188150" y="2420700"/>
                  <a:ext cx="367800" cy="41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12" h="16472" extrusionOk="0">
                      <a:moveTo>
                        <a:pt x="4051" y="0"/>
                      </a:moveTo>
                      <a:cubicBezTo>
                        <a:pt x="3592" y="0"/>
                        <a:pt x="3137" y="82"/>
                        <a:pt x="2703" y="260"/>
                      </a:cubicBezTo>
                      <a:cubicBezTo>
                        <a:pt x="802" y="1060"/>
                        <a:pt x="1" y="3529"/>
                        <a:pt x="501" y="5530"/>
                      </a:cubicBezTo>
                      <a:cubicBezTo>
                        <a:pt x="1002" y="7532"/>
                        <a:pt x="2503" y="9133"/>
                        <a:pt x="4071" y="10467"/>
                      </a:cubicBezTo>
                      <a:cubicBezTo>
                        <a:pt x="7006" y="13035"/>
                        <a:pt x="10442" y="14970"/>
                        <a:pt x="14711" y="16471"/>
                      </a:cubicBezTo>
                      <a:cubicBezTo>
                        <a:pt x="13310" y="12135"/>
                        <a:pt x="11843" y="7798"/>
                        <a:pt x="9441" y="3929"/>
                      </a:cubicBezTo>
                      <a:cubicBezTo>
                        <a:pt x="8674" y="2761"/>
                        <a:pt x="7840" y="1594"/>
                        <a:pt x="6672" y="860"/>
                      </a:cubicBezTo>
                      <a:cubicBezTo>
                        <a:pt x="5894" y="326"/>
                        <a:pt x="4967" y="0"/>
                        <a:pt x="405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89" name="Google Shape;1889;p11"/>
                <p:cNvSpPr/>
                <p:nvPr/>
              </p:nvSpPr>
              <p:spPr>
                <a:xfrm>
                  <a:off x="4562600" y="2469700"/>
                  <a:ext cx="547075" cy="35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83" h="14111" extrusionOk="0">
                      <a:moveTo>
                        <a:pt x="17813" y="1"/>
                      </a:moveTo>
                      <a:cubicBezTo>
                        <a:pt x="16512" y="1"/>
                        <a:pt x="15311" y="435"/>
                        <a:pt x="14144" y="935"/>
                      </a:cubicBezTo>
                      <a:cubicBezTo>
                        <a:pt x="7906" y="3503"/>
                        <a:pt x="2636" y="8173"/>
                        <a:pt x="0" y="14111"/>
                      </a:cubicBezTo>
                      <a:cubicBezTo>
                        <a:pt x="6738" y="13477"/>
                        <a:pt x="13977" y="12643"/>
                        <a:pt x="19081" y="8240"/>
                      </a:cubicBezTo>
                      <a:cubicBezTo>
                        <a:pt x="20048" y="7406"/>
                        <a:pt x="20915" y="6405"/>
                        <a:pt x="21416" y="5238"/>
                      </a:cubicBezTo>
                      <a:cubicBezTo>
                        <a:pt x="21883" y="4004"/>
                        <a:pt x="21883" y="2603"/>
                        <a:pt x="21149" y="1569"/>
                      </a:cubicBezTo>
                      <a:cubicBezTo>
                        <a:pt x="20382" y="501"/>
                        <a:pt x="19081" y="1"/>
                        <a:pt x="1781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90" name="Google Shape;1890;p11"/>
                <p:cNvSpPr/>
                <p:nvPr/>
              </p:nvSpPr>
              <p:spPr>
                <a:xfrm>
                  <a:off x="4555925" y="2449800"/>
                  <a:ext cx="44400" cy="29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6" h="11684" extrusionOk="0">
                      <a:moveTo>
                        <a:pt x="1091" y="0"/>
                      </a:moveTo>
                      <a:cubicBezTo>
                        <a:pt x="1055" y="0"/>
                        <a:pt x="1017" y="33"/>
                        <a:pt x="1001" y="96"/>
                      </a:cubicBezTo>
                      <a:cubicBezTo>
                        <a:pt x="334" y="3599"/>
                        <a:pt x="0" y="7235"/>
                        <a:pt x="301" y="10804"/>
                      </a:cubicBezTo>
                      <a:cubicBezTo>
                        <a:pt x="379" y="11411"/>
                        <a:pt x="725" y="11684"/>
                        <a:pt x="1052" y="11684"/>
                      </a:cubicBezTo>
                      <a:cubicBezTo>
                        <a:pt x="1426" y="11684"/>
                        <a:pt x="1775" y="11327"/>
                        <a:pt x="1668" y="10704"/>
                      </a:cubicBezTo>
                      <a:cubicBezTo>
                        <a:pt x="1101" y="7235"/>
                        <a:pt x="901" y="3699"/>
                        <a:pt x="1168" y="130"/>
                      </a:cubicBezTo>
                      <a:cubicBezTo>
                        <a:pt x="1168" y="42"/>
                        <a:pt x="1131" y="0"/>
                        <a:pt x="109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91" name="Google Shape;1891;p11"/>
                <p:cNvSpPr/>
                <p:nvPr/>
              </p:nvSpPr>
              <p:spPr>
                <a:xfrm>
                  <a:off x="4566000" y="2436125"/>
                  <a:ext cx="113825" cy="315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3" h="12624" extrusionOk="0">
                      <a:moveTo>
                        <a:pt x="4477" y="0"/>
                      </a:moveTo>
                      <a:cubicBezTo>
                        <a:pt x="4441" y="0"/>
                        <a:pt x="4398" y="35"/>
                        <a:pt x="4368" y="110"/>
                      </a:cubicBezTo>
                      <a:cubicBezTo>
                        <a:pt x="2866" y="3812"/>
                        <a:pt x="1399" y="7582"/>
                        <a:pt x="265" y="11451"/>
                      </a:cubicBezTo>
                      <a:cubicBezTo>
                        <a:pt x="1" y="12186"/>
                        <a:pt x="355" y="12623"/>
                        <a:pt x="767" y="12623"/>
                      </a:cubicBezTo>
                      <a:cubicBezTo>
                        <a:pt x="1084" y="12623"/>
                        <a:pt x="1435" y="12365"/>
                        <a:pt x="1566" y="11785"/>
                      </a:cubicBezTo>
                      <a:cubicBezTo>
                        <a:pt x="2399" y="7915"/>
                        <a:pt x="3333" y="3979"/>
                        <a:pt x="4534" y="143"/>
                      </a:cubicBezTo>
                      <a:cubicBezTo>
                        <a:pt x="4553" y="51"/>
                        <a:pt x="4521" y="0"/>
                        <a:pt x="447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92" name="Google Shape;1892;p11"/>
                <p:cNvSpPr/>
                <p:nvPr/>
              </p:nvSpPr>
              <p:spPr>
                <a:xfrm>
                  <a:off x="4584575" y="2557475"/>
                  <a:ext cx="104475" cy="196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79" h="7859" extrusionOk="0">
                      <a:moveTo>
                        <a:pt x="4073" y="1"/>
                      </a:moveTo>
                      <a:cubicBezTo>
                        <a:pt x="4039" y="1"/>
                        <a:pt x="4005" y="20"/>
                        <a:pt x="3991" y="59"/>
                      </a:cubicBezTo>
                      <a:cubicBezTo>
                        <a:pt x="2791" y="2327"/>
                        <a:pt x="1456" y="4596"/>
                        <a:pt x="289" y="6897"/>
                      </a:cubicBezTo>
                      <a:cubicBezTo>
                        <a:pt x="1" y="7407"/>
                        <a:pt x="494" y="7859"/>
                        <a:pt x="955" y="7859"/>
                      </a:cubicBezTo>
                      <a:cubicBezTo>
                        <a:pt x="1187" y="7859"/>
                        <a:pt x="1411" y="7744"/>
                        <a:pt x="1523" y="7464"/>
                      </a:cubicBezTo>
                      <a:cubicBezTo>
                        <a:pt x="2457" y="5063"/>
                        <a:pt x="3291" y="2594"/>
                        <a:pt x="4158" y="126"/>
                      </a:cubicBezTo>
                      <a:cubicBezTo>
                        <a:pt x="4178" y="45"/>
                        <a:pt x="4125" y="1"/>
                        <a:pt x="4073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93" name="Google Shape;1893;p11"/>
                <p:cNvSpPr/>
                <p:nvPr/>
              </p:nvSpPr>
              <p:spPr>
                <a:xfrm>
                  <a:off x="4580475" y="2553375"/>
                  <a:ext cx="316200" cy="224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48" h="8994" extrusionOk="0">
                      <a:moveTo>
                        <a:pt x="12581" y="0"/>
                      </a:moveTo>
                      <a:cubicBezTo>
                        <a:pt x="12553" y="0"/>
                        <a:pt x="12512" y="16"/>
                        <a:pt x="12461" y="56"/>
                      </a:cubicBezTo>
                      <a:cubicBezTo>
                        <a:pt x="8625" y="2558"/>
                        <a:pt x="4756" y="4993"/>
                        <a:pt x="953" y="7562"/>
                      </a:cubicBezTo>
                      <a:cubicBezTo>
                        <a:pt x="0" y="8197"/>
                        <a:pt x="211" y="8994"/>
                        <a:pt x="877" y="8994"/>
                      </a:cubicBezTo>
                      <a:cubicBezTo>
                        <a:pt x="1120" y="8994"/>
                        <a:pt x="1424" y="8888"/>
                        <a:pt x="1754" y="8629"/>
                      </a:cubicBezTo>
                      <a:cubicBezTo>
                        <a:pt x="5356" y="5827"/>
                        <a:pt x="8959" y="2958"/>
                        <a:pt x="12528" y="156"/>
                      </a:cubicBezTo>
                      <a:cubicBezTo>
                        <a:pt x="12645" y="86"/>
                        <a:pt x="12647" y="0"/>
                        <a:pt x="1258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94" name="Google Shape;1894;p11"/>
                <p:cNvSpPr/>
                <p:nvPr/>
              </p:nvSpPr>
              <p:spPr>
                <a:xfrm>
                  <a:off x="4605150" y="2623600"/>
                  <a:ext cx="302175" cy="15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87" h="6096" extrusionOk="0">
                      <a:moveTo>
                        <a:pt x="11936" y="1"/>
                      </a:moveTo>
                      <a:cubicBezTo>
                        <a:pt x="11917" y="1"/>
                        <a:pt x="11896" y="5"/>
                        <a:pt x="11875" y="16"/>
                      </a:cubicBezTo>
                      <a:cubicBezTo>
                        <a:pt x="8472" y="2017"/>
                        <a:pt x="4836" y="3518"/>
                        <a:pt x="1134" y="4686"/>
                      </a:cubicBezTo>
                      <a:cubicBezTo>
                        <a:pt x="1" y="5054"/>
                        <a:pt x="166" y="6095"/>
                        <a:pt x="1018" y="6095"/>
                      </a:cubicBezTo>
                      <a:cubicBezTo>
                        <a:pt x="1169" y="6095"/>
                        <a:pt x="1343" y="6062"/>
                        <a:pt x="1534" y="5987"/>
                      </a:cubicBezTo>
                      <a:cubicBezTo>
                        <a:pt x="5270" y="4519"/>
                        <a:pt x="8772" y="2484"/>
                        <a:pt x="11975" y="183"/>
                      </a:cubicBezTo>
                      <a:cubicBezTo>
                        <a:pt x="12087" y="127"/>
                        <a:pt x="12034" y="1"/>
                        <a:pt x="1193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95" name="Google Shape;1895;p11"/>
                <p:cNvSpPr/>
                <p:nvPr/>
              </p:nvSpPr>
              <p:spPr>
                <a:xfrm>
                  <a:off x="4601825" y="2714750"/>
                  <a:ext cx="272325" cy="76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93" h="3047" extrusionOk="0">
                      <a:moveTo>
                        <a:pt x="10724" y="1"/>
                      </a:moveTo>
                      <a:cubicBezTo>
                        <a:pt x="10708" y="1"/>
                        <a:pt x="10691" y="2"/>
                        <a:pt x="10673" y="6"/>
                      </a:cubicBezTo>
                      <a:cubicBezTo>
                        <a:pt x="7605" y="1140"/>
                        <a:pt x="4302" y="1640"/>
                        <a:pt x="1100" y="1674"/>
                      </a:cubicBezTo>
                      <a:cubicBezTo>
                        <a:pt x="35" y="1674"/>
                        <a:pt x="0" y="3046"/>
                        <a:pt x="1055" y="3046"/>
                      </a:cubicBezTo>
                      <a:cubicBezTo>
                        <a:pt x="1091" y="3046"/>
                        <a:pt x="1128" y="3045"/>
                        <a:pt x="1167" y="3041"/>
                      </a:cubicBezTo>
                      <a:cubicBezTo>
                        <a:pt x="4569" y="2708"/>
                        <a:pt x="7805" y="1674"/>
                        <a:pt x="10773" y="173"/>
                      </a:cubicBezTo>
                      <a:cubicBezTo>
                        <a:pt x="10892" y="113"/>
                        <a:pt x="10852" y="1"/>
                        <a:pt x="1072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96" name="Google Shape;1896;p11"/>
                <p:cNvSpPr/>
                <p:nvPr/>
              </p:nvSpPr>
              <p:spPr>
                <a:xfrm>
                  <a:off x="4362800" y="2519350"/>
                  <a:ext cx="178750" cy="260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50" h="10432" extrusionOk="0">
                      <a:moveTo>
                        <a:pt x="85" y="1"/>
                      </a:moveTo>
                      <a:cubicBezTo>
                        <a:pt x="38" y="1"/>
                        <a:pt x="1" y="53"/>
                        <a:pt x="20" y="150"/>
                      </a:cubicBezTo>
                      <a:cubicBezTo>
                        <a:pt x="1521" y="3552"/>
                        <a:pt x="3322" y="6888"/>
                        <a:pt x="5524" y="9957"/>
                      </a:cubicBezTo>
                      <a:cubicBezTo>
                        <a:pt x="5756" y="10294"/>
                        <a:pt x="6027" y="10431"/>
                        <a:pt x="6266" y="10431"/>
                      </a:cubicBezTo>
                      <a:cubicBezTo>
                        <a:pt x="6784" y="10431"/>
                        <a:pt x="7150" y="9785"/>
                        <a:pt x="6625" y="9123"/>
                      </a:cubicBezTo>
                      <a:cubicBezTo>
                        <a:pt x="4223" y="6321"/>
                        <a:pt x="2021" y="3319"/>
                        <a:pt x="187" y="83"/>
                      </a:cubicBezTo>
                      <a:cubicBezTo>
                        <a:pt x="159" y="27"/>
                        <a:pt x="119" y="1"/>
                        <a:pt x="8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97" name="Google Shape;1897;p11"/>
                <p:cNvSpPr/>
                <p:nvPr/>
              </p:nvSpPr>
              <p:spPr>
                <a:xfrm>
                  <a:off x="4323125" y="2592125"/>
                  <a:ext cx="199950" cy="19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98" h="7928" extrusionOk="0">
                      <a:moveTo>
                        <a:pt x="104" y="0"/>
                      </a:moveTo>
                      <a:cubicBezTo>
                        <a:pt x="32" y="0"/>
                        <a:pt x="1" y="79"/>
                        <a:pt x="73" y="174"/>
                      </a:cubicBezTo>
                      <a:cubicBezTo>
                        <a:pt x="2207" y="2609"/>
                        <a:pt x="4242" y="5178"/>
                        <a:pt x="6410" y="7613"/>
                      </a:cubicBezTo>
                      <a:cubicBezTo>
                        <a:pt x="6607" y="7836"/>
                        <a:pt x="6827" y="7928"/>
                        <a:pt x="7029" y="7928"/>
                      </a:cubicBezTo>
                      <a:cubicBezTo>
                        <a:pt x="7582" y="7928"/>
                        <a:pt x="7997" y="7241"/>
                        <a:pt x="7411" y="6679"/>
                      </a:cubicBezTo>
                      <a:cubicBezTo>
                        <a:pt x="5043" y="4411"/>
                        <a:pt x="2608" y="2242"/>
                        <a:pt x="206" y="41"/>
                      </a:cubicBezTo>
                      <a:cubicBezTo>
                        <a:pt x="168" y="12"/>
                        <a:pt x="133" y="0"/>
                        <a:pt x="104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98" name="Google Shape;1898;p11"/>
                <p:cNvSpPr/>
                <p:nvPr/>
              </p:nvSpPr>
              <p:spPr>
                <a:xfrm>
                  <a:off x="4279600" y="2644450"/>
                  <a:ext cx="229575" cy="147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83" h="5915" extrusionOk="0">
                      <a:moveTo>
                        <a:pt x="120" y="0"/>
                      </a:moveTo>
                      <a:cubicBezTo>
                        <a:pt x="29" y="0"/>
                        <a:pt x="0" y="127"/>
                        <a:pt x="112" y="183"/>
                      </a:cubicBezTo>
                      <a:cubicBezTo>
                        <a:pt x="2647" y="2017"/>
                        <a:pt x="5149" y="3952"/>
                        <a:pt x="7684" y="5753"/>
                      </a:cubicBezTo>
                      <a:cubicBezTo>
                        <a:pt x="7848" y="5866"/>
                        <a:pt x="8008" y="5914"/>
                        <a:pt x="8156" y="5914"/>
                      </a:cubicBezTo>
                      <a:cubicBezTo>
                        <a:pt x="8793" y="5914"/>
                        <a:pt x="9183" y="5019"/>
                        <a:pt x="8452" y="4586"/>
                      </a:cubicBezTo>
                      <a:cubicBezTo>
                        <a:pt x="5716" y="3018"/>
                        <a:pt x="2948" y="1584"/>
                        <a:pt x="179" y="16"/>
                      </a:cubicBezTo>
                      <a:cubicBezTo>
                        <a:pt x="158" y="5"/>
                        <a:pt x="138" y="0"/>
                        <a:pt x="12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899" name="Google Shape;1899;p11"/>
                <p:cNvSpPr/>
                <p:nvPr/>
              </p:nvSpPr>
              <p:spPr>
                <a:xfrm>
                  <a:off x="4399081" y="2659390"/>
                  <a:ext cx="321900" cy="221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76" h="8843" extrusionOk="0">
                      <a:moveTo>
                        <a:pt x="7147" y="1"/>
                      </a:moveTo>
                      <a:cubicBezTo>
                        <a:pt x="6676" y="1"/>
                        <a:pt x="6329" y="387"/>
                        <a:pt x="6104" y="803"/>
                      </a:cubicBezTo>
                      <a:cubicBezTo>
                        <a:pt x="5270" y="2138"/>
                        <a:pt x="4870" y="3705"/>
                        <a:pt x="4970" y="5307"/>
                      </a:cubicBezTo>
                      <a:cubicBezTo>
                        <a:pt x="4336" y="3972"/>
                        <a:pt x="3136" y="2871"/>
                        <a:pt x="1701" y="2471"/>
                      </a:cubicBezTo>
                      <a:cubicBezTo>
                        <a:pt x="1515" y="2425"/>
                        <a:pt x="1313" y="2394"/>
                        <a:pt x="1119" y="2394"/>
                      </a:cubicBezTo>
                      <a:cubicBezTo>
                        <a:pt x="755" y="2394"/>
                        <a:pt x="419" y="2500"/>
                        <a:pt x="267" y="2805"/>
                      </a:cubicBezTo>
                      <a:cubicBezTo>
                        <a:pt x="0" y="3272"/>
                        <a:pt x="334" y="3805"/>
                        <a:pt x="667" y="4172"/>
                      </a:cubicBezTo>
                      <a:cubicBezTo>
                        <a:pt x="2102" y="5840"/>
                        <a:pt x="3669" y="7441"/>
                        <a:pt x="5337" y="8842"/>
                      </a:cubicBezTo>
                      <a:cubicBezTo>
                        <a:pt x="7605" y="7942"/>
                        <a:pt x="9507" y="6841"/>
                        <a:pt x="11341" y="5507"/>
                      </a:cubicBezTo>
                      <a:cubicBezTo>
                        <a:pt x="11842" y="5206"/>
                        <a:pt x="12309" y="4873"/>
                        <a:pt x="12609" y="4373"/>
                      </a:cubicBezTo>
                      <a:cubicBezTo>
                        <a:pt x="12876" y="3872"/>
                        <a:pt x="12843" y="3172"/>
                        <a:pt x="12376" y="2838"/>
                      </a:cubicBezTo>
                      <a:cubicBezTo>
                        <a:pt x="12184" y="2716"/>
                        <a:pt x="11955" y="2667"/>
                        <a:pt x="11724" y="2667"/>
                      </a:cubicBezTo>
                      <a:cubicBezTo>
                        <a:pt x="11513" y="2667"/>
                        <a:pt x="11299" y="2708"/>
                        <a:pt x="11108" y="2771"/>
                      </a:cubicBezTo>
                      <a:cubicBezTo>
                        <a:pt x="9473" y="3172"/>
                        <a:pt x="8039" y="4272"/>
                        <a:pt x="7272" y="5673"/>
                      </a:cubicBezTo>
                      <a:cubicBezTo>
                        <a:pt x="7772" y="4373"/>
                        <a:pt x="8006" y="2972"/>
                        <a:pt x="8039" y="1604"/>
                      </a:cubicBezTo>
                      <a:cubicBezTo>
                        <a:pt x="8106" y="903"/>
                        <a:pt x="7872" y="69"/>
                        <a:pt x="7205" y="3"/>
                      </a:cubicBezTo>
                      <a:cubicBezTo>
                        <a:pt x="7186" y="1"/>
                        <a:pt x="7166" y="1"/>
                        <a:pt x="714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1900" name="Google Shape;1900;p11"/>
              <p:cNvGrpSpPr/>
              <p:nvPr/>
            </p:nvGrpSpPr>
            <p:grpSpPr>
              <a:xfrm>
                <a:off x="5418571" y="4342521"/>
                <a:ext cx="954154" cy="975956"/>
                <a:chOff x="1356975" y="1865675"/>
                <a:chExt cx="1024100" cy="1047500"/>
              </a:xfrm>
            </p:grpSpPr>
            <p:sp>
              <p:nvSpPr>
                <p:cNvPr id="1901" name="Google Shape;1901;p11"/>
                <p:cNvSpPr/>
                <p:nvPr/>
              </p:nvSpPr>
              <p:spPr>
                <a:xfrm>
                  <a:off x="1655525" y="1865675"/>
                  <a:ext cx="306900" cy="499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76" h="19963" extrusionOk="0">
                      <a:moveTo>
                        <a:pt x="5425" y="0"/>
                      </a:moveTo>
                      <a:cubicBezTo>
                        <a:pt x="3840" y="0"/>
                        <a:pt x="2276" y="737"/>
                        <a:pt x="1401" y="2146"/>
                      </a:cubicBezTo>
                      <a:cubicBezTo>
                        <a:pt x="0" y="4548"/>
                        <a:pt x="734" y="7750"/>
                        <a:pt x="1868" y="10319"/>
                      </a:cubicBezTo>
                      <a:cubicBezTo>
                        <a:pt x="2936" y="12787"/>
                        <a:pt x="4337" y="15089"/>
                        <a:pt x="5938" y="17124"/>
                      </a:cubicBezTo>
                      <a:cubicBezTo>
                        <a:pt x="6605" y="17991"/>
                        <a:pt x="7372" y="18825"/>
                        <a:pt x="8273" y="19392"/>
                      </a:cubicBezTo>
                      <a:cubicBezTo>
                        <a:pt x="8898" y="19735"/>
                        <a:pt x="9581" y="19962"/>
                        <a:pt x="10295" y="19962"/>
                      </a:cubicBezTo>
                      <a:cubicBezTo>
                        <a:pt x="10344" y="19962"/>
                        <a:pt x="10392" y="19961"/>
                        <a:pt x="10441" y="19959"/>
                      </a:cubicBezTo>
                      <a:cubicBezTo>
                        <a:pt x="11075" y="19926"/>
                        <a:pt x="11609" y="19392"/>
                        <a:pt x="11675" y="18658"/>
                      </a:cubicBezTo>
                      <a:cubicBezTo>
                        <a:pt x="11775" y="16623"/>
                        <a:pt x="12076" y="14588"/>
                        <a:pt x="12176" y="12554"/>
                      </a:cubicBezTo>
                      <a:cubicBezTo>
                        <a:pt x="12276" y="10119"/>
                        <a:pt x="12209" y="7650"/>
                        <a:pt x="11442" y="5415"/>
                      </a:cubicBezTo>
                      <a:cubicBezTo>
                        <a:pt x="10708" y="3147"/>
                        <a:pt x="9207" y="1112"/>
                        <a:pt x="7172" y="311"/>
                      </a:cubicBezTo>
                      <a:cubicBezTo>
                        <a:pt x="6610" y="103"/>
                        <a:pt x="6016" y="0"/>
                        <a:pt x="54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02" name="Google Shape;1902;p11"/>
                <p:cNvSpPr/>
                <p:nvPr/>
              </p:nvSpPr>
              <p:spPr>
                <a:xfrm>
                  <a:off x="1356975" y="2109675"/>
                  <a:ext cx="530400" cy="328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16" h="13125" extrusionOk="0">
                      <a:moveTo>
                        <a:pt x="5199" y="1"/>
                      </a:moveTo>
                      <a:cubicBezTo>
                        <a:pt x="3983" y="1"/>
                        <a:pt x="2806" y="300"/>
                        <a:pt x="1868" y="1159"/>
                      </a:cubicBezTo>
                      <a:cubicBezTo>
                        <a:pt x="434" y="2493"/>
                        <a:pt x="0" y="4895"/>
                        <a:pt x="634" y="6897"/>
                      </a:cubicBezTo>
                      <a:cubicBezTo>
                        <a:pt x="1268" y="8865"/>
                        <a:pt x="2702" y="10399"/>
                        <a:pt x="4437" y="11333"/>
                      </a:cubicBezTo>
                      <a:cubicBezTo>
                        <a:pt x="6105" y="12234"/>
                        <a:pt x="8006" y="12634"/>
                        <a:pt x="9841" y="12834"/>
                      </a:cubicBezTo>
                      <a:cubicBezTo>
                        <a:pt x="11428" y="13033"/>
                        <a:pt x="13028" y="13125"/>
                        <a:pt x="14625" y="13125"/>
                      </a:cubicBezTo>
                      <a:cubicBezTo>
                        <a:pt x="15712" y="13125"/>
                        <a:pt x="16799" y="13082"/>
                        <a:pt x="17880" y="13001"/>
                      </a:cubicBezTo>
                      <a:cubicBezTo>
                        <a:pt x="18680" y="12901"/>
                        <a:pt x="19548" y="12834"/>
                        <a:pt x="20182" y="12234"/>
                      </a:cubicBezTo>
                      <a:cubicBezTo>
                        <a:pt x="20782" y="11667"/>
                        <a:pt x="21216" y="10232"/>
                        <a:pt x="20515" y="9232"/>
                      </a:cubicBezTo>
                      <a:cubicBezTo>
                        <a:pt x="17313" y="4828"/>
                        <a:pt x="12710" y="1659"/>
                        <a:pt x="7773" y="359"/>
                      </a:cubicBezTo>
                      <a:cubicBezTo>
                        <a:pt x="6943" y="151"/>
                        <a:pt x="6061" y="1"/>
                        <a:pt x="519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03" name="Google Shape;1903;p11"/>
                <p:cNvSpPr/>
                <p:nvPr/>
              </p:nvSpPr>
              <p:spPr>
                <a:xfrm>
                  <a:off x="1488725" y="2413475"/>
                  <a:ext cx="412825" cy="35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13" h="14035" extrusionOk="0">
                      <a:moveTo>
                        <a:pt x="12243" y="0"/>
                      </a:moveTo>
                      <a:cubicBezTo>
                        <a:pt x="10317" y="0"/>
                        <a:pt x="8420" y="232"/>
                        <a:pt x="6606" y="916"/>
                      </a:cubicBezTo>
                      <a:cubicBezTo>
                        <a:pt x="3770" y="2016"/>
                        <a:pt x="1235" y="4418"/>
                        <a:pt x="435" y="7687"/>
                      </a:cubicBezTo>
                      <a:cubicBezTo>
                        <a:pt x="1" y="9588"/>
                        <a:pt x="334" y="11890"/>
                        <a:pt x="1702" y="13091"/>
                      </a:cubicBezTo>
                      <a:cubicBezTo>
                        <a:pt x="2410" y="13750"/>
                        <a:pt x="3333" y="14034"/>
                        <a:pt x="4261" y="14034"/>
                      </a:cubicBezTo>
                      <a:cubicBezTo>
                        <a:pt x="4601" y="14034"/>
                        <a:pt x="4941" y="13996"/>
                        <a:pt x="5271" y="13925"/>
                      </a:cubicBezTo>
                      <a:cubicBezTo>
                        <a:pt x="6539" y="13691"/>
                        <a:pt x="7673" y="13024"/>
                        <a:pt x="8707" y="12257"/>
                      </a:cubicBezTo>
                      <a:cubicBezTo>
                        <a:pt x="11109" y="10556"/>
                        <a:pt x="13277" y="8421"/>
                        <a:pt x="15112" y="5986"/>
                      </a:cubicBezTo>
                      <a:cubicBezTo>
                        <a:pt x="15612" y="5319"/>
                        <a:pt x="16079" y="4585"/>
                        <a:pt x="16346" y="3751"/>
                      </a:cubicBezTo>
                      <a:cubicBezTo>
                        <a:pt x="16513" y="2984"/>
                        <a:pt x="16413" y="1983"/>
                        <a:pt x="15512" y="182"/>
                      </a:cubicBezTo>
                      <a:cubicBezTo>
                        <a:pt x="14419" y="74"/>
                        <a:pt x="13326" y="0"/>
                        <a:pt x="1224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04" name="Google Shape;1904;p11"/>
                <p:cNvSpPr/>
                <p:nvPr/>
              </p:nvSpPr>
              <p:spPr>
                <a:xfrm>
                  <a:off x="1830650" y="2424000"/>
                  <a:ext cx="252700" cy="489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08" h="19567" extrusionOk="0">
                      <a:moveTo>
                        <a:pt x="3667" y="1"/>
                      </a:moveTo>
                      <a:cubicBezTo>
                        <a:pt x="3059" y="1"/>
                        <a:pt x="2479" y="380"/>
                        <a:pt x="2235" y="1062"/>
                      </a:cubicBezTo>
                      <a:cubicBezTo>
                        <a:pt x="868" y="4598"/>
                        <a:pt x="100" y="8434"/>
                        <a:pt x="34" y="12270"/>
                      </a:cubicBezTo>
                      <a:cubicBezTo>
                        <a:pt x="0" y="13971"/>
                        <a:pt x="100" y="15806"/>
                        <a:pt x="934" y="17273"/>
                      </a:cubicBezTo>
                      <a:cubicBezTo>
                        <a:pt x="1775" y="18722"/>
                        <a:pt x="3295" y="19567"/>
                        <a:pt x="4838" y="19567"/>
                      </a:cubicBezTo>
                      <a:cubicBezTo>
                        <a:pt x="5072" y="19567"/>
                        <a:pt x="5305" y="19548"/>
                        <a:pt x="5538" y="19508"/>
                      </a:cubicBezTo>
                      <a:cubicBezTo>
                        <a:pt x="7272" y="19241"/>
                        <a:pt x="8840" y="17807"/>
                        <a:pt x="9440" y="15972"/>
                      </a:cubicBezTo>
                      <a:cubicBezTo>
                        <a:pt x="10108" y="14071"/>
                        <a:pt x="9841" y="11936"/>
                        <a:pt x="9374" y="9935"/>
                      </a:cubicBezTo>
                      <a:cubicBezTo>
                        <a:pt x="8773" y="7500"/>
                        <a:pt x="7906" y="5165"/>
                        <a:pt x="6772" y="2996"/>
                      </a:cubicBezTo>
                      <a:cubicBezTo>
                        <a:pt x="6205" y="1929"/>
                        <a:pt x="5404" y="795"/>
                        <a:pt x="4337" y="161"/>
                      </a:cubicBezTo>
                      <a:cubicBezTo>
                        <a:pt x="4120" y="53"/>
                        <a:pt x="3892" y="1"/>
                        <a:pt x="366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05" name="Google Shape;1905;p11"/>
                <p:cNvSpPr/>
                <p:nvPr/>
              </p:nvSpPr>
              <p:spPr>
                <a:xfrm>
                  <a:off x="1918200" y="1947800"/>
                  <a:ext cx="381975" cy="416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79" h="16654" extrusionOk="0">
                      <a:moveTo>
                        <a:pt x="11475" y="0"/>
                      </a:moveTo>
                      <a:cubicBezTo>
                        <a:pt x="10014" y="0"/>
                        <a:pt x="8497" y="981"/>
                        <a:pt x="7373" y="2130"/>
                      </a:cubicBezTo>
                      <a:cubicBezTo>
                        <a:pt x="3870" y="5633"/>
                        <a:pt x="2002" y="10636"/>
                        <a:pt x="234" y="15473"/>
                      </a:cubicBezTo>
                      <a:cubicBezTo>
                        <a:pt x="1" y="16140"/>
                        <a:pt x="901" y="16607"/>
                        <a:pt x="1535" y="16641"/>
                      </a:cubicBezTo>
                      <a:cubicBezTo>
                        <a:pt x="1616" y="16649"/>
                        <a:pt x="1697" y="16654"/>
                        <a:pt x="1778" y="16654"/>
                      </a:cubicBezTo>
                      <a:cubicBezTo>
                        <a:pt x="2305" y="16654"/>
                        <a:pt x="2850" y="16480"/>
                        <a:pt x="3370" y="16307"/>
                      </a:cubicBezTo>
                      <a:cubicBezTo>
                        <a:pt x="6105" y="15340"/>
                        <a:pt x="8907" y="14372"/>
                        <a:pt x="11209" y="12471"/>
                      </a:cubicBezTo>
                      <a:cubicBezTo>
                        <a:pt x="13477" y="10603"/>
                        <a:pt x="15278" y="7534"/>
                        <a:pt x="15045" y="4332"/>
                      </a:cubicBezTo>
                      <a:cubicBezTo>
                        <a:pt x="14911" y="2697"/>
                        <a:pt x="14211" y="1096"/>
                        <a:pt x="12910" y="362"/>
                      </a:cubicBezTo>
                      <a:cubicBezTo>
                        <a:pt x="12449" y="111"/>
                        <a:pt x="11965" y="0"/>
                        <a:pt x="1147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06" name="Google Shape;1906;p11"/>
                <p:cNvSpPr/>
                <p:nvPr/>
              </p:nvSpPr>
              <p:spPr>
                <a:xfrm>
                  <a:off x="1902375" y="2322900"/>
                  <a:ext cx="478700" cy="27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148" h="10839" extrusionOk="0">
                      <a:moveTo>
                        <a:pt x="11198" y="0"/>
                      </a:moveTo>
                      <a:cubicBezTo>
                        <a:pt x="6786" y="0"/>
                        <a:pt x="774" y="669"/>
                        <a:pt x="467" y="1436"/>
                      </a:cubicBezTo>
                      <a:cubicBezTo>
                        <a:pt x="0" y="2437"/>
                        <a:pt x="300" y="3638"/>
                        <a:pt x="867" y="4505"/>
                      </a:cubicBezTo>
                      <a:cubicBezTo>
                        <a:pt x="1468" y="5439"/>
                        <a:pt x="2335" y="6106"/>
                        <a:pt x="3236" y="6673"/>
                      </a:cubicBezTo>
                      <a:cubicBezTo>
                        <a:pt x="5704" y="8441"/>
                        <a:pt x="8373" y="9976"/>
                        <a:pt x="11341" y="10610"/>
                      </a:cubicBezTo>
                      <a:cubicBezTo>
                        <a:pt x="11965" y="10751"/>
                        <a:pt x="12607" y="10839"/>
                        <a:pt x="13239" y="10839"/>
                      </a:cubicBezTo>
                      <a:cubicBezTo>
                        <a:pt x="14094" y="10839"/>
                        <a:pt x="14930" y="10679"/>
                        <a:pt x="15678" y="10276"/>
                      </a:cubicBezTo>
                      <a:cubicBezTo>
                        <a:pt x="17012" y="9509"/>
                        <a:pt x="17813" y="8108"/>
                        <a:pt x="18313" y="6673"/>
                      </a:cubicBezTo>
                      <a:cubicBezTo>
                        <a:pt x="18847" y="5172"/>
                        <a:pt x="19147" y="3371"/>
                        <a:pt x="18213" y="2037"/>
                      </a:cubicBezTo>
                      <a:cubicBezTo>
                        <a:pt x="17412" y="869"/>
                        <a:pt x="15978" y="469"/>
                        <a:pt x="14577" y="202"/>
                      </a:cubicBezTo>
                      <a:cubicBezTo>
                        <a:pt x="13736" y="62"/>
                        <a:pt x="12541" y="0"/>
                        <a:pt x="1119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07" name="Google Shape;1907;p11"/>
                <p:cNvSpPr/>
                <p:nvPr/>
              </p:nvSpPr>
              <p:spPr>
                <a:xfrm>
                  <a:off x="1869700" y="2451250"/>
                  <a:ext cx="96075" cy="33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43" h="13273" extrusionOk="0">
                      <a:moveTo>
                        <a:pt x="1330" y="0"/>
                      </a:moveTo>
                      <a:cubicBezTo>
                        <a:pt x="684" y="0"/>
                        <a:pt x="1" y="623"/>
                        <a:pt x="340" y="1406"/>
                      </a:cubicBezTo>
                      <a:cubicBezTo>
                        <a:pt x="1941" y="5075"/>
                        <a:pt x="3042" y="9045"/>
                        <a:pt x="3342" y="13148"/>
                      </a:cubicBezTo>
                      <a:cubicBezTo>
                        <a:pt x="3342" y="13231"/>
                        <a:pt x="3409" y="13273"/>
                        <a:pt x="3475" y="13273"/>
                      </a:cubicBezTo>
                      <a:cubicBezTo>
                        <a:pt x="3542" y="13273"/>
                        <a:pt x="3609" y="13231"/>
                        <a:pt x="3609" y="13148"/>
                      </a:cubicBezTo>
                      <a:cubicBezTo>
                        <a:pt x="3842" y="9011"/>
                        <a:pt x="3509" y="4742"/>
                        <a:pt x="2208" y="706"/>
                      </a:cubicBezTo>
                      <a:cubicBezTo>
                        <a:pt x="2061" y="206"/>
                        <a:pt x="1702" y="0"/>
                        <a:pt x="133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08" name="Google Shape;1908;p11"/>
                <p:cNvSpPr/>
                <p:nvPr/>
              </p:nvSpPr>
              <p:spPr>
                <a:xfrm>
                  <a:off x="1883925" y="2435975"/>
                  <a:ext cx="127700" cy="283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8" h="11354" extrusionOk="0">
                      <a:moveTo>
                        <a:pt x="1536" y="1"/>
                      </a:moveTo>
                      <a:cubicBezTo>
                        <a:pt x="805" y="1"/>
                        <a:pt x="1" y="899"/>
                        <a:pt x="538" y="1583"/>
                      </a:cubicBezTo>
                      <a:cubicBezTo>
                        <a:pt x="2606" y="4352"/>
                        <a:pt x="4241" y="7654"/>
                        <a:pt x="4874" y="11257"/>
                      </a:cubicBezTo>
                      <a:cubicBezTo>
                        <a:pt x="4888" y="11324"/>
                        <a:pt x="4928" y="11354"/>
                        <a:pt x="4972" y="11354"/>
                      </a:cubicBezTo>
                      <a:cubicBezTo>
                        <a:pt x="5037" y="11354"/>
                        <a:pt x="5108" y="11290"/>
                        <a:pt x="5108" y="11190"/>
                      </a:cubicBezTo>
                      <a:cubicBezTo>
                        <a:pt x="5008" y="7521"/>
                        <a:pt x="4140" y="3752"/>
                        <a:pt x="2239" y="416"/>
                      </a:cubicBezTo>
                      <a:cubicBezTo>
                        <a:pt x="2060" y="121"/>
                        <a:pt x="1803" y="1"/>
                        <a:pt x="153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09" name="Google Shape;1909;p11"/>
                <p:cNvSpPr/>
                <p:nvPr/>
              </p:nvSpPr>
              <p:spPr>
                <a:xfrm>
                  <a:off x="1866925" y="2472000"/>
                  <a:ext cx="52150" cy="28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86" h="11276" extrusionOk="0">
                      <a:moveTo>
                        <a:pt x="1047" y="1"/>
                      </a:moveTo>
                      <a:cubicBezTo>
                        <a:pt x="526" y="1"/>
                        <a:pt x="0" y="293"/>
                        <a:pt x="50" y="876"/>
                      </a:cubicBezTo>
                      <a:cubicBezTo>
                        <a:pt x="251" y="4312"/>
                        <a:pt x="651" y="7714"/>
                        <a:pt x="918" y="11150"/>
                      </a:cubicBezTo>
                      <a:cubicBezTo>
                        <a:pt x="918" y="11234"/>
                        <a:pt x="976" y="11275"/>
                        <a:pt x="1034" y="11275"/>
                      </a:cubicBezTo>
                      <a:cubicBezTo>
                        <a:pt x="1093" y="11275"/>
                        <a:pt x="1151" y="11234"/>
                        <a:pt x="1151" y="11150"/>
                      </a:cubicBezTo>
                      <a:cubicBezTo>
                        <a:pt x="1451" y="7714"/>
                        <a:pt x="1818" y="4312"/>
                        <a:pt x="2018" y="876"/>
                      </a:cubicBezTo>
                      <a:cubicBezTo>
                        <a:pt x="2085" y="293"/>
                        <a:pt x="1568" y="1"/>
                        <a:pt x="104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10" name="Google Shape;1910;p11"/>
                <p:cNvSpPr/>
                <p:nvPr/>
              </p:nvSpPr>
              <p:spPr>
                <a:xfrm>
                  <a:off x="1662925" y="2440750"/>
                  <a:ext cx="226250" cy="18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50" h="7319" extrusionOk="0">
                      <a:moveTo>
                        <a:pt x="7780" y="0"/>
                      </a:moveTo>
                      <a:cubicBezTo>
                        <a:pt x="7685" y="0"/>
                        <a:pt x="7584" y="18"/>
                        <a:pt x="7477" y="58"/>
                      </a:cubicBezTo>
                      <a:cubicBezTo>
                        <a:pt x="4141" y="1426"/>
                        <a:pt x="1572" y="4094"/>
                        <a:pt x="71" y="7130"/>
                      </a:cubicBezTo>
                      <a:cubicBezTo>
                        <a:pt x="0" y="7224"/>
                        <a:pt x="96" y="7319"/>
                        <a:pt x="182" y="7319"/>
                      </a:cubicBezTo>
                      <a:cubicBezTo>
                        <a:pt x="218" y="7319"/>
                        <a:pt x="252" y="7302"/>
                        <a:pt x="271" y="7263"/>
                      </a:cubicBezTo>
                      <a:cubicBezTo>
                        <a:pt x="2239" y="4561"/>
                        <a:pt x="5142" y="2760"/>
                        <a:pt x="8110" y="1993"/>
                      </a:cubicBezTo>
                      <a:cubicBezTo>
                        <a:pt x="9050" y="1781"/>
                        <a:pt x="8723" y="0"/>
                        <a:pt x="778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11" name="Google Shape;1911;p11"/>
                <p:cNvSpPr/>
                <p:nvPr/>
              </p:nvSpPr>
              <p:spPr>
                <a:xfrm>
                  <a:off x="1766975" y="2428350"/>
                  <a:ext cx="161400" cy="174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56" h="6990" extrusionOk="0">
                      <a:moveTo>
                        <a:pt x="4804" y="0"/>
                      </a:moveTo>
                      <a:cubicBezTo>
                        <a:pt x="4634" y="0"/>
                        <a:pt x="4483" y="65"/>
                        <a:pt x="4382" y="221"/>
                      </a:cubicBezTo>
                      <a:cubicBezTo>
                        <a:pt x="2881" y="2389"/>
                        <a:pt x="1547" y="4624"/>
                        <a:pt x="79" y="6792"/>
                      </a:cubicBezTo>
                      <a:cubicBezTo>
                        <a:pt x="1" y="6870"/>
                        <a:pt x="127" y="6990"/>
                        <a:pt x="217" y="6990"/>
                      </a:cubicBezTo>
                      <a:cubicBezTo>
                        <a:pt x="242" y="6990"/>
                        <a:pt x="265" y="6980"/>
                        <a:pt x="279" y="6959"/>
                      </a:cubicBezTo>
                      <a:cubicBezTo>
                        <a:pt x="2147" y="5124"/>
                        <a:pt x="4115" y="3389"/>
                        <a:pt x="5950" y="1488"/>
                      </a:cubicBezTo>
                      <a:cubicBezTo>
                        <a:pt x="6455" y="1009"/>
                        <a:pt x="5476" y="0"/>
                        <a:pt x="480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12" name="Google Shape;1912;p11"/>
                <p:cNvSpPr/>
                <p:nvPr/>
              </p:nvSpPr>
              <p:spPr>
                <a:xfrm>
                  <a:off x="1576750" y="2416975"/>
                  <a:ext cx="313875" cy="1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55" h="6598" extrusionOk="0">
                      <a:moveTo>
                        <a:pt x="11160" y="0"/>
                      </a:moveTo>
                      <a:cubicBezTo>
                        <a:pt x="11035" y="0"/>
                        <a:pt x="10901" y="24"/>
                        <a:pt x="10757" y="75"/>
                      </a:cubicBezTo>
                      <a:cubicBezTo>
                        <a:pt x="6821" y="1509"/>
                        <a:pt x="3218" y="3744"/>
                        <a:pt x="82" y="6380"/>
                      </a:cubicBezTo>
                      <a:cubicBezTo>
                        <a:pt x="1" y="6489"/>
                        <a:pt x="52" y="6598"/>
                        <a:pt x="165" y="6598"/>
                      </a:cubicBezTo>
                      <a:cubicBezTo>
                        <a:pt x="190" y="6598"/>
                        <a:pt x="219" y="6592"/>
                        <a:pt x="249" y="6580"/>
                      </a:cubicBezTo>
                      <a:cubicBezTo>
                        <a:pt x="3685" y="4412"/>
                        <a:pt x="7521" y="2944"/>
                        <a:pt x="11357" y="2043"/>
                      </a:cubicBezTo>
                      <a:cubicBezTo>
                        <a:pt x="12554" y="1774"/>
                        <a:pt x="12248" y="0"/>
                        <a:pt x="1116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13" name="Google Shape;1913;p11"/>
                <p:cNvSpPr/>
                <p:nvPr/>
              </p:nvSpPr>
              <p:spPr>
                <a:xfrm>
                  <a:off x="1658575" y="2411150"/>
                  <a:ext cx="218875" cy="101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55" h="4042" extrusionOk="0">
                      <a:moveTo>
                        <a:pt x="7370" y="1"/>
                      </a:moveTo>
                      <a:cubicBezTo>
                        <a:pt x="5899" y="1"/>
                        <a:pt x="4518" y="390"/>
                        <a:pt x="3281" y="1009"/>
                      </a:cubicBezTo>
                      <a:cubicBezTo>
                        <a:pt x="1980" y="1742"/>
                        <a:pt x="879" y="2676"/>
                        <a:pt x="78" y="3844"/>
                      </a:cubicBezTo>
                      <a:cubicBezTo>
                        <a:pt x="0" y="3922"/>
                        <a:pt x="106" y="4042"/>
                        <a:pt x="203" y="4042"/>
                      </a:cubicBezTo>
                      <a:cubicBezTo>
                        <a:pt x="230" y="4042"/>
                        <a:pt x="257" y="4032"/>
                        <a:pt x="279" y="4011"/>
                      </a:cubicBezTo>
                      <a:cubicBezTo>
                        <a:pt x="1246" y="3077"/>
                        <a:pt x="2480" y="2443"/>
                        <a:pt x="3748" y="2109"/>
                      </a:cubicBezTo>
                      <a:cubicBezTo>
                        <a:pt x="4420" y="1928"/>
                        <a:pt x="5111" y="1845"/>
                        <a:pt x="5791" y="1845"/>
                      </a:cubicBezTo>
                      <a:cubicBezTo>
                        <a:pt x="6359" y="1845"/>
                        <a:pt x="6919" y="1903"/>
                        <a:pt x="7450" y="2009"/>
                      </a:cubicBezTo>
                      <a:cubicBezTo>
                        <a:pt x="7493" y="2025"/>
                        <a:pt x="7535" y="2032"/>
                        <a:pt x="7577" y="2032"/>
                      </a:cubicBezTo>
                      <a:cubicBezTo>
                        <a:pt x="8252" y="2032"/>
                        <a:pt x="8754" y="102"/>
                        <a:pt x="7717" y="8"/>
                      </a:cubicBezTo>
                      <a:cubicBezTo>
                        <a:pt x="7601" y="3"/>
                        <a:pt x="7485" y="1"/>
                        <a:pt x="737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14" name="Google Shape;1914;p11"/>
                <p:cNvSpPr/>
                <p:nvPr/>
              </p:nvSpPr>
              <p:spPr>
                <a:xfrm>
                  <a:off x="1513750" y="2351700"/>
                  <a:ext cx="371700" cy="91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68" h="3655" extrusionOk="0">
                      <a:moveTo>
                        <a:pt x="3659" y="1"/>
                      </a:moveTo>
                      <a:cubicBezTo>
                        <a:pt x="2496" y="1"/>
                        <a:pt x="1341" y="63"/>
                        <a:pt x="201" y="184"/>
                      </a:cubicBezTo>
                      <a:cubicBezTo>
                        <a:pt x="1" y="184"/>
                        <a:pt x="34" y="451"/>
                        <a:pt x="201" y="451"/>
                      </a:cubicBezTo>
                      <a:cubicBezTo>
                        <a:pt x="4604" y="518"/>
                        <a:pt x="8940" y="1685"/>
                        <a:pt x="12776" y="3520"/>
                      </a:cubicBezTo>
                      <a:cubicBezTo>
                        <a:pt x="12963" y="3614"/>
                        <a:pt x="13143" y="3655"/>
                        <a:pt x="13310" y="3655"/>
                      </a:cubicBezTo>
                      <a:cubicBezTo>
                        <a:pt x="14333" y="3655"/>
                        <a:pt x="14867" y="2111"/>
                        <a:pt x="13577" y="1652"/>
                      </a:cubicBezTo>
                      <a:cubicBezTo>
                        <a:pt x="10363" y="515"/>
                        <a:pt x="6985" y="1"/>
                        <a:pt x="365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15" name="Google Shape;1915;p11"/>
                <p:cNvSpPr/>
                <p:nvPr/>
              </p:nvSpPr>
              <p:spPr>
                <a:xfrm>
                  <a:off x="1658275" y="2294500"/>
                  <a:ext cx="248700" cy="13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48" h="5490" extrusionOk="0">
                      <a:moveTo>
                        <a:pt x="194" y="0"/>
                      </a:moveTo>
                      <a:cubicBezTo>
                        <a:pt x="77" y="0"/>
                        <a:pt x="0" y="178"/>
                        <a:pt x="124" y="271"/>
                      </a:cubicBezTo>
                      <a:cubicBezTo>
                        <a:pt x="2959" y="1638"/>
                        <a:pt x="5561" y="3440"/>
                        <a:pt x="7963" y="5341"/>
                      </a:cubicBezTo>
                      <a:cubicBezTo>
                        <a:pt x="8092" y="5444"/>
                        <a:pt x="8232" y="5489"/>
                        <a:pt x="8373" y="5489"/>
                      </a:cubicBezTo>
                      <a:cubicBezTo>
                        <a:pt x="9145" y="5489"/>
                        <a:pt x="9948" y="4147"/>
                        <a:pt x="9130" y="3640"/>
                      </a:cubicBezTo>
                      <a:cubicBezTo>
                        <a:pt x="6328" y="2005"/>
                        <a:pt x="3293" y="838"/>
                        <a:pt x="224" y="4"/>
                      </a:cubicBezTo>
                      <a:cubicBezTo>
                        <a:pt x="214" y="1"/>
                        <a:pt x="204" y="0"/>
                        <a:pt x="19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16" name="Google Shape;1916;p11"/>
                <p:cNvSpPr/>
                <p:nvPr/>
              </p:nvSpPr>
              <p:spPr>
                <a:xfrm>
                  <a:off x="1654425" y="2238100"/>
                  <a:ext cx="269025" cy="18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61" h="7276" extrusionOk="0">
                      <a:moveTo>
                        <a:pt x="166" y="1"/>
                      </a:moveTo>
                      <a:cubicBezTo>
                        <a:pt x="50" y="1"/>
                        <a:pt x="0" y="175"/>
                        <a:pt x="111" y="258"/>
                      </a:cubicBezTo>
                      <a:cubicBezTo>
                        <a:pt x="3213" y="2260"/>
                        <a:pt x="5982" y="4595"/>
                        <a:pt x="8617" y="7063"/>
                      </a:cubicBezTo>
                      <a:cubicBezTo>
                        <a:pt x="8778" y="7212"/>
                        <a:pt x="8960" y="7276"/>
                        <a:pt x="9142" y="7276"/>
                      </a:cubicBezTo>
                      <a:cubicBezTo>
                        <a:pt x="9943" y="7276"/>
                        <a:pt x="10760" y="6054"/>
                        <a:pt x="9918" y="5429"/>
                      </a:cubicBezTo>
                      <a:cubicBezTo>
                        <a:pt x="6883" y="3261"/>
                        <a:pt x="3580" y="1526"/>
                        <a:pt x="244" y="25"/>
                      </a:cubicBezTo>
                      <a:cubicBezTo>
                        <a:pt x="216" y="8"/>
                        <a:pt x="190" y="1"/>
                        <a:pt x="16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17" name="Google Shape;1917;p11"/>
                <p:cNvSpPr/>
                <p:nvPr/>
              </p:nvSpPr>
              <p:spPr>
                <a:xfrm>
                  <a:off x="1776825" y="2068350"/>
                  <a:ext cx="136275" cy="34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1" h="13952" extrusionOk="0">
                      <a:moveTo>
                        <a:pt x="128" y="1"/>
                      </a:moveTo>
                      <a:cubicBezTo>
                        <a:pt x="62" y="1"/>
                        <a:pt x="0" y="52"/>
                        <a:pt x="18" y="144"/>
                      </a:cubicBezTo>
                      <a:cubicBezTo>
                        <a:pt x="752" y="4513"/>
                        <a:pt x="1720" y="8883"/>
                        <a:pt x="3154" y="13153"/>
                      </a:cubicBezTo>
                      <a:cubicBezTo>
                        <a:pt x="3355" y="13717"/>
                        <a:pt x="3763" y="13951"/>
                        <a:pt x="4160" y="13951"/>
                      </a:cubicBezTo>
                      <a:cubicBezTo>
                        <a:pt x="4820" y="13951"/>
                        <a:pt x="5451" y="13306"/>
                        <a:pt x="5055" y="12452"/>
                      </a:cubicBezTo>
                      <a:cubicBezTo>
                        <a:pt x="3221" y="8449"/>
                        <a:pt x="1520" y="4347"/>
                        <a:pt x="252" y="110"/>
                      </a:cubicBezTo>
                      <a:cubicBezTo>
                        <a:pt x="237" y="35"/>
                        <a:pt x="181" y="1"/>
                        <a:pt x="12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18" name="Google Shape;1918;p11"/>
                <p:cNvSpPr/>
                <p:nvPr/>
              </p:nvSpPr>
              <p:spPr>
                <a:xfrm>
                  <a:off x="1835175" y="2088850"/>
                  <a:ext cx="105500" cy="340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20" h="13623" extrusionOk="0">
                      <a:moveTo>
                        <a:pt x="135" y="1"/>
                      </a:moveTo>
                      <a:cubicBezTo>
                        <a:pt x="67" y="1"/>
                        <a:pt x="1" y="63"/>
                        <a:pt x="19" y="157"/>
                      </a:cubicBezTo>
                      <a:cubicBezTo>
                        <a:pt x="687" y="4360"/>
                        <a:pt x="1254" y="8563"/>
                        <a:pt x="1988" y="12733"/>
                      </a:cubicBezTo>
                      <a:cubicBezTo>
                        <a:pt x="2086" y="13354"/>
                        <a:pt x="2531" y="13623"/>
                        <a:pt x="2981" y="13623"/>
                      </a:cubicBezTo>
                      <a:cubicBezTo>
                        <a:pt x="3596" y="13623"/>
                        <a:pt x="4220" y="13122"/>
                        <a:pt x="3989" y="12333"/>
                      </a:cubicBezTo>
                      <a:cubicBezTo>
                        <a:pt x="2821" y="8230"/>
                        <a:pt x="1487" y="4194"/>
                        <a:pt x="253" y="124"/>
                      </a:cubicBezTo>
                      <a:cubicBezTo>
                        <a:pt x="238" y="37"/>
                        <a:pt x="186" y="1"/>
                        <a:pt x="13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19" name="Google Shape;1919;p11"/>
                <p:cNvSpPr/>
                <p:nvPr/>
              </p:nvSpPr>
              <p:spPr>
                <a:xfrm>
                  <a:off x="1890150" y="2113150"/>
                  <a:ext cx="64750" cy="31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0" h="12439" extrusionOk="0">
                      <a:moveTo>
                        <a:pt x="172" y="0"/>
                      </a:moveTo>
                      <a:cubicBezTo>
                        <a:pt x="88" y="0"/>
                        <a:pt x="1" y="80"/>
                        <a:pt x="22" y="186"/>
                      </a:cubicBezTo>
                      <a:cubicBezTo>
                        <a:pt x="789" y="3922"/>
                        <a:pt x="856" y="7725"/>
                        <a:pt x="522" y="11428"/>
                      </a:cubicBezTo>
                      <a:cubicBezTo>
                        <a:pt x="453" y="12086"/>
                        <a:pt x="1022" y="12438"/>
                        <a:pt x="1576" y="12438"/>
                      </a:cubicBezTo>
                      <a:cubicBezTo>
                        <a:pt x="2089" y="12438"/>
                        <a:pt x="2589" y="12136"/>
                        <a:pt x="2557" y="11494"/>
                      </a:cubicBezTo>
                      <a:cubicBezTo>
                        <a:pt x="2457" y="7558"/>
                        <a:pt x="1556" y="3689"/>
                        <a:pt x="289" y="86"/>
                      </a:cubicBezTo>
                      <a:cubicBezTo>
                        <a:pt x="265" y="26"/>
                        <a:pt x="219" y="0"/>
                        <a:pt x="17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20" name="Google Shape;1920;p11"/>
                <p:cNvSpPr/>
                <p:nvPr/>
              </p:nvSpPr>
              <p:spPr>
                <a:xfrm>
                  <a:off x="1906050" y="2108375"/>
                  <a:ext cx="209275" cy="2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71" h="11467" extrusionOk="0">
                      <a:moveTo>
                        <a:pt x="8209" y="0"/>
                      </a:moveTo>
                      <a:cubicBezTo>
                        <a:pt x="8168" y="0"/>
                        <a:pt x="8125" y="23"/>
                        <a:pt x="8092" y="77"/>
                      </a:cubicBezTo>
                      <a:cubicBezTo>
                        <a:pt x="5657" y="3379"/>
                        <a:pt x="3055" y="6548"/>
                        <a:pt x="587" y="9884"/>
                      </a:cubicBezTo>
                      <a:cubicBezTo>
                        <a:pt x="1" y="10634"/>
                        <a:pt x="733" y="11467"/>
                        <a:pt x="1475" y="11467"/>
                      </a:cubicBezTo>
                      <a:cubicBezTo>
                        <a:pt x="1788" y="11467"/>
                        <a:pt x="2103" y="11318"/>
                        <a:pt x="2321" y="10951"/>
                      </a:cubicBezTo>
                      <a:cubicBezTo>
                        <a:pt x="4356" y="7416"/>
                        <a:pt x="6258" y="3780"/>
                        <a:pt x="8326" y="210"/>
                      </a:cubicBezTo>
                      <a:cubicBezTo>
                        <a:pt x="8371" y="98"/>
                        <a:pt x="8294" y="0"/>
                        <a:pt x="820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21" name="Google Shape;1921;p11"/>
                <p:cNvSpPr/>
                <p:nvPr/>
              </p:nvSpPr>
              <p:spPr>
                <a:xfrm>
                  <a:off x="1897500" y="2189475"/>
                  <a:ext cx="242575" cy="246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03" h="9859" extrusionOk="0">
                      <a:moveTo>
                        <a:pt x="9505" y="0"/>
                      </a:moveTo>
                      <a:cubicBezTo>
                        <a:pt x="9471" y="0"/>
                        <a:pt x="9434" y="11"/>
                        <a:pt x="9402" y="35"/>
                      </a:cubicBezTo>
                      <a:cubicBezTo>
                        <a:pt x="6533" y="2771"/>
                        <a:pt x="3597" y="5372"/>
                        <a:pt x="762" y="8141"/>
                      </a:cubicBezTo>
                      <a:cubicBezTo>
                        <a:pt x="1" y="8826"/>
                        <a:pt x="764" y="9858"/>
                        <a:pt x="1555" y="9858"/>
                      </a:cubicBezTo>
                      <a:cubicBezTo>
                        <a:pt x="1804" y="9858"/>
                        <a:pt x="2056" y="9756"/>
                        <a:pt x="2263" y="9509"/>
                      </a:cubicBezTo>
                      <a:cubicBezTo>
                        <a:pt x="4765" y="6473"/>
                        <a:pt x="7167" y="3304"/>
                        <a:pt x="9602" y="202"/>
                      </a:cubicBezTo>
                      <a:cubicBezTo>
                        <a:pt x="9703" y="101"/>
                        <a:pt x="9613" y="0"/>
                        <a:pt x="950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22" name="Google Shape;1922;p11"/>
                <p:cNvSpPr/>
                <p:nvPr/>
              </p:nvSpPr>
              <p:spPr>
                <a:xfrm>
                  <a:off x="1886375" y="2237950"/>
                  <a:ext cx="267325" cy="198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93" h="7933" extrusionOk="0">
                      <a:moveTo>
                        <a:pt x="10517" y="0"/>
                      </a:moveTo>
                      <a:cubicBezTo>
                        <a:pt x="10493" y="0"/>
                        <a:pt x="10468" y="10"/>
                        <a:pt x="10447" y="31"/>
                      </a:cubicBezTo>
                      <a:cubicBezTo>
                        <a:pt x="7378" y="2233"/>
                        <a:pt x="4143" y="4167"/>
                        <a:pt x="940" y="6035"/>
                      </a:cubicBezTo>
                      <a:cubicBezTo>
                        <a:pt x="1" y="6560"/>
                        <a:pt x="664" y="7933"/>
                        <a:pt x="1507" y="7933"/>
                      </a:cubicBezTo>
                      <a:cubicBezTo>
                        <a:pt x="1681" y="7933"/>
                        <a:pt x="1864" y="7874"/>
                        <a:pt x="2041" y="7736"/>
                      </a:cubicBezTo>
                      <a:cubicBezTo>
                        <a:pt x="5110" y="5435"/>
                        <a:pt x="7879" y="2866"/>
                        <a:pt x="10614" y="231"/>
                      </a:cubicBezTo>
                      <a:cubicBezTo>
                        <a:pt x="10693" y="126"/>
                        <a:pt x="10606" y="0"/>
                        <a:pt x="1051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23" name="Google Shape;1923;p11"/>
                <p:cNvSpPr/>
                <p:nvPr/>
              </p:nvSpPr>
              <p:spPr>
                <a:xfrm>
                  <a:off x="1892725" y="2371875"/>
                  <a:ext cx="352400" cy="66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96" h="2648" extrusionOk="0">
                      <a:moveTo>
                        <a:pt x="7111" y="1"/>
                      </a:moveTo>
                      <a:cubicBezTo>
                        <a:pt x="5185" y="1"/>
                        <a:pt x="3242" y="206"/>
                        <a:pt x="1320" y="645"/>
                      </a:cubicBezTo>
                      <a:cubicBezTo>
                        <a:pt x="0" y="945"/>
                        <a:pt x="461" y="2648"/>
                        <a:pt x="1513" y="2648"/>
                      </a:cubicBezTo>
                      <a:cubicBezTo>
                        <a:pt x="1631" y="2648"/>
                        <a:pt x="1756" y="2627"/>
                        <a:pt x="1887" y="2580"/>
                      </a:cubicBezTo>
                      <a:cubicBezTo>
                        <a:pt x="4871" y="1567"/>
                        <a:pt x="8110" y="959"/>
                        <a:pt x="11400" y="959"/>
                      </a:cubicBezTo>
                      <a:cubicBezTo>
                        <a:pt x="12230" y="959"/>
                        <a:pt x="13063" y="998"/>
                        <a:pt x="13896" y="1079"/>
                      </a:cubicBezTo>
                      <a:cubicBezTo>
                        <a:pt x="14062" y="1079"/>
                        <a:pt x="14096" y="878"/>
                        <a:pt x="13929" y="845"/>
                      </a:cubicBezTo>
                      <a:cubicBezTo>
                        <a:pt x="11724" y="298"/>
                        <a:pt x="9430" y="1"/>
                        <a:pt x="711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24" name="Google Shape;1924;p11"/>
                <p:cNvSpPr/>
                <p:nvPr/>
              </p:nvSpPr>
              <p:spPr>
                <a:xfrm>
                  <a:off x="1903150" y="2430675"/>
                  <a:ext cx="303625" cy="5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45" h="2080" extrusionOk="0">
                      <a:moveTo>
                        <a:pt x="2381" y="1"/>
                      </a:moveTo>
                      <a:cubicBezTo>
                        <a:pt x="1989" y="1"/>
                        <a:pt x="1596" y="10"/>
                        <a:pt x="1203" y="27"/>
                      </a:cubicBezTo>
                      <a:cubicBezTo>
                        <a:pt x="0" y="122"/>
                        <a:pt x="239" y="2080"/>
                        <a:pt x="1265" y="2080"/>
                      </a:cubicBezTo>
                      <a:cubicBezTo>
                        <a:pt x="1320" y="2080"/>
                        <a:pt x="1377" y="2074"/>
                        <a:pt x="1437" y="2062"/>
                      </a:cubicBezTo>
                      <a:cubicBezTo>
                        <a:pt x="3498" y="1719"/>
                        <a:pt x="5609" y="1510"/>
                        <a:pt x="7746" y="1510"/>
                      </a:cubicBezTo>
                      <a:cubicBezTo>
                        <a:pt x="9136" y="1510"/>
                        <a:pt x="10538" y="1598"/>
                        <a:pt x="11944" y="1795"/>
                      </a:cubicBezTo>
                      <a:cubicBezTo>
                        <a:pt x="12111" y="1795"/>
                        <a:pt x="12144" y="1562"/>
                        <a:pt x="11978" y="1529"/>
                      </a:cubicBezTo>
                      <a:cubicBezTo>
                        <a:pt x="8910" y="605"/>
                        <a:pt x="5655" y="1"/>
                        <a:pt x="238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25" name="Google Shape;1925;p11"/>
                <p:cNvSpPr/>
                <p:nvPr/>
              </p:nvSpPr>
              <p:spPr>
                <a:xfrm>
                  <a:off x="1896500" y="2399750"/>
                  <a:ext cx="261075" cy="55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43" h="2222" extrusionOk="0">
                      <a:moveTo>
                        <a:pt x="4278" y="0"/>
                      </a:moveTo>
                      <a:cubicBezTo>
                        <a:pt x="3214" y="0"/>
                        <a:pt x="2143" y="70"/>
                        <a:pt x="1069" y="230"/>
                      </a:cubicBezTo>
                      <a:cubicBezTo>
                        <a:pt x="0" y="293"/>
                        <a:pt x="412" y="2221"/>
                        <a:pt x="1272" y="2221"/>
                      </a:cubicBezTo>
                      <a:cubicBezTo>
                        <a:pt x="1325" y="2221"/>
                        <a:pt x="1380" y="2214"/>
                        <a:pt x="1436" y="2198"/>
                      </a:cubicBezTo>
                      <a:cubicBezTo>
                        <a:pt x="4023" y="1429"/>
                        <a:pt x="6780" y="886"/>
                        <a:pt x="9577" y="886"/>
                      </a:cubicBezTo>
                      <a:cubicBezTo>
                        <a:pt x="9810" y="886"/>
                        <a:pt x="10042" y="890"/>
                        <a:pt x="10276" y="898"/>
                      </a:cubicBezTo>
                      <a:cubicBezTo>
                        <a:pt x="10409" y="898"/>
                        <a:pt x="10442" y="631"/>
                        <a:pt x="10309" y="631"/>
                      </a:cubicBezTo>
                      <a:cubicBezTo>
                        <a:pt x="8335" y="258"/>
                        <a:pt x="6319" y="0"/>
                        <a:pt x="427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26" name="Google Shape;1926;p11"/>
                <p:cNvSpPr/>
                <p:nvPr/>
              </p:nvSpPr>
              <p:spPr>
                <a:xfrm>
                  <a:off x="1881150" y="2440525"/>
                  <a:ext cx="262825" cy="81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13" h="3274" extrusionOk="0">
                      <a:moveTo>
                        <a:pt x="1123" y="0"/>
                      </a:moveTo>
                      <a:cubicBezTo>
                        <a:pt x="0" y="0"/>
                        <a:pt x="87" y="2103"/>
                        <a:pt x="1102" y="2103"/>
                      </a:cubicBezTo>
                      <a:cubicBezTo>
                        <a:pt x="1118" y="2103"/>
                        <a:pt x="1133" y="2103"/>
                        <a:pt x="1149" y="2102"/>
                      </a:cubicBezTo>
                      <a:cubicBezTo>
                        <a:pt x="1746" y="2062"/>
                        <a:pt x="2349" y="2041"/>
                        <a:pt x="2956" y="2041"/>
                      </a:cubicBezTo>
                      <a:cubicBezTo>
                        <a:pt x="5402" y="2041"/>
                        <a:pt x="7904" y="2387"/>
                        <a:pt x="10256" y="3269"/>
                      </a:cubicBezTo>
                      <a:cubicBezTo>
                        <a:pt x="10266" y="3272"/>
                        <a:pt x="10276" y="3273"/>
                        <a:pt x="10286" y="3273"/>
                      </a:cubicBezTo>
                      <a:cubicBezTo>
                        <a:pt x="10408" y="3273"/>
                        <a:pt x="10513" y="3095"/>
                        <a:pt x="10389" y="3003"/>
                      </a:cubicBezTo>
                      <a:cubicBezTo>
                        <a:pt x="7654" y="1435"/>
                        <a:pt x="4485" y="267"/>
                        <a:pt x="1149" y="0"/>
                      </a:cubicBezTo>
                      <a:cubicBezTo>
                        <a:pt x="1140" y="0"/>
                        <a:pt x="1132" y="0"/>
                        <a:pt x="112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27" name="Google Shape;1927;p11"/>
                <p:cNvSpPr/>
                <p:nvPr/>
              </p:nvSpPr>
              <p:spPr>
                <a:xfrm>
                  <a:off x="1778950" y="2225375"/>
                  <a:ext cx="256250" cy="29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50" h="11684" extrusionOk="0">
                      <a:moveTo>
                        <a:pt x="4270" y="0"/>
                      </a:moveTo>
                      <a:cubicBezTo>
                        <a:pt x="3970" y="34"/>
                        <a:pt x="3836" y="401"/>
                        <a:pt x="3803" y="701"/>
                      </a:cubicBezTo>
                      <a:cubicBezTo>
                        <a:pt x="3696" y="1505"/>
                        <a:pt x="3739" y="2352"/>
                        <a:pt x="3951" y="3155"/>
                      </a:cubicBezTo>
                      <a:lnTo>
                        <a:pt x="3951" y="3155"/>
                      </a:lnTo>
                      <a:cubicBezTo>
                        <a:pt x="3665" y="2303"/>
                        <a:pt x="3417" y="1752"/>
                        <a:pt x="3169" y="1201"/>
                      </a:cubicBezTo>
                      <a:cubicBezTo>
                        <a:pt x="3020" y="962"/>
                        <a:pt x="2844" y="724"/>
                        <a:pt x="2618" y="724"/>
                      </a:cubicBezTo>
                      <a:cubicBezTo>
                        <a:pt x="2591" y="724"/>
                        <a:pt x="2563" y="727"/>
                        <a:pt x="2535" y="734"/>
                      </a:cubicBezTo>
                      <a:cubicBezTo>
                        <a:pt x="2369" y="767"/>
                        <a:pt x="2268" y="1034"/>
                        <a:pt x="2268" y="1234"/>
                      </a:cubicBezTo>
                      <a:cubicBezTo>
                        <a:pt x="2268" y="1435"/>
                        <a:pt x="2335" y="1635"/>
                        <a:pt x="2435" y="1868"/>
                      </a:cubicBezTo>
                      <a:cubicBezTo>
                        <a:pt x="2675" y="2396"/>
                        <a:pt x="2933" y="2907"/>
                        <a:pt x="3232" y="3401"/>
                      </a:cubicBezTo>
                      <a:lnTo>
                        <a:pt x="3232" y="3401"/>
                      </a:lnTo>
                      <a:cubicBezTo>
                        <a:pt x="2810" y="2773"/>
                        <a:pt x="2434" y="2329"/>
                        <a:pt x="1835" y="2068"/>
                      </a:cubicBezTo>
                      <a:cubicBezTo>
                        <a:pt x="1722" y="2021"/>
                        <a:pt x="1601" y="1998"/>
                        <a:pt x="1482" y="1998"/>
                      </a:cubicBezTo>
                      <a:cubicBezTo>
                        <a:pt x="1179" y="1998"/>
                        <a:pt x="887" y="2148"/>
                        <a:pt x="767" y="2435"/>
                      </a:cubicBezTo>
                      <a:cubicBezTo>
                        <a:pt x="601" y="2802"/>
                        <a:pt x="767" y="3236"/>
                        <a:pt x="968" y="3569"/>
                      </a:cubicBezTo>
                      <a:cubicBezTo>
                        <a:pt x="1435" y="4237"/>
                        <a:pt x="2102" y="4704"/>
                        <a:pt x="2769" y="5104"/>
                      </a:cubicBezTo>
                      <a:cubicBezTo>
                        <a:pt x="2437" y="4999"/>
                        <a:pt x="2088" y="4949"/>
                        <a:pt x="1739" y="4949"/>
                      </a:cubicBezTo>
                      <a:cubicBezTo>
                        <a:pt x="1421" y="4949"/>
                        <a:pt x="1103" y="4991"/>
                        <a:pt x="801" y="5071"/>
                      </a:cubicBezTo>
                      <a:cubicBezTo>
                        <a:pt x="534" y="5137"/>
                        <a:pt x="300" y="5237"/>
                        <a:pt x="167" y="5471"/>
                      </a:cubicBezTo>
                      <a:cubicBezTo>
                        <a:pt x="0" y="5871"/>
                        <a:pt x="200" y="6371"/>
                        <a:pt x="534" y="6538"/>
                      </a:cubicBezTo>
                      <a:cubicBezTo>
                        <a:pt x="864" y="6694"/>
                        <a:pt x="1318" y="6781"/>
                        <a:pt x="1785" y="6781"/>
                      </a:cubicBezTo>
                      <a:cubicBezTo>
                        <a:pt x="2109" y="6781"/>
                        <a:pt x="2438" y="6739"/>
                        <a:pt x="2737" y="6648"/>
                      </a:cubicBezTo>
                      <a:lnTo>
                        <a:pt x="2737" y="6648"/>
                      </a:lnTo>
                      <a:cubicBezTo>
                        <a:pt x="1983" y="6888"/>
                        <a:pt x="1329" y="7450"/>
                        <a:pt x="968" y="8239"/>
                      </a:cubicBezTo>
                      <a:cubicBezTo>
                        <a:pt x="834" y="8473"/>
                        <a:pt x="767" y="8773"/>
                        <a:pt x="834" y="9040"/>
                      </a:cubicBezTo>
                      <a:cubicBezTo>
                        <a:pt x="913" y="9328"/>
                        <a:pt x="1177" y="9472"/>
                        <a:pt x="1448" y="9472"/>
                      </a:cubicBezTo>
                      <a:cubicBezTo>
                        <a:pt x="1522" y="9472"/>
                        <a:pt x="1597" y="9462"/>
                        <a:pt x="1668" y="9440"/>
                      </a:cubicBezTo>
                      <a:cubicBezTo>
                        <a:pt x="2002" y="9374"/>
                        <a:pt x="2869" y="8706"/>
                        <a:pt x="3336" y="8206"/>
                      </a:cubicBezTo>
                      <a:lnTo>
                        <a:pt x="3336" y="8206"/>
                      </a:lnTo>
                      <a:cubicBezTo>
                        <a:pt x="3102" y="8840"/>
                        <a:pt x="2836" y="9540"/>
                        <a:pt x="2969" y="10208"/>
                      </a:cubicBezTo>
                      <a:cubicBezTo>
                        <a:pt x="3078" y="10781"/>
                        <a:pt x="3545" y="11288"/>
                        <a:pt x="4004" y="11288"/>
                      </a:cubicBezTo>
                      <a:cubicBezTo>
                        <a:pt x="4105" y="11288"/>
                        <a:pt x="4206" y="11263"/>
                        <a:pt x="4303" y="11208"/>
                      </a:cubicBezTo>
                      <a:cubicBezTo>
                        <a:pt x="4704" y="11008"/>
                        <a:pt x="4870" y="10408"/>
                        <a:pt x="4870" y="9874"/>
                      </a:cubicBezTo>
                      <a:cubicBezTo>
                        <a:pt x="4870" y="9340"/>
                        <a:pt x="4804" y="8773"/>
                        <a:pt x="4870" y="8273"/>
                      </a:cubicBezTo>
                      <a:cubicBezTo>
                        <a:pt x="4870" y="9240"/>
                        <a:pt x="5171" y="10208"/>
                        <a:pt x="5671" y="11008"/>
                      </a:cubicBezTo>
                      <a:cubicBezTo>
                        <a:pt x="5838" y="11242"/>
                        <a:pt x="6105" y="11508"/>
                        <a:pt x="6338" y="11609"/>
                      </a:cubicBezTo>
                      <a:cubicBezTo>
                        <a:pt x="6434" y="11657"/>
                        <a:pt x="6544" y="11683"/>
                        <a:pt x="6652" y="11683"/>
                      </a:cubicBezTo>
                      <a:cubicBezTo>
                        <a:pt x="6844" y="11683"/>
                        <a:pt x="7032" y="11600"/>
                        <a:pt x="7139" y="11408"/>
                      </a:cubicBezTo>
                      <a:cubicBezTo>
                        <a:pt x="7305" y="11108"/>
                        <a:pt x="7205" y="10741"/>
                        <a:pt x="7139" y="10408"/>
                      </a:cubicBezTo>
                      <a:cubicBezTo>
                        <a:pt x="6917" y="9688"/>
                        <a:pt x="6696" y="8992"/>
                        <a:pt x="6399" y="8319"/>
                      </a:cubicBezTo>
                      <a:lnTo>
                        <a:pt x="6399" y="8319"/>
                      </a:lnTo>
                      <a:cubicBezTo>
                        <a:pt x="6747" y="8958"/>
                        <a:pt x="7259" y="9464"/>
                        <a:pt x="7839" y="9741"/>
                      </a:cubicBezTo>
                      <a:cubicBezTo>
                        <a:pt x="7994" y="9811"/>
                        <a:pt x="8186" y="9858"/>
                        <a:pt x="8370" y="9858"/>
                      </a:cubicBezTo>
                      <a:cubicBezTo>
                        <a:pt x="8620" y="9858"/>
                        <a:pt x="8858" y="9771"/>
                        <a:pt x="8973" y="9540"/>
                      </a:cubicBezTo>
                      <a:cubicBezTo>
                        <a:pt x="9140" y="9240"/>
                        <a:pt x="9007" y="8907"/>
                        <a:pt x="8873" y="8606"/>
                      </a:cubicBezTo>
                      <a:cubicBezTo>
                        <a:pt x="8506" y="7839"/>
                        <a:pt x="8006" y="7072"/>
                        <a:pt x="7339" y="6538"/>
                      </a:cubicBezTo>
                      <a:lnTo>
                        <a:pt x="7339" y="6538"/>
                      </a:lnTo>
                      <a:cubicBezTo>
                        <a:pt x="7893" y="6672"/>
                        <a:pt x="8379" y="6735"/>
                        <a:pt x="8780" y="6735"/>
                      </a:cubicBezTo>
                      <a:cubicBezTo>
                        <a:pt x="9778" y="6735"/>
                        <a:pt x="10250" y="6347"/>
                        <a:pt x="9941" y="5704"/>
                      </a:cubicBezTo>
                      <a:cubicBezTo>
                        <a:pt x="9807" y="5504"/>
                        <a:pt x="9607" y="5371"/>
                        <a:pt x="9374" y="5271"/>
                      </a:cubicBezTo>
                      <a:cubicBezTo>
                        <a:pt x="8774" y="5031"/>
                        <a:pt x="8120" y="4899"/>
                        <a:pt x="7485" y="4899"/>
                      </a:cubicBezTo>
                      <a:cubicBezTo>
                        <a:pt x="7414" y="4899"/>
                        <a:pt x="7343" y="4900"/>
                        <a:pt x="7272" y="4904"/>
                      </a:cubicBezTo>
                      <a:cubicBezTo>
                        <a:pt x="8006" y="4737"/>
                        <a:pt x="8673" y="4337"/>
                        <a:pt x="9140" y="3670"/>
                      </a:cubicBezTo>
                      <a:cubicBezTo>
                        <a:pt x="9340" y="3336"/>
                        <a:pt x="9507" y="2869"/>
                        <a:pt x="9273" y="2602"/>
                      </a:cubicBezTo>
                      <a:cubicBezTo>
                        <a:pt x="9200" y="2514"/>
                        <a:pt x="9100" y="2484"/>
                        <a:pt x="8989" y="2484"/>
                      </a:cubicBezTo>
                      <a:cubicBezTo>
                        <a:pt x="8848" y="2484"/>
                        <a:pt x="8689" y="2531"/>
                        <a:pt x="8540" y="2569"/>
                      </a:cubicBezTo>
                      <a:cubicBezTo>
                        <a:pt x="7839" y="2869"/>
                        <a:pt x="7172" y="3369"/>
                        <a:pt x="6638" y="4003"/>
                      </a:cubicBezTo>
                      <a:cubicBezTo>
                        <a:pt x="7005" y="3236"/>
                        <a:pt x="7272" y="2369"/>
                        <a:pt x="7339" y="1501"/>
                      </a:cubicBezTo>
                      <a:cubicBezTo>
                        <a:pt x="7372" y="1168"/>
                        <a:pt x="7372" y="767"/>
                        <a:pt x="7139" y="601"/>
                      </a:cubicBezTo>
                      <a:cubicBezTo>
                        <a:pt x="7081" y="551"/>
                        <a:pt x="7013" y="530"/>
                        <a:pt x="6941" y="530"/>
                      </a:cubicBezTo>
                      <a:cubicBezTo>
                        <a:pt x="6720" y="530"/>
                        <a:pt x="6455" y="725"/>
                        <a:pt x="6305" y="901"/>
                      </a:cubicBezTo>
                      <a:cubicBezTo>
                        <a:pt x="5671" y="1601"/>
                        <a:pt x="5304" y="2535"/>
                        <a:pt x="5237" y="3503"/>
                      </a:cubicBezTo>
                      <a:cubicBezTo>
                        <a:pt x="5137" y="2535"/>
                        <a:pt x="5004" y="1568"/>
                        <a:pt x="4770" y="667"/>
                      </a:cubicBezTo>
                      <a:cubicBezTo>
                        <a:pt x="4737" y="334"/>
                        <a:pt x="4570" y="0"/>
                        <a:pt x="427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1928" name="Google Shape;1928;p11"/>
                <p:cNvSpPr/>
                <p:nvPr/>
              </p:nvSpPr>
              <p:spPr>
                <a:xfrm>
                  <a:off x="1854000" y="2320150"/>
                  <a:ext cx="101750" cy="105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70" h="4238" extrusionOk="0">
                      <a:moveTo>
                        <a:pt x="1725" y="1"/>
                      </a:moveTo>
                      <a:cubicBezTo>
                        <a:pt x="1624" y="1"/>
                        <a:pt x="1525" y="27"/>
                        <a:pt x="1435" y="79"/>
                      </a:cubicBezTo>
                      <a:cubicBezTo>
                        <a:pt x="1168" y="212"/>
                        <a:pt x="1001" y="479"/>
                        <a:pt x="1001" y="779"/>
                      </a:cubicBezTo>
                      <a:cubicBezTo>
                        <a:pt x="634" y="813"/>
                        <a:pt x="267" y="1146"/>
                        <a:pt x="134" y="1580"/>
                      </a:cubicBezTo>
                      <a:cubicBezTo>
                        <a:pt x="0" y="1980"/>
                        <a:pt x="134" y="2480"/>
                        <a:pt x="401" y="2781"/>
                      </a:cubicBezTo>
                      <a:cubicBezTo>
                        <a:pt x="267" y="3181"/>
                        <a:pt x="401" y="3748"/>
                        <a:pt x="734" y="3981"/>
                      </a:cubicBezTo>
                      <a:cubicBezTo>
                        <a:pt x="896" y="4111"/>
                        <a:pt x="1097" y="4178"/>
                        <a:pt x="1292" y="4178"/>
                      </a:cubicBezTo>
                      <a:cubicBezTo>
                        <a:pt x="1498" y="4178"/>
                        <a:pt x="1698" y="4103"/>
                        <a:pt x="1835" y="3948"/>
                      </a:cubicBezTo>
                      <a:cubicBezTo>
                        <a:pt x="2028" y="4141"/>
                        <a:pt x="2276" y="4238"/>
                        <a:pt x="2517" y="4238"/>
                      </a:cubicBezTo>
                      <a:cubicBezTo>
                        <a:pt x="2651" y="4238"/>
                        <a:pt x="2783" y="4208"/>
                        <a:pt x="2902" y="4148"/>
                      </a:cubicBezTo>
                      <a:cubicBezTo>
                        <a:pt x="3236" y="3981"/>
                        <a:pt x="3469" y="3581"/>
                        <a:pt x="3436" y="3114"/>
                      </a:cubicBezTo>
                      <a:cubicBezTo>
                        <a:pt x="3803" y="2914"/>
                        <a:pt x="4070" y="2480"/>
                        <a:pt x="4070" y="2080"/>
                      </a:cubicBezTo>
                      <a:cubicBezTo>
                        <a:pt x="4070" y="1613"/>
                        <a:pt x="3836" y="1213"/>
                        <a:pt x="3503" y="979"/>
                      </a:cubicBezTo>
                      <a:cubicBezTo>
                        <a:pt x="3503" y="712"/>
                        <a:pt x="3336" y="412"/>
                        <a:pt x="3136" y="279"/>
                      </a:cubicBezTo>
                      <a:cubicBezTo>
                        <a:pt x="3019" y="201"/>
                        <a:pt x="2867" y="168"/>
                        <a:pt x="2668" y="168"/>
                      </a:cubicBezTo>
                      <a:cubicBezTo>
                        <a:pt x="2527" y="168"/>
                        <a:pt x="2362" y="184"/>
                        <a:pt x="2169" y="212"/>
                      </a:cubicBezTo>
                      <a:cubicBezTo>
                        <a:pt x="2045" y="69"/>
                        <a:pt x="1885" y="1"/>
                        <a:pt x="172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sp>
          <p:nvSpPr>
            <p:cNvPr id="1929" name="Google Shape;1929;p11"/>
            <p:cNvSpPr/>
            <p:nvPr/>
          </p:nvSpPr>
          <p:spPr>
            <a:xfrm>
              <a:off x="1104874" y="14567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0" name="Google Shape;1930;p11"/>
            <p:cNvSpPr/>
            <p:nvPr/>
          </p:nvSpPr>
          <p:spPr>
            <a:xfrm>
              <a:off x="92175" y="10300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1" name="Google Shape;1931;p11"/>
            <p:cNvSpPr/>
            <p:nvPr/>
          </p:nvSpPr>
          <p:spPr>
            <a:xfrm>
              <a:off x="8119601" y="211092"/>
              <a:ext cx="839142" cy="413944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32" name="Google Shape;1932;p11"/>
          <p:cNvSpPr txBox="1">
            <a:spLocks noGrp="1"/>
          </p:cNvSpPr>
          <p:nvPr>
            <p:ph type="title" hasCustomPrompt="1"/>
          </p:nvPr>
        </p:nvSpPr>
        <p:spPr>
          <a:xfrm>
            <a:off x="1712000" y="2022133"/>
            <a:ext cx="8768000" cy="2070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9pPr>
          </a:lstStyle>
          <a:p>
            <a:r>
              <a:t>xx%</a:t>
            </a:r>
          </a:p>
        </p:txBody>
      </p:sp>
      <p:sp>
        <p:nvSpPr>
          <p:cNvPr id="1933" name="Google Shape;1933;p11"/>
          <p:cNvSpPr txBox="1">
            <a:spLocks noGrp="1"/>
          </p:cNvSpPr>
          <p:nvPr>
            <p:ph type="subTitle" idx="1"/>
          </p:nvPr>
        </p:nvSpPr>
        <p:spPr>
          <a:xfrm>
            <a:off x="1712000" y="3998181"/>
            <a:ext cx="8768000" cy="52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484273690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noFill/>
        <a:effectLst/>
      </p:bgPr>
    </p:bg>
    <p:spTree>
      <p:nvGrpSpPr>
        <p:cNvPr id="1" name="Shape 1934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202448926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spTree>
      <p:nvGrpSpPr>
        <p:cNvPr id="1" name="Shape 19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36" name="Google Shape;1936;p13"/>
          <p:cNvGrpSpPr/>
          <p:nvPr/>
        </p:nvGrpSpPr>
        <p:grpSpPr>
          <a:xfrm>
            <a:off x="-223357" y="275339"/>
            <a:ext cx="12859160" cy="6921327"/>
            <a:chOff x="-167518" y="206504"/>
            <a:chExt cx="9644370" cy="5190995"/>
          </a:xfrm>
        </p:grpSpPr>
        <p:sp>
          <p:nvSpPr>
            <p:cNvPr id="1937" name="Google Shape;1937;p13"/>
            <p:cNvSpPr/>
            <p:nvPr/>
          </p:nvSpPr>
          <p:spPr>
            <a:xfrm>
              <a:off x="-38725" y="4357527"/>
              <a:ext cx="9209436" cy="824931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8" name="Google Shape;1938;p13"/>
            <p:cNvSpPr/>
            <p:nvPr/>
          </p:nvSpPr>
          <p:spPr>
            <a:xfrm>
              <a:off x="-65450" y="4573370"/>
              <a:ext cx="9209483" cy="608745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939" name="Google Shape;1939;p13"/>
            <p:cNvGrpSpPr/>
            <p:nvPr/>
          </p:nvGrpSpPr>
          <p:grpSpPr>
            <a:xfrm flipH="1">
              <a:off x="253477" y="3929245"/>
              <a:ext cx="755517" cy="741603"/>
              <a:chOff x="5672100" y="3575250"/>
              <a:chExt cx="1054750" cy="1035325"/>
            </a:xfrm>
          </p:grpSpPr>
          <p:sp>
            <p:nvSpPr>
              <p:cNvPr id="1940" name="Google Shape;1940;p13"/>
              <p:cNvSpPr/>
              <p:nvPr/>
            </p:nvSpPr>
            <p:spPr>
              <a:xfrm>
                <a:off x="6153875" y="3575250"/>
                <a:ext cx="260675" cy="537575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21503" extrusionOk="0">
                    <a:moveTo>
                      <a:pt x="7849" y="0"/>
                    </a:moveTo>
                    <a:cubicBezTo>
                      <a:pt x="7291" y="0"/>
                      <a:pt x="6718" y="163"/>
                      <a:pt x="6232" y="439"/>
                    </a:cubicBezTo>
                    <a:cubicBezTo>
                      <a:pt x="5320" y="986"/>
                      <a:pt x="4681" y="1837"/>
                      <a:pt x="4104" y="2719"/>
                    </a:cubicBezTo>
                    <a:cubicBezTo>
                      <a:pt x="639" y="8281"/>
                      <a:pt x="1" y="15454"/>
                      <a:pt x="2432" y="21503"/>
                    </a:cubicBezTo>
                    <a:cubicBezTo>
                      <a:pt x="5928" y="16275"/>
                      <a:pt x="9271" y="10652"/>
                      <a:pt x="10214" y="4390"/>
                    </a:cubicBezTo>
                    <a:cubicBezTo>
                      <a:pt x="10426" y="2992"/>
                      <a:pt x="10365" y="1229"/>
                      <a:pt x="9210" y="408"/>
                    </a:cubicBezTo>
                    <a:cubicBezTo>
                      <a:pt x="8813" y="125"/>
                      <a:pt x="8337" y="0"/>
                      <a:pt x="784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41" name="Google Shape;1941;p13"/>
              <p:cNvSpPr/>
              <p:nvPr/>
            </p:nvSpPr>
            <p:spPr>
              <a:xfrm>
                <a:off x="5833200" y="3655975"/>
                <a:ext cx="373125" cy="453825"/>
              </a:xfrm>
              <a:custGeom>
                <a:avLst/>
                <a:gdLst/>
                <a:ahLst/>
                <a:cxnLst/>
                <a:rect l="l" t="t" r="r" b="b"/>
                <a:pathLst>
                  <a:path w="14925" h="18153" extrusionOk="0">
                    <a:moveTo>
                      <a:pt x="4026" y="0"/>
                    </a:moveTo>
                    <a:cubicBezTo>
                      <a:pt x="3355" y="0"/>
                      <a:pt x="2693" y="150"/>
                      <a:pt x="2128" y="493"/>
                    </a:cubicBezTo>
                    <a:cubicBezTo>
                      <a:pt x="457" y="1465"/>
                      <a:pt x="1" y="3745"/>
                      <a:pt x="548" y="5599"/>
                    </a:cubicBezTo>
                    <a:cubicBezTo>
                      <a:pt x="1308" y="8091"/>
                      <a:pt x="3496" y="9794"/>
                      <a:pt x="5533" y="11344"/>
                    </a:cubicBezTo>
                    <a:cubicBezTo>
                      <a:pt x="8603" y="13715"/>
                      <a:pt x="11733" y="16055"/>
                      <a:pt x="14925" y="18152"/>
                    </a:cubicBezTo>
                    <a:cubicBezTo>
                      <a:pt x="13891" y="12408"/>
                      <a:pt x="12645" y="6329"/>
                      <a:pt x="8542" y="2225"/>
                    </a:cubicBezTo>
                    <a:cubicBezTo>
                      <a:pt x="7691" y="1404"/>
                      <a:pt x="6718" y="645"/>
                      <a:pt x="5563" y="249"/>
                    </a:cubicBezTo>
                    <a:cubicBezTo>
                      <a:pt x="5072" y="90"/>
                      <a:pt x="4546" y="0"/>
                      <a:pt x="402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42" name="Google Shape;1942;p13"/>
              <p:cNvSpPr/>
              <p:nvPr/>
            </p:nvSpPr>
            <p:spPr>
              <a:xfrm>
                <a:off x="5672100" y="3969050"/>
                <a:ext cx="535000" cy="248675"/>
              </a:xfrm>
              <a:custGeom>
                <a:avLst/>
                <a:gdLst/>
                <a:ahLst/>
                <a:cxnLst/>
                <a:rect l="l" t="t" r="r" b="b"/>
                <a:pathLst>
                  <a:path w="21400" h="9947" extrusionOk="0">
                    <a:moveTo>
                      <a:pt x="8469" y="1"/>
                    </a:moveTo>
                    <a:cubicBezTo>
                      <a:pt x="8179" y="1"/>
                      <a:pt x="7889" y="13"/>
                      <a:pt x="7600" y="37"/>
                    </a:cubicBezTo>
                    <a:cubicBezTo>
                      <a:pt x="5077" y="280"/>
                      <a:pt x="2524" y="1556"/>
                      <a:pt x="1186" y="3714"/>
                    </a:cubicBezTo>
                    <a:cubicBezTo>
                      <a:pt x="244" y="5234"/>
                      <a:pt x="1" y="7423"/>
                      <a:pt x="1217" y="8730"/>
                    </a:cubicBezTo>
                    <a:cubicBezTo>
                      <a:pt x="2098" y="9702"/>
                      <a:pt x="3496" y="9915"/>
                      <a:pt x="4803" y="9946"/>
                    </a:cubicBezTo>
                    <a:cubicBezTo>
                      <a:pt x="4852" y="9946"/>
                      <a:pt x="4901" y="9946"/>
                      <a:pt x="4950" y="9946"/>
                    </a:cubicBezTo>
                    <a:cubicBezTo>
                      <a:pt x="10790" y="9946"/>
                      <a:pt x="16154" y="6386"/>
                      <a:pt x="21399" y="5964"/>
                    </a:cubicBezTo>
                    <a:cubicBezTo>
                      <a:pt x="19363" y="4414"/>
                      <a:pt x="17296" y="2863"/>
                      <a:pt x="15016" y="1708"/>
                    </a:cubicBezTo>
                    <a:cubicBezTo>
                      <a:pt x="12995" y="711"/>
                      <a:pt x="10735" y="1"/>
                      <a:pt x="846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43" name="Google Shape;1943;p13"/>
              <p:cNvSpPr/>
              <p:nvPr/>
            </p:nvSpPr>
            <p:spPr>
              <a:xfrm>
                <a:off x="5842325" y="4110525"/>
                <a:ext cx="361725" cy="431650"/>
              </a:xfrm>
              <a:custGeom>
                <a:avLst/>
                <a:gdLst/>
                <a:ahLst/>
                <a:cxnLst/>
                <a:rect l="l" t="t" r="r" b="b"/>
                <a:pathLst>
                  <a:path w="14469" h="17266" extrusionOk="0">
                    <a:moveTo>
                      <a:pt x="14469" y="1"/>
                    </a:moveTo>
                    <a:cubicBezTo>
                      <a:pt x="8146" y="913"/>
                      <a:pt x="2523" y="5624"/>
                      <a:pt x="547" y="11703"/>
                    </a:cubicBezTo>
                    <a:cubicBezTo>
                      <a:pt x="243" y="12615"/>
                      <a:pt x="0" y="13618"/>
                      <a:pt x="122" y="14560"/>
                    </a:cubicBezTo>
                    <a:cubicBezTo>
                      <a:pt x="213" y="15503"/>
                      <a:pt x="730" y="16506"/>
                      <a:pt x="1550" y="16962"/>
                    </a:cubicBezTo>
                    <a:cubicBezTo>
                      <a:pt x="1929" y="17172"/>
                      <a:pt x="2352" y="17266"/>
                      <a:pt x="2783" y="17266"/>
                    </a:cubicBezTo>
                    <a:cubicBezTo>
                      <a:pt x="3597" y="17266"/>
                      <a:pt x="4440" y="16931"/>
                      <a:pt x="5076" y="16414"/>
                    </a:cubicBezTo>
                    <a:cubicBezTo>
                      <a:pt x="6079" y="15624"/>
                      <a:pt x="6718" y="14530"/>
                      <a:pt x="7326" y="13405"/>
                    </a:cubicBezTo>
                    <a:cubicBezTo>
                      <a:pt x="9727" y="9059"/>
                      <a:pt x="12067" y="4682"/>
                      <a:pt x="1446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44" name="Google Shape;1944;p13"/>
              <p:cNvSpPr/>
              <p:nvPr/>
            </p:nvSpPr>
            <p:spPr>
              <a:xfrm>
                <a:off x="6111325" y="4113575"/>
                <a:ext cx="257625" cy="497000"/>
              </a:xfrm>
              <a:custGeom>
                <a:avLst/>
                <a:gdLst/>
                <a:ahLst/>
                <a:cxnLst/>
                <a:rect l="l" t="t" r="r" b="b"/>
                <a:pathLst>
                  <a:path w="10305" h="19880" extrusionOk="0">
                    <a:moveTo>
                      <a:pt x="3982" y="0"/>
                    </a:moveTo>
                    <a:cubicBezTo>
                      <a:pt x="1064" y="4225"/>
                      <a:pt x="0" y="9697"/>
                      <a:pt x="1186" y="14712"/>
                    </a:cubicBezTo>
                    <a:cubicBezTo>
                      <a:pt x="1429" y="15928"/>
                      <a:pt x="1885" y="17143"/>
                      <a:pt x="2645" y="18116"/>
                    </a:cubicBezTo>
                    <a:cubicBezTo>
                      <a:pt x="3405" y="19119"/>
                      <a:pt x="4590" y="19818"/>
                      <a:pt x="5806" y="19879"/>
                    </a:cubicBezTo>
                    <a:cubicBezTo>
                      <a:pt x="5823" y="19879"/>
                      <a:pt x="5840" y="19879"/>
                      <a:pt x="5857" y="19879"/>
                    </a:cubicBezTo>
                    <a:cubicBezTo>
                      <a:pt x="7780" y="19879"/>
                      <a:pt x="9366" y="18191"/>
                      <a:pt x="9818" y="16323"/>
                    </a:cubicBezTo>
                    <a:cubicBezTo>
                      <a:pt x="10305" y="14469"/>
                      <a:pt x="9879" y="12493"/>
                      <a:pt x="9271" y="10639"/>
                    </a:cubicBezTo>
                    <a:cubicBezTo>
                      <a:pt x="8055" y="6809"/>
                      <a:pt x="6201" y="3192"/>
                      <a:pt x="398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45" name="Google Shape;1945;p13"/>
              <p:cNvSpPr/>
              <p:nvPr/>
            </p:nvSpPr>
            <p:spPr>
              <a:xfrm>
                <a:off x="6204025" y="3782450"/>
                <a:ext cx="489400" cy="340275"/>
              </a:xfrm>
              <a:custGeom>
                <a:avLst/>
                <a:gdLst/>
                <a:ahLst/>
                <a:cxnLst/>
                <a:rect l="l" t="t" r="r" b="b"/>
                <a:pathLst>
                  <a:path w="19576" h="13611" extrusionOk="0">
                    <a:moveTo>
                      <a:pt x="15728" y="0"/>
                    </a:moveTo>
                    <a:cubicBezTo>
                      <a:pt x="14929" y="0"/>
                      <a:pt x="14105" y="185"/>
                      <a:pt x="13344" y="449"/>
                    </a:cubicBezTo>
                    <a:cubicBezTo>
                      <a:pt x="7265" y="2455"/>
                      <a:pt x="2888" y="7896"/>
                      <a:pt x="1" y="13610"/>
                    </a:cubicBezTo>
                    <a:cubicBezTo>
                      <a:pt x="3466" y="10692"/>
                      <a:pt x="8451" y="10358"/>
                      <a:pt x="12980" y="9142"/>
                    </a:cubicBezTo>
                    <a:cubicBezTo>
                      <a:pt x="14986" y="8595"/>
                      <a:pt x="17022" y="7805"/>
                      <a:pt x="18299" y="6133"/>
                    </a:cubicBezTo>
                    <a:cubicBezTo>
                      <a:pt x="19545" y="4491"/>
                      <a:pt x="19576" y="1756"/>
                      <a:pt x="17873" y="601"/>
                    </a:cubicBezTo>
                    <a:cubicBezTo>
                      <a:pt x="17234" y="170"/>
                      <a:pt x="16493" y="0"/>
                      <a:pt x="1572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46" name="Google Shape;1946;p13"/>
              <p:cNvSpPr/>
              <p:nvPr/>
            </p:nvSpPr>
            <p:spPr>
              <a:xfrm>
                <a:off x="6199475" y="4018125"/>
                <a:ext cx="52737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21095" h="8752" extrusionOk="0">
                    <a:moveTo>
                      <a:pt x="12649" y="0"/>
                    </a:moveTo>
                    <a:cubicBezTo>
                      <a:pt x="8147" y="0"/>
                      <a:pt x="3671" y="1402"/>
                      <a:pt x="0" y="4001"/>
                    </a:cubicBezTo>
                    <a:cubicBezTo>
                      <a:pt x="2310" y="4183"/>
                      <a:pt x="4499" y="4943"/>
                      <a:pt x="6475" y="5855"/>
                    </a:cubicBezTo>
                    <a:cubicBezTo>
                      <a:pt x="8481" y="6767"/>
                      <a:pt x="10365" y="7891"/>
                      <a:pt x="12493" y="8439"/>
                    </a:cubicBezTo>
                    <a:cubicBezTo>
                      <a:pt x="13265" y="8637"/>
                      <a:pt x="14077" y="8751"/>
                      <a:pt x="14881" y="8751"/>
                    </a:cubicBezTo>
                    <a:cubicBezTo>
                      <a:pt x="16293" y="8751"/>
                      <a:pt x="17681" y="8398"/>
                      <a:pt x="18785" y="7527"/>
                    </a:cubicBezTo>
                    <a:cubicBezTo>
                      <a:pt x="20517" y="6220"/>
                      <a:pt x="21095" y="3362"/>
                      <a:pt x="19606" y="1751"/>
                    </a:cubicBezTo>
                    <a:cubicBezTo>
                      <a:pt x="18815" y="900"/>
                      <a:pt x="17569" y="536"/>
                      <a:pt x="16353" y="323"/>
                    </a:cubicBezTo>
                    <a:cubicBezTo>
                      <a:pt x="15127" y="107"/>
                      <a:pt x="13887" y="0"/>
                      <a:pt x="1264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47" name="Google Shape;1947;p13"/>
              <p:cNvSpPr/>
              <p:nvPr/>
            </p:nvSpPr>
            <p:spPr>
              <a:xfrm>
                <a:off x="6207075" y="4122350"/>
                <a:ext cx="424050" cy="360500"/>
              </a:xfrm>
              <a:custGeom>
                <a:avLst/>
                <a:gdLst/>
                <a:ahLst/>
                <a:cxnLst/>
                <a:rect l="l" t="t" r="r" b="b"/>
                <a:pathLst>
                  <a:path w="16962" h="14420" extrusionOk="0">
                    <a:moveTo>
                      <a:pt x="1320" y="1"/>
                    </a:moveTo>
                    <a:cubicBezTo>
                      <a:pt x="886" y="1"/>
                      <a:pt x="447" y="25"/>
                      <a:pt x="0" y="75"/>
                    </a:cubicBezTo>
                    <a:cubicBezTo>
                      <a:pt x="2614" y="3783"/>
                      <a:pt x="5198" y="7461"/>
                      <a:pt x="8086" y="10957"/>
                    </a:cubicBezTo>
                    <a:cubicBezTo>
                      <a:pt x="9028" y="12112"/>
                      <a:pt x="10031" y="13236"/>
                      <a:pt x="11368" y="13935"/>
                    </a:cubicBezTo>
                    <a:cubicBezTo>
                      <a:pt x="12005" y="14239"/>
                      <a:pt x="12725" y="14419"/>
                      <a:pt x="13425" y="14419"/>
                    </a:cubicBezTo>
                    <a:cubicBezTo>
                      <a:pt x="14196" y="14419"/>
                      <a:pt x="14943" y="14202"/>
                      <a:pt x="15532" y="13692"/>
                    </a:cubicBezTo>
                    <a:cubicBezTo>
                      <a:pt x="16779" y="12628"/>
                      <a:pt x="16961" y="10653"/>
                      <a:pt x="16262" y="9194"/>
                    </a:cubicBezTo>
                    <a:cubicBezTo>
                      <a:pt x="15624" y="7674"/>
                      <a:pt x="14317" y="6519"/>
                      <a:pt x="13070" y="5485"/>
                    </a:cubicBezTo>
                    <a:cubicBezTo>
                      <a:pt x="9740" y="2654"/>
                      <a:pt x="5877" y="1"/>
                      <a:pt x="132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948" name="Google Shape;1948;p13"/>
            <p:cNvGrpSpPr/>
            <p:nvPr/>
          </p:nvGrpSpPr>
          <p:grpSpPr>
            <a:xfrm flipH="1">
              <a:off x="21592" y="3830127"/>
              <a:ext cx="1421766" cy="1059211"/>
              <a:chOff x="5065700" y="3436875"/>
              <a:chExt cx="1984875" cy="1478725"/>
            </a:xfrm>
          </p:grpSpPr>
          <p:sp>
            <p:nvSpPr>
              <p:cNvPr id="1949" name="Google Shape;1949;p13"/>
              <p:cNvSpPr/>
              <p:nvPr/>
            </p:nvSpPr>
            <p:spPr>
              <a:xfrm>
                <a:off x="5662250" y="3955275"/>
                <a:ext cx="1388325" cy="960325"/>
              </a:xfrm>
              <a:custGeom>
                <a:avLst/>
                <a:gdLst/>
                <a:ahLst/>
                <a:cxnLst/>
                <a:rect l="l" t="t" r="r" b="b"/>
                <a:pathLst>
                  <a:path w="55533" h="38413" extrusionOk="0">
                    <a:moveTo>
                      <a:pt x="61" y="1"/>
                    </a:moveTo>
                    <a:cubicBezTo>
                      <a:pt x="0" y="1"/>
                      <a:pt x="63" y="230"/>
                      <a:pt x="303" y="679"/>
                    </a:cubicBezTo>
                    <a:cubicBezTo>
                      <a:pt x="942" y="1834"/>
                      <a:pt x="1550" y="3019"/>
                      <a:pt x="2218" y="4174"/>
                    </a:cubicBezTo>
                    <a:lnTo>
                      <a:pt x="4346" y="7548"/>
                    </a:lnTo>
                    <a:lnTo>
                      <a:pt x="6717" y="10770"/>
                    </a:lnTo>
                    <a:cubicBezTo>
                      <a:pt x="6899" y="11044"/>
                      <a:pt x="7082" y="11317"/>
                      <a:pt x="7325" y="11560"/>
                    </a:cubicBezTo>
                    <a:lnTo>
                      <a:pt x="7963" y="12320"/>
                    </a:lnTo>
                    <a:lnTo>
                      <a:pt x="9209" y="13901"/>
                    </a:lnTo>
                    <a:cubicBezTo>
                      <a:pt x="12675" y="17944"/>
                      <a:pt x="16626" y="21591"/>
                      <a:pt x="20881" y="24843"/>
                    </a:cubicBezTo>
                    <a:cubicBezTo>
                      <a:pt x="29423" y="31257"/>
                      <a:pt x="39392" y="35938"/>
                      <a:pt x="49940" y="38005"/>
                    </a:cubicBezTo>
                    <a:cubicBezTo>
                      <a:pt x="50396" y="38096"/>
                      <a:pt x="50821" y="38217"/>
                      <a:pt x="51216" y="38248"/>
                    </a:cubicBezTo>
                    <a:cubicBezTo>
                      <a:pt x="51611" y="38278"/>
                      <a:pt x="51976" y="38309"/>
                      <a:pt x="52311" y="38369"/>
                    </a:cubicBezTo>
                    <a:cubicBezTo>
                      <a:pt x="52783" y="38391"/>
                      <a:pt x="53211" y="38412"/>
                      <a:pt x="53592" y="38412"/>
                    </a:cubicBezTo>
                    <a:cubicBezTo>
                      <a:pt x="53750" y="38412"/>
                      <a:pt x="53901" y="38409"/>
                      <a:pt x="54043" y="38400"/>
                    </a:cubicBezTo>
                    <a:cubicBezTo>
                      <a:pt x="55016" y="38369"/>
                      <a:pt x="55472" y="38217"/>
                      <a:pt x="55502" y="37974"/>
                    </a:cubicBezTo>
                    <a:cubicBezTo>
                      <a:pt x="55532" y="37761"/>
                      <a:pt x="55077" y="37488"/>
                      <a:pt x="54256" y="37184"/>
                    </a:cubicBezTo>
                    <a:cubicBezTo>
                      <a:pt x="53830" y="37032"/>
                      <a:pt x="53253" y="36880"/>
                      <a:pt x="52615" y="36758"/>
                    </a:cubicBezTo>
                    <a:cubicBezTo>
                      <a:pt x="52280" y="36698"/>
                      <a:pt x="51915" y="36606"/>
                      <a:pt x="51551" y="36576"/>
                    </a:cubicBezTo>
                    <a:cubicBezTo>
                      <a:pt x="51156" y="36454"/>
                      <a:pt x="50760" y="36333"/>
                      <a:pt x="50304" y="36272"/>
                    </a:cubicBezTo>
                    <a:cubicBezTo>
                      <a:pt x="39970" y="34448"/>
                      <a:pt x="30061" y="30102"/>
                      <a:pt x="21489" y="23992"/>
                    </a:cubicBezTo>
                    <a:cubicBezTo>
                      <a:pt x="17204" y="20922"/>
                      <a:pt x="13222" y="17396"/>
                      <a:pt x="9665" y="13475"/>
                    </a:cubicBezTo>
                    <a:lnTo>
                      <a:pt x="8389" y="11956"/>
                    </a:lnTo>
                    <a:lnTo>
                      <a:pt x="7750" y="11196"/>
                    </a:lnTo>
                    <a:cubicBezTo>
                      <a:pt x="7507" y="10922"/>
                      <a:pt x="7325" y="10709"/>
                      <a:pt x="7082" y="10436"/>
                    </a:cubicBezTo>
                    <a:lnTo>
                      <a:pt x="4711" y="7275"/>
                    </a:lnTo>
                    <a:lnTo>
                      <a:pt x="2492" y="3962"/>
                    </a:lnTo>
                    <a:cubicBezTo>
                      <a:pt x="1823" y="2837"/>
                      <a:pt x="1155" y="1682"/>
                      <a:pt x="486" y="557"/>
                    </a:cubicBezTo>
                    <a:cubicBezTo>
                      <a:pt x="271" y="184"/>
                      <a:pt x="116" y="1"/>
                      <a:pt x="6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50" name="Google Shape;1950;p13"/>
              <p:cNvSpPr/>
              <p:nvPr/>
            </p:nvSpPr>
            <p:spPr>
              <a:xfrm>
                <a:off x="5065700" y="3937625"/>
                <a:ext cx="706725" cy="285400"/>
              </a:xfrm>
              <a:custGeom>
                <a:avLst/>
                <a:gdLst/>
                <a:ahLst/>
                <a:cxnLst/>
                <a:rect l="l" t="t" r="r" b="b"/>
                <a:pathLst>
                  <a:path w="28269" h="11416" extrusionOk="0">
                    <a:moveTo>
                      <a:pt x="6271" y="1"/>
                    </a:moveTo>
                    <a:cubicBezTo>
                      <a:pt x="5418" y="1"/>
                      <a:pt x="4570" y="114"/>
                      <a:pt x="3740" y="382"/>
                    </a:cubicBezTo>
                    <a:cubicBezTo>
                      <a:pt x="1764" y="1020"/>
                      <a:pt x="1" y="2965"/>
                      <a:pt x="457" y="4971"/>
                    </a:cubicBezTo>
                    <a:cubicBezTo>
                      <a:pt x="761" y="6279"/>
                      <a:pt x="1855" y="7190"/>
                      <a:pt x="2980" y="7920"/>
                    </a:cubicBezTo>
                    <a:cubicBezTo>
                      <a:pt x="6749" y="10291"/>
                      <a:pt x="11247" y="11324"/>
                      <a:pt x="15685" y="11415"/>
                    </a:cubicBezTo>
                    <a:cubicBezTo>
                      <a:pt x="20153" y="11415"/>
                      <a:pt x="24561" y="10503"/>
                      <a:pt x="28269" y="8467"/>
                    </a:cubicBezTo>
                    <a:cubicBezTo>
                      <a:pt x="23193" y="5823"/>
                      <a:pt x="17995" y="3513"/>
                      <a:pt x="12646" y="1476"/>
                    </a:cubicBezTo>
                    <a:cubicBezTo>
                      <a:pt x="10601" y="715"/>
                      <a:pt x="8417" y="1"/>
                      <a:pt x="6271" y="1"/>
                    </a:cubicBezTo>
                    <a:close/>
                  </a:path>
                </a:pathLst>
              </a:custGeom>
              <a:solidFill>
                <a:srgbClr val="6686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51" name="Google Shape;1951;p13"/>
              <p:cNvSpPr/>
              <p:nvPr/>
            </p:nvSpPr>
            <p:spPr>
              <a:xfrm>
                <a:off x="5654625" y="3444100"/>
                <a:ext cx="268275" cy="705200"/>
              </a:xfrm>
              <a:custGeom>
                <a:avLst/>
                <a:gdLst/>
                <a:ahLst/>
                <a:cxnLst/>
                <a:rect l="l" t="t" r="r" b="b"/>
                <a:pathLst>
                  <a:path w="10731" h="28208" extrusionOk="0">
                    <a:moveTo>
                      <a:pt x="5423" y="0"/>
                    </a:moveTo>
                    <a:cubicBezTo>
                      <a:pt x="3865" y="0"/>
                      <a:pt x="2258" y="1163"/>
                      <a:pt x="1460" y="2615"/>
                    </a:cubicBezTo>
                    <a:cubicBezTo>
                      <a:pt x="1" y="5259"/>
                      <a:pt x="365" y="8542"/>
                      <a:pt x="852" y="11551"/>
                    </a:cubicBezTo>
                    <a:cubicBezTo>
                      <a:pt x="1764" y="17174"/>
                      <a:pt x="3071" y="22737"/>
                      <a:pt x="4712" y="28208"/>
                    </a:cubicBezTo>
                    <a:cubicBezTo>
                      <a:pt x="7387" y="24956"/>
                      <a:pt x="9150" y="20822"/>
                      <a:pt x="9940" y="16415"/>
                    </a:cubicBezTo>
                    <a:cubicBezTo>
                      <a:pt x="10730" y="12038"/>
                      <a:pt x="10548" y="7448"/>
                      <a:pt x="8967" y="3284"/>
                    </a:cubicBezTo>
                    <a:cubicBezTo>
                      <a:pt x="8511" y="2068"/>
                      <a:pt x="7812" y="791"/>
                      <a:pt x="6596" y="244"/>
                    </a:cubicBezTo>
                    <a:cubicBezTo>
                      <a:pt x="6218" y="77"/>
                      <a:pt x="5822" y="0"/>
                      <a:pt x="5423" y="0"/>
                    </a:cubicBezTo>
                    <a:close/>
                  </a:path>
                </a:pathLst>
              </a:custGeom>
              <a:solidFill>
                <a:srgbClr val="6686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52" name="Google Shape;1952;p13"/>
              <p:cNvSpPr/>
              <p:nvPr/>
            </p:nvSpPr>
            <p:spPr>
              <a:xfrm>
                <a:off x="5226800" y="3436875"/>
                <a:ext cx="545625" cy="712425"/>
              </a:xfrm>
              <a:custGeom>
                <a:avLst/>
                <a:gdLst/>
                <a:ahLst/>
                <a:cxnLst/>
                <a:rect l="l" t="t" r="r" b="b"/>
                <a:pathLst>
                  <a:path w="21825" h="28497" extrusionOk="0">
                    <a:moveTo>
                      <a:pt x="4380" y="0"/>
                    </a:moveTo>
                    <a:cubicBezTo>
                      <a:pt x="3674" y="0"/>
                      <a:pt x="2981" y="154"/>
                      <a:pt x="2372" y="503"/>
                    </a:cubicBezTo>
                    <a:cubicBezTo>
                      <a:pt x="973" y="1263"/>
                      <a:pt x="214" y="2813"/>
                      <a:pt x="122" y="4393"/>
                    </a:cubicBezTo>
                    <a:cubicBezTo>
                      <a:pt x="1" y="5943"/>
                      <a:pt x="457" y="7463"/>
                      <a:pt x="1034" y="8892"/>
                    </a:cubicBezTo>
                    <a:cubicBezTo>
                      <a:pt x="2888" y="13451"/>
                      <a:pt x="6110" y="17372"/>
                      <a:pt x="9819" y="20655"/>
                    </a:cubicBezTo>
                    <a:cubicBezTo>
                      <a:pt x="13527" y="23907"/>
                      <a:pt x="17661" y="25853"/>
                      <a:pt x="21825" y="28497"/>
                    </a:cubicBezTo>
                    <a:cubicBezTo>
                      <a:pt x="20366" y="17859"/>
                      <a:pt x="16566" y="9743"/>
                      <a:pt x="10183" y="3208"/>
                    </a:cubicBezTo>
                    <a:cubicBezTo>
                      <a:pt x="9120" y="2144"/>
                      <a:pt x="8025" y="1111"/>
                      <a:pt x="6657" y="503"/>
                    </a:cubicBezTo>
                    <a:cubicBezTo>
                      <a:pt x="5943" y="185"/>
                      <a:pt x="5153" y="0"/>
                      <a:pt x="4380" y="0"/>
                    </a:cubicBezTo>
                    <a:close/>
                  </a:path>
                </a:pathLst>
              </a:custGeom>
              <a:solidFill>
                <a:srgbClr val="6686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53" name="Google Shape;1953;p13"/>
              <p:cNvSpPr/>
              <p:nvPr/>
            </p:nvSpPr>
            <p:spPr>
              <a:xfrm>
                <a:off x="5321875" y="4092000"/>
                <a:ext cx="395100" cy="76300"/>
              </a:xfrm>
              <a:custGeom>
                <a:avLst/>
                <a:gdLst/>
                <a:ahLst/>
                <a:cxnLst/>
                <a:rect l="l" t="t" r="r" b="b"/>
                <a:pathLst>
                  <a:path w="15804" h="3052" extrusionOk="0">
                    <a:moveTo>
                      <a:pt x="200" y="0"/>
                    </a:moveTo>
                    <a:cubicBezTo>
                      <a:pt x="17" y="0"/>
                      <a:pt x="0" y="146"/>
                      <a:pt x="210" y="225"/>
                    </a:cubicBezTo>
                    <a:cubicBezTo>
                      <a:pt x="2399" y="1046"/>
                      <a:pt x="4648" y="1775"/>
                      <a:pt x="6958" y="2262"/>
                    </a:cubicBezTo>
                    <a:cubicBezTo>
                      <a:pt x="9268" y="2809"/>
                      <a:pt x="11669" y="3052"/>
                      <a:pt x="14010" y="3052"/>
                    </a:cubicBezTo>
                    <a:cubicBezTo>
                      <a:pt x="15742" y="3021"/>
                      <a:pt x="15803" y="1836"/>
                      <a:pt x="14374" y="1654"/>
                    </a:cubicBezTo>
                    <a:cubicBezTo>
                      <a:pt x="12247" y="1350"/>
                      <a:pt x="9845" y="1289"/>
                      <a:pt x="7383" y="1076"/>
                    </a:cubicBezTo>
                    <a:cubicBezTo>
                      <a:pt x="4952" y="894"/>
                      <a:pt x="2459" y="620"/>
                      <a:pt x="301" y="12"/>
                    </a:cubicBezTo>
                    <a:cubicBezTo>
                      <a:pt x="263" y="4"/>
                      <a:pt x="230" y="0"/>
                      <a:pt x="200" y="0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54" name="Google Shape;1954;p13"/>
              <p:cNvSpPr/>
              <p:nvPr/>
            </p:nvSpPr>
            <p:spPr>
              <a:xfrm>
                <a:off x="5391250" y="3766950"/>
                <a:ext cx="353425" cy="350900"/>
              </a:xfrm>
              <a:custGeom>
                <a:avLst/>
                <a:gdLst/>
                <a:ahLst/>
                <a:cxnLst/>
                <a:rect l="l" t="t" r="r" b="b"/>
                <a:pathLst>
                  <a:path w="14137" h="14036" extrusionOk="0">
                    <a:moveTo>
                      <a:pt x="83" y="1"/>
                    </a:moveTo>
                    <a:cubicBezTo>
                      <a:pt x="11" y="1"/>
                      <a:pt x="1" y="103"/>
                      <a:pt x="110" y="248"/>
                    </a:cubicBezTo>
                    <a:cubicBezTo>
                      <a:pt x="1721" y="2741"/>
                      <a:pt x="3453" y="5111"/>
                      <a:pt x="5459" y="7361"/>
                    </a:cubicBezTo>
                    <a:cubicBezTo>
                      <a:pt x="7435" y="9610"/>
                      <a:pt x="9654" y="11707"/>
                      <a:pt x="12025" y="13440"/>
                    </a:cubicBezTo>
                    <a:cubicBezTo>
                      <a:pt x="12620" y="13861"/>
                      <a:pt x="13105" y="14035"/>
                      <a:pt x="13435" y="14035"/>
                    </a:cubicBezTo>
                    <a:cubicBezTo>
                      <a:pt x="14083" y="14035"/>
                      <a:pt x="14137" y="13364"/>
                      <a:pt x="13271" y="12558"/>
                    </a:cubicBezTo>
                    <a:cubicBezTo>
                      <a:pt x="11235" y="10674"/>
                      <a:pt x="8833" y="8759"/>
                      <a:pt x="6554" y="6692"/>
                    </a:cubicBezTo>
                    <a:cubicBezTo>
                      <a:pt x="4244" y="4595"/>
                      <a:pt x="1994" y="2376"/>
                      <a:pt x="292" y="157"/>
                    </a:cubicBezTo>
                    <a:cubicBezTo>
                      <a:pt x="207" y="47"/>
                      <a:pt x="131" y="1"/>
                      <a:pt x="83" y="1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55" name="Google Shape;1955;p13"/>
              <p:cNvSpPr/>
              <p:nvPr/>
            </p:nvSpPr>
            <p:spPr>
              <a:xfrm>
                <a:off x="5581650" y="3830675"/>
                <a:ext cx="158800" cy="235050"/>
              </a:xfrm>
              <a:custGeom>
                <a:avLst/>
                <a:gdLst/>
                <a:ahLst/>
                <a:cxnLst/>
                <a:rect l="l" t="t" r="r" b="b"/>
                <a:pathLst>
                  <a:path w="6352" h="9402" extrusionOk="0">
                    <a:moveTo>
                      <a:pt x="126" y="0"/>
                    </a:moveTo>
                    <a:cubicBezTo>
                      <a:pt x="50" y="0"/>
                      <a:pt x="1" y="89"/>
                      <a:pt x="62" y="192"/>
                    </a:cubicBezTo>
                    <a:cubicBezTo>
                      <a:pt x="1643" y="3018"/>
                      <a:pt x="3072" y="6119"/>
                      <a:pt x="4774" y="8885"/>
                    </a:cubicBezTo>
                    <a:cubicBezTo>
                      <a:pt x="5022" y="9246"/>
                      <a:pt x="5321" y="9402"/>
                      <a:pt x="5581" y="9402"/>
                    </a:cubicBezTo>
                    <a:cubicBezTo>
                      <a:pt x="6022" y="9402"/>
                      <a:pt x="6352" y="8957"/>
                      <a:pt x="6142" y="8307"/>
                    </a:cubicBezTo>
                    <a:cubicBezTo>
                      <a:pt x="5108" y="5268"/>
                      <a:pt x="2190" y="2532"/>
                      <a:pt x="245" y="70"/>
                    </a:cubicBezTo>
                    <a:cubicBezTo>
                      <a:pt x="205" y="21"/>
                      <a:pt x="163" y="0"/>
                      <a:pt x="126" y="0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56" name="Google Shape;1956;p13"/>
              <p:cNvSpPr/>
              <p:nvPr/>
            </p:nvSpPr>
            <p:spPr>
              <a:xfrm>
                <a:off x="5743325" y="3634375"/>
                <a:ext cx="127050" cy="529300"/>
              </a:xfrm>
              <a:custGeom>
                <a:avLst/>
                <a:gdLst/>
                <a:ahLst/>
                <a:cxnLst/>
                <a:rect l="l" t="t" r="r" b="b"/>
                <a:pathLst>
                  <a:path w="5082" h="21172" extrusionOk="0">
                    <a:moveTo>
                      <a:pt x="1285" y="0"/>
                    </a:moveTo>
                    <a:cubicBezTo>
                      <a:pt x="1242" y="0"/>
                      <a:pt x="1194" y="76"/>
                      <a:pt x="1194" y="232"/>
                    </a:cubicBezTo>
                    <a:cubicBezTo>
                      <a:pt x="1103" y="5521"/>
                      <a:pt x="769" y="11022"/>
                      <a:pt x="860" y="16281"/>
                    </a:cubicBezTo>
                    <a:cubicBezTo>
                      <a:pt x="884" y="17304"/>
                      <a:pt x="1202" y="17800"/>
                      <a:pt x="1546" y="17800"/>
                    </a:cubicBezTo>
                    <a:cubicBezTo>
                      <a:pt x="1631" y="17800"/>
                      <a:pt x="1718" y="17770"/>
                      <a:pt x="1802" y="17709"/>
                    </a:cubicBezTo>
                    <a:lnTo>
                      <a:pt x="1802" y="17709"/>
                    </a:lnTo>
                    <a:cubicBezTo>
                      <a:pt x="1316" y="18469"/>
                      <a:pt x="799" y="19290"/>
                      <a:pt x="343" y="20080"/>
                    </a:cubicBezTo>
                    <a:cubicBezTo>
                      <a:pt x="0" y="20702"/>
                      <a:pt x="413" y="21172"/>
                      <a:pt x="899" y="21172"/>
                    </a:cubicBezTo>
                    <a:cubicBezTo>
                      <a:pt x="1102" y="21172"/>
                      <a:pt x="1319" y="21089"/>
                      <a:pt x="1498" y="20901"/>
                    </a:cubicBezTo>
                    <a:cubicBezTo>
                      <a:pt x="3383" y="18956"/>
                      <a:pt x="4082" y="15643"/>
                      <a:pt x="5024" y="13150"/>
                    </a:cubicBezTo>
                    <a:cubicBezTo>
                      <a:pt x="5082" y="13054"/>
                      <a:pt x="5018" y="12994"/>
                      <a:pt x="4948" y="12994"/>
                    </a:cubicBezTo>
                    <a:cubicBezTo>
                      <a:pt x="4907" y="12994"/>
                      <a:pt x="4864" y="13014"/>
                      <a:pt x="4842" y="13059"/>
                    </a:cubicBezTo>
                    <a:cubicBezTo>
                      <a:pt x="3960" y="14427"/>
                      <a:pt x="3018" y="15794"/>
                      <a:pt x="2106" y="17193"/>
                    </a:cubicBezTo>
                    <a:cubicBezTo>
                      <a:pt x="2137" y="17041"/>
                      <a:pt x="2228" y="16858"/>
                      <a:pt x="2228" y="16646"/>
                    </a:cubicBezTo>
                    <a:cubicBezTo>
                      <a:pt x="2866" y="11600"/>
                      <a:pt x="1741" y="5308"/>
                      <a:pt x="1346" y="202"/>
                    </a:cubicBezTo>
                    <a:cubicBezTo>
                      <a:pt x="1361" y="68"/>
                      <a:pt x="1325" y="0"/>
                      <a:pt x="1285" y="0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57" name="Google Shape;1957;p13"/>
              <p:cNvSpPr/>
              <p:nvPr/>
            </p:nvSpPr>
            <p:spPr>
              <a:xfrm>
                <a:off x="5606000" y="4010000"/>
                <a:ext cx="286500" cy="221450"/>
              </a:xfrm>
              <a:custGeom>
                <a:avLst/>
                <a:gdLst/>
                <a:ahLst/>
                <a:cxnLst/>
                <a:rect l="l" t="t" r="r" b="b"/>
                <a:pathLst>
                  <a:path w="11460" h="8858" extrusionOk="0">
                    <a:moveTo>
                      <a:pt x="4265" y="1"/>
                    </a:moveTo>
                    <a:cubicBezTo>
                      <a:pt x="4171" y="1"/>
                      <a:pt x="4077" y="13"/>
                      <a:pt x="3982" y="40"/>
                    </a:cubicBezTo>
                    <a:cubicBezTo>
                      <a:pt x="3526" y="192"/>
                      <a:pt x="3313" y="648"/>
                      <a:pt x="3161" y="1104"/>
                    </a:cubicBezTo>
                    <a:cubicBezTo>
                      <a:pt x="2645" y="2684"/>
                      <a:pt x="3101" y="4569"/>
                      <a:pt x="4286" y="5724"/>
                    </a:cubicBezTo>
                    <a:cubicBezTo>
                      <a:pt x="3465" y="5998"/>
                      <a:pt x="2584" y="5815"/>
                      <a:pt x="1733" y="5967"/>
                    </a:cubicBezTo>
                    <a:cubicBezTo>
                      <a:pt x="912" y="6119"/>
                      <a:pt x="0" y="6788"/>
                      <a:pt x="152" y="7639"/>
                    </a:cubicBezTo>
                    <a:cubicBezTo>
                      <a:pt x="304" y="8551"/>
                      <a:pt x="1398" y="8794"/>
                      <a:pt x="2310" y="8855"/>
                    </a:cubicBezTo>
                    <a:cubicBezTo>
                      <a:pt x="2356" y="8856"/>
                      <a:pt x="2402" y="8857"/>
                      <a:pt x="2449" y="8857"/>
                    </a:cubicBezTo>
                    <a:cubicBezTo>
                      <a:pt x="4223" y="8857"/>
                      <a:pt x="6488" y="7750"/>
                      <a:pt x="8177" y="7335"/>
                    </a:cubicBezTo>
                    <a:cubicBezTo>
                      <a:pt x="9727" y="5815"/>
                      <a:pt x="10183" y="5116"/>
                      <a:pt x="10943" y="3292"/>
                    </a:cubicBezTo>
                    <a:cubicBezTo>
                      <a:pt x="11277" y="2472"/>
                      <a:pt x="11459" y="1347"/>
                      <a:pt x="10791" y="830"/>
                    </a:cubicBezTo>
                    <a:cubicBezTo>
                      <a:pt x="10584" y="670"/>
                      <a:pt x="10339" y="600"/>
                      <a:pt x="10087" y="600"/>
                    </a:cubicBezTo>
                    <a:cubicBezTo>
                      <a:pt x="9672" y="600"/>
                      <a:pt x="9239" y="790"/>
                      <a:pt x="8937" y="1073"/>
                    </a:cubicBezTo>
                    <a:cubicBezTo>
                      <a:pt x="8420" y="1529"/>
                      <a:pt x="8177" y="2198"/>
                      <a:pt x="8025" y="2836"/>
                    </a:cubicBezTo>
                    <a:cubicBezTo>
                      <a:pt x="7295" y="1773"/>
                      <a:pt x="6292" y="952"/>
                      <a:pt x="5198" y="314"/>
                    </a:cubicBezTo>
                    <a:cubicBezTo>
                      <a:pt x="4914" y="148"/>
                      <a:pt x="4594" y="1"/>
                      <a:pt x="426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1958" name="Google Shape;1958;p13"/>
            <p:cNvGrpSpPr/>
            <p:nvPr/>
          </p:nvGrpSpPr>
          <p:grpSpPr>
            <a:xfrm flipH="1">
              <a:off x="-74732" y="2715117"/>
              <a:ext cx="411085" cy="2288937"/>
              <a:chOff x="6611150" y="1880250"/>
              <a:chExt cx="573900" cy="3195500"/>
            </a:xfrm>
          </p:grpSpPr>
          <p:sp>
            <p:nvSpPr>
              <p:cNvPr id="1959" name="Google Shape;1959;p13"/>
              <p:cNvSpPr/>
              <p:nvPr/>
            </p:nvSpPr>
            <p:spPr>
              <a:xfrm>
                <a:off x="6730125" y="2278575"/>
                <a:ext cx="240650" cy="2797175"/>
              </a:xfrm>
              <a:custGeom>
                <a:avLst/>
                <a:gdLst/>
                <a:ahLst/>
                <a:cxnLst/>
                <a:rect l="l" t="t" r="r" b="b"/>
                <a:pathLst>
                  <a:path w="9626" h="111887" extrusionOk="0">
                    <a:moveTo>
                      <a:pt x="6213" y="1"/>
                    </a:moveTo>
                    <a:cubicBezTo>
                      <a:pt x="6132" y="1"/>
                      <a:pt x="6070" y="156"/>
                      <a:pt x="6070" y="481"/>
                    </a:cubicBezTo>
                    <a:cubicBezTo>
                      <a:pt x="6130" y="7412"/>
                      <a:pt x="6860" y="15679"/>
                      <a:pt x="7437" y="24068"/>
                    </a:cubicBezTo>
                    <a:cubicBezTo>
                      <a:pt x="8045" y="32518"/>
                      <a:pt x="8501" y="41090"/>
                      <a:pt x="8349" y="48506"/>
                    </a:cubicBezTo>
                    <a:cubicBezTo>
                      <a:pt x="8137" y="58841"/>
                      <a:pt x="7285" y="69267"/>
                      <a:pt x="5857" y="79540"/>
                    </a:cubicBezTo>
                    <a:cubicBezTo>
                      <a:pt x="4459" y="89844"/>
                      <a:pt x="2513" y="100118"/>
                      <a:pt x="234" y="110179"/>
                    </a:cubicBezTo>
                    <a:cubicBezTo>
                      <a:pt x="0" y="111203"/>
                      <a:pt x="74" y="111887"/>
                      <a:pt x="293" y="111887"/>
                    </a:cubicBezTo>
                    <a:cubicBezTo>
                      <a:pt x="445" y="111887"/>
                      <a:pt x="666" y="111558"/>
                      <a:pt x="902" y="110787"/>
                    </a:cubicBezTo>
                    <a:cubicBezTo>
                      <a:pt x="3729" y="101851"/>
                      <a:pt x="5492" y="92367"/>
                      <a:pt x="6830" y="82884"/>
                    </a:cubicBezTo>
                    <a:cubicBezTo>
                      <a:pt x="8258" y="72549"/>
                      <a:pt x="9170" y="62124"/>
                      <a:pt x="9444" y="51728"/>
                    </a:cubicBezTo>
                    <a:cubicBezTo>
                      <a:pt x="9626" y="43066"/>
                      <a:pt x="9352" y="34676"/>
                      <a:pt x="8836" y="26287"/>
                    </a:cubicBezTo>
                    <a:cubicBezTo>
                      <a:pt x="8289" y="17898"/>
                      <a:pt x="7498" y="9539"/>
                      <a:pt x="6556" y="907"/>
                    </a:cubicBezTo>
                    <a:cubicBezTo>
                      <a:pt x="6484" y="317"/>
                      <a:pt x="6329" y="1"/>
                      <a:pt x="6213" y="1"/>
                    </a:cubicBezTo>
                    <a:close/>
                  </a:path>
                </a:pathLst>
              </a:custGeom>
              <a:solidFill>
                <a:srgbClr val="4D5A7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0" name="Google Shape;1960;p13"/>
              <p:cNvSpPr/>
              <p:nvPr/>
            </p:nvSpPr>
            <p:spPr>
              <a:xfrm>
                <a:off x="6748975" y="2826575"/>
                <a:ext cx="324400" cy="153775"/>
              </a:xfrm>
              <a:custGeom>
                <a:avLst/>
                <a:gdLst/>
                <a:ahLst/>
                <a:cxnLst/>
                <a:rect l="l" t="t" r="r" b="b"/>
                <a:pathLst>
                  <a:path w="12976" h="6151" extrusionOk="0">
                    <a:moveTo>
                      <a:pt x="8677" y="1"/>
                    </a:moveTo>
                    <a:cubicBezTo>
                      <a:pt x="8498" y="1"/>
                      <a:pt x="8309" y="26"/>
                      <a:pt x="8112" y="81"/>
                    </a:cubicBezTo>
                    <a:cubicBezTo>
                      <a:pt x="7170" y="325"/>
                      <a:pt x="6744" y="1085"/>
                      <a:pt x="6744" y="1844"/>
                    </a:cubicBezTo>
                    <a:cubicBezTo>
                      <a:pt x="6402" y="1502"/>
                      <a:pt x="5958" y="1280"/>
                      <a:pt x="5423" y="1280"/>
                    </a:cubicBezTo>
                    <a:cubicBezTo>
                      <a:pt x="5245" y="1280"/>
                      <a:pt x="5057" y="1305"/>
                      <a:pt x="4860" y="1358"/>
                    </a:cubicBezTo>
                    <a:cubicBezTo>
                      <a:pt x="4738" y="1388"/>
                      <a:pt x="4617" y="1449"/>
                      <a:pt x="4556" y="1480"/>
                    </a:cubicBezTo>
                    <a:cubicBezTo>
                      <a:pt x="4236" y="841"/>
                      <a:pt x="3659" y="361"/>
                      <a:pt x="2871" y="361"/>
                    </a:cubicBezTo>
                    <a:cubicBezTo>
                      <a:pt x="2684" y="361"/>
                      <a:pt x="2486" y="388"/>
                      <a:pt x="2276" y="446"/>
                    </a:cubicBezTo>
                    <a:cubicBezTo>
                      <a:pt x="0" y="1112"/>
                      <a:pt x="740" y="4338"/>
                      <a:pt x="2760" y="4338"/>
                    </a:cubicBezTo>
                    <a:cubicBezTo>
                      <a:pt x="2953" y="4338"/>
                      <a:pt x="3156" y="4309"/>
                      <a:pt x="3370" y="4246"/>
                    </a:cubicBezTo>
                    <a:cubicBezTo>
                      <a:pt x="3462" y="4215"/>
                      <a:pt x="3583" y="4185"/>
                      <a:pt x="3674" y="4124"/>
                    </a:cubicBezTo>
                    <a:cubicBezTo>
                      <a:pt x="3967" y="4783"/>
                      <a:pt x="4553" y="5246"/>
                      <a:pt x="5339" y="5246"/>
                    </a:cubicBezTo>
                    <a:cubicBezTo>
                      <a:pt x="5532" y="5246"/>
                      <a:pt x="5738" y="5218"/>
                      <a:pt x="5954" y="5158"/>
                    </a:cubicBezTo>
                    <a:cubicBezTo>
                      <a:pt x="6896" y="4884"/>
                      <a:pt x="7322" y="4124"/>
                      <a:pt x="7322" y="3364"/>
                    </a:cubicBezTo>
                    <a:cubicBezTo>
                      <a:pt x="7595" y="3668"/>
                      <a:pt x="7930" y="3881"/>
                      <a:pt x="8355" y="3942"/>
                    </a:cubicBezTo>
                    <a:cubicBezTo>
                      <a:pt x="8276" y="5000"/>
                      <a:pt x="9048" y="6150"/>
                      <a:pt x="10252" y="6150"/>
                    </a:cubicBezTo>
                    <a:cubicBezTo>
                      <a:pt x="10431" y="6150"/>
                      <a:pt x="10620" y="6125"/>
                      <a:pt x="10817" y="6069"/>
                    </a:cubicBezTo>
                    <a:cubicBezTo>
                      <a:pt x="12975" y="5461"/>
                      <a:pt x="12398" y="2452"/>
                      <a:pt x="10574" y="2209"/>
                    </a:cubicBezTo>
                    <a:cubicBezTo>
                      <a:pt x="10653" y="1151"/>
                      <a:pt x="9881" y="1"/>
                      <a:pt x="867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1" name="Google Shape;1961;p13"/>
              <p:cNvSpPr/>
              <p:nvPr/>
            </p:nvSpPr>
            <p:spPr>
              <a:xfrm>
                <a:off x="6990350" y="2757900"/>
                <a:ext cx="1406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7" h="3978" extrusionOk="0">
                    <a:moveTo>
                      <a:pt x="2866" y="0"/>
                    </a:moveTo>
                    <a:cubicBezTo>
                      <a:pt x="2674" y="0"/>
                      <a:pt x="2470" y="30"/>
                      <a:pt x="2257" y="93"/>
                    </a:cubicBezTo>
                    <a:cubicBezTo>
                      <a:pt x="0" y="734"/>
                      <a:pt x="731" y="3978"/>
                      <a:pt x="2763" y="3978"/>
                    </a:cubicBezTo>
                    <a:cubicBezTo>
                      <a:pt x="2949" y="3978"/>
                      <a:pt x="3145" y="3951"/>
                      <a:pt x="3351" y="3892"/>
                    </a:cubicBezTo>
                    <a:cubicBezTo>
                      <a:pt x="5627" y="3226"/>
                      <a:pt x="4887" y="0"/>
                      <a:pt x="286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2" name="Google Shape;1962;p13"/>
              <p:cNvSpPr/>
              <p:nvPr/>
            </p:nvSpPr>
            <p:spPr>
              <a:xfrm>
                <a:off x="6732175" y="2235275"/>
                <a:ext cx="388325" cy="596925"/>
              </a:xfrm>
              <a:custGeom>
                <a:avLst/>
                <a:gdLst/>
                <a:ahLst/>
                <a:cxnLst/>
                <a:rect l="l" t="t" r="r" b="b"/>
                <a:pathLst>
                  <a:path w="15533" h="23877" extrusionOk="0">
                    <a:moveTo>
                      <a:pt x="8328" y="16074"/>
                    </a:moveTo>
                    <a:cubicBezTo>
                      <a:pt x="8615" y="16258"/>
                      <a:pt x="8943" y="16373"/>
                      <a:pt x="9312" y="16373"/>
                    </a:cubicBezTo>
                    <a:cubicBezTo>
                      <a:pt x="9491" y="16373"/>
                      <a:pt x="9680" y="16346"/>
                      <a:pt x="9878" y="16287"/>
                    </a:cubicBezTo>
                    <a:cubicBezTo>
                      <a:pt x="10030" y="16226"/>
                      <a:pt x="10152" y="16165"/>
                      <a:pt x="10304" y="16135"/>
                    </a:cubicBezTo>
                    <a:cubicBezTo>
                      <a:pt x="10588" y="16315"/>
                      <a:pt x="10937" y="16452"/>
                      <a:pt x="11334" y="16452"/>
                    </a:cubicBezTo>
                    <a:cubicBezTo>
                      <a:pt x="11405" y="16452"/>
                      <a:pt x="11477" y="16448"/>
                      <a:pt x="11550" y="16439"/>
                    </a:cubicBezTo>
                    <a:lnTo>
                      <a:pt x="11550" y="16439"/>
                    </a:lnTo>
                    <a:cubicBezTo>
                      <a:pt x="10699" y="17046"/>
                      <a:pt x="10608" y="18201"/>
                      <a:pt x="11094" y="19053"/>
                    </a:cubicBezTo>
                    <a:cubicBezTo>
                      <a:pt x="10805" y="18741"/>
                      <a:pt x="10369" y="18544"/>
                      <a:pt x="9858" y="18544"/>
                    </a:cubicBezTo>
                    <a:cubicBezTo>
                      <a:pt x="9671" y="18544"/>
                      <a:pt x="9474" y="18570"/>
                      <a:pt x="9270" y="18627"/>
                    </a:cubicBezTo>
                    <a:cubicBezTo>
                      <a:pt x="9240" y="18627"/>
                      <a:pt x="9210" y="18657"/>
                      <a:pt x="9179" y="18657"/>
                    </a:cubicBezTo>
                    <a:cubicBezTo>
                      <a:pt x="8814" y="18201"/>
                      <a:pt x="8328" y="17867"/>
                      <a:pt x="7690" y="17867"/>
                    </a:cubicBezTo>
                    <a:cubicBezTo>
                      <a:pt x="7659" y="17442"/>
                      <a:pt x="7447" y="17077"/>
                      <a:pt x="7203" y="16742"/>
                    </a:cubicBezTo>
                    <a:cubicBezTo>
                      <a:pt x="7264" y="16742"/>
                      <a:pt x="7295" y="16682"/>
                      <a:pt x="7386" y="16682"/>
                    </a:cubicBezTo>
                    <a:cubicBezTo>
                      <a:pt x="7811" y="16591"/>
                      <a:pt x="8146" y="16347"/>
                      <a:pt x="8328" y="16074"/>
                    </a:cubicBezTo>
                    <a:close/>
                    <a:moveTo>
                      <a:pt x="4084" y="0"/>
                    </a:moveTo>
                    <a:cubicBezTo>
                      <a:pt x="3898" y="0"/>
                      <a:pt x="3701" y="27"/>
                      <a:pt x="3495" y="86"/>
                    </a:cubicBezTo>
                    <a:cubicBezTo>
                      <a:pt x="1287" y="737"/>
                      <a:pt x="1979" y="3971"/>
                      <a:pt x="4024" y="3971"/>
                    </a:cubicBezTo>
                    <a:cubicBezTo>
                      <a:pt x="4175" y="3971"/>
                      <a:pt x="4333" y="3953"/>
                      <a:pt x="4498" y="3916"/>
                    </a:cubicBezTo>
                    <a:lnTo>
                      <a:pt x="4498" y="4159"/>
                    </a:lnTo>
                    <a:cubicBezTo>
                      <a:pt x="4377" y="4159"/>
                      <a:pt x="4225" y="4189"/>
                      <a:pt x="4073" y="4220"/>
                    </a:cubicBezTo>
                    <a:cubicBezTo>
                      <a:pt x="2279" y="4767"/>
                      <a:pt x="2401" y="6925"/>
                      <a:pt x="3556" y="7776"/>
                    </a:cubicBezTo>
                    <a:cubicBezTo>
                      <a:pt x="3161" y="8293"/>
                      <a:pt x="3130" y="8992"/>
                      <a:pt x="3313" y="9539"/>
                    </a:cubicBezTo>
                    <a:cubicBezTo>
                      <a:pt x="2675" y="10572"/>
                      <a:pt x="3191" y="12183"/>
                      <a:pt x="4377" y="12548"/>
                    </a:cubicBezTo>
                    <a:cubicBezTo>
                      <a:pt x="4346" y="12700"/>
                      <a:pt x="4346" y="12882"/>
                      <a:pt x="4377" y="13034"/>
                    </a:cubicBezTo>
                    <a:lnTo>
                      <a:pt x="4346" y="13034"/>
                    </a:lnTo>
                    <a:cubicBezTo>
                      <a:pt x="3343" y="13308"/>
                      <a:pt x="2918" y="14098"/>
                      <a:pt x="2978" y="14919"/>
                    </a:cubicBezTo>
                    <a:cubicBezTo>
                      <a:pt x="2735" y="14919"/>
                      <a:pt x="2523" y="14919"/>
                      <a:pt x="2249" y="14980"/>
                    </a:cubicBezTo>
                    <a:cubicBezTo>
                      <a:pt x="1" y="15646"/>
                      <a:pt x="718" y="18872"/>
                      <a:pt x="2734" y="18872"/>
                    </a:cubicBezTo>
                    <a:cubicBezTo>
                      <a:pt x="2926" y="18872"/>
                      <a:pt x="3129" y="18842"/>
                      <a:pt x="3343" y="18779"/>
                    </a:cubicBezTo>
                    <a:cubicBezTo>
                      <a:pt x="3586" y="18718"/>
                      <a:pt x="3769" y="18627"/>
                      <a:pt x="3921" y="18505"/>
                    </a:cubicBezTo>
                    <a:cubicBezTo>
                      <a:pt x="3951" y="18718"/>
                      <a:pt x="4073" y="18901"/>
                      <a:pt x="4134" y="19053"/>
                    </a:cubicBezTo>
                    <a:cubicBezTo>
                      <a:pt x="2196" y="19855"/>
                      <a:pt x="2956" y="22852"/>
                      <a:pt x="4875" y="22852"/>
                    </a:cubicBezTo>
                    <a:cubicBezTo>
                      <a:pt x="5063" y="22852"/>
                      <a:pt x="5262" y="22823"/>
                      <a:pt x="5471" y="22761"/>
                    </a:cubicBezTo>
                    <a:lnTo>
                      <a:pt x="5532" y="22761"/>
                    </a:lnTo>
                    <a:cubicBezTo>
                      <a:pt x="5829" y="23379"/>
                      <a:pt x="6407" y="23877"/>
                      <a:pt x="7186" y="23877"/>
                    </a:cubicBezTo>
                    <a:cubicBezTo>
                      <a:pt x="7364" y="23877"/>
                      <a:pt x="7553" y="23851"/>
                      <a:pt x="7751" y="23794"/>
                    </a:cubicBezTo>
                    <a:cubicBezTo>
                      <a:pt x="8571" y="23581"/>
                      <a:pt x="8966" y="23004"/>
                      <a:pt x="9088" y="22366"/>
                    </a:cubicBezTo>
                    <a:cubicBezTo>
                      <a:pt x="9264" y="22446"/>
                      <a:pt x="9466" y="22484"/>
                      <a:pt x="9685" y="22484"/>
                    </a:cubicBezTo>
                    <a:cubicBezTo>
                      <a:pt x="9880" y="22484"/>
                      <a:pt x="10089" y="22453"/>
                      <a:pt x="10304" y="22396"/>
                    </a:cubicBezTo>
                    <a:cubicBezTo>
                      <a:pt x="11732" y="21971"/>
                      <a:pt x="11976" y="20481"/>
                      <a:pt x="11398" y="19478"/>
                    </a:cubicBezTo>
                    <a:lnTo>
                      <a:pt x="11398" y="19478"/>
                    </a:lnTo>
                    <a:cubicBezTo>
                      <a:pt x="11706" y="19764"/>
                      <a:pt x="12126" y="19970"/>
                      <a:pt x="12622" y="19970"/>
                    </a:cubicBezTo>
                    <a:cubicBezTo>
                      <a:pt x="12811" y="19970"/>
                      <a:pt x="13012" y="19940"/>
                      <a:pt x="13222" y="19873"/>
                    </a:cubicBezTo>
                    <a:cubicBezTo>
                      <a:pt x="15532" y="19259"/>
                      <a:pt x="14804" y="16028"/>
                      <a:pt x="12796" y="16028"/>
                    </a:cubicBezTo>
                    <a:cubicBezTo>
                      <a:pt x="12717" y="16028"/>
                      <a:pt x="12636" y="16033"/>
                      <a:pt x="12553" y="16043"/>
                    </a:cubicBezTo>
                    <a:cubicBezTo>
                      <a:pt x="13985" y="15025"/>
                      <a:pt x="13197" y="12460"/>
                      <a:pt x="11387" y="12460"/>
                    </a:cubicBezTo>
                    <a:cubicBezTo>
                      <a:pt x="11199" y="12460"/>
                      <a:pt x="10999" y="12488"/>
                      <a:pt x="10790" y="12548"/>
                    </a:cubicBezTo>
                    <a:cubicBezTo>
                      <a:pt x="10638" y="12578"/>
                      <a:pt x="10547" y="12669"/>
                      <a:pt x="10395" y="12700"/>
                    </a:cubicBezTo>
                    <a:cubicBezTo>
                      <a:pt x="10116" y="12501"/>
                      <a:pt x="9773" y="12380"/>
                      <a:pt x="9398" y="12380"/>
                    </a:cubicBezTo>
                    <a:cubicBezTo>
                      <a:pt x="9200" y="12380"/>
                      <a:pt x="8994" y="12414"/>
                      <a:pt x="8784" y="12487"/>
                    </a:cubicBezTo>
                    <a:cubicBezTo>
                      <a:pt x="8571" y="12548"/>
                      <a:pt x="8359" y="12639"/>
                      <a:pt x="8176" y="12730"/>
                    </a:cubicBezTo>
                    <a:cubicBezTo>
                      <a:pt x="8055" y="11970"/>
                      <a:pt x="7599" y="11271"/>
                      <a:pt x="6839" y="11028"/>
                    </a:cubicBezTo>
                    <a:cubicBezTo>
                      <a:pt x="6839" y="10907"/>
                      <a:pt x="6900" y="10755"/>
                      <a:pt x="6839" y="10663"/>
                    </a:cubicBezTo>
                    <a:lnTo>
                      <a:pt x="6839" y="10663"/>
                    </a:lnTo>
                    <a:cubicBezTo>
                      <a:pt x="7080" y="10775"/>
                      <a:pt x="7355" y="10841"/>
                      <a:pt x="7657" y="10841"/>
                    </a:cubicBezTo>
                    <a:cubicBezTo>
                      <a:pt x="7850" y="10841"/>
                      <a:pt x="8054" y="10814"/>
                      <a:pt x="8267" y="10755"/>
                    </a:cubicBezTo>
                    <a:cubicBezTo>
                      <a:pt x="10524" y="10114"/>
                      <a:pt x="9793" y="6870"/>
                      <a:pt x="7737" y="6870"/>
                    </a:cubicBezTo>
                    <a:cubicBezTo>
                      <a:pt x="7550" y="6870"/>
                      <a:pt x="7351" y="6897"/>
                      <a:pt x="7143" y="6955"/>
                    </a:cubicBezTo>
                    <a:cubicBezTo>
                      <a:pt x="6808" y="7077"/>
                      <a:pt x="6504" y="7229"/>
                      <a:pt x="6322" y="7472"/>
                    </a:cubicBezTo>
                    <a:cubicBezTo>
                      <a:pt x="6292" y="7411"/>
                      <a:pt x="6231" y="7381"/>
                      <a:pt x="6170" y="7350"/>
                    </a:cubicBezTo>
                    <a:cubicBezTo>
                      <a:pt x="6383" y="7046"/>
                      <a:pt x="6504" y="6651"/>
                      <a:pt x="6504" y="6286"/>
                    </a:cubicBezTo>
                    <a:cubicBezTo>
                      <a:pt x="6626" y="6286"/>
                      <a:pt x="6778" y="6256"/>
                      <a:pt x="6930" y="6195"/>
                    </a:cubicBezTo>
                    <a:cubicBezTo>
                      <a:pt x="9174" y="5570"/>
                      <a:pt x="8445" y="2316"/>
                      <a:pt x="6428" y="2316"/>
                    </a:cubicBezTo>
                    <a:cubicBezTo>
                      <a:pt x="6287" y="2316"/>
                      <a:pt x="6140" y="2332"/>
                      <a:pt x="5988" y="2365"/>
                    </a:cubicBezTo>
                    <a:cubicBezTo>
                      <a:pt x="6120" y="1252"/>
                      <a:pt x="5351" y="0"/>
                      <a:pt x="408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3" name="Google Shape;1963;p13"/>
              <p:cNvSpPr/>
              <p:nvPr/>
            </p:nvSpPr>
            <p:spPr>
              <a:xfrm>
                <a:off x="6732750" y="2127175"/>
                <a:ext cx="14075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9" extrusionOk="0">
                    <a:moveTo>
                      <a:pt x="2873" y="1"/>
                    </a:moveTo>
                    <a:cubicBezTo>
                      <a:pt x="2679" y="1"/>
                      <a:pt x="2473" y="30"/>
                      <a:pt x="2256" y="94"/>
                    </a:cubicBezTo>
                    <a:cubicBezTo>
                      <a:pt x="0" y="734"/>
                      <a:pt x="730" y="3978"/>
                      <a:pt x="2786" y="3978"/>
                    </a:cubicBezTo>
                    <a:cubicBezTo>
                      <a:pt x="2974" y="3978"/>
                      <a:pt x="3173" y="3951"/>
                      <a:pt x="3381" y="3893"/>
                    </a:cubicBezTo>
                    <a:cubicBezTo>
                      <a:pt x="5629" y="3227"/>
                      <a:pt x="4912" y="1"/>
                      <a:pt x="287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4" name="Google Shape;1964;p13"/>
              <p:cNvSpPr/>
              <p:nvPr/>
            </p:nvSpPr>
            <p:spPr>
              <a:xfrm>
                <a:off x="6704600" y="1982675"/>
                <a:ext cx="146950" cy="130100"/>
              </a:xfrm>
              <a:custGeom>
                <a:avLst/>
                <a:gdLst/>
                <a:ahLst/>
                <a:cxnLst/>
                <a:rect l="l" t="t" r="r" b="b"/>
                <a:pathLst>
                  <a:path w="5878" h="5204" extrusionOk="0">
                    <a:moveTo>
                      <a:pt x="3336" y="1"/>
                    </a:moveTo>
                    <a:cubicBezTo>
                      <a:pt x="3140" y="1"/>
                      <a:pt x="2932" y="32"/>
                      <a:pt x="2714" y="98"/>
                    </a:cubicBezTo>
                    <a:cubicBezTo>
                      <a:pt x="1863" y="342"/>
                      <a:pt x="1407" y="949"/>
                      <a:pt x="1346" y="1649"/>
                    </a:cubicBezTo>
                    <a:cubicBezTo>
                      <a:pt x="0" y="2719"/>
                      <a:pt x="813" y="5204"/>
                      <a:pt x="2573" y="5204"/>
                    </a:cubicBezTo>
                    <a:cubicBezTo>
                      <a:pt x="2762" y="5204"/>
                      <a:pt x="2961" y="5175"/>
                      <a:pt x="3170" y="5114"/>
                    </a:cubicBezTo>
                    <a:cubicBezTo>
                      <a:pt x="3990" y="4840"/>
                      <a:pt x="4446" y="4232"/>
                      <a:pt x="4537" y="3533"/>
                    </a:cubicBezTo>
                    <a:cubicBezTo>
                      <a:pt x="5878" y="2493"/>
                      <a:pt x="5101" y="1"/>
                      <a:pt x="333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5" name="Google Shape;1965;p13"/>
              <p:cNvSpPr/>
              <p:nvPr/>
            </p:nvSpPr>
            <p:spPr>
              <a:xfrm>
                <a:off x="6862125" y="2055925"/>
                <a:ext cx="14075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9" extrusionOk="0">
                    <a:moveTo>
                      <a:pt x="2843" y="1"/>
                    </a:moveTo>
                    <a:cubicBezTo>
                      <a:pt x="2656" y="1"/>
                      <a:pt x="2457" y="28"/>
                      <a:pt x="2249" y="86"/>
                    </a:cubicBezTo>
                    <a:cubicBezTo>
                      <a:pt x="0" y="752"/>
                      <a:pt x="718" y="3978"/>
                      <a:pt x="2757" y="3978"/>
                    </a:cubicBezTo>
                    <a:cubicBezTo>
                      <a:pt x="2951" y="3978"/>
                      <a:pt x="3157" y="3949"/>
                      <a:pt x="3373" y="3886"/>
                    </a:cubicBezTo>
                    <a:cubicBezTo>
                      <a:pt x="5629" y="3245"/>
                      <a:pt x="4899" y="1"/>
                      <a:pt x="284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6" name="Google Shape;1966;p13"/>
              <p:cNvSpPr/>
              <p:nvPr/>
            </p:nvSpPr>
            <p:spPr>
              <a:xfrm>
                <a:off x="6893350" y="2163250"/>
                <a:ext cx="140175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07" h="3972" extrusionOk="0">
                    <a:moveTo>
                      <a:pt x="2835" y="1"/>
                    </a:moveTo>
                    <a:cubicBezTo>
                      <a:pt x="2658" y="1"/>
                      <a:pt x="2472" y="25"/>
                      <a:pt x="2276" y="79"/>
                    </a:cubicBezTo>
                    <a:cubicBezTo>
                      <a:pt x="0" y="745"/>
                      <a:pt x="740" y="3971"/>
                      <a:pt x="2761" y="3971"/>
                    </a:cubicBezTo>
                    <a:cubicBezTo>
                      <a:pt x="2953" y="3971"/>
                      <a:pt x="3157" y="3942"/>
                      <a:pt x="3371" y="3879"/>
                    </a:cubicBezTo>
                    <a:cubicBezTo>
                      <a:pt x="5607" y="3264"/>
                      <a:pt x="4861" y="1"/>
                      <a:pt x="283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7" name="Google Shape;1967;p13"/>
              <p:cNvSpPr/>
              <p:nvPr/>
            </p:nvSpPr>
            <p:spPr>
              <a:xfrm>
                <a:off x="6930525" y="2293025"/>
                <a:ext cx="1407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31" h="3978" extrusionOk="0">
                    <a:moveTo>
                      <a:pt x="2839" y="1"/>
                    </a:moveTo>
                    <a:cubicBezTo>
                      <a:pt x="2653" y="1"/>
                      <a:pt x="2455" y="28"/>
                      <a:pt x="2248" y="86"/>
                    </a:cubicBezTo>
                    <a:cubicBezTo>
                      <a:pt x="0" y="752"/>
                      <a:pt x="717" y="3978"/>
                      <a:pt x="2756" y="3978"/>
                    </a:cubicBezTo>
                    <a:cubicBezTo>
                      <a:pt x="2950" y="3978"/>
                      <a:pt x="3156" y="3949"/>
                      <a:pt x="3373" y="3885"/>
                    </a:cubicBezTo>
                    <a:cubicBezTo>
                      <a:pt x="5631" y="3272"/>
                      <a:pt x="4898" y="1"/>
                      <a:pt x="283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8" name="Google Shape;1968;p13"/>
              <p:cNvSpPr/>
              <p:nvPr/>
            </p:nvSpPr>
            <p:spPr>
              <a:xfrm>
                <a:off x="6974525" y="2439500"/>
                <a:ext cx="138400" cy="99650"/>
              </a:xfrm>
              <a:custGeom>
                <a:avLst/>
                <a:gdLst/>
                <a:ahLst/>
                <a:cxnLst/>
                <a:rect l="l" t="t" r="r" b="b"/>
                <a:pathLst>
                  <a:path w="5536" h="3986" extrusionOk="0">
                    <a:moveTo>
                      <a:pt x="2823" y="1"/>
                    </a:moveTo>
                    <a:cubicBezTo>
                      <a:pt x="2633" y="1"/>
                      <a:pt x="2432" y="30"/>
                      <a:pt x="2221" y="93"/>
                    </a:cubicBezTo>
                    <a:cubicBezTo>
                      <a:pt x="0" y="759"/>
                      <a:pt x="720" y="3985"/>
                      <a:pt x="2713" y="3985"/>
                    </a:cubicBezTo>
                    <a:cubicBezTo>
                      <a:pt x="2903" y="3985"/>
                      <a:pt x="3104" y="3956"/>
                      <a:pt x="3315" y="3893"/>
                    </a:cubicBezTo>
                    <a:cubicBezTo>
                      <a:pt x="5535" y="3226"/>
                      <a:pt x="4816" y="1"/>
                      <a:pt x="282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69" name="Google Shape;1969;p13"/>
              <p:cNvSpPr/>
              <p:nvPr/>
            </p:nvSpPr>
            <p:spPr>
              <a:xfrm>
                <a:off x="7000975" y="2564125"/>
                <a:ext cx="1400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0" h="3978" extrusionOk="0">
                    <a:moveTo>
                      <a:pt x="2866" y="0"/>
                    </a:moveTo>
                    <a:cubicBezTo>
                      <a:pt x="2674" y="0"/>
                      <a:pt x="2471" y="30"/>
                      <a:pt x="2257" y="93"/>
                    </a:cubicBezTo>
                    <a:cubicBezTo>
                      <a:pt x="1" y="734"/>
                      <a:pt x="731" y="3978"/>
                      <a:pt x="2764" y="3978"/>
                    </a:cubicBezTo>
                    <a:cubicBezTo>
                      <a:pt x="2949" y="3978"/>
                      <a:pt x="3145" y="3951"/>
                      <a:pt x="3351" y="3892"/>
                    </a:cubicBezTo>
                    <a:cubicBezTo>
                      <a:pt x="5599" y="3226"/>
                      <a:pt x="4882" y="0"/>
                      <a:pt x="286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0" name="Google Shape;1970;p13"/>
              <p:cNvSpPr/>
              <p:nvPr/>
            </p:nvSpPr>
            <p:spPr>
              <a:xfrm>
                <a:off x="6919950" y="2428900"/>
                <a:ext cx="140550" cy="99600"/>
              </a:xfrm>
              <a:custGeom>
                <a:avLst/>
                <a:gdLst/>
                <a:ahLst/>
                <a:cxnLst/>
                <a:rect l="l" t="t" r="r" b="b"/>
                <a:pathLst>
                  <a:path w="5622" h="3984" extrusionOk="0">
                    <a:moveTo>
                      <a:pt x="2878" y="0"/>
                    </a:moveTo>
                    <a:cubicBezTo>
                      <a:pt x="2688" y="0"/>
                      <a:pt x="2487" y="29"/>
                      <a:pt x="2276" y="92"/>
                    </a:cubicBezTo>
                    <a:cubicBezTo>
                      <a:pt x="0" y="758"/>
                      <a:pt x="740" y="3984"/>
                      <a:pt x="2761" y="3984"/>
                    </a:cubicBezTo>
                    <a:cubicBezTo>
                      <a:pt x="2953" y="3984"/>
                      <a:pt x="3156" y="3954"/>
                      <a:pt x="3370" y="3891"/>
                    </a:cubicBezTo>
                    <a:cubicBezTo>
                      <a:pt x="5621" y="3280"/>
                      <a:pt x="4900" y="0"/>
                      <a:pt x="287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1" name="Google Shape;1971;p13"/>
              <p:cNvSpPr/>
              <p:nvPr/>
            </p:nvSpPr>
            <p:spPr>
              <a:xfrm>
                <a:off x="6906950" y="2383300"/>
                <a:ext cx="140575" cy="99600"/>
              </a:xfrm>
              <a:custGeom>
                <a:avLst/>
                <a:gdLst/>
                <a:ahLst/>
                <a:cxnLst/>
                <a:rect l="l" t="t" r="r" b="b"/>
                <a:pathLst>
                  <a:path w="5623" h="3984" extrusionOk="0">
                    <a:moveTo>
                      <a:pt x="2851" y="1"/>
                    </a:moveTo>
                    <a:cubicBezTo>
                      <a:pt x="2661" y="1"/>
                      <a:pt x="2460" y="29"/>
                      <a:pt x="2249" y="92"/>
                    </a:cubicBezTo>
                    <a:cubicBezTo>
                      <a:pt x="1" y="758"/>
                      <a:pt x="718" y="3984"/>
                      <a:pt x="2734" y="3984"/>
                    </a:cubicBezTo>
                    <a:cubicBezTo>
                      <a:pt x="2926" y="3984"/>
                      <a:pt x="3129" y="3955"/>
                      <a:pt x="3343" y="3891"/>
                    </a:cubicBezTo>
                    <a:cubicBezTo>
                      <a:pt x="5622" y="3280"/>
                      <a:pt x="4877" y="1"/>
                      <a:pt x="285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2" name="Google Shape;1972;p13"/>
              <p:cNvSpPr/>
              <p:nvPr/>
            </p:nvSpPr>
            <p:spPr>
              <a:xfrm>
                <a:off x="6868200" y="2220250"/>
                <a:ext cx="140200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608" h="3971" extrusionOk="0">
                    <a:moveTo>
                      <a:pt x="2814" y="0"/>
                    </a:moveTo>
                    <a:cubicBezTo>
                      <a:pt x="2635" y="0"/>
                      <a:pt x="2447" y="25"/>
                      <a:pt x="2249" y="79"/>
                    </a:cubicBezTo>
                    <a:cubicBezTo>
                      <a:pt x="1" y="745"/>
                      <a:pt x="718" y="3971"/>
                      <a:pt x="2734" y="3971"/>
                    </a:cubicBezTo>
                    <a:cubicBezTo>
                      <a:pt x="2926" y="3971"/>
                      <a:pt x="3129" y="3942"/>
                      <a:pt x="3343" y="3878"/>
                    </a:cubicBezTo>
                    <a:cubicBezTo>
                      <a:pt x="5607" y="3263"/>
                      <a:pt x="4864" y="0"/>
                      <a:pt x="28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3" name="Google Shape;1973;p13"/>
              <p:cNvSpPr/>
              <p:nvPr/>
            </p:nvSpPr>
            <p:spPr>
              <a:xfrm>
                <a:off x="6854525" y="2174325"/>
                <a:ext cx="1406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5" h="3985" extrusionOk="0">
                    <a:moveTo>
                      <a:pt x="2857" y="1"/>
                    </a:moveTo>
                    <a:cubicBezTo>
                      <a:pt x="2666" y="1"/>
                      <a:pt x="2462" y="30"/>
                      <a:pt x="2249" y="92"/>
                    </a:cubicBezTo>
                    <a:cubicBezTo>
                      <a:pt x="1" y="758"/>
                      <a:pt x="718" y="3984"/>
                      <a:pt x="2757" y="3984"/>
                    </a:cubicBezTo>
                    <a:cubicBezTo>
                      <a:pt x="2951" y="3984"/>
                      <a:pt x="3157" y="3955"/>
                      <a:pt x="3373" y="3892"/>
                    </a:cubicBezTo>
                    <a:cubicBezTo>
                      <a:pt x="5624" y="3280"/>
                      <a:pt x="4903" y="1"/>
                      <a:pt x="285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4" name="Google Shape;1974;p13"/>
              <p:cNvSpPr/>
              <p:nvPr/>
            </p:nvSpPr>
            <p:spPr>
              <a:xfrm>
                <a:off x="6818800" y="2135550"/>
                <a:ext cx="13980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592" h="3985" extrusionOk="0">
                    <a:moveTo>
                      <a:pt x="2858" y="0"/>
                    </a:moveTo>
                    <a:cubicBezTo>
                      <a:pt x="2667" y="0"/>
                      <a:pt x="2463" y="30"/>
                      <a:pt x="2249" y="93"/>
                    </a:cubicBezTo>
                    <a:cubicBezTo>
                      <a:pt x="1" y="759"/>
                      <a:pt x="718" y="3985"/>
                      <a:pt x="2734" y="3985"/>
                    </a:cubicBezTo>
                    <a:cubicBezTo>
                      <a:pt x="2926" y="3985"/>
                      <a:pt x="3129" y="3956"/>
                      <a:pt x="3343" y="3892"/>
                    </a:cubicBezTo>
                    <a:cubicBezTo>
                      <a:pt x="5592" y="3226"/>
                      <a:pt x="4874" y="0"/>
                      <a:pt x="285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5" name="Google Shape;1975;p13"/>
              <p:cNvSpPr/>
              <p:nvPr/>
            </p:nvSpPr>
            <p:spPr>
              <a:xfrm>
                <a:off x="6777775" y="2080275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33" y="0"/>
                    </a:moveTo>
                    <a:cubicBezTo>
                      <a:pt x="2648" y="0"/>
                      <a:pt x="2453" y="27"/>
                      <a:pt x="2249" y="85"/>
                    </a:cubicBezTo>
                    <a:cubicBezTo>
                      <a:pt x="1" y="751"/>
                      <a:pt x="718" y="3977"/>
                      <a:pt x="2734" y="3977"/>
                    </a:cubicBezTo>
                    <a:cubicBezTo>
                      <a:pt x="2926" y="3977"/>
                      <a:pt x="3129" y="3948"/>
                      <a:pt x="3343" y="3884"/>
                    </a:cubicBezTo>
                    <a:cubicBezTo>
                      <a:pt x="5628" y="3271"/>
                      <a:pt x="4873" y="0"/>
                      <a:pt x="283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6" name="Google Shape;1976;p13"/>
              <p:cNvSpPr/>
              <p:nvPr/>
            </p:nvSpPr>
            <p:spPr>
              <a:xfrm>
                <a:off x="6763950" y="209300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90" y="1"/>
                    </a:moveTo>
                    <a:cubicBezTo>
                      <a:pt x="2700" y="1"/>
                      <a:pt x="2497" y="30"/>
                      <a:pt x="2285" y="93"/>
                    </a:cubicBezTo>
                    <a:cubicBezTo>
                      <a:pt x="1" y="733"/>
                      <a:pt x="754" y="3978"/>
                      <a:pt x="2791" y="3978"/>
                    </a:cubicBezTo>
                    <a:cubicBezTo>
                      <a:pt x="2977" y="3978"/>
                      <a:pt x="3173" y="3951"/>
                      <a:pt x="3379" y="3892"/>
                    </a:cubicBezTo>
                    <a:cubicBezTo>
                      <a:pt x="5629" y="3253"/>
                      <a:pt x="4909" y="1"/>
                      <a:pt x="289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7" name="Google Shape;1977;p13"/>
              <p:cNvSpPr/>
              <p:nvPr/>
            </p:nvSpPr>
            <p:spPr>
              <a:xfrm>
                <a:off x="6744350" y="2023425"/>
                <a:ext cx="140950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38" h="3972" extrusionOk="0">
                    <a:moveTo>
                      <a:pt x="2821" y="1"/>
                    </a:moveTo>
                    <a:cubicBezTo>
                      <a:pt x="2640" y="1"/>
                      <a:pt x="2448" y="26"/>
                      <a:pt x="2248" y="79"/>
                    </a:cubicBezTo>
                    <a:cubicBezTo>
                      <a:pt x="0" y="745"/>
                      <a:pt x="717" y="3971"/>
                      <a:pt x="2756" y="3971"/>
                    </a:cubicBezTo>
                    <a:cubicBezTo>
                      <a:pt x="2950" y="3971"/>
                      <a:pt x="3156" y="3942"/>
                      <a:pt x="3373" y="3879"/>
                    </a:cubicBezTo>
                    <a:cubicBezTo>
                      <a:pt x="5637" y="3264"/>
                      <a:pt x="4894" y="1"/>
                      <a:pt x="282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8" name="Google Shape;1978;p13"/>
              <p:cNvSpPr/>
              <p:nvPr/>
            </p:nvSpPr>
            <p:spPr>
              <a:xfrm>
                <a:off x="6686600" y="1966275"/>
                <a:ext cx="1406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7" h="3978" extrusionOk="0">
                    <a:moveTo>
                      <a:pt x="2836" y="0"/>
                    </a:moveTo>
                    <a:cubicBezTo>
                      <a:pt x="2651" y="0"/>
                      <a:pt x="2454" y="27"/>
                      <a:pt x="2248" y="86"/>
                    </a:cubicBezTo>
                    <a:cubicBezTo>
                      <a:pt x="0" y="752"/>
                      <a:pt x="717" y="3978"/>
                      <a:pt x="2733" y="3978"/>
                    </a:cubicBezTo>
                    <a:cubicBezTo>
                      <a:pt x="2925" y="3978"/>
                      <a:pt x="3129" y="3948"/>
                      <a:pt x="3342" y="3885"/>
                    </a:cubicBezTo>
                    <a:cubicBezTo>
                      <a:pt x="5627" y="3244"/>
                      <a:pt x="4873" y="0"/>
                      <a:pt x="283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79" name="Google Shape;1979;p13"/>
              <p:cNvSpPr/>
              <p:nvPr/>
            </p:nvSpPr>
            <p:spPr>
              <a:xfrm>
                <a:off x="6650175" y="1926600"/>
                <a:ext cx="1405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1" h="3985" extrusionOk="0">
                    <a:moveTo>
                      <a:pt x="2882" y="0"/>
                    </a:moveTo>
                    <a:cubicBezTo>
                      <a:pt x="2691" y="0"/>
                      <a:pt x="2489" y="29"/>
                      <a:pt x="2277" y="92"/>
                    </a:cubicBezTo>
                    <a:cubicBezTo>
                      <a:pt x="1" y="758"/>
                      <a:pt x="741" y="3984"/>
                      <a:pt x="2761" y="3984"/>
                    </a:cubicBezTo>
                    <a:cubicBezTo>
                      <a:pt x="2953" y="3984"/>
                      <a:pt x="3157" y="3955"/>
                      <a:pt x="3371" y="3892"/>
                    </a:cubicBezTo>
                    <a:cubicBezTo>
                      <a:pt x="5621" y="3253"/>
                      <a:pt x="4901" y="0"/>
                      <a:pt x="288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0" name="Google Shape;1980;p13"/>
              <p:cNvSpPr/>
              <p:nvPr/>
            </p:nvSpPr>
            <p:spPr>
              <a:xfrm>
                <a:off x="6611150" y="1880250"/>
                <a:ext cx="140800" cy="99425"/>
              </a:xfrm>
              <a:custGeom>
                <a:avLst/>
                <a:gdLst/>
                <a:ahLst/>
                <a:cxnLst/>
                <a:rect l="l" t="t" r="r" b="b"/>
                <a:pathLst>
                  <a:path w="5632" h="3977" extrusionOk="0">
                    <a:moveTo>
                      <a:pt x="2870" y="0"/>
                    </a:moveTo>
                    <a:cubicBezTo>
                      <a:pt x="2677" y="0"/>
                      <a:pt x="2472" y="29"/>
                      <a:pt x="2257" y="92"/>
                    </a:cubicBezTo>
                    <a:cubicBezTo>
                      <a:pt x="1" y="733"/>
                      <a:pt x="731" y="3977"/>
                      <a:pt x="2787" y="3977"/>
                    </a:cubicBezTo>
                    <a:cubicBezTo>
                      <a:pt x="2975" y="3977"/>
                      <a:pt x="3173" y="3950"/>
                      <a:pt x="3382" y="3891"/>
                    </a:cubicBezTo>
                    <a:cubicBezTo>
                      <a:pt x="5631" y="3253"/>
                      <a:pt x="4912" y="0"/>
                      <a:pt x="287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1" name="Google Shape;1981;p13"/>
              <p:cNvSpPr/>
              <p:nvPr/>
            </p:nvSpPr>
            <p:spPr>
              <a:xfrm>
                <a:off x="6716975" y="2098350"/>
                <a:ext cx="140575" cy="99600"/>
              </a:xfrm>
              <a:custGeom>
                <a:avLst/>
                <a:gdLst/>
                <a:ahLst/>
                <a:cxnLst/>
                <a:rect l="l" t="t" r="r" b="b"/>
                <a:pathLst>
                  <a:path w="5623" h="3984" extrusionOk="0">
                    <a:moveTo>
                      <a:pt x="2845" y="0"/>
                    </a:moveTo>
                    <a:cubicBezTo>
                      <a:pt x="2656" y="0"/>
                      <a:pt x="2457" y="29"/>
                      <a:pt x="2249" y="92"/>
                    </a:cubicBezTo>
                    <a:cubicBezTo>
                      <a:pt x="1" y="758"/>
                      <a:pt x="718" y="3984"/>
                      <a:pt x="2734" y="3984"/>
                    </a:cubicBezTo>
                    <a:cubicBezTo>
                      <a:pt x="2926" y="3984"/>
                      <a:pt x="3129" y="3954"/>
                      <a:pt x="3343" y="3891"/>
                    </a:cubicBezTo>
                    <a:cubicBezTo>
                      <a:pt x="5622" y="3280"/>
                      <a:pt x="4852" y="0"/>
                      <a:pt x="284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2" name="Google Shape;1982;p13"/>
              <p:cNvSpPr/>
              <p:nvPr/>
            </p:nvSpPr>
            <p:spPr>
              <a:xfrm>
                <a:off x="6773975" y="2380425"/>
                <a:ext cx="1393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573" h="3978" extrusionOk="0">
                    <a:moveTo>
                      <a:pt x="2826" y="0"/>
                    </a:moveTo>
                    <a:cubicBezTo>
                      <a:pt x="2643" y="0"/>
                      <a:pt x="2451" y="27"/>
                      <a:pt x="2249" y="85"/>
                    </a:cubicBezTo>
                    <a:cubicBezTo>
                      <a:pt x="1" y="751"/>
                      <a:pt x="718" y="3977"/>
                      <a:pt x="2734" y="3977"/>
                    </a:cubicBezTo>
                    <a:cubicBezTo>
                      <a:pt x="2926" y="3977"/>
                      <a:pt x="3129" y="3948"/>
                      <a:pt x="3343" y="3885"/>
                    </a:cubicBezTo>
                    <a:cubicBezTo>
                      <a:pt x="5573" y="3272"/>
                      <a:pt x="4838" y="0"/>
                      <a:pt x="282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3" name="Google Shape;1983;p13"/>
              <p:cNvSpPr/>
              <p:nvPr/>
            </p:nvSpPr>
            <p:spPr>
              <a:xfrm>
                <a:off x="6873525" y="2467800"/>
                <a:ext cx="14075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8" extrusionOk="0">
                    <a:moveTo>
                      <a:pt x="2843" y="0"/>
                    </a:moveTo>
                    <a:cubicBezTo>
                      <a:pt x="2656" y="0"/>
                      <a:pt x="2457" y="27"/>
                      <a:pt x="2249" y="86"/>
                    </a:cubicBezTo>
                    <a:cubicBezTo>
                      <a:pt x="0" y="752"/>
                      <a:pt x="717" y="3978"/>
                      <a:pt x="2757" y="3978"/>
                    </a:cubicBezTo>
                    <a:cubicBezTo>
                      <a:pt x="2951" y="3978"/>
                      <a:pt x="3157" y="3949"/>
                      <a:pt x="3373" y="3885"/>
                    </a:cubicBezTo>
                    <a:cubicBezTo>
                      <a:pt x="5629" y="3245"/>
                      <a:pt x="4899" y="0"/>
                      <a:pt x="284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4" name="Google Shape;1984;p13"/>
              <p:cNvSpPr/>
              <p:nvPr/>
            </p:nvSpPr>
            <p:spPr>
              <a:xfrm>
                <a:off x="6910750" y="2539975"/>
                <a:ext cx="14070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28" h="3979" extrusionOk="0">
                    <a:moveTo>
                      <a:pt x="2837" y="1"/>
                    </a:moveTo>
                    <a:cubicBezTo>
                      <a:pt x="2651" y="1"/>
                      <a:pt x="2455" y="28"/>
                      <a:pt x="2249" y="86"/>
                    </a:cubicBezTo>
                    <a:cubicBezTo>
                      <a:pt x="1" y="752"/>
                      <a:pt x="718" y="3978"/>
                      <a:pt x="2734" y="3978"/>
                    </a:cubicBezTo>
                    <a:cubicBezTo>
                      <a:pt x="2926" y="3978"/>
                      <a:pt x="3129" y="3949"/>
                      <a:pt x="3343" y="3886"/>
                    </a:cubicBezTo>
                    <a:cubicBezTo>
                      <a:pt x="5627" y="3245"/>
                      <a:pt x="4874" y="1"/>
                      <a:pt x="283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5" name="Google Shape;1985;p13"/>
              <p:cNvSpPr/>
              <p:nvPr/>
            </p:nvSpPr>
            <p:spPr>
              <a:xfrm>
                <a:off x="6911525" y="2656075"/>
                <a:ext cx="14055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2" h="3985" extrusionOk="0">
                    <a:moveTo>
                      <a:pt x="2865" y="0"/>
                    </a:moveTo>
                    <a:cubicBezTo>
                      <a:pt x="2671" y="0"/>
                      <a:pt x="2465" y="29"/>
                      <a:pt x="2248" y="93"/>
                    </a:cubicBezTo>
                    <a:cubicBezTo>
                      <a:pt x="0" y="759"/>
                      <a:pt x="717" y="3985"/>
                      <a:pt x="2757" y="3985"/>
                    </a:cubicBezTo>
                    <a:cubicBezTo>
                      <a:pt x="2951" y="3985"/>
                      <a:pt x="3156" y="3956"/>
                      <a:pt x="3373" y="3892"/>
                    </a:cubicBezTo>
                    <a:cubicBezTo>
                      <a:pt x="5621" y="3226"/>
                      <a:pt x="4904" y="0"/>
                      <a:pt x="286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6" name="Google Shape;1986;p13"/>
              <p:cNvSpPr/>
              <p:nvPr/>
            </p:nvSpPr>
            <p:spPr>
              <a:xfrm>
                <a:off x="6748775" y="2495750"/>
                <a:ext cx="1400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1" h="3978" extrusionOk="0">
                    <a:moveTo>
                      <a:pt x="2882" y="0"/>
                    </a:moveTo>
                    <a:cubicBezTo>
                      <a:pt x="2694" y="0"/>
                      <a:pt x="2494" y="29"/>
                      <a:pt x="2284" y="92"/>
                    </a:cubicBezTo>
                    <a:cubicBezTo>
                      <a:pt x="0" y="733"/>
                      <a:pt x="753" y="3977"/>
                      <a:pt x="2790" y="3977"/>
                    </a:cubicBezTo>
                    <a:cubicBezTo>
                      <a:pt x="2976" y="3977"/>
                      <a:pt x="3172" y="3950"/>
                      <a:pt x="3378" y="3892"/>
                    </a:cubicBezTo>
                    <a:cubicBezTo>
                      <a:pt x="5600" y="3253"/>
                      <a:pt x="4878" y="0"/>
                      <a:pt x="288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7" name="Google Shape;1987;p13"/>
              <p:cNvSpPr/>
              <p:nvPr/>
            </p:nvSpPr>
            <p:spPr>
              <a:xfrm>
                <a:off x="6745175" y="2338625"/>
                <a:ext cx="1400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1" h="3978" extrusionOk="0">
                    <a:moveTo>
                      <a:pt x="2853" y="1"/>
                    </a:moveTo>
                    <a:cubicBezTo>
                      <a:pt x="2671" y="1"/>
                      <a:pt x="2478" y="27"/>
                      <a:pt x="2276" y="86"/>
                    </a:cubicBezTo>
                    <a:cubicBezTo>
                      <a:pt x="0" y="752"/>
                      <a:pt x="740" y="3978"/>
                      <a:pt x="2760" y="3978"/>
                    </a:cubicBezTo>
                    <a:cubicBezTo>
                      <a:pt x="2953" y="3978"/>
                      <a:pt x="3156" y="3948"/>
                      <a:pt x="3370" y="3885"/>
                    </a:cubicBezTo>
                    <a:cubicBezTo>
                      <a:pt x="5600" y="3272"/>
                      <a:pt x="4865" y="1"/>
                      <a:pt x="285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8" name="Google Shape;1988;p13"/>
              <p:cNvSpPr/>
              <p:nvPr/>
            </p:nvSpPr>
            <p:spPr>
              <a:xfrm>
                <a:off x="6674425" y="2152450"/>
                <a:ext cx="1400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0" h="3978" extrusionOk="0">
                    <a:moveTo>
                      <a:pt x="2836" y="0"/>
                    </a:moveTo>
                    <a:cubicBezTo>
                      <a:pt x="2651" y="0"/>
                      <a:pt x="2455" y="27"/>
                      <a:pt x="2249" y="86"/>
                    </a:cubicBezTo>
                    <a:cubicBezTo>
                      <a:pt x="1" y="752"/>
                      <a:pt x="718" y="3978"/>
                      <a:pt x="2734" y="3978"/>
                    </a:cubicBezTo>
                    <a:cubicBezTo>
                      <a:pt x="2926" y="3978"/>
                      <a:pt x="3129" y="3948"/>
                      <a:pt x="3343" y="3885"/>
                    </a:cubicBezTo>
                    <a:cubicBezTo>
                      <a:pt x="5599" y="3244"/>
                      <a:pt x="4869" y="0"/>
                      <a:pt x="283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89" name="Google Shape;1989;p13"/>
              <p:cNvSpPr/>
              <p:nvPr/>
            </p:nvSpPr>
            <p:spPr>
              <a:xfrm>
                <a:off x="6710150" y="2249550"/>
                <a:ext cx="14057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3" h="3985" extrusionOk="0">
                    <a:moveTo>
                      <a:pt x="2861" y="0"/>
                    </a:moveTo>
                    <a:cubicBezTo>
                      <a:pt x="2668" y="0"/>
                      <a:pt x="2464" y="29"/>
                      <a:pt x="2248" y="92"/>
                    </a:cubicBezTo>
                    <a:cubicBezTo>
                      <a:pt x="0" y="758"/>
                      <a:pt x="717" y="3984"/>
                      <a:pt x="2757" y="3984"/>
                    </a:cubicBezTo>
                    <a:cubicBezTo>
                      <a:pt x="2951" y="3984"/>
                      <a:pt x="3157" y="3955"/>
                      <a:pt x="3373" y="3892"/>
                    </a:cubicBezTo>
                    <a:cubicBezTo>
                      <a:pt x="5623" y="3253"/>
                      <a:pt x="4903" y="0"/>
                      <a:pt x="286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90" name="Google Shape;1990;p13"/>
              <p:cNvSpPr/>
              <p:nvPr/>
            </p:nvSpPr>
            <p:spPr>
              <a:xfrm>
                <a:off x="6702550" y="2508675"/>
                <a:ext cx="1406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5" h="3985" extrusionOk="0">
                    <a:moveTo>
                      <a:pt x="2857" y="1"/>
                    </a:moveTo>
                    <a:cubicBezTo>
                      <a:pt x="2665" y="1"/>
                      <a:pt x="2462" y="30"/>
                      <a:pt x="2249" y="92"/>
                    </a:cubicBezTo>
                    <a:cubicBezTo>
                      <a:pt x="0" y="758"/>
                      <a:pt x="717" y="3984"/>
                      <a:pt x="2757" y="3984"/>
                    </a:cubicBezTo>
                    <a:cubicBezTo>
                      <a:pt x="2951" y="3984"/>
                      <a:pt x="3157" y="3955"/>
                      <a:pt x="3373" y="3892"/>
                    </a:cubicBezTo>
                    <a:cubicBezTo>
                      <a:pt x="5624" y="3280"/>
                      <a:pt x="4902" y="1"/>
                      <a:pt x="285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91" name="Google Shape;1991;p13"/>
              <p:cNvSpPr/>
              <p:nvPr/>
            </p:nvSpPr>
            <p:spPr>
              <a:xfrm>
                <a:off x="6694200" y="2735850"/>
                <a:ext cx="140475" cy="99650"/>
              </a:xfrm>
              <a:custGeom>
                <a:avLst/>
                <a:gdLst/>
                <a:ahLst/>
                <a:cxnLst/>
                <a:rect l="l" t="t" r="r" b="b"/>
                <a:pathLst>
                  <a:path w="5619" h="3986" extrusionOk="0">
                    <a:moveTo>
                      <a:pt x="2858" y="1"/>
                    </a:moveTo>
                    <a:cubicBezTo>
                      <a:pt x="2666" y="1"/>
                      <a:pt x="2462" y="30"/>
                      <a:pt x="2248" y="93"/>
                    </a:cubicBezTo>
                    <a:cubicBezTo>
                      <a:pt x="0" y="760"/>
                      <a:pt x="717" y="3985"/>
                      <a:pt x="2733" y="3985"/>
                    </a:cubicBezTo>
                    <a:cubicBezTo>
                      <a:pt x="2925" y="3985"/>
                      <a:pt x="3129" y="3956"/>
                      <a:pt x="3342" y="3893"/>
                    </a:cubicBezTo>
                    <a:cubicBezTo>
                      <a:pt x="5618" y="3227"/>
                      <a:pt x="4878" y="1"/>
                      <a:pt x="285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92" name="Google Shape;1992;p13"/>
              <p:cNvSpPr/>
              <p:nvPr/>
            </p:nvSpPr>
            <p:spPr>
              <a:xfrm>
                <a:off x="6940400" y="2638950"/>
                <a:ext cx="140175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607" h="3971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8" y="79"/>
                    </a:cubicBezTo>
                    <a:cubicBezTo>
                      <a:pt x="0" y="745"/>
                      <a:pt x="717" y="3971"/>
                      <a:pt x="2733" y="3971"/>
                    </a:cubicBezTo>
                    <a:cubicBezTo>
                      <a:pt x="2925" y="3971"/>
                      <a:pt x="3129" y="3942"/>
                      <a:pt x="3343" y="3878"/>
                    </a:cubicBezTo>
                    <a:cubicBezTo>
                      <a:pt x="5607" y="3263"/>
                      <a:pt x="4863" y="0"/>
                      <a:pt x="28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93" name="Google Shape;1993;p13"/>
              <p:cNvSpPr/>
              <p:nvPr/>
            </p:nvSpPr>
            <p:spPr>
              <a:xfrm>
                <a:off x="6913800" y="2862350"/>
                <a:ext cx="140200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08" h="3972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9" y="79"/>
                    </a:cubicBezTo>
                    <a:cubicBezTo>
                      <a:pt x="0" y="745"/>
                      <a:pt x="717" y="3971"/>
                      <a:pt x="2734" y="3971"/>
                    </a:cubicBezTo>
                    <a:cubicBezTo>
                      <a:pt x="2925" y="3971"/>
                      <a:pt x="3129" y="3942"/>
                      <a:pt x="3343" y="3879"/>
                    </a:cubicBezTo>
                    <a:cubicBezTo>
                      <a:pt x="5607" y="3264"/>
                      <a:pt x="4863" y="0"/>
                      <a:pt x="28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94" name="Google Shape;1994;p13"/>
              <p:cNvSpPr/>
              <p:nvPr/>
            </p:nvSpPr>
            <p:spPr>
              <a:xfrm>
                <a:off x="6786750" y="279970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90" y="1"/>
                    </a:moveTo>
                    <a:cubicBezTo>
                      <a:pt x="2700" y="1"/>
                      <a:pt x="2497" y="30"/>
                      <a:pt x="2285" y="93"/>
                    </a:cubicBezTo>
                    <a:cubicBezTo>
                      <a:pt x="1" y="733"/>
                      <a:pt x="754" y="3978"/>
                      <a:pt x="2791" y="3978"/>
                    </a:cubicBezTo>
                    <a:cubicBezTo>
                      <a:pt x="2977" y="3978"/>
                      <a:pt x="3173" y="3951"/>
                      <a:pt x="3379" y="3892"/>
                    </a:cubicBezTo>
                    <a:cubicBezTo>
                      <a:pt x="5629" y="3253"/>
                      <a:pt x="4909" y="1"/>
                      <a:pt x="289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95" name="Google Shape;1995;p13"/>
              <p:cNvSpPr/>
              <p:nvPr/>
            </p:nvSpPr>
            <p:spPr>
              <a:xfrm>
                <a:off x="6832550" y="292755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60" y="0"/>
                    </a:moveTo>
                    <a:cubicBezTo>
                      <a:pt x="2676" y="0"/>
                      <a:pt x="2481" y="27"/>
                      <a:pt x="2277" y="85"/>
                    </a:cubicBezTo>
                    <a:cubicBezTo>
                      <a:pt x="1" y="751"/>
                      <a:pt x="741" y="3977"/>
                      <a:pt x="2761" y="3977"/>
                    </a:cubicBezTo>
                    <a:cubicBezTo>
                      <a:pt x="2953" y="3977"/>
                      <a:pt x="3157" y="3948"/>
                      <a:pt x="3371" y="3885"/>
                    </a:cubicBezTo>
                    <a:cubicBezTo>
                      <a:pt x="5628" y="3271"/>
                      <a:pt x="4896" y="0"/>
                      <a:pt x="286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96" name="Google Shape;1996;p13"/>
              <p:cNvSpPr/>
              <p:nvPr/>
            </p:nvSpPr>
            <p:spPr>
              <a:xfrm>
                <a:off x="6993575" y="2881000"/>
                <a:ext cx="13980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592" h="3985" extrusionOk="0">
                    <a:moveTo>
                      <a:pt x="2858" y="0"/>
                    </a:moveTo>
                    <a:cubicBezTo>
                      <a:pt x="2667" y="0"/>
                      <a:pt x="2463" y="30"/>
                      <a:pt x="2249" y="93"/>
                    </a:cubicBezTo>
                    <a:cubicBezTo>
                      <a:pt x="1" y="759"/>
                      <a:pt x="718" y="3985"/>
                      <a:pt x="2734" y="3985"/>
                    </a:cubicBezTo>
                    <a:cubicBezTo>
                      <a:pt x="2926" y="3985"/>
                      <a:pt x="3129" y="3956"/>
                      <a:pt x="3343" y="3892"/>
                    </a:cubicBezTo>
                    <a:cubicBezTo>
                      <a:pt x="5592" y="3226"/>
                      <a:pt x="4874" y="0"/>
                      <a:pt x="285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97" name="Google Shape;1997;p13"/>
              <p:cNvSpPr/>
              <p:nvPr/>
            </p:nvSpPr>
            <p:spPr>
              <a:xfrm>
                <a:off x="7039175" y="2809750"/>
                <a:ext cx="1400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0" h="3978" extrusionOk="0">
                    <a:moveTo>
                      <a:pt x="2836" y="0"/>
                    </a:moveTo>
                    <a:cubicBezTo>
                      <a:pt x="2651" y="0"/>
                      <a:pt x="2455" y="27"/>
                      <a:pt x="2249" y="86"/>
                    </a:cubicBezTo>
                    <a:cubicBezTo>
                      <a:pt x="1" y="752"/>
                      <a:pt x="718" y="3978"/>
                      <a:pt x="2734" y="3978"/>
                    </a:cubicBezTo>
                    <a:cubicBezTo>
                      <a:pt x="2926" y="3978"/>
                      <a:pt x="3129" y="3949"/>
                      <a:pt x="3343" y="3885"/>
                    </a:cubicBezTo>
                    <a:cubicBezTo>
                      <a:pt x="5599" y="3245"/>
                      <a:pt x="4869" y="0"/>
                      <a:pt x="283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98" name="Google Shape;1998;p13"/>
              <p:cNvSpPr/>
              <p:nvPr/>
            </p:nvSpPr>
            <p:spPr>
              <a:xfrm>
                <a:off x="7044300" y="2659100"/>
                <a:ext cx="14075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9" extrusionOk="0">
                    <a:moveTo>
                      <a:pt x="2873" y="1"/>
                    </a:moveTo>
                    <a:cubicBezTo>
                      <a:pt x="2679" y="1"/>
                      <a:pt x="2473" y="30"/>
                      <a:pt x="2257" y="93"/>
                    </a:cubicBezTo>
                    <a:cubicBezTo>
                      <a:pt x="0" y="734"/>
                      <a:pt x="731" y="3978"/>
                      <a:pt x="2787" y="3978"/>
                    </a:cubicBezTo>
                    <a:cubicBezTo>
                      <a:pt x="2974" y="3978"/>
                      <a:pt x="3173" y="3951"/>
                      <a:pt x="3381" y="3893"/>
                    </a:cubicBezTo>
                    <a:cubicBezTo>
                      <a:pt x="5629" y="3227"/>
                      <a:pt x="4912" y="1"/>
                      <a:pt x="287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999" name="Google Shape;1999;p13"/>
              <p:cNvSpPr/>
              <p:nvPr/>
            </p:nvSpPr>
            <p:spPr>
              <a:xfrm>
                <a:off x="7022525" y="258180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60" y="0"/>
                    </a:moveTo>
                    <a:cubicBezTo>
                      <a:pt x="2676" y="0"/>
                      <a:pt x="2481" y="27"/>
                      <a:pt x="2277" y="85"/>
                    </a:cubicBezTo>
                    <a:cubicBezTo>
                      <a:pt x="1" y="751"/>
                      <a:pt x="741" y="3977"/>
                      <a:pt x="2761" y="3977"/>
                    </a:cubicBezTo>
                    <a:cubicBezTo>
                      <a:pt x="2953" y="3977"/>
                      <a:pt x="3157" y="3948"/>
                      <a:pt x="3371" y="3885"/>
                    </a:cubicBezTo>
                    <a:cubicBezTo>
                      <a:pt x="5628" y="3271"/>
                      <a:pt x="4896" y="0"/>
                      <a:pt x="286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0" name="Google Shape;2000;p13"/>
              <p:cNvSpPr/>
              <p:nvPr/>
            </p:nvSpPr>
            <p:spPr>
              <a:xfrm>
                <a:off x="6960900" y="2367500"/>
                <a:ext cx="1400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3" h="3978" extrusionOk="0">
                    <a:moveTo>
                      <a:pt x="2830" y="0"/>
                    </a:moveTo>
                    <a:cubicBezTo>
                      <a:pt x="2647" y="0"/>
                      <a:pt x="2452" y="27"/>
                      <a:pt x="2249" y="86"/>
                    </a:cubicBezTo>
                    <a:cubicBezTo>
                      <a:pt x="1" y="752"/>
                      <a:pt x="718" y="3978"/>
                      <a:pt x="2757" y="3978"/>
                    </a:cubicBezTo>
                    <a:cubicBezTo>
                      <a:pt x="2951" y="3978"/>
                      <a:pt x="3157" y="3948"/>
                      <a:pt x="3374" y="3885"/>
                    </a:cubicBezTo>
                    <a:cubicBezTo>
                      <a:pt x="5602" y="3244"/>
                      <a:pt x="4844" y="0"/>
                      <a:pt x="283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1" name="Google Shape;2001;p13"/>
              <p:cNvSpPr/>
              <p:nvPr/>
            </p:nvSpPr>
            <p:spPr>
              <a:xfrm>
                <a:off x="6883400" y="2357025"/>
                <a:ext cx="140200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08" h="3972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9" y="79"/>
                    </a:cubicBezTo>
                    <a:cubicBezTo>
                      <a:pt x="1" y="745"/>
                      <a:pt x="718" y="3971"/>
                      <a:pt x="2734" y="3971"/>
                    </a:cubicBezTo>
                    <a:cubicBezTo>
                      <a:pt x="2926" y="3971"/>
                      <a:pt x="3129" y="3942"/>
                      <a:pt x="3343" y="3878"/>
                    </a:cubicBezTo>
                    <a:cubicBezTo>
                      <a:pt x="5607" y="3263"/>
                      <a:pt x="4864" y="0"/>
                      <a:pt x="28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2" name="Google Shape;2002;p13"/>
              <p:cNvSpPr/>
              <p:nvPr/>
            </p:nvSpPr>
            <p:spPr>
              <a:xfrm>
                <a:off x="6773025" y="2206975"/>
                <a:ext cx="1399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599" h="3978" extrusionOk="0">
                    <a:moveTo>
                      <a:pt x="2866" y="1"/>
                    </a:moveTo>
                    <a:cubicBezTo>
                      <a:pt x="2674" y="1"/>
                      <a:pt x="2470" y="30"/>
                      <a:pt x="2256" y="93"/>
                    </a:cubicBezTo>
                    <a:cubicBezTo>
                      <a:pt x="0" y="734"/>
                      <a:pt x="730" y="3978"/>
                      <a:pt x="2763" y="3978"/>
                    </a:cubicBezTo>
                    <a:cubicBezTo>
                      <a:pt x="2948" y="3978"/>
                      <a:pt x="3145" y="3951"/>
                      <a:pt x="3351" y="3893"/>
                    </a:cubicBezTo>
                    <a:cubicBezTo>
                      <a:pt x="5599" y="3226"/>
                      <a:pt x="4882" y="1"/>
                      <a:pt x="286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3" name="Google Shape;2003;p13"/>
              <p:cNvSpPr/>
              <p:nvPr/>
            </p:nvSpPr>
            <p:spPr>
              <a:xfrm>
                <a:off x="6875800" y="2616150"/>
                <a:ext cx="139500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580" h="3971" extrusionOk="0">
                    <a:moveTo>
                      <a:pt x="2808" y="0"/>
                    </a:moveTo>
                    <a:cubicBezTo>
                      <a:pt x="2631" y="0"/>
                      <a:pt x="2444" y="25"/>
                      <a:pt x="2249" y="79"/>
                    </a:cubicBezTo>
                    <a:cubicBezTo>
                      <a:pt x="1" y="745"/>
                      <a:pt x="718" y="3971"/>
                      <a:pt x="2734" y="3971"/>
                    </a:cubicBezTo>
                    <a:cubicBezTo>
                      <a:pt x="2926" y="3971"/>
                      <a:pt x="3129" y="3942"/>
                      <a:pt x="3343" y="3878"/>
                    </a:cubicBezTo>
                    <a:cubicBezTo>
                      <a:pt x="5579" y="3263"/>
                      <a:pt x="4833" y="0"/>
                      <a:pt x="280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4" name="Google Shape;2004;p13"/>
              <p:cNvSpPr/>
              <p:nvPr/>
            </p:nvSpPr>
            <p:spPr>
              <a:xfrm>
                <a:off x="6915950" y="2845300"/>
                <a:ext cx="1407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8" h="3978" extrusionOk="0">
                    <a:moveTo>
                      <a:pt x="2889" y="0"/>
                    </a:moveTo>
                    <a:cubicBezTo>
                      <a:pt x="2699" y="0"/>
                      <a:pt x="2497" y="29"/>
                      <a:pt x="2284" y="92"/>
                    </a:cubicBezTo>
                    <a:cubicBezTo>
                      <a:pt x="0" y="733"/>
                      <a:pt x="754" y="3977"/>
                      <a:pt x="2790" y="3977"/>
                    </a:cubicBezTo>
                    <a:cubicBezTo>
                      <a:pt x="2976" y="3977"/>
                      <a:pt x="3173" y="3950"/>
                      <a:pt x="3378" y="3892"/>
                    </a:cubicBezTo>
                    <a:cubicBezTo>
                      <a:pt x="5628" y="3253"/>
                      <a:pt x="4909" y="0"/>
                      <a:pt x="288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5" name="Google Shape;2005;p13"/>
              <p:cNvSpPr/>
              <p:nvPr/>
            </p:nvSpPr>
            <p:spPr>
              <a:xfrm>
                <a:off x="6946550" y="2720650"/>
                <a:ext cx="140475" cy="99650"/>
              </a:xfrm>
              <a:custGeom>
                <a:avLst/>
                <a:gdLst/>
                <a:ahLst/>
                <a:cxnLst/>
                <a:rect l="l" t="t" r="r" b="b"/>
                <a:pathLst>
                  <a:path w="5619" h="3986" extrusionOk="0">
                    <a:moveTo>
                      <a:pt x="2885" y="1"/>
                    </a:moveTo>
                    <a:cubicBezTo>
                      <a:pt x="2693" y="1"/>
                      <a:pt x="2490" y="30"/>
                      <a:pt x="2276" y="93"/>
                    </a:cubicBezTo>
                    <a:cubicBezTo>
                      <a:pt x="0" y="760"/>
                      <a:pt x="740" y="3985"/>
                      <a:pt x="2760" y="3985"/>
                    </a:cubicBezTo>
                    <a:cubicBezTo>
                      <a:pt x="2953" y="3985"/>
                      <a:pt x="3156" y="3956"/>
                      <a:pt x="3370" y="3893"/>
                    </a:cubicBezTo>
                    <a:cubicBezTo>
                      <a:pt x="5618" y="3227"/>
                      <a:pt x="4901" y="1"/>
                      <a:pt x="288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6" name="Google Shape;2006;p13"/>
              <p:cNvSpPr/>
              <p:nvPr/>
            </p:nvSpPr>
            <p:spPr>
              <a:xfrm>
                <a:off x="7005750" y="2694850"/>
                <a:ext cx="14055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2" h="3985" extrusionOk="0">
                    <a:moveTo>
                      <a:pt x="2850" y="1"/>
                    </a:moveTo>
                    <a:cubicBezTo>
                      <a:pt x="2661" y="1"/>
                      <a:pt x="2459" y="30"/>
                      <a:pt x="2248" y="92"/>
                    </a:cubicBezTo>
                    <a:cubicBezTo>
                      <a:pt x="0" y="758"/>
                      <a:pt x="717" y="3984"/>
                      <a:pt x="2733" y="3984"/>
                    </a:cubicBezTo>
                    <a:cubicBezTo>
                      <a:pt x="2925" y="3984"/>
                      <a:pt x="3129" y="3955"/>
                      <a:pt x="3343" y="3891"/>
                    </a:cubicBezTo>
                    <a:cubicBezTo>
                      <a:pt x="5622" y="3280"/>
                      <a:pt x="4877" y="1"/>
                      <a:pt x="285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7" name="Google Shape;2007;p13"/>
              <p:cNvSpPr/>
              <p:nvPr/>
            </p:nvSpPr>
            <p:spPr>
              <a:xfrm>
                <a:off x="6834775" y="1989225"/>
                <a:ext cx="140875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35" h="3972" extrusionOk="0">
                    <a:moveTo>
                      <a:pt x="2808" y="1"/>
                    </a:moveTo>
                    <a:cubicBezTo>
                      <a:pt x="2631" y="1"/>
                      <a:pt x="2444" y="26"/>
                      <a:pt x="2248" y="80"/>
                    </a:cubicBezTo>
                    <a:cubicBezTo>
                      <a:pt x="0" y="746"/>
                      <a:pt x="717" y="3972"/>
                      <a:pt x="2733" y="3972"/>
                    </a:cubicBezTo>
                    <a:cubicBezTo>
                      <a:pt x="2925" y="3972"/>
                      <a:pt x="3129" y="3942"/>
                      <a:pt x="3343" y="3879"/>
                    </a:cubicBezTo>
                    <a:cubicBezTo>
                      <a:pt x="5635" y="3264"/>
                      <a:pt x="4842" y="1"/>
                      <a:pt x="280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8" name="Google Shape;2008;p13"/>
              <p:cNvSpPr/>
              <p:nvPr/>
            </p:nvSpPr>
            <p:spPr>
              <a:xfrm>
                <a:off x="6674225" y="2036175"/>
                <a:ext cx="139500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580" h="3971" extrusionOk="0">
                    <a:moveTo>
                      <a:pt x="2837" y="1"/>
                    </a:moveTo>
                    <a:cubicBezTo>
                      <a:pt x="2654" y="1"/>
                      <a:pt x="2460" y="28"/>
                      <a:pt x="2257" y="86"/>
                    </a:cubicBezTo>
                    <a:cubicBezTo>
                      <a:pt x="1" y="727"/>
                      <a:pt x="731" y="3971"/>
                      <a:pt x="2764" y="3971"/>
                    </a:cubicBezTo>
                    <a:cubicBezTo>
                      <a:pt x="2949" y="3971"/>
                      <a:pt x="3145" y="3944"/>
                      <a:pt x="3351" y="3886"/>
                    </a:cubicBezTo>
                    <a:cubicBezTo>
                      <a:pt x="5579" y="3245"/>
                      <a:pt x="4847" y="1"/>
                      <a:pt x="283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09" name="Google Shape;2009;p13"/>
              <p:cNvSpPr/>
              <p:nvPr/>
            </p:nvSpPr>
            <p:spPr>
              <a:xfrm>
                <a:off x="6691975" y="1897900"/>
                <a:ext cx="1400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1" h="3978" extrusionOk="0">
                    <a:moveTo>
                      <a:pt x="2853" y="0"/>
                    </a:moveTo>
                    <a:cubicBezTo>
                      <a:pt x="2671" y="0"/>
                      <a:pt x="2478" y="27"/>
                      <a:pt x="2276" y="85"/>
                    </a:cubicBezTo>
                    <a:cubicBezTo>
                      <a:pt x="0" y="751"/>
                      <a:pt x="740" y="3977"/>
                      <a:pt x="2761" y="3977"/>
                    </a:cubicBezTo>
                    <a:cubicBezTo>
                      <a:pt x="2953" y="3977"/>
                      <a:pt x="3157" y="3948"/>
                      <a:pt x="3371" y="3885"/>
                    </a:cubicBezTo>
                    <a:cubicBezTo>
                      <a:pt x="5600" y="3271"/>
                      <a:pt x="4865" y="0"/>
                      <a:pt x="285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10" name="Google Shape;2010;p13"/>
              <p:cNvSpPr/>
              <p:nvPr/>
            </p:nvSpPr>
            <p:spPr>
              <a:xfrm>
                <a:off x="6765625" y="1951250"/>
                <a:ext cx="140175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607" h="3971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8" y="79"/>
                    </a:cubicBezTo>
                    <a:cubicBezTo>
                      <a:pt x="0" y="745"/>
                      <a:pt x="717" y="3971"/>
                      <a:pt x="2733" y="3971"/>
                    </a:cubicBezTo>
                    <a:cubicBezTo>
                      <a:pt x="2925" y="3971"/>
                      <a:pt x="3129" y="3942"/>
                      <a:pt x="3343" y="3878"/>
                    </a:cubicBezTo>
                    <a:cubicBezTo>
                      <a:pt x="5607" y="3263"/>
                      <a:pt x="4863" y="0"/>
                      <a:pt x="28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11" name="Google Shape;2011;p13"/>
              <p:cNvSpPr/>
              <p:nvPr/>
            </p:nvSpPr>
            <p:spPr>
              <a:xfrm>
                <a:off x="6739025" y="2431925"/>
                <a:ext cx="1398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593" h="3985" extrusionOk="0">
                    <a:moveTo>
                      <a:pt x="2854" y="0"/>
                    </a:moveTo>
                    <a:cubicBezTo>
                      <a:pt x="2663" y="0"/>
                      <a:pt x="2461" y="29"/>
                      <a:pt x="2249" y="92"/>
                    </a:cubicBezTo>
                    <a:cubicBezTo>
                      <a:pt x="0" y="758"/>
                      <a:pt x="717" y="3984"/>
                      <a:pt x="2734" y="3984"/>
                    </a:cubicBezTo>
                    <a:cubicBezTo>
                      <a:pt x="2925" y="3984"/>
                      <a:pt x="3129" y="3955"/>
                      <a:pt x="3343" y="3892"/>
                    </a:cubicBezTo>
                    <a:cubicBezTo>
                      <a:pt x="5592" y="3253"/>
                      <a:pt x="4873" y="0"/>
                      <a:pt x="285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12" name="Google Shape;2012;p13"/>
            <p:cNvGrpSpPr/>
            <p:nvPr/>
          </p:nvGrpSpPr>
          <p:grpSpPr>
            <a:xfrm flipH="1">
              <a:off x="212612" y="3283680"/>
              <a:ext cx="818319" cy="1488221"/>
              <a:chOff x="5641475" y="2674000"/>
              <a:chExt cx="1142425" cy="2077650"/>
            </a:xfrm>
          </p:grpSpPr>
          <p:sp>
            <p:nvSpPr>
              <p:cNvPr id="2013" name="Google Shape;2013;p13"/>
              <p:cNvSpPr/>
              <p:nvPr/>
            </p:nvSpPr>
            <p:spPr>
              <a:xfrm>
                <a:off x="5940925" y="2883650"/>
                <a:ext cx="842975" cy="1868000"/>
              </a:xfrm>
              <a:custGeom>
                <a:avLst/>
                <a:gdLst/>
                <a:ahLst/>
                <a:cxnLst/>
                <a:rect l="l" t="t" r="r" b="b"/>
                <a:pathLst>
                  <a:path w="33719" h="74720" extrusionOk="0">
                    <a:moveTo>
                      <a:pt x="91" y="1"/>
                    </a:moveTo>
                    <a:cubicBezTo>
                      <a:pt x="7" y="1"/>
                      <a:pt x="0" y="122"/>
                      <a:pt x="129" y="352"/>
                    </a:cubicBezTo>
                    <a:cubicBezTo>
                      <a:pt x="2470" y="4850"/>
                      <a:pt x="5722" y="9987"/>
                      <a:pt x="8883" y="15276"/>
                    </a:cubicBezTo>
                    <a:cubicBezTo>
                      <a:pt x="12075" y="20534"/>
                      <a:pt x="15236" y="25975"/>
                      <a:pt x="17637" y="30838"/>
                    </a:cubicBezTo>
                    <a:cubicBezTo>
                      <a:pt x="24294" y="44395"/>
                      <a:pt x="29218" y="58985"/>
                      <a:pt x="32957" y="73605"/>
                    </a:cubicBezTo>
                    <a:cubicBezTo>
                      <a:pt x="33140" y="74303"/>
                      <a:pt x="33395" y="74720"/>
                      <a:pt x="33545" y="74720"/>
                    </a:cubicBezTo>
                    <a:cubicBezTo>
                      <a:pt x="33668" y="74720"/>
                      <a:pt x="33719" y="74434"/>
                      <a:pt x="33595" y="73787"/>
                    </a:cubicBezTo>
                    <a:cubicBezTo>
                      <a:pt x="32470" y="67040"/>
                      <a:pt x="30434" y="60261"/>
                      <a:pt x="28124" y="53666"/>
                    </a:cubicBezTo>
                    <a:cubicBezTo>
                      <a:pt x="25631" y="46492"/>
                      <a:pt x="22744" y="39380"/>
                      <a:pt x="19431" y="32541"/>
                    </a:cubicBezTo>
                    <a:cubicBezTo>
                      <a:pt x="16665" y="26857"/>
                      <a:pt x="13686" y="21477"/>
                      <a:pt x="10525" y="16218"/>
                    </a:cubicBezTo>
                    <a:cubicBezTo>
                      <a:pt x="7394" y="10929"/>
                      <a:pt x="4081" y="5762"/>
                      <a:pt x="585" y="473"/>
                    </a:cubicBezTo>
                    <a:cubicBezTo>
                      <a:pt x="377" y="152"/>
                      <a:pt x="185" y="1"/>
                      <a:pt x="91" y="1"/>
                    </a:cubicBezTo>
                    <a:close/>
                  </a:path>
                </a:pathLst>
              </a:custGeom>
              <a:solidFill>
                <a:srgbClr val="4D5A7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14" name="Google Shape;2014;p13"/>
              <p:cNvSpPr/>
              <p:nvPr/>
            </p:nvSpPr>
            <p:spPr>
              <a:xfrm>
                <a:off x="6050300" y="3209575"/>
                <a:ext cx="239575" cy="127075"/>
              </a:xfrm>
              <a:custGeom>
                <a:avLst/>
                <a:gdLst/>
                <a:ahLst/>
                <a:cxnLst/>
                <a:rect l="l" t="t" r="r" b="b"/>
                <a:pathLst>
                  <a:path w="9583" h="5083" extrusionOk="0">
                    <a:moveTo>
                      <a:pt x="5708" y="1"/>
                    </a:moveTo>
                    <a:cubicBezTo>
                      <a:pt x="5388" y="1"/>
                      <a:pt x="5054" y="123"/>
                      <a:pt x="4751" y="415"/>
                    </a:cubicBezTo>
                    <a:cubicBezTo>
                      <a:pt x="4235" y="902"/>
                      <a:pt x="4235" y="1509"/>
                      <a:pt x="4448" y="1996"/>
                    </a:cubicBezTo>
                    <a:cubicBezTo>
                      <a:pt x="4289" y="1943"/>
                      <a:pt x="4128" y="1912"/>
                      <a:pt x="3965" y="1912"/>
                    </a:cubicBezTo>
                    <a:cubicBezTo>
                      <a:pt x="3658" y="1912"/>
                      <a:pt x="3347" y="2022"/>
                      <a:pt x="3049" y="2300"/>
                    </a:cubicBezTo>
                    <a:cubicBezTo>
                      <a:pt x="2958" y="2391"/>
                      <a:pt x="2928" y="2421"/>
                      <a:pt x="2897" y="2482"/>
                    </a:cubicBezTo>
                    <a:cubicBezTo>
                      <a:pt x="2650" y="2297"/>
                      <a:pt x="2340" y="2174"/>
                      <a:pt x="2016" y="2174"/>
                    </a:cubicBezTo>
                    <a:cubicBezTo>
                      <a:pt x="1701" y="2174"/>
                      <a:pt x="1373" y="2289"/>
                      <a:pt x="1074" y="2573"/>
                    </a:cubicBezTo>
                    <a:cubicBezTo>
                      <a:pt x="0" y="3575"/>
                      <a:pt x="1005" y="5083"/>
                      <a:pt x="2133" y="5083"/>
                    </a:cubicBezTo>
                    <a:cubicBezTo>
                      <a:pt x="2443" y="5083"/>
                      <a:pt x="2761" y="4969"/>
                      <a:pt x="3049" y="4701"/>
                    </a:cubicBezTo>
                    <a:cubicBezTo>
                      <a:pt x="3110" y="4610"/>
                      <a:pt x="3171" y="4579"/>
                      <a:pt x="3201" y="4519"/>
                    </a:cubicBezTo>
                    <a:cubicBezTo>
                      <a:pt x="3448" y="4704"/>
                      <a:pt x="3758" y="4826"/>
                      <a:pt x="4083" y="4826"/>
                    </a:cubicBezTo>
                    <a:cubicBezTo>
                      <a:pt x="4397" y="4826"/>
                      <a:pt x="4726" y="4712"/>
                      <a:pt x="5025" y="4427"/>
                    </a:cubicBezTo>
                    <a:cubicBezTo>
                      <a:pt x="5542" y="3941"/>
                      <a:pt x="5542" y="3333"/>
                      <a:pt x="5329" y="2847"/>
                    </a:cubicBezTo>
                    <a:lnTo>
                      <a:pt x="5329" y="2847"/>
                    </a:lnTo>
                    <a:cubicBezTo>
                      <a:pt x="5466" y="2892"/>
                      <a:pt x="5610" y="2915"/>
                      <a:pt x="5755" y="2915"/>
                    </a:cubicBezTo>
                    <a:cubicBezTo>
                      <a:pt x="5899" y="2915"/>
                      <a:pt x="6043" y="2892"/>
                      <a:pt x="6180" y="2847"/>
                    </a:cubicBezTo>
                    <a:cubicBezTo>
                      <a:pt x="6434" y="3375"/>
                      <a:pt x="6978" y="3765"/>
                      <a:pt x="7561" y="3765"/>
                    </a:cubicBezTo>
                    <a:cubicBezTo>
                      <a:pt x="7883" y="3765"/>
                      <a:pt x="8217" y="3645"/>
                      <a:pt x="8521" y="3364"/>
                    </a:cubicBezTo>
                    <a:cubicBezTo>
                      <a:pt x="9582" y="2383"/>
                      <a:pt x="8571" y="867"/>
                      <a:pt x="7453" y="867"/>
                    </a:cubicBezTo>
                    <a:cubicBezTo>
                      <a:pt x="7323" y="867"/>
                      <a:pt x="7192" y="888"/>
                      <a:pt x="7062" y="932"/>
                    </a:cubicBezTo>
                    <a:cubicBezTo>
                      <a:pt x="6827" y="403"/>
                      <a:pt x="6289" y="1"/>
                      <a:pt x="570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15" name="Google Shape;2015;p13"/>
              <p:cNvSpPr/>
              <p:nvPr/>
            </p:nvSpPr>
            <p:spPr>
              <a:xfrm>
                <a:off x="6181100" y="3132600"/>
                <a:ext cx="1029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19" extrusionOk="0">
                    <a:moveTo>
                      <a:pt x="2005" y="0"/>
                    </a:moveTo>
                    <a:cubicBezTo>
                      <a:pt x="1692" y="0"/>
                      <a:pt x="1366" y="117"/>
                      <a:pt x="1070" y="394"/>
                    </a:cubicBezTo>
                    <a:cubicBezTo>
                      <a:pt x="1" y="1415"/>
                      <a:pt x="1010" y="2919"/>
                      <a:pt x="2126" y="2919"/>
                    </a:cubicBezTo>
                    <a:cubicBezTo>
                      <a:pt x="2439" y="2919"/>
                      <a:pt x="2760" y="2801"/>
                      <a:pt x="3045" y="2522"/>
                    </a:cubicBezTo>
                    <a:cubicBezTo>
                      <a:pt x="4116" y="1522"/>
                      <a:pt x="3137" y="0"/>
                      <a:pt x="200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16" name="Google Shape;2016;p13"/>
              <p:cNvSpPr/>
              <p:nvPr/>
            </p:nvSpPr>
            <p:spPr>
              <a:xfrm>
                <a:off x="5859775" y="2867550"/>
                <a:ext cx="376600" cy="374575"/>
              </a:xfrm>
              <a:custGeom>
                <a:avLst/>
                <a:gdLst/>
                <a:ahLst/>
                <a:cxnLst/>
                <a:rect l="l" t="t" r="r" b="b"/>
                <a:pathLst>
                  <a:path w="15064" h="14983" extrusionOk="0">
                    <a:moveTo>
                      <a:pt x="11765" y="8382"/>
                    </a:moveTo>
                    <a:lnTo>
                      <a:pt x="11765" y="8382"/>
                    </a:lnTo>
                    <a:cubicBezTo>
                      <a:pt x="11369" y="9081"/>
                      <a:pt x="11734" y="9871"/>
                      <a:pt x="12312" y="10236"/>
                    </a:cubicBezTo>
                    <a:cubicBezTo>
                      <a:pt x="12191" y="10210"/>
                      <a:pt x="12065" y="10194"/>
                      <a:pt x="11937" y="10194"/>
                    </a:cubicBezTo>
                    <a:cubicBezTo>
                      <a:pt x="11615" y="10194"/>
                      <a:pt x="11279" y="10296"/>
                      <a:pt x="10974" y="10601"/>
                    </a:cubicBezTo>
                    <a:cubicBezTo>
                      <a:pt x="10944" y="10601"/>
                      <a:pt x="10944" y="10631"/>
                      <a:pt x="10944" y="10631"/>
                    </a:cubicBezTo>
                    <a:cubicBezTo>
                      <a:pt x="10724" y="10530"/>
                      <a:pt x="10495" y="10466"/>
                      <a:pt x="10266" y="10466"/>
                    </a:cubicBezTo>
                    <a:cubicBezTo>
                      <a:pt x="10085" y="10466"/>
                      <a:pt x="9903" y="10506"/>
                      <a:pt x="9728" y="10601"/>
                    </a:cubicBezTo>
                    <a:cubicBezTo>
                      <a:pt x="9515" y="10327"/>
                      <a:pt x="9303" y="10145"/>
                      <a:pt x="9029" y="10023"/>
                    </a:cubicBezTo>
                    <a:cubicBezTo>
                      <a:pt x="9059" y="9962"/>
                      <a:pt x="9120" y="9962"/>
                      <a:pt x="9151" y="9932"/>
                    </a:cubicBezTo>
                    <a:cubicBezTo>
                      <a:pt x="9363" y="9719"/>
                      <a:pt x="9515" y="9476"/>
                      <a:pt x="9576" y="9233"/>
                    </a:cubicBezTo>
                    <a:cubicBezTo>
                      <a:pt x="9612" y="9236"/>
                      <a:pt x="9649" y="9237"/>
                      <a:pt x="9685" y="9237"/>
                    </a:cubicBezTo>
                    <a:cubicBezTo>
                      <a:pt x="10018" y="9237"/>
                      <a:pt x="10369" y="9112"/>
                      <a:pt x="10670" y="8838"/>
                    </a:cubicBezTo>
                    <a:cubicBezTo>
                      <a:pt x="10731" y="8777"/>
                      <a:pt x="10822" y="8686"/>
                      <a:pt x="10853" y="8625"/>
                    </a:cubicBezTo>
                    <a:cubicBezTo>
                      <a:pt x="10913" y="8631"/>
                      <a:pt x="10974" y="8635"/>
                      <a:pt x="11035" y="8635"/>
                    </a:cubicBezTo>
                    <a:cubicBezTo>
                      <a:pt x="11278" y="8635"/>
                      <a:pt x="11521" y="8576"/>
                      <a:pt x="11765" y="8382"/>
                    </a:cubicBezTo>
                    <a:close/>
                    <a:moveTo>
                      <a:pt x="1978" y="1"/>
                    </a:moveTo>
                    <a:cubicBezTo>
                      <a:pt x="1667" y="1"/>
                      <a:pt x="1348" y="116"/>
                      <a:pt x="1065" y="388"/>
                    </a:cubicBezTo>
                    <a:cubicBezTo>
                      <a:pt x="0" y="1404"/>
                      <a:pt x="979" y="2903"/>
                      <a:pt x="2097" y="2903"/>
                    </a:cubicBezTo>
                    <a:cubicBezTo>
                      <a:pt x="2383" y="2903"/>
                      <a:pt x="2678" y="2805"/>
                      <a:pt x="2950" y="2576"/>
                    </a:cubicBezTo>
                    <a:cubicBezTo>
                      <a:pt x="2950" y="2607"/>
                      <a:pt x="2980" y="2667"/>
                      <a:pt x="3041" y="2728"/>
                    </a:cubicBezTo>
                    <a:cubicBezTo>
                      <a:pt x="2950" y="2759"/>
                      <a:pt x="2889" y="2819"/>
                      <a:pt x="2798" y="2911"/>
                    </a:cubicBezTo>
                    <a:cubicBezTo>
                      <a:pt x="1825" y="3853"/>
                      <a:pt x="2615" y="5221"/>
                      <a:pt x="3649" y="5403"/>
                    </a:cubicBezTo>
                    <a:cubicBezTo>
                      <a:pt x="3558" y="5859"/>
                      <a:pt x="3740" y="6315"/>
                      <a:pt x="4105" y="6680"/>
                    </a:cubicBezTo>
                    <a:cubicBezTo>
                      <a:pt x="4021" y="7492"/>
                      <a:pt x="4762" y="8278"/>
                      <a:pt x="5593" y="8278"/>
                    </a:cubicBezTo>
                    <a:cubicBezTo>
                      <a:pt x="5664" y="8278"/>
                      <a:pt x="5735" y="8272"/>
                      <a:pt x="5807" y="8260"/>
                    </a:cubicBezTo>
                    <a:cubicBezTo>
                      <a:pt x="5837" y="8382"/>
                      <a:pt x="5929" y="8503"/>
                      <a:pt x="5959" y="8595"/>
                    </a:cubicBezTo>
                    <a:cubicBezTo>
                      <a:pt x="5412" y="9111"/>
                      <a:pt x="5412" y="9750"/>
                      <a:pt x="5685" y="10266"/>
                    </a:cubicBezTo>
                    <a:cubicBezTo>
                      <a:pt x="5533" y="10358"/>
                      <a:pt x="5381" y="10418"/>
                      <a:pt x="5229" y="10570"/>
                    </a:cubicBezTo>
                    <a:cubicBezTo>
                      <a:pt x="4161" y="11591"/>
                      <a:pt x="5152" y="13095"/>
                      <a:pt x="6274" y="13095"/>
                    </a:cubicBezTo>
                    <a:cubicBezTo>
                      <a:pt x="6588" y="13095"/>
                      <a:pt x="6913" y="12977"/>
                      <a:pt x="7205" y="12698"/>
                    </a:cubicBezTo>
                    <a:cubicBezTo>
                      <a:pt x="7327" y="12607"/>
                      <a:pt x="7448" y="12485"/>
                      <a:pt x="7509" y="12333"/>
                    </a:cubicBezTo>
                    <a:cubicBezTo>
                      <a:pt x="7631" y="12455"/>
                      <a:pt x="7752" y="12516"/>
                      <a:pt x="7844" y="12607"/>
                    </a:cubicBezTo>
                    <a:cubicBezTo>
                      <a:pt x="6997" y="13595"/>
                      <a:pt x="7952" y="14983"/>
                      <a:pt x="9033" y="14983"/>
                    </a:cubicBezTo>
                    <a:cubicBezTo>
                      <a:pt x="9349" y="14983"/>
                      <a:pt x="9676" y="14864"/>
                      <a:pt x="9971" y="14583"/>
                    </a:cubicBezTo>
                    <a:cubicBezTo>
                      <a:pt x="10225" y="14762"/>
                      <a:pt x="10524" y="14875"/>
                      <a:pt x="10830" y="14875"/>
                    </a:cubicBezTo>
                    <a:cubicBezTo>
                      <a:pt x="11146" y="14875"/>
                      <a:pt x="11471" y="14754"/>
                      <a:pt x="11765" y="14461"/>
                    </a:cubicBezTo>
                    <a:cubicBezTo>
                      <a:pt x="12220" y="14035"/>
                      <a:pt x="12312" y="13519"/>
                      <a:pt x="12160" y="13093"/>
                    </a:cubicBezTo>
                    <a:cubicBezTo>
                      <a:pt x="12403" y="13063"/>
                      <a:pt x="12707" y="12941"/>
                      <a:pt x="12950" y="12698"/>
                    </a:cubicBezTo>
                    <a:cubicBezTo>
                      <a:pt x="13740" y="11938"/>
                      <a:pt x="13376" y="10935"/>
                      <a:pt x="12676" y="10418"/>
                    </a:cubicBezTo>
                    <a:lnTo>
                      <a:pt x="12676" y="10418"/>
                    </a:lnTo>
                    <a:cubicBezTo>
                      <a:pt x="12812" y="10457"/>
                      <a:pt x="12954" y="10480"/>
                      <a:pt x="13098" y="10480"/>
                    </a:cubicBezTo>
                    <a:cubicBezTo>
                      <a:pt x="13406" y="10480"/>
                      <a:pt x="13724" y="10374"/>
                      <a:pt x="14014" y="10084"/>
                    </a:cubicBezTo>
                    <a:cubicBezTo>
                      <a:pt x="15063" y="9084"/>
                      <a:pt x="14100" y="7571"/>
                      <a:pt x="12980" y="7571"/>
                    </a:cubicBezTo>
                    <a:cubicBezTo>
                      <a:pt x="12738" y="7571"/>
                      <a:pt x="12489" y="7642"/>
                      <a:pt x="12251" y="7804"/>
                    </a:cubicBezTo>
                    <a:cubicBezTo>
                      <a:pt x="12758" y="6860"/>
                      <a:pt x="11867" y="5705"/>
                      <a:pt x="10877" y="5705"/>
                    </a:cubicBezTo>
                    <a:cubicBezTo>
                      <a:pt x="10561" y="5705"/>
                      <a:pt x="10235" y="5823"/>
                      <a:pt x="9941" y="6102"/>
                    </a:cubicBezTo>
                    <a:cubicBezTo>
                      <a:pt x="9850" y="6163"/>
                      <a:pt x="9789" y="6254"/>
                      <a:pt x="9758" y="6345"/>
                    </a:cubicBezTo>
                    <a:cubicBezTo>
                      <a:pt x="9684" y="6334"/>
                      <a:pt x="9610" y="6328"/>
                      <a:pt x="9537" y="6328"/>
                    </a:cubicBezTo>
                    <a:cubicBezTo>
                      <a:pt x="9224" y="6328"/>
                      <a:pt x="8924" y="6439"/>
                      <a:pt x="8603" y="6710"/>
                    </a:cubicBezTo>
                    <a:cubicBezTo>
                      <a:pt x="8512" y="6832"/>
                      <a:pt x="8391" y="6984"/>
                      <a:pt x="8299" y="7105"/>
                    </a:cubicBezTo>
                    <a:cubicBezTo>
                      <a:pt x="8021" y="6688"/>
                      <a:pt x="7540" y="6398"/>
                      <a:pt x="7018" y="6398"/>
                    </a:cubicBezTo>
                    <a:cubicBezTo>
                      <a:pt x="6969" y="6398"/>
                      <a:pt x="6920" y="6401"/>
                      <a:pt x="6871" y="6406"/>
                    </a:cubicBezTo>
                    <a:cubicBezTo>
                      <a:pt x="6840" y="6345"/>
                      <a:pt x="6780" y="6254"/>
                      <a:pt x="6749" y="6133"/>
                    </a:cubicBezTo>
                    <a:cubicBezTo>
                      <a:pt x="7053" y="6133"/>
                      <a:pt x="7388" y="6041"/>
                      <a:pt x="7692" y="5768"/>
                    </a:cubicBezTo>
                    <a:cubicBezTo>
                      <a:pt x="8762" y="4744"/>
                      <a:pt x="7765" y="3255"/>
                      <a:pt x="6640" y="3255"/>
                    </a:cubicBezTo>
                    <a:cubicBezTo>
                      <a:pt x="6328" y="3255"/>
                      <a:pt x="6006" y="3370"/>
                      <a:pt x="5716" y="3640"/>
                    </a:cubicBezTo>
                    <a:cubicBezTo>
                      <a:pt x="5533" y="3822"/>
                      <a:pt x="5412" y="4005"/>
                      <a:pt x="5351" y="4248"/>
                    </a:cubicBezTo>
                    <a:cubicBezTo>
                      <a:pt x="5321" y="4248"/>
                      <a:pt x="5260" y="4248"/>
                      <a:pt x="5229" y="4187"/>
                    </a:cubicBezTo>
                    <a:cubicBezTo>
                      <a:pt x="5260" y="3944"/>
                      <a:pt x="5229" y="3640"/>
                      <a:pt x="5077" y="3397"/>
                    </a:cubicBezTo>
                    <a:cubicBezTo>
                      <a:pt x="5169" y="3367"/>
                      <a:pt x="5229" y="3275"/>
                      <a:pt x="5321" y="3215"/>
                    </a:cubicBezTo>
                    <a:cubicBezTo>
                      <a:pt x="6359" y="2225"/>
                      <a:pt x="5384" y="718"/>
                      <a:pt x="4268" y="718"/>
                    </a:cubicBezTo>
                    <a:cubicBezTo>
                      <a:pt x="3979" y="718"/>
                      <a:pt x="3681" y="819"/>
                      <a:pt x="3406" y="1056"/>
                    </a:cubicBezTo>
                    <a:cubicBezTo>
                      <a:pt x="3203" y="467"/>
                      <a:pt x="2606" y="1"/>
                      <a:pt x="197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17" name="Google Shape;2017;p13"/>
              <p:cNvSpPr/>
              <p:nvPr/>
            </p:nvSpPr>
            <p:spPr>
              <a:xfrm>
                <a:off x="5803400" y="2808875"/>
                <a:ext cx="102950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8" h="2907" extrusionOk="0">
                    <a:moveTo>
                      <a:pt x="2007" y="1"/>
                    </a:moveTo>
                    <a:cubicBezTo>
                      <a:pt x="1693" y="1"/>
                      <a:pt x="1368" y="117"/>
                      <a:pt x="1071" y="394"/>
                    </a:cubicBezTo>
                    <a:cubicBezTo>
                      <a:pt x="0" y="1418"/>
                      <a:pt x="997" y="2907"/>
                      <a:pt x="2123" y="2907"/>
                    </a:cubicBezTo>
                    <a:cubicBezTo>
                      <a:pt x="2435" y="2907"/>
                      <a:pt x="2756" y="2792"/>
                      <a:pt x="3047" y="2522"/>
                    </a:cubicBezTo>
                    <a:cubicBezTo>
                      <a:pt x="4118" y="1522"/>
                      <a:pt x="3139" y="1"/>
                      <a:pt x="200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18" name="Google Shape;2018;p13"/>
              <p:cNvSpPr/>
              <p:nvPr/>
            </p:nvSpPr>
            <p:spPr>
              <a:xfrm>
                <a:off x="5750950" y="2720325"/>
                <a:ext cx="88725" cy="97275"/>
              </a:xfrm>
              <a:custGeom>
                <a:avLst/>
                <a:gdLst/>
                <a:ahLst/>
                <a:cxnLst/>
                <a:rect l="l" t="t" r="r" b="b"/>
                <a:pathLst>
                  <a:path w="3549" h="3891" extrusionOk="0">
                    <a:moveTo>
                      <a:pt x="1741" y="0"/>
                    </a:moveTo>
                    <a:cubicBezTo>
                      <a:pt x="1423" y="0"/>
                      <a:pt x="1094" y="122"/>
                      <a:pt x="798" y="410"/>
                    </a:cubicBezTo>
                    <a:cubicBezTo>
                      <a:pt x="342" y="866"/>
                      <a:pt x="281" y="1383"/>
                      <a:pt x="433" y="1839"/>
                    </a:cubicBezTo>
                    <a:cubicBezTo>
                      <a:pt x="0" y="2796"/>
                      <a:pt x="849" y="3891"/>
                      <a:pt x="1801" y="3891"/>
                    </a:cubicBezTo>
                    <a:cubicBezTo>
                      <a:pt x="2118" y="3891"/>
                      <a:pt x="2447" y="3769"/>
                      <a:pt x="2743" y="3480"/>
                    </a:cubicBezTo>
                    <a:cubicBezTo>
                      <a:pt x="3199" y="3024"/>
                      <a:pt x="3291" y="2508"/>
                      <a:pt x="3139" y="2052"/>
                    </a:cubicBezTo>
                    <a:cubicBezTo>
                      <a:pt x="3549" y="1094"/>
                      <a:pt x="2694" y="0"/>
                      <a:pt x="174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19" name="Google Shape;2019;p13"/>
              <p:cNvSpPr/>
              <p:nvPr/>
            </p:nvSpPr>
            <p:spPr>
              <a:xfrm>
                <a:off x="5863350" y="2719900"/>
                <a:ext cx="1035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43" h="2907" extrusionOk="0">
                    <a:moveTo>
                      <a:pt x="2021" y="0"/>
                    </a:moveTo>
                    <a:cubicBezTo>
                      <a:pt x="1703" y="0"/>
                      <a:pt x="1373" y="118"/>
                      <a:pt x="1074" y="397"/>
                    </a:cubicBezTo>
                    <a:cubicBezTo>
                      <a:pt x="1" y="1399"/>
                      <a:pt x="1005" y="2906"/>
                      <a:pt x="2134" y="2906"/>
                    </a:cubicBezTo>
                    <a:cubicBezTo>
                      <a:pt x="2443" y="2906"/>
                      <a:pt x="2762" y="2793"/>
                      <a:pt x="3050" y="2525"/>
                    </a:cubicBezTo>
                    <a:cubicBezTo>
                      <a:pt x="4142" y="1504"/>
                      <a:pt x="3157" y="0"/>
                      <a:pt x="202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0" name="Google Shape;2020;p13"/>
              <p:cNvSpPr/>
              <p:nvPr/>
            </p:nvSpPr>
            <p:spPr>
              <a:xfrm>
                <a:off x="5918950" y="2779250"/>
                <a:ext cx="1029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19" extrusionOk="0">
                    <a:moveTo>
                      <a:pt x="2005" y="0"/>
                    </a:moveTo>
                    <a:cubicBezTo>
                      <a:pt x="1691" y="0"/>
                      <a:pt x="1366" y="117"/>
                      <a:pt x="1069" y="394"/>
                    </a:cubicBezTo>
                    <a:cubicBezTo>
                      <a:pt x="0" y="1415"/>
                      <a:pt x="1010" y="2919"/>
                      <a:pt x="2126" y="2919"/>
                    </a:cubicBezTo>
                    <a:cubicBezTo>
                      <a:pt x="2438" y="2919"/>
                      <a:pt x="2759" y="2801"/>
                      <a:pt x="3045" y="2522"/>
                    </a:cubicBezTo>
                    <a:cubicBezTo>
                      <a:pt x="4116" y="1522"/>
                      <a:pt x="3137" y="0"/>
                      <a:pt x="200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1" name="Google Shape;2021;p13"/>
              <p:cNvSpPr/>
              <p:nvPr/>
            </p:nvSpPr>
            <p:spPr>
              <a:xfrm>
                <a:off x="5987275" y="2851350"/>
                <a:ext cx="102925" cy="72775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11" extrusionOk="0">
                    <a:moveTo>
                      <a:pt x="2015" y="0"/>
                    </a:moveTo>
                    <a:cubicBezTo>
                      <a:pt x="1699" y="0"/>
                      <a:pt x="1371" y="118"/>
                      <a:pt x="1072" y="397"/>
                    </a:cubicBezTo>
                    <a:cubicBezTo>
                      <a:pt x="1" y="1421"/>
                      <a:pt x="1017" y="2910"/>
                      <a:pt x="2136" y="2910"/>
                    </a:cubicBezTo>
                    <a:cubicBezTo>
                      <a:pt x="2446" y="2910"/>
                      <a:pt x="2764" y="2796"/>
                      <a:pt x="3047" y="2525"/>
                    </a:cubicBezTo>
                    <a:cubicBezTo>
                      <a:pt x="4116" y="1504"/>
                      <a:pt x="3144" y="0"/>
                      <a:pt x="201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2" name="Google Shape;2022;p13"/>
              <p:cNvSpPr/>
              <p:nvPr/>
            </p:nvSpPr>
            <p:spPr>
              <a:xfrm>
                <a:off x="6063450" y="2931525"/>
                <a:ext cx="102850" cy="7232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893" extrusionOk="0">
                    <a:moveTo>
                      <a:pt x="1994" y="0"/>
                    </a:moveTo>
                    <a:cubicBezTo>
                      <a:pt x="1682" y="0"/>
                      <a:pt x="1359" y="113"/>
                      <a:pt x="1064" y="382"/>
                    </a:cubicBezTo>
                    <a:cubicBezTo>
                      <a:pt x="1" y="1398"/>
                      <a:pt x="995" y="2892"/>
                      <a:pt x="2105" y="2892"/>
                    </a:cubicBezTo>
                    <a:cubicBezTo>
                      <a:pt x="2422" y="2892"/>
                      <a:pt x="2749" y="2770"/>
                      <a:pt x="3040" y="2479"/>
                    </a:cubicBezTo>
                    <a:cubicBezTo>
                      <a:pt x="4113" y="1502"/>
                      <a:pt x="3128" y="0"/>
                      <a:pt x="199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3" name="Google Shape;2023;p13"/>
              <p:cNvSpPr/>
              <p:nvPr/>
            </p:nvSpPr>
            <p:spPr>
              <a:xfrm>
                <a:off x="6123300" y="3003325"/>
                <a:ext cx="102900" cy="7277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11" extrusionOk="0">
                    <a:moveTo>
                      <a:pt x="2003" y="1"/>
                    </a:moveTo>
                    <a:cubicBezTo>
                      <a:pt x="1689" y="1"/>
                      <a:pt x="1364" y="118"/>
                      <a:pt x="1072" y="398"/>
                    </a:cubicBezTo>
                    <a:cubicBezTo>
                      <a:pt x="1" y="1421"/>
                      <a:pt x="998" y="2910"/>
                      <a:pt x="2123" y="2910"/>
                    </a:cubicBezTo>
                    <a:cubicBezTo>
                      <a:pt x="2435" y="2910"/>
                      <a:pt x="2757" y="2796"/>
                      <a:pt x="3047" y="2525"/>
                    </a:cubicBezTo>
                    <a:cubicBezTo>
                      <a:pt x="4116" y="1504"/>
                      <a:pt x="3125" y="1"/>
                      <a:pt x="200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4" name="Google Shape;2024;p13"/>
              <p:cNvSpPr/>
              <p:nvPr/>
            </p:nvSpPr>
            <p:spPr>
              <a:xfrm>
                <a:off x="6025325" y="2942625"/>
                <a:ext cx="1041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64" h="2919" extrusionOk="0">
                    <a:moveTo>
                      <a:pt x="2012" y="0"/>
                    </a:moveTo>
                    <a:cubicBezTo>
                      <a:pt x="1694" y="0"/>
                      <a:pt x="1366" y="117"/>
                      <a:pt x="1070" y="394"/>
                    </a:cubicBezTo>
                    <a:cubicBezTo>
                      <a:pt x="1" y="1415"/>
                      <a:pt x="1010" y="2919"/>
                      <a:pt x="2126" y="2919"/>
                    </a:cubicBezTo>
                    <a:cubicBezTo>
                      <a:pt x="2439" y="2919"/>
                      <a:pt x="2759" y="2801"/>
                      <a:pt x="3045" y="2522"/>
                    </a:cubicBezTo>
                    <a:cubicBezTo>
                      <a:pt x="4164" y="1522"/>
                      <a:pt x="3158" y="0"/>
                      <a:pt x="201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5" name="Google Shape;2025;p13"/>
              <p:cNvSpPr/>
              <p:nvPr/>
            </p:nvSpPr>
            <p:spPr>
              <a:xfrm>
                <a:off x="6001650" y="2917450"/>
                <a:ext cx="102975" cy="72700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8" extrusionOk="0">
                    <a:moveTo>
                      <a:pt x="2018" y="1"/>
                    </a:moveTo>
                    <a:cubicBezTo>
                      <a:pt x="1702" y="1"/>
                      <a:pt x="1373" y="119"/>
                      <a:pt x="1074" y="398"/>
                    </a:cubicBezTo>
                    <a:cubicBezTo>
                      <a:pt x="1" y="1400"/>
                      <a:pt x="1005" y="2907"/>
                      <a:pt x="2134" y="2907"/>
                    </a:cubicBezTo>
                    <a:cubicBezTo>
                      <a:pt x="2443" y="2907"/>
                      <a:pt x="2762" y="2794"/>
                      <a:pt x="3050" y="2526"/>
                    </a:cubicBezTo>
                    <a:cubicBezTo>
                      <a:pt x="4119" y="1504"/>
                      <a:pt x="3146" y="1"/>
                      <a:pt x="201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6" name="Google Shape;2026;p13"/>
              <p:cNvSpPr/>
              <p:nvPr/>
            </p:nvSpPr>
            <p:spPr>
              <a:xfrm>
                <a:off x="5922000" y="2824750"/>
                <a:ext cx="102850" cy="7307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3" extrusionOk="0">
                    <a:moveTo>
                      <a:pt x="2012" y="1"/>
                    </a:moveTo>
                    <a:cubicBezTo>
                      <a:pt x="1696" y="1"/>
                      <a:pt x="1368" y="118"/>
                      <a:pt x="1069" y="398"/>
                    </a:cubicBezTo>
                    <a:cubicBezTo>
                      <a:pt x="0" y="1419"/>
                      <a:pt x="991" y="2922"/>
                      <a:pt x="2113" y="2922"/>
                    </a:cubicBezTo>
                    <a:cubicBezTo>
                      <a:pt x="2427" y="2922"/>
                      <a:pt x="2752" y="2805"/>
                      <a:pt x="3044" y="2525"/>
                    </a:cubicBezTo>
                    <a:cubicBezTo>
                      <a:pt x="4113" y="1504"/>
                      <a:pt x="3141" y="1"/>
                      <a:pt x="20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7" name="Google Shape;2027;p13"/>
              <p:cNvSpPr/>
              <p:nvPr/>
            </p:nvSpPr>
            <p:spPr>
              <a:xfrm>
                <a:off x="5898300" y="2799375"/>
                <a:ext cx="1029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19" extrusionOk="0">
                    <a:moveTo>
                      <a:pt x="2025" y="0"/>
                    </a:moveTo>
                    <a:cubicBezTo>
                      <a:pt x="1707" y="0"/>
                      <a:pt x="1376" y="122"/>
                      <a:pt x="1074" y="410"/>
                    </a:cubicBezTo>
                    <a:cubicBezTo>
                      <a:pt x="1" y="1411"/>
                      <a:pt x="1006" y="2919"/>
                      <a:pt x="2134" y="2919"/>
                    </a:cubicBezTo>
                    <a:cubicBezTo>
                      <a:pt x="2444" y="2919"/>
                      <a:pt x="2762" y="2805"/>
                      <a:pt x="3050" y="2537"/>
                    </a:cubicBezTo>
                    <a:cubicBezTo>
                      <a:pt x="4117" y="1518"/>
                      <a:pt x="3151" y="0"/>
                      <a:pt x="202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8" name="Google Shape;2028;p13"/>
              <p:cNvSpPr/>
              <p:nvPr/>
            </p:nvSpPr>
            <p:spPr>
              <a:xfrm>
                <a:off x="5861150" y="2786075"/>
                <a:ext cx="103550" cy="72700"/>
              </a:xfrm>
              <a:custGeom>
                <a:avLst/>
                <a:gdLst/>
                <a:ahLst/>
                <a:cxnLst/>
                <a:rect l="l" t="t" r="r" b="b"/>
                <a:pathLst>
                  <a:path w="4142" h="2908" extrusionOk="0">
                    <a:moveTo>
                      <a:pt x="2010" y="1"/>
                    </a:moveTo>
                    <a:cubicBezTo>
                      <a:pt x="1694" y="1"/>
                      <a:pt x="1368" y="118"/>
                      <a:pt x="1071" y="394"/>
                    </a:cubicBezTo>
                    <a:cubicBezTo>
                      <a:pt x="0" y="1418"/>
                      <a:pt x="998" y="2907"/>
                      <a:pt x="2123" y="2907"/>
                    </a:cubicBezTo>
                    <a:cubicBezTo>
                      <a:pt x="2435" y="2907"/>
                      <a:pt x="2757" y="2793"/>
                      <a:pt x="3047" y="2522"/>
                    </a:cubicBezTo>
                    <a:cubicBezTo>
                      <a:pt x="4142" y="1522"/>
                      <a:pt x="3149" y="1"/>
                      <a:pt x="201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29" name="Google Shape;2029;p13"/>
              <p:cNvSpPr/>
              <p:nvPr/>
            </p:nvSpPr>
            <p:spPr>
              <a:xfrm>
                <a:off x="5816375" y="2764050"/>
                <a:ext cx="1041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64" h="2919" extrusionOk="0">
                    <a:moveTo>
                      <a:pt x="2011" y="0"/>
                    </a:moveTo>
                    <a:cubicBezTo>
                      <a:pt x="1694" y="0"/>
                      <a:pt x="1365" y="117"/>
                      <a:pt x="1069" y="394"/>
                    </a:cubicBezTo>
                    <a:cubicBezTo>
                      <a:pt x="0" y="1415"/>
                      <a:pt x="1009" y="2919"/>
                      <a:pt x="2125" y="2919"/>
                    </a:cubicBezTo>
                    <a:cubicBezTo>
                      <a:pt x="2438" y="2919"/>
                      <a:pt x="2759" y="2801"/>
                      <a:pt x="3044" y="2522"/>
                    </a:cubicBezTo>
                    <a:cubicBezTo>
                      <a:pt x="4163" y="1522"/>
                      <a:pt x="3157" y="0"/>
                      <a:pt x="201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0" name="Google Shape;2030;p13"/>
              <p:cNvSpPr/>
              <p:nvPr/>
            </p:nvSpPr>
            <p:spPr>
              <a:xfrm>
                <a:off x="5812450" y="2776500"/>
                <a:ext cx="102850" cy="73050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2" extrusionOk="0">
                    <a:moveTo>
                      <a:pt x="2020" y="0"/>
                    </a:moveTo>
                    <a:cubicBezTo>
                      <a:pt x="1701" y="0"/>
                      <a:pt x="1371" y="122"/>
                      <a:pt x="1074" y="413"/>
                    </a:cubicBezTo>
                    <a:cubicBezTo>
                      <a:pt x="0" y="1415"/>
                      <a:pt x="1024" y="2922"/>
                      <a:pt x="2145" y="2922"/>
                    </a:cubicBezTo>
                    <a:cubicBezTo>
                      <a:pt x="2453" y="2922"/>
                      <a:pt x="2768" y="2809"/>
                      <a:pt x="3049" y="2540"/>
                    </a:cubicBezTo>
                    <a:cubicBezTo>
                      <a:pt x="4113" y="1500"/>
                      <a:pt x="3136" y="0"/>
                      <a:pt x="202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1" name="Google Shape;2031;p13"/>
              <p:cNvSpPr/>
              <p:nvPr/>
            </p:nvSpPr>
            <p:spPr>
              <a:xfrm>
                <a:off x="5776725" y="2738500"/>
                <a:ext cx="102850" cy="7307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3" extrusionOk="0">
                    <a:moveTo>
                      <a:pt x="2032" y="0"/>
                    </a:moveTo>
                    <a:cubicBezTo>
                      <a:pt x="1712" y="0"/>
                      <a:pt x="1378" y="123"/>
                      <a:pt x="1074" y="413"/>
                    </a:cubicBezTo>
                    <a:cubicBezTo>
                      <a:pt x="1" y="1415"/>
                      <a:pt x="1005" y="2922"/>
                      <a:pt x="2134" y="2922"/>
                    </a:cubicBezTo>
                    <a:cubicBezTo>
                      <a:pt x="2443" y="2922"/>
                      <a:pt x="2762" y="2809"/>
                      <a:pt x="3050" y="2541"/>
                    </a:cubicBezTo>
                    <a:cubicBezTo>
                      <a:pt x="4114" y="1500"/>
                      <a:pt x="3155" y="0"/>
                      <a:pt x="203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2" name="Google Shape;2032;p13"/>
              <p:cNvSpPr/>
              <p:nvPr/>
            </p:nvSpPr>
            <p:spPr>
              <a:xfrm>
                <a:off x="5719750" y="2719900"/>
                <a:ext cx="102950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8" h="2907" extrusionOk="0">
                    <a:moveTo>
                      <a:pt x="2005" y="0"/>
                    </a:moveTo>
                    <a:cubicBezTo>
                      <a:pt x="1690" y="0"/>
                      <a:pt x="1366" y="118"/>
                      <a:pt x="1073" y="397"/>
                    </a:cubicBezTo>
                    <a:cubicBezTo>
                      <a:pt x="0" y="1399"/>
                      <a:pt x="1005" y="2906"/>
                      <a:pt x="2133" y="2906"/>
                    </a:cubicBezTo>
                    <a:cubicBezTo>
                      <a:pt x="2443" y="2906"/>
                      <a:pt x="2761" y="2793"/>
                      <a:pt x="3049" y="2525"/>
                    </a:cubicBezTo>
                    <a:cubicBezTo>
                      <a:pt x="4118" y="1504"/>
                      <a:pt x="3127" y="0"/>
                      <a:pt x="200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3" name="Google Shape;2033;p13"/>
              <p:cNvSpPr/>
              <p:nvPr/>
            </p:nvSpPr>
            <p:spPr>
              <a:xfrm>
                <a:off x="5682575" y="2706600"/>
                <a:ext cx="103025" cy="72375"/>
              </a:xfrm>
              <a:custGeom>
                <a:avLst/>
                <a:gdLst/>
                <a:ahLst/>
                <a:cxnLst/>
                <a:rect l="l" t="t" r="r" b="b"/>
                <a:pathLst>
                  <a:path w="4121" h="2895" extrusionOk="0">
                    <a:moveTo>
                      <a:pt x="1999" y="0"/>
                    </a:moveTo>
                    <a:cubicBezTo>
                      <a:pt x="1688" y="0"/>
                      <a:pt x="1365" y="114"/>
                      <a:pt x="1071" y="382"/>
                    </a:cubicBezTo>
                    <a:cubicBezTo>
                      <a:pt x="0" y="1405"/>
                      <a:pt x="998" y="2894"/>
                      <a:pt x="2123" y="2894"/>
                    </a:cubicBezTo>
                    <a:cubicBezTo>
                      <a:pt x="2435" y="2894"/>
                      <a:pt x="2757" y="2780"/>
                      <a:pt x="3047" y="2510"/>
                    </a:cubicBezTo>
                    <a:cubicBezTo>
                      <a:pt x="4120" y="1508"/>
                      <a:pt x="3134" y="0"/>
                      <a:pt x="199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4" name="Google Shape;2034;p13"/>
              <p:cNvSpPr/>
              <p:nvPr/>
            </p:nvSpPr>
            <p:spPr>
              <a:xfrm>
                <a:off x="5641475" y="2689200"/>
                <a:ext cx="1029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19" extrusionOk="0">
                    <a:moveTo>
                      <a:pt x="2024" y="0"/>
                    </a:moveTo>
                    <a:cubicBezTo>
                      <a:pt x="1706" y="0"/>
                      <a:pt x="1375" y="121"/>
                      <a:pt x="1074" y="409"/>
                    </a:cubicBezTo>
                    <a:cubicBezTo>
                      <a:pt x="0" y="1411"/>
                      <a:pt x="1024" y="2918"/>
                      <a:pt x="2145" y="2918"/>
                    </a:cubicBezTo>
                    <a:cubicBezTo>
                      <a:pt x="2453" y="2918"/>
                      <a:pt x="2768" y="2805"/>
                      <a:pt x="3049" y="2537"/>
                    </a:cubicBezTo>
                    <a:cubicBezTo>
                      <a:pt x="4116" y="1518"/>
                      <a:pt x="3150" y="0"/>
                      <a:pt x="202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5" name="Google Shape;2035;p13"/>
              <p:cNvSpPr/>
              <p:nvPr/>
            </p:nvSpPr>
            <p:spPr>
              <a:xfrm>
                <a:off x="5783575" y="2795875"/>
                <a:ext cx="1029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7" extrusionOk="0">
                    <a:moveTo>
                      <a:pt x="1993" y="1"/>
                    </a:moveTo>
                    <a:cubicBezTo>
                      <a:pt x="1680" y="1"/>
                      <a:pt x="1360" y="118"/>
                      <a:pt x="1074" y="398"/>
                    </a:cubicBezTo>
                    <a:cubicBezTo>
                      <a:pt x="0" y="1399"/>
                      <a:pt x="1005" y="2907"/>
                      <a:pt x="2133" y="2907"/>
                    </a:cubicBezTo>
                    <a:cubicBezTo>
                      <a:pt x="2443" y="2907"/>
                      <a:pt x="2762" y="2793"/>
                      <a:pt x="3049" y="2525"/>
                    </a:cubicBezTo>
                    <a:cubicBezTo>
                      <a:pt x="4118" y="1504"/>
                      <a:pt x="3109" y="1"/>
                      <a:pt x="199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6" name="Google Shape;2036;p13"/>
              <p:cNvSpPr/>
              <p:nvPr/>
            </p:nvSpPr>
            <p:spPr>
              <a:xfrm>
                <a:off x="5914275" y="2960325"/>
                <a:ext cx="103025" cy="72375"/>
              </a:xfrm>
              <a:custGeom>
                <a:avLst/>
                <a:gdLst/>
                <a:ahLst/>
                <a:cxnLst/>
                <a:rect l="l" t="t" r="r" b="b"/>
                <a:pathLst>
                  <a:path w="4121" h="2895" extrusionOk="0">
                    <a:moveTo>
                      <a:pt x="2010" y="0"/>
                    </a:moveTo>
                    <a:cubicBezTo>
                      <a:pt x="1696" y="0"/>
                      <a:pt x="1371" y="115"/>
                      <a:pt x="1074" y="385"/>
                    </a:cubicBezTo>
                    <a:cubicBezTo>
                      <a:pt x="0" y="1387"/>
                      <a:pt x="1005" y="2894"/>
                      <a:pt x="2133" y="2894"/>
                    </a:cubicBezTo>
                    <a:cubicBezTo>
                      <a:pt x="2443" y="2894"/>
                      <a:pt x="2762" y="2781"/>
                      <a:pt x="3049" y="2513"/>
                    </a:cubicBezTo>
                    <a:cubicBezTo>
                      <a:pt x="4120" y="1489"/>
                      <a:pt x="3142" y="0"/>
                      <a:pt x="20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7" name="Google Shape;2037;p13"/>
              <p:cNvSpPr/>
              <p:nvPr/>
            </p:nvSpPr>
            <p:spPr>
              <a:xfrm>
                <a:off x="6008550" y="2983650"/>
                <a:ext cx="1029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7" extrusionOk="0">
                    <a:moveTo>
                      <a:pt x="2007" y="1"/>
                    </a:moveTo>
                    <a:cubicBezTo>
                      <a:pt x="1694" y="1"/>
                      <a:pt x="1369" y="117"/>
                      <a:pt x="1072" y="394"/>
                    </a:cubicBezTo>
                    <a:cubicBezTo>
                      <a:pt x="1" y="1418"/>
                      <a:pt x="998" y="2907"/>
                      <a:pt x="2124" y="2907"/>
                    </a:cubicBezTo>
                    <a:cubicBezTo>
                      <a:pt x="2436" y="2907"/>
                      <a:pt x="2757" y="2792"/>
                      <a:pt x="3048" y="2522"/>
                    </a:cubicBezTo>
                    <a:cubicBezTo>
                      <a:pt x="4119" y="1522"/>
                      <a:pt x="3139" y="1"/>
                      <a:pt x="200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8" name="Google Shape;2038;p13"/>
              <p:cNvSpPr/>
              <p:nvPr/>
            </p:nvSpPr>
            <p:spPr>
              <a:xfrm>
                <a:off x="6056525" y="3017775"/>
                <a:ext cx="1035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43" h="2907" extrusionOk="0">
                    <a:moveTo>
                      <a:pt x="2041" y="0"/>
                    </a:moveTo>
                    <a:cubicBezTo>
                      <a:pt x="1726" y="0"/>
                      <a:pt x="1397" y="118"/>
                      <a:pt x="1098" y="397"/>
                    </a:cubicBezTo>
                    <a:cubicBezTo>
                      <a:pt x="1" y="1399"/>
                      <a:pt x="1019" y="2906"/>
                      <a:pt x="2154" y="2906"/>
                    </a:cubicBezTo>
                    <a:cubicBezTo>
                      <a:pt x="2466" y="2906"/>
                      <a:pt x="2786" y="2793"/>
                      <a:pt x="3074" y="2525"/>
                    </a:cubicBezTo>
                    <a:cubicBezTo>
                      <a:pt x="4143" y="1504"/>
                      <a:pt x="3170" y="0"/>
                      <a:pt x="204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39" name="Google Shape;2039;p13"/>
              <p:cNvSpPr/>
              <p:nvPr/>
            </p:nvSpPr>
            <p:spPr>
              <a:xfrm>
                <a:off x="6095875" y="3092700"/>
                <a:ext cx="1029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19" extrusionOk="0">
                    <a:moveTo>
                      <a:pt x="2025" y="0"/>
                    </a:moveTo>
                    <a:cubicBezTo>
                      <a:pt x="1707" y="0"/>
                      <a:pt x="1376" y="121"/>
                      <a:pt x="1074" y="409"/>
                    </a:cubicBezTo>
                    <a:cubicBezTo>
                      <a:pt x="1" y="1411"/>
                      <a:pt x="1005" y="2918"/>
                      <a:pt x="2134" y="2918"/>
                    </a:cubicBezTo>
                    <a:cubicBezTo>
                      <a:pt x="2443" y="2918"/>
                      <a:pt x="2762" y="2805"/>
                      <a:pt x="3050" y="2537"/>
                    </a:cubicBezTo>
                    <a:cubicBezTo>
                      <a:pt x="4116" y="1518"/>
                      <a:pt x="3150" y="0"/>
                      <a:pt x="202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0" name="Google Shape;2040;p13"/>
              <p:cNvSpPr/>
              <p:nvPr/>
            </p:nvSpPr>
            <p:spPr>
              <a:xfrm>
                <a:off x="5936300" y="3043300"/>
                <a:ext cx="1035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41" h="2919" extrusionOk="0">
                    <a:moveTo>
                      <a:pt x="2028" y="0"/>
                    </a:moveTo>
                    <a:cubicBezTo>
                      <a:pt x="1708" y="0"/>
                      <a:pt x="1376" y="122"/>
                      <a:pt x="1074" y="410"/>
                    </a:cubicBezTo>
                    <a:cubicBezTo>
                      <a:pt x="1" y="1411"/>
                      <a:pt x="1005" y="2919"/>
                      <a:pt x="2134" y="2919"/>
                    </a:cubicBezTo>
                    <a:cubicBezTo>
                      <a:pt x="2443" y="2919"/>
                      <a:pt x="2762" y="2805"/>
                      <a:pt x="3050" y="2537"/>
                    </a:cubicBezTo>
                    <a:cubicBezTo>
                      <a:pt x="4140" y="1518"/>
                      <a:pt x="3161" y="0"/>
                      <a:pt x="202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1" name="Google Shape;2041;p13"/>
              <p:cNvSpPr/>
              <p:nvPr/>
            </p:nvSpPr>
            <p:spPr>
              <a:xfrm>
                <a:off x="5882475" y="2942625"/>
                <a:ext cx="1023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093" h="2919" extrusionOk="0">
                    <a:moveTo>
                      <a:pt x="1977" y="0"/>
                    </a:moveTo>
                    <a:cubicBezTo>
                      <a:pt x="1669" y="0"/>
                      <a:pt x="1353" y="117"/>
                      <a:pt x="1069" y="394"/>
                    </a:cubicBezTo>
                    <a:cubicBezTo>
                      <a:pt x="0" y="1415"/>
                      <a:pt x="991" y="2919"/>
                      <a:pt x="2114" y="2919"/>
                    </a:cubicBezTo>
                    <a:cubicBezTo>
                      <a:pt x="2428" y="2919"/>
                      <a:pt x="2752" y="2801"/>
                      <a:pt x="3045" y="2522"/>
                    </a:cubicBezTo>
                    <a:cubicBezTo>
                      <a:pt x="4092" y="1522"/>
                      <a:pt x="3089" y="0"/>
                      <a:pt x="197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2" name="Google Shape;2042;p13"/>
              <p:cNvSpPr/>
              <p:nvPr/>
            </p:nvSpPr>
            <p:spPr>
              <a:xfrm>
                <a:off x="5773700" y="2844975"/>
                <a:ext cx="1029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19" extrusionOk="0">
                    <a:moveTo>
                      <a:pt x="2012" y="0"/>
                    </a:moveTo>
                    <a:cubicBezTo>
                      <a:pt x="1695" y="0"/>
                      <a:pt x="1368" y="121"/>
                      <a:pt x="1074" y="409"/>
                    </a:cubicBezTo>
                    <a:cubicBezTo>
                      <a:pt x="0" y="1411"/>
                      <a:pt x="1005" y="2919"/>
                      <a:pt x="2133" y="2919"/>
                    </a:cubicBezTo>
                    <a:cubicBezTo>
                      <a:pt x="2443" y="2919"/>
                      <a:pt x="2761" y="2805"/>
                      <a:pt x="3049" y="2537"/>
                    </a:cubicBezTo>
                    <a:cubicBezTo>
                      <a:pt x="4116" y="1518"/>
                      <a:pt x="3131" y="0"/>
                      <a:pt x="201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3" name="Google Shape;2043;p13"/>
              <p:cNvSpPr/>
              <p:nvPr/>
            </p:nvSpPr>
            <p:spPr>
              <a:xfrm>
                <a:off x="5829925" y="2896275"/>
                <a:ext cx="103025" cy="72600"/>
              </a:xfrm>
              <a:custGeom>
                <a:avLst/>
                <a:gdLst/>
                <a:ahLst/>
                <a:cxnLst/>
                <a:rect l="l" t="t" r="r" b="b"/>
                <a:pathLst>
                  <a:path w="4121" h="2904" extrusionOk="0">
                    <a:moveTo>
                      <a:pt x="2009" y="0"/>
                    </a:moveTo>
                    <a:cubicBezTo>
                      <a:pt x="1696" y="0"/>
                      <a:pt x="1371" y="117"/>
                      <a:pt x="1074" y="394"/>
                    </a:cubicBezTo>
                    <a:cubicBezTo>
                      <a:pt x="0" y="1396"/>
                      <a:pt x="1005" y="2903"/>
                      <a:pt x="2133" y="2903"/>
                    </a:cubicBezTo>
                    <a:cubicBezTo>
                      <a:pt x="2443" y="2903"/>
                      <a:pt x="2762" y="2790"/>
                      <a:pt x="3050" y="2522"/>
                    </a:cubicBezTo>
                    <a:cubicBezTo>
                      <a:pt x="4121" y="1522"/>
                      <a:pt x="3141" y="0"/>
                      <a:pt x="200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4" name="Google Shape;2044;p13"/>
              <p:cNvSpPr/>
              <p:nvPr/>
            </p:nvSpPr>
            <p:spPr>
              <a:xfrm>
                <a:off x="5911225" y="3067250"/>
                <a:ext cx="103050" cy="72600"/>
              </a:xfrm>
              <a:custGeom>
                <a:avLst/>
                <a:gdLst/>
                <a:ahLst/>
                <a:cxnLst/>
                <a:rect l="l" t="t" r="r" b="b"/>
                <a:pathLst>
                  <a:path w="4122" h="2904" extrusionOk="0">
                    <a:moveTo>
                      <a:pt x="1998" y="0"/>
                    </a:moveTo>
                    <a:cubicBezTo>
                      <a:pt x="1686" y="0"/>
                      <a:pt x="1364" y="117"/>
                      <a:pt x="1074" y="394"/>
                    </a:cubicBezTo>
                    <a:cubicBezTo>
                      <a:pt x="1" y="1396"/>
                      <a:pt x="1024" y="2903"/>
                      <a:pt x="2146" y="2903"/>
                    </a:cubicBezTo>
                    <a:cubicBezTo>
                      <a:pt x="2454" y="2903"/>
                      <a:pt x="2769" y="2790"/>
                      <a:pt x="3050" y="2522"/>
                    </a:cubicBezTo>
                    <a:cubicBezTo>
                      <a:pt x="4121" y="1522"/>
                      <a:pt x="3123" y="0"/>
                      <a:pt x="199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5" name="Google Shape;2045;p13"/>
              <p:cNvSpPr/>
              <p:nvPr/>
            </p:nvSpPr>
            <p:spPr>
              <a:xfrm>
                <a:off x="5980550" y="3217300"/>
                <a:ext cx="103500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40" h="2920" extrusionOk="0">
                    <a:moveTo>
                      <a:pt x="2048" y="1"/>
                    </a:moveTo>
                    <a:cubicBezTo>
                      <a:pt x="1730" y="1"/>
                      <a:pt x="1399" y="122"/>
                      <a:pt x="1098" y="410"/>
                    </a:cubicBezTo>
                    <a:cubicBezTo>
                      <a:pt x="0" y="1412"/>
                      <a:pt x="1018" y="2919"/>
                      <a:pt x="2154" y="2919"/>
                    </a:cubicBezTo>
                    <a:cubicBezTo>
                      <a:pt x="2465" y="2919"/>
                      <a:pt x="2785" y="2806"/>
                      <a:pt x="3073" y="2538"/>
                    </a:cubicBezTo>
                    <a:cubicBezTo>
                      <a:pt x="4140" y="1519"/>
                      <a:pt x="3174" y="1"/>
                      <a:pt x="204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6" name="Google Shape;2046;p13"/>
              <p:cNvSpPr/>
              <p:nvPr/>
            </p:nvSpPr>
            <p:spPr>
              <a:xfrm>
                <a:off x="6108800" y="3072925"/>
                <a:ext cx="102925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20" extrusionOk="0">
                    <a:moveTo>
                      <a:pt x="2012" y="1"/>
                    </a:moveTo>
                    <a:cubicBezTo>
                      <a:pt x="1696" y="1"/>
                      <a:pt x="1369" y="122"/>
                      <a:pt x="1074" y="410"/>
                    </a:cubicBezTo>
                    <a:cubicBezTo>
                      <a:pt x="1" y="1412"/>
                      <a:pt x="1024" y="2919"/>
                      <a:pt x="2146" y="2919"/>
                    </a:cubicBezTo>
                    <a:cubicBezTo>
                      <a:pt x="2453" y="2919"/>
                      <a:pt x="2769" y="2806"/>
                      <a:pt x="3050" y="2538"/>
                    </a:cubicBezTo>
                    <a:cubicBezTo>
                      <a:pt x="4116" y="1519"/>
                      <a:pt x="3132" y="1"/>
                      <a:pt x="20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7" name="Google Shape;2047;p13"/>
              <p:cNvSpPr/>
              <p:nvPr/>
            </p:nvSpPr>
            <p:spPr>
              <a:xfrm>
                <a:off x="6165800" y="3226725"/>
                <a:ext cx="102975" cy="72700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8" extrusionOk="0">
                    <a:moveTo>
                      <a:pt x="2017" y="1"/>
                    </a:moveTo>
                    <a:cubicBezTo>
                      <a:pt x="1701" y="1"/>
                      <a:pt x="1373" y="119"/>
                      <a:pt x="1074" y="398"/>
                    </a:cubicBezTo>
                    <a:cubicBezTo>
                      <a:pt x="0" y="1400"/>
                      <a:pt x="1024" y="2907"/>
                      <a:pt x="2145" y="2907"/>
                    </a:cubicBezTo>
                    <a:cubicBezTo>
                      <a:pt x="2453" y="2907"/>
                      <a:pt x="2768" y="2794"/>
                      <a:pt x="3049" y="2526"/>
                    </a:cubicBezTo>
                    <a:cubicBezTo>
                      <a:pt x="4118" y="1504"/>
                      <a:pt x="3146" y="1"/>
                      <a:pt x="201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8" name="Google Shape;2048;p13"/>
              <p:cNvSpPr/>
              <p:nvPr/>
            </p:nvSpPr>
            <p:spPr>
              <a:xfrm>
                <a:off x="6063325" y="3227575"/>
                <a:ext cx="1029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19" extrusionOk="0">
                    <a:moveTo>
                      <a:pt x="1993" y="1"/>
                    </a:moveTo>
                    <a:cubicBezTo>
                      <a:pt x="1681" y="1"/>
                      <a:pt x="1359" y="117"/>
                      <a:pt x="1069" y="394"/>
                    </a:cubicBezTo>
                    <a:cubicBezTo>
                      <a:pt x="1" y="1415"/>
                      <a:pt x="1010" y="2919"/>
                      <a:pt x="2126" y="2919"/>
                    </a:cubicBezTo>
                    <a:cubicBezTo>
                      <a:pt x="2438" y="2919"/>
                      <a:pt x="2759" y="2801"/>
                      <a:pt x="3045" y="2522"/>
                    </a:cubicBezTo>
                    <a:cubicBezTo>
                      <a:pt x="4116" y="1522"/>
                      <a:pt x="3118" y="1"/>
                      <a:pt x="199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49" name="Google Shape;2049;p13"/>
              <p:cNvSpPr/>
              <p:nvPr/>
            </p:nvSpPr>
            <p:spPr>
              <a:xfrm>
                <a:off x="6135450" y="3295975"/>
                <a:ext cx="1029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7" extrusionOk="0">
                    <a:moveTo>
                      <a:pt x="1995" y="0"/>
                    </a:moveTo>
                    <a:cubicBezTo>
                      <a:pt x="1684" y="0"/>
                      <a:pt x="1362" y="117"/>
                      <a:pt x="1072" y="394"/>
                    </a:cubicBezTo>
                    <a:cubicBezTo>
                      <a:pt x="1" y="1417"/>
                      <a:pt x="1017" y="2906"/>
                      <a:pt x="2136" y="2906"/>
                    </a:cubicBezTo>
                    <a:cubicBezTo>
                      <a:pt x="2446" y="2906"/>
                      <a:pt x="2764" y="2792"/>
                      <a:pt x="3048" y="2522"/>
                    </a:cubicBezTo>
                    <a:cubicBezTo>
                      <a:pt x="4119" y="1522"/>
                      <a:pt x="3121" y="0"/>
                      <a:pt x="199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0" name="Google Shape;2050;p13"/>
              <p:cNvSpPr/>
              <p:nvPr/>
            </p:nvSpPr>
            <p:spPr>
              <a:xfrm>
                <a:off x="6224375" y="3211925"/>
                <a:ext cx="102425" cy="72375"/>
              </a:xfrm>
              <a:custGeom>
                <a:avLst/>
                <a:gdLst/>
                <a:ahLst/>
                <a:cxnLst/>
                <a:rect l="l" t="t" r="r" b="b"/>
                <a:pathLst>
                  <a:path w="4097" h="2895" extrusionOk="0">
                    <a:moveTo>
                      <a:pt x="1996" y="0"/>
                    </a:moveTo>
                    <a:cubicBezTo>
                      <a:pt x="1687" y="0"/>
                      <a:pt x="1366" y="114"/>
                      <a:pt x="1071" y="382"/>
                    </a:cubicBezTo>
                    <a:cubicBezTo>
                      <a:pt x="0" y="1405"/>
                      <a:pt x="998" y="2895"/>
                      <a:pt x="2123" y="2895"/>
                    </a:cubicBezTo>
                    <a:cubicBezTo>
                      <a:pt x="2435" y="2895"/>
                      <a:pt x="2757" y="2780"/>
                      <a:pt x="3047" y="2510"/>
                    </a:cubicBezTo>
                    <a:cubicBezTo>
                      <a:pt x="4097" y="1508"/>
                      <a:pt x="3124" y="0"/>
                      <a:pt x="199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1" name="Google Shape;2051;p13"/>
              <p:cNvSpPr/>
              <p:nvPr/>
            </p:nvSpPr>
            <p:spPr>
              <a:xfrm>
                <a:off x="6229625" y="3150650"/>
                <a:ext cx="103500" cy="72775"/>
              </a:xfrm>
              <a:custGeom>
                <a:avLst/>
                <a:gdLst/>
                <a:ahLst/>
                <a:cxnLst/>
                <a:rect l="l" t="t" r="r" b="b"/>
                <a:pathLst>
                  <a:path w="4140" h="2911" extrusionOk="0">
                    <a:moveTo>
                      <a:pt x="2029" y="1"/>
                    </a:moveTo>
                    <a:cubicBezTo>
                      <a:pt x="1708" y="1"/>
                      <a:pt x="1376" y="120"/>
                      <a:pt x="1074" y="401"/>
                    </a:cubicBezTo>
                    <a:cubicBezTo>
                      <a:pt x="1" y="1403"/>
                      <a:pt x="1005" y="2911"/>
                      <a:pt x="2134" y="2911"/>
                    </a:cubicBezTo>
                    <a:cubicBezTo>
                      <a:pt x="2443" y="2911"/>
                      <a:pt x="2762" y="2797"/>
                      <a:pt x="3050" y="2529"/>
                    </a:cubicBezTo>
                    <a:cubicBezTo>
                      <a:pt x="4140" y="1487"/>
                      <a:pt x="3161" y="1"/>
                      <a:pt x="202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2" name="Google Shape;2052;p13"/>
              <p:cNvSpPr/>
              <p:nvPr/>
            </p:nvSpPr>
            <p:spPr>
              <a:xfrm>
                <a:off x="6183275" y="3050125"/>
                <a:ext cx="103500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40" h="2920" extrusionOk="0">
                    <a:moveTo>
                      <a:pt x="2028" y="1"/>
                    </a:moveTo>
                    <a:cubicBezTo>
                      <a:pt x="1708" y="1"/>
                      <a:pt x="1375" y="122"/>
                      <a:pt x="1074" y="410"/>
                    </a:cubicBezTo>
                    <a:cubicBezTo>
                      <a:pt x="0" y="1412"/>
                      <a:pt x="1005" y="2919"/>
                      <a:pt x="2133" y="2919"/>
                    </a:cubicBezTo>
                    <a:cubicBezTo>
                      <a:pt x="2443" y="2919"/>
                      <a:pt x="2762" y="2806"/>
                      <a:pt x="3050" y="2538"/>
                    </a:cubicBezTo>
                    <a:cubicBezTo>
                      <a:pt x="4140" y="1519"/>
                      <a:pt x="3160" y="1"/>
                      <a:pt x="202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3" name="Google Shape;2053;p13"/>
              <p:cNvSpPr/>
              <p:nvPr/>
            </p:nvSpPr>
            <p:spPr>
              <a:xfrm>
                <a:off x="6143000" y="3008250"/>
                <a:ext cx="102850" cy="7307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3" extrusionOk="0">
                    <a:moveTo>
                      <a:pt x="2032" y="1"/>
                    </a:moveTo>
                    <a:cubicBezTo>
                      <a:pt x="1712" y="1"/>
                      <a:pt x="1378" y="123"/>
                      <a:pt x="1074" y="413"/>
                    </a:cubicBezTo>
                    <a:cubicBezTo>
                      <a:pt x="0" y="1415"/>
                      <a:pt x="1024" y="2923"/>
                      <a:pt x="2146" y="2923"/>
                    </a:cubicBezTo>
                    <a:cubicBezTo>
                      <a:pt x="2453" y="2923"/>
                      <a:pt x="2768" y="2809"/>
                      <a:pt x="3050" y="2541"/>
                    </a:cubicBezTo>
                    <a:cubicBezTo>
                      <a:pt x="4114" y="1501"/>
                      <a:pt x="3154" y="1"/>
                      <a:pt x="203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4" name="Google Shape;2054;p13"/>
              <p:cNvSpPr/>
              <p:nvPr/>
            </p:nvSpPr>
            <p:spPr>
              <a:xfrm>
                <a:off x="6031350" y="2889425"/>
                <a:ext cx="1035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43" h="2907" extrusionOk="0">
                    <a:moveTo>
                      <a:pt x="2011" y="1"/>
                    </a:moveTo>
                    <a:cubicBezTo>
                      <a:pt x="1695" y="1"/>
                      <a:pt x="1368" y="117"/>
                      <a:pt x="1072" y="394"/>
                    </a:cubicBezTo>
                    <a:cubicBezTo>
                      <a:pt x="1" y="1418"/>
                      <a:pt x="998" y="2907"/>
                      <a:pt x="2123" y="2907"/>
                    </a:cubicBezTo>
                    <a:cubicBezTo>
                      <a:pt x="2435" y="2907"/>
                      <a:pt x="2757" y="2792"/>
                      <a:pt x="3047" y="2522"/>
                    </a:cubicBezTo>
                    <a:cubicBezTo>
                      <a:pt x="4142" y="1522"/>
                      <a:pt x="3150" y="1"/>
                      <a:pt x="201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5" name="Google Shape;2055;p13"/>
              <p:cNvSpPr/>
              <p:nvPr/>
            </p:nvSpPr>
            <p:spPr>
              <a:xfrm>
                <a:off x="5977400" y="2908425"/>
                <a:ext cx="1035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43" h="2907" extrusionOk="0">
                    <a:moveTo>
                      <a:pt x="2010" y="1"/>
                    </a:moveTo>
                    <a:cubicBezTo>
                      <a:pt x="1695" y="1"/>
                      <a:pt x="1368" y="117"/>
                      <a:pt x="1072" y="394"/>
                    </a:cubicBezTo>
                    <a:cubicBezTo>
                      <a:pt x="1" y="1418"/>
                      <a:pt x="998" y="2907"/>
                      <a:pt x="2123" y="2907"/>
                    </a:cubicBezTo>
                    <a:cubicBezTo>
                      <a:pt x="2435" y="2907"/>
                      <a:pt x="2757" y="2792"/>
                      <a:pt x="3047" y="2522"/>
                    </a:cubicBezTo>
                    <a:cubicBezTo>
                      <a:pt x="4142" y="1522"/>
                      <a:pt x="3150" y="1"/>
                      <a:pt x="201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6" name="Google Shape;2056;p13"/>
              <p:cNvSpPr/>
              <p:nvPr/>
            </p:nvSpPr>
            <p:spPr>
              <a:xfrm>
                <a:off x="5855875" y="2847550"/>
                <a:ext cx="102850" cy="7307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3" extrusionOk="0">
                    <a:moveTo>
                      <a:pt x="2000" y="0"/>
                    </a:moveTo>
                    <a:cubicBezTo>
                      <a:pt x="1686" y="0"/>
                      <a:pt x="1362" y="118"/>
                      <a:pt x="1069" y="398"/>
                    </a:cubicBezTo>
                    <a:cubicBezTo>
                      <a:pt x="1" y="1419"/>
                      <a:pt x="991" y="2922"/>
                      <a:pt x="2114" y="2922"/>
                    </a:cubicBezTo>
                    <a:cubicBezTo>
                      <a:pt x="2428" y="2922"/>
                      <a:pt x="2753" y="2804"/>
                      <a:pt x="3045" y="2525"/>
                    </a:cubicBezTo>
                    <a:cubicBezTo>
                      <a:pt x="4114" y="1504"/>
                      <a:pt x="3123" y="0"/>
                      <a:pt x="200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7" name="Google Shape;2057;p13"/>
              <p:cNvSpPr/>
              <p:nvPr/>
            </p:nvSpPr>
            <p:spPr>
              <a:xfrm>
                <a:off x="6058700" y="3079400"/>
                <a:ext cx="1035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43" h="2907" extrusionOk="0">
                    <a:moveTo>
                      <a:pt x="2011" y="1"/>
                    </a:moveTo>
                    <a:cubicBezTo>
                      <a:pt x="1695" y="1"/>
                      <a:pt x="1369" y="117"/>
                      <a:pt x="1072" y="394"/>
                    </a:cubicBezTo>
                    <a:cubicBezTo>
                      <a:pt x="1" y="1418"/>
                      <a:pt x="998" y="2907"/>
                      <a:pt x="2124" y="2907"/>
                    </a:cubicBezTo>
                    <a:cubicBezTo>
                      <a:pt x="2436" y="2907"/>
                      <a:pt x="2757" y="2792"/>
                      <a:pt x="3048" y="2522"/>
                    </a:cubicBezTo>
                    <a:cubicBezTo>
                      <a:pt x="4143" y="1522"/>
                      <a:pt x="3150" y="1"/>
                      <a:pt x="201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8" name="Google Shape;2058;p13"/>
              <p:cNvSpPr/>
              <p:nvPr/>
            </p:nvSpPr>
            <p:spPr>
              <a:xfrm>
                <a:off x="6162000" y="3214275"/>
                <a:ext cx="1029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19" extrusionOk="0">
                    <a:moveTo>
                      <a:pt x="2024" y="0"/>
                    </a:moveTo>
                    <a:cubicBezTo>
                      <a:pt x="1706" y="0"/>
                      <a:pt x="1375" y="122"/>
                      <a:pt x="1074" y="410"/>
                    </a:cubicBezTo>
                    <a:cubicBezTo>
                      <a:pt x="0" y="1411"/>
                      <a:pt x="1024" y="2919"/>
                      <a:pt x="2145" y="2919"/>
                    </a:cubicBezTo>
                    <a:cubicBezTo>
                      <a:pt x="2453" y="2919"/>
                      <a:pt x="2768" y="2805"/>
                      <a:pt x="3049" y="2537"/>
                    </a:cubicBezTo>
                    <a:cubicBezTo>
                      <a:pt x="4116" y="1518"/>
                      <a:pt x="3150" y="0"/>
                      <a:pt x="202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59" name="Google Shape;2059;p13"/>
              <p:cNvSpPr/>
              <p:nvPr/>
            </p:nvSpPr>
            <p:spPr>
              <a:xfrm>
                <a:off x="6140725" y="3123075"/>
                <a:ext cx="102900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20" extrusionOk="0">
                    <a:moveTo>
                      <a:pt x="2012" y="1"/>
                    </a:moveTo>
                    <a:cubicBezTo>
                      <a:pt x="1696" y="1"/>
                      <a:pt x="1368" y="122"/>
                      <a:pt x="1074" y="410"/>
                    </a:cubicBezTo>
                    <a:cubicBezTo>
                      <a:pt x="0" y="1412"/>
                      <a:pt x="1005" y="2919"/>
                      <a:pt x="2133" y="2919"/>
                    </a:cubicBezTo>
                    <a:cubicBezTo>
                      <a:pt x="2443" y="2919"/>
                      <a:pt x="2762" y="2806"/>
                      <a:pt x="3049" y="2538"/>
                    </a:cubicBezTo>
                    <a:cubicBezTo>
                      <a:pt x="4116" y="1519"/>
                      <a:pt x="3131" y="1"/>
                      <a:pt x="20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60" name="Google Shape;2060;p13"/>
              <p:cNvSpPr/>
              <p:nvPr/>
            </p:nvSpPr>
            <p:spPr>
              <a:xfrm>
                <a:off x="6169650" y="3087000"/>
                <a:ext cx="1029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7" extrusionOk="0">
                    <a:moveTo>
                      <a:pt x="2007" y="0"/>
                    </a:moveTo>
                    <a:cubicBezTo>
                      <a:pt x="1694" y="0"/>
                      <a:pt x="1368" y="117"/>
                      <a:pt x="1072" y="394"/>
                    </a:cubicBezTo>
                    <a:cubicBezTo>
                      <a:pt x="1" y="1417"/>
                      <a:pt x="1017" y="2907"/>
                      <a:pt x="2136" y="2907"/>
                    </a:cubicBezTo>
                    <a:cubicBezTo>
                      <a:pt x="2446" y="2907"/>
                      <a:pt x="2764" y="2792"/>
                      <a:pt x="3047" y="2522"/>
                    </a:cubicBezTo>
                    <a:cubicBezTo>
                      <a:pt x="4119" y="1522"/>
                      <a:pt x="3139" y="0"/>
                      <a:pt x="200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61" name="Google Shape;2061;p13"/>
              <p:cNvSpPr/>
              <p:nvPr/>
            </p:nvSpPr>
            <p:spPr>
              <a:xfrm>
                <a:off x="5823075" y="2686050"/>
                <a:ext cx="102850" cy="7307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3" extrusionOk="0">
                    <a:moveTo>
                      <a:pt x="2033" y="1"/>
                    </a:moveTo>
                    <a:cubicBezTo>
                      <a:pt x="1712" y="1"/>
                      <a:pt x="1378" y="123"/>
                      <a:pt x="1074" y="414"/>
                    </a:cubicBezTo>
                    <a:cubicBezTo>
                      <a:pt x="1" y="1416"/>
                      <a:pt x="1005" y="2923"/>
                      <a:pt x="2134" y="2923"/>
                    </a:cubicBezTo>
                    <a:cubicBezTo>
                      <a:pt x="2443" y="2923"/>
                      <a:pt x="2762" y="2810"/>
                      <a:pt x="3050" y="2541"/>
                    </a:cubicBezTo>
                    <a:cubicBezTo>
                      <a:pt x="4114" y="1501"/>
                      <a:pt x="3155" y="1"/>
                      <a:pt x="203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62" name="Google Shape;2062;p13"/>
              <p:cNvSpPr/>
              <p:nvPr/>
            </p:nvSpPr>
            <p:spPr>
              <a:xfrm>
                <a:off x="5733575" y="2769725"/>
                <a:ext cx="104100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64" h="2920" extrusionOk="0">
                    <a:moveTo>
                      <a:pt x="2052" y="1"/>
                    </a:moveTo>
                    <a:cubicBezTo>
                      <a:pt x="1732" y="1"/>
                      <a:pt x="1399" y="122"/>
                      <a:pt x="1098" y="410"/>
                    </a:cubicBezTo>
                    <a:cubicBezTo>
                      <a:pt x="1" y="1412"/>
                      <a:pt x="1019" y="2919"/>
                      <a:pt x="2154" y="2919"/>
                    </a:cubicBezTo>
                    <a:cubicBezTo>
                      <a:pt x="2466" y="2919"/>
                      <a:pt x="2786" y="2806"/>
                      <a:pt x="3074" y="2538"/>
                    </a:cubicBezTo>
                    <a:cubicBezTo>
                      <a:pt x="4164" y="1519"/>
                      <a:pt x="3185" y="1"/>
                      <a:pt x="205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63" name="Google Shape;2063;p13"/>
              <p:cNvSpPr/>
              <p:nvPr/>
            </p:nvSpPr>
            <p:spPr>
              <a:xfrm>
                <a:off x="5699225" y="2674000"/>
                <a:ext cx="10367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47" h="2919" extrusionOk="0">
                    <a:moveTo>
                      <a:pt x="2040" y="0"/>
                    </a:moveTo>
                    <a:cubicBezTo>
                      <a:pt x="1718" y="0"/>
                      <a:pt x="1382" y="121"/>
                      <a:pt x="1074" y="409"/>
                    </a:cubicBezTo>
                    <a:cubicBezTo>
                      <a:pt x="0" y="1411"/>
                      <a:pt x="1024" y="2919"/>
                      <a:pt x="2160" y="2919"/>
                    </a:cubicBezTo>
                    <a:cubicBezTo>
                      <a:pt x="2472" y="2919"/>
                      <a:pt x="2792" y="2805"/>
                      <a:pt x="3080" y="2537"/>
                    </a:cubicBezTo>
                    <a:cubicBezTo>
                      <a:pt x="4146" y="1518"/>
                      <a:pt x="3180" y="0"/>
                      <a:pt x="204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64" name="Google Shape;2064;p13"/>
              <p:cNvSpPr/>
              <p:nvPr/>
            </p:nvSpPr>
            <p:spPr>
              <a:xfrm>
                <a:off x="5765450" y="2684250"/>
                <a:ext cx="103500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40" h="2920" extrusionOk="0">
                    <a:moveTo>
                      <a:pt x="2008" y="1"/>
                    </a:moveTo>
                    <a:cubicBezTo>
                      <a:pt x="1693" y="1"/>
                      <a:pt x="1366" y="118"/>
                      <a:pt x="1069" y="394"/>
                    </a:cubicBezTo>
                    <a:cubicBezTo>
                      <a:pt x="1" y="1416"/>
                      <a:pt x="991" y="2919"/>
                      <a:pt x="2114" y="2919"/>
                    </a:cubicBezTo>
                    <a:cubicBezTo>
                      <a:pt x="2428" y="2919"/>
                      <a:pt x="2752" y="2801"/>
                      <a:pt x="3045" y="2522"/>
                    </a:cubicBezTo>
                    <a:cubicBezTo>
                      <a:pt x="4140" y="1522"/>
                      <a:pt x="3147" y="1"/>
                      <a:pt x="200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65" name="Google Shape;2065;p13"/>
              <p:cNvSpPr/>
              <p:nvPr/>
            </p:nvSpPr>
            <p:spPr>
              <a:xfrm>
                <a:off x="5908200" y="3005300"/>
                <a:ext cx="103675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47" h="2920" extrusionOk="0">
                    <a:moveTo>
                      <a:pt x="2040" y="1"/>
                    </a:moveTo>
                    <a:cubicBezTo>
                      <a:pt x="1718" y="1"/>
                      <a:pt x="1382" y="122"/>
                      <a:pt x="1074" y="410"/>
                    </a:cubicBezTo>
                    <a:cubicBezTo>
                      <a:pt x="0" y="1412"/>
                      <a:pt x="1023" y="2919"/>
                      <a:pt x="2160" y="2919"/>
                    </a:cubicBezTo>
                    <a:cubicBezTo>
                      <a:pt x="2472" y="2919"/>
                      <a:pt x="2792" y="2806"/>
                      <a:pt x="3080" y="2537"/>
                    </a:cubicBezTo>
                    <a:cubicBezTo>
                      <a:pt x="4146" y="1518"/>
                      <a:pt x="3180" y="1"/>
                      <a:pt x="204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66" name="Google Shape;2066;p13"/>
            <p:cNvGrpSpPr/>
            <p:nvPr/>
          </p:nvGrpSpPr>
          <p:grpSpPr>
            <a:xfrm flipH="1">
              <a:off x="314971" y="4671529"/>
              <a:ext cx="1192604" cy="610986"/>
              <a:chOff x="4976050" y="4611525"/>
              <a:chExt cx="1664950" cy="852975"/>
            </a:xfrm>
          </p:grpSpPr>
          <p:sp>
            <p:nvSpPr>
              <p:cNvPr id="2067" name="Google Shape;2067;p13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68" name="Google Shape;2068;p13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69" name="Google Shape;2069;p13"/>
            <p:cNvGrpSpPr/>
            <p:nvPr/>
          </p:nvGrpSpPr>
          <p:grpSpPr>
            <a:xfrm flipH="1">
              <a:off x="-112302" y="3681638"/>
              <a:ext cx="714151" cy="737198"/>
              <a:chOff x="6240500" y="3229575"/>
              <a:chExt cx="997000" cy="1029175"/>
            </a:xfrm>
          </p:grpSpPr>
          <p:sp>
            <p:nvSpPr>
              <p:cNvPr id="2070" name="Google Shape;2070;p13"/>
              <p:cNvSpPr/>
              <p:nvPr/>
            </p:nvSpPr>
            <p:spPr>
              <a:xfrm>
                <a:off x="6555100" y="3229575"/>
                <a:ext cx="209750" cy="523075"/>
              </a:xfrm>
              <a:custGeom>
                <a:avLst/>
                <a:gdLst/>
                <a:ahLst/>
                <a:cxnLst/>
                <a:rect l="l" t="t" r="r" b="b"/>
                <a:pathLst>
                  <a:path w="8390" h="20923" extrusionOk="0">
                    <a:moveTo>
                      <a:pt x="3506" y="1"/>
                    </a:moveTo>
                    <a:cubicBezTo>
                      <a:pt x="2599" y="1"/>
                      <a:pt x="1697" y="558"/>
                      <a:pt x="1216" y="1378"/>
                    </a:cubicBezTo>
                    <a:cubicBezTo>
                      <a:pt x="669" y="2229"/>
                      <a:pt x="517" y="3293"/>
                      <a:pt x="456" y="4266"/>
                    </a:cubicBezTo>
                    <a:cubicBezTo>
                      <a:pt x="0" y="10497"/>
                      <a:pt x="2675" y="16880"/>
                      <a:pt x="7447" y="20922"/>
                    </a:cubicBezTo>
                    <a:cubicBezTo>
                      <a:pt x="8086" y="14904"/>
                      <a:pt x="8390" y="8643"/>
                      <a:pt x="6384" y="2928"/>
                    </a:cubicBezTo>
                    <a:cubicBezTo>
                      <a:pt x="5928" y="1652"/>
                      <a:pt x="5077" y="193"/>
                      <a:pt x="3709" y="10"/>
                    </a:cubicBezTo>
                    <a:cubicBezTo>
                      <a:pt x="3641" y="4"/>
                      <a:pt x="3573" y="1"/>
                      <a:pt x="350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1" name="Google Shape;2071;p13"/>
              <p:cNvSpPr/>
              <p:nvPr/>
            </p:nvSpPr>
            <p:spPr>
              <a:xfrm>
                <a:off x="6240500" y="3477250"/>
                <a:ext cx="491675" cy="276150"/>
              </a:xfrm>
              <a:custGeom>
                <a:avLst/>
                <a:gdLst/>
                <a:ahLst/>
                <a:cxnLst/>
                <a:rect l="l" t="t" r="r" b="b"/>
                <a:pathLst>
                  <a:path w="19667" h="11046" extrusionOk="0">
                    <a:moveTo>
                      <a:pt x="4691" y="1"/>
                    </a:moveTo>
                    <a:cubicBezTo>
                      <a:pt x="4383" y="1"/>
                      <a:pt x="4075" y="24"/>
                      <a:pt x="3770" y="73"/>
                    </a:cubicBezTo>
                    <a:cubicBezTo>
                      <a:pt x="2615" y="255"/>
                      <a:pt x="1520" y="833"/>
                      <a:pt x="943" y="1806"/>
                    </a:cubicBezTo>
                    <a:cubicBezTo>
                      <a:pt x="1" y="3386"/>
                      <a:pt x="609" y="5544"/>
                      <a:pt x="1885" y="6882"/>
                    </a:cubicBezTo>
                    <a:cubicBezTo>
                      <a:pt x="3648" y="8614"/>
                      <a:pt x="6232" y="9101"/>
                      <a:pt x="8663" y="9496"/>
                    </a:cubicBezTo>
                    <a:cubicBezTo>
                      <a:pt x="12341" y="10104"/>
                      <a:pt x="16019" y="10712"/>
                      <a:pt x="19667" y="11046"/>
                    </a:cubicBezTo>
                    <a:cubicBezTo>
                      <a:pt x="16262" y="6639"/>
                      <a:pt x="12463" y="2049"/>
                      <a:pt x="7144" y="407"/>
                    </a:cubicBezTo>
                    <a:cubicBezTo>
                      <a:pt x="6346" y="164"/>
                      <a:pt x="5517" y="1"/>
                      <a:pt x="46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2" name="Google Shape;2072;p13"/>
              <p:cNvSpPr/>
              <p:nvPr/>
            </p:nvSpPr>
            <p:spPr>
              <a:xfrm>
                <a:off x="6281550" y="3741175"/>
                <a:ext cx="455950" cy="307250"/>
              </a:xfrm>
              <a:custGeom>
                <a:avLst/>
                <a:gdLst/>
                <a:ahLst/>
                <a:cxnLst/>
                <a:rect l="l" t="t" r="r" b="b"/>
                <a:pathLst>
                  <a:path w="18238" h="12290" extrusionOk="0">
                    <a:moveTo>
                      <a:pt x="11228" y="1"/>
                    </a:moveTo>
                    <a:cubicBezTo>
                      <a:pt x="11133" y="1"/>
                      <a:pt x="11038" y="1"/>
                      <a:pt x="10942" y="3"/>
                    </a:cubicBezTo>
                    <a:cubicBezTo>
                      <a:pt x="8450" y="33"/>
                      <a:pt x="5988" y="580"/>
                      <a:pt x="3891" y="1887"/>
                    </a:cubicBezTo>
                    <a:cubicBezTo>
                      <a:pt x="1854" y="3224"/>
                      <a:pt x="304" y="5443"/>
                      <a:pt x="91" y="7905"/>
                    </a:cubicBezTo>
                    <a:cubicBezTo>
                      <a:pt x="0" y="9608"/>
                      <a:pt x="760" y="11553"/>
                      <a:pt x="2371" y="12130"/>
                    </a:cubicBezTo>
                    <a:cubicBezTo>
                      <a:pt x="2703" y="12241"/>
                      <a:pt x="3045" y="12290"/>
                      <a:pt x="3389" y="12290"/>
                    </a:cubicBezTo>
                    <a:cubicBezTo>
                      <a:pt x="4272" y="12290"/>
                      <a:pt x="5170" y="11969"/>
                      <a:pt x="5958" y="11553"/>
                    </a:cubicBezTo>
                    <a:cubicBezTo>
                      <a:pt x="10973" y="8969"/>
                      <a:pt x="13921" y="3498"/>
                      <a:pt x="18237" y="762"/>
                    </a:cubicBezTo>
                    <a:cubicBezTo>
                      <a:pt x="15901" y="354"/>
                      <a:pt x="13564" y="1"/>
                      <a:pt x="1122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3" name="Google Shape;2073;p13"/>
              <p:cNvSpPr/>
              <p:nvPr/>
            </p:nvSpPr>
            <p:spPr>
              <a:xfrm>
                <a:off x="6541425" y="3754150"/>
                <a:ext cx="19075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7630" h="20184" extrusionOk="0">
                    <a:moveTo>
                      <a:pt x="7599" y="0"/>
                    </a:moveTo>
                    <a:lnTo>
                      <a:pt x="7599" y="0"/>
                    </a:lnTo>
                    <a:cubicBezTo>
                      <a:pt x="2675" y="3617"/>
                      <a:pt x="0" y="10122"/>
                      <a:pt x="1034" y="16171"/>
                    </a:cubicBezTo>
                    <a:cubicBezTo>
                      <a:pt x="1186" y="17083"/>
                      <a:pt x="1399" y="17994"/>
                      <a:pt x="1946" y="18785"/>
                    </a:cubicBezTo>
                    <a:cubicBezTo>
                      <a:pt x="2462" y="19545"/>
                      <a:pt x="3314" y="20153"/>
                      <a:pt x="4225" y="20183"/>
                    </a:cubicBezTo>
                    <a:cubicBezTo>
                      <a:pt x="4244" y="20183"/>
                      <a:pt x="4264" y="20184"/>
                      <a:pt x="4283" y="20184"/>
                    </a:cubicBezTo>
                    <a:cubicBezTo>
                      <a:pt x="5475" y="20184"/>
                      <a:pt x="6513" y="19254"/>
                      <a:pt x="6991" y="18177"/>
                    </a:cubicBezTo>
                    <a:cubicBezTo>
                      <a:pt x="7478" y="17083"/>
                      <a:pt x="7539" y="15806"/>
                      <a:pt x="7539" y="14590"/>
                    </a:cubicBezTo>
                    <a:cubicBezTo>
                      <a:pt x="7599" y="9818"/>
                      <a:pt x="7630" y="5076"/>
                      <a:pt x="759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4" name="Google Shape;2074;p13"/>
              <p:cNvSpPr/>
              <p:nvPr/>
            </p:nvSpPr>
            <p:spPr>
              <a:xfrm>
                <a:off x="6723025" y="3754150"/>
                <a:ext cx="332100" cy="409750"/>
              </a:xfrm>
              <a:custGeom>
                <a:avLst/>
                <a:gdLst/>
                <a:ahLst/>
                <a:cxnLst/>
                <a:rect l="l" t="t" r="r" b="b"/>
                <a:pathLst>
                  <a:path w="13284" h="16390" extrusionOk="0">
                    <a:moveTo>
                      <a:pt x="609" y="0"/>
                    </a:moveTo>
                    <a:lnTo>
                      <a:pt x="609" y="0"/>
                    </a:lnTo>
                    <a:cubicBezTo>
                      <a:pt x="1" y="4924"/>
                      <a:pt x="1551" y="10000"/>
                      <a:pt x="4773" y="13739"/>
                    </a:cubicBezTo>
                    <a:cubicBezTo>
                      <a:pt x="5594" y="14651"/>
                      <a:pt x="6445" y="15472"/>
                      <a:pt x="7539" y="15958"/>
                    </a:cubicBezTo>
                    <a:cubicBezTo>
                      <a:pt x="8141" y="16235"/>
                      <a:pt x="8787" y="16389"/>
                      <a:pt x="9420" y="16389"/>
                    </a:cubicBezTo>
                    <a:cubicBezTo>
                      <a:pt x="9970" y="16389"/>
                      <a:pt x="10510" y="16273"/>
                      <a:pt x="11004" y="16019"/>
                    </a:cubicBezTo>
                    <a:cubicBezTo>
                      <a:pt x="12676" y="15168"/>
                      <a:pt x="13284" y="13010"/>
                      <a:pt x="12828" y="11186"/>
                    </a:cubicBezTo>
                    <a:cubicBezTo>
                      <a:pt x="12372" y="9393"/>
                      <a:pt x="11126" y="7903"/>
                      <a:pt x="9788" y="6627"/>
                    </a:cubicBezTo>
                    <a:cubicBezTo>
                      <a:pt x="7053" y="3952"/>
                      <a:pt x="3861" y="1733"/>
                      <a:pt x="609" y="0"/>
                    </a:cubicBezTo>
                    <a:close/>
                  </a:path>
                </a:pathLst>
              </a:custGeom>
              <a:solidFill>
                <a:srgbClr val="EFBA5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5" name="Google Shape;2075;p13"/>
              <p:cNvSpPr/>
              <p:nvPr/>
            </p:nvSpPr>
            <p:spPr>
              <a:xfrm>
                <a:off x="6733675" y="3289300"/>
                <a:ext cx="313100" cy="475500"/>
              </a:xfrm>
              <a:custGeom>
                <a:avLst/>
                <a:gdLst/>
                <a:ahLst/>
                <a:cxnLst/>
                <a:rect l="l" t="t" r="r" b="b"/>
                <a:pathLst>
                  <a:path w="12524" h="19020" extrusionOk="0">
                    <a:moveTo>
                      <a:pt x="9005" y="0"/>
                    </a:moveTo>
                    <a:cubicBezTo>
                      <a:pt x="7681" y="0"/>
                      <a:pt x="6451" y="900"/>
                      <a:pt x="5502" y="1877"/>
                    </a:cubicBezTo>
                    <a:cubicBezTo>
                      <a:pt x="1247" y="6345"/>
                      <a:pt x="0" y="12880"/>
                      <a:pt x="92" y="19020"/>
                    </a:cubicBezTo>
                    <a:cubicBezTo>
                      <a:pt x="1733" y="15038"/>
                      <a:pt x="5806" y="12485"/>
                      <a:pt x="9028" y="9445"/>
                    </a:cubicBezTo>
                    <a:cubicBezTo>
                      <a:pt x="10517" y="8108"/>
                      <a:pt x="11916" y="6527"/>
                      <a:pt x="12220" y="4552"/>
                    </a:cubicBezTo>
                    <a:cubicBezTo>
                      <a:pt x="12524" y="2576"/>
                      <a:pt x="11338" y="266"/>
                      <a:pt x="9362" y="23"/>
                    </a:cubicBezTo>
                    <a:cubicBezTo>
                      <a:pt x="9243" y="8"/>
                      <a:pt x="9124" y="0"/>
                      <a:pt x="900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6" name="Google Shape;2076;p13"/>
              <p:cNvSpPr/>
              <p:nvPr/>
            </p:nvSpPr>
            <p:spPr>
              <a:xfrm>
                <a:off x="6730625" y="3492200"/>
                <a:ext cx="459000" cy="271850"/>
              </a:xfrm>
              <a:custGeom>
                <a:avLst/>
                <a:gdLst/>
                <a:ahLst/>
                <a:cxnLst/>
                <a:rect l="l" t="t" r="r" b="b"/>
                <a:pathLst>
                  <a:path w="18360" h="10874" extrusionOk="0">
                    <a:moveTo>
                      <a:pt x="14464" y="1"/>
                    </a:moveTo>
                    <a:cubicBezTo>
                      <a:pt x="13694" y="1"/>
                      <a:pt x="12915" y="196"/>
                      <a:pt x="12190" y="417"/>
                    </a:cubicBezTo>
                    <a:cubicBezTo>
                      <a:pt x="6962" y="2120"/>
                      <a:pt x="2463" y="5980"/>
                      <a:pt x="1" y="10873"/>
                    </a:cubicBezTo>
                    <a:cubicBezTo>
                      <a:pt x="2037" y="9992"/>
                      <a:pt x="4226" y="9658"/>
                      <a:pt x="6354" y="9536"/>
                    </a:cubicBezTo>
                    <a:cubicBezTo>
                      <a:pt x="8421" y="9414"/>
                      <a:pt x="10548" y="9536"/>
                      <a:pt x="12615" y="9050"/>
                    </a:cubicBezTo>
                    <a:cubicBezTo>
                      <a:pt x="14621" y="8563"/>
                      <a:pt x="16627" y="7378"/>
                      <a:pt x="17509" y="5463"/>
                    </a:cubicBezTo>
                    <a:cubicBezTo>
                      <a:pt x="18360" y="3518"/>
                      <a:pt x="17600" y="873"/>
                      <a:pt x="15624" y="174"/>
                    </a:cubicBezTo>
                    <a:cubicBezTo>
                      <a:pt x="15245" y="51"/>
                      <a:pt x="14856" y="1"/>
                      <a:pt x="1446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7" name="Google Shape;2077;p13"/>
              <p:cNvSpPr/>
              <p:nvPr/>
            </p:nvSpPr>
            <p:spPr>
              <a:xfrm>
                <a:off x="6739750" y="3713400"/>
                <a:ext cx="497750" cy="217850"/>
              </a:xfrm>
              <a:custGeom>
                <a:avLst/>
                <a:gdLst/>
                <a:ahLst/>
                <a:cxnLst/>
                <a:rect l="l" t="t" r="r" b="b"/>
                <a:pathLst>
                  <a:path w="19910" h="8714" extrusionOk="0">
                    <a:moveTo>
                      <a:pt x="7350" y="1"/>
                    </a:moveTo>
                    <a:cubicBezTo>
                      <a:pt x="4774" y="1"/>
                      <a:pt x="2253" y="526"/>
                      <a:pt x="1" y="2056"/>
                    </a:cubicBezTo>
                    <a:cubicBezTo>
                      <a:pt x="3891" y="4032"/>
                      <a:pt x="7752" y="6007"/>
                      <a:pt x="11764" y="7679"/>
                    </a:cubicBezTo>
                    <a:cubicBezTo>
                      <a:pt x="13004" y="8211"/>
                      <a:pt x="14331" y="8714"/>
                      <a:pt x="15744" y="8714"/>
                    </a:cubicBezTo>
                    <a:cubicBezTo>
                      <a:pt x="15785" y="8714"/>
                      <a:pt x="15826" y="8713"/>
                      <a:pt x="15867" y="8712"/>
                    </a:cubicBezTo>
                    <a:cubicBezTo>
                      <a:pt x="17265" y="8682"/>
                      <a:pt x="18785" y="7953"/>
                      <a:pt x="19302" y="6646"/>
                    </a:cubicBezTo>
                    <a:cubicBezTo>
                      <a:pt x="19910" y="5217"/>
                      <a:pt x="19120" y="3454"/>
                      <a:pt x="17904" y="2481"/>
                    </a:cubicBezTo>
                    <a:cubicBezTo>
                      <a:pt x="16688" y="1478"/>
                      <a:pt x="15107" y="1114"/>
                      <a:pt x="13588" y="779"/>
                    </a:cubicBezTo>
                    <a:cubicBezTo>
                      <a:pt x="11549" y="344"/>
                      <a:pt x="9432" y="1"/>
                      <a:pt x="735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8" name="Google Shape;2078;p13"/>
              <p:cNvSpPr/>
              <p:nvPr/>
            </p:nvSpPr>
            <p:spPr>
              <a:xfrm>
                <a:off x="6466200" y="3412625"/>
                <a:ext cx="626175" cy="660250"/>
              </a:xfrm>
              <a:custGeom>
                <a:avLst/>
                <a:gdLst/>
                <a:ahLst/>
                <a:cxnLst/>
                <a:rect l="l" t="t" r="r" b="b"/>
                <a:pathLst>
                  <a:path w="25047" h="26410" extrusionOk="0">
                    <a:moveTo>
                      <a:pt x="7735" y="0"/>
                    </a:moveTo>
                    <a:cubicBezTo>
                      <a:pt x="7717" y="0"/>
                      <a:pt x="7690" y="14"/>
                      <a:pt x="7690" y="14"/>
                    </a:cubicBezTo>
                    <a:cubicBezTo>
                      <a:pt x="7690" y="2050"/>
                      <a:pt x="7599" y="4087"/>
                      <a:pt x="7751" y="6154"/>
                    </a:cubicBezTo>
                    <a:cubicBezTo>
                      <a:pt x="7873" y="7947"/>
                      <a:pt x="8146" y="9771"/>
                      <a:pt x="8633" y="11473"/>
                    </a:cubicBezTo>
                    <a:cubicBezTo>
                      <a:pt x="6019" y="9679"/>
                      <a:pt x="3040" y="8342"/>
                      <a:pt x="31" y="7521"/>
                    </a:cubicBezTo>
                    <a:cubicBezTo>
                      <a:pt x="0" y="7521"/>
                      <a:pt x="0" y="7582"/>
                      <a:pt x="0" y="7582"/>
                    </a:cubicBezTo>
                    <a:cubicBezTo>
                      <a:pt x="1550" y="8494"/>
                      <a:pt x="2979" y="9558"/>
                      <a:pt x="4377" y="10683"/>
                    </a:cubicBezTo>
                    <a:cubicBezTo>
                      <a:pt x="5593" y="11594"/>
                      <a:pt x="6778" y="12506"/>
                      <a:pt x="8025" y="13297"/>
                    </a:cubicBezTo>
                    <a:cubicBezTo>
                      <a:pt x="8025" y="13357"/>
                      <a:pt x="7994" y="13449"/>
                      <a:pt x="7994" y="13479"/>
                    </a:cubicBezTo>
                    <a:lnTo>
                      <a:pt x="7994" y="13570"/>
                    </a:lnTo>
                    <a:cubicBezTo>
                      <a:pt x="6718" y="13874"/>
                      <a:pt x="5563" y="14391"/>
                      <a:pt x="4499" y="15090"/>
                    </a:cubicBezTo>
                    <a:cubicBezTo>
                      <a:pt x="2766" y="16154"/>
                      <a:pt x="1338" y="17552"/>
                      <a:pt x="274" y="19224"/>
                    </a:cubicBezTo>
                    <a:cubicBezTo>
                      <a:pt x="274" y="19245"/>
                      <a:pt x="289" y="19267"/>
                      <a:pt x="309" y="19267"/>
                    </a:cubicBezTo>
                    <a:cubicBezTo>
                      <a:pt x="317" y="19267"/>
                      <a:pt x="326" y="19263"/>
                      <a:pt x="335" y="19254"/>
                    </a:cubicBezTo>
                    <a:cubicBezTo>
                      <a:pt x="1763" y="17886"/>
                      <a:pt x="3465" y="16974"/>
                      <a:pt x="5167" y="16336"/>
                    </a:cubicBezTo>
                    <a:cubicBezTo>
                      <a:pt x="6201" y="15941"/>
                      <a:pt x="7265" y="15637"/>
                      <a:pt x="8298" y="15424"/>
                    </a:cubicBezTo>
                    <a:cubicBezTo>
                      <a:pt x="8359" y="15576"/>
                      <a:pt x="8450" y="15698"/>
                      <a:pt x="8511" y="15850"/>
                    </a:cubicBezTo>
                    <a:cubicBezTo>
                      <a:pt x="7751" y="17096"/>
                      <a:pt x="7265" y="18464"/>
                      <a:pt x="6991" y="19862"/>
                    </a:cubicBezTo>
                    <a:cubicBezTo>
                      <a:pt x="6566" y="22081"/>
                      <a:pt x="6778" y="24361"/>
                      <a:pt x="7538" y="26397"/>
                    </a:cubicBezTo>
                    <a:cubicBezTo>
                      <a:pt x="7538" y="26406"/>
                      <a:pt x="7544" y="26410"/>
                      <a:pt x="7551" y="26410"/>
                    </a:cubicBezTo>
                    <a:cubicBezTo>
                      <a:pt x="7569" y="26410"/>
                      <a:pt x="7599" y="26388"/>
                      <a:pt x="7599" y="26367"/>
                    </a:cubicBezTo>
                    <a:cubicBezTo>
                      <a:pt x="7295" y="24239"/>
                      <a:pt x="7690" y="22081"/>
                      <a:pt x="8389" y="20166"/>
                    </a:cubicBezTo>
                    <a:cubicBezTo>
                      <a:pt x="8815" y="19072"/>
                      <a:pt x="9362" y="18008"/>
                      <a:pt x="9970" y="17066"/>
                    </a:cubicBezTo>
                    <a:cubicBezTo>
                      <a:pt x="10365" y="17248"/>
                      <a:pt x="10791" y="17309"/>
                      <a:pt x="11247" y="17309"/>
                    </a:cubicBezTo>
                    <a:cubicBezTo>
                      <a:pt x="12766" y="20136"/>
                      <a:pt x="14894" y="22598"/>
                      <a:pt x="17326" y="24604"/>
                    </a:cubicBezTo>
                    <a:cubicBezTo>
                      <a:pt x="17326" y="24604"/>
                      <a:pt x="17417" y="24573"/>
                      <a:pt x="17417" y="24543"/>
                    </a:cubicBezTo>
                    <a:cubicBezTo>
                      <a:pt x="16231" y="22993"/>
                      <a:pt x="15228" y="21230"/>
                      <a:pt x="14377" y="19497"/>
                    </a:cubicBezTo>
                    <a:cubicBezTo>
                      <a:pt x="13921" y="18585"/>
                      <a:pt x="13465" y="17674"/>
                      <a:pt x="13040" y="16762"/>
                    </a:cubicBezTo>
                    <a:cubicBezTo>
                      <a:pt x="13617" y="16366"/>
                      <a:pt x="13982" y="15759"/>
                      <a:pt x="14225" y="15120"/>
                    </a:cubicBezTo>
                    <a:cubicBezTo>
                      <a:pt x="15411" y="15272"/>
                      <a:pt x="16566" y="15546"/>
                      <a:pt x="17721" y="15911"/>
                    </a:cubicBezTo>
                    <a:cubicBezTo>
                      <a:pt x="19210" y="16397"/>
                      <a:pt x="20639" y="17126"/>
                      <a:pt x="21976" y="18069"/>
                    </a:cubicBezTo>
                    <a:cubicBezTo>
                      <a:pt x="21976" y="18069"/>
                      <a:pt x="22037" y="18038"/>
                      <a:pt x="22037" y="18008"/>
                    </a:cubicBezTo>
                    <a:cubicBezTo>
                      <a:pt x="21034" y="16701"/>
                      <a:pt x="19818" y="15455"/>
                      <a:pt x="18298" y="14573"/>
                    </a:cubicBezTo>
                    <a:cubicBezTo>
                      <a:pt x="17113" y="13874"/>
                      <a:pt x="15745" y="13357"/>
                      <a:pt x="14347" y="13266"/>
                    </a:cubicBezTo>
                    <a:cubicBezTo>
                      <a:pt x="14286" y="13053"/>
                      <a:pt x="14256" y="12901"/>
                      <a:pt x="14195" y="12719"/>
                    </a:cubicBezTo>
                    <a:lnTo>
                      <a:pt x="14195" y="12689"/>
                    </a:lnTo>
                    <a:cubicBezTo>
                      <a:pt x="17818" y="11602"/>
                      <a:pt x="21351" y="10305"/>
                      <a:pt x="24973" y="9036"/>
                    </a:cubicBezTo>
                    <a:lnTo>
                      <a:pt x="24973" y="9036"/>
                    </a:lnTo>
                    <a:cubicBezTo>
                      <a:pt x="24978" y="9037"/>
                      <a:pt x="24983" y="9038"/>
                      <a:pt x="24988" y="9038"/>
                    </a:cubicBezTo>
                    <a:cubicBezTo>
                      <a:pt x="25006" y="9038"/>
                      <a:pt x="25026" y="9031"/>
                      <a:pt x="25046" y="9011"/>
                    </a:cubicBezTo>
                    <a:lnTo>
                      <a:pt x="25046" y="9011"/>
                    </a:lnTo>
                    <a:cubicBezTo>
                      <a:pt x="25022" y="9019"/>
                      <a:pt x="24998" y="9028"/>
                      <a:pt x="24973" y="9036"/>
                    </a:cubicBezTo>
                    <a:lnTo>
                      <a:pt x="24973" y="9036"/>
                    </a:lnTo>
                    <a:cubicBezTo>
                      <a:pt x="24945" y="9031"/>
                      <a:pt x="24925" y="9011"/>
                      <a:pt x="24925" y="9011"/>
                    </a:cubicBezTo>
                    <a:cubicBezTo>
                      <a:pt x="20943" y="9497"/>
                      <a:pt x="16718" y="9801"/>
                      <a:pt x="12888" y="11199"/>
                    </a:cubicBezTo>
                    <a:lnTo>
                      <a:pt x="12554" y="10986"/>
                    </a:lnTo>
                    <a:cubicBezTo>
                      <a:pt x="13678" y="7582"/>
                      <a:pt x="15259" y="4360"/>
                      <a:pt x="17417" y="1442"/>
                    </a:cubicBezTo>
                    <a:cubicBezTo>
                      <a:pt x="17417" y="1381"/>
                      <a:pt x="17356" y="1351"/>
                      <a:pt x="17326" y="1351"/>
                    </a:cubicBezTo>
                    <a:cubicBezTo>
                      <a:pt x="15624" y="2962"/>
                      <a:pt x="13982" y="4695"/>
                      <a:pt x="12645" y="6761"/>
                    </a:cubicBezTo>
                    <a:cubicBezTo>
                      <a:pt x="11885" y="7947"/>
                      <a:pt x="11216" y="9224"/>
                      <a:pt x="10730" y="10591"/>
                    </a:cubicBezTo>
                    <a:cubicBezTo>
                      <a:pt x="10578" y="10622"/>
                      <a:pt x="10456" y="10652"/>
                      <a:pt x="10304" y="10713"/>
                    </a:cubicBezTo>
                    <a:cubicBezTo>
                      <a:pt x="9453" y="7187"/>
                      <a:pt x="8541" y="3631"/>
                      <a:pt x="7751" y="14"/>
                    </a:cubicBezTo>
                    <a:cubicBezTo>
                      <a:pt x="7751" y="4"/>
                      <a:pt x="7744" y="0"/>
                      <a:pt x="773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79" name="Google Shape;2079;p13"/>
              <p:cNvSpPr/>
              <p:nvPr/>
            </p:nvSpPr>
            <p:spPr>
              <a:xfrm>
                <a:off x="6659975" y="3677650"/>
                <a:ext cx="173275" cy="168950"/>
              </a:xfrm>
              <a:custGeom>
                <a:avLst/>
                <a:gdLst/>
                <a:ahLst/>
                <a:cxnLst/>
                <a:rect l="l" t="t" r="r" b="b"/>
                <a:pathLst>
                  <a:path w="6931" h="6758" extrusionOk="0">
                    <a:moveTo>
                      <a:pt x="3419" y="1"/>
                    </a:moveTo>
                    <a:cubicBezTo>
                      <a:pt x="3119" y="1"/>
                      <a:pt x="2808" y="54"/>
                      <a:pt x="2493" y="173"/>
                    </a:cubicBezTo>
                    <a:cubicBezTo>
                      <a:pt x="1307" y="629"/>
                      <a:pt x="395" y="1753"/>
                      <a:pt x="213" y="2969"/>
                    </a:cubicBezTo>
                    <a:cubicBezTo>
                      <a:pt x="0" y="4215"/>
                      <a:pt x="578" y="5553"/>
                      <a:pt x="1641" y="6221"/>
                    </a:cubicBezTo>
                    <a:cubicBezTo>
                      <a:pt x="2179" y="6575"/>
                      <a:pt x="2818" y="6757"/>
                      <a:pt x="3455" y="6757"/>
                    </a:cubicBezTo>
                    <a:cubicBezTo>
                      <a:pt x="4079" y="6757"/>
                      <a:pt x="4702" y="6582"/>
                      <a:pt x="5228" y="6221"/>
                    </a:cubicBezTo>
                    <a:cubicBezTo>
                      <a:pt x="6474" y="5401"/>
                      <a:pt x="6930" y="3577"/>
                      <a:pt x="6353" y="2148"/>
                    </a:cubicBezTo>
                    <a:cubicBezTo>
                      <a:pt x="5858" y="1034"/>
                      <a:pt x="4737" y="1"/>
                      <a:pt x="341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080" name="Google Shape;2080;p13"/>
            <p:cNvGrpSpPr/>
            <p:nvPr/>
          </p:nvGrpSpPr>
          <p:grpSpPr>
            <a:xfrm flipH="1">
              <a:off x="-167518" y="4404044"/>
              <a:ext cx="967256" cy="993454"/>
              <a:chOff x="582350" y="682150"/>
              <a:chExt cx="1350350" cy="1386925"/>
            </a:xfrm>
          </p:grpSpPr>
          <p:sp>
            <p:nvSpPr>
              <p:cNvPr id="2081" name="Google Shape;2081;p13"/>
              <p:cNvSpPr/>
              <p:nvPr/>
            </p:nvSpPr>
            <p:spPr>
              <a:xfrm>
                <a:off x="975200" y="682150"/>
                <a:ext cx="409625" cy="659775"/>
              </a:xfrm>
              <a:custGeom>
                <a:avLst/>
                <a:gdLst/>
                <a:ahLst/>
                <a:cxnLst/>
                <a:rect l="l" t="t" r="r" b="b"/>
                <a:pathLst>
                  <a:path w="16385" h="26391" extrusionOk="0">
                    <a:moveTo>
                      <a:pt x="7173" y="1"/>
                    </a:moveTo>
                    <a:cubicBezTo>
                      <a:pt x="5104" y="1"/>
                      <a:pt x="3053" y="975"/>
                      <a:pt x="1916" y="2879"/>
                    </a:cubicBezTo>
                    <a:cubicBezTo>
                      <a:pt x="1" y="5979"/>
                      <a:pt x="1034" y="10265"/>
                      <a:pt x="2554" y="13669"/>
                    </a:cubicBezTo>
                    <a:cubicBezTo>
                      <a:pt x="3983" y="16891"/>
                      <a:pt x="5806" y="19930"/>
                      <a:pt x="7934" y="22636"/>
                    </a:cubicBezTo>
                    <a:cubicBezTo>
                      <a:pt x="8846" y="23760"/>
                      <a:pt x="9849" y="24855"/>
                      <a:pt x="11034" y="25584"/>
                    </a:cubicBezTo>
                    <a:cubicBezTo>
                      <a:pt x="11759" y="26094"/>
                      <a:pt x="12578" y="26390"/>
                      <a:pt x="13533" y="26390"/>
                    </a:cubicBezTo>
                    <a:cubicBezTo>
                      <a:pt x="13660" y="26390"/>
                      <a:pt x="13790" y="26385"/>
                      <a:pt x="13922" y="26374"/>
                    </a:cubicBezTo>
                    <a:cubicBezTo>
                      <a:pt x="14743" y="26344"/>
                      <a:pt x="15442" y="25584"/>
                      <a:pt x="15503" y="24672"/>
                    </a:cubicBezTo>
                    <a:cubicBezTo>
                      <a:pt x="15685" y="21967"/>
                      <a:pt x="16050" y="19292"/>
                      <a:pt x="16202" y="16587"/>
                    </a:cubicBezTo>
                    <a:cubicBezTo>
                      <a:pt x="16384" y="13395"/>
                      <a:pt x="16263" y="10173"/>
                      <a:pt x="15229" y="7164"/>
                    </a:cubicBezTo>
                    <a:cubicBezTo>
                      <a:pt x="14256" y="4186"/>
                      <a:pt x="12250" y="1511"/>
                      <a:pt x="9545" y="447"/>
                    </a:cubicBezTo>
                    <a:cubicBezTo>
                      <a:pt x="8787" y="149"/>
                      <a:pt x="7979" y="1"/>
                      <a:pt x="717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2" name="Google Shape;2082;p13"/>
              <p:cNvSpPr/>
              <p:nvPr/>
            </p:nvSpPr>
            <p:spPr>
              <a:xfrm>
                <a:off x="582350" y="1004750"/>
                <a:ext cx="701400" cy="434125"/>
              </a:xfrm>
              <a:custGeom>
                <a:avLst/>
                <a:gdLst/>
                <a:ahLst/>
                <a:cxnLst/>
                <a:rect l="l" t="t" r="r" b="b"/>
                <a:pathLst>
                  <a:path w="28056" h="17365" extrusionOk="0">
                    <a:moveTo>
                      <a:pt x="6844" y="1"/>
                    </a:moveTo>
                    <a:cubicBezTo>
                      <a:pt x="5243" y="1"/>
                      <a:pt x="3691" y="403"/>
                      <a:pt x="2462" y="1525"/>
                    </a:cubicBezTo>
                    <a:cubicBezTo>
                      <a:pt x="517" y="3257"/>
                      <a:pt x="0" y="6479"/>
                      <a:pt x="821" y="9124"/>
                    </a:cubicBezTo>
                    <a:cubicBezTo>
                      <a:pt x="1611" y="11738"/>
                      <a:pt x="3587" y="13744"/>
                      <a:pt x="5836" y="14960"/>
                    </a:cubicBezTo>
                    <a:cubicBezTo>
                      <a:pt x="8086" y="16176"/>
                      <a:pt x="10548" y="16662"/>
                      <a:pt x="13010" y="16966"/>
                    </a:cubicBezTo>
                    <a:cubicBezTo>
                      <a:pt x="15211" y="17229"/>
                      <a:pt x="17400" y="17365"/>
                      <a:pt x="19593" y="17365"/>
                    </a:cubicBezTo>
                    <a:cubicBezTo>
                      <a:pt x="20942" y="17365"/>
                      <a:pt x="22293" y="17313"/>
                      <a:pt x="23648" y="17209"/>
                    </a:cubicBezTo>
                    <a:cubicBezTo>
                      <a:pt x="24712" y="17118"/>
                      <a:pt x="25867" y="16966"/>
                      <a:pt x="26657" y="16176"/>
                    </a:cubicBezTo>
                    <a:cubicBezTo>
                      <a:pt x="27448" y="15416"/>
                      <a:pt x="28055" y="13562"/>
                      <a:pt x="27083" y="12224"/>
                    </a:cubicBezTo>
                    <a:cubicBezTo>
                      <a:pt x="22827" y="6388"/>
                      <a:pt x="16779" y="2194"/>
                      <a:pt x="10213" y="491"/>
                    </a:cubicBezTo>
                    <a:cubicBezTo>
                      <a:pt x="9131" y="202"/>
                      <a:pt x="7975" y="1"/>
                      <a:pt x="684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3" name="Google Shape;2083;p13"/>
              <p:cNvSpPr/>
              <p:nvPr/>
            </p:nvSpPr>
            <p:spPr>
              <a:xfrm>
                <a:off x="755600" y="1406350"/>
                <a:ext cx="546375" cy="465075"/>
              </a:xfrm>
              <a:custGeom>
                <a:avLst/>
                <a:gdLst/>
                <a:ahLst/>
                <a:cxnLst/>
                <a:rect l="l" t="t" r="r" b="b"/>
                <a:pathLst>
                  <a:path w="21855" h="18603" extrusionOk="0">
                    <a:moveTo>
                      <a:pt x="16298" y="0"/>
                    </a:moveTo>
                    <a:cubicBezTo>
                      <a:pt x="13719" y="0"/>
                      <a:pt x="11160" y="320"/>
                      <a:pt x="8754" y="1267"/>
                    </a:cubicBezTo>
                    <a:cubicBezTo>
                      <a:pt x="5016" y="2695"/>
                      <a:pt x="1611" y="5887"/>
                      <a:pt x="608" y="10172"/>
                    </a:cubicBezTo>
                    <a:cubicBezTo>
                      <a:pt x="0" y="12726"/>
                      <a:pt x="426" y="15735"/>
                      <a:pt x="2250" y="17346"/>
                    </a:cubicBezTo>
                    <a:cubicBezTo>
                      <a:pt x="3219" y="18225"/>
                      <a:pt x="4439" y="18603"/>
                      <a:pt x="5675" y="18603"/>
                    </a:cubicBezTo>
                    <a:cubicBezTo>
                      <a:pt x="6105" y="18603"/>
                      <a:pt x="6537" y="18557"/>
                      <a:pt x="6961" y="18470"/>
                    </a:cubicBezTo>
                    <a:cubicBezTo>
                      <a:pt x="8602" y="18106"/>
                      <a:pt x="10092" y="17194"/>
                      <a:pt x="11490" y="16221"/>
                    </a:cubicBezTo>
                    <a:cubicBezTo>
                      <a:pt x="14682" y="13972"/>
                      <a:pt x="17569" y="11115"/>
                      <a:pt x="20001" y="7893"/>
                    </a:cubicBezTo>
                    <a:cubicBezTo>
                      <a:pt x="20639" y="7011"/>
                      <a:pt x="21277" y="6069"/>
                      <a:pt x="21551" y="5005"/>
                    </a:cubicBezTo>
                    <a:cubicBezTo>
                      <a:pt x="21855" y="3911"/>
                      <a:pt x="21703" y="2634"/>
                      <a:pt x="20487" y="233"/>
                    </a:cubicBezTo>
                    <a:cubicBezTo>
                      <a:pt x="19099" y="94"/>
                      <a:pt x="17695" y="0"/>
                      <a:pt x="1629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4" name="Google Shape;2084;p13"/>
              <p:cNvSpPr/>
              <p:nvPr/>
            </p:nvSpPr>
            <p:spPr>
              <a:xfrm>
                <a:off x="1206975" y="1420700"/>
                <a:ext cx="335150" cy="648375"/>
              </a:xfrm>
              <a:custGeom>
                <a:avLst/>
                <a:gdLst/>
                <a:ahLst/>
                <a:cxnLst/>
                <a:rect l="l" t="t" r="r" b="b"/>
                <a:pathLst>
                  <a:path w="13406" h="25935" extrusionOk="0">
                    <a:moveTo>
                      <a:pt x="4837" y="0"/>
                    </a:moveTo>
                    <a:cubicBezTo>
                      <a:pt x="4050" y="0"/>
                      <a:pt x="3309" y="514"/>
                      <a:pt x="2979" y="1392"/>
                    </a:cubicBezTo>
                    <a:cubicBezTo>
                      <a:pt x="1186" y="6073"/>
                      <a:pt x="153" y="11149"/>
                      <a:pt x="31" y="16255"/>
                    </a:cubicBezTo>
                    <a:cubicBezTo>
                      <a:pt x="1" y="18535"/>
                      <a:pt x="153" y="20966"/>
                      <a:pt x="1247" y="22851"/>
                    </a:cubicBezTo>
                    <a:cubicBezTo>
                      <a:pt x="2389" y="24764"/>
                      <a:pt x="4415" y="25934"/>
                      <a:pt x="6450" y="25934"/>
                    </a:cubicBezTo>
                    <a:cubicBezTo>
                      <a:pt x="6742" y="25934"/>
                      <a:pt x="7035" y="25910"/>
                      <a:pt x="7326" y="25860"/>
                    </a:cubicBezTo>
                    <a:cubicBezTo>
                      <a:pt x="9666" y="25495"/>
                      <a:pt x="11672" y="23580"/>
                      <a:pt x="12554" y="21149"/>
                    </a:cubicBezTo>
                    <a:cubicBezTo>
                      <a:pt x="13405" y="18656"/>
                      <a:pt x="13071" y="15799"/>
                      <a:pt x="12432" y="13185"/>
                    </a:cubicBezTo>
                    <a:cubicBezTo>
                      <a:pt x="11672" y="9994"/>
                      <a:pt x="10517" y="6863"/>
                      <a:pt x="8998" y="3975"/>
                    </a:cubicBezTo>
                    <a:cubicBezTo>
                      <a:pt x="8238" y="2547"/>
                      <a:pt x="7174" y="1027"/>
                      <a:pt x="5745" y="237"/>
                    </a:cubicBezTo>
                    <a:cubicBezTo>
                      <a:pt x="5450" y="76"/>
                      <a:pt x="5140" y="0"/>
                      <a:pt x="483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5" name="Google Shape;2085;p13"/>
              <p:cNvSpPr/>
              <p:nvPr/>
            </p:nvSpPr>
            <p:spPr>
              <a:xfrm>
                <a:off x="1324000" y="791250"/>
                <a:ext cx="503075" cy="549950"/>
              </a:xfrm>
              <a:custGeom>
                <a:avLst/>
                <a:gdLst/>
                <a:ahLst/>
                <a:cxnLst/>
                <a:rect l="l" t="t" r="r" b="b"/>
                <a:pathLst>
                  <a:path w="20123" h="21998" extrusionOk="0">
                    <a:moveTo>
                      <a:pt x="15137" y="1"/>
                    </a:moveTo>
                    <a:cubicBezTo>
                      <a:pt x="13202" y="1"/>
                      <a:pt x="11195" y="1272"/>
                      <a:pt x="9666" y="2800"/>
                    </a:cubicBezTo>
                    <a:cubicBezTo>
                      <a:pt x="5077" y="7420"/>
                      <a:pt x="2614" y="14077"/>
                      <a:pt x="304" y="20460"/>
                    </a:cubicBezTo>
                    <a:cubicBezTo>
                      <a:pt x="0" y="21311"/>
                      <a:pt x="1186" y="21919"/>
                      <a:pt x="1976" y="21980"/>
                    </a:cubicBezTo>
                    <a:cubicBezTo>
                      <a:pt x="2086" y="21992"/>
                      <a:pt x="2196" y="21998"/>
                      <a:pt x="2306" y="21998"/>
                    </a:cubicBezTo>
                    <a:cubicBezTo>
                      <a:pt x="3016" y="21998"/>
                      <a:pt x="3723" y="21761"/>
                      <a:pt x="4408" y="21524"/>
                    </a:cubicBezTo>
                    <a:cubicBezTo>
                      <a:pt x="7995" y="20278"/>
                      <a:pt x="11733" y="18971"/>
                      <a:pt x="14773" y="16478"/>
                    </a:cubicBezTo>
                    <a:cubicBezTo>
                      <a:pt x="17812" y="13956"/>
                      <a:pt x="20122" y="9943"/>
                      <a:pt x="19818" y="5718"/>
                    </a:cubicBezTo>
                    <a:cubicBezTo>
                      <a:pt x="19666" y="3591"/>
                      <a:pt x="18724" y="1433"/>
                      <a:pt x="17022" y="460"/>
                    </a:cubicBezTo>
                    <a:cubicBezTo>
                      <a:pt x="16415" y="141"/>
                      <a:pt x="15780" y="1"/>
                      <a:pt x="1513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6" name="Google Shape;2086;p13"/>
              <p:cNvSpPr/>
              <p:nvPr/>
            </p:nvSpPr>
            <p:spPr>
              <a:xfrm>
                <a:off x="1301950" y="1287625"/>
                <a:ext cx="630750" cy="358275"/>
              </a:xfrm>
              <a:custGeom>
                <a:avLst/>
                <a:gdLst/>
                <a:ahLst/>
                <a:cxnLst/>
                <a:rect l="l" t="t" r="r" b="b"/>
                <a:pathLst>
                  <a:path w="25230" h="14331" extrusionOk="0">
                    <a:moveTo>
                      <a:pt x="14369" y="0"/>
                    </a:moveTo>
                    <a:cubicBezTo>
                      <a:pt x="8611" y="0"/>
                      <a:pt x="1063" y="868"/>
                      <a:pt x="609" y="1821"/>
                    </a:cubicBezTo>
                    <a:cubicBezTo>
                      <a:pt x="1" y="3128"/>
                      <a:pt x="335" y="4709"/>
                      <a:pt x="1156" y="5924"/>
                    </a:cubicBezTo>
                    <a:cubicBezTo>
                      <a:pt x="1946" y="7110"/>
                      <a:pt x="3071" y="8022"/>
                      <a:pt x="4256" y="8812"/>
                    </a:cubicBezTo>
                    <a:cubicBezTo>
                      <a:pt x="7539" y="11092"/>
                      <a:pt x="11065" y="13159"/>
                      <a:pt x="14925" y="14010"/>
                    </a:cubicBezTo>
                    <a:cubicBezTo>
                      <a:pt x="15784" y="14200"/>
                      <a:pt x="16686" y="14330"/>
                      <a:pt x="17573" y="14330"/>
                    </a:cubicBezTo>
                    <a:cubicBezTo>
                      <a:pt x="18663" y="14330"/>
                      <a:pt x="19731" y="14134"/>
                      <a:pt x="20670" y="13614"/>
                    </a:cubicBezTo>
                    <a:cubicBezTo>
                      <a:pt x="22433" y="12642"/>
                      <a:pt x="23497" y="10757"/>
                      <a:pt x="24166" y="8842"/>
                    </a:cubicBezTo>
                    <a:cubicBezTo>
                      <a:pt x="24895" y="6867"/>
                      <a:pt x="25229" y="4496"/>
                      <a:pt x="24044" y="2763"/>
                    </a:cubicBezTo>
                    <a:cubicBezTo>
                      <a:pt x="22980" y="1243"/>
                      <a:pt x="21096" y="696"/>
                      <a:pt x="19272" y="332"/>
                    </a:cubicBezTo>
                    <a:cubicBezTo>
                      <a:pt x="18077" y="100"/>
                      <a:pt x="16326" y="0"/>
                      <a:pt x="1436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7" name="Google Shape;2087;p13"/>
              <p:cNvSpPr/>
              <p:nvPr/>
            </p:nvSpPr>
            <p:spPr>
              <a:xfrm>
                <a:off x="1259250" y="1456575"/>
                <a:ext cx="128600" cy="438325"/>
              </a:xfrm>
              <a:custGeom>
                <a:avLst/>
                <a:gdLst/>
                <a:ahLst/>
                <a:cxnLst/>
                <a:rect l="l" t="t" r="r" b="b"/>
                <a:pathLst>
                  <a:path w="5144" h="17533" extrusionOk="0">
                    <a:moveTo>
                      <a:pt x="1796" y="0"/>
                    </a:moveTo>
                    <a:cubicBezTo>
                      <a:pt x="916" y="0"/>
                      <a:pt x="1" y="832"/>
                      <a:pt x="463" y="1872"/>
                    </a:cubicBezTo>
                    <a:cubicBezTo>
                      <a:pt x="2560" y="6704"/>
                      <a:pt x="4080" y="11933"/>
                      <a:pt x="4445" y="17373"/>
                    </a:cubicBezTo>
                    <a:cubicBezTo>
                      <a:pt x="4460" y="17480"/>
                      <a:pt x="4543" y="17533"/>
                      <a:pt x="4623" y="17533"/>
                    </a:cubicBezTo>
                    <a:cubicBezTo>
                      <a:pt x="4703" y="17533"/>
                      <a:pt x="4779" y="17480"/>
                      <a:pt x="4779" y="17373"/>
                    </a:cubicBezTo>
                    <a:cubicBezTo>
                      <a:pt x="5144" y="11933"/>
                      <a:pt x="4627" y="6309"/>
                      <a:pt x="3016" y="960"/>
                    </a:cubicBezTo>
                    <a:cubicBezTo>
                      <a:pt x="2804" y="280"/>
                      <a:pt x="2306" y="0"/>
                      <a:pt x="179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8" name="Google Shape;2088;p13"/>
              <p:cNvSpPr/>
              <p:nvPr/>
            </p:nvSpPr>
            <p:spPr>
              <a:xfrm>
                <a:off x="1278425" y="1436350"/>
                <a:ext cx="170225" cy="375075"/>
              </a:xfrm>
              <a:custGeom>
                <a:avLst/>
                <a:gdLst/>
                <a:ahLst/>
                <a:cxnLst/>
                <a:rect l="l" t="t" r="r" b="b"/>
                <a:pathLst>
                  <a:path w="6809" h="15003" extrusionOk="0">
                    <a:moveTo>
                      <a:pt x="2033" y="0"/>
                    </a:moveTo>
                    <a:cubicBezTo>
                      <a:pt x="1053" y="0"/>
                      <a:pt x="0" y="1189"/>
                      <a:pt x="729" y="2073"/>
                    </a:cubicBezTo>
                    <a:cubicBezTo>
                      <a:pt x="3495" y="5751"/>
                      <a:pt x="5623" y="10128"/>
                      <a:pt x="6444" y="14869"/>
                    </a:cubicBezTo>
                    <a:cubicBezTo>
                      <a:pt x="6473" y="14957"/>
                      <a:pt x="6558" y="15002"/>
                      <a:pt x="6639" y="15002"/>
                    </a:cubicBezTo>
                    <a:cubicBezTo>
                      <a:pt x="6726" y="15002"/>
                      <a:pt x="6808" y="14949"/>
                      <a:pt x="6808" y="14839"/>
                    </a:cubicBezTo>
                    <a:cubicBezTo>
                      <a:pt x="6687" y="9976"/>
                      <a:pt x="5501" y="4991"/>
                      <a:pt x="3009" y="583"/>
                    </a:cubicBezTo>
                    <a:cubicBezTo>
                      <a:pt x="2760" y="168"/>
                      <a:pt x="2402" y="0"/>
                      <a:pt x="203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89" name="Google Shape;2089;p13"/>
              <p:cNvSpPr/>
              <p:nvPr/>
            </p:nvSpPr>
            <p:spPr>
              <a:xfrm>
                <a:off x="1256375" y="1484350"/>
                <a:ext cx="69925" cy="372750"/>
              </a:xfrm>
              <a:custGeom>
                <a:avLst/>
                <a:gdLst/>
                <a:ahLst/>
                <a:cxnLst/>
                <a:rect l="l" t="t" r="r" b="b"/>
                <a:pathLst>
                  <a:path w="2797" h="14910" extrusionOk="0">
                    <a:moveTo>
                      <a:pt x="1406" y="1"/>
                    </a:moveTo>
                    <a:cubicBezTo>
                      <a:pt x="707" y="1"/>
                      <a:pt x="0" y="396"/>
                      <a:pt x="31" y="1186"/>
                    </a:cubicBezTo>
                    <a:cubicBezTo>
                      <a:pt x="335" y="5685"/>
                      <a:pt x="882" y="10214"/>
                      <a:pt x="1216" y="14773"/>
                    </a:cubicBezTo>
                    <a:cubicBezTo>
                      <a:pt x="1216" y="14864"/>
                      <a:pt x="1300" y="14910"/>
                      <a:pt x="1383" y="14910"/>
                    </a:cubicBezTo>
                    <a:cubicBezTo>
                      <a:pt x="1467" y="14910"/>
                      <a:pt x="1550" y="14864"/>
                      <a:pt x="1550" y="14773"/>
                    </a:cubicBezTo>
                    <a:cubicBezTo>
                      <a:pt x="1915" y="10244"/>
                      <a:pt x="2432" y="5745"/>
                      <a:pt x="2736" y="1186"/>
                    </a:cubicBezTo>
                    <a:cubicBezTo>
                      <a:pt x="2797" y="396"/>
                      <a:pt x="2105" y="1"/>
                      <a:pt x="140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0" name="Google Shape;2090;p13"/>
              <p:cNvSpPr/>
              <p:nvPr/>
            </p:nvSpPr>
            <p:spPr>
              <a:xfrm>
                <a:off x="987250" y="1441975"/>
                <a:ext cx="298650" cy="242300"/>
              </a:xfrm>
              <a:custGeom>
                <a:avLst/>
                <a:gdLst/>
                <a:ahLst/>
                <a:cxnLst/>
                <a:rect l="l" t="t" r="r" b="b"/>
                <a:pathLst>
                  <a:path w="11946" h="9692" extrusionOk="0">
                    <a:moveTo>
                      <a:pt x="10269" y="1"/>
                    </a:moveTo>
                    <a:cubicBezTo>
                      <a:pt x="10139" y="1"/>
                      <a:pt x="10000" y="27"/>
                      <a:pt x="9853" y="85"/>
                    </a:cubicBezTo>
                    <a:cubicBezTo>
                      <a:pt x="5446" y="1908"/>
                      <a:pt x="2011" y="5465"/>
                      <a:pt x="66" y="9447"/>
                    </a:cubicBezTo>
                    <a:cubicBezTo>
                      <a:pt x="1" y="9577"/>
                      <a:pt x="121" y="9691"/>
                      <a:pt x="240" y="9691"/>
                    </a:cubicBezTo>
                    <a:cubicBezTo>
                      <a:pt x="288" y="9691"/>
                      <a:pt x="335" y="9673"/>
                      <a:pt x="370" y="9629"/>
                    </a:cubicBezTo>
                    <a:cubicBezTo>
                      <a:pt x="2954" y="6042"/>
                      <a:pt x="6783" y="3702"/>
                      <a:pt x="10735" y="2668"/>
                    </a:cubicBezTo>
                    <a:cubicBezTo>
                      <a:pt x="11946" y="2393"/>
                      <a:pt x="11512" y="1"/>
                      <a:pt x="1026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1" name="Google Shape;2091;p13"/>
              <p:cNvSpPr/>
              <p:nvPr/>
            </p:nvSpPr>
            <p:spPr>
              <a:xfrm>
                <a:off x="1125950" y="1425825"/>
                <a:ext cx="212075" cy="231125"/>
              </a:xfrm>
              <a:custGeom>
                <a:avLst/>
                <a:gdLst/>
                <a:ahLst/>
                <a:cxnLst/>
                <a:rect l="l" t="t" r="r" b="b"/>
                <a:pathLst>
                  <a:path w="8483" h="9245" extrusionOk="0">
                    <a:moveTo>
                      <a:pt x="6267" y="0"/>
                    </a:moveTo>
                    <a:cubicBezTo>
                      <a:pt x="6042" y="0"/>
                      <a:pt x="5842" y="82"/>
                      <a:pt x="5704" y="275"/>
                    </a:cubicBezTo>
                    <a:cubicBezTo>
                      <a:pt x="3728" y="3132"/>
                      <a:pt x="1965" y="6111"/>
                      <a:pt x="50" y="8968"/>
                    </a:cubicBezTo>
                    <a:cubicBezTo>
                      <a:pt x="1" y="9066"/>
                      <a:pt x="131" y="9244"/>
                      <a:pt x="246" y="9244"/>
                    </a:cubicBezTo>
                    <a:cubicBezTo>
                      <a:pt x="274" y="9244"/>
                      <a:pt x="300" y="9234"/>
                      <a:pt x="324" y="9211"/>
                    </a:cubicBezTo>
                    <a:cubicBezTo>
                      <a:pt x="2786" y="6779"/>
                      <a:pt x="5369" y="4469"/>
                      <a:pt x="7801" y="2038"/>
                    </a:cubicBezTo>
                    <a:cubicBezTo>
                      <a:pt x="8483" y="1331"/>
                      <a:pt x="7174" y="0"/>
                      <a:pt x="626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2" name="Google Shape;2092;p13"/>
              <p:cNvSpPr/>
              <p:nvPr/>
            </p:nvSpPr>
            <p:spPr>
              <a:xfrm>
                <a:off x="872725" y="1410800"/>
                <a:ext cx="414450" cy="218025"/>
              </a:xfrm>
              <a:custGeom>
                <a:avLst/>
                <a:gdLst/>
                <a:ahLst/>
                <a:cxnLst/>
                <a:rect l="l" t="t" r="r" b="b"/>
                <a:pathLst>
                  <a:path w="16578" h="8721" extrusionOk="0">
                    <a:moveTo>
                      <a:pt x="14739" y="0"/>
                    </a:moveTo>
                    <a:cubicBezTo>
                      <a:pt x="14588" y="0"/>
                      <a:pt x="14425" y="27"/>
                      <a:pt x="14252" y="86"/>
                    </a:cubicBezTo>
                    <a:cubicBezTo>
                      <a:pt x="9054" y="1940"/>
                      <a:pt x="4282" y="4918"/>
                      <a:pt x="148" y="8414"/>
                    </a:cubicBezTo>
                    <a:cubicBezTo>
                      <a:pt x="0" y="8537"/>
                      <a:pt x="92" y="8720"/>
                      <a:pt x="230" y="8720"/>
                    </a:cubicBezTo>
                    <a:cubicBezTo>
                      <a:pt x="262" y="8720"/>
                      <a:pt x="296" y="8710"/>
                      <a:pt x="331" y="8687"/>
                    </a:cubicBezTo>
                    <a:cubicBezTo>
                      <a:pt x="4890" y="5800"/>
                      <a:pt x="9905" y="3885"/>
                      <a:pt x="15012" y="2669"/>
                    </a:cubicBezTo>
                    <a:cubicBezTo>
                      <a:pt x="16577" y="2340"/>
                      <a:pt x="16158" y="0"/>
                      <a:pt x="1473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3" name="Google Shape;2093;p13"/>
              <p:cNvSpPr/>
              <p:nvPr/>
            </p:nvSpPr>
            <p:spPr>
              <a:xfrm>
                <a:off x="980400" y="1404150"/>
                <a:ext cx="289450" cy="134325"/>
              </a:xfrm>
              <a:custGeom>
                <a:avLst/>
                <a:gdLst/>
                <a:ahLst/>
                <a:cxnLst/>
                <a:rect l="l" t="t" r="r" b="b"/>
                <a:pathLst>
                  <a:path w="11578" h="5373" extrusionOk="0">
                    <a:moveTo>
                      <a:pt x="9583" y="0"/>
                    </a:moveTo>
                    <a:cubicBezTo>
                      <a:pt x="7715" y="0"/>
                      <a:pt x="5896" y="527"/>
                      <a:pt x="4352" y="1355"/>
                    </a:cubicBezTo>
                    <a:cubicBezTo>
                      <a:pt x="2620" y="2266"/>
                      <a:pt x="1130" y="3543"/>
                      <a:pt x="97" y="5093"/>
                    </a:cubicBezTo>
                    <a:cubicBezTo>
                      <a:pt x="0" y="5214"/>
                      <a:pt x="152" y="5372"/>
                      <a:pt x="280" y="5372"/>
                    </a:cubicBezTo>
                    <a:cubicBezTo>
                      <a:pt x="313" y="5372"/>
                      <a:pt x="345" y="5362"/>
                      <a:pt x="370" y="5336"/>
                    </a:cubicBezTo>
                    <a:cubicBezTo>
                      <a:pt x="1647" y="4029"/>
                      <a:pt x="3258" y="3239"/>
                      <a:pt x="4930" y="2783"/>
                    </a:cubicBezTo>
                    <a:cubicBezTo>
                      <a:pt x="5849" y="2549"/>
                      <a:pt x="6778" y="2435"/>
                      <a:pt x="7681" y="2435"/>
                    </a:cubicBezTo>
                    <a:cubicBezTo>
                      <a:pt x="8419" y="2435"/>
                      <a:pt x="9140" y="2511"/>
                      <a:pt x="9823" y="2662"/>
                    </a:cubicBezTo>
                    <a:cubicBezTo>
                      <a:pt x="9872" y="2674"/>
                      <a:pt x="9919" y="2680"/>
                      <a:pt x="9966" y="2680"/>
                    </a:cubicBezTo>
                    <a:cubicBezTo>
                      <a:pt x="10926" y="2680"/>
                      <a:pt x="11578" y="133"/>
                      <a:pt x="10158" y="17"/>
                    </a:cubicBezTo>
                    <a:cubicBezTo>
                      <a:pt x="9966" y="6"/>
                      <a:pt x="9774" y="0"/>
                      <a:pt x="958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4" name="Google Shape;2094;p13"/>
              <p:cNvSpPr/>
              <p:nvPr/>
            </p:nvSpPr>
            <p:spPr>
              <a:xfrm>
                <a:off x="789025" y="1324225"/>
                <a:ext cx="491750" cy="121800"/>
              </a:xfrm>
              <a:custGeom>
                <a:avLst/>
                <a:gdLst/>
                <a:ahLst/>
                <a:cxnLst/>
                <a:rect l="l" t="t" r="r" b="b"/>
                <a:pathLst>
                  <a:path w="19670" h="4872" extrusionOk="0">
                    <a:moveTo>
                      <a:pt x="4780" y="1"/>
                    </a:moveTo>
                    <a:cubicBezTo>
                      <a:pt x="3266" y="1"/>
                      <a:pt x="1760" y="81"/>
                      <a:pt x="274" y="235"/>
                    </a:cubicBezTo>
                    <a:cubicBezTo>
                      <a:pt x="1" y="296"/>
                      <a:pt x="31" y="600"/>
                      <a:pt x="274" y="600"/>
                    </a:cubicBezTo>
                    <a:cubicBezTo>
                      <a:pt x="6110" y="691"/>
                      <a:pt x="11825" y="2272"/>
                      <a:pt x="16962" y="4704"/>
                    </a:cubicBezTo>
                    <a:cubicBezTo>
                      <a:pt x="17195" y="4820"/>
                      <a:pt x="17421" y="4872"/>
                      <a:pt x="17631" y="4872"/>
                    </a:cubicBezTo>
                    <a:cubicBezTo>
                      <a:pt x="18953" y="4872"/>
                      <a:pt x="19669" y="2836"/>
                      <a:pt x="17965" y="2181"/>
                    </a:cubicBezTo>
                    <a:cubicBezTo>
                      <a:pt x="13705" y="685"/>
                      <a:pt x="9210" y="1"/>
                      <a:pt x="478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5" name="Google Shape;2095;p13"/>
              <p:cNvSpPr/>
              <p:nvPr/>
            </p:nvSpPr>
            <p:spPr>
              <a:xfrm>
                <a:off x="981525" y="1249500"/>
                <a:ext cx="328025" cy="181475"/>
              </a:xfrm>
              <a:custGeom>
                <a:avLst/>
                <a:gdLst/>
                <a:ahLst/>
                <a:cxnLst/>
                <a:rect l="l" t="t" r="r" b="b"/>
                <a:pathLst>
                  <a:path w="13121" h="7259" extrusionOk="0">
                    <a:moveTo>
                      <a:pt x="263" y="0"/>
                    </a:moveTo>
                    <a:cubicBezTo>
                      <a:pt x="73" y="0"/>
                      <a:pt x="1" y="250"/>
                      <a:pt x="173" y="337"/>
                    </a:cubicBezTo>
                    <a:cubicBezTo>
                      <a:pt x="3942" y="2161"/>
                      <a:pt x="7347" y="4531"/>
                      <a:pt x="10538" y="7085"/>
                    </a:cubicBezTo>
                    <a:cubicBezTo>
                      <a:pt x="10691" y="7206"/>
                      <a:pt x="10858" y="7258"/>
                      <a:pt x="11029" y="7258"/>
                    </a:cubicBezTo>
                    <a:cubicBezTo>
                      <a:pt x="12018" y="7258"/>
                      <a:pt x="13121" y="5483"/>
                      <a:pt x="12058" y="4835"/>
                    </a:cubicBezTo>
                    <a:cubicBezTo>
                      <a:pt x="8350" y="2677"/>
                      <a:pt x="4307" y="1157"/>
                      <a:pt x="295" y="2"/>
                    </a:cubicBezTo>
                    <a:cubicBezTo>
                      <a:pt x="284" y="1"/>
                      <a:pt x="273" y="0"/>
                      <a:pt x="26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6" name="Google Shape;2096;p13"/>
              <p:cNvSpPr/>
              <p:nvPr/>
            </p:nvSpPr>
            <p:spPr>
              <a:xfrm>
                <a:off x="973500" y="1174075"/>
                <a:ext cx="356800" cy="239800"/>
              </a:xfrm>
              <a:custGeom>
                <a:avLst/>
                <a:gdLst/>
                <a:ahLst/>
                <a:cxnLst/>
                <a:rect l="l" t="t" r="r" b="b"/>
                <a:pathLst>
                  <a:path w="14272" h="9592" extrusionOk="0">
                    <a:moveTo>
                      <a:pt x="284" y="1"/>
                    </a:moveTo>
                    <a:cubicBezTo>
                      <a:pt x="125" y="1"/>
                      <a:pt x="1" y="206"/>
                      <a:pt x="190" y="314"/>
                    </a:cubicBezTo>
                    <a:cubicBezTo>
                      <a:pt x="4263" y="2959"/>
                      <a:pt x="7972" y="6059"/>
                      <a:pt x="11437" y="9281"/>
                    </a:cubicBezTo>
                    <a:cubicBezTo>
                      <a:pt x="11667" y="9499"/>
                      <a:pt x="11924" y="9591"/>
                      <a:pt x="12180" y="9591"/>
                    </a:cubicBezTo>
                    <a:cubicBezTo>
                      <a:pt x="13242" y="9591"/>
                      <a:pt x="14272" y="7998"/>
                      <a:pt x="13169" y="7214"/>
                    </a:cubicBezTo>
                    <a:cubicBezTo>
                      <a:pt x="9157" y="4326"/>
                      <a:pt x="4780" y="1986"/>
                      <a:pt x="342" y="10"/>
                    </a:cubicBezTo>
                    <a:cubicBezTo>
                      <a:pt x="323" y="4"/>
                      <a:pt x="303" y="1"/>
                      <a:pt x="28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7" name="Google Shape;2097;p13"/>
              <p:cNvSpPr/>
              <p:nvPr/>
            </p:nvSpPr>
            <p:spPr>
              <a:xfrm>
                <a:off x="1137400" y="950450"/>
                <a:ext cx="180600" cy="461200"/>
              </a:xfrm>
              <a:custGeom>
                <a:avLst/>
                <a:gdLst/>
                <a:ahLst/>
                <a:cxnLst/>
                <a:rect l="l" t="t" r="r" b="b"/>
                <a:pathLst>
                  <a:path w="7224" h="18448" extrusionOk="0">
                    <a:moveTo>
                      <a:pt x="181" y="1"/>
                    </a:moveTo>
                    <a:cubicBezTo>
                      <a:pt x="89" y="1"/>
                      <a:pt x="0" y="78"/>
                      <a:pt x="18" y="232"/>
                    </a:cubicBezTo>
                    <a:cubicBezTo>
                      <a:pt x="990" y="6007"/>
                      <a:pt x="2267" y="11812"/>
                      <a:pt x="4151" y="17436"/>
                    </a:cubicBezTo>
                    <a:cubicBezTo>
                      <a:pt x="4409" y="18152"/>
                      <a:pt x="4934" y="18448"/>
                      <a:pt x="5454" y="18448"/>
                    </a:cubicBezTo>
                    <a:cubicBezTo>
                      <a:pt x="6346" y="18448"/>
                      <a:pt x="7223" y="17577"/>
                      <a:pt x="6705" y="16463"/>
                    </a:cubicBezTo>
                    <a:cubicBezTo>
                      <a:pt x="4273" y="11174"/>
                      <a:pt x="2024" y="5764"/>
                      <a:pt x="352" y="141"/>
                    </a:cubicBezTo>
                    <a:cubicBezTo>
                      <a:pt x="325" y="48"/>
                      <a:pt x="252" y="1"/>
                      <a:pt x="18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8" name="Google Shape;2098;p13"/>
              <p:cNvSpPr/>
              <p:nvPr/>
            </p:nvSpPr>
            <p:spPr>
              <a:xfrm>
                <a:off x="1214125" y="977300"/>
                <a:ext cx="139375" cy="450850"/>
              </a:xfrm>
              <a:custGeom>
                <a:avLst/>
                <a:gdLst/>
                <a:ahLst/>
                <a:cxnLst/>
                <a:rect l="l" t="t" r="r" b="b"/>
                <a:pathLst>
                  <a:path w="5575" h="18034" extrusionOk="0">
                    <a:moveTo>
                      <a:pt x="191" y="0"/>
                    </a:moveTo>
                    <a:cubicBezTo>
                      <a:pt x="96" y="0"/>
                      <a:pt x="1" y="80"/>
                      <a:pt x="18" y="222"/>
                    </a:cubicBezTo>
                    <a:cubicBezTo>
                      <a:pt x="930" y="5754"/>
                      <a:pt x="1660" y="11346"/>
                      <a:pt x="2633" y="16848"/>
                    </a:cubicBezTo>
                    <a:cubicBezTo>
                      <a:pt x="2761" y="17673"/>
                      <a:pt x="3349" y="18033"/>
                      <a:pt x="3945" y="18033"/>
                    </a:cubicBezTo>
                    <a:cubicBezTo>
                      <a:pt x="4753" y="18033"/>
                      <a:pt x="5575" y="17369"/>
                      <a:pt x="5277" y="16301"/>
                    </a:cubicBezTo>
                    <a:cubicBezTo>
                      <a:pt x="3696" y="10890"/>
                      <a:pt x="1964" y="5541"/>
                      <a:pt x="353" y="130"/>
                    </a:cubicBezTo>
                    <a:cubicBezTo>
                      <a:pt x="327" y="41"/>
                      <a:pt x="260" y="0"/>
                      <a:pt x="19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099" name="Google Shape;2099;p13"/>
              <p:cNvSpPr/>
              <p:nvPr/>
            </p:nvSpPr>
            <p:spPr>
              <a:xfrm>
                <a:off x="1288100" y="1008875"/>
                <a:ext cx="84550" cy="411475"/>
              </a:xfrm>
              <a:custGeom>
                <a:avLst/>
                <a:gdLst/>
                <a:ahLst/>
                <a:cxnLst/>
                <a:rect l="l" t="t" r="r" b="b"/>
                <a:pathLst>
                  <a:path w="3382" h="16459" extrusionOk="0">
                    <a:moveTo>
                      <a:pt x="210" y="1"/>
                    </a:moveTo>
                    <a:cubicBezTo>
                      <a:pt x="104" y="1"/>
                      <a:pt x="0" y="91"/>
                      <a:pt x="38" y="205"/>
                    </a:cubicBezTo>
                    <a:cubicBezTo>
                      <a:pt x="1011" y="5129"/>
                      <a:pt x="1102" y="10205"/>
                      <a:pt x="677" y="15099"/>
                    </a:cubicBezTo>
                    <a:cubicBezTo>
                      <a:pt x="581" y="15974"/>
                      <a:pt x="1328" y="16458"/>
                      <a:pt x="2061" y="16458"/>
                    </a:cubicBezTo>
                    <a:cubicBezTo>
                      <a:pt x="2727" y="16458"/>
                      <a:pt x="3382" y="16058"/>
                      <a:pt x="3382" y="15190"/>
                    </a:cubicBezTo>
                    <a:cubicBezTo>
                      <a:pt x="3230" y="9962"/>
                      <a:pt x="2044" y="4886"/>
                      <a:pt x="373" y="114"/>
                    </a:cubicBezTo>
                    <a:cubicBezTo>
                      <a:pt x="338" y="34"/>
                      <a:pt x="274" y="1"/>
                      <a:pt x="21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0" name="Google Shape;2100;p13"/>
              <p:cNvSpPr/>
              <p:nvPr/>
            </p:nvSpPr>
            <p:spPr>
              <a:xfrm>
                <a:off x="1308525" y="1001450"/>
                <a:ext cx="276000" cy="379950"/>
              </a:xfrm>
              <a:custGeom>
                <a:avLst/>
                <a:gdLst/>
                <a:ahLst/>
                <a:cxnLst/>
                <a:rect l="l" t="t" r="r" b="b"/>
                <a:pathLst>
                  <a:path w="11040" h="15198" extrusionOk="0">
                    <a:moveTo>
                      <a:pt x="10802" y="1"/>
                    </a:moveTo>
                    <a:cubicBezTo>
                      <a:pt x="10749" y="1"/>
                      <a:pt x="10695" y="23"/>
                      <a:pt x="10650" y="76"/>
                    </a:cubicBezTo>
                    <a:cubicBezTo>
                      <a:pt x="7367" y="4423"/>
                      <a:pt x="3963" y="8678"/>
                      <a:pt x="771" y="12994"/>
                    </a:cubicBezTo>
                    <a:cubicBezTo>
                      <a:pt x="0" y="14066"/>
                      <a:pt x="981" y="15197"/>
                      <a:pt x="1956" y="15197"/>
                    </a:cubicBezTo>
                    <a:cubicBezTo>
                      <a:pt x="2365" y="15197"/>
                      <a:pt x="2773" y="14999"/>
                      <a:pt x="3051" y="14514"/>
                    </a:cubicBezTo>
                    <a:cubicBezTo>
                      <a:pt x="5787" y="9864"/>
                      <a:pt x="8279" y="5031"/>
                      <a:pt x="10954" y="259"/>
                    </a:cubicBezTo>
                    <a:cubicBezTo>
                      <a:pt x="11040" y="130"/>
                      <a:pt x="10928" y="1"/>
                      <a:pt x="1080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1" name="Google Shape;2101;p13"/>
              <p:cNvSpPr/>
              <p:nvPr/>
            </p:nvSpPr>
            <p:spPr>
              <a:xfrm>
                <a:off x="1296875" y="1110600"/>
                <a:ext cx="319475" cy="325350"/>
              </a:xfrm>
              <a:custGeom>
                <a:avLst/>
                <a:gdLst/>
                <a:ahLst/>
                <a:cxnLst/>
                <a:rect l="l" t="t" r="r" b="b"/>
                <a:pathLst>
                  <a:path w="12779" h="13014" extrusionOk="0">
                    <a:moveTo>
                      <a:pt x="12553" y="0"/>
                    </a:moveTo>
                    <a:cubicBezTo>
                      <a:pt x="12504" y="0"/>
                      <a:pt x="12448" y="17"/>
                      <a:pt x="12393" y="57"/>
                    </a:cubicBezTo>
                    <a:cubicBezTo>
                      <a:pt x="8654" y="3613"/>
                      <a:pt x="4733" y="7109"/>
                      <a:pt x="994" y="10726"/>
                    </a:cubicBezTo>
                    <a:cubicBezTo>
                      <a:pt x="1" y="11650"/>
                      <a:pt x="1009" y="13013"/>
                      <a:pt x="2044" y="13013"/>
                    </a:cubicBezTo>
                    <a:cubicBezTo>
                      <a:pt x="2371" y="13013"/>
                      <a:pt x="2700" y="12878"/>
                      <a:pt x="2970" y="12549"/>
                    </a:cubicBezTo>
                    <a:cubicBezTo>
                      <a:pt x="6283" y="8537"/>
                      <a:pt x="9383" y="4343"/>
                      <a:pt x="12666" y="270"/>
                    </a:cubicBezTo>
                    <a:cubicBezTo>
                      <a:pt x="12778" y="135"/>
                      <a:pt x="12692" y="0"/>
                      <a:pt x="1255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2" name="Google Shape;2102;p13"/>
              <p:cNvSpPr/>
              <p:nvPr/>
            </p:nvSpPr>
            <p:spPr>
              <a:xfrm>
                <a:off x="1281425" y="1174950"/>
                <a:ext cx="353375" cy="261450"/>
              </a:xfrm>
              <a:custGeom>
                <a:avLst/>
                <a:gdLst/>
                <a:ahLst/>
                <a:cxnLst/>
                <a:rect l="l" t="t" r="r" b="b"/>
                <a:pathLst>
                  <a:path w="14135" h="10458" extrusionOk="0">
                    <a:moveTo>
                      <a:pt x="13896" y="0"/>
                    </a:moveTo>
                    <a:cubicBezTo>
                      <a:pt x="13857" y="0"/>
                      <a:pt x="13815" y="11"/>
                      <a:pt x="13771" y="36"/>
                    </a:cubicBezTo>
                    <a:cubicBezTo>
                      <a:pt x="9758" y="2954"/>
                      <a:pt x="5442" y="5507"/>
                      <a:pt x="1217" y="7939"/>
                    </a:cubicBezTo>
                    <a:cubicBezTo>
                      <a:pt x="1" y="8649"/>
                      <a:pt x="876" y="10457"/>
                      <a:pt x="2029" y="10457"/>
                    </a:cubicBezTo>
                    <a:cubicBezTo>
                      <a:pt x="2259" y="10457"/>
                      <a:pt x="2500" y="10385"/>
                      <a:pt x="2737" y="10219"/>
                    </a:cubicBezTo>
                    <a:cubicBezTo>
                      <a:pt x="6749" y="7209"/>
                      <a:pt x="10427" y="3775"/>
                      <a:pt x="14014" y="279"/>
                    </a:cubicBezTo>
                    <a:cubicBezTo>
                      <a:pt x="14134" y="159"/>
                      <a:pt x="14045" y="0"/>
                      <a:pt x="1389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3" name="Google Shape;2103;p13"/>
              <p:cNvSpPr/>
              <p:nvPr/>
            </p:nvSpPr>
            <p:spPr>
              <a:xfrm>
                <a:off x="1290625" y="1350725"/>
                <a:ext cx="465300" cy="87950"/>
              </a:xfrm>
              <a:custGeom>
                <a:avLst/>
                <a:gdLst/>
                <a:ahLst/>
                <a:cxnLst/>
                <a:rect l="l" t="t" r="r" b="b"/>
                <a:pathLst>
                  <a:path w="18612" h="3518" extrusionOk="0">
                    <a:moveTo>
                      <a:pt x="9241" y="0"/>
                    </a:moveTo>
                    <a:cubicBezTo>
                      <a:pt x="6729" y="0"/>
                      <a:pt x="4200" y="260"/>
                      <a:pt x="1700" y="817"/>
                    </a:cubicBezTo>
                    <a:cubicBezTo>
                      <a:pt x="1" y="1228"/>
                      <a:pt x="600" y="3518"/>
                      <a:pt x="1960" y="3518"/>
                    </a:cubicBezTo>
                    <a:cubicBezTo>
                      <a:pt x="2108" y="3518"/>
                      <a:pt x="2266" y="3490"/>
                      <a:pt x="2430" y="3431"/>
                    </a:cubicBezTo>
                    <a:cubicBezTo>
                      <a:pt x="6379" y="2082"/>
                      <a:pt x="10615" y="1287"/>
                      <a:pt x="14926" y="1287"/>
                    </a:cubicBezTo>
                    <a:cubicBezTo>
                      <a:pt x="16056" y="1287"/>
                      <a:pt x="17190" y="1341"/>
                      <a:pt x="18327" y="1455"/>
                    </a:cubicBezTo>
                    <a:cubicBezTo>
                      <a:pt x="18343" y="1460"/>
                      <a:pt x="18359" y="1462"/>
                      <a:pt x="18373" y="1462"/>
                    </a:cubicBezTo>
                    <a:cubicBezTo>
                      <a:pt x="18551" y="1462"/>
                      <a:pt x="18612" y="1149"/>
                      <a:pt x="18387" y="1121"/>
                    </a:cubicBezTo>
                    <a:cubicBezTo>
                      <a:pt x="15429" y="398"/>
                      <a:pt x="12349" y="0"/>
                      <a:pt x="924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4" name="Google Shape;2104;p13"/>
              <p:cNvSpPr/>
              <p:nvPr/>
            </p:nvSpPr>
            <p:spPr>
              <a:xfrm>
                <a:off x="1303125" y="1429000"/>
                <a:ext cx="401400" cy="68750"/>
              </a:xfrm>
              <a:custGeom>
                <a:avLst/>
                <a:gdLst/>
                <a:ahLst/>
                <a:cxnLst/>
                <a:rect l="l" t="t" r="r" b="b"/>
                <a:pathLst>
                  <a:path w="16056" h="2750" extrusionOk="0">
                    <a:moveTo>
                      <a:pt x="2982" y="1"/>
                    </a:moveTo>
                    <a:cubicBezTo>
                      <a:pt x="2530" y="1"/>
                      <a:pt x="2078" y="9"/>
                      <a:pt x="1626" y="26"/>
                    </a:cubicBezTo>
                    <a:cubicBezTo>
                      <a:pt x="1" y="113"/>
                      <a:pt x="343" y="2750"/>
                      <a:pt x="1700" y="2750"/>
                    </a:cubicBezTo>
                    <a:cubicBezTo>
                      <a:pt x="1764" y="2750"/>
                      <a:pt x="1831" y="2744"/>
                      <a:pt x="1899" y="2731"/>
                    </a:cubicBezTo>
                    <a:cubicBezTo>
                      <a:pt x="4643" y="2271"/>
                      <a:pt x="7453" y="2000"/>
                      <a:pt x="10277" y="2000"/>
                    </a:cubicBezTo>
                    <a:cubicBezTo>
                      <a:pt x="12114" y="2000"/>
                      <a:pt x="13957" y="2115"/>
                      <a:pt x="15790" y="2367"/>
                    </a:cubicBezTo>
                    <a:cubicBezTo>
                      <a:pt x="15799" y="2368"/>
                      <a:pt x="15807" y="2369"/>
                      <a:pt x="15815" y="2369"/>
                    </a:cubicBezTo>
                    <a:cubicBezTo>
                      <a:pt x="15981" y="2369"/>
                      <a:pt x="16055" y="2089"/>
                      <a:pt x="15881" y="2002"/>
                    </a:cubicBezTo>
                    <a:cubicBezTo>
                      <a:pt x="11774" y="789"/>
                      <a:pt x="7391" y="1"/>
                      <a:pt x="298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5" name="Google Shape;2105;p13"/>
              <p:cNvSpPr/>
              <p:nvPr/>
            </p:nvSpPr>
            <p:spPr>
              <a:xfrm>
                <a:off x="1295700" y="1386875"/>
                <a:ext cx="344450" cy="74750"/>
              </a:xfrm>
              <a:custGeom>
                <a:avLst/>
                <a:gdLst/>
                <a:ahLst/>
                <a:cxnLst/>
                <a:rect l="l" t="t" r="r" b="b"/>
                <a:pathLst>
                  <a:path w="13778" h="2990" extrusionOk="0">
                    <a:moveTo>
                      <a:pt x="5512" y="0"/>
                    </a:moveTo>
                    <a:cubicBezTo>
                      <a:pt x="4114" y="0"/>
                      <a:pt x="2711" y="88"/>
                      <a:pt x="1315" y="283"/>
                    </a:cubicBezTo>
                    <a:cubicBezTo>
                      <a:pt x="0" y="454"/>
                      <a:pt x="566" y="2990"/>
                      <a:pt x="1674" y="2990"/>
                    </a:cubicBezTo>
                    <a:cubicBezTo>
                      <a:pt x="1745" y="2990"/>
                      <a:pt x="1818" y="2979"/>
                      <a:pt x="1892" y="2957"/>
                    </a:cubicBezTo>
                    <a:cubicBezTo>
                      <a:pt x="5462" y="1933"/>
                      <a:pt x="9256" y="1191"/>
                      <a:pt x="13113" y="1191"/>
                    </a:cubicBezTo>
                    <a:cubicBezTo>
                      <a:pt x="13264" y="1191"/>
                      <a:pt x="13414" y="1192"/>
                      <a:pt x="13564" y="1194"/>
                    </a:cubicBezTo>
                    <a:cubicBezTo>
                      <a:pt x="13747" y="1194"/>
                      <a:pt x="13777" y="891"/>
                      <a:pt x="13595" y="860"/>
                    </a:cubicBezTo>
                    <a:cubicBezTo>
                      <a:pt x="10978" y="337"/>
                      <a:pt x="8254" y="0"/>
                      <a:pt x="551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6" name="Google Shape;2106;p13"/>
              <p:cNvSpPr/>
              <p:nvPr/>
            </p:nvSpPr>
            <p:spPr>
              <a:xfrm>
                <a:off x="1275475" y="1444025"/>
                <a:ext cx="345175" cy="106875"/>
              </a:xfrm>
              <a:custGeom>
                <a:avLst/>
                <a:gdLst/>
                <a:ahLst/>
                <a:cxnLst/>
                <a:rect l="l" t="t" r="r" b="b"/>
                <a:pathLst>
                  <a:path w="13807" h="4275" extrusionOk="0">
                    <a:moveTo>
                      <a:pt x="1388" y="1"/>
                    </a:moveTo>
                    <a:cubicBezTo>
                      <a:pt x="0" y="1"/>
                      <a:pt x="132" y="2712"/>
                      <a:pt x="1375" y="2712"/>
                    </a:cubicBezTo>
                    <a:cubicBezTo>
                      <a:pt x="1401" y="2712"/>
                      <a:pt x="1428" y="2710"/>
                      <a:pt x="1455" y="2708"/>
                    </a:cubicBezTo>
                    <a:cubicBezTo>
                      <a:pt x="2229" y="2655"/>
                      <a:pt x="3009" y="2627"/>
                      <a:pt x="3793" y="2627"/>
                    </a:cubicBezTo>
                    <a:cubicBezTo>
                      <a:pt x="7046" y="2627"/>
                      <a:pt x="10363" y="3107"/>
                      <a:pt x="13522" y="4258"/>
                    </a:cubicBezTo>
                    <a:cubicBezTo>
                      <a:pt x="13546" y="4270"/>
                      <a:pt x="13568" y="4275"/>
                      <a:pt x="13589" y="4275"/>
                    </a:cubicBezTo>
                    <a:cubicBezTo>
                      <a:pt x="13731" y="4275"/>
                      <a:pt x="13807" y="4034"/>
                      <a:pt x="13674" y="3954"/>
                    </a:cubicBezTo>
                    <a:cubicBezTo>
                      <a:pt x="10027" y="1826"/>
                      <a:pt x="5863" y="307"/>
                      <a:pt x="1455" y="3"/>
                    </a:cubicBezTo>
                    <a:cubicBezTo>
                      <a:pt x="1432" y="1"/>
                      <a:pt x="1410" y="1"/>
                      <a:pt x="138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7" name="Google Shape;2107;p13"/>
              <p:cNvSpPr/>
              <p:nvPr/>
            </p:nvSpPr>
            <p:spPr>
              <a:xfrm>
                <a:off x="1137825" y="1157600"/>
                <a:ext cx="342175" cy="387200"/>
              </a:xfrm>
              <a:custGeom>
                <a:avLst/>
                <a:gdLst/>
                <a:ahLst/>
                <a:cxnLst/>
                <a:rect l="l" t="t" r="r" b="b"/>
                <a:pathLst>
                  <a:path w="13687" h="15488" extrusionOk="0">
                    <a:moveTo>
                      <a:pt x="5745" y="1"/>
                    </a:moveTo>
                    <a:cubicBezTo>
                      <a:pt x="5350" y="1"/>
                      <a:pt x="5168" y="487"/>
                      <a:pt x="5137" y="912"/>
                    </a:cubicBezTo>
                    <a:cubicBezTo>
                      <a:pt x="4961" y="2049"/>
                      <a:pt x="5036" y="3207"/>
                      <a:pt x="5363" y="4281"/>
                    </a:cubicBezTo>
                    <a:lnTo>
                      <a:pt x="5363" y="4281"/>
                    </a:lnTo>
                    <a:cubicBezTo>
                      <a:pt x="4935" y="3111"/>
                      <a:pt x="4601" y="2360"/>
                      <a:pt x="4134" y="1764"/>
                    </a:cubicBezTo>
                    <a:cubicBezTo>
                      <a:pt x="3967" y="1456"/>
                      <a:pt x="3722" y="1148"/>
                      <a:pt x="3423" y="1148"/>
                    </a:cubicBezTo>
                    <a:cubicBezTo>
                      <a:pt x="3397" y="1148"/>
                      <a:pt x="3371" y="1151"/>
                      <a:pt x="3344" y="1156"/>
                    </a:cubicBezTo>
                    <a:cubicBezTo>
                      <a:pt x="3070" y="1247"/>
                      <a:pt x="2919" y="1551"/>
                      <a:pt x="2919" y="1855"/>
                    </a:cubicBezTo>
                    <a:cubicBezTo>
                      <a:pt x="2919" y="2159"/>
                      <a:pt x="3040" y="2432"/>
                      <a:pt x="3162" y="2675"/>
                    </a:cubicBezTo>
                    <a:cubicBezTo>
                      <a:pt x="3461" y="3333"/>
                      <a:pt x="3773" y="3965"/>
                      <a:pt x="4124" y="4571"/>
                    </a:cubicBezTo>
                    <a:lnTo>
                      <a:pt x="4124" y="4571"/>
                    </a:lnTo>
                    <a:cubicBezTo>
                      <a:pt x="3603" y="3801"/>
                      <a:pt x="3117" y="3284"/>
                      <a:pt x="2402" y="2949"/>
                    </a:cubicBezTo>
                    <a:cubicBezTo>
                      <a:pt x="2253" y="2888"/>
                      <a:pt x="2091" y="2857"/>
                      <a:pt x="1931" y="2857"/>
                    </a:cubicBezTo>
                    <a:cubicBezTo>
                      <a:pt x="1535" y="2857"/>
                      <a:pt x="1146" y="3046"/>
                      <a:pt x="973" y="3435"/>
                    </a:cubicBezTo>
                    <a:cubicBezTo>
                      <a:pt x="791" y="3952"/>
                      <a:pt x="1034" y="4499"/>
                      <a:pt x="1277" y="4925"/>
                    </a:cubicBezTo>
                    <a:cubicBezTo>
                      <a:pt x="1885" y="5806"/>
                      <a:pt x="2797" y="6384"/>
                      <a:pt x="3678" y="6931"/>
                    </a:cubicBezTo>
                    <a:cubicBezTo>
                      <a:pt x="3206" y="6817"/>
                      <a:pt x="2726" y="6755"/>
                      <a:pt x="2255" y="6755"/>
                    </a:cubicBezTo>
                    <a:cubicBezTo>
                      <a:pt x="1846" y="6755"/>
                      <a:pt x="1446" y="6802"/>
                      <a:pt x="1064" y="6900"/>
                    </a:cubicBezTo>
                    <a:cubicBezTo>
                      <a:pt x="730" y="6992"/>
                      <a:pt x="365" y="7144"/>
                      <a:pt x="213" y="7448"/>
                    </a:cubicBezTo>
                    <a:cubicBezTo>
                      <a:pt x="1" y="7934"/>
                      <a:pt x="274" y="8572"/>
                      <a:pt x="730" y="8815"/>
                    </a:cubicBezTo>
                    <a:cubicBezTo>
                      <a:pt x="1124" y="9030"/>
                      <a:pt x="1740" y="9150"/>
                      <a:pt x="2366" y="9150"/>
                    </a:cubicBezTo>
                    <a:cubicBezTo>
                      <a:pt x="2771" y="9150"/>
                      <a:pt x="3179" y="9100"/>
                      <a:pt x="3535" y="8993"/>
                    </a:cubicBezTo>
                    <a:lnTo>
                      <a:pt x="3535" y="8993"/>
                    </a:lnTo>
                    <a:cubicBezTo>
                      <a:pt x="2566" y="9313"/>
                      <a:pt x="1720" y="10059"/>
                      <a:pt x="1247" y="11065"/>
                    </a:cubicBezTo>
                    <a:cubicBezTo>
                      <a:pt x="1095" y="11399"/>
                      <a:pt x="973" y="11764"/>
                      <a:pt x="1095" y="12098"/>
                    </a:cubicBezTo>
                    <a:cubicBezTo>
                      <a:pt x="1216" y="12487"/>
                      <a:pt x="1610" y="12682"/>
                      <a:pt x="1981" y="12682"/>
                    </a:cubicBezTo>
                    <a:cubicBezTo>
                      <a:pt x="2074" y="12682"/>
                      <a:pt x="2165" y="12669"/>
                      <a:pt x="2250" y="12645"/>
                    </a:cubicBezTo>
                    <a:cubicBezTo>
                      <a:pt x="2645" y="12493"/>
                      <a:pt x="3830" y="11642"/>
                      <a:pt x="4438" y="10973"/>
                    </a:cubicBezTo>
                    <a:lnTo>
                      <a:pt x="4438" y="10973"/>
                    </a:lnTo>
                    <a:cubicBezTo>
                      <a:pt x="4104" y="11824"/>
                      <a:pt x="3800" y="12676"/>
                      <a:pt x="3952" y="13587"/>
                    </a:cubicBezTo>
                    <a:cubicBezTo>
                      <a:pt x="4078" y="14318"/>
                      <a:pt x="4705" y="14986"/>
                      <a:pt x="5348" y="14986"/>
                    </a:cubicBezTo>
                    <a:cubicBezTo>
                      <a:pt x="5481" y="14986"/>
                      <a:pt x="5615" y="14957"/>
                      <a:pt x="5745" y="14894"/>
                    </a:cubicBezTo>
                    <a:cubicBezTo>
                      <a:pt x="6292" y="14590"/>
                      <a:pt x="6505" y="13800"/>
                      <a:pt x="6505" y="13101"/>
                    </a:cubicBezTo>
                    <a:cubicBezTo>
                      <a:pt x="6505" y="12432"/>
                      <a:pt x="6353" y="11703"/>
                      <a:pt x="6505" y="11004"/>
                    </a:cubicBezTo>
                    <a:cubicBezTo>
                      <a:pt x="6505" y="12311"/>
                      <a:pt x="6870" y="13557"/>
                      <a:pt x="7569" y="14590"/>
                    </a:cubicBezTo>
                    <a:cubicBezTo>
                      <a:pt x="7782" y="14925"/>
                      <a:pt x="8055" y="15259"/>
                      <a:pt x="8420" y="15411"/>
                    </a:cubicBezTo>
                    <a:cubicBezTo>
                      <a:pt x="8549" y="15461"/>
                      <a:pt x="8685" y="15488"/>
                      <a:pt x="8816" y="15488"/>
                    </a:cubicBezTo>
                    <a:cubicBezTo>
                      <a:pt x="9087" y="15488"/>
                      <a:pt x="9341" y="15373"/>
                      <a:pt x="9484" y="15107"/>
                    </a:cubicBezTo>
                    <a:cubicBezTo>
                      <a:pt x="9727" y="14742"/>
                      <a:pt x="9606" y="14195"/>
                      <a:pt x="9484" y="13800"/>
                    </a:cubicBezTo>
                    <a:cubicBezTo>
                      <a:pt x="9237" y="12861"/>
                      <a:pt x="8950" y="11963"/>
                      <a:pt x="8590" y="11088"/>
                    </a:cubicBezTo>
                    <a:lnTo>
                      <a:pt x="8590" y="11088"/>
                    </a:lnTo>
                    <a:cubicBezTo>
                      <a:pt x="9010" y="11879"/>
                      <a:pt x="9674" y="12522"/>
                      <a:pt x="10457" y="12888"/>
                    </a:cubicBezTo>
                    <a:cubicBezTo>
                      <a:pt x="10684" y="12982"/>
                      <a:pt x="10952" y="13052"/>
                      <a:pt x="11205" y="13052"/>
                    </a:cubicBezTo>
                    <a:cubicBezTo>
                      <a:pt x="11527" y="13052"/>
                      <a:pt x="11823" y="12938"/>
                      <a:pt x="11976" y="12615"/>
                    </a:cubicBezTo>
                    <a:cubicBezTo>
                      <a:pt x="12159" y="12220"/>
                      <a:pt x="12007" y="11764"/>
                      <a:pt x="11855" y="11399"/>
                    </a:cubicBezTo>
                    <a:cubicBezTo>
                      <a:pt x="11369" y="10335"/>
                      <a:pt x="10669" y="9332"/>
                      <a:pt x="9788" y="8633"/>
                    </a:cubicBezTo>
                    <a:lnTo>
                      <a:pt x="9788" y="8633"/>
                    </a:lnTo>
                    <a:cubicBezTo>
                      <a:pt x="10530" y="8816"/>
                      <a:pt x="11182" y="8902"/>
                      <a:pt x="11720" y="8902"/>
                    </a:cubicBezTo>
                    <a:cubicBezTo>
                      <a:pt x="13054" y="8902"/>
                      <a:pt x="13686" y="8375"/>
                      <a:pt x="13253" y="7508"/>
                    </a:cubicBezTo>
                    <a:cubicBezTo>
                      <a:pt x="13131" y="7265"/>
                      <a:pt x="12828" y="7083"/>
                      <a:pt x="12584" y="6992"/>
                    </a:cubicBezTo>
                    <a:cubicBezTo>
                      <a:pt x="11828" y="6652"/>
                      <a:pt x="10981" y="6492"/>
                      <a:pt x="10160" y="6492"/>
                    </a:cubicBezTo>
                    <a:cubicBezTo>
                      <a:pt x="10025" y="6492"/>
                      <a:pt x="9891" y="6497"/>
                      <a:pt x="9758" y="6505"/>
                    </a:cubicBezTo>
                    <a:cubicBezTo>
                      <a:pt x="10700" y="6262"/>
                      <a:pt x="11612" y="5685"/>
                      <a:pt x="12220" y="4803"/>
                    </a:cubicBezTo>
                    <a:cubicBezTo>
                      <a:pt x="12493" y="4408"/>
                      <a:pt x="12706" y="3800"/>
                      <a:pt x="12372" y="3435"/>
                    </a:cubicBezTo>
                    <a:cubicBezTo>
                      <a:pt x="12265" y="3314"/>
                      <a:pt x="12106" y="3268"/>
                      <a:pt x="11935" y="3268"/>
                    </a:cubicBezTo>
                    <a:cubicBezTo>
                      <a:pt x="11764" y="3268"/>
                      <a:pt x="11581" y="3314"/>
                      <a:pt x="11429" y="3375"/>
                    </a:cubicBezTo>
                    <a:cubicBezTo>
                      <a:pt x="10487" y="3739"/>
                      <a:pt x="9575" y="4408"/>
                      <a:pt x="8876" y="5229"/>
                    </a:cubicBezTo>
                    <a:cubicBezTo>
                      <a:pt x="9393" y="4226"/>
                      <a:pt x="9727" y="3101"/>
                      <a:pt x="9849" y="1916"/>
                    </a:cubicBezTo>
                    <a:cubicBezTo>
                      <a:pt x="9879" y="1520"/>
                      <a:pt x="9849" y="1004"/>
                      <a:pt x="9545" y="791"/>
                    </a:cubicBezTo>
                    <a:cubicBezTo>
                      <a:pt x="9446" y="717"/>
                      <a:pt x="9340" y="685"/>
                      <a:pt x="9232" y="685"/>
                    </a:cubicBezTo>
                    <a:cubicBezTo>
                      <a:pt x="8943" y="685"/>
                      <a:pt x="8641" y="912"/>
                      <a:pt x="8420" y="1156"/>
                    </a:cubicBezTo>
                    <a:cubicBezTo>
                      <a:pt x="7630" y="2098"/>
                      <a:pt x="7144" y="3344"/>
                      <a:pt x="7022" y="4590"/>
                    </a:cubicBezTo>
                    <a:cubicBezTo>
                      <a:pt x="6900" y="3344"/>
                      <a:pt x="6718" y="2098"/>
                      <a:pt x="6414" y="852"/>
                    </a:cubicBezTo>
                    <a:cubicBezTo>
                      <a:pt x="6292" y="457"/>
                      <a:pt x="6110" y="1"/>
                      <a:pt x="574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08" name="Google Shape;2108;p13"/>
              <p:cNvSpPr/>
              <p:nvPr/>
            </p:nvSpPr>
            <p:spPr>
              <a:xfrm>
                <a:off x="1239650" y="1283750"/>
                <a:ext cx="136800" cy="139925"/>
              </a:xfrm>
              <a:custGeom>
                <a:avLst/>
                <a:gdLst/>
                <a:ahLst/>
                <a:cxnLst/>
                <a:rect l="l" t="t" r="r" b="b"/>
                <a:pathLst>
                  <a:path w="5472" h="5597" extrusionOk="0">
                    <a:moveTo>
                      <a:pt x="2249" y="0"/>
                    </a:moveTo>
                    <a:cubicBezTo>
                      <a:pt x="2111" y="0"/>
                      <a:pt x="1974" y="32"/>
                      <a:pt x="1855" y="91"/>
                    </a:cubicBezTo>
                    <a:cubicBezTo>
                      <a:pt x="1520" y="243"/>
                      <a:pt x="1277" y="608"/>
                      <a:pt x="1277" y="1034"/>
                    </a:cubicBezTo>
                    <a:cubicBezTo>
                      <a:pt x="791" y="1095"/>
                      <a:pt x="304" y="1520"/>
                      <a:pt x="153" y="2067"/>
                    </a:cubicBezTo>
                    <a:cubicBezTo>
                      <a:pt x="1" y="2584"/>
                      <a:pt x="92" y="3222"/>
                      <a:pt x="487" y="3648"/>
                    </a:cubicBezTo>
                    <a:cubicBezTo>
                      <a:pt x="304" y="4225"/>
                      <a:pt x="487" y="4894"/>
                      <a:pt x="943" y="5259"/>
                    </a:cubicBezTo>
                    <a:cubicBezTo>
                      <a:pt x="1161" y="5419"/>
                      <a:pt x="1422" y="5502"/>
                      <a:pt x="1680" y="5502"/>
                    </a:cubicBezTo>
                    <a:cubicBezTo>
                      <a:pt x="1962" y="5502"/>
                      <a:pt x="2241" y="5404"/>
                      <a:pt x="2463" y="5198"/>
                    </a:cubicBezTo>
                    <a:cubicBezTo>
                      <a:pt x="2700" y="5455"/>
                      <a:pt x="3028" y="5597"/>
                      <a:pt x="3354" y="5597"/>
                    </a:cubicBezTo>
                    <a:cubicBezTo>
                      <a:pt x="3528" y="5597"/>
                      <a:pt x="3702" y="5556"/>
                      <a:pt x="3861" y="5471"/>
                    </a:cubicBezTo>
                    <a:cubicBezTo>
                      <a:pt x="4317" y="5259"/>
                      <a:pt x="4621" y="4681"/>
                      <a:pt x="4590" y="4104"/>
                    </a:cubicBezTo>
                    <a:cubicBezTo>
                      <a:pt x="5046" y="3830"/>
                      <a:pt x="5381" y="3313"/>
                      <a:pt x="5411" y="2705"/>
                    </a:cubicBezTo>
                    <a:cubicBezTo>
                      <a:pt x="5472" y="2128"/>
                      <a:pt x="5168" y="1520"/>
                      <a:pt x="4712" y="1246"/>
                    </a:cubicBezTo>
                    <a:cubicBezTo>
                      <a:pt x="4712" y="882"/>
                      <a:pt x="4469" y="487"/>
                      <a:pt x="4165" y="335"/>
                    </a:cubicBezTo>
                    <a:cubicBezTo>
                      <a:pt x="3993" y="231"/>
                      <a:pt x="3782" y="196"/>
                      <a:pt x="3521" y="196"/>
                    </a:cubicBezTo>
                    <a:cubicBezTo>
                      <a:pt x="3321" y="196"/>
                      <a:pt x="3091" y="217"/>
                      <a:pt x="2827" y="243"/>
                    </a:cubicBezTo>
                    <a:cubicBezTo>
                      <a:pt x="2679" y="77"/>
                      <a:pt x="2464" y="0"/>
                      <a:pt x="224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109" name="Google Shape;2109;p13"/>
            <p:cNvSpPr/>
            <p:nvPr/>
          </p:nvSpPr>
          <p:spPr>
            <a:xfrm flipH="1">
              <a:off x="1170791" y="2634203"/>
              <a:ext cx="630603" cy="311054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0" name="Google Shape;2110;p13"/>
            <p:cNvSpPr/>
            <p:nvPr/>
          </p:nvSpPr>
          <p:spPr>
            <a:xfrm>
              <a:off x="1733772" y="2945244"/>
              <a:ext cx="377384" cy="186151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1" name="Google Shape;2111;p13"/>
            <p:cNvSpPr/>
            <p:nvPr/>
          </p:nvSpPr>
          <p:spPr>
            <a:xfrm flipH="1">
              <a:off x="8015403" y="206504"/>
              <a:ext cx="1461448" cy="813167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112" name="Google Shape;2112;p13"/>
          <p:cNvSpPr txBox="1">
            <a:spLocks noGrp="1"/>
          </p:cNvSpPr>
          <p:nvPr>
            <p:ph type="title"/>
          </p:nvPr>
        </p:nvSpPr>
        <p:spPr>
          <a:xfrm>
            <a:off x="4536845" y="1917300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2113" name="Google Shape;2113;p13"/>
          <p:cNvSpPr txBox="1">
            <a:spLocks noGrp="1"/>
          </p:cNvSpPr>
          <p:nvPr>
            <p:ph type="title" idx="2" hasCustomPrompt="1"/>
          </p:nvPr>
        </p:nvSpPr>
        <p:spPr>
          <a:xfrm>
            <a:off x="4536845" y="1126400"/>
            <a:ext cx="1700400" cy="79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2114" name="Google Shape;2114;p13"/>
          <p:cNvSpPr txBox="1">
            <a:spLocks noGrp="1"/>
          </p:cNvSpPr>
          <p:nvPr>
            <p:ph type="subTitle" idx="1"/>
          </p:nvPr>
        </p:nvSpPr>
        <p:spPr>
          <a:xfrm>
            <a:off x="4536845" y="2699333"/>
            <a:ext cx="3115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15" name="Google Shape;2115;p13"/>
          <p:cNvSpPr txBox="1">
            <a:spLocks noGrp="1"/>
          </p:cNvSpPr>
          <p:nvPr>
            <p:ph type="title" idx="3"/>
          </p:nvPr>
        </p:nvSpPr>
        <p:spPr>
          <a:xfrm>
            <a:off x="8115245" y="1917300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2116" name="Google Shape;2116;p13"/>
          <p:cNvSpPr txBox="1">
            <a:spLocks noGrp="1"/>
          </p:cNvSpPr>
          <p:nvPr>
            <p:ph type="title" idx="4" hasCustomPrompt="1"/>
          </p:nvPr>
        </p:nvSpPr>
        <p:spPr>
          <a:xfrm>
            <a:off x="8115245" y="1126400"/>
            <a:ext cx="1700400" cy="79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2117" name="Google Shape;2117;p13"/>
          <p:cNvSpPr txBox="1">
            <a:spLocks noGrp="1"/>
          </p:cNvSpPr>
          <p:nvPr>
            <p:ph type="subTitle" idx="5"/>
          </p:nvPr>
        </p:nvSpPr>
        <p:spPr>
          <a:xfrm>
            <a:off x="8115245" y="2699333"/>
            <a:ext cx="3115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18" name="Google Shape;2118;p13"/>
          <p:cNvSpPr txBox="1">
            <a:spLocks noGrp="1"/>
          </p:cNvSpPr>
          <p:nvPr>
            <p:ph type="title" idx="6"/>
          </p:nvPr>
        </p:nvSpPr>
        <p:spPr>
          <a:xfrm>
            <a:off x="4536845" y="4303167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2119" name="Google Shape;2119;p13"/>
          <p:cNvSpPr txBox="1">
            <a:spLocks noGrp="1"/>
          </p:cNvSpPr>
          <p:nvPr>
            <p:ph type="title" idx="7" hasCustomPrompt="1"/>
          </p:nvPr>
        </p:nvSpPr>
        <p:spPr>
          <a:xfrm>
            <a:off x="4536845" y="3512267"/>
            <a:ext cx="1700400" cy="79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2120" name="Google Shape;2120;p13"/>
          <p:cNvSpPr txBox="1">
            <a:spLocks noGrp="1"/>
          </p:cNvSpPr>
          <p:nvPr>
            <p:ph type="subTitle" idx="8"/>
          </p:nvPr>
        </p:nvSpPr>
        <p:spPr>
          <a:xfrm>
            <a:off x="4536845" y="5085200"/>
            <a:ext cx="3115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21" name="Google Shape;2121;p13"/>
          <p:cNvSpPr txBox="1">
            <a:spLocks noGrp="1"/>
          </p:cNvSpPr>
          <p:nvPr>
            <p:ph type="title" idx="9"/>
          </p:nvPr>
        </p:nvSpPr>
        <p:spPr>
          <a:xfrm>
            <a:off x="8115245" y="4303167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2122" name="Google Shape;2122;p13"/>
          <p:cNvSpPr txBox="1">
            <a:spLocks noGrp="1"/>
          </p:cNvSpPr>
          <p:nvPr>
            <p:ph type="title" idx="13" hasCustomPrompt="1"/>
          </p:nvPr>
        </p:nvSpPr>
        <p:spPr>
          <a:xfrm>
            <a:off x="8115245" y="3512267"/>
            <a:ext cx="1700400" cy="79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2123" name="Google Shape;2123;p13"/>
          <p:cNvSpPr txBox="1">
            <a:spLocks noGrp="1"/>
          </p:cNvSpPr>
          <p:nvPr>
            <p:ph type="subTitle" idx="14"/>
          </p:nvPr>
        </p:nvSpPr>
        <p:spPr>
          <a:xfrm>
            <a:off x="8115245" y="5085200"/>
            <a:ext cx="3115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24" name="Google Shape;2124;p13"/>
          <p:cNvSpPr txBox="1">
            <a:spLocks noGrp="1"/>
          </p:cNvSpPr>
          <p:nvPr>
            <p:ph type="title" idx="15"/>
          </p:nvPr>
        </p:nvSpPr>
        <p:spPr>
          <a:xfrm>
            <a:off x="960000" y="1126400"/>
            <a:ext cx="3015600" cy="219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 sz="52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082859435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1">
  <p:cSld name="Section header 1">
    <p:spTree>
      <p:nvGrpSpPr>
        <p:cNvPr id="1" name="Shape 21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26" name="Google Shape;2126;p14"/>
          <p:cNvGrpSpPr/>
          <p:nvPr/>
        </p:nvGrpSpPr>
        <p:grpSpPr>
          <a:xfrm>
            <a:off x="-270387" y="155415"/>
            <a:ext cx="12726960" cy="6980212"/>
            <a:chOff x="-202790" y="116561"/>
            <a:chExt cx="9545220" cy="5235159"/>
          </a:xfrm>
        </p:grpSpPr>
        <p:sp>
          <p:nvSpPr>
            <p:cNvPr id="2127" name="Google Shape;2127;p14"/>
            <p:cNvSpPr/>
            <p:nvPr/>
          </p:nvSpPr>
          <p:spPr>
            <a:xfrm flipH="1">
              <a:off x="-65450" y="3697900"/>
              <a:ext cx="9209436" cy="1484501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8" name="Google Shape;2128;p14"/>
            <p:cNvSpPr/>
            <p:nvPr/>
          </p:nvSpPr>
          <p:spPr>
            <a:xfrm flipH="1">
              <a:off x="-38772" y="3988074"/>
              <a:ext cx="9209483" cy="1194062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129" name="Google Shape;2129;p14"/>
            <p:cNvGrpSpPr/>
            <p:nvPr/>
          </p:nvGrpSpPr>
          <p:grpSpPr>
            <a:xfrm>
              <a:off x="150917" y="116561"/>
              <a:ext cx="8715558" cy="2292089"/>
              <a:chOff x="150917" y="116561"/>
              <a:chExt cx="8715558" cy="2292089"/>
            </a:xfrm>
          </p:grpSpPr>
          <p:sp>
            <p:nvSpPr>
              <p:cNvPr id="2130" name="Google Shape;2130;p14"/>
              <p:cNvSpPr/>
              <p:nvPr/>
            </p:nvSpPr>
            <p:spPr>
              <a:xfrm>
                <a:off x="528600" y="2234875"/>
                <a:ext cx="191400" cy="173775"/>
              </a:xfrm>
              <a:custGeom>
                <a:avLst/>
                <a:gdLst/>
                <a:ahLst/>
                <a:cxnLst/>
                <a:rect l="l" t="t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lnTo>
                      <a:pt x="3588" y="4464"/>
                    </a:ln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lnTo>
                      <a:pt x="2517" y="4545"/>
                    </a:ln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lnTo>
                      <a:pt x="5381" y="4090"/>
                    </a:ln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31" name="Google Shape;2131;p14"/>
              <p:cNvSpPr/>
              <p:nvPr/>
            </p:nvSpPr>
            <p:spPr>
              <a:xfrm>
                <a:off x="8590775" y="1881650"/>
                <a:ext cx="275700" cy="247825"/>
              </a:xfrm>
              <a:custGeom>
                <a:avLst/>
                <a:gdLst/>
                <a:ahLst/>
                <a:cxnLst/>
                <a:rect l="l" t="t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lnTo>
                      <a:pt x="5220" y="6293"/>
                    </a:ln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lnTo>
                      <a:pt x="3587" y="6453"/>
                    </a:ln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lnTo>
                      <a:pt x="7763" y="5864"/>
                    </a:ln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32" name="Google Shape;2132;p14"/>
              <p:cNvSpPr/>
              <p:nvPr/>
            </p:nvSpPr>
            <p:spPr>
              <a:xfrm>
                <a:off x="150917" y="306400"/>
                <a:ext cx="1138176" cy="561447"/>
              </a:xfrm>
              <a:custGeom>
                <a:avLst/>
                <a:gdLst/>
                <a:ahLst/>
                <a:cxnLst/>
                <a:rect l="l" t="t" r="r" b="b"/>
                <a:pathLst>
                  <a:path w="19748" h="9741" extrusionOk="0">
                    <a:moveTo>
                      <a:pt x="13943" y="0"/>
                    </a:moveTo>
                    <a:cubicBezTo>
                      <a:pt x="13209" y="67"/>
                      <a:pt x="12442" y="234"/>
                      <a:pt x="11742" y="567"/>
                    </a:cubicBezTo>
                    <a:cubicBezTo>
                      <a:pt x="10407" y="1135"/>
                      <a:pt x="9407" y="2169"/>
                      <a:pt x="9073" y="3336"/>
                    </a:cubicBezTo>
                    <a:cubicBezTo>
                      <a:pt x="8840" y="2836"/>
                      <a:pt x="8539" y="2435"/>
                      <a:pt x="8206" y="2069"/>
                    </a:cubicBezTo>
                    <a:cubicBezTo>
                      <a:pt x="7906" y="1768"/>
                      <a:pt x="7605" y="1501"/>
                      <a:pt x="7272" y="1335"/>
                    </a:cubicBezTo>
                    <a:cubicBezTo>
                      <a:pt x="7105" y="1268"/>
                      <a:pt x="6938" y="1168"/>
                      <a:pt x="6772" y="1135"/>
                    </a:cubicBezTo>
                    <a:cubicBezTo>
                      <a:pt x="6605" y="1101"/>
                      <a:pt x="6438" y="1034"/>
                      <a:pt x="6204" y="1001"/>
                    </a:cubicBezTo>
                    <a:lnTo>
                      <a:pt x="5904" y="1001"/>
                    </a:lnTo>
                    <a:cubicBezTo>
                      <a:pt x="5604" y="1001"/>
                      <a:pt x="5337" y="1068"/>
                      <a:pt x="5004" y="1135"/>
                    </a:cubicBezTo>
                    <a:cubicBezTo>
                      <a:pt x="4570" y="1268"/>
                      <a:pt x="4170" y="1468"/>
                      <a:pt x="3669" y="1768"/>
                    </a:cubicBezTo>
                    <a:cubicBezTo>
                      <a:pt x="2769" y="2335"/>
                      <a:pt x="2202" y="3103"/>
                      <a:pt x="2001" y="3903"/>
                    </a:cubicBezTo>
                    <a:cubicBezTo>
                      <a:pt x="1901" y="4203"/>
                      <a:pt x="1868" y="4604"/>
                      <a:pt x="1901" y="5004"/>
                    </a:cubicBezTo>
                    <a:cubicBezTo>
                      <a:pt x="1935" y="5338"/>
                      <a:pt x="2068" y="5738"/>
                      <a:pt x="2268" y="6071"/>
                    </a:cubicBezTo>
                    <a:cubicBezTo>
                      <a:pt x="2435" y="6405"/>
                      <a:pt x="2702" y="6672"/>
                      <a:pt x="3036" y="7005"/>
                    </a:cubicBezTo>
                    <a:cubicBezTo>
                      <a:pt x="3102" y="7105"/>
                      <a:pt x="3202" y="7172"/>
                      <a:pt x="3336" y="7272"/>
                    </a:cubicBezTo>
                    <a:lnTo>
                      <a:pt x="3002" y="7272"/>
                    </a:lnTo>
                    <a:cubicBezTo>
                      <a:pt x="2402" y="7339"/>
                      <a:pt x="1901" y="7439"/>
                      <a:pt x="1501" y="7606"/>
                    </a:cubicBezTo>
                    <a:cubicBezTo>
                      <a:pt x="1234" y="7673"/>
                      <a:pt x="1034" y="7806"/>
                      <a:pt x="834" y="7939"/>
                    </a:cubicBezTo>
                    <a:cubicBezTo>
                      <a:pt x="600" y="8039"/>
                      <a:pt x="434" y="8206"/>
                      <a:pt x="267" y="8440"/>
                    </a:cubicBezTo>
                    <a:cubicBezTo>
                      <a:pt x="167" y="8607"/>
                      <a:pt x="67" y="8807"/>
                      <a:pt x="33" y="9007"/>
                    </a:cubicBezTo>
                    <a:cubicBezTo>
                      <a:pt x="0" y="9207"/>
                      <a:pt x="0" y="9474"/>
                      <a:pt x="67" y="9741"/>
                    </a:cubicBezTo>
                    <a:lnTo>
                      <a:pt x="19714" y="9741"/>
                    </a:lnTo>
                    <a:cubicBezTo>
                      <a:pt x="19714" y="9641"/>
                      <a:pt x="19747" y="9541"/>
                      <a:pt x="19747" y="9474"/>
                    </a:cubicBezTo>
                    <a:cubicBezTo>
                      <a:pt x="19747" y="9340"/>
                      <a:pt x="19747" y="9174"/>
                      <a:pt x="19714" y="8973"/>
                    </a:cubicBezTo>
                    <a:cubicBezTo>
                      <a:pt x="19681" y="8807"/>
                      <a:pt x="19614" y="8673"/>
                      <a:pt x="19547" y="8506"/>
                    </a:cubicBezTo>
                    <a:cubicBezTo>
                      <a:pt x="19447" y="8340"/>
                      <a:pt x="19381" y="8240"/>
                      <a:pt x="19280" y="8140"/>
                    </a:cubicBezTo>
                    <a:cubicBezTo>
                      <a:pt x="19114" y="7939"/>
                      <a:pt x="18880" y="7773"/>
                      <a:pt x="18580" y="7673"/>
                    </a:cubicBezTo>
                    <a:cubicBezTo>
                      <a:pt x="18513" y="7639"/>
                      <a:pt x="18413" y="7639"/>
                      <a:pt x="18280" y="7639"/>
                    </a:cubicBezTo>
                    <a:cubicBezTo>
                      <a:pt x="18880" y="6505"/>
                      <a:pt x="19047" y="5171"/>
                      <a:pt x="18780" y="3803"/>
                    </a:cubicBezTo>
                    <a:cubicBezTo>
                      <a:pt x="18680" y="3069"/>
                      <a:pt x="18346" y="2335"/>
                      <a:pt x="17913" y="1735"/>
                    </a:cubicBezTo>
                    <a:cubicBezTo>
                      <a:pt x="17446" y="1101"/>
                      <a:pt x="16845" y="601"/>
                      <a:pt x="16112" y="267"/>
                    </a:cubicBezTo>
                    <a:cubicBezTo>
                      <a:pt x="15578" y="134"/>
                      <a:pt x="14944" y="0"/>
                      <a:pt x="1427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33" name="Google Shape;2133;p14"/>
              <p:cNvSpPr/>
              <p:nvPr/>
            </p:nvSpPr>
            <p:spPr>
              <a:xfrm>
                <a:off x="8181699" y="722222"/>
                <a:ext cx="592207" cy="329511"/>
              </a:xfrm>
              <a:custGeom>
                <a:avLst/>
                <a:gdLst/>
                <a:ahLst/>
                <a:cxnLst/>
                <a:rect l="l" t="t" r="r" b="b"/>
                <a:pathLst>
                  <a:path w="30756" h="17113" extrusionOk="0">
                    <a:moveTo>
                      <a:pt x="21949" y="0"/>
                    </a:moveTo>
                    <a:cubicBezTo>
                      <a:pt x="20615" y="0"/>
                      <a:pt x="19314" y="434"/>
                      <a:pt x="18246" y="1168"/>
                    </a:cubicBezTo>
                    <a:cubicBezTo>
                      <a:pt x="17446" y="1735"/>
                      <a:pt x="16812" y="2469"/>
                      <a:pt x="16479" y="3269"/>
                    </a:cubicBezTo>
                    <a:cubicBezTo>
                      <a:pt x="16412" y="3469"/>
                      <a:pt x="16312" y="3670"/>
                      <a:pt x="16245" y="3936"/>
                    </a:cubicBezTo>
                    <a:cubicBezTo>
                      <a:pt x="16212" y="4137"/>
                      <a:pt x="16145" y="4337"/>
                      <a:pt x="16112" y="4637"/>
                    </a:cubicBezTo>
                    <a:cubicBezTo>
                      <a:pt x="16078" y="4904"/>
                      <a:pt x="16112" y="5171"/>
                      <a:pt x="16112" y="5437"/>
                    </a:cubicBezTo>
                    <a:cubicBezTo>
                      <a:pt x="15911" y="5304"/>
                      <a:pt x="15645" y="5237"/>
                      <a:pt x="15378" y="5171"/>
                    </a:cubicBezTo>
                    <a:lnTo>
                      <a:pt x="15111" y="5171"/>
                    </a:lnTo>
                    <a:cubicBezTo>
                      <a:pt x="14777" y="5171"/>
                      <a:pt x="14410" y="5271"/>
                      <a:pt x="14077" y="5437"/>
                    </a:cubicBezTo>
                    <a:cubicBezTo>
                      <a:pt x="13710" y="5638"/>
                      <a:pt x="13376" y="5938"/>
                      <a:pt x="13109" y="6338"/>
                    </a:cubicBezTo>
                    <a:cubicBezTo>
                      <a:pt x="13043" y="6105"/>
                      <a:pt x="12943" y="5838"/>
                      <a:pt x="12809" y="5604"/>
                    </a:cubicBezTo>
                    <a:cubicBezTo>
                      <a:pt x="12642" y="5304"/>
                      <a:pt x="12476" y="5004"/>
                      <a:pt x="12242" y="4737"/>
                    </a:cubicBezTo>
                    <a:cubicBezTo>
                      <a:pt x="12042" y="4470"/>
                      <a:pt x="11775" y="4270"/>
                      <a:pt x="11475" y="4003"/>
                    </a:cubicBezTo>
                    <a:cubicBezTo>
                      <a:pt x="10975" y="3636"/>
                      <a:pt x="10307" y="3336"/>
                      <a:pt x="9640" y="3169"/>
                    </a:cubicBezTo>
                    <a:cubicBezTo>
                      <a:pt x="9273" y="3102"/>
                      <a:pt x="8906" y="3069"/>
                      <a:pt x="8473" y="3069"/>
                    </a:cubicBezTo>
                    <a:cubicBezTo>
                      <a:pt x="8139" y="3069"/>
                      <a:pt x="7839" y="3102"/>
                      <a:pt x="7505" y="3136"/>
                    </a:cubicBezTo>
                    <a:cubicBezTo>
                      <a:pt x="6805" y="3269"/>
                      <a:pt x="6104" y="3503"/>
                      <a:pt x="5471" y="3903"/>
                    </a:cubicBezTo>
                    <a:cubicBezTo>
                      <a:pt x="4804" y="4270"/>
                      <a:pt x="4236" y="4804"/>
                      <a:pt x="3736" y="5471"/>
                    </a:cubicBezTo>
                    <a:cubicBezTo>
                      <a:pt x="2735" y="6772"/>
                      <a:pt x="2135" y="8340"/>
                      <a:pt x="2102" y="9907"/>
                    </a:cubicBezTo>
                    <a:cubicBezTo>
                      <a:pt x="2102" y="10808"/>
                      <a:pt x="2302" y="11742"/>
                      <a:pt x="2735" y="12509"/>
                    </a:cubicBezTo>
                    <a:cubicBezTo>
                      <a:pt x="3001" y="13108"/>
                      <a:pt x="3433" y="13640"/>
                      <a:pt x="3965" y="14106"/>
                    </a:cubicBezTo>
                    <a:lnTo>
                      <a:pt x="3965" y="14106"/>
                    </a:lnTo>
                    <a:cubicBezTo>
                      <a:pt x="3927" y="14077"/>
                      <a:pt x="3835" y="14077"/>
                      <a:pt x="3803" y="14077"/>
                    </a:cubicBezTo>
                    <a:cubicBezTo>
                      <a:pt x="3636" y="14077"/>
                      <a:pt x="3469" y="14077"/>
                      <a:pt x="3302" y="14110"/>
                    </a:cubicBezTo>
                    <a:cubicBezTo>
                      <a:pt x="2669" y="14144"/>
                      <a:pt x="2102" y="14310"/>
                      <a:pt x="1568" y="14511"/>
                    </a:cubicBezTo>
                    <a:cubicBezTo>
                      <a:pt x="1168" y="14677"/>
                      <a:pt x="634" y="15011"/>
                      <a:pt x="300" y="15578"/>
                    </a:cubicBezTo>
                    <a:cubicBezTo>
                      <a:pt x="267" y="15645"/>
                      <a:pt x="167" y="15778"/>
                      <a:pt x="134" y="15945"/>
                    </a:cubicBezTo>
                    <a:cubicBezTo>
                      <a:pt x="100" y="16078"/>
                      <a:pt x="67" y="16245"/>
                      <a:pt x="67" y="16345"/>
                    </a:cubicBezTo>
                    <a:cubicBezTo>
                      <a:pt x="0" y="16579"/>
                      <a:pt x="67" y="16846"/>
                      <a:pt x="100" y="17112"/>
                    </a:cubicBezTo>
                    <a:lnTo>
                      <a:pt x="30355" y="17112"/>
                    </a:lnTo>
                    <a:cubicBezTo>
                      <a:pt x="30655" y="16645"/>
                      <a:pt x="30755" y="16078"/>
                      <a:pt x="30689" y="15478"/>
                    </a:cubicBezTo>
                    <a:cubicBezTo>
                      <a:pt x="30655" y="14844"/>
                      <a:pt x="30455" y="14244"/>
                      <a:pt x="30122" y="13743"/>
                    </a:cubicBezTo>
                    <a:cubicBezTo>
                      <a:pt x="29955" y="13477"/>
                      <a:pt x="29755" y="13243"/>
                      <a:pt x="29521" y="13076"/>
                    </a:cubicBezTo>
                    <a:cubicBezTo>
                      <a:pt x="29288" y="12843"/>
                      <a:pt x="29021" y="12743"/>
                      <a:pt x="28754" y="12643"/>
                    </a:cubicBezTo>
                    <a:cubicBezTo>
                      <a:pt x="28520" y="12576"/>
                      <a:pt x="28320" y="12576"/>
                      <a:pt x="28120" y="12576"/>
                    </a:cubicBezTo>
                    <a:lnTo>
                      <a:pt x="27853" y="12576"/>
                    </a:lnTo>
                    <a:cubicBezTo>
                      <a:pt x="27820" y="12576"/>
                      <a:pt x="27753" y="12576"/>
                      <a:pt x="27687" y="12609"/>
                    </a:cubicBezTo>
                    <a:cubicBezTo>
                      <a:pt x="28520" y="11075"/>
                      <a:pt x="28854" y="9240"/>
                      <a:pt x="28754" y="7305"/>
                    </a:cubicBezTo>
                    <a:cubicBezTo>
                      <a:pt x="28621" y="5471"/>
                      <a:pt x="28020" y="3836"/>
                      <a:pt x="27086" y="2569"/>
                    </a:cubicBezTo>
                    <a:cubicBezTo>
                      <a:pt x="26586" y="1902"/>
                      <a:pt x="25952" y="1301"/>
                      <a:pt x="25251" y="901"/>
                    </a:cubicBezTo>
                    <a:cubicBezTo>
                      <a:pt x="24518" y="434"/>
                      <a:pt x="23684" y="134"/>
                      <a:pt x="22816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34" name="Google Shape;2134;p14"/>
              <p:cNvSpPr/>
              <p:nvPr/>
            </p:nvSpPr>
            <p:spPr>
              <a:xfrm>
                <a:off x="5034800" y="116561"/>
                <a:ext cx="762227" cy="372918"/>
              </a:xfrm>
              <a:custGeom>
                <a:avLst/>
                <a:gdLst/>
                <a:ahLst/>
                <a:cxnLst/>
                <a:rect l="l" t="t" r="r" b="b"/>
                <a:pathLst>
                  <a:path w="26320" h="12877" extrusionOk="0">
                    <a:moveTo>
                      <a:pt x="9173" y="0"/>
                    </a:moveTo>
                    <a:cubicBezTo>
                      <a:pt x="8306" y="34"/>
                      <a:pt x="7506" y="234"/>
                      <a:pt x="6705" y="634"/>
                    </a:cubicBezTo>
                    <a:cubicBezTo>
                      <a:pt x="6038" y="968"/>
                      <a:pt x="5404" y="1468"/>
                      <a:pt x="4870" y="2068"/>
                    </a:cubicBezTo>
                    <a:cubicBezTo>
                      <a:pt x="3870" y="3236"/>
                      <a:pt x="3336" y="4837"/>
                      <a:pt x="3303" y="6505"/>
                    </a:cubicBezTo>
                    <a:cubicBezTo>
                      <a:pt x="3303" y="7005"/>
                      <a:pt x="3336" y="7506"/>
                      <a:pt x="3403" y="8006"/>
                    </a:cubicBezTo>
                    <a:cubicBezTo>
                      <a:pt x="3303" y="7906"/>
                      <a:pt x="3069" y="7873"/>
                      <a:pt x="2902" y="7873"/>
                    </a:cubicBezTo>
                    <a:lnTo>
                      <a:pt x="2869" y="7873"/>
                    </a:lnTo>
                    <a:cubicBezTo>
                      <a:pt x="2369" y="7873"/>
                      <a:pt x="1868" y="8106"/>
                      <a:pt x="1368" y="8606"/>
                    </a:cubicBezTo>
                    <a:cubicBezTo>
                      <a:pt x="901" y="9040"/>
                      <a:pt x="534" y="9574"/>
                      <a:pt x="267" y="10241"/>
                    </a:cubicBezTo>
                    <a:cubicBezTo>
                      <a:pt x="167" y="10541"/>
                      <a:pt x="67" y="10875"/>
                      <a:pt x="34" y="11175"/>
                    </a:cubicBezTo>
                    <a:cubicBezTo>
                      <a:pt x="0" y="11342"/>
                      <a:pt x="0" y="11508"/>
                      <a:pt x="0" y="11675"/>
                    </a:cubicBezTo>
                    <a:cubicBezTo>
                      <a:pt x="0" y="11842"/>
                      <a:pt x="0" y="12042"/>
                      <a:pt x="34" y="12176"/>
                    </a:cubicBezTo>
                    <a:cubicBezTo>
                      <a:pt x="67" y="12409"/>
                      <a:pt x="167" y="12643"/>
                      <a:pt x="267" y="12876"/>
                    </a:cubicBezTo>
                    <a:lnTo>
                      <a:pt x="25719" y="12876"/>
                    </a:lnTo>
                    <a:cubicBezTo>
                      <a:pt x="25819" y="12743"/>
                      <a:pt x="25885" y="12643"/>
                      <a:pt x="25985" y="12543"/>
                    </a:cubicBezTo>
                    <a:cubicBezTo>
                      <a:pt x="26052" y="12409"/>
                      <a:pt x="26086" y="12309"/>
                      <a:pt x="26186" y="12142"/>
                    </a:cubicBezTo>
                    <a:cubicBezTo>
                      <a:pt x="26252" y="11875"/>
                      <a:pt x="26319" y="11575"/>
                      <a:pt x="26252" y="11342"/>
                    </a:cubicBezTo>
                    <a:cubicBezTo>
                      <a:pt x="26219" y="11075"/>
                      <a:pt x="26152" y="10841"/>
                      <a:pt x="26019" y="10641"/>
                    </a:cubicBezTo>
                    <a:cubicBezTo>
                      <a:pt x="25885" y="10408"/>
                      <a:pt x="25719" y="10241"/>
                      <a:pt x="25485" y="10074"/>
                    </a:cubicBezTo>
                    <a:cubicBezTo>
                      <a:pt x="25218" y="9907"/>
                      <a:pt x="24918" y="9807"/>
                      <a:pt x="24751" y="9707"/>
                    </a:cubicBezTo>
                    <a:cubicBezTo>
                      <a:pt x="24518" y="9640"/>
                      <a:pt x="24251" y="9540"/>
                      <a:pt x="23984" y="9507"/>
                    </a:cubicBezTo>
                    <a:cubicBezTo>
                      <a:pt x="23751" y="9474"/>
                      <a:pt x="23550" y="9474"/>
                      <a:pt x="23350" y="9474"/>
                    </a:cubicBezTo>
                    <a:lnTo>
                      <a:pt x="23217" y="9374"/>
                    </a:lnTo>
                    <a:cubicBezTo>
                      <a:pt x="23417" y="9207"/>
                      <a:pt x="23584" y="8973"/>
                      <a:pt x="23717" y="8706"/>
                    </a:cubicBezTo>
                    <a:cubicBezTo>
                      <a:pt x="23984" y="8306"/>
                      <a:pt x="24084" y="7839"/>
                      <a:pt x="24151" y="7339"/>
                    </a:cubicBezTo>
                    <a:cubicBezTo>
                      <a:pt x="24184" y="6905"/>
                      <a:pt x="24084" y="6505"/>
                      <a:pt x="23917" y="6071"/>
                    </a:cubicBezTo>
                    <a:cubicBezTo>
                      <a:pt x="23751" y="5671"/>
                      <a:pt x="23517" y="5304"/>
                      <a:pt x="23217" y="4970"/>
                    </a:cubicBezTo>
                    <a:cubicBezTo>
                      <a:pt x="22917" y="4637"/>
                      <a:pt x="22583" y="4337"/>
                      <a:pt x="22183" y="4070"/>
                    </a:cubicBezTo>
                    <a:cubicBezTo>
                      <a:pt x="21816" y="3836"/>
                      <a:pt x="21349" y="3636"/>
                      <a:pt x="20882" y="3469"/>
                    </a:cubicBezTo>
                    <a:cubicBezTo>
                      <a:pt x="20315" y="3236"/>
                      <a:pt x="19714" y="3169"/>
                      <a:pt x="19181" y="3169"/>
                    </a:cubicBezTo>
                    <a:cubicBezTo>
                      <a:pt x="18814" y="3169"/>
                      <a:pt x="18480" y="3203"/>
                      <a:pt x="18147" y="3303"/>
                    </a:cubicBezTo>
                    <a:cubicBezTo>
                      <a:pt x="17413" y="3469"/>
                      <a:pt x="16746" y="3870"/>
                      <a:pt x="16312" y="4403"/>
                    </a:cubicBezTo>
                    <a:cubicBezTo>
                      <a:pt x="16045" y="4737"/>
                      <a:pt x="15845" y="5071"/>
                      <a:pt x="15678" y="5504"/>
                    </a:cubicBezTo>
                    <a:cubicBezTo>
                      <a:pt x="15645" y="5638"/>
                      <a:pt x="15578" y="5838"/>
                      <a:pt x="15511" y="6005"/>
                    </a:cubicBezTo>
                    <a:cubicBezTo>
                      <a:pt x="15411" y="5871"/>
                      <a:pt x="15345" y="5738"/>
                      <a:pt x="15178" y="5638"/>
                    </a:cubicBezTo>
                    <a:cubicBezTo>
                      <a:pt x="14978" y="5471"/>
                      <a:pt x="14711" y="5337"/>
                      <a:pt x="14477" y="5304"/>
                    </a:cubicBezTo>
                    <a:lnTo>
                      <a:pt x="14010" y="5304"/>
                    </a:lnTo>
                    <a:cubicBezTo>
                      <a:pt x="14044" y="5037"/>
                      <a:pt x="14077" y="4804"/>
                      <a:pt x="14077" y="4537"/>
                    </a:cubicBezTo>
                    <a:cubicBezTo>
                      <a:pt x="14077" y="4170"/>
                      <a:pt x="14077" y="3803"/>
                      <a:pt x="14010" y="3369"/>
                    </a:cubicBezTo>
                    <a:cubicBezTo>
                      <a:pt x="13877" y="2669"/>
                      <a:pt x="13643" y="2002"/>
                      <a:pt x="13210" y="1501"/>
                    </a:cubicBezTo>
                    <a:cubicBezTo>
                      <a:pt x="13076" y="1368"/>
                      <a:pt x="13010" y="1234"/>
                      <a:pt x="12876" y="1134"/>
                    </a:cubicBezTo>
                    <a:cubicBezTo>
                      <a:pt x="12743" y="1001"/>
                      <a:pt x="12576" y="867"/>
                      <a:pt x="12476" y="801"/>
                    </a:cubicBezTo>
                    <a:cubicBezTo>
                      <a:pt x="12209" y="567"/>
                      <a:pt x="11909" y="400"/>
                      <a:pt x="11542" y="300"/>
                    </a:cubicBezTo>
                    <a:cubicBezTo>
                      <a:pt x="11208" y="167"/>
                      <a:pt x="10875" y="67"/>
                      <a:pt x="10408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135" name="Google Shape;2135;p14"/>
            <p:cNvGrpSpPr/>
            <p:nvPr/>
          </p:nvGrpSpPr>
          <p:grpSpPr>
            <a:xfrm>
              <a:off x="5652675" y="2561141"/>
              <a:ext cx="3689754" cy="2790579"/>
              <a:chOff x="5652675" y="2561141"/>
              <a:chExt cx="3689754" cy="2790579"/>
            </a:xfrm>
          </p:grpSpPr>
          <p:grpSp>
            <p:nvGrpSpPr>
              <p:cNvPr id="2136" name="Google Shape;2136;p14"/>
              <p:cNvGrpSpPr/>
              <p:nvPr/>
            </p:nvGrpSpPr>
            <p:grpSpPr>
              <a:xfrm rot="10800000">
                <a:off x="5652675" y="4283500"/>
                <a:ext cx="1627550" cy="885025"/>
                <a:chOff x="5306650" y="376500"/>
                <a:chExt cx="1627550" cy="885025"/>
              </a:xfrm>
            </p:grpSpPr>
            <p:sp>
              <p:nvSpPr>
                <p:cNvPr id="2137" name="Google Shape;2137;p14"/>
                <p:cNvSpPr/>
                <p:nvPr/>
              </p:nvSpPr>
              <p:spPr>
                <a:xfrm>
                  <a:off x="5465300" y="376500"/>
                  <a:ext cx="1468900" cy="88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56" h="35401" extrusionOk="0">
                      <a:moveTo>
                        <a:pt x="25832" y="1"/>
                      </a:moveTo>
                      <a:cubicBezTo>
                        <a:pt x="24623" y="1"/>
                        <a:pt x="23392" y="185"/>
                        <a:pt x="22219" y="393"/>
                      </a:cubicBezTo>
                      <a:cubicBezTo>
                        <a:pt x="14377" y="1822"/>
                        <a:pt x="6778" y="4557"/>
                        <a:pt x="0" y="8721"/>
                      </a:cubicBezTo>
                      <a:cubicBezTo>
                        <a:pt x="6231" y="19755"/>
                        <a:pt x="11703" y="28539"/>
                        <a:pt x="20426" y="32886"/>
                      </a:cubicBezTo>
                      <a:cubicBezTo>
                        <a:pt x="21495" y="33412"/>
                        <a:pt x="22795" y="33831"/>
                        <a:pt x="23980" y="33831"/>
                      </a:cubicBezTo>
                      <a:cubicBezTo>
                        <a:pt x="24985" y="33831"/>
                        <a:pt x="25908" y="33529"/>
                        <a:pt x="26536" y="32734"/>
                      </a:cubicBezTo>
                      <a:cubicBezTo>
                        <a:pt x="27387" y="31670"/>
                        <a:pt x="27265" y="30090"/>
                        <a:pt x="26657" y="28874"/>
                      </a:cubicBezTo>
                      <a:cubicBezTo>
                        <a:pt x="26019" y="27658"/>
                        <a:pt x="24985" y="26746"/>
                        <a:pt x="23952" y="25834"/>
                      </a:cubicBezTo>
                      <a:lnTo>
                        <a:pt x="23952" y="25834"/>
                      </a:lnTo>
                      <a:cubicBezTo>
                        <a:pt x="28876" y="29147"/>
                        <a:pt x="34043" y="32035"/>
                        <a:pt x="39423" y="34467"/>
                      </a:cubicBezTo>
                      <a:cubicBezTo>
                        <a:pt x="40513" y="34968"/>
                        <a:pt x="41799" y="35401"/>
                        <a:pt x="42974" y="35401"/>
                      </a:cubicBezTo>
                      <a:cubicBezTo>
                        <a:pt x="43864" y="35401"/>
                        <a:pt x="44691" y="35152"/>
                        <a:pt x="45320" y="34497"/>
                      </a:cubicBezTo>
                      <a:cubicBezTo>
                        <a:pt x="46445" y="33342"/>
                        <a:pt x="46202" y="31275"/>
                        <a:pt x="45168" y="29998"/>
                      </a:cubicBezTo>
                      <a:cubicBezTo>
                        <a:pt x="44165" y="28691"/>
                        <a:pt x="42615" y="27931"/>
                        <a:pt x="41126" y="27263"/>
                      </a:cubicBezTo>
                      <a:lnTo>
                        <a:pt x="41126" y="27263"/>
                      </a:lnTo>
                      <a:cubicBezTo>
                        <a:pt x="45381" y="28387"/>
                        <a:pt x="49788" y="28965"/>
                        <a:pt x="54196" y="28965"/>
                      </a:cubicBezTo>
                      <a:cubicBezTo>
                        <a:pt x="55533" y="28935"/>
                        <a:pt x="57023" y="28783"/>
                        <a:pt x="57782" y="27719"/>
                      </a:cubicBezTo>
                      <a:cubicBezTo>
                        <a:pt x="58755" y="26290"/>
                        <a:pt x="57782" y="24375"/>
                        <a:pt x="56627" y="23099"/>
                      </a:cubicBezTo>
                      <a:cubicBezTo>
                        <a:pt x="53591" y="19794"/>
                        <a:pt x="49126" y="17773"/>
                        <a:pt x="44574" y="17691"/>
                      </a:cubicBezTo>
                      <a:lnTo>
                        <a:pt x="44574" y="17691"/>
                      </a:lnTo>
                      <a:cubicBezTo>
                        <a:pt x="47352" y="17596"/>
                        <a:pt x="49439" y="14048"/>
                        <a:pt x="48117" y="11609"/>
                      </a:cubicBezTo>
                      <a:cubicBezTo>
                        <a:pt x="47205" y="9877"/>
                        <a:pt x="45229" y="9056"/>
                        <a:pt x="43375" y="8509"/>
                      </a:cubicBezTo>
                      <a:cubicBezTo>
                        <a:pt x="40753" y="7784"/>
                        <a:pt x="38013" y="7422"/>
                        <a:pt x="35272" y="7422"/>
                      </a:cubicBezTo>
                      <a:cubicBezTo>
                        <a:pt x="33557" y="7422"/>
                        <a:pt x="31842" y="7564"/>
                        <a:pt x="30155" y="7847"/>
                      </a:cubicBezTo>
                      <a:lnTo>
                        <a:pt x="30155" y="7847"/>
                      </a:lnTo>
                      <a:cubicBezTo>
                        <a:pt x="31504" y="7257"/>
                        <a:pt x="32359" y="5517"/>
                        <a:pt x="32068" y="4010"/>
                      </a:cubicBezTo>
                      <a:cubicBezTo>
                        <a:pt x="31642" y="2095"/>
                        <a:pt x="29879" y="727"/>
                        <a:pt x="27995" y="241"/>
                      </a:cubicBezTo>
                      <a:cubicBezTo>
                        <a:pt x="27294" y="69"/>
                        <a:pt x="26567" y="1"/>
                        <a:pt x="2583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38" name="Google Shape;2138;p14"/>
                <p:cNvSpPr/>
                <p:nvPr/>
              </p:nvSpPr>
              <p:spPr>
                <a:xfrm>
                  <a:off x="5306650" y="567150"/>
                  <a:ext cx="1550450" cy="431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018" h="17253" extrusionOk="0">
                      <a:moveTo>
                        <a:pt x="2374" y="1"/>
                      </a:moveTo>
                      <a:cubicBezTo>
                        <a:pt x="0" y="1"/>
                        <a:pt x="827" y="685"/>
                        <a:pt x="5009" y="1339"/>
                      </a:cubicBezTo>
                      <a:cubicBezTo>
                        <a:pt x="13793" y="2858"/>
                        <a:pt x="23702" y="4773"/>
                        <a:pt x="33459" y="7418"/>
                      </a:cubicBezTo>
                      <a:cubicBezTo>
                        <a:pt x="43216" y="10062"/>
                        <a:pt x="52882" y="13345"/>
                        <a:pt x="61119" y="16992"/>
                      </a:cubicBezTo>
                      <a:cubicBezTo>
                        <a:pt x="61551" y="17170"/>
                        <a:pt x="61813" y="17253"/>
                        <a:pt x="61899" y="17253"/>
                      </a:cubicBezTo>
                      <a:cubicBezTo>
                        <a:pt x="62018" y="17253"/>
                        <a:pt x="61794" y="17093"/>
                        <a:pt x="61210" y="16810"/>
                      </a:cubicBezTo>
                      <a:cubicBezTo>
                        <a:pt x="44128" y="8877"/>
                        <a:pt x="25344" y="2980"/>
                        <a:pt x="6681" y="366"/>
                      </a:cubicBezTo>
                      <a:cubicBezTo>
                        <a:pt x="4751" y="108"/>
                        <a:pt x="3312" y="1"/>
                        <a:pt x="237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39" name="Google Shape;2139;p14"/>
                <p:cNvSpPr/>
                <p:nvPr/>
              </p:nvSpPr>
              <p:spPr>
                <a:xfrm>
                  <a:off x="5989850" y="686650"/>
                  <a:ext cx="415500" cy="36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20" h="14511" extrusionOk="0">
                      <a:moveTo>
                        <a:pt x="471" y="1"/>
                      </a:moveTo>
                      <a:cubicBezTo>
                        <a:pt x="0" y="1"/>
                        <a:pt x="31" y="581"/>
                        <a:pt x="842" y="1483"/>
                      </a:cubicBezTo>
                      <a:cubicBezTo>
                        <a:pt x="5037" y="6042"/>
                        <a:pt x="11450" y="10480"/>
                        <a:pt x="16283" y="14401"/>
                      </a:cubicBezTo>
                      <a:cubicBezTo>
                        <a:pt x="16393" y="14477"/>
                        <a:pt x="16478" y="14511"/>
                        <a:pt x="16529" y="14511"/>
                      </a:cubicBezTo>
                      <a:cubicBezTo>
                        <a:pt x="16620" y="14511"/>
                        <a:pt x="16600" y="14405"/>
                        <a:pt x="16405" y="14249"/>
                      </a:cubicBezTo>
                      <a:cubicBezTo>
                        <a:pt x="11633" y="9872"/>
                        <a:pt x="6891" y="5161"/>
                        <a:pt x="2058" y="905"/>
                      </a:cubicBezTo>
                      <a:cubicBezTo>
                        <a:pt x="1353" y="274"/>
                        <a:pt x="794" y="1"/>
                        <a:pt x="47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40" name="Google Shape;2140;p14"/>
                <p:cNvSpPr/>
                <p:nvPr/>
              </p:nvSpPr>
              <p:spPr>
                <a:xfrm>
                  <a:off x="6117575" y="673600"/>
                  <a:ext cx="407025" cy="6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81" h="2567" extrusionOk="0">
                      <a:moveTo>
                        <a:pt x="10525" y="0"/>
                      </a:moveTo>
                      <a:cubicBezTo>
                        <a:pt x="7480" y="0"/>
                        <a:pt x="4406" y="366"/>
                        <a:pt x="1508" y="1275"/>
                      </a:cubicBezTo>
                      <a:cubicBezTo>
                        <a:pt x="0" y="1706"/>
                        <a:pt x="43" y="2567"/>
                        <a:pt x="1067" y="2567"/>
                      </a:cubicBezTo>
                      <a:cubicBezTo>
                        <a:pt x="1198" y="2567"/>
                        <a:pt x="1346" y="2553"/>
                        <a:pt x="1508" y="2521"/>
                      </a:cubicBezTo>
                      <a:cubicBezTo>
                        <a:pt x="3758" y="2157"/>
                        <a:pt x="6159" y="1579"/>
                        <a:pt x="8651" y="1154"/>
                      </a:cubicBezTo>
                      <a:cubicBezTo>
                        <a:pt x="10718" y="771"/>
                        <a:pt x="12869" y="517"/>
                        <a:pt x="14855" y="517"/>
                      </a:cubicBezTo>
                      <a:cubicBezTo>
                        <a:pt x="15236" y="517"/>
                        <a:pt x="15610" y="526"/>
                        <a:pt x="15977" y="546"/>
                      </a:cubicBezTo>
                      <a:cubicBezTo>
                        <a:pt x="16250" y="546"/>
                        <a:pt x="16281" y="394"/>
                        <a:pt x="15977" y="363"/>
                      </a:cubicBezTo>
                      <a:cubicBezTo>
                        <a:pt x="14201" y="134"/>
                        <a:pt x="12368" y="0"/>
                        <a:pt x="1052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41" name="Google Shape;2141;p14"/>
                <p:cNvSpPr/>
                <p:nvPr/>
              </p:nvSpPr>
              <p:spPr>
                <a:xfrm>
                  <a:off x="5671425" y="497500"/>
                  <a:ext cx="468675" cy="122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747" h="4891" extrusionOk="0">
                      <a:moveTo>
                        <a:pt x="17122" y="0"/>
                      </a:moveTo>
                      <a:cubicBezTo>
                        <a:pt x="11873" y="0"/>
                        <a:pt x="6347" y="1034"/>
                        <a:pt x="1573" y="3365"/>
                      </a:cubicBezTo>
                      <a:cubicBezTo>
                        <a:pt x="95" y="4128"/>
                        <a:pt x="0" y="4891"/>
                        <a:pt x="821" y="4891"/>
                      </a:cubicBezTo>
                      <a:cubicBezTo>
                        <a:pt x="1046" y="4891"/>
                        <a:pt x="1341" y="4833"/>
                        <a:pt x="1695" y="4702"/>
                      </a:cubicBezTo>
                      <a:cubicBezTo>
                        <a:pt x="4217" y="3790"/>
                        <a:pt x="6923" y="2696"/>
                        <a:pt x="9841" y="1815"/>
                      </a:cubicBezTo>
                      <a:cubicBezTo>
                        <a:pt x="12667" y="933"/>
                        <a:pt x="15677" y="325"/>
                        <a:pt x="18412" y="204"/>
                      </a:cubicBezTo>
                      <a:cubicBezTo>
                        <a:pt x="18747" y="173"/>
                        <a:pt x="18747" y="21"/>
                        <a:pt x="18412" y="21"/>
                      </a:cubicBezTo>
                      <a:cubicBezTo>
                        <a:pt x="17984" y="7"/>
                        <a:pt x="17554" y="0"/>
                        <a:pt x="1712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42" name="Google Shape;2142;p14"/>
                <p:cNvSpPr/>
                <p:nvPr/>
              </p:nvSpPr>
              <p:spPr>
                <a:xfrm>
                  <a:off x="5582375" y="614150"/>
                  <a:ext cx="365800" cy="430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632" h="17219" extrusionOk="0">
                      <a:moveTo>
                        <a:pt x="385" y="0"/>
                      </a:moveTo>
                      <a:cubicBezTo>
                        <a:pt x="47" y="0"/>
                        <a:pt x="0" y="555"/>
                        <a:pt x="484" y="1556"/>
                      </a:cubicBezTo>
                      <a:cubicBezTo>
                        <a:pt x="1852" y="4444"/>
                        <a:pt x="4010" y="7422"/>
                        <a:pt x="6503" y="10067"/>
                      </a:cubicBezTo>
                      <a:cubicBezTo>
                        <a:pt x="8995" y="12711"/>
                        <a:pt x="11761" y="15082"/>
                        <a:pt x="14315" y="17088"/>
                      </a:cubicBezTo>
                      <a:cubicBezTo>
                        <a:pt x="14428" y="17179"/>
                        <a:pt x="14512" y="17219"/>
                        <a:pt x="14557" y="17219"/>
                      </a:cubicBezTo>
                      <a:cubicBezTo>
                        <a:pt x="14631" y="17219"/>
                        <a:pt x="14596" y="17107"/>
                        <a:pt x="14406" y="16936"/>
                      </a:cubicBezTo>
                      <a:cubicBezTo>
                        <a:pt x="9451" y="12498"/>
                        <a:pt x="5257" y="6936"/>
                        <a:pt x="1791" y="1374"/>
                      </a:cubicBezTo>
                      <a:cubicBezTo>
                        <a:pt x="1207" y="433"/>
                        <a:pt x="683" y="0"/>
                        <a:pt x="38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143" name="Google Shape;2143;p14"/>
              <p:cNvGrpSpPr/>
              <p:nvPr/>
            </p:nvGrpSpPr>
            <p:grpSpPr>
              <a:xfrm flipH="1">
                <a:off x="7608869" y="3814829"/>
                <a:ext cx="281509" cy="259694"/>
                <a:chOff x="2493475" y="2126450"/>
                <a:chExt cx="373900" cy="344925"/>
              </a:xfrm>
            </p:grpSpPr>
            <p:sp>
              <p:nvSpPr>
                <p:cNvPr id="2144" name="Google Shape;2144;p14"/>
                <p:cNvSpPr/>
                <p:nvPr/>
              </p:nvSpPr>
              <p:spPr>
                <a:xfrm>
                  <a:off x="2672800" y="2248925"/>
                  <a:ext cx="194575" cy="62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83" h="2516" extrusionOk="0">
                      <a:moveTo>
                        <a:pt x="5006" y="0"/>
                      </a:moveTo>
                      <a:cubicBezTo>
                        <a:pt x="3160" y="0"/>
                        <a:pt x="1338" y="739"/>
                        <a:pt x="1" y="2002"/>
                      </a:cubicBezTo>
                      <a:cubicBezTo>
                        <a:pt x="1401" y="2278"/>
                        <a:pt x="2840" y="2516"/>
                        <a:pt x="4268" y="2516"/>
                      </a:cubicBezTo>
                      <a:cubicBezTo>
                        <a:pt x="5040" y="2516"/>
                        <a:pt x="5809" y="2446"/>
                        <a:pt x="6566" y="2275"/>
                      </a:cubicBezTo>
                      <a:cubicBezTo>
                        <a:pt x="7022" y="2154"/>
                        <a:pt x="7600" y="1941"/>
                        <a:pt x="7721" y="1455"/>
                      </a:cubicBezTo>
                      <a:cubicBezTo>
                        <a:pt x="7782" y="1090"/>
                        <a:pt x="7600" y="725"/>
                        <a:pt x="7296" y="482"/>
                      </a:cubicBezTo>
                      <a:cubicBezTo>
                        <a:pt x="6992" y="269"/>
                        <a:pt x="6597" y="178"/>
                        <a:pt x="6262" y="117"/>
                      </a:cubicBezTo>
                      <a:cubicBezTo>
                        <a:pt x="5846" y="38"/>
                        <a:pt x="5425" y="0"/>
                        <a:pt x="500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45" name="Google Shape;2145;p14"/>
                <p:cNvSpPr/>
                <p:nvPr/>
              </p:nvSpPr>
              <p:spPr>
                <a:xfrm>
                  <a:off x="2672800" y="2127725"/>
                  <a:ext cx="114025" cy="167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61" h="6698" extrusionOk="0">
                      <a:moveTo>
                        <a:pt x="3268" y="1"/>
                      </a:moveTo>
                      <a:cubicBezTo>
                        <a:pt x="2884" y="1"/>
                        <a:pt x="2480" y="156"/>
                        <a:pt x="2159" y="406"/>
                      </a:cubicBezTo>
                      <a:cubicBezTo>
                        <a:pt x="1490" y="983"/>
                        <a:pt x="1217" y="1895"/>
                        <a:pt x="973" y="2746"/>
                      </a:cubicBezTo>
                      <a:cubicBezTo>
                        <a:pt x="609" y="4114"/>
                        <a:pt x="274" y="5421"/>
                        <a:pt x="1" y="6698"/>
                      </a:cubicBezTo>
                      <a:cubicBezTo>
                        <a:pt x="1703" y="5634"/>
                        <a:pt x="3496" y="4418"/>
                        <a:pt x="4287" y="2564"/>
                      </a:cubicBezTo>
                      <a:cubicBezTo>
                        <a:pt x="4439" y="2199"/>
                        <a:pt x="4560" y="1774"/>
                        <a:pt x="4560" y="1348"/>
                      </a:cubicBezTo>
                      <a:cubicBezTo>
                        <a:pt x="4530" y="923"/>
                        <a:pt x="4378" y="527"/>
                        <a:pt x="4013" y="254"/>
                      </a:cubicBezTo>
                      <a:cubicBezTo>
                        <a:pt x="3799" y="78"/>
                        <a:pt x="3539" y="1"/>
                        <a:pt x="326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46" name="Google Shape;2146;p14"/>
                <p:cNvSpPr/>
                <p:nvPr/>
              </p:nvSpPr>
              <p:spPr>
                <a:xfrm>
                  <a:off x="2577825" y="2126450"/>
                  <a:ext cx="107175" cy="171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87" h="6840" extrusionOk="0">
                      <a:moveTo>
                        <a:pt x="1452" y="1"/>
                      </a:moveTo>
                      <a:cubicBezTo>
                        <a:pt x="933" y="1"/>
                        <a:pt x="410" y="250"/>
                        <a:pt x="183" y="730"/>
                      </a:cubicBezTo>
                      <a:cubicBezTo>
                        <a:pt x="0" y="1126"/>
                        <a:pt x="92" y="1582"/>
                        <a:pt x="244" y="2007"/>
                      </a:cubicBezTo>
                      <a:cubicBezTo>
                        <a:pt x="973" y="3922"/>
                        <a:pt x="2888" y="5168"/>
                        <a:pt x="3678" y="6840"/>
                      </a:cubicBezTo>
                      <a:cubicBezTo>
                        <a:pt x="3921" y="5958"/>
                        <a:pt x="4134" y="5138"/>
                        <a:pt x="4195" y="4226"/>
                      </a:cubicBezTo>
                      <a:cubicBezTo>
                        <a:pt x="4286" y="3344"/>
                        <a:pt x="4165" y="2402"/>
                        <a:pt x="3800" y="1642"/>
                      </a:cubicBezTo>
                      <a:cubicBezTo>
                        <a:pt x="3374" y="822"/>
                        <a:pt x="2645" y="183"/>
                        <a:pt x="1763" y="31"/>
                      </a:cubicBezTo>
                      <a:cubicBezTo>
                        <a:pt x="1661" y="11"/>
                        <a:pt x="1557" y="1"/>
                        <a:pt x="145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47" name="Google Shape;2147;p14"/>
                <p:cNvSpPr/>
                <p:nvPr/>
              </p:nvSpPr>
              <p:spPr>
                <a:xfrm>
                  <a:off x="2493475" y="2221125"/>
                  <a:ext cx="179350" cy="7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74" h="2962" extrusionOk="0">
                      <a:moveTo>
                        <a:pt x="1965" y="0"/>
                      </a:moveTo>
                      <a:cubicBezTo>
                        <a:pt x="1837" y="0"/>
                        <a:pt x="1709" y="5"/>
                        <a:pt x="1581" y="13"/>
                      </a:cubicBezTo>
                      <a:cubicBezTo>
                        <a:pt x="1247" y="44"/>
                        <a:pt x="912" y="74"/>
                        <a:pt x="608" y="226"/>
                      </a:cubicBezTo>
                      <a:cubicBezTo>
                        <a:pt x="304" y="378"/>
                        <a:pt x="61" y="682"/>
                        <a:pt x="31" y="986"/>
                      </a:cubicBezTo>
                      <a:cubicBezTo>
                        <a:pt x="0" y="1412"/>
                        <a:pt x="244" y="1837"/>
                        <a:pt x="639" y="2050"/>
                      </a:cubicBezTo>
                      <a:cubicBezTo>
                        <a:pt x="1004" y="2293"/>
                        <a:pt x="1459" y="2323"/>
                        <a:pt x="1885" y="2415"/>
                      </a:cubicBezTo>
                      <a:cubicBezTo>
                        <a:pt x="3587" y="2627"/>
                        <a:pt x="5350" y="2779"/>
                        <a:pt x="7174" y="2962"/>
                      </a:cubicBezTo>
                      <a:cubicBezTo>
                        <a:pt x="6143" y="1157"/>
                        <a:pt x="4058" y="0"/>
                        <a:pt x="196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48" name="Google Shape;2148;p14"/>
                <p:cNvSpPr/>
                <p:nvPr/>
              </p:nvSpPr>
              <p:spPr>
                <a:xfrm>
                  <a:off x="2514000" y="2293675"/>
                  <a:ext cx="158075" cy="10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3" h="4181" extrusionOk="0">
                      <a:moveTo>
                        <a:pt x="4952" y="0"/>
                      </a:moveTo>
                      <a:cubicBezTo>
                        <a:pt x="3621" y="0"/>
                        <a:pt x="2301" y="416"/>
                        <a:pt x="1216" y="1184"/>
                      </a:cubicBezTo>
                      <a:cubicBezTo>
                        <a:pt x="882" y="1428"/>
                        <a:pt x="517" y="1701"/>
                        <a:pt x="304" y="2096"/>
                      </a:cubicBezTo>
                      <a:cubicBezTo>
                        <a:pt x="91" y="2461"/>
                        <a:pt x="0" y="2917"/>
                        <a:pt x="152" y="3343"/>
                      </a:cubicBezTo>
                      <a:cubicBezTo>
                        <a:pt x="338" y="3901"/>
                        <a:pt x="943" y="4180"/>
                        <a:pt x="1560" y="4180"/>
                      </a:cubicBezTo>
                      <a:cubicBezTo>
                        <a:pt x="1648" y="4180"/>
                        <a:pt x="1736" y="4175"/>
                        <a:pt x="1824" y="4163"/>
                      </a:cubicBezTo>
                      <a:cubicBezTo>
                        <a:pt x="2523" y="4102"/>
                        <a:pt x="3070" y="3677"/>
                        <a:pt x="3556" y="3251"/>
                      </a:cubicBezTo>
                      <a:cubicBezTo>
                        <a:pt x="4681" y="2339"/>
                        <a:pt x="5593" y="1276"/>
                        <a:pt x="6322" y="151"/>
                      </a:cubicBezTo>
                      <a:cubicBezTo>
                        <a:pt x="5871" y="50"/>
                        <a:pt x="5411" y="0"/>
                        <a:pt x="495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49" name="Google Shape;2149;p14"/>
                <p:cNvSpPr/>
                <p:nvPr/>
              </p:nvSpPr>
              <p:spPr>
                <a:xfrm>
                  <a:off x="2668250" y="2296675"/>
                  <a:ext cx="164925" cy="124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97" h="4974" extrusionOk="0">
                      <a:moveTo>
                        <a:pt x="0" y="1"/>
                      </a:moveTo>
                      <a:cubicBezTo>
                        <a:pt x="1399" y="760"/>
                        <a:pt x="2159" y="2311"/>
                        <a:pt x="3070" y="3587"/>
                      </a:cubicBezTo>
                      <a:cubicBezTo>
                        <a:pt x="3526" y="4165"/>
                        <a:pt x="4043" y="4742"/>
                        <a:pt x="4742" y="4925"/>
                      </a:cubicBezTo>
                      <a:cubicBezTo>
                        <a:pt x="4874" y="4958"/>
                        <a:pt x="5009" y="4974"/>
                        <a:pt x="5144" y="4974"/>
                      </a:cubicBezTo>
                      <a:cubicBezTo>
                        <a:pt x="5756" y="4974"/>
                        <a:pt x="6350" y="4641"/>
                        <a:pt x="6475" y="4043"/>
                      </a:cubicBezTo>
                      <a:cubicBezTo>
                        <a:pt x="6596" y="3526"/>
                        <a:pt x="6292" y="2979"/>
                        <a:pt x="5958" y="2584"/>
                      </a:cubicBezTo>
                      <a:cubicBezTo>
                        <a:pt x="4499" y="852"/>
                        <a:pt x="2189" y="183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50" name="Google Shape;2150;p14"/>
                <p:cNvSpPr/>
                <p:nvPr/>
              </p:nvSpPr>
              <p:spPr>
                <a:xfrm>
                  <a:off x="2669000" y="2294400"/>
                  <a:ext cx="86650" cy="168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66" h="6734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274" y="760"/>
                        <a:pt x="305" y="1551"/>
                        <a:pt x="214" y="2371"/>
                      </a:cubicBezTo>
                      <a:cubicBezTo>
                        <a:pt x="183" y="3131"/>
                        <a:pt x="62" y="3891"/>
                        <a:pt x="183" y="4651"/>
                      </a:cubicBezTo>
                      <a:cubicBezTo>
                        <a:pt x="274" y="5411"/>
                        <a:pt x="639" y="6171"/>
                        <a:pt x="1277" y="6535"/>
                      </a:cubicBezTo>
                      <a:cubicBezTo>
                        <a:pt x="1504" y="6670"/>
                        <a:pt x="1770" y="6734"/>
                        <a:pt x="2033" y="6734"/>
                      </a:cubicBezTo>
                      <a:cubicBezTo>
                        <a:pt x="2547" y="6734"/>
                        <a:pt x="3052" y="6491"/>
                        <a:pt x="3253" y="6049"/>
                      </a:cubicBezTo>
                      <a:cubicBezTo>
                        <a:pt x="3466" y="5654"/>
                        <a:pt x="3375" y="5198"/>
                        <a:pt x="3314" y="4803"/>
                      </a:cubicBezTo>
                      <a:cubicBezTo>
                        <a:pt x="2888" y="2858"/>
                        <a:pt x="1673" y="1064"/>
                        <a:pt x="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51" name="Google Shape;2151;p14"/>
                <p:cNvSpPr/>
                <p:nvPr/>
              </p:nvSpPr>
              <p:spPr>
                <a:xfrm>
                  <a:off x="2592250" y="2298200"/>
                  <a:ext cx="97300" cy="173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2" h="6927" extrusionOk="0">
                      <a:moveTo>
                        <a:pt x="3040" y="0"/>
                      </a:moveTo>
                      <a:lnTo>
                        <a:pt x="3040" y="0"/>
                      </a:lnTo>
                      <a:cubicBezTo>
                        <a:pt x="2189" y="1338"/>
                        <a:pt x="1308" y="2675"/>
                        <a:pt x="548" y="4043"/>
                      </a:cubicBezTo>
                      <a:cubicBezTo>
                        <a:pt x="335" y="4499"/>
                        <a:pt x="62" y="4955"/>
                        <a:pt x="31" y="5472"/>
                      </a:cubicBezTo>
                      <a:cubicBezTo>
                        <a:pt x="1" y="5958"/>
                        <a:pt x="183" y="6535"/>
                        <a:pt x="639" y="6809"/>
                      </a:cubicBezTo>
                      <a:cubicBezTo>
                        <a:pt x="785" y="6891"/>
                        <a:pt x="943" y="6926"/>
                        <a:pt x="1106" y="6926"/>
                      </a:cubicBezTo>
                      <a:cubicBezTo>
                        <a:pt x="1488" y="6926"/>
                        <a:pt x="1891" y="6730"/>
                        <a:pt x="2189" y="6475"/>
                      </a:cubicBezTo>
                      <a:cubicBezTo>
                        <a:pt x="2585" y="6049"/>
                        <a:pt x="2797" y="5502"/>
                        <a:pt x="2949" y="4955"/>
                      </a:cubicBezTo>
                      <a:cubicBezTo>
                        <a:pt x="3527" y="3313"/>
                        <a:pt x="3892" y="1551"/>
                        <a:pt x="304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152" name="Google Shape;2152;p14"/>
              <p:cNvGrpSpPr/>
              <p:nvPr/>
            </p:nvGrpSpPr>
            <p:grpSpPr>
              <a:xfrm rot="-1738930">
                <a:off x="7671047" y="2643700"/>
                <a:ext cx="907394" cy="2192358"/>
                <a:chOff x="1456975" y="2715100"/>
                <a:chExt cx="1205225" cy="2911950"/>
              </a:xfrm>
            </p:grpSpPr>
            <p:sp>
              <p:nvSpPr>
                <p:cNvPr id="2153" name="Google Shape;2153;p14"/>
                <p:cNvSpPr/>
                <p:nvPr/>
              </p:nvSpPr>
              <p:spPr>
                <a:xfrm>
                  <a:off x="1496500" y="3472875"/>
                  <a:ext cx="500400" cy="215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16" h="86167" extrusionOk="0">
                      <a:moveTo>
                        <a:pt x="19933" y="1"/>
                      </a:moveTo>
                      <a:cubicBezTo>
                        <a:pt x="19863" y="1"/>
                        <a:pt x="19658" y="225"/>
                        <a:pt x="19362" y="704"/>
                      </a:cubicBezTo>
                      <a:cubicBezTo>
                        <a:pt x="4195" y="23561"/>
                        <a:pt x="0" y="53501"/>
                        <a:pt x="8481" y="79945"/>
                      </a:cubicBezTo>
                      <a:cubicBezTo>
                        <a:pt x="8663" y="80523"/>
                        <a:pt x="8815" y="81070"/>
                        <a:pt x="9028" y="81526"/>
                      </a:cubicBezTo>
                      <a:cubicBezTo>
                        <a:pt x="9210" y="82012"/>
                        <a:pt x="9393" y="82438"/>
                        <a:pt x="9575" y="82833"/>
                      </a:cubicBezTo>
                      <a:cubicBezTo>
                        <a:pt x="9788" y="83258"/>
                        <a:pt x="9940" y="83593"/>
                        <a:pt x="10122" y="83958"/>
                      </a:cubicBezTo>
                      <a:cubicBezTo>
                        <a:pt x="10304" y="84292"/>
                        <a:pt x="10456" y="84565"/>
                        <a:pt x="10608" y="84809"/>
                      </a:cubicBezTo>
                      <a:cubicBezTo>
                        <a:pt x="11176" y="85728"/>
                        <a:pt x="11648" y="86166"/>
                        <a:pt x="11916" y="86166"/>
                      </a:cubicBezTo>
                      <a:cubicBezTo>
                        <a:pt x="11950" y="86166"/>
                        <a:pt x="11980" y="86159"/>
                        <a:pt x="12007" y="86146"/>
                      </a:cubicBezTo>
                      <a:cubicBezTo>
                        <a:pt x="12280" y="86024"/>
                        <a:pt x="12311" y="85386"/>
                        <a:pt x="12098" y="84201"/>
                      </a:cubicBezTo>
                      <a:cubicBezTo>
                        <a:pt x="12007" y="83897"/>
                        <a:pt x="11946" y="83593"/>
                        <a:pt x="11855" y="83258"/>
                      </a:cubicBezTo>
                      <a:cubicBezTo>
                        <a:pt x="11794" y="82924"/>
                        <a:pt x="11672" y="82499"/>
                        <a:pt x="11551" y="82103"/>
                      </a:cubicBezTo>
                      <a:cubicBezTo>
                        <a:pt x="11459" y="81708"/>
                        <a:pt x="11307" y="81252"/>
                        <a:pt x="11156" y="80796"/>
                      </a:cubicBezTo>
                      <a:cubicBezTo>
                        <a:pt x="10943" y="80310"/>
                        <a:pt x="10791" y="79793"/>
                        <a:pt x="10608" y="79246"/>
                      </a:cubicBezTo>
                      <a:cubicBezTo>
                        <a:pt x="6231" y="66480"/>
                        <a:pt x="4864" y="52650"/>
                        <a:pt x="6353" y="39154"/>
                      </a:cubicBezTo>
                      <a:cubicBezTo>
                        <a:pt x="7113" y="32376"/>
                        <a:pt x="8602" y="25750"/>
                        <a:pt x="10791" y="19276"/>
                      </a:cubicBezTo>
                      <a:cubicBezTo>
                        <a:pt x="13010" y="12832"/>
                        <a:pt x="15928" y="6631"/>
                        <a:pt x="19575" y="856"/>
                      </a:cubicBezTo>
                      <a:cubicBezTo>
                        <a:pt x="19918" y="301"/>
                        <a:pt x="20015" y="1"/>
                        <a:pt x="1993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54" name="Google Shape;2154;p14"/>
                <p:cNvSpPr/>
                <p:nvPr/>
              </p:nvSpPr>
              <p:spPr>
                <a:xfrm>
                  <a:off x="1456975" y="2856675"/>
                  <a:ext cx="386825" cy="861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73" h="34441" extrusionOk="0">
                      <a:moveTo>
                        <a:pt x="4785" y="1"/>
                      </a:moveTo>
                      <a:cubicBezTo>
                        <a:pt x="3753" y="1"/>
                        <a:pt x="2759" y="313"/>
                        <a:pt x="1976" y="1036"/>
                      </a:cubicBezTo>
                      <a:cubicBezTo>
                        <a:pt x="700" y="2160"/>
                        <a:pt x="365" y="3984"/>
                        <a:pt x="305" y="5716"/>
                      </a:cubicBezTo>
                      <a:cubicBezTo>
                        <a:pt x="1" y="11400"/>
                        <a:pt x="1642" y="17145"/>
                        <a:pt x="4347" y="22160"/>
                      </a:cubicBezTo>
                      <a:cubicBezTo>
                        <a:pt x="7053" y="27145"/>
                        <a:pt x="10852" y="31492"/>
                        <a:pt x="15472" y="34440"/>
                      </a:cubicBezTo>
                      <a:cubicBezTo>
                        <a:pt x="15259" y="27085"/>
                        <a:pt x="14621" y="19759"/>
                        <a:pt x="13527" y="12495"/>
                      </a:cubicBezTo>
                      <a:cubicBezTo>
                        <a:pt x="12949" y="8634"/>
                        <a:pt x="12068" y="4501"/>
                        <a:pt x="9180" y="1826"/>
                      </a:cubicBezTo>
                      <a:cubicBezTo>
                        <a:pt x="8024" y="725"/>
                        <a:pt x="6359" y="1"/>
                        <a:pt x="478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55" name="Google Shape;2155;p14"/>
                <p:cNvSpPr/>
                <p:nvPr/>
              </p:nvSpPr>
              <p:spPr>
                <a:xfrm>
                  <a:off x="1843775" y="3225250"/>
                  <a:ext cx="818425" cy="503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37" h="20150" extrusionOk="0">
                      <a:moveTo>
                        <a:pt x="26748" y="1"/>
                      </a:moveTo>
                      <a:cubicBezTo>
                        <a:pt x="22827" y="1"/>
                        <a:pt x="19393" y="2463"/>
                        <a:pt x="16323" y="4895"/>
                      </a:cubicBezTo>
                      <a:cubicBezTo>
                        <a:pt x="10578" y="9454"/>
                        <a:pt x="5107" y="14439"/>
                        <a:pt x="0" y="19697"/>
                      </a:cubicBezTo>
                      <a:cubicBezTo>
                        <a:pt x="1670" y="20003"/>
                        <a:pt x="3385" y="20149"/>
                        <a:pt x="5120" y="20149"/>
                      </a:cubicBezTo>
                      <a:cubicBezTo>
                        <a:pt x="8910" y="20149"/>
                        <a:pt x="12793" y="19449"/>
                        <a:pt x="16505" y="18178"/>
                      </a:cubicBezTo>
                      <a:cubicBezTo>
                        <a:pt x="21915" y="16354"/>
                        <a:pt x="26992" y="13253"/>
                        <a:pt x="30639" y="8846"/>
                      </a:cubicBezTo>
                      <a:cubicBezTo>
                        <a:pt x="31764" y="7569"/>
                        <a:pt x="32736" y="6019"/>
                        <a:pt x="32584" y="4287"/>
                      </a:cubicBezTo>
                      <a:cubicBezTo>
                        <a:pt x="32372" y="1642"/>
                        <a:pt x="29393" y="1"/>
                        <a:pt x="2674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56" name="Google Shape;2156;p14"/>
                <p:cNvSpPr/>
                <p:nvPr/>
              </p:nvSpPr>
              <p:spPr>
                <a:xfrm>
                  <a:off x="1842250" y="2715100"/>
                  <a:ext cx="556250" cy="100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250" h="40104" extrusionOk="0">
                      <a:moveTo>
                        <a:pt x="16534" y="0"/>
                      </a:moveTo>
                      <a:cubicBezTo>
                        <a:pt x="15526" y="0"/>
                        <a:pt x="14507" y="236"/>
                        <a:pt x="13587" y="650"/>
                      </a:cubicBezTo>
                      <a:cubicBezTo>
                        <a:pt x="11763" y="1501"/>
                        <a:pt x="10304" y="2930"/>
                        <a:pt x="9058" y="4480"/>
                      </a:cubicBezTo>
                      <a:cubicBezTo>
                        <a:pt x="5076" y="9434"/>
                        <a:pt x="2675" y="15513"/>
                        <a:pt x="1338" y="21714"/>
                      </a:cubicBezTo>
                      <a:cubicBezTo>
                        <a:pt x="0" y="27884"/>
                        <a:pt x="426" y="33751"/>
                        <a:pt x="61" y="40103"/>
                      </a:cubicBezTo>
                      <a:cubicBezTo>
                        <a:pt x="11064" y="31775"/>
                        <a:pt x="17843" y="22383"/>
                        <a:pt x="21247" y="11227"/>
                      </a:cubicBezTo>
                      <a:cubicBezTo>
                        <a:pt x="21794" y="9343"/>
                        <a:pt x="22250" y="7458"/>
                        <a:pt x="22037" y="5544"/>
                      </a:cubicBezTo>
                      <a:cubicBezTo>
                        <a:pt x="21885" y="3659"/>
                        <a:pt x="20973" y="1714"/>
                        <a:pt x="19362" y="741"/>
                      </a:cubicBezTo>
                      <a:cubicBezTo>
                        <a:pt x="18503" y="229"/>
                        <a:pt x="17524" y="0"/>
                        <a:pt x="1653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57" name="Google Shape;2157;p14"/>
                <p:cNvSpPr/>
                <p:nvPr/>
              </p:nvSpPr>
              <p:spPr>
                <a:xfrm>
                  <a:off x="1622175" y="3178400"/>
                  <a:ext cx="191775" cy="467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71" h="18708" extrusionOk="0">
                      <a:moveTo>
                        <a:pt x="127" y="1"/>
                      </a:moveTo>
                      <a:cubicBezTo>
                        <a:pt x="56" y="1"/>
                        <a:pt x="1" y="100"/>
                        <a:pt x="49" y="294"/>
                      </a:cubicBezTo>
                      <a:cubicBezTo>
                        <a:pt x="445" y="3212"/>
                        <a:pt x="1052" y="6222"/>
                        <a:pt x="1934" y="9140"/>
                      </a:cubicBezTo>
                      <a:cubicBezTo>
                        <a:pt x="2815" y="12057"/>
                        <a:pt x="4001" y="14945"/>
                        <a:pt x="5460" y="17559"/>
                      </a:cubicBezTo>
                      <a:cubicBezTo>
                        <a:pt x="5933" y="18365"/>
                        <a:pt x="6450" y="18708"/>
                        <a:pt x="6839" y="18708"/>
                      </a:cubicBezTo>
                      <a:cubicBezTo>
                        <a:pt x="7375" y="18708"/>
                        <a:pt x="7671" y="18059"/>
                        <a:pt x="7284" y="17073"/>
                      </a:cubicBezTo>
                      <a:cubicBezTo>
                        <a:pt x="6250" y="14459"/>
                        <a:pt x="4852" y="11693"/>
                        <a:pt x="3545" y="8836"/>
                      </a:cubicBezTo>
                      <a:cubicBezTo>
                        <a:pt x="2207" y="5978"/>
                        <a:pt x="992" y="3030"/>
                        <a:pt x="293" y="234"/>
                      </a:cubicBezTo>
                      <a:cubicBezTo>
                        <a:pt x="264" y="77"/>
                        <a:pt x="189" y="1"/>
                        <a:pt x="127" y="1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58" name="Google Shape;2158;p14"/>
                <p:cNvSpPr/>
                <p:nvPr/>
              </p:nvSpPr>
              <p:spPr>
                <a:xfrm>
                  <a:off x="1840300" y="3049625"/>
                  <a:ext cx="196325" cy="607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53" h="24288" extrusionOk="0">
                      <a:moveTo>
                        <a:pt x="7760" y="1"/>
                      </a:moveTo>
                      <a:cubicBezTo>
                        <a:pt x="7700" y="1"/>
                        <a:pt x="7604" y="88"/>
                        <a:pt x="7495" y="278"/>
                      </a:cubicBezTo>
                      <a:cubicBezTo>
                        <a:pt x="5702" y="3561"/>
                        <a:pt x="4151" y="7117"/>
                        <a:pt x="2875" y="10765"/>
                      </a:cubicBezTo>
                      <a:cubicBezTo>
                        <a:pt x="1568" y="14412"/>
                        <a:pt x="625" y="18151"/>
                        <a:pt x="170" y="21950"/>
                      </a:cubicBezTo>
                      <a:cubicBezTo>
                        <a:pt x="1" y="23503"/>
                        <a:pt x="385" y="24287"/>
                        <a:pt x="854" y="24287"/>
                      </a:cubicBezTo>
                      <a:cubicBezTo>
                        <a:pt x="1229" y="24287"/>
                        <a:pt x="1659" y="23785"/>
                        <a:pt x="1902" y="22771"/>
                      </a:cubicBezTo>
                      <a:cubicBezTo>
                        <a:pt x="2784" y="19306"/>
                        <a:pt x="3483" y="15415"/>
                        <a:pt x="4334" y="11525"/>
                      </a:cubicBezTo>
                      <a:cubicBezTo>
                        <a:pt x="5215" y="7603"/>
                        <a:pt x="6309" y="3682"/>
                        <a:pt x="7768" y="369"/>
                      </a:cubicBezTo>
                      <a:cubicBezTo>
                        <a:pt x="7852" y="134"/>
                        <a:pt x="7834" y="1"/>
                        <a:pt x="7760" y="1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59" name="Google Shape;2159;p14"/>
                <p:cNvSpPr/>
                <p:nvPr/>
              </p:nvSpPr>
              <p:spPr>
                <a:xfrm>
                  <a:off x="1895325" y="3305875"/>
                  <a:ext cx="190450" cy="31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8" h="12458" extrusionOk="0">
                      <a:moveTo>
                        <a:pt x="7468" y="0"/>
                      </a:moveTo>
                      <a:cubicBezTo>
                        <a:pt x="7412" y="0"/>
                        <a:pt x="7347" y="37"/>
                        <a:pt x="7300" y="119"/>
                      </a:cubicBezTo>
                      <a:cubicBezTo>
                        <a:pt x="5112" y="3706"/>
                        <a:pt x="2528" y="7232"/>
                        <a:pt x="522" y="10880"/>
                      </a:cubicBezTo>
                      <a:cubicBezTo>
                        <a:pt x="0" y="11797"/>
                        <a:pt x="438" y="12457"/>
                        <a:pt x="1058" y="12457"/>
                      </a:cubicBezTo>
                      <a:cubicBezTo>
                        <a:pt x="1342" y="12457"/>
                        <a:pt x="1664" y="12319"/>
                        <a:pt x="1950" y="12004"/>
                      </a:cubicBezTo>
                      <a:cubicBezTo>
                        <a:pt x="4686" y="8965"/>
                        <a:pt x="5993" y="3949"/>
                        <a:pt x="7543" y="241"/>
                      </a:cubicBezTo>
                      <a:cubicBezTo>
                        <a:pt x="7618" y="92"/>
                        <a:pt x="7555" y="0"/>
                        <a:pt x="7468" y="0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60" name="Google Shape;2160;p14"/>
                <p:cNvSpPr/>
                <p:nvPr/>
              </p:nvSpPr>
              <p:spPr>
                <a:xfrm>
                  <a:off x="1811100" y="3396375"/>
                  <a:ext cx="613400" cy="34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536" h="13798" extrusionOk="0">
                      <a:moveTo>
                        <a:pt x="24391" y="0"/>
                      </a:moveTo>
                      <a:cubicBezTo>
                        <a:pt x="24336" y="0"/>
                        <a:pt x="24259" y="26"/>
                        <a:pt x="24165" y="86"/>
                      </a:cubicBezTo>
                      <a:cubicBezTo>
                        <a:pt x="18146" y="3308"/>
                        <a:pt x="11794" y="6348"/>
                        <a:pt x="5897" y="9752"/>
                      </a:cubicBezTo>
                      <a:cubicBezTo>
                        <a:pt x="4499" y="10603"/>
                        <a:pt x="4256" y="11484"/>
                        <a:pt x="4863" y="11788"/>
                      </a:cubicBezTo>
                      <a:cubicBezTo>
                        <a:pt x="3888" y="11713"/>
                        <a:pt x="2933" y="11659"/>
                        <a:pt x="1965" y="11659"/>
                      </a:cubicBezTo>
                      <a:cubicBezTo>
                        <a:pt x="1757" y="11659"/>
                        <a:pt x="1547" y="11661"/>
                        <a:pt x="1338" y="11667"/>
                      </a:cubicBezTo>
                      <a:cubicBezTo>
                        <a:pt x="31" y="11667"/>
                        <a:pt x="0" y="13187"/>
                        <a:pt x="1094" y="13491"/>
                      </a:cubicBezTo>
                      <a:cubicBezTo>
                        <a:pt x="1915" y="13710"/>
                        <a:pt x="2780" y="13798"/>
                        <a:pt x="3667" y="13798"/>
                      </a:cubicBezTo>
                      <a:cubicBezTo>
                        <a:pt x="6460" y="13798"/>
                        <a:pt x="9476" y="12932"/>
                        <a:pt x="12037" y="12609"/>
                      </a:cubicBezTo>
                      <a:cubicBezTo>
                        <a:pt x="12250" y="12579"/>
                        <a:pt x="12250" y="12336"/>
                        <a:pt x="12037" y="12336"/>
                      </a:cubicBezTo>
                      <a:cubicBezTo>
                        <a:pt x="9970" y="12244"/>
                        <a:pt x="7842" y="12001"/>
                        <a:pt x="5715" y="11849"/>
                      </a:cubicBezTo>
                      <a:cubicBezTo>
                        <a:pt x="5897" y="11819"/>
                        <a:pt x="6110" y="11728"/>
                        <a:pt x="6383" y="11667"/>
                      </a:cubicBezTo>
                      <a:cubicBezTo>
                        <a:pt x="12462" y="9235"/>
                        <a:pt x="18876" y="3977"/>
                        <a:pt x="24317" y="390"/>
                      </a:cubicBezTo>
                      <a:cubicBezTo>
                        <a:pt x="24535" y="172"/>
                        <a:pt x="24534" y="0"/>
                        <a:pt x="24391" y="0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61" name="Google Shape;2161;p14"/>
                <p:cNvSpPr/>
                <p:nvPr/>
              </p:nvSpPr>
              <p:spPr>
                <a:xfrm>
                  <a:off x="1661400" y="3547725"/>
                  <a:ext cx="382250" cy="258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90" h="10326" extrusionOk="0">
                      <a:moveTo>
                        <a:pt x="10662" y="1"/>
                      </a:moveTo>
                      <a:cubicBezTo>
                        <a:pt x="10462" y="1"/>
                        <a:pt x="10258" y="21"/>
                        <a:pt x="10061" y="50"/>
                      </a:cubicBezTo>
                      <a:cubicBezTo>
                        <a:pt x="7933" y="476"/>
                        <a:pt x="6140" y="2148"/>
                        <a:pt x="5563" y="4245"/>
                      </a:cubicBezTo>
                      <a:cubicBezTo>
                        <a:pt x="4803" y="3485"/>
                        <a:pt x="4438" y="2391"/>
                        <a:pt x="3739" y="1509"/>
                      </a:cubicBezTo>
                      <a:cubicBezTo>
                        <a:pt x="3278" y="902"/>
                        <a:pt x="2499" y="438"/>
                        <a:pt x="1791" y="438"/>
                      </a:cubicBezTo>
                      <a:cubicBezTo>
                        <a:pt x="1472" y="438"/>
                        <a:pt x="1167" y="532"/>
                        <a:pt x="912" y="750"/>
                      </a:cubicBezTo>
                      <a:cubicBezTo>
                        <a:pt x="0" y="1479"/>
                        <a:pt x="365" y="2908"/>
                        <a:pt x="912" y="3941"/>
                      </a:cubicBezTo>
                      <a:cubicBezTo>
                        <a:pt x="1915" y="5978"/>
                        <a:pt x="4711" y="7893"/>
                        <a:pt x="6262" y="9564"/>
                      </a:cubicBezTo>
                      <a:cubicBezTo>
                        <a:pt x="8042" y="10096"/>
                        <a:pt x="9106" y="10325"/>
                        <a:pt x="10382" y="10325"/>
                      </a:cubicBezTo>
                      <a:cubicBezTo>
                        <a:pt x="11000" y="10325"/>
                        <a:pt x="11669" y="10271"/>
                        <a:pt x="12493" y="10172"/>
                      </a:cubicBezTo>
                      <a:cubicBezTo>
                        <a:pt x="13617" y="10020"/>
                        <a:pt x="14955" y="9564"/>
                        <a:pt x="15137" y="8470"/>
                      </a:cubicBezTo>
                      <a:cubicBezTo>
                        <a:pt x="15289" y="7619"/>
                        <a:pt x="14590" y="6798"/>
                        <a:pt x="13739" y="6525"/>
                      </a:cubicBezTo>
                      <a:cubicBezTo>
                        <a:pt x="13429" y="6422"/>
                        <a:pt x="13107" y="6379"/>
                        <a:pt x="12779" y="6379"/>
                      </a:cubicBezTo>
                      <a:cubicBezTo>
                        <a:pt x="12239" y="6379"/>
                        <a:pt x="11685" y="6495"/>
                        <a:pt x="11155" y="6646"/>
                      </a:cubicBezTo>
                      <a:cubicBezTo>
                        <a:pt x="11854" y="5157"/>
                        <a:pt x="12219" y="3516"/>
                        <a:pt x="12219" y="1874"/>
                      </a:cubicBezTo>
                      <a:cubicBezTo>
                        <a:pt x="12219" y="1357"/>
                        <a:pt x="12158" y="750"/>
                        <a:pt x="11763" y="354"/>
                      </a:cubicBezTo>
                      <a:cubicBezTo>
                        <a:pt x="11476" y="88"/>
                        <a:pt x="11077" y="1"/>
                        <a:pt x="1066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162" name="Google Shape;2162;p14"/>
              <p:cNvGrpSpPr/>
              <p:nvPr/>
            </p:nvGrpSpPr>
            <p:grpSpPr>
              <a:xfrm>
                <a:off x="7995049" y="2959388"/>
                <a:ext cx="1054846" cy="1732404"/>
                <a:chOff x="8230874" y="3254663"/>
                <a:chExt cx="1054846" cy="1732404"/>
              </a:xfrm>
            </p:grpSpPr>
            <p:sp>
              <p:nvSpPr>
                <p:cNvPr id="2163" name="Google Shape;2163;p14"/>
                <p:cNvSpPr/>
                <p:nvPr/>
              </p:nvSpPr>
              <p:spPr>
                <a:xfrm flipH="1">
                  <a:off x="8230874" y="3911051"/>
                  <a:ext cx="394218" cy="2850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44" h="15146" extrusionOk="0">
                      <a:moveTo>
                        <a:pt x="19757" y="1"/>
                      </a:moveTo>
                      <a:cubicBezTo>
                        <a:pt x="15529" y="1"/>
                        <a:pt x="11320" y="1328"/>
                        <a:pt x="7873" y="3774"/>
                      </a:cubicBezTo>
                      <a:cubicBezTo>
                        <a:pt x="4104" y="6419"/>
                        <a:pt x="1308" y="10370"/>
                        <a:pt x="1" y="14808"/>
                      </a:cubicBezTo>
                      <a:cubicBezTo>
                        <a:pt x="1299" y="15033"/>
                        <a:pt x="2586" y="15145"/>
                        <a:pt x="3847" y="15145"/>
                      </a:cubicBezTo>
                      <a:cubicBezTo>
                        <a:pt x="7693" y="15145"/>
                        <a:pt x="11296" y="14102"/>
                        <a:pt x="14226" y="12042"/>
                      </a:cubicBezTo>
                      <a:cubicBezTo>
                        <a:pt x="18056" y="9276"/>
                        <a:pt x="20609" y="4747"/>
                        <a:pt x="20943" y="36"/>
                      </a:cubicBezTo>
                      <a:cubicBezTo>
                        <a:pt x="20548" y="12"/>
                        <a:pt x="20153" y="1"/>
                        <a:pt x="1975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grpSp>
              <p:nvGrpSpPr>
                <p:cNvPr id="2164" name="Google Shape;2164;p14"/>
                <p:cNvGrpSpPr/>
                <p:nvPr/>
              </p:nvGrpSpPr>
              <p:grpSpPr>
                <a:xfrm flipH="1">
                  <a:off x="8307383" y="3254663"/>
                  <a:ext cx="978337" cy="1732404"/>
                  <a:chOff x="207725" y="2276150"/>
                  <a:chExt cx="1299425" cy="2300975"/>
                </a:xfrm>
              </p:grpSpPr>
              <p:sp>
                <p:nvSpPr>
                  <p:cNvPr id="2165" name="Google Shape;2165;p14"/>
                  <p:cNvSpPr/>
                  <p:nvPr/>
                </p:nvSpPr>
                <p:spPr>
                  <a:xfrm>
                    <a:off x="916700" y="2276150"/>
                    <a:ext cx="289550" cy="6611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82" h="26446" extrusionOk="0">
                        <a:moveTo>
                          <a:pt x="7812" y="1"/>
                        </a:moveTo>
                        <a:cubicBezTo>
                          <a:pt x="5107" y="4044"/>
                          <a:pt x="2341" y="8147"/>
                          <a:pt x="1155" y="12858"/>
                        </a:cubicBezTo>
                        <a:cubicBezTo>
                          <a:pt x="0" y="17570"/>
                          <a:pt x="669" y="23041"/>
                          <a:pt x="4104" y="26445"/>
                        </a:cubicBezTo>
                        <a:cubicBezTo>
                          <a:pt x="8511" y="22190"/>
                          <a:pt x="10639" y="17782"/>
                          <a:pt x="11125" y="13193"/>
                        </a:cubicBezTo>
                        <a:cubicBezTo>
                          <a:pt x="11581" y="8603"/>
                          <a:pt x="10396" y="3831"/>
                          <a:pt x="781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66" name="Google Shape;2166;p14"/>
                  <p:cNvSpPr/>
                  <p:nvPr/>
                </p:nvSpPr>
                <p:spPr>
                  <a:xfrm>
                    <a:off x="249500" y="3548225"/>
                    <a:ext cx="383775" cy="487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51" h="19484" extrusionOk="0">
                        <a:moveTo>
                          <a:pt x="1673" y="0"/>
                        </a:moveTo>
                        <a:cubicBezTo>
                          <a:pt x="1" y="4286"/>
                          <a:pt x="1490" y="8906"/>
                          <a:pt x="4256" y="12280"/>
                        </a:cubicBezTo>
                        <a:cubicBezTo>
                          <a:pt x="7022" y="15654"/>
                          <a:pt x="10943" y="17933"/>
                          <a:pt x="15016" y="19484"/>
                        </a:cubicBezTo>
                        <a:cubicBezTo>
                          <a:pt x="15351" y="15228"/>
                          <a:pt x="14196" y="10912"/>
                          <a:pt x="11825" y="7386"/>
                        </a:cubicBezTo>
                        <a:cubicBezTo>
                          <a:pt x="9424" y="3830"/>
                          <a:pt x="5776" y="1216"/>
                          <a:pt x="1673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67" name="Google Shape;2167;p14"/>
                  <p:cNvSpPr/>
                  <p:nvPr/>
                </p:nvSpPr>
                <p:spPr>
                  <a:xfrm>
                    <a:off x="765475" y="3687275"/>
                    <a:ext cx="476475" cy="386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059" h="15467" extrusionOk="0">
                        <a:moveTo>
                          <a:pt x="19059" y="0"/>
                        </a:moveTo>
                        <a:cubicBezTo>
                          <a:pt x="14682" y="92"/>
                          <a:pt x="10366" y="1703"/>
                          <a:pt x="6961" y="4469"/>
                        </a:cubicBezTo>
                        <a:cubicBezTo>
                          <a:pt x="3527" y="7204"/>
                          <a:pt x="1064" y="11125"/>
                          <a:pt x="1" y="15381"/>
                        </a:cubicBezTo>
                        <a:cubicBezTo>
                          <a:pt x="650" y="15438"/>
                          <a:pt x="1292" y="15467"/>
                          <a:pt x="1923" y="15467"/>
                        </a:cubicBezTo>
                        <a:cubicBezTo>
                          <a:pt x="6288" y="15467"/>
                          <a:pt x="10196" y="14107"/>
                          <a:pt x="13223" y="11612"/>
                        </a:cubicBezTo>
                        <a:cubicBezTo>
                          <a:pt x="16627" y="8754"/>
                          <a:pt x="18846" y="4438"/>
                          <a:pt x="19059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68" name="Google Shape;2168;p14"/>
                  <p:cNvSpPr/>
                  <p:nvPr/>
                </p:nvSpPr>
                <p:spPr>
                  <a:xfrm>
                    <a:off x="371100" y="3007175"/>
                    <a:ext cx="448350" cy="604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934" h="24165" extrusionOk="0">
                        <a:moveTo>
                          <a:pt x="1490" y="0"/>
                        </a:moveTo>
                        <a:lnTo>
                          <a:pt x="1490" y="0"/>
                        </a:lnTo>
                        <a:cubicBezTo>
                          <a:pt x="0" y="5198"/>
                          <a:pt x="730" y="11004"/>
                          <a:pt x="3435" y="15715"/>
                        </a:cubicBezTo>
                        <a:cubicBezTo>
                          <a:pt x="6079" y="20426"/>
                          <a:pt x="10760" y="23952"/>
                          <a:pt x="16414" y="24165"/>
                        </a:cubicBezTo>
                        <a:cubicBezTo>
                          <a:pt x="17934" y="19028"/>
                          <a:pt x="17174" y="13253"/>
                          <a:pt x="14377" y="8724"/>
                        </a:cubicBezTo>
                        <a:cubicBezTo>
                          <a:pt x="11551" y="4165"/>
                          <a:pt x="6718" y="882"/>
                          <a:pt x="1490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69" name="Google Shape;2169;p14"/>
                  <p:cNvSpPr/>
                  <p:nvPr/>
                </p:nvSpPr>
                <p:spPr>
                  <a:xfrm>
                    <a:off x="469875" y="2689550"/>
                    <a:ext cx="405800" cy="396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2" h="15874" extrusionOk="0">
                        <a:moveTo>
                          <a:pt x="396" y="0"/>
                        </a:moveTo>
                        <a:lnTo>
                          <a:pt x="396" y="0"/>
                        </a:lnTo>
                        <a:cubicBezTo>
                          <a:pt x="1" y="4255"/>
                          <a:pt x="1612" y="8632"/>
                          <a:pt x="4590" y="11642"/>
                        </a:cubicBezTo>
                        <a:cubicBezTo>
                          <a:pt x="7280" y="14304"/>
                          <a:pt x="11061" y="15873"/>
                          <a:pt x="14872" y="15873"/>
                        </a:cubicBezTo>
                        <a:cubicBezTo>
                          <a:pt x="15326" y="15873"/>
                          <a:pt x="15780" y="15851"/>
                          <a:pt x="16232" y="15806"/>
                        </a:cubicBezTo>
                        <a:cubicBezTo>
                          <a:pt x="15776" y="11763"/>
                          <a:pt x="13892" y="7903"/>
                          <a:pt x="11095" y="4985"/>
                        </a:cubicBezTo>
                        <a:cubicBezTo>
                          <a:pt x="8238" y="2097"/>
                          <a:pt x="4408" y="152"/>
                          <a:pt x="396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70" name="Google Shape;2170;p14"/>
                  <p:cNvSpPr/>
                  <p:nvPr/>
                </p:nvSpPr>
                <p:spPr>
                  <a:xfrm>
                    <a:off x="1035250" y="2811925"/>
                    <a:ext cx="471900" cy="332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876" h="13314" extrusionOk="0">
                        <a:moveTo>
                          <a:pt x="16871" y="0"/>
                        </a:moveTo>
                        <a:cubicBezTo>
                          <a:pt x="13274" y="0"/>
                          <a:pt x="9635" y="602"/>
                          <a:pt x="6535" y="2370"/>
                        </a:cubicBezTo>
                        <a:cubicBezTo>
                          <a:pt x="2796" y="4467"/>
                          <a:pt x="0" y="8418"/>
                          <a:pt x="152" y="12674"/>
                        </a:cubicBezTo>
                        <a:cubicBezTo>
                          <a:pt x="1420" y="13111"/>
                          <a:pt x="2712" y="13314"/>
                          <a:pt x="3989" y="13314"/>
                        </a:cubicBezTo>
                        <a:cubicBezTo>
                          <a:pt x="6970" y="13314"/>
                          <a:pt x="9870" y="12212"/>
                          <a:pt x="12189" y="10424"/>
                        </a:cubicBezTo>
                        <a:cubicBezTo>
                          <a:pt x="15502" y="7871"/>
                          <a:pt x="17690" y="4072"/>
                          <a:pt x="18876" y="60"/>
                        </a:cubicBezTo>
                        <a:cubicBezTo>
                          <a:pt x="18211" y="21"/>
                          <a:pt x="17542" y="0"/>
                          <a:pt x="16871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71" name="Google Shape;2171;p14"/>
                  <p:cNvSpPr/>
                  <p:nvPr/>
                </p:nvSpPr>
                <p:spPr>
                  <a:xfrm>
                    <a:off x="511675" y="2502600"/>
                    <a:ext cx="588950" cy="2074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558" h="82981" extrusionOk="0">
                        <a:moveTo>
                          <a:pt x="23436" y="1"/>
                        </a:moveTo>
                        <a:cubicBezTo>
                          <a:pt x="23405" y="1"/>
                          <a:pt x="23375" y="31"/>
                          <a:pt x="23375" y="62"/>
                        </a:cubicBezTo>
                        <a:cubicBezTo>
                          <a:pt x="22007" y="7144"/>
                          <a:pt x="20518" y="14135"/>
                          <a:pt x="18815" y="21126"/>
                        </a:cubicBezTo>
                        <a:cubicBezTo>
                          <a:pt x="17144" y="28117"/>
                          <a:pt x="15289" y="35077"/>
                          <a:pt x="13253" y="41947"/>
                        </a:cubicBezTo>
                        <a:cubicBezTo>
                          <a:pt x="11247" y="48816"/>
                          <a:pt x="8967" y="55625"/>
                          <a:pt x="6748" y="62464"/>
                        </a:cubicBezTo>
                        <a:cubicBezTo>
                          <a:pt x="5715" y="65868"/>
                          <a:pt x="4560" y="69272"/>
                          <a:pt x="3405" y="72677"/>
                        </a:cubicBezTo>
                        <a:lnTo>
                          <a:pt x="0" y="82890"/>
                        </a:lnTo>
                        <a:cubicBezTo>
                          <a:pt x="0" y="82950"/>
                          <a:pt x="0" y="82981"/>
                          <a:pt x="31" y="82981"/>
                        </a:cubicBezTo>
                        <a:cubicBezTo>
                          <a:pt x="92" y="82981"/>
                          <a:pt x="152" y="82981"/>
                          <a:pt x="152" y="82950"/>
                        </a:cubicBezTo>
                        <a:cubicBezTo>
                          <a:pt x="912" y="81309"/>
                          <a:pt x="1642" y="79637"/>
                          <a:pt x="2371" y="77996"/>
                        </a:cubicBezTo>
                        <a:cubicBezTo>
                          <a:pt x="3040" y="76354"/>
                          <a:pt x="3739" y="74683"/>
                          <a:pt x="4408" y="73011"/>
                        </a:cubicBezTo>
                        <a:cubicBezTo>
                          <a:pt x="5776" y="69667"/>
                          <a:pt x="6991" y="66294"/>
                          <a:pt x="8207" y="62920"/>
                        </a:cubicBezTo>
                        <a:cubicBezTo>
                          <a:pt x="10609" y="56111"/>
                          <a:pt x="12584" y="49211"/>
                          <a:pt x="14438" y="42251"/>
                        </a:cubicBezTo>
                        <a:cubicBezTo>
                          <a:pt x="16353" y="35290"/>
                          <a:pt x="18056" y="28299"/>
                          <a:pt x="19575" y="21278"/>
                        </a:cubicBezTo>
                        <a:cubicBezTo>
                          <a:pt x="21095" y="14226"/>
                          <a:pt x="22432" y="7174"/>
                          <a:pt x="23557" y="62"/>
                        </a:cubicBezTo>
                        <a:cubicBezTo>
                          <a:pt x="23557" y="31"/>
                          <a:pt x="23527" y="1"/>
                          <a:pt x="23436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72" name="Google Shape;2172;p14"/>
                  <p:cNvSpPr/>
                  <p:nvPr/>
                </p:nvSpPr>
                <p:spPr>
                  <a:xfrm>
                    <a:off x="564875" y="2794400"/>
                    <a:ext cx="880725" cy="4037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229" h="16151" extrusionOk="0">
                        <a:moveTo>
                          <a:pt x="0" y="1"/>
                        </a:moveTo>
                        <a:lnTo>
                          <a:pt x="0" y="31"/>
                        </a:lnTo>
                        <a:cubicBezTo>
                          <a:pt x="1520" y="1125"/>
                          <a:pt x="2949" y="2280"/>
                          <a:pt x="4377" y="3496"/>
                        </a:cubicBezTo>
                        <a:cubicBezTo>
                          <a:pt x="5775" y="4712"/>
                          <a:pt x="7143" y="5989"/>
                          <a:pt x="8389" y="7326"/>
                        </a:cubicBezTo>
                        <a:cubicBezTo>
                          <a:pt x="10973" y="9970"/>
                          <a:pt x="13253" y="12888"/>
                          <a:pt x="15259" y="16019"/>
                        </a:cubicBezTo>
                        <a:lnTo>
                          <a:pt x="15259" y="16050"/>
                        </a:lnTo>
                        <a:cubicBezTo>
                          <a:pt x="15294" y="16121"/>
                          <a:pt x="15361" y="16150"/>
                          <a:pt x="15423" y="16150"/>
                        </a:cubicBezTo>
                        <a:cubicBezTo>
                          <a:pt x="15466" y="16150"/>
                          <a:pt x="15507" y="16136"/>
                          <a:pt x="15532" y="16110"/>
                        </a:cubicBezTo>
                        <a:cubicBezTo>
                          <a:pt x="21611" y="10852"/>
                          <a:pt x="28238" y="6232"/>
                          <a:pt x="35229" y="2311"/>
                        </a:cubicBezTo>
                        <a:lnTo>
                          <a:pt x="35229" y="2220"/>
                        </a:lnTo>
                        <a:cubicBezTo>
                          <a:pt x="31703" y="4134"/>
                          <a:pt x="28268" y="6232"/>
                          <a:pt x="24925" y="8451"/>
                        </a:cubicBezTo>
                        <a:cubicBezTo>
                          <a:pt x="21645" y="10687"/>
                          <a:pt x="18512" y="13069"/>
                          <a:pt x="15496" y="15598"/>
                        </a:cubicBezTo>
                        <a:lnTo>
                          <a:pt x="15496" y="15598"/>
                        </a:lnTo>
                        <a:cubicBezTo>
                          <a:pt x="13577" y="12485"/>
                          <a:pt x="11310" y="9578"/>
                          <a:pt x="8724" y="6992"/>
                        </a:cubicBezTo>
                        <a:cubicBezTo>
                          <a:pt x="7417" y="5654"/>
                          <a:pt x="6049" y="4408"/>
                          <a:pt x="4590" y="3223"/>
                        </a:cubicBezTo>
                        <a:cubicBezTo>
                          <a:pt x="3161" y="2037"/>
                          <a:pt x="1581" y="973"/>
                          <a:pt x="3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73" name="Google Shape;2173;p14"/>
                  <p:cNvSpPr/>
                  <p:nvPr/>
                </p:nvSpPr>
                <p:spPr>
                  <a:xfrm>
                    <a:off x="504825" y="3130275"/>
                    <a:ext cx="867825" cy="596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4713" h="23851" extrusionOk="0">
                        <a:moveTo>
                          <a:pt x="92" y="1"/>
                        </a:moveTo>
                        <a:cubicBezTo>
                          <a:pt x="1" y="1"/>
                          <a:pt x="1" y="31"/>
                          <a:pt x="1" y="31"/>
                        </a:cubicBezTo>
                        <a:cubicBezTo>
                          <a:pt x="1217" y="1885"/>
                          <a:pt x="2341" y="3830"/>
                          <a:pt x="3405" y="5776"/>
                        </a:cubicBezTo>
                        <a:cubicBezTo>
                          <a:pt x="4469" y="7721"/>
                          <a:pt x="5472" y="9697"/>
                          <a:pt x="6475" y="11672"/>
                        </a:cubicBezTo>
                        <a:cubicBezTo>
                          <a:pt x="7509" y="13648"/>
                          <a:pt x="8451" y="15654"/>
                          <a:pt x="9393" y="17660"/>
                        </a:cubicBezTo>
                        <a:cubicBezTo>
                          <a:pt x="10335" y="19666"/>
                          <a:pt x="11247" y="21703"/>
                          <a:pt x="12098" y="23739"/>
                        </a:cubicBezTo>
                        <a:lnTo>
                          <a:pt x="12098" y="23800"/>
                        </a:lnTo>
                        <a:cubicBezTo>
                          <a:pt x="12116" y="23836"/>
                          <a:pt x="12165" y="23851"/>
                          <a:pt x="12215" y="23851"/>
                        </a:cubicBezTo>
                        <a:cubicBezTo>
                          <a:pt x="12250" y="23851"/>
                          <a:pt x="12286" y="23843"/>
                          <a:pt x="12311" y="23831"/>
                        </a:cubicBezTo>
                        <a:lnTo>
                          <a:pt x="17995" y="19910"/>
                        </a:lnTo>
                        <a:cubicBezTo>
                          <a:pt x="19849" y="18572"/>
                          <a:pt x="21734" y="17296"/>
                          <a:pt x="23618" y="15958"/>
                        </a:cubicBezTo>
                        <a:cubicBezTo>
                          <a:pt x="25472" y="14682"/>
                          <a:pt x="27327" y="13314"/>
                          <a:pt x="29181" y="11976"/>
                        </a:cubicBezTo>
                        <a:cubicBezTo>
                          <a:pt x="31005" y="10609"/>
                          <a:pt x="32889" y="9241"/>
                          <a:pt x="34713" y="7873"/>
                        </a:cubicBezTo>
                        <a:lnTo>
                          <a:pt x="34713" y="7812"/>
                        </a:lnTo>
                        <a:lnTo>
                          <a:pt x="34652" y="7812"/>
                        </a:lnTo>
                        <a:cubicBezTo>
                          <a:pt x="32767" y="9089"/>
                          <a:pt x="30853" y="10365"/>
                          <a:pt x="28968" y="11672"/>
                        </a:cubicBezTo>
                        <a:cubicBezTo>
                          <a:pt x="27053" y="12949"/>
                          <a:pt x="25169" y="14256"/>
                          <a:pt x="23314" y="15593"/>
                        </a:cubicBezTo>
                        <a:lnTo>
                          <a:pt x="17722" y="19575"/>
                        </a:lnTo>
                        <a:lnTo>
                          <a:pt x="12311" y="23427"/>
                        </a:lnTo>
                        <a:lnTo>
                          <a:pt x="12311" y="23427"/>
                        </a:lnTo>
                        <a:cubicBezTo>
                          <a:pt x="11484" y="21438"/>
                          <a:pt x="10575" y="19504"/>
                          <a:pt x="9667" y="17569"/>
                        </a:cubicBezTo>
                        <a:cubicBezTo>
                          <a:pt x="8724" y="15533"/>
                          <a:pt x="7721" y="13557"/>
                          <a:pt x="6688" y="11581"/>
                        </a:cubicBezTo>
                        <a:cubicBezTo>
                          <a:pt x="5685" y="9606"/>
                          <a:pt x="4651" y="7630"/>
                          <a:pt x="3557" y="5715"/>
                        </a:cubicBezTo>
                        <a:cubicBezTo>
                          <a:pt x="2433" y="3770"/>
                          <a:pt x="1338" y="1824"/>
                          <a:pt x="9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74" name="Google Shape;2174;p14"/>
                  <p:cNvSpPr/>
                  <p:nvPr/>
                </p:nvSpPr>
                <p:spPr>
                  <a:xfrm>
                    <a:off x="281425" y="3558850"/>
                    <a:ext cx="949125" cy="562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965" h="22482" extrusionOk="0">
                        <a:moveTo>
                          <a:pt x="92" y="1"/>
                        </a:moveTo>
                        <a:cubicBezTo>
                          <a:pt x="61" y="1"/>
                          <a:pt x="61" y="31"/>
                          <a:pt x="1" y="31"/>
                        </a:cubicBezTo>
                        <a:cubicBezTo>
                          <a:pt x="5259" y="7660"/>
                          <a:pt x="10852" y="15016"/>
                          <a:pt x="16353" y="22402"/>
                        </a:cubicBezTo>
                        <a:cubicBezTo>
                          <a:pt x="16392" y="22460"/>
                          <a:pt x="16455" y="22481"/>
                          <a:pt x="16519" y="22481"/>
                        </a:cubicBezTo>
                        <a:cubicBezTo>
                          <a:pt x="16556" y="22481"/>
                          <a:pt x="16594" y="22474"/>
                          <a:pt x="16627" y="22463"/>
                        </a:cubicBezTo>
                        <a:cubicBezTo>
                          <a:pt x="18542" y="21278"/>
                          <a:pt x="20487" y="20031"/>
                          <a:pt x="22341" y="18724"/>
                        </a:cubicBezTo>
                        <a:cubicBezTo>
                          <a:pt x="24226" y="17387"/>
                          <a:pt x="26080" y="16019"/>
                          <a:pt x="27873" y="14621"/>
                        </a:cubicBezTo>
                        <a:cubicBezTo>
                          <a:pt x="29667" y="13192"/>
                          <a:pt x="31399" y="11733"/>
                          <a:pt x="33071" y="10183"/>
                        </a:cubicBezTo>
                        <a:cubicBezTo>
                          <a:pt x="34743" y="8633"/>
                          <a:pt x="36384" y="7022"/>
                          <a:pt x="37965" y="5381"/>
                        </a:cubicBezTo>
                        <a:lnTo>
                          <a:pt x="37965" y="5350"/>
                        </a:lnTo>
                        <a:lnTo>
                          <a:pt x="37934" y="5350"/>
                        </a:lnTo>
                        <a:cubicBezTo>
                          <a:pt x="36263" y="6900"/>
                          <a:pt x="34560" y="8420"/>
                          <a:pt x="32858" y="9910"/>
                        </a:cubicBezTo>
                        <a:cubicBezTo>
                          <a:pt x="31126" y="11399"/>
                          <a:pt x="29363" y="12828"/>
                          <a:pt x="27569" y="14256"/>
                        </a:cubicBezTo>
                        <a:cubicBezTo>
                          <a:pt x="25776" y="15654"/>
                          <a:pt x="23952" y="17022"/>
                          <a:pt x="22098" y="18299"/>
                        </a:cubicBezTo>
                        <a:cubicBezTo>
                          <a:pt x="20317" y="19605"/>
                          <a:pt x="18448" y="20825"/>
                          <a:pt x="16577" y="22014"/>
                        </a:cubicBezTo>
                        <a:lnTo>
                          <a:pt x="16577" y="22014"/>
                        </a:lnTo>
                        <a:cubicBezTo>
                          <a:pt x="11021" y="14707"/>
                          <a:pt x="5406" y="7459"/>
                          <a:pt x="9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75" name="Google Shape;2175;p14"/>
                  <p:cNvSpPr/>
                  <p:nvPr/>
                </p:nvSpPr>
                <p:spPr>
                  <a:xfrm>
                    <a:off x="207725" y="3847600"/>
                    <a:ext cx="327525" cy="5395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101" h="21582" extrusionOk="0">
                        <a:moveTo>
                          <a:pt x="2432" y="1"/>
                        </a:moveTo>
                        <a:cubicBezTo>
                          <a:pt x="0" y="3922"/>
                          <a:pt x="578" y="8694"/>
                          <a:pt x="2705" y="12524"/>
                        </a:cubicBezTo>
                        <a:cubicBezTo>
                          <a:pt x="4833" y="16384"/>
                          <a:pt x="8237" y="19302"/>
                          <a:pt x="11976" y="21582"/>
                        </a:cubicBezTo>
                        <a:cubicBezTo>
                          <a:pt x="13101" y="17478"/>
                          <a:pt x="12766" y="12980"/>
                          <a:pt x="11064" y="9089"/>
                        </a:cubicBezTo>
                        <a:cubicBezTo>
                          <a:pt x="9362" y="5199"/>
                          <a:pt x="6231" y="1946"/>
                          <a:pt x="243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76" name="Google Shape;2176;p14"/>
                  <p:cNvSpPr/>
                  <p:nvPr/>
                </p:nvSpPr>
                <p:spPr>
                  <a:xfrm>
                    <a:off x="639325" y="4151400"/>
                    <a:ext cx="539550" cy="316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582" h="12667" extrusionOk="0">
                        <a:moveTo>
                          <a:pt x="18555" y="1"/>
                        </a:moveTo>
                        <a:cubicBezTo>
                          <a:pt x="15162" y="1"/>
                          <a:pt x="11790" y="823"/>
                          <a:pt x="8816" y="2439"/>
                        </a:cubicBezTo>
                        <a:cubicBezTo>
                          <a:pt x="4955" y="4536"/>
                          <a:pt x="1825" y="7910"/>
                          <a:pt x="1" y="11892"/>
                        </a:cubicBezTo>
                        <a:cubicBezTo>
                          <a:pt x="1877" y="12410"/>
                          <a:pt x="3735" y="12666"/>
                          <a:pt x="5533" y="12666"/>
                        </a:cubicBezTo>
                        <a:cubicBezTo>
                          <a:pt x="8484" y="12666"/>
                          <a:pt x="11273" y="11975"/>
                          <a:pt x="13709" y="10615"/>
                        </a:cubicBezTo>
                        <a:cubicBezTo>
                          <a:pt x="17570" y="8427"/>
                          <a:pt x="20518" y="4567"/>
                          <a:pt x="21582" y="220"/>
                        </a:cubicBezTo>
                        <a:cubicBezTo>
                          <a:pt x="20578" y="74"/>
                          <a:pt x="19566" y="1"/>
                          <a:pt x="18555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177" name="Google Shape;2177;p14"/>
                  <p:cNvSpPr/>
                  <p:nvPr/>
                </p:nvSpPr>
                <p:spPr>
                  <a:xfrm>
                    <a:off x="257875" y="3856725"/>
                    <a:ext cx="911125" cy="6275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445" h="25103" extrusionOk="0">
                        <a:moveTo>
                          <a:pt x="91" y="1"/>
                        </a:moveTo>
                        <a:cubicBezTo>
                          <a:pt x="61" y="1"/>
                          <a:pt x="0" y="1"/>
                          <a:pt x="61" y="61"/>
                        </a:cubicBezTo>
                        <a:cubicBezTo>
                          <a:pt x="3769" y="8481"/>
                          <a:pt x="7964" y="16718"/>
                          <a:pt x="12098" y="25016"/>
                        </a:cubicBezTo>
                        <a:cubicBezTo>
                          <a:pt x="12119" y="25059"/>
                          <a:pt x="12186" y="25102"/>
                          <a:pt x="12245" y="25102"/>
                        </a:cubicBezTo>
                        <a:cubicBezTo>
                          <a:pt x="12270" y="25102"/>
                          <a:pt x="12293" y="25095"/>
                          <a:pt x="12311" y="25077"/>
                        </a:cubicBezTo>
                        <a:cubicBezTo>
                          <a:pt x="14469" y="24287"/>
                          <a:pt x="16566" y="23405"/>
                          <a:pt x="18663" y="22463"/>
                        </a:cubicBezTo>
                        <a:cubicBezTo>
                          <a:pt x="20761" y="21521"/>
                          <a:pt x="22797" y="20518"/>
                          <a:pt x="24803" y="19454"/>
                        </a:cubicBezTo>
                        <a:cubicBezTo>
                          <a:pt x="26840" y="18390"/>
                          <a:pt x="28815" y="17265"/>
                          <a:pt x="30730" y="16050"/>
                        </a:cubicBezTo>
                        <a:cubicBezTo>
                          <a:pt x="32676" y="14864"/>
                          <a:pt x="34591" y="13588"/>
                          <a:pt x="36445" y="12250"/>
                        </a:cubicBezTo>
                        <a:lnTo>
                          <a:pt x="36445" y="12220"/>
                        </a:lnTo>
                        <a:lnTo>
                          <a:pt x="36414" y="12220"/>
                        </a:lnTo>
                        <a:cubicBezTo>
                          <a:pt x="34469" y="13466"/>
                          <a:pt x="32524" y="14651"/>
                          <a:pt x="30548" y="15776"/>
                        </a:cubicBezTo>
                        <a:cubicBezTo>
                          <a:pt x="28572" y="16931"/>
                          <a:pt x="26566" y="18025"/>
                          <a:pt x="24560" y="19059"/>
                        </a:cubicBezTo>
                        <a:cubicBezTo>
                          <a:pt x="22524" y="20123"/>
                          <a:pt x="20517" y="21095"/>
                          <a:pt x="18420" y="22037"/>
                        </a:cubicBezTo>
                        <a:cubicBezTo>
                          <a:pt x="16436" y="22985"/>
                          <a:pt x="14394" y="23875"/>
                          <a:pt x="12323" y="24679"/>
                        </a:cubicBezTo>
                        <a:lnTo>
                          <a:pt x="12323" y="24679"/>
                        </a:lnTo>
                        <a:cubicBezTo>
                          <a:pt x="8154" y="16464"/>
                          <a:pt x="3928" y="8307"/>
                          <a:pt x="9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</p:grpSp>
          <p:grpSp>
            <p:nvGrpSpPr>
              <p:cNvPr id="2178" name="Google Shape;2178;p14"/>
              <p:cNvGrpSpPr/>
              <p:nvPr/>
            </p:nvGrpSpPr>
            <p:grpSpPr>
              <a:xfrm flipH="1">
                <a:off x="8424004" y="4466215"/>
                <a:ext cx="918425" cy="885505"/>
                <a:chOff x="-142600" y="4343675"/>
                <a:chExt cx="1219850" cy="1176125"/>
              </a:xfrm>
            </p:grpSpPr>
            <p:sp>
              <p:nvSpPr>
                <p:cNvPr id="2179" name="Google Shape;2179;p14"/>
                <p:cNvSpPr/>
                <p:nvPr/>
              </p:nvSpPr>
              <p:spPr>
                <a:xfrm>
                  <a:off x="-142600" y="4343675"/>
                  <a:ext cx="1137600" cy="1070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04" h="42834" extrusionOk="0">
                      <a:moveTo>
                        <a:pt x="3511" y="0"/>
                      </a:moveTo>
                      <a:cubicBezTo>
                        <a:pt x="2292" y="0"/>
                        <a:pt x="1126" y="379"/>
                        <a:pt x="609" y="1435"/>
                      </a:cubicBezTo>
                      <a:cubicBezTo>
                        <a:pt x="31" y="2620"/>
                        <a:pt x="609" y="4018"/>
                        <a:pt x="1247" y="5143"/>
                      </a:cubicBezTo>
                      <a:cubicBezTo>
                        <a:pt x="3375" y="9034"/>
                        <a:pt x="5989" y="12590"/>
                        <a:pt x="9028" y="15782"/>
                      </a:cubicBezTo>
                      <a:cubicBezTo>
                        <a:pt x="7721" y="14839"/>
                        <a:pt x="6293" y="13806"/>
                        <a:pt x="4682" y="13593"/>
                      </a:cubicBezTo>
                      <a:cubicBezTo>
                        <a:pt x="4461" y="13556"/>
                        <a:pt x="4235" y="13538"/>
                        <a:pt x="4009" y="13538"/>
                      </a:cubicBezTo>
                      <a:cubicBezTo>
                        <a:pt x="2551" y="13538"/>
                        <a:pt x="1060" y="14288"/>
                        <a:pt x="639" y="15630"/>
                      </a:cubicBezTo>
                      <a:cubicBezTo>
                        <a:pt x="1" y="17666"/>
                        <a:pt x="1824" y="19520"/>
                        <a:pt x="3527" y="20797"/>
                      </a:cubicBezTo>
                      <a:cubicBezTo>
                        <a:pt x="8238" y="24384"/>
                        <a:pt x="13284" y="27484"/>
                        <a:pt x="18573" y="30189"/>
                      </a:cubicBezTo>
                      <a:cubicBezTo>
                        <a:pt x="17336" y="29748"/>
                        <a:pt x="16072" y="29306"/>
                        <a:pt x="14751" y="29306"/>
                      </a:cubicBezTo>
                      <a:cubicBezTo>
                        <a:pt x="14708" y="29306"/>
                        <a:pt x="14665" y="29307"/>
                        <a:pt x="14621" y="29308"/>
                      </a:cubicBezTo>
                      <a:cubicBezTo>
                        <a:pt x="13253" y="29368"/>
                        <a:pt x="11855" y="30037"/>
                        <a:pt x="11308" y="31283"/>
                      </a:cubicBezTo>
                      <a:cubicBezTo>
                        <a:pt x="10457" y="33350"/>
                        <a:pt x="12311" y="35478"/>
                        <a:pt x="14135" y="36724"/>
                      </a:cubicBezTo>
                      <a:cubicBezTo>
                        <a:pt x="22159" y="42165"/>
                        <a:pt x="32494" y="42682"/>
                        <a:pt x="45169" y="42834"/>
                      </a:cubicBezTo>
                      <a:cubicBezTo>
                        <a:pt x="45503" y="34900"/>
                        <a:pt x="44257" y="26876"/>
                        <a:pt x="41704" y="19368"/>
                      </a:cubicBezTo>
                      <a:cubicBezTo>
                        <a:pt x="41096" y="17514"/>
                        <a:pt x="40397" y="15630"/>
                        <a:pt x="39059" y="14231"/>
                      </a:cubicBezTo>
                      <a:cubicBezTo>
                        <a:pt x="38001" y="13125"/>
                        <a:pt x="36504" y="12323"/>
                        <a:pt x="34992" y="12323"/>
                      </a:cubicBezTo>
                      <a:cubicBezTo>
                        <a:pt x="34593" y="12323"/>
                        <a:pt x="34194" y="12378"/>
                        <a:pt x="33801" y="12499"/>
                      </a:cubicBezTo>
                      <a:cubicBezTo>
                        <a:pt x="32296" y="12943"/>
                        <a:pt x="31191" y="14588"/>
                        <a:pt x="31349" y="16086"/>
                      </a:cubicBezTo>
                      <a:lnTo>
                        <a:pt x="31349" y="16086"/>
                      </a:lnTo>
                      <a:cubicBezTo>
                        <a:pt x="29905" y="11872"/>
                        <a:pt x="27533" y="7934"/>
                        <a:pt x="24378" y="4778"/>
                      </a:cubicBezTo>
                      <a:cubicBezTo>
                        <a:pt x="23010" y="3411"/>
                        <a:pt x="21339" y="2073"/>
                        <a:pt x="19424" y="2073"/>
                      </a:cubicBezTo>
                      <a:cubicBezTo>
                        <a:pt x="16557" y="2103"/>
                        <a:pt x="14524" y="5694"/>
                        <a:pt x="15810" y="8184"/>
                      </a:cubicBezTo>
                      <a:lnTo>
                        <a:pt x="15810" y="8184"/>
                      </a:lnTo>
                      <a:cubicBezTo>
                        <a:pt x="13541" y="4218"/>
                        <a:pt x="9619" y="1264"/>
                        <a:pt x="5198" y="219"/>
                      </a:cubicBezTo>
                      <a:cubicBezTo>
                        <a:pt x="4665" y="83"/>
                        <a:pt x="4082" y="0"/>
                        <a:pt x="351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80" name="Google Shape;2180;p14"/>
                <p:cNvSpPr/>
                <p:nvPr/>
              </p:nvSpPr>
              <p:spPr>
                <a:xfrm>
                  <a:off x="-39150" y="4392300"/>
                  <a:ext cx="1116400" cy="112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56" h="45100" extrusionOk="0">
                      <a:moveTo>
                        <a:pt x="81" y="0"/>
                      </a:moveTo>
                      <a:cubicBezTo>
                        <a:pt x="1" y="0"/>
                        <a:pt x="192" y="212"/>
                        <a:pt x="665" y="584"/>
                      </a:cubicBezTo>
                      <a:cubicBezTo>
                        <a:pt x="7869" y="6055"/>
                        <a:pt x="15438" y="12894"/>
                        <a:pt x="22429" y="20189"/>
                      </a:cubicBezTo>
                      <a:cubicBezTo>
                        <a:pt x="29450" y="27484"/>
                        <a:pt x="35894" y="35235"/>
                        <a:pt x="41456" y="42196"/>
                      </a:cubicBezTo>
                      <a:cubicBezTo>
                        <a:pt x="42971" y="44163"/>
                        <a:pt x="43945" y="45100"/>
                        <a:pt x="44248" y="45100"/>
                      </a:cubicBezTo>
                      <a:cubicBezTo>
                        <a:pt x="44656" y="45100"/>
                        <a:pt x="43843" y="43396"/>
                        <a:pt x="41487" y="40220"/>
                      </a:cubicBezTo>
                      <a:cubicBezTo>
                        <a:pt x="30210" y="25144"/>
                        <a:pt x="15954" y="11526"/>
                        <a:pt x="787" y="432"/>
                      </a:cubicBezTo>
                      <a:cubicBezTo>
                        <a:pt x="382" y="135"/>
                        <a:pt x="145" y="0"/>
                        <a:pt x="8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81" name="Google Shape;2181;p14"/>
                <p:cNvSpPr/>
                <p:nvPr/>
              </p:nvSpPr>
              <p:spPr>
                <a:xfrm>
                  <a:off x="132700" y="4811575"/>
                  <a:ext cx="526200" cy="19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48" h="7604" extrusionOk="0">
                      <a:moveTo>
                        <a:pt x="156" y="0"/>
                      </a:moveTo>
                      <a:cubicBezTo>
                        <a:pt x="0" y="0"/>
                        <a:pt x="47" y="113"/>
                        <a:pt x="296" y="227"/>
                      </a:cubicBezTo>
                      <a:cubicBezTo>
                        <a:pt x="6071" y="2537"/>
                        <a:pt x="13062" y="6002"/>
                        <a:pt x="19080" y="7491"/>
                      </a:cubicBezTo>
                      <a:cubicBezTo>
                        <a:pt x="19417" y="7569"/>
                        <a:pt x="19701" y="7603"/>
                        <a:pt x="19930" y="7603"/>
                      </a:cubicBezTo>
                      <a:cubicBezTo>
                        <a:pt x="21048" y="7603"/>
                        <a:pt x="20856" y="6784"/>
                        <a:pt x="18989" y="6154"/>
                      </a:cubicBezTo>
                      <a:cubicBezTo>
                        <a:pt x="12910" y="3996"/>
                        <a:pt x="6497" y="2081"/>
                        <a:pt x="387" y="44"/>
                      </a:cubicBezTo>
                      <a:cubicBezTo>
                        <a:pt x="287" y="13"/>
                        <a:pt x="210" y="0"/>
                        <a:pt x="15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82" name="Google Shape;2182;p14"/>
                <p:cNvSpPr/>
                <p:nvPr/>
              </p:nvSpPr>
              <p:spPr>
                <a:xfrm>
                  <a:off x="395375" y="4531200"/>
                  <a:ext cx="166350" cy="36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54" h="14774" extrusionOk="0">
                      <a:moveTo>
                        <a:pt x="85" y="0"/>
                      </a:moveTo>
                      <a:cubicBezTo>
                        <a:pt x="21" y="0"/>
                        <a:pt x="0" y="96"/>
                        <a:pt x="93" y="226"/>
                      </a:cubicBezTo>
                      <a:cubicBezTo>
                        <a:pt x="1279" y="2201"/>
                        <a:pt x="2312" y="4572"/>
                        <a:pt x="3102" y="6974"/>
                      </a:cubicBezTo>
                      <a:cubicBezTo>
                        <a:pt x="3923" y="9344"/>
                        <a:pt x="4592" y="11746"/>
                        <a:pt x="5352" y="13873"/>
                      </a:cubicBezTo>
                      <a:cubicBezTo>
                        <a:pt x="5548" y="14476"/>
                        <a:pt x="5846" y="14774"/>
                        <a:pt x="6093" y="14774"/>
                      </a:cubicBezTo>
                      <a:cubicBezTo>
                        <a:pt x="6418" y="14774"/>
                        <a:pt x="6653" y="14255"/>
                        <a:pt x="6446" y="13235"/>
                      </a:cubicBezTo>
                      <a:cubicBezTo>
                        <a:pt x="5443" y="8493"/>
                        <a:pt x="3072" y="3964"/>
                        <a:pt x="245" y="135"/>
                      </a:cubicBezTo>
                      <a:cubicBezTo>
                        <a:pt x="186" y="40"/>
                        <a:pt x="126" y="0"/>
                        <a:pt x="8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83" name="Google Shape;2183;p14"/>
                <p:cNvSpPr/>
                <p:nvPr/>
              </p:nvSpPr>
              <p:spPr>
                <a:xfrm>
                  <a:off x="742025" y="4779100"/>
                  <a:ext cx="136825" cy="456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73" h="18273" extrusionOk="0">
                      <a:moveTo>
                        <a:pt x="69" y="1"/>
                      </a:moveTo>
                      <a:cubicBezTo>
                        <a:pt x="13" y="1"/>
                        <a:pt x="0" y="105"/>
                        <a:pt x="88" y="279"/>
                      </a:cubicBezTo>
                      <a:cubicBezTo>
                        <a:pt x="1303" y="2711"/>
                        <a:pt x="2215" y="5629"/>
                        <a:pt x="2823" y="8547"/>
                      </a:cubicBezTo>
                      <a:cubicBezTo>
                        <a:pt x="3492" y="11495"/>
                        <a:pt x="3826" y="14444"/>
                        <a:pt x="4252" y="17058"/>
                      </a:cubicBezTo>
                      <a:cubicBezTo>
                        <a:pt x="4349" y="17866"/>
                        <a:pt x="4626" y="18272"/>
                        <a:pt x="4885" y="18272"/>
                      </a:cubicBezTo>
                      <a:cubicBezTo>
                        <a:pt x="5191" y="18272"/>
                        <a:pt x="5473" y="17707"/>
                        <a:pt x="5407" y="16572"/>
                      </a:cubicBezTo>
                      <a:cubicBezTo>
                        <a:pt x="5133" y="10796"/>
                        <a:pt x="3097" y="5052"/>
                        <a:pt x="240" y="188"/>
                      </a:cubicBezTo>
                      <a:cubicBezTo>
                        <a:pt x="175" y="59"/>
                        <a:pt x="110" y="1"/>
                        <a:pt x="6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84" name="Google Shape;2184;p14"/>
                <p:cNvSpPr/>
                <p:nvPr/>
              </p:nvSpPr>
              <p:spPr>
                <a:xfrm>
                  <a:off x="357325" y="5209750"/>
                  <a:ext cx="567750" cy="12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10" h="4857" extrusionOk="0">
                      <a:moveTo>
                        <a:pt x="164" y="0"/>
                      </a:moveTo>
                      <a:cubicBezTo>
                        <a:pt x="1" y="0"/>
                        <a:pt x="36" y="114"/>
                        <a:pt x="308" y="227"/>
                      </a:cubicBezTo>
                      <a:cubicBezTo>
                        <a:pt x="3287" y="1473"/>
                        <a:pt x="6722" y="2780"/>
                        <a:pt x="10247" y="3631"/>
                      </a:cubicBezTo>
                      <a:cubicBezTo>
                        <a:pt x="13259" y="4410"/>
                        <a:pt x="16359" y="4856"/>
                        <a:pt x="19188" y="4856"/>
                      </a:cubicBezTo>
                      <a:cubicBezTo>
                        <a:pt x="19671" y="4856"/>
                        <a:pt x="20147" y="4843"/>
                        <a:pt x="20612" y="4817"/>
                      </a:cubicBezTo>
                      <a:cubicBezTo>
                        <a:pt x="22710" y="4665"/>
                        <a:pt x="22527" y="3631"/>
                        <a:pt x="20126" y="3570"/>
                      </a:cubicBezTo>
                      <a:cubicBezTo>
                        <a:pt x="13591" y="3267"/>
                        <a:pt x="6722" y="2233"/>
                        <a:pt x="399" y="45"/>
                      </a:cubicBezTo>
                      <a:cubicBezTo>
                        <a:pt x="299" y="14"/>
                        <a:pt x="220" y="0"/>
                        <a:pt x="16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185" name="Google Shape;2185;p14"/>
              <p:cNvGrpSpPr/>
              <p:nvPr/>
            </p:nvGrpSpPr>
            <p:grpSpPr>
              <a:xfrm rot="-1236943" flipH="1">
                <a:off x="6705974" y="3144217"/>
                <a:ext cx="875395" cy="1673898"/>
                <a:chOff x="2069450" y="3516525"/>
                <a:chExt cx="1162675" cy="2223225"/>
              </a:xfrm>
            </p:grpSpPr>
            <p:sp>
              <p:nvSpPr>
                <p:cNvPr id="2186" name="Google Shape;2186;p14"/>
                <p:cNvSpPr/>
                <p:nvPr/>
              </p:nvSpPr>
              <p:spPr>
                <a:xfrm>
                  <a:off x="2614300" y="4307350"/>
                  <a:ext cx="123125" cy="143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25" h="57296" extrusionOk="0">
                      <a:moveTo>
                        <a:pt x="2250" y="0"/>
                      </a:moveTo>
                      <a:cubicBezTo>
                        <a:pt x="3040" y="4742"/>
                        <a:pt x="3587" y="9544"/>
                        <a:pt x="3861" y="14317"/>
                      </a:cubicBezTo>
                      <a:cubicBezTo>
                        <a:pt x="4134" y="19119"/>
                        <a:pt x="4134" y="23922"/>
                        <a:pt x="3891" y="28724"/>
                      </a:cubicBezTo>
                      <a:cubicBezTo>
                        <a:pt x="3648" y="33496"/>
                        <a:pt x="3101" y="38299"/>
                        <a:pt x="2432" y="43040"/>
                      </a:cubicBezTo>
                      <a:lnTo>
                        <a:pt x="1915" y="46627"/>
                      </a:lnTo>
                      <a:cubicBezTo>
                        <a:pt x="1733" y="47843"/>
                        <a:pt x="1520" y="48998"/>
                        <a:pt x="1338" y="50183"/>
                      </a:cubicBezTo>
                      <a:lnTo>
                        <a:pt x="699" y="53709"/>
                      </a:lnTo>
                      <a:lnTo>
                        <a:pt x="0" y="57266"/>
                      </a:lnTo>
                      <a:lnTo>
                        <a:pt x="122" y="57296"/>
                      </a:lnTo>
                      <a:cubicBezTo>
                        <a:pt x="517" y="56141"/>
                        <a:pt x="851" y="54986"/>
                        <a:pt x="1186" y="53831"/>
                      </a:cubicBezTo>
                      <a:lnTo>
                        <a:pt x="2098" y="50335"/>
                      </a:lnTo>
                      <a:cubicBezTo>
                        <a:pt x="2371" y="49150"/>
                        <a:pt x="2614" y="47995"/>
                        <a:pt x="2858" y="46809"/>
                      </a:cubicBezTo>
                      <a:lnTo>
                        <a:pt x="3496" y="43223"/>
                      </a:lnTo>
                      <a:cubicBezTo>
                        <a:pt x="4256" y="38451"/>
                        <a:pt x="4621" y="33618"/>
                        <a:pt x="4772" y="28785"/>
                      </a:cubicBezTo>
                      <a:cubicBezTo>
                        <a:pt x="4924" y="23952"/>
                        <a:pt x="4803" y="19149"/>
                        <a:pt x="4438" y="14317"/>
                      </a:cubicBezTo>
                      <a:cubicBezTo>
                        <a:pt x="4043" y="9484"/>
                        <a:pt x="3374" y="4712"/>
                        <a:pt x="246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87" name="Google Shape;2187;p14"/>
                <p:cNvSpPr/>
                <p:nvPr/>
              </p:nvSpPr>
              <p:spPr>
                <a:xfrm>
                  <a:off x="2729050" y="4204750"/>
                  <a:ext cx="503075" cy="67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123" h="27175" extrusionOk="0">
                      <a:moveTo>
                        <a:pt x="20092" y="1"/>
                      </a:moveTo>
                      <a:cubicBezTo>
                        <a:pt x="9028" y="4378"/>
                        <a:pt x="942" y="15351"/>
                        <a:pt x="0" y="27175"/>
                      </a:cubicBezTo>
                      <a:cubicBezTo>
                        <a:pt x="5927" y="25108"/>
                        <a:pt x="11034" y="21491"/>
                        <a:pt x="14620" y="16749"/>
                      </a:cubicBezTo>
                      <a:cubicBezTo>
                        <a:pt x="18177" y="11916"/>
                        <a:pt x="20122" y="5958"/>
                        <a:pt x="2009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88" name="Google Shape;2188;p14"/>
                <p:cNvSpPr/>
                <p:nvPr/>
              </p:nvSpPr>
              <p:spPr>
                <a:xfrm>
                  <a:off x="2722200" y="4206275"/>
                  <a:ext cx="506125" cy="67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45" h="26962" extrusionOk="0">
                      <a:moveTo>
                        <a:pt x="20214" y="1"/>
                      </a:moveTo>
                      <a:cubicBezTo>
                        <a:pt x="17843" y="5168"/>
                        <a:pt x="14955" y="10031"/>
                        <a:pt x="11551" y="14560"/>
                      </a:cubicBezTo>
                      <a:lnTo>
                        <a:pt x="10244" y="16232"/>
                      </a:lnTo>
                      <a:lnTo>
                        <a:pt x="8876" y="17873"/>
                      </a:lnTo>
                      <a:lnTo>
                        <a:pt x="7478" y="19454"/>
                      </a:lnTo>
                      <a:lnTo>
                        <a:pt x="6019" y="21034"/>
                      </a:lnTo>
                      <a:cubicBezTo>
                        <a:pt x="4134" y="23071"/>
                        <a:pt x="2098" y="25047"/>
                        <a:pt x="1" y="26962"/>
                      </a:cubicBezTo>
                      <a:cubicBezTo>
                        <a:pt x="2219" y="25229"/>
                        <a:pt x="4317" y="23314"/>
                        <a:pt x="6292" y="21247"/>
                      </a:cubicBezTo>
                      <a:lnTo>
                        <a:pt x="7751" y="19697"/>
                      </a:lnTo>
                      <a:lnTo>
                        <a:pt x="9150" y="18086"/>
                      </a:lnTo>
                      <a:lnTo>
                        <a:pt x="10487" y="16414"/>
                      </a:lnTo>
                      <a:lnTo>
                        <a:pt x="11764" y="14712"/>
                      </a:lnTo>
                      <a:cubicBezTo>
                        <a:pt x="15168" y="10153"/>
                        <a:pt x="17995" y="5198"/>
                        <a:pt x="2024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89" name="Google Shape;2189;p14"/>
                <p:cNvSpPr/>
                <p:nvPr/>
              </p:nvSpPr>
              <p:spPr>
                <a:xfrm>
                  <a:off x="2877975" y="4523925"/>
                  <a:ext cx="12950" cy="21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" h="8511" extrusionOk="0">
                      <a:moveTo>
                        <a:pt x="487" y="0"/>
                      </a:moveTo>
                      <a:cubicBezTo>
                        <a:pt x="365" y="1398"/>
                        <a:pt x="244" y="2857"/>
                        <a:pt x="153" y="4255"/>
                      </a:cubicBezTo>
                      <a:cubicBezTo>
                        <a:pt x="61" y="4985"/>
                        <a:pt x="1" y="5654"/>
                        <a:pt x="1" y="6383"/>
                      </a:cubicBezTo>
                      <a:cubicBezTo>
                        <a:pt x="1" y="7052"/>
                        <a:pt x="1" y="7781"/>
                        <a:pt x="31" y="8511"/>
                      </a:cubicBezTo>
                      <a:cubicBezTo>
                        <a:pt x="183" y="7812"/>
                        <a:pt x="274" y="7113"/>
                        <a:pt x="335" y="6383"/>
                      </a:cubicBezTo>
                      <a:cubicBezTo>
                        <a:pt x="396" y="5654"/>
                        <a:pt x="396" y="4954"/>
                        <a:pt x="396" y="4255"/>
                      </a:cubicBezTo>
                      <a:cubicBezTo>
                        <a:pt x="457" y="2857"/>
                        <a:pt x="487" y="1398"/>
                        <a:pt x="51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90" name="Google Shape;2190;p14"/>
                <p:cNvSpPr/>
                <p:nvPr/>
              </p:nvSpPr>
              <p:spPr>
                <a:xfrm>
                  <a:off x="2991200" y="4406125"/>
                  <a:ext cx="26625" cy="202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5" h="8117" extrusionOk="0">
                      <a:moveTo>
                        <a:pt x="1004" y="1"/>
                      </a:moveTo>
                      <a:cubicBezTo>
                        <a:pt x="821" y="1368"/>
                        <a:pt x="609" y="2706"/>
                        <a:pt x="396" y="4074"/>
                      </a:cubicBezTo>
                      <a:cubicBezTo>
                        <a:pt x="305" y="4712"/>
                        <a:pt x="183" y="5381"/>
                        <a:pt x="92" y="6080"/>
                      </a:cubicBezTo>
                      <a:cubicBezTo>
                        <a:pt x="31" y="6749"/>
                        <a:pt x="1" y="7448"/>
                        <a:pt x="1" y="8116"/>
                      </a:cubicBezTo>
                      <a:cubicBezTo>
                        <a:pt x="183" y="7448"/>
                        <a:pt x="305" y="6749"/>
                        <a:pt x="457" y="6110"/>
                      </a:cubicBezTo>
                      <a:cubicBezTo>
                        <a:pt x="548" y="5441"/>
                        <a:pt x="609" y="4742"/>
                        <a:pt x="669" y="4074"/>
                      </a:cubicBezTo>
                      <a:cubicBezTo>
                        <a:pt x="791" y="2736"/>
                        <a:pt x="943" y="1368"/>
                        <a:pt x="106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91" name="Google Shape;2191;p14"/>
                <p:cNvSpPr/>
                <p:nvPr/>
              </p:nvSpPr>
              <p:spPr>
                <a:xfrm>
                  <a:off x="3087700" y="4289875"/>
                  <a:ext cx="31950" cy="18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8" h="7204" extrusionOk="0">
                      <a:moveTo>
                        <a:pt x="1247" y="0"/>
                      </a:moveTo>
                      <a:cubicBezTo>
                        <a:pt x="974" y="1186"/>
                        <a:pt x="730" y="2401"/>
                        <a:pt x="487" y="3587"/>
                      </a:cubicBezTo>
                      <a:cubicBezTo>
                        <a:pt x="396" y="4195"/>
                        <a:pt x="214" y="4772"/>
                        <a:pt x="153" y="5380"/>
                      </a:cubicBezTo>
                      <a:cubicBezTo>
                        <a:pt x="92" y="5988"/>
                        <a:pt x="1" y="6596"/>
                        <a:pt x="1" y="7204"/>
                      </a:cubicBezTo>
                      <a:cubicBezTo>
                        <a:pt x="244" y="6626"/>
                        <a:pt x="396" y="6018"/>
                        <a:pt x="457" y="5411"/>
                      </a:cubicBezTo>
                      <a:cubicBezTo>
                        <a:pt x="609" y="4833"/>
                        <a:pt x="700" y="4225"/>
                        <a:pt x="761" y="3617"/>
                      </a:cubicBezTo>
                      <a:cubicBezTo>
                        <a:pt x="943" y="2401"/>
                        <a:pt x="1156" y="1216"/>
                        <a:pt x="127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92" name="Google Shape;2192;p14"/>
                <p:cNvSpPr/>
                <p:nvPr/>
              </p:nvSpPr>
              <p:spPr>
                <a:xfrm>
                  <a:off x="3021600" y="4495800"/>
                  <a:ext cx="119325" cy="63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73" h="2524" extrusionOk="0">
                      <a:moveTo>
                        <a:pt x="4742" y="0"/>
                      </a:moveTo>
                      <a:cubicBezTo>
                        <a:pt x="4013" y="547"/>
                        <a:pt x="3222" y="1003"/>
                        <a:pt x="2402" y="1399"/>
                      </a:cubicBezTo>
                      <a:cubicBezTo>
                        <a:pt x="2037" y="1581"/>
                        <a:pt x="1611" y="1733"/>
                        <a:pt x="1216" y="1915"/>
                      </a:cubicBezTo>
                      <a:cubicBezTo>
                        <a:pt x="791" y="2098"/>
                        <a:pt x="396" y="2280"/>
                        <a:pt x="0" y="2523"/>
                      </a:cubicBezTo>
                      <a:cubicBezTo>
                        <a:pt x="456" y="2523"/>
                        <a:pt x="882" y="2402"/>
                        <a:pt x="1307" y="2219"/>
                      </a:cubicBezTo>
                      <a:cubicBezTo>
                        <a:pt x="1733" y="2067"/>
                        <a:pt x="2159" y="1854"/>
                        <a:pt x="2523" y="1611"/>
                      </a:cubicBezTo>
                      <a:cubicBezTo>
                        <a:pt x="3344" y="1186"/>
                        <a:pt x="4104" y="669"/>
                        <a:pt x="4773" y="61"/>
                      </a:cubicBezTo>
                      <a:lnTo>
                        <a:pt x="4742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93" name="Google Shape;2193;p14"/>
                <p:cNvSpPr/>
                <p:nvPr/>
              </p:nvSpPr>
              <p:spPr>
                <a:xfrm>
                  <a:off x="3124950" y="4343050"/>
                  <a:ext cx="75250" cy="6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10" h="2555" extrusionOk="0">
                      <a:moveTo>
                        <a:pt x="2949" y="1"/>
                      </a:moveTo>
                      <a:cubicBezTo>
                        <a:pt x="2432" y="396"/>
                        <a:pt x="1915" y="761"/>
                        <a:pt x="1398" y="1186"/>
                      </a:cubicBezTo>
                      <a:cubicBezTo>
                        <a:pt x="1125" y="1369"/>
                        <a:pt x="882" y="1551"/>
                        <a:pt x="639" y="1794"/>
                      </a:cubicBezTo>
                      <a:cubicBezTo>
                        <a:pt x="426" y="2037"/>
                        <a:pt x="183" y="2281"/>
                        <a:pt x="0" y="2554"/>
                      </a:cubicBezTo>
                      <a:cubicBezTo>
                        <a:pt x="335" y="2433"/>
                        <a:pt x="608" y="2250"/>
                        <a:pt x="882" y="2068"/>
                      </a:cubicBezTo>
                      <a:cubicBezTo>
                        <a:pt x="1125" y="1885"/>
                        <a:pt x="1368" y="1642"/>
                        <a:pt x="1581" y="1429"/>
                      </a:cubicBezTo>
                      <a:cubicBezTo>
                        <a:pt x="2037" y="943"/>
                        <a:pt x="2554" y="487"/>
                        <a:pt x="3009" y="31"/>
                      </a:cubicBezTo>
                      <a:lnTo>
                        <a:pt x="2949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94" name="Google Shape;2194;p14"/>
                <p:cNvSpPr/>
                <p:nvPr/>
              </p:nvSpPr>
              <p:spPr>
                <a:xfrm>
                  <a:off x="2912175" y="4653100"/>
                  <a:ext cx="129200" cy="4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68" h="1813" extrusionOk="0">
                      <a:moveTo>
                        <a:pt x="5168" y="0"/>
                      </a:moveTo>
                      <a:cubicBezTo>
                        <a:pt x="4377" y="487"/>
                        <a:pt x="3526" y="821"/>
                        <a:pt x="2645" y="1094"/>
                      </a:cubicBezTo>
                      <a:cubicBezTo>
                        <a:pt x="2189" y="1216"/>
                        <a:pt x="1794" y="1277"/>
                        <a:pt x="1338" y="1398"/>
                      </a:cubicBezTo>
                      <a:cubicBezTo>
                        <a:pt x="912" y="1520"/>
                        <a:pt x="456" y="1642"/>
                        <a:pt x="0" y="1733"/>
                      </a:cubicBezTo>
                      <a:cubicBezTo>
                        <a:pt x="227" y="1789"/>
                        <a:pt x="446" y="1813"/>
                        <a:pt x="656" y="1813"/>
                      </a:cubicBezTo>
                      <a:cubicBezTo>
                        <a:pt x="898" y="1813"/>
                        <a:pt x="1126" y="1782"/>
                        <a:pt x="1338" y="1733"/>
                      </a:cubicBezTo>
                      <a:cubicBezTo>
                        <a:pt x="1824" y="1672"/>
                        <a:pt x="2250" y="1520"/>
                        <a:pt x="2706" y="1368"/>
                      </a:cubicBezTo>
                      <a:cubicBezTo>
                        <a:pt x="3557" y="1034"/>
                        <a:pt x="4408" y="608"/>
                        <a:pt x="5168" y="31"/>
                      </a:cubicBezTo>
                      <a:lnTo>
                        <a:pt x="5168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95" name="Google Shape;2195;p14"/>
                <p:cNvSpPr/>
                <p:nvPr/>
              </p:nvSpPr>
              <p:spPr>
                <a:xfrm>
                  <a:off x="2069450" y="4653675"/>
                  <a:ext cx="659625" cy="478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385" h="19138" extrusionOk="0">
                      <a:moveTo>
                        <a:pt x="3657" y="0"/>
                      </a:moveTo>
                      <a:cubicBezTo>
                        <a:pt x="2434" y="0"/>
                        <a:pt x="1210" y="83"/>
                        <a:pt x="1" y="251"/>
                      </a:cubicBezTo>
                      <a:cubicBezTo>
                        <a:pt x="1004" y="5448"/>
                        <a:pt x="4226" y="10312"/>
                        <a:pt x="8967" y="13838"/>
                      </a:cubicBezTo>
                      <a:cubicBezTo>
                        <a:pt x="13352" y="17098"/>
                        <a:pt x="19089" y="19137"/>
                        <a:pt x="24735" y="19137"/>
                      </a:cubicBezTo>
                      <a:cubicBezTo>
                        <a:pt x="25194" y="19137"/>
                        <a:pt x="25653" y="19124"/>
                        <a:pt x="26111" y="19096"/>
                      </a:cubicBezTo>
                      <a:cubicBezTo>
                        <a:pt x="26384" y="13655"/>
                        <a:pt x="23527" y="8184"/>
                        <a:pt x="18542" y="4567"/>
                      </a:cubicBezTo>
                      <a:cubicBezTo>
                        <a:pt x="14475" y="1616"/>
                        <a:pt x="9074" y="0"/>
                        <a:pt x="365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96" name="Google Shape;2196;p14"/>
                <p:cNvSpPr/>
                <p:nvPr/>
              </p:nvSpPr>
              <p:spPr>
                <a:xfrm>
                  <a:off x="2077800" y="4656125"/>
                  <a:ext cx="640625" cy="46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625" h="18786" extrusionOk="0">
                      <a:moveTo>
                        <a:pt x="1" y="1"/>
                      </a:moveTo>
                      <a:cubicBezTo>
                        <a:pt x="2372" y="1277"/>
                        <a:pt x="4682" y="2584"/>
                        <a:pt x="6870" y="3952"/>
                      </a:cubicBezTo>
                      <a:cubicBezTo>
                        <a:pt x="9150" y="5320"/>
                        <a:pt x="11399" y="6749"/>
                        <a:pt x="13557" y="8299"/>
                      </a:cubicBezTo>
                      <a:cubicBezTo>
                        <a:pt x="17904" y="11430"/>
                        <a:pt x="21916" y="14925"/>
                        <a:pt x="25564" y="18785"/>
                      </a:cubicBezTo>
                      <a:lnTo>
                        <a:pt x="25625" y="18755"/>
                      </a:lnTo>
                      <a:cubicBezTo>
                        <a:pt x="22038" y="14803"/>
                        <a:pt x="18056" y="11247"/>
                        <a:pt x="13770" y="8086"/>
                      </a:cubicBezTo>
                      <a:cubicBezTo>
                        <a:pt x="11643" y="6475"/>
                        <a:pt x="9424" y="5016"/>
                        <a:pt x="7114" y="3648"/>
                      </a:cubicBezTo>
                      <a:cubicBezTo>
                        <a:pt x="4834" y="2311"/>
                        <a:pt x="2433" y="1065"/>
                        <a:pt x="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97" name="Google Shape;2197;p14"/>
                <p:cNvSpPr/>
                <p:nvPr/>
              </p:nvSpPr>
              <p:spPr>
                <a:xfrm>
                  <a:off x="2294375" y="4780000"/>
                  <a:ext cx="173275" cy="140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31" h="5624" extrusionOk="0">
                      <a:moveTo>
                        <a:pt x="6019" y="0"/>
                      </a:moveTo>
                      <a:cubicBezTo>
                        <a:pt x="6436" y="1461"/>
                        <a:pt x="6649" y="2951"/>
                        <a:pt x="6686" y="4441"/>
                      </a:cubicBezTo>
                      <a:lnTo>
                        <a:pt x="6686" y="4441"/>
                      </a:lnTo>
                      <a:cubicBezTo>
                        <a:pt x="5621" y="4815"/>
                        <a:pt x="4528" y="5020"/>
                        <a:pt x="3435" y="5168"/>
                      </a:cubicBezTo>
                      <a:cubicBezTo>
                        <a:pt x="2858" y="5259"/>
                        <a:pt x="2280" y="5320"/>
                        <a:pt x="1733" y="5380"/>
                      </a:cubicBezTo>
                      <a:cubicBezTo>
                        <a:pt x="1156" y="5411"/>
                        <a:pt x="578" y="5441"/>
                        <a:pt x="1" y="5441"/>
                      </a:cubicBezTo>
                      <a:cubicBezTo>
                        <a:pt x="578" y="5563"/>
                        <a:pt x="1156" y="5593"/>
                        <a:pt x="1764" y="5623"/>
                      </a:cubicBezTo>
                      <a:cubicBezTo>
                        <a:pt x="2372" y="5623"/>
                        <a:pt x="2949" y="5593"/>
                        <a:pt x="3496" y="5532"/>
                      </a:cubicBezTo>
                      <a:cubicBezTo>
                        <a:pt x="4651" y="5380"/>
                        <a:pt x="5746" y="5016"/>
                        <a:pt x="6840" y="4651"/>
                      </a:cubicBezTo>
                      <a:lnTo>
                        <a:pt x="6931" y="4620"/>
                      </a:lnTo>
                      <a:lnTo>
                        <a:pt x="6931" y="4529"/>
                      </a:lnTo>
                      <a:cubicBezTo>
                        <a:pt x="6840" y="2979"/>
                        <a:pt x="6536" y="1459"/>
                        <a:pt x="605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98" name="Google Shape;2198;p14"/>
                <p:cNvSpPr/>
                <p:nvPr/>
              </p:nvSpPr>
              <p:spPr>
                <a:xfrm>
                  <a:off x="2415975" y="4988200"/>
                  <a:ext cx="159600" cy="3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84" h="1308" extrusionOk="0">
                      <a:moveTo>
                        <a:pt x="6383" y="1"/>
                      </a:moveTo>
                      <a:cubicBezTo>
                        <a:pt x="5380" y="335"/>
                        <a:pt x="4316" y="609"/>
                        <a:pt x="3252" y="761"/>
                      </a:cubicBezTo>
                      <a:cubicBezTo>
                        <a:pt x="2705" y="821"/>
                        <a:pt x="2189" y="882"/>
                        <a:pt x="1641" y="943"/>
                      </a:cubicBezTo>
                      <a:cubicBezTo>
                        <a:pt x="1064" y="1034"/>
                        <a:pt x="547" y="1095"/>
                        <a:pt x="0" y="1186"/>
                      </a:cubicBezTo>
                      <a:cubicBezTo>
                        <a:pt x="547" y="1308"/>
                        <a:pt x="1064" y="1308"/>
                        <a:pt x="1641" y="1308"/>
                      </a:cubicBezTo>
                      <a:cubicBezTo>
                        <a:pt x="2219" y="1247"/>
                        <a:pt x="2736" y="1156"/>
                        <a:pt x="3283" y="1034"/>
                      </a:cubicBezTo>
                      <a:cubicBezTo>
                        <a:pt x="4347" y="791"/>
                        <a:pt x="5411" y="457"/>
                        <a:pt x="6383" y="31"/>
                      </a:cubicBezTo>
                      <a:lnTo>
                        <a:pt x="6383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199" name="Google Shape;2199;p14"/>
                <p:cNvSpPr/>
                <p:nvPr/>
              </p:nvSpPr>
              <p:spPr>
                <a:xfrm>
                  <a:off x="2569475" y="4872700"/>
                  <a:ext cx="49400" cy="15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6" h="6080" extrusionOk="0">
                      <a:moveTo>
                        <a:pt x="0" y="1"/>
                      </a:moveTo>
                      <a:cubicBezTo>
                        <a:pt x="365" y="1004"/>
                        <a:pt x="699" y="2007"/>
                        <a:pt x="1003" y="3040"/>
                      </a:cubicBezTo>
                      <a:cubicBezTo>
                        <a:pt x="1155" y="3526"/>
                        <a:pt x="1277" y="4043"/>
                        <a:pt x="1429" y="4560"/>
                      </a:cubicBezTo>
                      <a:cubicBezTo>
                        <a:pt x="1581" y="5046"/>
                        <a:pt x="1763" y="5563"/>
                        <a:pt x="1976" y="6080"/>
                      </a:cubicBezTo>
                      <a:cubicBezTo>
                        <a:pt x="1976" y="5533"/>
                        <a:pt x="1854" y="5016"/>
                        <a:pt x="1763" y="4469"/>
                      </a:cubicBezTo>
                      <a:cubicBezTo>
                        <a:pt x="1672" y="3982"/>
                        <a:pt x="1459" y="3435"/>
                        <a:pt x="1277" y="2949"/>
                      </a:cubicBezTo>
                      <a:cubicBezTo>
                        <a:pt x="942" y="1915"/>
                        <a:pt x="517" y="943"/>
                        <a:pt x="3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00" name="Google Shape;2200;p14"/>
                <p:cNvSpPr/>
                <p:nvPr/>
              </p:nvSpPr>
              <p:spPr>
                <a:xfrm>
                  <a:off x="2180400" y="3516525"/>
                  <a:ext cx="824500" cy="90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980" h="36060" extrusionOk="0">
                      <a:moveTo>
                        <a:pt x="15378" y="1"/>
                      </a:moveTo>
                      <a:cubicBezTo>
                        <a:pt x="12754" y="1"/>
                        <a:pt x="10347" y="2129"/>
                        <a:pt x="9453" y="4642"/>
                      </a:cubicBezTo>
                      <a:cubicBezTo>
                        <a:pt x="8511" y="7408"/>
                        <a:pt x="9058" y="10448"/>
                        <a:pt x="10031" y="13183"/>
                      </a:cubicBezTo>
                      <a:cubicBezTo>
                        <a:pt x="8901" y="10555"/>
                        <a:pt x="6956" y="7506"/>
                        <a:pt x="4269" y="7506"/>
                      </a:cubicBezTo>
                      <a:cubicBezTo>
                        <a:pt x="4066" y="7506"/>
                        <a:pt x="3859" y="7524"/>
                        <a:pt x="3648" y="7560"/>
                      </a:cubicBezTo>
                      <a:cubicBezTo>
                        <a:pt x="1794" y="7925"/>
                        <a:pt x="456" y="9779"/>
                        <a:pt x="244" y="11663"/>
                      </a:cubicBezTo>
                      <a:cubicBezTo>
                        <a:pt x="0" y="13578"/>
                        <a:pt x="608" y="15432"/>
                        <a:pt x="1307" y="17226"/>
                      </a:cubicBezTo>
                      <a:cubicBezTo>
                        <a:pt x="3557" y="22971"/>
                        <a:pt x="6900" y="28229"/>
                        <a:pt x="11095" y="32728"/>
                      </a:cubicBezTo>
                      <a:cubicBezTo>
                        <a:pt x="13216" y="34978"/>
                        <a:pt x="16021" y="36060"/>
                        <a:pt x="18799" y="36060"/>
                      </a:cubicBezTo>
                      <a:cubicBezTo>
                        <a:pt x="22511" y="36060"/>
                        <a:pt x="26174" y="34129"/>
                        <a:pt x="28086" y="30478"/>
                      </a:cubicBezTo>
                      <a:cubicBezTo>
                        <a:pt x="28724" y="29262"/>
                        <a:pt x="29211" y="28016"/>
                        <a:pt x="29667" y="26709"/>
                      </a:cubicBezTo>
                      <a:cubicBezTo>
                        <a:pt x="31399" y="21664"/>
                        <a:pt x="32098" y="16344"/>
                        <a:pt x="32645" y="11025"/>
                      </a:cubicBezTo>
                      <a:cubicBezTo>
                        <a:pt x="32828" y="9444"/>
                        <a:pt x="32980" y="7773"/>
                        <a:pt x="32554" y="6192"/>
                      </a:cubicBezTo>
                      <a:cubicBezTo>
                        <a:pt x="32189" y="4642"/>
                        <a:pt x="31126" y="3153"/>
                        <a:pt x="29575" y="2666"/>
                      </a:cubicBezTo>
                      <a:cubicBezTo>
                        <a:pt x="29221" y="2554"/>
                        <a:pt x="28859" y="2502"/>
                        <a:pt x="28498" y="2502"/>
                      </a:cubicBezTo>
                      <a:cubicBezTo>
                        <a:pt x="26907" y="2502"/>
                        <a:pt x="25325" y="3512"/>
                        <a:pt x="24408" y="4824"/>
                      </a:cubicBezTo>
                      <a:cubicBezTo>
                        <a:pt x="23223" y="6466"/>
                        <a:pt x="22797" y="8472"/>
                        <a:pt x="22432" y="10448"/>
                      </a:cubicBezTo>
                      <a:cubicBezTo>
                        <a:pt x="22159" y="8289"/>
                        <a:pt x="21885" y="6040"/>
                        <a:pt x="20943" y="4064"/>
                      </a:cubicBezTo>
                      <a:cubicBezTo>
                        <a:pt x="20031" y="2089"/>
                        <a:pt x="18238" y="356"/>
                        <a:pt x="16080" y="52"/>
                      </a:cubicBezTo>
                      <a:cubicBezTo>
                        <a:pt x="15845" y="18"/>
                        <a:pt x="15610" y="1"/>
                        <a:pt x="1537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01" name="Google Shape;2201;p14"/>
                <p:cNvSpPr/>
                <p:nvPr/>
              </p:nvSpPr>
              <p:spPr>
                <a:xfrm>
                  <a:off x="2411875" y="3875550"/>
                  <a:ext cx="463100" cy="516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524" h="20643" extrusionOk="0">
                      <a:moveTo>
                        <a:pt x="2137" y="0"/>
                      </a:moveTo>
                      <a:cubicBezTo>
                        <a:pt x="2072" y="0"/>
                        <a:pt x="1978" y="72"/>
                        <a:pt x="1927" y="251"/>
                      </a:cubicBezTo>
                      <a:cubicBezTo>
                        <a:pt x="1805" y="646"/>
                        <a:pt x="1836" y="1041"/>
                        <a:pt x="1805" y="1467"/>
                      </a:cubicBezTo>
                      <a:cubicBezTo>
                        <a:pt x="1805" y="1862"/>
                        <a:pt x="1805" y="2257"/>
                        <a:pt x="1836" y="2682"/>
                      </a:cubicBezTo>
                      <a:cubicBezTo>
                        <a:pt x="1866" y="3047"/>
                        <a:pt x="1927" y="3473"/>
                        <a:pt x="1957" y="3837"/>
                      </a:cubicBezTo>
                      <a:cubicBezTo>
                        <a:pt x="1988" y="4263"/>
                        <a:pt x="2079" y="4658"/>
                        <a:pt x="2140" y="5053"/>
                      </a:cubicBezTo>
                      <a:lnTo>
                        <a:pt x="2322" y="6239"/>
                      </a:lnTo>
                      <a:cubicBezTo>
                        <a:pt x="2383" y="6634"/>
                        <a:pt x="2444" y="7029"/>
                        <a:pt x="2535" y="7424"/>
                      </a:cubicBezTo>
                      <a:cubicBezTo>
                        <a:pt x="2687" y="8214"/>
                        <a:pt x="2869" y="9005"/>
                        <a:pt x="3052" y="9825"/>
                      </a:cubicBezTo>
                      <a:cubicBezTo>
                        <a:pt x="3508" y="11376"/>
                        <a:pt x="3964" y="12895"/>
                        <a:pt x="4571" y="14445"/>
                      </a:cubicBezTo>
                      <a:cubicBezTo>
                        <a:pt x="4845" y="15084"/>
                        <a:pt x="5088" y="15692"/>
                        <a:pt x="5362" y="16391"/>
                      </a:cubicBezTo>
                      <a:cubicBezTo>
                        <a:pt x="5331" y="16360"/>
                        <a:pt x="5271" y="16330"/>
                        <a:pt x="5210" y="16269"/>
                      </a:cubicBezTo>
                      <a:cubicBezTo>
                        <a:pt x="5058" y="16148"/>
                        <a:pt x="4875" y="16087"/>
                        <a:pt x="4723" y="15965"/>
                      </a:cubicBezTo>
                      <a:lnTo>
                        <a:pt x="4237" y="15692"/>
                      </a:lnTo>
                      <a:cubicBezTo>
                        <a:pt x="3599" y="15357"/>
                        <a:pt x="2869" y="15053"/>
                        <a:pt x="2170" y="14749"/>
                      </a:cubicBezTo>
                      <a:cubicBezTo>
                        <a:pt x="2018" y="14689"/>
                        <a:pt x="1836" y="14597"/>
                        <a:pt x="1684" y="14537"/>
                      </a:cubicBezTo>
                      <a:lnTo>
                        <a:pt x="1228" y="14293"/>
                      </a:lnTo>
                      <a:cubicBezTo>
                        <a:pt x="924" y="14142"/>
                        <a:pt x="620" y="13959"/>
                        <a:pt x="346" y="13716"/>
                      </a:cubicBezTo>
                      <a:cubicBezTo>
                        <a:pt x="323" y="13702"/>
                        <a:pt x="299" y="13696"/>
                        <a:pt x="274" y="13696"/>
                      </a:cubicBezTo>
                      <a:cubicBezTo>
                        <a:pt x="137" y="13696"/>
                        <a:pt x="0" y="13886"/>
                        <a:pt x="103" y="13990"/>
                      </a:cubicBezTo>
                      <a:cubicBezTo>
                        <a:pt x="316" y="14263"/>
                        <a:pt x="498" y="14567"/>
                        <a:pt x="742" y="14841"/>
                      </a:cubicBezTo>
                      <a:cubicBezTo>
                        <a:pt x="954" y="15145"/>
                        <a:pt x="1198" y="15388"/>
                        <a:pt x="1410" y="15661"/>
                      </a:cubicBezTo>
                      <a:cubicBezTo>
                        <a:pt x="1866" y="16239"/>
                        <a:pt x="2322" y="16816"/>
                        <a:pt x="2839" y="17333"/>
                      </a:cubicBezTo>
                      <a:cubicBezTo>
                        <a:pt x="3052" y="17637"/>
                        <a:pt x="3295" y="17880"/>
                        <a:pt x="3508" y="18123"/>
                      </a:cubicBezTo>
                      <a:cubicBezTo>
                        <a:pt x="4984" y="19835"/>
                        <a:pt x="7168" y="20643"/>
                        <a:pt x="9370" y="20643"/>
                      </a:cubicBezTo>
                      <a:cubicBezTo>
                        <a:pt x="10297" y="20643"/>
                        <a:pt x="11227" y="20500"/>
                        <a:pt x="12110" y="20221"/>
                      </a:cubicBezTo>
                      <a:cubicBezTo>
                        <a:pt x="16395" y="18883"/>
                        <a:pt x="18432" y="14172"/>
                        <a:pt x="18432" y="9917"/>
                      </a:cubicBezTo>
                      <a:cubicBezTo>
                        <a:pt x="18523" y="9521"/>
                        <a:pt x="18493" y="9096"/>
                        <a:pt x="18493" y="8731"/>
                      </a:cubicBezTo>
                      <a:lnTo>
                        <a:pt x="18493" y="7454"/>
                      </a:lnTo>
                      <a:lnTo>
                        <a:pt x="18493" y="6208"/>
                      </a:lnTo>
                      <a:cubicBezTo>
                        <a:pt x="18493" y="5783"/>
                        <a:pt x="18432" y="5388"/>
                        <a:pt x="18432" y="4992"/>
                      </a:cubicBezTo>
                      <a:cubicBezTo>
                        <a:pt x="18402" y="4202"/>
                        <a:pt x="18402" y="3351"/>
                        <a:pt x="18128" y="2591"/>
                      </a:cubicBezTo>
                      <a:cubicBezTo>
                        <a:pt x="18077" y="2438"/>
                        <a:pt x="17989" y="2371"/>
                        <a:pt x="17910" y="2371"/>
                      </a:cubicBezTo>
                      <a:cubicBezTo>
                        <a:pt x="17801" y="2371"/>
                        <a:pt x="17710" y="2501"/>
                        <a:pt x="17763" y="2713"/>
                      </a:cubicBezTo>
                      <a:cubicBezTo>
                        <a:pt x="17915" y="3473"/>
                        <a:pt x="17763" y="4233"/>
                        <a:pt x="17642" y="4992"/>
                      </a:cubicBezTo>
                      <a:cubicBezTo>
                        <a:pt x="17581" y="5388"/>
                        <a:pt x="17520" y="5752"/>
                        <a:pt x="17459" y="6178"/>
                      </a:cubicBezTo>
                      <a:lnTo>
                        <a:pt x="17216" y="7303"/>
                      </a:lnTo>
                      <a:lnTo>
                        <a:pt x="16973" y="8458"/>
                      </a:lnTo>
                      <a:cubicBezTo>
                        <a:pt x="16882" y="8822"/>
                        <a:pt x="16821" y="9217"/>
                        <a:pt x="16760" y="9552"/>
                      </a:cubicBezTo>
                      <a:cubicBezTo>
                        <a:pt x="16760" y="9400"/>
                        <a:pt x="16730" y="9248"/>
                        <a:pt x="16730" y="9126"/>
                      </a:cubicBezTo>
                      <a:cubicBezTo>
                        <a:pt x="16699" y="8670"/>
                        <a:pt x="16669" y="8245"/>
                        <a:pt x="16608" y="7850"/>
                      </a:cubicBezTo>
                      <a:cubicBezTo>
                        <a:pt x="16608" y="7744"/>
                        <a:pt x="16495" y="7679"/>
                        <a:pt x="16395" y="7679"/>
                      </a:cubicBezTo>
                      <a:cubicBezTo>
                        <a:pt x="16322" y="7679"/>
                        <a:pt x="16256" y="7712"/>
                        <a:pt x="16243" y="7789"/>
                      </a:cubicBezTo>
                      <a:cubicBezTo>
                        <a:pt x="16061" y="8640"/>
                        <a:pt x="15909" y="9552"/>
                        <a:pt x="15636" y="10342"/>
                      </a:cubicBezTo>
                      <a:cubicBezTo>
                        <a:pt x="15362" y="11193"/>
                        <a:pt x="15058" y="11983"/>
                        <a:pt x="14693" y="12743"/>
                      </a:cubicBezTo>
                      <a:cubicBezTo>
                        <a:pt x="14602" y="12926"/>
                        <a:pt x="14480" y="13078"/>
                        <a:pt x="14420" y="13260"/>
                      </a:cubicBezTo>
                      <a:lnTo>
                        <a:pt x="14420" y="13047"/>
                      </a:lnTo>
                      <a:cubicBezTo>
                        <a:pt x="14389" y="12591"/>
                        <a:pt x="14328" y="12135"/>
                        <a:pt x="14268" y="11679"/>
                      </a:cubicBezTo>
                      <a:cubicBezTo>
                        <a:pt x="14085" y="10768"/>
                        <a:pt x="13812" y="9856"/>
                        <a:pt x="13538" y="8974"/>
                      </a:cubicBezTo>
                      <a:cubicBezTo>
                        <a:pt x="13386" y="8549"/>
                        <a:pt x="13265" y="8154"/>
                        <a:pt x="13113" y="7728"/>
                      </a:cubicBezTo>
                      <a:cubicBezTo>
                        <a:pt x="12961" y="7303"/>
                        <a:pt x="12869" y="6877"/>
                        <a:pt x="12657" y="6512"/>
                      </a:cubicBezTo>
                      <a:cubicBezTo>
                        <a:pt x="12634" y="6444"/>
                        <a:pt x="12574" y="6414"/>
                        <a:pt x="12508" y="6414"/>
                      </a:cubicBezTo>
                      <a:cubicBezTo>
                        <a:pt x="12398" y="6414"/>
                        <a:pt x="12273" y="6500"/>
                        <a:pt x="12292" y="6634"/>
                      </a:cubicBezTo>
                      <a:cubicBezTo>
                        <a:pt x="12444" y="7424"/>
                        <a:pt x="12322" y="8245"/>
                        <a:pt x="12292" y="9126"/>
                      </a:cubicBezTo>
                      <a:cubicBezTo>
                        <a:pt x="12262" y="9977"/>
                        <a:pt x="12140" y="10798"/>
                        <a:pt x="12018" y="11649"/>
                      </a:cubicBezTo>
                      <a:cubicBezTo>
                        <a:pt x="12018" y="11801"/>
                        <a:pt x="11988" y="11953"/>
                        <a:pt x="11958" y="12105"/>
                      </a:cubicBezTo>
                      <a:cubicBezTo>
                        <a:pt x="11745" y="11436"/>
                        <a:pt x="11532" y="10798"/>
                        <a:pt x="11289" y="10190"/>
                      </a:cubicBezTo>
                      <a:cubicBezTo>
                        <a:pt x="11167" y="9765"/>
                        <a:pt x="10985" y="9309"/>
                        <a:pt x="10833" y="8944"/>
                      </a:cubicBezTo>
                      <a:cubicBezTo>
                        <a:pt x="10772" y="8701"/>
                        <a:pt x="10742" y="8549"/>
                        <a:pt x="10620" y="8336"/>
                      </a:cubicBezTo>
                      <a:cubicBezTo>
                        <a:pt x="10529" y="8093"/>
                        <a:pt x="10438" y="7941"/>
                        <a:pt x="10377" y="7789"/>
                      </a:cubicBezTo>
                      <a:cubicBezTo>
                        <a:pt x="10362" y="7716"/>
                        <a:pt x="10278" y="7671"/>
                        <a:pt x="10193" y="7671"/>
                      </a:cubicBezTo>
                      <a:cubicBezTo>
                        <a:pt x="10102" y="7671"/>
                        <a:pt x="10012" y="7723"/>
                        <a:pt x="10012" y="7850"/>
                      </a:cubicBezTo>
                      <a:cubicBezTo>
                        <a:pt x="10012" y="8062"/>
                        <a:pt x="10043" y="8306"/>
                        <a:pt x="10073" y="8488"/>
                      </a:cubicBezTo>
                      <a:lnTo>
                        <a:pt x="10073" y="9096"/>
                      </a:lnTo>
                      <a:cubicBezTo>
                        <a:pt x="10073" y="9521"/>
                        <a:pt x="10073" y="9917"/>
                        <a:pt x="10043" y="10342"/>
                      </a:cubicBezTo>
                      <a:lnTo>
                        <a:pt x="9921" y="12166"/>
                      </a:lnTo>
                      <a:cubicBezTo>
                        <a:pt x="9769" y="11740"/>
                        <a:pt x="9617" y="11376"/>
                        <a:pt x="9435" y="10950"/>
                      </a:cubicBezTo>
                      <a:cubicBezTo>
                        <a:pt x="8948" y="9947"/>
                        <a:pt x="8371" y="8974"/>
                        <a:pt x="7854" y="8002"/>
                      </a:cubicBezTo>
                      <a:cubicBezTo>
                        <a:pt x="7581" y="7485"/>
                        <a:pt x="7307" y="7090"/>
                        <a:pt x="7094" y="6573"/>
                      </a:cubicBezTo>
                      <a:cubicBezTo>
                        <a:pt x="6851" y="6147"/>
                        <a:pt x="6638" y="5692"/>
                        <a:pt x="6365" y="5205"/>
                      </a:cubicBezTo>
                      <a:cubicBezTo>
                        <a:pt x="6324" y="5133"/>
                        <a:pt x="6261" y="5103"/>
                        <a:pt x="6200" y="5103"/>
                      </a:cubicBezTo>
                      <a:cubicBezTo>
                        <a:pt x="6082" y="5103"/>
                        <a:pt x="5970" y="5217"/>
                        <a:pt x="6030" y="5357"/>
                      </a:cubicBezTo>
                      <a:cubicBezTo>
                        <a:pt x="6182" y="5874"/>
                        <a:pt x="6243" y="6360"/>
                        <a:pt x="6365" y="6847"/>
                      </a:cubicBezTo>
                      <a:cubicBezTo>
                        <a:pt x="6486" y="7333"/>
                        <a:pt x="6547" y="7880"/>
                        <a:pt x="6669" y="8366"/>
                      </a:cubicBezTo>
                      <a:cubicBezTo>
                        <a:pt x="6851" y="9400"/>
                        <a:pt x="7034" y="10372"/>
                        <a:pt x="7246" y="11406"/>
                      </a:cubicBezTo>
                      <a:cubicBezTo>
                        <a:pt x="7429" y="12409"/>
                        <a:pt x="7489" y="13382"/>
                        <a:pt x="7641" y="14385"/>
                      </a:cubicBezTo>
                      <a:cubicBezTo>
                        <a:pt x="7581" y="14142"/>
                        <a:pt x="7459" y="13959"/>
                        <a:pt x="7398" y="13716"/>
                      </a:cubicBezTo>
                      <a:cubicBezTo>
                        <a:pt x="7034" y="13017"/>
                        <a:pt x="6699" y="12287"/>
                        <a:pt x="6365" y="11528"/>
                      </a:cubicBezTo>
                      <a:cubicBezTo>
                        <a:pt x="6030" y="10798"/>
                        <a:pt x="5635" y="10038"/>
                        <a:pt x="5271" y="9278"/>
                      </a:cubicBezTo>
                      <a:cubicBezTo>
                        <a:pt x="4906" y="8549"/>
                        <a:pt x="4571" y="7850"/>
                        <a:pt x="4268" y="7090"/>
                      </a:cubicBezTo>
                      <a:cubicBezTo>
                        <a:pt x="4116" y="6695"/>
                        <a:pt x="3964" y="6360"/>
                        <a:pt x="3812" y="5935"/>
                      </a:cubicBezTo>
                      <a:cubicBezTo>
                        <a:pt x="3660" y="5570"/>
                        <a:pt x="3508" y="5144"/>
                        <a:pt x="3356" y="4749"/>
                      </a:cubicBezTo>
                      <a:cubicBezTo>
                        <a:pt x="3204" y="4385"/>
                        <a:pt x="3052" y="3989"/>
                        <a:pt x="2930" y="3625"/>
                      </a:cubicBezTo>
                      <a:lnTo>
                        <a:pt x="2596" y="2470"/>
                      </a:lnTo>
                      <a:cubicBezTo>
                        <a:pt x="2474" y="2105"/>
                        <a:pt x="2413" y="1771"/>
                        <a:pt x="2383" y="1375"/>
                      </a:cubicBezTo>
                      <a:cubicBezTo>
                        <a:pt x="2322" y="1011"/>
                        <a:pt x="2261" y="615"/>
                        <a:pt x="2292" y="312"/>
                      </a:cubicBezTo>
                      <a:cubicBezTo>
                        <a:pt x="2292" y="160"/>
                        <a:pt x="2261" y="38"/>
                        <a:pt x="2170" y="8"/>
                      </a:cubicBezTo>
                      <a:cubicBezTo>
                        <a:pt x="2161" y="3"/>
                        <a:pt x="2149" y="0"/>
                        <a:pt x="213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202" name="Google Shape;2202;p14"/>
              <p:cNvGrpSpPr/>
              <p:nvPr/>
            </p:nvGrpSpPr>
            <p:grpSpPr>
              <a:xfrm>
                <a:off x="6827513" y="4142250"/>
                <a:ext cx="1167525" cy="1167525"/>
                <a:chOff x="2244925" y="3993300"/>
                <a:chExt cx="1167525" cy="1167525"/>
              </a:xfrm>
            </p:grpSpPr>
            <p:sp>
              <p:nvSpPr>
                <p:cNvPr id="2203" name="Google Shape;2203;p14"/>
                <p:cNvSpPr/>
                <p:nvPr/>
              </p:nvSpPr>
              <p:spPr>
                <a:xfrm>
                  <a:off x="2244925" y="4079200"/>
                  <a:ext cx="1054125" cy="740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165" h="29622" extrusionOk="0">
                      <a:moveTo>
                        <a:pt x="23117" y="12876"/>
                      </a:moveTo>
                      <a:lnTo>
                        <a:pt x="23117" y="12876"/>
                      </a:lnTo>
                      <a:cubicBezTo>
                        <a:pt x="23384" y="13310"/>
                        <a:pt x="23718" y="13643"/>
                        <a:pt x="24018" y="13977"/>
                      </a:cubicBezTo>
                      <a:cubicBezTo>
                        <a:pt x="24385" y="14311"/>
                        <a:pt x="24785" y="14644"/>
                        <a:pt x="25019" y="14844"/>
                      </a:cubicBezTo>
                      <a:cubicBezTo>
                        <a:pt x="24619" y="15078"/>
                        <a:pt x="24152" y="15345"/>
                        <a:pt x="23718" y="15545"/>
                      </a:cubicBezTo>
                      <a:cubicBezTo>
                        <a:pt x="23484" y="14744"/>
                        <a:pt x="23284" y="14010"/>
                        <a:pt x="23151" y="13243"/>
                      </a:cubicBezTo>
                      <a:cubicBezTo>
                        <a:pt x="23151" y="13143"/>
                        <a:pt x="23117" y="13010"/>
                        <a:pt x="23117" y="12876"/>
                      </a:cubicBezTo>
                      <a:close/>
                      <a:moveTo>
                        <a:pt x="34993" y="0"/>
                      </a:moveTo>
                      <a:cubicBezTo>
                        <a:pt x="33992" y="0"/>
                        <a:pt x="32891" y="167"/>
                        <a:pt x="31824" y="501"/>
                      </a:cubicBezTo>
                      <a:cubicBezTo>
                        <a:pt x="30556" y="868"/>
                        <a:pt x="29355" y="1468"/>
                        <a:pt x="28221" y="2202"/>
                      </a:cubicBezTo>
                      <a:cubicBezTo>
                        <a:pt x="27521" y="2669"/>
                        <a:pt x="26853" y="3203"/>
                        <a:pt x="26220" y="3736"/>
                      </a:cubicBezTo>
                      <a:cubicBezTo>
                        <a:pt x="26053" y="3670"/>
                        <a:pt x="25886" y="3636"/>
                        <a:pt x="25719" y="3536"/>
                      </a:cubicBezTo>
                      <a:cubicBezTo>
                        <a:pt x="25219" y="3369"/>
                        <a:pt x="24685" y="3203"/>
                        <a:pt x="24152" y="3136"/>
                      </a:cubicBezTo>
                      <a:cubicBezTo>
                        <a:pt x="23484" y="3002"/>
                        <a:pt x="22784" y="2902"/>
                        <a:pt x="22017" y="2902"/>
                      </a:cubicBezTo>
                      <a:cubicBezTo>
                        <a:pt x="21616" y="2902"/>
                        <a:pt x="21216" y="2902"/>
                        <a:pt x="20816" y="2969"/>
                      </a:cubicBezTo>
                      <a:cubicBezTo>
                        <a:pt x="18614" y="3169"/>
                        <a:pt x="16346" y="3970"/>
                        <a:pt x="14378" y="5204"/>
                      </a:cubicBezTo>
                      <a:cubicBezTo>
                        <a:pt x="12376" y="6505"/>
                        <a:pt x="10809" y="8173"/>
                        <a:pt x="9808" y="10074"/>
                      </a:cubicBezTo>
                      <a:cubicBezTo>
                        <a:pt x="9541" y="10575"/>
                        <a:pt x="9341" y="11075"/>
                        <a:pt x="9141" y="11642"/>
                      </a:cubicBezTo>
                      <a:cubicBezTo>
                        <a:pt x="7373" y="12009"/>
                        <a:pt x="5705" y="12676"/>
                        <a:pt x="4371" y="13643"/>
                      </a:cubicBezTo>
                      <a:cubicBezTo>
                        <a:pt x="3470" y="14244"/>
                        <a:pt x="2670" y="15011"/>
                        <a:pt x="2002" y="15878"/>
                      </a:cubicBezTo>
                      <a:cubicBezTo>
                        <a:pt x="1335" y="16746"/>
                        <a:pt x="835" y="17746"/>
                        <a:pt x="468" y="18847"/>
                      </a:cubicBezTo>
                      <a:cubicBezTo>
                        <a:pt x="168" y="19815"/>
                        <a:pt x="1" y="20849"/>
                        <a:pt x="101" y="21916"/>
                      </a:cubicBezTo>
                      <a:cubicBezTo>
                        <a:pt x="168" y="22950"/>
                        <a:pt x="435" y="24018"/>
                        <a:pt x="835" y="25052"/>
                      </a:cubicBezTo>
                      <a:cubicBezTo>
                        <a:pt x="1269" y="26019"/>
                        <a:pt x="1836" y="26886"/>
                        <a:pt x="2536" y="27620"/>
                      </a:cubicBezTo>
                      <a:cubicBezTo>
                        <a:pt x="2870" y="28020"/>
                        <a:pt x="3303" y="28354"/>
                        <a:pt x="3770" y="28621"/>
                      </a:cubicBezTo>
                      <a:cubicBezTo>
                        <a:pt x="4171" y="28921"/>
                        <a:pt x="4638" y="29121"/>
                        <a:pt x="5171" y="29388"/>
                      </a:cubicBezTo>
                      <a:cubicBezTo>
                        <a:pt x="5438" y="29455"/>
                        <a:pt x="5672" y="29555"/>
                        <a:pt x="5972" y="29622"/>
                      </a:cubicBezTo>
                      <a:lnTo>
                        <a:pt x="6105" y="29622"/>
                      </a:lnTo>
                      <a:cubicBezTo>
                        <a:pt x="6305" y="29622"/>
                        <a:pt x="6439" y="29521"/>
                        <a:pt x="6506" y="29355"/>
                      </a:cubicBezTo>
                      <a:cubicBezTo>
                        <a:pt x="6539" y="29188"/>
                        <a:pt x="6472" y="28988"/>
                        <a:pt x="6305" y="28888"/>
                      </a:cubicBezTo>
                      <a:lnTo>
                        <a:pt x="6305" y="28888"/>
                      </a:lnTo>
                      <a:cubicBezTo>
                        <a:pt x="6672" y="28954"/>
                        <a:pt x="7039" y="29054"/>
                        <a:pt x="7473" y="29155"/>
                      </a:cubicBezTo>
                      <a:cubicBezTo>
                        <a:pt x="8707" y="29388"/>
                        <a:pt x="9841" y="29521"/>
                        <a:pt x="10875" y="29521"/>
                      </a:cubicBezTo>
                      <a:lnTo>
                        <a:pt x="10975" y="29521"/>
                      </a:lnTo>
                      <a:cubicBezTo>
                        <a:pt x="12143" y="29521"/>
                        <a:pt x="13277" y="29288"/>
                        <a:pt x="14311" y="28954"/>
                      </a:cubicBezTo>
                      <a:cubicBezTo>
                        <a:pt x="14845" y="28754"/>
                        <a:pt x="15445" y="28521"/>
                        <a:pt x="15979" y="28221"/>
                      </a:cubicBezTo>
                      <a:cubicBezTo>
                        <a:pt x="16479" y="27920"/>
                        <a:pt x="16980" y="27553"/>
                        <a:pt x="17547" y="27086"/>
                      </a:cubicBezTo>
                      <a:cubicBezTo>
                        <a:pt x="18481" y="26353"/>
                        <a:pt x="19281" y="25385"/>
                        <a:pt x="19949" y="24384"/>
                      </a:cubicBezTo>
                      <a:cubicBezTo>
                        <a:pt x="20482" y="23551"/>
                        <a:pt x="20883" y="22583"/>
                        <a:pt x="21149" y="21616"/>
                      </a:cubicBezTo>
                      <a:cubicBezTo>
                        <a:pt x="21283" y="21216"/>
                        <a:pt x="21350" y="20715"/>
                        <a:pt x="21383" y="20115"/>
                      </a:cubicBezTo>
                      <a:cubicBezTo>
                        <a:pt x="21450" y="19714"/>
                        <a:pt x="21450" y="19247"/>
                        <a:pt x="21450" y="18780"/>
                      </a:cubicBezTo>
                      <a:cubicBezTo>
                        <a:pt x="21383" y="18347"/>
                        <a:pt x="21350" y="17846"/>
                        <a:pt x="21216" y="17379"/>
                      </a:cubicBezTo>
                      <a:cubicBezTo>
                        <a:pt x="21650" y="17346"/>
                        <a:pt x="22050" y="17279"/>
                        <a:pt x="22450" y="17213"/>
                      </a:cubicBezTo>
                      <a:cubicBezTo>
                        <a:pt x="22784" y="17113"/>
                        <a:pt x="23151" y="17046"/>
                        <a:pt x="23484" y="16912"/>
                      </a:cubicBezTo>
                      <a:cubicBezTo>
                        <a:pt x="23818" y="17546"/>
                        <a:pt x="24185" y="18180"/>
                        <a:pt x="24685" y="18847"/>
                      </a:cubicBezTo>
                      <a:cubicBezTo>
                        <a:pt x="24785" y="18914"/>
                        <a:pt x="24819" y="19014"/>
                        <a:pt x="24952" y="19047"/>
                      </a:cubicBezTo>
                      <a:lnTo>
                        <a:pt x="25052" y="19047"/>
                      </a:lnTo>
                      <a:cubicBezTo>
                        <a:pt x="25152" y="19047"/>
                        <a:pt x="25219" y="19047"/>
                        <a:pt x="25286" y="19014"/>
                      </a:cubicBezTo>
                      <a:cubicBezTo>
                        <a:pt x="25352" y="18947"/>
                        <a:pt x="25452" y="18847"/>
                        <a:pt x="25486" y="18714"/>
                      </a:cubicBezTo>
                      <a:cubicBezTo>
                        <a:pt x="25519" y="18647"/>
                        <a:pt x="25486" y="18514"/>
                        <a:pt x="25452" y="18414"/>
                      </a:cubicBezTo>
                      <a:cubicBezTo>
                        <a:pt x="25019" y="17846"/>
                        <a:pt x="24619" y="17213"/>
                        <a:pt x="24318" y="16646"/>
                      </a:cubicBezTo>
                      <a:cubicBezTo>
                        <a:pt x="24952" y="16345"/>
                        <a:pt x="25553" y="16012"/>
                        <a:pt x="26153" y="15578"/>
                      </a:cubicBezTo>
                      <a:cubicBezTo>
                        <a:pt x="26520" y="15845"/>
                        <a:pt x="26954" y="16045"/>
                        <a:pt x="27387" y="16245"/>
                      </a:cubicBezTo>
                      <a:cubicBezTo>
                        <a:pt x="28988" y="16979"/>
                        <a:pt x="30723" y="17379"/>
                        <a:pt x="32491" y="17413"/>
                      </a:cubicBezTo>
                      <a:lnTo>
                        <a:pt x="32824" y="17413"/>
                      </a:lnTo>
                      <a:cubicBezTo>
                        <a:pt x="33525" y="17413"/>
                        <a:pt x="34225" y="17346"/>
                        <a:pt x="34993" y="17213"/>
                      </a:cubicBezTo>
                      <a:cubicBezTo>
                        <a:pt x="35726" y="17079"/>
                        <a:pt x="36494" y="16846"/>
                        <a:pt x="37294" y="16479"/>
                      </a:cubicBezTo>
                      <a:cubicBezTo>
                        <a:pt x="37995" y="16145"/>
                        <a:pt x="38629" y="15712"/>
                        <a:pt x="39229" y="15211"/>
                      </a:cubicBezTo>
                      <a:cubicBezTo>
                        <a:pt x="39829" y="14711"/>
                        <a:pt x="40363" y="14144"/>
                        <a:pt x="40797" y="13410"/>
                      </a:cubicBezTo>
                      <a:cubicBezTo>
                        <a:pt x="41197" y="12743"/>
                        <a:pt x="41531" y="11976"/>
                        <a:pt x="41797" y="11075"/>
                      </a:cubicBezTo>
                      <a:cubicBezTo>
                        <a:pt x="42031" y="10208"/>
                        <a:pt x="42164" y="9240"/>
                        <a:pt x="42164" y="8206"/>
                      </a:cubicBezTo>
                      <a:cubicBezTo>
                        <a:pt x="42164" y="6472"/>
                        <a:pt x="41864" y="4904"/>
                        <a:pt x="41230" y="3636"/>
                      </a:cubicBezTo>
                      <a:cubicBezTo>
                        <a:pt x="40697" y="2535"/>
                        <a:pt x="39896" y="1635"/>
                        <a:pt x="38862" y="1001"/>
                      </a:cubicBezTo>
                      <a:cubicBezTo>
                        <a:pt x="37961" y="434"/>
                        <a:pt x="36827" y="100"/>
                        <a:pt x="35526" y="34"/>
                      </a:cubicBezTo>
                      <a:cubicBezTo>
                        <a:pt x="35293" y="0"/>
                        <a:pt x="35159" y="0"/>
                        <a:pt x="3499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04" name="Google Shape;2204;p14"/>
                <p:cNvSpPr/>
                <p:nvPr/>
              </p:nvSpPr>
              <p:spPr>
                <a:xfrm>
                  <a:off x="2653550" y="4150925"/>
                  <a:ext cx="249375" cy="40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5" h="16145" extrusionOk="0">
                      <a:moveTo>
                        <a:pt x="5672" y="0"/>
                      </a:moveTo>
                      <a:cubicBezTo>
                        <a:pt x="5271" y="33"/>
                        <a:pt x="4838" y="33"/>
                        <a:pt x="4437" y="100"/>
                      </a:cubicBezTo>
                      <a:cubicBezTo>
                        <a:pt x="2936" y="267"/>
                        <a:pt x="1435" y="634"/>
                        <a:pt x="1" y="1268"/>
                      </a:cubicBezTo>
                      <a:cubicBezTo>
                        <a:pt x="201" y="1201"/>
                        <a:pt x="468" y="1168"/>
                        <a:pt x="668" y="1134"/>
                      </a:cubicBezTo>
                      <a:cubicBezTo>
                        <a:pt x="1102" y="1034"/>
                        <a:pt x="1469" y="1001"/>
                        <a:pt x="1869" y="967"/>
                      </a:cubicBezTo>
                      <a:cubicBezTo>
                        <a:pt x="2136" y="934"/>
                        <a:pt x="2436" y="934"/>
                        <a:pt x="2670" y="934"/>
                      </a:cubicBezTo>
                      <a:lnTo>
                        <a:pt x="3036" y="934"/>
                      </a:lnTo>
                      <a:cubicBezTo>
                        <a:pt x="3437" y="967"/>
                        <a:pt x="3804" y="1001"/>
                        <a:pt x="4171" y="1101"/>
                      </a:cubicBezTo>
                      <a:cubicBezTo>
                        <a:pt x="4538" y="1168"/>
                        <a:pt x="4871" y="1334"/>
                        <a:pt x="5205" y="1501"/>
                      </a:cubicBezTo>
                      <a:cubicBezTo>
                        <a:pt x="5538" y="1701"/>
                        <a:pt x="5872" y="1968"/>
                        <a:pt x="6139" y="2202"/>
                      </a:cubicBezTo>
                      <a:cubicBezTo>
                        <a:pt x="6472" y="2535"/>
                        <a:pt x="6706" y="2935"/>
                        <a:pt x="6939" y="3336"/>
                      </a:cubicBezTo>
                      <a:cubicBezTo>
                        <a:pt x="7173" y="3803"/>
                        <a:pt x="7340" y="4303"/>
                        <a:pt x="7473" y="4803"/>
                      </a:cubicBezTo>
                      <a:cubicBezTo>
                        <a:pt x="7606" y="5304"/>
                        <a:pt x="7673" y="5804"/>
                        <a:pt x="7706" y="6338"/>
                      </a:cubicBezTo>
                      <a:cubicBezTo>
                        <a:pt x="7807" y="7439"/>
                        <a:pt x="7773" y="8473"/>
                        <a:pt x="7673" y="9540"/>
                      </a:cubicBezTo>
                      <a:cubicBezTo>
                        <a:pt x="7640" y="10007"/>
                        <a:pt x="7606" y="10441"/>
                        <a:pt x="7540" y="10874"/>
                      </a:cubicBezTo>
                      <a:lnTo>
                        <a:pt x="7706" y="11041"/>
                      </a:lnTo>
                      <a:cubicBezTo>
                        <a:pt x="8107" y="11375"/>
                        <a:pt x="8474" y="11708"/>
                        <a:pt x="8707" y="11909"/>
                      </a:cubicBezTo>
                      <a:cubicBezTo>
                        <a:pt x="8274" y="12175"/>
                        <a:pt x="7840" y="12409"/>
                        <a:pt x="7440" y="12642"/>
                      </a:cubicBezTo>
                      <a:cubicBezTo>
                        <a:pt x="7440" y="12576"/>
                        <a:pt x="7373" y="12542"/>
                        <a:pt x="7373" y="12509"/>
                      </a:cubicBezTo>
                      <a:cubicBezTo>
                        <a:pt x="7340" y="12676"/>
                        <a:pt x="7340" y="12843"/>
                        <a:pt x="7306" y="13009"/>
                      </a:cubicBezTo>
                      <a:cubicBezTo>
                        <a:pt x="7273" y="13376"/>
                        <a:pt x="7173" y="13710"/>
                        <a:pt x="7139" y="14077"/>
                      </a:cubicBezTo>
                      <a:cubicBezTo>
                        <a:pt x="7440" y="14677"/>
                        <a:pt x="7807" y="15311"/>
                        <a:pt x="8307" y="15911"/>
                      </a:cubicBezTo>
                      <a:cubicBezTo>
                        <a:pt x="8374" y="16012"/>
                        <a:pt x="8440" y="16078"/>
                        <a:pt x="8540" y="16145"/>
                      </a:cubicBezTo>
                      <a:lnTo>
                        <a:pt x="8540" y="14844"/>
                      </a:lnTo>
                      <a:cubicBezTo>
                        <a:pt x="8307" y="14477"/>
                        <a:pt x="8107" y="14077"/>
                        <a:pt x="7873" y="13677"/>
                      </a:cubicBezTo>
                      <a:cubicBezTo>
                        <a:pt x="8140" y="13543"/>
                        <a:pt x="8374" y="13410"/>
                        <a:pt x="8674" y="13310"/>
                      </a:cubicBezTo>
                      <a:cubicBezTo>
                        <a:pt x="8807" y="12075"/>
                        <a:pt x="8974" y="10874"/>
                        <a:pt x="9208" y="9674"/>
                      </a:cubicBezTo>
                      <a:lnTo>
                        <a:pt x="9208" y="9674"/>
                      </a:lnTo>
                      <a:cubicBezTo>
                        <a:pt x="9041" y="10074"/>
                        <a:pt x="8874" y="10541"/>
                        <a:pt x="8674" y="10975"/>
                      </a:cubicBezTo>
                      <a:cubicBezTo>
                        <a:pt x="8650" y="10998"/>
                        <a:pt x="8627" y="11022"/>
                        <a:pt x="8591" y="11022"/>
                      </a:cubicBezTo>
                      <a:cubicBezTo>
                        <a:pt x="8577" y="11022"/>
                        <a:pt x="8560" y="11018"/>
                        <a:pt x="8540" y="11008"/>
                      </a:cubicBezTo>
                      <a:cubicBezTo>
                        <a:pt x="8507" y="10975"/>
                        <a:pt x="8474" y="10908"/>
                        <a:pt x="8507" y="10874"/>
                      </a:cubicBezTo>
                      <a:cubicBezTo>
                        <a:pt x="8674" y="10508"/>
                        <a:pt x="8841" y="10074"/>
                        <a:pt x="9007" y="9674"/>
                      </a:cubicBezTo>
                      <a:cubicBezTo>
                        <a:pt x="9141" y="9307"/>
                        <a:pt x="9274" y="8873"/>
                        <a:pt x="9374" y="8506"/>
                      </a:cubicBezTo>
                      <a:lnTo>
                        <a:pt x="9374" y="8539"/>
                      </a:lnTo>
                      <a:cubicBezTo>
                        <a:pt x="9541" y="7972"/>
                        <a:pt x="9675" y="7372"/>
                        <a:pt x="9775" y="6805"/>
                      </a:cubicBezTo>
                      <a:cubicBezTo>
                        <a:pt x="9841" y="6204"/>
                        <a:pt x="9875" y="5637"/>
                        <a:pt x="9941" y="5004"/>
                      </a:cubicBezTo>
                      <a:lnTo>
                        <a:pt x="9941" y="5004"/>
                      </a:lnTo>
                      <a:cubicBezTo>
                        <a:pt x="9941" y="5015"/>
                        <a:pt x="9941" y="5026"/>
                        <a:pt x="9941" y="5037"/>
                      </a:cubicBezTo>
                      <a:lnTo>
                        <a:pt x="9941" y="5004"/>
                      </a:lnTo>
                      <a:cubicBezTo>
                        <a:pt x="9941" y="5004"/>
                        <a:pt x="9941" y="5004"/>
                        <a:pt x="9941" y="5004"/>
                      </a:cubicBezTo>
                      <a:lnTo>
                        <a:pt x="9941" y="5004"/>
                      </a:lnTo>
                      <a:cubicBezTo>
                        <a:pt x="9941" y="4685"/>
                        <a:pt x="9939" y="4425"/>
                        <a:pt x="9875" y="4103"/>
                      </a:cubicBezTo>
                      <a:cubicBezTo>
                        <a:pt x="9841" y="3636"/>
                        <a:pt x="9808" y="3169"/>
                        <a:pt x="9808" y="2702"/>
                      </a:cubicBezTo>
                      <a:cubicBezTo>
                        <a:pt x="9808" y="2335"/>
                        <a:pt x="9775" y="1935"/>
                        <a:pt x="9841" y="1534"/>
                      </a:cubicBezTo>
                      <a:cubicBezTo>
                        <a:pt x="9841" y="1468"/>
                        <a:pt x="9875" y="1368"/>
                        <a:pt x="9875" y="1301"/>
                      </a:cubicBezTo>
                      <a:cubicBezTo>
                        <a:pt x="9875" y="1201"/>
                        <a:pt x="9875" y="1134"/>
                        <a:pt x="9941" y="1034"/>
                      </a:cubicBezTo>
                      <a:cubicBezTo>
                        <a:pt x="9941" y="967"/>
                        <a:pt x="9975" y="834"/>
                        <a:pt x="9975" y="734"/>
                      </a:cubicBezTo>
                      <a:lnTo>
                        <a:pt x="9975" y="734"/>
                      </a:lnTo>
                      <a:lnTo>
                        <a:pt x="9875" y="834"/>
                      </a:lnTo>
                      <a:cubicBezTo>
                        <a:pt x="9708" y="734"/>
                        <a:pt x="9541" y="701"/>
                        <a:pt x="9374" y="634"/>
                      </a:cubicBezTo>
                      <a:cubicBezTo>
                        <a:pt x="8874" y="467"/>
                        <a:pt x="8340" y="300"/>
                        <a:pt x="7807" y="200"/>
                      </a:cubicBezTo>
                      <a:cubicBezTo>
                        <a:pt x="7106" y="67"/>
                        <a:pt x="6372" y="0"/>
                        <a:pt x="5672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05" name="Google Shape;2205;p14"/>
                <p:cNvSpPr/>
                <p:nvPr/>
              </p:nvSpPr>
              <p:spPr>
                <a:xfrm>
                  <a:off x="2914575" y="4129225"/>
                  <a:ext cx="381975" cy="38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79" h="15379" extrusionOk="0">
                      <a:moveTo>
                        <a:pt x="13277" y="1"/>
                      </a:moveTo>
                      <a:cubicBezTo>
                        <a:pt x="13277" y="25"/>
                        <a:pt x="13313" y="50"/>
                        <a:pt x="13332" y="61"/>
                      </a:cubicBezTo>
                      <a:lnTo>
                        <a:pt x="13332" y="61"/>
                      </a:lnTo>
                      <a:cubicBezTo>
                        <a:pt x="13314" y="41"/>
                        <a:pt x="13296" y="21"/>
                        <a:pt x="13277" y="1"/>
                      </a:cubicBezTo>
                      <a:close/>
                      <a:moveTo>
                        <a:pt x="13332" y="61"/>
                      </a:moveTo>
                      <a:cubicBezTo>
                        <a:pt x="13337" y="66"/>
                        <a:pt x="13342" y="72"/>
                        <a:pt x="13346" y="77"/>
                      </a:cubicBezTo>
                      <a:lnTo>
                        <a:pt x="13346" y="77"/>
                      </a:lnTo>
                      <a:cubicBezTo>
                        <a:pt x="13345" y="74"/>
                        <a:pt x="13344" y="71"/>
                        <a:pt x="13344" y="67"/>
                      </a:cubicBezTo>
                      <a:cubicBezTo>
                        <a:pt x="13344" y="67"/>
                        <a:pt x="13339" y="65"/>
                        <a:pt x="13332" y="61"/>
                      </a:cubicBezTo>
                      <a:close/>
                      <a:moveTo>
                        <a:pt x="13346" y="77"/>
                      </a:moveTo>
                      <a:cubicBezTo>
                        <a:pt x="13413" y="306"/>
                        <a:pt x="13511" y="504"/>
                        <a:pt x="13544" y="701"/>
                      </a:cubicBezTo>
                      <a:lnTo>
                        <a:pt x="13677" y="1335"/>
                      </a:lnTo>
                      <a:cubicBezTo>
                        <a:pt x="13677" y="1535"/>
                        <a:pt x="13711" y="1702"/>
                        <a:pt x="13677" y="1902"/>
                      </a:cubicBezTo>
                      <a:cubicBezTo>
                        <a:pt x="13677" y="2002"/>
                        <a:pt x="13677" y="2136"/>
                        <a:pt x="13610" y="2202"/>
                      </a:cubicBezTo>
                      <a:cubicBezTo>
                        <a:pt x="13610" y="2269"/>
                        <a:pt x="13577" y="2402"/>
                        <a:pt x="13577" y="2503"/>
                      </a:cubicBezTo>
                      <a:cubicBezTo>
                        <a:pt x="13510" y="2836"/>
                        <a:pt x="13344" y="3170"/>
                        <a:pt x="13110" y="3437"/>
                      </a:cubicBezTo>
                      <a:cubicBezTo>
                        <a:pt x="12910" y="3737"/>
                        <a:pt x="12676" y="4004"/>
                        <a:pt x="12376" y="4204"/>
                      </a:cubicBezTo>
                      <a:cubicBezTo>
                        <a:pt x="11776" y="4671"/>
                        <a:pt x="11075" y="4904"/>
                        <a:pt x="10375" y="5171"/>
                      </a:cubicBezTo>
                      <a:cubicBezTo>
                        <a:pt x="10008" y="5305"/>
                        <a:pt x="9674" y="5371"/>
                        <a:pt x="9274" y="5505"/>
                      </a:cubicBezTo>
                      <a:cubicBezTo>
                        <a:pt x="8940" y="5571"/>
                        <a:pt x="8574" y="5705"/>
                        <a:pt x="8240" y="5805"/>
                      </a:cubicBezTo>
                      <a:cubicBezTo>
                        <a:pt x="7506" y="6038"/>
                        <a:pt x="6772" y="6339"/>
                        <a:pt x="6072" y="6706"/>
                      </a:cubicBezTo>
                      <a:cubicBezTo>
                        <a:pt x="5605" y="6972"/>
                        <a:pt x="5171" y="7273"/>
                        <a:pt x="4704" y="7573"/>
                      </a:cubicBezTo>
                      <a:cubicBezTo>
                        <a:pt x="4237" y="7906"/>
                        <a:pt x="3837" y="8307"/>
                        <a:pt x="3437" y="8674"/>
                      </a:cubicBezTo>
                      <a:cubicBezTo>
                        <a:pt x="3003" y="9141"/>
                        <a:pt x="2536" y="9574"/>
                        <a:pt x="2169" y="10141"/>
                      </a:cubicBezTo>
                      <a:cubicBezTo>
                        <a:pt x="1769" y="10642"/>
                        <a:pt x="1402" y="11142"/>
                        <a:pt x="1068" y="11676"/>
                      </a:cubicBezTo>
                      <a:cubicBezTo>
                        <a:pt x="701" y="12243"/>
                        <a:pt x="401" y="12877"/>
                        <a:pt x="101" y="13544"/>
                      </a:cubicBezTo>
                      <a:lnTo>
                        <a:pt x="1" y="13911"/>
                      </a:lnTo>
                      <a:cubicBezTo>
                        <a:pt x="168" y="14011"/>
                        <a:pt x="334" y="14077"/>
                        <a:pt x="534" y="14178"/>
                      </a:cubicBezTo>
                      <a:cubicBezTo>
                        <a:pt x="2102" y="14878"/>
                        <a:pt x="3870" y="15312"/>
                        <a:pt x="5605" y="15378"/>
                      </a:cubicBezTo>
                      <a:lnTo>
                        <a:pt x="5938" y="15378"/>
                      </a:lnTo>
                      <a:cubicBezTo>
                        <a:pt x="6672" y="15378"/>
                        <a:pt x="7373" y="15312"/>
                        <a:pt x="8107" y="15178"/>
                      </a:cubicBezTo>
                      <a:cubicBezTo>
                        <a:pt x="8874" y="15045"/>
                        <a:pt x="9608" y="14811"/>
                        <a:pt x="10408" y="14411"/>
                      </a:cubicBezTo>
                      <a:cubicBezTo>
                        <a:pt x="11075" y="14077"/>
                        <a:pt x="11742" y="13677"/>
                        <a:pt x="12376" y="13177"/>
                      </a:cubicBezTo>
                      <a:cubicBezTo>
                        <a:pt x="12943" y="12676"/>
                        <a:pt x="13477" y="12076"/>
                        <a:pt x="13911" y="11376"/>
                      </a:cubicBezTo>
                      <a:cubicBezTo>
                        <a:pt x="14311" y="10708"/>
                        <a:pt x="14645" y="9908"/>
                        <a:pt x="14911" y="9041"/>
                      </a:cubicBezTo>
                      <a:cubicBezTo>
                        <a:pt x="15145" y="8173"/>
                        <a:pt x="15278" y="7206"/>
                        <a:pt x="15278" y="6172"/>
                      </a:cubicBezTo>
                      <a:cubicBezTo>
                        <a:pt x="15278" y="4404"/>
                        <a:pt x="15011" y="2869"/>
                        <a:pt x="14378" y="1569"/>
                      </a:cubicBezTo>
                      <a:cubicBezTo>
                        <a:pt x="14094" y="1032"/>
                        <a:pt x="13750" y="525"/>
                        <a:pt x="13346" y="77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06" name="Google Shape;2206;p14"/>
                <p:cNvSpPr/>
                <p:nvPr/>
              </p:nvSpPr>
              <p:spPr>
                <a:xfrm>
                  <a:off x="2244925" y="4531175"/>
                  <a:ext cx="525400" cy="288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16" h="11543" extrusionOk="0">
                      <a:moveTo>
                        <a:pt x="968" y="1"/>
                      </a:moveTo>
                      <a:cubicBezTo>
                        <a:pt x="668" y="168"/>
                        <a:pt x="601" y="468"/>
                        <a:pt x="468" y="768"/>
                      </a:cubicBezTo>
                      <a:cubicBezTo>
                        <a:pt x="168" y="1736"/>
                        <a:pt x="1" y="2770"/>
                        <a:pt x="68" y="3837"/>
                      </a:cubicBezTo>
                      <a:cubicBezTo>
                        <a:pt x="168" y="4871"/>
                        <a:pt x="435" y="5939"/>
                        <a:pt x="835" y="6973"/>
                      </a:cubicBezTo>
                      <a:cubicBezTo>
                        <a:pt x="1269" y="7940"/>
                        <a:pt x="1836" y="8807"/>
                        <a:pt x="2536" y="9541"/>
                      </a:cubicBezTo>
                      <a:cubicBezTo>
                        <a:pt x="2870" y="9875"/>
                        <a:pt x="3303" y="10275"/>
                        <a:pt x="3770" y="10542"/>
                      </a:cubicBezTo>
                      <a:cubicBezTo>
                        <a:pt x="4171" y="10842"/>
                        <a:pt x="4638" y="11042"/>
                        <a:pt x="5171" y="11309"/>
                      </a:cubicBezTo>
                      <a:cubicBezTo>
                        <a:pt x="5438" y="11376"/>
                        <a:pt x="5672" y="11476"/>
                        <a:pt x="5972" y="11543"/>
                      </a:cubicBezTo>
                      <a:lnTo>
                        <a:pt x="6105" y="11543"/>
                      </a:lnTo>
                      <a:cubicBezTo>
                        <a:pt x="6305" y="11543"/>
                        <a:pt x="6472" y="11442"/>
                        <a:pt x="6506" y="11276"/>
                      </a:cubicBezTo>
                      <a:cubicBezTo>
                        <a:pt x="6539" y="11109"/>
                        <a:pt x="6472" y="10909"/>
                        <a:pt x="6305" y="10775"/>
                      </a:cubicBezTo>
                      <a:lnTo>
                        <a:pt x="6305" y="10775"/>
                      </a:lnTo>
                      <a:cubicBezTo>
                        <a:pt x="6606" y="10842"/>
                        <a:pt x="6973" y="10942"/>
                        <a:pt x="7473" y="11076"/>
                      </a:cubicBezTo>
                      <a:cubicBezTo>
                        <a:pt x="8774" y="11309"/>
                        <a:pt x="9875" y="11442"/>
                        <a:pt x="10875" y="11442"/>
                      </a:cubicBezTo>
                      <a:lnTo>
                        <a:pt x="10975" y="11442"/>
                      </a:lnTo>
                      <a:cubicBezTo>
                        <a:pt x="12143" y="11442"/>
                        <a:pt x="13277" y="11209"/>
                        <a:pt x="14311" y="10875"/>
                      </a:cubicBezTo>
                      <a:cubicBezTo>
                        <a:pt x="14845" y="10709"/>
                        <a:pt x="15379" y="10475"/>
                        <a:pt x="15979" y="10142"/>
                      </a:cubicBezTo>
                      <a:cubicBezTo>
                        <a:pt x="16479" y="9841"/>
                        <a:pt x="16980" y="9474"/>
                        <a:pt x="17547" y="9007"/>
                      </a:cubicBezTo>
                      <a:cubicBezTo>
                        <a:pt x="18481" y="8274"/>
                        <a:pt x="19281" y="7306"/>
                        <a:pt x="19949" y="6305"/>
                      </a:cubicBezTo>
                      <a:cubicBezTo>
                        <a:pt x="20382" y="5605"/>
                        <a:pt x="20782" y="4804"/>
                        <a:pt x="21016" y="3970"/>
                      </a:cubicBezTo>
                      <a:cubicBezTo>
                        <a:pt x="20682" y="3604"/>
                        <a:pt x="20349" y="3270"/>
                        <a:pt x="19982" y="2936"/>
                      </a:cubicBezTo>
                      <a:cubicBezTo>
                        <a:pt x="19648" y="2636"/>
                        <a:pt x="19315" y="2369"/>
                        <a:pt x="18981" y="2169"/>
                      </a:cubicBezTo>
                      <a:cubicBezTo>
                        <a:pt x="18648" y="1969"/>
                        <a:pt x="18314" y="1769"/>
                        <a:pt x="17947" y="1602"/>
                      </a:cubicBezTo>
                      <a:cubicBezTo>
                        <a:pt x="17547" y="1435"/>
                        <a:pt x="17180" y="1269"/>
                        <a:pt x="16813" y="1135"/>
                      </a:cubicBezTo>
                      <a:cubicBezTo>
                        <a:pt x="16446" y="1002"/>
                        <a:pt x="16046" y="935"/>
                        <a:pt x="15679" y="835"/>
                      </a:cubicBezTo>
                      <a:cubicBezTo>
                        <a:pt x="15212" y="768"/>
                        <a:pt x="14778" y="701"/>
                        <a:pt x="14311" y="668"/>
                      </a:cubicBezTo>
                      <a:cubicBezTo>
                        <a:pt x="14174" y="658"/>
                        <a:pt x="14035" y="654"/>
                        <a:pt x="13894" y="654"/>
                      </a:cubicBezTo>
                      <a:cubicBezTo>
                        <a:pt x="13554" y="654"/>
                        <a:pt x="13207" y="678"/>
                        <a:pt x="12877" y="701"/>
                      </a:cubicBezTo>
                      <a:lnTo>
                        <a:pt x="12944" y="701"/>
                      </a:lnTo>
                      <a:cubicBezTo>
                        <a:pt x="12443" y="768"/>
                        <a:pt x="11876" y="835"/>
                        <a:pt x="11376" y="935"/>
                      </a:cubicBezTo>
                      <a:cubicBezTo>
                        <a:pt x="11142" y="968"/>
                        <a:pt x="10842" y="1068"/>
                        <a:pt x="10609" y="1102"/>
                      </a:cubicBezTo>
                      <a:cubicBezTo>
                        <a:pt x="10342" y="1135"/>
                        <a:pt x="10142" y="1202"/>
                        <a:pt x="9875" y="1302"/>
                      </a:cubicBezTo>
                      <a:lnTo>
                        <a:pt x="9941" y="1302"/>
                      </a:lnTo>
                      <a:cubicBezTo>
                        <a:pt x="9208" y="1535"/>
                        <a:pt x="8540" y="1869"/>
                        <a:pt x="7873" y="2303"/>
                      </a:cubicBezTo>
                      <a:cubicBezTo>
                        <a:pt x="7473" y="2536"/>
                        <a:pt x="7039" y="2803"/>
                        <a:pt x="6639" y="3103"/>
                      </a:cubicBezTo>
                      <a:lnTo>
                        <a:pt x="5371" y="3837"/>
                      </a:lnTo>
                      <a:cubicBezTo>
                        <a:pt x="4971" y="4037"/>
                        <a:pt x="4538" y="4271"/>
                        <a:pt x="4104" y="4437"/>
                      </a:cubicBezTo>
                      <a:cubicBezTo>
                        <a:pt x="3770" y="4538"/>
                        <a:pt x="3370" y="4638"/>
                        <a:pt x="3036" y="4671"/>
                      </a:cubicBezTo>
                      <a:cubicBezTo>
                        <a:pt x="2940" y="4685"/>
                        <a:pt x="2837" y="4693"/>
                        <a:pt x="2734" y="4693"/>
                      </a:cubicBezTo>
                      <a:cubicBezTo>
                        <a:pt x="2588" y="4693"/>
                        <a:pt x="2439" y="4677"/>
                        <a:pt x="2303" y="4638"/>
                      </a:cubicBezTo>
                      <a:cubicBezTo>
                        <a:pt x="2102" y="4604"/>
                        <a:pt x="1869" y="4504"/>
                        <a:pt x="1702" y="4371"/>
                      </a:cubicBezTo>
                      <a:cubicBezTo>
                        <a:pt x="1535" y="4271"/>
                        <a:pt x="1435" y="4104"/>
                        <a:pt x="1302" y="3937"/>
                      </a:cubicBezTo>
                      <a:cubicBezTo>
                        <a:pt x="1168" y="3704"/>
                        <a:pt x="1102" y="3537"/>
                        <a:pt x="1002" y="3303"/>
                      </a:cubicBezTo>
                      <a:cubicBezTo>
                        <a:pt x="935" y="3036"/>
                        <a:pt x="868" y="2803"/>
                        <a:pt x="835" y="2536"/>
                      </a:cubicBezTo>
                      <a:cubicBezTo>
                        <a:pt x="802" y="2303"/>
                        <a:pt x="802" y="2002"/>
                        <a:pt x="802" y="1702"/>
                      </a:cubicBezTo>
                      <a:cubicBezTo>
                        <a:pt x="802" y="1135"/>
                        <a:pt x="835" y="535"/>
                        <a:pt x="968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07" name="Google Shape;2207;p14"/>
                <p:cNvSpPr/>
                <p:nvPr/>
              </p:nvSpPr>
              <p:spPr>
                <a:xfrm>
                  <a:off x="2907075" y="4150925"/>
                  <a:ext cx="97600" cy="24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04" h="9979" extrusionOk="0">
                      <a:moveTo>
                        <a:pt x="2002" y="2969"/>
                      </a:moveTo>
                      <a:lnTo>
                        <a:pt x="2002" y="2969"/>
                      </a:lnTo>
                      <a:cubicBezTo>
                        <a:pt x="1997" y="2978"/>
                        <a:pt x="1992" y="2988"/>
                        <a:pt x="1987" y="2998"/>
                      </a:cubicBezTo>
                      <a:lnTo>
                        <a:pt x="1987" y="2998"/>
                      </a:lnTo>
                      <a:cubicBezTo>
                        <a:pt x="2002" y="2989"/>
                        <a:pt x="2002" y="2969"/>
                        <a:pt x="2002" y="2969"/>
                      </a:cubicBezTo>
                      <a:close/>
                      <a:moveTo>
                        <a:pt x="3803" y="0"/>
                      </a:moveTo>
                      <a:cubicBezTo>
                        <a:pt x="3837" y="0"/>
                        <a:pt x="3803" y="33"/>
                        <a:pt x="3737" y="33"/>
                      </a:cubicBezTo>
                      <a:cubicBezTo>
                        <a:pt x="3470" y="367"/>
                        <a:pt x="3169" y="701"/>
                        <a:pt x="2903" y="1034"/>
                      </a:cubicBezTo>
                      <a:cubicBezTo>
                        <a:pt x="2636" y="1368"/>
                        <a:pt x="2369" y="1735"/>
                        <a:pt x="2069" y="2135"/>
                      </a:cubicBezTo>
                      <a:cubicBezTo>
                        <a:pt x="1835" y="2468"/>
                        <a:pt x="1635" y="2835"/>
                        <a:pt x="1402" y="3202"/>
                      </a:cubicBezTo>
                      <a:cubicBezTo>
                        <a:pt x="1201" y="3603"/>
                        <a:pt x="1001" y="4003"/>
                        <a:pt x="834" y="4437"/>
                      </a:cubicBezTo>
                      <a:cubicBezTo>
                        <a:pt x="668" y="4803"/>
                        <a:pt x="501" y="5204"/>
                        <a:pt x="401" y="5637"/>
                      </a:cubicBezTo>
                      <a:cubicBezTo>
                        <a:pt x="301" y="6038"/>
                        <a:pt x="201" y="6505"/>
                        <a:pt x="134" y="6972"/>
                      </a:cubicBezTo>
                      <a:cubicBezTo>
                        <a:pt x="34" y="7372"/>
                        <a:pt x="34" y="7839"/>
                        <a:pt x="1" y="8273"/>
                      </a:cubicBezTo>
                      <a:cubicBezTo>
                        <a:pt x="1" y="8706"/>
                        <a:pt x="1" y="9207"/>
                        <a:pt x="67" y="9674"/>
                      </a:cubicBezTo>
                      <a:cubicBezTo>
                        <a:pt x="127" y="9853"/>
                        <a:pt x="294" y="9979"/>
                        <a:pt x="448" y="9979"/>
                      </a:cubicBezTo>
                      <a:cubicBezTo>
                        <a:pt x="466" y="9979"/>
                        <a:pt x="484" y="9977"/>
                        <a:pt x="501" y="9974"/>
                      </a:cubicBezTo>
                      <a:cubicBezTo>
                        <a:pt x="568" y="9974"/>
                        <a:pt x="668" y="9874"/>
                        <a:pt x="734" y="9807"/>
                      </a:cubicBezTo>
                      <a:cubicBezTo>
                        <a:pt x="768" y="9707"/>
                        <a:pt x="834" y="9640"/>
                        <a:pt x="768" y="9507"/>
                      </a:cubicBezTo>
                      <a:cubicBezTo>
                        <a:pt x="734" y="9207"/>
                        <a:pt x="734" y="8873"/>
                        <a:pt x="701" y="8606"/>
                      </a:cubicBezTo>
                      <a:lnTo>
                        <a:pt x="701" y="7305"/>
                      </a:lnTo>
                      <a:cubicBezTo>
                        <a:pt x="734" y="6872"/>
                        <a:pt x="768" y="6405"/>
                        <a:pt x="868" y="6004"/>
                      </a:cubicBezTo>
                      <a:cubicBezTo>
                        <a:pt x="1001" y="5504"/>
                        <a:pt x="1135" y="4970"/>
                        <a:pt x="1335" y="4470"/>
                      </a:cubicBezTo>
                      <a:cubicBezTo>
                        <a:pt x="1531" y="3979"/>
                        <a:pt x="1727" y="3489"/>
                        <a:pt x="1987" y="2998"/>
                      </a:cubicBezTo>
                      <a:lnTo>
                        <a:pt x="1987" y="2998"/>
                      </a:lnTo>
                      <a:cubicBezTo>
                        <a:pt x="1982" y="3000"/>
                        <a:pt x="1976" y="3002"/>
                        <a:pt x="1969" y="3002"/>
                      </a:cubicBezTo>
                      <a:cubicBezTo>
                        <a:pt x="2202" y="2502"/>
                        <a:pt x="2502" y="2001"/>
                        <a:pt x="2836" y="1501"/>
                      </a:cubicBezTo>
                      <a:cubicBezTo>
                        <a:pt x="3169" y="1001"/>
                        <a:pt x="3503" y="534"/>
                        <a:pt x="3870" y="133"/>
                      </a:cubicBezTo>
                      <a:cubicBezTo>
                        <a:pt x="3903" y="67"/>
                        <a:pt x="3870" y="0"/>
                        <a:pt x="3837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08" name="Google Shape;2208;p14"/>
                <p:cNvSpPr/>
                <p:nvPr/>
              </p:nvSpPr>
              <p:spPr>
                <a:xfrm>
                  <a:off x="2958775" y="4183725"/>
                  <a:ext cx="165150" cy="244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6" h="9780" extrusionOk="0">
                      <a:moveTo>
                        <a:pt x="6327" y="0"/>
                      </a:moveTo>
                      <a:cubicBezTo>
                        <a:pt x="6311" y="0"/>
                        <a:pt x="6305" y="9"/>
                        <a:pt x="6305" y="22"/>
                      </a:cubicBezTo>
                      <a:cubicBezTo>
                        <a:pt x="5938" y="289"/>
                        <a:pt x="5571" y="556"/>
                        <a:pt x="5171" y="856"/>
                      </a:cubicBezTo>
                      <a:cubicBezTo>
                        <a:pt x="4804" y="1156"/>
                        <a:pt x="4437" y="1490"/>
                        <a:pt x="4104" y="1824"/>
                      </a:cubicBezTo>
                      <a:cubicBezTo>
                        <a:pt x="3403" y="2491"/>
                        <a:pt x="2769" y="3225"/>
                        <a:pt x="2236" y="4025"/>
                      </a:cubicBezTo>
                      <a:cubicBezTo>
                        <a:pt x="1669" y="4826"/>
                        <a:pt x="1168" y="5693"/>
                        <a:pt x="801" y="6560"/>
                      </a:cubicBezTo>
                      <a:cubicBezTo>
                        <a:pt x="601" y="7027"/>
                        <a:pt x="434" y="7494"/>
                        <a:pt x="301" y="7961"/>
                      </a:cubicBezTo>
                      <a:cubicBezTo>
                        <a:pt x="234" y="8161"/>
                        <a:pt x="167" y="8395"/>
                        <a:pt x="134" y="8628"/>
                      </a:cubicBezTo>
                      <a:cubicBezTo>
                        <a:pt x="101" y="8862"/>
                        <a:pt x="1" y="9129"/>
                        <a:pt x="1" y="9396"/>
                      </a:cubicBezTo>
                      <a:cubicBezTo>
                        <a:pt x="1" y="9529"/>
                        <a:pt x="101" y="9663"/>
                        <a:pt x="234" y="9729"/>
                      </a:cubicBezTo>
                      <a:cubicBezTo>
                        <a:pt x="268" y="9763"/>
                        <a:pt x="309" y="9779"/>
                        <a:pt x="351" y="9779"/>
                      </a:cubicBezTo>
                      <a:cubicBezTo>
                        <a:pt x="393" y="9779"/>
                        <a:pt x="434" y="9763"/>
                        <a:pt x="468" y="9729"/>
                      </a:cubicBezTo>
                      <a:cubicBezTo>
                        <a:pt x="568" y="9696"/>
                        <a:pt x="601" y="9663"/>
                        <a:pt x="634" y="9562"/>
                      </a:cubicBezTo>
                      <a:cubicBezTo>
                        <a:pt x="735" y="9229"/>
                        <a:pt x="801" y="8895"/>
                        <a:pt x="901" y="8528"/>
                      </a:cubicBezTo>
                      <a:cubicBezTo>
                        <a:pt x="968" y="8161"/>
                        <a:pt x="1101" y="7828"/>
                        <a:pt x="1168" y="7461"/>
                      </a:cubicBezTo>
                      <a:cubicBezTo>
                        <a:pt x="1435" y="6727"/>
                        <a:pt x="1735" y="6060"/>
                        <a:pt x="2035" y="5393"/>
                      </a:cubicBezTo>
                      <a:lnTo>
                        <a:pt x="2035" y="5393"/>
                      </a:lnTo>
                      <a:cubicBezTo>
                        <a:pt x="2035" y="5460"/>
                        <a:pt x="2002" y="5460"/>
                        <a:pt x="2002" y="5493"/>
                      </a:cubicBezTo>
                      <a:cubicBezTo>
                        <a:pt x="2603" y="4359"/>
                        <a:pt x="3336" y="3291"/>
                        <a:pt x="4237" y="2324"/>
                      </a:cubicBezTo>
                      <a:cubicBezTo>
                        <a:pt x="4938" y="1557"/>
                        <a:pt x="5738" y="856"/>
                        <a:pt x="6572" y="289"/>
                      </a:cubicBezTo>
                      <a:cubicBezTo>
                        <a:pt x="6605" y="222"/>
                        <a:pt x="6605" y="156"/>
                        <a:pt x="6572" y="122"/>
                      </a:cubicBezTo>
                      <a:cubicBezTo>
                        <a:pt x="6505" y="56"/>
                        <a:pt x="6505" y="56"/>
                        <a:pt x="6472" y="56"/>
                      </a:cubicBezTo>
                      <a:cubicBezTo>
                        <a:pt x="6394" y="17"/>
                        <a:pt x="6350" y="0"/>
                        <a:pt x="6327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09" name="Google Shape;2209;p14"/>
                <p:cNvSpPr/>
                <p:nvPr/>
              </p:nvSpPr>
              <p:spPr>
                <a:xfrm>
                  <a:off x="2586850" y="4331875"/>
                  <a:ext cx="166800" cy="151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72" h="6064" extrusionOk="0">
                      <a:moveTo>
                        <a:pt x="267" y="1"/>
                      </a:moveTo>
                      <a:cubicBezTo>
                        <a:pt x="134" y="67"/>
                        <a:pt x="100" y="67"/>
                        <a:pt x="34" y="134"/>
                      </a:cubicBezTo>
                      <a:cubicBezTo>
                        <a:pt x="0" y="234"/>
                        <a:pt x="34" y="267"/>
                        <a:pt x="134" y="301"/>
                      </a:cubicBezTo>
                      <a:cubicBezTo>
                        <a:pt x="267" y="367"/>
                        <a:pt x="434" y="434"/>
                        <a:pt x="534" y="534"/>
                      </a:cubicBezTo>
                      <a:cubicBezTo>
                        <a:pt x="1034" y="768"/>
                        <a:pt x="1501" y="1068"/>
                        <a:pt x="1968" y="1368"/>
                      </a:cubicBezTo>
                      <a:cubicBezTo>
                        <a:pt x="2435" y="1702"/>
                        <a:pt x="2869" y="2035"/>
                        <a:pt x="3336" y="2436"/>
                      </a:cubicBezTo>
                      <a:cubicBezTo>
                        <a:pt x="3770" y="2803"/>
                        <a:pt x="4103" y="3203"/>
                        <a:pt x="4470" y="3603"/>
                      </a:cubicBezTo>
                      <a:cubicBezTo>
                        <a:pt x="4804" y="4037"/>
                        <a:pt x="5137" y="4437"/>
                        <a:pt x="5371" y="4871"/>
                      </a:cubicBezTo>
                      <a:cubicBezTo>
                        <a:pt x="5471" y="5037"/>
                        <a:pt x="5604" y="5204"/>
                        <a:pt x="5671" y="5371"/>
                      </a:cubicBezTo>
                      <a:cubicBezTo>
                        <a:pt x="5738" y="5538"/>
                        <a:pt x="5838" y="5705"/>
                        <a:pt x="5971" y="5871"/>
                      </a:cubicBezTo>
                      <a:cubicBezTo>
                        <a:pt x="6021" y="5995"/>
                        <a:pt x="6144" y="6064"/>
                        <a:pt x="6272" y="6064"/>
                      </a:cubicBezTo>
                      <a:cubicBezTo>
                        <a:pt x="6317" y="6064"/>
                        <a:pt x="6362" y="6055"/>
                        <a:pt x="6405" y="6038"/>
                      </a:cubicBezTo>
                      <a:cubicBezTo>
                        <a:pt x="6572" y="5938"/>
                        <a:pt x="6672" y="5738"/>
                        <a:pt x="6572" y="5571"/>
                      </a:cubicBezTo>
                      <a:cubicBezTo>
                        <a:pt x="6538" y="5438"/>
                        <a:pt x="6472" y="5271"/>
                        <a:pt x="6372" y="5138"/>
                      </a:cubicBezTo>
                      <a:cubicBezTo>
                        <a:pt x="6305" y="4971"/>
                        <a:pt x="6205" y="4804"/>
                        <a:pt x="6071" y="4671"/>
                      </a:cubicBezTo>
                      <a:lnTo>
                        <a:pt x="5471" y="3803"/>
                      </a:lnTo>
                      <a:cubicBezTo>
                        <a:pt x="5004" y="3236"/>
                        <a:pt x="4404" y="2736"/>
                        <a:pt x="3870" y="2235"/>
                      </a:cubicBezTo>
                      <a:cubicBezTo>
                        <a:pt x="3336" y="1768"/>
                        <a:pt x="2736" y="1335"/>
                        <a:pt x="2135" y="935"/>
                      </a:cubicBezTo>
                      <a:cubicBezTo>
                        <a:pt x="1835" y="768"/>
                        <a:pt x="1501" y="568"/>
                        <a:pt x="1201" y="434"/>
                      </a:cubicBezTo>
                      <a:cubicBezTo>
                        <a:pt x="934" y="267"/>
                        <a:pt x="601" y="134"/>
                        <a:pt x="3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10" name="Google Shape;2210;p14"/>
                <p:cNvSpPr/>
                <p:nvPr/>
              </p:nvSpPr>
              <p:spPr>
                <a:xfrm>
                  <a:off x="2694425" y="4319375"/>
                  <a:ext cx="77575" cy="10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3" h="4197" extrusionOk="0">
                      <a:moveTo>
                        <a:pt x="201" y="0"/>
                      </a:moveTo>
                      <a:cubicBezTo>
                        <a:pt x="134" y="67"/>
                        <a:pt x="67" y="67"/>
                        <a:pt x="34" y="100"/>
                      </a:cubicBezTo>
                      <a:cubicBezTo>
                        <a:pt x="0" y="134"/>
                        <a:pt x="34" y="234"/>
                        <a:pt x="67" y="267"/>
                      </a:cubicBezTo>
                      <a:lnTo>
                        <a:pt x="234" y="434"/>
                      </a:lnTo>
                      <a:cubicBezTo>
                        <a:pt x="534" y="701"/>
                        <a:pt x="801" y="968"/>
                        <a:pt x="1035" y="1268"/>
                      </a:cubicBezTo>
                      <a:cubicBezTo>
                        <a:pt x="1301" y="1568"/>
                        <a:pt x="1502" y="1902"/>
                        <a:pt x="1735" y="2168"/>
                      </a:cubicBezTo>
                      <a:cubicBezTo>
                        <a:pt x="1902" y="2469"/>
                        <a:pt x="2135" y="2769"/>
                        <a:pt x="2235" y="3102"/>
                      </a:cubicBezTo>
                      <a:cubicBezTo>
                        <a:pt x="2402" y="3403"/>
                        <a:pt x="2536" y="3736"/>
                        <a:pt x="2669" y="4070"/>
                      </a:cubicBezTo>
                      <a:cubicBezTo>
                        <a:pt x="2693" y="4142"/>
                        <a:pt x="2786" y="4197"/>
                        <a:pt x="2862" y="4197"/>
                      </a:cubicBezTo>
                      <a:cubicBezTo>
                        <a:pt x="2891" y="4197"/>
                        <a:pt x="2917" y="4188"/>
                        <a:pt x="2936" y="4170"/>
                      </a:cubicBezTo>
                      <a:lnTo>
                        <a:pt x="3069" y="4070"/>
                      </a:lnTo>
                      <a:cubicBezTo>
                        <a:pt x="3103" y="4003"/>
                        <a:pt x="3069" y="3936"/>
                        <a:pt x="3069" y="3903"/>
                      </a:cubicBezTo>
                      <a:cubicBezTo>
                        <a:pt x="2936" y="3536"/>
                        <a:pt x="2736" y="3202"/>
                        <a:pt x="2569" y="2869"/>
                      </a:cubicBezTo>
                      <a:cubicBezTo>
                        <a:pt x="2369" y="2469"/>
                        <a:pt x="2135" y="2135"/>
                        <a:pt x="1902" y="1801"/>
                      </a:cubicBezTo>
                      <a:cubicBezTo>
                        <a:pt x="1668" y="1468"/>
                        <a:pt x="1401" y="1201"/>
                        <a:pt x="1168" y="901"/>
                      </a:cubicBezTo>
                      <a:cubicBezTo>
                        <a:pt x="901" y="601"/>
                        <a:pt x="568" y="367"/>
                        <a:pt x="301" y="67"/>
                      </a:cubicBezTo>
                      <a:cubicBezTo>
                        <a:pt x="301" y="67"/>
                        <a:pt x="234" y="0"/>
                        <a:pt x="201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11" name="Google Shape;2211;p14"/>
                <p:cNvSpPr/>
                <p:nvPr/>
              </p:nvSpPr>
              <p:spPr>
                <a:xfrm>
                  <a:off x="2756125" y="4220125"/>
                  <a:ext cx="60900" cy="211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36" h="8441" extrusionOk="0">
                      <a:moveTo>
                        <a:pt x="101" y="1"/>
                      </a:moveTo>
                      <a:cubicBezTo>
                        <a:pt x="34" y="34"/>
                        <a:pt x="1" y="167"/>
                        <a:pt x="34" y="234"/>
                      </a:cubicBezTo>
                      <a:cubicBezTo>
                        <a:pt x="368" y="901"/>
                        <a:pt x="668" y="1568"/>
                        <a:pt x="902" y="2269"/>
                      </a:cubicBezTo>
                      <a:cubicBezTo>
                        <a:pt x="1369" y="3703"/>
                        <a:pt x="1569" y="5171"/>
                        <a:pt x="1669" y="6672"/>
                      </a:cubicBezTo>
                      <a:lnTo>
                        <a:pt x="1669" y="6572"/>
                      </a:lnTo>
                      <a:cubicBezTo>
                        <a:pt x="1669" y="6839"/>
                        <a:pt x="1702" y="7072"/>
                        <a:pt x="1702" y="7339"/>
                      </a:cubicBezTo>
                      <a:cubicBezTo>
                        <a:pt x="1702" y="7606"/>
                        <a:pt x="1702" y="7873"/>
                        <a:pt x="1735" y="8173"/>
                      </a:cubicBezTo>
                      <a:cubicBezTo>
                        <a:pt x="1735" y="8340"/>
                        <a:pt x="1902" y="8440"/>
                        <a:pt x="2069" y="8440"/>
                      </a:cubicBezTo>
                      <a:cubicBezTo>
                        <a:pt x="2269" y="8440"/>
                        <a:pt x="2436" y="8340"/>
                        <a:pt x="2436" y="8106"/>
                      </a:cubicBezTo>
                      <a:cubicBezTo>
                        <a:pt x="2436" y="7773"/>
                        <a:pt x="2436" y="7406"/>
                        <a:pt x="2403" y="7072"/>
                      </a:cubicBezTo>
                      <a:cubicBezTo>
                        <a:pt x="2369" y="6739"/>
                        <a:pt x="2336" y="6372"/>
                        <a:pt x="2269" y="6038"/>
                      </a:cubicBezTo>
                      <a:cubicBezTo>
                        <a:pt x="2202" y="5371"/>
                        <a:pt x="2069" y="4704"/>
                        <a:pt x="1902" y="4037"/>
                      </a:cubicBezTo>
                      <a:cubicBezTo>
                        <a:pt x="1735" y="3370"/>
                        <a:pt x="1535" y="2736"/>
                        <a:pt x="1268" y="2102"/>
                      </a:cubicBezTo>
                      <a:cubicBezTo>
                        <a:pt x="1035" y="1435"/>
                        <a:pt x="701" y="801"/>
                        <a:pt x="368" y="201"/>
                      </a:cubicBezTo>
                      <a:cubicBezTo>
                        <a:pt x="334" y="134"/>
                        <a:pt x="268" y="101"/>
                        <a:pt x="201" y="101"/>
                      </a:cubicBezTo>
                      <a:cubicBezTo>
                        <a:pt x="168" y="1"/>
                        <a:pt x="168" y="1"/>
                        <a:pt x="1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12" name="Google Shape;2212;p14"/>
                <p:cNvSpPr/>
                <p:nvPr/>
              </p:nvSpPr>
              <p:spPr>
                <a:xfrm>
                  <a:off x="2407550" y="4510350"/>
                  <a:ext cx="290225" cy="5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09" h="2375" extrusionOk="0">
                      <a:moveTo>
                        <a:pt x="3670" y="0"/>
                      </a:moveTo>
                      <a:cubicBezTo>
                        <a:pt x="3470" y="67"/>
                        <a:pt x="3270" y="67"/>
                        <a:pt x="3003" y="67"/>
                      </a:cubicBezTo>
                      <a:cubicBezTo>
                        <a:pt x="2502" y="67"/>
                        <a:pt x="2002" y="100"/>
                        <a:pt x="1535" y="167"/>
                      </a:cubicBezTo>
                      <a:cubicBezTo>
                        <a:pt x="1035" y="267"/>
                        <a:pt x="601" y="334"/>
                        <a:pt x="101" y="434"/>
                      </a:cubicBezTo>
                      <a:cubicBezTo>
                        <a:pt x="34" y="434"/>
                        <a:pt x="1" y="467"/>
                        <a:pt x="1" y="500"/>
                      </a:cubicBezTo>
                      <a:cubicBezTo>
                        <a:pt x="1" y="567"/>
                        <a:pt x="34" y="600"/>
                        <a:pt x="101" y="600"/>
                      </a:cubicBezTo>
                      <a:cubicBezTo>
                        <a:pt x="668" y="467"/>
                        <a:pt x="1268" y="434"/>
                        <a:pt x="1835" y="334"/>
                      </a:cubicBezTo>
                      <a:cubicBezTo>
                        <a:pt x="2436" y="300"/>
                        <a:pt x="3003" y="300"/>
                        <a:pt x="3603" y="300"/>
                      </a:cubicBezTo>
                      <a:cubicBezTo>
                        <a:pt x="5038" y="334"/>
                        <a:pt x="6505" y="600"/>
                        <a:pt x="7940" y="1001"/>
                      </a:cubicBezTo>
                      <a:lnTo>
                        <a:pt x="7873" y="1001"/>
                      </a:lnTo>
                      <a:cubicBezTo>
                        <a:pt x="8440" y="1168"/>
                        <a:pt x="8974" y="1368"/>
                        <a:pt x="9507" y="1601"/>
                      </a:cubicBezTo>
                      <a:cubicBezTo>
                        <a:pt x="9808" y="1701"/>
                        <a:pt x="10041" y="1801"/>
                        <a:pt x="10308" y="1935"/>
                      </a:cubicBezTo>
                      <a:cubicBezTo>
                        <a:pt x="10608" y="2035"/>
                        <a:pt x="10875" y="2202"/>
                        <a:pt x="11142" y="2335"/>
                      </a:cubicBezTo>
                      <a:cubicBezTo>
                        <a:pt x="11188" y="2363"/>
                        <a:pt x="11234" y="2375"/>
                        <a:pt x="11278" y="2375"/>
                      </a:cubicBezTo>
                      <a:cubicBezTo>
                        <a:pt x="11393" y="2375"/>
                        <a:pt x="11494" y="2289"/>
                        <a:pt x="11542" y="2168"/>
                      </a:cubicBezTo>
                      <a:cubicBezTo>
                        <a:pt x="11609" y="2102"/>
                        <a:pt x="11609" y="2001"/>
                        <a:pt x="11542" y="1935"/>
                      </a:cubicBezTo>
                      <a:cubicBezTo>
                        <a:pt x="11509" y="1835"/>
                        <a:pt x="11475" y="1801"/>
                        <a:pt x="11375" y="1768"/>
                      </a:cubicBezTo>
                      <a:cubicBezTo>
                        <a:pt x="10975" y="1534"/>
                        <a:pt x="10508" y="1401"/>
                        <a:pt x="10108" y="1201"/>
                      </a:cubicBezTo>
                      <a:cubicBezTo>
                        <a:pt x="9641" y="1067"/>
                        <a:pt x="9174" y="867"/>
                        <a:pt x="8673" y="701"/>
                      </a:cubicBezTo>
                      <a:cubicBezTo>
                        <a:pt x="7773" y="434"/>
                        <a:pt x="6805" y="267"/>
                        <a:pt x="5838" y="133"/>
                      </a:cubicBezTo>
                      <a:cubicBezTo>
                        <a:pt x="5138" y="67"/>
                        <a:pt x="4370" y="0"/>
                        <a:pt x="3670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13" name="Google Shape;2213;p14"/>
                <p:cNvSpPr/>
                <p:nvPr/>
              </p:nvSpPr>
              <p:spPr>
                <a:xfrm>
                  <a:off x="2518475" y="4446950"/>
                  <a:ext cx="173475" cy="94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39" h="3789" extrusionOk="0">
                      <a:moveTo>
                        <a:pt x="100" y="1"/>
                      </a:moveTo>
                      <a:cubicBezTo>
                        <a:pt x="67" y="1"/>
                        <a:pt x="33" y="34"/>
                        <a:pt x="33" y="101"/>
                      </a:cubicBezTo>
                      <a:cubicBezTo>
                        <a:pt x="0" y="168"/>
                        <a:pt x="33" y="301"/>
                        <a:pt x="100" y="334"/>
                      </a:cubicBezTo>
                      <a:cubicBezTo>
                        <a:pt x="867" y="601"/>
                        <a:pt x="1601" y="868"/>
                        <a:pt x="2335" y="1202"/>
                      </a:cubicBezTo>
                      <a:cubicBezTo>
                        <a:pt x="3036" y="1535"/>
                        <a:pt x="3736" y="1936"/>
                        <a:pt x="4403" y="2369"/>
                      </a:cubicBezTo>
                      <a:cubicBezTo>
                        <a:pt x="4737" y="2603"/>
                        <a:pt x="5037" y="2803"/>
                        <a:pt x="5371" y="3003"/>
                      </a:cubicBezTo>
                      <a:cubicBezTo>
                        <a:pt x="5704" y="3270"/>
                        <a:pt x="6004" y="3470"/>
                        <a:pt x="6338" y="3704"/>
                      </a:cubicBezTo>
                      <a:cubicBezTo>
                        <a:pt x="6411" y="3762"/>
                        <a:pt x="6491" y="3788"/>
                        <a:pt x="6568" y="3788"/>
                      </a:cubicBezTo>
                      <a:cubicBezTo>
                        <a:pt x="6667" y="3788"/>
                        <a:pt x="6763" y="3745"/>
                        <a:pt x="6838" y="3670"/>
                      </a:cubicBezTo>
                      <a:cubicBezTo>
                        <a:pt x="6938" y="3503"/>
                        <a:pt x="6905" y="3303"/>
                        <a:pt x="6772" y="3170"/>
                      </a:cubicBezTo>
                      <a:cubicBezTo>
                        <a:pt x="6338" y="2803"/>
                        <a:pt x="5771" y="2469"/>
                        <a:pt x="5271" y="2136"/>
                      </a:cubicBezTo>
                      <a:cubicBezTo>
                        <a:pt x="4770" y="1836"/>
                        <a:pt x="4236" y="1535"/>
                        <a:pt x="3703" y="1302"/>
                      </a:cubicBezTo>
                      <a:cubicBezTo>
                        <a:pt x="3169" y="1035"/>
                        <a:pt x="2602" y="801"/>
                        <a:pt x="2035" y="601"/>
                      </a:cubicBezTo>
                      <a:cubicBezTo>
                        <a:pt x="1434" y="368"/>
                        <a:pt x="867" y="168"/>
                        <a:pt x="234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14" name="Google Shape;2214;p14"/>
                <p:cNvSpPr/>
                <p:nvPr/>
              </p:nvSpPr>
              <p:spPr>
                <a:xfrm>
                  <a:off x="2604350" y="4345225"/>
                  <a:ext cx="515400" cy="42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16" h="17146" extrusionOk="0">
                      <a:moveTo>
                        <a:pt x="12510" y="0"/>
                      </a:moveTo>
                      <a:cubicBezTo>
                        <a:pt x="11309" y="0"/>
                        <a:pt x="10108" y="167"/>
                        <a:pt x="8974" y="434"/>
                      </a:cubicBezTo>
                      <a:cubicBezTo>
                        <a:pt x="8340" y="601"/>
                        <a:pt x="7806" y="834"/>
                        <a:pt x="7306" y="1034"/>
                      </a:cubicBezTo>
                      <a:cubicBezTo>
                        <a:pt x="6839" y="1234"/>
                        <a:pt x="6405" y="1501"/>
                        <a:pt x="5905" y="1768"/>
                      </a:cubicBezTo>
                      <a:cubicBezTo>
                        <a:pt x="5105" y="2269"/>
                        <a:pt x="4304" y="2902"/>
                        <a:pt x="3503" y="3736"/>
                      </a:cubicBezTo>
                      <a:cubicBezTo>
                        <a:pt x="2669" y="4570"/>
                        <a:pt x="2002" y="5504"/>
                        <a:pt x="1469" y="6405"/>
                      </a:cubicBezTo>
                      <a:cubicBezTo>
                        <a:pt x="902" y="7439"/>
                        <a:pt x="501" y="8440"/>
                        <a:pt x="334" y="9440"/>
                      </a:cubicBezTo>
                      <a:cubicBezTo>
                        <a:pt x="268" y="10007"/>
                        <a:pt x="268" y="10541"/>
                        <a:pt x="301" y="11075"/>
                      </a:cubicBezTo>
                      <a:cubicBezTo>
                        <a:pt x="101" y="11208"/>
                        <a:pt x="1" y="11408"/>
                        <a:pt x="68" y="11609"/>
                      </a:cubicBezTo>
                      <a:cubicBezTo>
                        <a:pt x="168" y="12109"/>
                        <a:pt x="301" y="12543"/>
                        <a:pt x="501" y="12943"/>
                      </a:cubicBezTo>
                      <a:cubicBezTo>
                        <a:pt x="735" y="13377"/>
                        <a:pt x="968" y="13743"/>
                        <a:pt x="1268" y="14110"/>
                      </a:cubicBezTo>
                      <a:cubicBezTo>
                        <a:pt x="1569" y="14444"/>
                        <a:pt x="1902" y="14778"/>
                        <a:pt x="2269" y="15078"/>
                      </a:cubicBezTo>
                      <a:cubicBezTo>
                        <a:pt x="2669" y="15411"/>
                        <a:pt x="3136" y="15645"/>
                        <a:pt x="3470" y="15878"/>
                      </a:cubicBezTo>
                      <a:cubicBezTo>
                        <a:pt x="4237" y="16279"/>
                        <a:pt x="5105" y="16612"/>
                        <a:pt x="6172" y="16879"/>
                      </a:cubicBezTo>
                      <a:cubicBezTo>
                        <a:pt x="6973" y="17079"/>
                        <a:pt x="7840" y="17146"/>
                        <a:pt x="8774" y="17146"/>
                      </a:cubicBezTo>
                      <a:lnTo>
                        <a:pt x="9007" y="17146"/>
                      </a:lnTo>
                      <a:cubicBezTo>
                        <a:pt x="9908" y="17146"/>
                        <a:pt x="10742" y="16979"/>
                        <a:pt x="11576" y="16712"/>
                      </a:cubicBezTo>
                      <a:cubicBezTo>
                        <a:pt x="12276" y="16445"/>
                        <a:pt x="12977" y="16112"/>
                        <a:pt x="13811" y="15611"/>
                      </a:cubicBezTo>
                      <a:cubicBezTo>
                        <a:pt x="15479" y="14611"/>
                        <a:pt x="16946" y="13310"/>
                        <a:pt x="18181" y="11809"/>
                      </a:cubicBezTo>
                      <a:cubicBezTo>
                        <a:pt x="18814" y="11075"/>
                        <a:pt x="19315" y="10274"/>
                        <a:pt x="19748" y="9440"/>
                      </a:cubicBezTo>
                      <a:cubicBezTo>
                        <a:pt x="20149" y="8606"/>
                        <a:pt x="20415" y="7773"/>
                        <a:pt x="20516" y="6972"/>
                      </a:cubicBezTo>
                      <a:cubicBezTo>
                        <a:pt x="20582" y="6605"/>
                        <a:pt x="20616" y="6138"/>
                        <a:pt x="20582" y="5704"/>
                      </a:cubicBezTo>
                      <a:cubicBezTo>
                        <a:pt x="20516" y="5304"/>
                        <a:pt x="20449" y="4904"/>
                        <a:pt x="20315" y="4437"/>
                      </a:cubicBezTo>
                      <a:cubicBezTo>
                        <a:pt x="20082" y="3636"/>
                        <a:pt x="19515" y="2902"/>
                        <a:pt x="18814" y="2202"/>
                      </a:cubicBezTo>
                      <a:cubicBezTo>
                        <a:pt x="18080" y="1468"/>
                        <a:pt x="17113" y="901"/>
                        <a:pt x="16012" y="534"/>
                      </a:cubicBezTo>
                      <a:cubicBezTo>
                        <a:pt x="14945" y="200"/>
                        <a:pt x="13777" y="0"/>
                        <a:pt x="12510" y="0"/>
                      </a:cubicBezTo>
                      <a:close/>
                    </a:path>
                  </a:pathLst>
                </a:custGeom>
                <a:solidFill>
                  <a:srgbClr val="FCD16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15" name="Google Shape;2215;p14"/>
                <p:cNvSpPr/>
                <p:nvPr/>
              </p:nvSpPr>
              <p:spPr>
                <a:xfrm>
                  <a:off x="2604350" y="4345225"/>
                  <a:ext cx="512900" cy="429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516" h="17180" extrusionOk="0">
                      <a:moveTo>
                        <a:pt x="12643" y="0"/>
                      </a:moveTo>
                      <a:cubicBezTo>
                        <a:pt x="12677" y="67"/>
                        <a:pt x="12743" y="100"/>
                        <a:pt x="12777" y="167"/>
                      </a:cubicBezTo>
                      <a:cubicBezTo>
                        <a:pt x="12943" y="367"/>
                        <a:pt x="13110" y="601"/>
                        <a:pt x="13244" y="868"/>
                      </a:cubicBezTo>
                      <a:cubicBezTo>
                        <a:pt x="13344" y="1101"/>
                        <a:pt x="13444" y="1401"/>
                        <a:pt x="13511" y="1701"/>
                      </a:cubicBezTo>
                      <a:cubicBezTo>
                        <a:pt x="13611" y="1968"/>
                        <a:pt x="13644" y="2302"/>
                        <a:pt x="13677" y="2602"/>
                      </a:cubicBezTo>
                      <a:cubicBezTo>
                        <a:pt x="13744" y="3236"/>
                        <a:pt x="13744" y="3870"/>
                        <a:pt x="13611" y="4537"/>
                      </a:cubicBezTo>
                      <a:cubicBezTo>
                        <a:pt x="13511" y="5171"/>
                        <a:pt x="13344" y="5771"/>
                        <a:pt x="13144" y="6338"/>
                      </a:cubicBezTo>
                      <a:cubicBezTo>
                        <a:pt x="13010" y="6605"/>
                        <a:pt x="12910" y="6872"/>
                        <a:pt x="12777" y="7072"/>
                      </a:cubicBezTo>
                      <a:cubicBezTo>
                        <a:pt x="12610" y="7372"/>
                        <a:pt x="12410" y="7706"/>
                        <a:pt x="12176" y="8006"/>
                      </a:cubicBezTo>
                      <a:cubicBezTo>
                        <a:pt x="11743" y="8606"/>
                        <a:pt x="11176" y="9174"/>
                        <a:pt x="10575" y="9674"/>
                      </a:cubicBezTo>
                      <a:cubicBezTo>
                        <a:pt x="9941" y="10174"/>
                        <a:pt x="9274" y="10608"/>
                        <a:pt x="8574" y="10941"/>
                      </a:cubicBezTo>
                      <a:cubicBezTo>
                        <a:pt x="7806" y="11342"/>
                        <a:pt x="7073" y="11609"/>
                        <a:pt x="6305" y="11842"/>
                      </a:cubicBezTo>
                      <a:cubicBezTo>
                        <a:pt x="5305" y="12109"/>
                        <a:pt x="4304" y="12242"/>
                        <a:pt x="3337" y="12242"/>
                      </a:cubicBezTo>
                      <a:cubicBezTo>
                        <a:pt x="2770" y="12242"/>
                        <a:pt x="2169" y="12209"/>
                        <a:pt x="1602" y="12076"/>
                      </a:cubicBezTo>
                      <a:cubicBezTo>
                        <a:pt x="1068" y="12009"/>
                        <a:pt x="501" y="11842"/>
                        <a:pt x="1" y="11609"/>
                      </a:cubicBezTo>
                      <a:lnTo>
                        <a:pt x="1" y="11609"/>
                      </a:lnTo>
                      <a:cubicBezTo>
                        <a:pt x="101" y="12109"/>
                        <a:pt x="268" y="12576"/>
                        <a:pt x="435" y="12943"/>
                      </a:cubicBezTo>
                      <a:cubicBezTo>
                        <a:pt x="635" y="13377"/>
                        <a:pt x="902" y="13743"/>
                        <a:pt x="1168" y="14110"/>
                      </a:cubicBezTo>
                      <a:cubicBezTo>
                        <a:pt x="1469" y="14444"/>
                        <a:pt x="1802" y="14778"/>
                        <a:pt x="2169" y="15078"/>
                      </a:cubicBezTo>
                      <a:cubicBezTo>
                        <a:pt x="2603" y="15411"/>
                        <a:pt x="3103" y="15712"/>
                        <a:pt x="3403" y="15878"/>
                      </a:cubicBezTo>
                      <a:cubicBezTo>
                        <a:pt x="4137" y="16279"/>
                        <a:pt x="5004" y="16612"/>
                        <a:pt x="6105" y="16879"/>
                      </a:cubicBezTo>
                      <a:cubicBezTo>
                        <a:pt x="6939" y="17079"/>
                        <a:pt x="7773" y="17179"/>
                        <a:pt x="8674" y="17179"/>
                      </a:cubicBezTo>
                      <a:lnTo>
                        <a:pt x="8941" y="17179"/>
                      </a:lnTo>
                      <a:cubicBezTo>
                        <a:pt x="9808" y="17179"/>
                        <a:pt x="10642" y="17012"/>
                        <a:pt x="11476" y="16712"/>
                      </a:cubicBezTo>
                      <a:cubicBezTo>
                        <a:pt x="12176" y="16445"/>
                        <a:pt x="12910" y="16112"/>
                        <a:pt x="13744" y="15611"/>
                      </a:cubicBezTo>
                      <a:cubicBezTo>
                        <a:pt x="15412" y="14611"/>
                        <a:pt x="16846" y="13377"/>
                        <a:pt x="18114" y="11809"/>
                      </a:cubicBezTo>
                      <a:cubicBezTo>
                        <a:pt x="18748" y="11075"/>
                        <a:pt x="19248" y="10274"/>
                        <a:pt x="19648" y="9440"/>
                      </a:cubicBezTo>
                      <a:cubicBezTo>
                        <a:pt x="20082" y="8606"/>
                        <a:pt x="20315" y="7773"/>
                        <a:pt x="20449" y="6939"/>
                      </a:cubicBezTo>
                      <a:cubicBezTo>
                        <a:pt x="20482" y="6538"/>
                        <a:pt x="20516" y="6105"/>
                        <a:pt x="20482" y="5638"/>
                      </a:cubicBezTo>
                      <a:cubicBezTo>
                        <a:pt x="20449" y="5271"/>
                        <a:pt x="20349" y="4870"/>
                        <a:pt x="20249" y="4403"/>
                      </a:cubicBezTo>
                      <a:cubicBezTo>
                        <a:pt x="19982" y="3603"/>
                        <a:pt x="19481" y="2869"/>
                        <a:pt x="18748" y="2135"/>
                      </a:cubicBezTo>
                      <a:cubicBezTo>
                        <a:pt x="17980" y="1435"/>
                        <a:pt x="16980" y="868"/>
                        <a:pt x="15946" y="467"/>
                      </a:cubicBezTo>
                      <a:cubicBezTo>
                        <a:pt x="14978" y="200"/>
                        <a:pt x="13844" y="0"/>
                        <a:pt x="12643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16" name="Google Shape;2216;p14"/>
                <p:cNvSpPr/>
                <p:nvPr/>
              </p:nvSpPr>
              <p:spPr>
                <a:xfrm>
                  <a:off x="2274125" y="4309350"/>
                  <a:ext cx="1135000" cy="85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00" h="34059" extrusionOk="0">
                      <a:moveTo>
                        <a:pt x="37327" y="1"/>
                      </a:moveTo>
                      <a:cubicBezTo>
                        <a:pt x="36360" y="1"/>
                        <a:pt x="35359" y="168"/>
                        <a:pt x="34392" y="535"/>
                      </a:cubicBezTo>
                      <a:cubicBezTo>
                        <a:pt x="33991" y="701"/>
                        <a:pt x="33558" y="868"/>
                        <a:pt x="33057" y="1168"/>
                      </a:cubicBezTo>
                      <a:cubicBezTo>
                        <a:pt x="32657" y="1435"/>
                        <a:pt x="32290" y="1669"/>
                        <a:pt x="31957" y="2002"/>
                      </a:cubicBezTo>
                      <a:cubicBezTo>
                        <a:pt x="31189" y="2669"/>
                        <a:pt x="30656" y="3503"/>
                        <a:pt x="30389" y="4371"/>
                      </a:cubicBezTo>
                      <a:cubicBezTo>
                        <a:pt x="30355" y="4504"/>
                        <a:pt x="30322" y="4671"/>
                        <a:pt x="30289" y="4804"/>
                      </a:cubicBezTo>
                      <a:cubicBezTo>
                        <a:pt x="30222" y="4938"/>
                        <a:pt x="30189" y="5105"/>
                        <a:pt x="30155" y="5205"/>
                      </a:cubicBezTo>
                      <a:lnTo>
                        <a:pt x="29888" y="5972"/>
                      </a:lnTo>
                      <a:cubicBezTo>
                        <a:pt x="29688" y="6506"/>
                        <a:pt x="29455" y="7039"/>
                        <a:pt x="29221" y="7540"/>
                      </a:cubicBezTo>
                      <a:lnTo>
                        <a:pt x="29155" y="7706"/>
                      </a:lnTo>
                      <a:cubicBezTo>
                        <a:pt x="28954" y="8173"/>
                        <a:pt x="28688" y="8674"/>
                        <a:pt x="28621" y="9208"/>
                      </a:cubicBezTo>
                      <a:cubicBezTo>
                        <a:pt x="28554" y="9374"/>
                        <a:pt x="28554" y="9608"/>
                        <a:pt x="28554" y="9775"/>
                      </a:cubicBezTo>
                      <a:cubicBezTo>
                        <a:pt x="28321" y="9808"/>
                        <a:pt x="28121" y="9841"/>
                        <a:pt x="27887" y="9875"/>
                      </a:cubicBezTo>
                      <a:cubicBezTo>
                        <a:pt x="27687" y="9941"/>
                        <a:pt x="27520" y="10008"/>
                        <a:pt x="27353" y="10108"/>
                      </a:cubicBezTo>
                      <a:cubicBezTo>
                        <a:pt x="27187" y="10175"/>
                        <a:pt x="27020" y="10275"/>
                        <a:pt x="26853" y="10375"/>
                      </a:cubicBezTo>
                      <a:cubicBezTo>
                        <a:pt x="26353" y="10675"/>
                        <a:pt x="25986" y="11109"/>
                        <a:pt x="25552" y="11509"/>
                      </a:cubicBezTo>
                      <a:lnTo>
                        <a:pt x="25519" y="11543"/>
                      </a:lnTo>
                      <a:cubicBezTo>
                        <a:pt x="25285" y="11809"/>
                        <a:pt x="25118" y="12010"/>
                        <a:pt x="24885" y="12176"/>
                      </a:cubicBezTo>
                      <a:cubicBezTo>
                        <a:pt x="24651" y="12376"/>
                        <a:pt x="24385" y="12610"/>
                        <a:pt x="24151" y="12777"/>
                      </a:cubicBezTo>
                      <a:cubicBezTo>
                        <a:pt x="23951" y="12877"/>
                        <a:pt x="23684" y="13010"/>
                        <a:pt x="23451" y="13110"/>
                      </a:cubicBezTo>
                      <a:cubicBezTo>
                        <a:pt x="23317" y="13144"/>
                        <a:pt x="23150" y="13177"/>
                        <a:pt x="23017" y="13177"/>
                      </a:cubicBezTo>
                      <a:lnTo>
                        <a:pt x="21716" y="13177"/>
                      </a:lnTo>
                      <a:cubicBezTo>
                        <a:pt x="21616" y="13177"/>
                        <a:pt x="21549" y="13177"/>
                        <a:pt x="21482" y="13210"/>
                      </a:cubicBezTo>
                      <a:cubicBezTo>
                        <a:pt x="20982" y="13310"/>
                        <a:pt x="20515" y="13477"/>
                        <a:pt x="20048" y="13777"/>
                      </a:cubicBezTo>
                      <a:cubicBezTo>
                        <a:pt x="19881" y="13878"/>
                        <a:pt x="19681" y="13978"/>
                        <a:pt x="19514" y="14144"/>
                      </a:cubicBezTo>
                      <a:cubicBezTo>
                        <a:pt x="19448" y="14111"/>
                        <a:pt x="19314" y="14044"/>
                        <a:pt x="19214" y="14044"/>
                      </a:cubicBezTo>
                      <a:cubicBezTo>
                        <a:pt x="19047" y="14011"/>
                        <a:pt x="18847" y="14011"/>
                        <a:pt x="18714" y="14011"/>
                      </a:cubicBezTo>
                      <a:lnTo>
                        <a:pt x="18647" y="14011"/>
                      </a:lnTo>
                      <a:cubicBezTo>
                        <a:pt x="18347" y="14011"/>
                        <a:pt x="18147" y="13978"/>
                        <a:pt x="17947" y="13944"/>
                      </a:cubicBezTo>
                      <a:cubicBezTo>
                        <a:pt x="17713" y="13878"/>
                        <a:pt x="17513" y="13811"/>
                        <a:pt x="17346" y="13711"/>
                      </a:cubicBezTo>
                      <a:cubicBezTo>
                        <a:pt x="17179" y="13677"/>
                        <a:pt x="17046" y="13611"/>
                        <a:pt x="16946" y="13544"/>
                      </a:cubicBezTo>
                      <a:cubicBezTo>
                        <a:pt x="16846" y="13477"/>
                        <a:pt x="16779" y="13444"/>
                        <a:pt x="16646" y="13344"/>
                      </a:cubicBezTo>
                      <a:cubicBezTo>
                        <a:pt x="16546" y="13277"/>
                        <a:pt x="16479" y="13210"/>
                        <a:pt x="16379" y="13144"/>
                      </a:cubicBezTo>
                      <a:cubicBezTo>
                        <a:pt x="16312" y="13044"/>
                        <a:pt x="16212" y="12977"/>
                        <a:pt x="16112" y="12877"/>
                      </a:cubicBezTo>
                      <a:cubicBezTo>
                        <a:pt x="15545" y="12443"/>
                        <a:pt x="15045" y="12110"/>
                        <a:pt x="14511" y="11843"/>
                      </a:cubicBezTo>
                      <a:cubicBezTo>
                        <a:pt x="13944" y="11609"/>
                        <a:pt x="13277" y="11442"/>
                        <a:pt x="12509" y="11442"/>
                      </a:cubicBezTo>
                      <a:cubicBezTo>
                        <a:pt x="12042" y="11442"/>
                        <a:pt x="11609" y="11476"/>
                        <a:pt x="11142" y="11543"/>
                      </a:cubicBezTo>
                      <a:cubicBezTo>
                        <a:pt x="10608" y="11676"/>
                        <a:pt x="9974" y="11843"/>
                        <a:pt x="9274" y="12110"/>
                      </a:cubicBezTo>
                      <a:cubicBezTo>
                        <a:pt x="8540" y="12343"/>
                        <a:pt x="8006" y="12543"/>
                        <a:pt x="7506" y="12810"/>
                      </a:cubicBezTo>
                      <a:cubicBezTo>
                        <a:pt x="6472" y="13344"/>
                        <a:pt x="5471" y="14011"/>
                        <a:pt x="4604" y="14845"/>
                      </a:cubicBezTo>
                      <a:cubicBezTo>
                        <a:pt x="2836" y="16479"/>
                        <a:pt x="1502" y="18548"/>
                        <a:pt x="768" y="20816"/>
                      </a:cubicBezTo>
                      <a:cubicBezTo>
                        <a:pt x="367" y="21983"/>
                        <a:pt x="134" y="23151"/>
                        <a:pt x="34" y="24318"/>
                      </a:cubicBezTo>
                      <a:cubicBezTo>
                        <a:pt x="0" y="24952"/>
                        <a:pt x="0" y="25519"/>
                        <a:pt x="101" y="26053"/>
                      </a:cubicBezTo>
                      <a:cubicBezTo>
                        <a:pt x="134" y="26553"/>
                        <a:pt x="267" y="27120"/>
                        <a:pt x="434" y="27687"/>
                      </a:cubicBezTo>
                      <a:cubicBezTo>
                        <a:pt x="701" y="28655"/>
                        <a:pt x="1268" y="29555"/>
                        <a:pt x="1935" y="30356"/>
                      </a:cubicBezTo>
                      <a:cubicBezTo>
                        <a:pt x="2602" y="31123"/>
                        <a:pt x="3436" y="31724"/>
                        <a:pt x="4337" y="32191"/>
                      </a:cubicBezTo>
                      <a:cubicBezTo>
                        <a:pt x="5271" y="32591"/>
                        <a:pt x="6305" y="32824"/>
                        <a:pt x="7439" y="32858"/>
                      </a:cubicBezTo>
                      <a:lnTo>
                        <a:pt x="7506" y="32858"/>
                      </a:lnTo>
                      <a:cubicBezTo>
                        <a:pt x="8473" y="32858"/>
                        <a:pt x="9441" y="32691"/>
                        <a:pt x="10341" y="32357"/>
                      </a:cubicBezTo>
                      <a:cubicBezTo>
                        <a:pt x="11042" y="32091"/>
                        <a:pt x="11809" y="31724"/>
                        <a:pt x="12643" y="31190"/>
                      </a:cubicBezTo>
                      <a:cubicBezTo>
                        <a:pt x="13377" y="30723"/>
                        <a:pt x="14111" y="30156"/>
                        <a:pt x="14878" y="29489"/>
                      </a:cubicBezTo>
                      <a:cubicBezTo>
                        <a:pt x="15678" y="28822"/>
                        <a:pt x="16379" y="28054"/>
                        <a:pt x="17046" y="27254"/>
                      </a:cubicBezTo>
                      <a:cubicBezTo>
                        <a:pt x="17179" y="27521"/>
                        <a:pt x="17346" y="27821"/>
                        <a:pt x="17513" y="28088"/>
                      </a:cubicBezTo>
                      <a:cubicBezTo>
                        <a:pt x="17980" y="28822"/>
                        <a:pt x="18514" y="29489"/>
                        <a:pt x="19114" y="30056"/>
                      </a:cubicBezTo>
                      <a:cubicBezTo>
                        <a:pt x="19781" y="30690"/>
                        <a:pt x="20515" y="31223"/>
                        <a:pt x="21316" y="31690"/>
                      </a:cubicBezTo>
                      <a:cubicBezTo>
                        <a:pt x="22116" y="32157"/>
                        <a:pt x="23017" y="32558"/>
                        <a:pt x="23984" y="32924"/>
                      </a:cubicBezTo>
                      <a:cubicBezTo>
                        <a:pt x="24885" y="33258"/>
                        <a:pt x="25852" y="33558"/>
                        <a:pt x="26853" y="33758"/>
                      </a:cubicBezTo>
                      <a:cubicBezTo>
                        <a:pt x="27820" y="33992"/>
                        <a:pt x="28788" y="34059"/>
                        <a:pt x="29688" y="34059"/>
                      </a:cubicBezTo>
                      <a:cubicBezTo>
                        <a:pt x="30722" y="34059"/>
                        <a:pt x="31690" y="33925"/>
                        <a:pt x="32557" y="33692"/>
                      </a:cubicBezTo>
                      <a:cubicBezTo>
                        <a:pt x="33057" y="33558"/>
                        <a:pt x="33524" y="33391"/>
                        <a:pt x="33991" y="33191"/>
                      </a:cubicBezTo>
                      <a:cubicBezTo>
                        <a:pt x="34392" y="33025"/>
                        <a:pt x="34825" y="32758"/>
                        <a:pt x="35326" y="32424"/>
                      </a:cubicBezTo>
                      <a:cubicBezTo>
                        <a:pt x="36060" y="31924"/>
                        <a:pt x="36793" y="31323"/>
                        <a:pt x="37461" y="30523"/>
                      </a:cubicBezTo>
                      <a:cubicBezTo>
                        <a:pt x="37994" y="29889"/>
                        <a:pt x="38461" y="29088"/>
                        <a:pt x="38862" y="28254"/>
                      </a:cubicBezTo>
                      <a:cubicBezTo>
                        <a:pt x="39195" y="27521"/>
                        <a:pt x="39495" y="26687"/>
                        <a:pt x="39662" y="25719"/>
                      </a:cubicBezTo>
                      <a:cubicBezTo>
                        <a:pt x="39829" y="24885"/>
                        <a:pt x="39896" y="24051"/>
                        <a:pt x="39896" y="23151"/>
                      </a:cubicBezTo>
                      <a:cubicBezTo>
                        <a:pt x="39896" y="21716"/>
                        <a:pt x="39695" y="20249"/>
                        <a:pt x="39295" y="18848"/>
                      </a:cubicBezTo>
                      <a:cubicBezTo>
                        <a:pt x="40162" y="18414"/>
                        <a:pt x="41030" y="17814"/>
                        <a:pt x="41864" y="16913"/>
                      </a:cubicBezTo>
                      <a:cubicBezTo>
                        <a:pt x="42698" y="16046"/>
                        <a:pt x="43365" y="14978"/>
                        <a:pt x="43965" y="13711"/>
                      </a:cubicBezTo>
                      <a:cubicBezTo>
                        <a:pt x="44499" y="12510"/>
                        <a:pt x="44866" y="11209"/>
                        <a:pt x="45033" y="9875"/>
                      </a:cubicBezTo>
                      <a:cubicBezTo>
                        <a:pt x="45400" y="7039"/>
                        <a:pt x="44799" y="4371"/>
                        <a:pt x="43298" y="2636"/>
                      </a:cubicBezTo>
                      <a:cubicBezTo>
                        <a:pt x="42464" y="1635"/>
                        <a:pt x="41297" y="835"/>
                        <a:pt x="39996" y="401"/>
                      </a:cubicBezTo>
                      <a:cubicBezTo>
                        <a:pt x="39562" y="301"/>
                        <a:pt x="39162" y="168"/>
                        <a:pt x="38695" y="68"/>
                      </a:cubicBezTo>
                      <a:cubicBezTo>
                        <a:pt x="38395" y="1"/>
                        <a:pt x="37961" y="1"/>
                        <a:pt x="3739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17" name="Google Shape;2217;p14"/>
                <p:cNvSpPr/>
                <p:nvPr/>
              </p:nvSpPr>
              <p:spPr>
                <a:xfrm>
                  <a:off x="2660225" y="4549525"/>
                  <a:ext cx="29225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9" h="1169" extrusionOk="0">
                      <a:moveTo>
                        <a:pt x="568" y="1"/>
                      </a:moveTo>
                      <a:cubicBezTo>
                        <a:pt x="234" y="34"/>
                        <a:pt x="1" y="268"/>
                        <a:pt x="1" y="568"/>
                      </a:cubicBezTo>
                      <a:cubicBezTo>
                        <a:pt x="1" y="868"/>
                        <a:pt x="234" y="1168"/>
                        <a:pt x="568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268"/>
                        <a:pt x="901" y="1"/>
                        <a:pt x="5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18" name="Google Shape;2218;p14"/>
                <p:cNvSpPr/>
                <p:nvPr/>
              </p:nvSpPr>
              <p:spPr>
                <a:xfrm>
                  <a:off x="2736950" y="4517850"/>
                  <a:ext cx="20875" cy="2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5" h="835" extrusionOk="0">
                      <a:moveTo>
                        <a:pt x="434" y="0"/>
                      </a:moveTo>
                      <a:cubicBezTo>
                        <a:pt x="201" y="0"/>
                        <a:pt x="1" y="167"/>
                        <a:pt x="1" y="434"/>
                      </a:cubicBezTo>
                      <a:cubicBezTo>
                        <a:pt x="1" y="634"/>
                        <a:pt x="201" y="834"/>
                        <a:pt x="434" y="834"/>
                      </a:cubicBezTo>
                      <a:cubicBezTo>
                        <a:pt x="634" y="834"/>
                        <a:pt x="835" y="634"/>
                        <a:pt x="835" y="434"/>
                      </a:cubicBezTo>
                      <a:cubicBezTo>
                        <a:pt x="835" y="200"/>
                        <a:pt x="634" y="0"/>
                        <a:pt x="434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19" name="Google Shape;2219;p14"/>
                <p:cNvSpPr/>
                <p:nvPr/>
              </p:nvSpPr>
              <p:spPr>
                <a:xfrm>
                  <a:off x="2873725" y="4400250"/>
                  <a:ext cx="29200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9" extrusionOk="0">
                      <a:moveTo>
                        <a:pt x="567" y="1"/>
                      </a:moveTo>
                      <a:cubicBezTo>
                        <a:pt x="234" y="1"/>
                        <a:pt x="0" y="234"/>
                        <a:pt x="0" y="568"/>
                      </a:cubicBezTo>
                      <a:cubicBezTo>
                        <a:pt x="0" y="868"/>
                        <a:pt x="234" y="1168"/>
                        <a:pt x="567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01" y="1"/>
                        <a:pt x="5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20" name="Google Shape;2220;p14"/>
                <p:cNvSpPr/>
                <p:nvPr/>
              </p:nvSpPr>
              <p:spPr>
                <a:xfrm>
                  <a:off x="2815350" y="4470300"/>
                  <a:ext cx="14200" cy="14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8" h="568" extrusionOk="0">
                      <a:moveTo>
                        <a:pt x="267" y="1"/>
                      </a:moveTo>
                      <a:cubicBezTo>
                        <a:pt x="134" y="1"/>
                        <a:pt x="0" y="101"/>
                        <a:pt x="0" y="268"/>
                      </a:cubicBezTo>
                      <a:cubicBezTo>
                        <a:pt x="0" y="434"/>
                        <a:pt x="134" y="568"/>
                        <a:pt x="267" y="568"/>
                      </a:cubicBezTo>
                      <a:cubicBezTo>
                        <a:pt x="467" y="568"/>
                        <a:pt x="567" y="434"/>
                        <a:pt x="567" y="268"/>
                      </a:cubicBezTo>
                      <a:cubicBezTo>
                        <a:pt x="567" y="101"/>
                        <a:pt x="434" y="1"/>
                        <a:pt x="2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21" name="Google Shape;2221;p14"/>
                <p:cNvSpPr/>
                <p:nvPr/>
              </p:nvSpPr>
              <p:spPr>
                <a:xfrm>
                  <a:off x="2840350" y="4518675"/>
                  <a:ext cx="14225" cy="1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9" h="601" extrusionOk="0">
                      <a:moveTo>
                        <a:pt x="301" y="1"/>
                      </a:moveTo>
                      <a:cubicBezTo>
                        <a:pt x="168" y="1"/>
                        <a:pt x="1" y="134"/>
                        <a:pt x="1" y="301"/>
                      </a:cubicBezTo>
                      <a:cubicBezTo>
                        <a:pt x="1" y="468"/>
                        <a:pt x="134" y="601"/>
                        <a:pt x="301" y="601"/>
                      </a:cubicBezTo>
                      <a:cubicBezTo>
                        <a:pt x="468" y="601"/>
                        <a:pt x="568" y="468"/>
                        <a:pt x="568" y="301"/>
                      </a:cubicBezTo>
                      <a:cubicBezTo>
                        <a:pt x="568" y="134"/>
                        <a:pt x="435" y="1"/>
                        <a:pt x="301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22" name="Google Shape;2222;p14"/>
                <p:cNvSpPr/>
                <p:nvPr/>
              </p:nvSpPr>
              <p:spPr>
                <a:xfrm>
                  <a:off x="2782825" y="4562875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1" y="1"/>
                      </a:moveTo>
                      <a:cubicBezTo>
                        <a:pt x="301" y="1"/>
                        <a:pt x="0" y="301"/>
                        <a:pt x="0" y="568"/>
                      </a:cubicBezTo>
                      <a:cubicBezTo>
                        <a:pt x="0" y="868"/>
                        <a:pt x="267" y="1168"/>
                        <a:pt x="601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34" y="1"/>
                        <a:pt x="601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23" name="Google Shape;2223;p14"/>
                <p:cNvSpPr/>
                <p:nvPr/>
              </p:nvSpPr>
              <p:spPr>
                <a:xfrm>
                  <a:off x="2718600" y="4606250"/>
                  <a:ext cx="25050" cy="2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2" h="1001" extrusionOk="0">
                      <a:moveTo>
                        <a:pt x="501" y="0"/>
                      </a:moveTo>
                      <a:cubicBezTo>
                        <a:pt x="234" y="0"/>
                        <a:pt x="1" y="234"/>
                        <a:pt x="1" y="500"/>
                      </a:cubicBezTo>
                      <a:cubicBezTo>
                        <a:pt x="1" y="801"/>
                        <a:pt x="234" y="1001"/>
                        <a:pt x="501" y="1001"/>
                      </a:cubicBezTo>
                      <a:cubicBezTo>
                        <a:pt x="768" y="1001"/>
                        <a:pt x="1002" y="767"/>
                        <a:pt x="1002" y="500"/>
                      </a:cubicBezTo>
                      <a:cubicBezTo>
                        <a:pt x="1002" y="234"/>
                        <a:pt x="735" y="0"/>
                        <a:pt x="5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24" name="Google Shape;2224;p14"/>
                <p:cNvSpPr/>
                <p:nvPr/>
              </p:nvSpPr>
              <p:spPr>
                <a:xfrm>
                  <a:off x="2791150" y="4505325"/>
                  <a:ext cx="16725" cy="16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9" h="668" extrusionOk="0">
                      <a:moveTo>
                        <a:pt x="334" y="1"/>
                      </a:moveTo>
                      <a:cubicBezTo>
                        <a:pt x="168" y="1"/>
                        <a:pt x="1" y="134"/>
                        <a:pt x="1" y="334"/>
                      </a:cubicBezTo>
                      <a:cubicBezTo>
                        <a:pt x="1" y="501"/>
                        <a:pt x="168" y="668"/>
                        <a:pt x="334" y="668"/>
                      </a:cubicBezTo>
                      <a:cubicBezTo>
                        <a:pt x="501" y="668"/>
                        <a:pt x="668" y="501"/>
                        <a:pt x="668" y="334"/>
                      </a:cubicBezTo>
                      <a:cubicBezTo>
                        <a:pt x="668" y="168"/>
                        <a:pt x="501" y="1"/>
                        <a:pt x="3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25" name="Google Shape;2225;p14"/>
                <p:cNvSpPr/>
                <p:nvPr/>
              </p:nvSpPr>
              <p:spPr>
                <a:xfrm>
                  <a:off x="2740300" y="4470300"/>
                  <a:ext cx="5850" cy="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" h="235" extrusionOk="0">
                      <a:moveTo>
                        <a:pt x="134" y="1"/>
                      </a:moveTo>
                      <a:cubicBezTo>
                        <a:pt x="33" y="1"/>
                        <a:pt x="0" y="34"/>
                        <a:pt x="0" y="101"/>
                      </a:cubicBezTo>
                      <a:cubicBezTo>
                        <a:pt x="0" y="201"/>
                        <a:pt x="33" y="234"/>
                        <a:pt x="134" y="234"/>
                      </a:cubicBezTo>
                      <a:cubicBezTo>
                        <a:pt x="200" y="234"/>
                        <a:pt x="234" y="201"/>
                        <a:pt x="234" y="101"/>
                      </a:cubicBezTo>
                      <a:cubicBezTo>
                        <a:pt x="234" y="34"/>
                        <a:pt x="200" y="1"/>
                        <a:pt x="1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26" name="Google Shape;2226;p14"/>
                <p:cNvSpPr/>
                <p:nvPr/>
              </p:nvSpPr>
              <p:spPr>
                <a:xfrm>
                  <a:off x="2781150" y="4383575"/>
                  <a:ext cx="29225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9" h="1169" extrusionOk="0">
                      <a:moveTo>
                        <a:pt x="568" y="1"/>
                      </a:moveTo>
                      <a:cubicBezTo>
                        <a:pt x="234" y="1"/>
                        <a:pt x="1" y="301"/>
                        <a:pt x="1" y="568"/>
                      </a:cubicBezTo>
                      <a:cubicBezTo>
                        <a:pt x="1" y="868"/>
                        <a:pt x="234" y="1168"/>
                        <a:pt x="568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01" y="1"/>
                        <a:pt x="5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27" name="Google Shape;2227;p14"/>
                <p:cNvSpPr/>
                <p:nvPr/>
              </p:nvSpPr>
              <p:spPr>
                <a:xfrm>
                  <a:off x="2899575" y="4446125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1" y="0"/>
                      </a:moveTo>
                      <a:cubicBezTo>
                        <a:pt x="267" y="0"/>
                        <a:pt x="0" y="234"/>
                        <a:pt x="0" y="568"/>
                      </a:cubicBezTo>
                      <a:cubicBezTo>
                        <a:pt x="0" y="868"/>
                        <a:pt x="267" y="1168"/>
                        <a:pt x="601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34" y="0"/>
                        <a:pt x="6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28" name="Google Shape;2228;p14"/>
                <p:cNvSpPr/>
                <p:nvPr/>
              </p:nvSpPr>
              <p:spPr>
                <a:xfrm>
                  <a:off x="2875375" y="4508675"/>
                  <a:ext cx="19225" cy="1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9" h="735" extrusionOk="0">
                      <a:moveTo>
                        <a:pt x="401" y="0"/>
                      </a:moveTo>
                      <a:cubicBezTo>
                        <a:pt x="168" y="0"/>
                        <a:pt x="1" y="167"/>
                        <a:pt x="1" y="367"/>
                      </a:cubicBezTo>
                      <a:cubicBezTo>
                        <a:pt x="1" y="567"/>
                        <a:pt x="168" y="734"/>
                        <a:pt x="401" y="734"/>
                      </a:cubicBezTo>
                      <a:cubicBezTo>
                        <a:pt x="601" y="734"/>
                        <a:pt x="768" y="567"/>
                        <a:pt x="768" y="367"/>
                      </a:cubicBezTo>
                      <a:cubicBezTo>
                        <a:pt x="768" y="167"/>
                        <a:pt x="601" y="0"/>
                        <a:pt x="4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29" name="Google Shape;2229;p14"/>
                <p:cNvSpPr/>
                <p:nvPr/>
              </p:nvSpPr>
              <p:spPr>
                <a:xfrm>
                  <a:off x="2833700" y="4422775"/>
                  <a:ext cx="15025" cy="1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1" h="601" extrusionOk="0">
                      <a:moveTo>
                        <a:pt x="300" y="0"/>
                      </a:moveTo>
                      <a:cubicBezTo>
                        <a:pt x="134" y="0"/>
                        <a:pt x="0" y="134"/>
                        <a:pt x="0" y="301"/>
                      </a:cubicBezTo>
                      <a:cubicBezTo>
                        <a:pt x="0" y="467"/>
                        <a:pt x="134" y="601"/>
                        <a:pt x="300" y="601"/>
                      </a:cubicBezTo>
                      <a:cubicBezTo>
                        <a:pt x="467" y="601"/>
                        <a:pt x="601" y="467"/>
                        <a:pt x="601" y="301"/>
                      </a:cubicBezTo>
                      <a:cubicBezTo>
                        <a:pt x="601" y="134"/>
                        <a:pt x="467" y="0"/>
                        <a:pt x="300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30" name="Google Shape;2230;p14"/>
                <p:cNvSpPr/>
                <p:nvPr/>
              </p:nvSpPr>
              <p:spPr>
                <a:xfrm>
                  <a:off x="2921250" y="4405250"/>
                  <a:ext cx="16700" cy="16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8" h="669" extrusionOk="0">
                      <a:moveTo>
                        <a:pt x="334" y="1"/>
                      </a:moveTo>
                      <a:cubicBezTo>
                        <a:pt x="167" y="1"/>
                        <a:pt x="1" y="168"/>
                        <a:pt x="1" y="335"/>
                      </a:cubicBezTo>
                      <a:cubicBezTo>
                        <a:pt x="1" y="501"/>
                        <a:pt x="167" y="668"/>
                        <a:pt x="334" y="668"/>
                      </a:cubicBezTo>
                      <a:cubicBezTo>
                        <a:pt x="501" y="668"/>
                        <a:pt x="668" y="501"/>
                        <a:pt x="668" y="335"/>
                      </a:cubicBezTo>
                      <a:cubicBezTo>
                        <a:pt x="668" y="168"/>
                        <a:pt x="501" y="1"/>
                        <a:pt x="3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31" name="Google Shape;2231;p14"/>
                <p:cNvSpPr/>
                <p:nvPr/>
              </p:nvSpPr>
              <p:spPr>
                <a:xfrm>
                  <a:off x="2679425" y="4510350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0" y="0"/>
                      </a:moveTo>
                      <a:cubicBezTo>
                        <a:pt x="300" y="0"/>
                        <a:pt x="0" y="267"/>
                        <a:pt x="0" y="600"/>
                      </a:cubicBezTo>
                      <a:cubicBezTo>
                        <a:pt x="0" y="901"/>
                        <a:pt x="267" y="1168"/>
                        <a:pt x="600" y="1168"/>
                      </a:cubicBezTo>
                      <a:cubicBezTo>
                        <a:pt x="901" y="1168"/>
                        <a:pt x="1168" y="934"/>
                        <a:pt x="1168" y="600"/>
                      </a:cubicBezTo>
                      <a:cubicBezTo>
                        <a:pt x="1168" y="300"/>
                        <a:pt x="934" y="0"/>
                        <a:pt x="600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32" name="Google Shape;2232;p14"/>
                <p:cNvSpPr/>
                <p:nvPr/>
              </p:nvSpPr>
              <p:spPr>
                <a:xfrm>
                  <a:off x="3025500" y="4308525"/>
                  <a:ext cx="386950" cy="40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78" h="16346" extrusionOk="0">
                      <a:moveTo>
                        <a:pt x="7305" y="1"/>
                      </a:moveTo>
                      <a:cubicBezTo>
                        <a:pt x="6338" y="1"/>
                        <a:pt x="5337" y="167"/>
                        <a:pt x="4403" y="534"/>
                      </a:cubicBezTo>
                      <a:cubicBezTo>
                        <a:pt x="3970" y="701"/>
                        <a:pt x="3569" y="901"/>
                        <a:pt x="3102" y="1168"/>
                      </a:cubicBezTo>
                      <a:cubicBezTo>
                        <a:pt x="2669" y="1368"/>
                        <a:pt x="2302" y="1668"/>
                        <a:pt x="1968" y="2002"/>
                      </a:cubicBezTo>
                      <a:cubicBezTo>
                        <a:pt x="1234" y="2669"/>
                        <a:pt x="667" y="3503"/>
                        <a:pt x="434" y="4370"/>
                      </a:cubicBezTo>
                      <a:cubicBezTo>
                        <a:pt x="401" y="4504"/>
                        <a:pt x="334" y="4570"/>
                        <a:pt x="334" y="4704"/>
                      </a:cubicBezTo>
                      <a:lnTo>
                        <a:pt x="300" y="4837"/>
                      </a:lnTo>
                      <a:cubicBezTo>
                        <a:pt x="267" y="4971"/>
                        <a:pt x="234" y="5138"/>
                        <a:pt x="167" y="5238"/>
                      </a:cubicBezTo>
                      <a:cubicBezTo>
                        <a:pt x="134" y="5404"/>
                        <a:pt x="100" y="5538"/>
                        <a:pt x="0" y="5705"/>
                      </a:cubicBezTo>
                      <a:cubicBezTo>
                        <a:pt x="100" y="5638"/>
                        <a:pt x="134" y="5538"/>
                        <a:pt x="234" y="5404"/>
                      </a:cubicBezTo>
                      <a:cubicBezTo>
                        <a:pt x="467" y="5071"/>
                        <a:pt x="667" y="4704"/>
                        <a:pt x="934" y="4370"/>
                      </a:cubicBezTo>
                      <a:cubicBezTo>
                        <a:pt x="1068" y="4204"/>
                        <a:pt x="1168" y="4037"/>
                        <a:pt x="1335" y="3870"/>
                      </a:cubicBezTo>
                      <a:lnTo>
                        <a:pt x="1768" y="3470"/>
                      </a:lnTo>
                      <a:cubicBezTo>
                        <a:pt x="2102" y="3169"/>
                        <a:pt x="2469" y="2969"/>
                        <a:pt x="2836" y="2736"/>
                      </a:cubicBezTo>
                      <a:cubicBezTo>
                        <a:pt x="3269" y="2536"/>
                        <a:pt x="3670" y="2369"/>
                        <a:pt x="4103" y="2235"/>
                      </a:cubicBezTo>
                      <a:cubicBezTo>
                        <a:pt x="4503" y="2135"/>
                        <a:pt x="4970" y="2035"/>
                        <a:pt x="5404" y="2002"/>
                      </a:cubicBezTo>
                      <a:cubicBezTo>
                        <a:pt x="5638" y="1969"/>
                        <a:pt x="5838" y="1969"/>
                        <a:pt x="6105" y="1969"/>
                      </a:cubicBezTo>
                      <a:cubicBezTo>
                        <a:pt x="6305" y="1969"/>
                        <a:pt x="6472" y="1969"/>
                        <a:pt x="6672" y="2002"/>
                      </a:cubicBezTo>
                      <a:cubicBezTo>
                        <a:pt x="7072" y="2035"/>
                        <a:pt x="7406" y="2069"/>
                        <a:pt x="7739" y="2169"/>
                      </a:cubicBezTo>
                      <a:cubicBezTo>
                        <a:pt x="8106" y="2235"/>
                        <a:pt x="8473" y="2369"/>
                        <a:pt x="8807" y="2502"/>
                      </a:cubicBezTo>
                      <a:cubicBezTo>
                        <a:pt x="9140" y="2636"/>
                        <a:pt x="9474" y="2803"/>
                        <a:pt x="9807" y="3003"/>
                      </a:cubicBezTo>
                      <a:cubicBezTo>
                        <a:pt x="10441" y="3370"/>
                        <a:pt x="11008" y="3837"/>
                        <a:pt x="11508" y="4370"/>
                      </a:cubicBezTo>
                      <a:cubicBezTo>
                        <a:pt x="12509" y="5471"/>
                        <a:pt x="13243" y="6839"/>
                        <a:pt x="13610" y="8307"/>
                      </a:cubicBezTo>
                      <a:cubicBezTo>
                        <a:pt x="13810" y="9040"/>
                        <a:pt x="13944" y="9808"/>
                        <a:pt x="13977" y="10541"/>
                      </a:cubicBezTo>
                      <a:cubicBezTo>
                        <a:pt x="14010" y="11309"/>
                        <a:pt x="13977" y="12076"/>
                        <a:pt x="13843" y="12843"/>
                      </a:cubicBezTo>
                      <a:cubicBezTo>
                        <a:pt x="13810" y="13210"/>
                        <a:pt x="13743" y="13577"/>
                        <a:pt x="13610" y="13911"/>
                      </a:cubicBezTo>
                      <a:cubicBezTo>
                        <a:pt x="13477" y="14411"/>
                        <a:pt x="13276" y="14878"/>
                        <a:pt x="13076" y="15345"/>
                      </a:cubicBezTo>
                      <a:cubicBezTo>
                        <a:pt x="12909" y="15678"/>
                        <a:pt x="12709" y="16012"/>
                        <a:pt x="12509" y="16346"/>
                      </a:cubicBezTo>
                      <a:cubicBezTo>
                        <a:pt x="13110" y="15578"/>
                        <a:pt x="13610" y="14744"/>
                        <a:pt x="14010" y="13777"/>
                      </a:cubicBezTo>
                      <a:cubicBezTo>
                        <a:pt x="14577" y="12576"/>
                        <a:pt x="14944" y="11275"/>
                        <a:pt x="15111" y="9974"/>
                      </a:cubicBezTo>
                      <a:cubicBezTo>
                        <a:pt x="15478" y="7106"/>
                        <a:pt x="14844" y="4470"/>
                        <a:pt x="13343" y="2702"/>
                      </a:cubicBezTo>
                      <a:cubicBezTo>
                        <a:pt x="12509" y="1702"/>
                        <a:pt x="11342" y="901"/>
                        <a:pt x="10007" y="501"/>
                      </a:cubicBezTo>
                      <a:cubicBezTo>
                        <a:pt x="9607" y="367"/>
                        <a:pt x="9140" y="234"/>
                        <a:pt x="8740" y="167"/>
                      </a:cubicBezTo>
                      <a:cubicBezTo>
                        <a:pt x="8306" y="67"/>
                        <a:pt x="7806" y="34"/>
                        <a:pt x="7305" y="34"/>
                      </a:cubicBezTo>
                      <a:lnTo>
                        <a:pt x="7305" y="1"/>
                      </a:ln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33" name="Google Shape;2233;p14"/>
                <p:cNvSpPr/>
                <p:nvPr/>
              </p:nvSpPr>
              <p:spPr>
                <a:xfrm>
                  <a:off x="2843700" y="4550375"/>
                  <a:ext cx="433675" cy="607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47" h="24318" extrusionOk="0">
                      <a:moveTo>
                        <a:pt x="5604" y="0"/>
                      </a:moveTo>
                      <a:cubicBezTo>
                        <a:pt x="5504" y="67"/>
                        <a:pt x="5338" y="134"/>
                        <a:pt x="5171" y="167"/>
                      </a:cubicBezTo>
                      <a:cubicBezTo>
                        <a:pt x="4937" y="200"/>
                        <a:pt x="4770" y="300"/>
                        <a:pt x="4604" y="367"/>
                      </a:cubicBezTo>
                      <a:cubicBezTo>
                        <a:pt x="4437" y="467"/>
                        <a:pt x="4270" y="534"/>
                        <a:pt x="4103" y="667"/>
                      </a:cubicBezTo>
                      <a:cubicBezTo>
                        <a:pt x="3603" y="968"/>
                        <a:pt x="3203" y="1401"/>
                        <a:pt x="2869" y="1801"/>
                      </a:cubicBezTo>
                      <a:lnTo>
                        <a:pt x="2836" y="1835"/>
                      </a:lnTo>
                      <a:lnTo>
                        <a:pt x="2202" y="2469"/>
                      </a:lnTo>
                      <a:cubicBezTo>
                        <a:pt x="2002" y="2669"/>
                        <a:pt x="1735" y="2836"/>
                        <a:pt x="1435" y="3036"/>
                      </a:cubicBezTo>
                      <a:cubicBezTo>
                        <a:pt x="1235" y="3169"/>
                        <a:pt x="1001" y="3303"/>
                        <a:pt x="734" y="3369"/>
                      </a:cubicBezTo>
                      <a:cubicBezTo>
                        <a:pt x="567" y="3403"/>
                        <a:pt x="434" y="3469"/>
                        <a:pt x="334" y="3469"/>
                      </a:cubicBezTo>
                      <a:lnTo>
                        <a:pt x="0" y="3469"/>
                      </a:lnTo>
                      <a:cubicBezTo>
                        <a:pt x="67" y="3503"/>
                        <a:pt x="100" y="3536"/>
                        <a:pt x="201" y="3569"/>
                      </a:cubicBezTo>
                      <a:cubicBezTo>
                        <a:pt x="334" y="3636"/>
                        <a:pt x="401" y="3669"/>
                        <a:pt x="534" y="3669"/>
                      </a:cubicBezTo>
                      <a:lnTo>
                        <a:pt x="934" y="3669"/>
                      </a:lnTo>
                      <a:cubicBezTo>
                        <a:pt x="1268" y="3636"/>
                        <a:pt x="1602" y="3503"/>
                        <a:pt x="1902" y="3369"/>
                      </a:cubicBezTo>
                      <a:cubicBezTo>
                        <a:pt x="2536" y="3069"/>
                        <a:pt x="3103" y="2735"/>
                        <a:pt x="3736" y="2469"/>
                      </a:cubicBezTo>
                      <a:cubicBezTo>
                        <a:pt x="4037" y="2335"/>
                        <a:pt x="4370" y="2168"/>
                        <a:pt x="4670" y="2068"/>
                      </a:cubicBezTo>
                      <a:cubicBezTo>
                        <a:pt x="4837" y="2035"/>
                        <a:pt x="4937" y="2002"/>
                        <a:pt x="5104" y="1968"/>
                      </a:cubicBezTo>
                      <a:cubicBezTo>
                        <a:pt x="5237" y="1968"/>
                        <a:pt x="5371" y="1902"/>
                        <a:pt x="5504" y="1902"/>
                      </a:cubicBezTo>
                      <a:lnTo>
                        <a:pt x="5538" y="1902"/>
                      </a:lnTo>
                      <a:cubicBezTo>
                        <a:pt x="5671" y="1902"/>
                        <a:pt x="5838" y="1902"/>
                        <a:pt x="5938" y="1968"/>
                      </a:cubicBezTo>
                      <a:cubicBezTo>
                        <a:pt x="6171" y="2002"/>
                        <a:pt x="6338" y="2068"/>
                        <a:pt x="6538" y="2135"/>
                      </a:cubicBezTo>
                      <a:cubicBezTo>
                        <a:pt x="6872" y="2235"/>
                        <a:pt x="7239" y="2402"/>
                        <a:pt x="7572" y="2569"/>
                      </a:cubicBezTo>
                      <a:cubicBezTo>
                        <a:pt x="8240" y="2969"/>
                        <a:pt x="8873" y="3469"/>
                        <a:pt x="9407" y="4003"/>
                      </a:cubicBezTo>
                      <a:cubicBezTo>
                        <a:pt x="10041" y="4637"/>
                        <a:pt x="10575" y="5337"/>
                        <a:pt x="11042" y="6071"/>
                      </a:cubicBezTo>
                      <a:cubicBezTo>
                        <a:pt x="11542" y="6838"/>
                        <a:pt x="11942" y="7639"/>
                        <a:pt x="12343" y="8406"/>
                      </a:cubicBezTo>
                      <a:cubicBezTo>
                        <a:pt x="12509" y="8806"/>
                        <a:pt x="12676" y="9173"/>
                        <a:pt x="12843" y="9574"/>
                      </a:cubicBezTo>
                      <a:cubicBezTo>
                        <a:pt x="12910" y="9807"/>
                        <a:pt x="13010" y="9974"/>
                        <a:pt x="13043" y="10174"/>
                      </a:cubicBezTo>
                      <a:cubicBezTo>
                        <a:pt x="13076" y="10241"/>
                        <a:pt x="13110" y="10341"/>
                        <a:pt x="13110" y="10408"/>
                      </a:cubicBezTo>
                      <a:cubicBezTo>
                        <a:pt x="13110" y="10474"/>
                        <a:pt x="13176" y="10508"/>
                        <a:pt x="13176" y="10541"/>
                      </a:cubicBezTo>
                      <a:cubicBezTo>
                        <a:pt x="13210" y="10708"/>
                        <a:pt x="13243" y="10908"/>
                        <a:pt x="13277" y="11075"/>
                      </a:cubicBezTo>
                      <a:cubicBezTo>
                        <a:pt x="13343" y="11342"/>
                        <a:pt x="13377" y="11575"/>
                        <a:pt x="13377" y="11842"/>
                      </a:cubicBezTo>
                      <a:cubicBezTo>
                        <a:pt x="13410" y="12142"/>
                        <a:pt x="13410" y="12409"/>
                        <a:pt x="13443" y="12676"/>
                      </a:cubicBezTo>
                      <a:cubicBezTo>
                        <a:pt x="13443" y="12909"/>
                        <a:pt x="13510" y="13210"/>
                        <a:pt x="13510" y="13476"/>
                      </a:cubicBezTo>
                      <a:lnTo>
                        <a:pt x="13510" y="13810"/>
                      </a:lnTo>
                      <a:cubicBezTo>
                        <a:pt x="13510" y="13877"/>
                        <a:pt x="13510" y="13977"/>
                        <a:pt x="13443" y="14044"/>
                      </a:cubicBezTo>
                      <a:cubicBezTo>
                        <a:pt x="13443" y="14144"/>
                        <a:pt x="13410" y="14210"/>
                        <a:pt x="13377" y="14244"/>
                      </a:cubicBezTo>
                      <a:cubicBezTo>
                        <a:pt x="13343" y="14310"/>
                        <a:pt x="13343" y="14344"/>
                        <a:pt x="13277" y="14377"/>
                      </a:cubicBezTo>
                      <a:cubicBezTo>
                        <a:pt x="13243" y="14410"/>
                        <a:pt x="13210" y="14410"/>
                        <a:pt x="13110" y="14410"/>
                      </a:cubicBezTo>
                      <a:cubicBezTo>
                        <a:pt x="13076" y="14410"/>
                        <a:pt x="13043" y="14377"/>
                        <a:pt x="13010" y="14344"/>
                      </a:cubicBezTo>
                      <a:cubicBezTo>
                        <a:pt x="12910" y="14310"/>
                        <a:pt x="12876" y="14210"/>
                        <a:pt x="12843" y="14144"/>
                      </a:cubicBezTo>
                      <a:cubicBezTo>
                        <a:pt x="12743" y="14044"/>
                        <a:pt x="12709" y="13910"/>
                        <a:pt x="12676" y="13810"/>
                      </a:cubicBezTo>
                      <a:cubicBezTo>
                        <a:pt x="12609" y="13710"/>
                        <a:pt x="12576" y="13677"/>
                        <a:pt x="12576" y="13577"/>
                      </a:cubicBezTo>
                      <a:cubicBezTo>
                        <a:pt x="12543" y="13543"/>
                        <a:pt x="12543" y="13476"/>
                        <a:pt x="12509" y="13410"/>
                      </a:cubicBezTo>
                      <a:cubicBezTo>
                        <a:pt x="12443" y="13310"/>
                        <a:pt x="12409" y="13143"/>
                        <a:pt x="12376" y="13009"/>
                      </a:cubicBezTo>
                      <a:cubicBezTo>
                        <a:pt x="12276" y="12676"/>
                        <a:pt x="12209" y="12376"/>
                        <a:pt x="12076" y="12075"/>
                      </a:cubicBezTo>
                      <a:lnTo>
                        <a:pt x="12076" y="12042"/>
                      </a:lnTo>
                      <a:cubicBezTo>
                        <a:pt x="12042" y="11909"/>
                        <a:pt x="11942" y="11842"/>
                        <a:pt x="11909" y="11742"/>
                      </a:cubicBezTo>
                      <a:cubicBezTo>
                        <a:pt x="11876" y="11675"/>
                        <a:pt x="11775" y="11642"/>
                        <a:pt x="11742" y="11575"/>
                      </a:cubicBezTo>
                      <a:cubicBezTo>
                        <a:pt x="11709" y="11542"/>
                        <a:pt x="11609" y="11508"/>
                        <a:pt x="11575" y="11508"/>
                      </a:cubicBezTo>
                      <a:cubicBezTo>
                        <a:pt x="11509" y="11475"/>
                        <a:pt x="11442" y="11475"/>
                        <a:pt x="11375" y="11475"/>
                      </a:cubicBezTo>
                      <a:lnTo>
                        <a:pt x="11108" y="11475"/>
                      </a:lnTo>
                      <a:cubicBezTo>
                        <a:pt x="11042" y="11475"/>
                        <a:pt x="11008" y="11508"/>
                        <a:pt x="10908" y="11508"/>
                      </a:cubicBezTo>
                      <a:cubicBezTo>
                        <a:pt x="10841" y="11542"/>
                        <a:pt x="10775" y="11575"/>
                        <a:pt x="10708" y="11642"/>
                      </a:cubicBezTo>
                      <a:cubicBezTo>
                        <a:pt x="10575" y="11709"/>
                        <a:pt x="10508" y="11842"/>
                        <a:pt x="10408" y="11909"/>
                      </a:cubicBezTo>
                      <a:cubicBezTo>
                        <a:pt x="10241" y="12176"/>
                        <a:pt x="10108" y="12409"/>
                        <a:pt x="10041" y="12676"/>
                      </a:cubicBezTo>
                      <a:lnTo>
                        <a:pt x="10041" y="12643"/>
                      </a:lnTo>
                      <a:lnTo>
                        <a:pt x="9907" y="13009"/>
                      </a:lnTo>
                      <a:cubicBezTo>
                        <a:pt x="9707" y="13677"/>
                        <a:pt x="9574" y="14344"/>
                        <a:pt x="9440" y="15011"/>
                      </a:cubicBezTo>
                      <a:cubicBezTo>
                        <a:pt x="9340" y="15645"/>
                        <a:pt x="9240" y="16245"/>
                        <a:pt x="9174" y="16879"/>
                      </a:cubicBezTo>
                      <a:cubicBezTo>
                        <a:pt x="9107" y="17146"/>
                        <a:pt x="9074" y="17346"/>
                        <a:pt x="9040" y="17579"/>
                      </a:cubicBezTo>
                      <a:cubicBezTo>
                        <a:pt x="9007" y="17713"/>
                        <a:pt x="9007" y="17813"/>
                        <a:pt x="8940" y="17913"/>
                      </a:cubicBezTo>
                      <a:cubicBezTo>
                        <a:pt x="8873" y="18146"/>
                        <a:pt x="8773" y="18347"/>
                        <a:pt x="8707" y="18513"/>
                      </a:cubicBezTo>
                      <a:cubicBezTo>
                        <a:pt x="8373" y="19314"/>
                        <a:pt x="7906" y="20048"/>
                        <a:pt x="7339" y="20682"/>
                      </a:cubicBezTo>
                      <a:cubicBezTo>
                        <a:pt x="6739" y="21315"/>
                        <a:pt x="6071" y="21816"/>
                        <a:pt x="5338" y="22216"/>
                      </a:cubicBezTo>
                      <a:cubicBezTo>
                        <a:pt x="4937" y="22416"/>
                        <a:pt x="4537" y="22583"/>
                        <a:pt x="4103" y="22750"/>
                      </a:cubicBezTo>
                      <a:cubicBezTo>
                        <a:pt x="3736" y="22883"/>
                        <a:pt x="3369" y="23017"/>
                        <a:pt x="2936" y="23150"/>
                      </a:cubicBezTo>
                      <a:cubicBezTo>
                        <a:pt x="2669" y="23217"/>
                        <a:pt x="2302" y="23317"/>
                        <a:pt x="2035" y="23384"/>
                      </a:cubicBezTo>
                      <a:cubicBezTo>
                        <a:pt x="2769" y="23650"/>
                        <a:pt x="3536" y="23851"/>
                        <a:pt x="4270" y="24017"/>
                      </a:cubicBezTo>
                      <a:cubicBezTo>
                        <a:pt x="5237" y="24217"/>
                        <a:pt x="6205" y="24318"/>
                        <a:pt x="7105" y="24318"/>
                      </a:cubicBezTo>
                      <a:cubicBezTo>
                        <a:pt x="8173" y="24318"/>
                        <a:pt x="9107" y="24184"/>
                        <a:pt x="10008" y="23917"/>
                      </a:cubicBezTo>
                      <a:cubicBezTo>
                        <a:pt x="10508" y="23817"/>
                        <a:pt x="10942" y="23650"/>
                        <a:pt x="11409" y="23417"/>
                      </a:cubicBezTo>
                      <a:cubicBezTo>
                        <a:pt x="11842" y="23250"/>
                        <a:pt x="12242" y="23017"/>
                        <a:pt x="12743" y="22683"/>
                      </a:cubicBezTo>
                      <a:cubicBezTo>
                        <a:pt x="13510" y="22183"/>
                        <a:pt x="14211" y="21549"/>
                        <a:pt x="14878" y="20748"/>
                      </a:cubicBezTo>
                      <a:cubicBezTo>
                        <a:pt x="15411" y="20148"/>
                        <a:pt x="15878" y="19347"/>
                        <a:pt x="16279" y="18513"/>
                      </a:cubicBezTo>
                      <a:cubicBezTo>
                        <a:pt x="16612" y="17746"/>
                        <a:pt x="16912" y="16912"/>
                        <a:pt x="17079" y="15978"/>
                      </a:cubicBezTo>
                      <a:cubicBezTo>
                        <a:pt x="17246" y="15144"/>
                        <a:pt x="17346" y="14244"/>
                        <a:pt x="17346" y="13376"/>
                      </a:cubicBezTo>
                      <a:cubicBezTo>
                        <a:pt x="17346" y="12075"/>
                        <a:pt x="17179" y="10808"/>
                        <a:pt x="16846" y="9540"/>
                      </a:cubicBezTo>
                      <a:lnTo>
                        <a:pt x="16846" y="9507"/>
                      </a:lnTo>
                      <a:cubicBezTo>
                        <a:pt x="16712" y="9073"/>
                        <a:pt x="16512" y="8640"/>
                        <a:pt x="16279" y="8239"/>
                      </a:cubicBezTo>
                      <a:lnTo>
                        <a:pt x="16279" y="8306"/>
                      </a:lnTo>
                      <a:cubicBezTo>
                        <a:pt x="15945" y="7639"/>
                        <a:pt x="15545" y="7005"/>
                        <a:pt x="15111" y="6371"/>
                      </a:cubicBezTo>
                      <a:cubicBezTo>
                        <a:pt x="14711" y="5804"/>
                        <a:pt x="14244" y="5237"/>
                        <a:pt x="13744" y="4704"/>
                      </a:cubicBezTo>
                      <a:cubicBezTo>
                        <a:pt x="12709" y="3536"/>
                        <a:pt x="11542" y="2402"/>
                        <a:pt x="10241" y="1535"/>
                      </a:cubicBezTo>
                      <a:cubicBezTo>
                        <a:pt x="9874" y="1301"/>
                        <a:pt x="9440" y="1034"/>
                        <a:pt x="9040" y="834"/>
                      </a:cubicBezTo>
                      <a:cubicBezTo>
                        <a:pt x="8607" y="634"/>
                        <a:pt x="8240" y="467"/>
                        <a:pt x="7773" y="300"/>
                      </a:cubicBezTo>
                      <a:lnTo>
                        <a:pt x="7806" y="300"/>
                      </a:lnTo>
                      <a:cubicBezTo>
                        <a:pt x="7739" y="234"/>
                        <a:pt x="7706" y="234"/>
                        <a:pt x="7606" y="200"/>
                      </a:cubicBezTo>
                      <a:cubicBezTo>
                        <a:pt x="7472" y="167"/>
                        <a:pt x="7372" y="134"/>
                        <a:pt x="7206" y="134"/>
                      </a:cubicBezTo>
                      <a:lnTo>
                        <a:pt x="7105" y="134"/>
                      </a:lnTo>
                      <a:cubicBezTo>
                        <a:pt x="6972" y="67"/>
                        <a:pt x="6839" y="67"/>
                        <a:pt x="6705" y="67"/>
                      </a:cubicBezTo>
                      <a:cubicBezTo>
                        <a:pt x="6405" y="34"/>
                        <a:pt x="6105" y="34"/>
                        <a:pt x="5805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34" name="Google Shape;2234;p14"/>
                <p:cNvSpPr/>
                <p:nvPr/>
              </p:nvSpPr>
              <p:spPr>
                <a:xfrm>
                  <a:off x="2343350" y="4648775"/>
                  <a:ext cx="421975" cy="47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79" h="19181" extrusionOk="0">
                      <a:moveTo>
                        <a:pt x="0" y="17346"/>
                      </a:moveTo>
                      <a:cubicBezTo>
                        <a:pt x="0" y="17413"/>
                        <a:pt x="33" y="17413"/>
                        <a:pt x="33" y="17413"/>
                      </a:cubicBezTo>
                      <a:cubicBezTo>
                        <a:pt x="63" y="17426"/>
                        <a:pt x="93" y="17439"/>
                        <a:pt x="122" y="17452"/>
                      </a:cubicBezTo>
                      <a:lnTo>
                        <a:pt x="122" y="17452"/>
                      </a:lnTo>
                      <a:cubicBezTo>
                        <a:pt x="81" y="17417"/>
                        <a:pt x="41" y="17382"/>
                        <a:pt x="0" y="17346"/>
                      </a:cubicBezTo>
                      <a:close/>
                      <a:moveTo>
                        <a:pt x="14544" y="0"/>
                      </a:moveTo>
                      <a:cubicBezTo>
                        <a:pt x="14410" y="67"/>
                        <a:pt x="14377" y="100"/>
                        <a:pt x="14277" y="134"/>
                      </a:cubicBezTo>
                      <a:cubicBezTo>
                        <a:pt x="14110" y="301"/>
                        <a:pt x="13943" y="534"/>
                        <a:pt x="13777" y="734"/>
                      </a:cubicBezTo>
                      <a:cubicBezTo>
                        <a:pt x="13610" y="934"/>
                        <a:pt x="13510" y="1134"/>
                        <a:pt x="13376" y="1368"/>
                      </a:cubicBezTo>
                      <a:cubicBezTo>
                        <a:pt x="12943" y="2102"/>
                        <a:pt x="12676" y="2902"/>
                        <a:pt x="12442" y="3736"/>
                      </a:cubicBezTo>
                      <a:lnTo>
                        <a:pt x="12442" y="3670"/>
                      </a:lnTo>
                      <a:cubicBezTo>
                        <a:pt x="12242" y="4437"/>
                        <a:pt x="12109" y="5171"/>
                        <a:pt x="12009" y="5938"/>
                      </a:cubicBezTo>
                      <a:cubicBezTo>
                        <a:pt x="11875" y="6672"/>
                        <a:pt x="11742" y="7472"/>
                        <a:pt x="11608" y="8240"/>
                      </a:cubicBezTo>
                      <a:cubicBezTo>
                        <a:pt x="11442" y="9140"/>
                        <a:pt x="11241" y="10074"/>
                        <a:pt x="10941" y="10941"/>
                      </a:cubicBezTo>
                      <a:cubicBezTo>
                        <a:pt x="10674" y="11842"/>
                        <a:pt x="10341" y="12743"/>
                        <a:pt x="9874" y="13510"/>
                      </a:cubicBezTo>
                      <a:cubicBezTo>
                        <a:pt x="9407" y="14311"/>
                        <a:pt x="8873" y="15111"/>
                        <a:pt x="8239" y="15778"/>
                      </a:cubicBezTo>
                      <a:cubicBezTo>
                        <a:pt x="7906" y="16112"/>
                        <a:pt x="7572" y="16412"/>
                        <a:pt x="7205" y="16679"/>
                      </a:cubicBezTo>
                      <a:cubicBezTo>
                        <a:pt x="7005" y="16812"/>
                        <a:pt x="6838" y="16979"/>
                        <a:pt x="6605" y="17079"/>
                      </a:cubicBezTo>
                      <a:cubicBezTo>
                        <a:pt x="6438" y="17146"/>
                        <a:pt x="6271" y="17279"/>
                        <a:pt x="6104" y="17346"/>
                      </a:cubicBezTo>
                      <a:cubicBezTo>
                        <a:pt x="5371" y="17746"/>
                        <a:pt x="4537" y="17946"/>
                        <a:pt x="3703" y="17980"/>
                      </a:cubicBezTo>
                      <a:cubicBezTo>
                        <a:pt x="3479" y="18007"/>
                        <a:pt x="3256" y="18019"/>
                        <a:pt x="3032" y="18019"/>
                      </a:cubicBezTo>
                      <a:cubicBezTo>
                        <a:pt x="2422" y="18019"/>
                        <a:pt x="1811" y="17926"/>
                        <a:pt x="1201" y="17780"/>
                      </a:cubicBezTo>
                      <a:cubicBezTo>
                        <a:pt x="802" y="17688"/>
                        <a:pt x="460" y="17596"/>
                        <a:pt x="122" y="17452"/>
                      </a:cubicBezTo>
                      <a:lnTo>
                        <a:pt x="122" y="17452"/>
                      </a:lnTo>
                      <a:cubicBezTo>
                        <a:pt x="621" y="17878"/>
                        <a:pt x="1152" y="18267"/>
                        <a:pt x="1768" y="18514"/>
                      </a:cubicBezTo>
                      <a:cubicBezTo>
                        <a:pt x="2702" y="18947"/>
                        <a:pt x="3736" y="19181"/>
                        <a:pt x="4870" y="19181"/>
                      </a:cubicBezTo>
                      <a:lnTo>
                        <a:pt x="4937" y="19181"/>
                      </a:lnTo>
                      <a:cubicBezTo>
                        <a:pt x="5904" y="19181"/>
                        <a:pt x="6872" y="19014"/>
                        <a:pt x="7772" y="18680"/>
                      </a:cubicBezTo>
                      <a:cubicBezTo>
                        <a:pt x="8506" y="18447"/>
                        <a:pt x="9240" y="18080"/>
                        <a:pt x="10074" y="17513"/>
                      </a:cubicBezTo>
                      <a:cubicBezTo>
                        <a:pt x="10841" y="17079"/>
                        <a:pt x="11575" y="16479"/>
                        <a:pt x="12342" y="15812"/>
                      </a:cubicBezTo>
                      <a:cubicBezTo>
                        <a:pt x="13076" y="15144"/>
                        <a:pt x="13843" y="14411"/>
                        <a:pt x="14510" y="13610"/>
                      </a:cubicBezTo>
                      <a:cubicBezTo>
                        <a:pt x="14544" y="13643"/>
                        <a:pt x="14544" y="13743"/>
                        <a:pt x="14577" y="13777"/>
                      </a:cubicBezTo>
                      <a:cubicBezTo>
                        <a:pt x="14544" y="13610"/>
                        <a:pt x="14444" y="13443"/>
                        <a:pt x="14410" y="13276"/>
                      </a:cubicBezTo>
                      <a:cubicBezTo>
                        <a:pt x="14244" y="12643"/>
                        <a:pt x="14110" y="12009"/>
                        <a:pt x="14077" y="11408"/>
                      </a:cubicBezTo>
                      <a:cubicBezTo>
                        <a:pt x="14043" y="10741"/>
                        <a:pt x="14043" y="10074"/>
                        <a:pt x="14077" y="9407"/>
                      </a:cubicBezTo>
                      <a:cubicBezTo>
                        <a:pt x="14110" y="8740"/>
                        <a:pt x="14210" y="8106"/>
                        <a:pt x="14344" y="7439"/>
                      </a:cubicBezTo>
                      <a:cubicBezTo>
                        <a:pt x="14510" y="6572"/>
                        <a:pt x="14711" y="5671"/>
                        <a:pt x="14911" y="4804"/>
                      </a:cubicBezTo>
                      <a:cubicBezTo>
                        <a:pt x="15078" y="4103"/>
                        <a:pt x="15278" y="3436"/>
                        <a:pt x="15545" y="2769"/>
                      </a:cubicBezTo>
                      <a:cubicBezTo>
                        <a:pt x="15678" y="2435"/>
                        <a:pt x="15811" y="2068"/>
                        <a:pt x="16012" y="1735"/>
                      </a:cubicBezTo>
                      <a:cubicBezTo>
                        <a:pt x="16178" y="1401"/>
                        <a:pt x="16378" y="1101"/>
                        <a:pt x="16579" y="801"/>
                      </a:cubicBezTo>
                      <a:cubicBezTo>
                        <a:pt x="16645" y="667"/>
                        <a:pt x="16779" y="567"/>
                        <a:pt x="16879" y="467"/>
                      </a:cubicBezTo>
                      <a:cubicBezTo>
                        <a:pt x="16779" y="434"/>
                        <a:pt x="16712" y="401"/>
                        <a:pt x="16579" y="401"/>
                      </a:cubicBezTo>
                      <a:cubicBezTo>
                        <a:pt x="16412" y="334"/>
                        <a:pt x="16245" y="334"/>
                        <a:pt x="16078" y="334"/>
                      </a:cubicBezTo>
                      <a:lnTo>
                        <a:pt x="15945" y="334"/>
                      </a:lnTo>
                      <a:cubicBezTo>
                        <a:pt x="15678" y="334"/>
                        <a:pt x="15444" y="301"/>
                        <a:pt x="15244" y="267"/>
                      </a:cubicBezTo>
                      <a:cubicBezTo>
                        <a:pt x="15044" y="234"/>
                        <a:pt x="14844" y="134"/>
                        <a:pt x="14677" y="67"/>
                      </a:cubicBezTo>
                      <a:cubicBezTo>
                        <a:pt x="14611" y="67"/>
                        <a:pt x="14577" y="0"/>
                        <a:pt x="14544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35" name="Google Shape;2235;p14"/>
                <p:cNvSpPr/>
                <p:nvPr/>
              </p:nvSpPr>
              <p:spPr>
                <a:xfrm>
                  <a:off x="2416725" y="4616250"/>
                  <a:ext cx="219350" cy="18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74" h="7490" extrusionOk="0">
                      <a:moveTo>
                        <a:pt x="8640" y="0"/>
                      </a:moveTo>
                      <a:cubicBezTo>
                        <a:pt x="8173" y="67"/>
                        <a:pt x="7773" y="167"/>
                        <a:pt x="7306" y="234"/>
                      </a:cubicBezTo>
                      <a:cubicBezTo>
                        <a:pt x="6839" y="367"/>
                        <a:pt x="6405" y="534"/>
                        <a:pt x="5971" y="701"/>
                      </a:cubicBezTo>
                      <a:cubicBezTo>
                        <a:pt x="5504" y="901"/>
                        <a:pt x="5104" y="1101"/>
                        <a:pt x="4671" y="1335"/>
                      </a:cubicBezTo>
                      <a:cubicBezTo>
                        <a:pt x="4470" y="1435"/>
                        <a:pt x="4270" y="1568"/>
                        <a:pt x="4103" y="1702"/>
                      </a:cubicBezTo>
                      <a:cubicBezTo>
                        <a:pt x="3903" y="1835"/>
                        <a:pt x="3670" y="2002"/>
                        <a:pt x="3470" y="2169"/>
                      </a:cubicBezTo>
                      <a:cubicBezTo>
                        <a:pt x="2669" y="2736"/>
                        <a:pt x="2002" y="3436"/>
                        <a:pt x="1435" y="4237"/>
                      </a:cubicBezTo>
                      <a:cubicBezTo>
                        <a:pt x="834" y="5004"/>
                        <a:pt x="334" y="5871"/>
                        <a:pt x="101" y="6772"/>
                      </a:cubicBezTo>
                      <a:cubicBezTo>
                        <a:pt x="67" y="6872"/>
                        <a:pt x="67" y="6939"/>
                        <a:pt x="1" y="7039"/>
                      </a:cubicBezTo>
                      <a:lnTo>
                        <a:pt x="1" y="7239"/>
                      </a:lnTo>
                      <a:cubicBezTo>
                        <a:pt x="67" y="7339"/>
                        <a:pt x="134" y="7406"/>
                        <a:pt x="234" y="7439"/>
                      </a:cubicBezTo>
                      <a:cubicBezTo>
                        <a:pt x="267" y="7472"/>
                        <a:pt x="317" y="7489"/>
                        <a:pt x="367" y="7489"/>
                      </a:cubicBezTo>
                      <a:cubicBezTo>
                        <a:pt x="417" y="7489"/>
                        <a:pt x="468" y="7472"/>
                        <a:pt x="501" y="7439"/>
                      </a:cubicBezTo>
                      <a:cubicBezTo>
                        <a:pt x="601" y="7406"/>
                        <a:pt x="734" y="7339"/>
                        <a:pt x="734" y="7239"/>
                      </a:cubicBezTo>
                      <a:cubicBezTo>
                        <a:pt x="768" y="7039"/>
                        <a:pt x="834" y="6872"/>
                        <a:pt x="935" y="6672"/>
                      </a:cubicBezTo>
                      <a:cubicBezTo>
                        <a:pt x="1001" y="6438"/>
                        <a:pt x="1101" y="6272"/>
                        <a:pt x="1168" y="6105"/>
                      </a:cubicBezTo>
                      <a:cubicBezTo>
                        <a:pt x="1335" y="5738"/>
                        <a:pt x="1568" y="5371"/>
                        <a:pt x="1768" y="5004"/>
                      </a:cubicBezTo>
                      <a:cubicBezTo>
                        <a:pt x="2269" y="4203"/>
                        <a:pt x="2836" y="3536"/>
                        <a:pt x="3503" y="2869"/>
                      </a:cubicBezTo>
                      <a:cubicBezTo>
                        <a:pt x="4270" y="2202"/>
                        <a:pt x="5071" y="1568"/>
                        <a:pt x="5971" y="1101"/>
                      </a:cubicBezTo>
                      <a:cubicBezTo>
                        <a:pt x="6305" y="934"/>
                        <a:pt x="6672" y="768"/>
                        <a:pt x="7006" y="668"/>
                      </a:cubicBezTo>
                      <a:cubicBezTo>
                        <a:pt x="7406" y="534"/>
                        <a:pt x="7773" y="367"/>
                        <a:pt x="8173" y="267"/>
                      </a:cubicBezTo>
                      <a:lnTo>
                        <a:pt x="8140" y="267"/>
                      </a:lnTo>
                      <a:cubicBezTo>
                        <a:pt x="8306" y="234"/>
                        <a:pt x="8473" y="201"/>
                        <a:pt x="8640" y="201"/>
                      </a:cubicBezTo>
                      <a:cubicBezTo>
                        <a:pt x="8740" y="201"/>
                        <a:pt x="8773" y="100"/>
                        <a:pt x="8773" y="34"/>
                      </a:cubicBezTo>
                      <a:lnTo>
                        <a:pt x="8773" y="34"/>
                      </a:lnTo>
                      <a:cubicBezTo>
                        <a:pt x="8773" y="40"/>
                        <a:pt x="8772" y="43"/>
                        <a:pt x="8769" y="43"/>
                      </a:cubicBezTo>
                      <a:cubicBezTo>
                        <a:pt x="8757" y="43"/>
                        <a:pt x="8720" y="0"/>
                        <a:pt x="8640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36" name="Google Shape;2236;p14"/>
                <p:cNvSpPr/>
                <p:nvPr/>
              </p:nvSpPr>
              <p:spPr>
                <a:xfrm>
                  <a:off x="2529300" y="4642925"/>
                  <a:ext cx="133450" cy="232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8" h="9312" extrusionOk="0">
                      <a:moveTo>
                        <a:pt x="5171" y="1"/>
                      </a:moveTo>
                      <a:cubicBezTo>
                        <a:pt x="5104" y="34"/>
                        <a:pt x="5071" y="101"/>
                        <a:pt x="5004" y="101"/>
                      </a:cubicBezTo>
                      <a:cubicBezTo>
                        <a:pt x="4671" y="368"/>
                        <a:pt x="4404" y="635"/>
                        <a:pt x="4104" y="935"/>
                      </a:cubicBezTo>
                      <a:cubicBezTo>
                        <a:pt x="3803" y="1202"/>
                        <a:pt x="3503" y="1502"/>
                        <a:pt x="3270" y="1835"/>
                      </a:cubicBezTo>
                      <a:cubicBezTo>
                        <a:pt x="3003" y="2169"/>
                        <a:pt x="2769" y="2469"/>
                        <a:pt x="2503" y="2803"/>
                      </a:cubicBezTo>
                      <a:cubicBezTo>
                        <a:pt x="2269" y="3170"/>
                        <a:pt x="2002" y="3503"/>
                        <a:pt x="1802" y="3937"/>
                      </a:cubicBezTo>
                      <a:cubicBezTo>
                        <a:pt x="1602" y="4271"/>
                        <a:pt x="1435" y="4637"/>
                        <a:pt x="1235" y="5004"/>
                      </a:cubicBezTo>
                      <a:cubicBezTo>
                        <a:pt x="1068" y="5371"/>
                        <a:pt x="901" y="5805"/>
                        <a:pt x="735" y="6205"/>
                      </a:cubicBezTo>
                      <a:cubicBezTo>
                        <a:pt x="568" y="6639"/>
                        <a:pt x="434" y="7039"/>
                        <a:pt x="334" y="7473"/>
                      </a:cubicBezTo>
                      <a:cubicBezTo>
                        <a:pt x="234" y="7873"/>
                        <a:pt x="134" y="8340"/>
                        <a:pt x="67" y="8774"/>
                      </a:cubicBezTo>
                      <a:cubicBezTo>
                        <a:pt x="1" y="9007"/>
                        <a:pt x="168" y="9274"/>
                        <a:pt x="468" y="9307"/>
                      </a:cubicBezTo>
                      <a:cubicBezTo>
                        <a:pt x="490" y="9310"/>
                        <a:pt x="513" y="9312"/>
                        <a:pt x="535" y="9312"/>
                      </a:cubicBezTo>
                      <a:cubicBezTo>
                        <a:pt x="773" y="9312"/>
                        <a:pt x="971" y="9149"/>
                        <a:pt x="1001" y="8874"/>
                      </a:cubicBezTo>
                      <a:lnTo>
                        <a:pt x="1268" y="7506"/>
                      </a:lnTo>
                      <a:cubicBezTo>
                        <a:pt x="1335" y="7039"/>
                        <a:pt x="1468" y="6606"/>
                        <a:pt x="1602" y="6139"/>
                      </a:cubicBezTo>
                      <a:lnTo>
                        <a:pt x="1602" y="6172"/>
                      </a:lnTo>
                      <a:cubicBezTo>
                        <a:pt x="1935" y="5038"/>
                        <a:pt x="2436" y="3937"/>
                        <a:pt x="3070" y="2936"/>
                      </a:cubicBezTo>
                      <a:lnTo>
                        <a:pt x="3070" y="2970"/>
                      </a:lnTo>
                      <a:cubicBezTo>
                        <a:pt x="3336" y="2503"/>
                        <a:pt x="3637" y="2036"/>
                        <a:pt x="4004" y="1635"/>
                      </a:cubicBezTo>
                      <a:cubicBezTo>
                        <a:pt x="4170" y="1435"/>
                        <a:pt x="4404" y="1202"/>
                        <a:pt x="4571" y="1002"/>
                      </a:cubicBezTo>
                      <a:cubicBezTo>
                        <a:pt x="4771" y="801"/>
                        <a:pt x="4938" y="601"/>
                        <a:pt x="5138" y="368"/>
                      </a:cubicBezTo>
                      <a:cubicBezTo>
                        <a:pt x="5171" y="334"/>
                        <a:pt x="5238" y="301"/>
                        <a:pt x="5271" y="301"/>
                      </a:cubicBezTo>
                      <a:cubicBezTo>
                        <a:pt x="5305" y="268"/>
                        <a:pt x="5338" y="168"/>
                        <a:pt x="5305" y="101"/>
                      </a:cubicBezTo>
                      <a:cubicBezTo>
                        <a:pt x="5271" y="34"/>
                        <a:pt x="5238" y="1"/>
                        <a:pt x="517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37" name="Google Shape;2237;p14"/>
                <p:cNvSpPr/>
                <p:nvPr/>
              </p:nvSpPr>
              <p:spPr>
                <a:xfrm>
                  <a:off x="2827850" y="4659300"/>
                  <a:ext cx="52575" cy="242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3" h="9700" extrusionOk="0">
                      <a:moveTo>
                        <a:pt x="1023" y="0"/>
                      </a:moveTo>
                      <a:cubicBezTo>
                        <a:pt x="983" y="0"/>
                        <a:pt x="951" y="38"/>
                        <a:pt x="901" y="113"/>
                      </a:cubicBezTo>
                      <a:cubicBezTo>
                        <a:pt x="868" y="180"/>
                        <a:pt x="835" y="313"/>
                        <a:pt x="801" y="380"/>
                      </a:cubicBezTo>
                      <a:cubicBezTo>
                        <a:pt x="501" y="1114"/>
                        <a:pt x="301" y="1848"/>
                        <a:pt x="167" y="2615"/>
                      </a:cubicBezTo>
                      <a:cubicBezTo>
                        <a:pt x="34" y="3349"/>
                        <a:pt x="1" y="4149"/>
                        <a:pt x="1" y="4883"/>
                      </a:cubicBezTo>
                      <a:cubicBezTo>
                        <a:pt x="34" y="5684"/>
                        <a:pt x="167" y="6451"/>
                        <a:pt x="368" y="7185"/>
                      </a:cubicBezTo>
                      <a:cubicBezTo>
                        <a:pt x="434" y="7552"/>
                        <a:pt x="568" y="7952"/>
                        <a:pt x="734" y="8319"/>
                      </a:cubicBezTo>
                      <a:cubicBezTo>
                        <a:pt x="835" y="8519"/>
                        <a:pt x="901" y="8686"/>
                        <a:pt x="1001" y="8886"/>
                      </a:cubicBezTo>
                      <a:cubicBezTo>
                        <a:pt x="1068" y="9119"/>
                        <a:pt x="1168" y="9320"/>
                        <a:pt x="1268" y="9486"/>
                      </a:cubicBezTo>
                      <a:cubicBezTo>
                        <a:pt x="1360" y="9625"/>
                        <a:pt x="1516" y="9699"/>
                        <a:pt x="1669" y="9699"/>
                      </a:cubicBezTo>
                      <a:cubicBezTo>
                        <a:pt x="1738" y="9699"/>
                        <a:pt x="1807" y="9684"/>
                        <a:pt x="1869" y="9653"/>
                      </a:cubicBezTo>
                      <a:cubicBezTo>
                        <a:pt x="1935" y="9586"/>
                        <a:pt x="2035" y="9486"/>
                        <a:pt x="2069" y="9386"/>
                      </a:cubicBezTo>
                      <a:cubicBezTo>
                        <a:pt x="2102" y="9253"/>
                        <a:pt x="2069" y="9153"/>
                        <a:pt x="2035" y="9053"/>
                      </a:cubicBezTo>
                      <a:cubicBezTo>
                        <a:pt x="1902" y="8853"/>
                        <a:pt x="1802" y="8652"/>
                        <a:pt x="1702" y="8419"/>
                      </a:cubicBezTo>
                      <a:cubicBezTo>
                        <a:pt x="1568" y="8219"/>
                        <a:pt x="1502" y="7985"/>
                        <a:pt x="1368" y="7752"/>
                      </a:cubicBezTo>
                      <a:cubicBezTo>
                        <a:pt x="1035" y="6918"/>
                        <a:pt x="768" y="6051"/>
                        <a:pt x="668" y="5183"/>
                      </a:cubicBezTo>
                      <a:cubicBezTo>
                        <a:pt x="601" y="4716"/>
                        <a:pt x="568" y="4249"/>
                        <a:pt x="568" y="3749"/>
                      </a:cubicBezTo>
                      <a:cubicBezTo>
                        <a:pt x="568" y="3249"/>
                        <a:pt x="601" y="2748"/>
                        <a:pt x="668" y="2315"/>
                      </a:cubicBezTo>
                      <a:lnTo>
                        <a:pt x="668" y="2348"/>
                      </a:lnTo>
                      <a:cubicBezTo>
                        <a:pt x="701" y="1981"/>
                        <a:pt x="801" y="1647"/>
                        <a:pt x="868" y="1247"/>
                      </a:cubicBezTo>
                      <a:cubicBezTo>
                        <a:pt x="935" y="880"/>
                        <a:pt x="1035" y="547"/>
                        <a:pt x="1201" y="180"/>
                      </a:cubicBezTo>
                      <a:cubicBezTo>
                        <a:pt x="1235" y="80"/>
                        <a:pt x="1168" y="46"/>
                        <a:pt x="1135" y="13"/>
                      </a:cubicBezTo>
                      <a:lnTo>
                        <a:pt x="1068" y="13"/>
                      </a:lnTo>
                      <a:cubicBezTo>
                        <a:pt x="1051" y="5"/>
                        <a:pt x="1037" y="0"/>
                        <a:pt x="1023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38" name="Google Shape;2238;p14"/>
                <p:cNvSpPr/>
                <p:nvPr/>
              </p:nvSpPr>
              <p:spPr>
                <a:xfrm>
                  <a:off x="2946275" y="4622075"/>
                  <a:ext cx="164300" cy="179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72" h="7164" extrusionOk="0">
                      <a:moveTo>
                        <a:pt x="267" y="1"/>
                      </a:moveTo>
                      <a:cubicBezTo>
                        <a:pt x="167" y="1"/>
                        <a:pt x="100" y="101"/>
                        <a:pt x="67" y="168"/>
                      </a:cubicBezTo>
                      <a:cubicBezTo>
                        <a:pt x="0" y="301"/>
                        <a:pt x="100" y="368"/>
                        <a:pt x="234" y="468"/>
                      </a:cubicBezTo>
                      <a:cubicBezTo>
                        <a:pt x="768" y="701"/>
                        <a:pt x="1268" y="1002"/>
                        <a:pt x="1735" y="1369"/>
                      </a:cubicBezTo>
                      <a:cubicBezTo>
                        <a:pt x="2335" y="1869"/>
                        <a:pt x="2902" y="2436"/>
                        <a:pt x="3403" y="3036"/>
                      </a:cubicBezTo>
                      <a:cubicBezTo>
                        <a:pt x="3603" y="3337"/>
                        <a:pt x="3803" y="3637"/>
                        <a:pt x="4003" y="3970"/>
                      </a:cubicBezTo>
                      <a:cubicBezTo>
                        <a:pt x="4237" y="4304"/>
                        <a:pt x="4437" y="4638"/>
                        <a:pt x="4604" y="4971"/>
                      </a:cubicBezTo>
                      <a:cubicBezTo>
                        <a:pt x="4770" y="5305"/>
                        <a:pt x="4937" y="5572"/>
                        <a:pt x="5104" y="5905"/>
                      </a:cubicBezTo>
                      <a:lnTo>
                        <a:pt x="5337" y="6405"/>
                      </a:lnTo>
                      <a:lnTo>
                        <a:pt x="5604" y="6906"/>
                      </a:lnTo>
                      <a:cubicBezTo>
                        <a:pt x="5705" y="7083"/>
                        <a:pt x="5845" y="7164"/>
                        <a:pt x="5993" y="7164"/>
                      </a:cubicBezTo>
                      <a:cubicBezTo>
                        <a:pt x="6041" y="7164"/>
                        <a:pt x="6089" y="7155"/>
                        <a:pt x="6138" y="7139"/>
                      </a:cubicBezTo>
                      <a:cubicBezTo>
                        <a:pt x="6405" y="7039"/>
                        <a:pt x="6572" y="6806"/>
                        <a:pt x="6472" y="6539"/>
                      </a:cubicBezTo>
                      <a:cubicBezTo>
                        <a:pt x="6405" y="6205"/>
                        <a:pt x="6238" y="5872"/>
                        <a:pt x="6071" y="5538"/>
                      </a:cubicBezTo>
                      <a:cubicBezTo>
                        <a:pt x="5905" y="5205"/>
                        <a:pt x="5738" y="4938"/>
                        <a:pt x="5504" y="4571"/>
                      </a:cubicBezTo>
                      <a:cubicBezTo>
                        <a:pt x="5304" y="4237"/>
                        <a:pt x="5104" y="3970"/>
                        <a:pt x="4904" y="3670"/>
                      </a:cubicBezTo>
                      <a:cubicBezTo>
                        <a:pt x="4637" y="3370"/>
                        <a:pt x="4437" y="3036"/>
                        <a:pt x="4137" y="2770"/>
                      </a:cubicBezTo>
                      <a:cubicBezTo>
                        <a:pt x="3169" y="1669"/>
                        <a:pt x="2002" y="701"/>
                        <a:pt x="667" y="168"/>
                      </a:cubicBezTo>
                      <a:lnTo>
                        <a:pt x="701" y="168"/>
                      </a:lnTo>
                      <a:cubicBezTo>
                        <a:pt x="601" y="134"/>
                        <a:pt x="467" y="34"/>
                        <a:pt x="3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39" name="Google Shape;2239;p14"/>
                <p:cNvSpPr/>
                <p:nvPr/>
              </p:nvSpPr>
              <p:spPr>
                <a:xfrm>
                  <a:off x="2902075" y="4654050"/>
                  <a:ext cx="83425" cy="15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37" h="6287" extrusionOk="0">
                      <a:moveTo>
                        <a:pt x="213" y="1"/>
                      </a:moveTo>
                      <a:cubicBezTo>
                        <a:pt x="195" y="1"/>
                        <a:pt x="181" y="9"/>
                        <a:pt x="167" y="23"/>
                      </a:cubicBezTo>
                      <a:cubicBezTo>
                        <a:pt x="34" y="90"/>
                        <a:pt x="0" y="223"/>
                        <a:pt x="67" y="356"/>
                      </a:cubicBezTo>
                      <a:cubicBezTo>
                        <a:pt x="668" y="1491"/>
                        <a:pt x="1201" y="2658"/>
                        <a:pt x="1702" y="3826"/>
                      </a:cubicBezTo>
                      <a:cubicBezTo>
                        <a:pt x="1702" y="3859"/>
                        <a:pt x="1735" y="3859"/>
                        <a:pt x="1735" y="3892"/>
                      </a:cubicBezTo>
                      <a:cubicBezTo>
                        <a:pt x="1868" y="4226"/>
                        <a:pt x="2035" y="4559"/>
                        <a:pt x="2169" y="4926"/>
                      </a:cubicBezTo>
                      <a:cubicBezTo>
                        <a:pt x="2269" y="5327"/>
                        <a:pt x="2402" y="5727"/>
                        <a:pt x="2602" y="6094"/>
                      </a:cubicBezTo>
                      <a:cubicBezTo>
                        <a:pt x="2676" y="6218"/>
                        <a:pt x="2787" y="6286"/>
                        <a:pt x="2908" y="6286"/>
                      </a:cubicBezTo>
                      <a:cubicBezTo>
                        <a:pt x="2950" y="6286"/>
                        <a:pt x="2993" y="6278"/>
                        <a:pt x="3036" y="6261"/>
                      </a:cubicBezTo>
                      <a:cubicBezTo>
                        <a:pt x="3236" y="6227"/>
                        <a:pt x="3336" y="6027"/>
                        <a:pt x="3269" y="5794"/>
                      </a:cubicBezTo>
                      <a:cubicBezTo>
                        <a:pt x="3236" y="5560"/>
                        <a:pt x="3103" y="5260"/>
                        <a:pt x="3036" y="5060"/>
                      </a:cubicBezTo>
                      <a:cubicBezTo>
                        <a:pt x="2936" y="4793"/>
                        <a:pt x="2836" y="4593"/>
                        <a:pt x="2702" y="4359"/>
                      </a:cubicBezTo>
                      <a:cubicBezTo>
                        <a:pt x="2502" y="3892"/>
                        <a:pt x="2235" y="3425"/>
                        <a:pt x="2035" y="2958"/>
                      </a:cubicBezTo>
                      <a:cubicBezTo>
                        <a:pt x="1535" y="2024"/>
                        <a:pt x="1034" y="1090"/>
                        <a:pt x="534" y="190"/>
                      </a:cubicBezTo>
                      <a:cubicBezTo>
                        <a:pt x="501" y="90"/>
                        <a:pt x="401" y="56"/>
                        <a:pt x="334" y="56"/>
                      </a:cubicBezTo>
                      <a:cubicBezTo>
                        <a:pt x="275" y="17"/>
                        <a:pt x="240" y="1"/>
                        <a:pt x="213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40" name="Google Shape;2240;p14"/>
                <p:cNvSpPr/>
                <p:nvPr/>
              </p:nvSpPr>
              <p:spPr>
                <a:xfrm>
                  <a:off x="3053025" y="4406100"/>
                  <a:ext cx="250200" cy="5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08" h="2302" extrusionOk="0">
                      <a:moveTo>
                        <a:pt x="4803" y="634"/>
                      </a:moveTo>
                      <a:cubicBezTo>
                        <a:pt x="4803" y="651"/>
                        <a:pt x="4812" y="659"/>
                        <a:pt x="4816" y="659"/>
                      </a:cubicBezTo>
                      <a:cubicBezTo>
                        <a:pt x="4820" y="659"/>
                        <a:pt x="4820" y="651"/>
                        <a:pt x="4803" y="634"/>
                      </a:cubicBezTo>
                      <a:close/>
                      <a:moveTo>
                        <a:pt x="4336" y="0"/>
                      </a:moveTo>
                      <a:cubicBezTo>
                        <a:pt x="3703" y="67"/>
                        <a:pt x="3069" y="100"/>
                        <a:pt x="2502" y="267"/>
                      </a:cubicBezTo>
                      <a:cubicBezTo>
                        <a:pt x="1668" y="467"/>
                        <a:pt x="867" y="801"/>
                        <a:pt x="133" y="1268"/>
                      </a:cubicBezTo>
                      <a:cubicBezTo>
                        <a:pt x="33" y="1335"/>
                        <a:pt x="0" y="1468"/>
                        <a:pt x="33" y="1535"/>
                      </a:cubicBezTo>
                      <a:cubicBezTo>
                        <a:pt x="108" y="1610"/>
                        <a:pt x="184" y="1647"/>
                        <a:pt x="259" y="1647"/>
                      </a:cubicBezTo>
                      <a:cubicBezTo>
                        <a:pt x="284" y="1647"/>
                        <a:pt x="309" y="1643"/>
                        <a:pt x="334" y="1635"/>
                      </a:cubicBezTo>
                      <a:lnTo>
                        <a:pt x="967" y="1268"/>
                      </a:lnTo>
                      <a:cubicBezTo>
                        <a:pt x="1501" y="1001"/>
                        <a:pt x="2068" y="834"/>
                        <a:pt x="2669" y="701"/>
                      </a:cubicBezTo>
                      <a:lnTo>
                        <a:pt x="2569" y="701"/>
                      </a:lnTo>
                      <a:cubicBezTo>
                        <a:pt x="3064" y="636"/>
                        <a:pt x="3545" y="599"/>
                        <a:pt x="4031" y="599"/>
                      </a:cubicBezTo>
                      <a:cubicBezTo>
                        <a:pt x="4297" y="599"/>
                        <a:pt x="4565" y="611"/>
                        <a:pt x="4837" y="634"/>
                      </a:cubicBezTo>
                      <a:cubicBezTo>
                        <a:pt x="5704" y="701"/>
                        <a:pt x="6538" y="934"/>
                        <a:pt x="7339" y="1201"/>
                      </a:cubicBezTo>
                      <a:lnTo>
                        <a:pt x="7305" y="1201"/>
                      </a:lnTo>
                      <a:cubicBezTo>
                        <a:pt x="7672" y="1335"/>
                        <a:pt x="8039" y="1501"/>
                        <a:pt x="8406" y="1668"/>
                      </a:cubicBezTo>
                      <a:cubicBezTo>
                        <a:pt x="8806" y="1835"/>
                        <a:pt x="9140" y="2035"/>
                        <a:pt x="9507" y="2269"/>
                      </a:cubicBezTo>
                      <a:cubicBezTo>
                        <a:pt x="9551" y="2291"/>
                        <a:pt x="9603" y="2302"/>
                        <a:pt x="9655" y="2302"/>
                      </a:cubicBezTo>
                      <a:cubicBezTo>
                        <a:pt x="9759" y="2302"/>
                        <a:pt x="9863" y="2258"/>
                        <a:pt x="9907" y="2169"/>
                      </a:cubicBezTo>
                      <a:cubicBezTo>
                        <a:pt x="9974" y="2102"/>
                        <a:pt x="10007" y="2002"/>
                        <a:pt x="10007" y="1935"/>
                      </a:cubicBezTo>
                      <a:cubicBezTo>
                        <a:pt x="10007" y="1835"/>
                        <a:pt x="9974" y="1702"/>
                        <a:pt x="9874" y="1668"/>
                      </a:cubicBezTo>
                      <a:cubicBezTo>
                        <a:pt x="9540" y="1435"/>
                        <a:pt x="9173" y="1201"/>
                        <a:pt x="8806" y="1034"/>
                      </a:cubicBezTo>
                      <a:cubicBezTo>
                        <a:pt x="8406" y="868"/>
                        <a:pt x="8006" y="701"/>
                        <a:pt x="7572" y="534"/>
                      </a:cubicBezTo>
                      <a:cubicBezTo>
                        <a:pt x="6738" y="267"/>
                        <a:pt x="5871" y="100"/>
                        <a:pt x="5004" y="34"/>
                      </a:cubicBezTo>
                      <a:cubicBezTo>
                        <a:pt x="4803" y="34"/>
                        <a:pt x="4537" y="0"/>
                        <a:pt x="4336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41" name="Google Shape;2241;p14"/>
                <p:cNvSpPr/>
                <p:nvPr/>
              </p:nvSpPr>
              <p:spPr>
                <a:xfrm>
                  <a:off x="3048000" y="4484475"/>
                  <a:ext cx="181000" cy="7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40" h="2922" extrusionOk="0">
                      <a:moveTo>
                        <a:pt x="5517" y="1922"/>
                      </a:moveTo>
                      <a:cubicBezTo>
                        <a:pt x="5527" y="1936"/>
                        <a:pt x="5538" y="1936"/>
                        <a:pt x="5538" y="1936"/>
                      </a:cubicBezTo>
                      <a:cubicBezTo>
                        <a:pt x="5531" y="1931"/>
                        <a:pt x="5524" y="1926"/>
                        <a:pt x="5517" y="1922"/>
                      </a:cubicBezTo>
                      <a:close/>
                      <a:moveTo>
                        <a:pt x="935" y="1"/>
                      </a:moveTo>
                      <a:cubicBezTo>
                        <a:pt x="868" y="1"/>
                        <a:pt x="735" y="34"/>
                        <a:pt x="568" y="34"/>
                      </a:cubicBezTo>
                      <a:cubicBezTo>
                        <a:pt x="401" y="34"/>
                        <a:pt x="234" y="34"/>
                        <a:pt x="68" y="101"/>
                      </a:cubicBezTo>
                      <a:cubicBezTo>
                        <a:pt x="34" y="101"/>
                        <a:pt x="1" y="134"/>
                        <a:pt x="1" y="201"/>
                      </a:cubicBezTo>
                      <a:cubicBezTo>
                        <a:pt x="1" y="268"/>
                        <a:pt x="34" y="301"/>
                        <a:pt x="101" y="301"/>
                      </a:cubicBezTo>
                      <a:lnTo>
                        <a:pt x="868" y="301"/>
                      </a:lnTo>
                      <a:cubicBezTo>
                        <a:pt x="1335" y="335"/>
                        <a:pt x="1735" y="368"/>
                        <a:pt x="2169" y="468"/>
                      </a:cubicBezTo>
                      <a:cubicBezTo>
                        <a:pt x="2603" y="535"/>
                        <a:pt x="3036" y="668"/>
                        <a:pt x="3437" y="835"/>
                      </a:cubicBezTo>
                      <a:lnTo>
                        <a:pt x="3403" y="835"/>
                      </a:lnTo>
                      <a:cubicBezTo>
                        <a:pt x="4162" y="1132"/>
                        <a:pt x="4856" y="1494"/>
                        <a:pt x="5517" y="1922"/>
                      </a:cubicBezTo>
                      <a:lnTo>
                        <a:pt x="5517" y="1922"/>
                      </a:lnTo>
                      <a:cubicBezTo>
                        <a:pt x="5510" y="1912"/>
                        <a:pt x="5505" y="1896"/>
                        <a:pt x="5505" y="1869"/>
                      </a:cubicBezTo>
                      <a:lnTo>
                        <a:pt x="5505" y="1869"/>
                      </a:lnTo>
                      <a:cubicBezTo>
                        <a:pt x="5705" y="2002"/>
                        <a:pt x="5872" y="2169"/>
                        <a:pt x="6072" y="2303"/>
                      </a:cubicBezTo>
                      <a:cubicBezTo>
                        <a:pt x="6272" y="2469"/>
                        <a:pt x="6506" y="2636"/>
                        <a:pt x="6672" y="2836"/>
                      </a:cubicBezTo>
                      <a:cubicBezTo>
                        <a:pt x="6716" y="2895"/>
                        <a:pt x="6786" y="2921"/>
                        <a:pt x="6858" y="2921"/>
                      </a:cubicBezTo>
                      <a:cubicBezTo>
                        <a:pt x="6952" y="2921"/>
                        <a:pt x="7050" y="2878"/>
                        <a:pt x="7106" y="2803"/>
                      </a:cubicBezTo>
                      <a:cubicBezTo>
                        <a:pt x="7239" y="2670"/>
                        <a:pt x="7239" y="2469"/>
                        <a:pt x="7073" y="2336"/>
                      </a:cubicBezTo>
                      <a:cubicBezTo>
                        <a:pt x="6606" y="1902"/>
                        <a:pt x="6105" y="1535"/>
                        <a:pt x="5572" y="1235"/>
                      </a:cubicBezTo>
                      <a:cubicBezTo>
                        <a:pt x="5338" y="1068"/>
                        <a:pt x="5038" y="968"/>
                        <a:pt x="4738" y="835"/>
                      </a:cubicBezTo>
                      <a:cubicBezTo>
                        <a:pt x="4437" y="701"/>
                        <a:pt x="4104" y="568"/>
                        <a:pt x="3837" y="501"/>
                      </a:cubicBezTo>
                      <a:cubicBezTo>
                        <a:pt x="3237" y="301"/>
                        <a:pt x="2569" y="168"/>
                        <a:pt x="1936" y="68"/>
                      </a:cubicBezTo>
                      <a:cubicBezTo>
                        <a:pt x="1669" y="34"/>
                        <a:pt x="1369" y="34"/>
                        <a:pt x="1035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42" name="Google Shape;2242;p14"/>
                <p:cNvSpPr/>
                <p:nvPr/>
              </p:nvSpPr>
              <p:spPr>
                <a:xfrm>
                  <a:off x="2822850" y="4101700"/>
                  <a:ext cx="85075" cy="290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03" h="11610" extrusionOk="0">
                      <a:moveTo>
                        <a:pt x="267" y="1"/>
                      </a:moveTo>
                      <a:cubicBezTo>
                        <a:pt x="201" y="1"/>
                        <a:pt x="101" y="68"/>
                        <a:pt x="67" y="101"/>
                      </a:cubicBezTo>
                      <a:cubicBezTo>
                        <a:pt x="0" y="168"/>
                        <a:pt x="0" y="301"/>
                        <a:pt x="67" y="401"/>
                      </a:cubicBezTo>
                      <a:cubicBezTo>
                        <a:pt x="101" y="435"/>
                        <a:pt x="167" y="501"/>
                        <a:pt x="234" y="568"/>
                      </a:cubicBezTo>
                      <a:lnTo>
                        <a:pt x="267" y="601"/>
                      </a:lnTo>
                      <a:cubicBezTo>
                        <a:pt x="701" y="1102"/>
                        <a:pt x="1001" y="1669"/>
                        <a:pt x="1235" y="2303"/>
                      </a:cubicBezTo>
                      <a:cubicBezTo>
                        <a:pt x="1668" y="3337"/>
                        <a:pt x="1902" y="4471"/>
                        <a:pt x="2035" y="5572"/>
                      </a:cubicBezTo>
                      <a:lnTo>
                        <a:pt x="2035" y="5438"/>
                      </a:lnTo>
                      <a:cubicBezTo>
                        <a:pt x="2169" y="6406"/>
                        <a:pt x="2235" y="7340"/>
                        <a:pt x="2269" y="8307"/>
                      </a:cubicBezTo>
                      <a:cubicBezTo>
                        <a:pt x="2335" y="9241"/>
                        <a:pt x="2335" y="10142"/>
                        <a:pt x="2335" y="11076"/>
                      </a:cubicBezTo>
                      <a:cubicBezTo>
                        <a:pt x="2335" y="11342"/>
                        <a:pt x="2569" y="11609"/>
                        <a:pt x="2869" y="11609"/>
                      </a:cubicBezTo>
                      <a:cubicBezTo>
                        <a:pt x="3169" y="11609"/>
                        <a:pt x="3403" y="11342"/>
                        <a:pt x="3403" y="11076"/>
                      </a:cubicBezTo>
                      <a:lnTo>
                        <a:pt x="3403" y="9741"/>
                      </a:lnTo>
                      <a:cubicBezTo>
                        <a:pt x="3403" y="9274"/>
                        <a:pt x="3370" y="8807"/>
                        <a:pt x="3336" y="8340"/>
                      </a:cubicBezTo>
                      <a:cubicBezTo>
                        <a:pt x="3269" y="7840"/>
                        <a:pt x="3203" y="7340"/>
                        <a:pt x="3169" y="6839"/>
                      </a:cubicBezTo>
                      <a:cubicBezTo>
                        <a:pt x="3069" y="6406"/>
                        <a:pt x="3003" y="5905"/>
                        <a:pt x="2903" y="5438"/>
                      </a:cubicBezTo>
                      <a:cubicBezTo>
                        <a:pt x="2702" y="4471"/>
                        <a:pt x="2369" y="3604"/>
                        <a:pt x="2002" y="2670"/>
                      </a:cubicBezTo>
                      <a:cubicBezTo>
                        <a:pt x="1835" y="2269"/>
                        <a:pt x="1602" y="1836"/>
                        <a:pt x="1368" y="1435"/>
                      </a:cubicBezTo>
                      <a:cubicBezTo>
                        <a:pt x="1168" y="1068"/>
                        <a:pt x="868" y="668"/>
                        <a:pt x="601" y="301"/>
                      </a:cubicBezTo>
                      <a:cubicBezTo>
                        <a:pt x="534" y="234"/>
                        <a:pt x="501" y="134"/>
                        <a:pt x="401" y="68"/>
                      </a:cubicBezTo>
                      <a:cubicBezTo>
                        <a:pt x="367" y="1"/>
                        <a:pt x="334" y="1"/>
                        <a:pt x="2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43" name="Google Shape;2243;p14"/>
                <p:cNvSpPr/>
                <p:nvPr/>
              </p:nvSpPr>
              <p:spPr>
                <a:xfrm>
                  <a:off x="2956275" y="4031650"/>
                  <a:ext cx="56725" cy="353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9" h="14125" extrusionOk="0">
                      <a:moveTo>
                        <a:pt x="1168" y="1"/>
                      </a:moveTo>
                      <a:lnTo>
                        <a:pt x="1101" y="101"/>
                      </a:lnTo>
                      <a:cubicBezTo>
                        <a:pt x="1035" y="134"/>
                        <a:pt x="935" y="234"/>
                        <a:pt x="1001" y="301"/>
                      </a:cubicBezTo>
                      <a:cubicBezTo>
                        <a:pt x="1268" y="1135"/>
                        <a:pt x="1435" y="2036"/>
                        <a:pt x="1568" y="2903"/>
                      </a:cubicBezTo>
                      <a:lnTo>
                        <a:pt x="1568" y="2836"/>
                      </a:lnTo>
                      <a:cubicBezTo>
                        <a:pt x="1702" y="3737"/>
                        <a:pt x="1735" y="4604"/>
                        <a:pt x="1735" y="5472"/>
                      </a:cubicBezTo>
                      <a:cubicBezTo>
                        <a:pt x="1735" y="6372"/>
                        <a:pt x="1668" y="7273"/>
                        <a:pt x="1535" y="8140"/>
                      </a:cubicBezTo>
                      <a:lnTo>
                        <a:pt x="1535" y="8073"/>
                      </a:lnTo>
                      <a:cubicBezTo>
                        <a:pt x="1402" y="8974"/>
                        <a:pt x="1201" y="9941"/>
                        <a:pt x="935" y="10809"/>
                      </a:cubicBezTo>
                      <a:cubicBezTo>
                        <a:pt x="835" y="11276"/>
                        <a:pt x="701" y="11743"/>
                        <a:pt x="534" y="12143"/>
                      </a:cubicBezTo>
                      <a:cubicBezTo>
                        <a:pt x="401" y="12577"/>
                        <a:pt x="201" y="13044"/>
                        <a:pt x="34" y="13444"/>
                      </a:cubicBezTo>
                      <a:cubicBezTo>
                        <a:pt x="1" y="13577"/>
                        <a:pt x="34" y="13744"/>
                        <a:pt x="67" y="13878"/>
                      </a:cubicBezTo>
                      <a:cubicBezTo>
                        <a:pt x="167" y="13978"/>
                        <a:pt x="267" y="14078"/>
                        <a:pt x="401" y="14111"/>
                      </a:cubicBezTo>
                      <a:cubicBezTo>
                        <a:pt x="440" y="14121"/>
                        <a:pt x="482" y="14125"/>
                        <a:pt x="525" y="14125"/>
                      </a:cubicBezTo>
                      <a:cubicBezTo>
                        <a:pt x="629" y="14125"/>
                        <a:pt x="740" y="14101"/>
                        <a:pt x="835" y="14078"/>
                      </a:cubicBezTo>
                      <a:cubicBezTo>
                        <a:pt x="935" y="13978"/>
                        <a:pt x="1035" y="13878"/>
                        <a:pt x="1068" y="13744"/>
                      </a:cubicBezTo>
                      <a:cubicBezTo>
                        <a:pt x="1235" y="13277"/>
                        <a:pt x="1368" y="12777"/>
                        <a:pt x="1535" y="12310"/>
                      </a:cubicBezTo>
                      <a:cubicBezTo>
                        <a:pt x="1668" y="11809"/>
                        <a:pt x="1769" y="11309"/>
                        <a:pt x="1869" y="10809"/>
                      </a:cubicBezTo>
                      <a:cubicBezTo>
                        <a:pt x="2035" y="9775"/>
                        <a:pt x="2169" y="8674"/>
                        <a:pt x="2236" y="7606"/>
                      </a:cubicBezTo>
                      <a:cubicBezTo>
                        <a:pt x="2269" y="7073"/>
                        <a:pt x="2269" y="6506"/>
                        <a:pt x="2269" y="6039"/>
                      </a:cubicBezTo>
                      <a:cubicBezTo>
                        <a:pt x="2269" y="5472"/>
                        <a:pt x="2236" y="4971"/>
                        <a:pt x="2202" y="4437"/>
                      </a:cubicBezTo>
                      <a:cubicBezTo>
                        <a:pt x="2102" y="3403"/>
                        <a:pt x="1935" y="2403"/>
                        <a:pt x="1702" y="1402"/>
                      </a:cubicBezTo>
                      <a:lnTo>
                        <a:pt x="1335" y="134"/>
                      </a:lnTo>
                      <a:cubicBezTo>
                        <a:pt x="1268" y="68"/>
                        <a:pt x="1235" y="1"/>
                        <a:pt x="11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44" name="Google Shape;2244;p14"/>
                <p:cNvSpPr/>
                <p:nvPr/>
              </p:nvSpPr>
              <p:spPr>
                <a:xfrm>
                  <a:off x="2606850" y="4172600"/>
                  <a:ext cx="174325" cy="272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73" h="10888" extrusionOk="0">
                      <a:moveTo>
                        <a:pt x="201" y="0"/>
                      </a:moveTo>
                      <a:cubicBezTo>
                        <a:pt x="168" y="0"/>
                        <a:pt x="134" y="0"/>
                        <a:pt x="68" y="67"/>
                      </a:cubicBezTo>
                      <a:cubicBezTo>
                        <a:pt x="1" y="134"/>
                        <a:pt x="1" y="267"/>
                        <a:pt x="68" y="301"/>
                      </a:cubicBezTo>
                      <a:cubicBezTo>
                        <a:pt x="1035" y="1134"/>
                        <a:pt x="1869" y="2102"/>
                        <a:pt x="2670" y="3103"/>
                      </a:cubicBezTo>
                      <a:cubicBezTo>
                        <a:pt x="3137" y="3670"/>
                        <a:pt x="3537" y="4270"/>
                        <a:pt x="3904" y="4904"/>
                      </a:cubicBezTo>
                      <a:cubicBezTo>
                        <a:pt x="4304" y="5504"/>
                        <a:pt x="4638" y="6171"/>
                        <a:pt x="4904" y="6839"/>
                      </a:cubicBezTo>
                      <a:cubicBezTo>
                        <a:pt x="5371" y="8006"/>
                        <a:pt x="5672" y="9240"/>
                        <a:pt x="5872" y="10474"/>
                      </a:cubicBezTo>
                      <a:cubicBezTo>
                        <a:pt x="5905" y="10608"/>
                        <a:pt x="6005" y="10741"/>
                        <a:pt x="6139" y="10808"/>
                      </a:cubicBezTo>
                      <a:cubicBezTo>
                        <a:pt x="6194" y="10863"/>
                        <a:pt x="6269" y="10888"/>
                        <a:pt x="6348" y="10888"/>
                      </a:cubicBezTo>
                      <a:cubicBezTo>
                        <a:pt x="6412" y="10888"/>
                        <a:pt x="6479" y="10871"/>
                        <a:pt x="6539" y="10841"/>
                      </a:cubicBezTo>
                      <a:cubicBezTo>
                        <a:pt x="6672" y="10808"/>
                        <a:pt x="6806" y="10741"/>
                        <a:pt x="6873" y="10608"/>
                      </a:cubicBezTo>
                      <a:cubicBezTo>
                        <a:pt x="6873" y="10575"/>
                        <a:pt x="6906" y="10508"/>
                        <a:pt x="6906" y="10474"/>
                      </a:cubicBezTo>
                      <a:cubicBezTo>
                        <a:pt x="6973" y="10408"/>
                        <a:pt x="6973" y="10274"/>
                        <a:pt x="6906" y="10174"/>
                      </a:cubicBezTo>
                      <a:cubicBezTo>
                        <a:pt x="6806" y="9140"/>
                        <a:pt x="6406" y="8173"/>
                        <a:pt x="6005" y="7272"/>
                      </a:cubicBezTo>
                      <a:cubicBezTo>
                        <a:pt x="5538" y="6338"/>
                        <a:pt x="5038" y="5438"/>
                        <a:pt x="4471" y="4604"/>
                      </a:cubicBezTo>
                      <a:cubicBezTo>
                        <a:pt x="3870" y="3770"/>
                        <a:pt x="3237" y="2969"/>
                        <a:pt x="2536" y="2169"/>
                      </a:cubicBezTo>
                      <a:cubicBezTo>
                        <a:pt x="2203" y="1802"/>
                        <a:pt x="1836" y="1435"/>
                        <a:pt x="1469" y="1101"/>
                      </a:cubicBezTo>
                      <a:cubicBezTo>
                        <a:pt x="1068" y="768"/>
                        <a:pt x="701" y="401"/>
                        <a:pt x="335" y="67"/>
                      </a:cubicBezTo>
                      <a:cubicBezTo>
                        <a:pt x="301" y="0"/>
                        <a:pt x="234" y="0"/>
                        <a:pt x="2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45" name="Google Shape;2245;p14"/>
                <p:cNvSpPr/>
                <p:nvPr/>
              </p:nvSpPr>
              <p:spPr>
                <a:xfrm>
                  <a:off x="2460925" y="4312700"/>
                  <a:ext cx="257700" cy="18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8" h="7458" extrusionOk="0">
                      <a:moveTo>
                        <a:pt x="301" y="0"/>
                      </a:moveTo>
                      <a:cubicBezTo>
                        <a:pt x="134" y="0"/>
                        <a:pt x="34" y="34"/>
                        <a:pt x="34" y="67"/>
                      </a:cubicBezTo>
                      <a:cubicBezTo>
                        <a:pt x="0" y="167"/>
                        <a:pt x="34" y="334"/>
                        <a:pt x="167" y="334"/>
                      </a:cubicBezTo>
                      <a:cubicBezTo>
                        <a:pt x="1235" y="667"/>
                        <a:pt x="2302" y="1134"/>
                        <a:pt x="3236" y="1668"/>
                      </a:cubicBezTo>
                      <a:cubicBezTo>
                        <a:pt x="4670" y="2502"/>
                        <a:pt x="5971" y="3536"/>
                        <a:pt x="7139" y="4704"/>
                      </a:cubicBezTo>
                      <a:lnTo>
                        <a:pt x="7039" y="4637"/>
                      </a:lnTo>
                      <a:lnTo>
                        <a:pt x="7039" y="4637"/>
                      </a:lnTo>
                      <a:cubicBezTo>
                        <a:pt x="7472" y="5037"/>
                        <a:pt x="7839" y="5471"/>
                        <a:pt x="8206" y="5871"/>
                      </a:cubicBezTo>
                      <a:cubicBezTo>
                        <a:pt x="8373" y="6071"/>
                        <a:pt x="8573" y="6305"/>
                        <a:pt x="8740" y="6538"/>
                      </a:cubicBezTo>
                      <a:cubicBezTo>
                        <a:pt x="8974" y="6805"/>
                        <a:pt x="9140" y="7039"/>
                        <a:pt x="9340" y="7239"/>
                      </a:cubicBezTo>
                      <a:cubicBezTo>
                        <a:pt x="9440" y="7378"/>
                        <a:pt x="9598" y="7457"/>
                        <a:pt x="9758" y="7457"/>
                      </a:cubicBezTo>
                      <a:cubicBezTo>
                        <a:pt x="9868" y="7457"/>
                        <a:pt x="9980" y="7420"/>
                        <a:pt x="10074" y="7339"/>
                      </a:cubicBezTo>
                      <a:cubicBezTo>
                        <a:pt x="10208" y="7239"/>
                        <a:pt x="10241" y="7139"/>
                        <a:pt x="10308" y="7005"/>
                      </a:cubicBezTo>
                      <a:cubicBezTo>
                        <a:pt x="10308" y="6872"/>
                        <a:pt x="10241" y="6705"/>
                        <a:pt x="10208" y="6638"/>
                      </a:cubicBezTo>
                      <a:cubicBezTo>
                        <a:pt x="9908" y="6205"/>
                        <a:pt x="9574" y="5871"/>
                        <a:pt x="9307" y="5504"/>
                      </a:cubicBezTo>
                      <a:cubicBezTo>
                        <a:pt x="8974" y="5137"/>
                        <a:pt x="8573" y="4737"/>
                        <a:pt x="8206" y="4403"/>
                      </a:cubicBezTo>
                      <a:cubicBezTo>
                        <a:pt x="7839" y="4070"/>
                        <a:pt x="7472" y="3736"/>
                        <a:pt x="7072" y="3469"/>
                      </a:cubicBezTo>
                      <a:cubicBezTo>
                        <a:pt x="6672" y="3136"/>
                        <a:pt x="6238" y="2836"/>
                        <a:pt x="5838" y="2535"/>
                      </a:cubicBezTo>
                      <a:cubicBezTo>
                        <a:pt x="5404" y="2235"/>
                        <a:pt x="5004" y="2002"/>
                        <a:pt x="4570" y="1735"/>
                      </a:cubicBezTo>
                      <a:cubicBezTo>
                        <a:pt x="4137" y="1501"/>
                        <a:pt x="3670" y="1235"/>
                        <a:pt x="3203" y="1034"/>
                      </a:cubicBezTo>
                      <a:cubicBezTo>
                        <a:pt x="2302" y="634"/>
                        <a:pt x="1335" y="301"/>
                        <a:pt x="367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46" name="Google Shape;2246;p14"/>
                <p:cNvSpPr/>
                <p:nvPr/>
              </p:nvSpPr>
              <p:spPr>
                <a:xfrm>
                  <a:off x="2358350" y="4471975"/>
                  <a:ext cx="303575" cy="120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43" h="4817" extrusionOk="0">
                      <a:moveTo>
                        <a:pt x="1402" y="1"/>
                      </a:moveTo>
                      <a:cubicBezTo>
                        <a:pt x="935" y="101"/>
                        <a:pt x="534" y="101"/>
                        <a:pt x="134" y="134"/>
                      </a:cubicBezTo>
                      <a:cubicBezTo>
                        <a:pt x="1" y="134"/>
                        <a:pt x="67" y="334"/>
                        <a:pt x="167" y="334"/>
                      </a:cubicBezTo>
                      <a:cubicBezTo>
                        <a:pt x="434" y="301"/>
                        <a:pt x="734" y="301"/>
                        <a:pt x="968" y="301"/>
                      </a:cubicBezTo>
                      <a:cubicBezTo>
                        <a:pt x="1435" y="301"/>
                        <a:pt x="1835" y="334"/>
                        <a:pt x="2302" y="367"/>
                      </a:cubicBezTo>
                      <a:cubicBezTo>
                        <a:pt x="2769" y="434"/>
                        <a:pt x="3203" y="534"/>
                        <a:pt x="3703" y="668"/>
                      </a:cubicBezTo>
                      <a:cubicBezTo>
                        <a:pt x="5171" y="1068"/>
                        <a:pt x="6572" y="1702"/>
                        <a:pt x="7839" y="2469"/>
                      </a:cubicBezTo>
                      <a:cubicBezTo>
                        <a:pt x="8440" y="2803"/>
                        <a:pt x="9007" y="3170"/>
                        <a:pt x="9574" y="3536"/>
                      </a:cubicBezTo>
                      <a:cubicBezTo>
                        <a:pt x="9841" y="3770"/>
                        <a:pt x="10108" y="3903"/>
                        <a:pt x="10408" y="4137"/>
                      </a:cubicBezTo>
                      <a:cubicBezTo>
                        <a:pt x="10675" y="4337"/>
                        <a:pt x="10975" y="4537"/>
                        <a:pt x="11275" y="4704"/>
                      </a:cubicBezTo>
                      <a:cubicBezTo>
                        <a:pt x="11375" y="4779"/>
                        <a:pt x="11457" y="4817"/>
                        <a:pt x="11547" y="4817"/>
                      </a:cubicBezTo>
                      <a:cubicBezTo>
                        <a:pt x="11578" y="4817"/>
                        <a:pt x="11609" y="4812"/>
                        <a:pt x="11642" y="4804"/>
                      </a:cubicBezTo>
                      <a:cubicBezTo>
                        <a:pt x="11776" y="4804"/>
                        <a:pt x="11876" y="4704"/>
                        <a:pt x="11976" y="4571"/>
                      </a:cubicBezTo>
                      <a:cubicBezTo>
                        <a:pt x="12143" y="4370"/>
                        <a:pt x="12109" y="4037"/>
                        <a:pt x="11909" y="3870"/>
                      </a:cubicBezTo>
                      <a:cubicBezTo>
                        <a:pt x="11475" y="3570"/>
                        <a:pt x="11075" y="3303"/>
                        <a:pt x="10641" y="3036"/>
                      </a:cubicBezTo>
                      <a:cubicBezTo>
                        <a:pt x="10408" y="2903"/>
                        <a:pt x="10141" y="2736"/>
                        <a:pt x="9941" y="2636"/>
                      </a:cubicBezTo>
                      <a:cubicBezTo>
                        <a:pt x="9741" y="2502"/>
                        <a:pt x="9474" y="2369"/>
                        <a:pt x="9240" y="2236"/>
                      </a:cubicBezTo>
                      <a:cubicBezTo>
                        <a:pt x="8273" y="1769"/>
                        <a:pt x="7306" y="1335"/>
                        <a:pt x="6305" y="968"/>
                      </a:cubicBezTo>
                      <a:cubicBezTo>
                        <a:pt x="5805" y="801"/>
                        <a:pt x="5304" y="634"/>
                        <a:pt x="4804" y="501"/>
                      </a:cubicBezTo>
                      <a:cubicBezTo>
                        <a:pt x="4304" y="367"/>
                        <a:pt x="3803" y="234"/>
                        <a:pt x="3270" y="167"/>
                      </a:cubicBezTo>
                      <a:cubicBezTo>
                        <a:pt x="2769" y="67"/>
                        <a:pt x="2235" y="34"/>
                        <a:pt x="17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47" name="Google Shape;2247;p14"/>
                <p:cNvSpPr/>
                <p:nvPr/>
              </p:nvSpPr>
              <p:spPr>
                <a:xfrm>
                  <a:off x="2320000" y="4446125"/>
                  <a:ext cx="68400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70" extrusionOk="0">
                      <a:moveTo>
                        <a:pt x="1535" y="0"/>
                      </a:moveTo>
                      <a:cubicBezTo>
                        <a:pt x="1168" y="0"/>
                        <a:pt x="867" y="34"/>
                        <a:pt x="534" y="301"/>
                      </a:cubicBezTo>
                      <a:cubicBezTo>
                        <a:pt x="267" y="501"/>
                        <a:pt x="100" y="834"/>
                        <a:pt x="33" y="1168"/>
                      </a:cubicBezTo>
                      <a:cubicBezTo>
                        <a:pt x="0" y="1502"/>
                        <a:pt x="100" y="1869"/>
                        <a:pt x="334" y="2169"/>
                      </a:cubicBezTo>
                      <a:cubicBezTo>
                        <a:pt x="534" y="2402"/>
                        <a:pt x="867" y="2669"/>
                        <a:pt x="1201" y="2669"/>
                      </a:cubicBezTo>
                      <a:cubicBezTo>
                        <a:pt x="1601" y="2669"/>
                        <a:pt x="1868" y="2636"/>
                        <a:pt x="2202" y="2369"/>
                      </a:cubicBezTo>
                      <a:cubicBezTo>
                        <a:pt x="2502" y="2169"/>
                        <a:pt x="2669" y="1835"/>
                        <a:pt x="2702" y="1502"/>
                      </a:cubicBezTo>
                      <a:cubicBezTo>
                        <a:pt x="2735" y="1168"/>
                        <a:pt x="2669" y="801"/>
                        <a:pt x="2435" y="501"/>
                      </a:cubicBezTo>
                      <a:cubicBezTo>
                        <a:pt x="2202" y="234"/>
                        <a:pt x="1868" y="0"/>
                        <a:pt x="1535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48" name="Google Shape;2248;p14"/>
                <p:cNvSpPr/>
                <p:nvPr/>
              </p:nvSpPr>
              <p:spPr>
                <a:xfrm>
                  <a:off x="2418400" y="4275175"/>
                  <a:ext cx="68400" cy="66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69" extrusionOk="0">
                      <a:moveTo>
                        <a:pt x="1535" y="0"/>
                      </a:moveTo>
                      <a:cubicBezTo>
                        <a:pt x="1168" y="0"/>
                        <a:pt x="834" y="34"/>
                        <a:pt x="534" y="300"/>
                      </a:cubicBezTo>
                      <a:cubicBezTo>
                        <a:pt x="234" y="501"/>
                        <a:pt x="67" y="834"/>
                        <a:pt x="34" y="1168"/>
                      </a:cubicBezTo>
                      <a:cubicBezTo>
                        <a:pt x="0" y="1501"/>
                        <a:pt x="67" y="1868"/>
                        <a:pt x="334" y="2168"/>
                      </a:cubicBezTo>
                      <a:cubicBezTo>
                        <a:pt x="534" y="2402"/>
                        <a:pt x="868" y="2669"/>
                        <a:pt x="1201" y="2669"/>
                      </a:cubicBezTo>
                      <a:cubicBezTo>
                        <a:pt x="1568" y="2669"/>
                        <a:pt x="1868" y="2602"/>
                        <a:pt x="2202" y="2369"/>
                      </a:cubicBezTo>
                      <a:cubicBezTo>
                        <a:pt x="2502" y="2168"/>
                        <a:pt x="2669" y="1835"/>
                        <a:pt x="2702" y="1501"/>
                      </a:cubicBezTo>
                      <a:cubicBezTo>
                        <a:pt x="2736" y="1168"/>
                        <a:pt x="2669" y="801"/>
                        <a:pt x="2402" y="501"/>
                      </a:cubicBezTo>
                      <a:cubicBezTo>
                        <a:pt x="2202" y="234"/>
                        <a:pt x="1868" y="0"/>
                        <a:pt x="1535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49" name="Google Shape;2249;p14"/>
                <p:cNvSpPr/>
                <p:nvPr/>
              </p:nvSpPr>
              <p:spPr>
                <a:xfrm>
                  <a:off x="2568500" y="4127775"/>
                  <a:ext cx="63400" cy="6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6" h="2461" extrusionOk="0">
                      <a:moveTo>
                        <a:pt x="1165" y="1"/>
                      </a:moveTo>
                      <a:cubicBezTo>
                        <a:pt x="924" y="1"/>
                        <a:pt x="703" y="82"/>
                        <a:pt x="501" y="259"/>
                      </a:cubicBezTo>
                      <a:cubicBezTo>
                        <a:pt x="234" y="459"/>
                        <a:pt x="67" y="759"/>
                        <a:pt x="34" y="1093"/>
                      </a:cubicBezTo>
                      <a:cubicBezTo>
                        <a:pt x="1" y="1426"/>
                        <a:pt x="67" y="1760"/>
                        <a:pt x="267" y="2027"/>
                      </a:cubicBezTo>
                      <a:cubicBezTo>
                        <a:pt x="501" y="2260"/>
                        <a:pt x="834" y="2460"/>
                        <a:pt x="1101" y="2460"/>
                      </a:cubicBezTo>
                      <a:cubicBezTo>
                        <a:pt x="1435" y="2460"/>
                        <a:pt x="1768" y="2427"/>
                        <a:pt x="2035" y="2227"/>
                      </a:cubicBezTo>
                      <a:cubicBezTo>
                        <a:pt x="2269" y="2027"/>
                        <a:pt x="2436" y="1727"/>
                        <a:pt x="2469" y="1393"/>
                      </a:cubicBezTo>
                      <a:cubicBezTo>
                        <a:pt x="2536" y="1059"/>
                        <a:pt x="2436" y="726"/>
                        <a:pt x="2235" y="459"/>
                      </a:cubicBezTo>
                      <a:cubicBezTo>
                        <a:pt x="2035" y="226"/>
                        <a:pt x="1702" y="25"/>
                        <a:pt x="1402" y="25"/>
                      </a:cubicBezTo>
                      <a:cubicBezTo>
                        <a:pt x="1321" y="9"/>
                        <a:pt x="1242" y="1"/>
                        <a:pt x="116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50" name="Google Shape;2250;p14"/>
                <p:cNvSpPr/>
                <p:nvPr/>
              </p:nvSpPr>
              <p:spPr>
                <a:xfrm>
                  <a:off x="2781975" y="4064175"/>
                  <a:ext cx="68425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7" h="2670" extrusionOk="0">
                      <a:moveTo>
                        <a:pt x="1535" y="1"/>
                      </a:moveTo>
                      <a:cubicBezTo>
                        <a:pt x="1168" y="1"/>
                        <a:pt x="868" y="68"/>
                        <a:pt x="535" y="301"/>
                      </a:cubicBezTo>
                      <a:cubicBezTo>
                        <a:pt x="234" y="501"/>
                        <a:pt x="68" y="835"/>
                        <a:pt x="34" y="1168"/>
                      </a:cubicBezTo>
                      <a:cubicBezTo>
                        <a:pt x="1" y="1502"/>
                        <a:pt x="68" y="1902"/>
                        <a:pt x="335" y="2169"/>
                      </a:cubicBezTo>
                      <a:cubicBezTo>
                        <a:pt x="535" y="2436"/>
                        <a:pt x="868" y="2669"/>
                        <a:pt x="1202" y="2669"/>
                      </a:cubicBezTo>
                      <a:cubicBezTo>
                        <a:pt x="1569" y="2669"/>
                        <a:pt x="1869" y="2636"/>
                        <a:pt x="2203" y="2403"/>
                      </a:cubicBezTo>
                      <a:cubicBezTo>
                        <a:pt x="2503" y="2169"/>
                        <a:pt x="2670" y="1836"/>
                        <a:pt x="2703" y="1502"/>
                      </a:cubicBezTo>
                      <a:cubicBezTo>
                        <a:pt x="2736" y="1168"/>
                        <a:pt x="2670" y="801"/>
                        <a:pt x="2403" y="501"/>
                      </a:cubicBezTo>
                      <a:cubicBezTo>
                        <a:pt x="2203" y="268"/>
                        <a:pt x="1869" y="1"/>
                        <a:pt x="15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51" name="Google Shape;2251;p14"/>
                <p:cNvSpPr/>
                <p:nvPr/>
              </p:nvSpPr>
              <p:spPr>
                <a:xfrm>
                  <a:off x="2939600" y="3993300"/>
                  <a:ext cx="68400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70" extrusionOk="0">
                      <a:moveTo>
                        <a:pt x="1535" y="1"/>
                      </a:moveTo>
                      <a:cubicBezTo>
                        <a:pt x="1168" y="1"/>
                        <a:pt x="834" y="67"/>
                        <a:pt x="534" y="301"/>
                      </a:cubicBezTo>
                      <a:cubicBezTo>
                        <a:pt x="234" y="501"/>
                        <a:pt x="67" y="834"/>
                        <a:pt x="34" y="1168"/>
                      </a:cubicBezTo>
                      <a:cubicBezTo>
                        <a:pt x="0" y="1502"/>
                        <a:pt x="67" y="1902"/>
                        <a:pt x="334" y="2169"/>
                      </a:cubicBezTo>
                      <a:cubicBezTo>
                        <a:pt x="534" y="2436"/>
                        <a:pt x="868" y="2669"/>
                        <a:pt x="1201" y="2669"/>
                      </a:cubicBezTo>
                      <a:cubicBezTo>
                        <a:pt x="1568" y="2669"/>
                        <a:pt x="1868" y="2636"/>
                        <a:pt x="2202" y="2402"/>
                      </a:cubicBezTo>
                      <a:cubicBezTo>
                        <a:pt x="2502" y="2169"/>
                        <a:pt x="2669" y="1835"/>
                        <a:pt x="2702" y="1502"/>
                      </a:cubicBezTo>
                      <a:cubicBezTo>
                        <a:pt x="2736" y="1168"/>
                        <a:pt x="2669" y="801"/>
                        <a:pt x="2402" y="501"/>
                      </a:cubicBezTo>
                      <a:cubicBezTo>
                        <a:pt x="2202" y="267"/>
                        <a:pt x="1868" y="1"/>
                        <a:pt x="15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252" name="Google Shape;2252;p14"/>
              <p:cNvGrpSpPr/>
              <p:nvPr/>
            </p:nvGrpSpPr>
            <p:grpSpPr>
              <a:xfrm rot="10800000">
                <a:off x="8181688" y="4346600"/>
                <a:ext cx="986375" cy="972325"/>
                <a:chOff x="5918300" y="218850"/>
                <a:chExt cx="986375" cy="972325"/>
              </a:xfrm>
            </p:grpSpPr>
            <p:sp>
              <p:nvSpPr>
                <p:cNvPr id="2253" name="Google Shape;2253;p14"/>
                <p:cNvSpPr/>
                <p:nvPr/>
              </p:nvSpPr>
              <p:spPr>
                <a:xfrm>
                  <a:off x="6238225" y="660625"/>
                  <a:ext cx="353375" cy="530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21222" extrusionOk="0">
                      <a:moveTo>
                        <a:pt x="7387" y="1"/>
                      </a:moveTo>
                      <a:cubicBezTo>
                        <a:pt x="4104" y="4408"/>
                        <a:pt x="760" y="9089"/>
                        <a:pt x="152" y="14530"/>
                      </a:cubicBezTo>
                      <a:cubicBezTo>
                        <a:pt x="0" y="15776"/>
                        <a:pt x="61" y="17114"/>
                        <a:pt x="578" y="18269"/>
                      </a:cubicBezTo>
                      <a:cubicBezTo>
                        <a:pt x="1125" y="19454"/>
                        <a:pt x="2219" y="20396"/>
                        <a:pt x="3466" y="20488"/>
                      </a:cubicBezTo>
                      <a:cubicBezTo>
                        <a:pt x="3492" y="20488"/>
                        <a:pt x="3518" y="20489"/>
                        <a:pt x="3544" y="20489"/>
                      </a:cubicBezTo>
                      <a:cubicBezTo>
                        <a:pt x="4611" y="20489"/>
                        <a:pt x="5641" y="19890"/>
                        <a:pt x="6353" y="19089"/>
                      </a:cubicBezTo>
                      <a:cubicBezTo>
                        <a:pt x="7083" y="18238"/>
                        <a:pt x="7539" y="17205"/>
                        <a:pt x="7995" y="16202"/>
                      </a:cubicBezTo>
                      <a:cubicBezTo>
                        <a:pt x="8177" y="17600"/>
                        <a:pt x="8359" y="19029"/>
                        <a:pt x="9271" y="20153"/>
                      </a:cubicBezTo>
                      <a:cubicBezTo>
                        <a:pt x="9825" y="20799"/>
                        <a:pt x="10716" y="21221"/>
                        <a:pt x="11547" y="21221"/>
                      </a:cubicBezTo>
                      <a:cubicBezTo>
                        <a:pt x="12085" y="21221"/>
                        <a:pt x="12598" y="21045"/>
                        <a:pt x="12979" y="20639"/>
                      </a:cubicBezTo>
                      <a:cubicBezTo>
                        <a:pt x="13496" y="20062"/>
                        <a:pt x="13648" y="19211"/>
                        <a:pt x="13679" y="18421"/>
                      </a:cubicBezTo>
                      <a:cubicBezTo>
                        <a:pt x="14134" y="11673"/>
                        <a:pt x="10791" y="5320"/>
                        <a:pt x="7387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54" name="Google Shape;2254;p14"/>
                <p:cNvSpPr/>
                <p:nvPr/>
              </p:nvSpPr>
              <p:spPr>
                <a:xfrm>
                  <a:off x="6378050" y="670500"/>
                  <a:ext cx="526625" cy="37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65" h="15127" extrusionOk="0">
                      <a:moveTo>
                        <a:pt x="3528" y="1"/>
                      </a:moveTo>
                      <a:cubicBezTo>
                        <a:pt x="2335" y="1"/>
                        <a:pt x="1154" y="37"/>
                        <a:pt x="0" y="92"/>
                      </a:cubicBezTo>
                      <a:cubicBezTo>
                        <a:pt x="2189" y="5107"/>
                        <a:pt x="4560" y="10366"/>
                        <a:pt x="8967" y="13588"/>
                      </a:cubicBezTo>
                      <a:cubicBezTo>
                        <a:pt x="10000" y="14348"/>
                        <a:pt x="11186" y="14986"/>
                        <a:pt x="12432" y="15108"/>
                      </a:cubicBezTo>
                      <a:cubicBezTo>
                        <a:pt x="12563" y="15120"/>
                        <a:pt x="12695" y="15127"/>
                        <a:pt x="12829" y="15127"/>
                      </a:cubicBezTo>
                      <a:cubicBezTo>
                        <a:pt x="13964" y="15127"/>
                        <a:pt x="15150" y="14662"/>
                        <a:pt x="15776" y="13709"/>
                      </a:cubicBezTo>
                      <a:cubicBezTo>
                        <a:pt x="16384" y="12737"/>
                        <a:pt x="16353" y="11521"/>
                        <a:pt x="15988" y="10457"/>
                      </a:cubicBezTo>
                      <a:cubicBezTo>
                        <a:pt x="15654" y="9424"/>
                        <a:pt x="14985" y="8481"/>
                        <a:pt x="14317" y="7630"/>
                      </a:cubicBezTo>
                      <a:lnTo>
                        <a:pt x="14317" y="7630"/>
                      </a:lnTo>
                      <a:cubicBezTo>
                        <a:pt x="15412" y="8063"/>
                        <a:pt x="16570" y="8539"/>
                        <a:pt x="17722" y="8539"/>
                      </a:cubicBezTo>
                      <a:cubicBezTo>
                        <a:pt x="17945" y="8539"/>
                        <a:pt x="18168" y="8521"/>
                        <a:pt x="18390" y="8481"/>
                      </a:cubicBezTo>
                      <a:cubicBezTo>
                        <a:pt x="19757" y="8269"/>
                        <a:pt x="21065" y="6901"/>
                        <a:pt x="20669" y="5533"/>
                      </a:cubicBezTo>
                      <a:cubicBezTo>
                        <a:pt x="20457" y="4773"/>
                        <a:pt x="19788" y="4226"/>
                        <a:pt x="19119" y="3770"/>
                      </a:cubicBezTo>
                      <a:cubicBezTo>
                        <a:pt x="14542" y="735"/>
                        <a:pt x="8906" y="1"/>
                        <a:pt x="3528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55" name="Google Shape;2255;p14"/>
                <p:cNvSpPr/>
                <p:nvPr/>
              </p:nvSpPr>
              <p:spPr>
                <a:xfrm>
                  <a:off x="6367400" y="337075"/>
                  <a:ext cx="506875" cy="39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75" h="15773" extrusionOk="0">
                      <a:moveTo>
                        <a:pt x="14574" y="1"/>
                      </a:moveTo>
                      <a:cubicBezTo>
                        <a:pt x="13964" y="1"/>
                        <a:pt x="13346" y="252"/>
                        <a:pt x="12767" y="541"/>
                      </a:cubicBezTo>
                      <a:cubicBezTo>
                        <a:pt x="6749" y="3490"/>
                        <a:pt x="2888" y="9569"/>
                        <a:pt x="1" y="15223"/>
                      </a:cubicBezTo>
                      <a:cubicBezTo>
                        <a:pt x="2492" y="15501"/>
                        <a:pt x="5048" y="15773"/>
                        <a:pt x="7568" y="15773"/>
                      </a:cubicBezTo>
                      <a:cubicBezTo>
                        <a:pt x="10550" y="15773"/>
                        <a:pt x="13483" y="15392"/>
                        <a:pt x="16202" y="14189"/>
                      </a:cubicBezTo>
                      <a:cubicBezTo>
                        <a:pt x="17387" y="13672"/>
                        <a:pt x="18512" y="12973"/>
                        <a:pt x="19241" y="11940"/>
                      </a:cubicBezTo>
                      <a:cubicBezTo>
                        <a:pt x="20001" y="10937"/>
                        <a:pt x="20275" y="9478"/>
                        <a:pt x="19697" y="8353"/>
                      </a:cubicBezTo>
                      <a:cubicBezTo>
                        <a:pt x="19211" y="7350"/>
                        <a:pt x="18086" y="6742"/>
                        <a:pt x="17022" y="6560"/>
                      </a:cubicBezTo>
                      <a:cubicBezTo>
                        <a:pt x="16596" y="6465"/>
                        <a:pt x="16170" y="6430"/>
                        <a:pt x="15741" y="6430"/>
                      </a:cubicBezTo>
                      <a:cubicBezTo>
                        <a:pt x="15067" y="6430"/>
                        <a:pt x="14384" y="6516"/>
                        <a:pt x="13679" y="6590"/>
                      </a:cubicBezTo>
                      <a:cubicBezTo>
                        <a:pt x="14803" y="5770"/>
                        <a:pt x="15958" y="4797"/>
                        <a:pt x="16475" y="3520"/>
                      </a:cubicBezTo>
                      <a:cubicBezTo>
                        <a:pt x="16962" y="2183"/>
                        <a:pt x="16414" y="390"/>
                        <a:pt x="15047" y="55"/>
                      </a:cubicBezTo>
                      <a:cubicBezTo>
                        <a:pt x="14890" y="18"/>
                        <a:pt x="14732" y="1"/>
                        <a:pt x="14574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56" name="Google Shape;2256;p14"/>
                <p:cNvSpPr/>
                <p:nvPr/>
              </p:nvSpPr>
              <p:spPr>
                <a:xfrm>
                  <a:off x="6230625" y="218850"/>
                  <a:ext cx="353375" cy="52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21198" extrusionOk="0">
                      <a:moveTo>
                        <a:pt x="2574" y="1"/>
                      </a:moveTo>
                      <a:cubicBezTo>
                        <a:pt x="2049" y="1"/>
                        <a:pt x="1551" y="170"/>
                        <a:pt x="1186" y="559"/>
                      </a:cubicBezTo>
                      <a:cubicBezTo>
                        <a:pt x="669" y="1137"/>
                        <a:pt x="517" y="1988"/>
                        <a:pt x="456" y="2778"/>
                      </a:cubicBezTo>
                      <a:cubicBezTo>
                        <a:pt x="1" y="9526"/>
                        <a:pt x="3344" y="15879"/>
                        <a:pt x="6779" y="21198"/>
                      </a:cubicBezTo>
                      <a:cubicBezTo>
                        <a:pt x="10031" y="16790"/>
                        <a:pt x="13375" y="12140"/>
                        <a:pt x="13983" y="6699"/>
                      </a:cubicBezTo>
                      <a:cubicBezTo>
                        <a:pt x="14135" y="5422"/>
                        <a:pt x="14104" y="4115"/>
                        <a:pt x="13587" y="2930"/>
                      </a:cubicBezTo>
                      <a:cubicBezTo>
                        <a:pt x="13040" y="1745"/>
                        <a:pt x="11946" y="802"/>
                        <a:pt x="10700" y="711"/>
                      </a:cubicBezTo>
                      <a:cubicBezTo>
                        <a:pt x="10673" y="710"/>
                        <a:pt x="10646" y="710"/>
                        <a:pt x="10619" y="710"/>
                      </a:cubicBezTo>
                      <a:cubicBezTo>
                        <a:pt x="9524" y="710"/>
                        <a:pt x="8495" y="1309"/>
                        <a:pt x="7812" y="2140"/>
                      </a:cubicBezTo>
                      <a:cubicBezTo>
                        <a:pt x="7083" y="2960"/>
                        <a:pt x="6627" y="3994"/>
                        <a:pt x="6171" y="5027"/>
                      </a:cubicBezTo>
                      <a:cubicBezTo>
                        <a:pt x="5988" y="3599"/>
                        <a:pt x="5776" y="2170"/>
                        <a:pt x="4864" y="1076"/>
                      </a:cubicBezTo>
                      <a:cubicBezTo>
                        <a:pt x="4305" y="424"/>
                        <a:pt x="3405" y="1"/>
                        <a:pt x="2574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57" name="Google Shape;2257;p14"/>
                <p:cNvSpPr/>
                <p:nvPr/>
              </p:nvSpPr>
              <p:spPr>
                <a:xfrm>
                  <a:off x="5918300" y="360750"/>
                  <a:ext cx="526650" cy="37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66" h="15127" extrusionOk="0">
                      <a:moveTo>
                        <a:pt x="8236" y="1"/>
                      </a:moveTo>
                      <a:cubicBezTo>
                        <a:pt x="7095" y="1"/>
                        <a:pt x="5888" y="466"/>
                        <a:pt x="5290" y="1418"/>
                      </a:cubicBezTo>
                      <a:cubicBezTo>
                        <a:pt x="4682" y="2391"/>
                        <a:pt x="4712" y="3607"/>
                        <a:pt x="5047" y="4671"/>
                      </a:cubicBezTo>
                      <a:cubicBezTo>
                        <a:pt x="5381" y="5734"/>
                        <a:pt x="6080" y="6646"/>
                        <a:pt x="6718" y="7497"/>
                      </a:cubicBezTo>
                      <a:cubicBezTo>
                        <a:pt x="5649" y="7064"/>
                        <a:pt x="4473" y="6589"/>
                        <a:pt x="3315" y="6589"/>
                      </a:cubicBezTo>
                      <a:cubicBezTo>
                        <a:pt x="3091" y="6589"/>
                        <a:pt x="2867" y="6607"/>
                        <a:pt x="2645" y="6646"/>
                      </a:cubicBezTo>
                      <a:cubicBezTo>
                        <a:pt x="1278" y="6859"/>
                        <a:pt x="1" y="8227"/>
                        <a:pt x="366" y="9595"/>
                      </a:cubicBezTo>
                      <a:cubicBezTo>
                        <a:pt x="609" y="10355"/>
                        <a:pt x="1247" y="10902"/>
                        <a:pt x="1946" y="11358"/>
                      </a:cubicBezTo>
                      <a:cubicBezTo>
                        <a:pt x="6499" y="14392"/>
                        <a:pt x="12150" y="15127"/>
                        <a:pt x="17535" y="15127"/>
                      </a:cubicBezTo>
                      <a:cubicBezTo>
                        <a:pt x="18730" y="15127"/>
                        <a:pt x="19912" y="15091"/>
                        <a:pt x="21065" y="15035"/>
                      </a:cubicBezTo>
                      <a:cubicBezTo>
                        <a:pt x="18846" y="10020"/>
                        <a:pt x="16506" y="4792"/>
                        <a:pt x="12068" y="1540"/>
                      </a:cubicBezTo>
                      <a:cubicBezTo>
                        <a:pt x="11065" y="780"/>
                        <a:pt x="9879" y="142"/>
                        <a:pt x="8633" y="20"/>
                      </a:cubicBezTo>
                      <a:cubicBezTo>
                        <a:pt x="8502" y="7"/>
                        <a:pt x="8370" y="1"/>
                        <a:pt x="8236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58" name="Google Shape;2258;p14"/>
                <p:cNvSpPr/>
                <p:nvPr/>
              </p:nvSpPr>
              <p:spPr>
                <a:xfrm>
                  <a:off x="5948700" y="678300"/>
                  <a:ext cx="506125" cy="3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45" h="15763" extrusionOk="0">
                      <a:moveTo>
                        <a:pt x="12759" y="0"/>
                      </a:moveTo>
                      <a:cubicBezTo>
                        <a:pt x="9762" y="0"/>
                        <a:pt x="6809" y="380"/>
                        <a:pt x="4074" y="1574"/>
                      </a:cubicBezTo>
                      <a:cubicBezTo>
                        <a:pt x="2888" y="2121"/>
                        <a:pt x="1733" y="2789"/>
                        <a:pt x="1034" y="3823"/>
                      </a:cubicBezTo>
                      <a:cubicBezTo>
                        <a:pt x="274" y="4856"/>
                        <a:pt x="1" y="6285"/>
                        <a:pt x="578" y="7440"/>
                      </a:cubicBezTo>
                      <a:cubicBezTo>
                        <a:pt x="1065" y="8413"/>
                        <a:pt x="2159" y="9020"/>
                        <a:pt x="3223" y="9203"/>
                      </a:cubicBezTo>
                      <a:cubicBezTo>
                        <a:pt x="3649" y="9298"/>
                        <a:pt x="4079" y="9332"/>
                        <a:pt x="4513" y="9332"/>
                      </a:cubicBezTo>
                      <a:cubicBezTo>
                        <a:pt x="5193" y="9332"/>
                        <a:pt x="5879" y="9247"/>
                        <a:pt x="6566" y="9172"/>
                      </a:cubicBezTo>
                      <a:lnTo>
                        <a:pt x="6566" y="9172"/>
                      </a:lnTo>
                      <a:cubicBezTo>
                        <a:pt x="5472" y="10024"/>
                        <a:pt x="4287" y="10966"/>
                        <a:pt x="3800" y="12242"/>
                      </a:cubicBezTo>
                      <a:cubicBezTo>
                        <a:pt x="3314" y="13580"/>
                        <a:pt x="3831" y="15373"/>
                        <a:pt x="5198" y="15708"/>
                      </a:cubicBezTo>
                      <a:cubicBezTo>
                        <a:pt x="5355" y="15745"/>
                        <a:pt x="5514" y="15762"/>
                        <a:pt x="5674" y="15762"/>
                      </a:cubicBezTo>
                      <a:cubicBezTo>
                        <a:pt x="6291" y="15762"/>
                        <a:pt x="6923" y="15511"/>
                        <a:pt x="7478" y="15221"/>
                      </a:cubicBezTo>
                      <a:cubicBezTo>
                        <a:pt x="13527" y="12242"/>
                        <a:pt x="17357" y="6163"/>
                        <a:pt x="20244" y="540"/>
                      </a:cubicBezTo>
                      <a:cubicBezTo>
                        <a:pt x="17785" y="264"/>
                        <a:pt x="15257" y="0"/>
                        <a:pt x="12759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59" name="Google Shape;2259;p14"/>
                <p:cNvSpPr/>
                <p:nvPr/>
              </p:nvSpPr>
              <p:spPr>
                <a:xfrm>
                  <a:off x="6405150" y="447525"/>
                  <a:ext cx="82350" cy="228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94" h="9137" extrusionOk="0">
                      <a:moveTo>
                        <a:pt x="2571" y="1"/>
                      </a:moveTo>
                      <a:cubicBezTo>
                        <a:pt x="2544" y="1"/>
                        <a:pt x="2503" y="14"/>
                        <a:pt x="2503" y="14"/>
                      </a:cubicBezTo>
                      <a:cubicBezTo>
                        <a:pt x="2290" y="1473"/>
                        <a:pt x="1956" y="2841"/>
                        <a:pt x="1530" y="4148"/>
                      </a:cubicBezTo>
                      <a:cubicBezTo>
                        <a:pt x="1135" y="5485"/>
                        <a:pt x="679" y="6732"/>
                        <a:pt x="132" y="8039"/>
                      </a:cubicBezTo>
                      <a:cubicBezTo>
                        <a:pt x="0" y="8302"/>
                        <a:pt x="1376" y="9136"/>
                        <a:pt x="1903" y="9136"/>
                      </a:cubicBezTo>
                      <a:cubicBezTo>
                        <a:pt x="1984" y="9136"/>
                        <a:pt x="2045" y="9117"/>
                        <a:pt x="2077" y="9072"/>
                      </a:cubicBezTo>
                      <a:cubicBezTo>
                        <a:pt x="2959" y="7735"/>
                        <a:pt x="3293" y="6093"/>
                        <a:pt x="3293" y="4543"/>
                      </a:cubicBezTo>
                      <a:cubicBezTo>
                        <a:pt x="3293" y="2993"/>
                        <a:pt x="2989" y="1412"/>
                        <a:pt x="2594" y="14"/>
                      </a:cubicBezTo>
                      <a:cubicBezTo>
                        <a:pt x="2594" y="4"/>
                        <a:pt x="2584" y="1"/>
                        <a:pt x="257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60" name="Google Shape;2260;p14"/>
                <p:cNvSpPr/>
                <p:nvPr/>
              </p:nvSpPr>
              <p:spPr>
                <a:xfrm>
                  <a:off x="6380325" y="479025"/>
                  <a:ext cx="67650" cy="19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6" h="7739" extrusionOk="0">
                      <a:moveTo>
                        <a:pt x="92" y="0"/>
                      </a:moveTo>
                      <a:cubicBezTo>
                        <a:pt x="61" y="0"/>
                        <a:pt x="0" y="61"/>
                        <a:pt x="0" y="61"/>
                      </a:cubicBezTo>
                      <a:cubicBezTo>
                        <a:pt x="152" y="2584"/>
                        <a:pt x="152" y="5016"/>
                        <a:pt x="335" y="7447"/>
                      </a:cubicBezTo>
                      <a:cubicBezTo>
                        <a:pt x="352" y="7624"/>
                        <a:pt x="1067" y="7739"/>
                        <a:pt x="1675" y="7739"/>
                      </a:cubicBezTo>
                      <a:cubicBezTo>
                        <a:pt x="2114" y="7739"/>
                        <a:pt x="2498" y="7679"/>
                        <a:pt x="2523" y="7538"/>
                      </a:cubicBezTo>
                      <a:cubicBezTo>
                        <a:pt x="2706" y="6201"/>
                        <a:pt x="2402" y="4833"/>
                        <a:pt x="1915" y="3587"/>
                      </a:cubicBezTo>
                      <a:cubicBezTo>
                        <a:pt x="1429" y="2280"/>
                        <a:pt x="700" y="1125"/>
                        <a:pt x="9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61" name="Google Shape;2261;p14"/>
                <p:cNvSpPr/>
                <p:nvPr/>
              </p:nvSpPr>
              <p:spPr>
                <a:xfrm>
                  <a:off x="6319525" y="517025"/>
                  <a:ext cx="102400" cy="151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6" h="6045" extrusionOk="0">
                      <a:moveTo>
                        <a:pt x="92" y="0"/>
                      </a:moveTo>
                      <a:cubicBezTo>
                        <a:pt x="62" y="0"/>
                        <a:pt x="1" y="61"/>
                        <a:pt x="1" y="61"/>
                      </a:cubicBezTo>
                      <a:cubicBezTo>
                        <a:pt x="335" y="2189"/>
                        <a:pt x="913" y="4225"/>
                        <a:pt x="2007" y="6018"/>
                      </a:cubicBezTo>
                      <a:cubicBezTo>
                        <a:pt x="2022" y="6036"/>
                        <a:pt x="2054" y="6045"/>
                        <a:pt x="2100" y="6045"/>
                      </a:cubicBezTo>
                      <a:cubicBezTo>
                        <a:pt x="2523" y="6045"/>
                        <a:pt x="4095" y="5356"/>
                        <a:pt x="4013" y="5137"/>
                      </a:cubicBezTo>
                      <a:cubicBezTo>
                        <a:pt x="3405" y="3131"/>
                        <a:pt x="1460" y="1672"/>
                        <a:pt x="9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62" name="Google Shape;2262;p14"/>
                <p:cNvSpPr/>
                <p:nvPr/>
              </p:nvSpPr>
              <p:spPr>
                <a:xfrm>
                  <a:off x="6257225" y="604400"/>
                  <a:ext cx="146525" cy="10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61" h="4111" extrusionOk="0">
                      <a:moveTo>
                        <a:pt x="92" y="1"/>
                      </a:moveTo>
                      <a:cubicBezTo>
                        <a:pt x="61" y="1"/>
                        <a:pt x="0" y="92"/>
                        <a:pt x="0" y="92"/>
                      </a:cubicBezTo>
                      <a:cubicBezTo>
                        <a:pt x="1277" y="1672"/>
                        <a:pt x="2645" y="3162"/>
                        <a:pt x="4347" y="4104"/>
                      </a:cubicBezTo>
                      <a:cubicBezTo>
                        <a:pt x="4354" y="4108"/>
                        <a:pt x="4363" y="4110"/>
                        <a:pt x="4373" y="4110"/>
                      </a:cubicBezTo>
                      <a:cubicBezTo>
                        <a:pt x="4649" y="4110"/>
                        <a:pt x="5860" y="2547"/>
                        <a:pt x="5684" y="2371"/>
                      </a:cubicBezTo>
                      <a:cubicBezTo>
                        <a:pt x="4256" y="1004"/>
                        <a:pt x="1976" y="730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63" name="Google Shape;2263;p14"/>
                <p:cNvSpPr/>
                <p:nvPr/>
              </p:nvSpPr>
              <p:spPr>
                <a:xfrm>
                  <a:off x="6195675" y="661400"/>
                  <a:ext cx="188475" cy="6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39" h="2577" extrusionOk="0">
                      <a:moveTo>
                        <a:pt x="6991" y="0"/>
                      </a:moveTo>
                      <a:cubicBezTo>
                        <a:pt x="4590" y="0"/>
                        <a:pt x="2371" y="1398"/>
                        <a:pt x="31" y="2219"/>
                      </a:cubicBezTo>
                      <a:cubicBezTo>
                        <a:pt x="0" y="2219"/>
                        <a:pt x="31" y="2341"/>
                        <a:pt x="31" y="2341"/>
                      </a:cubicBezTo>
                      <a:cubicBezTo>
                        <a:pt x="1199" y="2487"/>
                        <a:pt x="2361" y="2577"/>
                        <a:pt x="3516" y="2577"/>
                      </a:cubicBezTo>
                      <a:cubicBezTo>
                        <a:pt x="4764" y="2577"/>
                        <a:pt x="6003" y="2472"/>
                        <a:pt x="7234" y="2219"/>
                      </a:cubicBezTo>
                      <a:cubicBezTo>
                        <a:pt x="7538" y="2189"/>
                        <a:pt x="7295" y="61"/>
                        <a:pt x="699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64" name="Google Shape;2264;p14"/>
                <p:cNvSpPr/>
                <p:nvPr/>
              </p:nvSpPr>
              <p:spPr>
                <a:xfrm>
                  <a:off x="6190350" y="686075"/>
                  <a:ext cx="208625" cy="109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45" h="4380" extrusionOk="0">
                      <a:moveTo>
                        <a:pt x="6653" y="0"/>
                      </a:moveTo>
                      <a:cubicBezTo>
                        <a:pt x="6630" y="0"/>
                        <a:pt x="6611" y="5"/>
                        <a:pt x="6596" y="16"/>
                      </a:cubicBezTo>
                      <a:cubicBezTo>
                        <a:pt x="5654" y="746"/>
                        <a:pt x="4773" y="1567"/>
                        <a:pt x="3709" y="2357"/>
                      </a:cubicBezTo>
                      <a:cubicBezTo>
                        <a:pt x="2675" y="3117"/>
                        <a:pt x="1399" y="3816"/>
                        <a:pt x="1" y="4089"/>
                      </a:cubicBezTo>
                      <a:lnTo>
                        <a:pt x="1" y="4181"/>
                      </a:lnTo>
                      <a:cubicBezTo>
                        <a:pt x="601" y="4311"/>
                        <a:pt x="1224" y="4380"/>
                        <a:pt x="1852" y="4380"/>
                      </a:cubicBezTo>
                      <a:cubicBezTo>
                        <a:pt x="2687" y="4380"/>
                        <a:pt x="3532" y="4258"/>
                        <a:pt x="4347" y="3998"/>
                      </a:cubicBezTo>
                      <a:cubicBezTo>
                        <a:pt x="5806" y="3542"/>
                        <a:pt x="7144" y="2722"/>
                        <a:pt x="8116" y="1567"/>
                      </a:cubicBezTo>
                      <a:cubicBezTo>
                        <a:pt x="8345" y="1281"/>
                        <a:pt x="7015" y="0"/>
                        <a:pt x="66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65" name="Google Shape;2265;p14"/>
                <p:cNvSpPr/>
                <p:nvPr/>
              </p:nvSpPr>
              <p:spPr>
                <a:xfrm>
                  <a:off x="6306625" y="713950"/>
                  <a:ext cx="102600" cy="15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04" h="6258" extrusionOk="0">
                      <a:moveTo>
                        <a:pt x="2784" y="1"/>
                      </a:moveTo>
                      <a:cubicBezTo>
                        <a:pt x="2306" y="1"/>
                        <a:pt x="1864" y="53"/>
                        <a:pt x="1824" y="148"/>
                      </a:cubicBezTo>
                      <a:cubicBezTo>
                        <a:pt x="1641" y="1059"/>
                        <a:pt x="1611" y="2002"/>
                        <a:pt x="1429" y="3066"/>
                      </a:cubicBezTo>
                      <a:cubicBezTo>
                        <a:pt x="1216" y="4129"/>
                        <a:pt x="821" y="5284"/>
                        <a:pt x="0" y="6196"/>
                      </a:cubicBezTo>
                      <a:lnTo>
                        <a:pt x="91" y="6257"/>
                      </a:lnTo>
                      <a:cubicBezTo>
                        <a:pt x="1216" y="5801"/>
                        <a:pt x="2249" y="4980"/>
                        <a:pt x="2979" y="3917"/>
                      </a:cubicBezTo>
                      <a:cubicBezTo>
                        <a:pt x="3708" y="2853"/>
                        <a:pt x="4104" y="1546"/>
                        <a:pt x="4043" y="269"/>
                      </a:cubicBezTo>
                      <a:cubicBezTo>
                        <a:pt x="4043" y="83"/>
                        <a:pt x="3384" y="1"/>
                        <a:pt x="278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66" name="Google Shape;2266;p14"/>
                <p:cNvSpPr/>
                <p:nvPr/>
              </p:nvSpPr>
              <p:spPr>
                <a:xfrm>
                  <a:off x="6374250" y="736525"/>
                  <a:ext cx="67650" cy="189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6" h="7587" extrusionOk="0">
                      <a:moveTo>
                        <a:pt x="1578" y="0"/>
                      </a:moveTo>
                      <a:cubicBezTo>
                        <a:pt x="939" y="0"/>
                        <a:pt x="70" y="145"/>
                        <a:pt x="31" y="339"/>
                      </a:cubicBezTo>
                      <a:cubicBezTo>
                        <a:pt x="0" y="2831"/>
                        <a:pt x="1368" y="5172"/>
                        <a:pt x="2128" y="7573"/>
                      </a:cubicBezTo>
                      <a:cubicBezTo>
                        <a:pt x="2128" y="7583"/>
                        <a:pt x="2142" y="7586"/>
                        <a:pt x="2160" y="7586"/>
                      </a:cubicBezTo>
                      <a:cubicBezTo>
                        <a:pt x="2196" y="7586"/>
                        <a:pt x="2250" y="7573"/>
                        <a:pt x="2250" y="7573"/>
                      </a:cubicBezTo>
                      <a:cubicBezTo>
                        <a:pt x="2584" y="5050"/>
                        <a:pt x="2706" y="2588"/>
                        <a:pt x="2250" y="156"/>
                      </a:cubicBezTo>
                      <a:cubicBezTo>
                        <a:pt x="2228" y="47"/>
                        <a:pt x="1939" y="0"/>
                        <a:pt x="157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67" name="Google Shape;2267;p14"/>
                <p:cNvSpPr/>
                <p:nvPr/>
              </p:nvSpPr>
              <p:spPr>
                <a:xfrm>
                  <a:off x="6406125" y="711225"/>
                  <a:ext cx="112525" cy="20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01" h="8016" extrusionOk="0">
                      <a:moveTo>
                        <a:pt x="1821" y="1"/>
                      </a:moveTo>
                      <a:cubicBezTo>
                        <a:pt x="1192" y="1"/>
                        <a:pt x="1" y="313"/>
                        <a:pt x="93" y="591"/>
                      </a:cubicBezTo>
                      <a:cubicBezTo>
                        <a:pt x="336" y="2050"/>
                        <a:pt x="975" y="3357"/>
                        <a:pt x="1765" y="4603"/>
                      </a:cubicBezTo>
                      <a:cubicBezTo>
                        <a:pt x="2555" y="5819"/>
                        <a:pt x="3558" y="6913"/>
                        <a:pt x="4440" y="8007"/>
                      </a:cubicBezTo>
                      <a:cubicBezTo>
                        <a:pt x="4440" y="8014"/>
                        <a:pt x="4442" y="8016"/>
                        <a:pt x="4446" y="8016"/>
                      </a:cubicBezTo>
                      <a:cubicBezTo>
                        <a:pt x="4462" y="8016"/>
                        <a:pt x="4500" y="7977"/>
                        <a:pt x="4500" y="7977"/>
                      </a:cubicBezTo>
                      <a:cubicBezTo>
                        <a:pt x="3710" y="5272"/>
                        <a:pt x="3072" y="2658"/>
                        <a:pt x="2190" y="105"/>
                      </a:cubicBezTo>
                      <a:cubicBezTo>
                        <a:pt x="2161" y="32"/>
                        <a:pt x="2019" y="1"/>
                        <a:pt x="182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68" name="Google Shape;2268;p14"/>
                <p:cNvSpPr/>
                <p:nvPr/>
              </p:nvSpPr>
              <p:spPr>
                <a:xfrm>
                  <a:off x="6424650" y="702925"/>
                  <a:ext cx="183675" cy="102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47" h="4115" extrusionOk="0">
                      <a:moveTo>
                        <a:pt x="1622" y="1"/>
                      </a:moveTo>
                      <a:cubicBezTo>
                        <a:pt x="1292" y="1"/>
                        <a:pt x="0" y="1449"/>
                        <a:pt x="203" y="1652"/>
                      </a:cubicBezTo>
                      <a:cubicBezTo>
                        <a:pt x="1115" y="2595"/>
                        <a:pt x="2270" y="3172"/>
                        <a:pt x="3547" y="3507"/>
                      </a:cubicBezTo>
                      <a:cubicBezTo>
                        <a:pt x="4793" y="3841"/>
                        <a:pt x="6070" y="4023"/>
                        <a:pt x="7285" y="4114"/>
                      </a:cubicBezTo>
                      <a:lnTo>
                        <a:pt x="7346" y="4023"/>
                      </a:lnTo>
                      <a:cubicBezTo>
                        <a:pt x="6313" y="3355"/>
                        <a:pt x="5370" y="2686"/>
                        <a:pt x="4459" y="1987"/>
                      </a:cubicBezTo>
                      <a:cubicBezTo>
                        <a:pt x="3547" y="1318"/>
                        <a:pt x="2635" y="680"/>
                        <a:pt x="1662" y="11"/>
                      </a:cubicBezTo>
                      <a:cubicBezTo>
                        <a:pt x="1651" y="4"/>
                        <a:pt x="1637" y="1"/>
                        <a:pt x="162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69" name="Google Shape;2269;p14"/>
                <p:cNvSpPr/>
                <p:nvPr/>
              </p:nvSpPr>
              <p:spPr>
                <a:xfrm>
                  <a:off x="6470050" y="659875"/>
                  <a:ext cx="201350" cy="61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54" h="2479" extrusionOk="0">
                      <a:moveTo>
                        <a:pt x="874" y="0"/>
                      </a:moveTo>
                      <a:cubicBezTo>
                        <a:pt x="597" y="0"/>
                        <a:pt x="0" y="2008"/>
                        <a:pt x="302" y="2159"/>
                      </a:cubicBezTo>
                      <a:cubicBezTo>
                        <a:pt x="947" y="2378"/>
                        <a:pt x="1627" y="2478"/>
                        <a:pt x="2309" y="2478"/>
                      </a:cubicBezTo>
                      <a:cubicBezTo>
                        <a:pt x="3041" y="2478"/>
                        <a:pt x="3774" y="2363"/>
                        <a:pt x="4466" y="2159"/>
                      </a:cubicBezTo>
                      <a:cubicBezTo>
                        <a:pt x="5773" y="1794"/>
                        <a:pt x="6989" y="1095"/>
                        <a:pt x="8053" y="426"/>
                      </a:cubicBezTo>
                      <a:cubicBezTo>
                        <a:pt x="8053" y="365"/>
                        <a:pt x="8023" y="304"/>
                        <a:pt x="8023" y="304"/>
                      </a:cubicBezTo>
                      <a:cubicBezTo>
                        <a:pt x="7320" y="390"/>
                        <a:pt x="6628" y="427"/>
                        <a:pt x="5945" y="427"/>
                      </a:cubicBezTo>
                      <a:cubicBezTo>
                        <a:pt x="5416" y="427"/>
                        <a:pt x="4893" y="405"/>
                        <a:pt x="4375" y="365"/>
                      </a:cubicBezTo>
                      <a:cubicBezTo>
                        <a:pt x="3190" y="304"/>
                        <a:pt x="2065" y="152"/>
                        <a:pt x="880" y="0"/>
                      </a:cubicBezTo>
                      <a:cubicBezTo>
                        <a:pt x="878" y="0"/>
                        <a:pt x="876" y="0"/>
                        <a:pt x="87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70" name="Google Shape;2270;p14"/>
                <p:cNvSpPr/>
                <p:nvPr/>
              </p:nvSpPr>
              <p:spPr>
                <a:xfrm>
                  <a:off x="6449775" y="572500"/>
                  <a:ext cx="216300" cy="1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52" h="5359" extrusionOk="0">
                      <a:moveTo>
                        <a:pt x="8560" y="0"/>
                      </a:moveTo>
                      <a:cubicBezTo>
                        <a:pt x="5672" y="821"/>
                        <a:pt x="2846" y="1824"/>
                        <a:pt x="292" y="3374"/>
                      </a:cubicBezTo>
                      <a:cubicBezTo>
                        <a:pt x="0" y="3608"/>
                        <a:pt x="832" y="5358"/>
                        <a:pt x="1193" y="5358"/>
                      </a:cubicBezTo>
                      <a:cubicBezTo>
                        <a:pt x="1208" y="5358"/>
                        <a:pt x="1222" y="5356"/>
                        <a:pt x="1235" y="5350"/>
                      </a:cubicBezTo>
                      <a:cubicBezTo>
                        <a:pt x="4001" y="4286"/>
                        <a:pt x="6189" y="1885"/>
                        <a:pt x="8621" y="122"/>
                      </a:cubicBezTo>
                      <a:cubicBezTo>
                        <a:pt x="8651" y="61"/>
                        <a:pt x="8560" y="0"/>
                        <a:pt x="85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71" name="Google Shape;2271;p14"/>
                <p:cNvSpPr/>
                <p:nvPr/>
              </p:nvSpPr>
              <p:spPr>
                <a:xfrm>
                  <a:off x="6388975" y="545125"/>
                  <a:ext cx="160075" cy="166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03" h="6647" extrusionOk="0">
                      <a:moveTo>
                        <a:pt x="6342" y="1"/>
                      </a:moveTo>
                      <a:cubicBezTo>
                        <a:pt x="4062" y="1429"/>
                        <a:pt x="1873" y="3040"/>
                        <a:pt x="171" y="5046"/>
                      </a:cubicBezTo>
                      <a:cubicBezTo>
                        <a:pt x="0" y="5246"/>
                        <a:pt x="1244" y="6647"/>
                        <a:pt x="1601" y="6647"/>
                      </a:cubicBezTo>
                      <a:cubicBezTo>
                        <a:pt x="1625" y="6647"/>
                        <a:pt x="1645" y="6640"/>
                        <a:pt x="1661" y="6627"/>
                      </a:cubicBezTo>
                      <a:cubicBezTo>
                        <a:pt x="3758" y="4955"/>
                        <a:pt x="4883" y="2311"/>
                        <a:pt x="6402" y="62"/>
                      </a:cubicBezTo>
                      <a:lnTo>
                        <a:pt x="6342" y="1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72" name="Google Shape;2272;p14"/>
                <p:cNvSpPr/>
                <p:nvPr/>
              </p:nvSpPr>
              <p:spPr>
                <a:xfrm>
                  <a:off x="6112075" y="592125"/>
                  <a:ext cx="278850" cy="11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154" h="4687" extrusionOk="0">
                      <a:moveTo>
                        <a:pt x="51" y="0"/>
                      </a:moveTo>
                      <a:cubicBezTo>
                        <a:pt x="25" y="0"/>
                        <a:pt x="1" y="96"/>
                        <a:pt x="1" y="96"/>
                      </a:cubicBezTo>
                      <a:cubicBezTo>
                        <a:pt x="1429" y="1343"/>
                        <a:pt x="3071" y="2407"/>
                        <a:pt x="4834" y="3197"/>
                      </a:cubicBezTo>
                      <a:cubicBezTo>
                        <a:pt x="6566" y="3987"/>
                        <a:pt x="8481" y="4534"/>
                        <a:pt x="10396" y="4686"/>
                      </a:cubicBezTo>
                      <a:cubicBezTo>
                        <a:pt x="10400" y="4686"/>
                        <a:pt x="10403" y="4687"/>
                        <a:pt x="10407" y="4687"/>
                      </a:cubicBezTo>
                      <a:cubicBezTo>
                        <a:pt x="10916" y="4687"/>
                        <a:pt x="11153" y="2589"/>
                        <a:pt x="10761" y="2559"/>
                      </a:cubicBezTo>
                      <a:cubicBezTo>
                        <a:pt x="9028" y="2163"/>
                        <a:pt x="7296" y="1951"/>
                        <a:pt x="5472" y="1616"/>
                      </a:cubicBezTo>
                      <a:cubicBezTo>
                        <a:pt x="3648" y="1252"/>
                        <a:pt x="1794" y="796"/>
                        <a:pt x="62" y="5"/>
                      </a:cubicBezTo>
                      <a:cubicBezTo>
                        <a:pt x="58" y="2"/>
                        <a:pt x="55" y="0"/>
                        <a:pt x="5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73" name="Google Shape;2273;p14"/>
                <p:cNvSpPr/>
                <p:nvPr/>
              </p:nvSpPr>
              <p:spPr>
                <a:xfrm>
                  <a:off x="6238525" y="482900"/>
                  <a:ext cx="147275" cy="18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91" h="7455" extrusionOk="0">
                      <a:moveTo>
                        <a:pt x="127" y="0"/>
                      </a:moveTo>
                      <a:cubicBezTo>
                        <a:pt x="58" y="0"/>
                        <a:pt x="1" y="59"/>
                        <a:pt x="19" y="149"/>
                      </a:cubicBezTo>
                      <a:cubicBezTo>
                        <a:pt x="384" y="1426"/>
                        <a:pt x="718" y="2885"/>
                        <a:pt x="1417" y="4253"/>
                      </a:cubicBezTo>
                      <a:cubicBezTo>
                        <a:pt x="2055" y="5590"/>
                        <a:pt x="3028" y="6806"/>
                        <a:pt x="4335" y="7383"/>
                      </a:cubicBezTo>
                      <a:cubicBezTo>
                        <a:pt x="4446" y="7433"/>
                        <a:pt x="4556" y="7455"/>
                        <a:pt x="4664" y="7455"/>
                      </a:cubicBezTo>
                      <a:cubicBezTo>
                        <a:pt x="5351" y="7455"/>
                        <a:pt x="5890" y="6546"/>
                        <a:pt x="5338" y="6046"/>
                      </a:cubicBezTo>
                      <a:cubicBezTo>
                        <a:pt x="4396" y="5225"/>
                        <a:pt x="3454" y="4344"/>
                        <a:pt x="2572" y="3341"/>
                      </a:cubicBezTo>
                      <a:cubicBezTo>
                        <a:pt x="1660" y="2368"/>
                        <a:pt x="870" y="1244"/>
                        <a:pt x="262" y="89"/>
                      </a:cubicBezTo>
                      <a:cubicBezTo>
                        <a:pt x="225" y="27"/>
                        <a:pt x="174" y="0"/>
                        <a:pt x="12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74" name="Google Shape;2274;p14"/>
                <p:cNvSpPr/>
                <p:nvPr/>
              </p:nvSpPr>
              <p:spPr>
                <a:xfrm>
                  <a:off x="6327025" y="446450"/>
                  <a:ext cx="158200" cy="26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8" h="10536" extrusionOk="0">
                      <a:moveTo>
                        <a:pt x="138" y="1"/>
                      </a:moveTo>
                      <a:cubicBezTo>
                        <a:pt x="65" y="1"/>
                        <a:pt x="0" y="70"/>
                        <a:pt x="35" y="209"/>
                      </a:cubicBezTo>
                      <a:cubicBezTo>
                        <a:pt x="278" y="1911"/>
                        <a:pt x="643" y="3917"/>
                        <a:pt x="1403" y="5802"/>
                      </a:cubicBezTo>
                      <a:cubicBezTo>
                        <a:pt x="2102" y="7656"/>
                        <a:pt x="3318" y="9358"/>
                        <a:pt x="4838" y="10361"/>
                      </a:cubicBezTo>
                      <a:cubicBezTo>
                        <a:pt x="5043" y="10482"/>
                        <a:pt x="5243" y="10535"/>
                        <a:pt x="5427" y="10535"/>
                      </a:cubicBezTo>
                      <a:cubicBezTo>
                        <a:pt x="5707" y="10535"/>
                        <a:pt x="5949" y="10411"/>
                        <a:pt x="6114" y="10209"/>
                      </a:cubicBezTo>
                      <a:cubicBezTo>
                        <a:pt x="6327" y="9905"/>
                        <a:pt x="6327" y="9449"/>
                        <a:pt x="5932" y="8993"/>
                      </a:cubicBezTo>
                      <a:cubicBezTo>
                        <a:pt x="4777" y="7717"/>
                        <a:pt x="3652" y="6410"/>
                        <a:pt x="2649" y="4920"/>
                      </a:cubicBezTo>
                      <a:cubicBezTo>
                        <a:pt x="1677" y="3431"/>
                        <a:pt x="825" y="1850"/>
                        <a:pt x="278" y="118"/>
                      </a:cubicBezTo>
                      <a:cubicBezTo>
                        <a:pt x="252" y="40"/>
                        <a:pt x="193" y="1"/>
                        <a:pt x="13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75" name="Google Shape;2275;p14"/>
                <p:cNvSpPr/>
                <p:nvPr/>
              </p:nvSpPr>
              <p:spPr>
                <a:xfrm>
                  <a:off x="6431725" y="472450"/>
                  <a:ext cx="117850" cy="192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14" h="7683" extrusionOk="0">
                      <a:moveTo>
                        <a:pt x="4556" y="0"/>
                      </a:moveTo>
                      <a:cubicBezTo>
                        <a:pt x="4526" y="0"/>
                        <a:pt x="4497" y="15"/>
                        <a:pt x="4480" y="51"/>
                      </a:cubicBezTo>
                      <a:cubicBezTo>
                        <a:pt x="2990" y="1966"/>
                        <a:pt x="528" y="4124"/>
                        <a:pt x="103" y="6646"/>
                      </a:cubicBezTo>
                      <a:cubicBezTo>
                        <a:pt x="0" y="7219"/>
                        <a:pt x="532" y="7682"/>
                        <a:pt x="1029" y="7682"/>
                      </a:cubicBezTo>
                      <a:cubicBezTo>
                        <a:pt x="1271" y="7682"/>
                        <a:pt x="1504" y="7573"/>
                        <a:pt x="1653" y="7315"/>
                      </a:cubicBezTo>
                      <a:cubicBezTo>
                        <a:pt x="2838" y="5066"/>
                        <a:pt x="3628" y="2482"/>
                        <a:pt x="4692" y="172"/>
                      </a:cubicBezTo>
                      <a:cubicBezTo>
                        <a:pt x="4714" y="86"/>
                        <a:pt x="4629" y="0"/>
                        <a:pt x="455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76" name="Google Shape;2276;p14"/>
                <p:cNvSpPr/>
                <p:nvPr/>
              </p:nvSpPr>
              <p:spPr>
                <a:xfrm>
                  <a:off x="6435025" y="702700"/>
                  <a:ext cx="152775" cy="5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11" h="2092" extrusionOk="0">
                      <a:moveTo>
                        <a:pt x="1551" y="1"/>
                      </a:moveTo>
                      <a:cubicBezTo>
                        <a:pt x="1433" y="1"/>
                        <a:pt x="1311" y="7"/>
                        <a:pt x="1186" y="20"/>
                      </a:cubicBezTo>
                      <a:cubicBezTo>
                        <a:pt x="609" y="111"/>
                        <a:pt x="1" y="1357"/>
                        <a:pt x="639" y="1661"/>
                      </a:cubicBezTo>
                      <a:cubicBezTo>
                        <a:pt x="1407" y="1963"/>
                        <a:pt x="2249" y="2091"/>
                        <a:pt x="3075" y="2091"/>
                      </a:cubicBezTo>
                      <a:cubicBezTo>
                        <a:pt x="3165" y="2091"/>
                        <a:pt x="3255" y="2090"/>
                        <a:pt x="3344" y="2087"/>
                      </a:cubicBezTo>
                      <a:cubicBezTo>
                        <a:pt x="4287" y="2026"/>
                        <a:pt x="5168" y="1874"/>
                        <a:pt x="6019" y="1722"/>
                      </a:cubicBezTo>
                      <a:cubicBezTo>
                        <a:pt x="6111" y="1692"/>
                        <a:pt x="6111" y="1479"/>
                        <a:pt x="6019" y="1479"/>
                      </a:cubicBezTo>
                      <a:cubicBezTo>
                        <a:pt x="5199" y="1327"/>
                        <a:pt x="4348" y="902"/>
                        <a:pt x="3588" y="567"/>
                      </a:cubicBezTo>
                      <a:cubicBezTo>
                        <a:pt x="2883" y="228"/>
                        <a:pt x="2269" y="1"/>
                        <a:pt x="155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77" name="Google Shape;2277;p14"/>
                <p:cNvSpPr/>
                <p:nvPr/>
              </p:nvSpPr>
              <p:spPr>
                <a:xfrm>
                  <a:off x="6407950" y="722650"/>
                  <a:ext cx="177650" cy="190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06" h="7614" extrusionOk="0">
                      <a:moveTo>
                        <a:pt x="1207" y="1"/>
                      </a:moveTo>
                      <a:cubicBezTo>
                        <a:pt x="532" y="1"/>
                        <a:pt x="1" y="746"/>
                        <a:pt x="567" y="1411"/>
                      </a:cubicBezTo>
                      <a:cubicBezTo>
                        <a:pt x="2452" y="3569"/>
                        <a:pt x="4823" y="5514"/>
                        <a:pt x="6859" y="7550"/>
                      </a:cubicBezTo>
                      <a:cubicBezTo>
                        <a:pt x="6895" y="7595"/>
                        <a:pt x="6933" y="7613"/>
                        <a:pt x="6967" y="7613"/>
                      </a:cubicBezTo>
                      <a:cubicBezTo>
                        <a:pt x="7049" y="7613"/>
                        <a:pt x="7106" y="7506"/>
                        <a:pt x="7042" y="7398"/>
                      </a:cubicBezTo>
                      <a:cubicBezTo>
                        <a:pt x="5522" y="5088"/>
                        <a:pt x="4154" y="1654"/>
                        <a:pt x="1692" y="134"/>
                      </a:cubicBezTo>
                      <a:cubicBezTo>
                        <a:pt x="1530" y="42"/>
                        <a:pt x="1365" y="1"/>
                        <a:pt x="120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78" name="Google Shape;2278;p14"/>
                <p:cNvSpPr/>
                <p:nvPr/>
              </p:nvSpPr>
              <p:spPr>
                <a:xfrm>
                  <a:off x="6241475" y="716325"/>
                  <a:ext cx="136600" cy="12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64" h="5041" extrusionOk="0">
                      <a:moveTo>
                        <a:pt x="4377" y="0"/>
                      </a:moveTo>
                      <a:cubicBezTo>
                        <a:pt x="4120" y="0"/>
                        <a:pt x="3909" y="109"/>
                        <a:pt x="3822" y="326"/>
                      </a:cubicBezTo>
                      <a:cubicBezTo>
                        <a:pt x="3518" y="1208"/>
                        <a:pt x="3092" y="2059"/>
                        <a:pt x="2485" y="2879"/>
                      </a:cubicBezTo>
                      <a:cubicBezTo>
                        <a:pt x="1907" y="3670"/>
                        <a:pt x="1086" y="4399"/>
                        <a:pt x="114" y="4794"/>
                      </a:cubicBezTo>
                      <a:cubicBezTo>
                        <a:pt x="0" y="4851"/>
                        <a:pt x="72" y="5040"/>
                        <a:pt x="156" y="5040"/>
                      </a:cubicBezTo>
                      <a:cubicBezTo>
                        <a:pt x="162" y="5040"/>
                        <a:pt x="168" y="5039"/>
                        <a:pt x="174" y="5037"/>
                      </a:cubicBezTo>
                      <a:cubicBezTo>
                        <a:pt x="722" y="4946"/>
                        <a:pt x="1299" y="4885"/>
                        <a:pt x="1846" y="4703"/>
                      </a:cubicBezTo>
                      <a:cubicBezTo>
                        <a:pt x="2424" y="4490"/>
                        <a:pt x="3032" y="4278"/>
                        <a:pt x="3579" y="3882"/>
                      </a:cubicBezTo>
                      <a:cubicBezTo>
                        <a:pt x="4126" y="3518"/>
                        <a:pt x="4582" y="3062"/>
                        <a:pt x="4947" y="2515"/>
                      </a:cubicBezTo>
                      <a:cubicBezTo>
                        <a:pt x="5281" y="1998"/>
                        <a:pt x="5463" y="1390"/>
                        <a:pt x="5463" y="782"/>
                      </a:cubicBezTo>
                      <a:cubicBezTo>
                        <a:pt x="5463" y="387"/>
                        <a:pt x="5099" y="144"/>
                        <a:pt x="4703" y="53"/>
                      </a:cubicBezTo>
                      <a:cubicBezTo>
                        <a:pt x="4590" y="18"/>
                        <a:pt x="4480" y="0"/>
                        <a:pt x="437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79" name="Google Shape;2279;p14"/>
                <p:cNvSpPr/>
                <p:nvPr/>
              </p:nvSpPr>
              <p:spPr>
                <a:xfrm>
                  <a:off x="6404650" y="697100"/>
                  <a:ext cx="109450" cy="87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8" h="3507" extrusionOk="0">
                      <a:moveTo>
                        <a:pt x="0" y="1"/>
                      </a:moveTo>
                      <a:cubicBezTo>
                        <a:pt x="334" y="1126"/>
                        <a:pt x="760" y="2281"/>
                        <a:pt x="1642" y="3071"/>
                      </a:cubicBezTo>
                      <a:cubicBezTo>
                        <a:pt x="1824" y="3253"/>
                        <a:pt x="2097" y="3405"/>
                        <a:pt x="2371" y="3496"/>
                      </a:cubicBezTo>
                      <a:cubicBezTo>
                        <a:pt x="2420" y="3502"/>
                        <a:pt x="2471" y="3506"/>
                        <a:pt x="2523" y="3506"/>
                      </a:cubicBezTo>
                      <a:cubicBezTo>
                        <a:pt x="2732" y="3506"/>
                        <a:pt x="2961" y="3448"/>
                        <a:pt x="3131" y="3253"/>
                      </a:cubicBezTo>
                      <a:cubicBezTo>
                        <a:pt x="3283" y="3071"/>
                        <a:pt x="3313" y="2797"/>
                        <a:pt x="3222" y="2585"/>
                      </a:cubicBezTo>
                      <a:cubicBezTo>
                        <a:pt x="3192" y="2341"/>
                        <a:pt x="3040" y="2129"/>
                        <a:pt x="2918" y="1916"/>
                      </a:cubicBezTo>
                      <a:lnTo>
                        <a:pt x="2918" y="1916"/>
                      </a:lnTo>
                      <a:cubicBezTo>
                        <a:pt x="3168" y="2055"/>
                        <a:pt x="3418" y="2193"/>
                        <a:pt x="3690" y="2193"/>
                      </a:cubicBezTo>
                      <a:cubicBezTo>
                        <a:pt x="3716" y="2193"/>
                        <a:pt x="3743" y="2192"/>
                        <a:pt x="3769" y="2189"/>
                      </a:cubicBezTo>
                      <a:cubicBezTo>
                        <a:pt x="4073" y="2159"/>
                        <a:pt x="4377" y="1916"/>
                        <a:pt x="4347" y="1612"/>
                      </a:cubicBezTo>
                      <a:cubicBezTo>
                        <a:pt x="4286" y="1460"/>
                        <a:pt x="4195" y="1308"/>
                        <a:pt x="4043" y="1186"/>
                      </a:cubicBezTo>
                      <a:cubicBezTo>
                        <a:pt x="2888" y="305"/>
                        <a:pt x="1368" y="62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80" name="Google Shape;2280;p14"/>
                <p:cNvSpPr/>
                <p:nvPr/>
              </p:nvSpPr>
              <p:spPr>
                <a:xfrm>
                  <a:off x="6401600" y="632625"/>
                  <a:ext cx="111725" cy="8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9" h="3268" extrusionOk="0">
                      <a:moveTo>
                        <a:pt x="3402" y="1"/>
                      </a:moveTo>
                      <a:cubicBezTo>
                        <a:pt x="3279" y="1"/>
                        <a:pt x="3145" y="36"/>
                        <a:pt x="3040" y="57"/>
                      </a:cubicBezTo>
                      <a:cubicBezTo>
                        <a:pt x="1672" y="604"/>
                        <a:pt x="730" y="1820"/>
                        <a:pt x="1" y="2945"/>
                      </a:cubicBezTo>
                      <a:cubicBezTo>
                        <a:pt x="734" y="3118"/>
                        <a:pt x="1493" y="3268"/>
                        <a:pt x="2237" y="3268"/>
                      </a:cubicBezTo>
                      <a:cubicBezTo>
                        <a:pt x="2664" y="3268"/>
                        <a:pt x="3086" y="3219"/>
                        <a:pt x="3496" y="3097"/>
                      </a:cubicBezTo>
                      <a:cubicBezTo>
                        <a:pt x="3770" y="3036"/>
                        <a:pt x="4043" y="2914"/>
                        <a:pt x="4195" y="2671"/>
                      </a:cubicBezTo>
                      <a:cubicBezTo>
                        <a:pt x="4378" y="2489"/>
                        <a:pt x="4469" y="2185"/>
                        <a:pt x="4378" y="1911"/>
                      </a:cubicBezTo>
                      <a:cubicBezTo>
                        <a:pt x="4317" y="1698"/>
                        <a:pt x="4074" y="1546"/>
                        <a:pt x="3861" y="1455"/>
                      </a:cubicBezTo>
                      <a:cubicBezTo>
                        <a:pt x="3618" y="1394"/>
                        <a:pt x="3405" y="1394"/>
                        <a:pt x="3131" y="1394"/>
                      </a:cubicBezTo>
                      <a:cubicBezTo>
                        <a:pt x="3405" y="1242"/>
                        <a:pt x="3648" y="1060"/>
                        <a:pt x="3770" y="787"/>
                      </a:cubicBezTo>
                      <a:cubicBezTo>
                        <a:pt x="3922" y="513"/>
                        <a:pt x="3861" y="87"/>
                        <a:pt x="3557" y="27"/>
                      </a:cubicBezTo>
                      <a:cubicBezTo>
                        <a:pt x="3510" y="8"/>
                        <a:pt x="3457" y="1"/>
                        <a:pt x="3402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81" name="Google Shape;2281;p14"/>
                <p:cNvSpPr/>
                <p:nvPr/>
              </p:nvSpPr>
              <p:spPr>
                <a:xfrm>
                  <a:off x="6378050" y="597475"/>
                  <a:ext cx="79050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2" h="4655" extrusionOk="0">
                      <a:moveTo>
                        <a:pt x="768" y="0"/>
                      </a:moveTo>
                      <a:cubicBezTo>
                        <a:pt x="661" y="0"/>
                        <a:pt x="553" y="31"/>
                        <a:pt x="456" y="95"/>
                      </a:cubicBezTo>
                      <a:cubicBezTo>
                        <a:pt x="335" y="217"/>
                        <a:pt x="274" y="399"/>
                        <a:pt x="274" y="551"/>
                      </a:cubicBezTo>
                      <a:cubicBezTo>
                        <a:pt x="0" y="2010"/>
                        <a:pt x="578" y="3439"/>
                        <a:pt x="1216" y="4655"/>
                      </a:cubicBezTo>
                      <a:cubicBezTo>
                        <a:pt x="2006" y="3773"/>
                        <a:pt x="2827" y="2861"/>
                        <a:pt x="3070" y="1706"/>
                      </a:cubicBezTo>
                      <a:cubicBezTo>
                        <a:pt x="3161" y="1433"/>
                        <a:pt x="3161" y="1129"/>
                        <a:pt x="3070" y="886"/>
                      </a:cubicBezTo>
                      <a:cubicBezTo>
                        <a:pt x="3009" y="642"/>
                        <a:pt x="2766" y="399"/>
                        <a:pt x="2523" y="369"/>
                      </a:cubicBezTo>
                      <a:cubicBezTo>
                        <a:pt x="2492" y="365"/>
                        <a:pt x="2460" y="363"/>
                        <a:pt x="2428" y="363"/>
                      </a:cubicBezTo>
                      <a:cubicBezTo>
                        <a:pt x="2211" y="363"/>
                        <a:pt x="1987" y="449"/>
                        <a:pt x="1854" y="582"/>
                      </a:cubicBezTo>
                      <a:cubicBezTo>
                        <a:pt x="1672" y="734"/>
                        <a:pt x="1550" y="977"/>
                        <a:pt x="1429" y="1159"/>
                      </a:cubicBezTo>
                      <a:cubicBezTo>
                        <a:pt x="1429" y="855"/>
                        <a:pt x="1398" y="551"/>
                        <a:pt x="1247" y="278"/>
                      </a:cubicBezTo>
                      <a:cubicBezTo>
                        <a:pt x="1148" y="101"/>
                        <a:pt x="962" y="0"/>
                        <a:pt x="768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82" name="Google Shape;2282;p14"/>
                <p:cNvSpPr/>
                <p:nvPr/>
              </p:nvSpPr>
              <p:spPr>
                <a:xfrm>
                  <a:off x="6308900" y="623925"/>
                  <a:ext cx="109450" cy="88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8" h="3536" extrusionOk="0">
                      <a:moveTo>
                        <a:pt x="1840" y="0"/>
                      </a:moveTo>
                      <a:cubicBezTo>
                        <a:pt x="1616" y="0"/>
                        <a:pt x="1392" y="59"/>
                        <a:pt x="1246" y="253"/>
                      </a:cubicBezTo>
                      <a:cubicBezTo>
                        <a:pt x="1095" y="435"/>
                        <a:pt x="1064" y="709"/>
                        <a:pt x="1125" y="922"/>
                      </a:cubicBezTo>
                      <a:cubicBezTo>
                        <a:pt x="1186" y="1165"/>
                        <a:pt x="1338" y="1378"/>
                        <a:pt x="1429" y="1590"/>
                      </a:cubicBezTo>
                      <a:cubicBezTo>
                        <a:pt x="1207" y="1452"/>
                        <a:pt x="960" y="1313"/>
                        <a:pt x="687" y="1313"/>
                      </a:cubicBezTo>
                      <a:cubicBezTo>
                        <a:pt x="661" y="1313"/>
                        <a:pt x="635" y="1314"/>
                        <a:pt x="608" y="1317"/>
                      </a:cubicBezTo>
                      <a:cubicBezTo>
                        <a:pt x="304" y="1347"/>
                        <a:pt x="0" y="1590"/>
                        <a:pt x="31" y="1894"/>
                      </a:cubicBezTo>
                      <a:cubicBezTo>
                        <a:pt x="61" y="2046"/>
                        <a:pt x="183" y="2198"/>
                        <a:pt x="335" y="2320"/>
                      </a:cubicBezTo>
                      <a:cubicBezTo>
                        <a:pt x="1490" y="3262"/>
                        <a:pt x="3009" y="3445"/>
                        <a:pt x="4377" y="3536"/>
                      </a:cubicBezTo>
                      <a:cubicBezTo>
                        <a:pt x="4013" y="2411"/>
                        <a:pt x="3617" y="1226"/>
                        <a:pt x="2736" y="435"/>
                      </a:cubicBezTo>
                      <a:cubicBezTo>
                        <a:pt x="2554" y="253"/>
                        <a:pt x="2280" y="101"/>
                        <a:pt x="2006" y="10"/>
                      </a:cubicBezTo>
                      <a:cubicBezTo>
                        <a:pt x="1952" y="4"/>
                        <a:pt x="1896" y="0"/>
                        <a:pt x="1840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83" name="Google Shape;2283;p14"/>
                <p:cNvSpPr/>
                <p:nvPr/>
              </p:nvSpPr>
              <p:spPr>
                <a:xfrm>
                  <a:off x="6309650" y="694350"/>
                  <a:ext cx="110975" cy="8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39" h="3268" extrusionOk="0">
                      <a:moveTo>
                        <a:pt x="2223" y="1"/>
                      </a:moveTo>
                      <a:cubicBezTo>
                        <a:pt x="1793" y="1"/>
                        <a:pt x="1364" y="50"/>
                        <a:pt x="943" y="172"/>
                      </a:cubicBezTo>
                      <a:cubicBezTo>
                        <a:pt x="669" y="263"/>
                        <a:pt x="426" y="354"/>
                        <a:pt x="274" y="597"/>
                      </a:cubicBezTo>
                      <a:cubicBezTo>
                        <a:pt x="92" y="780"/>
                        <a:pt x="1" y="1084"/>
                        <a:pt x="92" y="1357"/>
                      </a:cubicBezTo>
                      <a:cubicBezTo>
                        <a:pt x="153" y="1570"/>
                        <a:pt x="365" y="1722"/>
                        <a:pt x="609" y="1813"/>
                      </a:cubicBezTo>
                      <a:cubicBezTo>
                        <a:pt x="852" y="1874"/>
                        <a:pt x="1065" y="1874"/>
                        <a:pt x="1338" y="1874"/>
                      </a:cubicBezTo>
                      <a:cubicBezTo>
                        <a:pt x="1065" y="2026"/>
                        <a:pt x="791" y="2239"/>
                        <a:pt x="669" y="2482"/>
                      </a:cubicBezTo>
                      <a:cubicBezTo>
                        <a:pt x="517" y="2755"/>
                        <a:pt x="609" y="3181"/>
                        <a:pt x="913" y="3242"/>
                      </a:cubicBezTo>
                      <a:cubicBezTo>
                        <a:pt x="960" y="3260"/>
                        <a:pt x="1010" y="3268"/>
                        <a:pt x="1061" y="3268"/>
                      </a:cubicBezTo>
                      <a:cubicBezTo>
                        <a:pt x="1175" y="3268"/>
                        <a:pt x="1294" y="3232"/>
                        <a:pt x="1399" y="3211"/>
                      </a:cubicBezTo>
                      <a:cubicBezTo>
                        <a:pt x="2767" y="2695"/>
                        <a:pt x="3739" y="1479"/>
                        <a:pt x="4438" y="324"/>
                      </a:cubicBezTo>
                      <a:cubicBezTo>
                        <a:pt x="3724" y="150"/>
                        <a:pt x="2973" y="1"/>
                        <a:pt x="222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84" name="Google Shape;2284;p14"/>
                <p:cNvSpPr/>
                <p:nvPr/>
              </p:nvSpPr>
              <p:spPr>
                <a:xfrm>
                  <a:off x="6365875" y="695600"/>
                  <a:ext cx="79075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3" h="4655" extrusionOk="0">
                      <a:moveTo>
                        <a:pt x="1946" y="0"/>
                      </a:moveTo>
                      <a:cubicBezTo>
                        <a:pt x="1126" y="882"/>
                        <a:pt x="335" y="1793"/>
                        <a:pt x="62" y="2979"/>
                      </a:cubicBezTo>
                      <a:cubicBezTo>
                        <a:pt x="1" y="3252"/>
                        <a:pt x="1" y="3556"/>
                        <a:pt x="62" y="3769"/>
                      </a:cubicBezTo>
                      <a:cubicBezTo>
                        <a:pt x="153" y="4043"/>
                        <a:pt x="366" y="4255"/>
                        <a:pt x="639" y="4316"/>
                      </a:cubicBezTo>
                      <a:cubicBezTo>
                        <a:pt x="665" y="4319"/>
                        <a:pt x="690" y="4321"/>
                        <a:pt x="715" y="4321"/>
                      </a:cubicBezTo>
                      <a:cubicBezTo>
                        <a:pt x="932" y="4321"/>
                        <a:pt x="1141" y="4209"/>
                        <a:pt x="1278" y="4073"/>
                      </a:cubicBezTo>
                      <a:cubicBezTo>
                        <a:pt x="1490" y="3921"/>
                        <a:pt x="1582" y="3708"/>
                        <a:pt x="1703" y="3496"/>
                      </a:cubicBezTo>
                      <a:cubicBezTo>
                        <a:pt x="1703" y="3800"/>
                        <a:pt x="1734" y="4103"/>
                        <a:pt x="1885" y="4377"/>
                      </a:cubicBezTo>
                      <a:cubicBezTo>
                        <a:pt x="1984" y="4554"/>
                        <a:pt x="2183" y="4654"/>
                        <a:pt x="2386" y="4654"/>
                      </a:cubicBezTo>
                      <a:cubicBezTo>
                        <a:pt x="2497" y="4654"/>
                        <a:pt x="2609" y="4624"/>
                        <a:pt x="2706" y="4559"/>
                      </a:cubicBezTo>
                      <a:cubicBezTo>
                        <a:pt x="2797" y="4468"/>
                        <a:pt x="2889" y="4255"/>
                        <a:pt x="2889" y="4103"/>
                      </a:cubicBezTo>
                      <a:cubicBezTo>
                        <a:pt x="3162" y="2645"/>
                        <a:pt x="2585" y="1186"/>
                        <a:pt x="1946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85" name="Google Shape;2285;p14"/>
                <p:cNvSpPr/>
                <p:nvPr/>
              </p:nvSpPr>
              <p:spPr>
                <a:xfrm>
                  <a:off x="6357525" y="650000"/>
                  <a:ext cx="107925" cy="10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17" h="4347" extrusionOk="0">
                      <a:moveTo>
                        <a:pt x="2159" y="0"/>
                      </a:moveTo>
                      <a:cubicBezTo>
                        <a:pt x="943" y="0"/>
                        <a:pt x="1" y="973"/>
                        <a:pt x="1" y="2189"/>
                      </a:cubicBezTo>
                      <a:cubicBezTo>
                        <a:pt x="1" y="3374"/>
                        <a:pt x="943" y="4347"/>
                        <a:pt x="2159" y="4347"/>
                      </a:cubicBezTo>
                      <a:cubicBezTo>
                        <a:pt x="3344" y="4347"/>
                        <a:pt x="4317" y="3374"/>
                        <a:pt x="4317" y="2189"/>
                      </a:cubicBezTo>
                      <a:cubicBezTo>
                        <a:pt x="4317" y="973"/>
                        <a:pt x="3344" y="0"/>
                        <a:pt x="215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286" name="Google Shape;2286;p14"/>
              <p:cNvGrpSpPr/>
              <p:nvPr/>
            </p:nvGrpSpPr>
            <p:grpSpPr>
              <a:xfrm>
                <a:off x="7666488" y="4268900"/>
                <a:ext cx="916500" cy="914225"/>
                <a:chOff x="5318975" y="1933800"/>
                <a:chExt cx="916500" cy="914225"/>
              </a:xfrm>
            </p:grpSpPr>
            <p:sp>
              <p:nvSpPr>
                <p:cNvPr id="2287" name="Google Shape;2287;p14"/>
                <p:cNvSpPr/>
                <p:nvPr/>
              </p:nvSpPr>
              <p:spPr>
                <a:xfrm>
                  <a:off x="5318975" y="1933800"/>
                  <a:ext cx="916500" cy="91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660" h="36569" extrusionOk="0">
                      <a:moveTo>
                        <a:pt x="31091" y="1"/>
                      </a:moveTo>
                      <a:cubicBezTo>
                        <a:pt x="28232" y="1"/>
                        <a:pt x="25429" y="1129"/>
                        <a:pt x="22283" y="2257"/>
                      </a:cubicBezTo>
                      <a:cubicBezTo>
                        <a:pt x="12909" y="5759"/>
                        <a:pt x="5004" y="13064"/>
                        <a:pt x="901" y="22204"/>
                      </a:cubicBezTo>
                      <a:cubicBezTo>
                        <a:pt x="334" y="23405"/>
                        <a:pt x="0" y="25206"/>
                        <a:pt x="1234" y="25807"/>
                      </a:cubicBezTo>
                      <a:cubicBezTo>
                        <a:pt x="1447" y="25917"/>
                        <a:pt x="1672" y="25964"/>
                        <a:pt x="1902" y="25964"/>
                      </a:cubicBezTo>
                      <a:cubicBezTo>
                        <a:pt x="2503" y="25964"/>
                        <a:pt x="3139" y="25644"/>
                        <a:pt x="3670" y="25306"/>
                      </a:cubicBezTo>
                      <a:cubicBezTo>
                        <a:pt x="5804" y="24005"/>
                        <a:pt x="7739" y="22271"/>
                        <a:pt x="9807" y="20436"/>
                      </a:cubicBezTo>
                      <a:lnTo>
                        <a:pt x="9807" y="20436"/>
                      </a:lnTo>
                      <a:cubicBezTo>
                        <a:pt x="8673" y="24572"/>
                        <a:pt x="7572" y="28842"/>
                        <a:pt x="7939" y="33079"/>
                      </a:cubicBezTo>
                      <a:cubicBezTo>
                        <a:pt x="8006" y="33912"/>
                        <a:pt x="8139" y="34746"/>
                        <a:pt x="8606" y="35447"/>
                      </a:cubicBezTo>
                      <a:cubicBezTo>
                        <a:pt x="9025" y="36075"/>
                        <a:pt x="9684" y="36568"/>
                        <a:pt x="10417" y="36568"/>
                      </a:cubicBezTo>
                      <a:cubicBezTo>
                        <a:pt x="10502" y="36568"/>
                        <a:pt x="10588" y="36562"/>
                        <a:pt x="10675" y="36548"/>
                      </a:cubicBezTo>
                      <a:cubicBezTo>
                        <a:pt x="11642" y="36381"/>
                        <a:pt x="12276" y="35447"/>
                        <a:pt x="12676" y="34580"/>
                      </a:cubicBezTo>
                      <a:cubicBezTo>
                        <a:pt x="14611" y="30510"/>
                        <a:pt x="14777" y="25840"/>
                        <a:pt x="14944" y="21370"/>
                      </a:cubicBezTo>
                      <a:cubicBezTo>
                        <a:pt x="15845" y="25106"/>
                        <a:pt x="16812" y="29009"/>
                        <a:pt x="19281" y="32011"/>
                      </a:cubicBezTo>
                      <a:cubicBezTo>
                        <a:pt x="20049" y="32933"/>
                        <a:pt x="21129" y="33798"/>
                        <a:pt x="22311" y="33798"/>
                      </a:cubicBezTo>
                      <a:cubicBezTo>
                        <a:pt x="22412" y="33798"/>
                        <a:pt x="22514" y="33792"/>
                        <a:pt x="22616" y="33779"/>
                      </a:cubicBezTo>
                      <a:cubicBezTo>
                        <a:pt x="24151" y="33579"/>
                        <a:pt x="25052" y="31944"/>
                        <a:pt x="25318" y="30410"/>
                      </a:cubicBezTo>
                      <a:cubicBezTo>
                        <a:pt x="25719" y="27942"/>
                        <a:pt x="25018" y="25440"/>
                        <a:pt x="23851" y="23272"/>
                      </a:cubicBezTo>
                      <a:cubicBezTo>
                        <a:pt x="22650" y="21103"/>
                        <a:pt x="20982" y="19235"/>
                        <a:pt x="19047" y="17267"/>
                      </a:cubicBezTo>
                      <a:lnTo>
                        <a:pt x="19047" y="17267"/>
                      </a:lnTo>
                      <a:cubicBezTo>
                        <a:pt x="21607" y="19445"/>
                        <a:pt x="24983" y="20611"/>
                        <a:pt x="28351" y="20611"/>
                      </a:cubicBezTo>
                      <a:cubicBezTo>
                        <a:pt x="29987" y="20611"/>
                        <a:pt x="31620" y="20336"/>
                        <a:pt x="33157" y="19769"/>
                      </a:cubicBezTo>
                      <a:cubicBezTo>
                        <a:pt x="34025" y="19435"/>
                        <a:pt x="34959" y="19002"/>
                        <a:pt x="35292" y="18101"/>
                      </a:cubicBezTo>
                      <a:cubicBezTo>
                        <a:pt x="35692" y="17034"/>
                        <a:pt x="35092" y="15833"/>
                        <a:pt x="34291" y="14999"/>
                      </a:cubicBezTo>
                      <a:cubicBezTo>
                        <a:pt x="32790" y="13398"/>
                        <a:pt x="30656" y="12531"/>
                        <a:pt x="28521" y="12097"/>
                      </a:cubicBezTo>
                      <a:cubicBezTo>
                        <a:pt x="26419" y="11697"/>
                        <a:pt x="24184" y="11763"/>
                        <a:pt x="21783" y="11530"/>
                      </a:cubicBezTo>
                      <a:cubicBezTo>
                        <a:pt x="25519" y="11029"/>
                        <a:pt x="29255" y="9862"/>
                        <a:pt x="32590" y="8061"/>
                      </a:cubicBezTo>
                      <a:cubicBezTo>
                        <a:pt x="33691" y="7427"/>
                        <a:pt x="34825" y="6760"/>
                        <a:pt x="35592" y="5726"/>
                      </a:cubicBezTo>
                      <a:cubicBezTo>
                        <a:pt x="36326" y="4692"/>
                        <a:pt x="36660" y="3257"/>
                        <a:pt x="36093" y="2090"/>
                      </a:cubicBezTo>
                      <a:cubicBezTo>
                        <a:pt x="35359" y="722"/>
                        <a:pt x="33691" y="188"/>
                        <a:pt x="32157" y="55"/>
                      </a:cubicBezTo>
                      <a:cubicBezTo>
                        <a:pt x="31800" y="18"/>
                        <a:pt x="31445" y="1"/>
                        <a:pt x="3109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88" name="Google Shape;2288;p14"/>
                <p:cNvSpPr/>
                <p:nvPr/>
              </p:nvSpPr>
              <p:spPr>
                <a:xfrm>
                  <a:off x="5583325" y="2316375"/>
                  <a:ext cx="68250" cy="357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0" h="14315" extrusionOk="0">
                      <a:moveTo>
                        <a:pt x="1792" y="1"/>
                      </a:moveTo>
                      <a:cubicBezTo>
                        <a:pt x="1422" y="1"/>
                        <a:pt x="1031" y="282"/>
                        <a:pt x="901" y="930"/>
                      </a:cubicBezTo>
                      <a:cubicBezTo>
                        <a:pt x="101" y="5300"/>
                        <a:pt x="0" y="9770"/>
                        <a:pt x="201" y="14140"/>
                      </a:cubicBezTo>
                      <a:cubicBezTo>
                        <a:pt x="201" y="14256"/>
                        <a:pt x="251" y="14315"/>
                        <a:pt x="301" y="14315"/>
                      </a:cubicBezTo>
                      <a:cubicBezTo>
                        <a:pt x="351" y="14315"/>
                        <a:pt x="401" y="14256"/>
                        <a:pt x="401" y="14140"/>
                      </a:cubicBezTo>
                      <a:cubicBezTo>
                        <a:pt x="601" y="9770"/>
                        <a:pt x="1401" y="5433"/>
                        <a:pt x="2502" y="1264"/>
                      </a:cubicBezTo>
                      <a:cubicBezTo>
                        <a:pt x="2730" y="487"/>
                        <a:pt x="2279" y="1"/>
                        <a:pt x="1792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89" name="Google Shape;2289;p14"/>
                <p:cNvSpPr/>
                <p:nvPr/>
              </p:nvSpPr>
              <p:spPr>
                <a:xfrm>
                  <a:off x="5659300" y="2299700"/>
                  <a:ext cx="195575" cy="318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23" h="12736" extrusionOk="0">
                      <a:moveTo>
                        <a:pt x="1073" y="1"/>
                      </a:moveTo>
                      <a:cubicBezTo>
                        <a:pt x="449" y="1"/>
                        <a:pt x="1" y="743"/>
                        <a:pt x="631" y="1530"/>
                      </a:cubicBezTo>
                      <a:cubicBezTo>
                        <a:pt x="3233" y="4966"/>
                        <a:pt x="5634" y="8702"/>
                        <a:pt x="7569" y="12638"/>
                      </a:cubicBezTo>
                      <a:cubicBezTo>
                        <a:pt x="7609" y="12706"/>
                        <a:pt x="7661" y="12735"/>
                        <a:pt x="7705" y="12735"/>
                      </a:cubicBezTo>
                      <a:cubicBezTo>
                        <a:pt x="7771" y="12735"/>
                        <a:pt x="7822" y="12671"/>
                        <a:pt x="7803" y="12572"/>
                      </a:cubicBezTo>
                      <a:cubicBezTo>
                        <a:pt x="6235" y="8435"/>
                        <a:pt x="4367" y="4366"/>
                        <a:pt x="1998" y="596"/>
                      </a:cubicBezTo>
                      <a:cubicBezTo>
                        <a:pt x="1716" y="173"/>
                        <a:pt x="1374" y="1"/>
                        <a:pt x="107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90" name="Google Shape;2290;p14"/>
                <p:cNvSpPr/>
                <p:nvPr/>
              </p:nvSpPr>
              <p:spPr>
                <a:xfrm>
                  <a:off x="5720925" y="2246800"/>
                  <a:ext cx="366575" cy="121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663" h="4852" extrusionOk="0">
                      <a:moveTo>
                        <a:pt x="1363" y="1"/>
                      </a:moveTo>
                      <a:cubicBezTo>
                        <a:pt x="184" y="1"/>
                        <a:pt x="0" y="1435"/>
                        <a:pt x="1368" y="1678"/>
                      </a:cubicBezTo>
                      <a:cubicBezTo>
                        <a:pt x="5738" y="2479"/>
                        <a:pt x="10108" y="3480"/>
                        <a:pt x="14411" y="4847"/>
                      </a:cubicBezTo>
                      <a:cubicBezTo>
                        <a:pt x="14429" y="4850"/>
                        <a:pt x="14445" y="4852"/>
                        <a:pt x="14461" y="4852"/>
                      </a:cubicBezTo>
                      <a:cubicBezTo>
                        <a:pt x="14621" y="4852"/>
                        <a:pt x="14663" y="4708"/>
                        <a:pt x="14511" y="4647"/>
                      </a:cubicBezTo>
                      <a:cubicBezTo>
                        <a:pt x="10375" y="2846"/>
                        <a:pt x="6105" y="1245"/>
                        <a:pt x="1735" y="44"/>
                      </a:cubicBezTo>
                      <a:cubicBezTo>
                        <a:pt x="1602" y="14"/>
                        <a:pt x="1478" y="1"/>
                        <a:pt x="136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91" name="Google Shape;2291;p14"/>
                <p:cNvSpPr/>
                <p:nvPr/>
              </p:nvSpPr>
              <p:spPr>
                <a:xfrm>
                  <a:off x="5747025" y="2039300"/>
                  <a:ext cx="338325" cy="140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533" h="5628" extrusionOk="0">
                      <a:moveTo>
                        <a:pt x="13376" y="1"/>
                      </a:moveTo>
                      <a:cubicBezTo>
                        <a:pt x="13363" y="1"/>
                        <a:pt x="13349" y="2"/>
                        <a:pt x="13333" y="5"/>
                      </a:cubicBezTo>
                      <a:cubicBezTo>
                        <a:pt x="9064" y="538"/>
                        <a:pt x="4861" y="1839"/>
                        <a:pt x="1025" y="3974"/>
                      </a:cubicBezTo>
                      <a:cubicBezTo>
                        <a:pt x="0" y="4604"/>
                        <a:pt x="403" y="5627"/>
                        <a:pt x="1190" y="5627"/>
                      </a:cubicBezTo>
                      <a:cubicBezTo>
                        <a:pt x="1403" y="5627"/>
                        <a:pt x="1643" y="5553"/>
                        <a:pt x="1892" y="5375"/>
                      </a:cubicBezTo>
                      <a:cubicBezTo>
                        <a:pt x="5361" y="3040"/>
                        <a:pt x="9230" y="1205"/>
                        <a:pt x="13367" y="205"/>
                      </a:cubicBezTo>
                      <a:cubicBezTo>
                        <a:pt x="13521" y="174"/>
                        <a:pt x="13533" y="1"/>
                        <a:pt x="13376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92" name="Google Shape;2292;p14"/>
                <p:cNvSpPr/>
                <p:nvPr/>
              </p:nvSpPr>
              <p:spPr>
                <a:xfrm>
                  <a:off x="5421825" y="2272875"/>
                  <a:ext cx="174650" cy="195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86" h="7823" extrusionOk="0">
                      <a:moveTo>
                        <a:pt x="5783" y="0"/>
                      </a:moveTo>
                      <a:cubicBezTo>
                        <a:pt x="5635" y="0"/>
                        <a:pt x="5480" y="50"/>
                        <a:pt x="5326" y="168"/>
                      </a:cubicBezTo>
                      <a:cubicBezTo>
                        <a:pt x="2858" y="2170"/>
                        <a:pt x="1123" y="4838"/>
                        <a:pt x="23" y="7674"/>
                      </a:cubicBezTo>
                      <a:cubicBezTo>
                        <a:pt x="0" y="7763"/>
                        <a:pt x="67" y="7822"/>
                        <a:pt x="134" y="7822"/>
                      </a:cubicBezTo>
                      <a:cubicBezTo>
                        <a:pt x="167" y="7822"/>
                        <a:pt x="200" y="7807"/>
                        <a:pt x="223" y="7774"/>
                      </a:cubicBezTo>
                      <a:cubicBezTo>
                        <a:pt x="1690" y="5139"/>
                        <a:pt x="3892" y="3004"/>
                        <a:pt x="6327" y="1469"/>
                      </a:cubicBezTo>
                      <a:cubicBezTo>
                        <a:pt x="6986" y="1085"/>
                        <a:pt x="6470" y="0"/>
                        <a:pt x="578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93" name="Google Shape;2293;p14"/>
                <p:cNvSpPr/>
                <p:nvPr/>
              </p:nvSpPr>
              <p:spPr>
                <a:xfrm>
                  <a:off x="5491600" y="1945225"/>
                  <a:ext cx="367775" cy="415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11" h="16639" extrusionOk="0">
                      <a:moveTo>
                        <a:pt x="4903" y="0"/>
                      </a:moveTo>
                      <a:cubicBezTo>
                        <a:pt x="4681" y="0"/>
                        <a:pt x="4459" y="20"/>
                        <a:pt x="4237" y="65"/>
                      </a:cubicBezTo>
                      <a:cubicBezTo>
                        <a:pt x="3036" y="298"/>
                        <a:pt x="2002" y="1199"/>
                        <a:pt x="1368" y="2267"/>
                      </a:cubicBezTo>
                      <a:cubicBezTo>
                        <a:pt x="734" y="3367"/>
                        <a:pt x="501" y="4602"/>
                        <a:pt x="367" y="5869"/>
                      </a:cubicBezTo>
                      <a:cubicBezTo>
                        <a:pt x="0" y="9038"/>
                        <a:pt x="267" y="12274"/>
                        <a:pt x="1535" y="15810"/>
                      </a:cubicBezTo>
                      <a:cubicBezTo>
                        <a:pt x="2734" y="16365"/>
                        <a:pt x="4048" y="16639"/>
                        <a:pt x="5366" y="16639"/>
                      </a:cubicBezTo>
                      <a:cubicBezTo>
                        <a:pt x="7053" y="16639"/>
                        <a:pt x="8746" y="16190"/>
                        <a:pt x="10207" y="15309"/>
                      </a:cubicBezTo>
                      <a:cubicBezTo>
                        <a:pt x="12776" y="13775"/>
                        <a:pt x="14511" y="10906"/>
                        <a:pt x="14711" y="8204"/>
                      </a:cubicBezTo>
                      <a:cubicBezTo>
                        <a:pt x="13243" y="5235"/>
                        <a:pt x="10908" y="2734"/>
                        <a:pt x="8073" y="1066"/>
                      </a:cubicBezTo>
                      <a:cubicBezTo>
                        <a:pt x="7100" y="510"/>
                        <a:pt x="6011" y="0"/>
                        <a:pt x="4903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2294" name="Google Shape;2294;p14"/>
            <p:cNvGrpSpPr/>
            <p:nvPr/>
          </p:nvGrpSpPr>
          <p:grpSpPr>
            <a:xfrm>
              <a:off x="-202790" y="2873256"/>
              <a:ext cx="1930075" cy="2467362"/>
              <a:chOff x="-202790" y="2873256"/>
              <a:chExt cx="1930075" cy="2467362"/>
            </a:xfrm>
          </p:grpSpPr>
          <p:grpSp>
            <p:nvGrpSpPr>
              <p:cNvPr id="2295" name="Google Shape;2295;p14"/>
              <p:cNvGrpSpPr/>
              <p:nvPr/>
            </p:nvGrpSpPr>
            <p:grpSpPr>
              <a:xfrm rot="10800000">
                <a:off x="843141" y="3667338"/>
                <a:ext cx="544373" cy="554662"/>
                <a:chOff x="5797738" y="1794275"/>
                <a:chExt cx="623638" cy="635425"/>
              </a:xfrm>
            </p:grpSpPr>
            <p:sp>
              <p:nvSpPr>
                <p:cNvPr id="2296" name="Google Shape;2296;p14"/>
                <p:cNvSpPr/>
                <p:nvPr/>
              </p:nvSpPr>
              <p:spPr>
                <a:xfrm>
                  <a:off x="6070300" y="1794275"/>
                  <a:ext cx="159600" cy="329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84" h="13197" extrusionOk="0">
                      <a:moveTo>
                        <a:pt x="4796" y="0"/>
                      </a:moveTo>
                      <a:cubicBezTo>
                        <a:pt x="4457" y="0"/>
                        <a:pt x="4107" y="101"/>
                        <a:pt x="3799" y="279"/>
                      </a:cubicBezTo>
                      <a:cubicBezTo>
                        <a:pt x="3283" y="613"/>
                        <a:pt x="2857" y="1160"/>
                        <a:pt x="2523" y="1677"/>
                      </a:cubicBezTo>
                      <a:cubicBezTo>
                        <a:pt x="395" y="5081"/>
                        <a:pt x="0" y="9489"/>
                        <a:pt x="1489" y="13197"/>
                      </a:cubicBezTo>
                      <a:cubicBezTo>
                        <a:pt x="3648" y="9975"/>
                        <a:pt x="5714" y="6571"/>
                        <a:pt x="6231" y="2710"/>
                      </a:cubicBezTo>
                      <a:cubicBezTo>
                        <a:pt x="6383" y="1829"/>
                        <a:pt x="6353" y="735"/>
                        <a:pt x="5623" y="248"/>
                      </a:cubicBezTo>
                      <a:cubicBezTo>
                        <a:pt x="5382" y="78"/>
                        <a:pt x="5093" y="0"/>
                        <a:pt x="479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97" name="Google Shape;2297;p14"/>
                <p:cNvSpPr/>
                <p:nvPr/>
              </p:nvSpPr>
              <p:spPr>
                <a:xfrm>
                  <a:off x="5886238" y="1844175"/>
                  <a:ext cx="229525" cy="278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81" h="11140" extrusionOk="0">
                      <a:moveTo>
                        <a:pt x="2512" y="0"/>
                      </a:moveTo>
                      <a:cubicBezTo>
                        <a:pt x="2101" y="0"/>
                        <a:pt x="1696" y="98"/>
                        <a:pt x="1338" y="319"/>
                      </a:cubicBezTo>
                      <a:cubicBezTo>
                        <a:pt x="305" y="927"/>
                        <a:pt x="1" y="2325"/>
                        <a:pt x="365" y="3450"/>
                      </a:cubicBezTo>
                      <a:cubicBezTo>
                        <a:pt x="821" y="4970"/>
                        <a:pt x="2159" y="6003"/>
                        <a:pt x="3405" y="7006"/>
                      </a:cubicBezTo>
                      <a:cubicBezTo>
                        <a:pt x="5350" y="8404"/>
                        <a:pt x="7265" y="9833"/>
                        <a:pt x="9180" y="11140"/>
                      </a:cubicBezTo>
                      <a:cubicBezTo>
                        <a:pt x="8572" y="7614"/>
                        <a:pt x="7782" y="3875"/>
                        <a:pt x="5290" y="1383"/>
                      </a:cubicBezTo>
                      <a:cubicBezTo>
                        <a:pt x="4742" y="836"/>
                        <a:pt x="4165" y="380"/>
                        <a:pt x="3466" y="167"/>
                      </a:cubicBezTo>
                      <a:cubicBezTo>
                        <a:pt x="3159" y="60"/>
                        <a:pt x="2834" y="0"/>
                        <a:pt x="2512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98" name="Google Shape;2298;p14"/>
                <p:cNvSpPr/>
                <p:nvPr/>
              </p:nvSpPr>
              <p:spPr>
                <a:xfrm>
                  <a:off x="5797738" y="2035525"/>
                  <a:ext cx="329075" cy="153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63" h="6132" extrusionOk="0">
                      <a:moveTo>
                        <a:pt x="5222" y="0"/>
                      </a:moveTo>
                      <a:cubicBezTo>
                        <a:pt x="5042" y="0"/>
                        <a:pt x="4862" y="7"/>
                        <a:pt x="4682" y="21"/>
                      </a:cubicBezTo>
                      <a:cubicBezTo>
                        <a:pt x="3131" y="173"/>
                        <a:pt x="1551" y="933"/>
                        <a:pt x="730" y="2301"/>
                      </a:cubicBezTo>
                      <a:cubicBezTo>
                        <a:pt x="153" y="3243"/>
                        <a:pt x="1" y="4580"/>
                        <a:pt x="761" y="5371"/>
                      </a:cubicBezTo>
                      <a:cubicBezTo>
                        <a:pt x="1308" y="5948"/>
                        <a:pt x="2159" y="6100"/>
                        <a:pt x="2979" y="6130"/>
                      </a:cubicBezTo>
                      <a:cubicBezTo>
                        <a:pt x="3027" y="6131"/>
                        <a:pt x="3075" y="6132"/>
                        <a:pt x="3123" y="6132"/>
                      </a:cubicBezTo>
                      <a:cubicBezTo>
                        <a:pt x="6655" y="6132"/>
                        <a:pt x="9953" y="3938"/>
                        <a:pt x="13162" y="3668"/>
                      </a:cubicBezTo>
                      <a:cubicBezTo>
                        <a:pt x="11885" y="2726"/>
                        <a:pt x="10639" y="1784"/>
                        <a:pt x="9241" y="1054"/>
                      </a:cubicBezTo>
                      <a:cubicBezTo>
                        <a:pt x="8002" y="408"/>
                        <a:pt x="6620" y="0"/>
                        <a:pt x="5222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299" name="Google Shape;2299;p14"/>
                <p:cNvSpPr/>
                <p:nvPr/>
              </p:nvSpPr>
              <p:spPr>
                <a:xfrm>
                  <a:off x="5891563" y="2122650"/>
                  <a:ext cx="223425" cy="264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37" h="10595" extrusionOk="0">
                      <a:moveTo>
                        <a:pt x="8937" y="1"/>
                      </a:moveTo>
                      <a:lnTo>
                        <a:pt x="8937" y="1"/>
                      </a:lnTo>
                      <a:cubicBezTo>
                        <a:pt x="5077" y="578"/>
                        <a:pt x="1611" y="3466"/>
                        <a:pt x="365" y="7174"/>
                      </a:cubicBezTo>
                      <a:cubicBezTo>
                        <a:pt x="152" y="7752"/>
                        <a:pt x="1" y="8360"/>
                        <a:pt x="92" y="8937"/>
                      </a:cubicBezTo>
                      <a:cubicBezTo>
                        <a:pt x="152" y="9545"/>
                        <a:pt x="456" y="10092"/>
                        <a:pt x="943" y="10396"/>
                      </a:cubicBezTo>
                      <a:cubicBezTo>
                        <a:pt x="1188" y="10535"/>
                        <a:pt x="1455" y="10595"/>
                        <a:pt x="1725" y="10595"/>
                      </a:cubicBezTo>
                      <a:cubicBezTo>
                        <a:pt x="2226" y="10595"/>
                        <a:pt x="2736" y="10388"/>
                        <a:pt x="3131" y="10092"/>
                      </a:cubicBezTo>
                      <a:cubicBezTo>
                        <a:pt x="3739" y="9606"/>
                        <a:pt x="4104" y="8937"/>
                        <a:pt x="4499" y="8238"/>
                      </a:cubicBezTo>
                      <a:cubicBezTo>
                        <a:pt x="6049" y="5594"/>
                        <a:pt x="7508" y="2889"/>
                        <a:pt x="893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00" name="Google Shape;2300;p14"/>
                <p:cNvSpPr/>
                <p:nvPr/>
              </p:nvSpPr>
              <p:spPr>
                <a:xfrm>
                  <a:off x="6044450" y="2124175"/>
                  <a:ext cx="158850" cy="30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54" h="12221" extrusionOk="0">
                      <a:moveTo>
                        <a:pt x="2432" y="1"/>
                      </a:moveTo>
                      <a:cubicBezTo>
                        <a:pt x="669" y="2584"/>
                        <a:pt x="1" y="5989"/>
                        <a:pt x="730" y="9059"/>
                      </a:cubicBezTo>
                      <a:cubicBezTo>
                        <a:pt x="912" y="9819"/>
                        <a:pt x="1156" y="10548"/>
                        <a:pt x="1642" y="11156"/>
                      </a:cubicBezTo>
                      <a:cubicBezTo>
                        <a:pt x="2098" y="11764"/>
                        <a:pt x="2827" y="12220"/>
                        <a:pt x="3587" y="12220"/>
                      </a:cubicBezTo>
                      <a:cubicBezTo>
                        <a:pt x="3604" y="12220"/>
                        <a:pt x="3620" y="12220"/>
                        <a:pt x="3637" y="12220"/>
                      </a:cubicBezTo>
                      <a:cubicBezTo>
                        <a:pt x="4801" y="12220"/>
                        <a:pt x="5780" y="11170"/>
                        <a:pt x="6049" y="10031"/>
                      </a:cubicBezTo>
                      <a:cubicBezTo>
                        <a:pt x="6353" y="8907"/>
                        <a:pt x="6049" y="7691"/>
                        <a:pt x="5715" y="6536"/>
                      </a:cubicBezTo>
                      <a:cubicBezTo>
                        <a:pt x="4925" y="4195"/>
                        <a:pt x="3770" y="1976"/>
                        <a:pt x="2432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01" name="Google Shape;2301;p14"/>
                <p:cNvSpPr/>
                <p:nvPr/>
              </p:nvSpPr>
              <p:spPr>
                <a:xfrm>
                  <a:off x="6100675" y="1920625"/>
                  <a:ext cx="300200" cy="20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08" h="8386" extrusionOk="0">
                      <a:moveTo>
                        <a:pt x="9661" y="0"/>
                      </a:moveTo>
                      <a:cubicBezTo>
                        <a:pt x="9175" y="0"/>
                        <a:pt x="8671" y="116"/>
                        <a:pt x="8208" y="270"/>
                      </a:cubicBezTo>
                      <a:cubicBezTo>
                        <a:pt x="4439" y="1547"/>
                        <a:pt x="1794" y="4890"/>
                        <a:pt x="1" y="8386"/>
                      </a:cubicBezTo>
                      <a:cubicBezTo>
                        <a:pt x="2129" y="6593"/>
                        <a:pt x="5199" y="6380"/>
                        <a:pt x="7995" y="5650"/>
                      </a:cubicBezTo>
                      <a:cubicBezTo>
                        <a:pt x="9211" y="5346"/>
                        <a:pt x="10487" y="4830"/>
                        <a:pt x="11247" y="3827"/>
                      </a:cubicBezTo>
                      <a:cubicBezTo>
                        <a:pt x="12007" y="2793"/>
                        <a:pt x="12007" y="1121"/>
                        <a:pt x="10974" y="392"/>
                      </a:cubicBezTo>
                      <a:cubicBezTo>
                        <a:pt x="10585" y="108"/>
                        <a:pt x="10131" y="0"/>
                        <a:pt x="9661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02" name="Google Shape;2302;p14"/>
                <p:cNvSpPr/>
                <p:nvPr/>
              </p:nvSpPr>
              <p:spPr>
                <a:xfrm>
                  <a:off x="6097650" y="2065425"/>
                  <a:ext cx="323725" cy="136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49" h="5443" extrusionOk="0">
                      <a:moveTo>
                        <a:pt x="7799" y="0"/>
                      </a:moveTo>
                      <a:cubicBezTo>
                        <a:pt x="5028" y="0"/>
                        <a:pt x="2250" y="869"/>
                        <a:pt x="0" y="2472"/>
                      </a:cubicBezTo>
                      <a:cubicBezTo>
                        <a:pt x="1459" y="2594"/>
                        <a:pt x="2797" y="3050"/>
                        <a:pt x="3982" y="3658"/>
                      </a:cubicBezTo>
                      <a:cubicBezTo>
                        <a:pt x="5198" y="4235"/>
                        <a:pt x="6353" y="4904"/>
                        <a:pt x="7690" y="5238"/>
                      </a:cubicBezTo>
                      <a:cubicBezTo>
                        <a:pt x="8162" y="5370"/>
                        <a:pt x="8666" y="5442"/>
                        <a:pt x="9163" y="5442"/>
                      </a:cubicBezTo>
                      <a:cubicBezTo>
                        <a:pt x="10045" y="5442"/>
                        <a:pt x="10910" y="5216"/>
                        <a:pt x="11551" y="4691"/>
                      </a:cubicBezTo>
                      <a:cubicBezTo>
                        <a:pt x="12584" y="3840"/>
                        <a:pt x="12949" y="2108"/>
                        <a:pt x="12037" y="1105"/>
                      </a:cubicBezTo>
                      <a:cubicBezTo>
                        <a:pt x="11551" y="527"/>
                        <a:pt x="10760" y="314"/>
                        <a:pt x="10031" y="193"/>
                      </a:cubicBezTo>
                      <a:cubicBezTo>
                        <a:pt x="9294" y="63"/>
                        <a:pt x="8547" y="0"/>
                        <a:pt x="7799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03" name="Google Shape;2303;p14"/>
                <p:cNvSpPr/>
                <p:nvPr/>
              </p:nvSpPr>
              <p:spPr>
                <a:xfrm>
                  <a:off x="6102975" y="2129825"/>
                  <a:ext cx="259900" cy="22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96" h="8872" extrusionOk="0">
                      <a:moveTo>
                        <a:pt x="828" y="0"/>
                      </a:moveTo>
                      <a:cubicBezTo>
                        <a:pt x="556" y="0"/>
                        <a:pt x="280" y="16"/>
                        <a:pt x="0" y="48"/>
                      </a:cubicBezTo>
                      <a:cubicBezTo>
                        <a:pt x="1581" y="2328"/>
                        <a:pt x="3161" y="4608"/>
                        <a:pt x="4955" y="6735"/>
                      </a:cubicBezTo>
                      <a:cubicBezTo>
                        <a:pt x="5532" y="7434"/>
                        <a:pt x="6140" y="8134"/>
                        <a:pt x="6961" y="8559"/>
                      </a:cubicBezTo>
                      <a:cubicBezTo>
                        <a:pt x="7347" y="8759"/>
                        <a:pt x="7787" y="8872"/>
                        <a:pt x="8217" y="8872"/>
                      </a:cubicBezTo>
                      <a:cubicBezTo>
                        <a:pt x="8701" y="8872"/>
                        <a:pt x="9174" y="8729"/>
                        <a:pt x="9544" y="8407"/>
                      </a:cubicBezTo>
                      <a:cubicBezTo>
                        <a:pt x="10304" y="7769"/>
                        <a:pt x="10395" y="6553"/>
                        <a:pt x="10000" y="5641"/>
                      </a:cubicBezTo>
                      <a:cubicBezTo>
                        <a:pt x="9605" y="4729"/>
                        <a:pt x="8845" y="4000"/>
                        <a:pt x="8085" y="3361"/>
                      </a:cubicBezTo>
                      <a:cubicBezTo>
                        <a:pt x="5982" y="1618"/>
                        <a:pt x="3601" y="0"/>
                        <a:pt x="828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304" name="Google Shape;2304;p14"/>
              <p:cNvGrpSpPr/>
              <p:nvPr/>
            </p:nvGrpSpPr>
            <p:grpSpPr>
              <a:xfrm>
                <a:off x="719990" y="2873256"/>
                <a:ext cx="327012" cy="329491"/>
                <a:chOff x="8108325" y="1123200"/>
                <a:chExt cx="530950" cy="534975"/>
              </a:xfrm>
            </p:grpSpPr>
            <p:sp>
              <p:nvSpPr>
                <p:cNvPr id="2305" name="Google Shape;2305;p14"/>
                <p:cNvSpPr/>
                <p:nvPr/>
              </p:nvSpPr>
              <p:spPr>
                <a:xfrm>
                  <a:off x="8108325" y="1123200"/>
                  <a:ext cx="530950" cy="534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38" h="21399" extrusionOk="0">
                      <a:moveTo>
                        <a:pt x="11312" y="841"/>
                      </a:moveTo>
                      <a:cubicBezTo>
                        <a:pt x="11904" y="841"/>
                        <a:pt x="12487" y="1142"/>
                        <a:pt x="12875" y="1835"/>
                      </a:cubicBezTo>
                      <a:cubicBezTo>
                        <a:pt x="13907" y="3688"/>
                        <a:pt x="12557" y="6431"/>
                        <a:pt x="11725" y="8071"/>
                      </a:cubicBezTo>
                      <a:lnTo>
                        <a:pt x="11725" y="8071"/>
                      </a:lnTo>
                      <a:cubicBezTo>
                        <a:pt x="11724" y="8071"/>
                        <a:pt x="11724" y="8071"/>
                        <a:pt x="11724" y="8072"/>
                      </a:cubicBezTo>
                      <a:cubicBezTo>
                        <a:pt x="11724" y="8072"/>
                        <a:pt x="11724" y="8072"/>
                        <a:pt x="11724" y="8072"/>
                      </a:cubicBezTo>
                      <a:lnTo>
                        <a:pt x="11724" y="8072"/>
                      </a:lnTo>
                      <a:cubicBezTo>
                        <a:pt x="11715" y="8090"/>
                        <a:pt x="11706" y="8108"/>
                        <a:pt x="11697" y="8125"/>
                      </a:cubicBezTo>
                      <a:cubicBezTo>
                        <a:pt x="11556" y="8407"/>
                        <a:pt x="11794" y="8720"/>
                        <a:pt x="12058" y="8720"/>
                      </a:cubicBezTo>
                      <a:cubicBezTo>
                        <a:pt x="12144" y="8720"/>
                        <a:pt x="12233" y="8686"/>
                        <a:pt x="12313" y="8607"/>
                      </a:cubicBezTo>
                      <a:cubicBezTo>
                        <a:pt x="13250" y="7608"/>
                        <a:pt x="15273" y="5881"/>
                        <a:pt x="16954" y="5881"/>
                      </a:cubicBezTo>
                      <a:cubicBezTo>
                        <a:pt x="17480" y="5881"/>
                        <a:pt x="17973" y="6050"/>
                        <a:pt x="18389" y="6466"/>
                      </a:cubicBezTo>
                      <a:cubicBezTo>
                        <a:pt x="20878" y="8901"/>
                        <a:pt x="15525" y="10936"/>
                        <a:pt x="13945" y="11283"/>
                      </a:cubicBezTo>
                      <a:cubicBezTo>
                        <a:pt x="13544" y="11364"/>
                        <a:pt x="13597" y="11872"/>
                        <a:pt x="13945" y="12006"/>
                      </a:cubicBezTo>
                      <a:cubicBezTo>
                        <a:pt x="15310" y="12541"/>
                        <a:pt x="17077" y="13452"/>
                        <a:pt x="17800" y="14790"/>
                      </a:cubicBezTo>
                      <a:cubicBezTo>
                        <a:pt x="18530" y="16250"/>
                        <a:pt x="17687" y="17162"/>
                        <a:pt x="16435" y="17162"/>
                      </a:cubicBezTo>
                      <a:cubicBezTo>
                        <a:pt x="16173" y="17162"/>
                        <a:pt x="15893" y="17122"/>
                        <a:pt x="15605" y="17038"/>
                      </a:cubicBezTo>
                      <a:cubicBezTo>
                        <a:pt x="13999" y="16556"/>
                        <a:pt x="12741" y="15272"/>
                        <a:pt x="11777" y="13987"/>
                      </a:cubicBezTo>
                      <a:cubicBezTo>
                        <a:pt x="11687" y="13874"/>
                        <a:pt x="11535" y="13813"/>
                        <a:pt x="11393" y="13813"/>
                      </a:cubicBezTo>
                      <a:cubicBezTo>
                        <a:pt x="11198" y="13813"/>
                        <a:pt x="11024" y="13927"/>
                        <a:pt x="11055" y="14174"/>
                      </a:cubicBezTo>
                      <a:cubicBezTo>
                        <a:pt x="11242" y="15620"/>
                        <a:pt x="11269" y="17199"/>
                        <a:pt x="10921" y="18644"/>
                      </a:cubicBezTo>
                      <a:cubicBezTo>
                        <a:pt x="10696" y="19682"/>
                        <a:pt x="9913" y="20630"/>
                        <a:pt x="9062" y="20630"/>
                      </a:cubicBezTo>
                      <a:cubicBezTo>
                        <a:pt x="8595" y="20630"/>
                        <a:pt x="8109" y="20345"/>
                        <a:pt x="7682" y="19634"/>
                      </a:cubicBezTo>
                      <a:cubicBezTo>
                        <a:pt x="6853" y="18243"/>
                        <a:pt x="7495" y="15994"/>
                        <a:pt x="7896" y="14549"/>
                      </a:cubicBezTo>
                      <a:cubicBezTo>
                        <a:pt x="7938" y="14318"/>
                        <a:pt x="7717" y="14054"/>
                        <a:pt x="7491" y="14054"/>
                      </a:cubicBezTo>
                      <a:cubicBezTo>
                        <a:pt x="7428" y="14054"/>
                        <a:pt x="7365" y="14074"/>
                        <a:pt x="7308" y="14121"/>
                      </a:cubicBezTo>
                      <a:cubicBezTo>
                        <a:pt x="6103" y="15031"/>
                        <a:pt x="4631" y="16021"/>
                        <a:pt x="3159" y="16289"/>
                      </a:cubicBezTo>
                      <a:cubicBezTo>
                        <a:pt x="3018" y="16314"/>
                        <a:pt x="2882" y="16325"/>
                        <a:pt x="2752" y="16325"/>
                      </a:cubicBezTo>
                      <a:cubicBezTo>
                        <a:pt x="1206" y="16325"/>
                        <a:pt x="487" y="14647"/>
                        <a:pt x="1499" y="13264"/>
                      </a:cubicBezTo>
                      <a:cubicBezTo>
                        <a:pt x="2520" y="11963"/>
                        <a:pt x="4416" y="11513"/>
                        <a:pt x="5982" y="11219"/>
                      </a:cubicBezTo>
                      <a:lnTo>
                        <a:pt x="5982" y="11219"/>
                      </a:lnTo>
                      <a:cubicBezTo>
                        <a:pt x="6023" y="11232"/>
                        <a:pt x="6064" y="11239"/>
                        <a:pt x="6103" y="11239"/>
                      </a:cubicBezTo>
                      <a:cubicBezTo>
                        <a:pt x="6252" y="11239"/>
                        <a:pt x="6378" y="11147"/>
                        <a:pt x="6446" y="11026"/>
                      </a:cubicBezTo>
                      <a:lnTo>
                        <a:pt x="6446" y="11026"/>
                      </a:lnTo>
                      <a:cubicBezTo>
                        <a:pt x="6465" y="10996"/>
                        <a:pt x="6479" y="10962"/>
                        <a:pt x="6487" y="10927"/>
                      </a:cubicBezTo>
                      <a:lnTo>
                        <a:pt x="6487" y="10927"/>
                      </a:lnTo>
                      <a:cubicBezTo>
                        <a:pt x="6512" y="10832"/>
                        <a:pt x="6502" y="10731"/>
                        <a:pt x="6443" y="10646"/>
                      </a:cubicBezTo>
                      <a:lnTo>
                        <a:pt x="6443" y="10646"/>
                      </a:lnTo>
                      <a:cubicBezTo>
                        <a:pt x="6383" y="10530"/>
                        <a:pt x="6273" y="10438"/>
                        <a:pt x="6133" y="10423"/>
                      </a:cubicBezTo>
                      <a:lnTo>
                        <a:pt x="6133" y="10423"/>
                      </a:lnTo>
                      <a:cubicBezTo>
                        <a:pt x="4855" y="9645"/>
                        <a:pt x="3565" y="8740"/>
                        <a:pt x="2543" y="7617"/>
                      </a:cubicBezTo>
                      <a:cubicBezTo>
                        <a:pt x="1526" y="6546"/>
                        <a:pt x="750" y="5074"/>
                        <a:pt x="2543" y="4191"/>
                      </a:cubicBezTo>
                      <a:cubicBezTo>
                        <a:pt x="2916" y="4004"/>
                        <a:pt x="3277" y="3922"/>
                        <a:pt x="3625" y="3922"/>
                      </a:cubicBezTo>
                      <a:cubicBezTo>
                        <a:pt x="5527" y="3922"/>
                        <a:pt x="7037" y="6387"/>
                        <a:pt x="7896" y="7857"/>
                      </a:cubicBezTo>
                      <a:cubicBezTo>
                        <a:pt x="7971" y="7995"/>
                        <a:pt x="8099" y="8058"/>
                        <a:pt x="8226" y="8058"/>
                      </a:cubicBezTo>
                      <a:cubicBezTo>
                        <a:pt x="8420" y="8058"/>
                        <a:pt x="8608" y="7913"/>
                        <a:pt x="8592" y="7670"/>
                      </a:cubicBezTo>
                      <a:cubicBezTo>
                        <a:pt x="8512" y="5850"/>
                        <a:pt x="8592" y="3789"/>
                        <a:pt x="9395" y="2130"/>
                      </a:cubicBezTo>
                      <a:cubicBezTo>
                        <a:pt x="9786" y="1334"/>
                        <a:pt x="10556" y="841"/>
                        <a:pt x="11312" y="841"/>
                      </a:cubicBezTo>
                      <a:close/>
                      <a:moveTo>
                        <a:pt x="11120" y="1"/>
                      </a:moveTo>
                      <a:cubicBezTo>
                        <a:pt x="10887" y="1"/>
                        <a:pt x="10650" y="31"/>
                        <a:pt x="10412" y="95"/>
                      </a:cubicBezTo>
                      <a:cubicBezTo>
                        <a:pt x="8223" y="709"/>
                        <a:pt x="7824" y="3901"/>
                        <a:pt x="7796" y="6230"/>
                      </a:cubicBezTo>
                      <a:lnTo>
                        <a:pt x="7796" y="6230"/>
                      </a:lnTo>
                      <a:cubicBezTo>
                        <a:pt x="6805" y="4697"/>
                        <a:pt x="5415" y="3120"/>
                        <a:pt x="3560" y="3120"/>
                      </a:cubicBezTo>
                      <a:cubicBezTo>
                        <a:pt x="2276" y="3120"/>
                        <a:pt x="643" y="4110"/>
                        <a:pt x="589" y="5529"/>
                      </a:cubicBezTo>
                      <a:cubicBezTo>
                        <a:pt x="498" y="7607"/>
                        <a:pt x="3095" y="9471"/>
                        <a:pt x="4990" y="10638"/>
                      </a:cubicBezTo>
                      <a:lnTo>
                        <a:pt x="4990" y="10638"/>
                      </a:lnTo>
                      <a:cubicBezTo>
                        <a:pt x="3326" y="11019"/>
                        <a:pt x="1498" y="11674"/>
                        <a:pt x="616" y="13130"/>
                      </a:cubicBezTo>
                      <a:cubicBezTo>
                        <a:pt x="1" y="14174"/>
                        <a:pt x="54" y="15753"/>
                        <a:pt x="1018" y="16583"/>
                      </a:cubicBezTo>
                      <a:cubicBezTo>
                        <a:pt x="1470" y="17002"/>
                        <a:pt x="2018" y="17172"/>
                        <a:pt x="2609" y="17172"/>
                      </a:cubicBezTo>
                      <a:cubicBezTo>
                        <a:pt x="4021" y="17172"/>
                        <a:pt x="5679" y="16206"/>
                        <a:pt x="6869" y="15364"/>
                      </a:cubicBezTo>
                      <a:lnTo>
                        <a:pt x="6869" y="15364"/>
                      </a:lnTo>
                      <a:cubicBezTo>
                        <a:pt x="6487" y="16997"/>
                        <a:pt x="6280" y="18952"/>
                        <a:pt x="7174" y="20304"/>
                      </a:cubicBezTo>
                      <a:cubicBezTo>
                        <a:pt x="7627" y="20992"/>
                        <a:pt x="8423" y="21398"/>
                        <a:pt x="9222" y="21398"/>
                      </a:cubicBezTo>
                      <a:cubicBezTo>
                        <a:pt x="9604" y="21398"/>
                        <a:pt x="9986" y="21305"/>
                        <a:pt x="10332" y="21106"/>
                      </a:cubicBezTo>
                      <a:cubicBezTo>
                        <a:pt x="12027" y="20125"/>
                        <a:pt x="12105" y="17342"/>
                        <a:pt x="11945" y="15295"/>
                      </a:cubicBezTo>
                      <a:lnTo>
                        <a:pt x="11945" y="15295"/>
                      </a:lnTo>
                      <a:cubicBezTo>
                        <a:pt x="13164" y="16511"/>
                        <a:pt x="15223" y="18099"/>
                        <a:pt x="16819" y="18099"/>
                      </a:cubicBezTo>
                      <a:cubicBezTo>
                        <a:pt x="17603" y="18099"/>
                        <a:pt x="18276" y="17716"/>
                        <a:pt x="18683" y="16717"/>
                      </a:cubicBezTo>
                      <a:cubicBezTo>
                        <a:pt x="19627" y="14491"/>
                        <a:pt x="17173" y="12681"/>
                        <a:pt x="15189" y="11715"/>
                      </a:cubicBezTo>
                      <a:lnTo>
                        <a:pt x="15189" y="11715"/>
                      </a:lnTo>
                      <a:cubicBezTo>
                        <a:pt x="17631" y="10900"/>
                        <a:pt x="21237" y="8820"/>
                        <a:pt x="19138" y="6144"/>
                      </a:cubicBezTo>
                      <a:cubicBezTo>
                        <a:pt x="18557" y="5401"/>
                        <a:pt x="17823" y="5108"/>
                        <a:pt x="17036" y="5108"/>
                      </a:cubicBezTo>
                      <a:cubicBezTo>
                        <a:pt x="15748" y="5108"/>
                        <a:pt x="14316" y="5892"/>
                        <a:pt x="13171" y="6770"/>
                      </a:cubicBezTo>
                      <a:lnTo>
                        <a:pt x="13171" y="6770"/>
                      </a:lnTo>
                      <a:cubicBezTo>
                        <a:pt x="13843" y="5165"/>
                        <a:pt x="14295" y="3362"/>
                        <a:pt x="13678" y="1782"/>
                      </a:cubicBezTo>
                      <a:cubicBezTo>
                        <a:pt x="13256" y="717"/>
                        <a:pt x="12246" y="1"/>
                        <a:pt x="11120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06" name="Google Shape;2306;p14"/>
                <p:cNvSpPr/>
                <p:nvPr/>
              </p:nvSpPr>
              <p:spPr>
                <a:xfrm>
                  <a:off x="8300375" y="1355075"/>
                  <a:ext cx="106750" cy="9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0" h="3814" extrusionOk="0">
                      <a:moveTo>
                        <a:pt x="2263" y="1"/>
                      </a:moveTo>
                      <a:cubicBezTo>
                        <a:pt x="2085" y="1"/>
                        <a:pt x="1892" y="18"/>
                        <a:pt x="1686" y="55"/>
                      </a:cubicBezTo>
                      <a:cubicBezTo>
                        <a:pt x="161" y="322"/>
                        <a:pt x="0" y="2758"/>
                        <a:pt x="1151" y="3534"/>
                      </a:cubicBezTo>
                      <a:cubicBezTo>
                        <a:pt x="1430" y="3727"/>
                        <a:pt x="1765" y="3814"/>
                        <a:pt x="2109" y="3814"/>
                      </a:cubicBezTo>
                      <a:cubicBezTo>
                        <a:pt x="3150" y="3814"/>
                        <a:pt x="4270" y="3015"/>
                        <a:pt x="4149" y="1928"/>
                      </a:cubicBezTo>
                      <a:cubicBezTo>
                        <a:pt x="4010" y="724"/>
                        <a:pt x="3410" y="1"/>
                        <a:pt x="226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307" name="Google Shape;2307;p14"/>
              <p:cNvGrpSpPr/>
              <p:nvPr/>
            </p:nvGrpSpPr>
            <p:grpSpPr>
              <a:xfrm rot="-514848">
                <a:off x="-69698" y="2960605"/>
                <a:ext cx="677147" cy="1645542"/>
                <a:chOff x="1535425" y="492925"/>
                <a:chExt cx="524575" cy="1274775"/>
              </a:xfrm>
            </p:grpSpPr>
            <p:sp>
              <p:nvSpPr>
                <p:cNvPr id="2308" name="Google Shape;2308;p14"/>
                <p:cNvSpPr/>
                <p:nvPr/>
              </p:nvSpPr>
              <p:spPr>
                <a:xfrm>
                  <a:off x="1734750" y="627100"/>
                  <a:ext cx="127600" cy="16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4" h="6457" extrusionOk="0">
                      <a:moveTo>
                        <a:pt x="1686" y="0"/>
                      </a:moveTo>
                      <a:cubicBezTo>
                        <a:pt x="1264" y="0"/>
                        <a:pt x="853" y="133"/>
                        <a:pt x="567" y="419"/>
                      </a:cubicBezTo>
                      <a:cubicBezTo>
                        <a:pt x="0" y="1020"/>
                        <a:pt x="167" y="2087"/>
                        <a:pt x="534" y="2888"/>
                      </a:cubicBezTo>
                      <a:cubicBezTo>
                        <a:pt x="1335" y="4489"/>
                        <a:pt x="2869" y="5756"/>
                        <a:pt x="5104" y="6457"/>
                      </a:cubicBezTo>
                      <a:cubicBezTo>
                        <a:pt x="5104" y="4956"/>
                        <a:pt x="4770" y="3455"/>
                        <a:pt x="4170" y="2120"/>
                      </a:cubicBezTo>
                      <a:cubicBezTo>
                        <a:pt x="3836" y="1420"/>
                        <a:pt x="3403" y="719"/>
                        <a:pt x="2736" y="286"/>
                      </a:cubicBezTo>
                      <a:cubicBezTo>
                        <a:pt x="2426" y="100"/>
                        <a:pt x="2052" y="0"/>
                        <a:pt x="1686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09" name="Google Shape;2309;p14"/>
                <p:cNvSpPr/>
                <p:nvPr/>
              </p:nvSpPr>
              <p:spPr>
                <a:xfrm>
                  <a:off x="1865675" y="683675"/>
                  <a:ext cx="165975" cy="10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39" h="4070" extrusionOk="0">
                      <a:moveTo>
                        <a:pt x="4660" y="0"/>
                      </a:moveTo>
                      <a:cubicBezTo>
                        <a:pt x="4187" y="0"/>
                        <a:pt x="3721" y="196"/>
                        <a:pt x="3303" y="391"/>
                      </a:cubicBezTo>
                      <a:cubicBezTo>
                        <a:pt x="1802" y="1125"/>
                        <a:pt x="634" y="2426"/>
                        <a:pt x="0" y="3994"/>
                      </a:cubicBezTo>
                      <a:cubicBezTo>
                        <a:pt x="513" y="4044"/>
                        <a:pt x="1016" y="4070"/>
                        <a:pt x="1509" y="4070"/>
                      </a:cubicBezTo>
                      <a:cubicBezTo>
                        <a:pt x="2654" y="4070"/>
                        <a:pt x="3745" y="3930"/>
                        <a:pt x="4770" y="3627"/>
                      </a:cubicBezTo>
                      <a:cubicBezTo>
                        <a:pt x="5271" y="3493"/>
                        <a:pt x="5771" y="3260"/>
                        <a:pt x="6105" y="2893"/>
                      </a:cubicBezTo>
                      <a:cubicBezTo>
                        <a:pt x="6505" y="2392"/>
                        <a:pt x="6638" y="1692"/>
                        <a:pt x="6372" y="1125"/>
                      </a:cubicBezTo>
                      <a:cubicBezTo>
                        <a:pt x="6138" y="524"/>
                        <a:pt x="5538" y="124"/>
                        <a:pt x="4937" y="24"/>
                      </a:cubicBezTo>
                      <a:cubicBezTo>
                        <a:pt x="4845" y="8"/>
                        <a:pt x="4752" y="0"/>
                        <a:pt x="4660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10" name="Google Shape;2310;p14"/>
                <p:cNvSpPr/>
                <p:nvPr/>
              </p:nvSpPr>
              <p:spPr>
                <a:xfrm>
                  <a:off x="1664700" y="736275"/>
                  <a:ext cx="171800" cy="159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72" h="6393" extrusionOk="0">
                      <a:moveTo>
                        <a:pt x="994" y="0"/>
                      </a:moveTo>
                      <a:cubicBezTo>
                        <a:pt x="929" y="0"/>
                        <a:pt x="865" y="7"/>
                        <a:pt x="801" y="22"/>
                      </a:cubicBezTo>
                      <a:cubicBezTo>
                        <a:pt x="334" y="122"/>
                        <a:pt x="67" y="589"/>
                        <a:pt x="34" y="1056"/>
                      </a:cubicBezTo>
                      <a:cubicBezTo>
                        <a:pt x="0" y="1589"/>
                        <a:pt x="167" y="2123"/>
                        <a:pt x="501" y="2590"/>
                      </a:cubicBezTo>
                      <a:cubicBezTo>
                        <a:pt x="801" y="3057"/>
                        <a:pt x="1201" y="3391"/>
                        <a:pt x="1635" y="3758"/>
                      </a:cubicBezTo>
                      <a:cubicBezTo>
                        <a:pt x="3036" y="4892"/>
                        <a:pt x="4704" y="5759"/>
                        <a:pt x="6872" y="6393"/>
                      </a:cubicBezTo>
                      <a:cubicBezTo>
                        <a:pt x="5504" y="4225"/>
                        <a:pt x="4137" y="2023"/>
                        <a:pt x="2068" y="455"/>
                      </a:cubicBezTo>
                      <a:cubicBezTo>
                        <a:pt x="1755" y="228"/>
                        <a:pt x="1370" y="0"/>
                        <a:pt x="994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11" name="Google Shape;2311;p14"/>
                <p:cNvSpPr/>
                <p:nvPr/>
              </p:nvSpPr>
              <p:spPr>
                <a:xfrm>
                  <a:off x="1832325" y="796850"/>
                  <a:ext cx="227675" cy="10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07" h="4072" extrusionOk="0">
                      <a:moveTo>
                        <a:pt x="7172" y="0"/>
                      </a:moveTo>
                      <a:cubicBezTo>
                        <a:pt x="5737" y="0"/>
                        <a:pt x="4336" y="467"/>
                        <a:pt x="3136" y="1168"/>
                      </a:cubicBezTo>
                      <a:cubicBezTo>
                        <a:pt x="1935" y="1935"/>
                        <a:pt x="867" y="2869"/>
                        <a:pt x="0" y="4003"/>
                      </a:cubicBezTo>
                      <a:cubicBezTo>
                        <a:pt x="517" y="4051"/>
                        <a:pt x="1007" y="4071"/>
                        <a:pt x="1475" y="4071"/>
                      </a:cubicBezTo>
                      <a:cubicBezTo>
                        <a:pt x="2639" y="4071"/>
                        <a:pt x="3671" y="3946"/>
                        <a:pt x="4670" y="3803"/>
                      </a:cubicBezTo>
                      <a:cubicBezTo>
                        <a:pt x="5838" y="3670"/>
                        <a:pt x="7038" y="3503"/>
                        <a:pt x="8006" y="2836"/>
                      </a:cubicBezTo>
                      <a:cubicBezTo>
                        <a:pt x="8373" y="2602"/>
                        <a:pt x="8706" y="2269"/>
                        <a:pt x="8873" y="1868"/>
                      </a:cubicBezTo>
                      <a:cubicBezTo>
                        <a:pt x="9040" y="1468"/>
                        <a:pt x="9107" y="1001"/>
                        <a:pt x="8840" y="634"/>
                      </a:cubicBezTo>
                      <a:cubicBezTo>
                        <a:pt x="8506" y="134"/>
                        <a:pt x="7806" y="0"/>
                        <a:pt x="7172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12" name="Google Shape;2312;p14"/>
                <p:cNvSpPr/>
                <p:nvPr/>
              </p:nvSpPr>
              <p:spPr>
                <a:xfrm>
                  <a:off x="1611325" y="872625"/>
                  <a:ext cx="204325" cy="129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73" h="5176" extrusionOk="0">
                      <a:moveTo>
                        <a:pt x="1481" y="1"/>
                      </a:moveTo>
                      <a:cubicBezTo>
                        <a:pt x="1443" y="1"/>
                        <a:pt x="1406" y="2"/>
                        <a:pt x="1368" y="5"/>
                      </a:cubicBezTo>
                      <a:cubicBezTo>
                        <a:pt x="968" y="5"/>
                        <a:pt x="501" y="172"/>
                        <a:pt x="267" y="539"/>
                      </a:cubicBezTo>
                      <a:cubicBezTo>
                        <a:pt x="0" y="939"/>
                        <a:pt x="0" y="1372"/>
                        <a:pt x="167" y="1806"/>
                      </a:cubicBezTo>
                      <a:cubicBezTo>
                        <a:pt x="334" y="2173"/>
                        <a:pt x="634" y="2507"/>
                        <a:pt x="968" y="2807"/>
                      </a:cubicBezTo>
                      <a:cubicBezTo>
                        <a:pt x="2802" y="4408"/>
                        <a:pt x="5271" y="5008"/>
                        <a:pt x="8173" y="5175"/>
                      </a:cubicBezTo>
                      <a:cubicBezTo>
                        <a:pt x="6705" y="3174"/>
                        <a:pt x="4871" y="1306"/>
                        <a:pt x="2602" y="305"/>
                      </a:cubicBezTo>
                      <a:cubicBezTo>
                        <a:pt x="2237" y="153"/>
                        <a:pt x="1871" y="1"/>
                        <a:pt x="1481" y="1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13" name="Google Shape;2313;p14"/>
                <p:cNvSpPr/>
                <p:nvPr/>
              </p:nvSpPr>
              <p:spPr>
                <a:xfrm>
                  <a:off x="1814800" y="929450"/>
                  <a:ext cx="210175" cy="82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07" h="3285" extrusionOk="0">
                      <a:moveTo>
                        <a:pt x="6338" y="0"/>
                      </a:moveTo>
                      <a:cubicBezTo>
                        <a:pt x="5104" y="0"/>
                        <a:pt x="3903" y="200"/>
                        <a:pt x="2769" y="701"/>
                      </a:cubicBezTo>
                      <a:cubicBezTo>
                        <a:pt x="1702" y="1168"/>
                        <a:pt x="701" y="1901"/>
                        <a:pt x="1" y="2902"/>
                      </a:cubicBezTo>
                      <a:cubicBezTo>
                        <a:pt x="889" y="3198"/>
                        <a:pt x="1800" y="3284"/>
                        <a:pt x="2701" y="3284"/>
                      </a:cubicBezTo>
                      <a:cubicBezTo>
                        <a:pt x="3322" y="3284"/>
                        <a:pt x="3938" y="3243"/>
                        <a:pt x="4537" y="3202"/>
                      </a:cubicBezTo>
                      <a:cubicBezTo>
                        <a:pt x="5138" y="3169"/>
                        <a:pt x="5738" y="3136"/>
                        <a:pt x="6338" y="2936"/>
                      </a:cubicBezTo>
                      <a:cubicBezTo>
                        <a:pt x="6905" y="2835"/>
                        <a:pt x="7506" y="2535"/>
                        <a:pt x="7906" y="2102"/>
                      </a:cubicBezTo>
                      <a:cubicBezTo>
                        <a:pt x="8173" y="1901"/>
                        <a:pt x="8373" y="1601"/>
                        <a:pt x="8373" y="1268"/>
                      </a:cubicBezTo>
                      <a:cubicBezTo>
                        <a:pt x="8407" y="834"/>
                        <a:pt x="8073" y="400"/>
                        <a:pt x="7673" y="200"/>
                      </a:cubicBezTo>
                      <a:cubicBezTo>
                        <a:pt x="7239" y="0"/>
                        <a:pt x="6772" y="0"/>
                        <a:pt x="6338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14" name="Google Shape;2314;p14"/>
                <p:cNvSpPr/>
                <p:nvPr/>
              </p:nvSpPr>
              <p:spPr>
                <a:xfrm>
                  <a:off x="1587150" y="996275"/>
                  <a:ext cx="219325" cy="8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73" h="3205" extrusionOk="0">
                      <a:moveTo>
                        <a:pt x="2187" y="0"/>
                      </a:moveTo>
                      <a:cubicBezTo>
                        <a:pt x="1900" y="0"/>
                        <a:pt x="1615" y="20"/>
                        <a:pt x="1334" y="62"/>
                      </a:cubicBezTo>
                      <a:cubicBezTo>
                        <a:pt x="967" y="129"/>
                        <a:pt x="600" y="229"/>
                        <a:pt x="334" y="529"/>
                      </a:cubicBezTo>
                      <a:cubicBezTo>
                        <a:pt x="0" y="963"/>
                        <a:pt x="133" y="1530"/>
                        <a:pt x="467" y="1964"/>
                      </a:cubicBezTo>
                      <a:cubicBezTo>
                        <a:pt x="801" y="2331"/>
                        <a:pt x="1301" y="2531"/>
                        <a:pt x="1801" y="2698"/>
                      </a:cubicBezTo>
                      <a:cubicBezTo>
                        <a:pt x="2995" y="3076"/>
                        <a:pt x="4248" y="3204"/>
                        <a:pt x="5659" y="3204"/>
                      </a:cubicBezTo>
                      <a:cubicBezTo>
                        <a:pt x="6614" y="3204"/>
                        <a:pt x="7642" y="3145"/>
                        <a:pt x="8773" y="3065"/>
                      </a:cubicBezTo>
                      <a:cubicBezTo>
                        <a:pt x="7739" y="2197"/>
                        <a:pt x="6605" y="1330"/>
                        <a:pt x="5337" y="730"/>
                      </a:cubicBezTo>
                      <a:cubicBezTo>
                        <a:pt x="4363" y="282"/>
                        <a:pt x="3263" y="0"/>
                        <a:pt x="2187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15" name="Google Shape;2315;p14"/>
                <p:cNvSpPr/>
                <p:nvPr/>
              </p:nvSpPr>
              <p:spPr>
                <a:xfrm>
                  <a:off x="1806450" y="1034700"/>
                  <a:ext cx="196000" cy="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40" h="2598" extrusionOk="0">
                      <a:moveTo>
                        <a:pt x="4603" y="1"/>
                      </a:moveTo>
                      <a:cubicBezTo>
                        <a:pt x="2963" y="1"/>
                        <a:pt x="1317" y="541"/>
                        <a:pt x="1" y="1528"/>
                      </a:cubicBezTo>
                      <a:cubicBezTo>
                        <a:pt x="1377" y="2353"/>
                        <a:pt x="2884" y="2597"/>
                        <a:pt x="4396" y="2597"/>
                      </a:cubicBezTo>
                      <a:cubicBezTo>
                        <a:pt x="4900" y="2597"/>
                        <a:pt x="5405" y="2570"/>
                        <a:pt x="5905" y="2528"/>
                      </a:cubicBezTo>
                      <a:cubicBezTo>
                        <a:pt x="6339" y="2495"/>
                        <a:pt x="6772" y="2462"/>
                        <a:pt x="7173" y="2261"/>
                      </a:cubicBezTo>
                      <a:cubicBezTo>
                        <a:pt x="7540" y="2028"/>
                        <a:pt x="7840" y="1628"/>
                        <a:pt x="7740" y="1194"/>
                      </a:cubicBezTo>
                      <a:cubicBezTo>
                        <a:pt x="7673" y="694"/>
                        <a:pt x="7139" y="393"/>
                        <a:pt x="6639" y="293"/>
                      </a:cubicBezTo>
                      <a:cubicBezTo>
                        <a:pt x="5978" y="96"/>
                        <a:pt x="5291" y="1"/>
                        <a:pt x="4603" y="1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16" name="Google Shape;2316;p14"/>
                <p:cNvSpPr/>
                <p:nvPr/>
              </p:nvSpPr>
              <p:spPr>
                <a:xfrm>
                  <a:off x="1574625" y="1125475"/>
                  <a:ext cx="221025" cy="83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841" h="3325" extrusionOk="0">
                      <a:moveTo>
                        <a:pt x="2518" y="1"/>
                      </a:moveTo>
                      <a:cubicBezTo>
                        <a:pt x="2104" y="1"/>
                        <a:pt x="1695" y="47"/>
                        <a:pt x="1302" y="165"/>
                      </a:cubicBezTo>
                      <a:cubicBezTo>
                        <a:pt x="735" y="332"/>
                        <a:pt x="134" y="732"/>
                        <a:pt x="67" y="1366"/>
                      </a:cubicBezTo>
                      <a:cubicBezTo>
                        <a:pt x="1" y="1799"/>
                        <a:pt x="268" y="2166"/>
                        <a:pt x="568" y="2400"/>
                      </a:cubicBezTo>
                      <a:cubicBezTo>
                        <a:pt x="835" y="2667"/>
                        <a:pt x="1268" y="2833"/>
                        <a:pt x="1635" y="2967"/>
                      </a:cubicBezTo>
                      <a:cubicBezTo>
                        <a:pt x="2436" y="3189"/>
                        <a:pt x="3274" y="3324"/>
                        <a:pt x="4143" y="3324"/>
                      </a:cubicBezTo>
                      <a:cubicBezTo>
                        <a:pt x="5626" y="3324"/>
                        <a:pt x="7200" y="2930"/>
                        <a:pt x="8840" y="1899"/>
                      </a:cubicBezTo>
                      <a:cubicBezTo>
                        <a:pt x="7639" y="865"/>
                        <a:pt x="6005" y="532"/>
                        <a:pt x="4437" y="232"/>
                      </a:cubicBezTo>
                      <a:cubicBezTo>
                        <a:pt x="3810" y="110"/>
                        <a:pt x="3158" y="1"/>
                        <a:pt x="2518" y="1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17" name="Google Shape;2317;p14"/>
                <p:cNvSpPr/>
                <p:nvPr/>
              </p:nvSpPr>
              <p:spPr>
                <a:xfrm>
                  <a:off x="1798125" y="1125650"/>
                  <a:ext cx="245200" cy="9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08" h="3680" extrusionOk="0">
                      <a:moveTo>
                        <a:pt x="6624" y="0"/>
                      </a:moveTo>
                      <a:cubicBezTo>
                        <a:pt x="4283" y="0"/>
                        <a:pt x="1971" y="674"/>
                        <a:pt x="0" y="1959"/>
                      </a:cubicBezTo>
                      <a:cubicBezTo>
                        <a:pt x="1401" y="2560"/>
                        <a:pt x="2836" y="3160"/>
                        <a:pt x="4337" y="3494"/>
                      </a:cubicBezTo>
                      <a:cubicBezTo>
                        <a:pt x="4868" y="3612"/>
                        <a:pt x="5420" y="3680"/>
                        <a:pt x="5966" y="3680"/>
                      </a:cubicBezTo>
                      <a:cubicBezTo>
                        <a:pt x="6960" y="3680"/>
                        <a:pt x="7931" y="3453"/>
                        <a:pt x="8707" y="2893"/>
                      </a:cubicBezTo>
                      <a:cubicBezTo>
                        <a:pt x="9340" y="2460"/>
                        <a:pt x="9807" y="1659"/>
                        <a:pt x="9507" y="992"/>
                      </a:cubicBezTo>
                      <a:cubicBezTo>
                        <a:pt x="9207" y="358"/>
                        <a:pt x="8440" y="158"/>
                        <a:pt x="7806" y="58"/>
                      </a:cubicBezTo>
                      <a:cubicBezTo>
                        <a:pt x="7412" y="19"/>
                        <a:pt x="7018" y="0"/>
                        <a:pt x="6624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18" name="Google Shape;2318;p14"/>
                <p:cNvSpPr/>
                <p:nvPr/>
              </p:nvSpPr>
              <p:spPr>
                <a:xfrm>
                  <a:off x="1544600" y="1233400"/>
                  <a:ext cx="248550" cy="10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42" h="4219" extrusionOk="0">
                      <a:moveTo>
                        <a:pt x="3562" y="0"/>
                      </a:moveTo>
                      <a:cubicBezTo>
                        <a:pt x="2979" y="0"/>
                        <a:pt x="2399" y="67"/>
                        <a:pt x="1835" y="218"/>
                      </a:cubicBezTo>
                      <a:cubicBezTo>
                        <a:pt x="968" y="485"/>
                        <a:pt x="1" y="1052"/>
                        <a:pt x="1" y="1986"/>
                      </a:cubicBezTo>
                      <a:cubicBezTo>
                        <a:pt x="1" y="2853"/>
                        <a:pt x="935" y="3487"/>
                        <a:pt x="1769" y="3754"/>
                      </a:cubicBezTo>
                      <a:cubicBezTo>
                        <a:pt x="2628" y="4055"/>
                        <a:pt x="3532" y="4218"/>
                        <a:pt x="4454" y="4218"/>
                      </a:cubicBezTo>
                      <a:cubicBezTo>
                        <a:pt x="6287" y="4218"/>
                        <a:pt x="8188" y="3573"/>
                        <a:pt x="9941" y="2086"/>
                      </a:cubicBezTo>
                      <a:cubicBezTo>
                        <a:pt x="8707" y="1385"/>
                        <a:pt x="7439" y="718"/>
                        <a:pt x="6038" y="351"/>
                      </a:cubicBezTo>
                      <a:cubicBezTo>
                        <a:pt x="5234" y="135"/>
                        <a:pt x="4395" y="0"/>
                        <a:pt x="3562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19" name="Google Shape;2319;p14"/>
                <p:cNvSpPr/>
                <p:nvPr/>
              </p:nvSpPr>
              <p:spPr>
                <a:xfrm>
                  <a:off x="1793125" y="1242675"/>
                  <a:ext cx="243525" cy="9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41" h="3654" extrusionOk="0">
                      <a:moveTo>
                        <a:pt x="7019" y="0"/>
                      </a:moveTo>
                      <a:cubicBezTo>
                        <a:pt x="4599" y="0"/>
                        <a:pt x="2242" y="841"/>
                        <a:pt x="0" y="1681"/>
                      </a:cubicBezTo>
                      <a:cubicBezTo>
                        <a:pt x="1668" y="2682"/>
                        <a:pt x="2936" y="3282"/>
                        <a:pt x="4337" y="3516"/>
                      </a:cubicBezTo>
                      <a:cubicBezTo>
                        <a:pt x="4804" y="3605"/>
                        <a:pt x="5282" y="3653"/>
                        <a:pt x="5759" y="3653"/>
                      </a:cubicBezTo>
                      <a:cubicBezTo>
                        <a:pt x="6712" y="3653"/>
                        <a:pt x="7661" y="3460"/>
                        <a:pt x="8506" y="3016"/>
                      </a:cubicBezTo>
                      <a:cubicBezTo>
                        <a:pt x="8840" y="2849"/>
                        <a:pt x="9173" y="2615"/>
                        <a:pt x="9374" y="2315"/>
                      </a:cubicBezTo>
                      <a:cubicBezTo>
                        <a:pt x="9607" y="1982"/>
                        <a:pt x="9741" y="1615"/>
                        <a:pt x="9674" y="1214"/>
                      </a:cubicBezTo>
                      <a:cubicBezTo>
                        <a:pt x="9574" y="814"/>
                        <a:pt x="9240" y="480"/>
                        <a:pt x="8840" y="280"/>
                      </a:cubicBezTo>
                      <a:cubicBezTo>
                        <a:pt x="8406" y="114"/>
                        <a:pt x="8006" y="47"/>
                        <a:pt x="7539" y="13"/>
                      </a:cubicBezTo>
                      <a:cubicBezTo>
                        <a:pt x="7365" y="5"/>
                        <a:pt x="7192" y="0"/>
                        <a:pt x="7019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20" name="Google Shape;2320;p14"/>
                <p:cNvSpPr/>
                <p:nvPr/>
              </p:nvSpPr>
              <p:spPr>
                <a:xfrm>
                  <a:off x="1535425" y="1378150"/>
                  <a:ext cx="262725" cy="104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09" h="4192" extrusionOk="0">
                      <a:moveTo>
                        <a:pt x="4977" y="1"/>
                      </a:moveTo>
                      <a:cubicBezTo>
                        <a:pt x="3809" y="1"/>
                        <a:pt x="2641" y="188"/>
                        <a:pt x="1535" y="565"/>
                      </a:cubicBezTo>
                      <a:cubicBezTo>
                        <a:pt x="835" y="799"/>
                        <a:pt x="1" y="1299"/>
                        <a:pt x="1" y="2066"/>
                      </a:cubicBezTo>
                      <a:cubicBezTo>
                        <a:pt x="1" y="2600"/>
                        <a:pt x="401" y="3067"/>
                        <a:pt x="868" y="3367"/>
                      </a:cubicBezTo>
                      <a:cubicBezTo>
                        <a:pt x="1742" y="3943"/>
                        <a:pt x="2780" y="4192"/>
                        <a:pt x="3824" y="4192"/>
                      </a:cubicBezTo>
                      <a:cubicBezTo>
                        <a:pt x="4414" y="4192"/>
                        <a:pt x="5006" y="4112"/>
                        <a:pt x="5572" y="3968"/>
                      </a:cubicBezTo>
                      <a:cubicBezTo>
                        <a:pt x="7173" y="3634"/>
                        <a:pt x="8640" y="2867"/>
                        <a:pt x="10508" y="1533"/>
                      </a:cubicBezTo>
                      <a:cubicBezTo>
                        <a:pt x="8845" y="514"/>
                        <a:pt x="6910" y="1"/>
                        <a:pt x="4977" y="1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21" name="Google Shape;2321;p14"/>
                <p:cNvSpPr/>
                <p:nvPr/>
              </p:nvSpPr>
              <p:spPr>
                <a:xfrm>
                  <a:off x="1795625" y="1351125"/>
                  <a:ext cx="249375" cy="118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5" h="4759" extrusionOk="0">
                      <a:moveTo>
                        <a:pt x="7049" y="0"/>
                      </a:moveTo>
                      <a:cubicBezTo>
                        <a:pt x="6922" y="0"/>
                        <a:pt x="6796" y="4"/>
                        <a:pt x="6672" y="12"/>
                      </a:cubicBezTo>
                      <a:cubicBezTo>
                        <a:pt x="4270" y="145"/>
                        <a:pt x="1835" y="1146"/>
                        <a:pt x="0" y="2781"/>
                      </a:cubicBezTo>
                      <a:cubicBezTo>
                        <a:pt x="1747" y="4136"/>
                        <a:pt x="3596" y="4758"/>
                        <a:pt x="5371" y="4758"/>
                      </a:cubicBezTo>
                      <a:cubicBezTo>
                        <a:pt x="5867" y="4758"/>
                        <a:pt x="6358" y="4710"/>
                        <a:pt x="6839" y="4615"/>
                      </a:cubicBezTo>
                      <a:cubicBezTo>
                        <a:pt x="7672" y="4448"/>
                        <a:pt x="8540" y="4115"/>
                        <a:pt x="9140" y="3481"/>
                      </a:cubicBezTo>
                      <a:cubicBezTo>
                        <a:pt x="9741" y="2847"/>
                        <a:pt x="9974" y="1847"/>
                        <a:pt x="9574" y="1113"/>
                      </a:cubicBezTo>
                      <a:cubicBezTo>
                        <a:pt x="9071" y="255"/>
                        <a:pt x="8043" y="0"/>
                        <a:pt x="7049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22" name="Google Shape;2322;p14"/>
                <p:cNvSpPr/>
                <p:nvPr/>
              </p:nvSpPr>
              <p:spPr>
                <a:xfrm>
                  <a:off x="1781450" y="589500"/>
                  <a:ext cx="139275" cy="117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1" h="47128" extrusionOk="0">
                      <a:moveTo>
                        <a:pt x="5538" y="0"/>
                      </a:moveTo>
                      <a:cubicBezTo>
                        <a:pt x="5516" y="0"/>
                        <a:pt x="5489" y="35"/>
                        <a:pt x="5471" y="88"/>
                      </a:cubicBezTo>
                      <a:cubicBezTo>
                        <a:pt x="2669" y="7560"/>
                        <a:pt x="901" y="15333"/>
                        <a:pt x="334" y="23305"/>
                      </a:cubicBezTo>
                      <a:cubicBezTo>
                        <a:pt x="0" y="27608"/>
                        <a:pt x="0" y="31911"/>
                        <a:pt x="367" y="36181"/>
                      </a:cubicBezTo>
                      <a:cubicBezTo>
                        <a:pt x="501" y="37315"/>
                        <a:pt x="567" y="38416"/>
                        <a:pt x="734" y="39517"/>
                      </a:cubicBezTo>
                      <a:lnTo>
                        <a:pt x="1001" y="41185"/>
                      </a:lnTo>
                      <a:cubicBezTo>
                        <a:pt x="1068" y="41752"/>
                        <a:pt x="1201" y="42285"/>
                        <a:pt x="1301" y="42852"/>
                      </a:cubicBezTo>
                      <a:cubicBezTo>
                        <a:pt x="1501" y="44253"/>
                        <a:pt x="1735" y="45588"/>
                        <a:pt x="2335" y="46688"/>
                      </a:cubicBezTo>
                      <a:cubicBezTo>
                        <a:pt x="2494" y="46994"/>
                        <a:pt x="2660" y="47127"/>
                        <a:pt x="2800" y="47127"/>
                      </a:cubicBezTo>
                      <a:cubicBezTo>
                        <a:pt x="3072" y="47127"/>
                        <a:pt x="3245" y="46626"/>
                        <a:pt x="3069" y="45921"/>
                      </a:cubicBezTo>
                      <a:cubicBezTo>
                        <a:pt x="1101" y="37949"/>
                        <a:pt x="567" y="29643"/>
                        <a:pt x="1335" y="21470"/>
                      </a:cubicBezTo>
                      <a:cubicBezTo>
                        <a:pt x="1668" y="17935"/>
                        <a:pt x="2335" y="14232"/>
                        <a:pt x="3169" y="10596"/>
                      </a:cubicBezTo>
                      <a:cubicBezTo>
                        <a:pt x="4003" y="6960"/>
                        <a:pt x="4904" y="3424"/>
                        <a:pt x="5571" y="88"/>
                      </a:cubicBezTo>
                      <a:cubicBezTo>
                        <a:pt x="5571" y="26"/>
                        <a:pt x="5556" y="0"/>
                        <a:pt x="5538" y="0"/>
                      </a:cubicBezTo>
                      <a:close/>
                    </a:path>
                  </a:pathLst>
                </a:custGeom>
                <a:solidFill>
                  <a:srgbClr val="38605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23" name="Google Shape;2323;p14"/>
                <p:cNvSpPr/>
                <p:nvPr/>
              </p:nvSpPr>
              <p:spPr>
                <a:xfrm>
                  <a:off x="1879850" y="492925"/>
                  <a:ext cx="124275" cy="18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71" h="7421" extrusionOk="0">
                      <a:moveTo>
                        <a:pt x="3621" y="1"/>
                      </a:moveTo>
                      <a:cubicBezTo>
                        <a:pt x="3356" y="1"/>
                        <a:pt x="3092" y="71"/>
                        <a:pt x="2869" y="182"/>
                      </a:cubicBezTo>
                      <a:cubicBezTo>
                        <a:pt x="2435" y="416"/>
                        <a:pt x="2102" y="783"/>
                        <a:pt x="1802" y="1149"/>
                      </a:cubicBezTo>
                      <a:cubicBezTo>
                        <a:pt x="467" y="2917"/>
                        <a:pt x="0" y="5286"/>
                        <a:pt x="601" y="7421"/>
                      </a:cubicBezTo>
                      <a:cubicBezTo>
                        <a:pt x="2435" y="6086"/>
                        <a:pt x="3503" y="4719"/>
                        <a:pt x="4404" y="3284"/>
                      </a:cubicBezTo>
                      <a:cubicBezTo>
                        <a:pt x="4670" y="2784"/>
                        <a:pt x="4937" y="2250"/>
                        <a:pt x="4971" y="1650"/>
                      </a:cubicBezTo>
                      <a:cubicBezTo>
                        <a:pt x="4971" y="1083"/>
                        <a:pt x="4737" y="449"/>
                        <a:pt x="4237" y="149"/>
                      </a:cubicBezTo>
                      <a:cubicBezTo>
                        <a:pt x="4044" y="45"/>
                        <a:pt x="3832" y="1"/>
                        <a:pt x="3621" y="1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324" name="Google Shape;2324;p14"/>
              <p:cNvGrpSpPr/>
              <p:nvPr/>
            </p:nvGrpSpPr>
            <p:grpSpPr>
              <a:xfrm>
                <a:off x="-146175" y="3775675"/>
                <a:ext cx="1024100" cy="1047500"/>
                <a:chOff x="1356975" y="1865675"/>
                <a:chExt cx="1024100" cy="1047500"/>
              </a:xfrm>
            </p:grpSpPr>
            <p:sp>
              <p:nvSpPr>
                <p:cNvPr id="2325" name="Google Shape;2325;p14"/>
                <p:cNvSpPr/>
                <p:nvPr/>
              </p:nvSpPr>
              <p:spPr>
                <a:xfrm>
                  <a:off x="1655525" y="1865675"/>
                  <a:ext cx="306900" cy="499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76" h="19963" extrusionOk="0">
                      <a:moveTo>
                        <a:pt x="5425" y="0"/>
                      </a:moveTo>
                      <a:cubicBezTo>
                        <a:pt x="3840" y="0"/>
                        <a:pt x="2276" y="737"/>
                        <a:pt x="1401" y="2146"/>
                      </a:cubicBezTo>
                      <a:cubicBezTo>
                        <a:pt x="0" y="4548"/>
                        <a:pt x="734" y="7750"/>
                        <a:pt x="1868" y="10319"/>
                      </a:cubicBezTo>
                      <a:cubicBezTo>
                        <a:pt x="2936" y="12787"/>
                        <a:pt x="4337" y="15089"/>
                        <a:pt x="5938" y="17124"/>
                      </a:cubicBezTo>
                      <a:cubicBezTo>
                        <a:pt x="6605" y="17991"/>
                        <a:pt x="7372" y="18825"/>
                        <a:pt x="8273" y="19392"/>
                      </a:cubicBezTo>
                      <a:cubicBezTo>
                        <a:pt x="8898" y="19735"/>
                        <a:pt x="9581" y="19962"/>
                        <a:pt x="10295" y="19962"/>
                      </a:cubicBezTo>
                      <a:cubicBezTo>
                        <a:pt x="10344" y="19962"/>
                        <a:pt x="10392" y="19961"/>
                        <a:pt x="10441" y="19959"/>
                      </a:cubicBezTo>
                      <a:cubicBezTo>
                        <a:pt x="11075" y="19926"/>
                        <a:pt x="11609" y="19392"/>
                        <a:pt x="11675" y="18658"/>
                      </a:cubicBezTo>
                      <a:cubicBezTo>
                        <a:pt x="11775" y="16623"/>
                        <a:pt x="12076" y="14588"/>
                        <a:pt x="12176" y="12554"/>
                      </a:cubicBezTo>
                      <a:cubicBezTo>
                        <a:pt x="12276" y="10119"/>
                        <a:pt x="12209" y="7650"/>
                        <a:pt x="11442" y="5415"/>
                      </a:cubicBezTo>
                      <a:cubicBezTo>
                        <a:pt x="10708" y="3147"/>
                        <a:pt x="9207" y="1112"/>
                        <a:pt x="7172" y="311"/>
                      </a:cubicBezTo>
                      <a:cubicBezTo>
                        <a:pt x="6610" y="103"/>
                        <a:pt x="6016" y="0"/>
                        <a:pt x="5425" y="0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26" name="Google Shape;2326;p14"/>
                <p:cNvSpPr/>
                <p:nvPr/>
              </p:nvSpPr>
              <p:spPr>
                <a:xfrm>
                  <a:off x="1356975" y="2109675"/>
                  <a:ext cx="530400" cy="328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16" h="13125" extrusionOk="0">
                      <a:moveTo>
                        <a:pt x="5199" y="1"/>
                      </a:moveTo>
                      <a:cubicBezTo>
                        <a:pt x="3983" y="1"/>
                        <a:pt x="2806" y="300"/>
                        <a:pt x="1868" y="1159"/>
                      </a:cubicBezTo>
                      <a:cubicBezTo>
                        <a:pt x="434" y="2493"/>
                        <a:pt x="0" y="4895"/>
                        <a:pt x="634" y="6897"/>
                      </a:cubicBezTo>
                      <a:cubicBezTo>
                        <a:pt x="1268" y="8865"/>
                        <a:pt x="2702" y="10399"/>
                        <a:pt x="4437" y="11333"/>
                      </a:cubicBezTo>
                      <a:cubicBezTo>
                        <a:pt x="6105" y="12234"/>
                        <a:pt x="8006" y="12634"/>
                        <a:pt x="9841" y="12834"/>
                      </a:cubicBezTo>
                      <a:cubicBezTo>
                        <a:pt x="11428" y="13033"/>
                        <a:pt x="13028" y="13125"/>
                        <a:pt x="14625" y="13125"/>
                      </a:cubicBezTo>
                      <a:cubicBezTo>
                        <a:pt x="15712" y="13125"/>
                        <a:pt x="16799" y="13082"/>
                        <a:pt x="17880" y="13001"/>
                      </a:cubicBezTo>
                      <a:cubicBezTo>
                        <a:pt x="18680" y="12901"/>
                        <a:pt x="19548" y="12834"/>
                        <a:pt x="20182" y="12234"/>
                      </a:cubicBezTo>
                      <a:cubicBezTo>
                        <a:pt x="20782" y="11667"/>
                        <a:pt x="21216" y="10232"/>
                        <a:pt x="20515" y="9232"/>
                      </a:cubicBezTo>
                      <a:cubicBezTo>
                        <a:pt x="17313" y="4828"/>
                        <a:pt x="12710" y="1659"/>
                        <a:pt x="7773" y="359"/>
                      </a:cubicBezTo>
                      <a:cubicBezTo>
                        <a:pt x="6943" y="151"/>
                        <a:pt x="6061" y="1"/>
                        <a:pt x="5199" y="1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27" name="Google Shape;2327;p14"/>
                <p:cNvSpPr/>
                <p:nvPr/>
              </p:nvSpPr>
              <p:spPr>
                <a:xfrm>
                  <a:off x="1488725" y="2413475"/>
                  <a:ext cx="412825" cy="35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13" h="14035" extrusionOk="0">
                      <a:moveTo>
                        <a:pt x="12243" y="0"/>
                      </a:moveTo>
                      <a:cubicBezTo>
                        <a:pt x="10317" y="0"/>
                        <a:pt x="8420" y="232"/>
                        <a:pt x="6606" y="916"/>
                      </a:cubicBezTo>
                      <a:cubicBezTo>
                        <a:pt x="3770" y="2016"/>
                        <a:pt x="1235" y="4418"/>
                        <a:pt x="435" y="7687"/>
                      </a:cubicBezTo>
                      <a:cubicBezTo>
                        <a:pt x="1" y="9588"/>
                        <a:pt x="334" y="11890"/>
                        <a:pt x="1702" y="13091"/>
                      </a:cubicBezTo>
                      <a:cubicBezTo>
                        <a:pt x="2410" y="13750"/>
                        <a:pt x="3333" y="14034"/>
                        <a:pt x="4261" y="14034"/>
                      </a:cubicBezTo>
                      <a:cubicBezTo>
                        <a:pt x="4601" y="14034"/>
                        <a:pt x="4941" y="13996"/>
                        <a:pt x="5271" y="13925"/>
                      </a:cubicBezTo>
                      <a:cubicBezTo>
                        <a:pt x="6539" y="13691"/>
                        <a:pt x="7673" y="13024"/>
                        <a:pt x="8707" y="12257"/>
                      </a:cubicBezTo>
                      <a:cubicBezTo>
                        <a:pt x="11109" y="10556"/>
                        <a:pt x="13277" y="8421"/>
                        <a:pt x="15112" y="5986"/>
                      </a:cubicBezTo>
                      <a:cubicBezTo>
                        <a:pt x="15612" y="5319"/>
                        <a:pt x="16079" y="4585"/>
                        <a:pt x="16346" y="3751"/>
                      </a:cubicBezTo>
                      <a:cubicBezTo>
                        <a:pt x="16513" y="2984"/>
                        <a:pt x="16413" y="1983"/>
                        <a:pt x="15512" y="182"/>
                      </a:cubicBezTo>
                      <a:cubicBezTo>
                        <a:pt x="14419" y="74"/>
                        <a:pt x="13326" y="0"/>
                        <a:pt x="12243" y="0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28" name="Google Shape;2328;p14"/>
                <p:cNvSpPr/>
                <p:nvPr/>
              </p:nvSpPr>
              <p:spPr>
                <a:xfrm>
                  <a:off x="1830650" y="2424000"/>
                  <a:ext cx="252700" cy="489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08" h="19567" extrusionOk="0">
                      <a:moveTo>
                        <a:pt x="3667" y="1"/>
                      </a:moveTo>
                      <a:cubicBezTo>
                        <a:pt x="3059" y="1"/>
                        <a:pt x="2479" y="380"/>
                        <a:pt x="2235" y="1062"/>
                      </a:cubicBezTo>
                      <a:cubicBezTo>
                        <a:pt x="868" y="4598"/>
                        <a:pt x="100" y="8434"/>
                        <a:pt x="34" y="12270"/>
                      </a:cubicBezTo>
                      <a:cubicBezTo>
                        <a:pt x="0" y="13971"/>
                        <a:pt x="100" y="15806"/>
                        <a:pt x="934" y="17273"/>
                      </a:cubicBezTo>
                      <a:cubicBezTo>
                        <a:pt x="1775" y="18722"/>
                        <a:pt x="3295" y="19567"/>
                        <a:pt x="4838" y="19567"/>
                      </a:cubicBezTo>
                      <a:cubicBezTo>
                        <a:pt x="5072" y="19567"/>
                        <a:pt x="5305" y="19548"/>
                        <a:pt x="5538" y="19508"/>
                      </a:cubicBezTo>
                      <a:cubicBezTo>
                        <a:pt x="7272" y="19241"/>
                        <a:pt x="8840" y="17807"/>
                        <a:pt x="9440" y="15972"/>
                      </a:cubicBezTo>
                      <a:cubicBezTo>
                        <a:pt x="10108" y="14071"/>
                        <a:pt x="9841" y="11936"/>
                        <a:pt x="9374" y="9935"/>
                      </a:cubicBezTo>
                      <a:cubicBezTo>
                        <a:pt x="8773" y="7500"/>
                        <a:pt x="7906" y="5165"/>
                        <a:pt x="6772" y="2996"/>
                      </a:cubicBezTo>
                      <a:cubicBezTo>
                        <a:pt x="6205" y="1929"/>
                        <a:pt x="5404" y="795"/>
                        <a:pt x="4337" y="161"/>
                      </a:cubicBezTo>
                      <a:cubicBezTo>
                        <a:pt x="4120" y="53"/>
                        <a:pt x="3892" y="1"/>
                        <a:pt x="3667" y="1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29" name="Google Shape;2329;p14"/>
                <p:cNvSpPr/>
                <p:nvPr/>
              </p:nvSpPr>
              <p:spPr>
                <a:xfrm>
                  <a:off x="1918200" y="1947800"/>
                  <a:ext cx="381975" cy="416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79" h="16654" extrusionOk="0">
                      <a:moveTo>
                        <a:pt x="11475" y="0"/>
                      </a:moveTo>
                      <a:cubicBezTo>
                        <a:pt x="10014" y="0"/>
                        <a:pt x="8497" y="981"/>
                        <a:pt x="7373" y="2130"/>
                      </a:cubicBezTo>
                      <a:cubicBezTo>
                        <a:pt x="3870" y="5633"/>
                        <a:pt x="2002" y="10636"/>
                        <a:pt x="234" y="15473"/>
                      </a:cubicBezTo>
                      <a:cubicBezTo>
                        <a:pt x="1" y="16140"/>
                        <a:pt x="901" y="16607"/>
                        <a:pt x="1535" y="16641"/>
                      </a:cubicBezTo>
                      <a:cubicBezTo>
                        <a:pt x="1616" y="16649"/>
                        <a:pt x="1697" y="16654"/>
                        <a:pt x="1778" y="16654"/>
                      </a:cubicBezTo>
                      <a:cubicBezTo>
                        <a:pt x="2305" y="16654"/>
                        <a:pt x="2850" y="16480"/>
                        <a:pt x="3370" y="16307"/>
                      </a:cubicBezTo>
                      <a:cubicBezTo>
                        <a:pt x="6105" y="15340"/>
                        <a:pt x="8907" y="14372"/>
                        <a:pt x="11209" y="12471"/>
                      </a:cubicBezTo>
                      <a:cubicBezTo>
                        <a:pt x="13477" y="10603"/>
                        <a:pt x="15278" y="7534"/>
                        <a:pt x="15045" y="4332"/>
                      </a:cubicBezTo>
                      <a:cubicBezTo>
                        <a:pt x="14911" y="2697"/>
                        <a:pt x="14211" y="1096"/>
                        <a:pt x="12910" y="362"/>
                      </a:cubicBezTo>
                      <a:cubicBezTo>
                        <a:pt x="12449" y="111"/>
                        <a:pt x="11965" y="0"/>
                        <a:pt x="11475" y="0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30" name="Google Shape;2330;p14"/>
                <p:cNvSpPr/>
                <p:nvPr/>
              </p:nvSpPr>
              <p:spPr>
                <a:xfrm>
                  <a:off x="1902375" y="2322900"/>
                  <a:ext cx="478700" cy="27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148" h="10839" extrusionOk="0">
                      <a:moveTo>
                        <a:pt x="11198" y="0"/>
                      </a:moveTo>
                      <a:cubicBezTo>
                        <a:pt x="6786" y="0"/>
                        <a:pt x="774" y="669"/>
                        <a:pt x="467" y="1436"/>
                      </a:cubicBezTo>
                      <a:cubicBezTo>
                        <a:pt x="0" y="2437"/>
                        <a:pt x="300" y="3638"/>
                        <a:pt x="867" y="4505"/>
                      </a:cubicBezTo>
                      <a:cubicBezTo>
                        <a:pt x="1468" y="5439"/>
                        <a:pt x="2335" y="6106"/>
                        <a:pt x="3236" y="6673"/>
                      </a:cubicBezTo>
                      <a:cubicBezTo>
                        <a:pt x="5704" y="8441"/>
                        <a:pt x="8373" y="9976"/>
                        <a:pt x="11341" y="10610"/>
                      </a:cubicBezTo>
                      <a:cubicBezTo>
                        <a:pt x="11965" y="10751"/>
                        <a:pt x="12607" y="10839"/>
                        <a:pt x="13239" y="10839"/>
                      </a:cubicBezTo>
                      <a:cubicBezTo>
                        <a:pt x="14094" y="10839"/>
                        <a:pt x="14930" y="10679"/>
                        <a:pt x="15678" y="10276"/>
                      </a:cubicBezTo>
                      <a:cubicBezTo>
                        <a:pt x="17012" y="9509"/>
                        <a:pt x="17813" y="8108"/>
                        <a:pt x="18313" y="6673"/>
                      </a:cubicBezTo>
                      <a:cubicBezTo>
                        <a:pt x="18847" y="5172"/>
                        <a:pt x="19147" y="3371"/>
                        <a:pt x="18213" y="2037"/>
                      </a:cubicBezTo>
                      <a:cubicBezTo>
                        <a:pt x="17412" y="869"/>
                        <a:pt x="15978" y="469"/>
                        <a:pt x="14577" y="202"/>
                      </a:cubicBezTo>
                      <a:cubicBezTo>
                        <a:pt x="13736" y="62"/>
                        <a:pt x="12541" y="0"/>
                        <a:pt x="11198" y="0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31" name="Google Shape;2331;p14"/>
                <p:cNvSpPr/>
                <p:nvPr/>
              </p:nvSpPr>
              <p:spPr>
                <a:xfrm>
                  <a:off x="1869700" y="2451250"/>
                  <a:ext cx="96075" cy="33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43" h="13273" extrusionOk="0">
                      <a:moveTo>
                        <a:pt x="1330" y="0"/>
                      </a:moveTo>
                      <a:cubicBezTo>
                        <a:pt x="684" y="0"/>
                        <a:pt x="1" y="623"/>
                        <a:pt x="340" y="1406"/>
                      </a:cubicBezTo>
                      <a:cubicBezTo>
                        <a:pt x="1941" y="5075"/>
                        <a:pt x="3042" y="9045"/>
                        <a:pt x="3342" y="13148"/>
                      </a:cubicBezTo>
                      <a:cubicBezTo>
                        <a:pt x="3342" y="13231"/>
                        <a:pt x="3409" y="13273"/>
                        <a:pt x="3475" y="13273"/>
                      </a:cubicBezTo>
                      <a:cubicBezTo>
                        <a:pt x="3542" y="13273"/>
                        <a:pt x="3609" y="13231"/>
                        <a:pt x="3609" y="13148"/>
                      </a:cubicBezTo>
                      <a:cubicBezTo>
                        <a:pt x="3842" y="9011"/>
                        <a:pt x="3509" y="4742"/>
                        <a:pt x="2208" y="706"/>
                      </a:cubicBezTo>
                      <a:cubicBezTo>
                        <a:pt x="2061" y="206"/>
                        <a:pt x="1702" y="0"/>
                        <a:pt x="1330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32" name="Google Shape;2332;p14"/>
                <p:cNvSpPr/>
                <p:nvPr/>
              </p:nvSpPr>
              <p:spPr>
                <a:xfrm>
                  <a:off x="1883925" y="2435975"/>
                  <a:ext cx="127700" cy="283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8" h="11354" extrusionOk="0">
                      <a:moveTo>
                        <a:pt x="1536" y="1"/>
                      </a:moveTo>
                      <a:cubicBezTo>
                        <a:pt x="805" y="1"/>
                        <a:pt x="1" y="899"/>
                        <a:pt x="538" y="1583"/>
                      </a:cubicBezTo>
                      <a:cubicBezTo>
                        <a:pt x="2606" y="4352"/>
                        <a:pt x="4241" y="7654"/>
                        <a:pt x="4874" y="11257"/>
                      </a:cubicBezTo>
                      <a:cubicBezTo>
                        <a:pt x="4888" y="11324"/>
                        <a:pt x="4928" y="11354"/>
                        <a:pt x="4972" y="11354"/>
                      </a:cubicBezTo>
                      <a:cubicBezTo>
                        <a:pt x="5037" y="11354"/>
                        <a:pt x="5108" y="11290"/>
                        <a:pt x="5108" y="11190"/>
                      </a:cubicBezTo>
                      <a:cubicBezTo>
                        <a:pt x="5008" y="7521"/>
                        <a:pt x="4140" y="3752"/>
                        <a:pt x="2239" y="416"/>
                      </a:cubicBezTo>
                      <a:cubicBezTo>
                        <a:pt x="2060" y="121"/>
                        <a:pt x="1803" y="1"/>
                        <a:pt x="1536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33" name="Google Shape;2333;p14"/>
                <p:cNvSpPr/>
                <p:nvPr/>
              </p:nvSpPr>
              <p:spPr>
                <a:xfrm>
                  <a:off x="1866925" y="2472000"/>
                  <a:ext cx="52150" cy="28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86" h="11276" extrusionOk="0">
                      <a:moveTo>
                        <a:pt x="1047" y="1"/>
                      </a:moveTo>
                      <a:cubicBezTo>
                        <a:pt x="526" y="1"/>
                        <a:pt x="0" y="293"/>
                        <a:pt x="50" y="876"/>
                      </a:cubicBezTo>
                      <a:cubicBezTo>
                        <a:pt x="251" y="4312"/>
                        <a:pt x="651" y="7714"/>
                        <a:pt x="918" y="11150"/>
                      </a:cubicBezTo>
                      <a:cubicBezTo>
                        <a:pt x="918" y="11234"/>
                        <a:pt x="976" y="11275"/>
                        <a:pt x="1034" y="11275"/>
                      </a:cubicBezTo>
                      <a:cubicBezTo>
                        <a:pt x="1093" y="11275"/>
                        <a:pt x="1151" y="11234"/>
                        <a:pt x="1151" y="11150"/>
                      </a:cubicBezTo>
                      <a:cubicBezTo>
                        <a:pt x="1451" y="7714"/>
                        <a:pt x="1818" y="4312"/>
                        <a:pt x="2018" y="876"/>
                      </a:cubicBezTo>
                      <a:cubicBezTo>
                        <a:pt x="2085" y="293"/>
                        <a:pt x="1568" y="1"/>
                        <a:pt x="1047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34" name="Google Shape;2334;p14"/>
                <p:cNvSpPr/>
                <p:nvPr/>
              </p:nvSpPr>
              <p:spPr>
                <a:xfrm>
                  <a:off x="1662925" y="2440750"/>
                  <a:ext cx="226250" cy="18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50" h="7319" extrusionOk="0">
                      <a:moveTo>
                        <a:pt x="7780" y="0"/>
                      </a:moveTo>
                      <a:cubicBezTo>
                        <a:pt x="7685" y="0"/>
                        <a:pt x="7584" y="18"/>
                        <a:pt x="7477" y="58"/>
                      </a:cubicBezTo>
                      <a:cubicBezTo>
                        <a:pt x="4141" y="1426"/>
                        <a:pt x="1572" y="4094"/>
                        <a:pt x="71" y="7130"/>
                      </a:cubicBezTo>
                      <a:cubicBezTo>
                        <a:pt x="0" y="7224"/>
                        <a:pt x="96" y="7319"/>
                        <a:pt x="182" y="7319"/>
                      </a:cubicBezTo>
                      <a:cubicBezTo>
                        <a:pt x="218" y="7319"/>
                        <a:pt x="252" y="7302"/>
                        <a:pt x="271" y="7263"/>
                      </a:cubicBezTo>
                      <a:cubicBezTo>
                        <a:pt x="2239" y="4561"/>
                        <a:pt x="5142" y="2760"/>
                        <a:pt x="8110" y="1993"/>
                      </a:cubicBezTo>
                      <a:cubicBezTo>
                        <a:pt x="9050" y="1781"/>
                        <a:pt x="8723" y="0"/>
                        <a:pt x="7780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35" name="Google Shape;2335;p14"/>
                <p:cNvSpPr/>
                <p:nvPr/>
              </p:nvSpPr>
              <p:spPr>
                <a:xfrm>
                  <a:off x="1766975" y="2428350"/>
                  <a:ext cx="161400" cy="174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56" h="6990" extrusionOk="0">
                      <a:moveTo>
                        <a:pt x="4804" y="0"/>
                      </a:moveTo>
                      <a:cubicBezTo>
                        <a:pt x="4634" y="0"/>
                        <a:pt x="4483" y="65"/>
                        <a:pt x="4382" y="221"/>
                      </a:cubicBezTo>
                      <a:cubicBezTo>
                        <a:pt x="2881" y="2389"/>
                        <a:pt x="1547" y="4624"/>
                        <a:pt x="79" y="6792"/>
                      </a:cubicBezTo>
                      <a:cubicBezTo>
                        <a:pt x="1" y="6870"/>
                        <a:pt x="127" y="6990"/>
                        <a:pt x="217" y="6990"/>
                      </a:cubicBezTo>
                      <a:cubicBezTo>
                        <a:pt x="242" y="6990"/>
                        <a:pt x="265" y="6980"/>
                        <a:pt x="279" y="6959"/>
                      </a:cubicBezTo>
                      <a:cubicBezTo>
                        <a:pt x="2147" y="5124"/>
                        <a:pt x="4115" y="3389"/>
                        <a:pt x="5950" y="1488"/>
                      </a:cubicBezTo>
                      <a:cubicBezTo>
                        <a:pt x="6455" y="1009"/>
                        <a:pt x="5476" y="0"/>
                        <a:pt x="4804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36" name="Google Shape;2336;p14"/>
                <p:cNvSpPr/>
                <p:nvPr/>
              </p:nvSpPr>
              <p:spPr>
                <a:xfrm>
                  <a:off x="1576750" y="2416975"/>
                  <a:ext cx="313875" cy="1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55" h="6598" extrusionOk="0">
                      <a:moveTo>
                        <a:pt x="11160" y="0"/>
                      </a:moveTo>
                      <a:cubicBezTo>
                        <a:pt x="11035" y="0"/>
                        <a:pt x="10901" y="24"/>
                        <a:pt x="10757" y="75"/>
                      </a:cubicBezTo>
                      <a:cubicBezTo>
                        <a:pt x="6821" y="1509"/>
                        <a:pt x="3218" y="3744"/>
                        <a:pt x="82" y="6380"/>
                      </a:cubicBezTo>
                      <a:cubicBezTo>
                        <a:pt x="1" y="6489"/>
                        <a:pt x="52" y="6598"/>
                        <a:pt x="165" y="6598"/>
                      </a:cubicBezTo>
                      <a:cubicBezTo>
                        <a:pt x="190" y="6598"/>
                        <a:pt x="219" y="6592"/>
                        <a:pt x="249" y="6580"/>
                      </a:cubicBezTo>
                      <a:cubicBezTo>
                        <a:pt x="3685" y="4412"/>
                        <a:pt x="7521" y="2944"/>
                        <a:pt x="11357" y="2043"/>
                      </a:cubicBezTo>
                      <a:cubicBezTo>
                        <a:pt x="12554" y="1774"/>
                        <a:pt x="12248" y="0"/>
                        <a:pt x="11160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37" name="Google Shape;2337;p14"/>
                <p:cNvSpPr/>
                <p:nvPr/>
              </p:nvSpPr>
              <p:spPr>
                <a:xfrm>
                  <a:off x="1658575" y="2411150"/>
                  <a:ext cx="218875" cy="101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55" h="4042" extrusionOk="0">
                      <a:moveTo>
                        <a:pt x="7370" y="1"/>
                      </a:moveTo>
                      <a:cubicBezTo>
                        <a:pt x="5899" y="1"/>
                        <a:pt x="4518" y="390"/>
                        <a:pt x="3281" y="1009"/>
                      </a:cubicBezTo>
                      <a:cubicBezTo>
                        <a:pt x="1980" y="1742"/>
                        <a:pt x="879" y="2676"/>
                        <a:pt x="78" y="3844"/>
                      </a:cubicBezTo>
                      <a:cubicBezTo>
                        <a:pt x="0" y="3922"/>
                        <a:pt x="106" y="4042"/>
                        <a:pt x="203" y="4042"/>
                      </a:cubicBezTo>
                      <a:cubicBezTo>
                        <a:pt x="230" y="4042"/>
                        <a:pt x="257" y="4032"/>
                        <a:pt x="279" y="4011"/>
                      </a:cubicBezTo>
                      <a:cubicBezTo>
                        <a:pt x="1246" y="3077"/>
                        <a:pt x="2480" y="2443"/>
                        <a:pt x="3748" y="2109"/>
                      </a:cubicBezTo>
                      <a:cubicBezTo>
                        <a:pt x="4420" y="1928"/>
                        <a:pt x="5111" y="1845"/>
                        <a:pt x="5791" y="1845"/>
                      </a:cubicBezTo>
                      <a:cubicBezTo>
                        <a:pt x="6359" y="1845"/>
                        <a:pt x="6919" y="1903"/>
                        <a:pt x="7450" y="2009"/>
                      </a:cubicBezTo>
                      <a:cubicBezTo>
                        <a:pt x="7493" y="2025"/>
                        <a:pt x="7535" y="2032"/>
                        <a:pt x="7577" y="2032"/>
                      </a:cubicBezTo>
                      <a:cubicBezTo>
                        <a:pt x="8252" y="2032"/>
                        <a:pt x="8754" y="102"/>
                        <a:pt x="7717" y="8"/>
                      </a:cubicBezTo>
                      <a:cubicBezTo>
                        <a:pt x="7601" y="3"/>
                        <a:pt x="7485" y="1"/>
                        <a:pt x="7370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38" name="Google Shape;2338;p14"/>
                <p:cNvSpPr/>
                <p:nvPr/>
              </p:nvSpPr>
              <p:spPr>
                <a:xfrm>
                  <a:off x="1513750" y="2351700"/>
                  <a:ext cx="371700" cy="91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68" h="3655" extrusionOk="0">
                      <a:moveTo>
                        <a:pt x="3659" y="1"/>
                      </a:moveTo>
                      <a:cubicBezTo>
                        <a:pt x="2496" y="1"/>
                        <a:pt x="1341" y="63"/>
                        <a:pt x="201" y="184"/>
                      </a:cubicBezTo>
                      <a:cubicBezTo>
                        <a:pt x="1" y="184"/>
                        <a:pt x="34" y="451"/>
                        <a:pt x="201" y="451"/>
                      </a:cubicBezTo>
                      <a:cubicBezTo>
                        <a:pt x="4604" y="518"/>
                        <a:pt x="8940" y="1685"/>
                        <a:pt x="12776" y="3520"/>
                      </a:cubicBezTo>
                      <a:cubicBezTo>
                        <a:pt x="12963" y="3614"/>
                        <a:pt x="13143" y="3655"/>
                        <a:pt x="13310" y="3655"/>
                      </a:cubicBezTo>
                      <a:cubicBezTo>
                        <a:pt x="14333" y="3655"/>
                        <a:pt x="14867" y="2111"/>
                        <a:pt x="13577" y="1652"/>
                      </a:cubicBezTo>
                      <a:cubicBezTo>
                        <a:pt x="10363" y="515"/>
                        <a:pt x="6985" y="1"/>
                        <a:pt x="3659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39" name="Google Shape;2339;p14"/>
                <p:cNvSpPr/>
                <p:nvPr/>
              </p:nvSpPr>
              <p:spPr>
                <a:xfrm>
                  <a:off x="1658275" y="2294500"/>
                  <a:ext cx="248700" cy="13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48" h="5490" extrusionOk="0">
                      <a:moveTo>
                        <a:pt x="194" y="0"/>
                      </a:moveTo>
                      <a:cubicBezTo>
                        <a:pt x="77" y="0"/>
                        <a:pt x="0" y="178"/>
                        <a:pt x="124" y="271"/>
                      </a:cubicBezTo>
                      <a:cubicBezTo>
                        <a:pt x="2959" y="1638"/>
                        <a:pt x="5561" y="3440"/>
                        <a:pt x="7963" y="5341"/>
                      </a:cubicBezTo>
                      <a:cubicBezTo>
                        <a:pt x="8092" y="5444"/>
                        <a:pt x="8232" y="5489"/>
                        <a:pt x="8373" y="5489"/>
                      </a:cubicBezTo>
                      <a:cubicBezTo>
                        <a:pt x="9145" y="5489"/>
                        <a:pt x="9948" y="4147"/>
                        <a:pt x="9130" y="3640"/>
                      </a:cubicBezTo>
                      <a:cubicBezTo>
                        <a:pt x="6328" y="2005"/>
                        <a:pt x="3293" y="838"/>
                        <a:pt x="224" y="4"/>
                      </a:cubicBezTo>
                      <a:cubicBezTo>
                        <a:pt x="214" y="1"/>
                        <a:pt x="204" y="0"/>
                        <a:pt x="194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40" name="Google Shape;2340;p14"/>
                <p:cNvSpPr/>
                <p:nvPr/>
              </p:nvSpPr>
              <p:spPr>
                <a:xfrm>
                  <a:off x="1654425" y="2238100"/>
                  <a:ext cx="269025" cy="18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61" h="7276" extrusionOk="0">
                      <a:moveTo>
                        <a:pt x="166" y="1"/>
                      </a:moveTo>
                      <a:cubicBezTo>
                        <a:pt x="50" y="1"/>
                        <a:pt x="0" y="175"/>
                        <a:pt x="111" y="258"/>
                      </a:cubicBezTo>
                      <a:cubicBezTo>
                        <a:pt x="3213" y="2260"/>
                        <a:pt x="5982" y="4595"/>
                        <a:pt x="8617" y="7063"/>
                      </a:cubicBezTo>
                      <a:cubicBezTo>
                        <a:pt x="8778" y="7212"/>
                        <a:pt x="8960" y="7276"/>
                        <a:pt x="9142" y="7276"/>
                      </a:cubicBezTo>
                      <a:cubicBezTo>
                        <a:pt x="9943" y="7276"/>
                        <a:pt x="10760" y="6054"/>
                        <a:pt x="9918" y="5429"/>
                      </a:cubicBezTo>
                      <a:cubicBezTo>
                        <a:pt x="6883" y="3261"/>
                        <a:pt x="3580" y="1526"/>
                        <a:pt x="244" y="25"/>
                      </a:cubicBezTo>
                      <a:cubicBezTo>
                        <a:pt x="216" y="8"/>
                        <a:pt x="190" y="1"/>
                        <a:pt x="166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41" name="Google Shape;2341;p14"/>
                <p:cNvSpPr/>
                <p:nvPr/>
              </p:nvSpPr>
              <p:spPr>
                <a:xfrm>
                  <a:off x="1776825" y="2068350"/>
                  <a:ext cx="136275" cy="34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1" h="13952" extrusionOk="0">
                      <a:moveTo>
                        <a:pt x="128" y="1"/>
                      </a:moveTo>
                      <a:cubicBezTo>
                        <a:pt x="62" y="1"/>
                        <a:pt x="0" y="52"/>
                        <a:pt x="18" y="144"/>
                      </a:cubicBezTo>
                      <a:cubicBezTo>
                        <a:pt x="752" y="4513"/>
                        <a:pt x="1720" y="8883"/>
                        <a:pt x="3154" y="13153"/>
                      </a:cubicBezTo>
                      <a:cubicBezTo>
                        <a:pt x="3355" y="13717"/>
                        <a:pt x="3763" y="13951"/>
                        <a:pt x="4160" y="13951"/>
                      </a:cubicBezTo>
                      <a:cubicBezTo>
                        <a:pt x="4820" y="13951"/>
                        <a:pt x="5451" y="13306"/>
                        <a:pt x="5055" y="12452"/>
                      </a:cubicBezTo>
                      <a:cubicBezTo>
                        <a:pt x="3221" y="8449"/>
                        <a:pt x="1520" y="4347"/>
                        <a:pt x="252" y="110"/>
                      </a:cubicBezTo>
                      <a:cubicBezTo>
                        <a:pt x="237" y="35"/>
                        <a:pt x="181" y="1"/>
                        <a:pt x="128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42" name="Google Shape;2342;p14"/>
                <p:cNvSpPr/>
                <p:nvPr/>
              </p:nvSpPr>
              <p:spPr>
                <a:xfrm>
                  <a:off x="1835175" y="2088850"/>
                  <a:ext cx="105500" cy="340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20" h="13623" extrusionOk="0">
                      <a:moveTo>
                        <a:pt x="135" y="1"/>
                      </a:moveTo>
                      <a:cubicBezTo>
                        <a:pt x="67" y="1"/>
                        <a:pt x="1" y="63"/>
                        <a:pt x="19" y="157"/>
                      </a:cubicBezTo>
                      <a:cubicBezTo>
                        <a:pt x="687" y="4360"/>
                        <a:pt x="1254" y="8563"/>
                        <a:pt x="1988" y="12733"/>
                      </a:cubicBezTo>
                      <a:cubicBezTo>
                        <a:pt x="2086" y="13354"/>
                        <a:pt x="2531" y="13623"/>
                        <a:pt x="2981" y="13623"/>
                      </a:cubicBezTo>
                      <a:cubicBezTo>
                        <a:pt x="3596" y="13623"/>
                        <a:pt x="4220" y="13122"/>
                        <a:pt x="3989" y="12333"/>
                      </a:cubicBezTo>
                      <a:cubicBezTo>
                        <a:pt x="2821" y="8230"/>
                        <a:pt x="1487" y="4194"/>
                        <a:pt x="253" y="124"/>
                      </a:cubicBezTo>
                      <a:cubicBezTo>
                        <a:pt x="238" y="37"/>
                        <a:pt x="186" y="1"/>
                        <a:pt x="135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43" name="Google Shape;2343;p14"/>
                <p:cNvSpPr/>
                <p:nvPr/>
              </p:nvSpPr>
              <p:spPr>
                <a:xfrm>
                  <a:off x="1890150" y="2113150"/>
                  <a:ext cx="64750" cy="31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0" h="12439" extrusionOk="0">
                      <a:moveTo>
                        <a:pt x="172" y="0"/>
                      </a:moveTo>
                      <a:cubicBezTo>
                        <a:pt x="88" y="0"/>
                        <a:pt x="1" y="80"/>
                        <a:pt x="22" y="186"/>
                      </a:cubicBezTo>
                      <a:cubicBezTo>
                        <a:pt x="789" y="3922"/>
                        <a:pt x="856" y="7725"/>
                        <a:pt x="522" y="11428"/>
                      </a:cubicBezTo>
                      <a:cubicBezTo>
                        <a:pt x="453" y="12086"/>
                        <a:pt x="1022" y="12438"/>
                        <a:pt x="1576" y="12438"/>
                      </a:cubicBezTo>
                      <a:cubicBezTo>
                        <a:pt x="2089" y="12438"/>
                        <a:pt x="2589" y="12136"/>
                        <a:pt x="2557" y="11494"/>
                      </a:cubicBezTo>
                      <a:cubicBezTo>
                        <a:pt x="2457" y="7558"/>
                        <a:pt x="1556" y="3689"/>
                        <a:pt x="289" y="86"/>
                      </a:cubicBezTo>
                      <a:cubicBezTo>
                        <a:pt x="265" y="26"/>
                        <a:pt x="219" y="0"/>
                        <a:pt x="172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44" name="Google Shape;2344;p14"/>
                <p:cNvSpPr/>
                <p:nvPr/>
              </p:nvSpPr>
              <p:spPr>
                <a:xfrm>
                  <a:off x="1906050" y="2108375"/>
                  <a:ext cx="209275" cy="2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71" h="11467" extrusionOk="0">
                      <a:moveTo>
                        <a:pt x="8209" y="0"/>
                      </a:moveTo>
                      <a:cubicBezTo>
                        <a:pt x="8168" y="0"/>
                        <a:pt x="8125" y="23"/>
                        <a:pt x="8092" y="77"/>
                      </a:cubicBezTo>
                      <a:cubicBezTo>
                        <a:pt x="5657" y="3379"/>
                        <a:pt x="3055" y="6548"/>
                        <a:pt x="587" y="9884"/>
                      </a:cubicBezTo>
                      <a:cubicBezTo>
                        <a:pt x="1" y="10634"/>
                        <a:pt x="733" y="11467"/>
                        <a:pt x="1475" y="11467"/>
                      </a:cubicBezTo>
                      <a:cubicBezTo>
                        <a:pt x="1788" y="11467"/>
                        <a:pt x="2103" y="11318"/>
                        <a:pt x="2321" y="10951"/>
                      </a:cubicBezTo>
                      <a:cubicBezTo>
                        <a:pt x="4356" y="7416"/>
                        <a:pt x="6258" y="3780"/>
                        <a:pt x="8326" y="210"/>
                      </a:cubicBezTo>
                      <a:cubicBezTo>
                        <a:pt x="8371" y="98"/>
                        <a:pt x="8294" y="0"/>
                        <a:pt x="8209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45" name="Google Shape;2345;p14"/>
                <p:cNvSpPr/>
                <p:nvPr/>
              </p:nvSpPr>
              <p:spPr>
                <a:xfrm>
                  <a:off x="1897500" y="2189475"/>
                  <a:ext cx="242575" cy="246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03" h="9859" extrusionOk="0">
                      <a:moveTo>
                        <a:pt x="9505" y="0"/>
                      </a:moveTo>
                      <a:cubicBezTo>
                        <a:pt x="9471" y="0"/>
                        <a:pt x="9434" y="11"/>
                        <a:pt x="9402" y="35"/>
                      </a:cubicBezTo>
                      <a:cubicBezTo>
                        <a:pt x="6533" y="2771"/>
                        <a:pt x="3597" y="5372"/>
                        <a:pt x="762" y="8141"/>
                      </a:cubicBezTo>
                      <a:cubicBezTo>
                        <a:pt x="1" y="8826"/>
                        <a:pt x="764" y="9858"/>
                        <a:pt x="1555" y="9858"/>
                      </a:cubicBezTo>
                      <a:cubicBezTo>
                        <a:pt x="1804" y="9858"/>
                        <a:pt x="2056" y="9756"/>
                        <a:pt x="2263" y="9509"/>
                      </a:cubicBezTo>
                      <a:cubicBezTo>
                        <a:pt x="4765" y="6473"/>
                        <a:pt x="7167" y="3304"/>
                        <a:pt x="9602" y="202"/>
                      </a:cubicBezTo>
                      <a:cubicBezTo>
                        <a:pt x="9703" y="101"/>
                        <a:pt x="9613" y="0"/>
                        <a:pt x="9505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46" name="Google Shape;2346;p14"/>
                <p:cNvSpPr/>
                <p:nvPr/>
              </p:nvSpPr>
              <p:spPr>
                <a:xfrm>
                  <a:off x="1886375" y="2237950"/>
                  <a:ext cx="267325" cy="198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93" h="7933" extrusionOk="0">
                      <a:moveTo>
                        <a:pt x="10517" y="0"/>
                      </a:moveTo>
                      <a:cubicBezTo>
                        <a:pt x="10493" y="0"/>
                        <a:pt x="10468" y="10"/>
                        <a:pt x="10447" y="31"/>
                      </a:cubicBezTo>
                      <a:cubicBezTo>
                        <a:pt x="7378" y="2233"/>
                        <a:pt x="4143" y="4167"/>
                        <a:pt x="940" y="6035"/>
                      </a:cubicBezTo>
                      <a:cubicBezTo>
                        <a:pt x="1" y="6560"/>
                        <a:pt x="664" y="7933"/>
                        <a:pt x="1507" y="7933"/>
                      </a:cubicBezTo>
                      <a:cubicBezTo>
                        <a:pt x="1681" y="7933"/>
                        <a:pt x="1864" y="7874"/>
                        <a:pt x="2041" y="7736"/>
                      </a:cubicBezTo>
                      <a:cubicBezTo>
                        <a:pt x="5110" y="5435"/>
                        <a:pt x="7879" y="2866"/>
                        <a:pt x="10614" y="231"/>
                      </a:cubicBezTo>
                      <a:cubicBezTo>
                        <a:pt x="10693" y="126"/>
                        <a:pt x="10606" y="0"/>
                        <a:pt x="10517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47" name="Google Shape;2347;p14"/>
                <p:cNvSpPr/>
                <p:nvPr/>
              </p:nvSpPr>
              <p:spPr>
                <a:xfrm>
                  <a:off x="1892725" y="2371875"/>
                  <a:ext cx="352400" cy="66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96" h="2648" extrusionOk="0">
                      <a:moveTo>
                        <a:pt x="7111" y="1"/>
                      </a:moveTo>
                      <a:cubicBezTo>
                        <a:pt x="5185" y="1"/>
                        <a:pt x="3242" y="206"/>
                        <a:pt x="1320" y="645"/>
                      </a:cubicBezTo>
                      <a:cubicBezTo>
                        <a:pt x="0" y="945"/>
                        <a:pt x="461" y="2648"/>
                        <a:pt x="1513" y="2648"/>
                      </a:cubicBezTo>
                      <a:cubicBezTo>
                        <a:pt x="1631" y="2648"/>
                        <a:pt x="1756" y="2627"/>
                        <a:pt x="1887" y="2580"/>
                      </a:cubicBezTo>
                      <a:cubicBezTo>
                        <a:pt x="4871" y="1567"/>
                        <a:pt x="8110" y="959"/>
                        <a:pt x="11400" y="959"/>
                      </a:cubicBezTo>
                      <a:cubicBezTo>
                        <a:pt x="12230" y="959"/>
                        <a:pt x="13063" y="998"/>
                        <a:pt x="13896" y="1079"/>
                      </a:cubicBezTo>
                      <a:cubicBezTo>
                        <a:pt x="14062" y="1079"/>
                        <a:pt x="14096" y="878"/>
                        <a:pt x="13929" y="845"/>
                      </a:cubicBezTo>
                      <a:cubicBezTo>
                        <a:pt x="11724" y="298"/>
                        <a:pt x="9430" y="1"/>
                        <a:pt x="7111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48" name="Google Shape;2348;p14"/>
                <p:cNvSpPr/>
                <p:nvPr/>
              </p:nvSpPr>
              <p:spPr>
                <a:xfrm>
                  <a:off x="1903150" y="2430675"/>
                  <a:ext cx="303625" cy="5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45" h="2080" extrusionOk="0">
                      <a:moveTo>
                        <a:pt x="2381" y="1"/>
                      </a:moveTo>
                      <a:cubicBezTo>
                        <a:pt x="1989" y="1"/>
                        <a:pt x="1596" y="10"/>
                        <a:pt x="1203" y="27"/>
                      </a:cubicBezTo>
                      <a:cubicBezTo>
                        <a:pt x="0" y="122"/>
                        <a:pt x="239" y="2080"/>
                        <a:pt x="1265" y="2080"/>
                      </a:cubicBezTo>
                      <a:cubicBezTo>
                        <a:pt x="1320" y="2080"/>
                        <a:pt x="1377" y="2074"/>
                        <a:pt x="1437" y="2062"/>
                      </a:cubicBezTo>
                      <a:cubicBezTo>
                        <a:pt x="3498" y="1719"/>
                        <a:pt x="5609" y="1510"/>
                        <a:pt x="7746" y="1510"/>
                      </a:cubicBezTo>
                      <a:cubicBezTo>
                        <a:pt x="9136" y="1510"/>
                        <a:pt x="10538" y="1598"/>
                        <a:pt x="11944" y="1795"/>
                      </a:cubicBezTo>
                      <a:cubicBezTo>
                        <a:pt x="12111" y="1795"/>
                        <a:pt x="12144" y="1562"/>
                        <a:pt x="11978" y="1529"/>
                      </a:cubicBezTo>
                      <a:cubicBezTo>
                        <a:pt x="8910" y="605"/>
                        <a:pt x="5655" y="1"/>
                        <a:pt x="2381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49" name="Google Shape;2349;p14"/>
                <p:cNvSpPr/>
                <p:nvPr/>
              </p:nvSpPr>
              <p:spPr>
                <a:xfrm>
                  <a:off x="1896500" y="2399750"/>
                  <a:ext cx="261075" cy="55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43" h="2222" extrusionOk="0">
                      <a:moveTo>
                        <a:pt x="4278" y="0"/>
                      </a:moveTo>
                      <a:cubicBezTo>
                        <a:pt x="3214" y="0"/>
                        <a:pt x="2143" y="70"/>
                        <a:pt x="1069" y="230"/>
                      </a:cubicBezTo>
                      <a:cubicBezTo>
                        <a:pt x="0" y="293"/>
                        <a:pt x="412" y="2221"/>
                        <a:pt x="1272" y="2221"/>
                      </a:cubicBezTo>
                      <a:cubicBezTo>
                        <a:pt x="1325" y="2221"/>
                        <a:pt x="1380" y="2214"/>
                        <a:pt x="1436" y="2198"/>
                      </a:cubicBezTo>
                      <a:cubicBezTo>
                        <a:pt x="4023" y="1429"/>
                        <a:pt x="6780" y="886"/>
                        <a:pt x="9577" y="886"/>
                      </a:cubicBezTo>
                      <a:cubicBezTo>
                        <a:pt x="9810" y="886"/>
                        <a:pt x="10042" y="890"/>
                        <a:pt x="10276" y="898"/>
                      </a:cubicBezTo>
                      <a:cubicBezTo>
                        <a:pt x="10409" y="898"/>
                        <a:pt x="10442" y="631"/>
                        <a:pt x="10309" y="631"/>
                      </a:cubicBezTo>
                      <a:cubicBezTo>
                        <a:pt x="8335" y="258"/>
                        <a:pt x="6319" y="0"/>
                        <a:pt x="4278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50" name="Google Shape;2350;p14"/>
                <p:cNvSpPr/>
                <p:nvPr/>
              </p:nvSpPr>
              <p:spPr>
                <a:xfrm>
                  <a:off x="1881150" y="2440525"/>
                  <a:ext cx="262825" cy="81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13" h="3274" extrusionOk="0">
                      <a:moveTo>
                        <a:pt x="1123" y="0"/>
                      </a:moveTo>
                      <a:cubicBezTo>
                        <a:pt x="0" y="0"/>
                        <a:pt x="87" y="2103"/>
                        <a:pt x="1102" y="2103"/>
                      </a:cubicBezTo>
                      <a:cubicBezTo>
                        <a:pt x="1118" y="2103"/>
                        <a:pt x="1133" y="2103"/>
                        <a:pt x="1149" y="2102"/>
                      </a:cubicBezTo>
                      <a:cubicBezTo>
                        <a:pt x="1746" y="2062"/>
                        <a:pt x="2349" y="2041"/>
                        <a:pt x="2956" y="2041"/>
                      </a:cubicBezTo>
                      <a:cubicBezTo>
                        <a:pt x="5402" y="2041"/>
                        <a:pt x="7904" y="2387"/>
                        <a:pt x="10256" y="3269"/>
                      </a:cubicBezTo>
                      <a:cubicBezTo>
                        <a:pt x="10266" y="3272"/>
                        <a:pt x="10276" y="3273"/>
                        <a:pt x="10286" y="3273"/>
                      </a:cubicBezTo>
                      <a:cubicBezTo>
                        <a:pt x="10408" y="3273"/>
                        <a:pt x="10513" y="3095"/>
                        <a:pt x="10389" y="3003"/>
                      </a:cubicBezTo>
                      <a:cubicBezTo>
                        <a:pt x="7654" y="1435"/>
                        <a:pt x="4485" y="267"/>
                        <a:pt x="1149" y="0"/>
                      </a:cubicBezTo>
                      <a:cubicBezTo>
                        <a:pt x="1140" y="0"/>
                        <a:pt x="1132" y="0"/>
                        <a:pt x="1123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51" name="Google Shape;2351;p14"/>
                <p:cNvSpPr/>
                <p:nvPr/>
              </p:nvSpPr>
              <p:spPr>
                <a:xfrm>
                  <a:off x="1778950" y="2225375"/>
                  <a:ext cx="256250" cy="29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50" h="11684" extrusionOk="0">
                      <a:moveTo>
                        <a:pt x="4270" y="0"/>
                      </a:moveTo>
                      <a:cubicBezTo>
                        <a:pt x="3970" y="34"/>
                        <a:pt x="3836" y="401"/>
                        <a:pt x="3803" y="701"/>
                      </a:cubicBezTo>
                      <a:cubicBezTo>
                        <a:pt x="3696" y="1505"/>
                        <a:pt x="3739" y="2352"/>
                        <a:pt x="3951" y="3155"/>
                      </a:cubicBezTo>
                      <a:lnTo>
                        <a:pt x="3951" y="3155"/>
                      </a:lnTo>
                      <a:cubicBezTo>
                        <a:pt x="3665" y="2303"/>
                        <a:pt x="3417" y="1752"/>
                        <a:pt x="3169" y="1201"/>
                      </a:cubicBezTo>
                      <a:cubicBezTo>
                        <a:pt x="3020" y="962"/>
                        <a:pt x="2844" y="724"/>
                        <a:pt x="2618" y="724"/>
                      </a:cubicBezTo>
                      <a:cubicBezTo>
                        <a:pt x="2591" y="724"/>
                        <a:pt x="2563" y="727"/>
                        <a:pt x="2535" y="734"/>
                      </a:cubicBezTo>
                      <a:cubicBezTo>
                        <a:pt x="2369" y="767"/>
                        <a:pt x="2268" y="1034"/>
                        <a:pt x="2268" y="1234"/>
                      </a:cubicBezTo>
                      <a:cubicBezTo>
                        <a:pt x="2268" y="1435"/>
                        <a:pt x="2335" y="1635"/>
                        <a:pt x="2435" y="1868"/>
                      </a:cubicBezTo>
                      <a:cubicBezTo>
                        <a:pt x="2675" y="2396"/>
                        <a:pt x="2933" y="2907"/>
                        <a:pt x="3232" y="3401"/>
                      </a:cubicBezTo>
                      <a:lnTo>
                        <a:pt x="3232" y="3401"/>
                      </a:lnTo>
                      <a:cubicBezTo>
                        <a:pt x="2810" y="2773"/>
                        <a:pt x="2434" y="2329"/>
                        <a:pt x="1835" y="2068"/>
                      </a:cubicBezTo>
                      <a:cubicBezTo>
                        <a:pt x="1722" y="2021"/>
                        <a:pt x="1601" y="1998"/>
                        <a:pt x="1482" y="1998"/>
                      </a:cubicBezTo>
                      <a:cubicBezTo>
                        <a:pt x="1179" y="1998"/>
                        <a:pt x="887" y="2148"/>
                        <a:pt x="767" y="2435"/>
                      </a:cubicBezTo>
                      <a:cubicBezTo>
                        <a:pt x="601" y="2802"/>
                        <a:pt x="767" y="3236"/>
                        <a:pt x="968" y="3569"/>
                      </a:cubicBezTo>
                      <a:cubicBezTo>
                        <a:pt x="1435" y="4237"/>
                        <a:pt x="2102" y="4704"/>
                        <a:pt x="2769" y="5104"/>
                      </a:cubicBezTo>
                      <a:cubicBezTo>
                        <a:pt x="2437" y="4999"/>
                        <a:pt x="2088" y="4949"/>
                        <a:pt x="1739" y="4949"/>
                      </a:cubicBezTo>
                      <a:cubicBezTo>
                        <a:pt x="1421" y="4949"/>
                        <a:pt x="1103" y="4991"/>
                        <a:pt x="801" y="5071"/>
                      </a:cubicBezTo>
                      <a:cubicBezTo>
                        <a:pt x="534" y="5137"/>
                        <a:pt x="300" y="5237"/>
                        <a:pt x="167" y="5471"/>
                      </a:cubicBezTo>
                      <a:cubicBezTo>
                        <a:pt x="0" y="5871"/>
                        <a:pt x="200" y="6371"/>
                        <a:pt x="534" y="6538"/>
                      </a:cubicBezTo>
                      <a:cubicBezTo>
                        <a:pt x="864" y="6694"/>
                        <a:pt x="1318" y="6781"/>
                        <a:pt x="1785" y="6781"/>
                      </a:cubicBezTo>
                      <a:cubicBezTo>
                        <a:pt x="2109" y="6781"/>
                        <a:pt x="2438" y="6739"/>
                        <a:pt x="2737" y="6648"/>
                      </a:cubicBezTo>
                      <a:lnTo>
                        <a:pt x="2737" y="6648"/>
                      </a:lnTo>
                      <a:cubicBezTo>
                        <a:pt x="1983" y="6888"/>
                        <a:pt x="1329" y="7450"/>
                        <a:pt x="968" y="8239"/>
                      </a:cubicBezTo>
                      <a:cubicBezTo>
                        <a:pt x="834" y="8473"/>
                        <a:pt x="767" y="8773"/>
                        <a:pt x="834" y="9040"/>
                      </a:cubicBezTo>
                      <a:cubicBezTo>
                        <a:pt x="913" y="9328"/>
                        <a:pt x="1177" y="9472"/>
                        <a:pt x="1448" y="9472"/>
                      </a:cubicBezTo>
                      <a:cubicBezTo>
                        <a:pt x="1522" y="9472"/>
                        <a:pt x="1597" y="9462"/>
                        <a:pt x="1668" y="9440"/>
                      </a:cubicBezTo>
                      <a:cubicBezTo>
                        <a:pt x="2002" y="9374"/>
                        <a:pt x="2869" y="8706"/>
                        <a:pt x="3336" y="8206"/>
                      </a:cubicBezTo>
                      <a:lnTo>
                        <a:pt x="3336" y="8206"/>
                      </a:lnTo>
                      <a:cubicBezTo>
                        <a:pt x="3102" y="8840"/>
                        <a:pt x="2836" y="9540"/>
                        <a:pt x="2969" y="10208"/>
                      </a:cubicBezTo>
                      <a:cubicBezTo>
                        <a:pt x="3078" y="10781"/>
                        <a:pt x="3545" y="11288"/>
                        <a:pt x="4004" y="11288"/>
                      </a:cubicBezTo>
                      <a:cubicBezTo>
                        <a:pt x="4105" y="11288"/>
                        <a:pt x="4206" y="11263"/>
                        <a:pt x="4303" y="11208"/>
                      </a:cubicBezTo>
                      <a:cubicBezTo>
                        <a:pt x="4704" y="11008"/>
                        <a:pt x="4870" y="10408"/>
                        <a:pt x="4870" y="9874"/>
                      </a:cubicBezTo>
                      <a:cubicBezTo>
                        <a:pt x="4870" y="9340"/>
                        <a:pt x="4804" y="8773"/>
                        <a:pt x="4870" y="8273"/>
                      </a:cubicBezTo>
                      <a:cubicBezTo>
                        <a:pt x="4870" y="9240"/>
                        <a:pt x="5171" y="10208"/>
                        <a:pt x="5671" y="11008"/>
                      </a:cubicBezTo>
                      <a:cubicBezTo>
                        <a:pt x="5838" y="11242"/>
                        <a:pt x="6105" y="11508"/>
                        <a:pt x="6338" y="11609"/>
                      </a:cubicBezTo>
                      <a:cubicBezTo>
                        <a:pt x="6434" y="11657"/>
                        <a:pt x="6544" y="11683"/>
                        <a:pt x="6652" y="11683"/>
                      </a:cubicBezTo>
                      <a:cubicBezTo>
                        <a:pt x="6844" y="11683"/>
                        <a:pt x="7032" y="11600"/>
                        <a:pt x="7139" y="11408"/>
                      </a:cubicBezTo>
                      <a:cubicBezTo>
                        <a:pt x="7305" y="11108"/>
                        <a:pt x="7205" y="10741"/>
                        <a:pt x="7139" y="10408"/>
                      </a:cubicBezTo>
                      <a:cubicBezTo>
                        <a:pt x="6917" y="9688"/>
                        <a:pt x="6696" y="8992"/>
                        <a:pt x="6399" y="8319"/>
                      </a:cubicBezTo>
                      <a:lnTo>
                        <a:pt x="6399" y="8319"/>
                      </a:lnTo>
                      <a:cubicBezTo>
                        <a:pt x="6747" y="8958"/>
                        <a:pt x="7259" y="9464"/>
                        <a:pt x="7839" y="9741"/>
                      </a:cubicBezTo>
                      <a:cubicBezTo>
                        <a:pt x="7994" y="9811"/>
                        <a:pt x="8186" y="9858"/>
                        <a:pt x="8370" y="9858"/>
                      </a:cubicBezTo>
                      <a:cubicBezTo>
                        <a:pt x="8620" y="9858"/>
                        <a:pt x="8858" y="9771"/>
                        <a:pt x="8973" y="9540"/>
                      </a:cubicBezTo>
                      <a:cubicBezTo>
                        <a:pt x="9140" y="9240"/>
                        <a:pt x="9007" y="8907"/>
                        <a:pt x="8873" y="8606"/>
                      </a:cubicBezTo>
                      <a:cubicBezTo>
                        <a:pt x="8506" y="7839"/>
                        <a:pt x="8006" y="7072"/>
                        <a:pt x="7339" y="6538"/>
                      </a:cubicBezTo>
                      <a:lnTo>
                        <a:pt x="7339" y="6538"/>
                      </a:lnTo>
                      <a:cubicBezTo>
                        <a:pt x="7893" y="6672"/>
                        <a:pt x="8379" y="6735"/>
                        <a:pt x="8780" y="6735"/>
                      </a:cubicBezTo>
                      <a:cubicBezTo>
                        <a:pt x="9778" y="6735"/>
                        <a:pt x="10250" y="6347"/>
                        <a:pt x="9941" y="5704"/>
                      </a:cubicBezTo>
                      <a:cubicBezTo>
                        <a:pt x="9807" y="5504"/>
                        <a:pt x="9607" y="5371"/>
                        <a:pt x="9374" y="5271"/>
                      </a:cubicBezTo>
                      <a:cubicBezTo>
                        <a:pt x="8774" y="5031"/>
                        <a:pt x="8120" y="4899"/>
                        <a:pt x="7485" y="4899"/>
                      </a:cubicBezTo>
                      <a:cubicBezTo>
                        <a:pt x="7414" y="4899"/>
                        <a:pt x="7343" y="4900"/>
                        <a:pt x="7272" y="4904"/>
                      </a:cubicBezTo>
                      <a:cubicBezTo>
                        <a:pt x="8006" y="4737"/>
                        <a:pt x="8673" y="4337"/>
                        <a:pt x="9140" y="3670"/>
                      </a:cubicBezTo>
                      <a:cubicBezTo>
                        <a:pt x="9340" y="3336"/>
                        <a:pt x="9507" y="2869"/>
                        <a:pt x="9273" y="2602"/>
                      </a:cubicBezTo>
                      <a:cubicBezTo>
                        <a:pt x="9200" y="2514"/>
                        <a:pt x="9100" y="2484"/>
                        <a:pt x="8989" y="2484"/>
                      </a:cubicBezTo>
                      <a:cubicBezTo>
                        <a:pt x="8848" y="2484"/>
                        <a:pt x="8689" y="2531"/>
                        <a:pt x="8540" y="2569"/>
                      </a:cubicBezTo>
                      <a:cubicBezTo>
                        <a:pt x="7839" y="2869"/>
                        <a:pt x="7172" y="3369"/>
                        <a:pt x="6638" y="4003"/>
                      </a:cubicBezTo>
                      <a:cubicBezTo>
                        <a:pt x="7005" y="3236"/>
                        <a:pt x="7272" y="2369"/>
                        <a:pt x="7339" y="1501"/>
                      </a:cubicBezTo>
                      <a:cubicBezTo>
                        <a:pt x="7372" y="1168"/>
                        <a:pt x="7372" y="767"/>
                        <a:pt x="7139" y="601"/>
                      </a:cubicBezTo>
                      <a:cubicBezTo>
                        <a:pt x="7081" y="551"/>
                        <a:pt x="7013" y="530"/>
                        <a:pt x="6941" y="530"/>
                      </a:cubicBezTo>
                      <a:cubicBezTo>
                        <a:pt x="6720" y="530"/>
                        <a:pt x="6455" y="725"/>
                        <a:pt x="6305" y="901"/>
                      </a:cubicBezTo>
                      <a:cubicBezTo>
                        <a:pt x="5671" y="1601"/>
                        <a:pt x="5304" y="2535"/>
                        <a:pt x="5237" y="3503"/>
                      </a:cubicBezTo>
                      <a:cubicBezTo>
                        <a:pt x="5137" y="2535"/>
                        <a:pt x="5004" y="1568"/>
                        <a:pt x="4770" y="667"/>
                      </a:cubicBezTo>
                      <a:cubicBezTo>
                        <a:pt x="4737" y="334"/>
                        <a:pt x="4570" y="0"/>
                        <a:pt x="427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52" name="Google Shape;2352;p14"/>
                <p:cNvSpPr/>
                <p:nvPr/>
              </p:nvSpPr>
              <p:spPr>
                <a:xfrm>
                  <a:off x="1854000" y="2320150"/>
                  <a:ext cx="101750" cy="105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70" h="4238" extrusionOk="0">
                      <a:moveTo>
                        <a:pt x="1725" y="1"/>
                      </a:moveTo>
                      <a:cubicBezTo>
                        <a:pt x="1624" y="1"/>
                        <a:pt x="1525" y="27"/>
                        <a:pt x="1435" y="79"/>
                      </a:cubicBezTo>
                      <a:cubicBezTo>
                        <a:pt x="1168" y="212"/>
                        <a:pt x="1001" y="479"/>
                        <a:pt x="1001" y="779"/>
                      </a:cubicBezTo>
                      <a:cubicBezTo>
                        <a:pt x="634" y="813"/>
                        <a:pt x="267" y="1146"/>
                        <a:pt x="134" y="1580"/>
                      </a:cubicBezTo>
                      <a:cubicBezTo>
                        <a:pt x="0" y="1980"/>
                        <a:pt x="134" y="2480"/>
                        <a:pt x="401" y="2781"/>
                      </a:cubicBezTo>
                      <a:cubicBezTo>
                        <a:pt x="267" y="3181"/>
                        <a:pt x="401" y="3748"/>
                        <a:pt x="734" y="3981"/>
                      </a:cubicBezTo>
                      <a:cubicBezTo>
                        <a:pt x="896" y="4111"/>
                        <a:pt x="1097" y="4178"/>
                        <a:pt x="1292" y="4178"/>
                      </a:cubicBezTo>
                      <a:cubicBezTo>
                        <a:pt x="1498" y="4178"/>
                        <a:pt x="1698" y="4103"/>
                        <a:pt x="1835" y="3948"/>
                      </a:cubicBezTo>
                      <a:cubicBezTo>
                        <a:pt x="2028" y="4141"/>
                        <a:pt x="2276" y="4238"/>
                        <a:pt x="2517" y="4238"/>
                      </a:cubicBezTo>
                      <a:cubicBezTo>
                        <a:pt x="2651" y="4238"/>
                        <a:pt x="2783" y="4208"/>
                        <a:pt x="2902" y="4148"/>
                      </a:cubicBezTo>
                      <a:cubicBezTo>
                        <a:pt x="3236" y="3981"/>
                        <a:pt x="3469" y="3581"/>
                        <a:pt x="3436" y="3114"/>
                      </a:cubicBezTo>
                      <a:cubicBezTo>
                        <a:pt x="3803" y="2914"/>
                        <a:pt x="4070" y="2480"/>
                        <a:pt x="4070" y="2080"/>
                      </a:cubicBezTo>
                      <a:cubicBezTo>
                        <a:pt x="4070" y="1613"/>
                        <a:pt x="3836" y="1213"/>
                        <a:pt x="3503" y="979"/>
                      </a:cubicBezTo>
                      <a:cubicBezTo>
                        <a:pt x="3503" y="712"/>
                        <a:pt x="3336" y="412"/>
                        <a:pt x="3136" y="279"/>
                      </a:cubicBezTo>
                      <a:cubicBezTo>
                        <a:pt x="3019" y="201"/>
                        <a:pt x="2867" y="168"/>
                        <a:pt x="2668" y="168"/>
                      </a:cubicBezTo>
                      <a:cubicBezTo>
                        <a:pt x="2527" y="168"/>
                        <a:pt x="2362" y="184"/>
                        <a:pt x="2169" y="212"/>
                      </a:cubicBezTo>
                      <a:cubicBezTo>
                        <a:pt x="2045" y="69"/>
                        <a:pt x="1885" y="1"/>
                        <a:pt x="1725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353" name="Google Shape;2353;p14"/>
              <p:cNvGrpSpPr/>
              <p:nvPr/>
            </p:nvGrpSpPr>
            <p:grpSpPr>
              <a:xfrm>
                <a:off x="374320" y="4268899"/>
                <a:ext cx="1352964" cy="1047482"/>
                <a:chOff x="2612025" y="1964075"/>
                <a:chExt cx="1100150" cy="851750"/>
              </a:xfrm>
            </p:grpSpPr>
            <p:sp>
              <p:nvSpPr>
                <p:cNvPr id="2354" name="Google Shape;2354;p14"/>
                <p:cNvSpPr/>
                <p:nvPr/>
              </p:nvSpPr>
              <p:spPr>
                <a:xfrm>
                  <a:off x="2736300" y="1964075"/>
                  <a:ext cx="442825" cy="768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13" h="30757" extrusionOk="0">
                      <a:moveTo>
                        <a:pt x="12696" y="1"/>
                      </a:moveTo>
                      <a:cubicBezTo>
                        <a:pt x="12623" y="1"/>
                        <a:pt x="12549" y="4"/>
                        <a:pt x="12476" y="11"/>
                      </a:cubicBezTo>
                      <a:cubicBezTo>
                        <a:pt x="11475" y="112"/>
                        <a:pt x="10508" y="1012"/>
                        <a:pt x="10574" y="2013"/>
                      </a:cubicBezTo>
                      <a:cubicBezTo>
                        <a:pt x="10057" y="1027"/>
                        <a:pt x="8974" y="460"/>
                        <a:pt x="7879" y="460"/>
                      </a:cubicBezTo>
                      <a:cubicBezTo>
                        <a:pt x="7492" y="460"/>
                        <a:pt x="7104" y="531"/>
                        <a:pt x="6738" y="679"/>
                      </a:cubicBezTo>
                      <a:cubicBezTo>
                        <a:pt x="5371" y="1279"/>
                        <a:pt x="4670" y="3014"/>
                        <a:pt x="5171" y="4381"/>
                      </a:cubicBezTo>
                      <a:cubicBezTo>
                        <a:pt x="4763" y="4138"/>
                        <a:pt x="4301" y="4028"/>
                        <a:pt x="3830" y="4028"/>
                      </a:cubicBezTo>
                      <a:cubicBezTo>
                        <a:pt x="2683" y="4028"/>
                        <a:pt x="1482" y="4679"/>
                        <a:pt x="867" y="5649"/>
                      </a:cubicBezTo>
                      <a:cubicBezTo>
                        <a:pt x="0" y="7050"/>
                        <a:pt x="34" y="8851"/>
                        <a:pt x="567" y="10452"/>
                      </a:cubicBezTo>
                      <a:cubicBezTo>
                        <a:pt x="1134" y="11987"/>
                        <a:pt x="2068" y="13354"/>
                        <a:pt x="3002" y="14722"/>
                      </a:cubicBezTo>
                      <a:cubicBezTo>
                        <a:pt x="5337" y="18224"/>
                        <a:pt x="10141" y="27398"/>
                        <a:pt x="10708" y="28599"/>
                      </a:cubicBezTo>
                      <a:cubicBezTo>
                        <a:pt x="11239" y="29691"/>
                        <a:pt x="12240" y="30757"/>
                        <a:pt x="13365" y="30757"/>
                      </a:cubicBezTo>
                      <a:cubicBezTo>
                        <a:pt x="13512" y="30757"/>
                        <a:pt x="13660" y="30738"/>
                        <a:pt x="13810" y="30700"/>
                      </a:cubicBezTo>
                      <a:cubicBezTo>
                        <a:pt x="14844" y="30400"/>
                        <a:pt x="15378" y="29199"/>
                        <a:pt x="15711" y="28165"/>
                      </a:cubicBezTo>
                      <a:cubicBezTo>
                        <a:pt x="17346" y="22928"/>
                        <a:pt x="17713" y="17424"/>
                        <a:pt x="17413" y="12020"/>
                      </a:cubicBezTo>
                      <a:cubicBezTo>
                        <a:pt x="17313" y="9351"/>
                        <a:pt x="16979" y="6683"/>
                        <a:pt x="16312" y="4081"/>
                      </a:cubicBezTo>
                      <a:cubicBezTo>
                        <a:pt x="16045" y="3080"/>
                        <a:pt x="15711" y="2080"/>
                        <a:pt x="15078" y="1312"/>
                      </a:cubicBezTo>
                      <a:cubicBezTo>
                        <a:pt x="14521" y="571"/>
                        <a:pt x="13621" y="1"/>
                        <a:pt x="1269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55" name="Google Shape;2355;p14"/>
                <p:cNvSpPr/>
                <p:nvPr/>
              </p:nvSpPr>
              <p:spPr>
                <a:xfrm>
                  <a:off x="3070700" y="1972350"/>
                  <a:ext cx="527900" cy="767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116" h="30716" extrusionOk="0">
                      <a:moveTo>
                        <a:pt x="8148" y="1"/>
                      </a:moveTo>
                      <a:cubicBezTo>
                        <a:pt x="7267" y="1"/>
                        <a:pt x="6379" y="430"/>
                        <a:pt x="5704" y="1048"/>
                      </a:cubicBezTo>
                      <a:cubicBezTo>
                        <a:pt x="4937" y="1782"/>
                        <a:pt x="4437" y="2716"/>
                        <a:pt x="3970" y="3683"/>
                      </a:cubicBezTo>
                      <a:cubicBezTo>
                        <a:pt x="34" y="11889"/>
                        <a:pt x="0" y="21396"/>
                        <a:pt x="601" y="30169"/>
                      </a:cubicBezTo>
                      <a:cubicBezTo>
                        <a:pt x="907" y="30552"/>
                        <a:pt x="1379" y="30715"/>
                        <a:pt x="1870" y="30715"/>
                      </a:cubicBezTo>
                      <a:cubicBezTo>
                        <a:pt x="2234" y="30715"/>
                        <a:pt x="2609" y="30625"/>
                        <a:pt x="2936" y="30469"/>
                      </a:cubicBezTo>
                      <a:cubicBezTo>
                        <a:pt x="3670" y="30035"/>
                        <a:pt x="4170" y="29335"/>
                        <a:pt x="4670" y="28634"/>
                      </a:cubicBezTo>
                      <a:lnTo>
                        <a:pt x="12309" y="17493"/>
                      </a:lnTo>
                      <a:cubicBezTo>
                        <a:pt x="13944" y="15125"/>
                        <a:pt x="15645" y="12690"/>
                        <a:pt x="18047" y="11122"/>
                      </a:cubicBezTo>
                      <a:cubicBezTo>
                        <a:pt x="19114" y="10455"/>
                        <a:pt x="20315" y="9854"/>
                        <a:pt x="20782" y="8720"/>
                      </a:cubicBezTo>
                      <a:cubicBezTo>
                        <a:pt x="21115" y="7886"/>
                        <a:pt x="20949" y="6852"/>
                        <a:pt x="20315" y="6185"/>
                      </a:cubicBezTo>
                      <a:cubicBezTo>
                        <a:pt x="19648" y="5551"/>
                        <a:pt x="18614" y="5318"/>
                        <a:pt x="16779" y="5184"/>
                      </a:cubicBezTo>
                      <a:cubicBezTo>
                        <a:pt x="17179" y="3650"/>
                        <a:pt x="16312" y="1882"/>
                        <a:pt x="14811" y="1282"/>
                      </a:cubicBezTo>
                      <a:cubicBezTo>
                        <a:pt x="14443" y="1131"/>
                        <a:pt x="14049" y="1060"/>
                        <a:pt x="13654" y="1060"/>
                      </a:cubicBezTo>
                      <a:cubicBezTo>
                        <a:pt x="12475" y="1060"/>
                        <a:pt x="11283" y="1691"/>
                        <a:pt x="10708" y="2716"/>
                      </a:cubicBezTo>
                      <a:cubicBezTo>
                        <a:pt x="10608" y="1282"/>
                        <a:pt x="9674" y="281"/>
                        <a:pt x="8640" y="47"/>
                      </a:cubicBezTo>
                      <a:cubicBezTo>
                        <a:pt x="8477" y="16"/>
                        <a:pt x="8313" y="1"/>
                        <a:pt x="814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56" name="Google Shape;2356;p14"/>
                <p:cNvSpPr/>
                <p:nvPr/>
              </p:nvSpPr>
              <p:spPr>
                <a:xfrm>
                  <a:off x="3091550" y="2254800"/>
                  <a:ext cx="620625" cy="49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825" h="19935" extrusionOk="0">
                      <a:moveTo>
                        <a:pt x="18942" y="0"/>
                      </a:moveTo>
                      <a:cubicBezTo>
                        <a:pt x="18196" y="0"/>
                        <a:pt x="17466" y="196"/>
                        <a:pt x="16712" y="391"/>
                      </a:cubicBezTo>
                      <a:cubicBezTo>
                        <a:pt x="12843" y="1592"/>
                        <a:pt x="9440" y="4060"/>
                        <a:pt x="6672" y="7062"/>
                      </a:cubicBezTo>
                      <a:cubicBezTo>
                        <a:pt x="4003" y="10098"/>
                        <a:pt x="1935" y="13667"/>
                        <a:pt x="0" y="19038"/>
                      </a:cubicBezTo>
                      <a:cubicBezTo>
                        <a:pt x="614" y="19674"/>
                        <a:pt x="1488" y="19935"/>
                        <a:pt x="2365" y="19935"/>
                      </a:cubicBezTo>
                      <a:cubicBezTo>
                        <a:pt x="2822" y="19935"/>
                        <a:pt x="3280" y="19864"/>
                        <a:pt x="3703" y="19738"/>
                      </a:cubicBezTo>
                      <a:cubicBezTo>
                        <a:pt x="4971" y="19371"/>
                        <a:pt x="6105" y="18571"/>
                        <a:pt x="7205" y="17870"/>
                      </a:cubicBezTo>
                      <a:cubicBezTo>
                        <a:pt x="10541" y="15869"/>
                        <a:pt x="14444" y="14768"/>
                        <a:pt x="18313" y="14768"/>
                      </a:cubicBezTo>
                      <a:cubicBezTo>
                        <a:pt x="18794" y="14768"/>
                        <a:pt x="19285" y="14784"/>
                        <a:pt x="19776" y="14784"/>
                      </a:cubicBezTo>
                      <a:cubicBezTo>
                        <a:pt x="20512" y="14784"/>
                        <a:pt x="21249" y="14748"/>
                        <a:pt x="21949" y="14568"/>
                      </a:cubicBezTo>
                      <a:cubicBezTo>
                        <a:pt x="23117" y="14268"/>
                        <a:pt x="24284" y="13500"/>
                        <a:pt x="24551" y="12266"/>
                      </a:cubicBezTo>
                      <a:cubicBezTo>
                        <a:pt x="24824" y="11203"/>
                        <a:pt x="24103" y="9892"/>
                        <a:pt x="22838" y="9892"/>
                      </a:cubicBezTo>
                      <a:cubicBezTo>
                        <a:pt x="22714" y="9892"/>
                        <a:pt x="22584" y="9904"/>
                        <a:pt x="22450" y="9931"/>
                      </a:cubicBezTo>
                      <a:cubicBezTo>
                        <a:pt x="23184" y="9264"/>
                        <a:pt x="23884" y="8497"/>
                        <a:pt x="24284" y="7529"/>
                      </a:cubicBezTo>
                      <a:cubicBezTo>
                        <a:pt x="24651" y="6562"/>
                        <a:pt x="24651" y="5428"/>
                        <a:pt x="24118" y="4594"/>
                      </a:cubicBezTo>
                      <a:cubicBezTo>
                        <a:pt x="23710" y="3971"/>
                        <a:pt x="22994" y="3555"/>
                        <a:pt x="22177" y="3555"/>
                      </a:cubicBezTo>
                      <a:cubicBezTo>
                        <a:pt x="21857" y="3555"/>
                        <a:pt x="21521" y="3619"/>
                        <a:pt x="21182" y="3760"/>
                      </a:cubicBezTo>
                      <a:cubicBezTo>
                        <a:pt x="21949" y="3260"/>
                        <a:pt x="22116" y="2126"/>
                        <a:pt x="21649" y="1358"/>
                      </a:cubicBezTo>
                      <a:cubicBezTo>
                        <a:pt x="21182" y="558"/>
                        <a:pt x="20315" y="91"/>
                        <a:pt x="19381" y="24"/>
                      </a:cubicBezTo>
                      <a:cubicBezTo>
                        <a:pt x="19234" y="8"/>
                        <a:pt x="19087" y="0"/>
                        <a:pt x="1894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57" name="Google Shape;2357;p14"/>
                <p:cNvSpPr/>
                <p:nvPr/>
              </p:nvSpPr>
              <p:spPr>
                <a:xfrm>
                  <a:off x="2612025" y="2249825"/>
                  <a:ext cx="463700" cy="487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548" h="19518" extrusionOk="0">
                      <a:moveTo>
                        <a:pt x="7132" y="0"/>
                      </a:moveTo>
                      <a:cubicBezTo>
                        <a:pt x="6643" y="0"/>
                        <a:pt x="6166" y="141"/>
                        <a:pt x="5772" y="457"/>
                      </a:cubicBezTo>
                      <a:cubicBezTo>
                        <a:pt x="5105" y="957"/>
                        <a:pt x="4938" y="2091"/>
                        <a:pt x="5505" y="2692"/>
                      </a:cubicBezTo>
                      <a:cubicBezTo>
                        <a:pt x="4827" y="2546"/>
                        <a:pt x="4180" y="2463"/>
                        <a:pt x="3583" y="2463"/>
                      </a:cubicBezTo>
                      <a:cubicBezTo>
                        <a:pt x="2534" y="2463"/>
                        <a:pt x="1639" y="2721"/>
                        <a:pt x="1002" y="3359"/>
                      </a:cubicBezTo>
                      <a:cubicBezTo>
                        <a:pt x="201" y="4193"/>
                        <a:pt x="1" y="5427"/>
                        <a:pt x="268" y="6561"/>
                      </a:cubicBezTo>
                      <a:cubicBezTo>
                        <a:pt x="501" y="7695"/>
                        <a:pt x="1102" y="8696"/>
                        <a:pt x="1669" y="9630"/>
                      </a:cubicBezTo>
                      <a:cubicBezTo>
                        <a:pt x="1102" y="9930"/>
                        <a:pt x="668" y="10297"/>
                        <a:pt x="435" y="10764"/>
                      </a:cubicBezTo>
                      <a:cubicBezTo>
                        <a:pt x="201" y="11231"/>
                        <a:pt x="134" y="11865"/>
                        <a:pt x="468" y="12265"/>
                      </a:cubicBezTo>
                      <a:cubicBezTo>
                        <a:pt x="781" y="12676"/>
                        <a:pt x="1265" y="12777"/>
                        <a:pt x="1794" y="12777"/>
                      </a:cubicBezTo>
                      <a:cubicBezTo>
                        <a:pt x="2168" y="12777"/>
                        <a:pt x="2564" y="12726"/>
                        <a:pt x="2936" y="12699"/>
                      </a:cubicBezTo>
                      <a:cubicBezTo>
                        <a:pt x="3095" y="12685"/>
                        <a:pt x="3253" y="12678"/>
                        <a:pt x="3412" y="12678"/>
                      </a:cubicBezTo>
                      <a:cubicBezTo>
                        <a:pt x="5157" y="12678"/>
                        <a:pt x="6903" y="13494"/>
                        <a:pt x="8340" y="14533"/>
                      </a:cubicBezTo>
                      <a:cubicBezTo>
                        <a:pt x="9975" y="15634"/>
                        <a:pt x="11342" y="17035"/>
                        <a:pt x="13010" y="18069"/>
                      </a:cubicBezTo>
                      <a:cubicBezTo>
                        <a:pt x="14326" y="18902"/>
                        <a:pt x="15879" y="19518"/>
                        <a:pt x="17427" y="19518"/>
                      </a:cubicBezTo>
                      <a:cubicBezTo>
                        <a:pt x="17802" y="19518"/>
                        <a:pt x="18177" y="19482"/>
                        <a:pt x="18548" y="19403"/>
                      </a:cubicBezTo>
                      <a:cubicBezTo>
                        <a:pt x="18481" y="12032"/>
                        <a:pt x="15112" y="6027"/>
                        <a:pt x="10208" y="1591"/>
                      </a:cubicBezTo>
                      <a:cubicBezTo>
                        <a:pt x="9608" y="1024"/>
                        <a:pt x="8941" y="457"/>
                        <a:pt x="8140" y="190"/>
                      </a:cubicBezTo>
                      <a:cubicBezTo>
                        <a:pt x="7813" y="67"/>
                        <a:pt x="7470" y="0"/>
                        <a:pt x="713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58" name="Google Shape;2358;p14"/>
                <p:cNvSpPr/>
                <p:nvPr/>
              </p:nvSpPr>
              <p:spPr>
                <a:xfrm>
                  <a:off x="2690875" y="2423375"/>
                  <a:ext cx="322300" cy="246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92" h="9852" extrusionOk="0">
                      <a:moveTo>
                        <a:pt x="73" y="0"/>
                      </a:moveTo>
                      <a:cubicBezTo>
                        <a:pt x="1" y="0"/>
                        <a:pt x="0" y="80"/>
                        <a:pt x="149" y="186"/>
                      </a:cubicBezTo>
                      <a:cubicBezTo>
                        <a:pt x="1017" y="987"/>
                        <a:pt x="1884" y="1854"/>
                        <a:pt x="2818" y="2654"/>
                      </a:cubicBezTo>
                      <a:cubicBezTo>
                        <a:pt x="3719" y="3455"/>
                        <a:pt x="4686" y="4256"/>
                        <a:pt x="5587" y="4989"/>
                      </a:cubicBezTo>
                      <a:lnTo>
                        <a:pt x="6320" y="5590"/>
                      </a:lnTo>
                      <a:cubicBezTo>
                        <a:pt x="6554" y="5790"/>
                        <a:pt x="6821" y="5957"/>
                        <a:pt x="7021" y="6157"/>
                      </a:cubicBezTo>
                      <a:cubicBezTo>
                        <a:pt x="7521" y="6524"/>
                        <a:pt x="8022" y="6924"/>
                        <a:pt x="8522" y="7258"/>
                      </a:cubicBezTo>
                      <a:cubicBezTo>
                        <a:pt x="9022" y="7591"/>
                        <a:pt x="9489" y="7958"/>
                        <a:pt x="9990" y="8292"/>
                      </a:cubicBezTo>
                      <a:cubicBezTo>
                        <a:pt x="10490" y="8659"/>
                        <a:pt x="10924" y="9026"/>
                        <a:pt x="11391" y="9426"/>
                      </a:cubicBezTo>
                      <a:cubicBezTo>
                        <a:pt x="11491" y="9493"/>
                        <a:pt x="11557" y="9526"/>
                        <a:pt x="11658" y="9593"/>
                      </a:cubicBezTo>
                      <a:lnTo>
                        <a:pt x="11891" y="9693"/>
                      </a:lnTo>
                      <a:cubicBezTo>
                        <a:pt x="12024" y="9793"/>
                        <a:pt x="12158" y="9793"/>
                        <a:pt x="12225" y="9826"/>
                      </a:cubicBezTo>
                      <a:cubicBezTo>
                        <a:pt x="12308" y="9843"/>
                        <a:pt x="12391" y="9851"/>
                        <a:pt x="12471" y="9851"/>
                      </a:cubicBezTo>
                      <a:cubicBezTo>
                        <a:pt x="12550" y="9851"/>
                        <a:pt x="12625" y="9843"/>
                        <a:pt x="12692" y="9826"/>
                      </a:cubicBezTo>
                      <a:cubicBezTo>
                        <a:pt x="12825" y="9793"/>
                        <a:pt x="12892" y="9659"/>
                        <a:pt x="12892" y="9426"/>
                      </a:cubicBezTo>
                      <a:cubicBezTo>
                        <a:pt x="12892" y="9293"/>
                        <a:pt x="12825" y="9159"/>
                        <a:pt x="12725" y="9026"/>
                      </a:cubicBezTo>
                      <a:cubicBezTo>
                        <a:pt x="12658" y="8959"/>
                        <a:pt x="12525" y="8792"/>
                        <a:pt x="12391" y="8659"/>
                      </a:cubicBezTo>
                      <a:cubicBezTo>
                        <a:pt x="12191" y="8459"/>
                        <a:pt x="11991" y="8258"/>
                        <a:pt x="11791" y="8092"/>
                      </a:cubicBezTo>
                      <a:cubicBezTo>
                        <a:pt x="11557" y="7858"/>
                        <a:pt x="11357" y="7691"/>
                        <a:pt x="11124" y="7491"/>
                      </a:cubicBezTo>
                      <a:cubicBezTo>
                        <a:pt x="10657" y="7091"/>
                        <a:pt x="10123" y="6691"/>
                        <a:pt x="9623" y="6357"/>
                      </a:cubicBezTo>
                      <a:cubicBezTo>
                        <a:pt x="9056" y="6024"/>
                        <a:pt x="8555" y="5657"/>
                        <a:pt x="8022" y="5323"/>
                      </a:cubicBezTo>
                      <a:cubicBezTo>
                        <a:pt x="7788" y="5156"/>
                        <a:pt x="7488" y="4989"/>
                        <a:pt x="7221" y="4823"/>
                      </a:cubicBezTo>
                      <a:cubicBezTo>
                        <a:pt x="6988" y="4656"/>
                        <a:pt x="6687" y="4456"/>
                        <a:pt x="6420" y="4289"/>
                      </a:cubicBezTo>
                      <a:cubicBezTo>
                        <a:pt x="5353" y="3588"/>
                        <a:pt x="4219" y="2921"/>
                        <a:pt x="3185" y="2187"/>
                      </a:cubicBezTo>
                      <a:cubicBezTo>
                        <a:pt x="2151" y="1520"/>
                        <a:pt x="1183" y="753"/>
                        <a:pt x="249" y="86"/>
                      </a:cubicBezTo>
                      <a:cubicBezTo>
                        <a:pt x="177" y="26"/>
                        <a:pt x="113" y="0"/>
                        <a:pt x="7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59" name="Google Shape;2359;p14"/>
                <p:cNvSpPr/>
                <p:nvPr/>
              </p:nvSpPr>
              <p:spPr>
                <a:xfrm>
                  <a:off x="2739625" y="2407675"/>
                  <a:ext cx="272725" cy="237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09" h="9489" extrusionOk="0">
                      <a:moveTo>
                        <a:pt x="108" y="0"/>
                      </a:moveTo>
                      <a:cubicBezTo>
                        <a:pt x="36" y="0"/>
                        <a:pt x="1" y="31"/>
                        <a:pt x="1" y="80"/>
                      </a:cubicBezTo>
                      <a:cubicBezTo>
                        <a:pt x="1" y="114"/>
                        <a:pt x="34" y="147"/>
                        <a:pt x="167" y="180"/>
                      </a:cubicBezTo>
                      <a:cubicBezTo>
                        <a:pt x="401" y="314"/>
                        <a:pt x="568" y="480"/>
                        <a:pt x="835" y="614"/>
                      </a:cubicBezTo>
                      <a:cubicBezTo>
                        <a:pt x="1035" y="781"/>
                        <a:pt x="1235" y="914"/>
                        <a:pt x="1435" y="1081"/>
                      </a:cubicBezTo>
                      <a:lnTo>
                        <a:pt x="2069" y="1581"/>
                      </a:lnTo>
                      <a:cubicBezTo>
                        <a:pt x="2269" y="1748"/>
                        <a:pt x="2436" y="1948"/>
                        <a:pt x="2669" y="2115"/>
                      </a:cubicBezTo>
                      <a:cubicBezTo>
                        <a:pt x="3436" y="2849"/>
                        <a:pt x="4204" y="3616"/>
                        <a:pt x="5004" y="4350"/>
                      </a:cubicBezTo>
                      <a:cubicBezTo>
                        <a:pt x="5771" y="5117"/>
                        <a:pt x="6505" y="5851"/>
                        <a:pt x="7239" y="6652"/>
                      </a:cubicBezTo>
                      <a:cubicBezTo>
                        <a:pt x="7606" y="7018"/>
                        <a:pt x="8006" y="7452"/>
                        <a:pt x="8340" y="7819"/>
                      </a:cubicBezTo>
                      <a:cubicBezTo>
                        <a:pt x="8507" y="8019"/>
                        <a:pt x="8707" y="8219"/>
                        <a:pt x="8907" y="8419"/>
                      </a:cubicBezTo>
                      <a:cubicBezTo>
                        <a:pt x="9107" y="8620"/>
                        <a:pt x="9274" y="8786"/>
                        <a:pt x="9507" y="8953"/>
                      </a:cubicBezTo>
                      <a:cubicBezTo>
                        <a:pt x="9897" y="9319"/>
                        <a:pt x="10251" y="9488"/>
                        <a:pt x="10505" y="9488"/>
                      </a:cubicBezTo>
                      <a:cubicBezTo>
                        <a:pt x="10599" y="9488"/>
                        <a:pt x="10679" y="9465"/>
                        <a:pt x="10742" y="9420"/>
                      </a:cubicBezTo>
                      <a:cubicBezTo>
                        <a:pt x="10908" y="9253"/>
                        <a:pt x="10908" y="8786"/>
                        <a:pt x="10508" y="8286"/>
                      </a:cubicBezTo>
                      <a:cubicBezTo>
                        <a:pt x="10175" y="7886"/>
                        <a:pt x="9841" y="7485"/>
                        <a:pt x="9507" y="7119"/>
                      </a:cubicBezTo>
                      <a:cubicBezTo>
                        <a:pt x="9174" y="6752"/>
                        <a:pt x="8774" y="6318"/>
                        <a:pt x="8373" y="5951"/>
                      </a:cubicBezTo>
                      <a:cubicBezTo>
                        <a:pt x="7573" y="5150"/>
                        <a:pt x="6705" y="4417"/>
                        <a:pt x="5771" y="3683"/>
                      </a:cubicBezTo>
                      <a:lnTo>
                        <a:pt x="3036" y="1681"/>
                      </a:lnTo>
                      <a:cubicBezTo>
                        <a:pt x="2836" y="1515"/>
                        <a:pt x="2569" y="1348"/>
                        <a:pt x="2336" y="1181"/>
                      </a:cubicBezTo>
                      <a:cubicBezTo>
                        <a:pt x="2069" y="1014"/>
                        <a:pt x="1869" y="914"/>
                        <a:pt x="1602" y="747"/>
                      </a:cubicBezTo>
                      <a:cubicBezTo>
                        <a:pt x="1368" y="614"/>
                        <a:pt x="1168" y="480"/>
                        <a:pt x="901" y="347"/>
                      </a:cubicBezTo>
                      <a:cubicBezTo>
                        <a:pt x="701" y="247"/>
                        <a:pt x="434" y="114"/>
                        <a:pt x="201" y="13"/>
                      </a:cubicBezTo>
                      <a:cubicBezTo>
                        <a:pt x="165" y="5"/>
                        <a:pt x="134" y="0"/>
                        <a:pt x="10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60" name="Google Shape;2360;p14"/>
                <p:cNvSpPr/>
                <p:nvPr/>
              </p:nvSpPr>
              <p:spPr>
                <a:xfrm>
                  <a:off x="2825350" y="2373325"/>
                  <a:ext cx="224525" cy="27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81" h="11084" extrusionOk="0">
                      <a:moveTo>
                        <a:pt x="62" y="1"/>
                      </a:moveTo>
                      <a:cubicBezTo>
                        <a:pt x="3" y="1"/>
                        <a:pt x="1" y="80"/>
                        <a:pt x="107" y="187"/>
                      </a:cubicBezTo>
                      <a:cubicBezTo>
                        <a:pt x="474" y="587"/>
                        <a:pt x="808" y="987"/>
                        <a:pt x="1175" y="1354"/>
                      </a:cubicBezTo>
                      <a:cubicBezTo>
                        <a:pt x="1342" y="1588"/>
                        <a:pt x="1542" y="1754"/>
                        <a:pt x="1709" y="1955"/>
                      </a:cubicBezTo>
                      <a:lnTo>
                        <a:pt x="2276" y="2522"/>
                      </a:lnTo>
                      <a:cubicBezTo>
                        <a:pt x="2976" y="3289"/>
                        <a:pt x="3643" y="4123"/>
                        <a:pt x="4277" y="4990"/>
                      </a:cubicBezTo>
                      <a:lnTo>
                        <a:pt x="4744" y="5624"/>
                      </a:lnTo>
                      <a:cubicBezTo>
                        <a:pt x="4911" y="5824"/>
                        <a:pt x="5078" y="6091"/>
                        <a:pt x="5178" y="6258"/>
                      </a:cubicBezTo>
                      <a:cubicBezTo>
                        <a:pt x="5311" y="6458"/>
                        <a:pt x="5445" y="6658"/>
                        <a:pt x="5611" y="6925"/>
                      </a:cubicBezTo>
                      <a:lnTo>
                        <a:pt x="5845" y="7292"/>
                      </a:lnTo>
                      <a:cubicBezTo>
                        <a:pt x="5878" y="7325"/>
                        <a:pt x="5945" y="7425"/>
                        <a:pt x="5978" y="7458"/>
                      </a:cubicBezTo>
                      <a:lnTo>
                        <a:pt x="6112" y="7625"/>
                      </a:lnTo>
                      <a:cubicBezTo>
                        <a:pt x="6412" y="7992"/>
                        <a:pt x="6612" y="8426"/>
                        <a:pt x="6912" y="8859"/>
                      </a:cubicBezTo>
                      <a:cubicBezTo>
                        <a:pt x="6979" y="8993"/>
                        <a:pt x="7079" y="9126"/>
                        <a:pt x="7112" y="9260"/>
                      </a:cubicBezTo>
                      <a:lnTo>
                        <a:pt x="7313" y="9593"/>
                      </a:lnTo>
                      <a:cubicBezTo>
                        <a:pt x="7446" y="9793"/>
                        <a:pt x="7579" y="9994"/>
                        <a:pt x="7680" y="10160"/>
                      </a:cubicBezTo>
                      <a:cubicBezTo>
                        <a:pt x="7846" y="10461"/>
                        <a:pt x="8013" y="10761"/>
                        <a:pt x="8247" y="10928"/>
                      </a:cubicBezTo>
                      <a:cubicBezTo>
                        <a:pt x="8372" y="11032"/>
                        <a:pt x="8497" y="11084"/>
                        <a:pt x="8606" y="11084"/>
                      </a:cubicBezTo>
                      <a:cubicBezTo>
                        <a:pt x="8671" y="11084"/>
                        <a:pt x="8730" y="11065"/>
                        <a:pt x="8780" y="11028"/>
                      </a:cubicBezTo>
                      <a:cubicBezTo>
                        <a:pt x="8914" y="10994"/>
                        <a:pt x="8980" y="10828"/>
                        <a:pt x="8980" y="10661"/>
                      </a:cubicBezTo>
                      <a:cubicBezTo>
                        <a:pt x="8947" y="10494"/>
                        <a:pt x="8947" y="10294"/>
                        <a:pt x="8814" y="9960"/>
                      </a:cubicBezTo>
                      <a:lnTo>
                        <a:pt x="8680" y="9593"/>
                      </a:lnTo>
                      <a:cubicBezTo>
                        <a:pt x="8647" y="9460"/>
                        <a:pt x="8547" y="9326"/>
                        <a:pt x="8513" y="9193"/>
                      </a:cubicBezTo>
                      <a:cubicBezTo>
                        <a:pt x="8380" y="8960"/>
                        <a:pt x="8280" y="8759"/>
                        <a:pt x="8147" y="8493"/>
                      </a:cubicBezTo>
                      <a:cubicBezTo>
                        <a:pt x="8013" y="8292"/>
                        <a:pt x="7913" y="8026"/>
                        <a:pt x="7780" y="7825"/>
                      </a:cubicBezTo>
                      <a:cubicBezTo>
                        <a:pt x="7646" y="7592"/>
                        <a:pt x="7479" y="7325"/>
                        <a:pt x="7313" y="7092"/>
                      </a:cubicBezTo>
                      <a:cubicBezTo>
                        <a:pt x="7246" y="6958"/>
                        <a:pt x="7112" y="6825"/>
                        <a:pt x="7012" y="6691"/>
                      </a:cubicBezTo>
                      <a:cubicBezTo>
                        <a:pt x="6946" y="6625"/>
                        <a:pt x="6846" y="6524"/>
                        <a:pt x="6812" y="6424"/>
                      </a:cubicBezTo>
                      <a:cubicBezTo>
                        <a:pt x="6645" y="6191"/>
                        <a:pt x="6512" y="5991"/>
                        <a:pt x="6312" y="5757"/>
                      </a:cubicBezTo>
                      <a:cubicBezTo>
                        <a:pt x="6245" y="5624"/>
                        <a:pt x="6145" y="5490"/>
                        <a:pt x="6012" y="5357"/>
                      </a:cubicBezTo>
                      <a:lnTo>
                        <a:pt x="5912" y="5190"/>
                      </a:lnTo>
                      <a:lnTo>
                        <a:pt x="5778" y="5023"/>
                      </a:lnTo>
                      <a:cubicBezTo>
                        <a:pt x="5578" y="4823"/>
                        <a:pt x="5411" y="4623"/>
                        <a:pt x="5178" y="4390"/>
                      </a:cubicBezTo>
                      <a:cubicBezTo>
                        <a:pt x="4377" y="3556"/>
                        <a:pt x="3543" y="2788"/>
                        <a:pt x="2676" y="2088"/>
                      </a:cubicBezTo>
                      <a:cubicBezTo>
                        <a:pt x="2476" y="1888"/>
                        <a:pt x="2209" y="1721"/>
                        <a:pt x="2009" y="1588"/>
                      </a:cubicBezTo>
                      <a:lnTo>
                        <a:pt x="1375" y="1087"/>
                      </a:lnTo>
                      <a:cubicBezTo>
                        <a:pt x="975" y="754"/>
                        <a:pt x="608" y="420"/>
                        <a:pt x="208" y="87"/>
                      </a:cubicBezTo>
                      <a:cubicBezTo>
                        <a:pt x="147" y="26"/>
                        <a:pt x="96" y="1"/>
                        <a:pt x="62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61" name="Google Shape;2361;p14"/>
                <p:cNvSpPr/>
                <p:nvPr/>
              </p:nvSpPr>
              <p:spPr>
                <a:xfrm>
                  <a:off x="2877325" y="2185200"/>
                  <a:ext cx="168375" cy="499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35" h="19988" extrusionOk="0">
                      <a:moveTo>
                        <a:pt x="76" y="1"/>
                      </a:moveTo>
                      <a:cubicBezTo>
                        <a:pt x="15" y="1"/>
                        <a:pt x="1" y="115"/>
                        <a:pt x="97" y="306"/>
                      </a:cubicBezTo>
                      <a:cubicBezTo>
                        <a:pt x="430" y="1007"/>
                        <a:pt x="730" y="1741"/>
                        <a:pt x="1097" y="2475"/>
                      </a:cubicBezTo>
                      <a:cubicBezTo>
                        <a:pt x="1498" y="3175"/>
                        <a:pt x="1865" y="3876"/>
                        <a:pt x="2198" y="4576"/>
                      </a:cubicBezTo>
                      <a:cubicBezTo>
                        <a:pt x="2365" y="4976"/>
                        <a:pt x="2532" y="5310"/>
                        <a:pt x="2698" y="5677"/>
                      </a:cubicBezTo>
                      <a:cubicBezTo>
                        <a:pt x="2865" y="6044"/>
                        <a:pt x="2999" y="6377"/>
                        <a:pt x="3099" y="6744"/>
                      </a:cubicBezTo>
                      <a:cubicBezTo>
                        <a:pt x="3366" y="7511"/>
                        <a:pt x="3532" y="8245"/>
                        <a:pt x="3699" y="9046"/>
                      </a:cubicBezTo>
                      <a:cubicBezTo>
                        <a:pt x="3866" y="9846"/>
                        <a:pt x="4033" y="10580"/>
                        <a:pt x="4200" y="11381"/>
                      </a:cubicBezTo>
                      <a:cubicBezTo>
                        <a:pt x="4266" y="11748"/>
                        <a:pt x="4366" y="12181"/>
                        <a:pt x="4500" y="12548"/>
                      </a:cubicBezTo>
                      <a:cubicBezTo>
                        <a:pt x="4566" y="12915"/>
                        <a:pt x="4700" y="13349"/>
                        <a:pt x="4767" y="13716"/>
                      </a:cubicBezTo>
                      <a:cubicBezTo>
                        <a:pt x="5000" y="14483"/>
                        <a:pt x="5167" y="15217"/>
                        <a:pt x="5267" y="15984"/>
                      </a:cubicBezTo>
                      <a:cubicBezTo>
                        <a:pt x="5400" y="16718"/>
                        <a:pt x="5467" y="17485"/>
                        <a:pt x="5534" y="18219"/>
                      </a:cubicBezTo>
                      <a:lnTo>
                        <a:pt x="5534" y="18586"/>
                      </a:lnTo>
                      <a:cubicBezTo>
                        <a:pt x="5534" y="18753"/>
                        <a:pt x="5567" y="18886"/>
                        <a:pt x="5567" y="18986"/>
                      </a:cubicBezTo>
                      <a:cubicBezTo>
                        <a:pt x="5601" y="19186"/>
                        <a:pt x="5634" y="19353"/>
                        <a:pt x="5701" y="19487"/>
                      </a:cubicBezTo>
                      <a:cubicBezTo>
                        <a:pt x="5767" y="19687"/>
                        <a:pt x="5867" y="19820"/>
                        <a:pt x="5934" y="19887"/>
                      </a:cubicBezTo>
                      <a:cubicBezTo>
                        <a:pt x="5967" y="19920"/>
                        <a:pt x="6068" y="19987"/>
                        <a:pt x="6134" y="19987"/>
                      </a:cubicBezTo>
                      <a:cubicBezTo>
                        <a:pt x="6234" y="19987"/>
                        <a:pt x="6301" y="19920"/>
                        <a:pt x="6434" y="19820"/>
                      </a:cubicBezTo>
                      <a:cubicBezTo>
                        <a:pt x="6535" y="19687"/>
                        <a:pt x="6601" y="19520"/>
                        <a:pt x="6635" y="19353"/>
                      </a:cubicBezTo>
                      <a:cubicBezTo>
                        <a:pt x="6668" y="19053"/>
                        <a:pt x="6701" y="18820"/>
                        <a:pt x="6701" y="18619"/>
                      </a:cubicBezTo>
                      <a:cubicBezTo>
                        <a:pt x="6701" y="18519"/>
                        <a:pt x="6701" y="18453"/>
                        <a:pt x="6735" y="18353"/>
                      </a:cubicBezTo>
                      <a:lnTo>
                        <a:pt x="6735" y="18052"/>
                      </a:lnTo>
                      <a:lnTo>
                        <a:pt x="6735" y="17485"/>
                      </a:lnTo>
                      <a:cubicBezTo>
                        <a:pt x="6735" y="17052"/>
                        <a:pt x="6701" y="16685"/>
                        <a:pt x="6668" y="16284"/>
                      </a:cubicBezTo>
                      <a:cubicBezTo>
                        <a:pt x="6601" y="15851"/>
                        <a:pt x="6568" y="15450"/>
                        <a:pt x="6501" y="15017"/>
                      </a:cubicBezTo>
                      <a:cubicBezTo>
                        <a:pt x="6401" y="14617"/>
                        <a:pt x="6334" y="14183"/>
                        <a:pt x="6201" y="13816"/>
                      </a:cubicBezTo>
                      <a:cubicBezTo>
                        <a:pt x="6068" y="13382"/>
                        <a:pt x="6001" y="13015"/>
                        <a:pt x="5867" y="12615"/>
                      </a:cubicBezTo>
                      <a:cubicBezTo>
                        <a:pt x="5734" y="12215"/>
                        <a:pt x="5601" y="11815"/>
                        <a:pt x="5534" y="11381"/>
                      </a:cubicBezTo>
                      <a:cubicBezTo>
                        <a:pt x="5267" y="10614"/>
                        <a:pt x="5067" y="9780"/>
                        <a:pt x="4833" y="8979"/>
                      </a:cubicBezTo>
                      <a:cubicBezTo>
                        <a:pt x="4566" y="8145"/>
                        <a:pt x="4266" y="7345"/>
                        <a:pt x="3933" y="6511"/>
                      </a:cubicBezTo>
                      <a:cubicBezTo>
                        <a:pt x="3766" y="6077"/>
                        <a:pt x="3566" y="5710"/>
                        <a:pt x="3366" y="5343"/>
                      </a:cubicBezTo>
                      <a:cubicBezTo>
                        <a:pt x="3165" y="4976"/>
                        <a:pt x="2932" y="4576"/>
                        <a:pt x="2732" y="4242"/>
                      </a:cubicBezTo>
                      <a:cubicBezTo>
                        <a:pt x="2532" y="3876"/>
                        <a:pt x="2332" y="3542"/>
                        <a:pt x="2065" y="3208"/>
                      </a:cubicBezTo>
                      <a:cubicBezTo>
                        <a:pt x="1865" y="2875"/>
                        <a:pt x="1598" y="2541"/>
                        <a:pt x="1398" y="2208"/>
                      </a:cubicBezTo>
                      <a:cubicBezTo>
                        <a:pt x="997" y="1541"/>
                        <a:pt x="597" y="873"/>
                        <a:pt x="263" y="206"/>
                      </a:cubicBezTo>
                      <a:cubicBezTo>
                        <a:pt x="192" y="64"/>
                        <a:pt x="121" y="1"/>
                        <a:pt x="7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62" name="Google Shape;2362;p14"/>
                <p:cNvSpPr/>
                <p:nvPr/>
              </p:nvSpPr>
              <p:spPr>
                <a:xfrm>
                  <a:off x="2949775" y="2123625"/>
                  <a:ext cx="133450" cy="548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8" h="21931" extrusionOk="0">
                      <a:moveTo>
                        <a:pt x="67" y="1"/>
                      </a:moveTo>
                      <a:cubicBezTo>
                        <a:pt x="34" y="1"/>
                        <a:pt x="1" y="134"/>
                        <a:pt x="67" y="301"/>
                      </a:cubicBezTo>
                      <a:cubicBezTo>
                        <a:pt x="167" y="501"/>
                        <a:pt x="301" y="668"/>
                        <a:pt x="401" y="835"/>
                      </a:cubicBezTo>
                      <a:cubicBezTo>
                        <a:pt x="534" y="1001"/>
                        <a:pt x="634" y="1235"/>
                        <a:pt x="701" y="1402"/>
                      </a:cubicBezTo>
                      <a:cubicBezTo>
                        <a:pt x="868" y="1769"/>
                        <a:pt x="1001" y="2169"/>
                        <a:pt x="1135" y="2569"/>
                      </a:cubicBezTo>
                      <a:cubicBezTo>
                        <a:pt x="1235" y="2969"/>
                        <a:pt x="1335" y="3403"/>
                        <a:pt x="1402" y="3770"/>
                      </a:cubicBezTo>
                      <a:lnTo>
                        <a:pt x="1668" y="5004"/>
                      </a:lnTo>
                      <a:lnTo>
                        <a:pt x="2169" y="7506"/>
                      </a:lnTo>
                      <a:cubicBezTo>
                        <a:pt x="2236" y="7940"/>
                        <a:pt x="2336" y="8340"/>
                        <a:pt x="2369" y="8774"/>
                      </a:cubicBezTo>
                      <a:lnTo>
                        <a:pt x="2636" y="10008"/>
                      </a:lnTo>
                      <a:cubicBezTo>
                        <a:pt x="2803" y="10842"/>
                        <a:pt x="3003" y="11676"/>
                        <a:pt x="3136" y="12510"/>
                      </a:cubicBezTo>
                      <a:cubicBezTo>
                        <a:pt x="3236" y="13344"/>
                        <a:pt x="3403" y="14177"/>
                        <a:pt x="3536" y="15011"/>
                      </a:cubicBezTo>
                      <a:cubicBezTo>
                        <a:pt x="3637" y="15445"/>
                        <a:pt x="3670" y="15845"/>
                        <a:pt x="3737" y="16279"/>
                      </a:cubicBezTo>
                      <a:lnTo>
                        <a:pt x="3837" y="16913"/>
                      </a:lnTo>
                      <a:cubicBezTo>
                        <a:pt x="3870" y="17113"/>
                        <a:pt x="3870" y="17280"/>
                        <a:pt x="3903" y="17480"/>
                      </a:cubicBezTo>
                      <a:cubicBezTo>
                        <a:pt x="4003" y="18280"/>
                        <a:pt x="4003" y="19081"/>
                        <a:pt x="3970" y="19915"/>
                      </a:cubicBezTo>
                      <a:cubicBezTo>
                        <a:pt x="3903" y="21116"/>
                        <a:pt x="4170" y="21783"/>
                        <a:pt x="4404" y="21916"/>
                      </a:cubicBezTo>
                      <a:cubicBezTo>
                        <a:pt x="4438" y="21926"/>
                        <a:pt x="4471" y="21930"/>
                        <a:pt x="4503" y="21930"/>
                      </a:cubicBezTo>
                      <a:cubicBezTo>
                        <a:pt x="4819" y="21930"/>
                        <a:pt x="5050" y="21484"/>
                        <a:pt x="5171" y="20515"/>
                      </a:cubicBezTo>
                      <a:cubicBezTo>
                        <a:pt x="5238" y="19748"/>
                        <a:pt x="5338" y="18914"/>
                        <a:pt x="5338" y="18014"/>
                      </a:cubicBezTo>
                      <a:cubicBezTo>
                        <a:pt x="5338" y="17580"/>
                        <a:pt x="5304" y="17146"/>
                        <a:pt x="5204" y="16679"/>
                      </a:cubicBezTo>
                      <a:cubicBezTo>
                        <a:pt x="5171" y="16479"/>
                        <a:pt x="5138" y="16279"/>
                        <a:pt x="5071" y="16012"/>
                      </a:cubicBezTo>
                      <a:lnTo>
                        <a:pt x="4971" y="15412"/>
                      </a:lnTo>
                      <a:cubicBezTo>
                        <a:pt x="4804" y="14511"/>
                        <a:pt x="4637" y="13677"/>
                        <a:pt x="4404" y="12810"/>
                      </a:cubicBezTo>
                      <a:cubicBezTo>
                        <a:pt x="4370" y="12610"/>
                        <a:pt x="4337" y="12343"/>
                        <a:pt x="4237" y="12143"/>
                      </a:cubicBezTo>
                      <a:cubicBezTo>
                        <a:pt x="4204" y="11943"/>
                        <a:pt x="4137" y="11676"/>
                        <a:pt x="4070" y="11476"/>
                      </a:cubicBezTo>
                      <a:cubicBezTo>
                        <a:pt x="3970" y="11009"/>
                        <a:pt x="3837" y="10608"/>
                        <a:pt x="3703" y="10175"/>
                      </a:cubicBezTo>
                      <a:cubicBezTo>
                        <a:pt x="3570" y="9774"/>
                        <a:pt x="3470" y="9341"/>
                        <a:pt x="3336" y="8907"/>
                      </a:cubicBezTo>
                      <a:cubicBezTo>
                        <a:pt x="3203" y="8440"/>
                        <a:pt x="3069" y="8006"/>
                        <a:pt x="2969" y="7573"/>
                      </a:cubicBezTo>
                      <a:cubicBezTo>
                        <a:pt x="2703" y="6672"/>
                        <a:pt x="2469" y="5805"/>
                        <a:pt x="2202" y="4971"/>
                      </a:cubicBezTo>
                      <a:lnTo>
                        <a:pt x="1835" y="3737"/>
                      </a:lnTo>
                      <a:cubicBezTo>
                        <a:pt x="1702" y="3303"/>
                        <a:pt x="1568" y="2903"/>
                        <a:pt x="1402" y="2469"/>
                      </a:cubicBezTo>
                      <a:cubicBezTo>
                        <a:pt x="1235" y="2069"/>
                        <a:pt x="1068" y="1669"/>
                        <a:pt x="901" y="1302"/>
                      </a:cubicBezTo>
                      <a:cubicBezTo>
                        <a:pt x="868" y="1235"/>
                        <a:pt x="835" y="1135"/>
                        <a:pt x="734" y="1001"/>
                      </a:cubicBezTo>
                      <a:cubicBezTo>
                        <a:pt x="701" y="935"/>
                        <a:pt x="634" y="801"/>
                        <a:pt x="568" y="735"/>
                      </a:cubicBezTo>
                      <a:cubicBezTo>
                        <a:pt x="468" y="568"/>
                        <a:pt x="334" y="401"/>
                        <a:pt x="234" y="268"/>
                      </a:cubicBezTo>
                      <a:cubicBezTo>
                        <a:pt x="167" y="101"/>
                        <a:pt x="134" y="1"/>
                        <a:pt x="6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63" name="Google Shape;2363;p14"/>
                <p:cNvSpPr/>
                <p:nvPr/>
              </p:nvSpPr>
              <p:spPr>
                <a:xfrm>
                  <a:off x="3035675" y="2144475"/>
                  <a:ext cx="66725" cy="52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69" h="21055" extrusionOk="0">
                      <a:moveTo>
                        <a:pt x="67" y="1"/>
                      </a:moveTo>
                      <a:cubicBezTo>
                        <a:pt x="67" y="1"/>
                        <a:pt x="34" y="1"/>
                        <a:pt x="0" y="101"/>
                      </a:cubicBezTo>
                      <a:lnTo>
                        <a:pt x="0" y="301"/>
                      </a:lnTo>
                      <a:cubicBezTo>
                        <a:pt x="34" y="401"/>
                        <a:pt x="67" y="468"/>
                        <a:pt x="100" y="601"/>
                      </a:cubicBezTo>
                      <a:cubicBezTo>
                        <a:pt x="167" y="668"/>
                        <a:pt x="167" y="768"/>
                        <a:pt x="201" y="868"/>
                      </a:cubicBezTo>
                      <a:cubicBezTo>
                        <a:pt x="234" y="1101"/>
                        <a:pt x="267" y="1268"/>
                        <a:pt x="367" y="1468"/>
                      </a:cubicBezTo>
                      <a:cubicBezTo>
                        <a:pt x="501" y="1835"/>
                        <a:pt x="668" y="2236"/>
                        <a:pt x="768" y="2602"/>
                      </a:cubicBezTo>
                      <a:cubicBezTo>
                        <a:pt x="868" y="2769"/>
                        <a:pt x="901" y="2969"/>
                        <a:pt x="934" y="3136"/>
                      </a:cubicBezTo>
                      <a:cubicBezTo>
                        <a:pt x="1001" y="3303"/>
                        <a:pt x="1001" y="3503"/>
                        <a:pt x="1034" y="3737"/>
                      </a:cubicBezTo>
                      <a:cubicBezTo>
                        <a:pt x="1068" y="4104"/>
                        <a:pt x="1101" y="4504"/>
                        <a:pt x="1168" y="4904"/>
                      </a:cubicBezTo>
                      <a:cubicBezTo>
                        <a:pt x="1235" y="6472"/>
                        <a:pt x="1201" y="8073"/>
                        <a:pt x="1268" y="9674"/>
                      </a:cubicBezTo>
                      <a:lnTo>
                        <a:pt x="1401" y="12076"/>
                      </a:lnTo>
                      <a:cubicBezTo>
                        <a:pt x="1401" y="12443"/>
                        <a:pt x="1401" y="12810"/>
                        <a:pt x="1368" y="13243"/>
                      </a:cubicBezTo>
                      <a:cubicBezTo>
                        <a:pt x="1368" y="13644"/>
                        <a:pt x="1335" y="14011"/>
                        <a:pt x="1335" y="14444"/>
                      </a:cubicBezTo>
                      <a:cubicBezTo>
                        <a:pt x="1335" y="14845"/>
                        <a:pt x="1268" y="15245"/>
                        <a:pt x="1268" y="15645"/>
                      </a:cubicBezTo>
                      <a:cubicBezTo>
                        <a:pt x="1268" y="16012"/>
                        <a:pt x="1235" y="16446"/>
                        <a:pt x="1235" y="16813"/>
                      </a:cubicBezTo>
                      <a:cubicBezTo>
                        <a:pt x="1201" y="17613"/>
                        <a:pt x="1168" y="18347"/>
                        <a:pt x="1068" y="19148"/>
                      </a:cubicBezTo>
                      <a:cubicBezTo>
                        <a:pt x="934" y="20282"/>
                        <a:pt x="1101" y="20916"/>
                        <a:pt x="1401" y="21016"/>
                      </a:cubicBezTo>
                      <a:cubicBezTo>
                        <a:pt x="1432" y="21041"/>
                        <a:pt x="1468" y="21054"/>
                        <a:pt x="1507" y="21054"/>
                      </a:cubicBezTo>
                      <a:cubicBezTo>
                        <a:pt x="1720" y="21054"/>
                        <a:pt x="2033" y="20661"/>
                        <a:pt x="2202" y="19815"/>
                      </a:cubicBezTo>
                      <a:cubicBezTo>
                        <a:pt x="2369" y="19081"/>
                        <a:pt x="2502" y="18280"/>
                        <a:pt x="2536" y="17480"/>
                      </a:cubicBezTo>
                      <a:cubicBezTo>
                        <a:pt x="2602" y="16679"/>
                        <a:pt x="2669" y="15845"/>
                        <a:pt x="2669" y="15011"/>
                      </a:cubicBezTo>
                      <a:lnTo>
                        <a:pt x="2669" y="13777"/>
                      </a:lnTo>
                      <a:lnTo>
                        <a:pt x="2669" y="13143"/>
                      </a:lnTo>
                      <a:lnTo>
                        <a:pt x="2669" y="12810"/>
                      </a:lnTo>
                      <a:lnTo>
                        <a:pt x="2669" y="12476"/>
                      </a:lnTo>
                      <a:cubicBezTo>
                        <a:pt x="2602" y="11609"/>
                        <a:pt x="2502" y="10742"/>
                        <a:pt x="2369" y="9908"/>
                      </a:cubicBezTo>
                      <a:cubicBezTo>
                        <a:pt x="2102" y="8240"/>
                        <a:pt x="2035" y="6505"/>
                        <a:pt x="1735" y="4837"/>
                      </a:cubicBezTo>
                      <a:cubicBezTo>
                        <a:pt x="1668" y="4437"/>
                        <a:pt x="1602" y="4003"/>
                        <a:pt x="1501" y="3603"/>
                      </a:cubicBezTo>
                      <a:cubicBezTo>
                        <a:pt x="1435" y="3403"/>
                        <a:pt x="1401" y="3170"/>
                        <a:pt x="1335" y="2969"/>
                      </a:cubicBezTo>
                      <a:cubicBezTo>
                        <a:pt x="1235" y="2769"/>
                        <a:pt x="1201" y="2569"/>
                        <a:pt x="1101" y="2402"/>
                      </a:cubicBezTo>
                      <a:cubicBezTo>
                        <a:pt x="934" y="2002"/>
                        <a:pt x="734" y="1668"/>
                        <a:pt x="601" y="1302"/>
                      </a:cubicBezTo>
                      <a:cubicBezTo>
                        <a:pt x="534" y="1135"/>
                        <a:pt x="501" y="968"/>
                        <a:pt x="401" y="768"/>
                      </a:cubicBezTo>
                      <a:cubicBezTo>
                        <a:pt x="367" y="668"/>
                        <a:pt x="334" y="601"/>
                        <a:pt x="334" y="468"/>
                      </a:cubicBezTo>
                      <a:lnTo>
                        <a:pt x="201" y="234"/>
                      </a:lnTo>
                      <a:cubicBezTo>
                        <a:pt x="100" y="101"/>
                        <a:pt x="100" y="1"/>
                        <a:pt x="6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64" name="Google Shape;2364;p14"/>
                <p:cNvSpPr/>
                <p:nvPr/>
              </p:nvSpPr>
              <p:spPr>
                <a:xfrm>
                  <a:off x="3045675" y="2090825"/>
                  <a:ext cx="209350" cy="583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74" h="23329" extrusionOk="0">
                      <a:moveTo>
                        <a:pt x="8337" y="0"/>
                      </a:moveTo>
                      <a:cubicBezTo>
                        <a:pt x="8282" y="0"/>
                        <a:pt x="8184" y="49"/>
                        <a:pt x="8106" y="179"/>
                      </a:cubicBezTo>
                      <a:lnTo>
                        <a:pt x="7873" y="479"/>
                      </a:lnTo>
                      <a:lnTo>
                        <a:pt x="7639" y="746"/>
                      </a:lnTo>
                      <a:lnTo>
                        <a:pt x="7139" y="1246"/>
                      </a:lnTo>
                      <a:lnTo>
                        <a:pt x="6639" y="1746"/>
                      </a:lnTo>
                      <a:cubicBezTo>
                        <a:pt x="6472" y="1913"/>
                        <a:pt x="6339" y="2113"/>
                        <a:pt x="6172" y="2280"/>
                      </a:cubicBezTo>
                      <a:cubicBezTo>
                        <a:pt x="5872" y="2647"/>
                        <a:pt x="5638" y="3081"/>
                        <a:pt x="5371" y="3481"/>
                      </a:cubicBezTo>
                      <a:lnTo>
                        <a:pt x="5004" y="4081"/>
                      </a:lnTo>
                      <a:lnTo>
                        <a:pt x="4637" y="4682"/>
                      </a:lnTo>
                      <a:cubicBezTo>
                        <a:pt x="4437" y="5149"/>
                        <a:pt x="4304" y="5616"/>
                        <a:pt x="4104" y="6016"/>
                      </a:cubicBezTo>
                      <a:cubicBezTo>
                        <a:pt x="4037" y="6116"/>
                        <a:pt x="4004" y="6250"/>
                        <a:pt x="3937" y="6316"/>
                      </a:cubicBezTo>
                      <a:lnTo>
                        <a:pt x="3770" y="6650"/>
                      </a:lnTo>
                      <a:lnTo>
                        <a:pt x="3436" y="7284"/>
                      </a:lnTo>
                      <a:cubicBezTo>
                        <a:pt x="3203" y="7684"/>
                        <a:pt x="2969" y="8118"/>
                        <a:pt x="2769" y="8585"/>
                      </a:cubicBezTo>
                      <a:cubicBezTo>
                        <a:pt x="2536" y="8985"/>
                        <a:pt x="2336" y="9418"/>
                        <a:pt x="2136" y="9919"/>
                      </a:cubicBezTo>
                      <a:cubicBezTo>
                        <a:pt x="1769" y="10819"/>
                        <a:pt x="1502" y="11787"/>
                        <a:pt x="1302" y="12687"/>
                      </a:cubicBezTo>
                      <a:cubicBezTo>
                        <a:pt x="1101" y="13621"/>
                        <a:pt x="835" y="14522"/>
                        <a:pt x="634" y="15456"/>
                      </a:cubicBezTo>
                      <a:cubicBezTo>
                        <a:pt x="434" y="16357"/>
                        <a:pt x="201" y="17324"/>
                        <a:pt x="134" y="18325"/>
                      </a:cubicBezTo>
                      <a:cubicBezTo>
                        <a:pt x="34" y="19292"/>
                        <a:pt x="34" y="20260"/>
                        <a:pt x="1" y="21194"/>
                      </a:cubicBezTo>
                      <a:cubicBezTo>
                        <a:pt x="1" y="21594"/>
                        <a:pt x="34" y="21861"/>
                        <a:pt x="101" y="22128"/>
                      </a:cubicBezTo>
                      <a:cubicBezTo>
                        <a:pt x="134" y="22361"/>
                        <a:pt x="167" y="22528"/>
                        <a:pt x="167" y="22695"/>
                      </a:cubicBezTo>
                      <a:cubicBezTo>
                        <a:pt x="234" y="22995"/>
                        <a:pt x="301" y="23195"/>
                        <a:pt x="401" y="23295"/>
                      </a:cubicBezTo>
                      <a:cubicBezTo>
                        <a:pt x="468" y="23328"/>
                        <a:pt x="534" y="23328"/>
                        <a:pt x="634" y="23328"/>
                      </a:cubicBezTo>
                      <a:cubicBezTo>
                        <a:pt x="701" y="23295"/>
                        <a:pt x="801" y="23262"/>
                        <a:pt x="868" y="23128"/>
                      </a:cubicBezTo>
                      <a:cubicBezTo>
                        <a:pt x="1168" y="22961"/>
                        <a:pt x="1302" y="22461"/>
                        <a:pt x="1335" y="21894"/>
                      </a:cubicBezTo>
                      <a:cubicBezTo>
                        <a:pt x="1335" y="21661"/>
                        <a:pt x="1335" y="21427"/>
                        <a:pt x="1368" y="21227"/>
                      </a:cubicBezTo>
                      <a:cubicBezTo>
                        <a:pt x="1368" y="20993"/>
                        <a:pt x="1402" y="20760"/>
                        <a:pt x="1402" y="20560"/>
                      </a:cubicBezTo>
                      <a:lnTo>
                        <a:pt x="1535" y="19159"/>
                      </a:lnTo>
                      <a:cubicBezTo>
                        <a:pt x="1602" y="18725"/>
                        <a:pt x="1635" y="18258"/>
                        <a:pt x="1702" y="17791"/>
                      </a:cubicBezTo>
                      <a:lnTo>
                        <a:pt x="1969" y="16423"/>
                      </a:lnTo>
                      <a:cubicBezTo>
                        <a:pt x="2136" y="15489"/>
                        <a:pt x="2336" y="14489"/>
                        <a:pt x="2536" y="13488"/>
                      </a:cubicBezTo>
                      <a:cubicBezTo>
                        <a:pt x="2703" y="12487"/>
                        <a:pt x="2869" y="11520"/>
                        <a:pt x="3136" y="10619"/>
                      </a:cubicBezTo>
                      <a:cubicBezTo>
                        <a:pt x="3203" y="10419"/>
                        <a:pt x="3270" y="10152"/>
                        <a:pt x="3336" y="9952"/>
                      </a:cubicBezTo>
                      <a:cubicBezTo>
                        <a:pt x="3436" y="9752"/>
                        <a:pt x="3503" y="9485"/>
                        <a:pt x="3603" y="9252"/>
                      </a:cubicBezTo>
                      <a:cubicBezTo>
                        <a:pt x="3770" y="8785"/>
                        <a:pt x="3970" y="8318"/>
                        <a:pt x="4170" y="7851"/>
                      </a:cubicBezTo>
                      <a:cubicBezTo>
                        <a:pt x="4370" y="7417"/>
                        <a:pt x="4537" y="6950"/>
                        <a:pt x="4771" y="6483"/>
                      </a:cubicBezTo>
                      <a:cubicBezTo>
                        <a:pt x="4971" y="5983"/>
                        <a:pt x="5038" y="5482"/>
                        <a:pt x="5204" y="5082"/>
                      </a:cubicBezTo>
                      <a:cubicBezTo>
                        <a:pt x="5304" y="4849"/>
                        <a:pt x="5371" y="4648"/>
                        <a:pt x="5505" y="4448"/>
                      </a:cubicBezTo>
                      <a:cubicBezTo>
                        <a:pt x="5638" y="4248"/>
                        <a:pt x="5705" y="4015"/>
                        <a:pt x="5838" y="3781"/>
                      </a:cubicBezTo>
                      <a:cubicBezTo>
                        <a:pt x="6038" y="3347"/>
                        <a:pt x="6272" y="2947"/>
                        <a:pt x="6505" y="2514"/>
                      </a:cubicBezTo>
                      <a:cubicBezTo>
                        <a:pt x="6639" y="2313"/>
                        <a:pt x="6772" y="2147"/>
                        <a:pt x="6872" y="1980"/>
                      </a:cubicBezTo>
                      <a:cubicBezTo>
                        <a:pt x="7039" y="1813"/>
                        <a:pt x="7172" y="1613"/>
                        <a:pt x="7339" y="1446"/>
                      </a:cubicBezTo>
                      <a:cubicBezTo>
                        <a:pt x="7506" y="1279"/>
                        <a:pt x="7639" y="1113"/>
                        <a:pt x="7806" y="912"/>
                      </a:cubicBezTo>
                      <a:cubicBezTo>
                        <a:pt x="7873" y="812"/>
                        <a:pt x="7973" y="746"/>
                        <a:pt x="8006" y="612"/>
                      </a:cubicBezTo>
                      <a:cubicBezTo>
                        <a:pt x="8073" y="512"/>
                        <a:pt x="8140" y="445"/>
                        <a:pt x="8207" y="312"/>
                      </a:cubicBezTo>
                      <a:cubicBezTo>
                        <a:pt x="8340" y="145"/>
                        <a:pt x="8373" y="78"/>
                        <a:pt x="8373" y="12"/>
                      </a:cubicBezTo>
                      <a:cubicBezTo>
                        <a:pt x="8366" y="4"/>
                        <a:pt x="8353" y="0"/>
                        <a:pt x="833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65" name="Google Shape;2365;p14"/>
                <p:cNvSpPr/>
                <p:nvPr/>
              </p:nvSpPr>
              <p:spPr>
                <a:xfrm>
                  <a:off x="3056525" y="2127500"/>
                  <a:ext cx="260200" cy="550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08" h="22029" extrusionOk="0">
                      <a:moveTo>
                        <a:pt x="10342" y="1"/>
                      </a:moveTo>
                      <a:cubicBezTo>
                        <a:pt x="10293" y="1"/>
                        <a:pt x="10203" y="50"/>
                        <a:pt x="10074" y="179"/>
                      </a:cubicBezTo>
                      <a:cubicBezTo>
                        <a:pt x="9507" y="913"/>
                        <a:pt x="8940" y="1614"/>
                        <a:pt x="8373" y="2314"/>
                      </a:cubicBezTo>
                      <a:cubicBezTo>
                        <a:pt x="8073" y="2681"/>
                        <a:pt x="7773" y="3015"/>
                        <a:pt x="7439" y="3348"/>
                      </a:cubicBezTo>
                      <a:lnTo>
                        <a:pt x="6939" y="3849"/>
                      </a:lnTo>
                      <a:cubicBezTo>
                        <a:pt x="6772" y="4015"/>
                        <a:pt x="6605" y="4182"/>
                        <a:pt x="6505" y="4416"/>
                      </a:cubicBezTo>
                      <a:cubicBezTo>
                        <a:pt x="6205" y="4783"/>
                        <a:pt x="5905" y="5116"/>
                        <a:pt x="5604" y="5483"/>
                      </a:cubicBezTo>
                      <a:cubicBezTo>
                        <a:pt x="5337" y="5850"/>
                        <a:pt x="5037" y="6250"/>
                        <a:pt x="4770" y="6617"/>
                      </a:cubicBezTo>
                      <a:cubicBezTo>
                        <a:pt x="4537" y="6984"/>
                        <a:pt x="4237" y="7418"/>
                        <a:pt x="4037" y="7818"/>
                      </a:cubicBezTo>
                      <a:cubicBezTo>
                        <a:pt x="3770" y="8252"/>
                        <a:pt x="3570" y="8652"/>
                        <a:pt x="3369" y="9086"/>
                      </a:cubicBezTo>
                      <a:cubicBezTo>
                        <a:pt x="2936" y="9920"/>
                        <a:pt x="2535" y="10753"/>
                        <a:pt x="2169" y="11621"/>
                      </a:cubicBezTo>
                      <a:cubicBezTo>
                        <a:pt x="1768" y="12488"/>
                        <a:pt x="1501" y="13355"/>
                        <a:pt x="1201" y="14256"/>
                      </a:cubicBezTo>
                      <a:lnTo>
                        <a:pt x="1001" y="14923"/>
                      </a:lnTo>
                      <a:cubicBezTo>
                        <a:pt x="901" y="15157"/>
                        <a:pt x="868" y="15357"/>
                        <a:pt x="768" y="15624"/>
                      </a:cubicBezTo>
                      <a:cubicBezTo>
                        <a:pt x="667" y="16091"/>
                        <a:pt x="567" y="16524"/>
                        <a:pt x="434" y="16991"/>
                      </a:cubicBezTo>
                      <a:cubicBezTo>
                        <a:pt x="367" y="17425"/>
                        <a:pt x="234" y="17859"/>
                        <a:pt x="167" y="18326"/>
                      </a:cubicBezTo>
                      <a:lnTo>
                        <a:pt x="34" y="19093"/>
                      </a:lnTo>
                      <a:cubicBezTo>
                        <a:pt x="0" y="19326"/>
                        <a:pt x="0" y="19626"/>
                        <a:pt x="0" y="19827"/>
                      </a:cubicBezTo>
                      <a:lnTo>
                        <a:pt x="0" y="20294"/>
                      </a:lnTo>
                      <a:cubicBezTo>
                        <a:pt x="0" y="20427"/>
                        <a:pt x="0" y="20527"/>
                        <a:pt x="34" y="20694"/>
                      </a:cubicBezTo>
                      <a:cubicBezTo>
                        <a:pt x="67" y="20961"/>
                        <a:pt x="67" y="21194"/>
                        <a:pt x="167" y="21428"/>
                      </a:cubicBezTo>
                      <a:cubicBezTo>
                        <a:pt x="267" y="21828"/>
                        <a:pt x="501" y="22028"/>
                        <a:pt x="601" y="22028"/>
                      </a:cubicBezTo>
                      <a:cubicBezTo>
                        <a:pt x="768" y="22028"/>
                        <a:pt x="868" y="21928"/>
                        <a:pt x="934" y="21661"/>
                      </a:cubicBezTo>
                      <a:cubicBezTo>
                        <a:pt x="1001" y="21528"/>
                        <a:pt x="1034" y="21361"/>
                        <a:pt x="1068" y="21161"/>
                      </a:cubicBezTo>
                      <a:cubicBezTo>
                        <a:pt x="1034" y="20994"/>
                        <a:pt x="1068" y="20761"/>
                        <a:pt x="1101" y="20460"/>
                      </a:cubicBezTo>
                      <a:cubicBezTo>
                        <a:pt x="1168" y="19993"/>
                        <a:pt x="1168" y="19593"/>
                        <a:pt x="1235" y="19193"/>
                      </a:cubicBezTo>
                      <a:cubicBezTo>
                        <a:pt x="1335" y="18793"/>
                        <a:pt x="1435" y="18359"/>
                        <a:pt x="1568" y="17959"/>
                      </a:cubicBezTo>
                      <a:cubicBezTo>
                        <a:pt x="1601" y="17758"/>
                        <a:pt x="1702" y="17492"/>
                        <a:pt x="1735" y="17258"/>
                      </a:cubicBezTo>
                      <a:cubicBezTo>
                        <a:pt x="1768" y="17025"/>
                        <a:pt x="1868" y="16791"/>
                        <a:pt x="1902" y="16591"/>
                      </a:cubicBezTo>
                      <a:cubicBezTo>
                        <a:pt x="2035" y="16124"/>
                        <a:pt x="2102" y="15690"/>
                        <a:pt x="2235" y="15257"/>
                      </a:cubicBezTo>
                      <a:cubicBezTo>
                        <a:pt x="2535" y="14323"/>
                        <a:pt x="2769" y="13422"/>
                        <a:pt x="3103" y="12521"/>
                      </a:cubicBezTo>
                      <a:cubicBezTo>
                        <a:pt x="3269" y="12088"/>
                        <a:pt x="3436" y="11621"/>
                        <a:pt x="3603" y="11187"/>
                      </a:cubicBezTo>
                      <a:cubicBezTo>
                        <a:pt x="3770" y="10753"/>
                        <a:pt x="3936" y="10286"/>
                        <a:pt x="4170" y="9853"/>
                      </a:cubicBezTo>
                      <a:cubicBezTo>
                        <a:pt x="4337" y="9419"/>
                        <a:pt x="4537" y="8986"/>
                        <a:pt x="4737" y="8519"/>
                      </a:cubicBezTo>
                      <a:cubicBezTo>
                        <a:pt x="4937" y="8085"/>
                        <a:pt x="5171" y="7651"/>
                        <a:pt x="5404" y="7251"/>
                      </a:cubicBezTo>
                      <a:lnTo>
                        <a:pt x="6171" y="5983"/>
                      </a:lnTo>
                      <a:cubicBezTo>
                        <a:pt x="6405" y="5583"/>
                        <a:pt x="6705" y="5149"/>
                        <a:pt x="6939" y="4783"/>
                      </a:cubicBezTo>
                      <a:cubicBezTo>
                        <a:pt x="7072" y="4582"/>
                        <a:pt x="7205" y="4416"/>
                        <a:pt x="7372" y="4249"/>
                      </a:cubicBezTo>
                      <a:cubicBezTo>
                        <a:pt x="7506" y="4082"/>
                        <a:pt x="7672" y="3849"/>
                        <a:pt x="7839" y="3682"/>
                      </a:cubicBezTo>
                      <a:cubicBezTo>
                        <a:pt x="8006" y="3515"/>
                        <a:pt x="8106" y="3315"/>
                        <a:pt x="8273" y="3115"/>
                      </a:cubicBezTo>
                      <a:cubicBezTo>
                        <a:pt x="8406" y="2915"/>
                        <a:pt x="8540" y="2748"/>
                        <a:pt x="8707" y="2514"/>
                      </a:cubicBezTo>
                      <a:cubicBezTo>
                        <a:pt x="9240" y="1780"/>
                        <a:pt x="9741" y="1013"/>
                        <a:pt x="10241" y="313"/>
                      </a:cubicBezTo>
                      <a:cubicBezTo>
                        <a:pt x="10374" y="146"/>
                        <a:pt x="10408" y="79"/>
                        <a:pt x="10374" y="12"/>
                      </a:cubicBezTo>
                      <a:cubicBezTo>
                        <a:pt x="10367" y="5"/>
                        <a:pt x="10356" y="1"/>
                        <a:pt x="10342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66" name="Google Shape;2366;p14"/>
                <p:cNvSpPr/>
                <p:nvPr/>
              </p:nvSpPr>
              <p:spPr>
                <a:xfrm>
                  <a:off x="3064850" y="2225650"/>
                  <a:ext cx="263775" cy="445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51" h="17823" extrusionOk="0">
                      <a:moveTo>
                        <a:pt x="10475" y="1"/>
                      </a:moveTo>
                      <a:cubicBezTo>
                        <a:pt x="10431" y="1"/>
                        <a:pt x="10352" y="37"/>
                        <a:pt x="10242" y="123"/>
                      </a:cubicBezTo>
                      <a:lnTo>
                        <a:pt x="9374" y="890"/>
                      </a:lnTo>
                      <a:cubicBezTo>
                        <a:pt x="9074" y="1123"/>
                        <a:pt x="8774" y="1424"/>
                        <a:pt x="8540" y="1724"/>
                      </a:cubicBezTo>
                      <a:cubicBezTo>
                        <a:pt x="8240" y="2024"/>
                        <a:pt x="8007" y="2258"/>
                        <a:pt x="7706" y="2524"/>
                      </a:cubicBezTo>
                      <a:cubicBezTo>
                        <a:pt x="7373" y="2758"/>
                        <a:pt x="7073" y="3025"/>
                        <a:pt x="6772" y="3292"/>
                      </a:cubicBezTo>
                      <a:cubicBezTo>
                        <a:pt x="6205" y="3859"/>
                        <a:pt x="5672" y="4426"/>
                        <a:pt x="5171" y="5060"/>
                      </a:cubicBezTo>
                      <a:cubicBezTo>
                        <a:pt x="4904" y="5360"/>
                        <a:pt x="4671" y="5693"/>
                        <a:pt x="4437" y="6027"/>
                      </a:cubicBezTo>
                      <a:cubicBezTo>
                        <a:pt x="4204" y="6360"/>
                        <a:pt x="4004" y="6694"/>
                        <a:pt x="3737" y="7028"/>
                      </a:cubicBezTo>
                      <a:cubicBezTo>
                        <a:pt x="3337" y="7728"/>
                        <a:pt x="2936" y="8429"/>
                        <a:pt x="2603" y="9129"/>
                      </a:cubicBezTo>
                      <a:cubicBezTo>
                        <a:pt x="2269" y="9863"/>
                        <a:pt x="1902" y="10530"/>
                        <a:pt x="1569" y="11264"/>
                      </a:cubicBezTo>
                      <a:cubicBezTo>
                        <a:pt x="1402" y="11631"/>
                        <a:pt x="1235" y="11964"/>
                        <a:pt x="1068" y="12398"/>
                      </a:cubicBezTo>
                      <a:cubicBezTo>
                        <a:pt x="902" y="12765"/>
                        <a:pt x="768" y="13199"/>
                        <a:pt x="668" y="13566"/>
                      </a:cubicBezTo>
                      <a:cubicBezTo>
                        <a:pt x="535" y="13933"/>
                        <a:pt x="435" y="14299"/>
                        <a:pt x="368" y="14700"/>
                      </a:cubicBezTo>
                      <a:lnTo>
                        <a:pt x="234" y="15233"/>
                      </a:lnTo>
                      <a:lnTo>
                        <a:pt x="101" y="15867"/>
                      </a:lnTo>
                      <a:cubicBezTo>
                        <a:pt x="1" y="16468"/>
                        <a:pt x="68" y="16935"/>
                        <a:pt x="168" y="17268"/>
                      </a:cubicBezTo>
                      <a:cubicBezTo>
                        <a:pt x="234" y="17602"/>
                        <a:pt x="368" y="17769"/>
                        <a:pt x="501" y="17802"/>
                      </a:cubicBezTo>
                      <a:cubicBezTo>
                        <a:pt x="522" y="17816"/>
                        <a:pt x="546" y="17823"/>
                        <a:pt x="572" y="17823"/>
                      </a:cubicBezTo>
                      <a:cubicBezTo>
                        <a:pt x="669" y="17823"/>
                        <a:pt x="796" y="17727"/>
                        <a:pt x="902" y="17568"/>
                      </a:cubicBezTo>
                      <a:cubicBezTo>
                        <a:pt x="935" y="17268"/>
                        <a:pt x="1068" y="16935"/>
                        <a:pt x="1168" y="16501"/>
                      </a:cubicBezTo>
                      <a:cubicBezTo>
                        <a:pt x="1235" y="16134"/>
                        <a:pt x="1335" y="15834"/>
                        <a:pt x="1435" y="15500"/>
                      </a:cubicBezTo>
                      <a:cubicBezTo>
                        <a:pt x="1569" y="15100"/>
                        <a:pt x="1702" y="14733"/>
                        <a:pt x="1769" y="14400"/>
                      </a:cubicBezTo>
                      <a:cubicBezTo>
                        <a:pt x="1902" y="14033"/>
                        <a:pt x="2002" y="13632"/>
                        <a:pt x="2102" y="13332"/>
                      </a:cubicBezTo>
                      <a:cubicBezTo>
                        <a:pt x="2169" y="13165"/>
                        <a:pt x="2236" y="12999"/>
                        <a:pt x="2336" y="12765"/>
                      </a:cubicBezTo>
                      <a:cubicBezTo>
                        <a:pt x="2403" y="12598"/>
                        <a:pt x="2503" y="12398"/>
                        <a:pt x="2536" y="12231"/>
                      </a:cubicBezTo>
                      <a:cubicBezTo>
                        <a:pt x="2836" y="11531"/>
                        <a:pt x="3203" y="10764"/>
                        <a:pt x="3537" y="9963"/>
                      </a:cubicBezTo>
                      <a:cubicBezTo>
                        <a:pt x="3870" y="9196"/>
                        <a:pt x="4171" y="8429"/>
                        <a:pt x="4504" y="7728"/>
                      </a:cubicBezTo>
                      <a:cubicBezTo>
                        <a:pt x="4571" y="7561"/>
                        <a:pt x="4671" y="7361"/>
                        <a:pt x="4771" y="7194"/>
                      </a:cubicBezTo>
                      <a:cubicBezTo>
                        <a:pt x="4871" y="7028"/>
                        <a:pt x="5004" y="6861"/>
                        <a:pt x="5071" y="6627"/>
                      </a:cubicBezTo>
                      <a:cubicBezTo>
                        <a:pt x="5271" y="6294"/>
                        <a:pt x="5505" y="5927"/>
                        <a:pt x="5705" y="5593"/>
                      </a:cubicBezTo>
                      <a:cubicBezTo>
                        <a:pt x="6172" y="4926"/>
                        <a:pt x="6606" y="4259"/>
                        <a:pt x="7106" y="3692"/>
                      </a:cubicBezTo>
                      <a:cubicBezTo>
                        <a:pt x="7373" y="3392"/>
                        <a:pt x="7673" y="3091"/>
                        <a:pt x="7940" y="2858"/>
                      </a:cubicBezTo>
                      <a:cubicBezTo>
                        <a:pt x="8273" y="2558"/>
                        <a:pt x="8540" y="2224"/>
                        <a:pt x="8774" y="1924"/>
                      </a:cubicBezTo>
                      <a:lnTo>
                        <a:pt x="9541" y="1057"/>
                      </a:lnTo>
                      <a:cubicBezTo>
                        <a:pt x="9841" y="790"/>
                        <a:pt x="10075" y="523"/>
                        <a:pt x="10375" y="256"/>
                      </a:cubicBezTo>
                      <a:cubicBezTo>
                        <a:pt x="10523" y="108"/>
                        <a:pt x="10550" y="1"/>
                        <a:pt x="1047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67" name="Google Shape;2367;p14"/>
                <p:cNvSpPr/>
                <p:nvPr/>
              </p:nvSpPr>
              <p:spPr>
                <a:xfrm>
                  <a:off x="3099875" y="2339625"/>
                  <a:ext cx="320275" cy="376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11" h="15065" extrusionOk="0">
                      <a:moveTo>
                        <a:pt x="12743" y="0"/>
                      </a:moveTo>
                      <a:cubicBezTo>
                        <a:pt x="12710" y="0"/>
                        <a:pt x="12710" y="34"/>
                        <a:pt x="12677" y="34"/>
                      </a:cubicBezTo>
                      <a:cubicBezTo>
                        <a:pt x="12643" y="100"/>
                        <a:pt x="12577" y="100"/>
                        <a:pt x="12510" y="134"/>
                      </a:cubicBezTo>
                      <a:cubicBezTo>
                        <a:pt x="12476" y="134"/>
                        <a:pt x="12476" y="134"/>
                        <a:pt x="12410" y="167"/>
                      </a:cubicBezTo>
                      <a:cubicBezTo>
                        <a:pt x="12243" y="267"/>
                        <a:pt x="12076" y="300"/>
                        <a:pt x="11943" y="367"/>
                      </a:cubicBezTo>
                      <a:lnTo>
                        <a:pt x="11442" y="634"/>
                      </a:lnTo>
                      <a:cubicBezTo>
                        <a:pt x="11109" y="801"/>
                        <a:pt x="10775" y="934"/>
                        <a:pt x="10442" y="1101"/>
                      </a:cubicBezTo>
                      <a:cubicBezTo>
                        <a:pt x="9775" y="1435"/>
                        <a:pt x="9141" y="1835"/>
                        <a:pt x="8507" y="2335"/>
                      </a:cubicBezTo>
                      <a:cubicBezTo>
                        <a:pt x="7940" y="2802"/>
                        <a:pt x="7339" y="3303"/>
                        <a:pt x="6772" y="3803"/>
                      </a:cubicBezTo>
                      <a:cubicBezTo>
                        <a:pt x="6205" y="4303"/>
                        <a:pt x="5638" y="4804"/>
                        <a:pt x="5105" y="5337"/>
                      </a:cubicBezTo>
                      <a:cubicBezTo>
                        <a:pt x="4804" y="5571"/>
                        <a:pt x="4537" y="5871"/>
                        <a:pt x="4304" y="6171"/>
                      </a:cubicBezTo>
                      <a:cubicBezTo>
                        <a:pt x="4037" y="6471"/>
                        <a:pt x="3804" y="6772"/>
                        <a:pt x="3537" y="7072"/>
                      </a:cubicBezTo>
                      <a:cubicBezTo>
                        <a:pt x="3103" y="7706"/>
                        <a:pt x="2669" y="8373"/>
                        <a:pt x="2303" y="9007"/>
                      </a:cubicBezTo>
                      <a:cubicBezTo>
                        <a:pt x="2102" y="9340"/>
                        <a:pt x="1869" y="9640"/>
                        <a:pt x="1702" y="9974"/>
                      </a:cubicBezTo>
                      <a:cubicBezTo>
                        <a:pt x="1502" y="10308"/>
                        <a:pt x="1302" y="10641"/>
                        <a:pt x="1135" y="10975"/>
                      </a:cubicBezTo>
                      <a:cubicBezTo>
                        <a:pt x="968" y="11308"/>
                        <a:pt x="801" y="11675"/>
                        <a:pt x="635" y="12042"/>
                      </a:cubicBezTo>
                      <a:cubicBezTo>
                        <a:pt x="535" y="12209"/>
                        <a:pt x="501" y="12409"/>
                        <a:pt x="435" y="12609"/>
                      </a:cubicBezTo>
                      <a:lnTo>
                        <a:pt x="268" y="13143"/>
                      </a:lnTo>
                      <a:cubicBezTo>
                        <a:pt x="68" y="13643"/>
                        <a:pt x="1" y="14144"/>
                        <a:pt x="34" y="14477"/>
                      </a:cubicBezTo>
                      <a:cubicBezTo>
                        <a:pt x="68" y="14811"/>
                        <a:pt x="201" y="15011"/>
                        <a:pt x="368" y="15044"/>
                      </a:cubicBezTo>
                      <a:cubicBezTo>
                        <a:pt x="396" y="15058"/>
                        <a:pt x="425" y="15065"/>
                        <a:pt x="455" y="15065"/>
                      </a:cubicBezTo>
                      <a:cubicBezTo>
                        <a:pt x="569" y="15065"/>
                        <a:pt x="696" y="14969"/>
                        <a:pt x="801" y="14811"/>
                      </a:cubicBezTo>
                      <a:cubicBezTo>
                        <a:pt x="1035" y="14677"/>
                        <a:pt x="1168" y="14444"/>
                        <a:pt x="1369" y="14010"/>
                      </a:cubicBezTo>
                      <a:cubicBezTo>
                        <a:pt x="1469" y="13843"/>
                        <a:pt x="1502" y="13677"/>
                        <a:pt x="1602" y="13510"/>
                      </a:cubicBezTo>
                      <a:cubicBezTo>
                        <a:pt x="1669" y="13343"/>
                        <a:pt x="1702" y="13176"/>
                        <a:pt x="1802" y="13009"/>
                      </a:cubicBezTo>
                      <a:cubicBezTo>
                        <a:pt x="1936" y="12676"/>
                        <a:pt x="2102" y="12376"/>
                        <a:pt x="2202" y="12042"/>
                      </a:cubicBezTo>
                      <a:cubicBezTo>
                        <a:pt x="2369" y="11709"/>
                        <a:pt x="2536" y="11442"/>
                        <a:pt x="2703" y="11141"/>
                      </a:cubicBezTo>
                      <a:cubicBezTo>
                        <a:pt x="2803" y="10975"/>
                        <a:pt x="2870" y="10841"/>
                        <a:pt x="3003" y="10674"/>
                      </a:cubicBezTo>
                      <a:cubicBezTo>
                        <a:pt x="3070" y="10508"/>
                        <a:pt x="3203" y="10341"/>
                        <a:pt x="3303" y="10174"/>
                      </a:cubicBezTo>
                      <a:cubicBezTo>
                        <a:pt x="3704" y="9507"/>
                        <a:pt x="4070" y="8840"/>
                        <a:pt x="4471" y="8173"/>
                      </a:cubicBezTo>
                      <a:cubicBezTo>
                        <a:pt x="4671" y="7839"/>
                        <a:pt x="4871" y="7539"/>
                        <a:pt x="5071" y="7205"/>
                      </a:cubicBezTo>
                      <a:cubicBezTo>
                        <a:pt x="5305" y="6938"/>
                        <a:pt x="5538" y="6605"/>
                        <a:pt x="5805" y="6305"/>
                      </a:cubicBezTo>
                      <a:cubicBezTo>
                        <a:pt x="6305" y="5704"/>
                        <a:pt x="6839" y="5137"/>
                        <a:pt x="7339" y="4503"/>
                      </a:cubicBezTo>
                      <a:cubicBezTo>
                        <a:pt x="7840" y="3936"/>
                        <a:pt x="8374" y="3336"/>
                        <a:pt x="8907" y="2802"/>
                      </a:cubicBezTo>
                      <a:cubicBezTo>
                        <a:pt x="9474" y="2268"/>
                        <a:pt x="10041" y="1801"/>
                        <a:pt x="10675" y="1435"/>
                      </a:cubicBezTo>
                      <a:cubicBezTo>
                        <a:pt x="10975" y="1201"/>
                        <a:pt x="11309" y="1034"/>
                        <a:pt x="11643" y="867"/>
                      </a:cubicBezTo>
                      <a:cubicBezTo>
                        <a:pt x="11809" y="801"/>
                        <a:pt x="11976" y="667"/>
                        <a:pt x="12076" y="601"/>
                      </a:cubicBezTo>
                      <a:cubicBezTo>
                        <a:pt x="12243" y="501"/>
                        <a:pt x="12376" y="434"/>
                        <a:pt x="12543" y="334"/>
                      </a:cubicBezTo>
                      <a:cubicBezTo>
                        <a:pt x="12543" y="334"/>
                        <a:pt x="12577" y="334"/>
                        <a:pt x="12577" y="300"/>
                      </a:cubicBezTo>
                      <a:cubicBezTo>
                        <a:pt x="12643" y="300"/>
                        <a:pt x="12677" y="267"/>
                        <a:pt x="12710" y="200"/>
                      </a:cubicBezTo>
                      <a:cubicBezTo>
                        <a:pt x="12743" y="167"/>
                        <a:pt x="12810" y="134"/>
                        <a:pt x="12810" y="100"/>
                      </a:cubicBezTo>
                      <a:cubicBezTo>
                        <a:pt x="12810" y="0"/>
                        <a:pt x="12810" y="0"/>
                        <a:pt x="1274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68" name="Google Shape;2368;p14"/>
                <p:cNvSpPr/>
                <p:nvPr/>
              </p:nvSpPr>
              <p:spPr>
                <a:xfrm>
                  <a:off x="3100725" y="2443525"/>
                  <a:ext cx="376125" cy="281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45" h="11243" extrusionOk="0">
                      <a:moveTo>
                        <a:pt x="14932" y="0"/>
                      </a:moveTo>
                      <a:cubicBezTo>
                        <a:pt x="14900" y="0"/>
                        <a:pt x="14860" y="4"/>
                        <a:pt x="14811" y="14"/>
                      </a:cubicBezTo>
                      <a:cubicBezTo>
                        <a:pt x="14477" y="81"/>
                        <a:pt x="14144" y="214"/>
                        <a:pt x="13810" y="347"/>
                      </a:cubicBezTo>
                      <a:cubicBezTo>
                        <a:pt x="13477" y="481"/>
                        <a:pt x="13143" y="548"/>
                        <a:pt x="12809" y="648"/>
                      </a:cubicBezTo>
                      <a:cubicBezTo>
                        <a:pt x="12476" y="714"/>
                        <a:pt x="12109" y="848"/>
                        <a:pt x="11775" y="981"/>
                      </a:cubicBezTo>
                      <a:cubicBezTo>
                        <a:pt x="11442" y="1115"/>
                        <a:pt x="11108" y="1215"/>
                        <a:pt x="10775" y="1381"/>
                      </a:cubicBezTo>
                      <a:cubicBezTo>
                        <a:pt x="10441" y="1515"/>
                        <a:pt x="10107" y="1682"/>
                        <a:pt x="9774" y="1848"/>
                      </a:cubicBezTo>
                      <a:cubicBezTo>
                        <a:pt x="9440" y="2015"/>
                        <a:pt x="9140" y="2215"/>
                        <a:pt x="8807" y="2416"/>
                      </a:cubicBezTo>
                      <a:lnTo>
                        <a:pt x="7939" y="3049"/>
                      </a:lnTo>
                      <a:cubicBezTo>
                        <a:pt x="7639" y="3249"/>
                        <a:pt x="7339" y="3450"/>
                        <a:pt x="7039" y="3650"/>
                      </a:cubicBezTo>
                      <a:cubicBezTo>
                        <a:pt x="6472" y="4050"/>
                        <a:pt x="5838" y="4450"/>
                        <a:pt x="5271" y="4851"/>
                      </a:cubicBezTo>
                      <a:lnTo>
                        <a:pt x="4370" y="5484"/>
                      </a:lnTo>
                      <a:lnTo>
                        <a:pt x="3503" y="6118"/>
                      </a:lnTo>
                      <a:cubicBezTo>
                        <a:pt x="2936" y="6518"/>
                        <a:pt x="2335" y="6985"/>
                        <a:pt x="1802" y="7519"/>
                      </a:cubicBezTo>
                      <a:cubicBezTo>
                        <a:pt x="1268" y="8053"/>
                        <a:pt x="767" y="8653"/>
                        <a:pt x="367" y="9354"/>
                      </a:cubicBezTo>
                      <a:cubicBezTo>
                        <a:pt x="100" y="9854"/>
                        <a:pt x="0" y="10321"/>
                        <a:pt x="0" y="10655"/>
                      </a:cubicBezTo>
                      <a:cubicBezTo>
                        <a:pt x="0" y="10988"/>
                        <a:pt x="134" y="11188"/>
                        <a:pt x="267" y="11222"/>
                      </a:cubicBezTo>
                      <a:cubicBezTo>
                        <a:pt x="288" y="11236"/>
                        <a:pt x="313" y="11243"/>
                        <a:pt x="339" y="11243"/>
                      </a:cubicBezTo>
                      <a:cubicBezTo>
                        <a:pt x="437" y="11243"/>
                        <a:pt x="562" y="11153"/>
                        <a:pt x="667" y="11022"/>
                      </a:cubicBezTo>
                      <a:cubicBezTo>
                        <a:pt x="801" y="10822"/>
                        <a:pt x="968" y="10555"/>
                        <a:pt x="1168" y="10221"/>
                      </a:cubicBezTo>
                      <a:cubicBezTo>
                        <a:pt x="1501" y="9687"/>
                        <a:pt x="1935" y="9220"/>
                        <a:pt x="2402" y="8720"/>
                      </a:cubicBezTo>
                      <a:cubicBezTo>
                        <a:pt x="2836" y="8286"/>
                        <a:pt x="3403" y="7853"/>
                        <a:pt x="3936" y="7386"/>
                      </a:cubicBezTo>
                      <a:lnTo>
                        <a:pt x="5671" y="6018"/>
                      </a:lnTo>
                      <a:cubicBezTo>
                        <a:pt x="6271" y="5551"/>
                        <a:pt x="6838" y="5051"/>
                        <a:pt x="7439" y="4617"/>
                      </a:cubicBezTo>
                      <a:lnTo>
                        <a:pt x="7839" y="4217"/>
                      </a:lnTo>
                      <a:cubicBezTo>
                        <a:pt x="8006" y="4083"/>
                        <a:pt x="8139" y="3983"/>
                        <a:pt x="8306" y="3850"/>
                      </a:cubicBezTo>
                      <a:lnTo>
                        <a:pt x="9173" y="3083"/>
                      </a:lnTo>
                      <a:cubicBezTo>
                        <a:pt x="9474" y="2849"/>
                        <a:pt x="9774" y="2649"/>
                        <a:pt x="10041" y="2416"/>
                      </a:cubicBezTo>
                      <a:cubicBezTo>
                        <a:pt x="10341" y="2215"/>
                        <a:pt x="10675" y="2015"/>
                        <a:pt x="10975" y="1848"/>
                      </a:cubicBezTo>
                      <a:cubicBezTo>
                        <a:pt x="11308" y="1682"/>
                        <a:pt x="11609" y="1515"/>
                        <a:pt x="11942" y="1348"/>
                      </a:cubicBezTo>
                      <a:cubicBezTo>
                        <a:pt x="12276" y="1181"/>
                        <a:pt x="12543" y="1048"/>
                        <a:pt x="12876" y="948"/>
                      </a:cubicBezTo>
                      <a:lnTo>
                        <a:pt x="13877" y="548"/>
                      </a:lnTo>
                      <a:cubicBezTo>
                        <a:pt x="14210" y="414"/>
                        <a:pt x="14511" y="281"/>
                        <a:pt x="14844" y="181"/>
                      </a:cubicBezTo>
                      <a:cubicBezTo>
                        <a:pt x="15011" y="147"/>
                        <a:pt x="15044" y="114"/>
                        <a:pt x="15044" y="47"/>
                      </a:cubicBezTo>
                      <a:cubicBezTo>
                        <a:pt x="15044" y="24"/>
                        <a:pt x="15011" y="0"/>
                        <a:pt x="1493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69" name="Google Shape;2369;p14"/>
                <p:cNvSpPr/>
                <p:nvPr/>
              </p:nvSpPr>
              <p:spPr>
                <a:xfrm>
                  <a:off x="3116575" y="2528075"/>
                  <a:ext cx="390300" cy="18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12" h="7356" extrusionOk="0">
                      <a:moveTo>
                        <a:pt x="15544" y="1"/>
                      </a:moveTo>
                      <a:cubicBezTo>
                        <a:pt x="15511" y="1"/>
                        <a:pt x="15511" y="1"/>
                        <a:pt x="15478" y="68"/>
                      </a:cubicBezTo>
                      <a:cubicBezTo>
                        <a:pt x="15444" y="101"/>
                        <a:pt x="15378" y="101"/>
                        <a:pt x="15344" y="134"/>
                      </a:cubicBezTo>
                      <a:cubicBezTo>
                        <a:pt x="15044" y="268"/>
                        <a:pt x="14711" y="234"/>
                        <a:pt x="14444" y="268"/>
                      </a:cubicBezTo>
                      <a:cubicBezTo>
                        <a:pt x="14110" y="301"/>
                        <a:pt x="13810" y="301"/>
                        <a:pt x="13476" y="334"/>
                      </a:cubicBezTo>
                      <a:cubicBezTo>
                        <a:pt x="12809" y="435"/>
                        <a:pt x="12175" y="568"/>
                        <a:pt x="11508" y="668"/>
                      </a:cubicBezTo>
                      <a:cubicBezTo>
                        <a:pt x="10207" y="968"/>
                        <a:pt x="8973" y="1435"/>
                        <a:pt x="7772" y="1902"/>
                      </a:cubicBezTo>
                      <a:cubicBezTo>
                        <a:pt x="6505" y="2303"/>
                        <a:pt x="5304" y="2836"/>
                        <a:pt x="4103" y="3470"/>
                      </a:cubicBezTo>
                      <a:cubicBezTo>
                        <a:pt x="3503" y="3770"/>
                        <a:pt x="2935" y="4070"/>
                        <a:pt x="2335" y="4404"/>
                      </a:cubicBezTo>
                      <a:lnTo>
                        <a:pt x="2135" y="4504"/>
                      </a:lnTo>
                      <a:cubicBezTo>
                        <a:pt x="2035" y="4571"/>
                        <a:pt x="1968" y="4604"/>
                        <a:pt x="1868" y="4671"/>
                      </a:cubicBezTo>
                      <a:cubicBezTo>
                        <a:pt x="1701" y="4804"/>
                        <a:pt x="1601" y="4904"/>
                        <a:pt x="1434" y="5004"/>
                      </a:cubicBezTo>
                      <a:cubicBezTo>
                        <a:pt x="1134" y="5271"/>
                        <a:pt x="867" y="5505"/>
                        <a:pt x="667" y="5772"/>
                      </a:cubicBezTo>
                      <a:cubicBezTo>
                        <a:pt x="334" y="6139"/>
                        <a:pt x="167" y="6439"/>
                        <a:pt x="100" y="6672"/>
                      </a:cubicBezTo>
                      <a:cubicBezTo>
                        <a:pt x="0" y="6939"/>
                        <a:pt x="0" y="7106"/>
                        <a:pt x="100" y="7239"/>
                      </a:cubicBezTo>
                      <a:cubicBezTo>
                        <a:pt x="144" y="7305"/>
                        <a:pt x="229" y="7356"/>
                        <a:pt x="339" y="7356"/>
                      </a:cubicBezTo>
                      <a:cubicBezTo>
                        <a:pt x="398" y="7356"/>
                        <a:pt x="464" y="7341"/>
                        <a:pt x="534" y="7306"/>
                      </a:cubicBezTo>
                      <a:cubicBezTo>
                        <a:pt x="801" y="7139"/>
                        <a:pt x="1034" y="6973"/>
                        <a:pt x="1334" y="6739"/>
                      </a:cubicBezTo>
                      <a:cubicBezTo>
                        <a:pt x="1801" y="6305"/>
                        <a:pt x="2202" y="5938"/>
                        <a:pt x="2702" y="5638"/>
                      </a:cubicBezTo>
                      <a:cubicBezTo>
                        <a:pt x="2769" y="5605"/>
                        <a:pt x="2835" y="5605"/>
                        <a:pt x="2869" y="5572"/>
                      </a:cubicBezTo>
                      <a:lnTo>
                        <a:pt x="3102" y="5438"/>
                      </a:lnTo>
                      <a:cubicBezTo>
                        <a:pt x="3202" y="5338"/>
                        <a:pt x="3369" y="5271"/>
                        <a:pt x="3503" y="5238"/>
                      </a:cubicBezTo>
                      <a:cubicBezTo>
                        <a:pt x="3803" y="5071"/>
                        <a:pt x="4103" y="4938"/>
                        <a:pt x="4370" y="4771"/>
                      </a:cubicBezTo>
                      <a:cubicBezTo>
                        <a:pt x="5537" y="4137"/>
                        <a:pt x="6705" y="3470"/>
                        <a:pt x="7939" y="2903"/>
                      </a:cubicBezTo>
                      <a:cubicBezTo>
                        <a:pt x="9173" y="2303"/>
                        <a:pt x="10374" y="1669"/>
                        <a:pt x="11642" y="1235"/>
                      </a:cubicBezTo>
                      <a:cubicBezTo>
                        <a:pt x="12275" y="968"/>
                        <a:pt x="12876" y="801"/>
                        <a:pt x="13510" y="668"/>
                      </a:cubicBezTo>
                      <a:cubicBezTo>
                        <a:pt x="13843" y="601"/>
                        <a:pt x="14143" y="568"/>
                        <a:pt x="14477" y="501"/>
                      </a:cubicBezTo>
                      <a:cubicBezTo>
                        <a:pt x="14777" y="435"/>
                        <a:pt x="15111" y="435"/>
                        <a:pt x="15444" y="268"/>
                      </a:cubicBezTo>
                      <a:cubicBezTo>
                        <a:pt x="15511" y="234"/>
                        <a:pt x="15544" y="134"/>
                        <a:pt x="15611" y="101"/>
                      </a:cubicBezTo>
                      <a:cubicBezTo>
                        <a:pt x="15611" y="1"/>
                        <a:pt x="15611" y="1"/>
                        <a:pt x="1554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70" name="Google Shape;2370;p14"/>
                <p:cNvSpPr/>
                <p:nvPr/>
              </p:nvSpPr>
              <p:spPr>
                <a:xfrm>
                  <a:off x="3110725" y="2437300"/>
                  <a:ext cx="263550" cy="246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42" h="9842" extrusionOk="0">
                      <a:moveTo>
                        <a:pt x="10431" y="1"/>
                      </a:moveTo>
                      <a:cubicBezTo>
                        <a:pt x="10403" y="1"/>
                        <a:pt x="10372" y="9"/>
                        <a:pt x="10341" y="29"/>
                      </a:cubicBezTo>
                      <a:cubicBezTo>
                        <a:pt x="10208" y="63"/>
                        <a:pt x="10074" y="129"/>
                        <a:pt x="9941" y="196"/>
                      </a:cubicBezTo>
                      <a:cubicBezTo>
                        <a:pt x="9908" y="229"/>
                        <a:pt x="9841" y="229"/>
                        <a:pt x="9774" y="263"/>
                      </a:cubicBezTo>
                      <a:lnTo>
                        <a:pt x="9574" y="296"/>
                      </a:lnTo>
                      <a:cubicBezTo>
                        <a:pt x="9341" y="396"/>
                        <a:pt x="9040" y="463"/>
                        <a:pt x="8773" y="596"/>
                      </a:cubicBezTo>
                      <a:cubicBezTo>
                        <a:pt x="8273" y="863"/>
                        <a:pt x="7906" y="1264"/>
                        <a:pt x="7439" y="1464"/>
                      </a:cubicBezTo>
                      <a:cubicBezTo>
                        <a:pt x="7339" y="1564"/>
                        <a:pt x="7206" y="1597"/>
                        <a:pt x="7072" y="1697"/>
                      </a:cubicBezTo>
                      <a:cubicBezTo>
                        <a:pt x="6939" y="1764"/>
                        <a:pt x="6872" y="1864"/>
                        <a:pt x="6739" y="1964"/>
                      </a:cubicBezTo>
                      <a:cubicBezTo>
                        <a:pt x="6539" y="2198"/>
                        <a:pt x="6372" y="2364"/>
                        <a:pt x="6172" y="2531"/>
                      </a:cubicBezTo>
                      <a:lnTo>
                        <a:pt x="4937" y="3599"/>
                      </a:lnTo>
                      <a:cubicBezTo>
                        <a:pt x="4103" y="4299"/>
                        <a:pt x="3270" y="5033"/>
                        <a:pt x="2536" y="5767"/>
                      </a:cubicBezTo>
                      <a:cubicBezTo>
                        <a:pt x="1702" y="6567"/>
                        <a:pt x="1035" y="7468"/>
                        <a:pt x="434" y="8402"/>
                      </a:cubicBezTo>
                      <a:cubicBezTo>
                        <a:pt x="34" y="9036"/>
                        <a:pt x="1" y="9536"/>
                        <a:pt x="201" y="9736"/>
                      </a:cubicBezTo>
                      <a:cubicBezTo>
                        <a:pt x="269" y="9804"/>
                        <a:pt x="363" y="9841"/>
                        <a:pt x="476" y="9841"/>
                      </a:cubicBezTo>
                      <a:cubicBezTo>
                        <a:pt x="695" y="9841"/>
                        <a:pt x="981" y="9700"/>
                        <a:pt x="1268" y="9369"/>
                      </a:cubicBezTo>
                      <a:cubicBezTo>
                        <a:pt x="2002" y="8602"/>
                        <a:pt x="2602" y="7735"/>
                        <a:pt x="3270" y="6968"/>
                      </a:cubicBezTo>
                      <a:cubicBezTo>
                        <a:pt x="3670" y="6601"/>
                        <a:pt x="4037" y="6200"/>
                        <a:pt x="4404" y="5767"/>
                      </a:cubicBezTo>
                      <a:cubicBezTo>
                        <a:pt x="4771" y="5366"/>
                        <a:pt x="5204" y="4933"/>
                        <a:pt x="5571" y="4533"/>
                      </a:cubicBezTo>
                      <a:cubicBezTo>
                        <a:pt x="5938" y="4099"/>
                        <a:pt x="6338" y="3632"/>
                        <a:pt x="6705" y="3232"/>
                      </a:cubicBezTo>
                      <a:lnTo>
                        <a:pt x="6839" y="3065"/>
                      </a:lnTo>
                      <a:lnTo>
                        <a:pt x="6939" y="2898"/>
                      </a:lnTo>
                      <a:lnTo>
                        <a:pt x="7206" y="2564"/>
                      </a:lnTo>
                      <a:cubicBezTo>
                        <a:pt x="7272" y="2464"/>
                        <a:pt x="7372" y="2364"/>
                        <a:pt x="7439" y="2264"/>
                      </a:cubicBezTo>
                      <a:cubicBezTo>
                        <a:pt x="7539" y="2198"/>
                        <a:pt x="7606" y="2097"/>
                        <a:pt x="7739" y="2031"/>
                      </a:cubicBezTo>
                      <a:cubicBezTo>
                        <a:pt x="7873" y="1931"/>
                        <a:pt x="8006" y="1864"/>
                        <a:pt x="8106" y="1731"/>
                      </a:cubicBezTo>
                      <a:cubicBezTo>
                        <a:pt x="8240" y="1630"/>
                        <a:pt x="8340" y="1530"/>
                        <a:pt x="8407" y="1430"/>
                      </a:cubicBezTo>
                      <a:cubicBezTo>
                        <a:pt x="8607" y="1230"/>
                        <a:pt x="8773" y="1063"/>
                        <a:pt x="9007" y="930"/>
                      </a:cubicBezTo>
                      <a:cubicBezTo>
                        <a:pt x="9207" y="763"/>
                        <a:pt x="9407" y="696"/>
                        <a:pt x="9674" y="596"/>
                      </a:cubicBezTo>
                      <a:lnTo>
                        <a:pt x="9874" y="530"/>
                      </a:lnTo>
                      <a:cubicBezTo>
                        <a:pt x="9941" y="463"/>
                        <a:pt x="10008" y="430"/>
                        <a:pt x="10074" y="396"/>
                      </a:cubicBezTo>
                      <a:cubicBezTo>
                        <a:pt x="10208" y="296"/>
                        <a:pt x="10275" y="263"/>
                        <a:pt x="10408" y="196"/>
                      </a:cubicBezTo>
                      <a:cubicBezTo>
                        <a:pt x="10508" y="129"/>
                        <a:pt x="10541" y="96"/>
                        <a:pt x="10541" y="63"/>
                      </a:cubicBezTo>
                      <a:cubicBezTo>
                        <a:pt x="10541" y="40"/>
                        <a:pt x="10494" y="1"/>
                        <a:pt x="1043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71" name="Google Shape;2371;p14"/>
                <p:cNvSpPr/>
                <p:nvPr/>
              </p:nvSpPr>
              <p:spPr>
                <a:xfrm>
                  <a:off x="3116575" y="2577275"/>
                  <a:ext cx="324400" cy="134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76" h="5372" extrusionOk="0">
                      <a:moveTo>
                        <a:pt x="12809" y="1"/>
                      </a:moveTo>
                      <a:cubicBezTo>
                        <a:pt x="12542" y="1"/>
                        <a:pt x="12275" y="101"/>
                        <a:pt x="12009" y="168"/>
                      </a:cubicBezTo>
                      <a:cubicBezTo>
                        <a:pt x="11942" y="168"/>
                        <a:pt x="11875" y="201"/>
                        <a:pt x="11842" y="201"/>
                      </a:cubicBezTo>
                      <a:cubicBezTo>
                        <a:pt x="11775" y="201"/>
                        <a:pt x="11708" y="268"/>
                        <a:pt x="11642" y="268"/>
                      </a:cubicBezTo>
                      <a:lnTo>
                        <a:pt x="11275" y="368"/>
                      </a:lnTo>
                      <a:cubicBezTo>
                        <a:pt x="11041" y="468"/>
                        <a:pt x="10774" y="468"/>
                        <a:pt x="10508" y="535"/>
                      </a:cubicBezTo>
                      <a:cubicBezTo>
                        <a:pt x="10441" y="535"/>
                        <a:pt x="10374" y="601"/>
                        <a:pt x="10307" y="601"/>
                      </a:cubicBezTo>
                      <a:lnTo>
                        <a:pt x="10107" y="635"/>
                      </a:lnTo>
                      <a:lnTo>
                        <a:pt x="9707" y="768"/>
                      </a:lnTo>
                      <a:cubicBezTo>
                        <a:pt x="8706" y="1035"/>
                        <a:pt x="7672" y="1369"/>
                        <a:pt x="6671" y="1769"/>
                      </a:cubicBezTo>
                      <a:cubicBezTo>
                        <a:pt x="6438" y="1836"/>
                        <a:pt x="6171" y="1969"/>
                        <a:pt x="5938" y="2102"/>
                      </a:cubicBezTo>
                      <a:cubicBezTo>
                        <a:pt x="5671" y="2203"/>
                        <a:pt x="5437" y="2336"/>
                        <a:pt x="5204" y="2469"/>
                      </a:cubicBezTo>
                      <a:cubicBezTo>
                        <a:pt x="4970" y="2603"/>
                        <a:pt x="4770" y="2703"/>
                        <a:pt x="4537" y="2803"/>
                      </a:cubicBezTo>
                      <a:cubicBezTo>
                        <a:pt x="4336" y="2870"/>
                        <a:pt x="4103" y="2970"/>
                        <a:pt x="3869" y="3036"/>
                      </a:cubicBezTo>
                      <a:cubicBezTo>
                        <a:pt x="3436" y="3203"/>
                        <a:pt x="2935" y="3337"/>
                        <a:pt x="2368" y="3503"/>
                      </a:cubicBezTo>
                      <a:lnTo>
                        <a:pt x="2168" y="3604"/>
                      </a:lnTo>
                      <a:cubicBezTo>
                        <a:pt x="2135" y="3604"/>
                        <a:pt x="2102" y="3637"/>
                        <a:pt x="2001" y="3637"/>
                      </a:cubicBezTo>
                      <a:cubicBezTo>
                        <a:pt x="1868" y="3670"/>
                        <a:pt x="1801" y="3704"/>
                        <a:pt x="1668" y="3704"/>
                      </a:cubicBezTo>
                      <a:cubicBezTo>
                        <a:pt x="1434" y="3804"/>
                        <a:pt x="1134" y="3837"/>
                        <a:pt x="834" y="3970"/>
                      </a:cubicBezTo>
                      <a:cubicBezTo>
                        <a:pt x="767" y="4004"/>
                        <a:pt x="701" y="4004"/>
                        <a:pt x="667" y="4037"/>
                      </a:cubicBezTo>
                      <a:cubicBezTo>
                        <a:pt x="634" y="4104"/>
                        <a:pt x="534" y="4104"/>
                        <a:pt x="467" y="4137"/>
                      </a:cubicBezTo>
                      <a:cubicBezTo>
                        <a:pt x="367" y="4171"/>
                        <a:pt x="334" y="4204"/>
                        <a:pt x="267" y="4271"/>
                      </a:cubicBezTo>
                      <a:cubicBezTo>
                        <a:pt x="167" y="4304"/>
                        <a:pt x="133" y="4337"/>
                        <a:pt x="100" y="4371"/>
                      </a:cubicBezTo>
                      <a:cubicBezTo>
                        <a:pt x="0" y="4471"/>
                        <a:pt x="100" y="4504"/>
                        <a:pt x="100" y="4538"/>
                      </a:cubicBezTo>
                      <a:cubicBezTo>
                        <a:pt x="100" y="4604"/>
                        <a:pt x="33" y="4671"/>
                        <a:pt x="33" y="4771"/>
                      </a:cubicBezTo>
                      <a:cubicBezTo>
                        <a:pt x="33" y="4838"/>
                        <a:pt x="0" y="4871"/>
                        <a:pt x="33" y="4971"/>
                      </a:cubicBezTo>
                      <a:cubicBezTo>
                        <a:pt x="100" y="5038"/>
                        <a:pt x="133" y="5105"/>
                        <a:pt x="200" y="5171"/>
                      </a:cubicBezTo>
                      <a:cubicBezTo>
                        <a:pt x="334" y="5205"/>
                        <a:pt x="467" y="5205"/>
                        <a:pt x="600" y="5205"/>
                      </a:cubicBezTo>
                      <a:cubicBezTo>
                        <a:pt x="634" y="5371"/>
                        <a:pt x="767" y="5371"/>
                        <a:pt x="934" y="5371"/>
                      </a:cubicBezTo>
                      <a:cubicBezTo>
                        <a:pt x="1001" y="5371"/>
                        <a:pt x="1034" y="5338"/>
                        <a:pt x="1134" y="5338"/>
                      </a:cubicBezTo>
                      <a:cubicBezTo>
                        <a:pt x="1168" y="5338"/>
                        <a:pt x="1201" y="5338"/>
                        <a:pt x="1268" y="5305"/>
                      </a:cubicBezTo>
                      <a:cubicBezTo>
                        <a:pt x="1301" y="5305"/>
                        <a:pt x="1301" y="5305"/>
                        <a:pt x="1334" y="5271"/>
                      </a:cubicBezTo>
                      <a:cubicBezTo>
                        <a:pt x="1434" y="5205"/>
                        <a:pt x="1534" y="5205"/>
                        <a:pt x="1668" y="5171"/>
                      </a:cubicBezTo>
                      <a:cubicBezTo>
                        <a:pt x="1935" y="5138"/>
                        <a:pt x="2168" y="5105"/>
                        <a:pt x="2468" y="5005"/>
                      </a:cubicBezTo>
                      <a:lnTo>
                        <a:pt x="3202" y="4771"/>
                      </a:lnTo>
                      <a:lnTo>
                        <a:pt x="3970" y="4504"/>
                      </a:lnTo>
                      <a:cubicBezTo>
                        <a:pt x="4203" y="4437"/>
                        <a:pt x="4503" y="4304"/>
                        <a:pt x="4803" y="4171"/>
                      </a:cubicBezTo>
                      <a:cubicBezTo>
                        <a:pt x="5104" y="4037"/>
                        <a:pt x="5337" y="3870"/>
                        <a:pt x="5604" y="3770"/>
                      </a:cubicBezTo>
                      <a:cubicBezTo>
                        <a:pt x="6104" y="3470"/>
                        <a:pt x="6505" y="3137"/>
                        <a:pt x="6972" y="2870"/>
                      </a:cubicBezTo>
                      <a:cubicBezTo>
                        <a:pt x="7939" y="2336"/>
                        <a:pt x="8940" y="1869"/>
                        <a:pt x="9874" y="1369"/>
                      </a:cubicBezTo>
                      <a:cubicBezTo>
                        <a:pt x="10007" y="1335"/>
                        <a:pt x="10141" y="1269"/>
                        <a:pt x="10274" y="1202"/>
                      </a:cubicBezTo>
                      <a:lnTo>
                        <a:pt x="10441" y="1135"/>
                      </a:lnTo>
                      <a:cubicBezTo>
                        <a:pt x="10474" y="1102"/>
                        <a:pt x="10541" y="1102"/>
                        <a:pt x="10608" y="1035"/>
                      </a:cubicBezTo>
                      <a:lnTo>
                        <a:pt x="10975" y="935"/>
                      </a:lnTo>
                      <a:cubicBezTo>
                        <a:pt x="11108" y="868"/>
                        <a:pt x="11275" y="835"/>
                        <a:pt x="11375" y="768"/>
                      </a:cubicBezTo>
                      <a:cubicBezTo>
                        <a:pt x="11508" y="701"/>
                        <a:pt x="11642" y="635"/>
                        <a:pt x="11708" y="601"/>
                      </a:cubicBezTo>
                      <a:cubicBezTo>
                        <a:pt x="11775" y="535"/>
                        <a:pt x="11842" y="535"/>
                        <a:pt x="11875" y="501"/>
                      </a:cubicBezTo>
                      <a:cubicBezTo>
                        <a:pt x="11975" y="468"/>
                        <a:pt x="12009" y="468"/>
                        <a:pt x="12109" y="435"/>
                      </a:cubicBezTo>
                      <a:cubicBezTo>
                        <a:pt x="12342" y="335"/>
                        <a:pt x="12542" y="201"/>
                        <a:pt x="12809" y="168"/>
                      </a:cubicBezTo>
                      <a:cubicBezTo>
                        <a:pt x="12943" y="168"/>
                        <a:pt x="12976" y="134"/>
                        <a:pt x="12976" y="101"/>
                      </a:cubicBezTo>
                      <a:cubicBezTo>
                        <a:pt x="12976" y="34"/>
                        <a:pt x="12943" y="1"/>
                        <a:pt x="1280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72" name="Google Shape;2372;p14"/>
                <p:cNvSpPr/>
                <p:nvPr/>
              </p:nvSpPr>
              <p:spPr>
                <a:xfrm>
                  <a:off x="3042350" y="2200350"/>
                  <a:ext cx="62575" cy="497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3" h="19882" extrusionOk="0">
                      <a:moveTo>
                        <a:pt x="167" y="1"/>
                      </a:moveTo>
                      <a:lnTo>
                        <a:pt x="0" y="34"/>
                      </a:lnTo>
                      <a:cubicBezTo>
                        <a:pt x="2102" y="6338"/>
                        <a:pt x="2302" y="13377"/>
                        <a:pt x="667" y="19848"/>
                      </a:cubicBezTo>
                      <a:lnTo>
                        <a:pt x="834" y="19881"/>
                      </a:lnTo>
                      <a:cubicBezTo>
                        <a:pt x="2502" y="13377"/>
                        <a:pt x="2269" y="6338"/>
                        <a:pt x="167" y="1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73" name="Google Shape;2373;p14"/>
                <p:cNvSpPr/>
                <p:nvPr/>
              </p:nvSpPr>
              <p:spPr>
                <a:xfrm>
                  <a:off x="3060700" y="2276250"/>
                  <a:ext cx="77575" cy="434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3" h="17380" extrusionOk="0">
                      <a:moveTo>
                        <a:pt x="2235" y="0"/>
                      </a:moveTo>
                      <a:cubicBezTo>
                        <a:pt x="2902" y="5838"/>
                        <a:pt x="2168" y="11842"/>
                        <a:pt x="0" y="17346"/>
                      </a:cubicBezTo>
                      <a:lnTo>
                        <a:pt x="167" y="17379"/>
                      </a:lnTo>
                      <a:cubicBezTo>
                        <a:pt x="2368" y="11875"/>
                        <a:pt x="3102" y="5838"/>
                        <a:pt x="2402" y="0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74" name="Google Shape;2374;p14"/>
                <p:cNvSpPr/>
                <p:nvPr/>
              </p:nvSpPr>
              <p:spPr>
                <a:xfrm>
                  <a:off x="3036500" y="2292075"/>
                  <a:ext cx="34225" cy="392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9" h="15713" extrusionOk="0">
                      <a:moveTo>
                        <a:pt x="168" y="1"/>
                      </a:moveTo>
                      <a:lnTo>
                        <a:pt x="1" y="34"/>
                      </a:lnTo>
                      <a:cubicBezTo>
                        <a:pt x="968" y="5205"/>
                        <a:pt x="1202" y="10442"/>
                        <a:pt x="801" y="15712"/>
                      </a:cubicBezTo>
                      <a:lnTo>
                        <a:pt x="968" y="15712"/>
                      </a:lnTo>
                      <a:cubicBezTo>
                        <a:pt x="1368" y="10442"/>
                        <a:pt x="1068" y="5171"/>
                        <a:pt x="168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75" name="Google Shape;2375;p14"/>
                <p:cNvSpPr/>
                <p:nvPr/>
              </p:nvSpPr>
              <p:spPr>
                <a:xfrm>
                  <a:off x="3085700" y="2226200"/>
                  <a:ext cx="105100" cy="45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04" h="18214" extrusionOk="0">
                      <a:moveTo>
                        <a:pt x="3970" y="1"/>
                      </a:moveTo>
                      <a:cubicBezTo>
                        <a:pt x="4037" y="6205"/>
                        <a:pt x="2669" y="12510"/>
                        <a:pt x="1" y="18147"/>
                      </a:cubicBezTo>
                      <a:lnTo>
                        <a:pt x="168" y="18214"/>
                      </a:lnTo>
                      <a:cubicBezTo>
                        <a:pt x="2836" y="12543"/>
                        <a:pt x="4204" y="6238"/>
                        <a:pt x="4170" y="1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76" name="Google Shape;2376;p14"/>
                <p:cNvSpPr/>
                <p:nvPr/>
              </p:nvSpPr>
              <p:spPr>
                <a:xfrm>
                  <a:off x="3087375" y="2293750"/>
                  <a:ext cx="161800" cy="42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72" h="17013" extrusionOk="0">
                      <a:moveTo>
                        <a:pt x="6305" y="1"/>
                      </a:moveTo>
                      <a:cubicBezTo>
                        <a:pt x="6205" y="6172"/>
                        <a:pt x="4003" y="12176"/>
                        <a:pt x="1" y="16946"/>
                      </a:cubicBezTo>
                      <a:lnTo>
                        <a:pt x="134" y="17013"/>
                      </a:lnTo>
                      <a:cubicBezTo>
                        <a:pt x="4137" y="12276"/>
                        <a:pt x="6372" y="6205"/>
                        <a:pt x="6472" y="1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77" name="Google Shape;2377;p14"/>
                <p:cNvSpPr/>
                <p:nvPr/>
              </p:nvSpPr>
              <p:spPr>
                <a:xfrm>
                  <a:off x="3095725" y="2172825"/>
                  <a:ext cx="140125" cy="516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5" h="20649" extrusionOk="0">
                      <a:moveTo>
                        <a:pt x="5237" y="1"/>
                      </a:moveTo>
                      <a:cubicBezTo>
                        <a:pt x="5471" y="7139"/>
                        <a:pt x="3569" y="14444"/>
                        <a:pt x="0" y="20549"/>
                      </a:cubicBezTo>
                      <a:lnTo>
                        <a:pt x="134" y="20649"/>
                      </a:lnTo>
                      <a:cubicBezTo>
                        <a:pt x="3703" y="14478"/>
                        <a:pt x="5604" y="7139"/>
                        <a:pt x="5437" y="1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78" name="Google Shape;2378;p14"/>
                <p:cNvSpPr/>
                <p:nvPr/>
              </p:nvSpPr>
              <p:spPr>
                <a:xfrm>
                  <a:off x="3095725" y="2163650"/>
                  <a:ext cx="65050" cy="492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02" h="19715" extrusionOk="0">
                      <a:moveTo>
                        <a:pt x="1134" y="1"/>
                      </a:moveTo>
                      <a:lnTo>
                        <a:pt x="967" y="34"/>
                      </a:lnTo>
                      <a:cubicBezTo>
                        <a:pt x="2435" y="6539"/>
                        <a:pt x="2102" y="13344"/>
                        <a:pt x="0" y="19682"/>
                      </a:cubicBezTo>
                      <a:lnTo>
                        <a:pt x="167" y="19715"/>
                      </a:lnTo>
                      <a:cubicBezTo>
                        <a:pt x="2268" y="13344"/>
                        <a:pt x="2602" y="6505"/>
                        <a:pt x="1134" y="1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79" name="Google Shape;2379;p14"/>
                <p:cNvSpPr/>
                <p:nvPr/>
              </p:nvSpPr>
              <p:spPr>
                <a:xfrm>
                  <a:off x="2964800" y="2518900"/>
                  <a:ext cx="154300" cy="29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72" h="11676" extrusionOk="0">
                      <a:moveTo>
                        <a:pt x="1368" y="1"/>
                      </a:moveTo>
                      <a:cubicBezTo>
                        <a:pt x="0" y="3937"/>
                        <a:pt x="1268" y="8640"/>
                        <a:pt x="5104" y="11676"/>
                      </a:cubicBezTo>
                      <a:cubicBezTo>
                        <a:pt x="6038" y="9641"/>
                        <a:pt x="6171" y="7206"/>
                        <a:pt x="5437" y="5038"/>
                      </a:cubicBezTo>
                      <a:cubicBezTo>
                        <a:pt x="4737" y="2936"/>
                        <a:pt x="3202" y="1035"/>
                        <a:pt x="136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80" name="Google Shape;2380;p14"/>
                <p:cNvSpPr/>
                <p:nvPr/>
              </p:nvSpPr>
              <p:spPr>
                <a:xfrm>
                  <a:off x="3061525" y="2502225"/>
                  <a:ext cx="196825" cy="313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73" h="12544" extrusionOk="0">
                      <a:moveTo>
                        <a:pt x="7873" y="1"/>
                      </a:moveTo>
                      <a:lnTo>
                        <a:pt x="7873" y="1"/>
                      </a:lnTo>
                      <a:cubicBezTo>
                        <a:pt x="4971" y="168"/>
                        <a:pt x="2235" y="2002"/>
                        <a:pt x="1035" y="4637"/>
                      </a:cubicBezTo>
                      <a:cubicBezTo>
                        <a:pt x="0" y="6939"/>
                        <a:pt x="167" y="9975"/>
                        <a:pt x="1301" y="12543"/>
                      </a:cubicBezTo>
                      <a:cubicBezTo>
                        <a:pt x="5171" y="9608"/>
                        <a:pt x="7639" y="4871"/>
                        <a:pt x="787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81" name="Google Shape;2381;p14"/>
                <p:cNvSpPr/>
                <p:nvPr/>
              </p:nvSpPr>
              <p:spPr>
                <a:xfrm>
                  <a:off x="3013150" y="2179500"/>
                  <a:ext cx="52575" cy="4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3" h="1602" extrusionOk="0">
                      <a:moveTo>
                        <a:pt x="1068" y="1"/>
                      </a:moveTo>
                      <a:cubicBezTo>
                        <a:pt x="1" y="1"/>
                        <a:pt x="1" y="1602"/>
                        <a:pt x="1068" y="1602"/>
                      </a:cubicBezTo>
                      <a:cubicBezTo>
                        <a:pt x="2102" y="1602"/>
                        <a:pt x="2102" y="1"/>
                        <a:pt x="1068" y="1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82" name="Google Shape;2382;p14"/>
                <p:cNvSpPr/>
                <p:nvPr/>
              </p:nvSpPr>
              <p:spPr>
                <a:xfrm>
                  <a:off x="3099050" y="2143650"/>
                  <a:ext cx="51725" cy="4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9" h="1635" extrusionOk="0">
                      <a:moveTo>
                        <a:pt x="1035" y="0"/>
                      </a:moveTo>
                      <a:cubicBezTo>
                        <a:pt x="1" y="0"/>
                        <a:pt x="1" y="1635"/>
                        <a:pt x="1035" y="1635"/>
                      </a:cubicBezTo>
                      <a:cubicBezTo>
                        <a:pt x="2035" y="1601"/>
                        <a:pt x="2069" y="0"/>
                        <a:pt x="1035" y="0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83" name="Google Shape;2383;p14"/>
                <p:cNvSpPr/>
                <p:nvPr/>
              </p:nvSpPr>
              <p:spPr>
                <a:xfrm>
                  <a:off x="3161600" y="2212850"/>
                  <a:ext cx="51725" cy="4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9" h="1603" extrusionOk="0">
                      <a:moveTo>
                        <a:pt x="1034" y="1"/>
                      </a:moveTo>
                      <a:cubicBezTo>
                        <a:pt x="0" y="1"/>
                        <a:pt x="0" y="1602"/>
                        <a:pt x="1034" y="1602"/>
                      </a:cubicBezTo>
                      <a:cubicBezTo>
                        <a:pt x="2068" y="1602"/>
                        <a:pt x="2068" y="1"/>
                        <a:pt x="1034" y="1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84" name="Google Shape;2384;p14"/>
                <p:cNvSpPr/>
                <p:nvPr/>
              </p:nvSpPr>
              <p:spPr>
                <a:xfrm>
                  <a:off x="3092375" y="2248725"/>
                  <a:ext cx="52575" cy="4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3" h="1635" extrusionOk="0">
                      <a:moveTo>
                        <a:pt x="1068" y="0"/>
                      </a:moveTo>
                      <a:cubicBezTo>
                        <a:pt x="1" y="0"/>
                        <a:pt x="1" y="1635"/>
                        <a:pt x="1068" y="1635"/>
                      </a:cubicBezTo>
                      <a:cubicBezTo>
                        <a:pt x="2102" y="1635"/>
                        <a:pt x="2102" y="0"/>
                        <a:pt x="1068" y="0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85" name="Google Shape;2385;p14"/>
                <p:cNvSpPr/>
                <p:nvPr/>
              </p:nvSpPr>
              <p:spPr>
                <a:xfrm>
                  <a:off x="3200800" y="2155325"/>
                  <a:ext cx="52550" cy="4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2" h="1635" extrusionOk="0">
                      <a:moveTo>
                        <a:pt x="1068" y="0"/>
                      </a:moveTo>
                      <a:cubicBezTo>
                        <a:pt x="0" y="0"/>
                        <a:pt x="0" y="1635"/>
                        <a:pt x="1068" y="1635"/>
                      </a:cubicBezTo>
                      <a:cubicBezTo>
                        <a:pt x="2102" y="1635"/>
                        <a:pt x="2102" y="0"/>
                        <a:pt x="1068" y="0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86" name="Google Shape;2386;p14"/>
                <p:cNvSpPr/>
                <p:nvPr/>
              </p:nvSpPr>
              <p:spPr>
                <a:xfrm>
                  <a:off x="3221650" y="2269575"/>
                  <a:ext cx="52550" cy="4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2" h="1635" extrusionOk="0">
                      <a:moveTo>
                        <a:pt x="1067" y="0"/>
                      </a:moveTo>
                      <a:cubicBezTo>
                        <a:pt x="0" y="0"/>
                        <a:pt x="0" y="1635"/>
                        <a:pt x="1067" y="1635"/>
                      </a:cubicBezTo>
                      <a:cubicBezTo>
                        <a:pt x="2102" y="1635"/>
                        <a:pt x="2102" y="0"/>
                        <a:pt x="1067" y="0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87" name="Google Shape;2387;p14"/>
                <p:cNvSpPr/>
                <p:nvPr/>
              </p:nvSpPr>
              <p:spPr>
                <a:xfrm>
                  <a:off x="3013150" y="2269575"/>
                  <a:ext cx="52575" cy="4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3" h="1635" extrusionOk="0">
                      <a:moveTo>
                        <a:pt x="1068" y="0"/>
                      </a:moveTo>
                      <a:cubicBezTo>
                        <a:pt x="1" y="0"/>
                        <a:pt x="1" y="1635"/>
                        <a:pt x="1068" y="1635"/>
                      </a:cubicBezTo>
                      <a:cubicBezTo>
                        <a:pt x="2102" y="1635"/>
                        <a:pt x="2102" y="0"/>
                        <a:pt x="1068" y="0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388" name="Google Shape;2388;p14"/>
              <p:cNvGrpSpPr/>
              <p:nvPr/>
            </p:nvGrpSpPr>
            <p:grpSpPr>
              <a:xfrm>
                <a:off x="-202790" y="4525674"/>
                <a:ext cx="824892" cy="814944"/>
                <a:chOff x="2649575" y="3055425"/>
                <a:chExt cx="1024075" cy="1011725"/>
              </a:xfrm>
            </p:grpSpPr>
            <p:sp>
              <p:nvSpPr>
                <p:cNvPr id="2389" name="Google Shape;2389;p14"/>
                <p:cNvSpPr/>
                <p:nvPr/>
              </p:nvSpPr>
              <p:spPr>
                <a:xfrm>
                  <a:off x="3081550" y="3541300"/>
                  <a:ext cx="165125" cy="525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5" h="21034" extrusionOk="0">
                      <a:moveTo>
                        <a:pt x="3603" y="1"/>
                      </a:moveTo>
                      <a:cubicBezTo>
                        <a:pt x="0" y="6839"/>
                        <a:pt x="67" y="12743"/>
                        <a:pt x="567" y="18514"/>
                      </a:cubicBezTo>
                      <a:cubicBezTo>
                        <a:pt x="634" y="19415"/>
                        <a:pt x="801" y="20449"/>
                        <a:pt x="1601" y="20849"/>
                      </a:cubicBezTo>
                      <a:cubicBezTo>
                        <a:pt x="1815" y="20977"/>
                        <a:pt x="2048" y="21034"/>
                        <a:pt x="2286" y="21034"/>
                      </a:cubicBezTo>
                      <a:cubicBezTo>
                        <a:pt x="2792" y="21034"/>
                        <a:pt x="3317" y="20779"/>
                        <a:pt x="3703" y="20416"/>
                      </a:cubicBezTo>
                      <a:cubicBezTo>
                        <a:pt x="4236" y="19848"/>
                        <a:pt x="4537" y="19148"/>
                        <a:pt x="4737" y="18414"/>
                      </a:cubicBezTo>
                      <a:cubicBezTo>
                        <a:pt x="6605" y="12410"/>
                        <a:pt x="6204" y="5738"/>
                        <a:pt x="3603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90" name="Google Shape;2390;p14"/>
                <p:cNvSpPr/>
                <p:nvPr/>
              </p:nvSpPr>
              <p:spPr>
                <a:xfrm>
                  <a:off x="2843875" y="3551325"/>
                  <a:ext cx="333600" cy="43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344" h="17261" extrusionOk="0">
                      <a:moveTo>
                        <a:pt x="13343" y="0"/>
                      </a:moveTo>
                      <a:lnTo>
                        <a:pt x="13343" y="0"/>
                      </a:lnTo>
                      <a:cubicBezTo>
                        <a:pt x="6572" y="3770"/>
                        <a:pt x="3503" y="8740"/>
                        <a:pt x="767" y="13910"/>
                      </a:cubicBezTo>
                      <a:cubicBezTo>
                        <a:pt x="367" y="14711"/>
                        <a:pt x="0" y="15678"/>
                        <a:pt x="401" y="16445"/>
                      </a:cubicBezTo>
                      <a:cubicBezTo>
                        <a:pt x="696" y="16983"/>
                        <a:pt x="1339" y="17261"/>
                        <a:pt x="1962" y="17261"/>
                      </a:cubicBezTo>
                      <a:cubicBezTo>
                        <a:pt x="2111" y="17261"/>
                        <a:pt x="2260" y="17245"/>
                        <a:pt x="2402" y="17213"/>
                      </a:cubicBezTo>
                      <a:cubicBezTo>
                        <a:pt x="3169" y="17046"/>
                        <a:pt x="3770" y="16579"/>
                        <a:pt x="4370" y="16078"/>
                      </a:cubicBezTo>
                      <a:cubicBezTo>
                        <a:pt x="9173" y="12042"/>
                        <a:pt x="12409" y="6205"/>
                        <a:pt x="13343" y="0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91" name="Google Shape;2391;p14"/>
                <p:cNvSpPr/>
                <p:nvPr/>
              </p:nvSpPr>
              <p:spPr>
                <a:xfrm>
                  <a:off x="2679575" y="3559250"/>
                  <a:ext cx="496225" cy="219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49" h="8795" extrusionOk="0">
                      <a:moveTo>
                        <a:pt x="18122" y="1"/>
                      </a:moveTo>
                      <a:cubicBezTo>
                        <a:pt x="11333" y="1"/>
                        <a:pt x="6451" y="2335"/>
                        <a:pt x="1769" y="4954"/>
                      </a:cubicBezTo>
                      <a:cubicBezTo>
                        <a:pt x="968" y="5387"/>
                        <a:pt x="101" y="5988"/>
                        <a:pt x="68" y="6888"/>
                      </a:cubicBezTo>
                      <a:cubicBezTo>
                        <a:pt x="1" y="7622"/>
                        <a:pt x="635" y="8356"/>
                        <a:pt x="1335" y="8590"/>
                      </a:cubicBezTo>
                      <a:cubicBezTo>
                        <a:pt x="1719" y="8747"/>
                        <a:pt x="2112" y="8794"/>
                        <a:pt x="2510" y="8794"/>
                      </a:cubicBezTo>
                      <a:cubicBezTo>
                        <a:pt x="2872" y="8794"/>
                        <a:pt x="3238" y="8755"/>
                        <a:pt x="3603" y="8723"/>
                      </a:cubicBezTo>
                      <a:cubicBezTo>
                        <a:pt x="9808" y="7922"/>
                        <a:pt x="15745" y="4754"/>
                        <a:pt x="19848" y="50"/>
                      </a:cubicBezTo>
                      <a:cubicBezTo>
                        <a:pt x="19259" y="17"/>
                        <a:pt x="18684" y="1"/>
                        <a:pt x="18122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92" name="Google Shape;2392;p14"/>
                <p:cNvSpPr/>
                <p:nvPr/>
              </p:nvSpPr>
              <p:spPr>
                <a:xfrm>
                  <a:off x="2649575" y="3426550"/>
                  <a:ext cx="521225" cy="167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849" h="6693" extrusionOk="0">
                      <a:moveTo>
                        <a:pt x="2425" y="1"/>
                      </a:moveTo>
                      <a:cubicBezTo>
                        <a:pt x="1668" y="1"/>
                        <a:pt x="902" y="151"/>
                        <a:pt x="467" y="721"/>
                      </a:cubicBezTo>
                      <a:cubicBezTo>
                        <a:pt x="0" y="1355"/>
                        <a:pt x="167" y="2223"/>
                        <a:pt x="634" y="2856"/>
                      </a:cubicBezTo>
                      <a:cubicBezTo>
                        <a:pt x="1101" y="3490"/>
                        <a:pt x="1768" y="3857"/>
                        <a:pt x="2468" y="4191"/>
                      </a:cubicBezTo>
                      <a:cubicBezTo>
                        <a:pt x="5952" y="5851"/>
                        <a:pt x="9814" y="6692"/>
                        <a:pt x="13674" y="6692"/>
                      </a:cubicBezTo>
                      <a:cubicBezTo>
                        <a:pt x="16097" y="6692"/>
                        <a:pt x="18520" y="6361"/>
                        <a:pt x="20848" y="5692"/>
                      </a:cubicBezTo>
                      <a:cubicBezTo>
                        <a:pt x="14610" y="1155"/>
                        <a:pt x="8773" y="388"/>
                        <a:pt x="2935" y="21"/>
                      </a:cubicBezTo>
                      <a:cubicBezTo>
                        <a:pt x="2768" y="9"/>
                        <a:pt x="2597" y="1"/>
                        <a:pt x="2425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93" name="Google Shape;2393;p14"/>
                <p:cNvSpPr/>
                <p:nvPr/>
              </p:nvSpPr>
              <p:spPr>
                <a:xfrm>
                  <a:off x="2773825" y="3191800"/>
                  <a:ext cx="387800" cy="381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12" h="15249" extrusionOk="0">
                      <a:moveTo>
                        <a:pt x="1617" y="1"/>
                      </a:moveTo>
                      <a:cubicBezTo>
                        <a:pt x="1432" y="1"/>
                        <a:pt x="1247" y="32"/>
                        <a:pt x="1068" y="104"/>
                      </a:cubicBezTo>
                      <a:cubicBezTo>
                        <a:pt x="334" y="405"/>
                        <a:pt x="0" y="1238"/>
                        <a:pt x="34" y="1972"/>
                      </a:cubicBezTo>
                      <a:cubicBezTo>
                        <a:pt x="67" y="2740"/>
                        <a:pt x="467" y="3407"/>
                        <a:pt x="868" y="4074"/>
                      </a:cubicBezTo>
                      <a:cubicBezTo>
                        <a:pt x="4170" y="9411"/>
                        <a:pt x="9507" y="13447"/>
                        <a:pt x="15511" y="15248"/>
                      </a:cubicBezTo>
                      <a:cubicBezTo>
                        <a:pt x="12676" y="8043"/>
                        <a:pt x="8206" y="4274"/>
                        <a:pt x="3536" y="838"/>
                      </a:cubicBezTo>
                      <a:cubicBezTo>
                        <a:pt x="2987" y="419"/>
                        <a:pt x="2293" y="1"/>
                        <a:pt x="1617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94" name="Google Shape;2394;p14"/>
                <p:cNvSpPr/>
                <p:nvPr/>
              </p:nvSpPr>
              <p:spPr>
                <a:xfrm>
                  <a:off x="2991475" y="3055425"/>
                  <a:ext cx="198500" cy="515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40" h="20604" extrusionOk="0">
                      <a:moveTo>
                        <a:pt x="2127" y="0"/>
                      </a:moveTo>
                      <a:cubicBezTo>
                        <a:pt x="1471" y="0"/>
                        <a:pt x="827" y="462"/>
                        <a:pt x="501" y="1056"/>
                      </a:cubicBezTo>
                      <a:cubicBezTo>
                        <a:pt x="134" y="1723"/>
                        <a:pt x="101" y="2524"/>
                        <a:pt x="101" y="3258"/>
                      </a:cubicBezTo>
                      <a:cubicBezTo>
                        <a:pt x="0" y="9562"/>
                        <a:pt x="2302" y="15867"/>
                        <a:pt x="6372" y="20603"/>
                      </a:cubicBezTo>
                      <a:cubicBezTo>
                        <a:pt x="7939" y="13065"/>
                        <a:pt x="6172" y="7427"/>
                        <a:pt x="4037" y="1957"/>
                      </a:cubicBezTo>
                      <a:cubicBezTo>
                        <a:pt x="3703" y="1123"/>
                        <a:pt x="3269" y="189"/>
                        <a:pt x="2369" y="22"/>
                      </a:cubicBezTo>
                      <a:cubicBezTo>
                        <a:pt x="2288" y="7"/>
                        <a:pt x="2207" y="0"/>
                        <a:pt x="2127" y="0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95" name="Google Shape;2395;p14"/>
                <p:cNvSpPr/>
                <p:nvPr/>
              </p:nvSpPr>
              <p:spPr>
                <a:xfrm>
                  <a:off x="3121575" y="3068225"/>
                  <a:ext cx="232675" cy="49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07" h="19858" extrusionOk="0">
                      <a:moveTo>
                        <a:pt x="7598" y="0"/>
                      </a:moveTo>
                      <a:cubicBezTo>
                        <a:pt x="7253" y="0"/>
                        <a:pt x="6895" y="90"/>
                        <a:pt x="6572" y="244"/>
                      </a:cubicBezTo>
                      <a:cubicBezTo>
                        <a:pt x="5838" y="577"/>
                        <a:pt x="5404" y="1245"/>
                        <a:pt x="4970" y="1878"/>
                      </a:cubicBezTo>
                      <a:cubicBezTo>
                        <a:pt x="1501" y="7082"/>
                        <a:pt x="0" y="13653"/>
                        <a:pt x="901" y="19858"/>
                      </a:cubicBezTo>
                      <a:cubicBezTo>
                        <a:pt x="6271" y="14321"/>
                        <a:pt x="7839" y="8650"/>
                        <a:pt x="9007" y="2979"/>
                      </a:cubicBezTo>
                      <a:cubicBezTo>
                        <a:pt x="9173" y="2079"/>
                        <a:pt x="9307" y="1044"/>
                        <a:pt x="8673" y="411"/>
                      </a:cubicBezTo>
                      <a:cubicBezTo>
                        <a:pt x="8385" y="123"/>
                        <a:pt x="8001" y="0"/>
                        <a:pt x="7598" y="0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96" name="Google Shape;2396;p14"/>
                <p:cNvSpPr/>
                <p:nvPr/>
              </p:nvSpPr>
              <p:spPr>
                <a:xfrm>
                  <a:off x="3140750" y="3217500"/>
                  <a:ext cx="432825" cy="336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13" h="13454" extrusionOk="0">
                      <a:moveTo>
                        <a:pt x="15167" y="1"/>
                      </a:moveTo>
                      <a:cubicBezTo>
                        <a:pt x="14498" y="1"/>
                        <a:pt x="13810" y="272"/>
                        <a:pt x="13176" y="544"/>
                      </a:cubicBezTo>
                      <a:cubicBezTo>
                        <a:pt x="7406" y="3079"/>
                        <a:pt x="2636" y="7749"/>
                        <a:pt x="0" y="13453"/>
                      </a:cubicBezTo>
                      <a:cubicBezTo>
                        <a:pt x="7539" y="11719"/>
                        <a:pt x="11909" y="7849"/>
                        <a:pt x="16012" y="3613"/>
                      </a:cubicBezTo>
                      <a:cubicBezTo>
                        <a:pt x="16646" y="2946"/>
                        <a:pt x="17313" y="2179"/>
                        <a:pt x="17079" y="1278"/>
                      </a:cubicBezTo>
                      <a:cubicBezTo>
                        <a:pt x="16912" y="544"/>
                        <a:pt x="16145" y="44"/>
                        <a:pt x="15378" y="10"/>
                      </a:cubicBezTo>
                      <a:cubicBezTo>
                        <a:pt x="15308" y="4"/>
                        <a:pt x="15238" y="1"/>
                        <a:pt x="15167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97" name="Google Shape;2397;p14"/>
                <p:cNvSpPr/>
                <p:nvPr/>
              </p:nvSpPr>
              <p:spPr>
                <a:xfrm>
                  <a:off x="3144075" y="3443550"/>
                  <a:ext cx="529575" cy="142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183" h="5686" extrusionOk="0">
                      <a:moveTo>
                        <a:pt x="14053" y="1"/>
                      </a:moveTo>
                      <a:cubicBezTo>
                        <a:pt x="9105" y="1"/>
                        <a:pt x="4150" y="1392"/>
                        <a:pt x="1" y="4044"/>
                      </a:cubicBezTo>
                      <a:cubicBezTo>
                        <a:pt x="3392" y="5242"/>
                        <a:pt x="6465" y="5686"/>
                        <a:pt x="9353" y="5686"/>
                      </a:cubicBezTo>
                      <a:cubicBezTo>
                        <a:pt x="12658" y="5686"/>
                        <a:pt x="15722" y="5105"/>
                        <a:pt x="18748" y="4411"/>
                      </a:cubicBezTo>
                      <a:cubicBezTo>
                        <a:pt x="19615" y="4211"/>
                        <a:pt x="20616" y="3878"/>
                        <a:pt x="20916" y="3044"/>
                      </a:cubicBezTo>
                      <a:cubicBezTo>
                        <a:pt x="21183" y="2343"/>
                        <a:pt x="20782" y="1509"/>
                        <a:pt x="20182" y="1042"/>
                      </a:cubicBezTo>
                      <a:cubicBezTo>
                        <a:pt x="19581" y="575"/>
                        <a:pt x="18781" y="408"/>
                        <a:pt x="18047" y="308"/>
                      </a:cubicBezTo>
                      <a:cubicBezTo>
                        <a:pt x="16727" y="103"/>
                        <a:pt x="15390" y="1"/>
                        <a:pt x="14053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98" name="Google Shape;2398;p14"/>
                <p:cNvSpPr/>
                <p:nvPr/>
              </p:nvSpPr>
              <p:spPr>
                <a:xfrm>
                  <a:off x="3152425" y="3538800"/>
                  <a:ext cx="472025" cy="26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81" h="10772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4704" y="6105"/>
                        <a:pt x="10074" y="8440"/>
                        <a:pt x="15578" y="10408"/>
                      </a:cubicBezTo>
                      <a:cubicBezTo>
                        <a:pt x="16080" y="10601"/>
                        <a:pt x="16626" y="10772"/>
                        <a:pt x="17139" y="10772"/>
                      </a:cubicBezTo>
                      <a:cubicBezTo>
                        <a:pt x="17513" y="10772"/>
                        <a:pt x="17870" y="10681"/>
                        <a:pt x="18180" y="10442"/>
                      </a:cubicBezTo>
                      <a:cubicBezTo>
                        <a:pt x="18780" y="10008"/>
                        <a:pt x="18881" y="9074"/>
                        <a:pt x="18614" y="8374"/>
                      </a:cubicBezTo>
                      <a:cubicBezTo>
                        <a:pt x="18347" y="7673"/>
                        <a:pt x="17780" y="7073"/>
                        <a:pt x="17213" y="6572"/>
                      </a:cubicBezTo>
                      <a:cubicBezTo>
                        <a:pt x="12509" y="2403"/>
                        <a:pt x="6272" y="34"/>
                        <a:pt x="0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99" name="Google Shape;2399;p14"/>
                <p:cNvSpPr/>
                <p:nvPr/>
              </p:nvSpPr>
              <p:spPr>
                <a:xfrm>
                  <a:off x="3162425" y="3537150"/>
                  <a:ext cx="282725" cy="465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09" h="18618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668" y="7739"/>
                        <a:pt x="3870" y="12609"/>
                        <a:pt x="7506" y="17179"/>
                      </a:cubicBezTo>
                      <a:cubicBezTo>
                        <a:pt x="8018" y="17883"/>
                        <a:pt x="8714" y="18618"/>
                        <a:pt x="9535" y="18618"/>
                      </a:cubicBezTo>
                      <a:cubicBezTo>
                        <a:pt x="9570" y="18618"/>
                        <a:pt x="9605" y="18616"/>
                        <a:pt x="9641" y="18613"/>
                      </a:cubicBezTo>
                      <a:cubicBezTo>
                        <a:pt x="10375" y="18580"/>
                        <a:pt x="10975" y="17846"/>
                        <a:pt x="11142" y="17112"/>
                      </a:cubicBezTo>
                      <a:cubicBezTo>
                        <a:pt x="11309" y="16345"/>
                        <a:pt x="11142" y="15611"/>
                        <a:pt x="10908" y="14844"/>
                      </a:cubicBezTo>
                      <a:cubicBezTo>
                        <a:pt x="9207" y="8806"/>
                        <a:pt x="5271" y="3436"/>
                        <a:pt x="1" y="0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00" name="Google Shape;2400;p14"/>
                <p:cNvSpPr/>
                <p:nvPr/>
              </p:nvSpPr>
              <p:spPr>
                <a:xfrm>
                  <a:off x="3061900" y="3244800"/>
                  <a:ext cx="97875" cy="23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5" h="9373" extrusionOk="0">
                      <a:moveTo>
                        <a:pt x="93" y="1"/>
                      </a:moveTo>
                      <a:cubicBezTo>
                        <a:pt x="44" y="1"/>
                        <a:pt x="0" y="44"/>
                        <a:pt x="19" y="119"/>
                      </a:cubicBezTo>
                      <a:cubicBezTo>
                        <a:pt x="819" y="2988"/>
                        <a:pt x="1553" y="5923"/>
                        <a:pt x="2354" y="8825"/>
                      </a:cubicBezTo>
                      <a:cubicBezTo>
                        <a:pt x="2482" y="9210"/>
                        <a:pt x="2763" y="9373"/>
                        <a:pt x="3039" y="9373"/>
                      </a:cubicBezTo>
                      <a:cubicBezTo>
                        <a:pt x="3482" y="9373"/>
                        <a:pt x="3914" y="8954"/>
                        <a:pt x="3688" y="8358"/>
                      </a:cubicBezTo>
                      <a:cubicBezTo>
                        <a:pt x="2554" y="5590"/>
                        <a:pt x="1353" y="2821"/>
                        <a:pt x="186" y="86"/>
                      </a:cubicBezTo>
                      <a:cubicBezTo>
                        <a:pt x="171" y="27"/>
                        <a:pt x="131" y="1"/>
                        <a:pt x="93" y="1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01" name="Google Shape;2401;p14"/>
                <p:cNvSpPr/>
                <p:nvPr/>
              </p:nvSpPr>
              <p:spPr>
                <a:xfrm>
                  <a:off x="3173475" y="3254825"/>
                  <a:ext cx="78300" cy="25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32" h="10303" extrusionOk="0">
                      <a:moveTo>
                        <a:pt x="3045" y="0"/>
                      </a:moveTo>
                      <a:cubicBezTo>
                        <a:pt x="3005" y="0"/>
                        <a:pt x="2957" y="27"/>
                        <a:pt x="2928" y="85"/>
                      </a:cubicBezTo>
                      <a:cubicBezTo>
                        <a:pt x="2027" y="3154"/>
                        <a:pt x="1060" y="6223"/>
                        <a:pt x="192" y="9292"/>
                      </a:cubicBezTo>
                      <a:cubicBezTo>
                        <a:pt x="1" y="9924"/>
                        <a:pt x="381" y="10303"/>
                        <a:pt x="784" y="10303"/>
                      </a:cubicBezTo>
                      <a:cubicBezTo>
                        <a:pt x="1083" y="10303"/>
                        <a:pt x="1394" y="10094"/>
                        <a:pt x="1493" y="9625"/>
                      </a:cubicBezTo>
                      <a:cubicBezTo>
                        <a:pt x="2060" y="6456"/>
                        <a:pt x="2527" y="3287"/>
                        <a:pt x="3095" y="118"/>
                      </a:cubicBezTo>
                      <a:cubicBezTo>
                        <a:pt x="3132" y="44"/>
                        <a:pt x="3096" y="0"/>
                        <a:pt x="3045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02" name="Google Shape;2402;p14"/>
                <p:cNvSpPr/>
                <p:nvPr/>
              </p:nvSpPr>
              <p:spPr>
                <a:xfrm>
                  <a:off x="3218425" y="3324350"/>
                  <a:ext cx="211450" cy="178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58" h="7149" extrusionOk="0">
                      <a:moveTo>
                        <a:pt x="8309" y="1"/>
                      </a:moveTo>
                      <a:cubicBezTo>
                        <a:pt x="8296" y="1"/>
                        <a:pt x="8283" y="2"/>
                        <a:pt x="8268" y="6"/>
                      </a:cubicBezTo>
                      <a:cubicBezTo>
                        <a:pt x="5466" y="1574"/>
                        <a:pt x="2798" y="3509"/>
                        <a:pt x="596" y="5910"/>
                      </a:cubicBezTo>
                      <a:cubicBezTo>
                        <a:pt x="1" y="6530"/>
                        <a:pt x="426" y="7149"/>
                        <a:pt x="960" y="7149"/>
                      </a:cubicBezTo>
                      <a:cubicBezTo>
                        <a:pt x="1174" y="7149"/>
                        <a:pt x="1406" y="7049"/>
                        <a:pt x="1597" y="6811"/>
                      </a:cubicBezTo>
                      <a:cubicBezTo>
                        <a:pt x="3531" y="4342"/>
                        <a:pt x="5733" y="2074"/>
                        <a:pt x="8368" y="173"/>
                      </a:cubicBezTo>
                      <a:cubicBezTo>
                        <a:pt x="8457" y="113"/>
                        <a:pt x="8414" y="1"/>
                        <a:pt x="8309" y="1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03" name="Google Shape;2403;p14"/>
                <p:cNvSpPr/>
                <p:nvPr/>
              </p:nvSpPr>
              <p:spPr>
                <a:xfrm>
                  <a:off x="3242325" y="3488625"/>
                  <a:ext cx="317075" cy="73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83" h="2949" extrusionOk="0">
                      <a:moveTo>
                        <a:pt x="11803" y="0"/>
                      </a:moveTo>
                      <a:cubicBezTo>
                        <a:pt x="8201" y="0"/>
                        <a:pt x="4581" y="479"/>
                        <a:pt x="1108" y="1574"/>
                      </a:cubicBezTo>
                      <a:cubicBezTo>
                        <a:pt x="0" y="1887"/>
                        <a:pt x="271" y="2949"/>
                        <a:pt x="1096" y="2949"/>
                      </a:cubicBezTo>
                      <a:cubicBezTo>
                        <a:pt x="1240" y="2949"/>
                        <a:pt x="1401" y="2916"/>
                        <a:pt x="1575" y="2842"/>
                      </a:cubicBezTo>
                      <a:cubicBezTo>
                        <a:pt x="5011" y="1441"/>
                        <a:pt x="8747" y="440"/>
                        <a:pt x="12516" y="173"/>
                      </a:cubicBezTo>
                      <a:cubicBezTo>
                        <a:pt x="12683" y="173"/>
                        <a:pt x="12683" y="6"/>
                        <a:pt x="12516" y="6"/>
                      </a:cubicBezTo>
                      <a:cubicBezTo>
                        <a:pt x="12278" y="2"/>
                        <a:pt x="12041" y="0"/>
                        <a:pt x="11803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04" name="Google Shape;2404;p14"/>
                <p:cNvSpPr/>
                <p:nvPr/>
              </p:nvSpPr>
              <p:spPr>
                <a:xfrm>
                  <a:off x="3212700" y="3586550"/>
                  <a:ext cx="254600" cy="120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84" h="4818" extrusionOk="0">
                      <a:moveTo>
                        <a:pt x="952" y="0"/>
                      </a:moveTo>
                      <a:cubicBezTo>
                        <a:pt x="16" y="0"/>
                        <a:pt x="0" y="1267"/>
                        <a:pt x="958" y="1360"/>
                      </a:cubicBezTo>
                      <a:cubicBezTo>
                        <a:pt x="4127" y="1727"/>
                        <a:pt x="7296" y="2861"/>
                        <a:pt x="9998" y="4796"/>
                      </a:cubicBezTo>
                      <a:cubicBezTo>
                        <a:pt x="10028" y="4811"/>
                        <a:pt x="10055" y="4817"/>
                        <a:pt x="10078" y="4817"/>
                      </a:cubicBezTo>
                      <a:cubicBezTo>
                        <a:pt x="10155" y="4817"/>
                        <a:pt x="10183" y="4740"/>
                        <a:pt x="10132" y="4662"/>
                      </a:cubicBezTo>
                      <a:cubicBezTo>
                        <a:pt x="7630" y="2461"/>
                        <a:pt x="4594" y="759"/>
                        <a:pt x="1192" y="26"/>
                      </a:cubicBezTo>
                      <a:cubicBezTo>
                        <a:pt x="1106" y="8"/>
                        <a:pt x="1026" y="0"/>
                        <a:pt x="952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05" name="Google Shape;2405;p14"/>
                <p:cNvSpPr/>
                <p:nvPr/>
              </p:nvSpPr>
              <p:spPr>
                <a:xfrm>
                  <a:off x="3207075" y="3638900"/>
                  <a:ext cx="178125" cy="255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5" h="10217" extrusionOk="0">
                      <a:moveTo>
                        <a:pt x="872" y="1"/>
                      </a:moveTo>
                      <a:cubicBezTo>
                        <a:pt x="298" y="1"/>
                        <a:pt x="0" y="782"/>
                        <a:pt x="683" y="1367"/>
                      </a:cubicBezTo>
                      <a:cubicBezTo>
                        <a:pt x="3418" y="3669"/>
                        <a:pt x="5687" y="6671"/>
                        <a:pt x="6921" y="10107"/>
                      </a:cubicBezTo>
                      <a:cubicBezTo>
                        <a:pt x="6951" y="10182"/>
                        <a:pt x="7001" y="10217"/>
                        <a:pt x="7041" y="10217"/>
                      </a:cubicBezTo>
                      <a:cubicBezTo>
                        <a:pt x="7090" y="10217"/>
                        <a:pt x="7124" y="10165"/>
                        <a:pt x="7088" y="10074"/>
                      </a:cubicBezTo>
                      <a:cubicBezTo>
                        <a:pt x="6187" y="6471"/>
                        <a:pt x="4319" y="3035"/>
                        <a:pt x="1584" y="367"/>
                      </a:cubicBezTo>
                      <a:cubicBezTo>
                        <a:pt x="1333" y="106"/>
                        <a:pt x="1084" y="1"/>
                        <a:pt x="872" y="1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06" name="Google Shape;2406;p14"/>
                <p:cNvSpPr/>
                <p:nvPr/>
              </p:nvSpPr>
              <p:spPr>
                <a:xfrm>
                  <a:off x="3139000" y="3619550"/>
                  <a:ext cx="35975" cy="28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9" h="11273" extrusionOk="0">
                      <a:moveTo>
                        <a:pt x="739" y="0"/>
                      </a:moveTo>
                      <a:cubicBezTo>
                        <a:pt x="371" y="0"/>
                        <a:pt x="0" y="328"/>
                        <a:pt x="70" y="941"/>
                      </a:cubicBezTo>
                      <a:cubicBezTo>
                        <a:pt x="404" y="4310"/>
                        <a:pt x="571" y="7712"/>
                        <a:pt x="371" y="11148"/>
                      </a:cubicBezTo>
                      <a:cubicBezTo>
                        <a:pt x="371" y="11231"/>
                        <a:pt x="412" y="11273"/>
                        <a:pt x="454" y="11273"/>
                      </a:cubicBezTo>
                      <a:cubicBezTo>
                        <a:pt x="496" y="11273"/>
                        <a:pt x="537" y="11231"/>
                        <a:pt x="537" y="11148"/>
                      </a:cubicBezTo>
                      <a:cubicBezTo>
                        <a:pt x="1071" y="7779"/>
                        <a:pt x="1438" y="4310"/>
                        <a:pt x="1405" y="840"/>
                      </a:cubicBezTo>
                      <a:cubicBezTo>
                        <a:pt x="1405" y="270"/>
                        <a:pt x="1073" y="0"/>
                        <a:pt x="739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07" name="Google Shape;2407;p14"/>
                <p:cNvSpPr/>
                <p:nvPr/>
              </p:nvSpPr>
              <p:spPr>
                <a:xfrm>
                  <a:off x="2934800" y="3625600"/>
                  <a:ext cx="189250" cy="24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70" h="9836" extrusionOk="0">
                      <a:moveTo>
                        <a:pt x="6672" y="0"/>
                      </a:moveTo>
                      <a:cubicBezTo>
                        <a:pt x="6438" y="0"/>
                        <a:pt x="6172" y="125"/>
                        <a:pt x="5937" y="432"/>
                      </a:cubicBezTo>
                      <a:cubicBezTo>
                        <a:pt x="3802" y="3400"/>
                        <a:pt x="1901" y="6536"/>
                        <a:pt x="66" y="9705"/>
                      </a:cubicBezTo>
                      <a:cubicBezTo>
                        <a:pt x="0" y="9770"/>
                        <a:pt x="35" y="9836"/>
                        <a:pt x="104" y="9836"/>
                      </a:cubicBezTo>
                      <a:cubicBezTo>
                        <a:pt x="141" y="9836"/>
                        <a:pt x="187" y="9818"/>
                        <a:pt x="233" y="9772"/>
                      </a:cubicBezTo>
                      <a:cubicBezTo>
                        <a:pt x="2368" y="6803"/>
                        <a:pt x="4703" y="4034"/>
                        <a:pt x="7038" y="1266"/>
                      </a:cubicBezTo>
                      <a:cubicBezTo>
                        <a:pt x="7570" y="641"/>
                        <a:pt x="7203" y="0"/>
                        <a:pt x="6672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08" name="Google Shape;2408;p14"/>
                <p:cNvSpPr/>
                <p:nvPr/>
              </p:nvSpPr>
              <p:spPr>
                <a:xfrm>
                  <a:off x="2804400" y="3591025"/>
                  <a:ext cx="317225" cy="128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89" h="5157" extrusionOk="0">
                      <a:moveTo>
                        <a:pt x="11645" y="1"/>
                      </a:moveTo>
                      <a:cubicBezTo>
                        <a:pt x="11509" y="1"/>
                        <a:pt x="11356" y="25"/>
                        <a:pt x="11186" y="80"/>
                      </a:cubicBezTo>
                      <a:cubicBezTo>
                        <a:pt x="7317" y="1314"/>
                        <a:pt x="3647" y="3016"/>
                        <a:pt x="145" y="4984"/>
                      </a:cubicBezTo>
                      <a:cubicBezTo>
                        <a:pt x="0" y="5070"/>
                        <a:pt x="56" y="5157"/>
                        <a:pt x="160" y="5157"/>
                      </a:cubicBezTo>
                      <a:cubicBezTo>
                        <a:pt x="176" y="5157"/>
                        <a:pt x="194" y="5155"/>
                        <a:pt x="212" y="5150"/>
                      </a:cubicBezTo>
                      <a:cubicBezTo>
                        <a:pt x="3914" y="3516"/>
                        <a:pt x="7717" y="2315"/>
                        <a:pt x="11553" y="1414"/>
                      </a:cubicBezTo>
                      <a:cubicBezTo>
                        <a:pt x="12689" y="1152"/>
                        <a:pt x="12579" y="1"/>
                        <a:pt x="11645" y="1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09" name="Google Shape;2409;p14"/>
                <p:cNvSpPr/>
                <p:nvPr/>
              </p:nvSpPr>
              <p:spPr>
                <a:xfrm>
                  <a:off x="2797175" y="3512125"/>
                  <a:ext cx="315125" cy="67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5" h="2685" extrusionOk="0">
                      <a:moveTo>
                        <a:pt x="200" y="0"/>
                      </a:moveTo>
                      <a:cubicBezTo>
                        <a:pt x="0" y="0"/>
                        <a:pt x="0" y="167"/>
                        <a:pt x="200" y="167"/>
                      </a:cubicBezTo>
                      <a:cubicBezTo>
                        <a:pt x="3936" y="501"/>
                        <a:pt x="7606" y="1368"/>
                        <a:pt x="11108" y="2602"/>
                      </a:cubicBezTo>
                      <a:cubicBezTo>
                        <a:pt x="11262" y="2660"/>
                        <a:pt x="11405" y="2685"/>
                        <a:pt x="11533" y="2685"/>
                      </a:cubicBezTo>
                      <a:cubicBezTo>
                        <a:pt x="12376" y="2685"/>
                        <a:pt x="12604" y="1591"/>
                        <a:pt x="11475" y="1301"/>
                      </a:cubicBezTo>
                      <a:cubicBezTo>
                        <a:pt x="7772" y="334"/>
                        <a:pt x="3936" y="0"/>
                        <a:pt x="200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0" name="Google Shape;2410;p14"/>
                <p:cNvSpPr/>
                <p:nvPr/>
              </p:nvSpPr>
              <p:spPr>
                <a:xfrm>
                  <a:off x="2900125" y="3324375"/>
                  <a:ext cx="230050" cy="205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02" h="8230" extrusionOk="0">
                      <a:moveTo>
                        <a:pt x="91" y="1"/>
                      </a:moveTo>
                      <a:cubicBezTo>
                        <a:pt x="37" y="1"/>
                        <a:pt x="1" y="66"/>
                        <a:pt x="85" y="172"/>
                      </a:cubicBezTo>
                      <a:cubicBezTo>
                        <a:pt x="2120" y="3174"/>
                        <a:pt x="4622" y="5909"/>
                        <a:pt x="7657" y="8011"/>
                      </a:cubicBezTo>
                      <a:cubicBezTo>
                        <a:pt x="7867" y="8165"/>
                        <a:pt x="8067" y="8229"/>
                        <a:pt x="8242" y="8229"/>
                      </a:cubicBezTo>
                      <a:cubicBezTo>
                        <a:pt x="8899" y="8229"/>
                        <a:pt x="9201" y="7318"/>
                        <a:pt x="8358" y="6843"/>
                      </a:cubicBezTo>
                      <a:cubicBezTo>
                        <a:pt x="5322" y="5075"/>
                        <a:pt x="2487" y="2807"/>
                        <a:pt x="185" y="72"/>
                      </a:cubicBezTo>
                      <a:cubicBezTo>
                        <a:pt x="161" y="23"/>
                        <a:pt x="123" y="1"/>
                        <a:pt x="91" y="1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1" name="Google Shape;2411;p14"/>
                <p:cNvSpPr/>
                <p:nvPr/>
              </p:nvSpPr>
              <p:spPr>
                <a:xfrm>
                  <a:off x="3013150" y="3408875"/>
                  <a:ext cx="325275" cy="303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12147" extrusionOk="0">
                      <a:moveTo>
                        <a:pt x="5417" y="1"/>
                      </a:moveTo>
                      <a:cubicBezTo>
                        <a:pt x="5126" y="1"/>
                        <a:pt x="4836" y="87"/>
                        <a:pt x="4604" y="261"/>
                      </a:cubicBezTo>
                      <a:cubicBezTo>
                        <a:pt x="4437" y="394"/>
                        <a:pt x="4304" y="595"/>
                        <a:pt x="4270" y="795"/>
                      </a:cubicBezTo>
                      <a:cubicBezTo>
                        <a:pt x="3970" y="528"/>
                        <a:pt x="3637" y="361"/>
                        <a:pt x="3270" y="294"/>
                      </a:cubicBezTo>
                      <a:cubicBezTo>
                        <a:pt x="3255" y="294"/>
                        <a:pt x="3241" y="294"/>
                        <a:pt x="3227" y="294"/>
                      </a:cubicBezTo>
                      <a:cubicBezTo>
                        <a:pt x="2283" y="294"/>
                        <a:pt x="1637" y="1376"/>
                        <a:pt x="1735" y="2296"/>
                      </a:cubicBezTo>
                      <a:cubicBezTo>
                        <a:pt x="1802" y="3263"/>
                        <a:pt x="2436" y="4064"/>
                        <a:pt x="3003" y="4798"/>
                      </a:cubicBezTo>
                      <a:cubicBezTo>
                        <a:pt x="2336" y="4898"/>
                        <a:pt x="1669" y="4931"/>
                        <a:pt x="1102" y="5265"/>
                      </a:cubicBezTo>
                      <a:cubicBezTo>
                        <a:pt x="501" y="5565"/>
                        <a:pt x="1" y="6132"/>
                        <a:pt x="1" y="6799"/>
                      </a:cubicBezTo>
                      <a:cubicBezTo>
                        <a:pt x="1" y="7600"/>
                        <a:pt x="768" y="8267"/>
                        <a:pt x="1569" y="8467"/>
                      </a:cubicBezTo>
                      <a:cubicBezTo>
                        <a:pt x="1793" y="8516"/>
                        <a:pt x="2024" y="8536"/>
                        <a:pt x="2257" y="8536"/>
                      </a:cubicBezTo>
                      <a:cubicBezTo>
                        <a:pt x="2821" y="8536"/>
                        <a:pt x="3404" y="8418"/>
                        <a:pt x="3970" y="8300"/>
                      </a:cubicBezTo>
                      <a:lnTo>
                        <a:pt x="3970" y="8300"/>
                      </a:lnTo>
                      <a:cubicBezTo>
                        <a:pt x="3170" y="8900"/>
                        <a:pt x="2903" y="10068"/>
                        <a:pt x="3303" y="10935"/>
                      </a:cubicBezTo>
                      <a:cubicBezTo>
                        <a:pt x="3673" y="11674"/>
                        <a:pt x="4502" y="12147"/>
                        <a:pt x="5338" y="12147"/>
                      </a:cubicBezTo>
                      <a:cubicBezTo>
                        <a:pt x="5483" y="12147"/>
                        <a:pt x="5628" y="12132"/>
                        <a:pt x="5772" y="12103"/>
                      </a:cubicBezTo>
                      <a:cubicBezTo>
                        <a:pt x="6719" y="11907"/>
                        <a:pt x="7442" y="11007"/>
                        <a:pt x="7503" y="10031"/>
                      </a:cubicBezTo>
                      <a:lnTo>
                        <a:pt x="7503" y="10031"/>
                      </a:lnTo>
                      <a:cubicBezTo>
                        <a:pt x="7474" y="11009"/>
                        <a:pt x="8294" y="11938"/>
                        <a:pt x="9274" y="12036"/>
                      </a:cubicBezTo>
                      <a:cubicBezTo>
                        <a:pt x="9312" y="12039"/>
                        <a:pt x="9349" y="12040"/>
                        <a:pt x="9387" y="12040"/>
                      </a:cubicBezTo>
                      <a:cubicBezTo>
                        <a:pt x="10346" y="12040"/>
                        <a:pt x="11246" y="11231"/>
                        <a:pt x="11342" y="10268"/>
                      </a:cubicBezTo>
                      <a:cubicBezTo>
                        <a:pt x="11476" y="9267"/>
                        <a:pt x="10742" y="8267"/>
                        <a:pt x="9774" y="8033"/>
                      </a:cubicBezTo>
                      <a:cubicBezTo>
                        <a:pt x="10675" y="7966"/>
                        <a:pt x="11609" y="7600"/>
                        <a:pt x="12276" y="6966"/>
                      </a:cubicBezTo>
                      <a:cubicBezTo>
                        <a:pt x="12643" y="6565"/>
                        <a:pt x="13010" y="5965"/>
                        <a:pt x="12943" y="5365"/>
                      </a:cubicBezTo>
                      <a:cubicBezTo>
                        <a:pt x="12843" y="4631"/>
                        <a:pt x="12143" y="4130"/>
                        <a:pt x="11442" y="4064"/>
                      </a:cubicBezTo>
                      <a:cubicBezTo>
                        <a:pt x="11327" y="4047"/>
                        <a:pt x="11210" y="4040"/>
                        <a:pt x="11093" y="4040"/>
                      </a:cubicBezTo>
                      <a:cubicBezTo>
                        <a:pt x="10501" y="4040"/>
                        <a:pt x="9898" y="4230"/>
                        <a:pt x="9341" y="4397"/>
                      </a:cubicBezTo>
                      <a:cubicBezTo>
                        <a:pt x="10608" y="3830"/>
                        <a:pt x="10842" y="1829"/>
                        <a:pt x="9774" y="995"/>
                      </a:cubicBezTo>
                      <a:cubicBezTo>
                        <a:pt x="9456" y="764"/>
                        <a:pt x="9079" y="660"/>
                        <a:pt x="8699" y="660"/>
                      </a:cubicBezTo>
                      <a:cubicBezTo>
                        <a:pt x="7927" y="660"/>
                        <a:pt x="7141" y="1091"/>
                        <a:pt x="6806" y="1762"/>
                      </a:cubicBezTo>
                      <a:cubicBezTo>
                        <a:pt x="6906" y="1262"/>
                        <a:pt x="6772" y="761"/>
                        <a:pt x="6439" y="428"/>
                      </a:cubicBezTo>
                      <a:cubicBezTo>
                        <a:pt x="6175" y="145"/>
                        <a:pt x="5794" y="1"/>
                        <a:pt x="5417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2" name="Google Shape;2412;p14"/>
                <p:cNvSpPr/>
                <p:nvPr/>
              </p:nvSpPr>
              <p:spPr>
                <a:xfrm>
                  <a:off x="3113225" y="3510450"/>
                  <a:ext cx="153475" cy="14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39" h="5605" extrusionOk="0">
                      <a:moveTo>
                        <a:pt x="2202" y="1869"/>
                      </a:moveTo>
                      <a:cubicBezTo>
                        <a:pt x="2269" y="1869"/>
                        <a:pt x="2269" y="1902"/>
                        <a:pt x="2302" y="1902"/>
                      </a:cubicBezTo>
                      <a:cubicBezTo>
                        <a:pt x="2369" y="1969"/>
                        <a:pt x="2469" y="2002"/>
                        <a:pt x="2536" y="2002"/>
                      </a:cubicBezTo>
                      <a:cubicBezTo>
                        <a:pt x="2302" y="2002"/>
                        <a:pt x="2111" y="2064"/>
                        <a:pt x="1961" y="2165"/>
                      </a:cubicBezTo>
                      <a:lnTo>
                        <a:pt x="1961" y="2165"/>
                      </a:lnTo>
                      <a:cubicBezTo>
                        <a:pt x="2059" y="2085"/>
                        <a:pt x="2138" y="1984"/>
                        <a:pt x="2202" y="1869"/>
                      </a:cubicBezTo>
                      <a:close/>
                      <a:moveTo>
                        <a:pt x="2803" y="1"/>
                      </a:moveTo>
                      <a:cubicBezTo>
                        <a:pt x="2669" y="1"/>
                        <a:pt x="2502" y="34"/>
                        <a:pt x="2369" y="67"/>
                      </a:cubicBezTo>
                      <a:cubicBezTo>
                        <a:pt x="2269" y="134"/>
                        <a:pt x="2135" y="201"/>
                        <a:pt x="2035" y="268"/>
                      </a:cubicBezTo>
                      <a:cubicBezTo>
                        <a:pt x="2002" y="334"/>
                        <a:pt x="1969" y="368"/>
                        <a:pt x="1935" y="434"/>
                      </a:cubicBezTo>
                      <a:cubicBezTo>
                        <a:pt x="1769" y="334"/>
                        <a:pt x="1602" y="268"/>
                        <a:pt x="1335" y="268"/>
                      </a:cubicBezTo>
                      <a:cubicBezTo>
                        <a:pt x="1" y="268"/>
                        <a:pt x="1" y="2369"/>
                        <a:pt x="1335" y="2369"/>
                      </a:cubicBezTo>
                      <a:cubicBezTo>
                        <a:pt x="1567" y="2369"/>
                        <a:pt x="1751" y="2312"/>
                        <a:pt x="1898" y="2212"/>
                      </a:cubicBezTo>
                      <a:lnTo>
                        <a:pt x="1898" y="2212"/>
                      </a:lnTo>
                      <a:cubicBezTo>
                        <a:pt x="1368" y="2647"/>
                        <a:pt x="1444" y="3628"/>
                        <a:pt x="2035" y="3937"/>
                      </a:cubicBezTo>
                      <a:lnTo>
                        <a:pt x="1969" y="3937"/>
                      </a:lnTo>
                      <a:cubicBezTo>
                        <a:pt x="868" y="3937"/>
                        <a:pt x="868" y="5605"/>
                        <a:pt x="1969" y="5605"/>
                      </a:cubicBezTo>
                      <a:cubicBezTo>
                        <a:pt x="2869" y="5605"/>
                        <a:pt x="3003" y="4437"/>
                        <a:pt x="2369" y="4070"/>
                      </a:cubicBezTo>
                      <a:lnTo>
                        <a:pt x="2536" y="4070"/>
                      </a:lnTo>
                      <a:cubicBezTo>
                        <a:pt x="2803" y="4070"/>
                        <a:pt x="3003" y="4004"/>
                        <a:pt x="3136" y="3903"/>
                      </a:cubicBezTo>
                      <a:cubicBezTo>
                        <a:pt x="3303" y="4204"/>
                        <a:pt x="3603" y="4370"/>
                        <a:pt x="4003" y="4370"/>
                      </a:cubicBezTo>
                      <a:cubicBezTo>
                        <a:pt x="4137" y="4370"/>
                        <a:pt x="4270" y="4337"/>
                        <a:pt x="4370" y="4304"/>
                      </a:cubicBezTo>
                      <a:cubicBezTo>
                        <a:pt x="4437" y="4671"/>
                        <a:pt x="4671" y="5038"/>
                        <a:pt x="5171" y="5038"/>
                      </a:cubicBezTo>
                      <a:cubicBezTo>
                        <a:pt x="5181" y="5038"/>
                        <a:pt x="5190" y="5038"/>
                        <a:pt x="5199" y="5038"/>
                      </a:cubicBezTo>
                      <a:cubicBezTo>
                        <a:pt x="6138" y="5038"/>
                        <a:pt x="6128" y="3403"/>
                        <a:pt x="5104" y="3403"/>
                      </a:cubicBezTo>
                      <a:lnTo>
                        <a:pt x="4937" y="3403"/>
                      </a:lnTo>
                      <a:cubicBezTo>
                        <a:pt x="4971" y="2869"/>
                        <a:pt x="4637" y="2336"/>
                        <a:pt x="3937" y="2336"/>
                      </a:cubicBezTo>
                      <a:cubicBezTo>
                        <a:pt x="3670" y="2336"/>
                        <a:pt x="3470" y="2402"/>
                        <a:pt x="3336" y="2502"/>
                      </a:cubicBezTo>
                      <a:cubicBezTo>
                        <a:pt x="3203" y="2269"/>
                        <a:pt x="3069" y="2136"/>
                        <a:pt x="2803" y="2069"/>
                      </a:cubicBezTo>
                      <a:lnTo>
                        <a:pt x="3370" y="2069"/>
                      </a:lnTo>
                      <a:cubicBezTo>
                        <a:pt x="3503" y="2069"/>
                        <a:pt x="3670" y="2035"/>
                        <a:pt x="3803" y="2002"/>
                      </a:cubicBezTo>
                      <a:cubicBezTo>
                        <a:pt x="3937" y="1935"/>
                        <a:pt x="4037" y="1869"/>
                        <a:pt x="4137" y="1802"/>
                      </a:cubicBezTo>
                      <a:cubicBezTo>
                        <a:pt x="4204" y="1702"/>
                        <a:pt x="4304" y="1568"/>
                        <a:pt x="4337" y="1435"/>
                      </a:cubicBezTo>
                      <a:cubicBezTo>
                        <a:pt x="4437" y="1335"/>
                        <a:pt x="4437" y="1202"/>
                        <a:pt x="4437" y="1035"/>
                      </a:cubicBezTo>
                      <a:cubicBezTo>
                        <a:pt x="4437" y="968"/>
                        <a:pt x="4370" y="868"/>
                        <a:pt x="4370" y="735"/>
                      </a:cubicBezTo>
                      <a:cubicBezTo>
                        <a:pt x="4337" y="568"/>
                        <a:pt x="4270" y="401"/>
                        <a:pt x="4137" y="268"/>
                      </a:cubicBezTo>
                      <a:cubicBezTo>
                        <a:pt x="4070" y="234"/>
                        <a:pt x="4003" y="167"/>
                        <a:pt x="3937" y="134"/>
                      </a:cubicBezTo>
                      <a:cubicBezTo>
                        <a:pt x="3770" y="34"/>
                        <a:pt x="3603" y="1"/>
                        <a:pt x="3370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3" name="Google Shape;2413;p14"/>
                <p:cNvSpPr/>
                <p:nvPr/>
              </p:nvSpPr>
              <p:spPr>
                <a:xfrm>
                  <a:off x="3089875" y="3573825"/>
                  <a:ext cx="54225" cy="4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69" h="1669" extrusionOk="0">
                      <a:moveTo>
                        <a:pt x="1068" y="1"/>
                      </a:moveTo>
                      <a:cubicBezTo>
                        <a:pt x="1" y="1"/>
                        <a:pt x="1" y="1669"/>
                        <a:pt x="1068" y="1669"/>
                      </a:cubicBezTo>
                      <a:cubicBezTo>
                        <a:pt x="2169" y="1669"/>
                        <a:pt x="2169" y="1"/>
                        <a:pt x="1068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4" name="Google Shape;2414;p14"/>
                <p:cNvSpPr/>
                <p:nvPr/>
              </p:nvSpPr>
              <p:spPr>
                <a:xfrm>
                  <a:off x="3220800" y="3544650"/>
                  <a:ext cx="53400" cy="4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36" h="1669" extrusionOk="0">
                      <a:moveTo>
                        <a:pt x="1101" y="0"/>
                      </a:moveTo>
                      <a:cubicBezTo>
                        <a:pt x="1" y="0"/>
                        <a:pt x="1" y="1668"/>
                        <a:pt x="1101" y="1668"/>
                      </a:cubicBezTo>
                      <a:cubicBezTo>
                        <a:pt x="2136" y="1668"/>
                        <a:pt x="2136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</p:grpSp>
      <p:sp>
        <p:nvSpPr>
          <p:cNvPr id="2415" name="Google Shape;2415;p14"/>
          <p:cNvSpPr txBox="1">
            <a:spLocks noGrp="1"/>
          </p:cNvSpPr>
          <p:nvPr>
            <p:ph type="title"/>
          </p:nvPr>
        </p:nvSpPr>
        <p:spPr>
          <a:xfrm>
            <a:off x="1888857" y="2906167"/>
            <a:ext cx="42012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2416" name="Google Shape;2416;p14"/>
          <p:cNvSpPr txBox="1">
            <a:spLocks noGrp="1"/>
          </p:cNvSpPr>
          <p:nvPr>
            <p:ph type="title" idx="2" hasCustomPrompt="1"/>
          </p:nvPr>
        </p:nvSpPr>
        <p:spPr>
          <a:xfrm>
            <a:off x="1888857" y="1758081"/>
            <a:ext cx="42012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>
                <a:solidFill>
                  <a:schemeClr val="accent2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2417" name="Google Shape;2417;p14"/>
          <p:cNvSpPr txBox="1">
            <a:spLocks noGrp="1"/>
          </p:cNvSpPr>
          <p:nvPr>
            <p:ph type="subTitle" idx="1"/>
          </p:nvPr>
        </p:nvSpPr>
        <p:spPr>
          <a:xfrm>
            <a:off x="2547000" y="4006133"/>
            <a:ext cx="3543200" cy="95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109331861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Quote">
    <p:spTree>
      <p:nvGrpSpPr>
        <p:cNvPr id="1" name="Shape 24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419" name="Google Shape;2419;p15"/>
          <p:cNvGrpSpPr/>
          <p:nvPr/>
        </p:nvGrpSpPr>
        <p:grpSpPr>
          <a:xfrm>
            <a:off x="-261733" y="329534"/>
            <a:ext cx="12489348" cy="6580335"/>
            <a:chOff x="-196300" y="247150"/>
            <a:chExt cx="9367011" cy="4935251"/>
          </a:xfrm>
        </p:grpSpPr>
        <p:grpSp>
          <p:nvGrpSpPr>
            <p:cNvPr id="2420" name="Google Shape;2420;p15"/>
            <p:cNvGrpSpPr/>
            <p:nvPr/>
          </p:nvGrpSpPr>
          <p:grpSpPr>
            <a:xfrm>
              <a:off x="-196300" y="247150"/>
              <a:ext cx="9367011" cy="4935251"/>
              <a:chOff x="-196300" y="247150"/>
              <a:chExt cx="9367011" cy="4935251"/>
            </a:xfrm>
          </p:grpSpPr>
          <p:sp>
            <p:nvSpPr>
              <p:cNvPr id="2421" name="Google Shape;2421;p15"/>
              <p:cNvSpPr/>
              <p:nvPr/>
            </p:nvSpPr>
            <p:spPr>
              <a:xfrm>
                <a:off x="-38725" y="3697900"/>
                <a:ext cx="9209436" cy="1484501"/>
              </a:xfrm>
              <a:custGeom>
                <a:avLst/>
                <a:gdLst/>
                <a:ahLst/>
                <a:cxnLst/>
                <a:rect l="l" t="t" r="r" b="b"/>
                <a:pathLst>
                  <a:path w="75622" h="107378" extrusionOk="0">
                    <a:moveTo>
                      <a:pt x="75621" y="1"/>
                    </a:moveTo>
                    <a:cubicBezTo>
                      <a:pt x="75554" y="34"/>
                      <a:pt x="75388" y="101"/>
                      <a:pt x="75254" y="134"/>
                    </a:cubicBezTo>
                    <a:cubicBezTo>
                      <a:pt x="74287" y="435"/>
                      <a:pt x="73353" y="868"/>
                      <a:pt x="72252" y="1435"/>
                    </a:cubicBezTo>
                    <a:cubicBezTo>
                      <a:pt x="71385" y="1869"/>
                      <a:pt x="70451" y="2469"/>
                      <a:pt x="69517" y="3136"/>
                    </a:cubicBezTo>
                    <a:cubicBezTo>
                      <a:pt x="67615" y="4437"/>
                      <a:pt x="65881" y="5972"/>
                      <a:pt x="64413" y="7306"/>
                    </a:cubicBezTo>
                    <a:lnTo>
                      <a:pt x="63913" y="7773"/>
                    </a:lnTo>
                    <a:lnTo>
                      <a:pt x="63779" y="7873"/>
                    </a:lnTo>
                    <a:cubicBezTo>
                      <a:pt x="63613" y="8040"/>
                      <a:pt x="63446" y="8207"/>
                      <a:pt x="63246" y="8374"/>
                    </a:cubicBezTo>
                    <a:cubicBezTo>
                      <a:pt x="62845" y="8774"/>
                      <a:pt x="62378" y="9141"/>
                      <a:pt x="61878" y="9541"/>
                    </a:cubicBezTo>
                    <a:cubicBezTo>
                      <a:pt x="61011" y="10275"/>
                      <a:pt x="60110" y="10975"/>
                      <a:pt x="59209" y="11609"/>
                    </a:cubicBezTo>
                    <a:cubicBezTo>
                      <a:pt x="58242" y="12276"/>
                      <a:pt x="57241" y="12877"/>
                      <a:pt x="56207" y="13477"/>
                    </a:cubicBezTo>
                    <a:cubicBezTo>
                      <a:pt x="55040" y="14111"/>
                      <a:pt x="53839" y="14678"/>
                      <a:pt x="52571" y="15178"/>
                    </a:cubicBezTo>
                    <a:cubicBezTo>
                      <a:pt x="51371" y="15679"/>
                      <a:pt x="50003" y="16112"/>
                      <a:pt x="48368" y="16479"/>
                    </a:cubicBezTo>
                    <a:cubicBezTo>
                      <a:pt x="44732" y="17347"/>
                      <a:pt x="41397" y="17814"/>
                      <a:pt x="38228" y="17814"/>
                    </a:cubicBezTo>
                    <a:lnTo>
                      <a:pt x="37527" y="17814"/>
                    </a:lnTo>
                    <a:cubicBezTo>
                      <a:pt x="36260" y="17780"/>
                      <a:pt x="35059" y="17680"/>
                      <a:pt x="33858" y="17480"/>
                    </a:cubicBezTo>
                    <a:cubicBezTo>
                      <a:pt x="32691" y="17313"/>
                      <a:pt x="31523" y="17046"/>
                      <a:pt x="30356" y="16680"/>
                    </a:cubicBezTo>
                    <a:cubicBezTo>
                      <a:pt x="29422" y="16379"/>
                      <a:pt x="28521" y="16046"/>
                      <a:pt x="27687" y="15679"/>
                    </a:cubicBezTo>
                    <a:cubicBezTo>
                      <a:pt x="26853" y="15312"/>
                      <a:pt x="25986" y="14845"/>
                      <a:pt x="25085" y="14345"/>
                    </a:cubicBezTo>
                    <a:cubicBezTo>
                      <a:pt x="24651" y="14044"/>
                      <a:pt x="24184" y="13777"/>
                      <a:pt x="23818" y="13477"/>
                    </a:cubicBezTo>
                    <a:cubicBezTo>
                      <a:pt x="23384" y="13177"/>
                      <a:pt x="22984" y="12843"/>
                      <a:pt x="22383" y="12376"/>
                    </a:cubicBezTo>
                    <a:cubicBezTo>
                      <a:pt x="21916" y="12010"/>
                      <a:pt x="21483" y="11609"/>
                      <a:pt x="20982" y="11209"/>
                    </a:cubicBezTo>
                    <a:cubicBezTo>
                      <a:pt x="20582" y="10875"/>
                      <a:pt x="20215" y="10609"/>
                      <a:pt x="19815" y="10275"/>
                    </a:cubicBezTo>
                    <a:cubicBezTo>
                      <a:pt x="18847" y="9441"/>
                      <a:pt x="18013" y="8807"/>
                      <a:pt x="17213" y="8207"/>
                    </a:cubicBezTo>
                    <a:cubicBezTo>
                      <a:pt x="16346" y="7540"/>
                      <a:pt x="15478" y="6973"/>
                      <a:pt x="14578" y="6472"/>
                    </a:cubicBezTo>
                    <a:cubicBezTo>
                      <a:pt x="13677" y="5938"/>
                      <a:pt x="12676" y="5471"/>
                      <a:pt x="11676" y="5038"/>
                    </a:cubicBezTo>
                    <a:cubicBezTo>
                      <a:pt x="10675" y="4671"/>
                      <a:pt x="9574" y="4371"/>
                      <a:pt x="8507" y="4204"/>
                    </a:cubicBezTo>
                    <a:cubicBezTo>
                      <a:pt x="7539" y="4037"/>
                      <a:pt x="6505" y="3970"/>
                      <a:pt x="5338" y="3970"/>
                    </a:cubicBezTo>
                    <a:lnTo>
                      <a:pt x="5138" y="3970"/>
                    </a:lnTo>
                    <a:cubicBezTo>
                      <a:pt x="3970" y="3970"/>
                      <a:pt x="2803" y="4104"/>
                      <a:pt x="1568" y="4304"/>
                    </a:cubicBezTo>
                    <a:cubicBezTo>
                      <a:pt x="1035" y="4371"/>
                      <a:pt x="501" y="4537"/>
                      <a:pt x="1" y="4671"/>
                    </a:cubicBezTo>
                    <a:lnTo>
                      <a:pt x="1" y="56008"/>
                    </a:lnTo>
                    <a:lnTo>
                      <a:pt x="1" y="106911"/>
                    </a:lnTo>
                    <a:cubicBezTo>
                      <a:pt x="34" y="106944"/>
                      <a:pt x="134" y="107011"/>
                      <a:pt x="167" y="107044"/>
                    </a:cubicBezTo>
                    <a:cubicBezTo>
                      <a:pt x="334" y="107178"/>
                      <a:pt x="501" y="107278"/>
                      <a:pt x="701" y="107378"/>
                    </a:cubicBezTo>
                    <a:lnTo>
                      <a:pt x="75621" y="107378"/>
                    </a:lnTo>
                    <a:lnTo>
                      <a:pt x="75621" y="74221"/>
                    </a:lnTo>
                    <a:lnTo>
                      <a:pt x="75621" y="21650"/>
                    </a:lnTo>
                    <a:lnTo>
                      <a:pt x="75621" y="1"/>
                    </a:lnTo>
                    <a:close/>
                  </a:path>
                </a:pathLst>
              </a:custGeom>
              <a:solidFill>
                <a:srgbClr val="C2E19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22" name="Google Shape;2422;p15"/>
              <p:cNvSpPr/>
              <p:nvPr/>
            </p:nvSpPr>
            <p:spPr>
              <a:xfrm>
                <a:off x="-65450" y="3988074"/>
                <a:ext cx="9209483" cy="1194062"/>
              </a:xfrm>
              <a:custGeom>
                <a:avLst/>
                <a:gdLst/>
                <a:ahLst/>
                <a:cxnLst/>
                <a:rect l="l" t="t" r="r" b="b"/>
                <a:pathLst>
                  <a:path w="75655" h="81492" extrusionOk="0">
                    <a:moveTo>
                      <a:pt x="101" y="0"/>
                    </a:moveTo>
                    <a:lnTo>
                      <a:pt x="101" y="30122"/>
                    </a:lnTo>
                    <a:lnTo>
                      <a:pt x="1" y="30122"/>
                    </a:lnTo>
                    <a:lnTo>
                      <a:pt x="1" y="81492"/>
                    </a:lnTo>
                    <a:lnTo>
                      <a:pt x="75655" y="81492"/>
                    </a:lnTo>
                    <a:lnTo>
                      <a:pt x="75655" y="48335"/>
                    </a:lnTo>
                    <a:lnTo>
                      <a:pt x="75655" y="24451"/>
                    </a:lnTo>
                    <a:cubicBezTo>
                      <a:pt x="75221" y="24518"/>
                      <a:pt x="74821" y="24651"/>
                      <a:pt x="74354" y="24751"/>
                    </a:cubicBezTo>
                    <a:cubicBezTo>
                      <a:pt x="73353" y="24951"/>
                      <a:pt x="72319" y="25085"/>
                      <a:pt x="71152" y="25151"/>
                    </a:cubicBezTo>
                    <a:cubicBezTo>
                      <a:pt x="70018" y="25252"/>
                      <a:pt x="68850" y="25285"/>
                      <a:pt x="67516" y="25285"/>
                    </a:cubicBezTo>
                    <a:cubicBezTo>
                      <a:pt x="66882" y="25285"/>
                      <a:pt x="66215" y="25285"/>
                      <a:pt x="65581" y="25252"/>
                    </a:cubicBezTo>
                    <a:cubicBezTo>
                      <a:pt x="63480" y="25185"/>
                      <a:pt x="61411" y="25118"/>
                      <a:pt x="59543" y="25018"/>
                    </a:cubicBezTo>
                    <a:cubicBezTo>
                      <a:pt x="54840" y="24785"/>
                      <a:pt x="50704" y="24318"/>
                      <a:pt x="46968" y="23584"/>
                    </a:cubicBezTo>
                    <a:cubicBezTo>
                      <a:pt x="45467" y="23283"/>
                      <a:pt x="43899" y="22883"/>
                      <a:pt x="42498" y="22516"/>
                    </a:cubicBezTo>
                    <a:cubicBezTo>
                      <a:pt x="41164" y="22149"/>
                      <a:pt x="39696" y="21682"/>
                      <a:pt x="38028" y="21115"/>
                    </a:cubicBezTo>
                    <a:cubicBezTo>
                      <a:pt x="35359" y="20148"/>
                      <a:pt x="32691" y="19014"/>
                      <a:pt x="30056" y="17746"/>
                    </a:cubicBezTo>
                    <a:lnTo>
                      <a:pt x="30022" y="17746"/>
                    </a:lnTo>
                    <a:cubicBezTo>
                      <a:pt x="27988" y="16745"/>
                      <a:pt x="25953" y="15611"/>
                      <a:pt x="24018" y="14410"/>
                    </a:cubicBezTo>
                    <a:cubicBezTo>
                      <a:pt x="22117" y="13210"/>
                      <a:pt x="20182" y="11875"/>
                      <a:pt x="18281" y="10474"/>
                    </a:cubicBezTo>
                    <a:cubicBezTo>
                      <a:pt x="17347" y="9807"/>
                      <a:pt x="16479" y="9107"/>
                      <a:pt x="15512" y="8306"/>
                    </a:cubicBezTo>
                    <a:cubicBezTo>
                      <a:pt x="15112" y="7939"/>
                      <a:pt x="14645" y="7606"/>
                      <a:pt x="14211" y="7205"/>
                    </a:cubicBezTo>
                    <a:lnTo>
                      <a:pt x="14111" y="7139"/>
                    </a:lnTo>
                    <a:lnTo>
                      <a:pt x="13978" y="7005"/>
                    </a:lnTo>
                    <a:cubicBezTo>
                      <a:pt x="13611" y="6738"/>
                      <a:pt x="13277" y="6371"/>
                      <a:pt x="12877" y="6104"/>
                    </a:cubicBezTo>
                    <a:cubicBezTo>
                      <a:pt x="10809" y="4337"/>
                      <a:pt x="9041" y="3136"/>
                      <a:pt x="7339" y="2168"/>
                    </a:cubicBezTo>
                    <a:cubicBezTo>
                      <a:pt x="5838" y="1334"/>
                      <a:pt x="4337" y="767"/>
                      <a:pt x="2870" y="434"/>
                    </a:cubicBezTo>
                    <a:cubicBezTo>
                      <a:pt x="2136" y="267"/>
                      <a:pt x="1335" y="134"/>
                      <a:pt x="468" y="67"/>
                    </a:cubicBezTo>
                    <a:cubicBezTo>
                      <a:pt x="334" y="67"/>
                      <a:pt x="201" y="67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2423" name="Google Shape;2423;p15"/>
              <p:cNvGrpSpPr/>
              <p:nvPr/>
            </p:nvGrpSpPr>
            <p:grpSpPr>
              <a:xfrm>
                <a:off x="5141031" y="3407478"/>
                <a:ext cx="2929018" cy="1647028"/>
                <a:chOff x="5141031" y="3407478"/>
                <a:chExt cx="2929018" cy="1647028"/>
              </a:xfrm>
            </p:grpSpPr>
            <p:grpSp>
              <p:nvGrpSpPr>
                <p:cNvPr id="2424" name="Google Shape;2424;p15"/>
                <p:cNvGrpSpPr/>
                <p:nvPr/>
              </p:nvGrpSpPr>
              <p:grpSpPr>
                <a:xfrm rot="10800000">
                  <a:off x="6307394" y="3442786"/>
                  <a:ext cx="456064" cy="447593"/>
                  <a:chOff x="5773925" y="1794275"/>
                  <a:chExt cx="647450" cy="635425"/>
                </a:xfrm>
              </p:grpSpPr>
              <p:sp>
                <p:nvSpPr>
                  <p:cNvPr id="2425" name="Google Shape;2425;p15"/>
                  <p:cNvSpPr/>
                  <p:nvPr/>
                </p:nvSpPr>
                <p:spPr>
                  <a:xfrm>
                    <a:off x="6070300" y="1794275"/>
                    <a:ext cx="159600" cy="3299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384" h="13197" extrusionOk="0">
                        <a:moveTo>
                          <a:pt x="4796" y="0"/>
                        </a:moveTo>
                        <a:cubicBezTo>
                          <a:pt x="4457" y="0"/>
                          <a:pt x="4107" y="101"/>
                          <a:pt x="3799" y="279"/>
                        </a:cubicBezTo>
                        <a:cubicBezTo>
                          <a:pt x="3283" y="613"/>
                          <a:pt x="2857" y="1160"/>
                          <a:pt x="2523" y="1677"/>
                        </a:cubicBezTo>
                        <a:cubicBezTo>
                          <a:pt x="395" y="5081"/>
                          <a:pt x="0" y="9489"/>
                          <a:pt x="1489" y="13197"/>
                        </a:cubicBezTo>
                        <a:cubicBezTo>
                          <a:pt x="3648" y="9975"/>
                          <a:pt x="5714" y="6571"/>
                          <a:pt x="6231" y="2710"/>
                        </a:cubicBezTo>
                        <a:cubicBezTo>
                          <a:pt x="6383" y="1829"/>
                          <a:pt x="6353" y="735"/>
                          <a:pt x="5623" y="248"/>
                        </a:cubicBezTo>
                        <a:cubicBezTo>
                          <a:pt x="5382" y="78"/>
                          <a:pt x="5093" y="0"/>
                          <a:pt x="4796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26" name="Google Shape;2426;p15"/>
                  <p:cNvSpPr/>
                  <p:nvPr/>
                </p:nvSpPr>
                <p:spPr>
                  <a:xfrm>
                    <a:off x="5871950" y="1844175"/>
                    <a:ext cx="229525" cy="2785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181" h="11140" extrusionOk="0">
                        <a:moveTo>
                          <a:pt x="2512" y="0"/>
                        </a:moveTo>
                        <a:cubicBezTo>
                          <a:pt x="2101" y="0"/>
                          <a:pt x="1696" y="98"/>
                          <a:pt x="1338" y="319"/>
                        </a:cubicBezTo>
                        <a:cubicBezTo>
                          <a:pt x="305" y="927"/>
                          <a:pt x="1" y="2325"/>
                          <a:pt x="365" y="3450"/>
                        </a:cubicBezTo>
                        <a:cubicBezTo>
                          <a:pt x="821" y="4970"/>
                          <a:pt x="2159" y="6003"/>
                          <a:pt x="3405" y="7006"/>
                        </a:cubicBezTo>
                        <a:cubicBezTo>
                          <a:pt x="5350" y="8404"/>
                          <a:pt x="7265" y="9833"/>
                          <a:pt x="9180" y="11140"/>
                        </a:cubicBezTo>
                        <a:cubicBezTo>
                          <a:pt x="8572" y="7614"/>
                          <a:pt x="7782" y="3875"/>
                          <a:pt x="5290" y="1383"/>
                        </a:cubicBezTo>
                        <a:cubicBezTo>
                          <a:pt x="4742" y="836"/>
                          <a:pt x="4165" y="380"/>
                          <a:pt x="3466" y="167"/>
                        </a:cubicBezTo>
                        <a:cubicBezTo>
                          <a:pt x="3159" y="60"/>
                          <a:pt x="2834" y="0"/>
                          <a:pt x="2512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27" name="Google Shape;2427;p15"/>
                  <p:cNvSpPr/>
                  <p:nvPr/>
                </p:nvSpPr>
                <p:spPr>
                  <a:xfrm>
                    <a:off x="5773925" y="2035525"/>
                    <a:ext cx="329075" cy="153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163" h="6132" extrusionOk="0">
                        <a:moveTo>
                          <a:pt x="5222" y="0"/>
                        </a:moveTo>
                        <a:cubicBezTo>
                          <a:pt x="5042" y="0"/>
                          <a:pt x="4862" y="7"/>
                          <a:pt x="4682" y="21"/>
                        </a:cubicBezTo>
                        <a:cubicBezTo>
                          <a:pt x="3131" y="173"/>
                          <a:pt x="1551" y="933"/>
                          <a:pt x="730" y="2301"/>
                        </a:cubicBezTo>
                        <a:cubicBezTo>
                          <a:pt x="153" y="3243"/>
                          <a:pt x="1" y="4580"/>
                          <a:pt x="761" y="5371"/>
                        </a:cubicBezTo>
                        <a:cubicBezTo>
                          <a:pt x="1308" y="5948"/>
                          <a:pt x="2159" y="6100"/>
                          <a:pt x="2979" y="6130"/>
                        </a:cubicBezTo>
                        <a:cubicBezTo>
                          <a:pt x="3027" y="6131"/>
                          <a:pt x="3075" y="6132"/>
                          <a:pt x="3123" y="6132"/>
                        </a:cubicBezTo>
                        <a:cubicBezTo>
                          <a:pt x="6655" y="6132"/>
                          <a:pt x="9953" y="3938"/>
                          <a:pt x="13162" y="3668"/>
                        </a:cubicBezTo>
                        <a:cubicBezTo>
                          <a:pt x="11885" y="2726"/>
                          <a:pt x="10639" y="1784"/>
                          <a:pt x="9241" y="1054"/>
                        </a:cubicBezTo>
                        <a:cubicBezTo>
                          <a:pt x="8002" y="408"/>
                          <a:pt x="6620" y="0"/>
                          <a:pt x="5222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28" name="Google Shape;2428;p15"/>
                  <p:cNvSpPr/>
                  <p:nvPr/>
                </p:nvSpPr>
                <p:spPr>
                  <a:xfrm>
                    <a:off x="5877275" y="2122650"/>
                    <a:ext cx="223425" cy="264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937" h="10595" extrusionOk="0">
                        <a:moveTo>
                          <a:pt x="8937" y="1"/>
                        </a:moveTo>
                        <a:lnTo>
                          <a:pt x="8937" y="1"/>
                        </a:lnTo>
                        <a:cubicBezTo>
                          <a:pt x="5077" y="578"/>
                          <a:pt x="1611" y="3466"/>
                          <a:pt x="365" y="7174"/>
                        </a:cubicBezTo>
                        <a:cubicBezTo>
                          <a:pt x="152" y="7752"/>
                          <a:pt x="1" y="8360"/>
                          <a:pt x="92" y="8937"/>
                        </a:cubicBezTo>
                        <a:cubicBezTo>
                          <a:pt x="152" y="9545"/>
                          <a:pt x="456" y="10092"/>
                          <a:pt x="943" y="10396"/>
                        </a:cubicBezTo>
                        <a:cubicBezTo>
                          <a:pt x="1188" y="10535"/>
                          <a:pt x="1455" y="10595"/>
                          <a:pt x="1725" y="10595"/>
                        </a:cubicBezTo>
                        <a:cubicBezTo>
                          <a:pt x="2226" y="10595"/>
                          <a:pt x="2736" y="10388"/>
                          <a:pt x="3131" y="10092"/>
                        </a:cubicBezTo>
                        <a:cubicBezTo>
                          <a:pt x="3739" y="9606"/>
                          <a:pt x="4104" y="8937"/>
                          <a:pt x="4499" y="8238"/>
                        </a:cubicBezTo>
                        <a:cubicBezTo>
                          <a:pt x="6049" y="5594"/>
                          <a:pt x="7508" y="2889"/>
                          <a:pt x="8937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29" name="Google Shape;2429;p15"/>
                  <p:cNvSpPr/>
                  <p:nvPr/>
                </p:nvSpPr>
                <p:spPr>
                  <a:xfrm>
                    <a:off x="6044450" y="2124175"/>
                    <a:ext cx="158850" cy="305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354" h="12221" extrusionOk="0">
                        <a:moveTo>
                          <a:pt x="2432" y="1"/>
                        </a:moveTo>
                        <a:cubicBezTo>
                          <a:pt x="669" y="2584"/>
                          <a:pt x="1" y="5989"/>
                          <a:pt x="730" y="9059"/>
                        </a:cubicBezTo>
                        <a:cubicBezTo>
                          <a:pt x="912" y="9819"/>
                          <a:pt x="1156" y="10548"/>
                          <a:pt x="1642" y="11156"/>
                        </a:cubicBezTo>
                        <a:cubicBezTo>
                          <a:pt x="2098" y="11764"/>
                          <a:pt x="2827" y="12220"/>
                          <a:pt x="3587" y="12220"/>
                        </a:cubicBezTo>
                        <a:cubicBezTo>
                          <a:pt x="3604" y="12220"/>
                          <a:pt x="3620" y="12220"/>
                          <a:pt x="3637" y="12220"/>
                        </a:cubicBezTo>
                        <a:cubicBezTo>
                          <a:pt x="4801" y="12220"/>
                          <a:pt x="5780" y="11170"/>
                          <a:pt x="6049" y="10031"/>
                        </a:cubicBezTo>
                        <a:cubicBezTo>
                          <a:pt x="6353" y="8907"/>
                          <a:pt x="6049" y="7691"/>
                          <a:pt x="5715" y="6536"/>
                        </a:cubicBezTo>
                        <a:cubicBezTo>
                          <a:pt x="4925" y="4195"/>
                          <a:pt x="3770" y="1976"/>
                          <a:pt x="243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30" name="Google Shape;2430;p15"/>
                  <p:cNvSpPr/>
                  <p:nvPr/>
                </p:nvSpPr>
                <p:spPr>
                  <a:xfrm>
                    <a:off x="6100675" y="1920625"/>
                    <a:ext cx="300200" cy="209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008" h="8386" extrusionOk="0">
                        <a:moveTo>
                          <a:pt x="9661" y="0"/>
                        </a:moveTo>
                        <a:cubicBezTo>
                          <a:pt x="9175" y="0"/>
                          <a:pt x="8671" y="116"/>
                          <a:pt x="8208" y="270"/>
                        </a:cubicBezTo>
                        <a:cubicBezTo>
                          <a:pt x="4439" y="1547"/>
                          <a:pt x="1794" y="4890"/>
                          <a:pt x="1" y="8386"/>
                        </a:cubicBezTo>
                        <a:cubicBezTo>
                          <a:pt x="2129" y="6593"/>
                          <a:pt x="5199" y="6380"/>
                          <a:pt x="7995" y="5650"/>
                        </a:cubicBezTo>
                        <a:cubicBezTo>
                          <a:pt x="9211" y="5346"/>
                          <a:pt x="10487" y="4830"/>
                          <a:pt x="11247" y="3827"/>
                        </a:cubicBezTo>
                        <a:cubicBezTo>
                          <a:pt x="12007" y="2793"/>
                          <a:pt x="12007" y="1121"/>
                          <a:pt x="10974" y="392"/>
                        </a:cubicBezTo>
                        <a:cubicBezTo>
                          <a:pt x="10585" y="108"/>
                          <a:pt x="10131" y="0"/>
                          <a:pt x="9661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31" name="Google Shape;2431;p15"/>
                  <p:cNvSpPr/>
                  <p:nvPr/>
                </p:nvSpPr>
                <p:spPr>
                  <a:xfrm>
                    <a:off x="6097650" y="2065425"/>
                    <a:ext cx="323725" cy="136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949" h="5443" extrusionOk="0">
                        <a:moveTo>
                          <a:pt x="7799" y="0"/>
                        </a:moveTo>
                        <a:cubicBezTo>
                          <a:pt x="5028" y="0"/>
                          <a:pt x="2250" y="869"/>
                          <a:pt x="0" y="2472"/>
                        </a:cubicBezTo>
                        <a:cubicBezTo>
                          <a:pt x="1459" y="2594"/>
                          <a:pt x="2797" y="3050"/>
                          <a:pt x="3982" y="3658"/>
                        </a:cubicBezTo>
                        <a:cubicBezTo>
                          <a:pt x="5198" y="4235"/>
                          <a:pt x="6353" y="4904"/>
                          <a:pt x="7690" y="5238"/>
                        </a:cubicBezTo>
                        <a:cubicBezTo>
                          <a:pt x="8162" y="5370"/>
                          <a:pt x="8666" y="5442"/>
                          <a:pt x="9163" y="5442"/>
                        </a:cubicBezTo>
                        <a:cubicBezTo>
                          <a:pt x="10045" y="5442"/>
                          <a:pt x="10910" y="5216"/>
                          <a:pt x="11551" y="4691"/>
                        </a:cubicBezTo>
                        <a:cubicBezTo>
                          <a:pt x="12584" y="3840"/>
                          <a:pt x="12949" y="2108"/>
                          <a:pt x="12037" y="1105"/>
                        </a:cubicBezTo>
                        <a:cubicBezTo>
                          <a:pt x="11551" y="527"/>
                          <a:pt x="10760" y="314"/>
                          <a:pt x="10031" y="193"/>
                        </a:cubicBezTo>
                        <a:cubicBezTo>
                          <a:pt x="9294" y="63"/>
                          <a:pt x="8547" y="0"/>
                          <a:pt x="7799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32" name="Google Shape;2432;p15"/>
                  <p:cNvSpPr/>
                  <p:nvPr/>
                </p:nvSpPr>
                <p:spPr>
                  <a:xfrm>
                    <a:off x="6102975" y="2129825"/>
                    <a:ext cx="259900" cy="2218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396" h="8872" extrusionOk="0">
                        <a:moveTo>
                          <a:pt x="828" y="0"/>
                        </a:moveTo>
                        <a:cubicBezTo>
                          <a:pt x="556" y="0"/>
                          <a:pt x="280" y="16"/>
                          <a:pt x="0" y="48"/>
                        </a:cubicBezTo>
                        <a:cubicBezTo>
                          <a:pt x="1581" y="2328"/>
                          <a:pt x="3161" y="4608"/>
                          <a:pt x="4955" y="6735"/>
                        </a:cubicBezTo>
                        <a:cubicBezTo>
                          <a:pt x="5532" y="7434"/>
                          <a:pt x="6140" y="8134"/>
                          <a:pt x="6961" y="8559"/>
                        </a:cubicBezTo>
                        <a:cubicBezTo>
                          <a:pt x="7347" y="8759"/>
                          <a:pt x="7787" y="8872"/>
                          <a:pt x="8217" y="8872"/>
                        </a:cubicBezTo>
                        <a:cubicBezTo>
                          <a:pt x="8701" y="8872"/>
                          <a:pt x="9174" y="8729"/>
                          <a:pt x="9544" y="8407"/>
                        </a:cubicBezTo>
                        <a:cubicBezTo>
                          <a:pt x="10304" y="7769"/>
                          <a:pt x="10395" y="6553"/>
                          <a:pt x="10000" y="5641"/>
                        </a:cubicBezTo>
                        <a:cubicBezTo>
                          <a:pt x="9605" y="4729"/>
                          <a:pt x="8845" y="4000"/>
                          <a:pt x="8085" y="3361"/>
                        </a:cubicBezTo>
                        <a:cubicBezTo>
                          <a:pt x="5982" y="1618"/>
                          <a:pt x="3601" y="0"/>
                          <a:pt x="82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grpSp>
              <p:nvGrpSpPr>
                <p:cNvPr id="2433" name="Google Shape;2433;p15"/>
                <p:cNvGrpSpPr/>
                <p:nvPr/>
              </p:nvGrpSpPr>
              <p:grpSpPr>
                <a:xfrm rot="10800000">
                  <a:off x="6915080" y="3610099"/>
                  <a:ext cx="708239" cy="1031699"/>
                  <a:chOff x="4553225" y="727525"/>
                  <a:chExt cx="1005450" cy="1464650"/>
                </a:xfrm>
              </p:grpSpPr>
              <p:sp>
                <p:nvSpPr>
                  <p:cNvPr id="2434" name="Google Shape;2434;p15"/>
                  <p:cNvSpPr/>
                  <p:nvPr/>
                </p:nvSpPr>
                <p:spPr>
                  <a:xfrm>
                    <a:off x="4668775" y="727525"/>
                    <a:ext cx="889900" cy="12197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596" h="48789" extrusionOk="0">
                        <a:moveTo>
                          <a:pt x="35421" y="1"/>
                        </a:moveTo>
                        <a:cubicBezTo>
                          <a:pt x="35332" y="1"/>
                          <a:pt x="35152" y="98"/>
                          <a:pt x="34875" y="334"/>
                        </a:cubicBezTo>
                        <a:cubicBezTo>
                          <a:pt x="30985" y="3526"/>
                          <a:pt x="27367" y="7325"/>
                          <a:pt x="24024" y="11185"/>
                        </a:cubicBezTo>
                        <a:cubicBezTo>
                          <a:pt x="20346" y="15441"/>
                          <a:pt x="16881" y="19909"/>
                          <a:pt x="13750" y="24499"/>
                        </a:cubicBezTo>
                        <a:cubicBezTo>
                          <a:pt x="11106" y="28328"/>
                          <a:pt x="8765" y="32249"/>
                          <a:pt x="6546" y="36170"/>
                        </a:cubicBezTo>
                        <a:cubicBezTo>
                          <a:pt x="4358" y="40122"/>
                          <a:pt x="2261" y="44104"/>
                          <a:pt x="163" y="48268"/>
                        </a:cubicBezTo>
                        <a:cubicBezTo>
                          <a:pt x="19" y="48577"/>
                          <a:pt x="1" y="48788"/>
                          <a:pt x="79" y="48788"/>
                        </a:cubicBezTo>
                        <a:cubicBezTo>
                          <a:pt x="117" y="48788"/>
                          <a:pt x="176" y="48740"/>
                          <a:pt x="255" y="48633"/>
                        </a:cubicBezTo>
                        <a:cubicBezTo>
                          <a:pt x="2261" y="45471"/>
                          <a:pt x="4328" y="41520"/>
                          <a:pt x="6516" y="37569"/>
                        </a:cubicBezTo>
                        <a:cubicBezTo>
                          <a:pt x="8735" y="33587"/>
                          <a:pt x="11045" y="29575"/>
                          <a:pt x="13233" y="26292"/>
                        </a:cubicBezTo>
                        <a:cubicBezTo>
                          <a:pt x="19465" y="17052"/>
                          <a:pt x="27003" y="8541"/>
                          <a:pt x="34936" y="820"/>
                        </a:cubicBezTo>
                        <a:cubicBezTo>
                          <a:pt x="35419" y="377"/>
                          <a:pt x="35596" y="1"/>
                          <a:pt x="35421" y="1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35" name="Google Shape;2435;p15"/>
                  <p:cNvSpPr/>
                  <p:nvPr/>
                </p:nvSpPr>
                <p:spPr>
                  <a:xfrm>
                    <a:off x="4771875" y="1591075"/>
                    <a:ext cx="143675" cy="1299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747" h="5199" extrusionOk="0">
                        <a:moveTo>
                          <a:pt x="1351" y="0"/>
                        </a:moveTo>
                        <a:cubicBezTo>
                          <a:pt x="433" y="0"/>
                          <a:pt x="1" y="1301"/>
                          <a:pt x="659" y="1932"/>
                        </a:cubicBezTo>
                        <a:cubicBezTo>
                          <a:pt x="264" y="2449"/>
                          <a:pt x="356" y="3361"/>
                          <a:pt x="1146" y="3604"/>
                        </a:cubicBezTo>
                        <a:cubicBezTo>
                          <a:pt x="1249" y="3636"/>
                          <a:pt x="1348" y="3651"/>
                          <a:pt x="1444" y="3651"/>
                        </a:cubicBezTo>
                        <a:cubicBezTo>
                          <a:pt x="1802" y="3651"/>
                          <a:pt x="2103" y="3449"/>
                          <a:pt x="2270" y="3209"/>
                        </a:cubicBezTo>
                        <a:cubicBezTo>
                          <a:pt x="2362" y="3543"/>
                          <a:pt x="2544" y="3847"/>
                          <a:pt x="3000" y="3969"/>
                        </a:cubicBezTo>
                        <a:cubicBezTo>
                          <a:pt x="3091" y="3969"/>
                          <a:pt x="3122" y="3999"/>
                          <a:pt x="3182" y="3999"/>
                        </a:cubicBezTo>
                        <a:cubicBezTo>
                          <a:pt x="3122" y="4455"/>
                          <a:pt x="3334" y="4972"/>
                          <a:pt x="3912" y="5154"/>
                        </a:cubicBezTo>
                        <a:cubicBezTo>
                          <a:pt x="4022" y="5184"/>
                          <a:pt x="4128" y="5198"/>
                          <a:pt x="4228" y="5198"/>
                        </a:cubicBezTo>
                        <a:cubicBezTo>
                          <a:pt x="5336" y="5198"/>
                          <a:pt x="5747" y="3478"/>
                          <a:pt x="4520" y="3087"/>
                        </a:cubicBezTo>
                        <a:cubicBezTo>
                          <a:pt x="4459" y="3087"/>
                          <a:pt x="4398" y="3057"/>
                          <a:pt x="4337" y="3057"/>
                        </a:cubicBezTo>
                        <a:cubicBezTo>
                          <a:pt x="4398" y="2601"/>
                          <a:pt x="4185" y="2115"/>
                          <a:pt x="3608" y="1932"/>
                        </a:cubicBezTo>
                        <a:cubicBezTo>
                          <a:pt x="3497" y="1898"/>
                          <a:pt x="3389" y="1882"/>
                          <a:pt x="3287" y="1882"/>
                        </a:cubicBezTo>
                        <a:cubicBezTo>
                          <a:pt x="2939" y="1882"/>
                          <a:pt x="2648" y="2062"/>
                          <a:pt x="2483" y="2297"/>
                        </a:cubicBezTo>
                        <a:cubicBezTo>
                          <a:pt x="2422" y="2084"/>
                          <a:pt x="2331" y="1872"/>
                          <a:pt x="2179" y="1720"/>
                        </a:cubicBezTo>
                        <a:cubicBezTo>
                          <a:pt x="2544" y="1203"/>
                          <a:pt x="2483" y="291"/>
                          <a:pt x="1663" y="48"/>
                        </a:cubicBezTo>
                        <a:cubicBezTo>
                          <a:pt x="1554" y="15"/>
                          <a:pt x="1449" y="0"/>
                          <a:pt x="135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36" name="Google Shape;2436;p15"/>
                  <p:cNvSpPr/>
                  <p:nvPr/>
                </p:nvSpPr>
                <p:spPr>
                  <a:xfrm>
                    <a:off x="4707600" y="1631275"/>
                    <a:ext cx="75525" cy="53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21" h="2139" extrusionOk="0">
                        <a:moveTo>
                          <a:pt x="1479" y="1"/>
                        </a:moveTo>
                        <a:cubicBezTo>
                          <a:pt x="404" y="1"/>
                          <a:pt x="0" y="1754"/>
                          <a:pt x="1194" y="2087"/>
                        </a:cubicBezTo>
                        <a:cubicBezTo>
                          <a:pt x="1313" y="2122"/>
                          <a:pt x="1426" y="2139"/>
                          <a:pt x="1532" y="2139"/>
                        </a:cubicBezTo>
                        <a:cubicBezTo>
                          <a:pt x="2624" y="2139"/>
                          <a:pt x="3020" y="439"/>
                          <a:pt x="1802" y="51"/>
                        </a:cubicBezTo>
                        <a:cubicBezTo>
                          <a:pt x="1689" y="17"/>
                          <a:pt x="1581" y="1"/>
                          <a:pt x="1479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37" name="Google Shape;2437;p15"/>
                  <p:cNvSpPr/>
                  <p:nvPr/>
                </p:nvSpPr>
                <p:spPr>
                  <a:xfrm>
                    <a:off x="4648100" y="1682375"/>
                    <a:ext cx="213100" cy="304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524" h="12187" extrusionOk="0">
                        <a:moveTo>
                          <a:pt x="3696" y="1381"/>
                        </a:moveTo>
                        <a:cubicBezTo>
                          <a:pt x="3787" y="1685"/>
                          <a:pt x="4000" y="1989"/>
                          <a:pt x="4425" y="2110"/>
                        </a:cubicBezTo>
                        <a:lnTo>
                          <a:pt x="4455" y="2110"/>
                        </a:lnTo>
                        <a:cubicBezTo>
                          <a:pt x="4455" y="2414"/>
                          <a:pt x="4607" y="2718"/>
                          <a:pt x="4881" y="2901"/>
                        </a:cubicBezTo>
                        <a:cubicBezTo>
                          <a:pt x="4759" y="3083"/>
                          <a:pt x="4729" y="3326"/>
                          <a:pt x="4759" y="3539"/>
                        </a:cubicBezTo>
                        <a:cubicBezTo>
                          <a:pt x="4729" y="3539"/>
                          <a:pt x="4699" y="3508"/>
                          <a:pt x="4699" y="3508"/>
                        </a:cubicBezTo>
                        <a:cubicBezTo>
                          <a:pt x="4577" y="3478"/>
                          <a:pt x="4471" y="3463"/>
                          <a:pt x="4372" y="3463"/>
                        </a:cubicBezTo>
                        <a:cubicBezTo>
                          <a:pt x="4273" y="3463"/>
                          <a:pt x="4182" y="3478"/>
                          <a:pt x="4091" y="3508"/>
                        </a:cubicBezTo>
                        <a:cubicBezTo>
                          <a:pt x="3969" y="3265"/>
                          <a:pt x="3787" y="3053"/>
                          <a:pt x="3422" y="2931"/>
                        </a:cubicBezTo>
                        <a:cubicBezTo>
                          <a:pt x="3361" y="2901"/>
                          <a:pt x="3270" y="2901"/>
                          <a:pt x="3209" y="2901"/>
                        </a:cubicBezTo>
                        <a:cubicBezTo>
                          <a:pt x="3118" y="2718"/>
                          <a:pt x="2966" y="2505"/>
                          <a:pt x="2753" y="2414"/>
                        </a:cubicBezTo>
                        <a:cubicBezTo>
                          <a:pt x="3270" y="2414"/>
                          <a:pt x="3665" y="1867"/>
                          <a:pt x="3696" y="1381"/>
                        </a:cubicBezTo>
                        <a:close/>
                        <a:moveTo>
                          <a:pt x="4761" y="0"/>
                        </a:moveTo>
                        <a:cubicBezTo>
                          <a:pt x="4169" y="0"/>
                          <a:pt x="3778" y="527"/>
                          <a:pt x="3726" y="1077"/>
                        </a:cubicBezTo>
                        <a:cubicBezTo>
                          <a:pt x="3665" y="773"/>
                          <a:pt x="3422" y="469"/>
                          <a:pt x="3027" y="347"/>
                        </a:cubicBezTo>
                        <a:cubicBezTo>
                          <a:pt x="2899" y="309"/>
                          <a:pt x="2778" y="291"/>
                          <a:pt x="2664" y="291"/>
                        </a:cubicBezTo>
                        <a:cubicBezTo>
                          <a:pt x="1611" y="291"/>
                          <a:pt x="1186" y="1799"/>
                          <a:pt x="2145" y="2293"/>
                        </a:cubicBezTo>
                        <a:cubicBezTo>
                          <a:pt x="1082" y="2323"/>
                          <a:pt x="686" y="4025"/>
                          <a:pt x="1902" y="4390"/>
                        </a:cubicBezTo>
                        <a:cubicBezTo>
                          <a:pt x="1993" y="4420"/>
                          <a:pt x="2054" y="4420"/>
                          <a:pt x="2145" y="4420"/>
                        </a:cubicBezTo>
                        <a:cubicBezTo>
                          <a:pt x="2267" y="4694"/>
                          <a:pt x="2449" y="4907"/>
                          <a:pt x="2784" y="4998"/>
                        </a:cubicBezTo>
                        <a:cubicBezTo>
                          <a:pt x="2905" y="5028"/>
                          <a:pt x="3027" y="5028"/>
                          <a:pt x="3118" y="5028"/>
                        </a:cubicBezTo>
                        <a:cubicBezTo>
                          <a:pt x="2936" y="5393"/>
                          <a:pt x="2966" y="5849"/>
                          <a:pt x="3209" y="6214"/>
                        </a:cubicBezTo>
                        <a:cubicBezTo>
                          <a:pt x="3148" y="6244"/>
                          <a:pt x="3118" y="6305"/>
                          <a:pt x="3088" y="6366"/>
                        </a:cubicBezTo>
                        <a:cubicBezTo>
                          <a:pt x="2966" y="6153"/>
                          <a:pt x="2784" y="5970"/>
                          <a:pt x="2480" y="5910"/>
                        </a:cubicBezTo>
                        <a:cubicBezTo>
                          <a:pt x="2362" y="5875"/>
                          <a:pt x="2251" y="5859"/>
                          <a:pt x="2146" y="5859"/>
                        </a:cubicBezTo>
                        <a:cubicBezTo>
                          <a:pt x="1051" y="5859"/>
                          <a:pt x="652" y="7586"/>
                          <a:pt x="1872" y="7946"/>
                        </a:cubicBezTo>
                        <a:cubicBezTo>
                          <a:pt x="2005" y="7991"/>
                          <a:pt x="2139" y="8019"/>
                          <a:pt x="2260" y="8019"/>
                        </a:cubicBezTo>
                        <a:cubicBezTo>
                          <a:pt x="2305" y="8019"/>
                          <a:pt x="2348" y="8015"/>
                          <a:pt x="2389" y="8007"/>
                        </a:cubicBezTo>
                        <a:cubicBezTo>
                          <a:pt x="2389" y="8037"/>
                          <a:pt x="2389" y="8068"/>
                          <a:pt x="2449" y="8068"/>
                        </a:cubicBezTo>
                        <a:cubicBezTo>
                          <a:pt x="2237" y="8129"/>
                          <a:pt x="2085" y="8281"/>
                          <a:pt x="1993" y="8433"/>
                        </a:cubicBezTo>
                        <a:cubicBezTo>
                          <a:pt x="1902" y="8402"/>
                          <a:pt x="1872" y="8372"/>
                          <a:pt x="1781" y="8372"/>
                        </a:cubicBezTo>
                        <a:cubicBezTo>
                          <a:pt x="1671" y="8340"/>
                          <a:pt x="1566" y="8326"/>
                          <a:pt x="1467" y="8326"/>
                        </a:cubicBezTo>
                        <a:cubicBezTo>
                          <a:pt x="413" y="8326"/>
                          <a:pt x="1" y="9961"/>
                          <a:pt x="1112" y="10378"/>
                        </a:cubicBezTo>
                        <a:cubicBezTo>
                          <a:pt x="656" y="10925"/>
                          <a:pt x="686" y="11867"/>
                          <a:pt x="1568" y="12141"/>
                        </a:cubicBezTo>
                        <a:cubicBezTo>
                          <a:pt x="1678" y="12172"/>
                          <a:pt x="1783" y="12187"/>
                          <a:pt x="1882" y="12187"/>
                        </a:cubicBezTo>
                        <a:cubicBezTo>
                          <a:pt x="2936" y="12187"/>
                          <a:pt x="3348" y="10549"/>
                          <a:pt x="2237" y="10104"/>
                        </a:cubicBezTo>
                        <a:cubicBezTo>
                          <a:pt x="2297" y="10074"/>
                          <a:pt x="2297" y="10043"/>
                          <a:pt x="2328" y="10013"/>
                        </a:cubicBezTo>
                        <a:cubicBezTo>
                          <a:pt x="2389" y="10043"/>
                          <a:pt x="2449" y="10074"/>
                          <a:pt x="2510" y="10074"/>
                        </a:cubicBezTo>
                        <a:cubicBezTo>
                          <a:pt x="2626" y="10111"/>
                          <a:pt x="2737" y="10128"/>
                          <a:pt x="2842" y="10128"/>
                        </a:cubicBezTo>
                        <a:cubicBezTo>
                          <a:pt x="3589" y="10128"/>
                          <a:pt x="4030" y="9258"/>
                          <a:pt x="3817" y="8645"/>
                        </a:cubicBezTo>
                        <a:cubicBezTo>
                          <a:pt x="4121" y="8524"/>
                          <a:pt x="4334" y="8220"/>
                          <a:pt x="4455" y="7885"/>
                        </a:cubicBezTo>
                        <a:cubicBezTo>
                          <a:pt x="5063" y="7612"/>
                          <a:pt x="5276" y="6730"/>
                          <a:pt x="4881" y="6214"/>
                        </a:cubicBezTo>
                        <a:cubicBezTo>
                          <a:pt x="4942" y="6122"/>
                          <a:pt x="4972" y="6062"/>
                          <a:pt x="5033" y="5970"/>
                        </a:cubicBezTo>
                        <a:cubicBezTo>
                          <a:pt x="5148" y="6004"/>
                          <a:pt x="5259" y="6020"/>
                          <a:pt x="5363" y="6020"/>
                        </a:cubicBezTo>
                        <a:cubicBezTo>
                          <a:pt x="5729" y="6020"/>
                          <a:pt x="6023" y="5828"/>
                          <a:pt x="6188" y="5545"/>
                        </a:cubicBezTo>
                        <a:cubicBezTo>
                          <a:pt x="6310" y="5636"/>
                          <a:pt x="6431" y="5667"/>
                          <a:pt x="6553" y="5758"/>
                        </a:cubicBezTo>
                        <a:cubicBezTo>
                          <a:pt x="6661" y="5788"/>
                          <a:pt x="6764" y="5802"/>
                          <a:pt x="6862" y="5802"/>
                        </a:cubicBezTo>
                        <a:cubicBezTo>
                          <a:pt x="7947" y="5802"/>
                          <a:pt x="8360" y="4081"/>
                          <a:pt x="7161" y="3691"/>
                        </a:cubicBezTo>
                        <a:cubicBezTo>
                          <a:pt x="7039" y="3660"/>
                          <a:pt x="6917" y="3660"/>
                          <a:pt x="6796" y="3660"/>
                        </a:cubicBezTo>
                        <a:cubicBezTo>
                          <a:pt x="6857" y="3539"/>
                          <a:pt x="6857" y="3417"/>
                          <a:pt x="6857" y="3356"/>
                        </a:cubicBezTo>
                        <a:cubicBezTo>
                          <a:pt x="6920" y="3368"/>
                          <a:pt x="6982" y="3373"/>
                          <a:pt x="7042" y="3373"/>
                        </a:cubicBezTo>
                        <a:cubicBezTo>
                          <a:pt x="8122" y="3373"/>
                          <a:pt x="8524" y="1634"/>
                          <a:pt x="7343" y="1259"/>
                        </a:cubicBezTo>
                        <a:cubicBezTo>
                          <a:pt x="7373" y="803"/>
                          <a:pt x="7191" y="317"/>
                          <a:pt x="6614" y="165"/>
                        </a:cubicBezTo>
                        <a:cubicBezTo>
                          <a:pt x="6502" y="133"/>
                          <a:pt x="6394" y="118"/>
                          <a:pt x="6292" y="118"/>
                        </a:cubicBezTo>
                        <a:cubicBezTo>
                          <a:pt x="6005" y="118"/>
                          <a:pt x="5759" y="237"/>
                          <a:pt x="5580" y="438"/>
                        </a:cubicBezTo>
                        <a:cubicBezTo>
                          <a:pt x="5489" y="287"/>
                          <a:pt x="5276" y="135"/>
                          <a:pt x="5063" y="43"/>
                        </a:cubicBezTo>
                        <a:cubicBezTo>
                          <a:pt x="4958" y="14"/>
                          <a:pt x="4857" y="0"/>
                          <a:pt x="476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38" name="Google Shape;2438;p15"/>
                  <p:cNvSpPr/>
                  <p:nvPr/>
                </p:nvSpPr>
                <p:spPr>
                  <a:xfrm>
                    <a:off x="4639000" y="1990875"/>
                    <a:ext cx="75775" cy="54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31" h="2162" extrusionOk="0">
                        <a:moveTo>
                          <a:pt x="1515" y="1"/>
                        </a:moveTo>
                        <a:cubicBezTo>
                          <a:pt x="443" y="1"/>
                          <a:pt x="1" y="1775"/>
                          <a:pt x="1202" y="2111"/>
                        </a:cubicBezTo>
                        <a:cubicBezTo>
                          <a:pt x="1320" y="2145"/>
                          <a:pt x="1431" y="2161"/>
                          <a:pt x="1536" y="2161"/>
                        </a:cubicBezTo>
                        <a:cubicBezTo>
                          <a:pt x="2631" y="2161"/>
                          <a:pt x="3030" y="432"/>
                          <a:pt x="1810" y="44"/>
                        </a:cubicBezTo>
                        <a:cubicBezTo>
                          <a:pt x="1707" y="15"/>
                          <a:pt x="1609" y="1"/>
                          <a:pt x="1515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39" name="Google Shape;2439;p15"/>
                  <p:cNvSpPr/>
                  <p:nvPr/>
                </p:nvSpPr>
                <p:spPr>
                  <a:xfrm>
                    <a:off x="4605975" y="2052900"/>
                    <a:ext cx="89700" cy="627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88" h="2508" extrusionOk="0">
                        <a:moveTo>
                          <a:pt x="2104" y="0"/>
                        </a:moveTo>
                        <a:cubicBezTo>
                          <a:pt x="1790" y="0"/>
                          <a:pt x="1528" y="154"/>
                          <a:pt x="1368" y="359"/>
                        </a:cubicBezTo>
                        <a:cubicBezTo>
                          <a:pt x="335" y="481"/>
                          <a:pt x="1" y="2092"/>
                          <a:pt x="1156" y="2457"/>
                        </a:cubicBezTo>
                        <a:cubicBezTo>
                          <a:pt x="1262" y="2492"/>
                          <a:pt x="1365" y="2508"/>
                          <a:pt x="1463" y="2508"/>
                        </a:cubicBezTo>
                        <a:cubicBezTo>
                          <a:pt x="1786" y="2508"/>
                          <a:pt x="2056" y="2339"/>
                          <a:pt x="2219" y="2153"/>
                        </a:cubicBezTo>
                        <a:cubicBezTo>
                          <a:pt x="3253" y="2031"/>
                          <a:pt x="3587" y="390"/>
                          <a:pt x="2432" y="55"/>
                        </a:cubicBezTo>
                        <a:cubicBezTo>
                          <a:pt x="2318" y="17"/>
                          <a:pt x="2208" y="0"/>
                          <a:pt x="2104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40" name="Google Shape;2440;p15"/>
                  <p:cNvSpPr/>
                  <p:nvPr/>
                </p:nvSpPr>
                <p:spPr>
                  <a:xfrm>
                    <a:off x="4560075" y="1985550"/>
                    <a:ext cx="75900" cy="5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36" h="2156" extrusionOk="0">
                        <a:moveTo>
                          <a:pt x="1531" y="1"/>
                        </a:moveTo>
                        <a:cubicBezTo>
                          <a:pt x="439" y="1"/>
                          <a:pt x="0" y="1748"/>
                          <a:pt x="1229" y="2111"/>
                        </a:cubicBezTo>
                        <a:cubicBezTo>
                          <a:pt x="1337" y="2141"/>
                          <a:pt x="1440" y="2155"/>
                          <a:pt x="1538" y="2155"/>
                        </a:cubicBezTo>
                        <a:cubicBezTo>
                          <a:pt x="2623" y="2155"/>
                          <a:pt x="3036" y="435"/>
                          <a:pt x="1837" y="44"/>
                        </a:cubicBezTo>
                        <a:cubicBezTo>
                          <a:pt x="1730" y="14"/>
                          <a:pt x="1628" y="1"/>
                          <a:pt x="1531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41" name="Google Shape;2441;p15"/>
                  <p:cNvSpPr/>
                  <p:nvPr/>
                </p:nvSpPr>
                <p:spPr>
                  <a:xfrm>
                    <a:off x="4577150" y="1928225"/>
                    <a:ext cx="76250" cy="54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50" h="2169" extrusionOk="0">
                        <a:moveTo>
                          <a:pt x="1485" y="0"/>
                        </a:moveTo>
                        <a:cubicBezTo>
                          <a:pt x="439" y="0"/>
                          <a:pt x="1" y="1738"/>
                          <a:pt x="1214" y="2124"/>
                        </a:cubicBezTo>
                        <a:cubicBezTo>
                          <a:pt x="1325" y="2155"/>
                          <a:pt x="1430" y="2168"/>
                          <a:pt x="1530" y="2168"/>
                        </a:cubicBezTo>
                        <a:cubicBezTo>
                          <a:pt x="2639" y="2168"/>
                          <a:pt x="3049" y="448"/>
                          <a:pt x="1822" y="58"/>
                        </a:cubicBezTo>
                        <a:cubicBezTo>
                          <a:pt x="1704" y="18"/>
                          <a:pt x="1591" y="0"/>
                          <a:pt x="1485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42" name="Google Shape;2442;p15"/>
                  <p:cNvSpPr/>
                  <p:nvPr/>
                </p:nvSpPr>
                <p:spPr>
                  <a:xfrm>
                    <a:off x="4598725" y="1857900"/>
                    <a:ext cx="75075" cy="54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03" h="2162" extrusionOk="0">
                        <a:moveTo>
                          <a:pt x="1509" y="1"/>
                        </a:moveTo>
                        <a:cubicBezTo>
                          <a:pt x="418" y="1"/>
                          <a:pt x="1" y="1775"/>
                          <a:pt x="1202" y="2111"/>
                        </a:cubicBezTo>
                        <a:cubicBezTo>
                          <a:pt x="1317" y="2145"/>
                          <a:pt x="1426" y="2161"/>
                          <a:pt x="1529" y="2161"/>
                        </a:cubicBezTo>
                        <a:cubicBezTo>
                          <a:pt x="2601" y="2161"/>
                          <a:pt x="3003" y="432"/>
                          <a:pt x="1810" y="44"/>
                        </a:cubicBezTo>
                        <a:cubicBezTo>
                          <a:pt x="1705" y="14"/>
                          <a:pt x="1604" y="1"/>
                          <a:pt x="1509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43" name="Google Shape;2443;p15"/>
                  <p:cNvSpPr/>
                  <p:nvPr/>
                </p:nvSpPr>
                <p:spPr>
                  <a:xfrm>
                    <a:off x="4622325" y="1780375"/>
                    <a:ext cx="75900" cy="5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36" h="2156" extrusionOk="0">
                        <a:moveTo>
                          <a:pt x="1503" y="1"/>
                        </a:moveTo>
                        <a:cubicBezTo>
                          <a:pt x="415" y="1"/>
                          <a:pt x="0" y="1748"/>
                          <a:pt x="1201" y="2111"/>
                        </a:cubicBezTo>
                        <a:cubicBezTo>
                          <a:pt x="1311" y="2141"/>
                          <a:pt x="1417" y="2155"/>
                          <a:pt x="1516" y="2155"/>
                        </a:cubicBezTo>
                        <a:cubicBezTo>
                          <a:pt x="2625" y="2155"/>
                          <a:pt x="3035" y="435"/>
                          <a:pt x="1809" y="44"/>
                        </a:cubicBezTo>
                        <a:cubicBezTo>
                          <a:pt x="1702" y="15"/>
                          <a:pt x="1600" y="1"/>
                          <a:pt x="1503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44" name="Google Shape;2444;p15"/>
                  <p:cNvSpPr/>
                  <p:nvPr/>
                </p:nvSpPr>
                <p:spPr>
                  <a:xfrm>
                    <a:off x="4645350" y="1715625"/>
                    <a:ext cx="76425" cy="54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57" h="2162" extrusionOk="0">
                        <a:moveTo>
                          <a:pt x="1513" y="1"/>
                        </a:moveTo>
                        <a:cubicBezTo>
                          <a:pt x="452" y="1"/>
                          <a:pt x="0" y="1757"/>
                          <a:pt x="1222" y="2118"/>
                        </a:cubicBezTo>
                        <a:cubicBezTo>
                          <a:pt x="1332" y="2148"/>
                          <a:pt x="1438" y="2162"/>
                          <a:pt x="1538" y="2162"/>
                        </a:cubicBezTo>
                        <a:cubicBezTo>
                          <a:pt x="2646" y="2162"/>
                          <a:pt x="3057" y="441"/>
                          <a:pt x="1830" y="51"/>
                        </a:cubicBezTo>
                        <a:cubicBezTo>
                          <a:pt x="1719" y="17"/>
                          <a:pt x="1613" y="1"/>
                          <a:pt x="1513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45" name="Google Shape;2445;p15"/>
                  <p:cNvSpPr/>
                  <p:nvPr/>
                </p:nvSpPr>
                <p:spPr>
                  <a:xfrm>
                    <a:off x="4642875" y="1800125"/>
                    <a:ext cx="75875" cy="5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35" h="2156" extrusionOk="0">
                        <a:moveTo>
                          <a:pt x="1505" y="1"/>
                        </a:moveTo>
                        <a:cubicBezTo>
                          <a:pt x="438" y="1"/>
                          <a:pt x="0" y="1721"/>
                          <a:pt x="1199" y="2112"/>
                        </a:cubicBezTo>
                        <a:cubicBezTo>
                          <a:pt x="1310" y="2142"/>
                          <a:pt x="1415" y="2156"/>
                          <a:pt x="1515" y="2156"/>
                        </a:cubicBezTo>
                        <a:cubicBezTo>
                          <a:pt x="2624" y="2156"/>
                          <a:pt x="3034" y="435"/>
                          <a:pt x="1807" y="45"/>
                        </a:cubicBezTo>
                        <a:cubicBezTo>
                          <a:pt x="1702" y="15"/>
                          <a:pt x="1601" y="1"/>
                          <a:pt x="1505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46" name="Google Shape;2446;p15"/>
                  <p:cNvSpPr/>
                  <p:nvPr/>
                </p:nvSpPr>
                <p:spPr>
                  <a:xfrm>
                    <a:off x="4636275" y="1824875"/>
                    <a:ext cx="74700" cy="53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88" h="2145" extrusionOk="0">
                        <a:moveTo>
                          <a:pt x="1431" y="0"/>
                        </a:moveTo>
                        <a:cubicBezTo>
                          <a:pt x="394" y="0"/>
                          <a:pt x="1" y="1736"/>
                          <a:pt x="1159" y="2094"/>
                        </a:cubicBezTo>
                        <a:cubicBezTo>
                          <a:pt x="1277" y="2129"/>
                          <a:pt x="1388" y="2145"/>
                          <a:pt x="1494" y="2145"/>
                        </a:cubicBezTo>
                        <a:cubicBezTo>
                          <a:pt x="2588" y="2145"/>
                          <a:pt x="2987" y="418"/>
                          <a:pt x="1767" y="58"/>
                        </a:cubicBezTo>
                        <a:cubicBezTo>
                          <a:pt x="1649" y="18"/>
                          <a:pt x="1537" y="0"/>
                          <a:pt x="143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47" name="Google Shape;2447;p15"/>
                  <p:cNvSpPr/>
                  <p:nvPr/>
                </p:nvSpPr>
                <p:spPr>
                  <a:xfrm>
                    <a:off x="4605650" y="1909575"/>
                    <a:ext cx="75925" cy="53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37" h="2155" extrusionOk="0">
                        <a:moveTo>
                          <a:pt x="1525" y="0"/>
                        </a:moveTo>
                        <a:cubicBezTo>
                          <a:pt x="414" y="0"/>
                          <a:pt x="1" y="1748"/>
                          <a:pt x="1229" y="2111"/>
                        </a:cubicBezTo>
                        <a:cubicBezTo>
                          <a:pt x="1337" y="2141"/>
                          <a:pt x="1441" y="2155"/>
                          <a:pt x="1538" y="2155"/>
                        </a:cubicBezTo>
                        <a:cubicBezTo>
                          <a:pt x="2624" y="2155"/>
                          <a:pt x="3036" y="434"/>
                          <a:pt x="1837" y="44"/>
                        </a:cubicBezTo>
                        <a:cubicBezTo>
                          <a:pt x="1728" y="14"/>
                          <a:pt x="1624" y="0"/>
                          <a:pt x="1525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48" name="Google Shape;2448;p15"/>
                  <p:cNvSpPr/>
                  <p:nvPr/>
                </p:nvSpPr>
                <p:spPr>
                  <a:xfrm>
                    <a:off x="4598025" y="1933900"/>
                    <a:ext cx="75775" cy="54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31" h="2161" extrusionOk="0">
                        <a:moveTo>
                          <a:pt x="1530" y="0"/>
                        </a:moveTo>
                        <a:cubicBezTo>
                          <a:pt x="416" y="0"/>
                          <a:pt x="1" y="1775"/>
                          <a:pt x="1230" y="2110"/>
                        </a:cubicBezTo>
                        <a:cubicBezTo>
                          <a:pt x="1345" y="2145"/>
                          <a:pt x="1454" y="2161"/>
                          <a:pt x="1557" y="2161"/>
                        </a:cubicBezTo>
                        <a:cubicBezTo>
                          <a:pt x="2629" y="2161"/>
                          <a:pt x="3031" y="432"/>
                          <a:pt x="1838" y="43"/>
                        </a:cubicBezTo>
                        <a:cubicBezTo>
                          <a:pt x="1731" y="14"/>
                          <a:pt x="1628" y="0"/>
                          <a:pt x="1530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49" name="Google Shape;2449;p15"/>
                  <p:cNvSpPr/>
                  <p:nvPr/>
                </p:nvSpPr>
                <p:spPr>
                  <a:xfrm>
                    <a:off x="4602800" y="1962600"/>
                    <a:ext cx="76425" cy="54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57" h="2162" extrusionOk="0">
                        <a:moveTo>
                          <a:pt x="1506" y="0"/>
                        </a:moveTo>
                        <a:cubicBezTo>
                          <a:pt x="427" y="0"/>
                          <a:pt x="0" y="1756"/>
                          <a:pt x="1222" y="2117"/>
                        </a:cubicBezTo>
                        <a:cubicBezTo>
                          <a:pt x="1332" y="2147"/>
                          <a:pt x="1438" y="2161"/>
                          <a:pt x="1538" y="2161"/>
                        </a:cubicBezTo>
                        <a:cubicBezTo>
                          <a:pt x="2646" y="2161"/>
                          <a:pt x="3057" y="441"/>
                          <a:pt x="1830" y="50"/>
                        </a:cubicBezTo>
                        <a:cubicBezTo>
                          <a:pt x="1717" y="16"/>
                          <a:pt x="1608" y="0"/>
                          <a:pt x="1506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50" name="Google Shape;2450;p15"/>
                  <p:cNvSpPr/>
                  <p:nvPr/>
                </p:nvSpPr>
                <p:spPr>
                  <a:xfrm>
                    <a:off x="4606025" y="1999650"/>
                    <a:ext cx="75375" cy="53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15" h="2145" extrusionOk="0">
                        <a:moveTo>
                          <a:pt x="1471" y="0"/>
                        </a:moveTo>
                        <a:cubicBezTo>
                          <a:pt x="389" y="0"/>
                          <a:pt x="1" y="1736"/>
                          <a:pt x="1214" y="2094"/>
                        </a:cubicBezTo>
                        <a:cubicBezTo>
                          <a:pt x="1329" y="2129"/>
                          <a:pt x="1438" y="2145"/>
                          <a:pt x="1541" y="2145"/>
                        </a:cubicBezTo>
                        <a:cubicBezTo>
                          <a:pt x="2613" y="2145"/>
                          <a:pt x="3015" y="418"/>
                          <a:pt x="1822" y="58"/>
                        </a:cubicBezTo>
                        <a:cubicBezTo>
                          <a:pt x="1699" y="18"/>
                          <a:pt x="1581" y="0"/>
                          <a:pt x="147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51" name="Google Shape;2451;p15"/>
                  <p:cNvSpPr/>
                  <p:nvPr/>
                </p:nvSpPr>
                <p:spPr>
                  <a:xfrm>
                    <a:off x="4614925" y="1997525"/>
                    <a:ext cx="75700" cy="54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28" h="2163" extrusionOk="0">
                        <a:moveTo>
                          <a:pt x="1474" y="1"/>
                        </a:moveTo>
                        <a:cubicBezTo>
                          <a:pt x="402" y="1"/>
                          <a:pt x="0" y="1730"/>
                          <a:pt x="1193" y="2118"/>
                        </a:cubicBezTo>
                        <a:cubicBezTo>
                          <a:pt x="1303" y="2149"/>
                          <a:pt x="1409" y="2162"/>
                          <a:pt x="1509" y="2162"/>
                        </a:cubicBezTo>
                        <a:cubicBezTo>
                          <a:pt x="2617" y="2162"/>
                          <a:pt x="3028" y="442"/>
                          <a:pt x="1801" y="52"/>
                        </a:cubicBezTo>
                        <a:cubicBezTo>
                          <a:pt x="1686" y="17"/>
                          <a:pt x="1577" y="1"/>
                          <a:pt x="1474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52" name="Google Shape;2452;p15"/>
                  <p:cNvSpPr/>
                  <p:nvPr/>
                </p:nvSpPr>
                <p:spPr>
                  <a:xfrm>
                    <a:off x="4603750" y="2034600"/>
                    <a:ext cx="76225" cy="54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49" h="2169" extrusionOk="0">
                        <a:moveTo>
                          <a:pt x="1471" y="1"/>
                        </a:moveTo>
                        <a:cubicBezTo>
                          <a:pt x="389" y="1"/>
                          <a:pt x="0" y="1739"/>
                          <a:pt x="1214" y="2125"/>
                        </a:cubicBezTo>
                        <a:cubicBezTo>
                          <a:pt x="1325" y="2155"/>
                          <a:pt x="1430" y="2169"/>
                          <a:pt x="1530" y="2169"/>
                        </a:cubicBezTo>
                        <a:cubicBezTo>
                          <a:pt x="2639" y="2169"/>
                          <a:pt x="3049" y="448"/>
                          <a:pt x="1822" y="58"/>
                        </a:cubicBezTo>
                        <a:cubicBezTo>
                          <a:pt x="1698" y="19"/>
                          <a:pt x="1581" y="1"/>
                          <a:pt x="1471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53" name="Google Shape;2453;p15"/>
                  <p:cNvSpPr/>
                  <p:nvPr/>
                </p:nvSpPr>
                <p:spPr>
                  <a:xfrm>
                    <a:off x="4613250" y="2077500"/>
                    <a:ext cx="75925" cy="5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37" h="2156" extrusionOk="0">
                        <a:moveTo>
                          <a:pt x="1525" y="1"/>
                        </a:moveTo>
                        <a:cubicBezTo>
                          <a:pt x="414" y="1"/>
                          <a:pt x="1" y="1748"/>
                          <a:pt x="1229" y="2111"/>
                        </a:cubicBezTo>
                        <a:cubicBezTo>
                          <a:pt x="1337" y="2141"/>
                          <a:pt x="1440" y="2155"/>
                          <a:pt x="1538" y="2155"/>
                        </a:cubicBezTo>
                        <a:cubicBezTo>
                          <a:pt x="2624" y="2155"/>
                          <a:pt x="3036" y="434"/>
                          <a:pt x="1837" y="44"/>
                        </a:cubicBezTo>
                        <a:cubicBezTo>
                          <a:pt x="1728" y="14"/>
                          <a:pt x="1624" y="1"/>
                          <a:pt x="1525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54" name="Google Shape;2454;p15"/>
                  <p:cNvSpPr/>
                  <p:nvPr/>
                </p:nvSpPr>
                <p:spPr>
                  <a:xfrm>
                    <a:off x="4618000" y="2106225"/>
                    <a:ext cx="76250" cy="53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50" h="2138" extrusionOk="0">
                        <a:moveTo>
                          <a:pt x="1499" y="0"/>
                        </a:moveTo>
                        <a:cubicBezTo>
                          <a:pt x="401" y="0"/>
                          <a:pt x="0" y="1753"/>
                          <a:pt x="1222" y="2087"/>
                        </a:cubicBezTo>
                        <a:cubicBezTo>
                          <a:pt x="1339" y="2121"/>
                          <a:pt x="1451" y="2137"/>
                          <a:pt x="1556" y="2137"/>
                        </a:cubicBezTo>
                        <a:cubicBezTo>
                          <a:pt x="2651" y="2137"/>
                          <a:pt x="3050" y="411"/>
                          <a:pt x="1830" y="50"/>
                        </a:cubicBezTo>
                        <a:cubicBezTo>
                          <a:pt x="1714" y="16"/>
                          <a:pt x="1603" y="0"/>
                          <a:pt x="1499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55" name="Google Shape;2455;p15"/>
                  <p:cNvSpPr/>
                  <p:nvPr/>
                </p:nvSpPr>
                <p:spPr>
                  <a:xfrm>
                    <a:off x="4621625" y="2138300"/>
                    <a:ext cx="76600" cy="53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64" h="2155" extrusionOk="0">
                        <a:moveTo>
                          <a:pt x="1525" y="0"/>
                        </a:moveTo>
                        <a:cubicBezTo>
                          <a:pt x="413" y="0"/>
                          <a:pt x="0" y="1748"/>
                          <a:pt x="1229" y="2111"/>
                        </a:cubicBezTo>
                        <a:cubicBezTo>
                          <a:pt x="1339" y="2141"/>
                          <a:pt x="1445" y="2155"/>
                          <a:pt x="1544" y="2155"/>
                        </a:cubicBezTo>
                        <a:cubicBezTo>
                          <a:pt x="2653" y="2155"/>
                          <a:pt x="3063" y="434"/>
                          <a:pt x="1837" y="44"/>
                        </a:cubicBezTo>
                        <a:cubicBezTo>
                          <a:pt x="1727" y="14"/>
                          <a:pt x="1623" y="0"/>
                          <a:pt x="1525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56" name="Google Shape;2456;p15"/>
                  <p:cNvSpPr/>
                  <p:nvPr/>
                </p:nvSpPr>
                <p:spPr>
                  <a:xfrm>
                    <a:off x="4637625" y="2009100"/>
                    <a:ext cx="76550" cy="5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62" h="2156" extrusionOk="0">
                        <a:moveTo>
                          <a:pt x="1532" y="0"/>
                        </a:moveTo>
                        <a:cubicBezTo>
                          <a:pt x="461" y="0"/>
                          <a:pt x="0" y="1721"/>
                          <a:pt x="1227" y="2111"/>
                        </a:cubicBezTo>
                        <a:cubicBezTo>
                          <a:pt x="1337" y="2141"/>
                          <a:pt x="1443" y="2155"/>
                          <a:pt x="1543" y="2155"/>
                        </a:cubicBezTo>
                        <a:cubicBezTo>
                          <a:pt x="2652" y="2155"/>
                          <a:pt x="3062" y="435"/>
                          <a:pt x="1835" y="44"/>
                        </a:cubicBezTo>
                        <a:cubicBezTo>
                          <a:pt x="1729" y="14"/>
                          <a:pt x="1628" y="0"/>
                          <a:pt x="1532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57" name="Google Shape;2457;p15"/>
                  <p:cNvSpPr/>
                  <p:nvPr/>
                </p:nvSpPr>
                <p:spPr>
                  <a:xfrm>
                    <a:off x="4694575" y="1864725"/>
                    <a:ext cx="76600" cy="5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64" h="2156" extrusionOk="0">
                        <a:moveTo>
                          <a:pt x="1525" y="1"/>
                        </a:moveTo>
                        <a:cubicBezTo>
                          <a:pt x="413" y="1"/>
                          <a:pt x="0" y="1748"/>
                          <a:pt x="1229" y="2111"/>
                        </a:cubicBezTo>
                        <a:cubicBezTo>
                          <a:pt x="1339" y="2141"/>
                          <a:pt x="1445" y="2155"/>
                          <a:pt x="1544" y="2155"/>
                        </a:cubicBezTo>
                        <a:cubicBezTo>
                          <a:pt x="2653" y="2155"/>
                          <a:pt x="3063" y="435"/>
                          <a:pt x="1837" y="44"/>
                        </a:cubicBezTo>
                        <a:cubicBezTo>
                          <a:pt x="1727" y="15"/>
                          <a:pt x="1623" y="1"/>
                          <a:pt x="1525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58" name="Google Shape;2458;p15"/>
                  <p:cNvSpPr/>
                  <p:nvPr/>
                </p:nvSpPr>
                <p:spPr>
                  <a:xfrm>
                    <a:off x="4675500" y="1796350"/>
                    <a:ext cx="75925" cy="53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37" h="2155" extrusionOk="0">
                        <a:moveTo>
                          <a:pt x="1504" y="0"/>
                        </a:moveTo>
                        <a:cubicBezTo>
                          <a:pt x="416" y="0"/>
                          <a:pt x="1" y="1748"/>
                          <a:pt x="1201" y="2111"/>
                        </a:cubicBezTo>
                        <a:cubicBezTo>
                          <a:pt x="1312" y="2141"/>
                          <a:pt x="1417" y="2155"/>
                          <a:pt x="1517" y="2155"/>
                        </a:cubicBezTo>
                        <a:cubicBezTo>
                          <a:pt x="2626" y="2155"/>
                          <a:pt x="3036" y="434"/>
                          <a:pt x="1809" y="44"/>
                        </a:cubicBezTo>
                        <a:cubicBezTo>
                          <a:pt x="1703" y="14"/>
                          <a:pt x="1601" y="0"/>
                          <a:pt x="1504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59" name="Google Shape;2459;p15"/>
                  <p:cNvSpPr/>
                  <p:nvPr/>
                </p:nvSpPr>
                <p:spPr>
                  <a:xfrm>
                    <a:off x="4679550" y="1752875"/>
                    <a:ext cx="76250" cy="53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50" h="2138" extrusionOk="0">
                        <a:moveTo>
                          <a:pt x="1499" y="0"/>
                        </a:moveTo>
                        <a:cubicBezTo>
                          <a:pt x="402" y="0"/>
                          <a:pt x="0" y="1753"/>
                          <a:pt x="1222" y="2087"/>
                        </a:cubicBezTo>
                        <a:cubicBezTo>
                          <a:pt x="1339" y="2121"/>
                          <a:pt x="1451" y="2137"/>
                          <a:pt x="1556" y="2137"/>
                        </a:cubicBezTo>
                        <a:cubicBezTo>
                          <a:pt x="2651" y="2137"/>
                          <a:pt x="3050" y="411"/>
                          <a:pt x="1830" y="50"/>
                        </a:cubicBezTo>
                        <a:cubicBezTo>
                          <a:pt x="1714" y="16"/>
                          <a:pt x="1603" y="0"/>
                          <a:pt x="1499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60" name="Google Shape;2460;p15"/>
                  <p:cNvSpPr/>
                  <p:nvPr/>
                </p:nvSpPr>
                <p:spPr>
                  <a:xfrm>
                    <a:off x="4713175" y="1700250"/>
                    <a:ext cx="76225" cy="54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49" h="2169" extrusionOk="0">
                        <a:moveTo>
                          <a:pt x="1478" y="0"/>
                        </a:moveTo>
                        <a:cubicBezTo>
                          <a:pt x="414" y="0"/>
                          <a:pt x="0" y="1739"/>
                          <a:pt x="1214" y="2125"/>
                        </a:cubicBezTo>
                        <a:cubicBezTo>
                          <a:pt x="1325" y="2155"/>
                          <a:pt x="1430" y="2169"/>
                          <a:pt x="1530" y="2169"/>
                        </a:cubicBezTo>
                        <a:cubicBezTo>
                          <a:pt x="2639" y="2169"/>
                          <a:pt x="3049" y="448"/>
                          <a:pt x="1822" y="58"/>
                        </a:cubicBezTo>
                        <a:cubicBezTo>
                          <a:pt x="1701" y="18"/>
                          <a:pt x="1586" y="0"/>
                          <a:pt x="1478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61" name="Google Shape;2461;p15"/>
                  <p:cNvSpPr/>
                  <p:nvPr/>
                </p:nvSpPr>
                <p:spPr>
                  <a:xfrm>
                    <a:off x="4739375" y="1819900"/>
                    <a:ext cx="76475" cy="54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59" h="2162" extrusionOk="0">
                        <a:moveTo>
                          <a:pt x="1536" y="1"/>
                        </a:moveTo>
                        <a:cubicBezTo>
                          <a:pt x="441" y="1"/>
                          <a:pt x="0" y="1775"/>
                          <a:pt x="1230" y="2111"/>
                        </a:cubicBezTo>
                        <a:cubicBezTo>
                          <a:pt x="1347" y="2145"/>
                          <a:pt x="1459" y="2161"/>
                          <a:pt x="1564" y="2161"/>
                        </a:cubicBezTo>
                        <a:cubicBezTo>
                          <a:pt x="2659" y="2161"/>
                          <a:pt x="3058" y="432"/>
                          <a:pt x="1838" y="44"/>
                        </a:cubicBezTo>
                        <a:cubicBezTo>
                          <a:pt x="1733" y="15"/>
                          <a:pt x="1632" y="1"/>
                          <a:pt x="1536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62" name="Google Shape;2462;p15"/>
                  <p:cNvSpPr/>
                  <p:nvPr/>
                </p:nvSpPr>
                <p:spPr>
                  <a:xfrm>
                    <a:off x="4696225" y="1891900"/>
                    <a:ext cx="75700" cy="54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28" h="2163" extrusionOk="0">
                        <a:moveTo>
                          <a:pt x="1474" y="1"/>
                        </a:moveTo>
                        <a:cubicBezTo>
                          <a:pt x="402" y="1"/>
                          <a:pt x="1" y="1730"/>
                          <a:pt x="1193" y="2118"/>
                        </a:cubicBezTo>
                        <a:cubicBezTo>
                          <a:pt x="1304" y="2149"/>
                          <a:pt x="1409" y="2163"/>
                          <a:pt x="1509" y="2163"/>
                        </a:cubicBezTo>
                        <a:cubicBezTo>
                          <a:pt x="2618" y="2163"/>
                          <a:pt x="3028" y="442"/>
                          <a:pt x="1801" y="52"/>
                        </a:cubicBezTo>
                        <a:cubicBezTo>
                          <a:pt x="1686" y="17"/>
                          <a:pt x="1577" y="1"/>
                          <a:pt x="1474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63" name="Google Shape;2463;p15"/>
                  <p:cNvSpPr/>
                  <p:nvPr/>
                </p:nvSpPr>
                <p:spPr>
                  <a:xfrm>
                    <a:off x="4673225" y="1996950"/>
                    <a:ext cx="75900" cy="5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36" h="2156" extrusionOk="0">
                        <a:moveTo>
                          <a:pt x="1504" y="1"/>
                        </a:moveTo>
                        <a:cubicBezTo>
                          <a:pt x="416" y="1"/>
                          <a:pt x="1" y="1748"/>
                          <a:pt x="1201" y="2111"/>
                        </a:cubicBezTo>
                        <a:cubicBezTo>
                          <a:pt x="1312" y="2141"/>
                          <a:pt x="1417" y="2155"/>
                          <a:pt x="1517" y="2155"/>
                        </a:cubicBezTo>
                        <a:cubicBezTo>
                          <a:pt x="2626" y="2155"/>
                          <a:pt x="3036" y="434"/>
                          <a:pt x="1809" y="44"/>
                        </a:cubicBezTo>
                        <a:cubicBezTo>
                          <a:pt x="1702" y="14"/>
                          <a:pt x="1601" y="1"/>
                          <a:pt x="1504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64" name="Google Shape;2464;p15"/>
                  <p:cNvSpPr/>
                  <p:nvPr/>
                </p:nvSpPr>
                <p:spPr>
                  <a:xfrm>
                    <a:off x="4685525" y="1942825"/>
                    <a:ext cx="74850" cy="53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4" h="2139" extrusionOk="0">
                        <a:moveTo>
                          <a:pt x="1453" y="0"/>
                        </a:moveTo>
                        <a:cubicBezTo>
                          <a:pt x="404" y="0"/>
                          <a:pt x="0" y="1727"/>
                          <a:pt x="1165" y="2088"/>
                        </a:cubicBezTo>
                        <a:cubicBezTo>
                          <a:pt x="1282" y="2122"/>
                          <a:pt x="1394" y="2138"/>
                          <a:pt x="1499" y="2138"/>
                        </a:cubicBezTo>
                        <a:cubicBezTo>
                          <a:pt x="2594" y="2138"/>
                          <a:pt x="2993" y="412"/>
                          <a:pt x="1773" y="51"/>
                        </a:cubicBezTo>
                        <a:cubicBezTo>
                          <a:pt x="1661" y="16"/>
                          <a:pt x="1554" y="0"/>
                          <a:pt x="1453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65" name="Google Shape;2465;p15"/>
                  <p:cNvSpPr/>
                  <p:nvPr/>
                </p:nvSpPr>
                <p:spPr>
                  <a:xfrm>
                    <a:off x="4764650" y="1828075"/>
                    <a:ext cx="75500" cy="53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20" h="2139" extrusionOk="0">
                        <a:moveTo>
                          <a:pt x="1475" y="0"/>
                        </a:moveTo>
                        <a:cubicBezTo>
                          <a:pt x="425" y="0"/>
                          <a:pt x="1" y="1700"/>
                          <a:pt x="1192" y="2088"/>
                        </a:cubicBezTo>
                        <a:cubicBezTo>
                          <a:pt x="1309" y="2122"/>
                          <a:pt x="1421" y="2138"/>
                          <a:pt x="1526" y="2138"/>
                        </a:cubicBezTo>
                        <a:cubicBezTo>
                          <a:pt x="2621" y="2138"/>
                          <a:pt x="3020" y="412"/>
                          <a:pt x="1800" y="51"/>
                        </a:cubicBezTo>
                        <a:cubicBezTo>
                          <a:pt x="1686" y="16"/>
                          <a:pt x="1578" y="0"/>
                          <a:pt x="1475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66" name="Google Shape;2466;p15"/>
                  <p:cNvSpPr/>
                  <p:nvPr/>
                </p:nvSpPr>
                <p:spPr>
                  <a:xfrm>
                    <a:off x="4834425" y="1727925"/>
                    <a:ext cx="76575" cy="539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63" h="2157" extrusionOk="0">
                        <a:moveTo>
                          <a:pt x="1526" y="1"/>
                        </a:moveTo>
                        <a:cubicBezTo>
                          <a:pt x="436" y="1"/>
                          <a:pt x="1" y="1722"/>
                          <a:pt x="1227" y="2112"/>
                        </a:cubicBezTo>
                        <a:cubicBezTo>
                          <a:pt x="1338" y="2142"/>
                          <a:pt x="1443" y="2156"/>
                          <a:pt x="1543" y="2156"/>
                        </a:cubicBezTo>
                        <a:cubicBezTo>
                          <a:pt x="2652" y="2156"/>
                          <a:pt x="3062" y="435"/>
                          <a:pt x="1835" y="45"/>
                        </a:cubicBezTo>
                        <a:cubicBezTo>
                          <a:pt x="1727" y="15"/>
                          <a:pt x="1624" y="1"/>
                          <a:pt x="1526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67" name="Google Shape;2467;p15"/>
                  <p:cNvSpPr/>
                  <p:nvPr/>
                </p:nvSpPr>
                <p:spPr>
                  <a:xfrm>
                    <a:off x="4696225" y="1699650"/>
                    <a:ext cx="75500" cy="535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20" h="2140" extrusionOk="0">
                        <a:moveTo>
                          <a:pt x="1474" y="1"/>
                        </a:moveTo>
                        <a:cubicBezTo>
                          <a:pt x="402" y="1"/>
                          <a:pt x="1" y="1727"/>
                          <a:pt x="1193" y="2088"/>
                        </a:cubicBezTo>
                        <a:cubicBezTo>
                          <a:pt x="1312" y="2123"/>
                          <a:pt x="1425" y="2139"/>
                          <a:pt x="1531" y="2139"/>
                        </a:cubicBezTo>
                        <a:cubicBezTo>
                          <a:pt x="2623" y="2139"/>
                          <a:pt x="3020" y="439"/>
                          <a:pt x="1801" y="51"/>
                        </a:cubicBezTo>
                        <a:cubicBezTo>
                          <a:pt x="1686" y="17"/>
                          <a:pt x="1577" y="1"/>
                          <a:pt x="1474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68" name="Google Shape;2468;p15"/>
                  <p:cNvSpPr/>
                  <p:nvPr/>
                </p:nvSpPr>
                <p:spPr>
                  <a:xfrm>
                    <a:off x="4772875" y="1606350"/>
                    <a:ext cx="75875" cy="5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35" h="2156" extrusionOk="0">
                        <a:moveTo>
                          <a:pt x="1519" y="1"/>
                        </a:moveTo>
                        <a:cubicBezTo>
                          <a:pt x="411" y="1"/>
                          <a:pt x="0" y="1721"/>
                          <a:pt x="1227" y="2112"/>
                        </a:cubicBezTo>
                        <a:cubicBezTo>
                          <a:pt x="1335" y="2142"/>
                          <a:pt x="1439" y="2156"/>
                          <a:pt x="1536" y="2156"/>
                        </a:cubicBezTo>
                        <a:cubicBezTo>
                          <a:pt x="2622" y="2156"/>
                          <a:pt x="3034" y="435"/>
                          <a:pt x="1835" y="45"/>
                        </a:cubicBezTo>
                        <a:cubicBezTo>
                          <a:pt x="1725" y="15"/>
                          <a:pt x="1619" y="1"/>
                          <a:pt x="1519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69" name="Google Shape;2469;p15"/>
                  <p:cNvSpPr/>
                  <p:nvPr/>
                </p:nvSpPr>
                <p:spPr>
                  <a:xfrm>
                    <a:off x="4812000" y="1672125"/>
                    <a:ext cx="76025" cy="53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41" h="2146" extrusionOk="0">
                        <a:moveTo>
                          <a:pt x="1465" y="0"/>
                        </a:moveTo>
                        <a:cubicBezTo>
                          <a:pt x="386" y="0"/>
                          <a:pt x="0" y="1709"/>
                          <a:pt x="1213" y="2095"/>
                        </a:cubicBezTo>
                        <a:cubicBezTo>
                          <a:pt x="1330" y="2129"/>
                          <a:pt x="1442" y="2145"/>
                          <a:pt x="1547" y="2145"/>
                        </a:cubicBezTo>
                        <a:cubicBezTo>
                          <a:pt x="2642" y="2145"/>
                          <a:pt x="3041" y="419"/>
                          <a:pt x="1820" y="58"/>
                        </a:cubicBezTo>
                        <a:cubicBezTo>
                          <a:pt x="1695" y="18"/>
                          <a:pt x="1576" y="0"/>
                          <a:pt x="1465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70" name="Google Shape;2470;p15"/>
                  <p:cNvSpPr/>
                  <p:nvPr/>
                </p:nvSpPr>
                <p:spPr>
                  <a:xfrm>
                    <a:off x="4829150" y="1600875"/>
                    <a:ext cx="74800" cy="53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2" h="2139" extrusionOk="0">
                        <a:moveTo>
                          <a:pt x="1453" y="0"/>
                        </a:moveTo>
                        <a:cubicBezTo>
                          <a:pt x="404" y="0"/>
                          <a:pt x="0" y="1727"/>
                          <a:pt x="1165" y="2088"/>
                        </a:cubicBezTo>
                        <a:cubicBezTo>
                          <a:pt x="1284" y="2123"/>
                          <a:pt x="1397" y="2139"/>
                          <a:pt x="1503" y="2139"/>
                        </a:cubicBezTo>
                        <a:cubicBezTo>
                          <a:pt x="2595" y="2139"/>
                          <a:pt x="2991" y="439"/>
                          <a:pt x="1773" y="51"/>
                        </a:cubicBezTo>
                        <a:cubicBezTo>
                          <a:pt x="1661" y="16"/>
                          <a:pt x="1554" y="0"/>
                          <a:pt x="1453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71" name="Google Shape;2471;p15"/>
                  <p:cNvSpPr/>
                  <p:nvPr/>
                </p:nvSpPr>
                <p:spPr>
                  <a:xfrm>
                    <a:off x="4742800" y="1574875"/>
                    <a:ext cx="75550" cy="54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22" h="2169" extrusionOk="0">
                        <a:moveTo>
                          <a:pt x="1471" y="0"/>
                        </a:moveTo>
                        <a:cubicBezTo>
                          <a:pt x="389" y="0"/>
                          <a:pt x="1" y="1738"/>
                          <a:pt x="1215" y="2124"/>
                        </a:cubicBezTo>
                        <a:cubicBezTo>
                          <a:pt x="1323" y="2155"/>
                          <a:pt x="1426" y="2169"/>
                          <a:pt x="1523" y="2169"/>
                        </a:cubicBezTo>
                        <a:cubicBezTo>
                          <a:pt x="2609" y="2169"/>
                          <a:pt x="3022" y="448"/>
                          <a:pt x="1822" y="58"/>
                        </a:cubicBezTo>
                        <a:cubicBezTo>
                          <a:pt x="1699" y="18"/>
                          <a:pt x="1581" y="0"/>
                          <a:pt x="147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72" name="Google Shape;2472;p15"/>
                  <p:cNvSpPr/>
                  <p:nvPr/>
                </p:nvSpPr>
                <p:spPr>
                  <a:xfrm>
                    <a:off x="4700825" y="1593300"/>
                    <a:ext cx="75525" cy="53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21" h="2138" extrusionOk="0">
                        <a:moveTo>
                          <a:pt x="1500" y="0"/>
                        </a:moveTo>
                        <a:cubicBezTo>
                          <a:pt x="402" y="0"/>
                          <a:pt x="0" y="1753"/>
                          <a:pt x="1222" y="2087"/>
                        </a:cubicBezTo>
                        <a:cubicBezTo>
                          <a:pt x="1338" y="2122"/>
                          <a:pt x="1448" y="2138"/>
                          <a:pt x="1553" y="2138"/>
                        </a:cubicBezTo>
                        <a:cubicBezTo>
                          <a:pt x="2622" y="2138"/>
                          <a:pt x="3021" y="438"/>
                          <a:pt x="1830" y="50"/>
                        </a:cubicBezTo>
                        <a:cubicBezTo>
                          <a:pt x="1714" y="16"/>
                          <a:pt x="1604" y="0"/>
                          <a:pt x="1500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73" name="Google Shape;2473;p15"/>
                  <p:cNvSpPr/>
                  <p:nvPr/>
                </p:nvSpPr>
                <p:spPr>
                  <a:xfrm>
                    <a:off x="4654175" y="1659550"/>
                    <a:ext cx="75200" cy="5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08" h="2156" extrusionOk="0">
                        <a:moveTo>
                          <a:pt x="1482" y="1"/>
                        </a:moveTo>
                        <a:cubicBezTo>
                          <a:pt x="418" y="1"/>
                          <a:pt x="0" y="1748"/>
                          <a:pt x="1173" y="2111"/>
                        </a:cubicBezTo>
                        <a:cubicBezTo>
                          <a:pt x="1283" y="2142"/>
                          <a:pt x="1389" y="2155"/>
                          <a:pt x="1489" y="2155"/>
                        </a:cubicBezTo>
                        <a:cubicBezTo>
                          <a:pt x="2597" y="2155"/>
                          <a:pt x="3008" y="435"/>
                          <a:pt x="1781" y="44"/>
                        </a:cubicBezTo>
                        <a:cubicBezTo>
                          <a:pt x="1677" y="15"/>
                          <a:pt x="1577" y="1"/>
                          <a:pt x="1482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74" name="Google Shape;2474;p15"/>
                  <p:cNvSpPr/>
                  <p:nvPr/>
                </p:nvSpPr>
                <p:spPr>
                  <a:xfrm>
                    <a:off x="4641525" y="1701175"/>
                    <a:ext cx="75700" cy="54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28" h="2163" extrusionOk="0">
                        <a:moveTo>
                          <a:pt x="1474" y="1"/>
                        </a:moveTo>
                        <a:cubicBezTo>
                          <a:pt x="402" y="1"/>
                          <a:pt x="0" y="1730"/>
                          <a:pt x="1193" y="2118"/>
                        </a:cubicBezTo>
                        <a:cubicBezTo>
                          <a:pt x="1303" y="2148"/>
                          <a:pt x="1409" y="2162"/>
                          <a:pt x="1508" y="2162"/>
                        </a:cubicBezTo>
                        <a:cubicBezTo>
                          <a:pt x="2617" y="2162"/>
                          <a:pt x="3027" y="442"/>
                          <a:pt x="1800" y="51"/>
                        </a:cubicBezTo>
                        <a:cubicBezTo>
                          <a:pt x="1686" y="17"/>
                          <a:pt x="1577" y="1"/>
                          <a:pt x="1474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75" name="Google Shape;2475;p15"/>
                  <p:cNvSpPr/>
                  <p:nvPr/>
                </p:nvSpPr>
                <p:spPr>
                  <a:xfrm>
                    <a:off x="4606625" y="1815925"/>
                    <a:ext cx="76400" cy="54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56" h="2162" extrusionOk="0">
                        <a:moveTo>
                          <a:pt x="1501" y="0"/>
                        </a:moveTo>
                        <a:cubicBezTo>
                          <a:pt x="425" y="0"/>
                          <a:pt x="1" y="1730"/>
                          <a:pt x="1221" y="2118"/>
                        </a:cubicBezTo>
                        <a:cubicBezTo>
                          <a:pt x="1331" y="2148"/>
                          <a:pt x="1437" y="2162"/>
                          <a:pt x="1537" y="2162"/>
                        </a:cubicBezTo>
                        <a:cubicBezTo>
                          <a:pt x="2645" y="2162"/>
                          <a:pt x="3056" y="441"/>
                          <a:pt x="1829" y="51"/>
                        </a:cubicBezTo>
                        <a:cubicBezTo>
                          <a:pt x="1714" y="16"/>
                          <a:pt x="1605" y="0"/>
                          <a:pt x="150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76" name="Google Shape;2476;p15"/>
                  <p:cNvSpPr/>
                  <p:nvPr/>
                </p:nvSpPr>
                <p:spPr>
                  <a:xfrm>
                    <a:off x="4639400" y="1843875"/>
                    <a:ext cx="75375" cy="53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15" h="2145" extrusionOk="0">
                        <a:moveTo>
                          <a:pt x="1450" y="0"/>
                        </a:moveTo>
                        <a:cubicBezTo>
                          <a:pt x="391" y="0"/>
                          <a:pt x="0" y="1736"/>
                          <a:pt x="1186" y="2094"/>
                        </a:cubicBezTo>
                        <a:cubicBezTo>
                          <a:pt x="1304" y="2129"/>
                          <a:pt x="1415" y="2145"/>
                          <a:pt x="1521" y="2145"/>
                        </a:cubicBezTo>
                        <a:cubicBezTo>
                          <a:pt x="2615" y="2145"/>
                          <a:pt x="3014" y="418"/>
                          <a:pt x="1794" y="58"/>
                        </a:cubicBezTo>
                        <a:cubicBezTo>
                          <a:pt x="1673" y="18"/>
                          <a:pt x="1558" y="0"/>
                          <a:pt x="1450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77" name="Google Shape;2477;p15"/>
                  <p:cNvSpPr/>
                  <p:nvPr/>
                </p:nvSpPr>
                <p:spPr>
                  <a:xfrm>
                    <a:off x="4644575" y="1943600"/>
                    <a:ext cx="76450" cy="54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58" h="2162" extrusionOk="0">
                        <a:moveTo>
                          <a:pt x="1500" y="0"/>
                        </a:moveTo>
                        <a:cubicBezTo>
                          <a:pt x="402" y="0"/>
                          <a:pt x="1" y="1756"/>
                          <a:pt x="1223" y="2117"/>
                        </a:cubicBezTo>
                        <a:cubicBezTo>
                          <a:pt x="1333" y="2147"/>
                          <a:pt x="1439" y="2161"/>
                          <a:pt x="1538" y="2161"/>
                        </a:cubicBezTo>
                        <a:cubicBezTo>
                          <a:pt x="2647" y="2161"/>
                          <a:pt x="3057" y="441"/>
                          <a:pt x="1830" y="50"/>
                        </a:cubicBezTo>
                        <a:cubicBezTo>
                          <a:pt x="1715" y="16"/>
                          <a:pt x="1604" y="0"/>
                          <a:pt x="1500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78" name="Google Shape;2478;p15"/>
                  <p:cNvSpPr/>
                  <p:nvPr/>
                </p:nvSpPr>
                <p:spPr>
                  <a:xfrm>
                    <a:off x="4719150" y="1729100"/>
                    <a:ext cx="74650" cy="53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86" h="2146" extrusionOk="0">
                        <a:moveTo>
                          <a:pt x="1425" y="1"/>
                        </a:moveTo>
                        <a:cubicBezTo>
                          <a:pt x="391" y="1"/>
                          <a:pt x="0" y="1710"/>
                          <a:pt x="1158" y="2095"/>
                        </a:cubicBezTo>
                        <a:cubicBezTo>
                          <a:pt x="1275" y="2130"/>
                          <a:pt x="1386" y="2146"/>
                          <a:pt x="1492" y="2146"/>
                        </a:cubicBezTo>
                        <a:cubicBezTo>
                          <a:pt x="2587" y="2146"/>
                          <a:pt x="2986" y="419"/>
                          <a:pt x="1765" y="59"/>
                        </a:cubicBezTo>
                        <a:cubicBezTo>
                          <a:pt x="1646" y="19"/>
                          <a:pt x="1532" y="1"/>
                          <a:pt x="1425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79" name="Google Shape;2479;p15"/>
                  <p:cNvSpPr/>
                  <p:nvPr/>
                </p:nvSpPr>
                <p:spPr>
                  <a:xfrm>
                    <a:off x="4766000" y="1613200"/>
                    <a:ext cx="76600" cy="5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64" h="2156" extrusionOk="0">
                        <a:moveTo>
                          <a:pt x="1531" y="1"/>
                        </a:moveTo>
                        <a:cubicBezTo>
                          <a:pt x="439" y="1"/>
                          <a:pt x="0" y="1748"/>
                          <a:pt x="1229" y="2111"/>
                        </a:cubicBezTo>
                        <a:cubicBezTo>
                          <a:pt x="1339" y="2141"/>
                          <a:pt x="1445" y="2155"/>
                          <a:pt x="1545" y="2155"/>
                        </a:cubicBezTo>
                        <a:cubicBezTo>
                          <a:pt x="2653" y="2155"/>
                          <a:pt x="3064" y="435"/>
                          <a:pt x="1837" y="44"/>
                        </a:cubicBezTo>
                        <a:cubicBezTo>
                          <a:pt x="1730" y="15"/>
                          <a:pt x="1628" y="1"/>
                          <a:pt x="1531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80" name="Google Shape;2480;p15"/>
                  <p:cNvSpPr/>
                  <p:nvPr/>
                </p:nvSpPr>
                <p:spPr>
                  <a:xfrm>
                    <a:off x="4716025" y="1660925"/>
                    <a:ext cx="75575" cy="53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23" h="2138" extrusionOk="0">
                        <a:moveTo>
                          <a:pt x="1506" y="0"/>
                        </a:moveTo>
                        <a:cubicBezTo>
                          <a:pt x="427" y="0"/>
                          <a:pt x="0" y="1754"/>
                          <a:pt x="1222" y="2087"/>
                        </a:cubicBezTo>
                        <a:cubicBezTo>
                          <a:pt x="1336" y="2121"/>
                          <a:pt x="1446" y="2137"/>
                          <a:pt x="1549" y="2137"/>
                        </a:cubicBezTo>
                        <a:cubicBezTo>
                          <a:pt x="2621" y="2137"/>
                          <a:pt x="3022" y="411"/>
                          <a:pt x="1830" y="50"/>
                        </a:cubicBezTo>
                        <a:cubicBezTo>
                          <a:pt x="1716" y="16"/>
                          <a:pt x="1608" y="0"/>
                          <a:pt x="1506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81" name="Google Shape;2481;p15"/>
                  <p:cNvSpPr/>
                  <p:nvPr/>
                </p:nvSpPr>
                <p:spPr>
                  <a:xfrm>
                    <a:off x="4682350" y="1655000"/>
                    <a:ext cx="75000" cy="53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00" h="2132" extrusionOk="0">
                        <a:moveTo>
                          <a:pt x="1504" y="1"/>
                        </a:moveTo>
                        <a:cubicBezTo>
                          <a:pt x="415" y="1"/>
                          <a:pt x="1" y="1746"/>
                          <a:pt x="1201" y="2081"/>
                        </a:cubicBezTo>
                        <a:cubicBezTo>
                          <a:pt x="1317" y="2116"/>
                          <a:pt x="1428" y="2132"/>
                          <a:pt x="1532" y="2132"/>
                        </a:cubicBezTo>
                        <a:cubicBezTo>
                          <a:pt x="2601" y="2132"/>
                          <a:pt x="3000" y="432"/>
                          <a:pt x="1809" y="44"/>
                        </a:cubicBezTo>
                        <a:cubicBezTo>
                          <a:pt x="1702" y="14"/>
                          <a:pt x="1600" y="1"/>
                          <a:pt x="1504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82" name="Google Shape;2482;p15"/>
                  <p:cNvSpPr/>
                  <p:nvPr/>
                </p:nvSpPr>
                <p:spPr>
                  <a:xfrm>
                    <a:off x="4553225" y="2023550"/>
                    <a:ext cx="76600" cy="53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64" h="2155" extrusionOk="0">
                        <a:moveTo>
                          <a:pt x="1525" y="0"/>
                        </a:moveTo>
                        <a:cubicBezTo>
                          <a:pt x="413" y="0"/>
                          <a:pt x="1" y="1748"/>
                          <a:pt x="1229" y="2111"/>
                        </a:cubicBezTo>
                        <a:cubicBezTo>
                          <a:pt x="1340" y="2141"/>
                          <a:pt x="1445" y="2155"/>
                          <a:pt x="1545" y="2155"/>
                        </a:cubicBezTo>
                        <a:cubicBezTo>
                          <a:pt x="2654" y="2155"/>
                          <a:pt x="3064" y="434"/>
                          <a:pt x="1837" y="44"/>
                        </a:cubicBezTo>
                        <a:cubicBezTo>
                          <a:pt x="1728" y="14"/>
                          <a:pt x="1624" y="0"/>
                          <a:pt x="1525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83" name="Google Shape;2483;p15"/>
                  <p:cNvSpPr/>
                  <p:nvPr/>
                </p:nvSpPr>
                <p:spPr>
                  <a:xfrm>
                    <a:off x="4640075" y="2049800"/>
                    <a:ext cx="74875" cy="54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5" h="2169" extrusionOk="0">
                        <a:moveTo>
                          <a:pt x="1431" y="0"/>
                        </a:moveTo>
                        <a:cubicBezTo>
                          <a:pt x="394" y="0"/>
                          <a:pt x="1" y="1739"/>
                          <a:pt x="1159" y="2125"/>
                        </a:cubicBezTo>
                        <a:cubicBezTo>
                          <a:pt x="1270" y="2155"/>
                          <a:pt x="1375" y="2169"/>
                          <a:pt x="1475" y="2169"/>
                        </a:cubicBezTo>
                        <a:cubicBezTo>
                          <a:pt x="2584" y="2169"/>
                          <a:pt x="2994" y="448"/>
                          <a:pt x="1767" y="58"/>
                        </a:cubicBezTo>
                        <a:cubicBezTo>
                          <a:pt x="1649" y="18"/>
                          <a:pt x="1537" y="0"/>
                          <a:pt x="143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84" name="Google Shape;2484;p15"/>
                  <p:cNvSpPr/>
                  <p:nvPr/>
                </p:nvSpPr>
                <p:spPr>
                  <a:xfrm>
                    <a:off x="4591525" y="2106800"/>
                    <a:ext cx="74850" cy="54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4" h="2169" extrusionOk="0">
                        <a:moveTo>
                          <a:pt x="1451" y="0"/>
                        </a:moveTo>
                        <a:cubicBezTo>
                          <a:pt x="391" y="0"/>
                          <a:pt x="0" y="1738"/>
                          <a:pt x="1186" y="2124"/>
                        </a:cubicBezTo>
                        <a:cubicBezTo>
                          <a:pt x="1294" y="2154"/>
                          <a:pt x="1398" y="2168"/>
                          <a:pt x="1495" y="2168"/>
                        </a:cubicBezTo>
                        <a:cubicBezTo>
                          <a:pt x="2581" y="2168"/>
                          <a:pt x="2993" y="448"/>
                          <a:pt x="1794" y="57"/>
                        </a:cubicBezTo>
                        <a:cubicBezTo>
                          <a:pt x="1673" y="18"/>
                          <a:pt x="1559" y="0"/>
                          <a:pt x="145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85" name="Google Shape;2485;p15"/>
                  <p:cNvSpPr/>
                  <p:nvPr/>
                </p:nvSpPr>
                <p:spPr>
                  <a:xfrm>
                    <a:off x="4573350" y="2061200"/>
                    <a:ext cx="76250" cy="54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50" h="2169" extrusionOk="0">
                        <a:moveTo>
                          <a:pt x="1471" y="0"/>
                        </a:moveTo>
                        <a:cubicBezTo>
                          <a:pt x="389" y="0"/>
                          <a:pt x="1" y="1738"/>
                          <a:pt x="1214" y="2125"/>
                        </a:cubicBezTo>
                        <a:cubicBezTo>
                          <a:pt x="1325" y="2155"/>
                          <a:pt x="1430" y="2169"/>
                          <a:pt x="1530" y="2169"/>
                        </a:cubicBezTo>
                        <a:cubicBezTo>
                          <a:pt x="2639" y="2169"/>
                          <a:pt x="3049" y="448"/>
                          <a:pt x="1822" y="58"/>
                        </a:cubicBezTo>
                        <a:cubicBezTo>
                          <a:pt x="1699" y="18"/>
                          <a:pt x="1581" y="0"/>
                          <a:pt x="147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86" name="Google Shape;2486;p15"/>
                  <p:cNvSpPr/>
                  <p:nvPr/>
                </p:nvSpPr>
                <p:spPr>
                  <a:xfrm>
                    <a:off x="4726525" y="1851650"/>
                    <a:ext cx="74825" cy="53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93" h="2139" extrusionOk="0">
                        <a:moveTo>
                          <a:pt x="1459" y="1"/>
                        </a:moveTo>
                        <a:cubicBezTo>
                          <a:pt x="407" y="1"/>
                          <a:pt x="0" y="1754"/>
                          <a:pt x="1166" y="2087"/>
                        </a:cubicBezTo>
                        <a:cubicBezTo>
                          <a:pt x="1285" y="2122"/>
                          <a:pt x="1398" y="2138"/>
                          <a:pt x="1505" y="2138"/>
                        </a:cubicBezTo>
                        <a:cubicBezTo>
                          <a:pt x="2597" y="2138"/>
                          <a:pt x="2993" y="438"/>
                          <a:pt x="1774" y="51"/>
                        </a:cubicBezTo>
                        <a:cubicBezTo>
                          <a:pt x="1664" y="16"/>
                          <a:pt x="1558" y="1"/>
                          <a:pt x="1459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grpSp>
              <p:nvGrpSpPr>
                <p:cNvPr id="2487" name="Google Shape;2487;p15"/>
                <p:cNvGrpSpPr/>
                <p:nvPr/>
              </p:nvGrpSpPr>
              <p:grpSpPr>
                <a:xfrm rot="10800000">
                  <a:off x="5480939" y="3407478"/>
                  <a:ext cx="973657" cy="1303387"/>
                  <a:chOff x="6212400" y="629475"/>
                  <a:chExt cx="1382250" cy="1850350"/>
                </a:xfrm>
              </p:grpSpPr>
              <p:sp>
                <p:nvSpPr>
                  <p:cNvPr id="2488" name="Google Shape;2488;p15"/>
                  <p:cNvSpPr/>
                  <p:nvPr/>
                </p:nvSpPr>
                <p:spPr>
                  <a:xfrm>
                    <a:off x="6874250" y="1681775"/>
                    <a:ext cx="605675" cy="281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227" h="11278" extrusionOk="0">
                        <a:moveTo>
                          <a:pt x="10186" y="0"/>
                        </a:moveTo>
                        <a:cubicBezTo>
                          <a:pt x="6459" y="0"/>
                          <a:pt x="2387" y="864"/>
                          <a:pt x="1" y="2499"/>
                        </a:cubicBezTo>
                        <a:cubicBezTo>
                          <a:pt x="1004" y="6876"/>
                          <a:pt x="6901" y="10402"/>
                          <a:pt x="11308" y="11101"/>
                        </a:cubicBezTo>
                        <a:cubicBezTo>
                          <a:pt x="12102" y="11221"/>
                          <a:pt x="12900" y="11278"/>
                          <a:pt x="13699" y="11278"/>
                        </a:cubicBezTo>
                        <a:cubicBezTo>
                          <a:pt x="17330" y="11278"/>
                          <a:pt x="20962" y="10112"/>
                          <a:pt x="24226" y="8517"/>
                        </a:cubicBezTo>
                        <a:cubicBezTo>
                          <a:pt x="22402" y="4414"/>
                          <a:pt x="18542" y="1283"/>
                          <a:pt x="14135" y="371"/>
                        </a:cubicBezTo>
                        <a:cubicBezTo>
                          <a:pt x="12939" y="122"/>
                          <a:pt x="11587" y="0"/>
                          <a:pt x="10186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89" name="Google Shape;2489;p15"/>
                  <p:cNvSpPr/>
                  <p:nvPr/>
                </p:nvSpPr>
                <p:spPr>
                  <a:xfrm>
                    <a:off x="6475725" y="1079125"/>
                    <a:ext cx="510250" cy="3227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410" h="12910" extrusionOk="0">
                        <a:moveTo>
                          <a:pt x="5317" y="0"/>
                        </a:moveTo>
                        <a:cubicBezTo>
                          <a:pt x="3687" y="0"/>
                          <a:pt x="2074" y="321"/>
                          <a:pt x="622" y="1012"/>
                        </a:cubicBezTo>
                        <a:cubicBezTo>
                          <a:pt x="622" y="1012"/>
                          <a:pt x="0" y="12910"/>
                          <a:pt x="11126" y="12910"/>
                        </a:cubicBezTo>
                        <a:cubicBezTo>
                          <a:pt x="11796" y="12910"/>
                          <a:pt x="12509" y="12867"/>
                          <a:pt x="13267" y="12775"/>
                        </a:cubicBezTo>
                        <a:cubicBezTo>
                          <a:pt x="13653" y="12799"/>
                          <a:pt x="14038" y="12811"/>
                          <a:pt x="14423" y="12811"/>
                        </a:cubicBezTo>
                        <a:cubicBezTo>
                          <a:pt x="16466" y="12811"/>
                          <a:pt x="18492" y="12477"/>
                          <a:pt x="20410" y="11863"/>
                        </a:cubicBezTo>
                        <a:cubicBezTo>
                          <a:pt x="18404" y="8216"/>
                          <a:pt x="16124" y="4568"/>
                          <a:pt x="12659" y="2258"/>
                        </a:cubicBezTo>
                        <a:cubicBezTo>
                          <a:pt x="10566" y="819"/>
                          <a:pt x="7920" y="0"/>
                          <a:pt x="5317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90" name="Google Shape;2490;p15"/>
                  <p:cNvSpPr/>
                  <p:nvPr/>
                </p:nvSpPr>
                <p:spPr>
                  <a:xfrm>
                    <a:off x="6640975" y="1966125"/>
                    <a:ext cx="237875" cy="424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515" h="16962" extrusionOk="0">
                        <a:moveTo>
                          <a:pt x="3405" y="0"/>
                        </a:moveTo>
                        <a:cubicBezTo>
                          <a:pt x="1034" y="2432"/>
                          <a:pt x="0" y="6080"/>
                          <a:pt x="669" y="9362"/>
                        </a:cubicBezTo>
                        <a:cubicBezTo>
                          <a:pt x="1338" y="12706"/>
                          <a:pt x="3708" y="15654"/>
                          <a:pt x="6809" y="16961"/>
                        </a:cubicBezTo>
                        <a:cubicBezTo>
                          <a:pt x="8754" y="14317"/>
                          <a:pt x="9514" y="10821"/>
                          <a:pt x="8876" y="7599"/>
                        </a:cubicBezTo>
                        <a:cubicBezTo>
                          <a:pt x="8207" y="4347"/>
                          <a:pt x="6171" y="1459"/>
                          <a:pt x="3405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91" name="Google Shape;2491;p15"/>
                  <p:cNvSpPr/>
                  <p:nvPr/>
                </p:nvSpPr>
                <p:spPr>
                  <a:xfrm>
                    <a:off x="7102225" y="2064275"/>
                    <a:ext cx="492425" cy="230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697" h="9238" extrusionOk="0">
                        <a:moveTo>
                          <a:pt x="8905" y="0"/>
                        </a:moveTo>
                        <a:cubicBezTo>
                          <a:pt x="5653" y="0"/>
                          <a:pt x="2346" y="1414"/>
                          <a:pt x="0" y="4281"/>
                        </a:cubicBezTo>
                        <a:cubicBezTo>
                          <a:pt x="1584" y="7508"/>
                          <a:pt x="5400" y="9237"/>
                          <a:pt x="9023" y="9237"/>
                        </a:cubicBezTo>
                        <a:cubicBezTo>
                          <a:pt x="9085" y="9237"/>
                          <a:pt x="9148" y="9237"/>
                          <a:pt x="9210" y="9236"/>
                        </a:cubicBezTo>
                        <a:cubicBezTo>
                          <a:pt x="12919" y="9205"/>
                          <a:pt x="16414" y="7716"/>
                          <a:pt x="19697" y="6105"/>
                        </a:cubicBezTo>
                        <a:cubicBezTo>
                          <a:pt x="17539" y="3065"/>
                          <a:pt x="14226" y="695"/>
                          <a:pt x="10517" y="117"/>
                        </a:cubicBezTo>
                        <a:cubicBezTo>
                          <a:pt x="9984" y="39"/>
                          <a:pt x="9445" y="0"/>
                          <a:pt x="8905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92" name="Google Shape;2492;p15"/>
                  <p:cNvSpPr/>
                  <p:nvPr/>
                </p:nvSpPr>
                <p:spPr>
                  <a:xfrm>
                    <a:off x="7012550" y="2202450"/>
                    <a:ext cx="299425" cy="2773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977" h="11095" extrusionOk="0">
                        <a:moveTo>
                          <a:pt x="852" y="1"/>
                        </a:moveTo>
                        <a:lnTo>
                          <a:pt x="852" y="1"/>
                        </a:lnTo>
                        <a:cubicBezTo>
                          <a:pt x="1" y="1855"/>
                          <a:pt x="396" y="4104"/>
                          <a:pt x="1460" y="5806"/>
                        </a:cubicBezTo>
                        <a:cubicBezTo>
                          <a:pt x="2554" y="7508"/>
                          <a:pt x="4256" y="8724"/>
                          <a:pt x="6110" y="9545"/>
                        </a:cubicBezTo>
                        <a:cubicBezTo>
                          <a:pt x="7995" y="10335"/>
                          <a:pt x="10001" y="10700"/>
                          <a:pt x="11977" y="11095"/>
                        </a:cubicBezTo>
                        <a:cubicBezTo>
                          <a:pt x="10822" y="7660"/>
                          <a:pt x="8815" y="4560"/>
                          <a:pt x="6171" y="2128"/>
                        </a:cubicBezTo>
                        <a:cubicBezTo>
                          <a:pt x="5472" y="1490"/>
                          <a:pt x="4712" y="912"/>
                          <a:pt x="3831" y="578"/>
                        </a:cubicBezTo>
                        <a:cubicBezTo>
                          <a:pt x="2979" y="213"/>
                          <a:pt x="1916" y="213"/>
                          <a:pt x="852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93" name="Google Shape;2493;p15"/>
                  <p:cNvSpPr/>
                  <p:nvPr/>
                </p:nvSpPr>
                <p:spPr>
                  <a:xfrm>
                    <a:off x="6212400" y="629475"/>
                    <a:ext cx="1260675" cy="1698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0427" h="67958" extrusionOk="0">
                        <a:moveTo>
                          <a:pt x="61" y="1"/>
                        </a:moveTo>
                        <a:cubicBezTo>
                          <a:pt x="0" y="1"/>
                          <a:pt x="0" y="31"/>
                          <a:pt x="0" y="61"/>
                        </a:cubicBezTo>
                        <a:cubicBezTo>
                          <a:pt x="243" y="1703"/>
                          <a:pt x="517" y="3344"/>
                          <a:pt x="730" y="4955"/>
                        </a:cubicBezTo>
                        <a:lnTo>
                          <a:pt x="1763" y="9818"/>
                        </a:lnTo>
                        <a:cubicBezTo>
                          <a:pt x="2128" y="11460"/>
                          <a:pt x="2584" y="13071"/>
                          <a:pt x="3009" y="14651"/>
                        </a:cubicBezTo>
                        <a:lnTo>
                          <a:pt x="4529" y="19393"/>
                        </a:lnTo>
                        <a:cubicBezTo>
                          <a:pt x="5015" y="20852"/>
                          <a:pt x="5593" y="22281"/>
                          <a:pt x="6170" y="23740"/>
                        </a:cubicBezTo>
                        <a:cubicBezTo>
                          <a:pt x="6322" y="25107"/>
                          <a:pt x="6383" y="26506"/>
                          <a:pt x="6383" y="27873"/>
                        </a:cubicBezTo>
                        <a:cubicBezTo>
                          <a:pt x="6444" y="30153"/>
                          <a:pt x="6292" y="32402"/>
                          <a:pt x="6018" y="34621"/>
                        </a:cubicBezTo>
                        <a:cubicBezTo>
                          <a:pt x="5745" y="36810"/>
                          <a:pt x="5167" y="38968"/>
                          <a:pt x="4772" y="41187"/>
                        </a:cubicBezTo>
                        <a:cubicBezTo>
                          <a:pt x="4316" y="43375"/>
                          <a:pt x="3769" y="45564"/>
                          <a:pt x="3313" y="47783"/>
                        </a:cubicBezTo>
                        <a:cubicBezTo>
                          <a:pt x="3283" y="47843"/>
                          <a:pt x="3313" y="47874"/>
                          <a:pt x="3344" y="47874"/>
                        </a:cubicBezTo>
                        <a:cubicBezTo>
                          <a:pt x="3404" y="47874"/>
                          <a:pt x="3435" y="47874"/>
                          <a:pt x="3435" y="47843"/>
                        </a:cubicBezTo>
                        <a:cubicBezTo>
                          <a:pt x="4651" y="45898"/>
                          <a:pt x="5471" y="43740"/>
                          <a:pt x="6140" y="41521"/>
                        </a:cubicBezTo>
                        <a:cubicBezTo>
                          <a:pt x="6778" y="39302"/>
                          <a:pt x="6961" y="36992"/>
                          <a:pt x="7113" y="34712"/>
                        </a:cubicBezTo>
                        <a:cubicBezTo>
                          <a:pt x="7265" y="32433"/>
                          <a:pt x="7265" y="30153"/>
                          <a:pt x="7082" y="27873"/>
                        </a:cubicBezTo>
                        <a:cubicBezTo>
                          <a:pt x="6991" y="26962"/>
                          <a:pt x="6900" y="26110"/>
                          <a:pt x="6778" y="25229"/>
                        </a:cubicBezTo>
                        <a:lnTo>
                          <a:pt x="6778" y="25229"/>
                        </a:lnTo>
                        <a:cubicBezTo>
                          <a:pt x="8572" y="29424"/>
                          <a:pt x="10639" y="33497"/>
                          <a:pt x="12918" y="37448"/>
                        </a:cubicBezTo>
                        <a:cubicBezTo>
                          <a:pt x="14347" y="39971"/>
                          <a:pt x="15897" y="42403"/>
                          <a:pt x="17478" y="44804"/>
                        </a:cubicBezTo>
                        <a:cubicBezTo>
                          <a:pt x="17782" y="45716"/>
                          <a:pt x="18085" y="46658"/>
                          <a:pt x="18359" y="47600"/>
                        </a:cubicBezTo>
                        <a:cubicBezTo>
                          <a:pt x="18906" y="49424"/>
                          <a:pt x="19362" y="51278"/>
                          <a:pt x="19727" y="53163"/>
                        </a:cubicBezTo>
                        <a:cubicBezTo>
                          <a:pt x="20122" y="55017"/>
                          <a:pt x="20304" y="56901"/>
                          <a:pt x="20730" y="58786"/>
                        </a:cubicBezTo>
                        <a:cubicBezTo>
                          <a:pt x="21095" y="60640"/>
                          <a:pt x="21490" y="62494"/>
                          <a:pt x="22007" y="64348"/>
                        </a:cubicBezTo>
                        <a:cubicBezTo>
                          <a:pt x="22007" y="64409"/>
                          <a:pt x="22037" y="64409"/>
                          <a:pt x="22098" y="64409"/>
                        </a:cubicBezTo>
                        <a:cubicBezTo>
                          <a:pt x="22098" y="64348"/>
                          <a:pt x="22128" y="64348"/>
                          <a:pt x="22128" y="64318"/>
                        </a:cubicBezTo>
                        <a:cubicBezTo>
                          <a:pt x="22371" y="62372"/>
                          <a:pt x="22310" y="60457"/>
                          <a:pt x="22098" y="58512"/>
                        </a:cubicBezTo>
                        <a:cubicBezTo>
                          <a:pt x="21885" y="56567"/>
                          <a:pt x="21338" y="54713"/>
                          <a:pt x="20791" y="52828"/>
                        </a:cubicBezTo>
                        <a:cubicBezTo>
                          <a:pt x="20274" y="50974"/>
                          <a:pt x="19666" y="49120"/>
                          <a:pt x="18967" y="47327"/>
                        </a:cubicBezTo>
                        <a:cubicBezTo>
                          <a:pt x="18876" y="47083"/>
                          <a:pt x="18754" y="46749"/>
                          <a:pt x="18633" y="46506"/>
                        </a:cubicBezTo>
                        <a:lnTo>
                          <a:pt x="18633" y="46506"/>
                        </a:lnTo>
                        <a:cubicBezTo>
                          <a:pt x="20396" y="48968"/>
                          <a:pt x="22219" y="51400"/>
                          <a:pt x="24134" y="53740"/>
                        </a:cubicBezTo>
                        <a:cubicBezTo>
                          <a:pt x="28359" y="58877"/>
                          <a:pt x="33010" y="63649"/>
                          <a:pt x="38025" y="67935"/>
                        </a:cubicBezTo>
                        <a:cubicBezTo>
                          <a:pt x="38040" y="67950"/>
                          <a:pt x="38055" y="67958"/>
                          <a:pt x="38071" y="67958"/>
                        </a:cubicBezTo>
                        <a:cubicBezTo>
                          <a:pt x="38086" y="67958"/>
                          <a:pt x="38101" y="67950"/>
                          <a:pt x="38116" y="67935"/>
                        </a:cubicBezTo>
                        <a:cubicBezTo>
                          <a:pt x="38177" y="67874"/>
                          <a:pt x="38177" y="67844"/>
                          <a:pt x="38116" y="67813"/>
                        </a:cubicBezTo>
                        <a:cubicBezTo>
                          <a:pt x="34894" y="64895"/>
                          <a:pt x="31855" y="61734"/>
                          <a:pt x="28967" y="58482"/>
                        </a:cubicBezTo>
                        <a:lnTo>
                          <a:pt x="28967" y="58482"/>
                        </a:lnTo>
                        <a:cubicBezTo>
                          <a:pt x="30153" y="59272"/>
                          <a:pt x="31368" y="60002"/>
                          <a:pt x="32645" y="60670"/>
                        </a:cubicBezTo>
                        <a:cubicBezTo>
                          <a:pt x="34469" y="61582"/>
                          <a:pt x="36384" y="62372"/>
                          <a:pt x="38329" y="63041"/>
                        </a:cubicBezTo>
                        <a:cubicBezTo>
                          <a:pt x="40244" y="63679"/>
                          <a:pt x="42220" y="64287"/>
                          <a:pt x="44287" y="64439"/>
                        </a:cubicBezTo>
                        <a:cubicBezTo>
                          <a:pt x="44927" y="64487"/>
                          <a:pt x="45571" y="64514"/>
                          <a:pt x="46215" y="64514"/>
                        </a:cubicBezTo>
                        <a:cubicBezTo>
                          <a:pt x="47618" y="64514"/>
                          <a:pt x="49021" y="64387"/>
                          <a:pt x="50396" y="64075"/>
                        </a:cubicBezTo>
                        <a:cubicBezTo>
                          <a:pt x="50426" y="64075"/>
                          <a:pt x="50426" y="64044"/>
                          <a:pt x="50426" y="64014"/>
                        </a:cubicBezTo>
                        <a:cubicBezTo>
                          <a:pt x="50396" y="64014"/>
                          <a:pt x="50396" y="63983"/>
                          <a:pt x="50366" y="63983"/>
                        </a:cubicBezTo>
                        <a:cubicBezTo>
                          <a:pt x="48360" y="63649"/>
                          <a:pt x="46384" y="63375"/>
                          <a:pt x="44439" y="63041"/>
                        </a:cubicBezTo>
                        <a:cubicBezTo>
                          <a:pt x="42493" y="62676"/>
                          <a:pt x="40518" y="62464"/>
                          <a:pt x="38572" y="61977"/>
                        </a:cubicBezTo>
                        <a:cubicBezTo>
                          <a:pt x="36657" y="61461"/>
                          <a:pt x="34742" y="60853"/>
                          <a:pt x="32919" y="60062"/>
                        </a:cubicBezTo>
                        <a:cubicBezTo>
                          <a:pt x="31338" y="59394"/>
                          <a:pt x="29818" y="58634"/>
                          <a:pt x="28298" y="57752"/>
                        </a:cubicBezTo>
                        <a:cubicBezTo>
                          <a:pt x="27083" y="56293"/>
                          <a:pt x="25867" y="54865"/>
                          <a:pt x="24681" y="53345"/>
                        </a:cubicBezTo>
                        <a:cubicBezTo>
                          <a:pt x="20608" y="48178"/>
                          <a:pt x="16991" y="42676"/>
                          <a:pt x="13952" y="36931"/>
                        </a:cubicBezTo>
                        <a:cubicBezTo>
                          <a:pt x="13769" y="36536"/>
                          <a:pt x="13526" y="36111"/>
                          <a:pt x="13344" y="35746"/>
                        </a:cubicBezTo>
                        <a:lnTo>
                          <a:pt x="13344" y="35746"/>
                        </a:lnTo>
                        <a:cubicBezTo>
                          <a:pt x="14742" y="37235"/>
                          <a:pt x="16262" y="38603"/>
                          <a:pt x="17873" y="39880"/>
                        </a:cubicBezTo>
                        <a:cubicBezTo>
                          <a:pt x="19909" y="41521"/>
                          <a:pt x="22098" y="42950"/>
                          <a:pt x="24377" y="44257"/>
                        </a:cubicBezTo>
                        <a:cubicBezTo>
                          <a:pt x="26657" y="45533"/>
                          <a:pt x="28998" y="46749"/>
                          <a:pt x="31520" y="47509"/>
                        </a:cubicBezTo>
                        <a:cubicBezTo>
                          <a:pt x="34013" y="48269"/>
                          <a:pt x="36596" y="48816"/>
                          <a:pt x="39210" y="48846"/>
                        </a:cubicBezTo>
                        <a:cubicBezTo>
                          <a:pt x="39271" y="48846"/>
                          <a:pt x="39302" y="48816"/>
                          <a:pt x="39302" y="48786"/>
                        </a:cubicBezTo>
                        <a:cubicBezTo>
                          <a:pt x="39302" y="48725"/>
                          <a:pt x="39302" y="48694"/>
                          <a:pt x="39271" y="48694"/>
                        </a:cubicBezTo>
                        <a:cubicBezTo>
                          <a:pt x="36779" y="47874"/>
                          <a:pt x="34347" y="47053"/>
                          <a:pt x="31976" y="46141"/>
                        </a:cubicBezTo>
                        <a:cubicBezTo>
                          <a:pt x="29605" y="45199"/>
                          <a:pt x="27174" y="44378"/>
                          <a:pt x="24894" y="43223"/>
                        </a:cubicBezTo>
                        <a:cubicBezTo>
                          <a:pt x="22584" y="42099"/>
                          <a:pt x="20365" y="40761"/>
                          <a:pt x="18298" y="39272"/>
                        </a:cubicBezTo>
                        <a:cubicBezTo>
                          <a:pt x="16383" y="37934"/>
                          <a:pt x="14590" y="36506"/>
                          <a:pt x="12918" y="34956"/>
                        </a:cubicBezTo>
                        <a:cubicBezTo>
                          <a:pt x="10243" y="29728"/>
                          <a:pt x="7964" y="24348"/>
                          <a:pt x="5897" y="18876"/>
                        </a:cubicBezTo>
                        <a:lnTo>
                          <a:pt x="4255" y="14226"/>
                        </a:lnTo>
                        <a:cubicBezTo>
                          <a:pt x="3921" y="13101"/>
                          <a:pt x="3587" y="12007"/>
                          <a:pt x="3192" y="10852"/>
                        </a:cubicBezTo>
                        <a:lnTo>
                          <a:pt x="3192" y="10852"/>
                        </a:lnTo>
                        <a:cubicBezTo>
                          <a:pt x="4012" y="12037"/>
                          <a:pt x="4833" y="13132"/>
                          <a:pt x="5714" y="14226"/>
                        </a:cubicBezTo>
                        <a:cubicBezTo>
                          <a:pt x="7113" y="15958"/>
                          <a:pt x="8632" y="17569"/>
                          <a:pt x="10243" y="19150"/>
                        </a:cubicBezTo>
                        <a:cubicBezTo>
                          <a:pt x="11824" y="20670"/>
                          <a:pt x="13465" y="22220"/>
                          <a:pt x="15350" y="23436"/>
                        </a:cubicBezTo>
                        <a:cubicBezTo>
                          <a:pt x="17234" y="24651"/>
                          <a:pt x="19210" y="25715"/>
                          <a:pt x="21338" y="26445"/>
                        </a:cubicBezTo>
                        <a:cubicBezTo>
                          <a:pt x="21346" y="26453"/>
                          <a:pt x="21354" y="26457"/>
                          <a:pt x="21362" y="26457"/>
                        </a:cubicBezTo>
                        <a:cubicBezTo>
                          <a:pt x="21382" y="26457"/>
                          <a:pt x="21399" y="26429"/>
                          <a:pt x="21399" y="26384"/>
                        </a:cubicBezTo>
                        <a:cubicBezTo>
                          <a:pt x="21399" y="26354"/>
                          <a:pt x="21399" y="26323"/>
                          <a:pt x="21368" y="26323"/>
                        </a:cubicBezTo>
                        <a:cubicBezTo>
                          <a:pt x="19605" y="24925"/>
                          <a:pt x="17842" y="23618"/>
                          <a:pt x="16110" y="22281"/>
                        </a:cubicBezTo>
                        <a:cubicBezTo>
                          <a:pt x="14408" y="20974"/>
                          <a:pt x="12584" y="19697"/>
                          <a:pt x="10912" y="18299"/>
                        </a:cubicBezTo>
                        <a:cubicBezTo>
                          <a:pt x="9240" y="16901"/>
                          <a:pt x="7690" y="15381"/>
                          <a:pt x="6170" y="13770"/>
                        </a:cubicBezTo>
                        <a:cubicBezTo>
                          <a:pt x="4985" y="12554"/>
                          <a:pt x="3860" y="11277"/>
                          <a:pt x="2796" y="9940"/>
                        </a:cubicBezTo>
                        <a:cubicBezTo>
                          <a:pt x="2736" y="9788"/>
                          <a:pt x="2705" y="9666"/>
                          <a:pt x="2675" y="9575"/>
                        </a:cubicBezTo>
                        <a:lnTo>
                          <a:pt x="1337" y="4803"/>
                        </a:lnTo>
                        <a:cubicBezTo>
                          <a:pt x="912" y="3223"/>
                          <a:pt x="547" y="1612"/>
                          <a:pt x="122" y="31"/>
                        </a:cubicBezTo>
                        <a:cubicBezTo>
                          <a:pt x="122" y="1"/>
                          <a:pt x="91" y="1"/>
                          <a:pt x="61" y="1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grpSp>
              <p:nvGrpSpPr>
                <p:cNvPr id="2494" name="Google Shape;2494;p15"/>
                <p:cNvGrpSpPr/>
                <p:nvPr/>
              </p:nvGrpSpPr>
              <p:grpSpPr>
                <a:xfrm rot="10800000">
                  <a:off x="6380176" y="3468497"/>
                  <a:ext cx="901949" cy="1162507"/>
                  <a:chOff x="5037600" y="742850"/>
                  <a:chExt cx="1280450" cy="1650350"/>
                </a:xfrm>
              </p:grpSpPr>
              <p:sp>
                <p:nvSpPr>
                  <p:cNvPr id="2495" name="Google Shape;2495;p15"/>
                  <p:cNvSpPr/>
                  <p:nvPr/>
                </p:nvSpPr>
                <p:spPr>
                  <a:xfrm>
                    <a:off x="5374225" y="2061100"/>
                    <a:ext cx="140600" cy="285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624" h="11405" extrusionOk="0">
                        <a:moveTo>
                          <a:pt x="1824" y="1"/>
                        </a:moveTo>
                        <a:cubicBezTo>
                          <a:pt x="791" y="2037"/>
                          <a:pt x="213" y="4287"/>
                          <a:pt x="61" y="6536"/>
                        </a:cubicBezTo>
                        <a:cubicBezTo>
                          <a:pt x="1" y="7691"/>
                          <a:pt x="61" y="8998"/>
                          <a:pt x="730" y="9971"/>
                        </a:cubicBezTo>
                        <a:cubicBezTo>
                          <a:pt x="1214" y="10794"/>
                          <a:pt x="2122" y="11404"/>
                          <a:pt x="3055" y="11404"/>
                        </a:cubicBezTo>
                        <a:cubicBezTo>
                          <a:pt x="3294" y="11404"/>
                          <a:pt x="3534" y="11364"/>
                          <a:pt x="3770" y="11278"/>
                        </a:cubicBezTo>
                        <a:cubicBezTo>
                          <a:pt x="5016" y="10822"/>
                          <a:pt x="5502" y="9302"/>
                          <a:pt x="5533" y="7965"/>
                        </a:cubicBezTo>
                        <a:cubicBezTo>
                          <a:pt x="5624" y="5259"/>
                          <a:pt x="4408" y="2493"/>
                          <a:pt x="1824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96" name="Google Shape;2496;p15"/>
                  <p:cNvSpPr/>
                  <p:nvPr/>
                </p:nvSpPr>
                <p:spPr>
                  <a:xfrm>
                    <a:off x="5146250" y="1992725"/>
                    <a:ext cx="267525" cy="1375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701" h="5503" extrusionOk="0">
                        <a:moveTo>
                          <a:pt x="2862" y="0"/>
                        </a:moveTo>
                        <a:cubicBezTo>
                          <a:pt x="2478" y="0"/>
                          <a:pt x="2098" y="46"/>
                          <a:pt x="1733" y="183"/>
                        </a:cubicBezTo>
                        <a:cubicBezTo>
                          <a:pt x="822" y="517"/>
                          <a:pt x="183" y="1429"/>
                          <a:pt x="122" y="2371"/>
                        </a:cubicBezTo>
                        <a:cubicBezTo>
                          <a:pt x="1" y="3344"/>
                          <a:pt x="487" y="4317"/>
                          <a:pt x="1277" y="4864"/>
                        </a:cubicBezTo>
                        <a:cubicBezTo>
                          <a:pt x="1977" y="5350"/>
                          <a:pt x="2888" y="5502"/>
                          <a:pt x="3770" y="5502"/>
                        </a:cubicBezTo>
                        <a:cubicBezTo>
                          <a:pt x="3809" y="5502"/>
                          <a:pt x="3849" y="5503"/>
                          <a:pt x="3888" y="5503"/>
                        </a:cubicBezTo>
                        <a:cubicBezTo>
                          <a:pt x="6372" y="5503"/>
                          <a:pt x="8845" y="4564"/>
                          <a:pt x="10700" y="2918"/>
                        </a:cubicBezTo>
                        <a:cubicBezTo>
                          <a:pt x="8420" y="1459"/>
                          <a:pt x="6262" y="547"/>
                          <a:pt x="4013" y="92"/>
                        </a:cubicBezTo>
                        <a:cubicBezTo>
                          <a:pt x="3633" y="46"/>
                          <a:pt x="3246" y="0"/>
                          <a:pt x="2862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97" name="Google Shape;2497;p15"/>
                  <p:cNvSpPr/>
                  <p:nvPr/>
                </p:nvSpPr>
                <p:spPr>
                  <a:xfrm>
                    <a:off x="5530775" y="1934200"/>
                    <a:ext cx="154275" cy="321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171" h="12858" extrusionOk="0">
                        <a:moveTo>
                          <a:pt x="0" y="1"/>
                        </a:moveTo>
                        <a:lnTo>
                          <a:pt x="0" y="1"/>
                        </a:lnTo>
                        <a:cubicBezTo>
                          <a:pt x="334" y="3892"/>
                          <a:pt x="730" y="7843"/>
                          <a:pt x="2401" y="11338"/>
                        </a:cubicBezTo>
                        <a:cubicBezTo>
                          <a:pt x="2705" y="11977"/>
                          <a:pt x="3131" y="12676"/>
                          <a:pt x="3830" y="12828"/>
                        </a:cubicBezTo>
                        <a:cubicBezTo>
                          <a:pt x="3922" y="12848"/>
                          <a:pt x="4014" y="12857"/>
                          <a:pt x="4105" y="12857"/>
                        </a:cubicBezTo>
                        <a:cubicBezTo>
                          <a:pt x="4701" y="12857"/>
                          <a:pt x="5250" y="12448"/>
                          <a:pt x="5593" y="11946"/>
                        </a:cubicBezTo>
                        <a:cubicBezTo>
                          <a:pt x="6049" y="11247"/>
                          <a:pt x="6170" y="10396"/>
                          <a:pt x="6049" y="9545"/>
                        </a:cubicBezTo>
                        <a:cubicBezTo>
                          <a:pt x="5927" y="8724"/>
                          <a:pt x="5623" y="7965"/>
                          <a:pt x="5289" y="7205"/>
                        </a:cubicBezTo>
                        <a:cubicBezTo>
                          <a:pt x="4103" y="4682"/>
                          <a:pt x="2493" y="2311"/>
                          <a:pt x="0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98" name="Google Shape;2498;p15"/>
                  <p:cNvSpPr/>
                  <p:nvPr/>
                </p:nvSpPr>
                <p:spPr>
                  <a:xfrm>
                    <a:off x="5178175" y="1835325"/>
                    <a:ext cx="357925" cy="1413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317" h="5654" extrusionOk="0">
                        <a:moveTo>
                          <a:pt x="3371" y="1"/>
                        </a:moveTo>
                        <a:cubicBezTo>
                          <a:pt x="3149" y="1"/>
                          <a:pt x="2927" y="12"/>
                          <a:pt x="2706" y="35"/>
                        </a:cubicBezTo>
                        <a:cubicBezTo>
                          <a:pt x="2067" y="126"/>
                          <a:pt x="1399" y="308"/>
                          <a:pt x="882" y="734"/>
                        </a:cubicBezTo>
                        <a:cubicBezTo>
                          <a:pt x="365" y="1159"/>
                          <a:pt x="0" y="1798"/>
                          <a:pt x="92" y="2436"/>
                        </a:cubicBezTo>
                        <a:cubicBezTo>
                          <a:pt x="152" y="3409"/>
                          <a:pt x="1034" y="4047"/>
                          <a:pt x="1885" y="4473"/>
                        </a:cubicBezTo>
                        <a:cubicBezTo>
                          <a:pt x="3510" y="5312"/>
                          <a:pt x="5340" y="5653"/>
                          <a:pt x="7216" y="5653"/>
                        </a:cubicBezTo>
                        <a:cubicBezTo>
                          <a:pt x="7515" y="5653"/>
                          <a:pt x="7815" y="5644"/>
                          <a:pt x="8116" y="5628"/>
                        </a:cubicBezTo>
                        <a:cubicBezTo>
                          <a:pt x="10274" y="5506"/>
                          <a:pt x="12341" y="4868"/>
                          <a:pt x="14317" y="3986"/>
                        </a:cubicBezTo>
                        <a:cubicBezTo>
                          <a:pt x="12037" y="2527"/>
                          <a:pt x="9970" y="1767"/>
                          <a:pt x="7873" y="1038"/>
                        </a:cubicBezTo>
                        <a:cubicBezTo>
                          <a:pt x="6415" y="508"/>
                          <a:pt x="4888" y="1"/>
                          <a:pt x="3371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499" name="Google Shape;2499;p15"/>
                  <p:cNvSpPr/>
                  <p:nvPr/>
                </p:nvSpPr>
                <p:spPr>
                  <a:xfrm>
                    <a:off x="5631075" y="1804275"/>
                    <a:ext cx="212025" cy="300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481" h="12012" extrusionOk="0">
                        <a:moveTo>
                          <a:pt x="0" y="0"/>
                        </a:moveTo>
                        <a:cubicBezTo>
                          <a:pt x="578" y="3769"/>
                          <a:pt x="1763" y="7538"/>
                          <a:pt x="4195" y="10456"/>
                        </a:cubicBezTo>
                        <a:cubicBezTo>
                          <a:pt x="4620" y="10943"/>
                          <a:pt x="5076" y="11429"/>
                          <a:pt x="5624" y="11733"/>
                        </a:cubicBezTo>
                        <a:cubicBezTo>
                          <a:pt x="5955" y="11907"/>
                          <a:pt x="6336" y="12012"/>
                          <a:pt x="6710" y="12012"/>
                        </a:cubicBezTo>
                        <a:cubicBezTo>
                          <a:pt x="6988" y="12012"/>
                          <a:pt x="7262" y="11954"/>
                          <a:pt x="7508" y="11824"/>
                        </a:cubicBezTo>
                        <a:cubicBezTo>
                          <a:pt x="8055" y="11520"/>
                          <a:pt x="8420" y="10821"/>
                          <a:pt x="8450" y="10183"/>
                        </a:cubicBezTo>
                        <a:cubicBezTo>
                          <a:pt x="8481" y="9544"/>
                          <a:pt x="8329" y="8876"/>
                          <a:pt x="8116" y="8268"/>
                        </a:cubicBezTo>
                        <a:cubicBezTo>
                          <a:pt x="6779" y="4803"/>
                          <a:pt x="3891" y="2189"/>
                          <a:pt x="0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00" name="Google Shape;2500;p15"/>
                  <p:cNvSpPr/>
                  <p:nvPr/>
                </p:nvSpPr>
                <p:spPr>
                  <a:xfrm>
                    <a:off x="5310400" y="1690475"/>
                    <a:ext cx="322975" cy="1418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919" h="5673" extrusionOk="0">
                        <a:moveTo>
                          <a:pt x="2930" y="1"/>
                        </a:moveTo>
                        <a:cubicBezTo>
                          <a:pt x="2462" y="1"/>
                          <a:pt x="1991" y="54"/>
                          <a:pt x="1551" y="175"/>
                        </a:cubicBezTo>
                        <a:cubicBezTo>
                          <a:pt x="1095" y="327"/>
                          <a:pt x="639" y="601"/>
                          <a:pt x="395" y="1026"/>
                        </a:cubicBezTo>
                        <a:cubicBezTo>
                          <a:pt x="0" y="1634"/>
                          <a:pt x="183" y="2394"/>
                          <a:pt x="608" y="2972"/>
                        </a:cubicBezTo>
                        <a:cubicBezTo>
                          <a:pt x="1034" y="3519"/>
                          <a:pt x="1672" y="3884"/>
                          <a:pt x="2280" y="4187"/>
                        </a:cubicBezTo>
                        <a:cubicBezTo>
                          <a:pt x="3952" y="4978"/>
                          <a:pt x="5745" y="5555"/>
                          <a:pt x="7569" y="5646"/>
                        </a:cubicBezTo>
                        <a:cubicBezTo>
                          <a:pt x="7827" y="5663"/>
                          <a:pt x="8086" y="5672"/>
                          <a:pt x="8344" y="5672"/>
                        </a:cubicBezTo>
                        <a:cubicBezTo>
                          <a:pt x="9936" y="5672"/>
                          <a:pt x="11506" y="5341"/>
                          <a:pt x="12918" y="4583"/>
                        </a:cubicBezTo>
                        <a:cubicBezTo>
                          <a:pt x="11247" y="2850"/>
                          <a:pt x="9028" y="1908"/>
                          <a:pt x="6931" y="1057"/>
                        </a:cubicBezTo>
                        <a:cubicBezTo>
                          <a:pt x="6079" y="722"/>
                          <a:pt x="5198" y="327"/>
                          <a:pt x="4286" y="145"/>
                        </a:cubicBezTo>
                        <a:cubicBezTo>
                          <a:pt x="3861" y="54"/>
                          <a:pt x="3397" y="1"/>
                          <a:pt x="2930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01" name="Google Shape;2501;p15"/>
                  <p:cNvSpPr/>
                  <p:nvPr/>
                </p:nvSpPr>
                <p:spPr>
                  <a:xfrm>
                    <a:off x="5693375" y="1715350"/>
                    <a:ext cx="266000" cy="234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640" h="9372" extrusionOk="0">
                        <a:moveTo>
                          <a:pt x="1" y="1"/>
                        </a:moveTo>
                        <a:cubicBezTo>
                          <a:pt x="791" y="1916"/>
                          <a:pt x="1703" y="3831"/>
                          <a:pt x="2980" y="5503"/>
                        </a:cubicBezTo>
                        <a:cubicBezTo>
                          <a:pt x="4287" y="7174"/>
                          <a:pt x="5958" y="8542"/>
                          <a:pt x="7964" y="9180"/>
                        </a:cubicBezTo>
                        <a:cubicBezTo>
                          <a:pt x="8281" y="9286"/>
                          <a:pt x="8618" y="9371"/>
                          <a:pt x="8946" y="9371"/>
                        </a:cubicBezTo>
                        <a:cubicBezTo>
                          <a:pt x="9185" y="9371"/>
                          <a:pt x="9419" y="9326"/>
                          <a:pt x="9636" y="9211"/>
                        </a:cubicBezTo>
                        <a:cubicBezTo>
                          <a:pt x="10366" y="8876"/>
                          <a:pt x="10639" y="7965"/>
                          <a:pt x="10426" y="7205"/>
                        </a:cubicBezTo>
                        <a:cubicBezTo>
                          <a:pt x="10244" y="6445"/>
                          <a:pt x="9727" y="5837"/>
                          <a:pt x="9180" y="5290"/>
                        </a:cubicBezTo>
                        <a:cubicBezTo>
                          <a:pt x="6870" y="3101"/>
                          <a:pt x="3952" y="1673"/>
                          <a:pt x="1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02" name="Google Shape;2502;p15"/>
                  <p:cNvSpPr/>
                  <p:nvPr/>
                </p:nvSpPr>
                <p:spPr>
                  <a:xfrm>
                    <a:off x="5420575" y="1564075"/>
                    <a:ext cx="273600" cy="154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944" h="6179" extrusionOk="0">
                        <a:moveTo>
                          <a:pt x="1817" y="1"/>
                        </a:moveTo>
                        <a:cubicBezTo>
                          <a:pt x="1779" y="1"/>
                          <a:pt x="1741" y="2"/>
                          <a:pt x="1703" y="3"/>
                        </a:cubicBezTo>
                        <a:cubicBezTo>
                          <a:pt x="1065" y="34"/>
                          <a:pt x="396" y="368"/>
                          <a:pt x="183" y="1037"/>
                        </a:cubicBezTo>
                        <a:cubicBezTo>
                          <a:pt x="1" y="1797"/>
                          <a:pt x="548" y="2556"/>
                          <a:pt x="1095" y="3073"/>
                        </a:cubicBezTo>
                        <a:cubicBezTo>
                          <a:pt x="3166" y="5046"/>
                          <a:pt x="6058" y="6179"/>
                          <a:pt x="8943" y="6179"/>
                        </a:cubicBezTo>
                        <a:cubicBezTo>
                          <a:pt x="9613" y="6179"/>
                          <a:pt x="10284" y="6117"/>
                          <a:pt x="10943" y="5991"/>
                        </a:cubicBezTo>
                        <a:cubicBezTo>
                          <a:pt x="9180" y="3256"/>
                          <a:pt x="6414" y="1736"/>
                          <a:pt x="3618" y="490"/>
                        </a:cubicBezTo>
                        <a:cubicBezTo>
                          <a:pt x="3045" y="232"/>
                          <a:pt x="2444" y="1"/>
                          <a:pt x="1817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03" name="Google Shape;2503;p15"/>
                  <p:cNvSpPr/>
                  <p:nvPr/>
                </p:nvSpPr>
                <p:spPr>
                  <a:xfrm>
                    <a:off x="5777725" y="1584875"/>
                    <a:ext cx="294875" cy="1929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795" h="7717" extrusionOk="0">
                        <a:moveTo>
                          <a:pt x="1316" y="0"/>
                        </a:moveTo>
                        <a:cubicBezTo>
                          <a:pt x="890" y="0"/>
                          <a:pt x="452" y="18"/>
                          <a:pt x="1" y="53"/>
                        </a:cubicBezTo>
                        <a:cubicBezTo>
                          <a:pt x="913" y="2272"/>
                          <a:pt x="2919" y="3883"/>
                          <a:pt x="4834" y="5372"/>
                        </a:cubicBezTo>
                        <a:cubicBezTo>
                          <a:pt x="6080" y="6345"/>
                          <a:pt x="7417" y="7348"/>
                          <a:pt x="8967" y="7652"/>
                        </a:cubicBezTo>
                        <a:cubicBezTo>
                          <a:pt x="9181" y="7694"/>
                          <a:pt x="9404" y="7717"/>
                          <a:pt x="9628" y="7717"/>
                        </a:cubicBezTo>
                        <a:cubicBezTo>
                          <a:pt x="10360" y="7717"/>
                          <a:pt x="11094" y="7474"/>
                          <a:pt x="11490" y="6892"/>
                        </a:cubicBezTo>
                        <a:cubicBezTo>
                          <a:pt x="11794" y="6345"/>
                          <a:pt x="11794" y="5676"/>
                          <a:pt x="11521" y="5129"/>
                        </a:cubicBezTo>
                        <a:cubicBezTo>
                          <a:pt x="11277" y="4551"/>
                          <a:pt x="10882" y="4095"/>
                          <a:pt x="10426" y="3700"/>
                        </a:cubicBezTo>
                        <a:cubicBezTo>
                          <a:pt x="8229" y="1503"/>
                          <a:pt x="5312" y="0"/>
                          <a:pt x="1316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04" name="Google Shape;2504;p15"/>
                  <p:cNvSpPr/>
                  <p:nvPr/>
                </p:nvSpPr>
                <p:spPr>
                  <a:xfrm>
                    <a:off x="5435775" y="1398300"/>
                    <a:ext cx="340450" cy="1875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618" h="7500" extrusionOk="0">
                        <a:moveTo>
                          <a:pt x="3327" y="1"/>
                        </a:moveTo>
                        <a:cubicBezTo>
                          <a:pt x="3040" y="1"/>
                          <a:pt x="2751" y="23"/>
                          <a:pt x="2463" y="69"/>
                        </a:cubicBezTo>
                        <a:cubicBezTo>
                          <a:pt x="1338" y="251"/>
                          <a:pt x="153" y="981"/>
                          <a:pt x="92" y="2105"/>
                        </a:cubicBezTo>
                        <a:cubicBezTo>
                          <a:pt x="1" y="3139"/>
                          <a:pt x="912" y="3929"/>
                          <a:pt x="1733" y="4507"/>
                        </a:cubicBezTo>
                        <a:cubicBezTo>
                          <a:pt x="4662" y="6459"/>
                          <a:pt x="8199" y="7500"/>
                          <a:pt x="11701" y="7500"/>
                        </a:cubicBezTo>
                        <a:cubicBezTo>
                          <a:pt x="12343" y="7500"/>
                          <a:pt x="12983" y="7465"/>
                          <a:pt x="13618" y="7394"/>
                        </a:cubicBezTo>
                        <a:cubicBezTo>
                          <a:pt x="12098" y="5570"/>
                          <a:pt x="10578" y="3777"/>
                          <a:pt x="8815" y="2288"/>
                        </a:cubicBezTo>
                        <a:cubicBezTo>
                          <a:pt x="7249" y="1040"/>
                          <a:pt x="5312" y="1"/>
                          <a:pt x="3327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05" name="Google Shape;2505;p15"/>
                  <p:cNvSpPr/>
                  <p:nvPr/>
                </p:nvSpPr>
                <p:spPr>
                  <a:xfrm>
                    <a:off x="5860550" y="1426400"/>
                    <a:ext cx="346550" cy="2177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862" h="8710" extrusionOk="0">
                        <a:moveTo>
                          <a:pt x="3307" y="0"/>
                        </a:moveTo>
                        <a:cubicBezTo>
                          <a:pt x="2253" y="0"/>
                          <a:pt x="1148" y="129"/>
                          <a:pt x="1" y="404"/>
                        </a:cubicBezTo>
                        <a:cubicBezTo>
                          <a:pt x="1125" y="2228"/>
                          <a:pt x="2432" y="3990"/>
                          <a:pt x="4013" y="5480"/>
                        </a:cubicBezTo>
                        <a:cubicBezTo>
                          <a:pt x="5624" y="6939"/>
                          <a:pt x="7509" y="8124"/>
                          <a:pt x="9606" y="8580"/>
                        </a:cubicBezTo>
                        <a:cubicBezTo>
                          <a:pt x="9968" y="8663"/>
                          <a:pt x="10358" y="8709"/>
                          <a:pt x="10745" y="8709"/>
                        </a:cubicBezTo>
                        <a:cubicBezTo>
                          <a:pt x="11786" y="8709"/>
                          <a:pt x="12810" y="8372"/>
                          <a:pt x="13253" y="7486"/>
                        </a:cubicBezTo>
                        <a:cubicBezTo>
                          <a:pt x="13861" y="6270"/>
                          <a:pt x="13071" y="4811"/>
                          <a:pt x="12129" y="3838"/>
                        </a:cubicBezTo>
                        <a:cubicBezTo>
                          <a:pt x="9941" y="1510"/>
                          <a:pt x="6916" y="0"/>
                          <a:pt x="3307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06" name="Google Shape;2506;p15"/>
                  <p:cNvSpPr/>
                  <p:nvPr/>
                </p:nvSpPr>
                <p:spPr>
                  <a:xfrm>
                    <a:off x="5943375" y="1246900"/>
                    <a:ext cx="374675" cy="198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987" h="7946" extrusionOk="0">
                        <a:moveTo>
                          <a:pt x="4583" y="0"/>
                        </a:moveTo>
                        <a:cubicBezTo>
                          <a:pt x="3215" y="0"/>
                          <a:pt x="1718" y="137"/>
                          <a:pt x="1" y="380"/>
                        </a:cubicBezTo>
                        <a:cubicBezTo>
                          <a:pt x="2463" y="4392"/>
                          <a:pt x="6779" y="7219"/>
                          <a:pt x="11491" y="7888"/>
                        </a:cubicBezTo>
                        <a:cubicBezTo>
                          <a:pt x="11761" y="7923"/>
                          <a:pt x="12046" y="7946"/>
                          <a:pt x="12331" y="7946"/>
                        </a:cubicBezTo>
                        <a:cubicBezTo>
                          <a:pt x="13266" y="7946"/>
                          <a:pt x="14202" y="7707"/>
                          <a:pt x="14621" y="6915"/>
                        </a:cubicBezTo>
                        <a:cubicBezTo>
                          <a:pt x="14986" y="6186"/>
                          <a:pt x="14743" y="5274"/>
                          <a:pt x="14317" y="4605"/>
                        </a:cubicBezTo>
                        <a:cubicBezTo>
                          <a:pt x="13101" y="2417"/>
                          <a:pt x="10791" y="1049"/>
                          <a:pt x="8390" y="441"/>
                        </a:cubicBezTo>
                        <a:cubicBezTo>
                          <a:pt x="7190" y="137"/>
                          <a:pt x="5951" y="0"/>
                          <a:pt x="4583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07" name="Google Shape;2507;p15"/>
                  <p:cNvSpPr/>
                  <p:nvPr/>
                </p:nvSpPr>
                <p:spPr>
                  <a:xfrm>
                    <a:off x="5593825" y="1062325"/>
                    <a:ext cx="354150" cy="203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166" h="8124" extrusionOk="0">
                        <a:moveTo>
                          <a:pt x="3991" y="1"/>
                        </a:moveTo>
                        <a:cubicBezTo>
                          <a:pt x="3411" y="1"/>
                          <a:pt x="2834" y="83"/>
                          <a:pt x="2281" y="286"/>
                        </a:cubicBezTo>
                        <a:cubicBezTo>
                          <a:pt x="1004" y="742"/>
                          <a:pt x="1" y="1897"/>
                          <a:pt x="31" y="3234"/>
                        </a:cubicBezTo>
                        <a:cubicBezTo>
                          <a:pt x="92" y="4875"/>
                          <a:pt x="1673" y="6030"/>
                          <a:pt x="3192" y="6699"/>
                        </a:cubicBezTo>
                        <a:cubicBezTo>
                          <a:pt x="5320" y="7649"/>
                          <a:pt x="7662" y="8124"/>
                          <a:pt x="10002" y="8124"/>
                        </a:cubicBezTo>
                        <a:cubicBezTo>
                          <a:pt x="11405" y="8124"/>
                          <a:pt x="12809" y="7953"/>
                          <a:pt x="14165" y="7611"/>
                        </a:cubicBezTo>
                        <a:cubicBezTo>
                          <a:pt x="12463" y="3690"/>
                          <a:pt x="9515" y="1289"/>
                          <a:pt x="6141" y="316"/>
                        </a:cubicBezTo>
                        <a:cubicBezTo>
                          <a:pt x="5448" y="130"/>
                          <a:pt x="4717" y="1"/>
                          <a:pt x="3991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08" name="Google Shape;2508;p15"/>
                  <p:cNvSpPr/>
                  <p:nvPr/>
                </p:nvSpPr>
                <p:spPr>
                  <a:xfrm>
                    <a:off x="5204575" y="742850"/>
                    <a:ext cx="918500" cy="15474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740" h="61897" extrusionOk="0">
                        <a:moveTo>
                          <a:pt x="36255" y="1"/>
                        </a:moveTo>
                        <a:cubicBezTo>
                          <a:pt x="35890" y="1"/>
                          <a:pt x="35415" y="534"/>
                          <a:pt x="35207" y="1454"/>
                        </a:cubicBezTo>
                        <a:cubicBezTo>
                          <a:pt x="32349" y="13612"/>
                          <a:pt x="27304" y="25223"/>
                          <a:pt x="20647" y="35770"/>
                        </a:cubicBezTo>
                        <a:cubicBezTo>
                          <a:pt x="17790" y="40330"/>
                          <a:pt x="14264" y="44889"/>
                          <a:pt x="10616" y="49205"/>
                        </a:cubicBezTo>
                        <a:cubicBezTo>
                          <a:pt x="6969" y="53582"/>
                          <a:pt x="3261" y="57746"/>
                          <a:pt x="69" y="61789"/>
                        </a:cubicBezTo>
                        <a:cubicBezTo>
                          <a:pt x="1" y="61857"/>
                          <a:pt x="19" y="61897"/>
                          <a:pt x="69" y="61897"/>
                        </a:cubicBezTo>
                        <a:cubicBezTo>
                          <a:pt x="109" y="61897"/>
                          <a:pt x="168" y="61873"/>
                          <a:pt x="221" y="61819"/>
                        </a:cubicBezTo>
                        <a:cubicBezTo>
                          <a:pt x="9127" y="53673"/>
                          <a:pt x="16939" y="44311"/>
                          <a:pt x="23261" y="33977"/>
                        </a:cubicBezTo>
                        <a:cubicBezTo>
                          <a:pt x="26696" y="28384"/>
                          <a:pt x="29644" y="22548"/>
                          <a:pt x="32137" y="16469"/>
                        </a:cubicBezTo>
                        <a:cubicBezTo>
                          <a:pt x="32744" y="14858"/>
                          <a:pt x="33383" y="13308"/>
                          <a:pt x="33900" y="11667"/>
                        </a:cubicBezTo>
                        <a:lnTo>
                          <a:pt x="34751" y="9296"/>
                        </a:lnTo>
                        <a:cubicBezTo>
                          <a:pt x="35024" y="8475"/>
                          <a:pt x="35237" y="7654"/>
                          <a:pt x="35511" y="6864"/>
                        </a:cubicBezTo>
                        <a:cubicBezTo>
                          <a:pt x="36149" y="4888"/>
                          <a:pt x="36726" y="2852"/>
                          <a:pt x="36726" y="967"/>
                        </a:cubicBezTo>
                        <a:cubicBezTo>
                          <a:pt x="36739" y="302"/>
                          <a:pt x="36529" y="1"/>
                          <a:pt x="36255" y="1"/>
                        </a:cubicBezTo>
                        <a:close/>
                      </a:path>
                    </a:pathLst>
                  </a:custGeom>
                  <a:solidFill>
                    <a:schemeClr val="dk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09" name="Google Shape;2509;p15"/>
                  <p:cNvSpPr/>
                  <p:nvPr/>
                </p:nvSpPr>
                <p:spPr>
                  <a:xfrm>
                    <a:off x="5037600" y="2187250"/>
                    <a:ext cx="262175" cy="205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487" h="8238" extrusionOk="0">
                        <a:moveTo>
                          <a:pt x="10487" y="1"/>
                        </a:moveTo>
                        <a:lnTo>
                          <a:pt x="10487" y="1"/>
                        </a:lnTo>
                        <a:cubicBezTo>
                          <a:pt x="7143" y="517"/>
                          <a:pt x="4681" y="1581"/>
                          <a:pt x="2523" y="3040"/>
                        </a:cubicBezTo>
                        <a:cubicBezTo>
                          <a:pt x="1763" y="3526"/>
                          <a:pt x="1034" y="4104"/>
                          <a:pt x="578" y="4864"/>
                        </a:cubicBezTo>
                        <a:cubicBezTo>
                          <a:pt x="122" y="5624"/>
                          <a:pt x="0" y="6627"/>
                          <a:pt x="547" y="7356"/>
                        </a:cubicBezTo>
                        <a:cubicBezTo>
                          <a:pt x="943" y="7934"/>
                          <a:pt x="1702" y="8238"/>
                          <a:pt x="2432" y="8238"/>
                        </a:cubicBezTo>
                        <a:cubicBezTo>
                          <a:pt x="3161" y="8238"/>
                          <a:pt x="3891" y="7964"/>
                          <a:pt x="4529" y="7660"/>
                        </a:cubicBezTo>
                        <a:cubicBezTo>
                          <a:pt x="7538" y="6201"/>
                          <a:pt x="9818" y="3253"/>
                          <a:pt x="10487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grpSp>
              <p:nvGrpSpPr>
                <p:cNvPr id="2510" name="Google Shape;2510;p15"/>
                <p:cNvGrpSpPr/>
                <p:nvPr/>
              </p:nvGrpSpPr>
              <p:grpSpPr>
                <a:xfrm>
                  <a:off x="6916683" y="4259327"/>
                  <a:ext cx="1153367" cy="618833"/>
                  <a:chOff x="6916683" y="4259327"/>
                  <a:chExt cx="1153367" cy="618833"/>
                </a:xfrm>
              </p:grpSpPr>
              <p:sp>
                <p:nvSpPr>
                  <p:cNvPr id="2511" name="Google Shape;2511;p15"/>
                  <p:cNvSpPr/>
                  <p:nvPr/>
                </p:nvSpPr>
                <p:spPr>
                  <a:xfrm rot="10800000">
                    <a:off x="7028929" y="4259327"/>
                    <a:ext cx="1041121" cy="61883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9121" h="35141" extrusionOk="0">
                        <a:moveTo>
                          <a:pt x="33338" y="0"/>
                        </a:moveTo>
                        <a:cubicBezTo>
                          <a:pt x="32644" y="0"/>
                          <a:pt x="31955" y="66"/>
                          <a:pt x="31278" y="230"/>
                        </a:cubicBezTo>
                        <a:cubicBezTo>
                          <a:pt x="29363" y="686"/>
                          <a:pt x="27570" y="2023"/>
                          <a:pt x="27114" y="3908"/>
                        </a:cubicBezTo>
                        <a:cubicBezTo>
                          <a:pt x="26793" y="5460"/>
                          <a:pt x="27652" y="7212"/>
                          <a:pt x="29024" y="7820"/>
                        </a:cubicBezTo>
                        <a:lnTo>
                          <a:pt x="29024" y="7820"/>
                        </a:lnTo>
                        <a:cubicBezTo>
                          <a:pt x="27138" y="7452"/>
                          <a:pt x="25219" y="7267"/>
                          <a:pt x="23301" y="7267"/>
                        </a:cubicBezTo>
                        <a:cubicBezTo>
                          <a:pt x="20747" y="7267"/>
                          <a:pt x="18193" y="7595"/>
                          <a:pt x="15715" y="8254"/>
                        </a:cubicBezTo>
                        <a:cubicBezTo>
                          <a:pt x="13861" y="8741"/>
                          <a:pt x="11855" y="9531"/>
                          <a:pt x="10913" y="11203"/>
                        </a:cubicBezTo>
                        <a:cubicBezTo>
                          <a:pt x="9492" y="13689"/>
                          <a:pt x="11617" y="17242"/>
                          <a:pt x="14395" y="17370"/>
                        </a:cubicBezTo>
                        <a:lnTo>
                          <a:pt x="14395" y="17370"/>
                        </a:lnTo>
                        <a:cubicBezTo>
                          <a:pt x="14367" y="17370"/>
                          <a:pt x="14338" y="17370"/>
                          <a:pt x="14310" y="17370"/>
                        </a:cubicBezTo>
                        <a:cubicBezTo>
                          <a:pt x="9794" y="17370"/>
                          <a:pt x="5309" y="19303"/>
                          <a:pt x="2189" y="22601"/>
                        </a:cubicBezTo>
                        <a:cubicBezTo>
                          <a:pt x="1034" y="23847"/>
                          <a:pt x="1" y="25762"/>
                          <a:pt x="973" y="27191"/>
                        </a:cubicBezTo>
                        <a:cubicBezTo>
                          <a:pt x="1703" y="28316"/>
                          <a:pt x="3223" y="28498"/>
                          <a:pt x="4530" y="28498"/>
                        </a:cubicBezTo>
                        <a:cubicBezTo>
                          <a:pt x="4935" y="28509"/>
                          <a:pt x="5340" y="28515"/>
                          <a:pt x="5744" y="28515"/>
                        </a:cubicBezTo>
                        <a:cubicBezTo>
                          <a:pt x="9746" y="28515"/>
                          <a:pt x="13738" y="27975"/>
                          <a:pt x="17630" y="27009"/>
                        </a:cubicBezTo>
                        <a:lnTo>
                          <a:pt x="17630" y="27009"/>
                        </a:lnTo>
                        <a:cubicBezTo>
                          <a:pt x="16141" y="27708"/>
                          <a:pt x="14591" y="28407"/>
                          <a:pt x="13527" y="29683"/>
                        </a:cubicBezTo>
                        <a:cubicBezTo>
                          <a:pt x="12493" y="30960"/>
                          <a:pt x="12189" y="32966"/>
                          <a:pt x="13284" y="34182"/>
                        </a:cubicBezTo>
                        <a:cubicBezTo>
                          <a:pt x="13916" y="34882"/>
                          <a:pt x="14763" y="35141"/>
                          <a:pt x="15680" y="35141"/>
                        </a:cubicBezTo>
                        <a:cubicBezTo>
                          <a:pt x="16833" y="35141"/>
                          <a:pt x="18096" y="34730"/>
                          <a:pt x="19180" y="34273"/>
                        </a:cubicBezTo>
                        <a:cubicBezTo>
                          <a:pt x="24621" y="31963"/>
                          <a:pt x="29849" y="29136"/>
                          <a:pt x="34804" y="25914"/>
                        </a:cubicBezTo>
                        <a:lnTo>
                          <a:pt x="34804" y="25914"/>
                        </a:lnTo>
                        <a:cubicBezTo>
                          <a:pt x="33770" y="26796"/>
                          <a:pt x="32707" y="27708"/>
                          <a:pt x="32068" y="28863"/>
                        </a:cubicBezTo>
                        <a:cubicBezTo>
                          <a:pt x="31430" y="30078"/>
                          <a:pt x="31308" y="31659"/>
                          <a:pt x="32129" y="32723"/>
                        </a:cubicBezTo>
                        <a:cubicBezTo>
                          <a:pt x="32764" y="33546"/>
                          <a:pt x="33722" y="33861"/>
                          <a:pt x="34771" y="33861"/>
                        </a:cubicBezTo>
                        <a:cubicBezTo>
                          <a:pt x="35930" y="33861"/>
                          <a:pt x="37200" y="33477"/>
                          <a:pt x="38269" y="32966"/>
                        </a:cubicBezTo>
                        <a:cubicBezTo>
                          <a:pt x="47084" y="28802"/>
                          <a:pt x="52707" y="20109"/>
                          <a:pt x="59120" y="9166"/>
                        </a:cubicBezTo>
                        <a:cubicBezTo>
                          <a:pt x="52403" y="4881"/>
                          <a:pt x="44834" y="1993"/>
                          <a:pt x="37053" y="443"/>
                        </a:cubicBezTo>
                        <a:cubicBezTo>
                          <a:pt x="35826" y="209"/>
                          <a:pt x="34575" y="0"/>
                          <a:pt x="33338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12" name="Google Shape;2512;p15"/>
                  <p:cNvSpPr/>
                  <p:nvPr/>
                </p:nvSpPr>
                <p:spPr>
                  <a:xfrm rot="10800000">
                    <a:off x="6916683" y="4448969"/>
                    <a:ext cx="1097050" cy="28568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2297" h="16223" extrusionOk="0">
                        <a:moveTo>
                          <a:pt x="59611" y="0"/>
                        </a:moveTo>
                        <a:cubicBezTo>
                          <a:pt x="58683" y="0"/>
                          <a:pt x="57350" y="85"/>
                          <a:pt x="55618" y="288"/>
                        </a:cubicBezTo>
                        <a:cubicBezTo>
                          <a:pt x="36895" y="2567"/>
                          <a:pt x="17989" y="8160"/>
                          <a:pt x="815" y="15790"/>
                        </a:cubicBezTo>
                        <a:cubicBezTo>
                          <a:pt x="221" y="16060"/>
                          <a:pt x="0" y="16223"/>
                          <a:pt x="133" y="16223"/>
                        </a:cubicBezTo>
                        <a:cubicBezTo>
                          <a:pt x="225" y="16223"/>
                          <a:pt x="485" y="16145"/>
                          <a:pt x="906" y="15972"/>
                        </a:cubicBezTo>
                        <a:cubicBezTo>
                          <a:pt x="9235" y="12476"/>
                          <a:pt x="18900" y="9315"/>
                          <a:pt x="28718" y="6884"/>
                        </a:cubicBezTo>
                        <a:cubicBezTo>
                          <a:pt x="38506" y="4422"/>
                          <a:pt x="48445" y="2689"/>
                          <a:pt x="57260" y="1321"/>
                        </a:cubicBezTo>
                        <a:cubicBezTo>
                          <a:pt x="61576" y="711"/>
                          <a:pt x="62297" y="0"/>
                          <a:pt x="59611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13" name="Google Shape;2513;p15"/>
                  <p:cNvSpPr/>
                  <p:nvPr/>
                </p:nvSpPr>
                <p:spPr>
                  <a:xfrm rot="10800000">
                    <a:off x="7400007" y="4407726"/>
                    <a:ext cx="297186" cy="25103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876" h="14255" extrusionOk="0">
                        <a:moveTo>
                          <a:pt x="16385" y="0"/>
                        </a:moveTo>
                        <a:cubicBezTo>
                          <a:pt x="16056" y="0"/>
                          <a:pt x="15486" y="262"/>
                          <a:pt x="14756" y="872"/>
                        </a:cubicBezTo>
                        <a:cubicBezTo>
                          <a:pt x="9862" y="5036"/>
                          <a:pt x="5029" y="9686"/>
                          <a:pt x="226" y="13972"/>
                        </a:cubicBezTo>
                        <a:cubicBezTo>
                          <a:pt x="36" y="14143"/>
                          <a:pt x="1" y="14255"/>
                          <a:pt x="75" y="14255"/>
                        </a:cubicBezTo>
                        <a:cubicBezTo>
                          <a:pt x="120" y="14255"/>
                          <a:pt x="204" y="14215"/>
                          <a:pt x="318" y="14124"/>
                        </a:cubicBezTo>
                        <a:cubicBezTo>
                          <a:pt x="5242" y="10294"/>
                          <a:pt x="11716" y="5978"/>
                          <a:pt x="15971" y="1479"/>
                        </a:cubicBezTo>
                        <a:cubicBezTo>
                          <a:pt x="16827" y="587"/>
                          <a:pt x="16876" y="0"/>
                          <a:pt x="16385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14" name="Google Shape;2514;p15"/>
                  <p:cNvSpPr/>
                  <p:nvPr/>
                </p:nvSpPr>
                <p:spPr>
                  <a:xfrm rot="10800000">
                    <a:off x="7490769" y="4624241"/>
                    <a:ext cx="286479" cy="4929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68" h="2799" extrusionOk="0">
                        <a:moveTo>
                          <a:pt x="5070" y="0"/>
                        </a:moveTo>
                        <a:cubicBezTo>
                          <a:pt x="3457" y="0"/>
                          <a:pt x="1858" y="102"/>
                          <a:pt x="304" y="282"/>
                        </a:cubicBezTo>
                        <a:cubicBezTo>
                          <a:pt x="0" y="312"/>
                          <a:pt x="61" y="464"/>
                          <a:pt x="304" y="464"/>
                        </a:cubicBezTo>
                        <a:cubicBezTo>
                          <a:pt x="412" y="463"/>
                          <a:pt x="520" y="462"/>
                          <a:pt x="628" y="462"/>
                        </a:cubicBezTo>
                        <a:cubicBezTo>
                          <a:pt x="2876" y="462"/>
                          <a:pt x="5282" y="760"/>
                          <a:pt x="7660" y="1224"/>
                        </a:cubicBezTo>
                        <a:cubicBezTo>
                          <a:pt x="10122" y="1711"/>
                          <a:pt x="12554" y="2318"/>
                          <a:pt x="14742" y="2744"/>
                        </a:cubicBezTo>
                        <a:cubicBezTo>
                          <a:pt x="14923" y="2782"/>
                          <a:pt x="15086" y="2799"/>
                          <a:pt x="15229" y="2799"/>
                        </a:cubicBezTo>
                        <a:cubicBezTo>
                          <a:pt x="16239" y="2799"/>
                          <a:pt x="16268" y="1943"/>
                          <a:pt x="14803" y="1437"/>
                        </a:cubicBezTo>
                        <a:cubicBezTo>
                          <a:pt x="11686" y="418"/>
                          <a:pt x="8350" y="0"/>
                          <a:pt x="5070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15" name="Google Shape;2515;p15"/>
                  <p:cNvSpPr/>
                  <p:nvPr/>
                </p:nvSpPr>
                <p:spPr>
                  <a:xfrm rot="10800000">
                    <a:off x="7175215" y="4701355"/>
                    <a:ext cx="329043" cy="9144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685" h="5193" extrusionOk="0">
                        <a:moveTo>
                          <a:pt x="807" y="1"/>
                        </a:moveTo>
                        <a:cubicBezTo>
                          <a:pt x="660" y="1"/>
                          <a:pt x="512" y="2"/>
                          <a:pt x="365" y="3"/>
                        </a:cubicBezTo>
                        <a:cubicBezTo>
                          <a:pt x="0" y="3"/>
                          <a:pt x="0" y="155"/>
                          <a:pt x="365" y="216"/>
                        </a:cubicBezTo>
                        <a:cubicBezTo>
                          <a:pt x="3100" y="368"/>
                          <a:pt x="6049" y="1037"/>
                          <a:pt x="8906" y="1979"/>
                        </a:cubicBezTo>
                        <a:cubicBezTo>
                          <a:pt x="11794" y="2891"/>
                          <a:pt x="14468" y="4046"/>
                          <a:pt x="16991" y="4988"/>
                        </a:cubicBezTo>
                        <a:cubicBezTo>
                          <a:pt x="17358" y="5131"/>
                          <a:pt x="17661" y="5193"/>
                          <a:pt x="17890" y="5193"/>
                        </a:cubicBezTo>
                        <a:cubicBezTo>
                          <a:pt x="18685" y="5193"/>
                          <a:pt x="18583" y="4443"/>
                          <a:pt x="17143" y="3711"/>
                        </a:cubicBezTo>
                        <a:cubicBezTo>
                          <a:pt x="12141" y="1107"/>
                          <a:pt x="6303" y="1"/>
                          <a:pt x="807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16" name="Google Shape;2516;p15"/>
                  <p:cNvSpPr/>
                  <p:nvPr/>
                </p:nvSpPr>
                <p:spPr>
                  <a:xfrm rot="10800000">
                    <a:off x="7112154" y="4405578"/>
                    <a:ext cx="262600" cy="29898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912" h="16978" extrusionOk="0">
                        <a:moveTo>
                          <a:pt x="14505" y="0"/>
                        </a:moveTo>
                        <a:cubicBezTo>
                          <a:pt x="14202" y="0"/>
                          <a:pt x="13682" y="426"/>
                          <a:pt x="13102" y="1345"/>
                        </a:cubicBezTo>
                        <a:cubicBezTo>
                          <a:pt x="9576" y="6907"/>
                          <a:pt x="5260" y="12318"/>
                          <a:pt x="215" y="16695"/>
                        </a:cubicBezTo>
                        <a:cubicBezTo>
                          <a:pt x="24" y="16866"/>
                          <a:pt x="1" y="16977"/>
                          <a:pt x="84" y="16977"/>
                        </a:cubicBezTo>
                        <a:cubicBezTo>
                          <a:pt x="134" y="16977"/>
                          <a:pt x="222" y="16938"/>
                          <a:pt x="336" y="16847"/>
                        </a:cubicBezTo>
                        <a:cubicBezTo>
                          <a:pt x="2889" y="14901"/>
                          <a:pt x="5716" y="12591"/>
                          <a:pt x="8239" y="9977"/>
                        </a:cubicBezTo>
                        <a:cubicBezTo>
                          <a:pt x="10762" y="7394"/>
                          <a:pt x="12981" y="4476"/>
                          <a:pt x="14440" y="1588"/>
                        </a:cubicBezTo>
                        <a:cubicBezTo>
                          <a:pt x="14911" y="564"/>
                          <a:pt x="14852" y="0"/>
                          <a:pt x="14505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grpSp>
              <p:nvGrpSpPr>
                <p:cNvPr id="2517" name="Google Shape;2517;p15"/>
                <p:cNvGrpSpPr/>
                <p:nvPr/>
              </p:nvGrpSpPr>
              <p:grpSpPr>
                <a:xfrm rot="10800000">
                  <a:off x="5141031" y="4265649"/>
                  <a:ext cx="1146446" cy="623412"/>
                  <a:chOff x="6449650" y="376500"/>
                  <a:chExt cx="1627550" cy="885025"/>
                </a:xfrm>
              </p:grpSpPr>
              <p:sp>
                <p:nvSpPr>
                  <p:cNvPr id="2518" name="Google Shape;2518;p15"/>
                  <p:cNvSpPr/>
                  <p:nvPr/>
                </p:nvSpPr>
                <p:spPr>
                  <a:xfrm>
                    <a:off x="6608300" y="376500"/>
                    <a:ext cx="1468900" cy="885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8756" h="35401" extrusionOk="0">
                        <a:moveTo>
                          <a:pt x="25832" y="1"/>
                        </a:moveTo>
                        <a:cubicBezTo>
                          <a:pt x="24623" y="1"/>
                          <a:pt x="23392" y="185"/>
                          <a:pt x="22219" y="393"/>
                        </a:cubicBezTo>
                        <a:cubicBezTo>
                          <a:pt x="14377" y="1822"/>
                          <a:pt x="6778" y="4557"/>
                          <a:pt x="0" y="8721"/>
                        </a:cubicBezTo>
                        <a:cubicBezTo>
                          <a:pt x="6231" y="19755"/>
                          <a:pt x="11703" y="28539"/>
                          <a:pt x="20426" y="32886"/>
                        </a:cubicBezTo>
                        <a:cubicBezTo>
                          <a:pt x="21495" y="33412"/>
                          <a:pt x="22795" y="33831"/>
                          <a:pt x="23980" y="33831"/>
                        </a:cubicBezTo>
                        <a:cubicBezTo>
                          <a:pt x="24985" y="33831"/>
                          <a:pt x="25908" y="33529"/>
                          <a:pt x="26536" y="32734"/>
                        </a:cubicBezTo>
                        <a:cubicBezTo>
                          <a:pt x="27387" y="31670"/>
                          <a:pt x="27265" y="30090"/>
                          <a:pt x="26657" y="28874"/>
                        </a:cubicBezTo>
                        <a:cubicBezTo>
                          <a:pt x="26019" y="27658"/>
                          <a:pt x="24985" y="26746"/>
                          <a:pt x="23952" y="25834"/>
                        </a:cubicBezTo>
                        <a:lnTo>
                          <a:pt x="23952" y="25834"/>
                        </a:lnTo>
                        <a:cubicBezTo>
                          <a:pt x="28876" y="29147"/>
                          <a:pt x="34043" y="32035"/>
                          <a:pt x="39423" y="34467"/>
                        </a:cubicBezTo>
                        <a:cubicBezTo>
                          <a:pt x="40513" y="34968"/>
                          <a:pt x="41799" y="35401"/>
                          <a:pt x="42974" y="35401"/>
                        </a:cubicBezTo>
                        <a:cubicBezTo>
                          <a:pt x="43864" y="35401"/>
                          <a:pt x="44691" y="35152"/>
                          <a:pt x="45320" y="34497"/>
                        </a:cubicBezTo>
                        <a:cubicBezTo>
                          <a:pt x="46445" y="33342"/>
                          <a:pt x="46202" y="31275"/>
                          <a:pt x="45168" y="29998"/>
                        </a:cubicBezTo>
                        <a:cubicBezTo>
                          <a:pt x="44165" y="28691"/>
                          <a:pt x="42615" y="27931"/>
                          <a:pt x="41126" y="27263"/>
                        </a:cubicBezTo>
                        <a:lnTo>
                          <a:pt x="41126" y="27263"/>
                        </a:lnTo>
                        <a:cubicBezTo>
                          <a:pt x="45381" y="28387"/>
                          <a:pt x="49788" y="28965"/>
                          <a:pt x="54196" y="28965"/>
                        </a:cubicBezTo>
                        <a:cubicBezTo>
                          <a:pt x="55533" y="28935"/>
                          <a:pt x="57023" y="28783"/>
                          <a:pt x="57782" y="27719"/>
                        </a:cubicBezTo>
                        <a:cubicBezTo>
                          <a:pt x="58755" y="26290"/>
                          <a:pt x="57782" y="24375"/>
                          <a:pt x="56627" y="23099"/>
                        </a:cubicBezTo>
                        <a:cubicBezTo>
                          <a:pt x="53591" y="19794"/>
                          <a:pt x="49126" y="17773"/>
                          <a:pt x="44574" y="17691"/>
                        </a:cubicBezTo>
                        <a:lnTo>
                          <a:pt x="44574" y="17691"/>
                        </a:lnTo>
                        <a:cubicBezTo>
                          <a:pt x="47352" y="17596"/>
                          <a:pt x="49439" y="14048"/>
                          <a:pt x="48117" y="11609"/>
                        </a:cubicBezTo>
                        <a:cubicBezTo>
                          <a:pt x="47205" y="9877"/>
                          <a:pt x="45229" y="9056"/>
                          <a:pt x="43375" y="8509"/>
                        </a:cubicBezTo>
                        <a:cubicBezTo>
                          <a:pt x="40753" y="7784"/>
                          <a:pt x="38013" y="7422"/>
                          <a:pt x="35272" y="7422"/>
                        </a:cubicBezTo>
                        <a:cubicBezTo>
                          <a:pt x="33557" y="7422"/>
                          <a:pt x="31842" y="7564"/>
                          <a:pt x="30155" y="7847"/>
                        </a:cubicBezTo>
                        <a:lnTo>
                          <a:pt x="30155" y="7847"/>
                        </a:lnTo>
                        <a:cubicBezTo>
                          <a:pt x="31504" y="7257"/>
                          <a:pt x="32359" y="5517"/>
                          <a:pt x="32068" y="4010"/>
                        </a:cubicBezTo>
                        <a:cubicBezTo>
                          <a:pt x="31642" y="2095"/>
                          <a:pt x="29879" y="727"/>
                          <a:pt x="27995" y="241"/>
                        </a:cubicBezTo>
                        <a:cubicBezTo>
                          <a:pt x="27294" y="69"/>
                          <a:pt x="26567" y="1"/>
                          <a:pt x="2583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19" name="Google Shape;2519;p15"/>
                  <p:cNvSpPr/>
                  <p:nvPr/>
                </p:nvSpPr>
                <p:spPr>
                  <a:xfrm>
                    <a:off x="6449650" y="567150"/>
                    <a:ext cx="1550450" cy="4313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2018" h="17253" extrusionOk="0">
                        <a:moveTo>
                          <a:pt x="2374" y="1"/>
                        </a:moveTo>
                        <a:cubicBezTo>
                          <a:pt x="0" y="1"/>
                          <a:pt x="827" y="685"/>
                          <a:pt x="5009" y="1339"/>
                        </a:cubicBezTo>
                        <a:cubicBezTo>
                          <a:pt x="13793" y="2858"/>
                          <a:pt x="23702" y="4773"/>
                          <a:pt x="33459" y="7418"/>
                        </a:cubicBezTo>
                        <a:cubicBezTo>
                          <a:pt x="43216" y="10062"/>
                          <a:pt x="52882" y="13345"/>
                          <a:pt x="61119" y="16992"/>
                        </a:cubicBezTo>
                        <a:cubicBezTo>
                          <a:pt x="61551" y="17170"/>
                          <a:pt x="61813" y="17253"/>
                          <a:pt x="61899" y="17253"/>
                        </a:cubicBezTo>
                        <a:cubicBezTo>
                          <a:pt x="62018" y="17253"/>
                          <a:pt x="61794" y="17093"/>
                          <a:pt x="61210" y="16810"/>
                        </a:cubicBezTo>
                        <a:cubicBezTo>
                          <a:pt x="44128" y="8877"/>
                          <a:pt x="25344" y="2980"/>
                          <a:pt x="6681" y="366"/>
                        </a:cubicBezTo>
                        <a:cubicBezTo>
                          <a:pt x="4751" y="108"/>
                          <a:pt x="3312" y="1"/>
                          <a:pt x="2374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20" name="Google Shape;2520;p15"/>
                  <p:cNvSpPr/>
                  <p:nvPr/>
                </p:nvSpPr>
                <p:spPr>
                  <a:xfrm>
                    <a:off x="7132850" y="686650"/>
                    <a:ext cx="415500" cy="3627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620" h="14511" extrusionOk="0">
                        <a:moveTo>
                          <a:pt x="471" y="1"/>
                        </a:moveTo>
                        <a:cubicBezTo>
                          <a:pt x="0" y="1"/>
                          <a:pt x="31" y="581"/>
                          <a:pt x="842" y="1483"/>
                        </a:cubicBezTo>
                        <a:cubicBezTo>
                          <a:pt x="5037" y="6042"/>
                          <a:pt x="11450" y="10480"/>
                          <a:pt x="16283" y="14401"/>
                        </a:cubicBezTo>
                        <a:cubicBezTo>
                          <a:pt x="16393" y="14477"/>
                          <a:pt x="16478" y="14511"/>
                          <a:pt x="16529" y="14511"/>
                        </a:cubicBezTo>
                        <a:cubicBezTo>
                          <a:pt x="16620" y="14511"/>
                          <a:pt x="16600" y="14405"/>
                          <a:pt x="16405" y="14249"/>
                        </a:cubicBezTo>
                        <a:cubicBezTo>
                          <a:pt x="11633" y="9872"/>
                          <a:pt x="6891" y="5161"/>
                          <a:pt x="2058" y="905"/>
                        </a:cubicBezTo>
                        <a:cubicBezTo>
                          <a:pt x="1353" y="274"/>
                          <a:pt x="794" y="1"/>
                          <a:pt x="47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21" name="Google Shape;2521;p15"/>
                  <p:cNvSpPr/>
                  <p:nvPr/>
                </p:nvSpPr>
                <p:spPr>
                  <a:xfrm>
                    <a:off x="7260575" y="673600"/>
                    <a:ext cx="407025" cy="641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81" h="2567" extrusionOk="0">
                        <a:moveTo>
                          <a:pt x="10525" y="0"/>
                        </a:moveTo>
                        <a:cubicBezTo>
                          <a:pt x="7480" y="0"/>
                          <a:pt x="4406" y="366"/>
                          <a:pt x="1508" y="1275"/>
                        </a:cubicBezTo>
                        <a:cubicBezTo>
                          <a:pt x="0" y="1706"/>
                          <a:pt x="43" y="2567"/>
                          <a:pt x="1067" y="2567"/>
                        </a:cubicBezTo>
                        <a:cubicBezTo>
                          <a:pt x="1198" y="2567"/>
                          <a:pt x="1346" y="2553"/>
                          <a:pt x="1508" y="2521"/>
                        </a:cubicBezTo>
                        <a:cubicBezTo>
                          <a:pt x="3758" y="2157"/>
                          <a:pt x="6159" y="1579"/>
                          <a:pt x="8651" y="1154"/>
                        </a:cubicBezTo>
                        <a:cubicBezTo>
                          <a:pt x="10718" y="771"/>
                          <a:pt x="12869" y="517"/>
                          <a:pt x="14855" y="517"/>
                        </a:cubicBezTo>
                        <a:cubicBezTo>
                          <a:pt x="15236" y="517"/>
                          <a:pt x="15610" y="526"/>
                          <a:pt x="15977" y="546"/>
                        </a:cubicBezTo>
                        <a:cubicBezTo>
                          <a:pt x="16250" y="546"/>
                          <a:pt x="16281" y="394"/>
                          <a:pt x="15977" y="363"/>
                        </a:cubicBezTo>
                        <a:cubicBezTo>
                          <a:pt x="14201" y="134"/>
                          <a:pt x="12368" y="0"/>
                          <a:pt x="10525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22" name="Google Shape;2522;p15"/>
                  <p:cNvSpPr/>
                  <p:nvPr/>
                </p:nvSpPr>
                <p:spPr>
                  <a:xfrm>
                    <a:off x="6814425" y="497500"/>
                    <a:ext cx="468675" cy="122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747" h="4891" extrusionOk="0">
                        <a:moveTo>
                          <a:pt x="17122" y="0"/>
                        </a:moveTo>
                        <a:cubicBezTo>
                          <a:pt x="11873" y="0"/>
                          <a:pt x="6347" y="1034"/>
                          <a:pt x="1573" y="3365"/>
                        </a:cubicBezTo>
                        <a:cubicBezTo>
                          <a:pt x="95" y="4128"/>
                          <a:pt x="0" y="4891"/>
                          <a:pt x="821" y="4891"/>
                        </a:cubicBezTo>
                        <a:cubicBezTo>
                          <a:pt x="1046" y="4891"/>
                          <a:pt x="1341" y="4833"/>
                          <a:pt x="1695" y="4702"/>
                        </a:cubicBezTo>
                        <a:cubicBezTo>
                          <a:pt x="4217" y="3790"/>
                          <a:pt x="6923" y="2696"/>
                          <a:pt x="9841" y="1815"/>
                        </a:cubicBezTo>
                        <a:cubicBezTo>
                          <a:pt x="12667" y="933"/>
                          <a:pt x="15677" y="325"/>
                          <a:pt x="18412" y="204"/>
                        </a:cubicBezTo>
                        <a:cubicBezTo>
                          <a:pt x="18747" y="173"/>
                          <a:pt x="18747" y="21"/>
                          <a:pt x="18412" y="21"/>
                        </a:cubicBezTo>
                        <a:cubicBezTo>
                          <a:pt x="17984" y="7"/>
                          <a:pt x="17554" y="0"/>
                          <a:pt x="17122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23" name="Google Shape;2523;p15"/>
                  <p:cNvSpPr/>
                  <p:nvPr/>
                </p:nvSpPr>
                <p:spPr>
                  <a:xfrm>
                    <a:off x="6725375" y="614150"/>
                    <a:ext cx="365800" cy="430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632" h="17219" extrusionOk="0">
                        <a:moveTo>
                          <a:pt x="385" y="0"/>
                        </a:moveTo>
                        <a:cubicBezTo>
                          <a:pt x="47" y="0"/>
                          <a:pt x="0" y="555"/>
                          <a:pt x="484" y="1556"/>
                        </a:cubicBezTo>
                        <a:cubicBezTo>
                          <a:pt x="1852" y="4444"/>
                          <a:pt x="4010" y="7422"/>
                          <a:pt x="6503" y="10067"/>
                        </a:cubicBezTo>
                        <a:cubicBezTo>
                          <a:pt x="8995" y="12711"/>
                          <a:pt x="11761" y="15082"/>
                          <a:pt x="14315" y="17088"/>
                        </a:cubicBezTo>
                        <a:cubicBezTo>
                          <a:pt x="14428" y="17179"/>
                          <a:pt x="14512" y="17219"/>
                          <a:pt x="14557" y="17219"/>
                        </a:cubicBezTo>
                        <a:cubicBezTo>
                          <a:pt x="14631" y="17219"/>
                          <a:pt x="14596" y="17107"/>
                          <a:pt x="14406" y="16936"/>
                        </a:cubicBezTo>
                        <a:cubicBezTo>
                          <a:pt x="9451" y="12498"/>
                          <a:pt x="5257" y="6936"/>
                          <a:pt x="1791" y="1374"/>
                        </a:cubicBezTo>
                        <a:cubicBezTo>
                          <a:pt x="1207" y="433"/>
                          <a:pt x="683" y="0"/>
                          <a:pt x="385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grpSp>
              <p:nvGrpSpPr>
                <p:cNvPr id="2524" name="Google Shape;2524;p15"/>
                <p:cNvGrpSpPr/>
                <p:nvPr/>
              </p:nvGrpSpPr>
              <p:grpSpPr>
                <a:xfrm rot="10800000">
                  <a:off x="6430839" y="4023018"/>
                  <a:ext cx="998839" cy="1031488"/>
                  <a:chOff x="4719950" y="141625"/>
                  <a:chExt cx="1418000" cy="1464350"/>
                </a:xfrm>
              </p:grpSpPr>
              <p:sp>
                <p:nvSpPr>
                  <p:cNvPr id="2525" name="Google Shape;2525;p15"/>
                  <p:cNvSpPr/>
                  <p:nvPr/>
                </p:nvSpPr>
                <p:spPr>
                  <a:xfrm>
                    <a:off x="5168300" y="141625"/>
                    <a:ext cx="298650" cy="7432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946" h="29728" extrusionOk="0">
                        <a:moveTo>
                          <a:pt x="4871" y="0"/>
                        </a:moveTo>
                        <a:cubicBezTo>
                          <a:pt x="3598" y="0"/>
                          <a:pt x="2418" y="849"/>
                          <a:pt x="1733" y="1946"/>
                        </a:cubicBezTo>
                        <a:cubicBezTo>
                          <a:pt x="973" y="3162"/>
                          <a:pt x="730" y="4621"/>
                          <a:pt x="639" y="6049"/>
                        </a:cubicBezTo>
                        <a:cubicBezTo>
                          <a:pt x="0" y="14925"/>
                          <a:pt x="3800" y="23983"/>
                          <a:pt x="10578" y="29728"/>
                        </a:cubicBezTo>
                        <a:cubicBezTo>
                          <a:pt x="11490" y="21217"/>
                          <a:pt x="11946" y="12311"/>
                          <a:pt x="9058" y="4195"/>
                        </a:cubicBezTo>
                        <a:cubicBezTo>
                          <a:pt x="8420" y="2341"/>
                          <a:pt x="7265" y="244"/>
                          <a:pt x="5289" y="31"/>
                        </a:cubicBezTo>
                        <a:cubicBezTo>
                          <a:pt x="5149" y="10"/>
                          <a:pt x="5009" y="0"/>
                          <a:pt x="4871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26" name="Google Shape;2526;p15"/>
                  <p:cNvSpPr/>
                  <p:nvPr/>
                </p:nvSpPr>
                <p:spPr>
                  <a:xfrm>
                    <a:off x="4719950" y="493475"/>
                    <a:ext cx="700650" cy="393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026" h="15745" extrusionOk="0">
                        <a:moveTo>
                          <a:pt x="6632" y="1"/>
                        </a:moveTo>
                        <a:cubicBezTo>
                          <a:pt x="6216" y="1"/>
                          <a:pt x="5798" y="29"/>
                          <a:pt x="5381" y="91"/>
                        </a:cubicBezTo>
                        <a:cubicBezTo>
                          <a:pt x="3800" y="334"/>
                          <a:pt x="2189" y="1185"/>
                          <a:pt x="1369" y="2583"/>
                        </a:cubicBezTo>
                        <a:cubicBezTo>
                          <a:pt x="1" y="4833"/>
                          <a:pt x="852" y="7903"/>
                          <a:pt x="2736" y="9757"/>
                        </a:cubicBezTo>
                        <a:cubicBezTo>
                          <a:pt x="5199" y="12219"/>
                          <a:pt x="8876" y="12918"/>
                          <a:pt x="12342" y="13496"/>
                        </a:cubicBezTo>
                        <a:cubicBezTo>
                          <a:pt x="17630" y="14377"/>
                          <a:pt x="22828" y="15228"/>
                          <a:pt x="28026" y="15745"/>
                        </a:cubicBezTo>
                        <a:cubicBezTo>
                          <a:pt x="23162" y="9453"/>
                          <a:pt x="17782" y="2918"/>
                          <a:pt x="10214" y="608"/>
                        </a:cubicBezTo>
                        <a:cubicBezTo>
                          <a:pt x="9058" y="245"/>
                          <a:pt x="7851" y="1"/>
                          <a:pt x="663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27" name="Google Shape;2527;p15"/>
                  <p:cNvSpPr/>
                  <p:nvPr/>
                </p:nvSpPr>
                <p:spPr>
                  <a:xfrm>
                    <a:off x="4777700" y="868825"/>
                    <a:ext cx="649750" cy="4367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5990" h="17470" extrusionOk="0">
                        <a:moveTo>
                          <a:pt x="15843" y="0"/>
                        </a:moveTo>
                        <a:cubicBezTo>
                          <a:pt x="15750" y="0"/>
                          <a:pt x="15657" y="0"/>
                          <a:pt x="15564" y="1"/>
                        </a:cubicBezTo>
                        <a:cubicBezTo>
                          <a:pt x="12068" y="62"/>
                          <a:pt x="8542" y="822"/>
                          <a:pt x="5594" y="2706"/>
                        </a:cubicBezTo>
                        <a:cubicBezTo>
                          <a:pt x="2645" y="4591"/>
                          <a:pt x="396" y="7752"/>
                          <a:pt x="183" y="11248"/>
                        </a:cubicBezTo>
                        <a:cubicBezTo>
                          <a:pt x="1" y="13679"/>
                          <a:pt x="1095" y="16445"/>
                          <a:pt x="3405" y="17236"/>
                        </a:cubicBezTo>
                        <a:cubicBezTo>
                          <a:pt x="3878" y="17399"/>
                          <a:pt x="4362" y="17470"/>
                          <a:pt x="4850" y="17470"/>
                        </a:cubicBezTo>
                        <a:cubicBezTo>
                          <a:pt x="6088" y="17470"/>
                          <a:pt x="7347" y="17012"/>
                          <a:pt x="8481" y="16445"/>
                        </a:cubicBezTo>
                        <a:cubicBezTo>
                          <a:pt x="15655" y="12798"/>
                          <a:pt x="19910" y="4986"/>
                          <a:pt x="25989" y="1096"/>
                        </a:cubicBezTo>
                        <a:cubicBezTo>
                          <a:pt x="22617" y="533"/>
                          <a:pt x="19244" y="0"/>
                          <a:pt x="15843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28" name="Google Shape;2528;p15"/>
                  <p:cNvSpPr/>
                  <p:nvPr/>
                </p:nvSpPr>
                <p:spPr>
                  <a:xfrm>
                    <a:off x="5147775" y="888600"/>
                    <a:ext cx="272825" cy="7173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913" h="28695" extrusionOk="0">
                        <a:moveTo>
                          <a:pt x="10852" y="1"/>
                        </a:moveTo>
                        <a:lnTo>
                          <a:pt x="10852" y="1"/>
                        </a:lnTo>
                        <a:cubicBezTo>
                          <a:pt x="3770" y="5137"/>
                          <a:pt x="1" y="14408"/>
                          <a:pt x="1460" y="22980"/>
                        </a:cubicBezTo>
                        <a:cubicBezTo>
                          <a:pt x="1672" y="24287"/>
                          <a:pt x="2007" y="25624"/>
                          <a:pt x="2736" y="26718"/>
                        </a:cubicBezTo>
                        <a:cubicBezTo>
                          <a:pt x="3496" y="27813"/>
                          <a:pt x="4682" y="28664"/>
                          <a:pt x="6019" y="28694"/>
                        </a:cubicBezTo>
                        <a:cubicBezTo>
                          <a:pt x="6038" y="28694"/>
                          <a:pt x="6057" y="28694"/>
                          <a:pt x="6076" y="28694"/>
                        </a:cubicBezTo>
                        <a:cubicBezTo>
                          <a:pt x="7755" y="28694"/>
                          <a:pt x="9248" y="27370"/>
                          <a:pt x="9910" y="25837"/>
                        </a:cubicBezTo>
                        <a:cubicBezTo>
                          <a:pt x="10609" y="24287"/>
                          <a:pt x="10670" y="22493"/>
                          <a:pt x="10670" y="20791"/>
                        </a:cubicBezTo>
                        <a:cubicBezTo>
                          <a:pt x="10882" y="13952"/>
                          <a:pt x="10913" y="7144"/>
                          <a:pt x="1085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29" name="Google Shape;2529;p15"/>
                  <p:cNvSpPr/>
                  <p:nvPr/>
                </p:nvSpPr>
                <p:spPr>
                  <a:xfrm>
                    <a:off x="5408425" y="888600"/>
                    <a:ext cx="471925" cy="581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877" h="23242" extrusionOk="0">
                        <a:moveTo>
                          <a:pt x="821" y="1"/>
                        </a:moveTo>
                        <a:lnTo>
                          <a:pt x="821" y="1"/>
                        </a:lnTo>
                        <a:cubicBezTo>
                          <a:pt x="0" y="6961"/>
                          <a:pt x="2189" y="14226"/>
                          <a:pt x="6809" y="19484"/>
                        </a:cubicBezTo>
                        <a:cubicBezTo>
                          <a:pt x="7903" y="20791"/>
                          <a:pt x="9180" y="21977"/>
                          <a:pt x="10760" y="22645"/>
                        </a:cubicBezTo>
                        <a:cubicBezTo>
                          <a:pt x="11599" y="23024"/>
                          <a:pt x="12528" y="23242"/>
                          <a:pt x="13439" y="23242"/>
                        </a:cubicBezTo>
                        <a:cubicBezTo>
                          <a:pt x="14211" y="23242"/>
                          <a:pt x="14971" y="23085"/>
                          <a:pt x="15654" y="22736"/>
                        </a:cubicBezTo>
                        <a:cubicBezTo>
                          <a:pt x="17995" y="21551"/>
                          <a:pt x="18876" y="18420"/>
                          <a:pt x="18238" y="15897"/>
                        </a:cubicBezTo>
                        <a:cubicBezTo>
                          <a:pt x="17569" y="13344"/>
                          <a:pt x="15806" y="11217"/>
                          <a:pt x="13952" y="9393"/>
                        </a:cubicBezTo>
                        <a:cubicBezTo>
                          <a:pt x="10031" y="5593"/>
                          <a:pt x="5502" y="2432"/>
                          <a:pt x="821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30" name="Google Shape;2530;p15"/>
                  <p:cNvSpPr/>
                  <p:nvPr/>
                </p:nvSpPr>
                <p:spPr>
                  <a:xfrm>
                    <a:off x="5422850" y="227575"/>
                    <a:ext cx="446850" cy="6762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874" h="27050" extrusionOk="0">
                        <a:moveTo>
                          <a:pt x="12918" y="0"/>
                        </a:moveTo>
                        <a:cubicBezTo>
                          <a:pt x="10982" y="0"/>
                          <a:pt x="9218" y="1300"/>
                          <a:pt x="7843" y="2703"/>
                        </a:cubicBezTo>
                        <a:cubicBezTo>
                          <a:pt x="1764" y="8995"/>
                          <a:pt x="1" y="18326"/>
                          <a:pt x="153" y="27049"/>
                        </a:cubicBezTo>
                        <a:cubicBezTo>
                          <a:pt x="2463" y="21305"/>
                          <a:pt x="8238" y="17748"/>
                          <a:pt x="12919" y="13463"/>
                        </a:cubicBezTo>
                        <a:cubicBezTo>
                          <a:pt x="14986" y="11548"/>
                          <a:pt x="16962" y="9238"/>
                          <a:pt x="17418" y="6472"/>
                        </a:cubicBezTo>
                        <a:cubicBezTo>
                          <a:pt x="17874" y="3675"/>
                          <a:pt x="16202" y="393"/>
                          <a:pt x="13405" y="28"/>
                        </a:cubicBezTo>
                        <a:cubicBezTo>
                          <a:pt x="13242" y="9"/>
                          <a:pt x="13080" y="0"/>
                          <a:pt x="12918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31" name="Google Shape;2531;p15"/>
                  <p:cNvSpPr/>
                  <p:nvPr/>
                </p:nvSpPr>
                <p:spPr>
                  <a:xfrm>
                    <a:off x="5417550" y="514525"/>
                    <a:ext cx="652775" cy="3862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6111" h="15450" extrusionOk="0">
                        <a:moveTo>
                          <a:pt x="20544" y="1"/>
                        </a:moveTo>
                        <a:cubicBezTo>
                          <a:pt x="19478" y="1"/>
                          <a:pt x="18382" y="268"/>
                          <a:pt x="17326" y="586"/>
                        </a:cubicBezTo>
                        <a:cubicBezTo>
                          <a:pt x="9940" y="2988"/>
                          <a:pt x="3496" y="8459"/>
                          <a:pt x="0" y="15450"/>
                        </a:cubicBezTo>
                        <a:cubicBezTo>
                          <a:pt x="2948" y="14204"/>
                          <a:pt x="6018" y="13748"/>
                          <a:pt x="8967" y="13596"/>
                        </a:cubicBezTo>
                        <a:cubicBezTo>
                          <a:pt x="11976" y="13444"/>
                          <a:pt x="14985" y="13565"/>
                          <a:pt x="17903" y="12866"/>
                        </a:cubicBezTo>
                        <a:cubicBezTo>
                          <a:pt x="20791" y="12198"/>
                          <a:pt x="23678" y="10526"/>
                          <a:pt x="24894" y="7790"/>
                        </a:cubicBezTo>
                        <a:cubicBezTo>
                          <a:pt x="26110" y="5055"/>
                          <a:pt x="25016" y="1255"/>
                          <a:pt x="22189" y="252"/>
                        </a:cubicBezTo>
                        <a:cubicBezTo>
                          <a:pt x="21655" y="74"/>
                          <a:pt x="21104" y="1"/>
                          <a:pt x="20544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32" name="Google Shape;2532;p15"/>
                  <p:cNvSpPr/>
                  <p:nvPr/>
                </p:nvSpPr>
                <p:spPr>
                  <a:xfrm>
                    <a:off x="5431225" y="829875"/>
                    <a:ext cx="706725" cy="309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269" h="12381" extrusionOk="0">
                        <a:moveTo>
                          <a:pt x="10416" y="0"/>
                        </a:moveTo>
                        <a:cubicBezTo>
                          <a:pt x="6781" y="0"/>
                          <a:pt x="3205" y="746"/>
                          <a:pt x="0" y="2927"/>
                        </a:cubicBezTo>
                        <a:cubicBezTo>
                          <a:pt x="5502" y="5723"/>
                          <a:pt x="11003" y="8550"/>
                          <a:pt x="16718" y="10891"/>
                        </a:cubicBezTo>
                        <a:cubicBezTo>
                          <a:pt x="18536" y="11636"/>
                          <a:pt x="20442" y="12381"/>
                          <a:pt x="22407" y="12381"/>
                        </a:cubicBezTo>
                        <a:cubicBezTo>
                          <a:pt x="22446" y="12381"/>
                          <a:pt x="22484" y="12381"/>
                          <a:pt x="22523" y="12380"/>
                        </a:cubicBezTo>
                        <a:cubicBezTo>
                          <a:pt x="24530" y="12350"/>
                          <a:pt x="26657" y="11316"/>
                          <a:pt x="27417" y="9462"/>
                        </a:cubicBezTo>
                        <a:cubicBezTo>
                          <a:pt x="28268" y="7395"/>
                          <a:pt x="27144" y="4933"/>
                          <a:pt x="25411" y="3535"/>
                        </a:cubicBezTo>
                        <a:cubicBezTo>
                          <a:pt x="23678" y="2137"/>
                          <a:pt x="21429" y="1590"/>
                          <a:pt x="19210" y="1103"/>
                        </a:cubicBezTo>
                        <a:cubicBezTo>
                          <a:pt x="16351" y="491"/>
                          <a:pt x="13364" y="0"/>
                          <a:pt x="10416" y="0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33" name="Google Shape;2533;p15"/>
                  <p:cNvSpPr/>
                  <p:nvPr/>
                </p:nvSpPr>
                <p:spPr>
                  <a:xfrm>
                    <a:off x="5042925" y="404175"/>
                    <a:ext cx="889075" cy="939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563" h="37598" extrusionOk="0">
                        <a:moveTo>
                          <a:pt x="11034" y="0"/>
                        </a:moveTo>
                        <a:cubicBezTo>
                          <a:pt x="11003" y="0"/>
                          <a:pt x="10973" y="16"/>
                          <a:pt x="10973" y="46"/>
                        </a:cubicBezTo>
                        <a:cubicBezTo>
                          <a:pt x="10942" y="2873"/>
                          <a:pt x="10882" y="5821"/>
                          <a:pt x="11034" y="8739"/>
                        </a:cubicBezTo>
                        <a:cubicBezTo>
                          <a:pt x="11186" y="11323"/>
                          <a:pt x="11581" y="13876"/>
                          <a:pt x="12310" y="16338"/>
                        </a:cubicBezTo>
                        <a:cubicBezTo>
                          <a:pt x="8572" y="13754"/>
                          <a:pt x="4347" y="11931"/>
                          <a:pt x="61" y="10715"/>
                        </a:cubicBezTo>
                        <a:cubicBezTo>
                          <a:pt x="30" y="10715"/>
                          <a:pt x="0" y="10836"/>
                          <a:pt x="30" y="10836"/>
                        </a:cubicBezTo>
                        <a:cubicBezTo>
                          <a:pt x="2219" y="12113"/>
                          <a:pt x="4255" y="13663"/>
                          <a:pt x="6262" y="15183"/>
                        </a:cubicBezTo>
                        <a:cubicBezTo>
                          <a:pt x="7964" y="16520"/>
                          <a:pt x="9666" y="17767"/>
                          <a:pt x="11459" y="18922"/>
                        </a:cubicBezTo>
                        <a:cubicBezTo>
                          <a:pt x="11429" y="19043"/>
                          <a:pt x="11429" y="19104"/>
                          <a:pt x="11398" y="19226"/>
                        </a:cubicBezTo>
                        <a:lnTo>
                          <a:pt x="11398" y="19347"/>
                        </a:lnTo>
                        <a:cubicBezTo>
                          <a:pt x="9635" y="19803"/>
                          <a:pt x="7933" y="20502"/>
                          <a:pt x="6414" y="21475"/>
                        </a:cubicBezTo>
                        <a:cubicBezTo>
                          <a:pt x="3982" y="22934"/>
                          <a:pt x="1915" y="25001"/>
                          <a:pt x="395" y="27372"/>
                        </a:cubicBezTo>
                        <a:cubicBezTo>
                          <a:pt x="371" y="27396"/>
                          <a:pt x="445" y="27441"/>
                          <a:pt x="491" y="27441"/>
                        </a:cubicBezTo>
                        <a:cubicBezTo>
                          <a:pt x="502" y="27441"/>
                          <a:pt x="511" y="27438"/>
                          <a:pt x="517" y="27432"/>
                        </a:cubicBezTo>
                        <a:cubicBezTo>
                          <a:pt x="2492" y="25487"/>
                          <a:pt x="4955" y="24180"/>
                          <a:pt x="7386" y="23268"/>
                        </a:cubicBezTo>
                        <a:cubicBezTo>
                          <a:pt x="8876" y="22691"/>
                          <a:pt x="10365" y="22296"/>
                          <a:pt x="11854" y="21961"/>
                        </a:cubicBezTo>
                        <a:cubicBezTo>
                          <a:pt x="11915" y="22144"/>
                          <a:pt x="12037" y="22356"/>
                          <a:pt x="12158" y="22539"/>
                        </a:cubicBezTo>
                        <a:cubicBezTo>
                          <a:pt x="11094" y="24271"/>
                          <a:pt x="10335" y="26247"/>
                          <a:pt x="9939" y="28283"/>
                        </a:cubicBezTo>
                        <a:cubicBezTo>
                          <a:pt x="9332" y="31384"/>
                          <a:pt x="9605" y="34697"/>
                          <a:pt x="10699" y="37585"/>
                        </a:cubicBezTo>
                        <a:cubicBezTo>
                          <a:pt x="10699" y="37593"/>
                          <a:pt x="10710" y="37597"/>
                          <a:pt x="10725" y="37597"/>
                        </a:cubicBezTo>
                        <a:cubicBezTo>
                          <a:pt x="10760" y="37597"/>
                          <a:pt x="10821" y="37576"/>
                          <a:pt x="10821" y="37554"/>
                        </a:cubicBezTo>
                        <a:cubicBezTo>
                          <a:pt x="10365" y="34515"/>
                          <a:pt x="10882" y="31414"/>
                          <a:pt x="11915" y="28739"/>
                        </a:cubicBezTo>
                        <a:cubicBezTo>
                          <a:pt x="12523" y="27128"/>
                          <a:pt x="13283" y="25639"/>
                          <a:pt x="14164" y="24271"/>
                        </a:cubicBezTo>
                        <a:cubicBezTo>
                          <a:pt x="14742" y="24514"/>
                          <a:pt x="15380" y="24666"/>
                          <a:pt x="16019" y="24666"/>
                        </a:cubicBezTo>
                        <a:cubicBezTo>
                          <a:pt x="18177" y="28648"/>
                          <a:pt x="21216" y="32174"/>
                          <a:pt x="24681" y="35031"/>
                        </a:cubicBezTo>
                        <a:cubicBezTo>
                          <a:pt x="24686" y="35036"/>
                          <a:pt x="24691" y="35037"/>
                          <a:pt x="24698" y="35037"/>
                        </a:cubicBezTo>
                        <a:cubicBezTo>
                          <a:pt x="24735" y="35037"/>
                          <a:pt x="24799" y="34970"/>
                          <a:pt x="24773" y="34970"/>
                        </a:cubicBezTo>
                        <a:cubicBezTo>
                          <a:pt x="23040" y="32721"/>
                          <a:pt x="21672" y="30229"/>
                          <a:pt x="20456" y="27767"/>
                        </a:cubicBezTo>
                        <a:cubicBezTo>
                          <a:pt x="19818" y="26490"/>
                          <a:pt x="19180" y="25153"/>
                          <a:pt x="18572" y="23907"/>
                        </a:cubicBezTo>
                        <a:cubicBezTo>
                          <a:pt x="19362" y="23329"/>
                          <a:pt x="19940" y="22478"/>
                          <a:pt x="20244" y="21536"/>
                        </a:cubicBezTo>
                        <a:cubicBezTo>
                          <a:pt x="21915" y="21779"/>
                          <a:pt x="23587" y="22144"/>
                          <a:pt x="25228" y="22691"/>
                        </a:cubicBezTo>
                        <a:cubicBezTo>
                          <a:pt x="27356" y="23390"/>
                          <a:pt x="29393" y="24393"/>
                          <a:pt x="31247" y="25761"/>
                        </a:cubicBezTo>
                        <a:cubicBezTo>
                          <a:pt x="31308" y="25761"/>
                          <a:pt x="31368" y="25669"/>
                          <a:pt x="31338" y="25669"/>
                        </a:cubicBezTo>
                        <a:cubicBezTo>
                          <a:pt x="29879" y="23846"/>
                          <a:pt x="28116" y="22083"/>
                          <a:pt x="25928" y="20776"/>
                        </a:cubicBezTo>
                        <a:cubicBezTo>
                          <a:pt x="24256" y="19742"/>
                          <a:pt x="22341" y="19074"/>
                          <a:pt x="20365" y="18891"/>
                        </a:cubicBezTo>
                        <a:cubicBezTo>
                          <a:pt x="20274" y="18618"/>
                          <a:pt x="20213" y="18375"/>
                          <a:pt x="20122" y="18131"/>
                        </a:cubicBezTo>
                        <a:lnTo>
                          <a:pt x="20122" y="18071"/>
                        </a:lnTo>
                        <a:cubicBezTo>
                          <a:pt x="25289" y="16520"/>
                          <a:pt x="30426" y="14666"/>
                          <a:pt x="35563" y="12873"/>
                        </a:cubicBezTo>
                        <a:cubicBezTo>
                          <a:pt x="35472" y="12843"/>
                          <a:pt x="35441" y="12721"/>
                          <a:pt x="35411" y="12721"/>
                        </a:cubicBezTo>
                        <a:cubicBezTo>
                          <a:pt x="29697" y="13450"/>
                          <a:pt x="23739" y="13846"/>
                          <a:pt x="18298" y="15882"/>
                        </a:cubicBezTo>
                        <a:cubicBezTo>
                          <a:pt x="18146" y="15760"/>
                          <a:pt x="17994" y="15639"/>
                          <a:pt x="17842" y="15578"/>
                        </a:cubicBezTo>
                        <a:cubicBezTo>
                          <a:pt x="19453" y="10806"/>
                          <a:pt x="21672" y="6186"/>
                          <a:pt x="24773" y="2022"/>
                        </a:cubicBezTo>
                        <a:cubicBezTo>
                          <a:pt x="24797" y="1972"/>
                          <a:pt x="24721" y="1922"/>
                          <a:pt x="24692" y="1922"/>
                        </a:cubicBezTo>
                        <a:cubicBezTo>
                          <a:pt x="24685" y="1922"/>
                          <a:pt x="24681" y="1925"/>
                          <a:pt x="24681" y="1931"/>
                        </a:cubicBezTo>
                        <a:cubicBezTo>
                          <a:pt x="22250" y="4180"/>
                          <a:pt x="19879" y="6733"/>
                          <a:pt x="18025" y="9621"/>
                        </a:cubicBezTo>
                        <a:cubicBezTo>
                          <a:pt x="16930" y="11323"/>
                          <a:pt x="15988" y="13146"/>
                          <a:pt x="15259" y="15031"/>
                        </a:cubicBezTo>
                        <a:cubicBezTo>
                          <a:pt x="15076" y="15092"/>
                          <a:pt x="14894" y="15122"/>
                          <a:pt x="14681" y="15183"/>
                        </a:cubicBezTo>
                        <a:cubicBezTo>
                          <a:pt x="13526" y="10137"/>
                          <a:pt x="12189" y="5122"/>
                          <a:pt x="11094" y="46"/>
                        </a:cubicBezTo>
                        <a:cubicBezTo>
                          <a:pt x="11094" y="16"/>
                          <a:pt x="11064" y="0"/>
                          <a:pt x="11034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34" name="Google Shape;2534;p15"/>
                  <p:cNvSpPr/>
                  <p:nvPr/>
                </p:nvSpPr>
                <p:spPr>
                  <a:xfrm>
                    <a:off x="5282103" y="743203"/>
                    <a:ext cx="245475" cy="2408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819" h="9632" extrusionOk="0">
                        <a:moveTo>
                          <a:pt x="4814" y="0"/>
                        </a:moveTo>
                        <a:cubicBezTo>
                          <a:pt x="4385" y="0"/>
                          <a:pt x="3943" y="77"/>
                          <a:pt x="3496" y="247"/>
                        </a:cubicBezTo>
                        <a:cubicBezTo>
                          <a:pt x="1824" y="855"/>
                          <a:pt x="548" y="2466"/>
                          <a:pt x="274" y="4199"/>
                        </a:cubicBezTo>
                        <a:cubicBezTo>
                          <a:pt x="1" y="5992"/>
                          <a:pt x="852" y="7846"/>
                          <a:pt x="2341" y="8880"/>
                        </a:cubicBezTo>
                        <a:cubicBezTo>
                          <a:pt x="3082" y="9373"/>
                          <a:pt x="3987" y="9632"/>
                          <a:pt x="4893" y="9632"/>
                        </a:cubicBezTo>
                        <a:cubicBezTo>
                          <a:pt x="5773" y="9632"/>
                          <a:pt x="6653" y="9388"/>
                          <a:pt x="7387" y="8880"/>
                        </a:cubicBezTo>
                        <a:cubicBezTo>
                          <a:pt x="9180" y="7664"/>
                          <a:pt x="9818" y="5110"/>
                          <a:pt x="8998" y="3104"/>
                        </a:cubicBezTo>
                        <a:cubicBezTo>
                          <a:pt x="8305" y="1472"/>
                          <a:pt x="6687" y="0"/>
                          <a:pt x="4814" y="0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grpSp>
              <p:nvGrpSpPr>
                <p:cNvPr id="2535" name="Google Shape;2535;p15"/>
                <p:cNvGrpSpPr/>
                <p:nvPr/>
              </p:nvGrpSpPr>
              <p:grpSpPr>
                <a:xfrm rot="10800000">
                  <a:off x="5966958" y="4315203"/>
                  <a:ext cx="694803" cy="684906"/>
                  <a:chOff x="5918300" y="218850"/>
                  <a:chExt cx="986375" cy="972325"/>
                </a:xfrm>
              </p:grpSpPr>
              <p:sp>
                <p:nvSpPr>
                  <p:cNvPr id="2536" name="Google Shape;2536;p15"/>
                  <p:cNvSpPr/>
                  <p:nvPr/>
                </p:nvSpPr>
                <p:spPr>
                  <a:xfrm>
                    <a:off x="6238225" y="660625"/>
                    <a:ext cx="353375" cy="5305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135" h="21222" extrusionOk="0">
                        <a:moveTo>
                          <a:pt x="7387" y="1"/>
                        </a:moveTo>
                        <a:cubicBezTo>
                          <a:pt x="4104" y="4408"/>
                          <a:pt x="760" y="9089"/>
                          <a:pt x="152" y="14530"/>
                        </a:cubicBezTo>
                        <a:cubicBezTo>
                          <a:pt x="0" y="15776"/>
                          <a:pt x="61" y="17114"/>
                          <a:pt x="578" y="18269"/>
                        </a:cubicBezTo>
                        <a:cubicBezTo>
                          <a:pt x="1125" y="19454"/>
                          <a:pt x="2219" y="20396"/>
                          <a:pt x="3466" y="20488"/>
                        </a:cubicBezTo>
                        <a:cubicBezTo>
                          <a:pt x="3492" y="20488"/>
                          <a:pt x="3518" y="20489"/>
                          <a:pt x="3544" y="20489"/>
                        </a:cubicBezTo>
                        <a:cubicBezTo>
                          <a:pt x="4611" y="20489"/>
                          <a:pt x="5641" y="19890"/>
                          <a:pt x="6353" y="19089"/>
                        </a:cubicBezTo>
                        <a:cubicBezTo>
                          <a:pt x="7083" y="18238"/>
                          <a:pt x="7539" y="17205"/>
                          <a:pt x="7995" y="16202"/>
                        </a:cubicBezTo>
                        <a:cubicBezTo>
                          <a:pt x="8177" y="17600"/>
                          <a:pt x="8359" y="19029"/>
                          <a:pt x="9271" y="20153"/>
                        </a:cubicBezTo>
                        <a:cubicBezTo>
                          <a:pt x="9825" y="20799"/>
                          <a:pt x="10716" y="21221"/>
                          <a:pt x="11547" y="21221"/>
                        </a:cubicBezTo>
                        <a:cubicBezTo>
                          <a:pt x="12085" y="21221"/>
                          <a:pt x="12598" y="21045"/>
                          <a:pt x="12979" y="20639"/>
                        </a:cubicBezTo>
                        <a:cubicBezTo>
                          <a:pt x="13496" y="20062"/>
                          <a:pt x="13648" y="19211"/>
                          <a:pt x="13679" y="18421"/>
                        </a:cubicBezTo>
                        <a:cubicBezTo>
                          <a:pt x="14134" y="11673"/>
                          <a:pt x="10791" y="5320"/>
                          <a:pt x="7387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37" name="Google Shape;2537;p15"/>
                  <p:cNvSpPr/>
                  <p:nvPr/>
                </p:nvSpPr>
                <p:spPr>
                  <a:xfrm>
                    <a:off x="6378050" y="670500"/>
                    <a:ext cx="526625" cy="3781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065" h="15127" extrusionOk="0">
                        <a:moveTo>
                          <a:pt x="3528" y="1"/>
                        </a:moveTo>
                        <a:cubicBezTo>
                          <a:pt x="2335" y="1"/>
                          <a:pt x="1154" y="37"/>
                          <a:pt x="0" y="92"/>
                        </a:cubicBezTo>
                        <a:cubicBezTo>
                          <a:pt x="2189" y="5107"/>
                          <a:pt x="4560" y="10366"/>
                          <a:pt x="8967" y="13588"/>
                        </a:cubicBezTo>
                        <a:cubicBezTo>
                          <a:pt x="10000" y="14348"/>
                          <a:pt x="11186" y="14986"/>
                          <a:pt x="12432" y="15108"/>
                        </a:cubicBezTo>
                        <a:cubicBezTo>
                          <a:pt x="12563" y="15120"/>
                          <a:pt x="12695" y="15127"/>
                          <a:pt x="12829" y="15127"/>
                        </a:cubicBezTo>
                        <a:cubicBezTo>
                          <a:pt x="13964" y="15127"/>
                          <a:pt x="15150" y="14662"/>
                          <a:pt x="15776" y="13709"/>
                        </a:cubicBezTo>
                        <a:cubicBezTo>
                          <a:pt x="16384" y="12737"/>
                          <a:pt x="16353" y="11521"/>
                          <a:pt x="15988" y="10457"/>
                        </a:cubicBezTo>
                        <a:cubicBezTo>
                          <a:pt x="15654" y="9424"/>
                          <a:pt x="14985" y="8481"/>
                          <a:pt x="14317" y="7630"/>
                        </a:cubicBezTo>
                        <a:lnTo>
                          <a:pt x="14317" y="7630"/>
                        </a:lnTo>
                        <a:cubicBezTo>
                          <a:pt x="15412" y="8063"/>
                          <a:pt x="16570" y="8539"/>
                          <a:pt x="17722" y="8539"/>
                        </a:cubicBezTo>
                        <a:cubicBezTo>
                          <a:pt x="17945" y="8539"/>
                          <a:pt x="18168" y="8521"/>
                          <a:pt x="18390" y="8481"/>
                        </a:cubicBezTo>
                        <a:cubicBezTo>
                          <a:pt x="19757" y="8269"/>
                          <a:pt x="21065" y="6901"/>
                          <a:pt x="20669" y="5533"/>
                        </a:cubicBezTo>
                        <a:cubicBezTo>
                          <a:pt x="20457" y="4773"/>
                          <a:pt x="19788" y="4226"/>
                          <a:pt x="19119" y="3770"/>
                        </a:cubicBezTo>
                        <a:cubicBezTo>
                          <a:pt x="14542" y="735"/>
                          <a:pt x="8906" y="1"/>
                          <a:pt x="3528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38" name="Google Shape;2538;p15"/>
                  <p:cNvSpPr/>
                  <p:nvPr/>
                </p:nvSpPr>
                <p:spPr>
                  <a:xfrm>
                    <a:off x="6367400" y="337075"/>
                    <a:ext cx="506875" cy="3943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275" h="15773" extrusionOk="0">
                        <a:moveTo>
                          <a:pt x="14574" y="1"/>
                        </a:moveTo>
                        <a:cubicBezTo>
                          <a:pt x="13964" y="1"/>
                          <a:pt x="13346" y="252"/>
                          <a:pt x="12767" y="541"/>
                        </a:cubicBezTo>
                        <a:cubicBezTo>
                          <a:pt x="6749" y="3490"/>
                          <a:pt x="2888" y="9569"/>
                          <a:pt x="1" y="15223"/>
                        </a:cubicBezTo>
                        <a:cubicBezTo>
                          <a:pt x="2492" y="15501"/>
                          <a:pt x="5048" y="15773"/>
                          <a:pt x="7568" y="15773"/>
                        </a:cubicBezTo>
                        <a:cubicBezTo>
                          <a:pt x="10550" y="15773"/>
                          <a:pt x="13483" y="15392"/>
                          <a:pt x="16202" y="14189"/>
                        </a:cubicBezTo>
                        <a:cubicBezTo>
                          <a:pt x="17387" y="13672"/>
                          <a:pt x="18512" y="12973"/>
                          <a:pt x="19241" y="11940"/>
                        </a:cubicBezTo>
                        <a:cubicBezTo>
                          <a:pt x="20001" y="10937"/>
                          <a:pt x="20275" y="9478"/>
                          <a:pt x="19697" y="8353"/>
                        </a:cubicBezTo>
                        <a:cubicBezTo>
                          <a:pt x="19211" y="7350"/>
                          <a:pt x="18086" y="6742"/>
                          <a:pt x="17022" y="6560"/>
                        </a:cubicBezTo>
                        <a:cubicBezTo>
                          <a:pt x="16596" y="6465"/>
                          <a:pt x="16170" y="6430"/>
                          <a:pt x="15741" y="6430"/>
                        </a:cubicBezTo>
                        <a:cubicBezTo>
                          <a:pt x="15067" y="6430"/>
                          <a:pt x="14384" y="6516"/>
                          <a:pt x="13679" y="6590"/>
                        </a:cubicBezTo>
                        <a:cubicBezTo>
                          <a:pt x="14803" y="5770"/>
                          <a:pt x="15958" y="4797"/>
                          <a:pt x="16475" y="3520"/>
                        </a:cubicBezTo>
                        <a:cubicBezTo>
                          <a:pt x="16962" y="2183"/>
                          <a:pt x="16414" y="390"/>
                          <a:pt x="15047" y="55"/>
                        </a:cubicBezTo>
                        <a:cubicBezTo>
                          <a:pt x="14890" y="18"/>
                          <a:pt x="14732" y="1"/>
                          <a:pt x="14574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39" name="Google Shape;2539;p15"/>
                  <p:cNvSpPr/>
                  <p:nvPr/>
                </p:nvSpPr>
                <p:spPr>
                  <a:xfrm>
                    <a:off x="6230625" y="218850"/>
                    <a:ext cx="353375" cy="529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135" h="21198" extrusionOk="0">
                        <a:moveTo>
                          <a:pt x="2574" y="1"/>
                        </a:moveTo>
                        <a:cubicBezTo>
                          <a:pt x="2049" y="1"/>
                          <a:pt x="1551" y="170"/>
                          <a:pt x="1186" y="559"/>
                        </a:cubicBezTo>
                        <a:cubicBezTo>
                          <a:pt x="669" y="1137"/>
                          <a:pt x="517" y="1988"/>
                          <a:pt x="456" y="2778"/>
                        </a:cubicBezTo>
                        <a:cubicBezTo>
                          <a:pt x="1" y="9526"/>
                          <a:pt x="3344" y="15879"/>
                          <a:pt x="6779" y="21198"/>
                        </a:cubicBezTo>
                        <a:cubicBezTo>
                          <a:pt x="10031" y="16790"/>
                          <a:pt x="13375" y="12140"/>
                          <a:pt x="13983" y="6699"/>
                        </a:cubicBezTo>
                        <a:cubicBezTo>
                          <a:pt x="14135" y="5422"/>
                          <a:pt x="14104" y="4115"/>
                          <a:pt x="13587" y="2930"/>
                        </a:cubicBezTo>
                        <a:cubicBezTo>
                          <a:pt x="13040" y="1745"/>
                          <a:pt x="11946" y="802"/>
                          <a:pt x="10700" y="711"/>
                        </a:cubicBezTo>
                        <a:cubicBezTo>
                          <a:pt x="10673" y="710"/>
                          <a:pt x="10646" y="710"/>
                          <a:pt x="10619" y="710"/>
                        </a:cubicBezTo>
                        <a:cubicBezTo>
                          <a:pt x="9524" y="710"/>
                          <a:pt x="8495" y="1309"/>
                          <a:pt x="7812" y="2140"/>
                        </a:cubicBezTo>
                        <a:cubicBezTo>
                          <a:pt x="7083" y="2960"/>
                          <a:pt x="6627" y="3994"/>
                          <a:pt x="6171" y="5027"/>
                        </a:cubicBezTo>
                        <a:cubicBezTo>
                          <a:pt x="5988" y="3599"/>
                          <a:pt x="5776" y="2170"/>
                          <a:pt x="4864" y="1076"/>
                        </a:cubicBezTo>
                        <a:cubicBezTo>
                          <a:pt x="4305" y="424"/>
                          <a:pt x="3405" y="1"/>
                          <a:pt x="2574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40" name="Google Shape;2540;p15"/>
                  <p:cNvSpPr/>
                  <p:nvPr/>
                </p:nvSpPr>
                <p:spPr>
                  <a:xfrm>
                    <a:off x="5918300" y="360750"/>
                    <a:ext cx="526650" cy="3781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066" h="15127" extrusionOk="0">
                        <a:moveTo>
                          <a:pt x="8236" y="1"/>
                        </a:moveTo>
                        <a:cubicBezTo>
                          <a:pt x="7095" y="1"/>
                          <a:pt x="5888" y="466"/>
                          <a:pt x="5290" y="1418"/>
                        </a:cubicBezTo>
                        <a:cubicBezTo>
                          <a:pt x="4682" y="2391"/>
                          <a:pt x="4712" y="3607"/>
                          <a:pt x="5047" y="4671"/>
                        </a:cubicBezTo>
                        <a:cubicBezTo>
                          <a:pt x="5381" y="5734"/>
                          <a:pt x="6080" y="6646"/>
                          <a:pt x="6718" y="7497"/>
                        </a:cubicBezTo>
                        <a:cubicBezTo>
                          <a:pt x="5649" y="7064"/>
                          <a:pt x="4473" y="6589"/>
                          <a:pt x="3315" y="6589"/>
                        </a:cubicBezTo>
                        <a:cubicBezTo>
                          <a:pt x="3091" y="6589"/>
                          <a:pt x="2867" y="6607"/>
                          <a:pt x="2645" y="6646"/>
                        </a:cubicBezTo>
                        <a:cubicBezTo>
                          <a:pt x="1278" y="6859"/>
                          <a:pt x="1" y="8227"/>
                          <a:pt x="366" y="9595"/>
                        </a:cubicBezTo>
                        <a:cubicBezTo>
                          <a:pt x="609" y="10355"/>
                          <a:pt x="1247" y="10902"/>
                          <a:pt x="1946" y="11358"/>
                        </a:cubicBezTo>
                        <a:cubicBezTo>
                          <a:pt x="6499" y="14392"/>
                          <a:pt x="12150" y="15127"/>
                          <a:pt x="17535" y="15127"/>
                        </a:cubicBezTo>
                        <a:cubicBezTo>
                          <a:pt x="18730" y="15127"/>
                          <a:pt x="19912" y="15091"/>
                          <a:pt x="21065" y="15035"/>
                        </a:cubicBezTo>
                        <a:cubicBezTo>
                          <a:pt x="18846" y="10020"/>
                          <a:pt x="16506" y="4792"/>
                          <a:pt x="12068" y="1540"/>
                        </a:cubicBezTo>
                        <a:cubicBezTo>
                          <a:pt x="11065" y="780"/>
                          <a:pt x="9879" y="142"/>
                          <a:pt x="8633" y="20"/>
                        </a:cubicBezTo>
                        <a:cubicBezTo>
                          <a:pt x="8502" y="7"/>
                          <a:pt x="8370" y="1"/>
                          <a:pt x="8236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41" name="Google Shape;2541;p15"/>
                  <p:cNvSpPr/>
                  <p:nvPr/>
                </p:nvSpPr>
                <p:spPr>
                  <a:xfrm>
                    <a:off x="5948700" y="678300"/>
                    <a:ext cx="506125" cy="394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245" h="15763" extrusionOk="0">
                        <a:moveTo>
                          <a:pt x="12759" y="0"/>
                        </a:moveTo>
                        <a:cubicBezTo>
                          <a:pt x="9762" y="0"/>
                          <a:pt x="6809" y="380"/>
                          <a:pt x="4074" y="1574"/>
                        </a:cubicBezTo>
                        <a:cubicBezTo>
                          <a:pt x="2888" y="2121"/>
                          <a:pt x="1733" y="2789"/>
                          <a:pt x="1034" y="3823"/>
                        </a:cubicBezTo>
                        <a:cubicBezTo>
                          <a:pt x="274" y="4856"/>
                          <a:pt x="1" y="6285"/>
                          <a:pt x="578" y="7440"/>
                        </a:cubicBezTo>
                        <a:cubicBezTo>
                          <a:pt x="1065" y="8413"/>
                          <a:pt x="2159" y="9020"/>
                          <a:pt x="3223" y="9203"/>
                        </a:cubicBezTo>
                        <a:cubicBezTo>
                          <a:pt x="3649" y="9298"/>
                          <a:pt x="4079" y="9332"/>
                          <a:pt x="4513" y="9332"/>
                        </a:cubicBezTo>
                        <a:cubicBezTo>
                          <a:pt x="5193" y="9332"/>
                          <a:pt x="5879" y="9247"/>
                          <a:pt x="6566" y="9172"/>
                        </a:cubicBezTo>
                        <a:lnTo>
                          <a:pt x="6566" y="9172"/>
                        </a:lnTo>
                        <a:cubicBezTo>
                          <a:pt x="5472" y="10024"/>
                          <a:pt x="4287" y="10966"/>
                          <a:pt x="3800" y="12242"/>
                        </a:cubicBezTo>
                        <a:cubicBezTo>
                          <a:pt x="3314" y="13580"/>
                          <a:pt x="3831" y="15373"/>
                          <a:pt x="5198" y="15708"/>
                        </a:cubicBezTo>
                        <a:cubicBezTo>
                          <a:pt x="5355" y="15745"/>
                          <a:pt x="5514" y="15762"/>
                          <a:pt x="5674" y="15762"/>
                        </a:cubicBezTo>
                        <a:cubicBezTo>
                          <a:pt x="6291" y="15762"/>
                          <a:pt x="6923" y="15511"/>
                          <a:pt x="7478" y="15221"/>
                        </a:cubicBezTo>
                        <a:cubicBezTo>
                          <a:pt x="13527" y="12242"/>
                          <a:pt x="17357" y="6163"/>
                          <a:pt x="20244" y="540"/>
                        </a:cubicBezTo>
                        <a:cubicBezTo>
                          <a:pt x="17785" y="264"/>
                          <a:pt x="15257" y="0"/>
                          <a:pt x="12759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42" name="Google Shape;2542;p15"/>
                  <p:cNvSpPr/>
                  <p:nvPr/>
                </p:nvSpPr>
                <p:spPr>
                  <a:xfrm>
                    <a:off x="6405150" y="447525"/>
                    <a:ext cx="82350" cy="2284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294" h="9137" extrusionOk="0">
                        <a:moveTo>
                          <a:pt x="2571" y="1"/>
                        </a:moveTo>
                        <a:cubicBezTo>
                          <a:pt x="2544" y="1"/>
                          <a:pt x="2503" y="14"/>
                          <a:pt x="2503" y="14"/>
                        </a:cubicBezTo>
                        <a:cubicBezTo>
                          <a:pt x="2290" y="1473"/>
                          <a:pt x="1956" y="2841"/>
                          <a:pt x="1530" y="4148"/>
                        </a:cubicBezTo>
                        <a:cubicBezTo>
                          <a:pt x="1135" y="5485"/>
                          <a:pt x="679" y="6732"/>
                          <a:pt x="132" y="8039"/>
                        </a:cubicBezTo>
                        <a:cubicBezTo>
                          <a:pt x="0" y="8302"/>
                          <a:pt x="1376" y="9136"/>
                          <a:pt x="1903" y="9136"/>
                        </a:cubicBezTo>
                        <a:cubicBezTo>
                          <a:pt x="1984" y="9136"/>
                          <a:pt x="2045" y="9117"/>
                          <a:pt x="2077" y="9072"/>
                        </a:cubicBezTo>
                        <a:cubicBezTo>
                          <a:pt x="2959" y="7735"/>
                          <a:pt x="3293" y="6093"/>
                          <a:pt x="3293" y="4543"/>
                        </a:cubicBezTo>
                        <a:cubicBezTo>
                          <a:pt x="3293" y="2993"/>
                          <a:pt x="2989" y="1412"/>
                          <a:pt x="2594" y="14"/>
                        </a:cubicBezTo>
                        <a:cubicBezTo>
                          <a:pt x="2594" y="4"/>
                          <a:pt x="2584" y="1"/>
                          <a:pt x="2571" y="1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43" name="Google Shape;2543;p15"/>
                  <p:cNvSpPr/>
                  <p:nvPr/>
                </p:nvSpPr>
                <p:spPr>
                  <a:xfrm>
                    <a:off x="6380325" y="479025"/>
                    <a:ext cx="67650" cy="1934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06" h="7739" extrusionOk="0">
                        <a:moveTo>
                          <a:pt x="92" y="0"/>
                        </a:moveTo>
                        <a:cubicBezTo>
                          <a:pt x="61" y="0"/>
                          <a:pt x="0" y="61"/>
                          <a:pt x="0" y="61"/>
                        </a:cubicBezTo>
                        <a:cubicBezTo>
                          <a:pt x="152" y="2584"/>
                          <a:pt x="152" y="5016"/>
                          <a:pt x="335" y="7447"/>
                        </a:cubicBezTo>
                        <a:cubicBezTo>
                          <a:pt x="352" y="7624"/>
                          <a:pt x="1067" y="7739"/>
                          <a:pt x="1675" y="7739"/>
                        </a:cubicBezTo>
                        <a:cubicBezTo>
                          <a:pt x="2114" y="7739"/>
                          <a:pt x="2498" y="7679"/>
                          <a:pt x="2523" y="7538"/>
                        </a:cubicBezTo>
                        <a:cubicBezTo>
                          <a:pt x="2706" y="6201"/>
                          <a:pt x="2402" y="4833"/>
                          <a:pt x="1915" y="3587"/>
                        </a:cubicBezTo>
                        <a:cubicBezTo>
                          <a:pt x="1429" y="2280"/>
                          <a:pt x="700" y="1125"/>
                          <a:pt x="92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44" name="Google Shape;2544;p15"/>
                  <p:cNvSpPr/>
                  <p:nvPr/>
                </p:nvSpPr>
                <p:spPr>
                  <a:xfrm>
                    <a:off x="6319525" y="517025"/>
                    <a:ext cx="102400" cy="151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096" h="6045" extrusionOk="0">
                        <a:moveTo>
                          <a:pt x="92" y="0"/>
                        </a:moveTo>
                        <a:cubicBezTo>
                          <a:pt x="62" y="0"/>
                          <a:pt x="1" y="61"/>
                          <a:pt x="1" y="61"/>
                        </a:cubicBezTo>
                        <a:cubicBezTo>
                          <a:pt x="335" y="2189"/>
                          <a:pt x="913" y="4225"/>
                          <a:pt x="2007" y="6018"/>
                        </a:cubicBezTo>
                        <a:cubicBezTo>
                          <a:pt x="2022" y="6036"/>
                          <a:pt x="2054" y="6045"/>
                          <a:pt x="2100" y="6045"/>
                        </a:cubicBezTo>
                        <a:cubicBezTo>
                          <a:pt x="2523" y="6045"/>
                          <a:pt x="4095" y="5356"/>
                          <a:pt x="4013" y="5137"/>
                        </a:cubicBezTo>
                        <a:cubicBezTo>
                          <a:pt x="3405" y="3131"/>
                          <a:pt x="1460" y="1672"/>
                          <a:pt x="92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45" name="Google Shape;2545;p15"/>
                  <p:cNvSpPr/>
                  <p:nvPr/>
                </p:nvSpPr>
                <p:spPr>
                  <a:xfrm>
                    <a:off x="6257225" y="604400"/>
                    <a:ext cx="146525" cy="1027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861" h="4111" extrusionOk="0">
                        <a:moveTo>
                          <a:pt x="92" y="1"/>
                        </a:moveTo>
                        <a:cubicBezTo>
                          <a:pt x="61" y="1"/>
                          <a:pt x="0" y="92"/>
                          <a:pt x="0" y="92"/>
                        </a:cubicBezTo>
                        <a:cubicBezTo>
                          <a:pt x="1277" y="1672"/>
                          <a:pt x="2645" y="3162"/>
                          <a:pt x="4347" y="4104"/>
                        </a:cubicBezTo>
                        <a:cubicBezTo>
                          <a:pt x="4354" y="4108"/>
                          <a:pt x="4363" y="4110"/>
                          <a:pt x="4373" y="4110"/>
                        </a:cubicBezTo>
                        <a:cubicBezTo>
                          <a:pt x="4649" y="4110"/>
                          <a:pt x="5860" y="2547"/>
                          <a:pt x="5684" y="2371"/>
                        </a:cubicBezTo>
                        <a:cubicBezTo>
                          <a:pt x="4256" y="1004"/>
                          <a:pt x="1976" y="730"/>
                          <a:pt x="92" y="1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46" name="Google Shape;2546;p15"/>
                  <p:cNvSpPr/>
                  <p:nvPr/>
                </p:nvSpPr>
                <p:spPr>
                  <a:xfrm>
                    <a:off x="6195675" y="661400"/>
                    <a:ext cx="188475" cy="644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539" h="2577" extrusionOk="0">
                        <a:moveTo>
                          <a:pt x="6991" y="0"/>
                        </a:moveTo>
                        <a:cubicBezTo>
                          <a:pt x="4590" y="0"/>
                          <a:pt x="2371" y="1398"/>
                          <a:pt x="31" y="2219"/>
                        </a:cubicBezTo>
                        <a:cubicBezTo>
                          <a:pt x="0" y="2219"/>
                          <a:pt x="31" y="2341"/>
                          <a:pt x="31" y="2341"/>
                        </a:cubicBezTo>
                        <a:cubicBezTo>
                          <a:pt x="1199" y="2487"/>
                          <a:pt x="2361" y="2577"/>
                          <a:pt x="3516" y="2577"/>
                        </a:cubicBezTo>
                        <a:cubicBezTo>
                          <a:pt x="4764" y="2577"/>
                          <a:pt x="6003" y="2472"/>
                          <a:pt x="7234" y="2219"/>
                        </a:cubicBezTo>
                        <a:cubicBezTo>
                          <a:pt x="7538" y="2189"/>
                          <a:pt x="7295" y="61"/>
                          <a:pt x="6991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47" name="Google Shape;2547;p15"/>
                  <p:cNvSpPr/>
                  <p:nvPr/>
                </p:nvSpPr>
                <p:spPr>
                  <a:xfrm>
                    <a:off x="6190350" y="686075"/>
                    <a:ext cx="208625" cy="1095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345" h="4380" extrusionOk="0">
                        <a:moveTo>
                          <a:pt x="6653" y="0"/>
                        </a:moveTo>
                        <a:cubicBezTo>
                          <a:pt x="6630" y="0"/>
                          <a:pt x="6611" y="5"/>
                          <a:pt x="6596" y="16"/>
                        </a:cubicBezTo>
                        <a:cubicBezTo>
                          <a:pt x="5654" y="746"/>
                          <a:pt x="4773" y="1567"/>
                          <a:pt x="3709" y="2357"/>
                        </a:cubicBezTo>
                        <a:cubicBezTo>
                          <a:pt x="2675" y="3117"/>
                          <a:pt x="1399" y="3816"/>
                          <a:pt x="1" y="4089"/>
                        </a:cubicBezTo>
                        <a:lnTo>
                          <a:pt x="1" y="4181"/>
                        </a:lnTo>
                        <a:cubicBezTo>
                          <a:pt x="601" y="4311"/>
                          <a:pt x="1224" y="4380"/>
                          <a:pt x="1852" y="4380"/>
                        </a:cubicBezTo>
                        <a:cubicBezTo>
                          <a:pt x="2687" y="4380"/>
                          <a:pt x="3532" y="4258"/>
                          <a:pt x="4347" y="3998"/>
                        </a:cubicBezTo>
                        <a:cubicBezTo>
                          <a:pt x="5806" y="3542"/>
                          <a:pt x="7144" y="2722"/>
                          <a:pt x="8116" y="1567"/>
                        </a:cubicBezTo>
                        <a:cubicBezTo>
                          <a:pt x="8345" y="1281"/>
                          <a:pt x="7015" y="0"/>
                          <a:pt x="6653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48" name="Google Shape;2548;p15"/>
                  <p:cNvSpPr/>
                  <p:nvPr/>
                </p:nvSpPr>
                <p:spPr>
                  <a:xfrm>
                    <a:off x="6306625" y="713950"/>
                    <a:ext cx="102600" cy="1564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104" h="6258" extrusionOk="0">
                        <a:moveTo>
                          <a:pt x="2784" y="1"/>
                        </a:moveTo>
                        <a:cubicBezTo>
                          <a:pt x="2306" y="1"/>
                          <a:pt x="1864" y="53"/>
                          <a:pt x="1824" y="148"/>
                        </a:cubicBezTo>
                        <a:cubicBezTo>
                          <a:pt x="1641" y="1059"/>
                          <a:pt x="1611" y="2002"/>
                          <a:pt x="1429" y="3066"/>
                        </a:cubicBezTo>
                        <a:cubicBezTo>
                          <a:pt x="1216" y="4129"/>
                          <a:pt x="821" y="5284"/>
                          <a:pt x="0" y="6196"/>
                        </a:cubicBezTo>
                        <a:lnTo>
                          <a:pt x="91" y="6257"/>
                        </a:lnTo>
                        <a:cubicBezTo>
                          <a:pt x="1216" y="5801"/>
                          <a:pt x="2249" y="4980"/>
                          <a:pt x="2979" y="3917"/>
                        </a:cubicBezTo>
                        <a:cubicBezTo>
                          <a:pt x="3708" y="2853"/>
                          <a:pt x="4104" y="1546"/>
                          <a:pt x="4043" y="269"/>
                        </a:cubicBezTo>
                        <a:cubicBezTo>
                          <a:pt x="4043" y="83"/>
                          <a:pt x="3384" y="1"/>
                          <a:pt x="2784" y="1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49" name="Google Shape;2549;p15"/>
                  <p:cNvSpPr/>
                  <p:nvPr/>
                </p:nvSpPr>
                <p:spPr>
                  <a:xfrm>
                    <a:off x="6374250" y="736525"/>
                    <a:ext cx="67650" cy="189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06" h="7587" extrusionOk="0">
                        <a:moveTo>
                          <a:pt x="1578" y="0"/>
                        </a:moveTo>
                        <a:cubicBezTo>
                          <a:pt x="939" y="0"/>
                          <a:pt x="70" y="145"/>
                          <a:pt x="31" y="339"/>
                        </a:cubicBezTo>
                        <a:cubicBezTo>
                          <a:pt x="0" y="2831"/>
                          <a:pt x="1368" y="5172"/>
                          <a:pt x="2128" y="7573"/>
                        </a:cubicBezTo>
                        <a:cubicBezTo>
                          <a:pt x="2128" y="7583"/>
                          <a:pt x="2142" y="7586"/>
                          <a:pt x="2160" y="7586"/>
                        </a:cubicBezTo>
                        <a:cubicBezTo>
                          <a:pt x="2196" y="7586"/>
                          <a:pt x="2250" y="7573"/>
                          <a:pt x="2250" y="7573"/>
                        </a:cubicBezTo>
                        <a:cubicBezTo>
                          <a:pt x="2584" y="5050"/>
                          <a:pt x="2706" y="2588"/>
                          <a:pt x="2250" y="156"/>
                        </a:cubicBezTo>
                        <a:cubicBezTo>
                          <a:pt x="2228" y="47"/>
                          <a:pt x="1939" y="0"/>
                          <a:pt x="1578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50" name="Google Shape;2550;p15"/>
                  <p:cNvSpPr/>
                  <p:nvPr/>
                </p:nvSpPr>
                <p:spPr>
                  <a:xfrm>
                    <a:off x="6406125" y="711225"/>
                    <a:ext cx="112525" cy="2004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501" h="8016" extrusionOk="0">
                        <a:moveTo>
                          <a:pt x="1821" y="1"/>
                        </a:moveTo>
                        <a:cubicBezTo>
                          <a:pt x="1192" y="1"/>
                          <a:pt x="1" y="313"/>
                          <a:pt x="93" y="591"/>
                        </a:cubicBezTo>
                        <a:cubicBezTo>
                          <a:pt x="336" y="2050"/>
                          <a:pt x="975" y="3357"/>
                          <a:pt x="1765" y="4603"/>
                        </a:cubicBezTo>
                        <a:cubicBezTo>
                          <a:pt x="2555" y="5819"/>
                          <a:pt x="3558" y="6913"/>
                          <a:pt x="4440" y="8007"/>
                        </a:cubicBezTo>
                        <a:cubicBezTo>
                          <a:pt x="4440" y="8014"/>
                          <a:pt x="4442" y="8016"/>
                          <a:pt x="4446" y="8016"/>
                        </a:cubicBezTo>
                        <a:cubicBezTo>
                          <a:pt x="4462" y="8016"/>
                          <a:pt x="4500" y="7977"/>
                          <a:pt x="4500" y="7977"/>
                        </a:cubicBezTo>
                        <a:cubicBezTo>
                          <a:pt x="3710" y="5272"/>
                          <a:pt x="3072" y="2658"/>
                          <a:pt x="2190" y="105"/>
                        </a:cubicBezTo>
                        <a:cubicBezTo>
                          <a:pt x="2161" y="32"/>
                          <a:pt x="2019" y="1"/>
                          <a:pt x="1821" y="1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51" name="Google Shape;2551;p15"/>
                  <p:cNvSpPr/>
                  <p:nvPr/>
                </p:nvSpPr>
                <p:spPr>
                  <a:xfrm>
                    <a:off x="6424650" y="702925"/>
                    <a:ext cx="183675" cy="1028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347" h="4115" extrusionOk="0">
                        <a:moveTo>
                          <a:pt x="1622" y="1"/>
                        </a:moveTo>
                        <a:cubicBezTo>
                          <a:pt x="1292" y="1"/>
                          <a:pt x="0" y="1449"/>
                          <a:pt x="203" y="1652"/>
                        </a:cubicBezTo>
                        <a:cubicBezTo>
                          <a:pt x="1115" y="2595"/>
                          <a:pt x="2270" y="3172"/>
                          <a:pt x="3547" y="3507"/>
                        </a:cubicBezTo>
                        <a:cubicBezTo>
                          <a:pt x="4793" y="3841"/>
                          <a:pt x="6070" y="4023"/>
                          <a:pt x="7285" y="4114"/>
                        </a:cubicBezTo>
                        <a:lnTo>
                          <a:pt x="7346" y="4023"/>
                        </a:lnTo>
                        <a:cubicBezTo>
                          <a:pt x="6313" y="3355"/>
                          <a:pt x="5370" y="2686"/>
                          <a:pt x="4459" y="1987"/>
                        </a:cubicBezTo>
                        <a:cubicBezTo>
                          <a:pt x="3547" y="1318"/>
                          <a:pt x="2635" y="680"/>
                          <a:pt x="1662" y="11"/>
                        </a:cubicBezTo>
                        <a:cubicBezTo>
                          <a:pt x="1651" y="4"/>
                          <a:pt x="1637" y="1"/>
                          <a:pt x="1622" y="1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52" name="Google Shape;2552;p15"/>
                  <p:cNvSpPr/>
                  <p:nvPr/>
                </p:nvSpPr>
                <p:spPr>
                  <a:xfrm>
                    <a:off x="6470050" y="659875"/>
                    <a:ext cx="201350" cy="619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054" h="2479" extrusionOk="0">
                        <a:moveTo>
                          <a:pt x="874" y="0"/>
                        </a:moveTo>
                        <a:cubicBezTo>
                          <a:pt x="597" y="0"/>
                          <a:pt x="0" y="2008"/>
                          <a:pt x="302" y="2159"/>
                        </a:cubicBezTo>
                        <a:cubicBezTo>
                          <a:pt x="947" y="2378"/>
                          <a:pt x="1627" y="2478"/>
                          <a:pt x="2309" y="2478"/>
                        </a:cubicBezTo>
                        <a:cubicBezTo>
                          <a:pt x="3041" y="2478"/>
                          <a:pt x="3774" y="2363"/>
                          <a:pt x="4466" y="2159"/>
                        </a:cubicBezTo>
                        <a:cubicBezTo>
                          <a:pt x="5773" y="1794"/>
                          <a:pt x="6989" y="1095"/>
                          <a:pt x="8053" y="426"/>
                        </a:cubicBezTo>
                        <a:cubicBezTo>
                          <a:pt x="8053" y="365"/>
                          <a:pt x="8023" y="304"/>
                          <a:pt x="8023" y="304"/>
                        </a:cubicBezTo>
                        <a:cubicBezTo>
                          <a:pt x="7320" y="390"/>
                          <a:pt x="6628" y="427"/>
                          <a:pt x="5945" y="427"/>
                        </a:cubicBezTo>
                        <a:cubicBezTo>
                          <a:pt x="5416" y="427"/>
                          <a:pt x="4893" y="405"/>
                          <a:pt x="4375" y="365"/>
                        </a:cubicBezTo>
                        <a:cubicBezTo>
                          <a:pt x="3190" y="304"/>
                          <a:pt x="2065" y="152"/>
                          <a:pt x="880" y="0"/>
                        </a:cubicBezTo>
                        <a:cubicBezTo>
                          <a:pt x="878" y="0"/>
                          <a:pt x="876" y="0"/>
                          <a:pt x="874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53" name="Google Shape;2553;p15"/>
                  <p:cNvSpPr/>
                  <p:nvPr/>
                </p:nvSpPr>
                <p:spPr>
                  <a:xfrm>
                    <a:off x="6449775" y="572500"/>
                    <a:ext cx="216300" cy="1339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652" h="5359" extrusionOk="0">
                        <a:moveTo>
                          <a:pt x="8560" y="0"/>
                        </a:moveTo>
                        <a:cubicBezTo>
                          <a:pt x="5672" y="821"/>
                          <a:pt x="2846" y="1824"/>
                          <a:pt x="292" y="3374"/>
                        </a:cubicBezTo>
                        <a:cubicBezTo>
                          <a:pt x="0" y="3608"/>
                          <a:pt x="832" y="5358"/>
                          <a:pt x="1193" y="5358"/>
                        </a:cubicBezTo>
                        <a:cubicBezTo>
                          <a:pt x="1208" y="5358"/>
                          <a:pt x="1222" y="5356"/>
                          <a:pt x="1235" y="5350"/>
                        </a:cubicBezTo>
                        <a:cubicBezTo>
                          <a:pt x="4001" y="4286"/>
                          <a:pt x="6189" y="1885"/>
                          <a:pt x="8621" y="122"/>
                        </a:cubicBezTo>
                        <a:cubicBezTo>
                          <a:pt x="8651" y="61"/>
                          <a:pt x="8560" y="0"/>
                          <a:pt x="8560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54" name="Google Shape;2554;p15"/>
                  <p:cNvSpPr/>
                  <p:nvPr/>
                </p:nvSpPr>
                <p:spPr>
                  <a:xfrm>
                    <a:off x="6388975" y="545125"/>
                    <a:ext cx="160075" cy="1661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403" h="6647" extrusionOk="0">
                        <a:moveTo>
                          <a:pt x="6342" y="1"/>
                        </a:moveTo>
                        <a:cubicBezTo>
                          <a:pt x="4062" y="1429"/>
                          <a:pt x="1873" y="3040"/>
                          <a:pt x="171" y="5046"/>
                        </a:cubicBezTo>
                        <a:cubicBezTo>
                          <a:pt x="0" y="5246"/>
                          <a:pt x="1244" y="6647"/>
                          <a:pt x="1601" y="6647"/>
                        </a:cubicBezTo>
                        <a:cubicBezTo>
                          <a:pt x="1625" y="6647"/>
                          <a:pt x="1645" y="6640"/>
                          <a:pt x="1661" y="6627"/>
                        </a:cubicBezTo>
                        <a:cubicBezTo>
                          <a:pt x="3758" y="4955"/>
                          <a:pt x="4883" y="2311"/>
                          <a:pt x="6402" y="62"/>
                        </a:cubicBezTo>
                        <a:lnTo>
                          <a:pt x="6342" y="1"/>
                        </a:ln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55" name="Google Shape;2555;p15"/>
                  <p:cNvSpPr/>
                  <p:nvPr/>
                </p:nvSpPr>
                <p:spPr>
                  <a:xfrm>
                    <a:off x="6112075" y="592125"/>
                    <a:ext cx="278850" cy="1171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154" h="4687" extrusionOk="0">
                        <a:moveTo>
                          <a:pt x="51" y="0"/>
                        </a:moveTo>
                        <a:cubicBezTo>
                          <a:pt x="25" y="0"/>
                          <a:pt x="1" y="96"/>
                          <a:pt x="1" y="96"/>
                        </a:cubicBezTo>
                        <a:cubicBezTo>
                          <a:pt x="1429" y="1343"/>
                          <a:pt x="3071" y="2407"/>
                          <a:pt x="4834" y="3197"/>
                        </a:cubicBezTo>
                        <a:cubicBezTo>
                          <a:pt x="6566" y="3987"/>
                          <a:pt x="8481" y="4534"/>
                          <a:pt x="10396" y="4686"/>
                        </a:cubicBezTo>
                        <a:cubicBezTo>
                          <a:pt x="10400" y="4686"/>
                          <a:pt x="10403" y="4687"/>
                          <a:pt x="10407" y="4687"/>
                        </a:cubicBezTo>
                        <a:cubicBezTo>
                          <a:pt x="10916" y="4687"/>
                          <a:pt x="11153" y="2589"/>
                          <a:pt x="10761" y="2559"/>
                        </a:cubicBezTo>
                        <a:cubicBezTo>
                          <a:pt x="9028" y="2163"/>
                          <a:pt x="7296" y="1951"/>
                          <a:pt x="5472" y="1616"/>
                        </a:cubicBezTo>
                        <a:cubicBezTo>
                          <a:pt x="3648" y="1252"/>
                          <a:pt x="1794" y="796"/>
                          <a:pt x="62" y="5"/>
                        </a:cubicBezTo>
                        <a:cubicBezTo>
                          <a:pt x="58" y="2"/>
                          <a:pt x="55" y="0"/>
                          <a:pt x="51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56" name="Google Shape;2556;p15"/>
                  <p:cNvSpPr/>
                  <p:nvPr/>
                </p:nvSpPr>
                <p:spPr>
                  <a:xfrm>
                    <a:off x="6238525" y="482900"/>
                    <a:ext cx="147275" cy="1863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891" h="7455" extrusionOk="0">
                        <a:moveTo>
                          <a:pt x="127" y="0"/>
                        </a:moveTo>
                        <a:cubicBezTo>
                          <a:pt x="58" y="0"/>
                          <a:pt x="1" y="59"/>
                          <a:pt x="19" y="149"/>
                        </a:cubicBezTo>
                        <a:cubicBezTo>
                          <a:pt x="384" y="1426"/>
                          <a:pt x="718" y="2885"/>
                          <a:pt x="1417" y="4253"/>
                        </a:cubicBezTo>
                        <a:cubicBezTo>
                          <a:pt x="2055" y="5590"/>
                          <a:pt x="3028" y="6806"/>
                          <a:pt x="4335" y="7383"/>
                        </a:cubicBezTo>
                        <a:cubicBezTo>
                          <a:pt x="4446" y="7433"/>
                          <a:pt x="4556" y="7455"/>
                          <a:pt x="4664" y="7455"/>
                        </a:cubicBezTo>
                        <a:cubicBezTo>
                          <a:pt x="5351" y="7455"/>
                          <a:pt x="5890" y="6546"/>
                          <a:pt x="5338" y="6046"/>
                        </a:cubicBezTo>
                        <a:cubicBezTo>
                          <a:pt x="4396" y="5225"/>
                          <a:pt x="3454" y="4344"/>
                          <a:pt x="2572" y="3341"/>
                        </a:cubicBezTo>
                        <a:cubicBezTo>
                          <a:pt x="1660" y="2368"/>
                          <a:pt x="870" y="1244"/>
                          <a:pt x="262" y="89"/>
                        </a:cubicBezTo>
                        <a:cubicBezTo>
                          <a:pt x="225" y="27"/>
                          <a:pt x="174" y="0"/>
                          <a:pt x="127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57" name="Google Shape;2557;p15"/>
                  <p:cNvSpPr/>
                  <p:nvPr/>
                </p:nvSpPr>
                <p:spPr>
                  <a:xfrm>
                    <a:off x="6327025" y="446450"/>
                    <a:ext cx="158200" cy="2634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328" h="10536" extrusionOk="0">
                        <a:moveTo>
                          <a:pt x="138" y="1"/>
                        </a:moveTo>
                        <a:cubicBezTo>
                          <a:pt x="65" y="1"/>
                          <a:pt x="0" y="70"/>
                          <a:pt x="35" y="209"/>
                        </a:cubicBezTo>
                        <a:cubicBezTo>
                          <a:pt x="278" y="1911"/>
                          <a:pt x="643" y="3917"/>
                          <a:pt x="1403" y="5802"/>
                        </a:cubicBezTo>
                        <a:cubicBezTo>
                          <a:pt x="2102" y="7656"/>
                          <a:pt x="3318" y="9358"/>
                          <a:pt x="4838" y="10361"/>
                        </a:cubicBezTo>
                        <a:cubicBezTo>
                          <a:pt x="5043" y="10482"/>
                          <a:pt x="5243" y="10535"/>
                          <a:pt x="5427" y="10535"/>
                        </a:cubicBezTo>
                        <a:cubicBezTo>
                          <a:pt x="5707" y="10535"/>
                          <a:pt x="5949" y="10411"/>
                          <a:pt x="6114" y="10209"/>
                        </a:cubicBezTo>
                        <a:cubicBezTo>
                          <a:pt x="6327" y="9905"/>
                          <a:pt x="6327" y="9449"/>
                          <a:pt x="5932" y="8993"/>
                        </a:cubicBezTo>
                        <a:cubicBezTo>
                          <a:pt x="4777" y="7717"/>
                          <a:pt x="3652" y="6410"/>
                          <a:pt x="2649" y="4920"/>
                        </a:cubicBezTo>
                        <a:cubicBezTo>
                          <a:pt x="1677" y="3431"/>
                          <a:pt x="825" y="1850"/>
                          <a:pt x="278" y="118"/>
                        </a:cubicBezTo>
                        <a:cubicBezTo>
                          <a:pt x="252" y="40"/>
                          <a:pt x="193" y="1"/>
                          <a:pt x="138" y="1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58" name="Google Shape;2558;p15"/>
                  <p:cNvSpPr/>
                  <p:nvPr/>
                </p:nvSpPr>
                <p:spPr>
                  <a:xfrm>
                    <a:off x="6431725" y="472450"/>
                    <a:ext cx="117850" cy="192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714" h="7683" extrusionOk="0">
                        <a:moveTo>
                          <a:pt x="4556" y="0"/>
                        </a:moveTo>
                        <a:cubicBezTo>
                          <a:pt x="4526" y="0"/>
                          <a:pt x="4497" y="15"/>
                          <a:pt x="4480" y="51"/>
                        </a:cubicBezTo>
                        <a:cubicBezTo>
                          <a:pt x="2990" y="1966"/>
                          <a:pt x="528" y="4124"/>
                          <a:pt x="103" y="6646"/>
                        </a:cubicBezTo>
                        <a:cubicBezTo>
                          <a:pt x="0" y="7219"/>
                          <a:pt x="532" y="7682"/>
                          <a:pt x="1029" y="7682"/>
                        </a:cubicBezTo>
                        <a:cubicBezTo>
                          <a:pt x="1271" y="7682"/>
                          <a:pt x="1504" y="7573"/>
                          <a:pt x="1653" y="7315"/>
                        </a:cubicBezTo>
                        <a:cubicBezTo>
                          <a:pt x="2838" y="5066"/>
                          <a:pt x="3628" y="2482"/>
                          <a:pt x="4692" y="172"/>
                        </a:cubicBezTo>
                        <a:cubicBezTo>
                          <a:pt x="4714" y="86"/>
                          <a:pt x="4629" y="0"/>
                          <a:pt x="4556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59" name="Google Shape;2559;p15"/>
                  <p:cNvSpPr/>
                  <p:nvPr/>
                </p:nvSpPr>
                <p:spPr>
                  <a:xfrm>
                    <a:off x="6435025" y="702700"/>
                    <a:ext cx="152775" cy="52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111" h="2092" extrusionOk="0">
                        <a:moveTo>
                          <a:pt x="1551" y="1"/>
                        </a:moveTo>
                        <a:cubicBezTo>
                          <a:pt x="1433" y="1"/>
                          <a:pt x="1311" y="7"/>
                          <a:pt x="1186" y="20"/>
                        </a:cubicBezTo>
                        <a:cubicBezTo>
                          <a:pt x="609" y="111"/>
                          <a:pt x="1" y="1357"/>
                          <a:pt x="639" y="1661"/>
                        </a:cubicBezTo>
                        <a:cubicBezTo>
                          <a:pt x="1407" y="1963"/>
                          <a:pt x="2249" y="2091"/>
                          <a:pt x="3075" y="2091"/>
                        </a:cubicBezTo>
                        <a:cubicBezTo>
                          <a:pt x="3165" y="2091"/>
                          <a:pt x="3255" y="2090"/>
                          <a:pt x="3344" y="2087"/>
                        </a:cubicBezTo>
                        <a:cubicBezTo>
                          <a:pt x="4287" y="2026"/>
                          <a:pt x="5168" y="1874"/>
                          <a:pt x="6019" y="1722"/>
                        </a:cubicBezTo>
                        <a:cubicBezTo>
                          <a:pt x="6111" y="1692"/>
                          <a:pt x="6111" y="1479"/>
                          <a:pt x="6019" y="1479"/>
                        </a:cubicBezTo>
                        <a:cubicBezTo>
                          <a:pt x="5199" y="1327"/>
                          <a:pt x="4348" y="902"/>
                          <a:pt x="3588" y="567"/>
                        </a:cubicBezTo>
                        <a:cubicBezTo>
                          <a:pt x="2883" y="228"/>
                          <a:pt x="2269" y="1"/>
                          <a:pt x="1551" y="1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60" name="Google Shape;2560;p15"/>
                  <p:cNvSpPr/>
                  <p:nvPr/>
                </p:nvSpPr>
                <p:spPr>
                  <a:xfrm>
                    <a:off x="6407950" y="722650"/>
                    <a:ext cx="177650" cy="1903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106" h="7614" extrusionOk="0">
                        <a:moveTo>
                          <a:pt x="1207" y="1"/>
                        </a:moveTo>
                        <a:cubicBezTo>
                          <a:pt x="532" y="1"/>
                          <a:pt x="1" y="746"/>
                          <a:pt x="567" y="1411"/>
                        </a:cubicBezTo>
                        <a:cubicBezTo>
                          <a:pt x="2452" y="3569"/>
                          <a:pt x="4823" y="5514"/>
                          <a:pt x="6859" y="7550"/>
                        </a:cubicBezTo>
                        <a:cubicBezTo>
                          <a:pt x="6895" y="7595"/>
                          <a:pt x="6933" y="7613"/>
                          <a:pt x="6967" y="7613"/>
                        </a:cubicBezTo>
                        <a:cubicBezTo>
                          <a:pt x="7049" y="7613"/>
                          <a:pt x="7106" y="7506"/>
                          <a:pt x="7042" y="7398"/>
                        </a:cubicBezTo>
                        <a:cubicBezTo>
                          <a:pt x="5522" y="5088"/>
                          <a:pt x="4154" y="1654"/>
                          <a:pt x="1692" y="134"/>
                        </a:cubicBezTo>
                        <a:cubicBezTo>
                          <a:pt x="1530" y="42"/>
                          <a:pt x="1365" y="1"/>
                          <a:pt x="1207" y="1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61" name="Google Shape;2561;p15"/>
                  <p:cNvSpPr/>
                  <p:nvPr/>
                </p:nvSpPr>
                <p:spPr>
                  <a:xfrm>
                    <a:off x="6241475" y="716325"/>
                    <a:ext cx="136600" cy="126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64" h="5041" extrusionOk="0">
                        <a:moveTo>
                          <a:pt x="4377" y="0"/>
                        </a:moveTo>
                        <a:cubicBezTo>
                          <a:pt x="4120" y="0"/>
                          <a:pt x="3909" y="109"/>
                          <a:pt x="3822" y="326"/>
                        </a:cubicBezTo>
                        <a:cubicBezTo>
                          <a:pt x="3518" y="1208"/>
                          <a:pt x="3092" y="2059"/>
                          <a:pt x="2485" y="2879"/>
                        </a:cubicBezTo>
                        <a:cubicBezTo>
                          <a:pt x="1907" y="3670"/>
                          <a:pt x="1086" y="4399"/>
                          <a:pt x="114" y="4794"/>
                        </a:cubicBezTo>
                        <a:cubicBezTo>
                          <a:pt x="0" y="4851"/>
                          <a:pt x="72" y="5040"/>
                          <a:pt x="156" y="5040"/>
                        </a:cubicBezTo>
                        <a:cubicBezTo>
                          <a:pt x="162" y="5040"/>
                          <a:pt x="168" y="5039"/>
                          <a:pt x="174" y="5037"/>
                        </a:cubicBezTo>
                        <a:cubicBezTo>
                          <a:pt x="722" y="4946"/>
                          <a:pt x="1299" y="4885"/>
                          <a:pt x="1846" y="4703"/>
                        </a:cubicBezTo>
                        <a:cubicBezTo>
                          <a:pt x="2424" y="4490"/>
                          <a:pt x="3032" y="4278"/>
                          <a:pt x="3579" y="3882"/>
                        </a:cubicBezTo>
                        <a:cubicBezTo>
                          <a:pt x="4126" y="3518"/>
                          <a:pt x="4582" y="3062"/>
                          <a:pt x="4947" y="2515"/>
                        </a:cubicBezTo>
                        <a:cubicBezTo>
                          <a:pt x="5281" y="1998"/>
                          <a:pt x="5463" y="1390"/>
                          <a:pt x="5463" y="782"/>
                        </a:cubicBezTo>
                        <a:cubicBezTo>
                          <a:pt x="5463" y="387"/>
                          <a:pt x="5099" y="144"/>
                          <a:pt x="4703" y="53"/>
                        </a:cubicBezTo>
                        <a:cubicBezTo>
                          <a:pt x="4590" y="18"/>
                          <a:pt x="4480" y="0"/>
                          <a:pt x="4377" y="0"/>
                        </a:cubicBezTo>
                        <a:close/>
                      </a:path>
                    </a:pathLst>
                  </a:custGeom>
                  <a:solidFill>
                    <a:srgbClr val="EA9E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62" name="Google Shape;2562;p15"/>
                  <p:cNvSpPr/>
                  <p:nvPr/>
                </p:nvSpPr>
                <p:spPr>
                  <a:xfrm>
                    <a:off x="6404650" y="697100"/>
                    <a:ext cx="109450" cy="87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78" h="3507" extrusionOk="0">
                        <a:moveTo>
                          <a:pt x="0" y="1"/>
                        </a:moveTo>
                        <a:cubicBezTo>
                          <a:pt x="334" y="1126"/>
                          <a:pt x="760" y="2281"/>
                          <a:pt x="1642" y="3071"/>
                        </a:cubicBezTo>
                        <a:cubicBezTo>
                          <a:pt x="1824" y="3253"/>
                          <a:pt x="2097" y="3405"/>
                          <a:pt x="2371" y="3496"/>
                        </a:cubicBezTo>
                        <a:cubicBezTo>
                          <a:pt x="2420" y="3502"/>
                          <a:pt x="2471" y="3506"/>
                          <a:pt x="2523" y="3506"/>
                        </a:cubicBezTo>
                        <a:cubicBezTo>
                          <a:pt x="2732" y="3506"/>
                          <a:pt x="2961" y="3448"/>
                          <a:pt x="3131" y="3253"/>
                        </a:cubicBezTo>
                        <a:cubicBezTo>
                          <a:pt x="3283" y="3071"/>
                          <a:pt x="3313" y="2797"/>
                          <a:pt x="3222" y="2585"/>
                        </a:cubicBezTo>
                        <a:cubicBezTo>
                          <a:pt x="3192" y="2341"/>
                          <a:pt x="3040" y="2129"/>
                          <a:pt x="2918" y="1916"/>
                        </a:cubicBezTo>
                        <a:lnTo>
                          <a:pt x="2918" y="1916"/>
                        </a:lnTo>
                        <a:cubicBezTo>
                          <a:pt x="3168" y="2055"/>
                          <a:pt x="3418" y="2193"/>
                          <a:pt x="3690" y="2193"/>
                        </a:cubicBezTo>
                        <a:cubicBezTo>
                          <a:pt x="3716" y="2193"/>
                          <a:pt x="3743" y="2192"/>
                          <a:pt x="3769" y="2189"/>
                        </a:cubicBezTo>
                        <a:cubicBezTo>
                          <a:pt x="4073" y="2159"/>
                          <a:pt x="4377" y="1916"/>
                          <a:pt x="4347" y="1612"/>
                        </a:cubicBezTo>
                        <a:cubicBezTo>
                          <a:pt x="4286" y="1460"/>
                          <a:pt x="4195" y="1308"/>
                          <a:pt x="4043" y="1186"/>
                        </a:cubicBezTo>
                        <a:cubicBezTo>
                          <a:pt x="2888" y="305"/>
                          <a:pt x="1368" y="62"/>
                          <a:pt x="0" y="1"/>
                        </a:cubicBezTo>
                        <a:close/>
                      </a:path>
                    </a:pathLst>
                  </a:custGeom>
                  <a:solidFill>
                    <a:srgbClr val="E9B80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63" name="Google Shape;2563;p15"/>
                  <p:cNvSpPr/>
                  <p:nvPr/>
                </p:nvSpPr>
                <p:spPr>
                  <a:xfrm>
                    <a:off x="6401600" y="632625"/>
                    <a:ext cx="111725" cy="817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469" h="3268" extrusionOk="0">
                        <a:moveTo>
                          <a:pt x="3402" y="1"/>
                        </a:moveTo>
                        <a:cubicBezTo>
                          <a:pt x="3279" y="1"/>
                          <a:pt x="3145" y="36"/>
                          <a:pt x="3040" y="57"/>
                        </a:cubicBezTo>
                        <a:cubicBezTo>
                          <a:pt x="1672" y="604"/>
                          <a:pt x="730" y="1820"/>
                          <a:pt x="1" y="2945"/>
                        </a:cubicBezTo>
                        <a:cubicBezTo>
                          <a:pt x="734" y="3118"/>
                          <a:pt x="1493" y="3268"/>
                          <a:pt x="2237" y="3268"/>
                        </a:cubicBezTo>
                        <a:cubicBezTo>
                          <a:pt x="2664" y="3268"/>
                          <a:pt x="3086" y="3219"/>
                          <a:pt x="3496" y="3097"/>
                        </a:cubicBezTo>
                        <a:cubicBezTo>
                          <a:pt x="3770" y="3036"/>
                          <a:pt x="4043" y="2914"/>
                          <a:pt x="4195" y="2671"/>
                        </a:cubicBezTo>
                        <a:cubicBezTo>
                          <a:pt x="4378" y="2489"/>
                          <a:pt x="4469" y="2185"/>
                          <a:pt x="4378" y="1911"/>
                        </a:cubicBezTo>
                        <a:cubicBezTo>
                          <a:pt x="4317" y="1698"/>
                          <a:pt x="4074" y="1546"/>
                          <a:pt x="3861" y="1455"/>
                        </a:cubicBezTo>
                        <a:cubicBezTo>
                          <a:pt x="3618" y="1394"/>
                          <a:pt x="3405" y="1394"/>
                          <a:pt x="3131" y="1394"/>
                        </a:cubicBezTo>
                        <a:cubicBezTo>
                          <a:pt x="3405" y="1242"/>
                          <a:pt x="3648" y="1060"/>
                          <a:pt x="3770" y="787"/>
                        </a:cubicBezTo>
                        <a:cubicBezTo>
                          <a:pt x="3922" y="513"/>
                          <a:pt x="3861" y="87"/>
                          <a:pt x="3557" y="27"/>
                        </a:cubicBezTo>
                        <a:cubicBezTo>
                          <a:pt x="3510" y="8"/>
                          <a:pt x="3457" y="1"/>
                          <a:pt x="3402" y="1"/>
                        </a:cubicBezTo>
                        <a:close/>
                      </a:path>
                    </a:pathLst>
                  </a:custGeom>
                  <a:solidFill>
                    <a:srgbClr val="E9B80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64" name="Google Shape;2564;p15"/>
                  <p:cNvSpPr/>
                  <p:nvPr/>
                </p:nvSpPr>
                <p:spPr>
                  <a:xfrm>
                    <a:off x="6378050" y="597475"/>
                    <a:ext cx="79050" cy="1163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162" h="4655" extrusionOk="0">
                        <a:moveTo>
                          <a:pt x="768" y="0"/>
                        </a:moveTo>
                        <a:cubicBezTo>
                          <a:pt x="661" y="0"/>
                          <a:pt x="553" y="31"/>
                          <a:pt x="456" y="95"/>
                        </a:cubicBezTo>
                        <a:cubicBezTo>
                          <a:pt x="335" y="217"/>
                          <a:pt x="274" y="399"/>
                          <a:pt x="274" y="551"/>
                        </a:cubicBezTo>
                        <a:cubicBezTo>
                          <a:pt x="0" y="2010"/>
                          <a:pt x="578" y="3439"/>
                          <a:pt x="1216" y="4655"/>
                        </a:cubicBezTo>
                        <a:cubicBezTo>
                          <a:pt x="2006" y="3773"/>
                          <a:pt x="2827" y="2861"/>
                          <a:pt x="3070" y="1706"/>
                        </a:cubicBezTo>
                        <a:cubicBezTo>
                          <a:pt x="3161" y="1433"/>
                          <a:pt x="3161" y="1129"/>
                          <a:pt x="3070" y="886"/>
                        </a:cubicBezTo>
                        <a:cubicBezTo>
                          <a:pt x="3009" y="642"/>
                          <a:pt x="2766" y="399"/>
                          <a:pt x="2523" y="369"/>
                        </a:cubicBezTo>
                        <a:cubicBezTo>
                          <a:pt x="2492" y="365"/>
                          <a:pt x="2460" y="363"/>
                          <a:pt x="2428" y="363"/>
                        </a:cubicBezTo>
                        <a:cubicBezTo>
                          <a:pt x="2211" y="363"/>
                          <a:pt x="1987" y="449"/>
                          <a:pt x="1854" y="582"/>
                        </a:cubicBezTo>
                        <a:cubicBezTo>
                          <a:pt x="1672" y="734"/>
                          <a:pt x="1550" y="977"/>
                          <a:pt x="1429" y="1159"/>
                        </a:cubicBezTo>
                        <a:cubicBezTo>
                          <a:pt x="1429" y="855"/>
                          <a:pt x="1398" y="551"/>
                          <a:pt x="1247" y="278"/>
                        </a:cubicBezTo>
                        <a:cubicBezTo>
                          <a:pt x="1148" y="101"/>
                          <a:pt x="962" y="0"/>
                          <a:pt x="768" y="0"/>
                        </a:cubicBezTo>
                        <a:close/>
                      </a:path>
                    </a:pathLst>
                  </a:custGeom>
                  <a:solidFill>
                    <a:srgbClr val="E9B80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65" name="Google Shape;2565;p15"/>
                  <p:cNvSpPr/>
                  <p:nvPr/>
                </p:nvSpPr>
                <p:spPr>
                  <a:xfrm>
                    <a:off x="6308900" y="623925"/>
                    <a:ext cx="109450" cy="884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78" h="3536" extrusionOk="0">
                        <a:moveTo>
                          <a:pt x="1840" y="0"/>
                        </a:moveTo>
                        <a:cubicBezTo>
                          <a:pt x="1616" y="0"/>
                          <a:pt x="1392" y="59"/>
                          <a:pt x="1246" y="253"/>
                        </a:cubicBezTo>
                        <a:cubicBezTo>
                          <a:pt x="1095" y="435"/>
                          <a:pt x="1064" y="709"/>
                          <a:pt x="1125" y="922"/>
                        </a:cubicBezTo>
                        <a:cubicBezTo>
                          <a:pt x="1186" y="1165"/>
                          <a:pt x="1338" y="1378"/>
                          <a:pt x="1429" y="1590"/>
                        </a:cubicBezTo>
                        <a:cubicBezTo>
                          <a:pt x="1207" y="1452"/>
                          <a:pt x="960" y="1313"/>
                          <a:pt x="687" y="1313"/>
                        </a:cubicBezTo>
                        <a:cubicBezTo>
                          <a:pt x="661" y="1313"/>
                          <a:pt x="635" y="1314"/>
                          <a:pt x="608" y="1317"/>
                        </a:cubicBezTo>
                        <a:cubicBezTo>
                          <a:pt x="304" y="1347"/>
                          <a:pt x="0" y="1590"/>
                          <a:pt x="31" y="1894"/>
                        </a:cubicBezTo>
                        <a:cubicBezTo>
                          <a:pt x="61" y="2046"/>
                          <a:pt x="183" y="2198"/>
                          <a:pt x="335" y="2320"/>
                        </a:cubicBezTo>
                        <a:cubicBezTo>
                          <a:pt x="1490" y="3262"/>
                          <a:pt x="3009" y="3445"/>
                          <a:pt x="4377" y="3536"/>
                        </a:cubicBezTo>
                        <a:cubicBezTo>
                          <a:pt x="4013" y="2411"/>
                          <a:pt x="3617" y="1226"/>
                          <a:pt x="2736" y="435"/>
                        </a:cubicBezTo>
                        <a:cubicBezTo>
                          <a:pt x="2554" y="253"/>
                          <a:pt x="2280" y="101"/>
                          <a:pt x="2006" y="10"/>
                        </a:cubicBezTo>
                        <a:cubicBezTo>
                          <a:pt x="1952" y="4"/>
                          <a:pt x="1896" y="0"/>
                          <a:pt x="1840" y="0"/>
                        </a:cubicBezTo>
                        <a:close/>
                      </a:path>
                    </a:pathLst>
                  </a:custGeom>
                  <a:solidFill>
                    <a:srgbClr val="E9B80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66" name="Google Shape;2566;p15"/>
                  <p:cNvSpPr/>
                  <p:nvPr/>
                </p:nvSpPr>
                <p:spPr>
                  <a:xfrm>
                    <a:off x="6309650" y="694350"/>
                    <a:ext cx="110975" cy="817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439" h="3268" extrusionOk="0">
                        <a:moveTo>
                          <a:pt x="2223" y="1"/>
                        </a:moveTo>
                        <a:cubicBezTo>
                          <a:pt x="1793" y="1"/>
                          <a:pt x="1364" y="50"/>
                          <a:pt x="943" y="172"/>
                        </a:cubicBezTo>
                        <a:cubicBezTo>
                          <a:pt x="669" y="263"/>
                          <a:pt x="426" y="354"/>
                          <a:pt x="274" y="597"/>
                        </a:cubicBezTo>
                        <a:cubicBezTo>
                          <a:pt x="92" y="780"/>
                          <a:pt x="1" y="1084"/>
                          <a:pt x="92" y="1357"/>
                        </a:cubicBezTo>
                        <a:cubicBezTo>
                          <a:pt x="153" y="1570"/>
                          <a:pt x="365" y="1722"/>
                          <a:pt x="609" y="1813"/>
                        </a:cubicBezTo>
                        <a:cubicBezTo>
                          <a:pt x="852" y="1874"/>
                          <a:pt x="1065" y="1874"/>
                          <a:pt x="1338" y="1874"/>
                        </a:cubicBezTo>
                        <a:cubicBezTo>
                          <a:pt x="1065" y="2026"/>
                          <a:pt x="791" y="2239"/>
                          <a:pt x="669" y="2482"/>
                        </a:cubicBezTo>
                        <a:cubicBezTo>
                          <a:pt x="517" y="2755"/>
                          <a:pt x="609" y="3181"/>
                          <a:pt x="913" y="3242"/>
                        </a:cubicBezTo>
                        <a:cubicBezTo>
                          <a:pt x="960" y="3260"/>
                          <a:pt x="1010" y="3268"/>
                          <a:pt x="1061" y="3268"/>
                        </a:cubicBezTo>
                        <a:cubicBezTo>
                          <a:pt x="1175" y="3268"/>
                          <a:pt x="1294" y="3232"/>
                          <a:pt x="1399" y="3211"/>
                        </a:cubicBezTo>
                        <a:cubicBezTo>
                          <a:pt x="2767" y="2695"/>
                          <a:pt x="3739" y="1479"/>
                          <a:pt x="4438" y="324"/>
                        </a:cubicBezTo>
                        <a:cubicBezTo>
                          <a:pt x="3724" y="150"/>
                          <a:pt x="2973" y="1"/>
                          <a:pt x="2223" y="1"/>
                        </a:cubicBezTo>
                        <a:close/>
                      </a:path>
                    </a:pathLst>
                  </a:custGeom>
                  <a:solidFill>
                    <a:srgbClr val="E9B80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67" name="Google Shape;2567;p15"/>
                  <p:cNvSpPr/>
                  <p:nvPr/>
                </p:nvSpPr>
                <p:spPr>
                  <a:xfrm>
                    <a:off x="6365875" y="695600"/>
                    <a:ext cx="79075" cy="1163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163" h="4655" extrusionOk="0">
                        <a:moveTo>
                          <a:pt x="1946" y="0"/>
                        </a:moveTo>
                        <a:cubicBezTo>
                          <a:pt x="1126" y="882"/>
                          <a:pt x="335" y="1793"/>
                          <a:pt x="62" y="2979"/>
                        </a:cubicBezTo>
                        <a:cubicBezTo>
                          <a:pt x="1" y="3252"/>
                          <a:pt x="1" y="3556"/>
                          <a:pt x="62" y="3769"/>
                        </a:cubicBezTo>
                        <a:cubicBezTo>
                          <a:pt x="153" y="4043"/>
                          <a:pt x="366" y="4255"/>
                          <a:pt x="639" y="4316"/>
                        </a:cubicBezTo>
                        <a:cubicBezTo>
                          <a:pt x="665" y="4319"/>
                          <a:pt x="690" y="4321"/>
                          <a:pt x="715" y="4321"/>
                        </a:cubicBezTo>
                        <a:cubicBezTo>
                          <a:pt x="932" y="4321"/>
                          <a:pt x="1141" y="4209"/>
                          <a:pt x="1278" y="4073"/>
                        </a:cubicBezTo>
                        <a:cubicBezTo>
                          <a:pt x="1490" y="3921"/>
                          <a:pt x="1582" y="3708"/>
                          <a:pt x="1703" y="3496"/>
                        </a:cubicBezTo>
                        <a:cubicBezTo>
                          <a:pt x="1703" y="3800"/>
                          <a:pt x="1734" y="4103"/>
                          <a:pt x="1885" y="4377"/>
                        </a:cubicBezTo>
                        <a:cubicBezTo>
                          <a:pt x="1984" y="4554"/>
                          <a:pt x="2183" y="4654"/>
                          <a:pt x="2386" y="4654"/>
                        </a:cubicBezTo>
                        <a:cubicBezTo>
                          <a:pt x="2497" y="4654"/>
                          <a:pt x="2609" y="4624"/>
                          <a:pt x="2706" y="4559"/>
                        </a:cubicBezTo>
                        <a:cubicBezTo>
                          <a:pt x="2797" y="4468"/>
                          <a:pt x="2889" y="4255"/>
                          <a:pt x="2889" y="4103"/>
                        </a:cubicBezTo>
                        <a:cubicBezTo>
                          <a:pt x="3162" y="2645"/>
                          <a:pt x="2585" y="1186"/>
                          <a:pt x="1946" y="0"/>
                        </a:cubicBezTo>
                        <a:close/>
                      </a:path>
                    </a:pathLst>
                  </a:custGeom>
                  <a:solidFill>
                    <a:srgbClr val="E9B80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2568" name="Google Shape;2568;p15"/>
                  <p:cNvSpPr/>
                  <p:nvPr/>
                </p:nvSpPr>
                <p:spPr>
                  <a:xfrm>
                    <a:off x="6357525" y="650000"/>
                    <a:ext cx="107925" cy="108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17" h="4347" extrusionOk="0">
                        <a:moveTo>
                          <a:pt x="2159" y="0"/>
                        </a:moveTo>
                        <a:cubicBezTo>
                          <a:pt x="943" y="0"/>
                          <a:pt x="1" y="973"/>
                          <a:pt x="1" y="2189"/>
                        </a:cubicBezTo>
                        <a:cubicBezTo>
                          <a:pt x="1" y="3374"/>
                          <a:pt x="943" y="4347"/>
                          <a:pt x="2159" y="4347"/>
                        </a:cubicBezTo>
                        <a:cubicBezTo>
                          <a:pt x="3344" y="4347"/>
                          <a:pt x="4317" y="3374"/>
                          <a:pt x="4317" y="2189"/>
                        </a:cubicBezTo>
                        <a:cubicBezTo>
                          <a:pt x="4317" y="973"/>
                          <a:pt x="3344" y="0"/>
                          <a:pt x="2159" y="0"/>
                        </a:cubicBezTo>
                        <a:close/>
                      </a:path>
                    </a:pathLst>
                  </a:custGeom>
                  <a:solidFill>
                    <a:srgbClr val="00000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</p:grpSp>
          <p:sp>
            <p:nvSpPr>
              <p:cNvPr id="2569" name="Google Shape;2569;p15"/>
              <p:cNvSpPr/>
              <p:nvPr/>
            </p:nvSpPr>
            <p:spPr>
              <a:xfrm flipH="1">
                <a:off x="1320752" y="247150"/>
                <a:ext cx="668025" cy="329514"/>
              </a:xfrm>
              <a:custGeom>
                <a:avLst/>
                <a:gdLst/>
                <a:ahLst/>
                <a:cxnLst/>
                <a:rect l="l" t="t" r="r" b="b"/>
                <a:pathLst>
                  <a:path w="19748" h="9741" extrusionOk="0">
                    <a:moveTo>
                      <a:pt x="13943" y="0"/>
                    </a:moveTo>
                    <a:cubicBezTo>
                      <a:pt x="13209" y="67"/>
                      <a:pt x="12442" y="234"/>
                      <a:pt x="11742" y="567"/>
                    </a:cubicBezTo>
                    <a:cubicBezTo>
                      <a:pt x="10407" y="1135"/>
                      <a:pt x="9407" y="2169"/>
                      <a:pt x="9073" y="3336"/>
                    </a:cubicBezTo>
                    <a:cubicBezTo>
                      <a:pt x="8840" y="2836"/>
                      <a:pt x="8539" y="2435"/>
                      <a:pt x="8206" y="2069"/>
                    </a:cubicBezTo>
                    <a:cubicBezTo>
                      <a:pt x="7906" y="1768"/>
                      <a:pt x="7605" y="1501"/>
                      <a:pt x="7272" y="1335"/>
                    </a:cubicBezTo>
                    <a:cubicBezTo>
                      <a:pt x="7105" y="1268"/>
                      <a:pt x="6938" y="1168"/>
                      <a:pt x="6772" y="1135"/>
                    </a:cubicBezTo>
                    <a:cubicBezTo>
                      <a:pt x="6605" y="1101"/>
                      <a:pt x="6438" y="1034"/>
                      <a:pt x="6204" y="1001"/>
                    </a:cubicBezTo>
                    <a:lnTo>
                      <a:pt x="5904" y="1001"/>
                    </a:lnTo>
                    <a:cubicBezTo>
                      <a:pt x="5604" y="1001"/>
                      <a:pt x="5337" y="1068"/>
                      <a:pt x="5004" y="1135"/>
                    </a:cubicBezTo>
                    <a:cubicBezTo>
                      <a:pt x="4570" y="1268"/>
                      <a:pt x="4170" y="1468"/>
                      <a:pt x="3669" y="1768"/>
                    </a:cubicBezTo>
                    <a:cubicBezTo>
                      <a:pt x="2769" y="2335"/>
                      <a:pt x="2202" y="3103"/>
                      <a:pt x="2001" y="3903"/>
                    </a:cubicBezTo>
                    <a:cubicBezTo>
                      <a:pt x="1901" y="4203"/>
                      <a:pt x="1868" y="4604"/>
                      <a:pt x="1901" y="5004"/>
                    </a:cubicBezTo>
                    <a:cubicBezTo>
                      <a:pt x="1935" y="5338"/>
                      <a:pt x="2068" y="5738"/>
                      <a:pt x="2268" y="6071"/>
                    </a:cubicBezTo>
                    <a:cubicBezTo>
                      <a:pt x="2435" y="6405"/>
                      <a:pt x="2702" y="6672"/>
                      <a:pt x="3036" y="7005"/>
                    </a:cubicBezTo>
                    <a:cubicBezTo>
                      <a:pt x="3102" y="7105"/>
                      <a:pt x="3202" y="7172"/>
                      <a:pt x="3336" y="7272"/>
                    </a:cubicBezTo>
                    <a:lnTo>
                      <a:pt x="3002" y="7272"/>
                    </a:lnTo>
                    <a:cubicBezTo>
                      <a:pt x="2402" y="7339"/>
                      <a:pt x="1901" y="7439"/>
                      <a:pt x="1501" y="7606"/>
                    </a:cubicBezTo>
                    <a:cubicBezTo>
                      <a:pt x="1234" y="7673"/>
                      <a:pt x="1034" y="7806"/>
                      <a:pt x="834" y="7939"/>
                    </a:cubicBezTo>
                    <a:cubicBezTo>
                      <a:pt x="600" y="8039"/>
                      <a:pt x="434" y="8206"/>
                      <a:pt x="267" y="8440"/>
                    </a:cubicBezTo>
                    <a:cubicBezTo>
                      <a:pt x="167" y="8607"/>
                      <a:pt x="67" y="8807"/>
                      <a:pt x="33" y="9007"/>
                    </a:cubicBezTo>
                    <a:cubicBezTo>
                      <a:pt x="0" y="9207"/>
                      <a:pt x="0" y="9474"/>
                      <a:pt x="67" y="9741"/>
                    </a:cubicBezTo>
                    <a:lnTo>
                      <a:pt x="19714" y="9741"/>
                    </a:lnTo>
                    <a:cubicBezTo>
                      <a:pt x="19714" y="9641"/>
                      <a:pt x="19747" y="9541"/>
                      <a:pt x="19747" y="9474"/>
                    </a:cubicBezTo>
                    <a:cubicBezTo>
                      <a:pt x="19747" y="9340"/>
                      <a:pt x="19747" y="9174"/>
                      <a:pt x="19714" y="8973"/>
                    </a:cubicBezTo>
                    <a:cubicBezTo>
                      <a:pt x="19681" y="8807"/>
                      <a:pt x="19614" y="8673"/>
                      <a:pt x="19547" y="8506"/>
                    </a:cubicBezTo>
                    <a:cubicBezTo>
                      <a:pt x="19447" y="8340"/>
                      <a:pt x="19381" y="8240"/>
                      <a:pt x="19280" y="8140"/>
                    </a:cubicBezTo>
                    <a:cubicBezTo>
                      <a:pt x="19114" y="7939"/>
                      <a:pt x="18880" y="7773"/>
                      <a:pt x="18580" y="7673"/>
                    </a:cubicBezTo>
                    <a:cubicBezTo>
                      <a:pt x="18513" y="7639"/>
                      <a:pt x="18413" y="7639"/>
                      <a:pt x="18280" y="7639"/>
                    </a:cubicBezTo>
                    <a:cubicBezTo>
                      <a:pt x="18880" y="6505"/>
                      <a:pt x="19047" y="5171"/>
                      <a:pt x="18780" y="3803"/>
                    </a:cubicBezTo>
                    <a:cubicBezTo>
                      <a:pt x="18680" y="3069"/>
                      <a:pt x="18346" y="2335"/>
                      <a:pt x="17913" y="1735"/>
                    </a:cubicBezTo>
                    <a:cubicBezTo>
                      <a:pt x="17446" y="1101"/>
                      <a:pt x="16845" y="601"/>
                      <a:pt x="16112" y="267"/>
                    </a:cubicBezTo>
                    <a:cubicBezTo>
                      <a:pt x="15578" y="134"/>
                      <a:pt x="14944" y="0"/>
                      <a:pt x="1427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70" name="Google Shape;2570;p15"/>
              <p:cNvSpPr/>
              <p:nvPr/>
            </p:nvSpPr>
            <p:spPr>
              <a:xfrm flipH="1">
                <a:off x="8116681" y="1734886"/>
                <a:ext cx="890340" cy="435597"/>
              </a:xfrm>
              <a:custGeom>
                <a:avLst/>
                <a:gdLst/>
                <a:ahLst/>
                <a:cxnLst/>
                <a:rect l="l" t="t" r="r" b="b"/>
                <a:pathLst>
                  <a:path w="26320" h="12877" extrusionOk="0">
                    <a:moveTo>
                      <a:pt x="9173" y="0"/>
                    </a:moveTo>
                    <a:cubicBezTo>
                      <a:pt x="8306" y="34"/>
                      <a:pt x="7506" y="234"/>
                      <a:pt x="6705" y="634"/>
                    </a:cubicBezTo>
                    <a:cubicBezTo>
                      <a:pt x="6038" y="968"/>
                      <a:pt x="5404" y="1468"/>
                      <a:pt x="4870" y="2068"/>
                    </a:cubicBezTo>
                    <a:cubicBezTo>
                      <a:pt x="3870" y="3236"/>
                      <a:pt x="3336" y="4837"/>
                      <a:pt x="3303" y="6505"/>
                    </a:cubicBezTo>
                    <a:cubicBezTo>
                      <a:pt x="3303" y="7005"/>
                      <a:pt x="3336" y="7506"/>
                      <a:pt x="3403" y="8006"/>
                    </a:cubicBezTo>
                    <a:cubicBezTo>
                      <a:pt x="3303" y="7906"/>
                      <a:pt x="3069" y="7873"/>
                      <a:pt x="2902" y="7873"/>
                    </a:cubicBezTo>
                    <a:lnTo>
                      <a:pt x="2869" y="7873"/>
                    </a:lnTo>
                    <a:cubicBezTo>
                      <a:pt x="2369" y="7873"/>
                      <a:pt x="1868" y="8106"/>
                      <a:pt x="1368" y="8606"/>
                    </a:cubicBezTo>
                    <a:cubicBezTo>
                      <a:pt x="901" y="9040"/>
                      <a:pt x="534" y="9574"/>
                      <a:pt x="267" y="10241"/>
                    </a:cubicBezTo>
                    <a:cubicBezTo>
                      <a:pt x="167" y="10541"/>
                      <a:pt x="67" y="10875"/>
                      <a:pt x="34" y="11175"/>
                    </a:cubicBezTo>
                    <a:cubicBezTo>
                      <a:pt x="0" y="11342"/>
                      <a:pt x="0" y="11508"/>
                      <a:pt x="0" y="11675"/>
                    </a:cubicBezTo>
                    <a:cubicBezTo>
                      <a:pt x="0" y="11842"/>
                      <a:pt x="0" y="12042"/>
                      <a:pt x="34" y="12176"/>
                    </a:cubicBezTo>
                    <a:cubicBezTo>
                      <a:pt x="67" y="12409"/>
                      <a:pt x="167" y="12643"/>
                      <a:pt x="267" y="12876"/>
                    </a:cubicBezTo>
                    <a:lnTo>
                      <a:pt x="25719" y="12876"/>
                    </a:lnTo>
                    <a:cubicBezTo>
                      <a:pt x="25819" y="12743"/>
                      <a:pt x="25885" y="12643"/>
                      <a:pt x="25985" y="12543"/>
                    </a:cubicBezTo>
                    <a:cubicBezTo>
                      <a:pt x="26052" y="12409"/>
                      <a:pt x="26086" y="12309"/>
                      <a:pt x="26186" y="12142"/>
                    </a:cubicBezTo>
                    <a:cubicBezTo>
                      <a:pt x="26252" y="11875"/>
                      <a:pt x="26319" y="11575"/>
                      <a:pt x="26252" y="11342"/>
                    </a:cubicBezTo>
                    <a:cubicBezTo>
                      <a:pt x="26219" y="11075"/>
                      <a:pt x="26152" y="10841"/>
                      <a:pt x="26019" y="10641"/>
                    </a:cubicBezTo>
                    <a:cubicBezTo>
                      <a:pt x="25885" y="10408"/>
                      <a:pt x="25719" y="10241"/>
                      <a:pt x="25485" y="10074"/>
                    </a:cubicBezTo>
                    <a:cubicBezTo>
                      <a:pt x="25218" y="9907"/>
                      <a:pt x="24918" y="9807"/>
                      <a:pt x="24751" y="9707"/>
                    </a:cubicBezTo>
                    <a:cubicBezTo>
                      <a:pt x="24518" y="9640"/>
                      <a:pt x="24251" y="9540"/>
                      <a:pt x="23984" y="9507"/>
                    </a:cubicBezTo>
                    <a:cubicBezTo>
                      <a:pt x="23751" y="9474"/>
                      <a:pt x="23550" y="9474"/>
                      <a:pt x="23350" y="9474"/>
                    </a:cubicBezTo>
                    <a:lnTo>
                      <a:pt x="23217" y="9374"/>
                    </a:lnTo>
                    <a:cubicBezTo>
                      <a:pt x="23417" y="9207"/>
                      <a:pt x="23584" y="8973"/>
                      <a:pt x="23717" y="8706"/>
                    </a:cubicBezTo>
                    <a:cubicBezTo>
                      <a:pt x="23984" y="8306"/>
                      <a:pt x="24084" y="7839"/>
                      <a:pt x="24151" y="7339"/>
                    </a:cubicBezTo>
                    <a:cubicBezTo>
                      <a:pt x="24184" y="6905"/>
                      <a:pt x="24084" y="6505"/>
                      <a:pt x="23917" y="6071"/>
                    </a:cubicBezTo>
                    <a:cubicBezTo>
                      <a:pt x="23751" y="5671"/>
                      <a:pt x="23517" y="5304"/>
                      <a:pt x="23217" y="4970"/>
                    </a:cubicBezTo>
                    <a:cubicBezTo>
                      <a:pt x="22917" y="4637"/>
                      <a:pt x="22583" y="4337"/>
                      <a:pt x="22183" y="4070"/>
                    </a:cubicBezTo>
                    <a:cubicBezTo>
                      <a:pt x="21816" y="3836"/>
                      <a:pt x="21349" y="3636"/>
                      <a:pt x="20882" y="3469"/>
                    </a:cubicBezTo>
                    <a:cubicBezTo>
                      <a:pt x="20315" y="3236"/>
                      <a:pt x="19714" y="3169"/>
                      <a:pt x="19181" y="3169"/>
                    </a:cubicBezTo>
                    <a:cubicBezTo>
                      <a:pt x="18814" y="3169"/>
                      <a:pt x="18480" y="3203"/>
                      <a:pt x="18147" y="3303"/>
                    </a:cubicBezTo>
                    <a:cubicBezTo>
                      <a:pt x="17413" y="3469"/>
                      <a:pt x="16746" y="3870"/>
                      <a:pt x="16312" y="4403"/>
                    </a:cubicBezTo>
                    <a:cubicBezTo>
                      <a:pt x="16045" y="4737"/>
                      <a:pt x="15845" y="5071"/>
                      <a:pt x="15678" y="5504"/>
                    </a:cubicBezTo>
                    <a:cubicBezTo>
                      <a:pt x="15645" y="5638"/>
                      <a:pt x="15578" y="5838"/>
                      <a:pt x="15511" y="6005"/>
                    </a:cubicBezTo>
                    <a:cubicBezTo>
                      <a:pt x="15411" y="5871"/>
                      <a:pt x="15345" y="5738"/>
                      <a:pt x="15178" y="5638"/>
                    </a:cubicBezTo>
                    <a:cubicBezTo>
                      <a:pt x="14978" y="5471"/>
                      <a:pt x="14711" y="5337"/>
                      <a:pt x="14477" y="5304"/>
                    </a:cubicBezTo>
                    <a:lnTo>
                      <a:pt x="14010" y="5304"/>
                    </a:lnTo>
                    <a:cubicBezTo>
                      <a:pt x="14044" y="5037"/>
                      <a:pt x="14077" y="4804"/>
                      <a:pt x="14077" y="4537"/>
                    </a:cubicBezTo>
                    <a:cubicBezTo>
                      <a:pt x="14077" y="4170"/>
                      <a:pt x="14077" y="3803"/>
                      <a:pt x="14010" y="3369"/>
                    </a:cubicBezTo>
                    <a:cubicBezTo>
                      <a:pt x="13877" y="2669"/>
                      <a:pt x="13643" y="2002"/>
                      <a:pt x="13210" y="1501"/>
                    </a:cubicBezTo>
                    <a:cubicBezTo>
                      <a:pt x="13076" y="1368"/>
                      <a:pt x="13010" y="1234"/>
                      <a:pt x="12876" y="1134"/>
                    </a:cubicBezTo>
                    <a:cubicBezTo>
                      <a:pt x="12743" y="1001"/>
                      <a:pt x="12576" y="867"/>
                      <a:pt x="12476" y="801"/>
                    </a:cubicBezTo>
                    <a:cubicBezTo>
                      <a:pt x="12209" y="567"/>
                      <a:pt x="11909" y="400"/>
                      <a:pt x="11542" y="300"/>
                    </a:cubicBezTo>
                    <a:cubicBezTo>
                      <a:pt x="11208" y="167"/>
                      <a:pt x="10875" y="67"/>
                      <a:pt x="10408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71" name="Google Shape;2571;p15"/>
              <p:cNvSpPr/>
              <p:nvPr/>
            </p:nvSpPr>
            <p:spPr>
              <a:xfrm>
                <a:off x="7476725" y="3291300"/>
                <a:ext cx="191400" cy="173775"/>
              </a:xfrm>
              <a:custGeom>
                <a:avLst/>
                <a:gdLst/>
                <a:ahLst/>
                <a:cxnLst/>
                <a:rect l="l" t="t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lnTo>
                      <a:pt x="3588" y="4464"/>
                    </a:ln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lnTo>
                      <a:pt x="2517" y="4545"/>
                    </a:ln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lnTo>
                      <a:pt x="5381" y="4090"/>
                    </a:ln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72" name="Google Shape;2572;p15"/>
              <p:cNvSpPr/>
              <p:nvPr/>
            </p:nvSpPr>
            <p:spPr>
              <a:xfrm>
                <a:off x="8424000" y="2810275"/>
                <a:ext cx="275700" cy="247825"/>
              </a:xfrm>
              <a:custGeom>
                <a:avLst/>
                <a:gdLst/>
                <a:ahLst/>
                <a:cxnLst/>
                <a:rect l="l" t="t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lnTo>
                      <a:pt x="5220" y="6293"/>
                    </a:ln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lnTo>
                      <a:pt x="3587" y="6453"/>
                    </a:ln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lnTo>
                      <a:pt x="7763" y="5864"/>
                    </a:ln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73" name="Google Shape;2573;p15"/>
              <p:cNvSpPr/>
              <p:nvPr/>
            </p:nvSpPr>
            <p:spPr>
              <a:xfrm flipH="1">
                <a:off x="-196300" y="2594966"/>
                <a:ext cx="1040399" cy="578890"/>
              </a:xfrm>
              <a:custGeom>
                <a:avLst/>
                <a:gdLst/>
                <a:ahLst/>
                <a:cxnLst/>
                <a:rect l="l" t="t" r="r" b="b"/>
                <a:pathLst>
                  <a:path w="30756" h="17113" extrusionOk="0">
                    <a:moveTo>
                      <a:pt x="21949" y="0"/>
                    </a:moveTo>
                    <a:cubicBezTo>
                      <a:pt x="20615" y="0"/>
                      <a:pt x="19314" y="434"/>
                      <a:pt x="18246" y="1168"/>
                    </a:cubicBezTo>
                    <a:cubicBezTo>
                      <a:pt x="17446" y="1735"/>
                      <a:pt x="16812" y="2469"/>
                      <a:pt x="16479" y="3269"/>
                    </a:cubicBezTo>
                    <a:cubicBezTo>
                      <a:pt x="16412" y="3469"/>
                      <a:pt x="16312" y="3670"/>
                      <a:pt x="16245" y="3936"/>
                    </a:cubicBezTo>
                    <a:cubicBezTo>
                      <a:pt x="16212" y="4137"/>
                      <a:pt x="16145" y="4337"/>
                      <a:pt x="16112" y="4637"/>
                    </a:cubicBezTo>
                    <a:cubicBezTo>
                      <a:pt x="16078" y="4904"/>
                      <a:pt x="16112" y="5171"/>
                      <a:pt x="16112" y="5437"/>
                    </a:cubicBezTo>
                    <a:cubicBezTo>
                      <a:pt x="15911" y="5304"/>
                      <a:pt x="15645" y="5237"/>
                      <a:pt x="15378" y="5171"/>
                    </a:cubicBezTo>
                    <a:lnTo>
                      <a:pt x="15111" y="5171"/>
                    </a:lnTo>
                    <a:cubicBezTo>
                      <a:pt x="14777" y="5171"/>
                      <a:pt x="14410" y="5271"/>
                      <a:pt x="14077" y="5437"/>
                    </a:cubicBezTo>
                    <a:cubicBezTo>
                      <a:pt x="13710" y="5638"/>
                      <a:pt x="13376" y="5938"/>
                      <a:pt x="13109" y="6338"/>
                    </a:cubicBezTo>
                    <a:cubicBezTo>
                      <a:pt x="13043" y="6105"/>
                      <a:pt x="12943" y="5838"/>
                      <a:pt x="12809" y="5604"/>
                    </a:cubicBezTo>
                    <a:cubicBezTo>
                      <a:pt x="12642" y="5304"/>
                      <a:pt x="12476" y="5004"/>
                      <a:pt x="12242" y="4737"/>
                    </a:cubicBezTo>
                    <a:cubicBezTo>
                      <a:pt x="12042" y="4470"/>
                      <a:pt x="11775" y="4270"/>
                      <a:pt x="11475" y="4003"/>
                    </a:cubicBezTo>
                    <a:cubicBezTo>
                      <a:pt x="10975" y="3636"/>
                      <a:pt x="10307" y="3336"/>
                      <a:pt x="9640" y="3169"/>
                    </a:cubicBezTo>
                    <a:cubicBezTo>
                      <a:pt x="9273" y="3102"/>
                      <a:pt x="8906" y="3069"/>
                      <a:pt x="8473" y="3069"/>
                    </a:cubicBezTo>
                    <a:cubicBezTo>
                      <a:pt x="8139" y="3069"/>
                      <a:pt x="7839" y="3102"/>
                      <a:pt x="7505" y="3136"/>
                    </a:cubicBezTo>
                    <a:cubicBezTo>
                      <a:pt x="6805" y="3269"/>
                      <a:pt x="6104" y="3503"/>
                      <a:pt x="5471" y="3903"/>
                    </a:cubicBezTo>
                    <a:cubicBezTo>
                      <a:pt x="4804" y="4270"/>
                      <a:pt x="4236" y="4804"/>
                      <a:pt x="3736" y="5471"/>
                    </a:cubicBezTo>
                    <a:cubicBezTo>
                      <a:pt x="2735" y="6772"/>
                      <a:pt x="2135" y="8340"/>
                      <a:pt x="2102" y="9907"/>
                    </a:cubicBezTo>
                    <a:cubicBezTo>
                      <a:pt x="2102" y="10808"/>
                      <a:pt x="2302" y="11742"/>
                      <a:pt x="2735" y="12509"/>
                    </a:cubicBezTo>
                    <a:cubicBezTo>
                      <a:pt x="3001" y="13108"/>
                      <a:pt x="3433" y="13640"/>
                      <a:pt x="3965" y="14106"/>
                    </a:cubicBezTo>
                    <a:lnTo>
                      <a:pt x="3965" y="14106"/>
                    </a:lnTo>
                    <a:cubicBezTo>
                      <a:pt x="3927" y="14077"/>
                      <a:pt x="3835" y="14077"/>
                      <a:pt x="3803" y="14077"/>
                    </a:cubicBezTo>
                    <a:cubicBezTo>
                      <a:pt x="3636" y="14077"/>
                      <a:pt x="3469" y="14077"/>
                      <a:pt x="3302" y="14110"/>
                    </a:cubicBezTo>
                    <a:cubicBezTo>
                      <a:pt x="2669" y="14144"/>
                      <a:pt x="2102" y="14310"/>
                      <a:pt x="1568" y="14511"/>
                    </a:cubicBezTo>
                    <a:cubicBezTo>
                      <a:pt x="1168" y="14677"/>
                      <a:pt x="634" y="15011"/>
                      <a:pt x="300" y="15578"/>
                    </a:cubicBezTo>
                    <a:cubicBezTo>
                      <a:pt x="267" y="15645"/>
                      <a:pt x="167" y="15778"/>
                      <a:pt x="134" y="15945"/>
                    </a:cubicBezTo>
                    <a:cubicBezTo>
                      <a:pt x="100" y="16078"/>
                      <a:pt x="67" y="16245"/>
                      <a:pt x="67" y="16345"/>
                    </a:cubicBezTo>
                    <a:cubicBezTo>
                      <a:pt x="0" y="16579"/>
                      <a:pt x="67" y="16846"/>
                      <a:pt x="100" y="17112"/>
                    </a:cubicBezTo>
                    <a:lnTo>
                      <a:pt x="30355" y="17112"/>
                    </a:lnTo>
                    <a:cubicBezTo>
                      <a:pt x="30655" y="16645"/>
                      <a:pt x="30755" y="16078"/>
                      <a:pt x="30689" y="15478"/>
                    </a:cubicBezTo>
                    <a:cubicBezTo>
                      <a:pt x="30655" y="14844"/>
                      <a:pt x="30455" y="14244"/>
                      <a:pt x="30122" y="13743"/>
                    </a:cubicBezTo>
                    <a:cubicBezTo>
                      <a:pt x="29955" y="13477"/>
                      <a:pt x="29755" y="13243"/>
                      <a:pt x="29521" y="13076"/>
                    </a:cubicBezTo>
                    <a:cubicBezTo>
                      <a:pt x="29288" y="12843"/>
                      <a:pt x="29021" y="12743"/>
                      <a:pt x="28754" y="12643"/>
                    </a:cubicBezTo>
                    <a:cubicBezTo>
                      <a:pt x="28520" y="12576"/>
                      <a:pt x="28320" y="12576"/>
                      <a:pt x="28120" y="12576"/>
                    </a:cubicBezTo>
                    <a:lnTo>
                      <a:pt x="27853" y="12576"/>
                    </a:lnTo>
                    <a:cubicBezTo>
                      <a:pt x="27820" y="12576"/>
                      <a:pt x="27753" y="12576"/>
                      <a:pt x="27687" y="12609"/>
                    </a:cubicBezTo>
                    <a:cubicBezTo>
                      <a:pt x="28520" y="11075"/>
                      <a:pt x="28854" y="9240"/>
                      <a:pt x="28754" y="7305"/>
                    </a:cubicBezTo>
                    <a:cubicBezTo>
                      <a:pt x="28621" y="5471"/>
                      <a:pt x="28020" y="3836"/>
                      <a:pt x="27086" y="2569"/>
                    </a:cubicBezTo>
                    <a:cubicBezTo>
                      <a:pt x="26586" y="1902"/>
                      <a:pt x="25952" y="1301"/>
                      <a:pt x="25251" y="901"/>
                    </a:cubicBezTo>
                    <a:cubicBezTo>
                      <a:pt x="24518" y="434"/>
                      <a:pt x="23684" y="134"/>
                      <a:pt x="22816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574" name="Google Shape;2574;p15"/>
            <p:cNvSpPr/>
            <p:nvPr/>
          </p:nvSpPr>
          <p:spPr>
            <a:xfrm rot="10800000">
              <a:off x="6294542" y="3709374"/>
              <a:ext cx="163280" cy="357043"/>
            </a:xfrm>
            <a:custGeom>
              <a:avLst/>
              <a:gdLst/>
              <a:ahLst/>
              <a:cxnLst/>
              <a:rect l="l" t="t" r="r" b="b"/>
              <a:pathLst>
                <a:path w="9272" h="20275" extrusionOk="0">
                  <a:moveTo>
                    <a:pt x="6536" y="1"/>
                  </a:moveTo>
                  <a:cubicBezTo>
                    <a:pt x="3618" y="2341"/>
                    <a:pt x="1581" y="5685"/>
                    <a:pt x="761" y="9363"/>
                  </a:cubicBezTo>
                  <a:cubicBezTo>
                    <a:pt x="1" y="13010"/>
                    <a:pt x="548" y="16962"/>
                    <a:pt x="2250" y="20275"/>
                  </a:cubicBezTo>
                  <a:cubicBezTo>
                    <a:pt x="4925" y="17600"/>
                    <a:pt x="7235" y="14500"/>
                    <a:pt x="8238" y="10883"/>
                  </a:cubicBezTo>
                  <a:cubicBezTo>
                    <a:pt x="9271" y="7265"/>
                    <a:pt x="8907" y="3101"/>
                    <a:pt x="65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575" name="Google Shape;2575;p15"/>
          <p:cNvSpPr txBox="1">
            <a:spLocks noGrp="1"/>
          </p:cNvSpPr>
          <p:nvPr>
            <p:ph type="title"/>
          </p:nvPr>
        </p:nvSpPr>
        <p:spPr>
          <a:xfrm>
            <a:off x="1232967" y="3368267"/>
            <a:ext cx="6085200" cy="70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endParaRPr/>
          </a:p>
        </p:txBody>
      </p:sp>
      <p:sp>
        <p:nvSpPr>
          <p:cNvPr id="2576" name="Google Shape;2576;p15"/>
          <p:cNvSpPr txBox="1">
            <a:spLocks noGrp="1"/>
          </p:cNvSpPr>
          <p:nvPr>
            <p:ph type="subTitle" idx="1"/>
          </p:nvPr>
        </p:nvSpPr>
        <p:spPr>
          <a:xfrm>
            <a:off x="1232967" y="1349700"/>
            <a:ext cx="7408000" cy="1998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850425633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">
  <p:cSld name="Title and text">
    <p:spTree>
      <p:nvGrpSpPr>
        <p:cNvPr id="1" name="Shape 25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78" name="Google Shape;2578;p16"/>
          <p:cNvGrpSpPr/>
          <p:nvPr/>
        </p:nvGrpSpPr>
        <p:grpSpPr>
          <a:xfrm>
            <a:off x="-87266" y="345700"/>
            <a:ext cx="12314881" cy="7110339"/>
            <a:chOff x="-65450" y="259275"/>
            <a:chExt cx="9236161" cy="5332754"/>
          </a:xfrm>
        </p:grpSpPr>
        <p:grpSp>
          <p:nvGrpSpPr>
            <p:cNvPr id="2579" name="Google Shape;2579;p16"/>
            <p:cNvGrpSpPr/>
            <p:nvPr/>
          </p:nvGrpSpPr>
          <p:grpSpPr>
            <a:xfrm>
              <a:off x="-65450" y="3968951"/>
              <a:ext cx="9236161" cy="1213371"/>
              <a:chOff x="-65450" y="3968951"/>
              <a:chExt cx="9236161" cy="1213371"/>
            </a:xfrm>
          </p:grpSpPr>
          <p:sp>
            <p:nvSpPr>
              <p:cNvPr id="2580" name="Google Shape;2580;p16"/>
              <p:cNvSpPr/>
              <p:nvPr/>
            </p:nvSpPr>
            <p:spPr>
              <a:xfrm flipH="1">
                <a:off x="-65450" y="3968951"/>
                <a:ext cx="9209436" cy="1213371"/>
              </a:xfrm>
              <a:custGeom>
                <a:avLst/>
                <a:gdLst/>
                <a:ahLst/>
                <a:cxnLst/>
                <a:rect l="l" t="t" r="r" b="b"/>
                <a:pathLst>
                  <a:path w="75622" h="107378" extrusionOk="0">
                    <a:moveTo>
                      <a:pt x="75621" y="1"/>
                    </a:moveTo>
                    <a:cubicBezTo>
                      <a:pt x="75554" y="34"/>
                      <a:pt x="75388" y="101"/>
                      <a:pt x="75254" y="134"/>
                    </a:cubicBezTo>
                    <a:cubicBezTo>
                      <a:pt x="74287" y="435"/>
                      <a:pt x="73353" y="868"/>
                      <a:pt x="72252" y="1435"/>
                    </a:cubicBezTo>
                    <a:cubicBezTo>
                      <a:pt x="71385" y="1869"/>
                      <a:pt x="70451" y="2469"/>
                      <a:pt x="69517" y="3136"/>
                    </a:cubicBezTo>
                    <a:cubicBezTo>
                      <a:pt x="67615" y="4437"/>
                      <a:pt x="65881" y="5972"/>
                      <a:pt x="64413" y="7306"/>
                    </a:cubicBezTo>
                    <a:lnTo>
                      <a:pt x="63913" y="7773"/>
                    </a:lnTo>
                    <a:lnTo>
                      <a:pt x="63779" y="7873"/>
                    </a:lnTo>
                    <a:cubicBezTo>
                      <a:pt x="63613" y="8040"/>
                      <a:pt x="63446" y="8207"/>
                      <a:pt x="63246" y="8374"/>
                    </a:cubicBezTo>
                    <a:cubicBezTo>
                      <a:pt x="62845" y="8774"/>
                      <a:pt x="62378" y="9141"/>
                      <a:pt x="61878" y="9541"/>
                    </a:cubicBezTo>
                    <a:cubicBezTo>
                      <a:pt x="61011" y="10275"/>
                      <a:pt x="60110" y="10975"/>
                      <a:pt x="59209" y="11609"/>
                    </a:cubicBezTo>
                    <a:cubicBezTo>
                      <a:pt x="58242" y="12276"/>
                      <a:pt x="57241" y="12877"/>
                      <a:pt x="56207" y="13477"/>
                    </a:cubicBezTo>
                    <a:cubicBezTo>
                      <a:pt x="55040" y="14111"/>
                      <a:pt x="53839" y="14678"/>
                      <a:pt x="52571" y="15178"/>
                    </a:cubicBezTo>
                    <a:cubicBezTo>
                      <a:pt x="51371" y="15679"/>
                      <a:pt x="50003" y="16112"/>
                      <a:pt x="48368" y="16479"/>
                    </a:cubicBezTo>
                    <a:cubicBezTo>
                      <a:pt x="44732" y="17347"/>
                      <a:pt x="41397" y="17814"/>
                      <a:pt x="38228" y="17814"/>
                    </a:cubicBezTo>
                    <a:lnTo>
                      <a:pt x="37527" y="17814"/>
                    </a:lnTo>
                    <a:cubicBezTo>
                      <a:pt x="36260" y="17780"/>
                      <a:pt x="35059" y="17680"/>
                      <a:pt x="33858" y="17480"/>
                    </a:cubicBezTo>
                    <a:cubicBezTo>
                      <a:pt x="32691" y="17313"/>
                      <a:pt x="31523" y="17046"/>
                      <a:pt x="30356" y="16680"/>
                    </a:cubicBezTo>
                    <a:cubicBezTo>
                      <a:pt x="29422" y="16379"/>
                      <a:pt x="28521" y="16046"/>
                      <a:pt x="27687" y="15679"/>
                    </a:cubicBezTo>
                    <a:cubicBezTo>
                      <a:pt x="26853" y="15312"/>
                      <a:pt x="25986" y="14845"/>
                      <a:pt x="25085" y="14345"/>
                    </a:cubicBezTo>
                    <a:cubicBezTo>
                      <a:pt x="24651" y="14044"/>
                      <a:pt x="24184" y="13777"/>
                      <a:pt x="23818" y="13477"/>
                    </a:cubicBezTo>
                    <a:cubicBezTo>
                      <a:pt x="23384" y="13177"/>
                      <a:pt x="22984" y="12843"/>
                      <a:pt x="22383" y="12376"/>
                    </a:cubicBezTo>
                    <a:cubicBezTo>
                      <a:pt x="21916" y="12010"/>
                      <a:pt x="21483" y="11609"/>
                      <a:pt x="20982" y="11209"/>
                    </a:cubicBezTo>
                    <a:cubicBezTo>
                      <a:pt x="20582" y="10875"/>
                      <a:pt x="20215" y="10609"/>
                      <a:pt x="19815" y="10275"/>
                    </a:cubicBezTo>
                    <a:cubicBezTo>
                      <a:pt x="18847" y="9441"/>
                      <a:pt x="18013" y="8807"/>
                      <a:pt x="17213" y="8207"/>
                    </a:cubicBezTo>
                    <a:cubicBezTo>
                      <a:pt x="16346" y="7540"/>
                      <a:pt x="15478" y="6973"/>
                      <a:pt x="14578" y="6472"/>
                    </a:cubicBezTo>
                    <a:cubicBezTo>
                      <a:pt x="13677" y="5938"/>
                      <a:pt x="12676" y="5471"/>
                      <a:pt x="11676" y="5038"/>
                    </a:cubicBezTo>
                    <a:cubicBezTo>
                      <a:pt x="10675" y="4671"/>
                      <a:pt x="9574" y="4371"/>
                      <a:pt x="8507" y="4204"/>
                    </a:cubicBezTo>
                    <a:cubicBezTo>
                      <a:pt x="7539" y="4037"/>
                      <a:pt x="6505" y="3970"/>
                      <a:pt x="5338" y="3970"/>
                    </a:cubicBezTo>
                    <a:lnTo>
                      <a:pt x="5138" y="3970"/>
                    </a:lnTo>
                    <a:cubicBezTo>
                      <a:pt x="3970" y="3970"/>
                      <a:pt x="2803" y="4104"/>
                      <a:pt x="1568" y="4304"/>
                    </a:cubicBezTo>
                    <a:cubicBezTo>
                      <a:pt x="1035" y="4371"/>
                      <a:pt x="501" y="4537"/>
                      <a:pt x="1" y="4671"/>
                    </a:cubicBezTo>
                    <a:lnTo>
                      <a:pt x="1" y="56008"/>
                    </a:lnTo>
                    <a:lnTo>
                      <a:pt x="1" y="106911"/>
                    </a:lnTo>
                    <a:cubicBezTo>
                      <a:pt x="34" y="106944"/>
                      <a:pt x="134" y="107011"/>
                      <a:pt x="167" y="107044"/>
                    </a:cubicBezTo>
                    <a:cubicBezTo>
                      <a:pt x="334" y="107178"/>
                      <a:pt x="501" y="107278"/>
                      <a:pt x="701" y="107378"/>
                    </a:cubicBezTo>
                    <a:lnTo>
                      <a:pt x="75621" y="107378"/>
                    </a:lnTo>
                    <a:lnTo>
                      <a:pt x="75621" y="74221"/>
                    </a:lnTo>
                    <a:lnTo>
                      <a:pt x="75621" y="21650"/>
                    </a:lnTo>
                    <a:lnTo>
                      <a:pt x="75621" y="1"/>
                    </a:lnTo>
                    <a:close/>
                  </a:path>
                </a:pathLst>
              </a:custGeom>
              <a:solidFill>
                <a:srgbClr val="C2E19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581" name="Google Shape;2581;p16"/>
              <p:cNvSpPr/>
              <p:nvPr/>
            </p:nvSpPr>
            <p:spPr>
              <a:xfrm flipH="1">
                <a:off x="-38772" y="4286502"/>
                <a:ext cx="9209483" cy="895801"/>
              </a:xfrm>
              <a:custGeom>
                <a:avLst/>
                <a:gdLst/>
                <a:ahLst/>
                <a:cxnLst/>
                <a:rect l="l" t="t" r="r" b="b"/>
                <a:pathLst>
                  <a:path w="75655" h="81492" extrusionOk="0">
                    <a:moveTo>
                      <a:pt x="101" y="0"/>
                    </a:moveTo>
                    <a:lnTo>
                      <a:pt x="101" y="30122"/>
                    </a:lnTo>
                    <a:lnTo>
                      <a:pt x="1" y="30122"/>
                    </a:lnTo>
                    <a:lnTo>
                      <a:pt x="1" y="81492"/>
                    </a:lnTo>
                    <a:lnTo>
                      <a:pt x="75655" y="81492"/>
                    </a:lnTo>
                    <a:lnTo>
                      <a:pt x="75655" y="48335"/>
                    </a:lnTo>
                    <a:lnTo>
                      <a:pt x="75655" y="24451"/>
                    </a:lnTo>
                    <a:cubicBezTo>
                      <a:pt x="75221" y="24518"/>
                      <a:pt x="74821" y="24651"/>
                      <a:pt x="74354" y="24751"/>
                    </a:cubicBezTo>
                    <a:cubicBezTo>
                      <a:pt x="73353" y="24951"/>
                      <a:pt x="72319" y="25085"/>
                      <a:pt x="71152" y="25151"/>
                    </a:cubicBezTo>
                    <a:cubicBezTo>
                      <a:pt x="70018" y="25252"/>
                      <a:pt x="68850" y="25285"/>
                      <a:pt x="67516" y="25285"/>
                    </a:cubicBezTo>
                    <a:cubicBezTo>
                      <a:pt x="66882" y="25285"/>
                      <a:pt x="66215" y="25285"/>
                      <a:pt x="65581" y="25252"/>
                    </a:cubicBezTo>
                    <a:cubicBezTo>
                      <a:pt x="63480" y="25185"/>
                      <a:pt x="61411" y="25118"/>
                      <a:pt x="59543" y="25018"/>
                    </a:cubicBezTo>
                    <a:cubicBezTo>
                      <a:pt x="54840" y="24785"/>
                      <a:pt x="50704" y="24318"/>
                      <a:pt x="46968" y="23584"/>
                    </a:cubicBezTo>
                    <a:cubicBezTo>
                      <a:pt x="45467" y="23283"/>
                      <a:pt x="43899" y="22883"/>
                      <a:pt x="42498" y="22516"/>
                    </a:cubicBezTo>
                    <a:cubicBezTo>
                      <a:pt x="41164" y="22149"/>
                      <a:pt x="39696" y="21682"/>
                      <a:pt x="38028" y="21115"/>
                    </a:cubicBezTo>
                    <a:cubicBezTo>
                      <a:pt x="35359" y="20148"/>
                      <a:pt x="32691" y="19014"/>
                      <a:pt x="30056" y="17746"/>
                    </a:cubicBezTo>
                    <a:lnTo>
                      <a:pt x="30022" y="17746"/>
                    </a:lnTo>
                    <a:cubicBezTo>
                      <a:pt x="27988" y="16745"/>
                      <a:pt x="25953" y="15611"/>
                      <a:pt x="24018" y="14410"/>
                    </a:cubicBezTo>
                    <a:cubicBezTo>
                      <a:pt x="22117" y="13210"/>
                      <a:pt x="20182" y="11875"/>
                      <a:pt x="18281" y="10474"/>
                    </a:cubicBezTo>
                    <a:cubicBezTo>
                      <a:pt x="17347" y="9807"/>
                      <a:pt x="16479" y="9107"/>
                      <a:pt x="15512" y="8306"/>
                    </a:cubicBezTo>
                    <a:cubicBezTo>
                      <a:pt x="15112" y="7939"/>
                      <a:pt x="14645" y="7606"/>
                      <a:pt x="14211" y="7205"/>
                    </a:cubicBezTo>
                    <a:lnTo>
                      <a:pt x="14111" y="7139"/>
                    </a:lnTo>
                    <a:lnTo>
                      <a:pt x="13978" y="7005"/>
                    </a:lnTo>
                    <a:cubicBezTo>
                      <a:pt x="13611" y="6738"/>
                      <a:pt x="13277" y="6371"/>
                      <a:pt x="12877" y="6104"/>
                    </a:cubicBezTo>
                    <a:cubicBezTo>
                      <a:pt x="10809" y="4337"/>
                      <a:pt x="9041" y="3136"/>
                      <a:pt x="7339" y="2168"/>
                    </a:cubicBezTo>
                    <a:cubicBezTo>
                      <a:pt x="5838" y="1334"/>
                      <a:pt x="4337" y="767"/>
                      <a:pt x="2870" y="434"/>
                    </a:cubicBezTo>
                    <a:cubicBezTo>
                      <a:pt x="2136" y="267"/>
                      <a:pt x="1335" y="134"/>
                      <a:pt x="468" y="67"/>
                    </a:cubicBezTo>
                    <a:cubicBezTo>
                      <a:pt x="334" y="67"/>
                      <a:pt x="201" y="67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582" name="Google Shape;2582;p16"/>
            <p:cNvSpPr/>
            <p:nvPr/>
          </p:nvSpPr>
          <p:spPr>
            <a:xfrm>
              <a:off x="6888279" y="259275"/>
              <a:ext cx="1138176" cy="56144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3" name="Google Shape;2583;p16"/>
            <p:cNvSpPr/>
            <p:nvPr/>
          </p:nvSpPr>
          <p:spPr>
            <a:xfrm>
              <a:off x="8319849" y="2897897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4" name="Google Shape;2584;p16"/>
            <p:cNvSpPr/>
            <p:nvPr/>
          </p:nvSpPr>
          <p:spPr>
            <a:xfrm>
              <a:off x="4484350" y="10300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585" name="Google Shape;2585;p16"/>
            <p:cNvGrpSpPr/>
            <p:nvPr/>
          </p:nvGrpSpPr>
          <p:grpSpPr>
            <a:xfrm>
              <a:off x="5057765" y="3452157"/>
              <a:ext cx="3215691" cy="2139871"/>
              <a:chOff x="5057765" y="3452157"/>
              <a:chExt cx="3215691" cy="2139871"/>
            </a:xfrm>
          </p:grpSpPr>
          <p:grpSp>
            <p:nvGrpSpPr>
              <p:cNvPr id="2586" name="Google Shape;2586;p16"/>
              <p:cNvGrpSpPr/>
              <p:nvPr/>
            </p:nvGrpSpPr>
            <p:grpSpPr>
              <a:xfrm rot="-749415">
                <a:off x="5204154" y="3866851"/>
                <a:ext cx="583337" cy="1417573"/>
                <a:chOff x="1535425" y="492925"/>
                <a:chExt cx="524575" cy="1274775"/>
              </a:xfrm>
            </p:grpSpPr>
            <p:sp>
              <p:nvSpPr>
                <p:cNvPr id="2587" name="Google Shape;2587;p16"/>
                <p:cNvSpPr/>
                <p:nvPr/>
              </p:nvSpPr>
              <p:spPr>
                <a:xfrm>
                  <a:off x="1734750" y="627100"/>
                  <a:ext cx="127600" cy="16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4" h="6457" extrusionOk="0">
                      <a:moveTo>
                        <a:pt x="1686" y="0"/>
                      </a:moveTo>
                      <a:cubicBezTo>
                        <a:pt x="1264" y="0"/>
                        <a:pt x="853" y="133"/>
                        <a:pt x="567" y="419"/>
                      </a:cubicBezTo>
                      <a:cubicBezTo>
                        <a:pt x="0" y="1020"/>
                        <a:pt x="167" y="2087"/>
                        <a:pt x="534" y="2888"/>
                      </a:cubicBezTo>
                      <a:cubicBezTo>
                        <a:pt x="1335" y="4489"/>
                        <a:pt x="2869" y="5756"/>
                        <a:pt x="5104" y="6457"/>
                      </a:cubicBezTo>
                      <a:cubicBezTo>
                        <a:pt x="5104" y="4956"/>
                        <a:pt x="4770" y="3455"/>
                        <a:pt x="4170" y="2120"/>
                      </a:cubicBezTo>
                      <a:cubicBezTo>
                        <a:pt x="3836" y="1420"/>
                        <a:pt x="3403" y="719"/>
                        <a:pt x="2736" y="286"/>
                      </a:cubicBezTo>
                      <a:cubicBezTo>
                        <a:pt x="2426" y="100"/>
                        <a:pt x="2052" y="0"/>
                        <a:pt x="168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88" name="Google Shape;2588;p16"/>
                <p:cNvSpPr/>
                <p:nvPr/>
              </p:nvSpPr>
              <p:spPr>
                <a:xfrm>
                  <a:off x="1865675" y="683675"/>
                  <a:ext cx="165975" cy="10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39" h="4070" extrusionOk="0">
                      <a:moveTo>
                        <a:pt x="4660" y="0"/>
                      </a:moveTo>
                      <a:cubicBezTo>
                        <a:pt x="4187" y="0"/>
                        <a:pt x="3721" y="196"/>
                        <a:pt x="3303" y="391"/>
                      </a:cubicBezTo>
                      <a:cubicBezTo>
                        <a:pt x="1802" y="1125"/>
                        <a:pt x="634" y="2426"/>
                        <a:pt x="0" y="3994"/>
                      </a:cubicBezTo>
                      <a:cubicBezTo>
                        <a:pt x="513" y="4044"/>
                        <a:pt x="1016" y="4070"/>
                        <a:pt x="1509" y="4070"/>
                      </a:cubicBezTo>
                      <a:cubicBezTo>
                        <a:pt x="2654" y="4070"/>
                        <a:pt x="3745" y="3930"/>
                        <a:pt x="4770" y="3627"/>
                      </a:cubicBezTo>
                      <a:cubicBezTo>
                        <a:pt x="5271" y="3493"/>
                        <a:pt x="5771" y="3260"/>
                        <a:pt x="6105" y="2893"/>
                      </a:cubicBezTo>
                      <a:cubicBezTo>
                        <a:pt x="6505" y="2392"/>
                        <a:pt x="6638" y="1692"/>
                        <a:pt x="6372" y="1125"/>
                      </a:cubicBezTo>
                      <a:cubicBezTo>
                        <a:pt x="6138" y="524"/>
                        <a:pt x="5538" y="124"/>
                        <a:pt x="4937" y="24"/>
                      </a:cubicBezTo>
                      <a:cubicBezTo>
                        <a:pt x="4845" y="8"/>
                        <a:pt x="4752" y="0"/>
                        <a:pt x="466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89" name="Google Shape;2589;p16"/>
                <p:cNvSpPr/>
                <p:nvPr/>
              </p:nvSpPr>
              <p:spPr>
                <a:xfrm>
                  <a:off x="1664700" y="736275"/>
                  <a:ext cx="171800" cy="159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72" h="6393" extrusionOk="0">
                      <a:moveTo>
                        <a:pt x="994" y="0"/>
                      </a:moveTo>
                      <a:cubicBezTo>
                        <a:pt x="929" y="0"/>
                        <a:pt x="865" y="7"/>
                        <a:pt x="801" y="22"/>
                      </a:cubicBezTo>
                      <a:cubicBezTo>
                        <a:pt x="334" y="122"/>
                        <a:pt x="67" y="589"/>
                        <a:pt x="34" y="1056"/>
                      </a:cubicBezTo>
                      <a:cubicBezTo>
                        <a:pt x="0" y="1589"/>
                        <a:pt x="167" y="2123"/>
                        <a:pt x="501" y="2590"/>
                      </a:cubicBezTo>
                      <a:cubicBezTo>
                        <a:pt x="801" y="3057"/>
                        <a:pt x="1201" y="3391"/>
                        <a:pt x="1635" y="3758"/>
                      </a:cubicBezTo>
                      <a:cubicBezTo>
                        <a:pt x="3036" y="4892"/>
                        <a:pt x="4704" y="5759"/>
                        <a:pt x="6872" y="6393"/>
                      </a:cubicBezTo>
                      <a:cubicBezTo>
                        <a:pt x="5504" y="4225"/>
                        <a:pt x="4137" y="2023"/>
                        <a:pt x="2068" y="455"/>
                      </a:cubicBezTo>
                      <a:cubicBezTo>
                        <a:pt x="1755" y="228"/>
                        <a:pt x="1370" y="0"/>
                        <a:pt x="99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0" name="Google Shape;2590;p16"/>
                <p:cNvSpPr/>
                <p:nvPr/>
              </p:nvSpPr>
              <p:spPr>
                <a:xfrm>
                  <a:off x="1832325" y="796850"/>
                  <a:ext cx="227675" cy="10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07" h="4072" extrusionOk="0">
                      <a:moveTo>
                        <a:pt x="7172" y="0"/>
                      </a:moveTo>
                      <a:cubicBezTo>
                        <a:pt x="5737" y="0"/>
                        <a:pt x="4336" y="467"/>
                        <a:pt x="3136" y="1168"/>
                      </a:cubicBezTo>
                      <a:cubicBezTo>
                        <a:pt x="1935" y="1935"/>
                        <a:pt x="867" y="2869"/>
                        <a:pt x="0" y="4003"/>
                      </a:cubicBezTo>
                      <a:cubicBezTo>
                        <a:pt x="517" y="4051"/>
                        <a:pt x="1007" y="4071"/>
                        <a:pt x="1475" y="4071"/>
                      </a:cubicBezTo>
                      <a:cubicBezTo>
                        <a:pt x="2639" y="4071"/>
                        <a:pt x="3671" y="3946"/>
                        <a:pt x="4670" y="3803"/>
                      </a:cubicBezTo>
                      <a:cubicBezTo>
                        <a:pt x="5838" y="3670"/>
                        <a:pt x="7038" y="3503"/>
                        <a:pt x="8006" y="2836"/>
                      </a:cubicBezTo>
                      <a:cubicBezTo>
                        <a:pt x="8373" y="2602"/>
                        <a:pt x="8706" y="2269"/>
                        <a:pt x="8873" y="1868"/>
                      </a:cubicBezTo>
                      <a:cubicBezTo>
                        <a:pt x="9040" y="1468"/>
                        <a:pt x="9107" y="1001"/>
                        <a:pt x="8840" y="634"/>
                      </a:cubicBezTo>
                      <a:cubicBezTo>
                        <a:pt x="8506" y="134"/>
                        <a:pt x="7806" y="0"/>
                        <a:pt x="717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1" name="Google Shape;2591;p16"/>
                <p:cNvSpPr/>
                <p:nvPr/>
              </p:nvSpPr>
              <p:spPr>
                <a:xfrm>
                  <a:off x="1611325" y="872625"/>
                  <a:ext cx="204325" cy="129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73" h="5176" extrusionOk="0">
                      <a:moveTo>
                        <a:pt x="1481" y="1"/>
                      </a:moveTo>
                      <a:cubicBezTo>
                        <a:pt x="1443" y="1"/>
                        <a:pt x="1406" y="2"/>
                        <a:pt x="1368" y="5"/>
                      </a:cubicBezTo>
                      <a:cubicBezTo>
                        <a:pt x="968" y="5"/>
                        <a:pt x="501" y="172"/>
                        <a:pt x="267" y="539"/>
                      </a:cubicBezTo>
                      <a:cubicBezTo>
                        <a:pt x="0" y="939"/>
                        <a:pt x="0" y="1372"/>
                        <a:pt x="167" y="1806"/>
                      </a:cubicBezTo>
                      <a:cubicBezTo>
                        <a:pt x="334" y="2173"/>
                        <a:pt x="634" y="2507"/>
                        <a:pt x="968" y="2807"/>
                      </a:cubicBezTo>
                      <a:cubicBezTo>
                        <a:pt x="2802" y="4408"/>
                        <a:pt x="5271" y="5008"/>
                        <a:pt x="8173" y="5175"/>
                      </a:cubicBezTo>
                      <a:cubicBezTo>
                        <a:pt x="6705" y="3174"/>
                        <a:pt x="4871" y="1306"/>
                        <a:pt x="2602" y="305"/>
                      </a:cubicBezTo>
                      <a:cubicBezTo>
                        <a:pt x="2237" y="153"/>
                        <a:pt x="1871" y="1"/>
                        <a:pt x="148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2" name="Google Shape;2592;p16"/>
                <p:cNvSpPr/>
                <p:nvPr/>
              </p:nvSpPr>
              <p:spPr>
                <a:xfrm>
                  <a:off x="1814800" y="929450"/>
                  <a:ext cx="210175" cy="82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07" h="3285" extrusionOk="0">
                      <a:moveTo>
                        <a:pt x="6338" y="0"/>
                      </a:moveTo>
                      <a:cubicBezTo>
                        <a:pt x="5104" y="0"/>
                        <a:pt x="3903" y="200"/>
                        <a:pt x="2769" y="701"/>
                      </a:cubicBezTo>
                      <a:cubicBezTo>
                        <a:pt x="1702" y="1168"/>
                        <a:pt x="701" y="1901"/>
                        <a:pt x="1" y="2902"/>
                      </a:cubicBezTo>
                      <a:cubicBezTo>
                        <a:pt x="889" y="3198"/>
                        <a:pt x="1800" y="3284"/>
                        <a:pt x="2701" y="3284"/>
                      </a:cubicBezTo>
                      <a:cubicBezTo>
                        <a:pt x="3322" y="3284"/>
                        <a:pt x="3938" y="3243"/>
                        <a:pt x="4537" y="3202"/>
                      </a:cubicBezTo>
                      <a:cubicBezTo>
                        <a:pt x="5138" y="3169"/>
                        <a:pt x="5738" y="3136"/>
                        <a:pt x="6338" y="2936"/>
                      </a:cubicBezTo>
                      <a:cubicBezTo>
                        <a:pt x="6905" y="2835"/>
                        <a:pt x="7506" y="2535"/>
                        <a:pt x="7906" y="2102"/>
                      </a:cubicBezTo>
                      <a:cubicBezTo>
                        <a:pt x="8173" y="1901"/>
                        <a:pt x="8373" y="1601"/>
                        <a:pt x="8373" y="1268"/>
                      </a:cubicBezTo>
                      <a:cubicBezTo>
                        <a:pt x="8407" y="834"/>
                        <a:pt x="8073" y="400"/>
                        <a:pt x="7673" y="200"/>
                      </a:cubicBezTo>
                      <a:cubicBezTo>
                        <a:pt x="7239" y="0"/>
                        <a:pt x="6772" y="0"/>
                        <a:pt x="633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3" name="Google Shape;2593;p16"/>
                <p:cNvSpPr/>
                <p:nvPr/>
              </p:nvSpPr>
              <p:spPr>
                <a:xfrm>
                  <a:off x="1587150" y="996275"/>
                  <a:ext cx="219325" cy="8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73" h="3205" extrusionOk="0">
                      <a:moveTo>
                        <a:pt x="2187" y="0"/>
                      </a:moveTo>
                      <a:cubicBezTo>
                        <a:pt x="1900" y="0"/>
                        <a:pt x="1615" y="20"/>
                        <a:pt x="1334" y="62"/>
                      </a:cubicBezTo>
                      <a:cubicBezTo>
                        <a:pt x="967" y="129"/>
                        <a:pt x="600" y="229"/>
                        <a:pt x="334" y="529"/>
                      </a:cubicBezTo>
                      <a:cubicBezTo>
                        <a:pt x="0" y="963"/>
                        <a:pt x="133" y="1530"/>
                        <a:pt x="467" y="1964"/>
                      </a:cubicBezTo>
                      <a:cubicBezTo>
                        <a:pt x="801" y="2331"/>
                        <a:pt x="1301" y="2531"/>
                        <a:pt x="1801" y="2698"/>
                      </a:cubicBezTo>
                      <a:cubicBezTo>
                        <a:pt x="2995" y="3076"/>
                        <a:pt x="4248" y="3204"/>
                        <a:pt x="5659" y="3204"/>
                      </a:cubicBezTo>
                      <a:cubicBezTo>
                        <a:pt x="6614" y="3204"/>
                        <a:pt x="7642" y="3145"/>
                        <a:pt x="8773" y="3065"/>
                      </a:cubicBezTo>
                      <a:cubicBezTo>
                        <a:pt x="7739" y="2197"/>
                        <a:pt x="6605" y="1330"/>
                        <a:pt x="5337" y="730"/>
                      </a:cubicBezTo>
                      <a:cubicBezTo>
                        <a:pt x="4363" y="282"/>
                        <a:pt x="3263" y="0"/>
                        <a:pt x="218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4" name="Google Shape;2594;p16"/>
                <p:cNvSpPr/>
                <p:nvPr/>
              </p:nvSpPr>
              <p:spPr>
                <a:xfrm>
                  <a:off x="1806450" y="1034700"/>
                  <a:ext cx="196000" cy="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40" h="2598" extrusionOk="0">
                      <a:moveTo>
                        <a:pt x="4603" y="1"/>
                      </a:moveTo>
                      <a:cubicBezTo>
                        <a:pt x="2963" y="1"/>
                        <a:pt x="1317" y="541"/>
                        <a:pt x="1" y="1528"/>
                      </a:cubicBezTo>
                      <a:cubicBezTo>
                        <a:pt x="1377" y="2353"/>
                        <a:pt x="2884" y="2597"/>
                        <a:pt x="4396" y="2597"/>
                      </a:cubicBezTo>
                      <a:cubicBezTo>
                        <a:pt x="4900" y="2597"/>
                        <a:pt x="5405" y="2570"/>
                        <a:pt x="5905" y="2528"/>
                      </a:cubicBezTo>
                      <a:cubicBezTo>
                        <a:pt x="6339" y="2495"/>
                        <a:pt x="6772" y="2462"/>
                        <a:pt x="7173" y="2261"/>
                      </a:cubicBezTo>
                      <a:cubicBezTo>
                        <a:pt x="7540" y="2028"/>
                        <a:pt x="7840" y="1628"/>
                        <a:pt x="7740" y="1194"/>
                      </a:cubicBezTo>
                      <a:cubicBezTo>
                        <a:pt x="7673" y="694"/>
                        <a:pt x="7139" y="393"/>
                        <a:pt x="6639" y="293"/>
                      </a:cubicBezTo>
                      <a:cubicBezTo>
                        <a:pt x="5978" y="96"/>
                        <a:pt x="5291" y="1"/>
                        <a:pt x="460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5" name="Google Shape;2595;p16"/>
                <p:cNvSpPr/>
                <p:nvPr/>
              </p:nvSpPr>
              <p:spPr>
                <a:xfrm>
                  <a:off x="1574625" y="1125475"/>
                  <a:ext cx="221025" cy="83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841" h="3325" extrusionOk="0">
                      <a:moveTo>
                        <a:pt x="2518" y="1"/>
                      </a:moveTo>
                      <a:cubicBezTo>
                        <a:pt x="2104" y="1"/>
                        <a:pt x="1695" y="47"/>
                        <a:pt x="1302" y="165"/>
                      </a:cubicBezTo>
                      <a:cubicBezTo>
                        <a:pt x="735" y="332"/>
                        <a:pt x="134" y="732"/>
                        <a:pt x="67" y="1366"/>
                      </a:cubicBezTo>
                      <a:cubicBezTo>
                        <a:pt x="1" y="1799"/>
                        <a:pt x="268" y="2166"/>
                        <a:pt x="568" y="2400"/>
                      </a:cubicBezTo>
                      <a:cubicBezTo>
                        <a:pt x="835" y="2667"/>
                        <a:pt x="1268" y="2833"/>
                        <a:pt x="1635" y="2967"/>
                      </a:cubicBezTo>
                      <a:cubicBezTo>
                        <a:pt x="2436" y="3189"/>
                        <a:pt x="3274" y="3324"/>
                        <a:pt x="4143" y="3324"/>
                      </a:cubicBezTo>
                      <a:cubicBezTo>
                        <a:pt x="5626" y="3324"/>
                        <a:pt x="7200" y="2930"/>
                        <a:pt x="8840" y="1899"/>
                      </a:cubicBezTo>
                      <a:cubicBezTo>
                        <a:pt x="7639" y="865"/>
                        <a:pt x="6005" y="532"/>
                        <a:pt x="4437" y="232"/>
                      </a:cubicBezTo>
                      <a:cubicBezTo>
                        <a:pt x="3810" y="110"/>
                        <a:pt x="3158" y="1"/>
                        <a:pt x="2518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6" name="Google Shape;2596;p16"/>
                <p:cNvSpPr/>
                <p:nvPr/>
              </p:nvSpPr>
              <p:spPr>
                <a:xfrm>
                  <a:off x="1798125" y="1125650"/>
                  <a:ext cx="245200" cy="9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08" h="3680" extrusionOk="0">
                      <a:moveTo>
                        <a:pt x="6624" y="0"/>
                      </a:moveTo>
                      <a:cubicBezTo>
                        <a:pt x="4283" y="0"/>
                        <a:pt x="1971" y="674"/>
                        <a:pt x="0" y="1959"/>
                      </a:cubicBezTo>
                      <a:cubicBezTo>
                        <a:pt x="1401" y="2560"/>
                        <a:pt x="2836" y="3160"/>
                        <a:pt x="4337" y="3494"/>
                      </a:cubicBezTo>
                      <a:cubicBezTo>
                        <a:pt x="4868" y="3612"/>
                        <a:pt x="5420" y="3680"/>
                        <a:pt x="5966" y="3680"/>
                      </a:cubicBezTo>
                      <a:cubicBezTo>
                        <a:pt x="6960" y="3680"/>
                        <a:pt x="7931" y="3453"/>
                        <a:pt x="8707" y="2893"/>
                      </a:cubicBezTo>
                      <a:cubicBezTo>
                        <a:pt x="9340" y="2460"/>
                        <a:pt x="9807" y="1659"/>
                        <a:pt x="9507" y="992"/>
                      </a:cubicBezTo>
                      <a:cubicBezTo>
                        <a:pt x="9207" y="358"/>
                        <a:pt x="8440" y="158"/>
                        <a:pt x="7806" y="58"/>
                      </a:cubicBezTo>
                      <a:cubicBezTo>
                        <a:pt x="7412" y="19"/>
                        <a:pt x="7018" y="0"/>
                        <a:pt x="662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7" name="Google Shape;2597;p16"/>
                <p:cNvSpPr/>
                <p:nvPr/>
              </p:nvSpPr>
              <p:spPr>
                <a:xfrm>
                  <a:off x="1544600" y="1233400"/>
                  <a:ext cx="248550" cy="10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42" h="4219" extrusionOk="0">
                      <a:moveTo>
                        <a:pt x="3562" y="0"/>
                      </a:moveTo>
                      <a:cubicBezTo>
                        <a:pt x="2979" y="0"/>
                        <a:pt x="2399" y="67"/>
                        <a:pt x="1835" y="218"/>
                      </a:cubicBezTo>
                      <a:cubicBezTo>
                        <a:pt x="968" y="485"/>
                        <a:pt x="1" y="1052"/>
                        <a:pt x="1" y="1986"/>
                      </a:cubicBezTo>
                      <a:cubicBezTo>
                        <a:pt x="1" y="2853"/>
                        <a:pt x="935" y="3487"/>
                        <a:pt x="1769" y="3754"/>
                      </a:cubicBezTo>
                      <a:cubicBezTo>
                        <a:pt x="2628" y="4055"/>
                        <a:pt x="3532" y="4218"/>
                        <a:pt x="4454" y="4218"/>
                      </a:cubicBezTo>
                      <a:cubicBezTo>
                        <a:pt x="6287" y="4218"/>
                        <a:pt x="8188" y="3573"/>
                        <a:pt x="9941" y="2086"/>
                      </a:cubicBezTo>
                      <a:cubicBezTo>
                        <a:pt x="8707" y="1385"/>
                        <a:pt x="7439" y="718"/>
                        <a:pt x="6038" y="351"/>
                      </a:cubicBezTo>
                      <a:cubicBezTo>
                        <a:pt x="5234" y="135"/>
                        <a:pt x="4395" y="0"/>
                        <a:pt x="356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8" name="Google Shape;2598;p16"/>
                <p:cNvSpPr/>
                <p:nvPr/>
              </p:nvSpPr>
              <p:spPr>
                <a:xfrm>
                  <a:off x="1793125" y="1242675"/>
                  <a:ext cx="243525" cy="9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41" h="3654" extrusionOk="0">
                      <a:moveTo>
                        <a:pt x="7019" y="0"/>
                      </a:moveTo>
                      <a:cubicBezTo>
                        <a:pt x="4599" y="0"/>
                        <a:pt x="2242" y="841"/>
                        <a:pt x="0" y="1681"/>
                      </a:cubicBezTo>
                      <a:cubicBezTo>
                        <a:pt x="1668" y="2682"/>
                        <a:pt x="2936" y="3282"/>
                        <a:pt x="4337" y="3516"/>
                      </a:cubicBezTo>
                      <a:cubicBezTo>
                        <a:pt x="4804" y="3605"/>
                        <a:pt x="5282" y="3653"/>
                        <a:pt x="5759" y="3653"/>
                      </a:cubicBezTo>
                      <a:cubicBezTo>
                        <a:pt x="6712" y="3653"/>
                        <a:pt x="7661" y="3460"/>
                        <a:pt x="8506" y="3016"/>
                      </a:cubicBezTo>
                      <a:cubicBezTo>
                        <a:pt x="8840" y="2849"/>
                        <a:pt x="9173" y="2615"/>
                        <a:pt x="9374" y="2315"/>
                      </a:cubicBezTo>
                      <a:cubicBezTo>
                        <a:pt x="9607" y="1982"/>
                        <a:pt x="9741" y="1615"/>
                        <a:pt x="9674" y="1214"/>
                      </a:cubicBezTo>
                      <a:cubicBezTo>
                        <a:pt x="9574" y="814"/>
                        <a:pt x="9240" y="480"/>
                        <a:pt x="8840" y="280"/>
                      </a:cubicBezTo>
                      <a:cubicBezTo>
                        <a:pt x="8406" y="114"/>
                        <a:pt x="8006" y="47"/>
                        <a:pt x="7539" y="13"/>
                      </a:cubicBezTo>
                      <a:cubicBezTo>
                        <a:pt x="7365" y="5"/>
                        <a:pt x="7192" y="0"/>
                        <a:pt x="701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9" name="Google Shape;2599;p16"/>
                <p:cNvSpPr/>
                <p:nvPr/>
              </p:nvSpPr>
              <p:spPr>
                <a:xfrm>
                  <a:off x="1535425" y="1378150"/>
                  <a:ext cx="262725" cy="104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09" h="4192" extrusionOk="0">
                      <a:moveTo>
                        <a:pt x="4977" y="1"/>
                      </a:moveTo>
                      <a:cubicBezTo>
                        <a:pt x="3809" y="1"/>
                        <a:pt x="2641" y="188"/>
                        <a:pt x="1535" y="565"/>
                      </a:cubicBezTo>
                      <a:cubicBezTo>
                        <a:pt x="835" y="799"/>
                        <a:pt x="1" y="1299"/>
                        <a:pt x="1" y="2066"/>
                      </a:cubicBezTo>
                      <a:cubicBezTo>
                        <a:pt x="1" y="2600"/>
                        <a:pt x="401" y="3067"/>
                        <a:pt x="868" y="3367"/>
                      </a:cubicBezTo>
                      <a:cubicBezTo>
                        <a:pt x="1742" y="3943"/>
                        <a:pt x="2780" y="4192"/>
                        <a:pt x="3824" y="4192"/>
                      </a:cubicBezTo>
                      <a:cubicBezTo>
                        <a:pt x="4414" y="4192"/>
                        <a:pt x="5006" y="4112"/>
                        <a:pt x="5572" y="3968"/>
                      </a:cubicBezTo>
                      <a:cubicBezTo>
                        <a:pt x="7173" y="3634"/>
                        <a:pt x="8640" y="2867"/>
                        <a:pt x="10508" y="1533"/>
                      </a:cubicBezTo>
                      <a:cubicBezTo>
                        <a:pt x="8845" y="514"/>
                        <a:pt x="6910" y="1"/>
                        <a:pt x="497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00" name="Google Shape;2600;p16"/>
                <p:cNvSpPr/>
                <p:nvPr/>
              </p:nvSpPr>
              <p:spPr>
                <a:xfrm>
                  <a:off x="1795625" y="1351125"/>
                  <a:ext cx="249375" cy="118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5" h="4759" extrusionOk="0">
                      <a:moveTo>
                        <a:pt x="7049" y="0"/>
                      </a:moveTo>
                      <a:cubicBezTo>
                        <a:pt x="6922" y="0"/>
                        <a:pt x="6796" y="4"/>
                        <a:pt x="6672" y="12"/>
                      </a:cubicBezTo>
                      <a:cubicBezTo>
                        <a:pt x="4270" y="145"/>
                        <a:pt x="1835" y="1146"/>
                        <a:pt x="0" y="2781"/>
                      </a:cubicBezTo>
                      <a:cubicBezTo>
                        <a:pt x="1747" y="4136"/>
                        <a:pt x="3596" y="4758"/>
                        <a:pt x="5371" y="4758"/>
                      </a:cubicBezTo>
                      <a:cubicBezTo>
                        <a:pt x="5867" y="4758"/>
                        <a:pt x="6358" y="4710"/>
                        <a:pt x="6839" y="4615"/>
                      </a:cubicBezTo>
                      <a:cubicBezTo>
                        <a:pt x="7672" y="4448"/>
                        <a:pt x="8540" y="4115"/>
                        <a:pt x="9140" y="3481"/>
                      </a:cubicBezTo>
                      <a:cubicBezTo>
                        <a:pt x="9741" y="2847"/>
                        <a:pt x="9974" y="1847"/>
                        <a:pt x="9574" y="1113"/>
                      </a:cubicBezTo>
                      <a:cubicBezTo>
                        <a:pt x="9071" y="255"/>
                        <a:pt x="8043" y="0"/>
                        <a:pt x="704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01" name="Google Shape;2601;p16"/>
                <p:cNvSpPr/>
                <p:nvPr/>
              </p:nvSpPr>
              <p:spPr>
                <a:xfrm>
                  <a:off x="1781450" y="589500"/>
                  <a:ext cx="139275" cy="117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1" h="47128" extrusionOk="0">
                      <a:moveTo>
                        <a:pt x="5538" y="0"/>
                      </a:moveTo>
                      <a:cubicBezTo>
                        <a:pt x="5516" y="0"/>
                        <a:pt x="5489" y="35"/>
                        <a:pt x="5471" y="88"/>
                      </a:cubicBezTo>
                      <a:cubicBezTo>
                        <a:pt x="2669" y="7560"/>
                        <a:pt x="901" y="15333"/>
                        <a:pt x="334" y="23305"/>
                      </a:cubicBezTo>
                      <a:cubicBezTo>
                        <a:pt x="0" y="27608"/>
                        <a:pt x="0" y="31911"/>
                        <a:pt x="367" y="36181"/>
                      </a:cubicBezTo>
                      <a:cubicBezTo>
                        <a:pt x="501" y="37315"/>
                        <a:pt x="567" y="38416"/>
                        <a:pt x="734" y="39517"/>
                      </a:cubicBezTo>
                      <a:lnTo>
                        <a:pt x="1001" y="41185"/>
                      </a:lnTo>
                      <a:cubicBezTo>
                        <a:pt x="1068" y="41752"/>
                        <a:pt x="1201" y="42285"/>
                        <a:pt x="1301" y="42852"/>
                      </a:cubicBezTo>
                      <a:cubicBezTo>
                        <a:pt x="1501" y="44253"/>
                        <a:pt x="1735" y="45588"/>
                        <a:pt x="2335" y="46688"/>
                      </a:cubicBezTo>
                      <a:cubicBezTo>
                        <a:pt x="2494" y="46994"/>
                        <a:pt x="2660" y="47127"/>
                        <a:pt x="2800" y="47127"/>
                      </a:cubicBezTo>
                      <a:cubicBezTo>
                        <a:pt x="3072" y="47127"/>
                        <a:pt x="3245" y="46626"/>
                        <a:pt x="3069" y="45921"/>
                      </a:cubicBezTo>
                      <a:cubicBezTo>
                        <a:pt x="1101" y="37949"/>
                        <a:pt x="567" y="29643"/>
                        <a:pt x="1335" y="21470"/>
                      </a:cubicBezTo>
                      <a:cubicBezTo>
                        <a:pt x="1668" y="17935"/>
                        <a:pt x="2335" y="14232"/>
                        <a:pt x="3169" y="10596"/>
                      </a:cubicBezTo>
                      <a:cubicBezTo>
                        <a:pt x="4003" y="6960"/>
                        <a:pt x="4904" y="3424"/>
                        <a:pt x="5571" y="88"/>
                      </a:cubicBezTo>
                      <a:cubicBezTo>
                        <a:pt x="5571" y="26"/>
                        <a:pt x="5556" y="0"/>
                        <a:pt x="553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02" name="Google Shape;2602;p16"/>
                <p:cNvSpPr/>
                <p:nvPr/>
              </p:nvSpPr>
              <p:spPr>
                <a:xfrm>
                  <a:off x="1879850" y="492925"/>
                  <a:ext cx="124275" cy="18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71" h="7421" extrusionOk="0">
                      <a:moveTo>
                        <a:pt x="3621" y="1"/>
                      </a:moveTo>
                      <a:cubicBezTo>
                        <a:pt x="3356" y="1"/>
                        <a:pt x="3092" y="71"/>
                        <a:pt x="2869" y="182"/>
                      </a:cubicBezTo>
                      <a:cubicBezTo>
                        <a:pt x="2435" y="416"/>
                        <a:pt x="2102" y="783"/>
                        <a:pt x="1802" y="1149"/>
                      </a:cubicBezTo>
                      <a:cubicBezTo>
                        <a:pt x="467" y="2917"/>
                        <a:pt x="0" y="5286"/>
                        <a:pt x="601" y="7421"/>
                      </a:cubicBezTo>
                      <a:cubicBezTo>
                        <a:pt x="2435" y="6086"/>
                        <a:pt x="3503" y="4719"/>
                        <a:pt x="4404" y="3284"/>
                      </a:cubicBezTo>
                      <a:cubicBezTo>
                        <a:pt x="4670" y="2784"/>
                        <a:pt x="4937" y="2250"/>
                        <a:pt x="4971" y="1650"/>
                      </a:cubicBezTo>
                      <a:cubicBezTo>
                        <a:pt x="4971" y="1083"/>
                        <a:pt x="4737" y="449"/>
                        <a:pt x="4237" y="149"/>
                      </a:cubicBezTo>
                      <a:cubicBezTo>
                        <a:pt x="4044" y="45"/>
                        <a:pt x="3832" y="1"/>
                        <a:pt x="362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603" name="Google Shape;2603;p16"/>
              <p:cNvGrpSpPr/>
              <p:nvPr/>
            </p:nvGrpSpPr>
            <p:grpSpPr>
              <a:xfrm rot="1719346">
                <a:off x="7111570" y="4098692"/>
                <a:ext cx="889403" cy="1363591"/>
                <a:chOff x="2235100" y="548200"/>
                <a:chExt cx="759725" cy="1164775"/>
              </a:xfrm>
            </p:grpSpPr>
            <p:sp>
              <p:nvSpPr>
                <p:cNvPr id="2604" name="Google Shape;2604;p16"/>
                <p:cNvSpPr/>
                <p:nvPr/>
              </p:nvSpPr>
              <p:spPr>
                <a:xfrm>
                  <a:off x="2235100" y="548200"/>
                  <a:ext cx="759725" cy="110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89" h="44005" extrusionOk="0">
                      <a:moveTo>
                        <a:pt x="14146" y="0"/>
                      </a:moveTo>
                      <a:cubicBezTo>
                        <a:pt x="12773" y="0"/>
                        <a:pt x="11816" y="1695"/>
                        <a:pt x="11509" y="3108"/>
                      </a:cubicBezTo>
                      <a:cubicBezTo>
                        <a:pt x="11175" y="4643"/>
                        <a:pt x="10742" y="6577"/>
                        <a:pt x="9207" y="7044"/>
                      </a:cubicBezTo>
                      <a:cubicBezTo>
                        <a:pt x="8507" y="7211"/>
                        <a:pt x="7673" y="7044"/>
                        <a:pt x="7039" y="7445"/>
                      </a:cubicBezTo>
                      <a:cubicBezTo>
                        <a:pt x="5338" y="8579"/>
                        <a:pt x="7873" y="11447"/>
                        <a:pt x="6839" y="13249"/>
                      </a:cubicBezTo>
                      <a:cubicBezTo>
                        <a:pt x="5871" y="14917"/>
                        <a:pt x="2669" y="14083"/>
                        <a:pt x="1935" y="15884"/>
                      </a:cubicBezTo>
                      <a:cubicBezTo>
                        <a:pt x="1168" y="17785"/>
                        <a:pt x="4504" y="19720"/>
                        <a:pt x="3570" y="21555"/>
                      </a:cubicBezTo>
                      <a:cubicBezTo>
                        <a:pt x="3236" y="22255"/>
                        <a:pt x="2402" y="22555"/>
                        <a:pt x="1835" y="23056"/>
                      </a:cubicBezTo>
                      <a:cubicBezTo>
                        <a:pt x="1" y="24590"/>
                        <a:pt x="768" y="27592"/>
                        <a:pt x="1902" y="29761"/>
                      </a:cubicBezTo>
                      <a:cubicBezTo>
                        <a:pt x="4771" y="35264"/>
                        <a:pt x="8773" y="40135"/>
                        <a:pt x="13610" y="44004"/>
                      </a:cubicBezTo>
                      <a:cubicBezTo>
                        <a:pt x="20182" y="40001"/>
                        <a:pt x="24985" y="34464"/>
                        <a:pt x="28721" y="28326"/>
                      </a:cubicBezTo>
                      <a:cubicBezTo>
                        <a:pt x="29622" y="26758"/>
                        <a:pt x="30389" y="24457"/>
                        <a:pt x="28921" y="23389"/>
                      </a:cubicBezTo>
                      <a:cubicBezTo>
                        <a:pt x="28254" y="22889"/>
                        <a:pt x="27387" y="22822"/>
                        <a:pt x="26753" y="22322"/>
                      </a:cubicBezTo>
                      <a:cubicBezTo>
                        <a:pt x="25419" y="21288"/>
                        <a:pt x="26052" y="19220"/>
                        <a:pt x="26686" y="17618"/>
                      </a:cubicBezTo>
                      <a:cubicBezTo>
                        <a:pt x="27287" y="16084"/>
                        <a:pt x="27554" y="13782"/>
                        <a:pt x="26019" y="13115"/>
                      </a:cubicBezTo>
                      <a:cubicBezTo>
                        <a:pt x="25419" y="12815"/>
                        <a:pt x="24718" y="12915"/>
                        <a:pt x="24118" y="12648"/>
                      </a:cubicBezTo>
                      <a:cubicBezTo>
                        <a:pt x="22683" y="11981"/>
                        <a:pt x="22817" y="9913"/>
                        <a:pt x="23150" y="8379"/>
                      </a:cubicBezTo>
                      <a:cubicBezTo>
                        <a:pt x="23451" y="6811"/>
                        <a:pt x="23250" y="4609"/>
                        <a:pt x="21649" y="4409"/>
                      </a:cubicBezTo>
                      <a:cubicBezTo>
                        <a:pt x="21578" y="4399"/>
                        <a:pt x="21506" y="4395"/>
                        <a:pt x="21436" y="4395"/>
                      </a:cubicBezTo>
                      <a:cubicBezTo>
                        <a:pt x="20556" y="4395"/>
                        <a:pt x="19742" y="5080"/>
                        <a:pt x="18829" y="5080"/>
                      </a:cubicBezTo>
                      <a:cubicBezTo>
                        <a:pt x="18791" y="5080"/>
                        <a:pt x="18752" y="5079"/>
                        <a:pt x="18714" y="5076"/>
                      </a:cubicBezTo>
                      <a:cubicBezTo>
                        <a:pt x="16412" y="4809"/>
                        <a:pt x="16746" y="540"/>
                        <a:pt x="14511" y="39"/>
                      </a:cubicBezTo>
                      <a:cubicBezTo>
                        <a:pt x="14386" y="13"/>
                        <a:pt x="14265" y="0"/>
                        <a:pt x="1414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05" name="Google Shape;2605;p16"/>
                <p:cNvSpPr/>
                <p:nvPr/>
              </p:nvSpPr>
              <p:spPr>
                <a:xfrm>
                  <a:off x="2559150" y="599000"/>
                  <a:ext cx="64575" cy="111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3" h="44559" extrusionOk="0">
                      <a:moveTo>
                        <a:pt x="725" y="0"/>
                      </a:moveTo>
                      <a:cubicBezTo>
                        <a:pt x="698" y="0"/>
                        <a:pt x="697" y="201"/>
                        <a:pt x="748" y="576"/>
                      </a:cubicBezTo>
                      <a:cubicBezTo>
                        <a:pt x="2349" y="13752"/>
                        <a:pt x="2116" y="27562"/>
                        <a:pt x="348" y="40604"/>
                      </a:cubicBezTo>
                      <a:cubicBezTo>
                        <a:pt x="1" y="43217"/>
                        <a:pt x="4" y="44558"/>
                        <a:pt x="198" y="44558"/>
                      </a:cubicBezTo>
                      <a:cubicBezTo>
                        <a:pt x="359" y="44558"/>
                        <a:pt x="650" y="43643"/>
                        <a:pt x="982" y="41772"/>
                      </a:cubicBezTo>
                      <a:cubicBezTo>
                        <a:pt x="2016" y="35567"/>
                        <a:pt x="2583" y="28396"/>
                        <a:pt x="2483" y="21224"/>
                      </a:cubicBezTo>
                      <a:cubicBezTo>
                        <a:pt x="2416" y="14052"/>
                        <a:pt x="1782" y="6880"/>
                        <a:pt x="848" y="576"/>
                      </a:cubicBezTo>
                      <a:cubicBezTo>
                        <a:pt x="799" y="184"/>
                        <a:pt x="750" y="0"/>
                        <a:pt x="72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06" name="Google Shape;2606;p16"/>
                <p:cNvSpPr/>
                <p:nvPr/>
              </p:nvSpPr>
              <p:spPr>
                <a:xfrm>
                  <a:off x="2369175" y="1333150"/>
                  <a:ext cx="223000" cy="194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20" h="7795" extrusionOk="0">
                      <a:moveTo>
                        <a:pt x="52" y="1"/>
                      </a:moveTo>
                      <a:cubicBezTo>
                        <a:pt x="1" y="1"/>
                        <a:pt x="8" y="75"/>
                        <a:pt x="75" y="164"/>
                      </a:cubicBezTo>
                      <a:cubicBezTo>
                        <a:pt x="2643" y="2532"/>
                        <a:pt x="5178" y="5067"/>
                        <a:pt x="7747" y="7369"/>
                      </a:cubicBezTo>
                      <a:cubicBezTo>
                        <a:pt x="8096" y="7668"/>
                        <a:pt x="8384" y="7795"/>
                        <a:pt x="8572" y="7795"/>
                      </a:cubicBezTo>
                      <a:cubicBezTo>
                        <a:pt x="8887" y="7795"/>
                        <a:pt x="8920" y="7437"/>
                        <a:pt x="8481" y="6935"/>
                      </a:cubicBezTo>
                      <a:cubicBezTo>
                        <a:pt x="6246" y="4500"/>
                        <a:pt x="2810" y="2099"/>
                        <a:pt x="175" y="64"/>
                      </a:cubicBezTo>
                      <a:cubicBezTo>
                        <a:pt x="119" y="19"/>
                        <a:pt x="78" y="1"/>
                        <a:pt x="5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07" name="Google Shape;2607;p16"/>
                <p:cNvSpPr/>
                <p:nvPr/>
              </p:nvSpPr>
              <p:spPr>
                <a:xfrm>
                  <a:off x="2415400" y="1090275"/>
                  <a:ext cx="197975" cy="26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19" h="10636" extrusionOk="0">
                      <a:moveTo>
                        <a:pt x="36" y="1"/>
                      </a:moveTo>
                      <a:cubicBezTo>
                        <a:pt x="0" y="1"/>
                        <a:pt x="2" y="69"/>
                        <a:pt x="60" y="205"/>
                      </a:cubicBezTo>
                      <a:cubicBezTo>
                        <a:pt x="2262" y="3374"/>
                        <a:pt x="4497" y="6777"/>
                        <a:pt x="6765" y="9912"/>
                      </a:cubicBezTo>
                      <a:cubicBezTo>
                        <a:pt x="7150" y="10415"/>
                        <a:pt x="7475" y="10636"/>
                        <a:pt x="7663" y="10636"/>
                      </a:cubicBezTo>
                      <a:cubicBezTo>
                        <a:pt x="7899" y="10636"/>
                        <a:pt x="7919" y="10288"/>
                        <a:pt x="7566" y="9712"/>
                      </a:cubicBezTo>
                      <a:cubicBezTo>
                        <a:pt x="5698" y="6476"/>
                        <a:pt x="2495" y="3041"/>
                        <a:pt x="160" y="105"/>
                      </a:cubicBezTo>
                      <a:cubicBezTo>
                        <a:pt x="105" y="36"/>
                        <a:pt x="61" y="1"/>
                        <a:pt x="3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08" name="Google Shape;2608;p16"/>
                <p:cNvSpPr/>
                <p:nvPr/>
              </p:nvSpPr>
              <p:spPr>
                <a:xfrm>
                  <a:off x="2583300" y="1281200"/>
                  <a:ext cx="207250" cy="197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90" h="7886" extrusionOk="0">
                      <a:moveTo>
                        <a:pt x="8252" y="1"/>
                      </a:moveTo>
                      <a:cubicBezTo>
                        <a:pt x="8230" y="1"/>
                        <a:pt x="8185" y="23"/>
                        <a:pt x="8122" y="74"/>
                      </a:cubicBezTo>
                      <a:cubicBezTo>
                        <a:pt x="5653" y="2309"/>
                        <a:pt x="2985" y="4577"/>
                        <a:pt x="583" y="6912"/>
                      </a:cubicBezTo>
                      <a:cubicBezTo>
                        <a:pt x="1" y="7447"/>
                        <a:pt x="4" y="7886"/>
                        <a:pt x="342" y="7886"/>
                      </a:cubicBezTo>
                      <a:cubicBezTo>
                        <a:pt x="489" y="7886"/>
                        <a:pt x="698" y="7804"/>
                        <a:pt x="950" y="7612"/>
                      </a:cubicBezTo>
                      <a:cubicBezTo>
                        <a:pt x="3518" y="5678"/>
                        <a:pt x="6020" y="2475"/>
                        <a:pt x="8188" y="140"/>
                      </a:cubicBezTo>
                      <a:cubicBezTo>
                        <a:pt x="8271" y="58"/>
                        <a:pt x="8290" y="1"/>
                        <a:pt x="825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09" name="Google Shape;2609;p16"/>
                <p:cNvSpPr/>
                <p:nvPr/>
              </p:nvSpPr>
              <p:spPr>
                <a:xfrm>
                  <a:off x="2611650" y="1014125"/>
                  <a:ext cx="185275" cy="167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11" h="6704" extrusionOk="0">
                      <a:moveTo>
                        <a:pt x="7336" y="1"/>
                      </a:moveTo>
                      <a:cubicBezTo>
                        <a:pt x="7306" y="1"/>
                        <a:pt x="7266" y="16"/>
                        <a:pt x="7221" y="49"/>
                      </a:cubicBezTo>
                      <a:cubicBezTo>
                        <a:pt x="5020" y="1950"/>
                        <a:pt x="2685" y="3818"/>
                        <a:pt x="550" y="5786"/>
                      </a:cubicBezTo>
                      <a:cubicBezTo>
                        <a:pt x="0" y="6288"/>
                        <a:pt x="15" y="6704"/>
                        <a:pt x="350" y="6704"/>
                      </a:cubicBezTo>
                      <a:cubicBezTo>
                        <a:pt x="482" y="6704"/>
                        <a:pt x="665" y="6638"/>
                        <a:pt x="883" y="6487"/>
                      </a:cubicBezTo>
                      <a:cubicBezTo>
                        <a:pt x="3185" y="4919"/>
                        <a:pt x="5353" y="2150"/>
                        <a:pt x="7321" y="149"/>
                      </a:cubicBezTo>
                      <a:cubicBezTo>
                        <a:pt x="7410" y="60"/>
                        <a:pt x="7395" y="1"/>
                        <a:pt x="733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10" name="Google Shape;2610;p16"/>
                <p:cNvSpPr/>
                <p:nvPr/>
              </p:nvSpPr>
              <p:spPr>
                <a:xfrm>
                  <a:off x="2488650" y="948675"/>
                  <a:ext cx="125025" cy="152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01" h="6091" extrusionOk="0">
                      <a:moveTo>
                        <a:pt x="61" y="1"/>
                      </a:moveTo>
                      <a:cubicBezTo>
                        <a:pt x="21" y="1"/>
                        <a:pt x="0" y="66"/>
                        <a:pt x="66" y="132"/>
                      </a:cubicBezTo>
                      <a:cubicBezTo>
                        <a:pt x="1200" y="2100"/>
                        <a:pt x="2468" y="4135"/>
                        <a:pt x="4069" y="5803"/>
                      </a:cubicBezTo>
                      <a:cubicBezTo>
                        <a:pt x="4261" y="6006"/>
                        <a:pt x="4445" y="6090"/>
                        <a:pt x="4589" y="6090"/>
                      </a:cubicBezTo>
                      <a:cubicBezTo>
                        <a:pt x="4871" y="6090"/>
                        <a:pt x="5001" y="5766"/>
                        <a:pt x="4736" y="5369"/>
                      </a:cubicBezTo>
                      <a:cubicBezTo>
                        <a:pt x="4135" y="4435"/>
                        <a:pt x="3301" y="3568"/>
                        <a:pt x="2468" y="2667"/>
                      </a:cubicBezTo>
                      <a:cubicBezTo>
                        <a:pt x="1634" y="1800"/>
                        <a:pt x="800" y="899"/>
                        <a:pt x="133" y="65"/>
                      </a:cubicBezTo>
                      <a:cubicBezTo>
                        <a:pt x="109" y="19"/>
                        <a:pt x="82" y="1"/>
                        <a:pt x="6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11" name="Google Shape;2611;p16"/>
                <p:cNvSpPr/>
                <p:nvPr/>
              </p:nvSpPr>
              <p:spPr>
                <a:xfrm>
                  <a:off x="2608050" y="818075"/>
                  <a:ext cx="101225" cy="16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49" h="6641" extrusionOk="0">
                      <a:moveTo>
                        <a:pt x="4003" y="0"/>
                      </a:moveTo>
                      <a:cubicBezTo>
                        <a:pt x="3977" y="0"/>
                        <a:pt x="3940" y="27"/>
                        <a:pt x="3896" y="85"/>
                      </a:cubicBezTo>
                      <a:cubicBezTo>
                        <a:pt x="2962" y="2120"/>
                        <a:pt x="1628" y="4021"/>
                        <a:pt x="327" y="5823"/>
                      </a:cubicBezTo>
                      <a:cubicBezTo>
                        <a:pt x="1" y="6288"/>
                        <a:pt x="130" y="6640"/>
                        <a:pt x="419" y="6640"/>
                      </a:cubicBezTo>
                      <a:cubicBezTo>
                        <a:pt x="544" y="6640"/>
                        <a:pt x="699" y="6574"/>
                        <a:pt x="860" y="6423"/>
                      </a:cubicBezTo>
                      <a:cubicBezTo>
                        <a:pt x="1661" y="5656"/>
                        <a:pt x="2328" y="4555"/>
                        <a:pt x="2829" y="3454"/>
                      </a:cubicBezTo>
                      <a:cubicBezTo>
                        <a:pt x="3329" y="2320"/>
                        <a:pt x="3696" y="1119"/>
                        <a:pt x="4029" y="119"/>
                      </a:cubicBezTo>
                      <a:cubicBezTo>
                        <a:pt x="4048" y="44"/>
                        <a:pt x="4035" y="0"/>
                        <a:pt x="400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12" name="Google Shape;2612;p16"/>
                <p:cNvSpPr/>
                <p:nvPr/>
              </p:nvSpPr>
              <p:spPr>
                <a:xfrm>
                  <a:off x="2523750" y="818350"/>
                  <a:ext cx="90075" cy="8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3" h="3483" extrusionOk="0">
                      <a:moveTo>
                        <a:pt x="70" y="1"/>
                      </a:moveTo>
                      <a:cubicBezTo>
                        <a:pt x="21" y="1"/>
                        <a:pt x="1" y="79"/>
                        <a:pt x="29" y="108"/>
                      </a:cubicBezTo>
                      <a:cubicBezTo>
                        <a:pt x="997" y="1142"/>
                        <a:pt x="1864" y="2343"/>
                        <a:pt x="2865" y="3343"/>
                      </a:cubicBezTo>
                      <a:cubicBezTo>
                        <a:pt x="2954" y="3442"/>
                        <a:pt x="3053" y="3483"/>
                        <a:pt x="3146" y="3483"/>
                      </a:cubicBezTo>
                      <a:cubicBezTo>
                        <a:pt x="3398" y="3483"/>
                        <a:pt x="3603" y="3178"/>
                        <a:pt x="3432" y="2910"/>
                      </a:cubicBezTo>
                      <a:cubicBezTo>
                        <a:pt x="2798" y="1642"/>
                        <a:pt x="1197" y="842"/>
                        <a:pt x="96" y="8"/>
                      </a:cubicBezTo>
                      <a:cubicBezTo>
                        <a:pt x="87" y="3"/>
                        <a:pt x="78" y="1"/>
                        <a:pt x="7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613" name="Google Shape;2613;p16"/>
              <p:cNvGrpSpPr/>
              <p:nvPr/>
            </p:nvGrpSpPr>
            <p:grpSpPr>
              <a:xfrm>
                <a:off x="6130396" y="3452157"/>
                <a:ext cx="762224" cy="1691338"/>
                <a:chOff x="3862100" y="3297800"/>
                <a:chExt cx="818100" cy="1815325"/>
              </a:xfrm>
            </p:grpSpPr>
            <p:sp>
              <p:nvSpPr>
                <p:cNvPr id="2614" name="Google Shape;2614;p16"/>
                <p:cNvSpPr/>
                <p:nvPr/>
              </p:nvSpPr>
              <p:spPr>
                <a:xfrm>
                  <a:off x="4141725" y="3776050"/>
                  <a:ext cx="91500" cy="133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60" h="53483" extrusionOk="0">
                      <a:moveTo>
                        <a:pt x="3113" y="1"/>
                      </a:moveTo>
                      <a:cubicBezTo>
                        <a:pt x="3067" y="1"/>
                        <a:pt x="3025" y="184"/>
                        <a:pt x="3025" y="551"/>
                      </a:cubicBezTo>
                      <a:cubicBezTo>
                        <a:pt x="3192" y="8657"/>
                        <a:pt x="2959" y="16796"/>
                        <a:pt x="2492" y="24935"/>
                      </a:cubicBezTo>
                      <a:cubicBezTo>
                        <a:pt x="1991" y="33075"/>
                        <a:pt x="1291" y="41147"/>
                        <a:pt x="324" y="49186"/>
                      </a:cubicBezTo>
                      <a:cubicBezTo>
                        <a:pt x="0" y="52030"/>
                        <a:pt x="302" y="53483"/>
                        <a:pt x="747" y="53483"/>
                      </a:cubicBezTo>
                      <a:cubicBezTo>
                        <a:pt x="1173" y="53483"/>
                        <a:pt x="1730" y="52147"/>
                        <a:pt x="1991" y="49420"/>
                      </a:cubicBezTo>
                      <a:cubicBezTo>
                        <a:pt x="2725" y="41281"/>
                        <a:pt x="3226" y="33141"/>
                        <a:pt x="3426" y="24969"/>
                      </a:cubicBezTo>
                      <a:cubicBezTo>
                        <a:pt x="3659" y="16830"/>
                        <a:pt x="3659" y="8657"/>
                        <a:pt x="3226" y="551"/>
                      </a:cubicBezTo>
                      <a:cubicBezTo>
                        <a:pt x="3209" y="184"/>
                        <a:pt x="3159" y="1"/>
                        <a:pt x="311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15" name="Google Shape;2615;p16"/>
                <p:cNvSpPr/>
                <p:nvPr/>
              </p:nvSpPr>
              <p:spPr>
                <a:xfrm>
                  <a:off x="4054725" y="3429350"/>
                  <a:ext cx="363625" cy="570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545" h="22827" extrusionOk="0">
                      <a:moveTo>
                        <a:pt x="7343" y="0"/>
                      </a:moveTo>
                      <a:cubicBezTo>
                        <a:pt x="5822" y="0"/>
                        <a:pt x="4307" y="718"/>
                        <a:pt x="3337" y="2111"/>
                      </a:cubicBezTo>
                      <a:cubicBezTo>
                        <a:pt x="2136" y="3845"/>
                        <a:pt x="1268" y="5880"/>
                        <a:pt x="801" y="7948"/>
                      </a:cubicBezTo>
                      <a:cubicBezTo>
                        <a:pt x="1" y="11651"/>
                        <a:pt x="535" y="15654"/>
                        <a:pt x="2336" y="18989"/>
                      </a:cubicBezTo>
                      <a:cubicBezTo>
                        <a:pt x="3319" y="20857"/>
                        <a:pt x="4913" y="22660"/>
                        <a:pt x="6961" y="22660"/>
                      </a:cubicBezTo>
                      <a:cubicBezTo>
                        <a:pt x="6998" y="22660"/>
                        <a:pt x="7035" y="22660"/>
                        <a:pt x="7073" y="22659"/>
                      </a:cubicBezTo>
                      <a:cubicBezTo>
                        <a:pt x="7106" y="22658"/>
                        <a:pt x="7139" y="22658"/>
                        <a:pt x="7172" y="22658"/>
                      </a:cubicBezTo>
                      <a:cubicBezTo>
                        <a:pt x="8181" y="22658"/>
                        <a:pt x="8741" y="22826"/>
                        <a:pt x="9153" y="22826"/>
                      </a:cubicBezTo>
                      <a:cubicBezTo>
                        <a:pt x="9945" y="22826"/>
                        <a:pt x="10186" y="22203"/>
                        <a:pt x="12009" y="18556"/>
                      </a:cubicBezTo>
                      <a:cubicBezTo>
                        <a:pt x="13644" y="15287"/>
                        <a:pt x="14545" y="11584"/>
                        <a:pt x="14011" y="7948"/>
                      </a:cubicBezTo>
                      <a:cubicBezTo>
                        <a:pt x="13644" y="5713"/>
                        <a:pt x="12677" y="3445"/>
                        <a:pt x="10809" y="1477"/>
                      </a:cubicBezTo>
                      <a:cubicBezTo>
                        <a:pt x="9846" y="484"/>
                        <a:pt x="8592" y="0"/>
                        <a:pt x="734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16" name="Google Shape;2616;p16"/>
                <p:cNvSpPr/>
                <p:nvPr/>
              </p:nvSpPr>
              <p:spPr>
                <a:xfrm>
                  <a:off x="4081425" y="3486275"/>
                  <a:ext cx="110925" cy="434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37" h="17380" extrusionOk="0">
                      <a:moveTo>
                        <a:pt x="4437" y="0"/>
                      </a:moveTo>
                      <a:cubicBezTo>
                        <a:pt x="901" y="5171"/>
                        <a:pt x="0" y="12042"/>
                        <a:pt x="2235" y="17379"/>
                      </a:cubicBezTo>
                      <a:cubicBezTo>
                        <a:pt x="1301" y="11642"/>
                        <a:pt x="2135" y="5604"/>
                        <a:pt x="443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17" name="Google Shape;2617;p16"/>
                <p:cNvSpPr/>
                <p:nvPr/>
              </p:nvSpPr>
              <p:spPr>
                <a:xfrm>
                  <a:off x="4153125" y="3490450"/>
                  <a:ext cx="63425" cy="46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7" h="18514" extrusionOk="0">
                      <a:moveTo>
                        <a:pt x="2536" y="0"/>
                      </a:moveTo>
                      <a:lnTo>
                        <a:pt x="2536" y="0"/>
                      </a:lnTo>
                      <a:cubicBezTo>
                        <a:pt x="1669" y="3036"/>
                        <a:pt x="835" y="6138"/>
                        <a:pt x="401" y="9273"/>
                      </a:cubicBezTo>
                      <a:cubicBezTo>
                        <a:pt x="1" y="12376"/>
                        <a:pt x="68" y="15645"/>
                        <a:pt x="1102" y="18513"/>
                      </a:cubicBezTo>
                      <a:cubicBezTo>
                        <a:pt x="735" y="12643"/>
                        <a:pt x="1235" y="6672"/>
                        <a:pt x="253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18" name="Google Shape;2618;p16"/>
                <p:cNvSpPr/>
                <p:nvPr/>
              </p:nvSpPr>
              <p:spPr>
                <a:xfrm>
                  <a:off x="4214025" y="3482925"/>
                  <a:ext cx="55050" cy="46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02" h="18782" extrusionOk="0">
                      <a:moveTo>
                        <a:pt x="1268" y="1"/>
                      </a:moveTo>
                      <a:lnTo>
                        <a:pt x="0" y="18781"/>
                      </a:lnTo>
                      <a:cubicBezTo>
                        <a:pt x="1801" y="12944"/>
                        <a:pt x="2202" y="6672"/>
                        <a:pt x="126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19" name="Google Shape;2619;p16"/>
                <p:cNvSpPr/>
                <p:nvPr/>
              </p:nvSpPr>
              <p:spPr>
                <a:xfrm>
                  <a:off x="4259050" y="3488775"/>
                  <a:ext cx="77575" cy="44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3" h="17714" extrusionOk="0">
                      <a:moveTo>
                        <a:pt x="401" y="0"/>
                      </a:moveTo>
                      <a:lnTo>
                        <a:pt x="401" y="0"/>
                      </a:lnTo>
                      <a:cubicBezTo>
                        <a:pt x="1101" y="5871"/>
                        <a:pt x="901" y="11876"/>
                        <a:pt x="0" y="17713"/>
                      </a:cubicBezTo>
                      <a:cubicBezTo>
                        <a:pt x="2769" y="12276"/>
                        <a:pt x="3103" y="5604"/>
                        <a:pt x="40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0" name="Google Shape;2620;p16"/>
                <p:cNvSpPr/>
                <p:nvPr/>
              </p:nvSpPr>
              <p:spPr>
                <a:xfrm>
                  <a:off x="4293225" y="3499625"/>
                  <a:ext cx="70075" cy="42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3" h="17146" extrusionOk="0">
                      <a:moveTo>
                        <a:pt x="1" y="0"/>
                      </a:moveTo>
                      <a:cubicBezTo>
                        <a:pt x="1502" y="5604"/>
                        <a:pt x="1736" y="11508"/>
                        <a:pt x="601" y="17146"/>
                      </a:cubicBezTo>
                      <a:cubicBezTo>
                        <a:pt x="1802" y="14344"/>
                        <a:pt x="2736" y="11442"/>
                        <a:pt x="2770" y="8406"/>
                      </a:cubicBezTo>
                      <a:cubicBezTo>
                        <a:pt x="2803" y="5404"/>
                        <a:pt x="1936" y="2268"/>
                        <a:pt x="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1" name="Google Shape;2621;p16"/>
                <p:cNvSpPr/>
                <p:nvPr/>
              </p:nvSpPr>
              <p:spPr>
                <a:xfrm>
                  <a:off x="4153975" y="3297800"/>
                  <a:ext cx="189325" cy="159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73" h="6399" extrusionOk="0">
                      <a:moveTo>
                        <a:pt x="2235" y="1"/>
                      </a:moveTo>
                      <a:cubicBezTo>
                        <a:pt x="2235" y="1"/>
                        <a:pt x="1635" y="2736"/>
                        <a:pt x="1902" y="4070"/>
                      </a:cubicBezTo>
                      <a:cubicBezTo>
                        <a:pt x="1235" y="3637"/>
                        <a:pt x="1" y="2703"/>
                        <a:pt x="0" y="2703"/>
                      </a:cubicBezTo>
                      <a:lnTo>
                        <a:pt x="0" y="2703"/>
                      </a:lnTo>
                      <a:cubicBezTo>
                        <a:pt x="0" y="2703"/>
                        <a:pt x="1568" y="5972"/>
                        <a:pt x="2936" y="6338"/>
                      </a:cubicBezTo>
                      <a:cubicBezTo>
                        <a:pt x="3087" y="6379"/>
                        <a:pt x="3238" y="6399"/>
                        <a:pt x="3386" y="6399"/>
                      </a:cubicBezTo>
                      <a:cubicBezTo>
                        <a:pt x="5662" y="6399"/>
                        <a:pt x="7572" y="1902"/>
                        <a:pt x="7572" y="1902"/>
                      </a:cubicBezTo>
                      <a:lnTo>
                        <a:pt x="7572" y="1902"/>
                      </a:lnTo>
                      <a:cubicBezTo>
                        <a:pt x="7572" y="1902"/>
                        <a:pt x="5404" y="3136"/>
                        <a:pt x="4870" y="4237"/>
                      </a:cubicBezTo>
                      <a:cubicBezTo>
                        <a:pt x="5004" y="3070"/>
                        <a:pt x="5237" y="701"/>
                        <a:pt x="5237" y="701"/>
                      </a:cubicBezTo>
                      <a:lnTo>
                        <a:pt x="5237" y="701"/>
                      </a:lnTo>
                      <a:cubicBezTo>
                        <a:pt x="5237" y="701"/>
                        <a:pt x="3436" y="2336"/>
                        <a:pt x="3169" y="3503"/>
                      </a:cubicBezTo>
                      <a:cubicBezTo>
                        <a:pt x="3036" y="2302"/>
                        <a:pt x="2235" y="1"/>
                        <a:pt x="223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2" name="Google Shape;2622;p16"/>
                <p:cNvSpPr/>
                <p:nvPr/>
              </p:nvSpPr>
              <p:spPr>
                <a:xfrm>
                  <a:off x="4054725" y="3723025"/>
                  <a:ext cx="346125" cy="297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45" h="11907" extrusionOk="0">
                      <a:moveTo>
                        <a:pt x="6293" y="1"/>
                      </a:moveTo>
                      <a:cubicBezTo>
                        <a:pt x="6075" y="1"/>
                        <a:pt x="5865" y="217"/>
                        <a:pt x="5772" y="404"/>
                      </a:cubicBezTo>
                      <a:cubicBezTo>
                        <a:pt x="4938" y="2039"/>
                        <a:pt x="5104" y="3973"/>
                        <a:pt x="5305" y="5741"/>
                      </a:cubicBezTo>
                      <a:cubicBezTo>
                        <a:pt x="4871" y="3973"/>
                        <a:pt x="4337" y="2372"/>
                        <a:pt x="3703" y="871"/>
                      </a:cubicBezTo>
                      <a:cubicBezTo>
                        <a:pt x="3637" y="638"/>
                        <a:pt x="3503" y="371"/>
                        <a:pt x="3236" y="337"/>
                      </a:cubicBezTo>
                      <a:cubicBezTo>
                        <a:pt x="3211" y="333"/>
                        <a:pt x="3185" y="331"/>
                        <a:pt x="3159" y="331"/>
                      </a:cubicBezTo>
                      <a:cubicBezTo>
                        <a:pt x="2986" y="331"/>
                        <a:pt x="2819" y="426"/>
                        <a:pt x="2703" y="571"/>
                      </a:cubicBezTo>
                      <a:cubicBezTo>
                        <a:pt x="2636" y="738"/>
                        <a:pt x="2603" y="971"/>
                        <a:pt x="2536" y="1171"/>
                      </a:cubicBezTo>
                      <a:cubicBezTo>
                        <a:pt x="2302" y="2806"/>
                        <a:pt x="2503" y="4474"/>
                        <a:pt x="3103" y="5975"/>
                      </a:cubicBezTo>
                      <a:cubicBezTo>
                        <a:pt x="2603" y="4874"/>
                        <a:pt x="2036" y="3873"/>
                        <a:pt x="1469" y="2873"/>
                      </a:cubicBezTo>
                      <a:cubicBezTo>
                        <a:pt x="1277" y="2553"/>
                        <a:pt x="994" y="2203"/>
                        <a:pt x="648" y="2203"/>
                      </a:cubicBezTo>
                      <a:cubicBezTo>
                        <a:pt x="632" y="2203"/>
                        <a:pt x="617" y="2204"/>
                        <a:pt x="601" y="2205"/>
                      </a:cubicBezTo>
                      <a:cubicBezTo>
                        <a:pt x="334" y="2239"/>
                        <a:pt x="168" y="2472"/>
                        <a:pt x="101" y="2739"/>
                      </a:cubicBezTo>
                      <a:cubicBezTo>
                        <a:pt x="1" y="3039"/>
                        <a:pt x="101" y="3306"/>
                        <a:pt x="134" y="3540"/>
                      </a:cubicBezTo>
                      <a:cubicBezTo>
                        <a:pt x="935" y="7042"/>
                        <a:pt x="3036" y="11178"/>
                        <a:pt x="6606" y="11846"/>
                      </a:cubicBezTo>
                      <a:cubicBezTo>
                        <a:pt x="6825" y="11887"/>
                        <a:pt x="7041" y="11907"/>
                        <a:pt x="7253" y="11907"/>
                      </a:cubicBezTo>
                      <a:cubicBezTo>
                        <a:pt x="11129" y="11907"/>
                        <a:pt x="13686" y="5276"/>
                        <a:pt x="13844" y="3473"/>
                      </a:cubicBezTo>
                      <a:cubicBezTo>
                        <a:pt x="13844" y="3306"/>
                        <a:pt x="13844" y="3139"/>
                        <a:pt x="13711" y="3006"/>
                      </a:cubicBezTo>
                      <a:cubicBezTo>
                        <a:pt x="13649" y="2944"/>
                        <a:pt x="13572" y="2918"/>
                        <a:pt x="13495" y="2918"/>
                      </a:cubicBezTo>
                      <a:cubicBezTo>
                        <a:pt x="13406" y="2918"/>
                        <a:pt x="13315" y="2952"/>
                        <a:pt x="13244" y="3006"/>
                      </a:cubicBezTo>
                      <a:cubicBezTo>
                        <a:pt x="13144" y="3139"/>
                        <a:pt x="13043" y="3239"/>
                        <a:pt x="12977" y="3406"/>
                      </a:cubicBezTo>
                      <a:cubicBezTo>
                        <a:pt x="12543" y="4240"/>
                        <a:pt x="12176" y="5041"/>
                        <a:pt x="11776" y="5875"/>
                      </a:cubicBezTo>
                      <a:cubicBezTo>
                        <a:pt x="12176" y="4674"/>
                        <a:pt x="12443" y="3406"/>
                        <a:pt x="12510" y="2172"/>
                      </a:cubicBezTo>
                      <a:cubicBezTo>
                        <a:pt x="12510" y="2005"/>
                        <a:pt x="12510" y="1838"/>
                        <a:pt x="12476" y="1672"/>
                      </a:cubicBezTo>
                      <a:cubicBezTo>
                        <a:pt x="12376" y="1505"/>
                        <a:pt x="12276" y="1371"/>
                        <a:pt x="12109" y="1371"/>
                      </a:cubicBezTo>
                      <a:cubicBezTo>
                        <a:pt x="12092" y="1369"/>
                        <a:pt x="12075" y="1368"/>
                        <a:pt x="12059" y="1368"/>
                      </a:cubicBezTo>
                      <a:cubicBezTo>
                        <a:pt x="11852" y="1368"/>
                        <a:pt x="11702" y="1553"/>
                        <a:pt x="11609" y="1738"/>
                      </a:cubicBezTo>
                      <a:cubicBezTo>
                        <a:pt x="10775" y="3073"/>
                        <a:pt x="10175" y="4540"/>
                        <a:pt x="9808" y="6075"/>
                      </a:cubicBezTo>
                      <a:cubicBezTo>
                        <a:pt x="10141" y="4340"/>
                        <a:pt x="10308" y="2706"/>
                        <a:pt x="10208" y="1138"/>
                      </a:cubicBezTo>
                      <a:cubicBezTo>
                        <a:pt x="10208" y="871"/>
                        <a:pt x="10175" y="638"/>
                        <a:pt x="9975" y="504"/>
                      </a:cubicBezTo>
                      <a:cubicBezTo>
                        <a:pt x="9915" y="471"/>
                        <a:pt x="9853" y="456"/>
                        <a:pt x="9792" y="456"/>
                      </a:cubicBezTo>
                      <a:cubicBezTo>
                        <a:pt x="9548" y="456"/>
                        <a:pt x="9307" y="691"/>
                        <a:pt x="9174" y="904"/>
                      </a:cubicBezTo>
                      <a:cubicBezTo>
                        <a:pt x="8240" y="2339"/>
                        <a:pt x="7706" y="4007"/>
                        <a:pt x="7673" y="5675"/>
                      </a:cubicBezTo>
                      <a:cubicBezTo>
                        <a:pt x="7439" y="3907"/>
                        <a:pt x="7173" y="2239"/>
                        <a:pt x="6772" y="571"/>
                      </a:cubicBezTo>
                      <a:cubicBezTo>
                        <a:pt x="6672" y="337"/>
                        <a:pt x="6606" y="37"/>
                        <a:pt x="6339" y="4"/>
                      </a:cubicBezTo>
                      <a:cubicBezTo>
                        <a:pt x="6324" y="2"/>
                        <a:pt x="6308" y="1"/>
                        <a:pt x="629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3" name="Google Shape;2623;p16"/>
                <p:cNvSpPr/>
                <p:nvPr/>
              </p:nvSpPr>
              <p:spPr>
                <a:xfrm>
                  <a:off x="4155475" y="4194475"/>
                  <a:ext cx="347150" cy="915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86" h="36605" extrusionOk="0">
                      <a:moveTo>
                        <a:pt x="13842" y="1"/>
                      </a:moveTo>
                      <a:cubicBezTo>
                        <a:pt x="13804" y="1"/>
                        <a:pt x="13731" y="118"/>
                        <a:pt x="13650" y="360"/>
                      </a:cubicBezTo>
                      <a:cubicBezTo>
                        <a:pt x="11982" y="6030"/>
                        <a:pt x="9981" y="11668"/>
                        <a:pt x="7846" y="17172"/>
                      </a:cubicBezTo>
                      <a:cubicBezTo>
                        <a:pt x="5744" y="22709"/>
                        <a:pt x="3409" y="28146"/>
                        <a:pt x="974" y="33550"/>
                      </a:cubicBezTo>
                      <a:cubicBezTo>
                        <a:pt x="79" y="35519"/>
                        <a:pt x="1" y="36605"/>
                        <a:pt x="373" y="36605"/>
                      </a:cubicBezTo>
                      <a:cubicBezTo>
                        <a:pt x="694" y="36605"/>
                        <a:pt x="1351" y="35796"/>
                        <a:pt x="2109" y="34050"/>
                      </a:cubicBezTo>
                      <a:cubicBezTo>
                        <a:pt x="4444" y="28580"/>
                        <a:pt x="6578" y="23042"/>
                        <a:pt x="8513" y="17405"/>
                      </a:cubicBezTo>
                      <a:cubicBezTo>
                        <a:pt x="10481" y="11801"/>
                        <a:pt x="12282" y="6164"/>
                        <a:pt x="13817" y="393"/>
                      </a:cubicBezTo>
                      <a:cubicBezTo>
                        <a:pt x="13886" y="134"/>
                        <a:pt x="13884" y="1"/>
                        <a:pt x="1384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4" name="Google Shape;2624;p16"/>
                <p:cNvSpPr/>
                <p:nvPr/>
              </p:nvSpPr>
              <p:spPr>
                <a:xfrm>
                  <a:off x="4385800" y="3953375"/>
                  <a:ext cx="282725" cy="412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09" h="16489" extrusionOk="0">
                      <a:moveTo>
                        <a:pt x="7127" y="0"/>
                      </a:moveTo>
                      <a:cubicBezTo>
                        <a:pt x="6373" y="0"/>
                        <a:pt x="5605" y="244"/>
                        <a:pt x="4937" y="764"/>
                      </a:cubicBezTo>
                      <a:cubicBezTo>
                        <a:pt x="3737" y="1698"/>
                        <a:pt x="2636" y="2865"/>
                        <a:pt x="1902" y="4266"/>
                      </a:cubicBezTo>
                      <a:cubicBezTo>
                        <a:pt x="501" y="6668"/>
                        <a:pt x="1" y="9537"/>
                        <a:pt x="501" y="12272"/>
                      </a:cubicBezTo>
                      <a:cubicBezTo>
                        <a:pt x="768" y="13773"/>
                        <a:pt x="1502" y="15441"/>
                        <a:pt x="3003" y="15874"/>
                      </a:cubicBezTo>
                      <a:cubicBezTo>
                        <a:pt x="3934" y="16165"/>
                        <a:pt x="4269" y="16488"/>
                        <a:pt x="4616" y="16488"/>
                      </a:cubicBezTo>
                      <a:cubicBezTo>
                        <a:pt x="5064" y="16488"/>
                        <a:pt x="5534" y="15949"/>
                        <a:pt x="7339" y="14106"/>
                      </a:cubicBezTo>
                      <a:cubicBezTo>
                        <a:pt x="9174" y="12172"/>
                        <a:pt x="10642" y="9803"/>
                        <a:pt x="11075" y="7202"/>
                      </a:cubicBezTo>
                      <a:cubicBezTo>
                        <a:pt x="11309" y="5500"/>
                        <a:pt x="11109" y="3766"/>
                        <a:pt x="10275" y="1964"/>
                      </a:cubicBezTo>
                      <a:cubicBezTo>
                        <a:pt x="9645" y="705"/>
                        <a:pt x="8407" y="0"/>
                        <a:pt x="712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5" name="Google Shape;2625;p16"/>
                <p:cNvSpPr/>
                <p:nvPr/>
              </p:nvSpPr>
              <p:spPr>
                <a:xfrm>
                  <a:off x="4401650" y="3986625"/>
                  <a:ext cx="144300" cy="290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72" h="11609" extrusionOk="0">
                      <a:moveTo>
                        <a:pt x="5771" y="1"/>
                      </a:moveTo>
                      <a:lnTo>
                        <a:pt x="5771" y="1"/>
                      </a:lnTo>
                      <a:cubicBezTo>
                        <a:pt x="2135" y="2803"/>
                        <a:pt x="0" y="7439"/>
                        <a:pt x="334" y="11609"/>
                      </a:cubicBezTo>
                      <a:cubicBezTo>
                        <a:pt x="1068" y="7373"/>
                        <a:pt x="2969" y="3336"/>
                        <a:pt x="577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6" name="Google Shape;2626;p16"/>
                <p:cNvSpPr/>
                <p:nvPr/>
              </p:nvSpPr>
              <p:spPr>
                <a:xfrm>
                  <a:off x="4432500" y="3994975"/>
                  <a:ext cx="130125" cy="313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05" h="12543" extrusionOk="0">
                      <a:moveTo>
                        <a:pt x="5204" y="0"/>
                      </a:moveTo>
                      <a:cubicBezTo>
                        <a:pt x="3937" y="1935"/>
                        <a:pt x="2636" y="3870"/>
                        <a:pt x="1668" y="5971"/>
                      </a:cubicBezTo>
                      <a:cubicBezTo>
                        <a:pt x="701" y="8039"/>
                        <a:pt x="1" y="10341"/>
                        <a:pt x="67" y="12543"/>
                      </a:cubicBezTo>
                      <a:cubicBezTo>
                        <a:pt x="1168" y="8373"/>
                        <a:pt x="2769" y="4337"/>
                        <a:pt x="520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7" name="Google Shape;2627;p16"/>
                <p:cNvSpPr/>
                <p:nvPr/>
              </p:nvSpPr>
              <p:spPr>
                <a:xfrm>
                  <a:off x="4459200" y="3995800"/>
                  <a:ext cx="125100" cy="31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04" h="12777" extrusionOk="0">
                      <a:moveTo>
                        <a:pt x="5004" y="1"/>
                      </a:moveTo>
                      <a:lnTo>
                        <a:pt x="0" y="12776"/>
                      </a:lnTo>
                      <a:cubicBezTo>
                        <a:pt x="2502" y="9107"/>
                        <a:pt x="4170" y="4904"/>
                        <a:pt x="500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8" name="Google Shape;2628;p16"/>
                <p:cNvSpPr/>
                <p:nvPr/>
              </p:nvSpPr>
              <p:spPr>
                <a:xfrm>
                  <a:off x="4495050" y="4005800"/>
                  <a:ext cx="119275" cy="305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71" h="12210" extrusionOk="0">
                      <a:moveTo>
                        <a:pt x="4203" y="1"/>
                      </a:moveTo>
                      <a:lnTo>
                        <a:pt x="4203" y="1"/>
                      </a:lnTo>
                      <a:cubicBezTo>
                        <a:pt x="3369" y="4237"/>
                        <a:pt x="1902" y="8374"/>
                        <a:pt x="0" y="12210"/>
                      </a:cubicBezTo>
                      <a:cubicBezTo>
                        <a:pt x="3069" y="9041"/>
                        <a:pt x="4770" y="4504"/>
                        <a:pt x="420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29" name="Google Shape;2629;p16"/>
                <p:cNvSpPr/>
                <p:nvPr/>
              </p:nvSpPr>
              <p:spPr>
                <a:xfrm>
                  <a:off x="4528400" y="4018325"/>
                  <a:ext cx="105950" cy="301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38" h="12043" extrusionOk="0">
                      <a:moveTo>
                        <a:pt x="3403" y="0"/>
                      </a:moveTo>
                      <a:cubicBezTo>
                        <a:pt x="3236" y="4203"/>
                        <a:pt x="2035" y="8340"/>
                        <a:pt x="1" y="12042"/>
                      </a:cubicBezTo>
                      <a:cubicBezTo>
                        <a:pt x="1435" y="10374"/>
                        <a:pt x="2736" y="8540"/>
                        <a:pt x="3436" y="6438"/>
                      </a:cubicBezTo>
                      <a:cubicBezTo>
                        <a:pt x="4170" y="4370"/>
                        <a:pt x="4237" y="2002"/>
                        <a:pt x="340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30" name="Google Shape;2630;p16"/>
                <p:cNvSpPr/>
                <p:nvPr/>
              </p:nvSpPr>
              <p:spPr>
                <a:xfrm>
                  <a:off x="4546750" y="3859875"/>
                  <a:ext cx="133450" cy="118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8" h="4740" extrusionOk="0">
                      <a:moveTo>
                        <a:pt x="2135" y="0"/>
                      </a:moveTo>
                      <a:cubicBezTo>
                        <a:pt x="2135" y="1"/>
                        <a:pt x="1068" y="1735"/>
                        <a:pt x="1001" y="2736"/>
                      </a:cubicBezTo>
                      <a:lnTo>
                        <a:pt x="1" y="1368"/>
                      </a:lnTo>
                      <a:lnTo>
                        <a:pt x="1" y="1368"/>
                      </a:lnTo>
                      <a:cubicBezTo>
                        <a:pt x="1" y="1368"/>
                        <a:pt x="368" y="4003"/>
                        <a:pt x="1268" y="4537"/>
                      </a:cubicBezTo>
                      <a:cubicBezTo>
                        <a:pt x="1485" y="4679"/>
                        <a:pt x="1722" y="4739"/>
                        <a:pt x="1970" y="4739"/>
                      </a:cubicBezTo>
                      <a:cubicBezTo>
                        <a:pt x="3469" y="4739"/>
                        <a:pt x="5338" y="2502"/>
                        <a:pt x="5338" y="2502"/>
                      </a:cubicBezTo>
                      <a:lnTo>
                        <a:pt x="5338" y="2502"/>
                      </a:lnTo>
                      <a:cubicBezTo>
                        <a:pt x="5337" y="2502"/>
                        <a:pt x="3603" y="2802"/>
                        <a:pt x="2969" y="3470"/>
                      </a:cubicBezTo>
                      <a:cubicBezTo>
                        <a:pt x="3303" y="2702"/>
                        <a:pt x="4003" y="1101"/>
                        <a:pt x="4003" y="1101"/>
                      </a:cubicBezTo>
                      <a:lnTo>
                        <a:pt x="4003" y="1101"/>
                      </a:lnTo>
                      <a:cubicBezTo>
                        <a:pt x="4003" y="1101"/>
                        <a:pt x="2436" y="1868"/>
                        <a:pt x="1969" y="2602"/>
                      </a:cubicBezTo>
                      <a:cubicBezTo>
                        <a:pt x="2169" y="1735"/>
                        <a:pt x="2135" y="1"/>
                        <a:pt x="213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31" name="Google Shape;2631;p16"/>
                <p:cNvSpPr/>
                <p:nvPr/>
              </p:nvSpPr>
              <p:spPr>
                <a:xfrm>
                  <a:off x="4374950" y="4142975"/>
                  <a:ext cx="243550" cy="227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42" h="9089" extrusionOk="0">
                      <a:moveTo>
                        <a:pt x="2881" y="0"/>
                      </a:moveTo>
                      <a:cubicBezTo>
                        <a:pt x="2789" y="0"/>
                        <a:pt x="2699" y="42"/>
                        <a:pt x="2636" y="85"/>
                      </a:cubicBezTo>
                      <a:cubicBezTo>
                        <a:pt x="2503" y="151"/>
                        <a:pt x="2469" y="318"/>
                        <a:pt x="2369" y="451"/>
                      </a:cubicBezTo>
                      <a:cubicBezTo>
                        <a:pt x="1869" y="1552"/>
                        <a:pt x="1635" y="2753"/>
                        <a:pt x="1702" y="3921"/>
                      </a:cubicBezTo>
                      <a:cubicBezTo>
                        <a:pt x="1569" y="3087"/>
                        <a:pt x="1469" y="2253"/>
                        <a:pt x="1235" y="1419"/>
                      </a:cubicBezTo>
                      <a:cubicBezTo>
                        <a:pt x="1168" y="1152"/>
                        <a:pt x="1068" y="852"/>
                        <a:pt x="802" y="785"/>
                      </a:cubicBezTo>
                      <a:cubicBezTo>
                        <a:pt x="784" y="782"/>
                        <a:pt x="766" y="780"/>
                        <a:pt x="747" y="780"/>
                      </a:cubicBezTo>
                      <a:cubicBezTo>
                        <a:pt x="588" y="780"/>
                        <a:pt x="394" y="903"/>
                        <a:pt x="335" y="1052"/>
                      </a:cubicBezTo>
                      <a:cubicBezTo>
                        <a:pt x="234" y="1219"/>
                        <a:pt x="201" y="1385"/>
                        <a:pt x="201" y="1586"/>
                      </a:cubicBezTo>
                      <a:cubicBezTo>
                        <a:pt x="1" y="4221"/>
                        <a:pt x="535" y="7557"/>
                        <a:pt x="2870" y="8791"/>
                      </a:cubicBezTo>
                      <a:cubicBezTo>
                        <a:pt x="3264" y="8997"/>
                        <a:pt x="3674" y="9088"/>
                        <a:pt x="4088" y="9088"/>
                      </a:cubicBezTo>
                      <a:cubicBezTo>
                        <a:pt x="6615" y="9088"/>
                        <a:pt x="9302" y="5705"/>
                        <a:pt x="9675" y="4588"/>
                      </a:cubicBezTo>
                      <a:cubicBezTo>
                        <a:pt x="9708" y="4454"/>
                        <a:pt x="9741" y="4321"/>
                        <a:pt x="9708" y="4254"/>
                      </a:cubicBezTo>
                      <a:cubicBezTo>
                        <a:pt x="9658" y="4179"/>
                        <a:pt x="9570" y="4142"/>
                        <a:pt x="9473" y="4142"/>
                      </a:cubicBezTo>
                      <a:cubicBezTo>
                        <a:pt x="9441" y="4142"/>
                        <a:pt x="9408" y="4146"/>
                        <a:pt x="9374" y="4154"/>
                      </a:cubicBezTo>
                      <a:cubicBezTo>
                        <a:pt x="9241" y="4221"/>
                        <a:pt x="9174" y="4288"/>
                        <a:pt x="9074" y="4388"/>
                      </a:cubicBezTo>
                      <a:cubicBezTo>
                        <a:pt x="8640" y="4821"/>
                        <a:pt x="8173" y="5322"/>
                        <a:pt x="7706" y="5789"/>
                      </a:cubicBezTo>
                      <a:cubicBezTo>
                        <a:pt x="8240" y="5055"/>
                        <a:pt x="8707" y="4254"/>
                        <a:pt x="9041" y="3387"/>
                      </a:cubicBezTo>
                      <a:cubicBezTo>
                        <a:pt x="9074" y="3253"/>
                        <a:pt x="9141" y="3120"/>
                        <a:pt x="9141" y="2987"/>
                      </a:cubicBezTo>
                      <a:cubicBezTo>
                        <a:pt x="9141" y="2887"/>
                        <a:pt x="9074" y="2753"/>
                        <a:pt x="8974" y="2720"/>
                      </a:cubicBezTo>
                      <a:cubicBezTo>
                        <a:pt x="8937" y="2705"/>
                        <a:pt x="8901" y="2699"/>
                        <a:pt x="8865" y="2699"/>
                      </a:cubicBezTo>
                      <a:cubicBezTo>
                        <a:pt x="8736" y="2699"/>
                        <a:pt x="8611" y="2782"/>
                        <a:pt x="8507" y="2887"/>
                      </a:cubicBezTo>
                      <a:cubicBezTo>
                        <a:pt x="7640" y="3620"/>
                        <a:pt x="6873" y="4488"/>
                        <a:pt x="6305" y="5488"/>
                      </a:cubicBezTo>
                      <a:cubicBezTo>
                        <a:pt x="6873" y="4388"/>
                        <a:pt x="7373" y="3287"/>
                        <a:pt x="7673" y="2153"/>
                      </a:cubicBezTo>
                      <a:cubicBezTo>
                        <a:pt x="7706" y="1986"/>
                        <a:pt x="7740" y="1786"/>
                        <a:pt x="7640" y="1652"/>
                      </a:cubicBezTo>
                      <a:cubicBezTo>
                        <a:pt x="7586" y="1598"/>
                        <a:pt x="7517" y="1576"/>
                        <a:pt x="7444" y="1576"/>
                      </a:cubicBezTo>
                      <a:cubicBezTo>
                        <a:pt x="7292" y="1576"/>
                        <a:pt x="7119" y="1673"/>
                        <a:pt x="7006" y="1786"/>
                      </a:cubicBezTo>
                      <a:cubicBezTo>
                        <a:pt x="6039" y="2553"/>
                        <a:pt x="5338" y="3587"/>
                        <a:pt x="4904" y="4755"/>
                      </a:cubicBezTo>
                      <a:cubicBezTo>
                        <a:pt x="5138" y="3454"/>
                        <a:pt x="5338" y="2253"/>
                        <a:pt x="5405" y="985"/>
                      </a:cubicBezTo>
                      <a:cubicBezTo>
                        <a:pt x="5405" y="785"/>
                        <a:pt x="5405" y="585"/>
                        <a:pt x="5238" y="485"/>
                      </a:cubicBezTo>
                      <a:cubicBezTo>
                        <a:pt x="5207" y="472"/>
                        <a:pt x="5174" y="467"/>
                        <a:pt x="5142" y="467"/>
                      </a:cubicBezTo>
                      <a:cubicBezTo>
                        <a:pt x="4999" y="467"/>
                        <a:pt x="4846" y="570"/>
                        <a:pt x="4738" y="652"/>
                      </a:cubicBezTo>
                      <a:cubicBezTo>
                        <a:pt x="3804" y="1586"/>
                        <a:pt x="3503" y="2953"/>
                        <a:pt x="3237" y="4254"/>
                      </a:cubicBezTo>
                      <a:cubicBezTo>
                        <a:pt x="3370" y="2920"/>
                        <a:pt x="3370" y="1719"/>
                        <a:pt x="3237" y="485"/>
                      </a:cubicBezTo>
                      <a:cubicBezTo>
                        <a:pt x="3203" y="318"/>
                        <a:pt x="3203" y="118"/>
                        <a:pt x="3036" y="51"/>
                      </a:cubicBezTo>
                      <a:cubicBezTo>
                        <a:pt x="2987" y="14"/>
                        <a:pt x="2934" y="0"/>
                        <a:pt x="2881" y="0"/>
                      </a:cubicBezTo>
                      <a:close/>
                    </a:path>
                  </a:pathLst>
                </a:custGeom>
                <a:solidFill>
                  <a:srgbClr val="7BA56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32" name="Google Shape;2632;p16"/>
                <p:cNvSpPr/>
                <p:nvPr/>
              </p:nvSpPr>
              <p:spPr>
                <a:xfrm>
                  <a:off x="3989625" y="4147775"/>
                  <a:ext cx="192850" cy="957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14" h="38317" extrusionOk="0">
                      <a:moveTo>
                        <a:pt x="57" y="1"/>
                      </a:moveTo>
                      <a:cubicBezTo>
                        <a:pt x="12" y="1"/>
                        <a:pt x="1" y="134"/>
                        <a:pt x="70" y="393"/>
                      </a:cubicBezTo>
                      <a:cubicBezTo>
                        <a:pt x="1537" y="6164"/>
                        <a:pt x="2738" y="11934"/>
                        <a:pt x="3739" y="17772"/>
                      </a:cubicBezTo>
                      <a:cubicBezTo>
                        <a:pt x="4740" y="23610"/>
                        <a:pt x="5574" y="29514"/>
                        <a:pt x="6241" y="35385"/>
                      </a:cubicBezTo>
                      <a:cubicBezTo>
                        <a:pt x="6470" y="37349"/>
                        <a:pt x="6892" y="38317"/>
                        <a:pt x="7199" y="38317"/>
                      </a:cubicBezTo>
                      <a:cubicBezTo>
                        <a:pt x="7518" y="38317"/>
                        <a:pt x="7713" y="37274"/>
                        <a:pt x="7442" y="35218"/>
                      </a:cubicBezTo>
                      <a:cubicBezTo>
                        <a:pt x="6608" y="29347"/>
                        <a:pt x="5607" y="23443"/>
                        <a:pt x="4439" y="17672"/>
                      </a:cubicBezTo>
                      <a:cubicBezTo>
                        <a:pt x="3239" y="11834"/>
                        <a:pt x="1871" y="6064"/>
                        <a:pt x="236" y="360"/>
                      </a:cubicBezTo>
                      <a:cubicBezTo>
                        <a:pt x="172" y="118"/>
                        <a:pt x="100" y="1"/>
                        <a:pt x="5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33" name="Google Shape;2633;p16"/>
                <p:cNvSpPr/>
                <p:nvPr/>
              </p:nvSpPr>
              <p:spPr>
                <a:xfrm>
                  <a:off x="3862100" y="3895525"/>
                  <a:ext cx="258550" cy="42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42" h="16955" extrusionOk="0">
                      <a:moveTo>
                        <a:pt x="4138" y="0"/>
                      </a:moveTo>
                      <a:cubicBezTo>
                        <a:pt x="2748" y="0"/>
                        <a:pt x="1403" y="844"/>
                        <a:pt x="834" y="2277"/>
                      </a:cubicBezTo>
                      <a:cubicBezTo>
                        <a:pt x="234" y="3745"/>
                        <a:pt x="0" y="5279"/>
                        <a:pt x="0" y="6814"/>
                      </a:cubicBezTo>
                      <a:cubicBezTo>
                        <a:pt x="34" y="9582"/>
                        <a:pt x="1134" y="12318"/>
                        <a:pt x="2902" y="14419"/>
                      </a:cubicBezTo>
                      <a:cubicBezTo>
                        <a:pt x="3760" y="15419"/>
                        <a:pt x="4985" y="16297"/>
                        <a:pt x="6262" y="16297"/>
                      </a:cubicBezTo>
                      <a:cubicBezTo>
                        <a:pt x="6476" y="16297"/>
                        <a:pt x="6690" y="16273"/>
                        <a:pt x="6905" y="16220"/>
                      </a:cubicBezTo>
                      <a:cubicBezTo>
                        <a:pt x="9040" y="15687"/>
                        <a:pt x="8673" y="16954"/>
                        <a:pt x="9707" y="12484"/>
                      </a:cubicBezTo>
                      <a:cubicBezTo>
                        <a:pt x="10341" y="9916"/>
                        <a:pt x="10341" y="7114"/>
                        <a:pt x="9374" y="4645"/>
                      </a:cubicBezTo>
                      <a:cubicBezTo>
                        <a:pt x="8773" y="3111"/>
                        <a:pt x="7706" y="1643"/>
                        <a:pt x="6038" y="576"/>
                      </a:cubicBezTo>
                      <a:cubicBezTo>
                        <a:pt x="5444" y="183"/>
                        <a:pt x="4786" y="0"/>
                        <a:pt x="413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34" name="Google Shape;2634;p16"/>
                <p:cNvSpPr/>
                <p:nvPr/>
              </p:nvSpPr>
              <p:spPr>
                <a:xfrm>
                  <a:off x="3880450" y="3945775"/>
                  <a:ext cx="75075" cy="318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03" h="12743" extrusionOk="0">
                      <a:moveTo>
                        <a:pt x="1668" y="0"/>
                      </a:moveTo>
                      <a:lnTo>
                        <a:pt x="1668" y="0"/>
                      </a:lnTo>
                      <a:cubicBezTo>
                        <a:pt x="0" y="4270"/>
                        <a:pt x="567" y="9307"/>
                        <a:pt x="3002" y="12743"/>
                      </a:cubicBezTo>
                      <a:cubicBezTo>
                        <a:pt x="1435" y="8773"/>
                        <a:pt x="1001" y="4337"/>
                        <a:pt x="166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35" name="Google Shape;2635;p16"/>
                <p:cNvSpPr/>
                <p:nvPr/>
              </p:nvSpPr>
              <p:spPr>
                <a:xfrm>
                  <a:off x="3935475" y="3944100"/>
                  <a:ext cx="57575" cy="33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03" h="13377" extrusionOk="0">
                      <a:moveTo>
                        <a:pt x="234" y="0"/>
                      </a:moveTo>
                      <a:cubicBezTo>
                        <a:pt x="134" y="2302"/>
                        <a:pt x="1" y="4637"/>
                        <a:pt x="268" y="6905"/>
                      </a:cubicBezTo>
                      <a:cubicBezTo>
                        <a:pt x="534" y="9207"/>
                        <a:pt x="1102" y="11509"/>
                        <a:pt x="2302" y="13377"/>
                      </a:cubicBezTo>
                      <a:cubicBezTo>
                        <a:pt x="1068" y="9307"/>
                        <a:pt x="401" y="5004"/>
                        <a:pt x="23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36" name="Google Shape;2636;p16"/>
                <p:cNvSpPr/>
                <p:nvPr/>
              </p:nvSpPr>
              <p:spPr>
                <a:xfrm>
                  <a:off x="3961325" y="3934925"/>
                  <a:ext cx="62575" cy="338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3" h="13544" extrusionOk="0">
                      <a:moveTo>
                        <a:pt x="1" y="1"/>
                      </a:moveTo>
                      <a:lnTo>
                        <a:pt x="1" y="1"/>
                      </a:lnTo>
                      <a:cubicBezTo>
                        <a:pt x="735" y="4504"/>
                        <a:pt x="1502" y="9007"/>
                        <a:pt x="2236" y="13544"/>
                      </a:cubicBezTo>
                      <a:cubicBezTo>
                        <a:pt x="2503" y="9074"/>
                        <a:pt x="1735" y="4570"/>
                        <a:pt x="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37" name="Google Shape;2637;p16"/>
                <p:cNvSpPr/>
                <p:nvPr/>
              </p:nvSpPr>
              <p:spPr>
                <a:xfrm>
                  <a:off x="3978850" y="3934925"/>
                  <a:ext cx="91750" cy="316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70" h="12677" extrusionOk="0">
                      <a:moveTo>
                        <a:pt x="0" y="1"/>
                      </a:moveTo>
                      <a:cubicBezTo>
                        <a:pt x="1468" y="4070"/>
                        <a:pt x="2335" y="8340"/>
                        <a:pt x="2669" y="12676"/>
                      </a:cubicBezTo>
                      <a:cubicBezTo>
                        <a:pt x="3670" y="8273"/>
                        <a:pt x="2836" y="3536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38" name="Google Shape;2638;p16"/>
                <p:cNvSpPr/>
                <p:nvPr/>
              </p:nvSpPr>
              <p:spPr>
                <a:xfrm>
                  <a:off x="3996350" y="3937425"/>
                  <a:ext cx="95100" cy="302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04" h="12110" extrusionOk="0">
                      <a:moveTo>
                        <a:pt x="1" y="1"/>
                      </a:moveTo>
                      <a:cubicBezTo>
                        <a:pt x="2002" y="3703"/>
                        <a:pt x="3136" y="7873"/>
                        <a:pt x="3270" y="12109"/>
                      </a:cubicBezTo>
                      <a:cubicBezTo>
                        <a:pt x="3637" y="9941"/>
                        <a:pt x="3804" y="7673"/>
                        <a:pt x="3337" y="5571"/>
                      </a:cubicBezTo>
                      <a:cubicBezTo>
                        <a:pt x="2936" y="3403"/>
                        <a:pt x="1735" y="1302"/>
                        <a:pt x="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39" name="Google Shape;2639;p16"/>
                <p:cNvSpPr/>
                <p:nvPr/>
              </p:nvSpPr>
              <p:spPr>
                <a:xfrm>
                  <a:off x="3875450" y="3808175"/>
                  <a:ext cx="130100" cy="11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04" h="4405" extrusionOk="0">
                      <a:moveTo>
                        <a:pt x="3336" y="0"/>
                      </a:moveTo>
                      <a:cubicBezTo>
                        <a:pt x="3336" y="0"/>
                        <a:pt x="2335" y="1468"/>
                        <a:pt x="2335" y="2335"/>
                      </a:cubicBezTo>
                      <a:cubicBezTo>
                        <a:pt x="2102" y="1501"/>
                        <a:pt x="1134" y="0"/>
                        <a:pt x="1134" y="0"/>
                      </a:cubicBezTo>
                      <a:lnTo>
                        <a:pt x="1134" y="0"/>
                      </a:lnTo>
                      <a:cubicBezTo>
                        <a:pt x="1134" y="0"/>
                        <a:pt x="1168" y="2068"/>
                        <a:pt x="1601" y="2969"/>
                      </a:cubicBezTo>
                      <a:cubicBezTo>
                        <a:pt x="1034" y="2736"/>
                        <a:pt x="0" y="2302"/>
                        <a:pt x="0" y="2302"/>
                      </a:cubicBezTo>
                      <a:lnTo>
                        <a:pt x="0" y="2302"/>
                      </a:lnTo>
                      <a:cubicBezTo>
                        <a:pt x="0" y="2302"/>
                        <a:pt x="1668" y="4337"/>
                        <a:pt x="2702" y="4403"/>
                      </a:cubicBezTo>
                      <a:cubicBezTo>
                        <a:pt x="2717" y="4404"/>
                        <a:pt x="2732" y="4404"/>
                        <a:pt x="2748" y="4404"/>
                      </a:cubicBezTo>
                      <a:cubicBezTo>
                        <a:pt x="4548" y="4404"/>
                        <a:pt x="5204" y="501"/>
                        <a:pt x="5204" y="501"/>
                      </a:cubicBezTo>
                      <a:lnTo>
                        <a:pt x="5204" y="501"/>
                      </a:lnTo>
                      <a:cubicBezTo>
                        <a:pt x="5204" y="501"/>
                        <a:pt x="3836" y="1735"/>
                        <a:pt x="3669" y="2602"/>
                      </a:cubicBezTo>
                      <a:cubicBezTo>
                        <a:pt x="3536" y="1735"/>
                        <a:pt x="3336" y="0"/>
                        <a:pt x="33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40" name="Google Shape;2640;p16"/>
                <p:cNvSpPr/>
                <p:nvPr/>
              </p:nvSpPr>
              <p:spPr>
                <a:xfrm>
                  <a:off x="3877950" y="4103975"/>
                  <a:ext cx="251850" cy="215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74" h="8622" extrusionOk="0">
                      <a:moveTo>
                        <a:pt x="6463" y="1"/>
                      </a:moveTo>
                      <a:cubicBezTo>
                        <a:pt x="6240" y="1"/>
                        <a:pt x="6098" y="263"/>
                        <a:pt x="6038" y="444"/>
                      </a:cubicBezTo>
                      <a:cubicBezTo>
                        <a:pt x="5604" y="1611"/>
                        <a:pt x="5537" y="2845"/>
                        <a:pt x="5771" y="4080"/>
                      </a:cubicBezTo>
                      <a:cubicBezTo>
                        <a:pt x="5337" y="2845"/>
                        <a:pt x="4837" y="1711"/>
                        <a:pt x="4270" y="610"/>
                      </a:cubicBezTo>
                      <a:cubicBezTo>
                        <a:pt x="4203" y="444"/>
                        <a:pt x="4070" y="277"/>
                        <a:pt x="3903" y="277"/>
                      </a:cubicBezTo>
                      <a:cubicBezTo>
                        <a:pt x="3736" y="310"/>
                        <a:pt x="3603" y="510"/>
                        <a:pt x="3569" y="677"/>
                      </a:cubicBezTo>
                      <a:cubicBezTo>
                        <a:pt x="3269" y="1945"/>
                        <a:pt x="3703" y="3279"/>
                        <a:pt x="4170" y="4513"/>
                      </a:cubicBezTo>
                      <a:cubicBezTo>
                        <a:pt x="3569" y="3312"/>
                        <a:pt x="2936" y="2278"/>
                        <a:pt x="2235" y="1311"/>
                      </a:cubicBezTo>
                      <a:cubicBezTo>
                        <a:pt x="2102" y="1178"/>
                        <a:pt x="2002" y="1011"/>
                        <a:pt x="1835" y="1011"/>
                      </a:cubicBezTo>
                      <a:cubicBezTo>
                        <a:pt x="1823" y="1008"/>
                        <a:pt x="1811" y="1006"/>
                        <a:pt x="1799" y="1006"/>
                      </a:cubicBezTo>
                      <a:cubicBezTo>
                        <a:pt x="1673" y="1006"/>
                        <a:pt x="1532" y="1156"/>
                        <a:pt x="1501" y="1278"/>
                      </a:cubicBezTo>
                      <a:cubicBezTo>
                        <a:pt x="1401" y="1411"/>
                        <a:pt x="1434" y="1578"/>
                        <a:pt x="1434" y="1745"/>
                      </a:cubicBezTo>
                      <a:cubicBezTo>
                        <a:pt x="1568" y="2879"/>
                        <a:pt x="1968" y="4080"/>
                        <a:pt x="2669" y="5014"/>
                      </a:cubicBezTo>
                      <a:cubicBezTo>
                        <a:pt x="2102" y="4346"/>
                        <a:pt x="1568" y="3713"/>
                        <a:pt x="1001" y="3112"/>
                      </a:cubicBezTo>
                      <a:cubicBezTo>
                        <a:pt x="864" y="2921"/>
                        <a:pt x="638" y="2752"/>
                        <a:pt x="414" y="2752"/>
                      </a:cubicBezTo>
                      <a:cubicBezTo>
                        <a:pt x="365" y="2752"/>
                        <a:pt x="315" y="2761"/>
                        <a:pt x="267" y="2779"/>
                      </a:cubicBezTo>
                      <a:cubicBezTo>
                        <a:pt x="67" y="2845"/>
                        <a:pt x="0" y="3012"/>
                        <a:pt x="0" y="3246"/>
                      </a:cubicBezTo>
                      <a:cubicBezTo>
                        <a:pt x="0" y="3446"/>
                        <a:pt x="67" y="3613"/>
                        <a:pt x="167" y="3779"/>
                      </a:cubicBezTo>
                      <a:cubicBezTo>
                        <a:pt x="1306" y="6089"/>
                        <a:pt x="3396" y="8621"/>
                        <a:pt x="5912" y="8621"/>
                      </a:cubicBezTo>
                      <a:cubicBezTo>
                        <a:pt x="5976" y="8621"/>
                        <a:pt x="6040" y="8619"/>
                        <a:pt x="6104" y="8616"/>
                      </a:cubicBezTo>
                      <a:cubicBezTo>
                        <a:pt x="9273" y="8449"/>
                        <a:pt x="10074" y="2845"/>
                        <a:pt x="9774" y="1478"/>
                      </a:cubicBezTo>
                      <a:cubicBezTo>
                        <a:pt x="9740" y="1344"/>
                        <a:pt x="9707" y="1244"/>
                        <a:pt x="9607" y="1178"/>
                      </a:cubicBezTo>
                      <a:cubicBezTo>
                        <a:pt x="9579" y="1159"/>
                        <a:pt x="9548" y="1151"/>
                        <a:pt x="9517" y="1151"/>
                      </a:cubicBezTo>
                      <a:cubicBezTo>
                        <a:pt x="9435" y="1151"/>
                        <a:pt x="9346" y="1205"/>
                        <a:pt x="9273" y="1278"/>
                      </a:cubicBezTo>
                      <a:cubicBezTo>
                        <a:pt x="9207" y="1344"/>
                        <a:pt x="9207" y="1478"/>
                        <a:pt x="9173" y="1611"/>
                      </a:cubicBezTo>
                      <a:cubicBezTo>
                        <a:pt x="9007" y="2245"/>
                        <a:pt x="8873" y="2912"/>
                        <a:pt x="8706" y="3513"/>
                      </a:cubicBezTo>
                      <a:cubicBezTo>
                        <a:pt x="8773" y="2612"/>
                        <a:pt x="8773" y="1678"/>
                        <a:pt x="8606" y="777"/>
                      </a:cubicBezTo>
                      <a:cubicBezTo>
                        <a:pt x="8573" y="644"/>
                        <a:pt x="8540" y="544"/>
                        <a:pt x="8506" y="444"/>
                      </a:cubicBezTo>
                      <a:cubicBezTo>
                        <a:pt x="8451" y="333"/>
                        <a:pt x="8373" y="268"/>
                        <a:pt x="8272" y="268"/>
                      </a:cubicBezTo>
                      <a:cubicBezTo>
                        <a:pt x="8251" y="268"/>
                        <a:pt x="8229" y="271"/>
                        <a:pt x="8206" y="277"/>
                      </a:cubicBezTo>
                      <a:cubicBezTo>
                        <a:pt x="8039" y="310"/>
                        <a:pt x="7939" y="477"/>
                        <a:pt x="7906" y="644"/>
                      </a:cubicBezTo>
                      <a:cubicBezTo>
                        <a:pt x="7572" y="1745"/>
                        <a:pt x="7372" y="2912"/>
                        <a:pt x="7372" y="4013"/>
                      </a:cubicBezTo>
                      <a:cubicBezTo>
                        <a:pt x="7272" y="2745"/>
                        <a:pt x="7172" y="1578"/>
                        <a:pt x="6838" y="444"/>
                      </a:cubicBezTo>
                      <a:cubicBezTo>
                        <a:pt x="6772" y="277"/>
                        <a:pt x="6705" y="77"/>
                        <a:pt x="6538" y="10"/>
                      </a:cubicBezTo>
                      <a:cubicBezTo>
                        <a:pt x="6512" y="4"/>
                        <a:pt x="6487" y="1"/>
                        <a:pt x="646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641" name="Google Shape;2641;p16"/>
              <p:cNvGrpSpPr/>
              <p:nvPr/>
            </p:nvGrpSpPr>
            <p:grpSpPr>
              <a:xfrm>
                <a:off x="6372725" y="4382953"/>
                <a:ext cx="988324" cy="895098"/>
                <a:chOff x="4048900" y="1919750"/>
                <a:chExt cx="1060775" cy="960715"/>
              </a:xfrm>
            </p:grpSpPr>
            <p:sp>
              <p:nvSpPr>
                <p:cNvPr id="2642" name="Google Shape;2642;p16"/>
                <p:cNvSpPr/>
                <p:nvPr/>
              </p:nvSpPr>
              <p:spPr>
                <a:xfrm>
                  <a:off x="4133125" y="1919750"/>
                  <a:ext cx="968225" cy="91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729" h="36476" extrusionOk="0">
                      <a:moveTo>
                        <a:pt x="20075" y="0"/>
                      </a:moveTo>
                      <a:cubicBezTo>
                        <a:pt x="17881" y="0"/>
                        <a:pt x="15579" y="1191"/>
                        <a:pt x="14211" y="2985"/>
                      </a:cubicBezTo>
                      <a:cubicBezTo>
                        <a:pt x="12209" y="5721"/>
                        <a:pt x="11842" y="9290"/>
                        <a:pt x="12009" y="12626"/>
                      </a:cubicBezTo>
                      <a:cubicBezTo>
                        <a:pt x="12209" y="15961"/>
                        <a:pt x="12876" y="19330"/>
                        <a:pt x="12676" y="22666"/>
                      </a:cubicBezTo>
                      <a:cubicBezTo>
                        <a:pt x="12309" y="19731"/>
                        <a:pt x="11142" y="16662"/>
                        <a:pt x="9507" y="13926"/>
                      </a:cubicBezTo>
                      <a:cubicBezTo>
                        <a:pt x="8807" y="12759"/>
                        <a:pt x="8006" y="11591"/>
                        <a:pt x="6872" y="10791"/>
                      </a:cubicBezTo>
                      <a:cubicBezTo>
                        <a:pt x="6042" y="10205"/>
                        <a:pt x="5051" y="9833"/>
                        <a:pt x="4069" y="9833"/>
                      </a:cubicBezTo>
                      <a:cubicBezTo>
                        <a:pt x="3709" y="9833"/>
                        <a:pt x="3351" y="9883"/>
                        <a:pt x="3003" y="9990"/>
                      </a:cubicBezTo>
                      <a:cubicBezTo>
                        <a:pt x="1501" y="10457"/>
                        <a:pt x="501" y="11958"/>
                        <a:pt x="234" y="13493"/>
                      </a:cubicBezTo>
                      <a:cubicBezTo>
                        <a:pt x="0" y="15061"/>
                        <a:pt x="334" y="16628"/>
                        <a:pt x="868" y="18096"/>
                      </a:cubicBezTo>
                      <a:cubicBezTo>
                        <a:pt x="3036" y="24100"/>
                        <a:pt x="7739" y="28737"/>
                        <a:pt x="12343" y="33140"/>
                      </a:cubicBezTo>
                      <a:cubicBezTo>
                        <a:pt x="14177" y="34908"/>
                        <a:pt x="15411" y="35408"/>
                        <a:pt x="16345" y="36476"/>
                      </a:cubicBezTo>
                      <a:cubicBezTo>
                        <a:pt x="19581" y="32940"/>
                        <a:pt x="23817" y="30472"/>
                        <a:pt x="27720" y="27736"/>
                      </a:cubicBezTo>
                      <a:cubicBezTo>
                        <a:pt x="31656" y="24968"/>
                        <a:pt x="35526" y="21765"/>
                        <a:pt x="37494" y="17396"/>
                      </a:cubicBezTo>
                      <a:cubicBezTo>
                        <a:pt x="38561" y="14927"/>
                        <a:pt x="38728" y="11458"/>
                        <a:pt x="36393" y="10124"/>
                      </a:cubicBezTo>
                      <a:cubicBezTo>
                        <a:pt x="35821" y="9792"/>
                        <a:pt x="35215" y="9648"/>
                        <a:pt x="34601" y="9648"/>
                      </a:cubicBezTo>
                      <a:cubicBezTo>
                        <a:pt x="32743" y="9648"/>
                        <a:pt x="30800" y="10963"/>
                        <a:pt x="29421" y="12392"/>
                      </a:cubicBezTo>
                      <a:cubicBezTo>
                        <a:pt x="26319" y="15494"/>
                        <a:pt x="23851" y="19297"/>
                        <a:pt x="22250" y="23433"/>
                      </a:cubicBezTo>
                      <a:cubicBezTo>
                        <a:pt x="23517" y="19130"/>
                        <a:pt x="25152" y="14560"/>
                        <a:pt x="25719" y="9723"/>
                      </a:cubicBezTo>
                      <a:cubicBezTo>
                        <a:pt x="26086" y="6555"/>
                        <a:pt x="25719" y="2752"/>
                        <a:pt x="23084" y="917"/>
                      </a:cubicBezTo>
                      <a:cubicBezTo>
                        <a:pt x="22187" y="283"/>
                        <a:pt x="21144" y="0"/>
                        <a:pt x="2007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43" name="Google Shape;2643;p16"/>
                <p:cNvSpPr/>
                <p:nvPr/>
              </p:nvSpPr>
              <p:spPr>
                <a:xfrm>
                  <a:off x="4576500" y="2085450"/>
                  <a:ext cx="109600" cy="597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84" h="23915" extrusionOk="0">
                      <a:moveTo>
                        <a:pt x="4307" y="1"/>
                      </a:moveTo>
                      <a:cubicBezTo>
                        <a:pt x="4266" y="1"/>
                        <a:pt x="4213" y="67"/>
                        <a:pt x="4181" y="193"/>
                      </a:cubicBezTo>
                      <a:cubicBezTo>
                        <a:pt x="2913" y="7465"/>
                        <a:pt x="1479" y="14670"/>
                        <a:pt x="245" y="21876"/>
                      </a:cubicBezTo>
                      <a:cubicBezTo>
                        <a:pt x="1" y="23219"/>
                        <a:pt x="286" y="23914"/>
                        <a:pt x="661" y="23914"/>
                      </a:cubicBezTo>
                      <a:cubicBezTo>
                        <a:pt x="1003" y="23914"/>
                        <a:pt x="1420" y="23336"/>
                        <a:pt x="1579" y="22142"/>
                      </a:cubicBezTo>
                      <a:cubicBezTo>
                        <a:pt x="2513" y="14837"/>
                        <a:pt x="3414" y="7532"/>
                        <a:pt x="4348" y="260"/>
                      </a:cubicBezTo>
                      <a:cubicBezTo>
                        <a:pt x="4383" y="84"/>
                        <a:pt x="4353" y="1"/>
                        <a:pt x="430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44" name="Google Shape;2644;p16"/>
                <p:cNvSpPr/>
                <p:nvPr/>
              </p:nvSpPr>
              <p:spPr>
                <a:xfrm>
                  <a:off x="4509225" y="1954950"/>
                  <a:ext cx="58825" cy="699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3" h="27976" extrusionOk="0">
                      <a:moveTo>
                        <a:pt x="2271" y="1"/>
                      </a:moveTo>
                      <a:cubicBezTo>
                        <a:pt x="2231" y="1"/>
                        <a:pt x="2185" y="84"/>
                        <a:pt x="2169" y="243"/>
                      </a:cubicBezTo>
                      <a:cubicBezTo>
                        <a:pt x="801" y="8682"/>
                        <a:pt x="0" y="17222"/>
                        <a:pt x="34" y="25761"/>
                      </a:cubicBezTo>
                      <a:cubicBezTo>
                        <a:pt x="67" y="27241"/>
                        <a:pt x="440" y="27975"/>
                        <a:pt x="794" y="27975"/>
                      </a:cubicBezTo>
                      <a:cubicBezTo>
                        <a:pt x="1149" y="27975"/>
                        <a:pt x="1485" y="27233"/>
                        <a:pt x="1435" y="25761"/>
                      </a:cubicBezTo>
                      <a:cubicBezTo>
                        <a:pt x="1101" y="17322"/>
                        <a:pt x="1335" y="8749"/>
                        <a:pt x="2335" y="310"/>
                      </a:cubicBezTo>
                      <a:cubicBezTo>
                        <a:pt x="2353" y="100"/>
                        <a:pt x="2316" y="1"/>
                        <a:pt x="227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45" name="Google Shape;2645;p16"/>
                <p:cNvSpPr/>
                <p:nvPr/>
              </p:nvSpPr>
              <p:spPr>
                <a:xfrm>
                  <a:off x="4542350" y="2076150"/>
                  <a:ext cx="97900" cy="573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6" h="22931" extrusionOk="0">
                      <a:moveTo>
                        <a:pt x="3835" y="1"/>
                      </a:moveTo>
                      <a:cubicBezTo>
                        <a:pt x="3794" y="1"/>
                        <a:pt x="3743" y="61"/>
                        <a:pt x="3712" y="198"/>
                      </a:cubicBezTo>
                      <a:cubicBezTo>
                        <a:pt x="2545" y="7103"/>
                        <a:pt x="1344" y="14075"/>
                        <a:pt x="210" y="21013"/>
                      </a:cubicBezTo>
                      <a:cubicBezTo>
                        <a:pt x="1" y="22268"/>
                        <a:pt x="301" y="22931"/>
                        <a:pt x="674" y="22931"/>
                      </a:cubicBezTo>
                      <a:cubicBezTo>
                        <a:pt x="1015" y="22931"/>
                        <a:pt x="1417" y="22377"/>
                        <a:pt x="1544" y="21213"/>
                      </a:cubicBezTo>
                      <a:cubicBezTo>
                        <a:pt x="2378" y="14208"/>
                        <a:pt x="3112" y="7203"/>
                        <a:pt x="3879" y="232"/>
                      </a:cubicBezTo>
                      <a:cubicBezTo>
                        <a:pt x="3915" y="87"/>
                        <a:pt x="3883" y="1"/>
                        <a:pt x="383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46" name="Google Shape;2646;p16"/>
                <p:cNvSpPr/>
                <p:nvPr/>
              </p:nvSpPr>
              <p:spPr>
                <a:xfrm>
                  <a:off x="4579650" y="2148850"/>
                  <a:ext cx="150175" cy="488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07" h="19524" extrusionOk="0">
                      <a:moveTo>
                        <a:pt x="5931" y="1"/>
                      </a:moveTo>
                      <a:cubicBezTo>
                        <a:pt x="5890" y="1"/>
                        <a:pt x="5840" y="76"/>
                        <a:pt x="5823" y="226"/>
                      </a:cubicBezTo>
                      <a:cubicBezTo>
                        <a:pt x="4956" y="6330"/>
                        <a:pt x="3121" y="12268"/>
                        <a:pt x="519" y="17772"/>
                      </a:cubicBezTo>
                      <a:cubicBezTo>
                        <a:pt x="1" y="18847"/>
                        <a:pt x="212" y="19524"/>
                        <a:pt x="649" y="19524"/>
                      </a:cubicBezTo>
                      <a:cubicBezTo>
                        <a:pt x="972" y="19524"/>
                        <a:pt x="1419" y="19155"/>
                        <a:pt x="1787" y="18305"/>
                      </a:cubicBezTo>
                      <a:cubicBezTo>
                        <a:pt x="4155" y="12501"/>
                        <a:pt x="5489" y="6397"/>
                        <a:pt x="5990" y="226"/>
                      </a:cubicBezTo>
                      <a:cubicBezTo>
                        <a:pt x="6006" y="76"/>
                        <a:pt x="5973" y="1"/>
                        <a:pt x="593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47" name="Google Shape;2647;p16"/>
                <p:cNvSpPr/>
                <p:nvPr/>
              </p:nvSpPr>
              <p:spPr>
                <a:xfrm>
                  <a:off x="4529250" y="2045225"/>
                  <a:ext cx="88450" cy="61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38" h="24567" extrusionOk="0">
                      <a:moveTo>
                        <a:pt x="3463" y="0"/>
                      </a:moveTo>
                      <a:cubicBezTo>
                        <a:pt x="3422" y="0"/>
                        <a:pt x="3367" y="76"/>
                        <a:pt x="3336" y="235"/>
                      </a:cubicBezTo>
                      <a:cubicBezTo>
                        <a:pt x="1034" y="7440"/>
                        <a:pt x="0" y="15079"/>
                        <a:pt x="467" y="22717"/>
                      </a:cubicBezTo>
                      <a:cubicBezTo>
                        <a:pt x="548" y="23964"/>
                        <a:pt x="927" y="24566"/>
                        <a:pt x="1266" y="24566"/>
                      </a:cubicBezTo>
                      <a:cubicBezTo>
                        <a:pt x="1625" y="24566"/>
                        <a:pt x="1939" y="23889"/>
                        <a:pt x="1801" y="22584"/>
                      </a:cubicBezTo>
                      <a:cubicBezTo>
                        <a:pt x="1034" y="15145"/>
                        <a:pt x="1568" y="7573"/>
                        <a:pt x="3503" y="268"/>
                      </a:cubicBezTo>
                      <a:cubicBezTo>
                        <a:pt x="3538" y="93"/>
                        <a:pt x="3508" y="0"/>
                        <a:pt x="346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48" name="Google Shape;2648;p16"/>
                <p:cNvSpPr/>
                <p:nvPr/>
              </p:nvSpPr>
              <p:spPr>
                <a:xfrm>
                  <a:off x="4630625" y="2266000"/>
                  <a:ext cx="364725" cy="392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589" h="15712" extrusionOk="0">
                      <a:moveTo>
                        <a:pt x="14510" y="0"/>
                      </a:moveTo>
                      <a:cubicBezTo>
                        <a:pt x="14464" y="0"/>
                        <a:pt x="14395" y="46"/>
                        <a:pt x="14325" y="143"/>
                      </a:cubicBezTo>
                      <a:cubicBezTo>
                        <a:pt x="10622" y="5414"/>
                        <a:pt x="6119" y="10050"/>
                        <a:pt x="1149" y="13986"/>
                      </a:cubicBezTo>
                      <a:cubicBezTo>
                        <a:pt x="1" y="14887"/>
                        <a:pt x="38" y="15711"/>
                        <a:pt x="696" y="15711"/>
                      </a:cubicBezTo>
                      <a:cubicBezTo>
                        <a:pt x="1013" y="15711"/>
                        <a:pt x="1474" y="15520"/>
                        <a:pt x="2016" y="15054"/>
                      </a:cubicBezTo>
                      <a:cubicBezTo>
                        <a:pt x="6920" y="10751"/>
                        <a:pt x="11089" y="5714"/>
                        <a:pt x="14492" y="243"/>
                      </a:cubicBezTo>
                      <a:cubicBezTo>
                        <a:pt x="14589" y="88"/>
                        <a:pt x="14573" y="0"/>
                        <a:pt x="1451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49" name="Google Shape;2649;p16"/>
                <p:cNvSpPr/>
                <p:nvPr/>
              </p:nvSpPr>
              <p:spPr>
                <a:xfrm>
                  <a:off x="4660525" y="2299625"/>
                  <a:ext cx="375975" cy="34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39" h="13902" extrusionOk="0">
                      <a:moveTo>
                        <a:pt x="14948" y="0"/>
                      </a:moveTo>
                      <a:cubicBezTo>
                        <a:pt x="14909" y="0"/>
                        <a:pt x="14855" y="29"/>
                        <a:pt x="14797" y="99"/>
                      </a:cubicBezTo>
                      <a:cubicBezTo>
                        <a:pt x="10994" y="4936"/>
                        <a:pt x="6324" y="9039"/>
                        <a:pt x="1254" y="12274"/>
                      </a:cubicBezTo>
                      <a:cubicBezTo>
                        <a:pt x="1" y="13055"/>
                        <a:pt x="21" y="13902"/>
                        <a:pt x="757" y="13902"/>
                      </a:cubicBezTo>
                      <a:cubicBezTo>
                        <a:pt x="1059" y="13902"/>
                        <a:pt x="1482" y="13758"/>
                        <a:pt x="1988" y="13409"/>
                      </a:cubicBezTo>
                      <a:cubicBezTo>
                        <a:pt x="7091" y="9806"/>
                        <a:pt x="11428" y="5269"/>
                        <a:pt x="14930" y="233"/>
                      </a:cubicBezTo>
                      <a:cubicBezTo>
                        <a:pt x="15039" y="102"/>
                        <a:pt x="15020" y="0"/>
                        <a:pt x="1494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0" name="Google Shape;2650;p16"/>
                <p:cNvSpPr/>
                <p:nvPr/>
              </p:nvSpPr>
              <p:spPr>
                <a:xfrm>
                  <a:off x="4645350" y="2236800"/>
                  <a:ext cx="299525" cy="36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81" h="14614" extrusionOk="0">
                      <a:moveTo>
                        <a:pt x="11877" y="0"/>
                      </a:moveTo>
                      <a:cubicBezTo>
                        <a:pt x="11839" y="0"/>
                        <a:pt x="11789" y="23"/>
                        <a:pt x="11734" y="77"/>
                      </a:cubicBezTo>
                      <a:cubicBezTo>
                        <a:pt x="7698" y="3980"/>
                        <a:pt x="3895" y="8283"/>
                        <a:pt x="693" y="12953"/>
                      </a:cubicBezTo>
                      <a:cubicBezTo>
                        <a:pt x="1" y="13951"/>
                        <a:pt x="204" y="14613"/>
                        <a:pt x="694" y="14613"/>
                      </a:cubicBezTo>
                      <a:cubicBezTo>
                        <a:pt x="1007" y="14613"/>
                        <a:pt x="1438" y="14344"/>
                        <a:pt x="1827" y="13720"/>
                      </a:cubicBezTo>
                      <a:cubicBezTo>
                        <a:pt x="4729" y="8950"/>
                        <a:pt x="8065" y="4380"/>
                        <a:pt x="11868" y="210"/>
                      </a:cubicBezTo>
                      <a:cubicBezTo>
                        <a:pt x="11980" y="98"/>
                        <a:pt x="11956" y="0"/>
                        <a:pt x="1187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1" name="Google Shape;2651;p16"/>
                <p:cNvSpPr/>
                <p:nvPr/>
              </p:nvSpPr>
              <p:spPr>
                <a:xfrm>
                  <a:off x="4048900" y="2085525"/>
                  <a:ext cx="879825" cy="746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93" h="29845" extrusionOk="0">
                      <a:moveTo>
                        <a:pt x="19085" y="1"/>
                      </a:moveTo>
                      <a:cubicBezTo>
                        <a:pt x="18147" y="1"/>
                        <a:pt x="17180" y="379"/>
                        <a:pt x="16445" y="991"/>
                      </a:cubicBezTo>
                      <a:cubicBezTo>
                        <a:pt x="15445" y="1825"/>
                        <a:pt x="14844" y="3026"/>
                        <a:pt x="14411" y="4260"/>
                      </a:cubicBezTo>
                      <a:cubicBezTo>
                        <a:pt x="12743" y="9130"/>
                        <a:pt x="14077" y="14467"/>
                        <a:pt x="15411" y="19437"/>
                      </a:cubicBezTo>
                      <a:cubicBezTo>
                        <a:pt x="13543" y="15668"/>
                        <a:pt x="10274" y="13133"/>
                        <a:pt x="6605" y="12432"/>
                      </a:cubicBezTo>
                      <a:cubicBezTo>
                        <a:pt x="6078" y="12327"/>
                        <a:pt x="5525" y="12268"/>
                        <a:pt x="4974" y="12268"/>
                      </a:cubicBezTo>
                      <a:cubicBezTo>
                        <a:pt x="3434" y="12268"/>
                        <a:pt x="1910" y="12730"/>
                        <a:pt x="1001" y="13934"/>
                      </a:cubicBezTo>
                      <a:cubicBezTo>
                        <a:pt x="0" y="15168"/>
                        <a:pt x="34" y="17002"/>
                        <a:pt x="667" y="18503"/>
                      </a:cubicBezTo>
                      <a:cubicBezTo>
                        <a:pt x="1268" y="20005"/>
                        <a:pt x="2502" y="21172"/>
                        <a:pt x="3736" y="22173"/>
                      </a:cubicBezTo>
                      <a:cubicBezTo>
                        <a:pt x="8473" y="26009"/>
                        <a:pt x="14411" y="27977"/>
                        <a:pt x="20215" y="29845"/>
                      </a:cubicBezTo>
                      <a:cubicBezTo>
                        <a:pt x="25352" y="25842"/>
                        <a:pt x="31389" y="21372"/>
                        <a:pt x="34125" y="14868"/>
                      </a:cubicBezTo>
                      <a:cubicBezTo>
                        <a:pt x="34859" y="13133"/>
                        <a:pt x="35192" y="10831"/>
                        <a:pt x="33791" y="9530"/>
                      </a:cubicBezTo>
                      <a:cubicBezTo>
                        <a:pt x="33186" y="8948"/>
                        <a:pt x="32369" y="8691"/>
                        <a:pt x="31556" y="8691"/>
                      </a:cubicBezTo>
                      <a:cubicBezTo>
                        <a:pt x="31205" y="8691"/>
                        <a:pt x="30854" y="8739"/>
                        <a:pt x="30522" y="8830"/>
                      </a:cubicBezTo>
                      <a:cubicBezTo>
                        <a:pt x="29388" y="9130"/>
                        <a:pt x="28387" y="9797"/>
                        <a:pt x="27520" y="10598"/>
                      </a:cubicBezTo>
                      <a:cubicBezTo>
                        <a:pt x="25084" y="12742"/>
                        <a:pt x="23280" y="15613"/>
                        <a:pt x="22356" y="18719"/>
                      </a:cubicBezTo>
                      <a:lnTo>
                        <a:pt x="22356" y="18719"/>
                      </a:lnTo>
                      <a:cubicBezTo>
                        <a:pt x="23759" y="13805"/>
                        <a:pt x="24001" y="9053"/>
                        <a:pt x="23017" y="4527"/>
                      </a:cubicBezTo>
                      <a:cubicBezTo>
                        <a:pt x="22583" y="2759"/>
                        <a:pt x="21783" y="791"/>
                        <a:pt x="20081" y="157"/>
                      </a:cubicBezTo>
                      <a:cubicBezTo>
                        <a:pt x="19762" y="50"/>
                        <a:pt x="19425" y="1"/>
                        <a:pt x="1908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2" name="Google Shape;2652;p16"/>
                <p:cNvSpPr/>
                <p:nvPr/>
              </p:nvSpPr>
              <p:spPr>
                <a:xfrm>
                  <a:off x="4521725" y="2259600"/>
                  <a:ext cx="255225" cy="567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09" h="22716" extrusionOk="0">
                      <a:moveTo>
                        <a:pt x="6622" y="0"/>
                      </a:moveTo>
                      <a:cubicBezTo>
                        <a:pt x="5691" y="0"/>
                        <a:pt x="4771" y="466"/>
                        <a:pt x="4104" y="1133"/>
                      </a:cubicBezTo>
                      <a:cubicBezTo>
                        <a:pt x="3303" y="1867"/>
                        <a:pt x="2803" y="2868"/>
                        <a:pt x="2369" y="3868"/>
                      </a:cubicBezTo>
                      <a:cubicBezTo>
                        <a:pt x="1" y="9739"/>
                        <a:pt x="735" y="16377"/>
                        <a:pt x="1502" y="22715"/>
                      </a:cubicBezTo>
                      <a:cubicBezTo>
                        <a:pt x="5371" y="17345"/>
                        <a:pt x="9441" y="12141"/>
                        <a:pt x="10108" y="5970"/>
                      </a:cubicBezTo>
                      <a:cubicBezTo>
                        <a:pt x="10208" y="4736"/>
                        <a:pt x="10175" y="3468"/>
                        <a:pt x="9708" y="2334"/>
                      </a:cubicBezTo>
                      <a:cubicBezTo>
                        <a:pt x="9274" y="1200"/>
                        <a:pt x="8273" y="199"/>
                        <a:pt x="7039" y="32"/>
                      </a:cubicBezTo>
                      <a:cubicBezTo>
                        <a:pt x="6900" y="11"/>
                        <a:pt x="6761" y="0"/>
                        <a:pt x="662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3" name="Google Shape;2653;p16"/>
                <p:cNvSpPr/>
                <p:nvPr/>
              </p:nvSpPr>
              <p:spPr>
                <a:xfrm>
                  <a:off x="4188150" y="2420700"/>
                  <a:ext cx="367800" cy="41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12" h="16472" extrusionOk="0">
                      <a:moveTo>
                        <a:pt x="4051" y="0"/>
                      </a:moveTo>
                      <a:cubicBezTo>
                        <a:pt x="3592" y="0"/>
                        <a:pt x="3137" y="82"/>
                        <a:pt x="2703" y="260"/>
                      </a:cubicBezTo>
                      <a:cubicBezTo>
                        <a:pt x="802" y="1060"/>
                        <a:pt x="1" y="3529"/>
                        <a:pt x="501" y="5530"/>
                      </a:cubicBezTo>
                      <a:cubicBezTo>
                        <a:pt x="1002" y="7532"/>
                        <a:pt x="2503" y="9133"/>
                        <a:pt x="4071" y="10467"/>
                      </a:cubicBezTo>
                      <a:cubicBezTo>
                        <a:pt x="7006" y="13035"/>
                        <a:pt x="10442" y="14970"/>
                        <a:pt x="14711" y="16471"/>
                      </a:cubicBezTo>
                      <a:cubicBezTo>
                        <a:pt x="13310" y="12135"/>
                        <a:pt x="11843" y="7798"/>
                        <a:pt x="9441" y="3929"/>
                      </a:cubicBezTo>
                      <a:cubicBezTo>
                        <a:pt x="8674" y="2761"/>
                        <a:pt x="7840" y="1594"/>
                        <a:pt x="6672" y="860"/>
                      </a:cubicBezTo>
                      <a:cubicBezTo>
                        <a:pt x="5894" y="326"/>
                        <a:pt x="4967" y="0"/>
                        <a:pt x="405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4" name="Google Shape;2654;p16"/>
                <p:cNvSpPr/>
                <p:nvPr/>
              </p:nvSpPr>
              <p:spPr>
                <a:xfrm>
                  <a:off x="4562600" y="2469700"/>
                  <a:ext cx="547075" cy="35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83" h="14111" extrusionOk="0">
                      <a:moveTo>
                        <a:pt x="17813" y="1"/>
                      </a:moveTo>
                      <a:cubicBezTo>
                        <a:pt x="16512" y="1"/>
                        <a:pt x="15311" y="435"/>
                        <a:pt x="14144" y="935"/>
                      </a:cubicBezTo>
                      <a:cubicBezTo>
                        <a:pt x="7906" y="3503"/>
                        <a:pt x="2636" y="8173"/>
                        <a:pt x="0" y="14111"/>
                      </a:cubicBezTo>
                      <a:cubicBezTo>
                        <a:pt x="6738" y="13477"/>
                        <a:pt x="13977" y="12643"/>
                        <a:pt x="19081" y="8240"/>
                      </a:cubicBezTo>
                      <a:cubicBezTo>
                        <a:pt x="20048" y="7406"/>
                        <a:pt x="20915" y="6405"/>
                        <a:pt x="21416" y="5238"/>
                      </a:cubicBezTo>
                      <a:cubicBezTo>
                        <a:pt x="21883" y="4004"/>
                        <a:pt x="21883" y="2603"/>
                        <a:pt x="21149" y="1569"/>
                      </a:cubicBezTo>
                      <a:cubicBezTo>
                        <a:pt x="20382" y="501"/>
                        <a:pt x="19081" y="1"/>
                        <a:pt x="1781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5" name="Google Shape;2655;p16"/>
                <p:cNvSpPr/>
                <p:nvPr/>
              </p:nvSpPr>
              <p:spPr>
                <a:xfrm>
                  <a:off x="4555925" y="2449800"/>
                  <a:ext cx="44400" cy="29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6" h="11684" extrusionOk="0">
                      <a:moveTo>
                        <a:pt x="1091" y="0"/>
                      </a:moveTo>
                      <a:cubicBezTo>
                        <a:pt x="1055" y="0"/>
                        <a:pt x="1017" y="33"/>
                        <a:pt x="1001" y="96"/>
                      </a:cubicBezTo>
                      <a:cubicBezTo>
                        <a:pt x="334" y="3599"/>
                        <a:pt x="0" y="7235"/>
                        <a:pt x="301" y="10804"/>
                      </a:cubicBezTo>
                      <a:cubicBezTo>
                        <a:pt x="379" y="11411"/>
                        <a:pt x="725" y="11684"/>
                        <a:pt x="1052" y="11684"/>
                      </a:cubicBezTo>
                      <a:cubicBezTo>
                        <a:pt x="1426" y="11684"/>
                        <a:pt x="1775" y="11327"/>
                        <a:pt x="1668" y="10704"/>
                      </a:cubicBezTo>
                      <a:cubicBezTo>
                        <a:pt x="1101" y="7235"/>
                        <a:pt x="901" y="3699"/>
                        <a:pt x="1168" y="130"/>
                      </a:cubicBezTo>
                      <a:cubicBezTo>
                        <a:pt x="1168" y="42"/>
                        <a:pt x="1131" y="0"/>
                        <a:pt x="109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6" name="Google Shape;2656;p16"/>
                <p:cNvSpPr/>
                <p:nvPr/>
              </p:nvSpPr>
              <p:spPr>
                <a:xfrm>
                  <a:off x="4566000" y="2436125"/>
                  <a:ext cx="113825" cy="315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3" h="12624" extrusionOk="0">
                      <a:moveTo>
                        <a:pt x="4477" y="0"/>
                      </a:moveTo>
                      <a:cubicBezTo>
                        <a:pt x="4441" y="0"/>
                        <a:pt x="4398" y="35"/>
                        <a:pt x="4368" y="110"/>
                      </a:cubicBezTo>
                      <a:cubicBezTo>
                        <a:pt x="2866" y="3812"/>
                        <a:pt x="1399" y="7582"/>
                        <a:pt x="265" y="11451"/>
                      </a:cubicBezTo>
                      <a:cubicBezTo>
                        <a:pt x="1" y="12186"/>
                        <a:pt x="355" y="12623"/>
                        <a:pt x="767" y="12623"/>
                      </a:cubicBezTo>
                      <a:cubicBezTo>
                        <a:pt x="1084" y="12623"/>
                        <a:pt x="1435" y="12365"/>
                        <a:pt x="1566" y="11785"/>
                      </a:cubicBezTo>
                      <a:cubicBezTo>
                        <a:pt x="2399" y="7915"/>
                        <a:pt x="3333" y="3979"/>
                        <a:pt x="4534" y="143"/>
                      </a:cubicBezTo>
                      <a:cubicBezTo>
                        <a:pt x="4553" y="51"/>
                        <a:pt x="4521" y="0"/>
                        <a:pt x="447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7" name="Google Shape;2657;p16"/>
                <p:cNvSpPr/>
                <p:nvPr/>
              </p:nvSpPr>
              <p:spPr>
                <a:xfrm>
                  <a:off x="4584575" y="2557475"/>
                  <a:ext cx="104475" cy="196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79" h="7859" extrusionOk="0">
                      <a:moveTo>
                        <a:pt x="4073" y="1"/>
                      </a:moveTo>
                      <a:cubicBezTo>
                        <a:pt x="4039" y="1"/>
                        <a:pt x="4005" y="20"/>
                        <a:pt x="3991" y="59"/>
                      </a:cubicBezTo>
                      <a:cubicBezTo>
                        <a:pt x="2791" y="2327"/>
                        <a:pt x="1456" y="4596"/>
                        <a:pt x="289" y="6897"/>
                      </a:cubicBezTo>
                      <a:cubicBezTo>
                        <a:pt x="1" y="7407"/>
                        <a:pt x="494" y="7859"/>
                        <a:pt x="955" y="7859"/>
                      </a:cubicBezTo>
                      <a:cubicBezTo>
                        <a:pt x="1187" y="7859"/>
                        <a:pt x="1411" y="7744"/>
                        <a:pt x="1523" y="7464"/>
                      </a:cubicBezTo>
                      <a:cubicBezTo>
                        <a:pt x="2457" y="5063"/>
                        <a:pt x="3291" y="2594"/>
                        <a:pt x="4158" y="126"/>
                      </a:cubicBezTo>
                      <a:cubicBezTo>
                        <a:pt x="4178" y="45"/>
                        <a:pt x="4125" y="1"/>
                        <a:pt x="4073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8" name="Google Shape;2658;p16"/>
                <p:cNvSpPr/>
                <p:nvPr/>
              </p:nvSpPr>
              <p:spPr>
                <a:xfrm>
                  <a:off x="4580475" y="2553375"/>
                  <a:ext cx="316200" cy="224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48" h="8994" extrusionOk="0">
                      <a:moveTo>
                        <a:pt x="12581" y="0"/>
                      </a:moveTo>
                      <a:cubicBezTo>
                        <a:pt x="12553" y="0"/>
                        <a:pt x="12512" y="16"/>
                        <a:pt x="12461" y="56"/>
                      </a:cubicBezTo>
                      <a:cubicBezTo>
                        <a:pt x="8625" y="2558"/>
                        <a:pt x="4756" y="4993"/>
                        <a:pt x="953" y="7562"/>
                      </a:cubicBezTo>
                      <a:cubicBezTo>
                        <a:pt x="0" y="8197"/>
                        <a:pt x="211" y="8994"/>
                        <a:pt x="877" y="8994"/>
                      </a:cubicBezTo>
                      <a:cubicBezTo>
                        <a:pt x="1120" y="8994"/>
                        <a:pt x="1424" y="8888"/>
                        <a:pt x="1754" y="8629"/>
                      </a:cubicBezTo>
                      <a:cubicBezTo>
                        <a:pt x="5356" y="5827"/>
                        <a:pt x="8959" y="2958"/>
                        <a:pt x="12528" y="156"/>
                      </a:cubicBezTo>
                      <a:cubicBezTo>
                        <a:pt x="12645" y="86"/>
                        <a:pt x="12647" y="0"/>
                        <a:pt x="1258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59" name="Google Shape;2659;p16"/>
                <p:cNvSpPr/>
                <p:nvPr/>
              </p:nvSpPr>
              <p:spPr>
                <a:xfrm>
                  <a:off x="4605150" y="2623600"/>
                  <a:ext cx="302175" cy="15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87" h="6096" extrusionOk="0">
                      <a:moveTo>
                        <a:pt x="11936" y="1"/>
                      </a:moveTo>
                      <a:cubicBezTo>
                        <a:pt x="11917" y="1"/>
                        <a:pt x="11896" y="5"/>
                        <a:pt x="11875" y="16"/>
                      </a:cubicBezTo>
                      <a:cubicBezTo>
                        <a:pt x="8472" y="2017"/>
                        <a:pt x="4836" y="3518"/>
                        <a:pt x="1134" y="4686"/>
                      </a:cubicBezTo>
                      <a:cubicBezTo>
                        <a:pt x="1" y="5054"/>
                        <a:pt x="166" y="6095"/>
                        <a:pt x="1018" y="6095"/>
                      </a:cubicBezTo>
                      <a:cubicBezTo>
                        <a:pt x="1169" y="6095"/>
                        <a:pt x="1343" y="6062"/>
                        <a:pt x="1534" y="5987"/>
                      </a:cubicBezTo>
                      <a:cubicBezTo>
                        <a:pt x="5270" y="4519"/>
                        <a:pt x="8772" y="2484"/>
                        <a:pt x="11975" y="183"/>
                      </a:cubicBezTo>
                      <a:cubicBezTo>
                        <a:pt x="12087" y="127"/>
                        <a:pt x="12034" y="1"/>
                        <a:pt x="1193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60" name="Google Shape;2660;p16"/>
                <p:cNvSpPr/>
                <p:nvPr/>
              </p:nvSpPr>
              <p:spPr>
                <a:xfrm>
                  <a:off x="4601825" y="2714750"/>
                  <a:ext cx="272325" cy="76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93" h="3047" extrusionOk="0">
                      <a:moveTo>
                        <a:pt x="10724" y="1"/>
                      </a:moveTo>
                      <a:cubicBezTo>
                        <a:pt x="10708" y="1"/>
                        <a:pt x="10691" y="2"/>
                        <a:pt x="10673" y="6"/>
                      </a:cubicBezTo>
                      <a:cubicBezTo>
                        <a:pt x="7605" y="1140"/>
                        <a:pt x="4302" y="1640"/>
                        <a:pt x="1100" y="1674"/>
                      </a:cubicBezTo>
                      <a:cubicBezTo>
                        <a:pt x="35" y="1674"/>
                        <a:pt x="0" y="3046"/>
                        <a:pt x="1055" y="3046"/>
                      </a:cubicBezTo>
                      <a:cubicBezTo>
                        <a:pt x="1091" y="3046"/>
                        <a:pt x="1128" y="3045"/>
                        <a:pt x="1167" y="3041"/>
                      </a:cubicBezTo>
                      <a:cubicBezTo>
                        <a:pt x="4569" y="2708"/>
                        <a:pt x="7805" y="1674"/>
                        <a:pt x="10773" y="173"/>
                      </a:cubicBezTo>
                      <a:cubicBezTo>
                        <a:pt x="10892" y="113"/>
                        <a:pt x="10852" y="1"/>
                        <a:pt x="1072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61" name="Google Shape;2661;p16"/>
                <p:cNvSpPr/>
                <p:nvPr/>
              </p:nvSpPr>
              <p:spPr>
                <a:xfrm>
                  <a:off x="4362800" y="2519350"/>
                  <a:ext cx="178750" cy="260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50" h="10432" extrusionOk="0">
                      <a:moveTo>
                        <a:pt x="85" y="1"/>
                      </a:moveTo>
                      <a:cubicBezTo>
                        <a:pt x="38" y="1"/>
                        <a:pt x="1" y="53"/>
                        <a:pt x="20" y="150"/>
                      </a:cubicBezTo>
                      <a:cubicBezTo>
                        <a:pt x="1521" y="3552"/>
                        <a:pt x="3322" y="6888"/>
                        <a:pt x="5524" y="9957"/>
                      </a:cubicBezTo>
                      <a:cubicBezTo>
                        <a:pt x="5756" y="10294"/>
                        <a:pt x="6027" y="10431"/>
                        <a:pt x="6266" y="10431"/>
                      </a:cubicBezTo>
                      <a:cubicBezTo>
                        <a:pt x="6784" y="10431"/>
                        <a:pt x="7150" y="9785"/>
                        <a:pt x="6625" y="9123"/>
                      </a:cubicBezTo>
                      <a:cubicBezTo>
                        <a:pt x="4223" y="6321"/>
                        <a:pt x="2021" y="3319"/>
                        <a:pt x="187" y="83"/>
                      </a:cubicBezTo>
                      <a:cubicBezTo>
                        <a:pt x="159" y="27"/>
                        <a:pt x="119" y="1"/>
                        <a:pt x="8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62" name="Google Shape;2662;p16"/>
                <p:cNvSpPr/>
                <p:nvPr/>
              </p:nvSpPr>
              <p:spPr>
                <a:xfrm>
                  <a:off x="4323125" y="2592125"/>
                  <a:ext cx="199950" cy="19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98" h="7928" extrusionOk="0">
                      <a:moveTo>
                        <a:pt x="104" y="0"/>
                      </a:moveTo>
                      <a:cubicBezTo>
                        <a:pt x="32" y="0"/>
                        <a:pt x="1" y="79"/>
                        <a:pt x="73" y="174"/>
                      </a:cubicBezTo>
                      <a:cubicBezTo>
                        <a:pt x="2207" y="2609"/>
                        <a:pt x="4242" y="5178"/>
                        <a:pt x="6410" y="7613"/>
                      </a:cubicBezTo>
                      <a:cubicBezTo>
                        <a:pt x="6607" y="7836"/>
                        <a:pt x="6827" y="7928"/>
                        <a:pt x="7029" y="7928"/>
                      </a:cubicBezTo>
                      <a:cubicBezTo>
                        <a:pt x="7582" y="7928"/>
                        <a:pt x="7997" y="7241"/>
                        <a:pt x="7411" y="6679"/>
                      </a:cubicBezTo>
                      <a:cubicBezTo>
                        <a:pt x="5043" y="4411"/>
                        <a:pt x="2608" y="2242"/>
                        <a:pt x="206" y="41"/>
                      </a:cubicBezTo>
                      <a:cubicBezTo>
                        <a:pt x="168" y="12"/>
                        <a:pt x="133" y="0"/>
                        <a:pt x="104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63" name="Google Shape;2663;p16"/>
                <p:cNvSpPr/>
                <p:nvPr/>
              </p:nvSpPr>
              <p:spPr>
                <a:xfrm>
                  <a:off x="4279600" y="2644450"/>
                  <a:ext cx="229575" cy="147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83" h="5915" extrusionOk="0">
                      <a:moveTo>
                        <a:pt x="120" y="0"/>
                      </a:moveTo>
                      <a:cubicBezTo>
                        <a:pt x="29" y="0"/>
                        <a:pt x="0" y="127"/>
                        <a:pt x="112" y="183"/>
                      </a:cubicBezTo>
                      <a:cubicBezTo>
                        <a:pt x="2647" y="2017"/>
                        <a:pt x="5149" y="3952"/>
                        <a:pt x="7684" y="5753"/>
                      </a:cubicBezTo>
                      <a:cubicBezTo>
                        <a:pt x="7848" y="5866"/>
                        <a:pt x="8008" y="5914"/>
                        <a:pt x="8156" y="5914"/>
                      </a:cubicBezTo>
                      <a:cubicBezTo>
                        <a:pt x="8793" y="5914"/>
                        <a:pt x="9183" y="5019"/>
                        <a:pt x="8452" y="4586"/>
                      </a:cubicBezTo>
                      <a:cubicBezTo>
                        <a:pt x="5716" y="3018"/>
                        <a:pt x="2948" y="1584"/>
                        <a:pt x="179" y="16"/>
                      </a:cubicBezTo>
                      <a:cubicBezTo>
                        <a:pt x="158" y="5"/>
                        <a:pt x="138" y="0"/>
                        <a:pt x="12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64" name="Google Shape;2664;p16"/>
                <p:cNvSpPr/>
                <p:nvPr/>
              </p:nvSpPr>
              <p:spPr>
                <a:xfrm>
                  <a:off x="4399081" y="2659390"/>
                  <a:ext cx="321900" cy="221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76" h="8843" extrusionOk="0">
                      <a:moveTo>
                        <a:pt x="7147" y="1"/>
                      </a:moveTo>
                      <a:cubicBezTo>
                        <a:pt x="6676" y="1"/>
                        <a:pt x="6329" y="387"/>
                        <a:pt x="6104" y="803"/>
                      </a:cubicBezTo>
                      <a:cubicBezTo>
                        <a:pt x="5270" y="2138"/>
                        <a:pt x="4870" y="3705"/>
                        <a:pt x="4970" y="5307"/>
                      </a:cubicBezTo>
                      <a:cubicBezTo>
                        <a:pt x="4336" y="3972"/>
                        <a:pt x="3136" y="2871"/>
                        <a:pt x="1701" y="2471"/>
                      </a:cubicBezTo>
                      <a:cubicBezTo>
                        <a:pt x="1515" y="2425"/>
                        <a:pt x="1313" y="2394"/>
                        <a:pt x="1119" y="2394"/>
                      </a:cubicBezTo>
                      <a:cubicBezTo>
                        <a:pt x="755" y="2394"/>
                        <a:pt x="419" y="2500"/>
                        <a:pt x="267" y="2805"/>
                      </a:cubicBezTo>
                      <a:cubicBezTo>
                        <a:pt x="0" y="3272"/>
                        <a:pt x="334" y="3805"/>
                        <a:pt x="667" y="4172"/>
                      </a:cubicBezTo>
                      <a:cubicBezTo>
                        <a:pt x="2102" y="5840"/>
                        <a:pt x="3669" y="7441"/>
                        <a:pt x="5337" y="8842"/>
                      </a:cubicBezTo>
                      <a:cubicBezTo>
                        <a:pt x="7605" y="7942"/>
                        <a:pt x="9507" y="6841"/>
                        <a:pt x="11341" y="5507"/>
                      </a:cubicBezTo>
                      <a:cubicBezTo>
                        <a:pt x="11842" y="5206"/>
                        <a:pt x="12309" y="4873"/>
                        <a:pt x="12609" y="4373"/>
                      </a:cubicBezTo>
                      <a:cubicBezTo>
                        <a:pt x="12876" y="3872"/>
                        <a:pt x="12843" y="3172"/>
                        <a:pt x="12376" y="2838"/>
                      </a:cubicBezTo>
                      <a:cubicBezTo>
                        <a:pt x="12184" y="2716"/>
                        <a:pt x="11955" y="2667"/>
                        <a:pt x="11724" y="2667"/>
                      </a:cubicBezTo>
                      <a:cubicBezTo>
                        <a:pt x="11513" y="2667"/>
                        <a:pt x="11299" y="2708"/>
                        <a:pt x="11108" y="2771"/>
                      </a:cubicBezTo>
                      <a:cubicBezTo>
                        <a:pt x="9473" y="3172"/>
                        <a:pt x="8039" y="4272"/>
                        <a:pt x="7272" y="5673"/>
                      </a:cubicBezTo>
                      <a:cubicBezTo>
                        <a:pt x="7772" y="4373"/>
                        <a:pt x="8006" y="2972"/>
                        <a:pt x="8039" y="1604"/>
                      </a:cubicBezTo>
                      <a:cubicBezTo>
                        <a:pt x="8106" y="903"/>
                        <a:pt x="7872" y="69"/>
                        <a:pt x="7205" y="3"/>
                      </a:cubicBezTo>
                      <a:cubicBezTo>
                        <a:pt x="7186" y="1"/>
                        <a:pt x="7166" y="1"/>
                        <a:pt x="714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665" name="Google Shape;2665;p16"/>
              <p:cNvGrpSpPr/>
              <p:nvPr/>
            </p:nvGrpSpPr>
            <p:grpSpPr>
              <a:xfrm>
                <a:off x="5418571" y="4342521"/>
                <a:ext cx="954154" cy="975956"/>
                <a:chOff x="1356975" y="1865675"/>
                <a:chExt cx="1024100" cy="1047500"/>
              </a:xfrm>
            </p:grpSpPr>
            <p:sp>
              <p:nvSpPr>
                <p:cNvPr id="2666" name="Google Shape;2666;p16"/>
                <p:cNvSpPr/>
                <p:nvPr/>
              </p:nvSpPr>
              <p:spPr>
                <a:xfrm>
                  <a:off x="1655525" y="1865675"/>
                  <a:ext cx="306900" cy="499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76" h="19963" extrusionOk="0">
                      <a:moveTo>
                        <a:pt x="5425" y="0"/>
                      </a:moveTo>
                      <a:cubicBezTo>
                        <a:pt x="3840" y="0"/>
                        <a:pt x="2276" y="737"/>
                        <a:pt x="1401" y="2146"/>
                      </a:cubicBezTo>
                      <a:cubicBezTo>
                        <a:pt x="0" y="4548"/>
                        <a:pt x="734" y="7750"/>
                        <a:pt x="1868" y="10319"/>
                      </a:cubicBezTo>
                      <a:cubicBezTo>
                        <a:pt x="2936" y="12787"/>
                        <a:pt x="4337" y="15089"/>
                        <a:pt x="5938" y="17124"/>
                      </a:cubicBezTo>
                      <a:cubicBezTo>
                        <a:pt x="6605" y="17991"/>
                        <a:pt x="7372" y="18825"/>
                        <a:pt x="8273" y="19392"/>
                      </a:cubicBezTo>
                      <a:cubicBezTo>
                        <a:pt x="8898" y="19735"/>
                        <a:pt x="9581" y="19962"/>
                        <a:pt x="10295" y="19962"/>
                      </a:cubicBezTo>
                      <a:cubicBezTo>
                        <a:pt x="10344" y="19962"/>
                        <a:pt x="10392" y="19961"/>
                        <a:pt x="10441" y="19959"/>
                      </a:cubicBezTo>
                      <a:cubicBezTo>
                        <a:pt x="11075" y="19926"/>
                        <a:pt x="11609" y="19392"/>
                        <a:pt x="11675" y="18658"/>
                      </a:cubicBezTo>
                      <a:cubicBezTo>
                        <a:pt x="11775" y="16623"/>
                        <a:pt x="12076" y="14588"/>
                        <a:pt x="12176" y="12554"/>
                      </a:cubicBezTo>
                      <a:cubicBezTo>
                        <a:pt x="12276" y="10119"/>
                        <a:pt x="12209" y="7650"/>
                        <a:pt x="11442" y="5415"/>
                      </a:cubicBezTo>
                      <a:cubicBezTo>
                        <a:pt x="10708" y="3147"/>
                        <a:pt x="9207" y="1112"/>
                        <a:pt x="7172" y="311"/>
                      </a:cubicBezTo>
                      <a:cubicBezTo>
                        <a:pt x="6610" y="103"/>
                        <a:pt x="6016" y="0"/>
                        <a:pt x="54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67" name="Google Shape;2667;p16"/>
                <p:cNvSpPr/>
                <p:nvPr/>
              </p:nvSpPr>
              <p:spPr>
                <a:xfrm>
                  <a:off x="1356975" y="2109675"/>
                  <a:ext cx="530400" cy="328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16" h="13125" extrusionOk="0">
                      <a:moveTo>
                        <a:pt x="5199" y="1"/>
                      </a:moveTo>
                      <a:cubicBezTo>
                        <a:pt x="3983" y="1"/>
                        <a:pt x="2806" y="300"/>
                        <a:pt x="1868" y="1159"/>
                      </a:cubicBezTo>
                      <a:cubicBezTo>
                        <a:pt x="434" y="2493"/>
                        <a:pt x="0" y="4895"/>
                        <a:pt x="634" y="6897"/>
                      </a:cubicBezTo>
                      <a:cubicBezTo>
                        <a:pt x="1268" y="8865"/>
                        <a:pt x="2702" y="10399"/>
                        <a:pt x="4437" y="11333"/>
                      </a:cubicBezTo>
                      <a:cubicBezTo>
                        <a:pt x="6105" y="12234"/>
                        <a:pt x="8006" y="12634"/>
                        <a:pt x="9841" y="12834"/>
                      </a:cubicBezTo>
                      <a:cubicBezTo>
                        <a:pt x="11428" y="13033"/>
                        <a:pt x="13028" y="13125"/>
                        <a:pt x="14625" y="13125"/>
                      </a:cubicBezTo>
                      <a:cubicBezTo>
                        <a:pt x="15712" y="13125"/>
                        <a:pt x="16799" y="13082"/>
                        <a:pt x="17880" y="13001"/>
                      </a:cubicBezTo>
                      <a:cubicBezTo>
                        <a:pt x="18680" y="12901"/>
                        <a:pt x="19548" y="12834"/>
                        <a:pt x="20182" y="12234"/>
                      </a:cubicBezTo>
                      <a:cubicBezTo>
                        <a:pt x="20782" y="11667"/>
                        <a:pt x="21216" y="10232"/>
                        <a:pt x="20515" y="9232"/>
                      </a:cubicBezTo>
                      <a:cubicBezTo>
                        <a:pt x="17313" y="4828"/>
                        <a:pt x="12710" y="1659"/>
                        <a:pt x="7773" y="359"/>
                      </a:cubicBezTo>
                      <a:cubicBezTo>
                        <a:pt x="6943" y="151"/>
                        <a:pt x="6061" y="1"/>
                        <a:pt x="519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68" name="Google Shape;2668;p16"/>
                <p:cNvSpPr/>
                <p:nvPr/>
              </p:nvSpPr>
              <p:spPr>
                <a:xfrm>
                  <a:off x="1488725" y="2413475"/>
                  <a:ext cx="412825" cy="35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13" h="14035" extrusionOk="0">
                      <a:moveTo>
                        <a:pt x="12243" y="0"/>
                      </a:moveTo>
                      <a:cubicBezTo>
                        <a:pt x="10317" y="0"/>
                        <a:pt x="8420" y="232"/>
                        <a:pt x="6606" y="916"/>
                      </a:cubicBezTo>
                      <a:cubicBezTo>
                        <a:pt x="3770" y="2016"/>
                        <a:pt x="1235" y="4418"/>
                        <a:pt x="435" y="7687"/>
                      </a:cubicBezTo>
                      <a:cubicBezTo>
                        <a:pt x="1" y="9588"/>
                        <a:pt x="334" y="11890"/>
                        <a:pt x="1702" y="13091"/>
                      </a:cubicBezTo>
                      <a:cubicBezTo>
                        <a:pt x="2410" y="13750"/>
                        <a:pt x="3333" y="14034"/>
                        <a:pt x="4261" y="14034"/>
                      </a:cubicBezTo>
                      <a:cubicBezTo>
                        <a:pt x="4601" y="14034"/>
                        <a:pt x="4941" y="13996"/>
                        <a:pt x="5271" y="13925"/>
                      </a:cubicBezTo>
                      <a:cubicBezTo>
                        <a:pt x="6539" y="13691"/>
                        <a:pt x="7673" y="13024"/>
                        <a:pt x="8707" y="12257"/>
                      </a:cubicBezTo>
                      <a:cubicBezTo>
                        <a:pt x="11109" y="10556"/>
                        <a:pt x="13277" y="8421"/>
                        <a:pt x="15112" y="5986"/>
                      </a:cubicBezTo>
                      <a:cubicBezTo>
                        <a:pt x="15612" y="5319"/>
                        <a:pt x="16079" y="4585"/>
                        <a:pt x="16346" y="3751"/>
                      </a:cubicBezTo>
                      <a:cubicBezTo>
                        <a:pt x="16513" y="2984"/>
                        <a:pt x="16413" y="1983"/>
                        <a:pt x="15512" y="182"/>
                      </a:cubicBezTo>
                      <a:cubicBezTo>
                        <a:pt x="14419" y="74"/>
                        <a:pt x="13326" y="0"/>
                        <a:pt x="1224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69" name="Google Shape;2669;p16"/>
                <p:cNvSpPr/>
                <p:nvPr/>
              </p:nvSpPr>
              <p:spPr>
                <a:xfrm>
                  <a:off x="1830650" y="2424000"/>
                  <a:ext cx="252700" cy="489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08" h="19567" extrusionOk="0">
                      <a:moveTo>
                        <a:pt x="3667" y="1"/>
                      </a:moveTo>
                      <a:cubicBezTo>
                        <a:pt x="3059" y="1"/>
                        <a:pt x="2479" y="380"/>
                        <a:pt x="2235" y="1062"/>
                      </a:cubicBezTo>
                      <a:cubicBezTo>
                        <a:pt x="868" y="4598"/>
                        <a:pt x="100" y="8434"/>
                        <a:pt x="34" y="12270"/>
                      </a:cubicBezTo>
                      <a:cubicBezTo>
                        <a:pt x="0" y="13971"/>
                        <a:pt x="100" y="15806"/>
                        <a:pt x="934" y="17273"/>
                      </a:cubicBezTo>
                      <a:cubicBezTo>
                        <a:pt x="1775" y="18722"/>
                        <a:pt x="3295" y="19567"/>
                        <a:pt x="4838" y="19567"/>
                      </a:cubicBezTo>
                      <a:cubicBezTo>
                        <a:pt x="5072" y="19567"/>
                        <a:pt x="5305" y="19548"/>
                        <a:pt x="5538" y="19508"/>
                      </a:cubicBezTo>
                      <a:cubicBezTo>
                        <a:pt x="7272" y="19241"/>
                        <a:pt x="8840" y="17807"/>
                        <a:pt x="9440" y="15972"/>
                      </a:cubicBezTo>
                      <a:cubicBezTo>
                        <a:pt x="10108" y="14071"/>
                        <a:pt x="9841" y="11936"/>
                        <a:pt x="9374" y="9935"/>
                      </a:cubicBezTo>
                      <a:cubicBezTo>
                        <a:pt x="8773" y="7500"/>
                        <a:pt x="7906" y="5165"/>
                        <a:pt x="6772" y="2996"/>
                      </a:cubicBezTo>
                      <a:cubicBezTo>
                        <a:pt x="6205" y="1929"/>
                        <a:pt x="5404" y="795"/>
                        <a:pt x="4337" y="161"/>
                      </a:cubicBezTo>
                      <a:cubicBezTo>
                        <a:pt x="4120" y="53"/>
                        <a:pt x="3892" y="1"/>
                        <a:pt x="366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0" name="Google Shape;2670;p16"/>
                <p:cNvSpPr/>
                <p:nvPr/>
              </p:nvSpPr>
              <p:spPr>
                <a:xfrm>
                  <a:off x="1918200" y="1947800"/>
                  <a:ext cx="381975" cy="416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79" h="16654" extrusionOk="0">
                      <a:moveTo>
                        <a:pt x="11475" y="0"/>
                      </a:moveTo>
                      <a:cubicBezTo>
                        <a:pt x="10014" y="0"/>
                        <a:pt x="8497" y="981"/>
                        <a:pt x="7373" y="2130"/>
                      </a:cubicBezTo>
                      <a:cubicBezTo>
                        <a:pt x="3870" y="5633"/>
                        <a:pt x="2002" y="10636"/>
                        <a:pt x="234" y="15473"/>
                      </a:cubicBezTo>
                      <a:cubicBezTo>
                        <a:pt x="1" y="16140"/>
                        <a:pt x="901" y="16607"/>
                        <a:pt x="1535" y="16641"/>
                      </a:cubicBezTo>
                      <a:cubicBezTo>
                        <a:pt x="1616" y="16649"/>
                        <a:pt x="1697" y="16654"/>
                        <a:pt x="1778" y="16654"/>
                      </a:cubicBezTo>
                      <a:cubicBezTo>
                        <a:pt x="2305" y="16654"/>
                        <a:pt x="2850" y="16480"/>
                        <a:pt x="3370" y="16307"/>
                      </a:cubicBezTo>
                      <a:cubicBezTo>
                        <a:pt x="6105" y="15340"/>
                        <a:pt x="8907" y="14372"/>
                        <a:pt x="11209" y="12471"/>
                      </a:cubicBezTo>
                      <a:cubicBezTo>
                        <a:pt x="13477" y="10603"/>
                        <a:pt x="15278" y="7534"/>
                        <a:pt x="15045" y="4332"/>
                      </a:cubicBezTo>
                      <a:cubicBezTo>
                        <a:pt x="14911" y="2697"/>
                        <a:pt x="14211" y="1096"/>
                        <a:pt x="12910" y="362"/>
                      </a:cubicBezTo>
                      <a:cubicBezTo>
                        <a:pt x="12449" y="111"/>
                        <a:pt x="11965" y="0"/>
                        <a:pt x="1147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1" name="Google Shape;2671;p16"/>
                <p:cNvSpPr/>
                <p:nvPr/>
              </p:nvSpPr>
              <p:spPr>
                <a:xfrm>
                  <a:off x="1902375" y="2322900"/>
                  <a:ext cx="478700" cy="27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148" h="10839" extrusionOk="0">
                      <a:moveTo>
                        <a:pt x="11198" y="0"/>
                      </a:moveTo>
                      <a:cubicBezTo>
                        <a:pt x="6786" y="0"/>
                        <a:pt x="774" y="669"/>
                        <a:pt x="467" y="1436"/>
                      </a:cubicBezTo>
                      <a:cubicBezTo>
                        <a:pt x="0" y="2437"/>
                        <a:pt x="300" y="3638"/>
                        <a:pt x="867" y="4505"/>
                      </a:cubicBezTo>
                      <a:cubicBezTo>
                        <a:pt x="1468" y="5439"/>
                        <a:pt x="2335" y="6106"/>
                        <a:pt x="3236" y="6673"/>
                      </a:cubicBezTo>
                      <a:cubicBezTo>
                        <a:pt x="5704" y="8441"/>
                        <a:pt x="8373" y="9976"/>
                        <a:pt x="11341" y="10610"/>
                      </a:cubicBezTo>
                      <a:cubicBezTo>
                        <a:pt x="11965" y="10751"/>
                        <a:pt x="12607" y="10839"/>
                        <a:pt x="13239" y="10839"/>
                      </a:cubicBezTo>
                      <a:cubicBezTo>
                        <a:pt x="14094" y="10839"/>
                        <a:pt x="14930" y="10679"/>
                        <a:pt x="15678" y="10276"/>
                      </a:cubicBezTo>
                      <a:cubicBezTo>
                        <a:pt x="17012" y="9509"/>
                        <a:pt x="17813" y="8108"/>
                        <a:pt x="18313" y="6673"/>
                      </a:cubicBezTo>
                      <a:cubicBezTo>
                        <a:pt x="18847" y="5172"/>
                        <a:pt x="19147" y="3371"/>
                        <a:pt x="18213" y="2037"/>
                      </a:cubicBezTo>
                      <a:cubicBezTo>
                        <a:pt x="17412" y="869"/>
                        <a:pt x="15978" y="469"/>
                        <a:pt x="14577" y="202"/>
                      </a:cubicBezTo>
                      <a:cubicBezTo>
                        <a:pt x="13736" y="62"/>
                        <a:pt x="12541" y="0"/>
                        <a:pt x="1119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2" name="Google Shape;2672;p16"/>
                <p:cNvSpPr/>
                <p:nvPr/>
              </p:nvSpPr>
              <p:spPr>
                <a:xfrm>
                  <a:off x="1869700" y="2451250"/>
                  <a:ext cx="96075" cy="33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43" h="13273" extrusionOk="0">
                      <a:moveTo>
                        <a:pt x="1330" y="0"/>
                      </a:moveTo>
                      <a:cubicBezTo>
                        <a:pt x="684" y="0"/>
                        <a:pt x="1" y="623"/>
                        <a:pt x="340" y="1406"/>
                      </a:cubicBezTo>
                      <a:cubicBezTo>
                        <a:pt x="1941" y="5075"/>
                        <a:pt x="3042" y="9045"/>
                        <a:pt x="3342" y="13148"/>
                      </a:cubicBezTo>
                      <a:cubicBezTo>
                        <a:pt x="3342" y="13231"/>
                        <a:pt x="3409" y="13273"/>
                        <a:pt x="3475" y="13273"/>
                      </a:cubicBezTo>
                      <a:cubicBezTo>
                        <a:pt x="3542" y="13273"/>
                        <a:pt x="3609" y="13231"/>
                        <a:pt x="3609" y="13148"/>
                      </a:cubicBezTo>
                      <a:cubicBezTo>
                        <a:pt x="3842" y="9011"/>
                        <a:pt x="3509" y="4742"/>
                        <a:pt x="2208" y="706"/>
                      </a:cubicBezTo>
                      <a:cubicBezTo>
                        <a:pt x="2061" y="206"/>
                        <a:pt x="1702" y="0"/>
                        <a:pt x="133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3" name="Google Shape;2673;p16"/>
                <p:cNvSpPr/>
                <p:nvPr/>
              </p:nvSpPr>
              <p:spPr>
                <a:xfrm>
                  <a:off x="1883925" y="2435975"/>
                  <a:ext cx="127700" cy="283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8" h="11354" extrusionOk="0">
                      <a:moveTo>
                        <a:pt x="1536" y="1"/>
                      </a:moveTo>
                      <a:cubicBezTo>
                        <a:pt x="805" y="1"/>
                        <a:pt x="1" y="899"/>
                        <a:pt x="538" y="1583"/>
                      </a:cubicBezTo>
                      <a:cubicBezTo>
                        <a:pt x="2606" y="4352"/>
                        <a:pt x="4241" y="7654"/>
                        <a:pt x="4874" y="11257"/>
                      </a:cubicBezTo>
                      <a:cubicBezTo>
                        <a:pt x="4888" y="11324"/>
                        <a:pt x="4928" y="11354"/>
                        <a:pt x="4972" y="11354"/>
                      </a:cubicBezTo>
                      <a:cubicBezTo>
                        <a:pt x="5037" y="11354"/>
                        <a:pt x="5108" y="11290"/>
                        <a:pt x="5108" y="11190"/>
                      </a:cubicBezTo>
                      <a:cubicBezTo>
                        <a:pt x="5008" y="7521"/>
                        <a:pt x="4140" y="3752"/>
                        <a:pt x="2239" y="416"/>
                      </a:cubicBezTo>
                      <a:cubicBezTo>
                        <a:pt x="2060" y="121"/>
                        <a:pt x="1803" y="1"/>
                        <a:pt x="153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4" name="Google Shape;2674;p16"/>
                <p:cNvSpPr/>
                <p:nvPr/>
              </p:nvSpPr>
              <p:spPr>
                <a:xfrm>
                  <a:off x="1866925" y="2472000"/>
                  <a:ext cx="52150" cy="28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86" h="11276" extrusionOk="0">
                      <a:moveTo>
                        <a:pt x="1047" y="1"/>
                      </a:moveTo>
                      <a:cubicBezTo>
                        <a:pt x="526" y="1"/>
                        <a:pt x="0" y="293"/>
                        <a:pt x="50" y="876"/>
                      </a:cubicBezTo>
                      <a:cubicBezTo>
                        <a:pt x="251" y="4312"/>
                        <a:pt x="651" y="7714"/>
                        <a:pt x="918" y="11150"/>
                      </a:cubicBezTo>
                      <a:cubicBezTo>
                        <a:pt x="918" y="11234"/>
                        <a:pt x="976" y="11275"/>
                        <a:pt x="1034" y="11275"/>
                      </a:cubicBezTo>
                      <a:cubicBezTo>
                        <a:pt x="1093" y="11275"/>
                        <a:pt x="1151" y="11234"/>
                        <a:pt x="1151" y="11150"/>
                      </a:cubicBezTo>
                      <a:cubicBezTo>
                        <a:pt x="1451" y="7714"/>
                        <a:pt x="1818" y="4312"/>
                        <a:pt x="2018" y="876"/>
                      </a:cubicBezTo>
                      <a:cubicBezTo>
                        <a:pt x="2085" y="293"/>
                        <a:pt x="1568" y="1"/>
                        <a:pt x="104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5" name="Google Shape;2675;p16"/>
                <p:cNvSpPr/>
                <p:nvPr/>
              </p:nvSpPr>
              <p:spPr>
                <a:xfrm>
                  <a:off x="1662925" y="2440750"/>
                  <a:ext cx="226250" cy="18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50" h="7319" extrusionOk="0">
                      <a:moveTo>
                        <a:pt x="7780" y="0"/>
                      </a:moveTo>
                      <a:cubicBezTo>
                        <a:pt x="7685" y="0"/>
                        <a:pt x="7584" y="18"/>
                        <a:pt x="7477" y="58"/>
                      </a:cubicBezTo>
                      <a:cubicBezTo>
                        <a:pt x="4141" y="1426"/>
                        <a:pt x="1572" y="4094"/>
                        <a:pt x="71" y="7130"/>
                      </a:cubicBezTo>
                      <a:cubicBezTo>
                        <a:pt x="0" y="7224"/>
                        <a:pt x="96" y="7319"/>
                        <a:pt x="182" y="7319"/>
                      </a:cubicBezTo>
                      <a:cubicBezTo>
                        <a:pt x="218" y="7319"/>
                        <a:pt x="252" y="7302"/>
                        <a:pt x="271" y="7263"/>
                      </a:cubicBezTo>
                      <a:cubicBezTo>
                        <a:pt x="2239" y="4561"/>
                        <a:pt x="5142" y="2760"/>
                        <a:pt x="8110" y="1993"/>
                      </a:cubicBezTo>
                      <a:cubicBezTo>
                        <a:pt x="9050" y="1781"/>
                        <a:pt x="8723" y="0"/>
                        <a:pt x="778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6" name="Google Shape;2676;p16"/>
                <p:cNvSpPr/>
                <p:nvPr/>
              </p:nvSpPr>
              <p:spPr>
                <a:xfrm>
                  <a:off x="1766975" y="2428350"/>
                  <a:ext cx="161400" cy="174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56" h="6990" extrusionOk="0">
                      <a:moveTo>
                        <a:pt x="4804" y="0"/>
                      </a:moveTo>
                      <a:cubicBezTo>
                        <a:pt x="4634" y="0"/>
                        <a:pt x="4483" y="65"/>
                        <a:pt x="4382" y="221"/>
                      </a:cubicBezTo>
                      <a:cubicBezTo>
                        <a:pt x="2881" y="2389"/>
                        <a:pt x="1547" y="4624"/>
                        <a:pt x="79" y="6792"/>
                      </a:cubicBezTo>
                      <a:cubicBezTo>
                        <a:pt x="1" y="6870"/>
                        <a:pt x="127" y="6990"/>
                        <a:pt x="217" y="6990"/>
                      </a:cubicBezTo>
                      <a:cubicBezTo>
                        <a:pt x="242" y="6990"/>
                        <a:pt x="265" y="6980"/>
                        <a:pt x="279" y="6959"/>
                      </a:cubicBezTo>
                      <a:cubicBezTo>
                        <a:pt x="2147" y="5124"/>
                        <a:pt x="4115" y="3389"/>
                        <a:pt x="5950" y="1488"/>
                      </a:cubicBezTo>
                      <a:cubicBezTo>
                        <a:pt x="6455" y="1009"/>
                        <a:pt x="5476" y="0"/>
                        <a:pt x="480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7" name="Google Shape;2677;p16"/>
                <p:cNvSpPr/>
                <p:nvPr/>
              </p:nvSpPr>
              <p:spPr>
                <a:xfrm>
                  <a:off x="1576750" y="2416975"/>
                  <a:ext cx="313875" cy="1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55" h="6598" extrusionOk="0">
                      <a:moveTo>
                        <a:pt x="11160" y="0"/>
                      </a:moveTo>
                      <a:cubicBezTo>
                        <a:pt x="11035" y="0"/>
                        <a:pt x="10901" y="24"/>
                        <a:pt x="10757" y="75"/>
                      </a:cubicBezTo>
                      <a:cubicBezTo>
                        <a:pt x="6821" y="1509"/>
                        <a:pt x="3218" y="3744"/>
                        <a:pt x="82" y="6380"/>
                      </a:cubicBezTo>
                      <a:cubicBezTo>
                        <a:pt x="1" y="6489"/>
                        <a:pt x="52" y="6598"/>
                        <a:pt x="165" y="6598"/>
                      </a:cubicBezTo>
                      <a:cubicBezTo>
                        <a:pt x="190" y="6598"/>
                        <a:pt x="219" y="6592"/>
                        <a:pt x="249" y="6580"/>
                      </a:cubicBezTo>
                      <a:cubicBezTo>
                        <a:pt x="3685" y="4412"/>
                        <a:pt x="7521" y="2944"/>
                        <a:pt x="11357" y="2043"/>
                      </a:cubicBezTo>
                      <a:cubicBezTo>
                        <a:pt x="12554" y="1774"/>
                        <a:pt x="12248" y="0"/>
                        <a:pt x="1116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8" name="Google Shape;2678;p16"/>
                <p:cNvSpPr/>
                <p:nvPr/>
              </p:nvSpPr>
              <p:spPr>
                <a:xfrm>
                  <a:off x="1658575" y="2411150"/>
                  <a:ext cx="218875" cy="101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55" h="4042" extrusionOk="0">
                      <a:moveTo>
                        <a:pt x="7370" y="1"/>
                      </a:moveTo>
                      <a:cubicBezTo>
                        <a:pt x="5899" y="1"/>
                        <a:pt x="4518" y="390"/>
                        <a:pt x="3281" y="1009"/>
                      </a:cubicBezTo>
                      <a:cubicBezTo>
                        <a:pt x="1980" y="1742"/>
                        <a:pt x="879" y="2676"/>
                        <a:pt x="78" y="3844"/>
                      </a:cubicBezTo>
                      <a:cubicBezTo>
                        <a:pt x="0" y="3922"/>
                        <a:pt x="106" y="4042"/>
                        <a:pt x="203" y="4042"/>
                      </a:cubicBezTo>
                      <a:cubicBezTo>
                        <a:pt x="230" y="4042"/>
                        <a:pt x="257" y="4032"/>
                        <a:pt x="279" y="4011"/>
                      </a:cubicBezTo>
                      <a:cubicBezTo>
                        <a:pt x="1246" y="3077"/>
                        <a:pt x="2480" y="2443"/>
                        <a:pt x="3748" y="2109"/>
                      </a:cubicBezTo>
                      <a:cubicBezTo>
                        <a:pt x="4420" y="1928"/>
                        <a:pt x="5111" y="1845"/>
                        <a:pt x="5791" y="1845"/>
                      </a:cubicBezTo>
                      <a:cubicBezTo>
                        <a:pt x="6359" y="1845"/>
                        <a:pt x="6919" y="1903"/>
                        <a:pt x="7450" y="2009"/>
                      </a:cubicBezTo>
                      <a:cubicBezTo>
                        <a:pt x="7493" y="2025"/>
                        <a:pt x="7535" y="2032"/>
                        <a:pt x="7577" y="2032"/>
                      </a:cubicBezTo>
                      <a:cubicBezTo>
                        <a:pt x="8252" y="2032"/>
                        <a:pt x="8754" y="102"/>
                        <a:pt x="7717" y="8"/>
                      </a:cubicBezTo>
                      <a:cubicBezTo>
                        <a:pt x="7601" y="3"/>
                        <a:pt x="7485" y="1"/>
                        <a:pt x="737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79" name="Google Shape;2679;p16"/>
                <p:cNvSpPr/>
                <p:nvPr/>
              </p:nvSpPr>
              <p:spPr>
                <a:xfrm>
                  <a:off x="1513750" y="2351700"/>
                  <a:ext cx="371700" cy="91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68" h="3655" extrusionOk="0">
                      <a:moveTo>
                        <a:pt x="3659" y="1"/>
                      </a:moveTo>
                      <a:cubicBezTo>
                        <a:pt x="2496" y="1"/>
                        <a:pt x="1341" y="63"/>
                        <a:pt x="201" y="184"/>
                      </a:cubicBezTo>
                      <a:cubicBezTo>
                        <a:pt x="1" y="184"/>
                        <a:pt x="34" y="451"/>
                        <a:pt x="201" y="451"/>
                      </a:cubicBezTo>
                      <a:cubicBezTo>
                        <a:pt x="4604" y="518"/>
                        <a:pt x="8940" y="1685"/>
                        <a:pt x="12776" y="3520"/>
                      </a:cubicBezTo>
                      <a:cubicBezTo>
                        <a:pt x="12963" y="3614"/>
                        <a:pt x="13143" y="3655"/>
                        <a:pt x="13310" y="3655"/>
                      </a:cubicBezTo>
                      <a:cubicBezTo>
                        <a:pt x="14333" y="3655"/>
                        <a:pt x="14867" y="2111"/>
                        <a:pt x="13577" y="1652"/>
                      </a:cubicBezTo>
                      <a:cubicBezTo>
                        <a:pt x="10363" y="515"/>
                        <a:pt x="6985" y="1"/>
                        <a:pt x="365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0" name="Google Shape;2680;p16"/>
                <p:cNvSpPr/>
                <p:nvPr/>
              </p:nvSpPr>
              <p:spPr>
                <a:xfrm>
                  <a:off x="1658275" y="2294500"/>
                  <a:ext cx="248700" cy="13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48" h="5490" extrusionOk="0">
                      <a:moveTo>
                        <a:pt x="194" y="0"/>
                      </a:moveTo>
                      <a:cubicBezTo>
                        <a:pt x="77" y="0"/>
                        <a:pt x="0" y="178"/>
                        <a:pt x="124" y="271"/>
                      </a:cubicBezTo>
                      <a:cubicBezTo>
                        <a:pt x="2959" y="1638"/>
                        <a:pt x="5561" y="3440"/>
                        <a:pt x="7963" y="5341"/>
                      </a:cubicBezTo>
                      <a:cubicBezTo>
                        <a:pt x="8092" y="5444"/>
                        <a:pt x="8232" y="5489"/>
                        <a:pt x="8373" y="5489"/>
                      </a:cubicBezTo>
                      <a:cubicBezTo>
                        <a:pt x="9145" y="5489"/>
                        <a:pt x="9948" y="4147"/>
                        <a:pt x="9130" y="3640"/>
                      </a:cubicBezTo>
                      <a:cubicBezTo>
                        <a:pt x="6328" y="2005"/>
                        <a:pt x="3293" y="838"/>
                        <a:pt x="224" y="4"/>
                      </a:cubicBezTo>
                      <a:cubicBezTo>
                        <a:pt x="214" y="1"/>
                        <a:pt x="204" y="0"/>
                        <a:pt x="19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1" name="Google Shape;2681;p16"/>
                <p:cNvSpPr/>
                <p:nvPr/>
              </p:nvSpPr>
              <p:spPr>
                <a:xfrm>
                  <a:off x="1654425" y="2238100"/>
                  <a:ext cx="269025" cy="18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61" h="7276" extrusionOk="0">
                      <a:moveTo>
                        <a:pt x="166" y="1"/>
                      </a:moveTo>
                      <a:cubicBezTo>
                        <a:pt x="50" y="1"/>
                        <a:pt x="0" y="175"/>
                        <a:pt x="111" y="258"/>
                      </a:cubicBezTo>
                      <a:cubicBezTo>
                        <a:pt x="3213" y="2260"/>
                        <a:pt x="5982" y="4595"/>
                        <a:pt x="8617" y="7063"/>
                      </a:cubicBezTo>
                      <a:cubicBezTo>
                        <a:pt x="8778" y="7212"/>
                        <a:pt x="8960" y="7276"/>
                        <a:pt x="9142" y="7276"/>
                      </a:cubicBezTo>
                      <a:cubicBezTo>
                        <a:pt x="9943" y="7276"/>
                        <a:pt x="10760" y="6054"/>
                        <a:pt x="9918" y="5429"/>
                      </a:cubicBezTo>
                      <a:cubicBezTo>
                        <a:pt x="6883" y="3261"/>
                        <a:pt x="3580" y="1526"/>
                        <a:pt x="244" y="25"/>
                      </a:cubicBezTo>
                      <a:cubicBezTo>
                        <a:pt x="216" y="8"/>
                        <a:pt x="190" y="1"/>
                        <a:pt x="16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2" name="Google Shape;2682;p16"/>
                <p:cNvSpPr/>
                <p:nvPr/>
              </p:nvSpPr>
              <p:spPr>
                <a:xfrm>
                  <a:off x="1776825" y="2068350"/>
                  <a:ext cx="136275" cy="34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1" h="13952" extrusionOk="0">
                      <a:moveTo>
                        <a:pt x="128" y="1"/>
                      </a:moveTo>
                      <a:cubicBezTo>
                        <a:pt x="62" y="1"/>
                        <a:pt x="0" y="52"/>
                        <a:pt x="18" y="144"/>
                      </a:cubicBezTo>
                      <a:cubicBezTo>
                        <a:pt x="752" y="4513"/>
                        <a:pt x="1720" y="8883"/>
                        <a:pt x="3154" y="13153"/>
                      </a:cubicBezTo>
                      <a:cubicBezTo>
                        <a:pt x="3355" y="13717"/>
                        <a:pt x="3763" y="13951"/>
                        <a:pt x="4160" y="13951"/>
                      </a:cubicBezTo>
                      <a:cubicBezTo>
                        <a:pt x="4820" y="13951"/>
                        <a:pt x="5451" y="13306"/>
                        <a:pt x="5055" y="12452"/>
                      </a:cubicBezTo>
                      <a:cubicBezTo>
                        <a:pt x="3221" y="8449"/>
                        <a:pt x="1520" y="4347"/>
                        <a:pt x="252" y="110"/>
                      </a:cubicBezTo>
                      <a:cubicBezTo>
                        <a:pt x="237" y="35"/>
                        <a:pt x="181" y="1"/>
                        <a:pt x="12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3" name="Google Shape;2683;p16"/>
                <p:cNvSpPr/>
                <p:nvPr/>
              </p:nvSpPr>
              <p:spPr>
                <a:xfrm>
                  <a:off x="1835175" y="2088850"/>
                  <a:ext cx="105500" cy="340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20" h="13623" extrusionOk="0">
                      <a:moveTo>
                        <a:pt x="135" y="1"/>
                      </a:moveTo>
                      <a:cubicBezTo>
                        <a:pt x="67" y="1"/>
                        <a:pt x="1" y="63"/>
                        <a:pt x="19" y="157"/>
                      </a:cubicBezTo>
                      <a:cubicBezTo>
                        <a:pt x="687" y="4360"/>
                        <a:pt x="1254" y="8563"/>
                        <a:pt x="1988" y="12733"/>
                      </a:cubicBezTo>
                      <a:cubicBezTo>
                        <a:pt x="2086" y="13354"/>
                        <a:pt x="2531" y="13623"/>
                        <a:pt x="2981" y="13623"/>
                      </a:cubicBezTo>
                      <a:cubicBezTo>
                        <a:pt x="3596" y="13623"/>
                        <a:pt x="4220" y="13122"/>
                        <a:pt x="3989" y="12333"/>
                      </a:cubicBezTo>
                      <a:cubicBezTo>
                        <a:pt x="2821" y="8230"/>
                        <a:pt x="1487" y="4194"/>
                        <a:pt x="253" y="124"/>
                      </a:cubicBezTo>
                      <a:cubicBezTo>
                        <a:pt x="238" y="37"/>
                        <a:pt x="186" y="1"/>
                        <a:pt x="13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4" name="Google Shape;2684;p16"/>
                <p:cNvSpPr/>
                <p:nvPr/>
              </p:nvSpPr>
              <p:spPr>
                <a:xfrm>
                  <a:off x="1890150" y="2113150"/>
                  <a:ext cx="64750" cy="31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0" h="12439" extrusionOk="0">
                      <a:moveTo>
                        <a:pt x="172" y="0"/>
                      </a:moveTo>
                      <a:cubicBezTo>
                        <a:pt x="88" y="0"/>
                        <a:pt x="1" y="80"/>
                        <a:pt x="22" y="186"/>
                      </a:cubicBezTo>
                      <a:cubicBezTo>
                        <a:pt x="789" y="3922"/>
                        <a:pt x="856" y="7725"/>
                        <a:pt x="522" y="11428"/>
                      </a:cubicBezTo>
                      <a:cubicBezTo>
                        <a:pt x="453" y="12086"/>
                        <a:pt x="1022" y="12438"/>
                        <a:pt x="1576" y="12438"/>
                      </a:cubicBezTo>
                      <a:cubicBezTo>
                        <a:pt x="2089" y="12438"/>
                        <a:pt x="2589" y="12136"/>
                        <a:pt x="2557" y="11494"/>
                      </a:cubicBezTo>
                      <a:cubicBezTo>
                        <a:pt x="2457" y="7558"/>
                        <a:pt x="1556" y="3689"/>
                        <a:pt x="289" y="86"/>
                      </a:cubicBezTo>
                      <a:cubicBezTo>
                        <a:pt x="265" y="26"/>
                        <a:pt x="219" y="0"/>
                        <a:pt x="17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5" name="Google Shape;2685;p16"/>
                <p:cNvSpPr/>
                <p:nvPr/>
              </p:nvSpPr>
              <p:spPr>
                <a:xfrm>
                  <a:off x="1906050" y="2108375"/>
                  <a:ext cx="209275" cy="2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71" h="11467" extrusionOk="0">
                      <a:moveTo>
                        <a:pt x="8209" y="0"/>
                      </a:moveTo>
                      <a:cubicBezTo>
                        <a:pt x="8168" y="0"/>
                        <a:pt x="8125" y="23"/>
                        <a:pt x="8092" y="77"/>
                      </a:cubicBezTo>
                      <a:cubicBezTo>
                        <a:pt x="5657" y="3379"/>
                        <a:pt x="3055" y="6548"/>
                        <a:pt x="587" y="9884"/>
                      </a:cubicBezTo>
                      <a:cubicBezTo>
                        <a:pt x="1" y="10634"/>
                        <a:pt x="733" y="11467"/>
                        <a:pt x="1475" y="11467"/>
                      </a:cubicBezTo>
                      <a:cubicBezTo>
                        <a:pt x="1788" y="11467"/>
                        <a:pt x="2103" y="11318"/>
                        <a:pt x="2321" y="10951"/>
                      </a:cubicBezTo>
                      <a:cubicBezTo>
                        <a:pt x="4356" y="7416"/>
                        <a:pt x="6258" y="3780"/>
                        <a:pt x="8326" y="210"/>
                      </a:cubicBezTo>
                      <a:cubicBezTo>
                        <a:pt x="8371" y="98"/>
                        <a:pt x="8294" y="0"/>
                        <a:pt x="820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6" name="Google Shape;2686;p16"/>
                <p:cNvSpPr/>
                <p:nvPr/>
              </p:nvSpPr>
              <p:spPr>
                <a:xfrm>
                  <a:off x="1897500" y="2189475"/>
                  <a:ext cx="242575" cy="246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03" h="9859" extrusionOk="0">
                      <a:moveTo>
                        <a:pt x="9505" y="0"/>
                      </a:moveTo>
                      <a:cubicBezTo>
                        <a:pt x="9471" y="0"/>
                        <a:pt x="9434" y="11"/>
                        <a:pt x="9402" y="35"/>
                      </a:cubicBezTo>
                      <a:cubicBezTo>
                        <a:pt x="6533" y="2771"/>
                        <a:pt x="3597" y="5372"/>
                        <a:pt x="762" y="8141"/>
                      </a:cubicBezTo>
                      <a:cubicBezTo>
                        <a:pt x="1" y="8826"/>
                        <a:pt x="764" y="9858"/>
                        <a:pt x="1555" y="9858"/>
                      </a:cubicBezTo>
                      <a:cubicBezTo>
                        <a:pt x="1804" y="9858"/>
                        <a:pt x="2056" y="9756"/>
                        <a:pt x="2263" y="9509"/>
                      </a:cubicBezTo>
                      <a:cubicBezTo>
                        <a:pt x="4765" y="6473"/>
                        <a:pt x="7167" y="3304"/>
                        <a:pt x="9602" y="202"/>
                      </a:cubicBezTo>
                      <a:cubicBezTo>
                        <a:pt x="9703" y="101"/>
                        <a:pt x="9613" y="0"/>
                        <a:pt x="950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7" name="Google Shape;2687;p16"/>
                <p:cNvSpPr/>
                <p:nvPr/>
              </p:nvSpPr>
              <p:spPr>
                <a:xfrm>
                  <a:off x="1886375" y="2237950"/>
                  <a:ext cx="267325" cy="198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93" h="7933" extrusionOk="0">
                      <a:moveTo>
                        <a:pt x="10517" y="0"/>
                      </a:moveTo>
                      <a:cubicBezTo>
                        <a:pt x="10493" y="0"/>
                        <a:pt x="10468" y="10"/>
                        <a:pt x="10447" y="31"/>
                      </a:cubicBezTo>
                      <a:cubicBezTo>
                        <a:pt x="7378" y="2233"/>
                        <a:pt x="4143" y="4167"/>
                        <a:pt x="940" y="6035"/>
                      </a:cubicBezTo>
                      <a:cubicBezTo>
                        <a:pt x="1" y="6560"/>
                        <a:pt x="664" y="7933"/>
                        <a:pt x="1507" y="7933"/>
                      </a:cubicBezTo>
                      <a:cubicBezTo>
                        <a:pt x="1681" y="7933"/>
                        <a:pt x="1864" y="7874"/>
                        <a:pt x="2041" y="7736"/>
                      </a:cubicBezTo>
                      <a:cubicBezTo>
                        <a:pt x="5110" y="5435"/>
                        <a:pt x="7879" y="2866"/>
                        <a:pt x="10614" y="231"/>
                      </a:cubicBezTo>
                      <a:cubicBezTo>
                        <a:pt x="10693" y="126"/>
                        <a:pt x="10606" y="0"/>
                        <a:pt x="1051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8" name="Google Shape;2688;p16"/>
                <p:cNvSpPr/>
                <p:nvPr/>
              </p:nvSpPr>
              <p:spPr>
                <a:xfrm>
                  <a:off x="1892725" y="2371875"/>
                  <a:ext cx="352400" cy="66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96" h="2648" extrusionOk="0">
                      <a:moveTo>
                        <a:pt x="7111" y="1"/>
                      </a:moveTo>
                      <a:cubicBezTo>
                        <a:pt x="5185" y="1"/>
                        <a:pt x="3242" y="206"/>
                        <a:pt x="1320" y="645"/>
                      </a:cubicBezTo>
                      <a:cubicBezTo>
                        <a:pt x="0" y="945"/>
                        <a:pt x="461" y="2648"/>
                        <a:pt x="1513" y="2648"/>
                      </a:cubicBezTo>
                      <a:cubicBezTo>
                        <a:pt x="1631" y="2648"/>
                        <a:pt x="1756" y="2627"/>
                        <a:pt x="1887" y="2580"/>
                      </a:cubicBezTo>
                      <a:cubicBezTo>
                        <a:pt x="4871" y="1567"/>
                        <a:pt x="8110" y="959"/>
                        <a:pt x="11400" y="959"/>
                      </a:cubicBezTo>
                      <a:cubicBezTo>
                        <a:pt x="12230" y="959"/>
                        <a:pt x="13063" y="998"/>
                        <a:pt x="13896" y="1079"/>
                      </a:cubicBezTo>
                      <a:cubicBezTo>
                        <a:pt x="14062" y="1079"/>
                        <a:pt x="14096" y="878"/>
                        <a:pt x="13929" y="845"/>
                      </a:cubicBezTo>
                      <a:cubicBezTo>
                        <a:pt x="11724" y="298"/>
                        <a:pt x="9430" y="1"/>
                        <a:pt x="711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89" name="Google Shape;2689;p16"/>
                <p:cNvSpPr/>
                <p:nvPr/>
              </p:nvSpPr>
              <p:spPr>
                <a:xfrm>
                  <a:off x="1903150" y="2430675"/>
                  <a:ext cx="303625" cy="5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45" h="2080" extrusionOk="0">
                      <a:moveTo>
                        <a:pt x="2381" y="1"/>
                      </a:moveTo>
                      <a:cubicBezTo>
                        <a:pt x="1989" y="1"/>
                        <a:pt x="1596" y="10"/>
                        <a:pt x="1203" y="27"/>
                      </a:cubicBezTo>
                      <a:cubicBezTo>
                        <a:pt x="0" y="122"/>
                        <a:pt x="239" y="2080"/>
                        <a:pt x="1265" y="2080"/>
                      </a:cubicBezTo>
                      <a:cubicBezTo>
                        <a:pt x="1320" y="2080"/>
                        <a:pt x="1377" y="2074"/>
                        <a:pt x="1437" y="2062"/>
                      </a:cubicBezTo>
                      <a:cubicBezTo>
                        <a:pt x="3498" y="1719"/>
                        <a:pt x="5609" y="1510"/>
                        <a:pt x="7746" y="1510"/>
                      </a:cubicBezTo>
                      <a:cubicBezTo>
                        <a:pt x="9136" y="1510"/>
                        <a:pt x="10538" y="1598"/>
                        <a:pt x="11944" y="1795"/>
                      </a:cubicBezTo>
                      <a:cubicBezTo>
                        <a:pt x="12111" y="1795"/>
                        <a:pt x="12144" y="1562"/>
                        <a:pt x="11978" y="1529"/>
                      </a:cubicBezTo>
                      <a:cubicBezTo>
                        <a:pt x="8910" y="605"/>
                        <a:pt x="5655" y="1"/>
                        <a:pt x="238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90" name="Google Shape;2690;p16"/>
                <p:cNvSpPr/>
                <p:nvPr/>
              </p:nvSpPr>
              <p:spPr>
                <a:xfrm>
                  <a:off x="1896500" y="2399750"/>
                  <a:ext cx="261075" cy="55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43" h="2222" extrusionOk="0">
                      <a:moveTo>
                        <a:pt x="4278" y="0"/>
                      </a:moveTo>
                      <a:cubicBezTo>
                        <a:pt x="3214" y="0"/>
                        <a:pt x="2143" y="70"/>
                        <a:pt x="1069" y="230"/>
                      </a:cubicBezTo>
                      <a:cubicBezTo>
                        <a:pt x="0" y="293"/>
                        <a:pt x="412" y="2221"/>
                        <a:pt x="1272" y="2221"/>
                      </a:cubicBezTo>
                      <a:cubicBezTo>
                        <a:pt x="1325" y="2221"/>
                        <a:pt x="1380" y="2214"/>
                        <a:pt x="1436" y="2198"/>
                      </a:cubicBezTo>
                      <a:cubicBezTo>
                        <a:pt x="4023" y="1429"/>
                        <a:pt x="6780" y="886"/>
                        <a:pt x="9577" y="886"/>
                      </a:cubicBezTo>
                      <a:cubicBezTo>
                        <a:pt x="9810" y="886"/>
                        <a:pt x="10042" y="890"/>
                        <a:pt x="10276" y="898"/>
                      </a:cubicBezTo>
                      <a:cubicBezTo>
                        <a:pt x="10409" y="898"/>
                        <a:pt x="10442" y="631"/>
                        <a:pt x="10309" y="631"/>
                      </a:cubicBezTo>
                      <a:cubicBezTo>
                        <a:pt x="8335" y="258"/>
                        <a:pt x="6319" y="0"/>
                        <a:pt x="427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91" name="Google Shape;2691;p16"/>
                <p:cNvSpPr/>
                <p:nvPr/>
              </p:nvSpPr>
              <p:spPr>
                <a:xfrm>
                  <a:off x="1881150" y="2440525"/>
                  <a:ext cx="262825" cy="81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13" h="3274" extrusionOk="0">
                      <a:moveTo>
                        <a:pt x="1123" y="0"/>
                      </a:moveTo>
                      <a:cubicBezTo>
                        <a:pt x="0" y="0"/>
                        <a:pt x="87" y="2103"/>
                        <a:pt x="1102" y="2103"/>
                      </a:cubicBezTo>
                      <a:cubicBezTo>
                        <a:pt x="1118" y="2103"/>
                        <a:pt x="1133" y="2103"/>
                        <a:pt x="1149" y="2102"/>
                      </a:cubicBezTo>
                      <a:cubicBezTo>
                        <a:pt x="1746" y="2062"/>
                        <a:pt x="2349" y="2041"/>
                        <a:pt x="2956" y="2041"/>
                      </a:cubicBezTo>
                      <a:cubicBezTo>
                        <a:pt x="5402" y="2041"/>
                        <a:pt x="7904" y="2387"/>
                        <a:pt x="10256" y="3269"/>
                      </a:cubicBezTo>
                      <a:cubicBezTo>
                        <a:pt x="10266" y="3272"/>
                        <a:pt x="10276" y="3273"/>
                        <a:pt x="10286" y="3273"/>
                      </a:cubicBezTo>
                      <a:cubicBezTo>
                        <a:pt x="10408" y="3273"/>
                        <a:pt x="10513" y="3095"/>
                        <a:pt x="10389" y="3003"/>
                      </a:cubicBezTo>
                      <a:cubicBezTo>
                        <a:pt x="7654" y="1435"/>
                        <a:pt x="4485" y="267"/>
                        <a:pt x="1149" y="0"/>
                      </a:cubicBezTo>
                      <a:cubicBezTo>
                        <a:pt x="1140" y="0"/>
                        <a:pt x="1132" y="0"/>
                        <a:pt x="112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92" name="Google Shape;2692;p16"/>
                <p:cNvSpPr/>
                <p:nvPr/>
              </p:nvSpPr>
              <p:spPr>
                <a:xfrm>
                  <a:off x="1778950" y="2225375"/>
                  <a:ext cx="256250" cy="29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50" h="11684" extrusionOk="0">
                      <a:moveTo>
                        <a:pt x="4270" y="0"/>
                      </a:moveTo>
                      <a:cubicBezTo>
                        <a:pt x="3970" y="34"/>
                        <a:pt x="3836" y="401"/>
                        <a:pt x="3803" y="701"/>
                      </a:cubicBezTo>
                      <a:cubicBezTo>
                        <a:pt x="3696" y="1505"/>
                        <a:pt x="3739" y="2352"/>
                        <a:pt x="3951" y="3155"/>
                      </a:cubicBezTo>
                      <a:lnTo>
                        <a:pt x="3951" y="3155"/>
                      </a:lnTo>
                      <a:cubicBezTo>
                        <a:pt x="3665" y="2303"/>
                        <a:pt x="3417" y="1752"/>
                        <a:pt x="3169" y="1201"/>
                      </a:cubicBezTo>
                      <a:cubicBezTo>
                        <a:pt x="3020" y="962"/>
                        <a:pt x="2844" y="724"/>
                        <a:pt x="2618" y="724"/>
                      </a:cubicBezTo>
                      <a:cubicBezTo>
                        <a:pt x="2591" y="724"/>
                        <a:pt x="2563" y="727"/>
                        <a:pt x="2535" y="734"/>
                      </a:cubicBezTo>
                      <a:cubicBezTo>
                        <a:pt x="2369" y="767"/>
                        <a:pt x="2268" y="1034"/>
                        <a:pt x="2268" y="1234"/>
                      </a:cubicBezTo>
                      <a:cubicBezTo>
                        <a:pt x="2268" y="1435"/>
                        <a:pt x="2335" y="1635"/>
                        <a:pt x="2435" y="1868"/>
                      </a:cubicBezTo>
                      <a:cubicBezTo>
                        <a:pt x="2675" y="2396"/>
                        <a:pt x="2933" y="2907"/>
                        <a:pt x="3232" y="3401"/>
                      </a:cubicBezTo>
                      <a:lnTo>
                        <a:pt x="3232" y="3401"/>
                      </a:lnTo>
                      <a:cubicBezTo>
                        <a:pt x="2810" y="2773"/>
                        <a:pt x="2434" y="2329"/>
                        <a:pt x="1835" y="2068"/>
                      </a:cubicBezTo>
                      <a:cubicBezTo>
                        <a:pt x="1722" y="2021"/>
                        <a:pt x="1601" y="1998"/>
                        <a:pt x="1482" y="1998"/>
                      </a:cubicBezTo>
                      <a:cubicBezTo>
                        <a:pt x="1179" y="1998"/>
                        <a:pt x="887" y="2148"/>
                        <a:pt x="767" y="2435"/>
                      </a:cubicBezTo>
                      <a:cubicBezTo>
                        <a:pt x="601" y="2802"/>
                        <a:pt x="767" y="3236"/>
                        <a:pt x="968" y="3569"/>
                      </a:cubicBezTo>
                      <a:cubicBezTo>
                        <a:pt x="1435" y="4237"/>
                        <a:pt x="2102" y="4704"/>
                        <a:pt x="2769" y="5104"/>
                      </a:cubicBezTo>
                      <a:cubicBezTo>
                        <a:pt x="2437" y="4999"/>
                        <a:pt x="2088" y="4949"/>
                        <a:pt x="1739" y="4949"/>
                      </a:cubicBezTo>
                      <a:cubicBezTo>
                        <a:pt x="1421" y="4949"/>
                        <a:pt x="1103" y="4991"/>
                        <a:pt x="801" y="5071"/>
                      </a:cubicBezTo>
                      <a:cubicBezTo>
                        <a:pt x="534" y="5137"/>
                        <a:pt x="300" y="5237"/>
                        <a:pt x="167" y="5471"/>
                      </a:cubicBezTo>
                      <a:cubicBezTo>
                        <a:pt x="0" y="5871"/>
                        <a:pt x="200" y="6371"/>
                        <a:pt x="534" y="6538"/>
                      </a:cubicBezTo>
                      <a:cubicBezTo>
                        <a:pt x="864" y="6694"/>
                        <a:pt x="1318" y="6781"/>
                        <a:pt x="1785" y="6781"/>
                      </a:cubicBezTo>
                      <a:cubicBezTo>
                        <a:pt x="2109" y="6781"/>
                        <a:pt x="2438" y="6739"/>
                        <a:pt x="2737" y="6648"/>
                      </a:cubicBezTo>
                      <a:lnTo>
                        <a:pt x="2737" y="6648"/>
                      </a:lnTo>
                      <a:cubicBezTo>
                        <a:pt x="1983" y="6888"/>
                        <a:pt x="1329" y="7450"/>
                        <a:pt x="968" y="8239"/>
                      </a:cubicBezTo>
                      <a:cubicBezTo>
                        <a:pt x="834" y="8473"/>
                        <a:pt x="767" y="8773"/>
                        <a:pt x="834" y="9040"/>
                      </a:cubicBezTo>
                      <a:cubicBezTo>
                        <a:pt x="913" y="9328"/>
                        <a:pt x="1177" y="9472"/>
                        <a:pt x="1448" y="9472"/>
                      </a:cubicBezTo>
                      <a:cubicBezTo>
                        <a:pt x="1522" y="9472"/>
                        <a:pt x="1597" y="9462"/>
                        <a:pt x="1668" y="9440"/>
                      </a:cubicBezTo>
                      <a:cubicBezTo>
                        <a:pt x="2002" y="9374"/>
                        <a:pt x="2869" y="8706"/>
                        <a:pt x="3336" y="8206"/>
                      </a:cubicBezTo>
                      <a:lnTo>
                        <a:pt x="3336" y="8206"/>
                      </a:lnTo>
                      <a:cubicBezTo>
                        <a:pt x="3102" y="8840"/>
                        <a:pt x="2836" y="9540"/>
                        <a:pt x="2969" y="10208"/>
                      </a:cubicBezTo>
                      <a:cubicBezTo>
                        <a:pt x="3078" y="10781"/>
                        <a:pt x="3545" y="11288"/>
                        <a:pt x="4004" y="11288"/>
                      </a:cubicBezTo>
                      <a:cubicBezTo>
                        <a:pt x="4105" y="11288"/>
                        <a:pt x="4206" y="11263"/>
                        <a:pt x="4303" y="11208"/>
                      </a:cubicBezTo>
                      <a:cubicBezTo>
                        <a:pt x="4704" y="11008"/>
                        <a:pt x="4870" y="10408"/>
                        <a:pt x="4870" y="9874"/>
                      </a:cubicBezTo>
                      <a:cubicBezTo>
                        <a:pt x="4870" y="9340"/>
                        <a:pt x="4804" y="8773"/>
                        <a:pt x="4870" y="8273"/>
                      </a:cubicBezTo>
                      <a:cubicBezTo>
                        <a:pt x="4870" y="9240"/>
                        <a:pt x="5171" y="10208"/>
                        <a:pt x="5671" y="11008"/>
                      </a:cubicBezTo>
                      <a:cubicBezTo>
                        <a:pt x="5838" y="11242"/>
                        <a:pt x="6105" y="11508"/>
                        <a:pt x="6338" y="11609"/>
                      </a:cubicBezTo>
                      <a:cubicBezTo>
                        <a:pt x="6434" y="11657"/>
                        <a:pt x="6544" y="11683"/>
                        <a:pt x="6652" y="11683"/>
                      </a:cubicBezTo>
                      <a:cubicBezTo>
                        <a:pt x="6844" y="11683"/>
                        <a:pt x="7032" y="11600"/>
                        <a:pt x="7139" y="11408"/>
                      </a:cubicBezTo>
                      <a:cubicBezTo>
                        <a:pt x="7305" y="11108"/>
                        <a:pt x="7205" y="10741"/>
                        <a:pt x="7139" y="10408"/>
                      </a:cubicBezTo>
                      <a:cubicBezTo>
                        <a:pt x="6917" y="9688"/>
                        <a:pt x="6696" y="8992"/>
                        <a:pt x="6399" y="8319"/>
                      </a:cubicBezTo>
                      <a:lnTo>
                        <a:pt x="6399" y="8319"/>
                      </a:lnTo>
                      <a:cubicBezTo>
                        <a:pt x="6747" y="8958"/>
                        <a:pt x="7259" y="9464"/>
                        <a:pt x="7839" y="9741"/>
                      </a:cubicBezTo>
                      <a:cubicBezTo>
                        <a:pt x="7994" y="9811"/>
                        <a:pt x="8186" y="9858"/>
                        <a:pt x="8370" y="9858"/>
                      </a:cubicBezTo>
                      <a:cubicBezTo>
                        <a:pt x="8620" y="9858"/>
                        <a:pt x="8858" y="9771"/>
                        <a:pt x="8973" y="9540"/>
                      </a:cubicBezTo>
                      <a:cubicBezTo>
                        <a:pt x="9140" y="9240"/>
                        <a:pt x="9007" y="8907"/>
                        <a:pt x="8873" y="8606"/>
                      </a:cubicBezTo>
                      <a:cubicBezTo>
                        <a:pt x="8506" y="7839"/>
                        <a:pt x="8006" y="7072"/>
                        <a:pt x="7339" y="6538"/>
                      </a:cubicBezTo>
                      <a:lnTo>
                        <a:pt x="7339" y="6538"/>
                      </a:lnTo>
                      <a:cubicBezTo>
                        <a:pt x="7893" y="6672"/>
                        <a:pt x="8379" y="6735"/>
                        <a:pt x="8780" y="6735"/>
                      </a:cubicBezTo>
                      <a:cubicBezTo>
                        <a:pt x="9778" y="6735"/>
                        <a:pt x="10250" y="6347"/>
                        <a:pt x="9941" y="5704"/>
                      </a:cubicBezTo>
                      <a:cubicBezTo>
                        <a:pt x="9807" y="5504"/>
                        <a:pt x="9607" y="5371"/>
                        <a:pt x="9374" y="5271"/>
                      </a:cubicBezTo>
                      <a:cubicBezTo>
                        <a:pt x="8774" y="5031"/>
                        <a:pt x="8120" y="4899"/>
                        <a:pt x="7485" y="4899"/>
                      </a:cubicBezTo>
                      <a:cubicBezTo>
                        <a:pt x="7414" y="4899"/>
                        <a:pt x="7343" y="4900"/>
                        <a:pt x="7272" y="4904"/>
                      </a:cubicBezTo>
                      <a:cubicBezTo>
                        <a:pt x="8006" y="4737"/>
                        <a:pt x="8673" y="4337"/>
                        <a:pt x="9140" y="3670"/>
                      </a:cubicBezTo>
                      <a:cubicBezTo>
                        <a:pt x="9340" y="3336"/>
                        <a:pt x="9507" y="2869"/>
                        <a:pt x="9273" y="2602"/>
                      </a:cubicBezTo>
                      <a:cubicBezTo>
                        <a:pt x="9200" y="2514"/>
                        <a:pt x="9100" y="2484"/>
                        <a:pt x="8989" y="2484"/>
                      </a:cubicBezTo>
                      <a:cubicBezTo>
                        <a:pt x="8848" y="2484"/>
                        <a:pt x="8689" y="2531"/>
                        <a:pt x="8540" y="2569"/>
                      </a:cubicBezTo>
                      <a:cubicBezTo>
                        <a:pt x="7839" y="2869"/>
                        <a:pt x="7172" y="3369"/>
                        <a:pt x="6638" y="4003"/>
                      </a:cubicBezTo>
                      <a:cubicBezTo>
                        <a:pt x="7005" y="3236"/>
                        <a:pt x="7272" y="2369"/>
                        <a:pt x="7339" y="1501"/>
                      </a:cubicBezTo>
                      <a:cubicBezTo>
                        <a:pt x="7372" y="1168"/>
                        <a:pt x="7372" y="767"/>
                        <a:pt x="7139" y="601"/>
                      </a:cubicBezTo>
                      <a:cubicBezTo>
                        <a:pt x="7081" y="551"/>
                        <a:pt x="7013" y="530"/>
                        <a:pt x="6941" y="530"/>
                      </a:cubicBezTo>
                      <a:cubicBezTo>
                        <a:pt x="6720" y="530"/>
                        <a:pt x="6455" y="725"/>
                        <a:pt x="6305" y="901"/>
                      </a:cubicBezTo>
                      <a:cubicBezTo>
                        <a:pt x="5671" y="1601"/>
                        <a:pt x="5304" y="2535"/>
                        <a:pt x="5237" y="3503"/>
                      </a:cubicBezTo>
                      <a:cubicBezTo>
                        <a:pt x="5137" y="2535"/>
                        <a:pt x="5004" y="1568"/>
                        <a:pt x="4770" y="667"/>
                      </a:cubicBezTo>
                      <a:cubicBezTo>
                        <a:pt x="4737" y="334"/>
                        <a:pt x="4570" y="0"/>
                        <a:pt x="427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93" name="Google Shape;2693;p16"/>
                <p:cNvSpPr/>
                <p:nvPr/>
              </p:nvSpPr>
              <p:spPr>
                <a:xfrm>
                  <a:off x="1854000" y="2320150"/>
                  <a:ext cx="101750" cy="105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70" h="4238" extrusionOk="0">
                      <a:moveTo>
                        <a:pt x="1725" y="1"/>
                      </a:moveTo>
                      <a:cubicBezTo>
                        <a:pt x="1624" y="1"/>
                        <a:pt x="1525" y="27"/>
                        <a:pt x="1435" y="79"/>
                      </a:cubicBezTo>
                      <a:cubicBezTo>
                        <a:pt x="1168" y="212"/>
                        <a:pt x="1001" y="479"/>
                        <a:pt x="1001" y="779"/>
                      </a:cubicBezTo>
                      <a:cubicBezTo>
                        <a:pt x="634" y="813"/>
                        <a:pt x="267" y="1146"/>
                        <a:pt x="134" y="1580"/>
                      </a:cubicBezTo>
                      <a:cubicBezTo>
                        <a:pt x="0" y="1980"/>
                        <a:pt x="134" y="2480"/>
                        <a:pt x="401" y="2781"/>
                      </a:cubicBezTo>
                      <a:cubicBezTo>
                        <a:pt x="267" y="3181"/>
                        <a:pt x="401" y="3748"/>
                        <a:pt x="734" y="3981"/>
                      </a:cubicBezTo>
                      <a:cubicBezTo>
                        <a:pt x="896" y="4111"/>
                        <a:pt x="1097" y="4178"/>
                        <a:pt x="1292" y="4178"/>
                      </a:cubicBezTo>
                      <a:cubicBezTo>
                        <a:pt x="1498" y="4178"/>
                        <a:pt x="1698" y="4103"/>
                        <a:pt x="1835" y="3948"/>
                      </a:cubicBezTo>
                      <a:cubicBezTo>
                        <a:pt x="2028" y="4141"/>
                        <a:pt x="2276" y="4238"/>
                        <a:pt x="2517" y="4238"/>
                      </a:cubicBezTo>
                      <a:cubicBezTo>
                        <a:pt x="2651" y="4238"/>
                        <a:pt x="2783" y="4208"/>
                        <a:pt x="2902" y="4148"/>
                      </a:cubicBezTo>
                      <a:cubicBezTo>
                        <a:pt x="3236" y="3981"/>
                        <a:pt x="3469" y="3581"/>
                        <a:pt x="3436" y="3114"/>
                      </a:cubicBezTo>
                      <a:cubicBezTo>
                        <a:pt x="3803" y="2914"/>
                        <a:pt x="4070" y="2480"/>
                        <a:pt x="4070" y="2080"/>
                      </a:cubicBezTo>
                      <a:cubicBezTo>
                        <a:pt x="4070" y="1613"/>
                        <a:pt x="3836" y="1213"/>
                        <a:pt x="3503" y="979"/>
                      </a:cubicBezTo>
                      <a:cubicBezTo>
                        <a:pt x="3503" y="712"/>
                        <a:pt x="3336" y="412"/>
                        <a:pt x="3136" y="279"/>
                      </a:cubicBezTo>
                      <a:cubicBezTo>
                        <a:pt x="3019" y="201"/>
                        <a:pt x="2867" y="168"/>
                        <a:pt x="2668" y="168"/>
                      </a:cubicBezTo>
                      <a:cubicBezTo>
                        <a:pt x="2527" y="168"/>
                        <a:pt x="2362" y="184"/>
                        <a:pt x="2169" y="212"/>
                      </a:cubicBezTo>
                      <a:cubicBezTo>
                        <a:pt x="2045" y="69"/>
                        <a:pt x="1885" y="1"/>
                        <a:pt x="172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</p:grpSp>
      <p:sp>
        <p:nvSpPr>
          <p:cNvPr id="2694" name="Google Shape;2694;p16"/>
          <p:cNvSpPr txBox="1">
            <a:spLocks noGrp="1"/>
          </p:cNvSpPr>
          <p:nvPr>
            <p:ph type="subTitle" idx="1"/>
          </p:nvPr>
        </p:nvSpPr>
        <p:spPr>
          <a:xfrm>
            <a:off x="960000" y="3863867"/>
            <a:ext cx="4495600" cy="112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695" name="Google Shape;2695;p16"/>
          <p:cNvSpPr txBox="1">
            <a:spLocks noGrp="1"/>
          </p:cNvSpPr>
          <p:nvPr>
            <p:ph type="title"/>
          </p:nvPr>
        </p:nvSpPr>
        <p:spPr>
          <a:xfrm>
            <a:off x="960000" y="1844757"/>
            <a:ext cx="5136000" cy="201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 sz="128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95240600"/>
      </p:ext>
    </p:extLst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1">
  <p:cSld name="Title and text 1">
    <p:spTree>
      <p:nvGrpSpPr>
        <p:cNvPr id="1" name="Shape 26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697" name="Google Shape;2697;p17"/>
          <p:cNvGrpSpPr/>
          <p:nvPr/>
        </p:nvGrpSpPr>
        <p:grpSpPr>
          <a:xfrm>
            <a:off x="-430208" y="345700"/>
            <a:ext cx="12866045" cy="6844192"/>
            <a:chOff x="-322656" y="259275"/>
            <a:chExt cx="9649534" cy="5133144"/>
          </a:xfrm>
        </p:grpSpPr>
        <p:sp>
          <p:nvSpPr>
            <p:cNvPr id="2698" name="Google Shape;2698;p17"/>
            <p:cNvSpPr/>
            <p:nvPr/>
          </p:nvSpPr>
          <p:spPr>
            <a:xfrm>
              <a:off x="-38725" y="3723725"/>
              <a:ext cx="9209436" cy="1458730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9" name="Google Shape;2699;p17"/>
            <p:cNvSpPr/>
            <p:nvPr/>
          </p:nvSpPr>
          <p:spPr>
            <a:xfrm>
              <a:off x="-65450" y="3787133"/>
              <a:ext cx="9209483" cy="1394939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700" name="Google Shape;2700;p17"/>
            <p:cNvGrpSpPr/>
            <p:nvPr/>
          </p:nvGrpSpPr>
          <p:grpSpPr>
            <a:xfrm>
              <a:off x="-322656" y="2822671"/>
              <a:ext cx="1615975" cy="2569748"/>
              <a:chOff x="-322656" y="2822671"/>
              <a:chExt cx="1615975" cy="2569748"/>
            </a:xfrm>
          </p:grpSpPr>
          <p:grpSp>
            <p:nvGrpSpPr>
              <p:cNvPr id="2701" name="Google Shape;2701;p17"/>
              <p:cNvGrpSpPr/>
              <p:nvPr/>
            </p:nvGrpSpPr>
            <p:grpSpPr>
              <a:xfrm flipH="1">
                <a:off x="190140" y="3890691"/>
                <a:ext cx="664598" cy="652358"/>
                <a:chOff x="5672100" y="3575250"/>
                <a:chExt cx="1054750" cy="1035325"/>
              </a:xfrm>
            </p:grpSpPr>
            <p:sp>
              <p:nvSpPr>
                <p:cNvPr id="2702" name="Google Shape;2702;p17"/>
                <p:cNvSpPr/>
                <p:nvPr/>
              </p:nvSpPr>
              <p:spPr>
                <a:xfrm>
                  <a:off x="6153875" y="3575250"/>
                  <a:ext cx="260675" cy="53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27" h="21503" extrusionOk="0">
                      <a:moveTo>
                        <a:pt x="7849" y="0"/>
                      </a:moveTo>
                      <a:cubicBezTo>
                        <a:pt x="7291" y="0"/>
                        <a:pt x="6718" y="163"/>
                        <a:pt x="6232" y="439"/>
                      </a:cubicBezTo>
                      <a:cubicBezTo>
                        <a:pt x="5320" y="986"/>
                        <a:pt x="4681" y="1837"/>
                        <a:pt x="4104" y="2719"/>
                      </a:cubicBezTo>
                      <a:cubicBezTo>
                        <a:pt x="639" y="8281"/>
                        <a:pt x="1" y="15454"/>
                        <a:pt x="2432" y="21503"/>
                      </a:cubicBezTo>
                      <a:cubicBezTo>
                        <a:pt x="5928" y="16275"/>
                        <a:pt x="9271" y="10652"/>
                        <a:pt x="10214" y="4390"/>
                      </a:cubicBezTo>
                      <a:cubicBezTo>
                        <a:pt x="10426" y="2992"/>
                        <a:pt x="10365" y="1229"/>
                        <a:pt x="9210" y="408"/>
                      </a:cubicBezTo>
                      <a:cubicBezTo>
                        <a:pt x="8813" y="125"/>
                        <a:pt x="8337" y="0"/>
                        <a:pt x="784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03" name="Google Shape;2703;p17"/>
                <p:cNvSpPr/>
                <p:nvPr/>
              </p:nvSpPr>
              <p:spPr>
                <a:xfrm>
                  <a:off x="5833200" y="3655975"/>
                  <a:ext cx="373125" cy="453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25" h="18153" extrusionOk="0">
                      <a:moveTo>
                        <a:pt x="4026" y="0"/>
                      </a:moveTo>
                      <a:cubicBezTo>
                        <a:pt x="3355" y="0"/>
                        <a:pt x="2693" y="150"/>
                        <a:pt x="2128" y="493"/>
                      </a:cubicBezTo>
                      <a:cubicBezTo>
                        <a:pt x="457" y="1465"/>
                        <a:pt x="1" y="3745"/>
                        <a:pt x="548" y="5599"/>
                      </a:cubicBezTo>
                      <a:cubicBezTo>
                        <a:pt x="1308" y="8091"/>
                        <a:pt x="3496" y="9794"/>
                        <a:pt x="5533" y="11344"/>
                      </a:cubicBezTo>
                      <a:cubicBezTo>
                        <a:pt x="8603" y="13715"/>
                        <a:pt x="11733" y="16055"/>
                        <a:pt x="14925" y="18152"/>
                      </a:cubicBezTo>
                      <a:cubicBezTo>
                        <a:pt x="13891" y="12408"/>
                        <a:pt x="12645" y="6329"/>
                        <a:pt x="8542" y="2225"/>
                      </a:cubicBezTo>
                      <a:cubicBezTo>
                        <a:pt x="7691" y="1404"/>
                        <a:pt x="6718" y="645"/>
                        <a:pt x="5563" y="249"/>
                      </a:cubicBezTo>
                      <a:cubicBezTo>
                        <a:pt x="5072" y="90"/>
                        <a:pt x="4546" y="0"/>
                        <a:pt x="4026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04" name="Google Shape;2704;p17"/>
                <p:cNvSpPr/>
                <p:nvPr/>
              </p:nvSpPr>
              <p:spPr>
                <a:xfrm>
                  <a:off x="5672100" y="3969050"/>
                  <a:ext cx="535000" cy="24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400" h="9947" extrusionOk="0">
                      <a:moveTo>
                        <a:pt x="8469" y="1"/>
                      </a:moveTo>
                      <a:cubicBezTo>
                        <a:pt x="8179" y="1"/>
                        <a:pt x="7889" y="13"/>
                        <a:pt x="7600" y="37"/>
                      </a:cubicBezTo>
                      <a:cubicBezTo>
                        <a:pt x="5077" y="280"/>
                        <a:pt x="2524" y="1556"/>
                        <a:pt x="1186" y="3714"/>
                      </a:cubicBezTo>
                      <a:cubicBezTo>
                        <a:pt x="244" y="5234"/>
                        <a:pt x="1" y="7423"/>
                        <a:pt x="1217" y="8730"/>
                      </a:cubicBezTo>
                      <a:cubicBezTo>
                        <a:pt x="2098" y="9702"/>
                        <a:pt x="3496" y="9915"/>
                        <a:pt x="4803" y="9946"/>
                      </a:cubicBezTo>
                      <a:cubicBezTo>
                        <a:pt x="4852" y="9946"/>
                        <a:pt x="4901" y="9946"/>
                        <a:pt x="4950" y="9946"/>
                      </a:cubicBezTo>
                      <a:cubicBezTo>
                        <a:pt x="10790" y="9946"/>
                        <a:pt x="16154" y="6386"/>
                        <a:pt x="21399" y="5964"/>
                      </a:cubicBezTo>
                      <a:cubicBezTo>
                        <a:pt x="19363" y="4414"/>
                        <a:pt x="17296" y="2863"/>
                        <a:pt x="15016" y="1708"/>
                      </a:cubicBezTo>
                      <a:cubicBezTo>
                        <a:pt x="12995" y="711"/>
                        <a:pt x="10735" y="1"/>
                        <a:pt x="846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05" name="Google Shape;2705;p17"/>
                <p:cNvSpPr/>
                <p:nvPr/>
              </p:nvSpPr>
              <p:spPr>
                <a:xfrm>
                  <a:off x="5842325" y="4110525"/>
                  <a:ext cx="361725" cy="431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69" h="17266" extrusionOk="0">
                      <a:moveTo>
                        <a:pt x="14469" y="1"/>
                      </a:moveTo>
                      <a:cubicBezTo>
                        <a:pt x="8146" y="913"/>
                        <a:pt x="2523" y="5624"/>
                        <a:pt x="547" y="11703"/>
                      </a:cubicBezTo>
                      <a:cubicBezTo>
                        <a:pt x="243" y="12615"/>
                        <a:pt x="0" y="13618"/>
                        <a:pt x="122" y="14560"/>
                      </a:cubicBezTo>
                      <a:cubicBezTo>
                        <a:pt x="213" y="15503"/>
                        <a:pt x="730" y="16506"/>
                        <a:pt x="1550" y="16962"/>
                      </a:cubicBezTo>
                      <a:cubicBezTo>
                        <a:pt x="1929" y="17172"/>
                        <a:pt x="2352" y="17266"/>
                        <a:pt x="2783" y="17266"/>
                      </a:cubicBezTo>
                      <a:cubicBezTo>
                        <a:pt x="3597" y="17266"/>
                        <a:pt x="4440" y="16931"/>
                        <a:pt x="5076" y="16414"/>
                      </a:cubicBezTo>
                      <a:cubicBezTo>
                        <a:pt x="6079" y="15624"/>
                        <a:pt x="6718" y="14530"/>
                        <a:pt x="7326" y="13405"/>
                      </a:cubicBezTo>
                      <a:cubicBezTo>
                        <a:pt x="9727" y="9059"/>
                        <a:pt x="12067" y="4682"/>
                        <a:pt x="1446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06" name="Google Shape;2706;p17"/>
                <p:cNvSpPr/>
                <p:nvPr/>
              </p:nvSpPr>
              <p:spPr>
                <a:xfrm>
                  <a:off x="6111325" y="4113575"/>
                  <a:ext cx="257625" cy="497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5" h="19880" extrusionOk="0">
                      <a:moveTo>
                        <a:pt x="3982" y="0"/>
                      </a:moveTo>
                      <a:cubicBezTo>
                        <a:pt x="1064" y="4225"/>
                        <a:pt x="0" y="9697"/>
                        <a:pt x="1186" y="14712"/>
                      </a:cubicBezTo>
                      <a:cubicBezTo>
                        <a:pt x="1429" y="15928"/>
                        <a:pt x="1885" y="17143"/>
                        <a:pt x="2645" y="18116"/>
                      </a:cubicBezTo>
                      <a:cubicBezTo>
                        <a:pt x="3405" y="19119"/>
                        <a:pt x="4590" y="19818"/>
                        <a:pt x="5806" y="19879"/>
                      </a:cubicBezTo>
                      <a:cubicBezTo>
                        <a:pt x="5823" y="19879"/>
                        <a:pt x="5840" y="19879"/>
                        <a:pt x="5857" y="19879"/>
                      </a:cubicBezTo>
                      <a:cubicBezTo>
                        <a:pt x="7780" y="19879"/>
                        <a:pt x="9366" y="18191"/>
                        <a:pt x="9818" y="16323"/>
                      </a:cubicBezTo>
                      <a:cubicBezTo>
                        <a:pt x="10305" y="14469"/>
                        <a:pt x="9879" y="12493"/>
                        <a:pt x="9271" y="10639"/>
                      </a:cubicBezTo>
                      <a:cubicBezTo>
                        <a:pt x="8055" y="6809"/>
                        <a:pt x="6201" y="3192"/>
                        <a:pt x="398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07" name="Google Shape;2707;p17"/>
                <p:cNvSpPr/>
                <p:nvPr/>
              </p:nvSpPr>
              <p:spPr>
                <a:xfrm>
                  <a:off x="6204025" y="3782450"/>
                  <a:ext cx="489400" cy="340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76" h="13611" extrusionOk="0">
                      <a:moveTo>
                        <a:pt x="15728" y="0"/>
                      </a:moveTo>
                      <a:cubicBezTo>
                        <a:pt x="14929" y="0"/>
                        <a:pt x="14105" y="185"/>
                        <a:pt x="13344" y="449"/>
                      </a:cubicBezTo>
                      <a:cubicBezTo>
                        <a:pt x="7265" y="2455"/>
                        <a:pt x="2888" y="7896"/>
                        <a:pt x="1" y="13610"/>
                      </a:cubicBezTo>
                      <a:cubicBezTo>
                        <a:pt x="3466" y="10692"/>
                        <a:pt x="8451" y="10358"/>
                        <a:pt x="12980" y="9142"/>
                      </a:cubicBezTo>
                      <a:cubicBezTo>
                        <a:pt x="14986" y="8595"/>
                        <a:pt x="17022" y="7805"/>
                        <a:pt x="18299" y="6133"/>
                      </a:cubicBezTo>
                      <a:cubicBezTo>
                        <a:pt x="19545" y="4491"/>
                        <a:pt x="19576" y="1756"/>
                        <a:pt x="17873" y="601"/>
                      </a:cubicBezTo>
                      <a:cubicBezTo>
                        <a:pt x="17234" y="170"/>
                        <a:pt x="16493" y="0"/>
                        <a:pt x="1572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08" name="Google Shape;2708;p17"/>
                <p:cNvSpPr/>
                <p:nvPr/>
              </p:nvSpPr>
              <p:spPr>
                <a:xfrm>
                  <a:off x="6199475" y="4018125"/>
                  <a:ext cx="527375" cy="21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5" h="8752" extrusionOk="0">
                      <a:moveTo>
                        <a:pt x="12649" y="0"/>
                      </a:moveTo>
                      <a:cubicBezTo>
                        <a:pt x="8147" y="0"/>
                        <a:pt x="3671" y="1402"/>
                        <a:pt x="0" y="4001"/>
                      </a:cubicBezTo>
                      <a:cubicBezTo>
                        <a:pt x="2310" y="4183"/>
                        <a:pt x="4499" y="4943"/>
                        <a:pt x="6475" y="5855"/>
                      </a:cubicBezTo>
                      <a:cubicBezTo>
                        <a:pt x="8481" y="6767"/>
                        <a:pt x="10365" y="7891"/>
                        <a:pt x="12493" y="8439"/>
                      </a:cubicBezTo>
                      <a:cubicBezTo>
                        <a:pt x="13265" y="8637"/>
                        <a:pt x="14077" y="8751"/>
                        <a:pt x="14881" y="8751"/>
                      </a:cubicBezTo>
                      <a:cubicBezTo>
                        <a:pt x="16293" y="8751"/>
                        <a:pt x="17681" y="8398"/>
                        <a:pt x="18785" y="7527"/>
                      </a:cubicBezTo>
                      <a:cubicBezTo>
                        <a:pt x="20517" y="6220"/>
                        <a:pt x="21095" y="3362"/>
                        <a:pt x="19606" y="1751"/>
                      </a:cubicBezTo>
                      <a:cubicBezTo>
                        <a:pt x="18815" y="900"/>
                        <a:pt x="17569" y="536"/>
                        <a:pt x="16353" y="323"/>
                      </a:cubicBezTo>
                      <a:cubicBezTo>
                        <a:pt x="15127" y="107"/>
                        <a:pt x="13887" y="0"/>
                        <a:pt x="1264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09" name="Google Shape;2709;p17"/>
                <p:cNvSpPr/>
                <p:nvPr/>
              </p:nvSpPr>
              <p:spPr>
                <a:xfrm>
                  <a:off x="6207075" y="4122350"/>
                  <a:ext cx="424050" cy="360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62" h="14420" extrusionOk="0">
                      <a:moveTo>
                        <a:pt x="1320" y="1"/>
                      </a:moveTo>
                      <a:cubicBezTo>
                        <a:pt x="886" y="1"/>
                        <a:pt x="447" y="25"/>
                        <a:pt x="0" y="75"/>
                      </a:cubicBezTo>
                      <a:cubicBezTo>
                        <a:pt x="2614" y="3783"/>
                        <a:pt x="5198" y="7461"/>
                        <a:pt x="8086" y="10957"/>
                      </a:cubicBezTo>
                      <a:cubicBezTo>
                        <a:pt x="9028" y="12112"/>
                        <a:pt x="10031" y="13236"/>
                        <a:pt x="11368" y="13935"/>
                      </a:cubicBezTo>
                      <a:cubicBezTo>
                        <a:pt x="12005" y="14239"/>
                        <a:pt x="12725" y="14419"/>
                        <a:pt x="13425" y="14419"/>
                      </a:cubicBezTo>
                      <a:cubicBezTo>
                        <a:pt x="14196" y="14419"/>
                        <a:pt x="14943" y="14202"/>
                        <a:pt x="15532" y="13692"/>
                      </a:cubicBezTo>
                      <a:cubicBezTo>
                        <a:pt x="16779" y="12628"/>
                        <a:pt x="16961" y="10653"/>
                        <a:pt x="16262" y="9194"/>
                      </a:cubicBezTo>
                      <a:cubicBezTo>
                        <a:pt x="15624" y="7674"/>
                        <a:pt x="14317" y="6519"/>
                        <a:pt x="13070" y="5485"/>
                      </a:cubicBezTo>
                      <a:cubicBezTo>
                        <a:pt x="9740" y="2654"/>
                        <a:pt x="5877" y="1"/>
                        <a:pt x="132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710" name="Google Shape;2710;p17"/>
              <p:cNvGrpSpPr/>
              <p:nvPr/>
            </p:nvGrpSpPr>
            <p:grpSpPr>
              <a:xfrm flipH="1">
                <a:off x="-98572" y="2822671"/>
                <a:ext cx="361614" cy="2013485"/>
                <a:chOff x="6611150" y="1880250"/>
                <a:chExt cx="573900" cy="3195500"/>
              </a:xfrm>
            </p:grpSpPr>
            <p:sp>
              <p:nvSpPr>
                <p:cNvPr id="2711" name="Google Shape;2711;p17"/>
                <p:cNvSpPr/>
                <p:nvPr/>
              </p:nvSpPr>
              <p:spPr>
                <a:xfrm>
                  <a:off x="6730125" y="2278575"/>
                  <a:ext cx="240650" cy="279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26" h="111887" extrusionOk="0">
                      <a:moveTo>
                        <a:pt x="6213" y="1"/>
                      </a:moveTo>
                      <a:cubicBezTo>
                        <a:pt x="6132" y="1"/>
                        <a:pt x="6070" y="156"/>
                        <a:pt x="6070" y="481"/>
                      </a:cubicBezTo>
                      <a:cubicBezTo>
                        <a:pt x="6130" y="7412"/>
                        <a:pt x="6860" y="15679"/>
                        <a:pt x="7437" y="24068"/>
                      </a:cubicBezTo>
                      <a:cubicBezTo>
                        <a:pt x="8045" y="32518"/>
                        <a:pt x="8501" y="41090"/>
                        <a:pt x="8349" y="48506"/>
                      </a:cubicBezTo>
                      <a:cubicBezTo>
                        <a:pt x="8137" y="58841"/>
                        <a:pt x="7285" y="69267"/>
                        <a:pt x="5857" y="79540"/>
                      </a:cubicBezTo>
                      <a:cubicBezTo>
                        <a:pt x="4459" y="89844"/>
                        <a:pt x="2513" y="100118"/>
                        <a:pt x="234" y="110179"/>
                      </a:cubicBezTo>
                      <a:cubicBezTo>
                        <a:pt x="0" y="111203"/>
                        <a:pt x="74" y="111887"/>
                        <a:pt x="293" y="111887"/>
                      </a:cubicBezTo>
                      <a:cubicBezTo>
                        <a:pt x="445" y="111887"/>
                        <a:pt x="666" y="111558"/>
                        <a:pt x="902" y="110787"/>
                      </a:cubicBezTo>
                      <a:cubicBezTo>
                        <a:pt x="3729" y="101851"/>
                        <a:pt x="5492" y="92367"/>
                        <a:pt x="6830" y="82884"/>
                      </a:cubicBezTo>
                      <a:cubicBezTo>
                        <a:pt x="8258" y="72549"/>
                        <a:pt x="9170" y="62124"/>
                        <a:pt x="9444" y="51728"/>
                      </a:cubicBezTo>
                      <a:cubicBezTo>
                        <a:pt x="9626" y="43066"/>
                        <a:pt x="9352" y="34676"/>
                        <a:pt x="8836" y="26287"/>
                      </a:cubicBezTo>
                      <a:cubicBezTo>
                        <a:pt x="8289" y="17898"/>
                        <a:pt x="7498" y="9539"/>
                        <a:pt x="6556" y="907"/>
                      </a:cubicBezTo>
                      <a:cubicBezTo>
                        <a:pt x="6484" y="317"/>
                        <a:pt x="6329" y="1"/>
                        <a:pt x="6213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12" name="Google Shape;2712;p17"/>
                <p:cNvSpPr/>
                <p:nvPr/>
              </p:nvSpPr>
              <p:spPr>
                <a:xfrm>
                  <a:off x="6748975" y="2826575"/>
                  <a:ext cx="324400" cy="15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76" h="6151" extrusionOk="0">
                      <a:moveTo>
                        <a:pt x="8677" y="1"/>
                      </a:moveTo>
                      <a:cubicBezTo>
                        <a:pt x="8498" y="1"/>
                        <a:pt x="8309" y="26"/>
                        <a:pt x="8112" y="81"/>
                      </a:cubicBezTo>
                      <a:cubicBezTo>
                        <a:pt x="7170" y="325"/>
                        <a:pt x="6744" y="1085"/>
                        <a:pt x="6744" y="1844"/>
                      </a:cubicBezTo>
                      <a:cubicBezTo>
                        <a:pt x="6402" y="1502"/>
                        <a:pt x="5958" y="1280"/>
                        <a:pt x="5423" y="1280"/>
                      </a:cubicBezTo>
                      <a:cubicBezTo>
                        <a:pt x="5245" y="1280"/>
                        <a:pt x="5057" y="1305"/>
                        <a:pt x="4860" y="1358"/>
                      </a:cubicBezTo>
                      <a:cubicBezTo>
                        <a:pt x="4738" y="1388"/>
                        <a:pt x="4617" y="1449"/>
                        <a:pt x="4556" y="1480"/>
                      </a:cubicBezTo>
                      <a:cubicBezTo>
                        <a:pt x="4236" y="841"/>
                        <a:pt x="3659" y="361"/>
                        <a:pt x="2871" y="361"/>
                      </a:cubicBezTo>
                      <a:cubicBezTo>
                        <a:pt x="2684" y="361"/>
                        <a:pt x="2486" y="388"/>
                        <a:pt x="2276" y="446"/>
                      </a:cubicBezTo>
                      <a:cubicBezTo>
                        <a:pt x="0" y="1112"/>
                        <a:pt x="740" y="4338"/>
                        <a:pt x="2760" y="4338"/>
                      </a:cubicBezTo>
                      <a:cubicBezTo>
                        <a:pt x="2953" y="4338"/>
                        <a:pt x="3156" y="4309"/>
                        <a:pt x="3370" y="4246"/>
                      </a:cubicBezTo>
                      <a:cubicBezTo>
                        <a:pt x="3462" y="4215"/>
                        <a:pt x="3583" y="4185"/>
                        <a:pt x="3674" y="4124"/>
                      </a:cubicBezTo>
                      <a:cubicBezTo>
                        <a:pt x="3967" y="4783"/>
                        <a:pt x="4553" y="5246"/>
                        <a:pt x="5339" y="5246"/>
                      </a:cubicBezTo>
                      <a:cubicBezTo>
                        <a:pt x="5532" y="5246"/>
                        <a:pt x="5738" y="5218"/>
                        <a:pt x="5954" y="5158"/>
                      </a:cubicBezTo>
                      <a:cubicBezTo>
                        <a:pt x="6896" y="4884"/>
                        <a:pt x="7322" y="4124"/>
                        <a:pt x="7322" y="3364"/>
                      </a:cubicBezTo>
                      <a:cubicBezTo>
                        <a:pt x="7595" y="3668"/>
                        <a:pt x="7930" y="3881"/>
                        <a:pt x="8355" y="3942"/>
                      </a:cubicBezTo>
                      <a:cubicBezTo>
                        <a:pt x="8276" y="5000"/>
                        <a:pt x="9048" y="6150"/>
                        <a:pt x="10252" y="6150"/>
                      </a:cubicBezTo>
                      <a:cubicBezTo>
                        <a:pt x="10431" y="6150"/>
                        <a:pt x="10620" y="6125"/>
                        <a:pt x="10817" y="6069"/>
                      </a:cubicBezTo>
                      <a:cubicBezTo>
                        <a:pt x="12975" y="5461"/>
                        <a:pt x="12398" y="2452"/>
                        <a:pt x="10574" y="2209"/>
                      </a:cubicBezTo>
                      <a:cubicBezTo>
                        <a:pt x="10653" y="1151"/>
                        <a:pt x="9881" y="1"/>
                        <a:pt x="867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13" name="Google Shape;2713;p17"/>
                <p:cNvSpPr/>
                <p:nvPr/>
              </p:nvSpPr>
              <p:spPr>
                <a:xfrm>
                  <a:off x="6990350" y="2757900"/>
                  <a:ext cx="1406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7" h="3978" extrusionOk="0">
                      <a:moveTo>
                        <a:pt x="2866" y="0"/>
                      </a:moveTo>
                      <a:cubicBezTo>
                        <a:pt x="2674" y="0"/>
                        <a:pt x="2470" y="30"/>
                        <a:pt x="2257" y="93"/>
                      </a:cubicBezTo>
                      <a:cubicBezTo>
                        <a:pt x="0" y="734"/>
                        <a:pt x="731" y="3978"/>
                        <a:pt x="2763" y="3978"/>
                      </a:cubicBezTo>
                      <a:cubicBezTo>
                        <a:pt x="2949" y="3978"/>
                        <a:pt x="3145" y="3951"/>
                        <a:pt x="3351" y="3892"/>
                      </a:cubicBezTo>
                      <a:cubicBezTo>
                        <a:pt x="5627" y="3226"/>
                        <a:pt x="4887" y="0"/>
                        <a:pt x="286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14" name="Google Shape;2714;p17"/>
                <p:cNvSpPr/>
                <p:nvPr/>
              </p:nvSpPr>
              <p:spPr>
                <a:xfrm>
                  <a:off x="6732175" y="2235275"/>
                  <a:ext cx="388325" cy="596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33" h="23877" extrusionOk="0">
                      <a:moveTo>
                        <a:pt x="8328" y="16074"/>
                      </a:moveTo>
                      <a:cubicBezTo>
                        <a:pt x="8615" y="16258"/>
                        <a:pt x="8943" y="16373"/>
                        <a:pt x="9312" y="16373"/>
                      </a:cubicBezTo>
                      <a:cubicBezTo>
                        <a:pt x="9491" y="16373"/>
                        <a:pt x="9680" y="16346"/>
                        <a:pt x="9878" y="16287"/>
                      </a:cubicBezTo>
                      <a:cubicBezTo>
                        <a:pt x="10030" y="16226"/>
                        <a:pt x="10152" y="16165"/>
                        <a:pt x="10304" y="16135"/>
                      </a:cubicBezTo>
                      <a:cubicBezTo>
                        <a:pt x="10588" y="16315"/>
                        <a:pt x="10937" y="16452"/>
                        <a:pt x="11334" y="16452"/>
                      </a:cubicBezTo>
                      <a:cubicBezTo>
                        <a:pt x="11405" y="16452"/>
                        <a:pt x="11477" y="16448"/>
                        <a:pt x="11550" y="16439"/>
                      </a:cubicBezTo>
                      <a:lnTo>
                        <a:pt x="11550" y="16439"/>
                      </a:lnTo>
                      <a:cubicBezTo>
                        <a:pt x="10699" y="17046"/>
                        <a:pt x="10608" y="18201"/>
                        <a:pt x="11094" y="19053"/>
                      </a:cubicBezTo>
                      <a:cubicBezTo>
                        <a:pt x="10805" y="18741"/>
                        <a:pt x="10369" y="18544"/>
                        <a:pt x="9858" y="18544"/>
                      </a:cubicBezTo>
                      <a:cubicBezTo>
                        <a:pt x="9671" y="18544"/>
                        <a:pt x="9474" y="18570"/>
                        <a:pt x="9270" y="18627"/>
                      </a:cubicBezTo>
                      <a:cubicBezTo>
                        <a:pt x="9240" y="18627"/>
                        <a:pt x="9210" y="18657"/>
                        <a:pt x="9179" y="18657"/>
                      </a:cubicBezTo>
                      <a:cubicBezTo>
                        <a:pt x="8814" y="18201"/>
                        <a:pt x="8328" y="17867"/>
                        <a:pt x="7690" y="17867"/>
                      </a:cubicBezTo>
                      <a:cubicBezTo>
                        <a:pt x="7659" y="17442"/>
                        <a:pt x="7447" y="17077"/>
                        <a:pt x="7203" y="16742"/>
                      </a:cubicBezTo>
                      <a:cubicBezTo>
                        <a:pt x="7264" y="16742"/>
                        <a:pt x="7295" y="16682"/>
                        <a:pt x="7386" y="16682"/>
                      </a:cubicBezTo>
                      <a:cubicBezTo>
                        <a:pt x="7811" y="16591"/>
                        <a:pt x="8146" y="16347"/>
                        <a:pt x="8328" y="16074"/>
                      </a:cubicBezTo>
                      <a:close/>
                      <a:moveTo>
                        <a:pt x="4084" y="0"/>
                      </a:moveTo>
                      <a:cubicBezTo>
                        <a:pt x="3898" y="0"/>
                        <a:pt x="3701" y="27"/>
                        <a:pt x="3495" y="86"/>
                      </a:cubicBezTo>
                      <a:cubicBezTo>
                        <a:pt x="1287" y="737"/>
                        <a:pt x="1979" y="3971"/>
                        <a:pt x="4024" y="3971"/>
                      </a:cubicBezTo>
                      <a:cubicBezTo>
                        <a:pt x="4175" y="3971"/>
                        <a:pt x="4333" y="3953"/>
                        <a:pt x="4498" y="3916"/>
                      </a:cubicBezTo>
                      <a:lnTo>
                        <a:pt x="4498" y="4159"/>
                      </a:lnTo>
                      <a:cubicBezTo>
                        <a:pt x="4377" y="4159"/>
                        <a:pt x="4225" y="4189"/>
                        <a:pt x="4073" y="4220"/>
                      </a:cubicBezTo>
                      <a:cubicBezTo>
                        <a:pt x="2279" y="4767"/>
                        <a:pt x="2401" y="6925"/>
                        <a:pt x="3556" y="7776"/>
                      </a:cubicBezTo>
                      <a:cubicBezTo>
                        <a:pt x="3161" y="8293"/>
                        <a:pt x="3130" y="8992"/>
                        <a:pt x="3313" y="9539"/>
                      </a:cubicBezTo>
                      <a:cubicBezTo>
                        <a:pt x="2675" y="10572"/>
                        <a:pt x="3191" y="12183"/>
                        <a:pt x="4377" y="12548"/>
                      </a:cubicBezTo>
                      <a:cubicBezTo>
                        <a:pt x="4346" y="12700"/>
                        <a:pt x="4346" y="12882"/>
                        <a:pt x="4377" y="13034"/>
                      </a:cubicBezTo>
                      <a:lnTo>
                        <a:pt x="4346" y="13034"/>
                      </a:lnTo>
                      <a:cubicBezTo>
                        <a:pt x="3343" y="13308"/>
                        <a:pt x="2918" y="14098"/>
                        <a:pt x="2978" y="14919"/>
                      </a:cubicBezTo>
                      <a:cubicBezTo>
                        <a:pt x="2735" y="14919"/>
                        <a:pt x="2523" y="14919"/>
                        <a:pt x="2249" y="14980"/>
                      </a:cubicBezTo>
                      <a:cubicBezTo>
                        <a:pt x="1" y="15646"/>
                        <a:pt x="718" y="18872"/>
                        <a:pt x="2734" y="18872"/>
                      </a:cubicBezTo>
                      <a:cubicBezTo>
                        <a:pt x="2926" y="18872"/>
                        <a:pt x="3129" y="18842"/>
                        <a:pt x="3343" y="18779"/>
                      </a:cubicBezTo>
                      <a:cubicBezTo>
                        <a:pt x="3586" y="18718"/>
                        <a:pt x="3769" y="18627"/>
                        <a:pt x="3921" y="18505"/>
                      </a:cubicBezTo>
                      <a:cubicBezTo>
                        <a:pt x="3951" y="18718"/>
                        <a:pt x="4073" y="18901"/>
                        <a:pt x="4134" y="19053"/>
                      </a:cubicBezTo>
                      <a:cubicBezTo>
                        <a:pt x="2196" y="19855"/>
                        <a:pt x="2956" y="22852"/>
                        <a:pt x="4875" y="22852"/>
                      </a:cubicBezTo>
                      <a:cubicBezTo>
                        <a:pt x="5063" y="22852"/>
                        <a:pt x="5262" y="22823"/>
                        <a:pt x="5471" y="22761"/>
                      </a:cubicBezTo>
                      <a:lnTo>
                        <a:pt x="5532" y="22761"/>
                      </a:lnTo>
                      <a:cubicBezTo>
                        <a:pt x="5829" y="23379"/>
                        <a:pt x="6407" y="23877"/>
                        <a:pt x="7186" y="23877"/>
                      </a:cubicBezTo>
                      <a:cubicBezTo>
                        <a:pt x="7364" y="23877"/>
                        <a:pt x="7553" y="23851"/>
                        <a:pt x="7751" y="23794"/>
                      </a:cubicBezTo>
                      <a:cubicBezTo>
                        <a:pt x="8571" y="23581"/>
                        <a:pt x="8966" y="23004"/>
                        <a:pt x="9088" y="22366"/>
                      </a:cubicBezTo>
                      <a:cubicBezTo>
                        <a:pt x="9264" y="22446"/>
                        <a:pt x="9466" y="22484"/>
                        <a:pt x="9685" y="22484"/>
                      </a:cubicBezTo>
                      <a:cubicBezTo>
                        <a:pt x="9880" y="22484"/>
                        <a:pt x="10089" y="22453"/>
                        <a:pt x="10304" y="22396"/>
                      </a:cubicBezTo>
                      <a:cubicBezTo>
                        <a:pt x="11732" y="21971"/>
                        <a:pt x="11976" y="20481"/>
                        <a:pt x="11398" y="19478"/>
                      </a:cubicBezTo>
                      <a:lnTo>
                        <a:pt x="11398" y="19478"/>
                      </a:lnTo>
                      <a:cubicBezTo>
                        <a:pt x="11706" y="19764"/>
                        <a:pt x="12126" y="19970"/>
                        <a:pt x="12622" y="19970"/>
                      </a:cubicBezTo>
                      <a:cubicBezTo>
                        <a:pt x="12811" y="19970"/>
                        <a:pt x="13012" y="19940"/>
                        <a:pt x="13222" y="19873"/>
                      </a:cubicBezTo>
                      <a:cubicBezTo>
                        <a:pt x="15532" y="19259"/>
                        <a:pt x="14804" y="16028"/>
                        <a:pt x="12796" y="16028"/>
                      </a:cubicBezTo>
                      <a:cubicBezTo>
                        <a:pt x="12717" y="16028"/>
                        <a:pt x="12636" y="16033"/>
                        <a:pt x="12553" y="16043"/>
                      </a:cubicBezTo>
                      <a:cubicBezTo>
                        <a:pt x="13985" y="15025"/>
                        <a:pt x="13197" y="12460"/>
                        <a:pt x="11387" y="12460"/>
                      </a:cubicBezTo>
                      <a:cubicBezTo>
                        <a:pt x="11199" y="12460"/>
                        <a:pt x="10999" y="12488"/>
                        <a:pt x="10790" y="12548"/>
                      </a:cubicBezTo>
                      <a:cubicBezTo>
                        <a:pt x="10638" y="12578"/>
                        <a:pt x="10547" y="12669"/>
                        <a:pt x="10395" y="12700"/>
                      </a:cubicBezTo>
                      <a:cubicBezTo>
                        <a:pt x="10116" y="12501"/>
                        <a:pt x="9773" y="12380"/>
                        <a:pt x="9398" y="12380"/>
                      </a:cubicBezTo>
                      <a:cubicBezTo>
                        <a:pt x="9200" y="12380"/>
                        <a:pt x="8994" y="12414"/>
                        <a:pt x="8784" y="12487"/>
                      </a:cubicBezTo>
                      <a:cubicBezTo>
                        <a:pt x="8571" y="12548"/>
                        <a:pt x="8359" y="12639"/>
                        <a:pt x="8176" y="12730"/>
                      </a:cubicBezTo>
                      <a:cubicBezTo>
                        <a:pt x="8055" y="11970"/>
                        <a:pt x="7599" y="11271"/>
                        <a:pt x="6839" y="11028"/>
                      </a:cubicBezTo>
                      <a:cubicBezTo>
                        <a:pt x="6839" y="10907"/>
                        <a:pt x="6900" y="10755"/>
                        <a:pt x="6839" y="10663"/>
                      </a:cubicBezTo>
                      <a:lnTo>
                        <a:pt x="6839" y="10663"/>
                      </a:lnTo>
                      <a:cubicBezTo>
                        <a:pt x="7080" y="10775"/>
                        <a:pt x="7355" y="10841"/>
                        <a:pt x="7657" y="10841"/>
                      </a:cubicBezTo>
                      <a:cubicBezTo>
                        <a:pt x="7850" y="10841"/>
                        <a:pt x="8054" y="10814"/>
                        <a:pt x="8267" y="10755"/>
                      </a:cubicBezTo>
                      <a:cubicBezTo>
                        <a:pt x="10524" y="10114"/>
                        <a:pt x="9793" y="6870"/>
                        <a:pt x="7737" y="6870"/>
                      </a:cubicBezTo>
                      <a:cubicBezTo>
                        <a:pt x="7550" y="6870"/>
                        <a:pt x="7351" y="6897"/>
                        <a:pt x="7143" y="6955"/>
                      </a:cubicBezTo>
                      <a:cubicBezTo>
                        <a:pt x="6808" y="7077"/>
                        <a:pt x="6504" y="7229"/>
                        <a:pt x="6322" y="7472"/>
                      </a:cubicBezTo>
                      <a:cubicBezTo>
                        <a:pt x="6292" y="7411"/>
                        <a:pt x="6231" y="7381"/>
                        <a:pt x="6170" y="7350"/>
                      </a:cubicBezTo>
                      <a:cubicBezTo>
                        <a:pt x="6383" y="7046"/>
                        <a:pt x="6504" y="6651"/>
                        <a:pt x="6504" y="6286"/>
                      </a:cubicBezTo>
                      <a:cubicBezTo>
                        <a:pt x="6626" y="6286"/>
                        <a:pt x="6778" y="6256"/>
                        <a:pt x="6930" y="6195"/>
                      </a:cubicBezTo>
                      <a:cubicBezTo>
                        <a:pt x="9174" y="5570"/>
                        <a:pt x="8445" y="2316"/>
                        <a:pt x="6428" y="2316"/>
                      </a:cubicBezTo>
                      <a:cubicBezTo>
                        <a:pt x="6287" y="2316"/>
                        <a:pt x="6140" y="2332"/>
                        <a:pt x="5988" y="2365"/>
                      </a:cubicBezTo>
                      <a:cubicBezTo>
                        <a:pt x="6120" y="1252"/>
                        <a:pt x="5351" y="0"/>
                        <a:pt x="408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15" name="Google Shape;2715;p17"/>
                <p:cNvSpPr/>
                <p:nvPr/>
              </p:nvSpPr>
              <p:spPr>
                <a:xfrm>
                  <a:off x="6732750" y="2127175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73" y="1"/>
                      </a:moveTo>
                      <a:cubicBezTo>
                        <a:pt x="2679" y="1"/>
                        <a:pt x="2473" y="30"/>
                        <a:pt x="2256" y="94"/>
                      </a:cubicBezTo>
                      <a:cubicBezTo>
                        <a:pt x="0" y="734"/>
                        <a:pt x="730" y="3978"/>
                        <a:pt x="2786" y="3978"/>
                      </a:cubicBezTo>
                      <a:cubicBezTo>
                        <a:pt x="2974" y="3978"/>
                        <a:pt x="3173" y="3951"/>
                        <a:pt x="3381" y="3893"/>
                      </a:cubicBezTo>
                      <a:cubicBezTo>
                        <a:pt x="5629" y="3227"/>
                        <a:pt x="4912" y="1"/>
                        <a:pt x="287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16" name="Google Shape;2716;p17"/>
                <p:cNvSpPr/>
                <p:nvPr/>
              </p:nvSpPr>
              <p:spPr>
                <a:xfrm>
                  <a:off x="6704600" y="1982675"/>
                  <a:ext cx="146950" cy="13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8" h="5204" extrusionOk="0">
                      <a:moveTo>
                        <a:pt x="3336" y="1"/>
                      </a:moveTo>
                      <a:cubicBezTo>
                        <a:pt x="3140" y="1"/>
                        <a:pt x="2932" y="32"/>
                        <a:pt x="2714" y="98"/>
                      </a:cubicBezTo>
                      <a:cubicBezTo>
                        <a:pt x="1863" y="342"/>
                        <a:pt x="1407" y="949"/>
                        <a:pt x="1346" y="1649"/>
                      </a:cubicBezTo>
                      <a:cubicBezTo>
                        <a:pt x="0" y="2719"/>
                        <a:pt x="813" y="5204"/>
                        <a:pt x="2573" y="5204"/>
                      </a:cubicBezTo>
                      <a:cubicBezTo>
                        <a:pt x="2762" y="5204"/>
                        <a:pt x="2961" y="5175"/>
                        <a:pt x="3170" y="5114"/>
                      </a:cubicBezTo>
                      <a:cubicBezTo>
                        <a:pt x="3990" y="4840"/>
                        <a:pt x="4446" y="4232"/>
                        <a:pt x="4537" y="3533"/>
                      </a:cubicBezTo>
                      <a:cubicBezTo>
                        <a:pt x="5878" y="2493"/>
                        <a:pt x="5101" y="1"/>
                        <a:pt x="33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17" name="Google Shape;2717;p17"/>
                <p:cNvSpPr/>
                <p:nvPr/>
              </p:nvSpPr>
              <p:spPr>
                <a:xfrm>
                  <a:off x="6862125" y="2055925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43" y="1"/>
                      </a:moveTo>
                      <a:cubicBezTo>
                        <a:pt x="2656" y="1"/>
                        <a:pt x="2457" y="28"/>
                        <a:pt x="2249" y="86"/>
                      </a:cubicBezTo>
                      <a:cubicBezTo>
                        <a:pt x="0" y="752"/>
                        <a:pt x="718" y="3978"/>
                        <a:pt x="2757" y="3978"/>
                      </a:cubicBezTo>
                      <a:cubicBezTo>
                        <a:pt x="2951" y="3978"/>
                        <a:pt x="3157" y="3949"/>
                        <a:pt x="3373" y="3886"/>
                      </a:cubicBezTo>
                      <a:cubicBezTo>
                        <a:pt x="5629" y="3245"/>
                        <a:pt x="4899" y="1"/>
                        <a:pt x="284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18" name="Google Shape;2718;p17"/>
                <p:cNvSpPr/>
                <p:nvPr/>
              </p:nvSpPr>
              <p:spPr>
                <a:xfrm>
                  <a:off x="6893350" y="2163250"/>
                  <a:ext cx="140175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2" extrusionOk="0">
                      <a:moveTo>
                        <a:pt x="2835" y="1"/>
                      </a:moveTo>
                      <a:cubicBezTo>
                        <a:pt x="2658" y="1"/>
                        <a:pt x="2472" y="25"/>
                        <a:pt x="2276" y="79"/>
                      </a:cubicBezTo>
                      <a:cubicBezTo>
                        <a:pt x="0" y="745"/>
                        <a:pt x="740" y="3971"/>
                        <a:pt x="2761" y="3971"/>
                      </a:cubicBezTo>
                      <a:cubicBezTo>
                        <a:pt x="2953" y="3971"/>
                        <a:pt x="3157" y="3942"/>
                        <a:pt x="3371" y="3879"/>
                      </a:cubicBezTo>
                      <a:cubicBezTo>
                        <a:pt x="5607" y="3264"/>
                        <a:pt x="4861" y="1"/>
                        <a:pt x="283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19" name="Google Shape;2719;p17"/>
                <p:cNvSpPr/>
                <p:nvPr/>
              </p:nvSpPr>
              <p:spPr>
                <a:xfrm>
                  <a:off x="6930525" y="2293025"/>
                  <a:ext cx="1407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1" h="3978" extrusionOk="0">
                      <a:moveTo>
                        <a:pt x="2839" y="1"/>
                      </a:moveTo>
                      <a:cubicBezTo>
                        <a:pt x="2653" y="1"/>
                        <a:pt x="2455" y="28"/>
                        <a:pt x="2248" y="86"/>
                      </a:cubicBezTo>
                      <a:cubicBezTo>
                        <a:pt x="0" y="752"/>
                        <a:pt x="717" y="3978"/>
                        <a:pt x="2756" y="3978"/>
                      </a:cubicBezTo>
                      <a:cubicBezTo>
                        <a:pt x="2950" y="3978"/>
                        <a:pt x="3156" y="3949"/>
                        <a:pt x="3373" y="3885"/>
                      </a:cubicBezTo>
                      <a:cubicBezTo>
                        <a:pt x="5631" y="3272"/>
                        <a:pt x="4898" y="1"/>
                        <a:pt x="283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20" name="Google Shape;2720;p17"/>
                <p:cNvSpPr/>
                <p:nvPr/>
              </p:nvSpPr>
              <p:spPr>
                <a:xfrm>
                  <a:off x="6974525" y="2439500"/>
                  <a:ext cx="138400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6" h="3986" extrusionOk="0">
                      <a:moveTo>
                        <a:pt x="2823" y="1"/>
                      </a:moveTo>
                      <a:cubicBezTo>
                        <a:pt x="2633" y="1"/>
                        <a:pt x="2432" y="30"/>
                        <a:pt x="2221" y="93"/>
                      </a:cubicBezTo>
                      <a:cubicBezTo>
                        <a:pt x="0" y="759"/>
                        <a:pt x="720" y="3985"/>
                        <a:pt x="2713" y="3985"/>
                      </a:cubicBezTo>
                      <a:cubicBezTo>
                        <a:pt x="2903" y="3985"/>
                        <a:pt x="3104" y="3956"/>
                        <a:pt x="3315" y="3893"/>
                      </a:cubicBezTo>
                      <a:cubicBezTo>
                        <a:pt x="5535" y="3226"/>
                        <a:pt x="4816" y="1"/>
                        <a:pt x="282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21" name="Google Shape;2721;p17"/>
                <p:cNvSpPr/>
                <p:nvPr/>
              </p:nvSpPr>
              <p:spPr>
                <a:xfrm>
                  <a:off x="7000975" y="2564125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66" y="0"/>
                      </a:moveTo>
                      <a:cubicBezTo>
                        <a:pt x="2674" y="0"/>
                        <a:pt x="2471" y="30"/>
                        <a:pt x="2257" y="93"/>
                      </a:cubicBezTo>
                      <a:cubicBezTo>
                        <a:pt x="1" y="734"/>
                        <a:pt x="731" y="3978"/>
                        <a:pt x="2764" y="3978"/>
                      </a:cubicBezTo>
                      <a:cubicBezTo>
                        <a:pt x="2949" y="3978"/>
                        <a:pt x="3145" y="3951"/>
                        <a:pt x="3351" y="3892"/>
                      </a:cubicBezTo>
                      <a:cubicBezTo>
                        <a:pt x="5599" y="3226"/>
                        <a:pt x="4882" y="0"/>
                        <a:pt x="286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22" name="Google Shape;2722;p17"/>
                <p:cNvSpPr/>
                <p:nvPr/>
              </p:nvSpPr>
              <p:spPr>
                <a:xfrm>
                  <a:off x="6919950" y="2428900"/>
                  <a:ext cx="140550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4" extrusionOk="0">
                      <a:moveTo>
                        <a:pt x="2878" y="0"/>
                      </a:moveTo>
                      <a:cubicBezTo>
                        <a:pt x="2688" y="0"/>
                        <a:pt x="2487" y="29"/>
                        <a:pt x="2276" y="92"/>
                      </a:cubicBezTo>
                      <a:cubicBezTo>
                        <a:pt x="0" y="758"/>
                        <a:pt x="740" y="3984"/>
                        <a:pt x="2761" y="3984"/>
                      </a:cubicBezTo>
                      <a:cubicBezTo>
                        <a:pt x="2953" y="3984"/>
                        <a:pt x="3156" y="3954"/>
                        <a:pt x="3370" y="3891"/>
                      </a:cubicBezTo>
                      <a:cubicBezTo>
                        <a:pt x="5621" y="3280"/>
                        <a:pt x="4900" y="0"/>
                        <a:pt x="287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23" name="Google Shape;2723;p17"/>
                <p:cNvSpPr/>
                <p:nvPr/>
              </p:nvSpPr>
              <p:spPr>
                <a:xfrm>
                  <a:off x="6906950" y="2383300"/>
                  <a:ext cx="140575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4" extrusionOk="0">
                      <a:moveTo>
                        <a:pt x="2851" y="1"/>
                      </a:moveTo>
                      <a:cubicBezTo>
                        <a:pt x="2661" y="1"/>
                        <a:pt x="2460" y="29"/>
                        <a:pt x="2249" y="92"/>
                      </a:cubicBezTo>
                      <a:cubicBezTo>
                        <a:pt x="1" y="758"/>
                        <a:pt x="718" y="3984"/>
                        <a:pt x="2734" y="3984"/>
                      </a:cubicBezTo>
                      <a:cubicBezTo>
                        <a:pt x="2926" y="3984"/>
                        <a:pt x="3129" y="3955"/>
                        <a:pt x="3343" y="3891"/>
                      </a:cubicBezTo>
                      <a:cubicBezTo>
                        <a:pt x="5622" y="3280"/>
                        <a:pt x="4877" y="1"/>
                        <a:pt x="285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24" name="Google Shape;2724;p17"/>
                <p:cNvSpPr/>
                <p:nvPr/>
              </p:nvSpPr>
              <p:spPr>
                <a:xfrm>
                  <a:off x="6868200" y="2220250"/>
                  <a:ext cx="1402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1" extrusionOk="0">
                      <a:moveTo>
                        <a:pt x="2814" y="0"/>
                      </a:moveTo>
                      <a:cubicBezTo>
                        <a:pt x="2635" y="0"/>
                        <a:pt x="2447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607" y="3263"/>
                        <a:pt x="4864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25" name="Google Shape;2725;p17"/>
                <p:cNvSpPr/>
                <p:nvPr/>
              </p:nvSpPr>
              <p:spPr>
                <a:xfrm>
                  <a:off x="6854525" y="2174325"/>
                  <a:ext cx="1406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5" h="3985" extrusionOk="0">
                      <a:moveTo>
                        <a:pt x="2857" y="1"/>
                      </a:moveTo>
                      <a:cubicBezTo>
                        <a:pt x="2666" y="1"/>
                        <a:pt x="2462" y="30"/>
                        <a:pt x="2249" y="92"/>
                      </a:cubicBezTo>
                      <a:cubicBezTo>
                        <a:pt x="1" y="758"/>
                        <a:pt x="718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4" y="3280"/>
                        <a:pt x="4903" y="1"/>
                        <a:pt x="285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26" name="Google Shape;2726;p17"/>
                <p:cNvSpPr/>
                <p:nvPr/>
              </p:nvSpPr>
              <p:spPr>
                <a:xfrm>
                  <a:off x="6818800" y="2135550"/>
                  <a:ext cx="13980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2" h="3985" extrusionOk="0">
                      <a:moveTo>
                        <a:pt x="2858" y="0"/>
                      </a:moveTo>
                      <a:cubicBezTo>
                        <a:pt x="2667" y="0"/>
                        <a:pt x="2463" y="30"/>
                        <a:pt x="2249" y="93"/>
                      </a:cubicBezTo>
                      <a:cubicBezTo>
                        <a:pt x="1" y="759"/>
                        <a:pt x="718" y="3985"/>
                        <a:pt x="2734" y="3985"/>
                      </a:cubicBezTo>
                      <a:cubicBezTo>
                        <a:pt x="2926" y="3985"/>
                        <a:pt x="3129" y="3956"/>
                        <a:pt x="3343" y="3892"/>
                      </a:cubicBezTo>
                      <a:cubicBezTo>
                        <a:pt x="5592" y="3226"/>
                        <a:pt x="4874" y="0"/>
                        <a:pt x="285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27" name="Google Shape;2727;p17"/>
                <p:cNvSpPr/>
                <p:nvPr/>
              </p:nvSpPr>
              <p:spPr>
                <a:xfrm>
                  <a:off x="6777775" y="2080275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33" y="0"/>
                      </a:moveTo>
                      <a:cubicBezTo>
                        <a:pt x="2648" y="0"/>
                        <a:pt x="2453" y="27"/>
                        <a:pt x="2249" y="85"/>
                      </a:cubicBezTo>
                      <a:cubicBezTo>
                        <a:pt x="1" y="751"/>
                        <a:pt x="718" y="3977"/>
                        <a:pt x="2734" y="3977"/>
                      </a:cubicBezTo>
                      <a:cubicBezTo>
                        <a:pt x="2926" y="3977"/>
                        <a:pt x="3129" y="3948"/>
                        <a:pt x="3343" y="3884"/>
                      </a:cubicBezTo>
                      <a:cubicBezTo>
                        <a:pt x="5628" y="3271"/>
                        <a:pt x="4873" y="0"/>
                        <a:pt x="283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28" name="Google Shape;2728;p17"/>
                <p:cNvSpPr/>
                <p:nvPr/>
              </p:nvSpPr>
              <p:spPr>
                <a:xfrm>
                  <a:off x="6763950" y="20930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90" y="1"/>
                      </a:moveTo>
                      <a:cubicBezTo>
                        <a:pt x="2700" y="1"/>
                        <a:pt x="2497" y="30"/>
                        <a:pt x="2285" y="93"/>
                      </a:cubicBezTo>
                      <a:cubicBezTo>
                        <a:pt x="1" y="733"/>
                        <a:pt x="754" y="3978"/>
                        <a:pt x="2791" y="3978"/>
                      </a:cubicBezTo>
                      <a:cubicBezTo>
                        <a:pt x="2977" y="3978"/>
                        <a:pt x="3173" y="3951"/>
                        <a:pt x="3379" y="3892"/>
                      </a:cubicBezTo>
                      <a:cubicBezTo>
                        <a:pt x="5629" y="3253"/>
                        <a:pt x="4909" y="1"/>
                        <a:pt x="289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29" name="Google Shape;2729;p17"/>
                <p:cNvSpPr/>
                <p:nvPr/>
              </p:nvSpPr>
              <p:spPr>
                <a:xfrm>
                  <a:off x="6744350" y="2023425"/>
                  <a:ext cx="14095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8" h="3972" extrusionOk="0">
                      <a:moveTo>
                        <a:pt x="2821" y="1"/>
                      </a:moveTo>
                      <a:cubicBezTo>
                        <a:pt x="2640" y="1"/>
                        <a:pt x="2448" y="26"/>
                        <a:pt x="2248" y="79"/>
                      </a:cubicBezTo>
                      <a:cubicBezTo>
                        <a:pt x="0" y="745"/>
                        <a:pt x="717" y="3971"/>
                        <a:pt x="2756" y="3971"/>
                      </a:cubicBezTo>
                      <a:cubicBezTo>
                        <a:pt x="2950" y="3971"/>
                        <a:pt x="3156" y="3942"/>
                        <a:pt x="3373" y="3879"/>
                      </a:cubicBezTo>
                      <a:cubicBezTo>
                        <a:pt x="5637" y="3264"/>
                        <a:pt x="4894" y="1"/>
                        <a:pt x="282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0" name="Google Shape;2730;p17"/>
                <p:cNvSpPr/>
                <p:nvPr/>
              </p:nvSpPr>
              <p:spPr>
                <a:xfrm>
                  <a:off x="6686600" y="1966275"/>
                  <a:ext cx="1406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7" h="3978" extrusionOk="0">
                      <a:moveTo>
                        <a:pt x="2836" y="0"/>
                      </a:moveTo>
                      <a:cubicBezTo>
                        <a:pt x="2651" y="0"/>
                        <a:pt x="2454" y="27"/>
                        <a:pt x="2248" y="86"/>
                      </a:cubicBezTo>
                      <a:cubicBezTo>
                        <a:pt x="0" y="752"/>
                        <a:pt x="717" y="3978"/>
                        <a:pt x="2733" y="3978"/>
                      </a:cubicBezTo>
                      <a:cubicBezTo>
                        <a:pt x="2925" y="3978"/>
                        <a:pt x="3129" y="3948"/>
                        <a:pt x="3342" y="3885"/>
                      </a:cubicBezTo>
                      <a:cubicBezTo>
                        <a:pt x="5627" y="3244"/>
                        <a:pt x="4873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1" name="Google Shape;2731;p17"/>
                <p:cNvSpPr/>
                <p:nvPr/>
              </p:nvSpPr>
              <p:spPr>
                <a:xfrm>
                  <a:off x="6650175" y="1926600"/>
                  <a:ext cx="1405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1" h="3985" extrusionOk="0">
                      <a:moveTo>
                        <a:pt x="2882" y="0"/>
                      </a:moveTo>
                      <a:cubicBezTo>
                        <a:pt x="2691" y="0"/>
                        <a:pt x="2489" y="29"/>
                        <a:pt x="2277" y="92"/>
                      </a:cubicBezTo>
                      <a:cubicBezTo>
                        <a:pt x="1" y="758"/>
                        <a:pt x="741" y="3984"/>
                        <a:pt x="2761" y="3984"/>
                      </a:cubicBezTo>
                      <a:cubicBezTo>
                        <a:pt x="2953" y="3984"/>
                        <a:pt x="3157" y="3955"/>
                        <a:pt x="3371" y="3892"/>
                      </a:cubicBezTo>
                      <a:cubicBezTo>
                        <a:pt x="5621" y="3253"/>
                        <a:pt x="4901" y="0"/>
                        <a:pt x="288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2" name="Google Shape;2732;p17"/>
                <p:cNvSpPr/>
                <p:nvPr/>
              </p:nvSpPr>
              <p:spPr>
                <a:xfrm>
                  <a:off x="6611150" y="1880250"/>
                  <a:ext cx="140800" cy="9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2" h="3977" extrusionOk="0">
                      <a:moveTo>
                        <a:pt x="2870" y="0"/>
                      </a:moveTo>
                      <a:cubicBezTo>
                        <a:pt x="2677" y="0"/>
                        <a:pt x="2472" y="29"/>
                        <a:pt x="2257" y="92"/>
                      </a:cubicBezTo>
                      <a:cubicBezTo>
                        <a:pt x="1" y="733"/>
                        <a:pt x="731" y="3977"/>
                        <a:pt x="2787" y="3977"/>
                      </a:cubicBezTo>
                      <a:cubicBezTo>
                        <a:pt x="2975" y="3977"/>
                        <a:pt x="3173" y="3950"/>
                        <a:pt x="3382" y="3891"/>
                      </a:cubicBezTo>
                      <a:cubicBezTo>
                        <a:pt x="5631" y="3253"/>
                        <a:pt x="4912" y="0"/>
                        <a:pt x="287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3" name="Google Shape;2733;p17"/>
                <p:cNvSpPr/>
                <p:nvPr/>
              </p:nvSpPr>
              <p:spPr>
                <a:xfrm>
                  <a:off x="6716975" y="2098350"/>
                  <a:ext cx="140575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4" extrusionOk="0">
                      <a:moveTo>
                        <a:pt x="2845" y="0"/>
                      </a:moveTo>
                      <a:cubicBezTo>
                        <a:pt x="2656" y="0"/>
                        <a:pt x="2457" y="29"/>
                        <a:pt x="2249" y="92"/>
                      </a:cubicBezTo>
                      <a:cubicBezTo>
                        <a:pt x="1" y="758"/>
                        <a:pt x="718" y="3984"/>
                        <a:pt x="2734" y="3984"/>
                      </a:cubicBezTo>
                      <a:cubicBezTo>
                        <a:pt x="2926" y="3984"/>
                        <a:pt x="3129" y="3954"/>
                        <a:pt x="3343" y="3891"/>
                      </a:cubicBezTo>
                      <a:cubicBezTo>
                        <a:pt x="5622" y="3280"/>
                        <a:pt x="4852" y="0"/>
                        <a:pt x="284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4" name="Google Shape;2734;p17"/>
                <p:cNvSpPr/>
                <p:nvPr/>
              </p:nvSpPr>
              <p:spPr>
                <a:xfrm>
                  <a:off x="6773975" y="2380425"/>
                  <a:ext cx="1393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3" h="3978" extrusionOk="0">
                      <a:moveTo>
                        <a:pt x="2826" y="0"/>
                      </a:moveTo>
                      <a:cubicBezTo>
                        <a:pt x="2643" y="0"/>
                        <a:pt x="2451" y="27"/>
                        <a:pt x="2249" y="85"/>
                      </a:cubicBezTo>
                      <a:cubicBezTo>
                        <a:pt x="1" y="751"/>
                        <a:pt x="718" y="3977"/>
                        <a:pt x="2734" y="3977"/>
                      </a:cubicBezTo>
                      <a:cubicBezTo>
                        <a:pt x="2926" y="3977"/>
                        <a:pt x="3129" y="3948"/>
                        <a:pt x="3343" y="3885"/>
                      </a:cubicBezTo>
                      <a:cubicBezTo>
                        <a:pt x="5573" y="3272"/>
                        <a:pt x="4838" y="0"/>
                        <a:pt x="282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5" name="Google Shape;2735;p17"/>
                <p:cNvSpPr/>
                <p:nvPr/>
              </p:nvSpPr>
              <p:spPr>
                <a:xfrm>
                  <a:off x="6873525" y="2467800"/>
                  <a:ext cx="14075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8" extrusionOk="0">
                      <a:moveTo>
                        <a:pt x="2843" y="0"/>
                      </a:moveTo>
                      <a:cubicBezTo>
                        <a:pt x="2656" y="0"/>
                        <a:pt x="2457" y="27"/>
                        <a:pt x="2249" y="86"/>
                      </a:cubicBezTo>
                      <a:cubicBezTo>
                        <a:pt x="0" y="752"/>
                        <a:pt x="717" y="3978"/>
                        <a:pt x="2757" y="3978"/>
                      </a:cubicBezTo>
                      <a:cubicBezTo>
                        <a:pt x="2951" y="3978"/>
                        <a:pt x="3157" y="3949"/>
                        <a:pt x="3373" y="3885"/>
                      </a:cubicBezTo>
                      <a:cubicBezTo>
                        <a:pt x="5629" y="3245"/>
                        <a:pt x="4899" y="0"/>
                        <a:pt x="284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6" name="Google Shape;2736;p17"/>
                <p:cNvSpPr/>
                <p:nvPr/>
              </p:nvSpPr>
              <p:spPr>
                <a:xfrm>
                  <a:off x="6910750" y="2539975"/>
                  <a:ext cx="14070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8" h="3979" extrusionOk="0">
                      <a:moveTo>
                        <a:pt x="2837" y="1"/>
                      </a:moveTo>
                      <a:cubicBezTo>
                        <a:pt x="2651" y="1"/>
                        <a:pt x="2455" y="28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9"/>
                        <a:pt x="3343" y="3886"/>
                      </a:cubicBezTo>
                      <a:cubicBezTo>
                        <a:pt x="5627" y="3245"/>
                        <a:pt x="4874" y="1"/>
                        <a:pt x="283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7" name="Google Shape;2737;p17"/>
                <p:cNvSpPr/>
                <p:nvPr/>
              </p:nvSpPr>
              <p:spPr>
                <a:xfrm>
                  <a:off x="6911525" y="2656075"/>
                  <a:ext cx="14055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5" extrusionOk="0">
                      <a:moveTo>
                        <a:pt x="2865" y="0"/>
                      </a:moveTo>
                      <a:cubicBezTo>
                        <a:pt x="2671" y="0"/>
                        <a:pt x="2465" y="29"/>
                        <a:pt x="2248" y="93"/>
                      </a:cubicBezTo>
                      <a:cubicBezTo>
                        <a:pt x="0" y="759"/>
                        <a:pt x="717" y="3985"/>
                        <a:pt x="2757" y="3985"/>
                      </a:cubicBezTo>
                      <a:cubicBezTo>
                        <a:pt x="2951" y="3985"/>
                        <a:pt x="3156" y="3956"/>
                        <a:pt x="3373" y="3892"/>
                      </a:cubicBezTo>
                      <a:cubicBezTo>
                        <a:pt x="5621" y="3226"/>
                        <a:pt x="4904" y="0"/>
                        <a:pt x="286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8" name="Google Shape;2738;p17"/>
                <p:cNvSpPr/>
                <p:nvPr/>
              </p:nvSpPr>
              <p:spPr>
                <a:xfrm>
                  <a:off x="6748775" y="2495750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82" y="0"/>
                      </a:moveTo>
                      <a:cubicBezTo>
                        <a:pt x="2694" y="0"/>
                        <a:pt x="2494" y="29"/>
                        <a:pt x="2284" y="92"/>
                      </a:cubicBezTo>
                      <a:cubicBezTo>
                        <a:pt x="0" y="733"/>
                        <a:pt x="753" y="3977"/>
                        <a:pt x="2790" y="3977"/>
                      </a:cubicBezTo>
                      <a:cubicBezTo>
                        <a:pt x="2976" y="3977"/>
                        <a:pt x="3172" y="3950"/>
                        <a:pt x="3378" y="3892"/>
                      </a:cubicBezTo>
                      <a:cubicBezTo>
                        <a:pt x="5600" y="3253"/>
                        <a:pt x="4878" y="0"/>
                        <a:pt x="288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39" name="Google Shape;2739;p17"/>
                <p:cNvSpPr/>
                <p:nvPr/>
              </p:nvSpPr>
              <p:spPr>
                <a:xfrm>
                  <a:off x="6745175" y="2338625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53" y="1"/>
                      </a:moveTo>
                      <a:cubicBezTo>
                        <a:pt x="2671" y="1"/>
                        <a:pt x="2478" y="27"/>
                        <a:pt x="2276" y="86"/>
                      </a:cubicBezTo>
                      <a:cubicBezTo>
                        <a:pt x="0" y="752"/>
                        <a:pt x="740" y="3978"/>
                        <a:pt x="2760" y="3978"/>
                      </a:cubicBezTo>
                      <a:cubicBezTo>
                        <a:pt x="2953" y="3978"/>
                        <a:pt x="3156" y="3948"/>
                        <a:pt x="3370" y="3885"/>
                      </a:cubicBezTo>
                      <a:cubicBezTo>
                        <a:pt x="5600" y="3272"/>
                        <a:pt x="4865" y="1"/>
                        <a:pt x="285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0" name="Google Shape;2740;p17"/>
                <p:cNvSpPr/>
                <p:nvPr/>
              </p:nvSpPr>
              <p:spPr>
                <a:xfrm>
                  <a:off x="6674425" y="2152450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36" y="0"/>
                      </a:moveTo>
                      <a:cubicBezTo>
                        <a:pt x="2651" y="0"/>
                        <a:pt x="2455" y="27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8"/>
                        <a:pt x="3343" y="3885"/>
                      </a:cubicBezTo>
                      <a:cubicBezTo>
                        <a:pt x="5599" y="3244"/>
                        <a:pt x="4869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1" name="Google Shape;2741;p17"/>
                <p:cNvSpPr/>
                <p:nvPr/>
              </p:nvSpPr>
              <p:spPr>
                <a:xfrm>
                  <a:off x="6710150" y="2249550"/>
                  <a:ext cx="14057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5" extrusionOk="0">
                      <a:moveTo>
                        <a:pt x="2861" y="0"/>
                      </a:moveTo>
                      <a:cubicBezTo>
                        <a:pt x="2668" y="0"/>
                        <a:pt x="2464" y="29"/>
                        <a:pt x="2248" y="92"/>
                      </a:cubicBezTo>
                      <a:cubicBezTo>
                        <a:pt x="0" y="758"/>
                        <a:pt x="717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3" y="3253"/>
                        <a:pt x="4903" y="0"/>
                        <a:pt x="286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2" name="Google Shape;2742;p17"/>
                <p:cNvSpPr/>
                <p:nvPr/>
              </p:nvSpPr>
              <p:spPr>
                <a:xfrm>
                  <a:off x="6702550" y="2508675"/>
                  <a:ext cx="1406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5" h="3985" extrusionOk="0">
                      <a:moveTo>
                        <a:pt x="2857" y="1"/>
                      </a:moveTo>
                      <a:cubicBezTo>
                        <a:pt x="2665" y="1"/>
                        <a:pt x="2462" y="30"/>
                        <a:pt x="2249" y="92"/>
                      </a:cubicBezTo>
                      <a:cubicBezTo>
                        <a:pt x="0" y="758"/>
                        <a:pt x="717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4" y="3280"/>
                        <a:pt x="4902" y="1"/>
                        <a:pt x="285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3" name="Google Shape;2743;p17"/>
                <p:cNvSpPr/>
                <p:nvPr/>
              </p:nvSpPr>
              <p:spPr>
                <a:xfrm>
                  <a:off x="6694200" y="2735850"/>
                  <a:ext cx="140475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19" h="3986" extrusionOk="0">
                      <a:moveTo>
                        <a:pt x="2858" y="1"/>
                      </a:moveTo>
                      <a:cubicBezTo>
                        <a:pt x="2666" y="1"/>
                        <a:pt x="2462" y="30"/>
                        <a:pt x="2248" y="93"/>
                      </a:cubicBezTo>
                      <a:cubicBezTo>
                        <a:pt x="0" y="760"/>
                        <a:pt x="717" y="3985"/>
                        <a:pt x="2733" y="3985"/>
                      </a:cubicBezTo>
                      <a:cubicBezTo>
                        <a:pt x="2925" y="3985"/>
                        <a:pt x="3129" y="3956"/>
                        <a:pt x="3342" y="3893"/>
                      </a:cubicBezTo>
                      <a:cubicBezTo>
                        <a:pt x="5618" y="3227"/>
                        <a:pt x="4878" y="1"/>
                        <a:pt x="285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4" name="Google Shape;2744;p17"/>
                <p:cNvSpPr/>
                <p:nvPr/>
              </p:nvSpPr>
              <p:spPr>
                <a:xfrm>
                  <a:off x="6940400" y="2638950"/>
                  <a:ext cx="140175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1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8" y="79"/>
                      </a:cubicBezTo>
                      <a:cubicBezTo>
                        <a:pt x="0" y="745"/>
                        <a:pt x="717" y="3971"/>
                        <a:pt x="2733" y="3971"/>
                      </a:cubicBezTo>
                      <a:cubicBezTo>
                        <a:pt x="2925" y="3971"/>
                        <a:pt x="3129" y="3942"/>
                        <a:pt x="3343" y="3878"/>
                      </a:cubicBezTo>
                      <a:cubicBezTo>
                        <a:pt x="5607" y="3263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5" name="Google Shape;2745;p17"/>
                <p:cNvSpPr/>
                <p:nvPr/>
              </p:nvSpPr>
              <p:spPr>
                <a:xfrm>
                  <a:off x="6913800" y="2862350"/>
                  <a:ext cx="14020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2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9" y="79"/>
                      </a:cubicBezTo>
                      <a:cubicBezTo>
                        <a:pt x="0" y="745"/>
                        <a:pt x="717" y="3971"/>
                        <a:pt x="2734" y="3971"/>
                      </a:cubicBezTo>
                      <a:cubicBezTo>
                        <a:pt x="2925" y="3971"/>
                        <a:pt x="3129" y="3942"/>
                        <a:pt x="3343" y="3879"/>
                      </a:cubicBezTo>
                      <a:cubicBezTo>
                        <a:pt x="5607" y="3264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6" name="Google Shape;2746;p17"/>
                <p:cNvSpPr/>
                <p:nvPr/>
              </p:nvSpPr>
              <p:spPr>
                <a:xfrm>
                  <a:off x="6786750" y="27997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90" y="1"/>
                      </a:moveTo>
                      <a:cubicBezTo>
                        <a:pt x="2700" y="1"/>
                        <a:pt x="2497" y="30"/>
                        <a:pt x="2285" y="93"/>
                      </a:cubicBezTo>
                      <a:cubicBezTo>
                        <a:pt x="1" y="733"/>
                        <a:pt x="754" y="3978"/>
                        <a:pt x="2791" y="3978"/>
                      </a:cubicBezTo>
                      <a:cubicBezTo>
                        <a:pt x="2977" y="3978"/>
                        <a:pt x="3173" y="3951"/>
                        <a:pt x="3379" y="3892"/>
                      </a:cubicBezTo>
                      <a:cubicBezTo>
                        <a:pt x="5629" y="3253"/>
                        <a:pt x="4909" y="1"/>
                        <a:pt x="289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7" name="Google Shape;2747;p17"/>
                <p:cNvSpPr/>
                <p:nvPr/>
              </p:nvSpPr>
              <p:spPr>
                <a:xfrm>
                  <a:off x="6832550" y="292755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60" y="0"/>
                      </a:moveTo>
                      <a:cubicBezTo>
                        <a:pt x="2676" y="0"/>
                        <a:pt x="2481" y="27"/>
                        <a:pt x="2277" y="85"/>
                      </a:cubicBezTo>
                      <a:cubicBezTo>
                        <a:pt x="1" y="751"/>
                        <a:pt x="741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28" y="3271"/>
                        <a:pt x="4896" y="0"/>
                        <a:pt x="28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8" name="Google Shape;2748;p17"/>
                <p:cNvSpPr/>
                <p:nvPr/>
              </p:nvSpPr>
              <p:spPr>
                <a:xfrm>
                  <a:off x="6993575" y="2881000"/>
                  <a:ext cx="13980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2" h="3985" extrusionOk="0">
                      <a:moveTo>
                        <a:pt x="2858" y="0"/>
                      </a:moveTo>
                      <a:cubicBezTo>
                        <a:pt x="2667" y="0"/>
                        <a:pt x="2463" y="30"/>
                        <a:pt x="2249" y="93"/>
                      </a:cubicBezTo>
                      <a:cubicBezTo>
                        <a:pt x="1" y="759"/>
                        <a:pt x="718" y="3985"/>
                        <a:pt x="2734" y="3985"/>
                      </a:cubicBezTo>
                      <a:cubicBezTo>
                        <a:pt x="2926" y="3985"/>
                        <a:pt x="3129" y="3956"/>
                        <a:pt x="3343" y="3892"/>
                      </a:cubicBezTo>
                      <a:cubicBezTo>
                        <a:pt x="5592" y="3226"/>
                        <a:pt x="4874" y="0"/>
                        <a:pt x="285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49" name="Google Shape;2749;p17"/>
                <p:cNvSpPr/>
                <p:nvPr/>
              </p:nvSpPr>
              <p:spPr>
                <a:xfrm>
                  <a:off x="7039175" y="2809750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36" y="0"/>
                      </a:moveTo>
                      <a:cubicBezTo>
                        <a:pt x="2651" y="0"/>
                        <a:pt x="2455" y="27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9"/>
                        <a:pt x="3343" y="3885"/>
                      </a:cubicBezTo>
                      <a:cubicBezTo>
                        <a:pt x="5599" y="3245"/>
                        <a:pt x="4869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0" name="Google Shape;2750;p17"/>
                <p:cNvSpPr/>
                <p:nvPr/>
              </p:nvSpPr>
              <p:spPr>
                <a:xfrm>
                  <a:off x="7044300" y="2659100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73" y="1"/>
                      </a:moveTo>
                      <a:cubicBezTo>
                        <a:pt x="2679" y="1"/>
                        <a:pt x="2473" y="30"/>
                        <a:pt x="2257" y="93"/>
                      </a:cubicBezTo>
                      <a:cubicBezTo>
                        <a:pt x="0" y="734"/>
                        <a:pt x="731" y="3978"/>
                        <a:pt x="2787" y="3978"/>
                      </a:cubicBezTo>
                      <a:cubicBezTo>
                        <a:pt x="2974" y="3978"/>
                        <a:pt x="3173" y="3951"/>
                        <a:pt x="3381" y="3893"/>
                      </a:cubicBezTo>
                      <a:cubicBezTo>
                        <a:pt x="5629" y="3227"/>
                        <a:pt x="4912" y="1"/>
                        <a:pt x="287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1" name="Google Shape;2751;p17"/>
                <p:cNvSpPr/>
                <p:nvPr/>
              </p:nvSpPr>
              <p:spPr>
                <a:xfrm>
                  <a:off x="7022525" y="25818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60" y="0"/>
                      </a:moveTo>
                      <a:cubicBezTo>
                        <a:pt x="2676" y="0"/>
                        <a:pt x="2481" y="27"/>
                        <a:pt x="2277" y="85"/>
                      </a:cubicBezTo>
                      <a:cubicBezTo>
                        <a:pt x="1" y="751"/>
                        <a:pt x="741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28" y="3271"/>
                        <a:pt x="4896" y="0"/>
                        <a:pt x="28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2" name="Google Shape;2752;p17"/>
                <p:cNvSpPr/>
                <p:nvPr/>
              </p:nvSpPr>
              <p:spPr>
                <a:xfrm>
                  <a:off x="6960900" y="2367500"/>
                  <a:ext cx="1400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3" h="3978" extrusionOk="0">
                      <a:moveTo>
                        <a:pt x="2830" y="0"/>
                      </a:moveTo>
                      <a:cubicBezTo>
                        <a:pt x="2647" y="0"/>
                        <a:pt x="2452" y="27"/>
                        <a:pt x="2249" y="86"/>
                      </a:cubicBezTo>
                      <a:cubicBezTo>
                        <a:pt x="1" y="752"/>
                        <a:pt x="718" y="3978"/>
                        <a:pt x="2757" y="3978"/>
                      </a:cubicBezTo>
                      <a:cubicBezTo>
                        <a:pt x="2951" y="3978"/>
                        <a:pt x="3157" y="3948"/>
                        <a:pt x="3374" y="3885"/>
                      </a:cubicBezTo>
                      <a:cubicBezTo>
                        <a:pt x="5602" y="3244"/>
                        <a:pt x="4844" y="0"/>
                        <a:pt x="283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3" name="Google Shape;2753;p17"/>
                <p:cNvSpPr/>
                <p:nvPr/>
              </p:nvSpPr>
              <p:spPr>
                <a:xfrm>
                  <a:off x="6883400" y="2357025"/>
                  <a:ext cx="14020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2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607" y="3263"/>
                        <a:pt x="4864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4" name="Google Shape;2754;p17"/>
                <p:cNvSpPr/>
                <p:nvPr/>
              </p:nvSpPr>
              <p:spPr>
                <a:xfrm>
                  <a:off x="6773025" y="2206975"/>
                  <a:ext cx="1399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9" h="3978" extrusionOk="0">
                      <a:moveTo>
                        <a:pt x="2866" y="1"/>
                      </a:moveTo>
                      <a:cubicBezTo>
                        <a:pt x="2674" y="1"/>
                        <a:pt x="2470" y="30"/>
                        <a:pt x="2256" y="93"/>
                      </a:cubicBezTo>
                      <a:cubicBezTo>
                        <a:pt x="0" y="734"/>
                        <a:pt x="730" y="3978"/>
                        <a:pt x="2763" y="3978"/>
                      </a:cubicBezTo>
                      <a:cubicBezTo>
                        <a:pt x="2948" y="3978"/>
                        <a:pt x="3145" y="3951"/>
                        <a:pt x="3351" y="3893"/>
                      </a:cubicBezTo>
                      <a:cubicBezTo>
                        <a:pt x="5599" y="3226"/>
                        <a:pt x="4882" y="1"/>
                        <a:pt x="286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5" name="Google Shape;2755;p17"/>
                <p:cNvSpPr/>
                <p:nvPr/>
              </p:nvSpPr>
              <p:spPr>
                <a:xfrm>
                  <a:off x="6875800" y="2616150"/>
                  <a:ext cx="1395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80" h="3971" extrusionOk="0">
                      <a:moveTo>
                        <a:pt x="2808" y="0"/>
                      </a:moveTo>
                      <a:cubicBezTo>
                        <a:pt x="2631" y="0"/>
                        <a:pt x="2444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579" y="3263"/>
                        <a:pt x="4833" y="0"/>
                        <a:pt x="280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6" name="Google Shape;2756;p17"/>
                <p:cNvSpPr/>
                <p:nvPr/>
              </p:nvSpPr>
              <p:spPr>
                <a:xfrm>
                  <a:off x="6915950" y="2845300"/>
                  <a:ext cx="1407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8" h="3978" extrusionOk="0">
                      <a:moveTo>
                        <a:pt x="2889" y="0"/>
                      </a:moveTo>
                      <a:cubicBezTo>
                        <a:pt x="2699" y="0"/>
                        <a:pt x="2497" y="29"/>
                        <a:pt x="2284" y="92"/>
                      </a:cubicBezTo>
                      <a:cubicBezTo>
                        <a:pt x="0" y="733"/>
                        <a:pt x="754" y="3977"/>
                        <a:pt x="2790" y="3977"/>
                      </a:cubicBezTo>
                      <a:cubicBezTo>
                        <a:pt x="2976" y="3977"/>
                        <a:pt x="3173" y="3950"/>
                        <a:pt x="3378" y="3892"/>
                      </a:cubicBezTo>
                      <a:cubicBezTo>
                        <a:pt x="5628" y="3253"/>
                        <a:pt x="4909" y="0"/>
                        <a:pt x="288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7" name="Google Shape;2757;p17"/>
                <p:cNvSpPr/>
                <p:nvPr/>
              </p:nvSpPr>
              <p:spPr>
                <a:xfrm>
                  <a:off x="6946550" y="2720650"/>
                  <a:ext cx="140475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19" h="3986" extrusionOk="0">
                      <a:moveTo>
                        <a:pt x="2885" y="1"/>
                      </a:moveTo>
                      <a:cubicBezTo>
                        <a:pt x="2693" y="1"/>
                        <a:pt x="2490" y="30"/>
                        <a:pt x="2276" y="93"/>
                      </a:cubicBezTo>
                      <a:cubicBezTo>
                        <a:pt x="0" y="760"/>
                        <a:pt x="740" y="3985"/>
                        <a:pt x="2760" y="3985"/>
                      </a:cubicBezTo>
                      <a:cubicBezTo>
                        <a:pt x="2953" y="3985"/>
                        <a:pt x="3156" y="3956"/>
                        <a:pt x="3370" y="3893"/>
                      </a:cubicBezTo>
                      <a:cubicBezTo>
                        <a:pt x="5618" y="3227"/>
                        <a:pt x="4901" y="1"/>
                        <a:pt x="288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8" name="Google Shape;2758;p17"/>
                <p:cNvSpPr/>
                <p:nvPr/>
              </p:nvSpPr>
              <p:spPr>
                <a:xfrm>
                  <a:off x="7005750" y="2694850"/>
                  <a:ext cx="14055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5" extrusionOk="0">
                      <a:moveTo>
                        <a:pt x="2850" y="1"/>
                      </a:moveTo>
                      <a:cubicBezTo>
                        <a:pt x="2661" y="1"/>
                        <a:pt x="2459" y="30"/>
                        <a:pt x="2248" y="92"/>
                      </a:cubicBezTo>
                      <a:cubicBezTo>
                        <a:pt x="0" y="758"/>
                        <a:pt x="717" y="3984"/>
                        <a:pt x="2733" y="3984"/>
                      </a:cubicBezTo>
                      <a:cubicBezTo>
                        <a:pt x="2925" y="3984"/>
                        <a:pt x="3129" y="3955"/>
                        <a:pt x="3343" y="3891"/>
                      </a:cubicBezTo>
                      <a:cubicBezTo>
                        <a:pt x="5622" y="3280"/>
                        <a:pt x="4877" y="1"/>
                        <a:pt x="285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59" name="Google Shape;2759;p17"/>
                <p:cNvSpPr/>
                <p:nvPr/>
              </p:nvSpPr>
              <p:spPr>
                <a:xfrm>
                  <a:off x="6834775" y="1989225"/>
                  <a:ext cx="140875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5" h="3972" extrusionOk="0">
                      <a:moveTo>
                        <a:pt x="2808" y="1"/>
                      </a:moveTo>
                      <a:cubicBezTo>
                        <a:pt x="2631" y="1"/>
                        <a:pt x="2444" y="26"/>
                        <a:pt x="2248" y="80"/>
                      </a:cubicBezTo>
                      <a:cubicBezTo>
                        <a:pt x="0" y="746"/>
                        <a:pt x="717" y="3972"/>
                        <a:pt x="2733" y="3972"/>
                      </a:cubicBezTo>
                      <a:cubicBezTo>
                        <a:pt x="2925" y="3972"/>
                        <a:pt x="3129" y="3942"/>
                        <a:pt x="3343" y="3879"/>
                      </a:cubicBezTo>
                      <a:cubicBezTo>
                        <a:pt x="5635" y="3264"/>
                        <a:pt x="4842" y="1"/>
                        <a:pt x="280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60" name="Google Shape;2760;p17"/>
                <p:cNvSpPr/>
                <p:nvPr/>
              </p:nvSpPr>
              <p:spPr>
                <a:xfrm>
                  <a:off x="6674225" y="2036175"/>
                  <a:ext cx="1395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80" h="3971" extrusionOk="0">
                      <a:moveTo>
                        <a:pt x="2837" y="1"/>
                      </a:moveTo>
                      <a:cubicBezTo>
                        <a:pt x="2654" y="1"/>
                        <a:pt x="2460" y="28"/>
                        <a:pt x="2257" y="86"/>
                      </a:cubicBezTo>
                      <a:cubicBezTo>
                        <a:pt x="1" y="727"/>
                        <a:pt x="731" y="3971"/>
                        <a:pt x="2764" y="3971"/>
                      </a:cubicBezTo>
                      <a:cubicBezTo>
                        <a:pt x="2949" y="3971"/>
                        <a:pt x="3145" y="3944"/>
                        <a:pt x="3351" y="3886"/>
                      </a:cubicBezTo>
                      <a:cubicBezTo>
                        <a:pt x="5579" y="3245"/>
                        <a:pt x="4847" y="1"/>
                        <a:pt x="283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61" name="Google Shape;2761;p17"/>
                <p:cNvSpPr/>
                <p:nvPr/>
              </p:nvSpPr>
              <p:spPr>
                <a:xfrm>
                  <a:off x="6691975" y="1897900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53" y="0"/>
                      </a:moveTo>
                      <a:cubicBezTo>
                        <a:pt x="2671" y="0"/>
                        <a:pt x="2478" y="27"/>
                        <a:pt x="2276" y="85"/>
                      </a:cubicBezTo>
                      <a:cubicBezTo>
                        <a:pt x="0" y="751"/>
                        <a:pt x="740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00" y="3271"/>
                        <a:pt x="4865" y="0"/>
                        <a:pt x="28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62" name="Google Shape;2762;p17"/>
                <p:cNvSpPr/>
                <p:nvPr/>
              </p:nvSpPr>
              <p:spPr>
                <a:xfrm>
                  <a:off x="6765625" y="1951250"/>
                  <a:ext cx="140175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1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8" y="79"/>
                      </a:cubicBezTo>
                      <a:cubicBezTo>
                        <a:pt x="0" y="745"/>
                        <a:pt x="717" y="3971"/>
                        <a:pt x="2733" y="3971"/>
                      </a:cubicBezTo>
                      <a:cubicBezTo>
                        <a:pt x="2925" y="3971"/>
                        <a:pt x="3129" y="3942"/>
                        <a:pt x="3343" y="3878"/>
                      </a:cubicBezTo>
                      <a:cubicBezTo>
                        <a:pt x="5607" y="3263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63" name="Google Shape;2763;p17"/>
                <p:cNvSpPr/>
                <p:nvPr/>
              </p:nvSpPr>
              <p:spPr>
                <a:xfrm>
                  <a:off x="6739025" y="2431925"/>
                  <a:ext cx="1398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3" h="3985" extrusionOk="0">
                      <a:moveTo>
                        <a:pt x="2854" y="0"/>
                      </a:moveTo>
                      <a:cubicBezTo>
                        <a:pt x="2663" y="0"/>
                        <a:pt x="2461" y="29"/>
                        <a:pt x="2249" y="92"/>
                      </a:cubicBezTo>
                      <a:cubicBezTo>
                        <a:pt x="0" y="758"/>
                        <a:pt x="717" y="3984"/>
                        <a:pt x="2734" y="3984"/>
                      </a:cubicBezTo>
                      <a:cubicBezTo>
                        <a:pt x="2925" y="3984"/>
                        <a:pt x="3129" y="3955"/>
                        <a:pt x="3343" y="3892"/>
                      </a:cubicBezTo>
                      <a:cubicBezTo>
                        <a:pt x="5592" y="3253"/>
                        <a:pt x="4873" y="0"/>
                        <a:pt x="285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764" name="Google Shape;2764;p17"/>
              <p:cNvGrpSpPr/>
              <p:nvPr/>
            </p:nvGrpSpPr>
            <p:grpSpPr>
              <a:xfrm flipH="1">
                <a:off x="154193" y="3322813"/>
                <a:ext cx="719842" cy="1309127"/>
                <a:chOff x="5641475" y="2674000"/>
                <a:chExt cx="1142425" cy="2077650"/>
              </a:xfrm>
            </p:grpSpPr>
            <p:sp>
              <p:nvSpPr>
                <p:cNvPr id="2765" name="Google Shape;2765;p17"/>
                <p:cNvSpPr/>
                <p:nvPr/>
              </p:nvSpPr>
              <p:spPr>
                <a:xfrm>
                  <a:off x="5940925" y="2883650"/>
                  <a:ext cx="842975" cy="1868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719" h="74720" extrusionOk="0">
                      <a:moveTo>
                        <a:pt x="91" y="1"/>
                      </a:moveTo>
                      <a:cubicBezTo>
                        <a:pt x="7" y="1"/>
                        <a:pt x="0" y="122"/>
                        <a:pt x="129" y="352"/>
                      </a:cubicBezTo>
                      <a:cubicBezTo>
                        <a:pt x="2470" y="4850"/>
                        <a:pt x="5722" y="9987"/>
                        <a:pt x="8883" y="15276"/>
                      </a:cubicBezTo>
                      <a:cubicBezTo>
                        <a:pt x="12075" y="20534"/>
                        <a:pt x="15236" y="25975"/>
                        <a:pt x="17637" y="30838"/>
                      </a:cubicBezTo>
                      <a:cubicBezTo>
                        <a:pt x="24294" y="44395"/>
                        <a:pt x="29218" y="58985"/>
                        <a:pt x="32957" y="73605"/>
                      </a:cubicBezTo>
                      <a:cubicBezTo>
                        <a:pt x="33140" y="74303"/>
                        <a:pt x="33395" y="74720"/>
                        <a:pt x="33545" y="74720"/>
                      </a:cubicBezTo>
                      <a:cubicBezTo>
                        <a:pt x="33668" y="74720"/>
                        <a:pt x="33719" y="74434"/>
                        <a:pt x="33595" y="73787"/>
                      </a:cubicBezTo>
                      <a:cubicBezTo>
                        <a:pt x="32470" y="67040"/>
                        <a:pt x="30434" y="60261"/>
                        <a:pt x="28124" y="53666"/>
                      </a:cubicBezTo>
                      <a:cubicBezTo>
                        <a:pt x="25631" y="46492"/>
                        <a:pt x="22744" y="39380"/>
                        <a:pt x="19431" y="32541"/>
                      </a:cubicBezTo>
                      <a:cubicBezTo>
                        <a:pt x="16665" y="26857"/>
                        <a:pt x="13686" y="21477"/>
                        <a:pt x="10525" y="16218"/>
                      </a:cubicBezTo>
                      <a:cubicBezTo>
                        <a:pt x="7394" y="10929"/>
                        <a:pt x="4081" y="5762"/>
                        <a:pt x="585" y="473"/>
                      </a:cubicBezTo>
                      <a:cubicBezTo>
                        <a:pt x="377" y="152"/>
                        <a:pt x="185" y="1"/>
                        <a:pt x="91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66" name="Google Shape;2766;p17"/>
                <p:cNvSpPr/>
                <p:nvPr/>
              </p:nvSpPr>
              <p:spPr>
                <a:xfrm>
                  <a:off x="6050300" y="3209575"/>
                  <a:ext cx="239575" cy="12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83" h="5083" extrusionOk="0">
                      <a:moveTo>
                        <a:pt x="5708" y="1"/>
                      </a:moveTo>
                      <a:cubicBezTo>
                        <a:pt x="5388" y="1"/>
                        <a:pt x="5054" y="123"/>
                        <a:pt x="4751" y="415"/>
                      </a:cubicBezTo>
                      <a:cubicBezTo>
                        <a:pt x="4235" y="902"/>
                        <a:pt x="4235" y="1509"/>
                        <a:pt x="4448" y="1996"/>
                      </a:cubicBezTo>
                      <a:cubicBezTo>
                        <a:pt x="4289" y="1943"/>
                        <a:pt x="4128" y="1912"/>
                        <a:pt x="3965" y="1912"/>
                      </a:cubicBezTo>
                      <a:cubicBezTo>
                        <a:pt x="3658" y="1912"/>
                        <a:pt x="3347" y="2022"/>
                        <a:pt x="3049" y="2300"/>
                      </a:cubicBezTo>
                      <a:cubicBezTo>
                        <a:pt x="2958" y="2391"/>
                        <a:pt x="2928" y="2421"/>
                        <a:pt x="2897" y="2482"/>
                      </a:cubicBezTo>
                      <a:cubicBezTo>
                        <a:pt x="2650" y="2297"/>
                        <a:pt x="2340" y="2174"/>
                        <a:pt x="2016" y="2174"/>
                      </a:cubicBezTo>
                      <a:cubicBezTo>
                        <a:pt x="1701" y="2174"/>
                        <a:pt x="1373" y="2289"/>
                        <a:pt x="1074" y="2573"/>
                      </a:cubicBezTo>
                      <a:cubicBezTo>
                        <a:pt x="0" y="3575"/>
                        <a:pt x="1005" y="5083"/>
                        <a:pt x="2133" y="5083"/>
                      </a:cubicBezTo>
                      <a:cubicBezTo>
                        <a:pt x="2443" y="5083"/>
                        <a:pt x="2761" y="4969"/>
                        <a:pt x="3049" y="4701"/>
                      </a:cubicBezTo>
                      <a:cubicBezTo>
                        <a:pt x="3110" y="4610"/>
                        <a:pt x="3171" y="4579"/>
                        <a:pt x="3201" y="4519"/>
                      </a:cubicBezTo>
                      <a:cubicBezTo>
                        <a:pt x="3448" y="4704"/>
                        <a:pt x="3758" y="4826"/>
                        <a:pt x="4083" y="4826"/>
                      </a:cubicBezTo>
                      <a:cubicBezTo>
                        <a:pt x="4397" y="4826"/>
                        <a:pt x="4726" y="4712"/>
                        <a:pt x="5025" y="4427"/>
                      </a:cubicBezTo>
                      <a:cubicBezTo>
                        <a:pt x="5542" y="3941"/>
                        <a:pt x="5542" y="3333"/>
                        <a:pt x="5329" y="2847"/>
                      </a:cubicBezTo>
                      <a:lnTo>
                        <a:pt x="5329" y="2847"/>
                      </a:lnTo>
                      <a:cubicBezTo>
                        <a:pt x="5466" y="2892"/>
                        <a:pt x="5610" y="2915"/>
                        <a:pt x="5755" y="2915"/>
                      </a:cubicBezTo>
                      <a:cubicBezTo>
                        <a:pt x="5899" y="2915"/>
                        <a:pt x="6043" y="2892"/>
                        <a:pt x="6180" y="2847"/>
                      </a:cubicBezTo>
                      <a:cubicBezTo>
                        <a:pt x="6434" y="3375"/>
                        <a:pt x="6978" y="3765"/>
                        <a:pt x="7561" y="3765"/>
                      </a:cubicBezTo>
                      <a:cubicBezTo>
                        <a:pt x="7883" y="3765"/>
                        <a:pt x="8217" y="3645"/>
                        <a:pt x="8521" y="3364"/>
                      </a:cubicBezTo>
                      <a:cubicBezTo>
                        <a:pt x="9582" y="2383"/>
                        <a:pt x="8571" y="867"/>
                        <a:pt x="7453" y="867"/>
                      </a:cubicBezTo>
                      <a:cubicBezTo>
                        <a:pt x="7323" y="867"/>
                        <a:pt x="7192" y="888"/>
                        <a:pt x="7062" y="932"/>
                      </a:cubicBezTo>
                      <a:cubicBezTo>
                        <a:pt x="6827" y="403"/>
                        <a:pt x="6289" y="1"/>
                        <a:pt x="570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67" name="Google Shape;2767;p17"/>
                <p:cNvSpPr/>
                <p:nvPr/>
              </p:nvSpPr>
              <p:spPr>
                <a:xfrm>
                  <a:off x="6181100" y="3132600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05" y="0"/>
                      </a:moveTo>
                      <a:cubicBezTo>
                        <a:pt x="1692" y="0"/>
                        <a:pt x="1366" y="117"/>
                        <a:pt x="1070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9" y="2919"/>
                        <a:pt x="2760" y="2801"/>
                        <a:pt x="3045" y="2522"/>
                      </a:cubicBezTo>
                      <a:cubicBezTo>
                        <a:pt x="4116" y="1522"/>
                        <a:pt x="313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68" name="Google Shape;2768;p17"/>
                <p:cNvSpPr/>
                <p:nvPr/>
              </p:nvSpPr>
              <p:spPr>
                <a:xfrm>
                  <a:off x="5859775" y="2867550"/>
                  <a:ext cx="376600" cy="374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64" h="14983" extrusionOk="0">
                      <a:moveTo>
                        <a:pt x="11765" y="8382"/>
                      </a:moveTo>
                      <a:lnTo>
                        <a:pt x="11765" y="8382"/>
                      </a:lnTo>
                      <a:cubicBezTo>
                        <a:pt x="11369" y="9081"/>
                        <a:pt x="11734" y="9871"/>
                        <a:pt x="12312" y="10236"/>
                      </a:cubicBezTo>
                      <a:cubicBezTo>
                        <a:pt x="12191" y="10210"/>
                        <a:pt x="12065" y="10194"/>
                        <a:pt x="11937" y="10194"/>
                      </a:cubicBezTo>
                      <a:cubicBezTo>
                        <a:pt x="11615" y="10194"/>
                        <a:pt x="11279" y="10296"/>
                        <a:pt x="10974" y="10601"/>
                      </a:cubicBezTo>
                      <a:cubicBezTo>
                        <a:pt x="10944" y="10601"/>
                        <a:pt x="10944" y="10631"/>
                        <a:pt x="10944" y="10631"/>
                      </a:cubicBezTo>
                      <a:cubicBezTo>
                        <a:pt x="10724" y="10530"/>
                        <a:pt x="10495" y="10466"/>
                        <a:pt x="10266" y="10466"/>
                      </a:cubicBezTo>
                      <a:cubicBezTo>
                        <a:pt x="10085" y="10466"/>
                        <a:pt x="9903" y="10506"/>
                        <a:pt x="9728" y="10601"/>
                      </a:cubicBezTo>
                      <a:cubicBezTo>
                        <a:pt x="9515" y="10327"/>
                        <a:pt x="9303" y="10145"/>
                        <a:pt x="9029" y="10023"/>
                      </a:cubicBezTo>
                      <a:cubicBezTo>
                        <a:pt x="9059" y="9962"/>
                        <a:pt x="9120" y="9962"/>
                        <a:pt x="9151" y="9932"/>
                      </a:cubicBezTo>
                      <a:cubicBezTo>
                        <a:pt x="9363" y="9719"/>
                        <a:pt x="9515" y="9476"/>
                        <a:pt x="9576" y="9233"/>
                      </a:cubicBezTo>
                      <a:cubicBezTo>
                        <a:pt x="9612" y="9236"/>
                        <a:pt x="9649" y="9237"/>
                        <a:pt x="9685" y="9237"/>
                      </a:cubicBezTo>
                      <a:cubicBezTo>
                        <a:pt x="10018" y="9237"/>
                        <a:pt x="10369" y="9112"/>
                        <a:pt x="10670" y="8838"/>
                      </a:cubicBezTo>
                      <a:cubicBezTo>
                        <a:pt x="10731" y="8777"/>
                        <a:pt x="10822" y="8686"/>
                        <a:pt x="10853" y="8625"/>
                      </a:cubicBezTo>
                      <a:cubicBezTo>
                        <a:pt x="10913" y="8631"/>
                        <a:pt x="10974" y="8635"/>
                        <a:pt x="11035" y="8635"/>
                      </a:cubicBezTo>
                      <a:cubicBezTo>
                        <a:pt x="11278" y="8635"/>
                        <a:pt x="11521" y="8576"/>
                        <a:pt x="11765" y="8382"/>
                      </a:cubicBezTo>
                      <a:close/>
                      <a:moveTo>
                        <a:pt x="1978" y="1"/>
                      </a:moveTo>
                      <a:cubicBezTo>
                        <a:pt x="1667" y="1"/>
                        <a:pt x="1348" y="116"/>
                        <a:pt x="1065" y="388"/>
                      </a:cubicBezTo>
                      <a:cubicBezTo>
                        <a:pt x="0" y="1404"/>
                        <a:pt x="979" y="2903"/>
                        <a:pt x="2097" y="2903"/>
                      </a:cubicBezTo>
                      <a:cubicBezTo>
                        <a:pt x="2383" y="2903"/>
                        <a:pt x="2678" y="2805"/>
                        <a:pt x="2950" y="2576"/>
                      </a:cubicBezTo>
                      <a:cubicBezTo>
                        <a:pt x="2950" y="2607"/>
                        <a:pt x="2980" y="2667"/>
                        <a:pt x="3041" y="2728"/>
                      </a:cubicBezTo>
                      <a:cubicBezTo>
                        <a:pt x="2950" y="2759"/>
                        <a:pt x="2889" y="2819"/>
                        <a:pt x="2798" y="2911"/>
                      </a:cubicBezTo>
                      <a:cubicBezTo>
                        <a:pt x="1825" y="3853"/>
                        <a:pt x="2615" y="5221"/>
                        <a:pt x="3649" y="5403"/>
                      </a:cubicBezTo>
                      <a:cubicBezTo>
                        <a:pt x="3558" y="5859"/>
                        <a:pt x="3740" y="6315"/>
                        <a:pt x="4105" y="6680"/>
                      </a:cubicBezTo>
                      <a:cubicBezTo>
                        <a:pt x="4021" y="7492"/>
                        <a:pt x="4762" y="8278"/>
                        <a:pt x="5593" y="8278"/>
                      </a:cubicBezTo>
                      <a:cubicBezTo>
                        <a:pt x="5664" y="8278"/>
                        <a:pt x="5735" y="8272"/>
                        <a:pt x="5807" y="8260"/>
                      </a:cubicBezTo>
                      <a:cubicBezTo>
                        <a:pt x="5837" y="8382"/>
                        <a:pt x="5929" y="8503"/>
                        <a:pt x="5959" y="8595"/>
                      </a:cubicBezTo>
                      <a:cubicBezTo>
                        <a:pt x="5412" y="9111"/>
                        <a:pt x="5412" y="9750"/>
                        <a:pt x="5685" y="10266"/>
                      </a:cubicBezTo>
                      <a:cubicBezTo>
                        <a:pt x="5533" y="10358"/>
                        <a:pt x="5381" y="10418"/>
                        <a:pt x="5229" y="10570"/>
                      </a:cubicBezTo>
                      <a:cubicBezTo>
                        <a:pt x="4161" y="11591"/>
                        <a:pt x="5152" y="13095"/>
                        <a:pt x="6274" y="13095"/>
                      </a:cubicBezTo>
                      <a:cubicBezTo>
                        <a:pt x="6588" y="13095"/>
                        <a:pt x="6913" y="12977"/>
                        <a:pt x="7205" y="12698"/>
                      </a:cubicBezTo>
                      <a:cubicBezTo>
                        <a:pt x="7327" y="12607"/>
                        <a:pt x="7448" y="12485"/>
                        <a:pt x="7509" y="12333"/>
                      </a:cubicBezTo>
                      <a:cubicBezTo>
                        <a:pt x="7631" y="12455"/>
                        <a:pt x="7752" y="12516"/>
                        <a:pt x="7844" y="12607"/>
                      </a:cubicBezTo>
                      <a:cubicBezTo>
                        <a:pt x="6997" y="13595"/>
                        <a:pt x="7952" y="14983"/>
                        <a:pt x="9033" y="14983"/>
                      </a:cubicBezTo>
                      <a:cubicBezTo>
                        <a:pt x="9349" y="14983"/>
                        <a:pt x="9676" y="14864"/>
                        <a:pt x="9971" y="14583"/>
                      </a:cubicBezTo>
                      <a:cubicBezTo>
                        <a:pt x="10225" y="14762"/>
                        <a:pt x="10524" y="14875"/>
                        <a:pt x="10830" y="14875"/>
                      </a:cubicBezTo>
                      <a:cubicBezTo>
                        <a:pt x="11146" y="14875"/>
                        <a:pt x="11471" y="14754"/>
                        <a:pt x="11765" y="14461"/>
                      </a:cubicBezTo>
                      <a:cubicBezTo>
                        <a:pt x="12220" y="14035"/>
                        <a:pt x="12312" y="13519"/>
                        <a:pt x="12160" y="13093"/>
                      </a:cubicBezTo>
                      <a:cubicBezTo>
                        <a:pt x="12403" y="13063"/>
                        <a:pt x="12707" y="12941"/>
                        <a:pt x="12950" y="12698"/>
                      </a:cubicBezTo>
                      <a:cubicBezTo>
                        <a:pt x="13740" y="11938"/>
                        <a:pt x="13376" y="10935"/>
                        <a:pt x="12676" y="10418"/>
                      </a:cubicBezTo>
                      <a:lnTo>
                        <a:pt x="12676" y="10418"/>
                      </a:lnTo>
                      <a:cubicBezTo>
                        <a:pt x="12812" y="10457"/>
                        <a:pt x="12954" y="10480"/>
                        <a:pt x="13098" y="10480"/>
                      </a:cubicBezTo>
                      <a:cubicBezTo>
                        <a:pt x="13406" y="10480"/>
                        <a:pt x="13724" y="10374"/>
                        <a:pt x="14014" y="10084"/>
                      </a:cubicBezTo>
                      <a:cubicBezTo>
                        <a:pt x="15063" y="9084"/>
                        <a:pt x="14100" y="7571"/>
                        <a:pt x="12980" y="7571"/>
                      </a:cubicBezTo>
                      <a:cubicBezTo>
                        <a:pt x="12738" y="7571"/>
                        <a:pt x="12489" y="7642"/>
                        <a:pt x="12251" y="7804"/>
                      </a:cubicBezTo>
                      <a:cubicBezTo>
                        <a:pt x="12758" y="6860"/>
                        <a:pt x="11867" y="5705"/>
                        <a:pt x="10877" y="5705"/>
                      </a:cubicBezTo>
                      <a:cubicBezTo>
                        <a:pt x="10561" y="5705"/>
                        <a:pt x="10235" y="5823"/>
                        <a:pt x="9941" y="6102"/>
                      </a:cubicBezTo>
                      <a:cubicBezTo>
                        <a:pt x="9850" y="6163"/>
                        <a:pt x="9789" y="6254"/>
                        <a:pt x="9758" y="6345"/>
                      </a:cubicBezTo>
                      <a:cubicBezTo>
                        <a:pt x="9684" y="6334"/>
                        <a:pt x="9610" y="6328"/>
                        <a:pt x="9537" y="6328"/>
                      </a:cubicBezTo>
                      <a:cubicBezTo>
                        <a:pt x="9224" y="6328"/>
                        <a:pt x="8924" y="6439"/>
                        <a:pt x="8603" y="6710"/>
                      </a:cubicBezTo>
                      <a:cubicBezTo>
                        <a:pt x="8512" y="6832"/>
                        <a:pt x="8391" y="6984"/>
                        <a:pt x="8299" y="7105"/>
                      </a:cubicBezTo>
                      <a:cubicBezTo>
                        <a:pt x="8021" y="6688"/>
                        <a:pt x="7540" y="6398"/>
                        <a:pt x="7018" y="6398"/>
                      </a:cubicBezTo>
                      <a:cubicBezTo>
                        <a:pt x="6969" y="6398"/>
                        <a:pt x="6920" y="6401"/>
                        <a:pt x="6871" y="6406"/>
                      </a:cubicBezTo>
                      <a:cubicBezTo>
                        <a:pt x="6840" y="6345"/>
                        <a:pt x="6780" y="6254"/>
                        <a:pt x="6749" y="6133"/>
                      </a:cubicBezTo>
                      <a:cubicBezTo>
                        <a:pt x="7053" y="6133"/>
                        <a:pt x="7388" y="6041"/>
                        <a:pt x="7692" y="5768"/>
                      </a:cubicBezTo>
                      <a:cubicBezTo>
                        <a:pt x="8762" y="4744"/>
                        <a:pt x="7765" y="3255"/>
                        <a:pt x="6640" y="3255"/>
                      </a:cubicBezTo>
                      <a:cubicBezTo>
                        <a:pt x="6328" y="3255"/>
                        <a:pt x="6006" y="3370"/>
                        <a:pt x="5716" y="3640"/>
                      </a:cubicBezTo>
                      <a:cubicBezTo>
                        <a:pt x="5533" y="3822"/>
                        <a:pt x="5412" y="4005"/>
                        <a:pt x="5351" y="4248"/>
                      </a:cubicBezTo>
                      <a:cubicBezTo>
                        <a:pt x="5321" y="4248"/>
                        <a:pt x="5260" y="4248"/>
                        <a:pt x="5229" y="4187"/>
                      </a:cubicBezTo>
                      <a:cubicBezTo>
                        <a:pt x="5260" y="3944"/>
                        <a:pt x="5229" y="3640"/>
                        <a:pt x="5077" y="3397"/>
                      </a:cubicBezTo>
                      <a:cubicBezTo>
                        <a:pt x="5169" y="3367"/>
                        <a:pt x="5229" y="3275"/>
                        <a:pt x="5321" y="3215"/>
                      </a:cubicBezTo>
                      <a:cubicBezTo>
                        <a:pt x="6359" y="2225"/>
                        <a:pt x="5384" y="718"/>
                        <a:pt x="4268" y="718"/>
                      </a:cubicBezTo>
                      <a:cubicBezTo>
                        <a:pt x="3979" y="718"/>
                        <a:pt x="3681" y="819"/>
                        <a:pt x="3406" y="1056"/>
                      </a:cubicBezTo>
                      <a:cubicBezTo>
                        <a:pt x="3203" y="467"/>
                        <a:pt x="2606" y="1"/>
                        <a:pt x="197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69" name="Google Shape;2769;p17"/>
                <p:cNvSpPr/>
                <p:nvPr/>
              </p:nvSpPr>
              <p:spPr>
                <a:xfrm>
                  <a:off x="5803400" y="2808875"/>
                  <a:ext cx="102950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8" h="2907" extrusionOk="0">
                      <a:moveTo>
                        <a:pt x="2007" y="1"/>
                      </a:moveTo>
                      <a:cubicBezTo>
                        <a:pt x="1693" y="1"/>
                        <a:pt x="1368" y="117"/>
                        <a:pt x="1071" y="394"/>
                      </a:cubicBezTo>
                      <a:cubicBezTo>
                        <a:pt x="0" y="1418"/>
                        <a:pt x="997" y="2907"/>
                        <a:pt x="2123" y="2907"/>
                      </a:cubicBezTo>
                      <a:cubicBezTo>
                        <a:pt x="2435" y="2907"/>
                        <a:pt x="2756" y="2792"/>
                        <a:pt x="3047" y="2522"/>
                      </a:cubicBezTo>
                      <a:cubicBezTo>
                        <a:pt x="4118" y="1522"/>
                        <a:pt x="3139" y="1"/>
                        <a:pt x="200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70" name="Google Shape;2770;p17"/>
                <p:cNvSpPr/>
                <p:nvPr/>
              </p:nvSpPr>
              <p:spPr>
                <a:xfrm>
                  <a:off x="5750950" y="2720325"/>
                  <a:ext cx="88725" cy="97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49" h="3891" extrusionOk="0">
                      <a:moveTo>
                        <a:pt x="1741" y="0"/>
                      </a:moveTo>
                      <a:cubicBezTo>
                        <a:pt x="1423" y="0"/>
                        <a:pt x="1094" y="122"/>
                        <a:pt x="798" y="410"/>
                      </a:cubicBezTo>
                      <a:cubicBezTo>
                        <a:pt x="342" y="866"/>
                        <a:pt x="281" y="1383"/>
                        <a:pt x="433" y="1839"/>
                      </a:cubicBezTo>
                      <a:cubicBezTo>
                        <a:pt x="0" y="2796"/>
                        <a:pt x="849" y="3891"/>
                        <a:pt x="1801" y="3891"/>
                      </a:cubicBezTo>
                      <a:cubicBezTo>
                        <a:pt x="2118" y="3891"/>
                        <a:pt x="2447" y="3769"/>
                        <a:pt x="2743" y="3480"/>
                      </a:cubicBezTo>
                      <a:cubicBezTo>
                        <a:pt x="3199" y="3024"/>
                        <a:pt x="3291" y="2508"/>
                        <a:pt x="3139" y="2052"/>
                      </a:cubicBezTo>
                      <a:cubicBezTo>
                        <a:pt x="3549" y="1094"/>
                        <a:pt x="2694" y="0"/>
                        <a:pt x="174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71" name="Google Shape;2771;p17"/>
                <p:cNvSpPr/>
                <p:nvPr/>
              </p:nvSpPr>
              <p:spPr>
                <a:xfrm>
                  <a:off x="5863350" y="2719900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21" y="0"/>
                      </a:moveTo>
                      <a:cubicBezTo>
                        <a:pt x="1703" y="0"/>
                        <a:pt x="1373" y="118"/>
                        <a:pt x="1074" y="397"/>
                      </a:cubicBezTo>
                      <a:cubicBezTo>
                        <a:pt x="1" y="1399"/>
                        <a:pt x="1005" y="2906"/>
                        <a:pt x="2134" y="2906"/>
                      </a:cubicBezTo>
                      <a:cubicBezTo>
                        <a:pt x="2443" y="2906"/>
                        <a:pt x="2762" y="2793"/>
                        <a:pt x="3050" y="2525"/>
                      </a:cubicBezTo>
                      <a:cubicBezTo>
                        <a:pt x="4142" y="1504"/>
                        <a:pt x="3157" y="0"/>
                        <a:pt x="202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72" name="Google Shape;2772;p17"/>
                <p:cNvSpPr/>
                <p:nvPr/>
              </p:nvSpPr>
              <p:spPr>
                <a:xfrm>
                  <a:off x="5918950" y="2779250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05" y="0"/>
                      </a:moveTo>
                      <a:cubicBezTo>
                        <a:pt x="1691" y="0"/>
                        <a:pt x="1366" y="117"/>
                        <a:pt x="1069" y="394"/>
                      </a:cubicBezTo>
                      <a:cubicBezTo>
                        <a:pt x="0" y="1415"/>
                        <a:pt x="1010" y="2919"/>
                        <a:pt x="2126" y="2919"/>
                      </a:cubicBezTo>
                      <a:cubicBezTo>
                        <a:pt x="2438" y="2919"/>
                        <a:pt x="2759" y="2801"/>
                        <a:pt x="3045" y="2522"/>
                      </a:cubicBezTo>
                      <a:cubicBezTo>
                        <a:pt x="4116" y="1522"/>
                        <a:pt x="313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73" name="Google Shape;2773;p17"/>
                <p:cNvSpPr/>
                <p:nvPr/>
              </p:nvSpPr>
              <p:spPr>
                <a:xfrm>
                  <a:off x="5987275" y="2851350"/>
                  <a:ext cx="102925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1" extrusionOk="0">
                      <a:moveTo>
                        <a:pt x="2015" y="0"/>
                      </a:moveTo>
                      <a:cubicBezTo>
                        <a:pt x="1699" y="0"/>
                        <a:pt x="1371" y="118"/>
                        <a:pt x="1072" y="397"/>
                      </a:cubicBezTo>
                      <a:cubicBezTo>
                        <a:pt x="1" y="1421"/>
                        <a:pt x="1017" y="2910"/>
                        <a:pt x="2136" y="2910"/>
                      </a:cubicBezTo>
                      <a:cubicBezTo>
                        <a:pt x="2446" y="2910"/>
                        <a:pt x="2764" y="2796"/>
                        <a:pt x="3047" y="2525"/>
                      </a:cubicBezTo>
                      <a:cubicBezTo>
                        <a:pt x="4116" y="1504"/>
                        <a:pt x="3144" y="0"/>
                        <a:pt x="201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74" name="Google Shape;2774;p17"/>
                <p:cNvSpPr/>
                <p:nvPr/>
              </p:nvSpPr>
              <p:spPr>
                <a:xfrm>
                  <a:off x="6063450" y="2931525"/>
                  <a:ext cx="102850" cy="72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893" extrusionOk="0">
                      <a:moveTo>
                        <a:pt x="1994" y="0"/>
                      </a:moveTo>
                      <a:cubicBezTo>
                        <a:pt x="1682" y="0"/>
                        <a:pt x="1359" y="113"/>
                        <a:pt x="1064" y="382"/>
                      </a:cubicBezTo>
                      <a:cubicBezTo>
                        <a:pt x="1" y="1398"/>
                        <a:pt x="995" y="2892"/>
                        <a:pt x="2105" y="2892"/>
                      </a:cubicBezTo>
                      <a:cubicBezTo>
                        <a:pt x="2422" y="2892"/>
                        <a:pt x="2749" y="2770"/>
                        <a:pt x="3040" y="2479"/>
                      </a:cubicBezTo>
                      <a:cubicBezTo>
                        <a:pt x="4113" y="1502"/>
                        <a:pt x="3128" y="0"/>
                        <a:pt x="199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75" name="Google Shape;2775;p17"/>
                <p:cNvSpPr/>
                <p:nvPr/>
              </p:nvSpPr>
              <p:spPr>
                <a:xfrm>
                  <a:off x="6123300" y="3003325"/>
                  <a:ext cx="102900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1" extrusionOk="0">
                      <a:moveTo>
                        <a:pt x="2003" y="1"/>
                      </a:moveTo>
                      <a:cubicBezTo>
                        <a:pt x="1689" y="1"/>
                        <a:pt x="1364" y="118"/>
                        <a:pt x="1072" y="398"/>
                      </a:cubicBezTo>
                      <a:cubicBezTo>
                        <a:pt x="1" y="1421"/>
                        <a:pt x="998" y="2910"/>
                        <a:pt x="2123" y="2910"/>
                      </a:cubicBezTo>
                      <a:cubicBezTo>
                        <a:pt x="2435" y="2910"/>
                        <a:pt x="2757" y="2796"/>
                        <a:pt x="3047" y="2525"/>
                      </a:cubicBezTo>
                      <a:cubicBezTo>
                        <a:pt x="4116" y="1504"/>
                        <a:pt x="3125" y="1"/>
                        <a:pt x="200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76" name="Google Shape;2776;p17"/>
                <p:cNvSpPr/>
                <p:nvPr/>
              </p:nvSpPr>
              <p:spPr>
                <a:xfrm>
                  <a:off x="6025325" y="2942625"/>
                  <a:ext cx="1041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19" extrusionOk="0">
                      <a:moveTo>
                        <a:pt x="2012" y="0"/>
                      </a:moveTo>
                      <a:cubicBezTo>
                        <a:pt x="1694" y="0"/>
                        <a:pt x="1366" y="117"/>
                        <a:pt x="1070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9" y="2919"/>
                        <a:pt x="2759" y="2801"/>
                        <a:pt x="3045" y="2522"/>
                      </a:cubicBezTo>
                      <a:cubicBezTo>
                        <a:pt x="4164" y="1522"/>
                        <a:pt x="3158" y="0"/>
                        <a:pt x="201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77" name="Google Shape;2777;p17"/>
                <p:cNvSpPr/>
                <p:nvPr/>
              </p:nvSpPr>
              <p:spPr>
                <a:xfrm>
                  <a:off x="6001650" y="2917450"/>
                  <a:ext cx="102975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8" extrusionOk="0">
                      <a:moveTo>
                        <a:pt x="2018" y="1"/>
                      </a:moveTo>
                      <a:cubicBezTo>
                        <a:pt x="1702" y="1"/>
                        <a:pt x="1373" y="119"/>
                        <a:pt x="1074" y="398"/>
                      </a:cubicBezTo>
                      <a:cubicBezTo>
                        <a:pt x="1" y="1400"/>
                        <a:pt x="1005" y="2907"/>
                        <a:pt x="2134" y="2907"/>
                      </a:cubicBezTo>
                      <a:cubicBezTo>
                        <a:pt x="2443" y="2907"/>
                        <a:pt x="2762" y="2794"/>
                        <a:pt x="3050" y="2526"/>
                      </a:cubicBezTo>
                      <a:cubicBezTo>
                        <a:pt x="4119" y="1504"/>
                        <a:pt x="3146" y="1"/>
                        <a:pt x="201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78" name="Google Shape;2778;p17"/>
                <p:cNvSpPr/>
                <p:nvPr/>
              </p:nvSpPr>
              <p:spPr>
                <a:xfrm>
                  <a:off x="5922000" y="28247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12" y="1"/>
                      </a:moveTo>
                      <a:cubicBezTo>
                        <a:pt x="1696" y="1"/>
                        <a:pt x="1368" y="118"/>
                        <a:pt x="1069" y="398"/>
                      </a:cubicBezTo>
                      <a:cubicBezTo>
                        <a:pt x="0" y="1419"/>
                        <a:pt x="991" y="2922"/>
                        <a:pt x="2113" y="2922"/>
                      </a:cubicBezTo>
                      <a:cubicBezTo>
                        <a:pt x="2427" y="2922"/>
                        <a:pt x="2752" y="2805"/>
                        <a:pt x="3044" y="2525"/>
                      </a:cubicBezTo>
                      <a:cubicBezTo>
                        <a:pt x="4113" y="1504"/>
                        <a:pt x="3141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79" name="Google Shape;2779;p17"/>
                <p:cNvSpPr/>
                <p:nvPr/>
              </p:nvSpPr>
              <p:spPr>
                <a:xfrm>
                  <a:off x="5898300" y="2799375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25" y="0"/>
                      </a:moveTo>
                      <a:cubicBezTo>
                        <a:pt x="1707" y="0"/>
                        <a:pt x="1376" y="122"/>
                        <a:pt x="1074" y="410"/>
                      </a:cubicBezTo>
                      <a:cubicBezTo>
                        <a:pt x="1" y="1411"/>
                        <a:pt x="1006" y="2919"/>
                        <a:pt x="2134" y="2919"/>
                      </a:cubicBezTo>
                      <a:cubicBezTo>
                        <a:pt x="2444" y="2919"/>
                        <a:pt x="2762" y="2805"/>
                        <a:pt x="3050" y="2537"/>
                      </a:cubicBezTo>
                      <a:cubicBezTo>
                        <a:pt x="4117" y="1518"/>
                        <a:pt x="3151" y="0"/>
                        <a:pt x="20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80" name="Google Shape;2780;p17"/>
                <p:cNvSpPr/>
                <p:nvPr/>
              </p:nvSpPr>
              <p:spPr>
                <a:xfrm>
                  <a:off x="5861150" y="2786075"/>
                  <a:ext cx="103550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2" h="2908" extrusionOk="0">
                      <a:moveTo>
                        <a:pt x="2010" y="1"/>
                      </a:moveTo>
                      <a:cubicBezTo>
                        <a:pt x="1694" y="1"/>
                        <a:pt x="1368" y="118"/>
                        <a:pt x="1071" y="394"/>
                      </a:cubicBezTo>
                      <a:cubicBezTo>
                        <a:pt x="0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3"/>
                        <a:pt x="3047" y="2522"/>
                      </a:cubicBezTo>
                      <a:cubicBezTo>
                        <a:pt x="4142" y="1522"/>
                        <a:pt x="3149" y="1"/>
                        <a:pt x="201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81" name="Google Shape;2781;p17"/>
                <p:cNvSpPr/>
                <p:nvPr/>
              </p:nvSpPr>
              <p:spPr>
                <a:xfrm>
                  <a:off x="5816375" y="2764050"/>
                  <a:ext cx="1041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19" extrusionOk="0">
                      <a:moveTo>
                        <a:pt x="2011" y="0"/>
                      </a:moveTo>
                      <a:cubicBezTo>
                        <a:pt x="1694" y="0"/>
                        <a:pt x="1365" y="117"/>
                        <a:pt x="1069" y="394"/>
                      </a:cubicBezTo>
                      <a:cubicBezTo>
                        <a:pt x="0" y="1415"/>
                        <a:pt x="1009" y="2919"/>
                        <a:pt x="2125" y="2919"/>
                      </a:cubicBezTo>
                      <a:cubicBezTo>
                        <a:pt x="2438" y="2919"/>
                        <a:pt x="2759" y="2801"/>
                        <a:pt x="3044" y="2522"/>
                      </a:cubicBezTo>
                      <a:cubicBezTo>
                        <a:pt x="4163" y="1522"/>
                        <a:pt x="3157" y="0"/>
                        <a:pt x="201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82" name="Google Shape;2782;p17"/>
                <p:cNvSpPr/>
                <p:nvPr/>
              </p:nvSpPr>
              <p:spPr>
                <a:xfrm>
                  <a:off x="5812450" y="2776500"/>
                  <a:ext cx="102850" cy="7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2" extrusionOk="0">
                      <a:moveTo>
                        <a:pt x="2020" y="0"/>
                      </a:moveTo>
                      <a:cubicBezTo>
                        <a:pt x="1701" y="0"/>
                        <a:pt x="1371" y="122"/>
                        <a:pt x="1074" y="413"/>
                      </a:cubicBezTo>
                      <a:cubicBezTo>
                        <a:pt x="0" y="1415"/>
                        <a:pt x="1024" y="2922"/>
                        <a:pt x="2145" y="2922"/>
                      </a:cubicBezTo>
                      <a:cubicBezTo>
                        <a:pt x="2453" y="2922"/>
                        <a:pt x="2768" y="2809"/>
                        <a:pt x="3049" y="2540"/>
                      </a:cubicBezTo>
                      <a:cubicBezTo>
                        <a:pt x="4113" y="1500"/>
                        <a:pt x="3136" y="0"/>
                        <a:pt x="202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83" name="Google Shape;2783;p17"/>
                <p:cNvSpPr/>
                <p:nvPr/>
              </p:nvSpPr>
              <p:spPr>
                <a:xfrm>
                  <a:off x="5776725" y="273850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2" y="0"/>
                      </a:moveTo>
                      <a:cubicBezTo>
                        <a:pt x="1712" y="0"/>
                        <a:pt x="1378" y="123"/>
                        <a:pt x="1074" y="413"/>
                      </a:cubicBezTo>
                      <a:cubicBezTo>
                        <a:pt x="1" y="1415"/>
                        <a:pt x="1005" y="2922"/>
                        <a:pt x="2134" y="2922"/>
                      </a:cubicBezTo>
                      <a:cubicBezTo>
                        <a:pt x="2443" y="2922"/>
                        <a:pt x="2762" y="2809"/>
                        <a:pt x="3050" y="2541"/>
                      </a:cubicBezTo>
                      <a:cubicBezTo>
                        <a:pt x="4114" y="1500"/>
                        <a:pt x="3155" y="0"/>
                        <a:pt x="203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84" name="Google Shape;2784;p17"/>
                <p:cNvSpPr/>
                <p:nvPr/>
              </p:nvSpPr>
              <p:spPr>
                <a:xfrm>
                  <a:off x="5719750" y="2719900"/>
                  <a:ext cx="102950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8" h="2907" extrusionOk="0">
                      <a:moveTo>
                        <a:pt x="2005" y="0"/>
                      </a:moveTo>
                      <a:cubicBezTo>
                        <a:pt x="1690" y="0"/>
                        <a:pt x="1366" y="118"/>
                        <a:pt x="1073" y="397"/>
                      </a:cubicBezTo>
                      <a:cubicBezTo>
                        <a:pt x="0" y="1399"/>
                        <a:pt x="1005" y="2906"/>
                        <a:pt x="2133" y="2906"/>
                      </a:cubicBezTo>
                      <a:cubicBezTo>
                        <a:pt x="2443" y="2906"/>
                        <a:pt x="2761" y="2793"/>
                        <a:pt x="3049" y="2525"/>
                      </a:cubicBezTo>
                      <a:cubicBezTo>
                        <a:pt x="4118" y="1504"/>
                        <a:pt x="312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85" name="Google Shape;2785;p17"/>
                <p:cNvSpPr/>
                <p:nvPr/>
              </p:nvSpPr>
              <p:spPr>
                <a:xfrm>
                  <a:off x="5682575" y="2706600"/>
                  <a:ext cx="1030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895" extrusionOk="0">
                      <a:moveTo>
                        <a:pt x="1999" y="0"/>
                      </a:moveTo>
                      <a:cubicBezTo>
                        <a:pt x="1688" y="0"/>
                        <a:pt x="1365" y="114"/>
                        <a:pt x="1071" y="382"/>
                      </a:cubicBezTo>
                      <a:cubicBezTo>
                        <a:pt x="0" y="1405"/>
                        <a:pt x="998" y="2894"/>
                        <a:pt x="2123" y="2894"/>
                      </a:cubicBezTo>
                      <a:cubicBezTo>
                        <a:pt x="2435" y="2894"/>
                        <a:pt x="2757" y="2780"/>
                        <a:pt x="3047" y="2510"/>
                      </a:cubicBezTo>
                      <a:cubicBezTo>
                        <a:pt x="4120" y="1508"/>
                        <a:pt x="3134" y="0"/>
                        <a:pt x="199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86" name="Google Shape;2786;p17"/>
                <p:cNvSpPr/>
                <p:nvPr/>
              </p:nvSpPr>
              <p:spPr>
                <a:xfrm>
                  <a:off x="5641475" y="2689200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24" y="0"/>
                      </a:moveTo>
                      <a:cubicBezTo>
                        <a:pt x="1706" y="0"/>
                        <a:pt x="1375" y="121"/>
                        <a:pt x="1074" y="409"/>
                      </a:cubicBezTo>
                      <a:cubicBezTo>
                        <a:pt x="0" y="1411"/>
                        <a:pt x="1024" y="2918"/>
                        <a:pt x="2145" y="2918"/>
                      </a:cubicBezTo>
                      <a:cubicBezTo>
                        <a:pt x="2453" y="2918"/>
                        <a:pt x="2768" y="2805"/>
                        <a:pt x="3049" y="2537"/>
                      </a:cubicBezTo>
                      <a:cubicBezTo>
                        <a:pt x="4116" y="1518"/>
                        <a:pt x="3150" y="0"/>
                        <a:pt x="202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87" name="Google Shape;2787;p17"/>
                <p:cNvSpPr/>
                <p:nvPr/>
              </p:nvSpPr>
              <p:spPr>
                <a:xfrm>
                  <a:off x="5783575" y="2795875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1993" y="1"/>
                      </a:moveTo>
                      <a:cubicBezTo>
                        <a:pt x="1680" y="1"/>
                        <a:pt x="1360" y="118"/>
                        <a:pt x="1074" y="398"/>
                      </a:cubicBezTo>
                      <a:cubicBezTo>
                        <a:pt x="0" y="1399"/>
                        <a:pt x="1005" y="2907"/>
                        <a:pt x="2133" y="2907"/>
                      </a:cubicBezTo>
                      <a:cubicBezTo>
                        <a:pt x="2443" y="2907"/>
                        <a:pt x="2762" y="2793"/>
                        <a:pt x="3049" y="2525"/>
                      </a:cubicBezTo>
                      <a:cubicBezTo>
                        <a:pt x="4118" y="1504"/>
                        <a:pt x="3109" y="1"/>
                        <a:pt x="199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88" name="Google Shape;2788;p17"/>
                <p:cNvSpPr/>
                <p:nvPr/>
              </p:nvSpPr>
              <p:spPr>
                <a:xfrm>
                  <a:off x="5914275" y="2960325"/>
                  <a:ext cx="1030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895" extrusionOk="0">
                      <a:moveTo>
                        <a:pt x="2010" y="0"/>
                      </a:moveTo>
                      <a:cubicBezTo>
                        <a:pt x="1696" y="0"/>
                        <a:pt x="1371" y="115"/>
                        <a:pt x="1074" y="385"/>
                      </a:cubicBezTo>
                      <a:cubicBezTo>
                        <a:pt x="0" y="1387"/>
                        <a:pt x="1005" y="2894"/>
                        <a:pt x="2133" y="2894"/>
                      </a:cubicBezTo>
                      <a:cubicBezTo>
                        <a:pt x="2443" y="2894"/>
                        <a:pt x="2762" y="2781"/>
                        <a:pt x="3049" y="2513"/>
                      </a:cubicBezTo>
                      <a:cubicBezTo>
                        <a:pt x="4120" y="1489"/>
                        <a:pt x="3142" y="0"/>
                        <a:pt x="201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89" name="Google Shape;2789;p17"/>
                <p:cNvSpPr/>
                <p:nvPr/>
              </p:nvSpPr>
              <p:spPr>
                <a:xfrm>
                  <a:off x="6008550" y="2983650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2007" y="1"/>
                      </a:moveTo>
                      <a:cubicBezTo>
                        <a:pt x="1694" y="1"/>
                        <a:pt x="1369" y="117"/>
                        <a:pt x="1072" y="394"/>
                      </a:cubicBezTo>
                      <a:cubicBezTo>
                        <a:pt x="1" y="1418"/>
                        <a:pt x="998" y="2907"/>
                        <a:pt x="2124" y="2907"/>
                      </a:cubicBezTo>
                      <a:cubicBezTo>
                        <a:pt x="2436" y="2907"/>
                        <a:pt x="2757" y="2792"/>
                        <a:pt x="3048" y="2522"/>
                      </a:cubicBezTo>
                      <a:cubicBezTo>
                        <a:pt x="4119" y="1522"/>
                        <a:pt x="3139" y="1"/>
                        <a:pt x="200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90" name="Google Shape;2790;p17"/>
                <p:cNvSpPr/>
                <p:nvPr/>
              </p:nvSpPr>
              <p:spPr>
                <a:xfrm>
                  <a:off x="6056525" y="301777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41" y="0"/>
                      </a:moveTo>
                      <a:cubicBezTo>
                        <a:pt x="1726" y="0"/>
                        <a:pt x="1397" y="118"/>
                        <a:pt x="1098" y="397"/>
                      </a:cubicBezTo>
                      <a:cubicBezTo>
                        <a:pt x="1" y="1399"/>
                        <a:pt x="1019" y="2906"/>
                        <a:pt x="2154" y="2906"/>
                      </a:cubicBezTo>
                      <a:cubicBezTo>
                        <a:pt x="2466" y="2906"/>
                        <a:pt x="2786" y="2793"/>
                        <a:pt x="3074" y="2525"/>
                      </a:cubicBezTo>
                      <a:cubicBezTo>
                        <a:pt x="4143" y="1504"/>
                        <a:pt x="3170" y="0"/>
                        <a:pt x="204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91" name="Google Shape;2791;p17"/>
                <p:cNvSpPr/>
                <p:nvPr/>
              </p:nvSpPr>
              <p:spPr>
                <a:xfrm>
                  <a:off x="6095875" y="3092700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25" y="0"/>
                      </a:moveTo>
                      <a:cubicBezTo>
                        <a:pt x="1707" y="0"/>
                        <a:pt x="1376" y="121"/>
                        <a:pt x="1074" y="409"/>
                      </a:cubicBezTo>
                      <a:cubicBezTo>
                        <a:pt x="1" y="1411"/>
                        <a:pt x="1005" y="2918"/>
                        <a:pt x="2134" y="2918"/>
                      </a:cubicBezTo>
                      <a:cubicBezTo>
                        <a:pt x="2443" y="2918"/>
                        <a:pt x="2762" y="2805"/>
                        <a:pt x="3050" y="2537"/>
                      </a:cubicBezTo>
                      <a:cubicBezTo>
                        <a:pt x="4116" y="1518"/>
                        <a:pt x="3150" y="0"/>
                        <a:pt x="20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92" name="Google Shape;2792;p17"/>
                <p:cNvSpPr/>
                <p:nvPr/>
              </p:nvSpPr>
              <p:spPr>
                <a:xfrm>
                  <a:off x="5936300" y="3043300"/>
                  <a:ext cx="1035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1" h="2919" extrusionOk="0">
                      <a:moveTo>
                        <a:pt x="2028" y="0"/>
                      </a:moveTo>
                      <a:cubicBezTo>
                        <a:pt x="1708" y="0"/>
                        <a:pt x="1376" y="122"/>
                        <a:pt x="1074" y="410"/>
                      </a:cubicBezTo>
                      <a:cubicBezTo>
                        <a:pt x="1" y="1411"/>
                        <a:pt x="1005" y="2919"/>
                        <a:pt x="2134" y="2919"/>
                      </a:cubicBezTo>
                      <a:cubicBezTo>
                        <a:pt x="2443" y="2919"/>
                        <a:pt x="2762" y="2805"/>
                        <a:pt x="3050" y="2537"/>
                      </a:cubicBezTo>
                      <a:cubicBezTo>
                        <a:pt x="4140" y="1518"/>
                        <a:pt x="3161" y="0"/>
                        <a:pt x="202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93" name="Google Shape;2793;p17"/>
                <p:cNvSpPr/>
                <p:nvPr/>
              </p:nvSpPr>
              <p:spPr>
                <a:xfrm>
                  <a:off x="5882475" y="2942625"/>
                  <a:ext cx="1023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3" h="2919" extrusionOk="0">
                      <a:moveTo>
                        <a:pt x="1977" y="0"/>
                      </a:moveTo>
                      <a:cubicBezTo>
                        <a:pt x="1669" y="0"/>
                        <a:pt x="1353" y="117"/>
                        <a:pt x="1069" y="394"/>
                      </a:cubicBezTo>
                      <a:cubicBezTo>
                        <a:pt x="0" y="1415"/>
                        <a:pt x="991" y="2919"/>
                        <a:pt x="2114" y="2919"/>
                      </a:cubicBezTo>
                      <a:cubicBezTo>
                        <a:pt x="2428" y="2919"/>
                        <a:pt x="2752" y="2801"/>
                        <a:pt x="3045" y="2522"/>
                      </a:cubicBezTo>
                      <a:cubicBezTo>
                        <a:pt x="4092" y="1522"/>
                        <a:pt x="3089" y="0"/>
                        <a:pt x="197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94" name="Google Shape;2794;p17"/>
                <p:cNvSpPr/>
                <p:nvPr/>
              </p:nvSpPr>
              <p:spPr>
                <a:xfrm>
                  <a:off x="5773700" y="2844975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12" y="0"/>
                      </a:moveTo>
                      <a:cubicBezTo>
                        <a:pt x="1695" y="0"/>
                        <a:pt x="1368" y="121"/>
                        <a:pt x="1074" y="409"/>
                      </a:cubicBezTo>
                      <a:cubicBezTo>
                        <a:pt x="0" y="1411"/>
                        <a:pt x="1005" y="2919"/>
                        <a:pt x="2133" y="2919"/>
                      </a:cubicBezTo>
                      <a:cubicBezTo>
                        <a:pt x="2443" y="2919"/>
                        <a:pt x="2761" y="2805"/>
                        <a:pt x="3049" y="2537"/>
                      </a:cubicBezTo>
                      <a:cubicBezTo>
                        <a:pt x="4116" y="1518"/>
                        <a:pt x="3131" y="0"/>
                        <a:pt x="201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95" name="Google Shape;2795;p17"/>
                <p:cNvSpPr/>
                <p:nvPr/>
              </p:nvSpPr>
              <p:spPr>
                <a:xfrm>
                  <a:off x="5829925" y="2896275"/>
                  <a:ext cx="103025" cy="7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904" extrusionOk="0">
                      <a:moveTo>
                        <a:pt x="2009" y="0"/>
                      </a:moveTo>
                      <a:cubicBezTo>
                        <a:pt x="1696" y="0"/>
                        <a:pt x="1371" y="117"/>
                        <a:pt x="1074" y="394"/>
                      </a:cubicBezTo>
                      <a:cubicBezTo>
                        <a:pt x="0" y="1396"/>
                        <a:pt x="1005" y="2903"/>
                        <a:pt x="2133" y="2903"/>
                      </a:cubicBezTo>
                      <a:cubicBezTo>
                        <a:pt x="2443" y="2903"/>
                        <a:pt x="2762" y="2790"/>
                        <a:pt x="3050" y="2522"/>
                      </a:cubicBezTo>
                      <a:cubicBezTo>
                        <a:pt x="4121" y="1522"/>
                        <a:pt x="3141" y="0"/>
                        <a:pt x="200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96" name="Google Shape;2796;p17"/>
                <p:cNvSpPr/>
                <p:nvPr/>
              </p:nvSpPr>
              <p:spPr>
                <a:xfrm>
                  <a:off x="5911225" y="3067250"/>
                  <a:ext cx="103050" cy="7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2" h="2904" extrusionOk="0">
                      <a:moveTo>
                        <a:pt x="1998" y="0"/>
                      </a:moveTo>
                      <a:cubicBezTo>
                        <a:pt x="1686" y="0"/>
                        <a:pt x="1364" y="117"/>
                        <a:pt x="1074" y="394"/>
                      </a:cubicBezTo>
                      <a:cubicBezTo>
                        <a:pt x="1" y="1396"/>
                        <a:pt x="1024" y="2903"/>
                        <a:pt x="2146" y="2903"/>
                      </a:cubicBezTo>
                      <a:cubicBezTo>
                        <a:pt x="2454" y="2903"/>
                        <a:pt x="2769" y="2790"/>
                        <a:pt x="3050" y="2522"/>
                      </a:cubicBezTo>
                      <a:cubicBezTo>
                        <a:pt x="4121" y="1522"/>
                        <a:pt x="3123" y="0"/>
                        <a:pt x="199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97" name="Google Shape;2797;p17"/>
                <p:cNvSpPr/>
                <p:nvPr/>
              </p:nvSpPr>
              <p:spPr>
                <a:xfrm>
                  <a:off x="5980550" y="3217300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48" y="1"/>
                      </a:moveTo>
                      <a:cubicBezTo>
                        <a:pt x="1730" y="1"/>
                        <a:pt x="1399" y="122"/>
                        <a:pt x="1098" y="410"/>
                      </a:cubicBezTo>
                      <a:cubicBezTo>
                        <a:pt x="0" y="1412"/>
                        <a:pt x="1018" y="2919"/>
                        <a:pt x="2154" y="2919"/>
                      </a:cubicBezTo>
                      <a:cubicBezTo>
                        <a:pt x="2465" y="2919"/>
                        <a:pt x="2785" y="2806"/>
                        <a:pt x="3073" y="2538"/>
                      </a:cubicBezTo>
                      <a:cubicBezTo>
                        <a:pt x="4140" y="1519"/>
                        <a:pt x="3174" y="1"/>
                        <a:pt x="204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98" name="Google Shape;2798;p17"/>
                <p:cNvSpPr/>
                <p:nvPr/>
              </p:nvSpPr>
              <p:spPr>
                <a:xfrm>
                  <a:off x="6108800" y="3072925"/>
                  <a:ext cx="102925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20" extrusionOk="0">
                      <a:moveTo>
                        <a:pt x="2012" y="1"/>
                      </a:moveTo>
                      <a:cubicBezTo>
                        <a:pt x="1696" y="1"/>
                        <a:pt x="1369" y="122"/>
                        <a:pt x="1074" y="410"/>
                      </a:cubicBezTo>
                      <a:cubicBezTo>
                        <a:pt x="1" y="1412"/>
                        <a:pt x="1024" y="2919"/>
                        <a:pt x="2146" y="2919"/>
                      </a:cubicBezTo>
                      <a:cubicBezTo>
                        <a:pt x="2453" y="2919"/>
                        <a:pt x="2769" y="2806"/>
                        <a:pt x="3050" y="2538"/>
                      </a:cubicBezTo>
                      <a:cubicBezTo>
                        <a:pt x="4116" y="1519"/>
                        <a:pt x="3132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799" name="Google Shape;2799;p17"/>
                <p:cNvSpPr/>
                <p:nvPr/>
              </p:nvSpPr>
              <p:spPr>
                <a:xfrm>
                  <a:off x="6165800" y="3226725"/>
                  <a:ext cx="102975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8" extrusionOk="0">
                      <a:moveTo>
                        <a:pt x="2017" y="1"/>
                      </a:moveTo>
                      <a:cubicBezTo>
                        <a:pt x="1701" y="1"/>
                        <a:pt x="1373" y="119"/>
                        <a:pt x="1074" y="398"/>
                      </a:cubicBezTo>
                      <a:cubicBezTo>
                        <a:pt x="0" y="1400"/>
                        <a:pt x="1024" y="2907"/>
                        <a:pt x="2145" y="2907"/>
                      </a:cubicBezTo>
                      <a:cubicBezTo>
                        <a:pt x="2453" y="2907"/>
                        <a:pt x="2768" y="2794"/>
                        <a:pt x="3049" y="2526"/>
                      </a:cubicBezTo>
                      <a:cubicBezTo>
                        <a:pt x="4118" y="1504"/>
                        <a:pt x="3146" y="1"/>
                        <a:pt x="201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00" name="Google Shape;2800;p17"/>
                <p:cNvSpPr/>
                <p:nvPr/>
              </p:nvSpPr>
              <p:spPr>
                <a:xfrm>
                  <a:off x="6063325" y="3227575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1993" y="1"/>
                      </a:moveTo>
                      <a:cubicBezTo>
                        <a:pt x="1681" y="1"/>
                        <a:pt x="1359" y="117"/>
                        <a:pt x="1069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8" y="2919"/>
                        <a:pt x="2759" y="2801"/>
                        <a:pt x="3045" y="2522"/>
                      </a:cubicBezTo>
                      <a:cubicBezTo>
                        <a:pt x="4116" y="1522"/>
                        <a:pt x="3118" y="1"/>
                        <a:pt x="199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01" name="Google Shape;2801;p17"/>
                <p:cNvSpPr/>
                <p:nvPr/>
              </p:nvSpPr>
              <p:spPr>
                <a:xfrm>
                  <a:off x="6135450" y="3295975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1995" y="0"/>
                      </a:moveTo>
                      <a:cubicBezTo>
                        <a:pt x="1684" y="0"/>
                        <a:pt x="1362" y="117"/>
                        <a:pt x="1072" y="394"/>
                      </a:cubicBezTo>
                      <a:cubicBezTo>
                        <a:pt x="1" y="1417"/>
                        <a:pt x="1017" y="2906"/>
                        <a:pt x="2136" y="2906"/>
                      </a:cubicBezTo>
                      <a:cubicBezTo>
                        <a:pt x="2446" y="2906"/>
                        <a:pt x="2764" y="2792"/>
                        <a:pt x="3048" y="2522"/>
                      </a:cubicBezTo>
                      <a:cubicBezTo>
                        <a:pt x="4119" y="1522"/>
                        <a:pt x="3121" y="0"/>
                        <a:pt x="199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02" name="Google Shape;2802;p17"/>
                <p:cNvSpPr/>
                <p:nvPr/>
              </p:nvSpPr>
              <p:spPr>
                <a:xfrm>
                  <a:off x="6224375" y="3211925"/>
                  <a:ext cx="1024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7" h="2895" extrusionOk="0">
                      <a:moveTo>
                        <a:pt x="1996" y="0"/>
                      </a:moveTo>
                      <a:cubicBezTo>
                        <a:pt x="1687" y="0"/>
                        <a:pt x="1366" y="114"/>
                        <a:pt x="1071" y="382"/>
                      </a:cubicBezTo>
                      <a:cubicBezTo>
                        <a:pt x="0" y="1405"/>
                        <a:pt x="998" y="2895"/>
                        <a:pt x="2123" y="2895"/>
                      </a:cubicBezTo>
                      <a:cubicBezTo>
                        <a:pt x="2435" y="2895"/>
                        <a:pt x="2757" y="2780"/>
                        <a:pt x="3047" y="2510"/>
                      </a:cubicBezTo>
                      <a:cubicBezTo>
                        <a:pt x="4097" y="1508"/>
                        <a:pt x="3124" y="0"/>
                        <a:pt x="199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03" name="Google Shape;2803;p17"/>
                <p:cNvSpPr/>
                <p:nvPr/>
              </p:nvSpPr>
              <p:spPr>
                <a:xfrm>
                  <a:off x="6229625" y="3150650"/>
                  <a:ext cx="103500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11" extrusionOk="0">
                      <a:moveTo>
                        <a:pt x="2029" y="1"/>
                      </a:moveTo>
                      <a:cubicBezTo>
                        <a:pt x="1708" y="1"/>
                        <a:pt x="1376" y="120"/>
                        <a:pt x="1074" y="401"/>
                      </a:cubicBezTo>
                      <a:cubicBezTo>
                        <a:pt x="1" y="1403"/>
                        <a:pt x="1005" y="2911"/>
                        <a:pt x="2134" y="2911"/>
                      </a:cubicBezTo>
                      <a:cubicBezTo>
                        <a:pt x="2443" y="2911"/>
                        <a:pt x="2762" y="2797"/>
                        <a:pt x="3050" y="2529"/>
                      </a:cubicBezTo>
                      <a:cubicBezTo>
                        <a:pt x="4140" y="1487"/>
                        <a:pt x="3161" y="1"/>
                        <a:pt x="202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04" name="Google Shape;2804;p17"/>
                <p:cNvSpPr/>
                <p:nvPr/>
              </p:nvSpPr>
              <p:spPr>
                <a:xfrm>
                  <a:off x="6183275" y="3050125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28" y="1"/>
                      </a:moveTo>
                      <a:cubicBezTo>
                        <a:pt x="1708" y="1"/>
                        <a:pt x="1375" y="122"/>
                        <a:pt x="1074" y="410"/>
                      </a:cubicBezTo>
                      <a:cubicBezTo>
                        <a:pt x="0" y="1412"/>
                        <a:pt x="1005" y="2919"/>
                        <a:pt x="2133" y="2919"/>
                      </a:cubicBezTo>
                      <a:cubicBezTo>
                        <a:pt x="2443" y="2919"/>
                        <a:pt x="2762" y="2806"/>
                        <a:pt x="3050" y="2538"/>
                      </a:cubicBezTo>
                      <a:cubicBezTo>
                        <a:pt x="4140" y="1519"/>
                        <a:pt x="3160" y="1"/>
                        <a:pt x="202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05" name="Google Shape;2805;p17"/>
                <p:cNvSpPr/>
                <p:nvPr/>
              </p:nvSpPr>
              <p:spPr>
                <a:xfrm>
                  <a:off x="6143000" y="30082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2" y="1"/>
                      </a:moveTo>
                      <a:cubicBezTo>
                        <a:pt x="1712" y="1"/>
                        <a:pt x="1378" y="123"/>
                        <a:pt x="1074" y="413"/>
                      </a:cubicBezTo>
                      <a:cubicBezTo>
                        <a:pt x="0" y="1415"/>
                        <a:pt x="1024" y="2923"/>
                        <a:pt x="2146" y="2923"/>
                      </a:cubicBezTo>
                      <a:cubicBezTo>
                        <a:pt x="2453" y="2923"/>
                        <a:pt x="2768" y="2809"/>
                        <a:pt x="3050" y="2541"/>
                      </a:cubicBezTo>
                      <a:cubicBezTo>
                        <a:pt x="4114" y="1501"/>
                        <a:pt x="3154" y="1"/>
                        <a:pt x="203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06" name="Google Shape;2806;p17"/>
                <p:cNvSpPr/>
                <p:nvPr/>
              </p:nvSpPr>
              <p:spPr>
                <a:xfrm>
                  <a:off x="6031350" y="288942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1" y="1"/>
                      </a:moveTo>
                      <a:cubicBezTo>
                        <a:pt x="1695" y="1"/>
                        <a:pt x="1368" y="117"/>
                        <a:pt x="1072" y="394"/>
                      </a:cubicBezTo>
                      <a:cubicBezTo>
                        <a:pt x="1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2"/>
                        <a:pt x="3047" y="2522"/>
                      </a:cubicBezTo>
                      <a:cubicBezTo>
                        <a:pt x="4142" y="1522"/>
                        <a:pt x="3150" y="1"/>
                        <a:pt x="201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07" name="Google Shape;2807;p17"/>
                <p:cNvSpPr/>
                <p:nvPr/>
              </p:nvSpPr>
              <p:spPr>
                <a:xfrm>
                  <a:off x="5977400" y="290842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0" y="1"/>
                      </a:moveTo>
                      <a:cubicBezTo>
                        <a:pt x="1695" y="1"/>
                        <a:pt x="1368" y="117"/>
                        <a:pt x="1072" y="394"/>
                      </a:cubicBezTo>
                      <a:cubicBezTo>
                        <a:pt x="1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2"/>
                        <a:pt x="3047" y="2522"/>
                      </a:cubicBezTo>
                      <a:cubicBezTo>
                        <a:pt x="4142" y="1522"/>
                        <a:pt x="3150" y="1"/>
                        <a:pt x="201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08" name="Google Shape;2808;p17"/>
                <p:cNvSpPr/>
                <p:nvPr/>
              </p:nvSpPr>
              <p:spPr>
                <a:xfrm>
                  <a:off x="5855875" y="28475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00" y="0"/>
                      </a:moveTo>
                      <a:cubicBezTo>
                        <a:pt x="1686" y="0"/>
                        <a:pt x="1362" y="118"/>
                        <a:pt x="1069" y="398"/>
                      </a:cubicBezTo>
                      <a:cubicBezTo>
                        <a:pt x="1" y="1419"/>
                        <a:pt x="991" y="2922"/>
                        <a:pt x="2114" y="2922"/>
                      </a:cubicBezTo>
                      <a:cubicBezTo>
                        <a:pt x="2428" y="2922"/>
                        <a:pt x="2753" y="2804"/>
                        <a:pt x="3045" y="2525"/>
                      </a:cubicBezTo>
                      <a:cubicBezTo>
                        <a:pt x="4114" y="1504"/>
                        <a:pt x="3123" y="0"/>
                        <a:pt x="200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09" name="Google Shape;2809;p17"/>
                <p:cNvSpPr/>
                <p:nvPr/>
              </p:nvSpPr>
              <p:spPr>
                <a:xfrm>
                  <a:off x="6058700" y="3079400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1" y="1"/>
                      </a:moveTo>
                      <a:cubicBezTo>
                        <a:pt x="1695" y="1"/>
                        <a:pt x="1369" y="117"/>
                        <a:pt x="1072" y="394"/>
                      </a:cubicBezTo>
                      <a:cubicBezTo>
                        <a:pt x="1" y="1418"/>
                        <a:pt x="998" y="2907"/>
                        <a:pt x="2124" y="2907"/>
                      </a:cubicBezTo>
                      <a:cubicBezTo>
                        <a:pt x="2436" y="2907"/>
                        <a:pt x="2757" y="2792"/>
                        <a:pt x="3048" y="2522"/>
                      </a:cubicBezTo>
                      <a:cubicBezTo>
                        <a:pt x="4143" y="1522"/>
                        <a:pt x="3150" y="1"/>
                        <a:pt x="201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10" name="Google Shape;2810;p17"/>
                <p:cNvSpPr/>
                <p:nvPr/>
              </p:nvSpPr>
              <p:spPr>
                <a:xfrm>
                  <a:off x="6162000" y="3214275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24" y="0"/>
                      </a:moveTo>
                      <a:cubicBezTo>
                        <a:pt x="1706" y="0"/>
                        <a:pt x="1375" y="122"/>
                        <a:pt x="1074" y="410"/>
                      </a:cubicBezTo>
                      <a:cubicBezTo>
                        <a:pt x="0" y="1411"/>
                        <a:pt x="1024" y="2919"/>
                        <a:pt x="2145" y="2919"/>
                      </a:cubicBezTo>
                      <a:cubicBezTo>
                        <a:pt x="2453" y="2919"/>
                        <a:pt x="2768" y="2805"/>
                        <a:pt x="3049" y="2537"/>
                      </a:cubicBezTo>
                      <a:cubicBezTo>
                        <a:pt x="4116" y="1518"/>
                        <a:pt x="3150" y="0"/>
                        <a:pt x="202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11" name="Google Shape;2811;p17"/>
                <p:cNvSpPr/>
                <p:nvPr/>
              </p:nvSpPr>
              <p:spPr>
                <a:xfrm>
                  <a:off x="6140725" y="3123075"/>
                  <a:ext cx="1029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20" extrusionOk="0">
                      <a:moveTo>
                        <a:pt x="2012" y="1"/>
                      </a:moveTo>
                      <a:cubicBezTo>
                        <a:pt x="1696" y="1"/>
                        <a:pt x="1368" y="122"/>
                        <a:pt x="1074" y="410"/>
                      </a:cubicBezTo>
                      <a:cubicBezTo>
                        <a:pt x="0" y="1412"/>
                        <a:pt x="1005" y="2919"/>
                        <a:pt x="2133" y="2919"/>
                      </a:cubicBezTo>
                      <a:cubicBezTo>
                        <a:pt x="2443" y="2919"/>
                        <a:pt x="2762" y="2806"/>
                        <a:pt x="3049" y="2538"/>
                      </a:cubicBezTo>
                      <a:cubicBezTo>
                        <a:pt x="4116" y="1519"/>
                        <a:pt x="3131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12" name="Google Shape;2812;p17"/>
                <p:cNvSpPr/>
                <p:nvPr/>
              </p:nvSpPr>
              <p:spPr>
                <a:xfrm>
                  <a:off x="6169650" y="3087000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2007" y="0"/>
                      </a:moveTo>
                      <a:cubicBezTo>
                        <a:pt x="1694" y="0"/>
                        <a:pt x="1368" y="117"/>
                        <a:pt x="1072" y="394"/>
                      </a:cubicBezTo>
                      <a:cubicBezTo>
                        <a:pt x="1" y="1417"/>
                        <a:pt x="1017" y="2907"/>
                        <a:pt x="2136" y="2907"/>
                      </a:cubicBezTo>
                      <a:cubicBezTo>
                        <a:pt x="2446" y="2907"/>
                        <a:pt x="2764" y="2792"/>
                        <a:pt x="3047" y="2522"/>
                      </a:cubicBezTo>
                      <a:cubicBezTo>
                        <a:pt x="4119" y="1522"/>
                        <a:pt x="3139" y="0"/>
                        <a:pt x="200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13" name="Google Shape;2813;p17"/>
                <p:cNvSpPr/>
                <p:nvPr/>
              </p:nvSpPr>
              <p:spPr>
                <a:xfrm>
                  <a:off x="5823075" y="26860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3" y="1"/>
                      </a:moveTo>
                      <a:cubicBezTo>
                        <a:pt x="1712" y="1"/>
                        <a:pt x="1378" y="123"/>
                        <a:pt x="1074" y="414"/>
                      </a:cubicBezTo>
                      <a:cubicBezTo>
                        <a:pt x="1" y="1416"/>
                        <a:pt x="1005" y="2923"/>
                        <a:pt x="2134" y="2923"/>
                      </a:cubicBezTo>
                      <a:cubicBezTo>
                        <a:pt x="2443" y="2923"/>
                        <a:pt x="2762" y="2810"/>
                        <a:pt x="3050" y="2541"/>
                      </a:cubicBezTo>
                      <a:cubicBezTo>
                        <a:pt x="4114" y="1501"/>
                        <a:pt x="3155" y="1"/>
                        <a:pt x="203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14" name="Google Shape;2814;p17"/>
                <p:cNvSpPr/>
                <p:nvPr/>
              </p:nvSpPr>
              <p:spPr>
                <a:xfrm>
                  <a:off x="5733575" y="2769725"/>
                  <a:ext cx="1041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20" extrusionOk="0">
                      <a:moveTo>
                        <a:pt x="2052" y="1"/>
                      </a:moveTo>
                      <a:cubicBezTo>
                        <a:pt x="1732" y="1"/>
                        <a:pt x="1399" y="122"/>
                        <a:pt x="1098" y="410"/>
                      </a:cubicBezTo>
                      <a:cubicBezTo>
                        <a:pt x="1" y="1412"/>
                        <a:pt x="1019" y="2919"/>
                        <a:pt x="2154" y="2919"/>
                      </a:cubicBezTo>
                      <a:cubicBezTo>
                        <a:pt x="2466" y="2919"/>
                        <a:pt x="2786" y="2806"/>
                        <a:pt x="3074" y="2538"/>
                      </a:cubicBezTo>
                      <a:cubicBezTo>
                        <a:pt x="4164" y="1519"/>
                        <a:pt x="3185" y="1"/>
                        <a:pt x="205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15" name="Google Shape;2815;p17"/>
                <p:cNvSpPr/>
                <p:nvPr/>
              </p:nvSpPr>
              <p:spPr>
                <a:xfrm>
                  <a:off x="5699225" y="2674000"/>
                  <a:ext cx="10367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7" h="2919" extrusionOk="0">
                      <a:moveTo>
                        <a:pt x="2040" y="0"/>
                      </a:moveTo>
                      <a:cubicBezTo>
                        <a:pt x="1718" y="0"/>
                        <a:pt x="1382" y="121"/>
                        <a:pt x="1074" y="409"/>
                      </a:cubicBezTo>
                      <a:cubicBezTo>
                        <a:pt x="0" y="1411"/>
                        <a:pt x="1024" y="2919"/>
                        <a:pt x="2160" y="2919"/>
                      </a:cubicBezTo>
                      <a:cubicBezTo>
                        <a:pt x="2472" y="2919"/>
                        <a:pt x="2792" y="2805"/>
                        <a:pt x="3080" y="2537"/>
                      </a:cubicBezTo>
                      <a:cubicBezTo>
                        <a:pt x="4146" y="1518"/>
                        <a:pt x="3180" y="0"/>
                        <a:pt x="204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16" name="Google Shape;2816;p17"/>
                <p:cNvSpPr/>
                <p:nvPr/>
              </p:nvSpPr>
              <p:spPr>
                <a:xfrm>
                  <a:off x="5765450" y="2684250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08" y="1"/>
                      </a:moveTo>
                      <a:cubicBezTo>
                        <a:pt x="1693" y="1"/>
                        <a:pt x="1366" y="118"/>
                        <a:pt x="1069" y="394"/>
                      </a:cubicBezTo>
                      <a:cubicBezTo>
                        <a:pt x="1" y="1416"/>
                        <a:pt x="991" y="2919"/>
                        <a:pt x="2114" y="2919"/>
                      </a:cubicBezTo>
                      <a:cubicBezTo>
                        <a:pt x="2428" y="2919"/>
                        <a:pt x="2752" y="2801"/>
                        <a:pt x="3045" y="2522"/>
                      </a:cubicBezTo>
                      <a:cubicBezTo>
                        <a:pt x="4140" y="1522"/>
                        <a:pt x="3147" y="1"/>
                        <a:pt x="200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17" name="Google Shape;2817;p17"/>
                <p:cNvSpPr/>
                <p:nvPr/>
              </p:nvSpPr>
              <p:spPr>
                <a:xfrm>
                  <a:off x="5908200" y="3005300"/>
                  <a:ext cx="103675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7" h="2920" extrusionOk="0">
                      <a:moveTo>
                        <a:pt x="2040" y="1"/>
                      </a:moveTo>
                      <a:cubicBezTo>
                        <a:pt x="1718" y="1"/>
                        <a:pt x="1382" y="122"/>
                        <a:pt x="1074" y="410"/>
                      </a:cubicBezTo>
                      <a:cubicBezTo>
                        <a:pt x="0" y="1412"/>
                        <a:pt x="1023" y="2919"/>
                        <a:pt x="2160" y="2919"/>
                      </a:cubicBezTo>
                      <a:cubicBezTo>
                        <a:pt x="2472" y="2919"/>
                        <a:pt x="2792" y="2806"/>
                        <a:pt x="3080" y="2537"/>
                      </a:cubicBezTo>
                      <a:cubicBezTo>
                        <a:pt x="4146" y="1518"/>
                        <a:pt x="3180" y="1"/>
                        <a:pt x="204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818" name="Google Shape;2818;p17"/>
              <p:cNvGrpSpPr/>
              <p:nvPr/>
            </p:nvGrpSpPr>
            <p:grpSpPr>
              <a:xfrm flipH="1">
                <a:off x="244234" y="4543648"/>
                <a:ext cx="1049085" cy="537460"/>
                <a:chOff x="4976050" y="4611525"/>
                <a:chExt cx="1664950" cy="852975"/>
              </a:xfrm>
            </p:grpSpPr>
            <p:sp>
              <p:nvSpPr>
                <p:cNvPr id="2819" name="Google Shape;2819;p17"/>
                <p:cNvSpPr/>
                <p:nvPr/>
              </p:nvSpPr>
              <p:spPr>
                <a:xfrm>
                  <a:off x="4976050" y="4611525"/>
                  <a:ext cx="1656575" cy="85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263" h="34119" extrusionOk="0">
                      <a:moveTo>
                        <a:pt x="17991" y="0"/>
                      </a:moveTo>
                      <a:cubicBezTo>
                        <a:pt x="16765" y="0"/>
                        <a:pt x="15515" y="274"/>
                        <a:pt x="14773" y="1207"/>
                      </a:cubicBezTo>
                      <a:cubicBezTo>
                        <a:pt x="13861" y="2302"/>
                        <a:pt x="14013" y="3973"/>
                        <a:pt x="14773" y="5220"/>
                      </a:cubicBezTo>
                      <a:cubicBezTo>
                        <a:pt x="15532" y="6496"/>
                        <a:pt x="16718" y="7317"/>
                        <a:pt x="17903" y="8168"/>
                      </a:cubicBezTo>
                      <a:cubicBezTo>
                        <a:pt x="14797" y="7810"/>
                        <a:pt x="12005" y="7581"/>
                        <a:pt x="9354" y="7581"/>
                      </a:cubicBezTo>
                      <a:cubicBezTo>
                        <a:pt x="7726" y="7581"/>
                        <a:pt x="6152" y="7667"/>
                        <a:pt x="4590" y="7864"/>
                      </a:cubicBezTo>
                      <a:cubicBezTo>
                        <a:pt x="3161" y="8046"/>
                        <a:pt x="1611" y="8411"/>
                        <a:pt x="851" y="9627"/>
                      </a:cubicBezTo>
                      <a:cubicBezTo>
                        <a:pt x="0" y="10995"/>
                        <a:pt x="608" y="12818"/>
                        <a:pt x="1550" y="14125"/>
                      </a:cubicBezTo>
                      <a:cubicBezTo>
                        <a:pt x="4316" y="17986"/>
                        <a:pt x="9271" y="19597"/>
                        <a:pt x="13861" y="20934"/>
                      </a:cubicBezTo>
                      <a:cubicBezTo>
                        <a:pt x="11642" y="21998"/>
                        <a:pt x="9879" y="23366"/>
                        <a:pt x="9879" y="25250"/>
                      </a:cubicBezTo>
                      <a:cubicBezTo>
                        <a:pt x="9879" y="26709"/>
                        <a:pt x="10973" y="27955"/>
                        <a:pt x="12310" y="28563"/>
                      </a:cubicBezTo>
                      <a:cubicBezTo>
                        <a:pt x="13445" y="29079"/>
                        <a:pt x="14688" y="29179"/>
                        <a:pt x="15911" y="29179"/>
                      </a:cubicBezTo>
                      <a:cubicBezTo>
                        <a:pt x="16130" y="29179"/>
                        <a:pt x="16349" y="29176"/>
                        <a:pt x="16566" y="29171"/>
                      </a:cubicBezTo>
                      <a:cubicBezTo>
                        <a:pt x="21681" y="29086"/>
                        <a:pt x="26797" y="28247"/>
                        <a:pt x="31685" y="26733"/>
                      </a:cubicBezTo>
                      <a:lnTo>
                        <a:pt x="31685" y="26733"/>
                      </a:lnTo>
                      <a:cubicBezTo>
                        <a:pt x="30096" y="27384"/>
                        <a:pt x="28969" y="28643"/>
                        <a:pt x="28815" y="30053"/>
                      </a:cubicBezTo>
                      <a:cubicBezTo>
                        <a:pt x="28572" y="31724"/>
                        <a:pt x="29727" y="33457"/>
                        <a:pt x="31338" y="33943"/>
                      </a:cubicBezTo>
                      <a:cubicBezTo>
                        <a:pt x="31754" y="34067"/>
                        <a:pt x="32172" y="34119"/>
                        <a:pt x="32591" y="34119"/>
                      </a:cubicBezTo>
                      <a:cubicBezTo>
                        <a:pt x="33613" y="34119"/>
                        <a:pt x="34641" y="33811"/>
                        <a:pt x="35654" y="33487"/>
                      </a:cubicBezTo>
                      <a:cubicBezTo>
                        <a:pt x="43284" y="31056"/>
                        <a:pt x="63649" y="25706"/>
                        <a:pt x="66263" y="25585"/>
                      </a:cubicBezTo>
                      <a:cubicBezTo>
                        <a:pt x="57175" y="18715"/>
                        <a:pt x="51673" y="7651"/>
                        <a:pt x="41855" y="1846"/>
                      </a:cubicBezTo>
                      <a:cubicBezTo>
                        <a:pt x="40639" y="1116"/>
                        <a:pt x="39332" y="478"/>
                        <a:pt x="37873" y="356"/>
                      </a:cubicBezTo>
                      <a:cubicBezTo>
                        <a:pt x="37805" y="353"/>
                        <a:pt x="37737" y="352"/>
                        <a:pt x="37669" y="352"/>
                      </a:cubicBezTo>
                      <a:cubicBezTo>
                        <a:pt x="36302" y="352"/>
                        <a:pt x="34889" y="931"/>
                        <a:pt x="34165" y="2089"/>
                      </a:cubicBezTo>
                      <a:cubicBezTo>
                        <a:pt x="33466" y="3244"/>
                        <a:pt x="33618" y="4733"/>
                        <a:pt x="34195" y="5949"/>
                      </a:cubicBezTo>
                      <a:cubicBezTo>
                        <a:pt x="34773" y="7165"/>
                        <a:pt x="35715" y="8168"/>
                        <a:pt x="36657" y="9110"/>
                      </a:cubicBezTo>
                      <a:cubicBezTo>
                        <a:pt x="31034" y="4733"/>
                        <a:pt x="25411" y="721"/>
                        <a:pt x="18967" y="52"/>
                      </a:cubicBezTo>
                      <a:cubicBezTo>
                        <a:pt x="18651" y="20"/>
                        <a:pt x="18322" y="0"/>
                        <a:pt x="1799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20" name="Google Shape;2820;p17"/>
                <p:cNvSpPr/>
                <p:nvPr/>
              </p:nvSpPr>
              <p:spPr>
                <a:xfrm>
                  <a:off x="5064200" y="4748075"/>
                  <a:ext cx="1576800" cy="504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072" h="20184" extrusionOk="0">
                      <a:moveTo>
                        <a:pt x="17417" y="1"/>
                      </a:moveTo>
                      <a:lnTo>
                        <a:pt x="17326" y="61"/>
                      </a:lnTo>
                      <a:cubicBezTo>
                        <a:pt x="18116" y="1095"/>
                        <a:pt x="19028" y="2098"/>
                        <a:pt x="19940" y="3040"/>
                      </a:cubicBezTo>
                      <a:cubicBezTo>
                        <a:pt x="20852" y="3983"/>
                        <a:pt x="21855" y="4864"/>
                        <a:pt x="22827" y="5745"/>
                      </a:cubicBezTo>
                      <a:cubicBezTo>
                        <a:pt x="23861" y="6566"/>
                        <a:pt x="24864" y="7478"/>
                        <a:pt x="25988" y="8116"/>
                      </a:cubicBezTo>
                      <a:lnTo>
                        <a:pt x="27022" y="8694"/>
                      </a:lnTo>
                      <a:cubicBezTo>
                        <a:pt x="23435" y="8086"/>
                        <a:pt x="19849" y="7569"/>
                        <a:pt x="16262" y="7113"/>
                      </a:cubicBezTo>
                      <a:cubicBezTo>
                        <a:pt x="15958" y="7052"/>
                        <a:pt x="15624" y="7022"/>
                        <a:pt x="15320" y="6992"/>
                      </a:cubicBezTo>
                      <a:cubicBezTo>
                        <a:pt x="15168" y="6840"/>
                        <a:pt x="15016" y="6688"/>
                        <a:pt x="14864" y="6566"/>
                      </a:cubicBezTo>
                      <a:cubicBezTo>
                        <a:pt x="14620" y="6384"/>
                        <a:pt x="14377" y="6201"/>
                        <a:pt x="14104" y="6049"/>
                      </a:cubicBezTo>
                      <a:cubicBezTo>
                        <a:pt x="13617" y="5685"/>
                        <a:pt x="13009" y="5593"/>
                        <a:pt x="12432" y="5350"/>
                      </a:cubicBezTo>
                      <a:lnTo>
                        <a:pt x="10760" y="4682"/>
                      </a:lnTo>
                      <a:cubicBezTo>
                        <a:pt x="10183" y="4438"/>
                        <a:pt x="9666" y="4165"/>
                        <a:pt x="9088" y="3952"/>
                      </a:cubicBezTo>
                      <a:lnTo>
                        <a:pt x="8997" y="4074"/>
                      </a:lnTo>
                      <a:cubicBezTo>
                        <a:pt x="9484" y="4438"/>
                        <a:pt x="9970" y="4834"/>
                        <a:pt x="10456" y="5168"/>
                      </a:cubicBezTo>
                      <a:cubicBezTo>
                        <a:pt x="10943" y="5502"/>
                        <a:pt x="11429" y="5837"/>
                        <a:pt x="11976" y="6201"/>
                      </a:cubicBezTo>
                      <a:cubicBezTo>
                        <a:pt x="12250" y="6353"/>
                        <a:pt x="12493" y="6566"/>
                        <a:pt x="12797" y="6718"/>
                      </a:cubicBezTo>
                      <a:cubicBezTo>
                        <a:pt x="8541" y="6262"/>
                        <a:pt x="4316" y="5958"/>
                        <a:pt x="0" y="5776"/>
                      </a:cubicBezTo>
                      <a:lnTo>
                        <a:pt x="0" y="5897"/>
                      </a:lnTo>
                      <a:cubicBezTo>
                        <a:pt x="5411" y="6232"/>
                        <a:pt x="10791" y="6870"/>
                        <a:pt x="16110" y="7630"/>
                      </a:cubicBezTo>
                      <a:cubicBezTo>
                        <a:pt x="16323" y="7660"/>
                        <a:pt x="16505" y="7721"/>
                        <a:pt x="16687" y="7721"/>
                      </a:cubicBezTo>
                      <a:cubicBezTo>
                        <a:pt x="15745" y="7873"/>
                        <a:pt x="14864" y="8268"/>
                        <a:pt x="14043" y="8694"/>
                      </a:cubicBezTo>
                      <a:cubicBezTo>
                        <a:pt x="13161" y="9150"/>
                        <a:pt x="12310" y="9697"/>
                        <a:pt x="11550" y="10305"/>
                      </a:cubicBezTo>
                      <a:cubicBezTo>
                        <a:pt x="10791" y="10943"/>
                        <a:pt x="10122" y="11612"/>
                        <a:pt x="9544" y="12432"/>
                      </a:cubicBezTo>
                      <a:lnTo>
                        <a:pt x="9636" y="12493"/>
                      </a:lnTo>
                      <a:cubicBezTo>
                        <a:pt x="10304" y="11855"/>
                        <a:pt x="11064" y="11247"/>
                        <a:pt x="11915" y="10791"/>
                      </a:cubicBezTo>
                      <a:cubicBezTo>
                        <a:pt x="12706" y="10305"/>
                        <a:pt x="13526" y="9879"/>
                        <a:pt x="14408" y="9575"/>
                      </a:cubicBezTo>
                      <a:cubicBezTo>
                        <a:pt x="15289" y="9241"/>
                        <a:pt x="16201" y="9119"/>
                        <a:pt x="17082" y="8846"/>
                      </a:cubicBezTo>
                      <a:cubicBezTo>
                        <a:pt x="17873" y="8633"/>
                        <a:pt x="18663" y="8420"/>
                        <a:pt x="19545" y="8177"/>
                      </a:cubicBezTo>
                      <a:cubicBezTo>
                        <a:pt x="23770" y="8846"/>
                        <a:pt x="27934" y="9606"/>
                        <a:pt x="32128" y="10518"/>
                      </a:cubicBezTo>
                      <a:cubicBezTo>
                        <a:pt x="32584" y="10639"/>
                        <a:pt x="33040" y="10700"/>
                        <a:pt x="33496" y="10822"/>
                      </a:cubicBezTo>
                      <a:cubicBezTo>
                        <a:pt x="32675" y="10943"/>
                        <a:pt x="31885" y="11125"/>
                        <a:pt x="31125" y="11399"/>
                      </a:cubicBezTo>
                      <a:cubicBezTo>
                        <a:pt x="29909" y="11764"/>
                        <a:pt x="28815" y="12432"/>
                        <a:pt x="27721" y="13040"/>
                      </a:cubicBezTo>
                      <a:cubicBezTo>
                        <a:pt x="26596" y="13648"/>
                        <a:pt x="25533" y="14317"/>
                        <a:pt x="24469" y="15047"/>
                      </a:cubicBezTo>
                      <a:cubicBezTo>
                        <a:pt x="23466" y="15776"/>
                        <a:pt x="22463" y="16566"/>
                        <a:pt x="21520" y="17387"/>
                      </a:cubicBezTo>
                      <a:lnTo>
                        <a:pt x="21581" y="17478"/>
                      </a:lnTo>
                      <a:cubicBezTo>
                        <a:pt x="22615" y="16779"/>
                        <a:pt x="23678" y="16110"/>
                        <a:pt x="24773" y="15502"/>
                      </a:cubicBezTo>
                      <a:cubicBezTo>
                        <a:pt x="25836" y="14895"/>
                        <a:pt x="26991" y="14317"/>
                        <a:pt x="28086" y="13831"/>
                      </a:cubicBezTo>
                      <a:cubicBezTo>
                        <a:pt x="29241" y="13344"/>
                        <a:pt x="30396" y="12949"/>
                        <a:pt x="31520" y="12463"/>
                      </a:cubicBezTo>
                      <a:cubicBezTo>
                        <a:pt x="32493" y="12007"/>
                        <a:pt x="33435" y="11581"/>
                        <a:pt x="34438" y="11065"/>
                      </a:cubicBezTo>
                      <a:cubicBezTo>
                        <a:pt x="38907" y="12129"/>
                        <a:pt x="43314" y="13405"/>
                        <a:pt x="47721" y="14651"/>
                      </a:cubicBezTo>
                      <a:cubicBezTo>
                        <a:pt x="47873" y="14712"/>
                        <a:pt x="48086" y="14773"/>
                        <a:pt x="48238" y="14803"/>
                      </a:cubicBezTo>
                      <a:cubicBezTo>
                        <a:pt x="47813" y="14895"/>
                        <a:pt x="47387" y="15016"/>
                        <a:pt x="46961" y="15168"/>
                      </a:cubicBezTo>
                      <a:cubicBezTo>
                        <a:pt x="45958" y="15472"/>
                        <a:pt x="45047" y="16019"/>
                        <a:pt x="44135" y="16536"/>
                      </a:cubicBezTo>
                      <a:cubicBezTo>
                        <a:pt x="43223" y="17022"/>
                        <a:pt x="42311" y="17600"/>
                        <a:pt x="41429" y="18208"/>
                      </a:cubicBezTo>
                      <a:cubicBezTo>
                        <a:pt x="40548" y="18816"/>
                        <a:pt x="39727" y="19423"/>
                        <a:pt x="38907" y="20092"/>
                      </a:cubicBezTo>
                      <a:lnTo>
                        <a:pt x="38998" y="20183"/>
                      </a:lnTo>
                      <a:cubicBezTo>
                        <a:pt x="39910" y="19636"/>
                        <a:pt x="40822" y="19120"/>
                        <a:pt x="41733" y="18664"/>
                      </a:cubicBezTo>
                      <a:cubicBezTo>
                        <a:pt x="42645" y="18208"/>
                        <a:pt x="43588" y="17752"/>
                        <a:pt x="44530" y="17326"/>
                      </a:cubicBezTo>
                      <a:cubicBezTo>
                        <a:pt x="45502" y="16901"/>
                        <a:pt x="46475" y="16627"/>
                        <a:pt x="47417" y="16171"/>
                      </a:cubicBezTo>
                      <a:cubicBezTo>
                        <a:pt x="48117" y="15837"/>
                        <a:pt x="48785" y="15533"/>
                        <a:pt x="49454" y="15168"/>
                      </a:cubicBezTo>
                      <a:cubicBezTo>
                        <a:pt x="54044" y="16597"/>
                        <a:pt x="58573" y="18238"/>
                        <a:pt x="63041" y="20031"/>
                      </a:cubicBezTo>
                      <a:lnTo>
                        <a:pt x="63071" y="19940"/>
                      </a:lnTo>
                      <a:cubicBezTo>
                        <a:pt x="60700" y="18724"/>
                        <a:pt x="58269" y="17448"/>
                        <a:pt x="55746" y="16445"/>
                      </a:cubicBezTo>
                      <a:cubicBezTo>
                        <a:pt x="55138" y="16171"/>
                        <a:pt x="54500" y="15928"/>
                        <a:pt x="53861" y="15654"/>
                      </a:cubicBezTo>
                      <a:lnTo>
                        <a:pt x="52889" y="15259"/>
                      </a:lnTo>
                      <a:lnTo>
                        <a:pt x="51946" y="14925"/>
                      </a:lnTo>
                      <a:lnTo>
                        <a:pt x="48117" y="13588"/>
                      </a:lnTo>
                      <a:cubicBezTo>
                        <a:pt x="47113" y="13284"/>
                        <a:pt x="46171" y="12980"/>
                        <a:pt x="45199" y="12736"/>
                      </a:cubicBezTo>
                      <a:cubicBezTo>
                        <a:pt x="44591" y="12159"/>
                        <a:pt x="43922" y="11612"/>
                        <a:pt x="43314" y="11095"/>
                      </a:cubicBezTo>
                      <a:cubicBezTo>
                        <a:pt x="42463" y="10335"/>
                        <a:pt x="41429" y="9697"/>
                        <a:pt x="40548" y="8937"/>
                      </a:cubicBezTo>
                      <a:cubicBezTo>
                        <a:pt x="39636" y="8177"/>
                        <a:pt x="38755" y="7356"/>
                        <a:pt x="37934" y="6536"/>
                      </a:cubicBezTo>
                      <a:cubicBezTo>
                        <a:pt x="37083" y="5685"/>
                        <a:pt x="36293" y="4834"/>
                        <a:pt x="35533" y="3861"/>
                      </a:cubicBezTo>
                      <a:lnTo>
                        <a:pt x="35472" y="3952"/>
                      </a:lnTo>
                      <a:cubicBezTo>
                        <a:pt x="36080" y="4986"/>
                        <a:pt x="36779" y="5958"/>
                        <a:pt x="37508" y="6900"/>
                      </a:cubicBezTo>
                      <a:cubicBezTo>
                        <a:pt x="38268" y="7873"/>
                        <a:pt x="39059" y="8724"/>
                        <a:pt x="39940" y="9606"/>
                      </a:cubicBezTo>
                      <a:cubicBezTo>
                        <a:pt x="40822" y="10457"/>
                        <a:pt x="41642" y="11369"/>
                        <a:pt x="42676" y="12007"/>
                      </a:cubicBezTo>
                      <a:cubicBezTo>
                        <a:pt x="39271" y="11095"/>
                        <a:pt x="35837" y="10335"/>
                        <a:pt x="32341" y="9636"/>
                      </a:cubicBezTo>
                      <a:cubicBezTo>
                        <a:pt x="31247" y="9423"/>
                        <a:pt x="30183" y="9241"/>
                        <a:pt x="29089" y="9028"/>
                      </a:cubicBezTo>
                      <a:cubicBezTo>
                        <a:pt x="28268" y="8390"/>
                        <a:pt x="27447" y="7782"/>
                        <a:pt x="26657" y="7174"/>
                      </a:cubicBezTo>
                      <a:cubicBezTo>
                        <a:pt x="25624" y="6414"/>
                        <a:pt x="24469" y="5776"/>
                        <a:pt x="23405" y="5016"/>
                      </a:cubicBezTo>
                      <a:cubicBezTo>
                        <a:pt x="22341" y="4256"/>
                        <a:pt x="21338" y="3466"/>
                        <a:pt x="20335" y="2615"/>
                      </a:cubicBezTo>
                      <a:cubicBezTo>
                        <a:pt x="19362" y="1794"/>
                        <a:pt x="18359" y="913"/>
                        <a:pt x="1741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821" name="Google Shape;2821;p17"/>
              <p:cNvGrpSpPr/>
              <p:nvPr/>
            </p:nvGrpSpPr>
            <p:grpSpPr>
              <a:xfrm flipH="1">
                <a:off x="-322656" y="4314917"/>
                <a:ext cx="1049087" cy="1077502"/>
                <a:chOff x="582350" y="682150"/>
                <a:chExt cx="1350350" cy="1386925"/>
              </a:xfrm>
            </p:grpSpPr>
            <p:sp>
              <p:nvSpPr>
                <p:cNvPr id="2822" name="Google Shape;2822;p17"/>
                <p:cNvSpPr/>
                <p:nvPr/>
              </p:nvSpPr>
              <p:spPr>
                <a:xfrm>
                  <a:off x="975200" y="682150"/>
                  <a:ext cx="409625" cy="659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385" h="26391" extrusionOk="0">
                      <a:moveTo>
                        <a:pt x="7173" y="1"/>
                      </a:moveTo>
                      <a:cubicBezTo>
                        <a:pt x="5104" y="1"/>
                        <a:pt x="3053" y="975"/>
                        <a:pt x="1916" y="2879"/>
                      </a:cubicBezTo>
                      <a:cubicBezTo>
                        <a:pt x="1" y="5979"/>
                        <a:pt x="1034" y="10265"/>
                        <a:pt x="2554" y="13669"/>
                      </a:cubicBezTo>
                      <a:cubicBezTo>
                        <a:pt x="3983" y="16891"/>
                        <a:pt x="5806" y="19930"/>
                        <a:pt x="7934" y="22636"/>
                      </a:cubicBezTo>
                      <a:cubicBezTo>
                        <a:pt x="8846" y="23760"/>
                        <a:pt x="9849" y="24855"/>
                        <a:pt x="11034" y="25584"/>
                      </a:cubicBezTo>
                      <a:cubicBezTo>
                        <a:pt x="11759" y="26094"/>
                        <a:pt x="12578" y="26390"/>
                        <a:pt x="13533" y="26390"/>
                      </a:cubicBezTo>
                      <a:cubicBezTo>
                        <a:pt x="13660" y="26390"/>
                        <a:pt x="13790" y="26385"/>
                        <a:pt x="13922" y="26374"/>
                      </a:cubicBezTo>
                      <a:cubicBezTo>
                        <a:pt x="14743" y="26344"/>
                        <a:pt x="15442" y="25584"/>
                        <a:pt x="15503" y="24672"/>
                      </a:cubicBezTo>
                      <a:cubicBezTo>
                        <a:pt x="15685" y="21967"/>
                        <a:pt x="16050" y="19292"/>
                        <a:pt x="16202" y="16587"/>
                      </a:cubicBezTo>
                      <a:cubicBezTo>
                        <a:pt x="16384" y="13395"/>
                        <a:pt x="16263" y="10173"/>
                        <a:pt x="15229" y="7164"/>
                      </a:cubicBezTo>
                      <a:cubicBezTo>
                        <a:pt x="14256" y="4186"/>
                        <a:pt x="12250" y="1511"/>
                        <a:pt x="9545" y="447"/>
                      </a:cubicBezTo>
                      <a:cubicBezTo>
                        <a:pt x="8787" y="149"/>
                        <a:pt x="7979" y="1"/>
                        <a:pt x="717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23" name="Google Shape;2823;p17"/>
                <p:cNvSpPr/>
                <p:nvPr/>
              </p:nvSpPr>
              <p:spPr>
                <a:xfrm>
                  <a:off x="582350" y="1004750"/>
                  <a:ext cx="701400" cy="43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56" h="17365" extrusionOk="0">
                      <a:moveTo>
                        <a:pt x="6844" y="1"/>
                      </a:moveTo>
                      <a:cubicBezTo>
                        <a:pt x="5243" y="1"/>
                        <a:pt x="3691" y="403"/>
                        <a:pt x="2462" y="1525"/>
                      </a:cubicBezTo>
                      <a:cubicBezTo>
                        <a:pt x="517" y="3257"/>
                        <a:pt x="0" y="6479"/>
                        <a:pt x="821" y="9124"/>
                      </a:cubicBezTo>
                      <a:cubicBezTo>
                        <a:pt x="1611" y="11738"/>
                        <a:pt x="3587" y="13744"/>
                        <a:pt x="5836" y="14960"/>
                      </a:cubicBezTo>
                      <a:cubicBezTo>
                        <a:pt x="8086" y="16176"/>
                        <a:pt x="10548" y="16662"/>
                        <a:pt x="13010" y="16966"/>
                      </a:cubicBezTo>
                      <a:cubicBezTo>
                        <a:pt x="15211" y="17229"/>
                        <a:pt x="17400" y="17365"/>
                        <a:pt x="19593" y="17365"/>
                      </a:cubicBezTo>
                      <a:cubicBezTo>
                        <a:pt x="20942" y="17365"/>
                        <a:pt x="22293" y="17313"/>
                        <a:pt x="23648" y="17209"/>
                      </a:cubicBezTo>
                      <a:cubicBezTo>
                        <a:pt x="24712" y="17118"/>
                        <a:pt x="25867" y="16966"/>
                        <a:pt x="26657" y="16176"/>
                      </a:cubicBezTo>
                      <a:cubicBezTo>
                        <a:pt x="27448" y="15416"/>
                        <a:pt x="28055" y="13562"/>
                        <a:pt x="27083" y="12224"/>
                      </a:cubicBezTo>
                      <a:cubicBezTo>
                        <a:pt x="22827" y="6388"/>
                        <a:pt x="16779" y="2194"/>
                        <a:pt x="10213" y="491"/>
                      </a:cubicBezTo>
                      <a:cubicBezTo>
                        <a:pt x="9131" y="202"/>
                        <a:pt x="7975" y="1"/>
                        <a:pt x="684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24" name="Google Shape;2824;p17"/>
                <p:cNvSpPr/>
                <p:nvPr/>
              </p:nvSpPr>
              <p:spPr>
                <a:xfrm>
                  <a:off x="755600" y="1406350"/>
                  <a:ext cx="546375" cy="465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55" h="18603" extrusionOk="0">
                      <a:moveTo>
                        <a:pt x="16298" y="0"/>
                      </a:moveTo>
                      <a:cubicBezTo>
                        <a:pt x="13719" y="0"/>
                        <a:pt x="11160" y="320"/>
                        <a:pt x="8754" y="1267"/>
                      </a:cubicBezTo>
                      <a:cubicBezTo>
                        <a:pt x="5016" y="2695"/>
                        <a:pt x="1611" y="5887"/>
                        <a:pt x="608" y="10172"/>
                      </a:cubicBezTo>
                      <a:cubicBezTo>
                        <a:pt x="0" y="12726"/>
                        <a:pt x="426" y="15735"/>
                        <a:pt x="2250" y="17346"/>
                      </a:cubicBezTo>
                      <a:cubicBezTo>
                        <a:pt x="3219" y="18225"/>
                        <a:pt x="4439" y="18603"/>
                        <a:pt x="5675" y="18603"/>
                      </a:cubicBezTo>
                      <a:cubicBezTo>
                        <a:pt x="6105" y="18603"/>
                        <a:pt x="6537" y="18557"/>
                        <a:pt x="6961" y="18470"/>
                      </a:cubicBezTo>
                      <a:cubicBezTo>
                        <a:pt x="8602" y="18106"/>
                        <a:pt x="10092" y="17194"/>
                        <a:pt x="11490" y="16221"/>
                      </a:cubicBezTo>
                      <a:cubicBezTo>
                        <a:pt x="14682" y="13972"/>
                        <a:pt x="17569" y="11115"/>
                        <a:pt x="20001" y="7893"/>
                      </a:cubicBezTo>
                      <a:cubicBezTo>
                        <a:pt x="20639" y="7011"/>
                        <a:pt x="21277" y="6069"/>
                        <a:pt x="21551" y="5005"/>
                      </a:cubicBezTo>
                      <a:cubicBezTo>
                        <a:pt x="21855" y="3911"/>
                        <a:pt x="21703" y="2634"/>
                        <a:pt x="20487" y="233"/>
                      </a:cubicBezTo>
                      <a:cubicBezTo>
                        <a:pt x="19099" y="94"/>
                        <a:pt x="17695" y="0"/>
                        <a:pt x="1629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25" name="Google Shape;2825;p17"/>
                <p:cNvSpPr/>
                <p:nvPr/>
              </p:nvSpPr>
              <p:spPr>
                <a:xfrm>
                  <a:off x="1206975" y="1420700"/>
                  <a:ext cx="335150" cy="64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06" h="25935" extrusionOk="0">
                      <a:moveTo>
                        <a:pt x="4837" y="0"/>
                      </a:moveTo>
                      <a:cubicBezTo>
                        <a:pt x="4050" y="0"/>
                        <a:pt x="3309" y="514"/>
                        <a:pt x="2979" y="1392"/>
                      </a:cubicBezTo>
                      <a:cubicBezTo>
                        <a:pt x="1186" y="6073"/>
                        <a:pt x="153" y="11149"/>
                        <a:pt x="31" y="16255"/>
                      </a:cubicBezTo>
                      <a:cubicBezTo>
                        <a:pt x="1" y="18535"/>
                        <a:pt x="153" y="20966"/>
                        <a:pt x="1247" y="22851"/>
                      </a:cubicBezTo>
                      <a:cubicBezTo>
                        <a:pt x="2389" y="24764"/>
                        <a:pt x="4415" y="25934"/>
                        <a:pt x="6450" y="25934"/>
                      </a:cubicBezTo>
                      <a:cubicBezTo>
                        <a:pt x="6742" y="25934"/>
                        <a:pt x="7035" y="25910"/>
                        <a:pt x="7326" y="25860"/>
                      </a:cubicBezTo>
                      <a:cubicBezTo>
                        <a:pt x="9666" y="25495"/>
                        <a:pt x="11672" y="23580"/>
                        <a:pt x="12554" y="21149"/>
                      </a:cubicBezTo>
                      <a:cubicBezTo>
                        <a:pt x="13405" y="18656"/>
                        <a:pt x="13071" y="15799"/>
                        <a:pt x="12432" y="13185"/>
                      </a:cubicBezTo>
                      <a:cubicBezTo>
                        <a:pt x="11672" y="9994"/>
                        <a:pt x="10517" y="6863"/>
                        <a:pt x="8998" y="3975"/>
                      </a:cubicBezTo>
                      <a:cubicBezTo>
                        <a:pt x="8238" y="2547"/>
                        <a:pt x="7174" y="1027"/>
                        <a:pt x="5745" y="237"/>
                      </a:cubicBezTo>
                      <a:cubicBezTo>
                        <a:pt x="5450" y="76"/>
                        <a:pt x="5140" y="0"/>
                        <a:pt x="483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26" name="Google Shape;2826;p17"/>
                <p:cNvSpPr/>
                <p:nvPr/>
              </p:nvSpPr>
              <p:spPr>
                <a:xfrm>
                  <a:off x="1324000" y="791250"/>
                  <a:ext cx="503075" cy="54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123" h="21998" extrusionOk="0">
                      <a:moveTo>
                        <a:pt x="15137" y="1"/>
                      </a:moveTo>
                      <a:cubicBezTo>
                        <a:pt x="13202" y="1"/>
                        <a:pt x="11195" y="1272"/>
                        <a:pt x="9666" y="2800"/>
                      </a:cubicBezTo>
                      <a:cubicBezTo>
                        <a:pt x="5077" y="7420"/>
                        <a:pt x="2614" y="14077"/>
                        <a:pt x="304" y="20460"/>
                      </a:cubicBezTo>
                      <a:cubicBezTo>
                        <a:pt x="0" y="21311"/>
                        <a:pt x="1186" y="21919"/>
                        <a:pt x="1976" y="21980"/>
                      </a:cubicBezTo>
                      <a:cubicBezTo>
                        <a:pt x="2086" y="21992"/>
                        <a:pt x="2196" y="21998"/>
                        <a:pt x="2306" y="21998"/>
                      </a:cubicBezTo>
                      <a:cubicBezTo>
                        <a:pt x="3016" y="21998"/>
                        <a:pt x="3723" y="21761"/>
                        <a:pt x="4408" y="21524"/>
                      </a:cubicBezTo>
                      <a:cubicBezTo>
                        <a:pt x="7995" y="20278"/>
                        <a:pt x="11733" y="18971"/>
                        <a:pt x="14773" y="16478"/>
                      </a:cubicBezTo>
                      <a:cubicBezTo>
                        <a:pt x="17812" y="13956"/>
                        <a:pt x="20122" y="9943"/>
                        <a:pt x="19818" y="5718"/>
                      </a:cubicBezTo>
                      <a:cubicBezTo>
                        <a:pt x="19666" y="3591"/>
                        <a:pt x="18724" y="1433"/>
                        <a:pt x="17022" y="460"/>
                      </a:cubicBezTo>
                      <a:cubicBezTo>
                        <a:pt x="16415" y="141"/>
                        <a:pt x="15780" y="1"/>
                        <a:pt x="1513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27" name="Google Shape;2827;p17"/>
                <p:cNvSpPr/>
                <p:nvPr/>
              </p:nvSpPr>
              <p:spPr>
                <a:xfrm>
                  <a:off x="1301950" y="1287625"/>
                  <a:ext cx="630750" cy="358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230" h="14331" extrusionOk="0">
                      <a:moveTo>
                        <a:pt x="14369" y="0"/>
                      </a:moveTo>
                      <a:cubicBezTo>
                        <a:pt x="8611" y="0"/>
                        <a:pt x="1063" y="868"/>
                        <a:pt x="609" y="1821"/>
                      </a:cubicBezTo>
                      <a:cubicBezTo>
                        <a:pt x="1" y="3128"/>
                        <a:pt x="335" y="4709"/>
                        <a:pt x="1156" y="5924"/>
                      </a:cubicBezTo>
                      <a:cubicBezTo>
                        <a:pt x="1946" y="7110"/>
                        <a:pt x="3071" y="8022"/>
                        <a:pt x="4256" y="8812"/>
                      </a:cubicBezTo>
                      <a:cubicBezTo>
                        <a:pt x="7539" y="11092"/>
                        <a:pt x="11065" y="13159"/>
                        <a:pt x="14925" y="14010"/>
                      </a:cubicBezTo>
                      <a:cubicBezTo>
                        <a:pt x="15784" y="14200"/>
                        <a:pt x="16686" y="14330"/>
                        <a:pt x="17573" y="14330"/>
                      </a:cubicBezTo>
                      <a:cubicBezTo>
                        <a:pt x="18663" y="14330"/>
                        <a:pt x="19731" y="14134"/>
                        <a:pt x="20670" y="13614"/>
                      </a:cubicBezTo>
                      <a:cubicBezTo>
                        <a:pt x="22433" y="12642"/>
                        <a:pt x="23497" y="10757"/>
                        <a:pt x="24166" y="8842"/>
                      </a:cubicBezTo>
                      <a:cubicBezTo>
                        <a:pt x="24895" y="6867"/>
                        <a:pt x="25229" y="4496"/>
                        <a:pt x="24044" y="2763"/>
                      </a:cubicBezTo>
                      <a:cubicBezTo>
                        <a:pt x="22980" y="1243"/>
                        <a:pt x="21096" y="696"/>
                        <a:pt x="19272" y="332"/>
                      </a:cubicBezTo>
                      <a:cubicBezTo>
                        <a:pt x="18077" y="100"/>
                        <a:pt x="16326" y="0"/>
                        <a:pt x="1436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28" name="Google Shape;2828;p17"/>
                <p:cNvSpPr/>
                <p:nvPr/>
              </p:nvSpPr>
              <p:spPr>
                <a:xfrm>
                  <a:off x="1259250" y="1456575"/>
                  <a:ext cx="128600" cy="438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44" h="17533" extrusionOk="0">
                      <a:moveTo>
                        <a:pt x="1796" y="0"/>
                      </a:moveTo>
                      <a:cubicBezTo>
                        <a:pt x="916" y="0"/>
                        <a:pt x="1" y="832"/>
                        <a:pt x="463" y="1872"/>
                      </a:cubicBezTo>
                      <a:cubicBezTo>
                        <a:pt x="2560" y="6704"/>
                        <a:pt x="4080" y="11933"/>
                        <a:pt x="4445" y="17373"/>
                      </a:cubicBezTo>
                      <a:cubicBezTo>
                        <a:pt x="4460" y="17480"/>
                        <a:pt x="4543" y="17533"/>
                        <a:pt x="4623" y="17533"/>
                      </a:cubicBezTo>
                      <a:cubicBezTo>
                        <a:pt x="4703" y="17533"/>
                        <a:pt x="4779" y="17480"/>
                        <a:pt x="4779" y="17373"/>
                      </a:cubicBezTo>
                      <a:cubicBezTo>
                        <a:pt x="5144" y="11933"/>
                        <a:pt x="4627" y="6309"/>
                        <a:pt x="3016" y="960"/>
                      </a:cubicBezTo>
                      <a:cubicBezTo>
                        <a:pt x="2804" y="280"/>
                        <a:pt x="2306" y="0"/>
                        <a:pt x="179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29" name="Google Shape;2829;p17"/>
                <p:cNvSpPr/>
                <p:nvPr/>
              </p:nvSpPr>
              <p:spPr>
                <a:xfrm>
                  <a:off x="1278425" y="1436350"/>
                  <a:ext cx="170225" cy="375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09" h="15003" extrusionOk="0">
                      <a:moveTo>
                        <a:pt x="2033" y="0"/>
                      </a:moveTo>
                      <a:cubicBezTo>
                        <a:pt x="1053" y="0"/>
                        <a:pt x="0" y="1189"/>
                        <a:pt x="729" y="2073"/>
                      </a:cubicBezTo>
                      <a:cubicBezTo>
                        <a:pt x="3495" y="5751"/>
                        <a:pt x="5623" y="10128"/>
                        <a:pt x="6444" y="14869"/>
                      </a:cubicBezTo>
                      <a:cubicBezTo>
                        <a:pt x="6473" y="14957"/>
                        <a:pt x="6558" y="15002"/>
                        <a:pt x="6639" y="15002"/>
                      </a:cubicBezTo>
                      <a:cubicBezTo>
                        <a:pt x="6726" y="15002"/>
                        <a:pt x="6808" y="14949"/>
                        <a:pt x="6808" y="14839"/>
                      </a:cubicBezTo>
                      <a:cubicBezTo>
                        <a:pt x="6687" y="9976"/>
                        <a:pt x="5501" y="4991"/>
                        <a:pt x="3009" y="583"/>
                      </a:cubicBezTo>
                      <a:cubicBezTo>
                        <a:pt x="2760" y="168"/>
                        <a:pt x="2402" y="0"/>
                        <a:pt x="203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0" name="Google Shape;2830;p17"/>
                <p:cNvSpPr/>
                <p:nvPr/>
              </p:nvSpPr>
              <p:spPr>
                <a:xfrm>
                  <a:off x="1256375" y="1484350"/>
                  <a:ext cx="69925" cy="372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97" h="14910" extrusionOk="0">
                      <a:moveTo>
                        <a:pt x="1406" y="1"/>
                      </a:moveTo>
                      <a:cubicBezTo>
                        <a:pt x="707" y="1"/>
                        <a:pt x="0" y="396"/>
                        <a:pt x="31" y="1186"/>
                      </a:cubicBezTo>
                      <a:cubicBezTo>
                        <a:pt x="335" y="5685"/>
                        <a:pt x="882" y="10214"/>
                        <a:pt x="1216" y="14773"/>
                      </a:cubicBezTo>
                      <a:cubicBezTo>
                        <a:pt x="1216" y="14864"/>
                        <a:pt x="1300" y="14910"/>
                        <a:pt x="1383" y="14910"/>
                      </a:cubicBezTo>
                      <a:cubicBezTo>
                        <a:pt x="1467" y="14910"/>
                        <a:pt x="1550" y="14864"/>
                        <a:pt x="1550" y="14773"/>
                      </a:cubicBezTo>
                      <a:cubicBezTo>
                        <a:pt x="1915" y="10244"/>
                        <a:pt x="2432" y="5745"/>
                        <a:pt x="2736" y="1186"/>
                      </a:cubicBezTo>
                      <a:cubicBezTo>
                        <a:pt x="2797" y="396"/>
                        <a:pt x="2105" y="1"/>
                        <a:pt x="140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1" name="Google Shape;2831;p17"/>
                <p:cNvSpPr/>
                <p:nvPr/>
              </p:nvSpPr>
              <p:spPr>
                <a:xfrm>
                  <a:off x="987250" y="1441975"/>
                  <a:ext cx="298650" cy="24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46" h="9692" extrusionOk="0">
                      <a:moveTo>
                        <a:pt x="10269" y="1"/>
                      </a:moveTo>
                      <a:cubicBezTo>
                        <a:pt x="10139" y="1"/>
                        <a:pt x="10000" y="27"/>
                        <a:pt x="9853" y="85"/>
                      </a:cubicBezTo>
                      <a:cubicBezTo>
                        <a:pt x="5446" y="1908"/>
                        <a:pt x="2011" y="5465"/>
                        <a:pt x="66" y="9447"/>
                      </a:cubicBezTo>
                      <a:cubicBezTo>
                        <a:pt x="1" y="9577"/>
                        <a:pt x="121" y="9691"/>
                        <a:pt x="240" y="9691"/>
                      </a:cubicBezTo>
                      <a:cubicBezTo>
                        <a:pt x="288" y="9691"/>
                        <a:pt x="335" y="9673"/>
                        <a:pt x="370" y="9629"/>
                      </a:cubicBezTo>
                      <a:cubicBezTo>
                        <a:pt x="2954" y="6042"/>
                        <a:pt x="6783" y="3702"/>
                        <a:pt x="10735" y="2668"/>
                      </a:cubicBezTo>
                      <a:cubicBezTo>
                        <a:pt x="11946" y="2393"/>
                        <a:pt x="11512" y="1"/>
                        <a:pt x="1026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2" name="Google Shape;2832;p17"/>
                <p:cNvSpPr/>
                <p:nvPr/>
              </p:nvSpPr>
              <p:spPr>
                <a:xfrm>
                  <a:off x="1125950" y="1425825"/>
                  <a:ext cx="212075" cy="231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3" h="9245" extrusionOk="0">
                      <a:moveTo>
                        <a:pt x="6267" y="0"/>
                      </a:moveTo>
                      <a:cubicBezTo>
                        <a:pt x="6042" y="0"/>
                        <a:pt x="5842" y="82"/>
                        <a:pt x="5704" y="275"/>
                      </a:cubicBezTo>
                      <a:cubicBezTo>
                        <a:pt x="3728" y="3132"/>
                        <a:pt x="1965" y="6111"/>
                        <a:pt x="50" y="8968"/>
                      </a:cubicBezTo>
                      <a:cubicBezTo>
                        <a:pt x="1" y="9066"/>
                        <a:pt x="131" y="9244"/>
                        <a:pt x="246" y="9244"/>
                      </a:cubicBezTo>
                      <a:cubicBezTo>
                        <a:pt x="274" y="9244"/>
                        <a:pt x="300" y="9234"/>
                        <a:pt x="324" y="9211"/>
                      </a:cubicBezTo>
                      <a:cubicBezTo>
                        <a:pt x="2786" y="6779"/>
                        <a:pt x="5369" y="4469"/>
                        <a:pt x="7801" y="2038"/>
                      </a:cubicBezTo>
                      <a:cubicBezTo>
                        <a:pt x="8483" y="1331"/>
                        <a:pt x="7174" y="0"/>
                        <a:pt x="626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3" name="Google Shape;2833;p17"/>
                <p:cNvSpPr/>
                <p:nvPr/>
              </p:nvSpPr>
              <p:spPr>
                <a:xfrm>
                  <a:off x="872725" y="1410800"/>
                  <a:ext cx="414450" cy="218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78" h="8721" extrusionOk="0">
                      <a:moveTo>
                        <a:pt x="14739" y="0"/>
                      </a:moveTo>
                      <a:cubicBezTo>
                        <a:pt x="14588" y="0"/>
                        <a:pt x="14425" y="27"/>
                        <a:pt x="14252" y="86"/>
                      </a:cubicBezTo>
                      <a:cubicBezTo>
                        <a:pt x="9054" y="1940"/>
                        <a:pt x="4282" y="4918"/>
                        <a:pt x="148" y="8414"/>
                      </a:cubicBezTo>
                      <a:cubicBezTo>
                        <a:pt x="0" y="8537"/>
                        <a:pt x="92" y="8720"/>
                        <a:pt x="230" y="8720"/>
                      </a:cubicBezTo>
                      <a:cubicBezTo>
                        <a:pt x="262" y="8720"/>
                        <a:pt x="296" y="8710"/>
                        <a:pt x="331" y="8687"/>
                      </a:cubicBezTo>
                      <a:cubicBezTo>
                        <a:pt x="4890" y="5800"/>
                        <a:pt x="9905" y="3885"/>
                        <a:pt x="15012" y="2669"/>
                      </a:cubicBezTo>
                      <a:cubicBezTo>
                        <a:pt x="16577" y="2340"/>
                        <a:pt x="16158" y="0"/>
                        <a:pt x="1473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4" name="Google Shape;2834;p17"/>
                <p:cNvSpPr/>
                <p:nvPr/>
              </p:nvSpPr>
              <p:spPr>
                <a:xfrm>
                  <a:off x="980400" y="1404150"/>
                  <a:ext cx="289450" cy="13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78" h="5373" extrusionOk="0">
                      <a:moveTo>
                        <a:pt x="9583" y="0"/>
                      </a:moveTo>
                      <a:cubicBezTo>
                        <a:pt x="7715" y="0"/>
                        <a:pt x="5896" y="527"/>
                        <a:pt x="4352" y="1355"/>
                      </a:cubicBezTo>
                      <a:cubicBezTo>
                        <a:pt x="2620" y="2266"/>
                        <a:pt x="1130" y="3543"/>
                        <a:pt x="97" y="5093"/>
                      </a:cubicBezTo>
                      <a:cubicBezTo>
                        <a:pt x="0" y="5214"/>
                        <a:pt x="152" y="5372"/>
                        <a:pt x="280" y="5372"/>
                      </a:cubicBezTo>
                      <a:cubicBezTo>
                        <a:pt x="313" y="5372"/>
                        <a:pt x="345" y="5362"/>
                        <a:pt x="370" y="5336"/>
                      </a:cubicBezTo>
                      <a:cubicBezTo>
                        <a:pt x="1647" y="4029"/>
                        <a:pt x="3258" y="3239"/>
                        <a:pt x="4930" y="2783"/>
                      </a:cubicBezTo>
                      <a:cubicBezTo>
                        <a:pt x="5849" y="2549"/>
                        <a:pt x="6778" y="2435"/>
                        <a:pt x="7681" y="2435"/>
                      </a:cubicBezTo>
                      <a:cubicBezTo>
                        <a:pt x="8419" y="2435"/>
                        <a:pt x="9140" y="2511"/>
                        <a:pt x="9823" y="2662"/>
                      </a:cubicBezTo>
                      <a:cubicBezTo>
                        <a:pt x="9872" y="2674"/>
                        <a:pt x="9919" y="2680"/>
                        <a:pt x="9966" y="2680"/>
                      </a:cubicBezTo>
                      <a:cubicBezTo>
                        <a:pt x="10926" y="2680"/>
                        <a:pt x="11578" y="133"/>
                        <a:pt x="10158" y="17"/>
                      </a:cubicBezTo>
                      <a:cubicBezTo>
                        <a:pt x="9966" y="6"/>
                        <a:pt x="9774" y="0"/>
                        <a:pt x="958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5" name="Google Shape;2835;p17"/>
                <p:cNvSpPr/>
                <p:nvPr/>
              </p:nvSpPr>
              <p:spPr>
                <a:xfrm>
                  <a:off x="789025" y="1324225"/>
                  <a:ext cx="491750" cy="12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670" h="4872" extrusionOk="0">
                      <a:moveTo>
                        <a:pt x="4780" y="1"/>
                      </a:moveTo>
                      <a:cubicBezTo>
                        <a:pt x="3266" y="1"/>
                        <a:pt x="1760" y="81"/>
                        <a:pt x="274" y="235"/>
                      </a:cubicBezTo>
                      <a:cubicBezTo>
                        <a:pt x="1" y="296"/>
                        <a:pt x="31" y="600"/>
                        <a:pt x="274" y="600"/>
                      </a:cubicBezTo>
                      <a:cubicBezTo>
                        <a:pt x="6110" y="691"/>
                        <a:pt x="11825" y="2272"/>
                        <a:pt x="16962" y="4704"/>
                      </a:cubicBezTo>
                      <a:cubicBezTo>
                        <a:pt x="17195" y="4820"/>
                        <a:pt x="17421" y="4872"/>
                        <a:pt x="17631" y="4872"/>
                      </a:cubicBezTo>
                      <a:cubicBezTo>
                        <a:pt x="18953" y="4872"/>
                        <a:pt x="19669" y="2836"/>
                        <a:pt x="17965" y="2181"/>
                      </a:cubicBezTo>
                      <a:cubicBezTo>
                        <a:pt x="13705" y="685"/>
                        <a:pt x="9210" y="1"/>
                        <a:pt x="478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6" name="Google Shape;2836;p17"/>
                <p:cNvSpPr/>
                <p:nvPr/>
              </p:nvSpPr>
              <p:spPr>
                <a:xfrm>
                  <a:off x="981525" y="1249500"/>
                  <a:ext cx="328025" cy="18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21" h="7259" extrusionOk="0">
                      <a:moveTo>
                        <a:pt x="263" y="0"/>
                      </a:moveTo>
                      <a:cubicBezTo>
                        <a:pt x="73" y="0"/>
                        <a:pt x="1" y="250"/>
                        <a:pt x="173" y="337"/>
                      </a:cubicBezTo>
                      <a:cubicBezTo>
                        <a:pt x="3942" y="2161"/>
                        <a:pt x="7347" y="4531"/>
                        <a:pt x="10538" y="7085"/>
                      </a:cubicBezTo>
                      <a:cubicBezTo>
                        <a:pt x="10691" y="7206"/>
                        <a:pt x="10858" y="7258"/>
                        <a:pt x="11029" y="7258"/>
                      </a:cubicBezTo>
                      <a:cubicBezTo>
                        <a:pt x="12018" y="7258"/>
                        <a:pt x="13121" y="5483"/>
                        <a:pt x="12058" y="4835"/>
                      </a:cubicBezTo>
                      <a:cubicBezTo>
                        <a:pt x="8350" y="2677"/>
                        <a:pt x="4307" y="1157"/>
                        <a:pt x="295" y="2"/>
                      </a:cubicBezTo>
                      <a:cubicBezTo>
                        <a:pt x="284" y="1"/>
                        <a:pt x="273" y="0"/>
                        <a:pt x="26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7" name="Google Shape;2837;p17"/>
                <p:cNvSpPr/>
                <p:nvPr/>
              </p:nvSpPr>
              <p:spPr>
                <a:xfrm>
                  <a:off x="973500" y="1174075"/>
                  <a:ext cx="356800" cy="239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272" h="9592" extrusionOk="0">
                      <a:moveTo>
                        <a:pt x="284" y="1"/>
                      </a:moveTo>
                      <a:cubicBezTo>
                        <a:pt x="125" y="1"/>
                        <a:pt x="1" y="206"/>
                        <a:pt x="190" y="314"/>
                      </a:cubicBezTo>
                      <a:cubicBezTo>
                        <a:pt x="4263" y="2959"/>
                        <a:pt x="7972" y="6059"/>
                        <a:pt x="11437" y="9281"/>
                      </a:cubicBezTo>
                      <a:cubicBezTo>
                        <a:pt x="11667" y="9499"/>
                        <a:pt x="11924" y="9591"/>
                        <a:pt x="12180" y="9591"/>
                      </a:cubicBezTo>
                      <a:cubicBezTo>
                        <a:pt x="13242" y="9591"/>
                        <a:pt x="14272" y="7998"/>
                        <a:pt x="13169" y="7214"/>
                      </a:cubicBezTo>
                      <a:cubicBezTo>
                        <a:pt x="9157" y="4326"/>
                        <a:pt x="4780" y="1986"/>
                        <a:pt x="342" y="10"/>
                      </a:cubicBezTo>
                      <a:cubicBezTo>
                        <a:pt x="323" y="4"/>
                        <a:pt x="303" y="1"/>
                        <a:pt x="28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8" name="Google Shape;2838;p17"/>
                <p:cNvSpPr/>
                <p:nvPr/>
              </p:nvSpPr>
              <p:spPr>
                <a:xfrm>
                  <a:off x="1137400" y="950450"/>
                  <a:ext cx="180600" cy="461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24" h="18448" extrusionOk="0">
                      <a:moveTo>
                        <a:pt x="181" y="1"/>
                      </a:moveTo>
                      <a:cubicBezTo>
                        <a:pt x="89" y="1"/>
                        <a:pt x="0" y="78"/>
                        <a:pt x="18" y="232"/>
                      </a:cubicBezTo>
                      <a:cubicBezTo>
                        <a:pt x="990" y="6007"/>
                        <a:pt x="2267" y="11812"/>
                        <a:pt x="4151" y="17436"/>
                      </a:cubicBezTo>
                      <a:cubicBezTo>
                        <a:pt x="4409" y="18152"/>
                        <a:pt x="4934" y="18448"/>
                        <a:pt x="5454" y="18448"/>
                      </a:cubicBezTo>
                      <a:cubicBezTo>
                        <a:pt x="6346" y="18448"/>
                        <a:pt x="7223" y="17577"/>
                        <a:pt x="6705" y="16463"/>
                      </a:cubicBezTo>
                      <a:cubicBezTo>
                        <a:pt x="4273" y="11174"/>
                        <a:pt x="2024" y="5764"/>
                        <a:pt x="352" y="141"/>
                      </a:cubicBezTo>
                      <a:cubicBezTo>
                        <a:pt x="325" y="48"/>
                        <a:pt x="252" y="1"/>
                        <a:pt x="18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39" name="Google Shape;2839;p17"/>
                <p:cNvSpPr/>
                <p:nvPr/>
              </p:nvSpPr>
              <p:spPr>
                <a:xfrm>
                  <a:off x="1214125" y="977300"/>
                  <a:ext cx="139375" cy="450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5" h="18034" extrusionOk="0">
                      <a:moveTo>
                        <a:pt x="191" y="0"/>
                      </a:moveTo>
                      <a:cubicBezTo>
                        <a:pt x="96" y="0"/>
                        <a:pt x="1" y="80"/>
                        <a:pt x="18" y="222"/>
                      </a:cubicBezTo>
                      <a:cubicBezTo>
                        <a:pt x="930" y="5754"/>
                        <a:pt x="1660" y="11346"/>
                        <a:pt x="2633" y="16848"/>
                      </a:cubicBezTo>
                      <a:cubicBezTo>
                        <a:pt x="2761" y="17673"/>
                        <a:pt x="3349" y="18033"/>
                        <a:pt x="3945" y="18033"/>
                      </a:cubicBezTo>
                      <a:cubicBezTo>
                        <a:pt x="4753" y="18033"/>
                        <a:pt x="5575" y="17369"/>
                        <a:pt x="5277" y="16301"/>
                      </a:cubicBezTo>
                      <a:cubicBezTo>
                        <a:pt x="3696" y="10890"/>
                        <a:pt x="1964" y="5541"/>
                        <a:pt x="353" y="130"/>
                      </a:cubicBezTo>
                      <a:cubicBezTo>
                        <a:pt x="327" y="41"/>
                        <a:pt x="260" y="0"/>
                        <a:pt x="19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0" name="Google Shape;2840;p17"/>
                <p:cNvSpPr/>
                <p:nvPr/>
              </p:nvSpPr>
              <p:spPr>
                <a:xfrm>
                  <a:off x="1288100" y="1008875"/>
                  <a:ext cx="84550" cy="41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82" h="16459" extrusionOk="0">
                      <a:moveTo>
                        <a:pt x="210" y="1"/>
                      </a:moveTo>
                      <a:cubicBezTo>
                        <a:pt x="104" y="1"/>
                        <a:pt x="0" y="91"/>
                        <a:pt x="38" y="205"/>
                      </a:cubicBezTo>
                      <a:cubicBezTo>
                        <a:pt x="1011" y="5129"/>
                        <a:pt x="1102" y="10205"/>
                        <a:pt x="677" y="15099"/>
                      </a:cubicBezTo>
                      <a:cubicBezTo>
                        <a:pt x="581" y="15974"/>
                        <a:pt x="1328" y="16458"/>
                        <a:pt x="2061" y="16458"/>
                      </a:cubicBezTo>
                      <a:cubicBezTo>
                        <a:pt x="2727" y="16458"/>
                        <a:pt x="3382" y="16058"/>
                        <a:pt x="3382" y="15190"/>
                      </a:cubicBezTo>
                      <a:cubicBezTo>
                        <a:pt x="3230" y="9962"/>
                        <a:pt x="2044" y="4886"/>
                        <a:pt x="373" y="114"/>
                      </a:cubicBezTo>
                      <a:cubicBezTo>
                        <a:pt x="338" y="34"/>
                        <a:pt x="274" y="1"/>
                        <a:pt x="21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1" name="Google Shape;2841;p17"/>
                <p:cNvSpPr/>
                <p:nvPr/>
              </p:nvSpPr>
              <p:spPr>
                <a:xfrm>
                  <a:off x="1308525" y="1001450"/>
                  <a:ext cx="276000" cy="37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40" h="15198" extrusionOk="0">
                      <a:moveTo>
                        <a:pt x="10802" y="1"/>
                      </a:moveTo>
                      <a:cubicBezTo>
                        <a:pt x="10749" y="1"/>
                        <a:pt x="10695" y="23"/>
                        <a:pt x="10650" y="76"/>
                      </a:cubicBezTo>
                      <a:cubicBezTo>
                        <a:pt x="7367" y="4423"/>
                        <a:pt x="3963" y="8678"/>
                        <a:pt x="771" y="12994"/>
                      </a:cubicBezTo>
                      <a:cubicBezTo>
                        <a:pt x="0" y="14066"/>
                        <a:pt x="981" y="15197"/>
                        <a:pt x="1956" y="15197"/>
                      </a:cubicBezTo>
                      <a:cubicBezTo>
                        <a:pt x="2365" y="15197"/>
                        <a:pt x="2773" y="14999"/>
                        <a:pt x="3051" y="14514"/>
                      </a:cubicBezTo>
                      <a:cubicBezTo>
                        <a:pt x="5787" y="9864"/>
                        <a:pt x="8279" y="5031"/>
                        <a:pt x="10954" y="259"/>
                      </a:cubicBezTo>
                      <a:cubicBezTo>
                        <a:pt x="11040" y="130"/>
                        <a:pt x="10928" y="1"/>
                        <a:pt x="1080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2" name="Google Shape;2842;p17"/>
                <p:cNvSpPr/>
                <p:nvPr/>
              </p:nvSpPr>
              <p:spPr>
                <a:xfrm>
                  <a:off x="1296875" y="1110600"/>
                  <a:ext cx="319475" cy="32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79" h="13014" extrusionOk="0">
                      <a:moveTo>
                        <a:pt x="12553" y="0"/>
                      </a:moveTo>
                      <a:cubicBezTo>
                        <a:pt x="12504" y="0"/>
                        <a:pt x="12448" y="17"/>
                        <a:pt x="12393" y="57"/>
                      </a:cubicBezTo>
                      <a:cubicBezTo>
                        <a:pt x="8654" y="3613"/>
                        <a:pt x="4733" y="7109"/>
                        <a:pt x="994" y="10726"/>
                      </a:cubicBezTo>
                      <a:cubicBezTo>
                        <a:pt x="1" y="11650"/>
                        <a:pt x="1009" y="13013"/>
                        <a:pt x="2044" y="13013"/>
                      </a:cubicBezTo>
                      <a:cubicBezTo>
                        <a:pt x="2371" y="13013"/>
                        <a:pt x="2700" y="12878"/>
                        <a:pt x="2970" y="12549"/>
                      </a:cubicBezTo>
                      <a:cubicBezTo>
                        <a:pt x="6283" y="8537"/>
                        <a:pt x="9383" y="4343"/>
                        <a:pt x="12666" y="270"/>
                      </a:cubicBezTo>
                      <a:cubicBezTo>
                        <a:pt x="12778" y="135"/>
                        <a:pt x="12692" y="0"/>
                        <a:pt x="125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3" name="Google Shape;2843;p17"/>
                <p:cNvSpPr/>
                <p:nvPr/>
              </p:nvSpPr>
              <p:spPr>
                <a:xfrm>
                  <a:off x="1281425" y="1174950"/>
                  <a:ext cx="353375" cy="26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10458" extrusionOk="0">
                      <a:moveTo>
                        <a:pt x="13896" y="0"/>
                      </a:moveTo>
                      <a:cubicBezTo>
                        <a:pt x="13857" y="0"/>
                        <a:pt x="13815" y="11"/>
                        <a:pt x="13771" y="36"/>
                      </a:cubicBezTo>
                      <a:cubicBezTo>
                        <a:pt x="9758" y="2954"/>
                        <a:pt x="5442" y="5507"/>
                        <a:pt x="1217" y="7939"/>
                      </a:cubicBezTo>
                      <a:cubicBezTo>
                        <a:pt x="1" y="8649"/>
                        <a:pt x="876" y="10457"/>
                        <a:pt x="2029" y="10457"/>
                      </a:cubicBezTo>
                      <a:cubicBezTo>
                        <a:pt x="2259" y="10457"/>
                        <a:pt x="2500" y="10385"/>
                        <a:pt x="2737" y="10219"/>
                      </a:cubicBezTo>
                      <a:cubicBezTo>
                        <a:pt x="6749" y="7209"/>
                        <a:pt x="10427" y="3775"/>
                        <a:pt x="14014" y="279"/>
                      </a:cubicBezTo>
                      <a:cubicBezTo>
                        <a:pt x="14134" y="159"/>
                        <a:pt x="14045" y="0"/>
                        <a:pt x="1389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4" name="Google Shape;2844;p17"/>
                <p:cNvSpPr/>
                <p:nvPr/>
              </p:nvSpPr>
              <p:spPr>
                <a:xfrm>
                  <a:off x="1290625" y="1350725"/>
                  <a:ext cx="465300" cy="87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12" h="3518" extrusionOk="0">
                      <a:moveTo>
                        <a:pt x="9241" y="0"/>
                      </a:moveTo>
                      <a:cubicBezTo>
                        <a:pt x="6729" y="0"/>
                        <a:pt x="4200" y="260"/>
                        <a:pt x="1700" y="817"/>
                      </a:cubicBezTo>
                      <a:cubicBezTo>
                        <a:pt x="1" y="1228"/>
                        <a:pt x="600" y="3518"/>
                        <a:pt x="1960" y="3518"/>
                      </a:cubicBezTo>
                      <a:cubicBezTo>
                        <a:pt x="2108" y="3518"/>
                        <a:pt x="2266" y="3490"/>
                        <a:pt x="2430" y="3431"/>
                      </a:cubicBezTo>
                      <a:cubicBezTo>
                        <a:pt x="6379" y="2082"/>
                        <a:pt x="10615" y="1287"/>
                        <a:pt x="14926" y="1287"/>
                      </a:cubicBezTo>
                      <a:cubicBezTo>
                        <a:pt x="16056" y="1287"/>
                        <a:pt x="17190" y="1341"/>
                        <a:pt x="18327" y="1455"/>
                      </a:cubicBezTo>
                      <a:cubicBezTo>
                        <a:pt x="18343" y="1460"/>
                        <a:pt x="18359" y="1462"/>
                        <a:pt x="18373" y="1462"/>
                      </a:cubicBezTo>
                      <a:cubicBezTo>
                        <a:pt x="18551" y="1462"/>
                        <a:pt x="18612" y="1149"/>
                        <a:pt x="18387" y="1121"/>
                      </a:cubicBezTo>
                      <a:cubicBezTo>
                        <a:pt x="15429" y="398"/>
                        <a:pt x="12349" y="0"/>
                        <a:pt x="924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5" name="Google Shape;2845;p17"/>
                <p:cNvSpPr/>
                <p:nvPr/>
              </p:nvSpPr>
              <p:spPr>
                <a:xfrm>
                  <a:off x="1303125" y="1429000"/>
                  <a:ext cx="401400" cy="6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56" h="2750" extrusionOk="0">
                      <a:moveTo>
                        <a:pt x="2982" y="1"/>
                      </a:moveTo>
                      <a:cubicBezTo>
                        <a:pt x="2530" y="1"/>
                        <a:pt x="2078" y="9"/>
                        <a:pt x="1626" y="26"/>
                      </a:cubicBezTo>
                      <a:cubicBezTo>
                        <a:pt x="1" y="113"/>
                        <a:pt x="343" y="2750"/>
                        <a:pt x="1700" y="2750"/>
                      </a:cubicBezTo>
                      <a:cubicBezTo>
                        <a:pt x="1764" y="2750"/>
                        <a:pt x="1831" y="2744"/>
                        <a:pt x="1899" y="2731"/>
                      </a:cubicBezTo>
                      <a:cubicBezTo>
                        <a:pt x="4643" y="2271"/>
                        <a:pt x="7453" y="2000"/>
                        <a:pt x="10277" y="2000"/>
                      </a:cubicBezTo>
                      <a:cubicBezTo>
                        <a:pt x="12114" y="2000"/>
                        <a:pt x="13957" y="2115"/>
                        <a:pt x="15790" y="2367"/>
                      </a:cubicBezTo>
                      <a:cubicBezTo>
                        <a:pt x="15799" y="2368"/>
                        <a:pt x="15807" y="2369"/>
                        <a:pt x="15815" y="2369"/>
                      </a:cubicBezTo>
                      <a:cubicBezTo>
                        <a:pt x="15981" y="2369"/>
                        <a:pt x="16055" y="2089"/>
                        <a:pt x="15881" y="2002"/>
                      </a:cubicBezTo>
                      <a:cubicBezTo>
                        <a:pt x="11774" y="789"/>
                        <a:pt x="7391" y="1"/>
                        <a:pt x="298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6" name="Google Shape;2846;p17"/>
                <p:cNvSpPr/>
                <p:nvPr/>
              </p:nvSpPr>
              <p:spPr>
                <a:xfrm>
                  <a:off x="1295700" y="1386875"/>
                  <a:ext cx="344450" cy="74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78" h="2990" extrusionOk="0">
                      <a:moveTo>
                        <a:pt x="5512" y="0"/>
                      </a:moveTo>
                      <a:cubicBezTo>
                        <a:pt x="4114" y="0"/>
                        <a:pt x="2711" y="88"/>
                        <a:pt x="1315" y="283"/>
                      </a:cubicBezTo>
                      <a:cubicBezTo>
                        <a:pt x="0" y="454"/>
                        <a:pt x="566" y="2990"/>
                        <a:pt x="1674" y="2990"/>
                      </a:cubicBezTo>
                      <a:cubicBezTo>
                        <a:pt x="1745" y="2990"/>
                        <a:pt x="1818" y="2979"/>
                        <a:pt x="1892" y="2957"/>
                      </a:cubicBezTo>
                      <a:cubicBezTo>
                        <a:pt x="5462" y="1933"/>
                        <a:pt x="9256" y="1191"/>
                        <a:pt x="13113" y="1191"/>
                      </a:cubicBezTo>
                      <a:cubicBezTo>
                        <a:pt x="13264" y="1191"/>
                        <a:pt x="13414" y="1192"/>
                        <a:pt x="13564" y="1194"/>
                      </a:cubicBezTo>
                      <a:cubicBezTo>
                        <a:pt x="13747" y="1194"/>
                        <a:pt x="13777" y="891"/>
                        <a:pt x="13595" y="860"/>
                      </a:cubicBezTo>
                      <a:cubicBezTo>
                        <a:pt x="10978" y="337"/>
                        <a:pt x="8254" y="0"/>
                        <a:pt x="551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7" name="Google Shape;2847;p17"/>
                <p:cNvSpPr/>
                <p:nvPr/>
              </p:nvSpPr>
              <p:spPr>
                <a:xfrm>
                  <a:off x="1275475" y="1444025"/>
                  <a:ext cx="345175" cy="106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07" h="4275" extrusionOk="0">
                      <a:moveTo>
                        <a:pt x="1388" y="1"/>
                      </a:moveTo>
                      <a:cubicBezTo>
                        <a:pt x="0" y="1"/>
                        <a:pt x="132" y="2712"/>
                        <a:pt x="1375" y="2712"/>
                      </a:cubicBezTo>
                      <a:cubicBezTo>
                        <a:pt x="1401" y="2712"/>
                        <a:pt x="1428" y="2710"/>
                        <a:pt x="1455" y="2708"/>
                      </a:cubicBezTo>
                      <a:cubicBezTo>
                        <a:pt x="2229" y="2655"/>
                        <a:pt x="3009" y="2627"/>
                        <a:pt x="3793" y="2627"/>
                      </a:cubicBezTo>
                      <a:cubicBezTo>
                        <a:pt x="7046" y="2627"/>
                        <a:pt x="10363" y="3107"/>
                        <a:pt x="13522" y="4258"/>
                      </a:cubicBezTo>
                      <a:cubicBezTo>
                        <a:pt x="13546" y="4270"/>
                        <a:pt x="13568" y="4275"/>
                        <a:pt x="13589" y="4275"/>
                      </a:cubicBezTo>
                      <a:cubicBezTo>
                        <a:pt x="13731" y="4275"/>
                        <a:pt x="13807" y="4034"/>
                        <a:pt x="13674" y="3954"/>
                      </a:cubicBezTo>
                      <a:cubicBezTo>
                        <a:pt x="10027" y="1826"/>
                        <a:pt x="5863" y="307"/>
                        <a:pt x="1455" y="3"/>
                      </a:cubicBezTo>
                      <a:cubicBezTo>
                        <a:pt x="1432" y="1"/>
                        <a:pt x="1410" y="1"/>
                        <a:pt x="138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8" name="Google Shape;2848;p17"/>
                <p:cNvSpPr/>
                <p:nvPr/>
              </p:nvSpPr>
              <p:spPr>
                <a:xfrm>
                  <a:off x="1137825" y="1157600"/>
                  <a:ext cx="342175" cy="387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87" h="15488" extrusionOk="0">
                      <a:moveTo>
                        <a:pt x="5745" y="1"/>
                      </a:moveTo>
                      <a:cubicBezTo>
                        <a:pt x="5350" y="1"/>
                        <a:pt x="5168" y="487"/>
                        <a:pt x="5137" y="912"/>
                      </a:cubicBezTo>
                      <a:cubicBezTo>
                        <a:pt x="4961" y="2049"/>
                        <a:pt x="5036" y="3207"/>
                        <a:pt x="5363" y="4281"/>
                      </a:cubicBezTo>
                      <a:lnTo>
                        <a:pt x="5363" y="4281"/>
                      </a:lnTo>
                      <a:cubicBezTo>
                        <a:pt x="4935" y="3111"/>
                        <a:pt x="4601" y="2360"/>
                        <a:pt x="4134" y="1764"/>
                      </a:cubicBezTo>
                      <a:cubicBezTo>
                        <a:pt x="3967" y="1456"/>
                        <a:pt x="3722" y="1148"/>
                        <a:pt x="3423" y="1148"/>
                      </a:cubicBezTo>
                      <a:cubicBezTo>
                        <a:pt x="3397" y="1148"/>
                        <a:pt x="3371" y="1151"/>
                        <a:pt x="3344" y="1156"/>
                      </a:cubicBezTo>
                      <a:cubicBezTo>
                        <a:pt x="3070" y="1247"/>
                        <a:pt x="2919" y="1551"/>
                        <a:pt x="2919" y="1855"/>
                      </a:cubicBezTo>
                      <a:cubicBezTo>
                        <a:pt x="2919" y="2159"/>
                        <a:pt x="3040" y="2432"/>
                        <a:pt x="3162" y="2675"/>
                      </a:cubicBezTo>
                      <a:cubicBezTo>
                        <a:pt x="3461" y="3333"/>
                        <a:pt x="3773" y="3965"/>
                        <a:pt x="4124" y="4571"/>
                      </a:cubicBezTo>
                      <a:lnTo>
                        <a:pt x="4124" y="4571"/>
                      </a:lnTo>
                      <a:cubicBezTo>
                        <a:pt x="3603" y="3801"/>
                        <a:pt x="3117" y="3284"/>
                        <a:pt x="2402" y="2949"/>
                      </a:cubicBezTo>
                      <a:cubicBezTo>
                        <a:pt x="2253" y="2888"/>
                        <a:pt x="2091" y="2857"/>
                        <a:pt x="1931" y="2857"/>
                      </a:cubicBezTo>
                      <a:cubicBezTo>
                        <a:pt x="1535" y="2857"/>
                        <a:pt x="1146" y="3046"/>
                        <a:pt x="973" y="3435"/>
                      </a:cubicBezTo>
                      <a:cubicBezTo>
                        <a:pt x="791" y="3952"/>
                        <a:pt x="1034" y="4499"/>
                        <a:pt x="1277" y="4925"/>
                      </a:cubicBezTo>
                      <a:cubicBezTo>
                        <a:pt x="1885" y="5806"/>
                        <a:pt x="2797" y="6384"/>
                        <a:pt x="3678" y="6931"/>
                      </a:cubicBezTo>
                      <a:cubicBezTo>
                        <a:pt x="3206" y="6817"/>
                        <a:pt x="2726" y="6755"/>
                        <a:pt x="2255" y="6755"/>
                      </a:cubicBezTo>
                      <a:cubicBezTo>
                        <a:pt x="1846" y="6755"/>
                        <a:pt x="1446" y="6802"/>
                        <a:pt x="1064" y="6900"/>
                      </a:cubicBezTo>
                      <a:cubicBezTo>
                        <a:pt x="730" y="6992"/>
                        <a:pt x="365" y="7144"/>
                        <a:pt x="213" y="7448"/>
                      </a:cubicBezTo>
                      <a:cubicBezTo>
                        <a:pt x="1" y="7934"/>
                        <a:pt x="274" y="8572"/>
                        <a:pt x="730" y="8815"/>
                      </a:cubicBezTo>
                      <a:cubicBezTo>
                        <a:pt x="1124" y="9030"/>
                        <a:pt x="1740" y="9150"/>
                        <a:pt x="2366" y="9150"/>
                      </a:cubicBezTo>
                      <a:cubicBezTo>
                        <a:pt x="2771" y="9150"/>
                        <a:pt x="3179" y="9100"/>
                        <a:pt x="3535" y="8993"/>
                      </a:cubicBezTo>
                      <a:lnTo>
                        <a:pt x="3535" y="8993"/>
                      </a:lnTo>
                      <a:cubicBezTo>
                        <a:pt x="2566" y="9313"/>
                        <a:pt x="1720" y="10059"/>
                        <a:pt x="1247" y="11065"/>
                      </a:cubicBezTo>
                      <a:cubicBezTo>
                        <a:pt x="1095" y="11399"/>
                        <a:pt x="973" y="11764"/>
                        <a:pt x="1095" y="12098"/>
                      </a:cubicBezTo>
                      <a:cubicBezTo>
                        <a:pt x="1216" y="12487"/>
                        <a:pt x="1610" y="12682"/>
                        <a:pt x="1981" y="12682"/>
                      </a:cubicBezTo>
                      <a:cubicBezTo>
                        <a:pt x="2074" y="12682"/>
                        <a:pt x="2165" y="12669"/>
                        <a:pt x="2250" y="12645"/>
                      </a:cubicBezTo>
                      <a:cubicBezTo>
                        <a:pt x="2645" y="12493"/>
                        <a:pt x="3830" y="11642"/>
                        <a:pt x="4438" y="10973"/>
                      </a:cubicBezTo>
                      <a:lnTo>
                        <a:pt x="4438" y="10973"/>
                      </a:lnTo>
                      <a:cubicBezTo>
                        <a:pt x="4104" y="11824"/>
                        <a:pt x="3800" y="12676"/>
                        <a:pt x="3952" y="13587"/>
                      </a:cubicBezTo>
                      <a:cubicBezTo>
                        <a:pt x="4078" y="14318"/>
                        <a:pt x="4705" y="14986"/>
                        <a:pt x="5348" y="14986"/>
                      </a:cubicBezTo>
                      <a:cubicBezTo>
                        <a:pt x="5481" y="14986"/>
                        <a:pt x="5615" y="14957"/>
                        <a:pt x="5745" y="14894"/>
                      </a:cubicBezTo>
                      <a:cubicBezTo>
                        <a:pt x="6292" y="14590"/>
                        <a:pt x="6505" y="13800"/>
                        <a:pt x="6505" y="13101"/>
                      </a:cubicBezTo>
                      <a:cubicBezTo>
                        <a:pt x="6505" y="12432"/>
                        <a:pt x="6353" y="11703"/>
                        <a:pt x="6505" y="11004"/>
                      </a:cubicBezTo>
                      <a:cubicBezTo>
                        <a:pt x="6505" y="12311"/>
                        <a:pt x="6870" y="13557"/>
                        <a:pt x="7569" y="14590"/>
                      </a:cubicBezTo>
                      <a:cubicBezTo>
                        <a:pt x="7782" y="14925"/>
                        <a:pt x="8055" y="15259"/>
                        <a:pt x="8420" y="15411"/>
                      </a:cubicBezTo>
                      <a:cubicBezTo>
                        <a:pt x="8549" y="15461"/>
                        <a:pt x="8685" y="15488"/>
                        <a:pt x="8816" y="15488"/>
                      </a:cubicBezTo>
                      <a:cubicBezTo>
                        <a:pt x="9087" y="15488"/>
                        <a:pt x="9341" y="15373"/>
                        <a:pt x="9484" y="15107"/>
                      </a:cubicBezTo>
                      <a:cubicBezTo>
                        <a:pt x="9727" y="14742"/>
                        <a:pt x="9606" y="14195"/>
                        <a:pt x="9484" y="13800"/>
                      </a:cubicBezTo>
                      <a:cubicBezTo>
                        <a:pt x="9237" y="12861"/>
                        <a:pt x="8950" y="11963"/>
                        <a:pt x="8590" y="11088"/>
                      </a:cubicBezTo>
                      <a:lnTo>
                        <a:pt x="8590" y="11088"/>
                      </a:lnTo>
                      <a:cubicBezTo>
                        <a:pt x="9010" y="11879"/>
                        <a:pt x="9674" y="12522"/>
                        <a:pt x="10457" y="12888"/>
                      </a:cubicBezTo>
                      <a:cubicBezTo>
                        <a:pt x="10684" y="12982"/>
                        <a:pt x="10952" y="13052"/>
                        <a:pt x="11205" y="13052"/>
                      </a:cubicBezTo>
                      <a:cubicBezTo>
                        <a:pt x="11527" y="13052"/>
                        <a:pt x="11823" y="12938"/>
                        <a:pt x="11976" y="12615"/>
                      </a:cubicBezTo>
                      <a:cubicBezTo>
                        <a:pt x="12159" y="12220"/>
                        <a:pt x="12007" y="11764"/>
                        <a:pt x="11855" y="11399"/>
                      </a:cubicBezTo>
                      <a:cubicBezTo>
                        <a:pt x="11369" y="10335"/>
                        <a:pt x="10669" y="9332"/>
                        <a:pt x="9788" y="8633"/>
                      </a:cubicBezTo>
                      <a:lnTo>
                        <a:pt x="9788" y="8633"/>
                      </a:lnTo>
                      <a:cubicBezTo>
                        <a:pt x="10530" y="8816"/>
                        <a:pt x="11182" y="8902"/>
                        <a:pt x="11720" y="8902"/>
                      </a:cubicBezTo>
                      <a:cubicBezTo>
                        <a:pt x="13054" y="8902"/>
                        <a:pt x="13686" y="8375"/>
                        <a:pt x="13253" y="7508"/>
                      </a:cubicBezTo>
                      <a:cubicBezTo>
                        <a:pt x="13131" y="7265"/>
                        <a:pt x="12828" y="7083"/>
                        <a:pt x="12584" y="6992"/>
                      </a:cubicBezTo>
                      <a:cubicBezTo>
                        <a:pt x="11828" y="6652"/>
                        <a:pt x="10981" y="6492"/>
                        <a:pt x="10160" y="6492"/>
                      </a:cubicBezTo>
                      <a:cubicBezTo>
                        <a:pt x="10025" y="6492"/>
                        <a:pt x="9891" y="6497"/>
                        <a:pt x="9758" y="6505"/>
                      </a:cubicBezTo>
                      <a:cubicBezTo>
                        <a:pt x="10700" y="6262"/>
                        <a:pt x="11612" y="5685"/>
                        <a:pt x="12220" y="4803"/>
                      </a:cubicBezTo>
                      <a:cubicBezTo>
                        <a:pt x="12493" y="4408"/>
                        <a:pt x="12706" y="3800"/>
                        <a:pt x="12372" y="3435"/>
                      </a:cubicBezTo>
                      <a:cubicBezTo>
                        <a:pt x="12265" y="3314"/>
                        <a:pt x="12106" y="3268"/>
                        <a:pt x="11935" y="3268"/>
                      </a:cubicBezTo>
                      <a:cubicBezTo>
                        <a:pt x="11764" y="3268"/>
                        <a:pt x="11581" y="3314"/>
                        <a:pt x="11429" y="3375"/>
                      </a:cubicBezTo>
                      <a:cubicBezTo>
                        <a:pt x="10487" y="3739"/>
                        <a:pt x="9575" y="4408"/>
                        <a:pt x="8876" y="5229"/>
                      </a:cubicBezTo>
                      <a:cubicBezTo>
                        <a:pt x="9393" y="4226"/>
                        <a:pt x="9727" y="3101"/>
                        <a:pt x="9849" y="1916"/>
                      </a:cubicBezTo>
                      <a:cubicBezTo>
                        <a:pt x="9879" y="1520"/>
                        <a:pt x="9849" y="1004"/>
                        <a:pt x="9545" y="791"/>
                      </a:cubicBezTo>
                      <a:cubicBezTo>
                        <a:pt x="9446" y="717"/>
                        <a:pt x="9340" y="685"/>
                        <a:pt x="9232" y="685"/>
                      </a:cubicBezTo>
                      <a:cubicBezTo>
                        <a:pt x="8943" y="685"/>
                        <a:pt x="8641" y="912"/>
                        <a:pt x="8420" y="1156"/>
                      </a:cubicBezTo>
                      <a:cubicBezTo>
                        <a:pt x="7630" y="2098"/>
                        <a:pt x="7144" y="3344"/>
                        <a:pt x="7022" y="4590"/>
                      </a:cubicBezTo>
                      <a:cubicBezTo>
                        <a:pt x="6900" y="3344"/>
                        <a:pt x="6718" y="2098"/>
                        <a:pt x="6414" y="852"/>
                      </a:cubicBezTo>
                      <a:cubicBezTo>
                        <a:pt x="6292" y="457"/>
                        <a:pt x="6110" y="1"/>
                        <a:pt x="574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49" name="Google Shape;2849;p17"/>
                <p:cNvSpPr/>
                <p:nvPr/>
              </p:nvSpPr>
              <p:spPr>
                <a:xfrm>
                  <a:off x="1239650" y="1283750"/>
                  <a:ext cx="136800" cy="139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72" h="5597" extrusionOk="0">
                      <a:moveTo>
                        <a:pt x="2249" y="0"/>
                      </a:moveTo>
                      <a:cubicBezTo>
                        <a:pt x="2111" y="0"/>
                        <a:pt x="1974" y="32"/>
                        <a:pt x="1855" y="91"/>
                      </a:cubicBezTo>
                      <a:cubicBezTo>
                        <a:pt x="1520" y="243"/>
                        <a:pt x="1277" y="608"/>
                        <a:pt x="1277" y="1034"/>
                      </a:cubicBezTo>
                      <a:cubicBezTo>
                        <a:pt x="791" y="1095"/>
                        <a:pt x="304" y="1520"/>
                        <a:pt x="153" y="2067"/>
                      </a:cubicBezTo>
                      <a:cubicBezTo>
                        <a:pt x="1" y="2584"/>
                        <a:pt x="92" y="3222"/>
                        <a:pt x="487" y="3648"/>
                      </a:cubicBezTo>
                      <a:cubicBezTo>
                        <a:pt x="304" y="4225"/>
                        <a:pt x="487" y="4894"/>
                        <a:pt x="943" y="5259"/>
                      </a:cubicBezTo>
                      <a:cubicBezTo>
                        <a:pt x="1161" y="5419"/>
                        <a:pt x="1422" y="5502"/>
                        <a:pt x="1680" y="5502"/>
                      </a:cubicBezTo>
                      <a:cubicBezTo>
                        <a:pt x="1962" y="5502"/>
                        <a:pt x="2241" y="5404"/>
                        <a:pt x="2463" y="5198"/>
                      </a:cubicBezTo>
                      <a:cubicBezTo>
                        <a:pt x="2700" y="5455"/>
                        <a:pt x="3028" y="5597"/>
                        <a:pt x="3354" y="5597"/>
                      </a:cubicBezTo>
                      <a:cubicBezTo>
                        <a:pt x="3528" y="5597"/>
                        <a:pt x="3702" y="5556"/>
                        <a:pt x="3861" y="5471"/>
                      </a:cubicBezTo>
                      <a:cubicBezTo>
                        <a:pt x="4317" y="5259"/>
                        <a:pt x="4621" y="4681"/>
                        <a:pt x="4590" y="4104"/>
                      </a:cubicBezTo>
                      <a:cubicBezTo>
                        <a:pt x="5046" y="3830"/>
                        <a:pt x="5381" y="3313"/>
                        <a:pt x="5411" y="2705"/>
                      </a:cubicBezTo>
                      <a:cubicBezTo>
                        <a:pt x="5472" y="2128"/>
                        <a:pt x="5168" y="1520"/>
                        <a:pt x="4712" y="1246"/>
                      </a:cubicBezTo>
                      <a:cubicBezTo>
                        <a:pt x="4712" y="882"/>
                        <a:pt x="4469" y="487"/>
                        <a:pt x="4165" y="335"/>
                      </a:cubicBezTo>
                      <a:cubicBezTo>
                        <a:pt x="3993" y="231"/>
                        <a:pt x="3782" y="196"/>
                        <a:pt x="3521" y="196"/>
                      </a:cubicBezTo>
                      <a:cubicBezTo>
                        <a:pt x="3321" y="196"/>
                        <a:pt x="3091" y="217"/>
                        <a:pt x="2827" y="243"/>
                      </a:cubicBezTo>
                      <a:cubicBezTo>
                        <a:pt x="2679" y="77"/>
                        <a:pt x="2464" y="0"/>
                        <a:pt x="224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sp>
          <p:nvSpPr>
            <p:cNvPr id="2850" name="Google Shape;2850;p17"/>
            <p:cNvSpPr/>
            <p:nvPr/>
          </p:nvSpPr>
          <p:spPr>
            <a:xfrm>
              <a:off x="3287854" y="259275"/>
              <a:ext cx="1138176" cy="56144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1" name="Google Shape;2851;p17"/>
            <p:cNvSpPr/>
            <p:nvPr/>
          </p:nvSpPr>
          <p:spPr>
            <a:xfrm>
              <a:off x="4295824" y="87832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2" name="Google Shape;2852;p17"/>
            <p:cNvSpPr/>
            <p:nvPr/>
          </p:nvSpPr>
          <p:spPr>
            <a:xfrm>
              <a:off x="8545550" y="3322825"/>
              <a:ext cx="191400" cy="173775"/>
            </a:xfrm>
            <a:custGeom>
              <a:avLst/>
              <a:gdLst/>
              <a:ahLst/>
              <a:cxnLst/>
              <a:rect l="l" t="t" r="r" b="b"/>
              <a:pathLst>
                <a:path w="7656" h="6951" extrusionOk="0">
                  <a:moveTo>
                    <a:pt x="4818" y="500"/>
                  </a:moveTo>
                  <a:cubicBezTo>
                    <a:pt x="4897" y="500"/>
                    <a:pt x="4978" y="518"/>
                    <a:pt x="5060" y="556"/>
                  </a:cubicBezTo>
                  <a:cubicBezTo>
                    <a:pt x="5515" y="771"/>
                    <a:pt x="5113" y="1681"/>
                    <a:pt x="4899" y="2055"/>
                  </a:cubicBezTo>
                  <a:cubicBezTo>
                    <a:pt x="4712" y="2323"/>
                    <a:pt x="4498" y="2564"/>
                    <a:pt x="4257" y="2778"/>
                  </a:cubicBezTo>
                  <a:cubicBezTo>
                    <a:pt x="4444" y="2858"/>
                    <a:pt x="4578" y="3019"/>
                    <a:pt x="4685" y="3233"/>
                  </a:cubicBezTo>
                  <a:cubicBezTo>
                    <a:pt x="4953" y="2965"/>
                    <a:pt x="5247" y="2724"/>
                    <a:pt x="5622" y="2617"/>
                  </a:cubicBezTo>
                  <a:cubicBezTo>
                    <a:pt x="5738" y="2585"/>
                    <a:pt x="5882" y="2567"/>
                    <a:pt x="6032" y="2567"/>
                  </a:cubicBezTo>
                  <a:cubicBezTo>
                    <a:pt x="6504" y="2567"/>
                    <a:pt x="7047" y="2746"/>
                    <a:pt x="7067" y="3233"/>
                  </a:cubicBezTo>
                  <a:cubicBezTo>
                    <a:pt x="7067" y="3701"/>
                    <a:pt x="6291" y="3801"/>
                    <a:pt x="5827" y="3801"/>
                  </a:cubicBezTo>
                  <a:cubicBezTo>
                    <a:pt x="5760" y="3801"/>
                    <a:pt x="5699" y="3799"/>
                    <a:pt x="5649" y="3795"/>
                  </a:cubicBezTo>
                  <a:cubicBezTo>
                    <a:pt x="5354" y="3768"/>
                    <a:pt x="5060" y="3688"/>
                    <a:pt x="4765" y="3581"/>
                  </a:cubicBezTo>
                  <a:cubicBezTo>
                    <a:pt x="4765" y="3795"/>
                    <a:pt x="4658" y="3982"/>
                    <a:pt x="4524" y="4170"/>
                  </a:cubicBezTo>
                  <a:cubicBezTo>
                    <a:pt x="4899" y="4250"/>
                    <a:pt x="5220" y="4437"/>
                    <a:pt x="5488" y="4705"/>
                  </a:cubicBezTo>
                  <a:cubicBezTo>
                    <a:pt x="5836" y="5026"/>
                    <a:pt x="6184" y="5936"/>
                    <a:pt x="5649" y="6231"/>
                  </a:cubicBezTo>
                  <a:cubicBezTo>
                    <a:pt x="5587" y="6267"/>
                    <a:pt x="5524" y="6283"/>
                    <a:pt x="5461" y="6283"/>
                  </a:cubicBezTo>
                  <a:cubicBezTo>
                    <a:pt x="5056" y="6283"/>
                    <a:pt x="4637" y="5618"/>
                    <a:pt x="4498" y="5294"/>
                  </a:cubicBezTo>
                  <a:cubicBezTo>
                    <a:pt x="4364" y="5000"/>
                    <a:pt x="4283" y="4705"/>
                    <a:pt x="4230" y="4411"/>
                  </a:cubicBezTo>
                  <a:cubicBezTo>
                    <a:pt x="4096" y="4464"/>
                    <a:pt x="3962" y="4491"/>
                    <a:pt x="3828" y="4491"/>
                  </a:cubicBezTo>
                  <a:cubicBezTo>
                    <a:pt x="3748" y="4491"/>
                    <a:pt x="3641" y="4491"/>
                    <a:pt x="3588" y="4464"/>
                  </a:cubicBezTo>
                  <a:lnTo>
                    <a:pt x="3588" y="4464"/>
                  </a:lnTo>
                  <a:cubicBezTo>
                    <a:pt x="3641" y="4839"/>
                    <a:pt x="3695" y="5240"/>
                    <a:pt x="3588" y="5615"/>
                  </a:cubicBezTo>
                  <a:cubicBezTo>
                    <a:pt x="3478" y="5989"/>
                    <a:pt x="3043" y="6561"/>
                    <a:pt x="2594" y="6561"/>
                  </a:cubicBezTo>
                  <a:cubicBezTo>
                    <a:pt x="2497" y="6561"/>
                    <a:pt x="2399" y="6534"/>
                    <a:pt x="2303" y="6472"/>
                  </a:cubicBezTo>
                  <a:cubicBezTo>
                    <a:pt x="1848" y="6204"/>
                    <a:pt x="2356" y="5348"/>
                    <a:pt x="2570" y="5000"/>
                  </a:cubicBezTo>
                  <a:cubicBezTo>
                    <a:pt x="2785" y="4732"/>
                    <a:pt x="3026" y="4491"/>
                    <a:pt x="3293" y="4304"/>
                  </a:cubicBezTo>
                  <a:cubicBezTo>
                    <a:pt x="3106" y="4170"/>
                    <a:pt x="2972" y="4009"/>
                    <a:pt x="2945" y="3768"/>
                  </a:cubicBezTo>
                  <a:cubicBezTo>
                    <a:pt x="2651" y="4036"/>
                    <a:pt x="2303" y="4277"/>
                    <a:pt x="1901" y="4330"/>
                  </a:cubicBezTo>
                  <a:cubicBezTo>
                    <a:pt x="1817" y="4350"/>
                    <a:pt x="1715" y="4361"/>
                    <a:pt x="1607" y="4361"/>
                  </a:cubicBezTo>
                  <a:cubicBezTo>
                    <a:pt x="1131" y="4361"/>
                    <a:pt x="515" y="4157"/>
                    <a:pt x="536" y="3635"/>
                  </a:cubicBezTo>
                  <a:cubicBezTo>
                    <a:pt x="557" y="3228"/>
                    <a:pt x="1149" y="3130"/>
                    <a:pt x="1608" y="3130"/>
                  </a:cubicBezTo>
                  <a:cubicBezTo>
                    <a:pt x="1753" y="3130"/>
                    <a:pt x="1885" y="3140"/>
                    <a:pt x="1982" y="3153"/>
                  </a:cubicBezTo>
                  <a:cubicBezTo>
                    <a:pt x="2303" y="3206"/>
                    <a:pt x="2624" y="3340"/>
                    <a:pt x="2945" y="3447"/>
                  </a:cubicBezTo>
                  <a:cubicBezTo>
                    <a:pt x="2972" y="3233"/>
                    <a:pt x="3052" y="3019"/>
                    <a:pt x="3213" y="2885"/>
                  </a:cubicBezTo>
                  <a:cubicBezTo>
                    <a:pt x="2811" y="2751"/>
                    <a:pt x="2490" y="2564"/>
                    <a:pt x="2223" y="2243"/>
                  </a:cubicBezTo>
                  <a:cubicBezTo>
                    <a:pt x="1901" y="1895"/>
                    <a:pt x="1607" y="985"/>
                    <a:pt x="2169" y="717"/>
                  </a:cubicBezTo>
                  <a:cubicBezTo>
                    <a:pt x="2228" y="689"/>
                    <a:pt x="2288" y="676"/>
                    <a:pt x="2346" y="676"/>
                  </a:cubicBezTo>
                  <a:cubicBezTo>
                    <a:pt x="2785" y="676"/>
                    <a:pt x="3175" y="1406"/>
                    <a:pt x="3293" y="1761"/>
                  </a:cubicBezTo>
                  <a:cubicBezTo>
                    <a:pt x="3427" y="2055"/>
                    <a:pt x="3454" y="2377"/>
                    <a:pt x="3481" y="2724"/>
                  </a:cubicBezTo>
                  <a:cubicBezTo>
                    <a:pt x="3588" y="2644"/>
                    <a:pt x="3721" y="2617"/>
                    <a:pt x="3855" y="2617"/>
                  </a:cubicBezTo>
                  <a:cubicBezTo>
                    <a:pt x="3882" y="2617"/>
                    <a:pt x="3909" y="2644"/>
                    <a:pt x="3962" y="2644"/>
                  </a:cubicBezTo>
                  <a:cubicBezTo>
                    <a:pt x="3855" y="2296"/>
                    <a:pt x="3748" y="1922"/>
                    <a:pt x="3855" y="1520"/>
                  </a:cubicBezTo>
                  <a:cubicBezTo>
                    <a:pt x="3947" y="1108"/>
                    <a:pt x="4352" y="500"/>
                    <a:pt x="4818" y="500"/>
                  </a:cubicBezTo>
                  <a:close/>
                  <a:moveTo>
                    <a:pt x="5004" y="0"/>
                  </a:moveTo>
                  <a:cubicBezTo>
                    <a:pt x="4467" y="0"/>
                    <a:pt x="3907" y="471"/>
                    <a:pt x="3668" y="878"/>
                  </a:cubicBezTo>
                  <a:cubicBezTo>
                    <a:pt x="3614" y="1011"/>
                    <a:pt x="3534" y="1199"/>
                    <a:pt x="3507" y="1333"/>
                  </a:cubicBezTo>
                  <a:cubicBezTo>
                    <a:pt x="3427" y="1145"/>
                    <a:pt x="3347" y="1011"/>
                    <a:pt x="3240" y="878"/>
                  </a:cubicBezTo>
                  <a:cubicBezTo>
                    <a:pt x="3031" y="606"/>
                    <a:pt x="2594" y="172"/>
                    <a:pt x="2196" y="172"/>
                  </a:cubicBezTo>
                  <a:cubicBezTo>
                    <a:pt x="2084" y="172"/>
                    <a:pt x="1975" y="206"/>
                    <a:pt x="1875" y="289"/>
                  </a:cubicBezTo>
                  <a:cubicBezTo>
                    <a:pt x="1366" y="690"/>
                    <a:pt x="1420" y="1520"/>
                    <a:pt x="1607" y="2029"/>
                  </a:cubicBezTo>
                  <a:cubicBezTo>
                    <a:pt x="1768" y="2350"/>
                    <a:pt x="2008" y="2617"/>
                    <a:pt x="2276" y="2832"/>
                  </a:cubicBezTo>
                  <a:cubicBezTo>
                    <a:pt x="2089" y="2785"/>
                    <a:pt x="1885" y="2756"/>
                    <a:pt x="1683" y="2756"/>
                  </a:cubicBezTo>
                  <a:cubicBezTo>
                    <a:pt x="1537" y="2756"/>
                    <a:pt x="1394" y="2771"/>
                    <a:pt x="1259" y="2805"/>
                  </a:cubicBezTo>
                  <a:cubicBezTo>
                    <a:pt x="831" y="2858"/>
                    <a:pt x="1" y="3099"/>
                    <a:pt x="108" y="3688"/>
                  </a:cubicBezTo>
                  <a:cubicBezTo>
                    <a:pt x="188" y="4277"/>
                    <a:pt x="965" y="4705"/>
                    <a:pt x="1500" y="4732"/>
                  </a:cubicBezTo>
                  <a:cubicBezTo>
                    <a:pt x="1548" y="4735"/>
                    <a:pt x="1596" y="4737"/>
                    <a:pt x="1643" y="4737"/>
                  </a:cubicBezTo>
                  <a:cubicBezTo>
                    <a:pt x="1958" y="4737"/>
                    <a:pt x="2237" y="4661"/>
                    <a:pt x="2517" y="4545"/>
                  </a:cubicBezTo>
                  <a:lnTo>
                    <a:pt x="2517" y="4545"/>
                  </a:lnTo>
                  <a:cubicBezTo>
                    <a:pt x="2276" y="4812"/>
                    <a:pt x="2062" y="5107"/>
                    <a:pt x="1928" y="5428"/>
                  </a:cubicBezTo>
                  <a:cubicBezTo>
                    <a:pt x="1794" y="5883"/>
                    <a:pt x="1634" y="6713"/>
                    <a:pt x="2196" y="6900"/>
                  </a:cubicBezTo>
                  <a:cubicBezTo>
                    <a:pt x="2292" y="6935"/>
                    <a:pt x="2390" y="6951"/>
                    <a:pt x="2490" y="6951"/>
                  </a:cubicBezTo>
                  <a:cubicBezTo>
                    <a:pt x="3001" y="6951"/>
                    <a:pt x="3528" y="6536"/>
                    <a:pt x="3775" y="6177"/>
                  </a:cubicBezTo>
                  <a:cubicBezTo>
                    <a:pt x="3989" y="5829"/>
                    <a:pt x="4043" y="5508"/>
                    <a:pt x="4069" y="5160"/>
                  </a:cubicBezTo>
                  <a:cubicBezTo>
                    <a:pt x="4203" y="5508"/>
                    <a:pt x="4391" y="5829"/>
                    <a:pt x="4605" y="6097"/>
                  </a:cubicBezTo>
                  <a:cubicBezTo>
                    <a:pt x="4845" y="6357"/>
                    <a:pt x="5279" y="6722"/>
                    <a:pt x="5662" y="6722"/>
                  </a:cubicBezTo>
                  <a:cubicBezTo>
                    <a:pt x="5792" y="6722"/>
                    <a:pt x="5915" y="6680"/>
                    <a:pt x="6023" y="6579"/>
                  </a:cubicBezTo>
                  <a:cubicBezTo>
                    <a:pt x="6452" y="6177"/>
                    <a:pt x="6398" y="5294"/>
                    <a:pt x="6130" y="4839"/>
                  </a:cubicBezTo>
                  <a:cubicBezTo>
                    <a:pt x="5943" y="4491"/>
                    <a:pt x="5675" y="4277"/>
                    <a:pt x="5381" y="4090"/>
                  </a:cubicBezTo>
                  <a:lnTo>
                    <a:pt x="5381" y="4090"/>
                  </a:lnTo>
                  <a:cubicBezTo>
                    <a:pt x="5555" y="4116"/>
                    <a:pt x="5729" y="4136"/>
                    <a:pt x="5906" y="4136"/>
                  </a:cubicBezTo>
                  <a:cubicBezTo>
                    <a:pt x="6083" y="4136"/>
                    <a:pt x="6264" y="4116"/>
                    <a:pt x="6452" y="4063"/>
                  </a:cubicBezTo>
                  <a:cubicBezTo>
                    <a:pt x="6853" y="3956"/>
                    <a:pt x="7656" y="3635"/>
                    <a:pt x="7522" y="3072"/>
                  </a:cubicBezTo>
                  <a:cubicBezTo>
                    <a:pt x="7388" y="2457"/>
                    <a:pt x="6585" y="2136"/>
                    <a:pt x="6050" y="2136"/>
                  </a:cubicBezTo>
                  <a:cubicBezTo>
                    <a:pt x="5675" y="2136"/>
                    <a:pt x="5354" y="2269"/>
                    <a:pt x="5060" y="2430"/>
                  </a:cubicBezTo>
                  <a:cubicBezTo>
                    <a:pt x="5301" y="2136"/>
                    <a:pt x="5461" y="1814"/>
                    <a:pt x="5541" y="1467"/>
                  </a:cubicBezTo>
                  <a:cubicBezTo>
                    <a:pt x="5675" y="1011"/>
                    <a:pt x="5756" y="155"/>
                    <a:pt x="5194" y="21"/>
                  </a:cubicBezTo>
                  <a:cubicBezTo>
                    <a:pt x="5131" y="7"/>
                    <a:pt x="5067" y="0"/>
                    <a:pt x="50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3" name="Google Shape;2853;p17"/>
            <p:cNvSpPr/>
            <p:nvPr/>
          </p:nvSpPr>
          <p:spPr>
            <a:xfrm>
              <a:off x="8656350" y="2784450"/>
              <a:ext cx="275700" cy="247825"/>
            </a:xfrm>
            <a:custGeom>
              <a:avLst/>
              <a:gdLst/>
              <a:ahLst/>
              <a:cxnLst/>
              <a:rect l="l" t="t" r="r" b="b"/>
              <a:pathLst>
                <a:path w="11028" h="9913" extrusionOk="0">
                  <a:moveTo>
                    <a:pt x="6934" y="561"/>
                  </a:moveTo>
                  <a:cubicBezTo>
                    <a:pt x="7048" y="561"/>
                    <a:pt x="7164" y="587"/>
                    <a:pt x="7281" y="645"/>
                  </a:cubicBezTo>
                  <a:cubicBezTo>
                    <a:pt x="8003" y="966"/>
                    <a:pt x="7388" y="2278"/>
                    <a:pt x="7093" y="2786"/>
                  </a:cubicBezTo>
                  <a:cubicBezTo>
                    <a:pt x="6853" y="3161"/>
                    <a:pt x="6558" y="3509"/>
                    <a:pt x="6210" y="3830"/>
                  </a:cubicBezTo>
                  <a:cubicBezTo>
                    <a:pt x="6478" y="3964"/>
                    <a:pt x="6692" y="4178"/>
                    <a:pt x="6826" y="4446"/>
                  </a:cubicBezTo>
                  <a:cubicBezTo>
                    <a:pt x="7174" y="4098"/>
                    <a:pt x="7629" y="3750"/>
                    <a:pt x="8111" y="3616"/>
                  </a:cubicBezTo>
                  <a:cubicBezTo>
                    <a:pt x="8278" y="3569"/>
                    <a:pt x="8487" y="3542"/>
                    <a:pt x="8707" y="3542"/>
                  </a:cubicBezTo>
                  <a:cubicBezTo>
                    <a:pt x="9369" y="3542"/>
                    <a:pt x="10131" y="3783"/>
                    <a:pt x="10171" y="4446"/>
                  </a:cubicBezTo>
                  <a:cubicBezTo>
                    <a:pt x="10196" y="5156"/>
                    <a:pt x="9011" y="5306"/>
                    <a:pt x="8358" y="5306"/>
                  </a:cubicBezTo>
                  <a:cubicBezTo>
                    <a:pt x="8297" y="5306"/>
                    <a:pt x="8241" y="5304"/>
                    <a:pt x="8191" y="5302"/>
                  </a:cubicBezTo>
                  <a:cubicBezTo>
                    <a:pt x="7709" y="5249"/>
                    <a:pt x="7308" y="5168"/>
                    <a:pt x="6879" y="5035"/>
                  </a:cubicBezTo>
                  <a:cubicBezTo>
                    <a:pt x="6853" y="5356"/>
                    <a:pt x="6745" y="5623"/>
                    <a:pt x="6558" y="5864"/>
                  </a:cubicBezTo>
                  <a:cubicBezTo>
                    <a:pt x="7040" y="5998"/>
                    <a:pt x="7548" y="6212"/>
                    <a:pt x="7923" y="6587"/>
                  </a:cubicBezTo>
                  <a:cubicBezTo>
                    <a:pt x="8405" y="7096"/>
                    <a:pt x="8914" y="8353"/>
                    <a:pt x="8164" y="8809"/>
                  </a:cubicBezTo>
                  <a:cubicBezTo>
                    <a:pt x="8071" y="8864"/>
                    <a:pt x="7977" y="8889"/>
                    <a:pt x="7883" y="8889"/>
                  </a:cubicBezTo>
                  <a:cubicBezTo>
                    <a:pt x="7296" y="8889"/>
                    <a:pt x="6708" y="7931"/>
                    <a:pt x="6478" y="7470"/>
                  </a:cubicBezTo>
                  <a:cubicBezTo>
                    <a:pt x="6290" y="7069"/>
                    <a:pt x="6157" y="6614"/>
                    <a:pt x="6076" y="6185"/>
                  </a:cubicBezTo>
                  <a:cubicBezTo>
                    <a:pt x="5916" y="6293"/>
                    <a:pt x="5755" y="6319"/>
                    <a:pt x="5541" y="6319"/>
                  </a:cubicBezTo>
                  <a:cubicBezTo>
                    <a:pt x="5434" y="6319"/>
                    <a:pt x="5300" y="6319"/>
                    <a:pt x="5220" y="6293"/>
                  </a:cubicBezTo>
                  <a:lnTo>
                    <a:pt x="5220" y="6293"/>
                  </a:lnTo>
                  <a:cubicBezTo>
                    <a:pt x="5300" y="6828"/>
                    <a:pt x="5380" y="7363"/>
                    <a:pt x="5220" y="7898"/>
                  </a:cubicBezTo>
                  <a:cubicBezTo>
                    <a:pt x="5019" y="8456"/>
                    <a:pt x="4409" y="9293"/>
                    <a:pt x="3763" y="9293"/>
                  </a:cubicBezTo>
                  <a:cubicBezTo>
                    <a:pt x="3633" y="9293"/>
                    <a:pt x="3502" y="9259"/>
                    <a:pt x="3373" y="9183"/>
                  </a:cubicBezTo>
                  <a:cubicBezTo>
                    <a:pt x="2731" y="8755"/>
                    <a:pt x="3400" y="7524"/>
                    <a:pt x="3774" y="7069"/>
                  </a:cubicBezTo>
                  <a:cubicBezTo>
                    <a:pt x="4042" y="6694"/>
                    <a:pt x="4363" y="6400"/>
                    <a:pt x="4738" y="6078"/>
                  </a:cubicBezTo>
                  <a:cubicBezTo>
                    <a:pt x="4470" y="5918"/>
                    <a:pt x="4310" y="5650"/>
                    <a:pt x="4230" y="5356"/>
                  </a:cubicBezTo>
                  <a:cubicBezTo>
                    <a:pt x="3855" y="5730"/>
                    <a:pt x="3373" y="6052"/>
                    <a:pt x="2811" y="6159"/>
                  </a:cubicBezTo>
                  <a:cubicBezTo>
                    <a:pt x="2698" y="6181"/>
                    <a:pt x="2567" y="6193"/>
                    <a:pt x="2426" y="6193"/>
                  </a:cubicBezTo>
                  <a:cubicBezTo>
                    <a:pt x="1730" y="6193"/>
                    <a:pt x="808" y="5903"/>
                    <a:pt x="830" y="5168"/>
                  </a:cubicBezTo>
                  <a:cubicBezTo>
                    <a:pt x="850" y="4597"/>
                    <a:pt x="1624" y="4461"/>
                    <a:pt x="2267" y="4461"/>
                  </a:cubicBezTo>
                  <a:cubicBezTo>
                    <a:pt x="2496" y="4461"/>
                    <a:pt x="2709" y="4478"/>
                    <a:pt x="2864" y="4499"/>
                  </a:cubicBezTo>
                  <a:cubicBezTo>
                    <a:pt x="3346" y="4553"/>
                    <a:pt x="3801" y="4687"/>
                    <a:pt x="4256" y="4874"/>
                  </a:cubicBezTo>
                  <a:cubicBezTo>
                    <a:pt x="4283" y="4580"/>
                    <a:pt x="4444" y="4285"/>
                    <a:pt x="4658" y="4071"/>
                  </a:cubicBezTo>
                  <a:cubicBezTo>
                    <a:pt x="4122" y="3884"/>
                    <a:pt x="3614" y="3616"/>
                    <a:pt x="3239" y="3188"/>
                  </a:cubicBezTo>
                  <a:cubicBezTo>
                    <a:pt x="2757" y="2652"/>
                    <a:pt x="2383" y="1341"/>
                    <a:pt x="3186" y="966"/>
                  </a:cubicBezTo>
                  <a:cubicBezTo>
                    <a:pt x="3256" y="935"/>
                    <a:pt x="3326" y="921"/>
                    <a:pt x="3395" y="921"/>
                  </a:cubicBezTo>
                  <a:cubicBezTo>
                    <a:pt x="3990" y="921"/>
                    <a:pt x="4546" y="1956"/>
                    <a:pt x="4738" y="2412"/>
                  </a:cubicBezTo>
                  <a:cubicBezTo>
                    <a:pt x="4899" y="2840"/>
                    <a:pt x="5006" y="3322"/>
                    <a:pt x="5032" y="3777"/>
                  </a:cubicBezTo>
                  <a:cubicBezTo>
                    <a:pt x="5220" y="3723"/>
                    <a:pt x="5380" y="3696"/>
                    <a:pt x="5568" y="3696"/>
                  </a:cubicBezTo>
                  <a:lnTo>
                    <a:pt x="5702" y="3696"/>
                  </a:lnTo>
                  <a:cubicBezTo>
                    <a:pt x="5541" y="3161"/>
                    <a:pt x="5434" y="2572"/>
                    <a:pt x="5568" y="2037"/>
                  </a:cubicBezTo>
                  <a:cubicBezTo>
                    <a:pt x="5682" y="1465"/>
                    <a:pt x="6266" y="561"/>
                    <a:pt x="6934" y="561"/>
                  </a:cubicBezTo>
                  <a:close/>
                  <a:moveTo>
                    <a:pt x="7201" y="1"/>
                  </a:moveTo>
                  <a:cubicBezTo>
                    <a:pt x="6419" y="1"/>
                    <a:pt x="5609" y="687"/>
                    <a:pt x="5273" y="1287"/>
                  </a:cubicBezTo>
                  <a:cubicBezTo>
                    <a:pt x="5193" y="1475"/>
                    <a:pt x="5113" y="1689"/>
                    <a:pt x="5059" y="1876"/>
                  </a:cubicBezTo>
                  <a:cubicBezTo>
                    <a:pt x="4952" y="1689"/>
                    <a:pt x="4818" y="1475"/>
                    <a:pt x="4685" y="1287"/>
                  </a:cubicBezTo>
                  <a:cubicBezTo>
                    <a:pt x="4392" y="890"/>
                    <a:pt x="3773" y="264"/>
                    <a:pt x="3222" y="264"/>
                  </a:cubicBezTo>
                  <a:cubicBezTo>
                    <a:pt x="3068" y="264"/>
                    <a:pt x="2919" y="314"/>
                    <a:pt x="2784" y="431"/>
                  </a:cubicBezTo>
                  <a:cubicBezTo>
                    <a:pt x="2115" y="966"/>
                    <a:pt x="2115" y="2224"/>
                    <a:pt x="2409" y="2920"/>
                  </a:cubicBezTo>
                  <a:cubicBezTo>
                    <a:pt x="2597" y="3375"/>
                    <a:pt x="2945" y="3750"/>
                    <a:pt x="3346" y="4044"/>
                  </a:cubicBezTo>
                  <a:cubicBezTo>
                    <a:pt x="3028" y="3961"/>
                    <a:pt x="2711" y="3919"/>
                    <a:pt x="2386" y="3919"/>
                  </a:cubicBezTo>
                  <a:cubicBezTo>
                    <a:pt x="2192" y="3919"/>
                    <a:pt x="1995" y="3934"/>
                    <a:pt x="1794" y="3964"/>
                  </a:cubicBezTo>
                  <a:cubicBezTo>
                    <a:pt x="1178" y="4044"/>
                    <a:pt x="1" y="4419"/>
                    <a:pt x="134" y="5249"/>
                  </a:cubicBezTo>
                  <a:cubicBezTo>
                    <a:pt x="295" y="6132"/>
                    <a:pt x="1366" y="6694"/>
                    <a:pt x="2142" y="6774"/>
                  </a:cubicBezTo>
                  <a:cubicBezTo>
                    <a:pt x="2185" y="6777"/>
                    <a:pt x="2228" y="6778"/>
                    <a:pt x="2271" y="6778"/>
                  </a:cubicBezTo>
                  <a:cubicBezTo>
                    <a:pt x="2732" y="6778"/>
                    <a:pt x="3171" y="6649"/>
                    <a:pt x="3587" y="6453"/>
                  </a:cubicBezTo>
                  <a:lnTo>
                    <a:pt x="3587" y="6453"/>
                  </a:lnTo>
                  <a:cubicBezTo>
                    <a:pt x="3239" y="6828"/>
                    <a:pt x="2945" y="7256"/>
                    <a:pt x="2784" y="7765"/>
                  </a:cubicBezTo>
                  <a:cubicBezTo>
                    <a:pt x="2570" y="8327"/>
                    <a:pt x="2329" y="9558"/>
                    <a:pt x="3132" y="9852"/>
                  </a:cubicBezTo>
                  <a:cubicBezTo>
                    <a:pt x="3265" y="9894"/>
                    <a:pt x="3401" y="9913"/>
                    <a:pt x="3538" y="9913"/>
                  </a:cubicBezTo>
                  <a:cubicBezTo>
                    <a:pt x="4283" y="9913"/>
                    <a:pt x="5045" y="9351"/>
                    <a:pt x="5407" y="8809"/>
                  </a:cubicBezTo>
                  <a:cubicBezTo>
                    <a:pt x="5728" y="8380"/>
                    <a:pt x="5809" y="7898"/>
                    <a:pt x="5862" y="7390"/>
                  </a:cubicBezTo>
                  <a:cubicBezTo>
                    <a:pt x="6023" y="7898"/>
                    <a:pt x="6290" y="8327"/>
                    <a:pt x="6612" y="8728"/>
                  </a:cubicBezTo>
                  <a:cubicBezTo>
                    <a:pt x="6931" y="9087"/>
                    <a:pt x="7546" y="9609"/>
                    <a:pt x="8094" y="9609"/>
                  </a:cubicBezTo>
                  <a:cubicBezTo>
                    <a:pt x="8282" y="9609"/>
                    <a:pt x="8462" y="9548"/>
                    <a:pt x="8619" y="9397"/>
                  </a:cubicBezTo>
                  <a:cubicBezTo>
                    <a:pt x="9261" y="8835"/>
                    <a:pt x="9154" y="7604"/>
                    <a:pt x="8780" y="6935"/>
                  </a:cubicBezTo>
                  <a:cubicBezTo>
                    <a:pt x="8566" y="6453"/>
                    <a:pt x="8191" y="6132"/>
                    <a:pt x="7763" y="5864"/>
                  </a:cubicBezTo>
                  <a:lnTo>
                    <a:pt x="7763" y="5864"/>
                  </a:lnTo>
                  <a:cubicBezTo>
                    <a:pt x="8020" y="5893"/>
                    <a:pt x="8293" y="5922"/>
                    <a:pt x="8569" y="5922"/>
                  </a:cubicBezTo>
                  <a:cubicBezTo>
                    <a:pt x="8809" y="5922"/>
                    <a:pt x="9052" y="5900"/>
                    <a:pt x="9288" y="5838"/>
                  </a:cubicBezTo>
                  <a:cubicBezTo>
                    <a:pt x="9904" y="5704"/>
                    <a:pt x="11028" y="5222"/>
                    <a:pt x="10841" y="4392"/>
                  </a:cubicBezTo>
                  <a:cubicBezTo>
                    <a:pt x="10627" y="3562"/>
                    <a:pt x="9502" y="3054"/>
                    <a:pt x="8726" y="3054"/>
                  </a:cubicBezTo>
                  <a:cubicBezTo>
                    <a:pt x="8191" y="3054"/>
                    <a:pt x="7736" y="3214"/>
                    <a:pt x="7281" y="3455"/>
                  </a:cubicBezTo>
                  <a:cubicBezTo>
                    <a:pt x="7602" y="3054"/>
                    <a:pt x="7870" y="2572"/>
                    <a:pt x="8003" y="2090"/>
                  </a:cubicBezTo>
                  <a:cubicBezTo>
                    <a:pt x="8164" y="1475"/>
                    <a:pt x="8298" y="244"/>
                    <a:pt x="7468" y="29"/>
                  </a:cubicBezTo>
                  <a:cubicBezTo>
                    <a:pt x="7380" y="10"/>
                    <a:pt x="7290" y="1"/>
                    <a:pt x="7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4" name="Google Shape;2854;p17"/>
            <p:cNvSpPr/>
            <p:nvPr/>
          </p:nvSpPr>
          <p:spPr>
            <a:xfrm>
              <a:off x="-65450" y="385276"/>
              <a:ext cx="485341" cy="237452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855" name="Google Shape;2855;p17"/>
            <p:cNvGrpSpPr/>
            <p:nvPr/>
          </p:nvGrpSpPr>
          <p:grpSpPr>
            <a:xfrm>
              <a:off x="7038231" y="3744172"/>
              <a:ext cx="2288647" cy="1586009"/>
              <a:chOff x="7038231" y="3744172"/>
              <a:chExt cx="2288647" cy="1586009"/>
            </a:xfrm>
          </p:grpSpPr>
          <p:grpSp>
            <p:nvGrpSpPr>
              <p:cNvPr id="2856" name="Google Shape;2856;p17"/>
              <p:cNvGrpSpPr/>
              <p:nvPr/>
            </p:nvGrpSpPr>
            <p:grpSpPr>
              <a:xfrm rot="10800000">
                <a:off x="8277376" y="3744172"/>
                <a:ext cx="901949" cy="1162507"/>
                <a:chOff x="5037600" y="742850"/>
                <a:chExt cx="1280450" cy="1650350"/>
              </a:xfrm>
            </p:grpSpPr>
            <p:sp>
              <p:nvSpPr>
                <p:cNvPr id="2857" name="Google Shape;2857;p17"/>
                <p:cNvSpPr/>
                <p:nvPr/>
              </p:nvSpPr>
              <p:spPr>
                <a:xfrm>
                  <a:off x="5374225" y="2061100"/>
                  <a:ext cx="140600" cy="285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4" h="11405" extrusionOk="0">
                      <a:moveTo>
                        <a:pt x="1824" y="1"/>
                      </a:moveTo>
                      <a:cubicBezTo>
                        <a:pt x="791" y="2037"/>
                        <a:pt x="213" y="4287"/>
                        <a:pt x="61" y="6536"/>
                      </a:cubicBezTo>
                      <a:cubicBezTo>
                        <a:pt x="1" y="7691"/>
                        <a:pt x="61" y="8998"/>
                        <a:pt x="730" y="9971"/>
                      </a:cubicBezTo>
                      <a:cubicBezTo>
                        <a:pt x="1214" y="10794"/>
                        <a:pt x="2122" y="11404"/>
                        <a:pt x="3055" y="11404"/>
                      </a:cubicBezTo>
                      <a:cubicBezTo>
                        <a:pt x="3294" y="11404"/>
                        <a:pt x="3534" y="11364"/>
                        <a:pt x="3770" y="11278"/>
                      </a:cubicBezTo>
                      <a:cubicBezTo>
                        <a:pt x="5016" y="10822"/>
                        <a:pt x="5502" y="9302"/>
                        <a:pt x="5533" y="7965"/>
                      </a:cubicBezTo>
                      <a:cubicBezTo>
                        <a:pt x="5624" y="5259"/>
                        <a:pt x="4408" y="2493"/>
                        <a:pt x="182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58" name="Google Shape;2858;p17"/>
                <p:cNvSpPr/>
                <p:nvPr/>
              </p:nvSpPr>
              <p:spPr>
                <a:xfrm>
                  <a:off x="5146250" y="1992725"/>
                  <a:ext cx="267525" cy="13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01" h="5503" extrusionOk="0">
                      <a:moveTo>
                        <a:pt x="2862" y="0"/>
                      </a:moveTo>
                      <a:cubicBezTo>
                        <a:pt x="2478" y="0"/>
                        <a:pt x="2098" y="46"/>
                        <a:pt x="1733" y="183"/>
                      </a:cubicBezTo>
                      <a:cubicBezTo>
                        <a:pt x="822" y="517"/>
                        <a:pt x="183" y="1429"/>
                        <a:pt x="122" y="2371"/>
                      </a:cubicBezTo>
                      <a:cubicBezTo>
                        <a:pt x="1" y="3344"/>
                        <a:pt x="487" y="4317"/>
                        <a:pt x="1277" y="4864"/>
                      </a:cubicBezTo>
                      <a:cubicBezTo>
                        <a:pt x="1977" y="5350"/>
                        <a:pt x="2888" y="5502"/>
                        <a:pt x="3770" y="5502"/>
                      </a:cubicBezTo>
                      <a:cubicBezTo>
                        <a:pt x="3809" y="5502"/>
                        <a:pt x="3849" y="5503"/>
                        <a:pt x="3888" y="5503"/>
                      </a:cubicBezTo>
                      <a:cubicBezTo>
                        <a:pt x="6372" y="5503"/>
                        <a:pt x="8845" y="4564"/>
                        <a:pt x="10700" y="2918"/>
                      </a:cubicBezTo>
                      <a:cubicBezTo>
                        <a:pt x="8420" y="1459"/>
                        <a:pt x="6262" y="547"/>
                        <a:pt x="4013" y="92"/>
                      </a:cubicBezTo>
                      <a:cubicBezTo>
                        <a:pt x="3633" y="46"/>
                        <a:pt x="3246" y="0"/>
                        <a:pt x="2862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59" name="Google Shape;2859;p17"/>
                <p:cNvSpPr/>
                <p:nvPr/>
              </p:nvSpPr>
              <p:spPr>
                <a:xfrm>
                  <a:off x="5530775" y="1934200"/>
                  <a:ext cx="154275" cy="32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71" h="12858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334" y="3892"/>
                        <a:pt x="730" y="7843"/>
                        <a:pt x="2401" y="11338"/>
                      </a:cubicBezTo>
                      <a:cubicBezTo>
                        <a:pt x="2705" y="11977"/>
                        <a:pt x="3131" y="12676"/>
                        <a:pt x="3830" y="12828"/>
                      </a:cubicBezTo>
                      <a:cubicBezTo>
                        <a:pt x="3922" y="12848"/>
                        <a:pt x="4014" y="12857"/>
                        <a:pt x="4105" y="12857"/>
                      </a:cubicBezTo>
                      <a:cubicBezTo>
                        <a:pt x="4701" y="12857"/>
                        <a:pt x="5250" y="12448"/>
                        <a:pt x="5593" y="11946"/>
                      </a:cubicBezTo>
                      <a:cubicBezTo>
                        <a:pt x="6049" y="11247"/>
                        <a:pt x="6170" y="10396"/>
                        <a:pt x="6049" y="9545"/>
                      </a:cubicBezTo>
                      <a:cubicBezTo>
                        <a:pt x="5927" y="8724"/>
                        <a:pt x="5623" y="7965"/>
                        <a:pt x="5289" y="7205"/>
                      </a:cubicBezTo>
                      <a:cubicBezTo>
                        <a:pt x="4103" y="4682"/>
                        <a:pt x="2493" y="2311"/>
                        <a:pt x="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60" name="Google Shape;2860;p17"/>
                <p:cNvSpPr/>
                <p:nvPr/>
              </p:nvSpPr>
              <p:spPr>
                <a:xfrm>
                  <a:off x="5178175" y="1835325"/>
                  <a:ext cx="357925" cy="14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17" h="5654" extrusionOk="0">
                      <a:moveTo>
                        <a:pt x="3371" y="1"/>
                      </a:moveTo>
                      <a:cubicBezTo>
                        <a:pt x="3149" y="1"/>
                        <a:pt x="2927" y="12"/>
                        <a:pt x="2706" y="35"/>
                      </a:cubicBezTo>
                      <a:cubicBezTo>
                        <a:pt x="2067" y="126"/>
                        <a:pt x="1399" y="308"/>
                        <a:pt x="882" y="734"/>
                      </a:cubicBezTo>
                      <a:cubicBezTo>
                        <a:pt x="365" y="1159"/>
                        <a:pt x="0" y="1798"/>
                        <a:pt x="92" y="2436"/>
                      </a:cubicBezTo>
                      <a:cubicBezTo>
                        <a:pt x="152" y="3409"/>
                        <a:pt x="1034" y="4047"/>
                        <a:pt x="1885" y="4473"/>
                      </a:cubicBezTo>
                      <a:cubicBezTo>
                        <a:pt x="3510" y="5312"/>
                        <a:pt x="5340" y="5653"/>
                        <a:pt x="7216" y="5653"/>
                      </a:cubicBezTo>
                      <a:cubicBezTo>
                        <a:pt x="7515" y="5653"/>
                        <a:pt x="7815" y="5644"/>
                        <a:pt x="8116" y="5628"/>
                      </a:cubicBezTo>
                      <a:cubicBezTo>
                        <a:pt x="10274" y="5506"/>
                        <a:pt x="12341" y="4868"/>
                        <a:pt x="14317" y="3986"/>
                      </a:cubicBezTo>
                      <a:cubicBezTo>
                        <a:pt x="12037" y="2527"/>
                        <a:pt x="9970" y="1767"/>
                        <a:pt x="7873" y="1038"/>
                      </a:cubicBezTo>
                      <a:cubicBezTo>
                        <a:pt x="6415" y="508"/>
                        <a:pt x="4888" y="1"/>
                        <a:pt x="337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61" name="Google Shape;2861;p17"/>
                <p:cNvSpPr/>
                <p:nvPr/>
              </p:nvSpPr>
              <p:spPr>
                <a:xfrm>
                  <a:off x="5631075" y="1804275"/>
                  <a:ext cx="212025" cy="30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1" h="12012" extrusionOk="0">
                      <a:moveTo>
                        <a:pt x="0" y="0"/>
                      </a:moveTo>
                      <a:cubicBezTo>
                        <a:pt x="578" y="3769"/>
                        <a:pt x="1763" y="7538"/>
                        <a:pt x="4195" y="10456"/>
                      </a:cubicBezTo>
                      <a:cubicBezTo>
                        <a:pt x="4620" y="10943"/>
                        <a:pt x="5076" y="11429"/>
                        <a:pt x="5624" y="11733"/>
                      </a:cubicBezTo>
                      <a:cubicBezTo>
                        <a:pt x="5955" y="11907"/>
                        <a:pt x="6336" y="12012"/>
                        <a:pt x="6710" y="12012"/>
                      </a:cubicBezTo>
                      <a:cubicBezTo>
                        <a:pt x="6988" y="12012"/>
                        <a:pt x="7262" y="11954"/>
                        <a:pt x="7508" y="11824"/>
                      </a:cubicBezTo>
                      <a:cubicBezTo>
                        <a:pt x="8055" y="11520"/>
                        <a:pt x="8420" y="10821"/>
                        <a:pt x="8450" y="10183"/>
                      </a:cubicBezTo>
                      <a:cubicBezTo>
                        <a:pt x="8481" y="9544"/>
                        <a:pt x="8329" y="8876"/>
                        <a:pt x="8116" y="8268"/>
                      </a:cubicBezTo>
                      <a:cubicBezTo>
                        <a:pt x="6779" y="4803"/>
                        <a:pt x="3891" y="2189"/>
                        <a:pt x="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62" name="Google Shape;2862;p17"/>
                <p:cNvSpPr/>
                <p:nvPr/>
              </p:nvSpPr>
              <p:spPr>
                <a:xfrm>
                  <a:off x="5310400" y="1690475"/>
                  <a:ext cx="322975" cy="14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19" h="5673" extrusionOk="0">
                      <a:moveTo>
                        <a:pt x="2930" y="1"/>
                      </a:moveTo>
                      <a:cubicBezTo>
                        <a:pt x="2462" y="1"/>
                        <a:pt x="1991" y="54"/>
                        <a:pt x="1551" y="175"/>
                      </a:cubicBezTo>
                      <a:cubicBezTo>
                        <a:pt x="1095" y="327"/>
                        <a:pt x="639" y="601"/>
                        <a:pt x="395" y="1026"/>
                      </a:cubicBezTo>
                      <a:cubicBezTo>
                        <a:pt x="0" y="1634"/>
                        <a:pt x="183" y="2394"/>
                        <a:pt x="608" y="2972"/>
                      </a:cubicBezTo>
                      <a:cubicBezTo>
                        <a:pt x="1034" y="3519"/>
                        <a:pt x="1672" y="3884"/>
                        <a:pt x="2280" y="4187"/>
                      </a:cubicBezTo>
                      <a:cubicBezTo>
                        <a:pt x="3952" y="4978"/>
                        <a:pt x="5745" y="5555"/>
                        <a:pt x="7569" y="5646"/>
                      </a:cubicBezTo>
                      <a:cubicBezTo>
                        <a:pt x="7827" y="5663"/>
                        <a:pt x="8086" y="5672"/>
                        <a:pt x="8344" y="5672"/>
                      </a:cubicBezTo>
                      <a:cubicBezTo>
                        <a:pt x="9936" y="5672"/>
                        <a:pt x="11506" y="5341"/>
                        <a:pt x="12918" y="4583"/>
                      </a:cubicBezTo>
                      <a:cubicBezTo>
                        <a:pt x="11247" y="2850"/>
                        <a:pt x="9028" y="1908"/>
                        <a:pt x="6931" y="1057"/>
                      </a:cubicBezTo>
                      <a:cubicBezTo>
                        <a:pt x="6079" y="722"/>
                        <a:pt x="5198" y="327"/>
                        <a:pt x="4286" y="145"/>
                      </a:cubicBezTo>
                      <a:cubicBezTo>
                        <a:pt x="3861" y="54"/>
                        <a:pt x="3397" y="1"/>
                        <a:pt x="293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63" name="Google Shape;2863;p17"/>
                <p:cNvSpPr/>
                <p:nvPr/>
              </p:nvSpPr>
              <p:spPr>
                <a:xfrm>
                  <a:off x="5693375" y="1715350"/>
                  <a:ext cx="266000" cy="234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40" h="9372" extrusionOk="0">
                      <a:moveTo>
                        <a:pt x="1" y="1"/>
                      </a:moveTo>
                      <a:cubicBezTo>
                        <a:pt x="791" y="1916"/>
                        <a:pt x="1703" y="3831"/>
                        <a:pt x="2980" y="5503"/>
                      </a:cubicBezTo>
                      <a:cubicBezTo>
                        <a:pt x="4287" y="7174"/>
                        <a:pt x="5958" y="8542"/>
                        <a:pt x="7964" y="9180"/>
                      </a:cubicBezTo>
                      <a:cubicBezTo>
                        <a:pt x="8281" y="9286"/>
                        <a:pt x="8618" y="9371"/>
                        <a:pt x="8946" y="9371"/>
                      </a:cubicBezTo>
                      <a:cubicBezTo>
                        <a:pt x="9185" y="9371"/>
                        <a:pt x="9419" y="9326"/>
                        <a:pt x="9636" y="9211"/>
                      </a:cubicBezTo>
                      <a:cubicBezTo>
                        <a:pt x="10366" y="8876"/>
                        <a:pt x="10639" y="7965"/>
                        <a:pt x="10426" y="7205"/>
                      </a:cubicBezTo>
                      <a:cubicBezTo>
                        <a:pt x="10244" y="6445"/>
                        <a:pt x="9727" y="5837"/>
                        <a:pt x="9180" y="5290"/>
                      </a:cubicBezTo>
                      <a:cubicBezTo>
                        <a:pt x="6870" y="3101"/>
                        <a:pt x="3952" y="1673"/>
                        <a:pt x="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64" name="Google Shape;2864;p17"/>
                <p:cNvSpPr/>
                <p:nvPr/>
              </p:nvSpPr>
              <p:spPr>
                <a:xfrm>
                  <a:off x="5420575" y="1564075"/>
                  <a:ext cx="273600" cy="15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44" h="6179" extrusionOk="0">
                      <a:moveTo>
                        <a:pt x="1817" y="1"/>
                      </a:moveTo>
                      <a:cubicBezTo>
                        <a:pt x="1779" y="1"/>
                        <a:pt x="1741" y="2"/>
                        <a:pt x="1703" y="3"/>
                      </a:cubicBezTo>
                      <a:cubicBezTo>
                        <a:pt x="1065" y="34"/>
                        <a:pt x="396" y="368"/>
                        <a:pt x="183" y="1037"/>
                      </a:cubicBezTo>
                      <a:cubicBezTo>
                        <a:pt x="1" y="1797"/>
                        <a:pt x="548" y="2556"/>
                        <a:pt x="1095" y="3073"/>
                      </a:cubicBezTo>
                      <a:cubicBezTo>
                        <a:pt x="3166" y="5046"/>
                        <a:pt x="6058" y="6179"/>
                        <a:pt x="8943" y="6179"/>
                      </a:cubicBezTo>
                      <a:cubicBezTo>
                        <a:pt x="9613" y="6179"/>
                        <a:pt x="10284" y="6117"/>
                        <a:pt x="10943" y="5991"/>
                      </a:cubicBezTo>
                      <a:cubicBezTo>
                        <a:pt x="9180" y="3256"/>
                        <a:pt x="6414" y="1736"/>
                        <a:pt x="3618" y="490"/>
                      </a:cubicBezTo>
                      <a:cubicBezTo>
                        <a:pt x="3045" y="232"/>
                        <a:pt x="2444" y="1"/>
                        <a:pt x="181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65" name="Google Shape;2865;p17"/>
                <p:cNvSpPr/>
                <p:nvPr/>
              </p:nvSpPr>
              <p:spPr>
                <a:xfrm>
                  <a:off x="5777725" y="1584875"/>
                  <a:ext cx="294875" cy="192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795" h="7717" extrusionOk="0">
                      <a:moveTo>
                        <a:pt x="1316" y="0"/>
                      </a:moveTo>
                      <a:cubicBezTo>
                        <a:pt x="890" y="0"/>
                        <a:pt x="452" y="18"/>
                        <a:pt x="1" y="53"/>
                      </a:cubicBezTo>
                      <a:cubicBezTo>
                        <a:pt x="913" y="2272"/>
                        <a:pt x="2919" y="3883"/>
                        <a:pt x="4834" y="5372"/>
                      </a:cubicBezTo>
                      <a:cubicBezTo>
                        <a:pt x="6080" y="6345"/>
                        <a:pt x="7417" y="7348"/>
                        <a:pt x="8967" y="7652"/>
                      </a:cubicBezTo>
                      <a:cubicBezTo>
                        <a:pt x="9181" y="7694"/>
                        <a:pt x="9404" y="7717"/>
                        <a:pt x="9628" y="7717"/>
                      </a:cubicBezTo>
                      <a:cubicBezTo>
                        <a:pt x="10360" y="7717"/>
                        <a:pt x="11094" y="7474"/>
                        <a:pt x="11490" y="6892"/>
                      </a:cubicBezTo>
                      <a:cubicBezTo>
                        <a:pt x="11794" y="6345"/>
                        <a:pt x="11794" y="5676"/>
                        <a:pt x="11521" y="5129"/>
                      </a:cubicBezTo>
                      <a:cubicBezTo>
                        <a:pt x="11277" y="4551"/>
                        <a:pt x="10882" y="4095"/>
                        <a:pt x="10426" y="3700"/>
                      </a:cubicBezTo>
                      <a:cubicBezTo>
                        <a:pt x="8229" y="1503"/>
                        <a:pt x="5312" y="0"/>
                        <a:pt x="131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66" name="Google Shape;2866;p17"/>
                <p:cNvSpPr/>
                <p:nvPr/>
              </p:nvSpPr>
              <p:spPr>
                <a:xfrm>
                  <a:off x="5435775" y="1398300"/>
                  <a:ext cx="340450" cy="18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18" h="7500" extrusionOk="0">
                      <a:moveTo>
                        <a:pt x="3327" y="1"/>
                      </a:moveTo>
                      <a:cubicBezTo>
                        <a:pt x="3040" y="1"/>
                        <a:pt x="2751" y="23"/>
                        <a:pt x="2463" y="69"/>
                      </a:cubicBezTo>
                      <a:cubicBezTo>
                        <a:pt x="1338" y="251"/>
                        <a:pt x="153" y="981"/>
                        <a:pt x="92" y="2105"/>
                      </a:cubicBezTo>
                      <a:cubicBezTo>
                        <a:pt x="1" y="3139"/>
                        <a:pt x="912" y="3929"/>
                        <a:pt x="1733" y="4507"/>
                      </a:cubicBezTo>
                      <a:cubicBezTo>
                        <a:pt x="4662" y="6459"/>
                        <a:pt x="8199" y="7500"/>
                        <a:pt x="11701" y="7500"/>
                      </a:cubicBezTo>
                      <a:cubicBezTo>
                        <a:pt x="12343" y="7500"/>
                        <a:pt x="12983" y="7465"/>
                        <a:pt x="13618" y="7394"/>
                      </a:cubicBezTo>
                      <a:cubicBezTo>
                        <a:pt x="12098" y="5570"/>
                        <a:pt x="10578" y="3777"/>
                        <a:pt x="8815" y="2288"/>
                      </a:cubicBezTo>
                      <a:cubicBezTo>
                        <a:pt x="7249" y="1040"/>
                        <a:pt x="5312" y="1"/>
                        <a:pt x="332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67" name="Google Shape;2867;p17"/>
                <p:cNvSpPr/>
                <p:nvPr/>
              </p:nvSpPr>
              <p:spPr>
                <a:xfrm>
                  <a:off x="5860550" y="1426400"/>
                  <a:ext cx="346550" cy="217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62" h="8710" extrusionOk="0">
                      <a:moveTo>
                        <a:pt x="3307" y="0"/>
                      </a:moveTo>
                      <a:cubicBezTo>
                        <a:pt x="2253" y="0"/>
                        <a:pt x="1148" y="129"/>
                        <a:pt x="1" y="404"/>
                      </a:cubicBezTo>
                      <a:cubicBezTo>
                        <a:pt x="1125" y="2228"/>
                        <a:pt x="2432" y="3990"/>
                        <a:pt x="4013" y="5480"/>
                      </a:cubicBezTo>
                      <a:cubicBezTo>
                        <a:pt x="5624" y="6939"/>
                        <a:pt x="7509" y="8124"/>
                        <a:pt x="9606" y="8580"/>
                      </a:cubicBezTo>
                      <a:cubicBezTo>
                        <a:pt x="9968" y="8663"/>
                        <a:pt x="10358" y="8709"/>
                        <a:pt x="10745" y="8709"/>
                      </a:cubicBezTo>
                      <a:cubicBezTo>
                        <a:pt x="11786" y="8709"/>
                        <a:pt x="12810" y="8372"/>
                        <a:pt x="13253" y="7486"/>
                      </a:cubicBezTo>
                      <a:cubicBezTo>
                        <a:pt x="13861" y="6270"/>
                        <a:pt x="13071" y="4811"/>
                        <a:pt x="12129" y="3838"/>
                      </a:cubicBezTo>
                      <a:cubicBezTo>
                        <a:pt x="9941" y="1510"/>
                        <a:pt x="6916" y="0"/>
                        <a:pt x="330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68" name="Google Shape;2868;p17"/>
                <p:cNvSpPr/>
                <p:nvPr/>
              </p:nvSpPr>
              <p:spPr>
                <a:xfrm>
                  <a:off x="5943375" y="1246900"/>
                  <a:ext cx="374675" cy="19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87" h="7946" extrusionOk="0">
                      <a:moveTo>
                        <a:pt x="4583" y="0"/>
                      </a:moveTo>
                      <a:cubicBezTo>
                        <a:pt x="3215" y="0"/>
                        <a:pt x="1718" y="137"/>
                        <a:pt x="1" y="380"/>
                      </a:cubicBezTo>
                      <a:cubicBezTo>
                        <a:pt x="2463" y="4392"/>
                        <a:pt x="6779" y="7219"/>
                        <a:pt x="11491" y="7888"/>
                      </a:cubicBezTo>
                      <a:cubicBezTo>
                        <a:pt x="11761" y="7923"/>
                        <a:pt x="12046" y="7946"/>
                        <a:pt x="12331" y="7946"/>
                      </a:cubicBezTo>
                      <a:cubicBezTo>
                        <a:pt x="13266" y="7946"/>
                        <a:pt x="14202" y="7707"/>
                        <a:pt x="14621" y="6915"/>
                      </a:cubicBezTo>
                      <a:cubicBezTo>
                        <a:pt x="14986" y="6186"/>
                        <a:pt x="14743" y="5274"/>
                        <a:pt x="14317" y="4605"/>
                      </a:cubicBezTo>
                      <a:cubicBezTo>
                        <a:pt x="13101" y="2417"/>
                        <a:pt x="10791" y="1049"/>
                        <a:pt x="8390" y="441"/>
                      </a:cubicBezTo>
                      <a:cubicBezTo>
                        <a:pt x="7190" y="137"/>
                        <a:pt x="5951" y="0"/>
                        <a:pt x="458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69" name="Google Shape;2869;p17"/>
                <p:cNvSpPr/>
                <p:nvPr/>
              </p:nvSpPr>
              <p:spPr>
                <a:xfrm>
                  <a:off x="5593825" y="1062325"/>
                  <a:ext cx="354150" cy="203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66" h="8124" extrusionOk="0">
                      <a:moveTo>
                        <a:pt x="3991" y="1"/>
                      </a:moveTo>
                      <a:cubicBezTo>
                        <a:pt x="3411" y="1"/>
                        <a:pt x="2834" y="83"/>
                        <a:pt x="2281" y="286"/>
                      </a:cubicBezTo>
                      <a:cubicBezTo>
                        <a:pt x="1004" y="742"/>
                        <a:pt x="1" y="1897"/>
                        <a:pt x="31" y="3234"/>
                      </a:cubicBezTo>
                      <a:cubicBezTo>
                        <a:pt x="92" y="4875"/>
                        <a:pt x="1673" y="6030"/>
                        <a:pt x="3192" y="6699"/>
                      </a:cubicBezTo>
                      <a:cubicBezTo>
                        <a:pt x="5320" y="7649"/>
                        <a:pt x="7662" y="8124"/>
                        <a:pt x="10002" y="8124"/>
                      </a:cubicBezTo>
                      <a:cubicBezTo>
                        <a:pt x="11405" y="8124"/>
                        <a:pt x="12809" y="7953"/>
                        <a:pt x="14165" y="7611"/>
                      </a:cubicBezTo>
                      <a:cubicBezTo>
                        <a:pt x="12463" y="3690"/>
                        <a:pt x="9515" y="1289"/>
                        <a:pt x="6141" y="316"/>
                      </a:cubicBezTo>
                      <a:cubicBezTo>
                        <a:pt x="5448" y="130"/>
                        <a:pt x="4717" y="1"/>
                        <a:pt x="399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70" name="Google Shape;2870;p17"/>
                <p:cNvSpPr/>
                <p:nvPr/>
              </p:nvSpPr>
              <p:spPr>
                <a:xfrm>
                  <a:off x="5204575" y="742850"/>
                  <a:ext cx="918500" cy="1547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740" h="61897" extrusionOk="0">
                      <a:moveTo>
                        <a:pt x="36255" y="1"/>
                      </a:moveTo>
                      <a:cubicBezTo>
                        <a:pt x="35890" y="1"/>
                        <a:pt x="35415" y="534"/>
                        <a:pt x="35207" y="1454"/>
                      </a:cubicBezTo>
                      <a:cubicBezTo>
                        <a:pt x="32349" y="13612"/>
                        <a:pt x="27304" y="25223"/>
                        <a:pt x="20647" y="35770"/>
                      </a:cubicBezTo>
                      <a:cubicBezTo>
                        <a:pt x="17790" y="40330"/>
                        <a:pt x="14264" y="44889"/>
                        <a:pt x="10616" y="49205"/>
                      </a:cubicBezTo>
                      <a:cubicBezTo>
                        <a:pt x="6969" y="53582"/>
                        <a:pt x="3261" y="57746"/>
                        <a:pt x="69" y="61789"/>
                      </a:cubicBezTo>
                      <a:cubicBezTo>
                        <a:pt x="1" y="61857"/>
                        <a:pt x="19" y="61897"/>
                        <a:pt x="69" y="61897"/>
                      </a:cubicBezTo>
                      <a:cubicBezTo>
                        <a:pt x="109" y="61897"/>
                        <a:pt x="168" y="61873"/>
                        <a:pt x="221" y="61819"/>
                      </a:cubicBezTo>
                      <a:cubicBezTo>
                        <a:pt x="9127" y="53673"/>
                        <a:pt x="16939" y="44311"/>
                        <a:pt x="23261" y="33977"/>
                      </a:cubicBezTo>
                      <a:cubicBezTo>
                        <a:pt x="26696" y="28384"/>
                        <a:pt x="29644" y="22548"/>
                        <a:pt x="32137" y="16469"/>
                      </a:cubicBezTo>
                      <a:cubicBezTo>
                        <a:pt x="32744" y="14858"/>
                        <a:pt x="33383" y="13308"/>
                        <a:pt x="33900" y="11667"/>
                      </a:cubicBezTo>
                      <a:lnTo>
                        <a:pt x="34751" y="9296"/>
                      </a:lnTo>
                      <a:cubicBezTo>
                        <a:pt x="35024" y="8475"/>
                        <a:pt x="35237" y="7654"/>
                        <a:pt x="35511" y="6864"/>
                      </a:cubicBezTo>
                      <a:cubicBezTo>
                        <a:pt x="36149" y="4888"/>
                        <a:pt x="36726" y="2852"/>
                        <a:pt x="36726" y="967"/>
                      </a:cubicBezTo>
                      <a:cubicBezTo>
                        <a:pt x="36739" y="302"/>
                        <a:pt x="36529" y="1"/>
                        <a:pt x="36255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71" name="Google Shape;2871;p17"/>
                <p:cNvSpPr/>
                <p:nvPr/>
              </p:nvSpPr>
              <p:spPr>
                <a:xfrm>
                  <a:off x="5037600" y="2187250"/>
                  <a:ext cx="262175" cy="205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87" h="8238" extrusionOk="0">
                      <a:moveTo>
                        <a:pt x="10487" y="1"/>
                      </a:moveTo>
                      <a:lnTo>
                        <a:pt x="10487" y="1"/>
                      </a:lnTo>
                      <a:cubicBezTo>
                        <a:pt x="7143" y="517"/>
                        <a:pt x="4681" y="1581"/>
                        <a:pt x="2523" y="3040"/>
                      </a:cubicBezTo>
                      <a:cubicBezTo>
                        <a:pt x="1763" y="3526"/>
                        <a:pt x="1034" y="4104"/>
                        <a:pt x="578" y="4864"/>
                      </a:cubicBezTo>
                      <a:cubicBezTo>
                        <a:pt x="122" y="5624"/>
                        <a:pt x="0" y="6627"/>
                        <a:pt x="547" y="7356"/>
                      </a:cubicBezTo>
                      <a:cubicBezTo>
                        <a:pt x="943" y="7934"/>
                        <a:pt x="1702" y="8238"/>
                        <a:pt x="2432" y="8238"/>
                      </a:cubicBezTo>
                      <a:cubicBezTo>
                        <a:pt x="3161" y="8238"/>
                        <a:pt x="3891" y="7964"/>
                        <a:pt x="4529" y="7660"/>
                      </a:cubicBezTo>
                      <a:cubicBezTo>
                        <a:pt x="7538" y="6201"/>
                        <a:pt x="9818" y="3253"/>
                        <a:pt x="1048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872" name="Google Shape;2872;p17"/>
              <p:cNvGrpSpPr/>
              <p:nvPr/>
            </p:nvGrpSpPr>
            <p:grpSpPr>
              <a:xfrm rot="10800000">
                <a:off x="7038231" y="4541324"/>
                <a:ext cx="1146446" cy="623412"/>
                <a:chOff x="6449650" y="376500"/>
                <a:chExt cx="1627550" cy="885025"/>
              </a:xfrm>
            </p:grpSpPr>
            <p:sp>
              <p:nvSpPr>
                <p:cNvPr id="2873" name="Google Shape;2873;p17"/>
                <p:cNvSpPr/>
                <p:nvPr/>
              </p:nvSpPr>
              <p:spPr>
                <a:xfrm>
                  <a:off x="6608300" y="376500"/>
                  <a:ext cx="1468900" cy="88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56" h="35401" extrusionOk="0">
                      <a:moveTo>
                        <a:pt x="25832" y="1"/>
                      </a:moveTo>
                      <a:cubicBezTo>
                        <a:pt x="24623" y="1"/>
                        <a:pt x="23392" y="185"/>
                        <a:pt x="22219" y="393"/>
                      </a:cubicBezTo>
                      <a:cubicBezTo>
                        <a:pt x="14377" y="1822"/>
                        <a:pt x="6778" y="4557"/>
                        <a:pt x="0" y="8721"/>
                      </a:cubicBezTo>
                      <a:cubicBezTo>
                        <a:pt x="6231" y="19755"/>
                        <a:pt x="11703" y="28539"/>
                        <a:pt x="20426" y="32886"/>
                      </a:cubicBezTo>
                      <a:cubicBezTo>
                        <a:pt x="21495" y="33412"/>
                        <a:pt x="22795" y="33831"/>
                        <a:pt x="23980" y="33831"/>
                      </a:cubicBezTo>
                      <a:cubicBezTo>
                        <a:pt x="24985" y="33831"/>
                        <a:pt x="25908" y="33529"/>
                        <a:pt x="26536" y="32734"/>
                      </a:cubicBezTo>
                      <a:cubicBezTo>
                        <a:pt x="27387" y="31670"/>
                        <a:pt x="27265" y="30090"/>
                        <a:pt x="26657" y="28874"/>
                      </a:cubicBezTo>
                      <a:cubicBezTo>
                        <a:pt x="26019" y="27658"/>
                        <a:pt x="24985" y="26746"/>
                        <a:pt x="23952" y="25834"/>
                      </a:cubicBezTo>
                      <a:lnTo>
                        <a:pt x="23952" y="25834"/>
                      </a:lnTo>
                      <a:cubicBezTo>
                        <a:pt x="28876" y="29147"/>
                        <a:pt x="34043" y="32035"/>
                        <a:pt x="39423" y="34467"/>
                      </a:cubicBezTo>
                      <a:cubicBezTo>
                        <a:pt x="40513" y="34968"/>
                        <a:pt x="41799" y="35401"/>
                        <a:pt x="42974" y="35401"/>
                      </a:cubicBezTo>
                      <a:cubicBezTo>
                        <a:pt x="43864" y="35401"/>
                        <a:pt x="44691" y="35152"/>
                        <a:pt x="45320" y="34497"/>
                      </a:cubicBezTo>
                      <a:cubicBezTo>
                        <a:pt x="46445" y="33342"/>
                        <a:pt x="46202" y="31275"/>
                        <a:pt x="45168" y="29998"/>
                      </a:cubicBezTo>
                      <a:cubicBezTo>
                        <a:pt x="44165" y="28691"/>
                        <a:pt x="42615" y="27931"/>
                        <a:pt x="41126" y="27263"/>
                      </a:cubicBezTo>
                      <a:lnTo>
                        <a:pt x="41126" y="27263"/>
                      </a:lnTo>
                      <a:cubicBezTo>
                        <a:pt x="45381" y="28387"/>
                        <a:pt x="49788" y="28965"/>
                        <a:pt x="54196" y="28965"/>
                      </a:cubicBezTo>
                      <a:cubicBezTo>
                        <a:pt x="55533" y="28935"/>
                        <a:pt x="57023" y="28783"/>
                        <a:pt x="57782" y="27719"/>
                      </a:cubicBezTo>
                      <a:cubicBezTo>
                        <a:pt x="58755" y="26290"/>
                        <a:pt x="57782" y="24375"/>
                        <a:pt x="56627" y="23099"/>
                      </a:cubicBezTo>
                      <a:cubicBezTo>
                        <a:pt x="53591" y="19794"/>
                        <a:pt x="49126" y="17773"/>
                        <a:pt x="44574" y="17691"/>
                      </a:cubicBezTo>
                      <a:lnTo>
                        <a:pt x="44574" y="17691"/>
                      </a:lnTo>
                      <a:cubicBezTo>
                        <a:pt x="47352" y="17596"/>
                        <a:pt x="49439" y="14048"/>
                        <a:pt x="48117" y="11609"/>
                      </a:cubicBezTo>
                      <a:cubicBezTo>
                        <a:pt x="47205" y="9877"/>
                        <a:pt x="45229" y="9056"/>
                        <a:pt x="43375" y="8509"/>
                      </a:cubicBezTo>
                      <a:cubicBezTo>
                        <a:pt x="40753" y="7784"/>
                        <a:pt x="38013" y="7422"/>
                        <a:pt x="35272" y="7422"/>
                      </a:cubicBezTo>
                      <a:cubicBezTo>
                        <a:pt x="33557" y="7422"/>
                        <a:pt x="31842" y="7564"/>
                        <a:pt x="30155" y="7847"/>
                      </a:cubicBezTo>
                      <a:lnTo>
                        <a:pt x="30155" y="7847"/>
                      </a:lnTo>
                      <a:cubicBezTo>
                        <a:pt x="31504" y="7257"/>
                        <a:pt x="32359" y="5517"/>
                        <a:pt x="32068" y="4010"/>
                      </a:cubicBezTo>
                      <a:cubicBezTo>
                        <a:pt x="31642" y="2095"/>
                        <a:pt x="29879" y="727"/>
                        <a:pt x="27995" y="241"/>
                      </a:cubicBezTo>
                      <a:cubicBezTo>
                        <a:pt x="27294" y="69"/>
                        <a:pt x="26567" y="1"/>
                        <a:pt x="2583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74" name="Google Shape;2874;p17"/>
                <p:cNvSpPr/>
                <p:nvPr/>
              </p:nvSpPr>
              <p:spPr>
                <a:xfrm>
                  <a:off x="6449650" y="567150"/>
                  <a:ext cx="1550450" cy="431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018" h="17253" extrusionOk="0">
                      <a:moveTo>
                        <a:pt x="2374" y="1"/>
                      </a:moveTo>
                      <a:cubicBezTo>
                        <a:pt x="0" y="1"/>
                        <a:pt x="827" y="685"/>
                        <a:pt x="5009" y="1339"/>
                      </a:cubicBezTo>
                      <a:cubicBezTo>
                        <a:pt x="13793" y="2858"/>
                        <a:pt x="23702" y="4773"/>
                        <a:pt x="33459" y="7418"/>
                      </a:cubicBezTo>
                      <a:cubicBezTo>
                        <a:pt x="43216" y="10062"/>
                        <a:pt x="52882" y="13345"/>
                        <a:pt x="61119" y="16992"/>
                      </a:cubicBezTo>
                      <a:cubicBezTo>
                        <a:pt x="61551" y="17170"/>
                        <a:pt x="61813" y="17253"/>
                        <a:pt x="61899" y="17253"/>
                      </a:cubicBezTo>
                      <a:cubicBezTo>
                        <a:pt x="62018" y="17253"/>
                        <a:pt x="61794" y="17093"/>
                        <a:pt x="61210" y="16810"/>
                      </a:cubicBezTo>
                      <a:cubicBezTo>
                        <a:pt x="44128" y="8877"/>
                        <a:pt x="25344" y="2980"/>
                        <a:pt x="6681" y="366"/>
                      </a:cubicBezTo>
                      <a:cubicBezTo>
                        <a:pt x="4751" y="108"/>
                        <a:pt x="3312" y="1"/>
                        <a:pt x="237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75" name="Google Shape;2875;p17"/>
                <p:cNvSpPr/>
                <p:nvPr/>
              </p:nvSpPr>
              <p:spPr>
                <a:xfrm>
                  <a:off x="7132850" y="686650"/>
                  <a:ext cx="415500" cy="36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20" h="14511" extrusionOk="0">
                      <a:moveTo>
                        <a:pt x="471" y="1"/>
                      </a:moveTo>
                      <a:cubicBezTo>
                        <a:pt x="0" y="1"/>
                        <a:pt x="31" y="581"/>
                        <a:pt x="842" y="1483"/>
                      </a:cubicBezTo>
                      <a:cubicBezTo>
                        <a:pt x="5037" y="6042"/>
                        <a:pt x="11450" y="10480"/>
                        <a:pt x="16283" y="14401"/>
                      </a:cubicBezTo>
                      <a:cubicBezTo>
                        <a:pt x="16393" y="14477"/>
                        <a:pt x="16478" y="14511"/>
                        <a:pt x="16529" y="14511"/>
                      </a:cubicBezTo>
                      <a:cubicBezTo>
                        <a:pt x="16620" y="14511"/>
                        <a:pt x="16600" y="14405"/>
                        <a:pt x="16405" y="14249"/>
                      </a:cubicBezTo>
                      <a:cubicBezTo>
                        <a:pt x="11633" y="9872"/>
                        <a:pt x="6891" y="5161"/>
                        <a:pt x="2058" y="905"/>
                      </a:cubicBezTo>
                      <a:cubicBezTo>
                        <a:pt x="1353" y="274"/>
                        <a:pt x="794" y="1"/>
                        <a:pt x="47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76" name="Google Shape;2876;p17"/>
                <p:cNvSpPr/>
                <p:nvPr/>
              </p:nvSpPr>
              <p:spPr>
                <a:xfrm>
                  <a:off x="7260575" y="673600"/>
                  <a:ext cx="407025" cy="6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81" h="2567" extrusionOk="0">
                      <a:moveTo>
                        <a:pt x="10525" y="0"/>
                      </a:moveTo>
                      <a:cubicBezTo>
                        <a:pt x="7480" y="0"/>
                        <a:pt x="4406" y="366"/>
                        <a:pt x="1508" y="1275"/>
                      </a:cubicBezTo>
                      <a:cubicBezTo>
                        <a:pt x="0" y="1706"/>
                        <a:pt x="43" y="2567"/>
                        <a:pt x="1067" y="2567"/>
                      </a:cubicBezTo>
                      <a:cubicBezTo>
                        <a:pt x="1198" y="2567"/>
                        <a:pt x="1346" y="2553"/>
                        <a:pt x="1508" y="2521"/>
                      </a:cubicBezTo>
                      <a:cubicBezTo>
                        <a:pt x="3758" y="2157"/>
                        <a:pt x="6159" y="1579"/>
                        <a:pt x="8651" y="1154"/>
                      </a:cubicBezTo>
                      <a:cubicBezTo>
                        <a:pt x="10718" y="771"/>
                        <a:pt x="12869" y="517"/>
                        <a:pt x="14855" y="517"/>
                      </a:cubicBezTo>
                      <a:cubicBezTo>
                        <a:pt x="15236" y="517"/>
                        <a:pt x="15610" y="526"/>
                        <a:pt x="15977" y="546"/>
                      </a:cubicBezTo>
                      <a:cubicBezTo>
                        <a:pt x="16250" y="546"/>
                        <a:pt x="16281" y="394"/>
                        <a:pt x="15977" y="363"/>
                      </a:cubicBezTo>
                      <a:cubicBezTo>
                        <a:pt x="14201" y="134"/>
                        <a:pt x="12368" y="0"/>
                        <a:pt x="1052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77" name="Google Shape;2877;p17"/>
                <p:cNvSpPr/>
                <p:nvPr/>
              </p:nvSpPr>
              <p:spPr>
                <a:xfrm>
                  <a:off x="6814425" y="497500"/>
                  <a:ext cx="468675" cy="122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747" h="4891" extrusionOk="0">
                      <a:moveTo>
                        <a:pt x="17122" y="0"/>
                      </a:moveTo>
                      <a:cubicBezTo>
                        <a:pt x="11873" y="0"/>
                        <a:pt x="6347" y="1034"/>
                        <a:pt x="1573" y="3365"/>
                      </a:cubicBezTo>
                      <a:cubicBezTo>
                        <a:pt x="95" y="4128"/>
                        <a:pt x="0" y="4891"/>
                        <a:pt x="821" y="4891"/>
                      </a:cubicBezTo>
                      <a:cubicBezTo>
                        <a:pt x="1046" y="4891"/>
                        <a:pt x="1341" y="4833"/>
                        <a:pt x="1695" y="4702"/>
                      </a:cubicBezTo>
                      <a:cubicBezTo>
                        <a:pt x="4217" y="3790"/>
                        <a:pt x="6923" y="2696"/>
                        <a:pt x="9841" y="1815"/>
                      </a:cubicBezTo>
                      <a:cubicBezTo>
                        <a:pt x="12667" y="933"/>
                        <a:pt x="15677" y="325"/>
                        <a:pt x="18412" y="204"/>
                      </a:cubicBezTo>
                      <a:cubicBezTo>
                        <a:pt x="18747" y="173"/>
                        <a:pt x="18747" y="21"/>
                        <a:pt x="18412" y="21"/>
                      </a:cubicBezTo>
                      <a:cubicBezTo>
                        <a:pt x="17984" y="7"/>
                        <a:pt x="17554" y="0"/>
                        <a:pt x="1712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78" name="Google Shape;2878;p17"/>
                <p:cNvSpPr/>
                <p:nvPr/>
              </p:nvSpPr>
              <p:spPr>
                <a:xfrm>
                  <a:off x="6725375" y="614150"/>
                  <a:ext cx="365800" cy="430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632" h="17219" extrusionOk="0">
                      <a:moveTo>
                        <a:pt x="385" y="0"/>
                      </a:moveTo>
                      <a:cubicBezTo>
                        <a:pt x="47" y="0"/>
                        <a:pt x="0" y="555"/>
                        <a:pt x="484" y="1556"/>
                      </a:cubicBezTo>
                      <a:cubicBezTo>
                        <a:pt x="1852" y="4444"/>
                        <a:pt x="4010" y="7422"/>
                        <a:pt x="6503" y="10067"/>
                      </a:cubicBezTo>
                      <a:cubicBezTo>
                        <a:pt x="8995" y="12711"/>
                        <a:pt x="11761" y="15082"/>
                        <a:pt x="14315" y="17088"/>
                      </a:cubicBezTo>
                      <a:cubicBezTo>
                        <a:pt x="14428" y="17179"/>
                        <a:pt x="14512" y="17219"/>
                        <a:pt x="14557" y="17219"/>
                      </a:cubicBezTo>
                      <a:cubicBezTo>
                        <a:pt x="14631" y="17219"/>
                        <a:pt x="14596" y="17107"/>
                        <a:pt x="14406" y="16936"/>
                      </a:cubicBezTo>
                      <a:cubicBezTo>
                        <a:pt x="9451" y="12498"/>
                        <a:pt x="5257" y="6936"/>
                        <a:pt x="1791" y="1374"/>
                      </a:cubicBezTo>
                      <a:cubicBezTo>
                        <a:pt x="1207" y="433"/>
                        <a:pt x="683" y="0"/>
                        <a:pt x="38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879" name="Google Shape;2879;p17"/>
              <p:cNvGrpSpPr/>
              <p:nvPr/>
            </p:nvGrpSpPr>
            <p:grpSpPr>
              <a:xfrm rot="10800000">
                <a:off x="8328039" y="4298693"/>
                <a:ext cx="998839" cy="1031488"/>
                <a:chOff x="4719950" y="141625"/>
                <a:chExt cx="1418000" cy="1464350"/>
              </a:xfrm>
            </p:grpSpPr>
            <p:sp>
              <p:nvSpPr>
                <p:cNvPr id="2880" name="Google Shape;2880;p17"/>
                <p:cNvSpPr/>
                <p:nvPr/>
              </p:nvSpPr>
              <p:spPr>
                <a:xfrm>
                  <a:off x="5168300" y="141625"/>
                  <a:ext cx="298650" cy="743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46" h="29728" extrusionOk="0">
                      <a:moveTo>
                        <a:pt x="4871" y="0"/>
                      </a:moveTo>
                      <a:cubicBezTo>
                        <a:pt x="3598" y="0"/>
                        <a:pt x="2418" y="849"/>
                        <a:pt x="1733" y="1946"/>
                      </a:cubicBezTo>
                      <a:cubicBezTo>
                        <a:pt x="973" y="3162"/>
                        <a:pt x="730" y="4621"/>
                        <a:pt x="639" y="6049"/>
                      </a:cubicBezTo>
                      <a:cubicBezTo>
                        <a:pt x="0" y="14925"/>
                        <a:pt x="3800" y="23983"/>
                        <a:pt x="10578" y="29728"/>
                      </a:cubicBezTo>
                      <a:cubicBezTo>
                        <a:pt x="11490" y="21217"/>
                        <a:pt x="11946" y="12311"/>
                        <a:pt x="9058" y="4195"/>
                      </a:cubicBezTo>
                      <a:cubicBezTo>
                        <a:pt x="8420" y="2341"/>
                        <a:pt x="7265" y="244"/>
                        <a:pt x="5289" y="31"/>
                      </a:cubicBezTo>
                      <a:cubicBezTo>
                        <a:pt x="5149" y="10"/>
                        <a:pt x="5009" y="0"/>
                        <a:pt x="487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81" name="Google Shape;2881;p17"/>
                <p:cNvSpPr/>
                <p:nvPr/>
              </p:nvSpPr>
              <p:spPr>
                <a:xfrm>
                  <a:off x="4719950" y="493475"/>
                  <a:ext cx="700650" cy="39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26" h="15745" extrusionOk="0">
                      <a:moveTo>
                        <a:pt x="6632" y="1"/>
                      </a:moveTo>
                      <a:cubicBezTo>
                        <a:pt x="6216" y="1"/>
                        <a:pt x="5798" y="29"/>
                        <a:pt x="5381" y="91"/>
                      </a:cubicBezTo>
                      <a:cubicBezTo>
                        <a:pt x="3800" y="334"/>
                        <a:pt x="2189" y="1185"/>
                        <a:pt x="1369" y="2583"/>
                      </a:cubicBezTo>
                      <a:cubicBezTo>
                        <a:pt x="1" y="4833"/>
                        <a:pt x="852" y="7903"/>
                        <a:pt x="2736" y="9757"/>
                      </a:cubicBezTo>
                      <a:cubicBezTo>
                        <a:pt x="5199" y="12219"/>
                        <a:pt x="8876" y="12918"/>
                        <a:pt x="12342" y="13496"/>
                      </a:cubicBezTo>
                      <a:cubicBezTo>
                        <a:pt x="17630" y="14377"/>
                        <a:pt x="22828" y="15228"/>
                        <a:pt x="28026" y="15745"/>
                      </a:cubicBezTo>
                      <a:cubicBezTo>
                        <a:pt x="23162" y="9453"/>
                        <a:pt x="17782" y="2918"/>
                        <a:pt x="10214" y="608"/>
                      </a:cubicBezTo>
                      <a:cubicBezTo>
                        <a:pt x="9058" y="245"/>
                        <a:pt x="7851" y="1"/>
                        <a:pt x="663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82" name="Google Shape;2882;p17"/>
                <p:cNvSpPr/>
                <p:nvPr/>
              </p:nvSpPr>
              <p:spPr>
                <a:xfrm>
                  <a:off x="4777700" y="868825"/>
                  <a:ext cx="649750" cy="43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90" h="17470" extrusionOk="0">
                      <a:moveTo>
                        <a:pt x="15843" y="0"/>
                      </a:moveTo>
                      <a:cubicBezTo>
                        <a:pt x="15750" y="0"/>
                        <a:pt x="15657" y="0"/>
                        <a:pt x="15564" y="1"/>
                      </a:cubicBezTo>
                      <a:cubicBezTo>
                        <a:pt x="12068" y="62"/>
                        <a:pt x="8542" y="822"/>
                        <a:pt x="5594" y="2706"/>
                      </a:cubicBezTo>
                      <a:cubicBezTo>
                        <a:pt x="2645" y="4591"/>
                        <a:pt x="396" y="7752"/>
                        <a:pt x="183" y="11248"/>
                      </a:cubicBezTo>
                      <a:cubicBezTo>
                        <a:pt x="1" y="13679"/>
                        <a:pt x="1095" y="16445"/>
                        <a:pt x="3405" y="17236"/>
                      </a:cubicBezTo>
                      <a:cubicBezTo>
                        <a:pt x="3878" y="17399"/>
                        <a:pt x="4362" y="17470"/>
                        <a:pt x="4850" y="17470"/>
                      </a:cubicBezTo>
                      <a:cubicBezTo>
                        <a:pt x="6088" y="17470"/>
                        <a:pt x="7347" y="17012"/>
                        <a:pt x="8481" y="16445"/>
                      </a:cubicBezTo>
                      <a:cubicBezTo>
                        <a:pt x="15655" y="12798"/>
                        <a:pt x="19910" y="4986"/>
                        <a:pt x="25989" y="1096"/>
                      </a:cubicBezTo>
                      <a:cubicBezTo>
                        <a:pt x="22617" y="533"/>
                        <a:pt x="19244" y="0"/>
                        <a:pt x="1584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83" name="Google Shape;2883;p17"/>
                <p:cNvSpPr/>
                <p:nvPr/>
              </p:nvSpPr>
              <p:spPr>
                <a:xfrm>
                  <a:off x="5147775" y="888600"/>
                  <a:ext cx="272825" cy="717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13" h="28695" extrusionOk="0">
                      <a:moveTo>
                        <a:pt x="10852" y="1"/>
                      </a:moveTo>
                      <a:lnTo>
                        <a:pt x="10852" y="1"/>
                      </a:lnTo>
                      <a:cubicBezTo>
                        <a:pt x="3770" y="5137"/>
                        <a:pt x="1" y="14408"/>
                        <a:pt x="1460" y="22980"/>
                      </a:cubicBezTo>
                      <a:cubicBezTo>
                        <a:pt x="1672" y="24287"/>
                        <a:pt x="2007" y="25624"/>
                        <a:pt x="2736" y="26718"/>
                      </a:cubicBezTo>
                      <a:cubicBezTo>
                        <a:pt x="3496" y="27813"/>
                        <a:pt x="4682" y="28664"/>
                        <a:pt x="6019" y="28694"/>
                      </a:cubicBezTo>
                      <a:cubicBezTo>
                        <a:pt x="6038" y="28694"/>
                        <a:pt x="6057" y="28694"/>
                        <a:pt x="6076" y="28694"/>
                      </a:cubicBezTo>
                      <a:cubicBezTo>
                        <a:pt x="7755" y="28694"/>
                        <a:pt x="9248" y="27370"/>
                        <a:pt x="9910" y="25837"/>
                      </a:cubicBezTo>
                      <a:cubicBezTo>
                        <a:pt x="10609" y="24287"/>
                        <a:pt x="10670" y="22493"/>
                        <a:pt x="10670" y="20791"/>
                      </a:cubicBezTo>
                      <a:cubicBezTo>
                        <a:pt x="10882" y="13952"/>
                        <a:pt x="10913" y="7144"/>
                        <a:pt x="1085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84" name="Google Shape;2884;p17"/>
                <p:cNvSpPr/>
                <p:nvPr/>
              </p:nvSpPr>
              <p:spPr>
                <a:xfrm>
                  <a:off x="5408425" y="888600"/>
                  <a:ext cx="471925" cy="581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77" h="23242" extrusionOk="0">
                      <a:moveTo>
                        <a:pt x="821" y="1"/>
                      </a:moveTo>
                      <a:lnTo>
                        <a:pt x="821" y="1"/>
                      </a:lnTo>
                      <a:cubicBezTo>
                        <a:pt x="0" y="6961"/>
                        <a:pt x="2189" y="14226"/>
                        <a:pt x="6809" y="19484"/>
                      </a:cubicBezTo>
                      <a:cubicBezTo>
                        <a:pt x="7903" y="20791"/>
                        <a:pt x="9180" y="21977"/>
                        <a:pt x="10760" y="22645"/>
                      </a:cubicBezTo>
                      <a:cubicBezTo>
                        <a:pt x="11599" y="23024"/>
                        <a:pt x="12528" y="23242"/>
                        <a:pt x="13439" y="23242"/>
                      </a:cubicBezTo>
                      <a:cubicBezTo>
                        <a:pt x="14211" y="23242"/>
                        <a:pt x="14971" y="23085"/>
                        <a:pt x="15654" y="22736"/>
                      </a:cubicBezTo>
                      <a:cubicBezTo>
                        <a:pt x="17995" y="21551"/>
                        <a:pt x="18876" y="18420"/>
                        <a:pt x="18238" y="15897"/>
                      </a:cubicBezTo>
                      <a:cubicBezTo>
                        <a:pt x="17569" y="13344"/>
                        <a:pt x="15806" y="11217"/>
                        <a:pt x="13952" y="9393"/>
                      </a:cubicBezTo>
                      <a:cubicBezTo>
                        <a:pt x="10031" y="5593"/>
                        <a:pt x="5502" y="2432"/>
                        <a:pt x="82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85" name="Google Shape;2885;p17"/>
                <p:cNvSpPr/>
                <p:nvPr/>
              </p:nvSpPr>
              <p:spPr>
                <a:xfrm>
                  <a:off x="5422850" y="227575"/>
                  <a:ext cx="446850" cy="676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874" h="27050" extrusionOk="0">
                      <a:moveTo>
                        <a:pt x="12918" y="0"/>
                      </a:moveTo>
                      <a:cubicBezTo>
                        <a:pt x="10982" y="0"/>
                        <a:pt x="9218" y="1300"/>
                        <a:pt x="7843" y="2703"/>
                      </a:cubicBezTo>
                      <a:cubicBezTo>
                        <a:pt x="1764" y="8995"/>
                        <a:pt x="1" y="18326"/>
                        <a:pt x="153" y="27049"/>
                      </a:cubicBezTo>
                      <a:cubicBezTo>
                        <a:pt x="2463" y="21305"/>
                        <a:pt x="8238" y="17748"/>
                        <a:pt x="12919" y="13463"/>
                      </a:cubicBezTo>
                      <a:cubicBezTo>
                        <a:pt x="14986" y="11548"/>
                        <a:pt x="16962" y="9238"/>
                        <a:pt x="17418" y="6472"/>
                      </a:cubicBezTo>
                      <a:cubicBezTo>
                        <a:pt x="17874" y="3675"/>
                        <a:pt x="16202" y="393"/>
                        <a:pt x="13405" y="28"/>
                      </a:cubicBezTo>
                      <a:cubicBezTo>
                        <a:pt x="13242" y="9"/>
                        <a:pt x="13080" y="0"/>
                        <a:pt x="1291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86" name="Google Shape;2886;p17"/>
                <p:cNvSpPr/>
                <p:nvPr/>
              </p:nvSpPr>
              <p:spPr>
                <a:xfrm>
                  <a:off x="5417550" y="514525"/>
                  <a:ext cx="652775" cy="386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111" h="15450" extrusionOk="0">
                      <a:moveTo>
                        <a:pt x="20544" y="1"/>
                      </a:moveTo>
                      <a:cubicBezTo>
                        <a:pt x="19478" y="1"/>
                        <a:pt x="18382" y="268"/>
                        <a:pt x="17326" y="586"/>
                      </a:cubicBezTo>
                      <a:cubicBezTo>
                        <a:pt x="9940" y="2988"/>
                        <a:pt x="3496" y="8459"/>
                        <a:pt x="0" y="15450"/>
                      </a:cubicBezTo>
                      <a:cubicBezTo>
                        <a:pt x="2948" y="14204"/>
                        <a:pt x="6018" y="13748"/>
                        <a:pt x="8967" y="13596"/>
                      </a:cubicBezTo>
                      <a:cubicBezTo>
                        <a:pt x="11976" y="13444"/>
                        <a:pt x="14985" y="13565"/>
                        <a:pt x="17903" y="12866"/>
                      </a:cubicBezTo>
                      <a:cubicBezTo>
                        <a:pt x="20791" y="12198"/>
                        <a:pt x="23678" y="10526"/>
                        <a:pt x="24894" y="7790"/>
                      </a:cubicBezTo>
                      <a:cubicBezTo>
                        <a:pt x="26110" y="5055"/>
                        <a:pt x="25016" y="1255"/>
                        <a:pt x="22189" y="252"/>
                      </a:cubicBezTo>
                      <a:cubicBezTo>
                        <a:pt x="21655" y="74"/>
                        <a:pt x="21104" y="1"/>
                        <a:pt x="2054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87" name="Google Shape;2887;p17"/>
                <p:cNvSpPr/>
                <p:nvPr/>
              </p:nvSpPr>
              <p:spPr>
                <a:xfrm>
                  <a:off x="5431225" y="829875"/>
                  <a:ext cx="706725" cy="30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269" h="12381" extrusionOk="0">
                      <a:moveTo>
                        <a:pt x="10416" y="0"/>
                      </a:moveTo>
                      <a:cubicBezTo>
                        <a:pt x="6781" y="0"/>
                        <a:pt x="3205" y="746"/>
                        <a:pt x="0" y="2927"/>
                      </a:cubicBezTo>
                      <a:cubicBezTo>
                        <a:pt x="5502" y="5723"/>
                        <a:pt x="11003" y="8550"/>
                        <a:pt x="16718" y="10891"/>
                      </a:cubicBezTo>
                      <a:cubicBezTo>
                        <a:pt x="18536" y="11636"/>
                        <a:pt x="20442" y="12381"/>
                        <a:pt x="22407" y="12381"/>
                      </a:cubicBezTo>
                      <a:cubicBezTo>
                        <a:pt x="22446" y="12381"/>
                        <a:pt x="22484" y="12381"/>
                        <a:pt x="22523" y="12380"/>
                      </a:cubicBezTo>
                      <a:cubicBezTo>
                        <a:pt x="24530" y="12350"/>
                        <a:pt x="26657" y="11316"/>
                        <a:pt x="27417" y="9462"/>
                      </a:cubicBezTo>
                      <a:cubicBezTo>
                        <a:pt x="28268" y="7395"/>
                        <a:pt x="27144" y="4933"/>
                        <a:pt x="25411" y="3535"/>
                      </a:cubicBezTo>
                      <a:cubicBezTo>
                        <a:pt x="23678" y="2137"/>
                        <a:pt x="21429" y="1590"/>
                        <a:pt x="19210" y="1103"/>
                      </a:cubicBezTo>
                      <a:cubicBezTo>
                        <a:pt x="16351" y="491"/>
                        <a:pt x="13364" y="0"/>
                        <a:pt x="1041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88" name="Google Shape;2888;p17"/>
                <p:cNvSpPr/>
                <p:nvPr/>
              </p:nvSpPr>
              <p:spPr>
                <a:xfrm>
                  <a:off x="5042925" y="404175"/>
                  <a:ext cx="889075" cy="93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563" h="37598" extrusionOk="0">
                      <a:moveTo>
                        <a:pt x="11034" y="0"/>
                      </a:moveTo>
                      <a:cubicBezTo>
                        <a:pt x="11003" y="0"/>
                        <a:pt x="10973" y="16"/>
                        <a:pt x="10973" y="46"/>
                      </a:cubicBezTo>
                      <a:cubicBezTo>
                        <a:pt x="10942" y="2873"/>
                        <a:pt x="10882" y="5821"/>
                        <a:pt x="11034" y="8739"/>
                      </a:cubicBezTo>
                      <a:cubicBezTo>
                        <a:pt x="11186" y="11323"/>
                        <a:pt x="11581" y="13876"/>
                        <a:pt x="12310" y="16338"/>
                      </a:cubicBezTo>
                      <a:cubicBezTo>
                        <a:pt x="8572" y="13754"/>
                        <a:pt x="4347" y="11931"/>
                        <a:pt x="61" y="10715"/>
                      </a:cubicBezTo>
                      <a:cubicBezTo>
                        <a:pt x="30" y="10715"/>
                        <a:pt x="0" y="10836"/>
                        <a:pt x="30" y="10836"/>
                      </a:cubicBezTo>
                      <a:cubicBezTo>
                        <a:pt x="2219" y="12113"/>
                        <a:pt x="4255" y="13663"/>
                        <a:pt x="6262" y="15183"/>
                      </a:cubicBezTo>
                      <a:cubicBezTo>
                        <a:pt x="7964" y="16520"/>
                        <a:pt x="9666" y="17767"/>
                        <a:pt x="11459" y="18922"/>
                      </a:cubicBezTo>
                      <a:cubicBezTo>
                        <a:pt x="11429" y="19043"/>
                        <a:pt x="11429" y="19104"/>
                        <a:pt x="11398" y="19226"/>
                      </a:cubicBezTo>
                      <a:lnTo>
                        <a:pt x="11398" y="19347"/>
                      </a:lnTo>
                      <a:cubicBezTo>
                        <a:pt x="9635" y="19803"/>
                        <a:pt x="7933" y="20502"/>
                        <a:pt x="6414" y="21475"/>
                      </a:cubicBezTo>
                      <a:cubicBezTo>
                        <a:pt x="3982" y="22934"/>
                        <a:pt x="1915" y="25001"/>
                        <a:pt x="395" y="27372"/>
                      </a:cubicBezTo>
                      <a:cubicBezTo>
                        <a:pt x="371" y="27396"/>
                        <a:pt x="445" y="27441"/>
                        <a:pt x="491" y="27441"/>
                      </a:cubicBezTo>
                      <a:cubicBezTo>
                        <a:pt x="502" y="27441"/>
                        <a:pt x="511" y="27438"/>
                        <a:pt x="517" y="27432"/>
                      </a:cubicBezTo>
                      <a:cubicBezTo>
                        <a:pt x="2492" y="25487"/>
                        <a:pt x="4955" y="24180"/>
                        <a:pt x="7386" y="23268"/>
                      </a:cubicBezTo>
                      <a:cubicBezTo>
                        <a:pt x="8876" y="22691"/>
                        <a:pt x="10365" y="22296"/>
                        <a:pt x="11854" y="21961"/>
                      </a:cubicBezTo>
                      <a:cubicBezTo>
                        <a:pt x="11915" y="22144"/>
                        <a:pt x="12037" y="22356"/>
                        <a:pt x="12158" y="22539"/>
                      </a:cubicBezTo>
                      <a:cubicBezTo>
                        <a:pt x="11094" y="24271"/>
                        <a:pt x="10335" y="26247"/>
                        <a:pt x="9939" y="28283"/>
                      </a:cubicBezTo>
                      <a:cubicBezTo>
                        <a:pt x="9332" y="31384"/>
                        <a:pt x="9605" y="34697"/>
                        <a:pt x="10699" y="37585"/>
                      </a:cubicBezTo>
                      <a:cubicBezTo>
                        <a:pt x="10699" y="37593"/>
                        <a:pt x="10710" y="37597"/>
                        <a:pt x="10725" y="37597"/>
                      </a:cubicBezTo>
                      <a:cubicBezTo>
                        <a:pt x="10760" y="37597"/>
                        <a:pt x="10821" y="37576"/>
                        <a:pt x="10821" y="37554"/>
                      </a:cubicBezTo>
                      <a:cubicBezTo>
                        <a:pt x="10365" y="34515"/>
                        <a:pt x="10882" y="31414"/>
                        <a:pt x="11915" y="28739"/>
                      </a:cubicBezTo>
                      <a:cubicBezTo>
                        <a:pt x="12523" y="27128"/>
                        <a:pt x="13283" y="25639"/>
                        <a:pt x="14164" y="24271"/>
                      </a:cubicBezTo>
                      <a:cubicBezTo>
                        <a:pt x="14742" y="24514"/>
                        <a:pt x="15380" y="24666"/>
                        <a:pt x="16019" y="24666"/>
                      </a:cubicBezTo>
                      <a:cubicBezTo>
                        <a:pt x="18177" y="28648"/>
                        <a:pt x="21216" y="32174"/>
                        <a:pt x="24681" y="35031"/>
                      </a:cubicBezTo>
                      <a:cubicBezTo>
                        <a:pt x="24686" y="35036"/>
                        <a:pt x="24691" y="35037"/>
                        <a:pt x="24698" y="35037"/>
                      </a:cubicBezTo>
                      <a:cubicBezTo>
                        <a:pt x="24735" y="35037"/>
                        <a:pt x="24799" y="34970"/>
                        <a:pt x="24773" y="34970"/>
                      </a:cubicBezTo>
                      <a:cubicBezTo>
                        <a:pt x="23040" y="32721"/>
                        <a:pt x="21672" y="30229"/>
                        <a:pt x="20456" y="27767"/>
                      </a:cubicBezTo>
                      <a:cubicBezTo>
                        <a:pt x="19818" y="26490"/>
                        <a:pt x="19180" y="25153"/>
                        <a:pt x="18572" y="23907"/>
                      </a:cubicBezTo>
                      <a:cubicBezTo>
                        <a:pt x="19362" y="23329"/>
                        <a:pt x="19940" y="22478"/>
                        <a:pt x="20244" y="21536"/>
                      </a:cubicBezTo>
                      <a:cubicBezTo>
                        <a:pt x="21915" y="21779"/>
                        <a:pt x="23587" y="22144"/>
                        <a:pt x="25228" y="22691"/>
                      </a:cubicBezTo>
                      <a:cubicBezTo>
                        <a:pt x="27356" y="23390"/>
                        <a:pt x="29393" y="24393"/>
                        <a:pt x="31247" y="25761"/>
                      </a:cubicBezTo>
                      <a:cubicBezTo>
                        <a:pt x="31308" y="25761"/>
                        <a:pt x="31368" y="25669"/>
                        <a:pt x="31338" y="25669"/>
                      </a:cubicBezTo>
                      <a:cubicBezTo>
                        <a:pt x="29879" y="23846"/>
                        <a:pt x="28116" y="22083"/>
                        <a:pt x="25928" y="20776"/>
                      </a:cubicBezTo>
                      <a:cubicBezTo>
                        <a:pt x="24256" y="19742"/>
                        <a:pt x="22341" y="19074"/>
                        <a:pt x="20365" y="18891"/>
                      </a:cubicBezTo>
                      <a:cubicBezTo>
                        <a:pt x="20274" y="18618"/>
                        <a:pt x="20213" y="18375"/>
                        <a:pt x="20122" y="18131"/>
                      </a:cubicBezTo>
                      <a:lnTo>
                        <a:pt x="20122" y="18071"/>
                      </a:lnTo>
                      <a:cubicBezTo>
                        <a:pt x="25289" y="16520"/>
                        <a:pt x="30426" y="14666"/>
                        <a:pt x="35563" y="12873"/>
                      </a:cubicBezTo>
                      <a:cubicBezTo>
                        <a:pt x="35472" y="12843"/>
                        <a:pt x="35441" y="12721"/>
                        <a:pt x="35411" y="12721"/>
                      </a:cubicBezTo>
                      <a:cubicBezTo>
                        <a:pt x="29697" y="13450"/>
                        <a:pt x="23739" y="13846"/>
                        <a:pt x="18298" y="15882"/>
                      </a:cubicBezTo>
                      <a:cubicBezTo>
                        <a:pt x="18146" y="15760"/>
                        <a:pt x="17994" y="15639"/>
                        <a:pt x="17842" y="15578"/>
                      </a:cubicBezTo>
                      <a:cubicBezTo>
                        <a:pt x="19453" y="10806"/>
                        <a:pt x="21672" y="6186"/>
                        <a:pt x="24773" y="2022"/>
                      </a:cubicBezTo>
                      <a:cubicBezTo>
                        <a:pt x="24797" y="1972"/>
                        <a:pt x="24721" y="1922"/>
                        <a:pt x="24692" y="1922"/>
                      </a:cubicBezTo>
                      <a:cubicBezTo>
                        <a:pt x="24685" y="1922"/>
                        <a:pt x="24681" y="1925"/>
                        <a:pt x="24681" y="1931"/>
                      </a:cubicBezTo>
                      <a:cubicBezTo>
                        <a:pt x="22250" y="4180"/>
                        <a:pt x="19879" y="6733"/>
                        <a:pt x="18025" y="9621"/>
                      </a:cubicBezTo>
                      <a:cubicBezTo>
                        <a:pt x="16930" y="11323"/>
                        <a:pt x="15988" y="13146"/>
                        <a:pt x="15259" y="15031"/>
                      </a:cubicBezTo>
                      <a:cubicBezTo>
                        <a:pt x="15076" y="15092"/>
                        <a:pt x="14894" y="15122"/>
                        <a:pt x="14681" y="15183"/>
                      </a:cubicBezTo>
                      <a:cubicBezTo>
                        <a:pt x="13526" y="10137"/>
                        <a:pt x="12189" y="5122"/>
                        <a:pt x="11094" y="46"/>
                      </a:cubicBezTo>
                      <a:cubicBezTo>
                        <a:pt x="11094" y="16"/>
                        <a:pt x="11064" y="0"/>
                        <a:pt x="11034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89" name="Google Shape;2889;p17"/>
                <p:cNvSpPr/>
                <p:nvPr/>
              </p:nvSpPr>
              <p:spPr>
                <a:xfrm>
                  <a:off x="5282103" y="743203"/>
                  <a:ext cx="245475" cy="240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19" h="9632" extrusionOk="0">
                      <a:moveTo>
                        <a:pt x="4814" y="0"/>
                      </a:moveTo>
                      <a:cubicBezTo>
                        <a:pt x="4385" y="0"/>
                        <a:pt x="3943" y="77"/>
                        <a:pt x="3496" y="247"/>
                      </a:cubicBezTo>
                      <a:cubicBezTo>
                        <a:pt x="1824" y="855"/>
                        <a:pt x="548" y="2466"/>
                        <a:pt x="274" y="4199"/>
                      </a:cubicBezTo>
                      <a:cubicBezTo>
                        <a:pt x="1" y="5992"/>
                        <a:pt x="852" y="7846"/>
                        <a:pt x="2341" y="8880"/>
                      </a:cubicBezTo>
                      <a:cubicBezTo>
                        <a:pt x="3082" y="9373"/>
                        <a:pt x="3987" y="9632"/>
                        <a:pt x="4893" y="9632"/>
                      </a:cubicBezTo>
                      <a:cubicBezTo>
                        <a:pt x="5773" y="9632"/>
                        <a:pt x="6653" y="9388"/>
                        <a:pt x="7387" y="8880"/>
                      </a:cubicBezTo>
                      <a:cubicBezTo>
                        <a:pt x="9180" y="7664"/>
                        <a:pt x="9818" y="5110"/>
                        <a:pt x="8998" y="3104"/>
                      </a:cubicBezTo>
                      <a:cubicBezTo>
                        <a:pt x="8305" y="1472"/>
                        <a:pt x="6687" y="0"/>
                        <a:pt x="4814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2890" name="Google Shape;2890;p17"/>
              <p:cNvGrpSpPr/>
              <p:nvPr/>
            </p:nvGrpSpPr>
            <p:grpSpPr>
              <a:xfrm rot="10800000">
                <a:off x="7864158" y="4590878"/>
                <a:ext cx="694803" cy="684906"/>
                <a:chOff x="5918300" y="218850"/>
                <a:chExt cx="986375" cy="972325"/>
              </a:xfrm>
            </p:grpSpPr>
            <p:sp>
              <p:nvSpPr>
                <p:cNvPr id="2891" name="Google Shape;2891;p17"/>
                <p:cNvSpPr/>
                <p:nvPr/>
              </p:nvSpPr>
              <p:spPr>
                <a:xfrm>
                  <a:off x="6238225" y="660625"/>
                  <a:ext cx="353375" cy="530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21222" extrusionOk="0">
                      <a:moveTo>
                        <a:pt x="7387" y="1"/>
                      </a:moveTo>
                      <a:cubicBezTo>
                        <a:pt x="4104" y="4408"/>
                        <a:pt x="760" y="9089"/>
                        <a:pt x="152" y="14530"/>
                      </a:cubicBezTo>
                      <a:cubicBezTo>
                        <a:pt x="0" y="15776"/>
                        <a:pt x="61" y="17114"/>
                        <a:pt x="578" y="18269"/>
                      </a:cubicBezTo>
                      <a:cubicBezTo>
                        <a:pt x="1125" y="19454"/>
                        <a:pt x="2219" y="20396"/>
                        <a:pt x="3466" y="20488"/>
                      </a:cubicBezTo>
                      <a:cubicBezTo>
                        <a:pt x="3492" y="20488"/>
                        <a:pt x="3518" y="20489"/>
                        <a:pt x="3544" y="20489"/>
                      </a:cubicBezTo>
                      <a:cubicBezTo>
                        <a:pt x="4611" y="20489"/>
                        <a:pt x="5641" y="19890"/>
                        <a:pt x="6353" y="19089"/>
                      </a:cubicBezTo>
                      <a:cubicBezTo>
                        <a:pt x="7083" y="18238"/>
                        <a:pt x="7539" y="17205"/>
                        <a:pt x="7995" y="16202"/>
                      </a:cubicBezTo>
                      <a:cubicBezTo>
                        <a:pt x="8177" y="17600"/>
                        <a:pt x="8359" y="19029"/>
                        <a:pt x="9271" y="20153"/>
                      </a:cubicBezTo>
                      <a:cubicBezTo>
                        <a:pt x="9825" y="20799"/>
                        <a:pt x="10716" y="21221"/>
                        <a:pt x="11547" y="21221"/>
                      </a:cubicBezTo>
                      <a:cubicBezTo>
                        <a:pt x="12085" y="21221"/>
                        <a:pt x="12598" y="21045"/>
                        <a:pt x="12979" y="20639"/>
                      </a:cubicBezTo>
                      <a:cubicBezTo>
                        <a:pt x="13496" y="20062"/>
                        <a:pt x="13648" y="19211"/>
                        <a:pt x="13679" y="18421"/>
                      </a:cubicBezTo>
                      <a:cubicBezTo>
                        <a:pt x="14134" y="11673"/>
                        <a:pt x="10791" y="5320"/>
                        <a:pt x="738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92" name="Google Shape;2892;p17"/>
                <p:cNvSpPr/>
                <p:nvPr/>
              </p:nvSpPr>
              <p:spPr>
                <a:xfrm>
                  <a:off x="6378050" y="670500"/>
                  <a:ext cx="526625" cy="37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65" h="15127" extrusionOk="0">
                      <a:moveTo>
                        <a:pt x="3528" y="1"/>
                      </a:moveTo>
                      <a:cubicBezTo>
                        <a:pt x="2335" y="1"/>
                        <a:pt x="1154" y="37"/>
                        <a:pt x="0" y="92"/>
                      </a:cubicBezTo>
                      <a:cubicBezTo>
                        <a:pt x="2189" y="5107"/>
                        <a:pt x="4560" y="10366"/>
                        <a:pt x="8967" y="13588"/>
                      </a:cubicBezTo>
                      <a:cubicBezTo>
                        <a:pt x="10000" y="14348"/>
                        <a:pt x="11186" y="14986"/>
                        <a:pt x="12432" y="15108"/>
                      </a:cubicBezTo>
                      <a:cubicBezTo>
                        <a:pt x="12563" y="15120"/>
                        <a:pt x="12695" y="15127"/>
                        <a:pt x="12829" y="15127"/>
                      </a:cubicBezTo>
                      <a:cubicBezTo>
                        <a:pt x="13964" y="15127"/>
                        <a:pt x="15150" y="14662"/>
                        <a:pt x="15776" y="13709"/>
                      </a:cubicBezTo>
                      <a:cubicBezTo>
                        <a:pt x="16384" y="12737"/>
                        <a:pt x="16353" y="11521"/>
                        <a:pt x="15988" y="10457"/>
                      </a:cubicBezTo>
                      <a:cubicBezTo>
                        <a:pt x="15654" y="9424"/>
                        <a:pt x="14985" y="8481"/>
                        <a:pt x="14317" y="7630"/>
                      </a:cubicBezTo>
                      <a:lnTo>
                        <a:pt x="14317" y="7630"/>
                      </a:lnTo>
                      <a:cubicBezTo>
                        <a:pt x="15412" y="8063"/>
                        <a:pt x="16570" y="8539"/>
                        <a:pt x="17722" y="8539"/>
                      </a:cubicBezTo>
                      <a:cubicBezTo>
                        <a:pt x="17945" y="8539"/>
                        <a:pt x="18168" y="8521"/>
                        <a:pt x="18390" y="8481"/>
                      </a:cubicBezTo>
                      <a:cubicBezTo>
                        <a:pt x="19757" y="8269"/>
                        <a:pt x="21065" y="6901"/>
                        <a:pt x="20669" y="5533"/>
                      </a:cubicBezTo>
                      <a:cubicBezTo>
                        <a:pt x="20457" y="4773"/>
                        <a:pt x="19788" y="4226"/>
                        <a:pt x="19119" y="3770"/>
                      </a:cubicBezTo>
                      <a:cubicBezTo>
                        <a:pt x="14542" y="735"/>
                        <a:pt x="8906" y="1"/>
                        <a:pt x="352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93" name="Google Shape;2893;p17"/>
                <p:cNvSpPr/>
                <p:nvPr/>
              </p:nvSpPr>
              <p:spPr>
                <a:xfrm>
                  <a:off x="6367400" y="337075"/>
                  <a:ext cx="506875" cy="39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75" h="15773" extrusionOk="0">
                      <a:moveTo>
                        <a:pt x="14574" y="1"/>
                      </a:moveTo>
                      <a:cubicBezTo>
                        <a:pt x="13964" y="1"/>
                        <a:pt x="13346" y="252"/>
                        <a:pt x="12767" y="541"/>
                      </a:cubicBezTo>
                      <a:cubicBezTo>
                        <a:pt x="6749" y="3490"/>
                        <a:pt x="2888" y="9569"/>
                        <a:pt x="1" y="15223"/>
                      </a:cubicBezTo>
                      <a:cubicBezTo>
                        <a:pt x="2492" y="15501"/>
                        <a:pt x="5048" y="15773"/>
                        <a:pt x="7568" y="15773"/>
                      </a:cubicBezTo>
                      <a:cubicBezTo>
                        <a:pt x="10550" y="15773"/>
                        <a:pt x="13483" y="15392"/>
                        <a:pt x="16202" y="14189"/>
                      </a:cubicBezTo>
                      <a:cubicBezTo>
                        <a:pt x="17387" y="13672"/>
                        <a:pt x="18512" y="12973"/>
                        <a:pt x="19241" y="11940"/>
                      </a:cubicBezTo>
                      <a:cubicBezTo>
                        <a:pt x="20001" y="10937"/>
                        <a:pt x="20275" y="9478"/>
                        <a:pt x="19697" y="8353"/>
                      </a:cubicBezTo>
                      <a:cubicBezTo>
                        <a:pt x="19211" y="7350"/>
                        <a:pt x="18086" y="6742"/>
                        <a:pt x="17022" y="6560"/>
                      </a:cubicBezTo>
                      <a:cubicBezTo>
                        <a:pt x="16596" y="6465"/>
                        <a:pt x="16170" y="6430"/>
                        <a:pt x="15741" y="6430"/>
                      </a:cubicBezTo>
                      <a:cubicBezTo>
                        <a:pt x="15067" y="6430"/>
                        <a:pt x="14384" y="6516"/>
                        <a:pt x="13679" y="6590"/>
                      </a:cubicBezTo>
                      <a:cubicBezTo>
                        <a:pt x="14803" y="5770"/>
                        <a:pt x="15958" y="4797"/>
                        <a:pt x="16475" y="3520"/>
                      </a:cubicBezTo>
                      <a:cubicBezTo>
                        <a:pt x="16962" y="2183"/>
                        <a:pt x="16414" y="390"/>
                        <a:pt x="15047" y="55"/>
                      </a:cubicBezTo>
                      <a:cubicBezTo>
                        <a:pt x="14890" y="18"/>
                        <a:pt x="14732" y="1"/>
                        <a:pt x="145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94" name="Google Shape;2894;p17"/>
                <p:cNvSpPr/>
                <p:nvPr/>
              </p:nvSpPr>
              <p:spPr>
                <a:xfrm>
                  <a:off x="6230625" y="218850"/>
                  <a:ext cx="353375" cy="52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21198" extrusionOk="0">
                      <a:moveTo>
                        <a:pt x="2574" y="1"/>
                      </a:moveTo>
                      <a:cubicBezTo>
                        <a:pt x="2049" y="1"/>
                        <a:pt x="1551" y="170"/>
                        <a:pt x="1186" y="559"/>
                      </a:cubicBezTo>
                      <a:cubicBezTo>
                        <a:pt x="669" y="1137"/>
                        <a:pt x="517" y="1988"/>
                        <a:pt x="456" y="2778"/>
                      </a:cubicBezTo>
                      <a:cubicBezTo>
                        <a:pt x="1" y="9526"/>
                        <a:pt x="3344" y="15879"/>
                        <a:pt x="6779" y="21198"/>
                      </a:cubicBezTo>
                      <a:cubicBezTo>
                        <a:pt x="10031" y="16790"/>
                        <a:pt x="13375" y="12140"/>
                        <a:pt x="13983" y="6699"/>
                      </a:cubicBezTo>
                      <a:cubicBezTo>
                        <a:pt x="14135" y="5422"/>
                        <a:pt x="14104" y="4115"/>
                        <a:pt x="13587" y="2930"/>
                      </a:cubicBezTo>
                      <a:cubicBezTo>
                        <a:pt x="13040" y="1745"/>
                        <a:pt x="11946" y="802"/>
                        <a:pt x="10700" y="711"/>
                      </a:cubicBezTo>
                      <a:cubicBezTo>
                        <a:pt x="10673" y="710"/>
                        <a:pt x="10646" y="710"/>
                        <a:pt x="10619" y="710"/>
                      </a:cubicBezTo>
                      <a:cubicBezTo>
                        <a:pt x="9524" y="710"/>
                        <a:pt x="8495" y="1309"/>
                        <a:pt x="7812" y="2140"/>
                      </a:cubicBezTo>
                      <a:cubicBezTo>
                        <a:pt x="7083" y="2960"/>
                        <a:pt x="6627" y="3994"/>
                        <a:pt x="6171" y="5027"/>
                      </a:cubicBezTo>
                      <a:cubicBezTo>
                        <a:pt x="5988" y="3599"/>
                        <a:pt x="5776" y="2170"/>
                        <a:pt x="4864" y="1076"/>
                      </a:cubicBezTo>
                      <a:cubicBezTo>
                        <a:pt x="4305" y="424"/>
                        <a:pt x="3405" y="1"/>
                        <a:pt x="25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95" name="Google Shape;2895;p17"/>
                <p:cNvSpPr/>
                <p:nvPr/>
              </p:nvSpPr>
              <p:spPr>
                <a:xfrm>
                  <a:off x="5918300" y="360750"/>
                  <a:ext cx="526650" cy="37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66" h="15127" extrusionOk="0">
                      <a:moveTo>
                        <a:pt x="8236" y="1"/>
                      </a:moveTo>
                      <a:cubicBezTo>
                        <a:pt x="7095" y="1"/>
                        <a:pt x="5888" y="466"/>
                        <a:pt x="5290" y="1418"/>
                      </a:cubicBezTo>
                      <a:cubicBezTo>
                        <a:pt x="4682" y="2391"/>
                        <a:pt x="4712" y="3607"/>
                        <a:pt x="5047" y="4671"/>
                      </a:cubicBezTo>
                      <a:cubicBezTo>
                        <a:pt x="5381" y="5734"/>
                        <a:pt x="6080" y="6646"/>
                        <a:pt x="6718" y="7497"/>
                      </a:cubicBezTo>
                      <a:cubicBezTo>
                        <a:pt x="5649" y="7064"/>
                        <a:pt x="4473" y="6589"/>
                        <a:pt x="3315" y="6589"/>
                      </a:cubicBezTo>
                      <a:cubicBezTo>
                        <a:pt x="3091" y="6589"/>
                        <a:pt x="2867" y="6607"/>
                        <a:pt x="2645" y="6646"/>
                      </a:cubicBezTo>
                      <a:cubicBezTo>
                        <a:pt x="1278" y="6859"/>
                        <a:pt x="1" y="8227"/>
                        <a:pt x="366" y="9595"/>
                      </a:cubicBezTo>
                      <a:cubicBezTo>
                        <a:pt x="609" y="10355"/>
                        <a:pt x="1247" y="10902"/>
                        <a:pt x="1946" y="11358"/>
                      </a:cubicBezTo>
                      <a:cubicBezTo>
                        <a:pt x="6499" y="14392"/>
                        <a:pt x="12150" y="15127"/>
                        <a:pt x="17535" y="15127"/>
                      </a:cubicBezTo>
                      <a:cubicBezTo>
                        <a:pt x="18730" y="15127"/>
                        <a:pt x="19912" y="15091"/>
                        <a:pt x="21065" y="15035"/>
                      </a:cubicBezTo>
                      <a:cubicBezTo>
                        <a:pt x="18846" y="10020"/>
                        <a:pt x="16506" y="4792"/>
                        <a:pt x="12068" y="1540"/>
                      </a:cubicBezTo>
                      <a:cubicBezTo>
                        <a:pt x="11065" y="780"/>
                        <a:pt x="9879" y="142"/>
                        <a:pt x="8633" y="20"/>
                      </a:cubicBezTo>
                      <a:cubicBezTo>
                        <a:pt x="8502" y="7"/>
                        <a:pt x="8370" y="1"/>
                        <a:pt x="82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96" name="Google Shape;2896;p17"/>
                <p:cNvSpPr/>
                <p:nvPr/>
              </p:nvSpPr>
              <p:spPr>
                <a:xfrm>
                  <a:off x="5948700" y="678300"/>
                  <a:ext cx="506125" cy="3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45" h="15763" extrusionOk="0">
                      <a:moveTo>
                        <a:pt x="12759" y="0"/>
                      </a:moveTo>
                      <a:cubicBezTo>
                        <a:pt x="9762" y="0"/>
                        <a:pt x="6809" y="380"/>
                        <a:pt x="4074" y="1574"/>
                      </a:cubicBezTo>
                      <a:cubicBezTo>
                        <a:pt x="2888" y="2121"/>
                        <a:pt x="1733" y="2789"/>
                        <a:pt x="1034" y="3823"/>
                      </a:cubicBezTo>
                      <a:cubicBezTo>
                        <a:pt x="274" y="4856"/>
                        <a:pt x="1" y="6285"/>
                        <a:pt x="578" y="7440"/>
                      </a:cubicBezTo>
                      <a:cubicBezTo>
                        <a:pt x="1065" y="8413"/>
                        <a:pt x="2159" y="9020"/>
                        <a:pt x="3223" y="9203"/>
                      </a:cubicBezTo>
                      <a:cubicBezTo>
                        <a:pt x="3649" y="9298"/>
                        <a:pt x="4079" y="9332"/>
                        <a:pt x="4513" y="9332"/>
                      </a:cubicBezTo>
                      <a:cubicBezTo>
                        <a:pt x="5193" y="9332"/>
                        <a:pt x="5879" y="9247"/>
                        <a:pt x="6566" y="9172"/>
                      </a:cubicBezTo>
                      <a:lnTo>
                        <a:pt x="6566" y="9172"/>
                      </a:lnTo>
                      <a:cubicBezTo>
                        <a:pt x="5472" y="10024"/>
                        <a:pt x="4287" y="10966"/>
                        <a:pt x="3800" y="12242"/>
                      </a:cubicBezTo>
                      <a:cubicBezTo>
                        <a:pt x="3314" y="13580"/>
                        <a:pt x="3831" y="15373"/>
                        <a:pt x="5198" y="15708"/>
                      </a:cubicBezTo>
                      <a:cubicBezTo>
                        <a:pt x="5355" y="15745"/>
                        <a:pt x="5514" y="15762"/>
                        <a:pt x="5674" y="15762"/>
                      </a:cubicBezTo>
                      <a:cubicBezTo>
                        <a:pt x="6291" y="15762"/>
                        <a:pt x="6923" y="15511"/>
                        <a:pt x="7478" y="15221"/>
                      </a:cubicBezTo>
                      <a:cubicBezTo>
                        <a:pt x="13527" y="12242"/>
                        <a:pt x="17357" y="6163"/>
                        <a:pt x="20244" y="540"/>
                      </a:cubicBezTo>
                      <a:cubicBezTo>
                        <a:pt x="17785" y="264"/>
                        <a:pt x="15257" y="0"/>
                        <a:pt x="1275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97" name="Google Shape;2897;p17"/>
                <p:cNvSpPr/>
                <p:nvPr/>
              </p:nvSpPr>
              <p:spPr>
                <a:xfrm>
                  <a:off x="6405150" y="447525"/>
                  <a:ext cx="82350" cy="228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94" h="9137" extrusionOk="0">
                      <a:moveTo>
                        <a:pt x="2571" y="1"/>
                      </a:moveTo>
                      <a:cubicBezTo>
                        <a:pt x="2544" y="1"/>
                        <a:pt x="2503" y="14"/>
                        <a:pt x="2503" y="14"/>
                      </a:cubicBezTo>
                      <a:cubicBezTo>
                        <a:pt x="2290" y="1473"/>
                        <a:pt x="1956" y="2841"/>
                        <a:pt x="1530" y="4148"/>
                      </a:cubicBezTo>
                      <a:cubicBezTo>
                        <a:pt x="1135" y="5485"/>
                        <a:pt x="679" y="6732"/>
                        <a:pt x="132" y="8039"/>
                      </a:cubicBezTo>
                      <a:cubicBezTo>
                        <a:pt x="0" y="8302"/>
                        <a:pt x="1376" y="9136"/>
                        <a:pt x="1903" y="9136"/>
                      </a:cubicBezTo>
                      <a:cubicBezTo>
                        <a:pt x="1984" y="9136"/>
                        <a:pt x="2045" y="9117"/>
                        <a:pt x="2077" y="9072"/>
                      </a:cubicBezTo>
                      <a:cubicBezTo>
                        <a:pt x="2959" y="7735"/>
                        <a:pt x="3293" y="6093"/>
                        <a:pt x="3293" y="4543"/>
                      </a:cubicBezTo>
                      <a:cubicBezTo>
                        <a:pt x="3293" y="2993"/>
                        <a:pt x="2989" y="1412"/>
                        <a:pt x="2594" y="14"/>
                      </a:cubicBezTo>
                      <a:cubicBezTo>
                        <a:pt x="2594" y="4"/>
                        <a:pt x="2584" y="1"/>
                        <a:pt x="2571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98" name="Google Shape;2898;p17"/>
                <p:cNvSpPr/>
                <p:nvPr/>
              </p:nvSpPr>
              <p:spPr>
                <a:xfrm>
                  <a:off x="6380325" y="479025"/>
                  <a:ext cx="67650" cy="19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6" h="7739" extrusionOk="0">
                      <a:moveTo>
                        <a:pt x="92" y="0"/>
                      </a:moveTo>
                      <a:cubicBezTo>
                        <a:pt x="61" y="0"/>
                        <a:pt x="0" y="61"/>
                        <a:pt x="0" y="61"/>
                      </a:cubicBezTo>
                      <a:cubicBezTo>
                        <a:pt x="152" y="2584"/>
                        <a:pt x="152" y="5016"/>
                        <a:pt x="335" y="7447"/>
                      </a:cubicBezTo>
                      <a:cubicBezTo>
                        <a:pt x="352" y="7624"/>
                        <a:pt x="1067" y="7739"/>
                        <a:pt x="1675" y="7739"/>
                      </a:cubicBezTo>
                      <a:cubicBezTo>
                        <a:pt x="2114" y="7739"/>
                        <a:pt x="2498" y="7679"/>
                        <a:pt x="2523" y="7538"/>
                      </a:cubicBezTo>
                      <a:cubicBezTo>
                        <a:pt x="2706" y="6201"/>
                        <a:pt x="2402" y="4833"/>
                        <a:pt x="1915" y="3587"/>
                      </a:cubicBezTo>
                      <a:cubicBezTo>
                        <a:pt x="1429" y="2280"/>
                        <a:pt x="700" y="1125"/>
                        <a:pt x="92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899" name="Google Shape;2899;p17"/>
                <p:cNvSpPr/>
                <p:nvPr/>
              </p:nvSpPr>
              <p:spPr>
                <a:xfrm>
                  <a:off x="6319525" y="517025"/>
                  <a:ext cx="102400" cy="151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6" h="6045" extrusionOk="0">
                      <a:moveTo>
                        <a:pt x="92" y="0"/>
                      </a:moveTo>
                      <a:cubicBezTo>
                        <a:pt x="62" y="0"/>
                        <a:pt x="1" y="61"/>
                        <a:pt x="1" y="61"/>
                      </a:cubicBezTo>
                      <a:cubicBezTo>
                        <a:pt x="335" y="2189"/>
                        <a:pt x="913" y="4225"/>
                        <a:pt x="2007" y="6018"/>
                      </a:cubicBezTo>
                      <a:cubicBezTo>
                        <a:pt x="2022" y="6036"/>
                        <a:pt x="2054" y="6045"/>
                        <a:pt x="2100" y="6045"/>
                      </a:cubicBezTo>
                      <a:cubicBezTo>
                        <a:pt x="2523" y="6045"/>
                        <a:pt x="4095" y="5356"/>
                        <a:pt x="4013" y="5137"/>
                      </a:cubicBezTo>
                      <a:cubicBezTo>
                        <a:pt x="3405" y="3131"/>
                        <a:pt x="1460" y="1672"/>
                        <a:pt x="92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00" name="Google Shape;2900;p17"/>
                <p:cNvSpPr/>
                <p:nvPr/>
              </p:nvSpPr>
              <p:spPr>
                <a:xfrm>
                  <a:off x="6257225" y="604400"/>
                  <a:ext cx="146525" cy="10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61" h="4111" extrusionOk="0">
                      <a:moveTo>
                        <a:pt x="92" y="1"/>
                      </a:moveTo>
                      <a:cubicBezTo>
                        <a:pt x="61" y="1"/>
                        <a:pt x="0" y="92"/>
                        <a:pt x="0" y="92"/>
                      </a:cubicBezTo>
                      <a:cubicBezTo>
                        <a:pt x="1277" y="1672"/>
                        <a:pt x="2645" y="3162"/>
                        <a:pt x="4347" y="4104"/>
                      </a:cubicBezTo>
                      <a:cubicBezTo>
                        <a:pt x="4354" y="4108"/>
                        <a:pt x="4363" y="4110"/>
                        <a:pt x="4373" y="4110"/>
                      </a:cubicBezTo>
                      <a:cubicBezTo>
                        <a:pt x="4649" y="4110"/>
                        <a:pt x="5860" y="2547"/>
                        <a:pt x="5684" y="2371"/>
                      </a:cubicBezTo>
                      <a:cubicBezTo>
                        <a:pt x="4256" y="1004"/>
                        <a:pt x="1976" y="730"/>
                        <a:pt x="92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01" name="Google Shape;2901;p17"/>
                <p:cNvSpPr/>
                <p:nvPr/>
              </p:nvSpPr>
              <p:spPr>
                <a:xfrm>
                  <a:off x="6195675" y="661400"/>
                  <a:ext cx="188475" cy="6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39" h="2577" extrusionOk="0">
                      <a:moveTo>
                        <a:pt x="6991" y="0"/>
                      </a:moveTo>
                      <a:cubicBezTo>
                        <a:pt x="4590" y="0"/>
                        <a:pt x="2371" y="1398"/>
                        <a:pt x="31" y="2219"/>
                      </a:cubicBezTo>
                      <a:cubicBezTo>
                        <a:pt x="0" y="2219"/>
                        <a:pt x="31" y="2341"/>
                        <a:pt x="31" y="2341"/>
                      </a:cubicBezTo>
                      <a:cubicBezTo>
                        <a:pt x="1199" y="2487"/>
                        <a:pt x="2361" y="2577"/>
                        <a:pt x="3516" y="2577"/>
                      </a:cubicBezTo>
                      <a:cubicBezTo>
                        <a:pt x="4764" y="2577"/>
                        <a:pt x="6003" y="2472"/>
                        <a:pt x="7234" y="2219"/>
                      </a:cubicBezTo>
                      <a:cubicBezTo>
                        <a:pt x="7538" y="2189"/>
                        <a:pt x="7295" y="61"/>
                        <a:pt x="6991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02" name="Google Shape;2902;p17"/>
                <p:cNvSpPr/>
                <p:nvPr/>
              </p:nvSpPr>
              <p:spPr>
                <a:xfrm>
                  <a:off x="6190350" y="686075"/>
                  <a:ext cx="208625" cy="109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45" h="4380" extrusionOk="0">
                      <a:moveTo>
                        <a:pt x="6653" y="0"/>
                      </a:moveTo>
                      <a:cubicBezTo>
                        <a:pt x="6630" y="0"/>
                        <a:pt x="6611" y="5"/>
                        <a:pt x="6596" y="16"/>
                      </a:cubicBezTo>
                      <a:cubicBezTo>
                        <a:pt x="5654" y="746"/>
                        <a:pt x="4773" y="1567"/>
                        <a:pt x="3709" y="2357"/>
                      </a:cubicBezTo>
                      <a:cubicBezTo>
                        <a:pt x="2675" y="3117"/>
                        <a:pt x="1399" y="3816"/>
                        <a:pt x="1" y="4089"/>
                      </a:cubicBezTo>
                      <a:lnTo>
                        <a:pt x="1" y="4181"/>
                      </a:lnTo>
                      <a:cubicBezTo>
                        <a:pt x="601" y="4311"/>
                        <a:pt x="1224" y="4380"/>
                        <a:pt x="1852" y="4380"/>
                      </a:cubicBezTo>
                      <a:cubicBezTo>
                        <a:pt x="2687" y="4380"/>
                        <a:pt x="3532" y="4258"/>
                        <a:pt x="4347" y="3998"/>
                      </a:cubicBezTo>
                      <a:cubicBezTo>
                        <a:pt x="5806" y="3542"/>
                        <a:pt x="7144" y="2722"/>
                        <a:pt x="8116" y="1567"/>
                      </a:cubicBezTo>
                      <a:cubicBezTo>
                        <a:pt x="8345" y="1281"/>
                        <a:pt x="7015" y="0"/>
                        <a:pt x="6653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03" name="Google Shape;2903;p17"/>
                <p:cNvSpPr/>
                <p:nvPr/>
              </p:nvSpPr>
              <p:spPr>
                <a:xfrm>
                  <a:off x="6306625" y="713950"/>
                  <a:ext cx="102600" cy="15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04" h="6258" extrusionOk="0">
                      <a:moveTo>
                        <a:pt x="2784" y="1"/>
                      </a:moveTo>
                      <a:cubicBezTo>
                        <a:pt x="2306" y="1"/>
                        <a:pt x="1864" y="53"/>
                        <a:pt x="1824" y="148"/>
                      </a:cubicBezTo>
                      <a:cubicBezTo>
                        <a:pt x="1641" y="1059"/>
                        <a:pt x="1611" y="2002"/>
                        <a:pt x="1429" y="3066"/>
                      </a:cubicBezTo>
                      <a:cubicBezTo>
                        <a:pt x="1216" y="4129"/>
                        <a:pt x="821" y="5284"/>
                        <a:pt x="0" y="6196"/>
                      </a:cubicBezTo>
                      <a:lnTo>
                        <a:pt x="91" y="6257"/>
                      </a:lnTo>
                      <a:cubicBezTo>
                        <a:pt x="1216" y="5801"/>
                        <a:pt x="2249" y="4980"/>
                        <a:pt x="2979" y="3917"/>
                      </a:cubicBezTo>
                      <a:cubicBezTo>
                        <a:pt x="3708" y="2853"/>
                        <a:pt x="4104" y="1546"/>
                        <a:pt x="4043" y="269"/>
                      </a:cubicBezTo>
                      <a:cubicBezTo>
                        <a:pt x="4043" y="83"/>
                        <a:pt x="3384" y="1"/>
                        <a:pt x="2784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04" name="Google Shape;2904;p17"/>
                <p:cNvSpPr/>
                <p:nvPr/>
              </p:nvSpPr>
              <p:spPr>
                <a:xfrm>
                  <a:off x="6374250" y="736525"/>
                  <a:ext cx="67650" cy="189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6" h="7587" extrusionOk="0">
                      <a:moveTo>
                        <a:pt x="1578" y="0"/>
                      </a:moveTo>
                      <a:cubicBezTo>
                        <a:pt x="939" y="0"/>
                        <a:pt x="70" y="145"/>
                        <a:pt x="31" y="339"/>
                      </a:cubicBezTo>
                      <a:cubicBezTo>
                        <a:pt x="0" y="2831"/>
                        <a:pt x="1368" y="5172"/>
                        <a:pt x="2128" y="7573"/>
                      </a:cubicBezTo>
                      <a:cubicBezTo>
                        <a:pt x="2128" y="7583"/>
                        <a:pt x="2142" y="7586"/>
                        <a:pt x="2160" y="7586"/>
                      </a:cubicBezTo>
                      <a:cubicBezTo>
                        <a:pt x="2196" y="7586"/>
                        <a:pt x="2250" y="7573"/>
                        <a:pt x="2250" y="7573"/>
                      </a:cubicBezTo>
                      <a:cubicBezTo>
                        <a:pt x="2584" y="5050"/>
                        <a:pt x="2706" y="2588"/>
                        <a:pt x="2250" y="156"/>
                      </a:cubicBezTo>
                      <a:cubicBezTo>
                        <a:pt x="2228" y="47"/>
                        <a:pt x="1939" y="0"/>
                        <a:pt x="1578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05" name="Google Shape;2905;p17"/>
                <p:cNvSpPr/>
                <p:nvPr/>
              </p:nvSpPr>
              <p:spPr>
                <a:xfrm>
                  <a:off x="6406125" y="711225"/>
                  <a:ext cx="112525" cy="20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01" h="8016" extrusionOk="0">
                      <a:moveTo>
                        <a:pt x="1821" y="1"/>
                      </a:moveTo>
                      <a:cubicBezTo>
                        <a:pt x="1192" y="1"/>
                        <a:pt x="1" y="313"/>
                        <a:pt x="93" y="591"/>
                      </a:cubicBezTo>
                      <a:cubicBezTo>
                        <a:pt x="336" y="2050"/>
                        <a:pt x="975" y="3357"/>
                        <a:pt x="1765" y="4603"/>
                      </a:cubicBezTo>
                      <a:cubicBezTo>
                        <a:pt x="2555" y="5819"/>
                        <a:pt x="3558" y="6913"/>
                        <a:pt x="4440" y="8007"/>
                      </a:cubicBezTo>
                      <a:cubicBezTo>
                        <a:pt x="4440" y="8014"/>
                        <a:pt x="4442" y="8016"/>
                        <a:pt x="4446" y="8016"/>
                      </a:cubicBezTo>
                      <a:cubicBezTo>
                        <a:pt x="4462" y="8016"/>
                        <a:pt x="4500" y="7977"/>
                        <a:pt x="4500" y="7977"/>
                      </a:cubicBezTo>
                      <a:cubicBezTo>
                        <a:pt x="3710" y="5272"/>
                        <a:pt x="3072" y="2658"/>
                        <a:pt x="2190" y="105"/>
                      </a:cubicBezTo>
                      <a:cubicBezTo>
                        <a:pt x="2161" y="32"/>
                        <a:pt x="2019" y="1"/>
                        <a:pt x="1821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06" name="Google Shape;2906;p17"/>
                <p:cNvSpPr/>
                <p:nvPr/>
              </p:nvSpPr>
              <p:spPr>
                <a:xfrm>
                  <a:off x="6424650" y="702925"/>
                  <a:ext cx="183675" cy="102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47" h="4115" extrusionOk="0">
                      <a:moveTo>
                        <a:pt x="1622" y="1"/>
                      </a:moveTo>
                      <a:cubicBezTo>
                        <a:pt x="1292" y="1"/>
                        <a:pt x="0" y="1449"/>
                        <a:pt x="203" y="1652"/>
                      </a:cubicBezTo>
                      <a:cubicBezTo>
                        <a:pt x="1115" y="2595"/>
                        <a:pt x="2270" y="3172"/>
                        <a:pt x="3547" y="3507"/>
                      </a:cubicBezTo>
                      <a:cubicBezTo>
                        <a:pt x="4793" y="3841"/>
                        <a:pt x="6070" y="4023"/>
                        <a:pt x="7285" y="4114"/>
                      </a:cubicBezTo>
                      <a:lnTo>
                        <a:pt x="7346" y="4023"/>
                      </a:lnTo>
                      <a:cubicBezTo>
                        <a:pt x="6313" y="3355"/>
                        <a:pt x="5370" y="2686"/>
                        <a:pt x="4459" y="1987"/>
                      </a:cubicBezTo>
                      <a:cubicBezTo>
                        <a:pt x="3547" y="1318"/>
                        <a:pt x="2635" y="680"/>
                        <a:pt x="1662" y="11"/>
                      </a:cubicBezTo>
                      <a:cubicBezTo>
                        <a:pt x="1651" y="4"/>
                        <a:pt x="1637" y="1"/>
                        <a:pt x="1622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07" name="Google Shape;2907;p17"/>
                <p:cNvSpPr/>
                <p:nvPr/>
              </p:nvSpPr>
              <p:spPr>
                <a:xfrm>
                  <a:off x="6470050" y="659875"/>
                  <a:ext cx="201350" cy="61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54" h="2479" extrusionOk="0">
                      <a:moveTo>
                        <a:pt x="874" y="0"/>
                      </a:moveTo>
                      <a:cubicBezTo>
                        <a:pt x="597" y="0"/>
                        <a:pt x="0" y="2008"/>
                        <a:pt x="302" y="2159"/>
                      </a:cubicBezTo>
                      <a:cubicBezTo>
                        <a:pt x="947" y="2378"/>
                        <a:pt x="1627" y="2478"/>
                        <a:pt x="2309" y="2478"/>
                      </a:cubicBezTo>
                      <a:cubicBezTo>
                        <a:pt x="3041" y="2478"/>
                        <a:pt x="3774" y="2363"/>
                        <a:pt x="4466" y="2159"/>
                      </a:cubicBezTo>
                      <a:cubicBezTo>
                        <a:pt x="5773" y="1794"/>
                        <a:pt x="6989" y="1095"/>
                        <a:pt x="8053" y="426"/>
                      </a:cubicBezTo>
                      <a:cubicBezTo>
                        <a:pt x="8053" y="365"/>
                        <a:pt x="8023" y="304"/>
                        <a:pt x="8023" y="304"/>
                      </a:cubicBezTo>
                      <a:cubicBezTo>
                        <a:pt x="7320" y="390"/>
                        <a:pt x="6628" y="427"/>
                        <a:pt x="5945" y="427"/>
                      </a:cubicBezTo>
                      <a:cubicBezTo>
                        <a:pt x="5416" y="427"/>
                        <a:pt x="4893" y="405"/>
                        <a:pt x="4375" y="365"/>
                      </a:cubicBezTo>
                      <a:cubicBezTo>
                        <a:pt x="3190" y="304"/>
                        <a:pt x="2065" y="152"/>
                        <a:pt x="880" y="0"/>
                      </a:cubicBezTo>
                      <a:cubicBezTo>
                        <a:pt x="878" y="0"/>
                        <a:pt x="876" y="0"/>
                        <a:pt x="874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08" name="Google Shape;2908;p17"/>
                <p:cNvSpPr/>
                <p:nvPr/>
              </p:nvSpPr>
              <p:spPr>
                <a:xfrm>
                  <a:off x="6449775" y="572500"/>
                  <a:ext cx="216300" cy="1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52" h="5359" extrusionOk="0">
                      <a:moveTo>
                        <a:pt x="8560" y="0"/>
                      </a:moveTo>
                      <a:cubicBezTo>
                        <a:pt x="5672" y="821"/>
                        <a:pt x="2846" y="1824"/>
                        <a:pt x="292" y="3374"/>
                      </a:cubicBezTo>
                      <a:cubicBezTo>
                        <a:pt x="0" y="3608"/>
                        <a:pt x="832" y="5358"/>
                        <a:pt x="1193" y="5358"/>
                      </a:cubicBezTo>
                      <a:cubicBezTo>
                        <a:pt x="1208" y="5358"/>
                        <a:pt x="1222" y="5356"/>
                        <a:pt x="1235" y="5350"/>
                      </a:cubicBezTo>
                      <a:cubicBezTo>
                        <a:pt x="4001" y="4286"/>
                        <a:pt x="6189" y="1885"/>
                        <a:pt x="8621" y="122"/>
                      </a:cubicBezTo>
                      <a:cubicBezTo>
                        <a:pt x="8651" y="61"/>
                        <a:pt x="8560" y="0"/>
                        <a:pt x="8560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09" name="Google Shape;2909;p17"/>
                <p:cNvSpPr/>
                <p:nvPr/>
              </p:nvSpPr>
              <p:spPr>
                <a:xfrm>
                  <a:off x="6388975" y="545125"/>
                  <a:ext cx="160075" cy="166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03" h="6647" extrusionOk="0">
                      <a:moveTo>
                        <a:pt x="6342" y="1"/>
                      </a:moveTo>
                      <a:cubicBezTo>
                        <a:pt x="4062" y="1429"/>
                        <a:pt x="1873" y="3040"/>
                        <a:pt x="171" y="5046"/>
                      </a:cubicBezTo>
                      <a:cubicBezTo>
                        <a:pt x="0" y="5246"/>
                        <a:pt x="1244" y="6647"/>
                        <a:pt x="1601" y="6647"/>
                      </a:cubicBezTo>
                      <a:cubicBezTo>
                        <a:pt x="1625" y="6647"/>
                        <a:pt x="1645" y="6640"/>
                        <a:pt x="1661" y="6627"/>
                      </a:cubicBezTo>
                      <a:cubicBezTo>
                        <a:pt x="3758" y="4955"/>
                        <a:pt x="4883" y="2311"/>
                        <a:pt x="6402" y="62"/>
                      </a:cubicBezTo>
                      <a:lnTo>
                        <a:pt x="6342" y="1"/>
                      </a:ln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10" name="Google Shape;2910;p17"/>
                <p:cNvSpPr/>
                <p:nvPr/>
              </p:nvSpPr>
              <p:spPr>
                <a:xfrm>
                  <a:off x="6112075" y="592125"/>
                  <a:ext cx="278850" cy="11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154" h="4687" extrusionOk="0">
                      <a:moveTo>
                        <a:pt x="51" y="0"/>
                      </a:moveTo>
                      <a:cubicBezTo>
                        <a:pt x="25" y="0"/>
                        <a:pt x="1" y="96"/>
                        <a:pt x="1" y="96"/>
                      </a:cubicBezTo>
                      <a:cubicBezTo>
                        <a:pt x="1429" y="1343"/>
                        <a:pt x="3071" y="2407"/>
                        <a:pt x="4834" y="3197"/>
                      </a:cubicBezTo>
                      <a:cubicBezTo>
                        <a:pt x="6566" y="3987"/>
                        <a:pt x="8481" y="4534"/>
                        <a:pt x="10396" y="4686"/>
                      </a:cubicBezTo>
                      <a:cubicBezTo>
                        <a:pt x="10400" y="4686"/>
                        <a:pt x="10403" y="4687"/>
                        <a:pt x="10407" y="4687"/>
                      </a:cubicBezTo>
                      <a:cubicBezTo>
                        <a:pt x="10916" y="4687"/>
                        <a:pt x="11153" y="2589"/>
                        <a:pt x="10761" y="2559"/>
                      </a:cubicBezTo>
                      <a:cubicBezTo>
                        <a:pt x="9028" y="2163"/>
                        <a:pt x="7296" y="1951"/>
                        <a:pt x="5472" y="1616"/>
                      </a:cubicBezTo>
                      <a:cubicBezTo>
                        <a:pt x="3648" y="1252"/>
                        <a:pt x="1794" y="796"/>
                        <a:pt x="62" y="5"/>
                      </a:cubicBezTo>
                      <a:cubicBezTo>
                        <a:pt x="58" y="2"/>
                        <a:pt x="55" y="0"/>
                        <a:pt x="51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11" name="Google Shape;2911;p17"/>
                <p:cNvSpPr/>
                <p:nvPr/>
              </p:nvSpPr>
              <p:spPr>
                <a:xfrm>
                  <a:off x="6238525" y="482900"/>
                  <a:ext cx="147275" cy="18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91" h="7455" extrusionOk="0">
                      <a:moveTo>
                        <a:pt x="127" y="0"/>
                      </a:moveTo>
                      <a:cubicBezTo>
                        <a:pt x="58" y="0"/>
                        <a:pt x="1" y="59"/>
                        <a:pt x="19" y="149"/>
                      </a:cubicBezTo>
                      <a:cubicBezTo>
                        <a:pt x="384" y="1426"/>
                        <a:pt x="718" y="2885"/>
                        <a:pt x="1417" y="4253"/>
                      </a:cubicBezTo>
                      <a:cubicBezTo>
                        <a:pt x="2055" y="5590"/>
                        <a:pt x="3028" y="6806"/>
                        <a:pt x="4335" y="7383"/>
                      </a:cubicBezTo>
                      <a:cubicBezTo>
                        <a:pt x="4446" y="7433"/>
                        <a:pt x="4556" y="7455"/>
                        <a:pt x="4664" y="7455"/>
                      </a:cubicBezTo>
                      <a:cubicBezTo>
                        <a:pt x="5351" y="7455"/>
                        <a:pt x="5890" y="6546"/>
                        <a:pt x="5338" y="6046"/>
                      </a:cubicBezTo>
                      <a:cubicBezTo>
                        <a:pt x="4396" y="5225"/>
                        <a:pt x="3454" y="4344"/>
                        <a:pt x="2572" y="3341"/>
                      </a:cubicBezTo>
                      <a:cubicBezTo>
                        <a:pt x="1660" y="2368"/>
                        <a:pt x="870" y="1244"/>
                        <a:pt x="262" y="89"/>
                      </a:cubicBezTo>
                      <a:cubicBezTo>
                        <a:pt x="225" y="27"/>
                        <a:pt x="174" y="0"/>
                        <a:pt x="127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12" name="Google Shape;2912;p17"/>
                <p:cNvSpPr/>
                <p:nvPr/>
              </p:nvSpPr>
              <p:spPr>
                <a:xfrm>
                  <a:off x="6327025" y="446450"/>
                  <a:ext cx="158200" cy="26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8" h="10536" extrusionOk="0">
                      <a:moveTo>
                        <a:pt x="138" y="1"/>
                      </a:moveTo>
                      <a:cubicBezTo>
                        <a:pt x="65" y="1"/>
                        <a:pt x="0" y="70"/>
                        <a:pt x="35" y="209"/>
                      </a:cubicBezTo>
                      <a:cubicBezTo>
                        <a:pt x="278" y="1911"/>
                        <a:pt x="643" y="3917"/>
                        <a:pt x="1403" y="5802"/>
                      </a:cubicBezTo>
                      <a:cubicBezTo>
                        <a:pt x="2102" y="7656"/>
                        <a:pt x="3318" y="9358"/>
                        <a:pt x="4838" y="10361"/>
                      </a:cubicBezTo>
                      <a:cubicBezTo>
                        <a:pt x="5043" y="10482"/>
                        <a:pt x="5243" y="10535"/>
                        <a:pt x="5427" y="10535"/>
                      </a:cubicBezTo>
                      <a:cubicBezTo>
                        <a:pt x="5707" y="10535"/>
                        <a:pt x="5949" y="10411"/>
                        <a:pt x="6114" y="10209"/>
                      </a:cubicBezTo>
                      <a:cubicBezTo>
                        <a:pt x="6327" y="9905"/>
                        <a:pt x="6327" y="9449"/>
                        <a:pt x="5932" y="8993"/>
                      </a:cubicBezTo>
                      <a:cubicBezTo>
                        <a:pt x="4777" y="7717"/>
                        <a:pt x="3652" y="6410"/>
                        <a:pt x="2649" y="4920"/>
                      </a:cubicBezTo>
                      <a:cubicBezTo>
                        <a:pt x="1677" y="3431"/>
                        <a:pt x="825" y="1850"/>
                        <a:pt x="278" y="118"/>
                      </a:cubicBezTo>
                      <a:cubicBezTo>
                        <a:pt x="252" y="40"/>
                        <a:pt x="193" y="1"/>
                        <a:pt x="138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13" name="Google Shape;2913;p17"/>
                <p:cNvSpPr/>
                <p:nvPr/>
              </p:nvSpPr>
              <p:spPr>
                <a:xfrm>
                  <a:off x="6431725" y="472450"/>
                  <a:ext cx="117850" cy="192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14" h="7683" extrusionOk="0">
                      <a:moveTo>
                        <a:pt x="4556" y="0"/>
                      </a:moveTo>
                      <a:cubicBezTo>
                        <a:pt x="4526" y="0"/>
                        <a:pt x="4497" y="15"/>
                        <a:pt x="4480" y="51"/>
                      </a:cubicBezTo>
                      <a:cubicBezTo>
                        <a:pt x="2990" y="1966"/>
                        <a:pt x="528" y="4124"/>
                        <a:pt x="103" y="6646"/>
                      </a:cubicBezTo>
                      <a:cubicBezTo>
                        <a:pt x="0" y="7219"/>
                        <a:pt x="532" y="7682"/>
                        <a:pt x="1029" y="7682"/>
                      </a:cubicBezTo>
                      <a:cubicBezTo>
                        <a:pt x="1271" y="7682"/>
                        <a:pt x="1504" y="7573"/>
                        <a:pt x="1653" y="7315"/>
                      </a:cubicBezTo>
                      <a:cubicBezTo>
                        <a:pt x="2838" y="5066"/>
                        <a:pt x="3628" y="2482"/>
                        <a:pt x="4692" y="172"/>
                      </a:cubicBezTo>
                      <a:cubicBezTo>
                        <a:pt x="4714" y="86"/>
                        <a:pt x="4629" y="0"/>
                        <a:pt x="4556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14" name="Google Shape;2914;p17"/>
                <p:cNvSpPr/>
                <p:nvPr/>
              </p:nvSpPr>
              <p:spPr>
                <a:xfrm>
                  <a:off x="6435025" y="702700"/>
                  <a:ext cx="152775" cy="5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11" h="2092" extrusionOk="0">
                      <a:moveTo>
                        <a:pt x="1551" y="1"/>
                      </a:moveTo>
                      <a:cubicBezTo>
                        <a:pt x="1433" y="1"/>
                        <a:pt x="1311" y="7"/>
                        <a:pt x="1186" y="20"/>
                      </a:cubicBezTo>
                      <a:cubicBezTo>
                        <a:pt x="609" y="111"/>
                        <a:pt x="1" y="1357"/>
                        <a:pt x="639" y="1661"/>
                      </a:cubicBezTo>
                      <a:cubicBezTo>
                        <a:pt x="1407" y="1963"/>
                        <a:pt x="2249" y="2091"/>
                        <a:pt x="3075" y="2091"/>
                      </a:cubicBezTo>
                      <a:cubicBezTo>
                        <a:pt x="3165" y="2091"/>
                        <a:pt x="3255" y="2090"/>
                        <a:pt x="3344" y="2087"/>
                      </a:cubicBezTo>
                      <a:cubicBezTo>
                        <a:pt x="4287" y="2026"/>
                        <a:pt x="5168" y="1874"/>
                        <a:pt x="6019" y="1722"/>
                      </a:cubicBezTo>
                      <a:cubicBezTo>
                        <a:pt x="6111" y="1692"/>
                        <a:pt x="6111" y="1479"/>
                        <a:pt x="6019" y="1479"/>
                      </a:cubicBezTo>
                      <a:cubicBezTo>
                        <a:pt x="5199" y="1327"/>
                        <a:pt x="4348" y="902"/>
                        <a:pt x="3588" y="567"/>
                      </a:cubicBezTo>
                      <a:cubicBezTo>
                        <a:pt x="2883" y="228"/>
                        <a:pt x="2269" y="1"/>
                        <a:pt x="1551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15" name="Google Shape;2915;p17"/>
                <p:cNvSpPr/>
                <p:nvPr/>
              </p:nvSpPr>
              <p:spPr>
                <a:xfrm>
                  <a:off x="6407950" y="722650"/>
                  <a:ext cx="177650" cy="190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06" h="7614" extrusionOk="0">
                      <a:moveTo>
                        <a:pt x="1207" y="1"/>
                      </a:moveTo>
                      <a:cubicBezTo>
                        <a:pt x="532" y="1"/>
                        <a:pt x="1" y="746"/>
                        <a:pt x="567" y="1411"/>
                      </a:cubicBezTo>
                      <a:cubicBezTo>
                        <a:pt x="2452" y="3569"/>
                        <a:pt x="4823" y="5514"/>
                        <a:pt x="6859" y="7550"/>
                      </a:cubicBezTo>
                      <a:cubicBezTo>
                        <a:pt x="6895" y="7595"/>
                        <a:pt x="6933" y="7613"/>
                        <a:pt x="6967" y="7613"/>
                      </a:cubicBezTo>
                      <a:cubicBezTo>
                        <a:pt x="7049" y="7613"/>
                        <a:pt x="7106" y="7506"/>
                        <a:pt x="7042" y="7398"/>
                      </a:cubicBezTo>
                      <a:cubicBezTo>
                        <a:pt x="5522" y="5088"/>
                        <a:pt x="4154" y="1654"/>
                        <a:pt x="1692" y="134"/>
                      </a:cubicBezTo>
                      <a:cubicBezTo>
                        <a:pt x="1530" y="42"/>
                        <a:pt x="1365" y="1"/>
                        <a:pt x="1207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16" name="Google Shape;2916;p17"/>
                <p:cNvSpPr/>
                <p:nvPr/>
              </p:nvSpPr>
              <p:spPr>
                <a:xfrm>
                  <a:off x="6241475" y="716325"/>
                  <a:ext cx="136600" cy="12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64" h="5041" extrusionOk="0">
                      <a:moveTo>
                        <a:pt x="4377" y="0"/>
                      </a:moveTo>
                      <a:cubicBezTo>
                        <a:pt x="4120" y="0"/>
                        <a:pt x="3909" y="109"/>
                        <a:pt x="3822" y="326"/>
                      </a:cubicBezTo>
                      <a:cubicBezTo>
                        <a:pt x="3518" y="1208"/>
                        <a:pt x="3092" y="2059"/>
                        <a:pt x="2485" y="2879"/>
                      </a:cubicBezTo>
                      <a:cubicBezTo>
                        <a:pt x="1907" y="3670"/>
                        <a:pt x="1086" y="4399"/>
                        <a:pt x="114" y="4794"/>
                      </a:cubicBezTo>
                      <a:cubicBezTo>
                        <a:pt x="0" y="4851"/>
                        <a:pt x="72" y="5040"/>
                        <a:pt x="156" y="5040"/>
                      </a:cubicBezTo>
                      <a:cubicBezTo>
                        <a:pt x="162" y="5040"/>
                        <a:pt x="168" y="5039"/>
                        <a:pt x="174" y="5037"/>
                      </a:cubicBezTo>
                      <a:cubicBezTo>
                        <a:pt x="722" y="4946"/>
                        <a:pt x="1299" y="4885"/>
                        <a:pt x="1846" y="4703"/>
                      </a:cubicBezTo>
                      <a:cubicBezTo>
                        <a:pt x="2424" y="4490"/>
                        <a:pt x="3032" y="4278"/>
                        <a:pt x="3579" y="3882"/>
                      </a:cubicBezTo>
                      <a:cubicBezTo>
                        <a:pt x="4126" y="3518"/>
                        <a:pt x="4582" y="3062"/>
                        <a:pt x="4947" y="2515"/>
                      </a:cubicBezTo>
                      <a:cubicBezTo>
                        <a:pt x="5281" y="1998"/>
                        <a:pt x="5463" y="1390"/>
                        <a:pt x="5463" y="782"/>
                      </a:cubicBezTo>
                      <a:cubicBezTo>
                        <a:pt x="5463" y="387"/>
                        <a:pt x="5099" y="144"/>
                        <a:pt x="4703" y="53"/>
                      </a:cubicBezTo>
                      <a:cubicBezTo>
                        <a:pt x="4590" y="18"/>
                        <a:pt x="4480" y="0"/>
                        <a:pt x="4377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17" name="Google Shape;2917;p17"/>
                <p:cNvSpPr/>
                <p:nvPr/>
              </p:nvSpPr>
              <p:spPr>
                <a:xfrm>
                  <a:off x="6404650" y="697100"/>
                  <a:ext cx="109450" cy="87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8" h="3507" extrusionOk="0">
                      <a:moveTo>
                        <a:pt x="0" y="1"/>
                      </a:moveTo>
                      <a:cubicBezTo>
                        <a:pt x="334" y="1126"/>
                        <a:pt x="760" y="2281"/>
                        <a:pt x="1642" y="3071"/>
                      </a:cubicBezTo>
                      <a:cubicBezTo>
                        <a:pt x="1824" y="3253"/>
                        <a:pt x="2097" y="3405"/>
                        <a:pt x="2371" y="3496"/>
                      </a:cubicBezTo>
                      <a:cubicBezTo>
                        <a:pt x="2420" y="3502"/>
                        <a:pt x="2471" y="3506"/>
                        <a:pt x="2523" y="3506"/>
                      </a:cubicBezTo>
                      <a:cubicBezTo>
                        <a:pt x="2732" y="3506"/>
                        <a:pt x="2961" y="3448"/>
                        <a:pt x="3131" y="3253"/>
                      </a:cubicBezTo>
                      <a:cubicBezTo>
                        <a:pt x="3283" y="3071"/>
                        <a:pt x="3313" y="2797"/>
                        <a:pt x="3222" y="2585"/>
                      </a:cubicBezTo>
                      <a:cubicBezTo>
                        <a:pt x="3192" y="2341"/>
                        <a:pt x="3040" y="2129"/>
                        <a:pt x="2918" y="1916"/>
                      </a:cubicBezTo>
                      <a:lnTo>
                        <a:pt x="2918" y="1916"/>
                      </a:lnTo>
                      <a:cubicBezTo>
                        <a:pt x="3168" y="2055"/>
                        <a:pt x="3418" y="2193"/>
                        <a:pt x="3690" y="2193"/>
                      </a:cubicBezTo>
                      <a:cubicBezTo>
                        <a:pt x="3716" y="2193"/>
                        <a:pt x="3743" y="2192"/>
                        <a:pt x="3769" y="2189"/>
                      </a:cubicBezTo>
                      <a:cubicBezTo>
                        <a:pt x="4073" y="2159"/>
                        <a:pt x="4377" y="1916"/>
                        <a:pt x="4347" y="1612"/>
                      </a:cubicBezTo>
                      <a:cubicBezTo>
                        <a:pt x="4286" y="1460"/>
                        <a:pt x="4195" y="1308"/>
                        <a:pt x="4043" y="1186"/>
                      </a:cubicBezTo>
                      <a:cubicBezTo>
                        <a:pt x="2888" y="305"/>
                        <a:pt x="1368" y="62"/>
                        <a:pt x="0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18" name="Google Shape;2918;p17"/>
                <p:cNvSpPr/>
                <p:nvPr/>
              </p:nvSpPr>
              <p:spPr>
                <a:xfrm>
                  <a:off x="6401600" y="632625"/>
                  <a:ext cx="111725" cy="8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9" h="3268" extrusionOk="0">
                      <a:moveTo>
                        <a:pt x="3402" y="1"/>
                      </a:moveTo>
                      <a:cubicBezTo>
                        <a:pt x="3279" y="1"/>
                        <a:pt x="3145" y="36"/>
                        <a:pt x="3040" y="57"/>
                      </a:cubicBezTo>
                      <a:cubicBezTo>
                        <a:pt x="1672" y="604"/>
                        <a:pt x="730" y="1820"/>
                        <a:pt x="1" y="2945"/>
                      </a:cubicBezTo>
                      <a:cubicBezTo>
                        <a:pt x="734" y="3118"/>
                        <a:pt x="1493" y="3268"/>
                        <a:pt x="2237" y="3268"/>
                      </a:cubicBezTo>
                      <a:cubicBezTo>
                        <a:pt x="2664" y="3268"/>
                        <a:pt x="3086" y="3219"/>
                        <a:pt x="3496" y="3097"/>
                      </a:cubicBezTo>
                      <a:cubicBezTo>
                        <a:pt x="3770" y="3036"/>
                        <a:pt x="4043" y="2914"/>
                        <a:pt x="4195" y="2671"/>
                      </a:cubicBezTo>
                      <a:cubicBezTo>
                        <a:pt x="4378" y="2489"/>
                        <a:pt x="4469" y="2185"/>
                        <a:pt x="4378" y="1911"/>
                      </a:cubicBezTo>
                      <a:cubicBezTo>
                        <a:pt x="4317" y="1698"/>
                        <a:pt x="4074" y="1546"/>
                        <a:pt x="3861" y="1455"/>
                      </a:cubicBezTo>
                      <a:cubicBezTo>
                        <a:pt x="3618" y="1394"/>
                        <a:pt x="3405" y="1394"/>
                        <a:pt x="3131" y="1394"/>
                      </a:cubicBezTo>
                      <a:cubicBezTo>
                        <a:pt x="3405" y="1242"/>
                        <a:pt x="3648" y="1060"/>
                        <a:pt x="3770" y="787"/>
                      </a:cubicBezTo>
                      <a:cubicBezTo>
                        <a:pt x="3922" y="513"/>
                        <a:pt x="3861" y="87"/>
                        <a:pt x="3557" y="27"/>
                      </a:cubicBezTo>
                      <a:cubicBezTo>
                        <a:pt x="3510" y="8"/>
                        <a:pt x="3457" y="1"/>
                        <a:pt x="3402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19" name="Google Shape;2919;p17"/>
                <p:cNvSpPr/>
                <p:nvPr/>
              </p:nvSpPr>
              <p:spPr>
                <a:xfrm>
                  <a:off x="6378050" y="597475"/>
                  <a:ext cx="79050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2" h="4655" extrusionOk="0">
                      <a:moveTo>
                        <a:pt x="768" y="0"/>
                      </a:moveTo>
                      <a:cubicBezTo>
                        <a:pt x="661" y="0"/>
                        <a:pt x="553" y="31"/>
                        <a:pt x="456" y="95"/>
                      </a:cubicBezTo>
                      <a:cubicBezTo>
                        <a:pt x="335" y="217"/>
                        <a:pt x="274" y="399"/>
                        <a:pt x="274" y="551"/>
                      </a:cubicBezTo>
                      <a:cubicBezTo>
                        <a:pt x="0" y="2010"/>
                        <a:pt x="578" y="3439"/>
                        <a:pt x="1216" y="4655"/>
                      </a:cubicBezTo>
                      <a:cubicBezTo>
                        <a:pt x="2006" y="3773"/>
                        <a:pt x="2827" y="2861"/>
                        <a:pt x="3070" y="1706"/>
                      </a:cubicBezTo>
                      <a:cubicBezTo>
                        <a:pt x="3161" y="1433"/>
                        <a:pt x="3161" y="1129"/>
                        <a:pt x="3070" y="886"/>
                      </a:cubicBezTo>
                      <a:cubicBezTo>
                        <a:pt x="3009" y="642"/>
                        <a:pt x="2766" y="399"/>
                        <a:pt x="2523" y="369"/>
                      </a:cubicBezTo>
                      <a:cubicBezTo>
                        <a:pt x="2492" y="365"/>
                        <a:pt x="2460" y="363"/>
                        <a:pt x="2428" y="363"/>
                      </a:cubicBezTo>
                      <a:cubicBezTo>
                        <a:pt x="2211" y="363"/>
                        <a:pt x="1987" y="449"/>
                        <a:pt x="1854" y="582"/>
                      </a:cubicBezTo>
                      <a:cubicBezTo>
                        <a:pt x="1672" y="734"/>
                        <a:pt x="1550" y="977"/>
                        <a:pt x="1429" y="1159"/>
                      </a:cubicBezTo>
                      <a:cubicBezTo>
                        <a:pt x="1429" y="855"/>
                        <a:pt x="1398" y="551"/>
                        <a:pt x="1247" y="278"/>
                      </a:cubicBezTo>
                      <a:cubicBezTo>
                        <a:pt x="1148" y="101"/>
                        <a:pt x="962" y="0"/>
                        <a:pt x="768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20" name="Google Shape;2920;p17"/>
                <p:cNvSpPr/>
                <p:nvPr/>
              </p:nvSpPr>
              <p:spPr>
                <a:xfrm>
                  <a:off x="6308900" y="623925"/>
                  <a:ext cx="109450" cy="88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8" h="3536" extrusionOk="0">
                      <a:moveTo>
                        <a:pt x="1840" y="0"/>
                      </a:moveTo>
                      <a:cubicBezTo>
                        <a:pt x="1616" y="0"/>
                        <a:pt x="1392" y="59"/>
                        <a:pt x="1246" y="253"/>
                      </a:cubicBezTo>
                      <a:cubicBezTo>
                        <a:pt x="1095" y="435"/>
                        <a:pt x="1064" y="709"/>
                        <a:pt x="1125" y="922"/>
                      </a:cubicBezTo>
                      <a:cubicBezTo>
                        <a:pt x="1186" y="1165"/>
                        <a:pt x="1338" y="1378"/>
                        <a:pt x="1429" y="1590"/>
                      </a:cubicBezTo>
                      <a:cubicBezTo>
                        <a:pt x="1207" y="1452"/>
                        <a:pt x="960" y="1313"/>
                        <a:pt x="687" y="1313"/>
                      </a:cubicBezTo>
                      <a:cubicBezTo>
                        <a:pt x="661" y="1313"/>
                        <a:pt x="635" y="1314"/>
                        <a:pt x="608" y="1317"/>
                      </a:cubicBezTo>
                      <a:cubicBezTo>
                        <a:pt x="304" y="1347"/>
                        <a:pt x="0" y="1590"/>
                        <a:pt x="31" y="1894"/>
                      </a:cubicBezTo>
                      <a:cubicBezTo>
                        <a:pt x="61" y="2046"/>
                        <a:pt x="183" y="2198"/>
                        <a:pt x="335" y="2320"/>
                      </a:cubicBezTo>
                      <a:cubicBezTo>
                        <a:pt x="1490" y="3262"/>
                        <a:pt x="3009" y="3445"/>
                        <a:pt x="4377" y="3536"/>
                      </a:cubicBezTo>
                      <a:cubicBezTo>
                        <a:pt x="4013" y="2411"/>
                        <a:pt x="3617" y="1226"/>
                        <a:pt x="2736" y="435"/>
                      </a:cubicBezTo>
                      <a:cubicBezTo>
                        <a:pt x="2554" y="253"/>
                        <a:pt x="2280" y="101"/>
                        <a:pt x="2006" y="10"/>
                      </a:cubicBezTo>
                      <a:cubicBezTo>
                        <a:pt x="1952" y="4"/>
                        <a:pt x="1896" y="0"/>
                        <a:pt x="1840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21" name="Google Shape;2921;p17"/>
                <p:cNvSpPr/>
                <p:nvPr/>
              </p:nvSpPr>
              <p:spPr>
                <a:xfrm>
                  <a:off x="6309650" y="694350"/>
                  <a:ext cx="110975" cy="8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39" h="3268" extrusionOk="0">
                      <a:moveTo>
                        <a:pt x="2223" y="1"/>
                      </a:moveTo>
                      <a:cubicBezTo>
                        <a:pt x="1793" y="1"/>
                        <a:pt x="1364" y="50"/>
                        <a:pt x="943" y="172"/>
                      </a:cubicBezTo>
                      <a:cubicBezTo>
                        <a:pt x="669" y="263"/>
                        <a:pt x="426" y="354"/>
                        <a:pt x="274" y="597"/>
                      </a:cubicBezTo>
                      <a:cubicBezTo>
                        <a:pt x="92" y="780"/>
                        <a:pt x="1" y="1084"/>
                        <a:pt x="92" y="1357"/>
                      </a:cubicBezTo>
                      <a:cubicBezTo>
                        <a:pt x="153" y="1570"/>
                        <a:pt x="365" y="1722"/>
                        <a:pt x="609" y="1813"/>
                      </a:cubicBezTo>
                      <a:cubicBezTo>
                        <a:pt x="852" y="1874"/>
                        <a:pt x="1065" y="1874"/>
                        <a:pt x="1338" y="1874"/>
                      </a:cubicBezTo>
                      <a:cubicBezTo>
                        <a:pt x="1065" y="2026"/>
                        <a:pt x="791" y="2239"/>
                        <a:pt x="669" y="2482"/>
                      </a:cubicBezTo>
                      <a:cubicBezTo>
                        <a:pt x="517" y="2755"/>
                        <a:pt x="609" y="3181"/>
                        <a:pt x="913" y="3242"/>
                      </a:cubicBezTo>
                      <a:cubicBezTo>
                        <a:pt x="960" y="3260"/>
                        <a:pt x="1010" y="3268"/>
                        <a:pt x="1061" y="3268"/>
                      </a:cubicBezTo>
                      <a:cubicBezTo>
                        <a:pt x="1175" y="3268"/>
                        <a:pt x="1294" y="3232"/>
                        <a:pt x="1399" y="3211"/>
                      </a:cubicBezTo>
                      <a:cubicBezTo>
                        <a:pt x="2767" y="2695"/>
                        <a:pt x="3739" y="1479"/>
                        <a:pt x="4438" y="324"/>
                      </a:cubicBezTo>
                      <a:cubicBezTo>
                        <a:pt x="3724" y="150"/>
                        <a:pt x="2973" y="1"/>
                        <a:pt x="2223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22" name="Google Shape;2922;p17"/>
                <p:cNvSpPr/>
                <p:nvPr/>
              </p:nvSpPr>
              <p:spPr>
                <a:xfrm>
                  <a:off x="6365875" y="695600"/>
                  <a:ext cx="79075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3" h="4655" extrusionOk="0">
                      <a:moveTo>
                        <a:pt x="1946" y="0"/>
                      </a:moveTo>
                      <a:cubicBezTo>
                        <a:pt x="1126" y="882"/>
                        <a:pt x="335" y="1793"/>
                        <a:pt x="62" y="2979"/>
                      </a:cubicBezTo>
                      <a:cubicBezTo>
                        <a:pt x="1" y="3252"/>
                        <a:pt x="1" y="3556"/>
                        <a:pt x="62" y="3769"/>
                      </a:cubicBezTo>
                      <a:cubicBezTo>
                        <a:pt x="153" y="4043"/>
                        <a:pt x="366" y="4255"/>
                        <a:pt x="639" y="4316"/>
                      </a:cubicBezTo>
                      <a:cubicBezTo>
                        <a:pt x="665" y="4319"/>
                        <a:pt x="690" y="4321"/>
                        <a:pt x="715" y="4321"/>
                      </a:cubicBezTo>
                      <a:cubicBezTo>
                        <a:pt x="932" y="4321"/>
                        <a:pt x="1141" y="4209"/>
                        <a:pt x="1278" y="4073"/>
                      </a:cubicBezTo>
                      <a:cubicBezTo>
                        <a:pt x="1490" y="3921"/>
                        <a:pt x="1582" y="3708"/>
                        <a:pt x="1703" y="3496"/>
                      </a:cubicBezTo>
                      <a:cubicBezTo>
                        <a:pt x="1703" y="3800"/>
                        <a:pt x="1734" y="4103"/>
                        <a:pt x="1885" y="4377"/>
                      </a:cubicBezTo>
                      <a:cubicBezTo>
                        <a:pt x="1984" y="4554"/>
                        <a:pt x="2183" y="4654"/>
                        <a:pt x="2386" y="4654"/>
                      </a:cubicBezTo>
                      <a:cubicBezTo>
                        <a:pt x="2497" y="4654"/>
                        <a:pt x="2609" y="4624"/>
                        <a:pt x="2706" y="4559"/>
                      </a:cubicBezTo>
                      <a:cubicBezTo>
                        <a:pt x="2797" y="4468"/>
                        <a:pt x="2889" y="4255"/>
                        <a:pt x="2889" y="4103"/>
                      </a:cubicBezTo>
                      <a:cubicBezTo>
                        <a:pt x="3162" y="2645"/>
                        <a:pt x="2585" y="1186"/>
                        <a:pt x="1946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23" name="Google Shape;2923;p17"/>
                <p:cNvSpPr/>
                <p:nvPr/>
              </p:nvSpPr>
              <p:spPr>
                <a:xfrm>
                  <a:off x="6357525" y="650000"/>
                  <a:ext cx="107925" cy="10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17" h="4347" extrusionOk="0">
                      <a:moveTo>
                        <a:pt x="2159" y="0"/>
                      </a:moveTo>
                      <a:cubicBezTo>
                        <a:pt x="943" y="0"/>
                        <a:pt x="1" y="973"/>
                        <a:pt x="1" y="2189"/>
                      </a:cubicBezTo>
                      <a:cubicBezTo>
                        <a:pt x="1" y="3374"/>
                        <a:pt x="943" y="4347"/>
                        <a:pt x="2159" y="4347"/>
                      </a:cubicBezTo>
                      <a:cubicBezTo>
                        <a:pt x="3344" y="4347"/>
                        <a:pt x="4317" y="3374"/>
                        <a:pt x="4317" y="2189"/>
                      </a:cubicBezTo>
                      <a:cubicBezTo>
                        <a:pt x="4317" y="973"/>
                        <a:pt x="3344" y="0"/>
                        <a:pt x="2159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</p:grpSp>
      <p:sp>
        <p:nvSpPr>
          <p:cNvPr id="2924" name="Google Shape;2924;p17"/>
          <p:cNvSpPr txBox="1">
            <a:spLocks noGrp="1"/>
          </p:cNvSpPr>
          <p:nvPr>
            <p:ph type="title"/>
          </p:nvPr>
        </p:nvSpPr>
        <p:spPr>
          <a:xfrm>
            <a:off x="968567" y="1610433"/>
            <a:ext cx="4759200" cy="127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925" name="Google Shape;2925;p17"/>
          <p:cNvSpPr txBox="1">
            <a:spLocks noGrp="1"/>
          </p:cNvSpPr>
          <p:nvPr>
            <p:ph type="subTitle" idx="1"/>
          </p:nvPr>
        </p:nvSpPr>
        <p:spPr>
          <a:xfrm>
            <a:off x="968567" y="2885324"/>
            <a:ext cx="3689200" cy="178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04844210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2">
  <p:cSld name="Title and text 2">
    <p:spTree>
      <p:nvGrpSpPr>
        <p:cNvPr id="1" name="Shape 29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927" name="Google Shape;2927;p18"/>
          <p:cNvGrpSpPr/>
          <p:nvPr/>
        </p:nvGrpSpPr>
        <p:grpSpPr>
          <a:xfrm>
            <a:off x="-270386" y="449599"/>
            <a:ext cx="12741487" cy="6753535"/>
            <a:chOff x="-202790" y="337199"/>
            <a:chExt cx="9556115" cy="5065151"/>
          </a:xfrm>
        </p:grpSpPr>
        <p:sp>
          <p:nvSpPr>
            <p:cNvPr id="2928" name="Google Shape;2928;p18"/>
            <p:cNvSpPr/>
            <p:nvPr/>
          </p:nvSpPr>
          <p:spPr>
            <a:xfrm>
              <a:off x="-38725" y="4357527"/>
              <a:ext cx="9209436" cy="824931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9" name="Google Shape;2929;p18"/>
            <p:cNvSpPr/>
            <p:nvPr/>
          </p:nvSpPr>
          <p:spPr>
            <a:xfrm>
              <a:off x="-65450" y="4573370"/>
              <a:ext cx="9209483" cy="608745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930" name="Google Shape;2930;p18"/>
            <p:cNvGrpSpPr/>
            <p:nvPr/>
          </p:nvGrpSpPr>
          <p:grpSpPr>
            <a:xfrm>
              <a:off x="7033800" y="4497475"/>
              <a:ext cx="1664950" cy="852975"/>
              <a:chOff x="4976050" y="4611525"/>
              <a:chExt cx="1664950" cy="852975"/>
            </a:xfrm>
          </p:grpSpPr>
          <p:sp>
            <p:nvSpPr>
              <p:cNvPr id="2931" name="Google Shape;2931;p18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rgbClr val="8882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2" name="Google Shape;2932;p18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933" name="Google Shape;2933;p18"/>
            <p:cNvGrpSpPr/>
            <p:nvPr/>
          </p:nvGrpSpPr>
          <p:grpSpPr>
            <a:xfrm>
              <a:off x="8002975" y="4015425"/>
              <a:ext cx="1350350" cy="1386925"/>
              <a:chOff x="582350" y="682150"/>
              <a:chExt cx="1350350" cy="1386925"/>
            </a:xfrm>
          </p:grpSpPr>
          <p:sp>
            <p:nvSpPr>
              <p:cNvPr id="2934" name="Google Shape;2934;p18"/>
              <p:cNvSpPr/>
              <p:nvPr/>
            </p:nvSpPr>
            <p:spPr>
              <a:xfrm>
                <a:off x="975200" y="682150"/>
                <a:ext cx="409625" cy="659775"/>
              </a:xfrm>
              <a:custGeom>
                <a:avLst/>
                <a:gdLst/>
                <a:ahLst/>
                <a:cxnLst/>
                <a:rect l="l" t="t" r="r" b="b"/>
                <a:pathLst>
                  <a:path w="16385" h="26391" extrusionOk="0">
                    <a:moveTo>
                      <a:pt x="7173" y="1"/>
                    </a:moveTo>
                    <a:cubicBezTo>
                      <a:pt x="5104" y="1"/>
                      <a:pt x="3053" y="975"/>
                      <a:pt x="1916" y="2879"/>
                    </a:cubicBezTo>
                    <a:cubicBezTo>
                      <a:pt x="1" y="5979"/>
                      <a:pt x="1034" y="10265"/>
                      <a:pt x="2554" y="13669"/>
                    </a:cubicBezTo>
                    <a:cubicBezTo>
                      <a:pt x="3983" y="16891"/>
                      <a:pt x="5806" y="19930"/>
                      <a:pt x="7934" y="22636"/>
                    </a:cubicBezTo>
                    <a:cubicBezTo>
                      <a:pt x="8846" y="23760"/>
                      <a:pt x="9849" y="24855"/>
                      <a:pt x="11034" y="25584"/>
                    </a:cubicBezTo>
                    <a:cubicBezTo>
                      <a:pt x="11759" y="26094"/>
                      <a:pt x="12578" y="26390"/>
                      <a:pt x="13533" y="26390"/>
                    </a:cubicBezTo>
                    <a:cubicBezTo>
                      <a:pt x="13660" y="26390"/>
                      <a:pt x="13790" y="26385"/>
                      <a:pt x="13922" y="26374"/>
                    </a:cubicBezTo>
                    <a:cubicBezTo>
                      <a:pt x="14743" y="26344"/>
                      <a:pt x="15442" y="25584"/>
                      <a:pt x="15503" y="24672"/>
                    </a:cubicBezTo>
                    <a:cubicBezTo>
                      <a:pt x="15685" y="21967"/>
                      <a:pt x="16050" y="19292"/>
                      <a:pt x="16202" y="16587"/>
                    </a:cubicBezTo>
                    <a:cubicBezTo>
                      <a:pt x="16384" y="13395"/>
                      <a:pt x="16263" y="10173"/>
                      <a:pt x="15229" y="7164"/>
                    </a:cubicBezTo>
                    <a:cubicBezTo>
                      <a:pt x="14256" y="4186"/>
                      <a:pt x="12250" y="1511"/>
                      <a:pt x="9545" y="447"/>
                    </a:cubicBezTo>
                    <a:cubicBezTo>
                      <a:pt x="8787" y="149"/>
                      <a:pt x="7979" y="1"/>
                      <a:pt x="7173" y="1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5" name="Google Shape;2935;p18"/>
              <p:cNvSpPr/>
              <p:nvPr/>
            </p:nvSpPr>
            <p:spPr>
              <a:xfrm>
                <a:off x="582350" y="1004750"/>
                <a:ext cx="701400" cy="434125"/>
              </a:xfrm>
              <a:custGeom>
                <a:avLst/>
                <a:gdLst/>
                <a:ahLst/>
                <a:cxnLst/>
                <a:rect l="l" t="t" r="r" b="b"/>
                <a:pathLst>
                  <a:path w="28056" h="17365" extrusionOk="0">
                    <a:moveTo>
                      <a:pt x="6844" y="1"/>
                    </a:moveTo>
                    <a:cubicBezTo>
                      <a:pt x="5243" y="1"/>
                      <a:pt x="3691" y="403"/>
                      <a:pt x="2462" y="1525"/>
                    </a:cubicBezTo>
                    <a:cubicBezTo>
                      <a:pt x="517" y="3257"/>
                      <a:pt x="0" y="6479"/>
                      <a:pt x="821" y="9124"/>
                    </a:cubicBezTo>
                    <a:cubicBezTo>
                      <a:pt x="1611" y="11738"/>
                      <a:pt x="3587" y="13744"/>
                      <a:pt x="5836" y="14960"/>
                    </a:cubicBezTo>
                    <a:cubicBezTo>
                      <a:pt x="8086" y="16176"/>
                      <a:pt x="10548" y="16662"/>
                      <a:pt x="13010" y="16966"/>
                    </a:cubicBezTo>
                    <a:cubicBezTo>
                      <a:pt x="15211" y="17229"/>
                      <a:pt x="17400" y="17365"/>
                      <a:pt x="19593" y="17365"/>
                    </a:cubicBezTo>
                    <a:cubicBezTo>
                      <a:pt x="20942" y="17365"/>
                      <a:pt x="22293" y="17313"/>
                      <a:pt x="23648" y="17209"/>
                    </a:cubicBezTo>
                    <a:cubicBezTo>
                      <a:pt x="24712" y="17118"/>
                      <a:pt x="25867" y="16966"/>
                      <a:pt x="26657" y="16176"/>
                    </a:cubicBezTo>
                    <a:cubicBezTo>
                      <a:pt x="27448" y="15416"/>
                      <a:pt x="28055" y="13562"/>
                      <a:pt x="27083" y="12224"/>
                    </a:cubicBezTo>
                    <a:cubicBezTo>
                      <a:pt x="22827" y="6388"/>
                      <a:pt x="16779" y="2194"/>
                      <a:pt x="10213" y="491"/>
                    </a:cubicBezTo>
                    <a:cubicBezTo>
                      <a:pt x="9131" y="202"/>
                      <a:pt x="7975" y="1"/>
                      <a:pt x="6844" y="1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6" name="Google Shape;2936;p18"/>
              <p:cNvSpPr/>
              <p:nvPr/>
            </p:nvSpPr>
            <p:spPr>
              <a:xfrm>
                <a:off x="755600" y="1406350"/>
                <a:ext cx="546375" cy="465075"/>
              </a:xfrm>
              <a:custGeom>
                <a:avLst/>
                <a:gdLst/>
                <a:ahLst/>
                <a:cxnLst/>
                <a:rect l="l" t="t" r="r" b="b"/>
                <a:pathLst>
                  <a:path w="21855" h="18603" extrusionOk="0">
                    <a:moveTo>
                      <a:pt x="16298" y="0"/>
                    </a:moveTo>
                    <a:cubicBezTo>
                      <a:pt x="13719" y="0"/>
                      <a:pt x="11160" y="320"/>
                      <a:pt x="8754" y="1267"/>
                    </a:cubicBezTo>
                    <a:cubicBezTo>
                      <a:pt x="5016" y="2695"/>
                      <a:pt x="1611" y="5887"/>
                      <a:pt x="608" y="10172"/>
                    </a:cubicBezTo>
                    <a:cubicBezTo>
                      <a:pt x="0" y="12726"/>
                      <a:pt x="426" y="15735"/>
                      <a:pt x="2250" y="17346"/>
                    </a:cubicBezTo>
                    <a:cubicBezTo>
                      <a:pt x="3219" y="18225"/>
                      <a:pt x="4439" y="18603"/>
                      <a:pt x="5675" y="18603"/>
                    </a:cubicBezTo>
                    <a:cubicBezTo>
                      <a:pt x="6105" y="18603"/>
                      <a:pt x="6537" y="18557"/>
                      <a:pt x="6961" y="18470"/>
                    </a:cubicBezTo>
                    <a:cubicBezTo>
                      <a:pt x="8602" y="18106"/>
                      <a:pt x="10092" y="17194"/>
                      <a:pt x="11490" y="16221"/>
                    </a:cubicBezTo>
                    <a:cubicBezTo>
                      <a:pt x="14682" y="13972"/>
                      <a:pt x="17569" y="11115"/>
                      <a:pt x="20001" y="7893"/>
                    </a:cubicBezTo>
                    <a:cubicBezTo>
                      <a:pt x="20639" y="7011"/>
                      <a:pt x="21277" y="6069"/>
                      <a:pt x="21551" y="5005"/>
                    </a:cubicBezTo>
                    <a:cubicBezTo>
                      <a:pt x="21855" y="3911"/>
                      <a:pt x="21703" y="2634"/>
                      <a:pt x="20487" y="233"/>
                    </a:cubicBezTo>
                    <a:cubicBezTo>
                      <a:pt x="19099" y="94"/>
                      <a:pt x="17695" y="0"/>
                      <a:pt x="16298" y="0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7" name="Google Shape;2937;p18"/>
              <p:cNvSpPr/>
              <p:nvPr/>
            </p:nvSpPr>
            <p:spPr>
              <a:xfrm>
                <a:off x="1206975" y="1420700"/>
                <a:ext cx="335150" cy="648375"/>
              </a:xfrm>
              <a:custGeom>
                <a:avLst/>
                <a:gdLst/>
                <a:ahLst/>
                <a:cxnLst/>
                <a:rect l="l" t="t" r="r" b="b"/>
                <a:pathLst>
                  <a:path w="13406" h="25935" extrusionOk="0">
                    <a:moveTo>
                      <a:pt x="4837" y="0"/>
                    </a:moveTo>
                    <a:cubicBezTo>
                      <a:pt x="4050" y="0"/>
                      <a:pt x="3309" y="514"/>
                      <a:pt x="2979" y="1392"/>
                    </a:cubicBezTo>
                    <a:cubicBezTo>
                      <a:pt x="1186" y="6073"/>
                      <a:pt x="153" y="11149"/>
                      <a:pt x="31" y="16255"/>
                    </a:cubicBezTo>
                    <a:cubicBezTo>
                      <a:pt x="1" y="18535"/>
                      <a:pt x="153" y="20966"/>
                      <a:pt x="1247" y="22851"/>
                    </a:cubicBezTo>
                    <a:cubicBezTo>
                      <a:pt x="2389" y="24764"/>
                      <a:pt x="4415" y="25934"/>
                      <a:pt x="6450" y="25934"/>
                    </a:cubicBezTo>
                    <a:cubicBezTo>
                      <a:pt x="6742" y="25934"/>
                      <a:pt x="7035" y="25910"/>
                      <a:pt x="7326" y="25860"/>
                    </a:cubicBezTo>
                    <a:cubicBezTo>
                      <a:pt x="9666" y="25495"/>
                      <a:pt x="11672" y="23580"/>
                      <a:pt x="12554" y="21149"/>
                    </a:cubicBezTo>
                    <a:cubicBezTo>
                      <a:pt x="13405" y="18656"/>
                      <a:pt x="13071" y="15799"/>
                      <a:pt x="12432" y="13185"/>
                    </a:cubicBezTo>
                    <a:cubicBezTo>
                      <a:pt x="11672" y="9994"/>
                      <a:pt x="10517" y="6863"/>
                      <a:pt x="8998" y="3975"/>
                    </a:cubicBezTo>
                    <a:cubicBezTo>
                      <a:pt x="8238" y="2547"/>
                      <a:pt x="7174" y="1027"/>
                      <a:pt x="5745" y="237"/>
                    </a:cubicBezTo>
                    <a:cubicBezTo>
                      <a:pt x="5450" y="76"/>
                      <a:pt x="5140" y="0"/>
                      <a:pt x="4837" y="0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8" name="Google Shape;2938;p18"/>
              <p:cNvSpPr/>
              <p:nvPr/>
            </p:nvSpPr>
            <p:spPr>
              <a:xfrm>
                <a:off x="1324000" y="791250"/>
                <a:ext cx="503075" cy="549950"/>
              </a:xfrm>
              <a:custGeom>
                <a:avLst/>
                <a:gdLst/>
                <a:ahLst/>
                <a:cxnLst/>
                <a:rect l="l" t="t" r="r" b="b"/>
                <a:pathLst>
                  <a:path w="20123" h="21998" extrusionOk="0">
                    <a:moveTo>
                      <a:pt x="15137" y="1"/>
                    </a:moveTo>
                    <a:cubicBezTo>
                      <a:pt x="13202" y="1"/>
                      <a:pt x="11195" y="1272"/>
                      <a:pt x="9666" y="2800"/>
                    </a:cubicBezTo>
                    <a:cubicBezTo>
                      <a:pt x="5077" y="7420"/>
                      <a:pt x="2614" y="14077"/>
                      <a:pt x="304" y="20460"/>
                    </a:cubicBezTo>
                    <a:cubicBezTo>
                      <a:pt x="0" y="21311"/>
                      <a:pt x="1186" y="21919"/>
                      <a:pt x="1976" y="21980"/>
                    </a:cubicBezTo>
                    <a:cubicBezTo>
                      <a:pt x="2086" y="21992"/>
                      <a:pt x="2196" y="21998"/>
                      <a:pt x="2306" y="21998"/>
                    </a:cubicBezTo>
                    <a:cubicBezTo>
                      <a:pt x="3016" y="21998"/>
                      <a:pt x="3723" y="21761"/>
                      <a:pt x="4408" y="21524"/>
                    </a:cubicBezTo>
                    <a:cubicBezTo>
                      <a:pt x="7995" y="20278"/>
                      <a:pt x="11733" y="18971"/>
                      <a:pt x="14773" y="16478"/>
                    </a:cubicBezTo>
                    <a:cubicBezTo>
                      <a:pt x="17812" y="13956"/>
                      <a:pt x="20122" y="9943"/>
                      <a:pt x="19818" y="5718"/>
                    </a:cubicBezTo>
                    <a:cubicBezTo>
                      <a:pt x="19666" y="3591"/>
                      <a:pt x="18724" y="1433"/>
                      <a:pt x="17022" y="460"/>
                    </a:cubicBezTo>
                    <a:cubicBezTo>
                      <a:pt x="16415" y="141"/>
                      <a:pt x="15780" y="1"/>
                      <a:pt x="15137" y="1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9" name="Google Shape;2939;p18"/>
              <p:cNvSpPr/>
              <p:nvPr/>
            </p:nvSpPr>
            <p:spPr>
              <a:xfrm>
                <a:off x="1301950" y="1287625"/>
                <a:ext cx="630750" cy="358275"/>
              </a:xfrm>
              <a:custGeom>
                <a:avLst/>
                <a:gdLst/>
                <a:ahLst/>
                <a:cxnLst/>
                <a:rect l="l" t="t" r="r" b="b"/>
                <a:pathLst>
                  <a:path w="25230" h="14331" extrusionOk="0">
                    <a:moveTo>
                      <a:pt x="14369" y="0"/>
                    </a:moveTo>
                    <a:cubicBezTo>
                      <a:pt x="8611" y="0"/>
                      <a:pt x="1063" y="868"/>
                      <a:pt x="609" y="1821"/>
                    </a:cubicBezTo>
                    <a:cubicBezTo>
                      <a:pt x="1" y="3128"/>
                      <a:pt x="335" y="4709"/>
                      <a:pt x="1156" y="5924"/>
                    </a:cubicBezTo>
                    <a:cubicBezTo>
                      <a:pt x="1946" y="7110"/>
                      <a:pt x="3071" y="8022"/>
                      <a:pt x="4256" y="8812"/>
                    </a:cubicBezTo>
                    <a:cubicBezTo>
                      <a:pt x="7539" y="11092"/>
                      <a:pt x="11065" y="13159"/>
                      <a:pt x="14925" y="14010"/>
                    </a:cubicBezTo>
                    <a:cubicBezTo>
                      <a:pt x="15784" y="14200"/>
                      <a:pt x="16686" y="14330"/>
                      <a:pt x="17573" y="14330"/>
                    </a:cubicBezTo>
                    <a:cubicBezTo>
                      <a:pt x="18663" y="14330"/>
                      <a:pt x="19731" y="14134"/>
                      <a:pt x="20670" y="13614"/>
                    </a:cubicBezTo>
                    <a:cubicBezTo>
                      <a:pt x="22433" y="12642"/>
                      <a:pt x="23497" y="10757"/>
                      <a:pt x="24166" y="8842"/>
                    </a:cubicBezTo>
                    <a:cubicBezTo>
                      <a:pt x="24895" y="6867"/>
                      <a:pt x="25229" y="4496"/>
                      <a:pt x="24044" y="2763"/>
                    </a:cubicBezTo>
                    <a:cubicBezTo>
                      <a:pt x="22980" y="1243"/>
                      <a:pt x="21096" y="696"/>
                      <a:pt x="19272" y="332"/>
                    </a:cubicBezTo>
                    <a:cubicBezTo>
                      <a:pt x="18077" y="100"/>
                      <a:pt x="16326" y="0"/>
                      <a:pt x="14369" y="0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0" name="Google Shape;2940;p18"/>
              <p:cNvSpPr/>
              <p:nvPr/>
            </p:nvSpPr>
            <p:spPr>
              <a:xfrm>
                <a:off x="1259250" y="1456575"/>
                <a:ext cx="128600" cy="438325"/>
              </a:xfrm>
              <a:custGeom>
                <a:avLst/>
                <a:gdLst/>
                <a:ahLst/>
                <a:cxnLst/>
                <a:rect l="l" t="t" r="r" b="b"/>
                <a:pathLst>
                  <a:path w="5144" h="17533" extrusionOk="0">
                    <a:moveTo>
                      <a:pt x="1796" y="0"/>
                    </a:moveTo>
                    <a:cubicBezTo>
                      <a:pt x="916" y="0"/>
                      <a:pt x="1" y="832"/>
                      <a:pt x="463" y="1872"/>
                    </a:cubicBezTo>
                    <a:cubicBezTo>
                      <a:pt x="2560" y="6704"/>
                      <a:pt x="4080" y="11933"/>
                      <a:pt x="4445" y="17373"/>
                    </a:cubicBezTo>
                    <a:cubicBezTo>
                      <a:pt x="4460" y="17480"/>
                      <a:pt x="4543" y="17533"/>
                      <a:pt x="4623" y="17533"/>
                    </a:cubicBezTo>
                    <a:cubicBezTo>
                      <a:pt x="4703" y="17533"/>
                      <a:pt x="4779" y="17480"/>
                      <a:pt x="4779" y="17373"/>
                    </a:cubicBezTo>
                    <a:cubicBezTo>
                      <a:pt x="5144" y="11933"/>
                      <a:pt x="4627" y="6309"/>
                      <a:pt x="3016" y="960"/>
                    </a:cubicBezTo>
                    <a:cubicBezTo>
                      <a:pt x="2804" y="280"/>
                      <a:pt x="2306" y="0"/>
                      <a:pt x="179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1" name="Google Shape;2941;p18"/>
              <p:cNvSpPr/>
              <p:nvPr/>
            </p:nvSpPr>
            <p:spPr>
              <a:xfrm>
                <a:off x="1278425" y="1436350"/>
                <a:ext cx="170225" cy="375075"/>
              </a:xfrm>
              <a:custGeom>
                <a:avLst/>
                <a:gdLst/>
                <a:ahLst/>
                <a:cxnLst/>
                <a:rect l="l" t="t" r="r" b="b"/>
                <a:pathLst>
                  <a:path w="6809" h="15003" extrusionOk="0">
                    <a:moveTo>
                      <a:pt x="2033" y="0"/>
                    </a:moveTo>
                    <a:cubicBezTo>
                      <a:pt x="1053" y="0"/>
                      <a:pt x="0" y="1189"/>
                      <a:pt x="729" y="2073"/>
                    </a:cubicBezTo>
                    <a:cubicBezTo>
                      <a:pt x="3495" y="5751"/>
                      <a:pt x="5623" y="10128"/>
                      <a:pt x="6444" y="14869"/>
                    </a:cubicBezTo>
                    <a:cubicBezTo>
                      <a:pt x="6473" y="14957"/>
                      <a:pt x="6558" y="15002"/>
                      <a:pt x="6639" y="15002"/>
                    </a:cubicBezTo>
                    <a:cubicBezTo>
                      <a:pt x="6726" y="15002"/>
                      <a:pt x="6808" y="14949"/>
                      <a:pt x="6808" y="14839"/>
                    </a:cubicBezTo>
                    <a:cubicBezTo>
                      <a:pt x="6687" y="9976"/>
                      <a:pt x="5501" y="4991"/>
                      <a:pt x="3009" y="583"/>
                    </a:cubicBezTo>
                    <a:cubicBezTo>
                      <a:pt x="2760" y="168"/>
                      <a:pt x="2402" y="0"/>
                      <a:pt x="203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2" name="Google Shape;2942;p18"/>
              <p:cNvSpPr/>
              <p:nvPr/>
            </p:nvSpPr>
            <p:spPr>
              <a:xfrm>
                <a:off x="1256375" y="1484350"/>
                <a:ext cx="69925" cy="372750"/>
              </a:xfrm>
              <a:custGeom>
                <a:avLst/>
                <a:gdLst/>
                <a:ahLst/>
                <a:cxnLst/>
                <a:rect l="l" t="t" r="r" b="b"/>
                <a:pathLst>
                  <a:path w="2797" h="14910" extrusionOk="0">
                    <a:moveTo>
                      <a:pt x="1406" y="1"/>
                    </a:moveTo>
                    <a:cubicBezTo>
                      <a:pt x="707" y="1"/>
                      <a:pt x="0" y="396"/>
                      <a:pt x="31" y="1186"/>
                    </a:cubicBezTo>
                    <a:cubicBezTo>
                      <a:pt x="335" y="5685"/>
                      <a:pt x="882" y="10214"/>
                      <a:pt x="1216" y="14773"/>
                    </a:cubicBezTo>
                    <a:cubicBezTo>
                      <a:pt x="1216" y="14864"/>
                      <a:pt x="1300" y="14910"/>
                      <a:pt x="1383" y="14910"/>
                    </a:cubicBezTo>
                    <a:cubicBezTo>
                      <a:pt x="1467" y="14910"/>
                      <a:pt x="1550" y="14864"/>
                      <a:pt x="1550" y="14773"/>
                    </a:cubicBezTo>
                    <a:cubicBezTo>
                      <a:pt x="1915" y="10244"/>
                      <a:pt x="2432" y="5745"/>
                      <a:pt x="2736" y="1186"/>
                    </a:cubicBezTo>
                    <a:cubicBezTo>
                      <a:pt x="2797" y="396"/>
                      <a:pt x="2105" y="1"/>
                      <a:pt x="1406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3" name="Google Shape;2943;p18"/>
              <p:cNvSpPr/>
              <p:nvPr/>
            </p:nvSpPr>
            <p:spPr>
              <a:xfrm>
                <a:off x="987250" y="1441975"/>
                <a:ext cx="298650" cy="242300"/>
              </a:xfrm>
              <a:custGeom>
                <a:avLst/>
                <a:gdLst/>
                <a:ahLst/>
                <a:cxnLst/>
                <a:rect l="l" t="t" r="r" b="b"/>
                <a:pathLst>
                  <a:path w="11946" h="9692" extrusionOk="0">
                    <a:moveTo>
                      <a:pt x="10269" y="1"/>
                    </a:moveTo>
                    <a:cubicBezTo>
                      <a:pt x="10139" y="1"/>
                      <a:pt x="10000" y="27"/>
                      <a:pt x="9853" y="85"/>
                    </a:cubicBezTo>
                    <a:cubicBezTo>
                      <a:pt x="5446" y="1908"/>
                      <a:pt x="2011" y="5465"/>
                      <a:pt x="66" y="9447"/>
                    </a:cubicBezTo>
                    <a:cubicBezTo>
                      <a:pt x="1" y="9577"/>
                      <a:pt x="121" y="9691"/>
                      <a:pt x="240" y="9691"/>
                    </a:cubicBezTo>
                    <a:cubicBezTo>
                      <a:pt x="288" y="9691"/>
                      <a:pt x="335" y="9673"/>
                      <a:pt x="370" y="9629"/>
                    </a:cubicBezTo>
                    <a:cubicBezTo>
                      <a:pt x="2954" y="6042"/>
                      <a:pt x="6783" y="3702"/>
                      <a:pt x="10735" y="2668"/>
                    </a:cubicBezTo>
                    <a:cubicBezTo>
                      <a:pt x="11946" y="2393"/>
                      <a:pt x="11512" y="1"/>
                      <a:pt x="10269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4" name="Google Shape;2944;p18"/>
              <p:cNvSpPr/>
              <p:nvPr/>
            </p:nvSpPr>
            <p:spPr>
              <a:xfrm>
                <a:off x="1125950" y="1425825"/>
                <a:ext cx="212075" cy="231125"/>
              </a:xfrm>
              <a:custGeom>
                <a:avLst/>
                <a:gdLst/>
                <a:ahLst/>
                <a:cxnLst/>
                <a:rect l="l" t="t" r="r" b="b"/>
                <a:pathLst>
                  <a:path w="8483" h="9245" extrusionOk="0">
                    <a:moveTo>
                      <a:pt x="6267" y="0"/>
                    </a:moveTo>
                    <a:cubicBezTo>
                      <a:pt x="6042" y="0"/>
                      <a:pt x="5842" y="82"/>
                      <a:pt x="5704" y="275"/>
                    </a:cubicBezTo>
                    <a:cubicBezTo>
                      <a:pt x="3728" y="3132"/>
                      <a:pt x="1965" y="6111"/>
                      <a:pt x="50" y="8968"/>
                    </a:cubicBezTo>
                    <a:cubicBezTo>
                      <a:pt x="1" y="9066"/>
                      <a:pt x="131" y="9244"/>
                      <a:pt x="246" y="9244"/>
                    </a:cubicBezTo>
                    <a:cubicBezTo>
                      <a:pt x="274" y="9244"/>
                      <a:pt x="300" y="9234"/>
                      <a:pt x="324" y="9211"/>
                    </a:cubicBezTo>
                    <a:cubicBezTo>
                      <a:pt x="2786" y="6779"/>
                      <a:pt x="5369" y="4469"/>
                      <a:pt x="7801" y="2038"/>
                    </a:cubicBezTo>
                    <a:cubicBezTo>
                      <a:pt x="8483" y="1331"/>
                      <a:pt x="7174" y="0"/>
                      <a:pt x="6267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5" name="Google Shape;2945;p18"/>
              <p:cNvSpPr/>
              <p:nvPr/>
            </p:nvSpPr>
            <p:spPr>
              <a:xfrm>
                <a:off x="872725" y="1410800"/>
                <a:ext cx="414450" cy="218025"/>
              </a:xfrm>
              <a:custGeom>
                <a:avLst/>
                <a:gdLst/>
                <a:ahLst/>
                <a:cxnLst/>
                <a:rect l="l" t="t" r="r" b="b"/>
                <a:pathLst>
                  <a:path w="16578" h="8721" extrusionOk="0">
                    <a:moveTo>
                      <a:pt x="14739" y="0"/>
                    </a:moveTo>
                    <a:cubicBezTo>
                      <a:pt x="14588" y="0"/>
                      <a:pt x="14425" y="27"/>
                      <a:pt x="14252" y="86"/>
                    </a:cubicBezTo>
                    <a:cubicBezTo>
                      <a:pt x="9054" y="1940"/>
                      <a:pt x="4282" y="4918"/>
                      <a:pt x="148" y="8414"/>
                    </a:cubicBezTo>
                    <a:cubicBezTo>
                      <a:pt x="0" y="8537"/>
                      <a:pt x="92" y="8720"/>
                      <a:pt x="230" y="8720"/>
                    </a:cubicBezTo>
                    <a:cubicBezTo>
                      <a:pt x="262" y="8720"/>
                      <a:pt x="296" y="8710"/>
                      <a:pt x="331" y="8687"/>
                    </a:cubicBezTo>
                    <a:cubicBezTo>
                      <a:pt x="4890" y="5800"/>
                      <a:pt x="9905" y="3885"/>
                      <a:pt x="15012" y="2669"/>
                    </a:cubicBezTo>
                    <a:cubicBezTo>
                      <a:pt x="16577" y="2340"/>
                      <a:pt x="16158" y="0"/>
                      <a:pt x="14739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6" name="Google Shape;2946;p18"/>
              <p:cNvSpPr/>
              <p:nvPr/>
            </p:nvSpPr>
            <p:spPr>
              <a:xfrm>
                <a:off x="980400" y="1404150"/>
                <a:ext cx="289450" cy="134325"/>
              </a:xfrm>
              <a:custGeom>
                <a:avLst/>
                <a:gdLst/>
                <a:ahLst/>
                <a:cxnLst/>
                <a:rect l="l" t="t" r="r" b="b"/>
                <a:pathLst>
                  <a:path w="11578" h="5373" extrusionOk="0">
                    <a:moveTo>
                      <a:pt x="9583" y="0"/>
                    </a:moveTo>
                    <a:cubicBezTo>
                      <a:pt x="7715" y="0"/>
                      <a:pt x="5896" y="527"/>
                      <a:pt x="4352" y="1355"/>
                    </a:cubicBezTo>
                    <a:cubicBezTo>
                      <a:pt x="2620" y="2266"/>
                      <a:pt x="1130" y="3543"/>
                      <a:pt x="97" y="5093"/>
                    </a:cubicBezTo>
                    <a:cubicBezTo>
                      <a:pt x="0" y="5214"/>
                      <a:pt x="152" y="5372"/>
                      <a:pt x="280" y="5372"/>
                    </a:cubicBezTo>
                    <a:cubicBezTo>
                      <a:pt x="313" y="5372"/>
                      <a:pt x="345" y="5362"/>
                      <a:pt x="370" y="5336"/>
                    </a:cubicBezTo>
                    <a:cubicBezTo>
                      <a:pt x="1647" y="4029"/>
                      <a:pt x="3258" y="3239"/>
                      <a:pt x="4930" y="2783"/>
                    </a:cubicBezTo>
                    <a:cubicBezTo>
                      <a:pt x="5849" y="2549"/>
                      <a:pt x="6778" y="2435"/>
                      <a:pt x="7681" y="2435"/>
                    </a:cubicBezTo>
                    <a:cubicBezTo>
                      <a:pt x="8419" y="2435"/>
                      <a:pt x="9140" y="2511"/>
                      <a:pt x="9823" y="2662"/>
                    </a:cubicBezTo>
                    <a:cubicBezTo>
                      <a:pt x="9872" y="2674"/>
                      <a:pt x="9919" y="2680"/>
                      <a:pt x="9966" y="2680"/>
                    </a:cubicBezTo>
                    <a:cubicBezTo>
                      <a:pt x="10926" y="2680"/>
                      <a:pt x="11578" y="133"/>
                      <a:pt x="10158" y="17"/>
                    </a:cubicBezTo>
                    <a:cubicBezTo>
                      <a:pt x="9966" y="6"/>
                      <a:pt x="9774" y="0"/>
                      <a:pt x="958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7" name="Google Shape;2947;p18"/>
              <p:cNvSpPr/>
              <p:nvPr/>
            </p:nvSpPr>
            <p:spPr>
              <a:xfrm>
                <a:off x="789025" y="1324225"/>
                <a:ext cx="491750" cy="121800"/>
              </a:xfrm>
              <a:custGeom>
                <a:avLst/>
                <a:gdLst/>
                <a:ahLst/>
                <a:cxnLst/>
                <a:rect l="l" t="t" r="r" b="b"/>
                <a:pathLst>
                  <a:path w="19670" h="4872" extrusionOk="0">
                    <a:moveTo>
                      <a:pt x="4780" y="1"/>
                    </a:moveTo>
                    <a:cubicBezTo>
                      <a:pt x="3266" y="1"/>
                      <a:pt x="1760" y="81"/>
                      <a:pt x="274" y="235"/>
                    </a:cubicBezTo>
                    <a:cubicBezTo>
                      <a:pt x="1" y="296"/>
                      <a:pt x="31" y="600"/>
                      <a:pt x="274" y="600"/>
                    </a:cubicBezTo>
                    <a:cubicBezTo>
                      <a:pt x="6110" y="691"/>
                      <a:pt x="11825" y="2272"/>
                      <a:pt x="16962" y="4704"/>
                    </a:cubicBezTo>
                    <a:cubicBezTo>
                      <a:pt x="17195" y="4820"/>
                      <a:pt x="17421" y="4872"/>
                      <a:pt x="17631" y="4872"/>
                    </a:cubicBezTo>
                    <a:cubicBezTo>
                      <a:pt x="18953" y="4872"/>
                      <a:pt x="19669" y="2836"/>
                      <a:pt x="17965" y="2181"/>
                    </a:cubicBezTo>
                    <a:cubicBezTo>
                      <a:pt x="13705" y="685"/>
                      <a:pt x="9210" y="1"/>
                      <a:pt x="4780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8" name="Google Shape;2948;p18"/>
              <p:cNvSpPr/>
              <p:nvPr/>
            </p:nvSpPr>
            <p:spPr>
              <a:xfrm>
                <a:off x="981525" y="1249500"/>
                <a:ext cx="328025" cy="181475"/>
              </a:xfrm>
              <a:custGeom>
                <a:avLst/>
                <a:gdLst/>
                <a:ahLst/>
                <a:cxnLst/>
                <a:rect l="l" t="t" r="r" b="b"/>
                <a:pathLst>
                  <a:path w="13121" h="7259" extrusionOk="0">
                    <a:moveTo>
                      <a:pt x="263" y="0"/>
                    </a:moveTo>
                    <a:cubicBezTo>
                      <a:pt x="73" y="0"/>
                      <a:pt x="1" y="250"/>
                      <a:pt x="173" y="337"/>
                    </a:cubicBezTo>
                    <a:cubicBezTo>
                      <a:pt x="3942" y="2161"/>
                      <a:pt x="7347" y="4531"/>
                      <a:pt x="10538" y="7085"/>
                    </a:cubicBezTo>
                    <a:cubicBezTo>
                      <a:pt x="10691" y="7206"/>
                      <a:pt x="10858" y="7258"/>
                      <a:pt x="11029" y="7258"/>
                    </a:cubicBezTo>
                    <a:cubicBezTo>
                      <a:pt x="12018" y="7258"/>
                      <a:pt x="13121" y="5483"/>
                      <a:pt x="12058" y="4835"/>
                    </a:cubicBezTo>
                    <a:cubicBezTo>
                      <a:pt x="8350" y="2677"/>
                      <a:pt x="4307" y="1157"/>
                      <a:pt x="295" y="2"/>
                    </a:cubicBezTo>
                    <a:cubicBezTo>
                      <a:pt x="284" y="1"/>
                      <a:pt x="273" y="0"/>
                      <a:pt x="26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9" name="Google Shape;2949;p18"/>
              <p:cNvSpPr/>
              <p:nvPr/>
            </p:nvSpPr>
            <p:spPr>
              <a:xfrm>
                <a:off x="973500" y="1174075"/>
                <a:ext cx="356800" cy="239800"/>
              </a:xfrm>
              <a:custGeom>
                <a:avLst/>
                <a:gdLst/>
                <a:ahLst/>
                <a:cxnLst/>
                <a:rect l="l" t="t" r="r" b="b"/>
                <a:pathLst>
                  <a:path w="14272" h="9592" extrusionOk="0">
                    <a:moveTo>
                      <a:pt x="284" y="1"/>
                    </a:moveTo>
                    <a:cubicBezTo>
                      <a:pt x="125" y="1"/>
                      <a:pt x="1" y="206"/>
                      <a:pt x="190" y="314"/>
                    </a:cubicBezTo>
                    <a:cubicBezTo>
                      <a:pt x="4263" y="2959"/>
                      <a:pt x="7972" y="6059"/>
                      <a:pt x="11437" y="9281"/>
                    </a:cubicBezTo>
                    <a:cubicBezTo>
                      <a:pt x="11667" y="9499"/>
                      <a:pt x="11924" y="9591"/>
                      <a:pt x="12180" y="9591"/>
                    </a:cubicBezTo>
                    <a:cubicBezTo>
                      <a:pt x="13242" y="9591"/>
                      <a:pt x="14272" y="7998"/>
                      <a:pt x="13169" y="7214"/>
                    </a:cubicBezTo>
                    <a:cubicBezTo>
                      <a:pt x="9157" y="4326"/>
                      <a:pt x="4780" y="1986"/>
                      <a:pt x="342" y="10"/>
                    </a:cubicBezTo>
                    <a:cubicBezTo>
                      <a:pt x="323" y="4"/>
                      <a:pt x="303" y="1"/>
                      <a:pt x="284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0" name="Google Shape;2950;p18"/>
              <p:cNvSpPr/>
              <p:nvPr/>
            </p:nvSpPr>
            <p:spPr>
              <a:xfrm>
                <a:off x="1137400" y="950450"/>
                <a:ext cx="180600" cy="461200"/>
              </a:xfrm>
              <a:custGeom>
                <a:avLst/>
                <a:gdLst/>
                <a:ahLst/>
                <a:cxnLst/>
                <a:rect l="l" t="t" r="r" b="b"/>
                <a:pathLst>
                  <a:path w="7224" h="18448" extrusionOk="0">
                    <a:moveTo>
                      <a:pt x="181" y="1"/>
                    </a:moveTo>
                    <a:cubicBezTo>
                      <a:pt x="89" y="1"/>
                      <a:pt x="0" y="78"/>
                      <a:pt x="18" y="232"/>
                    </a:cubicBezTo>
                    <a:cubicBezTo>
                      <a:pt x="990" y="6007"/>
                      <a:pt x="2267" y="11812"/>
                      <a:pt x="4151" y="17436"/>
                    </a:cubicBezTo>
                    <a:cubicBezTo>
                      <a:pt x="4409" y="18152"/>
                      <a:pt x="4934" y="18448"/>
                      <a:pt x="5454" y="18448"/>
                    </a:cubicBezTo>
                    <a:cubicBezTo>
                      <a:pt x="6346" y="18448"/>
                      <a:pt x="7223" y="17577"/>
                      <a:pt x="6705" y="16463"/>
                    </a:cubicBezTo>
                    <a:cubicBezTo>
                      <a:pt x="4273" y="11174"/>
                      <a:pt x="2024" y="5764"/>
                      <a:pt x="352" y="141"/>
                    </a:cubicBezTo>
                    <a:cubicBezTo>
                      <a:pt x="325" y="48"/>
                      <a:pt x="252" y="1"/>
                      <a:pt x="181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1" name="Google Shape;2951;p18"/>
              <p:cNvSpPr/>
              <p:nvPr/>
            </p:nvSpPr>
            <p:spPr>
              <a:xfrm>
                <a:off x="1214125" y="977300"/>
                <a:ext cx="139375" cy="450850"/>
              </a:xfrm>
              <a:custGeom>
                <a:avLst/>
                <a:gdLst/>
                <a:ahLst/>
                <a:cxnLst/>
                <a:rect l="l" t="t" r="r" b="b"/>
                <a:pathLst>
                  <a:path w="5575" h="18034" extrusionOk="0">
                    <a:moveTo>
                      <a:pt x="191" y="0"/>
                    </a:moveTo>
                    <a:cubicBezTo>
                      <a:pt x="96" y="0"/>
                      <a:pt x="1" y="80"/>
                      <a:pt x="18" y="222"/>
                    </a:cubicBezTo>
                    <a:cubicBezTo>
                      <a:pt x="930" y="5754"/>
                      <a:pt x="1660" y="11346"/>
                      <a:pt x="2633" y="16848"/>
                    </a:cubicBezTo>
                    <a:cubicBezTo>
                      <a:pt x="2761" y="17673"/>
                      <a:pt x="3349" y="18033"/>
                      <a:pt x="3945" y="18033"/>
                    </a:cubicBezTo>
                    <a:cubicBezTo>
                      <a:pt x="4753" y="18033"/>
                      <a:pt x="5575" y="17369"/>
                      <a:pt x="5277" y="16301"/>
                    </a:cubicBezTo>
                    <a:cubicBezTo>
                      <a:pt x="3696" y="10890"/>
                      <a:pt x="1964" y="5541"/>
                      <a:pt x="353" y="130"/>
                    </a:cubicBezTo>
                    <a:cubicBezTo>
                      <a:pt x="327" y="41"/>
                      <a:pt x="260" y="0"/>
                      <a:pt x="191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2" name="Google Shape;2952;p18"/>
              <p:cNvSpPr/>
              <p:nvPr/>
            </p:nvSpPr>
            <p:spPr>
              <a:xfrm>
                <a:off x="1288100" y="1008875"/>
                <a:ext cx="84550" cy="411475"/>
              </a:xfrm>
              <a:custGeom>
                <a:avLst/>
                <a:gdLst/>
                <a:ahLst/>
                <a:cxnLst/>
                <a:rect l="l" t="t" r="r" b="b"/>
                <a:pathLst>
                  <a:path w="3382" h="16459" extrusionOk="0">
                    <a:moveTo>
                      <a:pt x="210" y="1"/>
                    </a:moveTo>
                    <a:cubicBezTo>
                      <a:pt x="104" y="1"/>
                      <a:pt x="0" y="91"/>
                      <a:pt x="38" y="205"/>
                    </a:cubicBezTo>
                    <a:cubicBezTo>
                      <a:pt x="1011" y="5129"/>
                      <a:pt x="1102" y="10205"/>
                      <a:pt x="677" y="15099"/>
                    </a:cubicBezTo>
                    <a:cubicBezTo>
                      <a:pt x="581" y="15974"/>
                      <a:pt x="1328" y="16458"/>
                      <a:pt x="2061" y="16458"/>
                    </a:cubicBezTo>
                    <a:cubicBezTo>
                      <a:pt x="2727" y="16458"/>
                      <a:pt x="3382" y="16058"/>
                      <a:pt x="3382" y="15190"/>
                    </a:cubicBezTo>
                    <a:cubicBezTo>
                      <a:pt x="3230" y="9962"/>
                      <a:pt x="2044" y="4886"/>
                      <a:pt x="373" y="114"/>
                    </a:cubicBezTo>
                    <a:cubicBezTo>
                      <a:pt x="338" y="34"/>
                      <a:pt x="274" y="1"/>
                      <a:pt x="210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3" name="Google Shape;2953;p18"/>
              <p:cNvSpPr/>
              <p:nvPr/>
            </p:nvSpPr>
            <p:spPr>
              <a:xfrm>
                <a:off x="1308525" y="1001450"/>
                <a:ext cx="276000" cy="379950"/>
              </a:xfrm>
              <a:custGeom>
                <a:avLst/>
                <a:gdLst/>
                <a:ahLst/>
                <a:cxnLst/>
                <a:rect l="l" t="t" r="r" b="b"/>
                <a:pathLst>
                  <a:path w="11040" h="15198" extrusionOk="0">
                    <a:moveTo>
                      <a:pt x="10802" y="1"/>
                    </a:moveTo>
                    <a:cubicBezTo>
                      <a:pt x="10749" y="1"/>
                      <a:pt x="10695" y="23"/>
                      <a:pt x="10650" y="76"/>
                    </a:cubicBezTo>
                    <a:cubicBezTo>
                      <a:pt x="7367" y="4423"/>
                      <a:pt x="3963" y="8678"/>
                      <a:pt x="771" y="12994"/>
                    </a:cubicBezTo>
                    <a:cubicBezTo>
                      <a:pt x="0" y="14066"/>
                      <a:pt x="981" y="15197"/>
                      <a:pt x="1956" y="15197"/>
                    </a:cubicBezTo>
                    <a:cubicBezTo>
                      <a:pt x="2365" y="15197"/>
                      <a:pt x="2773" y="14999"/>
                      <a:pt x="3051" y="14514"/>
                    </a:cubicBezTo>
                    <a:cubicBezTo>
                      <a:pt x="5787" y="9864"/>
                      <a:pt x="8279" y="5031"/>
                      <a:pt x="10954" y="259"/>
                    </a:cubicBezTo>
                    <a:cubicBezTo>
                      <a:pt x="11040" y="130"/>
                      <a:pt x="10928" y="1"/>
                      <a:pt x="10802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4" name="Google Shape;2954;p18"/>
              <p:cNvSpPr/>
              <p:nvPr/>
            </p:nvSpPr>
            <p:spPr>
              <a:xfrm>
                <a:off x="1296875" y="1110600"/>
                <a:ext cx="319475" cy="325350"/>
              </a:xfrm>
              <a:custGeom>
                <a:avLst/>
                <a:gdLst/>
                <a:ahLst/>
                <a:cxnLst/>
                <a:rect l="l" t="t" r="r" b="b"/>
                <a:pathLst>
                  <a:path w="12779" h="13014" extrusionOk="0">
                    <a:moveTo>
                      <a:pt x="12553" y="0"/>
                    </a:moveTo>
                    <a:cubicBezTo>
                      <a:pt x="12504" y="0"/>
                      <a:pt x="12448" y="17"/>
                      <a:pt x="12393" y="57"/>
                    </a:cubicBezTo>
                    <a:cubicBezTo>
                      <a:pt x="8654" y="3613"/>
                      <a:pt x="4733" y="7109"/>
                      <a:pt x="994" y="10726"/>
                    </a:cubicBezTo>
                    <a:cubicBezTo>
                      <a:pt x="1" y="11650"/>
                      <a:pt x="1009" y="13013"/>
                      <a:pt x="2044" y="13013"/>
                    </a:cubicBezTo>
                    <a:cubicBezTo>
                      <a:pt x="2371" y="13013"/>
                      <a:pt x="2700" y="12878"/>
                      <a:pt x="2970" y="12549"/>
                    </a:cubicBezTo>
                    <a:cubicBezTo>
                      <a:pt x="6283" y="8537"/>
                      <a:pt x="9383" y="4343"/>
                      <a:pt x="12666" y="270"/>
                    </a:cubicBezTo>
                    <a:cubicBezTo>
                      <a:pt x="12778" y="135"/>
                      <a:pt x="12692" y="0"/>
                      <a:pt x="1255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5" name="Google Shape;2955;p18"/>
              <p:cNvSpPr/>
              <p:nvPr/>
            </p:nvSpPr>
            <p:spPr>
              <a:xfrm>
                <a:off x="1281425" y="1174950"/>
                <a:ext cx="353375" cy="261450"/>
              </a:xfrm>
              <a:custGeom>
                <a:avLst/>
                <a:gdLst/>
                <a:ahLst/>
                <a:cxnLst/>
                <a:rect l="l" t="t" r="r" b="b"/>
                <a:pathLst>
                  <a:path w="14135" h="10458" extrusionOk="0">
                    <a:moveTo>
                      <a:pt x="13896" y="0"/>
                    </a:moveTo>
                    <a:cubicBezTo>
                      <a:pt x="13857" y="0"/>
                      <a:pt x="13815" y="11"/>
                      <a:pt x="13771" y="36"/>
                    </a:cubicBezTo>
                    <a:cubicBezTo>
                      <a:pt x="9758" y="2954"/>
                      <a:pt x="5442" y="5507"/>
                      <a:pt x="1217" y="7939"/>
                    </a:cubicBezTo>
                    <a:cubicBezTo>
                      <a:pt x="1" y="8649"/>
                      <a:pt x="876" y="10457"/>
                      <a:pt x="2029" y="10457"/>
                    </a:cubicBezTo>
                    <a:cubicBezTo>
                      <a:pt x="2259" y="10457"/>
                      <a:pt x="2500" y="10385"/>
                      <a:pt x="2737" y="10219"/>
                    </a:cubicBezTo>
                    <a:cubicBezTo>
                      <a:pt x="6749" y="7209"/>
                      <a:pt x="10427" y="3775"/>
                      <a:pt x="14014" y="279"/>
                    </a:cubicBezTo>
                    <a:cubicBezTo>
                      <a:pt x="14134" y="159"/>
                      <a:pt x="14045" y="0"/>
                      <a:pt x="1389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6" name="Google Shape;2956;p18"/>
              <p:cNvSpPr/>
              <p:nvPr/>
            </p:nvSpPr>
            <p:spPr>
              <a:xfrm>
                <a:off x="1290625" y="1350725"/>
                <a:ext cx="465300" cy="87950"/>
              </a:xfrm>
              <a:custGeom>
                <a:avLst/>
                <a:gdLst/>
                <a:ahLst/>
                <a:cxnLst/>
                <a:rect l="l" t="t" r="r" b="b"/>
                <a:pathLst>
                  <a:path w="18612" h="3518" extrusionOk="0">
                    <a:moveTo>
                      <a:pt x="9241" y="0"/>
                    </a:moveTo>
                    <a:cubicBezTo>
                      <a:pt x="6729" y="0"/>
                      <a:pt x="4200" y="260"/>
                      <a:pt x="1700" y="817"/>
                    </a:cubicBezTo>
                    <a:cubicBezTo>
                      <a:pt x="1" y="1228"/>
                      <a:pt x="600" y="3518"/>
                      <a:pt x="1960" y="3518"/>
                    </a:cubicBezTo>
                    <a:cubicBezTo>
                      <a:pt x="2108" y="3518"/>
                      <a:pt x="2266" y="3490"/>
                      <a:pt x="2430" y="3431"/>
                    </a:cubicBezTo>
                    <a:cubicBezTo>
                      <a:pt x="6379" y="2082"/>
                      <a:pt x="10615" y="1287"/>
                      <a:pt x="14926" y="1287"/>
                    </a:cubicBezTo>
                    <a:cubicBezTo>
                      <a:pt x="16056" y="1287"/>
                      <a:pt x="17190" y="1341"/>
                      <a:pt x="18327" y="1455"/>
                    </a:cubicBezTo>
                    <a:cubicBezTo>
                      <a:pt x="18343" y="1460"/>
                      <a:pt x="18359" y="1462"/>
                      <a:pt x="18373" y="1462"/>
                    </a:cubicBezTo>
                    <a:cubicBezTo>
                      <a:pt x="18551" y="1462"/>
                      <a:pt x="18612" y="1149"/>
                      <a:pt x="18387" y="1121"/>
                    </a:cubicBezTo>
                    <a:cubicBezTo>
                      <a:pt x="15429" y="398"/>
                      <a:pt x="12349" y="0"/>
                      <a:pt x="9241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7" name="Google Shape;2957;p18"/>
              <p:cNvSpPr/>
              <p:nvPr/>
            </p:nvSpPr>
            <p:spPr>
              <a:xfrm>
                <a:off x="1303125" y="1429000"/>
                <a:ext cx="401400" cy="68750"/>
              </a:xfrm>
              <a:custGeom>
                <a:avLst/>
                <a:gdLst/>
                <a:ahLst/>
                <a:cxnLst/>
                <a:rect l="l" t="t" r="r" b="b"/>
                <a:pathLst>
                  <a:path w="16056" h="2750" extrusionOk="0">
                    <a:moveTo>
                      <a:pt x="2982" y="1"/>
                    </a:moveTo>
                    <a:cubicBezTo>
                      <a:pt x="2530" y="1"/>
                      <a:pt x="2078" y="9"/>
                      <a:pt x="1626" y="26"/>
                    </a:cubicBezTo>
                    <a:cubicBezTo>
                      <a:pt x="1" y="113"/>
                      <a:pt x="343" y="2750"/>
                      <a:pt x="1700" y="2750"/>
                    </a:cubicBezTo>
                    <a:cubicBezTo>
                      <a:pt x="1764" y="2750"/>
                      <a:pt x="1831" y="2744"/>
                      <a:pt x="1899" y="2731"/>
                    </a:cubicBezTo>
                    <a:cubicBezTo>
                      <a:pt x="4643" y="2271"/>
                      <a:pt x="7453" y="2000"/>
                      <a:pt x="10277" y="2000"/>
                    </a:cubicBezTo>
                    <a:cubicBezTo>
                      <a:pt x="12114" y="2000"/>
                      <a:pt x="13957" y="2115"/>
                      <a:pt x="15790" y="2367"/>
                    </a:cubicBezTo>
                    <a:cubicBezTo>
                      <a:pt x="15799" y="2368"/>
                      <a:pt x="15807" y="2369"/>
                      <a:pt x="15815" y="2369"/>
                    </a:cubicBezTo>
                    <a:cubicBezTo>
                      <a:pt x="15981" y="2369"/>
                      <a:pt x="16055" y="2089"/>
                      <a:pt x="15881" y="2002"/>
                    </a:cubicBezTo>
                    <a:cubicBezTo>
                      <a:pt x="11774" y="789"/>
                      <a:pt x="7391" y="1"/>
                      <a:pt x="2982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8" name="Google Shape;2958;p18"/>
              <p:cNvSpPr/>
              <p:nvPr/>
            </p:nvSpPr>
            <p:spPr>
              <a:xfrm>
                <a:off x="1295700" y="1386875"/>
                <a:ext cx="344450" cy="74750"/>
              </a:xfrm>
              <a:custGeom>
                <a:avLst/>
                <a:gdLst/>
                <a:ahLst/>
                <a:cxnLst/>
                <a:rect l="l" t="t" r="r" b="b"/>
                <a:pathLst>
                  <a:path w="13778" h="2990" extrusionOk="0">
                    <a:moveTo>
                      <a:pt x="5512" y="0"/>
                    </a:moveTo>
                    <a:cubicBezTo>
                      <a:pt x="4114" y="0"/>
                      <a:pt x="2711" y="88"/>
                      <a:pt x="1315" y="283"/>
                    </a:cubicBezTo>
                    <a:cubicBezTo>
                      <a:pt x="0" y="454"/>
                      <a:pt x="566" y="2990"/>
                      <a:pt x="1674" y="2990"/>
                    </a:cubicBezTo>
                    <a:cubicBezTo>
                      <a:pt x="1745" y="2990"/>
                      <a:pt x="1818" y="2979"/>
                      <a:pt x="1892" y="2957"/>
                    </a:cubicBezTo>
                    <a:cubicBezTo>
                      <a:pt x="5462" y="1933"/>
                      <a:pt x="9256" y="1191"/>
                      <a:pt x="13113" y="1191"/>
                    </a:cubicBezTo>
                    <a:cubicBezTo>
                      <a:pt x="13264" y="1191"/>
                      <a:pt x="13414" y="1192"/>
                      <a:pt x="13564" y="1194"/>
                    </a:cubicBezTo>
                    <a:cubicBezTo>
                      <a:pt x="13747" y="1194"/>
                      <a:pt x="13777" y="891"/>
                      <a:pt x="13595" y="860"/>
                    </a:cubicBezTo>
                    <a:cubicBezTo>
                      <a:pt x="10978" y="337"/>
                      <a:pt x="8254" y="0"/>
                      <a:pt x="5512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9" name="Google Shape;2959;p18"/>
              <p:cNvSpPr/>
              <p:nvPr/>
            </p:nvSpPr>
            <p:spPr>
              <a:xfrm>
                <a:off x="1275475" y="1444025"/>
                <a:ext cx="345175" cy="106875"/>
              </a:xfrm>
              <a:custGeom>
                <a:avLst/>
                <a:gdLst/>
                <a:ahLst/>
                <a:cxnLst/>
                <a:rect l="l" t="t" r="r" b="b"/>
                <a:pathLst>
                  <a:path w="13807" h="4275" extrusionOk="0">
                    <a:moveTo>
                      <a:pt x="1388" y="1"/>
                    </a:moveTo>
                    <a:cubicBezTo>
                      <a:pt x="0" y="1"/>
                      <a:pt x="132" y="2712"/>
                      <a:pt x="1375" y="2712"/>
                    </a:cubicBezTo>
                    <a:cubicBezTo>
                      <a:pt x="1401" y="2712"/>
                      <a:pt x="1428" y="2710"/>
                      <a:pt x="1455" y="2708"/>
                    </a:cubicBezTo>
                    <a:cubicBezTo>
                      <a:pt x="2229" y="2655"/>
                      <a:pt x="3009" y="2627"/>
                      <a:pt x="3793" y="2627"/>
                    </a:cubicBezTo>
                    <a:cubicBezTo>
                      <a:pt x="7046" y="2627"/>
                      <a:pt x="10363" y="3107"/>
                      <a:pt x="13522" y="4258"/>
                    </a:cubicBezTo>
                    <a:cubicBezTo>
                      <a:pt x="13546" y="4270"/>
                      <a:pt x="13568" y="4275"/>
                      <a:pt x="13589" y="4275"/>
                    </a:cubicBezTo>
                    <a:cubicBezTo>
                      <a:pt x="13731" y="4275"/>
                      <a:pt x="13807" y="4034"/>
                      <a:pt x="13674" y="3954"/>
                    </a:cubicBezTo>
                    <a:cubicBezTo>
                      <a:pt x="10027" y="1826"/>
                      <a:pt x="5863" y="307"/>
                      <a:pt x="1455" y="3"/>
                    </a:cubicBezTo>
                    <a:cubicBezTo>
                      <a:pt x="1432" y="1"/>
                      <a:pt x="1410" y="1"/>
                      <a:pt x="1388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60" name="Google Shape;2960;p18"/>
              <p:cNvSpPr/>
              <p:nvPr/>
            </p:nvSpPr>
            <p:spPr>
              <a:xfrm>
                <a:off x="1137825" y="1157600"/>
                <a:ext cx="342175" cy="387200"/>
              </a:xfrm>
              <a:custGeom>
                <a:avLst/>
                <a:gdLst/>
                <a:ahLst/>
                <a:cxnLst/>
                <a:rect l="l" t="t" r="r" b="b"/>
                <a:pathLst>
                  <a:path w="13687" h="15488" extrusionOk="0">
                    <a:moveTo>
                      <a:pt x="5745" y="1"/>
                    </a:moveTo>
                    <a:cubicBezTo>
                      <a:pt x="5350" y="1"/>
                      <a:pt x="5168" y="487"/>
                      <a:pt x="5137" y="912"/>
                    </a:cubicBezTo>
                    <a:cubicBezTo>
                      <a:pt x="4961" y="2049"/>
                      <a:pt x="5036" y="3207"/>
                      <a:pt x="5363" y="4281"/>
                    </a:cubicBezTo>
                    <a:lnTo>
                      <a:pt x="5363" y="4281"/>
                    </a:lnTo>
                    <a:cubicBezTo>
                      <a:pt x="4935" y="3111"/>
                      <a:pt x="4601" y="2360"/>
                      <a:pt x="4134" y="1764"/>
                    </a:cubicBezTo>
                    <a:cubicBezTo>
                      <a:pt x="3967" y="1456"/>
                      <a:pt x="3722" y="1148"/>
                      <a:pt x="3423" y="1148"/>
                    </a:cubicBezTo>
                    <a:cubicBezTo>
                      <a:pt x="3397" y="1148"/>
                      <a:pt x="3371" y="1151"/>
                      <a:pt x="3344" y="1156"/>
                    </a:cubicBezTo>
                    <a:cubicBezTo>
                      <a:pt x="3070" y="1247"/>
                      <a:pt x="2919" y="1551"/>
                      <a:pt x="2919" y="1855"/>
                    </a:cubicBezTo>
                    <a:cubicBezTo>
                      <a:pt x="2919" y="2159"/>
                      <a:pt x="3040" y="2432"/>
                      <a:pt x="3162" y="2675"/>
                    </a:cubicBezTo>
                    <a:cubicBezTo>
                      <a:pt x="3461" y="3333"/>
                      <a:pt x="3773" y="3965"/>
                      <a:pt x="4124" y="4571"/>
                    </a:cubicBezTo>
                    <a:lnTo>
                      <a:pt x="4124" y="4571"/>
                    </a:lnTo>
                    <a:cubicBezTo>
                      <a:pt x="3603" y="3801"/>
                      <a:pt x="3117" y="3284"/>
                      <a:pt x="2402" y="2949"/>
                    </a:cubicBezTo>
                    <a:cubicBezTo>
                      <a:pt x="2253" y="2888"/>
                      <a:pt x="2091" y="2857"/>
                      <a:pt x="1931" y="2857"/>
                    </a:cubicBezTo>
                    <a:cubicBezTo>
                      <a:pt x="1535" y="2857"/>
                      <a:pt x="1146" y="3046"/>
                      <a:pt x="973" y="3435"/>
                    </a:cubicBezTo>
                    <a:cubicBezTo>
                      <a:pt x="791" y="3952"/>
                      <a:pt x="1034" y="4499"/>
                      <a:pt x="1277" y="4925"/>
                    </a:cubicBezTo>
                    <a:cubicBezTo>
                      <a:pt x="1885" y="5806"/>
                      <a:pt x="2797" y="6384"/>
                      <a:pt x="3678" y="6931"/>
                    </a:cubicBezTo>
                    <a:cubicBezTo>
                      <a:pt x="3206" y="6817"/>
                      <a:pt x="2726" y="6755"/>
                      <a:pt x="2255" y="6755"/>
                    </a:cubicBezTo>
                    <a:cubicBezTo>
                      <a:pt x="1846" y="6755"/>
                      <a:pt x="1446" y="6802"/>
                      <a:pt x="1064" y="6900"/>
                    </a:cubicBezTo>
                    <a:cubicBezTo>
                      <a:pt x="730" y="6992"/>
                      <a:pt x="365" y="7144"/>
                      <a:pt x="213" y="7448"/>
                    </a:cubicBezTo>
                    <a:cubicBezTo>
                      <a:pt x="1" y="7934"/>
                      <a:pt x="274" y="8572"/>
                      <a:pt x="730" y="8815"/>
                    </a:cubicBezTo>
                    <a:cubicBezTo>
                      <a:pt x="1124" y="9030"/>
                      <a:pt x="1740" y="9150"/>
                      <a:pt x="2366" y="9150"/>
                    </a:cubicBezTo>
                    <a:cubicBezTo>
                      <a:pt x="2771" y="9150"/>
                      <a:pt x="3179" y="9100"/>
                      <a:pt x="3535" y="8993"/>
                    </a:cubicBezTo>
                    <a:lnTo>
                      <a:pt x="3535" y="8993"/>
                    </a:lnTo>
                    <a:cubicBezTo>
                      <a:pt x="2566" y="9313"/>
                      <a:pt x="1720" y="10059"/>
                      <a:pt x="1247" y="11065"/>
                    </a:cubicBezTo>
                    <a:cubicBezTo>
                      <a:pt x="1095" y="11399"/>
                      <a:pt x="973" y="11764"/>
                      <a:pt x="1095" y="12098"/>
                    </a:cubicBezTo>
                    <a:cubicBezTo>
                      <a:pt x="1216" y="12487"/>
                      <a:pt x="1610" y="12682"/>
                      <a:pt x="1981" y="12682"/>
                    </a:cubicBezTo>
                    <a:cubicBezTo>
                      <a:pt x="2074" y="12682"/>
                      <a:pt x="2165" y="12669"/>
                      <a:pt x="2250" y="12645"/>
                    </a:cubicBezTo>
                    <a:cubicBezTo>
                      <a:pt x="2645" y="12493"/>
                      <a:pt x="3830" y="11642"/>
                      <a:pt x="4438" y="10973"/>
                    </a:cubicBezTo>
                    <a:lnTo>
                      <a:pt x="4438" y="10973"/>
                    </a:lnTo>
                    <a:cubicBezTo>
                      <a:pt x="4104" y="11824"/>
                      <a:pt x="3800" y="12676"/>
                      <a:pt x="3952" y="13587"/>
                    </a:cubicBezTo>
                    <a:cubicBezTo>
                      <a:pt x="4078" y="14318"/>
                      <a:pt x="4705" y="14986"/>
                      <a:pt x="5348" y="14986"/>
                    </a:cubicBezTo>
                    <a:cubicBezTo>
                      <a:pt x="5481" y="14986"/>
                      <a:pt x="5615" y="14957"/>
                      <a:pt x="5745" y="14894"/>
                    </a:cubicBezTo>
                    <a:cubicBezTo>
                      <a:pt x="6292" y="14590"/>
                      <a:pt x="6505" y="13800"/>
                      <a:pt x="6505" y="13101"/>
                    </a:cubicBezTo>
                    <a:cubicBezTo>
                      <a:pt x="6505" y="12432"/>
                      <a:pt x="6353" y="11703"/>
                      <a:pt x="6505" y="11004"/>
                    </a:cubicBezTo>
                    <a:cubicBezTo>
                      <a:pt x="6505" y="12311"/>
                      <a:pt x="6870" y="13557"/>
                      <a:pt x="7569" y="14590"/>
                    </a:cubicBezTo>
                    <a:cubicBezTo>
                      <a:pt x="7782" y="14925"/>
                      <a:pt x="8055" y="15259"/>
                      <a:pt x="8420" y="15411"/>
                    </a:cubicBezTo>
                    <a:cubicBezTo>
                      <a:pt x="8549" y="15461"/>
                      <a:pt x="8685" y="15488"/>
                      <a:pt x="8816" y="15488"/>
                    </a:cubicBezTo>
                    <a:cubicBezTo>
                      <a:pt x="9087" y="15488"/>
                      <a:pt x="9341" y="15373"/>
                      <a:pt x="9484" y="15107"/>
                    </a:cubicBezTo>
                    <a:cubicBezTo>
                      <a:pt x="9727" y="14742"/>
                      <a:pt x="9606" y="14195"/>
                      <a:pt x="9484" y="13800"/>
                    </a:cubicBezTo>
                    <a:cubicBezTo>
                      <a:pt x="9237" y="12861"/>
                      <a:pt x="8950" y="11963"/>
                      <a:pt x="8590" y="11088"/>
                    </a:cubicBezTo>
                    <a:lnTo>
                      <a:pt x="8590" y="11088"/>
                    </a:lnTo>
                    <a:cubicBezTo>
                      <a:pt x="9010" y="11879"/>
                      <a:pt x="9674" y="12522"/>
                      <a:pt x="10457" y="12888"/>
                    </a:cubicBezTo>
                    <a:cubicBezTo>
                      <a:pt x="10684" y="12982"/>
                      <a:pt x="10952" y="13052"/>
                      <a:pt x="11205" y="13052"/>
                    </a:cubicBezTo>
                    <a:cubicBezTo>
                      <a:pt x="11527" y="13052"/>
                      <a:pt x="11823" y="12938"/>
                      <a:pt x="11976" y="12615"/>
                    </a:cubicBezTo>
                    <a:cubicBezTo>
                      <a:pt x="12159" y="12220"/>
                      <a:pt x="12007" y="11764"/>
                      <a:pt x="11855" y="11399"/>
                    </a:cubicBezTo>
                    <a:cubicBezTo>
                      <a:pt x="11369" y="10335"/>
                      <a:pt x="10669" y="9332"/>
                      <a:pt x="9788" y="8633"/>
                    </a:cubicBezTo>
                    <a:lnTo>
                      <a:pt x="9788" y="8633"/>
                    </a:lnTo>
                    <a:cubicBezTo>
                      <a:pt x="10530" y="8816"/>
                      <a:pt x="11182" y="8902"/>
                      <a:pt x="11720" y="8902"/>
                    </a:cubicBezTo>
                    <a:cubicBezTo>
                      <a:pt x="13054" y="8902"/>
                      <a:pt x="13686" y="8375"/>
                      <a:pt x="13253" y="7508"/>
                    </a:cubicBezTo>
                    <a:cubicBezTo>
                      <a:pt x="13131" y="7265"/>
                      <a:pt x="12828" y="7083"/>
                      <a:pt x="12584" y="6992"/>
                    </a:cubicBezTo>
                    <a:cubicBezTo>
                      <a:pt x="11828" y="6652"/>
                      <a:pt x="10981" y="6492"/>
                      <a:pt x="10160" y="6492"/>
                    </a:cubicBezTo>
                    <a:cubicBezTo>
                      <a:pt x="10025" y="6492"/>
                      <a:pt x="9891" y="6497"/>
                      <a:pt x="9758" y="6505"/>
                    </a:cubicBezTo>
                    <a:cubicBezTo>
                      <a:pt x="10700" y="6262"/>
                      <a:pt x="11612" y="5685"/>
                      <a:pt x="12220" y="4803"/>
                    </a:cubicBezTo>
                    <a:cubicBezTo>
                      <a:pt x="12493" y="4408"/>
                      <a:pt x="12706" y="3800"/>
                      <a:pt x="12372" y="3435"/>
                    </a:cubicBezTo>
                    <a:cubicBezTo>
                      <a:pt x="12265" y="3314"/>
                      <a:pt x="12106" y="3268"/>
                      <a:pt x="11935" y="3268"/>
                    </a:cubicBezTo>
                    <a:cubicBezTo>
                      <a:pt x="11764" y="3268"/>
                      <a:pt x="11581" y="3314"/>
                      <a:pt x="11429" y="3375"/>
                    </a:cubicBezTo>
                    <a:cubicBezTo>
                      <a:pt x="10487" y="3739"/>
                      <a:pt x="9575" y="4408"/>
                      <a:pt x="8876" y="5229"/>
                    </a:cubicBezTo>
                    <a:cubicBezTo>
                      <a:pt x="9393" y="4226"/>
                      <a:pt x="9727" y="3101"/>
                      <a:pt x="9849" y="1916"/>
                    </a:cubicBezTo>
                    <a:cubicBezTo>
                      <a:pt x="9879" y="1520"/>
                      <a:pt x="9849" y="1004"/>
                      <a:pt x="9545" y="791"/>
                    </a:cubicBezTo>
                    <a:cubicBezTo>
                      <a:pt x="9446" y="717"/>
                      <a:pt x="9340" y="685"/>
                      <a:pt x="9232" y="685"/>
                    </a:cubicBezTo>
                    <a:cubicBezTo>
                      <a:pt x="8943" y="685"/>
                      <a:pt x="8641" y="912"/>
                      <a:pt x="8420" y="1156"/>
                    </a:cubicBezTo>
                    <a:cubicBezTo>
                      <a:pt x="7630" y="2098"/>
                      <a:pt x="7144" y="3344"/>
                      <a:pt x="7022" y="4590"/>
                    </a:cubicBezTo>
                    <a:cubicBezTo>
                      <a:pt x="6900" y="3344"/>
                      <a:pt x="6718" y="2098"/>
                      <a:pt x="6414" y="852"/>
                    </a:cubicBezTo>
                    <a:cubicBezTo>
                      <a:pt x="6292" y="457"/>
                      <a:pt x="6110" y="1"/>
                      <a:pt x="574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61" name="Google Shape;2961;p18"/>
              <p:cNvSpPr/>
              <p:nvPr/>
            </p:nvSpPr>
            <p:spPr>
              <a:xfrm>
                <a:off x="1239650" y="1283750"/>
                <a:ext cx="136800" cy="139925"/>
              </a:xfrm>
              <a:custGeom>
                <a:avLst/>
                <a:gdLst/>
                <a:ahLst/>
                <a:cxnLst/>
                <a:rect l="l" t="t" r="r" b="b"/>
                <a:pathLst>
                  <a:path w="5472" h="5597" extrusionOk="0">
                    <a:moveTo>
                      <a:pt x="2249" y="0"/>
                    </a:moveTo>
                    <a:cubicBezTo>
                      <a:pt x="2111" y="0"/>
                      <a:pt x="1974" y="32"/>
                      <a:pt x="1855" y="91"/>
                    </a:cubicBezTo>
                    <a:cubicBezTo>
                      <a:pt x="1520" y="243"/>
                      <a:pt x="1277" y="608"/>
                      <a:pt x="1277" y="1034"/>
                    </a:cubicBezTo>
                    <a:cubicBezTo>
                      <a:pt x="791" y="1095"/>
                      <a:pt x="304" y="1520"/>
                      <a:pt x="153" y="2067"/>
                    </a:cubicBezTo>
                    <a:cubicBezTo>
                      <a:pt x="1" y="2584"/>
                      <a:pt x="92" y="3222"/>
                      <a:pt x="487" y="3648"/>
                    </a:cubicBezTo>
                    <a:cubicBezTo>
                      <a:pt x="304" y="4225"/>
                      <a:pt x="487" y="4894"/>
                      <a:pt x="943" y="5259"/>
                    </a:cubicBezTo>
                    <a:cubicBezTo>
                      <a:pt x="1161" y="5419"/>
                      <a:pt x="1422" y="5502"/>
                      <a:pt x="1680" y="5502"/>
                    </a:cubicBezTo>
                    <a:cubicBezTo>
                      <a:pt x="1962" y="5502"/>
                      <a:pt x="2241" y="5404"/>
                      <a:pt x="2463" y="5198"/>
                    </a:cubicBezTo>
                    <a:cubicBezTo>
                      <a:pt x="2700" y="5455"/>
                      <a:pt x="3028" y="5597"/>
                      <a:pt x="3354" y="5597"/>
                    </a:cubicBezTo>
                    <a:cubicBezTo>
                      <a:pt x="3528" y="5597"/>
                      <a:pt x="3702" y="5556"/>
                      <a:pt x="3861" y="5471"/>
                    </a:cubicBezTo>
                    <a:cubicBezTo>
                      <a:pt x="4317" y="5259"/>
                      <a:pt x="4621" y="4681"/>
                      <a:pt x="4590" y="4104"/>
                    </a:cubicBezTo>
                    <a:cubicBezTo>
                      <a:pt x="5046" y="3830"/>
                      <a:pt x="5381" y="3313"/>
                      <a:pt x="5411" y="2705"/>
                    </a:cubicBezTo>
                    <a:cubicBezTo>
                      <a:pt x="5472" y="2128"/>
                      <a:pt x="5168" y="1520"/>
                      <a:pt x="4712" y="1246"/>
                    </a:cubicBezTo>
                    <a:cubicBezTo>
                      <a:pt x="4712" y="882"/>
                      <a:pt x="4469" y="487"/>
                      <a:pt x="4165" y="335"/>
                    </a:cubicBezTo>
                    <a:cubicBezTo>
                      <a:pt x="3993" y="231"/>
                      <a:pt x="3782" y="196"/>
                      <a:pt x="3521" y="196"/>
                    </a:cubicBezTo>
                    <a:cubicBezTo>
                      <a:pt x="3321" y="196"/>
                      <a:pt x="3091" y="217"/>
                      <a:pt x="2827" y="243"/>
                    </a:cubicBezTo>
                    <a:cubicBezTo>
                      <a:pt x="2679" y="77"/>
                      <a:pt x="2464" y="0"/>
                      <a:pt x="224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962" name="Google Shape;2962;p18"/>
            <p:cNvSpPr/>
            <p:nvPr/>
          </p:nvSpPr>
          <p:spPr>
            <a:xfrm>
              <a:off x="117850" y="10300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3" name="Google Shape;2963;p18"/>
            <p:cNvSpPr/>
            <p:nvPr/>
          </p:nvSpPr>
          <p:spPr>
            <a:xfrm>
              <a:off x="117850" y="1927675"/>
              <a:ext cx="191400" cy="173775"/>
            </a:xfrm>
            <a:custGeom>
              <a:avLst/>
              <a:gdLst/>
              <a:ahLst/>
              <a:cxnLst/>
              <a:rect l="l" t="t" r="r" b="b"/>
              <a:pathLst>
                <a:path w="7656" h="6951" extrusionOk="0">
                  <a:moveTo>
                    <a:pt x="4818" y="500"/>
                  </a:moveTo>
                  <a:cubicBezTo>
                    <a:pt x="4897" y="500"/>
                    <a:pt x="4978" y="518"/>
                    <a:pt x="5060" y="556"/>
                  </a:cubicBezTo>
                  <a:cubicBezTo>
                    <a:pt x="5515" y="771"/>
                    <a:pt x="5113" y="1681"/>
                    <a:pt x="4899" y="2055"/>
                  </a:cubicBezTo>
                  <a:cubicBezTo>
                    <a:pt x="4712" y="2323"/>
                    <a:pt x="4498" y="2564"/>
                    <a:pt x="4257" y="2778"/>
                  </a:cubicBezTo>
                  <a:cubicBezTo>
                    <a:pt x="4444" y="2858"/>
                    <a:pt x="4578" y="3019"/>
                    <a:pt x="4685" y="3233"/>
                  </a:cubicBezTo>
                  <a:cubicBezTo>
                    <a:pt x="4953" y="2965"/>
                    <a:pt x="5247" y="2724"/>
                    <a:pt x="5622" y="2617"/>
                  </a:cubicBezTo>
                  <a:cubicBezTo>
                    <a:pt x="5738" y="2585"/>
                    <a:pt x="5882" y="2567"/>
                    <a:pt x="6032" y="2567"/>
                  </a:cubicBezTo>
                  <a:cubicBezTo>
                    <a:pt x="6504" y="2567"/>
                    <a:pt x="7047" y="2746"/>
                    <a:pt x="7067" y="3233"/>
                  </a:cubicBezTo>
                  <a:cubicBezTo>
                    <a:pt x="7067" y="3701"/>
                    <a:pt x="6291" y="3801"/>
                    <a:pt x="5827" y="3801"/>
                  </a:cubicBezTo>
                  <a:cubicBezTo>
                    <a:pt x="5760" y="3801"/>
                    <a:pt x="5699" y="3799"/>
                    <a:pt x="5649" y="3795"/>
                  </a:cubicBezTo>
                  <a:cubicBezTo>
                    <a:pt x="5354" y="3768"/>
                    <a:pt x="5060" y="3688"/>
                    <a:pt x="4765" y="3581"/>
                  </a:cubicBezTo>
                  <a:cubicBezTo>
                    <a:pt x="4765" y="3795"/>
                    <a:pt x="4658" y="3982"/>
                    <a:pt x="4524" y="4170"/>
                  </a:cubicBezTo>
                  <a:cubicBezTo>
                    <a:pt x="4899" y="4250"/>
                    <a:pt x="5220" y="4437"/>
                    <a:pt x="5488" y="4705"/>
                  </a:cubicBezTo>
                  <a:cubicBezTo>
                    <a:pt x="5836" y="5026"/>
                    <a:pt x="6184" y="5936"/>
                    <a:pt x="5649" y="6231"/>
                  </a:cubicBezTo>
                  <a:cubicBezTo>
                    <a:pt x="5587" y="6267"/>
                    <a:pt x="5524" y="6283"/>
                    <a:pt x="5461" y="6283"/>
                  </a:cubicBezTo>
                  <a:cubicBezTo>
                    <a:pt x="5056" y="6283"/>
                    <a:pt x="4637" y="5618"/>
                    <a:pt x="4498" y="5294"/>
                  </a:cubicBezTo>
                  <a:cubicBezTo>
                    <a:pt x="4364" y="5000"/>
                    <a:pt x="4283" y="4705"/>
                    <a:pt x="4230" y="4411"/>
                  </a:cubicBezTo>
                  <a:cubicBezTo>
                    <a:pt x="4096" y="4464"/>
                    <a:pt x="3962" y="4491"/>
                    <a:pt x="3828" y="4491"/>
                  </a:cubicBezTo>
                  <a:cubicBezTo>
                    <a:pt x="3748" y="4491"/>
                    <a:pt x="3641" y="4491"/>
                    <a:pt x="3588" y="4464"/>
                  </a:cubicBezTo>
                  <a:lnTo>
                    <a:pt x="3588" y="4464"/>
                  </a:lnTo>
                  <a:cubicBezTo>
                    <a:pt x="3641" y="4839"/>
                    <a:pt x="3695" y="5240"/>
                    <a:pt x="3588" y="5615"/>
                  </a:cubicBezTo>
                  <a:cubicBezTo>
                    <a:pt x="3478" y="5989"/>
                    <a:pt x="3043" y="6561"/>
                    <a:pt x="2594" y="6561"/>
                  </a:cubicBezTo>
                  <a:cubicBezTo>
                    <a:pt x="2497" y="6561"/>
                    <a:pt x="2399" y="6534"/>
                    <a:pt x="2303" y="6472"/>
                  </a:cubicBezTo>
                  <a:cubicBezTo>
                    <a:pt x="1848" y="6204"/>
                    <a:pt x="2356" y="5348"/>
                    <a:pt x="2570" y="5000"/>
                  </a:cubicBezTo>
                  <a:cubicBezTo>
                    <a:pt x="2785" y="4732"/>
                    <a:pt x="3026" y="4491"/>
                    <a:pt x="3293" y="4304"/>
                  </a:cubicBezTo>
                  <a:cubicBezTo>
                    <a:pt x="3106" y="4170"/>
                    <a:pt x="2972" y="4009"/>
                    <a:pt x="2945" y="3768"/>
                  </a:cubicBezTo>
                  <a:cubicBezTo>
                    <a:pt x="2651" y="4036"/>
                    <a:pt x="2303" y="4277"/>
                    <a:pt x="1901" y="4330"/>
                  </a:cubicBezTo>
                  <a:cubicBezTo>
                    <a:pt x="1817" y="4350"/>
                    <a:pt x="1715" y="4361"/>
                    <a:pt x="1607" y="4361"/>
                  </a:cubicBezTo>
                  <a:cubicBezTo>
                    <a:pt x="1131" y="4361"/>
                    <a:pt x="515" y="4157"/>
                    <a:pt x="536" y="3635"/>
                  </a:cubicBezTo>
                  <a:cubicBezTo>
                    <a:pt x="557" y="3228"/>
                    <a:pt x="1149" y="3130"/>
                    <a:pt x="1608" y="3130"/>
                  </a:cubicBezTo>
                  <a:cubicBezTo>
                    <a:pt x="1753" y="3130"/>
                    <a:pt x="1885" y="3140"/>
                    <a:pt x="1982" y="3153"/>
                  </a:cubicBezTo>
                  <a:cubicBezTo>
                    <a:pt x="2303" y="3206"/>
                    <a:pt x="2624" y="3340"/>
                    <a:pt x="2945" y="3447"/>
                  </a:cubicBezTo>
                  <a:cubicBezTo>
                    <a:pt x="2972" y="3233"/>
                    <a:pt x="3052" y="3019"/>
                    <a:pt x="3213" y="2885"/>
                  </a:cubicBezTo>
                  <a:cubicBezTo>
                    <a:pt x="2811" y="2751"/>
                    <a:pt x="2490" y="2564"/>
                    <a:pt x="2223" y="2243"/>
                  </a:cubicBezTo>
                  <a:cubicBezTo>
                    <a:pt x="1901" y="1895"/>
                    <a:pt x="1607" y="985"/>
                    <a:pt x="2169" y="717"/>
                  </a:cubicBezTo>
                  <a:cubicBezTo>
                    <a:pt x="2228" y="689"/>
                    <a:pt x="2288" y="676"/>
                    <a:pt x="2346" y="676"/>
                  </a:cubicBezTo>
                  <a:cubicBezTo>
                    <a:pt x="2785" y="676"/>
                    <a:pt x="3175" y="1406"/>
                    <a:pt x="3293" y="1761"/>
                  </a:cubicBezTo>
                  <a:cubicBezTo>
                    <a:pt x="3427" y="2055"/>
                    <a:pt x="3454" y="2377"/>
                    <a:pt x="3481" y="2724"/>
                  </a:cubicBezTo>
                  <a:cubicBezTo>
                    <a:pt x="3588" y="2644"/>
                    <a:pt x="3721" y="2617"/>
                    <a:pt x="3855" y="2617"/>
                  </a:cubicBezTo>
                  <a:cubicBezTo>
                    <a:pt x="3882" y="2617"/>
                    <a:pt x="3909" y="2644"/>
                    <a:pt x="3962" y="2644"/>
                  </a:cubicBezTo>
                  <a:cubicBezTo>
                    <a:pt x="3855" y="2296"/>
                    <a:pt x="3748" y="1922"/>
                    <a:pt x="3855" y="1520"/>
                  </a:cubicBezTo>
                  <a:cubicBezTo>
                    <a:pt x="3947" y="1108"/>
                    <a:pt x="4352" y="500"/>
                    <a:pt x="4818" y="500"/>
                  </a:cubicBezTo>
                  <a:close/>
                  <a:moveTo>
                    <a:pt x="5004" y="0"/>
                  </a:moveTo>
                  <a:cubicBezTo>
                    <a:pt x="4467" y="0"/>
                    <a:pt x="3907" y="471"/>
                    <a:pt x="3668" y="878"/>
                  </a:cubicBezTo>
                  <a:cubicBezTo>
                    <a:pt x="3614" y="1011"/>
                    <a:pt x="3534" y="1199"/>
                    <a:pt x="3507" y="1333"/>
                  </a:cubicBezTo>
                  <a:cubicBezTo>
                    <a:pt x="3427" y="1145"/>
                    <a:pt x="3347" y="1011"/>
                    <a:pt x="3240" y="878"/>
                  </a:cubicBezTo>
                  <a:cubicBezTo>
                    <a:pt x="3031" y="606"/>
                    <a:pt x="2594" y="172"/>
                    <a:pt x="2196" y="172"/>
                  </a:cubicBezTo>
                  <a:cubicBezTo>
                    <a:pt x="2084" y="172"/>
                    <a:pt x="1975" y="206"/>
                    <a:pt x="1875" y="289"/>
                  </a:cubicBezTo>
                  <a:cubicBezTo>
                    <a:pt x="1366" y="690"/>
                    <a:pt x="1420" y="1520"/>
                    <a:pt x="1607" y="2029"/>
                  </a:cubicBezTo>
                  <a:cubicBezTo>
                    <a:pt x="1768" y="2350"/>
                    <a:pt x="2008" y="2617"/>
                    <a:pt x="2276" y="2832"/>
                  </a:cubicBezTo>
                  <a:cubicBezTo>
                    <a:pt x="2089" y="2785"/>
                    <a:pt x="1885" y="2756"/>
                    <a:pt x="1683" y="2756"/>
                  </a:cubicBezTo>
                  <a:cubicBezTo>
                    <a:pt x="1537" y="2756"/>
                    <a:pt x="1394" y="2771"/>
                    <a:pt x="1259" y="2805"/>
                  </a:cubicBezTo>
                  <a:cubicBezTo>
                    <a:pt x="831" y="2858"/>
                    <a:pt x="1" y="3099"/>
                    <a:pt x="108" y="3688"/>
                  </a:cubicBezTo>
                  <a:cubicBezTo>
                    <a:pt x="188" y="4277"/>
                    <a:pt x="965" y="4705"/>
                    <a:pt x="1500" y="4732"/>
                  </a:cubicBezTo>
                  <a:cubicBezTo>
                    <a:pt x="1548" y="4735"/>
                    <a:pt x="1596" y="4737"/>
                    <a:pt x="1643" y="4737"/>
                  </a:cubicBezTo>
                  <a:cubicBezTo>
                    <a:pt x="1958" y="4737"/>
                    <a:pt x="2237" y="4661"/>
                    <a:pt x="2517" y="4545"/>
                  </a:cubicBezTo>
                  <a:lnTo>
                    <a:pt x="2517" y="4545"/>
                  </a:lnTo>
                  <a:cubicBezTo>
                    <a:pt x="2276" y="4812"/>
                    <a:pt x="2062" y="5107"/>
                    <a:pt x="1928" y="5428"/>
                  </a:cubicBezTo>
                  <a:cubicBezTo>
                    <a:pt x="1794" y="5883"/>
                    <a:pt x="1634" y="6713"/>
                    <a:pt x="2196" y="6900"/>
                  </a:cubicBezTo>
                  <a:cubicBezTo>
                    <a:pt x="2292" y="6935"/>
                    <a:pt x="2390" y="6951"/>
                    <a:pt x="2490" y="6951"/>
                  </a:cubicBezTo>
                  <a:cubicBezTo>
                    <a:pt x="3001" y="6951"/>
                    <a:pt x="3528" y="6536"/>
                    <a:pt x="3775" y="6177"/>
                  </a:cubicBezTo>
                  <a:cubicBezTo>
                    <a:pt x="3989" y="5829"/>
                    <a:pt x="4043" y="5508"/>
                    <a:pt x="4069" y="5160"/>
                  </a:cubicBezTo>
                  <a:cubicBezTo>
                    <a:pt x="4203" y="5508"/>
                    <a:pt x="4391" y="5829"/>
                    <a:pt x="4605" y="6097"/>
                  </a:cubicBezTo>
                  <a:cubicBezTo>
                    <a:pt x="4845" y="6357"/>
                    <a:pt x="5279" y="6722"/>
                    <a:pt x="5662" y="6722"/>
                  </a:cubicBezTo>
                  <a:cubicBezTo>
                    <a:pt x="5792" y="6722"/>
                    <a:pt x="5915" y="6680"/>
                    <a:pt x="6023" y="6579"/>
                  </a:cubicBezTo>
                  <a:cubicBezTo>
                    <a:pt x="6452" y="6177"/>
                    <a:pt x="6398" y="5294"/>
                    <a:pt x="6130" y="4839"/>
                  </a:cubicBezTo>
                  <a:cubicBezTo>
                    <a:pt x="5943" y="4491"/>
                    <a:pt x="5675" y="4277"/>
                    <a:pt x="5381" y="4090"/>
                  </a:cubicBezTo>
                  <a:lnTo>
                    <a:pt x="5381" y="4090"/>
                  </a:lnTo>
                  <a:cubicBezTo>
                    <a:pt x="5555" y="4116"/>
                    <a:pt x="5729" y="4136"/>
                    <a:pt x="5906" y="4136"/>
                  </a:cubicBezTo>
                  <a:cubicBezTo>
                    <a:pt x="6083" y="4136"/>
                    <a:pt x="6264" y="4116"/>
                    <a:pt x="6452" y="4063"/>
                  </a:cubicBezTo>
                  <a:cubicBezTo>
                    <a:pt x="6853" y="3956"/>
                    <a:pt x="7656" y="3635"/>
                    <a:pt x="7522" y="3072"/>
                  </a:cubicBezTo>
                  <a:cubicBezTo>
                    <a:pt x="7388" y="2457"/>
                    <a:pt x="6585" y="2136"/>
                    <a:pt x="6050" y="2136"/>
                  </a:cubicBezTo>
                  <a:cubicBezTo>
                    <a:pt x="5675" y="2136"/>
                    <a:pt x="5354" y="2269"/>
                    <a:pt x="5060" y="2430"/>
                  </a:cubicBezTo>
                  <a:cubicBezTo>
                    <a:pt x="5301" y="2136"/>
                    <a:pt x="5461" y="1814"/>
                    <a:pt x="5541" y="1467"/>
                  </a:cubicBezTo>
                  <a:cubicBezTo>
                    <a:pt x="5675" y="1011"/>
                    <a:pt x="5756" y="155"/>
                    <a:pt x="5194" y="21"/>
                  </a:cubicBezTo>
                  <a:cubicBezTo>
                    <a:pt x="5131" y="7"/>
                    <a:pt x="5067" y="0"/>
                    <a:pt x="50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4" name="Google Shape;2964;p18"/>
            <p:cNvSpPr/>
            <p:nvPr/>
          </p:nvSpPr>
          <p:spPr>
            <a:xfrm>
              <a:off x="543550" y="3052675"/>
              <a:ext cx="275700" cy="247825"/>
            </a:xfrm>
            <a:custGeom>
              <a:avLst/>
              <a:gdLst/>
              <a:ahLst/>
              <a:cxnLst/>
              <a:rect l="l" t="t" r="r" b="b"/>
              <a:pathLst>
                <a:path w="11028" h="9913" extrusionOk="0">
                  <a:moveTo>
                    <a:pt x="6934" y="561"/>
                  </a:moveTo>
                  <a:cubicBezTo>
                    <a:pt x="7048" y="561"/>
                    <a:pt x="7164" y="587"/>
                    <a:pt x="7281" y="645"/>
                  </a:cubicBezTo>
                  <a:cubicBezTo>
                    <a:pt x="8003" y="966"/>
                    <a:pt x="7388" y="2278"/>
                    <a:pt x="7093" y="2786"/>
                  </a:cubicBezTo>
                  <a:cubicBezTo>
                    <a:pt x="6853" y="3161"/>
                    <a:pt x="6558" y="3509"/>
                    <a:pt x="6210" y="3830"/>
                  </a:cubicBezTo>
                  <a:cubicBezTo>
                    <a:pt x="6478" y="3964"/>
                    <a:pt x="6692" y="4178"/>
                    <a:pt x="6826" y="4446"/>
                  </a:cubicBezTo>
                  <a:cubicBezTo>
                    <a:pt x="7174" y="4098"/>
                    <a:pt x="7629" y="3750"/>
                    <a:pt x="8111" y="3616"/>
                  </a:cubicBezTo>
                  <a:cubicBezTo>
                    <a:pt x="8278" y="3569"/>
                    <a:pt x="8487" y="3542"/>
                    <a:pt x="8707" y="3542"/>
                  </a:cubicBezTo>
                  <a:cubicBezTo>
                    <a:pt x="9369" y="3542"/>
                    <a:pt x="10131" y="3783"/>
                    <a:pt x="10171" y="4446"/>
                  </a:cubicBezTo>
                  <a:cubicBezTo>
                    <a:pt x="10196" y="5156"/>
                    <a:pt x="9011" y="5306"/>
                    <a:pt x="8358" y="5306"/>
                  </a:cubicBezTo>
                  <a:cubicBezTo>
                    <a:pt x="8297" y="5306"/>
                    <a:pt x="8241" y="5304"/>
                    <a:pt x="8191" y="5302"/>
                  </a:cubicBezTo>
                  <a:cubicBezTo>
                    <a:pt x="7709" y="5249"/>
                    <a:pt x="7308" y="5168"/>
                    <a:pt x="6879" y="5035"/>
                  </a:cubicBezTo>
                  <a:cubicBezTo>
                    <a:pt x="6853" y="5356"/>
                    <a:pt x="6745" y="5623"/>
                    <a:pt x="6558" y="5864"/>
                  </a:cubicBezTo>
                  <a:cubicBezTo>
                    <a:pt x="7040" y="5998"/>
                    <a:pt x="7548" y="6212"/>
                    <a:pt x="7923" y="6587"/>
                  </a:cubicBezTo>
                  <a:cubicBezTo>
                    <a:pt x="8405" y="7096"/>
                    <a:pt x="8914" y="8353"/>
                    <a:pt x="8164" y="8809"/>
                  </a:cubicBezTo>
                  <a:cubicBezTo>
                    <a:pt x="8071" y="8864"/>
                    <a:pt x="7977" y="8889"/>
                    <a:pt x="7883" y="8889"/>
                  </a:cubicBezTo>
                  <a:cubicBezTo>
                    <a:pt x="7296" y="8889"/>
                    <a:pt x="6708" y="7931"/>
                    <a:pt x="6478" y="7470"/>
                  </a:cubicBezTo>
                  <a:cubicBezTo>
                    <a:pt x="6290" y="7069"/>
                    <a:pt x="6157" y="6614"/>
                    <a:pt x="6076" y="6185"/>
                  </a:cubicBezTo>
                  <a:cubicBezTo>
                    <a:pt x="5916" y="6293"/>
                    <a:pt x="5755" y="6319"/>
                    <a:pt x="5541" y="6319"/>
                  </a:cubicBezTo>
                  <a:cubicBezTo>
                    <a:pt x="5434" y="6319"/>
                    <a:pt x="5300" y="6319"/>
                    <a:pt x="5220" y="6293"/>
                  </a:cubicBezTo>
                  <a:lnTo>
                    <a:pt x="5220" y="6293"/>
                  </a:lnTo>
                  <a:cubicBezTo>
                    <a:pt x="5300" y="6828"/>
                    <a:pt x="5380" y="7363"/>
                    <a:pt x="5220" y="7898"/>
                  </a:cubicBezTo>
                  <a:cubicBezTo>
                    <a:pt x="5019" y="8456"/>
                    <a:pt x="4409" y="9293"/>
                    <a:pt x="3763" y="9293"/>
                  </a:cubicBezTo>
                  <a:cubicBezTo>
                    <a:pt x="3633" y="9293"/>
                    <a:pt x="3502" y="9259"/>
                    <a:pt x="3373" y="9183"/>
                  </a:cubicBezTo>
                  <a:cubicBezTo>
                    <a:pt x="2731" y="8755"/>
                    <a:pt x="3400" y="7524"/>
                    <a:pt x="3774" y="7069"/>
                  </a:cubicBezTo>
                  <a:cubicBezTo>
                    <a:pt x="4042" y="6694"/>
                    <a:pt x="4363" y="6400"/>
                    <a:pt x="4738" y="6078"/>
                  </a:cubicBezTo>
                  <a:cubicBezTo>
                    <a:pt x="4470" y="5918"/>
                    <a:pt x="4310" y="5650"/>
                    <a:pt x="4230" y="5356"/>
                  </a:cubicBezTo>
                  <a:cubicBezTo>
                    <a:pt x="3855" y="5730"/>
                    <a:pt x="3373" y="6052"/>
                    <a:pt x="2811" y="6159"/>
                  </a:cubicBezTo>
                  <a:cubicBezTo>
                    <a:pt x="2698" y="6181"/>
                    <a:pt x="2567" y="6193"/>
                    <a:pt x="2426" y="6193"/>
                  </a:cubicBezTo>
                  <a:cubicBezTo>
                    <a:pt x="1730" y="6193"/>
                    <a:pt x="808" y="5903"/>
                    <a:pt x="830" y="5168"/>
                  </a:cubicBezTo>
                  <a:cubicBezTo>
                    <a:pt x="850" y="4597"/>
                    <a:pt x="1624" y="4461"/>
                    <a:pt x="2267" y="4461"/>
                  </a:cubicBezTo>
                  <a:cubicBezTo>
                    <a:pt x="2496" y="4461"/>
                    <a:pt x="2709" y="4478"/>
                    <a:pt x="2864" y="4499"/>
                  </a:cubicBezTo>
                  <a:cubicBezTo>
                    <a:pt x="3346" y="4553"/>
                    <a:pt x="3801" y="4687"/>
                    <a:pt x="4256" y="4874"/>
                  </a:cubicBezTo>
                  <a:cubicBezTo>
                    <a:pt x="4283" y="4580"/>
                    <a:pt x="4444" y="4285"/>
                    <a:pt x="4658" y="4071"/>
                  </a:cubicBezTo>
                  <a:cubicBezTo>
                    <a:pt x="4122" y="3884"/>
                    <a:pt x="3614" y="3616"/>
                    <a:pt x="3239" y="3188"/>
                  </a:cubicBezTo>
                  <a:cubicBezTo>
                    <a:pt x="2757" y="2652"/>
                    <a:pt x="2383" y="1341"/>
                    <a:pt x="3186" y="966"/>
                  </a:cubicBezTo>
                  <a:cubicBezTo>
                    <a:pt x="3256" y="935"/>
                    <a:pt x="3326" y="921"/>
                    <a:pt x="3395" y="921"/>
                  </a:cubicBezTo>
                  <a:cubicBezTo>
                    <a:pt x="3990" y="921"/>
                    <a:pt x="4546" y="1956"/>
                    <a:pt x="4738" y="2412"/>
                  </a:cubicBezTo>
                  <a:cubicBezTo>
                    <a:pt x="4899" y="2840"/>
                    <a:pt x="5006" y="3322"/>
                    <a:pt x="5032" y="3777"/>
                  </a:cubicBezTo>
                  <a:cubicBezTo>
                    <a:pt x="5220" y="3723"/>
                    <a:pt x="5380" y="3696"/>
                    <a:pt x="5568" y="3696"/>
                  </a:cubicBezTo>
                  <a:lnTo>
                    <a:pt x="5702" y="3696"/>
                  </a:lnTo>
                  <a:cubicBezTo>
                    <a:pt x="5541" y="3161"/>
                    <a:pt x="5434" y="2572"/>
                    <a:pt x="5568" y="2037"/>
                  </a:cubicBezTo>
                  <a:cubicBezTo>
                    <a:pt x="5682" y="1465"/>
                    <a:pt x="6266" y="561"/>
                    <a:pt x="6934" y="561"/>
                  </a:cubicBezTo>
                  <a:close/>
                  <a:moveTo>
                    <a:pt x="7201" y="1"/>
                  </a:moveTo>
                  <a:cubicBezTo>
                    <a:pt x="6419" y="1"/>
                    <a:pt x="5609" y="687"/>
                    <a:pt x="5273" y="1287"/>
                  </a:cubicBezTo>
                  <a:cubicBezTo>
                    <a:pt x="5193" y="1475"/>
                    <a:pt x="5113" y="1689"/>
                    <a:pt x="5059" y="1876"/>
                  </a:cubicBezTo>
                  <a:cubicBezTo>
                    <a:pt x="4952" y="1689"/>
                    <a:pt x="4818" y="1475"/>
                    <a:pt x="4685" y="1287"/>
                  </a:cubicBezTo>
                  <a:cubicBezTo>
                    <a:pt x="4392" y="890"/>
                    <a:pt x="3773" y="264"/>
                    <a:pt x="3222" y="264"/>
                  </a:cubicBezTo>
                  <a:cubicBezTo>
                    <a:pt x="3068" y="264"/>
                    <a:pt x="2919" y="314"/>
                    <a:pt x="2784" y="431"/>
                  </a:cubicBezTo>
                  <a:cubicBezTo>
                    <a:pt x="2115" y="966"/>
                    <a:pt x="2115" y="2224"/>
                    <a:pt x="2409" y="2920"/>
                  </a:cubicBezTo>
                  <a:cubicBezTo>
                    <a:pt x="2597" y="3375"/>
                    <a:pt x="2945" y="3750"/>
                    <a:pt x="3346" y="4044"/>
                  </a:cubicBezTo>
                  <a:cubicBezTo>
                    <a:pt x="3028" y="3961"/>
                    <a:pt x="2711" y="3919"/>
                    <a:pt x="2386" y="3919"/>
                  </a:cubicBezTo>
                  <a:cubicBezTo>
                    <a:pt x="2192" y="3919"/>
                    <a:pt x="1995" y="3934"/>
                    <a:pt x="1794" y="3964"/>
                  </a:cubicBezTo>
                  <a:cubicBezTo>
                    <a:pt x="1178" y="4044"/>
                    <a:pt x="1" y="4419"/>
                    <a:pt x="134" y="5249"/>
                  </a:cubicBezTo>
                  <a:cubicBezTo>
                    <a:pt x="295" y="6132"/>
                    <a:pt x="1366" y="6694"/>
                    <a:pt x="2142" y="6774"/>
                  </a:cubicBezTo>
                  <a:cubicBezTo>
                    <a:pt x="2185" y="6777"/>
                    <a:pt x="2228" y="6778"/>
                    <a:pt x="2271" y="6778"/>
                  </a:cubicBezTo>
                  <a:cubicBezTo>
                    <a:pt x="2732" y="6778"/>
                    <a:pt x="3171" y="6649"/>
                    <a:pt x="3587" y="6453"/>
                  </a:cubicBezTo>
                  <a:lnTo>
                    <a:pt x="3587" y="6453"/>
                  </a:lnTo>
                  <a:cubicBezTo>
                    <a:pt x="3239" y="6828"/>
                    <a:pt x="2945" y="7256"/>
                    <a:pt x="2784" y="7765"/>
                  </a:cubicBezTo>
                  <a:cubicBezTo>
                    <a:pt x="2570" y="8327"/>
                    <a:pt x="2329" y="9558"/>
                    <a:pt x="3132" y="9852"/>
                  </a:cubicBezTo>
                  <a:cubicBezTo>
                    <a:pt x="3265" y="9894"/>
                    <a:pt x="3401" y="9913"/>
                    <a:pt x="3538" y="9913"/>
                  </a:cubicBezTo>
                  <a:cubicBezTo>
                    <a:pt x="4283" y="9913"/>
                    <a:pt x="5045" y="9351"/>
                    <a:pt x="5407" y="8809"/>
                  </a:cubicBezTo>
                  <a:cubicBezTo>
                    <a:pt x="5728" y="8380"/>
                    <a:pt x="5809" y="7898"/>
                    <a:pt x="5862" y="7390"/>
                  </a:cubicBezTo>
                  <a:cubicBezTo>
                    <a:pt x="6023" y="7898"/>
                    <a:pt x="6290" y="8327"/>
                    <a:pt x="6612" y="8728"/>
                  </a:cubicBezTo>
                  <a:cubicBezTo>
                    <a:pt x="6931" y="9087"/>
                    <a:pt x="7546" y="9609"/>
                    <a:pt x="8094" y="9609"/>
                  </a:cubicBezTo>
                  <a:cubicBezTo>
                    <a:pt x="8282" y="9609"/>
                    <a:pt x="8462" y="9548"/>
                    <a:pt x="8619" y="9397"/>
                  </a:cubicBezTo>
                  <a:cubicBezTo>
                    <a:pt x="9261" y="8835"/>
                    <a:pt x="9154" y="7604"/>
                    <a:pt x="8780" y="6935"/>
                  </a:cubicBezTo>
                  <a:cubicBezTo>
                    <a:pt x="8566" y="6453"/>
                    <a:pt x="8191" y="6132"/>
                    <a:pt x="7763" y="5864"/>
                  </a:cubicBezTo>
                  <a:lnTo>
                    <a:pt x="7763" y="5864"/>
                  </a:lnTo>
                  <a:cubicBezTo>
                    <a:pt x="8020" y="5893"/>
                    <a:pt x="8293" y="5922"/>
                    <a:pt x="8569" y="5922"/>
                  </a:cubicBezTo>
                  <a:cubicBezTo>
                    <a:pt x="8809" y="5922"/>
                    <a:pt x="9052" y="5900"/>
                    <a:pt x="9288" y="5838"/>
                  </a:cubicBezTo>
                  <a:cubicBezTo>
                    <a:pt x="9904" y="5704"/>
                    <a:pt x="11028" y="5222"/>
                    <a:pt x="10841" y="4392"/>
                  </a:cubicBezTo>
                  <a:cubicBezTo>
                    <a:pt x="10627" y="3562"/>
                    <a:pt x="9502" y="3054"/>
                    <a:pt x="8726" y="3054"/>
                  </a:cubicBezTo>
                  <a:cubicBezTo>
                    <a:pt x="8191" y="3054"/>
                    <a:pt x="7736" y="3214"/>
                    <a:pt x="7281" y="3455"/>
                  </a:cubicBezTo>
                  <a:cubicBezTo>
                    <a:pt x="7602" y="3054"/>
                    <a:pt x="7870" y="2572"/>
                    <a:pt x="8003" y="2090"/>
                  </a:cubicBezTo>
                  <a:cubicBezTo>
                    <a:pt x="8164" y="1475"/>
                    <a:pt x="8298" y="244"/>
                    <a:pt x="7468" y="29"/>
                  </a:cubicBezTo>
                  <a:cubicBezTo>
                    <a:pt x="7380" y="10"/>
                    <a:pt x="7290" y="1"/>
                    <a:pt x="7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965" name="Google Shape;2965;p18"/>
            <p:cNvGrpSpPr/>
            <p:nvPr/>
          </p:nvGrpSpPr>
          <p:grpSpPr>
            <a:xfrm rot="-514848">
              <a:off x="20852" y="3526580"/>
              <a:ext cx="677147" cy="1645542"/>
              <a:chOff x="1535425" y="492925"/>
              <a:chExt cx="524575" cy="1274775"/>
            </a:xfrm>
          </p:grpSpPr>
          <p:sp>
            <p:nvSpPr>
              <p:cNvPr id="2966" name="Google Shape;2966;p18"/>
              <p:cNvSpPr/>
              <p:nvPr/>
            </p:nvSpPr>
            <p:spPr>
              <a:xfrm>
                <a:off x="1734750" y="627100"/>
                <a:ext cx="127600" cy="161425"/>
              </a:xfrm>
              <a:custGeom>
                <a:avLst/>
                <a:gdLst/>
                <a:ahLst/>
                <a:cxnLst/>
                <a:rect l="l" t="t" r="r" b="b"/>
                <a:pathLst>
                  <a:path w="5104" h="6457" extrusionOk="0">
                    <a:moveTo>
                      <a:pt x="1686" y="0"/>
                    </a:moveTo>
                    <a:cubicBezTo>
                      <a:pt x="1264" y="0"/>
                      <a:pt x="853" y="133"/>
                      <a:pt x="567" y="419"/>
                    </a:cubicBezTo>
                    <a:cubicBezTo>
                      <a:pt x="0" y="1020"/>
                      <a:pt x="167" y="2087"/>
                      <a:pt x="534" y="2888"/>
                    </a:cubicBezTo>
                    <a:cubicBezTo>
                      <a:pt x="1335" y="4489"/>
                      <a:pt x="2869" y="5756"/>
                      <a:pt x="5104" y="6457"/>
                    </a:cubicBezTo>
                    <a:cubicBezTo>
                      <a:pt x="5104" y="4956"/>
                      <a:pt x="4770" y="3455"/>
                      <a:pt x="4170" y="2120"/>
                    </a:cubicBezTo>
                    <a:cubicBezTo>
                      <a:pt x="3836" y="1420"/>
                      <a:pt x="3403" y="719"/>
                      <a:pt x="2736" y="286"/>
                    </a:cubicBezTo>
                    <a:cubicBezTo>
                      <a:pt x="2426" y="100"/>
                      <a:pt x="2052" y="0"/>
                      <a:pt x="1686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67" name="Google Shape;2967;p18"/>
              <p:cNvSpPr/>
              <p:nvPr/>
            </p:nvSpPr>
            <p:spPr>
              <a:xfrm>
                <a:off x="1865675" y="683675"/>
                <a:ext cx="165975" cy="101750"/>
              </a:xfrm>
              <a:custGeom>
                <a:avLst/>
                <a:gdLst/>
                <a:ahLst/>
                <a:cxnLst/>
                <a:rect l="l" t="t" r="r" b="b"/>
                <a:pathLst>
                  <a:path w="6639" h="4070" extrusionOk="0">
                    <a:moveTo>
                      <a:pt x="4660" y="0"/>
                    </a:moveTo>
                    <a:cubicBezTo>
                      <a:pt x="4187" y="0"/>
                      <a:pt x="3721" y="196"/>
                      <a:pt x="3303" y="391"/>
                    </a:cubicBezTo>
                    <a:cubicBezTo>
                      <a:pt x="1802" y="1125"/>
                      <a:pt x="634" y="2426"/>
                      <a:pt x="0" y="3994"/>
                    </a:cubicBezTo>
                    <a:cubicBezTo>
                      <a:pt x="513" y="4044"/>
                      <a:pt x="1016" y="4070"/>
                      <a:pt x="1509" y="4070"/>
                    </a:cubicBezTo>
                    <a:cubicBezTo>
                      <a:pt x="2654" y="4070"/>
                      <a:pt x="3745" y="3930"/>
                      <a:pt x="4770" y="3627"/>
                    </a:cubicBezTo>
                    <a:cubicBezTo>
                      <a:pt x="5271" y="3493"/>
                      <a:pt x="5771" y="3260"/>
                      <a:pt x="6105" y="2893"/>
                    </a:cubicBezTo>
                    <a:cubicBezTo>
                      <a:pt x="6505" y="2392"/>
                      <a:pt x="6638" y="1692"/>
                      <a:pt x="6372" y="1125"/>
                    </a:cubicBezTo>
                    <a:cubicBezTo>
                      <a:pt x="6138" y="524"/>
                      <a:pt x="5538" y="124"/>
                      <a:pt x="4937" y="24"/>
                    </a:cubicBezTo>
                    <a:cubicBezTo>
                      <a:pt x="4845" y="8"/>
                      <a:pt x="4752" y="0"/>
                      <a:pt x="4660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68" name="Google Shape;2968;p18"/>
              <p:cNvSpPr/>
              <p:nvPr/>
            </p:nvSpPr>
            <p:spPr>
              <a:xfrm>
                <a:off x="1664700" y="736275"/>
                <a:ext cx="171800" cy="159825"/>
              </a:xfrm>
              <a:custGeom>
                <a:avLst/>
                <a:gdLst/>
                <a:ahLst/>
                <a:cxnLst/>
                <a:rect l="l" t="t" r="r" b="b"/>
                <a:pathLst>
                  <a:path w="6872" h="6393" extrusionOk="0">
                    <a:moveTo>
                      <a:pt x="994" y="0"/>
                    </a:moveTo>
                    <a:cubicBezTo>
                      <a:pt x="929" y="0"/>
                      <a:pt x="865" y="7"/>
                      <a:pt x="801" y="22"/>
                    </a:cubicBezTo>
                    <a:cubicBezTo>
                      <a:pt x="334" y="122"/>
                      <a:pt x="67" y="589"/>
                      <a:pt x="34" y="1056"/>
                    </a:cubicBezTo>
                    <a:cubicBezTo>
                      <a:pt x="0" y="1589"/>
                      <a:pt x="167" y="2123"/>
                      <a:pt x="501" y="2590"/>
                    </a:cubicBezTo>
                    <a:cubicBezTo>
                      <a:pt x="801" y="3057"/>
                      <a:pt x="1201" y="3391"/>
                      <a:pt x="1635" y="3758"/>
                    </a:cubicBezTo>
                    <a:cubicBezTo>
                      <a:pt x="3036" y="4892"/>
                      <a:pt x="4704" y="5759"/>
                      <a:pt x="6872" y="6393"/>
                    </a:cubicBezTo>
                    <a:cubicBezTo>
                      <a:pt x="5504" y="4225"/>
                      <a:pt x="4137" y="2023"/>
                      <a:pt x="2068" y="455"/>
                    </a:cubicBezTo>
                    <a:cubicBezTo>
                      <a:pt x="1755" y="228"/>
                      <a:pt x="1370" y="0"/>
                      <a:pt x="994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69" name="Google Shape;2969;p18"/>
              <p:cNvSpPr/>
              <p:nvPr/>
            </p:nvSpPr>
            <p:spPr>
              <a:xfrm>
                <a:off x="1832325" y="796850"/>
                <a:ext cx="227675" cy="101800"/>
              </a:xfrm>
              <a:custGeom>
                <a:avLst/>
                <a:gdLst/>
                <a:ahLst/>
                <a:cxnLst/>
                <a:rect l="l" t="t" r="r" b="b"/>
                <a:pathLst>
                  <a:path w="9107" h="4072" extrusionOk="0">
                    <a:moveTo>
                      <a:pt x="7172" y="0"/>
                    </a:moveTo>
                    <a:cubicBezTo>
                      <a:pt x="5737" y="0"/>
                      <a:pt x="4336" y="467"/>
                      <a:pt x="3136" y="1168"/>
                    </a:cubicBezTo>
                    <a:cubicBezTo>
                      <a:pt x="1935" y="1935"/>
                      <a:pt x="867" y="2869"/>
                      <a:pt x="0" y="4003"/>
                    </a:cubicBezTo>
                    <a:cubicBezTo>
                      <a:pt x="517" y="4051"/>
                      <a:pt x="1007" y="4071"/>
                      <a:pt x="1475" y="4071"/>
                    </a:cubicBezTo>
                    <a:cubicBezTo>
                      <a:pt x="2639" y="4071"/>
                      <a:pt x="3671" y="3946"/>
                      <a:pt x="4670" y="3803"/>
                    </a:cubicBezTo>
                    <a:cubicBezTo>
                      <a:pt x="5838" y="3670"/>
                      <a:pt x="7038" y="3503"/>
                      <a:pt x="8006" y="2836"/>
                    </a:cubicBezTo>
                    <a:cubicBezTo>
                      <a:pt x="8373" y="2602"/>
                      <a:pt x="8706" y="2269"/>
                      <a:pt x="8873" y="1868"/>
                    </a:cubicBezTo>
                    <a:cubicBezTo>
                      <a:pt x="9040" y="1468"/>
                      <a:pt x="9107" y="1001"/>
                      <a:pt x="8840" y="634"/>
                    </a:cubicBezTo>
                    <a:cubicBezTo>
                      <a:pt x="8506" y="134"/>
                      <a:pt x="7806" y="0"/>
                      <a:pt x="7172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0" name="Google Shape;2970;p18"/>
              <p:cNvSpPr/>
              <p:nvPr/>
            </p:nvSpPr>
            <p:spPr>
              <a:xfrm>
                <a:off x="1611325" y="872625"/>
                <a:ext cx="204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8173" h="5176" extrusionOk="0">
                    <a:moveTo>
                      <a:pt x="1481" y="1"/>
                    </a:moveTo>
                    <a:cubicBezTo>
                      <a:pt x="1443" y="1"/>
                      <a:pt x="1406" y="2"/>
                      <a:pt x="1368" y="5"/>
                    </a:cubicBezTo>
                    <a:cubicBezTo>
                      <a:pt x="968" y="5"/>
                      <a:pt x="501" y="172"/>
                      <a:pt x="267" y="539"/>
                    </a:cubicBezTo>
                    <a:cubicBezTo>
                      <a:pt x="0" y="939"/>
                      <a:pt x="0" y="1372"/>
                      <a:pt x="167" y="1806"/>
                    </a:cubicBezTo>
                    <a:cubicBezTo>
                      <a:pt x="334" y="2173"/>
                      <a:pt x="634" y="2507"/>
                      <a:pt x="968" y="2807"/>
                    </a:cubicBezTo>
                    <a:cubicBezTo>
                      <a:pt x="2802" y="4408"/>
                      <a:pt x="5271" y="5008"/>
                      <a:pt x="8173" y="5175"/>
                    </a:cubicBezTo>
                    <a:cubicBezTo>
                      <a:pt x="6705" y="3174"/>
                      <a:pt x="4871" y="1306"/>
                      <a:pt x="2602" y="305"/>
                    </a:cubicBezTo>
                    <a:cubicBezTo>
                      <a:pt x="2237" y="153"/>
                      <a:pt x="1871" y="1"/>
                      <a:pt x="1481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1" name="Google Shape;2971;p18"/>
              <p:cNvSpPr/>
              <p:nvPr/>
            </p:nvSpPr>
            <p:spPr>
              <a:xfrm>
                <a:off x="1814800" y="929450"/>
                <a:ext cx="210175" cy="8212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3285" extrusionOk="0">
                    <a:moveTo>
                      <a:pt x="6338" y="0"/>
                    </a:moveTo>
                    <a:cubicBezTo>
                      <a:pt x="5104" y="0"/>
                      <a:pt x="3903" y="200"/>
                      <a:pt x="2769" y="701"/>
                    </a:cubicBezTo>
                    <a:cubicBezTo>
                      <a:pt x="1702" y="1168"/>
                      <a:pt x="701" y="1901"/>
                      <a:pt x="1" y="2902"/>
                    </a:cubicBezTo>
                    <a:cubicBezTo>
                      <a:pt x="889" y="3198"/>
                      <a:pt x="1800" y="3284"/>
                      <a:pt x="2701" y="3284"/>
                    </a:cubicBezTo>
                    <a:cubicBezTo>
                      <a:pt x="3322" y="3284"/>
                      <a:pt x="3938" y="3243"/>
                      <a:pt x="4537" y="3202"/>
                    </a:cubicBezTo>
                    <a:cubicBezTo>
                      <a:pt x="5138" y="3169"/>
                      <a:pt x="5738" y="3136"/>
                      <a:pt x="6338" y="2936"/>
                    </a:cubicBezTo>
                    <a:cubicBezTo>
                      <a:pt x="6905" y="2835"/>
                      <a:pt x="7506" y="2535"/>
                      <a:pt x="7906" y="2102"/>
                    </a:cubicBezTo>
                    <a:cubicBezTo>
                      <a:pt x="8173" y="1901"/>
                      <a:pt x="8373" y="1601"/>
                      <a:pt x="8373" y="1268"/>
                    </a:cubicBezTo>
                    <a:cubicBezTo>
                      <a:pt x="8407" y="834"/>
                      <a:pt x="8073" y="400"/>
                      <a:pt x="7673" y="200"/>
                    </a:cubicBezTo>
                    <a:cubicBezTo>
                      <a:pt x="7239" y="0"/>
                      <a:pt x="6772" y="0"/>
                      <a:pt x="6338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2" name="Google Shape;2972;p18"/>
              <p:cNvSpPr/>
              <p:nvPr/>
            </p:nvSpPr>
            <p:spPr>
              <a:xfrm>
                <a:off x="1587150" y="996275"/>
                <a:ext cx="219325" cy="80125"/>
              </a:xfrm>
              <a:custGeom>
                <a:avLst/>
                <a:gdLst/>
                <a:ahLst/>
                <a:cxnLst/>
                <a:rect l="l" t="t" r="r" b="b"/>
                <a:pathLst>
                  <a:path w="8773" h="3205" extrusionOk="0">
                    <a:moveTo>
                      <a:pt x="2187" y="0"/>
                    </a:moveTo>
                    <a:cubicBezTo>
                      <a:pt x="1900" y="0"/>
                      <a:pt x="1615" y="20"/>
                      <a:pt x="1334" y="62"/>
                    </a:cubicBezTo>
                    <a:cubicBezTo>
                      <a:pt x="967" y="129"/>
                      <a:pt x="600" y="229"/>
                      <a:pt x="334" y="529"/>
                    </a:cubicBezTo>
                    <a:cubicBezTo>
                      <a:pt x="0" y="963"/>
                      <a:pt x="133" y="1530"/>
                      <a:pt x="467" y="1964"/>
                    </a:cubicBezTo>
                    <a:cubicBezTo>
                      <a:pt x="801" y="2331"/>
                      <a:pt x="1301" y="2531"/>
                      <a:pt x="1801" y="2698"/>
                    </a:cubicBezTo>
                    <a:cubicBezTo>
                      <a:pt x="2995" y="3076"/>
                      <a:pt x="4248" y="3204"/>
                      <a:pt x="5659" y="3204"/>
                    </a:cubicBezTo>
                    <a:cubicBezTo>
                      <a:pt x="6614" y="3204"/>
                      <a:pt x="7642" y="3145"/>
                      <a:pt x="8773" y="3065"/>
                    </a:cubicBezTo>
                    <a:cubicBezTo>
                      <a:pt x="7739" y="2197"/>
                      <a:pt x="6605" y="1330"/>
                      <a:pt x="5337" y="730"/>
                    </a:cubicBezTo>
                    <a:cubicBezTo>
                      <a:pt x="4363" y="282"/>
                      <a:pt x="3263" y="0"/>
                      <a:pt x="2187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3" name="Google Shape;2973;p18"/>
              <p:cNvSpPr/>
              <p:nvPr/>
            </p:nvSpPr>
            <p:spPr>
              <a:xfrm>
                <a:off x="1806450" y="1034700"/>
                <a:ext cx="196000" cy="64950"/>
              </a:xfrm>
              <a:custGeom>
                <a:avLst/>
                <a:gdLst/>
                <a:ahLst/>
                <a:cxnLst/>
                <a:rect l="l" t="t" r="r" b="b"/>
                <a:pathLst>
                  <a:path w="7840" h="2598" extrusionOk="0">
                    <a:moveTo>
                      <a:pt x="4603" y="1"/>
                    </a:moveTo>
                    <a:cubicBezTo>
                      <a:pt x="2963" y="1"/>
                      <a:pt x="1317" y="541"/>
                      <a:pt x="1" y="1528"/>
                    </a:cubicBezTo>
                    <a:cubicBezTo>
                      <a:pt x="1377" y="2353"/>
                      <a:pt x="2884" y="2597"/>
                      <a:pt x="4396" y="2597"/>
                    </a:cubicBezTo>
                    <a:cubicBezTo>
                      <a:pt x="4900" y="2597"/>
                      <a:pt x="5405" y="2570"/>
                      <a:pt x="5905" y="2528"/>
                    </a:cubicBezTo>
                    <a:cubicBezTo>
                      <a:pt x="6339" y="2495"/>
                      <a:pt x="6772" y="2462"/>
                      <a:pt x="7173" y="2261"/>
                    </a:cubicBezTo>
                    <a:cubicBezTo>
                      <a:pt x="7540" y="2028"/>
                      <a:pt x="7840" y="1628"/>
                      <a:pt x="7740" y="1194"/>
                    </a:cubicBezTo>
                    <a:cubicBezTo>
                      <a:pt x="7673" y="694"/>
                      <a:pt x="7139" y="393"/>
                      <a:pt x="6639" y="293"/>
                    </a:cubicBezTo>
                    <a:cubicBezTo>
                      <a:pt x="5978" y="96"/>
                      <a:pt x="5291" y="1"/>
                      <a:pt x="4603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4" name="Google Shape;2974;p18"/>
              <p:cNvSpPr/>
              <p:nvPr/>
            </p:nvSpPr>
            <p:spPr>
              <a:xfrm>
                <a:off x="1574625" y="1125475"/>
                <a:ext cx="221025" cy="83125"/>
              </a:xfrm>
              <a:custGeom>
                <a:avLst/>
                <a:gdLst/>
                <a:ahLst/>
                <a:cxnLst/>
                <a:rect l="l" t="t" r="r" b="b"/>
                <a:pathLst>
                  <a:path w="8841" h="3325" extrusionOk="0">
                    <a:moveTo>
                      <a:pt x="2518" y="1"/>
                    </a:moveTo>
                    <a:cubicBezTo>
                      <a:pt x="2104" y="1"/>
                      <a:pt x="1695" y="47"/>
                      <a:pt x="1302" y="165"/>
                    </a:cubicBezTo>
                    <a:cubicBezTo>
                      <a:pt x="735" y="332"/>
                      <a:pt x="134" y="732"/>
                      <a:pt x="67" y="1366"/>
                    </a:cubicBezTo>
                    <a:cubicBezTo>
                      <a:pt x="1" y="1799"/>
                      <a:pt x="268" y="2166"/>
                      <a:pt x="568" y="2400"/>
                    </a:cubicBezTo>
                    <a:cubicBezTo>
                      <a:pt x="835" y="2667"/>
                      <a:pt x="1268" y="2833"/>
                      <a:pt x="1635" y="2967"/>
                    </a:cubicBezTo>
                    <a:cubicBezTo>
                      <a:pt x="2436" y="3189"/>
                      <a:pt x="3274" y="3324"/>
                      <a:pt x="4143" y="3324"/>
                    </a:cubicBezTo>
                    <a:cubicBezTo>
                      <a:pt x="5626" y="3324"/>
                      <a:pt x="7200" y="2930"/>
                      <a:pt x="8840" y="1899"/>
                    </a:cubicBezTo>
                    <a:cubicBezTo>
                      <a:pt x="7639" y="865"/>
                      <a:pt x="6005" y="532"/>
                      <a:pt x="4437" y="232"/>
                    </a:cubicBezTo>
                    <a:cubicBezTo>
                      <a:pt x="3810" y="110"/>
                      <a:pt x="3158" y="1"/>
                      <a:pt x="2518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5" name="Google Shape;2975;p18"/>
              <p:cNvSpPr/>
              <p:nvPr/>
            </p:nvSpPr>
            <p:spPr>
              <a:xfrm>
                <a:off x="1798125" y="1125650"/>
                <a:ext cx="245200" cy="92000"/>
              </a:xfrm>
              <a:custGeom>
                <a:avLst/>
                <a:gdLst/>
                <a:ahLst/>
                <a:cxnLst/>
                <a:rect l="l" t="t" r="r" b="b"/>
                <a:pathLst>
                  <a:path w="9808" h="3680" extrusionOk="0">
                    <a:moveTo>
                      <a:pt x="6624" y="0"/>
                    </a:moveTo>
                    <a:cubicBezTo>
                      <a:pt x="4283" y="0"/>
                      <a:pt x="1971" y="674"/>
                      <a:pt x="0" y="1959"/>
                    </a:cubicBezTo>
                    <a:cubicBezTo>
                      <a:pt x="1401" y="2560"/>
                      <a:pt x="2836" y="3160"/>
                      <a:pt x="4337" y="3494"/>
                    </a:cubicBezTo>
                    <a:cubicBezTo>
                      <a:pt x="4868" y="3612"/>
                      <a:pt x="5420" y="3680"/>
                      <a:pt x="5966" y="3680"/>
                    </a:cubicBezTo>
                    <a:cubicBezTo>
                      <a:pt x="6960" y="3680"/>
                      <a:pt x="7931" y="3453"/>
                      <a:pt x="8707" y="2893"/>
                    </a:cubicBezTo>
                    <a:cubicBezTo>
                      <a:pt x="9340" y="2460"/>
                      <a:pt x="9807" y="1659"/>
                      <a:pt x="9507" y="992"/>
                    </a:cubicBezTo>
                    <a:cubicBezTo>
                      <a:pt x="9207" y="358"/>
                      <a:pt x="8440" y="158"/>
                      <a:pt x="7806" y="58"/>
                    </a:cubicBezTo>
                    <a:cubicBezTo>
                      <a:pt x="7412" y="19"/>
                      <a:pt x="7018" y="0"/>
                      <a:pt x="6624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6" name="Google Shape;2976;p18"/>
              <p:cNvSpPr/>
              <p:nvPr/>
            </p:nvSpPr>
            <p:spPr>
              <a:xfrm>
                <a:off x="1544600" y="1233400"/>
                <a:ext cx="248550" cy="105475"/>
              </a:xfrm>
              <a:custGeom>
                <a:avLst/>
                <a:gdLst/>
                <a:ahLst/>
                <a:cxnLst/>
                <a:rect l="l" t="t" r="r" b="b"/>
                <a:pathLst>
                  <a:path w="9942" h="4219" extrusionOk="0">
                    <a:moveTo>
                      <a:pt x="3562" y="0"/>
                    </a:moveTo>
                    <a:cubicBezTo>
                      <a:pt x="2979" y="0"/>
                      <a:pt x="2399" y="67"/>
                      <a:pt x="1835" y="218"/>
                    </a:cubicBezTo>
                    <a:cubicBezTo>
                      <a:pt x="968" y="485"/>
                      <a:pt x="1" y="1052"/>
                      <a:pt x="1" y="1986"/>
                    </a:cubicBezTo>
                    <a:cubicBezTo>
                      <a:pt x="1" y="2853"/>
                      <a:pt x="935" y="3487"/>
                      <a:pt x="1769" y="3754"/>
                    </a:cubicBezTo>
                    <a:cubicBezTo>
                      <a:pt x="2628" y="4055"/>
                      <a:pt x="3532" y="4218"/>
                      <a:pt x="4454" y="4218"/>
                    </a:cubicBezTo>
                    <a:cubicBezTo>
                      <a:pt x="6287" y="4218"/>
                      <a:pt x="8188" y="3573"/>
                      <a:pt x="9941" y="2086"/>
                    </a:cubicBezTo>
                    <a:cubicBezTo>
                      <a:pt x="8707" y="1385"/>
                      <a:pt x="7439" y="718"/>
                      <a:pt x="6038" y="351"/>
                    </a:cubicBezTo>
                    <a:cubicBezTo>
                      <a:pt x="5234" y="135"/>
                      <a:pt x="4395" y="0"/>
                      <a:pt x="3562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7" name="Google Shape;2977;p18"/>
              <p:cNvSpPr/>
              <p:nvPr/>
            </p:nvSpPr>
            <p:spPr>
              <a:xfrm>
                <a:off x="1793125" y="1242675"/>
                <a:ext cx="243525" cy="91350"/>
              </a:xfrm>
              <a:custGeom>
                <a:avLst/>
                <a:gdLst/>
                <a:ahLst/>
                <a:cxnLst/>
                <a:rect l="l" t="t" r="r" b="b"/>
                <a:pathLst>
                  <a:path w="9741" h="3654" extrusionOk="0">
                    <a:moveTo>
                      <a:pt x="7019" y="0"/>
                    </a:moveTo>
                    <a:cubicBezTo>
                      <a:pt x="4599" y="0"/>
                      <a:pt x="2242" y="841"/>
                      <a:pt x="0" y="1681"/>
                    </a:cubicBezTo>
                    <a:cubicBezTo>
                      <a:pt x="1668" y="2682"/>
                      <a:pt x="2936" y="3282"/>
                      <a:pt x="4337" y="3516"/>
                    </a:cubicBezTo>
                    <a:cubicBezTo>
                      <a:pt x="4804" y="3605"/>
                      <a:pt x="5282" y="3653"/>
                      <a:pt x="5759" y="3653"/>
                    </a:cubicBezTo>
                    <a:cubicBezTo>
                      <a:pt x="6712" y="3653"/>
                      <a:pt x="7661" y="3460"/>
                      <a:pt x="8506" y="3016"/>
                    </a:cubicBezTo>
                    <a:cubicBezTo>
                      <a:pt x="8840" y="2849"/>
                      <a:pt x="9173" y="2615"/>
                      <a:pt x="9374" y="2315"/>
                    </a:cubicBezTo>
                    <a:cubicBezTo>
                      <a:pt x="9607" y="1982"/>
                      <a:pt x="9741" y="1615"/>
                      <a:pt x="9674" y="1214"/>
                    </a:cubicBezTo>
                    <a:cubicBezTo>
                      <a:pt x="9574" y="814"/>
                      <a:pt x="9240" y="480"/>
                      <a:pt x="8840" y="280"/>
                    </a:cubicBezTo>
                    <a:cubicBezTo>
                      <a:pt x="8406" y="114"/>
                      <a:pt x="8006" y="47"/>
                      <a:pt x="7539" y="13"/>
                    </a:cubicBezTo>
                    <a:cubicBezTo>
                      <a:pt x="7365" y="5"/>
                      <a:pt x="7192" y="0"/>
                      <a:pt x="7019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8" name="Google Shape;2978;p18"/>
              <p:cNvSpPr/>
              <p:nvPr/>
            </p:nvSpPr>
            <p:spPr>
              <a:xfrm>
                <a:off x="1535425" y="1378150"/>
                <a:ext cx="262725" cy="104800"/>
              </a:xfrm>
              <a:custGeom>
                <a:avLst/>
                <a:gdLst/>
                <a:ahLst/>
                <a:cxnLst/>
                <a:rect l="l" t="t" r="r" b="b"/>
                <a:pathLst>
                  <a:path w="10509" h="4192" extrusionOk="0">
                    <a:moveTo>
                      <a:pt x="4977" y="1"/>
                    </a:moveTo>
                    <a:cubicBezTo>
                      <a:pt x="3809" y="1"/>
                      <a:pt x="2641" y="188"/>
                      <a:pt x="1535" y="565"/>
                    </a:cubicBezTo>
                    <a:cubicBezTo>
                      <a:pt x="835" y="799"/>
                      <a:pt x="1" y="1299"/>
                      <a:pt x="1" y="2066"/>
                    </a:cubicBezTo>
                    <a:cubicBezTo>
                      <a:pt x="1" y="2600"/>
                      <a:pt x="401" y="3067"/>
                      <a:pt x="868" y="3367"/>
                    </a:cubicBezTo>
                    <a:cubicBezTo>
                      <a:pt x="1742" y="3943"/>
                      <a:pt x="2780" y="4192"/>
                      <a:pt x="3824" y="4192"/>
                    </a:cubicBezTo>
                    <a:cubicBezTo>
                      <a:pt x="4414" y="4192"/>
                      <a:pt x="5006" y="4112"/>
                      <a:pt x="5572" y="3968"/>
                    </a:cubicBezTo>
                    <a:cubicBezTo>
                      <a:pt x="7173" y="3634"/>
                      <a:pt x="8640" y="2867"/>
                      <a:pt x="10508" y="1533"/>
                    </a:cubicBezTo>
                    <a:cubicBezTo>
                      <a:pt x="8845" y="514"/>
                      <a:pt x="6910" y="1"/>
                      <a:pt x="4977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79" name="Google Shape;2979;p18"/>
              <p:cNvSpPr/>
              <p:nvPr/>
            </p:nvSpPr>
            <p:spPr>
              <a:xfrm>
                <a:off x="1795625" y="1351125"/>
                <a:ext cx="249375" cy="118975"/>
              </a:xfrm>
              <a:custGeom>
                <a:avLst/>
                <a:gdLst/>
                <a:ahLst/>
                <a:cxnLst/>
                <a:rect l="l" t="t" r="r" b="b"/>
                <a:pathLst>
                  <a:path w="9975" h="4759" extrusionOk="0">
                    <a:moveTo>
                      <a:pt x="7049" y="0"/>
                    </a:moveTo>
                    <a:cubicBezTo>
                      <a:pt x="6922" y="0"/>
                      <a:pt x="6796" y="4"/>
                      <a:pt x="6672" y="12"/>
                    </a:cubicBezTo>
                    <a:cubicBezTo>
                      <a:pt x="4270" y="145"/>
                      <a:pt x="1835" y="1146"/>
                      <a:pt x="0" y="2781"/>
                    </a:cubicBezTo>
                    <a:cubicBezTo>
                      <a:pt x="1747" y="4136"/>
                      <a:pt x="3596" y="4758"/>
                      <a:pt x="5371" y="4758"/>
                    </a:cubicBezTo>
                    <a:cubicBezTo>
                      <a:pt x="5867" y="4758"/>
                      <a:pt x="6358" y="4710"/>
                      <a:pt x="6839" y="4615"/>
                    </a:cubicBezTo>
                    <a:cubicBezTo>
                      <a:pt x="7672" y="4448"/>
                      <a:pt x="8540" y="4115"/>
                      <a:pt x="9140" y="3481"/>
                    </a:cubicBezTo>
                    <a:cubicBezTo>
                      <a:pt x="9741" y="2847"/>
                      <a:pt x="9974" y="1847"/>
                      <a:pt x="9574" y="1113"/>
                    </a:cubicBezTo>
                    <a:cubicBezTo>
                      <a:pt x="9071" y="255"/>
                      <a:pt x="8043" y="0"/>
                      <a:pt x="7049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80" name="Google Shape;2980;p18"/>
              <p:cNvSpPr/>
              <p:nvPr/>
            </p:nvSpPr>
            <p:spPr>
              <a:xfrm>
                <a:off x="1781450" y="589500"/>
                <a:ext cx="139275" cy="1178200"/>
              </a:xfrm>
              <a:custGeom>
                <a:avLst/>
                <a:gdLst/>
                <a:ahLst/>
                <a:cxnLst/>
                <a:rect l="l" t="t" r="r" b="b"/>
                <a:pathLst>
                  <a:path w="5571" h="47128" extrusionOk="0">
                    <a:moveTo>
                      <a:pt x="5538" y="0"/>
                    </a:moveTo>
                    <a:cubicBezTo>
                      <a:pt x="5516" y="0"/>
                      <a:pt x="5489" y="35"/>
                      <a:pt x="5471" y="88"/>
                    </a:cubicBezTo>
                    <a:cubicBezTo>
                      <a:pt x="2669" y="7560"/>
                      <a:pt x="901" y="15333"/>
                      <a:pt x="334" y="23305"/>
                    </a:cubicBezTo>
                    <a:cubicBezTo>
                      <a:pt x="0" y="27608"/>
                      <a:pt x="0" y="31911"/>
                      <a:pt x="367" y="36181"/>
                    </a:cubicBezTo>
                    <a:cubicBezTo>
                      <a:pt x="501" y="37315"/>
                      <a:pt x="567" y="38416"/>
                      <a:pt x="734" y="39517"/>
                    </a:cubicBezTo>
                    <a:lnTo>
                      <a:pt x="1001" y="41185"/>
                    </a:lnTo>
                    <a:cubicBezTo>
                      <a:pt x="1068" y="41752"/>
                      <a:pt x="1201" y="42285"/>
                      <a:pt x="1301" y="42852"/>
                    </a:cubicBezTo>
                    <a:cubicBezTo>
                      <a:pt x="1501" y="44253"/>
                      <a:pt x="1735" y="45588"/>
                      <a:pt x="2335" y="46688"/>
                    </a:cubicBezTo>
                    <a:cubicBezTo>
                      <a:pt x="2494" y="46994"/>
                      <a:pt x="2660" y="47127"/>
                      <a:pt x="2800" y="47127"/>
                    </a:cubicBezTo>
                    <a:cubicBezTo>
                      <a:pt x="3072" y="47127"/>
                      <a:pt x="3245" y="46626"/>
                      <a:pt x="3069" y="45921"/>
                    </a:cubicBezTo>
                    <a:cubicBezTo>
                      <a:pt x="1101" y="37949"/>
                      <a:pt x="567" y="29643"/>
                      <a:pt x="1335" y="21470"/>
                    </a:cubicBezTo>
                    <a:cubicBezTo>
                      <a:pt x="1668" y="17935"/>
                      <a:pt x="2335" y="14232"/>
                      <a:pt x="3169" y="10596"/>
                    </a:cubicBezTo>
                    <a:cubicBezTo>
                      <a:pt x="4003" y="6960"/>
                      <a:pt x="4904" y="3424"/>
                      <a:pt x="5571" y="88"/>
                    </a:cubicBezTo>
                    <a:cubicBezTo>
                      <a:pt x="5571" y="26"/>
                      <a:pt x="5556" y="0"/>
                      <a:pt x="5538" y="0"/>
                    </a:cubicBezTo>
                    <a:close/>
                  </a:path>
                </a:pathLst>
              </a:custGeom>
              <a:solidFill>
                <a:srgbClr val="38605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81" name="Google Shape;2981;p18"/>
              <p:cNvSpPr/>
              <p:nvPr/>
            </p:nvSpPr>
            <p:spPr>
              <a:xfrm>
                <a:off x="1879850" y="492925"/>
                <a:ext cx="124275" cy="185525"/>
              </a:xfrm>
              <a:custGeom>
                <a:avLst/>
                <a:gdLst/>
                <a:ahLst/>
                <a:cxnLst/>
                <a:rect l="l" t="t" r="r" b="b"/>
                <a:pathLst>
                  <a:path w="4971" h="7421" extrusionOk="0">
                    <a:moveTo>
                      <a:pt x="3621" y="1"/>
                    </a:moveTo>
                    <a:cubicBezTo>
                      <a:pt x="3356" y="1"/>
                      <a:pt x="3092" y="71"/>
                      <a:pt x="2869" y="182"/>
                    </a:cubicBezTo>
                    <a:cubicBezTo>
                      <a:pt x="2435" y="416"/>
                      <a:pt x="2102" y="783"/>
                      <a:pt x="1802" y="1149"/>
                    </a:cubicBezTo>
                    <a:cubicBezTo>
                      <a:pt x="467" y="2917"/>
                      <a:pt x="0" y="5286"/>
                      <a:pt x="601" y="7421"/>
                    </a:cubicBezTo>
                    <a:cubicBezTo>
                      <a:pt x="2435" y="6086"/>
                      <a:pt x="3503" y="4719"/>
                      <a:pt x="4404" y="3284"/>
                    </a:cubicBezTo>
                    <a:cubicBezTo>
                      <a:pt x="4670" y="2784"/>
                      <a:pt x="4937" y="2250"/>
                      <a:pt x="4971" y="1650"/>
                    </a:cubicBezTo>
                    <a:cubicBezTo>
                      <a:pt x="4971" y="1083"/>
                      <a:pt x="4737" y="449"/>
                      <a:pt x="4237" y="149"/>
                    </a:cubicBezTo>
                    <a:cubicBezTo>
                      <a:pt x="4044" y="45"/>
                      <a:pt x="3832" y="1"/>
                      <a:pt x="3621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2982" name="Google Shape;2982;p18"/>
            <p:cNvGrpSpPr/>
            <p:nvPr/>
          </p:nvGrpSpPr>
          <p:grpSpPr>
            <a:xfrm>
              <a:off x="369600" y="4293125"/>
              <a:ext cx="1024100" cy="1047500"/>
              <a:chOff x="1356975" y="1865675"/>
              <a:chExt cx="1024100" cy="1047500"/>
            </a:xfrm>
          </p:grpSpPr>
          <p:sp>
            <p:nvSpPr>
              <p:cNvPr id="2983" name="Google Shape;2983;p18"/>
              <p:cNvSpPr/>
              <p:nvPr/>
            </p:nvSpPr>
            <p:spPr>
              <a:xfrm>
                <a:off x="1655525" y="1865675"/>
                <a:ext cx="306900" cy="499075"/>
              </a:xfrm>
              <a:custGeom>
                <a:avLst/>
                <a:gdLst/>
                <a:ahLst/>
                <a:cxnLst/>
                <a:rect l="l" t="t" r="r" b="b"/>
                <a:pathLst>
                  <a:path w="12276" h="19963" extrusionOk="0">
                    <a:moveTo>
                      <a:pt x="5425" y="0"/>
                    </a:moveTo>
                    <a:cubicBezTo>
                      <a:pt x="3840" y="0"/>
                      <a:pt x="2276" y="737"/>
                      <a:pt x="1401" y="2146"/>
                    </a:cubicBezTo>
                    <a:cubicBezTo>
                      <a:pt x="0" y="4548"/>
                      <a:pt x="734" y="7750"/>
                      <a:pt x="1868" y="10319"/>
                    </a:cubicBezTo>
                    <a:cubicBezTo>
                      <a:pt x="2936" y="12787"/>
                      <a:pt x="4337" y="15089"/>
                      <a:pt x="5938" y="17124"/>
                    </a:cubicBezTo>
                    <a:cubicBezTo>
                      <a:pt x="6605" y="17991"/>
                      <a:pt x="7372" y="18825"/>
                      <a:pt x="8273" y="19392"/>
                    </a:cubicBezTo>
                    <a:cubicBezTo>
                      <a:pt x="8898" y="19735"/>
                      <a:pt x="9581" y="19962"/>
                      <a:pt x="10295" y="19962"/>
                    </a:cubicBezTo>
                    <a:cubicBezTo>
                      <a:pt x="10344" y="19962"/>
                      <a:pt x="10392" y="19961"/>
                      <a:pt x="10441" y="19959"/>
                    </a:cubicBezTo>
                    <a:cubicBezTo>
                      <a:pt x="11075" y="19926"/>
                      <a:pt x="11609" y="19392"/>
                      <a:pt x="11675" y="18658"/>
                    </a:cubicBezTo>
                    <a:cubicBezTo>
                      <a:pt x="11775" y="16623"/>
                      <a:pt x="12076" y="14588"/>
                      <a:pt x="12176" y="12554"/>
                    </a:cubicBezTo>
                    <a:cubicBezTo>
                      <a:pt x="12276" y="10119"/>
                      <a:pt x="12209" y="7650"/>
                      <a:pt x="11442" y="5415"/>
                    </a:cubicBezTo>
                    <a:cubicBezTo>
                      <a:pt x="10708" y="3147"/>
                      <a:pt x="9207" y="1112"/>
                      <a:pt x="7172" y="311"/>
                    </a:cubicBezTo>
                    <a:cubicBezTo>
                      <a:pt x="6610" y="103"/>
                      <a:pt x="6016" y="0"/>
                      <a:pt x="542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84" name="Google Shape;2984;p18"/>
              <p:cNvSpPr/>
              <p:nvPr/>
            </p:nvSpPr>
            <p:spPr>
              <a:xfrm>
                <a:off x="1356975" y="2109675"/>
                <a:ext cx="530400" cy="328125"/>
              </a:xfrm>
              <a:custGeom>
                <a:avLst/>
                <a:gdLst/>
                <a:ahLst/>
                <a:cxnLst/>
                <a:rect l="l" t="t" r="r" b="b"/>
                <a:pathLst>
                  <a:path w="21216" h="13125" extrusionOk="0">
                    <a:moveTo>
                      <a:pt x="5199" y="1"/>
                    </a:moveTo>
                    <a:cubicBezTo>
                      <a:pt x="3983" y="1"/>
                      <a:pt x="2806" y="300"/>
                      <a:pt x="1868" y="1159"/>
                    </a:cubicBezTo>
                    <a:cubicBezTo>
                      <a:pt x="434" y="2493"/>
                      <a:pt x="0" y="4895"/>
                      <a:pt x="634" y="6897"/>
                    </a:cubicBezTo>
                    <a:cubicBezTo>
                      <a:pt x="1268" y="8865"/>
                      <a:pt x="2702" y="10399"/>
                      <a:pt x="4437" y="11333"/>
                    </a:cubicBezTo>
                    <a:cubicBezTo>
                      <a:pt x="6105" y="12234"/>
                      <a:pt x="8006" y="12634"/>
                      <a:pt x="9841" y="12834"/>
                    </a:cubicBezTo>
                    <a:cubicBezTo>
                      <a:pt x="11428" y="13033"/>
                      <a:pt x="13028" y="13125"/>
                      <a:pt x="14625" y="13125"/>
                    </a:cubicBezTo>
                    <a:cubicBezTo>
                      <a:pt x="15712" y="13125"/>
                      <a:pt x="16799" y="13082"/>
                      <a:pt x="17880" y="13001"/>
                    </a:cubicBezTo>
                    <a:cubicBezTo>
                      <a:pt x="18680" y="12901"/>
                      <a:pt x="19548" y="12834"/>
                      <a:pt x="20182" y="12234"/>
                    </a:cubicBezTo>
                    <a:cubicBezTo>
                      <a:pt x="20782" y="11667"/>
                      <a:pt x="21216" y="10232"/>
                      <a:pt x="20515" y="9232"/>
                    </a:cubicBezTo>
                    <a:cubicBezTo>
                      <a:pt x="17313" y="4828"/>
                      <a:pt x="12710" y="1659"/>
                      <a:pt x="7773" y="359"/>
                    </a:cubicBezTo>
                    <a:cubicBezTo>
                      <a:pt x="6943" y="151"/>
                      <a:pt x="6061" y="1"/>
                      <a:pt x="519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85" name="Google Shape;2985;p18"/>
              <p:cNvSpPr/>
              <p:nvPr/>
            </p:nvSpPr>
            <p:spPr>
              <a:xfrm>
                <a:off x="1488725" y="2413475"/>
                <a:ext cx="412825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6513" h="14035" extrusionOk="0">
                    <a:moveTo>
                      <a:pt x="12243" y="0"/>
                    </a:moveTo>
                    <a:cubicBezTo>
                      <a:pt x="10317" y="0"/>
                      <a:pt x="8420" y="232"/>
                      <a:pt x="6606" y="916"/>
                    </a:cubicBezTo>
                    <a:cubicBezTo>
                      <a:pt x="3770" y="2016"/>
                      <a:pt x="1235" y="4418"/>
                      <a:pt x="435" y="7687"/>
                    </a:cubicBezTo>
                    <a:cubicBezTo>
                      <a:pt x="1" y="9588"/>
                      <a:pt x="334" y="11890"/>
                      <a:pt x="1702" y="13091"/>
                    </a:cubicBezTo>
                    <a:cubicBezTo>
                      <a:pt x="2410" y="13750"/>
                      <a:pt x="3333" y="14034"/>
                      <a:pt x="4261" y="14034"/>
                    </a:cubicBezTo>
                    <a:cubicBezTo>
                      <a:pt x="4601" y="14034"/>
                      <a:pt x="4941" y="13996"/>
                      <a:pt x="5271" y="13925"/>
                    </a:cubicBezTo>
                    <a:cubicBezTo>
                      <a:pt x="6539" y="13691"/>
                      <a:pt x="7673" y="13024"/>
                      <a:pt x="8707" y="12257"/>
                    </a:cubicBezTo>
                    <a:cubicBezTo>
                      <a:pt x="11109" y="10556"/>
                      <a:pt x="13277" y="8421"/>
                      <a:pt x="15112" y="5986"/>
                    </a:cubicBezTo>
                    <a:cubicBezTo>
                      <a:pt x="15612" y="5319"/>
                      <a:pt x="16079" y="4585"/>
                      <a:pt x="16346" y="3751"/>
                    </a:cubicBezTo>
                    <a:cubicBezTo>
                      <a:pt x="16513" y="2984"/>
                      <a:pt x="16413" y="1983"/>
                      <a:pt x="15512" y="182"/>
                    </a:cubicBezTo>
                    <a:cubicBezTo>
                      <a:pt x="14419" y="74"/>
                      <a:pt x="13326" y="0"/>
                      <a:pt x="1224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86" name="Google Shape;2986;p18"/>
              <p:cNvSpPr/>
              <p:nvPr/>
            </p:nvSpPr>
            <p:spPr>
              <a:xfrm>
                <a:off x="1830650" y="2424000"/>
                <a:ext cx="252700" cy="489175"/>
              </a:xfrm>
              <a:custGeom>
                <a:avLst/>
                <a:gdLst/>
                <a:ahLst/>
                <a:cxnLst/>
                <a:rect l="l" t="t" r="r" b="b"/>
                <a:pathLst>
                  <a:path w="10108" h="19567" extrusionOk="0">
                    <a:moveTo>
                      <a:pt x="3667" y="1"/>
                    </a:moveTo>
                    <a:cubicBezTo>
                      <a:pt x="3059" y="1"/>
                      <a:pt x="2479" y="380"/>
                      <a:pt x="2235" y="1062"/>
                    </a:cubicBezTo>
                    <a:cubicBezTo>
                      <a:pt x="868" y="4598"/>
                      <a:pt x="100" y="8434"/>
                      <a:pt x="34" y="12270"/>
                    </a:cubicBezTo>
                    <a:cubicBezTo>
                      <a:pt x="0" y="13971"/>
                      <a:pt x="100" y="15806"/>
                      <a:pt x="934" y="17273"/>
                    </a:cubicBezTo>
                    <a:cubicBezTo>
                      <a:pt x="1775" y="18722"/>
                      <a:pt x="3295" y="19567"/>
                      <a:pt x="4838" y="19567"/>
                    </a:cubicBezTo>
                    <a:cubicBezTo>
                      <a:pt x="5072" y="19567"/>
                      <a:pt x="5305" y="19548"/>
                      <a:pt x="5538" y="19508"/>
                    </a:cubicBezTo>
                    <a:cubicBezTo>
                      <a:pt x="7272" y="19241"/>
                      <a:pt x="8840" y="17807"/>
                      <a:pt x="9440" y="15972"/>
                    </a:cubicBezTo>
                    <a:cubicBezTo>
                      <a:pt x="10108" y="14071"/>
                      <a:pt x="9841" y="11936"/>
                      <a:pt x="9374" y="9935"/>
                    </a:cubicBezTo>
                    <a:cubicBezTo>
                      <a:pt x="8773" y="7500"/>
                      <a:pt x="7906" y="5165"/>
                      <a:pt x="6772" y="2996"/>
                    </a:cubicBezTo>
                    <a:cubicBezTo>
                      <a:pt x="6205" y="1929"/>
                      <a:pt x="5404" y="795"/>
                      <a:pt x="4337" y="161"/>
                    </a:cubicBezTo>
                    <a:cubicBezTo>
                      <a:pt x="4120" y="53"/>
                      <a:pt x="3892" y="1"/>
                      <a:pt x="366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87" name="Google Shape;2987;p18"/>
              <p:cNvSpPr/>
              <p:nvPr/>
            </p:nvSpPr>
            <p:spPr>
              <a:xfrm>
                <a:off x="1918200" y="1947800"/>
                <a:ext cx="381975" cy="416350"/>
              </a:xfrm>
              <a:custGeom>
                <a:avLst/>
                <a:gdLst/>
                <a:ahLst/>
                <a:cxnLst/>
                <a:rect l="l" t="t" r="r" b="b"/>
                <a:pathLst>
                  <a:path w="15279" h="16654" extrusionOk="0">
                    <a:moveTo>
                      <a:pt x="11475" y="0"/>
                    </a:moveTo>
                    <a:cubicBezTo>
                      <a:pt x="10014" y="0"/>
                      <a:pt x="8497" y="981"/>
                      <a:pt x="7373" y="2130"/>
                    </a:cubicBezTo>
                    <a:cubicBezTo>
                      <a:pt x="3870" y="5633"/>
                      <a:pt x="2002" y="10636"/>
                      <a:pt x="234" y="15473"/>
                    </a:cubicBezTo>
                    <a:cubicBezTo>
                      <a:pt x="1" y="16140"/>
                      <a:pt x="901" y="16607"/>
                      <a:pt x="1535" y="16641"/>
                    </a:cubicBezTo>
                    <a:cubicBezTo>
                      <a:pt x="1616" y="16649"/>
                      <a:pt x="1697" y="16654"/>
                      <a:pt x="1778" y="16654"/>
                    </a:cubicBezTo>
                    <a:cubicBezTo>
                      <a:pt x="2305" y="16654"/>
                      <a:pt x="2850" y="16480"/>
                      <a:pt x="3370" y="16307"/>
                    </a:cubicBezTo>
                    <a:cubicBezTo>
                      <a:pt x="6105" y="15340"/>
                      <a:pt x="8907" y="14372"/>
                      <a:pt x="11209" y="12471"/>
                    </a:cubicBezTo>
                    <a:cubicBezTo>
                      <a:pt x="13477" y="10603"/>
                      <a:pt x="15278" y="7534"/>
                      <a:pt x="15045" y="4332"/>
                    </a:cubicBezTo>
                    <a:cubicBezTo>
                      <a:pt x="14911" y="2697"/>
                      <a:pt x="14211" y="1096"/>
                      <a:pt x="12910" y="362"/>
                    </a:cubicBezTo>
                    <a:cubicBezTo>
                      <a:pt x="12449" y="111"/>
                      <a:pt x="11965" y="0"/>
                      <a:pt x="1147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88" name="Google Shape;2988;p18"/>
              <p:cNvSpPr/>
              <p:nvPr/>
            </p:nvSpPr>
            <p:spPr>
              <a:xfrm>
                <a:off x="1902375" y="2322900"/>
                <a:ext cx="478700" cy="270975"/>
              </a:xfrm>
              <a:custGeom>
                <a:avLst/>
                <a:gdLst/>
                <a:ahLst/>
                <a:cxnLst/>
                <a:rect l="l" t="t" r="r" b="b"/>
                <a:pathLst>
                  <a:path w="19148" h="10839" extrusionOk="0">
                    <a:moveTo>
                      <a:pt x="11198" y="0"/>
                    </a:moveTo>
                    <a:cubicBezTo>
                      <a:pt x="6786" y="0"/>
                      <a:pt x="774" y="669"/>
                      <a:pt x="467" y="1436"/>
                    </a:cubicBezTo>
                    <a:cubicBezTo>
                      <a:pt x="0" y="2437"/>
                      <a:pt x="300" y="3638"/>
                      <a:pt x="867" y="4505"/>
                    </a:cubicBezTo>
                    <a:cubicBezTo>
                      <a:pt x="1468" y="5439"/>
                      <a:pt x="2335" y="6106"/>
                      <a:pt x="3236" y="6673"/>
                    </a:cubicBezTo>
                    <a:cubicBezTo>
                      <a:pt x="5704" y="8441"/>
                      <a:pt x="8373" y="9976"/>
                      <a:pt x="11341" y="10610"/>
                    </a:cubicBezTo>
                    <a:cubicBezTo>
                      <a:pt x="11965" y="10751"/>
                      <a:pt x="12607" y="10839"/>
                      <a:pt x="13239" y="10839"/>
                    </a:cubicBezTo>
                    <a:cubicBezTo>
                      <a:pt x="14094" y="10839"/>
                      <a:pt x="14930" y="10679"/>
                      <a:pt x="15678" y="10276"/>
                    </a:cubicBezTo>
                    <a:cubicBezTo>
                      <a:pt x="17012" y="9509"/>
                      <a:pt x="17813" y="8108"/>
                      <a:pt x="18313" y="6673"/>
                    </a:cubicBezTo>
                    <a:cubicBezTo>
                      <a:pt x="18847" y="5172"/>
                      <a:pt x="19147" y="3371"/>
                      <a:pt x="18213" y="2037"/>
                    </a:cubicBezTo>
                    <a:cubicBezTo>
                      <a:pt x="17412" y="869"/>
                      <a:pt x="15978" y="469"/>
                      <a:pt x="14577" y="202"/>
                    </a:cubicBezTo>
                    <a:cubicBezTo>
                      <a:pt x="13736" y="62"/>
                      <a:pt x="12541" y="0"/>
                      <a:pt x="1119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89" name="Google Shape;2989;p18"/>
              <p:cNvSpPr/>
              <p:nvPr/>
            </p:nvSpPr>
            <p:spPr>
              <a:xfrm>
                <a:off x="1869700" y="2451250"/>
                <a:ext cx="96075" cy="331825"/>
              </a:xfrm>
              <a:custGeom>
                <a:avLst/>
                <a:gdLst/>
                <a:ahLst/>
                <a:cxnLst/>
                <a:rect l="l" t="t" r="r" b="b"/>
                <a:pathLst>
                  <a:path w="3843" h="13273" extrusionOk="0">
                    <a:moveTo>
                      <a:pt x="1330" y="0"/>
                    </a:moveTo>
                    <a:cubicBezTo>
                      <a:pt x="684" y="0"/>
                      <a:pt x="1" y="623"/>
                      <a:pt x="340" y="1406"/>
                    </a:cubicBezTo>
                    <a:cubicBezTo>
                      <a:pt x="1941" y="5075"/>
                      <a:pt x="3042" y="9045"/>
                      <a:pt x="3342" y="13148"/>
                    </a:cubicBezTo>
                    <a:cubicBezTo>
                      <a:pt x="3342" y="13231"/>
                      <a:pt x="3409" y="13273"/>
                      <a:pt x="3475" y="13273"/>
                    </a:cubicBezTo>
                    <a:cubicBezTo>
                      <a:pt x="3542" y="13273"/>
                      <a:pt x="3609" y="13231"/>
                      <a:pt x="3609" y="13148"/>
                    </a:cubicBezTo>
                    <a:cubicBezTo>
                      <a:pt x="3842" y="9011"/>
                      <a:pt x="3509" y="4742"/>
                      <a:pt x="2208" y="706"/>
                    </a:cubicBezTo>
                    <a:cubicBezTo>
                      <a:pt x="2061" y="206"/>
                      <a:pt x="1702" y="0"/>
                      <a:pt x="1330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0" name="Google Shape;2990;p18"/>
              <p:cNvSpPr/>
              <p:nvPr/>
            </p:nvSpPr>
            <p:spPr>
              <a:xfrm>
                <a:off x="1883925" y="2435975"/>
                <a:ext cx="127700" cy="283850"/>
              </a:xfrm>
              <a:custGeom>
                <a:avLst/>
                <a:gdLst/>
                <a:ahLst/>
                <a:cxnLst/>
                <a:rect l="l" t="t" r="r" b="b"/>
                <a:pathLst>
                  <a:path w="5108" h="11354" extrusionOk="0">
                    <a:moveTo>
                      <a:pt x="1536" y="1"/>
                    </a:moveTo>
                    <a:cubicBezTo>
                      <a:pt x="805" y="1"/>
                      <a:pt x="1" y="899"/>
                      <a:pt x="538" y="1583"/>
                    </a:cubicBezTo>
                    <a:cubicBezTo>
                      <a:pt x="2606" y="4352"/>
                      <a:pt x="4241" y="7654"/>
                      <a:pt x="4874" y="11257"/>
                    </a:cubicBezTo>
                    <a:cubicBezTo>
                      <a:pt x="4888" y="11324"/>
                      <a:pt x="4928" y="11354"/>
                      <a:pt x="4972" y="11354"/>
                    </a:cubicBezTo>
                    <a:cubicBezTo>
                      <a:pt x="5037" y="11354"/>
                      <a:pt x="5108" y="11290"/>
                      <a:pt x="5108" y="11190"/>
                    </a:cubicBezTo>
                    <a:cubicBezTo>
                      <a:pt x="5008" y="7521"/>
                      <a:pt x="4140" y="3752"/>
                      <a:pt x="2239" y="416"/>
                    </a:cubicBezTo>
                    <a:cubicBezTo>
                      <a:pt x="2060" y="121"/>
                      <a:pt x="1803" y="1"/>
                      <a:pt x="153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1" name="Google Shape;2991;p18"/>
              <p:cNvSpPr/>
              <p:nvPr/>
            </p:nvSpPr>
            <p:spPr>
              <a:xfrm>
                <a:off x="1866925" y="2472000"/>
                <a:ext cx="52150" cy="281900"/>
              </a:xfrm>
              <a:custGeom>
                <a:avLst/>
                <a:gdLst/>
                <a:ahLst/>
                <a:cxnLst/>
                <a:rect l="l" t="t" r="r" b="b"/>
                <a:pathLst>
                  <a:path w="2086" h="11276" extrusionOk="0">
                    <a:moveTo>
                      <a:pt x="1047" y="1"/>
                    </a:moveTo>
                    <a:cubicBezTo>
                      <a:pt x="526" y="1"/>
                      <a:pt x="0" y="293"/>
                      <a:pt x="50" y="876"/>
                    </a:cubicBezTo>
                    <a:cubicBezTo>
                      <a:pt x="251" y="4312"/>
                      <a:pt x="651" y="7714"/>
                      <a:pt x="918" y="11150"/>
                    </a:cubicBezTo>
                    <a:cubicBezTo>
                      <a:pt x="918" y="11234"/>
                      <a:pt x="976" y="11275"/>
                      <a:pt x="1034" y="11275"/>
                    </a:cubicBezTo>
                    <a:cubicBezTo>
                      <a:pt x="1093" y="11275"/>
                      <a:pt x="1151" y="11234"/>
                      <a:pt x="1151" y="11150"/>
                    </a:cubicBezTo>
                    <a:cubicBezTo>
                      <a:pt x="1451" y="7714"/>
                      <a:pt x="1818" y="4312"/>
                      <a:pt x="2018" y="876"/>
                    </a:cubicBezTo>
                    <a:cubicBezTo>
                      <a:pt x="2085" y="293"/>
                      <a:pt x="1568" y="1"/>
                      <a:pt x="104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2" name="Google Shape;2992;p18"/>
              <p:cNvSpPr/>
              <p:nvPr/>
            </p:nvSpPr>
            <p:spPr>
              <a:xfrm>
                <a:off x="1662925" y="2440750"/>
                <a:ext cx="226250" cy="182975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7319" extrusionOk="0">
                    <a:moveTo>
                      <a:pt x="7780" y="0"/>
                    </a:moveTo>
                    <a:cubicBezTo>
                      <a:pt x="7685" y="0"/>
                      <a:pt x="7584" y="18"/>
                      <a:pt x="7477" y="58"/>
                    </a:cubicBezTo>
                    <a:cubicBezTo>
                      <a:pt x="4141" y="1426"/>
                      <a:pt x="1572" y="4094"/>
                      <a:pt x="71" y="7130"/>
                    </a:cubicBezTo>
                    <a:cubicBezTo>
                      <a:pt x="0" y="7224"/>
                      <a:pt x="96" y="7319"/>
                      <a:pt x="182" y="7319"/>
                    </a:cubicBezTo>
                    <a:cubicBezTo>
                      <a:pt x="218" y="7319"/>
                      <a:pt x="252" y="7302"/>
                      <a:pt x="271" y="7263"/>
                    </a:cubicBezTo>
                    <a:cubicBezTo>
                      <a:pt x="2239" y="4561"/>
                      <a:pt x="5142" y="2760"/>
                      <a:pt x="8110" y="1993"/>
                    </a:cubicBezTo>
                    <a:cubicBezTo>
                      <a:pt x="9050" y="1781"/>
                      <a:pt x="8723" y="0"/>
                      <a:pt x="778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3" name="Google Shape;2993;p18"/>
              <p:cNvSpPr/>
              <p:nvPr/>
            </p:nvSpPr>
            <p:spPr>
              <a:xfrm>
                <a:off x="1766975" y="2435163"/>
                <a:ext cx="161400" cy="174750"/>
              </a:xfrm>
              <a:custGeom>
                <a:avLst/>
                <a:gdLst/>
                <a:ahLst/>
                <a:cxnLst/>
                <a:rect l="l" t="t" r="r" b="b"/>
                <a:pathLst>
                  <a:path w="6456" h="6990" extrusionOk="0">
                    <a:moveTo>
                      <a:pt x="4804" y="0"/>
                    </a:moveTo>
                    <a:cubicBezTo>
                      <a:pt x="4634" y="0"/>
                      <a:pt x="4483" y="65"/>
                      <a:pt x="4382" y="221"/>
                    </a:cubicBezTo>
                    <a:cubicBezTo>
                      <a:pt x="2881" y="2389"/>
                      <a:pt x="1547" y="4624"/>
                      <a:pt x="79" y="6792"/>
                    </a:cubicBezTo>
                    <a:cubicBezTo>
                      <a:pt x="1" y="6870"/>
                      <a:pt x="127" y="6990"/>
                      <a:pt x="217" y="6990"/>
                    </a:cubicBezTo>
                    <a:cubicBezTo>
                      <a:pt x="242" y="6990"/>
                      <a:pt x="265" y="6980"/>
                      <a:pt x="279" y="6959"/>
                    </a:cubicBezTo>
                    <a:cubicBezTo>
                      <a:pt x="2147" y="5124"/>
                      <a:pt x="4115" y="3389"/>
                      <a:pt x="5950" y="1488"/>
                    </a:cubicBezTo>
                    <a:cubicBezTo>
                      <a:pt x="6455" y="1009"/>
                      <a:pt x="5476" y="0"/>
                      <a:pt x="4804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4" name="Google Shape;2994;p18"/>
              <p:cNvSpPr/>
              <p:nvPr/>
            </p:nvSpPr>
            <p:spPr>
              <a:xfrm>
                <a:off x="1576750" y="2423788"/>
                <a:ext cx="313875" cy="164950"/>
              </a:xfrm>
              <a:custGeom>
                <a:avLst/>
                <a:gdLst/>
                <a:ahLst/>
                <a:cxnLst/>
                <a:rect l="l" t="t" r="r" b="b"/>
                <a:pathLst>
                  <a:path w="12555" h="6598" extrusionOk="0">
                    <a:moveTo>
                      <a:pt x="11160" y="0"/>
                    </a:moveTo>
                    <a:cubicBezTo>
                      <a:pt x="11035" y="0"/>
                      <a:pt x="10901" y="24"/>
                      <a:pt x="10757" y="75"/>
                    </a:cubicBezTo>
                    <a:cubicBezTo>
                      <a:pt x="6821" y="1509"/>
                      <a:pt x="3218" y="3744"/>
                      <a:pt x="82" y="6380"/>
                    </a:cubicBezTo>
                    <a:cubicBezTo>
                      <a:pt x="1" y="6489"/>
                      <a:pt x="52" y="6598"/>
                      <a:pt x="165" y="6598"/>
                    </a:cubicBezTo>
                    <a:cubicBezTo>
                      <a:pt x="190" y="6598"/>
                      <a:pt x="219" y="6592"/>
                      <a:pt x="249" y="6580"/>
                    </a:cubicBezTo>
                    <a:cubicBezTo>
                      <a:pt x="3685" y="4412"/>
                      <a:pt x="7521" y="2944"/>
                      <a:pt x="11357" y="2043"/>
                    </a:cubicBezTo>
                    <a:cubicBezTo>
                      <a:pt x="12554" y="1774"/>
                      <a:pt x="12248" y="0"/>
                      <a:pt x="11160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5" name="Google Shape;2995;p18"/>
              <p:cNvSpPr/>
              <p:nvPr/>
            </p:nvSpPr>
            <p:spPr>
              <a:xfrm>
                <a:off x="1658575" y="2417963"/>
                <a:ext cx="21887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8755" h="4042" extrusionOk="0">
                    <a:moveTo>
                      <a:pt x="7370" y="1"/>
                    </a:moveTo>
                    <a:cubicBezTo>
                      <a:pt x="5899" y="1"/>
                      <a:pt x="4518" y="390"/>
                      <a:pt x="3281" y="1009"/>
                    </a:cubicBezTo>
                    <a:cubicBezTo>
                      <a:pt x="1980" y="1742"/>
                      <a:pt x="879" y="2676"/>
                      <a:pt x="78" y="3844"/>
                    </a:cubicBezTo>
                    <a:cubicBezTo>
                      <a:pt x="0" y="3922"/>
                      <a:pt x="106" y="4042"/>
                      <a:pt x="203" y="4042"/>
                    </a:cubicBezTo>
                    <a:cubicBezTo>
                      <a:pt x="230" y="4042"/>
                      <a:pt x="257" y="4032"/>
                      <a:pt x="279" y="4011"/>
                    </a:cubicBezTo>
                    <a:cubicBezTo>
                      <a:pt x="1246" y="3077"/>
                      <a:pt x="2480" y="2443"/>
                      <a:pt x="3748" y="2109"/>
                    </a:cubicBezTo>
                    <a:cubicBezTo>
                      <a:pt x="4420" y="1928"/>
                      <a:pt x="5111" y="1845"/>
                      <a:pt x="5791" y="1845"/>
                    </a:cubicBezTo>
                    <a:cubicBezTo>
                      <a:pt x="6359" y="1845"/>
                      <a:pt x="6919" y="1903"/>
                      <a:pt x="7450" y="2009"/>
                    </a:cubicBezTo>
                    <a:cubicBezTo>
                      <a:pt x="7493" y="2025"/>
                      <a:pt x="7535" y="2032"/>
                      <a:pt x="7577" y="2032"/>
                    </a:cubicBezTo>
                    <a:cubicBezTo>
                      <a:pt x="8252" y="2032"/>
                      <a:pt x="8754" y="102"/>
                      <a:pt x="7717" y="8"/>
                    </a:cubicBezTo>
                    <a:cubicBezTo>
                      <a:pt x="7601" y="3"/>
                      <a:pt x="7485" y="1"/>
                      <a:pt x="7370" y="1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6" name="Google Shape;2996;p18"/>
              <p:cNvSpPr/>
              <p:nvPr/>
            </p:nvSpPr>
            <p:spPr>
              <a:xfrm>
                <a:off x="1513750" y="2358513"/>
                <a:ext cx="371700" cy="91375"/>
              </a:xfrm>
              <a:custGeom>
                <a:avLst/>
                <a:gdLst/>
                <a:ahLst/>
                <a:cxnLst/>
                <a:rect l="l" t="t" r="r" b="b"/>
                <a:pathLst>
                  <a:path w="14868" h="3655" extrusionOk="0">
                    <a:moveTo>
                      <a:pt x="3659" y="1"/>
                    </a:moveTo>
                    <a:cubicBezTo>
                      <a:pt x="2496" y="1"/>
                      <a:pt x="1341" y="63"/>
                      <a:pt x="201" y="184"/>
                    </a:cubicBezTo>
                    <a:cubicBezTo>
                      <a:pt x="1" y="184"/>
                      <a:pt x="34" y="451"/>
                      <a:pt x="201" y="451"/>
                    </a:cubicBezTo>
                    <a:cubicBezTo>
                      <a:pt x="4604" y="518"/>
                      <a:pt x="8940" y="1685"/>
                      <a:pt x="12776" y="3520"/>
                    </a:cubicBezTo>
                    <a:cubicBezTo>
                      <a:pt x="12963" y="3614"/>
                      <a:pt x="13143" y="3655"/>
                      <a:pt x="13310" y="3655"/>
                    </a:cubicBezTo>
                    <a:cubicBezTo>
                      <a:pt x="14333" y="3655"/>
                      <a:pt x="14867" y="2111"/>
                      <a:pt x="13577" y="1652"/>
                    </a:cubicBezTo>
                    <a:cubicBezTo>
                      <a:pt x="10363" y="515"/>
                      <a:pt x="6985" y="1"/>
                      <a:pt x="3659" y="1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7" name="Google Shape;2997;p18"/>
              <p:cNvSpPr/>
              <p:nvPr/>
            </p:nvSpPr>
            <p:spPr>
              <a:xfrm>
                <a:off x="1658275" y="2294500"/>
                <a:ext cx="248700" cy="137250"/>
              </a:xfrm>
              <a:custGeom>
                <a:avLst/>
                <a:gdLst/>
                <a:ahLst/>
                <a:cxnLst/>
                <a:rect l="l" t="t" r="r" b="b"/>
                <a:pathLst>
                  <a:path w="9948" h="5490" extrusionOk="0">
                    <a:moveTo>
                      <a:pt x="194" y="0"/>
                    </a:moveTo>
                    <a:cubicBezTo>
                      <a:pt x="77" y="0"/>
                      <a:pt x="0" y="178"/>
                      <a:pt x="124" y="271"/>
                    </a:cubicBezTo>
                    <a:cubicBezTo>
                      <a:pt x="2959" y="1638"/>
                      <a:pt x="5561" y="3440"/>
                      <a:pt x="7963" y="5341"/>
                    </a:cubicBezTo>
                    <a:cubicBezTo>
                      <a:pt x="8092" y="5444"/>
                      <a:pt x="8232" y="5489"/>
                      <a:pt x="8373" y="5489"/>
                    </a:cubicBezTo>
                    <a:cubicBezTo>
                      <a:pt x="9145" y="5489"/>
                      <a:pt x="9948" y="4147"/>
                      <a:pt x="9130" y="3640"/>
                    </a:cubicBezTo>
                    <a:cubicBezTo>
                      <a:pt x="6328" y="2005"/>
                      <a:pt x="3293" y="838"/>
                      <a:pt x="224" y="4"/>
                    </a:cubicBezTo>
                    <a:cubicBezTo>
                      <a:pt x="214" y="1"/>
                      <a:pt x="204" y="0"/>
                      <a:pt x="19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8" name="Google Shape;2998;p18"/>
              <p:cNvSpPr/>
              <p:nvPr/>
            </p:nvSpPr>
            <p:spPr>
              <a:xfrm>
                <a:off x="1654425" y="2244913"/>
                <a:ext cx="269025" cy="181900"/>
              </a:xfrm>
              <a:custGeom>
                <a:avLst/>
                <a:gdLst/>
                <a:ahLst/>
                <a:cxnLst/>
                <a:rect l="l" t="t" r="r" b="b"/>
                <a:pathLst>
                  <a:path w="10761" h="7276" extrusionOk="0">
                    <a:moveTo>
                      <a:pt x="166" y="1"/>
                    </a:moveTo>
                    <a:cubicBezTo>
                      <a:pt x="50" y="1"/>
                      <a:pt x="0" y="175"/>
                      <a:pt x="111" y="258"/>
                    </a:cubicBezTo>
                    <a:cubicBezTo>
                      <a:pt x="3213" y="2260"/>
                      <a:pt x="5982" y="4595"/>
                      <a:pt x="8617" y="7063"/>
                    </a:cubicBezTo>
                    <a:cubicBezTo>
                      <a:pt x="8778" y="7212"/>
                      <a:pt x="8960" y="7276"/>
                      <a:pt x="9142" y="7276"/>
                    </a:cubicBezTo>
                    <a:cubicBezTo>
                      <a:pt x="9943" y="7276"/>
                      <a:pt x="10760" y="6054"/>
                      <a:pt x="9918" y="5429"/>
                    </a:cubicBezTo>
                    <a:cubicBezTo>
                      <a:pt x="6883" y="3261"/>
                      <a:pt x="3580" y="1526"/>
                      <a:pt x="244" y="25"/>
                    </a:cubicBezTo>
                    <a:cubicBezTo>
                      <a:pt x="216" y="8"/>
                      <a:pt x="190" y="1"/>
                      <a:pt x="166" y="1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99" name="Google Shape;2999;p18"/>
              <p:cNvSpPr/>
              <p:nvPr/>
            </p:nvSpPr>
            <p:spPr>
              <a:xfrm>
                <a:off x="1776825" y="2075163"/>
                <a:ext cx="136275" cy="348800"/>
              </a:xfrm>
              <a:custGeom>
                <a:avLst/>
                <a:gdLst/>
                <a:ahLst/>
                <a:cxnLst/>
                <a:rect l="l" t="t" r="r" b="b"/>
                <a:pathLst>
                  <a:path w="5451" h="13952" extrusionOk="0">
                    <a:moveTo>
                      <a:pt x="128" y="1"/>
                    </a:moveTo>
                    <a:cubicBezTo>
                      <a:pt x="62" y="1"/>
                      <a:pt x="0" y="52"/>
                      <a:pt x="18" y="144"/>
                    </a:cubicBezTo>
                    <a:cubicBezTo>
                      <a:pt x="752" y="4513"/>
                      <a:pt x="1720" y="8883"/>
                      <a:pt x="3154" y="13153"/>
                    </a:cubicBezTo>
                    <a:cubicBezTo>
                      <a:pt x="3355" y="13717"/>
                      <a:pt x="3763" y="13951"/>
                      <a:pt x="4160" y="13951"/>
                    </a:cubicBezTo>
                    <a:cubicBezTo>
                      <a:pt x="4820" y="13951"/>
                      <a:pt x="5451" y="13306"/>
                      <a:pt x="5055" y="12452"/>
                    </a:cubicBezTo>
                    <a:cubicBezTo>
                      <a:pt x="3221" y="8449"/>
                      <a:pt x="1520" y="4347"/>
                      <a:pt x="252" y="110"/>
                    </a:cubicBezTo>
                    <a:cubicBezTo>
                      <a:pt x="237" y="35"/>
                      <a:pt x="181" y="1"/>
                      <a:pt x="128" y="1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0" name="Google Shape;3000;p18"/>
              <p:cNvSpPr/>
              <p:nvPr/>
            </p:nvSpPr>
            <p:spPr>
              <a:xfrm>
                <a:off x="1835175" y="2088850"/>
                <a:ext cx="105500" cy="340575"/>
              </a:xfrm>
              <a:custGeom>
                <a:avLst/>
                <a:gdLst/>
                <a:ahLst/>
                <a:cxnLst/>
                <a:rect l="l" t="t" r="r" b="b"/>
                <a:pathLst>
                  <a:path w="4220" h="13623" extrusionOk="0">
                    <a:moveTo>
                      <a:pt x="135" y="1"/>
                    </a:moveTo>
                    <a:cubicBezTo>
                      <a:pt x="67" y="1"/>
                      <a:pt x="1" y="63"/>
                      <a:pt x="19" y="157"/>
                    </a:cubicBezTo>
                    <a:cubicBezTo>
                      <a:pt x="687" y="4360"/>
                      <a:pt x="1254" y="8563"/>
                      <a:pt x="1988" y="12733"/>
                    </a:cubicBezTo>
                    <a:cubicBezTo>
                      <a:pt x="2086" y="13354"/>
                      <a:pt x="2531" y="13623"/>
                      <a:pt x="2981" y="13623"/>
                    </a:cubicBezTo>
                    <a:cubicBezTo>
                      <a:pt x="3596" y="13623"/>
                      <a:pt x="4220" y="13122"/>
                      <a:pt x="3989" y="12333"/>
                    </a:cubicBezTo>
                    <a:cubicBezTo>
                      <a:pt x="2821" y="8230"/>
                      <a:pt x="1487" y="4194"/>
                      <a:pt x="253" y="124"/>
                    </a:cubicBezTo>
                    <a:cubicBezTo>
                      <a:pt x="238" y="37"/>
                      <a:pt x="186" y="1"/>
                      <a:pt x="1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1" name="Google Shape;3001;p18"/>
              <p:cNvSpPr/>
              <p:nvPr/>
            </p:nvSpPr>
            <p:spPr>
              <a:xfrm>
                <a:off x="1890150" y="2113150"/>
                <a:ext cx="64750" cy="310975"/>
              </a:xfrm>
              <a:custGeom>
                <a:avLst/>
                <a:gdLst/>
                <a:ahLst/>
                <a:cxnLst/>
                <a:rect l="l" t="t" r="r" b="b"/>
                <a:pathLst>
                  <a:path w="2590" h="12439" extrusionOk="0">
                    <a:moveTo>
                      <a:pt x="172" y="0"/>
                    </a:moveTo>
                    <a:cubicBezTo>
                      <a:pt x="88" y="0"/>
                      <a:pt x="1" y="80"/>
                      <a:pt x="22" y="186"/>
                    </a:cubicBezTo>
                    <a:cubicBezTo>
                      <a:pt x="789" y="3922"/>
                      <a:pt x="856" y="7725"/>
                      <a:pt x="522" y="11428"/>
                    </a:cubicBezTo>
                    <a:cubicBezTo>
                      <a:pt x="453" y="12086"/>
                      <a:pt x="1022" y="12438"/>
                      <a:pt x="1576" y="12438"/>
                    </a:cubicBezTo>
                    <a:cubicBezTo>
                      <a:pt x="2089" y="12438"/>
                      <a:pt x="2589" y="12136"/>
                      <a:pt x="2557" y="11494"/>
                    </a:cubicBezTo>
                    <a:cubicBezTo>
                      <a:pt x="2457" y="7558"/>
                      <a:pt x="1556" y="3689"/>
                      <a:pt x="289" y="86"/>
                    </a:cubicBezTo>
                    <a:cubicBezTo>
                      <a:pt x="265" y="26"/>
                      <a:pt x="219" y="0"/>
                      <a:pt x="17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2" name="Google Shape;3002;p18"/>
              <p:cNvSpPr/>
              <p:nvPr/>
            </p:nvSpPr>
            <p:spPr>
              <a:xfrm>
                <a:off x="1906050" y="2108375"/>
                <a:ext cx="209275" cy="286675"/>
              </a:xfrm>
              <a:custGeom>
                <a:avLst/>
                <a:gdLst/>
                <a:ahLst/>
                <a:cxnLst/>
                <a:rect l="l" t="t" r="r" b="b"/>
                <a:pathLst>
                  <a:path w="8371" h="11467" extrusionOk="0">
                    <a:moveTo>
                      <a:pt x="8209" y="0"/>
                    </a:moveTo>
                    <a:cubicBezTo>
                      <a:pt x="8168" y="0"/>
                      <a:pt x="8125" y="23"/>
                      <a:pt x="8092" y="77"/>
                    </a:cubicBezTo>
                    <a:cubicBezTo>
                      <a:pt x="5657" y="3379"/>
                      <a:pt x="3055" y="6548"/>
                      <a:pt x="587" y="9884"/>
                    </a:cubicBezTo>
                    <a:cubicBezTo>
                      <a:pt x="1" y="10634"/>
                      <a:pt x="733" y="11467"/>
                      <a:pt x="1475" y="11467"/>
                    </a:cubicBezTo>
                    <a:cubicBezTo>
                      <a:pt x="1788" y="11467"/>
                      <a:pt x="2103" y="11318"/>
                      <a:pt x="2321" y="10951"/>
                    </a:cubicBezTo>
                    <a:cubicBezTo>
                      <a:pt x="4356" y="7416"/>
                      <a:pt x="6258" y="3780"/>
                      <a:pt x="8326" y="210"/>
                    </a:cubicBezTo>
                    <a:cubicBezTo>
                      <a:pt x="8371" y="98"/>
                      <a:pt x="8294" y="0"/>
                      <a:pt x="820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3" name="Google Shape;3003;p18"/>
              <p:cNvSpPr/>
              <p:nvPr/>
            </p:nvSpPr>
            <p:spPr>
              <a:xfrm>
                <a:off x="1897500" y="2196288"/>
                <a:ext cx="242575" cy="246475"/>
              </a:xfrm>
              <a:custGeom>
                <a:avLst/>
                <a:gdLst/>
                <a:ahLst/>
                <a:cxnLst/>
                <a:rect l="l" t="t" r="r" b="b"/>
                <a:pathLst>
                  <a:path w="9703" h="9859" extrusionOk="0">
                    <a:moveTo>
                      <a:pt x="9505" y="0"/>
                    </a:moveTo>
                    <a:cubicBezTo>
                      <a:pt x="9471" y="0"/>
                      <a:pt x="9434" y="11"/>
                      <a:pt x="9402" y="35"/>
                    </a:cubicBezTo>
                    <a:cubicBezTo>
                      <a:pt x="6533" y="2771"/>
                      <a:pt x="3597" y="5372"/>
                      <a:pt x="762" y="8141"/>
                    </a:cubicBezTo>
                    <a:cubicBezTo>
                      <a:pt x="1" y="8826"/>
                      <a:pt x="764" y="9858"/>
                      <a:pt x="1555" y="9858"/>
                    </a:cubicBezTo>
                    <a:cubicBezTo>
                      <a:pt x="1804" y="9858"/>
                      <a:pt x="2056" y="9756"/>
                      <a:pt x="2263" y="9509"/>
                    </a:cubicBezTo>
                    <a:cubicBezTo>
                      <a:pt x="4765" y="6473"/>
                      <a:pt x="7167" y="3304"/>
                      <a:pt x="9602" y="202"/>
                    </a:cubicBezTo>
                    <a:cubicBezTo>
                      <a:pt x="9703" y="101"/>
                      <a:pt x="9613" y="0"/>
                      <a:pt x="9505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4" name="Google Shape;3004;p18"/>
              <p:cNvSpPr/>
              <p:nvPr/>
            </p:nvSpPr>
            <p:spPr>
              <a:xfrm>
                <a:off x="1886375" y="2237950"/>
                <a:ext cx="267325" cy="198325"/>
              </a:xfrm>
              <a:custGeom>
                <a:avLst/>
                <a:gdLst/>
                <a:ahLst/>
                <a:cxnLst/>
                <a:rect l="l" t="t" r="r" b="b"/>
                <a:pathLst>
                  <a:path w="10693" h="7933" extrusionOk="0">
                    <a:moveTo>
                      <a:pt x="10517" y="0"/>
                    </a:moveTo>
                    <a:cubicBezTo>
                      <a:pt x="10493" y="0"/>
                      <a:pt x="10468" y="10"/>
                      <a:pt x="10447" y="31"/>
                    </a:cubicBezTo>
                    <a:cubicBezTo>
                      <a:pt x="7378" y="2233"/>
                      <a:pt x="4143" y="4167"/>
                      <a:pt x="940" y="6035"/>
                    </a:cubicBezTo>
                    <a:cubicBezTo>
                      <a:pt x="1" y="6560"/>
                      <a:pt x="664" y="7933"/>
                      <a:pt x="1507" y="7933"/>
                    </a:cubicBezTo>
                    <a:cubicBezTo>
                      <a:pt x="1681" y="7933"/>
                      <a:pt x="1864" y="7874"/>
                      <a:pt x="2041" y="7736"/>
                    </a:cubicBezTo>
                    <a:cubicBezTo>
                      <a:pt x="5110" y="5435"/>
                      <a:pt x="7879" y="2866"/>
                      <a:pt x="10614" y="231"/>
                    </a:cubicBezTo>
                    <a:cubicBezTo>
                      <a:pt x="10693" y="126"/>
                      <a:pt x="10606" y="0"/>
                      <a:pt x="1051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5" name="Google Shape;3005;p18"/>
              <p:cNvSpPr/>
              <p:nvPr/>
            </p:nvSpPr>
            <p:spPr>
              <a:xfrm>
                <a:off x="1892725" y="2378688"/>
                <a:ext cx="352400" cy="66200"/>
              </a:xfrm>
              <a:custGeom>
                <a:avLst/>
                <a:gdLst/>
                <a:ahLst/>
                <a:cxnLst/>
                <a:rect l="l" t="t" r="r" b="b"/>
                <a:pathLst>
                  <a:path w="14096" h="2648" extrusionOk="0">
                    <a:moveTo>
                      <a:pt x="7111" y="1"/>
                    </a:moveTo>
                    <a:cubicBezTo>
                      <a:pt x="5185" y="1"/>
                      <a:pt x="3242" y="206"/>
                      <a:pt x="1320" y="645"/>
                    </a:cubicBezTo>
                    <a:cubicBezTo>
                      <a:pt x="0" y="945"/>
                      <a:pt x="461" y="2648"/>
                      <a:pt x="1513" y="2648"/>
                    </a:cubicBezTo>
                    <a:cubicBezTo>
                      <a:pt x="1631" y="2648"/>
                      <a:pt x="1756" y="2627"/>
                      <a:pt x="1887" y="2580"/>
                    </a:cubicBezTo>
                    <a:cubicBezTo>
                      <a:pt x="4871" y="1567"/>
                      <a:pt x="8110" y="959"/>
                      <a:pt x="11400" y="959"/>
                    </a:cubicBezTo>
                    <a:cubicBezTo>
                      <a:pt x="12230" y="959"/>
                      <a:pt x="13063" y="998"/>
                      <a:pt x="13896" y="1079"/>
                    </a:cubicBezTo>
                    <a:cubicBezTo>
                      <a:pt x="14062" y="1079"/>
                      <a:pt x="14096" y="878"/>
                      <a:pt x="13929" y="845"/>
                    </a:cubicBezTo>
                    <a:cubicBezTo>
                      <a:pt x="11724" y="298"/>
                      <a:pt x="9430" y="1"/>
                      <a:pt x="7111" y="1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6" name="Google Shape;3006;p18"/>
              <p:cNvSpPr/>
              <p:nvPr/>
            </p:nvSpPr>
            <p:spPr>
              <a:xfrm>
                <a:off x="1903150" y="2430675"/>
                <a:ext cx="303625" cy="52000"/>
              </a:xfrm>
              <a:custGeom>
                <a:avLst/>
                <a:gdLst/>
                <a:ahLst/>
                <a:cxnLst/>
                <a:rect l="l" t="t" r="r" b="b"/>
                <a:pathLst>
                  <a:path w="12145" h="2080" extrusionOk="0">
                    <a:moveTo>
                      <a:pt x="2381" y="1"/>
                    </a:moveTo>
                    <a:cubicBezTo>
                      <a:pt x="1989" y="1"/>
                      <a:pt x="1596" y="10"/>
                      <a:pt x="1203" y="27"/>
                    </a:cubicBezTo>
                    <a:cubicBezTo>
                      <a:pt x="0" y="122"/>
                      <a:pt x="239" y="2080"/>
                      <a:pt x="1265" y="2080"/>
                    </a:cubicBezTo>
                    <a:cubicBezTo>
                      <a:pt x="1320" y="2080"/>
                      <a:pt x="1377" y="2074"/>
                      <a:pt x="1437" y="2062"/>
                    </a:cubicBezTo>
                    <a:cubicBezTo>
                      <a:pt x="3498" y="1719"/>
                      <a:pt x="5609" y="1510"/>
                      <a:pt x="7746" y="1510"/>
                    </a:cubicBezTo>
                    <a:cubicBezTo>
                      <a:pt x="9136" y="1510"/>
                      <a:pt x="10538" y="1598"/>
                      <a:pt x="11944" y="1795"/>
                    </a:cubicBezTo>
                    <a:cubicBezTo>
                      <a:pt x="12111" y="1795"/>
                      <a:pt x="12144" y="1562"/>
                      <a:pt x="11978" y="1529"/>
                    </a:cubicBezTo>
                    <a:cubicBezTo>
                      <a:pt x="8910" y="605"/>
                      <a:pt x="5655" y="1"/>
                      <a:pt x="238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7" name="Google Shape;3007;p18"/>
              <p:cNvSpPr/>
              <p:nvPr/>
            </p:nvSpPr>
            <p:spPr>
              <a:xfrm>
                <a:off x="1896500" y="2406563"/>
                <a:ext cx="261075" cy="55550"/>
              </a:xfrm>
              <a:custGeom>
                <a:avLst/>
                <a:gdLst/>
                <a:ahLst/>
                <a:cxnLst/>
                <a:rect l="l" t="t" r="r" b="b"/>
                <a:pathLst>
                  <a:path w="10443" h="2222" extrusionOk="0">
                    <a:moveTo>
                      <a:pt x="4278" y="0"/>
                    </a:moveTo>
                    <a:cubicBezTo>
                      <a:pt x="3214" y="0"/>
                      <a:pt x="2143" y="70"/>
                      <a:pt x="1069" y="230"/>
                    </a:cubicBezTo>
                    <a:cubicBezTo>
                      <a:pt x="0" y="293"/>
                      <a:pt x="412" y="2221"/>
                      <a:pt x="1272" y="2221"/>
                    </a:cubicBezTo>
                    <a:cubicBezTo>
                      <a:pt x="1325" y="2221"/>
                      <a:pt x="1380" y="2214"/>
                      <a:pt x="1436" y="2198"/>
                    </a:cubicBezTo>
                    <a:cubicBezTo>
                      <a:pt x="4023" y="1429"/>
                      <a:pt x="6780" y="886"/>
                      <a:pt x="9577" y="886"/>
                    </a:cubicBezTo>
                    <a:cubicBezTo>
                      <a:pt x="9810" y="886"/>
                      <a:pt x="10042" y="890"/>
                      <a:pt x="10276" y="898"/>
                    </a:cubicBezTo>
                    <a:cubicBezTo>
                      <a:pt x="10409" y="898"/>
                      <a:pt x="10442" y="631"/>
                      <a:pt x="10309" y="631"/>
                    </a:cubicBezTo>
                    <a:cubicBezTo>
                      <a:pt x="8335" y="258"/>
                      <a:pt x="6319" y="0"/>
                      <a:pt x="4278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8" name="Google Shape;3008;p18"/>
              <p:cNvSpPr/>
              <p:nvPr/>
            </p:nvSpPr>
            <p:spPr>
              <a:xfrm>
                <a:off x="1881150" y="2447338"/>
                <a:ext cx="262825" cy="81850"/>
              </a:xfrm>
              <a:custGeom>
                <a:avLst/>
                <a:gdLst/>
                <a:ahLst/>
                <a:cxnLst/>
                <a:rect l="l" t="t" r="r" b="b"/>
                <a:pathLst>
                  <a:path w="10513" h="3274" extrusionOk="0">
                    <a:moveTo>
                      <a:pt x="1123" y="0"/>
                    </a:moveTo>
                    <a:cubicBezTo>
                      <a:pt x="0" y="0"/>
                      <a:pt x="87" y="2103"/>
                      <a:pt x="1102" y="2103"/>
                    </a:cubicBezTo>
                    <a:cubicBezTo>
                      <a:pt x="1118" y="2103"/>
                      <a:pt x="1133" y="2103"/>
                      <a:pt x="1149" y="2102"/>
                    </a:cubicBezTo>
                    <a:cubicBezTo>
                      <a:pt x="1746" y="2062"/>
                      <a:pt x="2349" y="2041"/>
                      <a:pt x="2956" y="2041"/>
                    </a:cubicBezTo>
                    <a:cubicBezTo>
                      <a:pt x="5402" y="2041"/>
                      <a:pt x="7904" y="2387"/>
                      <a:pt x="10256" y="3269"/>
                    </a:cubicBezTo>
                    <a:cubicBezTo>
                      <a:pt x="10266" y="3272"/>
                      <a:pt x="10276" y="3273"/>
                      <a:pt x="10286" y="3273"/>
                    </a:cubicBezTo>
                    <a:cubicBezTo>
                      <a:pt x="10408" y="3273"/>
                      <a:pt x="10513" y="3095"/>
                      <a:pt x="10389" y="3003"/>
                    </a:cubicBezTo>
                    <a:cubicBezTo>
                      <a:pt x="7654" y="1435"/>
                      <a:pt x="4485" y="267"/>
                      <a:pt x="1149" y="0"/>
                    </a:cubicBezTo>
                    <a:cubicBezTo>
                      <a:pt x="1140" y="0"/>
                      <a:pt x="1132" y="0"/>
                      <a:pt x="1123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09" name="Google Shape;3009;p18"/>
              <p:cNvSpPr/>
              <p:nvPr/>
            </p:nvSpPr>
            <p:spPr>
              <a:xfrm>
                <a:off x="1778950" y="2225375"/>
                <a:ext cx="25625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0250" h="11684" extrusionOk="0">
                    <a:moveTo>
                      <a:pt x="4270" y="0"/>
                    </a:moveTo>
                    <a:cubicBezTo>
                      <a:pt x="3970" y="34"/>
                      <a:pt x="3836" y="401"/>
                      <a:pt x="3803" y="701"/>
                    </a:cubicBezTo>
                    <a:cubicBezTo>
                      <a:pt x="3696" y="1505"/>
                      <a:pt x="3739" y="2352"/>
                      <a:pt x="3951" y="3155"/>
                    </a:cubicBezTo>
                    <a:lnTo>
                      <a:pt x="3951" y="3155"/>
                    </a:lnTo>
                    <a:cubicBezTo>
                      <a:pt x="3665" y="2303"/>
                      <a:pt x="3417" y="1752"/>
                      <a:pt x="3169" y="1201"/>
                    </a:cubicBezTo>
                    <a:cubicBezTo>
                      <a:pt x="3020" y="962"/>
                      <a:pt x="2844" y="724"/>
                      <a:pt x="2618" y="724"/>
                    </a:cubicBezTo>
                    <a:cubicBezTo>
                      <a:pt x="2591" y="724"/>
                      <a:pt x="2563" y="727"/>
                      <a:pt x="2535" y="734"/>
                    </a:cubicBezTo>
                    <a:cubicBezTo>
                      <a:pt x="2369" y="767"/>
                      <a:pt x="2268" y="1034"/>
                      <a:pt x="2268" y="1234"/>
                    </a:cubicBezTo>
                    <a:cubicBezTo>
                      <a:pt x="2268" y="1435"/>
                      <a:pt x="2335" y="1635"/>
                      <a:pt x="2435" y="1868"/>
                    </a:cubicBezTo>
                    <a:cubicBezTo>
                      <a:pt x="2675" y="2396"/>
                      <a:pt x="2933" y="2907"/>
                      <a:pt x="3232" y="3401"/>
                    </a:cubicBezTo>
                    <a:lnTo>
                      <a:pt x="3232" y="3401"/>
                    </a:lnTo>
                    <a:cubicBezTo>
                      <a:pt x="2810" y="2773"/>
                      <a:pt x="2434" y="2329"/>
                      <a:pt x="1835" y="2068"/>
                    </a:cubicBezTo>
                    <a:cubicBezTo>
                      <a:pt x="1722" y="2021"/>
                      <a:pt x="1601" y="1998"/>
                      <a:pt x="1482" y="1998"/>
                    </a:cubicBezTo>
                    <a:cubicBezTo>
                      <a:pt x="1179" y="1998"/>
                      <a:pt x="887" y="2148"/>
                      <a:pt x="767" y="2435"/>
                    </a:cubicBezTo>
                    <a:cubicBezTo>
                      <a:pt x="601" y="2802"/>
                      <a:pt x="767" y="3236"/>
                      <a:pt x="968" y="3569"/>
                    </a:cubicBezTo>
                    <a:cubicBezTo>
                      <a:pt x="1435" y="4237"/>
                      <a:pt x="2102" y="4704"/>
                      <a:pt x="2769" y="5104"/>
                    </a:cubicBezTo>
                    <a:cubicBezTo>
                      <a:pt x="2437" y="4999"/>
                      <a:pt x="2088" y="4949"/>
                      <a:pt x="1739" y="4949"/>
                    </a:cubicBezTo>
                    <a:cubicBezTo>
                      <a:pt x="1421" y="4949"/>
                      <a:pt x="1103" y="4991"/>
                      <a:pt x="801" y="5071"/>
                    </a:cubicBezTo>
                    <a:cubicBezTo>
                      <a:pt x="534" y="5137"/>
                      <a:pt x="300" y="5237"/>
                      <a:pt x="167" y="5471"/>
                    </a:cubicBezTo>
                    <a:cubicBezTo>
                      <a:pt x="0" y="5871"/>
                      <a:pt x="200" y="6371"/>
                      <a:pt x="534" y="6538"/>
                    </a:cubicBezTo>
                    <a:cubicBezTo>
                      <a:pt x="864" y="6694"/>
                      <a:pt x="1318" y="6781"/>
                      <a:pt x="1785" y="6781"/>
                    </a:cubicBezTo>
                    <a:cubicBezTo>
                      <a:pt x="2109" y="6781"/>
                      <a:pt x="2438" y="6739"/>
                      <a:pt x="2737" y="6648"/>
                    </a:cubicBezTo>
                    <a:lnTo>
                      <a:pt x="2737" y="6648"/>
                    </a:lnTo>
                    <a:cubicBezTo>
                      <a:pt x="1983" y="6888"/>
                      <a:pt x="1329" y="7450"/>
                      <a:pt x="968" y="8239"/>
                    </a:cubicBezTo>
                    <a:cubicBezTo>
                      <a:pt x="834" y="8473"/>
                      <a:pt x="767" y="8773"/>
                      <a:pt x="834" y="9040"/>
                    </a:cubicBezTo>
                    <a:cubicBezTo>
                      <a:pt x="913" y="9328"/>
                      <a:pt x="1177" y="9472"/>
                      <a:pt x="1448" y="9472"/>
                    </a:cubicBezTo>
                    <a:cubicBezTo>
                      <a:pt x="1522" y="9472"/>
                      <a:pt x="1597" y="9462"/>
                      <a:pt x="1668" y="9440"/>
                    </a:cubicBezTo>
                    <a:cubicBezTo>
                      <a:pt x="2002" y="9374"/>
                      <a:pt x="2869" y="8706"/>
                      <a:pt x="3336" y="8206"/>
                    </a:cubicBezTo>
                    <a:lnTo>
                      <a:pt x="3336" y="8206"/>
                    </a:lnTo>
                    <a:cubicBezTo>
                      <a:pt x="3102" y="8840"/>
                      <a:pt x="2836" y="9540"/>
                      <a:pt x="2969" y="10208"/>
                    </a:cubicBezTo>
                    <a:cubicBezTo>
                      <a:pt x="3078" y="10781"/>
                      <a:pt x="3545" y="11288"/>
                      <a:pt x="4004" y="11288"/>
                    </a:cubicBezTo>
                    <a:cubicBezTo>
                      <a:pt x="4105" y="11288"/>
                      <a:pt x="4206" y="11263"/>
                      <a:pt x="4303" y="11208"/>
                    </a:cubicBezTo>
                    <a:cubicBezTo>
                      <a:pt x="4704" y="11008"/>
                      <a:pt x="4870" y="10408"/>
                      <a:pt x="4870" y="9874"/>
                    </a:cubicBezTo>
                    <a:cubicBezTo>
                      <a:pt x="4870" y="9340"/>
                      <a:pt x="4804" y="8773"/>
                      <a:pt x="4870" y="8273"/>
                    </a:cubicBezTo>
                    <a:cubicBezTo>
                      <a:pt x="4870" y="9240"/>
                      <a:pt x="5171" y="10208"/>
                      <a:pt x="5671" y="11008"/>
                    </a:cubicBezTo>
                    <a:cubicBezTo>
                      <a:pt x="5838" y="11242"/>
                      <a:pt x="6105" y="11508"/>
                      <a:pt x="6338" y="11609"/>
                    </a:cubicBezTo>
                    <a:cubicBezTo>
                      <a:pt x="6434" y="11657"/>
                      <a:pt x="6544" y="11683"/>
                      <a:pt x="6652" y="11683"/>
                    </a:cubicBezTo>
                    <a:cubicBezTo>
                      <a:pt x="6844" y="11683"/>
                      <a:pt x="7032" y="11600"/>
                      <a:pt x="7139" y="11408"/>
                    </a:cubicBezTo>
                    <a:cubicBezTo>
                      <a:pt x="7305" y="11108"/>
                      <a:pt x="7205" y="10741"/>
                      <a:pt x="7139" y="10408"/>
                    </a:cubicBezTo>
                    <a:cubicBezTo>
                      <a:pt x="6917" y="9688"/>
                      <a:pt x="6696" y="8992"/>
                      <a:pt x="6399" y="8319"/>
                    </a:cubicBezTo>
                    <a:lnTo>
                      <a:pt x="6399" y="8319"/>
                    </a:lnTo>
                    <a:cubicBezTo>
                      <a:pt x="6747" y="8958"/>
                      <a:pt x="7259" y="9464"/>
                      <a:pt x="7839" y="9741"/>
                    </a:cubicBezTo>
                    <a:cubicBezTo>
                      <a:pt x="7994" y="9811"/>
                      <a:pt x="8186" y="9858"/>
                      <a:pt x="8370" y="9858"/>
                    </a:cubicBezTo>
                    <a:cubicBezTo>
                      <a:pt x="8620" y="9858"/>
                      <a:pt x="8858" y="9771"/>
                      <a:pt x="8973" y="9540"/>
                    </a:cubicBezTo>
                    <a:cubicBezTo>
                      <a:pt x="9140" y="9240"/>
                      <a:pt x="9007" y="8907"/>
                      <a:pt x="8873" y="8606"/>
                    </a:cubicBezTo>
                    <a:cubicBezTo>
                      <a:pt x="8506" y="7839"/>
                      <a:pt x="8006" y="7072"/>
                      <a:pt x="7339" y="6538"/>
                    </a:cubicBezTo>
                    <a:lnTo>
                      <a:pt x="7339" y="6538"/>
                    </a:lnTo>
                    <a:cubicBezTo>
                      <a:pt x="7893" y="6672"/>
                      <a:pt x="8379" y="6735"/>
                      <a:pt x="8780" y="6735"/>
                    </a:cubicBezTo>
                    <a:cubicBezTo>
                      <a:pt x="9778" y="6735"/>
                      <a:pt x="10250" y="6347"/>
                      <a:pt x="9941" y="5704"/>
                    </a:cubicBezTo>
                    <a:cubicBezTo>
                      <a:pt x="9807" y="5504"/>
                      <a:pt x="9607" y="5371"/>
                      <a:pt x="9374" y="5271"/>
                    </a:cubicBezTo>
                    <a:cubicBezTo>
                      <a:pt x="8774" y="5031"/>
                      <a:pt x="8120" y="4899"/>
                      <a:pt x="7485" y="4899"/>
                    </a:cubicBezTo>
                    <a:cubicBezTo>
                      <a:pt x="7414" y="4899"/>
                      <a:pt x="7343" y="4900"/>
                      <a:pt x="7272" y="4904"/>
                    </a:cubicBezTo>
                    <a:cubicBezTo>
                      <a:pt x="8006" y="4737"/>
                      <a:pt x="8673" y="4337"/>
                      <a:pt x="9140" y="3670"/>
                    </a:cubicBezTo>
                    <a:cubicBezTo>
                      <a:pt x="9340" y="3336"/>
                      <a:pt x="9507" y="2869"/>
                      <a:pt x="9273" y="2602"/>
                    </a:cubicBezTo>
                    <a:cubicBezTo>
                      <a:pt x="9200" y="2514"/>
                      <a:pt x="9100" y="2484"/>
                      <a:pt x="8989" y="2484"/>
                    </a:cubicBezTo>
                    <a:cubicBezTo>
                      <a:pt x="8848" y="2484"/>
                      <a:pt x="8689" y="2531"/>
                      <a:pt x="8540" y="2569"/>
                    </a:cubicBezTo>
                    <a:cubicBezTo>
                      <a:pt x="7839" y="2869"/>
                      <a:pt x="7172" y="3369"/>
                      <a:pt x="6638" y="4003"/>
                    </a:cubicBezTo>
                    <a:cubicBezTo>
                      <a:pt x="7005" y="3236"/>
                      <a:pt x="7272" y="2369"/>
                      <a:pt x="7339" y="1501"/>
                    </a:cubicBezTo>
                    <a:cubicBezTo>
                      <a:pt x="7372" y="1168"/>
                      <a:pt x="7372" y="767"/>
                      <a:pt x="7139" y="601"/>
                    </a:cubicBezTo>
                    <a:cubicBezTo>
                      <a:pt x="7081" y="551"/>
                      <a:pt x="7013" y="530"/>
                      <a:pt x="6941" y="530"/>
                    </a:cubicBezTo>
                    <a:cubicBezTo>
                      <a:pt x="6720" y="530"/>
                      <a:pt x="6455" y="725"/>
                      <a:pt x="6305" y="901"/>
                    </a:cubicBezTo>
                    <a:cubicBezTo>
                      <a:pt x="5671" y="1601"/>
                      <a:pt x="5304" y="2535"/>
                      <a:pt x="5237" y="3503"/>
                    </a:cubicBezTo>
                    <a:cubicBezTo>
                      <a:pt x="5137" y="2535"/>
                      <a:pt x="5004" y="1568"/>
                      <a:pt x="4770" y="667"/>
                    </a:cubicBezTo>
                    <a:cubicBezTo>
                      <a:pt x="4737" y="334"/>
                      <a:pt x="4570" y="0"/>
                      <a:pt x="427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10" name="Google Shape;3010;p18"/>
              <p:cNvSpPr/>
              <p:nvPr/>
            </p:nvSpPr>
            <p:spPr>
              <a:xfrm>
                <a:off x="1854000" y="2320150"/>
                <a:ext cx="101750" cy="105950"/>
              </a:xfrm>
              <a:custGeom>
                <a:avLst/>
                <a:gdLst/>
                <a:ahLst/>
                <a:cxnLst/>
                <a:rect l="l" t="t" r="r" b="b"/>
                <a:pathLst>
                  <a:path w="4070" h="4238" extrusionOk="0">
                    <a:moveTo>
                      <a:pt x="1725" y="1"/>
                    </a:moveTo>
                    <a:cubicBezTo>
                      <a:pt x="1624" y="1"/>
                      <a:pt x="1525" y="27"/>
                      <a:pt x="1435" y="79"/>
                    </a:cubicBezTo>
                    <a:cubicBezTo>
                      <a:pt x="1168" y="212"/>
                      <a:pt x="1001" y="479"/>
                      <a:pt x="1001" y="779"/>
                    </a:cubicBezTo>
                    <a:cubicBezTo>
                      <a:pt x="634" y="813"/>
                      <a:pt x="267" y="1146"/>
                      <a:pt x="134" y="1580"/>
                    </a:cubicBezTo>
                    <a:cubicBezTo>
                      <a:pt x="0" y="1980"/>
                      <a:pt x="134" y="2480"/>
                      <a:pt x="401" y="2781"/>
                    </a:cubicBezTo>
                    <a:cubicBezTo>
                      <a:pt x="267" y="3181"/>
                      <a:pt x="401" y="3748"/>
                      <a:pt x="734" y="3981"/>
                    </a:cubicBezTo>
                    <a:cubicBezTo>
                      <a:pt x="896" y="4111"/>
                      <a:pt x="1097" y="4178"/>
                      <a:pt x="1292" y="4178"/>
                    </a:cubicBezTo>
                    <a:cubicBezTo>
                      <a:pt x="1498" y="4178"/>
                      <a:pt x="1698" y="4103"/>
                      <a:pt x="1835" y="3948"/>
                    </a:cubicBezTo>
                    <a:cubicBezTo>
                      <a:pt x="2028" y="4141"/>
                      <a:pt x="2276" y="4238"/>
                      <a:pt x="2517" y="4238"/>
                    </a:cubicBezTo>
                    <a:cubicBezTo>
                      <a:pt x="2651" y="4238"/>
                      <a:pt x="2783" y="4208"/>
                      <a:pt x="2902" y="4148"/>
                    </a:cubicBezTo>
                    <a:cubicBezTo>
                      <a:pt x="3236" y="3981"/>
                      <a:pt x="3469" y="3581"/>
                      <a:pt x="3436" y="3114"/>
                    </a:cubicBezTo>
                    <a:cubicBezTo>
                      <a:pt x="3803" y="2914"/>
                      <a:pt x="4070" y="2480"/>
                      <a:pt x="4070" y="2080"/>
                    </a:cubicBezTo>
                    <a:cubicBezTo>
                      <a:pt x="4070" y="1613"/>
                      <a:pt x="3836" y="1213"/>
                      <a:pt x="3503" y="979"/>
                    </a:cubicBezTo>
                    <a:cubicBezTo>
                      <a:pt x="3503" y="712"/>
                      <a:pt x="3336" y="412"/>
                      <a:pt x="3136" y="279"/>
                    </a:cubicBezTo>
                    <a:cubicBezTo>
                      <a:pt x="3019" y="201"/>
                      <a:pt x="2867" y="168"/>
                      <a:pt x="2668" y="168"/>
                    </a:cubicBezTo>
                    <a:cubicBezTo>
                      <a:pt x="2527" y="168"/>
                      <a:pt x="2362" y="184"/>
                      <a:pt x="2169" y="212"/>
                    </a:cubicBezTo>
                    <a:cubicBezTo>
                      <a:pt x="2045" y="69"/>
                      <a:pt x="1885" y="1"/>
                      <a:pt x="1725" y="1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011" name="Google Shape;3011;p18"/>
            <p:cNvGrpSpPr/>
            <p:nvPr/>
          </p:nvGrpSpPr>
          <p:grpSpPr>
            <a:xfrm>
              <a:off x="-202790" y="4525674"/>
              <a:ext cx="824892" cy="814944"/>
              <a:chOff x="2649575" y="3055425"/>
              <a:chExt cx="1024075" cy="1011725"/>
            </a:xfrm>
          </p:grpSpPr>
          <p:sp>
            <p:nvSpPr>
              <p:cNvPr id="3012" name="Google Shape;3012;p18"/>
              <p:cNvSpPr/>
              <p:nvPr/>
            </p:nvSpPr>
            <p:spPr>
              <a:xfrm>
                <a:off x="3081550" y="3541300"/>
                <a:ext cx="165125" cy="525850"/>
              </a:xfrm>
              <a:custGeom>
                <a:avLst/>
                <a:gdLst/>
                <a:ahLst/>
                <a:cxnLst/>
                <a:rect l="l" t="t" r="r" b="b"/>
                <a:pathLst>
                  <a:path w="6605" h="21034" extrusionOk="0">
                    <a:moveTo>
                      <a:pt x="3603" y="1"/>
                    </a:moveTo>
                    <a:cubicBezTo>
                      <a:pt x="0" y="6839"/>
                      <a:pt x="67" y="12743"/>
                      <a:pt x="567" y="18514"/>
                    </a:cubicBezTo>
                    <a:cubicBezTo>
                      <a:pt x="634" y="19415"/>
                      <a:pt x="801" y="20449"/>
                      <a:pt x="1601" y="20849"/>
                    </a:cubicBezTo>
                    <a:cubicBezTo>
                      <a:pt x="1815" y="20977"/>
                      <a:pt x="2048" y="21034"/>
                      <a:pt x="2286" y="21034"/>
                    </a:cubicBezTo>
                    <a:cubicBezTo>
                      <a:pt x="2792" y="21034"/>
                      <a:pt x="3317" y="20779"/>
                      <a:pt x="3703" y="20416"/>
                    </a:cubicBezTo>
                    <a:cubicBezTo>
                      <a:pt x="4236" y="19848"/>
                      <a:pt x="4537" y="19148"/>
                      <a:pt x="4737" y="18414"/>
                    </a:cubicBezTo>
                    <a:cubicBezTo>
                      <a:pt x="6605" y="12410"/>
                      <a:pt x="6204" y="5738"/>
                      <a:pt x="360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13" name="Google Shape;3013;p18"/>
              <p:cNvSpPr/>
              <p:nvPr/>
            </p:nvSpPr>
            <p:spPr>
              <a:xfrm>
                <a:off x="2843875" y="3551325"/>
                <a:ext cx="333600" cy="431525"/>
              </a:xfrm>
              <a:custGeom>
                <a:avLst/>
                <a:gdLst/>
                <a:ahLst/>
                <a:cxnLst/>
                <a:rect l="l" t="t" r="r" b="b"/>
                <a:pathLst>
                  <a:path w="13344" h="17261" extrusionOk="0">
                    <a:moveTo>
                      <a:pt x="13343" y="0"/>
                    </a:moveTo>
                    <a:lnTo>
                      <a:pt x="13343" y="0"/>
                    </a:lnTo>
                    <a:cubicBezTo>
                      <a:pt x="6572" y="3770"/>
                      <a:pt x="3503" y="8740"/>
                      <a:pt x="767" y="13910"/>
                    </a:cubicBezTo>
                    <a:cubicBezTo>
                      <a:pt x="367" y="14711"/>
                      <a:pt x="0" y="15678"/>
                      <a:pt x="401" y="16445"/>
                    </a:cubicBezTo>
                    <a:cubicBezTo>
                      <a:pt x="696" y="16983"/>
                      <a:pt x="1339" y="17261"/>
                      <a:pt x="1962" y="17261"/>
                    </a:cubicBezTo>
                    <a:cubicBezTo>
                      <a:pt x="2111" y="17261"/>
                      <a:pt x="2260" y="17245"/>
                      <a:pt x="2402" y="17213"/>
                    </a:cubicBezTo>
                    <a:cubicBezTo>
                      <a:pt x="3169" y="17046"/>
                      <a:pt x="3770" y="16579"/>
                      <a:pt x="4370" y="16078"/>
                    </a:cubicBezTo>
                    <a:cubicBezTo>
                      <a:pt x="9173" y="12042"/>
                      <a:pt x="12409" y="6205"/>
                      <a:pt x="1334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14" name="Google Shape;3014;p18"/>
              <p:cNvSpPr/>
              <p:nvPr/>
            </p:nvSpPr>
            <p:spPr>
              <a:xfrm>
                <a:off x="2679575" y="3559250"/>
                <a:ext cx="496225" cy="219875"/>
              </a:xfrm>
              <a:custGeom>
                <a:avLst/>
                <a:gdLst/>
                <a:ahLst/>
                <a:cxnLst/>
                <a:rect l="l" t="t" r="r" b="b"/>
                <a:pathLst>
                  <a:path w="19849" h="8795" extrusionOk="0">
                    <a:moveTo>
                      <a:pt x="18122" y="1"/>
                    </a:moveTo>
                    <a:cubicBezTo>
                      <a:pt x="11333" y="1"/>
                      <a:pt x="6451" y="2335"/>
                      <a:pt x="1769" y="4954"/>
                    </a:cubicBezTo>
                    <a:cubicBezTo>
                      <a:pt x="968" y="5387"/>
                      <a:pt x="101" y="5988"/>
                      <a:pt x="68" y="6888"/>
                    </a:cubicBezTo>
                    <a:cubicBezTo>
                      <a:pt x="1" y="7622"/>
                      <a:pt x="635" y="8356"/>
                      <a:pt x="1335" y="8590"/>
                    </a:cubicBezTo>
                    <a:cubicBezTo>
                      <a:pt x="1719" y="8747"/>
                      <a:pt x="2112" y="8794"/>
                      <a:pt x="2510" y="8794"/>
                    </a:cubicBezTo>
                    <a:cubicBezTo>
                      <a:pt x="2872" y="8794"/>
                      <a:pt x="3238" y="8755"/>
                      <a:pt x="3603" y="8723"/>
                    </a:cubicBezTo>
                    <a:cubicBezTo>
                      <a:pt x="9808" y="7922"/>
                      <a:pt x="15745" y="4754"/>
                      <a:pt x="19848" y="50"/>
                    </a:cubicBezTo>
                    <a:cubicBezTo>
                      <a:pt x="19259" y="17"/>
                      <a:pt x="18684" y="1"/>
                      <a:pt x="1812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15" name="Google Shape;3015;p18"/>
              <p:cNvSpPr/>
              <p:nvPr/>
            </p:nvSpPr>
            <p:spPr>
              <a:xfrm>
                <a:off x="2649575" y="3426550"/>
                <a:ext cx="521225" cy="167325"/>
              </a:xfrm>
              <a:custGeom>
                <a:avLst/>
                <a:gdLst/>
                <a:ahLst/>
                <a:cxnLst/>
                <a:rect l="l" t="t" r="r" b="b"/>
                <a:pathLst>
                  <a:path w="20849" h="6693" extrusionOk="0">
                    <a:moveTo>
                      <a:pt x="2425" y="1"/>
                    </a:moveTo>
                    <a:cubicBezTo>
                      <a:pt x="1668" y="1"/>
                      <a:pt x="902" y="151"/>
                      <a:pt x="467" y="721"/>
                    </a:cubicBezTo>
                    <a:cubicBezTo>
                      <a:pt x="0" y="1355"/>
                      <a:pt x="167" y="2223"/>
                      <a:pt x="634" y="2856"/>
                    </a:cubicBezTo>
                    <a:cubicBezTo>
                      <a:pt x="1101" y="3490"/>
                      <a:pt x="1768" y="3857"/>
                      <a:pt x="2468" y="4191"/>
                    </a:cubicBezTo>
                    <a:cubicBezTo>
                      <a:pt x="5952" y="5851"/>
                      <a:pt x="9814" y="6692"/>
                      <a:pt x="13674" y="6692"/>
                    </a:cubicBezTo>
                    <a:cubicBezTo>
                      <a:pt x="16097" y="6692"/>
                      <a:pt x="18520" y="6361"/>
                      <a:pt x="20848" y="5692"/>
                    </a:cubicBezTo>
                    <a:cubicBezTo>
                      <a:pt x="14610" y="1155"/>
                      <a:pt x="8773" y="388"/>
                      <a:pt x="2935" y="21"/>
                    </a:cubicBezTo>
                    <a:cubicBezTo>
                      <a:pt x="2768" y="9"/>
                      <a:pt x="2597" y="1"/>
                      <a:pt x="242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16" name="Google Shape;3016;p18"/>
              <p:cNvSpPr/>
              <p:nvPr/>
            </p:nvSpPr>
            <p:spPr>
              <a:xfrm>
                <a:off x="2773825" y="3191800"/>
                <a:ext cx="387800" cy="381225"/>
              </a:xfrm>
              <a:custGeom>
                <a:avLst/>
                <a:gdLst/>
                <a:ahLst/>
                <a:cxnLst/>
                <a:rect l="l" t="t" r="r" b="b"/>
                <a:pathLst>
                  <a:path w="15512" h="15249" extrusionOk="0">
                    <a:moveTo>
                      <a:pt x="1617" y="1"/>
                    </a:moveTo>
                    <a:cubicBezTo>
                      <a:pt x="1432" y="1"/>
                      <a:pt x="1247" y="32"/>
                      <a:pt x="1068" y="104"/>
                    </a:cubicBezTo>
                    <a:cubicBezTo>
                      <a:pt x="334" y="405"/>
                      <a:pt x="0" y="1238"/>
                      <a:pt x="34" y="1972"/>
                    </a:cubicBezTo>
                    <a:cubicBezTo>
                      <a:pt x="67" y="2740"/>
                      <a:pt x="467" y="3407"/>
                      <a:pt x="868" y="4074"/>
                    </a:cubicBezTo>
                    <a:cubicBezTo>
                      <a:pt x="4170" y="9411"/>
                      <a:pt x="9507" y="13447"/>
                      <a:pt x="15511" y="15248"/>
                    </a:cubicBezTo>
                    <a:cubicBezTo>
                      <a:pt x="12676" y="8043"/>
                      <a:pt x="8206" y="4274"/>
                      <a:pt x="3536" y="838"/>
                    </a:cubicBezTo>
                    <a:cubicBezTo>
                      <a:pt x="2987" y="419"/>
                      <a:pt x="2293" y="1"/>
                      <a:pt x="161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17" name="Google Shape;3017;p18"/>
              <p:cNvSpPr/>
              <p:nvPr/>
            </p:nvSpPr>
            <p:spPr>
              <a:xfrm>
                <a:off x="2991475" y="3055425"/>
                <a:ext cx="198500" cy="515100"/>
              </a:xfrm>
              <a:custGeom>
                <a:avLst/>
                <a:gdLst/>
                <a:ahLst/>
                <a:cxnLst/>
                <a:rect l="l" t="t" r="r" b="b"/>
                <a:pathLst>
                  <a:path w="7940" h="20604" extrusionOk="0">
                    <a:moveTo>
                      <a:pt x="2127" y="0"/>
                    </a:moveTo>
                    <a:cubicBezTo>
                      <a:pt x="1471" y="0"/>
                      <a:pt x="827" y="462"/>
                      <a:pt x="501" y="1056"/>
                    </a:cubicBezTo>
                    <a:cubicBezTo>
                      <a:pt x="134" y="1723"/>
                      <a:pt x="101" y="2524"/>
                      <a:pt x="101" y="3258"/>
                    </a:cubicBezTo>
                    <a:cubicBezTo>
                      <a:pt x="0" y="9562"/>
                      <a:pt x="2302" y="15867"/>
                      <a:pt x="6372" y="20603"/>
                    </a:cubicBezTo>
                    <a:cubicBezTo>
                      <a:pt x="7939" y="13065"/>
                      <a:pt x="6172" y="7427"/>
                      <a:pt x="4037" y="1957"/>
                    </a:cubicBezTo>
                    <a:cubicBezTo>
                      <a:pt x="3703" y="1123"/>
                      <a:pt x="3269" y="189"/>
                      <a:pt x="2369" y="22"/>
                    </a:cubicBezTo>
                    <a:cubicBezTo>
                      <a:pt x="2288" y="7"/>
                      <a:pt x="2207" y="0"/>
                      <a:pt x="212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18" name="Google Shape;3018;p18"/>
              <p:cNvSpPr/>
              <p:nvPr/>
            </p:nvSpPr>
            <p:spPr>
              <a:xfrm>
                <a:off x="3121575" y="3068225"/>
                <a:ext cx="232675" cy="496450"/>
              </a:xfrm>
              <a:custGeom>
                <a:avLst/>
                <a:gdLst/>
                <a:ahLst/>
                <a:cxnLst/>
                <a:rect l="l" t="t" r="r" b="b"/>
                <a:pathLst>
                  <a:path w="9307" h="19858" extrusionOk="0">
                    <a:moveTo>
                      <a:pt x="7598" y="0"/>
                    </a:moveTo>
                    <a:cubicBezTo>
                      <a:pt x="7253" y="0"/>
                      <a:pt x="6895" y="90"/>
                      <a:pt x="6572" y="244"/>
                    </a:cubicBezTo>
                    <a:cubicBezTo>
                      <a:pt x="5838" y="577"/>
                      <a:pt x="5404" y="1245"/>
                      <a:pt x="4970" y="1878"/>
                    </a:cubicBezTo>
                    <a:cubicBezTo>
                      <a:pt x="1501" y="7082"/>
                      <a:pt x="0" y="13653"/>
                      <a:pt x="901" y="19858"/>
                    </a:cubicBezTo>
                    <a:cubicBezTo>
                      <a:pt x="6271" y="14321"/>
                      <a:pt x="7839" y="8650"/>
                      <a:pt x="9007" y="2979"/>
                    </a:cubicBezTo>
                    <a:cubicBezTo>
                      <a:pt x="9173" y="2079"/>
                      <a:pt x="9307" y="1044"/>
                      <a:pt x="8673" y="411"/>
                    </a:cubicBezTo>
                    <a:cubicBezTo>
                      <a:pt x="8385" y="123"/>
                      <a:pt x="8001" y="0"/>
                      <a:pt x="75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19" name="Google Shape;3019;p18"/>
              <p:cNvSpPr/>
              <p:nvPr/>
            </p:nvSpPr>
            <p:spPr>
              <a:xfrm>
                <a:off x="3140750" y="3217500"/>
                <a:ext cx="432825" cy="336350"/>
              </a:xfrm>
              <a:custGeom>
                <a:avLst/>
                <a:gdLst/>
                <a:ahLst/>
                <a:cxnLst/>
                <a:rect l="l" t="t" r="r" b="b"/>
                <a:pathLst>
                  <a:path w="17313" h="13454" extrusionOk="0">
                    <a:moveTo>
                      <a:pt x="15167" y="1"/>
                    </a:moveTo>
                    <a:cubicBezTo>
                      <a:pt x="14498" y="1"/>
                      <a:pt x="13810" y="272"/>
                      <a:pt x="13176" y="544"/>
                    </a:cubicBezTo>
                    <a:cubicBezTo>
                      <a:pt x="7406" y="3079"/>
                      <a:pt x="2636" y="7749"/>
                      <a:pt x="0" y="13453"/>
                    </a:cubicBezTo>
                    <a:cubicBezTo>
                      <a:pt x="7539" y="11719"/>
                      <a:pt x="11909" y="7849"/>
                      <a:pt x="16012" y="3613"/>
                    </a:cubicBezTo>
                    <a:cubicBezTo>
                      <a:pt x="16646" y="2946"/>
                      <a:pt x="17313" y="2179"/>
                      <a:pt x="17079" y="1278"/>
                    </a:cubicBezTo>
                    <a:cubicBezTo>
                      <a:pt x="16912" y="544"/>
                      <a:pt x="16145" y="44"/>
                      <a:pt x="15378" y="10"/>
                    </a:cubicBezTo>
                    <a:cubicBezTo>
                      <a:pt x="15308" y="4"/>
                      <a:pt x="15238" y="1"/>
                      <a:pt x="1516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0" name="Google Shape;3020;p18"/>
              <p:cNvSpPr/>
              <p:nvPr/>
            </p:nvSpPr>
            <p:spPr>
              <a:xfrm>
                <a:off x="3144075" y="3443550"/>
                <a:ext cx="529575" cy="142150"/>
              </a:xfrm>
              <a:custGeom>
                <a:avLst/>
                <a:gdLst/>
                <a:ahLst/>
                <a:cxnLst/>
                <a:rect l="l" t="t" r="r" b="b"/>
                <a:pathLst>
                  <a:path w="21183" h="5686" extrusionOk="0">
                    <a:moveTo>
                      <a:pt x="14053" y="1"/>
                    </a:moveTo>
                    <a:cubicBezTo>
                      <a:pt x="9105" y="1"/>
                      <a:pt x="4150" y="1392"/>
                      <a:pt x="1" y="4044"/>
                    </a:cubicBezTo>
                    <a:cubicBezTo>
                      <a:pt x="3392" y="5242"/>
                      <a:pt x="6465" y="5686"/>
                      <a:pt x="9353" y="5686"/>
                    </a:cubicBezTo>
                    <a:cubicBezTo>
                      <a:pt x="12658" y="5686"/>
                      <a:pt x="15722" y="5105"/>
                      <a:pt x="18748" y="4411"/>
                    </a:cubicBezTo>
                    <a:cubicBezTo>
                      <a:pt x="19615" y="4211"/>
                      <a:pt x="20616" y="3878"/>
                      <a:pt x="20916" y="3044"/>
                    </a:cubicBezTo>
                    <a:cubicBezTo>
                      <a:pt x="21183" y="2343"/>
                      <a:pt x="20782" y="1509"/>
                      <a:pt x="20182" y="1042"/>
                    </a:cubicBezTo>
                    <a:cubicBezTo>
                      <a:pt x="19581" y="575"/>
                      <a:pt x="18781" y="408"/>
                      <a:pt x="18047" y="308"/>
                    </a:cubicBezTo>
                    <a:cubicBezTo>
                      <a:pt x="16727" y="103"/>
                      <a:pt x="15390" y="1"/>
                      <a:pt x="1405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1" name="Google Shape;3021;p18"/>
              <p:cNvSpPr/>
              <p:nvPr/>
            </p:nvSpPr>
            <p:spPr>
              <a:xfrm>
                <a:off x="3152425" y="3538800"/>
                <a:ext cx="472025" cy="269300"/>
              </a:xfrm>
              <a:custGeom>
                <a:avLst/>
                <a:gdLst/>
                <a:ahLst/>
                <a:cxnLst/>
                <a:rect l="l" t="t" r="r" b="b"/>
                <a:pathLst>
                  <a:path w="18881" h="10772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704" y="6105"/>
                      <a:pt x="10074" y="8440"/>
                      <a:pt x="15578" y="10408"/>
                    </a:cubicBezTo>
                    <a:cubicBezTo>
                      <a:pt x="16080" y="10601"/>
                      <a:pt x="16626" y="10772"/>
                      <a:pt x="17139" y="10772"/>
                    </a:cubicBezTo>
                    <a:cubicBezTo>
                      <a:pt x="17513" y="10772"/>
                      <a:pt x="17870" y="10681"/>
                      <a:pt x="18180" y="10442"/>
                    </a:cubicBezTo>
                    <a:cubicBezTo>
                      <a:pt x="18780" y="10008"/>
                      <a:pt x="18881" y="9074"/>
                      <a:pt x="18614" y="8374"/>
                    </a:cubicBezTo>
                    <a:cubicBezTo>
                      <a:pt x="18347" y="7673"/>
                      <a:pt x="17780" y="7073"/>
                      <a:pt x="17213" y="6572"/>
                    </a:cubicBezTo>
                    <a:cubicBezTo>
                      <a:pt x="12509" y="2403"/>
                      <a:pt x="6272" y="34"/>
                      <a:pt x="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2" name="Google Shape;3022;p18"/>
              <p:cNvSpPr/>
              <p:nvPr/>
            </p:nvSpPr>
            <p:spPr>
              <a:xfrm>
                <a:off x="3162425" y="3537150"/>
                <a:ext cx="282725" cy="465450"/>
              </a:xfrm>
              <a:custGeom>
                <a:avLst/>
                <a:gdLst/>
                <a:ahLst/>
                <a:cxnLst/>
                <a:rect l="l" t="t" r="r" b="b"/>
                <a:pathLst>
                  <a:path w="11309" h="18618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668" y="7739"/>
                      <a:pt x="3870" y="12609"/>
                      <a:pt x="7506" y="17179"/>
                    </a:cubicBezTo>
                    <a:cubicBezTo>
                      <a:pt x="8018" y="17883"/>
                      <a:pt x="8714" y="18618"/>
                      <a:pt x="9535" y="18618"/>
                    </a:cubicBezTo>
                    <a:cubicBezTo>
                      <a:pt x="9570" y="18618"/>
                      <a:pt x="9605" y="18616"/>
                      <a:pt x="9641" y="18613"/>
                    </a:cubicBezTo>
                    <a:cubicBezTo>
                      <a:pt x="10375" y="18580"/>
                      <a:pt x="10975" y="17846"/>
                      <a:pt x="11142" y="17112"/>
                    </a:cubicBezTo>
                    <a:cubicBezTo>
                      <a:pt x="11309" y="16345"/>
                      <a:pt x="11142" y="15611"/>
                      <a:pt x="10908" y="14844"/>
                    </a:cubicBezTo>
                    <a:cubicBezTo>
                      <a:pt x="9207" y="8806"/>
                      <a:pt x="5271" y="3436"/>
                      <a:pt x="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3" name="Google Shape;3023;p18"/>
              <p:cNvSpPr/>
              <p:nvPr/>
            </p:nvSpPr>
            <p:spPr>
              <a:xfrm>
                <a:off x="3061900" y="3244800"/>
                <a:ext cx="97875" cy="234325"/>
              </a:xfrm>
              <a:custGeom>
                <a:avLst/>
                <a:gdLst/>
                <a:ahLst/>
                <a:cxnLst/>
                <a:rect l="l" t="t" r="r" b="b"/>
                <a:pathLst>
                  <a:path w="3915" h="9373" extrusionOk="0">
                    <a:moveTo>
                      <a:pt x="93" y="1"/>
                    </a:moveTo>
                    <a:cubicBezTo>
                      <a:pt x="44" y="1"/>
                      <a:pt x="0" y="44"/>
                      <a:pt x="19" y="119"/>
                    </a:cubicBezTo>
                    <a:cubicBezTo>
                      <a:pt x="819" y="2988"/>
                      <a:pt x="1553" y="5923"/>
                      <a:pt x="2354" y="8825"/>
                    </a:cubicBezTo>
                    <a:cubicBezTo>
                      <a:pt x="2482" y="9210"/>
                      <a:pt x="2763" y="9373"/>
                      <a:pt x="3039" y="9373"/>
                    </a:cubicBezTo>
                    <a:cubicBezTo>
                      <a:pt x="3482" y="9373"/>
                      <a:pt x="3914" y="8954"/>
                      <a:pt x="3688" y="8358"/>
                    </a:cubicBezTo>
                    <a:cubicBezTo>
                      <a:pt x="2554" y="5590"/>
                      <a:pt x="1353" y="2821"/>
                      <a:pt x="186" y="86"/>
                    </a:cubicBezTo>
                    <a:cubicBezTo>
                      <a:pt x="171" y="27"/>
                      <a:pt x="131" y="1"/>
                      <a:pt x="9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4" name="Google Shape;3024;p18"/>
              <p:cNvSpPr/>
              <p:nvPr/>
            </p:nvSpPr>
            <p:spPr>
              <a:xfrm>
                <a:off x="3173475" y="3254825"/>
                <a:ext cx="78300" cy="257575"/>
              </a:xfrm>
              <a:custGeom>
                <a:avLst/>
                <a:gdLst/>
                <a:ahLst/>
                <a:cxnLst/>
                <a:rect l="l" t="t" r="r" b="b"/>
                <a:pathLst>
                  <a:path w="3132" h="10303" extrusionOk="0">
                    <a:moveTo>
                      <a:pt x="3045" y="0"/>
                    </a:moveTo>
                    <a:cubicBezTo>
                      <a:pt x="3005" y="0"/>
                      <a:pt x="2957" y="27"/>
                      <a:pt x="2928" y="85"/>
                    </a:cubicBezTo>
                    <a:cubicBezTo>
                      <a:pt x="2027" y="3154"/>
                      <a:pt x="1060" y="6223"/>
                      <a:pt x="192" y="9292"/>
                    </a:cubicBezTo>
                    <a:cubicBezTo>
                      <a:pt x="1" y="9924"/>
                      <a:pt x="381" y="10303"/>
                      <a:pt x="784" y="10303"/>
                    </a:cubicBezTo>
                    <a:cubicBezTo>
                      <a:pt x="1083" y="10303"/>
                      <a:pt x="1394" y="10094"/>
                      <a:pt x="1493" y="9625"/>
                    </a:cubicBezTo>
                    <a:cubicBezTo>
                      <a:pt x="2060" y="6456"/>
                      <a:pt x="2527" y="3287"/>
                      <a:pt x="3095" y="118"/>
                    </a:cubicBezTo>
                    <a:cubicBezTo>
                      <a:pt x="3132" y="44"/>
                      <a:pt x="3096" y="0"/>
                      <a:pt x="304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5" name="Google Shape;3025;p18"/>
              <p:cNvSpPr/>
              <p:nvPr/>
            </p:nvSpPr>
            <p:spPr>
              <a:xfrm>
                <a:off x="3218425" y="3324350"/>
                <a:ext cx="211450" cy="178725"/>
              </a:xfrm>
              <a:custGeom>
                <a:avLst/>
                <a:gdLst/>
                <a:ahLst/>
                <a:cxnLst/>
                <a:rect l="l" t="t" r="r" b="b"/>
                <a:pathLst>
                  <a:path w="8458" h="7149" extrusionOk="0">
                    <a:moveTo>
                      <a:pt x="8309" y="1"/>
                    </a:moveTo>
                    <a:cubicBezTo>
                      <a:pt x="8296" y="1"/>
                      <a:pt x="8283" y="2"/>
                      <a:pt x="8268" y="6"/>
                    </a:cubicBezTo>
                    <a:cubicBezTo>
                      <a:pt x="5466" y="1574"/>
                      <a:pt x="2798" y="3509"/>
                      <a:pt x="596" y="5910"/>
                    </a:cubicBezTo>
                    <a:cubicBezTo>
                      <a:pt x="1" y="6530"/>
                      <a:pt x="426" y="7149"/>
                      <a:pt x="960" y="7149"/>
                    </a:cubicBezTo>
                    <a:cubicBezTo>
                      <a:pt x="1174" y="7149"/>
                      <a:pt x="1406" y="7049"/>
                      <a:pt x="1597" y="6811"/>
                    </a:cubicBezTo>
                    <a:cubicBezTo>
                      <a:pt x="3531" y="4342"/>
                      <a:pt x="5733" y="2074"/>
                      <a:pt x="8368" y="173"/>
                    </a:cubicBezTo>
                    <a:cubicBezTo>
                      <a:pt x="8457" y="113"/>
                      <a:pt x="8414" y="1"/>
                      <a:pt x="830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6" name="Google Shape;3026;p18"/>
              <p:cNvSpPr/>
              <p:nvPr/>
            </p:nvSpPr>
            <p:spPr>
              <a:xfrm>
                <a:off x="3242325" y="3488625"/>
                <a:ext cx="317075" cy="73725"/>
              </a:xfrm>
              <a:custGeom>
                <a:avLst/>
                <a:gdLst/>
                <a:ahLst/>
                <a:cxnLst/>
                <a:rect l="l" t="t" r="r" b="b"/>
                <a:pathLst>
                  <a:path w="12683" h="2949" extrusionOk="0">
                    <a:moveTo>
                      <a:pt x="11803" y="0"/>
                    </a:moveTo>
                    <a:cubicBezTo>
                      <a:pt x="8201" y="0"/>
                      <a:pt x="4581" y="479"/>
                      <a:pt x="1108" y="1574"/>
                    </a:cubicBezTo>
                    <a:cubicBezTo>
                      <a:pt x="0" y="1887"/>
                      <a:pt x="271" y="2949"/>
                      <a:pt x="1096" y="2949"/>
                    </a:cubicBezTo>
                    <a:cubicBezTo>
                      <a:pt x="1240" y="2949"/>
                      <a:pt x="1401" y="2916"/>
                      <a:pt x="1575" y="2842"/>
                    </a:cubicBezTo>
                    <a:cubicBezTo>
                      <a:pt x="5011" y="1441"/>
                      <a:pt x="8747" y="440"/>
                      <a:pt x="12516" y="173"/>
                    </a:cubicBezTo>
                    <a:cubicBezTo>
                      <a:pt x="12683" y="173"/>
                      <a:pt x="12683" y="6"/>
                      <a:pt x="12516" y="6"/>
                    </a:cubicBezTo>
                    <a:cubicBezTo>
                      <a:pt x="12278" y="2"/>
                      <a:pt x="12041" y="0"/>
                      <a:pt x="1180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7" name="Google Shape;3027;p18"/>
              <p:cNvSpPr/>
              <p:nvPr/>
            </p:nvSpPr>
            <p:spPr>
              <a:xfrm>
                <a:off x="3212700" y="3586550"/>
                <a:ext cx="254600" cy="120450"/>
              </a:xfrm>
              <a:custGeom>
                <a:avLst/>
                <a:gdLst/>
                <a:ahLst/>
                <a:cxnLst/>
                <a:rect l="l" t="t" r="r" b="b"/>
                <a:pathLst>
                  <a:path w="10184" h="4818" extrusionOk="0">
                    <a:moveTo>
                      <a:pt x="952" y="0"/>
                    </a:moveTo>
                    <a:cubicBezTo>
                      <a:pt x="16" y="0"/>
                      <a:pt x="0" y="1267"/>
                      <a:pt x="958" y="1360"/>
                    </a:cubicBezTo>
                    <a:cubicBezTo>
                      <a:pt x="4127" y="1727"/>
                      <a:pt x="7296" y="2861"/>
                      <a:pt x="9998" y="4796"/>
                    </a:cubicBezTo>
                    <a:cubicBezTo>
                      <a:pt x="10028" y="4811"/>
                      <a:pt x="10055" y="4817"/>
                      <a:pt x="10078" y="4817"/>
                    </a:cubicBezTo>
                    <a:cubicBezTo>
                      <a:pt x="10155" y="4817"/>
                      <a:pt x="10183" y="4740"/>
                      <a:pt x="10132" y="4662"/>
                    </a:cubicBezTo>
                    <a:cubicBezTo>
                      <a:pt x="7630" y="2461"/>
                      <a:pt x="4594" y="759"/>
                      <a:pt x="1192" y="26"/>
                    </a:cubicBezTo>
                    <a:cubicBezTo>
                      <a:pt x="1106" y="8"/>
                      <a:pt x="1026" y="0"/>
                      <a:pt x="95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8" name="Google Shape;3028;p18"/>
              <p:cNvSpPr/>
              <p:nvPr/>
            </p:nvSpPr>
            <p:spPr>
              <a:xfrm>
                <a:off x="3207075" y="3638900"/>
                <a:ext cx="178125" cy="255425"/>
              </a:xfrm>
              <a:custGeom>
                <a:avLst/>
                <a:gdLst/>
                <a:ahLst/>
                <a:cxnLst/>
                <a:rect l="l" t="t" r="r" b="b"/>
                <a:pathLst>
                  <a:path w="7125" h="10217" extrusionOk="0">
                    <a:moveTo>
                      <a:pt x="872" y="1"/>
                    </a:moveTo>
                    <a:cubicBezTo>
                      <a:pt x="298" y="1"/>
                      <a:pt x="0" y="782"/>
                      <a:pt x="683" y="1367"/>
                    </a:cubicBezTo>
                    <a:cubicBezTo>
                      <a:pt x="3418" y="3669"/>
                      <a:pt x="5687" y="6671"/>
                      <a:pt x="6921" y="10107"/>
                    </a:cubicBezTo>
                    <a:cubicBezTo>
                      <a:pt x="6951" y="10182"/>
                      <a:pt x="7001" y="10217"/>
                      <a:pt x="7041" y="10217"/>
                    </a:cubicBezTo>
                    <a:cubicBezTo>
                      <a:pt x="7090" y="10217"/>
                      <a:pt x="7124" y="10165"/>
                      <a:pt x="7088" y="10074"/>
                    </a:cubicBezTo>
                    <a:cubicBezTo>
                      <a:pt x="6187" y="6471"/>
                      <a:pt x="4319" y="3035"/>
                      <a:pt x="1584" y="367"/>
                    </a:cubicBezTo>
                    <a:cubicBezTo>
                      <a:pt x="1333" y="106"/>
                      <a:pt x="1084" y="1"/>
                      <a:pt x="87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29" name="Google Shape;3029;p18"/>
              <p:cNvSpPr/>
              <p:nvPr/>
            </p:nvSpPr>
            <p:spPr>
              <a:xfrm>
                <a:off x="3139000" y="3619550"/>
                <a:ext cx="35975" cy="281825"/>
              </a:xfrm>
              <a:custGeom>
                <a:avLst/>
                <a:gdLst/>
                <a:ahLst/>
                <a:cxnLst/>
                <a:rect l="l" t="t" r="r" b="b"/>
                <a:pathLst>
                  <a:path w="1439" h="11273" extrusionOk="0">
                    <a:moveTo>
                      <a:pt x="739" y="0"/>
                    </a:moveTo>
                    <a:cubicBezTo>
                      <a:pt x="371" y="0"/>
                      <a:pt x="0" y="328"/>
                      <a:pt x="70" y="941"/>
                    </a:cubicBezTo>
                    <a:cubicBezTo>
                      <a:pt x="404" y="4310"/>
                      <a:pt x="571" y="7712"/>
                      <a:pt x="371" y="11148"/>
                    </a:cubicBezTo>
                    <a:cubicBezTo>
                      <a:pt x="371" y="11231"/>
                      <a:pt x="412" y="11273"/>
                      <a:pt x="454" y="11273"/>
                    </a:cubicBezTo>
                    <a:cubicBezTo>
                      <a:pt x="496" y="11273"/>
                      <a:pt x="537" y="11231"/>
                      <a:pt x="537" y="11148"/>
                    </a:cubicBezTo>
                    <a:cubicBezTo>
                      <a:pt x="1071" y="7779"/>
                      <a:pt x="1438" y="4310"/>
                      <a:pt x="1405" y="840"/>
                    </a:cubicBezTo>
                    <a:cubicBezTo>
                      <a:pt x="1405" y="270"/>
                      <a:pt x="1073" y="0"/>
                      <a:pt x="73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0" name="Google Shape;3030;p18"/>
              <p:cNvSpPr/>
              <p:nvPr/>
            </p:nvSpPr>
            <p:spPr>
              <a:xfrm>
                <a:off x="2934800" y="3625600"/>
                <a:ext cx="189250" cy="245900"/>
              </a:xfrm>
              <a:custGeom>
                <a:avLst/>
                <a:gdLst/>
                <a:ahLst/>
                <a:cxnLst/>
                <a:rect l="l" t="t" r="r" b="b"/>
                <a:pathLst>
                  <a:path w="7570" h="9836" extrusionOk="0">
                    <a:moveTo>
                      <a:pt x="6672" y="0"/>
                    </a:moveTo>
                    <a:cubicBezTo>
                      <a:pt x="6438" y="0"/>
                      <a:pt x="6172" y="125"/>
                      <a:pt x="5937" y="432"/>
                    </a:cubicBezTo>
                    <a:cubicBezTo>
                      <a:pt x="3802" y="3400"/>
                      <a:pt x="1901" y="6536"/>
                      <a:pt x="66" y="9705"/>
                    </a:cubicBezTo>
                    <a:cubicBezTo>
                      <a:pt x="0" y="9770"/>
                      <a:pt x="35" y="9836"/>
                      <a:pt x="104" y="9836"/>
                    </a:cubicBezTo>
                    <a:cubicBezTo>
                      <a:pt x="141" y="9836"/>
                      <a:pt x="187" y="9818"/>
                      <a:pt x="233" y="9772"/>
                    </a:cubicBezTo>
                    <a:cubicBezTo>
                      <a:pt x="2368" y="6803"/>
                      <a:pt x="4703" y="4034"/>
                      <a:pt x="7038" y="1266"/>
                    </a:cubicBezTo>
                    <a:cubicBezTo>
                      <a:pt x="7570" y="641"/>
                      <a:pt x="7203" y="0"/>
                      <a:pt x="667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1" name="Google Shape;3031;p18"/>
              <p:cNvSpPr/>
              <p:nvPr/>
            </p:nvSpPr>
            <p:spPr>
              <a:xfrm>
                <a:off x="2804400" y="3591025"/>
                <a:ext cx="317225" cy="128925"/>
              </a:xfrm>
              <a:custGeom>
                <a:avLst/>
                <a:gdLst/>
                <a:ahLst/>
                <a:cxnLst/>
                <a:rect l="l" t="t" r="r" b="b"/>
                <a:pathLst>
                  <a:path w="12689" h="5157" extrusionOk="0">
                    <a:moveTo>
                      <a:pt x="11645" y="1"/>
                    </a:moveTo>
                    <a:cubicBezTo>
                      <a:pt x="11509" y="1"/>
                      <a:pt x="11356" y="25"/>
                      <a:pt x="11186" y="80"/>
                    </a:cubicBezTo>
                    <a:cubicBezTo>
                      <a:pt x="7317" y="1314"/>
                      <a:pt x="3647" y="3016"/>
                      <a:pt x="145" y="4984"/>
                    </a:cubicBezTo>
                    <a:cubicBezTo>
                      <a:pt x="0" y="5070"/>
                      <a:pt x="56" y="5157"/>
                      <a:pt x="160" y="5157"/>
                    </a:cubicBezTo>
                    <a:cubicBezTo>
                      <a:pt x="176" y="5157"/>
                      <a:pt x="194" y="5155"/>
                      <a:pt x="212" y="5150"/>
                    </a:cubicBezTo>
                    <a:cubicBezTo>
                      <a:pt x="3914" y="3516"/>
                      <a:pt x="7717" y="2315"/>
                      <a:pt x="11553" y="1414"/>
                    </a:cubicBezTo>
                    <a:cubicBezTo>
                      <a:pt x="12689" y="1152"/>
                      <a:pt x="12579" y="1"/>
                      <a:pt x="1164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2" name="Google Shape;3032;p18"/>
              <p:cNvSpPr/>
              <p:nvPr/>
            </p:nvSpPr>
            <p:spPr>
              <a:xfrm>
                <a:off x="2797175" y="3512125"/>
                <a:ext cx="315125" cy="67125"/>
              </a:xfrm>
              <a:custGeom>
                <a:avLst/>
                <a:gdLst/>
                <a:ahLst/>
                <a:cxnLst/>
                <a:rect l="l" t="t" r="r" b="b"/>
                <a:pathLst>
                  <a:path w="12605" h="2685" extrusionOk="0">
                    <a:moveTo>
                      <a:pt x="200" y="0"/>
                    </a:moveTo>
                    <a:cubicBezTo>
                      <a:pt x="0" y="0"/>
                      <a:pt x="0" y="167"/>
                      <a:pt x="200" y="167"/>
                    </a:cubicBezTo>
                    <a:cubicBezTo>
                      <a:pt x="3936" y="501"/>
                      <a:pt x="7606" y="1368"/>
                      <a:pt x="11108" y="2602"/>
                    </a:cubicBezTo>
                    <a:cubicBezTo>
                      <a:pt x="11262" y="2660"/>
                      <a:pt x="11405" y="2685"/>
                      <a:pt x="11533" y="2685"/>
                    </a:cubicBezTo>
                    <a:cubicBezTo>
                      <a:pt x="12376" y="2685"/>
                      <a:pt x="12604" y="1591"/>
                      <a:pt x="11475" y="1301"/>
                    </a:cubicBezTo>
                    <a:cubicBezTo>
                      <a:pt x="7772" y="334"/>
                      <a:pt x="3936" y="0"/>
                      <a:pt x="20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3" name="Google Shape;3033;p18"/>
              <p:cNvSpPr/>
              <p:nvPr/>
            </p:nvSpPr>
            <p:spPr>
              <a:xfrm>
                <a:off x="2900125" y="3324375"/>
                <a:ext cx="230050" cy="205750"/>
              </a:xfrm>
              <a:custGeom>
                <a:avLst/>
                <a:gdLst/>
                <a:ahLst/>
                <a:cxnLst/>
                <a:rect l="l" t="t" r="r" b="b"/>
                <a:pathLst>
                  <a:path w="9202" h="8230" extrusionOk="0">
                    <a:moveTo>
                      <a:pt x="91" y="1"/>
                    </a:moveTo>
                    <a:cubicBezTo>
                      <a:pt x="37" y="1"/>
                      <a:pt x="1" y="66"/>
                      <a:pt x="85" y="172"/>
                    </a:cubicBezTo>
                    <a:cubicBezTo>
                      <a:pt x="2120" y="3174"/>
                      <a:pt x="4622" y="5909"/>
                      <a:pt x="7657" y="8011"/>
                    </a:cubicBezTo>
                    <a:cubicBezTo>
                      <a:pt x="7867" y="8165"/>
                      <a:pt x="8067" y="8229"/>
                      <a:pt x="8242" y="8229"/>
                    </a:cubicBezTo>
                    <a:cubicBezTo>
                      <a:pt x="8899" y="8229"/>
                      <a:pt x="9201" y="7318"/>
                      <a:pt x="8358" y="6843"/>
                    </a:cubicBezTo>
                    <a:cubicBezTo>
                      <a:pt x="5322" y="5075"/>
                      <a:pt x="2487" y="2807"/>
                      <a:pt x="185" y="72"/>
                    </a:cubicBezTo>
                    <a:cubicBezTo>
                      <a:pt x="161" y="23"/>
                      <a:pt x="123" y="1"/>
                      <a:pt x="9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4" name="Google Shape;3034;p18"/>
              <p:cNvSpPr/>
              <p:nvPr/>
            </p:nvSpPr>
            <p:spPr>
              <a:xfrm>
                <a:off x="3013150" y="3408875"/>
                <a:ext cx="325275" cy="303675"/>
              </a:xfrm>
              <a:custGeom>
                <a:avLst/>
                <a:gdLst/>
                <a:ahLst/>
                <a:cxnLst/>
                <a:rect l="l" t="t" r="r" b="b"/>
                <a:pathLst>
                  <a:path w="13011" h="12147" extrusionOk="0">
                    <a:moveTo>
                      <a:pt x="5417" y="1"/>
                    </a:moveTo>
                    <a:cubicBezTo>
                      <a:pt x="5126" y="1"/>
                      <a:pt x="4836" y="87"/>
                      <a:pt x="4604" y="261"/>
                    </a:cubicBezTo>
                    <a:cubicBezTo>
                      <a:pt x="4437" y="394"/>
                      <a:pt x="4304" y="595"/>
                      <a:pt x="4270" y="795"/>
                    </a:cubicBezTo>
                    <a:cubicBezTo>
                      <a:pt x="3970" y="528"/>
                      <a:pt x="3637" y="361"/>
                      <a:pt x="3270" y="294"/>
                    </a:cubicBezTo>
                    <a:cubicBezTo>
                      <a:pt x="3255" y="294"/>
                      <a:pt x="3241" y="294"/>
                      <a:pt x="3227" y="294"/>
                    </a:cubicBezTo>
                    <a:cubicBezTo>
                      <a:pt x="2283" y="294"/>
                      <a:pt x="1637" y="1376"/>
                      <a:pt x="1735" y="2296"/>
                    </a:cubicBezTo>
                    <a:cubicBezTo>
                      <a:pt x="1802" y="3263"/>
                      <a:pt x="2436" y="4064"/>
                      <a:pt x="3003" y="4798"/>
                    </a:cubicBezTo>
                    <a:cubicBezTo>
                      <a:pt x="2336" y="4898"/>
                      <a:pt x="1669" y="4931"/>
                      <a:pt x="1102" y="5265"/>
                    </a:cubicBezTo>
                    <a:cubicBezTo>
                      <a:pt x="501" y="5565"/>
                      <a:pt x="1" y="6132"/>
                      <a:pt x="1" y="6799"/>
                    </a:cubicBezTo>
                    <a:cubicBezTo>
                      <a:pt x="1" y="7600"/>
                      <a:pt x="768" y="8267"/>
                      <a:pt x="1569" y="8467"/>
                    </a:cubicBezTo>
                    <a:cubicBezTo>
                      <a:pt x="1793" y="8516"/>
                      <a:pt x="2024" y="8536"/>
                      <a:pt x="2257" y="8536"/>
                    </a:cubicBezTo>
                    <a:cubicBezTo>
                      <a:pt x="2821" y="8536"/>
                      <a:pt x="3404" y="8418"/>
                      <a:pt x="3970" y="8300"/>
                    </a:cubicBezTo>
                    <a:lnTo>
                      <a:pt x="3970" y="8300"/>
                    </a:lnTo>
                    <a:cubicBezTo>
                      <a:pt x="3170" y="8900"/>
                      <a:pt x="2903" y="10068"/>
                      <a:pt x="3303" y="10935"/>
                    </a:cubicBezTo>
                    <a:cubicBezTo>
                      <a:pt x="3673" y="11674"/>
                      <a:pt x="4502" y="12147"/>
                      <a:pt x="5338" y="12147"/>
                    </a:cubicBezTo>
                    <a:cubicBezTo>
                      <a:pt x="5483" y="12147"/>
                      <a:pt x="5628" y="12132"/>
                      <a:pt x="5772" y="12103"/>
                    </a:cubicBezTo>
                    <a:cubicBezTo>
                      <a:pt x="6719" y="11907"/>
                      <a:pt x="7442" y="11007"/>
                      <a:pt x="7503" y="10031"/>
                    </a:cubicBezTo>
                    <a:lnTo>
                      <a:pt x="7503" y="10031"/>
                    </a:lnTo>
                    <a:cubicBezTo>
                      <a:pt x="7474" y="11009"/>
                      <a:pt x="8294" y="11938"/>
                      <a:pt x="9274" y="12036"/>
                    </a:cubicBezTo>
                    <a:cubicBezTo>
                      <a:pt x="9312" y="12039"/>
                      <a:pt x="9349" y="12040"/>
                      <a:pt x="9387" y="12040"/>
                    </a:cubicBezTo>
                    <a:cubicBezTo>
                      <a:pt x="10346" y="12040"/>
                      <a:pt x="11246" y="11231"/>
                      <a:pt x="11342" y="10268"/>
                    </a:cubicBezTo>
                    <a:cubicBezTo>
                      <a:pt x="11476" y="9267"/>
                      <a:pt x="10742" y="8267"/>
                      <a:pt x="9774" y="8033"/>
                    </a:cubicBezTo>
                    <a:cubicBezTo>
                      <a:pt x="10675" y="7966"/>
                      <a:pt x="11609" y="7600"/>
                      <a:pt x="12276" y="6966"/>
                    </a:cubicBezTo>
                    <a:cubicBezTo>
                      <a:pt x="12643" y="6565"/>
                      <a:pt x="13010" y="5965"/>
                      <a:pt x="12943" y="5365"/>
                    </a:cubicBezTo>
                    <a:cubicBezTo>
                      <a:pt x="12843" y="4631"/>
                      <a:pt x="12143" y="4130"/>
                      <a:pt x="11442" y="4064"/>
                    </a:cubicBezTo>
                    <a:cubicBezTo>
                      <a:pt x="11327" y="4047"/>
                      <a:pt x="11210" y="4040"/>
                      <a:pt x="11093" y="4040"/>
                    </a:cubicBezTo>
                    <a:cubicBezTo>
                      <a:pt x="10501" y="4040"/>
                      <a:pt x="9898" y="4230"/>
                      <a:pt x="9341" y="4397"/>
                    </a:cubicBezTo>
                    <a:cubicBezTo>
                      <a:pt x="10608" y="3830"/>
                      <a:pt x="10842" y="1829"/>
                      <a:pt x="9774" y="995"/>
                    </a:cubicBezTo>
                    <a:cubicBezTo>
                      <a:pt x="9456" y="764"/>
                      <a:pt x="9079" y="660"/>
                      <a:pt x="8699" y="660"/>
                    </a:cubicBezTo>
                    <a:cubicBezTo>
                      <a:pt x="7927" y="660"/>
                      <a:pt x="7141" y="1091"/>
                      <a:pt x="6806" y="1762"/>
                    </a:cubicBezTo>
                    <a:cubicBezTo>
                      <a:pt x="6906" y="1262"/>
                      <a:pt x="6772" y="761"/>
                      <a:pt x="6439" y="428"/>
                    </a:cubicBezTo>
                    <a:cubicBezTo>
                      <a:pt x="6175" y="145"/>
                      <a:pt x="5794" y="1"/>
                      <a:pt x="54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5" name="Google Shape;3035;p18"/>
              <p:cNvSpPr/>
              <p:nvPr/>
            </p:nvSpPr>
            <p:spPr>
              <a:xfrm>
                <a:off x="3113225" y="3510450"/>
                <a:ext cx="15347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139" h="5605" extrusionOk="0">
                    <a:moveTo>
                      <a:pt x="2202" y="1869"/>
                    </a:moveTo>
                    <a:cubicBezTo>
                      <a:pt x="2269" y="1869"/>
                      <a:pt x="2269" y="1902"/>
                      <a:pt x="2302" y="1902"/>
                    </a:cubicBezTo>
                    <a:cubicBezTo>
                      <a:pt x="2369" y="1969"/>
                      <a:pt x="2469" y="2002"/>
                      <a:pt x="2536" y="2002"/>
                    </a:cubicBezTo>
                    <a:cubicBezTo>
                      <a:pt x="2302" y="2002"/>
                      <a:pt x="2111" y="2064"/>
                      <a:pt x="1961" y="2165"/>
                    </a:cubicBezTo>
                    <a:lnTo>
                      <a:pt x="1961" y="2165"/>
                    </a:lnTo>
                    <a:cubicBezTo>
                      <a:pt x="2059" y="2085"/>
                      <a:pt x="2138" y="1984"/>
                      <a:pt x="2202" y="1869"/>
                    </a:cubicBezTo>
                    <a:close/>
                    <a:moveTo>
                      <a:pt x="2803" y="1"/>
                    </a:moveTo>
                    <a:cubicBezTo>
                      <a:pt x="2669" y="1"/>
                      <a:pt x="2502" y="34"/>
                      <a:pt x="2369" y="67"/>
                    </a:cubicBezTo>
                    <a:cubicBezTo>
                      <a:pt x="2269" y="134"/>
                      <a:pt x="2135" y="201"/>
                      <a:pt x="2035" y="268"/>
                    </a:cubicBezTo>
                    <a:cubicBezTo>
                      <a:pt x="2002" y="334"/>
                      <a:pt x="1969" y="368"/>
                      <a:pt x="1935" y="434"/>
                    </a:cubicBezTo>
                    <a:cubicBezTo>
                      <a:pt x="1769" y="334"/>
                      <a:pt x="1602" y="268"/>
                      <a:pt x="1335" y="268"/>
                    </a:cubicBezTo>
                    <a:cubicBezTo>
                      <a:pt x="1" y="268"/>
                      <a:pt x="1" y="2369"/>
                      <a:pt x="1335" y="2369"/>
                    </a:cubicBezTo>
                    <a:cubicBezTo>
                      <a:pt x="1567" y="2369"/>
                      <a:pt x="1751" y="2312"/>
                      <a:pt x="1898" y="2212"/>
                    </a:cubicBezTo>
                    <a:lnTo>
                      <a:pt x="1898" y="2212"/>
                    </a:lnTo>
                    <a:cubicBezTo>
                      <a:pt x="1368" y="2647"/>
                      <a:pt x="1444" y="3628"/>
                      <a:pt x="2035" y="3937"/>
                    </a:cubicBezTo>
                    <a:lnTo>
                      <a:pt x="1969" y="3937"/>
                    </a:lnTo>
                    <a:cubicBezTo>
                      <a:pt x="868" y="3937"/>
                      <a:pt x="868" y="5605"/>
                      <a:pt x="1969" y="5605"/>
                    </a:cubicBezTo>
                    <a:cubicBezTo>
                      <a:pt x="2869" y="5605"/>
                      <a:pt x="3003" y="4437"/>
                      <a:pt x="2369" y="4070"/>
                    </a:cubicBezTo>
                    <a:lnTo>
                      <a:pt x="2536" y="4070"/>
                    </a:lnTo>
                    <a:cubicBezTo>
                      <a:pt x="2803" y="4070"/>
                      <a:pt x="3003" y="4004"/>
                      <a:pt x="3136" y="3903"/>
                    </a:cubicBezTo>
                    <a:cubicBezTo>
                      <a:pt x="3303" y="4204"/>
                      <a:pt x="3603" y="4370"/>
                      <a:pt x="4003" y="4370"/>
                    </a:cubicBezTo>
                    <a:cubicBezTo>
                      <a:pt x="4137" y="4370"/>
                      <a:pt x="4270" y="4337"/>
                      <a:pt x="4370" y="4304"/>
                    </a:cubicBezTo>
                    <a:cubicBezTo>
                      <a:pt x="4437" y="4671"/>
                      <a:pt x="4671" y="5038"/>
                      <a:pt x="5171" y="5038"/>
                    </a:cubicBezTo>
                    <a:cubicBezTo>
                      <a:pt x="5181" y="5038"/>
                      <a:pt x="5190" y="5038"/>
                      <a:pt x="5199" y="5038"/>
                    </a:cubicBezTo>
                    <a:cubicBezTo>
                      <a:pt x="6138" y="5038"/>
                      <a:pt x="6128" y="3403"/>
                      <a:pt x="5104" y="3403"/>
                    </a:cubicBezTo>
                    <a:lnTo>
                      <a:pt x="4937" y="3403"/>
                    </a:lnTo>
                    <a:cubicBezTo>
                      <a:pt x="4971" y="2869"/>
                      <a:pt x="4637" y="2336"/>
                      <a:pt x="3937" y="2336"/>
                    </a:cubicBezTo>
                    <a:cubicBezTo>
                      <a:pt x="3670" y="2336"/>
                      <a:pt x="3470" y="2402"/>
                      <a:pt x="3336" y="2502"/>
                    </a:cubicBezTo>
                    <a:cubicBezTo>
                      <a:pt x="3203" y="2269"/>
                      <a:pt x="3069" y="2136"/>
                      <a:pt x="2803" y="2069"/>
                    </a:cubicBezTo>
                    <a:lnTo>
                      <a:pt x="3370" y="2069"/>
                    </a:lnTo>
                    <a:cubicBezTo>
                      <a:pt x="3503" y="2069"/>
                      <a:pt x="3670" y="2035"/>
                      <a:pt x="3803" y="2002"/>
                    </a:cubicBezTo>
                    <a:cubicBezTo>
                      <a:pt x="3937" y="1935"/>
                      <a:pt x="4037" y="1869"/>
                      <a:pt x="4137" y="1802"/>
                    </a:cubicBezTo>
                    <a:cubicBezTo>
                      <a:pt x="4204" y="1702"/>
                      <a:pt x="4304" y="1568"/>
                      <a:pt x="4337" y="1435"/>
                    </a:cubicBezTo>
                    <a:cubicBezTo>
                      <a:pt x="4437" y="1335"/>
                      <a:pt x="4437" y="1202"/>
                      <a:pt x="4437" y="1035"/>
                    </a:cubicBezTo>
                    <a:cubicBezTo>
                      <a:pt x="4437" y="968"/>
                      <a:pt x="4370" y="868"/>
                      <a:pt x="4370" y="735"/>
                    </a:cubicBezTo>
                    <a:cubicBezTo>
                      <a:pt x="4337" y="568"/>
                      <a:pt x="4270" y="401"/>
                      <a:pt x="4137" y="268"/>
                    </a:cubicBezTo>
                    <a:cubicBezTo>
                      <a:pt x="4070" y="234"/>
                      <a:pt x="4003" y="167"/>
                      <a:pt x="3937" y="134"/>
                    </a:cubicBezTo>
                    <a:cubicBezTo>
                      <a:pt x="3770" y="34"/>
                      <a:pt x="3603" y="1"/>
                      <a:pt x="3370" y="1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6" name="Google Shape;3036;p18"/>
              <p:cNvSpPr/>
              <p:nvPr/>
            </p:nvSpPr>
            <p:spPr>
              <a:xfrm>
                <a:off x="3089875" y="3573825"/>
                <a:ext cx="54225" cy="41725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1669" extrusionOk="0">
                    <a:moveTo>
                      <a:pt x="1068" y="1"/>
                    </a:moveTo>
                    <a:cubicBezTo>
                      <a:pt x="1" y="1"/>
                      <a:pt x="1" y="1669"/>
                      <a:pt x="1068" y="1669"/>
                    </a:cubicBezTo>
                    <a:cubicBezTo>
                      <a:pt x="2169" y="1669"/>
                      <a:pt x="2169" y="1"/>
                      <a:pt x="1068" y="1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37" name="Google Shape;3037;p18"/>
              <p:cNvSpPr/>
              <p:nvPr/>
            </p:nvSpPr>
            <p:spPr>
              <a:xfrm>
                <a:off x="3220800" y="3544650"/>
                <a:ext cx="53400" cy="41725"/>
              </a:xfrm>
              <a:custGeom>
                <a:avLst/>
                <a:gdLst/>
                <a:ahLst/>
                <a:cxnLst/>
                <a:rect l="l" t="t" r="r" b="b"/>
                <a:pathLst>
                  <a:path w="2136" h="1669" extrusionOk="0">
                    <a:moveTo>
                      <a:pt x="1101" y="0"/>
                    </a:moveTo>
                    <a:cubicBezTo>
                      <a:pt x="1" y="0"/>
                      <a:pt x="1" y="1668"/>
                      <a:pt x="1101" y="1668"/>
                    </a:cubicBezTo>
                    <a:cubicBezTo>
                      <a:pt x="2136" y="1668"/>
                      <a:pt x="2136" y="0"/>
                      <a:pt x="1101" y="0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038" name="Google Shape;3038;p18"/>
            <p:cNvSpPr/>
            <p:nvPr/>
          </p:nvSpPr>
          <p:spPr>
            <a:xfrm>
              <a:off x="8698749" y="1551297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9" name="Google Shape;3039;p18"/>
            <p:cNvSpPr/>
            <p:nvPr/>
          </p:nvSpPr>
          <p:spPr>
            <a:xfrm>
              <a:off x="3350976" y="337199"/>
              <a:ext cx="822257" cy="405591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040" name="Google Shape;3040;p18"/>
          <p:cNvSpPr txBox="1">
            <a:spLocks noGrp="1"/>
          </p:cNvSpPr>
          <p:nvPr>
            <p:ph type="title"/>
          </p:nvPr>
        </p:nvSpPr>
        <p:spPr>
          <a:xfrm>
            <a:off x="1297367" y="2466033"/>
            <a:ext cx="4384800" cy="81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041" name="Google Shape;3041;p18"/>
          <p:cNvSpPr txBox="1">
            <a:spLocks noGrp="1"/>
          </p:cNvSpPr>
          <p:nvPr>
            <p:ph type="subTitle" idx="1"/>
          </p:nvPr>
        </p:nvSpPr>
        <p:spPr>
          <a:xfrm>
            <a:off x="1297400" y="3274600"/>
            <a:ext cx="4384800" cy="110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050191692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spTree>
      <p:nvGrpSpPr>
        <p:cNvPr id="1" name="Shape 4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88" name="Google Shape;488;p8"/>
          <p:cNvGrpSpPr/>
          <p:nvPr/>
        </p:nvGrpSpPr>
        <p:grpSpPr>
          <a:xfrm>
            <a:off x="-7981443" y="-12274575"/>
            <a:ext cx="30032635" cy="36340905"/>
            <a:chOff x="-5986082" y="-9205932"/>
            <a:chExt cx="22524476" cy="27255679"/>
          </a:xfrm>
        </p:grpSpPr>
        <p:grpSp>
          <p:nvGrpSpPr>
            <p:cNvPr id="489" name="Google Shape;489;p8"/>
            <p:cNvGrpSpPr/>
            <p:nvPr/>
          </p:nvGrpSpPr>
          <p:grpSpPr>
            <a:xfrm rot="2700000" flipH="1">
              <a:off x="-1942445" y="-6612045"/>
              <a:ext cx="13126514" cy="13978037"/>
              <a:chOff x="-1468125" y="3375299"/>
              <a:chExt cx="13126640" cy="4800138"/>
            </a:xfrm>
          </p:grpSpPr>
          <p:grpSp>
            <p:nvGrpSpPr>
              <p:cNvPr id="490" name="Google Shape;490;p8"/>
              <p:cNvGrpSpPr/>
              <p:nvPr/>
            </p:nvGrpSpPr>
            <p:grpSpPr>
              <a:xfrm>
                <a:off x="-1468125" y="3375299"/>
                <a:ext cx="13126601" cy="2410835"/>
                <a:chOff x="2617050" y="4134125"/>
                <a:chExt cx="6970000" cy="1332100"/>
              </a:xfrm>
            </p:grpSpPr>
            <p:sp>
              <p:nvSpPr>
                <p:cNvPr id="491" name="Google Shape;491;p8"/>
                <p:cNvSpPr/>
                <p:nvPr/>
              </p:nvSpPr>
              <p:spPr>
                <a:xfrm>
                  <a:off x="2617050" y="4329925"/>
                  <a:ext cx="6970000" cy="1136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8800" h="45452" extrusionOk="0">
                      <a:moveTo>
                        <a:pt x="165875" y="0"/>
                      </a:moveTo>
                      <a:cubicBezTo>
                        <a:pt x="154970" y="0"/>
                        <a:pt x="146990" y="3265"/>
                        <a:pt x="139400" y="6905"/>
                      </a:cubicBezTo>
                      <a:cubicBezTo>
                        <a:pt x="129595" y="11604"/>
                        <a:pt x="118244" y="18055"/>
                        <a:pt x="102202" y="18055"/>
                      </a:cubicBezTo>
                      <a:cubicBezTo>
                        <a:pt x="92574" y="18055"/>
                        <a:pt x="81257" y="15732"/>
                        <a:pt x="67570" y="9311"/>
                      </a:cubicBezTo>
                      <a:cubicBezTo>
                        <a:pt x="52912" y="2430"/>
                        <a:pt x="39134" y="371"/>
                        <a:pt x="27892" y="371"/>
                      </a:cubicBezTo>
                      <a:cubicBezTo>
                        <a:pt x="11127" y="371"/>
                        <a:pt x="1" y="4950"/>
                        <a:pt x="1" y="4950"/>
                      </a:cubicBezTo>
                      <a:lnTo>
                        <a:pt x="1" y="45452"/>
                      </a:lnTo>
                      <a:lnTo>
                        <a:pt x="278799" y="45452"/>
                      </a:lnTo>
                      <a:lnTo>
                        <a:pt x="278799" y="8910"/>
                      </a:lnTo>
                      <a:cubicBezTo>
                        <a:pt x="278799" y="8910"/>
                        <a:pt x="261746" y="18308"/>
                        <a:pt x="239090" y="18308"/>
                      </a:cubicBezTo>
                      <a:cubicBezTo>
                        <a:pt x="229133" y="18308"/>
                        <a:pt x="218093" y="16493"/>
                        <a:pt x="206944" y="11266"/>
                      </a:cubicBezTo>
                      <a:cubicBezTo>
                        <a:pt x="189184" y="2935"/>
                        <a:pt x="176215" y="0"/>
                        <a:pt x="165875" y="0"/>
                      </a:cubicBezTo>
                      <a:close/>
                    </a:path>
                  </a:pathLst>
                </a:custGeom>
                <a:solidFill>
                  <a:srgbClr val="C1D8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92" name="Google Shape;492;p8"/>
                <p:cNvSpPr/>
                <p:nvPr/>
              </p:nvSpPr>
              <p:spPr>
                <a:xfrm>
                  <a:off x="2617050" y="4134125"/>
                  <a:ext cx="6970000" cy="133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8800" h="53284" fill="none" extrusionOk="0">
                      <a:moveTo>
                        <a:pt x="1" y="12782"/>
                      </a:moveTo>
                      <a:cubicBezTo>
                        <a:pt x="1" y="12782"/>
                        <a:pt x="31054" y="0"/>
                        <a:pt x="67570" y="17143"/>
                      </a:cubicBezTo>
                      <a:cubicBezTo>
                        <a:pt x="104061" y="34261"/>
                        <a:pt x="123711" y="22256"/>
                        <a:pt x="139400" y="14737"/>
                      </a:cubicBezTo>
                      <a:cubicBezTo>
                        <a:pt x="154187" y="7645"/>
                        <a:pt x="170453" y="1980"/>
                        <a:pt x="206944" y="19098"/>
                      </a:cubicBezTo>
                      <a:cubicBezTo>
                        <a:pt x="243461" y="36216"/>
                        <a:pt x="278799" y="16742"/>
                        <a:pt x="278799" y="16742"/>
                      </a:cubicBezTo>
                      <a:lnTo>
                        <a:pt x="278799" y="53284"/>
                      </a:lnTo>
                      <a:lnTo>
                        <a:pt x="1" y="53284"/>
                      </a:lnTo>
                      <a:close/>
                    </a:path>
                  </a:pathLst>
                </a:custGeom>
                <a:solidFill>
                  <a:srgbClr val="C1D8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493" name="Google Shape;493;p8"/>
              <p:cNvSpPr/>
              <p:nvPr/>
            </p:nvSpPr>
            <p:spPr>
              <a:xfrm>
                <a:off x="-1468123" y="4848997"/>
                <a:ext cx="13126639" cy="3326440"/>
              </a:xfrm>
              <a:custGeom>
                <a:avLst/>
                <a:gdLst/>
                <a:ahLst/>
                <a:cxnLst/>
                <a:rect l="l" t="t" r="r" b="b"/>
                <a:pathLst>
                  <a:path w="285579" h="142781" extrusionOk="0">
                    <a:moveTo>
                      <a:pt x="0" y="142780"/>
                    </a:moveTo>
                    <a:lnTo>
                      <a:pt x="285579" y="142780"/>
                    </a:lnTo>
                    <a:lnTo>
                      <a:pt x="28557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1D8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94" name="Google Shape;494;p8"/>
            <p:cNvSpPr/>
            <p:nvPr/>
          </p:nvSpPr>
          <p:spPr>
            <a:xfrm rot="-7692665" flipH="1">
              <a:off x="-6692507" y="1679529"/>
              <a:ext cx="24708734" cy="8233218"/>
            </a:xfrm>
            <a:custGeom>
              <a:avLst/>
              <a:gdLst/>
              <a:ahLst/>
              <a:cxnLst/>
              <a:rect l="l" t="t" r="r" b="b"/>
              <a:pathLst>
                <a:path w="313885" h="184466" extrusionOk="0">
                  <a:moveTo>
                    <a:pt x="186903" y="32588"/>
                  </a:moveTo>
                  <a:cubicBezTo>
                    <a:pt x="185661" y="32588"/>
                    <a:pt x="184432" y="32845"/>
                    <a:pt x="183424" y="33328"/>
                  </a:cubicBezTo>
                  <a:cubicBezTo>
                    <a:pt x="182824" y="33619"/>
                    <a:pt x="182224" y="34064"/>
                    <a:pt x="182070" y="34716"/>
                  </a:cubicBezTo>
                  <a:cubicBezTo>
                    <a:pt x="181847" y="35607"/>
                    <a:pt x="182601" y="36463"/>
                    <a:pt x="183458" y="36823"/>
                  </a:cubicBezTo>
                  <a:cubicBezTo>
                    <a:pt x="184093" y="37098"/>
                    <a:pt x="184787" y="37177"/>
                    <a:pt x="185487" y="37177"/>
                  </a:cubicBezTo>
                  <a:cubicBezTo>
                    <a:pt x="185921" y="37177"/>
                    <a:pt x="186356" y="37147"/>
                    <a:pt x="186782" y="37114"/>
                  </a:cubicBezTo>
                  <a:cubicBezTo>
                    <a:pt x="188495" y="36994"/>
                    <a:pt x="190192" y="36892"/>
                    <a:pt x="191888" y="36772"/>
                  </a:cubicBezTo>
                  <a:cubicBezTo>
                    <a:pt x="192111" y="36755"/>
                    <a:pt x="192316" y="36737"/>
                    <a:pt x="192488" y="36617"/>
                  </a:cubicBezTo>
                  <a:cubicBezTo>
                    <a:pt x="192933" y="36309"/>
                    <a:pt x="192762" y="35624"/>
                    <a:pt x="192471" y="35178"/>
                  </a:cubicBezTo>
                  <a:cubicBezTo>
                    <a:pt x="191343" y="33393"/>
                    <a:pt x="189103" y="32588"/>
                    <a:pt x="186903" y="32588"/>
                  </a:cubicBezTo>
                  <a:close/>
                  <a:moveTo>
                    <a:pt x="165701" y="35269"/>
                  </a:moveTo>
                  <a:cubicBezTo>
                    <a:pt x="165577" y="35269"/>
                    <a:pt x="165453" y="35278"/>
                    <a:pt x="165330" y="35298"/>
                  </a:cubicBezTo>
                  <a:cubicBezTo>
                    <a:pt x="164713" y="35401"/>
                    <a:pt x="164113" y="35915"/>
                    <a:pt x="164147" y="36549"/>
                  </a:cubicBezTo>
                  <a:cubicBezTo>
                    <a:pt x="164199" y="37251"/>
                    <a:pt x="164970" y="37646"/>
                    <a:pt x="165655" y="37834"/>
                  </a:cubicBezTo>
                  <a:cubicBezTo>
                    <a:pt x="166384" y="38032"/>
                    <a:pt x="167089" y="38113"/>
                    <a:pt x="167786" y="38113"/>
                  </a:cubicBezTo>
                  <a:cubicBezTo>
                    <a:pt x="168958" y="38113"/>
                    <a:pt x="170107" y="37884"/>
                    <a:pt x="171310" y="37594"/>
                  </a:cubicBezTo>
                  <a:cubicBezTo>
                    <a:pt x="172029" y="37423"/>
                    <a:pt x="174394" y="37080"/>
                    <a:pt x="173383" y="36103"/>
                  </a:cubicBezTo>
                  <a:cubicBezTo>
                    <a:pt x="173209" y="35938"/>
                    <a:pt x="172847" y="35891"/>
                    <a:pt x="172452" y="35891"/>
                  </a:cubicBezTo>
                  <a:cubicBezTo>
                    <a:pt x="171948" y="35891"/>
                    <a:pt x="171392" y="35966"/>
                    <a:pt x="171104" y="35966"/>
                  </a:cubicBezTo>
                  <a:cubicBezTo>
                    <a:pt x="171031" y="35967"/>
                    <a:pt x="170958" y="35968"/>
                    <a:pt x="170885" y="35968"/>
                  </a:cubicBezTo>
                  <a:cubicBezTo>
                    <a:pt x="169639" y="35968"/>
                    <a:pt x="168394" y="35828"/>
                    <a:pt x="167180" y="35521"/>
                  </a:cubicBezTo>
                  <a:cubicBezTo>
                    <a:pt x="166700" y="35411"/>
                    <a:pt x="166199" y="35269"/>
                    <a:pt x="165701" y="35269"/>
                  </a:cubicBezTo>
                  <a:close/>
                  <a:moveTo>
                    <a:pt x="313713" y="38948"/>
                  </a:moveTo>
                  <a:cubicBezTo>
                    <a:pt x="313713" y="38948"/>
                    <a:pt x="313713" y="38948"/>
                    <a:pt x="313713" y="38948"/>
                  </a:cubicBezTo>
                  <a:cubicBezTo>
                    <a:pt x="313713" y="38948"/>
                    <a:pt x="313713" y="38948"/>
                    <a:pt x="313713" y="38948"/>
                  </a:cubicBezTo>
                  <a:close/>
                  <a:moveTo>
                    <a:pt x="241084" y="36326"/>
                  </a:moveTo>
                  <a:cubicBezTo>
                    <a:pt x="239935" y="36326"/>
                    <a:pt x="240277" y="38504"/>
                    <a:pt x="240550" y="39085"/>
                  </a:cubicBezTo>
                  <a:cubicBezTo>
                    <a:pt x="240635" y="39256"/>
                    <a:pt x="240772" y="39462"/>
                    <a:pt x="240978" y="39496"/>
                  </a:cubicBezTo>
                  <a:cubicBezTo>
                    <a:pt x="240997" y="39499"/>
                    <a:pt x="241016" y="39500"/>
                    <a:pt x="241035" y="39500"/>
                  </a:cubicBezTo>
                  <a:cubicBezTo>
                    <a:pt x="241250" y="39500"/>
                    <a:pt x="241434" y="39327"/>
                    <a:pt x="241561" y="39153"/>
                  </a:cubicBezTo>
                  <a:cubicBezTo>
                    <a:pt x="242023" y="38519"/>
                    <a:pt x="242109" y="37628"/>
                    <a:pt x="241800" y="36909"/>
                  </a:cubicBezTo>
                  <a:cubicBezTo>
                    <a:pt x="241663" y="36617"/>
                    <a:pt x="241423" y="36326"/>
                    <a:pt x="241098" y="36326"/>
                  </a:cubicBezTo>
                  <a:cubicBezTo>
                    <a:pt x="241093" y="36326"/>
                    <a:pt x="241089" y="36326"/>
                    <a:pt x="241084" y="36326"/>
                  </a:cubicBezTo>
                  <a:close/>
                  <a:moveTo>
                    <a:pt x="245592" y="36203"/>
                  </a:moveTo>
                  <a:cubicBezTo>
                    <a:pt x="242312" y="36203"/>
                    <a:pt x="242535" y="42279"/>
                    <a:pt x="242983" y="44054"/>
                  </a:cubicBezTo>
                  <a:cubicBezTo>
                    <a:pt x="243120" y="44551"/>
                    <a:pt x="243360" y="45099"/>
                    <a:pt x="243891" y="45305"/>
                  </a:cubicBezTo>
                  <a:cubicBezTo>
                    <a:pt x="244007" y="45344"/>
                    <a:pt x="244125" y="45362"/>
                    <a:pt x="244243" y="45362"/>
                  </a:cubicBezTo>
                  <a:cubicBezTo>
                    <a:pt x="244785" y="45362"/>
                    <a:pt x="245330" y="44982"/>
                    <a:pt x="245724" y="44602"/>
                  </a:cubicBezTo>
                  <a:cubicBezTo>
                    <a:pt x="246667" y="43677"/>
                    <a:pt x="247420" y="42597"/>
                    <a:pt x="247917" y="41432"/>
                  </a:cubicBezTo>
                  <a:cubicBezTo>
                    <a:pt x="248329" y="40438"/>
                    <a:pt x="248586" y="39342"/>
                    <a:pt x="248294" y="38314"/>
                  </a:cubicBezTo>
                  <a:cubicBezTo>
                    <a:pt x="248003" y="37286"/>
                    <a:pt x="247095" y="36360"/>
                    <a:pt x="245930" y="36223"/>
                  </a:cubicBezTo>
                  <a:cubicBezTo>
                    <a:pt x="245813" y="36210"/>
                    <a:pt x="245700" y="36203"/>
                    <a:pt x="245592" y="36203"/>
                  </a:cubicBezTo>
                  <a:close/>
                  <a:moveTo>
                    <a:pt x="119637" y="55954"/>
                  </a:moveTo>
                  <a:cubicBezTo>
                    <a:pt x="118727" y="55954"/>
                    <a:pt x="117589" y="56186"/>
                    <a:pt x="117045" y="56253"/>
                  </a:cubicBezTo>
                  <a:cubicBezTo>
                    <a:pt x="116121" y="56363"/>
                    <a:pt x="115185" y="56437"/>
                    <a:pt x="114247" y="56437"/>
                  </a:cubicBezTo>
                  <a:cubicBezTo>
                    <a:pt x="113569" y="56437"/>
                    <a:pt x="112889" y="56398"/>
                    <a:pt x="112213" y="56305"/>
                  </a:cubicBezTo>
                  <a:cubicBezTo>
                    <a:pt x="111410" y="56200"/>
                    <a:pt x="110598" y="56003"/>
                    <a:pt x="109790" y="56003"/>
                  </a:cubicBezTo>
                  <a:cubicBezTo>
                    <a:pt x="109546" y="56003"/>
                    <a:pt x="109303" y="56021"/>
                    <a:pt x="109060" y="56065"/>
                  </a:cubicBezTo>
                  <a:cubicBezTo>
                    <a:pt x="107998" y="56236"/>
                    <a:pt x="106953" y="57042"/>
                    <a:pt x="106953" y="58104"/>
                  </a:cubicBezTo>
                  <a:cubicBezTo>
                    <a:pt x="106953" y="58875"/>
                    <a:pt x="107518" y="59577"/>
                    <a:pt x="108204" y="59937"/>
                  </a:cubicBezTo>
                  <a:cubicBezTo>
                    <a:pt x="108889" y="60280"/>
                    <a:pt x="109694" y="60366"/>
                    <a:pt x="110465" y="60383"/>
                  </a:cubicBezTo>
                  <a:cubicBezTo>
                    <a:pt x="110665" y="60390"/>
                    <a:pt x="110864" y="60393"/>
                    <a:pt x="111063" y="60393"/>
                  </a:cubicBezTo>
                  <a:cubicBezTo>
                    <a:pt x="113370" y="60393"/>
                    <a:pt x="115605" y="59942"/>
                    <a:pt x="117782" y="59200"/>
                  </a:cubicBezTo>
                  <a:cubicBezTo>
                    <a:pt x="118553" y="58926"/>
                    <a:pt x="119684" y="58652"/>
                    <a:pt x="120232" y="58001"/>
                  </a:cubicBezTo>
                  <a:cubicBezTo>
                    <a:pt x="121616" y="56346"/>
                    <a:pt x="120818" y="55954"/>
                    <a:pt x="119637" y="55954"/>
                  </a:cubicBezTo>
                  <a:close/>
                  <a:moveTo>
                    <a:pt x="91544" y="65004"/>
                  </a:moveTo>
                  <a:cubicBezTo>
                    <a:pt x="91762" y="65004"/>
                    <a:pt x="91982" y="65092"/>
                    <a:pt x="92183" y="65180"/>
                  </a:cubicBezTo>
                  <a:lnTo>
                    <a:pt x="100733" y="68813"/>
                  </a:lnTo>
                  <a:cubicBezTo>
                    <a:pt x="101281" y="69036"/>
                    <a:pt x="101881" y="69310"/>
                    <a:pt x="102087" y="69875"/>
                  </a:cubicBezTo>
                  <a:cubicBezTo>
                    <a:pt x="102309" y="70406"/>
                    <a:pt x="102070" y="71023"/>
                    <a:pt x="101658" y="71434"/>
                  </a:cubicBezTo>
                  <a:cubicBezTo>
                    <a:pt x="101247" y="71828"/>
                    <a:pt x="100699" y="72051"/>
                    <a:pt x="100168" y="72240"/>
                  </a:cubicBezTo>
                  <a:cubicBezTo>
                    <a:pt x="99100" y="72596"/>
                    <a:pt x="97958" y="72863"/>
                    <a:pt x="96839" y="72863"/>
                  </a:cubicBezTo>
                  <a:cubicBezTo>
                    <a:pt x="96180" y="72863"/>
                    <a:pt x="95530" y="72770"/>
                    <a:pt x="94907" y="72548"/>
                  </a:cubicBezTo>
                  <a:cubicBezTo>
                    <a:pt x="93417" y="72017"/>
                    <a:pt x="91875" y="70818"/>
                    <a:pt x="91361" y="69275"/>
                  </a:cubicBezTo>
                  <a:cubicBezTo>
                    <a:pt x="91121" y="68539"/>
                    <a:pt x="90504" y="65352"/>
                    <a:pt x="91309" y="65043"/>
                  </a:cubicBezTo>
                  <a:cubicBezTo>
                    <a:pt x="91387" y="65016"/>
                    <a:pt x="91465" y="65004"/>
                    <a:pt x="91544" y="65004"/>
                  </a:cubicBezTo>
                  <a:close/>
                  <a:moveTo>
                    <a:pt x="107475" y="69269"/>
                  </a:moveTo>
                  <a:cubicBezTo>
                    <a:pt x="107772" y="69269"/>
                    <a:pt x="108062" y="69293"/>
                    <a:pt x="108341" y="69344"/>
                  </a:cubicBezTo>
                  <a:cubicBezTo>
                    <a:pt x="108820" y="69430"/>
                    <a:pt x="109369" y="69652"/>
                    <a:pt x="109472" y="70132"/>
                  </a:cubicBezTo>
                  <a:cubicBezTo>
                    <a:pt x="109574" y="70629"/>
                    <a:pt x="109146" y="71075"/>
                    <a:pt x="108735" y="71383"/>
                  </a:cubicBezTo>
                  <a:cubicBezTo>
                    <a:pt x="107827" y="72085"/>
                    <a:pt x="106867" y="72719"/>
                    <a:pt x="105873" y="73268"/>
                  </a:cubicBezTo>
                  <a:cubicBezTo>
                    <a:pt x="105359" y="73542"/>
                    <a:pt x="104811" y="73816"/>
                    <a:pt x="104228" y="73850"/>
                  </a:cubicBezTo>
                  <a:cubicBezTo>
                    <a:pt x="104178" y="73853"/>
                    <a:pt x="104130" y="73854"/>
                    <a:pt x="104082" y="73854"/>
                  </a:cubicBezTo>
                  <a:cubicBezTo>
                    <a:pt x="102354" y="73854"/>
                    <a:pt x="102555" y="72058"/>
                    <a:pt x="103372" y="71057"/>
                  </a:cubicBezTo>
                  <a:cubicBezTo>
                    <a:pt x="104303" y="69912"/>
                    <a:pt x="105964" y="69269"/>
                    <a:pt x="107475" y="69269"/>
                  </a:cubicBezTo>
                  <a:close/>
                  <a:moveTo>
                    <a:pt x="194964" y="0"/>
                  </a:moveTo>
                  <a:cubicBezTo>
                    <a:pt x="176009" y="0"/>
                    <a:pt x="157059" y="5766"/>
                    <a:pt x="141838" y="17050"/>
                  </a:cubicBezTo>
                  <a:cubicBezTo>
                    <a:pt x="137401" y="20340"/>
                    <a:pt x="133237" y="24109"/>
                    <a:pt x="128319" y="26697"/>
                  </a:cubicBezTo>
                  <a:cubicBezTo>
                    <a:pt x="126210" y="27806"/>
                    <a:pt x="123759" y="28229"/>
                    <a:pt x="121263" y="28229"/>
                  </a:cubicBezTo>
                  <a:cubicBezTo>
                    <a:pt x="118632" y="28229"/>
                    <a:pt x="115950" y="27758"/>
                    <a:pt x="113567" y="27125"/>
                  </a:cubicBezTo>
                  <a:cubicBezTo>
                    <a:pt x="113009" y="26979"/>
                    <a:pt x="112398" y="26828"/>
                    <a:pt x="111827" y="26828"/>
                  </a:cubicBezTo>
                  <a:cubicBezTo>
                    <a:pt x="111327" y="26828"/>
                    <a:pt x="110858" y="26943"/>
                    <a:pt x="110483" y="27279"/>
                  </a:cubicBezTo>
                  <a:cubicBezTo>
                    <a:pt x="109489" y="28205"/>
                    <a:pt x="110123" y="29901"/>
                    <a:pt x="111048" y="30912"/>
                  </a:cubicBezTo>
                  <a:cubicBezTo>
                    <a:pt x="111956" y="31923"/>
                    <a:pt x="113173" y="32899"/>
                    <a:pt x="113207" y="34270"/>
                  </a:cubicBezTo>
                  <a:cubicBezTo>
                    <a:pt x="113258" y="35692"/>
                    <a:pt x="111888" y="36840"/>
                    <a:pt x="110465" y="37012"/>
                  </a:cubicBezTo>
                  <a:cubicBezTo>
                    <a:pt x="110318" y="37028"/>
                    <a:pt x="110172" y="37035"/>
                    <a:pt x="110025" y="37035"/>
                  </a:cubicBezTo>
                  <a:cubicBezTo>
                    <a:pt x="108772" y="37035"/>
                    <a:pt x="107545" y="36472"/>
                    <a:pt x="106456" y="35812"/>
                  </a:cubicBezTo>
                  <a:cubicBezTo>
                    <a:pt x="102772" y="33550"/>
                    <a:pt x="99979" y="29884"/>
                    <a:pt x="98780" y="25720"/>
                  </a:cubicBezTo>
                  <a:cubicBezTo>
                    <a:pt x="97426" y="21025"/>
                    <a:pt x="97717" y="15234"/>
                    <a:pt x="93794" y="12338"/>
                  </a:cubicBezTo>
                  <a:cubicBezTo>
                    <a:pt x="92425" y="11330"/>
                    <a:pt x="90755" y="10892"/>
                    <a:pt x="89054" y="10892"/>
                  </a:cubicBezTo>
                  <a:cubicBezTo>
                    <a:pt x="87689" y="10892"/>
                    <a:pt x="86304" y="11174"/>
                    <a:pt x="85038" y="11670"/>
                  </a:cubicBezTo>
                  <a:cubicBezTo>
                    <a:pt x="82194" y="12784"/>
                    <a:pt x="79966" y="15268"/>
                    <a:pt x="77653" y="17256"/>
                  </a:cubicBezTo>
                  <a:cubicBezTo>
                    <a:pt x="82862" y="18232"/>
                    <a:pt x="87026" y="22105"/>
                    <a:pt x="90435" y="26148"/>
                  </a:cubicBezTo>
                  <a:cubicBezTo>
                    <a:pt x="94770" y="31289"/>
                    <a:pt x="98711" y="37320"/>
                    <a:pt x="105308" y="39736"/>
                  </a:cubicBezTo>
                  <a:cubicBezTo>
                    <a:pt x="108011" y="40726"/>
                    <a:pt x="110831" y="41161"/>
                    <a:pt x="113678" y="41161"/>
                  </a:cubicBezTo>
                  <a:cubicBezTo>
                    <a:pt x="119404" y="41161"/>
                    <a:pt x="125237" y="39404"/>
                    <a:pt x="130444" y="36874"/>
                  </a:cubicBezTo>
                  <a:cubicBezTo>
                    <a:pt x="138257" y="33105"/>
                    <a:pt x="145163" y="27708"/>
                    <a:pt x="152787" y="23578"/>
                  </a:cubicBezTo>
                  <a:cubicBezTo>
                    <a:pt x="161671" y="18754"/>
                    <a:pt x="171739" y="15691"/>
                    <a:pt x="181795" y="15691"/>
                  </a:cubicBezTo>
                  <a:cubicBezTo>
                    <a:pt x="184598" y="15691"/>
                    <a:pt x="187400" y="15929"/>
                    <a:pt x="190175" y="16433"/>
                  </a:cubicBezTo>
                  <a:cubicBezTo>
                    <a:pt x="202888" y="18729"/>
                    <a:pt x="214797" y="27262"/>
                    <a:pt x="219269" y="39393"/>
                  </a:cubicBezTo>
                  <a:cubicBezTo>
                    <a:pt x="222490" y="48097"/>
                    <a:pt x="221736" y="57693"/>
                    <a:pt x="222627" y="66945"/>
                  </a:cubicBezTo>
                  <a:cubicBezTo>
                    <a:pt x="223518" y="76198"/>
                    <a:pt x="226808" y="86238"/>
                    <a:pt x="234981" y="90659"/>
                  </a:cubicBezTo>
                  <a:cubicBezTo>
                    <a:pt x="238802" y="92570"/>
                    <a:pt x="242921" y="93393"/>
                    <a:pt x="247073" y="93393"/>
                  </a:cubicBezTo>
                  <a:cubicBezTo>
                    <a:pt x="252715" y="93393"/>
                    <a:pt x="258417" y="91873"/>
                    <a:pt x="263510" y="89494"/>
                  </a:cubicBezTo>
                  <a:cubicBezTo>
                    <a:pt x="267982" y="87404"/>
                    <a:pt x="272214" y="84594"/>
                    <a:pt x="275812" y="81184"/>
                  </a:cubicBezTo>
                  <a:cubicBezTo>
                    <a:pt x="276960" y="80087"/>
                    <a:pt x="279873" y="77688"/>
                    <a:pt x="279188" y="75769"/>
                  </a:cubicBezTo>
                  <a:cubicBezTo>
                    <a:pt x="278840" y="74816"/>
                    <a:pt x="278303" y="74518"/>
                    <a:pt x="277680" y="74518"/>
                  </a:cubicBezTo>
                  <a:cubicBezTo>
                    <a:pt x="276647" y="74518"/>
                    <a:pt x="275379" y="75336"/>
                    <a:pt x="274351" y="75336"/>
                  </a:cubicBezTo>
                  <a:cubicBezTo>
                    <a:pt x="273984" y="75336"/>
                    <a:pt x="273647" y="75231"/>
                    <a:pt x="273362" y="74947"/>
                  </a:cubicBezTo>
                  <a:cubicBezTo>
                    <a:pt x="272608" y="74210"/>
                    <a:pt x="273276" y="72942"/>
                    <a:pt x="273996" y="72171"/>
                  </a:cubicBezTo>
                  <a:cubicBezTo>
                    <a:pt x="283831" y="61839"/>
                    <a:pt x="299852" y="55825"/>
                    <a:pt x="313885" y="55260"/>
                  </a:cubicBezTo>
                  <a:cubicBezTo>
                    <a:pt x="313559" y="53683"/>
                    <a:pt x="313079" y="52004"/>
                    <a:pt x="312720" y="50342"/>
                  </a:cubicBezTo>
                  <a:cubicBezTo>
                    <a:pt x="312463" y="49108"/>
                    <a:pt x="312274" y="47892"/>
                    <a:pt x="312257" y="46727"/>
                  </a:cubicBezTo>
                  <a:cubicBezTo>
                    <a:pt x="312257" y="46042"/>
                    <a:pt x="313180" y="38948"/>
                    <a:pt x="313711" y="38948"/>
                  </a:cubicBezTo>
                  <a:cubicBezTo>
                    <a:pt x="313712" y="38948"/>
                    <a:pt x="313713" y="38948"/>
                    <a:pt x="313713" y="38948"/>
                  </a:cubicBezTo>
                  <a:lnTo>
                    <a:pt x="313713" y="38948"/>
                  </a:lnTo>
                  <a:cubicBezTo>
                    <a:pt x="312991" y="38925"/>
                    <a:pt x="312268" y="38913"/>
                    <a:pt x="311545" y="38913"/>
                  </a:cubicBezTo>
                  <a:cubicBezTo>
                    <a:pt x="302581" y="38913"/>
                    <a:pt x="293613" y="40677"/>
                    <a:pt x="285305" y="44054"/>
                  </a:cubicBezTo>
                  <a:cubicBezTo>
                    <a:pt x="278725" y="46744"/>
                    <a:pt x="272591" y="50428"/>
                    <a:pt x="266063" y="53255"/>
                  </a:cubicBezTo>
                  <a:cubicBezTo>
                    <a:pt x="260682" y="55585"/>
                    <a:pt x="254871" y="57345"/>
                    <a:pt x="249052" y="57345"/>
                  </a:cubicBezTo>
                  <a:cubicBezTo>
                    <a:pt x="247810" y="57345"/>
                    <a:pt x="246568" y="57265"/>
                    <a:pt x="245330" y="57093"/>
                  </a:cubicBezTo>
                  <a:cubicBezTo>
                    <a:pt x="244772" y="57020"/>
                    <a:pt x="244194" y="56927"/>
                    <a:pt x="243630" y="56927"/>
                  </a:cubicBezTo>
                  <a:cubicBezTo>
                    <a:pt x="243139" y="56927"/>
                    <a:pt x="242658" y="56997"/>
                    <a:pt x="242212" y="57213"/>
                  </a:cubicBezTo>
                  <a:cubicBezTo>
                    <a:pt x="239761" y="58412"/>
                    <a:pt x="242623" y="64272"/>
                    <a:pt x="242640" y="66277"/>
                  </a:cubicBezTo>
                  <a:cubicBezTo>
                    <a:pt x="242657" y="68316"/>
                    <a:pt x="241955" y="70475"/>
                    <a:pt x="240310" y="71674"/>
                  </a:cubicBezTo>
                  <a:cubicBezTo>
                    <a:pt x="239441" y="72295"/>
                    <a:pt x="238402" y="72573"/>
                    <a:pt x="237338" y="72573"/>
                  </a:cubicBezTo>
                  <a:cubicBezTo>
                    <a:pt x="235905" y="72573"/>
                    <a:pt x="234428" y="72067"/>
                    <a:pt x="233267" y="71212"/>
                  </a:cubicBezTo>
                  <a:cubicBezTo>
                    <a:pt x="231246" y="69721"/>
                    <a:pt x="230012" y="67408"/>
                    <a:pt x="229087" y="65060"/>
                  </a:cubicBezTo>
                  <a:cubicBezTo>
                    <a:pt x="225694" y="56408"/>
                    <a:pt x="225934" y="46384"/>
                    <a:pt x="229738" y="37903"/>
                  </a:cubicBezTo>
                  <a:cubicBezTo>
                    <a:pt x="230920" y="35264"/>
                    <a:pt x="232959" y="32145"/>
                    <a:pt x="235581" y="30758"/>
                  </a:cubicBezTo>
                  <a:cubicBezTo>
                    <a:pt x="236502" y="30266"/>
                    <a:pt x="237563" y="29990"/>
                    <a:pt x="238607" y="29990"/>
                  </a:cubicBezTo>
                  <a:cubicBezTo>
                    <a:pt x="239601" y="29990"/>
                    <a:pt x="240579" y="30240"/>
                    <a:pt x="241406" y="30792"/>
                  </a:cubicBezTo>
                  <a:cubicBezTo>
                    <a:pt x="242398" y="31470"/>
                    <a:pt x="243279" y="32578"/>
                    <a:pt x="244463" y="32578"/>
                  </a:cubicBezTo>
                  <a:cubicBezTo>
                    <a:pt x="244506" y="32578"/>
                    <a:pt x="244549" y="32577"/>
                    <a:pt x="244593" y="32574"/>
                  </a:cubicBezTo>
                  <a:cubicBezTo>
                    <a:pt x="245416" y="32522"/>
                    <a:pt x="246118" y="31871"/>
                    <a:pt x="246444" y="31100"/>
                  </a:cubicBezTo>
                  <a:cubicBezTo>
                    <a:pt x="246769" y="30346"/>
                    <a:pt x="246804" y="29490"/>
                    <a:pt x="246769" y="28650"/>
                  </a:cubicBezTo>
                  <a:cubicBezTo>
                    <a:pt x="246529" y="22413"/>
                    <a:pt x="243377" y="16862"/>
                    <a:pt x="238870" y="12698"/>
                  </a:cubicBezTo>
                  <a:cubicBezTo>
                    <a:pt x="234878" y="8997"/>
                    <a:pt x="229806" y="6701"/>
                    <a:pt x="224666" y="4936"/>
                  </a:cubicBezTo>
                  <a:cubicBezTo>
                    <a:pt x="215138" y="1633"/>
                    <a:pt x="205050" y="0"/>
                    <a:pt x="194964" y="0"/>
                  </a:cubicBezTo>
                  <a:close/>
                  <a:moveTo>
                    <a:pt x="191845" y="39245"/>
                  </a:moveTo>
                  <a:cubicBezTo>
                    <a:pt x="190976" y="39245"/>
                    <a:pt x="190117" y="39387"/>
                    <a:pt x="189318" y="39736"/>
                  </a:cubicBezTo>
                  <a:cubicBezTo>
                    <a:pt x="187724" y="40438"/>
                    <a:pt x="186473" y="42152"/>
                    <a:pt x="186748" y="43882"/>
                  </a:cubicBezTo>
                  <a:cubicBezTo>
                    <a:pt x="187245" y="47087"/>
                    <a:pt x="191048" y="46607"/>
                    <a:pt x="193019" y="48629"/>
                  </a:cubicBezTo>
                  <a:cubicBezTo>
                    <a:pt x="194201" y="49845"/>
                    <a:pt x="195024" y="51353"/>
                    <a:pt x="195795" y="52861"/>
                  </a:cubicBezTo>
                  <a:cubicBezTo>
                    <a:pt x="196154" y="53563"/>
                    <a:pt x="196531" y="54300"/>
                    <a:pt x="197165" y="54746"/>
                  </a:cubicBezTo>
                  <a:cubicBezTo>
                    <a:pt x="197486" y="54965"/>
                    <a:pt x="197889" y="55093"/>
                    <a:pt x="198275" y="55093"/>
                  </a:cubicBezTo>
                  <a:cubicBezTo>
                    <a:pt x="198674" y="55093"/>
                    <a:pt x="199055" y="54956"/>
                    <a:pt x="199307" y="54643"/>
                  </a:cubicBezTo>
                  <a:cubicBezTo>
                    <a:pt x="199821" y="54026"/>
                    <a:pt x="199564" y="53101"/>
                    <a:pt x="199393" y="52312"/>
                  </a:cubicBezTo>
                  <a:cubicBezTo>
                    <a:pt x="199204" y="51507"/>
                    <a:pt x="199239" y="50462"/>
                    <a:pt x="199993" y="50154"/>
                  </a:cubicBezTo>
                  <a:cubicBezTo>
                    <a:pt x="200122" y="50101"/>
                    <a:pt x="200254" y="50078"/>
                    <a:pt x="200386" y="50078"/>
                  </a:cubicBezTo>
                  <a:cubicBezTo>
                    <a:pt x="200817" y="50078"/>
                    <a:pt x="201254" y="50320"/>
                    <a:pt x="201620" y="50582"/>
                  </a:cubicBezTo>
                  <a:cubicBezTo>
                    <a:pt x="204088" y="52432"/>
                    <a:pt x="205270" y="55928"/>
                    <a:pt x="204585" y="58926"/>
                  </a:cubicBezTo>
                  <a:cubicBezTo>
                    <a:pt x="204208" y="60554"/>
                    <a:pt x="203334" y="62011"/>
                    <a:pt x="202803" y="63587"/>
                  </a:cubicBezTo>
                  <a:cubicBezTo>
                    <a:pt x="202374" y="64838"/>
                    <a:pt x="202169" y="66123"/>
                    <a:pt x="202117" y="67425"/>
                  </a:cubicBezTo>
                  <a:cubicBezTo>
                    <a:pt x="202032" y="69241"/>
                    <a:pt x="202203" y="71075"/>
                    <a:pt x="202408" y="72857"/>
                  </a:cubicBezTo>
                  <a:cubicBezTo>
                    <a:pt x="202717" y="75786"/>
                    <a:pt x="202546" y="78836"/>
                    <a:pt x="202974" y="81715"/>
                  </a:cubicBezTo>
                  <a:cubicBezTo>
                    <a:pt x="203659" y="86358"/>
                    <a:pt x="205081" y="91910"/>
                    <a:pt x="209622" y="94206"/>
                  </a:cubicBezTo>
                  <a:cubicBezTo>
                    <a:pt x="210122" y="94456"/>
                    <a:pt x="210699" y="94658"/>
                    <a:pt x="211246" y="94658"/>
                  </a:cubicBezTo>
                  <a:cubicBezTo>
                    <a:pt x="211561" y="94658"/>
                    <a:pt x="211866" y="94591"/>
                    <a:pt x="212141" y="94429"/>
                  </a:cubicBezTo>
                  <a:cubicBezTo>
                    <a:pt x="213443" y="93658"/>
                    <a:pt x="212963" y="91704"/>
                    <a:pt x="212449" y="90299"/>
                  </a:cubicBezTo>
                  <a:cubicBezTo>
                    <a:pt x="210239" y="84337"/>
                    <a:pt x="210016" y="77860"/>
                    <a:pt x="209828" y="71520"/>
                  </a:cubicBezTo>
                  <a:cubicBezTo>
                    <a:pt x="209639" y="65163"/>
                    <a:pt x="209434" y="58686"/>
                    <a:pt x="207275" y="52724"/>
                  </a:cubicBezTo>
                  <a:cubicBezTo>
                    <a:pt x="205116" y="46744"/>
                    <a:pt x="200609" y="41261"/>
                    <a:pt x="194475" y="39616"/>
                  </a:cubicBezTo>
                  <a:cubicBezTo>
                    <a:pt x="193621" y="39392"/>
                    <a:pt x="192727" y="39245"/>
                    <a:pt x="191845" y="39245"/>
                  </a:cubicBezTo>
                  <a:close/>
                  <a:moveTo>
                    <a:pt x="226066" y="97655"/>
                  </a:moveTo>
                  <a:cubicBezTo>
                    <a:pt x="225971" y="97655"/>
                    <a:pt x="225875" y="97659"/>
                    <a:pt x="225780" y="97667"/>
                  </a:cubicBezTo>
                  <a:cubicBezTo>
                    <a:pt x="224358" y="97787"/>
                    <a:pt x="223107" y="98712"/>
                    <a:pt x="221685" y="98764"/>
                  </a:cubicBezTo>
                  <a:cubicBezTo>
                    <a:pt x="221633" y="98766"/>
                    <a:pt x="221581" y="98767"/>
                    <a:pt x="221530" y="98767"/>
                  </a:cubicBezTo>
                  <a:cubicBezTo>
                    <a:pt x="220388" y="98767"/>
                    <a:pt x="219303" y="98241"/>
                    <a:pt x="218172" y="98061"/>
                  </a:cubicBezTo>
                  <a:cubicBezTo>
                    <a:pt x="217824" y="98001"/>
                    <a:pt x="217516" y="97973"/>
                    <a:pt x="217247" y="97973"/>
                  </a:cubicBezTo>
                  <a:cubicBezTo>
                    <a:pt x="214369" y="97973"/>
                    <a:pt x="215847" y="101179"/>
                    <a:pt x="217555" y="102636"/>
                  </a:cubicBezTo>
                  <a:cubicBezTo>
                    <a:pt x="219434" y="104260"/>
                    <a:pt x="222066" y="105188"/>
                    <a:pt x="224574" y="105188"/>
                  </a:cubicBezTo>
                  <a:cubicBezTo>
                    <a:pt x="224765" y="105188"/>
                    <a:pt x="224956" y="105183"/>
                    <a:pt x="225146" y="105172"/>
                  </a:cubicBezTo>
                  <a:cubicBezTo>
                    <a:pt x="227853" y="105035"/>
                    <a:pt x="230749" y="103236"/>
                    <a:pt x="229566" y="100066"/>
                  </a:cubicBezTo>
                  <a:cubicBezTo>
                    <a:pt x="229035" y="98648"/>
                    <a:pt x="227564" y="97655"/>
                    <a:pt x="226066" y="97655"/>
                  </a:cubicBezTo>
                  <a:close/>
                  <a:moveTo>
                    <a:pt x="174177" y="95468"/>
                  </a:moveTo>
                  <a:cubicBezTo>
                    <a:pt x="174231" y="95468"/>
                    <a:pt x="174287" y="95475"/>
                    <a:pt x="174342" y="95491"/>
                  </a:cubicBezTo>
                  <a:cubicBezTo>
                    <a:pt x="174736" y="95628"/>
                    <a:pt x="174839" y="96142"/>
                    <a:pt x="174856" y="96553"/>
                  </a:cubicBezTo>
                  <a:cubicBezTo>
                    <a:pt x="175096" y="101882"/>
                    <a:pt x="173074" y="107022"/>
                    <a:pt x="172526" y="112283"/>
                  </a:cubicBezTo>
                  <a:cubicBezTo>
                    <a:pt x="172286" y="114613"/>
                    <a:pt x="171909" y="117954"/>
                    <a:pt x="172646" y="120164"/>
                  </a:cubicBezTo>
                  <a:cubicBezTo>
                    <a:pt x="172835" y="120747"/>
                    <a:pt x="172869" y="121535"/>
                    <a:pt x="172338" y="121844"/>
                  </a:cubicBezTo>
                  <a:cubicBezTo>
                    <a:pt x="172221" y="121908"/>
                    <a:pt x="172092" y="121936"/>
                    <a:pt x="171961" y="121936"/>
                  </a:cubicBezTo>
                  <a:cubicBezTo>
                    <a:pt x="171707" y="121936"/>
                    <a:pt x="171444" y="121830"/>
                    <a:pt x="171241" y="121672"/>
                  </a:cubicBezTo>
                  <a:cubicBezTo>
                    <a:pt x="169648" y="120404"/>
                    <a:pt x="169168" y="115692"/>
                    <a:pt x="168979" y="113808"/>
                  </a:cubicBezTo>
                  <a:cubicBezTo>
                    <a:pt x="168928" y="113362"/>
                    <a:pt x="168859" y="112865"/>
                    <a:pt x="168482" y="112608"/>
                  </a:cubicBezTo>
                  <a:cubicBezTo>
                    <a:pt x="168351" y="112524"/>
                    <a:pt x="168204" y="112487"/>
                    <a:pt x="168053" y="112487"/>
                  </a:cubicBezTo>
                  <a:cubicBezTo>
                    <a:pt x="167714" y="112487"/>
                    <a:pt x="167360" y="112678"/>
                    <a:pt x="167146" y="112951"/>
                  </a:cubicBezTo>
                  <a:cubicBezTo>
                    <a:pt x="166746" y="113445"/>
                    <a:pt x="166548" y="114334"/>
                    <a:pt x="166087" y="114334"/>
                  </a:cubicBezTo>
                  <a:cubicBezTo>
                    <a:pt x="165876" y="114334"/>
                    <a:pt x="165610" y="114148"/>
                    <a:pt x="165244" y="113653"/>
                  </a:cubicBezTo>
                  <a:cubicBezTo>
                    <a:pt x="164661" y="112848"/>
                    <a:pt x="164593" y="111700"/>
                    <a:pt x="164799" y="110483"/>
                  </a:cubicBezTo>
                  <a:cubicBezTo>
                    <a:pt x="165175" y="108342"/>
                    <a:pt x="166461" y="105977"/>
                    <a:pt x="167369" y="104778"/>
                  </a:cubicBezTo>
                  <a:cubicBezTo>
                    <a:pt x="168739" y="103013"/>
                    <a:pt x="170333" y="102208"/>
                    <a:pt x="171241" y="99963"/>
                  </a:cubicBezTo>
                  <a:cubicBezTo>
                    <a:pt x="171824" y="98541"/>
                    <a:pt x="172320" y="97033"/>
                    <a:pt x="173383" y="95902"/>
                  </a:cubicBezTo>
                  <a:cubicBezTo>
                    <a:pt x="173600" y="95685"/>
                    <a:pt x="173878" y="95468"/>
                    <a:pt x="174177" y="95468"/>
                  </a:cubicBezTo>
                  <a:close/>
                  <a:moveTo>
                    <a:pt x="130119" y="120018"/>
                  </a:moveTo>
                  <a:cubicBezTo>
                    <a:pt x="129263" y="120018"/>
                    <a:pt x="128338" y="120505"/>
                    <a:pt x="128148" y="121330"/>
                  </a:cubicBezTo>
                  <a:cubicBezTo>
                    <a:pt x="127977" y="122135"/>
                    <a:pt x="128474" y="122923"/>
                    <a:pt x="129090" y="123471"/>
                  </a:cubicBezTo>
                  <a:cubicBezTo>
                    <a:pt x="130307" y="124585"/>
                    <a:pt x="131952" y="125099"/>
                    <a:pt x="133528" y="125579"/>
                  </a:cubicBezTo>
                  <a:cubicBezTo>
                    <a:pt x="133766" y="125658"/>
                    <a:pt x="134021" y="125726"/>
                    <a:pt x="134264" y="125726"/>
                  </a:cubicBezTo>
                  <a:cubicBezTo>
                    <a:pt x="134440" y="125726"/>
                    <a:pt x="134610" y="125690"/>
                    <a:pt x="134762" y="125596"/>
                  </a:cubicBezTo>
                  <a:cubicBezTo>
                    <a:pt x="135088" y="125373"/>
                    <a:pt x="135173" y="124928"/>
                    <a:pt x="135156" y="124534"/>
                  </a:cubicBezTo>
                  <a:cubicBezTo>
                    <a:pt x="135070" y="122495"/>
                    <a:pt x="132243" y="120199"/>
                    <a:pt x="130324" y="120027"/>
                  </a:cubicBezTo>
                  <a:cubicBezTo>
                    <a:pt x="130257" y="120021"/>
                    <a:pt x="130188" y="120018"/>
                    <a:pt x="130119" y="120018"/>
                  </a:cubicBezTo>
                  <a:close/>
                  <a:moveTo>
                    <a:pt x="210840" y="136685"/>
                  </a:moveTo>
                  <a:cubicBezTo>
                    <a:pt x="211675" y="136685"/>
                    <a:pt x="212561" y="136915"/>
                    <a:pt x="213083" y="137247"/>
                  </a:cubicBezTo>
                  <a:cubicBezTo>
                    <a:pt x="214334" y="138035"/>
                    <a:pt x="215328" y="139218"/>
                    <a:pt x="215876" y="140588"/>
                  </a:cubicBezTo>
                  <a:cubicBezTo>
                    <a:pt x="216047" y="141017"/>
                    <a:pt x="216167" y="141565"/>
                    <a:pt x="215859" y="141908"/>
                  </a:cubicBezTo>
                  <a:cubicBezTo>
                    <a:pt x="215678" y="142121"/>
                    <a:pt x="215398" y="142188"/>
                    <a:pt x="215105" y="142188"/>
                  </a:cubicBezTo>
                  <a:cubicBezTo>
                    <a:pt x="214926" y="142188"/>
                    <a:pt x="214743" y="142163"/>
                    <a:pt x="214574" y="142131"/>
                  </a:cubicBezTo>
                  <a:cubicBezTo>
                    <a:pt x="212998" y="141805"/>
                    <a:pt x="209399" y="140537"/>
                    <a:pt x="208868" y="138755"/>
                  </a:cubicBezTo>
                  <a:cubicBezTo>
                    <a:pt x="208412" y="137222"/>
                    <a:pt x="209565" y="136685"/>
                    <a:pt x="210840" y="136685"/>
                  </a:cubicBezTo>
                  <a:close/>
                  <a:moveTo>
                    <a:pt x="70904" y="145048"/>
                  </a:moveTo>
                  <a:cubicBezTo>
                    <a:pt x="70526" y="145048"/>
                    <a:pt x="70145" y="145110"/>
                    <a:pt x="69771" y="145180"/>
                  </a:cubicBezTo>
                  <a:lnTo>
                    <a:pt x="59611" y="146808"/>
                  </a:lnTo>
                  <a:cubicBezTo>
                    <a:pt x="58171" y="147048"/>
                    <a:pt x="55841" y="147785"/>
                    <a:pt x="56372" y="149772"/>
                  </a:cubicBezTo>
                  <a:cubicBezTo>
                    <a:pt x="56749" y="151143"/>
                    <a:pt x="58428" y="151246"/>
                    <a:pt x="59611" y="151383"/>
                  </a:cubicBezTo>
                  <a:cubicBezTo>
                    <a:pt x="60218" y="151445"/>
                    <a:pt x="60828" y="151475"/>
                    <a:pt x="61437" y="151475"/>
                  </a:cubicBezTo>
                  <a:cubicBezTo>
                    <a:pt x="64905" y="151475"/>
                    <a:pt x="68365" y="150490"/>
                    <a:pt x="71279" y="148624"/>
                  </a:cubicBezTo>
                  <a:cubicBezTo>
                    <a:pt x="72187" y="148042"/>
                    <a:pt x="73147" y="147048"/>
                    <a:pt x="72753" y="146037"/>
                  </a:cubicBezTo>
                  <a:cubicBezTo>
                    <a:pt x="72547" y="145523"/>
                    <a:pt x="71999" y="145198"/>
                    <a:pt x="71433" y="145095"/>
                  </a:cubicBezTo>
                  <a:cubicBezTo>
                    <a:pt x="71258" y="145062"/>
                    <a:pt x="71082" y="145048"/>
                    <a:pt x="70904" y="145048"/>
                  </a:cubicBezTo>
                  <a:close/>
                  <a:moveTo>
                    <a:pt x="12493" y="120351"/>
                  </a:moveTo>
                  <a:cubicBezTo>
                    <a:pt x="12291" y="120351"/>
                    <a:pt x="12090" y="120363"/>
                    <a:pt x="11891" y="120387"/>
                  </a:cubicBezTo>
                  <a:cubicBezTo>
                    <a:pt x="7522" y="120935"/>
                    <a:pt x="6682" y="127841"/>
                    <a:pt x="6922" y="131199"/>
                  </a:cubicBezTo>
                  <a:cubicBezTo>
                    <a:pt x="6991" y="132124"/>
                    <a:pt x="7162" y="133067"/>
                    <a:pt x="7676" y="133820"/>
                  </a:cubicBezTo>
                  <a:cubicBezTo>
                    <a:pt x="8670" y="135225"/>
                    <a:pt x="10555" y="135568"/>
                    <a:pt x="12217" y="136048"/>
                  </a:cubicBezTo>
                  <a:cubicBezTo>
                    <a:pt x="15284" y="136939"/>
                    <a:pt x="18111" y="138704"/>
                    <a:pt x="20236" y="141085"/>
                  </a:cubicBezTo>
                  <a:cubicBezTo>
                    <a:pt x="22532" y="143638"/>
                    <a:pt x="24005" y="146808"/>
                    <a:pt x="25890" y="149687"/>
                  </a:cubicBezTo>
                  <a:cubicBezTo>
                    <a:pt x="29035" y="154461"/>
                    <a:pt x="33741" y="158185"/>
                    <a:pt x="39353" y="158185"/>
                  </a:cubicBezTo>
                  <a:cubicBezTo>
                    <a:pt x="40468" y="158185"/>
                    <a:pt x="41620" y="158038"/>
                    <a:pt x="42802" y="157723"/>
                  </a:cubicBezTo>
                  <a:cubicBezTo>
                    <a:pt x="43624" y="157517"/>
                    <a:pt x="44532" y="157072"/>
                    <a:pt x="44652" y="156249"/>
                  </a:cubicBezTo>
                  <a:cubicBezTo>
                    <a:pt x="44738" y="155650"/>
                    <a:pt x="44378" y="155101"/>
                    <a:pt x="44310" y="154519"/>
                  </a:cubicBezTo>
                  <a:cubicBezTo>
                    <a:pt x="44155" y="153388"/>
                    <a:pt x="45081" y="152377"/>
                    <a:pt x="46074" y="151863"/>
                  </a:cubicBezTo>
                  <a:cubicBezTo>
                    <a:pt x="47085" y="151332"/>
                    <a:pt x="48233" y="151092"/>
                    <a:pt x="49193" y="150492"/>
                  </a:cubicBezTo>
                  <a:cubicBezTo>
                    <a:pt x="50152" y="149892"/>
                    <a:pt x="50923" y="148727"/>
                    <a:pt x="50546" y="147648"/>
                  </a:cubicBezTo>
                  <a:cubicBezTo>
                    <a:pt x="50032" y="146226"/>
                    <a:pt x="48113" y="146140"/>
                    <a:pt x="46606" y="146037"/>
                  </a:cubicBezTo>
                  <a:cubicBezTo>
                    <a:pt x="43504" y="145814"/>
                    <a:pt x="40506" y="144409"/>
                    <a:pt x="38347" y="142165"/>
                  </a:cubicBezTo>
                  <a:cubicBezTo>
                    <a:pt x="37632" y="141408"/>
                    <a:pt x="36711" y="140491"/>
                    <a:pt x="35772" y="140491"/>
                  </a:cubicBezTo>
                  <a:cubicBezTo>
                    <a:pt x="35562" y="140491"/>
                    <a:pt x="35352" y="140537"/>
                    <a:pt x="35143" y="140640"/>
                  </a:cubicBezTo>
                  <a:cubicBezTo>
                    <a:pt x="34440" y="140983"/>
                    <a:pt x="34166" y="141925"/>
                    <a:pt x="34337" y="142696"/>
                  </a:cubicBezTo>
                  <a:cubicBezTo>
                    <a:pt x="34509" y="143467"/>
                    <a:pt x="35006" y="144135"/>
                    <a:pt x="35485" y="144752"/>
                  </a:cubicBezTo>
                  <a:cubicBezTo>
                    <a:pt x="36393" y="145934"/>
                    <a:pt x="37302" y="147100"/>
                    <a:pt x="38210" y="148265"/>
                  </a:cubicBezTo>
                  <a:cubicBezTo>
                    <a:pt x="38741" y="148967"/>
                    <a:pt x="39957" y="150081"/>
                    <a:pt x="38398" y="150321"/>
                  </a:cubicBezTo>
                  <a:cubicBezTo>
                    <a:pt x="38176" y="150355"/>
                    <a:pt x="37958" y="150372"/>
                    <a:pt x="37742" y="150372"/>
                  </a:cubicBezTo>
                  <a:cubicBezTo>
                    <a:pt x="33674" y="150372"/>
                    <a:pt x="30849" y="144446"/>
                    <a:pt x="29694" y="141257"/>
                  </a:cubicBezTo>
                  <a:cubicBezTo>
                    <a:pt x="28769" y="138738"/>
                    <a:pt x="28135" y="136099"/>
                    <a:pt x="27072" y="133632"/>
                  </a:cubicBezTo>
                  <a:cubicBezTo>
                    <a:pt x="26044" y="131199"/>
                    <a:pt x="24588" y="128937"/>
                    <a:pt x="22823" y="126967"/>
                  </a:cubicBezTo>
                  <a:cubicBezTo>
                    <a:pt x="20579" y="124446"/>
                    <a:pt x="16266" y="120351"/>
                    <a:pt x="12493" y="120351"/>
                  </a:cubicBezTo>
                  <a:close/>
                  <a:moveTo>
                    <a:pt x="107624" y="145462"/>
                  </a:moveTo>
                  <a:cubicBezTo>
                    <a:pt x="106768" y="145462"/>
                    <a:pt x="106234" y="145893"/>
                    <a:pt x="106679" y="147219"/>
                  </a:cubicBezTo>
                  <a:cubicBezTo>
                    <a:pt x="106936" y="147973"/>
                    <a:pt x="107553" y="148539"/>
                    <a:pt x="108101" y="149121"/>
                  </a:cubicBezTo>
                  <a:cubicBezTo>
                    <a:pt x="109146" y="150252"/>
                    <a:pt x="109968" y="151606"/>
                    <a:pt x="110500" y="153045"/>
                  </a:cubicBezTo>
                  <a:cubicBezTo>
                    <a:pt x="111134" y="154776"/>
                    <a:pt x="111356" y="156643"/>
                    <a:pt x="112110" y="158305"/>
                  </a:cubicBezTo>
                  <a:cubicBezTo>
                    <a:pt x="112679" y="159590"/>
                    <a:pt x="114578" y="161719"/>
                    <a:pt x="116103" y="161719"/>
                  </a:cubicBezTo>
                  <a:cubicBezTo>
                    <a:pt x="116369" y="161719"/>
                    <a:pt x="116623" y="161654"/>
                    <a:pt x="116857" y="161509"/>
                  </a:cubicBezTo>
                  <a:cubicBezTo>
                    <a:pt x="117114" y="161355"/>
                    <a:pt x="117336" y="161115"/>
                    <a:pt x="117525" y="160756"/>
                  </a:cubicBezTo>
                  <a:cubicBezTo>
                    <a:pt x="118810" y="158408"/>
                    <a:pt x="117148" y="153799"/>
                    <a:pt x="115966" y="151726"/>
                  </a:cubicBezTo>
                  <a:cubicBezTo>
                    <a:pt x="114869" y="149790"/>
                    <a:pt x="113207" y="147973"/>
                    <a:pt x="111339" y="146757"/>
                  </a:cubicBezTo>
                  <a:cubicBezTo>
                    <a:pt x="110724" y="146344"/>
                    <a:pt x="108846" y="145462"/>
                    <a:pt x="107624" y="145462"/>
                  </a:cubicBezTo>
                  <a:close/>
                  <a:moveTo>
                    <a:pt x="18259" y="22189"/>
                  </a:moveTo>
                  <a:cubicBezTo>
                    <a:pt x="12122" y="22189"/>
                    <a:pt x="5996" y="23792"/>
                    <a:pt x="754" y="27142"/>
                  </a:cubicBezTo>
                  <a:cubicBezTo>
                    <a:pt x="1508" y="32642"/>
                    <a:pt x="720" y="37543"/>
                    <a:pt x="0" y="43060"/>
                  </a:cubicBezTo>
                  <a:cubicBezTo>
                    <a:pt x="9955" y="41227"/>
                    <a:pt x="19653" y="40267"/>
                    <a:pt x="29728" y="39325"/>
                  </a:cubicBezTo>
                  <a:cubicBezTo>
                    <a:pt x="31744" y="39135"/>
                    <a:pt x="34037" y="38850"/>
                    <a:pt x="36296" y="38850"/>
                  </a:cubicBezTo>
                  <a:cubicBezTo>
                    <a:pt x="39126" y="38850"/>
                    <a:pt x="41903" y="39297"/>
                    <a:pt x="44018" y="40935"/>
                  </a:cubicBezTo>
                  <a:cubicBezTo>
                    <a:pt x="47531" y="43660"/>
                    <a:pt x="49793" y="48046"/>
                    <a:pt x="49724" y="52501"/>
                  </a:cubicBezTo>
                  <a:cubicBezTo>
                    <a:pt x="49707" y="53409"/>
                    <a:pt x="49501" y="54471"/>
                    <a:pt x="48696" y="54883"/>
                  </a:cubicBezTo>
                  <a:cubicBezTo>
                    <a:pt x="48474" y="54997"/>
                    <a:pt x="48258" y="55047"/>
                    <a:pt x="48045" y="55047"/>
                  </a:cubicBezTo>
                  <a:cubicBezTo>
                    <a:pt x="46759" y="55047"/>
                    <a:pt x="45598" y="53223"/>
                    <a:pt x="44172" y="52724"/>
                  </a:cubicBezTo>
                  <a:cubicBezTo>
                    <a:pt x="43922" y="52633"/>
                    <a:pt x="43672" y="52592"/>
                    <a:pt x="43427" y="52592"/>
                  </a:cubicBezTo>
                  <a:cubicBezTo>
                    <a:pt x="41625" y="52592"/>
                    <a:pt x="40075" y="54854"/>
                    <a:pt x="40437" y="56785"/>
                  </a:cubicBezTo>
                  <a:cubicBezTo>
                    <a:pt x="40831" y="58961"/>
                    <a:pt x="42682" y="60554"/>
                    <a:pt x="44464" y="61908"/>
                  </a:cubicBezTo>
                  <a:cubicBezTo>
                    <a:pt x="47514" y="64238"/>
                    <a:pt x="50684" y="66431"/>
                    <a:pt x="53956" y="68453"/>
                  </a:cubicBezTo>
                  <a:cubicBezTo>
                    <a:pt x="56321" y="69909"/>
                    <a:pt x="59696" y="71075"/>
                    <a:pt x="61410" y="73336"/>
                  </a:cubicBezTo>
                  <a:cubicBezTo>
                    <a:pt x="62712" y="75015"/>
                    <a:pt x="63157" y="77534"/>
                    <a:pt x="64048" y="79453"/>
                  </a:cubicBezTo>
                  <a:cubicBezTo>
                    <a:pt x="65436" y="82469"/>
                    <a:pt x="66995" y="85502"/>
                    <a:pt x="69326" y="87918"/>
                  </a:cubicBezTo>
                  <a:cubicBezTo>
                    <a:pt x="72564" y="91242"/>
                    <a:pt x="77105" y="93144"/>
                    <a:pt x="81714" y="93640"/>
                  </a:cubicBezTo>
                  <a:cubicBezTo>
                    <a:pt x="82858" y="93765"/>
                    <a:pt x="83996" y="93824"/>
                    <a:pt x="85125" y="93824"/>
                  </a:cubicBezTo>
                  <a:cubicBezTo>
                    <a:pt x="96781" y="93824"/>
                    <a:pt x="107567" y="87454"/>
                    <a:pt x="115846" y="79659"/>
                  </a:cubicBezTo>
                  <a:cubicBezTo>
                    <a:pt x="121586" y="74244"/>
                    <a:pt x="126880" y="68247"/>
                    <a:pt x="133443" y="63844"/>
                  </a:cubicBezTo>
                  <a:cubicBezTo>
                    <a:pt x="138474" y="60445"/>
                    <a:pt x="144498" y="58050"/>
                    <a:pt x="150480" y="58050"/>
                  </a:cubicBezTo>
                  <a:cubicBezTo>
                    <a:pt x="152279" y="58050"/>
                    <a:pt x="154074" y="58266"/>
                    <a:pt x="155837" y="58738"/>
                  </a:cubicBezTo>
                  <a:cubicBezTo>
                    <a:pt x="159812" y="59800"/>
                    <a:pt x="164079" y="63535"/>
                    <a:pt x="166872" y="66500"/>
                  </a:cubicBezTo>
                  <a:cubicBezTo>
                    <a:pt x="170282" y="70132"/>
                    <a:pt x="172646" y="74758"/>
                    <a:pt x="173451" y="79693"/>
                  </a:cubicBezTo>
                  <a:cubicBezTo>
                    <a:pt x="174291" y="84936"/>
                    <a:pt x="173349" y="90402"/>
                    <a:pt x="170950" y="95131"/>
                  </a:cubicBezTo>
                  <a:cubicBezTo>
                    <a:pt x="168482" y="99980"/>
                    <a:pt x="163651" y="103938"/>
                    <a:pt x="162503" y="109455"/>
                  </a:cubicBezTo>
                  <a:cubicBezTo>
                    <a:pt x="161389" y="114767"/>
                    <a:pt x="164901" y="121981"/>
                    <a:pt x="167249" y="126658"/>
                  </a:cubicBezTo>
                  <a:cubicBezTo>
                    <a:pt x="171926" y="136048"/>
                    <a:pt x="177941" y="145814"/>
                    <a:pt x="187159" y="151349"/>
                  </a:cubicBezTo>
                  <a:cubicBezTo>
                    <a:pt x="190500" y="153336"/>
                    <a:pt x="194150" y="154844"/>
                    <a:pt x="197954" y="155701"/>
                  </a:cubicBezTo>
                  <a:cubicBezTo>
                    <a:pt x="198882" y="155915"/>
                    <a:pt x="199783" y="155997"/>
                    <a:pt x="200670" y="155997"/>
                  </a:cubicBezTo>
                  <a:cubicBezTo>
                    <a:pt x="203554" y="155997"/>
                    <a:pt x="206281" y="155131"/>
                    <a:pt x="209248" y="155131"/>
                  </a:cubicBezTo>
                  <a:cubicBezTo>
                    <a:pt x="209597" y="155131"/>
                    <a:pt x="209950" y="155143"/>
                    <a:pt x="210307" y="155170"/>
                  </a:cubicBezTo>
                  <a:cubicBezTo>
                    <a:pt x="213049" y="155393"/>
                    <a:pt x="215585" y="156712"/>
                    <a:pt x="218018" y="157997"/>
                  </a:cubicBezTo>
                  <a:cubicBezTo>
                    <a:pt x="222119" y="160180"/>
                    <a:pt x="225383" y="162576"/>
                    <a:pt x="229824" y="162576"/>
                  </a:cubicBezTo>
                  <a:cubicBezTo>
                    <a:pt x="230263" y="162576"/>
                    <a:pt x="230713" y="162553"/>
                    <a:pt x="231177" y="162503"/>
                  </a:cubicBezTo>
                  <a:cubicBezTo>
                    <a:pt x="235820" y="162006"/>
                    <a:pt x="240173" y="161424"/>
                    <a:pt x="244542" y="159693"/>
                  </a:cubicBezTo>
                  <a:cubicBezTo>
                    <a:pt x="253041" y="156335"/>
                    <a:pt x="260477" y="150149"/>
                    <a:pt x="265035" y="142216"/>
                  </a:cubicBezTo>
                  <a:cubicBezTo>
                    <a:pt x="269181" y="135037"/>
                    <a:pt x="271049" y="126812"/>
                    <a:pt x="273311" y="118845"/>
                  </a:cubicBezTo>
                  <a:cubicBezTo>
                    <a:pt x="275589" y="110878"/>
                    <a:pt x="278485" y="102790"/>
                    <a:pt x="284174" y="96759"/>
                  </a:cubicBezTo>
                  <a:cubicBezTo>
                    <a:pt x="288386" y="92319"/>
                    <a:pt x="294484" y="89289"/>
                    <a:pt x="300462" y="89289"/>
                  </a:cubicBezTo>
                  <a:cubicBezTo>
                    <a:pt x="302583" y="89289"/>
                    <a:pt x="304688" y="89671"/>
                    <a:pt x="306688" y="90505"/>
                  </a:cubicBezTo>
                  <a:cubicBezTo>
                    <a:pt x="305917" y="90179"/>
                    <a:pt x="306620" y="84594"/>
                    <a:pt x="306089" y="83668"/>
                  </a:cubicBezTo>
                  <a:cubicBezTo>
                    <a:pt x="305530" y="82670"/>
                    <a:pt x="304622" y="82438"/>
                    <a:pt x="303613" y="82438"/>
                  </a:cubicBezTo>
                  <a:cubicBezTo>
                    <a:pt x="303012" y="82438"/>
                    <a:pt x="302374" y="82520"/>
                    <a:pt x="301754" y="82572"/>
                  </a:cubicBezTo>
                  <a:cubicBezTo>
                    <a:pt x="297504" y="82897"/>
                    <a:pt x="293443" y="84354"/>
                    <a:pt x="289742" y="86444"/>
                  </a:cubicBezTo>
                  <a:cubicBezTo>
                    <a:pt x="282118" y="90762"/>
                    <a:pt x="276035" y="97581"/>
                    <a:pt x="271015" y="104641"/>
                  </a:cubicBezTo>
                  <a:cubicBezTo>
                    <a:pt x="262704" y="116361"/>
                    <a:pt x="255165" y="129811"/>
                    <a:pt x="242160" y="135894"/>
                  </a:cubicBezTo>
                  <a:cubicBezTo>
                    <a:pt x="237639" y="138007"/>
                    <a:pt x="232962" y="139243"/>
                    <a:pt x="228369" y="139243"/>
                  </a:cubicBezTo>
                  <a:cubicBezTo>
                    <a:pt x="223354" y="139243"/>
                    <a:pt x="218439" y="137768"/>
                    <a:pt x="213940" y="134352"/>
                  </a:cubicBezTo>
                  <a:cubicBezTo>
                    <a:pt x="210890" y="132038"/>
                    <a:pt x="208234" y="129211"/>
                    <a:pt x="205081" y="127035"/>
                  </a:cubicBezTo>
                  <a:cubicBezTo>
                    <a:pt x="204605" y="126714"/>
                    <a:pt x="204004" y="126400"/>
                    <a:pt x="203458" y="126400"/>
                  </a:cubicBezTo>
                  <a:cubicBezTo>
                    <a:pt x="203218" y="126400"/>
                    <a:pt x="202989" y="126461"/>
                    <a:pt x="202785" y="126607"/>
                  </a:cubicBezTo>
                  <a:cubicBezTo>
                    <a:pt x="202083" y="127104"/>
                    <a:pt x="202237" y="128166"/>
                    <a:pt x="202443" y="128989"/>
                  </a:cubicBezTo>
                  <a:cubicBezTo>
                    <a:pt x="203025" y="131199"/>
                    <a:pt x="204550" y="134232"/>
                    <a:pt x="201535" y="135088"/>
                  </a:cubicBezTo>
                  <a:cubicBezTo>
                    <a:pt x="201211" y="135180"/>
                    <a:pt x="200885" y="135222"/>
                    <a:pt x="200561" y="135222"/>
                  </a:cubicBezTo>
                  <a:cubicBezTo>
                    <a:pt x="198154" y="135222"/>
                    <a:pt x="195783" y="132914"/>
                    <a:pt x="194304" y="131404"/>
                  </a:cubicBezTo>
                  <a:cubicBezTo>
                    <a:pt x="190534" y="127584"/>
                    <a:pt x="186919" y="123351"/>
                    <a:pt x="185377" y="118211"/>
                  </a:cubicBezTo>
                  <a:cubicBezTo>
                    <a:pt x="184931" y="116738"/>
                    <a:pt x="184674" y="115144"/>
                    <a:pt x="185188" y="113705"/>
                  </a:cubicBezTo>
                  <a:cubicBezTo>
                    <a:pt x="185652" y="112391"/>
                    <a:pt x="186910" y="111300"/>
                    <a:pt x="188246" y="111300"/>
                  </a:cubicBezTo>
                  <a:cubicBezTo>
                    <a:pt x="188392" y="111300"/>
                    <a:pt x="188538" y="111313"/>
                    <a:pt x="188684" y="111340"/>
                  </a:cubicBezTo>
                  <a:cubicBezTo>
                    <a:pt x="189215" y="111443"/>
                    <a:pt x="189712" y="111717"/>
                    <a:pt x="190243" y="111786"/>
                  </a:cubicBezTo>
                  <a:cubicBezTo>
                    <a:pt x="190349" y="111800"/>
                    <a:pt x="190454" y="111807"/>
                    <a:pt x="190556" y="111807"/>
                  </a:cubicBezTo>
                  <a:cubicBezTo>
                    <a:pt x="192493" y="111807"/>
                    <a:pt x="193649" y="109262"/>
                    <a:pt x="193567" y="107211"/>
                  </a:cubicBezTo>
                  <a:cubicBezTo>
                    <a:pt x="193207" y="97667"/>
                    <a:pt x="197200" y="88414"/>
                    <a:pt x="196891" y="78768"/>
                  </a:cubicBezTo>
                  <a:cubicBezTo>
                    <a:pt x="196480" y="66226"/>
                    <a:pt x="187587" y="55911"/>
                    <a:pt x="176518" y="50942"/>
                  </a:cubicBezTo>
                  <a:cubicBezTo>
                    <a:pt x="170810" y="48373"/>
                    <a:pt x="163349" y="47793"/>
                    <a:pt x="156874" y="47793"/>
                  </a:cubicBezTo>
                  <a:cubicBezTo>
                    <a:pt x="155964" y="47793"/>
                    <a:pt x="155073" y="47804"/>
                    <a:pt x="154209" y="47823"/>
                  </a:cubicBezTo>
                  <a:cubicBezTo>
                    <a:pt x="146825" y="47995"/>
                    <a:pt x="139457" y="49314"/>
                    <a:pt x="132500" y="51781"/>
                  </a:cubicBezTo>
                  <a:cubicBezTo>
                    <a:pt x="129570" y="52809"/>
                    <a:pt x="126315" y="54557"/>
                    <a:pt x="125921" y="57624"/>
                  </a:cubicBezTo>
                  <a:cubicBezTo>
                    <a:pt x="125818" y="58567"/>
                    <a:pt x="125989" y="59526"/>
                    <a:pt x="125835" y="60468"/>
                  </a:cubicBezTo>
                  <a:cubicBezTo>
                    <a:pt x="125561" y="62062"/>
                    <a:pt x="124310" y="63347"/>
                    <a:pt x="122871" y="64084"/>
                  </a:cubicBezTo>
                  <a:cubicBezTo>
                    <a:pt x="119012" y="66040"/>
                    <a:pt x="114165" y="66985"/>
                    <a:pt x="109333" y="66985"/>
                  </a:cubicBezTo>
                  <a:cubicBezTo>
                    <a:pt x="104724" y="66985"/>
                    <a:pt x="100129" y="66125"/>
                    <a:pt x="96415" y="64461"/>
                  </a:cubicBezTo>
                  <a:cubicBezTo>
                    <a:pt x="89476" y="61342"/>
                    <a:pt x="83770" y="55054"/>
                    <a:pt x="76214" y="54317"/>
                  </a:cubicBezTo>
                  <a:cubicBezTo>
                    <a:pt x="75676" y="54265"/>
                    <a:pt x="75137" y="54243"/>
                    <a:pt x="74596" y="54243"/>
                  </a:cubicBezTo>
                  <a:cubicBezTo>
                    <a:pt x="71170" y="54243"/>
                    <a:pt x="67692" y="55142"/>
                    <a:pt x="64318" y="55142"/>
                  </a:cubicBezTo>
                  <a:cubicBezTo>
                    <a:pt x="62945" y="55142"/>
                    <a:pt x="61590" y="54993"/>
                    <a:pt x="60262" y="54574"/>
                  </a:cubicBezTo>
                  <a:cubicBezTo>
                    <a:pt x="53048" y="52295"/>
                    <a:pt x="50546" y="43643"/>
                    <a:pt x="46571" y="37200"/>
                  </a:cubicBezTo>
                  <a:cubicBezTo>
                    <a:pt x="40602" y="27484"/>
                    <a:pt x="29414" y="22189"/>
                    <a:pt x="18259" y="22189"/>
                  </a:cubicBezTo>
                  <a:close/>
                  <a:moveTo>
                    <a:pt x="121624" y="151807"/>
                  </a:moveTo>
                  <a:cubicBezTo>
                    <a:pt x="121377" y="151807"/>
                    <a:pt x="121134" y="151866"/>
                    <a:pt x="120917" y="152000"/>
                  </a:cubicBezTo>
                  <a:cubicBezTo>
                    <a:pt x="118210" y="153611"/>
                    <a:pt x="122048" y="161852"/>
                    <a:pt x="123196" y="163548"/>
                  </a:cubicBezTo>
                  <a:cubicBezTo>
                    <a:pt x="124790" y="165913"/>
                    <a:pt x="127394" y="167746"/>
                    <a:pt x="130256" y="167781"/>
                  </a:cubicBezTo>
                  <a:cubicBezTo>
                    <a:pt x="130287" y="167781"/>
                    <a:pt x="130319" y="167782"/>
                    <a:pt x="130352" y="167782"/>
                  </a:cubicBezTo>
                  <a:cubicBezTo>
                    <a:pt x="131048" y="167782"/>
                    <a:pt x="131831" y="167599"/>
                    <a:pt x="132192" y="167010"/>
                  </a:cubicBezTo>
                  <a:cubicBezTo>
                    <a:pt x="132483" y="166496"/>
                    <a:pt x="132380" y="165827"/>
                    <a:pt x="132089" y="165313"/>
                  </a:cubicBezTo>
                  <a:cubicBezTo>
                    <a:pt x="131798" y="164799"/>
                    <a:pt x="131335" y="164405"/>
                    <a:pt x="130890" y="164011"/>
                  </a:cubicBezTo>
                  <a:cubicBezTo>
                    <a:pt x="127977" y="161390"/>
                    <a:pt x="125664" y="158100"/>
                    <a:pt x="124173" y="154484"/>
                  </a:cubicBezTo>
                  <a:cubicBezTo>
                    <a:pt x="123864" y="153765"/>
                    <a:pt x="123590" y="152994"/>
                    <a:pt x="123042" y="152445"/>
                  </a:cubicBezTo>
                  <a:cubicBezTo>
                    <a:pt x="122672" y="152064"/>
                    <a:pt x="122138" y="151807"/>
                    <a:pt x="121624" y="151807"/>
                  </a:cubicBezTo>
                  <a:close/>
                  <a:moveTo>
                    <a:pt x="12537" y="55280"/>
                  </a:moveTo>
                  <a:cubicBezTo>
                    <a:pt x="11158" y="55280"/>
                    <a:pt x="9778" y="55396"/>
                    <a:pt x="8413" y="55637"/>
                  </a:cubicBezTo>
                  <a:cubicBezTo>
                    <a:pt x="8584" y="62268"/>
                    <a:pt x="7762" y="68641"/>
                    <a:pt x="7248" y="75255"/>
                  </a:cubicBezTo>
                  <a:cubicBezTo>
                    <a:pt x="7059" y="77706"/>
                    <a:pt x="11429" y="77757"/>
                    <a:pt x="12782" y="77997"/>
                  </a:cubicBezTo>
                  <a:cubicBezTo>
                    <a:pt x="15507" y="78477"/>
                    <a:pt x="18334" y="80121"/>
                    <a:pt x="20064" y="82298"/>
                  </a:cubicBezTo>
                  <a:cubicBezTo>
                    <a:pt x="21298" y="83857"/>
                    <a:pt x="22069" y="85793"/>
                    <a:pt x="23457" y="87232"/>
                  </a:cubicBezTo>
                  <a:cubicBezTo>
                    <a:pt x="23964" y="87764"/>
                    <a:pt x="25753" y="88577"/>
                    <a:pt x="27033" y="88577"/>
                  </a:cubicBezTo>
                  <a:cubicBezTo>
                    <a:pt x="27484" y="88577"/>
                    <a:pt x="27872" y="88476"/>
                    <a:pt x="28118" y="88226"/>
                  </a:cubicBezTo>
                  <a:cubicBezTo>
                    <a:pt x="29018" y="87343"/>
                    <a:pt x="26584" y="83530"/>
                    <a:pt x="29562" y="83530"/>
                  </a:cubicBezTo>
                  <a:cubicBezTo>
                    <a:pt x="29589" y="83530"/>
                    <a:pt x="29615" y="83531"/>
                    <a:pt x="29643" y="83531"/>
                  </a:cubicBezTo>
                  <a:cubicBezTo>
                    <a:pt x="30328" y="83531"/>
                    <a:pt x="30876" y="84028"/>
                    <a:pt x="31373" y="84474"/>
                  </a:cubicBezTo>
                  <a:cubicBezTo>
                    <a:pt x="34800" y="87626"/>
                    <a:pt x="37799" y="89648"/>
                    <a:pt x="38141" y="94566"/>
                  </a:cubicBezTo>
                  <a:cubicBezTo>
                    <a:pt x="38244" y="96005"/>
                    <a:pt x="38655" y="97633"/>
                    <a:pt x="38432" y="99038"/>
                  </a:cubicBezTo>
                  <a:cubicBezTo>
                    <a:pt x="38261" y="100032"/>
                    <a:pt x="37644" y="101008"/>
                    <a:pt x="36668" y="101299"/>
                  </a:cubicBezTo>
                  <a:cubicBezTo>
                    <a:pt x="35965" y="101522"/>
                    <a:pt x="35194" y="101334"/>
                    <a:pt x="34474" y="101522"/>
                  </a:cubicBezTo>
                  <a:cubicBezTo>
                    <a:pt x="31630" y="102259"/>
                    <a:pt x="35245" y="112128"/>
                    <a:pt x="36188" y="113859"/>
                  </a:cubicBezTo>
                  <a:cubicBezTo>
                    <a:pt x="39049" y="119102"/>
                    <a:pt x="44155" y="124911"/>
                    <a:pt x="49347" y="127892"/>
                  </a:cubicBezTo>
                  <a:cubicBezTo>
                    <a:pt x="54197" y="130702"/>
                    <a:pt x="59789" y="131954"/>
                    <a:pt x="65414" y="131954"/>
                  </a:cubicBezTo>
                  <a:cubicBezTo>
                    <a:pt x="68294" y="131954"/>
                    <a:pt x="71184" y="131625"/>
                    <a:pt x="73986" y="131010"/>
                  </a:cubicBezTo>
                  <a:cubicBezTo>
                    <a:pt x="82262" y="129194"/>
                    <a:pt x="89870" y="125065"/>
                    <a:pt x="96792" y="120164"/>
                  </a:cubicBezTo>
                  <a:cubicBezTo>
                    <a:pt x="101744" y="116669"/>
                    <a:pt x="106405" y="112762"/>
                    <a:pt x="111682" y="109798"/>
                  </a:cubicBezTo>
                  <a:cubicBezTo>
                    <a:pt x="116187" y="107276"/>
                    <a:pt x="121249" y="105461"/>
                    <a:pt x="126364" y="105461"/>
                  </a:cubicBezTo>
                  <a:cubicBezTo>
                    <a:pt x="127261" y="105461"/>
                    <a:pt x="128159" y="105517"/>
                    <a:pt x="129056" y="105634"/>
                  </a:cubicBezTo>
                  <a:cubicBezTo>
                    <a:pt x="135396" y="106491"/>
                    <a:pt x="139303" y="110364"/>
                    <a:pt x="142233" y="115795"/>
                  </a:cubicBezTo>
                  <a:cubicBezTo>
                    <a:pt x="143449" y="118057"/>
                    <a:pt x="144700" y="120490"/>
                    <a:pt x="144374" y="123043"/>
                  </a:cubicBezTo>
                  <a:cubicBezTo>
                    <a:pt x="144186" y="124671"/>
                    <a:pt x="143055" y="126504"/>
                    <a:pt x="141564" y="127275"/>
                  </a:cubicBezTo>
                  <a:cubicBezTo>
                    <a:pt x="140622" y="127755"/>
                    <a:pt x="137246" y="127395"/>
                    <a:pt x="136801" y="128063"/>
                  </a:cubicBezTo>
                  <a:cubicBezTo>
                    <a:pt x="133717" y="132707"/>
                    <a:pt x="136047" y="139920"/>
                    <a:pt x="137863" y="144615"/>
                  </a:cubicBezTo>
                  <a:cubicBezTo>
                    <a:pt x="139988" y="150115"/>
                    <a:pt x="143243" y="155170"/>
                    <a:pt x="147219" y="159522"/>
                  </a:cubicBezTo>
                  <a:cubicBezTo>
                    <a:pt x="155340" y="168363"/>
                    <a:pt x="165689" y="173572"/>
                    <a:pt x="176313" y="178712"/>
                  </a:cubicBezTo>
                  <a:cubicBezTo>
                    <a:pt x="181676" y="181317"/>
                    <a:pt x="187142" y="183304"/>
                    <a:pt x="193070" y="184075"/>
                  </a:cubicBezTo>
                  <a:cubicBezTo>
                    <a:pt x="194979" y="184332"/>
                    <a:pt x="196903" y="184465"/>
                    <a:pt x="198826" y="184465"/>
                  </a:cubicBezTo>
                  <a:cubicBezTo>
                    <a:pt x="199855" y="184465"/>
                    <a:pt x="200885" y="184427"/>
                    <a:pt x="201912" y="184350"/>
                  </a:cubicBezTo>
                  <a:cubicBezTo>
                    <a:pt x="206161" y="184024"/>
                    <a:pt x="212381" y="183133"/>
                    <a:pt x="214454" y="178849"/>
                  </a:cubicBezTo>
                  <a:cubicBezTo>
                    <a:pt x="215808" y="176057"/>
                    <a:pt x="215242" y="172424"/>
                    <a:pt x="213100" y="170179"/>
                  </a:cubicBezTo>
                  <a:cubicBezTo>
                    <a:pt x="211147" y="168123"/>
                    <a:pt x="208303" y="167352"/>
                    <a:pt x="205493" y="166735"/>
                  </a:cubicBezTo>
                  <a:cubicBezTo>
                    <a:pt x="204893" y="166615"/>
                    <a:pt x="204310" y="166478"/>
                    <a:pt x="203728" y="166358"/>
                  </a:cubicBezTo>
                  <a:cubicBezTo>
                    <a:pt x="191974" y="163805"/>
                    <a:pt x="180905" y="158168"/>
                    <a:pt x="171926" y="150149"/>
                  </a:cubicBezTo>
                  <a:cubicBezTo>
                    <a:pt x="171095" y="149415"/>
                    <a:pt x="169943" y="148655"/>
                    <a:pt x="168944" y="148655"/>
                  </a:cubicBezTo>
                  <a:cubicBezTo>
                    <a:pt x="168522" y="148655"/>
                    <a:pt x="168128" y="148790"/>
                    <a:pt x="167797" y="149121"/>
                  </a:cubicBezTo>
                  <a:cubicBezTo>
                    <a:pt x="167352" y="149584"/>
                    <a:pt x="167232" y="150252"/>
                    <a:pt x="166906" y="150801"/>
                  </a:cubicBezTo>
                  <a:cubicBezTo>
                    <a:pt x="166366" y="151720"/>
                    <a:pt x="165309" y="152146"/>
                    <a:pt x="164228" y="152146"/>
                  </a:cubicBezTo>
                  <a:cubicBezTo>
                    <a:pt x="163696" y="152146"/>
                    <a:pt x="163159" y="152043"/>
                    <a:pt x="162674" y="151846"/>
                  </a:cubicBezTo>
                  <a:cubicBezTo>
                    <a:pt x="161217" y="151246"/>
                    <a:pt x="160121" y="150012"/>
                    <a:pt x="159093" y="148796"/>
                  </a:cubicBezTo>
                  <a:cubicBezTo>
                    <a:pt x="156214" y="145437"/>
                    <a:pt x="154192" y="141771"/>
                    <a:pt x="154981" y="137230"/>
                  </a:cubicBezTo>
                  <a:cubicBezTo>
                    <a:pt x="155118" y="136408"/>
                    <a:pt x="155477" y="135448"/>
                    <a:pt x="156300" y="135260"/>
                  </a:cubicBezTo>
                  <a:cubicBezTo>
                    <a:pt x="156395" y="135239"/>
                    <a:pt x="156491" y="135230"/>
                    <a:pt x="156586" y="135230"/>
                  </a:cubicBezTo>
                  <a:cubicBezTo>
                    <a:pt x="157062" y="135230"/>
                    <a:pt x="157539" y="135443"/>
                    <a:pt x="158025" y="135443"/>
                  </a:cubicBezTo>
                  <a:cubicBezTo>
                    <a:pt x="158089" y="135443"/>
                    <a:pt x="158154" y="135440"/>
                    <a:pt x="158219" y="135431"/>
                  </a:cubicBezTo>
                  <a:cubicBezTo>
                    <a:pt x="158836" y="135363"/>
                    <a:pt x="159350" y="134866"/>
                    <a:pt x="159590" y="134283"/>
                  </a:cubicBezTo>
                  <a:cubicBezTo>
                    <a:pt x="159812" y="133700"/>
                    <a:pt x="159830" y="133067"/>
                    <a:pt x="159812" y="132433"/>
                  </a:cubicBezTo>
                  <a:cubicBezTo>
                    <a:pt x="159573" y="124876"/>
                    <a:pt x="154809" y="119599"/>
                    <a:pt x="151142" y="113516"/>
                  </a:cubicBezTo>
                  <a:cubicBezTo>
                    <a:pt x="149069" y="110089"/>
                    <a:pt x="146276" y="107331"/>
                    <a:pt x="143004" y="104966"/>
                  </a:cubicBezTo>
                  <a:cubicBezTo>
                    <a:pt x="136921" y="100602"/>
                    <a:pt x="129496" y="98041"/>
                    <a:pt x="122005" y="98041"/>
                  </a:cubicBezTo>
                  <a:cubicBezTo>
                    <a:pt x="121203" y="98041"/>
                    <a:pt x="120400" y="98070"/>
                    <a:pt x="119598" y="98130"/>
                  </a:cubicBezTo>
                  <a:cubicBezTo>
                    <a:pt x="111082" y="98764"/>
                    <a:pt x="103132" y="102430"/>
                    <a:pt x="95473" y="106183"/>
                  </a:cubicBezTo>
                  <a:cubicBezTo>
                    <a:pt x="91018" y="108376"/>
                    <a:pt x="86580" y="110621"/>
                    <a:pt x="81954" y="112403"/>
                  </a:cubicBezTo>
                  <a:cubicBezTo>
                    <a:pt x="78955" y="113551"/>
                    <a:pt x="73901" y="114030"/>
                    <a:pt x="71896" y="116652"/>
                  </a:cubicBezTo>
                  <a:cubicBezTo>
                    <a:pt x="71262" y="117474"/>
                    <a:pt x="70851" y="118451"/>
                    <a:pt x="70114" y="119171"/>
                  </a:cubicBezTo>
                  <a:cubicBezTo>
                    <a:pt x="68709" y="120593"/>
                    <a:pt x="66516" y="120730"/>
                    <a:pt x="64511" y="120781"/>
                  </a:cubicBezTo>
                  <a:cubicBezTo>
                    <a:pt x="64326" y="120785"/>
                    <a:pt x="64139" y="120789"/>
                    <a:pt x="63950" y="120789"/>
                  </a:cubicBezTo>
                  <a:cubicBezTo>
                    <a:pt x="63317" y="120789"/>
                    <a:pt x="62672" y="120745"/>
                    <a:pt x="62078" y="120507"/>
                  </a:cubicBezTo>
                  <a:cubicBezTo>
                    <a:pt x="61324" y="120199"/>
                    <a:pt x="60656" y="119496"/>
                    <a:pt x="60673" y="118674"/>
                  </a:cubicBezTo>
                  <a:cubicBezTo>
                    <a:pt x="60690" y="118040"/>
                    <a:pt x="61084" y="117474"/>
                    <a:pt x="61136" y="116857"/>
                  </a:cubicBezTo>
                  <a:cubicBezTo>
                    <a:pt x="61187" y="115915"/>
                    <a:pt x="60433" y="115075"/>
                    <a:pt x="59542" y="114750"/>
                  </a:cubicBezTo>
                  <a:cubicBezTo>
                    <a:pt x="57383" y="113927"/>
                    <a:pt x="55361" y="113842"/>
                    <a:pt x="53185" y="112660"/>
                  </a:cubicBezTo>
                  <a:cubicBezTo>
                    <a:pt x="51249" y="111614"/>
                    <a:pt x="49484" y="110295"/>
                    <a:pt x="47976" y="108684"/>
                  </a:cubicBezTo>
                  <a:cubicBezTo>
                    <a:pt x="38347" y="98421"/>
                    <a:pt x="42185" y="81338"/>
                    <a:pt x="35588" y="68916"/>
                  </a:cubicBezTo>
                  <a:cubicBezTo>
                    <a:pt x="31184" y="60615"/>
                    <a:pt x="21875" y="55280"/>
                    <a:pt x="12537" y="55280"/>
                  </a:cubicBezTo>
                  <a:close/>
                </a:path>
              </a:pathLst>
            </a:custGeom>
            <a:solidFill>
              <a:srgbClr val="FFFFFF">
                <a:alpha val="3146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>
                <a:solidFill>
                  <a:srgbClr val="453269"/>
                </a:solidFill>
              </a:endParaRPr>
            </a:p>
          </p:txBody>
        </p:sp>
        <p:grpSp>
          <p:nvGrpSpPr>
            <p:cNvPr id="495" name="Google Shape;495;p8"/>
            <p:cNvGrpSpPr/>
            <p:nvPr/>
          </p:nvGrpSpPr>
          <p:grpSpPr>
            <a:xfrm rot="2579644">
              <a:off x="-6184455" y="3440365"/>
              <a:ext cx="13126203" cy="4587959"/>
              <a:chOff x="-1468125" y="3375299"/>
              <a:chExt cx="13126639" cy="4588111"/>
            </a:xfrm>
          </p:grpSpPr>
          <p:grpSp>
            <p:nvGrpSpPr>
              <p:cNvPr id="496" name="Google Shape;496;p8"/>
              <p:cNvGrpSpPr/>
              <p:nvPr/>
            </p:nvGrpSpPr>
            <p:grpSpPr>
              <a:xfrm>
                <a:off x="-1468125" y="3375299"/>
                <a:ext cx="13126601" cy="2410835"/>
                <a:chOff x="2617050" y="4134125"/>
                <a:chExt cx="6970000" cy="1332100"/>
              </a:xfrm>
            </p:grpSpPr>
            <p:sp>
              <p:nvSpPr>
                <p:cNvPr id="497" name="Google Shape;497;p8"/>
                <p:cNvSpPr/>
                <p:nvPr/>
              </p:nvSpPr>
              <p:spPr>
                <a:xfrm>
                  <a:off x="2617050" y="4329925"/>
                  <a:ext cx="6970000" cy="1136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8800" h="45452" extrusionOk="0">
                      <a:moveTo>
                        <a:pt x="165875" y="0"/>
                      </a:moveTo>
                      <a:cubicBezTo>
                        <a:pt x="154970" y="0"/>
                        <a:pt x="146990" y="3265"/>
                        <a:pt x="139400" y="6905"/>
                      </a:cubicBezTo>
                      <a:cubicBezTo>
                        <a:pt x="129595" y="11604"/>
                        <a:pt x="118244" y="18055"/>
                        <a:pt x="102202" y="18055"/>
                      </a:cubicBezTo>
                      <a:cubicBezTo>
                        <a:pt x="92574" y="18055"/>
                        <a:pt x="81257" y="15732"/>
                        <a:pt x="67570" y="9311"/>
                      </a:cubicBezTo>
                      <a:cubicBezTo>
                        <a:pt x="52912" y="2430"/>
                        <a:pt x="39134" y="371"/>
                        <a:pt x="27892" y="371"/>
                      </a:cubicBezTo>
                      <a:cubicBezTo>
                        <a:pt x="11127" y="371"/>
                        <a:pt x="1" y="4950"/>
                        <a:pt x="1" y="4950"/>
                      </a:cubicBezTo>
                      <a:lnTo>
                        <a:pt x="1" y="45452"/>
                      </a:lnTo>
                      <a:lnTo>
                        <a:pt x="278799" y="45452"/>
                      </a:lnTo>
                      <a:lnTo>
                        <a:pt x="278799" y="8910"/>
                      </a:lnTo>
                      <a:cubicBezTo>
                        <a:pt x="278799" y="8910"/>
                        <a:pt x="261746" y="18308"/>
                        <a:pt x="239090" y="18308"/>
                      </a:cubicBezTo>
                      <a:cubicBezTo>
                        <a:pt x="229133" y="18308"/>
                        <a:pt x="218093" y="16493"/>
                        <a:pt x="206944" y="11266"/>
                      </a:cubicBezTo>
                      <a:cubicBezTo>
                        <a:pt x="189184" y="2935"/>
                        <a:pt x="176215" y="0"/>
                        <a:pt x="165875" y="0"/>
                      </a:cubicBezTo>
                      <a:close/>
                    </a:path>
                  </a:pathLst>
                </a:custGeom>
                <a:solidFill>
                  <a:srgbClr val="FFE5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98" name="Google Shape;498;p8"/>
                <p:cNvSpPr/>
                <p:nvPr/>
              </p:nvSpPr>
              <p:spPr>
                <a:xfrm>
                  <a:off x="2617050" y="4134125"/>
                  <a:ext cx="6970000" cy="133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8800" h="53284" fill="none" extrusionOk="0">
                      <a:moveTo>
                        <a:pt x="1" y="12782"/>
                      </a:moveTo>
                      <a:cubicBezTo>
                        <a:pt x="1" y="12782"/>
                        <a:pt x="31054" y="0"/>
                        <a:pt x="67570" y="17143"/>
                      </a:cubicBezTo>
                      <a:cubicBezTo>
                        <a:pt x="104061" y="34261"/>
                        <a:pt x="123711" y="22256"/>
                        <a:pt x="139400" y="14737"/>
                      </a:cubicBezTo>
                      <a:cubicBezTo>
                        <a:pt x="154187" y="7645"/>
                        <a:pt x="170453" y="1980"/>
                        <a:pt x="206944" y="19098"/>
                      </a:cubicBezTo>
                      <a:cubicBezTo>
                        <a:pt x="243461" y="36216"/>
                        <a:pt x="278799" y="16742"/>
                        <a:pt x="278799" y="16742"/>
                      </a:cubicBezTo>
                      <a:lnTo>
                        <a:pt x="278799" y="53284"/>
                      </a:lnTo>
                      <a:lnTo>
                        <a:pt x="1" y="53284"/>
                      </a:lnTo>
                      <a:close/>
                    </a:path>
                  </a:pathLst>
                </a:custGeom>
                <a:solidFill>
                  <a:srgbClr val="FFE5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499" name="Google Shape;499;p8"/>
              <p:cNvSpPr/>
              <p:nvPr/>
            </p:nvSpPr>
            <p:spPr>
              <a:xfrm>
                <a:off x="-1468125" y="4849000"/>
                <a:ext cx="13126639" cy="3114411"/>
              </a:xfrm>
              <a:custGeom>
                <a:avLst/>
                <a:gdLst/>
                <a:ahLst/>
                <a:cxnLst/>
                <a:rect l="l" t="t" r="r" b="b"/>
                <a:pathLst>
                  <a:path w="285579" h="142781" extrusionOk="0">
                    <a:moveTo>
                      <a:pt x="0" y="142780"/>
                    </a:moveTo>
                    <a:lnTo>
                      <a:pt x="285579" y="142780"/>
                    </a:lnTo>
                    <a:lnTo>
                      <a:pt x="28557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E5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00" name="Google Shape;500;p8"/>
            <p:cNvGrpSpPr/>
            <p:nvPr/>
          </p:nvGrpSpPr>
          <p:grpSpPr>
            <a:xfrm rot="-7200044">
              <a:off x="1273333" y="-4005608"/>
              <a:ext cx="13126350" cy="4588010"/>
              <a:chOff x="-1468125" y="3375299"/>
              <a:chExt cx="13126639" cy="4588111"/>
            </a:xfrm>
          </p:grpSpPr>
          <p:grpSp>
            <p:nvGrpSpPr>
              <p:cNvPr id="501" name="Google Shape;501;p8"/>
              <p:cNvGrpSpPr/>
              <p:nvPr/>
            </p:nvGrpSpPr>
            <p:grpSpPr>
              <a:xfrm>
                <a:off x="-1468125" y="3375299"/>
                <a:ext cx="13126601" cy="2410835"/>
                <a:chOff x="2617050" y="4134125"/>
                <a:chExt cx="6970000" cy="1332100"/>
              </a:xfrm>
            </p:grpSpPr>
            <p:sp>
              <p:nvSpPr>
                <p:cNvPr id="502" name="Google Shape;502;p8"/>
                <p:cNvSpPr/>
                <p:nvPr/>
              </p:nvSpPr>
              <p:spPr>
                <a:xfrm>
                  <a:off x="2617050" y="4329925"/>
                  <a:ext cx="6970000" cy="1136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8800" h="45452" extrusionOk="0">
                      <a:moveTo>
                        <a:pt x="165875" y="0"/>
                      </a:moveTo>
                      <a:cubicBezTo>
                        <a:pt x="154970" y="0"/>
                        <a:pt x="146990" y="3265"/>
                        <a:pt x="139400" y="6905"/>
                      </a:cubicBezTo>
                      <a:cubicBezTo>
                        <a:pt x="129595" y="11604"/>
                        <a:pt x="118244" y="18055"/>
                        <a:pt x="102202" y="18055"/>
                      </a:cubicBezTo>
                      <a:cubicBezTo>
                        <a:pt x="92574" y="18055"/>
                        <a:pt x="81257" y="15732"/>
                        <a:pt x="67570" y="9311"/>
                      </a:cubicBezTo>
                      <a:cubicBezTo>
                        <a:pt x="52912" y="2430"/>
                        <a:pt x="39134" y="371"/>
                        <a:pt x="27892" y="371"/>
                      </a:cubicBezTo>
                      <a:cubicBezTo>
                        <a:pt x="11127" y="371"/>
                        <a:pt x="1" y="4950"/>
                        <a:pt x="1" y="4950"/>
                      </a:cubicBezTo>
                      <a:lnTo>
                        <a:pt x="1" y="45452"/>
                      </a:lnTo>
                      <a:lnTo>
                        <a:pt x="278799" y="45452"/>
                      </a:lnTo>
                      <a:lnTo>
                        <a:pt x="278799" y="8910"/>
                      </a:lnTo>
                      <a:cubicBezTo>
                        <a:pt x="278799" y="8910"/>
                        <a:pt x="261746" y="18308"/>
                        <a:pt x="239090" y="18308"/>
                      </a:cubicBezTo>
                      <a:cubicBezTo>
                        <a:pt x="229133" y="18308"/>
                        <a:pt x="218093" y="16493"/>
                        <a:pt x="206944" y="11266"/>
                      </a:cubicBezTo>
                      <a:cubicBezTo>
                        <a:pt x="189184" y="2935"/>
                        <a:pt x="176215" y="0"/>
                        <a:pt x="165875" y="0"/>
                      </a:cubicBezTo>
                      <a:close/>
                    </a:path>
                  </a:pathLst>
                </a:custGeom>
                <a:solidFill>
                  <a:srgbClr val="FFE5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3" name="Google Shape;503;p8"/>
                <p:cNvSpPr/>
                <p:nvPr/>
              </p:nvSpPr>
              <p:spPr>
                <a:xfrm>
                  <a:off x="2617050" y="4134125"/>
                  <a:ext cx="6970000" cy="133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8800" h="53284" fill="none" extrusionOk="0">
                      <a:moveTo>
                        <a:pt x="1" y="12782"/>
                      </a:moveTo>
                      <a:cubicBezTo>
                        <a:pt x="1" y="12782"/>
                        <a:pt x="31054" y="0"/>
                        <a:pt x="67570" y="17143"/>
                      </a:cubicBezTo>
                      <a:cubicBezTo>
                        <a:pt x="104061" y="34261"/>
                        <a:pt x="123711" y="22256"/>
                        <a:pt x="139400" y="14737"/>
                      </a:cubicBezTo>
                      <a:cubicBezTo>
                        <a:pt x="154187" y="7645"/>
                        <a:pt x="170453" y="1980"/>
                        <a:pt x="206944" y="19098"/>
                      </a:cubicBezTo>
                      <a:cubicBezTo>
                        <a:pt x="243461" y="36216"/>
                        <a:pt x="278799" y="16742"/>
                        <a:pt x="278799" y="16742"/>
                      </a:cubicBezTo>
                      <a:lnTo>
                        <a:pt x="278799" y="53284"/>
                      </a:lnTo>
                      <a:lnTo>
                        <a:pt x="1" y="53284"/>
                      </a:lnTo>
                      <a:close/>
                    </a:path>
                  </a:pathLst>
                </a:custGeom>
                <a:solidFill>
                  <a:srgbClr val="FFE5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504" name="Google Shape;504;p8"/>
              <p:cNvSpPr/>
              <p:nvPr/>
            </p:nvSpPr>
            <p:spPr>
              <a:xfrm>
                <a:off x="-1468125" y="4849000"/>
                <a:ext cx="13126639" cy="3114411"/>
              </a:xfrm>
              <a:custGeom>
                <a:avLst/>
                <a:gdLst/>
                <a:ahLst/>
                <a:cxnLst/>
                <a:rect l="l" t="t" r="r" b="b"/>
                <a:pathLst>
                  <a:path w="285579" h="142781" extrusionOk="0">
                    <a:moveTo>
                      <a:pt x="0" y="142780"/>
                    </a:moveTo>
                    <a:lnTo>
                      <a:pt x="285579" y="142780"/>
                    </a:lnTo>
                    <a:lnTo>
                      <a:pt x="28557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E5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505" name="Google Shape;505;p8"/>
          <p:cNvSpPr txBox="1">
            <a:spLocks noGrp="1"/>
          </p:cNvSpPr>
          <p:nvPr>
            <p:ph type="title"/>
          </p:nvPr>
        </p:nvSpPr>
        <p:spPr>
          <a:xfrm>
            <a:off x="1850800" y="716200"/>
            <a:ext cx="8490400" cy="5425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4800"/>
              <a:buNone/>
              <a:defRPr sz="16000">
                <a:solidFill>
                  <a:schemeClr val="lt2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endParaRPr/>
          </a:p>
        </p:txBody>
      </p:sp>
      <p:sp>
        <p:nvSpPr>
          <p:cNvPr id="506" name="Google Shape;506;p8"/>
          <p:cNvSpPr/>
          <p:nvPr/>
        </p:nvSpPr>
        <p:spPr>
          <a:xfrm rot="7935292" flipH="1">
            <a:off x="1457562" y="6288795"/>
            <a:ext cx="37991" cy="48512"/>
          </a:xfrm>
          <a:custGeom>
            <a:avLst/>
            <a:gdLst/>
            <a:ahLst/>
            <a:cxnLst/>
            <a:rect l="l" t="t" r="r" b="b"/>
            <a:pathLst>
              <a:path w="260" h="332" extrusionOk="0">
                <a:moveTo>
                  <a:pt x="0" y="33"/>
                </a:moveTo>
                <a:cubicBezTo>
                  <a:pt x="20" y="137"/>
                  <a:pt x="46" y="234"/>
                  <a:pt x="72" y="331"/>
                </a:cubicBezTo>
                <a:cubicBezTo>
                  <a:pt x="137" y="292"/>
                  <a:pt x="208" y="247"/>
                  <a:pt x="234" y="176"/>
                </a:cubicBezTo>
                <a:cubicBezTo>
                  <a:pt x="260" y="98"/>
                  <a:pt x="201" y="0"/>
                  <a:pt x="124" y="1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07" name="Google Shape;507;p8"/>
          <p:cNvSpPr/>
          <p:nvPr/>
        </p:nvSpPr>
        <p:spPr>
          <a:xfrm rot="7935292" flipH="1">
            <a:off x="944976" y="6120195"/>
            <a:ext cx="38136" cy="48512"/>
          </a:xfrm>
          <a:custGeom>
            <a:avLst/>
            <a:gdLst/>
            <a:ahLst/>
            <a:cxnLst/>
            <a:rect l="l" t="t" r="r" b="b"/>
            <a:pathLst>
              <a:path w="261" h="332" extrusionOk="0">
                <a:moveTo>
                  <a:pt x="1" y="33"/>
                </a:moveTo>
                <a:lnTo>
                  <a:pt x="72" y="331"/>
                </a:lnTo>
                <a:cubicBezTo>
                  <a:pt x="144" y="292"/>
                  <a:pt x="215" y="247"/>
                  <a:pt x="234" y="176"/>
                </a:cubicBezTo>
                <a:cubicBezTo>
                  <a:pt x="260" y="98"/>
                  <a:pt x="208" y="1"/>
                  <a:pt x="131" y="14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508" name="Google Shape;508;p8"/>
          <p:cNvGrpSpPr/>
          <p:nvPr/>
        </p:nvGrpSpPr>
        <p:grpSpPr>
          <a:xfrm rot="-2864874">
            <a:off x="-205871" y="5102239"/>
            <a:ext cx="501339" cy="1471728"/>
            <a:chOff x="307123" y="3588954"/>
            <a:chExt cx="376000" cy="1103786"/>
          </a:xfrm>
        </p:grpSpPr>
        <p:sp>
          <p:nvSpPr>
            <p:cNvPr id="509" name="Google Shape;509;p8"/>
            <p:cNvSpPr/>
            <p:nvPr/>
          </p:nvSpPr>
          <p:spPr>
            <a:xfrm rot="10800000" flipH="1">
              <a:off x="307123" y="4119148"/>
              <a:ext cx="71122" cy="57644"/>
            </a:xfrm>
            <a:custGeom>
              <a:avLst/>
              <a:gdLst/>
              <a:ahLst/>
              <a:cxnLst/>
              <a:rect l="l" t="t" r="r" b="b"/>
              <a:pathLst>
                <a:path w="649" h="526" extrusionOk="0">
                  <a:moveTo>
                    <a:pt x="91" y="72"/>
                  </a:moveTo>
                  <a:cubicBezTo>
                    <a:pt x="32" y="214"/>
                    <a:pt x="0" y="370"/>
                    <a:pt x="6" y="525"/>
                  </a:cubicBezTo>
                  <a:cubicBezTo>
                    <a:pt x="182" y="512"/>
                    <a:pt x="357" y="461"/>
                    <a:pt x="512" y="370"/>
                  </a:cubicBezTo>
                  <a:cubicBezTo>
                    <a:pt x="551" y="344"/>
                    <a:pt x="590" y="318"/>
                    <a:pt x="610" y="273"/>
                  </a:cubicBezTo>
                  <a:cubicBezTo>
                    <a:pt x="648" y="195"/>
                    <a:pt x="597" y="91"/>
                    <a:pt x="519" y="46"/>
                  </a:cubicBezTo>
                  <a:cubicBezTo>
                    <a:pt x="434" y="0"/>
                    <a:pt x="344" y="0"/>
                    <a:pt x="253" y="0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0" name="Google Shape;510;p8"/>
            <p:cNvSpPr/>
            <p:nvPr/>
          </p:nvSpPr>
          <p:spPr>
            <a:xfrm rot="10800000" flipH="1">
              <a:off x="338355" y="3588954"/>
              <a:ext cx="54136" cy="45589"/>
            </a:xfrm>
            <a:custGeom>
              <a:avLst/>
              <a:gdLst/>
              <a:ahLst/>
              <a:cxnLst/>
              <a:rect l="l" t="t" r="r" b="b"/>
              <a:pathLst>
                <a:path w="494" h="416" extrusionOk="0">
                  <a:moveTo>
                    <a:pt x="85" y="0"/>
                  </a:moveTo>
                  <a:cubicBezTo>
                    <a:pt x="59" y="110"/>
                    <a:pt x="26" y="227"/>
                    <a:pt x="0" y="344"/>
                  </a:cubicBezTo>
                  <a:cubicBezTo>
                    <a:pt x="91" y="376"/>
                    <a:pt x="188" y="415"/>
                    <a:pt x="279" y="402"/>
                  </a:cubicBezTo>
                  <a:cubicBezTo>
                    <a:pt x="376" y="396"/>
                    <a:pt x="474" y="324"/>
                    <a:pt x="487" y="227"/>
                  </a:cubicBezTo>
                  <a:cubicBezTo>
                    <a:pt x="493" y="130"/>
                    <a:pt x="376" y="39"/>
                    <a:pt x="299" y="91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1" name="Google Shape;511;p8"/>
            <p:cNvSpPr/>
            <p:nvPr/>
          </p:nvSpPr>
          <p:spPr>
            <a:xfrm rot="10800000" flipH="1">
              <a:off x="363890" y="3949285"/>
              <a:ext cx="24328" cy="37809"/>
            </a:xfrm>
            <a:custGeom>
              <a:avLst/>
              <a:gdLst/>
              <a:ahLst/>
              <a:cxnLst/>
              <a:rect l="l" t="t" r="r" b="b"/>
              <a:pathLst>
                <a:path w="222" h="345" extrusionOk="0">
                  <a:moveTo>
                    <a:pt x="59" y="305"/>
                  </a:moveTo>
                  <a:cubicBezTo>
                    <a:pt x="20" y="208"/>
                    <a:pt x="1" y="104"/>
                    <a:pt x="7" y="1"/>
                  </a:cubicBezTo>
                  <a:cubicBezTo>
                    <a:pt x="156" y="14"/>
                    <a:pt x="221" y="254"/>
                    <a:pt x="98" y="344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2" name="Google Shape;512;p8"/>
            <p:cNvSpPr/>
            <p:nvPr/>
          </p:nvSpPr>
          <p:spPr>
            <a:xfrm rot="10800000" flipH="1">
              <a:off x="341862" y="4086491"/>
              <a:ext cx="25753" cy="51288"/>
            </a:xfrm>
            <a:custGeom>
              <a:avLst/>
              <a:gdLst/>
              <a:ahLst/>
              <a:cxnLst/>
              <a:rect l="l" t="t" r="r" b="b"/>
              <a:pathLst>
                <a:path w="235" h="468" extrusionOk="0">
                  <a:moveTo>
                    <a:pt x="40" y="468"/>
                  </a:moveTo>
                  <a:cubicBezTo>
                    <a:pt x="1" y="312"/>
                    <a:pt x="20" y="144"/>
                    <a:pt x="85" y="1"/>
                  </a:cubicBezTo>
                  <a:cubicBezTo>
                    <a:pt x="176" y="33"/>
                    <a:pt x="234" y="124"/>
                    <a:pt x="234" y="221"/>
                  </a:cubicBezTo>
                  <a:cubicBezTo>
                    <a:pt x="228" y="312"/>
                    <a:pt x="156" y="396"/>
                    <a:pt x="72" y="422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3" name="Google Shape;513;p8"/>
            <p:cNvSpPr/>
            <p:nvPr/>
          </p:nvSpPr>
          <p:spPr>
            <a:xfrm rot="10800000" flipH="1">
              <a:off x="501753" y="4294711"/>
              <a:ext cx="54136" cy="45589"/>
            </a:xfrm>
            <a:custGeom>
              <a:avLst/>
              <a:gdLst/>
              <a:ahLst/>
              <a:cxnLst/>
              <a:rect l="l" t="t" r="r" b="b"/>
              <a:pathLst>
                <a:path w="494" h="416" extrusionOk="0">
                  <a:moveTo>
                    <a:pt x="85" y="1"/>
                  </a:moveTo>
                  <a:cubicBezTo>
                    <a:pt x="59" y="117"/>
                    <a:pt x="27" y="228"/>
                    <a:pt x="1" y="344"/>
                  </a:cubicBezTo>
                  <a:cubicBezTo>
                    <a:pt x="92" y="377"/>
                    <a:pt x="189" y="416"/>
                    <a:pt x="280" y="403"/>
                  </a:cubicBezTo>
                  <a:cubicBezTo>
                    <a:pt x="377" y="396"/>
                    <a:pt x="474" y="325"/>
                    <a:pt x="487" y="228"/>
                  </a:cubicBezTo>
                  <a:cubicBezTo>
                    <a:pt x="494" y="130"/>
                    <a:pt x="377" y="40"/>
                    <a:pt x="299" y="91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4" name="Google Shape;514;p8"/>
            <p:cNvSpPr/>
            <p:nvPr/>
          </p:nvSpPr>
          <p:spPr>
            <a:xfrm rot="10800000" flipH="1">
              <a:off x="506794" y="4456027"/>
              <a:ext cx="25643" cy="51288"/>
            </a:xfrm>
            <a:custGeom>
              <a:avLst/>
              <a:gdLst/>
              <a:ahLst/>
              <a:cxnLst/>
              <a:rect l="l" t="t" r="r" b="b"/>
              <a:pathLst>
                <a:path w="234" h="468" extrusionOk="0">
                  <a:moveTo>
                    <a:pt x="33" y="468"/>
                  </a:moveTo>
                  <a:cubicBezTo>
                    <a:pt x="0" y="312"/>
                    <a:pt x="13" y="143"/>
                    <a:pt x="85" y="1"/>
                  </a:cubicBezTo>
                  <a:cubicBezTo>
                    <a:pt x="169" y="33"/>
                    <a:pt x="234" y="124"/>
                    <a:pt x="227" y="221"/>
                  </a:cubicBezTo>
                  <a:cubicBezTo>
                    <a:pt x="227" y="312"/>
                    <a:pt x="156" y="396"/>
                    <a:pt x="65" y="422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5" name="Google Shape;515;p8"/>
            <p:cNvSpPr/>
            <p:nvPr/>
          </p:nvSpPr>
          <p:spPr>
            <a:xfrm rot="10800000" flipH="1">
              <a:off x="536603" y="4410547"/>
              <a:ext cx="48438" cy="58411"/>
            </a:xfrm>
            <a:custGeom>
              <a:avLst/>
              <a:gdLst/>
              <a:ahLst/>
              <a:cxnLst/>
              <a:rect l="l" t="t" r="r" b="b"/>
              <a:pathLst>
                <a:path w="442" h="533" extrusionOk="0">
                  <a:moveTo>
                    <a:pt x="286" y="1"/>
                  </a:moveTo>
                  <a:cubicBezTo>
                    <a:pt x="163" y="27"/>
                    <a:pt x="52" y="118"/>
                    <a:pt x="27" y="241"/>
                  </a:cubicBezTo>
                  <a:cubicBezTo>
                    <a:pt x="1" y="358"/>
                    <a:pt x="85" y="500"/>
                    <a:pt x="202" y="513"/>
                  </a:cubicBezTo>
                  <a:cubicBezTo>
                    <a:pt x="325" y="533"/>
                    <a:pt x="442" y="384"/>
                    <a:pt x="383" y="273"/>
                  </a:cubicBezTo>
                  <a:cubicBezTo>
                    <a:pt x="318" y="241"/>
                    <a:pt x="260" y="215"/>
                    <a:pt x="195" y="183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6" name="Google Shape;516;p8"/>
            <p:cNvSpPr/>
            <p:nvPr/>
          </p:nvSpPr>
          <p:spPr>
            <a:xfrm rot="10800000" flipH="1">
              <a:off x="636767" y="4499314"/>
              <a:ext cx="46356" cy="45589"/>
            </a:xfrm>
            <a:custGeom>
              <a:avLst/>
              <a:gdLst/>
              <a:ahLst/>
              <a:cxnLst/>
              <a:rect l="l" t="t" r="r" b="b"/>
              <a:pathLst>
                <a:path w="423" h="416" extrusionOk="0">
                  <a:moveTo>
                    <a:pt x="371" y="415"/>
                  </a:moveTo>
                  <a:cubicBezTo>
                    <a:pt x="280" y="337"/>
                    <a:pt x="118" y="350"/>
                    <a:pt x="59" y="246"/>
                  </a:cubicBezTo>
                  <a:cubicBezTo>
                    <a:pt x="1" y="130"/>
                    <a:pt x="163" y="0"/>
                    <a:pt x="280" y="52"/>
                  </a:cubicBezTo>
                  <a:cubicBezTo>
                    <a:pt x="397" y="110"/>
                    <a:pt x="422" y="272"/>
                    <a:pt x="364" y="389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7" name="Google Shape;517;p8"/>
            <p:cNvSpPr/>
            <p:nvPr/>
          </p:nvSpPr>
          <p:spPr>
            <a:xfrm rot="10800000" flipH="1">
              <a:off x="450575" y="4657123"/>
              <a:ext cx="44164" cy="35617"/>
            </a:xfrm>
            <a:custGeom>
              <a:avLst/>
              <a:gdLst/>
              <a:ahLst/>
              <a:cxnLst/>
              <a:rect l="l" t="t" r="r" b="b"/>
              <a:pathLst>
                <a:path w="403" h="325" extrusionOk="0">
                  <a:moveTo>
                    <a:pt x="267" y="46"/>
                  </a:moveTo>
                  <a:cubicBezTo>
                    <a:pt x="176" y="110"/>
                    <a:pt x="92" y="175"/>
                    <a:pt x="1" y="234"/>
                  </a:cubicBezTo>
                  <a:cubicBezTo>
                    <a:pt x="72" y="311"/>
                    <a:pt x="195" y="324"/>
                    <a:pt x="280" y="273"/>
                  </a:cubicBezTo>
                  <a:cubicBezTo>
                    <a:pt x="364" y="221"/>
                    <a:pt x="403" y="104"/>
                    <a:pt x="371" y="7"/>
                  </a:cubicBezTo>
                  <a:lnTo>
                    <a:pt x="228" y="0"/>
                  </a:ln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8" name="Google Shape;518;p8"/>
            <p:cNvSpPr/>
            <p:nvPr/>
          </p:nvSpPr>
          <p:spPr>
            <a:xfrm rot="10800000" flipH="1">
              <a:off x="527397" y="4655041"/>
              <a:ext cx="24219" cy="37699"/>
            </a:xfrm>
            <a:custGeom>
              <a:avLst/>
              <a:gdLst/>
              <a:ahLst/>
              <a:cxnLst/>
              <a:rect l="l" t="t" r="r" b="b"/>
              <a:pathLst>
                <a:path w="221" h="344" extrusionOk="0">
                  <a:moveTo>
                    <a:pt x="59" y="305"/>
                  </a:moveTo>
                  <a:cubicBezTo>
                    <a:pt x="20" y="208"/>
                    <a:pt x="0" y="104"/>
                    <a:pt x="7" y="0"/>
                  </a:cubicBezTo>
                  <a:cubicBezTo>
                    <a:pt x="156" y="13"/>
                    <a:pt x="221" y="253"/>
                    <a:pt x="98" y="344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519" name="Google Shape;519;p8"/>
          <p:cNvSpPr/>
          <p:nvPr/>
        </p:nvSpPr>
        <p:spPr>
          <a:xfrm rot="3998394">
            <a:off x="11936340" y="400862"/>
            <a:ext cx="64584" cy="61809"/>
          </a:xfrm>
          <a:custGeom>
            <a:avLst/>
            <a:gdLst/>
            <a:ahLst/>
            <a:cxnLst/>
            <a:rect l="l" t="t" r="r" b="b"/>
            <a:pathLst>
              <a:path w="442" h="423" extrusionOk="0">
                <a:moveTo>
                  <a:pt x="442" y="85"/>
                </a:moveTo>
                <a:cubicBezTo>
                  <a:pt x="358" y="20"/>
                  <a:pt x="234" y="1"/>
                  <a:pt x="137" y="52"/>
                </a:cubicBezTo>
                <a:cubicBezTo>
                  <a:pt x="46" y="111"/>
                  <a:pt x="1" y="247"/>
                  <a:pt x="66" y="331"/>
                </a:cubicBezTo>
                <a:cubicBezTo>
                  <a:pt x="124" y="422"/>
                  <a:pt x="293" y="409"/>
                  <a:pt x="325" y="312"/>
                </a:cubicBezTo>
                <a:cubicBezTo>
                  <a:pt x="312" y="247"/>
                  <a:pt x="293" y="189"/>
                  <a:pt x="280" y="13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20" name="Google Shape;520;p8"/>
          <p:cNvSpPr/>
          <p:nvPr/>
        </p:nvSpPr>
        <p:spPr>
          <a:xfrm rot="3998394">
            <a:off x="10730781" y="-482409"/>
            <a:ext cx="34192" cy="68385"/>
          </a:xfrm>
          <a:custGeom>
            <a:avLst/>
            <a:gdLst/>
            <a:ahLst/>
            <a:cxnLst/>
            <a:rect l="l" t="t" r="r" b="b"/>
            <a:pathLst>
              <a:path w="234" h="468" extrusionOk="0">
                <a:moveTo>
                  <a:pt x="33" y="468"/>
                </a:moveTo>
                <a:cubicBezTo>
                  <a:pt x="0" y="312"/>
                  <a:pt x="13" y="143"/>
                  <a:pt x="85" y="1"/>
                </a:cubicBezTo>
                <a:cubicBezTo>
                  <a:pt x="169" y="33"/>
                  <a:pt x="234" y="124"/>
                  <a:pt x="227" y="221"/>
                </a:cubicBezTo>
                <a:cubicBezTo>
                  <a:pt x="227" y="312"/>
                  <a:pt x="156" y="396"/>
                  <a:pt x="65" y="42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21" name="Google Shape;521;p8"/>
          <p:cNvSpPr/>
          <p:nvPr/>
        </p:nvSpPr>
        <p:spPr>
          <a:xfrm rot="3998394">
            <a:off x="10957443" y="-742968"/>
            <a:ext cx="37991" cy="48512"/>
          </a:xfrm>
          <a:custGeom>
            <a:avLst/>
            <a:gdLst/>
            <a:ahLst/>
            <a:cxnLst/>
            <a:rect l="l" t="t" r="r" b="b"/>
            <a:pathLst>
              <a:path w="260" h="332" extrusionOk="0">
                <a:moveTo>
                  <a:pt x="0" y="33"/>
                </a:moveTo>
                <a:cubicBezTo>
                  <a:pt x="20" y="137"/>
                  <a:pt x="46" y="234"/>
                  <a:pt x="72" y="331"/>
                </a:cubicBezTo>
                <a:cubicBezTo>
                  <a:pt x="137" y="292"/>
                  <a:pt x="208" y="247"/>
                  <a:pt x="234" y="176"/>
                </a:cubicBezTo>
                <a:cubicBezTo>
                  <a:pt x="260" y="98"/>
                  <a:pt x="201" y="0"/>
                  <a:pt x="124" y="1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22" name="Google Shape;522;p8"/>
          <p:cNvSpPr/>
          <p:nvPr/>
        </p:nvSpPr>
        <p:spPr>
          <a:xfrm rot="3998394">
            <a:off x="9979691" y="-703173"/>
            <a:ext cx="95853" cy="183967"/>
          </a:xfrm>
          <a:custGeom>
            <a:avLst/>
            <a:gdLst/>
            <a:ahLst/>
            <a:cxnLst/>
            <a:rect l="l" t="t" r="r" b="b"/>
            <a:pathLst>
              <a:path w="656" h="1259" extrusionOk="0">
                <a:moveTo>
                  <a:pt x="65" y="500"/>
                </a:moveTo>
                <a:cubicBezTo>
                  <a:pt x="0" y="260"/>
                  <a:pt x="208" y="1"/>
                  <a:pt x="454" y="1"/>
                </a:cubicBezTo>
                <a:cubicBezTo>
                  <a:pt x="499" y="7"/>
                  <a:pt x="538" y="14"/>
                  <a:pt x="577" y="40"/>
                </a:cubicBezTo>
                <a:cubicBezTo>
                  <a:pt x="649" y="98"/>
                  <a:pt x="655" y="202"/>
                  <a:pt x="642" y="299"/>
                </a:cubicBezTo>
                <a:cubicBezTo>
                  <a:pt x="629" y="487"/>
                  <a:pt x="603" y="682"/>
                  <a:pt x="571" y="870"/>
                </a:cubicBezTo>
                <a:cubicBezTo>
                  <a:pt x="545" y="1000"/>
                  <a:pt x="493" y="1155"/>
                  <a:pt x="370" y="1201"/>
                </a:cubicBezTo>
                <a:cubicBezTo>
                  <a:pt x="195" y="1259"/>
                  <a:pt x="26" y="1064"/>
                  <a:pt x="20" y="88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23" name="Google Shape;523;p8"/>
          <p:cNvSpPr/>
          <p:nvPr/>
        </p:nvSpPr>
        <p:spPr>
          <a:xfrm rot="3998394">
            <a:off x="11504216" y="699380"/>
            <a:ext cx="44712" cy="39891"/>
          </a:xfrm>
          <a:custGeom>
            <a:avLst/>
            <a:gdLst/>
            <a:ahLst/>
            <a:cxnLst/>
            <a:rect l="l" t="t" r="r" b="b"/>
            <a:pathLst>
              <a:path w="306" h="273" extrusionOk="0">
                <a:moveTo>
                  <a:pt x="0" y="124"/>
                </a:moveTo>
                <a:cubicBezTo>
                  <a:pt x="78" y="175"/>
                  <a:pt x="156" y="227"/>
                  <a:pt x="234" y="273"/>
                </a:cubicBezTo>
                <a:cubicBezTo>
                  <a:pt x="305" y="169"/>
                  <a:pt x="189" y="0"/>
                  <a:pt x="65" y="3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24" name="Google Shape;524;p8"/>
          <p:cNvSpPr/>
          <p:nvPr/>
        </p:nvSpPr>
        <p:spPr>
          <a:xfrm rot="3998394">
            <a:off x="11342683" y="1910993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46"/>
                </a:moveTo>
                <a:cubicBezTo>
                  <a:pt x="280" y="33"/>
                  <a:pt x="183" y="27"/>
                  <a:pt x="85" y="14"/>
                </a:cubicBezTo>
                <a:cubicBezTo>
                  <a:pt x="1" y="143"/>
                  <a:pt x="150" y="319"/>
                  <a:pt x="299" y="344"/>
                </a:cubicBezTo>
                <a:cubicBezTo>
                  <a:pt x="410" y="364"/>
                  <a:pt x="533" y="338"/>
                  <a:pt x="585" y="241"/>
                </a:cubicBezTo>
                <a:cubicBezTo>
                  <a:pt x="630" y="143"/>
                  <a:pt x="533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25" name="Google Shape;525;p8"/>
          <p:cNvSpPr/>
          <p:nvPr/>
        </p:nvSpPr>
        <p:spPr>
          <a:xfrm rot="3998394">
            <a:off x="11620942" y="3734280"/>
            <a:ext cx="49388" cy="64585"/>
          </a:xfrm>
          <a:custGeom>
            <a:avLst/>
            <a:gdLst/>
            <a:ahLst/>
            <a:cxnLst/>
            <a:rect l="l" t="t" r="r" b="b"/>
            <a:pathLst>
              <a:path w="338" h="442" extrusionOk="0">
                <a:moveTo>
                  <a:pt x="78" y="441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8"/>
                  <a:pt x="78" y="7"/>
                  <a:pt x="163" y="0"/>
                </a:cubicBezTo>
                <a:cubicBezTo>
                  <a:pt x="260" y="0"/>
                  <a:pt x="338" y="104"/>
                  <a:pt x="325" y="195"/>
                </a:cubicBezTo>
                <a:cubicBezTo>
                  <a:pt x="312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26" name="Google Shape;526;p8"/>
          <p:cNvSpPr/>
          <p:nvPr/>
        </p:nvSpPr>
        <p:spPr>
          <a:xfrm rot="3998394">
            <a:off x="10944128" y="305841"/>
            <a:ext cx="64584" cy="77883"/>
          </a:xfrm>
          <a:custGeom>
            <a:avLst/>
            <a:gdLst/>
            <a:ahLst/>
            <a:cxnLst/>
            <a:rect l="l" t="t" r="r" b="b"/>
            <a:pathLst>
              <a:path w="442" h="533" extrusionOk="0">
                <a:moveTo>
                  <a:pt x="286" y="1"/>
                </a:moveTo>
                <a:cubicBezTo>
                  <a:pt x="163" y="27"/>
                  <a:pt x="52" y="118"/>
                  <a:pt x="27" y="241"/>
                </a:cubicBezTo>
                <a:cubicBezTo>
                  <a:pt x="1" y="358"/>
                  <a:pt x="85" y="500"/>
                  <a:pt x="202" y="513"/>
                </a:cubicBezTo>
                <a:cubicBezTo>
                  <a:pt x="325" y="533"/>
                  <a:pt x="442" y="384"/>
                  <a:pt x="383" y="273"/>
                </a:cubicBezTo>
                <a:cubicBezTo>
                  <a:pt x="318" y="241"/>
                  <a:pt x="260" y="215"/>
                  <a:pt x="195" y="18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27" name="Google Shape;527;p8"/>
          <p:cNvSpPr/>
          <p:nvPr/>
        </p:nvSpPr>
        <p:spPr>
          <a:xfrm rot="3998394">
            <a:off x="10483399" y="-645907"/>
            <a:ext cx="44712" cy="69408"/>
          </a:xfrm>
          <a:custGeom>
            <a:avLst/>
            <a:gdLst/>
            <a:ahLst/>
            <a:cxnLst/>
            <a:rect l="l" t="t" r="r" b="b"/>
            <a:pathLst>
              <a:path w="306" h="475" extrusionOk="0">
                <a:moveTo>
                  <a:pt x="13" y="403"/>
                </a:moveTo>
                <a:cubicBezTo>
                  <a:pt x="0" y="260"/>
                  <a:pt x="46" y="111"/>
                  <a:pt x="136" y="1"/>
                </a:cubicBezTo>
                <a:cubicBezTo>
                  <a:pt x="208" y="72"/>
                  <a:pt x="279" y="157"/>
                  <a:pt x="292" y="254"/>
                </a:cubicBezTo>
                <a:cubicBezTo>
                  <a:pt x="305" y="358"/>
                  <a:pt x="227" y="474"/>
                  <a:pt x="124" y="46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28" name="Google Shape;528;p8"/>
          <p:cNvSpPr/>
          <p:nvPr/>
        </p:nvSpPr>
        <p:spPr>
          <a:xfrm rot="3998394">
            <a:off x="11781287" y="2397967"/>
            <a:ext cx="61808" cy="52312"/>
          </a:xfrm>
          <a:custGeom>
            <a:avLst/>
            <a:gdLst/>
            <a:ahLst/>
            <a:cxnLst/>
            <a:rect l="l" t="t" r="r" b="b"/>
            <a:pathLst>
              <a:path w="423" h="358" extrusionOk="0">
                <a:moveTo>
                  <a:pt x="1" y="266"/>
                </a:moveTo>
                <a:cubicBezTo>
                  <a:pt x="72" y="117"/>
                  <a:pt x="228" y="14"/>
                  <a:pt x="390" y="1"/>
                </a:cubicBezTo>
                <a:cubicBezTo>
                  <a:pt x="423" y="104"/>
                  <a:pt x="390" y="221"/>
                  <a:pt x="306" y="286"/>
                </a:cubicBezTo>
                <a:cubicBezTo>
                  <a:pt x="228" y="351"/>
                  <a:pt x="105" y="357"/>
                  <a:pt x="14" y="305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29" name="Google Shape;529;p8"/>
          <p:cNvSpPr/>
          <p:nvPr/>
        </p:nvSpPr>
        <p:spPr>
          <a:xfrm rot="3998394">
            <a:off x="11783189" y="17654"/>
            <a:ext cx="58008" cy="45589"/>
          </a:xfrm>
          <a:custGeom>
            <a:avLst/>
            <a:gdLst/>
            <a:ahLst/>
            <a:cxnLst/>
            <a:rect l="l" t="t" r="r" b="b"/>
            <a:pathLst>
              <a:path w="397" h="312" extrusionOk="0">
                <a:moveTo>
                  <a:pt x="338" y="26"/>
                </a:moveTo>
                <a:cubicBezTo>
                  <a:pt x="228" y="33"/>
                  <a:pt x="117" y="46"/>
                  <a:pt x="7" y="58"/>
                </a:cubicBezTo>
                <a:cubicBezTo>
                  <a:pt x="1" y="182"/>
                  <a:pt x="124" y="311"/>
                  <a:pt x="247" y="279"/>
                </a:cubicBezTo>
                <a:cubicBezTo>
                  <a:pt x="370" y="253"/>
                  <a:pt x="396" y="39"/>
                  <a:pt x="273" y="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30" name="Google Shape;530;p8"/>
          <p:cNvSpPr/>
          <p:nvPr/>
        </p:nvSpPr>
        <p:spPr>
          <a:xfrm rot="3998394">
            <a:off x="11363600" y="1433991"/>
            <a:ext cx="50264" cy="42813"/>
          </a:xfrm>
          <a:custGeom>
            <a:avLst/>
            <a:gdLst/>
            <a:ahLst/>
            <a:cxnLst/>
            <a:rect l="l" t="t" r="r" b="b"/>
            <a:pathLst>
              <a:path w="344" h="293" extrusionOk="0">
                <a:moveTo>
                  <a:pt x="247" y="1"/>
                </a:moveTo>
                <a:cubicBezTo>
                  <a:pt x="162" y="53"/>
                  <a:pt x="84" y="98"/>
                  <a:pt x="0" y="150"/>
                </a:cubicBezTo>
                <a:cubicBezTo>
                  <a:pt x="39" y="221"/>
                  <a:pt x="110" y="293"/>
                  <a:pt x="195" y="293"/>
                </a:cubicBezTo>
                <a:cubicBezTo>
                  <a:pt x="279" y="293"/>
                  <a:pt x="344" y="176"/>
                  <a:pt x="279" y="118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31" name="Google Shape;531;p8"/>
          <p:cNvSpPr/>
          <p:nvPr/>
        </p:nvSpPr>
        <p:spPr>
          <a:xfrm rot="3998394">
            <a:off x="11700601" y="3004861"/>
            <a:ext cx="65460" cy="76860"/>
          </a:xfrm>
          <a:custGeom>
            <a:avLst/>
            <a:gdLst/>
            <a:ahLst/>
            <a:cxnLst/>
            <a:rect l="l" t="t" r="r" b="b"/>
            <a:pathLst>
              <a:path w="448" h="526" extrusionOk="0">
                <a:moveTo>
                  <a:pt x="285" y="0"/>
                </a:moveTo>
                <a:cubicBezTo>
                  <a:pt x="169" y="26"/>
                  <a:pt x="58" y="117"/>
                  <a:pt x="32" y="234"/>
                </a:cubicBezTo>
                <a:cubicBezTo>
                  <a:pt x="0" y="357"/>
                  <a:pt x="84" y="500"/>
                  <a:pt x="208" y="513"/>
                </a:cubicBezTo>
                <a:cubicBezTo>
                  <a:pt x="331" y="526"/>
                  <a:pt x="448" y="383"/>
                  <a:pt x="389" y="273"/>
                </a:cubicBezTo>
                <a:cubicBezTo>
                  <a:pt x="324" y="240"/>
                  <a:pt x="259" y="208"/>
                  <a:pt x="201" y="17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32" name="Google Shape;532;p8"/>
          <p:cNvSpPr/>
          <p:nvPr/>
        </p:nvSpPr>
        <p:spPr>
          <a:xfrm rot="3998394">
            <a:off x="11611518" y="1593734"/>
            <a:ext cx="68237" cy="75837"/>
          </a:xfrm>
          <a:custGeom>
            <a:avLst/>
            <a:gdLst/>
            <a:ahLst/>
            <a:cxnLst/>
            <a:rect l="l" t="t" r="r" b="b"/>
            <a:pathLst>
              <a:path w="467" h="519" extrusionOk="0">
                <a:moveTo>
                  <a:pt x="169" y="0"/>
                </a:moveTo>
                <a:cubicBezTo>
                  <a:pt x="45" y="91"/>
                  <a:pt x="0" y="292"/>
                  <a:pt x="104" y="402"/>
                </a:cubicBezTo>
                <a:cubicBezTo>
                  <a:pt x="208" y="519"/>
                  <a:pt x="441" y="467"/>
                  <a:pt x="454" y="311"/>
                </a:cubicBezTo>
                <a:cubicBezTo>
                  <a:pt x="467" y="175"/>
                  <a:pt x="324" y="78"/>
                  <a:pt x="188" y="46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33" name="Google Shape;533;p8"/>
          <p:cNvSpPr/>
          <p:nvPr/>
        </p:nvSpPr>
        <p:spPr>
          <a:xfrm rot="3998394">
            <a:off x="11936345" y="1350061"/>
            <a:ext cx="64584" cy="56988"/>
          </a:xfrm>
          <a:custGeom>
            <a:avLst/>
            <a:gdLst/>
            <a:ahLst/>
            <a:cxnLst/>
            <a:rect l="l" t="t" r="r" b="b"/>
            <a:pathLst>
              <a:path w="442" h="390" extrusionOk="0">
                <a:moveTo>
                  <a:pt x="176" y="1"/>
                </a:moveTo>
                <a:cubicBezTo>
                  <a:pt x="85" y="98"/>
                  <a:pt x="20" y="221"/>
                  <a:pt x="1" y="351"/>
                </a:cubicBezTo>
                <a:cubicBezTo>
                  <a:pt x="92" y="370"/>
                  <a:pt x="189" y="390"/>
                  <a:pt x="273" y="364"/>
                </a:cubicBezTo>
                <a:cubicBezTo>
                  <a:pt x="364" y="338"/>
                  <a:pt x="442" y="260"/>
                  <a:pt x="435" y="163"/>
                </a:cubicBezTo>
                <a:cubicBezTo>
                  <a:pt x="429" y="72"/>
                  <a:pt x="306" y="7"/>
                  <a:pt x="234" y="7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34" name="Google Shape;534;p8"/>
          <p:cNvSpPr/>
          <p:nvPr/>
        </p:nvSpPr>
        <p:spPr>
          <a:xfrm rot="3998394">
            <a:off x="11347374" y="2900357"/>
            <a:ext cx="82703" cy="85481"/>
          </a:xfrm>
          <a:custGeom>
            <a:avLst/>
            <a:gdLst/>
            <a:ahLst/>
            <a:cxnLst/>
            <a:rect l="l" t="t" r="r" b="b"/>
            <a:pathLst>
              <a:path w="566" h="585" extrusionOk="0">
                <a:moveTo>
                  <a:pt x="20" y="1"/>
                </a:moveTo>
                <a:cubicBezTo>
                  <a:pt x="1" y="169"/>
                  <a:pt x="20" y="357"/>
                  <a:pt x="144" y="474"/>
                </a:cubicBezTo>
                <a:cubicBezTo>
                  <a:pt x="273" y="584"/>
                  <a:pt x="526" y="532"/>
                  <a:pt x="546" y="364"/>
                </a:cubicBezTo>
                <a:cubicBezTo>
                  <a:pt x="565" y="195"/>
                  <a:pt x="351" y="98"/>
                  <a:pt x="182" y="53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35" name="Google Shape;535;p8"/>
          <p:cNvSpPr/>
          <p:nvPr/>
        </p:nvSpPr>
        <p:spPr>
          <a:xfrm rot="3998394">
            <a:off x="11948189" y="776487"/>
            <a:ext cx="40913" cy="58011"/>
          </a:xfrm>
          <a:custGeom>
            <a:avLst/>
            <a:gdLst/>
            <a:ahLst/>
            <a:cxnLst/>
            <a:rect l="l" t="t" r="r" b="b"/>
            <a:pathLst>
              <a:path w="280" h="397" extrusionOk="0">
                <a:moveTo>
                  <a:pt x="143" y="299"/>
                </a:moveTo>
                <a:cubicBezTo>
                  <a:pt x="79" y="215"/>
                  <a:pt x="27" y="111"/>
                  <a:pt x="1" y="1"/>
                </a:cubicBezTo>
                <a:cubicBezTo>
                  <a:pt x="85" y="40"/>
                  <a:pt x="176" y="79"/>
                  <a:pt x="228" y="156"/>
                </a:cubicBezTo>
                <a:cubicBezTo>
                  <a:pt x="280" y="234"/>
                  <a:pt x="273" y="351"/>
                  <a:pt x="195" y="396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36" name="Google Shape;536;p8"/>
          <p:cNvSpPr/>
          <p:nvPr/>
        </p:nvSpPr>
        <p:spPr>
          <a:xfrm rot="3998394">
            <a:off x="10938641" y="992436"/>
            <a:ext cx="38136" cy="48512"/>
          </a:xfrm>
          <a:custGeom>
            <a:avLst/>
            <a:gdLst/>
            <a:ahLst/>
            <a:cxnLst/>
            <a:rect l="l" t="t" r="r" b="b"/>
            <a:pathLst>
              <a:path w="261" h="332" extrusionOk="0">
                <a:moveTo>
                  <a:pt x="1" y="33"/>
                </a:moveTo>
                <a:lnTo>
                  <a:pt x="72" y="331"/>
                </a:lnTo>
                <a:cubicBezTo>
                  <a:pt x="144" y="292"/>
                  <a:pt x="215" y="247"/>
                  <a:pt x="234" y="176"/>
                </a:cubicBezTo>
                <a:cubicBezTo>
                  <a:pt x="260" y="98"/>
                  <a:pt x="208" y="1"/>
                  <a:pt x="131" y="14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37" name="Google Shape;537;p8"/>
          <p:cNvSpPr/>
          <p:nvPr/>
        </p:nvSpPr>
        <p:spPr>
          <a:xfrm rot="3998394">
            <a:off x="11427507" y="923757"/>
            <a:ext cx="174464" cy="185867"/>
          </a:xfrm>
          <a:custGeom>
            <a:avLst/>
            <a:gdLst/>
            <a:ahLst/>
            <a:cxnLst/>
            <a:rect l="l" t="t" r="r" b="b"/>
            <a:pathLst>
              <a:path w="1194" h="1272" extrusionOk="0">
                <a:moveTo>
                  <a:pt x="312" y="798"/>
                </a:moveTo>
                <a:cubicBezTo>
                  <a:pt x="65" y="675"/>
                  <a:pt x="1" y="292"/>
                  <a:pt x="195" y="98"/>
                </a:cubicBezTo>
                <a:cubicBezTo>
                  <a:pt x="228" y="59"/>
                  <a:pt x="267" y="33"/>
                  <a:pt x="318" y="20"/>
                </a:cubicBezTo>
                <a:cubicBezTo>
                  <a:pt x="422" y="0"/>
                  <a:pt x="513" y="85"/>
                  <a:pt x="584" y="163"/>
                </a:cubicBezTo>
                <a:cubicBezTo>
                  <a:pt x="733" y="318"/>
                  <a:pt x="876" y="487"/>
                  <a:pt x="1006" y="655"/>
                </a:cubicBezTo>
                <a:cubicBezTo>
                  <a:pt x="1097" y="779"/>
                  <a:pt x="1194" y="941"/>
                  <a:pt x="1129" y="1077"/>
                </a:cubicBezTo>
                <a:cubicBezTo>
                  <a:pt x="1051" y="1271"/>
                  <a:pt x="759" y="1258"/>
                  <a:pt x="597" y="1129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38" name="Google Shape;538;p8"/>
          <p:cNvSpPr/>
          <p:nvPr/>
        </p:nvSpPr>
        <p:spPr>
          <a:xfrm rot="3998394">
            <a:off x="10716963" y="10045"/>
            <a:ext cx="61808" cy="60787"/>
          </a:xfrm>
          <a:custGeom>
            <a:avLst/>
            <a:gdLst/>
            <a:ahLst/>
            <a:cxnLst/>
            <a:rect l="l" t="t" r="r" b="b"/>
            <a:pathLst>
              <a:path w="423" h="416" extrusionOk="0">
                <a:moveTo>
                  <a:pt x="371" y="415"/>
                </a:moveTo>
                <a:cubicBezTo>
                  <a:pt x="280" y="337"/>
                  <a:pt x="118" y="350"/>
                  <a:pt x="59" y="246"/>
                </a:cubicBezTo>
                <a:cubicBezTo>
                  <a:pt x="1" y="130"/>
                  <a:pt x="163" y="0"/>
                  <a:pt x="280" y="52"/>
                </a:cubicBezTo>
                <a:cubicBezTo>
                  <a:pt x="397" y="110"/>
                  <a:pt x="422" y="272"/>
                  <a:pt x="364" y="389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39" name="Google Shape;539;p8"/>
          <p:cNvSpPr/>
          <p:nvPr/>
        </p:nvSpPr>
        <p:spPr>
          <a:xfrm rot="3998394">
            <a:off x="10946984" y="-131615"/>
            <a:ext cx="58885" cy="47489"/>
          </a:xfrm>
          <a:custGeom>
            <a:avLst/>
            <a:gdLst/>
            <a:ahLst/>
            <a:cxnLst/>
            <a:rect l="l" t="t" r="r" b="b"/>
            <a:pathLst>
              <a:path w="403" h="325" extrusionOk="0">
                <a:moveTo>
                  <a:pt x="267" y="46"/>
                </a:moveTo>
                <a:cubicBezTo>
                  <a:pt x="176" y="110"/>
                  <a:pt x="92" y="175"/>
                  <a:pt x="1" y="234"/>
                </a:cubicBezTo>
                <a:cubicBezTo>
                  <a:pt x="72" y="311"/>
                  <a:pt x="195" y="324"/>
                  <a:pt x="280" y="273"/>
                </a:cubicBezTo>
                <a:cubicBezTo>
                  <a:pt x="364" y="221"/>
                  <a:pt x="403" y="104"/>
                  <a:pt x="371" y="7"/>
                </a:cubicBezTo>
                <a:lnTo>
                  <a:pt x="228" y="0"/>
                </a:ln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40" name="Google Shape;540;p8"/>
          <p:cNvSpPr/>
          <p:nvPr/>
        </p:nvSpPr>
        <p:spPr>
          <a:xfrm rot="3998394">
            <a:off x="10552576" y="-281866"/>
            <a:ext cx="72181" cy="60787"/>
          </a:xfrm>
          <a:custGeom>
            <a:avLst/>
            <a:gdLst/>
            <a:ahLst/>
            <a:cxnLst/>
            <a:rect l="l" t="t" r="r" b="b"/>
            <a:pathLst>
              <a:path w="494" h="416" extrusionOk="0">
                <a:moveTo>
                  <a:pt x="85" y="1"/>
                </a:moveTo>
                <a:cubicBezTo>
                  <a:pt x="59" y="117"/>
                  <a:pt x="27" y="228"/>
                  <a:pt x="1" y="344"/>
                </a:cubicBezTo>
                <a:cubicBezTo>
                  <a:pt x="92" y="377"/>
                  <a:pt x="189" y="416"/>
                  <a:pt x="280" y="403"/>
                </a:cubicBezTo>
                <a:cubicBezTo>
                  <a:pt x="377" y="396"/>
                  <a:pt x="474" y="325"/>
                  <a:pt x="487" y="228"/>
                </a:cubicBezTo>
                <a:cubicBezTo>
                  <a:pt x="494" y="130"/>
                  <a:pt x="377" y="40"/>
                  <a:pt x="299" y="91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41" name="Google Shape;541;p8"/>
          <p:cNvSpPr/>
          <p:nvPr/>
        </p:nvSpPr>
        <p:spPr>
          <a:xfrm rot="3998394">
            <a:off x="11470882" y="457140"/>
            <a:ext cx="32292" cy="50265"/>
          </a:xfrm>
          <a:custGeom>
            <a:avLst/>
            <a:gdLst/>
            <a:ahLst/>
            <a:cxnLst/>
            <a:rect l="l" t="t" r="r" b="b"/>
            <a:pathLst>
              <a:path w="221" h="344" extrusionOk="0">
                <a:moveTo>
                  <a:pt x="59" y="305"/>
                </a:moveTo>
                <a:cubicBezTo>
                  <a:pt x="20" y="208"/>
                  <a:pt x="0" y="104"/>
                  <a:pt x="7" y="0"/>
                </a:cubicBezTo>
                <a:cubicBezTo>
                  <a:pt x="156" y="13"/>
                  <a:pt x="221" y="253"/>
                  <a:pt x="98" y="344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42" name="Google Shape;542;p8"/>
          <p:cNvSpPr/>
          <p:nvPr/>
        </p:nvSpPr>
        <p:spPr>
          <a:xfrm rot="5946771">
            <a:off x="10424558" y="5015155"/>
            <a:ext cx="1991719" cy="3649988"/>
          </a:xfrm>
          <a:custGeom>
            <a:avLst/>
            <a:gdLst/>
            <a:ahLst/>
            <a:cxnLst/>
            <a:rect l="l" t="t" r="r" b="b"/>
            <a:pathLst>
              <a:path w="46572" h="85347" extrusionOk="0">
                <a:moveTo>
                  <a:pt x="44927" y="0"/>
                </a:moveTo>
                <a:cubicBezTo>
                  <a:pt x="44927" y="0"/>
                  <a:pt x="44704" y="120"/>
                  <a:pt x="44293" y="377"/>
                </a:cubicBezTo>
                <a:cubicBezTo>
                  <a:pt x="43214" y="1028"/>
                  <a:pt x="40832" y="2570"/>
                  <a:pt x="37662" y="5295"/>
                </a:cubicBezTo>
                <a:cubicBezTo>
                  <a:pt x="31442" y="10623"/>
                  <a:pt x="22138" y="20476"/>
                  <a:pt x="13485" y="36925"/>
                </a:cubicBezTo>
                <a:cubicBezTo>
                  <a:pt x="4267" y="54436"/>
                  <a:pt x="549" y="81131"/>
                  <a:pt x="52" y="84884"/>
                </a:cubicBezTo>
                <a:lnTo>
                  <a:pt x="52" y="84901"/>
                </a:lnTo>
                <a:cubicBezTo>
                  <a:pt x="18" y="85192"/>
                  <a:pt x="1" y="85346"/>
                  <a:pt x="1" y="85346"/>
                </a:cubicBezTo>
                <a:cubicBezTo>
                  <a:pt x="1" y="85346"/>
                  <a:pt x="22344" y="65693"/>
                  <a:pt x="32282" y="46828"/>
                </a:cubicBezTo>
                <a:cubicBezTo>
                  <a:pt x="33001" y="45458"/>
                  <a:pt x="33670" y="44121"/>
                  <a:pt x="34321" y="42785"/>
                </a:cubicBezTo>
                <a:cubicBezTo>
                  <a:pt x="35383" y="40609"/>
                  <a:pt x="36343" y="38484"/>
                  <a:pt x="37199" y="36428"/>
                </a:cubicBezTo>
                <a:cubicBezTo>
                  <a:pt x="46572" y="14187"/>
                  <a:pt x="44927" y="0"/>
                  <a:pt x="44927" y="0"/>
                </a:cubicBezTo>
              </a:path>
            </a:pathLst>
          </a:custGeom>
          <a:solidFill>
            <a:srgbClr val="434343">
              <a:alpha val="2809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543" name="Google Shape;543;p8"/>
          <p:cNvGrpSpPr/>
          <p:nvPr/>
        </p:nvGrpSpPr>
        <p:grpSpPr>
          <a:xfrm rot="6123095">
            <a:off x="10352642" y="4796827"/>
            <a:ext cx="2072173" cy="3796672"/>
            <a:chOff x="5699275" y="1407700"/>
            <a:chExt cx="1164300" cy="2133250"/>
          </a:xfrm>
        </p:grpSpPr>
        <p:sp>
          <p:nvSpPr>
            <p:cNvPr id="544" name="Google Shape;544;p8"/>
            <p:cNvSpPr/>
            <p:nvPr/>
          </p:nvSpPr>
          <p:spPr>
            <a:xfrm>
              <a:off x="5699275" y="1407700"/>
              <a:ext cx="1164300" cy="2133250"/>
            </a:xfrm>
            <a:custGeom>
              <a:avLst/>
              <a:gdLst/>
              <a:ahLst/>
              <a:cxnLst/>
              <a:rect l="l" t="t" r="r" b="b"/>
              <a:pathLst>
                <a:path w="46572" h="85330" extrusionOk="0">
                  <a:moveTo>
                    <a:pt x="44310" y="361"/>
                  </a:moveTo>
                  <a:cubicBezTo>
                    <a:pt x="43230" y="1012"/>
                    <a:pt x="40849" y="2571"/>
                    <a:pt x="37679" y="5295"/>
                  </a:cubicBezTo>
                  <a:lnTo>
                    <a:pt x="37679" y="5295"/>
                  </a:lnTo>
                  <a:cubicBezTo>
                    <a:pt x="31442" y="10624"/>
                    <a:pt x="22155" y="20459"/>
                    <a:pt x="13485" y="36925"/>
                  </a:cubicBezTo>
                  <a:lnTo>
                    <a:pt x="13485" y="36925"/>
                  </a:lnTo>
                  <a:cubicBezTo>
                    <a:pt x="4267" y="54419"/>
                    <a:pt x="548" y="81115"/>
                    <a:pt x="52" y="84884"/>
                  </a:cubicBezTo>
                  <a:lnTo>
                    <a:pt x="52" y="84884"/>
                  </a:lnTo>
                  <a:lnTo>
                    <a:pt x="52" y="84884"/>
                  </a:lnTo>
                  <a:cubicBezTo>
                    <a:pt x="17" y="85176"/>
                    <a:pt x="0" y="85330"/>
                    <a:pt x="0" y="85330"/>
                  </a:cubicBezTo>
                  <a:lnTo>
                    <a:pt x="0" y="85330"/>
                  </a:lnTo>
                  <a:cubicBezTo>
                    <a:pt x="0" y="85330"/>
                    <a:pt x="22343" y="65694"/>
                    <a:pt x="32281" y="46829"/>
                  </a:cubicBezTo>
                  <a:lnTo>
                    <a:pt x="32281" y="46829"/>
                  </a:lnTo>
                  <a:cubicBezTo>
                    <a:pt x="33001" y="45458"/>
                    <a:pt x="33686" y="44105"/>
                    <a:pt x="34320" y="42785"/>
                  </a:cubicBezTo>
                  <a:lnTo>
                    <a:pt x="34320" y="42785"/>
                  </a:lnTo>
                  <a:cubicBezTo>
                    <a:pt x="35400" y="40592"/>
                    <a:pt x="36342" y="38467"/>
                    <a:pt x="37216" y="36428"/>
                  </a:cubicBezTo>
                  <a:lnTo>
                    <a:pt x="37216" y="36428"/>
                  </a:lnTo>
                  <a:cubicBezTo>
                    <a:pt x="46571" y="14188"/>
                    <a:pt x="44944" y="1"/>
                    <a:pt x="44944" y="1"/>
                  </a:cubicBezTo>
                  <a:lnTo>
                    <a:pt x="44944" y="1"/>
                  </a:lnTo>
                  <a:cubicBezTo>
                    <a:pt x="44944" y="1"/>
                    <a:pt x="44721" y="121"/>
                    <a:pt x="44310" y="361"/>
                  </a:cubicBez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5" name="Google Shape;545;p8"/>
            <p:cNvSpPr/>
            <p:nvPr/>
          </p:nvSpPr>
          <p:spPr>
            <a:xfrm>
              <a:off x="5700550" y="1416700"/>
              <a:ext cx="1106475" cy="2113125"/>
            </a:xfrm>
            <a:custGeom>
              <a:avLst/>
              <a:gdLst/>
              <a:ahLst/>
              <a:cxnLst/>
              <a:rect l="l" t="t" r="r" b="b"/>
              <a:pathLst>
                <a:path w="44259" h="84525" extrusionOk="0">
                  <a:moveTo>
                    <a:pt x="40866" y="6478"/>
                  </a:moveTo>
                  <a:cubicBezTo>
                    <a:pt x="41860" y="4593"/>
                    <a:pt x="42871" y="2691"/>
                    <a:pt x="43865" y="806"/>
                  </a:cubicBezTo>
                  <a:cubicBezTo>
                    <a:pt x="43933" y="686"/>
                    <a:pt x="44070" y="395"/>
                    <a:pt x="44259" y="1"/>
                  </a:cubicBezTo>
                  <a:cubicBezTo>
                    <a:pt x="43179" y="652"/>
                    <a:pt x="40798" y="2211"/>
                    <a:pt x="37628" y="4935"/>
                  </a:cubicBezTo>
                  <a:cubicBezTo>
                    <a:pt x="31391" y="10264"/>
                    <a:pt x="22104" y="20099"/>
                    <a:pt x="13434" y="36565"/>
                  </a:cubicBezTo>
                  <a:cubicBezTo>
                    <a:pt x="4216" y="54059"/>
                    <a:pt x="497" y="80755"/>
                    <a:pt x="1" y="84524"/>
                  </a:cubicBezTo>
                  <a:cubicBezTo>
                    <a:pt x="669" y="82451"/>
                    <a:pt x="1663" y="80583"/>
                    <a:pt x="2708" y="78613"/>
                  </a:cubicBezTo>
                  <a:cubicBezTo>
                    <a:pt x="6289" y="71828"/>
                    <a:pt x="9887" y="65043"/>
                    <a:pt x="13468" y="58275"/>
                  </a:cubicBezTo>
                  <a:cubicBezTo>
                    <a:pt x="20596" y="44790"/>
                    <a:pt x="27724" y="31305"/>
                    <a:pt x="34852" y="17838"/>
                  </a:cubicBezTo>
                  <a:cubicBezTo>
                    <a:pt x="36857" y="14051"/>
                    <a:pt x="38861" y="10264"/>
                    <a:pt x="40866" y="647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6" name="Google Shape;546;p8"/>
            <p:cNvSpPr/>
            <p:nvPr/>
          </p:nvSpPr>
          <p:spPr>
            <a:xfrm>
              <a:off x="5774650" y="3049175"/>
              <a:ext cx="238625" cy="305450"/>
            </a:xfrm>
            <a:custGeom>
              <a:avLst/>
              <a:gdLst/>
              <a:ahLst/>
              <a:cxnLst/>
              <a:rect l="l" t="t" r="r" b="b"/>
              <a:pathLst>
                <a:path w="9545" h="12218" extrusionOk="0">
                  <a:moveTo>
                    <a:pt x="3239" y="86"/>
                  </a:moveTo>
                  <a:cubicBezTo>
                    <a:pt x="2794" y="258"/>
                    <a:pt x="2434" y="617"/>
                    <a:pt x="2143" y="1046"/>
                  </a:cubicBezTo>
                  <a:lnTo>
                    <a:pt x="2143" y="1046"/>
                  </a:lnTo>
                  <a:cubicBezTo>
                    <a:pt x="1800" y="1560"/>
                    <a:pt x="1560" y="2177"/>
                    <a:pt x="1389" y="2674"/>
                  </a:cubicBezTo>
                  <a:lnTo>
                    <a:pt x="1389" y="2674"/>
                  </a:lnTo>
                  <a:cubicBezTo>
                    <a:pt x="566" y="5295"/>
                    <a:pt x="1" y="8054"/>
                    <a:pt x="292" y="10778"/>
                  </a:cubicBezTo>
                  <a:lnTo>
                    <a:pt x="292" y="10778"/>
                  </a:lnTo>
                  <a:cubicBezTo>
                    <a:pt x="412" y="11772"/>
                    <a:pt x="1217" y="12217"/>
                    <a:pt x="2108" y="11738"/>
                  </a:cubicBezTo>
                  <a:lnTo>
                    <a:pt x="2108" y="11738"/>
                  </a:lnTo>
                  <a:cubicBezTo>
                    <a:pt x="4524" y="10435"/>
                    <a:pt x="6478" y="8414"/>
                    <a:pt x="8174" y="6237"/>
                  </a:cubicBezTo>
                  <a:lnTo>
                    <a:pt x="8174" y="6237"/>
                  </a:lnTo>
                  <a:cubicBezTo>
                    <a:pt x="8499" y="5826"/>
                    <a:pt x="8859" y="5295"/>
                    <a:pt x="9099" y="4713"/>
                  </a:cubicBezTo>
                  <a:lnTo>
                    <a:pt x="9099" y="4713"/>
                  </a:lnTo>
                  <a:cubicBezTo>
                    <a:pt x="9545" y="3616"/>
                    <a:pt x="9236" y="3016"/>
                    <a:pt x="8431" y="2245"/>
                  </a:cubicBezTo>
                  <a:lnTo>
                    <a:pt x="8431" y="2245"/>
                  </a:lnTo>
                  <a:cubicBezTo>
                    <a:pt x="7694" y="1543"/>
                    <a:pt x="6820" y="994"/>
                    <a:pt x="5878" y="617"/>
                  </a:cubicBezTo>
                  <a:lnTo>
                    <a:pt x="5878" y="617"/>
                  </a:lnTo>
                  <a:cubicBezTo>
                    <a:pt x="5347" y="412"/>
                    <a:pt x="4404" y="1"/>
                    <a:pt x="3685" y="1"/>
                  </a:cubicBezTo>
                  <a:lnTo>
                    <a:pt x="3685" y="1"/>
                  </a:lnTo>
                  <a:cubicBezTo>
                    <a:pt x="3531" y="1"/>
                    <a:pt x="3376" y="35"/>
                    <a:pt x="3239" y="86"/>
                  </a:cubicBezTo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7" name="Google Shape;547;p8"/>
            <p:cNvSpPr/>
            <p:nvPr/>
          </p:nvSpPr>
          <p:spPr>
            <a:xfrm>
              <a:off x="5786225" y="3059025"/>
              <a:ext cx="211625" cy="279750"/>
            </a:xfrm>
            <a:custGeom>
              <a:avLst/>
              <a:gdLst/>
              <a:ahLst/>
              <a:cxnLst/>
              <a:rect l="l" t="t" r="r" b="b"/>
              <a:pathLst>
                <a:path w="8465" h="11190" extrusionOk="0">
                  <a:moveTo>
                    <a:pt x="2913" y="52"/>
                  </a:moveTo>
                  <a:cubicBezTo>
                    <a:pt x="2588" y="172"/>
                    <a:pt x="2279" y="446"/>
                    <a:pt x="2005" y="857"/>
                  </a:cubicBezTo>
                  <a:lnTo>
                    <a:pt x="2005" y="857"/>
                  </a:lnTo>
                  <a:cubicBezTo>
                    <a:pt x="1731" y="1252"/>
                    <a:pt x="1508" y="1783"/>
                    <a:pt x="1303" y="2400"/>
                  </a:cubicBezTo>
                  <a:lnTo>
                    <a:pt x="1303" y="2400"/>
                  </a:lnTo>
                  <a:cubicBezTo>
                    <a:pt x="1183" y="2794"/>
                    <a:pt x="1063" y="3188"/>
                    <a:pt x="960" y="3548"/>
                  </a:cubicBezTo>
                  <a:lnTo>
                    <a:pt x="960" y="3548"/>
                  </a:lnTo>
                  <a:cubicBezTo>
                    <a:pt x="240" y="6135"/>
                    <a:pt x="0" y="8328"/>
                    <a:pt x="223" y="10350"/>
                  </a:cubicBezTo>
                  <a:lnTo>
                    <a:pt x="223" y="10350"/>
                  </a:lnTo>
                  <a:cubicBezTo>
                    <a:pt x="223" y="10384"/>
                    <a:pt x="223" y="10418"/>
                    <a:pt x="240" y="10453"/>
                  </a:cubicBezTo>
                  <a:lnTo>
                    <a:pt x="240" y="10453"/>
                  </a:lnTo>
                  <a:cubicBezTo>
                    <a:pt x="292" y="10744"/>
                    <a:pt x="429" y="10967"/>
                    <a:pt x="634" y="11087"/>
                  </a:cubicBezTo>
                  <a:lnTo>
                    <a:pt x="634" y="11087"/>
                  </a:lnTo>
                  <a:cubicBezTo>
                    <a:pt x="857" y="11189"/>
                    <a:pt x="1148" y="11172"/>
                    <a:pt x="1457" y="11001"/>
                  </a:cubicBezTo>
                  <a:lnTo>
                    <a:pt x="1457" y="11001"/>
                  </a:lnTo>
                  <a:cubicBezTo>
                    <a:pt x="3513" y="9887"/>
                    <a:pt x="5398" y="8174"/>
                    <a:pt x="7403" y="5621"/>
                  </a:cubicBezTo>
                  <a:lnTo>
                    <a:pt x="7403" y="5621"/>
                  </a:lnTo>
                  <a:cubicBezTo>
                    <a:pt x="7814" y="5090"/>
                    <a:pt x="8088" y="4610"/>
                    <a:pt x="8276" y="4181"/>
                  </a:cubicBezTo>
                  <a:lnTo>
                    <a:pt x="8276" y="4181"/>
                  </a:lnTo>
                  <a:cubicBezTo>
                    <a:pt x="8379" y="3907"/>
                    <a:pt x="8431" y="3685"/>
                    <a:pt x="8448" y="3479"/>
                  </a:cubicBezTo>
                  <a:lnTo>
                    <a:pt x="8448" y="3479"/>
                  </a:lnTo>
                  <a:cubicBezTo>
                    <a:pt x="8465" y="2982"/>
                    <a:pt x="8208" y="2622"/>
                    <a:pt x="7694" y="2125"/>
                  </a:cubicBezTo>
                  <a:lnTo>
                    <a:pt x="7694" y="2125"/>
                  </a:lnTo>
                  <a:cubicBezTo>
                    <a:pt x="7488" y="1920"/>
                    <a:pt x="7265" y="1731"/>
                    <a:pt x="7026" y="1560"/>
                  </a:cubicBezTo>
                  <a:lnTo>
                    <a:pt x="7026" y="1560"/>
                  </a:lnTo>
                  <a:cubicBezTo>
                    <a:pt x="6717" y="1337"/>
                    <a:pt x="6392" y="1132"/>
                    <a:pt x="6032" y="943"/>
                  </a:cubicBezTo>
                  <a:lnTo>
                    <a:pt x="6032" y="943"/>
                  </a:lnTo>
                  <a:cubicBezTo>
                    <a:pt x="5792" y="806"/>
                    <a:pt x="5535" y="686"/>
                    <a:pt x="5278" y="583"/>
                  </a:cubicBezTo>
                  <a:lnTo>
                    <a:pt x="5278" y="583"/>
                  </a:lnTo>
                  <a:lnTo>
                    <a:pt x="5141" y="532"/>
                  </a:lnTo>
                  <a:cubicBezTo>
                    <a:pt x="4678" y="343"/>
                    <a:pt x="3804" y="1"/>
                    <a:pt x="3222" y="1"/>
                  </a:cubicBezTo>
                  <a:lnTo>
                    <a:pt x="3222" y="1"/>
                  </a:lnTo>
                  <a:cubicBezTo>
                    <a:pt x="3102" y="1"/>
                    <a:pt x="2999" y="18"/>
                    <a:pt x="2913" y="52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8" name="Google Shape;548;p8"/>
            <p:cNvSpPr/>
            <p:nvPr/>
          </p:nvSpPr>
          <p:spPr>
            <a:xfrm>
              <a:off x="5786225" y="3098000"/>
              <a:ext cx="211625" cy="222350"/>
            </a:xfrm>
            <a:custGeom>
              <a:avLst/>
              <a:gdLst/>
              <a:ahLst/>
              <a:cxnLst/>
              <a:rect l="l" t="t" r="r" b="b"/>
              <a:pathLst>
                <a:path w="8465" h="8894" extrusionOk="0">
                  <a:moveTo>
                    <a:pt x="8448" y="1920"/>
                  </a:moveTo>
                  <a:cubicBezTo>
                    <a:pt x="8465" y="1423"/>
                    <a:pt x="8208" y="1063"/>
                    <a:pt x="7694" y="566"/>
                  </a:cubicBezTo>
                  <a:cubicBezTo>
                    <a:pt x="7488" y="361"/>
                    <a:pt x="7265" y="172"/>
                    <a:pt x="7026" y="1"/>
                  </a:cubicBezTo>
                  <a:cubicBezTo>
                    <a:pt x="6203" y="635"/>
                    <a:pt x="5346" y="1217"/>
                    <a:pt x="4404" y="1612"/>
                  </a:cubicBezTo>
                  <a:cubicBezTo>
                    <a:pt x="3325" y="2057"/>
                    <a:pt x="2091" y="2246"/>
                    <a:pt x="960" y="1989"/>
                  </a:cubicBezTo>
                  <a:cubicBezTo>
                    <a:pt x="240" y="4576"/>
                    <a:pt x="0" y="6769"/>
                    <a:pt x="223" y="8791"/>
                  </a:cubicBezTo>
                  <a:cubicBezTo>
                    <a:pt x="223" y="8825"/>
                    <a:pt x="223" y="8859"/>
                    <a:pt x="240" y="8894"/>
                  </a:cubicBezTo>
                  <a:cubicBezTo>
                    <a:pt x="497" y="8465"/>
                    <a:pt x="789" y="8037"/>
                    <a:pt x="1097" y="7626"/>
                  </a:cubicBezTo>
                  <a:cubicBezTo>
                    <a:pt x="1697" y="6803"/>
                    <a:pt x="2519" y="6084"/>
                    <a:pt x="3273" y="5381"/>
                  </a:cubicBezTo>
                  <a:cubicBezTo>
                    <a:pt x="4078" y="4627"/>
                    <a:pt x="4952" y="3925"/>
                    <a:pt x="5878" y="3325"/>
                  </a:cubicBezTo>
                  <a:cubicBezTo>
                    <a:pt x="6066" y="3205"/>
                    <a:pt x="7694" y="2314"/>
                    <a:pt x="8448" y="192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9" name="Google Shape;549;p8"/>
            <p:cNvSpPr/>
            <p:nvPr/>
          </p:nvSpPr>
          <p:spPr>
            <a:xfrm>
              <a:off x="6535000" y="1523375"/>
              <a:ext cx="254050" cy="309300"/>
            </a:xfrm>
            <a:custGeom>
              <a:avLst/>
              <a:gdLst/>
              <a:ahLst/>
              <a:cxnLst/>
              <a:rect l="l" t="t" r="r" b="b"/>
              <a:pathLst>
                <a:path w="10162" h="12372" extrusionOk="0">
                  <a:moveTo>
                    <a:pt x="7677" y="172"/>
                  </a:moveTo>
                  <a:cubicBezTo>
                    <a:pt x="5072" y="1422"/>
                    <a:pt x="2999" y="3427"/>
                    <a:pt x="1234" y="5620"/>
                  </a:cubicBezTo>
                  <a:lnTo>
                    <a:pt x="1234" y="5620"/>
                  </a:lnTo>
                  <a:cubicBezTo>
                    <a:pt x="891" y="6049"/>
                    <a:pt x="497" y="6597"/>
                    <a:pt x="274" y="7197"/>
                  </a:cubicBezTo>
                  <a:lnTo>
                    <a:pt x="274" y="7197"/>
                  </a:lnTo>
                  <a:cubicBezTo>
                    <a:pt x="86" y="7676"/>
                    <a:pt x="0" y="8208"/>
                    <a:pt x="137" y="8687"/>
                  </a:cubicBezTo>
                  <a:lnTo>
                    <a:pt x="137" y="8687"/>
                  </a:lnTo>
                  <a:cubicBezTo>
                    <a:pt x="377" y="9475"/>
                    <a:pt x="1714" y="10298"/>
                    <a:pt x="2365" y="10726"/>
                  </a:cubicBezTo>
                  <a:lnTo>
                    <a:pt x="2365" y="10726"/>
                  </a:lnTo>
                  <a:cubicBezTo>
                    <a:pt x="3324" y="11360"/>
                    <a:pt x="4387" y="11823"/>
                    <a:pt x="5483" y="12080"/>
                  </a:cubicBezTo>
                  <a:lnTo>
                    <a:pt x="5483" y="12080"/>
                  </a:lnTo>
                  <a:cubicBezTo>
                    <a:pt x="6717" y="12371"/>
                    <a:pt x="7437" y="12320"/>
                    <a:pt x="8122" y="11309"/>
                  </a:cubicBezTo>
                  <a:lnTo>
                    <a:pt x="8122" y="11309"/>
                  </a:lnTo>
                  <a:cubicBezTo>
                    <a:pt x="8482" y="10795"/>
                    <a:pt x="8705" y="10161"/>
                    <a:pt x="8859" y="9647"/>
                  </a:cubicBezTo>
                  <a:lnTo>
                    <a:pt x="8859" y="9647"/>
                  </a:lnTo>
                  <a:cubicBezTo>
                    <a:pt x="9664" y="6940"/>
                    <a:pt x="10161" y="4095"/>
                    <a:pt x="9716" y="1234"/>
                  </a:cubicBezTo>
                  <a:lnTo>
                    <a:pt x="9716" y="1234"/>
                  </a:lnTo>
                  <a:cubicBezTo>
                    <a:pt x="9596" y="446"/>
                    <a:pt x="9047" y="0"/>
                    <a:pt x="8396" y="0"/>
                  </a:cubicBezTo>
                  <a:lnTo>
                    <a:pt x="8396" y="0"/>
                  </a:lnTo>
                  <a:cubicBezTo>
                    <a:pt x="8156" y="0"/>
                    <a:pt x="7916" y="52"/>
                    <a:pt x="7677" y="172"/>
                  </a:cubicBezTo>
                  <a:close/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0" name="Google Shape;550;p8"/>
            <p:cNvSpPr/>
            <p:nvPr/>
          </p:nvSpPr>
          <p:spPr>
            <a:xfrm>
              <a:off x="6544000" y="1531500"/>
              <a:ext cx="230475" cy="293025"/>
            </a:xfrm>
            <a:custGeom>
              <a:avLst/>
              <a:gdLst/>
              <a:ahLst/>
              <a:cxnLst/>
              <a:rect l="l" t="t" r="r" b="b"/>
              <a:pathLst>
                <a:path w="9219" h="11721" extrusionOk="0">
                  <a:moveTo>
                    <a:pt x="7471" y="138"/>
                  </a:moveTo>
                  <a:cubicBezTo>
                    <a:pt x="6237" y="720"/>
                    <a:pt x="5089" y="1491"/>
                    <a:pt x="3958" y="2502"/>
                  </a:cubicBezTo>
                  <a:lnTo>
                    <a:pt x="3958" y="2502"/>
                  </a:lnTo>
                  <a:cubicBezTo>
                    <a:pt x="3016" y="3342"/>
                    <a:pt x="2073" y="4336"/>
                    <a:pt x="1131" y="5518"/>
                  </a:cubicBezTo>
                  <a:lnTo>
                    <a:pt x="1131" y="5518"/>
                  </a:lnTo>
                  <a:cubicBezTo>
                    <a:pt x="703" y="6032"/>
                    <a:pt x="411" y="6529"/>
                    <a:pt x="223" y="6992"/>
                  </a:cubicBezTo>
                  <a:lnTo>
                    <a:pt x="223" y="6992"/>
                  </a:lnTo>
                  <a:cubicBezTo>
                    <a:pt x="34" y="7471"/>
                    <a:pt x="0" y="7900"/>
                    <a:pt x="103" y="8277"/>
                  </a:cubicBezTo>
                  <a:lnTo>
                    <a:pt x="103" y="8277"/>
                  </a:lnTo>
                  <a:cubicBezTo>
                    <a:pt x="291" y="8876"/>
                    <a:pt x="1491" y="9664"/>
                    <a:pt x="2056" y="10041"/>
                  </a:cubicBezTo>
                  <a:lnTo>
                    <a:pt x="2056" y="10041"/>
                  </a:lnTo>
                  <a:lnTo>
                    <a:pt x="2176" y="10110"/>
                  </a:lnTo>
                  <a:lnTo>
                    <a:pt x="2193" y="10127"/>
                  </a:lnTo>
                  <a:cubicBezTo>
                    <a:pt x="2468" y="10298"/>
                    <a:pt x="2742" y="10470"/>
                    <a:pt x="3033" y="10607"/>
                  </a:cubicBezTo>
                  <a:lnTo>
                    <a:pt x="3033" y="10607"/>
                  </a:lnTo>
                  <a:cubicBezTo>
                    <a:pt x="3735" y="10984"/>
                    <a:pt x="4472" y="11258"/>
                    <a:pt x="5209" y="11429"/>
                  </a:cubicBezTo>
                  <a:lnTo>
                    <a:pt x="5209" y="11429"/>
                  </a:lnTo>
                  <a:cubicBezTo>
                    <a:pt x="6443" y="11721"/>
                    <a:pt x="6957" y="11584"/>
                    <a:pt x="7488" y="10795"/>
                  </a:cubicBezTo>
                  <a:lnTo>
                    <a:pt x="7488" y="10795"/>
                  </a:lnTo>
                  <a:cubicBezTo>
                    <a:pt x="7762" y="10401"/>
                    <a:pt x="7985" y="9887"/>
                    <a:pt x="8190" y="9219"/>
                  </a:cubicBezTo>
                  <a:lnTo>
                    <a:pt x="8190" y="9219"/>
                  </a:lnTo>
                  <a:cubicBezTo>
                    <a:pt x="8602" y="7797"/>
                    <a:pt x="8893" y="6495"/>
                    <a:pt x="9047" y="5261"/>
                  </a:cubicBezTo>
                  <a:lnTo>
                    <a:pt x="9047" y="5261"/>
                  </a:lnTo>
                  <a:cubicBezTo>
                    <a:pt x="9133" y="4696"/>
                    <a:pt x="9167" y="4147"/>
                    <a:pt x="9184" y="3616"/>
                  </a:cubicBezTo>
                  <a:lnTo>
                    <a:pt x="9184" y="3616"/>
                  </a:lnTo>
                  <a:cubicBezTo>
                    <a:pt x="9218" y="2691"/>
                    <a:pt x="9167" y="1817"/>
                    <a:pt x="9030" y="960"/>
                  </a:cubicBezTo>
                  <a:lnTo>
                    <a:pt x="9030" y="960"/>
                  </a:lnTo>
                  <a:cubicBezTo>
                    <a:pt x="8961" y="566"/>
                    <a:pt x="8773" y="258"/>
                    <a:pt x="8482" y="104"/>
                  </a:cubicBezTo>
                  <a:lnTo>
                    <a:pt x="8482" y="104"/>
                  </a:lnTo>
                  <a:cubicBezTo>
                    <a:pt x="8345" y="35"/>
                    <a:pt x="8190" y="1"/>
                    <a:pt x="8036" y="1"/>
                  </a:cubicBezTo>
                  <a:lnTo>
                    <a:pt x="8036" y="1"/>
                  </a:lnTo>
                  <a:cubicBezTo>
                    <a:pt x="7848" y="1"/>
                    <a:pt x="7659" y="52"/>
                    <a:pt x="7471" y="138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1" name="Google Shape;551;p8"/>
            <p:cNvSpPr/>
            <p:nvPr/>
          </p:nvSpPr>
          <p:spPr>
            <a:xfrm>
              <a:off x="6544000" y="1594050"/>
              <a:ext cx="229625" cy="190200"/>
            </a:xfrm>
            <a:custGeom>
              <a:avLst/>
              <a:gdLst/>
              <a:ahLst/>
              <a:cxnLst/>
              <a:rect l="l" t="t" r="r" b="b"/>
              <a:pathLst>
                <a:path w="9185" h="7608" extrusionOk="0">
                  <a:moveTo>
                    <a:pt x="9047" y="2759"/>
                  </a:moveTo>
                  <a:cubicBezTo>
                    <a:pt x="9133" y="2194"/>
                    <a:pt x="9167" y="1645"/>
                    <a:pt x="9184" y="1114"/>
                  </a:cubicBezTo>
                  <a:cubicBezTo>
                    <a:pt x="8550" y="1628"/>
                    <a:pt x="7882" y="2091"/>
                    <a:pt x="7111" y="2313"/>
                  </a:cubicBezTo>
                  <a:cubicBezTo>
                    <a:pt x="6117" y="2605"/>
                    <a:pt x="4883" y="2382"/>
                    <a:pt x="4301" y="1525"/>
                  </a:cubicBezTo>
                  <a:cubicBezTo>
                    <a:pt x="3992" y="1080"/>
                    <a:pt x="3907" y="532"/>
                    <a:pt x="3958" y="0"/>
                  </a:cubicBezTo>
                  <a:cubicBezTo>
                    <a:pt x="3016" y="840"/>
                    <a:pt x="2073" y="1834"/>
                    <a:pt x="1131" y="3016"/>
                  </a:cubicBezTo>
                  <a:cubicBezTo>
                    <a:pt x="703" y="3530"/>
                    <a:pt x="411" y="4027"/>
                    <a:pt x="223" y="4490"/>
                  </a:cubicBezTo>
                  <a:cubicBezTo>
                    <a:pt x="34" y="4969"/>
                    <a:pt x="0" y="5398"/>
                    <a:pt x="103" y="5775"/>
                  </a:cubicBezTo>
                  <a:cubicBezTo>
                    <a:pt x="291" y="6374"/>
                    <a:pt x="1491" y="7162"/>
                    <a:pt x="2056" y="7539"/>
                  </a:cubicBezTo>
                  <a:lnTo>
                    <a:pt x="2176" y="7608"/>
                  </a:lnTo>
                  <a:cubicBezTo>
                    <a:pt x="2176" y="7557"/>
                    <a:pt x="2159" y="7505"/>
                    <a:pt x="2159" y="7471"/>
                  </a:cubicBezTo>
                  <a:cubicBezTo>
                    <a:pt x="2091" y="6768"/>
                    <a:pt x="2108" y="6152"/>
                    <a:pt x="2570" y="5569"/>
                  </a:cubicBezTo>
                  <a:cubicBezTo>
                    <a:pt x="3050" y="4986"/>
                    <a:pt x="3770" y="4627"/>
                    <a:pt x="4489" y="4318"/>
                  </a:cubicBezTo>
                  <a:cubicBezTo>
                    <a:pt x="5963" y="3667"/>
                    <a:pt x="7488" y="3153"/>
                    <a:pt x="9047" y="275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2" name="Google Shape;552;p8"/>
            <p:cNvSpPr/>
            <p:nvPr/>
          </p:nvSpPr>
          <p:spPr>
            <a:xfrm>
              <a:off x="6069375" y="2018550"/>
              <a:ext cx="612150" cy="720100"/>
            </a:xfrm>
            <a:custGeom>
              <a:avLst/>
              <a:gdLst/>
              <a:ahLst/>
              <a:cxnLst/>
              <a:rect l="l" t="t" r="r" b="b"/>
              <a:pathLst>
                <a:path w="24486" h="28804" extrusionOk="0">
                  <a:moveTo>
                    <a:pt x="3804" y="7128"/>
                  </a:moveTo>
                  <a:cubicBezTo>
                    <a:pt x="1765" y="11206"/>
                    <a:pt x="754" y="14873"/>
                    <a:pt x="412" y="17940"/>
                  </a:cubicBezTo>
                  <a:lnTo>
                    <a:pt x="412" y="17940"/>
                  </a:lnTo>
                  <a:cubicBezTo>
                    <a:pt x="0" y="21778"/>
                    <a:pt x="617" y="24674"/>
                    <a:pt x="1594" y="26284"/>
                  </a:cubicBezTo>
                  <a:lnTo>
                    <a:pt x="1594" y="26284"/>
                  </a:lnTo>
                  <a:cubicBezTo>
                    <a:pt x="1954" y="26884"/>
                    <a:pt x="2348" y="27295"/>
                    <a:pt x="2776" y="27518"/>
                  </a:cubicBezTo>
                  <a:lnTo>
                    <a:pt x="2776" y="27518"/>
                  </a:lnTo>
                  <a:cubicBezTo>
                    <a:pt x="5192" y="28803"/>
                    <a:pt x="12988" y="25993"/>
                    <a:pt x="19002" y="15130"/>
                  </a:cubicBezTo>
                  <a:lnTo>
                    <a:pt x="19002" y="15130"/>
                  </a:lnTo>
                  <a:cubicBezTo>
                    <a:pt x="24485" y="5278"/>
                    <a:pt x="18009" y="1817"/>
                    <a:pt x="16672" y="1114"/>
                  </a:cubicBezTo>
                  <a:lnTo>
                    <a:pt x="16672" y="1114"/>
                  </a:lnTo>
                  <a:cubicBezTo>
                    <a:pt x="16107" y="806"/>
                    <a:pt x="14564" y="0"/>
                    <a:pt x="12577" y="0"/>
                  </a:cubicBezTo>
                  <a:lnTo>
                    <a:pt x="12577" y="0"/>
                  </a:lnTo>
                  <a:cubicBezTo>
                    <a:pt x="9990" y="0"/>
                    <a:pt x="6648" y="1388"/>
                    <a:pt x="3804" y="7128"/>
                  </a:cubicBezTo>
                </a:path>
              </a:pathLst>
            </a:custGeom>
            <a:solidFill>
              <a:srgbClr val="5696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3" name="Google Shape;553;p8"/>
            <p:cNvSpPr/>
            <p:nvPr/>
          </p:nvSpPr>
          <p:spPr>
            <a:xfrm>
              <a:off x="6069375" y="2416500"/>
              <a:ext cx="130250" cy="259175"/>
            </a:xfrm>
            <a:custGeom>
              <a:avLst/>
              <a:gdLst/>
              <a:ahLst/>
              <a:cxnLst/>
              <a:rect l="l" t="t" r="r" b="b"/>
              <a:pathLst>
                <a:path w="5210" h="10367" extrusionOk="0">
                  <a:moveTo>
                    <a:pt x="4986" y="4181"/>
                  </a:moveTo>
                  <a:cubicBezTo>
                    <a:pt x="5209" y="2690"/>
                    <a:pt x="3701" y="1508"/>
                    <a:pt x="3736" y="0"/>
                  </a:cubicBezTo>
                  <a:cubicBezTo>
                    <a:pt x="2622" y="668"/>
                    <a:pt x="1525" y="1337"/>
                    <a:pt x="412" y="2022"/>
                  </a:cubicBezTo>
                  <a:cubicBezTo>
                    <a:pt x="0" y="5860"/>
                    <a:pt x="617" y="8756"/>
                    <a:pt x="1594" y="10366"/>
                  </a:cubicBezTo>
                  <a:cubicBezTo>
                    <a:pt x="2502" y="8824"/>
                    <a:pt x="3410" y="7282"/>
                    <a:pt x="4318" y="5740"/>
                  </a:cubicBezTo>
                  <a:cubicBezTo>
                    <a:pt x="4609" y="5260"/>
                    <a:pt x="4901" y="4746"/>
                    <a:pt x="4986" y="4181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4" name="Google Shape;554;p8"/>
            <p:cNvSpPr/>
            <p:nvPr/>
          </p:nvSpPr>
          <p:spPr>
            <a:xfrm>
              <a:off x="6063375" y="2071225"/>
              <a:ext cx="509350" cy="601025"/>
            </a:xfrm>
            <a:custGeom>
              <a:avLst/>
              <a:gdLst/>
              <a:ahLst/>
              <a:cxnLst/>
              <a:rect l="l" t="t" r="r" b="b"/>
              <a:pathLst>
                <a:path w="20374" h="24041" extrusionOk="0">
                  <a:moveTo>
                    <a:pt x="10435" y="189"/>
                  </a:moveTo>
                  <a:cubicBezTo>
                    <a:pt x="8225" y="772"/>
                    <a:pt x="6340" y="2623"/>
                    <a:pt x="4815" y="5690"/>
                  </a:cubicBezTo>
                  <a:lnTo>
                    <a:pt x="4815" y="5690"/>
                  </a:lnTo>
                  <a:cubicBezTo>
                    <a:pt x="0" y="15439"/>
                    <a:pt x="2468" y="22190"/>
                    <a:pt x="4215" y="23115"/>
                  </a:cubicBezTo>
                  <a:lnTo>
                    <a:pt x="4215" y="23115"/>
                  </a:lnTo>
                  <a:cubicBezTo>
                    <a:pt x="5980" y="24040"/>
                    <a:pt x="12954" y="22258"/>
                    <a:pt x="18249" y="12749"/>
                  </a:cubicBezTo>
                  <a:lnTo>
                    <a:pt x="18249" y="12749"/>
                  </a:lnTo>
                  <a:cubicBezTo>
                    <a:pt x="19928" y="9768"/>
                    <a:pt x="20373" y="7163"/>
                    <a:pt x="19619" y="5021"/>
                  </a:cubicBezTo>
                  <a:lnTo>
                    <a:pt x="19619" y="5021"/>
                  </a:lnTo>
                  <a:cubicBezTo>
                    <a:pt x="19037" y="3411"/>
                    <a:pt x="17769" y="2091"/>
                    <a:pt x="15833" y="1063"/>
                  </a:cubicBezTo>
                  <a:lnTo>
                    <a:pt x="15833" y="1063"/>
                  </a:lnTo>
                  <a:cubicBezTo>
                    <a:pt x="14479" y="361"/>
                    <a:pt x="13177" y="1"/>
                    <a:pt x="11960" y="1"/>
                  </a:cubicBezTo>
                  <a:lnTo>
                    <a:pt x="11960" y="1"/>
                  </a:lnTo>
                  <a:cubicBezTo>
                    <a:pt x="11429" y="1"/>
                    <a:pt x="10932" y="70"/>
                    <a:pt x="10435" y="189"/>
                  </a:cubicBezTo>
                  <a:close/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5" name="Google Shape;555;p8"/>
            <p:cNvSpPr/>
            <p:nvPr/>
          </p:nvSpPr>
          <p:spPr>
            <a:xfrm>
              <a:off x="6082225" y="2087950"/>
              <a:ext cx="473350" cy="564600"/>
            </a:xfrm>
            <a:custGeom>
              <a:avLst/>
              <a:gdLst/>
              <a:ahLst/>
              <a:cxnLst/>
              <a:rect l="l" t="t" r="r" b="b"/>
              <a:pathLst>
                <a:path w="18934" h="22584" extrusionOk="0">
                  <a:moveTo>
                    <a:pt x="9853" y="172"/>
                  </a:moveTo>
                  <a:cubicBezTo>
                    <a:pt x="7848" y="703"/>
                    <a:pt x="6100" y="2433"/>
                    <a:pt x="4678" y="5312"/>
                  </a:cubicBezTo>
                  <a:lnTo>
                    <a:pt x="4678" y="5312"/>
                  </a:lnTo>
                  <a:cubicBezTo>
                    <a:pt x="0" y="14736"/>
                    <a:pt x="2382" y="21110"/>
                    <a:pt x="3787" y="21846"/>
                  </a:cubicBezTo>
                  <a:lnTo>
                    <a:pt x="3787" y="21846"/>
                  </a:lnTo>
                  <a:cubicBezTo>
                    <a:pt x="5175" y="22583"/>
                    <a:pt x="11789" y="20955"/>
                    <a:pt x="16912" y="11754"/>
                  </a:cubicBezTo>
                  <a:lnTo>
                    <a:pt x="16912" y="11754"/>
                  </a:lnTo>
                  <a:cubicBezTo>
                    <a:pt x="18488" y="8944"/>
                    <a:pt x="18934" y="6528"/>
                    <a:pt x="18231" y="4575"/>
                  </a:cubicBezTo>
                  <a:lnTo>
                    <a:pt x="18231" y="4575"/>
                  </a:lnTo>
                  <a:cubicBezTo>
                    <a:pt x="17700" y="3136"/>
                    <a:pt x="16535" y="1919"/>
                    <a:pt x="14770" y="994"/>
                  </a:cubicBezTo>
                  <a:lnTo>
                    <a:pt x="14770" y="994"/>
                  </a:lnTo>
                  <a:cubicBezTo>
                    <a:pt x="13519" y="326"/>
                    <a:pt x="12320" y="0"/>
                    <a:pt x="11206" y="0"/>
                  </a:cubicBezTo>
                  <a:lnTo>
                    <a:pt x="11206" y="0"/>
                  </a:lnTo>
                  <a:cubicBezTo>
                    <a:pt x="10744" y="0"/>
                    <a:pt x="10281" y="52"/>
                    <a:pt x="9853" y="172"/>
                  </a:cubicBezTo>
                </a:path>
              </a:pathLst>
            </a:custGeom>
            <a:solidFill>
              <a:srgbClr val="5696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6" name="Google Shape;556;p8"/>
            <p:cNvSpPr/>
            <p:nvPr/>
          </p:nvSpPr>
          <p:spPr>
            <a:xfrm>
              <a:off x="6171750" y="2103800"/>
              <a:ext cx="376125" cy="354275"/>
            </a:xfrm>
            <a:custGeom>
              <a:avLst/>
              <a:gdLst/>
              <a:ahLst/>
              <a:cxnLst/>
              <a:rect l="l" t="t" r="r" b="b"/>
              <a:pathLst>
                <a:path w="15045" h="14171" extrusionOk="0">
                  <a:moveTo>
                    <a:pt x="7060" y="52"/>
                  </a:moveTo>
                  <a:cubicBezTo>
                    <a:pt x="5518" y="291"/>
                    <a:pt x="4215" y="1285"/>
                    <a:pt x="3153" y="2433"/>
                  </a:cubicBezTo>
                  <a:lnTo>
                    <a:pt x="3153" y="2433"/>
                  </a:lnTo>
                  <a:cubicBezTo>
                    <a:pt x="2845" y="2776"/>
                    <a:pt x="2553" y="3136"/>
                    <a:pt x="2279" y="3496"/>
                  </a:cubicBezTo>
                  <a:lnTo>
                    <a:pt x="2279" y="3496"/>
                  </a:lnTo>
                  <a:cubicBezTo>
                    <a:pt x="1354" y="4695"/>
                    <a:pt x="0" y="6631"/>
                    <a:pt x="891" y="8173"/>
                  </a:cubicBezTo>
                  <a:lnTo>
                    <a:pt x="891" y="8173"/>
                  </a:lnTo>
                  <a:cubicBezTo>
                    <a:pt x="1542" y="9338"/>
                    <a:pt x="2930" y="10144"/>
                    <a:pt x="4010" y="10880"/>
                  </a:cubicBezTo>
                  <a:lnTo>
                    <a:pt x="4010" y="10880"/>
                  </a:lnTo>
                  <a:cubicBezTo>
                    <a:pt x="5312" y="11771"/>
                    <a:pt x="6666" y="12577"/>
                    <a:pt x="8071" y="13279"/>
                  </a:cubicBezTo>
                  <a:lnTo>
                    <a:pt x="8071" y="13279"/>
                  </a:lnTo>
                  <a:cubicBezTo>
                    <a:pt x="9767" y="14119"/>
                    <a:pt x="11035" y="14170"/>
                    <a:pt x="12080" y="12457"/>
                  </a:cubicBezTo>
                  <a:lnTo>
                    <a:pt x="12080" y="12457"/>
                  </a:lnTo>
                  <a:cubicBezTo>
                    <a:pt x="12474" y="11806"/>
                    <a:pt x="12851" y="11103"/>
                    <a:pt x="13177" y="10349"/>
                  </a:cubicBezTo>
                  <a:lnTo>
                    <a:pt x="13177" y="10349"/>
                  </a:lnTo>
                  <a:cubicBezTo>
                    <a:pt x="14513" y="7368"/>
                    <a:pt x="15044" y="3753"/>
                    <a:pt x="12046" y="1679"/>
                  </a:cubicBezTo>
                  <a:lnTo>
                    <a:pt x="12046" y="1679"/>
                  </a:lnTo>
                  <a:cubicBezTo>
                    <a:pt x="10761" y="788"/>
                    <a:pt x="9321" y="0"/>
                    <a:pt x="7745" y="0"/>
                  </a:cubicBezTo>
                  <a:lnTo>
                    <a:pt x="7745" y="0"/>
                  </a:lnTo>
                  <a:cubicBezTo>
                    <a:pt x="7522" y="0"/>
                    <a:pt x="7300" y="17"/>
                    <a:pt x="7060" y="52"/>
                  </a:cubicBezTo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7" name="Google Shape;557;p8"/>
            <p:cNvSpPr/>
            <p:nvPr/>
          </p:nvSpPr>
          <p:spPr>
            <a:xfrm>
              <a:off x="6230000" y="2103800"/>
              <a:ext cx="317875" cy="294725"/>
            </a:xfrm>
            <a:custGeom>
              <a:avLst/>
              <a:gdLst/>
              <a:ahLst/>
              <a:cxnLst/>
              <a:rect l="l" t="t" r="r" b="b"/>
              <a:pathLst>
                <a:path w="12715" h="11789" extrusionOk="0">
                  <a:moveTo>
                    <a:pt x="4730" y="52"/>
                  </a:moveTo>
                  <a:cubicBezTo>
                    <a:pt x="3188" y="291"/>
                    <a:pt x="1885" y="1285"/>
                    <a:pt x="823" y="2433"/>
                  </a:cubicBezTo>
                  <a:lnTo>
                    <a:pt x="823" y="2433"/>
                  </a:lnTo>
                  <a:cubicBezTo>
                    <a:pt x="1269" y="2245"/>
                    <a:pt x="1663" y="1902"/>
                    <a:pt x="2160" y="1919"/>
                  </a:cubicBezTo>
                  <a:lnTo>
                    <a:pt x="2160" y="1919"/>
                  </a:lnTo>
                  <a:cubicBezTo>
                    <a:pt x="1800" y="3958"/>
                    <a:pt x="875" y="6031"/>
                    <a:pt x="1" y="7882"/>
                  </a:cubicBezTo>
                  <a:lnTo>
                    <a:pt x="1" y="7882"/>
                  </a:lnTo>
                  <a:cubicBezTo>
                    <a:pt x="1046" y="5860"/>
                    <a:pt x="2074" y="3838"/>
                    <a:pt x="3102" y="1816"/>
                  </a:cubicBezTo>
                  <a:lnTo>
                    <a:pt x="3102" y="1816"/>
                  </a:lnTo>
                  <a:cubicBezTo>
                    <a:pt x="3290" y="1474"/>
                    <a:pt x="3479" y="1097"/>
                    <a:pt x="3805" y="891"/>
                  </a:cubicBezTo>
                  <a:lnTo>
                    <a:pt x="3805" y="891"/>
                  </a:lnTo>
                  <a:cubicBezTo>
                    <a:pt x="4147" y="686"/>
                    <a:pt x="4661" y="737"/>
                    <a:pt x="4850" y="1080"/>
                  </a:cubicBezTo>
                  <a:lnTo>
                    <a:pt x="4850" y="1080"/>
                  </a:lnTo>
                  <a:cubicBezTo>
                    <a:pt x="4970" y="1337"/>
                    <a:pt x="4884" y="1645"/>
                    <a:pt x="4781" y="1919"/>
                  </a:cubicBezTo>
                  <a:lnTo>
                    <a:pt x="4781" y="1919"/>
                  </a:lnTo>
                  <a:cubicBezTo>
                    <a:pt x="4284" y="3307"/>
                    <a:pt x="3702" y="4678"/>
                    <a:pt x="3051" y="6014"/>
                  </a:cubicBezTo>
                  <a:lnTo>
                    <a:pt x="3051" y="6014"/>
                  </a:lnTo>
                  <a:cubicBezTo>
                    <a:pt x="3702" y="4866"/>
                    <a:pt x="4404" y="3735"/>
                    <a:pt x="5141" y="2639"/>
                  </a:cubicBezTo>
                  <a:lnTo>
                    <a:pt x="5141" y="2639"/>
                  </a:lnTo>
                  <a:cubicBezTo>
                    <a:pt x="5501" y="2108"/>
                    <a:pt x="6015" y="1525"/>
                    <a:pt x="6649" y="1662"/>
                  </a:cubicBezTo>
                  <a:lnTo>
                    <a:pt x="6649" y="1662"/>
                  </a:lnTo>
                  <a:cubicBezTo>
                    <a:pt x="7077" y="1765"/>
                    <a:pt x="7368" y="2211"/>
                    <a:pt x="7403" y="2673"/>
                  </a:cubicBezTo>
                  <a:lnTo>
                    <a:pt x="7403" y="2673"/>
                  </a:lnTo>
                  <a:cubicBezTo>
                    <a:pt x="7454" y="3119"/>
                    <a:pt x="7283" y="3547"/>
                    <a:pt x="7129" y="3975"/>
                  </a:cubicBezTo>
                  <a:lnTo>
                    <a:pt x="7129" y="3975"/>
                  </a:lnTo>
                  <a:cubicBezTo>
                    <a:pt x="6289" y="6014"/>
                    <a:pt x="5124" y="7916"/>
                    <a:pt x="3959" y="9784"/>
                  </a:cubicBezTo>
                  <a:lnTo>
                    <a:pt x="3959" y="9784"/>
                  </a:lnTo>
                  <a:cubicBezTo>
                    <a:pt x="4970" y="8362"/>
                    <a:pt x="5998" y="6922"/>
                    <a:pt x="7009" y="5483"/>
                  </a:cubicBezTo>
                  <a:lnTo>
                    <a:pt x="7009" y="5483"/>
                  </a:lnTo>
                  <a:cubicBezTo>
                    <a:pt x="7283" y="5106"/>
                    <a:pt x="7574" y="4712"/>
                    <a:pt x="7968" y="4489"/>
                  </a:cubicBezTo>
                  <a:lnTo>
                    <a:pt x="7968" y="4489"/>
                  </a:lnTo>
                  <a:cubicBezTo>
                    <a:pt x="8379" y="4249"/>
                    <a:pt x="8928" y="4198"/>
                    <a:pt x="9288" y="4524"/>
                  </a:cubicBezTo>
                  <a:lnTo>
                    <a:pt x="9288" y="4524"/>
                  </a:lnTo>
                  <a:cubicBezTo>
                    <a:pt x="9579" y="4781"/>
                    <a:pt x="9647" y="5243"/>
                    <a:pt x="9562" y="5620"/>
                  </a:cubicBezTo>
                  <a:lnTo>
                    <a:pt x="9562" y="5620"/>
                  </a:lnTo>
                  <a:cubicBezTo>
                    <a:pt x="9459" y="6014"/>
                    <a:pt x="9219" y="6357"/>
                    <a:pt x="8996" y="6683"/>
                  </a:cubicBezTo>
                  <a:lnTo>
                    <a:pt x="8996" y="6683"/>
                  </a:lnTo>
                  <a:cubicBezTo>
                    <a:pt x="7985" y="8173"/>
                    <a:pt x="6974" y="9664"/>
                    <a:pt x="5946" y="11155"/>
                  </a:cubicBezTo>
                  <a:lnTo>
                    <a:pt x="5946" y="11155"/>
                  </a:lnTo>
                  <a:cubicBezTo>
                    <a:pt x="7060" y="9801"/>
                    <a:pt x="8157" y="8447"/>
                    <a:pt x="9270" y="7111"/>
                  </a:cubicBezTo>
                  <a:lnTo>
                    <a:pt x="9270" y="7111"/>
                  </a:lnTo>
                  <a:cubicBezTo>
                    <a:pt x="9510" y="6785"/>
                    <a:pt x="9853" y="6443"/>
                    <a:pt x="10247" y="6528"/>
                  </a:cubicBezTo>
                  <a:lnTo>
                    <a:pt x="10247" y="6528"/>
                  </a:lnTo>
                  <a:cubicBezTo>
                    <a:pt x="10555" y="6717"/>
                    <a:pt x="10641" y="7128"/>
                    <a:pt x="10573" y="7488"/>
                  </a:cubicBezTo>
                  <a:lnTo>
                    <a:pt x="10573" y="7488"/>
                  </a:lnTo>
                  <a:cubicBezTo>
                    <a:pt x="10504" y="7848"/>
                    <a:pt x="10281" y="8139"/>
                    <a:pt x="10076" y="8447"/>
                  </a:cubicBezTo>
                  <a:lnTo>
                    <a:pt x="10076" y="8447"/>
                  </a:lnTo>
                  <a:cubicBezTo>
                    <a:pt x="9305" y="9561"/>
                    <a:pt x="8534" y="10675"/>
                    <a:pt x="7763" y="11789"/>
                  </a:cubicBezTo>
                  <a:lnTo>
                    <a:pt x="7763" y="11789"/>
                  </a:lnTo>
                  <a:cubicBezTo>
                    <a:pt x="8551" y="10709"/>
                    <a:pt x="9493" y="9750"/>
                    <a:pt x="10555" y="8927"/>
                  </a:cubicBezTo>
                  <a:lnTo>
                    <a:pt x="10555" y="8927"/>
                  </a:lnTo>
                  <a:cubicBezTo>
                    <a:pt x="10658" y="9407"/>
                    <a:pt x="10761" y="9870"/>
                    <a:pt x="10847" y="10349"/>
                  </a:cubicBezTo>
                  <a:lnTo>
                    <a:pt x="10847" y="10349"/>
                  </a:lnTo>
                  <a:cubicBezTo>
                    <a:pt x="12183" y="7368"/>
                    <a:pt x="12714" y="3753"/>
                    <a:pt x="9716" y="1679"/>
                  </a:cubicBezTo>
                  <a:lnTo>
                    <a:pt x="9716" y="1679"/>
                  </a:lnTo>
                  <a:cubicBezTo>
                    <a:pt x="8431" y="788"/>
                    <a:pt x="6991" y="0"/>
                    <a:pt x="5415" y="0"/>
                  </a:cubicBezTo>
                  <a:lnTo>
                    <a:pt x="5415" y="0"/>
                  </a:lnTo>
                  <a:cubicBezTo>
                    <a:pt x="5192" y="0"/>
                    <a:pt x="4970" y="17"/>
                    <a:pt x="4730" y="52"/>
                  </a:cubicBezTo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8" name="Google Shape;558;p8"/>
            <p:cNvSpPr/>
            <p:nvPr/>
          </p:nvSpPr>
          <p:spPr>
            <a:xfrm>
              <a:off x="6111350" y="2075950"/>
              <a:ext cx="320000" cy="580575"/>
            </a:xfrm>
            <a:custGeom>
              <a:avLst/>
              <a:gdLst/>
              <a:ahLst/>
              <a:cxnLst/>
              <a:rect l="l" t="t" r="r" b="b"/>
              <a:pathLst>
                <a:path w="12800" h="23223" extrusionOk="0">
                  <a:moveTo>
                    <a:pt x="8516" y="0"/>
                  </a:moveTo>
                  <a:lnTo>
                    <a:pt x="8516" y="0"/>
                  </a:lnTo>
                  <a:cubicBezTo>
                    <a:pt x="6923" y="395"/>
                    <a:pt x="5569" y="1440"/>
                    <a:pt x="4541" y="2708"/>
                  </a:cubicBezTo>
                  <a:cubicBezTo>
                    <a:pt x="3530" y="3976"/>
                    <a:pt x="2793" y="5449"/>
                    <a:pt x="2142" y="6940"/>
                  </a:cubicBezTo>
                  <a:cubicBezTo>
                    <a:pt x="857" y="9904"/>
                    <a:pt x="0" y="13125"/>
                    <a:pt x="0" y="16398"/>
                  </a:cubicBezTo>
                  <a:cubicBezTo>
                    <a:pt x="18" y="17203"/>
                    <a:pt x="69" y="18026"/>
                    <a:pt x="206" y="18831"/>
                  </a:cubicBezTo>
                  <a:cubicBezTo>
                    <a:pt x="343" y="19619"/>
                    <a:pt x="566" y="20425"/>
                    <a:pt x="874" y="21178"/>
                  </a:cubicBezTo>
                  <a:cubicBezTo>
                    <a:pt x="1046" y="21555"/>
                    <a:pt x="1234" y="21915"/>
                    <a:pt x="1474" y="22258"/>
                  </a:cubicBezTo>
                  <a:cubicBezTo>
                    <a:pt x="1714" y="22583"/>
                    <a:pt x="2005" y="22909"/>
                    <a:pt x="2416" y="23063"/>
                  </a:cubicBezTo>
                  <a:cubicBezTo>
                    <a:pt x="2748" y="23188"/>
                    <a:pt x="3080" y="23223"/>
                    <a:pt x="3411" y="23223"/>
                  </a:cubicBezTo>
                  <a:cubicBezTo>
                    <a:pt x="3491" y="23223"/>
                    <a:pt x="3570" y="23221"/>
                    <a:pt x="3650" y="23217"/>
                  </a:cubicBezTo>
                  <a:cubicBezTo>
                    <a:pt x="3856" y="23217"/>
                    <a:pt x="4061" y="23183"/>
                    <a:pt x="4267" y="23149"/>
                  </a:cubicBezTo>
                  <a:cubicBezTo>
                    <a:pt x="4473" y="23132"/>
                    <a:pt x="4661" y="23080"/>
                    <a:pt x="4867" y="23029"/>
                  </a:cubicBezTo>
                  <a:cubicBezTo>
                    <a:pt x="5672" y="22840"/>
                    <a:pt x="6426" y="22549"/>
                    <a:pt x="7163" y="22189"/>
                  </a:cubicBezTo>
                  <a:cubicBezTo>
                    <a:pt x="7522" y="22001"/>
                    <a:pt x="7882" y="21830"/>
                    <a:pt x="8225" y="21607"/>
                  </a:cubicBezTo>
                  <a:cubicBezTo>
                    <a:pt x="8413" y="21504"/>
                    <a:pt x="8585" y="21401"/>
                    <a:pt x="8756" y="21281"/>
                  </a:cubicBezTo>
                  <a:lnTo>
                    <a:pt x="9253" y="20939"/>
                  </a:lnTo>
                  <a:cubicBezTo>
                    <a:pt x="10572" y="19979"/>
                    <a:pt x="11755" y="18848"/>
                    <a:pt x="12800" y="17615"/>
                  </a:cubicBezTo>
                  <a:lnTo>
                    <a:pt x="12800" y="17615"/>
                  </a:lnTo>
                  <a:cubicBezTo>
                    <a:pt x="11720" y="18814"/>
                    <a:pt x="10504" y="19893"/>
                    <a:pt x="9167" y="20802"/>
                  </a:cubicBezTo>
                  <a:cubicBezTo>
                    <a:pt x="8499" y="21264"/>
                    <a:pt x="7797" y="21675"/>
                    <a:pt x="7094" y="22035"/>
                  </a:cubicBezTo>
                  <a:cubicBezTo>
                    <a:pt x="6357" y="22395"/>
                    <a:pt x="5603" y="22686"/>
                    <a:pt x="4832" y="22875"/>
                  </a:cubicBezTo>
                  <a:cubicBezTo>
                    <a:pt x="4627" y="22909"/>
                    <a:pt x="4438" y="22960"/>
                    <a:pt x="4233" y="22995"/>
                  </a:cubicBezTo>
                  <a:cubicBezTo>
                    <a:pt x="4044" y="23012"/>
                    <a:pt x="3839" y="23046"/>
                    <a:pt x="3650" y="23046"/>
                  </a:cubicBezTo>
                  <a:cubicBezTo>
                    <a:pt x="3557" y="23054"/>
                    <a:pt x="3463" y="23058"/>
                    <a:pt x="3369" y="23058"/>
                  </a:cubicBezTo>
                  <a:cubicBezTo>
                    <a:pt x="3065" y="23058"/>
                    <a:pt x="2760" y="23014"/>
                    <a:pt x="2485" y="22909"/>
                  </a:cubicBezTo>
                  <a:cubicBezTo>
                    <a:pt x="2125" y="22772"/>
                    <a:pt x="1851" y="22464"/>
                    <a:pt x="1611" y="22155"/>
                  </a:cubicBezTo>
                  <a:cubicBezTo>
                    <a:pt x="1388" y="21830"/>
                    <a:pt x="1200" y="21470"/>
                    <a:pt x="1029" y="21110"/>
                  </a:cubicBezTo>
                  <a:cubicBezTo>
                    <a:pt x="720" y="20373"/>
                    <a:pt x="514" y="19585"/>
                    <a:pt x="377" y="18797"/>
                  </a:cubicBezTo>
                  <a:cubicBezTo>
                    <a:pt x="240" y="18009"/>
                    <a:pt x="172" y="17186"/>
                    <a:pt x="172" y="16381"/>
                  </a:cubicBezTo>
                  <a:cubicBezTo>
                    <a:pt x="155" y="13160"/>
                    <a:pt x="1011" y="9955"/>
                    <a:pt x="2296" y="7008"/>
                  </a:cubicBezTo>
                  <a:cubicBezTo>
                    <a:pt x="2948" y="5535"/>
                    <a:pt x="3667" y="4061"/>
                    <a:pt x="4678" y="2810"/>
                  </a:cubicBezTo>
                  <a:cubicBezTo>
                    <a:pt x="5638" y="1543"/>
                    <a:pt x="6940" y="446"/>
                    <a:pt x="8516" y="0"/>
                  </a:cubicBezTo>
                  <a:close/>
                </a:path>
              </a:pathLst>
            </a:custGeom>
            <a:solidFill>
              <a:srgbClr val="FFF8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9" name="Google Shape;559;p8"/>
            <p:cNvSpPr/>
            <p:nvPr/>
          </p:nvSpPr>
          <p:spPr>
            <a:xfrm>
              <a:off x="5887325" y="2965650"/>
              <a:ext cx="179075" cy="98125"/>
            </a:xfrm>
            <a:custGeom>
              <a:avLst/>
              <a:gdLst/>
              <a:ahLst/>
              <a:cxnLst/>
              <a:rect l="l" t="t" r="r" b="b"/>
              <a:pathLst>
                <a:path w="7163" h="3925" extrusionOk="0">
                  <a:moveTo>
                    <a:pt x="103" y="0"/>
                  </a:moveTo>
                  <a:lnTo>
                    <a:pt x="0" y="155"/>
                  </a:lnTo>
                  <a:cubicBezTo>
                    <a:pt x="1062" y="977"/>
                    <a:pt x="2193" y="1731"/>
                    <a:pt x="3376" y="2382"/>
                  </a:cubicBezTo>
                  <a:cubicBezTo>
                    <a:pt x="3975" y="2691"/>
                    <a:pt x="4592" y="2965"/>
                    <a:pt x="5209" y="3222"/>
                  </a:cubicBezTo>
                  <a:cubicBezTo>
                    <a:pt x="5843" y="3479"/>
                    <a:pt x="6460" y="3719"/>
                    <a:pt x="7111" y="3924"/>
                  </a:cubicBezTo>
                  <a:lnTo>
                    <a:pt x="7162" y="3753"/>
                  </a:lnTo>
                  <a:cubicBezTo>
                    <a:pt x="6545" y="3513"/>
                    <a:pt x="5929" y="3273"/>
                    <a:pt x="5312" y="2982"/>
                  </a:cubicBezTo>
                  <a:cubicBezTo>
                    <a:pt x="4695" y="2725"/>
                    <a:pt x="4112" y="2416"/>
                    <a:pt x="3530" y="2091"/>
                  </a:cubicBezTo>
                  <a:cubicBezTo>
                    <a:pt x="2348" y="1474"/>
                    <a:pt x="1200" y="789"/>
                    <a:pt x="103" y="0"/>
                  </a:cubicBezTo>
                  <a:close/>
                </a:path>
              </a:pathLst>
            </a:custGeom>
            <a:solidFill>
              <a:srgbClr val="3438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0" name="Google Shape;560;p8"/>
            <p:cNvSpPr/>
            <p:nvPr/>
          </p:nvSpPr>
          <p:spPr>
            <a:xfrm>
              <a:off x="5967425" y="2653800"/>
              <a:ext cx="106250" cy="406975"/>
            </a:xfrm>
            <a:custGeom>
              <a:avLst/>
              <a:gdLst/>
              <a:ahLst/>
              <a:cxnLst/>
              <a:rect l="l" t="t" r="r" b="b"/>
              <a:pathLst>
                <a:path w="4250" h="16279" extrusionOk="0">
                  <a:moveTo>
                    <a:pt x="172" y="1"/>
                  </a:moveTo>
                  <a:lnTo>
                    <a:pt x="0" y="18"/>
                  </a:lnTo>
                  <a:cubicBezTo>
                    <a:pt x="309" y="2811"/>
                    <a:pt x="788" y="5569"/>
                    <a:pt x="1440" y="8294"/>
                  </a:cubicBezTo>
                  <a:cubicBezTo>
                    <a:pt x="1799" y="9664"/>
                    <a:pt x="2211" y="11001"/>
                    <a:pt x="2639" y="12337"/>
                  </a:cubicBezTo>
                  <a:cubicBezTo>
                    <a:pt x="3084" y="13657"/>
                    <a:pt x="3564" y="14976"/>
                    <a:pt x="4095" y="16278"/>
                  </a:cubicBezTo>
                  <a:lnTo>
                    <a:pt x="4250" y="16210"/>
                  </a:lnTo>
                  <a:cubicBezTo>
                    <a:pt x="3753" y="14907"/>
                    <a:pt x="3307" y="13588"/>
                    <a:pt x="2879" y="12252"/>
                  </a:cubicBezTo>
                  <a:cubicBezTo>
                    <a:pt x="2468" y="10915"/>
                    <a:pt x="2108" y="9579"/>
                    <a:pt x="1765" y="8225"/>
                  </a:cubicBezTo>
                  <a:cubicBezTo>
                    <a:pt x="1063" y="5518"/>
                    <a:pt x="531" y="2776"/>
                    <a:pt x="172" y="1"/>
                  </a:cubicBezTo>
                  <a:close/>
                </a:path>
              </a:pathLst>
            </a:custGeom>
            <a:solidFill>
              <a:srgbClr val="3438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1" name="Google Shape;561;p8"/>
            <p:cNvSpPr/>
            <p:nvPr/>
          </p:nvSpPr>
          <p:spPr>
            <a:xfrm>
              <a:off x="5878325" y="2817425"/>
              <a:ext cx="407400" cy="149100"/>
            </a:xfrm>
            <a:custGeom>
              <a:avLst/>
              <a:gdLst/>
              <a:ahLst/>
              <a:cxnLst/>
              <a:rect l="l" t="t" r="r" b="b"/>
              <a:pathLst>
                <a:path w="16296" h="5964" extrusionOk="0">
                  <a:moveTo>
                    <a:pt x="16192" y="1"/>
                  </a:moveTo>
                  <a:cubicBezTo>
                    <a:pt x="15044" y="892"/>
                    <a:pt x="13811" y="1663"/>
                    <a:pt x="12526" y="2314"/>
                  </a:cubicBezTo>
                  <a:cubicBezTo>
                    <a:pt x="11223" y="2965"/>
                    <a:pt x="9870" y="3479"/>
                    <a:pt x="8482" y="3908"/>
                  </a:cubicBezTo>
                  <a:cubicBezTo>
                    <a:pt x="5740" y="4833"/>
                    <a:pt x="2862" y="5364"/>
                    <a:pt x="0" y="5775"/>
                  </a:cubicBezTo>
                  <a:lnTo>
                    <a:pt x="17" y="5964"/>
                  </a:lnTo>
                  <a:cubicBezTo>
                    <a:pt x="2896" y="5587"/>
                    <a:pt x="5792" y="5107"/>
                    <a:pt x="8585" y="4233"/>
                  </a:cubicBezTo>
                  <a:cubicBezTo>
                    <a:pt x="9973" y="3770"/>
                    <a:pt x="11326" y="3205"/>
                    <a:pt x="12628" y="2537"/>
                  </a:cubicBezTo>
                  <a:cubicBezTo>
                    <a:pt x="13931" y="1869"/>
                    <a:pt x="15164" y="1063"/>
                    <a:pt x="16295" y="138"/>
                  </a:cubicBezTo>
                  <a:lnTo>
                    <a:pt x="16192" y="1"/>
                  </a:lnTo>
                  <a:close/>
                </a:path>
              </a:pathLst>
            </a:custGeom>
            <a:solidFill>
              <a:srgbClr val="3438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2" name="Google Shape;562;p8"/>
            <p:cNvSpPr/>
            <p:nvPr/>
          </p:nvSpPr>
          <p:spPr>
            <a:xfrm>
              <a:off x="5964850" y="2651650"/>
              <a:ext cx="309300" cy="174375"/>
            </a:xfrm>
            <a:custGeom>
              <a:avLst/>
              <a:gdLst/>
              <a:ahLst/>
              <a:cxnLst/>
              <a:rect l="l" t="t" r="r" b="b"/>
              <a:pathLst>
                <a:path w="12372" h="6975" extrusionOk="0">
                  <a:moveTo>
                    <a:pt x="120" y="1"/>
                  </a:moveTo>
                  <a:lnTo>
                    <a:pt x="0" y="138"/>
                  </a:lnTo>
                  <a:cubicBezTo>
                    <a:pt x="1800" y="1663"/>
                    <a:pt x="3736" y="3034"/>
                    <a:pt x="5792" y="4199"/>
                  </a:cubicBezTo>
                  <a:cubicBezTo>
                    <a:pt x="6837" y="4764"/>
                    <a:pt x="7899" y="5278"/>
                    <a:pt x="8996" y="5741"/>
                  </a:cubicBezTo>
                  <a:cubicBezTo>
                    <a:pt x="10076" y="6204"/>
                    <a:pt x="11189" y="6615"/>
                    <a:pt x="12303" y="6975"/>
                  </a:cubicBezTo>
                  <a:lnTo>
                    <a:pt x="12372" y="6803"/>
                  </a:lnTo>
                  <a:cubicBezTo>
                    <a:pt x="11258" y="6426"/>
                    <a:pt x="10161" y="5998"/>
                    <a:pt x="9099" y="5501"/>
                  </a:cubicBezTo>
                  <a:cubicBezTo>
                    <a:pt x="8019" y="5021"/>
                    <a:pt x="6974" y="4490"/>
                    <a:pt x="5963" y="3908"/>
                  </a:cubicBezTo>
                  <a:cubicBezTo>
                    <a:pt x="3907" y="2794"/>
                    <a:pt x="1937" y="1492"/>
                    <a:pt x="120" y="1"/>
                  </a:cubicBezTo>
                  <a:close/>
                </a:path>
              </a:pathLst>
            </a:custGeom>
            <a:solidFill>
              <a:srgbClr val="3438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3" name="Google Shape;563;p8"/>
            <p:cNvSpPr/>
            <p:nvPr/>
          </p:nvSpPr>
          <p:spPr>
            <a:xfrm>
              <a:off x="5862900" y="2946800"/>
              <a:ext cx="48000" cy="37725"/>
            </a:xfrm>
            <a:custGeom>
              <a:avLst/>
              <a:gdLst/>
              <a:ahLst/>
              <a:cxnLst/>
              <a:rect l="l" t="t" r="r" b="b"/>
              <a:pathLst>
                <a:path w="1920" h="1509" extrusionOk="0">
                  <a:moveTo>
                    <a:pt x="720" y="1"/>
                  </a:moveTo>
                  <a:cubicBezTo>
                    <a:pt x="86" y="35"/>
                    <a:pt x="1" y="960"/>
                    <a:pt x="463" y="1303"/>
                  </a:cubicBezTo>
                  <a:lnTo>
                    <a:pt x="463" y="1303"/>
                  </a:lnTo>
                  <a:cubicBezTo>
                    <a:pt x="737" y="1508"/>
                    <a:pt x="1166" y="1474"/>
                    <a:pt x="1406" y="1234"/>
                  </a:cubicBezTo>
                  <a:lnTo>
                    <a:pt x="1406" y="1234"/>
                  </a:lnTo>
                  <a:cubicBezTo>
                    <a:pt x="1920" y="720"/>
                    <a:pt x="1388" y="1"/>
                    <a:pt x="772" y="1"/>
                  </a:cubicBezTo>
                  <a:lnTo>
                    <a:pt x="772" y="1"/>
                  </a:lnTo>
                  <a:cubicBezTo>
                    <a:pt x="754" y="1"/>
                    <a:pt x="737" y="1"/>
                    <a:pt x="720" y="1"/>
                  </a:cubicBezTo>
                  <a:close/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4" name="Google Shape;564;p8"/>
            <p:cNvSpPr/>
            <p:nvPr/>
          </p:nvSpPr>
          <p:spPr>
            <a:xfrm>
              <a:off x="5867600" y="2955800"/>
              <a:ext cx="27875" cy="21875"/>
            </a:xfrm>
            <a:custGeom>
              <a:avLst/>
              <a:gdLst/>
              <a:ahLst/>
              <a:cxnLst/>
              <a:rect l="l" t="t" r="r" b="b"/>
              <a:pathLst>
                <a:path w="1115" h="875" extrusionOk="0">
                  <a:moveTo>
                    <a:pt x="412" y="0"/>
                  </a:moveTo>
                  <a:cubicBezTo>
                    <a:pt x="52" y="17"/>
                    <a:pt x="1" y="566"/>
                    <a:pt x="258" y="754"/>
                  </a:cubicBezTo>
                  <a:lnTo>
                    <a:pt x="258" y="754"/>
                  </a:lnTo>
                  <a:cubicBezTo>
                    <a:pt x="429" y="874"/>
                    <a:pt x="669" y="857"/>
                    <a:pt x="823" y="720"/>
                  </a:cubicBezTo>
                  <a:lnTo>
                    <a:pt x="823" y="720"/>
                  </a:lnTo>
                  <a:cubicBezTo>
                    <a:pt x="1115" y="429"/>
                    <a:pt x="806" y="0"/>
                    <a:pt x="446" y="0"/>
                  </a:cubicBezTo>
                  <a:lnTo>
                    <a:pt x="446" y="0"/>
                  </a:lnTo>
                  <a:cubicBezTo>
                    <a:pt x="429" y="0"/>
                    <a:pt x="429" y="0"/>
                    <a:pt x="412" y="0"/>
                  </a:cubicBezTo>
                  <a:close/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5" name="Google Shape;565;p8"/>
            <p:cNvSpPr/>
            <p:nvPr/>
          </p:nvSpPr>
          <p:spPr>
            <a:xfrm>
              <a:off x="6053100" y="3046175"/>
              <a:ext cx="44575" cy="39000"/>
            </a:xfrm>
            <a:custGeom>
              <a:avLst/>
              <a:gdLst/>
              <a:ahLst/>
              <a:cxnLst/>
              <a:rect l="l" t="t" r="r" b="b"/>
              <a:pathLst>
                <a:path w="1783" h="1560" extrusionOk="0">
                  <a:moveTo>
                    <a:pt x="52" y="566"/>
                  </a:moveTo>
                  <a:cubicBezTo>
                    <a:pt x="0" y="892"/>
                    <a:pt x="206" y="1269"/>
                    <a:pt x="531" y="1371"/>
                  </a:cubicBezTo>
                  <a:lnTo>
                    <a:pt x="531" y="1371"/>
                  </a:lnTo>
                  <a:cubicBezTo>
                    <a:pt x="1063" y="1560"/>
                    <a:pt x="1782" y="960"/>
                    <a:pt x="1457" y="429"/>
                  </a:cubicBezTo>
                  <a:lnTo>
                    <a:pt x="1457" y="429"/>
                  </a:lnTo>
                  <a:cubicBezTo>
                    <a:pt x="1302" y="155"/>
                    <a:pt x="994" y="1"/>
                    <a:pt x="720" y="1"/>
                  </a:cubicBezTo>
                  <a:lnTo>
                    <a:pt x="720" y="1"/>
                  </a:lnTo>
                  <a:cubicBezTo>
                    <a:pt x="411" y="1"/>
                    <a:pt x="120" y="172"/>
                    <a:pt x="52" y="566"/>
                  </a:cubicBezTo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6" name="Google Shape;566;p8"/>
            <p:cNvSpPr/>
            <p:nvPr/>
          </p:nvSpPr>
          <p:spPr>
            <a:xfrm>
              <a:off x="6062525" y="3058175"/>
              <a:ext cx="26150" cy="22725"/>
            </a:xfrm>
            <a:custGeom>
              <a:avLst/>
              <a:gdLst/>
              <a:ahLst/>
              <a:cxnLst/>
              <a:rect l="l" t="t" r="r" b="b"/>
              <a:pathLst>
                <a:path w="1046" h="909" extrusionOk="0">
                  <a:moveTo>
                    <a:pt x="34" y="326"/>
                  </a:moveTo>
                  <a:cubicBezTo>
                    <a:pt x="0" y="514"/>
                    <a:pt x="120" y="737"/>
                    <a:pt x="309" y="789"/>
                  </a:cubicBezTo>
                  <a:lnTo>
                    <a:pt x="309" y="789"/>
                  </a:lnTo>
                  <a:cubicBezTo>
                    <a:pt x="617" y="909"/>
                    <a:pt x="1045" y="566"/>
                    <a:pt x="857" y="240"/>
                  </a:cubicBezTo>
                  <a:lnTo>
                    <a:pt x="857" y="240"/>
                  </a:lnTo>
                  <a:cubicBezTo>
                    <a:pt x="754" y="86"/>
                    <a:pt x="583" y="0"/>
                    <a:pt x="411" y="0"/>
                  </a:cubicBezTo>
                  <a:lnTo>
                    <a:pt x="411" y="0"/>
                  </a:lnTo>
                  <a:cubicBezTo>
                    <a:pt x="240" y="0"/>
                    <a:pt x="69" y="103"/>
                    <a:pt x="34" y="326"/>
                  </a:cubicBezTo>
                  <a:close/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7" name="Google Shape;567;p8"/>
            <p:cNvSpPr/>
            <p:nvPr/>
          </p:nvSpPr>
          <p:spPr>
            <a:xfrm>
              <a:off x="5945150" y="2635375"/>
              <a:ext cx="47575" cy="37725"/>
            </a:xfrm>
            <a:custGeom>
              <a:avLst/>
              <a:gdLst/>
              <a:ahLst/>
              <a:cxnLst/>
              <a:rect l="l" t="t" r="r" b="b"/>
              <a:pathLst>
                <a:path w="1903" h="1509" extrusionOk="0">
                  <a:moveTo>
                    <a:pt x="720" y="18"/>
                  </a:moveTo>
                  <a:cubicBezTo>
                    <a:pt x="86" y="52"/>
                    <a:pt x="0" y="978"/>
                    <a:pt x="446" y="1303"/>
                  </a:cubicBezTo>
                  <a:lnTo>
                    <a:pt x="446" y="1303"/>
                  </a:lnTo>
                  <a:cubicBezTo>
                    <a:pt x="737" y="1509"/>
                    <a:pt x="1148" y="1492"/>
                    <a:pt x="1388" y="1235"/>
                  </a:cubicBezTo>
                  <a:lnTo>
                    <a:pt x="1388" y="1235"/>
                  </a:lnTo>
                  <a:cubicBezTo>
                    <a:pt x="1902" y="738"/>
                    <a:pt x="1388" y="1"/>
                    <a:pt x="754" y="1"/>
                  </a:cubicBezTo>
                  <a:lnTo>
                    <a:pt x="754" y="1"/>
                  </a:lnTo>
                  <a:cubicBezTo>
                    <a:pt x="737" y="1"/>
                    <a:pt x="737" y="18"/>
                    <a:pt x="720" y="18"/>
                  </a:cubicBezTo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8" name="Google Shape;568;p8"/>
            <p:cNvSpPr/>
            <p:nvPr/>
          </p:nvSpPr>
          <p:spPr>
            <a:xfrm>
              <a:off x="5949850" y="2644375"/>
              <a:ext cx="27875" cy="22300"/>
            </a:xfrm>
            <a:custGeom>
              <a:avLst/>
              <a:gdLst/>
              <a:ahLst/>
              <a:cxnLst/>
              <a:rect l="l" t="t" r="r" b="b"/>
              <a:pathLst>
                <a:path w="1115" h="892" extrusionOk="0">
                  <a:moveTo>
                    <a:pt x="412" y="1"/>
                  </a:moveTo>
                  <a:cubicBezTo>
                    <a:pt x="35" y="35"/>
                    <a:pt x="1" y="566"/>
                    <a:pt x="258" y="772"/>
                  </a:cubicBezTo>
                  <a:lnTo>
                    <a:pt x="258" y="772"/>
                  </a:lnTo>
                  <a:cubicBezTo>
                    <a:pt x="429" y="892"/>
                    <a:pt x="669" y="875"/>
                    <a:pt x="806" y="737"/>
                  </a:cubicBezTo>
                  <a:lnTo>
                    <a:pt x="806" y="737"/>
                  </a:lnTo>
                  <a:cubicBezTo>
                    <a:pt x="1115" y="429"/>
                    <a:pt x="806" y="1"/>
                    <a:pt x="446" y="1"/>
                  </a:cubicBezTo>
                  <a:lnTo>
                    <a:pt x="446" y="1"/>
                  </a:lnTo>
                  <a:cubicBezTo>
                    <a:pt x="429" y="1"/>
                    <a:pt x="429" y="1"/>
                    <a:pt x="412" y="1"/>
                  </a:cubicBezTo>
                  <a:close/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9" name="Google Shape;569;p8"/>
            <p:cNvSpPr/>
            <p:nvPr/>
          </p:nvSpPr>
          <p:spPr>
            <a:xfrm>
              <a:off x="6259125" y="2800300"/>
              <a:ext cx="44575" cy="39000"/>
            </a:xfrm>
            <a:custGeom>
              <a:avLst/>
              <a:gdLst/>
              <a:ahLst/>
              <a:cxnLst/>
              <a:rect l="l" t="t" r="r" b="b"/>
              <a:pathLst>
                <a:path w="1783" h="1560" extrusionOk="0">
                  <a:moveTo>
                    <a:pt x="52" y="549"/>
                  </a:moveTo>
                  <a:cubicBezTo>
                    <a:pt x="1" y="892"/>
                    <a:pt x="206" y="1251"/>
                    <a:pt x="532" y="1371"/>
                  </a:cubicBezTo>
                  <a:lnTo>
                    <a:pt x="532" y="1371"/>
                  </a:lnTo>
                  <a:cubicBezTo>
                    <a:pt x="1063" y="1560"/>
                    <a:pt x="1783" y="960"/>
                    <a:pt x="1457" y="412"/>
                  </a:cubicBezTo>
                  <a:lnTo>
                    <a:pt x="1457" y="412"/>
                  </a:lnTo>
                  <a:cubicBezTo>
                    <a:pt x="1303" y="155"/>
                    <a:pt x="995" y="1"/>
                    <a:pt x="720" y="1"/>
                  </a:cubicBezTo>
                  <a:lnTo>
                    <a:pt x="720" y="1"/>
                  </a:lnTo>
                  <a:cubicBezTo>
                    <a:pt x="412" y="1"/>
                    <a:pt x="121" y="172"/>
                    <a:pt x="52" y="549"/>
                  </a:cubicBezTo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0" name="Google Shape;570;p8"/>
            <p:cNvSpPr/>
            <p:nvPr/>
          </p:nvSpPr>
          <p:spPr>
            <a:xfrm>
              <a:off x="6268550" y="2812300"/>
              <a:ext cx="26150" cy="22725"/>
            </a:xfrm>
            <a:custGeom>
              <a:avLst/>
              <a:gdLst/>
              <a:ahLst/>
              <a:cxnLst/>
              <a:rect l="l" t="t" r="r" b="b"/>
              <a:pathLst>
                <a:path w="1046" h="909" extrusionOk="0">
                  <a:moveTo>
                    <a:pt x="35" y="309"/>
                  </a:moveTo>
                  <a:cubicBezTo>
                    <a:pt x="1" y="514"/>
                    <a:pt x="121" y="720"/>
                    <a:pt x="309" y="789"/>
                  </a:cubicBezTo>
                  <a:lnTo>
                    <a:pt x="309" y="789"/>
                  </a:lnTo>
                  <a:cubicBezTo>
                    <a:pt x="618" y="908"/>
                    <a:pt x="1046" y="549"/>
                    <a:pt x="857" y="240"/>
                  </a:cubicBezTo>
                  <a:lnTo>
                    <a:pt x="857" y="240"/>
                  </a:lnTo>
                  <a:cubicBezTo>
                    <a:pt x="755" y="86"/>
                    <a:pt x="583" y="0"/>
                    <a:pt x="412" y="0"/>
                  </a:cubicBezTo>
                  <a:lnTo>
                    <a:pt x="412" y="0"/>
                  </a:lnTo>
                  <a:cubicBezTo>
                    <a:pt x="241" y="0"/>
                    <a:pt x="69" y="86"/>
                    <a:pt x="35" y="309"/>
                  </a:cubicBezTo>
                  <a:close/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1" name="Google Shape;571;p8"/>
            <p:cNvSpPr/>
            <p:nvPr/>
          </p:nvSpPr>
          <p:spPr>
            <a:xfrm>
              <a:off x="6492600" y="1764100"/>
              <a:ext cx="228325" cy="122550"/>
            </a:xfrm>
            <a:custGeom>
              <a:avLst/>
              <a:gdLst/>
              <a:ahLst/>
              <a:cxnLst/>
              <a:rect l="l" t="t" r="r" b="b"/>
              <a:pathLst>
                <a:path w="9133" h="4902" extrusionOk="0">
                  <a:moveTo>
                    <a:pt x="51" y="1"/>
                  </a:moveTo>
                  <a:lnTo>
                    <a:pt x="0" y="172"/>
                  </a:lnTo>
                  <a:cubicBezTo>
                    <a:pt x="1594" y="789"/>
                    <a:pt x="3136" y="1508"/>
                    <a:pt x="4626" y="2314"/>
                  </a:cubicBezTo>
                  <a:cubicBezTo>
                    <a:pt x="5380" y="2708"/>
                    <a:pt x="6134" y="3102"/>
                    <a:pt x="6871" y="3530"/>
                  </a:cubicBezTo>
                  <a:cubicBezTo>
                    <a:pt x="7591" y="3976"/>
                    <a:pt x="8310" y="4421"/>
                    <a:pt x="9013" y="4901"/>
                  </a:cubicBezTo>
                  <a:lnTo>
                    <a:pt x="9133" y="4747"/>
                  </a:lnTo>
                  <a:cubicBezTo>
                    <a:pt x="8447" y="4250"/>
                    <a:pt x="7745" y="3770"/>
                    <a:pt x="7008" y="3308"/>
                  </a:cubicBezTo>
                  <a:cubicBezTo>
                    <a:pt x="6288" y="2862"/>
                    <a:pt x="5552" y="2417"/>
                    <a:pt x="4798" y="2005"/>
                  </a:cubicBezTo>
                  <a:cubicBezTo>
                    <a:pt x="3256" y="1217"/>
                    <a:pt x="1662" y="566"/>
                    <a:pt x="51" y="1"/>
                  </a:cubicBezTo>
                  <a:close/>
                </a:path>
              </a:pathLst>
            </a:custGeom>
            <a:solidFill>
              <a:srgbClr val="3438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2" name="Google Shape;572;p8"/>
            <p:cNvSpPr/>
            <p:nvPr/>
          </p:nvSpPr>
          <p:spPr>
            <a:xfrm>
              <a:off x="6328525" y="1880200"/>
              <a:ext cx="398825" cy="78400"/>
            </a:xfrm>
            <a:custGeom>
              <a:avLst/>
              <a:gdLst/>
              <a:ahLst/>
              <a:cxnLst/>
              <a:rect l="l" t="t" r="r" b="b"/>
              <a:pathLst>
                <a:path w="15953" h="3136" extrusionOk="0">
                  <a:moveTo>
                    <a:pt x="15936" y="0"/>
                  </a:moveTo>
                  <a:cubicBezTo>
                    <a:pt x="14582" y="69"/>
                    <a:pt x="13228" y="171"/>
                    <a:pt x="11892" y="326"/>
                  </a:cubicBezTo>
                  <a:cubicBezTo>
                    <a:pt x="10538" y="480"/>
                    <a:pt x="9202" y="668"/>
                    <a:pt x="7865" y="908"/>
                  </a:cubicBezTo>
                  <a:cubicBezTo>
                    <a:pt x="5192" y="1422"/>
                    <a:pt x="2571" y="2125"/>
                    <a:pt x="1" y="2964"/>
                  </a:cubicBezTo>
                  <a:lnTo>
                    <a:pt x="52" y="3136"/>
                  </a:lnTo>
                  <a:cubicBezTo>
                    <a:pt x="2622" y="2330"/>
                    <a:pt x="5261" y="1696"/>
                    <a:pt x="7917" y="1217"/>
                  </a:cubicBezTo>
                  <a:cubicBezTo>
                    <a:pt x="9236" y="960"/>
                    <a:pt x="10572" y="737"/>
                    <a:pt x="11909" y="565"/>
                  </a:cubicBezTo>
                  <a:cubicBezTo>
                    <a:pt x="13245" y="394"/>
                    <a:pt x="14599" y="274"/>
                    <a:pt x="15953" y="189"/>
                  </a:cubicBezTo>
                  <a:lnTo>
                    <a:pt x="15936" y="0"/>
                  </a:lnTo>
                  <a:close/>
                </a:path>
              </a:pathLst>
            </a:custGeom>
            <a:solidFill>
              <a:srgbClr val="3438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3" name="Google Shape;573;p8"/>
            <p:cNvSpPr/>
            <p:nvPr/>
          </p:nvSpPr>
          <p:spPr>
            <a:xfrm>
              <a:off x="6487025" y="1761950"/>
              <a:ext cx="161500" cy="367575"/>
            </a:xfrm>
            <a:custGeom>
              <a:avLst/>
              <a:gdLst/>
              <a:ahLst/>
              <a:cxnLst/>
              <a:rect l="l" t="t" r="r" b="b"/>
              <a:pathLst>
                <a:path w="6460" h="14703" extrusionOk="0">
                  <a:moveTo>
                    <a:pt x="155" y="1"/>
                  </a:moveTo>
                  <a:lnTo>
                    <a:pt x="0" y="104"/>
                  </a:lnTo>
                  <a:cubicBezTo>
                    <a:pt x="1542" y="2331"/>
                    <a:pt x="2999" y="4627"/>
                    <a:pt x="4113" y="7060"/>
                  </a:cubicBezTo>
                  <a:cubicBezTo>
                    <a:pt x="4695" y="8277"/>
                    <a:pt x="5192" y="9511"/>
                    <a:pt x="5569" y="10796"/>
                  </a:cubicBezTo>
                  <a:cubicBezTo>
                    <a:pt x="5929" y="12081"/>
                    <a:pt x="6186" y="13383"/>
                    <a:pt x="6289" y="14702"/>
                  </a:cubicBezTo>
                  <a:lnTo>
                    <a:pt x="6460" y="14702"/>
                  </a:lnTo>
                  <a:cubicBezTo>
                    <a:pt x="6391" y="13366"/>
                    <a:pt x="6152" y="12029"/>
                    <a:pt x="5792" y="10744"/>
                  </a:cubicBezTo>
                  <a:cubicBezTo>
                    <a:pt x="5432" y="9442"/>
                    <a:pt x="4969" y="8174"/>
                    <a:pt x="4404" y="6940"/>
                  </a:cubicBezTo>
                  <a:cubicBezTo>
                    <a:pt x="3222" y="4490"/>
                    <a:pt x="1731" y="2211"/>
                    <a:pt x="155" y="1"/>
                  </a:cubicBezTo>
                  <a:close/>
                </a:path>
              </a:pathLst>
            </a:custGeom>
            <a:solidFill>
              <a:srgbClr val="3438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" name="Google Shape;574;p8"/>
            <p:cNvSpPr/>
            <p:nvPr/>
          </p:nvSpPr>
          <p:spPr>
            <a:xfrm>
              <a:off x="6331100" y="1954725"/>
              <a:ext cx="312300" cy="168800"/>
            </a:xfrm>
            <a:custGeom>
              <a:avLst/>
              <a:gdLst/>
              <a:ahLst/>
              <a:cxnLst/>
              <a:rect l="l" t="t" r="r" b="b"/>
              <a:pathLst>
                <a:path w="12492" h="6752" extrusionOk="0">
                  <a:moveTo>
                    <a:pt x="69" y="0"/>
                  </a:moveTo>
                  <a:lnTo>
                    <a:pt x="0" y="189"/>
                  </a:lnTo>
                  <a:cubicBezTo>
                    <a:pt x="2245" y="891"/>
                    <a:pt x="4404" y="1834"/>
                    <a:pt x="6460" y="2948"/>
                  </a:cubicBezTo>
                  <a:cubicBezTo>
                    <a:pt x="7505" y="3496"/>
                    <a:pt x="8533" y="4078"/>
                    <a:pt x="9510" y="4712"/>
                  </a:cubicBezTo>
                  <a:cubicBezTo>
                    <a:pt x="10504" y="5346"/>
                    <a:pt x="11463" y="6032"/>
                    <a:pt x="12389" y="6751"/>
                  </a:cubicBezTo>
                  <a:lnTo>
                    <a:pt x="12491" y="6614"/>
                  </a:lnTo>
                  <a:cubicBezTo>
                    <a:pt x="11583" y="5860"/>
                    <a:pt x="10641" y="5158"/>
                    <a:pt x="9647" y="4490"/>
                  </a:cubicBezTo>
                  <a:cubicBezTo>
                    <a:pt x="8670" y="3839"/>
                    <a:pt x="7659" y="3222"/>
                    <a:pt x="6631" y="2656"/>
                  </a:cubicBezTo>
                  <a:cubicBezTo>
                    <a:pt x="4524" y="1560"/>
                    <a:pt x="2314" y="686"/>
                    <a:pt x="69" y="0"/>
                  </a:cubicBezTo>
                  <a:close/>
                </a:path>
              </a:pathLst>
            </a:custGeom>
            <a:solidFill>
              <a:srgbClr val="3438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" name="Google Shape;575;p8"/>
            <p:cNvSpPr/>
            <p:nvPr/>
          </p:nvSpPr>
          <p:spPr>
            <a:xfrm>
              <a:off x="6461325" y="1747400"/>
              <a:ext cx="43700" cy="39425"/>
            </a:xfrm>
            <a:custGeom>
              <a:avLst/>
              <a:gdLst/>
              <a:ahLst/>
              <a:cxnLst/>
              <a:rect l="l" t="t" r="r" b="b"/>
              <a:pathLst>
                <a:path w="1748" h="1577" extrusionOk="0">
                  <a:moveTo>
                    <a:pt x="274" y="977"/>
                  </a:moveTo>
                  <a:cubicBezTo>
                    <a:pt x="617" y="1543"/>
                    <a:pt x="1542" y="1577"/>
                    <a:pt x="1679" y="840"/>
                  </a:cubicBezTo>
                  <a:lnTo>
                    <a:pt x="1679" y="840"/>
                  </a:lnTo>
                  <a:cubicBezTo>
                    <a:pt x="1748" y="514"/>
                    <a:pt x="1525" y="138"/>
                    <a:pt x="1200" y="35"/>
                  </a:cubicBezTo>
                  <a:lnTo>
                    <a:pt x="1200" y="35"/>
                  </a:lnTo>
                  <a:cubicBezTo>
                    <a:pt x="1131" y="18"/>
                    <a:pt x="1063" y="0"/>
                    <a:pt x="994" y="0"/>
                  </a:cubicBezTo>
                  <a:lnTo>
                    <a:pt x="994" y="0"/>
                  </a:lnTo>
                  <a:cubicBezTo>
                    <a:pt x="497" y="0"/>
                    <a:pt x="0" y="514"/>
                    <a:pt x="274" y="977"/>
                  </a:cubicBezTo>
                  <a:close/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" name="Google Shape;576;p8"/>
            <p:cNvSpPr/>
            <p:nvPr/>
          </p:nvSpPr>
          <p:spPr>
            <a:xfrm>
              <a:off x="6469875" y="1749975"/>
              <a:ext cx="25725" cy="23150"/>
            </a:xfrm>
            <a:custGeom>
              <a:avLst/>
              <a:gdLst/>
              <a:ahLst/>
              <a:cxnLst/>
              <a:rect l="l" t="t" r="r" b="b"/>
              <a:pathLst>
                <a:path w="1029" h="926" extrusionOk="0">
                  <a:moveTo>
                    <a:pt x="172" y="583"/>
                  </a:moveTo>
                  <a:cubicBezTo>
                    <a:pt x="361" y="908"/>
                    <a:pt x="909" y="925"/>
                    <a:pt x="995" y="497"/>
                  </a:cubicBezTo>
                  <a:lnTo>
                    <a:pt x="995" y="497"/>
                  </a:lnTo>
                  <a:cubicBezTo>
                    <a:pt x="1029" y="309"/>
                    <a:pt x="892" y="86"/>
                    <a:pt x="703" y="35"/>
                  </a:cubicBezTo>
                  <a:lnTo>
                    <a:pt x="703" y="35"/>
                  </a:lnTo>
                  <a:cubicBezTo>
                    <a:pt x="669" y="17"/>
                    <a:pt x="635" y="0"/>
                    <a:pt x="583" y="0"/>
                  </a:cubicBezTo>
                  <a:lnTo>
                    <a:pt x="583" y="0"/>
                  </a:lnTo>
                  <a:cubicBezTo>
                    <a:pt x="292" y="0"/>
                    <a:pt x="1" y="309"/>
                    <a:pt x="172" y="583"/>
                  </a:cubicBezTo>
                  <a:close/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" name="Google Shape;577;p8"/>
            <p:cNvSpPr/>
            <p:nvPr/>
          </p:nvSpPr>
          <p:spPr>
            <a:xfrm>
              <a:off x="6689625" y="1869475"/>
              <a:ext cx="48000" cy="36875"/>
            </a:xfrm>
            <a:custGeom>
              <a:avLst/>
              <a:gdLst/>
              <a:ahLst/>
              <a:cxnLst/>
              <a:rect l="l" t="t" r="r" b="b"/>
              <a:pathLst>
                <a:path w="1920" h="1475" extrusionOk="0">
                  <a:moveTo>
                    <a:pt x="532" y="206"/>
                  </a:moveTo>
                  <a:cubicBezTo>
                    <a:pt x="1" y="737"/>
                    <a:pt x="566" y="1474"/>
                    <a:pt x="1217" y="1440"/>
                  </a:cubicBezTo>
                  <a:lnTo>
                    <a:pt x="1217" y="1440"/>
                  </a:lnTo>
                  <a:cubicBezTo>
                    <a:pt x="1851" y="1406"/>
                    <a:pt x="1920" y="480"/>
                    <a:pt x="1474" y="138"/>
                  </a:cubicBezTo>
                  <a:lnTo>
                    <a:pt x="1474" y="138"/>
                  </a:lnTo>
                  <a:cubicBezTo>
                    <a:pt x="1354" y="52"/>
                    <a:pt x="1200" y="1"/>
                    <a:pt x="1046" y="1"/>
                  </a:cubicBezTo>
                  <a:lnTo>
                    <a:pt x="1046" y="1"/>
                  </a:lnTo>
                  <a:cubicBezTo>
                    <a:pt x="858" y="1"/>
                    <a:pt x="669" y="69"/>
                    <a:pt x="532" y="206"/>
                  </a:cubicBezTo>
                  <a:close/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" name="Google Shape;578;p8"/>
            <p:cNvSpPr/>
            <p:nvPr/>
          </p:nvSpPr>
          <p:spPr>
            <a:xfrm>
              <a:off x="6705050" y="1875475"/>
              <a:ext cx="28300" cy="21450"/>
            </a:xfrm>
            <a:custGeom>
              <a:avLst/>
              <a:gdLst/>
              <a:ahLst/>
              <a:cxnLst/>
              <a:rect l="l" t="t" r="r" b="b"/>
              <a:pathLst>
                <a:path w="1132" h="858" extrusionOk="0">
                  <a:moveTo>
                    <a:pt x="309" y="121"/>
                  </a:moveTo>
                  <a:cubicBezTo>
                    <a:pt x="1" y="429"/>
                    <a:pt x="326" y="857"/>
                    <a:pt x="703" y="840"/>
                  </a:cubicBezTo>
                  <a:lnTo>
                    <a:pt x="703" y="840"/>
                  </a:lnTo>
                  <a:cubicBezTo>
                    <a:pt x="1080" y="823"/>
                    <a:pt x="1132" y="275"/>
                    <a:pt x="857" y="86"/>
                  </a:cubicBezTo>
                  <a:lnTo>
                    <a:pt x="857" y="86"/>
                  </a:lnTo>
                  <a:cubicBezTo>
                    <a:pt x="789" y="35"/>
                    <a:pt x="703" y="1"/>
                    <a:pt x="618" y="1"/>
                  </a:cubicBezTo>
                  <a:lnTo>
                    <a:pt x="618" y="1"/>
                  </a:lnTo>
                  <a:cubicBezTo>
                    <a:pt x="498" y="1"/>
                    <a:pt x="395" y="35"/>
                    <a:pt x="309" y="121"/>
                  </a:cubicBezTo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" name="Google Shape;579;p8"/>
            <p:cNvSpPr/>
            <p:nvPr/>
          </p:nvSpPr>
          <p:spPr>
            <a:xfrm>
              <a:off x="6308825" y="1936725"/>
              <a:ext cx="43725" cy="39875"/>
            </a:xfrm>
            <a:custGeom>
              <a:avLst/>
              <a:gdLst/>
              <a:ahLst/>
              <a:cxnLst/>
              <a:rect l="l" t="t" r="r" b="b"/>
              <a:pathLst>
                <a:path w="1749" h="1595" extrusionOk="0">
                  <a:moveTo>
                    <a:pt x="292" y="995"/>
                  </a:moveTo>
                  <a:cubicBezTo>
                    <a:pt x="617" y="1543"/>
                    <a:pt x="1560" y="1594"/>
                    <a:pt x="1697" y="858"/>
                  </a:cubicBezTo>
                  <a:lnTo>
                    <a:pt x="1697" y="858"/>
                  </a:lnTo>
                  <a:cubicBezTo>
                    <a:pt x="1748" y="515"/>
                    <a:pt x="1525" y="155"/>
                    <a:pt x="1217" y="35"/>
                  </a:cubicBezTo>
                  <a:lnTo>
                    <a:pt x="1217" y="35"/>
                  </a:lnTo>
                  <a:cubicBezTo>
                    <a:pt x="1148" y="18"/>
                    <a:pt x="1063" y="1"/>
                    <a:pt x="994" y="1"/>
                  </a:cubicBezTo>
                  <a:lnTo>
                    <a:pt x="994" y="1"/>
                  </a:lnTo>
                  <a:cubicBezTo>
                    <a:pt x="514" y="1"/>
                    <a:pt x="0" y="515"/>
                    <a:pt x="292" y="995"/>
                  </a:cubicBezTo>
                  <a:close/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" name="Google Shape;580;p8"/>
            <p:cNvSpPr/>
            <p:nvPr/>
          </p:nvSpPr>
          <p:spPr>
            <a:xfrm>
              <a:off x="6317400" y="1939725"/>
              <a:ext cx="25725" cy="23150"/>
            </a:xfrm>
            <a:custGeom>
              <a:avLst/>
              <a:gdLst/>
              <a:ahLst/>
              <a:cxnLst/>
              <a:rect l="l" t="t" r="r" b="b"/>
              <a:pathLst>
                <a:path w="1029" h="926" extrusionOk="0">
                  <a:moveTo>
                    <a:pt x="171" y="583"/>
                  </a:moveTo>
                  <a:cubicBezTo>
                    <a:pt x="377" y="892"/>
                    <a:pt x="908" y="926"/>
                    <a:pt x="994" y="498"/>
                  </a:cubicBezTo>
                  <a:lnTo>
                    <a:pt x="994" y="498"/>
                  </a:lnTo>
                  <a:cubicBezTo>
                    <a:pt x="1028" y="292"/>
                    <a:pt x="908" y="86"/>
                    <a:pt x="720" y="18"/>
                  </a:cubicBezTo>
                  <a:lnTo>
                    <a:pt x="720" y="18"/>
                  </a:lnTo>
                  <a:cubicBezTo>
                    <a:pt x="668" y="1"/>
                    <a:pt x="634" y="1"/>
                    <a:pt x="583" y="1"/>
                  </a:cubicBezTo>
                  <a:lnTo>
                    <a:pt x="583" y="1"/>
                  </a:lnTo>
                  <a:cubicBezTo>
                    <a:pt x="309" y="1"/>
                    <a:pt x="0" y="292"/>
                    <a:pt x="171" y="583"/>
                  </a:cubicBezTo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" name="Google Shape;581;p8"/>
            <p:cNvSpPr/>
            <p:nvPr/>
          </p:nvSpPr>
          <p:spPr>
            <a:xfrm>
              <a:off x="6619800" y="2108075"/>
              <a:ext cx="48000" cy="36425"/>
            </a:xfrm>
            <a:custGeom>
              <a:avLst/>
              <a:gdLst/>
              <a:ahLst/>
              <a:cxnLst/>
              <a:rect l="l" t="t" r="r" b="b"/>
              <a:pathLst>
                <a:path w="1920" h="1457" extrusionOk="0">
                  <a:moveTo>
                    <a:pt x="532" y="189"/>
                  </a:moveTo>
                  <a:cubicBezTo>
                    <a:pt x="1" y="720"/>
                    <a:pt x="566" y="1457"/>
                    <a:pt x="1218" y="1423"/>
                  </a:cubicBezTo>
                  <a:lnTo>
                    <a:pt x="1218" y="1423"/>
                  </a:lnTo>
                  <a:cubicBezTo>
                    <a:pt x="1851" y="1388"/>
                    <a:pt x="1920" y="463"/>
                    <a:pt x="1475" y="138"/>
                  </a:cubicBezTo>
                  <a:lnTo>
                    <a:pt x="1475" y="138"/>
                  </a:lnTo>
                  <a:cubicBezTo>
                    <a:pt x="1355" y="35"/>
                    <a:pt x="1200" y="1"/>
                    <a:pt x="1046" y="1"/>
                  </a:cubicBezTo>
                  <a:lnTo>
                    <a:pt x="1046" y="1"/>
                  </a:lnTo>
                  <a:cubicBezTo>
                    <a:pt x="858" y="1"/>
                    <a:pt x="669" y="69"/>
                    <a:pt x="532" y="189"/>
                  </a:cubicBezTo>
                  <a:close/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" name="Google Shape;582;p8"/>
            <p:cNvSpPr/>
            <p:nvPr/>
          </p:nvSpPr>
          <p:spPr>
            <a:xfrm>
              <a:off x="6635225" y="2113650"/>
              <a:ext cx="28300" cy="21875"/>
            </a:xfrm>
            <a:custGeom>
              <a:avLst/>
              <a:gdLst/>
              <a:ahLst/>
              <a:cxnLst/>
              <a:rect l="l" t="t" r="r" b="b"/>
              <a:pathLst>
                <a:path w="1132" h="875" extrusionOk="0">
                  <a:moveTo>
                    <a:pt x="309" y="120"/>
                  </a:moveTo>
                  <a:cubicBezTo>
                    <a:pt x="1" y="429"/>
                    <a:pt x="326" y="874"/>
                    <a:pt x="703" y="840"/>
                  </a:cubicBezTo>
                  <a:lnTo>
                    <a:pt x="703" y="840"/>
                  </a:lnTo>
                  <a:cubicBezTo>
                    <a:pt x="1080" y="823"/>
                    <a:pt x="1132" y="292"/>
                    <a:pt x="858" y="86"/>
                  </a:cubicBezTo>
                  <a:lnTo>
                    <a:pt x="858" y="86"/>
                  </a:lnTo>
                  <a:cubicBezTo>
                    <a:pt x="789" y="35"/>
                    <a:pt x="703" y="0"/>
                    <a:pt x="618" y="0"/>
                  </a:cubicBezTo>
                  <a:lnTo>
                    <a:pt x="618" y="0"/>
                  </a:lnTo>
                  <a:cubicBezTo>
                    <a:pt x="498" y="0"/>
                    <a:pt x="395" y="52"/>
                    <a:pt x="309" y="120"/>
                  </a:cubicBezTo>
                </a:path>
              </a:pathLst>
            </a:custGeom>
            <a:solidFill>
              <a:srgbClr val="4458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2194266660"/>
      </p:ext>
    </p:extLst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3">
  <p:cSld name="Title and text 3">
    <p:spTree>
      <p:nvGrpSpPr>
        <p:cNvPr id="1" name="Shape 30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043" name="Google Shape;3043;p19"/>
          <p:cNvGrpSpPr/>
          <p:nvPr/>
        </p:nvGrpSpPr>
        <p:grpSpPr>
          <a:xfrm>
            <a:off x="-418633" y="363182"/>
            <a:ext cx="12841377" cy="7153049"/>
            <a:chOff x="-313975" y="272386"/>
            <a:chExt cx="9631033" cy="5364787"/>
          </a:xfrm>
        </p:grpSpPr>
        <p:sp>
          <p:nvSpPr>
            <p:cNvPr id="3044" name="Google Shape;3044;p19"/>
            <p:cNvSpPr/>
            <p:nvPr/>
          </p:nvSpPr>
          <p:spPr>
            <a:xfrm>
              <a:off x="-38725" y="4357527"/>
              <a:ext cx="9209436" cy="824931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5" name="Google Shape;3045;p19"/>
            <p:cNvSpPr/>
            <p:nvPr/>
          </p:nvSpPr>
          <p:spPr>
            <a:xfrm>
              <a:off x="-65450" y="4573370"/>
              <a:ext cx="9209483" cy="608745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046" name="Google Shape;3046;p19"/>
            <p:cNvGrpSpPr/>
            <p:nvPr/>
          </p:nvGrpSpPr>
          <p:grpSpPr>
            <a:xfrm>
              <a:off x="7033800" y="4497475"/>
              <a:ext cx="1664950" cy="852975"/>
              <a:chOff x="4976050" y="4611525"/>
              <a:chExt cx="1664950" cy="852975"/>
            </a:xfrm>
          </p:grpSpPr>
          <p:sp>
            <p:nvSpPr>
              <p:cNvPr id="3047" name="Google Shape;3047;p19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48" name="Google Shape;3048;p19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049" name="Google Shape;3049;p19"/>
            <p:cNvSpPr/>
            <p:nvPr/>
          </p:nvSpPr>
          <p:spPr>
            <a:xfrm>
              <a:off x="5897804" y="468625"/>
              <a:ext cx="1138176" cy="56144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0" name="Google Shape;3050;p19"/>
            <p:cNvSpPr/>
            <p:nvPr/>
          </p:nvSpPr>
          <p:spPr>
            <a:xfrm>
              <a:off x="8161949" y="2538147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1" name="Google Shape;3051;p19"/>
            <p:cNvSpPr/>
            <p:nvPr/>
          </p:nvSpPr>
          <p:spPr>
            <a:xfrm>
              <a:off x="143525" y="2723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2" name="Google Shape;3052;p19"/>
            <p:cNvSpPr/>
            <p:nvPr/>
          </p:nvSpPr>
          <p:spPr>
            <a:xfrm>
              <a:off x="1074650" y="902550"/>
              <a:ext cx="191400" cy="173775"/>
            </a:xfrm>
            <a:custGeom>
              <a:avLst/>
              <a:gdLst/>
              <a:ahLst/>
              <a:cxnLst/>
              <a:rect l="l" t="t" r="r" b="b"/>
              <a:pathLst>
                <a:path w="7656" h="6951" extrusionOk="0">
                  <a:moveTo>
                    <a:pt x="4818" y="500"/>
                  </a:moveTo>
                  <a:cubicBezTo>
                    <a:pt x="4897" y="500"/>
                    <a:pt x="4978" y="518"/>
                    <a:pt x="5060" y="556"/>
                  </a:cubicBezTo>
                  <a:cubicBezTo>
                    <a:pt x="5515" y="771"/>
                    <a:pt x="5113" y="1681"/>
                    <a:pt x="4899" y="2055"/>
                  </a:cubicBezTo>
                  <a:cubicBezTo>
                    <a:pt x="4712" y="2323"/>
                    <a:pt x="4498" y="2564"/>
                    <a:pt x="4257" y="2778"/>
                  </a:cubicBezTo>
                  <a:cubicBezTo>
                    <a:pt x="4444" y="2858"/>
                    <a:pt x="4578" y="3019"/>
                    <a:pt x="4685" y="3233"/>
                  </a:cubicBezTo>
                  <a:cubicBezTo>
                    <a:pt x="4953" y="2965"/>
                    <a:pt x="5247" y="2724"/>
                    <a:pt x="5622" y="2617"/>
                  </a:cubicBezTo>
                  <a:cubicBezTo>
                    <a:pt x="5738" y="2585"/>
                    <a:pt x="5882" y="2567"/>
                    <a:pt x="6032" y="2567"/>
                  </a:cubicBezTo>
                  <a:cubicBezTo>
                    <a:pt x="6504" y="2567"/>
                    <a:pt x="7047" y="2746"/>
                    <a:pt x="7067" y="3233"/>
                  </a:cubicBezTo>
                  <a:cubicBezTo>
                    <a:pt x="7067" y="3701"/>
                    <a:pt x="6291" y="3801"/>
                    <a:pt x="5827" y="3801"/>
                  </a:cubicBezTo>
                  <a:cubicBezTo>
                    <a:pt x="5760" y="3801"/>
                    <a:pt x="5699" y="3799"/>
                    <a:pt x="5649" y="3795"/>
                  </a:cubicBezTo>
                  <a:cubicBezTo>
                    <a:pt x="5354" y="3768"/>
                    <a:pt x="5060" y="3688"/>
                    <a:pt x="4765" y="3581"/>
                  </a:cubicBezTo>
                  <a:cubicBezTo>
                    <a:pt x="4765" y="3795"/>
                    <a:pt x="4658" y="3982"/>
                    <a:pt x="4524" y="4170"/>
                  </a:cubicBezTo>
                  <a:cubicBezTo>
                    <a:pt x="4899" y="4250"/>
                    <a:pt x="5220" y="4437"/>
                    <a:pt x="5488" y="4705"/>
                  </a:cubicBezTo>
                  <a:cubicBezTo>
                    <a:pt x="5836" y="5026"/>
                    <a:pt x="6184" y="5936"/>
                    <a:pt x="5649" y="6231"/>
                  </a:cubicBezTo>
                  <a:cubicBezTo>
                    <a:pt x="5587" y="6267"/>
                    <a:pt x="5524" y="6283"/>
                    <a:pt x="5461" y="6283"/>
                  </a:cubicBezTo>
                  <a:cubicBezTo>
                    <a:pt x="5056" y="6283"/>
                    <a:pt x="4637" y="5618"/>
                    <a:pt x="4498" y="5294"/>
                  </a:cubicBezTo>
                  <a:cubicBezTo>
                    <a:pt x="4364" y="5000"/>
                    <a:pt x="4283" y="4705"/>
                    <a:pt x="4230" y="4411"/>
                  </a:cubicBezTo>
                  <a:cubicBezTo>
                    <a:pt x="4096" y="4464"/>
                    <a:pt x="3962" y="4491"/>
                    <a:pt x="3828" y="4491"/>
                  </a:cubicBezTo>
                  <a:cubicBezTo>
                    <a:pt x="3748" y="4491"/>
                    <a:pt x="3641" y="4491"/>
                    <a:pt x="3588" y="4464"/>
                  </a:cubicBezTo>
                  <a:lnTo>
                    <a:pt x="3588" y="4464"/>
                  </a:lnTo>
                  <a:cubicBezTo>
                    <a:pt x="3641" y="4839"/>
                    <a:pt x="3695" y="5240"/>
                    <a:pt x="3588" y="5615"/>
                  </a:cubicBezTo>
                  <a:cubicBezTo>
                    <a:pt x="3478" y="5989"/>
                    <a:pt x="3043" y="6561"/>
                    <a:pt x="2594" y="6561"/>
                  </a:cubicBezTo>
                  <a:cubicBezTo>
                    <a:pt x="2497" y="6561"/>
                    <a:pt x="2399" y="6534"/>
                    <a:pt x="2303" y="6472"/>
                  </a:cubicBezTo>
                  <a:cubicBezTo>
                    <a:pt x="1848" y="6204"/>
                    <a:pt x="2356" y="5348"/>
                    <a:pt x="2570" y="5000"/>
                  </a:cubicBezTo>
                  <a:cubicBezTo>
                    <a:pt x="2785" y="4732"/>
                    <a:pt x="3026" y="4491"/>
                    <a:pt x="3293" y="4304"/>
                  </a:cubicBezTo>
                  <a:cubicBezTo>
                    <a:pt x="3106" y="4170"/>
                    <a:pt x="2972" y="4009"/>
                    <a:pt x="2945" y="3768"/>
                  </a:cubicBezTo>
                  <a:cubicBezTo>
                    <a:pt x="2651" y="4036"/>
                    <a:pt x="2303" y="4277"/>
                    <a:pt x="1901" y="4330"/>
                  </a:cubicBezTo>
                  <a:cubicBezTo>
                    <a:pt x="1817" y="4350"/>
                    <a:pt x="1715" y="4361"/>
                    <a:pt x="1607" y="4361"/>
                  </a:cubicBezTo>
                  <a:cubicBezTo>
                    <a:pt x="1131" y="4361"/>
                    <a:pt x="515" y="4157"/>
                    <a:pt x="536" y="3635"/>
                  </a:cubicBezTo>
                  <a:cubicBezTo>
                    <a:pt x="557" y="3228"/>
                    <a:pt x="1149" y="3130"/>
                    <a:pt x="1608" y="3130"/>
                  </a:cubicBezTo>
                  <a:cubicBezTo>
                    <a:pt x="1753" y="3130"/>
                    <a:pt x="1885" y="3140"/>
                    <a:pt x="1982" y="3153"/>
                  </a:cubicBezTo>
                  <a:cubicBezTo>
                    <a:pt x="2303" y="3206"/>
                    <a:pt x="2624" y="3340"/>
                    <a:pt x="2945" y="3447"/>
                  </a:cubicBezTo>
                  <a:cubicBezTo>
                    <a:pt x="2972" y="3233"/>
                    <a:pt x="3052" y="3019"/>
                    <a:pt x="3213" y="2885"/>
                  </a:cubicBezTo>
                  <a:cubicBezTo>
                    <a:pt x="2811" y="2751"/>
                    <a:pt x="2490" y="2564"/>
                    <a:pt x="2223" y="2243"/>
                  </a:cubicBezTo>
                  <a:cubicBezTo>
                    <a:pt x="1901" y="1895"/>
                    <a:pt x="1607" y="985"/>
                    <a:pt x="2169" y="717"/>
                  </a:cubicBezTo>
                  <a:cubicBezTo>
                    <a:pt x="2228" y="689"/>
                    <a:pt x="2288" y="676"/>
                    <a:pt x="2346" y="676"/>
                  </a:cubicBezTo>
                  <a:cubicBezTo>
                    <a:pt x="2785" y="676"/>
                    <a:pt x="3175" y="1406"/>
                    <a:pt x="3293" y="1761"/>
                  </a:cubicBezTo>
                  <a:cubicBezTo>
                    <a:pt x="3427" y="2055"/>
                    <a:pt x="3454" y="2377"/>
                    <a:pt x="3481" y="2724"/>
                  </a:cubicBezTo>
                  <a:cubicBezTo>
                    <a:pt x="3588" y="2644"/>
                    <a:pt x="3721" y="2617"/>
                    <a:pt x="3855" y="2617"/>
                  </a:cubicBezTo>
                  <a:cubicBezTo>
                    <a:pt x="3882" y="2617"/>
                    <a:pt x="3909" y="2644"/>
                    <a:pt x="3962" y="2644"/>
                  </a:cubicBezTo>
                  <a:cubicBezTo>
                    <a:pt x="3855" y="2296"/>
                    <a:pt x="3748" y="1922"/>
                    <a:pt x="3855" y="1520"/>
                  </a:cubicBezTo>
                  <a:cubicBezTo>
                    <a:pt x="3947" y="1108"/>
                    <a:pt x="4352" y="500"/>
                    <a:pt x="4818" y="500"/>
                  </a:cubicBezTo>
                  <a:close/>
                  <a:moveTo>
                    <a:pt x="5004" y="0"/>
                  </a:moveTo>
                  <a:cubicBezTo>
                    <a:pt x="4467" y="0"/>
                    <a:pt x="3907" y="471"/>
                    <a:pt x="3668" y="878"/>
                  </a:cubicBezTo>
                  <a:cubicBezTo>
                    <a:pt x="3614" y="1011"/>
                    <a:pt x="3534" y="1199"/>
                    <a:pt x="3507" y="1333"/>
                  </a:cubicBezTo>
                  <a:cubicBezTo>
                    <a:pt x="3427" y="1145"/>
                    <a:pt x="3347" y="1011"/>
                    <a:pt x="3240" y="878"/>
                  </a:cubicBezTo>
                  <a:cubicBezTo>
                    <a:pt x="3031" y="606"/>
                    <a:pt x="2594" y="172"/>
                    <a:pt x="2196" y="172"/>
                  </a:cubicBezTo>
                  <a:cubicBezTo>
                    <a:pt x="2084" y="172"/>
                    <a:pt x="1975" y="206"/>
                    <a:pt x="1875" y="289"/>
                  </a:cubicBezTo>
                  <a:cubicBezTo>
                    <a:pt x="1366" y="690"/>
                    <a:pt x="1420" y="1520"/>
                    <a:pt x="1607" y="2029"/>
                  </a:cubicBezTo>
                  <a:cubicBezTo>
                    <a:pt x="1768" y="2350"/>
                    <a:pt x="2008" y="2617"/>
                    <a:pt x="2276" y="2832"/>
                  </a:cubicBezTo>
                  <a:cubicBezTo>
                    <a:pt x="2089" y="2785"/>
                    <a:pt x="1885" y="2756"/>
                    <a:pt x="1683" y="2756"/>
                  </a:cubicBezTo>
                  <a:cubicBezTo>
                    <a:pt x="1537" y="2756"/>
                    <a:pt x="1394" y="2771"/>
                    <a:pt x="1259" y="2805"/>
                  </a:cubicBezTo>
                  <a:cubicBezTo>
                    <a:pt x="831" y="2858"/>
                    <a:pt x="1" y="3099"/>
                    <a:pt x="108" y="3688"/>
                  </a:cubicBezTo>
                  <a:cubicBezTo>
                    <a:pt x="188" y="4277"/>
                    <a:pt x="965" y="4705"/>
                    <a:pt x="1500" y="4732"/>
                  </a:cubicBezTo>
                  <a:cubicBezTo>
                    <a:pt x="1548" y="4735"/>
                    <a:pt x="1596" y="4737"/>
                    <a:pt x="1643" y="4737"/>
                  </a:cubicBezTo>
                  <a:cubicBezTo>
                    <a:pt x="1958" y="4737"/>
                    <a:pt x="2237" y="4661"/>
                    <a:pt x="2517" y="4545"/>
                  </a:cubicBezTo>
                  <a:lnTo>
                    <a:pt x="2517" y="4545"/>
                  </a:lnTo>
                  <a:cubicBezTo>
                    <a:pt x="2276" y="4812"/>
                    <a:pt x="2062" y="5107"/>
                    <a:pt x="1928" y="5428"/>
                  </a:cubicBezTo>
                  <a:cubicBezTo>
                    <a:pt x="1794" y="5883"/>
                    <a:pt x="1634" y="6713"/>
                    <a:pt x="2196" y="6900"/>
                  </a:cubicBezTo>
                  <a:cubicBezTo>
                    <a:pt x="2292" y="6935"/>
                    <a:pt x="2390" y="6951"/>
                    <a:pt x="2490" y="6951"/>
                  </a:cubicBezTo>
                  <a:cubicBezTo>
                    <a:pt x="3001" y="6951"/>
                    <a:pt x="3528" y="6536"/>
                    <a:pt x="3775" y="6177"/>
                  </a:cubicBezTo>
                  <a:cubicBezTo>
                    <a:pt x="3989" y="5829"/>
                    <a:pt x="4043" y="5508"/>
                    <a:pt x="4069" y="5160"/>
                  </a:cubicBezTo>
                  <a:cubicBezTo>
                    <a:pt x="4203" y="5508"/>
                    <a:pt x="4391" y="5829"/>
                    <a:pt x="4605" y="6097"/>
                  </a:cubicBezTo>
                  <a:cubicBezTo>
                    <a:pt x="4845" y="6357"/>
                    <a:pt x="5279" y="6722"/>
                    <a:pt x="5662" y="6722"/>
                  </a:cubicBezTo>
                  <a:cubicBezTo>
                    <a:pt x="5792" y="6722"/>
                    <a:pt x="5915" y="6680"/>
                    <a:pt x="6023" y="6579"/>
                  </a:cubicBezTo>
                  <a:cubicBezTo>
                    <a:pt x="6452" y="6177"/>
                    <a:pt x="6398" y="5294"/>
                    <a:pt x="6130" y="4839"/>
                  </a:cubicBezTo>
                  <a:cubicBezTo>
                    <a:pt x="5943" y="4491"/>
                    <a:pt x="5675" y="4277"/>
                    <a:pt x="5381" y="4090"/>
                  </a:cubicBezTo>
                  <a:lnTo>
                    <a:pt x="5381" y="4090"/>
                  </a:lnTo>
                  <a:cubicBezTo>
                    <a:pt x="5555" y="4116"/>
                    <a:pt x="5729" y="4136"/>
                    <a:pt x="5906" y="4136"/>
                  </a:cubicBezTo>
                  <a:cubicBezTo>
                    <a:pt x="6083" y="4136"/>
                    <a:pt x="6264" y="4116"/>
                    <a:pt x="6452" y="4063"/>
                  </a:cubicBezTo>
                  <a:cubicBezTo>
                    <a:pt x="6853" y="3956"/>
                    <a:pt x="7656" y="3635"/>
                    <a:pt x="7522" y="3072"/>
                  </a:cubicBezTo>
                  <a:cubicBezTo>
                    <a:pt x="7388" y="2457"/>
                    <a:pt x="6585" y="2136"/>
                    <a:pt x="6050" y="2136"/>
                  </a:cubicBezTo>
                  <a:cubicBezTo>
                    <a:pt x="5675" y="2136"/>
                    <a:pt x="5354" y="2269"/>
                    <a:pt x="5060" y="2430"/>
                  </a:cubicBezTo>
                  <a:cubicBezTo>
                    <a:pt x="5301" y="2136"/>
                    <a:pt x="5461" y="1814"/>
                    <a:pt x="5541" y="1467"/>
                  </a:cubicBezTo>
                  <a:cubicBezTo>
                    <a:pt x="5675" y="1011"/>
                    <a:pt x="5756" y="155"/>
                    <a:pt x="5194" y="21"/>
                  </a:cubicBezTo>
                  <a:cubicBezTo>
                    <a:pt x="5131" y="7"/>
                    <a:pt x="5067" y="0"/>
                    <a:pt x="50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3" name="Google Shape;3053;p19"/>
            <p:cNvSpPr/>
            <p:nvPr/>
          </p:nvSpPr>
          <p:spPr>
            <a:xfrm>
              <a:off x="7685375" y="3890850"/>
              <a:ext cx="275700" cy="247825"/>
            </a:xfrm>
            <a:custGeom>
              <a:avLst/>
              <a:gdLst/>
              <a:ahLst/>
              <a:cxnLst/>
              <a:rect l="l" t="t" r="r" b="b"/>
              <a:pathLst>
                <a:path w="11028" h="9913" extrusionOk="0">
                  <a:moveTo>
                    <a:pt x="6934" y="561"/>
                  </a:moveTo>
                  <a:cubicBezTo>
                    <a:pt x="7048" y="561"/>
                    <a:pt x="7164" y="587"/>
                    <a:pt x="7281" y="645"/>
                  </a:cubicBezTo>
                  <a:cubicBezTo>
                    <a:pt x="8003" y="966"/>
                    <a:pt x="7388" y="2278"/>
                    <a:pt x="7093" y="2786"/>
                  </a:cubicBezTo>
                  <a:cubicBezTo>
                    <a:pt x="6853" y="3161"/>
                    <a:pt x="6558" y="3509"/>
                    <a:pt x="6210" y="3830"/>
                  </a:cubicBezTo>
                  <a:cubicBezTo>
                    <a:pt x="6478" y="3964"/>
                    <a:pt x="6692" y="4178"/>
                    <a:pt x="6826" y="4446"/>
                  </a:cubicBezTo>
                  <a:cubicBezTo>
                    <a:pt x="7174" y="4098"/>
                    <a:pt x="7629" y="3750"/>
                    <a:pt x="8111" y="3616"/>
                  </a:cubicBezTo>
                  <a:cubicBezTo>
                    <a:pt x="8278" y="3569"/>
                    <a:pt x="8487" y="3542"/>
                    <a:pt x="8707" y="3542"/>
                  </a:cubicBezTo>
                  <a:cubicBezTo>
                    <a:pt x="9369" y="3542"/>
                    <a:pt x="10131" y="3783"/>
                    <a:pt x="10171" y="4446"/>
                  </a:cubicBezTo>
                  <a:cubicBezTo>
                    <a:pt x="10196" y="5156"/>
                    <a:pt x="9011" y="5306"/>
                    <a:pt x="8358" y="5306"/>
                  </a:cubicBezTo>
                  <a:cubicBezTo>
                    <a:pt x="8297" y="5306"/>
                    <a:pt x="8241" y="5304"/>
                    <a:pt x="8191" y="5302"/>
                  </a:cubicBezTo>
                  <a:cubicBezTo>
                    <a:pt x="7709" y="5249"/>
                    <a:pt x="7308" y="5168"/>
                    <a:pt x="6879" y="5035"/>
                  </a:cubicBezTo>
                  <a:cubicBezTo>
                    <a:pt x="6853" y="5356"/>
                    <a:pt x="6745" y="5623"/>
                    <a:pt x="6558" y="5864"/>
                  </a:cubicBezTo>
                  <a:cubicBezTo>
                    <a:pt x="7040" y="5998"/>
                    <a:pt x="7548" y="6212"/>
                    <a:pt x="7923" y="6587"/>
                  </a:cubicBezTo>
                  <a:cubicBezTo>
                    <a:pt x="8405" y="7096"/>
                    <a:pt x="8914" y="8353"/>
                    <a:pt x="8164" y="8809"/>
                  </a:cubicBezTo>
                  <a:cubicBezTo>
                    <a:pt x="8071" y="8864"/>
                    <a:pt x="7977" y="8889"/>
                    <a:pt x="7883" y="8889"/>
                  </a:cubicBezTo>
                  <a:cubicBezTo>
                    <a:pt x="7296" y="8889"/>
                    <a:pt x="6708" y="7931"/>
                    <a:pt x="6478" y="7470"/>
                  </a:cubicBezTo>
                  <a:cubicBezTo>
                    <a:pt x="6290" y="7069"/>
                    <a:pt x="6157" y="6614"/>
                    <a:pt x="6076" y="6185"/>
                  </a:cubicBezTo>
                  <a:cubicBezTo>
                    <a:pt x="5916" y="6293"/>
                    <a:pt x="5755" y="6319"/>
                    <a:pt x="5541" y="6319"/>
                  </a:cubicBezTo>
                  <a:cubicBezTo>
                    <a:pt x="5434" y="6319"/>
                    <a:pt x="5300" y="6319"/>
                    <a:pt x="5220" y="6293"/>
                  </a:cubicBezTo>
                  <a:lnTo>
                    <a:pt x="5220" y="6293"/>
                  </a:lnTo>
                  <a:cubicBezTo>
                    <a:pt x="5300" y="6828"/>
                    <a:pt x="5380" y="7363"/>
                    <a:pt x="5220" y="7898"/>
                  </a:cubicBezTo>
                  <a:cubicBezTo>
                    <a:pt x="5019" y="8456"/>
                    <a:pt x="4409" y="9293"/>
                    <a:pt x="3763" y="9293"/>
                  </a:cubicBezTo>
                  <a:cubicBezTo>
                    <a:pt x="3633" y="9293"/>
                    <a:pt x="3502" y="9259"/>
                    <a:pt x="3373" y="9183"/>
                  </a:cubicBezTo>
                  <a:cubicBezTo>
                    <a:pt x="2731" y="8755"/>
                    <a:pt x="3400" y="7524"/>
                    <a:pt x="3774" y="7069"/>
                  </a:cubicBezTo>
                  <a:cubicBezTo>
                    <a:pt x="4042" y="6694"/>
                    <a:pt x="4363" y="6400"/>
                    <a:pt x="4738" y="6078"/>
                  </a:cubicBezTo>
                  <a:cubicBezTo>
                    <a:pt x="4470" y="5918"/>
                    <a:pt x="4310" y="5650"/>
                    <a:pt x="4230" y="5356"/>
                  </a:cubicBezTo>
                  <a:cubicBezTo>
                    <a:pt x="3855" y="5730"/>
                    <a:pt x="3373" y="6052"/>
                    <a:pt x="2811" y="6159"/>
                  </a:cubicBezTo>
                  <a:cubicBezTo>
                    <a:pt x="2698" y="6181"/>
                    <a:pt x="2567" y="6193"/>
                    <a:pt x="2426" y="6193"/>
                  </a:cubicBezTo>
                  <a:cubicBezTo>
                    <a:pt x="1730" y="6193"/>
                    <a:pt x="808" y="5903"/>
                    <a:pt x="830" y="5168"/>
                  </a:cubicBezTo>
                  <a:cubicBezTo>
                    <a:pt x="850" y="4597"/>
                    <a:pt x="1624" y="4461"/>
                    <a:pt x="2267" y="4461"/>
                  </a:cubicBezTo>
                  <a:cubicBezTo>
                    <a:pt x="2496" y="4461"/>
                    <a:pt x="2709" y="4478"/>
                    <a:pt x="2864" y="4499"/>
                  </a:cubicBezTo>
                  <a:cubicBezTo>
                    <a:pt x="3346" y="4553"/>
                    <a:pt x="3801" y="4687"/>
                    <a:pt x="4256" y="4874"/>
                  </a:cubicBezTo>
                  <a:cubicBezTo>
                    <a:pt x="4283" y="4580"/>
                    <a:pt x="4444" y="4285"/>
                    <a:pt x="4658" y="4071"/>
                  </a:cubicBezTo>
                  <a:cubicBezTo>
                    <a:pt x="4122" y="3884"/>
                    <a:pt x="3614" y="3616"/>
                    <a:pt x="3239" y="3188"/>
                  </a:cubicBezTo>
                  <a:cubicBezTo>
                    <a:pt x="2757" y="2652"/>
                    <a:pt x="2383" y="1341"/>
                    <a:pt x="3186" y="966"/>
                  </a:cubicBezTo>
                  <a:cubicBezTo>
                    <a:pt x="3256" y="935"/>
                    <a:pt x="3326" y="921"/>
                    <a:pt x="3395" y="921"/>
                  </a:cubicBezTo>
                  <a:cubicBezTo>
                    <a:pt x="3990" y="921"/>
                    <a:pt x="4546" y="1956"/>
                    <a:pt x="4738" y="2412"/>
                  </a:cubicBezTo>
                  <a:cubicBezTo>
                    <a:pt x="4899" y="2840"/>
                    <a:pt x="5006" y="3322"/>
                    <a:pt x="5032" y="3777"/>
                  </a:cubicBezTo>
                  <a:cubicBezTo>
                    <a:pt x="5220" y="3723"/>
                    <a:pt x="5380" y="3696"/>
                    <a:pt x="5568" y="3696"/>
                  </a:cubicBezTo>
                  <a:lnTo>
                    <a:pt x="5702" y="3696"/>
                  </a:lnTo>
                  <a:cubicBezTo>
                    <a:pt x="5541" y="3161"/>
                    <a:pt x="5434" y="2572"/>
                    <a:pt x="5568" y="2037"/>
                  </a:cubicBezTo>
                  <a:cubicBezTo>
                    <a:pt x="5682" y="1465"/>
                    <a:pt x="6266" y="561"/>
                    <a:pt x="6934" y="561"/>
                  </a:cubicBezTo>
                  <a:close/>
                  <a:moveTo>
                    <a:pt x="7201" y="1"/>
                  </a:moveTo>
                  <a:cubicBezTo>
                    <a:pt x="6419" y="1"/>
                    <a:pt x="5609" y="687"/>
                    <a:pt x="5273" y="1287"/>
                  </a:cubicBezTo>
                  <a:cubicBezTo>
                    <a:pt x="5193" y="1475"/>
                    <a:pt x="5113" y="1689"/>
                    <a:pt x="5059" y="1876"/>
                  </a:cubicBezTo>
                  <a:cubicBezTo>
                    <a:pt x="4952" y="1689"/>
                    <a:pt x="4818" y="1475"/>
                    <a:pt x="4685" y="1287"/>
                  </a:cubicBezTo>
                  <a:cubicBezTo>
                    <a:pt x="4392" y="890"/>
                    <a:pt x="3773" y="264"/>
                    <a:pt x="3222" y="264"/>
                  </a:cubicBezTo>
                  <a:cubicBezTo>
                    <a:pt x="3068" y="264"/>
                    <a:pt x="2919" y="314"/>
                    <a:pt x="2784" y="431"/>
                  </a:cubicBezTo>
                  <a:cubicBezTo>
                    <a:pt x="2115" y="966"/>
                    <a:pt x="2115" y="2224"/>
                    <a:pt x="2409" y="2920"/>
                  </a:cubicBezTo>
                  <a:cubicBezTo>
                    <a:pt x="2597" y="3375"/>
                    <a:pt x="2945" y="3750"/>
                    <a:pt x="3346" y="4044"/>
                  </a:cubicBezTo>
                  <a:cubicBezTo>
                    <a:pt x="3028" y="3961"/>
                    <a:pt x="2711" y="3919"/>
                    <a:pt x="2386" y="3919"/>
                  </a:cubicBezTo>
                  <a:cubicBezTo>
                    <a:pt x="2192" y="3919"/>
                    <a:pt x="1995" y="3934"/>
                    <a:pt x="1794" y="3964"/>
                  </a:cubicBezTo>
                  <a:cubicBezTo>
                    <a:pt x="1178" y="4044"/>
                    <a:pt x="1" y="4419"/>
                    <a:pt x="134" y="5249"/>
                  </a:cubicBezTo>
                  <a:cubicBezTo>
                    <a:pt x="295" y="6132"/>
                    <a:pt x="1366" y="6694"/>
                    <a:pt x="2142" y="6774"/>
                  </a:cubicBezTo>
                  <a:cubicBezTo>
                    <a:pt x="2185" y="6777"/>
                    <a:pt x="2228" y="6778"/>
                    <a:pt x="2271" y="6778"/>
                  </a:cubicBezTo>
                  <a:cubicBezTo>
                    <a:pt x="2732" y="6778"/>
                    <a:pt x="3171" y="6649"/>
                    <a:pt x="3587" y="6453"/>
                  </a:cubicBezTo>
                  <a:lnTo>
                    <a:pt x="3587" y="6453"/>
                  </a:lnTo>
                  <a:cubicBezTo>
                    <a:pt x="3239" y="6828"/>
                    <a:pt x="2945" y="7256"/>
                    <a:pt x="2784" y="7765"/>
                  </a:cubicBezTo>
                  <a:cubicBezTo>
                    <a:pt x="2570" y="8327"/>
                    <a:pt x="2329" y="9558"/>
                    <a:pt x="3132" y="9852"/>
                  </a:cubicBezTo>
                  <a:cubicBezTo>
                    <a:pt x="3265" y="9894"/>
                    <a:pt x="3401" y="9913"/>
                    <a:pt x="3538" y="9913"/>
                  </a:cubicBezTo>
                  <a:cubicBezTo>
                    <a:pt x="4283" y="9913"/>
                    <a:pt x="5045" y="9351"/>
                    <a:pt x="5407" y="8809"/>
                  </a:cubicBezTo>
                  <a:cubicBezTo>
                    <a:pt x="5728" y="8380"/>
                    <a:pt x="5809" y="7898"/>
                    <a:pt x="5862" y="7390"/>
                  </a:cubicBezTo>
                  <a:cubicBezTo>
                    <a:pt x="6023" y="7898"/>
                    <a:pt x="6290" y="8327"/>
                    <a:pt x="6612" y="8728"/>
                  </a:cubicBezTo>
                  <a:cubicBezTo>
                    <a:pt x="6931" y="9087"/>
                    <a:pt x="7546" y="9609"/>
                    <a:pt x="8094" y="9609"/>
                  </a:cubicBezTo>
                  <a:cubicBezTo>
                    <a:pt x="8282" y="9609"/>
                    <a:pt x="8462" y="9548"/>
                    <a:pt x="8619" y="9397"/>
                  </a:cubicBezTo>
                  <a:cubicBezTo>
                    <a:pt x="9261" y="8835"/>
                    <a:pt x="9154" y="7604"/>
                    <a:pt x="8780" y="6935"/>
                  </a:cubicBezTo>
                  <a:cubicBezTo>
                    <a:pt x="8566" y="6453"/>
                    <a:pt x="8191" y="6132"/>
                    <a:pt x="7763" y="5864"/>
                  </a:cubicBezTo>
                  <a:lnTo>
                    <a:pt x="7763" y="5864"/>
                  </a:lnTo>
                  <a:cubicBezTo>
                    <a:pt x="8020" y="5893"/>
                    <a:pt x="8293" y="5922"/>
                    <a:pt x="8569" y="5922"/>
                  </a:cubicBezTo>
                  <a:cubicBezTo>
                    <a:pt x="8809" y="5922"/>
                    <a:pt x="9052" y="5900"/>
                    <a:pt x="9288" y="5838"/>
                  </a:cubicBezTo>
                  <a:cubicBezTo>
                    <a:pt x="9904" y="5704"/>
                    <a:pt x="11028" y="5222"/>
                    <a:pt x="10841" y="4392"/>
                  </a:cubicBezTo>
                  <a:cubicBezTo>
                    <a:pt x="10627" y="3562"/>
                    <a:pt x="9502" y="3054"/>
                    <a:pt x="8726" y="3054"/>
                  </a:cubicBezTo>
                  <a:cubicBezTo>
                    <a:pt x="8191" y="3054"/>
                    <a:pt x="7736" y="3214"/>
                    <a:pt x="7281" y="3455"/>
                  </a:cubicBezTo>
                  <a:cubicBezTo>
                    <a:pt x="7602" y="3054"/>
                    <a:pt x="7870" y="2572"/>
                    <a:pt x="8003" y="2090"/>
                  </a:cubicBezTo>
                  <a:cubicBezTo>
                    <a:pt x="8164" y="1475"/>
                    <a:pt x="8298" y="244"/>
                    <a:pt x="7468" y="29"/>
                  </a:cubicBezTo>
                  <a:cubicBezTo>
                    <a:pt x="7380" y="10"/>
                    <a:pt x="7290" y="1"/>
                    <a:pt x="7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054" name="Google Shape;3054;p19"/>
            <p:cNvGrpSpPr/>
            <p:nvPr/>
          </p:nvGrpSpPr>
          <p:grpSpPr>
            <a:xfrm rot="-5400000">
              <a:off x="7707500" y="4027616"/>
              <a:ext cx="1958306" cy="1260808"/>
              <a:chOff x="845275" y="4194775"/>
              <a:chExt cx="1238650" cy="797475"/>
            </a:xfrm>
          </p:grpSpPr>
          <p:sp>
            <p:nvSpPr>
              <p:cNvPr id="3055" name="Google Shape;3055;p19"/>
              <p:cNvSpPr/>
              <p:nvPr/>
            </p:nvSpPr>
            <p:spPr>
              <a:xfrm>
                <a:off x="1684950" y="4600450"/>
                <a:ext cx="398975" cy="349800"/>
              </a:xfrm>
              <a:custGeom>
                <a:avLst/>
                <a:gdLst/>
                <a:ahLst/>
                <a:cxnLst/>
                <a:rect l="l" t="t" r="r" b="b"/>
                <a:pathLst>
                  <a:path w="15959" h="13992" extrusionOk="0">
                    <a:moveTo>
                      <a:pt x="8834" y="0"/>
                    </a:moveTo>
                    <a:cubicBezTo>
                      <a:pt x="7828" y="0"/>
                      <a:pt x="6848" y="426"/>
                      <a:pt x="6535" y="1286"/>
                    </a:cubicBezTo>
                    <a:cubicBezTo>
                      <a:pt x="5928" y="2927"/>
                      <a:pt x="6961" y="6392"/>
                      <a:pt x="6961" y="6392"/>
                    </a:cubicBezTo>
                    <a:cubicBezTo>
                      <a:pt x="6961" y="6392"/>
                      <a:pt x="5520" y="2601"/>
                      <a:pt x="3285" y="2601"/>
                    </a:cubicBezTo>
                    <a:cubicBezTo>
                      <a:pt x="3068" y="2601"/>
                      <a:pt x="2845" y="2636"/>
                      <a:pt x="2614" y="2714"/>
                    </a:cubicBezTo>
                    <a:cubicBezTo>
                      <a:pt x="0" y="3596"/>
                      <a:pt x="608" y="5966"/>
                      <a:pt x="1824" y="7152"/>
                    </a:cubicBezTo>
                    <a:cubicBezTo>
                      <a:pt x="2979" y="8368"/>
                      <a:pt x="4742" y="8520"/>
                      <a:pt x="4742" y="8520"/>
                    </a:cubicBezTo>
                    <a:cubicBezTo>
                      <a:pt x="4742" y="8520"/>
                      <a:pt x="1064" y="9067"/>
                      <a:pt x="1642" y="11529"/>
                    </a:cubicBezTo>
                    <a:cubicBezTo>
                      <a:pt x="1989" y="13184"/>
                      <a:pt x="3340" y="13850"/>
                      <a:pt x="4539" y="13850"/>
                    </a:cubicBezTo>
                    <a:cubicBezTo>
                      <a:pt x="5123" y="13850"/>
                      <a:pt x="5671" y="13692"/>
                      <a:pt x="6049" y="13413"/>
                    </a:cubicBezTo>
                    <a:cubicBezTo>
                      <a:pt x="7174" y="12593"/>
                      <a:pt x="7782" y="11286"/>
                      <a:pt x="7782" y="11286"/>
                    </a:cubicBezTo>
                    <a:cubicBezTo>
                      <a:pt x="7782" y="11286"/>
                      <a:pt x="7903" y="13961"/>
                      <a:pt x="10274" y="13991"/>
                    </a:cubicBezTo>
                    <a:cubicBezTo>
                      <a:pt x="10298" y="13991"/>
                      <a:pt x="10321" y="13991"/>
                      <a:pt x="10345" y="13991"/>
                    </a:cubicBezTo>
                    <a:cubicBezTo>
                      <a:pt x="12708" y="13991"/>
                      <a:pt x="14342" y="12488"/>
                      <a:pt x="13861" y="11103"/>
                    </a:cubicBezTo>
                    <a:cubicBezTo>
                      <a:pt x="13375" y="9705"/>
                      <a:pt x="11034" y="9158"/>
                      <a:pt x="11034" y="9158"/>
                    </a:cubicBezTo>
                    <a:cubicBezTo>
                      <a:pt x="11034" y="9158"/>
                      <a:pt x="14347" y="8672"/>
                      <a:pt x="15168" y="7213"/>
                    </a:cubicBezTo>
                    <a:cubicBezTo>
                      <a:pt x="15958" y="5754"/>
                      <a:pt x="15229" y="3565"/>
                      <a:pt x="13861" y="3352"/>
                    </a:cubicBezTo>
                    <a:cubicBezTo>
                      <a:pt x="13791" y="3339"/>
                      <a:pt x="13719" y="3332"/>
                      <a:pt x="13643" y="3332"/>
                    </a:cubicBezTo>
                    <a:cubicBezTo>
                      <a:pt x="12200" y="3332"/>
                      <a:pt x="9757" y="5693"/>
                      <a:pt x="9757" y="5693"/>
                    </a:cubicBezTo>
                    <a:cubicBezTo>
                      <a:pt x="9757" y="5693"/>
                      <a:pt x="12068" y="2714"/>
                      <a:pt x="11216" y="1134"/>
                    </a:cubicBezTo>
                    <a:cubicBezTo>
                      <a:pt x="10759" y="380"/>
                      <a:pt x="9784" y="0"/>
                      <a:pt x="883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56" name="Google Shape;3056;p19"/>
              <p:cNvSpPr/>
              <p:nvPr/>
            </p:nvSpPr>
            <p:spPr>
              <a:xfrm>
                <a:off x="1749575" y="4666375"/>
                <a:ext cx="293300" cy="258350"/>
              </a:xfrm>
              <a:custGeom>
                <a:avLst/>
                <a:gdLst/>
                <a:ahLst/>
                <a:cxnLst/>
                <a:rect l="l" t="t" r="r" b="b"/>
                <a:pathLst>
                  <a:path w="11732" h="10334" extrusionOk="0">
                    <a:moveTo>
                      <a:pt x="5985" y="0"/>
                    </a:moveTo>
                    <a:cubicBezTo>
                      <a:pt x="5956" y="0"/>
                      <a:pt x="5926" y="24"/>
                      <a:pt x="5896" y="77"/>
                    </a:cubicBezTo>
                    <a:cubicBezTo>
                      <a:pt x="5643" y="470"/>
                      <a:pt x="5650" y="1590"/>
                      <a:pt x="5556" y="1590"/>
                    </a:cubicBezTo>
                    <a:cubicBezTo>
                      <a:pt x="5549" y="1590"/>
                      <a:pt x="5540" y="1583"/>
                      <a:pt x="5531" y="1567"/>
                    </a:cubicBezTo>
                    <a:cubicBezTo>
                      <a:pt x="5464" y="1387"/>
                      <a:pt x="5166" y="762"/>
                      <a:pt x="4952" y="762"/>
                    </a:cubicBezTo>
                    <a:cubicBezTo>
                      <a:pt x="4876" y="762"/>
                      <a:pt x="4811" y="842"/>
                      <a:pt x="4771" y="1050"/>
                    </a:cubicBezTo>
                    <a:cubicBezTo>
                      <a:pt x="4619" y="1901"/>
                      <a:pt x="5531" y="4606"/>
                      <a:pt x="5349" y="4940"/>
                    </a:cubicBezTo>
                    <a:cubicBezTo>
                      <a:pt x="5136" y="5244"/>
                      <a:pt x="4680" y="5275"/>
                      <a:pt x="4680" y="5275"/>
                    </a:cubicBezTo>
                    <a:cubicBezTo>
                      <a:pt x="4680" y="5275"/>
                      <a:pt x="2716" y="1432"/>
                      <a:pt x="1763" y="1432"/>
                    </a:cubicBezTo>
                    <a:cubicBezTo>
                      <a:pt x="1731" y="1432"/>
                      <a:pt x="1700" y="1436"/>
                      <a:pt x="1671" y="1445"/>
                    </a:cubicBezTo>
                    <a:cubicBezTo>
                      <a:pt x="759" y="1719"/>
                      <a:pt x="1792" y="2691"/>
                      <a:pt x="1428" y="2843"/>
                    </a:cubicBezTo>
                    <a:cubicBezTo>
                      <a:pt x="1355" y="2870"/>
                      <a:pt x="1245" y="2877"/>
                      <a:pt x="1118" y="2877"/>
                    </a:cubicBezTo>
                    <a:cubicBezTo>
                      <a:pt x="938" y="2877"/>
                      <a:pt x="724" y="2862"/>
                      <a:pt x="533" y="2862"/>
                    </a:cubicBezTo>
                    <a:cubicBezTo>
                      <a:pt x="239" y="2862"/>
                      <a:pt x="1" y="2899"/>
                      <a:pt x="29" y="3086"/>
                    </a:cubicBezTo>
                    <a:cubicBezTo>
                      <a:pt x="121" y="3451"/>
                      <a:pt x="972" y="3877"/>
                      <a:pt x="972" y="3998"/>
                    </a:cubicBezTo>
                    <a:cubicBezTo>
                      <a:pt x="972" y="4089"/>
                      <a:pt x="455" y="4363"/>
                      <a:pt x="911" y="4636"/>
                    </a:cubicBezTo>
                    <a:cubicBezTo>
                      <a:pt x="1367" y="4940"/>
                      <a:pt x="4558" y="5700"/>
                      <a:pt x="4285" y="5822"/>
                    </a:cubicBezTo>
                    <a:cubicBezTo>
                      <a:pt x="4011" y="5913"/>
                      <a:pt x="637" y="6825"/>
                      <a:pt x="972" y="7129"/>
                    </a:cubicBezTo>
                    <a:cubicBezTo>
                      <a:pt x="1105" y="7289"/>
                      <a:pt x="1339" y="7320"/>
                      <a:pt x="1554" y="7320"/>
                    </a:cubicBezTo>
                    <a:cubicBezTo>
                      <a:pt x="1689" y="7320"/>
                      <a:pt x="1818" y="7308"/>
                      <a:pt x="1908" y="7308"/>
                    </a:cubicBezTo>
                    <a:cubicBezTo>
                      <a:pt x="2000" y="7308"/>
                      <a:pt x="2053" y="7321"/>
                      <a:pt x="2036" y="7372"/>
                    </a:cubicBezTo>
                    <a:cubicBezTo>
                      <a:pt x="2005" y="7524"/>
                      <a:pt x="881" y="9074"/>
                      <a:pt x="1397" y="9074"/>
                    </a:cubicBezTo>
                    <a:cubicBezTo>
                      <a:pt x="1808" y="9074"/>
                      <a:pt x="2201" y="8869"/>
                      <a:pt x="2423" y="8869"/>
                    </a:cubicBezTo>
                    <a:cubicBezTo>
                      <a:pt x="2497" y="8869"/>
                      <a:pt x="2552" y="8892"/>
                      <a:pt x="2583" y="8953"/>
                    </a:cubicBezTo>
                    <a:cubicBezTo>
                      <a:pt x="2679" y="9170"/>
                      <a:pt x="2241" y="9960"/>
                      <a:pt x="2539" y="9960"/>
                    </a:cubicBezTo>
                    <a:cubicBezTo>
                      <a:pt x="2617" y="9960"/>
                      <a:pt x="2746" y="9906"/>
                      <a:pt x="2947" y="9773"/>
                    </a:cubicBezTo>
                    <a:cubicBezTo>
                      <a:pt x="3930" y="9118"/>
                      <a:pt x="5380" y="6974"/>
                      <a:pt x="5495" y="6974"/>
                    </a:cubicBezTo>
                    <a:cubicBezTo>
                      <a:pt x="5498" y="6974"/>
                      <a:pt x="5499" y="6975"/>
                      <a:pt x="5501" y="6977"/>
                    </a:cubicBezTo>
                    <a:cubicBezTo>
                      <a:pt x="5590" y="7095"/>
                      <a:pt x="5621" y="9810"/>
                      <a:pt x="6156" y="9810"/>
                    </a:cubicBezTo>
                    <a:cubicBezTo>
                      <a:pt x="6170" y="9810"/>
                      <a:pt x="6185" y="9808"/>
                      <a:pt x="6200" y="9804"/>
                    </a:cubicBezTo>
                    <a:cubicBezTo>
                      <a:pt x="6651" y="9653"/>
                      <a:pt x="6937" y="9151"/>
                      <a:pt x="7109" y="9151"/>
                    </a:cubicBezTo>
                    <a:cubicBezTo>
                      <a:pt x="7145" y="9151"/>
                      <a:pt x="7176" y="9173"/>
                      <a:pt x="7203" y="9226"/>
                    </a:cubicBezTo>
                    <a:cubicBezTo>
                      <a:pt x="7326" y="9472"/>
                      <a:pt x="8144" y="10333"/>
                      <a:pt x="8501" y="10333"/>
                    </a:cubicBezTo>
                    <a:cubicBezTo>
                      <a:pt x="8586" y="10333"/>
                      <a:pt x="8644" y="10285"/>
                      <a:pt x="8662" y="10168"/>
                    </a:cubicBezTo>
                    <a:cubicBezTo>
                      <a:pt x="8723" y="9530"/>
                      <a:pt x="8510" y="8801"/>
                      <a:pt x="8783" y="8740"/>
                    </a:cubicBezTo>
                    <a:cubicBezTo>
                      <a:pt x="8797" y="8735"/>
                      <a:pt x="8813" y="8733"/>
                      <a:pt x="8833" y="8733"/>
                    </a:cubicBezTo>
                    <a:cubicBezTo>
                      <a:pt x="9047" y="8733"/>
                      <a:pt x="9617" y="8992"/>
                      <a:pt x="9844" y="8992"/>
                    </a:cubicBezTo>
                    <a:cubicBezTo>
                      <a:pt x="9987" y="8992"/>
                      <a:pt x="9995" y="8890"/>
                      <a:pt x="9695" y="8558"/>
                    </a:cubicBezTo>
                    <a:cubicBezTo>
                      <a:pt x="8875" y="7646"/>
                      <a:pt x="6808" y="6126"/>
                      <a:pt x="6808" y="6126"/>
                    </a:cubicBezTo>
                    <a:cubicBezTo>
                      <a:pt x="6808" y="6126"/>
                      <a:pt x="10486" y="5609"/>
                      <a:pt x="10303" y="5123"/>
                    </a:cubicBezTo>
                    <a:cubicBezTo>
                      <a:pt x="10090" y="4636"/>
                      <a:pt x="9422" y="4819"/>
                      <a:pt x="9543" y="4606"/>
                    </a:cubicBezTo>
                    <a:cubicBezTo>
                      <a:pt x="9634" y="4363"/>
                      <a:pt x="11732" y="2843"/>
                      <a:pt x="11063" y="2843"/>
                    </a:cubicBezTo>
                    <a:cubicBezTo>
                      <a:pt x="10481" y="2843"/>
                      <a:pt x="9602" y="3476"/>
                      <a:pt x="9379" y="3476"/>
                    </a:cubicBezTo>
                    <a:cubicBezTo>
                      <a:pt x="9334" y="3476"/>
                      <a:pt x="9315" y="3451"/>
                      <a:pt x="9331" y="3390"/>
                    </a:cubicBezTo>
                    <a:cubicBezTo>
                      <a:pt x="9424" y="3088"/>
                      <a:pt x="9908" y="2501"/>
                      <a:pt x="9681" y="2501"/>
                    </a:cubicBezTo>
                    <a:cubicBezTo>
                      <a:pt x="9611" y="2501"/>
                      <a:pt x="9475" y="2556"/>
                      <a:pt x="9239" y="2691"/>
                    </a:cubicBezTo>
                    <a:cubicBezTo>
                      <a:pt x="8294" y="3219"/>
                      <a:pt x="6612" y="4739"/>
                      <a:pt x="6494" y="4739"/>
                    </a:cubicBezTo>
                    <a:cubicBezTo>
                      <a:pt x="6483" y="4739"/>
                      <a:pt x="6486" y="4726"/>
                      <a:pt x="6504" y="4697"/>
                    </a:cubicBezTo>
                    <a:cubicBezTo>
                      <a:pt x="6686" y="4363"/>
                      <a:pt x="7659" y="959"/>
                      <a:pt x="7324" y="959"/>
                    </a:cubicBezTo>
                    <a:cubicBezTo>
                      <a:pt x="7024" y="959"/>
                      <a:pt x="6600" y="1680"/>
                      <a:pt x="6443" y="1680"/>
                    </a:cubicBezTo>
                    <a:cubicBezTo>
                      <a:pt x="6409" y="1680"/>
                      <a:pt x="6388" y="1647"/>
                      <a:pt x="6382" y="1567"/>
                    </a:cubicBezTo>
                    <a:cubicBezTo>
                      <a:pt x="6356" y="1168"/>
                      <a:pt x="6189" y="0"/>
                      <a:pt x="598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57" name="Google Shape;3057;p19"/>
              <p:cNvSpPr/>
              <p:nvPr/>
            </p:nvSpPr>
            <p:spPr>
              <a:xfrm>
                <a:off x="1847650" y="4775525"/>
                <a:ext cx="98725" cy="85025"/>
              </a:xfrm>
              <a:custGeom>
                <a:avLst/>
                <a:gdLst/>
                <a:ahLst/>
                <a:cxnLst/>
                <a:rect l="l" t="t" r="r" b="b"/>
                <a:pathLst>
                  <a:path w="3949" h="3401" extrusionOk="0">
                    <a:moveTo>
                      <a:pt x="2137" y="1"/>
                    </a:moveTo>
                    <a:cubicBezTo>
                      <a:pt x="1707" y="1"/>
                      <a:pt x="1365" y="149"/>
                      <a:pt x="1365" y="149"/>
                    </a:cubicBezTo>
                    <a:cubicBezTo>
                      <a:pt x="1365" y="149"/>
                      <a:pt x="58" y="270"/>
                      <a:pt x="27" y="1395"/>
                    </a:cubicBezTo>
                    <a:cubicBezTo>
                      <a:pt x="1" y="2409"/>
                      <a:pt x="841" y="3400"/>
                      <a:pt x="1911" y="3400"/>
                    </a:cubicBezTo>
                    <a:cubicBezTo>
                      <a:pt x="2060" y="3400"/>
                      <a:pt x="2212" y="3381"/>
                      <a:pt x="2368" y="3340"/>
                    </a:cubicBezTo>
                    <a:cubicBezTo>
                      <a:pt x="3675" y="2976"/>
                      <a:pt x="3949" y="1243"/>
                      <a:pt x="3219" y="453"/>
                    </a:cubicBezTo>
                    <a:cubicBezTo>
                      <a:pt x="2892" y="99"/>
                      <a:pt x="2486" y="1"/>
                      <a:pt x="213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58" name="Google Shape;3058;p19"/>
              <p:cNvSpPr/>
              <p:nvPr/>
            </p:nvSpPr>
            <p:spPr>
              <a:xfrm>
                <a:off x="845275" y="4194775"/>
                <a:ext cx="882250" cy="797475"/>
              </a:xfrm>
              <a:custGeom>
                <a:avLst/>
                <a:gdLst/>
                <a:ahLst/>
                <a:cxnLst/>
                <a:rect l="l" t="t" r="r" b="b"/>
                <a:pathLst>
                  <a:path w="35290" h="31899" extrusionOk="0">
                    <a:moveTo>
                      <a:pt x="17843" y="1"/>
                    </a:moveTo>
                    <a:cubicBezTo>
                      <a:pt x="14954" y="1"/>
                      <a:pt x="11775" y="1852"/>
                      <a:pt x="11733" y="4503"/>
                    </a:cubicBezTo>
                    <a:cubicBezTo>
                      <a:pt x="11733" y="8333"/>
                      <a:pt x="16079" y="14686"/>
                      <a:pt x="16079" y="14686"/>
                    </a:cubicBezTo>
                    <a:cubicBezTo>
                      <a:pt x="16079" y="14686"/>
                      <a:pt x="11685" y="9142"/>
                      <a:pt x="7454" y="9142"/>
                    </a:cubicBezTo>
                    <a:cubicBezTo>
                      <a:pt x="6537" y="9142"/>
                      <a:pt x="5628" y="9402"/>
                      <a:pt x="4772" y="10035"/>
                    </a:cubicBezTo>
                    <a:cubicBezTo>
                      <a:pt x="0" y="13622"/>
                      <a:pt x="2857" y="18029"/>
                      <a:pt x="6079" y="19701"/>
                    </a:cubicBezTo>
                    <a:cubicBezTo>
                      <a:pt x="7662" y="20537"/>
                      <a:pt x="9347" y="20750"/>
                      <a:pt x="10653" y="20750"/>
                    </a:cubicBezTo>
                    <a:cubicBezTo>
                      <a:pt x="12005" y="20750"/>
                      <a:pt x="12949" y="20522"/>
                      <a:pt x="12949" y="20522"/>
                    </a:cubicBezTo>
                    <a:lnTo>
                      <a:pt x="12949" y="20522"/>
                    </a:lnTo>
                    <a:cubicBezTo>
                      <a:pt x="12949" y="20522"/>
                      <a:pt x="5806" y="24017"/>
                      <a:pt x="8541" y="28729"/>
                    </a:cubicBezTo>
                    <a:cubicBezTo>
                      <a:pt x="9886" y="31029"/>
                      <a:pt x="11957" y="31898"/>
                      <a:pt x="13929" y="31898"/>
                    </a:cubicBezTo>
                    <a:cubicBezTo>
                      <a:pt x="15970" y="31898"/>
                      <a:pt x="17903" y="30968"/>
                      <a:pt x="18815" y="29732"/>
                    </a:cubicBezTo>
                    <a:cubicBezTo>
                      <a:pt x="20578" y="27300"/>
                      <a:pt x="20973" y="24230"/>
                      <a:pt x="20973" y="24230"/>
                    </a:cubicBezTo>
                    <a:cubicBezTo>
                      <a:pt x="20973" y="24230"/>
                      <a:pt x="22506" y="28340"/>
                      <a:pt x="26200" y="28340"/>
                    </a:cubicBezTo>
                    <a:cubicBezTo>
                      <a:pt x="26733" y="28340"/>
                      <a:pt x="27310" y="28255"/>
                      <a:pt x="27934" y="28060"/>
                    </a:cubicBezTo>
                    <a:cubicBezTo>
                      <a:pt x="32858" y="26510"/>
                      <a:pt x="35290" y="22345"/>
                      <a:pt x="33314" y="19762"/>
                    </a:cubicBezTo>
                    <a:cubicBezTo>
                      <a:pt x="31876" y="17852"/>
                      <a:pt x="28711" y="17603"/>
                      <a:pt x="27158" y="17603"/>
                    </a:cubicBezTo>
                    <a:cubicBezTo>
                      <a:pt x="26610" y="17603"/>
                      <a:pt x="26262" y="17634"/>
                      <a:pt x="26262" y="17634"/>
                    </a:cubicBezTo>
                    <a:cubicBezTo>
                      <a:pt x="26262" y="17634"/>
                      <a:pt x="32676" y="14503"/>
                      <a:pt x="33344" y="10947"/>
                    </a:cubicBezTo>
                    <a:cubicBezTo>
                      <a:pt x="34011" y="7586"/>
                      <a:pt x="31362" y="3838"/>
                      <a:pt x="28533" y="3838"/>
                    </a:cubicBezTo>
                    <a:cubicBezTo>
                      <a:pt x="28394" y="3838"/>
                      <a:pt x="28255" y="3847"/>
                      <a:pt x="28116" y="3865"/>
                    </a:cubicBezTo>
                    <a:cubicBezTo>
                      <a:pt x="25107" y="4260"/>
                      <a:pt x="21277" y="11373"/>
                      <a:pt x="21277" y="11373"/>
                    </a:cubicBezTo>
                    <a:cubicBezTo>
                      <a:pt x="21277" y="11373"/>
                      <a:pt x="24043" y="3713"/>
                      <a:pt x="21156" y="1129"/>
                    </a:cubicBezTo>
                    <a:cubicBezTo>
                      <a:pt x="20292" y="348"/>
                      <a:pt x="19095" y="1"/>
                      <a:pt x="1784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59" name="Google Shape;3059;p19"/>
              <p:cNvSpPr/>
              <p:nvPr/>
            </p:nvSpPr>
            <p:spPr>
              <a:xfrm>
                <a:off x="1002575" y="4339400"/>
                <a:ext cx="647450" cy="570175"/>
              </a:xfrm>
              <a:custGeom>
                <a:avLst/>
                <a:gdLst/>
                <a:ahLst/>
                <a:cxnLst/>
                <a:rect l="l" t="t" r="r" b="b"/>
                <a:pathLst>
                  <a:path w="25898" h="22807" extrusionOk="0">
                    <a:moveTo>
                      <a:pt x="10382" y="0"/>
                    </a:moveTo>
                    <a:cubicBezTo>
                      <a:pt x="10295" y="0"/>
                      <a:pt x="10225" y="72"/>
                      <a:pt x="10183" y="238"/>
                    </a:cubicBezTo>
                    <a:cubicBezTo>
                      <a:pt x="9958" y="1195"/>
                      <a:pt x="10748" y="3506"/>
                      <a:pt x="10553" y="3506"/>
                    </a:cubicBezTo>
                    <a:cubicBezTo>
                      <a:pt x="10538" y="3506"/>
                      <a:pt x="10516" y="3492"/>
                      <a:pt x="10487" y="3460"/>
                    </a:cubicBezTo>
                    <a:cubicBezTo>
                      <a:pt x="10237" y="3168"/>
                      <a:pt x="9359" y="2206"/>
                      <a:pt x="8909" y="2206"/>
                    </a:cubicBezTo>
                    <a:cubicBezTo>
                      <a:pt x="8703" y="2206"/>
                      <a:pt x="8586" y="2409"/>
                      <a:pt x="8663" y="2974"/>
                    </a:cubicBezTo>
                    <a:cubicBezTo>
                      <a:pt x="8936" y="4767"/>
                      <a:pt x="12554" y="9691"/>
                      <a:pt x="12402" y="10573"/>
                    </a:cubicBezTo>
                    <a:cubicBezTo>
                      <a:pt x="12371" y="11484"/>
                      <a:pt x="11398" y="11788"/>
                      <a:pt x="11398" y="11788"/>
                    </a:cubicBezTo>
                    <a:cubicBezTo>
                      <a:pt x="11398" y="11788"/>
                      <a:pt x="5406" y="5770"/>
                      <a:pt x="3166" y="5770"/>
                    </a:cubicBezTo>
                    <a:cubicBezTo>
                      <a:pt x="2987" y="5770"/>
                      <a:pt x="2832" y="5808"/>
                      <a:pt x="2705" y="5892"/>
                    </a:cubicBezTo>
                    <a:cubicBezTo>
                      <a:pt x="1003" y="7077"/>
                      <a:pt x="3769" y="8414"/>
                      <a:pt x="3161" y="8901"/>
                    </a:cubicBezTo>
                    <a:cubicBezTo>
                      <a:pt x="2553" y="9387"/>
                      <a:pt x="0" y="9569"/>
                      <a:pt x="395" y="10299"/>
                    </a:cubicBezTo>
                    <a:cubicBezTo>
                      <a:pt x="760" y="11028"/>
                      <a:pt x="2857" y="11332"/>
                      <a:pt x="2979" y="11545"/>
                    </a:cubicBezTo>
                    <a:cubicBezTo>
                      <a:pt x="3100" y="11758"/>
                      <a:pt x="2189" y="12609"/>
                      <a:pt x="3252" y="12974"/>
                    </a:cubicBezTo>
                    <a:cubicBezTo>
                      <a:pt x="3504" y="13044"/>
                      <a:pt x="4070" y="13067"/>
                      <a:pt x="4787" y="13067"/>
                    </a:cubicBezTo>
                    <a:cubicBezTo>
                      <a:pt x="6226" y="13067"/>
                      <a:pt x="8274" y="12973"/>
                      <a:pt x="9611" y="12973"/>
                    </a:cubicBezTo>
                    <a:cubicBezTo>
                      <a:pt x="10507" y="12973"/>
                      <a:pt x="11083" y="13015"/>
                      <a:pt x="10943" y="13156"/>
                    </a:cubicBezTo>
                    <a:cubicBezTo>
                      <a:pt x="10487" y="13612"/>
                      <a:pt x="4195" y="17624"/>
                      <a:pt x="5015" y="18080"/>
                    </a:cubicBezTo>
                    <a:cubicBezTo>
                      <a:pt x="5170" y="18163"/>
                      <a:pt x="5344" y="18196"/>
                      <a:pt x="5523" y="18196"/>
                    </a:cubicBezTo>
                    <a:cubicBezTo>
                      <a:pt x="6181" y="18196"/>
                      <a:pt x="6927" y="17759"/>
                      <a:pt x="7194" y="17759"/>
                    </a:cubicBezTo>
                    <a:cubicBezTo>
                      <a:pt x="7255" y="17759"/>
                      <a:pt x="7290" y="17782"/>
                      <a:pt x="7295" y="17837"/>
                    </a:cubicBezTo>
                    <a:cubicBezTo>
                      <a:pt x="7353" y="18157"/>
                      <a:pt x="6162" y="21752"/>
                      <a:pt x="6958" y="21752"/>
                    </a:cubicBezTo>
                    <a:cubicBezTo>
                      <a:pt x="6995" y="21752"/>
                      <a:pt x="7036" y="21744"/>
                      <a:pt x="7082" y="21728"/>
                    </a:cubicBezTo>
                    <a:cubicBezTo>
                      <a:pt x="7967" y="21450"/>
                      <a:pt x="8684" y="20646"/>
                      <a:pt x="9162" y="20646"/>
                    </a:cubicBezTo>
                    <a:cubicBezTo>
                      <a:pt x="9259" y="20646"/>
                      <a:pt x="9346" y="20678"/>
                      <a:pt x="9423" y="20755"/>
                    </a:cubicBezTo>
                    <a:cubicBezTo>
                      <a:pt x="9765" y="21097"/>
                      <a:pt x="9423" y="22807"/>
                      <a:pt x="9923" y="22807"/>
                    </a:cubicBezTo>
                    <a:cubicBezTo>
                      <a:pt x="10090" y="22807"/>
                      <a:pt x="10350" y="22617"/>
                      <a:pt x="10760" y="22123"/>
                    </a:cubicBezTo>
                    <a:cubicBezTo>
                      <a:pt x="12375" y="20179"/>
                      <a:pt x="13873" y="14732"/>
                      <a:pt x="14094" y="14732"/>
                    </a:cubicBezTo>
                    <a:cubicBezTo>
                      <a:pt x="14098" y="14732"/>
                      <a:pt x="14101" y="14734"/>
                      <a:pt x="14104" y="14737"/>
                    </a:cubicBezTo>
                    <a:cubicBezTo>
                      <a:pt x="14275" y="14937"/>
                      <a:pt x="16089" y="20089"/>
                      <a:pt x="17138" y="20089"/>
                    </a:cubicBezTo>
                    <a:cubicBezTo>
                      <a:pt x="17204" y="20089"/>
                      <a:pt x="17266" y="20069"/>
                      <a:pt x="17326" y="20026"/>
                    </a:cubicBezTo>
                    <a:cubicBezTo>
                      <a:pt x="18254" y="19389"/>
                      <a:pt x="18534" y="18082"/>
                      <a:pt x="18893" y="18082"/>
                    </a:cubicBezTo>
                    <a:cubicBezTo>
                      <a:pt x="18946" y="18082"/>
                      <a:pt x="19000" y="18109"/>
                      <a:pt x="19058" y="18171"/>
                    </a:cubicBezTo>
                    <a:cubicBezTo>
                      <a:pt x="19416" y="18530"/>
                      <a:pt x="21307" y="19613"/>
                      <a:pt x="22182" y="19613"/>
                    </a:cubicBezTo>
                    <a:cubicBezTo>
                      <a:pt x="22496" y="19613"/>
                      <a:pt x="22679" y="19474"/>
                      <a:pt x="22614" y="19114"/>
                    </a:cubicBezTo>
                    <a:cubicBezTo>
                      <a:pt x="22402" y="17776"/>
                      <a:pt x="21399" y="16469"/>
                      <a:pt x="21855" y="16105"/>
                    </a:cubicBezTo>
                    <a:cubicBezTo>
                      <a:pt x="22311" y="15770"/>
                      <a:pt x="25897" y="16408"/>
                      <a:pt x="23618" y="15101"/>
                    </a:cubicBezTo>
                    <a:cubicBezTo>
                      <a:pt x="21338" y="13764"/>
                      <a:pt x="16110" y="12001"/>
                      <a:pt x="16110" y="12001"/>
                    </a:cubicBezTo>
                    <a:cubicBezTo>
                      <a:pt x="16110" y="12001"/>
                      <a:pt x="23344" y="8566"/>
                      <a:pt x="22614" y="7685"/>
                    </a:cubicBezTo>
                    <a:cubicBezTo>
                      <a:pt x="22318" y="7326"/>
                      <a:pt x="21935" y="7254"/>
                      <a:pt x="21592" y="7254"/>
                    </a:cubicBezTo>
                    <a:cubicBezTo>
                      <a:pt x="21363" y="7254"/>
                      <a:pt x="21151" y="7287"/>
                      <a:pt x="20994" y="7287"/>
                    </a:cubicBezTo>
                    <a:cubicBezTo>
                      <a:pt x="20809" y="7287"/>
                      <a:pt x="20701" y="7242"/>
                      <a:pt x="20730" y="7047"/>
                    </a:cubicBezTo>
                    <a:cubicBezTo>
                      <a:pt x="20817" y="6469"/>
                      <a:pt x="23790" y="2454"/>
                      <a:pt x="22878" y="2454"/>
                    </a:cubicBezTo>
                    <a:cubicBezTo>
                      <a:pt x="22831" y="2454"/>
                      <a:pt x="22774" y="2465"/>
                      <a:pt x="22706" y="2487"/>
                    </a:cubicBezTo>
                    <a:cubicBezTo>
                      <a:pt x="21477" y="2880"/>
                      <a:pt x="20023" y="4847"/>
                      <a:pt x="19621" y="4847"/>
                    </a:cubicBezTo>
                    <a:cubicBezTo>
                      <a:pt x="19556" y="4847"/>
                      <a:pt x="19518" y="4795"/>
                      <a:pt x="19514" y="4676"/>
                    </a:cubicBezTo>
                    <a:cubicBezTo>
                      <a:pt x="19470" y="4080"/>
                      <a:pt x="20051" y="2684"/>
                      <a:pt x="19698" y="2684"/>
                    </a:cubicBezTo>
                    <a:cubicBezTo>
                      <a:pt x="19565" y="2684"/>
                      <a:pt x="19298" y="2883"/>
                      <a:pt x="18815" y="3399"/>
                    </a:cubicBezTo>
                    <a:cubicBezTo>
                      <a:pt x="17251" y="5102"/>
                      <a:pt x="14816" y="9371"/>
                      <a:pt x="14547" y="9371"/>
                    </a:cubicBezTo>
                    <a:cubicBezTo>
                      <a:pt x="14524" y="9371"/>
                      <a:pt x="14517" y="9337"/>
                      <a:pt x="14529" y="9266"/>
                    </a:cubicBezTo>
                    <a:cubicBezTo>
                      <a:pt x="14679" y="8456"/>
                      <a:pt x="14504" y="1024"/>
                      <a:pt x="13770" y="1024"/>
                    </a:cubicBezTo>
                    <a:cubicBezTo>
                      <a:pt x="13760" y="1024"/>
                      <a:pt x="13749" y="1025"/>
                      <a:pt x="13739" y="1028"/>
                    </a:cubicBezTo>
                    <a:cubicBezTo>
                      <a:pt x="13095" y="1235"/>
                      <a:pt x="12712" y="3080"/>
                      <a:pt x="12389" y="3080"/>
                    </a:cubicBezTo>
                    <a:cubicBezTo>
                      <a:pt x="12331" y="3080"/>
                      <a:pt x="12275" y="3021"/>
                      <a:pt x="12219" y="2882"/>
                    </a:cubicBezTo>
                    <a:cubicBezTo>
                      <a:pt x="11886" y="2113"/>
                      <a:pt x="10859" y="0"/>
                      <a:pt x="1038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60" name="Google Shape;3060;p19"/>
              <p:cNvSpPr/>
              <p:nvPr/>
            </p:nvSpPr>
            <p:spPr>
              <a:xfrm>
                <a:off x="1241925" y="4559800"/>
                <a:ext cx="228000" cy="187075"/>
              </a:xfrm>
              <a:custGeom>
                <a:avLst/>
                <a:gdLst/>
                <a:ahLst/>
                <a:cxnLst/>
                <a:rect l="l" t="t" r="r" b="b"/>
                <a:pathLst>
                  <a:path w="9120" h="7483" extrusionOk="0">
                    <a:moveTo>
                      <a:pt x="5142" y="1"/>
                    </a:moveTo>
                    <a:cubicBezTo>
                      <a:pt x="3702" y="1"/>
                      <a:pt x="2554" y="1027"/>
                      <a:pt x="2554" y="1027"/>
                    </a:cubicBezTo>
                    <a:cubicBezTo>
                      <a:pt x="2554" y="1027"/>
                      <a:pt x="1" y="2091"/>
                      <a:pt x="700" y="4462"/>
                    </a:cubicBezTo>
                    <a:cubicBezTo>
                      <a:pt x="1181" y="6169"/>
                      <a:pt x="2861" y="7482"/>
                      <a:pt x="4660" y="7482"/>
                    </a:cubicBezTo>
                    <a:cubicBezTo>
                      <a:pt x="5359" y="7482"/>
                      <a:pt x="6076" y="7284"/>
                      <a:pt x="6749" y="6833"/>
                    </a:cubicBezTo>
                    <a:cubicBezTo>
                      <a:pt x="9119" y="5252"/>
                      <a:pt x="8572" y="1513"/>
                      <a:pt x="6597" y="389"/>
                    </a:cubicBezTo>
                    <a:cubicBezTo>
                      <a:pt x="6101" y="107"/>
                      <a:pt x="5606" y="1"/>
                      <a:pt x="514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061" name="Google Shape;3061;p19"/>
            <p:cNvGrpSpPr/>
            <p:nvPr/>
          </p:nvGrpSpPr>
          <p:grpSpPr>
            <a:xfrm>
              <a:off x="243200" y="1487213"/>
              <a:ext cx="373900" cy="344925"/>
              <a:chOff x="2493475" y="2126450"/>
              <a:chExt cx="373900" cy="344925"/>
            </a:xfrm>
          </p:grpSpPr>
          <p:sp>
            <p:nvSpPr>
              <p:cNvPr id="3062" name="Google Shape;3062;p19"/>
              <p:cNvSpPr/>
              <p:nvPr/>
            </p:nvSpPr>
            <p:spPr>
              <a:xfrm>
                <a:off x="2672800" y="2248925"/>
                <a:ext cx="194575" cy="62900"/>
              </a:xfrm>
              <a:custGeom>
                <a:avLst/>
                <a:gdLst/>
                <a:ahLst/>
                <a:cxnLst/>
                <a:rect l="l" t="t" r="r" b="b"/>
                <a:pathLst>
                  <a:path w="7783" h="2516" extrusionOk="0">
                    <a:moveTo>
                      <a:pt x="5006" y="0"/>
                    </a:moveTo>
                    <a:cubicBezTo>
                      <a:pt x="3160" y="0"/>
                      <a:pt x="1338" y="739"/>
                      <a:pt x="1" y="2002"/>
                    </a:cubicBezTo>
                    <a:cubicBezTo>
                      <a:pt x="1401" y="2278"/>
                      <a:pt x="2840" y="2516"/>
                      <a:pt x="4268" y="2516"/>
                    </a:cubicBezTo>
                    <a:cubicBezTo>
                      <a:pt x="5040" y="2516"/>
                      <a:pt x="5809" y="2446"/>
                      <a:pt x="6566" y="2275"/>
                    </a:cubicBezTo>
                    <a:cubicBezTo>
                      <a:pt x="7022" y="2154"/>
                      <a:pt x="7600" y="1941"/>
                      <a:pt x="7721" y="1455"/>
                    </a:cubicBezTo>
                    <a:cubicBezTo>
                      <a:pt x="7782" y="1090"/>
                      <a:pt x="7600" y="725"/>
                      <a:pt x="7296" y="482"/>
                    </a:cubicBezTo>
                    <a:cubicBezTo>
                      <a:pt x="6992" y="269"/>
                      <a:pt x="6597" y="178"/>
                      <a:pt x="6262" y="117"/>
                    </a:cubicBezTo>
                    <a:cubicBezTo>
                      <a:pt x="5846" y="38"/>
                      <a:pt x="5425" y="0"/>
                      <a:pt x="500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63" name="Google Shape;3063;p19"/>
              <p:cNvSpPr/>
              <p:nvPr/>
            </p:nvSpPr>
            <p:spPr>
              <a:xfrm>
                <a:off x="2672800" y="2127725"/>
                <a:ext cx="114025" cy="167450"/>
              </a:xfrm>
              <a:custGeom>
                <a:avLst/>
                <a:gdLst/>
                <a:ahLst/>
                <a:cxnLst/>
                <a:rect l="l" t="t" r="r" b="b"/>
                <a:pathLst>
                  <a:path w="4561" h="6698" extrusionOk="0">
                    <a:moveTo>
                      <a:pt x="3268" y="1"/>
                    </a:moveTo>
                    <a:cubicBezTo>
                      <a:pt x="2884" y="1"/>
                      <a:pt x="2480" y="156"/>
                      <a:pt x="2159" y="406"/>
                    </a:cubicBezTo>
                    <a:cubicBezTo>
                      <a:pt x="1490" y="983"/>
                      <a:pt x="1217" y="1895"/>
                      <a:pt x="973" y="2746"/>
                    </a:cubicBezTo>
                    <a:cubicBezTo>
                      <a:pt x="609" y="4114"/>
                      <a:pt x="274" y="5421"/>
                      <a:pt x="1" y="6698"/>
                    </a:cubicBezTo>
                    <a:cubicBezTo>
                      <a:pt x="1703" y="5634"/>
                      <a:pt x="3496" y="4418"/>
                      <a:pt x="4287" y="2564"/>
                    </a:cubicBezTo>
                    <a:cubicBezTo>
                      <a:pt x="4439" y="2199"/>
                      <a:pt x="4560" y="1774"/>
                      <a:pt x="4560" y="1348"/>
                    </a:cubicBezTo>
                    <a:cubicBezTo>
                      <a:pt x="4530" y="923"/>
                      <a:pt x="4378" y="527"/>
                      <a:pt x="4013" y="254"/>
                    </a:cubicBezTo>
                    <a:cubicBezTo>
                      <a:pt x="3799" y="78"/>
                      <a:pt x="3539" y="1"/>
                      <a:pt x="326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64" name="Google Shape;3064;p19"/>
              <p:cNvSpPr/>
              <p:nvPr/>
            </p:nvSpPr>
            <p:spPr>
              <a:xfrm>
                <a:off x="2577825" y="2126450"/>
                <a:ext cx="107175" cy="171000"/>
              </a:xfrm>
              <a:custGeom>
                <a:avLst/>
                <a:gdLst/>
                <a:ahLst/>
                <a:cxnLst/>
                <a:rect l="l" t="t" r="r" b="b"/>
                <a:pathLst>
                  <a:path w="4287" h="6840" extrusionOk="0">
                    <a:moveTo>
                      <a:pt x="1452" y="1"/>
                    </a:moveTo>
                    <a:cubicBezTo>
                      <a:pt x="933" y="1"/>
                      <a:pt x="410" y="250"/>
                      <a:pt x="183" y="730"/>
                    </a:cubicBezTo>
                    <a:cubicBezTo>
                      <a:pt x="0" y="1126"/>
                      <a:pt x="92" y="1582"/>
                      <a:pt x="244" y="2007"/>
                    </a:cubicBezTo>
                    <a:cubicBezTo>
                      <a:pt x="973" y="3922"/>
                      <a:pt x="2888" y="5168"/>
                      <a:pt x="3678" y="6840"/>
                    </a:cubicBezTo>
                    <a:cubicBezTo>
                      <a:pt x="3921" y="5958"/>
                      <a:pt x="4134" y="5138"/>
                      <a:pt x="4195" y="4226"/>
                    </a:cubicBezTo>
                    <a:cubicBezTo>
                      <a:pt x="4286" y="3344"/>
                      <a:pt x="4165" y="2402"/>
                      <a:pt x="3800" y="1642"/>
                    </a:cubicBezTo>
                    <a:cubicBezTo>
                      <a:pt x="3374" y="822"/>
                      <a:pt x="2645" y="183"/>
                      <a:pt x="1763" y="31"/>
                    </a:cubicBezTo>
                    <a:cubicBezTo>
                      <a:pt x="1661" y="11"/>
                      <a:pt x="1557" y="1"/>
                      <a:pt x="145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65" name="Google Shape;3065;p19"/>
              <p:cNvSpPr/>
              <p:nvPr/>
            </p:nvSpPr>
            <p:spPr>
              <a:xfrm>
                <a:off x="2493475" y="2221125"/>
                <a:ext cx="179350" cy="74050"/>
              </a:xfrm>
              <a:custGeom>
                <a:avLst/>
                <a:gdLst/>
                <a:ahLst/>
                <a:cxnLst/>
                <a:rect l="l" t="t" r="r" b="b"/>
                <a:pathLst>
                  <a:path w="7174" h="2962" extrusionOk="0">
                    <a:moveTo>
                      <a:pt x="1965" y="0"/>
                    </a:moveTo>
                    <a:cubicBezTo>
                      <a:pt x="1837" y="0"/>
                      <a:pt x="1709" y="5"/>
                      <a:pt x="1581" y="13"/>
                    </a:cubicBezTo>
                    <a:cubicBezTo>
                      <a:pt x="1247" y="44"/>
                      <a:pt x="912" y="74"/>
                      <a:pt x="608" y="226"/>
                    </a:cubicBezTo>
                    <a:cubicBezTo>
                      <a:pt x="304" y="378"/>
                      <a:pt x="61" y="682"/>
                      <a:pt x="31" y="986"/>
                    </a:cubicBezTo>
                    <a:cubicBezTo>
                      <a:pt x="0" y="1412"/>
                      <a:pt x="244" y="1837"/>
                      <a:pt x="639" y="2050"/>
                    </a:cubicBezTo>
                    <a:cubicBezTo>
                      <a:pt x="1004" y="2293"/>
                      <a:pt x="1459" y="2323"/>
                      <a:pt x="1885" y="2415"/>
                    </a:cubicBezTo>
                    <a:cubicBezTo>
                      <a:pt x="3587" y="2627"/>
                      <a:pt x="5350" y="2779"/>
                      <a:pt x="7174" y="2962"/>
                    </a:cubicBezTo>
                    <a:cubicBezTo>
                      <a:pt x="6143" y="1157"/>
                      <a:pt x="4058" y="0"/>
                      <a:pt x="196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66" name="Google Shape;3066;p19"/>
              <p:cNvSpPr/>
              <p:nvPr/>
            </p:nvSpPr>
            <p:spPr>
              <a:xfrm>
                <a:off x="2514000" y="2293675"/>
                <a:ext cx="158075" cy="104525"/>
              </a:xfrm>
              <a:custGeom>
                <a:avLst/>
                <a:gdLst/>
                <a:ahLst/>
                <a:cxnLst/>
                <a:rect l="l" t="t" r="r" b="b"/>
                <a:pathLst>
                  <a:path w="6323" h="4181" extrusionOk="0">
                    <a:moveTo>
                      <a:pt x="4952" y="0"/>
                    </a:moveTo>
                    <a:cubicBezTo>
                      <a:pt x="3621" y="0"/>
                      <a:pt x="2301" y="416"/>
                      <a:pt x="1216" y="1184"/>
                    </a:cubicBezTo>
                    <a:cubicBezTo>
                      <a:pt x="882" y="1428"/>
                      <a:pt x="517" y="1701"/>
                      <a:pt x="304" y="2096"/>
                    </a:cubicBezTo>
                    <a:cubicBezTo>
                      <a:pt x="91" y="2461"/>
                      <a:pt x="0" y="2917"/>
                      <a:pt x="152" y="3343"/>
                    </a:cubicBezTo>
                    <a:cubicBezTo>
                      <a:pt x="338" y="3901"/>
                      <a:pt x="943" y="4180"/>
                      <a:pt x="1560" y="4180"/>
                    </a:cubicBezTo>
                    <a:cubicBezTo>
                      <a:pt x="1648" y="4180"/>
                      <a:pt x="1736" y="4175"/>
                      <a:pt x="1824" y="4163"/>
                    </a:cubicBezTo>
                    <a:cubicBezTo>
                      <a:pt x="2523" y="4102"/>
                      <a:pt x="3070" y="3677"/>
                      <a:pt x="3556" y="3251"/>
                    </a:cubicBezTo>
                    <a:cubicBezTo>
                      <a:pt x="4681" y="2339"/>
                      <a:pt x="5593" y="1276"/>
                      <a:pt x="6322" y="151"/>
                    </a:cubicBezTo>
                    <a:cubicBezTo>
                      <a:pt x="5871" y="50"/>
                      <a:pt x="5411" y="0"/>
                      <a:pt x="495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67" name="Google Shape;3067;p19"/>
              <p:cNvSpPr/>
              <p:nvPr/>
            </p:nvSpPr>
            <p:spPr>
              <a:xfrm>
                <a:off x="2668250" y="2296675"/>
                <a:ext cx="164925" cy="124350"/>
              </a:xfrm>
              <a:custGeom>
                <a:avLst/>
                <a:gdLst/>
                <a:ahLst/>
                <a:cxnLst/>
                <a:rect l="l" t="t" r="r" b="b"/>
                <a:pathLst>
                  <a:path w="6597" h="4974" extrusionOk="0">
                    <a:moveTo>
                      <a:pt x="0" y="1"/>
                    </a:moveTo>
                    <a:cubicBezTo>
                      <a:pt x="1399" y="760"/>
                      <a:pt x="2159" y="2311"/>
                      <a:pt x="3070" y="3587"/>
                    </a:cubicBezTo>
                    <a:cubicBezTo>
                      <a:pt x="3526" y="4165"/>
                      <a:pt x="4043" y="4742"/>
                      <a:pt x="4742" y="4925"/>
                    </a:cubicBezTo>
                    <a:cubicBezTo>
                      <a:pt x="4874" y="4958"/>
                      <a:pt x="5009" y="4974"/>
                      <a:pt x="5144" y="4974"/>
                    </a:cubicBezTo>
                    <a:cubicBezTo>
                      <a:pt x="5756" y="4974"/>
                      <a:pt x="6350" y="4641"/>
                      <a:pt x="6475" y="4043"/>
                    </a:cubicBezTo>
                    <a:cubicBezTo>
                      <a:pt x="6596" y="3526"/>
                      <a:pt x="6292" y="2979"/>
                      <a:pt x="5958" y="2584"/>
                    </a:cubicBezTo>
                    <a:cubicBezTo>
                      <a:pt x="4499" y="852"/>
                      <a:pt x="2189" y="183"/>
                      <a:pt x="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68" name="Google Shape;3068;p19"/>
              <p:cNvSpPr/>
              <p:nvPr/>
            </p:nvSpPr>
            <p:spPr>
              <a:xfrm>
                <a:off x="2669000" y="2294400"/>
                <a:ext cx="86650" cy="168350"/>
              </a:xfrm>
              <a:custGeom>
                <a:avLst/>
                <a:gdLst/>
                <a:ahLst/>
                <a:cxnLst/>
                <a:rect l="l" t="t" r="r" b="b"/>
                <a:pathLst>
                  <a:path w="3466" h="6734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274" y="760"/>
                      <a:pt x="305" y="1551"/>
                      <a:pt x="214" y="2371"/>
                    </a:cubicBezTo>
                    <a:cubicBezTo>
                      <a:pt x="183" y="3131"/>
                      <a:pt x="62" y="3891"/>
                      <a:pt x="183" y="4651"/>
                    </a:cubicBezTo>
                    <a:cubicBezTo>
                      <a:pt x="274" y="5411"/>
                      <a:pt x="639" y="6171"/>
                      <a:pt x="1277" y="6535"/>
                    </a:cubicBezTo>
                    <a:cubicBezTo>
                      <a:pt x="1504" y="6670"/>
                      <a:pt x="1770" y="6734"/>
                      <a:pt x="2033" y="6734"/>
                    </a:cubicBezTo>
                    <a:cubicBezTo>
                      <a:pt x="2547" y="6734"/>
                      <a:pt x="3052" y="6491"/>
                      <a:pt x="3253" y="6049"/>
                    </a:cubicBezTo>
                    <a:cubicBezTo>
                      <a:pt x="3466" y="5654"/>
                      <a:pt x="3375" y="5198"/>
                      <a:pt x="3314" y="4803"/>
                    </a:cubicBezTo>
                    <a:cubicBezTo>
                      <a:pt x="2888" y="2858"/>
                      <a:pt x="1673" y="1064"/>
                      <a:pt x="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69" name="Google Shape;3069;p19"/>
              <p:cNvSpPr/>
              <p:nvPr/>
            </p:nvSpPr>
            <p:spPr>
              <a:xfrm>
                <a:off x="2592250" y="2298200"/>
                <a:ext cx="97300" cy="173175"/>
              </a:xfrm>
              <a:custGeom>
                <a:avLst/>
                <a:gdLst/>
                <a:ahLst/>
                <a:cxnLst/>
                <a:rect l="l" t="t" r="r" b="b"/>
                <a:pathLst>
                  <a:path w="3892" h="6927" extrusionOk="0">
                    <a:moveTo>
                      <a:pt x="3040" y="0"/>
                    </a:moveTo>
                    <a:lnTo>
                      <a:pt x="3040" y="0"/>
                    </a:lnTo>
                    <a:cubicBezTo>
                      <a:pt x="2189" y="1338"/>
                      <a:pt x="1308" y="2675"/>
                      <a:pt x="548" y="4043"/>
                    </a:cubicBezTo>
                    <a:cubicBezTo>
                      <a:pt x="335" y="4499"/>
                      <a:pt x="62" y="4955"/>
                      <a:pt x="31" y="5472"/>
                    </a:cubicBezTo>
                    <a:cubicBezTo>
                      <a:pt x="1" y="5958"/>
                      <a:pt x="183" y="6535"/>
                      <a:pt x="639" y="6809"/>
                    </a:cubicBezTo>
                    <a:cubicBezTo>
                      <a:pt x="785" y="6891"/>
                      <a:pt x="943" y="6926"/>
                      <a:pt x="1106" y="6926"/>
                    </a:cubicBezTo>
                    <a:cubicBezTo>
                      <a:pt x="1488" y="6926"/>
                      <a:pt x="1891" y="6730"/>
                      <a:pt x="2189" y="6475"/>
                    </a:cubicBezTo>
                    <a:cubicBezTo>
                      <a:pt x="2585" y="6049"/>
                      <a:pt x="2797" y="5502"/>
                      <a:pt x="2949" y="4955"/>
                    </a:cubicBezTo>
                    <a:cubicBezTo>
                      <a:pt x="3527" y="3313"/>
                      <a:pt x="3892" y="1551"/>
                      <a:pt x="304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070" name="Google Shape;3070;p19"/>
            <p:cNvGrpSpPr/>
            <p:nvPr/>
          </p:nvGrpSpPr>
          <p:grpSpPr>
            <a:xfrm rot="-1164110" flipH="1">
              <a:off x="-77269" y="2966643"/>
              <a:ext cx="864923" cy="1572976"/>
              <a:chOff x="5641475" y="2674000"/>
              <a:chExt cx="1142425" cy="2077650"/>
            </a:xfrm>
          </p:grpSpPr>
          <p:sp>
            <p:nvSpPr>
              <p:cNvPr id="3071" name="Google Shape;3071;p19"/>
              <p:cNvSpPr/>
              <p:nvPr/>
            </p:nvSpPr>
            <p:spPr>
              <a:xfrm>
                <a:off x="5641475" y="2689200"/>
                <a:ext cx="1029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19" extrusionOk="0">
                    <a:moveTo>
                      <a:pt x="2024" y="0"/>
                    </a:moveTo>
                    <a:cubicBezTo>
                      <a:pt x="1706" y="0"/>
                      <a:pt x="1375" y="121"/>
                      <a:pt x="1074" y="409"/>
                    </a:cubicBezTo>
                    <a:cubicBezTo>
                      <a:pt x="0" y="1411"/>
                      <a:pt x="1024" y="2918"/>
                      <a:pt x="2145" y="2918"/>
                    </a:cubicBezTo>
                    <a:cubicBezTo>
                      <a:pt x="2453" y="2918"/>
                      <a:pt x="2768" y="2805"/>
                      <a:pt x="3049" y="2537"/>
                    </a:cubicBezTo>
                    <a:cubicBezTo>
                      <a:pt x="4116" y="1518"/>
                      <a:pt x="3150" y="0"/>
                      <a:pt x="202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72" name="Google Shape;3072;p19"/>
              <p:cNvSpPr/>
              <p:nvPr/>
            </p:nvSpPr>
            <p:spPr>
              <a:xfrm>
                <a:off x="5699225" y="2674000"/>
                <a:ext cx="10367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47" h="2919" extrusionOk="0">
                    <a:moveTo>
                      <a:pt x="2040" y="0"/>
                    </a:moveTo>
                    <a:cubicBezTo>
                      <a:pt x="1718" y="0"/>
                      <a:pt x="1382" y="121"/>
                      <a:pt x="1074" y="409"/>
                    </a:cubicBezTo>
                    <a:cubicBezTo>
                      <a:pt x="0" y="1411"/>
                      <a:pt x="1024" y="2919"/>
                      <a:pt x="2160" y="2919"/>
                    </a:cubicBezTo>
                    <a:cubicBezTo>
                      <a:pt x="2472" y="2919"/>
                      <a:pt x="2792" y="2805"/>
                      <a:pt x="3080" y="2537"/>
                    </a:cubicBezTo>
                    <a:cubicBezTo>
                      <a:pt x="4146" y="1518"/>
                      <a:pt x="3180" y="0"/>
                      <a:pt x="204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73" name="Google Shape;3073;p19"/>
              <p:cNvSpPr/>
              <p:nvPr/>
            </p:nvSpPr>
            <p:spPr>
              <a:xfrm>
                <a:off x="5682575" y="2706600"/>
                <a:ext cx="103025" cy="72375"/>
              </a:xfrm>
              <a:custGeom>
                <a:avLst/>
                <a:gdLst/>
                <a:ahLst/>
                <a:cxnLst/>
                <a:rect l="l" t="t" r="r" b="b"/>
                <a:pathLst>
                  <a:path w="4121" h="2895" extrusionOk="0">
                    <a:moveTo>
                      <a:pt x="1999" y="0"/>
                    </a:moveTo>
                    <a:cubicBezTo>
                      <a:pt x="1688" y="0"/>
                      <a:pt x="1365" y="114"/>
                      <a:pt x="1071" y="382"/>
                    </a:cubicBezTo>
                    <a:cubicBezTo>
                      <a:pt x="0" y="1405"/>
                      <a:pt x="998" y="2894"/>
                      <a:pt x="2123" y="2894"/>
                    </a:cubicBezTo>
                    <a:cubicBezTo>
                      <a:pt x="2435" y="2894"/>
                      <a:pt x="2757" y="2780"/>
                      <a:pt x="3047" y="2510"/>
                    </a:cubicBezTo>
                    <a:cubicBezTo>
                      <a:pt x="4120" y="1508"/>
                      <a:pt x="3134" y="0"/>
                      <a:pt x="199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74" name="Google Shape;3074;p19"/>
              <p:cNvSpPr/>
              <p:nvPr/>
            </p:nvSpPr>
            <p:spPr>
              <a:xfrm>
                <a:off x="5765450" y="2684250"/>
                <a:ext cx="103500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40" h="2920" extrusionOk="0">
                    <a:moveTo>
                      <a:pt x="2008" y="1"/>
                    </a:moveTo>
                    <a:cubicBezTo>
                      <a:pt x="1693" y="1"/>
                      <a:pt x="1366" y="118"/>
                      <a:pt x="1069" y="394"/>
                    </a:cubicBezTo>
                    <a:cubicBezTo>
                      <a:pt x="1" y="1416"/>
                      <a:pt x="991" y="2919"/>
                      <a:pt x="2114" y="2919"/>
                    </a:cubicBezTo>
                    <a:cubicBezTo>
                      <a:pt x="2428" y="2919"/>
                      <a:pt x="2752" y="2801"/>
                      <a:pt x="3045" y="2522"/>
                    </a:cubicBezTo>
                    <a:cubicBezTo>
                      <a:pt x="4140" y="1522"/>
                      <a:pt x="3147" y="1"/>
                      <a:pt x="200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75" name="Google Shape;3075;p19"/>
              <p:cNvSpPr/>
              <p:nvPr/>
            </p:nvSpPr>
            <p:spPr>
              <a:xfrm>
                <a:off x="5719750" y="2719900"/>
                <a:ext cx="102950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8" h="2907" extrusionOk="0">
                    <a:moveTo>
                      <a:pt x="2005" y="0"/>
                    </a:moveTo>
                    <a:cubicBezTo>
                      <a:pt x="1690" y="0"/>
                      <a:pt x="1366" y="118"/>
                      <a:pt x="1073" y="397"/>
                    </a:cubicBezTo>
                    <a:cubicBezTo>
                      <a:pt x="0" y="1399"/>
                      <a:pt x="1005" y="2906"/>
                      <a:pt x="2133" y="2906"/>
                    </a:cubicBezTo>
                    <a:cubicBezTo>
                      <a:pt x="2443" y="2906"/>
                      <a:pt x="2761" y="2793"/>
                      <a:pt x="3049" y="2525"/>
                    </a:cubicBezTo>
                    <a:cubicBezTo>
                      <a:pt x="4118" y="1504"/>
                      <a:pt x="3127" y="0"/>
                      <a:pt x="200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76" name="Google Shape;3076;p19"/>
              <p:cNvSpPr/>
              <p:nvPr/>
            </p:nvSpPr>
            <p:spPr>
              <a:xfrm>
                <a:off x="5823075" y="2686050"/>
                <a:ext cx="102850" cy="7307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3" extrusionOk="0">
                    <a:moveTo>
                      <a:pt x="2033" y="1"/>
                    </a:moveTo>
                    <a:cubicBezTo>
                      <a:pt x="1712" y="1"/>
                      <a:pt x="1378" y="123"/>
                      <a:pt x="1074" y="414"/>
                    </a:cubicBezTo>
                    <a:cubicBezTo>
                      <a:pt x="1" y="1416"/>
                      <a:pt x="1005" y="2923"/>
                      <a:pt x="2134" y="2923"/>
                    </a:cubicBezTo>
                    <a:cubicBezTo>
                      <a:pt x="2443" y="2923"/>
                      <a:pt x="2762" y="2810"/>
                      <a:pt x="3050" y="2541"/>
                    </a:cubicBezTo>
                    <a:cubicBezTo>
                      <a:pt x="4114" y="1501"/>
                      <a:pt x="3155" y="1"/>
                      <a:pt x="20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77" name="Google Shape;3077;p19"/>
              <p:cNvSpPr/>
              <p:nvPr/>
            </p:nvSpPr>
            <p:spPr>
              <a:xfrm>
                <a:off x="5750950" y="2720325"/>
                <a:ext cx="88725" cy="97275"/>
              </a:xfrm>
              <a:custGeom>
                <a:avLst/>
                <a:gdLst/>
                <a:ahLst/>
                <a:cxnLst/>
                <a:rect l="l" t="t" r="r" b="b"/>
                <a:pathLst>
                  <a:path w="3549" h="3891" extrusionOk="0">
                    <a:moveTo>
                      <a:pt x="1741" y="0"/>
                    </a:moveTo>
                    <a:cubicBezTo>
                      <a:pt x="1423" y="0"/>
                      <a:pt x="1094" y="122"/>
                      <a:pt x="798" y="410"/>
                    </a:cubicBezTo>
                    <a:cubicBezTo>
                      <a:pt x="342" y="866"/>
                      <a:pt x="281" y="1383"/>
                      <a:pt x="433" y="1839"/>
                    </a:cubicBezTo>
                    <a:cubicBezTo>
                      <a:pt x="0" y="2796"/>
                      <a:pt x="849" y="3891"/>
                      <a:pt x="1801" y="3891"/>
                    </a:cubicBezTo>
                    <a:cubicBezTo>
                      <a:pt x="2118" y="3891"/>
                      <a:pt x="2447" y="3769"/>
                      <a:pt x="2743" y="3480"/>
                    </a:cubicBezTo>
                    <a:cubicBezTo>
                      <a:pt x="3199" y="3024"/>
                      <a:pt x="3291" y="2508"/>
                      <a:pt x="3139" y="2052"/>
                    </a:cubicBezTo>
                    <a:cubicBezTo>
                      <a:pt x="3549" y="1094"/>
                      <a:pt x="2694" y="0"/>
                      <a:pt x="174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78" name="Google Shape;3078;p19"/>
              <p:cNvSpPr/>
              <p:nvPr/>
            </p:nvSpPr>
            <p:spPr>
              <a:xfrm>
                <a:off x="5776725" y="2738500"/>
                <a:ext cx="102850" cy="7307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3" extrusionOk="0">
                    <a:moveTo>
                      <a:pt x="2032" y="0"/>
                    </a:moveTo>
                    <a:cubicBezTo>
                      <a:pt x="1712" y="0"/>
                      <a:pt x="1378" y="123"/>
                      <a:pt x="1074" y="413"/>
                    </a:cubicBezTo>
                    <a:cubicBezTo>
                      <a:pt x="1" y="1415"/>
                      <a:pt x="1005" y="2922"/>
                      <a:pt x="2134" y="2922"/>
                    </a:cubicBezTo>
                    <a:cubicBezTo>
                      <a:pt x="2443" y="2922"/>
                      <a:pt x="2762" y="2809"/>
                      <a:pt x="3050" y="2541"/>
                    </a:cubicBezTo>
                    <a:cubicBezTo>
                      <a:pt x="4114" y="1500"/>
                      <a:pt x="3155" y="0"/>
                      <a:pt x="203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79" name="Google Shape;3079;p19"/>
              <p:cNvSpPr/>
              <p:nvPr/>
            </p:nvSpPr>
            <p:spPr>
              <a:xfrm>
                <a:off x="5863350" y="2719900"/>
                <a:ext cx="1035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43" h="2907" extrusionOk="0">
                    <a:moveTo>
                      <a:pt x="2021" y="0"/>
                    </a:moveTo>
                    <a:cubicBezTo>
                      <a:pt x="1703" y="0"/>
                      <a:pt x="1373" y="118"/>
                      <a:pt x="1074" y="397"/>
                    </a:cubicBezTo>
                    <a:cubicBezTo>
                      <a:pt x="1" y="1399"/>
                      <a:pt x="1005" y="2906"/>
                      <a:pt x="2134" y="2906"/>
                    </a:cubicBezTo>
                    <a:cubicBezTo>
                      <a:pt x="2443" y="2906"/>
                      <a:pt x="2762" y="2793"/>
                      <a:pt x="3050" y="2525"/>
                    </a:cubicBezTo>
                    <a:cubicBezTo>
                      <a:pt x="4142" y="1504"/>
                      <a:pt x="3157" y="0"/>
                      <a:pt x="202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0" name="Google Shape;3080;p19"/>
              <p:cNvSpPr/>
              <p:nvPr/>
            </p:nvSpPr>
            <p:spPr>
              <a:xfrm>
                <a:off x="5733575" y="2769725"/>
                <a:ext cx="104100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64" h="2920" extrusionOk="0">
                    <a:moveTo>
                      <a:pt x="2052" y="1"/>
                    </a:moveTo>
                    <a:cubicBezTo>
                      <a:pt x="1732" y="1"/>
                      <a:pt x="1399" y="122"/>
                      <a:pt x="1098" y="410"/>
                    </a:cubicBezTo>
                    <a:cubicBezTo>
                      <a:pt x="1" y="1412"/>
                      <a:pt x="1019" y="2919"/>
                      <a:pt x="2154" y="2919"/>
                    </a:cubicBezTo>
                    <a:cubicBezTo>
                      <a:pt x="2466" y="2919"/>
                      <a:pt x="2786" y="2806"/>
                      <a:pt x="3074" y="2538"/>
                    </a:cubicBezTo>
                    <a:cubicBezTo>
                      <a:pt x="4164" y="1519"/>
                      <a:pt x="3185" y="1"/>
                      <a:pt x="205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1" name="Google Shape;3081;p19"/>
              <p:cNvSpPr/>
              <p:nvPr/>
            </p:nvSpPr>
            <p:spPr>
              <a:xfrm>
                <a:off x="5816375" y="2764050"/>
                <a:ext cx="1041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64" h="2919" extrusionOk="0">
                    <a:moveTo>
                      <a:pt x="2011" y="0"/>
                    </a:moveTo>
                    <a:cubicBezTo>
                      <a:pt x="1694" y="0"/>
                      <a:pt x="1365" y="117"/>
                      <a:pt x="1069" y="394"/>
                    </a:cubicBezTo>
                    <a:cubicBezTo>
                      <a:pt x="0" y="1415"/>
                      <a:pt x="1009" y="2919"/>
                      <a:pt x="2125" y="2919"/>
                    </a:cubicBezTo>
                    <a:cubicBezTo>
                      <a:pt x="2438" y="2919"/>
                      <a:pt x="2759" y="2801"/>
                      <a:pt x="3044" y="2522"/>
                    </a:cubicBezTo>
                    <a:cubicBezTo>
                      <a:pt x="4163" y="1522"/>
                      <a:pt x="3157" y="0"/>
                      <a:pt x="201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2" name="Google Shape;3082;p19"/>
              <p:cNvSpPr/>
              <p:nvPr/>
            </p:nvSpPr>
            <p:spPr>
              <a:xfrm>
                <a:off x="5812450" y="2776500"/>
                <a:ext cx="102850" cy="73050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2" extrusionOk="0">
                    <a:moveTo>
                      <a:pt x="2020" y="0"/>
                    </a:moveTo>
                    <a:cubicBezTo>
                      <a:pt x="1701" y="0"/>
                      <a:pt x="1371" y="122"/>
                      <a:pt x="1074" y="413"/>
                    </a:cubicBezTo>
                    <a:cubicBezTo>
                      <a:pt x="0" y="1415"/>
                      <a:pt x="1024" y="2922"/>
                      <a:pt x="2145" y="2922"/>
                    </a:cubicBezTo>
                    <a:cubicBezTo>
                      <a:pt x="2453" y="2922"/>
                      <a:pt x="2768" y="2809"/>
                      <a:pt x="3049" y="2540"/>
                    </a:cubicBezTo>
                    <a:cubicBezTo>
                      <a:pt x="4113" y="1500"/>
                      <a:pt x="3136" y="0"/>
                      <a:pt x="202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3" name="Google Shape;3083;p19"/>
              <p:cNvSpPr/>
              <p:nvPr/>
            </p:nvSpPr>
            <p:spPr>
              <a:xfrm>
                <a:off x="5783575" y="2795875"/>
                <a:ext cx="1029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7" extrusionOk="0">
                    <a:moveTo>
                      <a:pt x="1993" y="1"/>
                    </a:moveTo>
                    <a:cubicBezTo>
                      <a:pt x="1680" y="1"/>
                      <a:pt x="1360" y="118"/>
                      <a:pt x="1074" y="398"/>
                    </a:cubicBezTo>
                    <a:cubicBezTo>
                      <a:pt x="0" y="1399"/>
                      <a:pt x="1005" y="2907"/>
                      <a:pt x="2133" y="2907"/>
                    </a:cubicBezTo>
                    <a:cubicBezTo>
                      <a:pt x="2443" y="2907"/>
                      <a:pt x="2762" y="2793"/>
                      <a:pt x="3049" y="2525"/>
                    </a:cubicBezTo>
                    <a:cubicBezTo>
                      <a:pt x="4118" y="1504"/>
                      <a:pt x="3109" y="1"/>
                      <a:pt x="199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4" name="Google Shape;3084;p19"/>
              <p:cNvSpPr/>
              <p:nvPr/>
            </p:nvSpPr>
            <p:spPr>
              <a:xfrm>
                <a:off x="5861150" y="2786075"/>
                <a:ext cx="103550" cy="72700"/>
              </a:xfrm>
              <a:custGeom>
                <a:avLst/>
                <a:gdLst/>
                <a:ahLst/>
                <a:cxnLst/>
                <a:rect l="l" t="t" r="r" b="b"/>
                <a:pathLst>
                  <a:path w="4142" h="2908" extrusionOk="0">
                    <a:moveTo>
                      <a:pt x="2010" y="1"/>
                    </a:moveTo>
                    <a:cubicBezTo>
                      <a:pt x="1694" y="1"/>
                      <a:pt x="1368" y="118"/>
                      <a:pt x="1071" y="394"/>
                    </a:cubicBezTo>
                    <a:cubicBezTo>
                      <a:pt x="0" y="1418"/>
                      <a:pt x="998" y="2907"/>
                      <a:pt x="2123" y="2907"/>
                    </a:cubicBezTo>
                    <a:cubicBezTo>
                      <a:pt x="2435" y="2907"/>
                      <a:pt x="2757" y="2793"/>
                      <a:pt x="3047" y="2522"/>
                    </a:cubicBezTo>
                    <a:cubicBezTo>
                      <a:pt x="4142" y="1522"/>
                      <a:pt x="3149" y="1"/>
                      <a:pt x="201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5" name="Google Shape;3085;p19"/>
              <p:cNvSpPr/>
              <p:nvPr/>
            </p:nvSpPr>
            <p:spPr>
              <a:xfrm>
                <a:off x="5803400" y="2808875"/>
                <a:ext cx="102950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8" h="2907" extrusionOk="0">
                    <a:moveTo>
                      <a:pt x="2007" y="1"/>
                    </a:moveTo>
                    <a:cubicBezTo>
                      <a:pt x="1693" y="1"/>
                      <a:pt x="1368" y="117"/>
                      <a:pt x="1071" y="394"/>
                    </a:cubicBezTo>
                    <a:cubicBezTo>
                      <a:pt x="0" y="1418"/>
                      <a:pt x="997" y="2907"/>
                      <a:pt x="2123" y="2907"/>
                    </a:cubicBezTo>
                    <a:cubicBezTo>
                      <a:pt x="2435" y="2907"/>
                      <a:pt x="2756" y="2792"/>
                      <a:pt x="3047" y="2522"/>
                    </a:cubicBezTo>
                    <a:cubicBezTo>
                      <a:pt x="4118" y="1522"/>
                      <a:pt x="3139" y="1"/>
                      <a:pt x="200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6" name="Google Shape;3086;p19"/>
              <p:cNvSpPr/>
              <p:nvPr/>
            </p:nvSpPr>
            <p:spPr>
              <a:xfrm>
                <a:off x="5918950" y="2779250"/>
                <a:ext cx="1029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19" extrusionOk="0">
                    <a:moveTo>
                      <a:pt x="2005" y="0"/>
                    </a:moveTo>
                    <a:cubicBezTo>
                      <a:pt x="1691" y="0"/>
                      <a:pt x="1366" y="117"/>
                      <a:pt x="1069" y="394"/>
                    </a:cubicBezTo>
                    <a:cubicBezTo>
                      <a:pt x="0" y="1415"/>
                      <a:pt x="1010" y="2919"/>
                      <a:pt x="2126" y="2919"/>
                    </a:cubicBezTo>
                    <a:cubicBezTo>
                      <a:pt x="2438" y="2919"/>
                      <a:pt x="2759" y="2801"/>
                      <a:pt x="3045" y="2522"/>
                    </a:cubicBezTo>
                    <a:cubicBezTo>
                      <a:pt x="4116" y="1522"/>
                      <a:pt x="3137" y="0"/>
                      <a:pt x="200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7" name="Google Shape;3087;p19"/>
              <p:cNvSpPr/>
              <p:nvPr/>
            </p:nvSpPr>
            <p:spPr>
              <a:xfrm>
                <a:off x="5898300" y="2799375"/>
                <a:ext cx="1029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19" extrusionOk="0">
                    <a:moveTo>
                      <a:pt x="2025" y="0"/>
                    </a:moveTo>
                    <a:cubicBezTo>
                      <a:pt x="1707" y="0"/>
                      <a:pt x="1376" y="122"/>
                      <a:pt x="1074" y="410"/>
                    </a:cubicBezTo>
                    <a:cubicBezTo>
                      <a:pt x="1" y="1411"/>
                      <a:pt x="1006" y="2919"/>
                      <a:pt x="2134" y="2919"/>
                    </a:cubicBezTo>
                    <a:cubicBezTo>
                      <a:pt x="2444" y="2919"/>
                      <a:pt x="2762" y="2805"/>
                      <a:pt x="3050" y="2537"/>
                    </a:cubicBezTo>
                    <a:cubicBezTo>
                      <a:pt x="4117" y="1518"/>
                      <a:pt x="3151" y="0"/>
                      <a:pt x="202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8" name="Google Shape;3088;p19"/>
              <p:cNvSpPr/>
              <p:nvPr/>
            </p:nvSpPr>
            <p:spPr>
              <a:xfrm>
                <a:off x="5773700" y="2844975"/>
                <a:ext cx="1029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19" extrusionOk="0">
                    <a:moveTo>
                      <a:pt x="2012" y="0"/>
                    </a:moveTo>
                    <a:cubicBezTo>
                      <a:pt x="1695" y="0"/>
                      <a:pt x="1368" y="121"/>
                      <a:pt x="1074" y="409"/>
                    </a:cubicBezTo>
                    <a:cubicBezTo>
                      <a:pt x="0" y="1411"/>
                      <a:pt x="1005" y="2919"/>
                      <a:pt x="2133" y="2919"/>
                    </a:cubicBezTo>
                    <a:cubicBezTo>
                      <a:pt x="2443" y="2919"/>
                      <a:pt x="2761" y="2805"/>
                      <a:pt x="3049" y="2537"/>
                    </a:cubicBezTo>
                    <a:cubicBezTo>
                      <a:pt x="4116" y="1518"/>
                      <a:pt x="3131" y="0"/>
                      <a:pt x="201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9" name="Google Shape;3089;p19"/>
              <p:cNvSpPr/>
              <p:nvPr/>
            </p:nvSpPr>
            <p:spPr>
              <a:xfrm>
                <a:off x="5855875" y="2847550"/>
                <a:ext cx="102850" cy="7307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3" extrusionOk="0">
                    <a:moveTo>
                      <a:pt x="2000" y="0"/>
                    </a:moveTo>
                    <a:cubicBezTo>
                      <a:pt x="1686" y="0"/>
                      <a:pt x="1362" y="118"/>
                      <a:pt x="1069" y="398"/>
                    </a:cubicBezTo>
                    <a:cubicBezTo>
                      <a:pt x="1" y="1419"/>
                      <a:pt x="991" y="2922"/>
                      <a:pt x="2114" y="2922"/>
                    </a:cubicBezTo>
                    <a:cubicBezTo>
                      <a:pt x="2428" y="2922"/>
                      <a:pt x="2753" y="2804"/>
                      <a:pt x="3045" y="2525"/>
                    </a:cubicBezTo>
                    <a:cubicBezTo>
                      <a:pt x="4114" y="1504"/>
                      <a:pt x="3123" y="0"/>
                      <a:pt x="200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0" name="Google Shape;3090;p19"/>
              <p:cNvSpPr/>
              <p:nvPr/>
            </p:nvSpPr>
            <p:spPr>
              <a:xfrm>
                <a:off x="5922000" y="2824750"/>
                <a:ext cx="102850" cy="7307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3" extrusionOk="0">
                    <a:moveTo>
                      <a:pt x="2012" y="1"/>
                    </a:moveTo>
                    <a:cubicBezTo>
                      <a:pt x="1696" y="1"/>
                      <a:pt x="1368" y="118"/>
                      <a:pt x="1069" y="398"/>
                    </a:cubicBezTo>
                    <a:cubicBezTo>
                      <a:pt x="0" y="1419"/>
                      <a:pt x="991" y="2922"/>
                      <a:pt x="2113" y="2922"/>
                    </a:cubicBezTo>
                    <a:cubicBezTo>
                      <a:pt x="2427" y="2922"/>
                      <a:pt x="2752" y="2805"/>
                      <a:pt x="3044" y="2525"/>
                    </a:cubicBezTo>
                    <a:cubicBezTo>
                      <a:pt x="4113" y="1504"/>
                      <a:pt x="3141" y="1"/>
                      <a:pt x="201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1" name="Google Shape;3091;p19"/>
              <p:cNvSpPr/>
              <p:nvPr/>
            </p:nvSpPr>
            <p:spPr>
              <a:xfrm>
                <a:off x="5859775" y="2867550"/>
                <a:ext cx="376600" cy="374575"/>
              </a:xfrm>
              <a:custGeom>
                <a:avLst/>
                <a:gdLst/>
                <a:ahLst/>
                <a:cxnLst/>
                <a:rect l="l" t="t" r="r" b="b"/>
                <a:pathLst>
                  <a:path w="15064" h="14983" extrusionOk="0">
                    <a:moveTo>
                      <a:pt x="11765" y="8382"/>
                    </a:moveTo>
                    <a:lnTo>
                      <a:pt x="11765" y="8382"/>
                    </a:lnTo>
                    <a:cubicBezTo>
                      <a:pt x="11369" y="9081"/>
                      <a:pt x="11734" y="9871"/>
                      <a:pt x="12312" y="10236"/>
                    </a:cubicBezTo>
                    <a:cubicBezTo>
                      <a:pt x="12191" y="10210"/>
                      <a:pt x="12065" y="10194"/>
                      <a:pt x="11937" y="10194"/>
                    </a:cubicBezTo>
                    <a:cubicBezTo>
                      <a:pt x="11615" y="10194"/>
                      <a:pt x="11279" y="10296"/>
                      <a:pt x="10974" y="10601"/>
                    </a:cubicBezTo>
                    <a:cubicBezTo>
                      <a:pt x="10944" y="10601"/>
                      <a:pt x="10944" y="10631"/>
                      <a:pt x="10944" y="10631"/>
                    </a:cubicBezTo>
                    <a:cubicBezTo>
                      <a:pt x="10724" y="10530"/>
                      <a:pt x="10495" y="10466"/>
                      <a:pt x="10266" y="10466"/>
                    </a:cubicBezTo>
                    <a:cubicBezTo>
                      <a:pt x="10085" y="10466"/>
                      <a:pt x="9903" y="10506"/>
                      <a:pt x="9728" y="10601"/>
                    </a:cubicBezTo>
                    <a:cubicBezTo>
                      <a:pt x="9515" y="10327"/>
                      <a:pt x="9303" y="10145"/>
                      <a:pt x="9029" y="10023"/>
                    </a:cubicBezTo>
                    <a:cubicBezTo>
                      <a:pt x="9059" y="9962"/>
                      <a:pt x="9120" y="9962"/>
                      <a:pt x="9151" y="9932"/>
                    </a:cubicBezTo>
                    <a:cubicBezTo>
                      <a:pt x="9363" y="9719"/>
                      <a:pt x="9515" y="9476"/>
                      <a:pt x="9576" y="9233"/>
                    </a:cubicBezTo>
                    <a:cubicBezTo>
                      <a:pt x="9612" y="9236"/>
                      <a:pt x="9649" y="9237"/>
                      <a:pt x="9685" y="9237"/>
                    </a:cubicBezTo>
                    <a:cubicBezTo>
                      <a:pt x="10018" y="9237"/>
                      <a:pt x="10369" y="9112"/>
                      <a:pt x="10670" y="8838"/>
                    </a:cubicBezTo>
                    <a:cubicBezTo>
                      <a:pt x="10731" y="8777"/>
                      <a:pt x="10822" y="8686"/>
                      <a:pt x="10853" y="8625"/>
                    </a:cubicBezTo>
                    <a:cubicBezTo>
                      <a:pt x="10913" y="8631"/>
                      <a:pt x="10974" y="8635"/>
                      <a:pt x="11035" y="8635"/>
                    </a:cubicBezTo>
                    <a:cubicBezTo>
                      <a:pt x="11278" y="8635"/>
                      <a:pt x="11521" y="8576"/>
                      <a:pt x="11765" y="8382"/>
                    </a:cubicBezTo>
                    <a:close/>
                    <a:moveTo>
                      <a:pt x="1978" y="1"/>
                    </a:moveTo>
                    <a:cubicBezTo>
                      <a:pt x="1667" y="1"/>
                      <a:pt x="1348" y="116"/>
                      <a:pt x="1065" y="388"/>
                    </a:cubicBezTo>
                    <a:cubicBezTo>
                      <a:pt x="0" y="1404"/>
                      <a:pt x="979" y="2903"/>
                      <a:pt x="2097" y="2903"/>
                    </a:cubicBezTo>
                    <a:cubicBezTo>
                      <a:pt x="2383" y="2903"/>
                      <a:pt x="2678" y="2805"/>
                      <a:pt x="2950" y="2576"/>
                    </a:cubicBezTo>
                    <a:cubicBezTo>
                      <a:pt x="2950" y="2607"/>
                      <a:pt x="2980" y="2667"/>
                      <a:pt x="3041" y="2728"/>
                    </a:cubicBezTo>
                    <a:cubicBezTo>
                      <a:pt x="2950" y="2759"/>
                      <a:pt x="2889" y="2819"/>
                      <a:pt x="2798" y="2911"/>
                    </a:cubicBezTo>
                    <a:cubicBezTo>
                      <a:pt x="1825" y="3853"/>
                      <a:pt x="2615" y="5221"/>
                      <a:pt x="3649" y="5403"/>
                    </a:cubicBezTo>
                    <a:cubicBezTo>
                      <a:pt x="3558" y="5859"/>
                      <a:pt x="3740" y="6315"/>
                      <a:pt x="4105" y="6680"/>
                    </a:cubicBezTo>
                    <a:cubicBezTo>
                      <a:pt x="4021" y="7492"/>
                      <a:pt x="4762" y="8278"/>
                      <a:pt x="5593" y="8278"/>
                    </a:cubicBezTo>
                    <a:cubicBezTo>
                      <a:pt x="5664" y="8278"/>
                      <a:pt x="5735" y="8272"/>
                      <a:pt x="5807" y="8260"/>
                    </a:cubicBezTo>
                    <a:cubicBezTo>
                      <a:pt x="5837" y="8382"/>
                      <a:pt x="5929" y="8503"/>
                      <a:pt x="5959" y="8595"/>
                    </a:cubicBezTo>
                    <a:cubicBezTo>
                      <a:pt x="5412" y="9111"/>
                      <a:pt x="5412" y="9750"/>
                      <a:pt x="5685" y="10266"/>
                    </a:cubicBezTo>
                    <a:cubicBezTo>
                      <a:pt x="5533" y="10358"/>
                      <a:pt x="5381" y="10418"/>
                      <a:pt x="5229" y="10570"/>
                    </a:cubicBezTo>
                    <a:cubicBezTo>
                      <a:pt x="4161" y="11591"/>
                      <a:pt x="5152" y="13095"/>
                      <a:pt x="6274" y="13095"/>
                    </a:cubicBezTo>
                    <a:cubicBezTo>
                      <a:pt x="6588" y="13095"/>
                      <a:pt x="6913" y="12977"/>
                      <a:pt x="7205" y="12698"/>
                    </a:cubicBezTo>
                    <a:cubicBezTo>
                      <a:pt x="7327" y="12607"/>
                      <a:pt x="7448" y="12485"/>
                      <a:pt x="7509" y="12333"/>
                    </a:cubicBezTo>
                    <a:cubicBezTo>
                      <a:pt x="7631" y="12455"/>
                      <a:pt x="7752" y="12516"/>
                      <a:pt x="7844" y="12607"/>
                    </a:cubicBezTo>
                    <a:cubicBezTo>
                      <a:pt x="6997" y="13595"/>
                      <a:pt x="7952" y="14983"/>
                      <a:pt x="9033" y="14983"/>
                    </a:cubicBezTo>
                    <a:cubicBezTo>
                      <a:pt x="9349" y="14983"/>
                      <a:pt x="9676" y="14864"/>
                      <a:pt x="9971" y="14583"/>
                    </a:cubicBezTo>
                    <a:cubicBezTo>
                      <a:pt x="10225" y="14762"/>
                      <a:pt x="10524" y="14875"/>
                      <a:pt x="10830" y="14875"/>
                    </a:cubicBezTo>
                    <a:cubicBezTo>
                      <a:pt x="11146" y="14875"/>
                      <a:pt x="11471" y="14754"/>
                      <a:pt x="11765" y="14461"/>
                    </a:cubicBezTo>
                    <a:cubicBezTo>
                      <a:pt x="12220" y="14035"/>
                      <a:pt x="12312" y="13519"/>
                      <a:pt x="12160" y="13093"/>
                    </a:cubicBezTo>
                    <a:cubicBezTo>
                      <a:pt x="12403" y="13063"/>
                      <a:pt x="12707" y="12941"/>
                      <a:pt x="12950" y="12698"/>
                    </a:cubicBezTo>
                    <a:cubicBezTo>
                      <a:pt x="13740" y="11938"/>
                      <a:pt x="13376" y="10935"/>
                      <a:pt x="12676" y="10418"/>
                    </a:cubicBezTo>
                    <a:lnTo>
                      <a:pt x="12676" y="10418"/>
                    </a:lnTo>
                    <a:cubicBezTo>
                      <a:pt x="12812" y="10457"/>
                      <a:pt x="12954" y="10480"/>
                      <a:pt x="13098" y="10480"/>
                    </a:cubicBezTo>
                    <a:cubicBezTo>
                      <a:pt x="13406" y="10480"/>
                      <a:pt x="13724" y="10374"/>
                      <a:pt x="14014" y="10084"/>
                    </a:cubicBezTo>
                    <a:cubicBezTo>
                      <a:pt x="15063" y="9084"/>
                      <a:pt x="14100" y="7571"/>
                      <a:pt x="12980" y="7571"/>
                    </a:cubicBezTo>
                    <a:cubicBezTo>
                      <a:pt x="12738" y="7571"/>
                      <a:pt x="12489" y="7642"/>
                      <a:pt x="12251" y="7804"/>
                    </a:cubicBezTo>
                    <a:cubicBezTo>
                      <a:pt x="12758" y="6860"/>
                      <a:pt x="11867" y="5705"/>
                      <a:pt x="10877" y="5705"/>
                    </a:cubicBezTo>
                    <a:cubicBezTo>
                      <a:pt x="10561" y="5705"/>
                      <a:pt x="10235" y="5823"/>
                      <a:pt x="9941" y="6102"/>
                    </a:cubicBezTo>
                    <a:cubicBezTo>
                      <a:pt x="9850" y="6163"/>
                      <a:pt x="9789" y="6254"/>
                      <a:pt x="9758" y="6345"/>
                    </a:cubicBezTo>
                    <a:cubicBezTo>
                      <a:pt x="9684" y="6334"/>
                      <a:pt x="9610" y="6328"/>
                      <a:pt x="9537" y="6328"/>
                    </a:cubicBezTo>
                    <a:cubicBezTo>
                      <a:pt x="9224" y="6328"/>
                      <a:pt x="8924" y="6439"/>
                      <a:pt x="8603" y="6710"/>
                    </a:cubicBezTo>
                    <a:cubicBezTo>
                      <a:pt x="8512" y="6832"/>
                      <a:pt x="8391" y="6984"/>
                      <a:pt x="8299" y="7105"/>
                    </a:cubicBezTo>
                    <a:cubicBezTo>
                      <a:pt x="8021" y="6688"/>
                      <a:pt x="7540" y="6398"/>
                      <a:pt x="7018" y="6398"/>
                    </a:cubicBezTo>
                    <a:cubicBezTo>
                      <a:pt x="6969" y="6398"/>
                      <a:pt x="6920" y="6401"/>
                      <a:pt x="6871" y="6406"/>
                    </a:cubicBezTo>
                    <a:cubicBezTo>
                      <a:pt x="6840" y="6345"/>
                      <a:pt x="6780" y="6254"/>
                      <a:pt x="6749" y="6133"/>
                    </a:cubicBezTo>
                    <a:cubicBezTo>
                      <a:pt x="7053" y="6133"/>
                      <a:pt x="7388" y="6041"/>
                      <a:pt x="7692" y="5768"/>
                    </a:cubicBezTo>
                    <a:cubicBezTo>
                      <a:pt x="8762" y="4744"/>
                      <a:pt x="7765" y="3255"/>
                      <a:pt x="6640" y="3255"/>
                    </a:cubicBezTo>
                    <a:cubicBezTo>
                      <a:pt x="6328" y="3255"/>
                      <a:pt x="6006" y="3370"/>
                      <a:pt x="5716" y="3640"/>
                    </a:cubicBezTo>
                    <a:cubicBezTo>
                      <a:pt x="5533" y="3822"/>
                      <a:pt x="5412" y="4005"/>
                      <a:pt x="5351" y="4248"/>
                    </a:cubicBezTo>
                    <a:cubicBezTo>
                      <a:pt x="5321" y="4248"/>
                      <a:pt x="5260" y="4248"/>
                      <a:pt x="5229" y="4187"/>
                    </a:cubicBezTo>
                    <a:cubicBezTo>
                      <a:pt x="5260" y="3944"/>
                      <a:pt x="5229" y="3640"/>
                      <a:pt x="5077" y="3397"/>
                    </a:cubicBezTo>
                    <a:cubicBezTo>
                      <a:pt x="5169" y="3367"/>
                      <a:pt x="5229" y="3275"/>
                      <a:pt x="5321" y="3215"/>
                    </a:cubicBezTo>
                    <a:cubicBezTo>
                      <a:pt x="6359" y="2225"/>
                      <a:pt x="5384" y="718"/>
                      <a:pt x="4268" y="718"/>
                    </a:cubicBezTo>
                    <a:cubicBezTo>
                      <a:pt x="3979" y="718"/>
                      <a:pt x="3681" y="819"/>
                      <a:pt x="3406" y="1056"/>
                    </a:cubicBezTo>
                    <a:cubicBezTo>
                      <a:pt x="3203" y="467"/>
                      <a:pt x="2606" y="1"/>
                      <a:pt x="197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2" name="Google Shape;3092;p19"/>
              <p:cNvSpPr/>
              <p:nvPr/>
            </p:nvSpPr>
            <p:spPr>
              <a:xfrm>
                <a:off x="5829925" y="2896275"/>
                <a:ext cx="103025" cy="72600"/>
              </a:xfrm>
              <a:custGeom>
                <a:avLst/>
                <a:gdLst/>
                <a:ahLst/>
                <a:cxnLst/>
                <a:rect l="l" t="t" r="r" b="b"/>
                <a:pathLst>
                  <a:path w="4121" h="2904" extrusionOk="0">
                    <a:moveTo>
                      <a:pt x="2009" y="0"/>
                    </a:moveTo>
                    <a:cubicBezTo>
                      <a:pt x="1696" y="0"/>
                      <a:pt x="1371" y="117"/>
                      <a:pt x="1074" y="394"/>
                    </a:cubicBezTo>
                    <a:cubicBezTo>
                      <a:pt x="0" y="1396"/>
                      <a:pt x="1005" y="2903"/>
                      <a:pt x="2133" y="2903"/>
                    </a:cubicBezTo>
                    <a:cubicBezTo>
                      <a:pt x="2443" y="2903"/>
                      <a:pt x="2762" y="2790"/>
                      <a:pt x="3050" y="2522"/>
                    </a:cubicBezTo>
                    <a:cubicBezTo>
                      <a:pt x="4121" y="1522"/>
                      <a:pt x="3141" y="0"/>
                      <a:pt x="200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3" name="Google Shape;3093;p19"/>
              <p:cNvSpPr/>
              <p:nvPr/>
            </p:nvSpPr>
            <p:spPr>
              <a:xfrm>
                <a:off x="5987275" y="2851350"/>
                <a:ext cx="102925" cy="72775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11" extrusionOk="0">
                    <a:moveTo>
                      <a:pt x="2015" y="0"/>
                    </a:moveTo>
                    <a:cubicBezTo>
                      <a:pt x="1699" y="0"/>
                      <a:pt x="1371" y="118"/>
                      <a:pt x="1072" y="397"/>
                    </a:cubicBezTo>
                    <a:cubicBezTo>
                      <a:pt x="1" y="1421"/>
                      <a:pt x="1017" y="2910"/>
                      <a:pt x="2136" y="2910"/>
                    </a:cubicBezTo>
                    <a:cubicBezTo>
                      <a:pt x="2446" y="2910"/>
                      <a:pt x="2764" y="2796"/>
                      <a:pt x="3047" y="2525"/>
                    </a:cubicBezTo>
                    <a:cubicBezTo>
                      <a:pt x="4116" y="1504"/>
                      <a:pt x="3144" y="0"/>
                      <a:pt x="201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4" name="Google Shape;3094;p19"/>
              <p:cNvSpPr/>
              <p:nvPr/>
            </p:nvSpPr>
            <p:spPr>
              <a:xfrm>
                <a:off x="5940925" y="2883650"/>
                <a:ext cx="842975" cy="1868000"/>
              </a:xfrm>
              <a:custGeom>
                <a:avLst/>
                <a:gdLst/>
                <a:ahLst/>
                <a:cxnLst/>
                <a:rect l="l" t="t" r="r" b="b"/>
                <a:pathLst>
                  <a:path w="33719" h="74720" extrusionOk="0">
                    <a:moveTo>
                      <a:pt x="91" y="1"/>
                    </a:moveTo>
                    <a:cubicBezTo>
                      <a:pt x="7" y="1"/>
                      <a:pt x="0" y="122"/>
                      <a:pt x="129" y="352"/>
                    </a:cubicBezTo>
                    <a:cubicBezTo>
                      <a:pt x="2470" y="4850"/>
                      <a:pt x="5722" y="9987"/>
                      <a:pt x="8883" y="15276"/>
                    </a:cubicBezTo>
                    <a:cubicBezTo>
                      <a:pt x="12075" y="20534"/>
                      <a:pt x="15236" y="25975"/>
                      <a:pt x="17637" y="30838"/>
                    </a:cubicBezTo>
                    <a:cubicBezTo>
                      <a:pt x="24294" y="44395"/>
                      <a:pt x="29218" y="58985"/>
                      <a:pt x="32957" y="73605"/>
                    </a:cubicBezTo>
                    <a:cubicBezTo>
                      <a:pt x="33140" y="74303"/>
                      <a:pt x="33395" y="74720"/>
                      <a:pt x="33545" y="74720"/>
                    </a:cubicBezTo>
                    <a:cubicBezTo>
                      <a:pt x="33668" y="74720"/>
                      <a:pt x="33719" y="74434"/>
                      <a:pt x="33595" y="73787"/>
                    </a:cubicBezTo>
                    <a:cubicBezTo>
                      <a:pt x="32470" y="67040"/>
                      <a:pt x="30434" y="60261"/>
                      <a:pt x="28124" y="53666"/>
                    </a:cubicBezTo>
                    <a:cubicBezTo>
                      <a:pt x="25631" y="46492"/>
                      <a:pt x="22744" y="39380"/>
                      <a:pt x="19431" y="32541"/>
                    </a:cubicBezTo>
                    <a:cubicBezTo>
                      <a:pt x="16665" y="26857"/>
                      <a:pt x="13686" y="21477"/>
                      <a:pt x="10525" y="16218"/>
                    </a:cubicBezTo>
                    <a:cubicBezTo>
                      <a:pt x="7394" y="10929"/>
                      <a:pt x="4081" y="5762"/>
                      <a:pt x="585" y="473"/>
                    </a:cubicBezTo>
                    <a:cubicBezTo>
                      <a:pt x="377" y="152"/>
                      <a:pt x="185" y="1"/>
                      <a:pt x="9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5" name="Google Shape;3095;p19"/>
              <p:cNvSpPr/>
              <p:nvPr/>
            </p:nvSpPr>
            <p:spPr>
              <a:xfrm>
                <a:off x="5977400" y="2908425"/>
                <a:ext cx="1035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43" h="2907" extrusionOk="0">
                    <a:moveTo>
                      <a:pt x="2010" y="1"/>
                    </a:moveTo>
                    <a:cubicBezTo>
                      <a:pt x="1695" y="1"/>
                      <a:pt x="1368" y="117"/>
                      <a:pt x="1072" y="394"/>
                    </a:cubicBezTo>
                    <a:cubicBezTo>
                      <a:pt x="1" y="1418"/>
                      <a:pt x="998" y="2907"/>
                      <a:pt x="2123" y="2907"/>
                    </a:cubicBezTo>
                    <a:cubicBezTo>
                      <a:pt x="2435" y="2907"/>
                      <a:pt x="2757" y="2792"/>
                      <a:pt x="3047" y="2522"/>
                    </a:cubicBezTo>
                    <a:cubicBezTo>
                      <a:pt x="4142" y="1522"/>
                      <a:pt x="3150" y="1"/>
                      <a:pt x="201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6" name="Google Shape;3096;p19"/>
              <p:cNvSpPr/>
              <p:nvPr/>
            </p:nvSpPr>
            <p:spPr>
              <a:xfrm>
                <a:off x="6031350" y="2889425"/>
                <a:ext cx="1035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43" h="2907" extrusionOk="0">
                    <a:moveTo>
                      <a:pt x="2011" y="1"/>
                    </a:moveTo>
                    <a:cubicBezTo>
                      <a:pt x="1695" y="1"/>
                      <a:pt x="1368" y="117"/>
                      <a:pt x="1072" y="394"/>
                    </a:cubicBezTo>
                    <a:cubicBezTo>
                      <a:pt x="1" y="1418"/>
                      <a:pt x="998" y="2907"/>
                      <a:pt x="2123" y="2907"/>
                    </a:cubicBezTo>
                    <a:cubicBezTo>
                      <a:pt x="2435" y="2907"/>
                      <a:pt x="2757" y="2792"/>
                      <a:pt x="3047" y="2522"/>
                    </a:cubicBezTo>
                    <a:cubicBezTo>
                      <a:pt x="4142" y="1522"/>
                      <a:pt x="3150" y="1"/>
                      <a:pt x="201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7" name="Google Shape;3097;p19"/>
              <p:cNvSpPr/>
              <p:nvPr/>
            </p:nvSpPr>
            <p:spPr>
              <a:xfrm>
                <a:off x="5882475" y="2942625"/>
                <a:ext cx="1023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093" h="2919" extrusionOk="0">
                    <a:moveTo>
                      <a:pt x="1977" y="0"/>
                    </a:moveTo>
                    <a:cubicBezTo>
                      <a:pt x="1669" y="0"/>
                      <a:pt x="1353" y="117"/>
                      <a:pt x="1069" y="394"/>
                    </a:cubicBezTo>
                    <a:cubicBezTo>
                      <a:pt x="0" y="1415"/>
                      <a:pt x="991" y="2919"/>
                      <a:pt x="2114" y="2919"/>
                    </a:cubicBezTo>
                    <a:cubicBezTo>
                      <a:pt x="2428" y="2919"/>
                      <a:pt x="2752" y="2801"/>
                      <a:pt x="3045" y="2522"/>
                    </a:cubicBezTo>
                    <a:cubicBezTo>
                      <a:pt x="4092" y="1522"/>
                      <a:pt x="3089" y="0"/>
                      <a:pt x="197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8" name="Google Shape;3098;p19"/>
              <p:cNvSpPr/>
              <p:nvPr/>
            </p:nvSpPr>
            <p:spPr>
              <a:xfrm>
                <a:off x="6001650" y="2917450"/>
                <a:ext cx="102975" cy="72700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8" extrusionOk="0">
                    <a:moveTo>
                      <a:pt x="2018" y="1"/>
                    </a:moveTo>
                    <a:cubicBezTo>
                      <a:pt x="1702" y="1"/>
                      <a:pt x="1373" y="119"/>
                      <a:pt x="1074" y="398"/>
                    </a:cubicBezTo>
                    <a:cubicBezTo>
                      <a:pt x="1" y="1400"/>
                      <a:pt x="1005" y="2907"/>
                      <a:pt x="2134" y="2907"/>
                    </a:cubicBezTo>
                    <a:cubicBezTo>
                      <a:pt x="2443" y="2907"/>
                      <a:pt x="2762" y="2794"/>
                      <a:pt x="3050" y="2526"/>
                    </a:cubicBezTo>
                    <a:cubicBezTo>
                      <a:pt x="4119" y="1504"/>
                      <a:pt x="3146" y="1"/>
                      <a:pt x="201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9" name="Google Shape;3099;p19"/>
              <p:cNvSpPr/>
              <p:nvPr/>
            </p:nvSpPr>
            <p:spPr>
              <a:xfrm>
                <a:off x="5914275" y="2960325"/>
                <a:ext cx="103025" cy="72375"/>
              </a:xfrm>
              <a:custGeom>
                <a:avLst/>
                <a:gdLst/>
                <a:ahLst/>
                <a:cxnLst/>
                <a:rect l="l" t="t" r="r" b="b"/>
                <a:pathLst>
                  <a:path w="4121" h="2895" extrusionOk="0">
                    <a:moveTo>
                      <a:pt x="2010" y="0"/>
                    </a:moveTo>
                    <a:cubicBezTo>
                      <a:pt x="1696" y="0"/>
                      <a:pt x="1371" y="115"/>
                      <a:pt x="1074" y="385"/>
                    </a:cubicBezTo>
                    <a:cubicBezTo>
                      <a:pt x="0" y="1387"/>
                      <a:pt x="1005" y="2894"/>
                      <a:pt x="2133" y="2894"/>
                    </a:cubicBezTo>
                    <a:cubicBezTo>
                      <a:pt x="2443" y="2894"/>
                      <a:pt x="2762" y="2781"/>
                      <a:pt x="3049" y="2513"/>
                    </a:cubicBezTo>
                    <a:cubicBezTo>
                      <a:pt x="4120" y="1489"/>
                      <a:pt x="3142" y="0"/>
                      <a:pt x="201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0" name="Google Shape;3100;p19"/>
              <p:cNvSpPr/>
              <p:nvPr/>
            </p:nvSpPr>
            <p:spPr>
              <a:xfrm>
                <a:off x="6025325" y="2942625"/>
                <a:ext cx="1041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64" h="2919" extrusionOk="0">
                    <a:moveTo>
                      <a:pt x="2012" y="0"/>
                    </a:moveTo>
                    <a:cubicBezTo>
                      <a:pt x="1694" y="0"/>
                      <a:pt x="1366" y="117"/>
                      <a:pt x="1070" y="394"/>
                    </a:cubicBezTo>
                    <a:cubicBezTo>
                      <a:pt x="1" y="1415"/>
                      <a:pt x="1010" y="2919"/>
                      <a:pt x="2126" y="2919"/>
                    </a:cubicBezTo>
                    <a:cubicBezTo>
                      <a:pt x="2439" y="2919"/>
                      <a:pt x="2759" y="2801"/>
                      <a:pt x="3045" y="2522"/>
                    </a:cubicBezTo>
                    <a:cubicBezTo>
                      <a:pt x="4164" y="1522"/>
                      <a:pt x="3158" y="0"/>
                      <a:pt x="201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1" name="Google Shape;3101;p19"/>
              <p:cNvSpPr/>
              <p:nvPr/>
            </p:nvSpPr>
            <p:spPr>
              <a:xfrm>
                <a:off x="6063450" y="2931525"/>
                <a:ext cx="102850" cy="7232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893" extrusionOk="0">
                    <a:moveTo>
                      <a:pt x="1994" y="0"/>
                    </a:moveTo>
                    <a:cubicBezTo>
                      <a:pt x="1682" y="0"/>
                      <a:pt x="1359" y="113"/>
                      <a:pt x="1064" y="382"/>
                    </a:cubicBezTo>
                    <a:cubicBezTo>
                      <a:pt x="1" y="1398"/>
                      <a:pt x="995" y="2892"/>
                      <a:pt x="2105" y="2892"/>
                    </a:cubicBezTo>
                    <a:cubicBezTo>
                      <a:pt x="2422" y="2892"/>
                      <a:pt x="2749" y="2770"/>
                      <a:pt x="3040" y="2479"/>
                    </a:cubicBezTo>
                    <a:cubicBezTo>
                      <a:pt x="4113" y="1502"/>
                      <a:pt x="3128" y="0"/>
                      <a:pt x="199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2" name="Google Shape;3102;p19"/>
              <p:cNvSpPr/>
              <p:nvPr/>
            </p:nvSpPr>
            <p:spPr>
              <a:xfrm>
                <a:off x="5908200" y="3005300"/>
                <a:ext cx="103675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47" h="2920" extrusionOk="0">
                    <a:moveTo>
                      <a:pt x="2040" y="1"/>
                    </a:moveTo>
                    <a:cubicBezTo>
                      <a:pt x="1718" y="1"/>
                      <a:pt x="1382" y="122"/>
                      <a:pt x="1074" y="410"/>
                    </a:cubicBezTo>
                    <a:cubicBezTo>
                      <a:pt x="0" y="1412"/>
                      <a:pt x="1023" y="2919"/>
                      <a:pt x="2160" y="2919"/>
                    </a:cubicBezTo>
                    <a:cubicBezTo>
                      <a:pt x="2472" y="2919"/>
                      <a:pt x="2792" y="2806"/>
                      <a:pt x="3080" y="2537"/>
                    </a:cubicBezTo>
                    <a:cubicBezTo>
                      <a:pt x="4146" y="1518"/>
                      <a:pt x="3180" y="1"/>
                      <a:pt x="204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3" name="Google Shape;3103;p19"/>
              <p:cNvSpPr/>
              <p:nvPr/>
            </p:nvSpPr>
            <p:spPr>
              <a:xfrm>
                <a:off x="6008550" y="2983650"/>
                <a:ext cx="1029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7" extrusionOk="0">
                    <a:moveTo>
                      <a:pt x="2007" y="1"/>
                    </a:moveTo>
                    <a:cubicBezTo>
                      <a:pt x="1694" y="1"/>
                      <a:pt x="1369" y="117"/>
                      <a:pt x="1072" y="394"/>
                    </a:cubicBezTo>
                    <a:cubicBezTo>
                      <a:pt x="1" y="1418"/>
                      <a:pt x="998" y="2907"/>
                      <a:pt x="2124" y="2907"/>
                    </a:cubicBezTo>
                    <a:cubicBezTo>
                      <a:pt x="2436" y="2907"/>
                      <a:pt x="2757" y="2792"/>
                      <a:pt x="3048" y="2522"/>
                    </a:cubicBezTo>
                    <a:cubicBezTo>
                      <a:pt x="4119" y="1522"/>
                      <a:pt x="3139" y="1"/>
                      <a:pt x="200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4" name="Google Shape;3104;p19"/>
              <p:cNvSpPr/>
              <p:nvPr/>
            </p:nvSpPr>
            <p:spPr>
              <a:xfrm>
                <a:off x="5936300" y="3043300"/>
                <a:ext cx="1035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41" h="2919" extrusionOk="0">
                    <a:moveTo>
                      <a:pt x="2028" y="0"/>
                    </a:moveTo>
                    <a:cubicBezTo>
                      <a:pt x="1708" y="0"/>
                      <a:pt x="1376" y="122"/>
                      <a:pt x="1074" y="410"/>
                    </a:cubicBezTo>
                    <a:cubicBezTo>
                      <a:pt x="1" y="1411"/>
                      <a:pt x="1005" y="2919"/>
                      <a:pt x="2134" y="2919"/>
                    </a:cubicBezTo>
                    <a:cubicBezTo>
                      <a:pt x="2443" y="2919"/>
                      <a:pt x="2762" y="2805"/>
                      <a:pt x="3050" y="2537"/>
                    </a:cubicBezTo>
                    <a:cubicBezTo>
                      <a:pt x="4140" y="1518"/>
                      <a:pt x="3161" y="0"/>
                      <a:pt x="202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5" name="Google Shape;3105;p19"/>
              <p:cNvSpPr/>
              <p:nvPr/>
            </p:nvSpPr>
            <p:spPr>
              <a:xfrm>
                <a:off x="5911225" y="3067250"/>
                <a:ext cx="103050" cy="72600"/>
              </a:xfrm>
              <a:custGeom>
                <a:avLst/>
                <a:gdLst/>
                <a:ahLst/>
                <a:cxnLst/>
                <a:rect l="l" t="t" r="r" b="b"/>
                <a:pathLst>
                  <a:path w="4122" h="2904" extrusionOk="0">
                    <a:moveTo>
                      <a:pt x="1998" y="0"/>
                    </a:moveTo>
                    <a:cubicBezTo>
                      <a:pt x="1686" y="0"/>
                      <a:pt x="1364" y="117"/>
                      <a:pt x="1074" y="394"/>
                    </a:cubicBezTo>
                    <a:cubicBezTo>
                      <a:pt x="1" y="1396"/>
                      <a:pt x="1024" y="2903"/>
                      <a:pt x="2146" y="2903"/>
                    </a:cubicBezTo>
                    <a:cubicBezTo>
                      <a:pt x="2454" y="2903"/>
                      <a:pt x="2769" y="2790"/>
                      <a:pt x="3050" y="2522"/>
                    </a:cubicBezTo>
                    <a:cubicBezTo>
                      <a:pt x="4121" y="1522"/>
                      <a:pt x="3123" y="0"/>
                      <a:pt x="199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6" name="Google Shape;3106;p19"/>
              <p:cNvSpPr/>
              <p:nvPr/>
            </p:nvSpPr>
            <p:spPr>
              <a:xfrm>
                <a:off x="6056525" y="3017775"/>
                <a:ext cx="1035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43" h="2907" extrusionOk="0">
                    <a:moveTo>
                      <a:pt x="2041" y="0"/>
                    </a:moveTo>
                    <a:cubicBezTo>
                      <a:pt x="1726" y="0"/>
                      <a:pt x="1397" y="118"/>
                      <a:pt x="1098" y="397"/>
                    </a:cubicBezTo>
                    <a:cubicBezTo>
                      <a:pt x="1" y="1399"/>
                      <a:pt x="1019" y="2906"/>
                      <a:pt x="2154" y="2906"/>
                    </a:cubicBezTo>
                    <a:cubicBezTo>
                      <a:pt x="2466" y="2906"/>
                      <a:pt x="2786" y="2793"/>
                      <a:pt x="3074" y="2525"/>
                    </a:cubicBezTo>
                    <a:cubicBezTo>
                      <a:pt x="4143" y="1504"/>
                      <a:pt x="3170" y="0"/>
                      <a:pt x="204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7" name="Google Shape;3107;p19"/>
              <p:cNvSpPr/>
              <p:nvPr/>
            </p:nvSpPr>
            <p:spPr>
              <a:xfrm>
                <a:off x="6123300" y="3003325"/>
                <a:ext cx="102900" cy="7277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11" extrusionOk="0">
                    <a:moveTo>
                      <a:pt x="2003" y="1"/>
                    </a:moveTo>
                    <a:cubicBezTo>
                      <a:pt x="1689" y="1"/>
                      <a:pt x="1364" y="118"/>
                      <a:pt x="1072" y="398"/>
                    </a:cubicBezTo>
                    <a:cubicBezTo>
                      <a:pt x="1" y="1421"/>
                      <a:pt x="998" y="2910"/>
                      <a:pt x="2123" y="2910"/>
                    </a:cubicBezTo>
                    <a:cubicBezTo>
                      <a:pt x="2435" y="2910"/>
                      <a:pt x="2757" y="2796"/>
                      <a:pt x="3047" y="2525"/>
                    </a:cubicBezTo>
                    <a:cubicBezTo>
                      <a:pt x="4116" y="1504"/>
                      <a:pt x="3125" y="1"/>
                      <a:pt x="200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8" name="Google Shape;3108;p19"/>
              <p:cNvSpPr/>
              <p:nvPr/>
            </p:nvSpPr>
            <p:spPr>
              <a:xfrm>
                <a:off x="6143000" y="3008250"/>
                <a:ext cx="102850" cy="73075"/>
              </a:xfrm>
              <a:custGeom>
                <a:avLst/>
                <a:gdLst/>
                <a:ahLst/>
                <a:cxnLst/>
                <a:rect l="l" t="t" r="r" b="b"/>
                <a:pathLst>
                  <a:path w="4114" h="2923" extrusionOk="0">
                    <a:moveTo>
                      <a:pt x="2032" y="1"/>
                    </a:moveTo>
                    <a:cubicBezTo>
                      <a:pt x="1712" y="1"/>
                      <a:pt x="1378" y="123"/>
                      <a:pt x="1074" y="413"/>
                    </a:cubicBezTo>
                    <a:cubicBezTo>
                      <a:pt x="0" y="1415"/>
                      <a:pt x="1024" y="2923"/>
                      <a:pt x="2146" y="2923"/>
                    </a:cubicBezTo>
                    <a:cubicBezTo>
                      <a:pt x="2453" y="2923"/>
                      <a:pt x="2768" y="2809"/>
                      <a:pt x="3050" y="2541"/>
                    </a:cubicBezTo>
                    <a:cubicBezTo>
                      <a:pt x="4114" y="1501"/>
                      <a:pt x="3154" y="1"/>
                      <a:pt x="203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9" name="Google Shape;3109;p19"/>
              <p:cNvSpPr/>
              <p:nvPr/>
            </p:nvSpPr>
            <p:spPr>
              <a:xfrm>
                <a:off x="6058700" y="3079400"/>
                <a:ext cx="1035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43" h="2907" extrusionOk="0">
                    <a:moveTo>
                      <a:pt x="2011" y="1"/>
                    </a:moveTo>
                    <a:cubicBezTo>
                      <a:pt x="1695" y="1"/>
                      <a:pt x="1369" y="117"/>
                      <a:pt x="1072" y="394"/>
                    </a:cubicBezTo>
                    <a:cubicBezTo>
                      <a:pt x="1" y="1418"/>
                      <a:pt x="998" y="2907"/>
                      <a:pt x="2124" y="2907"/>
                    </a:cubicBezTo>
                    <a:cubicBezTo>
                      <a:pt x="2436" y="2907"/>
                      <a:pt x="2757" y="2792"/>
                      <a:pt x="3048" y="2522"/>
                    </a:cubicBezTo>
                    <a:cubicBezTo>
                      <a:pt x="4143" y="1522"/>
                      <a:pt x="3150" y="1"/>
                      <a:pt x="201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0" name="Google Shape;3110;p19"/>
              <p:cNvSpPr/>
              <p:nvPr/>
            </p:nvSpPr>
            <p:spPr>
              <a:xfrm>
                <a:off x="6108800" y="3072925"/>
                <a:ext cx="102925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20" extrusionOk="0">
                    <a:moveTo>
                      <a:pt x="2012" y="1"/>
                    </a:moveTo>
                    <a:cubicBezTo>
                      <a:pt x="1696" y="1"/>
                      <a:pt x="1369" y="122"/>
                      <a:pt x="1074" y="410"/>
                    </a:cubicBezTo>
                    <a:cubicBezTo>
                      <a:pt x="1" y="1412"/>
                      <a:pt x="1024" y="2919"/>
                      <a:pt x="2146" y="2919"/>
                    </a:cubicBezTo>
                    <a:cubicBezTo>
                      <a:pt x="2453" y="2919"/>
                      <a:pt x="2769" y="2806"/>
                      <a:pt x="3050" y="2538"/>
                    </a:cubicBezTo>
                    <a:cubicBezTo>
                      <a:pt x="4116" y="1519"/>
                      <a:pt x="3132" y="1"/>
                      <a:pt x="201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1" name="Google Shape;3111;p19"/>
              <p:cNvSpPr/>
              <p:nvPr/>
            </p:nvSpPr>
            <p:spPr>
              <a:xfrm>
                <a:off x="6183275" y="3050125"/>
                <a:ext cx="103500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40" h="2920" extrusionOk="0">
                    <a:moveTo>
                      <a:pt x="2028" y="1"/>
                    </a:moveTo>
                    <a:cubicBezTo>
                      <a:pt x="1708" y="1"/>
                      <a:pt x="1375" y="122"/>
                      <a:pt x="1074" y="410"/>
                    </a:cubicBezTo>
                    <a:cubicBezTo>
                      <a:pt x="0" y="1412"/>
                      <a:pt x="1005" y="2919"/>
                      <a:pt x="2133" y="2919"/>
                    </a:cubicBezTo>
                    <a:cubicBezTo>
                      <a:pt x="2443" y="2919"/>
                      <a:pt x="2762" y="2806"/>
                      <a:pt x="3050" y="2538"/>
                    </a:cubicBezTo>
                    <a:cubicBezTo>
                      <a:pt x="4140" y="1519"/>
                      <a:pt x="3160" y="1"/>
                      <a:pt x="202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2" name="Google Shape;3112;p19"/>
              <p:cNvSpPr/>
              <p:nvPr/>
            </p:nvSpPr>
            <p:spPr>
              <a:xfrm>
                <a:off x="6095875" y="3092700"/>
                <a:ext cx="1029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19" extrusionOk="0">
                    <a:moveTo>
                      <a:pt x="2025" y="0"/>
                    </a:moveTo>
                    <a:cubicBezTo>
                      <a:pt x="1707" y="0"/>
                      <a:pt x="1376" y="121"/>
                      <a:pt x="1074" y="409"/>
                    </a:cubicBezTo>
                    <a:cubicBezTo>
                      <a:pt x="1" y="1411"/>
                      <a:pt x="1005" y="2918"/>
                      <a:pt x="2134" y="2918"/>
                    </a:cubicBezTo>
                    <a:cubicBezTo>
                      <a:pt x="2443" y="2918"/>
                      <a:pt x="2762" y="2805"/>
                      <a:pt x="3050" y="2537"/>
                    </a:cubicBezTo>
                    <a:cubicBezTo>
                      <a:pt x="4116" y="1518"/>
                      <a:pt x="3150" y="0"/>
                      <a:pt x="202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3" name="Google Shape;3113;p19"/>
              <p:cNvSpPr/>
              <p:nvPr/>
            </p:nvSpPr>
            <p:spPr>
              <a:xfrm>
                <a:off x="6169650" y="3087000"/>
                <a:ext cx="1029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7" extrusionOk="0">
                    <a:moveTo>
                      <a:pt x="2007" y="0"/>
                    </a:moveTo>
                    <a:cubicBezTo>
                      <a:pt x="1694" y="0"/>
                      <a:pt x="1368" y="117"/>
                      <a:pt x="1072" y="394"/>
                    </a:cubicBezTo>
                    <a:cubicBezTo>
                      <a:pt x="1" y="1417"/>
                      <a:pt x="1017" y="2907"/>
                      <a:pt x="2136" y="2907"/>
                    </a:cubicBezTo>
                    <a:cubicBezTo>
                      <a:pt x="2446" y="2907"/>
                      <a:pt x="2764" y="2792"/>
                      <a:pt x="3047" y="2522"/>
                    </a:cubicBezTo>
                    <a:cubicBezTo>
                      <a:pt x="4119" y="1522"/>
                      <a:pt x="3139" y="0"/>
                      <a:pt x="200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4" name="Google Shape;3114;p19"/>
              <p:cNvSpPr/>
              <p:nvPr/>
            </p:nvSpPr>
            <p:spPr>
              <a:xfrm>
                <a:off x="6140725" y="3123075"/>
                <a:ext cx="102900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20" extrusionOk="0">
                    <a:moveTo>
                      <a:pt x="2012" y="1"/>
                    </a:moveTo>
                    <a:cubicBezTo>
                      <a:pt x="1696" y="1"/>
                      <a:pt x="1368" y="122"/>
                      <a:pt x="1074" y="410"/>
                    </a:cubicBezTo>
                    <a:cubicBezTo>
                      <a:pt x="0" y="1412"/>
                      <a:pt x="1005" y="2919"/>
                      <a:pt x="2133" y="2919"/>
                    </a:cubicBezTo>
                    <a:cubicBezTo>
                      <a:pt x="2443" y="2919"/>
                      <a:pt x="2762" y="2806"/>
                      <a:pt x="3049" y="2538"/>
                    </a:cubicBezTo>
                    <a:cubicBezTo>
                      <a:pt x="4116" y="1519"/>
                      <a:pt x="3131" y="1"/>
                      <a:pt x="201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5" name="Google Shape;3115;p19"/>
              <p:cNvSpPr/>
              <p:nvPr/>
            </p:nvSpPr>
            <p:spPr>
              <a:xfrm>
                <a:off x="6181100" y="3132600"/>
                <a:ext cx="1029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19" extrusionOk="0">
                    <a:moveTo>
                      <a:pt x="2005" y="0"/>
                    </a:moveTo>
                    <a:cubicBezTo>
                      <a:pt x="1692" y="0"/>
                      <a:pt x="1366" y="117"/>
                      <a:pt x="1070" y="394"/>
                    </a:cubicBezTo>
                    <a:cubicBezTo>
                      <a:pt x="1" y="1415"/>
                      <a:pt x="1010" y="2919"/>
                      <a:pt x="2126" y="2919"/>
                    </a:cubicBezTo>
                    <a:cubicBezTo>
                      <a:pt x="2439" y="2919"/>
                      <a:pt x="2760" y="2801"/>
                      <a:pt x="3045" y="2522"/>
                    </a:cubicBezTo>
                    <a:cubicBezTo>
                      <a:pt x="4116" y="1522"/>
                      <a:pt x="3137" y="0"/>
                      <a:pt x="200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6" name="Google Shape;3116;p19"/>
              <p:cNvSpPr/>
              <p:nvPr/>
            </p:nvSpPr>
            <p:spPr>
              <a:xfrm>
                <a:off x="5980550" y="3217300"/>
                <a:ext cx="103500" cy="73000"/>
              </a:xfrm>
              <a:custGeom>
                <a:avLst/>
                <a:gdLst/>
                <a:ahLst/>
                <a:cxnLst/>
                <a:rect l="l" t="t" r="r" b="b"/>
                <a:pathLst>
                  <a:path w="4140" h="2920" extrusionOk="0">
                    <a:moveTo>
                      <a:pt x="2048" y="1"/>
                    </a:moveTo>
                    <a:cubicBezTo>
                      <a:pt x="1730" y="1"/>
                      <a:pt x="1399" y="122"/>
                      <a:pt x="1098" y="410"/>
                    </a:cubicBezTo>
                    <a:cubicBezTo>
                      <a:pt x="0" y="1412"/>
                      <a:pt x="1018" y="2919"/>
                      <a:pt x="2154" y="2919"/>
                    </a:cubicBezTo>
                    <a:cubicBezTo>
                      <a:pt x="2465" y="2919"/>
                      <a:pt x="2785" y="2806"/>
                      <a:pt x="3073" y="2538"/>
                    </a:cubicBezTo>
                    <a:cubicBezTo>
                      <a:pt x="4140" y="1519"/>
                      <a:pt x="3174" y="1"/>
                      <a:pt x="204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7" name="Google Shape;3117;p19"/>
              <p:cNvSpPr/>
              <p:nvPr/>
            </p:nvSpPr>
            <p:spPr>
              <a:xfrm>
                <a:off x="6050300" y="3209575"/>
                <a:ext cx="239575" cy="127075"/>
              </a:xfrm>
              <a:custGeom>
                <a:avLst/>
                <a:gdLst/>
                <a:ahLst/>
                <a:cxnLst/>
                <a:rect l="l" t="t" r="r" b="b"/>
                <a:pathLst>
                  <a:path w="9583" h="5083" extrusionOk="0">
                    <a:moveTo>
                      <a:pt x="5708" y="1"/>
                    </a:moveTo>
                    <a:cubicBezTo>
                      <a:pt x="5388" y="1"/>
                      <a:pt x="5054" y="123"/>
                      <a:pt x="4751" y="415"/>
                    </a:cubicBezTo>
                    <a:cubicBezTo>
                      <a:pt x="4235" y="902"/>
                      <a:pt x="4235" y="1509"/>
                      <a:pt x="4448" y="1996"/>
                    </a:cubicBezTo>
                    <a:cubicBezTo>
                      <a:pt x="4289" y="1943"/>
                      <a:pt x="4128" y="1912"/>
                      <a:pt x="3965" y="1912"/>
                    </a:cubicBezTo>
                    <a:cubicBezTo>
                      <a:pt x="3658" y="1912"/>
                      <a:pt x="3347" y="2022"/>
                      <a:pt x="3049" y="2300"/>
                    </a:cubicBezTo>
                    <a:cubicBezTo>
                      <a:pt x="2958" y="2391"/>
                      <a:pt x="2928" y="2421"/>
                      <a:pt x="2897" y="2482"/>
                    </a:cubicBezTo>
                    <a:cubicBezTo>
                      <a:pt x="2650" y="2297"/>
                      <a:pt x="2340" y="2174"/>
                      <a:pt x="2016" y="2174"/>
                    </a:cubicBezTo>
                    <a:cubicBezTo>
                      <a:pt x="1701" y="2174"/>
                      <a:pt x="1373" y="2289"/>
                      <a:pt x="1074" y="2573"/>
                    </a:cubicBezTo>
                    <a:cubicBezTo>
                      <a:pt x="0" y="3575"/>
                      <a:pt x="1005" y="5083"/>
                      <a:pt x="2133" y="5083"/>
                    </a:cubicBezTo>
                    <a:cubicBezTo>
                      <a:pt x="2443" y="5083"/>
                      <a:pt x="2761" y="4969"/>
                      <a:pt x="3049" y="4701"/>
                    </a:cubicBezTo>
                    <a:cubicBezTo>
                      <a:pt x="3110" y="4610"/>
                      <a:pt x="3171" y="4579"/>
                      <a:pt x="3201" y="4519"/>
                    </a:cubicBezTo>
                    <a:cubicBezTo>
                      <a:pt x="3448" y="4704"/>
                      <a:pt x="3758" y="4826"/>
                      <a:pt x="4083" y="4826"/>
                    </a:cubicBezTo>
                    <a:cubicBezTo>
                      <a:pt x="4397" y="4826"/>
                      <a:pt x="4726" y="4712"/>
                      <a:pt x="5025" y="4427"/>
                    </a:cubicBezTo>
                    <a:cubicBezTo>
                      <a:pt x="5542" y="3941"/>
                      <a:pt x="5542" y="3333"/>
                      <a:pt x="5329" y="2847"/>
                    </a:cubicBezTo>
                    <a:lnTo>
                      <a:pt x="5329" y="2847"/>
                    </a:lnTo>
                    <a:cubicBezTo>
                      <a:pt x="5466" y="2892"/>
                      <a:pt x="5610" y="2915"/>
                      <a:pt x="5755" y="2915"/>
                    </a:cubicBezTo>
                    <a:cubicBezTo>
                      <a:pt x="5899" y="2915"/>
                      <a:pt x="6043" y="2892"/>
                      <a:pt x="6180" y="2847"/>
                    </a:cubicBezTo>
                    <a:cubicBezTo>
                      <a:pt x="6434" y="3375"/>
                      <a:pt x="6978" y="3765"/>
                      <a:pt x="7561" y="3765"/>
                    </a:cubicBezTo>
                    <a:cubicBezTo>
                      <a:pt x="7883" y="3765"/>
                      <a:pt x="8217" y="3645"/>
                      <a:pt x="8521" y="3364"/>
                    </a:cubicBezTo>
                    <a:cubicBezTo>
                      <a:pt x="9582" y="2383"/>
                      <a:pt x="8571" y="867"/>
                      <a:pt x="7453" y="867"/>
                    </a:cubicBezTo>
                    <a:cubicBezTo>
                      <a:pt x="7323" y="867"/>
                      <a:pt x="7192" y="888"/>
                      <a:pt x="7062" y="932"/>
                    </a:cubicBezTo>
                    <a:cubicBezTo>
                      <a:pt x="6827" y="403"/>
                      <a:pt x="6289" y="1"/>
                      <a:pt x="570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8" name="Google Shape;3118;p19"/>
              <p:cNvSpPr/>
              <p:nvPr/>
            </p:nvSpPr>
            <p:spPr>
              <a:xfrm>
                <a:off x="6229625" y="3150650"/>
                <a:ext cx="103500" cy="72775"/>
              </a:xfrm>
              <a:custGeom>
                <a:avLst/>
                <a:gdLst/>
                <a:ahLst/>
                <a:cxnLst/>
                <a:rect l="l" t="t" r="r" b="b"/>
                <a:pathLst>
                  <a:path w="4140" h="2911" extrusionOk="0">
                    <a:moveTo>
                      <a:pt x="2029" y="1"/>
                    </a:moveTo>
                    <a:cubicBezTo>
                      <a:pt x="1708" y="1"/>
                      <a:pt x="1376" y="120"/>
                      <a:pt x="1074" y="401"/>
                    </a:cubicBezTo>
                    <a:cubicBezTo>
                      <a:pt x="1" y="1403"/>
                      <a:pt x="1005" y="2911"/>
                      <a:pt x="2134" y="2911"/>
                    </a:cubicBezTo>
                    <a:cubicBezTo>
                      <a:pt x="2443" y="2911"/>
                      <a:pt x="2762" y="2797"/>
                      <a:pt x="3050" y="2529"/>
                    </a:cubicBezTo>
                    <a:cubicBezTo>
                      <a:pt x="4140" y="1487"/>
                      <a:pt x="3161" y="1"/>
                      <a:pt x="202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19" name="Google Shape;3119;p19"/>
              <p:cNvSpPr/>
              <p:nvPr/>
            </p:nvSpPr>
            <p:spPr>
              <a:xfrm>
                <a:off x="6063325" y="3227575"/>
                <a:ext cx="102925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7" h="2919" extrusionOk="0">
                    <a:moveTo>
                      <a:pt x="1993" y="1"/>
                    </a:moveTo>
                    <a:cubicBezTo>
                      <a:pt x="1681" y="1"/>
                      <a:pt x="1359" y="117"/>
                      <a:pt x="1069" y="394"/>
                    </a:cubicBezTo>
                    <a:cubicBezTo>
                      <a:pt x="1" y="1415"/>
                      <a:pt x="1010" y="2919"/>
                      <a:pt x="2126" y="2919"/>
                    </a:cubicBezTo>
                    <a:cubicBezTo>
                      <a:pt x="2438" y="2919"/>
                      <a:pt x="2759" y="2801"/>
                      <a:pt x="3045" y="2522"/>
                    </a:cubicBezTo>
                    <a:cubicBezTo>
                      <a:pt x="4116" y="1522"/>
                      <a:pt x="3118" y="1"/>
                      <a:pt x="199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20" name="Google Shape;3120;p19"/>
              <p:cNvSpPr/>
              <p:nvPr/>
            </p:nvSpPr>
            <p:spPr>
              <a:xfrm>
                <a:off x="6162000" y="3214275"/>
                <a:ext cx="102900" cy="72975"/>
              </a:xfrm>
              <a:custGeom>
                <a:avLst/>
                <a:gdLst/>
                <a:ahLst/>
                <a:cxnLst/>
                <a:rect l="l" t="t" r="r" b="b"/>
                <a:pathLst>
                  <a:path w="4116" h="2919" extrusionOk="0">
                    <a:moveTo>
                      <a:pt x="2024" y="0"/>
                    </a:moveTo>
                    <a:cubicBezTo>
                      <a:pt x="1706" y="0"/>
                      <a:pt x="1375" y="122"/>
                      <a:pt x="1074" y="410"/>
                    </a:cubicBezTo>
                    <a:cubicBezTo>
                      <a:pt x="0" y="1411"/>
                      <a:pt x="1024" y="2919"/>
                      <a:pt x="2145" y="2919"/>
                    </a:cubicBezTo>
                    <a:cubicBezTo>
                      <a:pt x="2453" y="2919"/>
                      <a:pt x="2768" y="2805"/>
                      <a:pt x="3049" y="2537"/>
                    </a:cubicBezTo>
                    <a:cubicBezTo>
                      <a:pt x="4116" y="1518"/>
                      <a:pt x="3150" y="0"/>
                      <a:pt x="202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21" name="Google Shape;3121;p19"/>
              <p:cNvSpPr/>
              <p:nvPr/>
            </p:nvSpPr>
            <p:spPr>
              <a:xfrm>
                <a:off x="6165800" y="3226725"/>
                <a:ext cx="102975" cy="72700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8" extrusionOk="0">
                    <a:moveTo>
                      <a:pt x="2017" y="1"/>
                    </a:moveTo>
                    <a:cubicBezTo>
                      <a:pt x="1701" y="1"/>
                      <a:pt x="1373" y="119"/>
                      <a:pt x="1074" y="398"/>
                    </a:cubicBezTo>
                    <a:cubicBezTo>
                      <a:pt x="0" y="1400"/>
                      <a:pt x="1024" y="2907"/>
                      <a:pt x="2145" y="2907"/>
                    </a:cubicBezTo>
                    <a:cubicBezTo>
                      <a:pt x="2453" y="2907"/>
                      <a:pt x="2768" y="2794"/>
                      <a:pt x="3049" y="2526"/>
                    </a:cubicBezTo>
                    <a:cubicBezTo>
                      <a:pt x="4118" y="1504"/>
                      <a:pt x="3146" y="1"/>
                      <a:pt x="201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22" name="Google Shape;3122;p19"/>
              <p:cNvSpPr/>
              <p:nvPr/>
            </p:nvSpPr>
            <p:spPr>
              <a:xfrm>
                <a:off x="6224375" y="3211925"/>
                <a:ext cx="102425" cy="72375"/>
              </a:xfrm>
              <a:custGeom>
                <a:avLst/>
                <a:gdLst/>
                <a:ahLst/>
                <a:cxnLst/>
                <a:rect l="l" t="t" r="r" b="b"/>
                <a:pathLst>
                  <a:path w="4097" h="2895" extrusionOk="0">
                    <a:moveTo>
                      <a:pt x="1996" y="0"/>
                    </a:moveTo>
                    <a:cubicBezTo>
                      <a:pt x="1687" y="0"/>
                      <a:pt x="1366" y="114"/>
                      <a:pt x="1071" y="382"/>
                    </a:cubicBezTo>
                    <a:cubicBezTo>
                      <a:pt x="0" y="1405"/>
                      <a:pt x="998" y="2895"/>
                      <a:pt x="2123" y="2895"/>
                    </a:cubicBezTo>
                    <a:cubicBezTo>
                      <a:pt x="2435" y="2895"/>
                      <a:pt x="2757" y="2780"/>
                      <a:pt x="3047" y="2510"/>
                    </a:cubicBezTo>
                    <a:cubicBezTo>
                      <a:pt x="4097" y="1508"/>
                      <a:pt x="3124" y="0"/>
                      <a:pt x="199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23" name="Google Shape;3123;p19"/>
              <p:cNvSpPr/>
              <p:nvPr/>
            </p:nvSpPr>
            <p:spPr>
              <a:xfrm>
                <a:off x="6135450" y="3295975"/>
                <a:ext cx="102975" cy="72675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2907" extrusionOk="0">
                    <a:moveTo>
                      <a:pt x="1995" y="0"/>
                    </a:moveTo>
                    <a:cubicBezTo>
                      <a:pt x="1684" y="0"/>
                      <a:pt x="1362" y="117"/>
                      <a:pt x="1072" y="394"/>
                    </a:cubicBezTo>
                    <a:cubicBezTo>
                      <a:pt x="1" y="1417"/>
                      <a:pt x="1017" y="2906"/>
                      <a:pt x="2136" y="2906"/>
                    </a:cubicBezTo>
                    <a:cubicBezTo>
                      <a:pt x="2446" y="2906"/>
                      <a:pt x="2764" y="2792"/>
                      <a:pt x="3048" y="2522"/>
                    </a:cubicBezTo>
                    <a:cubicBezTo>
                      <a:pt x="4119" y="1522"/>
                      <a:pt x="3121" y="0"/>
                      <a:pt x="19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124" name="Google Shape;3124;p19"/>
            <p:cNvGrpSpPr/>
            <p:nvPr/>
          </p:nvGrpSpPr>
          <p:grpSpPr>
            <a:xfrm>
              <a:off x="-249768" y="3854775"/>
              <a:ext cx="798551" cy="783845"/>
              <a:chOff x="5672100" y="3575250"/>
              <a:chExt cx="1054750" cy="1035325"/>
            </a:xfrm>
          </p:grpSpPr>
          <p:sp>
            <p:nvSpPr>
              <p:cNvPr id="3125" name="Google Shape;3125;p19"/>
              <p:cNvSpPr/>
              <p:nvPr/>
            </p:nvSpPr>
            <p:spPr>
              <a:xfrm>
                <a:off x="6153875" y="3575250"/>
                <a:ext cx="260675" cy="537575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21503" extrusionOk="0">
                    <a:moveTo>
                      <a:pt x="7849" y="0"/>
                    </a:moveTo>
                    <a:cubicBezTo>
                      <a:pt x="7291" y="0"/>
                      <a:pt x="6718" y="163"/>
                      <a:pt x="6232" y="439"/>
                    </a:cubicBezTo>
                    <a:cubicBezTo>
                      <a:pt x="5320" y="986"/>
                      <a:pt x="4681" y="1837"/>
                      <a:pt x="4104" y="2719"/>
                    </a:cubicBezTo>
                    <a:cubicBezTo>
                      <a:pt x="639" y="8281"/>
                      <a:pt x="1" y="15454"/>
                      <a:pt x="2432" y="21503"/>
                    </a:cubicBezTo>
                    <a:cubicBezTo>
                      <a:pt x="5928" y="16275"/>
                      <a:pt x="9271" y="10652"/>
                      <a:pt x="10214" y="4390"/>
                    </a:cubicBezTo>
                    <a:cubicBezTo>
                      <a:pt x="10426" y="2992"/>
                      <a:pt x="10365" y="1229"/>
                      <a:pt x="9210" y="408"/>
                    </a:cubicBezTo>
                    <a:cubicBezTo>
                      <a:pt x="8813" y="125"/>
                      <a:pt x="8337" y="0"/>
                      <a:pt x="784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26" name="Google Shape;3126;p19"/>
              <p:cNvSpPr/>
              <p:nvPr/>
            </p:nvSpPr>
            <p:spPr>
              <a:xfrm>
                <a:off x="5833200" y="3655975"/>
                <a:ext cx="373125" cy="453825"/>
              </a:xfrm>
              <a:custGeom>
                <a:avLst/>
                <a:gdLst/>
                <a:ahLst/>
                <a:cxnLst/>
                <a:rect l="l" t="t" r="r" b="b"/>
                <a:pathLst>
                  <a:path w="14925" h="18153" extrusionOk="0">
                    <a:moveTo>
                      <a:pt x="4026" y="0"/>
                    </a:moveTo>
                    <a:cubicBezTo>
                      <a:pt x="3355" y="0"/>
                      <a:pt x="2693" y="150"/>
                      <a:pt x="2128" y="493"/>
                    </a:cubicBezTo>
                    <a:cubicBezTo>
                      <a:pt x="457" y="1465"/>
                      <a:pt x="1" y="3745"/>
                      <a:pt x="548" y="5599"/>
                    </a:cubicBezTo>
                    <a:cubicBezTo>
                      <a:pt x="1308" y="8091"/>
                      <a:pt x="3496" y="9794"/>
                      <a:pt x="5533" y="11344"/>
                    </a:cubicBezTo>
                    <a:cubicBezTo>
                      <a:pt x="8603" y="13715"/>
                      <a:pt x="11733" y="16055"/>
                      <a:pt x="14925" y="18152"/>
                    </a:cubicBezTo>
                    <a:cubicBezTo>
                      <a:pt x="13891" y="12408"/>
                      <a:pt x="12645" y="6329"/>
                      <a:pt x="8542" y="2225"/>
                    </a:cubicBezTo>
                    <a:cubicBezTo>
                      <a:pt x="7691" y="1404"/>
                      <a:pt x="6718" y="645"/>
                      <a:pt x="5563" y="249"/>
                    </a:cubicBezTo>
                    <a:cubicBezTo>
                      <a:pt x="5072" y="90"/>
                      <a:pt x="4546" y="0"/>
                      <a:pt x="402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27" name="Google Shape;3127;p19"/>
              <p:cNvSpPr/>
              <p:nvPr/>
            </p:nvSpPr>
            <p:spPr>
              <a:xfrm>
                <a:off x="6204025" y="3782450"/>
                <a:ext cx="489400" cy="340275"/>
              </a:xfrm>
              <a:custGeom>
                <a:avLst/>
                <a:gdLst/>
                <a:ahLst/>
                <a:cxnLst/>
                <a:rect l="l" t="t" r="r" b="b"/>
                <a:pathLst>
                  <a:path w="19576" h="13611" extrusionOk="0">
                    <a:moveTo>
                      <a:pt x="15728" y="0"/>
                    </a:moveTo>
                    <a:cubicBezTo>
                      <a:pt x="14929" y="0"/>
                      <a:pt x="14105" y="185"/>
                      <a:pt x="13344" y="449"/>
                    </a:cubicBezTo>
                    <a:cubicBezTo>
                      <a:pt x="7265" y="2455"/>
                      <a:pt x="2888" y="7896"/>
                      <a:pt x="1" y="13610"/>
                    </a:cubicBezTo>
                    <a:cubicBezTo>
                      <a:pt x="3466" y="10692"/>
                      <a:pt x="8451" y="10358"/>
                      <a:pt x="12980" y="9142"/>
                    </a:cubicBezTo>
                    <a:cubicBezTo>
                      <a:pt x="14986" y="8595"/>
                      <a:pt x="17022" y="7805"/>
                      <a:pt x="18299" y="6133"/>
                    </a:cubicBezTo>
                    <a:cubicBezTo>
                      <a:pt x="19545" y="4491"/>
                      <a:pt x="19576" y="1756"/>
                      <a:pt x="17873" y="601"/>
                    </a:cubicBezTo>
                    <a:cubicBezTo>
                      <a:pt x="17234" y="170"/>
                      <a:pt x="16493" y="0"/>
                      <a:pt x="1572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28" name="Google Shape;3128;p19"/>
              <p:cNvSpPr/>
              <p:nvPr/>
            </p:nvSpPr>
            <p:spPr>
              <a:xfrm>
                <a:off x="5672100" y="3969050"/>
                <a:ext cx="535000" cy="248675"/>
              </a:xfrm>
              <a:custGeom>
                <a:avLst/>
                <a:gdLst/>
                <a:ahLst/>
                <a:cxnLst/>
                <a:rect l="l" t="t" r="r" b="b"/>
                <a:pathLst>
                  <a:path w="21400" h="9947" extrusionOk="0">
                    <a:moveTo>
                      <a:pt x="8469" y="1"/>
                    </a:moveTo>
                    <a:cubicBezTo>
                      <a:pt x="8179" y="1"/>
                      <a:pt x="7889" y="13"/>
                      <a:pt x="7600" y="37"/>
                    </a:cubicBezTo>
                    <a:cubicBezTo>
                      <a:pt x="5077" y="280"/>
                      <a:pt x="2524" y="1556"/>
                      <a:pt x="1186" y="3714"/>
                    </a:cubicBezTo>
                    <a:cubicBezTo>
                      <a:pt x="244" y="5234"/>
                      <a:pt x="1" y="7423"/>
                      <a:pt x="1217" y="8730"/>
                    </a:cubicBezTo>
                    <a:cubicBezTo>
                      <a:pt x="2098" y="9702"/>
                      <a:pt x="3496" y="9915"/>
                      <a:pt x="4803" y="9946"/>
                    </a:cubicBezTo>
                    <a:cubicBezTo>
                      <a:pt x="4852" y="9946"/>
                      <a:pt x="4901" y="9946"/>
                      <a:pt x="4950" y="9946"/>
                    </a:cubicBezTo>
                    <a:cubicBezTo>
                      <a:pt x="10790" y="9946"/>
                      <a:pt x="16154" y="6386"/>
                      <a:pt x="21399" y="5964"/>
                    </a:cubicBezTo>
                    <a:cubicBezTo>
                      <a:pt x="19363" y="4414"/>
                      <a:pt x="17296" y="2863"/>
                      <a:pt x="15016" y="1708"/>
                    </a:cubicBezTo>
                    <a:cubicBezTo>
                      <a:pt x="12995" y="711"/>
                      <a:pt x="10735" y="1"/>
                      <a:pt x="846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29" name="Google Shape;3129;p19"/>
              <p:cNvSpPr/>
              <p:nvPr/>
            </p:nvSpPr>
            <p:spPr>
              <a:xfrm>
                <a:off x="6199475" y="4018125"/>
                <a:ext cx="52737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21095" h="8752" extrusionOk="0">
                    <a:moveTo>
                      <a:pt x="12649" y="0"/>
                    </a:moveTo>
                    <a:cubicBezTo>
                      <a:pt x="8147" y="0"/>
                      <a:pt x="3671" y="1402"/>
                      <a:pt x="0" y="4001"/>
                    </a:cubicBezTo>
                    <a:cubicBezTo>
                      <a:pt x="2310" y="4183"/>
                      <a:pt x="4499" y="4943"/>
                      <a:pt x="6475" y="5855"/>
                    </a:cubicBezTo>
                    <a:cubicBezTo>
                      <a:pt x="8481" y="6767"/>
                      <a:pt x="10365" y="7891"/>
                      <a:pt x="12493" y="8439"/>
                    </a:cubicBezTo>
                    <a:cubicBezTo>
                      <a:pt x="13265" y="8637"/>
                      <a:pt x="14077" y="8751"/>
                      <a:pt x="14881" y="8751"/>
                    </a:cubicBezTo>
                    <a:cubicBezTo>
                      <a:pt x="16293" y="8751"/>
                      <a:pt x="17681" y="8398"/>
                      <a:pt x="18785" y="7527"/>
                    </a:cubicBezTo>
                    <a:cubicBezTo>
                      <a:pt x="20517" y="6220"/>
                      <a:pt x="21095" y="3362"/>
                      <a:pt x="19606" y="1751"/>
                    </a:cubicBezTo>
                    <a:cubicBezTo>
                      <a:pt x="18815" y="900"/>
                      <a:pt x="17569" y="536"/>
                      <a:pt x="16353" y="323"/>
                    </a:cubicBezTo>
                    <a:cubicBezTo>
                      <a:pt x="15127" y="107"/>
                      <a:pt x="13887" y="0"/>
                      <a:pt x="1264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30" name="Google Shape;3130;p19"/>
              <p:cNvSpPr/>
              <p:nvPr/>
            </p:nvSpPr>
            <p:spPr>
              <a:xfrm>
                <a:off x="5842325" y="4110525"/>
                <a:ext cx="361725" cy="431650"/>
              </a:xfrm>
              <a:custGeom>
                <a:avLst/>
                <a:gdLst/>
                <a:ahLst/>
                <a:cxnLst/>
                <a:rect l="l" t="t" r="r" b="b"/>
                <a:pathLst>
                  <a:path w="14469" h="17266" extrusionOk="0">
                    <a:moveTo>
                      <a:pt x="14469" y="1"/>
                    </a:moveTo>
                    <a:cubicBezTo>
                      <a:pt x="8146" y="913"/>
                      <a:pt x="2523" y="5624"/>
                      <a:pt x="547" y="11703"/>
                    </a:cubicBezTo>
                    <a:cubicBezTo>
                      <a:pt x="243" y="12615"/>
                      <a:pt x="0" y="13618"/>
                      <a:pt x="122" y="14560"/>
                    </a:cubicBezTo>
                    <a:cubicBezTo>
                      <a:pt x="213" y="15503"/>
                      <a:pt x="730" y="16506"/>
                      <a:pt x="1550" y="16962"/>
                    </a:cubicBezTo>
                    <a:cubicBezTo>
                      <a:pt x="1929" y="17172"/>
                      <a:pt x="2352" y="17266"/>
                      <a:pt x="2783" y="17266"/>
                    </a:cubicBezTo>
                    <a:cubicBezTo>
                      <a:pt x="3597" y="17266"/>
                      <a:pt x="4440" y="16931"/>
                      <a:pt x="5076" y="16414"/>
                    </a:cubicBezTo>
                    <a:cubicBezTo>
                      <a:pt x="6079" y="15624"/>
                      <a:pt x="6718" y="14530"/>
                      <a:pt x="7326" y="13405"/>
                    </a:cubicBezTo>
                    <a:cubicBezTo>
                      <a:pt x="9727" y="9059"/>
                      <a:pt x="12067" y="4682"/>
                      <a:pt x="1446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31" name="Google Shape;3131;p19"/>
              <p:cNvSpPr/>
              <p:nvPr/>
            </p:nvSpPr>
            <p:spPr>
              <a:xfrm>
                <a:off x="6111325" y="4113575"/>
                <a:ext cx="257625" cy="497000"/>
              </a:xfrm>
              <a:custGeom>
                <a:avLst/>
                <a:gdLst/>
                <a:ahLst/>
                <a:cxnLst/>
                <a:rect l="l" t="t" r="r" b="b"/>
                <a:pathLst>
                  <a:path w="10305" h="19880" extrusionOk="0">
                    <a:moveTo>
                      <a:pt x="3982" y="0"/>
                    </a:moveTo>
                    <a:cubicBezTo>
                      <a:pt x="1064" y="4225"/>
                      <a:pt x="0" y="9697"/>
                      <a:pt x="1186" y="14712"/>
                    </a:cubicBezTo>
                    <a:cubicBezTo>
                      <a:pt x="1429" y="15928"/>
                      <a:pt x="1885" y="17143"/>
                      <a:pt x="2645" y="18116"/>
                    </a:cubicBezTo>
                    <a:cubicBezTo>
                      <a:pt x="3405" y="19119"/>
                      <a:pt x="4590" y="19818"/>
                      <a:pt x="5806" y="19879"/>
                    </a:cubicBezTo>
                    <a:cubicBezTo>
                      <a:pt x="5823" y="19879"/>
                      <a:pt x="5840" y="19879"/>
                      <a:pt x="5857" y="19879"/>
                    </a:cubicBezTo>
                    <a:cubicBezTo>
                      <a:pt x="7780" y="19879"/>
                      <a:pt x="9366" y="18191"/>
                      <a:pt x="9818" y="16323"/>
                    </a:cubicBezTo>
                    <a:cubicBezTo>
                      <a:pt x="10305" y="14469"/>
                      <a:pt x="9879" y="12493"/>
                      <a:pt x="9271" y="10639"/>
                    </a:cubicBezTo>
                    <a:cubicBezTo>
                      <a:pt x="8055" y="6809"/>
                      <a:pt x="6201" y="3192"/>
                      <a:pt x="398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32" name="Google Shape;3132;p19"/>
              <p:cNvSpPr/>
              <p:nvPr/>
            </p:nvSpPr>
            <p:spPr>
              <a:xfrm>
                <a:off x="6207075" y="4122350"/>
                <a:ext cx="424050" cy="360500"/>
              </a:xfrm>
              <a:custGeom>
                <a:avLst/>
                <a:gdLst/>
                <a:ahLst/>
                <a:cxnLst/>
                <a:rect l="l" t="t" r="r" b="b"/>
                <a:pathLst>
                  <a:path w="16962" h="14420" extrusionOk="0">
                    <a:moveTo>
                      <a:pt x="1320" y="1"/>
                    </a:moveTo>
                    <a:cubicBezTo>
                      <a:pt x="886" y="1"/>
                      <a:pt x="447" y="25"/>
                      <a:pt x="0" y="75"/>
                    </a:cubicBezTo>
                    <a:cubicBezTo>
                      <a:pt x="2614" y="3783"/>
                      <a:pt x="5198" y="7461"/>
                      <a:pt x="8086" y="10957"/>
                    </a:cubicBezTo>
                    <a:cubicBezTo>
                      <a:pt x="9028" y="12112"/>
                      <a:pt x="10031" y="13236"/>
                      <a:pt x="11368" y="13935"/>
                    </a:cubicBezTo>
                    <a:cubicBezTo>
                      <a:pt x="12005" y="14239"/>
                      <a:pt x="12725" y="14419"/>
                      <a:pt x="13425" y="14419"/>
                    </a:cubicBezTo>
                    <a:cubicBezTo>
                      <a:pt x="14196" y="14419"/>
                      <a:pt x="14943" y="14202"/>
                      <a:pt x="15532" y="13692"/>
                    </a:cubicBezTo>
                    <a:cubicBezTo>
                      <a:pt x="16779" y="12628"/>
                      <a:pt x="16961" y="10653"/>
                      <a:pt x="16262" y="9194"/>
                    </a:cubicBezTo>
                    <a:cubicBezTo>
                      <a:pt x="15624" y="7674"/>
                      <a:pt x="14317" y="6519"/>
                      <a:pt x="13070" y="5485"/>
                    </a:cubicBezTo>
                    <a:cubicBezTo>
                      <a:pt x="9740" y="2654"/>
                      <a:pt x="5877" y="1"/>
                      <a:pt x="132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133" name="Google Shape;3133;p19"/>
            <p:cNvGrpSpPr/>
            <p:nvPr/>
          </p:nvGrpSpPr>
          <p:grpSpPr>
            <a:xfrm rot="-1202750" flipH="1">
              <a:off x="378679" y="4335148"/>
              <a:ext cx="1260473" cy="645757"/>
              <a:chOff x="4976050" y="4611525"/>
              <a:chExt cx="1664950" cy="852975"/>
            </a:xfrm>
          </p:grpSpPr>
          <p:sp>
            <p:nvSpPr>
              <p:cNvPr id="3134" name="Google Shape;3134;p19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35" name="Google Shape;3135;p19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136" name="Google Shape;3136;p19"/>
            <p:cNvGrpSpPr/>
            <p:nvPr/>
          </p:nvGrpSpPr>
          <p:grpSpPr>
            <a:xfrm flipH="1">
              <a:off x="-283119" y="4364203"/>
              <a:ext cx="1122458" cy="906968"/>
              <a:chOff x="6257975" y="4377525"/>
              <a:chExt cx="1482575" cy="1197950"/>
            </a:xfrm>
          </p:grpSpPr>
          <p:sp>
            <p:nvSpPr>
              <p:cNvPr id="3137" name="Google Shape;3137;p19"/>
              <p:cNvSpPr/>
              <p:nvPr/>
            </p:nvSpPr>
            <p:spPr>
              <a:xfrm>
                <a:off x="6257975" y="4377525"/>
                <a:ext cx="1251575" cy="943600"/>
              </a:xfrm>
              <a:custGeom>
                <a:avLst/>
                <a:gdLst/>
                <a:ahLst/>
                <a:cxnLst/>
                <a:rect l="l" t="t" r="r" b="b"/>
                <a:pathLst>
                  <a:path w="50063" h="37744" extrusionOk="0">
                    <a:moveTo>
                      <a:pt x="33552" y="1"/>
                    </a:moveTo>
                    <a:cubicBezTo>
                      <a:pt x="32402" y="1"/>
                      <a:pt x="31177" y="44"/>
                      <a:pt x="29880" y="111"/>
                    </a:cubicBezTo>
                    <a:cubicBezTo>
                      <a:pt x="21369" y="598"/>
                      <a:pt x="13041" y="3759"/>
                      <a:pt x="6414" y="9078"/>
                    </a:cubicBezTo>
                    <a:cubicBezTo>
                      <a:pt x="3770" y="11175"/>
                      <a:pt x="1308" y="13789"/>
                      <a:pt x="669" y="17102"/>
                    </a:cubicBezTo>
                    <a:cubicBezTo>
                      <a:pt x="1" y="20415"/>
                      <a:pt x="1916" y="24367"/>
                      <a:pt x="5259" y="24853"/>
                    </a:cubicBezTo>
                    <a:cubicBezTo>
                      <a:pt x="3375" y="25127"/>
                      <a:pt x="2372" y="27558"/>
                      <a:pt x="2980" y="29382"/>
                    </a:cubicBezTo>
                    <a:cubicBezTo>
                      <a:pt x="3587" y="31206"/>
                      <a:pt x="5229" y="32483"/>
                      <a:pt x="6901" y="33486"/>
                    </a:cubicBezTo>
                    <a:cubicBezTo>
                      <a:pt x="11550" y="36271"/>
                      <a:pt x="17008" y="37743"/>
                      <a:pt x="22458" y="37743"/>
                    </a:cubicBezTo>
                    <a:cubicBezTo>
                      <a:pt x="24918" y="37743"/>
                      <a:pt x="27376" y="37443"/>
                      <a:pt x="29758" y="36829"/>
                    </a:cubicBezTo>
                    <a:cubicBezTo>
                      <a:pt x="37448" y="34853"/>
                      <a:pt x="44257" y="29747"/>
                      <a:pt x="48239" y="22908"/>
                    </a:cubicBezTo>
                    <a:cubicBezTo>
                      <a:pt x="49211" y="21236"/>
                      <a:pt x="50062" y="19352"/>
                      <a:pt x="49667" y="17437"/>
                    </a:cubicBezTo>
                    <a:cubicBezTo>
                      <a:pt x="49365" y="15875"/>
                      <a:pt x="47873" y="14481"/>
                      <a:pt x="46385" y="14481"/>
                    </a:cubicBezTo>
                    <a:cubicBezTo>
                      <a:pt x="46078" y="14481"/>
                      <a:pt x="45770" y="14540"/>
                      <a:pt x="45473" y="14671"/>
                    </a:cubicBezTo>
                    <a:cubicBezTo>
                      <a:pt x="47236" y="10932"/>
                      <a:pt x="46567" y="6160"/>
                      <a:pt x="43740" y="3090"/>
                    </a:cubicBezTo>
                    <a:cubicBezTo>
                      <a:pt x="41485" y="665"/>
                      <a:pt x="38089" y="1"/>
                      <a:pt x="3355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38" name="Google Shape;3138;p19"/>
              <p:cNvSpPr/>
              <p:nvPr/>
            </p:nvSpPr>
            <p:spPr>
              <a:xfrm>
                <a:off x="6951775" y="4423875"/>
                <a:ext cx="357150" cy="217075"/>
              </a:xfrm>
              <a:custGeom>
                <a:avLst/>
                <a:gdLst/>
                <a:ahLst/>
                <a:cxnLst/>
                <a:rect l="l" t="t" r="r" b="b"/>
                <a:pathLst>
                  <a:path w="14286" h="8683" extrusionOk="0">
                    <a:moveTo>
                      <a:pt x="7268" y="0"/>
                    </a:moveTo>
                    <a:cubicBezTo>
                      <a:pt x="7064" y="0"/>
                      <a:pt x="6859" y="7"/>
                      <a:pt x="6657" y="20"/>
                    </a:cubicBezTo>
                    <a:cubicBezTo>
                      <a:pt x="4377" y="203"/>
                      <a:pt x="2128" y="1388"/>
                      <a:pt x="0" y="2330"/>
                    </a:cubicBezTo>
                    <a:cubicBezTo>
                      <a:pt x="1520" y="2077"/>
                      <a:pt x="3040" y="1845"/>
                      <a:pt x="4577" y="1845"/>
                    </a:cubicBezTo>
                    <a:cubicBezTo>
                      <a:pt x="4884" y="1845"/>
                      <a:pt x="5193" y="1854"/>
                      <a:pt x="5502" y="1874"/>
                    </a:cubicBezTo>
                    <a:cubicBezTo>
                      <a:pt x="7325" y="1996"/>
                      <a:pt x="9240" y="2513"/>
                      <a:pt x="10608" y="3728"/>
                    </a:cubicBezTo>
                    <a:cubicBezTo>
                      <a:pt x="12006" y="4944"/>
                      <a:pt x="12797" y="6890"/>
                      <a:pt x="12341" y="8683"/>
                    </a:cubicBezTo>
                    <a:cubicBezTo>
                      <a:pt x="14286" y="7406"/>
                      <a:pt x="14286" y="4306"/>
                      <a:pt x="12888" y="2452"/>
                    </a:cubicBezTo>
                    <a:cubicBezTo>
                      <a:pt x="11585" y="733"/>
                      <a:pt x="9396" y="0"/>
                      <a:pt x="726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39" name="Google Shape;3139;p19"/>
              <p:cNvSpPr/>
              <p:nvPr/>
            </p:nvSpPr>
            <p:spPr>
              <a:xfrm>
                <a:off x="6590050" y="4531150"/>
                <a:ext cx="604150" cy="296550"/>
              </a:xfrm>
              <a:custGeom>
                <a:avLst/>
                <a:gdLst/>
                <a:ahLst/>
                <a:cxnLst/>
                <a:rect l="l" t="t" r="r" b="b"/>
                <a:pathLst>
                  <a:path w="24166" h="11862" extrusionOk="0">
                    <a:moveTo>
                      <a:pt x="16975" y="1"/>
                    </a:moveTo>
                    <a:cubicBezTo>
                      <a:pt x="11903" y="1"/>
                      <a:pt x="6815" y="1787"/>
                      <a:pt x="2949" y="5091"/>
                    </a:cubicBezTo>
                    <a:cubicBezTo>
                      <a:pt x="1429" y="6398"/>
                      <a:pt x="1" y="8526"/>
                      <a:pt x="973" y="10258"/>
                    </a:cubicBezTo>
                    <a:cubicBezTo>
                      <a:pt x="1670" y="11512"/>
                      <a:pt x="3165" y="11862"/>
                      <a:pt x="4659" y="11862"/>
                    </a:cubicBezTo>
                    <a:cubicBezTo>
                      <a:pt x="5121" y="11862"/>
                      <a:pt x="5582" y="11828"/>
                      <a:pt x="6019" y="11778"/>
                    </a:cubicBezTo>
                    <a:cubicBezTo>
                      <a:pt x="11429" y="11261"/>
                      <a:pt x="17053" y="10349"/>
                      <a:pt x="21460" y="7188"/>
                    </a:cubicBezTo>
                    <a:cubicBezTo>
                      <a:pt x="22706" y="6307"/>
                      <a:pt x="23892" y="5091"/>
                      <a:pt x="24044" y="3632"/>
                    </a:cubicBezTo>
                    <a:cubicBezTo>
                      <a:pt x="24165" y="2112"/>
                      <a:pt x="22554" y="684"/>
                      <a:pt x="20639" y="319"/>
                    </a:cubicBezTo>
                    <a:cubicBezTo>
                      <a:pt x="19431" y="106"/>
                      <a:pt x="18204" y="1"/>
                      <a:pt x="16975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3050" cap="flat" cmpd="sng">
                <a:solidFill>
                  <a:srgbClr val="FFFFFF"/>
                </a:solidFill>
                <a:prstDash val="solid"/>
                <a:miter lim="3039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40" name="Google Shape;3140;p19"/>
              <p:cNvSpPr/>
              <p:nvPr/>
            </p:nvSpPr>
            <p:spPr>
              <a:xfrm>
                <a:off x="6476825" y="4548950"/>
                <a:ext cx="266000" cy="225000"/>
              </a:xfrm>
              <a:custGeom>
                <a:avLst/>
                <a:gdLst/>
                <a:ahLst/>
                <a:cxnLst/>
                <a:rect l="l" t="t" r="r" b="b"/>
                <a:pathLst>
                  <a:path w="10640" h="9000" extrusionOk="0">
                    <a:moveTo>
                      <a:pt x="8579" y="0"/>
                    </a:moveTo>
                    <a:cubicBezTo>
                      <a:pt x="6566" y="0"/>
                      <a:pt x="4339" y="675"/>
                      <a:pt x="2980" y="1856"/>
                    </a:cubicBezTo>
                    <a:cubicBezTo>
                      <a:pt x="1095" y="3406"/>
                      <a:pt x="1" y="6568"/>
                      <a:pt x="335" y="8999"/>
                    </a:cubicBezTo>
                    <a:cubicBezTo>
                      <a:pt x="1703" y="4440"/>
                      <a:pt x="5928" y="884"/>
                      <a:pt x="10639" y="276"/>
                    </a:cubicBezTo>
                    <a:cubicBezTo>
                      <a:pt x="10015" y="89"/>
                      <a:pt x="9311" y="0"/>
                      <a:pt x="857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41" name="Google Shape;3141;p19"/>
              <p:cNvSpPr/>
              <p:nvPr/>
            </p:nvSpPr>
            <p:spPr>
              <a:xfrm>
                <a:off x="6435800" y="4736675"/>
                <a:ext cx="824500" cy="309850"/>
              </a:xfrm>
              <a:custGeom>
                <a:avLst/>
                <a:gdLst/>
                <a:ahLst/>
                <a:cxnLst/>
                <a:rect l="l" t="t" r="r" b="b"/>
                <a:pathLst>
                  <a:path w="32980" h="12394" extrusionOk="0">
                    <a:moveTo>
                      <a:pt x="32980" y="1"/>
                    </a:moveTo>
                    <a:lnTo>
                      <a:pt x="32980" y="1"/>
                    </a:lnTo>
                    <a:cubicBezTo>
                      <a:pt x="27502" y="5237"/>
                      <a:pt x="19879" y="8175"/>
                      <a:pt x="12270" y="8175"/>
                    </a:cubicBezTo>
                    <a:cubicBezTo>
                      <a:pt x="10294" y="8175"/>
                      <a:pt x="8319" y="7977"/>
                      <a:pt x="6383" y="7569"/>
                    </a:cubicBezTo>
                    <a:cubicBezTo>
                      <a:pt x="5350" y="7326"/>
                      <a:pt x="4317" y="7053"/>
                      <a:pt x="3465" y="6384"/>
                    </a:cubicBezTo>
                    <a:cubicBezTo>
                      <a:pt x="2614" y="5746"/>
                      <a:pt x="2067" y="4621"/>
                      <a:pt x="2280" y="3618"/>
                    </a:cubicBezTo>
                    <a:lnTo>
                      <a:pt x="2280" y="3618"/>
                    </a:lnTo>
                    <a:cubicBezTo>
                      <a:pt x="274" y="4226"/>
                      <a:pt x="0" y="7508"/>
                      <a:pt x="1247" y="9241"/>
                    </a:cubicBezTo>
                    <a:cubicBezTo>
                      <a:pt x="2523" y="10943"/>
                      <a:pt x="4712" y="11581"/>
                      <a:pt x="6809" y="11977"/>
                    </a:cubicBezTo>
                    <a:cubicBezTo>
                      <a:pt x="8470" y="12252"/>
                      <a:pt x="10154" y="12394"/>
                      <a:pt x="11832" y="12394"/>
                    </a:cubicBezTo>
                    <a:cubicBezTo>
                      <a:pt x="15345" y="12394"/>
                      <a:pt x="18839" y="11773"/>
                      <a:pt x="22068" y="10457"/>
                    </a:cubicBezTo>
                    <a:cubicBezTo>
                      <a:pt x="26901" y="8420"/>
                      <a:pt x="30639" y="4621"/>
                      <a:pt x="3298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42" name="Google Shape;3142;p19"/>
              <p:cNvSpPr/>
              <p:nvPr/>
            </p:nvSpPr>
            <p:spPr>
              <a:xfrm>
                <a:off x="6742025" y="4823300"/>
                <a:ext cx="593500" cy="362700"/>
              </a:xfrm>
              <a:custGeom>
                <a:avLst/>
                <a:gdLst/>
                <a:ahLst/>
                <a:cxnLst/>
                <a:rect l="l" t="t" r="r" b="b"/>
                <a:pathLst>
                  <a:path w="23740" h="14508" extrusionOk="0">
                    <a:moveTo>
                      <a:pt x="23740" y="1"/>
                    </a:moveTo>
                    <a:cubicBezTo>
                      <a:pt x="21643" y="4317"/>
                      <a:pt x="18147" y="7934"/>
                      <a:pt x="13952" y="10214"/>
                    </a:cubicBezTo>
                    <a:cubicBezTo>
                      <a:pt x="10581" y="12033"/>
                      <a:pt x="6726" y="12981"/>
                      <a:pt x="2896" y="12981"/>
                    </a:cubicBezTo>
                    <a:cubicBezTo>
                      <a:pt x="1927" y="12981"/>
                      <a:pt x="959" y="12920"/>
                      <a:pt x="1" y="12797"/>
                    </a:cubicBezTo>
                    <a:lnTo>
                      <a:pt x="1" y="12797"/>
                    </a:lnTo>
                    <a:cubicBezTo>
                      <a:pt x="2465" y="13922"/>
                      <a:pt x="5171" y="14507"/>
                      <a:pt x="7870" y="14507"/>
                    </a:cubicBezTo>
                    <a:cubicBezTo>
                      <a:pt x="10497" y="14507"/>
                      <a:pt x="13118" y="13952"/>
                      <a:pt x="15503" y="12797"/>
                    </a:cubicBezTo>
                    <a:cubicBezTo>
                      <a:pt x="20336" y="10427"/>
                      <a:pt x="22524" y="5229"/>
                      <a:pt x="2374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43" name="Google Shape;3143;p19"/>
              <p:cNvSpPr/>
              <p:nvPr/>
            </p:nvSpPr>
            <p:spPr>
              <a:xfrm>
                <a:off x="6286850" y="4966825"/>
                <a:ext cx="1453700" cy="608650"/>
              </a:xfrm>
              <a:custGeom>
                <a:avLst/>
                <a:gdLst/>
                <a:ahLst/>
                <a:cxnLst/>
                <a:rect l="l" t="t" r="r" b="b"/>
                <a:pathLst>
                  <a:path w="58148" h="24346" extrusionOk="0">
                    <a:moveTo>
                      <a:pt x="43426" y="0"/>
                    </a:moveTo>
                    <a:cubicBezTo>
                      <a:pt x="34285" y="0"/>
                      <a:pt x="24586" y="1200"/>
                      <a:pt x="15655" y="6752"/>
                    </a:cubicBezTo>
                    <a:cubicBezTo>
                      <a:pt x="12463" y="8728"/>
                      <a:pt x="8542" y="9640"/>
                      <a:pt x="5411" y="11646"/>
                    </a:cubicBezTo>
                    <a:cubicBezTo>
                      <a:pt x="2250" y="13652"/>
                      <a:pt x="1" y="17543"/>
                      <a:pt x="2098" y="20491"/>
                    </a:cubicBezTo>
                    <a:cubicBezTo>
                      <a:pt x="3320" y="22240"/>
                      <a:pt x="5612" y="22988"/>
                      <a:pt x="7996" y="22988"/>
                    </a:cubicBezTo>
                    <a:cubicBezTo>
                      <a:pt x="9466" y="22988"/>
                      <a:pt x="10971" y="22704"/>
                      <a:pt x="12281" y="22193"/>
                    </a:cubicBezTo>
                    <a:cubicBezTo>
                      <a:pt x="15685" y="20886"/>
                      <a:pt x="18299" y="18394"/>
                      <a:pt x="21460" y="16692"/>
                    </a:cubicBezTo>
                    <a:cubicBezTo>
                      <a:pt x="22199" y="20999"/>
                      <a:pt x="27192" y="24345"/>
                      <a:pt x="32083" y="24345"/>
                    </a:cubicBezTo>
                    <a:cubicBezTo>
                      <a:pt x="33024" y="24345"/>
                      <a:pt x="33962" y="24221"/>
                      <a:pt x="34865" y="23956"/>
                    </a:cubicBezTo>
                    <a:cubicBezTo>
                      <a:pt x="40488" y="22315"/>
                      <a:pt x="43284" y="15780"/>
                      <a:pt x="40275" y="11281"/>
                    </a:cubicBezTo>
                    <a:lnTo>
                      <a:pt x="40275" y="11281"/>
                    </a:lnTo>
                    <a:cubicBezTo>
                      <a:pt x="41604" y="11581"/>
                      <a:pt x="42969" y="11728"/>
                      <a:pt x="44332" y="11728"/>
                    </a:cubicBezTo>
                    <a:cubicBezTo>
                      <a:pt x="48081" y="11728"/>
                      <a:pt x="51807" y="10619"/>
                      <a:pt x="54683" y="8546"/>
                    </a:cubicBezTo>
                    <a:cubicBezTo>
                      <a:pt x="56537" y="7208"/>
                      <a:pt x="58148" y="5050"/>
                      <a:pt x="57236" y="3014"/>
                    </a:cubicBezTo>
                    <a:cubicBezTo>
                      <a:pt x="56233" y="856"/>
                      <a:pt x="53041" y="278"/>
                      <a:pt x="50397" y="187"/>
                    </a:cubicBezTo>
                    <a:cubicBezTo>
                      <a:pt x="48126" y="81"/>
                      <a:pt x="45795" y="0"/>
                      <a:pt x="4342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144" name="Google Shape;3144;p19"/>
          <p:cNvSpPr txBox="1">
            <a:spLocks noGrp="1"/>
          </p:cNvSpPr>
          <p:nvPr>
            <p:ph type="title"/>
          </p:nvPr>
        </p:nvSpPr>
        <p:spPr>
          <a:xfrm>
            <a:off x="6613967" y="2200011"/>
            <a:ext cx="4382400" cy="101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145" name="Google Shape;3145;p19"/>
          <p:cNvSpPr txBox="1">
            <a:spLocks noGrp="1"/>
          </p:cNvSpPr>
          <p:nvPr>
            <p:ph type="subTitle" idx="1"/>
          </p:nvPr>
        </p:nvSpPr>
        <p:spPr>
          <a:xfrm>
            <a:off x="6613967" y="3257477"/>
            <a:ext cx="3902800" cy="142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913287953"/>
      </p:ext>
    </p:extLst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4">
  <p:cSld name="Title and text 4">
    <p:spTree>
      <p:nvGrpSpPr>
        <p:cNvPr id="1" name="Shape 31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147" name="Google Shape;3147;p20"/>
          <p:cNvGrpSpPr/>
          <p:nvPr/>
        </p:nvGrpSpPr>
        <p:grpSpPr>
          <a:xfrm>
            <a:off x="-600267" y="151203"/>
            <a:ext cx="13138484" cy="7042335"/>
            <a:chOff x="-450201" y="113402"/>
            <a:chExt cx="9853863" cy="5281751"/>
          </a:xfrm>
        </p:grpSpPr>
        <p:grpSp>
          <p:nvGrpSpPr>
            <p:cNvPr id="3148" name="Google Shape;3148;p20"/>
            <p:cNvGrpSpPr/>
            <p:nvPr/>
          </p:nvGrpSpPr>
          <p:grpSpPr>
            <a:xfrm>
              <a:off x="-450201" y="117555"/>
              <a:ext cx="9853863" cy="5277599"/>
              <a:chOff x="-450201" y="117555"/>
              <a:chExt cx="9853863" cy="5277599"/>
            </a:xfrm>
          </p:grpSpPr>
          <p:grpSp>
            <p:nvGrpSpPr>
              <p:cNvPr id="3149" name="Google Shape;3149;p20"/>
              <p:cNvGrpSpPr/>
              <p:nvPr/>
            </p:nvGrpSpPr>
            <p:grpSpPr>
              <a:xfrm rot="-1164110" flipH="1">
                <a:off x="101306" y="2907693"/>
                <a:ext cx="864923" cy="1572976"/>
                <a:chOff x="5641475" y="2674000"/>
                <a:chExt cx="1142425" cy="2077650"/>
              </a:xfrm>
            </p:grpSpPr>
            <p:sp>
              <p:nvSpPr>
                <p:cNvPr id="3150" name="Google Shape;3150;p20"/>
                <p:cNvSpPr/>
                <p:nvPr/>
              </p:nvSpPr>
              <p:spPr>
                <a:xfrm>
                  <a:off x="5940925" y="2883650"/>
                  <a:ext cx="842975" cy="1868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719" h="74720" extrusionOk="0">
                      <a:moveTo>
                        <a:pt x="91" y="1"/>
                      </a:moveTo>
                      <a:cubicBezTo>
                        <a:pt x="7" y="1"/>
                        <a:pt x="0" y="122"/>
                        <a:pt x="129" y="352"/>
                      </a:cubicBezTo>
                      <a:cubicBezTo>
                        <a:pt x="2470" y="4850"/>
                        <a:pt x="5722" y="9987"/>
                        <a:pt x="8883" y="15276"/>
                      </a:cubicBezTo>
                      <a:cubicBezTo>
                        <a:pt x="12075" y="20534"/>
                        <a:pt x="15236" y="25975"/>
                        <a:pt x="17637" y="30838"/>
                      </a:cubicBezTo>
                      <a:cubicBezTo>
                        <a:pt x="24294" y="44395"/>
                        <a:pt x="29218" y="58985"/>
                        <a:pt x="32957" y="73605"/>
                      </a:cubicBezTo>
                      <a:cubicBezTo>
                        <a:pt x="33140" y="74303"/>
                        <a:pt x="33395" y="74720"/>
                        <a:pt x="33545" y="74720"/>
                      </a:cubicBezTo>
                      <a:cubicBezTo>
                        <a:pt x="33668" y="74720"/>
                        <a:pt x="33719" y="74434"/>
                        <a:pt x="33595" y="73787"/>
                      </a:cubicBezTo>
                      <a:cubicBezTo>
                        <a:pt x="32470" y="67040"/>
                        <a:pt x="30434" y="60261"/>
                        <a:pt x="28124" y="53666"/>
                      </a:cubicBezTo>
                      <a:cubicBezTo>
                        <a:pt x="25631" y="46492"/>
                        <a:pt x="22744" y="39380"/>
                        <a:pt x="19431" y="32541"/>
                      </a:cubicBezTo>
                      <a:cubicBezTo>
                        <a:pt x="16665" y="26857"/>
                        <a:pt x="13686" y="21477"/>
                        <a:pt x="10525" y="16218"/>
                      </a:cubicBezTo>
                      <a:cubicBezTo>
                        <a:pt x="7394" y="10929"/>
                        <a:pt x="4081" y="5762"/>
                        <a:pt x="585" y="473"/>
                      </a:cubicBezTo>
                      <a:cubicBezTo>
                        <a:pt x="377" y="152"/>
                        <a:pt x="185" y="1"/>
                        <a:pt x="91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51" name="Google Shape;3151;p20"/>
                <p:cNvSpPr/>
                <p:nvPr/>
              </p:nvSpPr>
              <p:spPr>
                <a:xfrm>
                  <a:off x="6050300" y="3209575"/>
                  <a:ext cx="239575" cy="12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83" h="5083" extrusionOk="0">
                      <a:moveTo>
                        <a:pt x="5708" y="1"/>
                      </a:moveTo>
                      <a:cubicBezTo>
                        <a:pt x="5388" y="1"/>
                        <a:pt x="5054" y="123"/>
                        <a:pt x="4751" y="415"/>
                      </a:cubicBezTo>
                      <a:cubicBezTo>
                        <a:pt x="4235" y="902"/>
                        <a:pt x="4235" y="1509"/>
                        <a:pt x="4448" y="1996"/>
                      </a:cubicBezTo>
                      <a:cubicBezTo>
                        <a:pt x="4289" y="1943"/>
                        <a:pt x="4128" y="1912"/>
                        <a:pt x="3965" y="1912"/>
                      </a:cubicBezTo>
                      <a:cubicBezTo>
                        <a:pt x="3658" y="1912"/>
                        <a:pt x="3347" y="2022"/>
                        <a:pt x="3049" y="2300"/>
                      </a:cubicBezTo>
                      <a:cubicBezTo>
                        <a:pt x="2958" y="2391"/>
                        <a:pt x="2928" y="2421"/>
                        <a:pt x="2897" y="2482"/>
                      </a:cubicBezTo>
                      <a:cubicBezTo>
                        <a:pt x="2650" y="2297"/>
                        <a:pt x="2340" y="2174"/>
                        <a:pt x="2016" y="2174"/>
                      </a:cubicBezTo>
                      <a:cubicBezTo>
                        <a:pt x="1701" y="2174"/>
                        <a:pt x="1373" y="2289"/>
                        <a:pt x="1074" y="2573"/>
                      </a:cubicBezTo>
                      <a:cubicBezTo>
                        <a:pt x="0" y="3575"/>
                        <a:pt x="1005" y="5083"/>
                        <a:pt x="2133" y="5083"/>
                      </a:cubicBezTo>
                      <a:cubicBezTo>
                        <a:pt x="2443" y="5083"/>
                        <a:pt x="2761" y="4969"/>
                        <a:pt x="3049" y="4701"/>
                      </a:cubicBezTo>
                      <a:cubicBezTo>
                        <a:pt x="3110" y="4610"/>
                        <a:pt x="3171" y="4579"/>
                        <a:pt x="3201" y="4519"/>
                      </a:cubicBezTo>
                      <a:cubicBezTo>
                        <a:pt x="3448" y="4704"/>
                        <a:pt x="3758" y="4826"/>
                        <a:pt x="4083" y="4826"/>
                      </a:cubicBezTo>
                      <a:cubicBezTo>
                        <a:pt x="4397" y="4826"/>
                        <a:pt x="4726" y="4712"/>
                        <a:pt x="5025" y="4427"/>
                      </a:cubicBezTo>
                      <a:cubicBezTo>
                        <a:pt x="5542" y="3941"/>
                        <a:pt x="5542" y="3333"/>
                        <a:pt x="5329" y="2847"/>
                      </a:cubicBezTo>
                      <a:lnTo>
                        <a:pt x="5329" y="2847"/>
                      </a:lnTo>
                      <a:cubicBezTo>
                        <a:pt x="5466" y="2892"/>
                        <a:pt x="5610" y="2915"/>
                        <a:pt x="5755" y="2915"/>
                      </a:cubicBezTo>
                      <a:cubicBezTo>
                        <a:pt x="5899" y="2915"/>
                        <a:pt x="6043" y="2892"/>
                        <a:pt x="6180" y="2847"/>
                      </a:cubicBezTo>
                      <a:cubicBezTo>
                        <a:pt x="6434" y="3375"/>
                        <a:pt x="6978" y="3765"/>
                        <a:pt x="7561" y="3765"/>
                      </a:cubicBezTo>
                      <a:cubicBezTo>
                        <a:pt x="7883" y="3765"/>
                        <a:pt x="8217" y="3645"/>
                        <a:pt x="8521" y="3364"/>
                      </a:cubicBezTo>
                      <a:cubicBezTo>
                        <a:pt x="9582" y="2383"/>
                        <a:pt x="8571" y="867"/>
                        <a:pt x="7453" y="867"/>
                      </a:cubicBezTo>
                      <a:cubicBezTo>
                        <a:pt x="7323" y="867"/>
                        <a:pt x="7192" y="888"/>
                        <a:pt x="7062" y="932"/>
                      </a:cubicBezTo>
                      <a:cubicBezTo>
                        <a:pt x="6827" y="403"/>
                        <a:pt x="6289" y="1"/>
                        <a:pt x="570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52" name="Google Shape;3152;p20"/>
                <p:cNvSpPr/>
                <p:nvPr/>
              </p:nvSpPr>
              <p:spPr>
                <a:xfrm>
                  <a:off x="6181100" y="3132600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05" y="0"/>
                      </a:moveTo>
                      <a:cubicBezTo>
                        <a:pt x="1692" y="0"/>
                        <a:pt x="1366" y="117"/>
                        <a:pt x="1070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9" y="2919"/>
                        <a:pt x="2760" y="2801"/>
                        <a:pt x="3045" y="2522"/>
                      </a:cubicBezTo>
                      <a:cubicBezTo>
                        <a:pt x="4116" y="1522"/>
                        <a:pt x="313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53" name="Google Shape;3153;p20"/>
                <p:cNvSpPr/>
                <p:nvPr/>
              </p:nvSpPr>
              <p:spPr>
                <a:xfrm>
                  <a:off x="5859775" y="2867550"/>
                  <a:ext cx="376600" cy="374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64" h="14983" extrusionOk="0">
                      <a:moveTo>
                        <a:pt x="11765" y="8382"/>
                      </a:moveTo>
                      <a:lnTo>
                        <a:pt x="11765" y="8382"/>
                      </a:lnTo>
                      <a:cubicBezTo>
                        <a:pt x="11369" y="9081"/>
                        <a:pt x="11734" y="9871"/>
                        <a:pt x="12312" y="10236"/>
                      </a:cubicBezTo>
                      <a:cubicBezTo>
                        <a:pt x="12191" y="10210"/>
                        <a:pt x="12065" y="10194"/>
                        <a:pt x="11937" y="10194"/>
                      </a:cubicBezTo>
                      <a:cubicBezTo>
                        <a:pt x="11615" y="10194"/>
                        <a:pt x="11279" y="10296"/>
                        <a:pt x="10974" y="10601"/>
                      </a:cubicBezTo>
                      <a:cubicBezTo>
                        <a:pt x="10944" y="10601"/>
                        <a:pt x="10944" y="10631"/>
                        <a:pt x="10944" y="10631"/>
                      </a:cubicBezTo>
                      <a:cubicBezTo>
                        <a:pt x="10724" y="10530"/>
                        <a:pt x="10495" y="10466"/>
                        <a:pt x="10266" y="10466"/>
                      </a:cubicBezTo>
                      <a:cubicBezTo>
                        <a:pt x="10085" y="10466"/>
                        <a:pt x="9903" y="10506"/>
                        <a:pt x="9728" y="10601"/>
                      </a:cubicBezTo>
                      <a:cubicBezTo>
                        <a:pt x="9515" y="10327"/>
                        <a:pt x="9303" y="10145"/>
                        <a:pt x="9029" y="10023"/>
                      </a:cubicBezTo>
                      <a:cubicBezTo>
                        <a:pt x="9059" y="9962"/>
                        <a:pt x="9120" y="9962"/>
                        <a:pt x="9151" y="9932"/>
                      </a:cubicBezTo>
                      <a:cubicBezTo>
                        <a:pt x="9363" y="9719"/>
                        <a:pt x="9515" y="9476"/>
                        <a:pt x="9576" y="9233"/>
                      </a:cubicBezTo>
                      <a:cubicBezTo>
                        <a:pt x="9612" y="9236"/>
                        <a:pt x="9649" y="9237"/>
                        <a:pt x="9685" y="9237"/>
                      </a:cubicBezTo>
                      <a:cubicBezTo>
                        <a:pt x="10018" y="9237"/>
                        <a:pt x="10369" y="9112"/>
                        <a:pt x="10670" y="8838"/>
                      </a:cubicBezTo>
                      <a:cubicBezTo>
                        <a:pt x="10731" y="8777"/>
                        <a:pt x="10822" y="8686"/>
                        <a:pt x="10853" y="8625"/>
                      </a:cubicBezTo>
                      <a:cubicBezTo>
                        <a:pt x="10913" y="8631"/>
                        <a:pt x="10974" y="8635"/>
                        <a:pt x="11035" y="8635"/>
                      </a:cubicBezTo>
                      <a:cubicBezTo>
                        <a:pt x="11278" y="8635"/>
                        <a:pt x="11521" y="8576"/>
                        <a:pt x="11765" y="8382"/>
                      </a:cubicBezTo>
                      <a:close/>
                      <a:moveTo>
                        <a:pt x="1978" y="1"/>
                      </a:moveTo>
                      <a:cubicBezTo>
                        <a:pt x="1667" y="1"/>
                        <a:pt x="1348" y="116"/>
                        <a:pt x="1065" y="388"/>
                      </a:cubicBezTo>
                      <a:cubicBezTo>
                        <a:pt x="0" y="1404"/>
                        <a:pt x="979" y="2903"/>
                        <a:pt x="2097" y="2903"/>
                      </a:cubicBezTo>
                      <a:cubicBezTo>
                        <a:pt x="2383" y="2903"/>
                        <a:pt x="2678" y="2805"/>
                        <a:pt x="2950" y="2576"/>
                      </a:cubicBezTo>
                      <a:cubicBezTo>
                        <a:pt x="2950" y="2607"/>
                        <a:pt x="2980" y="2667"/>
                        <a:pt x="3041" y="2728"/>
                      </a:cubicBezTo>
                      <a:cubicBezTo>
                        <a:pt x="2950" y="2759"/>
                        <a:pt x="2889" y="2819"/>
                        <a:pt x="2798" y="2911"/>
                      </a:cubicBezTo>
                      <a:cubicBezTo>
                        <a:pt x="1825" y="3853"/>
                        <a:pt x="2615" y="5221"/>
                        <a:pt x="3649" y="5403"/>
                      </a:cubicBezTo>
                      <a:cubicBezTo>
                        <a:pt x="3558" y="5859"/>
                        <a:pt x="3740" y="6315"/>
                        <a:pt x="4105" y="6680"/>
                      </a:cubicBezTo>
                      <a:cubicBezTo>
                        <a:pt x="4021" y="7492"/>
                        <a:pt x="4762" y="8278"/>
                        <a:pt x="5593" y="8278"/>
                      </a:cubicBezTo>
                      <a:cubicBezTo>
                        <a:pt x="5664" y="8278"/>
                        <a:pt x="5735" y="8272"/>
                        <a:pt x="5807" y="8260"/>
                      </a:cubicBezTo>
                      <a:cubicBezTo>
                        <a:pt x="5837" y="8382"/>
                        <a:pt x="5929" y="8503"/>
                        <a:pt x="5959" y="8595"/>
                      </a:cubicBezTo>
                      <a:cubicBezTo>
                        <a:pt x="5412" y="9111"/>
                        <a:pt x="5412" y="9750"/>
                        <a:pt x="5685" y="10266"/>
                      </a:cubicBezTo>
                      <a:cubicBezTo>
                        <a:pt x="5533" y="10358"/>
                        <a:pt x="5381" y="10418"/>
                        <a:pt x="5229" y="10570"/>
                      </a:cubicBezTo>
                      <a:cubicBezTo>
                        <a:pt x="4161" y="11591"/>
                        <a:pt x="5152" y="13095"/>
                        <a:pt x="6274" y="13095"/>
                      </a:cubicBezTo>
                      <a:cubicBezTo>
                        <a:pt x="6588" y="13095"/>
                        <a:pt x="6913" y="12977"/>
                        <a:pt x="7205" y="12698"/>
                      </a:cubicBezTo>
                      <a:cubicBezTo>
                        <a:pt x="7327" y="12607"/>
                        <a:pt x="7448" y="12485"/>
                        <a:pt x="7509" y="12333"/>
                      </a:cubicBezTo>
                      <a:cubicBezTo>
                        <a:pt x="7631" y="12455"/>
                        <a:pt x="7752" y="12516"/>
                        <a:pt x="7844" y="12607"/>
                      </a:cubicBezTo>
                      <a:cubicBezTo>
                        <a:pt x="6997" y="13595"/>
                        <a:pt x="7952" y="14983"/>
                        <a:pt x="9033" y="14983"/>
                      </a:cubicBezTo>
                      <a:cubicBezTo>
                        <a:pt x="9349" y="14983"/>
                        <a:pt x="9676" y="14864"/>
                        <a:pt x="9971" y="14583"/>
                      </a:cubicBezTo>
                      <a:cubicBezTo>
                        <a:pt x="10225" y="14762"/>
                        <a:pt x="10524" y="14875"/>
                        <a:pt x="10830" y="14875"/>
                      </a:cubicBezTo>
                      <a:cubicBezTo>
                        <a:pt x="11146" y="14875"/>
                        <a:pt x="11471" y="14754"/>
                        <a:pt x="11765" y="14461"/>
                      </a:cubicBezTo>
                      <a:cubicBezTo>
                        <a:pt x="12220" y="14035"/>
                        <a:pt x="12312" y="13519"/>
                        <a:pt x="12160" y="13093"/>
                      </a:cubicBezTo>
                      <a:cubicBezTo>
                        <a:pt x="12403" y="13063"/>
                        <a:pt x="12707" y="12941"/>
                        <a:pt x="12950" y="12698"/>
                      </a:cubicBezTo>
                      <a:cubicBezTo>
                        <a:pt x="13740" y="11938"/>
                        <a:pt x="13376" y="10935"/>
                        <a:pt x="12676" y="10418"/>
                      </a:cubicBezTo>
                      <a:lnTo>
                        <a:pt x="12676" y="10418"/>
                      </a:lnTo>
                      <a:cubicBezTo>
                        <a:pt x="12812" y="10457"/>
                        <a:pt x="12954" y="10480"/>
                        <a:pt x="13098" y="10480"/>
                      </a:cubicBezTo>
                      <a:cubicBezTo>
                        <a:pt x="13406" y="10480"/>
                        <a:pt x="13724" y="10374"/>
                        <a:pt x="14014" y="10084"/>
                      </a:cubicBezTo>
                      <a:cubicBezTo>
                        <a:pt x="15063" y="9084"/>
                        <a:pt x="14100" y="7571"/>
                        <a:pt x="12980" y="7571"/>
                      </a:cubicBezTo>
                      <a:cubicBezTo>
                        <a:pt x="12738" y="7571"/>
                        <a:pt x="12489" y="7642"/>
                        <a:pt x="12251" y="7804"/>
                      </a:cubicBezTo>
                      <a:cubicBezTo>
                        <a:pt x="12758" y="6860"/>
                        <a:pt x="11867" y="5705"/>
                        <a:pt x="10877" y="5705"/>
                      </a:cubicBezTo>
                      <a:cubicBezTo>
                        <a:pt x="10561" y="5705"/>
                        <a:pt x="10235" y="5823"/>
                        <a:pt x="9941" y="6102"/>
                      </a:cubicBezTo>
                      <a:cubicBezTo>
                        <a:pt x="9850" y="6163"/>
                        <a:pt x="9789" y="6254"/>
                        <a:pt x="9758" y="6345"/>
                      </a:cubicBezTo>
                      <a:cubicBezTo>
                        <a:pt x="9684" y="6334"/>
                        <a:pt x="9610" y="6328"/>
                        <a:pt x="9537" y="6328"/>
                      </a:cubicBezTo>
                      <a:cubicBezTo>
                        <a:pt x="9224" y="6328"/>
                        <a:pt x="8924" y="6439"/>
                        <a:pt x="8603" y="6710"/>
                      </a:cubicBezTo>
                      <a:cubicBezTo>
                        <a:pt x="8512" y="6832"/>
                        <a:pt x="8391" y="6984"/>
                        <a:pt x="8299" y="7105"/>
                      </a:cubicBezTo>
                      <a:cubicBezTo>
                        <a:pt x="8021" y="6688"/>
                        <a:pt x="7540" y="6398"/>
                        <a:pt x="7018" y="6398"/>
                      </a:cubicBezTo>
                      <a:cubicBezTo>
                        <a:pt x="6969" y="6398"/>
                        <a:pt x="6920" y="6401"/>
                        <a:pt x="6871" y="6406"/>
                      </a:cubicBezTo>
                      <a:cubicBezTo>
                        <a:pt x="6840" y="6345"/>
                        <a:pt x="6780" y="6254"/>
                        <a:pt x="6749" y="6133"/>
                      </a:cubicBezTo>
                      <a:cubicBezTo>
                        <a:pt x="7053" y="6133"/>
                        <a:pt x="7388" y="6041"/>
                        <a:pt x="7692" y="5768"/>
                      </a:cubicBezTo>
                      <a:cubicBezTo>
                        <a:pt x="8762" y="4744"/>
                        <a:pt x="7765" y="3255"/>
                        <a:pt x="6640" y="3255"/>
                      </a:cubicBezTo>
                      <a:cubicBezTo>
                        <a:pt x="6328" y="3255"/>
                        <a:pt x="6006" y="3370"/>
                        <a:pt x="5716" y="3640"/>
                      </a:cubicBezTo>
                      <a:cubicBezTo>
                        <a:pt x="5533" y="3822"/>
                        <a:pt x="5412" y="4005"/>
                        <a:pt x="5351" y="4248"/>
                      </a:cubicBezTo>
                      <a:cubicBezTo>
                        <a:pt x="5321" y="4248"/>
                        <a:pt x="5260" y="4248"/>
                        <a:pt x="5229" y="4187"/>
                      </a:cubicBezTo>
                      <a:cubicBezTo>
                        <a:pt x="5260" y="3944"/>
                        <a:pt x="5229" y="3640"/>
                        <a:pt x="5077" y="3397"/>
                      </a:cubicBezTo>
                      <a:cubicBezTo>
                        <a:pt x="5169" y="3367"/>
                        <a:pt x="5229" y="3275"/>
                        <a:pt x="5321" y="3215"/>
                      </a:cubicBezTo>
                      <a:cubicBezTo>
                        <a:pt x="6359" y="2225"/>
                        <a:pt x="5384" y="718"/>
                        <a:pt x="4268" y="718"/>
                      </a:cubicBezTo>
                      <a:cubicBezTo>
                        <a:pt x="3979" y="718"/>
                        <a:pt x="3681" y="819"/>
                        <a:pt x="3406" y="1056"/>
                      </a:cubicBezTo>
                      <a:cubicBezTo>
                        <a:pt x="3203" y="467"/>
                        <a:pt x="2606" y="1"/>
                        <a:pt x="197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54" name="Google Shape;3154;p20"/>
                <p:cNvSpPr/>
                <p:nvPr/>
              </p:nvSpPr>
              <p:spPr>
                <a:xfrm>
                  <a:off x="5803400" y="2808875"/>
                  <a:ext cx="102950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8" h="2907" extrusionOk="0">
                      <a:moveTo>
                        <a:pt x="2007" y="1"/>
                      </a:moveTo>
                      <a:cubicBezTo>
                        <a:pt x="1693" y="1"/>
                        <a:pt x="1368" y="117"/>
                        <a:pt x="1071" y="394"/>
                      </a:cubicBezTo>
                      <a:cubicBezTo>
                        <a:pt x="0" y="1418"/>
                        <a:pt x="997" y="2907"/>
                        <a:pt x="2123" y="2907"/>
                      </a:cubicBezTo>
                      <a:cubicBezTo>
                        <a:pt x="2435" y="2907"/>
                        <a:pt x="2756" y="2792"/>
                        <a:pt x="3047" y="2522"/>
                      </a:cubicBezTo>
                      <a:cubicBezTo>
                        <a:pt x="4118" y="1522"/>
                        <a:pt x="3139" y="1"/>
                        <a:pt x="200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55" name="Google Shape;3155;p20"/>
                <p:cNvSpPr/>
                <p:nvPr/>
              </p:nvSpPr>
              <p:spPr>
                <a:xfrm>
                  <a:off x="5750950" y="2720325"/>
                  <a:ext cx="88725" cy="97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49" h="3891" extrusionOk="0">
                      <a:moveTo>
                        <a:pt x="1741" y="0"/>
                      </a:moveTo>
                      <a:cubicBezTo>
                        <a:pt x="1423" y="0"/>
                        <a:pt x="1094" y="122"/>
                        <a:pt x="798" y="410"/>
                      </a:cubicBezTo>
                      <a:cubicBezTo>
                        <a:pt x="342" y="866"/>
                        <a:pt x="281" y="1383"/>
                        <a:pt x="433" y="1839"/>
                      </a:cubicBezTo>
                      <a:cubicBezTo>
                        <a:pt x="0" y="2796"/>
                        <a:pt x="849" y="3891"/>
                        <a:pt x="1801" y="3891"/>
                      </a:cubicBezTo>
                      <a:cubicBezTo>
                        <a:pt x="2118" y="3891"/>
                        <a:pt x="2447" y="3769"/>
                        <a:pt x="2743" y="3480"/>
                      </a:cubicBezTo>
                      <a:cubicBezTo>
                        <a:pt x="3199" y="3024"/>
                        <a:pt x="3291" y="2508"/>
                        <a:pt x="3139" y="2052"/>
                      </a:cubicBezTo>
                      <a:cubicBezTo>
                        <a:pt x="3549" y="1094"/>
                        <a:pt x="2694" y="0"/>
                        <a:pt x="174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56" name="Google Shape;3156;p20"/>
                <p:cNvSpPr/>
                <p:nvPr/>
              </p:nvSpPr>
              <p:spPr>
                <a:xfrm>
                  <a:off x="5863350" y="2719900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21" y="0"/>
                      </a:moveTo>
                      <a:cubicBezTo>
                        <a:pt x="1703" y="0"/>
                        <a:pt x="1373" y="118"/>
                        <a:pt x="1074" y="397"/>
                      </a:cubicBezTo>
                      <a:cubicBezTo>
                        <a:pt x="1" y="1399"/>
                        <a:pt x="1005" y="2906"/>
                        <a:pt x="2134" y="2906"/>
                      </a:cubicBezTo>
                      <a:cubicBezTo>
                        <a:pt x="2443" y="2906"/>
                        <a:pt x="2762" y="2793"/>
                        <a:pt x="3050" y="2525"/>
                      </a:cubicBezTo>
                      <a:cubicBezTo>
                        <a:pt x="4142" y="1504"/>
                        <a:pt x="3157" y="0"/>
                        <a:pt x="202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57" name="Google Shape;3157;p20"/>
                <p:cNvSpPr/>
                <p:nvPr/>
              </p:nvSpPr>
              <p:spPr>
                <a:xfrm>
                  <a:off x="5918950" y="2779250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05" y="0"/>
                      </a:moveTo>
                      <a:cubicBezTo>
                        <a:pt x="1691" y="0"/>
                        <a:pt x="1366" y="117"/>
                        <a:pt x="1069" y="394"/>
                      </a:cubicBezTo>
                      <a:cubicBezTo>
                        <a:pt x="0" y="1415"/>
                        <a:pt x="1010" y="2919"/>
                        <a:pt x="2126" y="2919"/>
                      </a:cubicBezTo>
                      <a:cubicBezTo>
                        <a:pt x="2438" y="2919"/>
                        <a:pt x="2759" y="2801"/>
                        <a:pt x="3045" y="2522"/>
                      </a:cubicBezTo>
                      <a:cubicBezTo>
                        <a:pt x="4116" y="1522"/>
                        <a:pt x="313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58" name="Google Shape;3158;p20"/>
                <p:cNvSpPr/>
                <p:nvPr/>
              </p:nvSpPr>
              <p:spPr>
                <a:xfrm>
                  <a:off x="5987275" y="2851350"/>
                  <a:ext cx="102925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1" extrusionOk="0">
                      <a:moveTo>
                        <a:pt x="2015" y="0"/>
                      </a:moveTo>
                      <a:cubicBezTo>
                        <a:pt x="1699" y="0"/>
                        <a:pt x="1371" y="118"/>
                        <a:pt x="1072" y="397"/>
                      </a:cubicBezTo>
                      <a:cubicBezTo>
                        <a:pt x="1" y="1421"/>
                        <a:pt x="1017" y="2910"/>
                        <a:pt x="2136" y="2910"/>
                      </a:cubicBezTo>
                      <a:cubicBezTo>
                        <a:pt x="2446" y="2910"/>
                        <a:pt x="2764" y="2796"/>
                        <a:pt x="3047" y="2525"/>
                      </a:cubicBezTo>
                      <a:cubicBezTo>
                        <a:pt x="4116" y="1504"/>
                        <a:pt x="3144" y="0"/>
                        <a:pt x="201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59" name="Google Shape;3159;p20"/>
                <p:cNvSpPr/>
                <p:nvPr/>
              </p:nvSpPr>
              <p:spPr>
                <a:xfrm>
                  <a:off x="6063450" y="2931525"/>
                  <a:ext cx="102850" cy="72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893" extrusionOk="0">
                      <a:moveTo>
                        <a:pt x="1994" y="0"/>
                      </a:moveTo>
                      <a:cubicBezTo>
                        <a:pt x="1682" y="0"/>
                        <a:pt x="1359" y="113"/>
                        <a:pt x="1064" y="382"/>
                      </a:cubicBezTo>
                      <a:cubicBezTo>
                        <a:pt x="1" y="1398"/>
                        <a:pt x="995" y="2892"/>
                        <a:pt x="2105" y="2892"/>
                      </a:cubicBezTo>
                      <a:cubicBezTo>
                        <a:pt x="2422" y="2892"/>
                        <a:pt x="2749" y="2770"/>
                        <a:pt x="3040" y="2479"/>
                      </a:cubicBezTo>
                      <a:cubicBezTo>
                        <a:pt x="4113" y="1502"/>
                        <a:pt x="3128" y="0"/>
                        <a:pt x="199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60" name="Google Shape;3160;p20"/>
                <p:cNvSpPr/>
                <p:nvPr/>
              </p:nvSpPr>
              <p:spPr>
                <a:xfrm>
                  <a:off x="6123300" y="3003325"/>
                  <a:ext cx="102900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1" extrusionOk="0">
                      <a:moveTo>
                        <a:pt x="2003" y="1"/>
                      </a:moveTo>
                      <a:cubicBezTo>
                        <a:pt x="1689" y="1"/>
                        <a:pt x="1364" y="118"/>
                        <a:pt x="1072" y="398"/>
                      </a:cubicBezTo>
                      <a:cubicBezTo>
                        <a:pt x="1" y="1421"/>
                        <a:pt x="998" y="2910"/>
                        <a:pt x="2123" y="2910"/>
                      </a:cubicBezTo>
                      <a:cubicBezTo>
                        <a:pt x="2435" y="2910"/>
                        <a:pt x="2757" y="2796"/>
                        <a:pt x="3047" y="2525"/>
                      </a:cubicBezTo>
                      <a:cubicBezTo>
                        <a:pt x="4116" y="1504"/>
                        <a:pt x="3125" y="1"/>
                        <a:pt x="200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61" name="Google Shape;3161;p20"/>
                <p:cNvSpPr/>
                <p:nvPr/>
              </p:nvSpPr>
              <p:spPr>
                <a:xfrm>
                  <a:off x="6025325" y="2942625"/>
                  <a:ext cx="1041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19" extrusionOk="0">
                      <a:moveTo>
                        <a:pt x="2012" y="0"/>
                      </a:moveTo>
                      <a:cubicBezTo>
                        <a:pt x="1694" y="0"/>
                        <a:pt x="1366" y="117"/>
                        <a:pt x="1070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9" y="2919"/>
                        <a:pt x="2759" y="2801"/>
                        <a:pt x="3045" y="2522"/>
                      </a:cubicBezTo>
                      <a:cubicBezTo>
                        <a:pt x="4164" y="1522"/>
                        <a:pt x="3158" y="0"/>
                        <a:pt x="201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62" name="Google Shape;3162;p20"/>
                <p:cNvSpPr/>
                <p:nvPr/>
              </p:nvSpPr>
              <p:spPr>
                <a:xfrm>
                  <a:off x="6001650" y="2917450"/>
                  <a:ext cx="102975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8" extrusionOk="0">
                      <a:moveTo>
                        <a:pt x="2018" y="1"/>
                      </a:moveTo>
                      <a:cubicBezTo>
                        <a:pt x="1702" y="1"/>
                        <a:pt x="1373" y="119"/>
                        <a:pt x="1074" y="398"/>
                      </a:cubicBezTo>
                      <a:cubicBezTo>
                        <a:pt x="1" y="1400"/>
                        <a:pt x="1005" y="2907"/>
                        <a:pt x="2134" y="2907"/>
                      </a:cubicBezTo>
                      <a:cubicBezTo>
                        <a:pt x="2443" y="2907"/>
                        <a:pt x="2762" y="2794"/>
                        <a:pt x="3050" y="2526"/>
                      </a:cubicBezTo>
                      <a:cubicBezTo>
                        <a:pt x="4119" y="1504"/>
                        <a:pt x="3146" y="1"/>
                        <a:pt x="201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63" name="Google Shape;3163;p20"/>
                <p:cNvSpPr/>
                <p:nvPr/>
              </p:nvSpPr>
              <p:spPr>
                <a:xfrm>
                  <a:off x="5922000" y="28247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12" y="1"/>
                      </a:moveTo>
                      <a:cubicBezTo>
                        <a:pt x="1696" y="1"/>
                        <a:pt x="1368" y="118"/>
                        <a:pt x="1069" y="398"/>
                      </a:cubicBezTo>
                      <a:cubicBezTo>
                        <a:pt x="0" y="1419"/>
                        <a:pt x="991" y="2922"/>
                        <a:pt x="2113" y="2922"/>
                      </a:cubicBezTo>
                      <a:cubicBezTo>
                        <a:pt x="2427" y="2922"/>
                        <a:pt x="2752" y="2805"/>
                        <a:pt x="3044" y="2525"/>
                      </a:cubicBezTo>
                      <a:cubicBezTo>
                        <a:pt x="4113" y="1504"/>
                        <a:pt x="3141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64" name="Google Shape;3164;p20"/>
                <p:cNvSpPr/>
                <p:nvPr/>
              </p:nvSpPr>
              <p:spPr>
                <a:xfrm>
                  <a:off x="5898300" y="2799375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25" y="0"/>
                      </a:moveTo>
                      <a:cubicBezTo>
                        <a:pt x="1707" y="0"/>
                        <a:pt x="1376" y="122"/>
                        <a:pt x="1074" y="410"/>
                      </a:cubicBezTo>
                      <a:cubicBezTo>
                        <a:pt x="1" y="1411"/>
                        <a:pt x="1006" y="2919"/>
                        <a:pt x="2134" y="2919"/>
                      </a:cubicBezTo>
                      <a:cubicBezTo>
                        <a:pt x="2444" y="2919"/>
                        <a:pt x="2762" y="2805"/>
                        <a:pt x="3050" y="2537"/>
                      </a:cubicBezTo>
                      <a:cubicBezTo>
                        <a:pt x="4117" y="1518"/>
                        <a:pt x="3151" y="0"/>
                        <a:pt x="202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65" name="Google Shape;3165;p20"/>
                <p:cNvSpPr/>
                <p:nvPr/>
              </p:nvSpPr>
              <p:spPr>
                <a:xfrm>
                  <a:off x="5861150" y="2786075"/>
                  <a:ext cx="103550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2" h="2908" extrusionOk="0">
                      <a:moveTo>
                        <a:pt x="2010" y="1"/>
                      </a:moveTo>
                      <a:cubicBezTo>
                        <a:pt x="1694" y="1"/>
                        <a:pt x="1368" y="118"/>
                        <a:pt x="1071" y="394"/>
                      </a:cubicBezTo>
                      <a:cubicBezTo>
                        <a:pt x="0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3"/>
                        <a:pt x="3047" y="2522"/>
                      </a:cubicBezTo>
                      <a:cubicBezTo>
                        <a:pt x="4142" y="1522"/>
                        <a:pt x="3149" y="1"/>
                        <a:pt x="201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66" name="Google Shape;3166;p20"/>
                <p:cNvSpPr/>
                <p:nvPr/>
              </p:nvSpPr>
              <p:spPr>
                <a:xfrm>
                  <a:off x="5816375" y="2764050"/>
                  <a:ext cx="1041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19" extrusionOk="0">
                      <a:moveTo>
                        <a:pt x="2011" y="0"/>
                      </a:moveTo>
                      <a:cubicBezTo>
                        <a:pt x="1694" y="0"/>
                        <a:pt x="1365" y="117"/>
                        <a:pt x="1069" y="394"/>
                      </a:cubicBezTo>
                      <a:cubicBezTo>
                        <a:pt x="0" y="1415"/>
                        <a:pt x="1009" y="2919"/>
                        <a:pt x="2125" y="2919"/>
                      </a:cubicBezTo>
                      <a:cubicBezTo>
                        <a:pt x="2438" y="2919"/>
                        <a:pt x="2759" y="2801"/>
                        <a:pt x="3044" y="2522"/>
                      </a:cubicBezTo>
                      <a:cubicBezTo>
                        <a:pt x="4163" y="1522"/>
                        <a:pt x="3157" y="0"/>
                        <a:pt x="201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67" name="Google Shape;3167;p20"/>
                <p:cNvSpPr/>
                <p:nvPr/>
              </p:nvSpPr>
              <p:spPr>
                <a:xfrm>
                  <a:off x="5812450" y="2776500"/>
                  <a:ext cx="102850" cy="7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2" extrusionOk="0">
                      <a:moveTo>
                        <a:pt x="2020" y="0"/>
                      </a:moveTo>
                      <a:cubicBezTo>
                        <a:pt x="1701" y="0"/>
                        <a:pt x="1371" y="122"/>
                        <a:pt x="1074" y="413"/>
                      </a:cubicBezTo>
                      <a:cubicBezTo>
                        <a:pt x="0" y="1415"/>
                        <a:pt x="1024" y="2922"/>
                        <a:pt x="2145" y="2922"/>
                      </a:cubicBezTo>
                      <a:cubicBezTo>
                        <a:pt x="2453" y="2922"/>
                        <a:pt x="2768" y="2809"/>
                        <a:pt x="3049" y="2540"/>
                      </a:cubicBezTo>
                      <a:cubicBezTo>
                        <a:pt x="4113" y="1500"/>
                        <a:pt x="3136" y="0"/>
                        <a:pt x="202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68" name="Google Shape;3168;p20"/>
                <p:cNvSpPr/>
                <p:nvPr/>
              </p:nvSpPr>
              <p:spPr>
                <a:xfrm>
                  <a:off x="5776725" y="273850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2" y="0"/>
                      </a:moveTo>
                      <a:cubicBezTo>
                        <a:pt x="1712" y="0"/>
                        <a:pt x="1378" y="123"/>
                        <a:pt x="1074" y="413"/>
                      </a:cubicBezTo>
                      <a:cubicBezTo>
                        <a:pt x="1" y="1415"/>
                        <a:pt x="1005" y="2922"/>
                        <a:pt x="2134" y="2922"/>
                      </a:cubicBezTo>
                      <a:cubicBezTo>
                        <a:pt x="2443" y="2922"/>
                        <a:pt x="2762" y="2809"/>
                        <a:pt x="3050" y="2541"/>
                      </a:cubicBezTo>
                      <a:cubicBezTo>
                        <a:pt x="4114" y="1500"/>
                        <a:pt x="3155" y="0"/>
                        <a:pt x="203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69" name="Google Shape;3169;p20"/>
                <p:cNvSpPr/>
                <p:nvPr/>
              </p:nvSpPr>
              <p:spPr>
                <a:xfrm>
                  <a:off x="5719750" y="2719900"/>
                  <a:ext cx="102950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8" h="2907" extrusionOk="0">
                      <a:moveTo>
                        <a:pt x="2005" y="0"/>
                      </a:moveTo>
                      <a:cubicBezTo>
                        <a:pt x="1690" y="0"/>
                        <a:pt x="1366" y="118"/>
                        <a:pt x="1073" y="397"/>
                      </a:cubicBezTo>
                      <a:cubicBezTo>
                        <a:pt x="0" y="1399"/>
                        <a:pt x="1005" y="2906"/>
                        <a:pt x="2133" y="2906"/>
                      </a:cubicBezTo>
                      <a:cubicBezTo>
                        <a:pt x="2443" y="2906"/>
                        <a:pt x="2761" y="2793"/>
                        <a:pt x="3049" y="2525"/>
                      </a:cubicBezTo>
                      <a:cubicBezTo>
                        <a:pt x="4118" y="1504"/>
                        <a:pt x="312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70" name="Google Shape;3170;p20"/>
                <p:cNvSpPr/>
                <p:nvPr/>
              </p:nvSpPr>
              <p:spPr>
                <a:xfrm>
                  <a:off x="5682575" y="2706600"/>
                  <a:ext cx="1030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895" extrusionOk="0">
                      <a:moveTo>
                        <a:pt x="1999" y="0"/>
                      </a:moveTo>
                      <a:cubicBezTo>
                        <a:pt x="1688" y="0"/>
                        <a:pt x="1365" y="114"/>
                        <a:pt x="1071" y="382"/>
                      </a:cubicBezTo>
                      <a:cubicBezTo>
                        <a:pt x="0" y="1405"/>
                        <a:pt x="998" y="2894"/>
                        <a:pt x="2123" y="2894"/>
                      </a:cubicBezTo>
                      <a:cubicBezTo>
                        <a:pt x="2435" y="2894"/>
                        <a:pt x="2757" y="2780"/>
                        <a:pt x="3047" y="2510"/>
                      </a:cubicBezTo>
                      <a:cubicBezTo>
                        <a:pt x="4120" y="1508"/>
                        <a:pt x="3134" y="0"/>
                        <a:pt x="199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71" name="Google Shape;3171;p20"/>
                <p:cNvSpPr/>
                <p:nvPr/>
              </p:nvSpPr>
              <p:spPr>
                <a:xfrm>
                  <a:off x="5641475" y="2689200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24" y="0"/>
                      </a:moveTo>
                      <a:cubicBezTo>
                        <a:pt x="1706" y="0"/>
                        <a:pt x="1375" y="121"/>
                        <a:pt x="1074" y="409"/>
                      </a:cubicBezTo>
                      <a:cubicBezTo>
                        <a:pt x="0" y="1411"/>
                        <a:pt x="1024" y="2918"/>
                        <a:pt x="2145" y="2918"/>
                      </a:cubicBezTo>
                      <a:cubicBezTo>
                        <a:pt x="2453" y="2918"/>
                        <a:pt x="2768" y="2805"/>
                        <a:pt x="3049" y="2537"/>
                      </a:cubicBezTo>
                      <a:cubicBezTo>
                        <a:pt x="4116" y="1518"/>
                        <a:pt x="3150" y="0"/>
                        <a:pt x="202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72" name="Google Shape;3172;p20"/>
                <p:cNvSpPr/>
                <p:nvPr/>
              </p:nvSpPr>
              <p:spPr>
                <a:xfrm>
                  <a:off x="5783575" y="2795875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1993" y="1"/>
                      </a:moveTo>
                      <a:cubicBezTo>
                        <a:pt x="1680" y="1"/>
                        <a:pt x="1360" y="118"/>
                        <a:pt x="1074" y="398"/>
                      </a:cubicBezTo>
                      <a:cubicBezTo>
                        <a:pt x="0" y="1399"/>
                        <a:pt x="1005" y="2907"/>
                        <a:pt x="2133" y="2907"/>
                      </a:cubicBezTo>
                      <a:cubicBezTo>
                        <a:pt x="2443" y="2907"/>
                        <a:pt x="2762" y="2793"/>
                        <a:pt x="3049" y="2525"/>
                      </a:cubicBezTo>
                      <a:cubicBezTo>
                        <a:pt x="4118" y="1504"/>
                        <a:pt x="3109" y="1"/>
                        <a:pt x="199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73" name="Google Shape;3173;p20"/>
                <p:cNvSpPr/>
                <p:nvPr/>
              </p:nvSpPr>
              <p:spPr>
                <a:xfrm>
                  <a:off x="5914275" y="2960325"/>
                  <a:ext cx="1030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895" extrusionOk="0">
                      <a:moveTo>
                        <a:pt x="2010" y="0"/>
                      </a:moveTo>
                      <a:cubicBezTo>
                        <a:pt x="1696" y="0"/>
                        <a:pt x="1371" y="115"/>
                        <a:pt x="1074" y="385"/>
                      </a:cubicBezTo>
                      <a:cubicBezTo>
                        <a:pt x="0" y="1387"/>
                        <a:pt x="1005" y="2894"/>
                        <a:pt x="2133" y="2894"/>
                      </a:cubicBezTo>
                      <a:cubicBezTo>
                        <a:pt x="2443" y="2894"/>
                        <a:pt x="2762" y="2781"/>
                        <a:pt x="3049" y="2513"/>
                      </a:cubicBezTo>
                      <a:cubicBezTo>
                        <a:pt x="4120" y="1489"/>
                        <a:pt x="3142" y="0"/>
                        <a:pt x="201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74" name="Google Shape;3174;p20"/>
                <p:cNvSpPr/>
                <p:nvPr/>
              </p:nvSpPr>
              <p:spPr>
                <a:xfrm>
                  <a:off x="6008550" y="2983650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2007" y="1"/>
                      </a:moveTo>
                      <a:cubicBezTo>
                        <a:pt x="1694" y="1"/>
                        <a:pt x="1369" y="117"/>
                        <a:pt x="1072" y="394"/>
                      </a:cubicBezTo>
                      <a:cubicBezTo>
                        <a:pt x="1" y="1418"/>
                        <a:pt x="998" y="2907"/>
                        <a:pt x="2124" y="2907"/>
                      </a:cubicBezTo>
                      <a:cubicBezTo>
                        <a:pt x="2436" y="2907"/>
                        <a:pt x="2757" y="2792"/>
                        <a:pt x="3048" y="2522"/>
                      </a:cubicBezTo>
                      <a:cubicBezTo>
                        <a:pt x="4119" y="1522"/>
                        <a:pt x="3139" y="1"/>
                        <a:pt x="200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75" name="Google Shape;3175;p20"/>
                <p:cNvSpPr/>
                <p:nvPr/>
              </p:nvSpPr>
              <p:spPr>
                <a:xfrm>
                  <a:off x="6056525" y="301777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41" y="0"/>
                      </a:moveTo>
                      <a:cubicBezTo>
                        <a:pt x="1726" y="0"/>
                        <a:pt x="1397" y="118"/>
                        <a:pt x="1098" y="397"/>
                      </a:cubicBezTo>
                      <a:cubicBezTo>
                        <a:pt x="1" y="1399"/>
                        <a:pt x="1019" y="2906"/>
                        <a:pt x="2154" y="2906"/>
                      </a:cubicBezTo>
                      <a:cubicBezTo>
                        <a:pt x="2466" y="2906"/>
                        <a:pt x="2786" y="2793"/>
                        <a:pt x="3074" y="2525"/>
                      </a:cubicBezTo>
                      <a:cubicBezTo>
                        <a:pt x="4143" y="1504"/>
                        <a:pt x="3170" y="0"/>
                        <a:pt x="204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76" name="Google Shape;3176;p20"/>
                <p:cNvSpPr/>
                <p:nvPr/>
              </p:nvSpPr>
              <p:spPr>
                <a:xfrm>
                  <a:off x="6095875" y="3092700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25" y="0"/>
                      </a:moveTo>
                      <a:cubicBezTo>
                        <a:pt x="1707" y="0"/>
                        <a:pt x="1376" y="121"/>
                        <a:pt x="1074" y="409"/>
                      </a:cubicBezTo>
                      <a:cubicBezTo>
                        <a:pt x="1" y="1411"/>
                        <a:pt x="1005" y="2918"/>
                        <a:pt x="2134" y="2918"/>
                      </a:cubicBezTo>
                      <a:cubicBezTo>
                        <a:pt x="2443" y="2918"/>
                        <a:pt x="2762" y="2805"/>
                        <a:pt x="3050" y="2537"/>
                      </a:cubicBezTo>
                      <a:cubicBezTo>
                        <a:pt x="4116" y="1518"/>
                        <a:pt x="3150" y="0"/>
                        <a:pt x="202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77" name="Google Shape;3177;p20"/>
                <p:cNvSpPr/>
                <p:nvPr/>
              </p:nvSpPr>
              <p:spPr>
                <a:xfrm>
                  <a:off x="5936300" y="3043300"/>
                  <a:ext cx="1035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1" h="2919" extrusionOk="0">
                      <a:moveTo>
                        <a:pt x="2028" y="0"/>
                      </a:moveTo>
                      <a:cubicBezTo>
                        <a:pt x="1708" y="0"/>
                        <a:pt x="1376" y="122"/>
                        <a:pt x="1074" y="410"/>
                      </a:cubicBezTo>
                      <a:cubicBezTo>
                        <a:pt x="1" y="1411"/>
                        <a:pt x="1005" y="2919"/>
                        <a:pt x="2134" y="2919"/>
                      </a:cubicBezTo>
                      <a:cubicBezTo>
                        <a:pt x="2443" y="2919"/>
                        <a:pt x="2762" y="2805"/>
                        <a:pt x="3050" y="2537"/>
                      </a:cubicBezTo>
                      <a:cubicBezTo>
                        <a:pt x="4140" y="1518"/>
                        <a:pt x="3161" y="0"/>
                        <a:pt x="202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78" name="Google Shape;3178;p20"/>
                <p:cNvSpPr/>
                <p:nvPr/>
              </p:nvSpPr>
              <p:spPr>
                <a:xfrm>
                  <a:off x="5882475" y="2942625"/>
                  <a:ext cx="1023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3" h="2919" extrusionOk="0">
                      <a:moveTo>
                        <a:pt x="1977" y="0"/>
                      </a:moveTo>
                      <a:cubicBezTo>
                        <a:pt x="1669" y="0"/>
                        <a:pt x="1353" y="117"/>
                        <a:pt x="1069" y="394"/>
                      </a:cubicBezTo>
                      <a:cubicBezTo>
                        <a:pt x="0" y="1415"/>
                        <a:pt x="991" y="2919"/>
                        <a:pt x="2114" y="2919"/>
                      </a:cubicBezTo>
                      <a:cubicBezTo>
                        <a:pt x="2428" y="2919"/>
                        <a:pt x="2752" y="2801"/>
                        <a:pt x="3045" y="2522"/>
                      </a:cubicBezTo>
                      <a:cubicBezTo>
                        <a:pt x="4092" y="1522"/>
                        <a:pt x="3089" y="0"/>
                        <a:pt x="197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79" name="Google Shape;3179;p20"/>
                <p:cNvSpPr/>
                <p:nvPr/>
              </p:nvSpPr>
              <p:spPr>
                <a:xfrm>
                  <a:off x="5773700" y="2844975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12" y="0"/>
                      </a:moveTo>
                      <a:cubicBezTo>
                        <a:pt x="1695" y="0"/>
                        <a:pt x="1368" y="121"/>
                        <a:pt x="1074" y="409"/>
                      </a:cubicBezTo>
                      <a:cubicBezTo>
                        <a:pt x="0" y="1411"/>
                        <a:pt x="1005" y="2919"/>
                        <a:pt x="2133" y="2919"/>
                      </a:cubicBezTo>
                      <a:cubicBezTo>
                        <a:pt x="2443" y="2919"/>
                        <a:pt x="2761" y="2805"/>
                        <a:pt x="3049" y="2537"/>
                      </a:cubicBezTo>
                      <a:cubicBezTo>
                        <a:pt x="4116" y="1518"/>
                        <a:pt x="3131" y="0"/>
                        <a:pt x="201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80" name="Google Shape;3180;p20"/>
                <p:cNvSpPr/>
                <p:nvPr/>
              </p:nvSpPr>
              <p:spPr>
                <a:xfrm>
                  <a:off x="5829925" y="2896275"/>
                  <a:ext cx="103025" cy="7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904" extrusionOk="0">
                      <a:moveTo>
                        <a:pt x="2009" y="0"/>
                      </a:moveTo>
                      <a:cubicBezTo>
                        <a:pt x="1696" y="0"/>
                        <a:pt x="1371" y="117"/>
                        <a:pt x="1074" y="394"/>
                      </a:cubicBezTo>
                      <a:cubicBezTo>
                        <a:pt x="0" y="1396"/>
                        <a:pt x="1005" y="2903"/>
                        <a:pt x="2133" y="2903"/>
                      </a:cubicBezTo>
                      <a:cubicBezTo>
                        <a:pt x="2443" y="2903"/>
                        <a:pt x="2762" y="2790"/>
                        <a:pt x="3050" y="2522"/>
                      </a:cubicBezTo>
                      <a:cubicBezTo>
                        <a:pt x="4121" y="1522"/>
                        <a:pt x="3141" y="0"/>
                        <a:pt x="200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81" name="Google Shape;3181;p20"/>
                <p:cNvSpPr/>
                <p:nvPr/>
              </p:nvSpPr>
              <p:spPr>
                <a:xfrm>
                  <a:off x="5911225" y="3067250"/>
                  <a:ext cx="103050" cy="7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2" h="2904" extrusionOk="0">
                      <a:moveTo>
                        <a:pt x="1998" y="0"/>
                      </a:moveTo>
                      <a:cubicBezTo>
                        <a:pt x="1686" y="0"/>
                        <a:pt x="1364" y="117"/>
                        <a:pt x="1074" y="394"/>
                      </a:cubicBezTo>
                      <a:cubicBezTo>
                        <a:pt x="1" y="1396"/>
                        <a:pt x="1024" y="2903"/>
                        <a:pt x="2146" y="2903"/>
                      </a:cubicBezTo>
                      <a:cubicBezTo>
                        <a:pt x="2454" y="2903"/>
                        <a:pt x="2769" y="2790"/>
                        <a:pt x="3050" y="2522"/>
                      </a:cubicBezTo>
                      <a:cubicBezTo>
                        <a:pt x="4121" y="1522"/>
                        <a:pt x="3123" y="0"/>
                        <a:pt x="199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82" name="Google Shape;3182;p20"/>
                <p:cNvSpPr/>
                <p:nvPr/>
              </p:nvSpPr>
              <p:spPr>
                <a:xfrm>
                  <a:off x="5980550" y="3217300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48" y="1"/>
                      </a:moveTo>
                      <a:cubicBezTo>
                        <a:pt x="1730" y="1"/>
                        <a:pt x="1399" y="122"/>
                        <a:pt x="1098" y="410"/>
                      </a:cubicBezTo>
                      <a:cubicBezTo>
                        <a:pt x="0" y="1412"/>
                        <a:pt x="1018" y="2919"/>
                        <a:pt x="2154" y="2919"/>
                      </a:cubicBezTo>
                      <a:cubicBezTo>
                        <a:pt x="2465" y="2919"/>
                        <a:pt x="2785" y="2806"/>
                        <a:pt x="3073" y="2538"/>
                      </a:cubicBezTo>
                      <a:cubicBezTo>
                        <a:pt x="4140" y="1519"/>
                        <a:pt x="3174" y="1"/>
                        <a:pt x="204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83" name="Google Shape;3183;p20"/>
                <p:cNvSpPr/>
                <p:nvPr/>
              </p:nvSpPr>
              <p:spPr>
                <a:xfrm>
                  <a:off x="6108800" y="3072925"/>
                  <a:ext cx="102925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20" extrusionOk="0">
                      <a:moveTo>
                        <a:pt x="2012" y="1"/>
                      </a:moveTo>
                      <a:cubicBezTo>
                        <a:pt x="1696" y="1"/>
                        <a:pt x="1369" y="122"/>
                        <a:pt x="1074" y="410"/>
                      </a:cubicBezTo>
                      <a:cubicBezTo>
                        <a:pt x="1" y="1412"/>
                        <a:pt x="1024" y="2919"/>
                        <a:pt x="2146" y="2919"/>
                      </a:cubicBezTo>
                      <a:cubicBezTo>
                        <a:pt x="2453" y="2919"/>
                        <a:pt x="2769" y="2806"/>
                        <a:pt x="3050" y="2538"/>
                      </a:cubicBezTo>
                      <a:cubicBezTo>
                        <a:pt x="4116" y="1519"/>
                        <a:pt x="3132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84" name="Google Shape;3184;p20"/>
                <p:cNvSpPr/>
                <p:nvPr/>
              </p:nvSpPr>
              <p:spPr>
                <a:xfrm>
                  <a:off x="6165800" y="3226725"/>
                  <a:ext cx="102975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8" extrusionOk="0">
                      <a:moveTo>
                        <a:pt x="2017" y="1"/>
                      </a:moveTo>
                      <a:cubicBezTo>
                        <a:pt x="1701" y="1"/>
                        <a:pt x="1373" y="119"/>
                        <a:pt x="1074" y="398"/>
                      </a:cubicBezTo>
                      <a:cubicBezTo>
                        <a:pt x="0" y="1400"/>
                        <a:pt x="1024" y="2907"/>
                        <a:pt x="2145" y="2907"/>
                      </a:cubicBezTo>
                      <a:cubicBezTo>
                        <a:pt x="2453" y="2907"/>
                        <a:pt x="2768" y="2794"/>
                        <a:pt x="3049" y="2526"/>
                      </a:cubicBezTo>
                      <a:cubicBezTo>
                        <a:pt x="4118" y="1504"/>
                        <a:pt x="3146" y="1"/>
                        <a:pt x="201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85" name="Google Shape;3185;p20"/>
                <p:cNvSpPr/>
                <p:nvPr/>
              </p:nvSpPr>
              <p:spPr>
                <a:xfrm>
                  <a:off x="6063325" y="3227575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1993" y="1"/>
                      </a:moveTo>
                      <a:cubicBezTo>
                        <a:pt x="1681" y="1"/>
                        <a:pt x="1359" y="117"/>
                        <a:pt x="1069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8" y="2919"/>
                        <a:pt x="2759" y="2801"/>
                        <a:pt x="3045" y="2522"/>
                      </a:cubicBezTo>
                      <a:cubicBezTo>
                        <a:pt x="4116" y="1522"/>
                        <a:pt x="3118" y="1"/>
                        <a:pt x="199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86" name="Google Shape;3186;p20"/>
                <p:cNvSpPr/>
                <p:nvPr/>
              </p:nvSpPr>
              <p:spPr>
                <a:xfrm>
                  <a:off x="6135450" y="3295975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1995" y="0"/>
                      </a:moveTo>
                      <a:cubicBezTo>
                        <a:pt x="1684" y="0"/>
                        <a:pt x="1362" y="117"/>
                        <a:pt x="1072" y="394"/>
                      </a:cubicBezTo>
                      <a:cubicBezTo>
                        <a:pt x="1" y="1417"/>
                        <a:pt x="1017" y="2906"/>
                        <a:pt x="2136" y="2906"/>
                      </a:cubicBezTo>
                      <a:cubicBezTo>
                        <a:pt x="2446" y="2906"/>
                        <a:pt x="2764" y="2792"/>
                        <a:pt x="3048" y="2522"/>
                      </a:cubicBezTo>
                      <a:cubicBezTo>
                        <a:pt x="4119" y="1522"/>
                        <a:pt x="3121" y="0"/>
                        <a:pt x="199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87" name="Google Shape;3187;p20"/>
                <p:cNvSpPr/>
                <p:nvPr/>
              </p:nvSpPr>
              <p:spPr>
                <a:xfrm>
                  <a:off x="6224375" y="3211925"/>
                  <a:ext cx="1024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7" h="2895" extrusionOk="0">
                      <a:moveTo>
                        <a:pt x="1996" y="0"/>
                      </a:moveTo>
                      <a:cubicBezTo>
                        <a:pt x="1687" y="0"/>
                        <a:pt x="1366" y="114"/>
                        <a:pt x="1071" y="382"/>
                      </a:cubicBezTo>
                      <a:cubicBezTo>
                        <a:pt x="0" y="1405"/>
                        <a:pt x="998" y="2895"/>
                        <a:pt x="2123" y="2895"/>
                      </a:cubicBezTo>
                      <a:cubicBezTo>
                        <a:pt x="2435" y="2895"/>
                        <a:pt x="2757" y="2780"/>
                        <a:pt x="3047" y="2510"/>
                      </a:cubicBezTo>
                      <a:cubicBezTo>
                        <a:pt x="4097" y="1508"/>
                        <a:pt x="3124" y="0"/>
                        <a:pt x="199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88" name="Google Shape;3188;p20"/>
                <p:cNvSpPr/>
                <p:nvPr/>
              </p:nvSpPr>
              <p:spPr>
                <a:xfrm>
                  <a:off x="6229625" y="3150650"/>
                  <a:ext cx="103500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11" extrusionOk="0">
                      <a:moveTo>
                        <a:pt x="2029" y="1"/>
                      </a:moveTo>
                      <a:cubicBezTo>
                        <a:pt x="1708" y="1"/>
                        <a:pt x="1376" y="120"/>
                        <a:pt x="1074" y="401"/>
                      </a:cubicBezTo>
                      <a:cubicBezTo>
                        <a:pt x="1" y="1403"/>
                        <a:pt x="1005" y="2911"/>
                        <a:pt x="2134" y="2911"/>
                      </a:cubicBezTo>
                      <a:cubicBezTo>
                        <a:pt x="2443" y="2911"/>
                        <a:pt x="2762" y="2797"/>
                        <a:pt x="3050" y="2529"/>
                      </a:cubicBezTo>
                      <a:cubicBezTo>
                        <a:pt x="4140" y="1487"/>
                        <a:pt x="3161" y="1"/>
                        <a:pt x="202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89" name="Google Shape;3189;p20"/>
                <p:cNvSpPr/>
                <p:nvPr/>
              </p:nvSpPr>
              <p:spPr>
                <a:xfrm>
                  <a:off x="6183275" y="3050125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28" y="1"/>
                      </a:moveTo>
                      <a:cubicBezTo>
                        <a:pt x="1708" y="1"/>
                        <a:pt x="1375" y="122"/>
                        <a:pt x="1074" y="410"/>
                      </a:cubicBezTo>
                      <a:cubicBezTo>
                        <a:pt x="0" y="1412"/>
                        <a:pt x="1005" y="2919"/>
                        <a:pt x="2133" y="2919"/>
                      </a:cubicBezTo>
                      <a:cubicBezTo>
                        <a:pt x="2443" y="2919"/>
                        <a:pt x="2762" y="2806"/>
                        <a:pt x="3050" y="2538"/>
                      </a:cubicBezTo>
                      <a:cubicBezTo>
                        <a:pt x="4140" y="1519"/>
                        <a:pt x="3160" y="1"/>
                        <a:pt x="202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90" name="Google Shape;3190;p20"/>
                <p:cNvSpPr/>
                <p:nvPr/>
              </p:nvSpPr>
              <p:spPr>
                <a:xfrm>
                  <a:off x="6143000" y="30082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2" y="1"/>
                      </a:moveTo>
                      <a:cubicBezTo>
                        <a:pt x="1712" y="1"/>
                        <a:pt x="1378" y="123"/>
                        <a:pt x="1074" y="413"/>
                      </a:cubicBezTo>
                      <a:cubicBezTo>
                        <a:pt x="0" y="1415"/>
                        <a:pt x="1024" y="2923"/>
                        <a:pt x="2146" y="2923"/>
                      </a:cubicBezTo>
                      <a:cubicBezTo>
                        <a:pt x="2453" y="2923"/>
                        <a:pt x="2768" y="2809"/>
                        <a:pt x="3050" y="2541"/>
                      </a:cubicBezTo>
                      <a:cubicBezTo>
                        <a:pt x="4114" y="1501"/>
                        <a:pt x="3154" y="1"/>
                        <a:pt x="203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91" name="Google Shape;3191;p20"/>
                <p:cNvSpPr/>
                <p:nvPr/>
              </p:nvSpPr>
              <p:spPr>
                <a:xfrm>
                  <a:off x="6031350" y="288942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1" y="1"/>
                      </a:moveTo>
                      <a:cubicBezTo>
                        <a:pt x="1695" y="1"/>
                        <a:pt x="1368" y="117"/>
                        <a:pt x="1072" y="394"/>
                      </a:cubicBezTo>
                      <a:cubicBezTo>
                        <a:pt x="1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2"/>
                        <a:pt x="3047" y="2522"/>
                      </a:cubicBezTo>
                      <a:cubicBezTo>
                        <a:pt x="4142" y="1522"/>
                        <a:pt x="3150" y="1"/>
                        <a:pt x="201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92" name="Google Shape;3192;p20"/>
                <p:cNvSpPr/>
                <p:nvPr/>
              </p:nvSpPr>
              <p:spPr>
                <a:xfrm>
                  <a:off x="5977400" y="290842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0" y="1"/>
                      </a:moveTo>
                      <a:cubicBezTo>
                        <a:pt x="1695" y="1"/>
                        <a:pt x="1368" y="117"/>
                        <a:pt x="1072" y="394"/>
                      </a:cubicBezTo>
                      <a:cubicBezTo>
                        <a:pt x="1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2"/>
                        <a:pt x="3047" y="2522"/>
                      </a:cubicBezTo>
                      <a:cubicBezTo>
                        <a:pt x="4142" y="1522"/>
                        <a:pt x="3150" y="1"/>
                        <a:pt x="201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93" name="Google Shape;3193;p20"/>
                <p:cNvSpPr/>
                <p:nvPr/>
              </p:nvSpPr>
              <p:spPr>
                <a:xfrm>
                  <a:off x="5855875" y="28475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00" y="0"/>
                      </a:moveTo>
                      <a:cubicBezTo>
                        <a:pt x="1686" y="0"/>
                        <a:pt x="1362" y="118"/>
                        <a:pt x="1069" y="398"/>
                      </a:cubicBezTo>
                      <a:cubicBezTo>
                        <a:pt x="1" y="1419"/>
                        <a:pt x="991" y="2922"/>
                        <a:pt x="2114" y="2922"/>
                      </a:cubicBezTo>
                      <a:cubicBezTo>
                        <a:pt x="2428" y="2922"/>
                        <a:pt x="2753" y="2804"/>
                        <a:pt x="3045" y="2525"/>
                      </a:cubicBezTo>
                      <a:cubicBezTo>
                        <a:pt x="4114" y="1504"/>
                        <a:pt x="3123" y="0"/>
                        <a:pt x="200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94" name="Google Shape;3194;p20"/>
                <p:cNvSpPr/>
                <p:nvPr/>
              </p:nvSpPr>
              <p:spPr>
                <a:xfrm>
                  <a:off x="6058700" y="3079400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1" y="1"/>
                      </a:moveTo>
                      <a:cubicBezTo>
                        <a:pt x="1695" y="1"/>
                        <a:pt x="1369" y="117"/>
                        <a:pt x="1072" y="394"/>
                      </a:cubicBezTo>
                      <a:cubicBezTo>
                        <a:pt x="1" y="1418"/>
                        <a:pt x="998" y="2907"/>
                        <a:pt x="2124" y="2907"/>
                      </a:cubicBezTo>
                      <a:cubicBezTo>
                        <a:pt x="2436" y="2907"/>
                        <a:pt x="2757" y="2792"/>
                        <a:pt x="3048" y="2522"/>
                      </a:cubicBezTo>
                      <a:cubicBezTo>
                        <a:pt x="4143" y="1522"/>
                        <a:pt x="3150" y="1"/>
                        <a:pt x="201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95" name="Google Shape;3195;p20"/>
                <p:cNvSpPr/>
                <p:nvPr/>
              </p:nvSpPr>
              <p:spPr>
                <a:xfrm>
                  <a:off x="6162000" y="3214275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24" y="0"/>
                      </a:moveTo>
                      <a:cubicBezTo>
                        <a:pt x="1706" y="0"/>
                        <a:pt x="1375" y="122"/>
                        <a:pt x="1074" y="410"/>
                      </a:cubicBezTo>
                      <a:cubicBezTo>
                        <a:pt x="0" y="1411"/>
                        <a:pt x="1024" y="2919"/>
                        <a:pt x="2145" y="2919"/>
                      </a:cubicBezTo>
                      <a:cubicBezTo>
                        <a:pt x="2453" y="2919"/>
                        <a:pt x="2768" y="2805"/>
                        <a:pt x="3049" y="2537"/>
                      </a:cubicBezTo>
                      <a:cubicBezTo>
                        <a:pt x="4116" y="1518"/>
                        <a:pt x="3150" y="0"/>
                        <a:pt x="202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96" name="Google Shape;3196;p20"/>
                <p:cNvSpPr/>
                <p:nvPr/>
              </p:nvSpPr>
              <p:spPr>
                <a:xfrm>
                  <a:off x="6140725" y="3123075"/>
                  <a:ext cx="1029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20" extrusionOk="0">
                      <a:moveTo>
                        <a:pt x="2012" y="1"/>
                      </a:moveTo>
                      <a:cubicBezTo>
                        <a:pt x="1696" y="1"/>
                        <a:pt x="1368" y="122"/>
                        <a:pt x="1074" y="410"/>
                      </a:cubicBezTo>
                      <a:cubicBezTo>
                        <a:pt x="0" y="1412"/>
                        <a:pt x="1005" y="2919"/>
                        <a:pt x="2133" y="2919"/>
                      </a:cubicBezTo>
                      <a:cubicBezTo>
                        <a:pt x="2443" y="2919"/>
                        <a:pt x="2762" y="2806"/>
                        <a:pt x="3049" y="2538"/>
                      </a:cubicBezTo>
                      <a:cubicBezTo>
                        <a:pt x="4116" y="1519"/>
                        <a:pt x="3131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97" name="Google Shape;3197;p20"/>
                <p:cNvSpPr/>
                <p:nvPr/>
              </p:nvSpPr>
              <p:spPr>
                <a:xfrm>
                  <a:off x="6169650" y="3087000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2007" y="0"/>
                      </a:moveTo>
                      <a:cubicBezTo>
                        <a:pt x="1694" y="0"/>
                        <a:pt x="1368" y="117"/>
                        <a:pt x="1072" y="394"/>
                      </a:cubicBezTo>
                      <a:cubicBezTo>
                        <a:pt x="1" y="1417"/>
                        <a:pt x="1017" y="2907"/>
                        <a:pt x="2136" y="2907"/>
                      </a:cubicBezTo>
                      <a:cubicBezTo>
                        <a:pt x="2446" y="2907"/>
                        <a:pt x="2764" y="2792"/>
                        <a:pt x="3047" y="2522"/>
                      </a:cubicBezTo>
                      <a:cubicBezTo>
                        <a:pt x="4119" y="1522"/>
                        <a:pt x="3139" y="0"/>
                        <a:pt x="200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98" name="Google Shape;3198;p20"/>
                <p:cNvSpPr/>
                <p:nvPr/>
              </p:nvSpPr>
              <p:spPr>
                <a:xfrm>
                  <a:off x="5823075" y="26860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3" y="1"/>
                      </a:moveTo>
                      <a:cubicBezTo>
                        <a:pt x="1712" y="1"/>
                        <a:pt x="1378" y="123"/>
                        <a:pt x="1074" y="414"/>
                      </a:cubicBezTo>
                      <a:cubicBezTo>
                        <a:pt x="1" y="1416"/>
                        <a:pt x="1005" y="2923"/>
                        <a:pt x="2134" y="2923"/>
                      </a:cubicBezTo>
                      <a:cubicBezTo>
                        <a:pt x="2443" y="2923"/>
                        <a:pt x="2762" y="2810"/>
                        <a:pt x="3050" y="2541"/>
                      </a:cubicBezTo>
                      <a:cubicBezTo>
                        <a:pt x="4114" y="1501"/>
                        <a:pt x="3155" y="1"/>
                        <a:pt x="203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99" name="Google Shape;3199;p20"/>
                <p:cNvSpPr/>
                <p:nvPr/>
              </p:nvSpPr>
              <p:spPr>
                <a:xfrm>
                  <a:off x="5733575" y="2769725"/>
                  <a:ext cx="1041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20" extrusionOk="0">
                      <a:moveTo>
                        <a:pt x="2052" y="1"/>
                      </a:moveTo>
                      <a:cubicBezTo>
                        <a:pt x="1732" y="1"/>
                        <a:pt x="1399" y="122"/>
                        <a:pt x="1098" y="410"/>
                      </a:cubicBezTo>
                      <a:cubicBezTo>
                        <a:pt x="1" y="1412"/>
                        <a:pt x="1019" y="2919"/>
                        <a:pt x="2154" y="2919"/>
                      </a:cubicBezTo>
                      <a:cubicBezTo>
                        <a:pt x="2466" y="2919"/>
                        <a:pt x="2786" y="2806"/>
                        <a:pt x="3074" y="2538"/>
                      </a:cubicBezTo>
                      <a:cubicBezTo>
                        <a:pt x="4164" y="1519"/>
                        <a:pt x="3185" y="1"/>
                        <a:pt x="205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00" name="Google Shape;3200;p20"/>
                <p:cNvSpPr/>
                <p:nvPr/>
              </p:nvSpPr>
              <p:spPr>
                <a:xfrm>
                  <a:off x="5699225" y="2674000"/>
                  <a:ext cx="10367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7" h="2919" extrusionOk="0">
                      <a:moveTo>
                        <a:pt x="2040" y="0"/>
                      </a:moveTo>
                      <a:cubicBezTo>
                        <a:pt x="1718" y="0"/>
                        <a:pt x="1382" y="121"/>
                        <a:pt x="1074" y="409"/>
                      </a:cubicBezTo>
                      <a:cubicBezTo>
                        <a:pt x="0" y="1411"/>
                        <a:pt x="1024" y="2919"/>
                        <a:pt x="2160" y="2919"/>
                      </a:cubicBezTo>
                      <a:cubicBezTo>
                        <a:pt x="2472" y="2919"/>
                        <a:pt x="2792" y="2805"/>
                        <a:pt x="3080" y="2537"/>
                      </a:cubicBezTo>
                      <a:cubicBezTo>
                        <a:pt x="4146" y="1518"/>
                        <a:pt x="3180" y="0"/>
                        <a:pt x="204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01" name="Google Shape;3201;p20"/>
                <p:cNvSpPr/>
                <p:nvPr/>
              </p:nvSpPr>
              <p:spPr>
                <a:xfrm>
                  <a:off x="5765450" y="2684250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08" y="1"/>
                      </a:moveTo>
                      <a:cubicBezTo>
                        <a:pt x="1693" y="1"/>
                        <a:pt x="1366" y="118"/>
                        <a:pt x="1069" y="394"/>
                      </a:cubicBezTo>
                      <a:cubicBezTo>
                        <a:pt x="1" y="1416"/>
                        <a:pt x="991" y="2919"/>
                        <a:pt x="2114" y="2919"/>
                      </a:cubicBezTo>
                      <a:cubicBezTo>
                        <a:pt x="2428" y="2919"/>
                        <a:pt x="2752" y="2801"/>
                        <a:pt x="3045" y="2522"/>
                      </a:cubicBezTo>
                      <a:cubicBezTo>
                        <a:pt x="4140" y="1522"/>
                        <a:pt x="3147" y="1"/>
                        <a:pt x="200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02" name="Google Shape;3202;p20"/>
                <p:cNvSpPr/>
                <p:nvPr/>
              </p:nvSpPr>
              <p:spPr>
                <a:xfrm>
                  <a:off x="5908200" y="3005300"/>
                  <a:ext cx="103675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7" h="2920" extrusionOk="0">
                      <a:moveTo>
                        <a:pt x="2040" y="1"/>
                      </a:moveTo>
                      <a:cubicBezTo>
                        <a:pt x="1718" y="1"/>
                        <a:pt x="1382" y="122"/>
                        <a:pt x="1074" y="410"/>
                      </a:cubicBezTo>
                      <a:cubicBezTo>
                        <a:pt x="0" y="1412"/>
                        <a:pt x="1023" y="2919"/>
                        <a:pt x="2160" y="2919"/>
                      </a:cubicBezTo>
                      <a:cubicBezTo>
                        <a:pt x="2472" y="2919"/>
                        <a:pt x="2792" y="2806"/>
                        <a:pt x="3080" y="2537"/>
                      </a:cubicBezTo>
                      <a:cubicBezTo>
                        <a:pt x="4146" y="1518"/>
                        <a:pt x="3180" y="1"/>
                        <a:pt x="204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203" name="Google Shape;3203;p20"/>
              <p:cNvGrpSpPr/>
              <p:nvPr/>
            </p:nvGrpSpPr>
            <p:grpSpPr>
              <a:xfrm>
                <a:off x="-65450" y="4354895"/>
                <a:ext cx="9236161" cy="827616"/>
                <a:chOff x="-65450" y="4354895"/>
                <a:chExt cx="9236161" cy="827616"/>
              </a:xfrm>
            </p:grpSpPr>
            <p:sp>
              <p:nvSpPr>
                <p:cNvPr id="3204" name="Google Shape;3204;p20"/>
                <p:cNvSpPr/>
                <p:nvPr/>
              </p:nvSpPr>
              <p:spPr>
                <a:xfrm flipH="1">
                  <a:off x="-65450" y="4354895"/>
                  <a:ext cx="9209436" cy="8276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622" h="107378" extrusionOk="0">
                      <a:moveTo>
                        <a:pt x="75621" y="1"/>
                      </a:moveTo>
                      <a:cubicBezTo>
                        <a:pt x="75554" y="34"/>
                        <a:pt x="75388" y="101"/>
                        <a:pt x="75254" y="134"/>
                      </a:cubicBezTo>
                      <a:cubicBezTo>
                        <a:pt x="74287" y="435"/>
                        <a:pt x="73353" y="868"/>
                        <a:pt x="72252" y="1435"/>
                      </a:cubicBezTo>
                      <a:cubicBezTo>
                        <a:pt x="71385" y="1869"/>
                        <a:pt x="70451" y="2469"/>
                        <a:pt x="69517" y="3136"/>
                      </a:cubicBezTo>
                      <a:cubicBezTo>
                        <a:pt x="67615" y="4437"/>
                        <a:pt x="65881" y="5972"/>
                        <a:pt x="64413" y="7306"/>
                      </a:cubicBezTo>
                      <a:lnTo>
                        <a:pt x="63913" y="7773"/>
                      </a:lnTo>
                      <a:lnTo>
                        <a:pt x="63779" y="7873"/>
                      </a:lnTo>
                      <a:cubicBezTo>
                        <a:pt x="63613" y="8040"/>
                        <a:pt x="63446" y="8207"/>
                        <a:pt x="63246" y="8374"/>
                      </a:cubicBezTo>
                      <a:cubicBezTo>
                        <a:pt x="62845" y="8774"/>
                        <a:pt x="62378" y="9141"/>
                        <a:pt x="61878" y="9541"/>
                      </a:cubicBezTo>
                      <a:cubicBezTo>
                        <a:pt x="61011" y="10275"/>
                        <a:pt x="60110" y="10975"/>
                        <a:pt x="59209" y="11609"/>
                      </a:cubicBezTo>
                      <a:cubicBezTo>
                        <a:pt x="58242" y="12276"/>
                        <a:pt x="57241" y="12877"/>
                        <a:pt x="56207" y="13477"/>
                      </a:cubicBezTo>
                      <a:cubicBezTo>
                        <a:pt x="55040" y="14111"/>
                        <a:pt x="53839" y="14678"/>
                        <a:pt x="52571" y="15178"/>
                      </a:cubicBezTo>
                      <a:cubicBezTo>
                        <a:pt x="51371" y="15679"/>
                        <a:pt x="50003" y="16112"/>
                        <a:pt x="48368" y="16479"/>
                      </a:cubicBezTo>
                      <a:cubicBezTo>
                        <a:pt x="44732" y="17347"/>
                        <a:pt x="41397" y="17814"/>
                        <a:pt x="38228" y="17814"/>
                      </a:cubicBezTo>
                      <a:lnTo>
                        <a:pt x="37527" y="17814"/>
                      </a:lnTo>
                      <a:cubicBezTo>
                        <a:pt x="36260" y="17780"/>
                        <a:pt x="35059" y="17680"/>
                        <a:pt x="33858" y="17480"/>
                      </a:cubicBezTo>
                      <a:cubicBezTo>
                        <a:pt x="32691" y="17313"/>
                        <a:pt x="31523" y="17046"/>
                        <a:pt x="30356" y="16680"/>
                      </a:cubicBezTo>
                      <a:cubicBezTo>
                        <a:pt x="29422" y="16379"/>
                        <a:pt x="28521" y="16046"/>
                        <a:pt x="27687" y="15679"/>
                      </a:cubicBezTo>
                      <a:cubicBezTo>
                        <a:pt x="26853" y="15312"/>
                        <a:pt x="25986" y="14845"/>
                        <a:pt x="25085" y="14345"/>
                      </a:cubicBezTo>
                      <a:cubicBezTo>
                        <a:pt x="24651" y="14044"/>
                        <a:pt x="24184" y="13777"/>
                        <a:pt x="23818" y="13477"/>
                      </a:cubicBezTo>
                      <a:cubicBezTo>
                        <a:pt x="23384" y="13177"/>
                        <a:pt x="22984" y="12843"/>
                        <a:pt x="22383" y="12376"/>
                      </a:cubicBezTo>
                      <a:cubicBezTo>
                        <a:pt x="21916" y="12010"/>
                        <a:pt x="21483" y="11609"/>
                        <a:pt x="20982" y="11209"/>
                      </a:cubicBezTo>
                      <a:cubicBezTo>
                        <a:pt x="20582" y="10875"/>
                        <a:pt x="20215" y="10609"/>
                        <a:pt x="19815" y="10275"/>
                      </a:cubicBezTo>
                      <a:cubicBezTo>
                        <a:pt x="18847" y="9441"/>
                        <a:pt x="18013" y="8807"/>
                        <a:pt x="17213" y="8207"/>
                      </a:cubicBezTo>
                      <a:cubicBezTo>
                        <a:pt x="16346" y="7540"/>
                        <a:pt x="15478" y="6973"/>
                        <a:pt x="14578" y="6472"/>
                      </a:cubicBezTo>
                      <a:cubicBezTo>
                        <a:pt x="13677" y="5938"/>
                        <a:pt x="12676" y="5471"/>
                        <a:pt x="11676" y="5038"/>
                      </a:cubicBezTo>
                      <a:cubicBezTo>
                        <a:pt x="10675" y="4671"/>
                        <a:pt x="9574" y="4371"/>
                        <a:pt x="8507" y="4204"/>
                      </a:cubicBezTo>
                      <a:cubicBezTo>
                        <a:pt x="7539" y="4037"/>
                        <a:pt x="6505" y="3970"/>
                        <a:pt x="5338" y="3970"/>
                      </a:cubicBezTo>
                      <a:lnTo>
                        <a:pt x="5138" y="3970"/>
                      </a:lnTo>
                      <a:cubicBezTo>
                        <a:pt x="3970" y="3970"/>
                        <a:pt x="2803" y="4104"/>
                        <a:pt x="1568" y="4304"/>
                      </a:cubicBezTo>
                      <a:cubicBezTo>
                        <a:pt x="1035" y="4371"/>
                        <a:pt x="501" y="4537"/>
                        <a:pt x="1" y="4671"/>
                      </a:cubicBezTo>
                      <a:lnTo>
                        <a:pt x="1" y="56008"/>
                      </a:lnTo>
                      <a:lnTo>
                        <a:pt x="1" y="106911"/>
                      </a:lnTo>
                      <a:cubicBezTo>
                        <a:pt x="34" y="106944"/>
                        <a:pt x="134" y="107011"/>
                        <a:pt x="167" y="107044"/>
                      </a:cubicBezTo>
                      <a:cubicBezTo>
                        <a:pt x="334" y="107178"/>
                        <a:pt x="501" y="107278"/>
                        <a:pt x="701" y="107378"/>
                      </a:cubicBezTo>
                      <a:lnTo>
                        <a:pt x="75621" y="107378"/>
                      </a:lnTo>
                      <a:lnTo>
                        <a:pt x="75621" y="74221"/>
                      </a:lnTo>
                      <a:lnTo>
                        <a:pt x="75621" y="21650"/>
                      </a:lnTo>
                      <a:lnTo>
                        <a:pt x="75621" y="1"/>
                      </a:lnTo>
                      <a:close/>
                    </a:path>
                  </a:pathLst>
                </a:custGeom>
                <a:solidFill>
                  <a:srgbClr val="C2E1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05" name="Google Shape;3205;p20"/>
                <p:cNvSpPr/>
                <p:nvPr/>
              </p:nvSpPr>
              <p:spPr>
                <a:xfrm flipH="1">
                  <a:off x="-38772" y="4568398"/>
                  <a:ext cx="9209483" cy="6138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655" h="81492" extrusionOk="0">
                      <a:moveTo>
                        <a:pt x="101" y="0"/>
                      </a:moveTo>
                      <a:lnTo>
                        <a:pt x="101" y="30122"/>
                      </a:lnTo>
                      <a:lnTo>
                        <a:pt x="1" y="30122"/>
                      </a:lnTo>
                      <a:lnTo>
                        <a:pt x="1" y="81492"/>
                      </a:lnTo>
                      <a:lnTo>
                        <a:pt x="75655" y="81492"/>
                      </a:lnTo>
                      <a:lnTo>
                        <a:pt x="75655" y="48335"/>
                      </a:lnTo>
                      <a:lnTo>
                        <a:pt x="75655" y="24451"/>
                      </a:lnTo>
                      <a:cubicBezTo>
                        <a:pt x="75221" y="24518"/>
                        <a:pt x="74821" y="24651"/>
                        <a:pt x="74354" y="24751"/>
                      </a:cubicBezTo>
                      <a:cubicBezTo>
                        <a:pt x="73353" y="24951"/>
                        <a:pt x="72319" y="25085"/>
                        <a:pt x="71152" y="25151"/>
                      </a:cubicBezTo>
                      <a:cubicBezTo>
                        <a:pt x="70018" y="25252"/>
                        <a:pt x="68850" y="25285"/>
                        <a:pt x="67516" y="25285"/>
                      </a:cubicBezTo>
                      <a:cubicBezTo>
                        <a:pt x="66882" y="25285"/>
                        <a:pt x="66215" y="25285"/>
                        <a:pt x="65581" y="25252"/>
                      </a:cubicBezTo>
                      <a:cubicBezTo>
                        <a:pt x="63480" y="25185"/>
                        <a:pt x="61411" y="25118"/>
                        <a:pt x="59543" y="25018"/>
                      </a:cubicBezTo>
                      <a:cubicBezTo>
                        <a:pt x="54840" y="24785"/>
                        <a:pt x="50704" y="24318"/>
                        <a:pt x="46968" y="23584"/>
                      </a:cubicBezTo>
                      <a:cubicBezTo>
                        <a:pt x="45467" y="23283"/>
                        <a:pt x="43899" y="22883"/>
                        <a:pt x="42498" y="22516"/>
                      </a:cubicBezTo>
                      <a:cubicBezTo>
                        <a:pt x="41164" y="22149"/>
                        <a:pt x="39696" y="21682"/>
                        <a:pt x="38028" y="21115"/>
                      </a:cubicBezTo>
                      <a:cubicBezTo>
                        <a:pt x="35359" y="20148"/>
                        <a:pt x="32691" y="19014"/>
                        <a:pt x="30056" y="17746"/>
                      </a:cubicBezTo>
                      <a:lnTo>
                        <a:pt x="30022" y="17746"/>
                      </a:lnTo>
                      <a:cubicBezTo>
                        <a:pt x="27988" y="16745"/>
                        <a:pt x="25953" y="15611"/>
                        <a:pt x="24018" y="14410"/>
                      </a:cubicBezTo>
                      <a:cubicBezTo>
                        <a:pt x="22117" y="13210"/>
                        <a:pt x="20182" y="11875"/>
                        <a:pt x="18281" y="10474"/>
                      </a:cubicBezTo>
                      <a:cubicBezTo>
                        <a:pt x="17347" y="9807"/>
                        <a:pt x="16479" y="9107"/>
                        <a:pt x="15512" y="8306"/>
                      </a:cubicBezTo>
                      <a:cubicBezTo>
                        <a:pt x="15112" y="7939"/>
                        <a:pt x="14645" y="7606"/>
                        <a:pt x="14211" y="7205"/>
                      </a:cubicBezTo>
                      <a:lnTo>
                        <a:pt x="14111" y="7139"/>
                      </a:lnTo>
                      <a:lnTo>
                        <a:pt x="13978" y="7005"/>
                      </a:lnTo>
                      <a:cubicBezTo>
                        <a:pt x="13611" y="6738"/>
                        <a:pt x="13277" y="6371"/>
                        <a:pt x="12877" y="6104"/>
                      </a:cubicBezTo>
                      <a:cubicBezTo>
                        <a:pt x="10809" y="4337"/>
                        <a:pt x="9041" y="3136"/>
                        <a:pt x="7339" y="2168"/>
                      </a:cubicBezTo>
                      <a:cubicBezTo>
                        <a:pt x="5838" y="1334"/>
                        <a:pt x="4337" y="767"/>
                        <a:pt x="2870" y="434"/>
                      </a:cubicBezTo>
                      <a:cubicBezTo>
                        <a:pt x="2136" y="267"/>
                        <a:pt x="1335" y="134"/>
                        <a:pt x="468" y="67"/>
                      </a:cubicBezTo>
                      <a:cubicBezTo>
                        <a:pt x="334" y="67"/>
                        <a:pt x="201" y="67"/>
                        <a:pt x="1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206" name="Google Shape;3206;p20"/>
              <p:cNvGrpSpPr/>
              <p:nvPr/>
            </p:nvGrpSpPr>
            <p:grpSpPr>
              <a:xfrm>
                <a:off x="8319791" y="3108357"/>
                <a:ext cx="1083850" cy="1919243"/>
                <a:chOff x="207725" y="2276150"/>
                <a:chExt cx="1299425" cy="2300975"/>
              </a:xfrm>
            </p:grpSpPr>
            <p:sp>
              <p:nvSpPr>
                <p:cNvPr id="3207" name="Google Shape;3207;p20"/>
                <p:cNvSpPr/>
                <p:nvPr/>
              </p:nvSpPr>
              <p:spPr>
                <a:xfrm>
                  <a:off x="892375" y="3285175"/>
                  <a:ext cx="523600" cy="37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44" h="15146" extrusionOk="0">
                      <a:moveTo>
                        <a:pt x="19757" y="1"/>
                      </a:moveTo>
                      <a:cubicBezTo>
                        <a:pt x="15529" y="1"/>
                        <a:pt x="11320" y="1328"/>
                        <a:pt x="7873" y="3774"/>
                      </a:cubicBezTo>
                      <a:cubicBezTo>
                        <a:pt x="4104" y="6419"/>
                        <a:pt x="1308" y="10370"/>
                        <a:pt x="1" y="14808"/>
                      </a:cubicBezTo>
                      <a:cubicBezTo>
                        <a:pt x="1299" y="15033"/>
                        <a:pt x="2586" y="15145"/>
                        <a:pt x="3847" y="15145"/>
                      </a:cubicBezTo>
                      <a:cubicBezTo>
                        <a:pt x="7693" y="15145"/>
                        <a:pt x="11296" y="14102"/>
                        <a:pt x="14226" y="12042"/>
                      </a:cubicBezTo>
                      <a:cubicBezTo>
                        <a:pt x="18056" y="9276"/>
                        <a:pt x="20609" y="4747"/>
                        <a:pt x="20943" y="36"/>
                      </a:cubicBezTo>
                      <a:cubicBezTo>
                        <a:pt x="20548" y="12"/>
                        <a:pt x="20153" y="1"/>
                        <a:pt x="1975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grpSp>
              <p:nvGrpSpPr>
                <p:cNvPr id="3208" name="Google Shape;3208;p20"/>
                <p:cNvGrpSpPr/>
                <p:nvPr/>
              </p:nvGrpSpPr>
              <p:grpSpPr>
                <a:xfrm>
                  <a:off x="207725" y="2276150"/>
                  <a:ext cx="1299425" cy="2300975"/>
                  <a:chOff x="207725" y="2276150"/>
                  <a:chExt cx="1299425" cy="2300975"/>
                </a:xfrm>
              </p:grpSpPr>
              <p:sp>
                <p:nvSpPr>
                  <p:cNvPr id="3209" name="Google Shape;3209;p20"/>
                  <p:cNvSpPr/>
                  <p:nvPr/>
                </p:nvSpPr>
                <p:spPr>
                  <a:xfrm>
                    <a:off x="916700" y="2276150"/>
                    <a:ext cx="289550" cy="6611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82" h="26446" extrusionOk="0">
                        <a:moveTo>
                          <a:pt x="7812" y="1"/>
                        </a:moveTo>
                        <a:cubicBezTo>
                          <a:pt x="5107" y="4044"/>
                          <a:pt x="2341" y="8147"/>
                          <a:pt x="1155" y="12858"/>
                        </a:cubicBezTo>
                        <a:cubicBezTo>
                          <a:pt x="0" y="17570"/>
                          <a:pt x="669" y="23041"/>
                          <a:pt x="4104" y="26445"/>
                        </a:cubicBezTo>
                        <a:cubicBezTo>
                          <a:pt x="8511" y="22190"/>
                          <a:pt x="10639" y="17782"/>
                          <a:pt x="11125" y="13193"/>
                        </a:cubicBezTo>
                        <a:cubicBezTo>
                          <a:pt x="11581" y="8603"/>
                          <a:pt x="10396" y="3831"/>
                          <a:pt x="781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10" name="Google Shape;3210;p20"/>
                  <p:cNvSpPr/>
                  <p:nvPr/>
                </p:nvSpPr>
                <p:spPr>
                  <a:xfrm>
                    <a:off x="249500" y="3548225"/>
                    <a:ext cx="383775" cy="487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51" h="19484" extrusionOk="0">
                        <a:moveTo>
                          <a:pt x="1673" y="0"/>
                        </a:moveTo>
                        <a:cubicBezTo>
                          <a:pt x="1" y="4286"/>
                          <a:pt x="1490" y="8906"/>
                          <a:pt x="4256" y="12280"/>
                        </a:cubicBezTo>
                        <a:cubicBezTo>
                          <a:pt x="7022" y="15654"/>
                          <a:pt x="10943" y="17933"/>
                          <a:pt x="15016" y="19484"/>
                        </a:cubicBezTo>
                        <a:cubicBezTo>
                          <a:pt x="15351" y="15228"/>
                          <a:pt x="14196" y="10912"/>
                          <a:pt x="11825" y="7386"/>
                        </a:cubicBezTo>
                        <a:cubicBezTo>
                          <a:pt x="9424" y="3830"/>
                          <a:pt x="5776" y="1216"/>
                          <a:pt x="1673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11" name="Google Shape;3211;p20"/>
                  <p:cNvSpPr/>
                  <p:nvPr/>
                </p:nvSpPr>
                <p:spPr>
                  <a:xfrm>
                    <a:off x="765475" y="3687275"/>
                    <a:ext cx="476475" cy="386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059" h="15467" extrusionOk="0">
                        <a:moveTo>
                          <a:pt x="19059" y="0"/>
                        </a:moveTo>
                        <a:cubicBezTo>
                          <a:pt x="14682" y="92"/>
                          <a:pt x="10366" y="1703"/>
                          <a:pt x="6961" y="4469"/>
                        </a:cubicBezTo>
                        <a:cubicBezTo>
                          <a:pt x="3527" y="7204"/>
                          <a:pt x="1064" y="11125"/>
                          <a:pt x="1" y="15381"/>
                        </a:cubicBezTo>
                        <a:cubicBezTo>
                          <a:pt x="650" y="15438"/>
                          <a:pt x="1292" y="15467"/>
                          <a:pt x="1923" y="15467"/>
                        </a:cubicBezTo>
                        <a:cubicBezTo>
                          <a:pt x="6288" y="15467"/>
                          <a:pt x="10196" y="14107"/>
                          <a:pt x="13223" y="11612"/>
                        </a:cubicBezTo>
                        <a:cubicBezTo>
                          <a:pt x="16627" y="8754"/>
                          <a:pt x="18846" y="4438"/>
                          <a:pt x="19059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12" name="Google Shape;3212;p20"/>
                  <p:cNvSpPr/>
                  <p:nvPr/>
                </p:nvSpPr>
                <p:spPr>
                  <a:xfrm>
                    <a:off x="371100" y="3007175"/>
                    <a:ext cx="448350" cy="604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934" h="24165" extrusionOk="0">
                        <a:moveTo>
                          <a:pt x="1490" y="0"/>
                        </a:moveTo>
                        <a:lnTo>
                          <a:pt x="1490" y="0"/>
                        </a:lnTo>
                        <a:cubicBezTo>
                          <a:pt x="0" y="5198"/>
                          <a:pt x="730" y="11004"/>
                          <a:pt x="3435" y="15715"/>
                        </a:cubicBezTo>
                        <a:cubicBezTo>
                          <a:pt x="6079" y="20426"/>
                          <a:pt x="10760" y="23952"/>
                          <a:pt x="16414" y="24165"/>
                        </a:cubicBezTo>
                        <a:cubicBezTo>
                          <a:pt x="17934" y="19028"/>
                          <a:pt x="17174" y="13253"/>
                          <a:pt x="14377" y="8724"/>
                        </a:cubicBezTo>
                        <a:cubicBezTo>
                          <a:pt x="11551" y="4165"/>
                          <a:pt x="6718" y="882"/>
                          <a:pt x="1490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13" name="Google Shape;3213;p20"/>
                  <p:cNvSpPr/>
                  <p:nvPr/>
                </p:nvSpPr>
                <p:spPr>
                  <a:xfrm>
                    <a:off x="469875" y="2689550"/>
                    <a:ext cx="405800" cy="396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2" h="15874" extrusionOk="0">
                        <a:moveTo>
                          <a:pt x="396" y="0"/>
                        </a:moveTo>
                        <a:lnTo>
                          <a:pt x="396" y="0"/>
                        </a:lnTo>
                        <a:cubicBezTo>
                          <a:pt x="1" y="4255"/>
                          <a:pt x="1612" y="8632"/>
                          <a:pt x="4590" y="11642"/>
                        </a:cubicBezTo>
                        <a:cubicBezTo>
                          <a:pt x="7280" y="14304"/>
                          <a:pt x="11061" y="15873"/>
                          <a:pt x="14872" y="15873"/>
                        </a:cubicBezTo>
                        <a:cubicBezTo>
                          <a:pt x="15326" y="15873"/>
                          <a:pt x="15780" y="15851"/>
                          <a:pt x="16232" y="15806"/>
                        </a:cubicBezTo>
                        <a:cubicBezTo>
                          <a:pt x="15776" y="11763"/>
                          <a:pt x="13892" y="7903"/>
                          <a:pt x="11095" y="4985"/>
                        </a:cubicBezTo>
                        <a:cubicBezTo>
                          <a:pt x="8238" y="2097"/>
                          <a:pt x="4408" y="152"/>
                          <a:pt x="396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14" name="Google Shape;3214;p20"/>
                  <p:cNvSpPr/>
                  <p:nvPr/>
                </p:nvSpPr>
                <p:spPr>
                  <a:xfrm>
                    <a:off x="1035250" y="2811925"/>
                    <a:ext cx="471900" cy="332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876" h="13314" extrusionOk="0">
                        <a:moveTo>
                          <a:pt x="16871" y="0"/>
                        </a:moveTo>
                        <a:cubicBezTo>
                          <a:pt x="13274" y="0"/>
                          <a:pt x="9635" y="602"/>
                          <a:pt x="6535" y="2370"/>
                        </a:cubicBezTo>
                        <a:cubicBezTo>
                          <a:pt x="2796" y="4467"/>
                          <a:pt x="0" y="8418"/>
                          <a:pt x="152" y="12674"/>
                        </a:cubicBezTo>
                        <a:cubicBezTo>
                          <a:pt x="1420" y="13111"/>
                          <a:pt x="2712" y="13314"/>
                          <a:pt x="3989" y="13314"/>
                        </a:cubicBezTo>
                        <a:cubicBezTo>
                          <a:pt x="6970" y="13314"/>
                          <a:pt x="9870" y="12212"/>
                          <a:pt x="12189" y="10424"/>
                        </a:cubicBezTo>
                        <a:cubicBezTo>
                          <a:pt x="15502" y="7871"/>
                          <a:pt x="17690" y="4072"/>
                          <a:pt x="18876" y="60"/>
                        </a:cubicBezTo>
                        <a:cubicBezTo>
                          <a:pt x="18211" y="21"/>
                          <a:pt x="17542" y="0"/>
                          <a:pt x="16871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15" name="Google Shape;3215;p20"/>
                  <p:cNvSpPr/>
                  <p:nvPr/>
                </p:nvSpPr>
                <p:spPr>
                  <a:xfrm>
                    <a:off x="511675" y="2502600"/>
                    <a:ext cx="588950" cy="2074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558" h="82981" extrusionOk="0">
                        <a:moveTo>
                          <a:pt x="23436" y="1"/>
                        </a:moveTo>
                        <a:cubicBezTo>
                          <a:pt x="23405" y="1"/>
                          <a:pt x="23375" y="31"/>
                          <a:pt x="23375" y="62"/>
                        </a:cubicBezTo>
                        <a:cubicBezTo>
                          <a:pt x="22007" y="7144"/>
                          <a:pt x="20518" y="14135"/>
                          <a:pt x="18815" y="21126"/>
                        </a:cubicBezTo>
                        <a:cubicBezTo>
                          <a:pt x="17144" y="28117"/>
                          <a:pt x="15289" y="35077"/>
                          <a:pt x="13253" y="41947"/>
                        </a:cubicBezTo>
                        <a:cubicBezTo>
                          <a:pt x="11247" y="48816"/>
                          <a:pt x="8967" y="55625"/>
                          <a:pt x="6748" y="62464"/>
                        </a:cubicBezTo>
                        <a:cubicBezTo>
                          <a:pt x="5715" y="65868"/>
                          <a:pt x="4560" y="69272"/>
                          <a:pt x="3405" y="72677"/>
                        </a:cubicBezTo>
                        <a:lnTo>
                          <a:pt x="0" y="82890"/>
                        </a:lnTo>
                        <a:cubicBezTo>
                          <a:pt x="0" y="82950"/>
                          <a:pt x="0" y="82981"/>
                          <a:pt x="31" y="82981"/>
                        </a:cubicBezTo>
                        <a:cubicBezTo>
                          <a:pt x="92" y="82981"/>
                          <a:pt x="152" y="82981"/>
                          <a:pt x="152" y="82950"/>
                        </a:cubicBezTo>
                        <a:cubicBezTo>
                          <a:pt x="912" y="81309"/>
                          <a:pt x="1642" y="79637"/>
                          <a:pt x="2371" y="77996"/>
                        </a:cubicBezTo>
                        <a:cubicBezTo>
                          <a:pt x="3040" y="76354"/>
                          <a:pt x="3739" y="74683"/>
                          <a:pt x="4408" y="73011"/>
                        </a:cubicBezTo>
                        <a:cubicBezTo>
                          <a:pt x="5776" y="69667"/>
                          <a:pt x="6991" y="66294"/>
                          <a:pt x="8207" y="62920"/>
                        </a:cubicBezTo>
                        <a:cubicBezTo>
                          <a:pt x="10609" y="56111"/>
                          <a:pt x="12584" y="49211"/>
                          <a:pt x="14438" y="42251"/>
                        </a:cubicBezTo>
                        <a:cubicBezTo>
                          <a:pt x="16353" y="35290"/>
                          <a:pt x="18056" y="28299"/>
                          <a:pt x="19575" y="21278"/>
                        </a:cubicBezTo>
                        <a:cubicBezTo>
                          <a:pt x="21095" y="14226"/>
                          <a:pt x="22432" y="7174"/>
                          <a:pt x="23557" y="62"/>
                        </a:cubicBezTo>
                        <a:cubicBezTo>
                          <a:pt x="23557" y="31"/>
                          <a:pt x="23527" y="1"/>
                          <a:pt x="23436" y="1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16" name="Google Shape;3216;p20"/>
                  <p:cNvSpPr/>
                  <p:nvPr/>
                </p:nvSpPr>
                <p:spPr>
                  <a:xfrm>
                    <a:off x="564875" y="2794400"/>
                    <a:ext cx="880725" cy="4037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229" h="16151" extrusionOk="0">
                        <a:moveTo>
                          <a:pt x="0" y="1"/>
                        </a:moveTo>
                        <a:lnTo>
                          <a:pt x="0" y="31"/>
                        </a:lnTo>
                        <a:cubicBezTo>
                          <a:pt x="1520" y="1125"/>
                          <a:pt x="2949" y="2280"/>
                          <a:pt x="4377" y="3496"/>
                        </a:cubicBezTo>
                        <a:cubicBezTo>
                          <a:pt x="5775" y="4712"/>
                          <a:pt x="7143" y="5989"/>
                          <a:pt x="8389" y="7326"/>
                        </a:cubicBezTo>
                        <a:cubicBezTo>
                          <a:pt x="10973" y="9970"/>
                          <a:pt x="13253" y="12888"/>
                          <a:pt x="15259" y="16019"/>
                        </a:cubicBezTo>
                        <a:lnTo>
                          <a:pt x="15259" y="16050"/>
                        </a:lnTo>
                        <a:cubicBezTo>
                          <a:pt x="15294" y="16121"/>
                          <a:pt x="15361" y="16150"/>
                          <a:pt x="15423" y="16150"/>
                        </a:cubicBezTo>
                        <a:cubicBezTo>
                          <a:pt x="15466" y="16150"/>
                          <a:pt x="15507" y="16136"/>
                          <a:pt x="15532" y="16110"/>
                        </a:cubicBezTo>
                        <a:cubicBezTo>
                          <a:pt x="21611" y="10852"/>
                          <a:pt x="28238" y="6232"/>
                          <a:pt x="35229" y="2311"/>
                        </a:cubicBezTo>
                        <a:lnTo>
                          <a:pt x="35229" y="2220"/>
                        </a:lnTo>
                        <a:cubicBezTo>
                          <a:pt x="31703" y="4134"/>
                          <a:pt x="28268" y="6232"/>
                          <a:pt x="24925" y="8451"/>
                        </a:cubicBezTo>
                        <a:cubicBezTo>
                          <a:pt x="21645" y="10687"/>
                          <a:pt x="18512" y="13069"/>
                          <a:pt x="15496" y="15598"/>
                        </a:cubicBezTo>
                        <a:lnTo>
                          <a:pt x="15496" y="15598"/>
                        </a:lnTo>
                        <a:cubicBezTo>
                          <a:pt x="13577" y="12485"/>
                          <a:pt x="11310" y="9578"/>
                          <a:pt x="8724" y="6992"/>
                        </a:cubicBezTo>
                        <a:cubicBezTo>
                          <a:pt x="7417" y="5654"/>
                          <a:pt x="6049" y="4408"/>
                          <a:pt x="4590" y="3223"/>
                        </a:cubicBezTo>
                        <a:cubicBezTo>
                          <a:pt x="3161" y="2037"/>
                          <a:pt x="1581" y="973"/>
                          <a:pt x="31" y="1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17" name="Google Shape;3217;p20"/>
                  <p:cNvSpPr/>
                  <p:nvPr/>
                </p:nvSpPr>
                <p:spPr>
                  <a:xfrm>
                    <a:off x="504825" y="3130275"/>
                    <a:ext cx="867825" cy="596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4713" h="23851" extrusionOk="0">
                        <a:moveTo>
                          <a:pt x="92" y="1"/>
                        </a:moveTo>
                        <a:cubicBezTo>
                          <a:pt x="1" y="1"/>
                          <a:pt x="1" y="31"/>
                          <a:pt x="1" y="31"/>
                        </a:cubicBezTo>
                        <a:cubicBezTo>
                          <a:pt x="1217" y="1885"/>
                          <a:pt x="2341" y="3830"/>
                          <a:pt x="3405" y="5776"/>
                        </a:cubicBezTo>
                        <a:cubicBezTo>
                          <a:pt x="4469" y="7721"/>
                          <a:pt x="5472" y="9697"/>
                          <a:pt x="6475" y="11672"/>
                        </a:cubicBezTo>
                        <a:cubicBezTo>
                          <a:pt x="7509" y="13648"/>
                          <a:pt x="8451" y="15654"/>
                          <a:pt x="9393" y="17660"/>
                        </a:cubicBezTo>
                        <a:cubicBezTo>
                          <a:pt x="10335" y="19666"/>
                          <a:pt x="11247" y="21703"/>
                          <a:pt x="12098" y="23739"/>
                        </a:cubicBezTo>
                        <a:lnTo>
                          <a:pt x="12098" y="23800"/>
                        </a:lnTo>
                        <a:cubicBezTo>
                          <a:pt x="12116" y="23836"/>
                          <a:pt x="12165" y="23851"/>
                          <a:pt x="12215" y="23851"/>
                        </a:cubicBezTo>
                        <a:cubicBezTo>
                          <a:pt x="12250" y="23851"/>
                          <a:pt x="12286" y="23843"/>
                          <a:pt x="12311" y="23831"/>
                        </a:cubicBezTo>
                        <a:lnTo>
                          <a:pt x="17995" y="19910"/>
                        </a:lnTo>
                        <a:cubicBezTo>
                          <a:pt x="19849" y="18572"/>
                          <a:pt x="21734" y="17296"/>
                          <a:pt x="23618" y="15958"/>
                        </a:cubicBezTo>
                        <a:cubicBezTo>
                          <a:pt x="25472" y="14682"/>
                          <a:pt x="27327" y="13314"/>
                          <a:pt x="29181" y="11976"/>
                        </a:cubicBezTo>
                        <a:cubicBezTo>
                          <a:pt x="31005" y="10609"/>
                          <a:pt x="32889" y="9241"/>
                          <a:pt x="34713" y="7873"/>
                        </a:cubicBezTo>
                        <a:lnTo>
                          <a:pt x="34713" y="7812"/>
                        </a:lnTo>
                        <a:lnTo>
                          <a:pt x="34652" y="7812"/>
                        </a:lnTo>
                        <a:cubicBezTo>
                          <a:pt x="32767" y="9089"/>
                          <a:pt x="30853" y="10365"/>
                          <a:pt x="28968" y="11672"/>
                        </a:cubicBezTo>
                        <a:cubicBezTo>
                          <a:pt x="27053" y="12949"/>
                          <a:pt x="25169" y="14256"/>
                          <a:pt x="23314" y="15593"/>
                        </a:cubicBezTo>
                        <a:lnTo>
                          <a:pt x="17722" y="19575"/>
                        </a:lnTo>
                        <a:lnTo>
                          <a:pt x="12311" y="23427"/>
                        </a:lnTo>
                        <a:lnTo>
                          <a:pt x="12311" y="23427"/>
                        </a:lnTo>
                        <a:cubicBezTo>
                          <a:pt x="11484" y="21438"/>
                          <a:pt x="10575" y="19504"/>
                          <a:pt x="9667" y="17569"/>
                        </a:cubicBezTo>
                        <a:cubicBezTo>
                          <a:pt x="8724" y="15533"/>
                          <a:pt x="7721" y="13557"/>
                          <a:pt x="6688" y="11581"/>
                        </a:cubicBezTo>
                        <a:cubicBezTo>
                          <a:pt x="5685" y="9606"/>
                          <a:pt x="4651" y="7630"/>
                          <a:pt x="3557" y="5715"/>
                        </a:cubicBezTo>
                        <a:cubicBezTo>
                          <a:pt x="2433" y="3770"/>
                          <a:pt x="1338" y="1824"/>
                          <a:pt x="92" y="1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18" name="Google Shape;3218;p20"/>
                  <p:cNvSpPr/>
                  <p:nvPr/>
                </p:nvSpPr>
                <p:spPr>
                  <a:xfrm>
                    <a:off x="281425" y="3558850"/>
                    <a:ext cx="949125" cy="562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965" h="22482" extrusionOk="0">
                        <a:moveTo>
                          <a:pt x="92" y="1"/>
                        </a:moveTo>
                        <a:cubicBezTo>
                          <a:pt x="61" y="1"/>
                          <a:pt x="61" y="31"/>
                          <a:pt x="1" y="31"/>
                        </a:cubicBezTo>
                        <a:cubicBezTo>
                          <a:pt x="5259" y="7660"/>
                          <a:pt x="10852" y="15016"/>
                          <a:pt x="16353" y="22402"/>
                        </a:cubicBezTo>
                        <a:cubicBezTo>
                          <a:pt x="16392" y="22460"/>
                          <a:pt x="16455" y="22481"/>
                          <a:pt x="16519" y="22481"/>
                        </a:cubicBezTo>
                        <a:cubicBezTo>
                          <a:pt x="16556" y="22481"/>
                          <a:pt x="16594" y="22474"/>
                          <a:pt x="16627" y="22463"/>
                        </a:cubicBezTo>
                        <a:cubicBezTo>
                          <a:pt x="18542" y="21278"/>
                          <a:pt x="20487" y="20031"/>
                          <a:pt x="22341" y="18724"/>
                        </a:cubicBezTo>
                        <a:cubicBezTo>
                          <a:pt x="24226" y="17387"/>
                          <a:pt x="26080" y="16019"/>
                          <a:pt x="27873" y="14621"/>
                        </a:cubicBezTo>
                        <a:cubicBezTo>
                          <a:pt x="29667" y="13192"/>
                          <a:pt x="31399" y="11733"/>
                          <a:pt x="33071" y="10183"/>
                        </a:cubicBezTo>
                        <a:cubicBezTo>
                          <a:pt x="34743" y="8633"/>
                          <a:pt x="36384" y="7022"/>
                          <a:pt x="37965" y="5381"/>
                        </a:cubicBezTo>
                        <a:lnTo>
                          <a:pt x="37965" y="5350"/>
                        </a:lnTo>
                        <a:lnTo>
                          <a:pt x="37934" y="5350"/>
                        </a:lnTo>
                        <a:cubicBezTo>
                          <a:pt x="36263" y="6900"/>
                          <a:pt x="34560" y="8420"/>
                          <a:pt x="32858" y="9910"/>
                        </a:cubicBezTo>
                        <a:cubicBezTo>
                          <a:pt x="31126" y="11399"/>
                          <a:pt x="29363" y="12828"/>
                          <a:pt x="27569" y="14256"/>
                        </a:cubicBezTo>
                        <a:cubicBezTo>
                          <a:pt x="25776" y="15654"/>
                          <a:pt x="23952" y="17022"/>
                          <a:pt x="22098" y="18299"/>
                        </a:cubicBezTo>
                        <a:cubicBezTo>
                          <a:pt x="20317" y="19605"/>
                          <a:pt x="18448" y="20825"/>
                          <a:pt x="16577" y="22014"/>
                        </a:cubicBezTo>
                        <a:lnTo>
                          <a:pt x="16577" y="22014"/>
                        </a:lnTo>
                        <a:cubicBezTo>
                          <a:pt x="11021" y="14707"/>
                          <a:pt x="5406" y="7459"/>
                          <a:pt x="92" y="1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19" name="Google Shape;3219;p20"/>
                  <p:cNvSpPr/>
                  <p:nvPr/>
                </p:nvSpPr>
                <p:spPr>
                  <a:xfrm>
                    <a:off x="207725" y="3847600"/>
                    <a:ext cx="327525" cy="5395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101" h="21582" extrusionOk="0">
                        <a:moveTo>
                          <a:pt x="2432" y="1"/>
                        </a:moveTo>
                        <a:cubicBezTo>
                          <a:pt x="0" y="3922"/>
                          <a:pt x="578" y="8694"/>
                          <a:pt x="2705" y="12524"/>
                        </a:cubicBezTo>
                        <a:cubicBezTo>
                          <a:pt x="4833" y="16384"/>
                          <a:pt x="8237" y="19302"/>
                          <a:pt x="11976" y="21582"/>
                        </a:cubicBezTo>
                        <a:cubicBezTo>
                          <a:pt x="13101" y="17478"/>
                          <a:pt x="12766" y="12980"/>
                          <a:pt x="11064" y="9089"/>
                        </a:cubicBezTo>
                        <a:cubicBezTo>
                          <a:pt x="9362" y="5199"/>
                          <a:pt x="6231" y="1946"/>
                          <a:pt x="243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20" name="Google Shape;3220;p20"/>
                  <p:cNvSpPr/>
                  <p:nvPr/>
                </p:nvSpPr>
                <p:spPr>
                  <a:xfrm>
                    <a:off x="639325" y="4151400"/>
                    <a:ext cx="539550" cy="316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582" h="12667" extrusionOk="0">
                        <a:moveTo>
                          <a:pt x="18555" y="1"/>
                        </a:moveTo>
                        <a:cubicBezTo>
                          <a:pt x="15162" y="1"/>
                          <a:pt x="11790" y="823"/>
                          <a:pt x="8816" y="2439"/>
                        </a:cubicBezTo>
                        <a:cubicBezTo>
                          <a:pt x="4955" y="4536"/>
                          <a:pt x="1825" y="7910"/>
                          <a:pt x="1" y="11892"/>
                        </a:cubicBezTo>
                        <a:cubicBezTo>
                          <a:pt x="1877" y="12410"/>
                          <a:pt x="3735" y="12666"/>
                          <a:pt x="5533" y="12666"/>
                        </a:cubicBezTo>
                        <a:cubicBezTo>
                          <a:pt x="8484" y="12666"/>
                          <a:pt x="11273" y="11975"/>
                          <a:pt x="13709" y="10615"/>
                        </a:cubicBezTo>
                        <a:cubicBezTo>
                          <a:pt x="17570" y="8427"/>
                          <a:pt x="20518" y="4567"/>
                          <a:pt x="21582" y="220"/>
                        </a:cubicBezTo>
                        <a:cubicBezTo>
                          <a:pt x="20578" y="74"/>
                          <a:pt x="19566" y="1"/>
                          <a:pt x="18555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221" name="Google Shape;3221;p20"/>
                  <p:cNvSpPr/>
                  <p:nvPr/>
                </p:nvSpPr>
                <p:spPr>
                  <a:xfrm>
                    <a:off x="257875" y="3856725"/>
                    <a:ext cx="911125" cy="6275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445" h="25103" extrusionOk="0">
                        <a:moveTo>
                          <a:pt x="91" y="1"/>
                        </a:moveTo>
                        <a:cubicBezTo>
                          <a:pt x="61" y="1"/>
                          <a:pt x="0" y="1"/>
                          <a:pt x="61" y="61"/>
                        </a:cubicBezTo>
                        <a:cubicBezTo>
                          <a:pt x="3769" y="8481"/>
                          <a:pt x="7964" y="16718"/>
                          <a:pt x="12098" y="25016"/>
                        </a:cubicBezTo>
                        <a:cubicBezTo>
                          <a:pt x="12119" y="25059"/>
                          <a:pt x="12186" y="25102"/>
                          <a:pt x="12245" y="25102"/>
                        </a:cubicBezTo>
                        <a:cubicBezTo>
                          <a:pt x="12270" y="25102"/>
                          <a:pt x="12293" y="25095"/>
                          <a:pt x="12311" y="25077"/>
                        </a:cubicBezTo>
                        <a:cubicBezTo>
                          <a:pt x="14469" y="24287"/>
                          <a:pt x="16566" y="23405"/>
                          <a:pt x="18663" y="22463"/>
                        </a:cubicBezTo>
                        <a:cubicBezTo>
                          <a:pt x="20761" y="21521"/>
                          <a:pt x="22797" y="20518"/>
                          <a:pt x="24803" y="19454"/>
                        </a:cubicBezTo>
                        <a:cubicBezTo>
                          <a:pt x="26840" y="18390"/>
                          <a:pt x="28815" y="17265"/>
                          <a:pt x="30730" y="16050"/>
                        </a:cubicBezTo>
                        <a:cubicBezTo>
                          <a:pt x="32676" y="14864"/>
                          <a:pt x="34591" y="13588"/>
                          <a:pt x="36445" y="12250"/>
                        </a:cubicBezTo>
                        <a:lnTo>
                          <a:pt x="36445" y="12220"/>
                        </a:lnTo>
                        <a:lnTo>
                          <a:pt x="36414" y="12220"/>
                        </a:lnTo>
                        <a:cubicBezTo>
                          <a:pt x="34469" y="13466"/>
                          <a:pt x="32524" y="14651"/>
                          <a:pt x="30548" y="15776"/>
                        </a:cubicBezTo>
                        <a:cubicBezTo>
                          <a:pt x="28572" y="16931"/>
                          <a:pt x="26566" y="18025"/>
                          <a:pt x="24560" y="19059"/>
                        </a:cubicBezTo>
                        <a:cubicBezTo>
                          <a:pt x="22524" y="20123"/>
                          <a:pt x="20517" y="21095"/>
                          <a:pt x="18420" y="22037"/>
                        </a:cubicBezTo>
                        <a:cubicBezTo>
                          <a:pt x="16436" y="22985"/>
                          <a:pt x="14394" y="23875"/>
                          <a:pt x="12323" y="24679"/>
                        </a:cubicBezTo>
                        <a:lnTo>
                          <a:pt x="12323" y="24679"/>
                        </a:lnTo>
                        <a:cubicBezTo>
                          <a:pt x="8154" y="16464"/>
                          <a:pt x="3928" y="8307"/>
                          <a:pt x="91" y="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</p:grpSp>
          <p:grpSp>
            <p:nvGrpSpPr>
              <p:cNvPr id="3222" name="Google Shape;3222;p20"/>
              <p:cNvGrpSpPr/>
              <p:nvPr/>
            </p:nvGrpSpPr>
            <p:grpSpPr>
              <a:xfrm rot="-1719346" flipH="1">
                <a:off x="7526270" y="3744829"/>
                <a:ext cx="889403" cy="1363591"/>
                <a:chOff x="2235100" y="548200"/>
                <a:chExt cx="759725" cy="1164775"/>
              </a:xfrm>
            </p:grpSpPr>
            <p:sp>
              <p:nvSpPr>
                <p:cNvPr id="3223" name="Google Shape;3223;p20"/>
                <p:cNvSpPr/>
                <p:nvPr/>
              </p:nvSpPr>
              <p:spPr>
                <a:xfrm>
                  <a:off x="2235100" y="548200"/>
                  <a:ext cx="759725" cy="110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89" h="44005" extrusionOk="0">
                      <a:moveTo>
                        <a:pt x="14146" y="0"/>
                      </a:moveTo>
                      <a:cubicBezTo>
                        <a:pt x="12773" y="0"/>
                        <a:pt x="11816" y="1695"/>
                        <a:pt x="11509" y="3108"/>
                      </a:cubicBezTo>
                      <a:cubicBezTo>
                        <a:pt x="11175" y="4643"/>
                        <a:pt x="10742" y="6577"/>
                        <a:pt x="9207" y="7044"/>
                      </a:cubicBezTo>
                      <a:cubicBezTo>
                        <a:pt x="8507" y="7211"/>
                        <a:pt x="7673" y="7044"/>
                        <a:pt x="7039" y="7445"/>
                      </a:cubicBezTo>
                      <a:cubicBezTo>
                        <a:pt x="5338" y="8579"/>
                        <a:pt x="7873" y="11447"/>
                        <a:pt x="6839" y="13249"/>
                      </a:cubicBezTo>
                      <a:cubicBezTo>
                        <a:pt x="5871" y="14917"/>
                        <a:pt x="2669" y="14083"/>
                        <a:pt x="1935" y="15884"/>
                      </a:cubicBezTo>
                      <a:cubicBezTo>
                        <a:pt x="1168" y="17785"/>
                        <a:pt x="4504" y="19720"/>
                        <a:pt x="3570" y="21555"/>
                      </a:cubicBezTo>
                      <a:cubicBezTo>
                        <a:pt x="3236" y="22255"/>
                        <a:pt x="2402" y="22555"/>
                        <a:pt x="1835" y="23056"/>
                      </a:cubicBezTo>
                      <a:cubicBezTo>
                        <a:pt x="1" y="24590"/>
                        <a:pt x="768" y="27592"/>
                        <a:pt x="1902" y="29761"/>
                      </a:cubicBezTo>
                      <a:cubicBezTo>
                        <a:pt x="4771" y="35264"/>
                        <a:pt x="8773" y="40135"/>
                        <a:pt x="13610" y="44004"/>
                      </a:cubicBezTo>
                      <a:cubicBezTo>
                        <a:pt x="20182" y="40001"/>
                        <a:pt x="24985" y="34464"/>
                        <a:pt x="28721" y="28326"/>
                      </a:cubicBezTo>
                      <a:cubicBezTo>
                        <a:pt x="29622" y="26758"/>
                        <a:pt x="30389" y="24457"/>
                        <a:pt x="28921" y="23389"/>
                      </a:cubicBezTo>
                      <a:cubicBezTo>
                        <a:pt x="28254" y="22889"/>
                        <a:pt x="27387" y="22822"/>
                        <a:pt x="26753" y="22322"/>
                      </a:cubicBezTo>
                      <a:cubicBezTo>
                        <a:pt x="25419" y="21288"/>
                        <a:pt x="26052" y="19220"/>
                        <a:pt x="26686" y="17618"/>
                      </a:cubicBezTo>
                      <a:cubicBezTo>
                        <a:pt x="27287" y="16084"/>
                        <a:pt x="27554" y="13782"/>
                        <a:pt x="26019" y="13115"/>
                      </a:cubicBezTo>
                      <a:cubicBezTo>
                        <a:pt x="25419" y="12815"/>
                        <a:pt x="24718" y="12915"/>
                        <a:pt x="24118" y="12648"/>
                      </a:cubicBezTo>
                      <a:cubicBezTo>
                        <a:pt x="22683" y="11981"/>
                        <a:pt x="22817" y="9913"/>
                        <a:pt x="23150" y="8379"/>
                      </a:cubicBezTo>
                      <a:cubicBezTo>
                        <a:pt x="23451" y="6811"/>
                        <a:pt x="23250" y="4609"/>
                        <a:pt x="21649" y="4409"/>
                      </a:cubicBezTo>
                      <a:cubicBezTo>
                        <a:pt x="21578" y="4399"/>
                        <a:pt x="21506" y="4395"/>
                        <a:pt x="21436" y="4395"/>
                      </a:cubicBezTo>
                      <a:cubicBezTo>
                        <a:pt x="20556" y="4395"/>
                        <a:pt x="19742" y="5080"/>
                        <a:pt x="18829" y="5080"/>
                      </a:cubicBezTo>
                      <a:cubicBezTo>
                        <a:pt x="18791" y="5080"/>
                        <a:pt x="18752" y="5079"/>
                        <a:pt x="18714" y="5076"/>
                      </a:cubicBezTo>
                      <a:cubicBezTo>
                        <a:pt x="16412" y="4809"/>
                        <a:pt x="16746" y="540"/>
                        <a:pt x="14511" y="39"/>
                      </a:cubicBezTo>
                      <a:cubicBezTo>
                        <a:pt x="14386" y="13"/>
                        <a:pt x="14265" y="0"/>
                        <a:pt x="1414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24" name="Google Shape;3224;p20"/>
                <p:cNvSpPr/>
                <p:nvPr/>
              </p:nvSpPr>
              <p:spPr>
                <a:xfrm>
                  <a:off x="2559150" y="599000"/>
                  <a:ext cx="64575" cy="111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3" h="44559" extrusionOk="0">
                      <a:moveTo>
                        <a:pt x="725" y="0"/>
                      </a:moveTo>
                      <a:cubicBezTo>
                        <a:pt x="698" y="0"/>
                        <a:pt x="697" y="201"/>
                        <a:pt x="748" y="576"/>
                      </a:cubicBezTo>
                      <a:cubicBezTo>
                        <a:pt x="2349" y="13752"/>
                        <a:pt x="2116" y="27562"/>
                        <a:pt x="348" y="40604"/>
                      </a:cubicBezTo>
                      <a:cubicBezTo>
                        <a:pt x="1" y="43217"/>
                        <a:pt x="4" y="44558"/>
                        <a:pt x="198" y="44558"/>
                      </a:cubicBezTo>
                      <a:cubicBezTo>
                        <a:pt x="359" y="44558"/>
                        <a:pt x="650" y="43643"/>
                        <a:pt x="982" y="41772"/>
                      </a:cubicBezTo>
                      <a:cubicBezTo>
                        <a:pt x="2016" y="35567"/>
                        <a:pt x="2583" y="28396"/>
                        <a:pt x="2483" y="21224"/>
                      </a:cubicBezTo>
                      <a:cubicBezTo>
                        <a:pt x="2416" y="14052"/>
                        <a:pt x="1782" y="6880"/>
                        <a:pt x="848" y="576"/>
                      </a:cubicBezTo>
                      <a:cubicBezTo>
                        <a:pt x="799" y="184"/>
                        <a:pt x="750" y="0"/>
                        <a:pt x="72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25" name="Google Shape;3225;p20"/>
                <p:cNvSpPr/>
                <p:nvPr/>
              </p:nvSpPr>
              <p:spPr>
                <a:xfrm>
                  <a:off x="2369175" y="1333150"/>
                  <a:ext cx="223000" cy="194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20" h="7795" extrusionOk="0">
                      <a:moveTo>
                        <a:pt x="52" y="1"/>
                      </a:moveTo>
                      <a:cubicBezTo>
                        <a:pt x="1" y="1"/>
                        <a:pt x="8" y="75"/>
                        <a:pt x="75" y="164"/>
                      </a:cubicBezTo>
                      <a:cubicBezTo>
                        <a:pt x="2643" y="2532"/>
                        <a:pt x="5178" y="5067"/>
                        <a:pt x="7747" y="7369"/>
                      </a:cubicBezTo>
                      <a:cubicBezTo>
                        <a:pt x="8096" y="7668"/>
                        <a:pt x="8384" y="7795"/>
                        <a:pt x="8572" y="7795"/>
                      </a:cubicBezTo>
                      <a:cubicBezTo>
                        <a:pt x="8887" y="7795"/>
                        <a:pt x="8920" y="7437"/>
                        <a:pt x="8481" y="6935"/>
                      </a:cubicBezTo>
                      <a:cubicBezTo>
                        <a:pt x="6246" y="4500"/>
                        <a:pt x="2810" y="2099"/>
                        <a:pt x="175" y="64"/>
                      </a:cubicBezTo>
                      <a:cubicBezTo>
                        <a:pt x="119" y="19"/>
                        <a:pt x="78" y="1"/>
                        <a:pt x="5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26" name="Google Shape;3226;p20"/>
                <p:cNvSpPr/>
                <p:nvPr/>
              </p:nvSpPr>
              <p:spPr>
                <a:xfrm>
                  <a:off x="2415400" y="1090275"/>
                  <a:ext cx="197975" cy="26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19" h="10636" extrusionOk="0">
                      <a:moveTo>
                        <a:pt x="36" y="1"/>
                      </a:moveTo>
                      <a:cubicBezTo>
                        <a:pt x="0" y="1"/>
                        <a:pt x="2" y="69"/>
                        <a:pt x="60" y="205"/>
                      </a:cubicBezTo>
                      <a:cubicBezTo>
                        <a:pt x="2262" y="3374"/>
                        <a:pt x="4497" y="6777"/>
                        <a:pt x="6765" y="9912"/>
                      </a:cubicBezTo>
                      <a:cubicBezTo>
                        <a:pt x="7150" y="10415"/>
                        <a:pt x="7475" y="10636"/>
                        <a:pt x="7663" y="10636"/>
                      </a:cubicBezTo>
                      <a:cubicBezTo>
                        <a:pt x="7899" y="10636"/>
                        <a:pt x="7919" y="10288"/>
                        <a:pt x="7566" y="9712"/>
                      </a:cubicBezTo>
                      <a:cubicBezTo>
                        <a:pt x="5698" y="6476"/>
                        <a:pt x="2495" y="3041"/>
                        <a:pt x="160" y="105"/>
                      </a:cubicBezTo>
                      <a:cubicBezTo>
                        <a:pt x="105" y="36"/>
                        <a:pt x="61" y="1"/>
                        <a:pt x="3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27" name="Google Shape;3227;p20"/>
                <p:cNvSpPr/>
                <p:nvPr/>
              </p:nvSpPr>
              <p:spPr>
                <a:xfrm>
                  <a:off x="2583300" y="1281200"/>
                  <a:ext cx="207250" cy="197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90" h="7886" extrusionOk="0">
                      <a:moveTo>
                        <a:pt x="8252" y="1"/>
                      </a:moveTo>
                      <a:cubicBezTo>
                        <a:pt x="8230" y="1"/>
                        <a:pt x="8185" y="23"/>
                        <a:pt x="8122" y="74"/>
                      </a:cubicBezTo>
                      <a:cubicBezTo>
                        <a:pt x="5653" y="2309"/>
                        <a:pt x="2985" y="4577"/>
                        <a:pt x="583" y="6912"/>
                      </a:cubicBezTo>
                      <a:cubicBezTo>
                        <a:pt x="1" y="7447"/>
                        <a:pt x="4" y="7886"/>
                        <a:pt x="342" y="7886"/>
                      </a:cubicBezTo>
                      <a:cubicBezTo>
                        <a:pt x="489" y="7886"/>
                        <a:pt x="698" y="7804"/>
                        <a:pt x="950" y="7612"/>
                      </a:cubicBezTo>
                      <a:cubicBezTo>
                        <a:pt x="3518" y="5678"/>
                        <a:pt x="6020" y="2475"/>
                        <a:pt x="8188" y="140"/>
                      </a:cubicBezTo>
                      <a:cubicBezTo>
                        <a:pt x="8271" y="58"/>
                        <a:pt x="8290" y="1"/>
                        <a:pt x="825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28" name="Google Shape;3228;p20"/>
                <p:cNvSpPr/>
                <p:nvPr/>
              </p:nvSpPr>
              <p:spPr>
                <a:xfrm>
                  <a:off x="2611650" y="1014125"/>
                  <a:ext cx="185275" cy="167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11" h="6704" extrusionOk="0">
                      <a:moveTo>
                        <a:pt x="7336" y="1"/>
                      </a:moveTo>
                      <a:cubicBezTo>
                        <a:pt x="7306" y="1"/>
                        <a:pt x="7266" y="16"/>
                        <a:pt x="7221" y="49"/>
                      </a:cubicBezTo>
                      <a:cubicBezTo>
                        <a:pt x="5020" y="1950"/>
                        <a:pt x="2685" y="3818"/>
                        <a:pt x="550" y="5786"/>
                      </a:cubicBezTo>
                      <a:cubicBezTo>
                        <a:pt x="0" y="6288"/>
                        <a:pt x="15" y="6704"/>
                        <a:pt x="350" y="6704"/>
                      </a:cubicBezTo>
                      <a:cubicBezTo>
                        <a:pt x="482" y="6704"/>
                        <a:pt x="665" y="6638"/>
                        <a:pt x="883" y="6487"/>
                      </a:cubicBezTo>
                      <a:cubicBezTo>
                        <a:pt x="3185" y="4919"/>
                        <a:pt x="5353" y="2150"/>
                        <a:pt x="7321" y="149"/>
                      </a:cubicBezTo>
                      <a:cubicBezTo>
                        <a:pt x="7410" y="60"/>
                        <a:pt x="7395" y="1"/>
                        <a:pt x="733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29" name="Google Shape;3229;p20"/>
                <p:cNvSpPr/>
                <p:nvPr/>
              </p:nvSpPr>
              <p:spPr>
                <a:xfrm>
                  <a:off x="2488650" y="948675"/>
                  <a:ext cx="125025" cy="152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01" h="6091" extrusionOk="0">
                      <a:moveTo>
                        <a:pt x="61" y="1"/>
                      </a:moveTo>
                      <a:cubicBezTo>
                        <a:pt x="21" y="1"/>
                        <a:pt x="0" y="66"/>
                        <a:pt x="66" y="132"/>
                      </a:cubicBezTo>
                      <a:cubicBezTo>
                        <a:pt x="1200" y="2100"/>
                        <a:pt x="2468" y="4135"/>
                        <a:pt x="4069" y="5803"/>
                      </a:cubicBezTo>
                      <a:cubicBezTo>
                        <a:pt x="4261" y="6006"/>
                        <a:pt x="4445" y="6090"/>
                        <a:pt x="4589" y="6090"/>
                      </a:cubicBezTo>
                      <a:cubicBezTo>
                        <a:pt x="4871" y="6090"/>
                        <a:pt x="5001" y="5766"/>
                        <a:pt x="4736" y="5369"/>
                      </a:cubicBezTo>
                      <a:cubicBezTo>
                        <a:pt x="4135" y="4435"/>
                        <a:pt x="3301" y="3568"/>
                        <a:pt x="2468" y="2667"/>
                      </a:cubicBezTo>
                      <a:cubicBezTo>
                        <a:pt x="1634" y="1800"/>
                        <a:pt x="800" y="899"/>
                        <a:pt x="133" y="65"/>
                      </a:cubicBezTo>
                      <a:cubicBezTo>
                        <a:pt x="109" y="19"/>
                        <a:pt x="82" y="1"/>
                        <a:pt x="6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30" name="Google Shape;3230;p20"/>
                <p:cNvSpPr/>
                <p:nvPr/>
              </p:nvSpPr>
              <p:spPr>
                <a:xfrm>
                  <a:off x="2608050" y="818075"/>
                  <a:ext cx="101225" cy="16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49" h="6641" extrusionOk="0">
                      <a:moveTo>
                        <a:pt x="4003" y="0"/>
                      </a:moveTo>
                      <a:cubicBezTo>
                        <a:pt x="3977" y="0"/>
                        <a:pt x="3940" y="27"/>
                        <a:pt x="3896" y="85"/>
                      </a:cubicBezTo>
                      <a:cubicBezTo>
                        <a:pt x="2962" y="2120"/>
                        <a:pt x="1628" y="4021"/>
                        <a:pt x="327" y="5823"/>
                      </a:cubicBezTo>
                      <a:cubicBezTo>
                        <a:pt x="1" y="6288"/>
                        <a:pt x="130" y="6640"/>
                        <a:pt x="419" y="6640"/>
                      </a:cubicBezTo>
                      <a:cubicBezTo>
                        <a:pt x="544" y="6640"/>
                        <a:pt x="699" y="6574"/>
                        <a:pt x="860" y="6423"/>
                      </a:cubicBezTo>
                      <a:cubicBezTo>
                        <a:pt x="1661" y="5656"/>
                        <a:pt x="2328" y="4555"/>
                        <a:pt x="2829" y="3454"/>
                      </a:cubicBezTo>
                      <a:cubicBezTo>
                        <a:pt x="3329" y="2320"/>
                        <a:pt x="3696" y="1119"/>
                        <a:pt x="4029" y="119"/>
                      </a:cubicBezTo>
                      <a:cubicBezTo>
                        <a:pt x="4048" y="44"/>
                        <a:pt x="4035" y="0"/>
                        <a:pt x="400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31" name="Google Shape;3231;p20"/>
                <p:cNvSpPr/>
                <p:nvPr/>
              </p:nvSpPr>
              <p:spPr>
                <a:xfrm>
                  <a:off x="2523750" y="818350"/>
                  <a:ext cx="90075" cy="8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3" h="3483" extrusionOk="0">
                      <a:moveTo>
                        <a:pt x="70" y="1"/>
                      </a:moveTo>
                      <a:cubicBezTo>
                        <a:pt x="21" y="1"/>
                        <a:pt x="1" y="79"/>
                        <a:pt x="29" y="108"/>
                      </a:cubicBezTo>
                      <a:cubicBezTo>
                        <a:pt x="997" y="1142"/>
                        <a:pt x="1864" y="2343"/>
                        <a:pt x="2865" y="3343"/>
                      </a:cubicBezTo>
                      <a:cubicBezTo>
                        <a:pt x="2954" y="3442"/>
                        <a:pt x="3053" y="3483"/>
                        <a:pt x="3146" y="3483"/>
                      </a:cubicBezTo>
                      <a:cubicBezTo>
                        <a:pt x="3398" y="3483"/>
                        <a:pt x="3603" y="3178"/>
                        <a:pt x="3432" y="2910"/>
                      </a:cubicBezTo>
                      <a:cubicBezTo>
                        <a:pt x="2798" y="1642"/>
                        <a:pt x="1197" y="842"/>
                        <a:pt x="96" y="8"/>
                      </a:cubicBezTo>
                      <a:cubicBezTo>
                        <a:pt x="87" y="3"/>
                        <a:pt x="78" y="1"/>
                        <a:pt x="7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232" name="Google Shape;3232;p20"/>
              <p:cNvGrpSpPr/>
              <p:nvPr/>
            </p:nvGrpSpPr>
            <p:grpSpPr>
              <a:xfrm rot="1031996">
                <a:off x="8305135" y="4373982"/>
                <a:ext cx="988287" cy="895065"/>
                <a:chOff x="4048900" y="1919750"/>
                <a:chExt cx="1060775" cy="960715"/>
              </a:xfrm>
            </p:grpSpPr>
            <p:sp>
              <p:nvSpPr>
                <p:cNvPr id="3233" name="Google Shape;3233;p20"/>
                <p:cNvSpPr/>
                <p:nvPr/>
              </p:nvSpPr>
              <p:spPr>
                <a:xfrm>
                  <a:off x="4133125" y="1919750"/>
                  <a:ext cx="968225" cy="91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729" h="36476" extrusionOk="0">
                      <a:moveTo>
                        <a:pt x="20075" y="0"/>
                      </a:moveTo>
                      <a:cubicBezTo>
                        <a:pt x="17881" y="0"/>
                        <a:pt x="15579" y="1191"/>
                        <a:pt x="14211" y="2985"/>
                      </a:cubicBezTo>
                      <a:cubicBezTo>
                        <a:pt x="12209" y="5721"/>
                        <a:pt x="11842" y="9290"/>
                        <a:pt x="12009" y="12626"/>
                      </a:cubicBezTo>
                      <a:cubicBezTo>
                        <a:pt x="12209" y="15961"/>
                        <a:pt x="12876" y="19330"/>
                        <a:pt x="12676" y="22666"/>
                      </a:cubicBezTo>
                      <a:cubicBezTo>
                        <a:pt x="12309" y="19731"/>
                        <a:pt x="11142" y="16662"/>
                        <a:pt x="9507" y="13926"/>
                      </a:cubicBezTo>
                      <a:cubicBezTo>
                        <a:pt x="8807" y="12759"/>
                        <a:pt x="8006" y="11591"/>
                        <a:pt x="6872" y="10791"/>
                      </a:cubicBezTo>
                      <a:cubicBezTo>
                        <a:pt x="6042" y="10205"/>
                        <a:pt x="5051" y="9833"/>
                        <a:pt x="4069" y="9833"/>
                      </a:cubicBezTo>
                      <a:cubicBezTo>
                        <a:pt x="3709" y="9833"/>
                        <a:pt x="3351" y="9883"/>
                        <a:pt x="3003" y="9990"/>
                      </a:cubicBezTo>
                      <a:cubicBezTo>
                        <a:pt x="1501" y="10457"/>
                        <a:pt x="501" y="11958"/>
                        <a:pt x="234" y="13493"/>
                      </a:cubicBezTo>
                      <a:cubicBezTo>
                        <a:pt x="0" y="15061"/>
                        <a:pt x="334" y="16628"/>
                        <a:pt x="868" y="18096"/>
                      </a:cubicBezTo>
                      <a:cubicBezTo>
                        <a:pt x="3036" y="24100"/>
                        <a:pt x="7739" y="28737"/>
                        <a:pt x="12343" y="33140"/>
                      </a:cubicBezTo>
                      <a:cubicBezTo>
                        <a:pt x="14177" y="34908"/>
                        <a:pt x="15411" y="35408"/>
                        <a:pt x="16345" y="36476"/>
                      </a:cubicBezTo>
                      <a:cubicBezTo>
                        <a:pt x="19581" y="32940"/>
                        <a:pt x="23817" y="30472"/>
                        <a:pt x="27720" y="27736"/>
                      </a:cubicBezTo>
                      <a:cubicBezTo>
                        <a:pt x="31656" y="24968"/>
                        <a:pt x="35526" y="21765"/>
                        <a:pt x="37494" y="17396"/>
                      </a:cubicBezTo>
                      <a:cubicBezTo>
                        <a:pt x="38561" y="14927"/>
                        <a:pt x="38728" y="11458"/>
                        <a:pt x="36393" y="10124"/>
                      </a:cubicBezTo>
                      <a:cubicBezTo>
                        <a:pt x="35821" y="9792"/>
                        <a:pt x="35215" y="9648"/>
                        <a:pt x="34601" y="9648"/>
                      </a:cubicBezTo>
                      <a:cubicBezTo>
                        <a:pt x="32743" y="9648"/>
                        <a:pt x="30800" y="10963"/>
                        <a:pt x="29421" y="12392"/>
                      </a:cubicBezTo>
                      <a:cubicBezTo>
                        <a:pt x="26319" y="15494"/>
                        <a:pt x="23851" y="19297"/>
                        <a:pt x="22250" y="23433"/>
                      </a:cubicBezTo>
                      <a:cubicBezTo>
                        <a:pt x="23517" y="19130"/>
                        <a:pt x="25152" y="14560"/>
                        <a:pt x="25719" y="9723"/>
                      </a:cubicBezTo>
                      <a:cubicBezTo>
                        <a:pt x="26086" y="6555"/>
                        <a:pt x="25719" y="2752"/>
                        <a:pt x="23084" y="917"/>
                      </a:cubicBezTo>
                      <a:cubicBezTo>
                        <a:pt x="22187" y="283"/>
                        <a:pt x="21144" y="0"/>
                        <a:pt x="2007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34" name="Google Shape;3234;p20"/>
                <p:cNvSpPr/>
                <p:nvPr/>
              </p:nvSpPr>
              <p:spPr>
                <a:xfrm>
                  <a:off x="4576500" y="2085450"/>
                  <a:ext cx="109600" cy="597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84" h="23915" extrusionOk="0">
                      <a:moveTo>
                        <a:pt x="4307" y="1"/>
                      </a:moveTo>
                      <a:cubicBezTo>
                        <a:pt x="4266" y="1"/>
                        <a:pt x="4213" y="67"/>
                        <a:pt x="4181" y="193"/>
                      </a:cubicBezTo>
                      <a:cubicBezTo>
                        <a:pt x="2913" y="7465"/>
                        <a:pt x="1479" y="14670"/>
                        <a:pt x="245" y="21876"/>
                      </a:cubicBezTo>
                      <a:cubicBezTo>
                        <a:pt x="1" y="23219"/>
                        <a:pt x="286" y="23914"/>
                        <a:pt x="661" y="23914"/>
                      </a:cubicBezTo>
                      <a:cubicBezTo>
                        <a:pt x="1003" y="23914"/>
                        <a:pt x="1420" y="23336"/>
                        <a:pt x="1579" y="22142"/>
                      </a:cubicBezTo>
                      <a:cubicBezTo>
                        <a:pt x="2513" y="14837"/>
                        <a:pt x="3414" y="7532"/>
                        <a:pt x="4348" y="260"/>
                      </a:cubicBezTo>
                      <a:cubicBezTo>
                        <a:pt x="4383" y="84"/>
                        <a:pt x="4353" y="1"/>
                        <a:pt x="430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35" name="Google Shape;3235;p20"/>
                <p:cNvSpPr/>
                <p:nvPr/>
              </p:nvSpPr>
              <p:spPr>
                <a:xfrm>
                  <a:off x="4509225" y="1954950"/>
                  <a:ext cx="58825" cy="699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3" h="27976" extrusionOk="0">
                      <a:moveTo>
                        <a:pt x="2271" y="1"/>
                      </a:moveTo>
                      <a:cubicBezTo>
                        <a:pt x="2231" y="1"/>
                        <a:pt x="2185" y="84"/>
                        <a:pt x="2169" y="243"/>
                      </a:cubicBezTo>
                      <a:cubicBezTo>
                        <a:pt x="801" y="8682"/>
                        <a:pt x="0" y="17222"/>
                        <a:pt x="34" y="25761"/>
                      </a:cubicBezTo>
                      <a:cubicBezTo>
                        <a:pt x="67" y="27241"/>
                        <a:pt x="440" y="27975"/>
                        <a:pt x="794" y="27975"/>
                      </a:cubicBezTo>
                      <a:cubicBezTo>
                        <a:pt x="1149" y="27975"/>
                        <a:pt x="1485" y="27233"/>
                        <a:pt x="1435" y="25761"/>
                      </a:cubicBezTo>
                      <a:cubicBezTo>
                        <a:pt x="1101" y="17322"/>
                        <a:pt x="1335" y="8749"/>
                        <a:pt x="2335" y="310"/>
                      </a:cubicBezTo>
                      <a:cubicBezTo>
                        <a:pt x="2353" y="100"/>
                        <a:pt x="2316" y="1"/>
                        <a:pt x="227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36" name="Google Shape;3236;p20"/>
                <p:cNvSpPr/>
                <p:nvPr/>
              </p:nvSpPr>
              <p:spPr>
                <a:xfrm>
                  <a:off x="4542350" y="2076150"/>
                  <a:ext cx="97900" cy="573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6" h="22931" extrusionOk="0">
                      <a:moveTo>
                        <a:pt x="3835" y="1"/>
                      </a:moveTo>
                      <a:cubicBezTo>
                        <a:pt x="3794" y="1"/>
                        <a:pt x="3743" y="61"/>
                        <a:pt x="3712" y="198"/>
                      </a:cubicBezTo>
                      <a:cubicBezTo>
                        <a:pt x="2545" y="7103"/>
                        <a:pt x="1344" y="14075"/>
                        <a:pt x="210" y="21013"/>
                      </a:cubicBezTo>
                      <a:cubicBezTo>
                        <a:pt x="1" y="22268"/>
                        <a:pt x="301" y="22931"/>
                        <a:pt x="674" y="22931"/>
                      </a:cubicBezTo>
                      <a:cubicBezTo>
                        <a:pt x="1015" y="22931"/>
                        <a:pt x="1417" y="22377"/>
                        <a:pt x="1544" y="21213"/>
                      </a:cubicBezTo>
                      <a:cubicBezTo>
                        <a:pt x="2378" y="14208"/>
                        <a:pt x="3112" y="7203"/>
                        <a:pt x="3879" y="232"/>
                      </a:cubicBezTo>
                      <a:cubicBezTo>
                        <a:pt x="3915" y="87"/>
                        <a:pt x="3883" y="1"/>
                        <a:pt x="383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37" name="Google Shape;3237;p20"/>
                <p:cNvSpPr/>
                <p:nvPr/>
              </p:nvSpPr>
              <p:spPr>
                <a:xfrm>
                  <a:off x="4579650" y="2148850"/>
                  <a:ext cx="150175" cy="488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07" h="19524" extrusionOk="0">
                      <a:moveTo>
                        <a:pt x="5931" y="1"/>
                      </a:moveTo>
                      <a:cubicBezTo>
                        <a:pt x="5890" y="1"/>
                        <a:pt x="5840" y="76"/>
                        <a:pt x="5823" y="226"/>
                      </a:cubicBezTo>
                      <a:cubicBezTo>
                        <a:pt x="4956" y="6330"/>
                        <a:pt x="3121" y="12268"/>
                        <a:pt x="519" y="17772"/>
                      </a:cubicBezTo>
                      <a:cubicBezTo>
                        <a:pt x="1" y="18847"/>
                        <a:pt x="212" y="19524"/>
                        <a:pt x="649" y="19524"/>
                      </a:cubicBezTo>
                      <a:cubicBezTo>
                        <a:pt x="972" y="19524"/>
                        <a:pt x="1419" y="19155"/>
                        <a:pt x="1787" y="18305"/>
                      </a:cubicBezTo>
                      <a:cubicBezTo>
                        <a:pt x="4155" y="12501"/>
                        <a:pt x="5489" y="6397"/>
                        <a:pt x="5990" y="226"/>
                      </a:cubicBezTo>
                      <a:cubicBezTo>
                        <a:pt x="6006" y="76"/>
                        <a:pt x="5973" y="1"/>
                        <a:pt x="593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38" name="Google Shape;3238;p20"/>
                <p:cNvSpPr/>
                <p:nvPr/>
              </p:nvSpPr>
              <p:spPr>
                <a:xfrm>
                  <a:off x="4529250" y="2045225"/>
                  <a:ext cx="88450" cy="61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38" h="24567" extrusionOk="0">
                      <a:moveTo>
                        <a:pt x="3463" y="0"/>
                      </a:moveTo>
                      <a:cubicBezTo>
                        <a:pt x="3422" y="0"/>
                        <a:pt x="3367" y="76"/>
                        <a:pt x="3336" y="235"/>
                      </a:cubicBezTo>
                      <a:cubicBezTo>
                        <a:pt x="1034" y="7440"/>
                        <a:pt x="0" y="15079"/>
                        <a:pt x="467" y="22717"/>
                      </a:cubicBezTo>
                      <a:cubicBezTo>
                        <a:pt x="548" y="23964"/>
                        <a:pt x="927" y="24566"/>
                        <a:pt x="1266" y="24566"/>
                      </a:cubicBezTo>
                      <a:cubicBezTo>
                        <a:pt x="1625" y="24566"/>
                        <a:pt x="1939" y="23889"/>
                        <a:pt x="1801" y="22584"/>
                      </a:cubicBezTo>
                      <a:cubicBezTo>
                        <a:pt x="1034" y="15145"/>
                        <a:pt x="1568" y="7573"/>
                        <a:pt x="3503" y="268"/>
                      </a:cubicBezTo>
                      <a:cubicBezTo>
                        <a:pt x="3538" y="93"/>
                        <a:pt x="3508" y="0"/>
                        <a:pt x="346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39" name="Google Shape;3239;p20"/>
                <p:cNvSpPr/>
                <p:nvPr/>
              </p:nvSpPr>
              <p:spPr>
                <a:xfrm>
                  <a:off x="4630625" y="2266000"/>
                  <a:ext cx="364725" cy="392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589" h="15712" extrusionOk="0">
                      <a:moveTo>
                        <a:pt x="14510" y="0"/>
                      </a:moveTo>
                      <a:cubicBezTo>
                        <a:pt x="14464" y="0"/>
                        <a:pt x="14395" y="46"/>
                        <a:pt x="14325" y="143"/>
                      </a:cubicBezTo>
                      <a:cubicBezTo>
                        <a:pt x="10622" y="5414"/>
                        <a:pt x="6119" y="10050"/>
                        <a:pt x="1149" y="13986"/>
                      </a:cubicBezTo>
                      <a:cubicBezTo>
                        <a:pt x="1" y="14887"/>
                        <a:pt x="38" y="15711"/>
                        <a:pt x="696" y="15711"/>
                      </a:cubicBezTo>
                      <a:cubicBezTo>
                        <a:pt x="1013" y="15711"/>
                        <a:pt x="1474" y="15520"/>
                        <a:pt x="2016" y="15054"/>
                      </a:cubicBezTo>
                      <a:cubicBezTo>
                        <a:pt x="6920" y="10751"/>
                        <a:pt x="11089" y="5714"/>
                        <a:pt x="14492" y="243"/>
                      </a:cubicBezTo>
                      <a:cubicBezTo>
                        <a:pt x="14589" y="88"/>
                        <a:pt x="14573" y="0"/>
                        <a:pt x="1451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0" name="Google Shape;3240;p20"/>
                <p:cNvSpPr/>
                <p:nvPr/>
              </p:nvSpPr>
              <p:spPr>
                <a:xfrm>
                  <a:off x="4660525" y="2299625"/>
                  <a:ext cx="375975" cy="34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39" h="13902" extrusionOk="0">
                      <a:moveTo>
                        <a:pt x="14948" y="0"/>
                      </a:moveTo>
                      <a:cubicBezTo>
                        <a:pt x="14909" y="0"/>
                        <a:pt x="14855" y="29"/>
                        <a:pt x="14797" y="99"/>
                      </a:cubicBezTo>
                      <a:cubicBezTo>
                        <a:pt x="10994" y="4936"/>
                        <a:pt x="6324" y="9039"/>
                        <a:pt x="1254" y="12274"/>
                      </a:cubicBezTo>
                      <a:cubicBezTo>
                        <a:pt x="1" y="13055"/>
                        <a:pt x="21" y="13902"/>
                        <a:pt x="757" y="13902"/>
                      </a:cubicBezTo>
                      <a:cubicBezTo>
                        <a:pt x="1059" y="13902"/>
                        <a:pt x="1482" y="13758"/>
                        <a:pt x="1988" y="13409"/>
                      </a:cubicBezTo>
                      <a:cubicBezTo>
                        <a:pt x="7091" y="9806"/>
                        <a:pt x="11428" y="5269"/>
                        <a:pt x="14930" y="233"/>
                      </a:cubicBezTo>
                      <a:cubicBezTo>
                        <a:pt x="15039" y="102"/>
                        <a:pt x="15020" y="0"/>
                        <a:pt x="1494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1" name="Google Shape;3241;p20"/>
                <p:cNvSpPr/>
                <p:nvPr/>
              </p:nvSpPr>
              <p:spPr>
                <a:xfrm>
                  <a:off x="4645350" y="2236800"/>
                  <a:ext cx="299525" cy="36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81" h="14614" extrusionOk="0">
                      <a:moveTo>
                        <a:pt x="11877" y="0"/>
                      </a:moveTo>
                      <a:cubicBezTo>
                        <a:pt x="11839" y="0"/>
                        <a:pt x="11789" y="23"/>
                        <a:pt x="11734" y="77"/>
                      </a:cubicBezTo>
                      <a:cubicBezTo>
                        <a:pt x="7698" y="3980"/>
                        <a:pt x="3895" y="8283"/>
                        <a:pt x="693" y="12953"/>
                      </a:cubicBezTo>
                      <a:cubicBezTo>
                        <a:pt x="1" y="13951"/>
                        <a:pt x="204" y="14613"/>
                        <a:pt x="694" y="14613"/>
                      </a:cubicBezTo>
                      <a:cubicBezTo>
                        <a:pt x="1007" y="14613"/>
                        <a:pt x="1438" y="14344"/>
                        <a:pt x="1827" y="13720"/>
                      </a:cubicBezTo>
                      <a:cubicBezTo>
                        <a:pt x="4729" y="8950"/>
                        <a:pt x="8065" y="4380"/>
                        <a:pt x="11868" y="210"/>
                      </a:cubicBezTo>
                      <a:cubicBezTo>
                        <a:pt x="11980" y="98"/>
                        <a:pt x="11956" y="0"/>
                        <a:pt x="1187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2" name="Google Shape;3242;p20"/>
                <p:cNvSpPr/>
                <p:nvPr/>
              </p:nvSpPr>
              <p:spPr>
                <a:xfrm>
                  <a:off x="4048900" y="2085525"/>
                  <a:ext cx="879825" cy="746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93" h="29845" extrusionOk="0">
                      <a:moveTo>
                        <a:pt x="19085" y="1"/>
                      </a:moveTo>
                      <a:cubicBezTo>
                        <a:pt x="18147" y="1"/>
                        <a:pt x="17180" y="379"/>
                        <a:pt x="16445" y="991"/>
                      </a:cubicBezTo>
                      <a:cubicBezTo>
                        <a:pt x="15445" y="1825"/>
                        <a:pt x="14844" y="3026"/>
                        <a:pt x="14411" y="4260"/>
                      </a:cubicBezTo>
                      <a:cubicBezTo>
                        <a:pt x="12743" y="9130"/>
                        <a:pt x="14077" y="14467"/>
                        <a:pt x="15411" y="19437"/>
                      </a:cubicBezTo>
                      <a:cubicBezTo>
                        <a:pt x="13543" y="15668"/>
                        <a:pt x="10274" y="13133"/>
                        <a:pt x="6605" y="12432"/>
                      </a:cubicBezTo>
                      <a:cubicBezTo>
                        <a:pt x="6078" y="12327"/>
                        <a:pt x="5525" y="12268"/>
                        <a:pt x="4974" y="12268"/>
                      </a:cubicBezTo>
                      <a:cubicBezTo>
                        <a:pt x="3434" y="12268"/>
                        <a:pt x="1910" y="12730"/>
                        <a:pt x="1001" y="13934"/>
                      </a:cubicBezTo>
                      <a:cubicBezTo>
                        <a:pt x="0" y="15168"/>
                        <a:pt x="34" y="17002"/>
                        <a:pt x="667" y="18503"/>
                      </a:cubicBezTo>
                      <a:cubicBezTo>
                        <a:pt x="1268" y="20005"/>
                        <a:pt x="2502" y="21172"/>
                        <a:pt x="3736" y="22173"/>
                      </a:cubicBezTo>
                      <a:cubicBezTo>
                        <a:pt x="8473" y="26009"/>
                        <a:pt x="14411" y="27977"/>
                        <a:pt x="20215" y="29845"/>
                      </a:cubicBezTo>
                      <a:cubicBezTo>
                        <a:pt x="25352" y="25842"/>
                        <a:pt x="31389" y="21372"/>
                        <a:pt x="34125" y="14868"/>
                      </a:cubicBezTo>
                      <a:cubicBezTo>
                        <a:pt x="34859" y="13133"/>
                        <a:pt x="35192" y="10831"/>
                        <a:pt x="33791" y="9530"/>
                      </a:cubicBezTo>
                      <a:cubicBezTo>
                        <a:pt x="33186" y="8948"/>
                        <a:pt x="32369" y="8691"/>
                        <a:pt x="31556" y="8691"/>
                      </a:cubicBezTo>
                      <a:cubicBezTo>
                        <a:pt x="31205" y="8691"/>
                        <a:pt x="30854" y="8739"/>
                        <a:pt x="30522" y="8830"/>
                      </a:cubicBezTo>
                      <a:cubicBezTo>
                        <a:pt x="29388" y="9130"/>
                        <a:pt x="28387" y="9797"/>
                        <a:pt x="27520" y="10598"/>
                      </a:cubicBezTo>
                      <a:cubicBezTo>
                        <a:pt x="25084" y="12742"/>
                        <a:pt x="23280" y="15613"/>
                        <a:pt x="22356" y="18719"/>
                      </a:cubicBezTo>
                      <a:lnTo>
                        <a:pt x="22356" y="18719"/>
                      </a:lnTo>
                      <a:cubicBezTo>
                        <a:pt x="23759" y="13805"/>
                        <a:pt x="24001" y="9053"/>
                        <a:pt x="23017" y="4527"/>
                      </a:cubicBezTo>
                      <a:cubicBezTo>
                        <a:pt x="22583" y="2759"/>
                        <a:pt x="21783" y="791"/>
                        <a:pt x="20081" y="157"/>
                      </a:cubicBezTo>
                      <a:cubicBezTo>
                        <a:pt x="19762" y="50"/>
                        <a:pt x="19425" y="1"/>
                        <a:pt x="1908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3" name="Google Shape;3243;p20"/>
                <p:cNvSpPr/>
                <p:nvPr/>
              </p:nvSpPr>
              <p:spPr>
                <a:xfrm>
                  <a:off x="4521725" y="2259600"/>
                  <a:ext cx="255225" cy="567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09" h="22716" extrusionOk="0">
                      <a:moveTo>
                        <a:pt x="6622" y="0"/>
                      </a:moveTo>
                      <a:cubicBezTo>
                        <a:pt x="5691" y="0"/>
                        <a:pt x="4771" y="466"/>
                        <a:pt x="4104" y="1133"/>
                      </a:cubicBezTo>
                      <a:cubicBezTo>
                        <a:pt x="3303" y="1867"/>
                        <a:pt x="2803" y="2868"/>
                        <a:pt x="2369" y="3868"/>
                      </a:cubicBezTo>
                      <a:cubicBezTo>
                        <a:pt x="1" y="9739"/>
                        <a:pt x="735" y="16377"/>
                        <a:pt x="1502" y="22715"/>
                      </a:cubicBezTo>
                      <a:cubicBezTo>
                        <a:pt x="5371" y="17345"/>
                        <a:pt x="9441" y="12141"/>
                        <a:pt x="10108" y="5970"/>
                      </a:cubicBezTo>
                      <a:cubicBezTo>
                        <a:pt x="10208" y="4736"/>
                        <a:pt x="10175" y="3468"/>
                        <a:pt x="9708" y="2334"/>
                      </a:cubicBezTo>
                      <a:cubicBezTo>
                        <a:pt x="9274" y="1200"/>
                        <a:pt x="8273" y="199"/>
                        <a:pt x="7039" y="32"/>
                      </a:cubicBezTo>
                      <a:cubicBezTo>
                        <a:pt x="6900" y="11"/>
                        <a:pt x="6761" y="0"/>
                        <a:pt x="662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4" name="Google Shape;3244;p20"/>
                <p:cNvSpPr/>
                <p:nvPr/>
              </p:nvSpPr>
              <p:spPr>
                <a:xfrm>
                  <a:off x="4188150" y="2420700"/>
                  <a:ext cx="367800" cy="41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12" h="16472" extrusionOk="0">
                      <a:moveTo>
                        <a:pt x="4051" y="0"/>
                      </a:moveTo>
                      <a:cubicBezTo>
                        <a:pt x="3592" y="0"/>
                        <a:pt x="3137" y="82"/>
                        <a:pt x="2703" y="260"/>
                      </a:cubicBezTo>
                      <a:cubicBezTo>
                        <a:pt x="802" y="1060"/>
                        <a:pt x="1" y="3529"/>
                        <a:pt x="501" y="5530"/>
                      </a:cubicBezTo>
                      <a:cubicBezTo>
                        <a:pt x="1002" y="7532"/>
                        <a:pt x="2503" y="9133"/>
                        <a:pt x="4071" y="10467"/>
                      </a:cubicBezTo>
                      <a:cubicBezTo>
                        <a:pt x="7006" y="13035"/>
                        <a:pt x="10442" y="14970"/>
                        <a:pt x="14711" y="16471"/>
                      </a:cubicBezTo>
                      <a:cubicBezTo>
                        <a:pt x="13310" y="12135"/>
                        <a:pt x="11843" y="7798"/>
                        <a:pt x="9441" y="3929"/>
                      </a:cubicBezTo>
                      <a:cubicBezTo>
                        <a:pt x="8674" y="2761"/>
                        <a:pt x="7840" y="1594"/>
                        <a:pt x="6672" y="860"/>
                      </a:cubicBezTo>
                      <a:cubicBezTo>
                        <a:pt x="5894" y="326"/>
                        <a:pt x="4967" y="0"/>
                        <a:pt x="405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5" name="Google Shape;3245;p20"/>
                <p:cNvSpPr/>
                <p:nvPr/>
              </p:nvSpPr>
              <p:spPr>
                <a:xfrm>
                  <a:off x="4562600" y="2469700"/>
                  <a:ext cx="547075" cy="35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83" h="14111" extrusionOk="0">
                      <a:moveTo>
                        <a:pt x="17813" y="1"/>
                      </a:moveTo>
                      <a:cubicBezTo>
                        <a:pt x="16512" y="1"/>
                        <a:pt x="15311" y="435"/>
                        <a:pt x="14144" y="935"/>
                      </a:cubicBezTo>
                      <a:cubicBezTo>
                        <a:pt x="7906" y="3503"/>
                        <a:pt x="2636" y="8173"/>
                        <a:pt x="0" y="14111"/>
                      </a:cubicBezTo>
                      <a:cubicBezTo>
                        <a:pt x="6738" y="13477"/>
                        <a:pt x="13977" y="12643"/>
                        <a:pt x="19081" y="8240"/>
                      </a:cubicBezTo>
                      <a:cubicBezTo>
                        <a:pt x="20048" y="7406"/>
                        <a:pt x="20915" y="6405"/>
                        <a:pt x="21416" y="5238"/>
                      </a:cubicBezTo>
                      <a:cubicBezTo>
                        <a:pt x="21883" y="4004"/>
                        <a:pt x="21883" y="2603"/>
                        <a:pt x="21149" y="1569"/>
                      </a:cubicBezTo>
                      <a:cubicBezTo>
                        <a:pt x="20382" y="501"/>
                        <a:pt x="19081" y="1"/>
                        <a:pt x="1781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6" name="Google Shape;3246;p20"/>
                <p:cNvSpPr/>
                <p:nvPr/>
              </p:nvSpPr>
              <p:spPr>
                <a:xfrm>
                  <a:off x="4555925" y="2449800"/>
                  <a:ext cx="44400" cy="29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6" h="11684" extrusionOk="0">
                      <a:moveTo>
                        <a:pt x="1091" y="0"/>
                      </a:moveTo>
                      <a:cubicBezTo>
                        <a:pt x="1055" y="0"/>
                        <a:pt x="1017" y="33"/>
                        <a:pt x="1001" y="96"/>
                      </a:cubicBezTo>
                      <a:cubicBezTo>
                        <a:pt x="334" y="3599"/>
                        <a:pt x="0" y="7235"/>
                        <a:pt x="301" y="10804"/>
                      </a:cubicBezTo>
                      <a:cubicBezTo>
                        <a:pt x="379" y="11411"/>
                        <a:pt x="725" y="11684"/>
                        <a:pt x="1052" y="11684"/>
                      </a:cubicBezTo>
                      <a:cubicBezTo>
                        <a:pt x="1426" y="11684"/>
                        <a:pt x="1775" y="11327"/>
                        <a:pt x="1668" y="10704"/>
                      </a:cubicBezTo>
                      <a:cubicBezTo>
                        <a:pt x="1101" y="7235"/>
                        <a:pt x="901" y="3699"/>
                        <a:pt x="1168" y="130"/>
                      </a:cubicBezTo>
                      <a:cubicBezTo>
                        <a:pt x="1168" y="42"/>
                        <a:pt x="1131" y="0"/>
                        <a:pt x="109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7" name="Google Shape;3247;p20"/>
                <p:cNvSpPr/>
                <p:nvPr/>
              </p:nvSpPr>
              <p:spPr>
                <a:xfrm>
                  <a:off x="4566000" y="2436125"/>
                  <a:ext cx="113825" cy="315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3" h="12624" extrusionOk="0">
                      <a:moveTo>
                        <a:pt x="4477" y="0"/>
                      </a:moveTo>
                      <a:cubicBezTo>
                        <a:pt x="4441" y="0"/>
                        <a:pt x="4398" y="35"/>
                        <a:pt x="4368" y="110"/>
                      </a:cubicBezTo>
                      <a:cubicBezTo>
                        <a:pt x="2866" y="3812"/>
                        <a:pt x="1399" y="7582"/>
                        <a:pt x="265" y="11451"/>
                      </a:cubicBezTo>
                      <a:cubicBezTo>
                        <a:pt x="1" y="12186"/>
                        <a:pt x="355" y="12623"/>
                        <a:pt x="767" y="12623"/>
                      </a:cubicBezTo>
                      <a:cubicBezTo>
                        <a:pt x="1084" y="12623"/>
                        <a:pt x="1435" y="12365"/>
                        <a:pt x="1566" y="11785"/>
                      </a:cubicBezTo>
                      <a:cubicBezTo>
                        <a:pt x="2399" y="7915"/>
                        <a:pt x="3333" y="3979"/>
                        <a:pt x="4534" y="143"/>
                      </a:cubicBezTo>
                      <a:cubicBezTo>
                        <a:pt x="4553" y="51"/>
                        <a:pt x="4521" y="0"/>
                        <a:pt x="447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8" name="Google Shape;3248;p20"/>
                <p:cNvSpPr/>
                <p:nvPr/>
              </p:nvSpPr>
              <p:spPr>
                <a:xfrm>
                  <a:off x="4584575" y="2557475"/>
                  <a:ext cx="104475" cy="196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79" h="7859" extrusionOk="0">
                      <a:moveTo>
                        <a:pt x="4073" y="1"/>
                      </a:moveTo>
                      <a:cubicBezTo>
                        <a:pt x="4039" y="1"/>
                        <a:pt x="4005" y="20"/>
                        <a:pt x="3991" y="59"/>
                      </a:cubicBezTo>
                      <a:cubicBezTo>
                        <a:pt x="2791" y="2327"/>
                        <a:pt x="1456" y="4596"/>
                        <a:pt x="289" y="6897"/>
                      </a:cubicBezTo>
                      <a:cubicBezTo>
                        <a:pt x="1" y="7407"/>
                        <a:pt x="494" y="7859"/>
                        <a:pt x="955" y="7859"/>
                      </a:cubicBezTo>
                      <a:cubicBezTo>
                        <a:pt x="1187" y="7859"/>
                        <a:pt x="1411" y="7744"/>
                        <a:pt x="1523" y="7464"/>
                      </a:cubicBezTo>
                      <a:cubicBezTo>
                        <a:pt x="2457" y="5063"/>
                        <a:pt x="3291" y="2594"/>
                        <a:pt x="4158" y="126"/>
                      </a:cubicBezTo>
                      <a:cubicBezTo>
                        <a:pt x="4178" y="45"/>
                        <a:pt x="4125" y="1"/>
                        <a:pt x="4073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49" name="Google Shape;3249;p20"/>
                <p:cNvSpPr/>
                <p:nvPr/>
              </p:nvSpPr>
              <p:spPr>
                <a:xfrm>
                  <a:off x="4580475" y="2553375"/>
                  <a:ext cx="316200" cy="224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48" h="8994" extrusionOk="0">
                      <a:moveTo>
                        <a:pt x="12581" y="0"/>
                      </a:moveTo>
                      <a:cubicBezTo>
                        <a:pt x="12553" y="0"/>
                        <a:pt x="12512" y="16"/>
                        <a:pt x="12461" y="56"/>
                      </a:cubicBezTo>
                      <a:cubicBezTo>
                        <a:pt x="8625" y="2558"/>
                        <a:pt x="4756" y="4993"/>
                        <a:pt x="953" y="7562"/>
                      </a:cubicBezTo>
                      <a:cubicBezTo>
                        <a:pt x="0" y="8197"/>
                        <a:pt x="211" y="8994"/>
                        <a:pt x="877" y="8994"/>
                      </a:cubicBezTo>
                      <a:cubicBezTo>
                        <a:pt x="1120" y="8994"/>
                        <a:pt x="1424" y="8888"/>
                        <a:pt x="1754" y="8629"/>
                      </a:cubicBezTo>
                      <a:cubicBezTo>
                        <a:pt x="5356" y="5827"/>
                        <a:pt x="8959" y="2958"/>
                        <a:pt x="12528" y="156"/>
                      </a:cubicBezTo>
                      <a:cubicBezTo>
                        <a:pt x="12645" y="86"/>
                        <a:pt x="12647" y="0"/>
                        <a:pt x="1258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50" name="Google Shape;3250;p20"/>
                <p:cNvSpPr/>
                <p:nvPr/>
              </p:nvSpPr>
              <p:spPr>
                <a:xfrm>
                  <a:off x="4605150" y="2623600"/>
                  <a:ext cx="302175" cy="15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87" h="6096" extrusionOk="0">
                      <a:moveTo>
                        <a:pt x="11936" y="1"/>
                      </a:moveTo>
                      <a:cubicBezTo>
                        <a:pt x="11917" y="1"/>
                        <a:pt x="11896" y="5"/>
                        <a:pt x="11875" y="16"/>
                      </a:cubicBezTo>
                      <a:cubicBezTo>
                        <a:pt x="8472" y="2017"/>
                        <a:pt x="4836" y="3518"/>
                        <a:pt x="1134" y="4686"/>
                      </a:cubicBezTo>
                      <a:cubicBezTo>
                        <a:pt x="1" y="5054"/>
                        <a:pt x="166" y="6095"/>
                        <a:pt x="1018" y="6095"/>
                      </a:cubicBezTo>
                      <a:cubicBezTo>
                        <a:pt x="1169" y="6095"/>
                        <a:pt x="1343" y="6062"/>
                        <a:pt x="1534" y="5987"/>
                      </a:cubicBezTo>
                      <a:cubicBezTo>
                        <a:pt x="5270" y="4519"/>
                        <a:pt x="8772" y="2484"/>
                        <a:pt x="11975" y="183"/>
                      </a:cubicBezTo>
                      <a:cubicBezTo>
                        <a:pt x="12087" y="127"/>
                        <a:pt x="12034" y="1"/>
                        <a:pt x="1193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51" name="Google Shape;3251;p20"/>
                <p:cNvSpPr/>
                <p:nvPr/>
              </p:nvSpPr>
              <p:spPr>
                <a:xfrm>
                  <a:off x="4601825" y="2714750"/>
                  <a:ext cx="272325" cy="76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93" h="3047" extrusionOk="0">
                      <a:moveTo>
                        <a:pt x="10724" y="1"/>
                      </a:moveTo>
                      <a:cubicBezTo>
                        <a:pt x="10708" y="1"/>
                        <a:pt x="10691" y="2"/>
                        <a:pt x="10673" y="6"/>
                      </a:cubicBezTo>
                      <a:cubicBezTo>
                        <a:pt x="7605" y="1140"/>
                        <a:pt x="4302" y="1640"/>
                        <a:pt x="1100" y="1674"/>
                      </a:cubicBezTo>
                      <a:cubicBezTo>
                        <a:pt x="35" y="1674"/>
                        <a:pt x="0" y="3046"/>
                        <a:pt x="1055" y="3046"/>
                      </a:cubicBezTo>
                      <a:cubicBezTo>
                        <a:pt x="1091" y="3046"/>
                        <a:pt x="1128" y="3045"/>
                        <a:pt x="1167" y="3041"/>
                      </a:cubicBezTo>
                      <a:cubicBezTo>
                        <a:pt x="4569" y="2708"/>
                        <a:pt x="7805" y="1674"/>
                        <a:pt x="10773" y="173"/>
                      </a:cubicBezTo>
                      <a:cubicBezTo>
                        <a:pt x="10892" y="113"/>
                        <a:pt x="10852" y="1"/>
                        <a:pt x="1072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52" name="Google Shape;3252;p20"/>
                <p:cNvSpPr/>
                <p:nvPr/>
              </p:nvSpPr>
              <p:spPr>
                <a:xfrm>
                  <a:off x="4362800" y="2519350"/>
                  <a:ext cx="178750" cy="260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50" h="10432" extrusionOk="0">
                      <a:moveTo>
                        <a:pt x="85" y="1"/>
                      </a:moveTo>
                      <a:cubicBezTo>
                        <a:pt x="38" y="1"/>
                        <a:pt x="1" y="53"/>
                        <a:pt x="20" y="150"/>
                      </a:cubicBezTo>
                      <a:cubicBezTo>
                        <a:pt x="1521" y="3552"/>
                        <a:pt x="3322" y="6888"/>
                        <a:pt x="5524" y="9957"/>
                      </a:cubicBezTo>
                      <a:cubicBezTo>
                        <a:pt x="5756" y="10294"/>
                        <a:pt x="6027" y="10431"/>
                        <a:pt x="6266" y="10431"/>
                      </a:cubicBezTo>
                      <a:cubicBezTo>
                        <a:pt x="6784" y="10431"/>
                        <a:pt x="7150" y="9785"/>
                        <a:pt x="6625" y="9123"/>
                      </a:cubicBezTo>
                      <a:cubicBezTo>
                        <a:pt x="4223" y="6321"/>
                        <a:pt x="2021" y="3319"/>
                        <a:pt x="187" y="83"/>
                      </a:cubicBezTo>
                      <a:cubicBezTo>
                        <a:pt x="159" y="27"/>
                        <a:pt x="119" y="1"/>
                        <a:pt x="8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53" name="Google Shape;3253;p20"/>
                <p:cNvSpPr/>
                <p:nvPr/>
              </p:nvSpPr>
              <p:spPr>
                <a:xfrm>
                  <a:off x="4323125" y="2592125"/>
                  <a:ext cx="199950" cy="19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98" h="7928" extrusionOk="0">
                      <a:moveTo>
                        <a:pt x="104" y="0"/>
                      </a:moveTo>
                      <a:cubicBezTo>
                        <a:pt x="32" y="0"/>
                        <a:pt x="1" y="79"/>
                        <a:pt x="73" y="174"/>
                      </a:cubicBezTo>
                      <a:cubicBezTo>
                        <a:pt x="2207" y="2609"/>
                        <a:pt x="4242" y="5178"/>
                        <a:pt x="6410" y="7613"/>
                      </a:cubicBezTo>
                      <a:cubicBezTo>
                        <a:pt x="6607" y="7836"/>
                        <a:pt x="6827" y="7928"/>
                        <a:pt x="7029" y="7928"/>
                      </a:cubicBezTo>
                      <a:cubicBezTo>
                        <a:pt x="7582" y="7928"/>
                        <a:pt x="7997" y="7241"/>
                        <a:pt x="7411" y="6679"/>
                      </a:cubicBezTo>
                      <a:cubicBezTo>
                        <a:pt x="5043" y="4411"/>
                        <a:pt x="2608" y="2242"/>
                        <a:pt x="206" y="41"/>
                      </a:cubicBezTo>
                      <a:cubicBezTo>
                        <a:pt x="168" y="12"/>
                        <a:pt x="133" y="0"/>
                        <a:pt x="104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54" name="Google Shape;3254;p20"/>
                <p:cNvSpPr/>
                <p:nvPr/>
              </p:nvSpPr>
              <p:spPr>
                <a:xfrm>
                  <a:off x="4279600" y="2644450"/>
                  <a:ext cx="229575" cy="147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83" h="5915" extrusionOk="0">
                      <a:moveTo>
                        <a:pt x="120" y="0"/>
                      </a:moveTo>
                      <a:cubicBezTo>
                        <a:pt x="29" y="0"/>
                        <a:pt x="0" y="127"/>
                        <a:pt x="112" y="183"/>
                      </a:cubicBezTo>
                      <a:cubicBezTo>
                        <a:pt x="2647" y="2017"/>
                        <a:pt x="5149" y="3952"/>
                        <a:pt x="7684" y="5753"/>
                      </a:cubicBezTo>
                      <a:cubicBezTo>
                        <a:pt x="7848" y="5866"/>
                        <a:pt x="8008" y="5914"/>
                        <a:pt x="8156" y="5914"/>
                      </a:cubicBezTo>
                      <a:cubicBezTo>
                        <a:pt x="8793" y="5914"/>
                        <a:pt x="9183" y="5019"/>
                        <a:pt x="8452" y="4586"/>
                      </a:cubicBezTo>
                      <a:cubicBezTo>
                        <a:pt x="5716" y="3018"/>
                        <a:pt x="2948" y="1584"/>
                        <a:pt x="179" y="16"/>
                      </a:cubicBezTo>
                      <a:cubicBezTo>
                        <a:pt x="158" y="5"/>
                        <a:pt x="138" y="0"/>
                        <a:pt x="12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55" name="Google Shape;3255;p20"/>
                <p:cNvSpPr/>
                <p:nvPr/>
              </p:nvSpPr>
              <p:spPr>
                <a:xfrm>
                  <a:off x="4399081" y="2659390"/>
                  <a:ext cx="321900" cy="221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76" h="8843" extrusionOk="0">
                      <a:moveTo>
                        <a:pt x="7147" y="1"/>
                      </a:moveTo>
                      <a:cubicBezTo>
                        <a:pt x="6676" y="1"/>
                        <a:pt x="6329" y="387"/>
                        <a:pt x="6104" y="803"/>
                      </a:cubicBezTo>
                      <a:cubicBezTo>
                        <a:pt x="5270" y="2138"/>
                        <a:pt x="4870" y="3705"/>
                        <a:pt x="4970" y="5307"/>
                      </a:cubicBezTo>
                      <a:cubicBezTo>
                        <a:pt x="4336" y="3972"/>
                        <a:pt x="3136" y="2871"/>
                        <a:pt x="1701" y="2471"/>
                      </a:cubicBezTo>
                      <a:cubicBezTo>
                        <a:pt x="1515" y="2425"/>
                        <a:pt x="1313" y="2394"/>
                        <a:pt x="1119" y="2394"/>
                      </a:cubicBezTo>
                      <a:cubicBezTo>
                        <a:pt x="755" y="2394"/>
                        <a:pt x="419" y="2500"/>
                        <a:pt x="267" y="2805"/>
                      </a:cubicBezTo>
                      <a:cubicBezTo>
                        <a:pt x="0" y="3272"/>
                        <a:pt x="334" y="3805"/>
                        <a:pt x="667" y="4172"/>
                      </a:cubicBezTo>
                      <a:cubicBezTo>
                        <a:pt x="2102" y="5840"/>
                        <a:pt x="3669" y="7441"/>
                        <a:pt x="5337" y="8842"/>
                      </a:cubicBezTo>
                      <a:cubicBezTo>
                        <a:pt x="7605" y="7942"/>
                        <a:pt x="9507" y="6841"/>
                        <a:pt x="11341" y="5507"/>
                      </a:cubicBezTo>
                      <a:cubicBezTo>
                        <a:pt x="11842" y="5206"/>
                        <a:pt x="12309" y="4873"/>
                        <a:pt x="12609" y="4373"/>
                      </a:cubicBezTo>
                      <a:cubicBezTo>
                        <a:pt x="12876" y="3872"/>
                        <a:pt x="12843" y="3172"/>
                        <a:pt x="12376" y="2838"/>
                      </a:cubicBezTo>
                      <a:cubicBezTo>
                        <a:pt x="12184" y="2716"/>
                        <a:pt x="11955" y="2667"/>
                        <a:pt x="11724" y="2667"/>
                      </a:cubicBezTo>
                      <a:cubicBezTo>
                        <a:pt x="11513" y="2667"/>
                        <a:pt x="11299" y="2708"/>
                        <a:pt x="11108" y="2771"/>
                      </a:cubicBezTo>
                      <a:cubicBezTo>
                        <a:pt x="9473" y="3172"/>
                        <a:pt x="8039" y="4272"/>
                        <a:pt x="7272" y="5673"/>
                      </a:cubicBezTo>
                      <a:cubicBezTo>
                        <a:pt x="7772" y="4373"/>
                        <a:pt x="8006" y="2972"/>
                        <a:pt x="8039" y="1604"/>
                      </a:cubicBezTo>
                      <a:cubicBezTo>
                        <a:pt x="8106" y="903"/>
                        <a:pt x="7872" y="69"/>
                        <a:pt x="7205" y="3"/>
                      </a:cubicBezTo>
                      <a:cubicBezTo>
                        <a:pt x="7186" y="1"/>
                        <a:pt x="7166" y="1"/>
                        <a:pt x="714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256" name="Google Shape;3256;p20"/>
              <p:cNvGrpSpPr/>
              <p:nvPr/>
            </p:nvGrpSpPr>
            <p:grpSpPr>
              <a:xfrm>
                <a:off x="7301543" y="4488178"/>
                <a:ext cx="1122458" cy="906968"/>
                <a:chOff x="6257975" y="4377525"/>
                <a:chExt cx="1482575" cy="1197950"/>
              </a:xfrm>
            </p:grpSpPr>
            <p:sp>
              <p:nvSpPr>
                <p:cNvPr id="3257" name="Google Shape;3257;p20"/>
                <p:cNvSpPr/>
                <p:nvPr/>
              </p:nvSpPr>
              <p:spPr>
                <a:xfrm>
                  <a:off x="6286850" y="4966825"/>
                  <a:ext cx="1453700" cy="60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148" h="24346" extrusionOk="0">
                      <a:moveTo>
                        <a:pt x="43426" y="0"/>
                      </a:moveTo>
                      <a:cubicBezTo>
                        <a:pt x="34285" y="0"/>
                        <a:pt x="24586" y="1200"/>
                        <a:pt x="15655" y="6752"/>
                      </a:cubicBezTo>
                      <a:cubicBezTo>
                        <a:pt x="12463" y="8728"/>
                        <a:pt x="8542" y="9640"/>
                        <a:pt x="5411" y="11646"/>
                      </a:cubicBezTo>
                      <a:cubicBezTo>
                        <a:pt x="2250" y="13652"/>
                        <a:pt x="1" y="17543"/>
                        <a:pt x="2098" y="20491"/>
                      </a:cubicBezTo>
                      <a:cubicBezTo>
                        <a:pt x="3320" y="22240"/>
                        <a:pt x="5612" y="22988"/>
                        <a:pt x="7996" y="22988"/>
                      </a:cubicBezTo>
                      <a:cubicBezTo>
                        <a:pt x="9466" y="22988"/>
                        <a:pt x="10971" y="22704"/>
                        <a:pt x="12281" y="22193"/>
                      </a:cubicBezTo>
                      <a:cubicBezTo>
                        <a:pt x="15685" y="20886"/>
                        <a:pt x="18299" y="18394"/>
                        <a:pt x="21460" y="16692"/>
                      </a:cubicBezTo>
                      <a:cubicBezTo>
                        <a:pt x="22199" y="20999"/>
                        <a:pt x="27192" y="24345"/>
                        <a:pt x="32083" y="24345"/>
                      </a:cubicBezTo>
                      <a:cubicBezTo>
                        <a:pt x="33024" y="24345"/>
                        <a:pt x="33962" y="24221"/>
                        <a:pt x="34865" y="23956"/>
                      </a:cubicBezTo>
                      <a:cubicBezTo>
                        <a:pt x="40488" y="22315"/>
                        <a:pt x="43284" y="15780"/>
                        <a:pt x="40275" y="11281"/>
                      </a:cubicBezTo>
                      <a:lnTo>
                        <a:pt x="40275" y="11281"/>
                      </a:lnTo>
                      <a:cubicBezTo>
                        <a:pt x="41604" y="11581"/>
                        <a:pt x="42969" y="11728"/>
                        <a:pt x="44332" y="11728"/>
                      </a:cubicBezTo>
                      <a:cubicBezTo>
                        <a:pt x="48081" y="11728"/>
                        <a:pt x="51807" y="10619"/>
                        <a:pt x="54683" y="8546"/>
                      </a:cubicBezTo>
                      <a:cubicBezTo>
                        <a:pt x="56537" y="7208"/>
                        <a:pt x="58148" y="5050"/>
                        <a:pt x="57236" y="3014"/>
                      </a:cubicBezTo>
                      <a:cubicBezTo>
                        <a:pt x="56233" y="856"/>
                        <a:pt x="53041" y="278"/>
                        <a:pt x="50397" y="187"/>
                      </a:cubicBezTo>
                      <a:cubicBezTo>
                        <a:pt x="48126" y="81"/>
                        <a:pt x="45795" y="0"/>
                        <a:pt x="4342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58" name="Google Shape;3258;p20"/>
                <p:cNvSpPr/>
                <p:nvPr/>
              </p:nvSpPr>
              <p:spPr>
                <a:xfrm>
                  <a:off x="6257975" y="4377525"/>
                  <a:ext cx="1251575" cy="943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063" h="37744" extrusionOk="0">
                      <a:moveTo>
                        <a:pt x="33552" y="1"/>
                      </a:moveTo>
                      <a:cubicBezTo>
                        <a:pt x="32402" y="1"/>
                        <a:pt x="31177" y="44"/>
                        <a:pt x="29880" y="111"/>
                      </a:cubicBezTo>
                      <a:cubicBezTo>
                        <a:pt x="21369" y="598"/>
                        <a:pt x="13041" y="3759"/>
                        <a:pt x="6414" y="9078"/>
                      </a:cubicBezTo>
                      <a:cubicBezTo>
                        <a:pt x="3770" y="11175"/>
                        <a:pt x="1308" y="13789"/>
                        <a:pt x="669" y="17102"/>
                      </a:cubicBezTo>
                      <a:cubicBezTo>
                        <a:pt x="1" y="20415"/>
                        <a:pt x="1916" y="24367"/>
                        <a:pt x="5259" y="24853"/>
                      </a:cubicBezTo>
                      <a:cubicBezTo>
                        <a:pt x="3375" y="25127"/>
                        <a:pt x="2372" y="27558"/>
                        <a:pt x="2980" y="29382"/>
                      </a:cubicBezTo>
                      <a:cubicBezTo>
                        <a:pt x="3587" y="31206"/>
                        <a:pt x="5229" y="32483"/>
                        <a:pt x="6901" y="33486"/>
                      </a:cubicBezTo>
                      <a:cubicBezTo>
                        <a:pt x="11550" y="36271"/>
                        <a:pt x="17008" y="37743"/>
                        <a:pt x="22458" y="37743"/>
                      </a:cubicBezTo>
                      <a:cubicBezTo>
                        <a:pt x="24918" y="37743"/>
                        <a:pt x="27376" y="37443"/>
                        <a:pt x="29758" y="36829"/>
                      </a:cubicBezTo>
                      <a:cubicBezTo>
                        <a:pt x="37448" y="34853"/>
                        <a:pt x="44257" y="29747"/>
                        <a:pt x="48239" y="22908"/>
                      </a:cubicBezTo>
                      <a:cubicBezTo>
                        <a:pt x="49211" y="21236"/>
                        <a:pt x="50062" y="19352"/>
                        <a:pt x="49667" y="17437"/>
                      </a:cubicBezTo>
                      <a:cubicBezTo>
                        <a:pt x="49365" y="15875"/>
                        <a:pt x="47873" y="14481"/>
                        <a:pt x="46385" y="14481"/>
                      </a:cubicBezTo>
                      <a:cubicBezTo>
                        <a:pt x="46078" y="14481"/>
                        <a:pt x="45770" y="14540"/>
                        <a:pt x="45473" y="14671"/>
                      </a:cubicBezTo>
                      <a:cubicBezTo>
                        <a:pt x="47236" y="10932"/>
                        <a:pt x="46567" y="6160"/>
                        <a:pt x="43740" y="3090"/>
                      </a:cubicBezTo>
                      <a:cubicBezTo>
                        <a:pt x="41485" y="665"/>
                        <a:pt x="38089" y="1"/>
                        <a:pt x="3355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59" name="Google Shape;3259;p20"/>
                <p:cNvSpPr/>
                <p:nvPr/>
              </p:nvSpPr>
              <p:spPr>
                <a:xfrm>
                  <a:off x="6590050" y="4531150"/>
                  <a:ext cx="604150" cy="296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166" h="11862" extrusionOk="0">
                      <a:moveTo>
                        <a:pt x="16975" y="1"/>
                      </a:moveTo>
                      <a:cubicBezTo>
                        <a:pt x="11903" y="1"/>
                        <a:pt x="6815" y="1787"/>
                        <a:pt x="2949" y="5091"/>
                      </a:cubicBezTo>
                      <a:cubicBezTo>
                        <a:pt x="1429" y="6398"/>
                        <a:pt x="1" y="8526"/>
                        <a:pt x="973" y="10258"/>
                      </a:cubicBezTo>
                      <a:cubicBezTo>
                        <a:pt x="1670" y="11512"/>
                        <a:pt x="3165" y="11862"/>
                        <a:pt x="4659" y="11862"/>
                      </a:cubicBezTo>
                      <a:cubicBezTo>
                        <a:pt x="5121" y="11862"/>
                        <a:pt x="5582" y="11828"/>
                        <a:pt x="6019" y="11778"/>
                      </a:cubicBezTo>
                      <a:cubicBezTo>
                        <a:pt x="11429" y="11261"/>
                        <a:pt x="17053" y="10349"/>
                        <a:pt x="21460" y="7188"/>
                      </a:cubicBezTo>
                      <a:cubicBezTo>
                        <a:pt x="22706" y="6307"/>
                        <a:pt x="23892" y="5091"/>
                        <a:pt x="24044" y="3632"/>
                      </a:cubicBezTo>
                      <a:cubicBezTo>
                        <a:pt x="24165" y="2112"/>
                        <a:pt x="22554" y="684"/>
                        <a:pt x="20639" y="319"/>
                      </a:cubicBezTo>
                      <a:cubicBezTo>
                        <a:pt x="19431" y="106"/>
                        <a:pt x="18204" y="1"/>
                        <a:pt x="1697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 w="3050" cap="flat" cmpd="sng">
                  <a:solidFill>
                    <a:srgbClr val="FFFFFF"/>
                  </a:solidFill>
                  <a:prstDash val="solid"/>
                  <a:miter lim="3039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60" name="Google Shape;3260;p20"/>
                <p:cNvSpPr/>
                <p:nvPr/>
              </p:nvSpPr>
              <p:spPr>
                <a:xfrm>
                  <a:off x="6435800" y="4736675"/>
                  <a:ext cx="824500" cy="309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980" h="12394" extrusionOk="0">
                      <a:moveTo>
                        <a:pt x="32980" y="1"/>
                      </a:moveTo>
                      <a:lnTo>
                        <a:pt x="32980" y="1"/>
                      </a:lnTo>
                      <a:cubicBezTo>
                        <a:pt x="27502" y="5237"/>
                        <a:pt x="19879" y="8175"/>
                        <a:pt x="12270" y="8175"/>
                      </a:cubicBezTo>
                      <a:cubicBezTo>
                        <a:pt x="10294" y="8175"/>
                        <a:pt x="8319" y="7977"/>
                        <a:pt x="6383" y="7569"/>
                      </a:cubicBezTo>
                      <a:cubicBezTo>
                        <a:pt x="5350" y="7326"/>
                        <a:pt x="4317" y="7053"/>
                        <a:pt x="3465" y="6384"/>
                      </a:cubicBezTo>
                      <a:cubicBezTo>
                        <a:pt x="2614" y="5746"/>
                        <a:pt x="2067" y="4621"/>
                        <a:pt x="2280" y="3618"/>
                      </a:cubicBezTo>
                      <a:lnTo>
                        <a:pt x="2280" y="3618"/>
                      </a:lnTo>
                      <a:cubicBezTo>
                        <a:pt x="274" y="4226"/>
                        <a:pt x="0" y="7508"/>
                        <a:pt x="1247" y="9241"/>
                      </a:cubicBezTo>
                      <a:cubicBezTo>
                        <a:pt x="2523" y="10943"/>
                        <a:pt x="4712" y="11581"/>
                        <a:pt x="6809" y="11977"/>
                      </a:cubicBezTo>
                      <a:cubicBezTo>
                        <a:pt x="8470" y="12252"/>
                        <a:pt x="10154" y="12394"/>
                        <a:pt x="11832" y="12394"/>
                      </a:cubicBezTo>
                      <a:cubicBezTo>
                        <a:pt x="15345" y="12394"/>
                        <a:pt x="18839" y="11773"/>
                        <a:pt x="22068" y="10457"/>
                      </a:cubicBezTo>
                      <a:cubicBezTo>
                        <a:pt x="26901" y="8420"/>
                        <a:pt x="30639" y="4621"/>
                        <a:pt x="3298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61" name="Google Shape;3261;p20"/>
                <p:cNvSpPr/>
                <p:nvPr/>
              </p:nvSpPr>
              <p:spPr>
                <a:xfrm>
                  <a:off x="6476825" y="4548950"/>
                  <a:ext cx="266000" cy="225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40" h="9000" extrusionOk="0">
                      <a:moveTo>
                        <a:pt x="8579" y="0"/>
                      </a:moveTo>
                      <a:cubicBezTo>
                        <a:pt x="6566" y="0"/>
                        <a:pt x="4339" y="675"/>
                        <a:pt x="2980" y="1856"/>
                      </a:cubicBezTo>
                      <a:cubicBezTo>
                        <a:pt x="1095" y="3406"/>
                        <a:pt x="1" y="6568"/>
                        <a:pt x="335" y="8999"/>
                      </a:cubicBezTo>
                      <a:cubicBezTo>
                        <a:pt x="1703" y="4440"/>
                        <a:pt x="5928" y="884"/>
                        <a:pt x="10639" y="276"/>
                      </a:cubicBezTo>
                      <a:cubicBezTo>
                        <a:pt x="10015" y="89"/>
                        <a:pt x="9311" y="0"/>
                        <a:pt x="857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62" name="Google Shape;3262;p20"/>
                <p:cNvSpPr/>
                <p:nvPr/>
              </p:nvSpPr>
              <p:spPr>
                <a:xfrm>
                  <a:off x="6951775" y="4423875"/>
                  <a:ext cx="357150" cy="21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286" h="8683" extrusionOk="0">
                      <a:moveTo>
                        <a:pt x="7268" y="0"/>
                      </a:moveTo>
                      <a:cubicBezTo>
                        <a:pt x="7064" y="0"/>
                        <a:pt x="6859" y="7"/>
                        <a:pt x="6657" y="20"/>
                      </a:cubicBezTo>
                      <a:cubicBezTo>
                        <a:pt x="4377" y="203"/>
                        <a:pt x="2128" y="1388"/>
                        <a:pt x="0" y="2330"/>
                      </a:cubicBezTo>
                      <a:cubicBezTo>
                        <a:pt x="1520" y="2077"/>
                        <a:pt x="3040" y="1845"/>
                        <a:pt x="4577" y="1845"/>
                      </a:cubicBezTo>
                      <a:cubicBezTo>
                        <a:pt x="4884" y="1845"/>
                        <a:pt x="5193" y="1854"/>
                        <a:pt x="5502" y="1874"/>
                      </a:cubicBezTo>
                      <a:cubicBezTo>
                        <a:pt x="7325" y="1996"/>
                        <a:pt x="9240" y="2513"/>
                        <a:pt x="10608" y="3728"/>
                      </a:cubicBezTo>
                      <a:cubicBezTo>
                        <a:pt x="12006" y="4944"/>
                        <a:pt x="12797" y="6890"/>
                        <a:pt x="12341" y="8683"/>
                      </a:cubicBezTo>
                      <a:cubicBezTo>
                        <a:pt x="14286" y="7406"/>
                        <a:pt x="14286" y="4306"/>
                        <a:pt x="12888" y="2452"/>
                      </a:cubicBezTo>
                      <a:cubicBezTo>
                        <a:pt x="11585" y="733"/>
                        <a:pt x="9396" y="0"/>
                        <a:pt x="726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63" name="Google Shape;3263;p20"/>
                <p:cNvSpPr/>
                <p:nvPr/>
              </p:nvSpPr>
              <p:spPr>
                <a:xfrm>
                  <a:off x="6742025" y="4823300"/>
                  <a:ext cx="593500" cy="36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740" h="14508" extrusionOk="0">
                      <a:moveTo>
                        <a:pt x="23740" y="1"/>
                      </a:moveTo>
                      <a:cubicBezTo>
                        <a:pt x="21643" y="4317"/>
                        <a:pt x="18147" y="7934"/>
                        <a:pt x="13952" y="10214"/>
                      </a:cubicBezTo>
                      <a:cubicBezTo>
                        <a:pt x="10581" y="12033"/>
                        <a:pt x="6726" y="12981"/>
                        <a:pt x="2896" y="12981"/>
                      </a:cubicBezTo>
                      <a:cubicBezTo>
                        <a:pt x="1927" y="12981"/>
                        <a:pt x="959" y="12920"/>
                        <a:pt x="1" y="12797"/>
                      </a:cubicBezTo>
                      <a:lnTo>
                        <a:pt x="1" y="12797"/>
                      </a:lnTo>
                      <a:cubicBezTo>
                        <a:pt x="2465" y="13922"/>
                        <a:pt x="5171" y="14507"/>
                        <a:pt x="7870" y="14507"/>
                      </a:cubicBezTo>
                      <a:cubicBezTo>
                        <a:pt x="10497" y="14507"/>
                        <a:pt x="13118" y="13952"/>
                        <a:pt x="15503" y="12797"/>
                      </a:cubicBezTo>
                      <a:cubicBezTo>
                        <a:pt x="20336" y="10427"/>
                        <a:pt x="22524" y="5229"/>
                        <a:pt x="2374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264" name="Google Shape;3264;p20"/>
              <p:cNvGrpSpPr/>
              <p:nvPr/>
            </p:nvGrpSpPr>
            <p:grpSpPr>
              <a:xfrm rot="-1734738" flipH="1">
                <a:off x="200009" y="3387317"/>
                <a:ext cx="1428294" cy="1064074"/>
                <a:chOff x="5065700" y="3436875"/>
                <a:chExt cx="1984875" cy="1478725"/>
              </a:xfrm>
            </p:grpSpPr>
            <p:sp>
              <p:nvSpPr>
                <p:cNvPr id="3265" name="Google Shape;3265;p20"/>
                <p:cNvSpPr/>
                <p:nvPr/>
              </p:nvSpPr>
              <p:spPr>
                <a:xfrm>
                  <a:off x="5662250" y="3955275"/>
                  <a:ext cx="1388325" cy="960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533" h="38413" extrusionOk="0">
                      <a:moveTo>
                        <a:pt x="61" y="1"/>
                      </a:moveTo>
                      <a:cubicBezTo>
                        <a:pt x="0" y="1"/>
                        <a:pt x="63" y="230"/>
                        <a:pt x="303" y="679"/>
                      </a:cubicBezTo>
                      <a:cubicBezTo>
                        <a:pt x="942" y="1834"/>
                        <a:pt x="1550" y="3019"/>
                        <a:pt x="2218" y="4174"/>
                      </a:cubicBezTo>
                      <a:lnTo>
                        <a:pt x="4346" y="7548"/>
                      </a:lnTo>
                      <a:lnTo>
                        <a:pt x="6717" y="10770"/>
                      </a:lnTo>
                      <a:cubicBezTo>
                        <a:pt x="6899" y="11044"/>
                        <a:pt x="7082" y="11317"/>
                        <a:pt x="7325" y="11560"/>
                      </a:cubicBezTo>
                      <a:lnTo>
                        <a:pt x="7963" y="12320"/>
                      </a:lnTo>
                      <a:lnTo>
                        <a:pt x="9209" y="13901"/>
                      </a:lnTo>
                      <a:cubicBezTo>
                        <a:pt x="12675" y="17944"/>
                        <a:pt x="16626" y="21591"/>
                        <a:pt x="20881" y="24843"/>
                      </a:cubicBezTo>
                      <a:cubicBezTo>
                        <a:pt x="29423" y="31257"/>
                        <a:pt x="39392" y="35938"/>
                        <a:pt x="49940" y="38005"/>
                      </a:cubicBezTo>
                      <a:cubicBezTo>
                        <a:pt x="50396" y="38096"/>
                        <a:pt x="50821" y="38217"/>
                        <a:pt x="51216" y="38248"/>
                      </a:cubicBezTo>
                      <a:cubicBezTo>
                        <a:pt x="51611" y="38278"/>
                        <a:pt x="51976" y="38309"/>
                        <a:pt x="52311" y="38369"/>
                      </a:cubicBezTo>
                      <a:cubicBezTo>
                        <a:pt x="52783" y="38391"/>
                        <a:pt x="53211" y="38412"/>
                        <a:pt x="53592" y="38412"/>
                      </a:cubicBezTo>
                      <a:cubicBezTo>
                        <a:pt x="53750" y="38412"/>
                        <a:pt x="53901" y="38409"/>
                        <a:pt x="54043" y="38400"/>
                      </a:cubicBezTo>
                      <a:cubicBezTo>
                        <a:pt x="55016" y="38369"/>
                        <a:pt x="55472" y="38217"/>
                        <a:pt x="55502" y="37974"/>
                      </a:cubicBezTo>
                      <a:cubicBezTo>
                        <a:pt x="55532" y="37761"/>
                        <a:pt x="55077" y="37488"/>
                        <a:pt x="54256" y="37184"/>
                      </a:cubicBezTo>
                      <a:cubicBezTo>
                        <a:pt x="53830" y="37032"/>
                        <a:pt x="53253" y="36880"/>
                        <a:pt x="52615" y="36758"/>
                      </a:cubicBezTo>
                      <a:cubicBezTo>
                        <a:pt x="52280" y="36698"/>
                        <a:pt x="51915" y="36606"/>
                        <a:pt x="51551" y="36576"/>
                      </a:cubicBezTo>
                      <a:cubicBezTo>
                        <a:pt x="51156" y="36454"/>
                        <a:pt x="50760" y="36333"/>
                        <a:pt x="50304" y="36272"/>
                      </a:cubicBezTo>
                      <a:cubicBezTo>
                        <a:pt x="39970" y="34448"/>
                        <a:pt x="30061" y="30102"/>
                        <a:pt x="21489" y="23992"/>
                      </a:cubicBezTo>
                      <a:cubicBezTo>
                        <a:pt x="17204" y="20922"/>
                        <a:pt x="13222" y="17396"/>
                        <a:pt x="9665" y="13475"/>
                      </a:cubicBezTo>
                      <a:lnTo>
                        <a:pt x="8389" y="11956"/>
                      </a:lnTo>
                      <a:lnTo>
                        <a:pt x="7750" y="11196"/>
                      </a:lnTo>
                      <a:cubicBezTo>
                        <a:pt x="7507" y="10922"/>
                        <a:pt x="7325" y="10709"/>
                        <a:pt x="7082" y="10436"/>
                      </a:cubicBezTo>
                      <a:lnTo>
                        <a:pt x="4711" y="7275"/>
                      </a:lnTo>
                      <a:lnTo>
                        <a:pt x="2492" y="3962"/>
                      </a:lnTo>
                      <a:cubicBezTo>
                        <a:pt x="1823" y="2837"/>
                        <a:pt x="1155" y="1682"/>
                        <a:pt x="486" y="557"/>
                      </a:cubicBezTo>
                      <a:cubicBezTo>
                        <a:pt x="271" y="184"/>
                        <a:pt x="116" y="1"/>
                        <a:pt x="61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66" name="Google Shape;3266;p20"/>
                <p:cNvSpPr/>
                <p:nvPr/>
              </p:nvSpPr>
              <p:spPr>
                <a:xfrm>
                  <a:off x="5065700" y="3937625"/>
                  <a:ext cx="706725" cy="285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269" h="11416" extrusionOk="0">
                      <a:moveTo>
                        <a:pt x="6271" y="1"/>
                      </a:moveTo>
                      <a:cubicBezTo>
                        <a:pt x="5418" y="1"/>
                        <a:pt x="4570" y="114"/>
                        <a:pt x="3740" y="382"/>
                      </a:cubicBezTo>
                      <a:cubicBezTo>
                        <a:pt x="1764" y="1020"/>
                        <a:pt x="1" y="2965"/>
                        <a:pt x="457" y="4971"/>
                      </a:cubicBezTo>
                      <a:cubicBezTo>
                        <a:pt x="761" y="6279"/>
                        <a:pt x="1855" y="7190"/>
                        <a:pt x="2980" y="7920"/>
                      </a:cubicBezTo>
                      <a:cubicBezTo>
                        <a:pt x="6749" y="10291"/>
                        <a:pt x="11247" y="11324"/>
                        <a:pt x="15685" y="11415"/>
                      </a:cubicBezTo>
                      <a:cubicBezTo>
                        <a:pt x="20153" y="11415"/>
                        <a:pt x="24561" y="10503"/>
                        <a:pt x="28269" y="8467"/>
                      </a:cubicBezTo>
                      <a:cubicBezTo>
                        <a:pt x="23193" y="5823"/>
                        <a:pt x="17995" y="3513"/>
                        <a:pt x="12646" y="1476"/>
                      </a:cubicBezTo>
                      <a:cubicBezTo>
                        <a:pt x="10601" y="715"/>
                        <a:pt x="8417" y="1"/>
                        <a:pt x="627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67" name="Google Shape;3267;p20"/>
                <p:cNvSpPr/>
                <p:nvPr/>
              </p:nvSpPr>
              <p:spPr>
                <a:xfrm>
                  <a:off x="5654625" y="3444100"/>
                  <a:ext cx="268275" cy="705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31" h="28208" extrusionOk="0">
                      <a:moveTo>
                        <a:pt x="5423" y="0"/>
                      </a:moveTo>
                      <a:cubicBezTo>
                        <a:pt x="3865" y="0"/>
                        <a:pt x="2258" y="1163"/>
                        <a:pt x="1460" y="2615"/>
                      </a:cubicBezTo>
                      <a:cubicBezTo>
                        <a:pt x="1" y="5259"/>
                        <a:pt x="365" y="8542"/>
                        <a:pt x="852" y="11551"/>
                      </a:cubicBezTo>
                      <a:cubicBezTo>
                        <a:pt x="1764" y="17174"/>
                        <a:pt x="3071" y="22737"/>
                        <a:pt x="4712" y="28208"/>
                      </a:cubicBezTo>
                      <a:cubicBezTo>
                        <a:pt x="7387" y="24956"/>
                        <a:pt x="9150" y="20822"/>
                        <a:pt x="9940" y="16415"/>
                      </a:cubicBezTo>
                      <a:cubicBezTo>
                        <a:pt x="10730" y="12038"/>
                        <a:pt x="10548" y="7448"/>
                        <a:pt x="8967" y="3284"/>
                      </a:cubicBezTo>
                      <a:cubicBezTo>
                        <a:pt x="8511" y="2068"/>
                        <a:pt x="7812" y="791"/>
                        <a:pt x="6596" y="244"/>
                      </a:cubicBezTo>
                      <a:cubicBezTo>
                        <a:pt x="6218" y="77"/>
                        <a:pt x="5822" y="0"/>
                        <a:pt x="542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68" name="Google Shape;3268;p20"/>
                <p:cNvSpPr/>
                <p:nvPr/>
              </p:nvSpPr>
              <p:spPr>
                <a:xfrm>
                  <a:off x="5226800" y="3436875"/>
                  <a:ext cx="545625" cy="712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25" h="28497" extrusionOk="0">
                      <a:moveTo>
                        <a:pt x="4380" y="0"/>
                      </a:moveTo>
                      <a:cubicBezTo>
                        <a:pt x="3674" y="0"/>
                        <a:pt x="2981" y="154"/>
                        <a:pt x="2372" y="503"/>
                      </a:cubicBezTo>
                      <a:cubicBezTo>
                        <a:pt x="973" y="1263"/>
                        <a:pt x="214" y="2813"/>
                        <a:pt x="122" y="4393"/>
                      </a:cubicBezTo>
                      <a:cubicBezTo>
                        <a:pt x="1" y="5943"/>
                        <a:pt x="457" y="7463"/>
                        <a:pt x="1034" y="8892"/>
                      </a:cubicBezTo>
                      <a:cubicBezTo>
                        <a:pt x="2888" y="13451"/>
                        <a:pt x="6110" y="17372"/>
                        <a:pt x="9819" y="20655"/>
                      </a:cubicBezTo>
                      <a:cubicBezTo>
                        <a:pt x="13527" y="23907"/>
                        <a:pt x="17661" y="25853"/>
                        <a:pt x="21825" y="28497"/>
                      </a:cubicBezTo>
                      <a:cubicBezTo>
                        <a:pt x="20366" y="17859"/>
                        <a:pt x="16566" y="9743"/>
                        <a:pt x="10183" y="3208"/>
                      </a:cubicBezTo>
                      <a:cubicBezTo>
                        <a:pt x="9120" y="2144"/>
                        <a:pt x="8025" y="1111"/>
                        <a:pt x="6657" y="503"/>
                      </a:cubicBezTo>
                      <a:cubicBezTo>
                        <a:pt x="5943" y="185"/>
                        <a:pt x="5153" y="0"/>
                        <a:pt x="438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69" name="Google Shape;3269;p20"/>
                <p:cNvSpPr/>
                <p:nvPr/>
              </p:nvSpPr>
              <p:spPr>
                <a:xfrm>
                  <a:off x="5321875" y="4092000"/>
                  <a:ext cx="395100" cy="76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804" h="3052" extrusionOk="0">
                      <a:moveTo>
                        <a:pt x="200" y="0"/>
                      </a:moveTo>
                      <a:cubicBezTo>
                        <a:pt x="17" y="0"/>
                        <a:pt x="0" y="146"/>
                        <a:pt x="210" y="225"/>
                      </a:cubicBezTo>
                      <a:cubicBezTo>
                        <a:pt x="2399" y="1046"/>
                        <a:pt x="4648" y="1775"/>
                        <a:pt x="6958" y="2262"/>
                      </a:cubicBezTo>
                      <a:cubicBezTo>
                        <a:pt x="9268" y="2809"/>
                        <a:pt x="11669" y="3052"/>
                        <a:pt x="14010" y="3052"/>
                      </a:cubicBezTo>
                      <a:cubicBezTo>
                        <a:pt x="15742" y="3021"/>
                        <a:pt x="15803" y="1836"/>
                        <a:pt x="14374" y="1654"/>
                      </a:cubicBezTo>
                      <a:cubicBezTo>
                        <a:pt x="12247" y="1350"/>
                        <a:pt x="9845" y="1289"/>
                        <a:pt x="7383" y="1076"/>
                      </a:cubicBezTo>
                      <a:cubicBezTo>
                        <a:pt x="4952" y="894"/>
                        <a:pt x="2459" y="620"/>
                        <a:pt x="301" y="12"/>
                      </a:cubicBezTo>
                      <a:cubicBezTo>
                        <a:pt x="263" y="4"/>
                        <a:pt x="230" y="0"/>
                        <a:pt x="200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70" name="Google Shape;3270;p20"/>
                <p:cNvSpPr/>
                <p:nvPr/>
              </p:nvSpPr>
              <p:spPr>
                <a:xfrm>
                  <a:off x="5391250" y="3766950"/>
                  <a:ext cx="353425" cy="350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7" h="14036" extrusionOk="0">
                      <a:moveTo>
                        <a:pt x="83" y="1"/>
                      </a:moveTo>
                      <a:cubicBezTo>
                        <a:pt x="11" y="1"/>
                        <a:pt x="1" y="103"/>
                        <a:pt x="110" y="248"/>
                      </a:cubicBezTo>
                      <a:cubicBezTo>
                        <a:pt x="1721" y="2741"/>
                        <a:pt x="3453" y="5111"/>
                        <a:pt x="5459" y="7361"/>
                      </a:cubicBezTo>
                      <a:cubicBezTo>
                        <a:pt x="7435" y="9610"/>
                        <a:pt x="9654" y="11707"/>
                        <a:pt x="12025" y="13440"/>
                      </a:cubicBezTo>
                      <a:cubicBezTo>
                        <a:pt x="12620" y="13861"/>
                        <a:pt x="13105" y="14035"/>
                        <a:pt x="13435" y="14035"/>
                      </a:cubicBezTo>
                      <a:cubicBezTo>
                        <a:pt x="14083" y="14035"/>
                        <a:pt x="14137" y="13364"/>
                        <a:pt x="13271" y="12558"/>
                      </a:cubicBezTo>
                      <a:cubicBezTo>
                        <a:pt x="11235" y="10674"/>
                        <a:pt x="8833" y="8759"/>
                        <a:pt x="6554" y="6692"/>
                      </a:cubicBezTo>
                      <a:cubicBezTo>
                        <a:pt x="4244" y="4595"/>
                        <a:pt x="1994" y="2376"/>
                        <a:pt x="292" y="157"/>
                      </a:cubicBezTo>
                      <a:cubicBezTo>
                        <a:pt x="207" y="47"/>
                        <a:pt x="131" y="1"/>
                        <a:pt x="8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71" name="Google Shape;3271;p20"/>
                <p:cNvSpPr/>
                <p:nvPr/>
              </p:nvSpPr>
              <p:spPr>
                <a:xfrm>
                  <a:off x="5581650" y="3830675"/>
                  <a:ext cx="158800" cy="235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52" h="9402" extrusionOk="0">
                      <a:moveTo>
                        <a:pt x="126" y="0"/>
                      </a:moveTo>
                      <a:cubicBezTo>
                        <a:pt x="50" y="0"/>
                        <a:pt x="1" y="89"/>
                        <a:pt x="62" y="192"/>
                      </a:cubicBezTo>
                      <a:cubicBezTo>
                        <a:pt x="1643" y="3018"/>
                        <a:pt x="3072" y="6119"/>
                        <a:pt x="4774" y="8885"/>
                      </a:cubicBezTo>
                      <a:cubicBezTo>
                        <a:pt x="5022" y="9246"/>
                        <a:pt x="5321" y="9402"/>
                        <a:pt x="5581" y="9402"/>
                      </a:cubicBezTo>
                      <a:cubicBezTo>
                        <a:pt x="6022" y="9402"/>
                        <a:pt x="6352" y="8957"/>
                        <a:pt x="6142" y="8307"/>
                      </a:cubicBezTo>
                      <a:cubicBezTo>
                        <a:pt x="5108" y="5268"/>
                        <a:pt x="2190" y="2532"/>
                        <a:pt x="245" y="70"/>
                      </a:cubicBezTo>
                      <a:cubicBezTo>
                        <a:pt x="205" y="21"/>
                        <a:pt x="163" y="0"/>
                        <a:pt x="126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72" name="Google Shape;3272;p20"/>
                <p:cNvSpPr/>
                <p:nvPr/>
              </p:nvSpPr>
              <p:spPr>
                <a:xfrm>
                  <a:off x="5743325" y="3634375"/>
                  <a:ext cx="127050" cy="52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82" h="21172" extrusionOk="0">
                      <a:moveTo>
                        <a:pt x="1285" y="0"/>
                      </a:moveTo>
                      <a:cubicBezTo>
                        <a:pt x="1242" y="0"/>
                        <a:pt x="1194" y="76"/>
                        <a:pt x="1194" y="232"/>
                      </a:cubicBezTo>
                      <a:cubicBezTo>
                        <a:pt x="1103" y="5521"/>
                        <a:pt x="769" y="11022"/>
                        <a:pt x="860" y="16281"/>
                      </a:cubicBezTo>
                      <a:cubicBezTo>
                        <a:pt x="884" y="17304"/>
                        <a:pt x="1202" y="17800"/>
                        <a:pt x="1546" y="17800"/>
                      </a:cubicBezTo>
                      <a:cubicBezTo>
                        <a:pt x="1631" y="17800"/>
                        <a:pt x="1718" y="17770"/>
                        <a:pt x="1802" y="17709"/>
                      </a:cubicBezTo>
                      <a:lnTo>
                        <a:pt x="1802" y="17709"/>
                      </a:lnTo>
                      <a:cubicBezTo>
                        <a:pt x="1316" y="18469"/>
                        <a:pt x="799" y="19290"/>
                        <a:pt x="343" y="20080"/>
                      </a:cubicBezTo>
                      <a:cubicBezTo>
                        <a:pt x="0" y="20702"/>
                        <a:pt x="413" y="21172"/>
                        <a:pt x="899" y="21172"/>
                      </a:cubicBezTo>
                      <a:cubicBezTo>
                        <a:pt x="1102" y="21172"/>
                        <a:pt x="1319" y="21089"/>
                        <a:pt x="1498" y="20901"/>
                      </a:cubicBezTo>
                      <a:cubicBezTo>
                        <a:pt x="3383" y="18956"/>
                        <a:pt x="4082" y="15643"/>
                        <a:pt x="5024" y="13150"/>
                      </a:cubicBezTo>
                      <a:cubicBezTo>
                        <a:pt x="5082" y="13054"/>
                        <a:pt x="5018" y="12994"/>
                        <a:pt x="4948" y="12994"/>
                      </a:cubicBezTo>
                      <a:cubicBezTo>
                        <a:pt x="4907" y="12994"/>
                        <a:pt x="4864" y="13014"/>
                        <a:pt x="4842" y="13059"/>
                      </a:cubicBezTo>
                      <a:cubicBezTo>
                        <a:pt x="3960" y="14427"/>
                        <a:pt x="3018" y="15794"/>
                        <a:pt x="2106" y="17193"/>
                      </a:cubicBezTo>
                      <a:cubicBezTo>
                        <a:pt x="2137" y="17041"/>
                        <a:pt x="2228" y="16858"/>
                        <a:pt x="2228" y="16646"/>
                      </a:cubicBezTo>
                      <a:cubicBezTo>
                        <a:pt x="2866" y="11600"/>
                        <a:pt x="1741" y="5308"/>
                        <a:pt x="1346" y="202"/>
                      </a:cubicBezTo>
                      <a:cubicBezTo>
                        <a:pt x="1361" y="68"/>
                        <a:pt x="1325" y="0"/>
                        <a:pt x="1285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73" name="Google Shape;3273;p20"/>
                <p:cNvSpPr/>
                <p:nvPr/>
              </p:nvSpPr>
              <p:spPr>
                <a:xfrm>
                  <a:off x="5606000" y="4010000"/>
                  <a:ext cx="286500" cy="22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460" h="8858" extrusionOk="0">
                      <a:moveTo>
                        <a:pt x="4265" y="1"/>
                      </a:moveTo>
                      <a:cubicBezTo>
                        <a:pt x="4171" y="1"/>
                        <a:pt x="4077" y="13"/>
                        <a:pt x="3982" y="40"/>
                      </a:cubicBezTo>
                      <a:cubicBezTo>
                        <a:pt x="3526" y="192"/>
                        <a:pt x="3313" y="648"/>
                        <a:pt x="3161" y="1104"/>
                      </a:cubicBezTo>
                      <a:cubicBezTo>
                        <a:pt x="2645" y="2684"/>
                        <a:pt x="3101" y="4569"/>
                        <a:pt x="4286" y="5724"/>
                      </a:cubicBezTo>
                      <a:cubicBezTo>
                        <a:pt x="3465" y="5998"/>
                        <a:pt x="2584" y="5815"/>
                        <a:pt x="1733" y="5967"/>
                      </a:cubicBezTo>
                      <a:cubicBezTo>
                        <a:pt x="912" y="6119"/>
                        <a:pt x="0" y="6788"/>
                        <a:pt x="152" y="7639"/>
                      </a:cubicBezTo>
                      <a:cubicBezTo>
                        <a:pt x="304" y="8551"/>
                        <a:pt x="1398" y="8794"/>
                        <a:pt x="2310" y="8855"/>
                      </a:cubicBezTo>
                      <a:cubicBezTo>
                        <a:pt x="2356" y="8856"/>
                        <a:pt x="2402" y="8857"/>
                        <a:pt x="2449" y="8857"/>
                      </a:cubicBezTo>
                      <a:cubicBezTo>
                        <a:pt x="4223" y="8857"/>
                        <a:pt x="6488" y="7750"/>
                        <a:pt x="8177" y="7335"/>
                      </a:cubicBezTo>
                      <a:cubicBezTo>
                        <a:pt x="9727" y="5815"/>
                        <a:pt x="10183" y="5116"/>
                        <a:pt x="10943" y="3292"/>
                      </a:cubicBezTo>
                      <a:cubicBezTo>
                        <a:pt x="11277" y="2472"/>
                        <a:pt x="11459" y="1347"/>
                        <a:pt x="10791" y="830"/>
                      </a:cubicBezTo>
                      <a:cubicBezTo>
                        <a:pt x="10584" y="670"/>
                        <a:pt x="10339" y="600"/>
                        <a:pt x="10087" y="600"/>
                      </a:cubicBezTo>
                      <a:cubicBezTo>
                        <a:pt x="9672" y="600"/>
                        <a:pt x="9239" y="790"/>
                        <a:pt x="8937" y="1073"/>
                      </a:cubicBezTo>
                      <a:cubicBezTo>
                        <a:pt x="8420" y="1529"/>
                        <a:pt x="8177" y="2198"/>
                        <a:pt x="8025" y="2836"/>
                      </a:cubicBezTo>
                      <a:cubicBezTo>
                        <a:pt x="7295" y="1773"/>
                        <a:pt x="6292" y="952"/>
                        <a:pt x="5198" y="314"/>
                      </a:cubicBezTo>
                      <a:cubicBezTo>
                        <a:pt x="4914" y="148"/>
                        <a:pt x="4594" y="1"/>
                        <a:pt x="4265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274" name="Google Shape;3274;p20"/>
              <p:cNvGrpSpPr/>
              <p:nvPr/>
            </p:nvGrpSpPr>
            <p:grpSpPr>
              <a:xfrm>
                <a:off x="-71193" y="3795825"/>
                <a:ext cx="798551" cy="783845"/>
                <a:chOff x="5672100" y="3575250"/>
                <a:chExt cx="1054750" cy="1035325"/>
              </a:xfrm>
            </p:grpSpPr>
            <p:sp>
              <p:nvSpPr>
                <p:cNvPr id="3275" name="Google Shape;3275;p20"/>
                <p:cNvSpPr/>
                <p:nvPr/>
              </p:nvSpPr>
              <p:spPr>
                <a:xfrm>
                  <a:off x="6153875" y="3575250"/>
                  <a:ext cx="260675" cy="53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27" h="21503" extrusionOk="0">
                      <a:moveTo>
                        <a:pt x="7849" y="0"/>
                      </a:moveTo>
                      <a:cubicBezTo>
                        <a:pt x="7291" y="0"/>
                        <a:pt x="6718" y="163"/>
                        <a:pt x="6232" y="439"/>
                      </a:cubicBezTo>
                      <a:cubicBezTo>
                        <a:pt x="5320" y="986"/>
                        <a:pt x="4681" y="1837"/>
                        <a:pt x="4104" y="2719"/>
                      </a:cubicBezTo>
                      <a:cubicBezTo>
                        <a:pt x="639" y="8281"/>
                        <a:pt x="1" y="15454"/>
                        <a:pt x="2432" y="21503"/>
                      </a:cubicBezTo>
                      <a:cubicBezTo>
                        <a:pt x="5928" y="16275"/>
                        <a:pt x="9271" y="10652"/>
                        <a:pt x="10214" y="4390"/>
                      </a:cubicBezTo>
                      <a:cubicBezTo>
                        <a:pt x="10426" y="2992"/>
                        <a:pt x="10365" y="1229"/>
                        <a:pt x="9210" y="408"/>
                      </a:cubicBezTo>
                      <a:cubicBezTo>
                        <a:pt x="8813" y="125"/>
                        <a:pt x="8337" y="0"/>
                        <a:pt x="784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76" name="Google Shape;3276;p20"/>
                <p:cNvSpPr/>
                <p:nvPr/>
              </p:nvSpPr>
              <p:spPr>
                <a:xfrm>
                  <a:off x="5833200" y="3655975"/>
                  <a:ext cx="373125" cy="453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25" h="18153" extrusionOk="0">
                      <a:moveTo>
                        <a:pt x="4026" y="0"/>
                      </a:moveTo>
                      <a:cubicBezTo>
                        <a:pt x="3355" y="0"/>
                        <a:pt x="2693" y="150"/>
                        <a:pt x="2128" y="493"/>
                      </a:cubicBezTo>
                      <a:cubicBezTo>
                        <a:pt x="457" y="1465"/>
                        <a:pt x="1" y="3745"/>
                        <a:pt x="548" y="5599"/>
                      </a:cubicBezTo>
                      <a:cubicBezTo>
                        <a:pt x="1308" y="8091"/>
                        <a:pt x="3496" y="9794"/>
                        <a:pt x="5533" y="11344"/>
                      </a:cubicBezTo>
                      <a:cubicBezTo>
                        <a:pt x="8603" y="13715"/>
                        <a:pt x="11733" y="16055"/>
                        <a:pt x="14925" y="18152"/>
                      </a:cubicBezTo>
                      <a:cubicBezTo>
                        <a:pt x="13891" y="12408"/>
                        <a:pt x="12645" y="6329"/>
                        <a:pt x="8542" y="2225"/>
                      </a:cubicBezTo>
                      <a:cubicBezTo>
                        <a:pt x="7691" y="1404"/>
                        <a:pt x="6718" y="645"/>
                        <a:pt x="5563" y="249"/>
                      </a:cubicBezTo>
                      <a:cubicBezTo>
                        <a:pt x="5072" y="90"/>
                        <a:pt x="4546" y="0"/>
                        <a:pt x="402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77" name="Google Shape;3277;p20"/>
                <p:cNvSpPr/>
                <p:nvPr/>
              </p:nvSpPr>
              <p:spPr>
                <a:xfrm>
                  <a:off x="5672100" y="3969050"/>
                  <a:ext cx="535000" cy="24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400" h="9947" extrusionOk="0">
                      <a:moveTo>
                        <a:pt x="8469" y="1"/>
                      </a:moveTo>
                      <a:cubicBezTo>
                        <a:pt x="8179" y="1"/>
                        <a:pt x="7889" y="13"/>
                        <a:pt x="7600" y="37"/>
                      </a:cubicBezTo>
                      <a:cubicBezTo>
                        <a:pt x="5077" y="280"/>
                        <a:pt x="2524" y="1556"/>
                        <a:pt x="1186" y="3714"/>
                      </a:cubicBezTo>
                      <a:cubicBezTo>
                        <a:pt x="244" y="5234"/>
                        <a:pt x="1" y="7423"/>
                        <a:pt x="1217" y="8730"/>
                      </a:cubicBezTo>
                      <a:cubicBezTo>
                        <a:pt x="2098" y="9702"/>
                        <a:pt x="3496" y="9915"/>
                        <a:pt x="4803" y="9946"/>
                      </a:cubicBezTo>
                      <a:cubicBezTo>
                        <a:pt x="4852" y="9946"/>
                        <a:pt x="4901" y="9946"/>
                        <a:pt x="4950" y="9946"/>
                      </a:cubicBezTo>
                      <a:cubicBezTo>
                        <a:pt x="10790" y="9946"/>
                        <a:pt x="16154" y="6386"/>
                        <a:pt x="21399" y="5964"/>
                      </a:cubicBezTo>
                      <a:cubicBezTo>
                        <a:pt x="19363" y="4414"/>
                        <a:pt x="17296" y="2863"/>
                        <a:pt x="15016" y="1708"/>
                      </a:cubicBezTo>
                      <a:cubicBezTo>
                        <a:pt x="12995" y="711"/>
                        <a:pt x="10735" y="1"/>
                        <a:pt x="846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78" name="Google Shape;3278;p20"/>
                <p:cNvSpPr/>
                <p:nvPr/>
              </p:nvSpPr>
              <p:spPr>
                <a:xfrm>
                  <a:off x="5842325" y="4110525"/>
                  <a:ext cx="361725" cy="431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69" h="17266" extrusionOk="0">
                      <a:moveTo>
                        <a:pt x="14469" y="1"/>
                      </a:moveTo>
                      <a:cubicBezTo>
                        <a:pt x="8146" y="913"/>
                        <a:pt x="2523" y="5624"/>
                        <a:pt x="547" y="11703"/>
                      </a:cubicBezTo>
                      <a:cubicBezTo>
                        <a:pt x="243" y="12615"/>
                        <a:pt x="0" y="13618"/>
                        <a:pt x="122" y="14560"/>
                      </a:cubicBezTo>
                      <a:cubicBezTo>
                        <a:pt x="213" y="15503"/>
                        <a:pt x="730" y="16506"/>
                        <a:pt x="1550" y="16962"/>
                      </a:cubicBezTo>
                      <a:cubicBezTo>
                        <a:pt x="1929" y="17172"/>
                        <a:pt x="2352" y="17266"/>
                        <a:pt x="2783" y="17266"/>
                      </a:cubicBezTo>
                      <a:cubicBezTo>
                        <a:pt x="3597" y="17266"/>
                        <a:pt x="4440" y="16931"/>
                        <a:pt x="5076" y="16414"/>
                      </a:cubicBezTo>
                      <a:cubicBezTo>
                        <a:pt x="6079" y="15624"/>
                        <a:pt x="6718" y="14530"/>
                        <a:pt x="7326" y="13405"/>
                      </a:cubicBezTo>
                      <a:cubicBezTo>
                        <a:pt x="9727" y="9059"/>
                        <a:pt x="12067" y="4682"/>
                        <a:pt x="1446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79" name="Google Shape;3279;p20"/>
                <p:cNvSpPr/>
                <p:nvPr/>
              </p:nvSpPr>
              <p:spPr>
                <a:xfrm>
                  <a:off x="6111325" y="4113575"/>
                  <a:ext cx="257625" cy="497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5" h="19880" extrusionOk="0">
                      <a:moveTo>
                        <a:pt x="3982" y="0"/>
                      </a:moveTo>
                      <a:cubicBezTo>
                        <a:pt x="1064" y="4225"/>
                        <a:pt x="0" y="9697"/>
                        <a:pt x="1186" y="14712"/>
                      </a:cubicBezTo>
                      <a:cubicBezTo>
                        <a:pt x="1429" y="15928"/>
                        <a:pt x="1885" y="17143"/>
                        <a:pt x="2645" y="18116"/>
                      </a:cubicBezTo>
                      <a:cubicBezTo>
                        <a:pt x="3405" y="19119"/>
                        <a:pt x="4590" y="19818"/>
                        <a:pt x="5806" y="19879"/>
                      </a:cubicBezTo>
                      <a:cubicBezTo>
                        <a:pt x="5823" y="19879"/>
                        <a:pt x="5840" y="19879"/>
                        <a:pt x="5857" y="19879"/>
                      </a:cubicBezTo>
                      <a:cubicBezTo>
                        <a:pt x="7780" y="19879"/>
                        <a:pt x="9366" y="18191"/>
                        <a:pt x="9818" y="16323"/>
                      </a:cubicBezTo>
                      <a:cubicBezTo>
                        <a:pt x="10305" y="14469"/>
                        <a:pt x="9879" y="12493"/>
                        <a:pt x="9271" y="10639"/>
                      </a:cubicBezTo>
                      <a:cubicBezTo>
                        <a:pt x="8055" y="6809"/>
                        <a:pt x="6201" y="3192"/>
                        <a:pt x="398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80" name="Google Shape;3280;p20"/>
                <p:cNvSpPr/>
                <p:nvPr/>
              </p:nvSpPr>
              <p:spPr>
                <a:xfrm>
                  <a:off x="6204025" y="3782450"/>
                  <a:ext cx="489400" cy="340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76" h="13611" extrusionOk="0">
                      <a:moveTo>
                        <a:pt x="15728" y="0"/>
                      </a:moveTo>
                      <a:cubicBezTo>
                        <a:pt x="14929" y="0"/>
                        <a:pt x="14105" y="185"/>
                        <a:pt x="13344" y="449"/>
                      </a:cubicBezTo>
                      <a:cubicBezTo>
                        <a:pt x="7265" y="2455"/>
                        <a:pt x="2888" y="7896"/>
                        <a:pt x="1" y="13610"/>
                      </a:cubicBezTo>
                      <a:cubicBezTo>
                        <a:pt x="3466" y="10692"/>
                        <a:pt x="8451" y="10358"/>
                        <a:pt x="12980" y="9142"/>
                      </a:cubicBezTo>
                      <a:cubicBezTo>
                        <a:pt x="14986" y="8595"/>
                        <a:pt x="17022" y="7805"/>
                        <a:pt x="18299" y="6133"/>
                      </a:cubicBezTo>
                      <a:cubicBezTo>
                        <a:pt x="19545" y="4491"/>
                        <a:pt x="19576" y="1756"/>
                        <a:pt x="17873" y="601"/>
                      </a:cubicBezTo>
                      <a:cubicBezTo>
                        <a:pt x="17234" y="170"/>
                        <a:pt x="16493" y="0"/>
                        <a:pt x="1572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81" name="Google Shape;3281;p20"/>
                <p:cNvSpPr/>
                <p:nvPr/>
              </p:nvSpPr>
              <p:spPr>
                <a:xfrm>
                  <a:off x="6199475" y="4018125"/>
                  <a:ext cx="527375" cy="21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5" h="8752" extrusionOk="0">
                      <a:moveTo>
                        <a:pt x="12649" y="0"/>
                      </a:moveTo>
                      <a:cubicBezTo>
                        <a:pt x="8147" y="0"/>
                        <a:pt x="3671" y="1402"/>
                        <a:pt x="0" y="4001"/>
                      </a:cubicBezTo>
                      <a:cubicBezTo>
                        <a:pt x="2310" y="4183"/>
                        <a:pt x="4499" y="4943"/>
                        <a:pt x="6475" y="5855"/>
                      </a:cubicBezTo>
                      <a:cubicBezTo>
                        <a:pt x="8481" y="6767"/>
                        <a:pt x="10365" y="7891"/>
                        <a:pt x="12493" y="8439"/>
                      </a:cubicBezTo>
                      <a:cubicBezTo>
                        <a:pt x="13265" y="8637"/>
                        <a:pt x="14077" y="8751"/>
                        <a:pt x="14881" y="8751"/>
                      </a:cubicBezTo>
                      <a:cubicBezTo>
                        <a:pt x="16293" y="8751"/>
                        <a:pt x="17681" y="8398"/>
                        <a:pt x="18785" y="7527"/>
                      </a:cubicBezTo>
                      <a:cubicBezTo>
                        <a:pt x="20517" y="6220"/>
                        <a:pt x="21095" y="3362"/>
                        <a:pt x="19606" y="1751"/>
                      </a:cubicBezTo>
                      <a:cubicBezTo>
                        <a:pt x="18815" y="900"/>
                        <a:pt x="17569" y="536"/>
                        <a:pt x="16353" y="323"/>
                      </a:cubicBezTo>
                      <a:cubicBezTo>
                        <a:pt x="15127" y="107"/>
                        <a:pt x="13887" y="0"/>
                        <a:pt x="1264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82" name="Google Shape;3282;p20"/>
                <p:cNvSpPr/>
                <p:nvPr/>
              </p:nvSpPr>
              <p:spPr>
                <a:xfrm>
                  <a:off x="6207075" y="4122350"/>
                  <a:ext cx="424050" cy="360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62" h="14420" extrusionOk="0">
                      <a:moveTo>
                        <a:pt x="1320" y="1"/>
                      </a:moveTo>
                      <a:cubicBezTo>
                        <a:pt x="886" y="1"/>
                        <a:pt x="447" y="25"/>
                        <a:pt x="0" y="75"/>
                      </a:cubicBezTo>
                      <a:cubicBezTo>
                        <a:pt x="2614" y="3783"/>
                        <a:pt x="5198" y="7461"/>
                        <a:pt x="8086" y="10957"/>
                      </a:cubicBezTo>
                      <a:cubicBezTo>
                        <a:pt x="9028" y="12112"/>
                        <a:pt x="10031" y="13236"/>
                        <a:pt x="11368" y="13935"/>
                      </a:cubicBezTo>
                      <a:cubicBezTo>
                        <a:pt x="12005" y="14239"/>
                        <a:pt x="12725" y="14419"/>
                        <a:pt x="13425" y="14419"/>
                      </a:cubicBezTo>
                      <a:cubicBezTo>
                        <a:pt x="14196" y="14419"/>
                        <a:pt x="14943" y="14202"/>
                        <a:pt x="15532" y="13692"/>
                      </a:cubicBezTo>
                      <a:cubicBezTo>
                        <a:pt x="16779" y="12628"/>
                        <a:pt x="16961" y="10653"/>
                        <a:pt x="16262" y="9194"/>
                      </a:cubicBezTo>
                      <a:cubicBezTo>
                        <a:pt x="15624" y="7674"/>
                        <a:pt x="14317" y="6519"/>
                        <a:pt x="13070" y="5485"/>
                      </a:cubicBezTo>
                      <a:cubicBezTo>
                        <a:pt x="9740" y="2654"/>
                        <a:pt x="5877" y="1"/>
                        <a:pt x="132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283" name="Google Shape;3283;p20"/>
              <p:cNvGrpSpPr/>
              <p:nvPr/>
            </p:nvGrpSpPr>
            <p:grpSpPr>
              <a:xfrm rot="2164417">
                <a:off x="-384355" y="4330532"/>
                <a:ext cx="1198047" cy="613775"/>
                <a:chOff x="4976050" y="4611525"/>
                <a:chExt cx="1664950" cy="852975"/>
              </a:xfrm>
            </p:grpSpPr>
            <p:sp>
              <p:nvSpPr>
                <p:cNvPr id="3284" name="Google Shape;3284;p20"/>
                <p:cNvSpPr/>
                <p:nvPr/>
              </p:nvSpPr>
              <p:spPr>
                <a:xfrm>
                  <a:off x="4976050" y="4611525"/>
                  <a:ext cx="1656575" cy="85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263" h="34119" extrusionOk="0">
                      <a:moveTo>
                        <a:pt x="17991" y="0"/>
                      </a:moveTo>
                      <a:cubicBezTo>
                        <a:pt x="16765" y="0"/>
                        <a:pt x="15515" y="274"/>
                        <a:pt x="14773" y="1207"/>
                      </a:cubicBezTo>
                      <a:cubicBezTo>
                        <a:pt x="13861" y="2302"/>
                        <a:pt x="14013" y="3973"/>
                        <a:pt x="14773" y="5220"/>
                      </a:cubicBezTo>
                      <a:cubicBezTo>
                        <a:pt x="15532" y="6496"/>
                        <a:pt x="16718" y="7317"/>
                        <a:pt x="17903" y="8168"/>
                      </a:cubicBezTo>
                      <a:cubicBezTo>
                        <a:pt x="14797" y="7810"/>
                        <a:pt x="12005" y="7581"/>
                        <a:pt x="9354" y="7581"/>
                      </a:cubicBezTo>
                      <a:cubicBezTo>
                        <a:pt x="7726" y="7581"/>
                        <a:pt x="6152" y="7667"/>
                        <a:pt x="4590" y="7864"/>
                      </a:cubicBezTo>
                      <a:cubicBezTo>
                        <a:pt x="3161" y="8046"/>
                        <a:pt x="1611" y="8411"/>
                        <a:pt x="851" y="9627"/>
                      </a:cubicBezTo>
                      <a:cubicBezTo>
                        <a:pt x="0" y="10995"/>
                        <a:pt x="608" y="12818"/>
                        <a:pt x="1550" y="14125"/>
                      </a:cubicBezTo>
                      <a:cubicBezTo>
                        <a:pt x="4316" y="17986"/>
                        <a:pt x="9271" y="19597"/>
                        <a:pt x="13861" y="20934"/>
                      </a:cubicBezTo>
                      <a:cubicBezTo>
                        <a:pt x="11642" y="21998"/>
                        <a:pt x="9879" y="23366"/>
                        <a:pt x="9879" y="25250"/>
                      </a:cubicBezTo>
                      <a:cubicBezTo>
                        <a:pt x="9879" y="26709"/>
                        <a:pt x="10973" y="27955"/>
                        <a:pt x="12310" y="28563"/>
                      </a:cubicBezTo>
                      <a:cubicBezTo>
                        <a:pt x="13445" y="29079"/>
                        <a:pt x="14688" y="29179"/>
                        <a:pt x="15911" y="29179"/>
                      </a:cubicBezTo>
                      <a:cubicBezTo>
                        <a:pt x="16130" y="29179"/>
                        <a:pt x="16349" y="29176"/>
                        <a:pt x="16566" y="29171"/>
                      </a:cubicBezTo>
                      <a:cubicBezTo>
                        <a:pt x="21681" y="29086"/>
                        <a:pt x="26797" y="28247"/>
                        <a:pt x="31685" y="26733"/>
                      </a:cubicBezTo>
                      <a:lnTo>
                        <a:pt x="31685" y="26733"/>
                      </a:lnTo>
                      <a:cubicBezTo>
                        <a:pt x="30096" y="27384"/>
                        <a:pt x="28969" y="28643"/>
                        <a:pt x="28815" y="30053"/>
                      </a:cubicBezTo>
                      <a:cubicBezTo>
                        <a:pt x="28572" y="31724"/>
                        <a:pt x="29727" y="33457"/>
                        <a:pt x="31338" y="33943"/>
                      </a:cubicBezTo>
                      <a:cubicBezTo>
                        <a:pt x="31754" y="34067"/>
                        <a:pt x="32172" y="34119"/>
                        <a:pt x="32591" y="34119"/>
                      </a:cubicBezTo>
                      <a:cubicBezTo>
                        <a:pt x="33613" y="34119"/>
                        <a:pt x="34641" y="33811"/>
                        <a:pt x="35654" y="33487"/>
                      </a:cubicBezTo>
                      <a:cubicBezTo>
                        <a:pt x="43284" y="31056"/>
                        <a:pt x="63649" y="25706"/>
                        <a:pt x="66263" y="25585"/>
                      </a:cubicBezTo>
                      <a:cubicBezTo>
                        <a:pt x="57175" y="18715"/>
                        <a:pt x="51673" y="7651"/>
                        <a:pt x="41855" y="1846"/>
                      </a:cubicBezTo>
                      <a:cubicBezTo>
                        <a:pt x="40639" y="1116"/>
                        <a:pt x="39332" y="478"/>
                        <a:pt x="37873" y="356"/>
                      </a:cubicBezTo>
                      <a:cubicBezTo>
                        <a:pt x="37805" y="353"/>
                        <a:pt x="37737" y="352"/>
                        <a:pt x="37669" y="352"/>
                      </a:cubicBezTo>
                      <a:cubicBezTo>
                        <a:pt x="36302" y="352"/>
                        <a:pt x="34889" y="931"/>
                        <a:pt x="34165" y="2089"/>
                      </a:cubicBezTo>
                      <a:cubicBezTo>
                        <a:pt x="33466" y="3244"/>
                        <a:pt x="33618" y="4733"/>
                        <a:pt x="34195" y="5949"/>
                      </a:cubicBezTo>
                      <a:cubicBezTo>
                        <a:pt x="34773" y="7165"/>
                        <a:pt x="35715" y="8168"/>
                        <a:pt x="36657" y="9110"/>
                      </a:cubicBezTo>
                      <a:cubicBezTo>
                        <a:pt x="31034" y="4733"/>
                        <a:pt x="25411" y="721"/>
                        <a:pt x="18967" y="52"/>
                      </a:cubicBezTo>
                      <a:cubicBezTo>
                        <a:pt x="18651" y="20"/>
                        <a:pt x="18322" y="0"/>
                        <a:pt x="1799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85" name="Google Shape;3285;p20"/>
                <p:cNvSpPr/>
                <p:nvPr/>
              </p:nvSpPr>
              <p:spPr>
                <a:xfrm>
                  <a:off x="5064200" y="4748075"/>
                  <a:ext cx="1576800" cy="504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072" h="20184" extrusionOk="0">
                      <a:moveTo>
                        <a:pt x="17417" y="1"/>
                      </a:moveTo>
                      <a:lnTo>
                        <a:pt x="17326" y="61"/>
                      </a:lnTo>
                      <a:cubicBezTo>
                        <a:pt x="18116" y="1095"/>
                        <a:pt x="19028" y="2098"/>
                        <a:pt x="19940" y="3040"/>
                      </a:cubicBezTo>
                      <a:cubicBezTo>
                        <a:pt x="20852" y="3983"/>
                        <a:pt x="21855" y="4864"/>
                        <a:pt x="22827" y="5745"/>
                      </a:cubicBezTo>
                      <a:cubicBezTo>
                        <a:pt x="23861" y="6566"/>
                        <a:pt x="24864" y="7478"/>
                        <a:pt x="25988" y="8116"/>
                      </a:cubicBezTo>
                      <a:lnTo>
                        <a:pt x="27022" y="8694"/>
                      </a:lnTo>
                      <a:cubicBezTo>
                        <a:pt x="23435" y="8086"/>
                        <a:pt x="19849" y="7569"/>
                        <a:pt x="16262" y="7113"/>
                      </a:cubicBezTo>
                      <a:cubicBezTo>
                        <a:pt x="15958" y="7052"/>
                        <a:pt x="15624" y="7022"/>
                        <a:pt x="15320" y="6992"/>
                      </a:cubicBezTo>
                      <a:cubicBezTo>
                        <a:pt x="15168" y="6840"/>
                        <a:pt x="15016" y="6688"/>
                        <a:pt x="14864" y="6566"/>
                      </a:cubicBezTo>
                      <a:cubicBezTo>
                        <a:pt x="14620" y="6384"/>
                        <a:pt x="14377" y="6201"/>
                        <a:pt x="14104" y="6049"/>
                      </a:cubicBezTo>
                      <a:cubicBezTo>
                        <a:pt x="13617" y="5685"/>
                        <a:pt x="13009" y="5593"/>
                        <a:pt x="12432" y="5350"/>
                      </a:cubicBezTo>
                      <a:lnTo>
                        <a:pt x="10760" y="4682"/>
                      </a:lnTo>
                      <a:cubicBezTo>
                        <a:pt x="10183" y="4438"/>
                        <a:pt x="9666" y="4165"/>
                        <a:pt x="9088" y="3952"/>
                      </a:cubicBezTo>
                      <a:lnTo>
                        <a:pt x="8997" y="4074"/>
                      </a:lnTo>
                      <a:cubicBezTo>
                        <a:pt x="9484" y="4438"/>
                        <a:pt x="9970" y="4834"/>
                        <a:pt x="10456" y="5168"/>
                      </a:cubicBezTo>
                      <a:cubicBezTo>
                        <a:pt x="10943" y="5502"/>
                        <a:pt x="11429" y="5837"/>
                        <a:pt x="11976" y="6201"/>
                      </a:cubicBezTo>
                      <a:cubicBezTo>
                        <a:pt x="12250" y="6353"/>
                        <a:pt x="12493" y="6566"/>
                        <a:pt x="12797" y="6718"/>
                      </a:cubicBezTo>
                      <a:cubicBezTo>
                        <a:pt x="8541" y="6262"/>
                        <a:pt x="4316" y="5958"/>
                        <a:pt x="0" y="5776"/>
                      </a:cubicBezTo>
                      <a:lnTo>
                        <a:pt x="0" y="5897"/>
                      </a:lnTo>
                      <a:cubicBezTo>
                        <a:pt x="5411" y="6232"/>
                        <a:pt x="10791" y="6870"/>
                        <a:pt x="16110" y="7630"/>
                      </a:cubicBezTo>
                      <a:cubicBezTo>
                        <a:pt x="16323" y="7660"/>
                        <a:pt x="16505" y="7721"/>
                        <a:pt x="16687" y="7721"/>
                      </a:cubicBezTo>
                      <a:cubicBezTo>
                        <a:pt x="15745" y="7873"/>
                        <a:pt x="14864" y="8268"/>
                        <a:pt x="14043" y="8694"/>
                      </a:cubicBezTo>
                      <a:cubicBezTo>
                        <a:pt x="13161" y="9150"/>
                        <a:pt x="12310" y="9697"/>
                        <a:pt x="11550" y="10305"/>
                      </a:cubicBezTo>
                      <a:cubicBezTo>
                        <a:pt x="10791" y="10943"/>
                        <a:pt x="10122" y="11612"/>
                        <a:pt x="9544" y="12432"/>
                      </a:cubicBezTo>
                      <a:lnTo>
                        <a:pt x="9636" y="12493"/>
                      </a:lnTo>
                      <a:cubicBezTo>
                        <a:pt x="10304" y="11855"/>
                        <a:pt x="11064" y="11247"/>
                        <a:pt x="11915" y="10791"/>
                      </a:cubicBezTo>
                      <a:cubicBezTo>
                        <a:pt x="12706" y="10305"/>
                        <a:pt x="13526" y="9879"/>
                        <a:pt x="14408" y="9575"/>
                      </a:cubicBezTo>
                      <a:cubicBezTo>
                        <a:pt x="15289" y="9241"/>
                        <a:pt x="16201" y="9119"/>
                        <a:pt x="17082" y="8846"/>
                      </a:cubicBezTo>
                      <a:cubicBezTo>
                        <a:pt x="17873" y="8633"/>
                        <a:pt x="18663" y="8420"/>
                        <a:pt x="19545" y="8177"/>
                      </a:cubicBezTo>
                      <a:cubicBezTo>
                        <a:pt x="23770" y="8846"/>
                        <a:pt x="27934" y="9606"/>
                        <a:pt x="32128" y="10518"/>
                      </a:cubicBezTo>
                      <a:cubicBezTo>
                        <a:pt x="32584" y="10639"/>
                        <a:pt x="33040" y="10700"/>
                        <a:pt x="33496" y="10822"/>
                      </a:cubicBezTo>
                      <a:cubicBezTo>
                        <a:pt x="32675" y="10943"/>
                        <a:pt x="31885" y="11125"/>
                        <a:pt x="31125" y="11399"/>
                      </a:cubicBezTo>
                      <a:cubicBezTo>
                        <a:pt x="29909" y="11764"/>
                        <a:pt x="28815" y="12432"/>
                        <a:pt x="27721" y="13040"/>
                      </a:cubicBezTo>
                      <a:cubicBezTo>
                        <a:pt x="26596" y="13648"/>
                        <a:pt x="25533" y="14317"/>
                        <a:pt x="24469" y="15047"/>
                      </a:cubicBezTo>
                      <a:cubicBezTo>
                        <a:pt x="23466" y="15776"/>
                        <a:pt x="22463" y="16566"/>
                        <a:pt x="21520" y="17387"/>
                      </a:cubicBezTo>
                      <a:lnTo>
                        <a:pt x="21581" y="17478"/>
                      </a:lnTo>
                      <a:cubicBezTo>
                        <a:pt x="22615" y="16779"/>
                        <a:pt x="23678" y="16110"/>
                        <a:pt x="24773" y="15502"/>
                      </a:cubicBezTo>
                      <a:cubicBezTo>
                        <a:pt x="25836" y="14895"/>
                        <a:pt x="26991" y="14317"/>
                        <a:pt x="28086" y="13831"/>
                      </a:cubicBezTo>
                      <a:cubicBezTo>
                        <a:pt x="29241" y="13344"/>
                        <a:pt x="30396" y="12949"/>
                        <a:pt x="31520" y="12463"/>
                      </a:cubicBezTo>
                      <a:cubicBezTo>
                        <a:pt x="32493" y="12007"/>
                        <a:pt x="33435" y="11581"/>
                        <a:pt x="34438" y="11065"/>
                      </a:cubicBezTo>
                      <a:cubicBezTo>
                        <a:pt x="38907" y="12129"/>
                        <a:pt x="43314" y="13405"/>
                        <a:pt x="47721" y="14651"/>
                      </a:cubicBezTo>
                      <a:cubicBezTo>
                        <a:pt x="47873" y="14712"/>
                        <a:pt x="48086" y="14773"/>
                        <a:pt x="48238" y="14803"/>
                      </a:cubicBezTo>
                      <a:cubicBezTo>
                        <a:pt x="47813" y="14895"/>
                        <a:pt x="47387" y="15016"/>
                        <a:pt x="46961" y="15168"/>
                      </a:cubicBezTo>
                      <a:cubicBezTo>
                        <a:pt x="45958" y="15472"/>
                        <a:pt x="45047" y="16019"/>
                        <a:pt x="44135" y="16536"/>
                      </a:cubicBezTo>
                      <a:cubicBezTo>
                        <a:pt x="43223" y="17022"/>
                        <a:pt x="42311" y="17600"/>
                        <a:pt x="41429" y="18208"/>
                      </a:cubicBezTo>
                      <a:cubicBezTo>
                        <a:pt x="40548" y="18816"/>
                        <a:pt x="39727" y="19423"/>
                        <a:pt x="38907" y="20092"/>
                      </a:cubicBezTo>
                      <a:lnTo>
                        <a:pt x="38998" y="20183"/>
                      </a:lnTo>
                      <a:cubicBezTo>
                        <a:pt x="39910" y="19636"/>
                        <a:pt x="40822" y="19120"/>
                        <a:pt x="41733" y="18664"/>
                      </a:cubicBezTo>
                      <a:cubicBezTo>
                        <a:pt x="42645" y="18208"/>
                        <a:pt x="43588" y="17752"/>
                        <a:pt x="44530" y="17326"/>
                      </a:cubicBezTo>
                      <a:cubicBezTo>
                        <a:pt x="45502" y="16901"/>
                        <a:pt x="46475" y="16627"/>
                        <a:pt x="47417" y="16171"/>
                      </a:cubicBezTo>
                      <a:cubicBezTo>
                        <a:pt x="48117" y="15837"/>
                        <a:pt x="48785" y="15533"/>
                        <a:pt x="49454" y="15168"/>
                      </a:cubicBezTo>
                      <a:cubicBezTo>
                        <a:pt x="54044" y="16597"/>
                        <a:pt x="58573" y="18238"/>
                        <a:pt x="63041" y="20031"/>
                      </a:cubicBezTo>
                      <a:lnTo>
                        <a:pt x="63071" y="19940"/>
                      </a:lnTo>
                      <a:cubicBezTo>
                        <a:pt x="60700" y="18724"/>
                        <a:pt x="58269" y="17448"/>
                        <a:pt x="55746" y="16445"/>
                      </a:cubicBezTo>
                      <a:cubicBezTo>
                        <a:pt x="55138" y="16171"/>
                        <a:pt x="54500" y="15928"/>
                        <a:pt x="53861" y="15654"/>
                      </a:cubicBezTo>
                      <a:lnTo>
                        <a:pt x="52889" y="15259"/>
                      </a:lnTo>
                      <a:lnTo>
                        <a:pt x="51946" y="14925"/>
                      </a:lnTo>
                      <a:lnTo>
                        <a:pt x="48117" y="13588"/>
                      </a:lnTo>
                      <a:cubicBezTo>
                        <a:pt x="47113" y="13284"/>
                        <a:pt x="46171" y="12980"/>
                        <a:pt x="45199" y="12736"/>
                      </a:cubicBezTo>
                      <a:cubicBezTo>
                        <a:pt x="44591" y="12159"/>
                        <a:pt x="43922" y="11612"/>
                        <a:pt x="43314" y="11095"/>
                      </a:cubicBezTo>
                      <a:cubicBezTo>
                        <a:pt x="42463" y="10335"/>
                        <a:pt x="41429" y="9697"/>
                        <a:pt x="40548" y="8937"/>
                      </a:cubicBezTo>
                      <a:cubicBezTo>
                        <a:pt x="39636" y="8177"/>
                        <a:pt x="38755" y="7356"/>
                        <a:pt x="37934" y="6536"/>
                      </a:cubicBezTo>
                      <a:cubicBezTo>
                        <a:pt x="37083" y="5685"/>
                        <a:pt x="36293" y="4834"/>
                        <a:pt x="35533" y="3861"/>
                      </a:cubicBezTo>
                      <a:lnTo>
                        <a:pt x="35472" y="3952"/>
                      </a:lnTo>
                      <a:cubicBezTo>
                        <a:pt x="36080" y="4986"/>
                        <a:pt x="36779" y="5958"/>
                        <a:pt x="37508" y="6900"/>
                      </a:cubicBezTo>
                      <a:cubicBezTo>
                        <a:pt x="38268" y="7873"/>
                        <a:pt x="39059" y="8724"/>
                        <a:pt x="39940" y="9606"/>
                      </a:cubicBezTo>
                      <a:cubicBezTo>
                        <a:pt x="40822" y="10457"/>
                        <a:pt x="41642" y="11369"/>
                        <a:pt x="42676" y="12007"/>
                      </a:cubicBezTo>
                      <a:cubicBezTo>
                        <a:pt x="39271" y="11095"/>
                        <a:pt x="35837" y="10335"/>
                        <a:pt x="32341" y="9636"/>
                      </a:cubicBezTo>
                      <a:cubicBezTo>
                        <a:pt x="31247" y="9423"/>
                        <a:pt x="30183" y="9241"/>
                        <a:pt x="29089" y="9028"/>
                      </a:cubicBezTo>
                      <a:cubicBezTo>
                        <a:pt x="28268" y="8390"/>
                        <a:pt x="27447" y="7782"/>
                        <a:pt x="26657" y="7174"/>
                      </a:cubicBezTo>
                      <a:cubicBezTo>
                        <a:pt x="25624" y="6414"/>
                        <a:pt x="24469" y="5776"/>
                        <a:pt x="23405" y="5016"/>
                      </a:cubicBezTo>
                      <a:cubicBezTo>
                        <a:pt x="22341" y="4256"/>
                        <a:pt x="21338" y="3466"/>
                        <a:pt x="20335" y="2615"/>
                      </a:cubicBezTo>
                      <a:cubicBezTo>
                        <a:pt x="19362" y="1794"/>
                        <a:pt x="18359" y="913"/>
                        <a:pt x="17417" y="1"/>
                      </a:cubicBezTo>
                      <a:close/>
                    </a:path>
                  </a:pathLst>
                </a:custGeom>
                <a:solidFill>
                  <a:srgbClr val="36456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286" name="Google Shape;3286;p20"/>
              <p:cNvGrpSpPr/>
              <p:nvPr/>
            </p:nvGrpSpPr>
            <p:grpSpPr>
              <a:xfrm rot="-1202750" flipH="1">
                <a:off x="557254" y="4276198"/>
                <a:ext cx="1260473" cy="645757"/>
                <a:chOff x="4976050" y="4611525"/>
                <a:chExt cx="1664950" cy="852975"/>
              </a:xfrm>
            </p:grpSpPr>
            <p:sp>
              <p:nvSpPr>
                <p:cNvPr id="3287" name="Google Shape;3287;p20"/>
                <p:cNvSpPr/>
                <p:nvPr/>
              </p:nvSpPr>
              <p:spPr>
                <a:xfrm>
                  <a:off x="4976050" y="4611525"/>
                  <a:ext cx="1656575" cy="85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263" h="34119" extrusionOk="0">
                      <a:moveTo>
                        <a:pt x="17991" y="0"/>
                      </a:moveTo>
                      <a:cubicBezTo>
                        <a:pt x="16765" y="0"/>
                        <a:pt x="15515" y="274"/>
                        <a:pt x="14773" y="1207"/>
                      </a:cubicBezTo>
                      <a:cubicBezTo>
                        <a:pt x="13861" y="2302"/>
                        <a:pt x="14013" y="3973"/>
                        <a:pt x="14773" y="5220"/>
                      </a:cubicBezTo>
                      <a:cubicBezTo>
                        <a:pt x="15532" y="6496"/>
                        <a:pt x="16718" y="7317"/>
                        <a:pt x="17903" y="8168"/>
                      </a:cubicBezTo>
                      <a:cubicBezTo>
                        <a:pt x="14797" y="7810"/>
                        <a:pt x="12005" y="7581"/>
                        <a:pt x="9354" y="7581"/>
                      </a:cubicBezTo>
                      <a:cubicBezTo>
                        <a:pt x="7726" y="7581"/>
                        <a:pt x="6152" y="7667"/>
                        <a:pt x="4590" y="7864"/>
                      </a:cubicBezTo>
                      <a:cubicBezTo>
                        <a:pt x="3161" y="8046"/>
                        <a:pt x="1611" y="8411"/>
                        <a:pt x="851" y="9627"/>
                      </a:cubicBezTo>
                      <a:cubicBezTo>
                        <a:pt x="0" y="10995"/>
                        <a:pt x="608" y="12818"/>
                        <a:pt x="1550" y="14125"/>
                      </a:cubicBezTo>
                      <a:cubicBezTo>
                        <a:pt x="4316" y="17986"/>
                        <a:pt x="9271" y="19597"/>
                        <a:pt x="13861" y="20934"/>
                      </a:cubicBezTo>
                      <a:cubicBezTo>
                        <a:pt x="11642" y="21998"/>
                        <a:pt x="9879" y="23366"/>
                        <a:pt x="9879" y="25250"/>
                      </a:cubicBezTo>
                      <a:cubicBezTo>
                        <a:pt x="9879" y="26709"/>
                        <a:pt x="10973" y="27955"/>
                        <a:pt x="12310" y="28563"/>
                      </a:cubicBezTo>
                      <a:cubicBezTo>
                        <a:pt x="13445" y="29079"/>
                        <a:pt x="14688" y="29179"/>
                        <a:pt x="15911" y="29179"/>
                      </a:cubicBezTo>
                      <a:cubicBezTo>
                        <a:pt x="16130" y="29179"/>
                        <a:pt x="16349" y="29176"/>
                        <a:pt x="16566" y="29171"/>
                      </a:cubicBezTo>
                      <a:cubicBezTo>
                        <a:pt x="21681" y="29086"/>
                        <a:pt x="26797" y="28247"/>
                        <a:pt x="31685" y="26733"/>
                      </a:cubicBezTo>
                      <a:lnTo>
                        <a:pt x="31685" y="26733"/>
                      </a:lnTo>
                      <a:cubicBezTo>
                        <a:pt x="30096" y="27384"/>
                        <a:pt x="28969" y="28643"/>
                        <a:pt x="28815" y="30053"/>
                      </a:cubicBezTo>
                      <a:cubicBezTo>
                        <a:pt x="28572" y="31724"/>
                        <a:pt x="29727" y="33457"/>
                        <a:pt x="31338" y="33943"/>
                      </a:cubicBezTo>
                      <a:cubicBezTo>
                        <a:pt x="31754" y="34067"/>
                        <a:pt x="32172" y="34119"/>
                        <a:pt x="32591" y="34119"/>
                      </a:cubicBezTo>
                      <a:cubicBezTo>
                        <a:pt x="33613" y="34119"/>
                        <a:pt x="34641" y="33811"/>
                        <a:pt x="35654" y="33487"/>
                      </a:cubicBezTo>
                      <a:cubicBezTo>
                        <a:pt x="43284" y="31056"/>
                        <a:pt x="63649" y="25706"/>
                        <a:pt x="66263" y="25585"/>
                      </a:cubicBezTo>
                      <a:cubicBezTo>
                        <a:pt x="57175" y="18715"/>
                        <a:pt x="51673" y="7651"/>
                        <a:pt x="41855" y="1846"/>
                      </a:cubicBezTo>
                      <a:cubicBezTo>
                        <a:pt x="40639" y="1116"/>
                        <a:pt x="39332" y="478"/>
                        <a:pt x="37873" y="356"/>
                      </a:cubicBezTo>
                      <a:cubicBezTo>
                        <a:pt x="37805" y="353"/>
                        <a:pt x="37737" y="352"/>
                        <a:pt x="37669" y="352"/>
                      </a:cubicBezTo>
                      <a:cubicBezTo>
                        <a:pt x="36302" y="352"/>
                        <a:pt x="34889" y="931"/>
                        <a:pt x="34165" y="2089"/>
                      </a:cubicBezTo>
                      <a:cubicBezTo>
                        <a:pt x="33466" y="3244"/>
                        <a:pt x="33618" y="4733"/>
                        <a:pt x="34195" y="5949"/>
                      </a:cubicBezTo>
                      <a:cubicBezTo>
                        <a:pt x="34773" y="7165"/>
                        <a:pt x="35715" y="8168"/>
                        <a:pt x="36657" y="9110"/>
                      </a:cubicBezTo>
                      <a:cubicBezTo>
                        <a:pt x="31034" y="4733"/>
                        <a:pt x="25411" y="721"/>
                        <a:pt x="18967" y="52"/>
                      </a:cubicBezTo>
                      <a:cubicBezTo>
                        <a:pt x="18651" y="20"/>
                        <a:pt x="18322" y="0"/>
                        <a:pt x="17991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88" name="Google Shape;3288;p20"/>
                <p:cNvSpPr/>
                <p:nvPr/>
              </p:nvSpPr>
              <p:spPr>
                <a:xfrm>
                  <a:off x="5064200" y="4748075"/>
                  <a:ext cx="1576800" cy="504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072" h="20184" extrusionOk="0">
                      <a:moveTo>
                        <a:pt x="17417" y="1"/>
                      </a:moveTo>
                      <a:lnTo>
                        <a:pt x="17326" y="61"/>
                      </a:lnTo>
                      <a:cubicBezTo>
                        <a:pt x="18116" y="1095"/>
                        <a:pt x="19028" y="2098"/>
                        <a:pt x="19940" y="3040"/>
                      </a:cubicBezTo>
                      <a:cubicBezTo>
                        <a:pt x="20852" y="3983"/>
                        <a:pt x="21855" y="4864"/>
                        <a:pt x="22827" y="5745"/>
                      </a:cubicBezTo>
                      <a:cubicBezTo>
                        <a:pt x="23861" y="6566"/>
                        <a:pt x="24864" y="7478"/>
                        <a:pt x="25988" y="8116"/>
                      </a:cubicBezTo>
                      <a:lnTo>
                        <a:pt x="27022" y="8694"/>
                      </a:lnTo>
                      <a:cubicBezTo>
                        <a:pt x="23435" y="8086"/>
                        <a:pt x="19849" y="7569"/>
                        <a:pt x="16262" y="7113"/>
                      </a:cubicBezTo>
                      <a:cubicBezTo>
                        <a:pt x="15958" y="7052"/>
                        <a:pt x="15624" y="7022"/>
                        <a:pt x="15320" y="6992"/>
                      </a:cubicBezTo>
                      <a:cubicBezTo>
                        <a:pt x="15168" y="6840"/>
                        <a:pt x="15016" y="6688"/>
                        <a:pt x="14864" y="6566"/>
                      </a:cubicBezTo>
                      <a:cubicBezTo>
                        <a:pt x="14620" y="6384"/>
                        <a:pt x="14377" y="6201"/>
                        <a:pt x="14104" y="6049"/>
                      </a:cubicBezTo>
                      <a:cubicBezTo>
                        <a:pt x="13617" y="5685"/>
                        <a:pt x="13009" y="5593"/>
                        <a:pt x="12432" y="5350"/>
                      </a:cubicBezTo>
                      <a:lnTo>
                        <a:pt x="10760" y="4682"/>
                      </a:lnTo>
                      <a:cubicBezTo>
                        <a:pt x="10183" y="4438"/>
                        <a:pt x="9666" y="4165"/>
                        <a:pt x="9088" y="3952"/>
                      </a:cubicBezTo>
                      <a:lnTo>
                        <a:pt x="8997" y="4074"/>
                      </a:lnTo>
                      <a:cubicBezTo>
                        <a:pt x="9484" y="4438"/>
                        <a:pt x="9970" y="4834"/>
                        <a:pt x="10456" y="5168"/>
                      </a:cubicBezTo>
                      <a:cubicBezTo>
                        <a:pt x="10943" y="5502"/>
                        <a:pt x="11429" y="5837"/>
                        <a:pt x="11976" y="6201"/>
                      </a:cubicBezTo>
                      <a:cubicBezTo>
                        <a:pt x="12250" y="6353"/>
                        <a:pt x="12493" y="6566"/>
                        <a:pt x="12797" y="6718"/>
                      </a:cubicBezTo>
                      <a:cubicBezTo>
                        <a:pt x="8541" y="6262"/>
                        <a:pt x="4316" y="5958"/>
                        <a:pt x="0" y="5776"/>
                      </a:cubicBezTo>
                      <a:lnTo>
                        <a:pt x="0" y="5897"/>
                      </a:lnTo>
                      <a:cubicBezTo>
                        <a:pt x="5411" y="6232"/>
                        <a:pt x="10791" y="6870"/>
                        <a:pt x="16110" y="7630"/>
                      </a:cubicBezTo>
                      <a:cubicBezTo>
                        <a:pt x="16323" y="7660"/>
                        <a:pt x="16505" y="7721"/>
                        <a:pt x="16687" y="7721"/>
                      </a:cubicBezTo>
                      <a:cubicBezTo>
                        <a:pt x="15745" y="7873"/>
                        <a:pt x="14864" y="8268"/>
                        <a:pt x="14043" y="8694"/>
                      </a:cubicBezTo>
                      <a:cubicBezTo>
                        <a:pt x="13161" y="9150"/>
                        <a:pt x="12310" y="9697"/>
                        <a:pt x="11550" y="10305"/>
                      </a:cubicBezTo>
                      <a:cubicBezTo>
                        <a:pt x="10791" y="10943"/>
                        <a:pt x="10122" y="11612"/>
                        <a:pt x="9544" y="12432"/>
                      </a:cubicBezTo>
                      <a:lnTo>
                        <a:pt x="9636" y="12493"/>
                      </a:lnTo>
                      <a:cubicBezTo>
                        <a:pt x="10304" y="11855"/>
                        <a:pt x="11064" y="11247"/>
                        <a:pt x="11915" y="10791"/>
                      </a:cubicBezTo>
                      <a:cubicBezTo>
                        <a:pt x="12706" y="10305"/>
                        <a:pt x="13526" y="9879"/>
                        <a:pt x="14408" y="9575"/>
                      </a:cubicBezTo>
                      <a:cubicBezTo>
                        <a:pt x="15289" y="9241"/>
                        <a:pt x="16201" y="9119"/>
                        <a:pt x="17082" y="8846"/>
                      </a:cubicBezTo>
                      <a:cubicBezTo>
                        <a:pt x="17873" y="8633"/>
                        <a:pt x="18663" y="8420"/>
                        <a:pt x="19545" y="8177"/>
                      </a:cubicBezTo>
                      <a:cubicBezTo>
                        <a:pt x="23770" y="8846"/>
                        <a:pt x="27934" y="9606"/>
                        <a:pt x="32128" y="10518"/>
                      </a:cubicBezTo>
                      <a:cubicBezTo>
                        <a:pt x="32584" y="10639"/>
                        <a:pt x="33040" y="10700"/>
                        <a:pt x="33496" y="10822"/>
                      </a:cubicBezTo>
                      <a:cubicBezTo>
                        <a:pt x="32675" y="10943"/>
                        <a:pt x="31885" y="11125"/>
                        <a:pt x="31125" y="11399"/>
                      </a:cubicBezTo>
                      <a:cubicBezTo>
                        <a:pt x="29909" y="11764"/>
                        <a:pt x="28815" y="12432"/>
                        <a:pt x="27721" y="13040"/>
                      </a:cubicBezTo>
                      <a:cubicBezTo>
                        <a:pt x="26596" y="13648"/>
                        <a:pt x="25533" y="14317"/>
                        <a:pt x="24469" y="15047"/>
                      </a:cubicBezTo>
                      <a:cubicBezTo>
                        <a:pt x="23466" y="15776"/>
                        <a:pt x="22463" y="16566"/>
                        <a:pt x="21520" y="17387"/>
                      </a:cubicBezTo>
                      <a:lnTo>
                        <a:pt x="21581" y="17478"/>
                      </a:lnTo>
                      <a:cubicBezTo>
                        <a:pt x="22615" y="16779"/>
                        <a:pt x="23678" y="16110"/>
                        <a:pt x="24773" y="15502"/>
                      </a:cubicBezTo>
                      <a:cubicBezTo>
                        <a:pt x="25836" y="14895"/>
                        <a:pt x="26991" y="14317"/>
                        <a:pt x="28086" y="13831"/>
                      </a:cubicBezTo>
                      <a:cubicBezTo>
                        <a:pt x="29241" y="13344"/>
                        <a:pt x="30396" y="12949"/>
                        <a:pt x="31520" y="12463"/>
                      </a:cubicBezTo>
                      <a:cubicBezTo>
                        <a:pt x="32493" y="12007"/>
                        <a:pt x="33435" y="11581"/>
                        <a:pt x="34438" y="11065"/>
                      </a:cubicBezTo>
                      <a:cubicBezTo>
                        <a:pt x="38907" y="12129"/>
                        <a:pt x="43314" y="13405"/>
                        <a:pt x="47721" y="14651"/>
                      </a:cubicBezTo>
                      <a:cubicBezTo>
                        <a:pt x="47873" y="14712"/>
                        <a:pt x="48086" y="14773"/>
                        <a:pt x="48238" y="14803"/>
                      </a:cubicBezTo>
                      <a:cubicBezTo>
                        <a:pt x="47813" y="14895"/>
                        <a:pt x="47387" y="15016"/>
                        <a:pt x="46961" y="15168"/>
                      </a:cubicBezTo>
                      <a:cubicBezTo>
                        <a:pt x="45958" y="15472"/>
                        <a:pt x="45047" y="16019"/>
                        <a:pt x="44135" y="16536"/>
                      </a:cubicBezTo>
                      <a:cubicBezTo>
                        <a:pt x="43223" y="17022"/>
                        <a:pt x="42311" y="17600"/>
                        <a:pt x="41429" y="18208"/>
                      </a:cubicBezTo>
                      <a:cubicBezTo>
                        <a:pt x="40548" y="18816"/>
                        <a:pt x="39727" y="19423"/>
                        <a:pt x="38907" y="20092"/>
                      </a:cubicBezTo>
                      <a:lnTo>
                        <a:pt x="38998" y="20183"/>
                      </a:lnTo>
                      <a:cubicBezTo>
                        <a:pt x="39910" y="19636"/>
                        <a:pt x="40822" y="19120"/>
                        <a:pt x="41733" y="18664"/>
                      </a:cubicBezTo>
                      <a:cubicBezTo>
                        <a:pt x="42645" y="18208"/>
                        <a:pt x="43588" y="17752"/>
                        <a:pt x="44530" y="17326"/>
                      </a:cubicBezTo>
                      <a:cubicBezTo>
                        <a:pt x="45502" y="16901"/>
                        <a:pt x="46475" y="16627"/>
                        <a:pt x="47417" y="16171"/>
                      </a:cubicBezTo>
                      <a:cubicBezTo>
                        <a:pt x="48117" y="15837"/>
                        <a:pt x="48785" y="15533"/>
                        <a:pt x="49454" y="15168"/>
                      </a:cubicBezTo>
                      <a:cubicBezTo>
                        <a:pt x="54044" y="16597"/>
                        <a:pt x="58573" y="18238"/>
                        <a:pt x="63041" y="20031"/>
                      </a:cubicBezTo>
                      <a:lnTo>
                        <a:pt x="63071" y="19940"/>
                      </a:lnTo>
                      <a:cubicBezTo>
                        <a:pt x="60700" y="18724"/>
                        <a:pt x="58269" y="17448"/>
                        <a:pt x="55746" y="16445"/>
                      </a:cubicBezTo>
                      <a:cubicBezTo>
                        <a:pt x="55138" y="16171"/>
                        <a:pt x="54500" y="15928"/>
                        <a:pt x="53861" y="15654"/>
                      </a:cubicBezTo>
                      <a:lnTo>
                        <a:pt x="52889" y="15259"/>
                      </a:lnTo>
                      <a:lnTo>
                        <a:pt x="51946" y="14925"/>
                      </a:lnTo>
                      <a:lnTo>
                        <a:pt x="48117" y="13588"/>
                      </a:lnTo>
                      <a:cubicBezTo>
                        <a:pt x="47113" y="13284"/>
                        <a:pt x="46171" y="12980"/>
                        <a:pt x="45199" y="12736"/>
                      </a:cubicBezTo>
                      <a:cubicBezTo>
                        <a:pt x="44591" y="12159"/>
                        <a:pt x="43922" y="11612"/>
                        <a:pt x="43314" y="11095"/>
                      </a:cubicBezTo>
                      <a:cubicBezTo>
                        <a:pt x="42463" y="10335"/>
                        <a:pt x="41429" y="9697"/>
                        <a:pt x="40548" y="8937"/>
                      </a:cubicBezTo>
                      <a:cubicBezTo>
                        <a:pt x="39636" y="8177"/>
                        <a:pt x="38755" y="7356"/>
                        <a:pt x="37934" y="6536"/>
                      </a:cubicBezTo>
                      <a:cubicBezTo>
                        <a:pt x="37083" y="5685"/>
                        <a:pt x="36293" y="4834"/>
                        <a:pt x="35533" y="3861"/>
                      </a:cubicBezTo>
                      <a:lnTo>
                        <a:pt x="35472" y="3952"/>
                      </a:lnTo>
                      <a:cubicBezTo>
                        <a:pt x="36080" y="4986"/>
                        <a:pt x="36779" y="5958"/>
                        <a:pt x="37508" y="6900"/>
                      </a:cubicBezTo>
                      <a:cubicBezTo>
                        <a:pt x="38268" y="7873"/>
                        <a:pt x="39059" y="8724"/>
                        <a:pt x="39940" y="9606"/>
                      </a:cubicBezTo>
                      <a:cubicBezTo>
                        <a:pt x="40822" y="10457"/>
                        <a:pt x="41642" y="11369"/>
                        <a:pt x="42676" y="12007"/>
                      </a:cubicBezTo>
                      <a:cubicBezTo>
                        <a:pt x="39271" y="11095"/>
                        <a:pt x="35837" y="10335"/>
                        <a:pt x="32341" y="9636"/>
                      </a:cubicBezTo>
                      <a:cubicBezTo>
                        <a:pt x="31247" y="9423"/>
                        <a:pt x="30183" y="9241"/>
                        <a:pt x="29089" y="9028"/>
                      </a:cubicBezTo>
                      <a:cubicBezTo>
                        <a:pt x="28268" y="8390"/>
                        <a:pt x="27447" y="7782"/>
                        <a:pt x="26657" y="7174"/>
                      </a:cubicBezTo>
                      <a:cubicBezTo>
                        <a:pt x="25624" y="6414"/>
                        <a:pt x="24469" y="5776"/>
                        <a:pt x="23405" y="5016"/>
                      </a:cubicBezTo>
                      <a:cubicBezTo>
                        <a:pt x="22341" y="4256"/>
                        <a:pt x="21338" y="3466"/>
                        <a:pt x="20335" y="2615"/>
                      </a:cubicBezTo>
                      <a:cubicBezTo>
                        <a:pt x="19362" y="1794"/>
                        <a:pt x="18359" y="913"/>
                        <a:pt x="17417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289" name="Google Shape;3289;p20"/>
              <p:cNvGrpSpPr/>
              <p:nvPr/>
            </p:nvGrpSpPr>
            <p:grpSpPr>
              <a:xfrm>
                <a:off x="248771" y="4347484"/>
                <a:ext cx="954154" cy="975956"/>
                <a:chOff x="1356975" y="1865675"/>
                <a:chExt cx="1024100" cy="1047500"/>
              </a:xfrm>
            </p:grpSpPr>
            <p:sp>
              <p:nvSpPr>
                <p:cNvPr id="3290" name="Google Shape;3290;p20"/>
                <p:cNvSpPr/>
                <p:nvPr/>
              </p:nvSpPr>
              <p:spPr>
                <a:xfrm>
                  <a:off x="1655525" y="1865675"/>
                  <a:ext cx="306900" cy="499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76" h="19963" extrusionOk="0">
                      <a:moveTo>
                        <a:pt x="5425" y="0"/>
                      </a:moveTo>
                      <a:cubicBezTo>
                        <a:pt x="3840" y="0"/>
                        <a:pt x="2276" y="737"/>
                        <a:pt x="1401" y="2146"/>
                      </a:cubicBezTo>
                      <a:cubicBezTo>
                        <a:pt x="0" y="4548"/>
                        <a:pt x="734" y="7750"/>
                        <a:pt x="1868" y="10319"/>
                      </a:cubicBezTo>
                      <a:cubicBezTo>
                        <a:pt x="2936" y="12787"/>
                        <a:pt x="4337" y="15089"/>
                        <a:pt x="5938" y="17124"/>
                      </a:cubicBezTo>
                      <a:cubicBezTo>
                        <a:pt x="6605" y="17991"/>
                        <a:pt x="7372" y="18825"/>
                        <a:pt x="8273" y="19392"/>
                      </a:cubicBezTo>
                      <a:cubicBezTo>
                        <a:pt x="8898" y="19735"/>
                        <a:pt x="9581" y="19962"/>
                        <a:pt x="10295" y="19962"/>
                      </a:cubicBezTo>
                      <a:cubicBezTo>
                        <a:pt x="10344" y="19962"/>
                        <a:pt x="10392" y="19961"/>
                        <a:pt x="10441" y="19959"/>
                      </a:cubicBezTo>
                      <a:cubicBezTo>
                        <a:pt x="11075" y="19926"/>
                        <a:pt x="11609" y="19392"/>
                        <a:pt x="11675" y="18658"/>
                      </a:cubicBezTo>
                      <a:cubicBezTo>
                        <a:pt x="11775" y="16623"/>
                        <a:pt x="12076" y="14588"/>
                        <a:pt x="12176" y="12554"/>
                      </a:cubicBezTo>
                      <a:cubicBezTo>
                        <a:pt x="12276" y="10119"/>
                        <a:pt x="12209" y="7650"/>
                        <a:pt x="11442" y="5415"/>
                      </a:cubicBezTo>
                      <a:cubicBezTo>
                        <a:pt x="10708" y="3147"/>
                        <a:pt x="9207" y="1112"/>
                        <a:pt x="7172" y="311"/>
                      </a:cubicBezTo>
                      <a:cubicBezTo>
                        <a:pt x="6610" y="103"/>
                        <a:pt x="6016" y="0"/>
                        <a:pt x="5425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91" name="Google Shape;3291;p20"/>
                <p:cNvSpPr/>
                <p:nvPr/>
              </p:nvSpPr>
              <p:spPr>
                <a:xfrm>
                  <a:off x="1356975" y="2109675"/>
                  <a:ext cx="530400" cy="328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16" h="13125" extrusionOk="0">
                      <a:moveTo>
                        <a:pt x="5199" y="1"/>
                      </a:moveTo>
                      <a:cubicBezTo>
                        <a:pt x="3983" y="1"/>
                        <a:pt x="2806" y="300"/>
                        <a:pt x="1868" y="1159"/>
                      </a:cubicBezTo>
                      <a:cubicBezTo>
                        <a:pt x="434" y="2493"/>
                        <a:pt x="0" y="4895"/>
                        <a:pt x="634" y="6897"/>
                      </a:cubicBezTo>
                      <a:cubicBezTo>
                        <a:pt x="1268" y="8865"/>
                        <a:pt x="2702" y="10399"/>
                        <a:pt x="4437" y="11333"/>
                      </a:cubicBezTo>
                      <a:cubicBezTo>
                        <a:pt x="6105" y="12234"/>
                        <a:pt x="8006" y="12634"/>
                        <a:pt x="9841" y="12834"/>
                      </a:cubicBezTo>
                      <a:cubicBezTo>
                        <a:pt x="11428" y="13033"/>
                        <a:pt x="13028" y="13125"/>
                        <a:pt x="14625" y="13125"/>
                      </a:cubicBezTo>
                      <a:cubicBezTo>
                        <a:pt x="15712" y="13125"/>
                        <a:pt x="16799" y="13082"/>
                        <a:pt x="17880" y="13001"/>
                      </a:cubicBezTo>
                      <a:cubicBezTo>
                        <a:pt x="18680" y="12901"/>
                        <a:pt x="19548" y="12834"/>
                        <a:pt x="20182" y="12234"/>
                      </a:cubicBezTo>
                      <a:cubicBezTo>
                        <a:pt x="20782" y="11667"/>
                        <a:pt x="21216" y="10232"/>
                        <a:pt x="20515" y="9232"/>
                      </a:cubicBezTo>
                      <a:cubicBezTo>
                        <a:pt x="17313" y="4828"/>
                        <a:pt x="12710" y="1659"/>
                        <a:pt x="7773" y="359"/>
                      </a:cubicBezTo>
                      <a:cubicBezTo>
                        <a:pt x="6943" y="151"/>
                        <a:pt x="6061" y="1"/>
                        <a:pt x="519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92" name="Google Shape;3292;p20"/>
                <p:cNvSpPr/>
                <p:nvPr/>
              </p:nvSpPr>
              <p:spPr>
                <a:xfrm>
                  <a:off x="1488725" y="2413475"/>
                  <a:ext cx="412825" cy="35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13" h="14035" extrusionOk="0">
                      <a:moveTo>
                        <a:pt x="12243" y="0"/>
                      </a:moveTo>
                      <a:cubicBezTo>
                        <a:pt x="10317" y="0"/>
                        <a:pt x="8420" y="232"/>
                        <a:pt x="6606" y="916"/>
                      </a:cubicBezTo>
                      <a:cubicBezTo>
                        <a:pt x="3770" y="2016"/>
                        <a:pt x="1235" y="4418"/>
                        <a:pt x="435" y="7687"/>
                      </a:cubicBezTo>
                      <a:cubicBezTo>
                        <a:pt x="1" y="9588"/>
                        <a:pt x="334" y="11890"/>
                        <a:pt x="1702" y="13091"/>
                      </a:cubicBezTo>
                      <a:cubicBezTo>
                        <a:pt x="2410" y="13750"/>
                        <a:pt x="3333" y="14034"/>
                        <a:pt x="4261" y="14034"/>
                      </a:cubicBezTo>
                      <a:cubicBezTo>
                        <a:pt x="4601" y="14034"/>
                        <a:pt x="4941" y="13996"/>
                        <a:pt x="5271" y="13925"/>
                      </a:cubicBezTo>
                      <a:cubicBezTo>
                        <a:pt x="6539" y="13691"/>
                        <a:pt x="7673" y="13024"/>
                        <a:pt x="8707" y="12257"/>
                      </a:cubicBezTo>
                      <a:cubicBezTo>
                        <a:pt x="11109" y="10556"/>
                        <a:pt x="13277" y="8421"/>
                        <a:pt x="15112" y="5986"/>
                      </a:cubicBezTo>
                      <a:cubicBezTo>
                        <a:pt x="15612" y="5319"/>
                        <a:pt x="16079" y="4585"/>
                        <a:pt x="16346" y="3751"/>
                      </a:cubicBezTo>
                      <a:cubicBezTo>
                        <a:pt x="16513" y="2984"/>
                        <a:pt x="16413" y="1983"/>
                        <a:pt x="15512" y="182"/>
                      </a:cubicBezTo>
                      <a:cubicBezTo>
                        <a:pt x="14419" y="74"/>
                        <a:pt x="13326" y="0"/>
                        <a:pt x="1224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93" name="Google Shape;3293;p20"/>
                <p:cNvSpPr/>
                <p:nvPr/>
              </p:nvSpPr>
              <p:spPr>
                <a:xfrm>
                  <a:off x="1830650" y="2424000"/>
                  <a:ext cx="252700" cy="489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08" h="19567" extrusionOk="0">
                      <a:moveTo>
                        <a:pt x="3667" y="1"/>
                      </a:moveTo>
                      <a:cubicBezTo>
                        <a:pt x="3059" y="1"/>
                        <a:pt x="2479" y="380"/>
                        <a:pt x="2235" y="1062"/>
                      </a:cubicBezTo>
                      <a:cubicBezTo>
                        <a:pt x="868" y="4598"/>
                        <a:pt x="100" y="8434"/>
                        <a:pt x="34" y="12270"/>
                      </a:cubicBezTo>
                      <a:cubicBezTo>
                        <a:pt x="0" y="13971"/>
                        <a:pt x="100" y="15806"/>
                        <a:pt x="934" y="17273"/>
                      </a:cubicBezTo>
                      <a:cubicBezTo>
                        <a:pt x="1775" y="18722"/>
                        <a:pt x="3295" y="19567"/>
                        <a:pt x="4838" y="19567"/>
                      </a:cubicBezTo>
                      <a:cubicBezTo>
                        <a:pt x="5072" y="19567"/>
                        <a:pt x="5305" y="19548"/>
                        <a:pt x="5538" y="19508"/>
                      </a:cubicBezTo>
                      <a:cubicBezTo>
                        <a:pt x="7272" y="19241"/>
                        <a:pt x="8840" y="17807"/>
                        <a:pt x="9440" y="15972"/>
                      </a:cubicBezTo>
                      <a:cubicBezTo>
                        <a:pt x="10108" y="14071"/>
                        <a:pt x="9841" y="11936"/>
                        <a:pt x="9374" y="9935"/>
                      </a:cubicBezTo>
                      <a:cubicBezTo>
                        <a:pt x="8773" y="7500"/>
                        <a:pt x="7906" y="5165"/>
                        <a:pt x="6772" y="2996"/>
                      </a:cubicBezTo>
                      <a:cubicBezTo>
                        <a:pt x="6205" y="1929"/>
                        <a:pt x="5404" y="795"/>
                        <a:pt x="4337" y="161"/>
                      </a:cubicBezTo>
                      <a:cubicBezTo>
                        <a:pt x="4120" y="53"/>
                        <a:pt x="3892" y="1"/>
                        <a:pt x="366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94" name="Google Shape;3294;p20"/>
                <p:cNvSpPr/>
                <p:nvPr/>
              </p:nvSpPr>
              <p:spPr>
                <a:xfrm>
                  <a:off x="1918200" y="1947800"/>
                  <a:ext cx="381975" cy="416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79" h="16654" extrusionOk="0">
                      <a:moveTo>
                        <a:pt x="11475" y="0"/>
                      </a:moveTo>
                      <a:cubicBezTo>
                        <a:pt x="10014" y="0"/>
                        <a:pt x="8497" y="981"/>
                        <a:pt x="7373" y="2130"/>
                      </a:cubicBezTo>
                      <a:cubicBezTo>
                        <a:pt x="3870" y="5633"/>
                        <a:pt x="2002" y="10636"/>
                        <a:pt x="234" y="15473"/>
                      </a:cubicBezTo>
                      <a:cubicBezTo>
                        <a:pt x="1" y="16140"/>
                        <a:pt x="901" y="16607"/>
                        <a:pt x="1535" y="16641"/>
                      </a:cubicBezTo>
                      <a:cubicBezTo>
                        <a:pt x="1616" y="16649"/>
                        <a:pt x="1697" y="16654"/>
                        <a:pt x="1778" y="16654"/>
                      </a:cubicBezTo>
                      <a:cubicBezTo>
                        <a:pt x="2305" y="16654"/>
                        <a:pt x="2850" y="16480"/>
                        <a:pt x="3370" y="16307"/>
                      </a:cubicBezTo>
                      <a:cubicBezTo>
                        <a:pt x="6105" y="15340"/>
                        <a:pt x="8907" y="14372"/>
                        <a:pt x="11209" y="12471"/>
                      </a:cubicBezTo>
                      <a:cubicBezTo>
                        <a:pt x="13477" y="10603"/>
                        <a:pt x="15278" y="7534"/>
                        <a:pt x="15045" y="4332"/>
                      </a:cubicBezTo>
                      <a:cubicBezTo>
                        <a:pt x="14911" y="2697"/>
                        <a:pt x="14211" y="1096"/>
                        <a:pt x="12910" y="362"/>
                      </a:cubicBezTo>
                      <a:cubicBezTo>
                        <a:pt x="12449" y="111"/>
                        <a:pt x="11965" y="0"/>
                        <a:pt x="11475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95" name="Google Shape;3295;p20"/>
                <p:cNvSpPr/>
                <p:nvPr/>
              </p:nvSpPr>
              <p:spPr>
                <a:xfrm>
                  <a:off x="1902375" y="2322900"/>
                  <a:ext cx="478700" cy="27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148" h="10839" extrusionOk="0">
                      <a:moveTo>
                        <a:pt x="11198" y="0"/>
                      </a:moveTo>
                      <a:cubicBezTo>
                        <a:pt x="6786" y="0"/>
                        <a:pt x="774" y="669"/>
                        <a:pt x="467" y="1436"/>
                      </a:cubicBezTo>
                      <a:cubicBezTo>
                        <a:pt x="0" y="2437"/>
                        <a:pt x="300" y="3638"/>
                        <a:pt x="867" y="4505"/>
                      </a:cubicBezTo>
                      <a:cubicBezTo>
                        <a:pt x="1468" y="5439"/>
                        <a:pt x="2335" y="6106"/>
                        <a:pt x="3236" y="6673"/>
                      </a:cubicBezTo>
                      <a:cubicBezTo>
                        <a:pt x="5704" y="8441"/>
                        <a:pt x="8373" y="9976"/>
                        <a:pt x="11341" y="10610"/>
                      </a:cubicBezTo>
                      <a:cubicBezTo>
                        <a:pt x="11965" y="10751"/>
                        <a:pt x="12607" y="10839"/>
                        <a:pt x="13239" y="10839"/>
                      </a:cubicBezTo>
                      <a:cubicBezTo>
                        <a:pt x="14094" y="10839"/>
                        <a:pt x="14930" y="10679"/>
                        <a:pt x="15678" y="10276"/>
                      </a:cubicBezTo>
                      <a:cubicBezTo>
                        <a:pt x="17012" y="9509"/>
                        <a:pt x="17813" y="8108"/>
                        <a:pt x="18313" y="6673"/>
                      </a:cubicBezTo>
                      <a:cubicBezTo>
                        <a:pt x="18847" y="5172"/>
                        <a:pt x="19147" y="3371"/>
                        <a:pt x="18213" y="2037"/>
                      </a:cubicBezTo>
                      <a:cubicBezTo>
                        <a:pt x="17412" y="869"/>
                        <a:pt x="15978" y="469"/>
                        <a:pt x="14577" y="202"/>
                      </a:cubicBezTo>
                      <a:cubicBezTo>
                        <a:pt x="13736" y="62"/>
                        <a:pt x="12541" y="0"/>
                        <a:pt x="1119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96" name="Google Shape;3296;p20"/>
                <p:cNvSpPr/>
                <p:nvPr/>
              </p:nvSpPr>
              <p:spPr>
                <a:xfrm>
                  <a:off x="1869700" y="2451250"/>
                  <a:ext cx="96075" cy="33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43" h="13273" extrusionOk="0">
                      <a:moveTo>
                        <a:pt x="1330" y="0"/>
                      </a:moveTo>
                      <a:cubicBezTo>
                        <a:pt x="684" y="0"/>
                        <a:pt x="1" y="623"/>
                        <a:pt x="340" y="1406"/>
                      </a:cubicBezTo>
                      <a:cubicBezTo>
                        <a:pt x="1941" y="5075"/>
                        <a:pt x="3042" y="9045"/>
                        <a:pt x="3342" y="13148"/>
                      </a:cubicBezTo>
                      <a:cubicBezTo>
                        <a:pt x="3342" y="13231"/>
                        <a:pt x="3409" y="13273"/>
                        <a:pt x="3475" y="13273"/>
                      </a:cubicBezTo>
                      <a:cubicBezTo>
                        <a:pt x="3542" y="13273"/>
                        <a:pt x="3609" y="13231"/>
                        <a:pt x="3609" y="13148"/>
                      </a:cubicBezTo>
                      <a:cubicBezTo>
                        <a:pt x="3842" y="9011"/>
                        <a:pt x="3509" y="4742"/>
                        <a:pt x="2208" y="706"/>
                      </a:cubicBezTo>
                      <a:cubicBezTo>
                        <a:pt x="2061" y="206"/>
                        <a:pt x="1702" y="0"/>
                        <a:pt x="133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97" name="Google Shape;3297;p20"/>
                <p:cNvSpPr/>
                <p:nvPr/>
              </p:nvSpPr>
              <p:spPr>
                <a:xfrm>
                  <a:off x="1883925" y="2435975"/>
                  <a:ext cx="127700" cy="283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8" h="11354" extrusionOk="0">
                      <a:moveTo>
                        <a:pt x="1536" y="1"/>
                      </a:moveTo>
                      <a:cubicBezTo>
                        <a:pt x="805" y="1"/>
                        <a:pt x="1" y="899"/>
                        <a:pt x="538" y="1583"/>
                      </a:cubicBezTo>
                      <a:cubicBezTo>
                        <a:pt x="2606" y="4352"/>
                        <a:pt x="4241" y="7654"/>
                        <a:pt x="4874" y="11257"/>
                      </a:cubicBezTo>
                      <a:cubicBezTo>
                        <a:pt x="4888" y="11324"/>
                        <a:pt x="4928" y="11354"/>
                        <a:pt x="4972" y="11354"/>
                      </a:cubicBezTo>
                      <a:cubicBezTo>
                        <a:pt x="5037" y="11354"/>
                        <a:pt x="5108" y="11290"/>
                        <a:pt x="5108" y="11190"/>
                      </a:cubicBezTo>
                      <a:cubicBezTo>
                        <a:pt x="5008" y="7521"/>
                        <a:pt x="4140" y="3752"/>
                        <a:pt x="2239" y="416"/>
                      </a:cubicBezTo>
                      <a:cubicBezTo>
                        <a:pt x="2060" y="121"/>
                        <a:pt x="1803" y="1"/>
                        <a:pt x="153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98" name="Google Shape;3298;p20"/>
                <p:cNvSpPr/>
                <p:nvPr/>
              </p:nvSpPr>
              <p:spPr>
                <a:xfrm>
                  <a:off x="1866925" y="2472000"/>
                  <a:ext cx="52150" cy="28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86" h="11276" extrusionOk="0">
                      <a:moveTo>
                        <a:pt x="1047" y="1"/>
                      </a:moveTo>
                      <a:cubicBezTo>
                        <a:pt x="526" y="1"/>
                        <a:pt x="0" y="293"/>
                        <a:pt x="50" y="876"/>
                      </a:cubicBezTo>
                      <a:cubicBezTo>
                        <a:pt x="251" y="4312"/>
                        <a:pt x="651" y="7714"/>
                        <a:pt x="918" y="11150"/>
                      </a:cubicBezTo>
                      <a:cubicBezTo>
                        <a:pt x="918" y="11234"/>
                        <a:pt x="976" y="11275"/>
                        <a:pt x="1034" y="11275"/>
                      </a:cubicBezTo>
                      <a:cubicBezTo>
                        <a:pt x="1093" y="11275"/>
                        <a:pt x="1151" y="11234"/>
                        <a:pt x="1151" y="11150"/>
                      </a:cubicBezTo>
                      <a:cubicBezTo>
                        <a:pt x="1451" y="7714"/>
                        <a:pt x="1818" y="4312"/>
                        <a:pt x="2018" y="876"/>
                      </a:cubicBezTo>
                      <a:cubicBezTo>
                        <a:pt x="2085" y="293"/>
                        <a:pt x="1568" y="1"/>
                        <a:pt x="104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299" name="Google Shape;3299;p20"/>
                <p:cNvSpPr/>
                <p:nvPr/>
              </p:nvSpPr>
              <p:spPr>
                <a:xfrm>
                  <a:off x="1662925" y="2440750"/>
                  <a:ext cx="226250" cy="18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50" h="7319" extrusionOk="0">
                      <a:moveTo>
                        <a:pt x="7780" y="0"/>
                      </a:moveTo>
                      <a:cubicBezTo>
                        <a:pt x="7685" y="0"/>
                        <a:pt x="7584" y="18"/>
                        <a:pt x="7477" y="58"/>
                      </a:cubicBezTo>
                      <a:cubicBezTo>
                        <a:pt x="4141" y="1426"/>
                        <a:pt x="1572" y="4094"/>
                        <a:pt x="71" y="7130"/>
                      </a:cubicBezTo>
                      <a:cubicBezTo>
                        <a:pt x="0" y="7224"/>
                        <a:pt x="96" y="7319"/>
                        <a:pt x="182" y="7319"/>
                      </a:cubicBezTo>
                      <a:cubicBezTo>
                        <a:pt x="218" y="7319"/>
                        <a:pt x="252" y="7302"/>
                        <a:pt x="271" y="7263"/>
                      </a:cubicBezTo>
                      <a:cubicBezTo>
                        <a:pt x="2239" y="4561"/>
                        <a:pt x="5142" y="2760"/>
                        <a:pt x="8110" y="1993"/>
                      </a:cubicBezTo>
                      <a:cubicBezTo>
                        <a:pt x="9050" y="1781"/>
                        <a:pt x="8723" y="0"/>
                        <a:pt x="778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00" name="Google Shape;3300;p20"/>
                <p:cNvSpPr/>
                <p:nvPr/>
              </p:nvSpPr>
              <p:spPr>
                <a:xfrm>
                  <a:off x="1766975" y="2428350"/>
                  <a:ext cx="161400" cy="174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56" h="6990" extrusionOk="0">
                      <a:moveTo>
                        <a:pt x="4804" y="0"/>
                      </a:moveTo>
                      <a:cubicBezTo>
                        <a:pt x="4634" y="0"/>
                        <a:pt x="4483" y="65"/>
                        <a:pt x="4382" y="221"/>
                      </a:cubicBezTo>
                      <a:cubicBezTo>
                        <a:pt x="2881" y="2389"/>
                        <a:pt x="1547" y="4624"/>
                        <a:pt x="79" y="6792"/>
                      </a:cubicBezTo>
                      <a:cubicBezTo>
                        <a:pt x="1" y="6870"/>
                        <a:pt x="127" y="6990"/>
                        <a:pt x="217" y="6990"/>
                      </a:cubicBezTo>
                      <a:cubicBezTo>
                        <a:pt x="242" y="6990"/>
                        <a:pt x="265" y="6980"/>
                        <a:pt x="279" y="6959"/>
                      </a:cubicBezTo>
                      <a:cubicBezTo>
                        <a:pt x="2147" y="5124"/>
                        <a:pt x="4115" y="3389"/>
                        <a:pt x="5950" y="1488"/>
                      </a:cubicBezTo>
                      <a:cubicBezTo>
                        <a:pt x="6455" y="1009"/>
                        <a:pt x="5476" y="0"/>
                        <a:pt x="480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01" name="Google Shape;3301;p20"/>
                <p:cNvSpPr/>
                <p:nvPr/>
              </p:nvSpPr>
              <p:spPr>
                <a:xfrm>
                  <a:off x="1576750" y="2416975"/>
                  <a:ext cx="313875" cy="1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55" h="6598" extrusionOk="0">
                      <a:moveTo>
                        <a:pt x="11160" y="0"/>
                      </a:moveTo>
                      <a:cubicBezTo>
                        <a:pt x="11035" y="0"/>
                        <a:pt x="10901" y="24"/>
                        <a:pt x="10757" y="75"/>
                      </a:cubicBezTo>
                      <a:cubicBezTo>
                        <a:pt x="6821" y="1509"/>
                        <a:pt x="3218" y="3744"/>
                        <a:pt x="82" y="6380"/>
                      </a:cubicBezTo>
                      <a:cubicBezTo>
                        <a:pt x="1" y="6489"/>
                        <a:pt x="52" y="6598"/>
                        <a:pt x="165" y="6598"/>
                      </a:cubicBezTo>
                      <a:cubicBezTo>
                        <a:pt x="190" y="6598"/>
                        <a:pt x="219" y="6592"/>
                        <a:pt x="249" y="6580"/>
                      </a:cubicBezTo>
                      <a:cubicBezTo>
                        <a:pt x="3685" y="4412"/>
                        <a:pt x="7521" y="2944"/>
                        <a:pt x="11357" y="2043"/>
                      </a:cubicBezTo>
                      <a:cubicBezTo>
                        <a:pt x="12554" y="1774"/>
                        <a:pt x="12248" y="0"/>
                        <a:pt x="1116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02" name="Google Shape;3302;p20"/>
                <p:cNvSpPr/>
                <p:nvPr/>
              </p:nvSpPr>
              <p:spPr>
                <a:xfrm>
                  <a:off x="1658575" y="2411150"/>
                  <a:ext cx="218875" cy="101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55" h="4042" extrusionOk="0">
                      <a:moveTo>
                        <a:pt x="7370" y="1"/>
                      </a:moveTo>
                      <a:cubicBezTo>
                        <a:pt x="5899" y="1"/>
                        <a:pt x="4518" y="390"/>
                        <a:pt x="3281" y="1009"/>
                      </a:cubicBezTo>
                      <a:cubicBezTo>
                        <a:pt x="1980" y="1742"/>
                        <a:pt x="879" y="2676"/>
                        <a:pt x="78" y="3844"/>
                      </a:cubicBezTo>
                      <a:cubicBezTo>
                        <a:pt x="0" y="3922"/>
                        <a:pt x="106" y="4042"/>
                        <a:pt x="203" y="4042"/>
                      </a:cubicBezTo>
                      <a:cubicBezTo>
                        <a:pt x="230" y="4042"/>
                        <a:pt x="257" y="4032"/>
                        <a:pt x="279" y="4011"/>
                      </a:cubicBezTo>
                      <a:cubicBezTo>
                        <a:pt x="1246" y="3077"/>
                        <a:pt x="2480" y="2443"/>
                        <a:pt x="3748" y="2109"/>
                      </a:cubicBezTo>
                      <a:cubicBezTo>
                        <a:pt x="4420" y="1928"/>
                        <a:pt x="5111" y="1845"/>
                        <a:pt x="5791" y="1845"/>
                      </a:cubicBezTo>
                      <a:cubicBezTo>
                        <a:pt x="6359" y="1845"/>
                        <a:pt x="6919" y="1903"/>
                        <a:pt x="7450" y="2009"/>
                      </a:cubicBezTo>
                      <a:cubicBezTo>
                        <a:pt x="7493" y="2025"/>
                        <a:pt x="7535" y="2032"/>
                        <a:pt x="7577" y="2032"/>
                      </a:cubicBezTo>
                      <a:cubicBezTo>
                        <a:pt x="8252" y="2032"/>
                        <a:pt x="8754" y="102"/>
                        <a:pt x="7717" y="8"/>
                      </a:cubicBezTo>
                      <a:cubicBezTo>
                        <a:pt x="7601" y="3"/>
                        <a:pt x="7485" y="1"/>
                        <a:pt x="737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03" name="Google Shape;3303;p20"/>
                <p:cNvSpPr/>
                <p:nvPr/>
              </p:nvSpPr>
              <p:spPr>
                <a:xfrm>
                  <a:off x="1513750" y="2351700"/>
                  <a:ext cx="371700" cy="91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68" h="3655" extrusionOk="0">
                      <a:moveTo>
                        <a:pt x="3659" y="1"/>
                      </a:moveTo>
                      <a:cubicBezTo>
                        <a:pt x="2496" y="1"/>
                        <a:pt x="1341" y="63"/>
                        <a:pt x="201" y="184"/>
                      </a:cubicBezTo>
                      <a:cubicBezTo>
                        <a:pt x="1" y="184"/>
                        <a:pt x="34" y="451"/>
                        <a:pt x="201" y="451"/>
                      </a:cubicBezTo>
                      <a:cubicBezTo>
                        <a:pt x="4604" y="518"/>
                        <a:pt x="8940" y="1685"/>
                        <a:pt x="12776" y="3520"/>
                      </a:cubicBezTo>
                      <a:cubicBezTo>
                        <a:pt x="12963" y="3614"/>
                        <a:pt x="13143" y="3655"/>
                        <a:pt x="13310" y="3655"/>
                      </a:cubicBezTo>
                      <a:cubicBezTo>
                        <a:pt x="14333" y="3655"/>
                        <a:pt x="14867" y="2111"/>
                        <a:pt x="13577" y="1652"/>
                      </a:cubicBezTo>
                      <a:cubicBezTo>
                        <a:pt x="10363" y="515"/>
                        <a:pt x="6985" y="1"/>
                        <a:pt x="365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04" name="Google Shape;3304;p20"/>
                <p:cNvSpPr/>
                <p:nvPr/>
              </p:nvSpPr>
              <p:spPr>
                <a:xfrm>
                  <a:off x="1658275" y="2294500"/>
                  <a:ext cx="248700" cy="13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48" h="5490" extrusionOk="0">
                      <a:moveTo>
                        <a:pt x="194" y="0"/>
                      </a:moveTo>
                      <a:cubicBezTo>
                        <a:pt x="77" y="0"/>
                        <a:pt x="0" y="178"/>
                        <a:pt x="124" y="271"/>
                      </a:cubicBezTo>
                      <a:cubicBezTo>
                        <a:pt x="2959" y="1638"/>
                        <a:pt x="5561" y="3440"/>
                        <a:pt x="7963" y="5341"/>
                      </a:cubicBezTo>
                      <a:cubicBezTo>
                        <a:pt x="8092" y="5444"/>
                        <a:pt x="8232" y="5489"/>
                        <a:pt x="8373" y="5489"/>
                      </a:cubicBezTo>
                      <a:cubicBezTo>
                        <a:pt x="9145" y="5489"/>
                        <a:pt x="9948" y="4147"/>
                        <a:pt x="9130" y="3640"/>
                      </a:cubicBezTo>
                      <a:cubicBezTo>
                        <a:pt x="6328" y="2005"/>
                        <a:pt x="3293" y="838"/>
                        <a:pt x="224" y="4"/>
                      </a:cubicBezTo>
                      <a:cubicBezTo>
                        <a:pt x="214" y="1"/>
                        <a:pt x="204" y="0"/>
                        <a:pt x="19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05" name="Google Shape;3305;p20"/>
                <p:cNvSpPr/>
                <p:nvPr/>
              </p:nvSpPr>
              <p:spPr>
                <a:xfrm>
                  <a:off x="1654425" y="2238100"/>
                  <a:ext cx="269025" cy="18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61" h="7276" extrusionOk="0">
                      <a:moveTo>
                        <a:pt x="166" y="1"/>
                      </a:moveTo>
                      <a:cubicBezTo>
                        <a:pt x="50" y="1"/>
                        <a:pt x="0" y="175"/>
                        <a:pt x="111" y="258"/>
                      </a:cubicBezTo>
                      <a:cubicBezTo>
                        <a:pt x="3213" y="2260"/>
                        <a:pt x="5982" y="4595"/>
                        <a:pt x="8617" y="7063"/>
                      </a:cubicBezTo>
                      <a:cubicBezTo>
                        <a:pt x="8778" y="7212"/>
                        <a:pt x="8960" y="7276"/>
                        <a:pt x="9142" y="7276"/>
                      </a:cubicBezTo>
                      <a:cubicBezTo>
                        <a:pt x="9943" y="7276"/>
                        <a:pt x="10760" y="6054"/>
                        <a:pt x="9918" y="5429"/>
                      </a:cubicBezTo>
                      <a:cubicBezTo>
                        <a:pt x="6883" y="3261"/>
                        <a:pt x="3580" y="1526"/>
                        <a:pt x="244" y="25"/>
                      </a:cubicBezTo>
                      <a:cubicBezTo>
                        <a:pt x="216" y="8"/>
                        <a:pt x="190" y="1"/>
                        <a:pt x="16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06" name="Google Shape;3306;p20"/>
                <p:cNvSpPr/>
                <p:nvPr/>
              </p:nvSpPr>
              <p:spPr>
                <a:xfrm>
                  <a:off x="1776825" y="2068350"/>
                  <a:ext cx="136275" cy="34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1" h="13952" extrusionOk="0">
                      <a:moveTo>
                        <a:pt x="128" y="1"/>
                      </a:moveTo>
                      <a:cubicBezTo>
                        <a:pt x="62" y="1"/>
                        <a:pt x="0" y="52"/>
                        <a:pt x="18" y="144"/>
                      </a:cubicBezTo>
                      <a:cubicBezTo>
                        <a:pt x="752" y="4513"/>
                        <a:pt x="1720" y="8883"/>
                        <a:pt x="3154" y="13153"/>
                      </a:cubicBezTo>
                      <a:cubicBezTo>
                        <a:pt x="3355" y="13717"/>
                        <a:pt x="3763" y="13951"/>
                        <a:pt x="4160" y="13951"/>
                      </a:cubicBezTo>
                      <a:cubicBezTo>
                        <a:pt x="4820" y="13951"/>
                        <a:pt x="5451" y="13306"/>
                        <a:pt x="5055" y="12452"/>
                      </a:cubicBezTo>
                      <a:cubicBezTo>
                        <a:pt x="3221" y="8449"/>
                        <a:pt x="1520" y="4347"/>
                        <a:pt x="252" y="110"/>
                      </a:cubicBezTo>
                      <a:cubicBezTo>
                        <a:pt x="237" y="35"/>
                        <a:pt x="181" y="1"/>
                        <a:pt x="12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07" name="Google Shape;3307;p20"/>
                <p:cNvSpPr/>
                <p:nvPr/>
              </p:nvSpPr>
              <p:spPr>
                <a:xfrm>
                  <a:off x="1835175" y="2088850"/>
                  <a:ext cx="105500" cy="340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20" h="13623" extrusionOk="0">
                      <a:moveTo>
                        <a:pt x="135" y="1"/>
                      </a:moveTo>
                      <a:cubicBezTo>
                        <a:pt x="67" y="1"/>
                        <a:pt x="1" y="63"/>
                        <a:pt x="19" y="157"/>
                      </a:cubicBezTo>
                      <a:cubicBezTo>
                        <a:pt x="687" y="4360"/>
                        <a:pt x="1254" y="8563"/>
                        <a:pt x="1988" y="12733"/>
                      </a:cubicBezTo>
                      <a:cubicBezTo>
                        <a:pt x="2086" y="13354"/>
                        <a:pt x="2531" y="13623"/>
                        <a:pt x="2981" y="13623"/>
                      </a:cubicBezTo>
                      <a:cubicBezTo>
                        <a:pt x="3596" y="13623"/>
                        <a:pt x="4220" y="13122"/>
                        <a:pt x="3989" y="12333"/>
                      </a:cubicBezTo>
                      <a:cubicBezTo>
                        <a:pt x="2821" y="8230"/>
                        <a:pt x="1487" y="4194"/>
                        <a:pt x="253" y="124"/>
                      </a:cubicBezTo>
                      <a:cubicBezTo>
                        <a:pt x="238" y="37"/>
                        <a:pt x="186" y="1"/>
                        <a:pt x="13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08" name="Google Shape;3308;p20"/>
                <p:cNvSpPr/>
                <p:nvPr/>
              </p:nvSpPr>
              <p:spPr>
                <a:xfrm>
                  <a:off x="1890150" y="2113150"/>
                  <a:ext cx="64750" cy="31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0" h="12439" extrusionOk="0">
                      <a:moveTo>
                        <a:pt x="172" y="0"/>
                      </a:moveTo>
                      <a:cubicBezTo>
                        <a:pt x="88" y="0"/>
                        <a:pt x="1" y="80"/>
                        <a:pt x="22" y="186"/>
                      </a:cubicBezTo>
                      <a:cubicBezTo>
                        <a:pt x="789" y="3922"/>
                        <a:pt x="856" y="7725"/>
                        <a:pt x="522" y="11428"/>
                      </a:cubicBezTo>
                      <a:cubicBezTo>
                        <a:pt x="453" y="12086"/>
                        <a:pt x="1022" y="12438"/>
                        <a:pt x="1576" y="12438"/>
                      </a:cubicBezTo>
                      <a:cubicBezTo>
                        <a:pt x="2089" y="12438"/>
                        <a:pt x="2589" y="12136"/>
                        <a:pt x="2557" y="11494"/>
                      </a:cubicBezTo>
                      <a:cubicBezTo>
                        <a:pt x="2457" y="7558"/>
                        <a:pt x="1556" y="3689"/>
                        <a:pt x="289" y="86"/>
                      </a:cubicBezTo>
                      <a:cubicBezTo>
                        <a:pt x="265" y="26"/>
                        <a:pt x="219" y="0"/>
                        <a:pt x="17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09" name="Google Shape;3309;p20"/>
                <p:cNvSpPr/>
                <p:nvPr/>
              </p:nvSpPr>
              <p:spPr>
                <a:xfrm>
                  <a:off x="1906050" y="2108375"/>
                  <a:ext cx="209275" cy="2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71" h="11467" extrusionOk="0">
                      <a:moveTo>
                        <a:pt x="8209" y="0"/>
                      </a:moveTo>
                      <a:cubicBezTo>
                        <a:pt x="8168" y="0"/>
                        <a:pt x="8125" y="23"/>
                        <a:pt x="8092" y="77"/>
                      </a:cubicBezTo>
                      <a:cubicBezTo>
                        <a:pt x="5657" y="3379"/>
                        <a:pt x="3055" y="6548"/>
                        <a:pt x="587" y="9884"/>
                      </a:cubicBezTo>
                      <a:cubicBezTo>
                        <a:pt x="1" y="10634"/>
                        <a:pt x="733" y="11467"/>
                        <a:pt x="1475" y="11467"/>
                      </a:cubicBezTo>
                      <a:cubicBezTo>
                        <a:pt x="1788" y="11467"/>
                        <a:pt x="2103" y="11318"/>
                        <a:pt x="2321" y="10951"/>
                      </a:cubicBezTo>
                      <a:cubicBezTo>
                        <a:pt x="4356" y="7416"/>
                        <a:pt x="6258" y="3780"/>
                        <a:pt x="8326" y="210"/>
                      </a:cubicBezTo>
                      <a:cubicBezTo>
                        <a:pt x="8371" y="98"/>
                        <a:pt x="8294" y="0"/>
                        <a:pt x="820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0" name="Google Shape;3310;p20"/>
                <p:cNvSpPr/>
                <p:nvPr/>
              </p:nvSpPr>
              <p:spPr>
                <a:xfrm>
                  <a:off x="1897500" y="2189475"/>
                  <a:ext cx="242575" cy="246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03" h="9859" extrusionOk="0">
                      <a:moveTo>
                        <a:pt x="9505" y="0"/>
                      </a:moveTo>
                      <a:cubicBezTo>
                        <a:pt x="9471" y="0"/>
                        <a:pt x="9434" y="11"/>
                        <a:pt x="9402" y="35"/>
                      </a:cubicBezTo>
                      <a:cubicBezTo>
                        <a:pt x="6533" y="2771"/>
                        <a:pt x="3597" y="5372"/>
                        <a:pt x="762" y="8141"/>
                      </a:cubicBezTo>
                      <a:cubicBezTo>
                        <a:pt x="1" y="8826"/>
                        <a:pt x="764" y="9858"/>
                        <a:pt x="1555" y="9858"/>
                      </a:cubicBezTo>
                      <a:cubicBezTo>
                        <a:pt x="1804" y="9858"/>
                        <a:pt x="2056" y="9756"/>
                        <a:pt x="2263" y="9509"/>
                      </a:cubicBezTo>
                      <a:cubicBezTo>
                        <a:pt x="4765" y="6473"/>
                        <a:pt x="7167" y="3304"/>
                        <a:pt x="9602" y="202"/>
                      </a:cubicBezTo>
                      <a:cubicBezTo>
                        <a:pt x="9703" y="101"/>
                        <a:pt x="9613" y="0"/>
                        <a:pt x="950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1" name="Google Shape;3311;p20"/>
                <p:cNvSpPr/>
                <p:nvPr/>
              </p:nvSpPr>
              <p:spPr>
                <a:xfrm>
                  <a:off x="1886375" y="2237950"/>
                  <a:ext cx="267325" cy="198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93" h="7933" extrusionOk="0">
                      <a:moveTo>
                        <a:pt x="10517" y="0"/>
                      </a:moveTo>
                      <a:cubicBezTo>
                        <a:pt x="10493" y="0"/>
                        <a:pt x="10468" y="10"/>
                        <a:pt x="10447" y="31"/>
                      </a:cubicBezTo>
                      <a:cubicBezTo>
                        <a:pt x="7378" y="2233"/>
                        <a:pt x="4143" y="4167"/>
                        <a:pt x="940" y="6035"/>
                      </a:cubicBezTo>
                      <a:cubicBezTo>
                        <a:pt x="1" y="6560"/>
                        <a:pt x="664" y="7933"/>
                        <a:pt x="1507" y="7933"/>
                      </a:cubicBezTo>
                      <a:cubicBezTo>
                        <a:pt x="1681" y="7933"/>
                        <a:pt x="1864" y="7874"/>
                        <a:pt x="2041" y="7736"/>
                      </a:cubicBezTo>
                      <a:cubicBezTo>
                        <a:pt x="5110" y="5435"/>
                        <a:pt x="7879" y="2866"/>
                        <a:pt x="10614" y="231"/>
                      </a:cubicBezTo>
                      <a:cubicBezTo>
                        <a:pt x="10693" y="126"/>
                        <a:pt x="10606" y="0"/>
                        <a:pt x="1051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2" name="Google Shape;3312;p20"/>
                <p:cNvSpPr/>
                <p:nvPr/>
              </p:nvSpPr>
              <p:spPr>
                <a:xfrm>
                  <a:off x="1892725" y="2371875"/>
                  <a:ext cx="352400" cy="66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96" h="2648" extrusionOk="0">
                      <a:moveTo>
                        <a:pt x="7111" y="1"/>
                      </a:moveTo>
                      <a:cubicBezTo>
                        <a:pt x="5185" y="1"/>
                        <a:pt x="3242" y="206"/>
                        <a:pt x="1320" y="645"/>
                      </a:cubicBezTo>
                      <a:cubicBezTo>
                        <a:pt x="0" y="945"/>
                        <a:pt x="461" y="2648"/>
                        <a:pt x="1513" y="2648"/>
                      </a:cubicBezTo>
                      <a:cubicBezTo>
                        <a:pt x="1631" y="2648"/>
                        <a:pt x="1756" y="2627"/>
                        <a:pt x="1887" y="2580"/>
                      </a:cubicBezTo>
                      <a:cubicBezTo>
                        <a:pt x="4871" y="1567"/>
                        <a:pt x="8110" y="959"/>
                        <a:pt x="11400" y="959"/>
                      </a:cubicBezTo>
                      <a:cubicBezTo>
                        <a:pt x="12230" y="959"/>
                        <a:pt x="13063" y="998"/>
                        <a:pt x="13896" y="1079"/>
                      </a:cubicBezTo>
                      <a:cubicBezTo>
                        <a:pt x="14062" y="1079"/>
                        <a:pt x="14096" y="878"/>
                        <a:pt x="13929" y="845"/>
                      </a:cubicBezTo>
                      <a:cubicBezTo>
                        <a:pt x="11724" y="298"/>
                        <a:pt x="9430" y="1"/>
                        <a:pt x="711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3" name="Google Shape;3313;p20"/>
                <p:cNvSpPr/>
                <p:nvPr/>
              </p:nvSpPr>
              <p:spPr>
                <a:xfrm>
                  <a:off x="1903150" y="2430675"/>
                  <a:ext cx="303625" cy="5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45" h="2080" extrusionOk="0">
                      <a:moveTo>
                        <a:pt x="2381" y="1"/>
                      </a:moveTo>
                      <a:cubicBezTo>
                        <a:pt x="1989" y="1"/>
                        <a:pt x="1596" y="10"/>
                        <a:pt x="1203" y="27"/>
                      </a:cubicBezTo>
                      <a:cubicBezTo>
                        <a:pt x="0" y="122"/>
                        <a:pt x="239" y="2080"/>
                        <a:pt x="1265" y="2080"/>
                      </a:cubicBezTo>
                      <a:cubicBezTo>
                        <a:pt x="1320" y="2080"/>
                        <a:pt x="1377" y="2074"/>
                        <a:pt x="1437" y="2062"/>
                      </a:cubicBezTo>
                      <a:cubicBezTo>
                        <a:pt x="3498" y="1719"/>
                        <a:pt x="5609" y="1510"/>
                        <a:pt x="7746" y="1510"/>
                      </a:cubicBezTo>
                      <a:cubicBezTo>
                        <a:pt x="9136" y="1510"/>
                        <a:pt x="10538" y="1598"/>
                        <a:pt x="11944" y="1795"/>
                      </a:cubicBezTo>
                      <a:cubicBezTo>
                        <a:pt x="12111" y="1795"/>
                        <a:pt x="12144" y="1562"/>
                        <a:pt x="11978" y="1529"/>
                      </a:cubicBezTo>
                      <a:cubicBezTo>
                        <a:pt x="8910" y="605"/>
                        <a:pt x="5655" y="1"/>
                        <a:pt x="238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4" name="Google Shape;3314;p20"/>
                <p:cNvSpPr/>
                <p:nvPr/>
              </p:nvSpPr>
              <p:spPr>
                <a:xfrm>
                  <a:off x="1896500" y="2399750"/>
                  <a:ext cx="261075" cy="55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43" h="2222" extrusionOk="0">
                      <a:moveTo>
                        <a:pt x="4278" y="0"/>
                      </a:moveTo>
                      <a:cubicBezTo>
                        <a:pt x="3214" y="0"/>
                        <a:pt x="2143" y="70"/>
                        <a:pt x="1069" y="230"/>
                      </a:cubicBezTo>
                      <a:cubicBezTo>
                        <a:pt x="0" y="293"/>
                        <a:pt x="412" y="2221"/>
                        <a:pt x="1272" y="2221"/>
                      </a:cubicBezTo>
                      <a:cubicBezTo>
                        <a:pt x="1325" y="2221"/>
                        <a:pt x="1380" y="2214"/>
                        <a:pt x="1436" y="2198"/>
                      </a:cubicBezTo>
                      <a:cubicBezTo>
                        <a:pt x="4023" y="1429"/>
                        <a:pt x="6780" y="886"/>
                        <a:pt x="9577" y="886"/>
                      </a:cubicBezTo>
                      <a:cubicBezTo>
                        <a:pt x="9810" y="886"/>
                        <a:pt x="10042" y="890"/>
                        <a:pt x="10276" y="898"/>
                      </a:cubicBezTo>
                      <a:cubicBezTo>
                        <a:pt x="10409" y="898"/>
                        <a:pt x="10442" y="631"/>
                        <a:pt x="10309" y="631"/>
                      </a:cubicBezTo>
                      <a:cubicBezTo>
                        <a:pt x="8335" y="258"/>
                        <a:pt x="6319" y="0"/>
                        <a:pt x="427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5" name="Google Shape;3315;p20"/>
                <p:cNvSpPr/>
                <p:nvPr/>
              </p:nvSpPr>
              <p:spPr>
                <a:xfrm>
                  <a:off x="1881150" y="2440525"/>
                  <a:ext cx="262825" cy="81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13" h="3274" extrusionOk="0">
                      <a:moveTo>
                        <a:pt x="1123" y="0"/>
                      </a:moveTo>
                      <a:cubicBezTo>
                        <a:pt x="0" y="0"/>
                        <a:pt x="87" y="2103"/>
                        <a:pt x="1102" y="2103"/>
                      </a:cubicBezTo>
                      <a:cubicBezTo>
                        <a:pt x="1118" y="2103"/>
                        <a:pt x="1133" y="2103"/>
                        <a:pt x="1149" y="2102"/>
                      </a:cubicBezTo>
                      <a:cubicBezTo>
                        <a:pt x="1746" y="2062"/>
                        <a:pt x="2349" y="2041"/>
                        <a:pt x="2956" y="2041"/>
                      </a:cubicBezTo>
                      <a:cubicBezTo>
                        <a:pt x="5402" y="2041"/>
                        <a:pt x="7904" y="2387"/>
                        <a:pt x="10256" y="3269"/>
                      </a:cubicBezTo>
                      <a:cubicBezTo>
                        <a:pt x="10266" y="3272"/>
                        <a:pt x="10276" y="3273"/>
                        <a:pt x="10286" y="3273"/>
                      </a:cubicBezTo>
                      <a:cubicBezTo>
                        <a:pt x="10408" y="3273"/>
                        <a:pt x="10513" y="3095"/>
                        <a:pt x="10389" y="3003"/>
                      </a:cubicBezTo>
                      <a:cubicBezTo>
                        <a:pt x="7654" y="1435"/>
                        <a:pt x="4485" y="267"/>
                        <a:pt x="1149" y="0"/>
                      </a:cubicBezTo>
                      <a:cubicBezTo>
                        <a:pt x="1140" y="0"/>
                        <a:pt x="1132" y="0"/>
                        <a:pt x="112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6" name="Google Shape;3316;p20"/>
                <p:cNvSpPr/>
                <p:nvPr/>
              </p:nvSpPr>
              <p:spPr>
                <a:xfrm>
                  <a:off x="1778950" y="2225375"/>
                  <a:ext cx="256250" cy="29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50" h="11684" extrusionOk="0">
                      <a:moveTo>
                        <a:pt x="4270" y="0"/>
                      </a:moveTo>
                      <a:cubicBezTo>
                        <a:pt x="3970" y="34"/>
                        <a:pt x="3836" y="401"/>
                        <a:pt x="3803" y="701"/>
                      </a:cubicBezTo>
                      <a:cubicBezTo>
                        <a:pt x="3696" y="1505"/>
                        <a:pt x="3739" y="2352"/>
                        <a:pt x="3951" y="3155"/>
                      </a:cubicBezTo>
                      <a:lnTo>
                        <a:pt x="3951" y="3155"/>
                      </a:lnTo>
                      <a:cubicBezTo>
                        <a:pt x="3665" y="2303"/>
                        <a:pt x="3417" y="1752"/>
                        <a:pt x="3169" y="1201"/>
                      </a:cubicBezTo>
                      <a:cubicBezTo>
                        <a:pt x="3020" y="962"/>
                        <a:pt x="2844" y="724"/>
                        <a:pt x="2618" y="724"/>
                      </a:cubicBezTo>
                      <a:cubicBezTo>
                        <a:pt x="2591" y="724"/>
                        <a:pt x="2563" y="727"/>
                        <a:pt x="2535" y="734"/>
                      </a:cubicBezTo>
                      <a:cubicBezTo>
                        <a:pt x="2369" y="767"/>
                        <a:pt x="2268" y="1034"/>
                        <a:pt x="2268" y="1234"/>
                      </a:cubicBezTo>
                      <a:cubicBezTo>
                        <a:pt x="2268" y="1435"/>
                        <a:pt x="2335" y="1635"/>
                        <a:pt x="2435" y="1868"/>
                      </a:cubicBezTo>
                      <a:cubicBezTo>
                        <a:pt x="2675" y="2396"/>
                        <a:pt x="2933" y="2907"/>
                        <a:pt x="3232" y="3401"/>
                      </a:cubicBezTo>
                      <a:lnTo>
                        <a:pt x="3232" y="3401"/>
                      </a:lnTo>
                      <a:cubicBezTo>
                        <a:pt x="2810" y="2773"/>
                        <a:pt x="2434" y="2329"/>
                        <a:pt x="1835" y="2068"/>
                      </a:cubicBezTo>
                      <a:cubicBezTo>
                        <a:pt x="1722" y="2021"/>
                        <a:pt x="1601" y="1998"/>
                        <a:pt x="1482" y="1998"/>
                      </a:cubicBezTo>
                      <a:cubicBezTo>
                        <a:pt x="1179" y="1998"/>
                        <a:pt x="887" y="2148"/>
                        <a:pt x="767" y="2435"/>
                      </a:cubicBezTo>
                      <a:cubicBezTo>
                        <a:pt x="601" y="2802"/>
                        <a:pt x="767" y="3236"/>
                        <a:pt x="968" y="3569"/>
                      </a:cubicBezTo>
                      <a:cubicBezTo>
                        <a:pt x="1435" y="4237"/>
                        <a:pt x="2102" y="4704"/>
                        <a:pt x="2769" y="5104"/>
                      </a:cubicBezTo>
                      <a:cubicBezTo>
                        <a:pt x="2437" y="4999"/>
                        <a:pt x="2088" y="4949"/>
                        <a:pt x="1739" y="4949"/>
                      </a:cubicBezTo>
                      <a:cubicBezTo>
                        <a:pt x="1421" y="4949"/>
                        <a:pt x="1103" y="4991"/>
                        <a:pt x="801" y="5071"/>
                      </a:cubicBezTo>
                      <a:cubicBezTo>
                        <a:pt x="534" y="5137"/>
                        <a:pt x="300" y="5237"/>
                        <a:pt x="167" y="5471"/>
                      </a:cubicBezTo>
                      <a:cubicBezTo>
                        <a:pt x="0" y="5871"/>
                        <a:pt x="200" y="6371"/>
                        <a:pt x="534" y="6538"/>
                      </a:cubicBezTo>
                      <a:cubicBezTo>
                        <a:pt x="864" y="6694"/>
                        <a:pt x="1318" y="6781"/>
                        <a:pt x="1785" y="6781"/>
                      </a:cubicBezTo>
                      <a:cubicBezTo>
                        <a:pt x="2109" y="6781"/>
                        <a:pt x="2438" y="6739"/>
                        <a:pt x="2737" y="6648"/>
                      </a:cubicBezTo>
                      <a:lnTo>
                        <a:pt x="2737" y="6648"/>
                      </a:lnTo>
                      <a:cubicBezTo>
                        <a:pt x="1983" y="6888"/>
                        <a:pt x="1329" y="7450"/>
                        <a:pt x="968" y="8239"/>
                      </a:cubicBezTo>
                      <a:cubicBezTo>
                        <a:pt x="834" y="8473"/>
                        <a:pt x="767" y="8773"/>
                        <a:pt x="834" y="9040"/>
                      </a:cubicBezTo>
                      <a:cubicBezTo>
                        <a:pt x="913" y="9328"/>
                        <a:pt x="1177" y="9472"/>
                        <a:pt x="1448" y="9472"/>
                      </a:cubicBezTo>
                      <a:cubicBezTo>
                        <a:pt x="1522" y="9472"/>
                        <a:pt x="1597" y="9462"/>
                        <a:pt x="1668" y="9440"/>
                      </a:cubicBezTo>
                      <a:cubicBezTo>
                        <a:pt x="2002" y="9374"/>
                        <a:pt x="2869" y="8706"/>
                        <a:pt x="3336" y="8206"/>
                      </a:cubicBezTo>
                      <a:lnTo>
                        <a:pt x="3336" y="8206"/>
                      </a:lnTo>
                      <a:cubicBezTo>
                        <a:pt x="3102" y="8840"/>
                        <a:pt x="2836" y="9540"/>
                        <a:pt x="2969" y="10208"/>
                      </a:cubicBezTo>
                      <a:cubicBezTo>
                        <a:pt x="3078" y="10781"/>
                        <a:pt x="3545" y="11288"/>
                        <a:pt x="4004" y="11288"/>
                      </a:cubicBezTo>
                      <a:cubicBezTo>
                        <a:pt x="4105" y="11288"/>
                        <a:pt x="4206" y="11263"/>
                        <a:pt x="4303" y="11208"/>
                      </a:cubicBezTo>
                      <a:cubicBezTo>
                        <a:pt x="4704" y="11008"/>
                        <a:pt x="4870" y="10408"/>
                        <a:pt x="4870" y="9874"/>
                      </a:cubicBezTo>
                      <a:cubicBezTo>
                        <a:pt x="4870" y="9340"/>
                        <a:pt x="4804" y="8773"/>
                        <a:pt x="4870" y="8273"/>
                      </a:cubicBezTo>
                      <a:cubicBezTo>
                        <a:pt x="4870" y="9240"/>
                        <a:pt x="5171" y="10208"/>
                        <a:pt x="5671" y="11008"/>
                      </a:cubicBezTo>
                      <a:cubicBezTo>
                        <a:pt x="5838" y="11242"/>
                        <a:pt x="6105" y="11508"/>
                        <a:pt x="6338" y="11609"/>
                      </a:cubicBezTo>
                      <a:cubicBezTo>
                        <a:pt x="6434" y="11657"/>
                        <a:pt x="6544" y="11683"/>
                        <a:pt x="6652" y="11683"/>
                      </a:cubicBezTo>
                      <a:cubicBezTo>
                        <a:pt x="6844" y="11683"/>
                        <a:pt x="7032" y="11600"/>
                        <a:pt x="7139" y="11408"/>
                      </a:cubicBezTo>
                      <a:cubicBezTo>
                        <a:pt x="7305" y="11108"/>
                        <a:pt x="7205" y="10741"/>
                        <a:pt x="7139" y="10408"/>
                      </a:cubicBezTo>
                      <a:cubicBezTo>
                        <a:pt x="6917" y="9688"/>
                        <a:pt x="6696" y="8992"/>
                        <a:pt x="6399" y="8319"/>
                      </a:cubicBezTo>
                      <a:lnTo>
                        <a:pt x="6399" y="8319"/>
                      </a:lnTo>
                      <a:cubicBezTo>
                        <a:pt x="6747" y="8958"/>
                        <a:pt x="7259" y="9464"/>
                        <a:pt x="7839" y="9741"/>
                      </a:cubicBezTo>
                      <a:cubicBezTo>
                        <a:pt x="7994" y="9811"/>
                        <a:pt x="8186" y="9858"/>
                        <a:pt x="8370" y="9858"/>
                      </a:cubicBezTo>
                      <a:cubicBezTo>
                        <a:pt x="8620" y="9858"/>
                        <a:pt x="8858" y="9771"/>
                        <a:pt x="8973" y="9540"/>
                      </a:cubicBezTo>
                      <a:cubicBezTo>
                        <a:pt x="9140" y="9240"/>
                        <a:pt x="9007" y="8907"/>
                        <a:pt x="8873" y="8606"/>
                      </a:cubicBezTo>
                      <a:cubicBezTo>
                        <a:pt x="8506" y="7839"/>
                        <a:pt x="8006" y="7072"/>
                        <a:pt x="7339" y="6538"/>
                      </a:cubicBezTo>
                      <a:lnTo>
                        <a:pt x="7339" y="6538"/>
                      </a:lnTo>
                      <a:cubicBezTo>
                        <a:pt x="7893" y="6672"/>
                        <a:pt x="8379" y="6735"/>
                        <a:pt x="8780" y="6735"/>
                      </a:cubicBezTo>
                      <a:cubicBezTo>
                        <a:pt x="9778" y="6735"/>
                        <a:pt x="10250" y="6347"/>
                        <a:pt x="9941" y="5704"/>
                      </a:cubicBezTo>
                      <a:cubicBezTo>
                        <a:pt x="9807" y="5504"/>
                        <a:pt x="9607" y="5371"/>
                        <a:pt x="9374" y="5271"/>
                      </a:cubicBezTo>
                      <a:cubicBezTo>
                        <a:pt x="8774" y="5031"/>
                        <a:pt x="8120" y="4899"/>
                        <a:pt x="7485" y="4899"/>
                      </a:cubicBezTo>
                      <a:cubicBezTo>
                        <a:pt x="7414" y="4899"/>
                        <a:pt x="7343" y="4900"/>
                        <a:pt x="7272" y="4904"/>
                      </a:cubicBezTo>
                      <a:cubicBezTo>
                        <a:pt x="8006" y="4737"/>
                        <a:pt x="8673" y="4337"/>
                        <a:pt x="9140" y="3670"/>
                      </a:cubicBezTo>
                      <a:cubicBezTo>
                        <a:pt x="9340" y="3336"/>
                        <a:pt x="9507" y="2869"/>
                        <a:pt x="9273" y="2602"/>
                      </a:cubicBezTo>
                      <a:cubicBezTo>
                        <a:pt x="9200" y="2514"/>
                        <a:pt x="9100" y="2484"/>
                        <a:pt x="8989" y="2484"/>
                      </a:cubicBezTo>
                      <a:cubicBezTo>
                        <a:pt x="8848" y="2484"/>
                        <a:pt x="8689" y="2531"/>
                        <a:pt x="8540" y="2569"/>
                      </a:cubicBezTo>
                      <a:cubicBezTo>
                        <a:pt x="7839" y="2869"/>
                        <a:pt x="7172" y="3369"/>
                        <a:pt x="6638" y="4003"/>
                      </a:cubicBezTo>
                      <a:cubicBezTo>
                        <a:pt x="7005" y="3236"/>
                        <a:pt x="7272" y="2369"/>
                        <a:pt x="7339" y="1501"/>
                      </a:cubicBezTo>
                      <a:cubicBezTo>
                        <a:pt x="7372" y="1168"/>
                        <a:pt x="7372" y="767"/>
                        <a:pt x="7139" y="601"/>
                      </a:cubicBezTo>
                      <a:cubicBezTo>
                        <a:pt x="7081" y="551"/>
                        <a:pt x="7013" y="530"/>
                        <a:pt x="6941" y="530"/>
                      </a:cubicBezTo>
                      <a:cubicBezTo>
                        <a:pt x="6720" y="530"/>
                        <a:pt x="6455" y="725"/>
                        <a:pt x="6305" y="901"/>
                      </a:cubicBezTo>
                      <a:cubicBezTo>
                        <a:pt x="5671" y="1601"/>
                        <a:pt x="5304" y="2535"/>
                        <a:pt x="5237" y="3503"/>
                      </a:cubicBezTo>
                      <a:cubicBezTo>
                        <a:pt x="5137" y="2535"/>
                        <a:pt x="5004" y="1568"/>
                        <a:pt x="4770" y="667"/>
                      </a:cubicBezTo>
                      <a:cubicBezTo>
                        <a:pt x="4737" y="334"/>
                        <a:pt x="4570" y="0"/>
                        <a:pt x="427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7" name="Google Shape;3317;p20"/>
                <p:cNvSpPr/>
                <p:nvPr/>
              </p:nvSpPr>
              <p:spPr>
                <a:xfrm>
                  <a:off x="1854000" y="2320150"/>
                  <a:ext cx="101750" cy="105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70" h="4238" extrusionOk="0">
                      <a:moveTo>
                        <a:pt x="1725" y="1"/>
                      </a:moveTo>
                      <a:cubicBezTo>
                        <a:pt x="1624" y="1"/>
                        <a:pt x="1525" y="27"/>
                        <a:pt x="1435" y="79"/>
                      </a:cubicBezTo>
                      <a:cubicBezTo>
                        <a:pt x="1168" y="212"/>
                        <a:pt x="1001" y="479"/>
                        <a:pt x="1001" y="779"/>
                      </a:cubicBezTo>
                      <a:cubicBezTo>
                        <a:pt x="634" y="813"/>
                        <a:pt x="267" y="1146"/>
                        <a:pt x="134" y="1580"/>
                      </a:cubicBezTo>
                      <a:cubicBezTo>
                        <a:pt x="0" y="1980"/>
                        <a:pt x="134" y="2480"/>
                        <a:pt x="401" y="2781"/>
                      </a:cubicBezTo>
                      <a:cubicBezTo>
                        <a:pt x="267" y="3181"/>
                        <a:pt x="401" y="3748"/>
                        <a:pt x="734" y="3981"/>
                      </a:cubicBezTo>
                      <a:cubicBezTo>
                        <a:pt x="896" y="4111"/>
                        <a:pt x="1097" y="4178"/>
                        <a:pt x="1292" y="4178"/>
                      </a:cubicBezTo>
                      <a:cubicBezTo>
                        <a:pt x="1498" y="4178"/>
                        <a:pt x="1698" y="4103"/>
                        <a:pt x="1835" y="3948"/>
                      </a:cubicBezTo>
                      <a:cubicBezTo>
                        <a:pt x="2028" y="4141"/>
                        <a:pt x="2276" y="4238"/>
                        <a:pt x="2517" y="4238"/>
                      </a:cubicBezTo>
                      <a:cubicBezTo>
                        <a:pt x="2651" y="4238"/>
                        <a:pt x="2783" y="4208"/>
                        <a:pt x="2902" y="4148"/>
                      </a:cubicBezTo>
                      <a:cubicBezTo>
                        <a:pt x="3236" y="3981"/>
                        <a:pt x="3469" y="3581"/>
                        <a:pt x="3436" y="3114"/>
                      </a:cubicBezTo>
                      <a:cubicBezTo>
                        <a:pt x="3803" y="2914"/>
                        <a:pt x="4070" y="2480"/>
                        <a:pt x="4070" y="2080"/>
                      </a:cubicBezTo>
                      <a:cubicBezTo>
                        <a:pt x="4070" y="1613"/>
                        <a:pt x="3836" y="1213"/>
                        <a:pt x="3503" y="979"/>
                      </a:cubicBezTo>
                      <a:cubicBezTo>
                        <a:pt x="3503" y="712"/>
                        <a:pt x="3336" y="412"/>
                        <a:pt x="3136" y="279"/>
                      </a:cubicBezTo>
                      <a:cubicBezTo>
                        <a:pt x="3019" y="201"/>
                        <a:pt x="2867" y="168"/>
                        <a:pt x="2668" y="168"/>
                      </a:cubicBezTo>
                      <a:cubicBezTo>
                        <a:pt x="2527" y="168"/>
                        <a:pt x="2362" y="184"/>
                        <a:pt x="2169" y="212"/>
                      </a:cubicBezTo>
                      <a:cubicBezTo>
                        <a:pt x="2045" y="69"/>
                        <a:pt x="1885" y="1"/>
                        <a:pt x="172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318" name="Google Shape;3318;p20"/>
              <p:cNvGrpSpPr/>
              <p:nvPr/>
            </p:nvGrpSpPr>
            <p:grpSpPr>
              <a:xfrm>
                <a:off x="238100" y="1672375"/>
                <a:ext cx="1089225" cy="1358863"/>
                <a:chOff x="780200" y="3796825"/>
                <a:chExt cx="1089225" cy="1358863"/>
              </a:xfrm>
            </p:grpSpPr>
            <p:sp>
              <p:nvSpPr>
                <p:cNvPr id="3319" name="Google Shape;3319;p20"/>
                <p:cNvSpPr/>
                <p:nvPr/>
              </p:nvSpPr>
              <p:spPr>
                <a:xfrm>
                  <a:off x="780200" y="3796825"/>
                  <a:ext cx="191400" cy="17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56" h="6951" extrusionOk="0">
                      <a:moveTo>
                        <a:pt x="4818" y="500"/>
                      </a:moveTo>
                      <a:cubicBezTo>
                        <a:pt x="4897" y="500"/>
                        <a:pt x="4978" y="518"/>
                        <a:pt x="5060" y="556"/>
                      </a:cubicBezTo>
                      <a:cubicBezTo>
                        <a:pt x="5515" y="771"/>
                        <a:pt x="5113" y="1681"/>
                        <a:pt x="4899" y="2055"/>
                      </a:cubicBezTo>
                      <a:cubicBezTo>
                        <a:pt x="4712" y="2323"/>
                        <a:pt x="4498" y="2564"/>
                        <a:pt x="4257" y="2778"/>
                      </a:cubicBezTo>
                      <a:cubicBezTo>
                        <a:pt x="4444" y="2858"/>
                        <a:pt x="4578" y="3019"/>
                        <a:pt x="4685" y="3233"/>
                      </a:cubicBezTo>
                      <a:cubicBezTo>
                        <a:pt x="4953" y="2965"/>
                        <a:pt x="5247" y="2724"/>
                        <a:pt x="5622" y="2617"/>
                      </a:cubicBezTo>
                      <a:cubicBezTo>
                        <a:pt x="5738" y="2585"/>
                        <a:pt x="5882" y="2567"/>
                        <a:pt x="6032" y="2567"/>
                      </a:cubicBezTo>
                      <a:cubicBezTo>
                        <a:pt x="6504" y="2567"/>
                        <a:pt x="7047" y="2746"/>
                        <a:pt x="7067" y="3233"/>
                      </a:cubicBezTo>
                      <a:cubicBezTo>
                        <a:pt x="7067" y="3701"/>
                        <a:pt x="6291" y="3801"/>
                        <a:pt x="5827" y="3801"/>
                      </a:cubicBezTo>
                      <a:cubicBezTo>
                        <a:pt x="5760" y="3801"/>
                        <a:pt x="5699" y="3799"/>
                        <a:pt x="5649" y="3795"/>
                      </a:cubicBezTo>
                      <a:cubicBezTo>
                        <a:pt x="5354" y="3768"/>
                        <a:pt x="5060" y="3688"/>
                        <a:pt x="4765" y="3581"/>
                      </a:cubicBezTo>
                      <a:cubicBezTo>
                        <a:pt x="4765" y="3795"/>
                        <a:pt x="4658" y="3982"/>
                        <a:pt x="4524" y="4170"/>
                      </a:cubicBezTo>
                      <a:cubicBezTo>
                        <a:pt x="4899" y="4250"/>
                        <a:pt x="5220" y="4437"/>
                        <a:pt x="5488" y="4705"/>
                      </a:cubicBezTo>
                      <a:cubicBezTo>
                        <a:pt x="5836" y="5026"/>
                        <a:pt x="6184" y="5936"/>
                        <a:pt x="5649" y="6231"/>
                      </a:cubicBezTo>
                      <a:cubicBezTo>
                        <a:pt x="5587" y="6267"/>
                        <a:pt x="5524" y="6283"/>
                        <a:pt x="5461" y="6283"/>
                      </a:cubicBezTo>
                      <a:cubicBezTo>
                        <a:pt x="5056" y="6283"/>
                        <a:pt x="4637" y="5618"/>
                        <a:pt x="4498" y="5294"/>
                      </a:cubicBezTo>
                      <a:cubicBezTo>
                        <a:pt x="4364" y="5000"/>
                        <a:pt x="4283" y="4705"/>
                        <a:pt x="4230" y="4411"/>
                      </a:cubicBezTo>
                      <a:cubicBezTo>
                        <a:pt x="4096" y="4464"/>
                        <a:pt x="3962" y="4491"/>
                        <a:pt x="3828" y="4491"/>
                      </a:cubicBezTo>
                      <a:cubicBezTo>
                        <a:pt x="3748" y="4491"/>
                        <a:pt x="3641" y="4491"/>
                        <a:pt x="3588" y="4464"/>
                      </a:cubicBezTo>
                      <a:lnTo>
                        <a:pt x="3588" y="4464"/>
                      </a:lnTo>
                      <a:cubicBezTo>
                        <a:pt x="3641" y="4839"/>
                        <a:pt x="3695" y="5240"/>
                        <a:pt x="3588" y="5615"/>
                      </a:cubicBezTo>
                      <a:cubicBezTo>
                        <a:pt x="3478" y="5989"/>
                        <a:pt x="3043" y="6561"/>
                        <a:pt x="2594" y="6561"/>
                      </a:cubicBezTo>
                      <a:cubicBezTo>
                        <a:pt x="2497" y="6561"/>
                        <a:pt x="2399" y="6534"/>
                        <a:pt x="2303" y="6472"/>
                      </a:cubicBezTo>
                      <a:cubicBezTo>
                        <a:pt x="1848" y="6204"/>
                        <a:pt x="2356" y="5348"/>
                        <a:pt x="2570" y="5000"/>
                      </a:cubicBezTo>
                      <a:cubicBezTo>
                        <a:pt x="2785" y="4732"/>
                        <a:pt x="3026" y="4491"/>
                        <a:pt x="3293" y="4304"/>
                      </a:cubicBezTo>
                      <a:cubicBezTo>
                        <a:pt x="3106" y="4170"/>
                        <a:pt x="2972" y="4009"/>
                        <a:pt x="2945" y="3768"/>
                      </a:cubicBezTo>
                      <a:cubicBezTo>
                        <a:pt x="2651" y="4036"/>
                        <a:pt x="2303" y="4277"/>
                        <a:pt x="1901" y="4330"/>
                      </a:cubicBezTo>
                      <a:cubicBezTo>
                        <a:pt x="1817" y="4350"/>
                        <a:pt x="1715" y="4361"/>
                        <a:pt x="1607" y="4361"/>
                      </a:cubicBezTo>
                      <a:cubicBezTo>
                        <a:pt x="1131" y="4361"/>
                        <a:pt x="515" y="4157"/>
                        <a:pt x="536" y="3635"/>
                      </a:cubicBezTo>
                      <a:cubicBezTo>
                        <a:pt x="557" y="3228"/>
                        <a:pt x="1149" y="3130"/>
                        <a:pt x="1608" y="3130"/>
                      </a:cubicBezTo>
                      <a:cubicBezTo>
                        <a:pt x="1753" y="3130"/>
                        <a:pt x="1885" y="3140"/>
                        <a:pt x="1982" y="3153"/>
                      </a:cubicBezTo>
                      <a:cubicBezTo>
                        <a:pt x="2303" y="3206"/>
                        <a:pt x="2624" y="3340"/>
                        <a:pt x="2945" y="3447"/>
                      </a:cubicBezTo>
                      <a:cubicBezTo>
                        <a:pt x="2972" y="3233"/>
                        <a:pt x="3052" y="3019"/>
                        <a:pt x="3213" y="2885"/>
                      </a:cubicBezTo>
                      <a:cubicBezTo>
                        <a:pt x="2811" y="2751"/>
                        <a:pt x="2490" y="2564"/>
                        <a:pt x="2223" y="2243"/>
                      </a:cubicBezTo>
                      <a:cubicBezTo>
                        <a:pt x="1901" y="1895"/>
                        <a:pt x="1607" y="985"/>
                        <a:pt x="2169" y="717"/>
                      </a:cubicBezTo>
                      <a:cubicBezTo>
                        <a:pt x="2228" y="689"/>
                        <a:pt x="2288" y="676"/>
                        <a:pt x="2346" y="676"/>
                      </a:cubicBezTo>
                      <a:cubicBezTo>
                        <a:pt x="2785" y="676"/>
                        <a:pt x="3175" y="1406"/>
                        <a:pt x="3293" y="1761"/>
                      </a:cubicBezTo>
                      <a:cubicBezTo>
                        <a:pt x="3427" y="2055"/>
                        <a:pt x="3454" y="2377"/>
                        <a:pt x="3481" y="2724"/>
                      </a:cubicBezTo>
                      <a:cubicBezTo>
                        <a:pt x="3588" y="2644"/>
                        <a:pt x="3721" y="2617"/>
                        <a:pt x="3855" y="2617"/>
                      </a:cubicBezTo>
                      <a:cubicBezTo>
                        <a:pt x="3882" y="2617"/>
                        <a:pt x="3909" y="2644"/>
                        <a:pt x="3962" y="2644"/>
                      </a:cubicBezTo>
                      <a:cubicBezTo>
                        <a:pt x="3855" y="2296"/>
                        <a:pt x="3748" y="1922"/>
                        <a:pt x="3855" y="1520"/>
                      </a:cubicBezTo>
                      <a:cubicBezTo>
                        <a:pt x="3947" y="1108"/>
                        <a:pt x="4352" y="500"/>
                        <a:pt x="4818" y="500"/>
                      </a:cubicBezTo>
                      <a:close/>
                      <a:moveTo>
                        <a:pt x="5004" y="0"/>
                      </a:moveTo>
                      <a:cubicBezTo>
                        <a:pt x="4467" y="0"/>
                        <a:pt x="3907" y="471"/>
                        <a:pt x="3668" y="878"/>
                      </a:cubicBezTo>
                      <a:cubicBezTo>
                        <a:pt x="3614" y="1011"/>
                        <a:pt x="3534" y="1199"/>
                        <a:pt x="3507" y="1333"/>
                      </a:cubicBezTo>
                      <a:cubicBezTo>
                        <a:pt x="3427" y="1145"/>
                        <a:pt x="3347" y="1011"/>
                        <a:pt x="3240" y="878"/>
                      </a:cubicBezTo>
                      <a:cubicBezTo>
                        <a:pt x="3031" y="606"/>
                        <a:pt x="2594" y="172"/>
                        <a:pt x="2196" y="172"/>
                      </a:cubicBezTo>
                      <a:cubicBezTo>
                        <a:pt x="2084" y="172"/>
                        <a:pt x="1975" y="206"/>
                        <a:pt x="1875" y="289"/>
                      </a:cubicBezTo>
                      <a:cubicBezTo>
                        <a:pt x="1366" y="690"/>
                        <a:pt x="1420" y="1520"/>
                        <a:pt x="1607" y="2029"/>
                      </a:cubicBezTo>
                      <a:cubicBezTo>
                        <a:pt x="1768" y="2350"/>
                        <a:pt x="2008" y="2617"/>
                        <a:pt x="2276" y="2832"/>
                      </a:cubicBezTo>
                      <a:cubicBezTo>
                        <a:pt x="2089" y="2785"/>
                        <a:pt x="1885" y="2756"/>
                        <a:pt x="1683" y="2756"/>
                      </a:cubicBezTo>
                      <a:cubicBezTo>
                        <a:pt x="1537" y="2756"/>
                        <a:pt x="1394" y="2771"/>
                        <a:pt x="1259" y="2805"/>
                      </a:cubicBezTo>
                      <a:cubicBezTo>
                        <a:pt x="831" y="2858"/>
                        <a:pt x="1" y="3099"/>
                        <a:pt x="108" y="3688"/>
                      </a:cubicBezTo>
                      <a:cubicBezTo>
                        <a:pt x="188" y="4277"/>
                        <a:pt x="965" y="4705"/>
                        <a:pt x="1500" y="4732"/>
                      </a:cubicBezTo>
                      <a:cubicBezTo>
                        <a:pt x="1548" y="4735"/>
                        <a:pt x="1596" y="4737"/>
                        <a:pt x="1643" y="4737"/>
                      </a:cubicBezTo>
                      <a:cubicBezTo>
                        <a:pt x="1958" y="4737"/>
                        <a:pt x="2237" y="4661"/>
                        <a:pt x="2517" y="4545"/>
                      </a:cubicBezTo>
                      <a:lnTo>
                        <a:pt x="2517" y="4545"/>
                      </a:lnTo>
                      <a:cubicBezTo>
                        <a:pt x="2276" y="4812"/>
                        <a:pt x="2062" y="5107"/>
                        <a:pt x="1928" y="5428"/>
                      </a:cubicBezTo>
                      <a:cubicBezTo>
                        <a:pt x="1794" y="5883"/>
                        <a:pt x="1634" y="6713"/>
                        <a:pt x="2196" y="6900"/>
                      </a:cubicBezTo>
                      <a:cubicBezTo>
                        <a:pt x="2292" y="6935"/>
                        <a:pt x="2390" y="6951"/>
                        <a:pt x="2490" y="6951"/>
                      </a:cubicBezTo>
                      <a:cubicBezTo>
                        <a:pt x="3001" y="6951"/>
                        <a:pt x="3528" y="6536"/>
                        <a:pt x="3775" y="6177"/>
                      </a:cubicBezTo>
                      <a:cubicBezTo>
                        <a:pt x="3989" y="5829"/>
                        <a:pt x="4043" y="5508"/>
                        <a:pt x="4069" y="5160"/>
                      </a:cubicBezTo>
                      <a:cubicBezTo>
                        <a:pt x="4203" y="5508"/>
                        <a:pt x="4391" y="5829"/>
                        <a:pt x="4605" y="6097"/>
                      </a:cubicBezTo>
                      <a:cubicBezTo>
                        <a:pt x="4845" y="6357"/>
                        <a:pt x="5279" y="6722"/>
                        <a:pt x="5662" y="6722"/>
                      </a:cubicBezTo>
                      <a:cubicBezTo>
                        <a:pt x="5792" y="6722"/>
                        <a:pt x="5915" y="6680"/>
                        <a:pt x="6023" y="6579"/>
                      </a:cubicBezTo>
                      <a:cubicBezTo>
                        <a:pt x="6452" y="6177"/>
                        <a:pt x="6398" y="5294"/>
                        <a:pt x="6130" y="4839"/>
                      </a:cubicBezTo>
                      <a:cubicBezTo>
                        <a:pt x="5943" y="4491"/>
                        <a:pt x="5675" y="4277"/>
                        <a:pt x="5381" y="4090"/>
                      </a:cubicBezTo>
                      <a:lnTo>
                        <a:pt x="5381" y="4090"/>
                      </a:lnTo>
                      <a:cubicBezTo>
                        <a:pt x="5555" y="4116"/>
                        <a:pt x="5729" y="4136"/>
                        <a:pt x="5906" y="4136"/>
                      </a:cubicBezTo>
                      <a:cubicBezTo>
                        <a:pt x="6083" y="4136"/>
                        <a:pt x="6264" y="4116"/>
                        <a:pt x="6452" y="4063"/>
                      </a:cubicBezTo>
                      <a:cubicBezTo>
                        <a:pt x="6853" y="3956"/>
                        <a:pt x="7656" y="3635"/>
                        <a:pt x="7522" y="3072"/>
                      </a:cubicBezTo>
                      <a:cubicBezTo>
                        <a:pt x="7388" y="2457"/>
                        <a:pt x="6585" y="2136"/>
                        <a:pt x="6050" y="2136"/>
                      </a:cubicBezTo>
                      <a:cubicBezTo>
                        <a:pt x="5675" y="2136"/>
                        <a:pt x="5354" y="2269"/>
                        <a:pt x="5060" y="2430"/>
                      </a:cubicBezTo>
                      <a:cubicBezTo>
                        <a:pt x="5301" y="2136"/>
                        <a:pt x="5461" y="1814"/>
                        <a:pt x="5541" y="1467"/>
                      </a:cubicBezTo>
                      <a:cubicBezTo>
                        <a:pt x="5675" y="1011"/>
                        <a:pt x="5756" y="155"/>
                        <a:pt x="5194" y="21"/>
                      </a:cubicBezTo>
                      <a:cubicBezTo>
                        <a:pt x="5131" y="7"/>
                        <a:pt x="5067" y="0"/>
                        <a:pt x="5004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20" name="Google Shape;3320;p20"/>
                <p:cNvSpPr/>
                <p:nvPr/>
              </p:nvSpPr>
              <p:spPr>
                <a:xfrm>
                  <a:off x="1593725" y="4907863"/>
                  <a:ext cx="275700" cy="247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28" h="9913" extrusionOk="0">
                      <a:moveTo>
                        <a:pt x="6934" y="561"/>
                      </a:moveTo>
                      <a:cubicBezTo>
                        <a:pt x="7048" y="561"/>
                        <a:pt x="7164" y="587"/>
                        <a:pt x="7281" y="645"/>
                      </a:cubicBezTo>
                      <a:cubicBezTo>
                        <a:pt x="8003" y="966"/>
                        <a:pt x="7388" y="2278"/>
                        <a:pt x="7093" y="2786"/>
                      </a:cubicBezTo>
                      <a:cubicBezTo>
                        <a:pt x="6853" y="3161"/>
                        <a:pt x="6558" y="3509"/>
                        <a:pt x="6210" y="3830"/>
                      </a:cubicBezTo>
                      <a:cubicBezTo>
                        <a:pt x="6478" y="3964"/>
                        <a:pt x="6692" y="4178"/>
                        <a:pt x="6826" y="4446"/>
                      </a:cubicBezTo>
                      <a:cubicBezTo>
                        <a:pt x="7174" y="4098"/>
                        <a:pt x="7629" y="3750"/>
                        <a:pt x="8111" y="3616"/>
                      </a:cubicBezTo>
                      <a:cubicBezTo>
                        <a:pt x="8278" y="3569"/>
                        <a:pt x="8487" y="3542"/>
                        <a:pt x="8707" y="3542"/>
                      </a:cubicBezTo>
                      <a:cubicBezTo>
                        <a:pt x="9369" y="3542"/>
                        <a:pt x="10131" y="3783"/>
                        <a:pt x="10171" y="4446"/>
                      </a:cubicBezTo>
                      <a:cubicBezTo>
                        <a:pt x="10196" y="5156"/>
                        <a:pt x="9011" y="5306"/>
                        <a:pt x="8358" y="5306"/>
                      </a:cubicBezTo>
                      <a:cubicBezTo>
                        <a:pt x="8297" y="5306"/>
                        <a:pt x="8241" y="5304"/>
                        <a:pt x="8191" y="5302"/>
                      </a:cubicBezTo>
                      <a:cubicBezTo>
                        <a:pt x="7709" y="5249"/>
                        <a:pt x="7308" y="5168"/>
                        <a:pt x="6879" y="5035"/>
                      </a:cubicBezTo>
                      <a:cubicBezTo>
                        <a:pt x="6853" y="5356"/>
                        <a:pt x="6745" y="5623"/>
                        <a:pt x="6558" y="5864"/>
                      </a:cubicBezTo>
                      <a:cubicBezTo>
                        <a:pt x="7040" y="5998"/>
                        <a:pt x="7548" y="6212"/>
                        <a:pt x="7923" y="6587"/>
                      </a:cubicBezTo>
                      <a:cubicBezTo>
                        <a:pt x="8405" y="7096"/>
                        <a:pt x="8914" y="8353"/>
                        <a:pt x="8164" y="8809"/>
                      </a:cubicBezTo>
                      <a:cubicBezTo>
                        <a:pt x="8071" y="8864"/>
                        <a:pt x="7977" y="8889"/>
                        <a:pt x="7883" y="8889"/>
                      </a:cubicBezTo>
                      <a:cubicBezTo>
                        <a:pt x="7296" y="8889"/>
                        <a:pt x="6708" y="7931"/>
                        <a:pt x="6478" y="7470"/>
                      </a:cubicBezTo>
                      <a:cubicBezTo>
                        <a:pt x="6290" y="7069"/>
                        <a:pt x="6157" y="6614"/>
                        <a:pt x="6076" y="6185"/>
                      </a:cubicBezTo>
                      <a:cubicBezTo>
                        <a:pt x="5916" y="6293"/>
                        <a:pt x="5755" y="6319"/>
                        <a:pt x="5541" y="6319"/>
                      </a:cubicBezTo>
                      <a:cubicBezTo>
                        <a:pt x="5434" y="6319"/>
                        <a:pt x="5300" y="6319"/>
                        <a:pt x="5220" y="6293"/>
                      </a:cubicBezTo>
                      <a:lnTo>
                        <a:pt x="5220" y="6293"/>
                      </a:lnTo>
                      <a:cubicBezTo>
                        <a:pt x="5300" y="6828"/>
                        <a:pt x="5380" y="7363"/>
                        <a:pt x="5220" y="7898"/>
                      </a:cubicBezTo>
                      <a:cubicBezTo>
                        <a:pt x="5019" y="8456"/>
                        <a:pt x="4409" y="9293"/>
                        <a:pt x="3763" y="9293"/>
                      </a:cubicBezTo>
                      <a:cubicBezTo>
                        <a:pt x="3633" y="9293"/>
                        <a:pt x="3502" y="9259"/>
                        <a:pt x="3373" y="9183"/>
                      </a:cubicBezTo>
                      <a:cubicBezTo>
                        <a:pt x="2731" y="8755"/>
                        <a:pt x="3400" y="7524"/>
                        <a:pt x="3774" y="7069"/>
                      </a:cubicBezTo>
                      <a:cubicBezTo>
                        <a:pt x="4042" y="6694"/>
                        <a:pt x="4363" y="6400"/>
                        <a:pt x="4738" y="6078"/>
                      </a:cubicBezTo>
                      <a:cubicBezTo>
                        <a:pt x="4470" y="5918"/>
                        <a:pt x="4310" y="5650"/>
                        <a:pt x="4230" y="5356"/>
                      </a:cubicBezTo>
                      <a:cubicBezTo>
                        <a:pt x="3855" y="5730"/>
                        <a:pt x="3373" y="6052"/>
                        <a:pt x="2811" y="6159"/>
                      </a:cubicBezTo>
                      <a:cubicBezTo>
                        <a:pt x="2698" y="6181"/>
                        <a:pt x="2567" y="6193"/>
                        <a:pt x="2426" y="6193"/>
                      </a:cubicBezTo>
                      <a:cubicBezTo>
                        <a:pt x="1730" y="6193"/>
                        <a:pt x="808" y="5903"/>
                        <a:pt x="830" y="5168"/>
                      </a:cubicBezTo>
                      <a:cubicBezTo>
                        <a:pt x="850" y="4597"/>
                        <a:pt x="1624" y="4461"/>
                        <a:pt x="2267" y="4461"/>
                      </a:cubicBezTo>
                      <a:cubicBezTo>
                        <a:pt x="2496" y="4461"/>
                        <a:pt x="2709" y="4478"/>
                        <a:pt x="2864" y="4499"/>
                      </a:cubicBezTo>
                      <a:cubicBezTo>
                        <a:pt x="3346" y="4553"/>
                        <a:pt x="3801" y="4687"/>
                        <a:pt x="4256" y="4874"/>
                      </a:cubicBezTo>
                      <a:cubicBezTo>
                        <a:pt x="4283" y="4580"/>
                        <a:pt x="4444" y="4285"/>
                        <a:pt x="4658" y="4071"/>
                      </a:cubicBezTo>
                      <a:cubicBezTo>
                        <a:pt x="4122" y="3884"/>
                        <a:pt x="3614" y="3616"/>
                        <a:pt x="3239" y="3188"/>
                      </a:cubicBezTo>
                      <a:cubicBezTo>
                        <a:pt x="2757" y="2652"/>
                        <a:pt x="2383" y="1341"/>
                        <a:pt x="3186" y="966"/>
                      </a:cubicBezTo>
                      <a:cubicBezTo>
                        <a:pt x="3256" y="935"/>
                        <a:pt x="3326" y="921"/>
                        <a:pt x="3395" y="921"/>
                      </a:cubicBezTo>
                      <a:cubicBezTo>
                        <a:pt x="3990" y="921"/>
                        <a:pt x="4546" y="1956"/>
                        <a:pt x="4738" y="2412"/>
                      </a:cubicBezTo>
                      <a:cubicBezTo>
                        <a:pt x="4899" y="2840"/>
                        <a:pt x="5006" y="3322"/>
                        <a:pt x="5032" y="3777"/>
                      </a:cubicBezTo>
                      <a:cubicBezTo>
                        <a:pt x="5220" y="3723"/>
                        <a:pt x="5380" y="3696"/>
                        <a:pt x="5568" y="3696"/>
                      </a:cubicBezTo>
                      <a:lnTo>
                        <a:pt x="5702" y="3696"/>
                      </a:lnTo>
                      <a:cubicBezTo>
                        <a:pt x="5541" y="3161"/>
                        <a:pt x="5434" y="2572"/>
                        <a:pt x="5568" y="2037"/>
                      </a:cubicBezTo>
                      <a:cubicBezTo>
                        <a:pt x="5682" y="1465"/>
                        <a:pt x="6266" y="561"/>
                        <a:pt x="6934" y="561"/>
                      </a:cubicBezTo>
                      <a:close/>
                      <a:moveTo>
                        <a:pt x="7201" y="1"/>
                      </a:moveTo>
                      <a:cubicBezTo>
                        <a:pt x="6419" y="1"/>
                        <a:pt x="5609" y="687"/>
                        <a:pt x="5273" y="1287"/>
                      </a:cubicBezTo>
                      <a:cubicBezTo>
                        <a:pt x="5193" y="1475"/>
                        <a:pt x="5113" y="1689"/>
                        <a:pt x="5059" y="1876"/>
                      </a:cubicBezTo>
                      <a:cubicBezTo>
                        <a:pt x="4952" y="1689"/>
                        <a:pt x="4818" y="1475"/>
                        <a:pt x="4685" y="1287"/>
                      </a:cubicBezTo>
                      <a:cubicBezTo>
                        <a:pt x="4392" y="890"/>
                        <a:pt x="3773" y="264"/>
                        <a:pt x="3222" y="264"/>
                      </a:cubicBezTo>
                      <a:cubicBezTo>
                        <a:pt x="3068" y="264"/>
                        <a:pt x="2919" y="314"/>
                        <a:pt x="2784" y="431"/>
                      </a:cubicBezTo>
                      <a:cubicBezTo>
                        <a:pt x="2115" y="966"/>
                        <a:pt x="2115" y="2224"/>
                        <a:pt x="2409" y="2920"/>
                      </a:cubicBezTo>
                      <a:cubicBezTo>
                        <a:pt x="2597" y="3375"/>
                        <a:pt x="2945" y="3750"/>
                        <a:pt x="3346" y="4044"/>
                      </a:cubicBezTo>
                      <a:cubicBezTo>
                        <a:pt x="3028" y="3961"/>
                        <a:pt x="2711" y="3919"/>
                        <a:pt x="2386" y="3919"/>
                      </a:cubicBezTo>
                      <a:cubicBezTo>
                        <a:pt x="2192" y="3919"/>
                        <a:pt x="1995" y="3934"/>
                        <a:pt x="1794" y="3964"/>
                      </a:cubicBezTo>
                      <a:cubicBezTo>
                        <a:pt x="1178" y="4044"/>
                        <a:pt x="1" y="4419"/>
                        <a:pt x="134" y="5249"/>
                      </a:cubicBezTo>
                      <a:cubicBezTo>
                        <a:pt x="295" y="6132"/>
                        <a:pt x="1366" y="6694"/>
                        <a:pt x="2142" y="6774"/>
                      </a:cubicBezTo>
                      <a:cubicBezTo>
                        <a:pt x="2185" y="6777"/>
                        <a:pt x="2228" y="6778"/>
                        <a:pt x="2271" y="6778"/>
                      </a:cubicBezTo>
                      <a:cubicBezTo>
                        <a:pt x="2732" y="6778"/>
                        <a:pt x="3171" y="6649"/>
                        <a:pt x="3587" y="6453"/>
                      </a:cubicBezTo>
                      <a:lnTo>
                        <a:pt x="3587" y="6453"/>
                      </a:lnTo>
                      <a:cubicBezTo>
                        <a:pt x="3239" y="6828"/>
                        <a:pt x="2945" y="7256"/>
                        <a:pt x="2784" y="7765"/>
                      </a:cubicBezTo>
                      <a:cubicBezTo>
                        <a:pt x="2570" y="8327"/>
                        <a:pt x="2329" y="9558"/>
                        <a:pt x="3132" y="9852"/>
                      </a:cubicBezTo>
                      <a:cubicBezTo>
                        <a:pt x="3265" y="9894"/>
                        <a:pt x="3401" y="9913"/>
                        <a:pt x="3538" y="9913"/>
                      </a:cubicBezTo>
                      <a:cubicBezTo>
                        <a:pt x="4283" y="9913"/>
                        <a:pt x="5045" y="9351"/>
                        <a:pt x="5407" y="8809"/>
                      </a:cubicBezTo>
                      <a:cubicBezTo>
                        <a:pt x="5728" y="8380"/>
                        <a:pt x="5809" y="7898"/>
                        <a:pt x="5862" y="7390"/>
                      </a:cubicBezTo>
                      <a:cubicBezTo>
                        <a:pt x="6023" y="7898"/>
                        <a:pt x="6290" y="8327"/>
                        <a:pt x="6612" y="8728"/>
                      </a:cubicBezTo>
                      <a:cubicBezTo>
                        <a:pt x="6931" y="9087"/>
                        <a:pt x="7546" y="9609"/>
                        <a:pt x="8094" y="9609"/>
                      </a:cubicBezTo>
                      <a:cubicBezTo>
                        <a:pt x="8282" y="9609"/>
                        <a:pt x="8462" y="9548"/>
                        <a:pt x="8619" y="9397"/>
                      </a:cubicBezTo>
                      <a:cubicBezTo>
                        <a:pt x="9261" y="8835"/>
                        <a:pt x="9154" y="7604"/>
                        <a:pt x="8780" y="6935"/>
                      </a:cubicBezTo>
                      <a:cubicBezTo>
                        <a:pt x="8566" y="6453"/>
                        <a:pt x="8191" y="6132"/>
                        <a:pt x="7763" y="5864"/>
                      </a:cubicBezTo>
                      <a:lnTo>
                        <a:pt x="7763" y="5864"/>
                      </a:lnTo>
                      <a:cubicBezTo>
                        <a:pt x="8020" y="5893"/>
                        <a:pt x="8293" y="5922"/>
                        <a:pt x="8569" y="5922"/>
                      </a:cubicBezTo>
                      <a:cubicBezTo>
                        <a:pt x="8809" y="5922"/>
                        <a:pt x="9052" y="5900"/>
                        <a:pt x="9288" y="5838"/>
                      </a:cubicBezTo>
                      <a:cubicBezTo>
                        <a:pt x="9904" y="5704"/>
                        <a:pt x="11028" y="5222"/>
                        <a:pt x="10841" y="4392"/>
                      </a:cubicBezTo>
                      <a:cubicBezTo>
                        <a:pt x="10627" y="3562"/>
                        <a:pt x="9502" y="3054"/>
                        <a:pt x="8726" y="3054"/>
                      </a:cubicBezTo>
                      <a:cubicBezTo>
                        <a:pt x="8191" y="3054"/>
                        <a:pt x="7736" y="3214"/>
                        <a:pt x="7281" y="3455"/>
                      </a:cubicBezTo>
                      <a:cubicBezTo>
                        <a:pt x="7602" y="3054"/>
                        <a:pt x="7870" y="2572"/>
                        <a:pt x="8003" y="2090"/>
                      </a:cubicBezTo>
                      <a:cubicBezTo>
                        <a:pt x="8164" y="1475"/>
                        <a:pt x="8298" y="244"/>
                        <a:pt x="7468" y="29"/>
                      </a:cubicBezTo>
                      <a:cubicBezTo>
                        <a:pt x="7380" y="10"/>
                        <a:pt x="7290" y="1"/>
                        <a:pt x="720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3321" name="Google Shape;3321;p20"/>
              <p:cNvSpPr/>
              <p:nvPr/>
            </p:nvSpPr>
            <p:spPr>
              <a:xfrm>
                <a:off x="7983079" y="889942"/>
                <a:ext cx="1324153" cy="653207"/>
              </a:xfrm>
              <a:custGeom>
                <a:avLst/>
                <a:gdLst/>
                <a:ahLst/>
                <a:cxnLst/>
                <a:rect l="l" t="t" r="r" b="b"/>
                <a:pathLst>
                  <a:path w="19748" h="9741" extrusionOk="0">
                    <a:moveTo>
                      <a:pt x="13943" y="0"/>
                    </a:moveTo>
                    <a:cubicBezTo>
                      <a:pt x="13209" y="67"/>
                      <a:pt x="12442" y="234"/>
                      <a:pt x="11742" y="567"/>
                    </a:cubicBezTo>
                    <a:cubicBezTo>
                      <a:pt x="10407" y="1135"/>
                      <a:pt x="9407" y="2169"/>
                      <a:pt x="9073" y="3336"/>
                    </a:cubicBezTo>
                    <a:cubicBezTo>
                      <a:pt x="8840" y="2836"/>
                      <a:pt x="8539" y="2435"/>
                      <a:pt x="8206" y="2069"/>
                    </a:cubicBezTo>
                    <a:cubicBezTo>
                      <a:pt x="7906" y="1768"/>
                      <a:pt x="7605" y="1501"/>
                      <a:pt x="7272" y="1335"/>
                    </a:cubicBezTo>
                    <a:cubicBezTo>
                      <a:pt x="7105" y="1268"/>
                      <a:pt x="6938" y="1168"/>
                      <a:pt x="6772" y="1135"/>
                    </a:cubicBezTo>
                    <a:cubicBezTo>
                      <a:pt x="6605" y="1101"/>
                      <a:pt x="6438" y="1034"/>
                      <a:pt x="6204" y="1001"/>
                    </a:cubicBezTo>
                    <a:lnTo>
                      <a:pt x="5904" y="1001"/>
                    </a:lnTo>
                    <a:cubicBezTo>
                      <a:pt x="5604" y="1001"/>
                      <a:pt x="5337" y="1068"/>
                      <a:pt x="5004" y="1135"/>
                    </a:cubicBezTo>
                    <a:cubicBezTo>
                      <a:pt x="4570" y="1268"/>
                      <a:pt x="4170" y="1468"/>
                      <a:pt x="3669" y="1768"/>
                    </a:cubicBezTo>
                    <a:cubicBezTo>
                      <a:pt x="2769" y="2335"/>
                      <a:pt x="2202" y="3103"/>
                      <a:pt x="2001" y="3903"/>
                    </a:cubicBezTo>
                    <a:cubicBezTo>
                      <a:pt x="1901" y="4203"/>
                      <a:pt x="1868" y="4604"/>
                      <a:pt x="1901" y="5004"/>
                    </a:cubicBezTo>
                    <a:cubicBezTo>
                      <a:pt x="1935" y="5338"/>
                      <a:pt x="2068" y="5738"/>
                      <a:pt x="2268" y="6071"/>
                    </a:cubicBezTo>
                    <a:cubicBezTo>
                      <a:pt x="2435" y="6405"/>
                      <a:pt x="2702" y="6672"/>
                      <a:pt x="3036" y="7005"/>
                    </a:cubicBezTo>
                    <a:cubicBezTo>
                      <a:pt x="3102" y="7105"/>
                      <a:pt x="3202" y="7172"/>
                      <a:pt x="3336" y="7272"/>
                    </a:cubicBezTo>
                    <a:lnTo>
                      <a:pt x="3002" y="7272"/>
                    </a:lnTo>
                    <a:cubicBezTo>
                      <a:pt x="2402" y="7339"/>
                      <a:pt x="1901" y="7439"/>
                      <a:pt x="1501" y="7606"/>
                    </a:cubicBezTo>
                    <a:cubicBezTo>
                      <a:pt x="1234" y="7673"/>
                      <a:pt x="1034" y="7806"/>
                      <a:pt x="834" y="7939"/>
                    </a:cubicBezTo>
                    <a:cubicBezTo>
                      <a:pt x="600" y="8039"/>
                      <a:pt x="434" y="8206"/>
                      <a:pt x="267" y="8440"/>
                    </a:cubicBezTo>
                    <a:cubicBezTo>
                      <a:pt x="167" y="8607"/>
                      <a:pt x="67" y="8807"/>
                      <a:pt x="33" y="9007"/>
                    </a:cubicBezTo>
                    <a:cubicBezTo>
                      <a:pt x="0" y="9207"/>
                      <a:pt x="0" y="9474"/>
                      <a:pt x="67" y="9741"/>
                    </a:cubicBezTo>
                    <a:lnTo>
                      <a:pt x="19714" y="9741"/>
                    </a:lnTo>
                    <a:cubicBezTo>
                      <a:pt x="19714" y="9641"/>
                      <a:pt x="19747" y="9541"/>
                      <a:pt x="19747" y="9474"/>
                    </a:cubicBezTo>
                    <a:cubicBezTo>
                      <a:pt x="19747" y="9340"/>
                      <a:pt x="19747" y="9174"/>
                      <a:pt x="19714" y="8973"/>
                    </a:cubicBezTo>
                    <a:cubicBezTo>
                      <a:pt x="19681" y="8807"/>
                      <a:pt x="19614" y="8673"/>
                      <a:pt x="19547" y="8506"/>
                    </a:cubicBezTo>
                    <a:cubicBezTo>
                      <a:pt x="19447" y="8340"/>
                      <a:pt x="19381" y="8240"/>
                      <a:pt x="19280" y="8140"/>
                    </a:cubicBezTo>
                    <a:cubicBezTo>
                      <a:pt x="19114" y="7939"/>
                      <a:pt x="18880" y="7773"/>
                      <a:pt x="18580" y="7673"/>
                    </a:cubicBezTo>
                    <a:cubicBezTo>
                      <a:pt x="18513" y="7639"/>
                      <a:pt x="18413" y="7639"/>
                      <a:pt x="18280" y="7639"/>
                    </a:cubicBezTo>
                    <a:cubicBezTo>
                      <a:pt x="18880" y="6505"/>
                      <a:pt x="19047" y="5171"/>
                      <a:pt x="18780" y="3803"/>
                    </a:cubicBezTo>
                    <a:cubicBezTo>
                      <a:pt x="18680" y="3069"/>
                      <a:pt x="18346" y="2335"/>
                      <a:pt x="17913" y="1735"/>
                    </a:cubicBezTo>
                    <a:cubicBezTo>
                      <a:pt x="17446" y="1101"/>
                      <a:pt x="16845" y="601"/>
                      <a:pt x="16112" y="267"/>
                    </a:cubicBezTo>
                    <a:cubicBezTo>
                      <a:pt x="15578" y="134"/>
                      <a:pt x="14944" y="0"/>
                      <a:pt x="1427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22" name="Google Shape;3322;p20"/>
              <p:cNvSpPr/>
              <p:nvPr/>
            </p:nvSpPr>
            <p:spPr>
              <a:xfrm>
                <a:off x="7487975" y="2411161"/>
                <a:ext cx="762227" cy="372918"/>
              </a:xfrm>
              <a:custGeom>
                <a:avLst/>
                <a:gdLst/>
                <a:ahLst/>
                <a:cxnLst/>
                <a:rect l="l" t="t" r="r" b="b"/>
                <a:pathLst>
                  <a:path w="26320" h="12877" extrusionOk="0">
                    <a:moveTo>
                      <a:pt x="9173" y="0"/>
                    </a:moveTo>
                    <a:cubicBezTo>
                      <a:pt x="8306" y="34"/>
                      <a:pt x="7506" y="234"/>
                      <a:pt x="6705" y="634"/>
                    </a:cubicBezTo>
                    <a:cubicBezTo>
                      <a:pt x="6038" y="968"/>
                      <a:pt x="5404" y="1468"/>
                      <a:pt x="4870" y="2068"/>
                    </a:cubicBezTo>
                    <a:cubicBezTo>
                      <a:pt x="3870" y="3236"/>
                      <a:pt x="3336" y="4837"/>
                      <a:pt x="3303" y="6505"/>
                    </a:cubicBezTo>
                    <a:cubicBezTo>
                      <a:pt x="3303" y="7005"/>
                      <a:pt x="3336" y="7506"/>
                      <a:pt x="3403" y="8006"/>
                    </a:cubicBezTo>
                    <a:cubicBezTo>
                      <a:pt x="3303" y="7906"/>
                      <a:pt x="3069" y="7873"/>
                      <a:pt x="2902" y="7873"/>
                    </a:cubicBezTo>
                    <a:lnTo>
                      <a:pt x="2869" y="7873"/>
                    </a:lnTo>
                    <a:cubicBezTo>
                      <a:pt x="2369" y="7873"/>
                      <a:pt x="1868" y="8106"/>
                      <a:pt x="1368" y="8606"/>
                    </a:cubicBezTo>
                    <a:cubicBezTo>
                      <a:pt x="901" y="9040"/>
                      <a:pt x="534" y="9574"/>
                      <a:pt x="267" y="10241"/>
                    </a:cubicBezTo>
                    <a:cubicBezTo>
                      <a:pt x="167" y="10541"/>
                      <a:pt x="67" y="10875"/>
                      <a:pt x="34" y="11175"/>
                    </a:cubicBezTo>
                    <a:cubicBezTo>
                      <a:pt x="0" y="11342"/>
                      <a:pt x="0" y="11508"/>
                      <a:pt x="0" y="11675"/>
                    </a:cubicBezTo>
                    <a:cubicBezTo>
                      <a:pt x="0" y="11842"/>
                      <a:pt x="0" y="12042"/>
                      <a:pt x="34" y="12176"/>
                    </a:cubicBezTo>
                    <a:cubicBezTo>
                      <a:pt x="67" y="12409"/>
                      <a:pt x="167" y="12643"/>
                      <a:pt x="267" y="12876"/>
                    </a:cubicBezTo>
                    <a:lnTo>
                      <a:pt x="25719" y="12876"/>
                    </a:lnTo>
                    <a:cubicBezTo>
                      <a:pt x="25819" y="12743"/>
                      <a:pt x="25885" y="12643"/>
                      <a:pt x="25985" y="12543"/>
                    </a:cubicBezTo>
                    <a:cubicBezTo>
                      <a:pt x="26052" y="12409"/>
                      <a:pt x="26086" y="12309"/>
                      <a:pt x="26186" y="12142"/>
                    </a:cubicBezTo>
                    <a:cubicBezTo>
                      <a:pt x="26252" y="11875"/>
                      <a:pt x="26319" y="11575"/>
                      <a:pt x="26252" y="11342"/>
                    </a:cubicBezTo>
                    <a:cubicBezTo>
                      <a:pt x="26219" y="11075"/>
                      <a:pt x="26152" y="10841"/>
                      <a:pt x="26019" y="10641"/>
                    </a:cubicBezTo>
                    <a:cubicBezTo>
                      <a:pt x="25885" y="10408"/>
                      <a:pt x="25719" y="10241"/>
                      <a:pt x="25485" y="10074"/>
                    </a:cubicBezTo>
                    <a:cubicBezTo>
                      <a:pt x="25218" y="9907"/>
                      <a:pt x="24918" y="9807"/>
                      <a:pt x="24751" y="9707"/>
                    </a:cubicBezTo>
                    <a:cubicBezTo>
                      <a:pt x="24518" y="9640"/>
                      <a:pt x="24251" y="9540"/>
                      <a:pt x="23984" y="9507"/>
                    </a:cubicBezTo>
                    <a:cubicBezTo>
                      <a:pt x="23751" y="9474"/>
                      <a:pt x="23550" y="9474"/>
                      <a:pt x="23350" y="9474"/>
                    </a:cubicBezTo>
                    <a:lnTo>
                      <a:pt x="23217" y="9374"/>
                    </a:lnTo>
                    <a:cubicBezTo>
                      <a:pt x="23417" y="9207"/>
                      <a:pt x="23584" y="8973"/>
                      <a:pt x="23717" y="8706"/>
                    </a:cubicBezTo>
                    <a:cubicBezTo>
                      <a:pt x="23984" y="8306"/>
                      <a:pt x="24084" y="7839"/>
                      <a:pt x="24151" y="7339"/>
                    </a:cubicBezTo>
                    <a:cubicBezTo>
                      <a:pt x="24184" y="6905"/>
                      <a:pt x="24084" y="6505"/>
                      <a:pt x="23917" y="6071"/>
                    </a:cubicBezTo>
                    <a:cubicBezTo>
                      <a:pt x="23751" y="5671"/>
                      <a:pt x="23517" y="5304"/>
                      <a:pt x="23217" y="4970"/>
                    </a:cubicBezTo>
                    <a:cubicBezTo>
                      <a:pt x="22917" y="4637"/>
                      <a:pt x="22583" y="4337"/>
                      <a:pt x="22183" y="4070"/>
                    </a:cubicBezTo>
                    <a:cubicBezTo>
                      <a:pt x="21816" y="3836"/>
                      <a:pt x="21349" y="3636"/>
                      <a:pt x="20882" y="3469"/>
                    </a:cubicBezTo>
                    <a:cubicBezTo>
                      <a:pt x="20315" y="3236"/>
                      <a:pt x="19714" y="3169"/>
                      <a:pt x="19181" y="3169"/>
                    </a:cubicBezTo>
                    <a:cubicBezTo>
                      <a:pt x="18814" y="3169"/>
                      <a:pt x="18480" y="3203"/>
                      <a:pt x="18147" y="3303"/>
                    </a:cubicBezTo>
                    <a:cubicBezTo>
                      <a:pt x="17413" y="3469"/>
                      <a:pt x="16746" y="3870"/>
                      <a:pt x="16312" y="4403"/>
                    </a:cubicBezTo>
                    <a:cubicBezTo>
                      <a:pt x="16045" y="4737"/>
                      <a:pt x="15845" y="5071"/>
                      <a:pt x="15678" y="5504"/>
                    </a:cubicBezTo>
                    <a:cubicBezTo>
                      <a:pt x="15645" y="5638"/>
                      <a:pt x="15578" y="5838"/>
                      <a:pt x="15511" y="6005"/>
                    </a:cubicBezTo>
                    <a:cubicBezTo>
                      <a:pt x="15411" y="5871"/>
                      <a:pt x="15345" y="5738"/>
                      <a:pt x="15178" y="5638"/>
                    </a:cubicBezTo>
                    <a:cubicBezTo>
                      <a:pt x="14978" y="5471"/>
                      <a:pt x="14711" y="5337"/>
                      <a:pt x="14477" y="5304"/>
                    </a:cubicBezTo>
                    <a:lnTo>
                      <a:pt x="14010" y="5304"/>
                    </a:lnTo>
                    <a:cubicBezTo>
                      <a:pt x="14044" y="5037"/>
                      <a:pt x="14077" y="4804"/>
                      <a:pt x="14077" y="4537"/>
                    </a:cubicBezTo>
                    <a:cubicBezTo>
                      <a:pt x="14077" y="4170"/>
                      <a:pt x="14077" y="3803"/>
                      <a:pt x="14010" y="3369"/>
                    </a:cubicBezTo>
                    <a:cubicBezTo>
                      <a:pt x="13877" y="2669"/>
                      <a:pt x="13643" y="2002"/>
                      <a:pt x="13210" y="1501"/>
                    </a:cubicBezTo>
                    <a:cubicBezTo>
                      <a:pt x="13076" y="1368"/>
                      <a:pt x="13010" y="1234"/>
                      <a:pt x="12876" y="1134"/>
                    </a:cubicBezTo>
                    <a:cubicBezTo>
                      <a:pt x="12743" y="1001"/>
                      <a:pt x="12576" y="867"/>
                      <a:pt x="12476" y="801"/>
                    </a:cubicBezTo>
                    <a:cubicBezTo>
                      <a:pt x="12209" y="567"/>
                      <a:pt x="11909" y="400"/>
                      <a:pt x="11542" y="300"/>
                    </a:cubicBezTo>
                    <a:cubicBezTo>
                      <a:pt x="11208" y="167"/>
                      <a:pt x="10875" y="67"/>
                      <a:pt x="10408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323" name="Google Shape;3323;p20"/>
              <p:cNvGrpSpPr/>
              <p:nvPr/>
            </p:nvGrpSpPr>
            <p:grpSpPr>
              <a:xfrm rot="9161430" flipH="1">
                <a:off x="7647605" y="515229"/>
                <a:ext cx="180968" cy="237722"/>
                <a:chOff x="4906125" y="1207000"/>
                <a:chExt cx="520550" cy="683800"/>
              </a:xfrm>
            </p:grpSpPr>
            <p:sp>
              <p:nvSpPr>
                <p:cNvPr id="3324" name="Google Shape;3324;p20"/>
                <p:cNvSpPr/>
                <p:nvPr/>
              </p:nvSpPr>
              <p:spPr>
                <a:xfrm>
                  <a:off x="4935000" y="1585225"/>
                  <a:ext cx="49425" cy="45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7" h="1810" extrusionOk="0">
                      <a:moveTo>
                        <a:pt x="1182" y="0"/>
                      </a:moveTo>
                      <a:cubicBezTo>
                        <a:pt x="1129" y="0"/>
                        <a:pt x="1083" y="57"/>
                        <a:pt x="1125" y="99"/>
                      </a:cubicBezTo>
                      <a:cubicBezTo>
                        <a:pt x="1217" y="312"/>
                        <a:pt x="1338" y="525"/>
                        <a:pt x="1460" y="738"/>
                      </a:cubicBezTo>
                      <a:cubicBezTo>
                        <a:pt x="1581" y="1011"/>
                        <a:pt x="1764" y="1315"/>
                        <a:pt x="1338" y="1407"/>
                      </a:cubicBezTo>
                      <a:cubicBezTo>
                        <a:pt x="1065" y="1437"/>
                        <a:pt x="852" y="1467"/>
                        <a:pt x="578" y="1498"/>
                      </a:cubicBezTo>
                      <a:cubicBezTo>
                        <a:pt x="518" y="1498"/>
                        <a:pt x="460" y="1494"/>
                        <a:pt x="404" y="1494"/>
                      </a:cubicBezTo>
                      <a:cubicBezTo>
                        <a:pt x="291" y="1494"/>
                        <a:pt x="183" y="1508"/>
                        <a:pt x="62" y="1589"/>
                      </a:cubicBezTo>
                      <a:cubicBezTo>
                        <a:pt x="1" y="1619"/>
                        <a:pt x="1" y="1650"/>
                        <a:pt x="62" y="1710"/>
                      </a:cubicBezTo>
                      <a:cubicBezTo>
                        <a:pt x="168" y="1786"/>
                        <a:pt x="320" y="1809"/>
                        <a:pt x="476" y="1809"/>
                      </a:cubicBezTo>
                      <a:cubicBezTo>
                        <a:pt x="632" y="1809"/>
                        <a:pt x="791" y="1786"/>
                        <a:pt x="913" y="1771"/>
                      </a:cubicBezTo>
                      <a:cubicBezTo>
                        <a:pt x="1186" y="1741"/>
                        <a:pt x="1642" y="1741"/>
                        <a:pt x="1825" y="1498"/>
                      </a:cubicBezTo>
                      <a:cubicBezTo>
                        <a:pt x="1977" y="1346"/>
                        <a:pt x="1916" y="1163"/>
                        <a:pt x="1825" y="1011"/>
                      </a:cubicBezTo>
                      <a:cubicBezTo>
                        <a:pt x="1673" y="677"/>
                        <a:pt x="1490" y="343"/>
                        <a:pt x="1247" y="39"/>
                      </a:cubicBezTo>
                      <a:cubicBezTo>
                        <a:pt x="1229" y="11"/>
                        <a:pt x="1205" y="0"/>
                        <a:pt x="1182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25" name="Google Shape;3325;p20"/>
                <p:cNvSpPr/>
                <p:nvPr/>
              </p:nvSpPr>
              <p:spPr>
                <a:xfrm>
                  <a:off x="4908400" y="1519450"/>
                  <a:ext cx="57025" cy="43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81" h="1732" extrusionOk="0">
                      <a:moveTo>
                        <a:pt x="1556" y="1"/>
                      </a:moveTo>
                      <a:cubicBezTo>
                        <a:pt x="1404" y="1"/>
                        <a:pt x="1257" y="51"/>
                        <a:pt x="1126" y="116"/>
                      </a:cubicBezTo>
                      <a:cubicBezTo>
                        <a:pt x="761" y="268"/>
                        <a:pt x="305" y="420"/>
                        <a:pt x="31" y="694"/>
                      </a:cubicBezTo>
                      <a:cubicBezTo>
                        <a:pt x="1" y="724"/>
                        <a:pt x="31" y="785"/>
                        <a:pt x="92" y="785"/>
                      </a:cubicBezTo>
                      <a:cubicBezTo>
                        <a:pt x="548" y="724"/>
                        <a:pt x="913" y="390"/>
                        <a:pt x="1338" y="238"/>
                      </a:cubicBezTo>
                      <a:cubicBezTo>
                        <a:pt x="1400" y="219"/>
                        <a:pt x="1453" y="211"/>
                        <a:pt x="1501" y="211"/>
                      </a:cubicBezTo>
                      <a:cubicBezTo>
                        <a:pt x="1762" y="211"/>
                        <a:pt x="1839" y="467"/>
                        <a:pt x="1916" y="724"/>
                      </a:cubicBezTo>
                      <a:cubicBezTo>
                        <a:pt x="1977" y="1028"/>
                        <a:pt x="1977" y="1332"/>
                        <a:pt x="1977" y="1636"/>
                      </a:cubicBezTo>
                      <a:cubicBezTo>
                        <a:pt x="2009" y="1701"/>
                        <a:pt x="2051" y="1732"/>
                        <a:pt x="2082" y="1732"/>
                      </a:cubicBezTo>
                      <a:cubicBezTo>
                        <a:pt x="2109" y="1732"/>
                        <a:pt x="2129" y="1709"/>
                        <a:pt x="2129" y="1667"/>
                      </a:cubicBezTo>
                      <a:cubicBezTo>
                        <a:pt x="2220" y="1241"/>
                        <a:pt x="2281" y="238"/>
                        <a:pt x="1734" y="25"/>
                      </a:cubicBezTo>
                      <a:cubicBezTo>
                        <a:pt x="1674" y="8"/>
                        <a:pt x="1615" y="1"/>
                        <a:pt x="155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26" name="Google Shape;3326;p20"/>
                <p:cNvSpPr/>
                <p:nvPr/>
              </p:nvSpPr>
              <p:spPr>
                <a:xfrm>
                  <a:off x="4955525" y="1526100"/>
                  <a:ext cx="145925" cy="66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37" h="2676" extrusionOk="0">
                      <a:moveTo>
                        <a:pt x="4590" y="1"/>
                      </a:moveTo>
                      <a:cubicBezTo>
                        <a:pt x="4463" y="1"/>
                        <a:pt x="4355" y="2"/>
                        <a:pt x="4286" y="2"/>
                      </a:cubicBezTo>
                      <a:cubicBezTo>
                        <a:pt x="3435" y="33"/>
                        <a:pt x="3253" y="154"/>
                        <a:pt x="2463" y="306"/>
                      </a:cubicBezTo>
                      <a:cubicBezTo>
                        <a:pt x="2007" y="367"/>
                        <a:pt x="1520" y="489"/>
                        <a:pt x="1064" y="580"/>
                      </a:cubicBezTo>
                      <a:cubicBezTo>
                        <a:pt x="943" y="610"/>
                        <a:pt x="791" y="610"/>
                        <a:pt x="669" y="671"/>
                      </a:cubicBezTo>
                      <a:cubicBezTo>
                        <a:pt x="548" y="762"/>
                        <a:pt x="426" y="914"/>
                        <a:pt x="396" y="1066"/>
                      </a:cubicBezTo>
                      <a:cubicBezTo>
                        <a:pt x="183" y="1553"/>
                        <a:pt x="1" y="1887"/>
                        <a:pt x="396" y="2282"/>
                      </a:cubicBezTo>
                      <a:cubicBezTo>
                        <a:pt x="597" y="2528"/>
                        <a:pt x="963" y="2676"/>
                        <a:pt x="1324" y="2676"/>
                      </a:cubicBezTo>
                      <a:cubicBezTo>
                        <a:pt x="1454" y="2676"/>
                        <a:pt x="1582" y="2657"/>
                        <a:pt x="1703" y="2616"/>
                      </a:cubicBezTo>
                      <a:cubicBezTo>
                        <a:pt x="1976" y="2556"/>
                        <a:pt x="2189" y="2404"/>
                        <a:pt x="2463" y="2313"/>
                      </a:cubicBezTo>
                      <a:cubicBezTo>
                        <a:pt x="2645" y="2252"/>
                        <a:pt x="2888" y="2252"/>
                        <a:pt x="3101" y="2191"/>
                      </a:cubicBezTo>
                      <a:cubicBezTo>
                        <a:pt x="3587" y="2130"/>
                        <a:pt x="4043" y="1978"/>
                        <a:pt x="4499" y="1796"/>
                      </a:cubicBezTo>
                      <a:cubicBezTo>
                        <a:pt x="4621" y="1735"/>
                        <a:pt x="4712" y="1705"/>
                        <a:pt x="4803" y="1674"/>
                      </a:cubicBezTo>
                      <a:cubicBezTo>
                        <a:pt x="4894" y="1644"/>
                        <a:pt x="5016" y="1553"/>
                        <a:pt x="5077" y="1492"/>
                      </a:cubicBezTo>
                      <a:cubicBezTo>
                        <a:pt x="5320" y="1279"/>
                        <a:pt x="5533" y="1127"/>
                        <a:pt x="5654" y="914"/>
                      </a:cubicBezTo>
                      <a:cubicBezTo>
                        <a:pt x="5806" y="671"/>
                        <a:pt x="5837" y="337"/>
                        <a:pt x="5654" y="154"/>
                      </a:cubicBezTo>
                      <a:cubicBezTo>
                        <a:pt x="5517" y="18"/>
                        <a:pt x="4970" y="1"/>
                        <a:pt x="459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27" name="Google Shape;3327;p20"/>
                <p:cNvSpPr/>
                <p:nvPr/>
              </p:nvSpPr>
              <p:spPr>
                <a:xfrm>
                  <a:off x="5086000" y="1446175"/>
                  <a:ext cx="340675" cy="99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27" h="3964" extrusionOk="0">
                      <a:moveTo>
                        <a:pt x="13021" y="0"/>
                      </a:moveTo>
                      <a:cubicBezTo>
                        <a:pt x="12991" y="0"/>
                        <a:pt x="12960" y="3"/>
                        <a:pt x="12928" y="8"/>
                      </a:cubicBezTo>
                      <a:cubicBezTo>
                        <a:pt x="10800" y="342"/>
                        <a:pt x="8703" y="981"/>
                        <a:pt x="6666" y="1528"/>
                      </a:cubicBezTo>
                      <a:cubicBezTo>
                        <a:pt x="4569" y="2044"/>
                        <a:pt x="2472" y="2622"/>
                        <a:pt x="435" y="3260"/>
                      </a:cubicBezTo>
                      <a:cubicBezTo>
                        <a:pt x="1" y="3405"/>
                        <a:pt x="118" y="3964"/>
                        <a:pt x="524" y="3964"/>
                      </a:cubicBezTo>
                      <a:cubicBezTo>
                        <a:pt x="545" y="3964"/>
                        <a:pt x="566" y="3962"/>
                        <a:pt x="587" y="3959"/>
                      </a:cubicBezTo>
                      <a:cubicBezTo>
                        <a:pt x="2715" y="3564"/>
                        <a:pt x="4812" y="3108"/>
                        <a:pt x="6879" y="2592"/>
                      </a:cubicBezTo>
                      <a:cubicBezTo>
                        <a:pt x="8976" y="2044"/>
                        <a:pt x="11104" y="1649"/>
                        <a:pt x="13110" y="889"/>
                      </a:cubicBezTo>
                      <a:cubicBezTo>
                        <a:pt x="13627" y="689"/>
                        <a:pt x="13520" y="0"/>
                        <a:pt x="1302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28" name="Google Shape;3328;p20"/>
                <p:cNvSpPr/>
                <p:nvPr/>
              </p:nvSpPr>
              <p:spPr>
                <a:xfrm>
                  <a:off x="4906125" y="1545675"/>
                  <a:ext cx="59300" cy="6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72" h="2480" extrusionOk="0">
                      <a:moveTo>
                        <a:pt x="1340" y="0"/>
                      </a:moveTo>
                      <a:cubicBezTo>
                        <a:pt x="979" y="0"/>
                        <a:pt x="662" y="263"/>
                        <a:pt x="487" y="587"/>
                      </a:cubicBezTo>
                      <a:cubicBezTo>
                        <a:pt x="457" y="648"/>
                        <a:pt x="396" y="709"/>
                        <a:pt x="396" y="770"/>
                      </a:cubicBezTo>
                      <a:cubicBezTo>
                        <a:pt x="244" y="861"/>
                        <a:pt x="153" y="1013"/>
                        <a:pt x="62" y="1165"/>
                      </a:cubicBezTo>
                      <a:cubicBezTo>
                        <a:pt x="1" y="1317"/>
                        <a:pt x="1" y="1408"/>
                        <a:pt x="31" y="1560"/>
                      </a:cubicBezTo>
                      <a:cubicBezTo>
                        <a:pt x="31" y="1621"/>
                        <a:pt x="62" y="1651"/>
                        <a:pt x="62" y="1681"/>
                      </a:cubicBezTo>
                      <a:cubicBezTo>
                        <a:pt x="92" y="1712"/>
                        <a:pt x="92" y="1773"/>
                        <a:pt x="153" y="1803"/>
                      </a:cubicBezTo>
                      <a:cubicBezTo>
                        <a:pt x="220" y="1916"/>
                        <a:pt x="355" y="1978"/>
                        <a:pt x="494" y="1978"/>
                      </a:cubicBezTo>
                      <a:cubicBezTo>
                        <a:pt x="543" y="1978"/>
                        <a:pt x="592" y="1971"/>
                        <a:pt x="639" y="1955"/>
                      </a:cubicBezTo>
                      <a:cubicBezTo>
                        <a:pt x="639" y="1955"/>
                        <a:pt x="670" y="1955"/>
                        <a:pt x="670" y="1925"/>
                      </a:cubicBezTo>
                      <a:lnTo>
                        <a:pt x="821" y="2077"/>
                      </a:lnTo>
                      <a:cubicBezTo>
                        <a:pt x="821" y="2137"/>
                        <a:pt x="821" y="2168"/>
                        <a:pt x="913" y="2259"/>
                      </a:cubicBezTo>
                      <a:cubicBezTo>
                        <a:pt x="1019" y="2411"/>
                        <a:pt x="1186" y="2479"/>
                        <a:pt x="1361" y="2479"/>
                      </a:cubicBezTo>
                      <a:cubicBezTo>
                        <a:pt x="1536" y="2479"/>
                        <a:pt x="1718" y="2411"/>
                        <a:pt x="1855" y="2289"/>
                      </a:cubicBezTo>
                      <a:cubicBezTo>
                        <a:pt x="2189" y="2016"/>
                        <a:pt x="2372" y="1621"/>
                        <a:pt x="2220" y="1074"/>
                      </a:cubicBezTo>
                      <a:cubicBezTo>
                        <a:pt x="2129" y="648"/>
                        <a:pt x="2037" y="162"/>
                        <a:pt x="1581" y="40"/>
                      </a:cubicBezTo>
                      <a:cubicBezTo>
                        <a:pt x="1500" y="13"/>
                        <a:pt x="1419" y="0"/>
                        <a:pt x="134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29" name="Google Shape;3329;p20"/>
                <p:cNvSpPr/>
                <p:nvPr/>
              </p:nvSpPr>
              <p:spPr>
                <a:xfrm>
                  <a:off x="5005675" y="1564700"/>
                  <a:ext cx="110225" cy="326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3044" extrusionOk="0">
                      <a:moveTo>
                        <a:pt x="797" y="1"/>
                      </a:moveTo>
                      <a:cubicBezTo>
                        <a:pt x="690" y="1"/>
                        <a:pt x="585" y="75"/>
                        <a:pt x="487" y="252"/>
                      </a:cubicBezTo>
                      <a:cubicBezTo>
                        <a:pt x="1" y="1164"/>
                        <a:pt x="213" y="2714"/>
                        <a:pt x="335" y="3626"/>
                      </a:cubicBezTo>
                      <a:cubicBezTo>
                        <a:pt x="578" y="5024"/>
                        <a:pt x="761" y="6392"/>
                        <a:pt x="943" y="7760"/>
                      </a:cubicBezTo>
                      <a:cubicBezTo>
                        <a:pt x="1247" y="9674"/>
                        <a:pt x="1672" y="11620"/>
                        <a:pt x="2979" y="13018"/>
                      </a:cubicBezTo>
                      <a:cubicBezTo>
                        <a:pt x="3082" y="13035"/>
                        <a:pt x="3180" y="13044"/>
                        <a:pt x="3272" y="13044"/>
                      </a:cubicBezTo>
                      <a:cubicBezTo>
                        <a:pt x="3995" y="13044"/>
                        <a:pt x="4381" y="12509"/>
                        <a:pt x="4408" y="11377"/>
                      </a:cubicBezTo>
                      <a:cubicBezTo>
                        <a:pt x="4408" y="10617"/>
                        <a:pt x="4286" y="9857"/>
                        <a:pt x="4074" y="9097"/>
                      </a:cubicBezTo>
                      <a:cubicBezTo>
                        <a:pt x="3314" y="6635"/>
                        <a:pt x="2584" y="4142"/>
                        <a:pt x="1824" y="1680"/>
                      </a:cubicBezTo>
                      <a:cubicBezTo>
                        <a:pt x="1679" y="1170"/>
                        <a:pt x="1222" y="1"/>
                        <a:pt x="797" y="1"/>
                      </a:cubicBezTo>
                      <a:close/>
                    </a:path>
                  </a:pathLst>
                </a:custGeom>
                <a:solidFill>
                  <a:srgbClr val="2270B6">
                    <a:alpha val="424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30" name="Google Shape;3330;p20"/>
                <p:cNvSpPr/>
                <p:nvPr/>
              </p:nvSpPr>
              <p:spPr>
                <a:xfrm>
                  <a:off x="5030750" y="1553500"/>
                  <a:ext cx="256875" cy="26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75" h="10735" extrusionOk="0">
                      <a:moveTo>
                        <a:pt x="1707" y="0"/>
                      </a:moveTo>
                      <a:cubicBezTo>
                        <a:pt x="1442" y="0"/>
                        <a:pt x="1176" y="13"/>
                        <a:pt x="913" y="31"/>
                      </a:cubicBezTo>
                      <a:cubicBezTo>
                        <a:pt x="1" y="153"/>
                        <a:pt x="517" y="548"/>
                        <a:pt x="973" y="1004"/>
                      </a:cubicBezTo>
                      <a:cubicBezTo>
                        <a:pt x="2341" y="2463"/>
                        <a:pt x="3435" y="4226"/>
                        <a:pt x="4651" y="5806"/>
                      </a:cubicBezTo>
                      <a:cubicBezTo>
                        <a:pt x="5290" y="6779"/>
                        <a:pt x="5989" y="7660"/>
                        <a:pt x="6657" y="8603"/>
                      </a:cubicBezTo>
                      <a:cubicBezTo>
                        <a:pt x="7326" y="9454"/>
                        <a:pt x="8025" y="10366"/>
                        <a:pt x="9089" y="10670"/>
                      </a:cubicBezTo>
                      <a:cubicBezTo>
                        <a:pt x="9202" y="10712"/>
                        <a:pt x="9315" y="10735"/>
                        <a:pt x="9428" y="10735"/>
                      </a:cubicBezTo>
                      <a:cubicBezTo>
                        <a:pt x="9558" y="10735"/>
                        <a:pt x="9688" y="10704"/>
                        <a:pt x="9819" y="10639"/>
                      </a:cubicBezTo>
                      <a:cubicBezTo>
                        <a:pt x="10001" y="10518"/>
                        <a:pt x="10122" y="10305"/>
                        <a:pt x="10153" y="10062"/>
                      </a:cubicBezTo>
                      <a:cubicBezTo>
                        <a:pt x="10274" y="9606"/>
                        <a:pt x="10214" y="9150"/>
                        <a:pt x="10122" y="8694"/>
                      </a:cubicBezTo>
                      <a:cubicBezTo>
                        <a:pt x="9819" y="7235"/>
                        <a:pt x="9059" y="5897"/>
                        <a:pt x="8147" y="4712"/>
                      </a:cubicBezTo>
                      <a:cubicBezTo>
                        <a:pt x="7235" y="3527"/>
                        <a:pt x="6141" y="2524"/>
                        <a:pt x="5016" y="1460"/>
                      </a:cubicBezTo>
                      <a:cubicBezTo>
                        <a:pt x="4560" y="1004"/>
                        <a:pt x="4074" y="578"/>
                        <a:pt x="3496" y="305"/>
                      </a:cubicBezTo>
                      <a:cubicBezTo>
                        <a:pt x="2942" y="70"/>
                        <a:pt x="2328" y="0"/>
                        <a:pt x="1707" y="0"/>
                      </a:cubicBezTo>
                      <a:close/>
                    </a:path>
                  </a:pathLst>
                </a:custGeom>
                <a:solidFill>
                  <a:srgbClr val="2270B6">
                    <a:alpha val="424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31" name="Google Shape;3331;p20"/>
                <p:cNvSpPr/>
                <p:nvPr/>
              </p:nvSpPr>
              <p:spPr>
                <a:xfrm>
                  <a:off x="5032275" y="1649825"/>
                  <a:ext cx="49425" cy="214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7" h="8599" extrusionOk="0">
                      <a:moveTo>
                        <a:pt x="95" y="0"/>
                      </a:moveTo>
                      <a:cubicBezTo>
                        <a:pt x="61" y="0"/>
                        <a:pt x="31" y="23"/>
                        <a:pt x="31" y="69"/>
                      </a:cubicBezTo>
                      <a:cubicBezTo>
                        <a:pt x="0" y="707"/>
                        <a:pt x="213" y="1406"/>
                        <a:pt x="335" y="2044"/>
                      </a:cubicBezTo>
                      <a:cubicBezTo>
                        <a:pt x="456" y="2774"/>
                        <a:pt x="608" y="3534"/>
                        <a:pt x="760" y="4233"/>
                      </a:cubicBezTo>
                      <a:cubicBezTo>
                        <a:pt x="1064" y="5692"/>
                        <a:pt x="1399" y="7090"/>
                        <a:pt x="1824" y="8488"/>
                      </a:cubicBezTo>
                      <a:cubicBezTo>
                        <a:pt x="1857" y="8570"/>
                        <a:pt x="1898" y="8599"/>
                        <a:pt x="1930" y="8599"/>
                      </a:cubicBezTo>
                      <a:cubicBezTo>
                        <a:pt x="1957" y="8599"/>
                        <a:pt x="1976" y="8577"/>
                        <a:pt x="1976" y="8549"/>
                      </a:cubicBezTo>
                      <a:cubicBezTo>
                        <a:pt x="1642" y="7121"/>
                        <a:pt x="1277" y="5722"/>
                        <a:pt x="973" y="4324"/>
                      </a:cubicBezTo>
                      <a:cubicBezTo>
                        <a:pt x="821" y="3595"/>
                        <a:pt x="730" y="2926"/>
                        <a:pt x="548" y="2196"/>
                      </a:cubicBezTo>
                      <a:cubicBezTo>
                        <a:pt x="456" y="1497"/>
                        <a:pt x="396" y="707"/>
                        <a:pt x="183" y="69"/>
                      </a:cubicBezTo>
                      <a:cubicBezTo>
                        <a:pt x="168" y="23"/>
                        <a:pt x="130" y="0"/>
                        <a:pt x="9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32" name="Google Shape;3332;p20"/>
                <p:cNvSpPr/>
                <p:nvPr/>
              </p:nvSpPr>
              <p:spPr>
                <a:xfrm>
                  <a:off x="5042150" y="1642425"/>
                  <a:ext cx="58550" cy="198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2" h="7930" extrusionOk="0">
                      <a:moveTo>
                        <a:pt x="244" y="1"/>
                      </a:moveTo>
                      <a:cubicBezTo>
                        <a:pt x="181" y="1"/>
                        <a:pt x="111" y="52"/>
                        <a:pt x="92" y="91"/>
                      </a:cubicBezTo>
                      <a:cubicBezTo>
                        <a:pt x="1" y="669"/>
                        <a:pt x="365" y="1277"/>
                        <a:pt x="578" y="1763"/>
                      </a:cubicBezTo>
                      <a:cubicBezTo>
                        <a:pt x="852" y="2401"/>
                        <a:pt x="1004" y="3070"/>
                        <a:pt x="1125" y="3739"/>
                      </a:cubicBezTo>
                      <a:cubicBezTo>
                        <a:pt x="1308" y="5106"/>
                        <a:pt x="1824" y="6413"/>
                        <a:pt x="2037" y="7781"/>
                      </a:cubicBezTo>
                      <a:cubicBezTo>
                        <a:pt x="2052" y="7884"/>
                        <a:pt x="2123" y="7930"/>
                        <a:pt x="2192" y="7930"/>
                      </a:cubicBezTo>
                      <a:cubicBezTo>
                        <a:pt x="2267" y="7930"/>
                        <a:pt x="2341" y="7876"/>
                        <a:pt x="2341" y="7781"/>
                      </a:cubicBezTo>
                      <a:cubicBezTo>
                        <a:pt x="2159" y="6413"/>
                        <a:pt x="1642" y="5076"/>
                        <a:pt x="1460" y="3708"/>
                      </a:cubicBezTo>
                      <a:cubicBezTo>
                        <a:pt x="1399" y="3100"/>
                        <a:pt x="1277" y="2523"/>
                        <a:pt x="1034" y="1945"/>
                      </a:cubicBezTo>
                      <a:cubicBezTo>
                        <a:pt x="882" y="1611"/>
                        <a:pt x="730" y="1277"/>
                        <a:pt x="578" y="881"/>
                      </a:cubicBezTo>
                      <a:cubicBezTo>
                        <a:pt x="457" y="638"/>
                        <a:pt x="426" y="334"/>
                        <a:pt x="335" y="61"/>
                      </a:cubicBezTo>
                      <a:cubicBezTo>
                        <a:pt x="313" y="17"/>
                        <a:pt x="279" y="1"/>
                        <a:pt x="24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33" name="Google Shape;3333;p20"/>
                <p:cNvSpPr/>
                <p:nvPr/>
              </p:nvSpPr>
              <p:spPr>
                <a:xfrm>
                  <a:off x="5116750" y="1617900"/>
                  <a:ext cx="126750" cy="15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70" h="6398" extrusionOk="0">
                      <a:moveTo>
                        <a:pt x="142" y="1"/>
                      </a:moveTo>
                      <a:cubicBezTo>
                        <a:pt x="80" y="1"/>
                        <a:pt x="1" y="60"/>
                        <a:pt x="26" y="160"/>
                      </a:cubicBezTo>
                      <a:cubicBezTo>
                        <a:pt x="147" y="434"/>
                        <a:pt x="330" y="586"/>
                        <a:pt x="543" y="768"/>
                      </a:cubicBezTo>
                      <a:cubicBezTo>
                        <a:pt x="755" y="1042"/>
                        <a:pt x="998" y="1285"/>
                        <a:pt x="1181" y="1558"/>
                      </a:cubicBezTo>
                      <a:cubicBezTo>
                        <a:pt x="1606" y="2106"/>
                        <a:pt x="1971" y="2653"/>
                        <a:pt x="2305" y="3230"/>
                      </a:cubicBezTo>
                      <a:cubicBezTo>
                        <a:pt x="3035" y="4324"/>
                        <a:pt x="3734" y="5449"/>
                        <a:pt x="4676" y="6361"/>
                      </a:cubicBezTo>
                      <a:cubicBezTo>
                        <a:pt x="4715" y="6387"/>
                        <a:pt x="4757" y="6398"/>
                        <a:pt x="4797" y="6398"/>
                      </a:cubicBezTo>
                      <a:cubicBezTo>
                        <a:pt x="4944" y="6398"/>
                        <a:pt x="5070" y="6250"/>
                        <a:pt x="4950" y="6179"/>
                      </a:cubicBezTo>
                      <a:cubicBezTo>
                        <a:pt x="3947" y="5176"/>
                        <a:pt x="3278" y="3990"/>
                        <a:pt x="2518" y="2805"/>
                      </a:cubicBezTo>
                      <a:cubicBezTo>
                        <a:pt x="2154" y="2288"/>
                        <a:pt x="1850" y="1802"/>
                        <a:pt x="1485" y="1285"/>
                      </a:cubicBezTo>
                      <a:cubicBezTo>
                        <a:pt x="1181" y="890"/>
                        <a:pt x="725" y="160"/>
                        <a:pt x="178" y="8"/>
                      </a:cubicBezTo>
                      <a:cubicBezTo>
                        <a:pt x="167" y="3"/>
                        <a:pt x="155" y="1"/>
                        <a:pt x="14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34" name="Google Shape;3334;p20"/>
                <p:cNvSpPr/>
                <p:nvPr/>
              </p:nvSpPr>
              <p:spPr>
                <a:xfrm>
                  <a:off x="5074825" y="1568200"/>
                  <a:ext cx="182575" cy="182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03" h="7309" extrusionOk="0">
                      <a:moveTo>
                        <a:pt x="515" y="0"/>
                      </a:moveTo>
                      <a:cubicBezTo>
                        <a:pt x="415" y="0"/>
                        <a:pt x="315" y="7"/>
                        <a:pt x="213" y="21"/>
                      </a:cubicBezTo>
                      <a:cubicBezTo>
                        <a:pt x="1" y="51"/>
                        <a:pt x="31" y="416"/>
                        <a:pt x="274" y="416"/>
                      </a:cubicBezTo>
                      <a:cubicBezTo>
                        <a:pt x="1065" y="446"/>
                        <a:pt x="1703" y="659"/>
                        <a:pt x="2372" y="1176"/>
                      </a:cubicBezTo>
                      <a:cubicBezTo>
                        <a:pt x="3010" y="1662"/>
                        <a:pt x="3527" y="2270"/>
                        <a:pt x="4074" y="2878"/>
                      </a:cubicBezTo>
                      <a:cubicBezTo>
                        <a:pt x="5198" y="4215"/>
                        <a:pt x="6201" y="5644"/>
                        <a:pt x="7022" y="7194"/>
                      </a:cubicBezTo>
                      <a:cubicBezTo>
                        <a:pt x="7057" y="7276"/>
                        <a:pt x="7111" y="7308"/>
                        <a:pt x="7159" y="7308"/>
                      </a:cubicBezTo>
                      <a:cubicBezTo>
                        <a:pt x="7237" y="7308"/>
                        <a:pt x="7303" y="7227"/>
                        <a:pt x="7265" y="7133"/>
                      </a:cubicBezTo>
                      <a:cubicBezTo>
                        <a:pt x="6414" y="5370"/>
                        <a:pt x="5350" y="3790"/>
                        <a:pt x="4074" y="2331"/>
                      </a:cubicBezTo>
                      <a:cubicBezTo>
                        <a:pt x="3220" y="1392"/>
                        <a:pt x="1967" y="0"/>
                        <a:pt x="51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35" name="Google Shape;3335;p20"/>
                <p:cNvSpPr/>
                <p:nvPr/>
              </p:nvSpPr>
              <p:spPr>
                <a:xfrm>
                  <a:off x="5241250" y="1759425"/>
                  <a:ext cx="11425" cy="1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7" h="518" extrusionOk="0">
                      <a:moveTo>
                        <a:pt x="183" y="1"/>
                      </a:moveTo>
                      <a:cubicBezTo>
                        <a:pt x="152" y="1"/>
                        <a:pt x="61" y="62"/>
                        <a:pt x="31" y="122"/>
                      </a:cubicBezTo>
                      <a:cubicBezTo>
                        <a:pt x="0" y="214"/>
                        <a:pt x="0" y="274"/>
                        <a:pt x="31" y="366"/>
                      </a:cubicBezTo>
                      <a:lnTo>
                        <a:pt x="31" y="396"/>
                      </a:lnTo>
                      <a:cubicBezTo>
                        <a:pt x="61" y="457"/>
                        <a:pt x="183" y="518"/>
                        <a:pt x="274" y="518"/>
                      </a:cubicBezTo>
                      <a:cubicBezTo>
                        <a:pt x="365" y="457"/>
                        <a:pt x="456" y="396"/>
                        <a:pt x="456" y="274"/>
                      </a:cubicBezTo>
                      <a:lnTo>
                        <a:pt x="456" y="244"/>
                      </a:lnTo>
                      <a:cubicBezTo>
                        <a:pt x="456" y="153"/>
                        <a:pt x="395" y="92"/>
                        <a:pt x="335" y="62"/>
                      </a:cubicBezTo>
                      <a:cubicBezTo>
                        <a:pt x="304" y="1"/>
                        <a:pt x="213" y="1"/>
                        <a:pt x="183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36" name="Google Shape;3336;p20"/>
                <p:cNvSpPr/>
                <p:nvPr/>
              </p:nvSpPr>
              <p:spPr>
                <a:xfrm>
                  <a:off x="5223975" y="1731250"/>
                  <a:ext cx="12725" cy="11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9" h="463" extrusionOk="0">
                      <a:moveTo>
                        <a:pt x="253" y="1"/>
                      </a:moveTo>
                      <a:cubicBezTo>
                        <a:pt x="186" y="1"/>
                        <a:pt x="133" y="26"/>
                        <a:pt x="114" y="64"/>
                      </a:cubicBezTo>
                      <a:lnTo>
                        <a:pt x="114" y="125"/>
                      </a:lnTo>
                      <a:cubicBezTo>
                        <a:pt x="0" y="267"/>
                        <a:pt x="179" y="462"/>
                        <a:pt x="302" y="462"/>
                      </a:cubicBezTo>
                      <a:cubicBezTo>
                        <a:pt x="310" y="462"/>
                        <a:pt x="319" y="461"/>
                        <a:pt x="327" y="459"/>
                      </a:cubicBezTo>
                      <a:cubicBezTo>
                        <a:pt x="418" y="429"/>
                        <a:pt x="479" y="368"/>
                        <a:pt x="479" y="307"/>
                      </a:cubicBezTo>
                      <a:cubicBezTo>
                        <a:pt x="509" y="216"/>
                        <a:pt x="448" y="125"/>
                        <a:pt x="387" y="34"/>
                      </a:cubicBezTo>
                      <a:cubicBezTo>
                        <a:pt x="341" y="10"/>
                        <a:pt x="294" y="1"/>
                        <a:pt x="253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37" name="Google Shape;3337;p20"/>
                <p:cNvSpPr/>
                <p:nvPr/>
              </p:nvSpPr>
              <p:spPr>
                <a:xfrm>
                  <a:off x="5210375" y="1704850"/>
                  <a:ext cx="6750" cy="6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" h="264" extrusionOk="0">
                      <a:moveTo>
                        <a:pt x="139" y="0"/>
                      </a:moveTo>
                      <a:cubicBezTo>
                        <a:pt x="73" y="0"/>
                        <a:pt x="1" y="66"/>
                        <a:pt x="19" y="178"/>
                      </a:cubicBezTo>
                      <a:cubicBezTo>
                        <a:pt x="31" y="237"/>
                        <a:pt x="75" y="264"/>
                        <a:pt x="121" y="264"/>
                      </a:cubicBezTo>
                      <a:cubicBezTo>
                        <a:pt x="193" y="264"/>
                        <a:pt x="269" y="198"/>
                        <a:pt x="232" y="87"/>
                      </a:cubicBezTo>
                      <a:cubicBezTo>
                        <a:pt x="220" y="27"/>
                        <a:pt x="181" y="0"/>
                        <a:pt x="139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38" name="Google Shape;3338;p20"/>
                <p:cNvSpPr/>
                <p:nvPr/>
              </p:nvSpPr>
              <p:spPr>
                <a:xfrm>
                  <a:off x="5177425" y="1667500"/>
                  <a:ext cx="15975" cy="15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9" h="624" extrusionOk="0">
                      <a:moveTo>
                        <a:pt x="334" y="0"/>
                      </a:moveTo>
                      <a:cubicBezTo>
                        <a:pt x="274" y="0"/>
                        <a:pt x="182" y="0"/>
                        <a:pt x="122" y="30"/>
                      </a:cubicBezTo>
                      <a:cubicBezTo>
                        <a:pt x="30" y="61"/>
                        <a:pt x="0" y="152"/>
                        <a:pt x="0" y="243"/>
                      </a:cubicBezTo>
                      <a:lnTo>
                        <a:pt x="0" y="304"/>
                      </a:lnTo>
                      <a:cubicBezTo>
                        <a:pt x="0" y="426"/>
                        <a:pt x="30" y="547"/>
                        <a:pt x="152" y="578"/>
                      </a:cubicBezTo>
                      <a:cubicBezTo>
                        <a:pt x="213" y="608"/>
                        <a:pt x="281" y="623"/>
                        <a:pt x="342" y="623"/>
                      </a:cubicBezTo>
                      <a:cubicBezTo>
                        <a:pt x="403" y="623"/>
                        <a:pt x="456" y="608"/>
                        <a:pt x="486" y="578"/>
                      </a:cubicBezTo>
                      <a:cubicBezTo>
                        <a:pt x="578" y="486"/>
                        <a:pt x="638" y="395"/>
                        <a:pt x="608" y="274"/>
                      </a:cubicBezTo>
                      <a:cubicBezTo>
                        <a:pt x="608" y="182"/>
                        <a:pt x="578" y="152"/>
                        <a:pt x="517" y="122"/>
                      </a:cubicBezTo>
                      <a:cubicBezTo>
                        <a:pt x="547" y="91"/>
                        <a:pt x="456" y="0"/>
                        <a:pt x="426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39" name="Google Shape;3339;p20"/>
                <p:cNvSpPr/>
                <p:nvPr/>
              </p:nvSpPr>
              <p:spPr>
                <a:xfrm>
                  <a:off x="5138100" y="1626200"/>
                  <a:ext cx="17075" cy="14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3" h="560" extrusionOk="0">
                      <a:moveTo>
                        <a:pt x="339" y="1"/>
                      </a:moveTo>
                      <a:cubicBezTo>
                        <a:pt x="169" y="1"/>
                        <a:pt x="1" y="123"/>
                        <a:pt x="53" y="315"/>
                      </a:cubicBezTo>
                      <a:cubicBezTo>
                        <a:pt x="106" y="485"/>
                        <a:pt x="238" y="559"/>
                        <a:pt x="363" y="559"/>
                      </a:cubicBezTo>
                      <a:cubicBezTo>
                        <a:pt x="528" y="559"/>
                        <a:pt x="683" y="431"/>
                        <a:pt x="631" y="223"/>
                      </a:cubicBezTo>
                      <a:cubicBezTo>
                        <a:pt x="592" y="68"/>
                        <a:pt x="465" y="1"/>
                        <a:pt x="339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40" name="Google Shape;3340;p20"/>
                <p:cNvSpPr/>
                <p:nvPr/>
              </p:nvSpPr>
              <p:spPr>
                <a:xfrm>
                  <a:off x="5079400" y="1815600"/>
                  <a:ext cx="9125" cy="1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5" h="460" extrusionOk="0">
                      <a:moveTo>
                        <a:pt x="117" y="0"/>
                      </a:moveTo>
                      <a:cubicBezTo>
                        <a:pt x="58" y="0"/>
                        <a:pt x="0" y="26"/>
                        <a:pt x="0" y="64"/>
                      </a:cubicBezTo>
                      <a:lnTo>
                        <a:pt x="0" y="216"/>
                      </a:lnTo>
                      <a:lnTo>
                        <a:pt x="0" y="338"/>
                      </a:lnTo>
                      <a:cubicBezTo>
                        <a:pt x="0" y="429"/>
                        <a:pt x="122" y="459"/>
                        <a:pt x="213" y="459"/>
                      </a:cubicBezTo>
                      <a:cubicBezTo>
                        <a:pt x="274" y="429"/>
                        <a:pt x="365" y="338"/>
                        <a:pt x="304" y="277"/>
                      </a:cubicBezTo>
                      <a:cubicBezTo>
                        <a:pt x="304" y="246"/>
                        <a:pt x="274" y="186"/>
                        <a:pt x="274" y="155"/>
                      </a:cubicBezTo>
                      <a:cubicBezTo>
                        <a:pt x="274" y="125"/>
                        <a:pt x="243" y="94"/>
                        <a:pt x="213" y="34"/>
                      </a:cubicBezTo>
                      <a:cubicBezTo>
                        <a:pt x="190" y="10"/>
                        <a:pt x="153" y="0"/>
                        <a:pt x="117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41" name="Google Shape;3341;p20"/>
                <p:cNvSpPr/>
                <p:nvPr/>
              </p:nvSpPr>
              <p:spPr>
                <a:xfrm>
                  <a:off x="5071025" y="1784500"/>
                  <a:ext cx="8400" cy="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6" h="287" extrusionOk="0">
                      <a:moveTo>
                        <a:pt x="183" y="1"/>
                      </a:moveTo>
                      <a:cubicBezTo>
                        <a:pt x="153" y="1"/>
                        <a:pt x="122" y="1"/>
                        <a:pt x="92" y="31"/>
                      </a:cubicBezTo>
                      <a:lnTo>
                        <a:pt x="31" y="62"/>
                      </a:lnTo>
                      <a:cubicBezTo>
                        <a:pt x="1" y="123"/>
                        <a:pt x="1" y="183"/>
                        <a:pt x="31" y="214"/>
                      </a:cubicBezTo>
                      <a:cubicBezTo>
                        <a:pt x="76" y="258"/>
                        <a:pt x="104" y="286"/>
                        <a:pt x="140" y="286"/>
                      </a:cubicBezTo>
                      <a:cubicBezTo>
                        <a:pt x="153" y="286"/>
                        <a:pt x="167" y="283"/>
                        <a:pt x="183" y="275"/>
                      </a:cubicBezTo>
                      <a:cubicBezTo>
                        <a:pt x="244" y="275"/>
                        <a:pt x="274" y="214"/>
                        <a:pt x="305" y="153"/>
                      </a:cubicBezTo>
                      <a:cubicBezTo>
                        <a:pt x="335" y="153"/>
                        <a:pt x="305" y="62"/>
                        <a:pt x="274" y="31"/>
                      </a:cubicBezTo>
                      <a:cubicBezTo>
                        <a:pt x="244" y="31"/>
                        <a:pt x="244" y="31"/>
                        <a:pt x="183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42" name="Google Shape;3342;p20"/>
                <p:cNvSpPr/>
                <p:nvPr/>
              </p:nvSpPr>
              <p:spPr>
                <a:xfrm>
                  <a:off x="5055075" y="1744425"/>
                  <a:ext cx="12950" cy="1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" h="579" extrusionOk="0">
                      <a:moveTo>
                        <a:pt x="247" y="1"/>
                      </a:moveTo>
                      <a:cubicBezTo>
                        <a:pt x="183" y="1"/>
                        <a:pt x="116" y="41"/>
                        <a:pt x="61" y="115"/>
                      </a:cubicBezTo>
                      <a:cubicBezTo>
                        <a:pt x="0" y="206"/>
                        <a:pt x="31" y="297"/>
                        <a:pt x="31" y="388"/>
                      </a:cubicBezTo>
                      <a:cubicBezTo>
                        <a:pt x="56" y="515"/>
                        <a:pt x="166" y="578"/>
                        <a:pt x="272" y="578"/>
                      </a:cubicBezTo>
                      <a:cubicBezTo>
                        <a:pt x="293" y="578"/>
                        <a:pt x="314" y="576"/>
                        <a:pt x="335" y="571"/>
                      </a:cubicBezTo>
                      <a:cubicBezTo>
                        <a:pt x="456" y="571"/>
                        <a:pt x="517" y="419"/>
                        <a:pt x="517" y="267"/>
                      </a:cubicBezTo>
                      <a:cubicBezTo>
                        <a:pt x="487" y="145"/>
                        <a:pt x="456" y="84"/>
                        <a:pt x="365" y="54"/>
                      </a:cubicBezTo>
                      <a:cubicBezTo>
                        <a:pt x="329" y="18"/>
                        <a:pt x="288" y="1"/>
                        <a:pt x="24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43" name="Google Shape;3343;p20"/>
                <p:cNvSpPr/>
                <p:nvPr/>
              </p:nvSpPr>
              <p:spPr>
                <a:xfrm>
                  <a:off x="5046725" y="1700900"/>
                  <a:ext cx="13700" cy="16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8" h="646" extrusionOk="0">
                      <a:moveTo>
                        <a:pt x="223" y="0"/>
                      </a:moveTo>
                      <a:cubicBezTo>
                        <a:pt x="151" y="0"/>
                        <a:pt x="80" y="34"/>
                        <a:pt x="61" y="93"/>
                      </a:cubicBezTo>
                      <a:cubicBezTo>
                        <a:pt x="30" y="184"/>
                        <a:pt x="0" y="214"/>
                        <a:pt x="30" y="305"/>
                      </a:cubicBezTo>
                      <a:cubicBezTo>
                        <a:pt x="30" y="336"/>
                        <a:pt x="30" y="366"/>
                        <a:pt x="61" y="457"/>
                      </a:cubicBezTo>
                      <a:cubicBezTo>
                        <a:pt x="87" y="563"/>
                        <a:pt x="182" y="646"/>
                        <a:pt x="307" y="646"/>
                      </a:cubicBezTo>
                      <a:cubicBezTo>
                        <a:pt x="325" y="646"/>
                        <a:pt x="345" y="644"/>
                        <a:pt x="365" y="640"/>
                      </a:cubicBezTo>
                      <a:cubicBezTo>
                        <a:pt x="486" y="609"/>
                        <a:pt x="547" y="488"/>
                        <a:pt x="517" y="336"/>
                      </a:cubicBezTo>
                      <a:cubicBezTo>
                        <a:pt x="517" y="305"/>
                        <a:pt x="486" y="275"/>
                        <a:pt x="486" y="184"/>
                      </a:cubicBezTo>
                      <a:cubicBezTo>
                        <a:pt x="456" y="123"/>
                        <a:pt x="395" y="62"/>
                        <a:pt x="334" y="32"/>
                      </a:cubicBezTo>
                      <a:cubicBezTo>
                        <a:pt x="302" y="10"/>
                        <a:pt x="262" y="0"/>
                        <a:pt x="223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44" name="Google Shape;3344;p20"/>
                <p:cNvSpPr/>
                <p:nvPr/>
              </p:nvSpPr>
              <p:spPr>
                <a:xfrm>
                  <a:off x="5096100" y="1610500"/>
                  <a:ext cx="16750" cy="14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0" h="578" extrusionOk="0">
                      <a:moveTo>
                        <a:pt x="183" y="0"/>
                      </a:moveTo>
                      <a:cubicBezTo>
                        <a:pt x="62" y="0"/>
                        <a:pt x="1" y="152"/>
                        <a:pt x="31" y="274"/>
                      </a:cubicBezTo>
                      <a:cubicBezTo>
                        <a:pt x="62" y="335"/>
                        <a:pt x="92" y="426"/>
                        <a:pt x="183" y="456"/>
                      </a:cubicBezTo>
                      <a:cubicBezTo>
                        <a:pt x="214" y="487"/>
                        <a:pt x="244" y="487"/>
                        <a:pt x="274" y="547"/>
                      </a:cubicBezTo>
                      <a:cubicBezTo>
                        <a:pt x="315" y="568"/>
                        <a:pt x="359" y="578"/>
                        <a:pt x="403" y="578"/>
                      </a:cubicBezTo>
                      <a:cubicBezTo>
                        <a:pt x="490" y="578"/>
                        <a:pt x="578" y="537"/>
                        <a:pt x="639" y="456"/>
                      </a:cubicBezTo>
                      <a:cubicBezTo>
                        <a:pt x="669" y="335"/>
                        <a:pt x="639" y="183"/>
                        <a:pt x="517" y="122"/>
                      </a:cubicBezTo>
                      <a:cubicBezTo>
                        <a:pt x="487" y="92"/>
                        <a:pt x="426" y="92"/>
                        <a:pt x="396" y="31"/>
                      </a:cubicBezTo>
                      <a:cubicBezTo>
                        <a:pt x="335" y="0"/>
                        <a:pt x="244" y="0"/>
                        <a:pt x="183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45" name="Google Shape;3345;p20"/>
                <p:cNvSpPr/>
                <p:nvPr/>
              </p:nvSpPr>
              <p:spPr>
                <a:xfrm>
                  <a:off x="5080300" y="1590075"/>
                  <a:ext cx="17225" cy="13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9" h="549" extrusionOk="0">
                      <a:moveTo>
                        <a:pt x="364" y="0"/>
                      </a:moveTo>
                      <a:cubicBezTo>
                        <a:pt x="187" y="0"/>
                        <a:pt x="1" y="143"/>
                        <a:pt x="55" y="361"/>
                      </a:cubicBezTo>
                      <a:cubicBezTo>
                        <a:pt x="103" y="492"/>
                        <a:pt x="216" y="549"/>
                        <a:pt x="330" y="549"/>
                      </a:cubicBezTo>
                      <a:cubicBezTo>
                        <a:pt x="507" y="549"/>
                        <a:pt x="688" y="413"/>
                        <a:pt x="633" y="209"/>
                      </a:cubicBezTo>
                      <a:cubicBezTo>
                        <a:pt x="596" y="64"/>
                        <a:pt x="482" y="0"/>
                        <a:pt x="364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46" name="Google Shape;3346;p20"/>
                <p:cNvSpPr/>
                <p:nvPr/>
              </p:nvSpPr>
              <p:spPr>
                <a:xfrm>
                  <a:off x="5027725" y="1677750"/>
                  <a:ext cx="7025" cy="2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1" h="951" extrusionOk="0">
                      <a:moveTo>
                        <a:pt x="46" y="0"/>
                      </a:moveTo>
                      <a:cubicBezTo>
                        <a:pt x="23" y="0"/>
                        <a:pt x="0" y="16"/>
                        <a:pt x="0" y="46"/>
                      </a:cubicBezTo>
                      <a:cubicBezTo>
                        <a:pt x="0" y="320"/>
                        <a:pt x="61" y="623"/>
                        <a:pt x="91" y="897"/>
                      </a:cubicBezTo>
                      <a:cubicBezTo>
                        <a:pt x="91" y="933"/>
                        <a:pt x="124" y="950"/>
                        <a:pt x="161" y="950"/>
                      </a:cubicBezTo>
                      <a:cubicBezTo>
                        <a:pt x="217" y="950"/>
                        <a:pt x="280" y="910"/>
                        <a:pt x="243" y="836"/>
                      </a:cubicBezTo>
                      <a:cubicBezTo>
                        <a:pt x="213" y="593"/>
                        <a:pt x="182" y="320"/>
                        <a:pt x="91" y="46"/>
                      </a:cubicBezTo>
                      <a:cubicBezTo>
                        <a:pt x="91" y="16"/>
                        <a:pt x="69" y="0"/>
                        <a:pt x="46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47" name="Google Shape;3347;p20"/>
                <p:cNvSpPr/>
                <p:nvPr/>
              </p:nvSpPr>
              <p:spPr>
                <a:xfrm>
                  <a:off x="5017700" y="1643650"/>
                  <a:ext cx="12025" cy="10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" h="427" extrusionOk="0">
                      <a:moveTo>
                        <a:pt x="262" y="1"/>
                      </a:moveTo>
                      <a:cubicBezTo>
                        <a:pt x="134" y="1"/>
                        <a:pt x="1" y="106"/>
                        <a:pt x="36" y="285"/>
                      </a:cubicBezTo>
                      <a:cubicBezTo>
                        <a:pt x="61" y="383"/>
                        <a:pt x="139" y="426"/>
                        <a:pt x="221" y="426"/>
                      </a:cubicBezTo>
                      <a:cubicBezTo>
                        <a:pt x="345" y="426"/>
                        <a:pt x="480" y="328"/>
                        <a:pt x="462" y="164"/>
                      </a:cubicBezTo>
                      <a:cubicBezTo>
                        <a:pt x="437" y="52"/>
                        <a:pt x="351" y="1"/>
                        <a:pt x="26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48" name="Google Shape;3348;p20"/>
                <p:cNvSpPr/>
                <p:nvPr/>
              </p:nvSpPr>
              <p:spPr>
                <a:xfrm>
                  <a:off x="5016950" y="1604600"/>
                  <a:ext cx="16275" cy="13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1" h="546" extrusionOk="0">
                      <a:moveTo>
                        <a:pt x="338" y="1"/>
                      </a:moveTo>
                      <a:cubicBezTo>
                        <a:pt x="171" y="1"/>
                        <a:pt x="1" y="128"/>
                        <a:pt x="36" y="358"/>
                      </a:cubicBezTo>
                      <a:cubicBezTo>
                        <a:pt x="84" y="489"/>
                        <a:pt x="192" y="545"/>
                        <a:pt x="302" y="545"/>
                      </a:cubicBezTo>
                      <a:cubicBezTo>
                        <a:pt x="474" y="545"/>
                        <a:pt x="650" y="409"/>
                        <a:pt x="613" y="206"/>
                      </a:cubicBezTo>
                      <a:cubicBezTo>
                        <a:pt x="575" y="66"/>
                        <a:pt x="458" y="1"/>
                        <a:pt x="33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49" name="Google Shape;3349;p20"/>
                <p:cNvSpPr/>
                <p:nvPr/>
              </p:nvSpPr>
              <p:spPr>
                <a:xfrm>
                  <a:off x="4909925" y="1225900"/>
                  <a:ext cx="122675" cy="32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07" h="12884" extrusionOk="0">
                      <a:moveTo>
                        <a:pt x="1360" y="0"/>
                      </a:moveTo>
                      <a:cubicBezTo>
                        <a:pt x="1124" y="0"/>
                        <a:pt x="876" y="105"/>
                        <a:pt x="609" y="308"/>
                      </a:cubicBezTo>
                      <a:cubicBezTo>
                        <a:pt x="1" y="2101"/>
                        <a:pt x="548" y="4077"/>
                        <a:pt x="1125" y="5901"/>
                      </a:cubicBezTo>
                      <a:cubicBezTo>
                        <a:pt x="1551" y="7208"/>
                        <a:pt x="2007" y="8545"/>
                        <a:pt x="2463" y="9792"/>
                      </a:cubicBezTo>
                      <a:cubicBezTo>
                        <a:pt x="2797" y="10673"/>
                        <a:pt x="3253" y="12193"/>
                        <a:pt x="4135" y="12770"/>
                      </a:cubicBezTo>
                      <a:cubicBezTo>
                        <a:pt x="4246" y="12849"/>
                        <a:pt x="4339" y="12883"/>
                        <a:pt x="4415" y="12883"/>
                      </a:cubicBezTo>
                      <a:cubicBezTo>
                        <a:pt x="4907" y="12883"/>
                        <a:pt x="4756" y="11468"/>
                        <a:pt x="4651" y="10916"/>
                      </a:cubicBezTo>
                      <a:cubicBezTo>
                        <a:pt x="4195" y="8363"/>
                        <a:pt x="3739" y="5840"/>
                        <a:pt x="3284" y="3317"/>
                      </a:cubicBezTo>
                      <a:cubicBezTo>
                        <a:pt x="3132" y="2557"/>
                        <a:pt x="2919" y="1828"/>
                        <a:pt x="2584" y="1129"/>
                      </a:cubicBezTo>
                      <a:cubicBezTo>
                        <a:pt x="2190" y="360"/>
                        <a:pt x="1796" y="0"/>
                        <a:pt x="1360" y="0"/>
                      </a:cubicBezTo>
                      <a:close/>
                    </a:path>
                  </a:pathLst>
                </a:custGeom>
                <a:solidFill>
                  <a:srgbClr val="2270B6">
                    <a:alpha val="424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50" name="Google Shape;3350;p20"/>
                <p:cNvSpPr/>
                <p:nvPr/>
              </p:nvSpPr>
              <p:spPr>
                <a:xfrm>
                  <a:off x="5033750" y="1207000"/>
                  <a:ext cx="134575" cy="337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83" h="13519" extrusionOk="0">
                      <a:moveTo>
                        <a:pt x="3863" y="0"/>
                      </a:moveTo>
                      <a:cubicBezTo>
                        <a:pt x="3619" y="0"/>
                        <a:pt x="3407" y="152"/>
                        <a:pt x="3194" y="304"/>
                      </a:cubicBezTo>
                      <a:cubicBezTo>
                        <a:pt x="2404" y="1064"/>
                        <a:pt x="2191" y="2189"/>
                        <a:pt x="1978" y="3253"/>
                      </a:cubicBezTo>
                      <a:cubicBezTo>
                        <a:pt x="1765" y="4408"/>
                        <a:pt x="1583" y="5532"/>
                        <a:pt x="1431" y="6596"/>
                      </a:cubicBezTo>
                      <a:cubicBezTo>
                        <a:pt x="1066" y="8572"/>
                        <a:pt x="853" y="10669"/>
                        <a:pt x="306" y="12584"/>
                      </a:cubicBezTo>
                      <a:cubicBezTo>
                        <a:pt x="183" y="13052"/>
                        <a:pt x="0" y="13519"/>
                        <a:pt x="370" y="13519"/>
                      </a:cubicBezTo>
                      <a:cubicBezTo>
                        <a:pt x="458" y="13519"/>
                        <a:pt x="575" y="13493"/>
                        <a:pt x="732" y="13435"/>
                      </a:cubicBezTo>
                      <a:cubicBezTo>
                        <a:pt x="1522" y="13192"/>
                        <a:pt x="2373" y="12766"/>
                        <a:pt x="2890" y="12067"/>
                      </a:cubicBezTo>
                      <a:cubicBezTo>
                        <a:pt x="3285" y="11581"/>
                        <a:pt x="3498" y="10973"/>
                        <a:pt x="3741" y="10365"/>
                      </a:cubicBezTo>
                      <a:cubicBezTo>
                        <a:pt x="4227" y="8967"/>
                        <a:pt x="4714" y="7569"/>
                        <a:pt x="5018" y="6079"/>
                      </a:cubicBezTo>
                      <a:cubicBezTo>
                        <a:pt x="5291" y="4590"/>
                        <a:pt x="5382" y="3040"/>
                        <a:pt x="4987" y="1581"/>
                      </a:cubicBezTo>
                      <a:cubicBezTo>
                        <a:pt x="4866" y="1125"/>
                        <a:pt x="4714" y="669"/>
                        <a:pt x="4410" y="335"/>
                      </a:cubicBezTo>
                      <a:cubicBezTo>
                        <a:pt x="4258" y="183"/>
                        <a:pt x="4075" y="31"/>
                        <a:pt x="3863" y="0"/>
                      </a:cubicBezTo>
                      <a:close/>
                    </a:path>
                  </a:pathLst>
                </a:custGeom>
                <a:solidFill>
                  <a:srgbClr val="2270B6">
                    <a:alpha val="424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51" name="Google Shape;3351;p20"/>
                <p:cNvSpPr/>
                <p:nvPr/>
              </p:nvSpPr>
              <p:spPr>
                <a:xfrm>
                  <a:off x="4933875" y="1256000"/>
                  <a:ext cx="59675" cy="211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87" h="8452" extrusionOk="0">
                      <a:moveTo>
                        <a:pt x="50" y="1"/>
                      </a:moveTo>
                      <a:cubicBezTo>
                        <a:pt x="23" y="1"/>
                        <a:pt x="0" y="16"/>
                        <a:pt x="15" y="46"/>
                      </a:cubicBezTo>
                      <a:cubicBezTo>
                        <a:pt x="289" y="1505"/>
                        <a:pt x="623" y="2934"/>
                        <a:pt x="1019" y="4332"/>
                      </a:cubicBezTo>
                      <a:cubicBezTo>
                        <a:pt x="1201" y="5031"/>
                        <a:pt x="1383" y="5700"/>
                        <a:pt x="1566" y="6429"/>
                      </a:cubicBezTo>
                      <a:cubicBezTo>
                        <a:pt x="1778" y="7068"/>
                        <a:pt x="1930" y="7828"/>
                        <a:pt x="2234" y="8405"/>
                      </a:cubicBezTo>
                      <a:cubicBezTo>
                        <a:pt x="2246" y="8439"/>
                        <a:pt x="2269" y="8452"/>
                        <a:pt x="2294" y="8452"/>
                      </a:cubicBezTo>
                      <a:cubicBezTo>
                        <a:pt x="2338" y="8452"/>
                        <a:pt x="2386" y="8413"/>
                        <a:pt x="2386" y="8375"/>
                      </a:cubicBezTo>
                      <a:cubicBezTo>
                        <a:pt x="2295" y="7676"/>
                        <a:pt x="1961" y="6977"/>
                        <a:pt x="1718" y="6308"/>
                      </a:cubicBezTo>
                      <a:cubicBezTo>
                        <a:pt x="1505" y="5639"/>
                        <a:pt x="1292" y="4940"/>
                        <a:pt x="1110" y="4241"/>
                      </a:cubicBezTo>
                      <a:cubicBezTo>
                        <a:pt x="745" y="2873"/>
                        <a:pt x="411" y="1445"/>
                        <a:pt x="107" y="46"/>
                      </a:cubicBezTo>
                      <a:cubicBezTo>
                        <a:pt x="107" y="16"/>
                        <a:pt x="76" y="1"/>
                        <a:pt x="5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52" name="Google Shape;3352;p20"/>
                <p:cNvSpPr/>
                <p:nvPr/>
              </p:nvSpPr>
              <p:spPr>
                <a:xfrm>
                  <a:off x="4958000" y="1269700"/>
                  <a:ext cx="51500" cy="198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0" h="7953" extrusionOk="0">
                      <a:moveTo>
                        <a:pt x="163" y="1"/>
                      </a:moveTo>
                      <a:cubicBezTo>
                        <a:pt x="71" y="1"/>
                        <a:pt x="0" y="48"/>
                        <a:pt x="54" y="137"/>
                      </a:cubicBezTo>
                      <a:cubicBezTo>
                        <a:pt x="509" y="1474"/>
                        <a:pt x="601" y="2842"/>
                        <a:pt x="1057" y="4179"/>
                      </a:cubicBezTo>
                      <a:cubicBezTo>
                        <a:pt x="1300" y="4848"/>
                        <a:pt x="1452" y="5456"/>
                        <a:pt x="1482" y="6185"/>
                      </a:cubicBezTo>
                      <a:cubicBezTo>
                        <a:pt x="1513" y="6733"/>
                        <a:pt x="1482" y="7432"/>
                        <a:pt x="1816" y="7888"/>
                      </a:cubicBezTo>
                      <a:cubicBezTo>
                        <a:pt x="1845" y="7930"/>
                        <a:pt x="1899" y="7953"/>
                        <a:pt x="1949" y="7953"/>
                      </a:cubicBezTo>
                      <a:cubicBezTo>
                        <a:pt x="2007" y="7953"/>
                        <a:pt x="2060" y="7922"/>
                        <a:pt x="2060" y="7857"/>
                      </a:cubicBezTo>
                      <a:cubicBezTo>
                        <a:pt x="2060" y="7553"/>
                        <a:pt x="1938" y="7280"/>
                        <a:pt x="1908" y="6976"/>
                      </a:cubicBezTo>
                      <a:cubicBezTo>
                        <a:pt x="1877" y="6611"/>
                        <a:pt x="1877" y="6216"/>
                        <a:pt x="1816" y="5851"/>
                      </a:cubicBezTo>
                      <a:cubicBezTo>
                        <a:pt x="1786" y="5243"/>
                        <a:pt x="1604" y="4666"/>
                        <a:pt x="1421" y="4088"/>
                      </a:cubicBezTo>
                      <a:cubicBezTo>
                        <a:pt x="965" y="2781"/>
                        <a:pt x="813" y="1413"/>
                        <a:pt x="357" y="76"/>
                      </a:cubicBezTo>
                      <a:cubicBezTo>
                        <a:pt x="307" y="25"/>
                        <a:pt x="229" y="1"/>
                        <a:pt x="16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53" name="Google Shape;3353;p20"/>
                <p:cNvSpPr/>
                <p:nvPr/>
              </p:nvSpPr>
              <p:spPr>
                <a:xfrm>
                  <a:off x="5078625" y="1261925"/>
                  <a:ext cx="41925" cy="195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7" h="7829" extrusionOk="0">
                      <a:moveTo>
                        <a:pt x="1536" y="1"/>
                      </a:moveTo>
                      <a:cubicBezTo>
                        <a:pt x="1476" y="1"/>
                        <a:pt x="1408" y="34"/>
                        <a:pt x="1368" y="113"/>
                      </a:cubicBezTo>
                      <a:cubicBezTo>
                        <a:pt x="943" y="1360"/>
                        <a:pt x="791" y="2667"/>
                        <a:pt x="700" y="3943"/>
                      </a:cubicBezTo>
                      <a:cubicBezTo>
                        <a:pt x="609" y="4642"/>
                        <a:pt x="548" y="5311"/>
                        <a:pt x="426" y="5949"/>
                      </a:cubicBezTo>
                      <a:cubicBezTo>
                        <a:pt x="335" y="6314"/>
                        <a:pt x="274" y="6648"/>
                        <a:pt x="183" y="6952"/>
                      </a:cubicBezTo>
                      <a:cubicBezTo>
                        <a:pt x="122" y="7226"/>
                        <a:pt x="1" y="7439"/>
                        <a:pt x="1" y="7743"/>
                      </a:cubicBezTo>
                      <a:cubicBezTo>
                        <a:pt x="1" y="7796"/>
                        <a:pt x="52" y="7828"/>
                        <a:pt x="101" y="7828"/>
                      </a:cubicBezTo>
                      <a:cubicBezTo>
                        <a:pt x="136" y="7828"/>
                        <a:pt x="170" y="7811"/>
                        <a:pt x="183" y="7773"/>
                      </a:cubicBezTo>
                      <a:cubicBezTo>
                        <a:pt x="609" y="7439"/>
                        <a:pt x="700" y="6557"/>
                        <a:pt x="761" y="6041"/>
                      </a:cubicBezTo>
                      <a:cubicBezTo>
                        <a:pt x="882" y="5433"/>
                        <a:pt x="943" y="4825"/>
                        <a:pt x="1004" y="4217"/>
                      </a:cubicBezTo>
                      <a:cubicBezTo>
                        <a:pt x="1095" y="2849"/>
                        <a:pt x="1216" y="1481"/>
                        <a:pt x="1642" y="144"/>
                      </a:cubicBezTo>
                      <a:cubicBezTo>
                        <a:pt x="1676" y="58"/>
                        <a:pt x="1613" y="1"/>
                        <a:pt x="15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54" name="Google Shape;3354;p20"/>
                <p:cNvSpPr/>
                <p:nvPr/>
              </p:nvSpPr>
              <p:spPr>
                <a:xfrm>
                  <a:off x="5061075" y="1279375"/>
                  <a:ext cx="85975" cy="24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39" h="9615" extrusionOk="0">
                      <a:moveTo>
                        <a:pt x="3260" y="0"/>
                      </a:moveTo>
                      <a:cubicBezTo>
                        <a:pt x="3195" y="0"/>
                        <a:pt x="3134" y="38"/>
                        <a:pt x="3134" y="114"/>
                      </a:cubicBezTo>
                      <a:cubicBezTo>
                        <a:pt x="3104" y="1847"/>
                        <a:pt x="2861" y="3610"/>
                        <a:pt x="2466" y="5312"/>
                      </a:cubicBezTo>
                      <a:cubicBezTo>
                        <a:pt x="2253" y="6102"/>
                        <a:pt x="2040" y="6893"/>
                        <a:pt x="1706" y="7622"/>
                      </a:cubicBezTo>
                      <a:cubicBezTo>
                        <a:pt x="1341" y="8352"/>
                        <a:pt x="885" y="8868"/>
                        <a:pt x="186" y="9264"/>
                      </a:cubicBezTo>
                      <a:cubicBezTo>
                        <a:pt x="0" y="9370"/>
                        <a:pt x="69" y="9615"/>
                        <a:pt x="251" y="9615"/>
                      </a:cubicBezTo>
                      <a:cubicBezTo>
                        <a:pt x="278" y="9615"/>
                        <a:pt x="307" y="9609"/>
                        <a:pt x="338" y="9598"/>
                      </a:cubicBezTo>
                      <a:cubicBezTo>
                        <a:pt x="1858" y="9112"/>
                        <a:pt x="2344" y="7166"/>
                        <a:pt x="2709" y="5798"/>
                      </a:cubicBezTo>
                      <a:cubicBezTo>
                        <a:pt x="3195" y="3944"/>
                        <a:pt x="3438" y="2029"/>
                        <a:pt x="3408" y="114"/>
                      </a:cubicBezTo>
                      <a:cubicBezTo>
                        <a:pt x="3393" y="38"/>
                        <a:pt x="3324" y="0"/>
                        <a:pt x="32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55" name="Google Shape;3355;p20"/>
                <p:cNvSpPr/>
                <p:nvPr/>
              </p:nvSpPr>
              <p:spPr>
                <a:xfrm>
                  <a:off x="5123450" y="1263225"/>
                  <a:ext cx="11425" cy="12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7" h="487" extrusionOk="0">
                      <a:moveTo>
                        <a:pt x="183" y="1"/>
                      </a:moveTo>
                      <a:cubicBezTo>
                        <a:pt x="62" y="31"/>
                        <a:pt x="1" y="92"/>
                        <a:pt x="1" y="213"/>
                      </a:cubicBezTo>
                      <a:lnTo>
                        <a:pt x="1" y="244"/>
                      </a:lnTo>
                      <a:cubicBezTo>
                        <a:pt x="1" y="335"/>
                        <a:pt x="31" y="396"/>
                        <a:pt x="92" y="457"/>
                      </a:cubicBezTo>
                      <a:cubicBezTo>
                        <a:pt x="153" y="487"/>
                        <a:pt x="214" y="487"/>
                        <a:pt x="244" y="487"/>
                      </a:cubicBezTo>
                      <a:cubicBezTo>
                        <a:pt x="305" y="487"/>
                        <a:pt x="366" y="457"/>
                        <a:pt x="396" y="365"/>
                      </a:cubicBezTo>
                      <a:cubicBezTo>
                        <a:pt x="457" y="274"/>
                        <a:pt x="457" y="213"/>
                        <a:pt x="396" y="153"/>
                      </a:cubicBezTo>
                      <a:lnTo>
                        <a:pt x="396" y="92"/>
                      </a:lnTo>
                      <a:cubicBezTo>
                        <a:pt x="366" y="31"/>
                        <a:pt x="244" y="1"/>
                        <a:pt x="183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56" name="Google Shape;3356;p20"/>
                <p:cNvSpPr/>
                <p:nvPr/>
              </p:nvSpPr>
              <p:spPr>
                <a:xfrm>
                  <a:off x="5120425" y="1295825"/>
                  <a:ext cx="13525" cy="1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1" h="476" extrusionOk="0">
                      <a:moveTo>
                        <a:pt x="210" y="1"/>
                      </a:moveTo>
                      <a:cubicBezTo>
                        <a:pt x="201" y="1"/>
                        <a:pt x="192" y="2"/>
                        <a:pt x="183" y="4"/>
                      </a:cubicBezTo>
                      <a:cubicBezTo>
                        <a:pt x="122" y="64"/>
                        <a:pt x="31" y="95"/>
                        <a:pt x="31" y="156"/>
                      </a:cubicBezTo>
                      <a:cubicBezTo>
                        <a:pt x="0" y="277"/>
                        <a:pt x="31" y="399"/>
                        <a:pt x="152" y="429"/>
                      </a:cubicBezTo>
                      <a:cubicBezTo>
                        <a:pt x="197" y="463"/>
                        <a:pt x="242" y="476"/>
                        <a:pt x="282" y="476"/>
                      </a:cubicBezTo>
                      <a:cubicBezTo>
                        <a:pt x="351" y="476"/>
                        <a:pt x="407" y="437"/>
                        <a:pt x="426" y="399"/>
                      </a:cubicBezTo>
                      <a:lnTo>
                        <a:pt x="426" y="368"/>
                      </a:lnTo>
                      <a:cubicBezTo>
                        <a:pt x="540" y="225"/>
                        <a:pt x="358" y="1"/>
                        <a:pt x="210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57" name="Google Shape;3357;p20"/>
                <p:cNvSpPr/>
                <p:nvPr/>
              </p:nvSpPr>
              <p:spPr>
                <a:xfrm>
                  <a:off x="5120750" y="1332975"/>
                  <a:ext cx="6975" cy="5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9" h="234" extrusionOk="0">
                      <a:moveTo>
                        <a:pt x="142" y="1"/>
                      </a:moveTo>
                      <a:cubicBezTo>
                        <a:pt x="71" y="1"/>
                        <a:pt x="1" y="55"/>
                        <a:pt x="18" y="159"/>
                      </a:cubicBezTo>
                      <a:cubicBezTo>
                        <a:pt x="43" y="210"/>
                        <a:pt x="95" y="234"/>
                        <a:pt x="145" y="234"/>
                      </a:cubicBezTo>
                      <a:cubicBezTo>
                        <a:pt x="214" y="234"/>
                        <a:pt x="279" y="187"/>
                        <a:pt x="261" y="98"/>
                      </a:cubicBezTo>
                      <a:cubicBezTo>
                        <a:pt x="248" y="32"/>
                        <a:pt x="195" y="1"/>
                        <a:pt x="142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58" name="Google Shape;3358;p20"/>
                <p:cNvSpPr/>
                <p:nvPr/>
              </p:nvSpPr>
              <p:spPr>
                <a:xfrm>
                  <a:off x="5105975" y="1370375"/>
                  <a:ext cx="16750" cy="15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0" h="639" extrusionOk="0">
                      <a:moveTo>
                        <a:pt x="396" y="0"/>
                      </a:moveTo>
                      <a:cubicBezTo>
                        <a:pt x="274" y="0"/>
                        <a:pt x="153" y="31"/>
                        <a:pt x="92" y="122"/>
                      </a:cubicBezTo>
                      <a:cubicBezTo>
                        <a:pt x="1" y="183"/>
                        <a:pt x="1" y="335"/>
                        <a:pt x="62" y="456"/>
                      </a:cubicBezTo>
                      <a:cubicBezTo>
                        <a:pt x="62" y="487"/>
                        <a:pt x="92" y="487"/>
                        <a:pt x="92" y="517"/>
                      </a:cubicBezTo>
                      <a:cubicBezTo>
                        <a:pt x="122" y="608"/>
                        <a:pt x="214" y="639"/>
                        <a:pt x="274" y="639"/>
                      </a:cubicBezTo>
                      <a:cubicBezTo>
                        <a:pt x="366" y="639"/>
                        <a:pt x="426" y="639"/>
                        <a:pt x="518" y="578"/>
                      </a:cubicBezTo>
                      <a:cubicBezTo>
                        <a:pt x="548" y="578"/>
                        <a:pt x="548" y="517"/>
                        <a:pt x="578" y="517"/>
                      </a:cubicBezTo>
                      <a:cubicBezTo>
                        <a:pt x="609" y="487"/>
                        <a:pt x="670" y="456"/>
                        <a:pt x="670" y="365"/>
                      </a:cubicBezTo>
                      <a:lnTo>
                        <a:pt x="670" y="213"/>
                      </a:lnTo>
                      <a:cubicBezTo>
                        <a:pt x="609" y="122"/>
                        <a:pt x="518" y="0"/>
                        <a:pt x="396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59" name="Google Shape;3359;p20"/>
                <p:cNvSpPr/>
                <p:nvPr/>
              </p:nvSpPr>
              <p:spPr>
                <a:xfrm>
                  <a:off x="5091000" y="1424850"/>
                  <a:ext cx="16300" cy="1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2" h="559" extrusionOk="0">
                      <a:moveTo>
                        <a:pt x="332" y="0"/>
                      </a:moveTo>
                      <a:cubicBezTo>
                        <a:pt x="168" y="0"/>
                        <a:pt x="0" y="122"/>
                        <a:pt x="53" y="314"/>
                      </a:cubicBezTo>
                      <a:cubicBezTo>
                        <a:pt x="79" y="484"/>
                        <a:pt x="202" y="559"/>
                        <a:pt x="325" y="559"/>
                      </a:cubicBezTo>
                      <a:cubicBezTo>
                        <a:pt x="488" y="559"/>
                        <a:pt x="652" y="430"/>
                        <a:pt x="600" y="223"/>
                      </a:cubicBezTo>
                      <a:cubicBezTo>
                        <a:pt x="574" y="67"/>
                        <a:pt x="454" y="0"/>
                        <a:pt x="332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0" name="Google Shape;3360;p20"/>
                <p:cNvSpPr/>
                <p:nvPr/>
              </p:nvSpPr>
              <p:spPr>
                <a:xfrm>
                  <a:off x="4953250" y="1287550"/>
                  <a:ext cx="7625" cy="1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" h="459" extrusionOk="0">
                      <a:moveTo>
                        <a:pt x="122" y="0"/>
                      </a:moveTo>
                      <a:cubicBezTo>
                        <a:pt x="31" y="31"/>
                        <a:pt x="0" y="122"/>
                        <a:pt x="0" y="183"/>
                      </a:cubicBezTo>
                      <a:cubicBezTo>
                        <a:pt x="0" y="243"/>
                        <a:pt x="31" y="274"/>
                        <a:pt x="31" y="304"/>
                      </a:cubicBezTo>
                      <a:cubicBezTo>
                        <a:pt x="31" y="335"/>
                        <a:pt x="92" y="395"/>
                        <a:pt x="122" y="426"/>
                      </a:cubicBezTo>
                      <a:cubicBezTo>
                        <a:pt x="134" y="449"/>
                        <a:pt x="163" y="459"/>
                        <a:pt x="195" y="459"/>
                      </a:cubicBezTo>
                      <a:cubicBezTo>
                        <a:pt x="246" y="459"/>
                        <a:pt x="304" y="433"/>
                        <a:pt x="304" y="395"/>
                      </a:cubicBezTo>
                      <a:lnTo>
                        <a:pt x="304" y="243"/>
                      </a:lnTo>
                      <a:lnTo>
                        <a:pt x="304" y="122"/>
                      </a:lnTo>
                      <a:cubicBezTo>
                        <a:pt x="304" y="31"/>
                        <a:pt x="183" y="0"/>
                        <a:pt x="122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1" name="Google Shape;3361;p20"/>
                <p:cNvSpPr/>
                <p:nvPr/>
              </p:nvSpPr>
              <p:spPr>
                <a:xfrm>
                  <a:off x="4961600" y="1323375"/>
                  <a:ext cx="9150" cy="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6" h="270" extrusionOk="0">
                      <a:moveTo>
                        <a:pt x="222" y="0"/>
                      </a:moveTo>
                      <a:cubicBezTo>
                        <a:pt x="203" y="0"/>
                        <a:pt x="181" y="7"/>
                        <a:pt x="153" y="26"/>
                      </a:cubicBezTo>
                      <a:cubicBezTo>
                        <a:pt x="122" y="26"/>
                        <a:pt x="92" y="57"/>
                        <a:pt x="61" y="117"/>
                      </a:cubicBezTo>
                      <a:cubicBezTo>
                        <a:pt x="1" y="117"/>
                        <a:pt x="1" y="209"/>
                        <a:pt x="92" y="239"/>
                      </a:cubicBezTo>
                      <a:cubicBezTo>
                        <a:pt x="122" y="239"/>
                        <a:pt x="122" y="239"/>
                        <a:pt x="153" y="269"/>
                      </a:cubicBezTo>
                      <a:cubicBezTo>
                        <a:pt x="213" y="269"/>
                        <a:pt x="244" y="269"/>
                        <a:pt x="274" y="239"/>
                      </a:cubicBezTo>
                      <a:lnTo>
                        <a:pt x="305" y="209"/>
                      </a:lnTo>
                      <a:cubicBezTo>
                        <a:pt x="365" y="178"/>
                        <a:pt x="365" y="87"/>
                        <a:pt x="305" y="57"/>
                      </a:cubicBezTo>
                      <a:cubicBezTo>
                        <a:pt x="284" y="36"/>
                        <a:pt x="263" y="0"/>
                        <a:pt x="222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2" name="Google Shape;3362;p20"/>
                <p:cNvSpPr/>
                <p:nvPr/>
              </p:nvSpPr>
              <p:spPr>
                <a:xfrm>
                  <a:off x="4961600" y="1357725"/>
                  <a:ext cx="13700" cy="14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8" h="582" extrusionOk="0">
                      <a:moveTo>
                        <a:pt x="279" y="1"/>
                      </a:moveTo>
                      <a:cubicBezTo>
                        <a:pt x="255" y="1"/>
                        <a:pt x="233" y="7"/>
                        <a:pt x="213" y="20"/>
                      </a:cubicBezTo>
                      <a:cubicBezTo>
                        <a:pt x="92" y="50"/>
                        <a:pt x="1" y="202"/>
                        <a:pt x="1" y="324"/>
                      </a:cubicBezTo>
                      <a:cubicBezTo>
                        <a:pt x="61" y="415"/>
                        <a:pt x="92" y="506"/>
                        <a:pt x="153" y="537"/>
                      </a:cubicBezTo>
                      <a:cubicBezTo>
                        <a:pt x="195" y="569"/>
                        <a:pt x="237" y="582"/>
                        <a:pt x="277" y="582"/>
                      </a:cubicBezTo>
                      <a:cubicBezTo>
                        <a:pt x="352" y="582"/>
                        <a:pt x="417" y="535"/>
                        <a:pt x="457" y="476"/>
                      </a:cubicBezTo>
                      <a:cubicBezTo>
                        <a:pt x="548" y="385"/>
                        <a:pt x="517" y="263"/>
                        <a:pt x="517" y="202"/>
                      </a:cubicBezTo>
                      <a:cubicBezTo>
                        <a:pt x="470" y="83"/>
                        <a:pt x="365" y="1"/>
                        <a:pt x="279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3" name="Google Shape;3363;p20"/>
                <p:cNvSpPr/>
                <p:nvPr/>
              </p:nvSpPr>
              <p:spPr>
                <a:xfrm>
                  <a:off x="4974525" y="1398375"/>
                  <a:ext cx="12950" cy="16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" h="666" extrusionOk="0">
                      <a:moveTo>
                        <a:pt x="199" y="0"/>
                      </a:moveTo>
                      <a:cubicBezTo>
                        <a:pt x="184" y="0"/>
                        <a:pt x="168" y="2"/>
                        <a:pt x="152" y="5"/>
                      </a:cubicBezTo>
                      <a:cubicBezTo>
                        <a:pt x="61" y="66"/>
                        <a:pt x="0" y="218"/>
                        <a:pt x="0" y="309"/>
                      </a:cubicBezTo>
                      <a:cubicBezTo>
                        <a:pt x="0" y="370"/>
                        <a:pt x="31" y="400"/>
                        <a:pt x="31" y="461"/>
                      </a:cubicBezTo>
                      <a:cubicBezTo>
                        <a:pt x="61" y="552"/>
                        <a:pt x="92" y="583"/>
                        <a:pt x="183" y="613"/>
                      </a:cubicBezTo>
                      <a:cubicBezTo>
                        <a:pt x="207" y="649"/>
                        <a:pt x="245" y="666"/>
                        <a:pt x="286" y="666"/>
                      </a:cubicBezTo>
                      <a:cubicBezTo>
                        <a:pt x="349" y="666"/>
                        <a:pt x="420" y="626"/>
                        <a:pt x="456" y="552"/>
                      </a:cubicBezTo>
                      <a:cubicBezTo>
                        <a:pt x="487" y="461"/>
                        <a:pt x="517" y="431"/>
                        <a:pt x="487" y="370"/>
                      </a:cubicBezTo>
                      <a:cubicBezTo>
                        <a:pt x="487" y="309"/>
                        <a:pt x="487" y="279"/>
                        <a:pt x="456" y="218"/>
                      </a:cubicBezTo>
                      <a:cubicBezTo>
                        <a:pt x="402" y="109"/>
                        <a:pt x="323" y="0"/>
                        <a:pt x="199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4" name="Google Shape;3364;p20"/>
                <p:cNvSpPr/>
                <p:nvPr/>
              </p:nvSpPr>
              <p:spPr>
                <a:xfrm>
                  <a:off x="5061900" y="1457750"/>
                  <a:ext cx="15225" cy="15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9" h="617" extrusionOk="0">
                      <a:moveTo>
                        <a:pt x="457" y="1"/>
                      </a:moveTo>
                      <a:cubicBezTo>
                        <a:pt x="305" y="1"/>
                        <a:pt x="183" y="31"/>
                        <a:pt x="92" y="122"/>
                      </a:cubicBezTo>
                      <a:cubicBezTo>
                        <a:pt x="62" y="153"/>
                        <a:pt x="62" y="183"/>
                        <a:pt x="31" y="214"/>
                      </a:cubicBezTo>
                      <a:cubicBezTo>
                        <a:pt x="1" y="305"/>
                        <a:pt x="1" y="366"/>
                        <a:pt x="1" y="457"/>
                      </a:cubicBezTo>
                      <a:cubicBezTo>
                        <a:pt x="1" y="558"/>
                        <a:pt x="105" y="617"/>
                        <a:pt x="193" y="617"/>
                      </a:cubicBezTo>
                      <a:cubicBezTo>
                        <a:pt x="211" y="617"/>
                        <a:pt x="228" y="614"/>
                        <a:pt x="244" y="609"/>
                      </a:cubicBezTo>
                      <a:cubicBezTo>
                        <a:pt x="335" y="578"/>
                        <a:pt x="396" y="518"/>
                        <a:pt x="457" y="457"/>
                      </a:cubicBezTo>
                      <a:cubicBezTo>
                        <a:pt x="487" y="426"/>
                        <a:pt x="487" y="366"/>
                        <a:pt x="518" y="335"/>
                      </a:cubicBezTo>
                      <a:cubicBezTo>
                        <a:pt x="609" y="214"/>
                        <a:pt x="548" y="62"/>
                        <a:pt x="457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5" name="Google Shape;3365;p20"/>
                <p:cNvSpPr/>
                <p:nvPr/>
              </p:nvSpPr>
              <p:spPr>
                <a:xfrm>
                  <a:off x="5055675" y="1484450"/>
                  <a:ext cx="16750" cy="14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0" h="571" extrusionOk="0">
                      <a:moveTo>
                        <a:pt x="368" y="0"/>
                      </a:moveTo>
                      <a:cubicBezTo>
                        <a:pt x="194" y="0"/>
                        <a:pt x="1" y="143"/>
                        <a:pt x="37" y="361"/>
                      </a:cubicBezTo>
                      <a:cubicBezTo>
                        <a:pt x="74" y="507"/>
                        <a:pt x="188" y="571"/>
                        <a:pt x="306" y="571"/>
                      </a:cubicBezTo>
                      <a:cubicBezTo>
                        <a:pt x="483" y="571"/>
                        <a:pt x="669" y="428"/>
                        <a:pt x="615" y="209"/>
                      </a:cubicBezTo>
                      <a:cubicBezTo>
                        <a:pt x="590" y="64"/>
                        <a:pt x="483" y="0"/>
                        <a:pt x="368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6" name="Google Shape;3366;p20"/>
                <p:cNvSpPr/>
                <p:nvPr/>
              </p:nvSpPr>
              <p:spPr>
                <a:xfrm>
                  <a:off x="4964200" y="1422625"/>
                  <a:ext cx="10350" cy="23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" h="952" extrusionOk="0">
                      <a:moveTo>
                        <a:pt x="95" y="0"/>
                      </a:moveTo>
                      <a:cubicBezTo>
                        <a:pt x="47" y="0"/>
                        <a:pt x="0" y="44"/>
                        <a:pt x="18" y="99"/>
                      </a:cubicBezTo>
                      <a:cubicBezTo>
                        <a:pt x="109" y="372"/>
                        <a:pt x="170" y="646"/>
                        <a:pt x="292" y="920"/>
                      </a:cubicBezTo>
                      <a:cubicBezTo>
                        <a:pt x="303" y="941"/>
                        <a:pt x="321" y="951"/>
                        <a:pt x="340" y="951"/>
                      </a:cubicBezTo>
                      <a:cubicBezTo>
                        <a:pt x="375" y="951"/>
                        <a:pt x="413" y="918"/>
                        <a:pt x="413" y="859"/>
                      </a:cubicBezTo>
                      <a:cubicBezTo>
                        <a:pt x="353" y="616"/>
                        <a:pt x="261" y="342"/>
                        <a:pt x="170" y="68"/>
                      </a:cubicBezTo>
                      <a:cubicBezTo>
                        <a:pt x="158" y="20"/>
                        <a:pt x="126" y="0"/>
                        <a:pt x="95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7" name="Google Shape;3367;p20"/>
                <p:cNvSpPr/>
                <p:nvPr/>
              </p:nvSpPr>
              <p:spPr>
                <a:xfrm>
                  <a:off x="4975900" y="1468875"/>
                  <a:ext cx="12025" cy="10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" h="427" extrusionOk="0">
                      <a:moveTo>
                        <a:pt x="262" y="1"/>
                      </a:moveTo>
                      <a:cubicBezTo>
                        <a:pt x="134" y="1"/>
                        <a:pt x="1" y="106"/>
                        <a:pt x="37" y="285"/>
                      </a:cubicBezTo>
                      <a:cubicBezTo>
                        <a:pt x="61" y="383"/>
                        <a:pt x="139" y="426"/>
                        <a:pt x="221" y="426"/>
                      </a:cubicBezTo>
                      <a:cubicBezTo>
                        <a:pt x="345" y="426"/>
                        <a:pt x="480" y="328"/>
                        <a:pt x="462" y="164"/>
                      </a:cubicBezTo>
                      <a:cubicBezTo>
                        <a:pt x="437" y="52"/>
                        <a:pt x="351" y="1"/>
                        <a:pt x="26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8" name="Google Shape;3368;p20"/>
                <p:cNvSpPr/>
                <p:nvPr/>
              </p:nvSpPr>
              <p:spPr>
                <a:xfrm>
                  <a:off x="4992175" y="1500950"/>
                  <a:ext cx="16425" cy="13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7" h="558" extrusionOk="0">
                      <a:moveTo>
                        <a:pt x="346" y="0"/>
                      </a:moveTo>
                      <a:cubicBezTo>
                        <a:pt x="178" y="0"/>
                        <a:pt x="1" y="138"/>
                        <a:pt x="54" y="370"/>
                      </a:cubicBezTo>
                      <a:cubicBezTo>
                        <a:pt x="90" y="501"/>
                        <a:pt x="196" y="557"/>
                        <a:pt x="306" y="557"/>
                      </a:cubicBezTo>
                      <a:cubicBezTo>
                        <a:pt x="476" y="557"/>
                        <a:pt x="657" y="422"/>
                        <a:pt x="601" y="218"/>
                      </a:cubicBezTo>
                      <a:cubicBezTo>
                        <a:pt x="576" y="68"/>
                        <a:pt x="464" y="0"/>
                        <a:pt x="346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369" name="Google Shape;3369;p20"/>
              <p:cNvGrpSpPr/>
              <p:nvPr/>
            </p:nvGrpSpPr>
            <p:grpSpPr>
              <a:xfrm rot="10229289" flipH="1">
                <a:off x="7275911" y="139417"/>
                <a:ext cx="297050" cy="390207"/>
                <a:chOff x="4906125" y="1207000"/>
                <a:chExt cx="520550" cy="683800"/>
              </a:xfrm>
            </p:grpSpPr>
            <p:sp>
              <p:nvSpPr>
                <p:cNvPr id="3370" name="Google Shape;3370;p20"/>
                <p:cNvSpPr/>
                <p:nvPr/>
              </p:nvSpPr>
              <p:spPr>
                <a:xfrm>
                  <a:off x="4935000" y="1585225"/>
                  <a:ext cx="49425" cy="45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7" h="1810" extrusionOk="0">
                      <a:moveTo>
                        <a:pt x="1182" y="0"/>
                      </a:moveTo>
                      <a:cubicBezTo>
                        <a:pt x="1129" y="0"/>
                        <a:pt x="1083" y="57"/>
                        <a:pt x="1125" y="99"/>
                      </a:cubicBezTo>
                      <a:cubicBezTo>
                        <a:pt x="1217" y="312"/>
                        <a:pt x="1338" y="525"/>
                        <a:pt x="1460" y="738"/>
                      </a:cubicBezTo>
                      <a:cubicBezTo>
                        <a:pt x="1581" y="1011"/>
                        <a:pt x="1764" y="1315"/>
                        <a:pt x="1338" y="1407"/>
                      </a:cubicBezTo>
                      <a:cubicBezTo>
                        <a:pt x="1065" y="1437"/>
                        <a:pt x="852" y="1467"/>
                        <a:pt x="578" y="1498"/>
                      </a:cubicBezTo>
                      <a:cubicBezTo>
                        <a:pt x="518" y="1498"/>
                        <a:pt x="460" y="1494"/>
                        <a:pt x="404" y="1494"/>
                      </a:cubicBezTo>
                      <a:cubicBezTo>
                        <a:pt x="291" y="1494"/>
                        <a:pt x="183" y="1508"/>
                        <a:pt x="62" y="1589"/>
                      </a:cubicBezTo>
                      <a:cubicBezTo>
                        <a:pt x="1" y="1619"/>
                        <a:pt x="1" y="1650"/>
                        <a:pt x="62" y="1710"/>
                      </a:cubicBezTo>
                      <a:cubicBezTo>
                        <a:pt x="168" y="1786"/>
                        <a:pt x="320" y="1809"/>
                        <a:pt x="476" y="1809"/>
                      </a:cubicBezTo>
                      <a:cubicBezTo>
                        <a:pt x="632" y="1809"/>
                        <a:pt x="791" y="1786"/>
                        <a:pt x="913" y="1771"/>
                      </a:cubicBezTo>
                      <a:cubicBezTo>
                        <a:pt x="1186" y="1741"/>
                        <a:pt x="1642" y="1741"/>
                        <a:pt x="1825" y="1498"/>
                      </a:cubicBezTo>
                      <a:cubicBezTo>
                        <a:pt x="1977" y="1346"/>
                        <a:pt x="1916" y="1163"/>
                        <a:pt x="1825" y="1011"/>
                      </a:cubicBezTo>
                      <a:cubicBezTo>
                        <a:pt x="1673" y="677"/>
                        <a:pt x="1490" y="343"/>
                        <a:pt x="1247" y="39"/>
                      </a:cubicBezTo>
                      <a:cubicBezTo>
                        <a:pt x="1229" y="11"/>
                        <a:pt x="1205" y="0"/>
                        <a:pt x="1182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1" name="Google Shape;3371;p20"/>
                <p:cNvSpPr/>
                <p:nvPr/>
              </p:nvSpPr>
              <p:spPr>
                <a:xfrm>
                  <a:off x="4908400" y="1519450"/>
                  <a:ext cx="57025" cy="43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81" h="1732" extrusionOk="0">
                      <a:moveTo>
                        <a:pt x="1556" y="1"/>
                      </a:moveTo>
                      <a:cubicBezTo>
                        <a:pt x="1404" y="1"/>
                        <a:pt x="1257" y="51"/>
                        <a:pt x="1126" y="116"/>
                      </a:cubicBezTo>
                      <a:cubicBezTo>
                        <a:pt x="761" y="268"/>
                        <a:pt x="305" y="420"/>
                        <a:pt x="31" y="694"/>
                      </a:cubicBezTo>
                      <a:cubicBezTo>
                        <a:pt x="1" y="724"/>
                        <a:pt x="31" y="785"/>
                        <a:pt x="92" y="785"/>
                      </a:cubicBezTo>
                      <a:cubicBezTo>
                        <a:pt x="548" y="724"/>
                        <a:pt x="913" y="390"/>
                        <a:pt x="1338" y="238"/>
                      </a:cubicBezTo>
                      <a:cubicBezTo>
                        <a:pt x="1400" y="219"/>
                        <a:pt x="1453" y="211"/>
                        <a:pt x="1501" y="211"/>
                      </a:cubicBezTo>
                      <a:cubicBezTo>
                        <a:pt x="1762" y="211"/>
                        <a:pt x="1839" y="467"/>
                        <a:pt x="1916" y="724"/>
                      </a:cubicBezTo>
                      <a:cubicBezTo>
                        <a:pt x="1977" y="1028"/>
                        <a:pt x="1977" y="1332"/>
                        <a:pt x="1977" y="1636"/>
                      </a:cubicBezTo>
                      <a:cubicBezTo>
                        <a:pt x="2009" y="1701"/>
                        <a:pt x="2051" y="1732"/>
                        <a:pt x="2082" y="1732"/>
                      </a:cubicBezTo>
                      <a:cubicBezTo>
                        <a:pt x="2109" y="1732"/>
                        <a:pt x="2129" y="1709"/>
                        <a:pt x="2129" y="1667"/>
                      </a:cubicBezTo>
                      <a:cubicBezTo>
                        <a:pt x="2220" y="1241"/>
                        <a:pt x="2281" y="238"/>
                        <a:pt x="1734" y="25"/>
                      </a:cubicBezTo>
                      <a:cubicBezTo>
                        <a:pt x="1674" y="8"/>
                        <a:pt x="1615" y="1"/>
                        <a:pt x="155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2" name="Google Shape;3372;p20"/>
                <p:cNvSpPr/>
                <p:nvPr/>
              </p:nvSpPr>
              <p:spPr>
                <a:xfrm>
                  <a:off x="4955525" y="1526100"/>
                  <a:ext cx="145925" cy="66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37" h="2676" extrusionOk="0">
                      <a:moveTo>
                        <a:pt x="4590" y="1"/>
                      </a:moveTo>
                      <a:cubicBezTo>
                        <a:pt x="4463" y="1"/>
                        <a:pt x="4355" y="2"/>
                        <a:pt x="4286" y="2"/>
                      </a:cubicBezTo>
                      <a:cubicBezTo>
                        <a:pt x="3435" y="33"/>
                        <a:pt x="3253" y="154"/>
                        <a:pt x="2463" y="306"/>
                      </a:cubicBezTo>
                      <a:cubicBezTo>
                        <a:pt x="2007" y="367"/>
                        <a:pt x="1520" y="489"/>
                        <a:pt x="1064" y="580"/>
                      </a:cubicBezTo>
                      <a:cubicBezTo>
                        <a:pt x="943" y="610"/>
                        <a:pt x="791" y="610"/>
                        <a:pt x="669" y="671"/>
                      </a:cubicBezTo>
                      <a:cubicBezTo>
                        <a:pt x="548" y="762"/>
                        <a:pt x="426" y="914"/>
                        <a:pt x="396" y="1066"/>
                      </a:cubicBezTo>
                      <a:cubicBezTo>
                        <a:pt x="183" y="1553"/>
                        <a:pt x="1" y="1887"/>
                        <a:pt x="396" y="2282"/>
                      </a:cubicBezTo>
                      <a:cubicBezTo>
                        <a:pt x="597" y="2528"/>
                        <a:pt x="963" y="2676"/>
                        <a:pt x="1324" y="2676"/>
                      </a:cubicBezTo>
                      <a:cubicBezTo>
                        <a:pt x="1454" y="2676"/>
                        <a:pt x="1582" y="2657"/>
                        <a:pt x="1703" y="2616"/>
                      </a:cubicBezTo>
                      <a:cubicBezTo>
                        <a:pt x="1976" y="2556"/>
                        <a:pt x="2189" y="2404"/>
                        <a:pt x="2463" y="2313"/>
                      </a:cubicBezTo>
                      <a:cubicBezTo>
                        <a:pt x="2645" y="2252"/>
                        <a:pt x="2888" y="2252"/>
                        <a:pt x="3101" y="2191"/>
                      </a:cubicBezTo>
                      <a:cubicBezTo>
                        <a:pt x="3587" y="2130"/>
                        <a:pt x="4043" y="1978"/>
                        <a:pt x="4499" y="1796"/>
                      </a:cubicBezTo>
                      <a:cubicBezTo>
                        <a:pt x="4621" y="1735"/>
                        <a:pt x="4712" y="1705"/>
                        <a:pt x="4803" y="1674"/>
                      </a:cubicBezTo>
                      <a:cubicBezTo>
                        <a:pt x="4894" y="1644"/>
                        <a:pt x="5016" y="1553"/>
                        <a:pt x="5077" y="1492"/>
                      </a:cubicBezTo>
                      <a:cubicBezTo>
                        <a:pt x="5320" y="1279"/>
                        <a:pt x="5533" y="1127"/>
                        <a:pt x="5654" y="914"/>
                      </a:cubicBezTo>
                      <a:cubicBezTo>
                        <a:pt x="5806" y="671"/>
                        <a:pt x="5837" y="337"/>
                        <a:pt x="5654" y="154"/>
                      </a:cubicBezTo>
                      <a:cubicBezTo>
                        <a:pt x="5517" y="18"/>
                        <a:pt x="4970" y="1"/>
                        <a:pt x="459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3" name="Google Shape;3373;p20"/>
                <p:cNvSpPr/>
                <p:nvPr/>
              </p:nvSpPr>
              <p:spPr>
                <a:xfrm>
                  <a:off x="5086000" y="1446175"/>
                  <a:ext cx="340675" cy="99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27" h="3964" extrusionOk="0">
                      <a:moveTo>
                        <a:pt x="13021" y="0"/>
                      </a:moveTo>
                      <a:cubicBezTo>
                        <a:pt x="12991" y="0"/>
                        <a:pt x="12960" y="3"/>
                        <a:pt x="12928" y="8"/>
                      </a:cubicBezTo>
                      <a:cubicBezTo>
                        <a:pt x="10800" y="342"/>
                        <a:pt x="8703" y="981"/>
                        <a:pt x="6666" y="1528"/>
                      </a:cubicBezTo>
                      <a:cubicBezTo>
                        <a:pt x="4569" y="2044"/>
                        <a:pt x="2472" y="2622"/>
                        <a:pt x="435" y="3260"/>
                      </a:cubicBezTo>
                      <a:cubicBezTo>
                        <a:pt x="1" y="3405"/>
                        <a:pt x="118" y="3964"/>
                        <a:pt x="524" y="3964"/>
                      </a:cubicBezTo>
                      <a:cubicBezTo>
                        <a:pt x="545" y="3964"/>
                        <a:pt x="566" y="3962"/>
                        <a:pt x="587" y="3959"/>
                      </a:cubicBezTo>
                      <a:cubicBezTo>
                        <a:pt x="2715" y="3564"/>
                        <a:pt x="4812" y="3108"/>
                        <a:pt x="6879" y="2592"/>
                      </a:cubicBezTo>
                      <a:cubicBezTo>
                        <a:pt x="8976" y="2044"/>
                        <a:pt x="11104" y="1649"/>
                        <a:pt x="13110" y="889"/>
                      </a:cubicBezTo>
                      <a:cubicBezTo>
                        <a:pt x="13627" y="689"/>
                        <a:pt x="13520" y="0"/>
                        <a:pt x="1302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4" name="Google Shape;3374;p20"/>
                <p:cNvSpPr/>
                <p:nvPr/>
              </p:nvSpPr>
              <p:spPr>
                <a:xfrm>
                  <a:off x="4906125" y="1545675"/>
                  <a:ext cx="59300" cy="6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72" h="2480" extrusionOk="0">
                      <a:moveTo>
                        <a:pt x="1340" y="0"/>
                      </a:moveTo>
                      <a:cubicBezTo>
                        <a:pt x="979" y="0"/>
                        <a:pt x="662" y="263"/>
                        <a:pt x="487" y="587"/>
                      </a:cubicBezTo>
                      <a:cubicBezTo>
                        <a:pt x="457" y="648"/>
                        <a:pt x="396" y="709"/>
                        <a:pt x="396" y="770"/>
                      </a:cubicBezTo>
                      <a:cubicBezTo>
                        <a:pt x="244" y="861"/>
                        <a:pt x="153" y="1013"/>
                        <a:pt x="62" y="1165"/>
                      </a:cubicBezTo>
                      <a:cubicBezTo>
                        <a:pt x="1" y="1317"/>
                        <a:pt x="1" y="1408"/>
                        <a:pt x="31" y="1560"/>
                      </a:cubicBezTo>
                      <a:cubicBezTo>
                        <a:pt x="31" y="1621"/>
                        <a:pt x="62" y="1651"/>
                        <a:pt x="62" y="1681"/>
                      </a:cubicBezTo>
                      <a:cubicBezTo>
                        <a:pt x="92" y="1712"/>
                        <a:pt x="92" y="1773"/>
                        <a:pt x="153" y="1803"/>
                      </a:cubicBezTo>
                      <a:cubicBezTo>
                        <a:pt x="220" y="1916"/>
                        <a:pt x="355" y="1978"/>
                        <a:pt x="494" y="1978"/>
                      </a:cubicBezTo>
                      <a:cubicBezTo>
                        <a:pt x="543" y="1978"/>
                        <a:pt x="592" y="1971"/>
                        <a:pt x="639" y="1955"/>
                      </a:cubicBezTo>
                      <a:cubicBezTo>
                        <a:pt x="639" y="1955"/>
                        <a:pt x="670" y="1955"/>
                        <a:pt x="670" y="1925"/>
                      </a:cubicBezTo>
                      <a:lnTo>
                        <a:pt x="821" y="2077"/>
                      </a:lnTo>
                      <a:cubicBezTo>
                        <a:pt x="821" y="2137"/>
                        <a:pt x="821" y="2168"/>
                        <a:pt x="913" y="2259"/>
                      </a:cubicBezTo>
                      <a:cubicBezTo>
                        <a:pt x="1019" y="2411"/>
                        <a:pt x="1186" y="2479"/>
                        <a:pt x="1361" y="2479"/>
                      </a:cubicBezTo>
                      <a:cubicBezTo>
                        <a:pt x="1536" y="2479"/>
                        <a:pt x="1718" y="2411"/>
                        <a:pt x="1855" y="2289"/>
                      </a:cubicBezTo>
                      <a:cubicBezTo>
                        <a:pt x="2189" y="2016"/>
                        <a:pt x="2372" y="1621"/>
                        <a:pt x="2220" y="1074"/>
                      </a:cubicBezTo>
                      <a:cubicBezTo>
                        <a:pt x="2129" y="648"/>
                        <a:pt x="2037" y="162"/>
                        <a:pt x="1581" y="40"/>
                      </a:cubicBezTo>
                      <a:cubicBezTo>
                        <a:pt x="1500" y="13"/>
                        <a:pt x="1419" y="0"/>
                        <a:pt x="134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5" name="Google Shape;3375;p20"/>
                <p:cNvSpPr/>
                <p:nvPr/>
              </p:nvSpPr>
              <p:spPr>
                <a:xfrm>
                  <a:off x="5005675" y="1564700"/>
                  <a:ext cx="110225" cy="326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3044" extrusionOk="0">
                      <a:moveTo>
                        <a:pt x="797" y="1"/>
                      </a:moveTo>
                      <a:cubicBezTo>
                        <a:pt x="690" y="1"/>
                        <a:pt x="585" y="75"/>
                        <a:pt x="487" y="252"/>
                      </a:cubicBezTo>
                      <a:cubicBezTo>
                        <a:pt x="1" y="1164"/>
                        <a:pt x="213" y="2714"/>
                        <a:pt x="335" y="3626"/>
                      </a:cubicBezTo>
                      <a:cubicBezTo>
                        <a:pt x="578" y="5024"/>
                        <a:pt x="761" y="6392"/>
                        <a:pt x="943" y="7760"/>
                      </a:cubicBezTo>
                      <a:cubicBezTo>
                        <a:pt x="1247" y="9674"/>
                        <a:pt x="1672" y="11620"/>
                        <a:pt x="2979" y="13018"/>
                      </a:cubicBezTo>
                      <a:cubicBezTo>
                        <a:pt x="3082" y="13035"/>
                        <a:pt x="3180" y="13044"/>
                        <a:pt x="3272" y="13044"/>
                      </a:cubicBezTo>
                      <a:cubicBezTo>
                        <a:pt x="3995" y="13044"/>
                        <a:pt x="4381" y="12509"/>
                        <a:pt x="4408" y="11377"/>
                      </a:cubicBezTo>
                      <a:cubicBezTo>
                        <a:pt x="4408" y="10617"/>
                        <a:pt x="4286" y="9857"/>
                        <a:pt x="4074" y="9097"/>
                      </a:cubicBezTo>
                      <a:cubicBezTo>
                        <a:pt x="3314" y="6635"/>
                        <a:pt x="2584" y="4142"/>
                        <a:pt x="1824" y="1680"/>
                      </a:cubicBezTo>
                      <a:cubicBezTo>
                        <a:pt x="1679" y="1170"/>
                        <a:pt x="1222" y="1"/>
                        <a:pt x="79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6" name="Google Shape;3376;p20"/>
                <p:cNvSpPr/>
                <p:nvPr/>
              </p:nvSpPr>
              <p:spPr>
                <a:xfrm>
                  <a:off x="5030750" y="1553500"/>
                  <a:ext cx="256875" cy="26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75" h="10735" extrusionOk="0">
                      <a:moveTo>
                        <a:pt x="1707" y="0"/>
                      </a:moveTo>
                      <a:cubicBezTo>
                        <a:pt x="1442" y="0"/>
                        <a:pt x="1176" y="13"/>
                        <a:pt x="913" y="31"/>
                      </a:cubicBezTo>
                      <a:cubicBezTo>
                        <a:pt x="1" y="153"/>
                        <a:pt x="517" y="548"/>
                        <a:pt x="973" y="1004"/>
                      </a:cubicBezTo>
                      <a:cubicBezTo>
                        <a:pt x="2341" y="2463"/>
                        <a:pt x="3435" y="4226"/>
                        <a:pt x="4651" y="5806"/>
                      </a:cubicBezTo>
                      <a:cubicBezTo>
                        <a:pt x="5290" y="6779"/>
                        <a:pt x="5989" y="7660"/>
                        <a:pt x="6657" y="8603"/>
                      </a:cubicBezTo>
                      <a:cubicBezTo>
                        <a:pt x="7326" y="9454"/>
                        <a:pt x="8025" y="10366"/>
                        <a:pt x="9089" y="10670"/>
                      </a:cubicBezTo>
                      <a:cubicBezTo>
                        <a:pt x="9202" y="10712"/>
                        <a:pt x="9315" y="10735"/>
                        <a:pt x="9428" y="10735"/>
                      </a:cubicBezTo>
                      <a:cubicBezTo>
                        <a:pt x="9558" y="10735"/>
                        <a:pt x="9688" y="10704"/>
                        <a:pt x="9819" y="10639"/>
                      </a:cubicBezTo>
                      <a:cubicBezTo>
                        <a:pt x="10001" y="10518"/>
                        <a:pt x="10122" y="10305"/>
                        <a:pt x="10153" y="10062"/>
                      </a:cubicBezTo>
                      <a:cubicBezTo>
                        <a:pt x="10274" y="9606"/>
                        <a:pt x="10214" y="9150"/>
                        <a:pt x="10122" y="8694"/>
                      </a:cubicBezTo>
                      <a:cubicBezTo>
                        <a:pt x="9819" y="7235"/>
                        <a:pt x="9059" y="5897"/>
                        <a:pt x="8147" y="4712"/>
                      </a:cubicBezTo>
                      <a:cubicBezTo>
                        <a:pt x="7235" y="3527"/>
                        <a:pt x="6141" y="2524"/>
                        <a:pt x="5016" y="1460"/>
                      </a:cubicBezTo>
                      <a:cubicBezTo>
                        <a:pt x="4560" y="1004"/>
                        <a:pt x="4074" y="578"/>
                        <a:pt x="3496" y="305"/>
                      </a:cubicBezTo>
                      <a:cubicBezTo>
                        <a:pt x="2942" y="70"/>
                        <a:pt x="2328" y="0"/>
                        <a:pt x="170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7" name="Google Shape;3377;p20"/>
                <p:cNvSpPr/>
                <p:nvPr/>
              </p:nvSpPr>
              <p:spPr>
                <a:xfrm>
                  <a:off x="5032275" y="1649825"/>
                  <a:ext cx="49425" cy="214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7" h="8599" extrusionOk="0">
                      <a:moveTo>
                        <a:pt x="95" y="0"/>
                      </a:moveTo>
                      <a:cubicBezTo>
                        <a:pt x="61" y="0"/>
                        <a:pt x="31" y="23"/>
                        <a:pt x="31" y="69"/>
                      </a:cubicBezTo>
                      <a:cubicBezTo>
                        <a:pt x="0" y="707"/>
                        <a:pt x="213" y="1406"/>
                        <a:pt x="335" y="2044"/>
                      </a:cubicBezTo>
                      <a:cubicBezTo>
                        <a:pt x="456" y="2774"/>
                        <a:pt x="608" y="3534"/>
                        <a:pt x="760" y="4233"/>
                      </a:cubicBezTo>
                      <a:cubicBezTo>
                        <a:pt x="1064" y="5692"/>
                        <a:pt x="1399" y="7090"/>
                        <a:pt x="1824" y="8488"/>
                      </a:cubicBezTo>
                      <a:cubicBezTo>
                        <a:pt x="1857" y="8570"/>
                        <a:pt x="1898" y="8599"/>
                        <a:pt x="1930" y="8599"/>
                      </a:cubicBezTo>
                      <a:cubicBezTo>
                        <a:pt x="1957" y="8599"/>
                        <a:pt x="1976" y="8577"/>
                        <a:pt x="1976" y="8549"/>
                      </a:cubicBezTo>
                      <a:cubicBezTo>
                        <a:pt x="1642" y="7121"/>
                        <a:pt x="1277" y="5722"/>
                        <a:pt x="973" y="4324"/>
                      </a:cubicBezTo>
                      <a:cubicBezTo>
                        <a:pt x="821" y="3595"/>
                        <a:pt x="730" y="2926"/>
                        <a:pt x="548" y="2196"/>
                      </a:cubicBezTo>
                      <a:cubicBezTo>
                        <a:pt x="456" y="1497"/>
                        <a:pt x="396" y="707"/>
                        <a:pt x="183" y="69"/>
                      </a:cubicBezTo>
                      <a:cubicBezTo>
                        <a:pt x="168" y="23"/>
                        <a:pt x="130" y="0"/>
                        <a:pt x="9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8" name="Google Shape;3378;p20"/>
                <p:cNvSpPr/>
                <p:nvPr/>
              </p:nvSpPr>
              <p:spPr>
                <a:xfrm>
                  <a:off x="5042150" y="1642425"/>
                  <a:ext cx="58550" cy="198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2" h="7930" extrusionOk="0">
                      <a:moveTo>
                        <a:pt x="244" y="1"/>
                      </a:moveTo>
                      <a:cubicBezTo>
                        <a:pt x="181" y="1"/>
                        <a:pt x="111" y="52"/>
                        <a:pt x="92" y="91"/>
                      </a:cubicBezTo>
                      <a:cubicBezTo>
                        <a:pt x="1" y="669"/>
                        <a:pt x="365" y="1277"/>
                        <a:pt x="578" y="1763"/>
                      </a:cubicBezTo>
                      <a:cubicBezTo>
                        <a:pt x="852" y="2401"/>
                        <a:pt x="1004" y="3070"/>
                        <a:pt x="1125" y="3739"/>
                      </a:cubicBezTo>
                      <a:cubicBezTo>
                        <a:pt x="1308" y="5106"/>
                        <a:pt x="1824" y="6413"/>
                        <a:pt x="2037" y="7781"/>
                      </a:cubicBezTo>
                      <a:cubicBezTo>
                        <a:pt x="2052" y="7884"/>
                        <a:pt x="2123" y="7930"/>
                        <a:pt x="2192" y="7930"/>
                      </a:cubicBezTo>
                      <a:cubicBezTo>
                        <a:pt x="2267" y="7930"/>
                        <a:pt x="2341" y="7876"/>
                        <a:pt x="2341" y="7781"/>
                      </a:cubicBezTo>
                      <a:cubicBezTo>
                        <a:pt x="2159" y="6413"/>
                        <a:pt x="1642" y="5076"/>
                        <a:pt x="1460" y="3708"/>
                      </a:cubicBezTo>
                      <a:cubicBezTo>
                        <a:pt x="1399" y="3100"/>
                        <a:pt x="1277" y="2523"/>
                        <a:pt x="1034" y="1945"/>
                      </a:cubicBezTo>
                      <a:cubicBezTo>
                        <a:pt x="882" y="1611"/>
                        <a:pt x="730" y="1277"/>
                        <a:pt x="578" y="881"/>
                      </a:cubicBezTo>
                      <a:cubicBezTo>
                        <a:pt x="457" y="638"/>
                        <a:pt x="426" y="334"/>
                        <a:pt x="335" y="61"/>
                      </a:cubicBezTo>
                      <a:cubicBezTo>
                        <a:pt x="313" y="17"/>
                        <a:pt x="279" y="1"/>
                        <a:pt x="24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9" name="Google Shape;3379;p20"/>
                <p:cNvSpPr/>
                <p:nvPr/>
              </p:nvSpPr>
              <p:spPr>
                <a:xfrm>
                  <a:off x="5116750" y="1617900"/>
                  <a:ext cx="126750" cy="15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70" h="6398" extrusionOk="0">
                      <a:moveTo>
                        <a:pt x="142" y="1"/>
                      </a:moveTo>
                      <a:cubicBezTo>
                        <a:pt x="80" y="1"/>
                        <a:pt x="1" y="60"/>
                        <a:pt x="26" y="160"/>
                      </a:cubicBezTo>
                      <a:cubicBezTo>
                        <a:pt x="147" y="434"/>
                        <a:pt x="330" y="586"/>
                        <a:pt x="543" y="768"/>
                      </a:cubicBezTo>
                      <a:cubicBezTo>
                        <a:pt x="755" y="1042"/>
                        <a:pt x="998" y="1285"/>
                        <a:pt x="1181" y="1558"/>
                      </a:cubicBezTo>
                      <a:cubicBezTo>
                        <a:pt x="1606" y="2106"/>
                        <a:pt x="1971" y="2653"/>
                        <a:pt x="2305" y="3230"/>
                      </a:cubicBezTo>
                      <a:cubicBezTo>
                        <a:pt x="3035" y="4324"/>
                        <a:pt x="3734" y="5449"/>
                        <a:pt x="4676" y="6361"/>
                      </a:cubicBezTo>
                      <a:cubicBezTo>
                        <a:pt x="4715" y="6387"/>
                        <a:pt x="4757" y="6398"/>
                        <a:pt x="4797" y="6398"/>
                      </a:cubicBezTo>
                      <a:cubicBezTo>
                        <a:pt x="4944" y="6398"/>
                        <a:pt x="5070" y="6250"/>
                        <a:pt x="4950" y="6179"/>
                      </a:cubicBezTo>
                      <a:cubicBezTo>
                        <a:pt x="3947" y="5176"/>
                        <a:pt x="3278" y="3990"/>
                        <a:pt x="2518" y="2805"/>
                      </a:cubicBezTo>
                      <a:cubicBezTo>
                        <a:pt x="2154" y="2288"/>
                        <a:pt x="1850" y="1802"/>
                        <a:pt x="1485" y="1285"/>
                      </a:cubicBezTo>
                      <a:cubicBezTo>
                        <a:pt x="1181" y="890"/>
                        <a:pt x="725" y="160"/>
                        <a:pt x="178" y="8"/>
                      </a:cubicBezTo>
                      <a:cubicBezTo>
                        <a:pt x="167" y="3"/>
                        <a:pt x="155" y="1"/>
                        <a:pt x="14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80" name="Google Shape;3380;p20"/>
                <p:cNvSpPr/>
                <p:nvPr/>
              </p:nvSpPr>
              <p:spPr>
                <a:xfrm>
                  <a:off x="5074825" y="1568200"/>
                  <a:ext cx="182575" cy="182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03" h="7309" extrusionOk="0">
                      <a:moveTo>
                        <a:pt x="515" y="0"/>
                      </a:moveTo>
                      <a:cubicBezTo>
                        <a:pt x="415" y="0"/>
                        <a:pt x="315" y="7"/>
                        <a:pt x="213" y="21"/>
                      </a:cubicBezTo>
                      <a:cubicBezTo>
                        <a:pt x="1" y="51"/>
                        <a:pt x="31" y="416"/>
                        <a:pt x="274" y="416"/>
                      </a:cubicBezTo>
                      <a:cubicBezTo>
                        <a:pt x="1065" y="446"/>
                        <a:pt x="1703" y="659"/>
                        <a:pt x="2372" y="1176"/>
                      </a:cubicBezTo>
                      <a:cubicBezTo>
                        <a:pt x="3010" y="1662"/>
                        <a:pt x="3527" y="2270"/>
                        <a:pt x="4074" y="2878"/>
                      </a:cubicBezTo>
                      <a:cubicBezTo>
                        <a:pt x="5198" y="4215"/>
                        <a:pt x="6201" y="5644"/>
                        <a:pt x="7022" y="7194"/>
                      </a:cubicBezTo>
                      <a:cubicBezTo>
                        <a:pt x="7057" y="7276"/>
                        <a:pt x="7111" y="7308"/>
                        <a:pt x="7159" y="7308"/>
                      </a:cubicBezTo>
                      <a:cubicBezTo>
                        <a:pt x="7237" y="7308"/>
                        <a:pt x="7303" y="7227"/>
                        <a:pt x="7265" y="7133"/>
                      </a:cubicBezTo>
                      <a:cubicBezTo>
                        <a:pt x="6414" y="5370"/>
                        <a:pt x="5350" y="3790"/>
                        <a:pt x="4074" y="2331"/>
                      </a:cubicBezTo>
                      <a:cubicBezTo>
                        <a:pt x="3220" y="1392"/>
                        <a:pt x="1967" y="0"/>
                        <a:pt x="51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81" name="Google Shape;3381;p20"/>
                <p:cNvSpPr/>
                <p:nvPr/>
              </p:nvSpPr>
              <p:spPr>
                <a:xfrm>
                  <a:off x="5241250" y="1759425"/>
                  <a:ext cx="11425" cy="1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7" h="518" extrusionOk="0">
                      <a:moveTo>
                        <a:pt x="183" y="1"/>
                      </a:moveTo>
                      <a:cubicBezTo>
                        <a:pt x="152" y="1"/>
                        <a:pt x="61" y="62"/>
                        <a:pt x="31" y="122"/>
                      </a:cubicBezTo>
                      <a:cubicBezTo>
                        <a:pt x="0" y="214"/>
                        <a:pt x="0" y="274"/>
                        <a:pt x="31" y="366"/>
                      </a:cubicBezTo>
                      <a:lnTo>
                        <a:pt x="31" y="396"/>
                      </a:lnTo>
                      <a:cubicBezTo>
                        <a:pt x="61" y="457"/>
                        <a:pt x="183" y="518"/>
                        <a:pt x="274" y="518"/>
                      </a:cubicBezTo>
                      <a:cubicBezTo>
                        <a:pt x="365" y="457"/>
                        <a:pt x="456" y="396"/>
                        <a:pt x="456" y="274"/>
                      </a:cubicBezTo>
                      <a:lnTo>
                        <a:pt x="456" y="244"/>
                      </a:lnTo>
                      <a:cubicBezTo>
                        <a:pt x="456" y="153"/>
                        <a:pt x="395" y="92"/>
                        <a:pt x="335" y="62"/>
                      </a:cubicBezTo>
                      <a:cubicBezTo>
                        <a:pt x="304" y="1"/>
                        <a:pt x="213" y="1"/>
                        <a:pt x="183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82" name="Google Shape;3382;p20"/>
                <p:cNvSpPr/>
                <p:nvPr/>
              </p:nvSpPr>
              <p:spPr>
                <a:xfrm>
                  <a:off x="5223975" y="1731250"/>
                  <a:ext cx="12725" cy="11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9" h="463" extrusionOk="0">
                      <a:moveTo>
                        <a:pt x="253" y="1"/>
                      </a:moveTo>
                      <a:cubicBezTo>
                        <a:pt x="186" y="1"/>
                        <a:pt x="133" y="26"/>
                        <a:pt x="114" y="64"/>
                      </a:cubicBezTo>
                      <a:lnTo>
                        <a:pt x="114" y="125"/>
                      </a:lnTo>
                      <a:cubicBezTo>
                        <a:pt x="0" y="267"/>
                        <a:pt x="179" y="462"/>
                        <a:pt x="302" y="462"/>
                      </a:cubicBezTo>
                      <a:cubicBezTo>
                        <a:pt x="310" y="462"/>
                        <a:pt x="319" y="461"/>
                        <a:pt x="327" y="459"/>
                      </a:cubicBezTo>
                      <a:cubicBezTo>
                        <a:pt x="418" y="429"/>
                        <a:pt x="479" y="368"/>
                        <a:pt x="479" y="307"/>
                      </a:cubicBezTo>
                      <a:cubicBezTo>
                        <a:pt x="509" y="216"/>
                        <a:pt x="448" y="125"/>
                        <a:pt x="387" y="34"/>
                      </a:cubicBezTo>
                      <a:cubicBezTo>
                        <a:pt x="341" y="10"/>
                        <a:pt x="294" y="1"/>
                        <a:pt x="253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83" name="Google Shape;3383;p20"/>
                <p:cNvSpPr/>
                <p:nvPr/>
              </p:nvSpPr>
              <p:spPr>
                <a:xfrm>
                  <a:off x="5210375" y="1704850"/>
                  <a:ext cx="6750" cy="6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" h="264" extrusionOk="0">
                      <a:moveTo>
                        <a:pt x="139" y="0"/>
                      </a:moveTo>
                      <a:cubicBezTo>
                        <a:pt x="73" y="0"/>
                        <a:pt x="1" y="66"/>
                        <a:pt x="19" y="178"/>
                      </a:cubicBezTo>
                      <a:cubicBezTo>
                        <a:pt x="31" y="237"/>
                        <a:pt x="75" y="264"/>
                        <a:pt x="121" y="264"/>
                      </a:cubicBezTo>
                      <a:cubicBezTo>
                        <a:pt x="193" y="264"/>
                        <a:pt x="269" y="198"/>
                        <a:pt x="232" y="87"/>
                      </a:cubicBezTo>
                      <a:cubicBezTo>
                        <a:pt x="220" y="27"/>
                        <a:pt x="181" y="0"/>
                        <a:pt x="139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84" name="Google Shape;3384;p20"/>
                <p:cNvSpPr/>
                <p:nvPr/>
              </p:nvSpPr>
              <p:spPr>
                <a:xfrm>
                  <a:off x="5177425" y="1667500"/>
                  <a:ext cx="15975" cy="15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9" h="624" extrusionOk="0">
                      <a:moveTo>
                        <a:pt x="334" y="0"/>
                      </a:moveTo>
                      <a:cubicBezTo>
                        <a:pt x="274" y="0"/>
                        <a:pt x="182" y="0"/>
                        <a:pt x="122" y="30"/>
                      </a:cubicBezTo>
                      <a:cubicBezTo>
                        <a:pt x="30" y="61"/>
                        <a:pt x="0" y="152"/>
                        <a:pt x="0" y="243"/>
                      </a:cubicBezTo>
                      <a:lnTo>
                        <a:pt x="0" y="304"/>
                      </a:lnTo>
                      <a:cubicBezTo>
                        <a:pt x="0" y="426"/>
                        <a:pt x="30" y="547"/>
                        <a:pt x="152" y="578"/>
                      </a:cubicBezTo>
                      <a:cubicBezTo>
                        <a:pt x="213" y="608"/>
                        <a:pt x="281" y="623"/>
                        <a:pt x="342" y="623"/>
                      </a:cubicBezTo>
                      <a:cubicBezTo>
                        <a:pt x="403" y="623"/>
                        <a:pt x="456" y="608"/>
                        <a:pt x="486" y="578"/>
                      </a:cubicBezTo>
                      <a:cubicBezTo>
                        <a:pt x="578" y="486"/>
                        <a:pt x="638" y="395"/>
                        <a:pt x="608" y="274"/>
                      </a:cubicBezTo>
                      <a:cubicBezTo>
                        <a:pt x="608" y="182"/>
                        <a:pt x="578" y="152"/>
                        <a:pt x="517" y="122"/>
                      </a:cubicBezTo>
                      <a:cubicBezTo>
                        <a:pt x="547" y="91"/>
                        <a:pt x="456" y="0"/>
                        <a:pt x="426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85" name="Google Shape;3385;p20"/>
                <p:cNvSpPr/>
                <p:nvPr/>
              </p:nvSpPr>
              <p:spPr>
                <a:xfrm>
                  <a:off x="5138100" y="1626200"/>
                  <a:ext cx="17075" cy="14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3" h="560" extrusionOk="0">
                      <a:moveTo>
                        <a:pt x="339" y="1"/>
                      </a:moveTo>
                      <a:cubicBezTo>
                        <a:pt x="169" y="1"/>
                        <a:pt x="1" y="123"/>
                        <a:pt x="53" y="315"/>
                      </a:cubicBezTo>
                      <a:cubicBezTo>
                        <a:pt x="106" y="485"/>
                        <a:pt x="238" y="559"/>
                        <a:pt x="363" y="559"/>
                      </a:cubicBezTo>
                      <a:cubicBezTo>
                        <a:pt x="528" y="559"/>
                        <a:pt x="683" y="431"/>
                        <a:pt x="631" y="223"/>
                      </a:cubicBezTo>
                      <a:cubicBezTo>
                        <a:pt x="592" y="68"/>
                        <a:pt x="465" y="1"/>
                        <a:pt x="339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86" name="Google Shape;3386;p20"/>
                <p:cNvSpPr/>
                <p:nvPr/>
              </p:nvSpPr>
              <p:spPr>
                <a:xfrm>
                  <a:off x="5079400" y="1815600"/>
                  <a:ext cx="9125" cy="1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5" h="460" extrusionOk="0">
                      <a:moveTo>
                        <a:pt x="117" y="0"/>
                      </a:moveTo>
                      <a:cubicBezTo>
                        <a:pt x="58" y="0"/>
                        <a:pt x="0" y="26"/>
                        <a:pt x="0" y="64"/>
                      </a:cubicBezTo>
                      <a:lnTo>
                        <a:pt x="0" y="216"/>
                      </a:lnTo>
                      <a:lnTo>
                        <a:pt x="0" y="338"/>
                      </a:lnTo>
                      <a:cubicBezTo>
                        <a:pt x="0" y="429"/>
                        <a:pt x="122" y="459"/>
                        <a:pt x="213" y="459"/>
                      </a:cubicBezTo>
                      <a:cubicBezTo>
                        <a:pt x="274" y="429"/>
                        <a:pt x="365" y="338"/>
                        <a:pt x="304" y="277"/>
                      </a:cubicBezTo>
                      <a:cubicBezTo>
                        <a:pt x="304" y="246"/>
                        <a:pt x="274" y="186"/>
                        <a:pt x="274" y="155"/>
                      </a:cubicBezTo>
                      <a:cubicBezTo>
                        <a:pt x="274" y="125"/>
                        <a:pt x="243" y="94"/>
                        <a:pt x="213" y="34"/>
                      </a:cubicBezTo>
                      <a:cubicBezTo>
                        <a:pt x="190" y="10"/>
                        <a:pt x="153" y="0"/>
                        <a:pt x="117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87" name="Google Shape;3387;p20"/>
                <p:cNvSpPr/>
                <p:nvPr/>
              </p:nvSpPr>
              <p:spPr>
                <a:xfrm>
                  <a:off x="5071025" y="1784500"/>
                  <a:ext cx="8400" cy="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6" h="287" extrusionOk="0">
                      <a:moveTo>
                        <a:pt x="183" y="1"/>
                      </a:moveTo>
                      <a:cubicBezTo>
                        <a:pt x="153" y="1"/>
                        <a:pt x="122" y="1"/>
                        <a:pt x="92" y="31"/>
                      </a:cubicBezTo>
                      <a:lnTo>
                        <a:pt x="31" y="62"/>
                      </a:lnTo>
                      <a:cubicBezTo>
                        <a:pt x="1" y="123"/>
                        <a:pt x="1" y="183"/>
                        <a:pt x="31" y="214"/>
                      </a:cubicBezTo>
                      <a:cubicBezTo>
                        <a:pt x="76" y="258"/>
                        <a:pt x="104" y="286"/>
                        <a:pt x="140" y="286"/>
                      </a:cubicBezTo>
                      <a:cubicBezTo>
                        <a:pt x="153" y="286"/>
                        <a:pt x="167" y="283"/>
                        <a:pt x="183" y="275"/>
                      </a:cubicBezTo>
                      <a:cubicBezTo>
                        <a:pt x="244" y="275"/>
                        <a:pt x="274" y="214"/>
                        <a:pt x="305" y="153"/>
                      </a:cubicBezTo>
                      <a:cubicBezTo>
                        <a:pt x="335" y="153"/>
                        <a:pt x="305" y="62"/>
                        <a:pt x="274" y="31"/>
                      </a:cubicBezTo>
                      <a:cubicBezTo>
                        <a:pt x="244" y="31"/>
                        <a:pt x="244" y="31"/>
                        <a:pt x="183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88" name="Google Shape;3388;p20"/>
                <p:cNvSpPr/>
                <p:nvPr/>
              </p:nvSpPr>
              <p:spPr>
                <a:xfrm>
                  <a:off x="5055075" y="1744425"/>
                  <a:ext cx="12950" cy="1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" h="579" extrusionOk="0">
                      <a:moveTo>
                        <a:pt x="247" y="1"/>
                      </a:moveTo>
                      <a:cubicBezTo>
                        <a:pt x="183" y="1"/>
                        <a:pt x="116" y="41"/>
                        <a:pt x="61" y="115"/>
                      </a:cubicBezTo>
                      <a:cubicBezTo>
                        <a:pt x="0" y="206"/>
                        <a:pt x="31" y="297"/>
                        <a:pt x="31" y="388"/>
                      </a:cubicBezTo>
                      <a:cubicBezTo>
                        <a:pt x="56" y="515"/>
                        <a:pt x="166" y="578"/>
                        <a:pt x="272" y="578"/>
                      </a:cubicBezTo>
                      <a:cubicBezTo>
                        <a:pt x="293" y="578"/>
                        <a:pt x="314" y="576"/>
                        <a:pt x="335" y="571"/>
                      </a:cubicBezTo>
                      <a:cubicBezTo>
                        <a:pt x="456" y="571"/>
                        <a:pt x="517" y="419"/>
                        <a:pt x="517" y="267"/>
                      </a:cubicBezTo>
                      <a:cubicBezTo>
                        <a:pt x="487" y="145"/>
                        <a:pt x="456" y="84"/>
                        <a:pt x="365" y="54"/>
                      </a:cubicBezTo>
                      <a:cubicBezTo>
                        <a:pt x="329" y="18"/>
                        <a:pt x="288" y="1"/>
                        <a:pt x="24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89" name="Google Shape;3389;p20"/>
                <p:cNvSpPr/>
                <p:nvPr/>
              </p:nvSpPr>
              <p:spPr>
                <a:xfrm>
                  <a:off x="5046725" y="1700900"/>
                  <a:ext cx="13700" cy="16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8" h="646" extrusionOk="0">
                      <a:moveTo>
                        <a:pt x="223" y="0"/>
                      </a:moveTo>
                      <a:cubicBezTo>
                        <a:pt x="151" y="0"/>
                        <a:pt x="80" y="34"/>
                        <a:pt x="61" y="93"/>
                      </a:cubicBezTo>
                      <a:cubicBezTo>
                        <a:pt x="30" y="184"/>
                        <a:pt x="0" y="214"/>
                        <a:pt x="30" y="305"/>
                      </a:cubicBezTo>
                      <a:cubicBezTo>
                        <a:pt x="30" y="336"/>
                        <a:pt x="30" y="366"/>
                        <a:pt x="61" y="457"/>
                      </a:cubicBezTo>
                      <a:cubicBezTo>
                        <a:pt x="87" y="563"/>
                        <a:pt x="182" y="646"/>
                        <a:pt x="307" y="646"/>
                      </a:cubicBezTo>
                      <a:cubicBezTo>
                        <a:pt x="325" y="646"/>
                        <a:pt x="345" y="644"/>
                        <a:pt x="365" y="640"/>
                      </a:cubicBezTo>
                      <a:cubicBezTo>
                        <a:pt x="486" y="609"/>
                        <a:pt x="547" y="488"/>
                        <a:pt x="517" y="336"/>
                      </a:cubicBezTo>
                      <a:cubicBezTo>
                        <a:pt x="517" y="305"/>
                        <a:pt x="486" y="275"/>
                        <a:pt x="486" y="184"/>
                      </a:cubicBezTo>
                      <a:cubicBezTo>
                        <a:pt x="456" y="123"/>
                        <a:pt x="395" y="62"/>
                        <a:pt x="334" y="32"/>
                      </a:cubicBezTo>
                      <a:cubicBezTo>
                        <a:pt x="302" y="10"/>
                        <a:pt x="262" y="0"/>
                        <a:pt x="223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90" name="Google Shape;3390;p20"/>
                <p:cNvSpPr/>
                <p:nvPr/>
              </p:nvSpPr>
              <p:spPr>
                <a:xfrm>
                  <a:off x="5096100" y="1610500"/>
                  <a:ext cx="16750" cy="14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0" h="578" extrusionOk="0">
                      <a:moveTo>
                        <a:pt x="183" y="0"/>
                      </a:moveTo>
                      <a:cubicBezTo>
                        <a:pt x="62" y="0"/>
                        <a:pt x="1" y="152"/>
                        <a:pt x="31" y="274"/>
                      </a:cubicBezTo>
                      <a:cubicBezTo>
                        <a:pt x="62" y="335"/>
                        <a:pt x="92" y="426"/>
                        <a:pt x="183" y="456"/>
                      </a:cubicBezTo>
                      <a:cubicBezTo>
                        <a:pt x="214" y="487"/>
                        <a:pt x="244" y="487"/>
                        <a:pt x="274" y="547"/>
                      </a:cubicBezTo>
                      <a:cubicBezTo>
                        <a:pt x="315" y="568"/>
                        <a:pt x="359" y="578"/>
                        <a:pt x="403" y="578"/>
                      </a:cubicBezTo>
                      <a:cubicBezTo>
                        <a:pt x="490" y="578"/>
                        <a:pt x="578" y="537"/>
                        <a:pt x="639" y="456"/>
                      </a:cubicBezTo>
                      <a:cubicBezTo>
                        <a:pt x="669" y="335"/>
                        <a:pt x="639" y="183"/>
                        <a:pt x="517" y="122"/>
                      </a:cubicBezTo>
                      <a:cubicBezTo>
                        <a:pt x="487" y="92"/>
                        <a:pt x="426" y="92"/>
                        <a:pt x="396" y="31"/>
                      </a:cubicBezTo>
                      <a:cubicBezTo>
                        <a:pt x="335" y="0"/>
                        <a:pt x="244" y="0"/>
                        <a:pt x="183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91" name="Google Shape;3391;p20"/>
                <p:cNvSpPr/>
                <p:nvPr/>
              </p:nvSpPr>
              <p:spPr>
                <a:xfrm>
                  <a:off x="5080300" y="1590075"/>
                  <a:ext cx="17225" cy="13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9" h="549" extrusionOk="0">
                      <a:moveTo>
                        <a:pt x="364" y="0"/>
                      </a:moveTo>
                      <a:cubicBezTo>
                        <a:pt x="187" y="0"/>
                        <a:pt x="1" y="143"/>
                        <a:pt x="55" y="361"/>
                      </a:cubicBezTo>
                      <a:cubicBezTo>
                        <a:pt x="103" y="492"/>
                        <a:pt x="216" y="549"/>
                        <a:pt x="330" y="549"/>
                      </a:cubicBezTo>
                      <a:cubicBezTo>
                        <a:pt x="507" y="549"/>
                        <a:pt x="688" y="413"/>
                        <a:pt x="633" y="209"/>
                      </a:cubicBezTo>
                      <a:cubicBezTo>
                        <a:pt x="596" y="64"/>
                        <a:pt x="482" y="0"/>
                        <a:pt x="364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92" name="Google Shape;3392;p20"/>
                <p:cNvSpPr/>
                <p:nvPr/>
              </p:nvSpPr>
              <p:spPr>
                <a:xfrm>
                  <a:off x="5027725" y="1677750"/>
                  <a:ext cx="7025" cy="2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1" h="951" extrusionOk="0">
                      <a:moveTo>
                        <a:pt x="46" y="0"/>
                      </a:moveTo>
                      <a:cubicBezTo>
                        <a:pt x="23" y="0"/>
                        <a:pt x="0" y="16"/>
                        <a:pt x="0" y="46"/>
                      </a:cubicBezTo>
                      <a:cubicBezTo>
                        <a:pt x="0" y="320"/>
                        <a:pt x="61" y="623"/>
                        <a:pt x="91" y="897"/>
                      </a:cubicBezTo>
                      <a:cubicBezTo>
                        <a:pt x="91" y="933"/>
                        <a:pt x="124" y="950"/>
                        <a:pt x="161" y="950"/>
                      </a:cubicBezTo>
                      <a:cubicBezTo>
                        <a:pt x="217" y="950"/>
                        <a:pt x="280" y="910"/>
                        <a:pt x="243" y="836"/>
                      </a:cubicBezTo>
                      <a:cubicBezTo>
                        <a:pt x="213" y="593"/>
                        <a:pt x="182" y="320"/>
                        <a:pt x="91" y="46"/>
                      </a:cubicBezTo>
                      <a:cubicBezTo>
                        <a:pt x="91" y="16"/>
                        <a:pt x="69" y="0"/>
                        <a:pt x="46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93" name="Google Shape;3393;p20"/>
                <p:cNvSpPr/>
                <p:nvPr/>
              </p:nvSpPr>
              <p:spPr>
                <a:xfrm>
                  <a:off x="5017700" y="1643650"/>
                  <a:ext cx="12025" cy="10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" h="427" extrusionOk="0">
                      <a:moveTo>
                        <a:pt x="262" y="1"/>
                      </a:moveTo>
                      <a:cubicBezTo>
                        <a:pt x="134" y="1"/>
                        <a:pt x="1" y="106"/>
                        <a:pt x="36" y="285"/>
                      </a:cubicBezTo>
                      <a:cubicBezTo>
                        <a:pt x="61" y="383"/>
                        <a:pt x="139" y="426"/>
                        <a:pt x="221" y="426"/>
                      </a:cubicBezTo>
                      <a:cubicBezTo>
                        <a:pt x="345" y="426"/>
                        <a:pt x="480" y="328"/>
                        <a:pt x="462" y="164"/>
                      </a:cubicBezTo>
                      <a:cubicBezTo>
                        <a:pt x="437" y="52"/>
                        <a:pt x="351" y="1"/>
                        <a:pt x="26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94" name="Google Shape;3394;p20"/>
                <p:cNvSpPr/>
                <p:nvPr/>
              </p:nvSpPr>
              <p:spPr>
                <a:xfrm>
                  <a:off x="5016950" y="1604600"/>
                  <a:ext cx="16275" cy="13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1" h="546" extrusionOk="0">
                      <a:moveTo>
                        <a:pt x="338" y="1"/>
                      </a:moveTo>
                      <a:cubicBezTo>
                        <a:pt x="171" y="1"/>
                        <a:pt x="1" y="128"/>
                        <a:pt x="36" y="358"/>
                      </a:cubicBezTo>
                      <a:cubicBezTo>
                        <a:pt x="84" y="489"/>
                        <a:pt x="192" y="545"/>
                        <a:pt x="302" y="545"/>
                      </a:cubicBezTo>
                      <a:cubicBezTo>
                        <a:pt x="474" y="545"/>
                        <a:pt x="650" y="409"/>
                        <a:pt x="613" y="206"/>
                      </a:cubicBezTo>
                      <a:cubicBezTo>
                        <a:pt x="575" y="66"/>
                        <a:pt x="458" y="1"/>
                        <a:pt x="338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95" name="Google Shape;3395;p20"/>
                <p:cNvSpPr/>
                <p:nvPr/>
              </p:nvSpPr>
              <p:spPr>
                <a:xfrm>
                  <a:off x="4909925" y="1225900"/>
                  <a:ext cx="122675" cy="32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07" h="12884" extrusionOk="0">
                      <a:moveTo>
                        <a:pt x="1360" y="0"/>
                      </a:moveTo>
                      <a:cubicBezTo>
                        <a:pt x="1124" y="0"/>
                        <a:pt x="876" y="105"/>
                        <a:pt x="609" y="308"/>
                      </a:cubicBezTo>
                      <a:cubicBezTo>
                        <a:pt x="1" y="2101"/>
                        <a:pt x="548" y="4077"/>
                        <a:pt x="1125" y="5901"/>
                      </a:cubicBezTo>
                      <a:cubicBezTo>
                        <a:pt x="1551" y="7208"/>
                        <a:pt x="2007" y="8545"/>
                        <a:pt x="2463" y="9792"/>
                      </a:cubicBezTo>
                      <a:cubicBezTo>
                        <a:pt x="2797" y="10673"/>
                        <a:pt x="3253" y="12193"/>
                        <a:pt x="4135" y="12770"/>
                      </a:cubicBezTo>
                      <a:cubicBezTo>
                        <a:pt x="4246" y="12849"/>
                        <a:pt x="4339" y="12883"/>
                        <a:pt x="4415" y="12883"/>
                      </a:cubicBezTo>
                      <a:cubicBezTo>
                        <a:pt x="4907" y="12883"/>
                        <a:pt x="4756" y="11468"/>
                        <a:pt x="4651" y="10916"/>
                      </a:cubicBezTo>
                      <a:cubicBezTo>
                        <a:pt x="4195" y="8363"/>
                        <a:pt x="3739" y="5840"/>
                        <a:pt x="3284" y="3317"/>
                      </a:cubicBezTo>
                      <a:cubicBezTo>
                        <a:pt x="3132" y="2557"/>
                        <a:pt x="2919" y="1828"/>
                        <a:pt x="2584" y="1129"/>
                      </a:cubicBezTo>
                      <a:cubicBezTo>
                        <a:pt x="2190" y="360"/>
                        <a:pt x="1796" y="0"/>
                        <a:pt x="136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96" name="Google Shape;3396;p20"/>
                <p:cNvSpPr/>
                <p:nvPr/>
              </p:nvSpPr>
              <p:spPr>
                <a:xfrm>
                  <a:off x="5033750" y="1207000"/>
                  <a:ext cx="134575" cy="337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83" h="13519" extrusionOk="0">
                      <a:moveTo>
                        <a:pt x="3863" y="0"/>
                      </a:moveTo>
                      <a:cubicBezTo>
                        <a:pt x="3619" y="0"/>
                        <a:pt x="3407" y="152"/>
                        <a:pt x="3194" y="304"/>
                      </a:cubicBezTo>
                      <a:cubicBezTo>
                        <a:pt x="2404" y="1064"/>
                        <a:pt x="2191" y="2189"/>
                        <a:pt x="1978" y="3253"/>
                      </a:cubicBezTo>
                      <a:cubicBezTo>
                        <a:pt x="1765" y="4408"/>
                        <a:pt x="1583" y="5532"/>
                        <a:pt x="1431" y="6596"/>
                      </a:cubicBezTo>
                      <a:cubicBezTo>
                        <a:pt x="1066" y="8572"/>
                        <a:pt x="853" y="10669"/>
                        <a:pt x="306" y="12584"/>
                      </a:cubicBezTo>
                      <a:cubicBezTo>
                        <a:pt x="183" y="13052"/>
                        <a:pt x="0" y="13519"/>
                        <a:pt x="370" y="13519"/>
                      </a:cubicBezTo>
                      <a:cubicBezTo>
                        <a:pt x="458" y="13519"/>
                        <a:pt x="575" y="13493"/>
                        <a:pt x="732" y="13435"/>
                      </a:cubicBezTo>
                      <a:cubicBezTo>
                        <a:pt x="1522" y="13192"/>
                        <a:pt x="2373" y="12766"/>
                        <a:pt x="2890" y="12067"/>
                      </a:cubicBezTo>
                      <a:cubicBezTo>
                        <a:pt x="3285" y="11581"/>
                        <a:pt x="3498" y="10973"/>
                        <a:pt x="3741" y="10365"/>
                      </a:cubicBezTo>
                      <a:cubicBezTo>
                        <a:pt x="4227" y="8967"/>
                        <a:pt x="4714" y="7569"/>
                        <a:pt x="5018" y="6079"/>
                      </a:cubicBezTo>
                      <a:cubicBezTo>
                        <a:pt x="5291" y="4590"/>
                        <a:pt x="5382" y="3040"/>
                        <a:pt x="4987" y="1581"/>
                      </a:cubicBezTo>
                      <a:cubicBezTo>
                        <a:pt x="4866" y="1125"/>
                        <a:pt x="4714" y="669"/>
                        <a:pt x="4410" y="335"/>
                      </a:cubicBezTo>
                      <a:cubicBezTo>
                        <a:pt x="4258" y="183"/>
                        <a:pt x="4075" y="31"/>
                        <a:pt x="386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97" name="Google Shape;3397;p20"/>
                <p:cNvSpPr/>
                <p:nvPr/>
              </p:nvSpPr>
              <p:spPr>
                <a:xfrm>
                  <a:off x="4933875" y="1256000"/>
                  <a:ext cx="59675" cy="211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87" h="8452" extrusionOk="0">
                      <a:moveTo>
                        <a:pt x="50" y="1"/>
                      </a:moveTo>
                      <a:cubicBezTo>
                        <a:pt x="23" y="1"/>
                        <a:pt x="0" y="16"/>
                        <a:pt x="15" y="46"/>
                      </a:cubicBezTo>
                      <a:cubicBezTo>
                        <a:pt x="289" y="1505"/>
                        <a:pt x="623" y="2934"/>
                        <a:pt x="1019" y="4332"/>
                      </a:cubicBezTo>
                      <a:cubicBezTo>
                        <a:pt x="1201" y="5031"/>
                        <a:pt x="1383" y="5700"/>
                        <a:pt x="1566" y="6429"/>
                      </a:cubicBezTo>
                      <a:cubicBezTo>
                        <a:pt x="1778" y="7068"/>
                        <a:pt x="1930" y="7828"/>
                        <a:pt x="2234" y="8405"/>
                      </a:cubicBezTo>
                      <a:cubicBezTo>
                        <a:pt x="2246" y="8439"/>
                        <a:pt x="2269" y="8452"/>
                        <a:pt x="2294" y="8452"/>
                      </a:cubicBezTo>
                      <a:cubicBezTo>
                        <a:pt x="2338" y="8452"/>
                        <a:pt x="2386" y="8413"/>
                        <a:pt x="2386" y="8375"/>
                      </a:cubicBezTo>
                      <a:cubicBezTo>
                        <a:pt x="2295" y="7676"/>
                        <a:pt x="1961" y="6977"/>
                        <a:pt x="1718" y="6308"/>
                      </a:cubicBezTo>
                      <a:cubicBezTo>
                        <a:pt x="1505" y="5639"/>
                        <a:pt x="1292" y="4940"/>
                        <a:pt x="1110" y="4241"/>
                      </a:cubicBezTo>
                      <a:cubicBezTo>
                        <a:pt x="745" y="2873"/>
                        <a:pt x="411" y="1445"/>
                        <a:pt x="107" y="46"/>
                      </a:cubicBezTo>
                      <a:cubicBezTo>
                        <a:pt x="107" y="16"/>
                        <a:pt x="76" y="1"/>
                        <a:pt x="5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98" name="Google Shape;3398;p20"/>
                <p:cNvSpPr/>
                <p:nvPr/>
              </p:nvSpPr>
              <p:spPr>
                <a:xfrm>
                  <a:off x="4958000" y="1269700"/>
                  <a:ext cx="51500" cy="198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0" h="7953" extrusionOk="0">
                      <a:moveTo>
                        <a:pt x="163" y="1"/>
                      </a:moveTo>
                      <a:cubicBezTo>
                        <a:pt x="71" y="1"/>
                        <a:pt x="0" y="48"/>
                        <a:pt x="54" y="137"/>
                      </a:cubicBezTo>
                      <a:cubicBezTo>
                        <a:pt x="509" y="1474"/>
                        <a:pt x="601" y="2842"/>
                        <a:pt x="1057" y="4179"/>
                      </a:cubicBezTo>
                      <a:cubicBezTo>
                        <a:pt x="1300" y="4848"/>
                        <a:pt x="1452" y="5456"/>
                        <a:pt x="1482" y="6185"/>
                      </a:cubicBezTo>
                      <a:cubicBezTo>
                        <a:pt x="1513" y="6733"/>
                        <a:pt x="1482" y="7432"/>
                        <a:pt x="1816" y="7888"/>
                      </a:cubicBezTo>
                      <a:cubicBezTo>
                        <a:pt x="1845" y="7930"/>
                        <a:pt x="1899" y="7953"/>
                        <a:pt x="1949" y="7953"/>
                      </a:cubicBezTo>
                      <a:cubicBezTo>
                        <a:pt x="2007" y="7953"/>
                        <a:pt x="2060" y="7922"/>
                        <a:pt x="2060" y="7857"/>
                      </a:cubicBezTo>
                      <a:cubicBezTo>
                        <a:pt x="2060" y="7553"/>
                        <a:pt x="1938" y="7280"/>
                        <a:pt x="1908" y="6976"/>
                      </a:cubicBezTo>
                      <a:cubicBezTo>
                        <a:pt x="1877" y="6611"/>
                        <a:pt x="1877" y="6216"/>
                        <a:pt x="1816" y="5851"/>
                      </a:cubicBezTo>
                      <a:cubicBezTo>
                        <a:pt x="1786" y="5243"/>
                        <a:pt x="1604" y="4666"/>
                        <a:pt x="1421" y="4088"/>
                      </a:cubicBezTo>
                      <a:cubicBezTo>
                        <a:pt x="965" y="2781"/>
                        <a:pt x="813" y="1413"/>
                        <a:pt x="357" y="76"/>
                      </a:cubicBezTo>
                      <a:cubicBezTo>
                        <a:pt x="307" y="25"/>
                        <a:pt x="229" y="1"/>
                        <a:pt x="16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99" name="Google Shape;3399;p20"/>
                <p:cNvSpPr/>
                <p:nvPr/>
              </p:nvSpPr>
              <p:spPr>
                <a:xfrm>
                  <a:off x="5078625" y="1261925"/>
                  <a:ext cx="41925" cy="195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7" h="7829" extrusionOk="0">
                      <a:moveTo>
                        <a:pt x="1536" y="1"/>
                      </a:moveTo>
                      <a:cubicBezTo>
                        <a:pt x="1476" y="1"/>
                        <a:pt x="1408" y="34"/>
                        <a:pt x="1368" y="113"/>
                      </a:cubicBezTo>
                      <a:cubicBezTo>
                        <a:pt x="943" y="1360"/>
                        <a:pt x="791" y="2667"/>
                        <a:pt x="700" y="3943"/>
                      </a:cubicBezTo>
                      <a:cubicBezTo>
                        <a:pt x="609" y="4642"/>
                        <a:pt x="548" y="5311"/>
                        <a:pt x="426" y="5949"/>
                      </a:cubicBezTo>
                      <a:cubicBezTo>
                        <a:pt x="335" y="6314"/>
                        <a:pt x="274" y="6648"/>
                        <a:pt x="183" y="6952"/>
                      </a:cubicBezTo>
                      <a:cubicBezTo>
                        <a:pt x="122" y="7226"/>
                        <a:pt x="1" y="7439"/>
                        <a:pt x="1" y="7743"/>
                      </a:cubicBezTo>
                      <a:cubicBezTo>
                        <a:pt x="1" y="7796"/>
                        <a:pt x="52" y="7828"/>
                        <a:pt x="101" y="7828"/>
                      </a:cubicBezTo>
                      <a:cubicBezTo>
                        <a:pt x="136" y="7828"/>
                        <a:pt x="170" y="7811"/>
                        <a:pt x="183" y="7773"/>
                      </a:cubicBezTo>
                      <a:cubicBezTo>
                        <a:pt x="609" y="7439"/>
                        <a:pt x="700" y="6557"/>
                        <a:pt x="761" y="6041"/>
                      </a:cubicBezTo>
                      <a:cubicBezTo>
                        <a:pt x="882" y="5433"/>
                        <a:pt x="943" y="4825"/>
                        <a:pt x="1004" y="4217"/>
                      </a:cubicBezTo>
                      <a:cubicBezTo>
                        <a:pt x="1095" y="2849"/>
                        <a:pt x="1216" y="1481"/>
                        <a:pt x="1642" y="144"/>
                      </a:cubicBezTo>
                      <a:cubicBezTo>
                        <a:pt x="1676" y="58"/>
                        <a:pt x="1613" y="1"/>
                        <a:pt x="15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00" name="Google Shape;3400;p20"/>
                <p:cNvSpPr/>
                <p:nvPr/>
              </p:nvSpPr>
              <p:spPr>
                <a:xfrm>
                  <a:off x="5061075" y="1279375"/>
                  <a:ext cx="85975" cy="24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39" h="9615" extrusionOk="0">
                      <a:moveTo>
                        <a:pt x="3260" y="0"/>
                      </a:moveTo>
                      <a:cubicBezTo>
                        <a:pt x="3195" y="0"/>
                        <a:pt x="3134" y="38"/>
                        <a:pt x="3134" y="114"/>
                      </a:cubicBezTo>
                      <a:cubicBezTo>
                        <a:pt x="3104" y="1847"/>
                        <a:pt x="2861" y="3610"/>
                        <a:pt x="2466" y="5312"/>
                      </a:cubicBezTo>
                      <a:cubicBezTo>
                        <a:pt x="2253" y="6102"/>
                        <a:pt x="2040" y="6893"/>
                        <a:pt x="1706" y="7622"/>
                      </a:cubicBezTo>
                      <a:cubicBezTo>
                        <a:pt x="1341" y="8352"/>
                        <a:pt x="885" y="8868"/>
                        <a:pt x="186" y="9264"/>
                      </a:cubicBezTo>
                      <a:cubicBezTo>
                        <a:pt x="0" y="9370"/>
                        <a:pt x="69" y="9615"/>
                        <a:pt x="251" y="9615"/>
                      </a:cubicBezTo>
                      <a:cubicBezTo>
                        <a:pt x="278" y="9615"/>
                        <a:pt x="307" y="9609"/>
                        <a:pt x="338" y="9598"/>
                      </a:cubicBezTo>
                      <a:cubicBezTo>
                        <a:pt x="1858" y="9112"/>
                        <a:pt x="2344" y="7166"/>
                        <a:pt x="2709" y="5798"/>
                      </a:cubicBezTo>
                      <a:cubicBezTo>
                        <a:pt x="3195" y="3944"/>
                        <a:pt x="3438" y="2029"/>
                        <a:pt x="3408" y="114"/>
                      </a:cubicBezTo>
                      <a:cubicBezTo>
                        <a:pt x="3393" y="38"/>
                        <a:pt x="3324" y="0"/>
                        <a:pt x="32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01" name="Google Shape;3401;p20"/>
                <p:cNvSpPr/>
                <p:nvPr/>
              </p:nvSpPr>
              <p:spPr>
                <a:xfrm>
                  <a:off x="5123450" y="1263225"/>
                  <a:ext cx="11425" cy="12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7" h="487" extrusionOk="0">
                      <a:moveTo>
                        <a:pt x="183" y="1"/>
                      </a:moveTo>
                      <a:cubicBezTo>
                        <a:pt x="62" y="31"/>
                        <a:pt x="1" y="92"/>
                        <a:pt x="1" y="213"/>
                      </a:cubicBezTo>
                      <a:lnTo>
                        <a:pt x="1" y="244"/>
                      </a:lnTo>
                      <a:cubicBezTo>
                        <a:pt x="1" y="335"/>
                        <a:pt x="31" y="396"/>
                        <a:pt x="92" y="457"/>
                      </a:cubicBezTo>
                      <a:cubicBezTo>
                        <a:pt x="153" y="487"/>
                        <a:pt x="214" y="487"/>
                        <a:pt x="244" y="487"/>
                      </a:cubicBezTo>
                      <a:cubicBezTo>
                        <a:pt x="305" y="487"/>
                        <a:pt x="366" y="457"/>
                        <a:pt x="396" y="365"/>
                      </a:cubicBezTo>
                      <a:cubicBezTo>
                        <a:pt x="457" y="274"/>
                        <a:pt x="457" y="213"/>
                        <a:pt x="396" y="153"/>
                      </a:cubicBezTo>
                      <a:lnTo>
                        <a:pt x="396" y="92"/>
                      </a:lnTo>
                      <a:cubicBezTo>
                        <a:pt x="366" y="31"/>
                        <a:pt x="244" y="1"/>
                        <a:pt x="183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02" name="Google Shape;3402;p20"/>
                <p:cNvSpPr/>
                <p:nvPr/>
              </p:nvSpPr>
              <p:spPr>
                <a:xfrm>
                  <a:off x="5120425" y="1295825"/>
                  <a:ext cx="13525" cy="1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1" h="476" extrusionOk="0">
                      <a:moveTo>
                        <a:pt x="210" y="1"/>
                      </a:moveTo>
                      <a:cubicBezTo>
                        <a:pt x="201" y="1"/>
                        <a:pt x="192" y="2"/>
                        <a:pt x="183" y="4"/>
                      </a:cubicBezTo>
                      <a:cubicBezTo>
                        <a:pt x="122" y="64"/>
                        <a:pt x="31" y="95"/>
                        <a:pt x="31" y="156"/>
                      </a:cubicBezTo>
                      <a:cubicBezTo>
                        <a:pt x="0" y="277"/>
                        <a:pt x="31" y="399"/>
                        <a:pt x="152" y="429"/>
                      </a:cubicBezTo>
                      <a:cubicBezTo>
                        <a:pt x="197" y="463"/>
                        <a:pt x="242" y="476"/>
                        <a:pt x="282" y="476"/>
                      </a:cubicBezTo>
                      <a:cubicBezTo>
                        <a:pt x="351" y="476"/>
                        <a:pt x="407" y="437"/>
                        <a:pt x="426" y="399"/>
                      </a:cubicBezTo>
                      <a:lnTo>
                        <a:pt x="426" y="368"/>
                      </a:lnTo>
                      <a:cubicBezTo>
                        <a:pt x="540" y="225"/>
                        <a:pt x="358" y="1"/>
                        <a:pt x="210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03" name="Google Shape;3403;p20"/>
                <p:cNvSpPr/>
                <p:nvPr/>
              </p:nvSpPr>
              <p:spPr>
                <a:xfrm>
                  <a:off x="5120750" y="1332975"/>
                  <a:ext cx="6975" cy="5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9" h="234" extrusionOk="0">
                      <a:moveTo>
                        <a:pt x="142" y="1"/>
                      </a:moveTo>
                      <a:cubicBezTo>
                        <a:pt x="71" y="1"/>
                        <a:pt x="1" y="55"/>
                        <a:pt x="18" y="159"/>
                      </a:cubicBezTo>
                      <a:cubicBezTo>
                        <a:pt x="43" y="210"/>
                        <a:pt x="95" y="234"/>
                        <a:pt x="145" y="234"/>
                      </a:cubicBezTo>
                      <a:cubicBezTo>
                        <a:pt x="214" y="234"/>
                        <a:pt x="279" y="187"/>
                        <a:pt x="261" y="98"/>
                      </a:cubicBezTo>
                      <a:cubicBezTo>
                        <a:pt x="248" y="32"/>
                        <a:pt x="195" y="1"/>
                        <a:pt x="142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04" name="Google Shape;3404;p20"/>
                <p:cNvSpPr/>
                <p:nvPr/>
              </p:nvSpPr>
              <p:spPr>
                <a:xfrm>
                  <a:off x="5105975" y="1370375"/>
                  <a:ext cx="16750" cy="15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0" h="639" extrusionOk="0">
                      <a:moveTo>
                        <a:pt x="396" y="0"/>
                      </a:moveTo>
                      <a:cubicBezTo>
                        <a:pt x="274" y="0"/>
                        <a:pt x="153" y="31"/>
                        <a:pt x="92" y="122"/>
                      </a:cubicBezTo>
                      <a:cubicBezTo>
                        <a:pt x="1" y="183"/>
                        <a:pt x="1" y="335"/>
                        <a:pt x="62" y="456"/>
                      </a:cubicBezTo>
                      <a:cubicBezTo>
                        <a:pt x="62" y="487"/>
                        <a:pt x="92" y="487"/>
                        <a:pt x="92" y="517"/>
                      </a:cubicBezTo>
                      <a:cubicBezTo>
                        <a:pt x="122" y="608"/>
                        <a:pt x="214" y="639"/>
                        <a:pt x="274" y="639"/>
                      </a:cubicBezTo>
                      <a:cubicBezTo>
                        <a:pt x="366" y="639"/>
                        <a:pt x="426" y="639"/>
                        <a:pt x="518" y="578"/>
                      </a:cubicBezTo>
                      <a:cubicBezTo>
                        <a:pt x="548" y="578"/>
                        <a:pt x="548" y="517"/>
                        <a:pt x="578" y="517"/>
                      </a:cubicBezTo>
                      <a:cubicBezTo>
                        <a:pt x="609" y="487"/>
                        <a:pt x="670" y="456"/>
                        <a:pt x="670" y="365"/>
                      </a:cubicBezTo>
                      <a:lnTo>
                        <a:pt x="670" y="213"/>
                      </a:lnTo>
                      <a:cubicBezTo>
                        <a:pt x="609" y="122"/>
                        <a:pt x="518" y="0"/>
                        <a:pt x="396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05" name="Google Shape;3405;p20"/>
                <p:cNvSpPr/>
                <p:nvPr/>
              </p:nvSpPr>
              <p:spPr>
                <a:xfrm>
                  <a:off x="5091000" y="1424850"/>
                  <a:ext cx="16300" cy="1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2" h="559" extrusionOk="0">
                      <a:moveTo>
                        <a:pt x="332" y="0"/>
                      </a:moveTo>
                      <a:cubicBezTo>
                        <a:pt x="168" y="0"/>
                        <a:pt x="0" y="122"/>
                        <a:pt x="53" y="314"/>
                      </a:cubicBezTo>
                      <a:cubicBezTo>
                        <a:pt x="79" y="484"/>
                        <a:pt x="202" y="559"/>
                        <a:pt x="325" y="559"/>
                      </a:cubicBezTo>
                      <a:cubicBezTo>
                        <a:pt x="488" y="559"/>
                        <a:pt x="652" y="430"/>
                        <a:pt x="600" y="223"/>
                      </a:cubicBezTo>
                      <a:cubicBezTo>
                        <a:pt x="574" y="67"/>
                        <a:pt x="454" y="0"/>
                        <a:pt x="332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06" name="Google Shape;3406;p20"/>
                <p:cNvSpPr/>
                <p:nvPr/>
              </p:nvSpPr>
              <p:spPr>
                <a:xfrm>
                  <a:off x="4953250" y="1287550"/>
                  <a:ext cx="7625" cy="1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5" h="459" extrusionOk="0">
                      <a:moveTo>
                        <a:pt x="122" y="0"/>
                      </a:moveTo>
                      <a:cubicBezTo>
                        <a:pt x="31" y="31"/>
                        <a:pt x="0" y="122"/>
                        <a:pt x="0" y="183"/>
                      </a:cubicBezTo>
                      <a:cubicBezTo>
                        <a:pt x="0" y="243"/>
                        <a:pt x="31" y="274"/>
                        <a:pt x="31" y="304"/>
                      </a:cubicBezTo>
                      <a:cubicBezTo>
                        <a:pt x="31" y="335"/>
                        <a:pt x="92" y="395"/>
                        <a:pt x="122" y="426"/>
                      </a:cubicBezTo>
                      <a:cubicBezTo>
                        <a:pt x="134" y="449"/>
                        <a:pt x="163" y="459"/>
                        <a:pt x="195" y="459"/>
                      </a:cubicBezTo>
                      <a:cubicBezTo>
                        <a:pt x="246" y="459"/>
                        <a:pt x="304" y="433"/>
                        <a:pt x="304" y="395"/>
                      </a:cubicBezTo>
                      <a:lnTo>
                        <a:pt x="304" y="243"/>
                      </a:lnTo>
                      <a:lnTo>
                        <a:pt x="304" y="122"/>
                      </a:lnTo>
                      <a:cubicBezTo>
                        <a:pt x="304" y="31"/>
                        <a:pt x="183" y="0"/>
                        <a:pt x="122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07" name="Google Shape;3407;p20"/>
                <p:cNvSpPr/>
                <p:nvPr/>
              </p:nvSpPr>
              <p:spPr>
                <a:xfrm>
                  <a:off x="4961600" y="1323375"/>
                  <a:ext cx="9150" cy="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6" h="270" extrusionOk="0">
                      <a:moveTo>
                        <a:pt x="222" y="0"/>
                      </a:moveTo>
                      <a:cubicBezTo>
                        <a:pt x="203" y="0"/>
                        <a:pt x="181" y="7"/>
                        <a:pt x="153" y="26"/>
                      </a:cubicBezTo>
                      <a:cubicBezTo>
                        <a:pt x="122" y="26"/>
                        <a:pt x="92" y="57"/>
                        <a:pt x="61" y="117"/>
                      </a:cubicBezTo>
                      <a:cubicBezTo>
                        <a:pt x="1" y="117"/>
                        <a:pt x="1" y="209"/>
                        <a:pt x="92" y="239"/>
                      </a:cubicBezTo>
                      <a:cubicBezTo>
                        <a:pt x="122" y="239"/>
                        <a:pt x="122" y="239"/>
                        <a:pt x="153" y="269"/>
                      </a:cubicBezTo>
                      <a:cubicBezTo>
                        <a:pt x="213" y="269"/>
                        <a:pt x="244" y="269"/>
                        <a:pt x="274" y="239"/>
                      </a:cubicBezTo>
                      <a:lnTo>
                        <a:pt x="305" y="209"/>
                      </a:lnTo>
                      <a:cubicBezTo>
                        <a:pt x="365" y="178"/>
                        <a:pt x="365" y="87"/>
                        <a:pt x="305" y="57"/>
                      </a:cubicBezTo>
                      <a:cubicBezTo>
                        <a:pt x="284" y="36"/>
                        <a:pt x="263" y="0"/>
                        <a:pt x="222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08" name="Google Shape;3408;p20"/>
                <p:cNvSpPr/>
                <p:nvPr/>
              </p:nvSpPr>
              <p:spPr>
                <a:xfrm>
                  <a:off x="4961600" y="1357725"/>
                  <a:ext cx="13700" cy="14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8" h="582" extrusionOk="0">
                      <a:moveTo>
                        <a:pt x="279" y="1"/>
                      </a:moveTo>
                      <a:cubicBezTo>
                        <a:pt x="255" y="1"/>
                        <a:pt x="233" y="7"/>
                        <a:pt x="213" y="20"/>
                      </a:cubicBezTo>
                      <a:cubicBezTo>
                        <a:pt x="92" y="50"/>
                        <a:pt x="1" y="202"/>
                        <a:pt x="1" y="324"/>
                      </a:cubicBezTo>
                      <a:cubicBezTo>
                        <a:pt x="61" y="415"/>
                        <a:pt x="92" y="506"/>
                        <a:pt x="153" y="537"/>
                      </a:cubicBezTo>
                      <a:cubicBezTo>
                        <a:pt x="195" y="569"/>
                        <a:pt x="237" y="582"/>
                        <a:pt x="277" y="582"/>
                      </a:cubicBezTo>
                      <a:cubicBezTo>
                        <a:pt x="352" y="582"/>
                        <a:pt x="417" y="535"/>
                        <a:pt x="457" y="476"/>
                      </a:cubicBezTo>
                      <a:cubicBezTo>
                        <a:pt x="548" y="385"/>
                        <a:pt x="517" y="263"/>
                        <a:pt x="517" y="202"/>
                      </a:cubicBezTo>
                      <a:cubicBezTo>
                        <a:pt x="470" y="83"/>
                        <a:pt x="365" y="1"/>
                        <a:pt x="279" y="1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09" name="Google Shape;3409;p20"/>
                <p:cNvSpPr/>
                <p:nvPr/>
              </p:nvSpPr>
              <p:spPr>
                <a:xfrm>
                  <a:off x="4974525" y="1398375"/>
                  <a:ext cx="12950" cy="16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" h="666" extrusionOk="0">
                      <a:moveTo>
                        <a:pt x="199" y="0"/>
                      </a:moveTo>
                      <a:cubicBezTo>
                        <a:pt x="184" y="0"/>
                        <a:pt x="168" y="2"/>
                        <a:pt x="152" y="5"/>
                      </a:cubicBezTo>
                      <a:cubicBezTo>
                        <a:pt x="61" y="66"/>
                        <a:pt x="0" y="218"/>
                        <a:pt x="0" y="309"/>
                      </a:cubicBezTo>
                      <a:cubicBezTo>
                        <a:pt x="0" y="370"/>
                        <a:pt x="31" y="400"/>
                        <a:pt x="31" y="461"/>
                      </a:cubicBezTo>
                      <a:cubicBezTo>
                        <a:pt x="61" y="552"/>
                        <a:pt x="92" y="583"/>
                        <a:pt x="183" y="613"/>
                      </a:cubicBezTo>
                      <a:cubicBezTo>
                        <a:pt x="207" y="649"/>
                        <a:pt x="245" y="666"/>
                        <a:pt x="286" y="666"/>
                      </a:cubicBezTo>
                      <a:cubicBezTo>
                        <a:pt x="349" y="666"/>
                        <a:pt x="420" y="626"/>
                        <a:pt x="456" y="552"/>
                      </a:cubicBezTo>
                      <a:cubicBezTo>
                        <a:pt x="487" y="461"/>
                        <a:pt x="517" y="431"/>
                        <a:pt x="487" y="370"/>
                      </a:cubicBezTo>
                      <a:cubicBezTo>
                        <a:pt x="487" y="309"/>
                        <a:pt x="487" y="279"/>
                        <a:pt x="456" y="218"/>
                      </a:cubicBezTo>
                      <a:cubicBezTo>
                        <a:pt x="402" y="109"/>
                        <a:pt x="323" y="0"/>
                        <a:pt x="199" y="0"/>
                      </a:cubicBezTo>
                      <a:close/>
                    </a:path>
                  </a:pathLst>
                </a:custGeom>
                <a:solidFill>
                  <a:srgbClr val="58A5B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10" name="Google Shape;3410;p20"/>
                <p:cNvSpPr/>
                <p:nvPr/>
              </p:nvSpPr>
              <p:spPr>
                <a:xfrm>
                  <a:off x="5061900" y="1457750"/>
                  <a:ext cx="15225" cy="15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9" h="617" extrusionOk="0">
                      <a:moveTo>
                        <a:pt x="457" y="1"/>
                      </a:moveTo>
                      <a:cubicBezTo>
                        <a:pt x="305" y="1"/>
                        <a:pt x="183" y="31"/>
                        <a:pt x="92" y="122"/>
                      </a:cubicBezTo>
                      <a:cubicBezTo>
                        <a:pt x="62" y="153"/>
                        <a:pt x="62" y="183"/>
                        <a:pt x="31" y="214"/>
                      </a:cubicBezTo>
                      <a:cubicBezTo>
                        <a:pt x="1" y="305"/>
                        <a:pt x="1" y="366"/>
                        <a:pt x="1" y="457"/>
                      </a:cubicBezTo>
                      <a:cubicBezTo>
                        <a:pt x="1" y="558"/>
                        <a:pt x="105" y="617"/>
                        <a:pt x="193" y="617"/>
                      </a:cubicBezTo>
                      <a:cubicBezTo>
                        <a:pt x="211" y="617"/>
                        <a:pt x="228" y="614"/>
                        <a:pt x="244" y="609"/>
                      </a:cubicBezTo>
                      <a:cubicBezTo>
                        <a:pt x="335" y="578"/>
                        <a:pt x="396" y="518"/>
                        <a:pt x="457" y="457"/>
                      </a:cubicBezTo>
                      <a:cubicBezTo>
                        <a:pt x="487" y="426"/>
                        <a:pt x="487" y="366"/>
                        <a:pt x="518" y="335"/>
                      </a:cubicBezTo>
                      <a:cubicBezTo>
                        <a:pt x="609" y="214"/>
                        <a:pt x="548" y="62"/>
                        <a:pt x="457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11" name="Google Shape;3411;p20"/>
                <p:cNvSpPr/>
                <p:nvPr/>
              </p:nvSpPr>
              <p:spPr>
                <a:xfrm>
                  <a:off x="5055675" y="1484450"/>
                  <a:ext cx="16750" cy="14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0" h="571" extrusionOk="0">
                      <a:moveTo>
                        <a:pt x="368" y="0"/>
                      </a:moveTo>
                      <a:cubicBezTo>
                        <a:pt x="194" y="0"/>
                        <a:pt x="1" y="143"/>
                        <a:pt x="37" y="361"/>
                      </a:cubicBezTo>
                      <a:cubicBezTo>
                        <a:pt x="74" y="507"/>
                        <a:pt x="188" y="571"/>
                        <a:pt x="306" y="571"/>
                      </a:cubicBezTo>
                      <a:cubicBezTo>
                        <a:pt x="483" y="571"/>
                        <a:pt x="669" y="428"/>
                        <a:pt x="615" y="209"/>
                      </a:cubicBezTo>
                      <a:cubicBezTo>
                        <a:pt x="590" y="64"/>
                        <a:pt x="483" y="0"/>
                        <a:pt x="368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12" name="Google Shape;3412;p20"/>
                <p:cNvSpPr/>
                <p:nvPr/>
              </p:nvSpPr>
              <p:spPr>
                <a:xfrm>
                  <a:off x="4964200" y="1422625"/>
                  <a:ext cx="10350" cy="23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" h="952" extrusionOk="0">
                      <a:moveTo>
                        <a:pt x="95" y="0"/>
                      </a:moveTo>
                      <a:cubicBezTo>
                        <a:pt x="47" y="0"/>
                        <a:pt x="0" y="44"/>
                        <a:pt x="18" y="99"/>
                      </a:cubicBezTo>
                      <a:cubicBezTo>
                        <a:pt x="109" y="372"/>
                        <a:pt x="170" y="646"/>
                        <a:pt x="292" y="920"/>
                      </a:cubicBezTo>
                      <a:cubicBezTo>
                        <a:pt x="303" y="941"/>
                        <a:pt x="321" y="951"/>
                        <a:pt x="340" y="951"/>
                      </a:cubicBezTo>
                      <a:cubicBezTo>
                        <a:pt x="375" y="951"/>
                        <a:pt x="413" y="918"/>
                        <a:pt x="413" y="859"/>
                      </a:cubicBezTo>
                      <a:cubicBezTo>
                        <a:pt x="353" y="616"/>
                        <a:pt x="261" y="342"/>
                        <a:pt x="170" y="68"/>
                      </a:cubicBezTo>
                      <a:cubicBezTo>
                        <a:pt x="158" y="20"/>
                        <a:pt x="126" y="0"/>
                        <a:pt x="95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13" name="Google Shape;3413;p20"/>
                <p:cNvSpPr/>
                <p:nvPr/>
              </p:nvSpPr>
              <p:spPr>
                <a:xfrm>
                  <a:off x="4975900" y="1468875"/>
                  <a:ext cx="12025" cy="10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" h="427" extrusionOk="0">
                      <a:moveTo>
                        <a:pt x="262" y="1"/>
                      </a:moveTo>
                      <a:cubicBezTo>
                        <a:pt x="134" y="1"/>
                        <a:pt x="1" y="106"/>
                        <a:pt x="37" y="285"/>
                      </a:cubicBezTo>
                      <a:cubicBezTo>
                        <a:pt x="61" y="383"/>
                        <a:pt x="139" y="426"/>
                        <a:pt x="221" y="426"/>
                      </a:cubicBezTo>
                      <a:cubicBezTo>
                        <a:pt x="345" y="426"/>
                        <a:pt x="480" y="328"/>
                        <a:pt x="462" y="164"/>
                      </a:cubicBezTo>
                      <a:cubicBezTo>
                        <a:pt x="437" y="52"/>
                        <a:pt x="351" y="1"/>
                        <a:pt x="262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14" name="Google Shape;3414;p20"/>
                <p:cNvSpPr/>
                <p:nvPr/>
              </p:nvSpPr>
              <p:spPr>
                <a:xfrm>
                  <a:off x="4992175" y="1500950"/>
                  <a:ext cx="16425" cy="13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7" h="558" extrusionOk="0">
                      <a:moveTo>
                        <a:pt x="346" y="0"/>
                      </a:moveTo>
                      <a:cubicBezTo>
                        <a:pt x="178" y="0"/>
                        <a:pt x="1" y="138"/>
                        <a:pt x="54" y="370"/>
                      </a:cubicBezTo>
                      <a:cubicBezTo>
                        <a:pt x="90" y="501"/>
                        <a:pt x="196" y="557"/>
                        <a:pt x="306" y="557"/>
                      </a:cubicBezTo>
                      <a:cubicBezTo>
                        <a:pt x="476" y="557"/>
                        <a:pt x="657" y="422"/>
                        <a:pt x="601" y="218"/>
                      </a:cubicBezTo>
                      <a:cubicBezTo>
                        <a:pt x="576" y="68"/>
                        <a:pt x="464" y="0"/>
                        <a:pt x="346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415" name="Google Shape;3415;p20"/>
              <p:cNvGrpSpPr/>
              <p:nvPr/>
            </p:nvGrpSpPr>
            <p:grpSpPr>
              <a:xfrm>
                <a:off x="7792975" y="3207875"/>
                <a:ext cx="555650" cy="488825"/>
                <a:chOff x="4897100" y="6562875"/>
                <a:chExt cx="555650" cy="488825"/>
              </a:xfrm>
            </p:grpSpPr>
            <p:sp>
              <p:nvSpPr>
                <p:cNvPr id="3416" name="Google Shape;3416;p20"/>
                <p:cNvSpPr/>
                <p:nvPr/>
              </p:nvSpPr>
              <p:spPr>
                <a:xfrm>
                  <a:off x="5192425" y="6671725"/>
                  <a:ext cx="182050" cy="152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82" h="6098" extrusionOk="0">
                      <a:moveTo>
                        <a:pt x="2294" y="1"/>
                      </a:moveTo>
                      <a:cubicBezTo>
                        <a:pt x="834" y="1"/>
                        <a:pt x="20" y="1102"/>
                        <a:pt x="1" y="2270"/>
                      </a:cubicBezTo>
                      <a:cubicBezTo>
                        <a:pt x="1" y="3903"/>
                        <a:pt x="1419" y="6098"/>
                        <a:pt x="1419" y="6098"/>
                      </a:cubicBezTo>
                      <a:lnTo>
                        <a:pt x="3828" y="5884"/>
                      </a:lnTo>
                      <a:cubicBezTo>
                        <a:pt x="3828" y="5884"/>
                        <a:pt x="7281" y="2243"/>
                        <a:pt x="4471" y="664"/>
                      </a:cubicBezTo>
                      <a:cubicBezTo>
                        <a:pt x="3638" y="196"/>
                        <a:pt x="2909" y="1"/>
                        <a:pt x="2294" y="1"/>
                      </a:cubicBezTo>
                      <a:close/>
                    </a:path>
                  </a:pathLst>
                </a:custGeom>
                <a:solidFill>
                  <a:srgbClr val="3D85C6">
                    <a:alpha val="289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17" name="Google Shape;3417;p20"/>
                <p:cNvSpPr/>
                <p:nvPr/>
              </p:nvSpPr>
              <p:spPr>
                <a:xfrm>
                  <a:off x="5276750" y="6696475"/>
                  <a:ext cx="176000" cy="153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40" h="6152" extrusionOk="0">
                      <a:moveTo>
                        <a:pt x="2767" y="0"/>
                      </a:moveTo>
                      <a:cubicBezTo>
                        <a:pt x="2000" y="0"/>
                        <a:pt x="1313" y="417"/>
                        <a:pt x="910" y="1039"/>
                      </a:cubicBezTo>
                      <a:cubicBezTo>
                        <a:pt x="0" y="2404"/>
                        <a:pt x="0" y="5054"/>
                        <a:pt x="0" y="5054"/>
                      </a:cubicBezTo>
                      <a:lnTo>
                        <a:pt x="2142" y="6152"/>
                      </a:lnTo>
                      <a:cubicBezTo>
                        <a:pt x="2142" y="6152"/>
                        <a:pt x="7040" y="5001"/>
                        <a:pt x="5514" y="2137"/>
                      </a:cubicBezTo>
                      <a:cubicBezTo>
                        <a:pt x="4713" y="593"/>
                        <a:pt x="3683" y="0"/>
                        <a:pt x="2767" y="0"/>
                      </a:cubicBezTo>
                      <a:close/>
                    </a:path>
                  </a:pathLst>
                </a:custGeom>
                <a:solidFill>
                  <a:srgbClr val="3D85C6">
                    <a:alpha val="289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18" name="Google Shape;3418;p20"/>
                <p:cNvSpPr/>
                <p:nvPr/>
              </p:nvSpPr>
              <p:spPr>
                <a:xfrm>
                  <a:off x="5054625" y="6775925"/>
                  <a:ext cx="371850" cy="275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74" h="11031" extrusionOk="0">
                      <a:moveTo>
                        <a:pt x="5540" y="0"/>
                      </a:moveTo>
                      <a:cubicBezTo>
                        <a:pt x="2653" y="0"/>
                        <a:pt x="1" y="4222"/>
                        <a:pt x="5914" y="8808"/>
                      </a:cubicBezTo>
                      <a:cubicBezTo>
                        <a:pt x="7982" y="10416"/>
                        <a:pt x="9634" y="11031"/>
                        <a:pt x="10921" y="11031"/>
                      </a:cubicBezTo>
                      <a:cubicBezTo>
                        <a:pt x="13833" y="11031"/>
                        <a:pt x="14873" y="7883"/>
                        <a:pt x="14613" y="5971"/>
                      </a:cubicBezTo>
                      <a:cubicBezTo>
                        <a:pt x="14105" y="2251"/>
                        <a:pt x="6824" y="297"/>
                        <a:pt x="6824" y="297"/>
                      </a:cubicBezTo>
                      <a:cubicBezTo>
                        <a:pt x="6410" y="95"/>
                        <a:pt x="5972" y="0"/>
                        <a:pt x="5540" y="0"/>
                      </a:cubicBezTo>
                      <a:close/>
                    </a:path>
                  </a:pathLst>
                </a:custGeom>
                <a:solidFill>
                  <a:srgbClr val="64343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19" name="Google Shape;3419;p20"/>
                <p:cNvSpPr/>
                <p:nvPr/>
              </p:nvSpPr>
              <p:spPr>
                <a:xfrm>
                  <a:off x="5142250" y="6790025"/>
                  <a:ext cx="204100" cy="22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64" h="9021" extrusionOk="0">
                      <a:moveTo>
                        <a:pt x="8058" y="2883"/>
                      </a:moveTo>
                      <a:cubicBezTo>
                        <a:pt x="8058" y="2886"/>
                        <a:pt x="8057" y="2889"/>
                        <a:pt x="8057" y="2891"/>
                      </a:cubicBezTo>
                      <a:cubicBezTo>
                        <a:pt x="8058" y="2888"/>
                        <a:pt x="8058" y="2885"/>
                        <a:pt x="8058" y="2883"/>
                      </a:cubicBezTo>
                      <a:close/>
                      <a:moveTo>
                        <a:pt x="4256" y="1"/>
                      </a:moveTo>
                      <a:cubicBezTo>
                        <a:pt x="3373" y="2142"/>
                        <a:pt x="1580" y="4123"/>
                        <a:pt x="0" y="5755"/>
                      </a:cubicBezTo>
                      <a:cubicBezTo>
                        <a:pt x="562" y="6558"/>
                        <a:pt x="1365" y="7415"/>
                        <a:pt x="2436" y="8244"/>
                      </a:cubicBezTo>
                      <a:cubicBezTo>
                        <a:pt x="2784" y="8539"/>
                        <a:pt x="3132" y="8780"/>
                        <a:pt x="3480" y="9021"/>
                      </a:cubicBezTo>
                      <a:cubicBezTo>
                        <a:pt x="4443" y="8137"/>
                        <a:pt x="5354" y="7227"/>
                        <a:pt x="6156" y="6237"/>
                      </a:cubicBezTo>
                      <a:cubicBezTo>
                        <a:pt x="6745" y="5461"/>
                        <a:pt x="7388" y="4604"/>
                        <a:pt x="7789" y="3694"/>
                      </a:cubicBezTo>
                      <a:cubicBezTo>
                        <a:pt x="7789" y="3644"/>
                        <a:pt x="8044" y="2877"/>
                        <a:pt x="8058" y="2877"/>
                      </a:cubicBezTo>
                      <a:lnTo>
                        <a:pt x="8058" y="2877"/>
                      </a:lnTo>
                      <a:cubicBezTo>
                        <a:pt x="8059" y="2877"/>
                        <a:pt x="8059" y="2879"/>
                        <a:pt x="8058" y="2883"/>
                      </a:cubicBezTo>
                      <a:lnTo>
                        <a:pt x="8058" y="2883"/>
                      </a:lnTo>
                      <a:cubicBezTo>
                        <a:pt x="8164" y="2276"/>
                        <a:pt x="8136" y="2273"/>
                        <a:pt x="7950" y="1714"/>
                      </a:cubicBezTo>
                      <a:cubicBezTo>
                        <a:pt x="7923" y="1687"/>
                        <a:pt x="7923" y="1687"/>
                        <a:pt x="7923" y="1633"/>
                      </a:cubicBezTo>
                      <a:cubicBezTo>
                        <a:pt x="6585" y="884"/>
                        <a:pt x="5139" y="295"/>
                        <a:pt x="4256" y="1"/>
                      </a:cubicBezTo>
                      <a:close/>
                    </a:path>
                  </a:pathLst>
                </a:custGeom>
                <a:solidFill>
                  <a:srgbClr val="F3CC5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20" name="Google Shape;3420;p20"/>
                <p:cNvSpPr/>
                <p:nvPr/>
              </p:nvSpPr>
              <p:spPr>
                <a:xfrm>
                  <a:off x="5338975" y="6938750"/>
                  <a:ext cx="36825" cy="32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3" h="1294" extrusionOk="0">
                      <a:moveTo>
                        <a:pt x="735" y="0"/>
                      </a:moveTo>
                      <a:cubicBezTo>
                        <a:pt x="633" y="0"/>
                        <a:pt x="528" y="24"/>
                        <a:pt x="429" y="74"/>
                      </a:cubicBezTo>
                      <a:cubicBezTo>
                        <a:pt x="134" y="261"/>
                        <a:pt x="1" y="609"/>
                        <a:pt x="161" y="957"/>
                      </a:cubicBezTo>
                      <a:cubicBezTo>
                        <a:pt x="275" y="1166"/>
                        <a:pt x="496" y="1293"/>
                        <a:pt x="729" y="1293"/>
                      </a:cubicBezTo>
                      <a:cubicBezTo>
                        <a:pt x="825" y="1293"/>
                        <a:pt x="924" y="1272"/>
                        <a:pt x="1018" y="1225"/>
                      </a:cubicBezTo>
                      <a:cubicBezTo>
                        <a:pt x="1339" y="1037"/>
                        <a:pt x="1473" y="689"/>
                        <a:pt x="1285" y="342"/>
                      </a:cubicBezTo>
                      <a:cubicBezTo>
                        <a:pt x="1174" y="120"/>
                        <a:pt x="961" y="0"/>
                        <a:pt x="735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21" name="Google Shape;3421;p20"/>
                <p:cNvSpPr/>
                <p:nvPr/>
              </p:nvSpPr>
              <p:spPr>
                <a:xfrm>
                  <a:off x="4987675" y="6562875"/>
                  <a:ext cx="119125" cy="9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65" h="3841" extrusionOk="0">
                      <a:moveTo>
                        <a:pt x="1535" y="0"/>
                      </a:moveTo>
                      <a:cubicBezTo>
                        <a:pt x="709" y="0"/>
                        <a:pt x="187" y="598"/>
                        <a:pt x="134" y="1298"/>
                      </a:cubicBezTo>
                      <a:cubicBezTo>
                        <a:pt x="1" y="2342"/>
                        <a:pt x="804" y="3841"/>
                        <a:pt x="804" y="3841"/>
                      </a:cubicBezTo>
                      <a:lnTo>
                        <a:pt x="2329" y="3841"/>
                      </a:lnTo>
                      <a:cubicBezTo>
                        <a:pt x="2329" y="3841"/>
                        <a:pt x="4765" y="1726"/>
                        <a:pt x="3079" y="575"/>
                      </a:cubicBezTo>
                      <a:cubicBezTo>
                        <a:pt x="2495" y="168"/>
                        <a:pt x="1973" y="0"/>
                        <a:pt x="1535" y="0"/>
                      </a:cubicBezTo>
                      <a:close/>
                    </a:path>
                  </a:pathLst>
                </a:custGeom>
                <a:solidFill>
                  <a:srgbClr val="3D85C6">
                    <a:alpha val="289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22" name="Google Shape;3422;p20"/>
                <p:cNvSpPr/>
                <p:nvPr/>
              </p:nvSpPr>
              <p:spPr>
                <a:xfrm>
                  <a:off x="5039200" y="6584050"/>
                  <a:ext cx="111100" cy="97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44" h="3904" extrusionOk="0">
                      <a:moveTo>
                        <a:pt x="1956" y="0"/>
                      </a:moveTo>
                      <a:cubicBezTo>
                        <a:pt x="1516" y="0"/>
                        <a:pt x="1107" y="215"/>
                        <a:pt x="830" y="558"/>
                      </a:cubicBezTo>
                      <a:cubicBezTo>
                        <a:pt x="161" y="1361"/>
                        <a:pt x="0" y="3074"/>
                        <a:pt x="0" y="3074"/>
                      </a:cubicBezTo>
                      <a:lnTo>
                        <a:pt x="1258" y="3904"/>
                      </a:lnTo>
                      <a:cubicBezTo>
                        <a:pt x="1258" y="3904"/>
                        <a:pt x="4444" y="3475"/>
                        <a:pt x="3721" y="1548"/>
                      </a:cubicBezTo>
                      <a:cubicBezTo>
                        <a:pt x="3265" y="433"/>
                        <a:pt x="2580" y="0"/>
                        <a:pt x="1956" y="0"/>
                      </a:cubicBezTo>
                      <a:close/>
                    </a:path>
                  </a:pathLst>
                </a:custGeom>
                <a:solidFill>
                  <a:srgbClr val="3D85C6">
                    <a:alpha val="2895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23" name="Google Shape;3423;p20"/>
                <p:cNvSpPr/>
                <p:nvPr/>
              </p:nvSpPr>
              <p:spPr>
                <a:xfrm>
                  <a:off x="4897100" y="6625000"/>
                  <a:ext cx="227100" cy="184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84" h="7389" extrusionOk="0">
                      <a:moveTo>
                        <a:pt x="3454" y="1"/>
                      </a:moveTo>
                      <a:cubicBezTo>
                        <a:pt x="1675" y="1"/>
                        <a:pt x="0" y="2471"/>
                        <a:pt x="3302" y="5638"/>
                      </a:cubicBezTo>
                      <a:cubicBezTo>
                        <a:pt x="4643" y="6915"/>
                        <a:pt x="5741" y="7389"/>
                        <a:pt x="6604" y="7389"/>
                      </a:cubicBezTo>
                      <a:cubicBezTo>
                        <a:pt x="8293" y="7389"/>
                        <a:pt x="9083" y="5576"/>
                        <a:pt x="9030" y="4407"/>
                      </a:cubicBezTo>
                      <a:cubicBezTo>
                        <a:pt x="8950" y="1998"/>
                        <a:pt x="4453" y="285"/>
                        <a:pt x="4453" y="285"/>
                      </a:cubicBezTo>
                      <a:cubicBezTo>
                        <a:pt x="4139" y="91"/>
                        <a:pt x="3795" y="1"/>
                        <a:pt x="3454" y="1"/>
                      </a:cubicBezTo>
                      <a:close/>
                    </a:path>
                  </a:pathLst>
                </a:custGeom>
                <a:solidFill>
                  <a:srgbClr val="64343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24" name="Google Shape;3424;p20"/>
                <p:cNvSpPr/>
                <p:nvPr/>
              </p:nvSpPr>
              <p:spPr>
                <a:xfrm>
                  <a:off x="4944850" y="6638125"/>
                  <a:ext cx="136525" cy="141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61" h="5649" extrusionOk="0">
                      <a:moveTo>
                        <a:pt x="5355" y="2056"/>
                      </a:moveTo>
                      <a:lnTo>
                        <a:pt x="5355" y="2056"/>
                      </a:lnTo>
                      <a:cubicBezTo>
                        <a:pt x="5355" y="2058"/>
                        <a:pt x="5354" y="2060"/>
                        <a:pt x="5354" y="2062"/>
                      </a:cubicBezTo>
                      <a:cubicBezTo>
                        <a:pt x="5354" y="2059"/>
                        <a:pt x="5355" y="2057"/>
                        <a:pt x="5355" y="2056"/>
                      </a:cubicBezTo>
                      <a:close/>
                      <a:moveTo>
                        <a:pt x="3105" y="1"/>
                      </a:moveTo>
                      <a:cubicBezTo>
                        <a:pt x="2409" y="1312"/>
                        <a:pt x="1098" y="2436"/>
                        <a:pt x="1" y="3373"/>
                      </a:cubicBezTo>
                      <a:cubicBezTo>
                        <a:pt x="295" y="3909"/>
                        <a:pt x="777" y="4524"/>
                        <a:pt x="1392" y="5113"/>
                      </a:cubicBezTo>
                      <a:cubicBezTo>
                        <a:pt x="1633" y="5327"/>
                        <a:pt x="1821" y="5488"/>
                        <a:pt x="2035" y="5648"/>
                      </a:cubicBezTo>
                      <a:cubicBezTo>
                        <a:pt x="2677" y="5193"/>
                        <a:pt x="3346" y="4658"/>
                        <a:pt x="3908" y="4069"/>
                      </a:cubicBezTo>
                      <a:cubicBezTo>
                        <a:pt x="4337" y="3641"/>
                        <a:pt x="4818" y="3132"/>
                        <a:pt x="5113" y="2570"/>
                      </a:cubicBezTo>
                      <a:cubicBezTo>
                        <a:pt x="5138" y="2545"/>
                        <a:pt x="5349" y="2054"/>
                        <a:pt x="5356" y="2054"/>
                      </a:cubicBezTo>
                      <a:lnTo>
                        <a:pt x="5356" y="2054"/>
                      </a:lnTo>
                      <a:cubicBezTo>
                        <a:pt x="5356" y="2054"/>
                        <a:pt x="5356" y="2055"/>
                        <a:pt x="5355" y="2056"/>
                      </a:cubicBezTo>
                      <a:lnTo>
                        <a:pt x="5355" y="2056"/>
                      </a:lnTo>
                      <a:cubicBezTo>
                        <a:pt x="5460" y="1714"/>
                        <a:pt x="5407" y="1712"/>
                        <a:pt x="5354" y="1339"/>
                      </a:cubicBezTo>
                      <a:lnTo>
                        <a:pt x="5354" y="1312"/>
                      </a:lnTo>
                      <a:cubicBezTo>
                        <a:pt x="4551" y="697"/>
                        <a:pt x="3641" y="268"/>
                        <a:pt x="3105" y="1"/>
                      </a:cubicBezTo>
                      <a:close/>
                    </a:path>
                  </a:pathLst>
                </a:custGeom>
                <a:solidFill>
                  <a:srgbClr val="F3CC5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25" name="Google Shape;3425;p20"/>
                <p:cNvSpPr/>
                <p:nvPr/>
              </p:nvSpPr>
              <p:spPr>
                <a:xfrm>
                  <a:off x="5069300" y="6740125"/>
                  <a:ext cx="22775" cy="20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1" h="820" extrusionOk="0">
                      <a:moveTo>
                        <a:pt x="485" y="1"/>
                      </a:moveTo>
                      <a:cubicBezTo>
                        <a:pt x="424" y="1"/>
                        <a:pt x="360" y="14"/>
                        <a:pt x="295" y="43"/>
                      </a:cubicBezTo>
                      <a:cubicBezTo>
                        <a:pt x="108" y="123"/>
                        <a:pt x="1" y="364"/>
                        <a:pt x="54" y="578"/>
                      </a:cubicBezTo>
                      <a:cubicBezTo>
                        <a:pt x="137" y="722"/>
                        <a:pt x="299" y="819"/>
                        <a:pt x="467" y="819"/>
                      </a:cubicBezTo>
                      <a:cubicBezTo>
                        <a:pt x="517" y="819"/>
                        <a:pt x="567" y="811"/>
                        <a:pt x="617" y="792"/>
                      </a:cubicBezTo>
                      <a:cubicBezTo>
                        <a:pt x="804" y="712"/>
                        <a:pt x="911" y="471"/>
                        <a:pt x="831" y="257"/>
                      </a:cubicBezTo>
                      <a:cubicBezTo>
                        <a:pt x="791" y="100"/>
                        <a:pt x="652" y="1"/>
                        <a:pt x="485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sp>
          <p:nvSpPr>
            <p:cNvPr id="3426" name="Google Shape;3426;p20"/>
            <p:cNvSpPr/>
            <p:nvPr/>
          </p:nvSpPr>
          <p:spPr>
            <a:xfrm>
              <a:off x="543401" y="113402"/>
              <a:ext cx="1029326" cy="572687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427" name="Google Shape;3427;p20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428" name="Google Shape;3428;p20"/>
          <p:cNvSpPr txBox="1">
            <a:spLocks noGrp="1"/>
          </p:cNvSpPr>
          <p:nvPr>
            <p:ph type="title" idx="2"/>
          </p:nvPr>
        </p:nvSpPr>
        <p:spPr>
          <a:xfrm>
            <a:off x="3890200" y="1600200"/>
            <a:ext cx="4411600" cy="430400"/>
          </a:xfrm>
          <a:prstGeom prst="rect">
            <a:avLst/>
          </a:prstGeom>
        </p:spPr>
        <p:txBody>
          <a:bodyPr spcFirstLastPara="1" wrap="square" lIns="0" tIns="182875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3429" name="Google Shape;3429;p20"/>
          <p:cNvSpPr txBox="1">
            <a:spLocks noGrp="1"/>
          </p:cNvSpPr>
          <p:nvPr>
            <p:ph type="subTitle" idx="1"/>
          </p:nvPr>
        </p:nvSpPr>
        <p:spPr>
          <a:xfrm>
            <a:off x="2658800" y="4339900"/>
            <a:ext cx="6874400" cy="430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R="50799" lvl="0" algn="ctr" rtl="0">
              <a:lnSpc>
                <a:spcPct val="128571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344553310"/>
      </p:ext>
    </p:extLst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5">
  <p:cSld name="Title and text 5">
    <p:spTree>
      <p:nvGrpSpPr>
        <p:cNvPr id="1" name="Shape 34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31" name="Google Shape;3431;p21"/>
          <p:cNvGrpSpPr/>
          <p:nvPr/>
        </p:nvGrpSpPr>
        <p:grpSpPr>
          <a:xfrm>
            <a:off x="-418633" y="144023"/>
            <a:ext cx="12937184" cy="7126749"/>
            <a:chOff x="-313975" y="108017"/>
            <a:chExt cx="9702888" cy="5345062"/>
          </a:xfrm>
        </p:grpSpPr>
        <p:sp>
          <p:nvSpPr>
            <p:cNvPr id="3432" name="Google Shape;3432;p21"/>
            <p:cNvSpPr/>
            <p:nvPr/>
          </p:nvSpPr>
          <p:spPr>
            <a:xfrm>
              <a:off x="-38725" y="4354895"/>
              <a:ext cx="9209436" cy="827616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33" name="Google Shape;3433;p21"/>
            <p:cNvSpPr/>
            <p:nvPr/>
          </p:nvSpPr>
          <p:spPr>
            <a:xfrm>
              <a:off x="-65450" y="4568398"/>
              <a:ext cx="9209483" cy="613838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434" name="Google Shape;3434;p21"/>
            <p:cNvGrpSpPr/>
            <p:nvPr/>
          </p:nvGrpSpPr>
          <p:grpSpPr>
            <a:xfrm>
              <a:off x="-313975" y="3014909"/>
              <a:ext cx="2025620" cy="2293491"/>
              <a:chOff x="-313975" y="3014909"/>
              <a:chExt cx="2025620" cy="2293491"/>
            </a:xfrm>
          </p:grpSpPr>
          <p:grpSp>
            <p:nvGrpSpPr>
              <p:cNvPr id="3435" name="Google Shape;3435;p21"/>
              <p:cNvGrpSpPr/>
              <p:nvPr/>
            </p:nvGrpSpPr>
            <p:grpSpPr>
              <a:xfrm rot="-1164110" flipH="1">
                <a:off x="-77269" y="3113905"/>
                <a:ext cx="864923" cy="1572976"/>
                <a:chOff x="5641475" y="2674000"/>
                <a:chExt cx="1142425" cy="2077650"/>
              </a:xfrm>
            </p:grpSpPr>
            <p:sp>
              <p:nvSpPr>
                <p:cNvPr id="3436" name="Google Shape;3436;p21"/>
                <p:cNvSpPr/>
                <p:nvPr/>
              </p:nvSpPr>
              <p:spPr>
                <a:xfrm>
                  <a:off x="5641475" y="2689200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24" y="0"/>
                      </a:moveTo>
                      <a:cubicBezTo>
                        <a:pt x="1706" y="0"/>
                        <a:pt x="1375" y="121"/>
                        <a:pt x="1074" y="409"/>
                      </a:cubicBezTo>
                      <a:cubicBezTo>
                        <a:pt x="0" y="1411"/>
                        <a:pt x="1024" y="2918"/>
                        <a:pt x="2145" y="2918"/>
                      </a:cubicBezTo>
                      <a:cubicBezTo>
                        <a:pt x="2453" y="2918"/>
                        <a:pt x="2768" y="2805"/>
                        <a:pt x="3049" y="2537"/>
                      </a:cubicBezTo>
                      <a:cubicBezTo>
                        <a:pt x="4116" y="1518"/>
                        <a:pt x="3150" y="0"/>
                        <a:pt x="202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37" name="Google Shape;3437;p21"/>
                <p:cNvSpPr/>
                <p:nvPr/>
              </p:nvSpPr>
              <p:spPr>
                <a:xfrm>
                  <a:off x="5699225" y="2674000"/>
                  <a:ext cx="10367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7" h="2919" extrusionOk="0">
                      <a:moveTo>
                        <a:pt x="2040" y="0"/>
                      </a:moveTo>
                      <a:cubicBezTo>
                        <a:pt x="1718" y="0"/>
                        <a:pt x="1382" y="121"/>
                        <a:pt x="1074" y="409"/>
                      </a:cubicBezTo>
                      <a:cubicBezTo>
                        <a:pt x="0" y="1411"/>
                        <a:pt x="1024" y="2919"/>
                        <a:pt x="2160" y="2919"/>
                      </a:cubicBezTo>
                      <a:cubicBezTo>
                        <a:pt x="2472" y="2919"/>
                        <a:pt x="2792" y="2805"/>
                        <a:pt x="3080" y="2537"/>
                      </a:cubicBezTo>
                      <a:cubicBezTo>
                        <a:pt x="4146" y="1518"/>
                        <a:pt x="3180" y="0"/>
                        <a:pt x="204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38" name="Google Shape;3438;p21"/>
                <p:cNvSpPr/>
                <p:nvPr/>
              </p:nvSpPr>
              <p:spPr>
                <a:xfrm>
                  <a:off x="5682575" y="2706600"/>
                  <a:ext cx="1030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895" extrusionOk="0">
                      <a:moveTo>
                        <a:pt x="1999" y="0"/>
                      </a:moveTo>
                      <a:cubicBezTo>
                        <a:pt x="1688" y="0"/>
                        <a:pt x="1365" y="114"/>
                        <a:pt x="1071" y="382"/>
                      </a:cubicBezTo>
                      <a:cubicBezTo>
                        <a:pt x="0" y="1405"/>
                        <a:pt x="998" y="2894"/>
                        <a:pt x="2123" y="2894"/>
                      </a:cubicBezTo>
                      <a:cubicBezTo>
                        <a:pt x="2435" y="2894"/>
                        <a:pt x="2757" y="2780"/>
                        <a:pt x="3047" y="2510"/>
                      </a:cubicBezTo>
                      <a:cubicBezTo>
                        <a:pt x="4120" y="1508"/>
                        <a:pt x="3134" y="0"/>
                        <a:pt x="199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39" name="Google Shape;3439;p21"/>
                <p:cNvSpPr/>
                <p:nvPr/>
              </p:nvSpPr>
              <p:spPr>
                <a:xfrm>
                  <a:off x="5765450" y="2684250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08" y="1"/>
                      </a:moveTo>
                      <a:cubicBezTo>
                        <a:pt x="1693" y="1"/>
                        <a:pt x="1366" y="118"/>
                        <a:pt x="1069" y="394"/>
                      </a:cubicBezTo>
                      <a:cubicBezTo>
                        <a:pt x="1" y="1416"/>
                        <a:pt x="991" y="2919"/>
                        <a:pt x="2114" y="2919"/>
                      </a:cubicBezTo>
                      <a:cubicBezTo>
                        <a:pt x="2428" y="2919"/>
                        <a:pt x="2752" y="2801"/>
                        <a:pt x="3045" y="2522"/>
                      </a:cubicBezTo>
                      <a:cubicBezTo>
                        <a:pt x="4140" y="1522"/>
                        <a:pt x="3147" y="1"/>
                        <a:pt x="200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0" name="Google Shape;3440;p21"/>
                <p:cNvSpPr/>
                <p:nvPr/>
              </p:nvSpPr>
              <p:spPr>
                <a:xfrm>
                  <a:off x="5719750" y="2719900"/>
                  <a:ext cx="102950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8" h="2907" extrusionOk="0">
                      <a:moveTo>
                        <a:pt x="2005" y="0"/>
                      </a:moveTo>
                      <a:cubicBezTo>
                        <a:pt x="1690" y="0"/>
                        <a:pt x="1366" y="118"/>
                        <a:pt x="1073" y="397"/>
                      </a:cubicBezTo>
                      <a:cubicBezTo>
                        <a:pt x="0" y="1399"/>
                        <a:pt x="1005" y="2906"/>
                        <a:pt x="2133" y="2906"/>
                      </a:cubicBezTo>
                      <a:cubicBezTo>
                        <a:pt x="2443" y="2906"/>
                        <a:pt x="2761" y="2793"/>
                        <a:pt x="3049" y="2525"/>
                      </a:cubicBezTo>
                      <a:cubicBezTo>
                        <a:pt x="4118" y="1504"/>
                        <a:pt x="312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1" name="Google Shape;3441;p21"/>
                <p:cNvSpPr/>
                <p:nvPr/>
              </p:nvSpPr>
              <p:spPr>
                <a:xfrm>
                  <a:off x="5823075" y="26860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3" y="1"/>
                      </a:moveTo>
                      <a:cubicBezTo>
                        <a:pt x="1712" y="1"/>
                        <a:pt x="1378" y="123"/>
                        <a:pt x="1074" y="414"/>
                      </a:cubicBezTo>
                      <a:cubicBezTo>
                        <a:pt x="1" y="1416"/>
                        <a:pt x="1005" y="2923"/>
                        <a:pt x="2134" y="2923"/>
                      </a:cubicBezTo>
                      <a:cubicBezTo>
                        <a:pt x="2443" y="2923"/>
                        <a:pt x="2762" y="2810"/>
                        <a:pt x="3050" y="2541"/>
                      </a:cubicBezTo>
                      <a:cubicBezTo>
                        <a:pt x="4114" y="1501"/>
                        <a:pt x="3155" y="1"/>
                        <a:pt x="203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2" name="Google Shape;3442;p21"/>
                <p:cNvSpPr/>
                <p:nvPr/>
              </p:nvSpPr>
              <p:spPr>
                <a:xfrm>
                  <a:off x="5750950" y="2720325"/>
                  <a:ext cx="88725" cy="97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49" h="3891" extrusionOk="0">
                      <a:moveTo>
                        <a:pt x="1741" y="0"/>
                      </a:moveTo>
                      <a:cubicBezTo>
                        <a:pt x="1423" y="0"/>
                        <a:pt x="1094" y="122"/>
                        <a:pt x="798" y="410"/>
                      </a:cubicBezTo>
                      <a:cubicBezTo>
                        <a:pt x="342" y="866"/>
                        <a:pt x="281" y="1383"/>
                        <a:pt x="433" y="1839"/>
                      </a:cubicBezTo>
                      <a:cubicBezTo>
                        <a:pt x="0" y="2796"/>
                        <a:pt x="849" y="3891"/>
                        <a:pt x="1801" y="3891"/>
                      </a:cubicBezTo>
                      <a:cubicBezTo>
                        <a:pt x="2118" y="3891"/>
                        <a:pt x="2447" y="3769"/>
                        <a:pt x="2743" y="3480"/>
                      </a:cubicBezTo>
                      <a:cubicBezTo>
                        <a:pt x="3199" y="3024"/>
                        <a:pt x="3291" y="2508"/>
                        <a:pt x="3139" y="2052"/>
                      </a:cubicBezTo>
                      <a:cubicBezTo>
                        <a:pt x="3549" y="1094"/>
                        <a:pt x="2694" y="0"/>
                        <a:pt x="174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3" name="Google Shape;3443;p21"/>
                <p:cNvSpPr/>
                <p:nvPr/>
              </p:nvSpPr>
              <p:spPr>
                <a:xfrm>
                  <a:off x="5776725" y="273850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2" y="0"/>
                      </a:moveTo>
                      <a:cubicBezTo>
                        <a:pt x="1712" y="0"/>
                        <a:pt x="1378" y="123"/>
                        <a:pt x="1074" y="413"/>
                      </a:cubicBezTo>
                      <a:cubicBezTo>
                        <a:pt x="1" y="1415"/>
                        <a:pt x="1005" y="2922"/>
                        <a:pt x="2134" y="2922"/>
                      </a:cubicBezTo>
                      <a:cubicBezTo>
                        <a:pt x="2443" y="2922"/>
                        <a:pt x="2762" y="2809"/>
                        <a:pt x="3050" y="2541"/>
                      </a:cubicBezTo>
                      <a:cubicBezTo>
                        <a:pt x="4114" y="1500"/>
                        <a:pt x="3155" y="0"/>
                        <a:pt x="203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4" name="Google Shape;3444;p21"/>
                <p:cNvSpPr/>
                <p:nvPr/>
              </p:nvSpPr>
              <p:spPr>
                <a:xfrm>
                  <a:off x="5863350" y="2719900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21" y="0"/>
                      </a:moveTo>
                      <a:cubicBezTo>
                        <a:pt x="1703" y="0"/>
                        <a:pt x="1373" y="118"/>
                        <a:pt x="1074" y="397"/>
                      </a:cubicBezTo>
                      <a:cubicBezTo>
                        <a:pt x="1" y="1399"/>
                        <a:pt x="1005" y="2906"/>
                        <a:pt x="2134" y="2906"/>
                      </a:cubicBezTo>
                      <a:cubicBezTo>
                        <a:pt x="2443" y="2906"/>
                        <a:pt x="2762" y="2793"/>
                        <a:pt x="3050" y="2525"/>
                      </a:cubicBezTo>
                      <a:cubicBezTo>
                        <a:pt x="4142" y="1504"/>
                        <a:pt x="3157" y="0"/>
                        <a:pt x="202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5" name="Google Shape;3445;p21"/>
                <p:cNvSpPr/>
                <p:nvPr/>
              </p:nvSpPr>
              <p:spPr>
                <a:xfrm>
                  <a:off x="5733575" y="2769725"/>
                  <a:ext cx="1041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20" extrusionOk="0">
                      <a:moveTo>
                        <a:pt x="2052" y="1"/>
                      </a:moveTo>
                      <a:cubicBezTo>
                        <a:pt x="1732" y="1"/>
                        <a:pt x="1399" y="122"/>
                        <a:pt x="1098" y="410"/>
                      </a:cubicBezTo>
                      <a:cubicBezTo>
                        <a:pt x="1" y="1412"/>
                        <a:pt x="1019" y="2919"/>
                        <a:pt x="2154" y="2919"/>
                      </a:cubicBezTo>
                      <a:cubicBezTo>
                        <a:pt x="2466" y="2919"/>
                        <a:pt x="2786" y="2806"/>
                        <a:pt x="3074" y="2538"/>
                      </a:cubicBezTo>
                      <a:cubicBezTo>
                        <a:pt x="4164" y="1519"/>
                        <a:pt x="3185" y="1"/>
                        <a:pt x="205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6" name="Google Shape;3446;p21"/>
                <p:cNvSpPr/>
                <p:nvPr/>
              </p:nvSpPr>
              <p:spPr>
                <a:xfrm>
                  <a:off x="5816375" y="2764050"/>
                  <a:ext cx="1041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19" extrusionOk="0">
                      <a:moveTo>
                        <a:pt x="2011" y="0"/>
                      </a:moveTo>
                      <a:cubicBezTo>
                        <a:pt x="1694" y="0"/>
                        <a:pt x="1365" y="117"/>
                        <a:pt x="1069" y="394"/>
                      </a:cubicBezTo>
                      <a:cubicBezTo>
                        <a:pt x="0" y="1415"/>
                        <a:pt x="1009" y="2919"/>
                        <a:pt x="2125" y="2919"/>
                      </a:cubicBezTo>
                      <a:cubicBezTo>
                        <a:pt x="2438" y="2919"/>
                        <a:pt x="2759" y="2801"/>
                        <a:pt x="3044" y="2522"/>
                      </a:cubicBezTo>
                      <a:cubicBezTo>
                        <a:pt x="4163" y="1522"/>
                        <a:pt x="3157" y="0"/>
                        <a:pt x="201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7" name="Google Shape;3447;p21"/>
                <p:cNvSpPr/>
                <p:nvPr/>
              </p:nvSpPr>
              <p:spPr>
                <a:xfrm>
                  <a:off x="5812450" y="2776500"/>
                  <a:ext cx="102850" cy="7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2" extrusionOk="0">
                      <a:moveTo>
                        <a:pt x="2020" y="0"/>
                      </a:moveTo>
                      <a:cubicBezTo>
                        <a:pt x="1701" y="0"/>
                        <a:pt x="1371" y="122"/>
                        <a:pt x="1074" y="413"/>
                      </a:cubicBezTo>
                      <a:cubicBezTo>
                        <a:pt x="0" y="1415"/>
                        <a:pt x="1024" y="2922"/>
                        <a:pt x="2145" y="2922"/>
                      </a:cubicBezTo>
                      <a:cubicBezTo>
                        <a:pt x="2453" y="2922"/>
                        <a:pt x="2768" y="2809"/>
                        <a:pt x="3049" y="2540"/>
                      </a:cubicBezTo>
                      <a:cubicBezTo>
                        <a:pt x="4113" y="1500"/>
                        <a:pt x="3136" y="0"/>
                        <a:pt x="202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8" name="Google Shape;3448;p21"/>
                <p:cNvSpPr/>
                <p:nvPr/>
              </p:nvSpPr>
              <p:spPr>
                <a:xfrm>
                  <a:off x="5783575" y="2795875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1993" y="1"/>
                      </a:moveTo>
                      <a:cubicBezTo>
                        <a:pt x="1680" y="1"/>
                        <a:pt x="1360" y="118"/>
                        <a:pt x="1074" y="398"/>
                      </a:cubicBezTo>
                      <a:cubicBezTo>
                        <a:pt x="0" y="1399"/>
                        <a:pt x="1005" y="2907"/>
                        <a:pt x="2133" y="2907"/>
                      </a:cubicBezTo>
                      <a:cubicBezTo>
                        <a:pt x="2443" y="2907"/>
                        <a:pt x="2762" y="2793"/>
                        <a:pt x="3049" y="2525"/>
                      </a:cubicBezTo>
                      <a:cubicBezTo>
                        <a:pt x="4118" y="1504"/>
                        <a:pt x="3109" y="1"/>
                        <a:pt x="199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49" name="Google Shape;3449;p21"/>
                <p:cNvSpPr/>
                <p:nvPr/>
              </p:nvSpPr>
              <p:spPr>
                <a:xfrm>
                  <a:off x="5861150" y="2786075"/>
                  <a:ext cx="103550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2" h="2908" extrusionOk="0">
                      <a:moveTo>
                        <a:pt x="2010" y="1"/>
                      </a:moveTo>
                      <a:cubicBezTo>
                        <a:pt x="1694" y="1"/>
                        <a:pt x="1368" y="118"/>
                        <a:pt x="1071" y="394"/>
                      </a:cubicBezTo>
                      <a:cubicBezTo>
                        <a:pt x="0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3"/>
                        <a:pt x="3047" y="2522"/>
                      </a:cubicBezTo>
                      <a:cubicBezTo>
                        <a:pt x="4142" y="1522"/>
                        <a:pt x="3149" y="1"/>
                        <a:pt x="201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0" name="Google Shape;3450;p21"/>
                <p:cNvSpPr/>
                <p:nvPr/>
              </p:nvSpPr>
              <p:spPr>
                <a:xfrm>
                  <a:off x="5803400" y="2808875"/>
                  <a:ext cx="102950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8" h="2907" extrusionOk="0">
                      <a:moveTo>
                        <a:pt x="2007" y="1"/>
                      </a:moveTo>
                      <a:cubicBezTo>
                        <a:pt x="1693" y="1"/>
                        <a:pt x="1368" y="117"/>
                        <a:pt x="1071" y="394"/>
                      </a:cubicBezTo>
                      <a:cubicBezTo>
                        <a:pt x="0" y="1418"/>
                        <a:pt x="997" y="2907"/>
                        <a:pt x="2123" y="2907"/>
                      </a:cubicBezTo>
                      <a:cubicBezTo>
                        <a:pt x="2435" y="2907"/>
                        <a:pt x="2756" y="2792"/>
                        <a:pt x="3047" y="2522"/>
                      </a:cubicBezTo>
                      <a:cubicBezTo>
                        <a:pt x="4118" y="1522"/>
                        <a:pt x="3139" y="1"/>
                        <a:pt x="200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1" name="Google Shape;3451;p21"/>
                <p:cNvSpPr/>
                <p:nvPr/>
              </p:nvSpPr>
              <p:spPr>
                <a:xfrm>
                  <a:off x="5918950" y="2779250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05" y="0"/>
                      </a:moveTo>
                      <a:cubicBezTo>
                        <a:pt x="1691" y="0"/>
                        <a:pt x="1366" y="117"/>
                        <a:pt x="1069" y="394"/>
                      </a:cubicBezTo>
                      <a:cubicBezTo>
                        <a:pt x="0" y="1415"/>
                        <a:pt x="1010" y="2919"/>
                        <a:pt x="2126" y="2919"/>
                      </a:cubicBezTo>
                      <a:cubicBezTo>
                        <a:pt x="2438" y="2919"/>
                        <a:pt x="2759" y="2801"/>
                        <a:pt x="3045" y="2522"/>
                      </a:cubicBezTo>
                      <a:cubicBezTo>
                        <a:pt x="4116" y="1522"/>
                        <a:pt x="313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2" name="Google Shape;3452;p21"/>
                <p:cNvSpPr/>
                <p:nvPr/>
              </p:nvSpPr>
              <p:spPr>
                <a:xfrm>
                  <a:off x="5898300" y="2799375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25" y="0"/>
                      </a:moveTo>
                      <a:cubicBezTo>
                        <a:pt x="1707" y="0"/>
                        <a:pt x="1376" y="122"/>
                        <a:pt x="1074" y="410"/>
                      </a:cubicBezTo>
                      <a:cubicBezTo>
                        <a:pt x="1" y="1411"/>
                        <a:pt x="1006" y="2919"/>
                        <a:pt x="2134" y="2919"/>
                      </a:cubicBezTo>
                      <a:cubicBezTo>
                        <a:pt x="2444" y="2919"/>
                        <a:pt x="2762" y="2805"/>
                        <a:pt x="3050" y="2537"/>
                      </a:cubicBezTo>
                      <a:cubicBezTo>
                        <a:pt x="4117" y="1518"/>
                        <a:pt x="3151" y="0"/>
                        <a:pt x="20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3" name="Google Shape;3453;p21"/>
                <p:cNvSpPr/>
                <p:nvPr/>
              </p:nvSpPr>
              <p:spPr>
                <a:xfrm>
                  <a:off x="5773700" y="2844975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12" y="0"/>
                      </a:moveTo>
                      <a:cubicBezTo>
                        <a:pt x="1695" y="0"/>
                        <a:pt x="1368" y="121"/>
                        <a:pt x="1074" y="409"/>
                      </a:cubicBezTo>
                      <a:cubicBezTo>
                        <a:pt x="0" y="1411"/>
                        <a:pt x="1005" y="2919"/>
                        <a:pt x="2133" y="2919"/>
                      </a:cubicBezTo>
                      <a:cubicBezTo>
                        <a:pt x="2443" y="2919"/>
                        <a:pt x="2761" y="2805"/>
                        <a:pt x="3049" y="2537"/>
                      </a:cubicBezTo>
                      <a:cubicBezTo>
                        <a:pt x="4116" y="1518"/>
                        <a:pt x="3131" y="0"/>
                        <a:pt x="201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4" name="Google Shape;3454;p21"/>
                <p:cNvSpPr/>
                <p:nvPr/>
              </p:nvSpPr>
              <p:spPr>
                <a:xfrm>
                  <a:off x="5855875" y="28475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00" y="0"/>
                      </a:moveTo>
                      <a:cubicBezTo>
                        <a:pt x="1686" y="0"/>
                        <a:pt x="1362" y="118"/>
                        <a:pt x="1069" y="398"/>
                      </a:cubicBezTo>
                      <a:cubicBezTo>
                        <a:pt x="1" y="1419"/>
                        <a:pt x="991" y="2922"/>
                        <a:pt x="2114" y="2922"/>
                      </a:cubicBezTo>
                      <a:cubicBezTo>
                        <a:pt x="2428" y="2922"/>
                        <a:pt x="2753" y="2804"/>
                        <a:pt x="3045" y="2525"/>
                      </a:cubicBezTo>
                      <a:cubicBezTo>
                        <a:pt x="4114" y="1504"/>
                        <a:pt x="3123" y="0"/>
                        <a:pt x="200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5" name="Google Shape;3455;p21"/>
                <p:cNvSpPr/>
                <p:nvPr/>
              </p:nvSpPr>
              <p:spPr>
                <a:xfrm>
                  <a:off x="5922000" y="28247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12" y="1"/>
                      </a:moveTo>
                      <a:cubicBezTo>
                        <a:pt x="1696" y="1"/>
                        <a:pt x="1368" y="118"/>
                        <a:pt x="1069" y="398"/>
                      </a:cubicBezTo>
                      <a:cubicBezTo>
                        <a:pt x="0" y="1419"/>
                        <a:pt x="991" y="2922"/>
                        <a:pt x="2113" y="2922"/>
                      </a:cubicBezTo>
                      <a:cubicBezTo>
                        <a:pt x="2427" y="2922"/>
                        <a:pt x="2752" y="2805"/>
                        <a:pt x="3044" y="2525"/>
                      </a:cubicBezTo>
                      <a:cubicBezTo>
                        <a:pt x="4113" y="1504"/>
                        <a:pt x="3141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6" name="Google Shape;3456;p21"/>
                <p:cNvSpPr/>
                <p:nvPr/>
              </p:nvSpPr>
              <p:spPr>
                <a:xfrm>
                  <a:off x="5859775" y="2867550"/>
                  <a:ext cx="376600" cy="374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64" h="14983" extrusionOk="0">
                      <a:moveTo>
                        <a:pt x="11765" y="8382"/>
                      </a:moveTo>
                      <a:lnTo>
                        <a:pt x="11765" y="8382"/>
                      </a:lnTo>
                      <a:cubicBezTo>
                        <a:pt x="11369" y="9081"/>
                        <a:pt x="11734" y="9871"/>
                        <a:pt x="12312" y="10236"/>
                      </a:cubicBezTo>
                      <a:cubicBezTo>
                        <a:pt x="12191" y="10210"/>
                        <a:pt x="12065" y="10194"/>
                        <a:pt x="11937" y="10194"/>
                      </a:cubicBezTo>
                      <a:cubicBezTo>
                        <a:pt x="11615" y="10194"/>
                        <a:pt x="11279" y="10296"/>
                        <a:pt x="10974" y="10601"/>
                      </a:cubicBezTo>
                      <a:cubicBezTo>
                        <a:pt x="10944" y="10601"/>
                        <a:pt x="10944" y="10631"/>
                        <a:pt x="10944" y="10631"/>
                      </a:cubicBezTo>
                      <a:cubicBezTo>
                        <a:pt x="10724" y="10530"/>
                        <a:pt x="10495" y="10466"/>
                        <a:pt x="10266" y="10466"/>
                      </a:cubicBezTo>
                      <a:cubicBezTo>
                        <a:pt x="10085" y="10466"/>
                        <a:pt x="9903" y="10506"/>
                        <a:pt x="9728" y="10601"/>
                      </a:cubicBezTo>
                      <a:cubicBezTo>
                        <a:pt x="9515" y="10327"/>
                        <a:pt x="9303" y="10145"/>
                        <a:pt x="9029" y="10023"/>
                      </a:cubicBezTo>
                      <a:cubicBezTo>
                        <a:pt x="9059" y="9962"/>
                        <a:pt x="9120" y="9962"/>
                        <a:pt x="9151" y="9932"/>
                      </a:cubicBezTo>
                      <a:cubicBezTo>
                        <a:pt x="9363" y="9719"/>
                        <a:pt x="9515" y="9476"/>
                        <a:pt x="9576" y="9233"/>
                      </a:cubicBezTo>
                      <a:cubicBezTo>
                        <a:pt x="9612" y="9236"/>
                        <a:pt x="9649" y="9237"/>
                        <a:pt x="9685" y="9237"/>
                      </a:cubicBezTo>
                      <a:cubicBezTo>
                        <a:pt x="10018" y="9237"/>
                        <a:pt x="10369" y="9112"/>
                        <a:pt x="10670" y="8838"/>
                      </a:cubicBezTo>
                      <a:cubicBezTo>
                        <a:pt x="10731" y="8777"/>
                        <a:pt x="10822" y="8686"/>
                        <a:pt x="10853" y="8625"/>
                      </a:cubicBezTo>
                      <a:cubicBezTo>
                        <a:pt x="10913" y="8631"/>
                        <a:pt x="10974" y="8635"/>
                        <a:pt x="11035" y="8635"/>
                      </a:cubicBezTo>
                      <a:cubicBezTo>
                        <a:pt x="11278" y="8635"/>
                        <a:pt x="11521" y="8576"/>
                        <a:pt x="11765" y="8382"/>
                      </a:cubicBezTo>
                      <a:close/>
                      <a:moveTo>
                        <a:pt x="1978" y="1"/>
                      </a:moveTo>
                      <a:cubicBezTo>
                        <a:pt x="1667" y="1"/>
                        <a:pt x="1348" y="116"/>
                        <a:pt x="1065" y="388"/>
                      </a:cubicBezTo>
                      <a:cubicBezTo>
                        <a:pt x="0" y="1404"/>
                        <a:pt x="979" y="2903"/>
                        <a:pt x="2097" y="2903"/>
                      </a:cubicBezTo>
                      <a:cubicBezTo>
                        <a:pt x="2383" y="2903"/>
                        <a:pt x="2678" y="2805"/>
                        <a:pt x="2950" y="2576"/>
                      </a:cubicBezTo>
                      <a:cubicBezTo>
                        <a:pt x="2950" y="2607"/>
                        <a:pt x="2980" y="2667"/>
                        <a:pt x="3041" y="2728"/>
                      </a:cubicBezTo>
                      <a:cubicBezTo>
                        <a:pt x="2950" y="2759"/>
                        <a:pt x="2889" y="2819"/>
                        <a:pt x="2798" y="2911"/>
                      </a:cubicBezTo>
                      <a:cubicBezTo>
                        <a:pt x="1825" y="3853"/>
                        <a:pt x="2615" y="5221"/>
                        <a:pt x="3649" y="5403"/>
                      </a:cubicBezTo>
                      <a:cubicBezTo>
                        <a:pt x="3558" y="5859"/>
                        <a:pt x="3740" y="6315"/>
                        <a:pt x="4105" y="6680"/>
                      </a:cubicBezTo>
                      <a:cubicBezTo>
                        <a:pt x="4021" y="7492"/>
                        <a:pt x="4762" y="8278"/>
                        <a:pt x="5593" y="8278"/>
                      </a:cubicBezTo>
                      <a:cubicBezTo>
                        <a:pt x="5664" y="8278"/>
                        <a:pt x="5735" y="8272"/>
                        <a:pt x="5807" y="8260"/>
                      </a:cubicBezTo>
                      <a:cubicBezTo>
                        <a:pt x="5837" y="8382"/>
                        <a:pt x="5929" y="8503"/>
                        <a:pt x="5959" y="8595"/>
                      </a:cubicBezTo>
                      <a:cubicBezTo>
                        <a:pt x="5412" y="9111"/>
                        <a:pt x="5412" y="9750"/>
                        <a:pt x="5685" y="10266"/>
                      </a:cubicBezTo>
                      <a:cubicBezTo>
                        <a:pt x="5533" y="10358"/>
                        <a:pt x="5381" y="10418"/>
                        <a:pt x="5229" y="10570"/>
                      </a:cubicBezTo>
                      <a:cubicBezTo>
                        <a:pt x="4161" y="11591"/>
                        <a:pt x="5152" y="13095"/>
                        <a:pt x="6274" y="13095"/>
                      </a:cubicBezTo>
                      <a:cubicBezTo>
                        <a:pt x="6588" y="13095"/>
                        <a:pt x="6913" y="12977"/>
                        <a:pt x="7205" y="12698"/>
                      </a:cubicBezTo>
                      <a:cubicBezTo>
                        <a:pt x="7327" y="12607"/>
                        <a:pt x="7448" y="12485"/>
                        <a:pt x="7509" y="12333"/>
                      </a:cubicBezTo>
                      <a:cubicBezTo>
                        <a:pt x="7631" y="12455"/>
                        <a:pt x="7752" y="12516"/>
                        <a:pt x="7844" y="12607"/>
                      </a:cubicBezTo>
                      <a:cubicBezTo>
                        <a:pt x="6997" y="13595"/>
                        <a:pt x="7952" y="14983"/>
                        <a:pt x="9033" y="14983"/>
                      </a:cubicBezTo>
                      <a:cubicBezTo>
                        <a:pt x="9349" y="14983"/>
                        <a:pt x="9676" y="14864"/>
                        <a:pt x="9971" y="14583"/>
                      </a:cubicBezTo>
                      <a:cubicBezTo>
                        <a:pt x="10225" y="14762"/>
                        <a:pt x="10524" y="14875"/>
                        <a:pt x="10830" y="14875"/>
                      </a:cubicBezTo>
                      <a:cubicBezTo>
                        <a:pt x="11146" y="14875"/>
                        <a:pt x="11471" y="14754"/>
                        <a:pt x="11765" y="14461"/>
                      </a:cubicBezTo>
                      <a:cubicBezTo>
                        <a:pt x="12220" y="14035"/>
                        <a:pt x="12312" y="13519"/>
                        <a:pt x="12160" y="13093"/>
                      </a:cubicBezTo>
                      <a:cubicBezTo>
                        <a:pt x="12403" y="13063"/>
                        <a:pt x="12707" y="12941"/>
                        <a:pt x="12950" y="12698"/>
                      </a:cubicBezTo>
                      <a:cubicBezTo>
                        <a:pt x="13740" y="11938"/>
                        <a:pt x="13376" y="10935"/>
                        <a:pt x="12676" y="10418"/>
                      </a:cubicBezTo>
                      <a:lnTo>
                        <a:pt x="12676" y="10418"/>
                      </a:lnTo>
                      <a:cubicBezTo>
                        <a:pt x="12812" y="10457"/>
                        <a:pt x="12954" y="10480"/>
                        <a:pt x="13098" y="10480"/>
                      </a:cubicBezTo>
                      <a:cubicBezTo>
                        <a:pt x="13406" y="10480"/>
                        <a:pt x="13724" y="10374"/>
                        <a:pt x="14014" y="10084"/>
                      </a:cubicBezTo>
                      <a:cubicBezTo>
                        <a:pt x="15063" y="9084"/>
                        <a:pt x="14100" y="7571"/>
                        <a:pt x="12980" y="7571"/>
                      </a:cubicBezTo>
                      <a:cubicBezTo>
                        <a:pt x="12738" y="7571"/>
                        <a:pt x="12489" y="7642"/>
                        <a:pt x="12251" y="7804"/>
                      </a:cubicBezTo>
                      <a:cubicBezTo>
                        <a:pt x="12758" y="6860"/>
                        <a:pt x="11867" y="5705"/>
                        <a:pt x="10877" y="5705"/>
                      </a:cubicBezTo>
                      <a:cubicBezTo>
                        <a:pt x="10561" y="5705"/>
                        <a:pt x="10235" y="5823"/>
                        <a:pt x="9941" y="6102"/>
                      </a:cubicBezTo>
                      <a:cubicBezTo>
                        <a:pt x="9850" y="6163"/>
                        <a:pt x="9789" y="6254"/>
                        <a:pt x="9758" y="6345"/>
                      </a:cubicBezTo>
                      <a:cubicBezTo>
                        <a:pt x="9684" y="6334"/>
                        <a:pt x="9610" y="6328"/>
                        <a:pt x="9537" y="6328"/>
                      </a:cubicBezTo>
                      <a:cubicBezTo>
                        <a:pt x="9224" y="6328"/>
                        <a:pt x="8924" y="6439"/>
                        <a:pt x="8603" y="6710"/>
                      </a:cubicBezTo>
                      <a:cubicBezTo>
                        <a:pt x="8512" y="6832"/>
                        <a:pt x="8391" y="6984"/>
                        <a:pt x="8299" y="7105"/>
                      </a:cubicBezTo>
                      <a:cubicBezTo>
                        <a:pt x="8021" y="6688"/>
                        <a:pt x="7540" y="6398"/>
                        <a:pt x="7018" y="6398"/>
                      </a:cubicBezTo>
                      <a:cubicBezTo>
                        <a:pt x="6969" y="6398"/>
                        <a:pt x="6920" y="6401"/>
                        <a:pt x="6871" y="6406"/>
                      </a:cubicBezTo>
                      <a:cubicBezTo>
                        <a:pt x="6840" y="6345"/>
                        <a:pt x="6780" y="6254"/>
                        <a:pt x="6749" y="6133"/>
                      </a:cubicBezTo>
                      <a:cubicBezTo>
                        <a:pt x="7053" y="6133"/>
                        <a:pt x="7388" y="6041"/>
                        <a:pt x="7692" y="5768"/>
                      </a:cubicBezTo>
                      <a:cubicBezTo>
                        <a:pt x="8762" y="4744"/>
                        <a:pt x="7765" y="3255"/>
                        <a:pt x="6640" y="3255"/>
                      </a:cubicBezTo>
                      <a:cubicBezTo>
                        <a:pt x="6328" y="3255"/>
                        <a:pt x="6006" y="3370"/>
                        <a:pt x="5716" y="3640"/>
                      </a:cubicBezTo>
                      <a:cubicBezTo>
                        <a:pt x="5533" y="3822"/>
                        <a:pt x="5412" y="4005"/>
                        <a:pt x="5351" y="4248"/>
                      </a:cubicBezTo>
                      <a:cubicBezTo>
                        <a:pt x="5321" y="4248"/>
                        <a:pt x="5260" y="4248"/>
                        <a:pt x="5229" y="4187"/>
                      </a:cubicBezTo>
                      <a:cubicBezTo>
                        <a:pt x="5260" y="3944"/>
                        <a:pt x="5229" y="3640"/>
                        <a:pt x="5077" y="3397"/>
                      </a:cubicBezTo>
                      <a:cubicBezTo>
                        <a:pt x="5169" y="3367"/>
                        <a:pt x="5229" y="3275"/>
                        <a:pt x="5321" y="3215"/>
                      </a:cubicBezTo>
                      <a:cubicBezTo>
                        <a:pt x="6359" y="2225"/>
                        <a:pt x="5384" y="718"/>
                        <a:pt x="4268" y="718"/>
                      </a:cubicBezTo>
                      <a:cubicBezTo>
                        <a:pt x="3979" y="718"/>
                        <a:pt x="3681" y="819"/>
                        <a:pt x="3406" y="1056"/>
                      </a:cubicBezTo>
                      <a:cubicBezTo>
                        <a:pt x="3203" y="467"/>
                        <a:pt x="2606" y="1"/>
                        <a:pt x="197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7" name="Google Shape;3457;p21"/>
                <p:cNvSpPr/>
                <p:nvPr/>
              </p:nvSpPr>
              <p:spPr>
                <a:xfrm>
                  <a:off x="5829925" y="2896275"/>
                  <a:ext cx="103025" cy="7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904" extrusionOk="0">
                      <a:moveTo>
                        <a:pt x="2009" y="0"/>
                      </a:moveTo>
                      <a:cubicBezTo>
                        <a:pt x="1696" y="0"/>
                        <a:pt x="1371" y="117"/>
                        <a:pt x="1074" y="394"/>
                      </a:cubicBezTo>
                      <a:cubicBezTo>
                        <a:pt x="0" y="1396"/>
                        <a:pt x="1005" y="2903"/>
                        <a:pt x="2133" y="2903"/>
                      </a:cubicBezTo>
                      <a:cubicBezTo>
                        <a:pt x="2443" y="2903"/>
                        <a:pt x="2762" y="2790"/>
                        <a:pt x="3050" y="2522"/>
                      </a:cubicBezTo>
                      <a:cubicBezTo>
                        <a:pt x="4121" y="1522"/>
                        <a:pt x="3141" y="0"/>
                        <a:pt x="200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8" name="Google Shape;3458;p21"/>
                <p:cNvSpPr/>
                <p:nvPr/>
              </p:nvSpPr>
              <p:spPr>
                <a:xfrm>
                  <a:off x="5987275" y="2851350"/>
                  <a:ext cx="102925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1" extrusionOk="0">
                      <a:moveTo>
                        <a:pt x="2015" y="0"/>
                      </a:moveTo>
                      <a:cubicBezTo>
                        <a:pt x="1699" y="0"/>
                        <a:pt x="1371" y="118"/>
                        <a:pt x="1072" y="397"/>
                      </a:cubicBezTo>
                      <a:cubicBezTo>
                        <a:pt x="1" y="1421"/>
                        <a:pt x="1017" y="2910"/>
                        <a:pt x="2136" y="2910"/>
                      </a:cubicBezTo>
                      <a:cubicBezTo>
                        <a:pt x="2446" y="2910"/>
                        <a:pt x="2764" y="2796"/>
                        <a:pt x="3047" y="2525"/>
                      </a:cubicBezTo>
                      <a:cubicBezTo>
                        <a:pt x="4116" y="1504"/>
                        <a:pt x="3144" y="0"/>
                        <a:pt x="201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59" name="Google Shape;3459;p21"/>
                <p:cNvSpPr/>
                <p:nvPr/>
              </p:nvSpPr>
              <p:spPr>
                <a:xfrm>
                  <a:off x="5940925" y="2883650"/>
                  <a:ext cx="842975" cy="1868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719" h="74720" extrusionOk="0">
                      <a:moveTo>
                        <a:pt x="91" y="1"/>
                      </a:moveTo>
                      <a:cubicBezTo>
                        <a:pt x="7" y="1"/>
                        <a:pt x="0" y="122"/>
                        <a:pt x="129" y="352"/>
                      </a:cubicBezTo>
                      <a:cubicBezTo>
                        <a:pt x="2470" y="4850"/>
                        <a:pt x="5722" y="9987"/>
                        <a:pt x="8883" y="15276"/>
                      </a:cubicBezTo>
                      <a:cubicBezTo>
                        <a:pt x="12075" y="20534"/>
                        <a:pt x="15236" y="25975"/>
                        <a:pt x="17637" y="30838"/>
                      </a:cubicBezTo>
                      <a:cubicBezTo>
                        <a:pt x="24294" y="44395"/>
                        <a:pt x="29218" y="58985"/>
                        <a:pt x="32957" y="73605"/>
                      </a:cubicBezTo>
                      <a:cubicBezTo>
                        <a:pt x="33140" y="74303"/>
                        <a:pt x="33395" y="74720"/>
                        <a:pt x="33545" y="74720"/>
                      </a:cubicBezTo>
                      <a:cubicBezTo>
                        <a:pt x="33668" y="74720"/>
                        <a:pt x="33719" y="74434"/>
                        <a:pt x="33595" y="73787"/>
                      </a:cubicBezTo>
                      <a:cubicBezTo>
                        <a:pt x="32470" y="67040"/>
                        <a:pt x="30434" y="60261"/>
                        <a:pt x="28124" y="53666"/>
                      </a:cubicBezTo>
                      <a:cubicBezTo>
                        <a:pt x="25631" y="46492"/>
                        <a:pt x="22744" y="39380"/>
                        <a:pt x="19431" y="32541"/>
                      </a:cubicBezTo>
                      <a:cubicBezTo>
                        <a:pt x="16665" y="26857"/>
                        <a:pt x="13686" y="21477"/>
                        <a:pt x="10525" y="16218"/>
                      </a:cubicBezTo>
                      <a:cubicBezTo>
                        <a:pt x="7394" y="10929"/>
                        <a:pt x="4081" y="5762"/>
                        <a:pt x="585" y="473"/>
                      </a:cubicBezTo>
                      <a:cubicBezTo>
                        <a:pt x="377" y="152"/>
                        <a:pt x="185" y="1"/>
                        <a:pt x="91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0" name="Google Shape;3460;p21"/>
                <p:cNvSpPr/>
                <p:nvPr/>
              </p:nvSpPr>
              <p:spPr>
                <a:xfrm>
                  <a:off x="5977400" y="290842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0" y="1"/>
                      </a:moveTo>
                      <a:cubicBezTo>
                        <a:pt x="1695" y="1"/>
                        <a:pt x="1368" y="117"/>
                        <a:pt x="1072" y="394"/>
                      </a:cubicBezTo>
                      <a:cubicBezTo>
                        <a:pt x="1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2"/>
                        <a:pt x="3047" y="2522"/>
                      </a:cubicBezTo>
                      <a:cubicBezTo>
                        <a:pt x="4142" y="1522"/>
                        <a:pt x="3150" y="1"/>
                        <a:pt x="201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1" name="Google Shape;3461;p21"/>
                <p:cNvSpPr/>
                <p:nvPr/>
              </p:nvSpPr>
              <p:spPr>
                <a:xfrm>
                  <a:off x="6031350" y="288942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1" y="1"/>
                      </a:moveTo>
                      <a:cubicBezTo>
                        <a:pt x="1695" y="1"/>
                        <a:pt x="1368" y="117"/>
                        <a:pt x="1072" y="394"/>
                      </a:cubicBezTo>
                      <a:cubicBezTo>
                        <a:pt x="1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2"/>
                        <a:pt x="3047" y="2522"/>
                      </a:cubicBezTo>
                      <a:cubicBezTo>
                        <a:pt x="4142" y="1522"/>
                        <a:pt x="3150" y="1"/>
                        <a:pt x="201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2" name="Google Shape;3462;p21"/>
                <p:cNvSpPr/>
                <p:nvPr/>
              </p:nvSpPr>
              <p:spPr>
                <a:xfrm>
                  <a:off x="5882475" y="2942625"/>
                  <a:ext cx="1023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3" h="2919" extrusionOk="0">
                      <a:moveTo>
                        <a:pt x="1977" y="0"/>
                      </a:moveTo>
                      <a:cubicBezTo>
                        <a:pt x="1669" y="0"/>
                        <a:pt x="1353" y="117"/>
                        <a:pt x="1069" y="394"/>
                      </a:cubicBezTo>
                      <a:cubicBezTo>
                        <a:pt x="0" y="1415"/>
                        <a:pt x="991" y="2919"/>
                        <a:pt x="2114" y="2919"/>
                      </a:cubicBezTo>
                      <a:cubicBezTo>
                        <a:pt x="2428" y="2919"/>
                        <a:pt x="2752" y="2801"/>
                        <a:pt x="3045" y="2522"/>
                      </a:cubicBezTo>
                      <a:cubicBezTo>
                        <a:pt x="4092" y="1522"/>
                        <a:pt x="3089" y="0"/>
                        <a:pt x="197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3" name="Google Shape;3463;p21"/>
                <p:cNvSpPr/>
                <p:nvPr/>
              </p:nvSpPr>
              <p:spPr>
                <a:xfrm>
                  <a:off x="6001650" y="2917450"/>
                  <a:ext cx="102975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8" extrusionOk="0">
                      <a:moveTo>
                        <a:pt x="2018" y="1"/>
                      </a:moveTo>
                      <a:cubicBezTo>
                        <a:pt x="1702" y="1"/>
                        <a:pt x="1373" y="119"/>
                        <a:pt x="1074" y="398"/>
                      </a:cubicBezTo>
                      <a:cubicBezTo>
                        <a:pt x="1" y="1400"/>
                        <a:pt x="1005" y="2907"/>
                        <a:pt x="2134" y="2907"/>
                      </a:cubicBezTo>
                      <a:cubicBezTo>
                        <a:pt x="2443" y="2907"/>
                        <a:pt x="2762" y="2794"/>
                        <a:pt x="3050" y="2526"/>
                      </a:cubicBezTo>
                      <a:cubicBezTo>
                        <a:pt x="4119" y="1504"/>
                        <a:pt x="3146" y="1"/>
                        <a:pt x="201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4" name="Google Shape;3464;p21"/>
                <p:cNvSpPr/>
                <p:nvPr/>
              </p:nvSpPr>
              <p:spPr>
                <a:xfrm>
                  <a:off x="5914275" y="2960325"/>
                  <a:ext cx="1030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895" extrusionOk="0">
                      <a:moveTo>
                        <a:pt x="2010" y="0"/>
                      </a:moveTo>
                      <a:cubicBezTo>
                        <a:pt x="1696" y="0"/>
                        <a:pt x="1371" y="115"/>
                        <a:pt x="1074" y="385"/>
                      </a:cubicBezTo>
                      <a:cubicBezTo>
                        <a:pt x="0" y="1387"/>
                        <a:pt x="1005" y="2894"/>
                        <a:pt x="2133" y="2894"/>
                      </a:cubicBezTo>
                      <a:cubicBezTo>
                        <a:pt x="2443" y="2894"/>
                        <a:pt x="2762" y="2781"/>
                        <a:pt x="3049" y="2513"/>
                      </a:cubicBezTo>
                      <a:cubicBezTo>
                        <a:pt x="4120" y="1489"/>
                        <a:pt x="3142" y="0"/>
                        <a:pt x="201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5" name="Google Shape;3465;p21"/>
                <p:cNvSpPr/>
                <p:nvPr/>
              </p:nvSpPr>
              <p:spPr>
                <a:xfrm>
                  <a:off x="6025325" y="2942625"/>
                  <a:ext cx="1041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19" extrusionOk="0">
                      <a:moveTo>
                        <a:pt x="2012" y="0"/>
                      </a:moveTo>
                      <a:cubicBezTo>
                        <a:pt x="1694" y="0"/>
                        <a:pt x="1366" y="117"/>
                        <a:pt x="1070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9" y="2919"/>
                        <a:pt x="2759" y="2801"/>
                        <a:pt x="3045" y="2522"/>
                      </a:cubicBezTo>
                      <a:cubicBezTo>
                        <a:pt x="4164" y="1522"/>
                        <a:pt x="3158" y="0"/>
                        <a:pt x="201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6" name="Google Shape;3466;p21"/>
                <p:cNvSpPr/>
                <p:nvPr/>
              </p:nvSpPr>
              <p:spPr>
                <a:xfrm>
                  <a:off x="6063450" y="2931525"/>
                  <a:ext cx="102850" cy="72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893" extrusionOk="0">
                      <a:moveTo>
                        <a:pt x="1994" y="0"/>
                      </a:moveTo>
                      <a:cubicBezTo>
                        <a:pt x="1682" y="0"/>
                        <a:pt x="1359" y="113"/>
                        <a:pt x="1064" y="382"/>
                      </a:cubicBezTo>
                      <a:cubicBezTo>
                        <a:pt x="1" y="1398"/>
                        <a:pt x="995" y="2892"/>
                        <a:pt x="2105" y="2892"/>
                      </a:cubicBezTo>
                      <a:cubicBezTo>
                        <a:pt x="2422" y="2892"/>
                        <a:pt x="2749" y="2770"/>
                        <a:pt x="3040" y="2479"/>
                      </a:cubicBezTo>
                      <a:cubicBezTo>
                        <a:pt x="4113" y="1502"/>
                        <a:pt x="3128" y="0"/>
                        <a:pt x="199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7" name="Google Shape;3467;p21"/>
                <p:cNvSpPr/>
                <p:nvPr/>
              </p:nvSpPr>
              <p:spPr>
                <a:xfrm>
                  <a:off x="5908200" y="3005300"/>
                  <a:ext cx="103675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7" h="2920" extrusionOk="0">
                      <a:moveTo>
                        <a:pt x="2040" y="1"/>
                      </a:moveTo>
                      <a:cubicBezTo>
                        <a:pt x="1718" y="1"/>
                        <a:pt x="1382" y="122"/>
                        <a:pt x="1074" y="410"/>
                      </a:cubicBezTo>
                      <a:cubicBezTo>
                        <a:pt x="0" y="1412"/>
                        <a:pt x="1023" y="2919"/>
                        <a:pt x="2160" y="2919"/>
                      </a:cubicBezTo>
                      <a:cubicBezTo>
                        <a:pt x="2472" y="2919"/>
                        <a:pt x="2792" y="2806"/>
                        <a:pt x="3080" y="2537"/>
                      </a:cubicBezTo>
                      <a:cubicBezTo>
                        <a:pt x="4146" y="1518"/>
                        <a:pt x="3180" y="1"/>
                        <a:pt x="204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8" name="Google Shape;3468;p21"/>
                <p:cNvSpPr/>
                <p:nvPr/>
              </p:nvSpPr>
              <p:spPr>
                <a:xfrm>
                  <a:off x="6008550" y="2983650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2007" y="1"/>
                      </a:moveTo>
                      <a:cubicBezTo>
                        <a:pt x="1694" y="1"/>
                        <a:pt x="1369" y="117"/>
                        <a:pt x="1072" y="394"/>
                      </a:cubicBezTo>
                      <a:cubicBezTo>
                        <a:pt x="1" y="1418"/>
                        <a:pt x="998" y="2907"/>
                        <a:pt x="2124" y="2907"/>
                      </a:cubicBezTo>
                      <a:cubicBezTo>
                        <a:pt x="2436" y="2907"/>
                        <a:pt x="2757" y="2792"/>
                        <a:pt x="3048" y="2522"/>
                      </a:cubicBezTo>
                      <a:cubicBezTo>
                        <a:pt x="4119" y="1522"/>
                        <a:pt x="3139" y="1"/>
                        <a:pt x="200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69" name="Google Shape;3469;p21"/>
                <p:cNvSpPr/>
                <p:nvPr/>
              </p:nvSpPr>
              <p:spPr>
                <a:xfrm>
                  <a:off x="5936300" y="3043300"/>
                  <a:ext cx="1035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1" h="2919" extrusionOk="0">
                      <a:moveTo>
                        <a:pt x="2028" y="0"/>
                      </a:moveTo>
                      <a:cubicBezTo>
                        <a:pt x="1708" y="0"/>
                        <a:pt x="1376" y="122"/>
                        <a:pt x="1074" y="410"/>
                      </a:cubicBezTo>
                      <a:cubicBezTo>
                        <a:pt x="1" y="1411"/>
                        <a:pt x="1005" y="2919"/>
                        <a:pt x="2134" y="2919"/>
                      </a:cubicBezTo>
                      <a:cubicBezTo>
                        <a:pt x="2443" y="2919"/>
                        <a:pt x="2762" y="2805"/>
                        <a:pt x="3050" y="2537"/>
                      </a:cubicBezTo>
                      <a:cubicBezTo>
                        <a:pt x="4140" y="1518"/>
                        <a:pt x="3161" y="0"/>
                        <a:pt x="202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70" name="Google Shape;3470;p21"/>
                <p:cNvSpPr/>
                <p:nvPr/>
              </p:nvSpPr>
              <p:spPr>
                <a:xfrm>
                  <a:off x="5911225" y="3067250"/>
                  <a:ext cx="103050" cy="7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2" h="2904" extrusionOk="0">
                      <a:moveTo>
                        <a:pt x="1998" y="0"/>
                      </a:moveTo>
                      <a:cubicBezTo>
                        <a:pt x="1686" y="0"/>
                        <a:pt x="1364" y="117"/>
                        <a:pt x="1074" y="394"/>
                      </a:cubicBezTo>
                      <a:cubicBezTo>
                        <a:pt x="1" y="1396"/>
                        <a:pt x="1024" y="2903"/>
                        <a:pt x="2146" y="2903"/>
                      </a:cubicBezTo>
                      <a:cubicBezTo>
                        <a:pt x="2454" y="2903"/>
                        <a:pt x="2769" y="2790"/>
                        <a:pt x="3050" y="2522"/>
                      </a:cubicBezTo>
                      <a:cubicBezTo>
                        <a:pt x="4121" y="1522"/>
                        <a:pt x="3123" y="0"/>
                        <a:pt x="199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71" name="Google Shape;3471;p21"/>
                <p:cNvSpPr/>
                <p:nvPr/>
              </p:nvSpPr>
              <p:spPr>
                <a:xfrm>
                  <a:off x="6056525" y="301777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41" y="0"/>
                      </a:moveTo>
                      <a:cubicBezTo>
                        <a:pt x="1726" y="0"/>
                        <a:pt x="1397" y="118"/>
                        <a:pt x="1098" y="397"/>
                      </a:cubicBezTo>
                      <a:cubicBezTo>
                        <a:pt x="1" y="1399"/>
                        <a:pt x="1019" y="2906"/>
                        <a:pt x="2154" y="2906"/>
                      </a:cubicBezTo>
                      <a:cubicBezTo>
                        <a:pt x="2466" y="2906"/>
                        <a:pt x="2786" y="2793"/>
                        <a:pt x="3074" y="2525"/>
                      </a:cubicBezTo>
                      <a:cubicBezTo>
                        <a:pt x="4143" y="1504"/>
                        <a:pt x="3170" y="0"/>
                        <a:pt x="204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72" name="Google Shape;3472;p21"/>
                <p:cNvSpPr/>
                <p:nvPr/>
              </p:nvSpPr>
              <p:spPr>
                <a:xfrm>
                  <a:off x="6123300" y="3003325"/>
                  <a:ext cx="102900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1" extrusionOk="0">
                      <a:moveTo>
                        <a:pt x="2003" y="1"/>
                      </a:moveTo>
                      <a:cubicBezTo>
                        <a:pt x="1689" y="1"/>
                        <a:pt x="1364" y="118"/>
                        <a:pt x="1072" y="398"/>
                      </a:cubicBezTo>
                      <a:cubicBezTo>
                        <a:pt x="1" y="1421"/>
                        <a:pt x="998" y="2910"/>
                        <a:pt x="2123" y="2910"/>
                      </a:cubicBezTo>
                      <a:cubicBezTo>
                        <a:pt x="2435" y="2910"/>
                        <a:pt x="2757" y="2796"/>
                        <a:pt x="3047" y="2525"/>
                      </a:cubicBezTo>
                      <a:cubicBezTo>
                        <a:pt x="4116" y="1504"/>
                        <a:pt x="3125" y="1"/>
                        <a:pt x="200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73" name="Google Shape;3473;p21"/>
                <p:cNvSpPr/>
                <p:nvPr/>
              </p:nvSpPr>
              <p:spPr>
                <a:xfrm>
                  <a:off x="6143000" y="30082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2" y="1"/>
                      </a:moveTo>
                      <a:cubicBezTo>
                        <a:pt x="1712" y="1"/>
                        <a:pt x="1378" y="123"/>
                        <a:pt x="1074" y="413"/>
                      </a:cubicBezTo>
                      <a:cubicBezTo>
                        <a:pt x="0" y="1415"/>
                        <a:pt x="1024" y="2923"/>
                        <a:pt x="2146" y="2923"/>
                      </a:cubicBezTo>
                      <a:cubicBezTo>
                        <a:pt x="2453" y="2923"/>
                        <a:pt x="2768" y="2809"/>
                        <a:pt x="3050" y="2541"/>
                      </a:cubicBezTo>
                      <a:cubicBezTo>
                        <a:pt x="4114" y="1501"/>
                        <a:pt x="3154" y="1"/>
                        <a:pt x="203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74" name="Google Shape;3474;p21"/>
                <p:cNvSpPr/>
                <p:nvPr/>
              </p:nvSpPr>
              <p:spPr>
                <a:xfrm>
                  <a:off x="6058700" y="3079400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1" y="1"/>
                      </a:moveTo>
                      <a:cubicBezTo>
                        <a:pt x="1695" y="1"/>
                        <a:pt x="1369" y="117"/>
                        <a:pt x="1072" y="394"/>
                      </a:cubicBezTo>
                      <a:cubicBezTo>
                        <a:pt x="1" y="1418"/>
                        <a:pt x="998" y="2907"/>
                        <a:pt x="2124" y="2907"/>
                      </a:cubicBezTo>
                      <a:cubicBezTo>
                        <a:pt x="2436" y="2907"/>
                        <a:pt x="2757" y="2792"/>
                        <a:pt x="3048" y="2522"/>
                      </a:cubicBezTo>
                      <a:cubicBezTo>
                        <a:pt x="4143" y="1522"/>
                        <a:pt x="3150" y="1"/>
                        <a:pt x="201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75" name="Google Shape;3475;p21"/>
                <p:cNvSpPr/>
                <p:nvPr/>
              </p:nvSpPr>
              <p:spPr>
                <a:xfrm>
                  <a:off x="6108800" y="3072925"/>
                  <a:ext cx="102925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20" extrusionOk="0">
                      <a:moveTo>
                        <a:pt x="2012" y="1"/>
                      </a:moveTo>
                      <a:cubicBezTo>
                        <a:pt x="1696" y="1"/>
                        <a:pt x="1369" y="122"/>
                        <a:pt x="1074" y="410"/>
                      </a:cubicBezTo>
                      <a:cubicBezTo>
                        <a:pt x="1" y="1412"/>
                        <a:pt x="1024" y="2919"/>
                        <a:pt x="2146" y="2919"/>
                      </a:cubicBezTo>
                      <a:cubicBezTo>
                        <a:pt x="2453" y="2919"/>
                        <a:pt x="2769" y="2806"/>
                        <a:pt x="3050" y="2538"/>
                      </a:cubicBezTo>
                      <a:cubicBezTo>
                        <a:pt x="4116" y="1519"/>
                        <a:pt x="3132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76" name="Google Shape;3476;p21"/>
                <p:cNvSpPr/>
                <p:nvPr/>
              </p:nvSpPr>
              <p:spPr>
                <a:xfrm>
                  <a:off x="6183275" y="3050125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28" y="1"/>
                      </a:moveTo>
                      <a:cubicBezTo>
                        <a:pt x="1708" y="1"/>
                        <a:pt x="1375" y="122"/>
                        <a:pt x="1074" y="410"/>
                      </a:cubicBezTo>
                      <a:cubicBezTo>
                        <a:pt x="0" y="1412"/>
                        <a:pt x="1005" y="2919"/>
                        <a:pt x="2133" y="2919"/>
                      </a:cubicBezTo>
                      <a:cubicBezTo>
                        <a:pt x="2443" y="2919"/>
                        <a:pt x="2762" y="2806"/>
                        <a:pt x="3050" y="2538"/>
                      </a:cubicBezTo>
                      <a:cubicBezTo>
                        <a:pt x="4140" y="1519"/>
                        <a:pt x="3160" y="1"/>
                        <a:pt x="202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77" name="Google Shape;3477;p21"/>
                <p:cNvSpPr/>
                <p:nvPr/>
              </p:nvSpPr>
              <p:spPr>
                <a:xfrm>
                  <a:off x="6095875" y="3092700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25" y="0"/>
                      </a:moveTo>
                      <a:cubicBezTo>
                        <a:pt x="1707" y="0"/>
                        <a:pt x="1376" y="121"/>
                        <a:pt x="1074" y="409"/>
                      </a:cubicBezTo>
                      <a:cubicBezTo>
                        <a:pt x="1" y="1411"/>
                        <a:pt x="1005" y="2918"/>
                        <a:pt x="2134" y="2918"/>
                      </a:cubicBezTo>
                      <a:cubicBezTo>
                        <a:pt x="2443" y="2918"/>
                        <a:pt x="2762" y="2805"/>
                        <a:pt x="3050" y="2537"/>
                      </a:cubicBezTo>
                      <a:cubicBezTo>
                        <a:pt x="4116" y="1518"/>
                        <a:pt x="3150" y="0"/>
                        <a:pt x="20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78" name="Google Shape;3478;p21"/>
                <p:cNvSpPr/>
                <p:nvPr/>
              </p:nvSpPr>
              <p:spPr>
                <a:xfrm>
                  <a:off x="6169650" y="3087000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2007" y="0"/>
                      </a:moveTo>
                      <a:cubicBezTo>
                        <a:pt x="1694" y="0"/>
                        <a:pt x="1368" y="117"/>
                        <a:pt x="1072" y="394"/>
                      </a:cubicBezTo>
                      <a:cubicBezTo>
                        <a:pt x="1" y="1417"/>
                        <a:pt x="1017" y="2907"/>
                        <a:pt x="2136" y="2907"/>
                      </a:cubicBezTo>
                      <a:cubicBezTo>
                        <a:pt x="2446" y="2907"/>
                        <a:pt x="2764" y="2792"/>
                        <a:pt x="3047" y="2522"/>
                      </a:cubicBezTo>
                      <a:cubicBezTo>
                        <a:pt x="4119" y="1522"/>
                        <a:pt x="3139" y="0"/>
                        <a:pt x="200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79" name="Google Shape;3479;p21"/>
                <p:cNvSpPr/>
                <p:nvPr/>
              </p:nvSpPr>
              <p:spPr>
                <a:xfrm>
                  <a:off x="6140725" y="3123075"/>
                  <a:ext cx="1029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20" extrusionOk="0">
                      <a:moveTo>
                        <a:pt x="2012" y="1"/>
                      </a:moveTo>
                      <a:cubicBezTo>
                        <a:pt x="1696" y="1"/>
                        <a:pt x="1368" y="122"/>
                        <a:pt x="1074" y="410"/>
                      </a:cubicBezTo>
                      <a:cubicBezTo>
                        <a:pt x="0" y="1412"/>
                        <a:pt x="1005" y="2919"/>
                        <a:pt x="2133" y="2919"/>
                      </a:cubicBezTo>
                      <a:cubicBezTo>
                        <a:pt x="2443" y="2919"/>
                        <a:pt x="2762" y="2806"/>
                        <a:pt x="3049" y="2538"/>
                      </a:cubicBezTo>
                      <a:cubicBezTo>
                        <a:pt x="4116" y="1519"/>
                        <a:pt x="3131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80" name="Google Shape;3480;p21"/>
                <p:cNvSpPr/>
                <p:nvPr/>
              </p:nvSpPr>
              <p:spPr>
                <a:xfrm>
                  <a:off x="6181100" y="3132600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05" y="0"/>
                      </a:moveTo>
                      <a:cubicBezTo>
                        <a:pt x="1692" y="0"/>
                        <a:pt x="1366" y="117"/>
                        <a:pt x="1070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9" y="2919"/>
                        <a:pt x="2760" y="2801"/>
                        <a:pt x="3045" y="2522"/>
                      </a:cubicBezTo>
                      <a:cubicBezTo>
                        <a:pt x="4116" y="1522"/>
                        <a:pt x="313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81" name="Google Shape;3481;p21"/>
                <p:cNvSpPr/>
                <p:nvPr/>
              </p:nvSpPr>
              <p:spPr>
                <a:xfrm>
                  <a:off x="5980550" y="3217300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48" y="1"/>
                      </a:moveTo>
                      <a:cubicBezTo>
                        <a:pt x="1730" y="1"/>
                        <a:pt x="1399" y="122"/>
                        <a:pt x="1098" y="410"/>
                      </a:cubicBezTo>
                      <a:cubicBezTo>
                        <a:pt x="0" y="1412"/>
                        <a:pt x="1018" y="2919"/>
                        <a:pt x="2154" y="2919"/>
                      </a:cubicBezTo>
                      <a:cubicBezTo>
                        <a:pt x="2465" y="2919"/>
                        <a:pt x="2785" y="2806"/>
                        <a:pt x="3073" y="2538"/>
                      </a:cubicBezTo>
                      <a:cubicBezTo>
                        <a:pt x="4140" y="1519"/>
                        <a:pt x="3174" y="1"/>
                        <a:pt x="204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82" name="Google Shape;3482;p21"/>
                <p:cNvSpPr/>
                <p:nvPr/>
              </p:nvSpPr>
              <p:spPr>
                <a:xfrm>
                  <a:off x="6050300" y="3209575"/>
                  <a:ext cx="239575" cy="12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83" h="5083" extrusionOk="0">
                      <a:moveTo>
                        <a:pt x="5708" y="1"/>
                      </a:moveTo>
                      <a:cubicBezTo>
                        <a:pt x="5388" y="1"/>
                        <a:pt x="5054" y="123"/>
                        <a:pt x="4751" y="415"/>
                      </a:cubicBezTo>
                      <a:cubicBezTo>
                        <a:pt x="4235" y="902"/>
                        <a:pt x="4235" y="1509"/>
                        <a:pt x="4448" y="1996"/>
                      </a:cubicBezTo>
                      <a:cubicBezTo>
                        <a:pt x="4289" y="1943"/>
                        <a:pt x="4128" y="1912"/>
                        <a:pt x="3965" y="1912"/>
                      </a:cubicBezTo>
                      <a:cubicBezTo>
                        <a:pt x="3658" y="1912"/>
                        <a:pt x="3347" y="2022"/>
                        <a:pt x="3049" y="2300"/>
                      </a:cubicBezTo>
                      <a:cubicBezTo>
                        <a:pt x="2958" y="2391"/>
                        <a:pt x="2928" y="2421"/>
                        <a:pt x="2897" y="2482"/>
                      </a:cubicBezTo>
                      <a:cubicBezTo>
                        <a:pt x="2650" y="2297"/>
                        <a:pt x="2340" y="2174"/>
                        <a:pt x="2016" y="2174"/>
                      </a:cubicBezTo>
                      <a:cubicBezTo>
                        <a:pt x="1701" y="2174"/>
                        <a:pt x="1373" y="2289"/>
                        <a:pt x="1074" y="2573"/>
                      </a:cubicBezTo>
                      <a:cubicBezTo>
                        <a:pt x="0" y="3575"/>
                        <a:pt x="1005" y="5083"/>
                        <a:pt x="2133" y="5083"/>
                      </a:cubicBezTo>
                      <a:cubicBezTo>
                        <a:pt x="2443" y="5083"/>
                        <a:pt x="2761" y="4969"/>
                        <a:pt x="3049" y="4701"/>
                      </a:cubicBezTo>
                      <a:cubicBezTo>
                        <a:pt x="3110" y="4610"/>
                        <a:pt x="3171" y="4579"/>
                        <a:pt x="3201" y="4519"/>
                      </a:cubicBezTo>
                      <a:cubicBezTo>
                        <a:pt x="3448" y="4704"/>
                        <a:pt x="3758" y="4826"/>
                        <a:pt x="4083" y="4826"/>
                      </a:cubicBezTo>
                      <a:cubicBezTo>
                        <a:pt x="4397" y="4826"/>
                        <a:pt x="4726" y="4712"/>
                        <a:pt x="5025" y="4427"/>
                      </a:cubicBezTo>
                      <a:cubicBezTo>
                        <a:pt x="5542" y="3941"/>
                        <a:pt x="5542" y="3333"/>
                        <a:pt x="5329" y="2847"/>
                      </a:cubicBezTo>
                      <a:lnTo>
                        <a:pt x="5329" y="2847"/>
                      </a:lnTo>
                      <a:cubicBezTo>
                        <a:pt x="5466" y="2892"/>
                        <a:pt x="5610" y="2915"/>
                        <a:pt x="5755" y="2915"/>
                      </a:cubicBezTo>
                      <a:cubicBezTo>
                        <a:pt x="5899" y="2915"/>
                        <a:pt x="6043" y="2892"/>
                        <a:pt x="6180" y="2847"/>
                      </a:cubicBezTo>
                      <a:cubicBezTo>
                        <a:pt x="6434" y="3375"/>
                        <a:pt x="6978" y="3765"/>
                        <a:pt x="7561" y="3765"/>
                      </a:cubicBezTo>
                      <a:cubicBezTo>
                        <a:pt x="7883" y="3765"/>
                        <a:pt x="8217" y="3645"/>
                        <a:pt x="8521" y="3364"/>
                      </a:cubicBezTo>
                      <a:cubicBezTo>
                        <a:pt x="9582" y="2383"/>
                        <a:pt x="8571" y="867"/>
                        <a:pt x="7453" y="867"/>
                      </a:cubicBezTo>
                      <a:cubicBezTo>
                        <a:pt x="7323" y="867"/>
                        <a:pt x="7192" y="888"/>
                        <a:pt x="7062" y="932"/>
                      </a:cubicBezTo>
                      <a:cubicBezTo>
                        <a:pt x="6827" y="403"/>
                        <a:pt x="6289" y="1"/>
                        <a:pt x="570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83" name="Google Shape;3483;p21"/>
                <p:cNvSpPr/>
                <p:nvPr/>
              </p:nvSpPr>
              <p:spPr>
                <a:xfrm>
                  <a:off x="6229625" y="3150650"/>
                  <a:ext cx="103500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11" extrusionOk="0">
                      <a:moveTo>
                        <a:pt x="2029" y="1"/>
                      </a:moveTo>
                      <a:cubicBezTo>
                        <a:pt x="1708" y="1"/>
                        <a:pt x="1376" y="120"/>
                        <a:pt x="1074" y="401"/>
                      </a:cubicBezTo>
                      <a:cubicBezTo>
                        <a:pt x="1" y="1403"/>
                        <a:pt x="1005" y="2911"/>
                        <a:pt x="2134" y="2911"/>
                      </a:cubicBezTo>
                      <a:cubicBezTo>
                        <a:pt x="2443" y="2911"/>
                        <a:pt x="2762" y="2797"/>
                        <a:pt x="3050" y="2529"/>
                      </a:cubicBezTo>
                      <a:cubicBezTo>
                        <a:pt x="4140" y="1487"/>
                        <a:pt x="3161" y="1"/>
                        <a:pt x="202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84" name="Google Shape;3484;p21"/>
                <p:cNvSpPr/>
                <p:nvPr/>
              </p:nvSpPr>
              <p:spPr>
                <a:xfrm>
                  <a:off x="6063325" y="3227575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1993" y="1"/>
                      </a:moveTo>
                      <a:cubicBezTo>
                        <a:pt x="1681" y="1"/>
                        <a:pt x="1359" y="117"/>
                        <a:pt x="1069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8" y="2919"/>
                        <a:pt x="2759" y="2801"/>
                        <a:pt x="3045" y="2522"/>
                      </a:cubicBezTo>
                      <a:cubicBezTo>
                        <a:pt x="4116" y="1522"/>
                        <a:pt x="3118" y="1"/>
                        <a:pt x="199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85" name="Google Shape;3485;p21"/>
                <p:cNvSpPr/>
                <p:nvPr/>
              </p:nvSpPr>
              <p:spPr>
                <a:xfrm>
                  <a:off x="6162000" y="3214275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24" y="0"/>
                      </a:moveTo>
                      <a:cubicBezTo>
                        <a:pt x="1706" y="0"/>
                        <a:pt x="1375" y="122"/>
                        <a:pt x="1074" y="410"/>
                      </a:cubicBezTo>
                      <a:cubicBezTo>
                        <a:pt x="0" y="1411"/>
                        <a:pt x="1024" y="2919"/>
                        <a:pt x="2145" y="2919"/>
                      </a:cubicBezTo>
                      <a:cubicBezTo>
                        <a:pt x="2453" y="2919"/>
                        <a:pt x="2768" y="2805"/>
                        <a:pt x="3049" y="2537"/>
                      </a:cubicBezTo>
                      <a:cubicBezTo>
                        <a:pt x="4116" y="1518"/>
                        <a:pt x="3150" y="0"/>
                        <a:pt x="202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86" name="Google Shape;3486;p21"/>
                <p:cNvSpPr/>
                <p:nvPr/>
              </p:nvSpPr>
              <p:spPr>
                <a:xfrm>
                  <a:off x="6165800" y="3226725"/>
                  <a:ext cx="102975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8" extrusionOk="0">
                      <a:moveTo>
                        <a:pt x="2017" y="1"/>
                      </a:moveTo>
                      <a:cubicBezTo>
                        <a:pt x="1701" y="1"/>
                        <a:pt x="1373" y="119"/>
                        <a:pt x="1074" y="398"/>
                      </a:cubicBezTo>
                      <a:cubicBezTo>
                        <a:pt x="0" y="1400"/>
                        <a:pt x="1024" y="2907"/>
                        <a:pt x="2145" y="2907"/>
                      </a:cubicBezTo>
                      <a:cubicBezTo>
                        <a:pt x="2453" y="2907"/>
                        <a:pt x="2768" y="2794"/>
                        <a:pt x="3049" y="2526"/>
                      </a:cubicBezTo>
                      <a:cubicBezTo>
                        <a:pt x="4118" y="1504"/>
                        <a:pt x="3146" y="1"/>
                        <a:pt x="201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87" name="Google Shape;3487;p21"/>
                <p:cNvSpPr/>
                <p:nvPr/>
              </p:nvSpPr>
              <p:spPr>
                <a:xfrm>
                  <a:off x="6224375" y="3211925"/>
                  <a:ext cx="1024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7" h="2895" extrusionOk="0">
                      <a:moveTo>
                        <a:pt x="1996" y="0"/>
                      </a:moveTo>
                      <a:cubicBezTo>
                        <a:pt x="1687" y="0"/>
                        <a:pt x="1366" y="114"/>
                        <a:pt x="1071" y="382"/>
                      </a:cubicBezTo>
                      <a:cubicBezTo>
                        <a:pt x="0" y="1405"/>
                        <a:pt x="998" y="2895"/>
                        <a:pt x="2123" y="2895"/>
                      </a:cubicBezTo>
                      <a:cubicBezTo>
                        <a:pt x="2435" y="2895"/>
                        <a:pt x="2757" y="2780"/>
                        <a:pt x="3047" y="2510"/>
                      </a:cubicBezTo>
                      <a:cubicBezTo>
                        <a:pt x="4097" y="1508"/>
                        <a:pt x="3124" y="0"/>
                        <a:pt x="199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88" name="Google Shape;3488;p21"/>
                <p:cNvSpPr/>
                <p:nvPr/>
              </p:nvSpPr>
              <p:spPr>
                <a:xfrm>
                  <a:off x="6135450" y="3295975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1995" y="0"/>
                      </a:moveTo>
                      <a:cubicBezTo>
                        <a:pt x="1684" y="0"/>
                        <a:pt x="1362" y="117"/>
                        <a:pt x="1072" y="394"/>
                      </a:cubicBezTo>
                      <a:cubicBezTo>
                        <a:pt x="1" y="1417"/>
                        <a:pt x="1017" y="2906"/>
                        <a:pt x="2136" y="2906"/>
                      </a:cubicBezTo>
                      <a:cubicBezTo>
                        <a:pt x="2446" y="2906"/>
                        <a:pt x="2764" y="2792"/>
                        <a:pt x="3048" y="2522"/>
                      </a:cubicBezTo>
                      <a:cubicBezTo>
                        <a:pt x="4119" y="1522"/>
                        <a:pt x="3121" y="0"/>
                        <a:pt x="199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489" name="Google Shape;3489;p21"/>
              <p:cNvGrpSpPr/>
              <p:nvPr/>
            </p:nvGrpSpPr>
            <p:grpSpPr>
              <a:xfrm rot="-1202750" flipH="1">
                <a:off x="378679" y="4335148"/>
                <a:ext cx="1260473" cy="645757"/>
                <a:chOff x="4976050" y="4611525"/>
                <a:chExt cx="1664950" cy="852975"/>
              </a:xfrm>
            </p:grpSpPr>
            <p:sp>
              <p:nvSpPr>
                <p:cNvPr id="3490" name="Google Shape;3490;p21"/>
                <p:cNvSpPr/>
                <p:nvPr/>
              </p:nvSpPr>
              <p:spPr>
                <a:xfrm>
                  <a:off x="4976050" y="4611525"/>
                  <a:ext cx="1656575" cy="85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263" h="34119" extrusionOk="0">
                      <a:moveTo>
                        <a:pt x="17991" y="0"/>
                      </a:moveTo>
                      <a:cubicBezTo>
                        <a:pt x="16765" y="0"/>
                        <a:pt x="15515" y="274"/>
                        <a:pt x="14773" y="1207"/>
                      </a:cubicBezTo>
                      <a:cubicBezTo>
                        <a:pt x="13861" y="2302"/>
                        <a:pt x="14013" y="3973"/>
                        <a:pt x="14773" y="5220"/>
                      </a:cubicBezTo>
                      <a:cubicBezTo>
                        <a:pt x="15532" y="6496"/>
                        <a:pt x="16718" y="7317"/>
                        <a:pt x="17903" y="8168"/>
                      </a:cubicBezTo>
                      <a:cubicBezTo>
                        <a:pt x="14797" y="7810"/>
                        <a:pt x="12005" y="7581"/>
                        <a:pt x="9354" y="7581"/>
                      </a:cubicBezTo>
                      <a:cubicBezTo>
                        <a:pt x="7726" y="7581"/>
                        <a:pt x="6152" y="7667"/>
                        <a:pt x="4590" y="7864"/>
                      </a:cubicBezTo>
                      <a:cubicBezTo>
                        <a:pt x="3161" y="8046"/>
                        <a:pt x="1611" y="8411"/>
                        <a:pt x="851" y="9627"/>
                      </a:cubicBezTo>
                      <a:cubicBezTo>
                        <a:pt x="0" y="10995"/>
                        <a:pt x="608" y="12818"/>
                        <a:pt x="1550" y="14125"/>
                      </a:cubicBezTo>
                      <a:cubicBezTo>
                        <a:pt x="4316" y="17986"/>
                        <a:pt x="9271" y="19597"/>
                        <a:pt x="13861" y="20934"/>
                      </a:cubicBezTo>
                      <a:cubicBezTo>
                        <a:pt x="11642" y="21998"/>
                        <a:pt x="9879" y="23366"/>
                        <a:pt x="9879" y="25250"/>
                      </a:cubicBezTo>
                      <a:cubicBezTo>
                        <a:pt x="9879" y="26709"/>
                        <a:pt x="10973" y="27955"/>
                        <a:pt x="12310" y="28563"/>
                      </a:cubicBezTo>
                      <a:cubicBezTo>
                        <a:pt x="13445" y="29079"/>
                        <a:pt x="14688" y="29179"/>
                        <a:pt x="15911" y="29179"/>
                      </a:cubicBezTo>
                      <a:cubicBezTo>
                        <a:pt x="16130" y="29179"/>
                        <a:pt x="16349" y="29176"/>
                        <a:pt x="16566" y="29171"/>
                      </a:cubicBezTo>
                      <a:cubicBezTo>
                        <a:pt x="21681" y="29086"/>
                        <a:pt x="26797" y="28247"/>
                        <a:pt x="31685" y="26733"/>
                      </a:cubicBezTo>
                      <a:lnTo>
                        <a:pt x="31685" y="26733"/>
                      </a:lnTo>
                      <a:cubicBezTo>
                        <a:pt x="30096" y="27384"/>
                        <a:pt x="28969" y="28643"/>
                        <a:pt x="28815" y="30053"/>
                      </a:cubicBezTo>
                      <a:cubicBezTo>
                        <a:pt x="28572" y="31724"/>
                        <a:pt x="29727" y="33457"/>
                        <a:pt x="31338" y="33943"/>
                      </a:cubicBezTo>
                      <a:cubicBezTo>
                        <a:pt x="31754" y="34067"/>
                        <a:pt x="32172" y="34119"/>
                        <a:pt x="32591" y="34119"/>
                      </a:cubicBezTo>
                      <a:cubicBezTo>
                        <a:pt x="33613" y="34119"/>
                        <a:pt x="34641" y="33811"/>
                        <a:pt x="35654" y="33487"/>
                      </a:cubicBezTo>
                      <a:cubicBezTo>
                        <a:pt x="43284" y="31056"/>
                        <a:pt x="63649" y="25706"/>
                        <a:pt x="66263" y="25585"/>
                      </a:cubicBezTo>
                      <a:cubicBezTo>
                        <a:pt x="57175" y="18715"/>
                        <a:pt x="51673" y="7651"/>
                        <a:pt x="41855" y="1846"/>
                      </a:cubicBezTo>
                      <a:cubicBezTo>
                        <a:pt x="40639" y="1116"/>
                        <a:pt x="39332" y="478"/>
                        <a:pt x="37873" y="356"/>
                      </a:cubicBezTo>
                      <a:cubicBezTo>
                        <a:pt x="37805" y="353"/>
                        <a:pt x="37737" y="352"/>
                        <a:pt x="37669" y="352"/>
                      </a:cubicBezTo>
                      <a:cubicBezTo>
                        <a:pt x="36302" y="352"/>
                        <a:pt x="34889" y="931"/>
                        <a:pt x="34165" y="2089"/>
                      </a:cubicBezTo>
                      <a:cubicBezTo>
                        <a:pt x="33466" y="3244"/>
                        <a:pt x="33618" y="4733"/>
                        <a:pt x="34195" y="5949"/>
                      </a:cubicBezTo>
                      <a:cubicBezTo>
                        <a:pt x="34773" y="7165"/>
                        <a:pt x="35715" y="8168"/>
                        <a:pt x="36657" y="9110"/>
                      </a:cubicBezTo>
                      <a:cubicBezTo>
                        <a:pt x="31034" y="4733"/>
                        <a:pt x="25411" y="721"/>
                        <a:pt x="18967" y="52"/>
                      </a:cubicBezTo>
                      <a:cubicBezTo>
                        <a:pt x="18651" y="20"/>
                        <a:pt x="18322" y="0"/>
                        <a:pt x="17991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91" name="Google Shape;3491;p21"/>
                <p:cNvSpPr/>
                <p:nvPr/>
              </p:nvSpPr>
              <p:spPr>
                <a:xfrm>
                  <a:off x="5064200" y="4748075"/>
                  <a:ext cx="1576800" cy="504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072" h="20184" extrusionOk="0">
                      <a:moveTo>
                        <a:pt x="17417" y="1"/>
                      </a:moveTo>
                      <a:lnTo>
                        <a:pt x="17326" y="61"/>
                      </a:lnTo>
                      <a:cubicBezTo>
                        <a:pt x="18116" y="1095"/>
                        <a:pt x="19028" y="2098"/>
                        <a:pt x="19940" y="3040"/>
                      </a:cubicBezTo>
                      <a:cubicBezTo>
                        <a:pt x="20852" y="3983"/>
                        <a:pt x="21855" y="4864"/>
                        <a:pt x="22827" y="5745"/>
                      </a:cubicBezTo>
                      <a:cubicBezTo>
                        <a:pt x="23861" y="6566"/>
                        <a:pt x="24864" y="7478"/>
                        <a:pt x="25988" y="8116"/>
                      </a:cubicBezTo>
                      <a:lnTo>
                        <a:pt x="27022" y="8694"/>
                      </a:lnTo>
                      <a:cubicBezTo>
                        <a:pt x="23435" y="8086"/>
                        <a:pt x="19849" y="7569"/>
                        <a:pt x="16262" y="7113"/>
                      </a:cubicBezTo>
                      <a:cubicBezTo>
                        <a:pt x="15958" y="7052"/>
                        <a:pt x="15624" y="7022"/>
                        <a:pt x="15320" y="6992"/>
                      </a:cubicBezTo>
                      <a:cubicBezTo>
                        <a:pt x="15168" y="6840"/>
                        <a:pt x="15016" y="6688"/>
                        <a:pt x="14864" y="6566"/>
                      </a:cubicBezTo>
                      <a:cubicBezTo>
                        <a:pt x="14620" y="6384"/>
                        <a:pt x="14377" y="6201"/>
                        <a:pt x="14104" y="6049"/>
                      </a:cubicBezTo>
                      <a:cubicBezTo>
                        <a:pt x="13617" y="5685"/>
                        <a:pt x="13009" y="5593"/>
                        <a:pt x="12432" y="5350"/>
                      </a:cubicBezTo>
                      <a:lnTo>
                        <a:pt x="10760" y="4682"/>
                      </a:lnTo>
                      <a:cubicBezTo>
                        <a:pt x="10183" y="4438"/>
                        <a:pt x="9666" y="4165"/>
                        <a:pt x="9088" y="3952"/>
                      </a:cubicBezTo>
                      <a:lnTo>
                        <a:pt x="8997" y="4074"/>
                      </a:lnTo>
                      <a:cubicBezTo>
                        <a:pt x="9484" y="4438"/>
                        <a:pt x="9970" y="4834"/>
                        <a:pt x="10456" y="5168"/>
                      </a:cubicBezTo>
                      <a:cubicBezTo>
                        <a:pt x="10943" y="5502"/>
                        <a:pt x="11429" y="5837"/>
                        <a:pt x="11976" y="6201"/>
                      </a:cubicBezTo>
                      <a:cubicBezTo>
                        <a:pt x="12250" y="6353"/>
                        <a:pt x="12493" y="6566"/>
                        <a:pt x="12797" y="6718"/>
                      </a:cubicBezTo>
                      <a:cubicBezTo>
                        <a:pt x="8541" y="6262"/>
                        <a:pt x="4316" y="5958"/>
                        <a:pt x="0" y="5776"/>
                      </a:cubicBezTo>
                      <a:lnTo>
                        <a:pt x="0" y="5897"/>
                      </a:lnTo>
                      <a:cubicBezTo>
                        <a:pt x="5411" y="6232"/>
                        <a:pt x="10791" y="6870"/>
                        <a:pt x="16110" y="7630"/>
                      </a:cubicBezTo>
                      <a:cubicBezTo>
                        <a:pt x="16323" y="7660"/>
                        <a:pt x="16505" y="7721"/>
                        <a:pt x="16687" y="7721"/>
                      </a:cubicBezTo>
                      <a:cubicBezTo>
                        <a:pt x="15745" y="7873"/>
                        <a:pt x="14864" y="8268"/>
                        <a:pt x="14043" y="8694"/>
                      </a:cubicBezTo>
                      <a:cubicBezTo>
                        <a:pt x="13161" y="9150"/>
                        <a:pt x="12310" y="9697"/>
                        <a:pt x="11550" y="10305"/>
                      </a:cubicBezTo>
                      <a:cubicBezTo>
                        <a:pt x="10791" y="10943"/>
                        <a:pt x="10122" y="11612"/>
                        <a:pt x="9544" y="12432"/>
                      </a:cubicBezTo>
                      <a:lnTo>
                        <a:pt x="9636" y="12493"/>
                      </a:lnTo>
                      <a:cubicBezTo>
                        <a:pt x="10304" y="11855"/>
                        <a:pt x="11064" y="11247"/>
                        <a:pt x="11915" y="10791"/>
                      </a:cubicBezTo>
                      <a:cubicBezTo>
                        <a:pt x="12706" y="10305"/>
                        <a:pt x="13526" y="9879"/>
                        <a:pt x="14408" y="9575"/>
                      </a:cubicBezTo>
                      <a:cubicBezTo>
                        <a:pt x="15289" y="9241"/>
                        <a:pt x="16201" y="9119"/>
                        <a:pt x="17082" y="8846"/>
                      </a:cubicBezTo>
                      <a:cubicBezTo>
                        <a:pt x="17873" y="8633"/>
                        <a:pt x="18663" y="8420"/>
                        <a:pt x="19545" y="8177"/>
                      </a:cubicBezTo>
                      <a:cubicBezTo>
                        <a:pt x="23770" y="8846"/>
                        <a:pt x="27934" y="9606"/>
                        <a:pt x="32128" y="10518"/>
                      </a:cubicBezTo>
                      <a:cubicBezTo>
                        <a:pt x="32584" y="10639"/>
                        <a:pt x="33040" y="10700"/>
                        <a:pt x="33496" y="10822"/>
                      </a:cubicBezTo>
                      <a:cubicBezTo>
                        <a:pt x="32675" y="10943"/>
                        <a:pt x="31885" y="11125"/>
                        <a:pt x="31125" y="11399"/>
                      </a:cubicBezTo>
                      <a:cubicBezTo>
                        <a:pt x="29909" y="11764"/>
                        <a:pt x="28815" y="12432"/>
                        <a:pt x="27721" y="13040"/>
                      </a:cubicBezTo>
                      <a:cubicBezTo>
                        <a:pt x="26596" y="13648"/>
                        <a:pt x="25533" y="14317"/>
                        <a:pt x="24469" y="15047"/>
                      </a:cubicBezTo>
                      <a:cubicBezTo>
                        <a:pt x="23466" y="15776"/>
                        <a:pt x="22463" y="16566"/>
                        <a:pt x="21520" y="17387"/>
                      </a:cubicBezTo>
                      <a:lnTo>
                        <a:pt x="21581" y="17478"/>
                      </a:lnTo>
                      <a:cubicBezTo>
                        <a:pt x="22615" y="16779"/>
                        <a:pt x="23678" y="16110"/>
                        <a:pt x="24773" y="15502"/>
                      </a:cubicBezTo>
                      <a:cubicBezTo>
                        <a:pt x="25836" y="14895"/>
                        <a:pt x="26991" y="14317"/>
                        <a:pt x="28086" y="13831"/>
                      </a:cubicBezTo>
                      <a:cubicBezTo>
                        <a:pt x="29241" y="13344"/>
                        <a:pt x="30396" y="12949"/>
                        <a:pt x="31520" y="12463"/>
                      </a:cubicBezTo>
                      <a:cubicBezTo>
                        <a:pt x="32493" y="12007"/>
                        <a:pt x="33435" y="11581"/>
                        <a:pt x="34438" y="11065"/>
                      </a:cubicBezTo>
                      <a:cubicBezTo>
                        <a:pt x="38907" y="12129"/>
                        <a:pt x="43314" y="13405"/>
                        <a:pt x="47721" y="14651"/>
                      </a:cubicBezTo>
                      <a:cubicBezTo>
                        <a:pt x="47873" y="14712"/>
                        <a:pt x="48086" y="14773"/>
                        <a:pt x="48238" y="14803"/>
                      </a:cubicBezTo>
                      <a:cubicBezTo>
                        <a:pt x="47813" y="14895"/>
                        <a:pt x="47387" y="15016"/>
                        <a:pt x="46961" y="15168"/>
                      </a:cubicBezTo>
                      <a:cubicBezTo>
                        <a:pt x="45958" y="15472"/>
                        <a:pt x="45047" y="16019"/>
                        <a:pt x="44135" y="16536"/>
                      </a:cubicBezTo>
                      <a:cubicBezTo>
                        <a:pt x="43223" y="17022"/>
                        <a:pt x="42311" y="17600"/>
                        <a:pt x="41429" y="18208"/>
                      </a:cubicBezTo>
                      <a:cubicBezTo>
                        <a:pt x="40548" y="18816"/>
                        <a:pt x="39727" y="19423"/>
                        <a:pt x="38907" y="20092"/>
                      </a:cubicBezTo>
                      <a:lnTo>
                        <a:pt x="38998" y="20183"/>
                      </a:lnTo>
                      <a:cubicBezTo>
                        <a:pt x="39910" y="19636"/>
                        <a:pt x="40822" y="19120"/>
                        <a:pt x="41733" y="18664"/>
                      </a:cubicBezTo>
                      <a:cubicBezTo>
                        <a:pt x="42645" y="18208"/>
                        <a:pt x="43588" y="17752"/>
                        <a:pt x="44530" y="17326"/>
                      </a:cubicBezTo>
                      <a:cubicBezTo>
                        <a:pt x="45502" y="16901"/>
                        <a:pt x="46475" y="16627"/>
                        <a:pt x="47417" y="16171"/>
                      </a:cubicBezTo>
                      <a:cubicBezTo>
                        <a:pt x="48117" y="15837"/>
                        <a:pt x="48785" y="15533"/>
                        <a:pt x="49454" y="15168"/>
                      </a:cubicBezTo>
                      <a:cubicBezTo>
                        <a:pt x="54044" y="16597"/>
                        <a:pt x="58573" y="18238"/>
                        <a:pt x="63041" y="20031"/>
                      </a:cubicBezTo>
                      <a:lnTo>
                        <a:pt x="63071" y="19940"/>
                      </a:lnTo>
                      <a:cubicBezTo>
                        <a:pt x="60700" y="18724"/>
                        <a:pt x="58269" y="17448"/>
                        <a:pt x="55746" y="16445"/>
                      </a:cubicBezTo>
                      <a:cubicBezTo>
                        <a:pt x="55138" y="16171"/>
                        <a:pt x="54500" y="15928"/>
                        <a:pt x="53861" y="15654"/>
                      </a:cubicBezTo>
                      <a:lnTo>
                        <a:pt x="52889" y="15259"/>
                      </a:lnTo>
                      <a:lnTo>
                        <a:pt x="51946" y="14925"/>
                      </a:lnTo>
                      <a:lnTo>
                        <a:pt x="48117" y="13588"/>
                      </a:lnTo>
                      <a:cubicBezTo>
                        <a:pt x="47113" y="13284"/>
                        <a:pt x="46171" y="12980"/>
                        <a:pt x="45199" y="12736"/>
                      </a:cubicBezTo>
                      <a:cubicBezTo>
                        <a:pt x="44591" y="12159"/>
                        <a:pt x="43922" y="11612"/>
                        <a:pt x="43314" y="11095"/>
                      </a:cubicBezTo>
                      <a:cubicBezTo>
                        <a:pt x="42463" y="10335"/>
                        <a:pt x="41429" y="9697"/>
                        <a:pt x="40548" y="8937"/>
                      </a:cubicBezTo>
                      <a:cubicBezTo>
                        <a:pt x="39636" y="8177"/>
                        <a:pt x="38755" y="7356"/>
                        <a:pt x="37934" y="6536"/>
                      </a:cubicBezTo>
                      <a:cubicBezTo>
                        <a:pt x="37083" y="5685"/>
                        <a:pt x="36293" y="4834"/>
                        <a:pt x="35533" y="3861"/>
                      </a:cubicBezTo>
                      <a:lnTo>
                        <a:pt x="35472" y="3952"/>
                      </a:lnTo>
                      <a:cubicBezTo>
                        <a:pt x="36080" y="4986"/>
                        <a:pt x="36779" y="5958"/>
                        <a:pt x="37508" y="6900"/>
                      </a:cubicBezTo>
                      <a:cubicBezTo>
                        <a:pt x="38268" y="7873"/>
                        <a:pt x="39059" y="8724"/>
                        <a:pt x="39940" y="9606"/>
                      </a:cubicBezTo>
                      <a:cubicBezTo>
                        <a:pt x="40822" y="10457"/>
                        <a:pt x="41642" y="11369"/>
                        <a:pt x="42676" y="12007"/>
                      </a:cubicBezTo>
                      <a:cubicBezTo>
                        <a:pt x="39271" y="11095"/>
                        <a:pt x="35837" y="10335"/>
                        <a:pt x="32341" y="9636"/>
                      </a:cubicBezTo>
                      <a:cubicBezTo>
                        <a:pt x="31247" y="9423"/>
                        <a:pt x="30183" y="9241"/>
                        <a:pt x="29089" y="9028"/>
                      </a:cubicBezTo>
                      <a:cubicBezTo>
                        <a:pt x="28268" y="8390"/>
                        <a:pt x="27447" y="7782"/>
                        <a:pt x="26657" y="7174"/>
                      </a:cubicBezTo>
                      <a:cubicBezTo>
                        <a:pt x="25624" y="6414"/>
                        <a:pt x="24469" y="5776"/>
                        <a:pt x="23405" y="5016"/>
                      </a:cubicBezTo>
                      <a:cubicBezTo>
                        <a:pt x="22341" y="4256"/>
                        <a:pt x="21338" y="3466"/>
                        <a:pt x="20335" y="2615"/>
                      </a:cubicBezTo>
                      <a:cubicBezTo>
                        <a:pt x="19362" y="1794"/>
                        <a:pt x="18359" y="913"/>
                        <a:pt x="17417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492" name="Google Shape;3492;p21"/>
              <p:cNvGrpSpPr/>
              <p:nvPr/>
            </p:nvGrpSpPr>
            <p:grpSpPr>
              <a:xfrm>
                <a:off x="-144100" y="4296675"/>
                <a:ext cx="1024075" cy="1011725"/>
                <a:chOff x="2649575" y="3055425"/>
                <a:chExt cx="1024075" cy="1011725"/>
              </a:xfrm>
            </p:grpSpPr>
            <p:sp>
              <p:nvSpPr>
                <p:cNvPr id="3493" name="Google Shape;3493;p21"/>
                <p:cNvSpPr/>
                <p:nvPr/>
              </p:nvSpPr>
              <p:spPr>
                <a:xfrm>
                  <a:off x="3081550" y="3541300"/>
                  <a:ext cx="165125" cy="525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5" h="21034" extrusionOk="0">
                      <a:moveTo>
                        <a:pt x="3603" y="1"/>
                      </a:moveTo>
                      <a:cubicBezTo>
                        <a:pt x="0" y="6839"/>
                        <a:pt x="67" y="12743"/>
                        <a:pt x="567" y="18514"/>
                      </a:cubicBezTo>
                      <a:cubicBezTo>
                        <a:pt x="634" y="19415"/>
                        <a:pt x="801" y="20449"/>
                        <a:pt x="1601" y="20849"/>
                      </a:cubicBezTo>
                      <a:cubicBezTo>
                        <a:pt x="1815" y="20977"/>
                        <a:pt x="2048" y="21034"/>
                        <a:pt x="2286" y="21034"/>
                      </a:cubicBezTo>
                      <a:cubicBezTo>
                        <a:pt x="2792" y="21034"/>
                        <a:pt x="3317" y="20779"/>
                        <a:pt x="3703" y="20416"/>
                      </a:cubicBezTo>
                      <a:cubicBezTo>
                        <a:pt x="4236" y="19848"/>
                        <a:pt x="4537" y="19148"/>
                        <a:pt x="4737" y="18414"/>
                      </a:cubicBezTo>
                      <a:cubicBezTo>
                        <a:pt x="6605" y="12410"/>
                        <a:pt x="6204" y="5738"/>
                        <a:pt x="360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94" name="Google Shape;3494;p21"/>
                <p:cNvSpPr/>
                <p:nvPr/>
              </p:nvSpPr>
              <p:spPr>
                <a:xfrm>
                  <a:off x="2843875" y="3551325"/>
                  <a:ext cx="333600" cy="43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344" h="17261" extrusionOk="0">
                      <a:moveTo>
                        <a:pt x="13343" y="0"/>
                      </a:moveTo>
                      <a:lnTo>
                        <a:pt x="13343" y="0"/>
                      </a:lnTo>
                      <a:cubicBezTo>
                        <a:pt x="6572" y="3770"/>
                        <a:pt x="3503" y="8740"/>
                        <a:pt x="767" y="13910"/>
                      </a:cubicBezTo>
                      <a:cubicBezTo>
                        <a:pt x="367" y="14711"/>
                        <a:pt x="0" y="15678"/>
                        <a:pt x="401" y="16445"/>
                      </a:cubicBezTo>
                      <a:cubicBezTo>
                        <a:pt x="696" y="16983"/>
                        <a:pt x="1339" y="17261"/>
                        <a:pt x="1962" y="17261"/>
                      </a:cubicBezTo>
                      <a:cubicBezTo>
                        <a:pt x="2111" y="17261"/>
                        <a:pt x="2260" y="17245"/>
                        <a:pt x="2402" y="17213"/>
                      </a:cubicBezTo>
                      <a:cubicBezTo>
                        <a:pt x="3169" y="17046"/>
                        <a:pt x="3770" y="16579"/>
                        <a:pt x="4370" y="16078"/>
                      </a:cubicBezTo>
                      <a:cubicBezTo>
                        <a:pt x="9173" y="12042"/>
                        <a:pt x="12409" y="6205"/>
                        <a:pt x="1334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95" name="Google Shape;3495;p21"/>
                <p:cNvSpPr/>
                <p:nvPr/>
              </p:nvSpPr>
              <p:spPr>
                <a:xfrm>
                  <a:off x="2679575" y="3559250"/>
                  <a:ext cx="496225" cy="219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49" h="8795" extrusionOk="0">
                      <a:moveTo>
                        <a:pt x="18122" y="1"/>
                      </a:moveTo>
                      <a:cubicBezTo>
                        <a:pt x="11333" y="1"/>
                        <a:pt x="6451" y="2335"/>
                        <a:pt x="1769" y="4954"/>
                      </a:cubicBezTo>
                      <a:cubicBezTo>
                        <a:pt x="968" y="5387"/>
                        <a:pt x="101" y="5988"/>
                        <a:pt x="68" y="6888"/>
                      </a:cubicBezTo>
                      <a:cubicBezTo>
                        <a:pt x="1" y="7622"/>
                        <a:pt x="635" y="8356"/>
                        <a:pt x="1335" y="8590"/>
                      </a:cubicBezTo>
                      <a:cubicBezTo>
                        <a:pt x="1719" y="8747"/>
                        <a:pt x="2112" y="8794"/>
                        <a:pt x="2510" y="8794"/>
                      </a:cubicBezTo>
                      <a:cubicBezTo>
                        <a:pt x="2872" y="8794"/>
                        <a:pt x="3238" y="8755"/>
                        <a:pt x="3603" y="8723"/>
                      </a:cubicBezTo>
                      <a:cubicBezTo>
                        <a:pt x="9808" y="7922"/>
                        <a:pt x="15745" y="4754"/>
                        <a:pt x="19848" y="50"/>
                      </a:cubicBezTo>
                      <a:cubicBezTo>
                        <a:pt x="19259" y="17"/>
                        <a:pt x="18684" y="1"/>
                        <a:pt x="1812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96" name="Google Shape;3496;p21"/>
                <p:cNvSpPr/>
                <p:nvPr/>
              </p:nvSpPr>
              <p:spPr>
                <a:xfrm>
                  <a:off x="2649575" y="3426550"/>
                  <a:ext cx="521225" cy="167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849" h="6693" extrusionOk="0">
                      <a:moveTo>
                        <a:pt x="2425" y="1"/>
                      </a:moveTo>
                      <a:cubicBezTo>
                        <a:pt x="1668" y="1"/>
                        <a:pt x="902" y="151"/>
                        <a:pt x="467" y="721"/>
                      </a:cubicBezTo>
                      <a:cubicBezTo>
                        <a:pt x="0" y="1355"/>
                        <a:pt x="167" y="2223"/>
                        <a:pt x="634" y="2856"/>
                      </a:cubicBezTo>
                      <a:cubicBezTo>
                        <a:pt x="1101" y="3490"/>
                        <a:pt x="1768" y="3857"/>
                        <a:pt x="2468" y="4191"/>
                      </a:cubicBezTo>
                      <a:cubicBezTo>
                        <a:pt x="5952" y="5851"/>
                        <a:pt x="9814" y="6692"/>
                        <a:pt x="13674" y="6692"/>
                      </a:cubicBezTo>
                      <a:cubicBezTo>
                        <a:pt x="16097" y="6692"/>
                        <a:pt x="18520" y="6361"/>
                        <a:pt x="20848" y="5692"/>
                      </a:cubicBezTo>
                      <a:cubicBezTo>
                        <a:pt x="14610" y="1155"/>
                        <a:pt x="8773" y="388"/>
                        <a:pt x="2935" y="21"/>
                      </a:cubicBezTo>
                      <a:cubicBezTo>
                        <a:pt x="2768" y="9"/>
                        <a:pt x="2597" y="1"/>
                        <a:pt x="242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97" name="Google Shape;3497;p21"/>
                <p:cNvSpPr/>
                <p:nvPr/>
              </p:nvSpPr>
              <p:spPr>
                <a:xfrm>
                  <a:off x="2773825" y="3191800"/>
                  <a:ext cx="387800" cy="381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12" h="15249" extrusionOk="0">
                      <a:moveTo>
                        <a:pt x="1617" y="1"/>
                      </a:moveTo>
                      <a:cubicBezTo>
                        <a:pt x="1432" y="1"/>
                        <a:pt x="1247" y="32"/>
                        <a:pt x="1068" y="104"/>
                      </a:cubicBezTo>
                      <a:cubicBezTo>
                        <a:pt x="334" y="405"/>
                        <a:pt x="0" y="1238"/>
                        <a:pt x="34" y="1972"/>
                      </a:cubicBezTo>
                      <a:cubicBezTo>
                        <a:pt x="67" y="2740"/>
                        <a:pt x="467" y="3407"/>
                        <a:pt x="868" y="4074"/>
                      </a:cubicBezTo>
                      <a:cubicBezTo>
                        <a:pt x="4170" y="9411"/>
                        <a:pt x="9507" y="13447"/>
                        <a:pt x="15511" y="15248"/>
                      </a:cubicBezTo>
                      <a:cubicBezTo>
                        <a:pt x="12676" y="8043"/>
                        <a:pt x="8206" y="4274"/>
                        <a:pt x="3536" y="838"/>
                      </a:cubicBezTo>
                      <a:cubicBezTo>
                        <a:pt x="2987" y="419"/>
                        <a:pt x="2293" y="1"/>
                        <a:pt x="161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98" name="Google Shape;3498;p21"/>
                <p:cNvSpPr/>
                <p:nvPr/>
              </p:nvSpPr>
              <p:spPr>
                <a:xfrm>
                  <a:off x="2991475" y="3055425"/>
                  <a:ext cx="198500" cy="515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40" h="20604" extrusionOk="0">
                      <a:moveTo>
                        <a:pt x="2127" y="0"/>
                      </a:moveTo>
                      <a:cubicBezTo>
                        <a:pt x="1471" y="0"/>
                        <a:pt x="827" y="462"/>
                        <a:pt x="501" y="1056"/>
                      </a:cubicBezTo>
                      <a:cubicBezTo>
                        <a:pt x="134" y="1723"/>
                        <a:pt x="101" y="2524"/>
                        <a:pt x="101" y="3258"/>
                      </a:cubicBezTo>
                      <a:cubicBezTo>
                        <a:pt x="0" y="9562"/>
                        <a:pt x="2302" y="15867"/>
                        <a:pt x="6372" y="20603"/>
                      </a:cubicBezTo>
                      <a:cubicBezTo>
                        <a:pt x="7939" y="13065"/>
                        <a:pt x="6172" y="7427"/>
                        <a:pt x="4037" y="1957"/>
                      </a:cubicBezTo>
                      <a:cubicBezTo>
                        <a:pt x="3703" y="1123"/>
                        <a:pt x="3269" y="189"/>
                        <a:pt x="2369" y="22"/>
                      </a:cubicBezTo>
                      <a:cubicBezTo>
                        <a:pt x="2288" y="7"/>
                        <a:pt x="2207" y="0"/>
                        <a:pt x="212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499" name="Google Shape;3499;p21"/>
                <p:cNvSpPr/>
                <p:nvPr/>
              </p:nvSpPr>
              <p:spPr>
                <a:xfrm>
                  <a:off x="3121575" y="3068225"/>
                  <a:ext cx="232675" cy="49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07" h="19858" extrusionOk="0">
                      <a:moveTo>
                        <a:pt x="7598" y="0"/>
                      </a:moveTo>
                      <a:cubicBezTo>
                        <a:pt x="7253" y="0"/>
                        <a:pt x="6895" y="90"/>
                        <a:pt x="6572" y="244"/>
                      </a:cubicBezTo>
                      <a:cubicBezTo>
                        <a:pt x="5838" y="577"/>
                        <a:pt x="5404" y="1245"/>
                        <a:pt x="4970" y="1878"/>
                      </a:cubicBezTo>
                      <a:cubicBezTo>
                        <a:pt x="1501" y="7082"/>
                        <a:pt x="0" y="13653"/>
                        <a:pt x="901" y="19858"/>
                      </a:cubicBezTo>
                      <a:cubicBezTo>
                        <a:pt x="6271" y="14321"/>
                        <a:pt x="7839" y="8650"/>
                        <a:pt x="9007" y="2979"/>
                      </a:cubicBezTo>
                      <a:cubicBezTo>
                        <a:pt x="9173" y="2079"/>
                        <a:pt x="9307" y="1044"/>
                        <a:pt x="8673" y="411"/>
                      </a:cubicBezTo>
                      <a:cubicBezTo>
                        <a:pt x="8385" y="123"/>
                        <a:pt x="8001" y="0"/>
                        <a:pt x="759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00" name="Google Shape;3500;p21"/>
                <p:cNvSpPr/>
                <p:nvPr/>
              </p:nvSpPr>
              <p:spPr>
                <a:xfrm>
                  <a:off x="3140750" y="3217500"/>
                  <a:ext cx="432825" cy="336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13" h="13454" extrusionOk="0">
                      <a:moveTo>
                        <a:pt x="15167" y="1"/>
                      </a:moveTo>
                      <a:cubicBezTo>
                        <a:pt x="14498" y="1"/>
                        <a:pt x="13810" y="272"/>
                        <a:pt x="13176" y="544"/>
                      </a:cubicBezTo>
                      <a:cubicBezTo>
                        <a:pt x="7406" y="3079"/>
                        <a:pt x="2636" y="7749"/>
                        <a:pt x="0" y="13453"/>
                      </a:cubicBezTo>
                      <a:cubicBezTo>
                        <a:pt x="7539" y="11719"/>
                        <a:pt x="11909" y="7849"/>
                        <a:pt x="16012" y="3613"/>
                      </a:cubicBezTo>
                      <a:cubicBezTo>
                        <a:pt x="16646" y="2946"/>
                        <a:pt x="17313" y="2179"/>
                        <a:pt x="17079" y="1278"/>
                      </a:cubicBezTo>
                      <a:cubicBezTo>
                        <a:pt x="16912" y="544"/>
                        <a:pt x="16145" y="44"/>
                        <a:pt x="15378" y="10"/>
                      </a:cubicBezTo>
                      <a:cubicBezTo>
                        <a:pt x="15308" y="4"/>
                        <a:pt x="15238" y="1"/>
                        <a:pt x="1516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01" name="Google Shape;3501;p21"/>
                <p:cNvSpPr/>
                <p:nvPr/>
              </p:nvSpPr>
              <p:spPr>
                <a:xfrm>
                  <a:off x="3144075" y="3443550"/>
                  <a:ext cx="529575" cy="142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183" h="5686" extrusionOk="0">
                      <a:moveTo>
                        <a:pt x="14053" y="1"/>
                      </a:moveTo>
                      <a:cubicBezTo>
                        <a:pt x="9105" y="1"/>
                        <a:pt x="4150" y="1392"/>
                        <a:pt x="1" y="4044"/>
                      </a:cubicBezTo>
                      <a:cubicBezTo>
                        <a:pt x="3392" y="5242"/>
                        <a:pt x="6465" y="5686"/>
                        <a:pt x="9353" y="5686"/>
                      </a:cubicBezTo>
                      <a:cubicBezTo>
                        <a:pt x="12658" y="5686"/>
                        <a:pt x="15722" y="5105"/>
                        <a:pt x="18748" y="4411"/>
                      </a:cubicBezTo>
                      <a:cubicBezTo>
                        <a:pt x="19615" y="4211"/>
                        <a:pt x="20616" y="3878"/>
                        <a:pt x="20916" y="3044"/>
                      </a:cubicBezTo>
                      <a:cubicBezTo>
                        <a:pt x="21183" y="2343"/>
                        <a:pt x="20782" y="1509"/>
                        <a:pt x="20182" y="1042"/>
                      </a:cubicBezTo>
                      <a:cubicBezTo>
                        <a:pt x="19581" y="575"/>
                        <a:pt x="18781" y="408"/>
                        <a:pt x="18047" y="308"/>
                      </a:cubicBezTo>
                      <a:cubicBezTo>
                        <a:pt x="16727" y="103"/>
                        <a:pt x="15390" y="1"/>
                        <a:pt x="1405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02" name="Google Shape;3502;p21"/>
                <p:cNvSpPr/>
                <p:nvPr/>
              </p:nvSpPr>
              <p:spPr>
                <a:xfrm>
                  <a:off x="3152425" y="3538800"/>
                  <a:ext cx="472025" cy="26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81" h="10772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4704" y="6105"/>
                        <a:pt x="10074" y="8440"/>
                        <a:pt x="15578" y="10408"/>
                      </a:cubicBezTo>
                      <a:cubicBezTo>
                        <a:pt x="16080" y="10601"/>
                        <a:pt x="16626" y="10772"/>
                        <a:pt x="17139" y="10772"/>
                      </a:cubicBezTo>
                      <a:cubicBezTo>
                        <a:pt x="17513" y="10772"/>
                        <a:pt x="17870" y="10681"/>
                        <a:pt x="18180" y="10442"/>
                      </a:cubicBezTo>
                      <a:cubicBezTo>
                        <a:pt x="18780" y="10008"/>
                        <a:pt x="18881" y="9074"/>
                        <a:pt x="18614" y="8374"/>
                      </a:cubicBezTo>
                      <a:cubicBezTo>
                        <a:pt x="18347" y="7673"/>
                        <a:pt x="17780" y="7073"/>
                        <a:pt x="17213" y="6572"/>
                      </a:cubicBezTo>
                      <a:cubicBezTo>
                        <a:pt x="12509" y="2403"/>
                        <a:pt x="6272" y="34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03" name="Google Shape;3503;p21"/>
                <p:cNvSpPr/>
                <p:nvPr/>
              </p:nvSpPr>
              <p:spPr>
                <a:xfrm>
                  <a:off x="3162425" y="3537150"/>
                  <a:ext cx="282725" cy="465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09" h="18618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668" y="7739"/>
                        <a:pt x="3870" y="12609"/>
                        <a:pt x="7506" y="17179"/>
                      </a:cubicBezTo>
                      <a:cubicBezTo>
                        <a:pt x="8018" y="17883"/>
                        <a:pt x="8714" y="18618"/>
                        <a:pt x="9535" y="18618"/>
                      </a:cubicBezTo>
                      <a:cubicBezTo>
                        <a:pt x="9570" y="18618"/>
                        <a:pt x="9605" y="18616"/>
                        <a:pt x="9641" y="18613"/>
                      </a:cubicBezTo>
                      <a:cubicBezTo>
                        <a:pt x="10375" y="18580"/>
                        <a:pt x="10975" y="17846"/>
                        <a:pt x="11142" y="17112"/>
                      </a:cubicBezTo>
                      <a:cubicBezTo>
                        <a:pt x="11309" y="16345"/>
                        <a:pt x="11142" y="15611"/>
                        <a:pt x="10908" y="14844"/>
                      </a:cubicBezTo>
                      <a:cubicBezTo>
                        <a:pt x="9207" y="8806"/>
                        <a:pt x="5271" y="3436"/>
                        <a:pt x="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04" name="Google Shape;3504;p21"/>
                <p:cNvSpPr/>
                <p:nvPr/>
              </p:nvSpPr>
              <p:spPr>
                <a:xfrm>
                  <a:off x="3061900" y="3244800"/>
                  <a:ext cx="97875" cy="23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5" h="9373" extrusionOk="0">
                      <a:moveTo>
                        <a:pt x="93" y="1"/>
                      </a:moveTo>
                      <a:cubicBezTo>
                        <a:pt x="44" y="1"/>
                        <a:pt x="0" y="44"/>
                        <a:pt x="19" y="119"/>
                      </a:cubicBezTo>
                      <a:cubicBezTo>
                        <a:pt x="819" y="2988"/>
                        <a:pt x="1553" y="5923"/>
                        <a:pt x="2354" y="8825"/>
                      </a:cubicBezTo>
                      <a:cubicBezTo>
                        <a:pt x="2482" y="9210"/>
                        <a:pt x="2763" y="9373"/>
                        <a:pt x="3039" y="9373"/>
                      </a:cubicBezTo>
                      <a:cubicBezTo>
                        <a:pt x="3482" y="9373"/>
                        <a:pt x="3914" y="8954"/>
                        <a:pt x="3688" y="8358"/>
                      </a:cubicBezTo>
                      <a:cubicBezTo>
                        <a:pt x="2554" y="5590"/>
                        <a:pt x="1353" y="2821"/>
                        <a:pt x="186" y="86"/>
                      </a:cubicBezTo>
                      <a:cubicBezTo>
                        <a:pt x="171" y="27"/>
                        <a:pt x="131" y="1"/>
                        <a:pt x="9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05" name="Google Shape;3505;p21"/>
                <p:cNvSpPr/>
                <p:nvPr/>
              </p:nvSpPr>
              <p:spPr>
                <a:xfrm>
                  <a:off x="3173475" y="3254825"/>
                  <a:ext cx="78300" cy="25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32" h="10303" extrusionOk="0">
                      <a:moveTo>
                        <a:pt x="3045" y="0"/>
                      </a:moveTo>
                      <a:cubicBezTo>
                        <a:pt x="3005" y="0"/>
                        <a:pt x="2957" y="27"/>
                        <a:pt x="2928" y="85"/>
                      </a:cubicBezTo>
                      <a:cubicBezTo>
                        <a:pt x="2027" y="3154"/>
                        <a:pt x="1060" y="6223"/>
                        <a:pt x="192" y="9292"/>
                      </a:cubicBezTo>
                      <a:cubicBezTo>
                        <a:pt x="1" y="9924"/>
                        <a:pt x="381" y="10303"/>
                        <a:pt x="784" y="10303"/>
                      </a:cubicBezTo>
                      <a:cubicBezTo>
                        <a:pt x="1083" y="10303"/>
                        <a:pt x="1394" y="10094"/>
                        <a:pt x="1493" y="9625"/>
                      </a:cubicBezTo>
                      <a:cubicBezTo>
                        <a:pt x="2060" y="6456"/>
                        <a:pt x="2527" y="3287"/>
                        <a:pt x="3095" y="118"/>
                      </a:cubicBezTo>
                      <a:cubicBezTo>
                        <a:pt x="3132" y="44"/>
                        <a:pt x="3096" y="0"/>
                        <a:pt x="3045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06" name="Google Shape;3506;p21"/>
                <p:cNvSpPr/>
                <p:nvPr/>
              </p:nvSpPr>
              <p:spPr>
                <a:xfrm>
                  <a:off x="3218425" y="3324350"/>
                  <a:ext cx="211450" cy="178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58" h="7149" extrusionOk="0">
                      <a:moveTo>
                        <a:pt x="8309" y="1"/>
                      </a:moveTo>
                      <a:cubicBezTo>
                        <a:pt x="8296" y="1"/>
                        <a:pt x="8283" y="2"/>
                        <a:pt x="8268" y="6"/>
                      </a:cubicBezTo>
                      <a:cubicBezTo>
                        <a:pt x="5466" y="1574"/>
                        <a:pt x="2798" y="3509"/>
                        <a:pt x="596" y="5910"/>
                      </a:cubicBezTo>
                      <a:cubicBezTo>
                        <a:pt x="1" y="6530"/>
                        <a:pt x="426" y="7149"/>
                        <a:pt x="960" y="7149"/>
                      </a:cubicBezTo>
                      <a:cubicBezTo>
                        <a:pt x="1174" y="7149"/>
                        <a:pt x="1406" y="7049"/>
                        <a:pt x="1597" y="6811"/>
                      </a:cubicBezTo>
                      <a:cubicBezTo>
                        <a:pt x="3531" y="4342"/>
                        <a:pt x="5733" y="2074"/>
                        <a:pt x="8368" y="173"/>
                      </a:cubicBezTo>
                      <a:cubicBezTo>
                        <a:pt x="8457" y="113"/>
                        <a:pt x="8414" y="1"/>
                        <a:pt x="8309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07" name="Google Shape;3507;p21"/>
                <p:cNvSpPr/>
                <p:nvPr/>
              </p:nvSpPr>
              <p:spPr>
                <a:xfrm>
                  <a:off x="3242325" y="3488625"/>
                  <a:ext cx="317075" cy="73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83" h="2949" extrusionOk="0">
                      <a:moveTo>
                        <a:pt x="11803" y="0"/>
                      </a:moveTo>
                      <a:cubicBezTo>
                        <a:pt x="8201" y="0"/>
                        <a:pt x="4581" y="479"/>
                        <a:pt x="1108" y="1574"/>
                      </a:cubicBezTo>
                      <a:cubicBezTo>
                        <a:pt x="0" y="1887"/>
                        <a:pt x="271" y="2949"/>
                        <a:pt x="1096" y="2949"/>
                      </a:cubicBezTo>
                      <a:cubicBezTo>
                        <a:pt x="1240" y="2949"/>
                        <a:pt x="1401" y="2916"/>
                        <a:pt x="1575" y="2842"/>
                      </a:cubicBezTo>
                      <a:cubicBezTo>
                        <a:pt x="5011" y="1441"/>
                        <a:pt x="8747" y="440"/>
                        <a:pt x="12516" y="173"/>
                      </a:cubicBezTo>
                      <a:cubicBezTo>
                        <a:pt x="12683" y="173"/>
                        <a:pt x="12683" y="6"/>
                        <a:pt x="12516" y="6"/>
                      </a:cubicBezTo>
                      <a:cubicBezTo>
                        <a:pt x="12278" y="2"/>
                        <a:pt x="12041" y="0"/>
                        <a:pt x="1180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08" name="Google Shape;3508;p21"/>
                <p:cNvSpPr/>
                <p:nvPr/>
              </p:nvSpPr>
              <p:spPr>
                <a:xfrm>
                  <a:off x="3212700" y="3586550"/>
                  <a:ext cx="254600" cy="120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84" h="4818" extrusionOk="0">
                      <a:moveTo>
                        <a:pt x="952" y="0"/>
                      </a:moveTo>
                      <a:cubicBezTo>
                        <a:pt x="16" y="0"/>
                        <a:pt x="0" y="1267"/>
                        <a:pt x="958" y="1360"/>
                      </a:cubicBezTo>
                      <a:cubicBezTo>
                        <a:pt x="4127" y="1727"/>
                        <a:pt x="7296" y="2861"/>
                        <a:pt x="9998" y="4796"/>
                      </a:cubicBezTo>
                      <a:cubicBezTo>
                        <a:pt x="10028" y="4811"/>
                        <a:pt x="10055" y="4817"/>
                        <a:pt x="10078" y="4817"/>
                      </a:cubicBezTo>
                      <a:cubicBezTo>
                        <a:pt x="10155" y="4817"/>
                        <a:pt x="10183" y="4740"/>
                        <a:pt x="10132" y="4662"/>
                      </a:cubicBezTo>
                      <a:cubicBezTo>
                        <a:pt x="7630" y="2461"/>
                        <a:pt x="4594" y="759"/>
                        <a:pt x="1192" y="26"/>
                      </a:cubicBezTo>
                      <a:cubicBezTo>
                        <a:pt x="1106" y="8"/>
                        <a:pt x="1026" y="0"/>
                        <a:pt x="952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09" name="Google Shape;3509;p21"/>
                <p:cNvSpPr/>
                <p:nvPr/>
              </p:nvSpPr>
              <p:spPr>
                <a:xfrm>
                  <a:off x="3207075" y="3638900"/>
                  <a:ext cx="178125" cy="255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5" h="10217" extrusionOk="0">
                      <a:moveTo>
                        <a:pt x="872" y="1"/>
                      </a:moveTo>
                      <a:cubicBezTo>
                        <a:pt x="298" y="1"/>
                        <a:pt x="0" y="782"/>
                        <a:pt x="683" y="1367"/>
                      </a:cubicBezTo>
                      <a:cubicBezTo>
                        <a:pt x="3418" y="3669"/>
                        <a:pt x="5687" y="6671"/>
                        <a:pt x="6921" y="10107"/>
                      </a:cubicBezTo>
                      <a:cubicBezTo>
                        <a:pt x="6951" y="10182"/>
                        <a:pt x="7001" y="10217"/>
                        <a:pt x="7041" y="10217"/>
                      </a:cubicBezTo>
                      <a:cubicBezTo>
                        <a:pt x="7090" y="10217"/>
                        <a:pt x="7124" y="10165"/>
                        <a:pt x="7088" y="10074"/>
                      </a:cubicBezTo>
                      <a:cubicBezTo>
                        <a:pt x="6187" y="6471"/>
                        <a:pt x="4319" y="3035"/>
                        <a:pt x="1584" y="367"/>
                      </a:cubicBezTo>
                      <a:cubicBezTo>
                        <a:pt x="1333" y="106"/>
                        <a:pt x="1084" y="1"/>
                        <a:pt x="872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0" name="Google Shape;3510;p21"/>
                <p:cNvSpPr/>
                <p:nvPr/>
              </p:nvSpPr>
              <p:spPr>
                <a:xfrm>
                  <a:off x="3139000" y="3619550"/>
                  <a:ext cx="35975" cy="28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9" h="11273" extrusionOk="0">
                      <a:moveTo>
                        <a:pt x="739" y="0"/>
                      </a:moveTo>
                      <a:cubicBezTo>
                        <a:pt x="371" y="0"/>
                        <a:pt x="0" y="328"/>
                        <a:pt x="70" y="941"/>
                      </a:cubicBezTo>
                      <a:cubicBezTo>
                        <a:pt x="404" y="4310"/>
                        <a:pt x="571" y="7712"/>
                        <a:pt x="371" y="11148"/>
                      </a:cubicBezTo>
                      <a:cubicBezTo>
                        <a:pt x="371" y="11231"/>
                        <a:pt x="412" y="11273"/>
                        <a:pt x="454" y="11273"/>
                      </a:cubicBezTo>
                      <a:cubicBezTo>
                        <a:pt x="496" y="11273"/>
                        <a:pt x="537" y="11231"/>
                        <a:pt x="537" y="11148"/>
                      </a:cubicBezTo>
                      <a:cubicBezTo>
                        <a:pt x="1071" y="7779"/>
                        <a:pt x="1438" y="4310"/>
                        <a:pt x="1405" y="840"/>
                      </a:cubicBezTo>
                      <a:cubicBezTo>
                        <a:pt x="1405" y="270"/>
                        <a:pt x="1073" y="0"/>
                        <a:pt x="739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1" name="Google Shape;3511;p21"/>
                <p:cNvSpPr/>
                <p:nvPr/>
              </p:nvSpPr>
              <p:spPr>
                <a:xfrm>
                  <a:off x="2934800" y="3625600"/>
                  <a:ext cx="189250" cy="24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70" h="9836" extrusionOk="0">
                      <a:moveTo>
                        <a:pt x="6672" y="0"/>
                      </a:moveTo>
                      <a:cubicBezTo>
                        <a:pt x="6438" y="0"/>
                        <a:pt x="6172" y="125"/>
                        <a:pt x="5937" y="432"/>
                      </a:cubicBezTo>
                      <a:cubicBezTo>
                        <a:pt x="3802" y="3400"/>
                        <a:pt x="1901" y="6536"/>
                        <a:pt x="66" y="9705"/>
                      </a:cubicBezTo>
                      <a:cubicBezTo>
                        <a:pt x="0" y="9770"/>
                        <a:pt x="35" y="9836"/>
                        <a:pt x="104" y="9836"/>
                      </a:cubicBezTo>
                      <a:cubicBezTo>
                        <a:pt x="141" y="9836"/>
                        <a:pt x="187" y="9818"/>
                        <a:pt x="233" y="9772"/>
                      </a:cubicBezTo>
                      <a:cubicBezTo>
                        <a:pt x="2368" y="6803"/>
                        <a:pt x="4703" y="4034"/>
                        <a:pt x="7038" y="1266"/>
                      </a:cubicBezTo>
                      <a:cubicBezTo>
                        <a:pt x="7570" y="641"/>
                        <a:pt x="7203" y="0"/>
                        <a:pt x="6672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2" name="Google Shape;3512;p21"/>
                <p:cNvSpPr/>
                <p:nvPr/>
              </p:nvSpPr>
              <p:spPr>
                <a:xfrm>
                  <a:off x="2804400" y="3591025"/>
                  <a:ext cx="317225" cy="128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89" h="5157" extrusionOk="0">
                      <a:moveTo>
                        <a:pt x="11645" y="1"/>
                      </a:moveTo>
                      <a:cubicBezTo>
                        <a:pt x="11509" y="1"/>
                        <a:pt x="11356" y="25"/>
                        <a:pt x="11186" y="80"/>
                      </a:cubicBezTo>
                      <a:cubicBezTo>
                        <a:pt x="7317" y="1314"/>
                        <a:pt x="3647" y="3016"/>
                        <a:pt x="145" y="4984"/>
                      </a:cubicBezTo>
                      <a:cubicBezTo>
                        <a:pt x="0" y="5070"/>
                        <a:pt x="56" y="5157"/>
                        <a:pt x="160" y="5157"/>
                      </a:cubicBezTo>
                      <a:cubicBezTo>
                        <a:pt x="176" y="5157"/>
                        <a:pt x="194" y="5155"/>
                        <a:pt x="212" y="5150"/>
                      </a:cubicBezTo>
                      <a:cubicBezTo>
                        <a:pt x="3914" y="3516"/>
                        <a:pt x="7717" y="2315"/>
                        <a:pt x="11553" y="1414"/>
                      </a:cubicBezTo>
                      <a:cubicBezTo>
                        <a:pt x="12689" y="1152"/>
                        <a:pt x="12579" y="1"/>
                        <a:pt x="11645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3" name="Google Shape;3513;p21"/>
                <p:cNvSpPr/>
                <p:nvPr/>
              </p:nvSpPr>
              <p:spPr>
                <a:xfrm>
                  <a:off x="2797175" y="3512125"/>
                  <a:ext cx="315125" cy="67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5" h="2685" extrusionOk="0">
                      <a:moveTo>
                        <a:pt x="200" y="0"/>
                      </a:moveTo>
                      <a:cubicBezTo>
                        <a:pt x="0" y="0"/>
                        <a:pt x="0" y="167"/>
                        <a:pt x="200" y="167"/>
                      </a:cubicBezTo>
                      <a:cubicBezTo>
                        <a:pt x="3936" y="501"/>
                        <a:pt x="7606" y="1368"/>
                        <a:pt x="11108" y="2602"/>
                      </a:cubicBezTo>
                      <a:cubicBezTo>
                        <a:pt x="11262" y="2660"/>
                        <a:pt x="11405" y="2685"/>
                        <a:pt x="11533" y="2685"/>
                      </a:cubicBezTo>
                      <a:cubicBezTo>
                        <a:pt x="12376" y="2685"/>
                        <a:pt x="12604" y="1591"/>
                        <a:pt x="11475" y="1301"/>
                      </a:cubicBezTo>
                      <a:cubicBezTo>
                        <a:pt x="7772" y="334"/>
                        <a:pt x="3936" y="0"/>
                        <a:pt x="200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4" name="Google Shape;3514;p21"/>
                <p:cNvSpPr/>
                <p:nvPr/>
              </p:nvSpPr>
              <p:spPr>
                <a:xfrm>
                  <a:off x="2900125" y="3324375"/>
                  <a:ext cx="230050" cy="205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02" h="8230" extrusionOk="0">
                      <a:moveTo>
                        <a:pt x="91" y="1"/>
                      </a:moveTo>
                      <a:cubicBezTo>
                        <a:pt x="37" y="1"/>
                        <a:pt x="1" y="66"/>
                        <a:pt x="85" y="172"/>
                      </a:cubicBezTo>
                      <a:cubicBezTo>
                        <a:pt x="2120" y="3174"/>
                        <a:pt x="4622" y="5909"/>
                        <a:pt x="7657" y="8011"/>
                      </a:cubicBezTo>
                      <a:cubicBezTo>
                        <a:pt x="7867" y="8165"/>
                        <a:pt x="8067" y="8229"/>
                        <a:pt x="8242" y="8229"/>
                      </a:cubicBezTo>
                      <a:cubicBezTo>
                        <a:pt x="8899" y="8229"/>
                        <a:pt x="9201" y="7318"/>
                        <a:pt x="8358" y="6843"/>
                      </a:cubicBezTo>
                      <a:cubicBezTo>
                        <a:pt x="5322" y="5075"/>
                        <a:pt x="2487" y="2807"/>
                        <a:pt x="185" y="72"/>
                      </a:cubicBezTo>
                      <a:cubicBezTo>
                        <a:pt x="161" y="23"/>
                        <a:pt x="123" y="1"/>
                        <a:pt x="91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5" name="Google Shape;3515;p21"/>
                <p:cNvSpPr/>
                <p:nvPr/>
              </p:nvSpPr>
              <p:spPr>
                <a:xfrm>
                  <a:off x="3013150" y="3408875"/>
                  <a:ext cx="325275" cy="303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12147" extrusionOk="0">
                      <a:moveTo>
                        <a:pt x="5417" y="1"/>
                      </a:moveTo>
                      <a:cubicBezTo>
                        <a:pt x="5126" y="1"/>
                        <a:pt x="4836" y="87"/>
                        <a:pt x="4604" y="261"/>
                      </a:cubicBezTo>
                      <a:cubicBezTo>
                        <a:pt x="4437" y="394"/>
                        <a:pt x="4304" y="595"/>
                        <a:pt x="4270" y="795"/>
                      </a:cubicBezTo>
                      <a:cubicBezTo>
                        <a:pt x="3970" y="528"/>
                        <a:pt x="3637" y="361"/>
                        <a:pt x="3270" y="294"/>
                      </a:cubicBezTo>
                      <a:cubicBezTo>
                        <a:pt x="3255" y="294"/>
                        <a:pt x="3241" y="294"/>
                        <a:pt x="3227" y="294"/>
                      </a:cubicBezTo>
                      <a:cubicBezTo>
                        <a:pt x="2283" y="294"/>
                        <a:pt x="1637" y="1376"/>
                        <a:pt x="1735" y="2296"/>
                      </a:cubicBezTo>
                      <a:cubicBezTo>
                        <a:pt x="1802" y="3263"/>
                        <a:pt x="2436" y="4064"/>
                        <a:pt x="3003" y="4798"/>
                      </a:cubicBezTo>
                      <a:cubicBezTo>
                        <a:pt x="2336" y="4898"/>
                        <a:pt x="1669" y="4931"/>
                        <a:pt x="1102" y="5265"/>
                      </a:cubicBezTo>
                      <a:cubicBezTo>
                        <a:pt x="501" y="5565"/>
                        <a:pt x="1" y="6132"/>
                        <a:pt x="1" y="6799"/>
                      </a:cubicBezTo>
                      <a:cubicBezTo>
                        <a:pt x="1" y="7600"/>
                        <a:pt x="768" y="8267"/>
                        <a:pt x="1569" y="8467"/>
                      </a:cubicBezTo>
                      <a:cubicBezTo>
                        <a:pt x="1793" y="8516"/>
                        <a:pt x="2024" y="8536"/>
                        <a:pt x="2257" y="8536"/>
                      </a:cubicBezTo>
                      <a:cubicBezTo>
                        <a:pt x="2821" y="8536"/>
                        <a:pt x="3404" y="8418"/>
                        <a:pt x="3970" y="8300"/>
                      </a:cubicBezTo>
                      <a:lnTo>
                        <a:pt x="3970" y="8300"/>
                      </a:lnTo>
                      <a:cubicBezTo>
                        <a:pt x="3170" y="8900"/>
                        <a:pt x="2903" y="10068"/>
                        <a:pt x="3303" y="10935"/>
                      </a:cubicBezTo>
                      <a:cubicBezTo>
                        <a:pt x="3673" y="11674"/>
                        <a:pt x="4502" y="12147"/>
                        <a:pt x="5338" y="12147"/>
                      </a:cubicBezTo>
                      <a:cubicBezTo>
                        <a:pt x="5483" y="12147"/>
                        <a:pt x="5628" y="12132"/>
                        <a:pt x="5772" y="12103"/>
                      </a:cubicBezTo>
                      <a:cubicBezTo>
                        <a:pt x="6719" y="11907"/>
                        <a:pt x="7442" y="11007"/>
                        <a:pt x="7503" y="10031"/>
                      </a:cubicBezTo>
                      <a:lnTo>
                        <a:pt x="7503" y="10031"/>
                      </a:lnTo>
                      <a:cubicBezTo>
                        <a:pt x="7474" y="11009"/>
                        <a:pt x="8294" y="11938"/>
                        <a:pt x="9274" y="12036"/>
                      </a:cubicBezTo>
                      <a:cubicBezTo>
                        <a:pt x="9312" y="12039"/>
                        <a:pt x="9349" y="12040"/>
                        <a:pt x="9387" y="12040"/>
                      </a:cubicBezTo>
                      <a:cubicBezTo>
                        <a:pt x="10346" y="12040"/>
                        <a:pt x="11246" y="11231"/>
                        <a:pt x="11342" y="10268"/>
                      </a:cubicBezTo>
                      <a:cubicBezTo>
                        <a:pt x="11476" y="9267"/>
                        <a:pt x="10742" y="8267"/>
                        <a:pt x="9774" y="8033"/>
                      </a:cubicBezTo>
                      <a:cubicBezTo>
                        <a:pt x="10675" y="7966"/>
                        <a:pt x="11609" y="7600"/>
                        <a:pt x="12276" y="6966"/>
                      </a:cubicBezTo>
                      <a:cubicBezTo>
                        <a:pt x="12643" y="6565"/>
                        <a:pt x="13010" y="5965"/>
                        <a:pt x="12943" y="5365"/>
                      </a:cubicBezTo>
                      <a:cubicBezTo>
                        <a:pt x="12843" y="4631"/>
                        <a:pt x="12143" y="4130"/>
                        <a:pt x="11442" y="4064"/>
                      </a:cubicBezTo>
                      <a:cubicBezTo>
                        <a:pt x="11327" y="4047"/>
                        <a:pt x="11210" y="4040"/>
                        <a:pt x="11093" y="4040"/>
                      </a:cubicBezTo>
                      <a:cubicBezTo>
                        <a:pt x="10501" y="4040"/>
                        <a:pt x="9898" y="4230"/>
                        <a:pt x="9341" y="4397"/>
                      </a:cubicBezTo>
                      <a:cubicBezTo>
                        <a:pt x="10608" y="3830"/>
                        <a:pt x="10842" y="1829"/>
                        <a:pt x="9774" y="995"/>
                      </a:cubicBezTo>
                      <a:cubicBezTo>
                        <a:pt x="9456" y="764"/>
                        <a:pt x="9079" y="660"/>
                        <a:pt x="8699" y="660"/>
                      </a:cubicBezTo>
                      <a:cubicBezTo>
                        <a:pt x="7927" y="660"/>
                        <a:pt x="7141" y="1091"/>
                        <a:pt x="6806" y="1762"/>
                      </a:cubicBezTo>
                      <a:cubicBezTo>
                        <a:pt x="6906" y="1262"/>
                        <a:pt x="6772" y="761"/>
                        <a:pt x="6439" y="428"/>
                      </a:cubicBezTo>
                      <a:cubicBezTo>
                        <a:pt x="6175" y="145"/>
                        <a:pt x="5794" y="1"/>
                        <a:pt x="5417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6" name="Google Shape;3516;p21"/>
                <p:cNvSpPr/>
                <p:nvPr/>
              </p:nvSpPr>
              <p:spPr>
                <a:xfrm>
                  <a:off x="3113225" y="3510450"/>
                  <a:ext cx="153475" cy="14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39" h="5605" extrusionOk="0">
                      <a:moveTo>
                        <a:pt x="2202" y="1869"/>
                      </a:moveTo>
                      <a:cubicBezTo>
                        <a:pt x="2269" y="1869"/>
                        <a:pt x="2269" y="1902"/>
                        <a:pt x="2302" y="1902"/>
                      </a:cubicBezTo>
                      <a:cubicBezTo>
                        <a:pt x="2369" y="1969"/>
                        <a:pt x="2469" y="2002"/>
                        <a:pt x="2536" y="2002"/>
                      </a:cubicBezTo>
                      <a:cubicBezTo>
                        <a:pt x="2302" y="2002"/>
                        <a:pt x="2111" y="2064"/>
                        <a:pt x="1961" y="2165"/>
                      </a:cubicBezTo>
                      <a:lnTo>
                        <a:pt x="1961" y="2165"/>
                      </a:lnTo>
                      <a:cubicBezTo>
                        <a:pt x="2059" y="2085"/>
                        <a:pt x="2138" y="1984"/>
                        <a:pt x="2202" y="1869"/>
                      </a:cubicBezTo>
                      <a:close/>
                      <a:moveTo>
                        <a:pt x="2803" y="1"/>
                      </a:moveTo>
                      <a:cubicBezTo>
                        <a:pt x="2669" y="1"/>
                        <a:pt x="2502" y="34"/>
                        <a:pt x="2369" y="67"/>
                      </a:cubicBezTo>
                      <a:cubicBezTo>
                        <a:pt x="2269" y="134"/>
                        <a:pt x="2135" y="201"/>
                        <a:pt x="2035" y="268"/>
                      </a:cubicBezTo>
                      <a:cubicBezTo>
                        <a:pt x="2002" y="334"/>
                        <a:pt x="1969" y="368"/>
                        <a:pt x="1935" y="434"/>
                      </a:cubicBezTo>
                      <a:cubicBezTo>
                        <a:pt x="1769" y="334"/>
                        <a:pt x="1602" y="268"/>
                        <a:pt x="1335" y="268"/>
                      </a:cubicBezTo>
                      <a:cubicBezTo>
                        <a:pt x="1" y="268"/>
                        <a:pt x="1" y="2369"/>
                        <a:pt x="1335" y="2369"/>
                      </a:cubicBezTo>
                      <a:cubicBezTo>
                        <a:pt x="1567" y="2369"/>
                        <a:pt x="1751" y="2312"/>
                        <a:pt x="1898" y="2212"/>
                      </a:cubicBezTo>
                      <a:lnTo>
                        <a:pt x="1898" y="2212"/>
                      </a:lnTo>
                      <a:cubicBezTo>
                        <a:pt x="1368" y="2647"/>
                        <a:pt x="1444" y="3628"/>
                        <a:pt x="2035" y="3937"/>
                      </a:cubicBezTo>
                      <a:lnTo>
                        <a:pt x="1969" y="3937"/>
                      </a:lnTo>
                      <a:cubicBezTo>
                        <a:pt x="868" y="3937"/>
                        <a:pt x="868" y="5605"/>
                        <a:pt x="1969" y="5605"/>
                      </a:cubicBezTo>
                      <a:cubicBezTo>
                        <a:pt x="2869" y="5605"/>
                        <a:pt x="3003" y="4437"/>
                        <a:pt x="2369" y="4070"/>
                      </a:cubicBezTo>
                      <a:lnTo>
                        <a:pt x="2536" y="4070"/>
                      </a:lnTo>
                      <a:cubicBezTo>
                        <a:pt x="2803" y="4070"/>
                        <a:pt x="3003" y="4004"/>
                        <a:pt x="3136" y="3903"/>
                      </a:cubicBezTo>
                      <a:cubicBezTo>
                        <a:pt x="3303" y="4204"/>
                        <a:pt x="3603" y="4370"/>
                        <a:pt x="4003" y="4370"/>
                      </a:cubicBezTo>
                      <a:cubicBezTo>
                        <a:pt x="4137" y="4370"/>
                        <a:pt x="4270" y="4337"/>
                        <a:pt x="4370" y="4304"/>
                      </a:cubicBezTo>
                      <a:cubicBezTo>
                        <a:pt x="4437" y="4671"/>
                        <a:pt x="4671" y="5038"/>
                        <a:pt x="5171" y="5038"/>
                      </a:cubicBezTo>
                      <a:cubicBezTo>
                        <a:pt x="5181" y="5038"/>
                        <a:pt x="5190" y="5038"/>
                        <a:pt x="5199" y="5038"/>
                      </a:cubicBezTo>
                      <a:cubicBezTo>
                        <a:pt x="6138" y="5038"/>
                        <a:pt x="6128" y="3403"/>
                        <a:pt x="5104" y="3403"/>
                      </a:cubicBezTo>
                      <a:lnTo>
                        <a:pt x="4937" y="3403"/>
                      </a:lnTo>
                      <a:cubicBezTo>
                        <a:pt x="4971" y="2869"/>
                        <a:pt x="4637" y="2336"/>
                        <a:pt x="3937" y="2336"/>
                      </a:cubicBezTo>
                      <a:cubicBezTo>
                        <a:pt x="3670" y="2336"/>
                        <a:pt x="3470" y="2402"/>
                        <a:pt x="3336" y="2502"/>
                      </a:cubicBezTo>
                      <a:cubicBezTo>
                        <a:pt x="3203" y="2269"/>
                        <a:pt x="3069" y="2136"/>
                        <a:pt x="2803" y="2069"/>
                      </a:cubicBezTo>
                      <a:lnTo>
                        <a:pt x="3370" y="2069"/>
                      </a:lnTo>
                      <a:cubicBezTo>
                        <a:pt x="3503" y="2069"/>
                        <a:pt x="3670" y="2035"/>
                        <a:pt x="3803" y="2002"/>
                      </a:cubicBezTo>
                      <a:cubicBezTo>
                        <a:pt x="3937" y="1935"/>
                        <a:pt x="4037" y="1869"/>
                        <a:pt x="4137" y="1802"/>
                      </a:cubicBezTo>
                      <a:cubicBezTo>
                        <a:pt x="4204" y="1702"/>
                        <a:pt x="4304" y="1568"/>
                        <a:pt x="4337" y="1435"/>
                      </a:cubicBezTo>
                      <a:cubicBezTo>
                        <a:pt x="4437" y="1335"/>
                        <a:pt x="4437" y="1202"/>
                        <a:pt x="4437" y="1035"/>
                      </a:cubicBezTo>
                      <a:cubicBezTo>
                        <a:pt x="4437" y="968"/>
                        <a:pt x="4370" y="868"/>
                        <a:pt x="4370" y="735"/>
                      </a:cubicBezTo>
                      <a:cubicBezTo>
                        <a:pt x="4337" y="568"/>
                        <a:pt x="4270" y="401"/>
                        <a:pt x="4137" y="268"/>
                      </a:cubicBezTo>
                      <a:cubicBezTo>
                        <a:pt x="4070" y="234"/>
                        <a:pt x="4003" y="167"/>
                        <a:pt x="3937" y="134"/>
                      </a:cubicBezTo>
                      <a:cubicBezTo>
                        <a:pt x="3770" y="34"/>
                        <a:pt x="3603" y="1"/>
                        <a:pt x="3370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7" name="Google Shape;3517;p21"/>
                <p:cNvSpPr/>
                <p:nvPr/>
              </p:nvSpPr>
              <p:spPr>
                <a:xfrm>
                  <a:off x="3089875" y="3573825"/>
                  <a:ext cx="54225" cy="4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69" h="1669" extrusionOk="0">
                      <a:moveTo>
                        <a:pt x="1068" y="1"/>
                      </a:moveTo>
                      <a:cubicBezTo>
                        <a:pt x="1" y="1"/>
                        <a:pt x="1" y="1669"/>
                        <a:pt x="1068" y="1669"/>
                      </a:cubicBezTo>
                      <a:cubicBezTo>
                        <a:pt x="2169" y="1669"/>
                        <a:pt x="2169" y="1"/>
                        <a:pt x="1068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8" name="Google Shape;3518;p21"/>
                <p:cNvSpPr/>
                <p:nvPr/>
              </p:nvSpPr>
              <p:spPr>
                <a:xfrm>
                  <a:off x="3220800" y="3544650"/>
                  <a:ext cx="53400" cy="4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36" h="1669" extrusionOk="0">
                      <a:moveTo>
                        <a:pt x="1101" y="0"/>
                      </a:moveTo>
                      <a:cubicBezTo>
                        <a:pt x="1" y="0"/>
                        <a:pt x="1" y="1668"/>
                        <a:pt x="1101" y="1668"/>
                      </a:cubicBezTo>
                      <a:cubicBezTo>
                        <a:pt x="2136" y="1668"/>
                        <a:pt x="2136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519" name="Google Shape;3519;p21"/>
              <p:cNvGrpSpPr/>
              <p:nvPr/>
            </p:nvGrpSpPr>
            <p:grpSpPr>
              <a:xfrm>
                <a:off x="275119" y="3862077"/>
                <a:ext cx="397219" cy="390007"/>
                <a:chOff x="5672100" y="3575250"/>
                <a:chExt cx="1054750" cy="1035325"/>
              </a:xfrm>
            </p:grpSpPr>
            <p:sp>
              <p:nvSpPr>
                <p:cNvPr id="3520" name="Google Shape;3520;p21"/>
                <p:cNvSpPr/>
                <p:nvPr/>
              </p:nvSpPr>
              <p:spPr>
                <a:xfrm>
                  <a:off x="6153875" y="3575250"/>
                  <a:ext cx="260675" cy="53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27" h="21503" extrusionOk="0">
                      <a:moveTo>
                        <a:pt x="7849" y="0"/>
                      </a:moveTo>
                      <a:cubicBezTo>
                        <a:pt x="7291" y="0"/>
                        <a:pt x="6718" y="163"/>
                        <a:pt x="6232" y="439"/>
                      </a:cubicBezTo>
                      <a:cubicBezTo>
                        <a:pt x="5320" y="986"/>
                        <a:pt x="4681" y="1837"/>
                        <a:pt x="4104" y="2719"/>
                      </a:cubicBezTo>
                      <a:cubicBezTo>
                        <a:pt x="639" y="8281"/>
                        <a:pt x="1" y="15454"/>
                        <a:pt x="2432" y="21503"/>
                      </a:cubicBezTo>
                      <a:cubicBezTo>
                        <a:pt x="5928" y="16275"/>
                        <a:pt x="9271" y="10652"/>
                        <a:pt x="10214" y="4390"/>
                      </a:cubicBezTo>
                      <a:cubicBezTo>
                        <a:pt x="10426" y="2992"/>
                        <a:pt x="10365" y="1229"/>
                        <a:pt x="9210" y="408"/>
                      </a:cubicBezTo>
                      <a:cubicBezTo>
                        <a:pt x="8813" y="125"/>
                        <a:pt x="8337" y="0"/>
                        <a:pt x="784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1" name="Google Shape;3521;p21"/>
                <p:cNvSpPr/>
                <p:nvPr/>
              </p:nvSpPr>
              <p:spPr>
                <a:xfrm>
                  <a:off x="5833200" y="3655975"/>
                  <a:ext cx="373125" cy="453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25" h="18153" extrusionOk="0">
                      <a:moveTo>
                        <a:pt x="4026" y="0"/>
                      </a:moveTo>
                      <a:cubicBezTo>
                        <a:pt x="3355" y="0"/>
                        <a:pt x="2693" y="150"/>
                        <a:pt x="2128" y="493"/>
                      </a:cubicBezTo>
                      <a:cubicBezTo>
                        <a:pt x="457" y="1465"/>
                        <a:pt x="1" y="3745"/>
                        <a:pt x="548" y="5599"/>
                      </a:cubicBezTo>
                      <a:cubicBezTo>
                        <a:pt x="1308" y="8091"/>
                        <a:pt x="3496" y="9794"/>
                        <a:pt x="5533" y="11344"/>
                      </a:cubicBezTo>
                      <a:cubicBezTo>
                        <a:pt x="8603" y="13715"/>
                        <a:pt x="11733" y="16055"/>
                        <a:pt x="14925" y="18152"/>
                      </a:cubicBezTo>
                      <a:cubicBezTo>
                        <a:pt x="13891" y="12408"/>
                        <a:pt x="12645" y="6329"/>
                        <a:pt x="8542" y="2225"/>
                      </a:cubicBezTo>
                      <a:cubicBezTo>
                        <a:pt x="7691" y="1404"/>
                        <a:pt x="6718" y="645"/>
                        <a:pt x="5563" y="249"/>
                      </a:cubicBezTo>
                      <a:cubicBezTo>
                        <a:pt x="5072" y="90"/>
                        <a:pt x="4546" y="0"/>
                        <a:pt x="4026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2" name="Google Shape;3522;p21"/>
                <p:cNvSpPr/>
                <p:nvPr/>
              </p:nvSpPr>
              <p:spPr>
                <a:xfrm>
                  <a:off x="6204025" y="3782450"/>
                  <a:ext cx="489400" cy="340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76" h="13611" extrusionOk="0">
                      <a:moveTo>
                        <a:pt x="15728" y="0"/>
                      </a:moveTo>
                      <a:cubicBezTo>
                        <a:pt x="14929" y="0"/>
                        <a:pt x="14105" y="185"/>
                        <a:pt x="13344" y="449"/>
                      </a:cubicBezTo>
                      <a:cubicBezTo>
                        <a:pt x="7265" y="2455"/>
                        <a:pt x="2888" y="7896"/>
                        <a:pt x="1" y="13610"/>
                      </a:cubicBezTo>
                      <a:cubicBezTo>
                        <a:pt x="3466" y="10692"/>
                        <a:pt x="8451" y="10358"/>
                        <a:pt x="12980" y="9142"/>
                      </a:cubicBezTo>
                      <a:cubicBezTo>
                        <a:pt x="14986" y="8595"/>
                        <a:pt x="17022" y="7805"/>
                        <a:pt x="18299" y="6133"/>
                      </a:cubicBezTo>
                      <a:cubicBezTo>
                        <a:pt x="19545" y="4491"/>
                        <a:pt x="19576" y="1756"/>
                        <a:pt x="17873" y="601"/>
                      </a:cubicBezTo>
                      <a:cubicBezTo>
                        <a:pt x="17234" y="170"/>
                        <a:pt x="16493" y="0"/>
                        <a:pt x="1572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3" name="Google Shape;3523;p21"/>
                <p:cNvSpPr/>
                <p:nvPr/>
              </p:nvSpPr>
              <p:spPr>
                <a:xfrm>
                  <a:off x="5672100" y="3969050"/>
                  <a:ext cx="535000" cy="24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400" h="9947" extrusionOk="0">
                      <a:moveTo>
                        <a:pt x="8469" y="1"/>
                      </a:moveTo>
                      <a:cubicBezTo>
                        <a:pt x="8179" y="1"/>
                        <a:pt x="7889" y="13"/>
                        <a:pt x="7600" y="37"/>
                      </a:cubicBezTo>
                      <a:cubicBezTo>
                        <a:pt x="5077" y="280"/>
                        <a:pt x="2524" y="1556"/>
                        <a:pt x="1186" y="3714"/>
                      </a:cubicBezTo>
                      <a:cubicBezTo>
                        <a:pt x="244" y="5234"/>
                        <a:pt x="1" y="7423"/>
                        <a:pt x="1217" y="8730"/>
                      </a:cubicBezTo>
                      <a:cubicBezTo>
                        <a:pt x="2098" y="9702"/>
                        <a:pt x="3496" y="9915"/>
                        <a:pt x="4803" y="9946"/>
                      </a:cubicBezTo>
                      <a:cubicBezTo>
                        <a:pt x="4852" y="9946"/>
                        <a:pt x="4901" y="9946"/>
                        <a:pt x="4950" y="9946"/>
                      </a:cubicBezTo>
                      <a:cubicBezTo>
                        <a:pt x="10790" y="9946"/>
                        <a:pt x="16154" y="6386"/>
                        <a:pt x="21399" y="5964"/>
                      </a:cubicBezTo>
                      <a:cubicBezTo>
                        <a:pt x="19363" y="4414"/>
                        <a:pt x="17296" y="2863"/>
                        <a:pt x="15016" y="1708"/>
                      </a:cubicBezTo>
                      <a:cubicBezTo>
                        <a:pt x="12995" y="711"/>
                        <a:pt x="10735" y="1"/>
                        <a:pt x="846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4" name="Google Shape;3524;p21"/>
                <p:cNvSpPr/>
                <p:nvPr/>
              </p:nvSpPr>
              <p:spPr>
                <a:xfrm>
                  <a:off x="6199475" y="4018125"/>
                  <a:ext cx="527375" cy="21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5" h="8752" extrusionOk="0">
                      <a:moveTo>
                        <a:pt x="12649" y="0"/>
                      </a:moveTo>
                      <a:cubicBezTo>
                        <a:pt x="8147" y="0"/>
                        <a:pt x="3671" y="1402"/>
                        <a:pt x="0" y="4001"/>
                      </a:cubicBezTo>
                      <a:cubicBezTo>
                        <a:pt x="2310" y="4183"/>
                        <a:pt x="4499" y="4943"/>
                        <a:pt x="6475" y="5855"/>
                      </a:cubicBezTo>
                      <a:cubicBezTo>
                        <a:pt x="8481" y="6767"/>
                        <a:pt x="10365" y="7891"/>
                        <a:pt x="12493" y="8439"/>
                      </a:cubicBezTo>
                      <a:cubicBezTo>
                        <a:pt x="13265" y="8637"/>
                        <a:pt x="14077" y="8751"/>
                        <a:pt x="14881" y="8751"/>
                      </a:cubicBezTo>
                      <a:cubicBezTo>
                        <a:pt x="16293" y="8751"/>
                        <a:pt x="17681" y="8398"/>
                        <a:pt x="18785" y="7527"/>
                      </a:cubicBezTo>
                      <a:cubicBezTo>
                        <a:pt x="20517" y="6220"/>
                        <a:pt x="21095" y="3362"/>
                        <a:pt x="19606" y="1751"/>
                      </a:cubicBezTo>
                      <a:cubicBezTo>
                        <a:pt x="18815" y="900"/>
                        <a:pt x="17569" y="536"/>
                        <a:pt x="16353" y="323"/>
                      </a:cubicBezTo>
                      <a:cubicBezTo>
                        <a:pt x="15127" y="107"/>
                        <a:pt x="13887" y="0"/>
                        <a:pt x="1264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5" name="Google Shape;3525;p21"/>
                <p:cNvSpPr/>
                <p:nvPr/>
              </p:nvSpPr>
              <p:spPr>
                <a:xfrm>
                  <a:off x="5842325" y="4110525"/>
                  <a:ext cx="361725" cy="431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69" h="17266" extrusionOk="0">
                      <a:moveTo>
                        <a:pt x="14469" y="1"/>
                      </a:moveTo>
                      <a:cubicBezTo>
                        <a:pt x="8146" y="913"/>
                        <a:pt x="2523" y="5624"/>
                        <a:pt x="547" y="11703"/>
                      </a:cubicBezTo>
                      <a:cubicBezTo>
                        <a:pt x="243" y="12615"/>
                        <a:pt x="0" y="13618"/>
                        <a:pt x="122" y="14560"/>
                      </a:cubicBezTo>
                      <a:cubicBezTo>
                        <a:pt x="213" y="15503"/>
                        <a:pt x="730" y="16506"/>
                        <a:pt x="1550" y="16962"/>
                      </a:cubicBezTo>
                      <a:cubicBezTo>
                        <a:pt x="1929" y="17172"/>
                        <a:pt x="2352" y="17266"/>
                        <a:pt x="2783" y="17266"/>
                      </a:cubicBezTo>
                      <a:cubicBezTo>
                        <a:pt x="3597" y="17266"/>
                        <a:pt x="4440" y="16931"/>
                        <a:pt x="5076" y="16414"/>
                      </a:cubicBezTo>
                      <a:cubicBezTo>
                        <a:pt x="6079" y="15624"/>
                        <a:pt x="6718" y="14530"/>
                        <a:pt x="7326" y="13405"/>
                      </a:cubicBezTo>
                      <a:cubicBezTo>
                        <a:pt x="9727" y="9059"/>
                        <a:pt x="12067" y="4682"/>
                        <a:pt x="1446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6" name="Google Shape;3526;p21"/>
                <p:cNvSpPr/>
                <p:nvPr/>
              </p:nvSpPr>
              <p:spPr>
                <a:xfrm>
                  <a:off x="6111325" y="4113575"/>
                  <a:ext cx="257625" cy="497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5" h="19880" extrusionOk="0">
                      <a:moveTo>
                        <a:pt x="3982" y="0"/>
                      </a:moveTo>
                      <a:cubicBezTo>
                        <a:pt x="1064" y="4225"/>
                        <a:pt x="0" y="9697"/>
                        <a:pt x="1186" y="14712"/>
                      </a:cubicBezTo>
                      <a:cubicBezTo>
                        <a:pt x="1429" y="15928"/>
                        <a:pt x="1885" y="17143"/>
                        <a:pt x="2645" y="18116"/>
                      </a:cubicBezTo>
                      <a:cubicBezTo>
                        <a:pt x="3405" y="19119"/>
                        <a:pt x="4590" y="19818"/>
                        <a:pt x="5806" y="19879"/>
                      </a:cubicBezTo>
                      <a:cubicBezTo>
                        <a:pt x="5823" y="19879"/>
                        <a:pt x="5840" y="19879"/>
                        <a:pt x="5857" y="19879"/>
                      </a:cubicBezTo>
                      <a:cubicBezTo>
                        <a:pt x="7780" y="19879"/>
                        <a:pt x="9366" y="18191"/>
                        <a:pt x="9818" y="16323"/>
                      </a:cubicBezTo>
                      <a:cubicBezTo>
                        <a:pt x="10305" y="14469"/>
                        <a:pt x="9879" y="12493"/>
                        <a:pt x="9271" y="10639"/>
                      </a:cubicBezTo>
                      <a:cubicBezTo>
                        <a:pt x="8055" y="6809"/>
                        <a:pt x="6201" y="3192"/>
                        <a:pt x="398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7" name="Google Shape;3527;p21"/>
                <p:cNvSpPr/>
                <p:nvPr/>
              </p:nvSpPr>
              <p:spPr>
                <a:xfrm>
                  <a:off x="6207075" y="4122350"/>
                  <a:ext cx="424050" cy="360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62" h="14420" extrusionOk="0">
                      <a:moveTo>
                        <a:pt x="1320" y="1"/>
                      </a:moveTo>
                      <a:cubicBezTo>
                        <a:pt x="886" y="1"/>
                        <a:pt x="447" y="25"/>
                        <a:pt x="0" y="75"/>
                      </a:cubicBezTo>
                      <a:cubicBezTo>
                        <a:pt x="2614" y="3783"/>
                        <a:pt x="5198" y="7461"/>
                        <a:pt x="8086" y="10957"/>
                      </a:cubicBezTo>
                      <a:cubicBezTo>
                        <a:pt x="9028" y="12112"/>
                        <a:pt x="10031" y="13236"/>
                        <a:pt x="11368" y="13935"/>
                      </a:cubicBezTo>
                      <a:cubicBezTo>
                        <a:pt x="12005" y="14239"/>
                        <a:pt x="12725" y="14419"/>
                        <a:pt x="13425" y="14419"/>
                      </a:cubicBezTo>
                      <a:cubicBezTo>
                        <a:pt x="14196" y="14419"/>
                        <a:pt x="14943" y="14202"/>
                        <a:pt x="15532" y="13692"/>
                      </a:cubicBezTo>
                      <a:cubicBezTo>
                        <a:pt x="16779" y="12628"/>
                        <a:pt x="16961" y="10653"/>
                        <a:pt x="16262" y="9194"/>
                      </a:cubicBezTo>
                      <a:cubicBezTo>
                        <a:pt x="15624" y="7674"/>
                        <a:pt x="14317" y="6519"/>
                        <a:pt x="13070" y="5485"/>
                      </a:cubicBezTo>
                      <a:cubicBezTo>
                        <a:pt x="9740" y="2654"/>
                        <a:pt x="5877" y="1"/>
                        <a:pt x="132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3528" name="Google Shape;3528;p21"/>
            <p:cNvGrpSpPr/>
            <p:nvPr/>
          </p:nvGrpSpPr>
          <p:grpSpPr>
            <a:xfrm rot="1067620">
              <a:off x="8313264" y="1726754"/>
              <a:ext cx="180904" cy="237637"/>
              <a:chOff x="4906125" y="1207000"/>
              <a:chExt cx="520550" cy="683800"/>
            </a:xfrm>
          </p:grpSpPr>
          <p:sp>
            <p:nvSpPr>
              <p:cNvPr id="3529" name="Google Shape;3529;p21"/>
              <p:cNvSpPr/>
              <p:nvPr/>
            </p:nvSpPr>
            <p:spPr>
              <a:xfrm>
                <a:off x="4935000" y="1585225"/>
                <a:ext cx="49425" cy="45250"/>
              </a:xfrm>
              <a:custGeom>
                <a:avLst/>
                <a:gdLst/>
                <a:ahLst/>
                <a:cxnLst/>
                <a:rect l="l" t="t" r="r" b="b"/>
                <a:pathLst>
                  <a:path w="1977" h="1810" extrusionOk="0">
                    <a:moveTo>
                      <a:pt x="1182" y="0"/>
                    </a:moveTo>
                    <a:cubicBezTo>
                      <a:pt x="1129" y="0"/>
                      <a:pt x="1083" y="57"/>
                      <a:pt x="1125" y="99"/>
                    </a:cubicBezTo>
                    <a:cubicBezTo>
                      <a:pt x="1217" y="312"/>
                      <a:pt x="1338" y="525"/>
                      <a:pt x="1460" y="738"/>
                    </a:cubicBezTo>
                    <a:cubicBezTo>
                      <a:pt x="1581" y="1011"/>
                      <a:pt x="1764" y="1315"/>
                      <a:pt x="1338" y="1407"/>
                    </a:cubicBezTo>
                    <a:cubicBezTo>
                      <a:pt x="1065" y="1437"/>
                      <a:pt x="852" y="1467"/>
                      <a:pt x="578" y="1498"/>
                    </a:cubicBezTo>
                    <a:cubicBezTo>
                      <a:pt x="518" y="1498"/>
                      <a:pt x="460" y="1494"/>
                      <a:pt x="404" y="1494"/>
                    </a:cubicBezTo>
                    <a:cubicBezTo>
                      <a:pt x="291" y="1494"/>
                      <a:pt x="183" y="1508"/>
                      <a:pt x="62" y="1589"/>
                    </a:cubicBezTo>
                    <a:cubicBezTo>
                      <a:pt x="1" y="1619"/>
                      <a:pt x="1" y="1650"/>
                      <a:pt x="62" y="1710"/>
                    </a:cubicBezTo>
                    <a:cubicBezTo>
                      <a:pt x="168" y="1786"/>
                      <a:pt x="320" y="1809"/>
                      <a:pt x="476" y="1809"/>
                    </a:cubicBezTo>
                    <a:cubicBezTo>
                      <a:pt x="632" y="1809"/>
                      <a:pt x="791" y="1786"/>
                      <a:pt x="913" y="1771"/>
                    </a:cubicBezTo>
                    <a:cubicBezTo>
                      <a:pt x="1186" y="1741"/>
                      <a:pt x="1642" y="1741"/>
                      <a:pt x="1825" y="1498"/>
                    </a:cubicBezTo>
                    <a:cubicBezTo>
                      <a:pt x="1977" y="1346"/>
                      <a:pt x="1916" y="1163"/>
                      <a:pt x="1825" y="1011"/>
                    </a:cubicBezTo>
                    <a:cubicBezTo>
                      <a:pt x="1673" y="677"/>
                      <a:pt x="1490" y="343"/>
                      <a:pt x="1247" y="39"/>
                    </a:cubicBezTo>
                    <a:cubicBezTo>
                      <a:pt x="1229" y="11"/>
                      <a:pt x="1205" y="0"/>
                      <a:pt x="118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0" name="Google Shape;3530;p21"/>
              <p:cNvSpPr/>
              <p:nvPr/>
            </p:nvSpPr>
            <p:spPr>
              <a:xfrm>
                <a:off x="4908400" y="1519450"/>
                <a:ext cx="57025" cy="43300"/>
              </a:xfrm>
              <a:custGeom>
                <a:avLst/>
                <a:gdLst/>
                <a:ahLst/>
                <a:cxnLst/>
                <a:rect l="l" t="t" r="r" b="b"/>
                <a:pathLst>
                  <a:path w="2281" h="1732" extrusionOk="0">
                    <a:moveTo>
                      <a:pt x="1556" y="1"/>
                    </a:moveTo>
                    <a:cubicBezTo>
                      <a:pt x="1404" y="1"/>
                      <a:pt x="1257" y="51"/>
                      <a:pt x="1126" y="116"/>
                    </a:cubicBezTo>
                    <a:cubicBezTo>
                      <a:pt x="761" y="268"/>
                      <a:pt x="305" y="420"/>
                      <a:pt x="31" y="694"/>
                    </a:cubicBezTo>
                    <a:cubicBezTo>
                      <a:pt x="1" y="724"/>
                      <a:pt x="31" y="785"/>
                      <a:pt x="92" y="785"/>
                    </a:cubicBezTo>
                    <a:cubicBezTo>
                      <a:pt x="548" y="724"/>
                      <a:pt x="913" y="390"/>
                      <a:pt x="1338" y="238"/>
                    </a:cubicBezTo>
                    <a:cubicBezTo>
                      <a:pt x="1400" y="219"/>
                      <a:pt x="1453" y="211"/>
                      <a:pt x="1501" y="211"/>
                    </a:cubicBezTo>
                    <a:cubicBezTo>
                      <a:pt x="1762" y="211"/>
                      <a:pt x="1839" y="467"/>
                      <a:pt x="1916" y="724"/>
                    </a:cubicBezTo>
                    <a:cubicBezTo>
                      <a:pt x="1977" y="1028"/>
                      <a:pt x="1977" y="1332"/>
                      <a:pt x="1977" y="1636"/>
                    </a:cubicBezTo>
                    <a:cubicBezTo>
                      <a:pt x="2009" y="1701"/>
                      <a:pt x="2051" y="1732"/>
                      <a:pt x="2082" y="1732"/>
                    </a:cubicBezTo>
                    <a:cubicBezTo>
                      <a:pt x="2109" y="1732"/>
                      <a:pt x="2129" y="1709"/>
                      <a:pt x="2129" y="1667"/>
                    </a:cubicBezTo>
                    <a:cubicBezTo>
                      <a:pt x="2220" y="1241"/>
                      <a:pt x="2281" y="238"/>
                      <a:pt x="1734" y="25"/>
                    </a:cubicBezTo>
                    <a:cubicBezTo>
                      <a:pt x="1674" y="8"/>
                      <a:pt x="1615" y="1"/>
                      <a:pt x="155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1" name="Google Shape;3531;p21"/>
              <p:cNvSpPr/>
              <p:nvPr/>
            </p:nvSpPr>
            <p:spPr>
              <a:xfrm>
                <a:off x="4955525" y="1526100"/>
                <a:ext cx="145925" cy="66900"/>
              </a:xfrm>
              <a:custGeom>
                <a:avLst/>
                <a:gdLst/>
                <a:ahLst/>
                <a:cxnLst/>
                <a:rect l="l" t="t" r="r" b="b"/>
                <a:pathLst>
                  <a:path w="5837" h="2676" extrusionOk="0">
                    <a:moveTo>
                      <a:pt x="4590" y="1"/>
                    </a:moveTo>
                    <a:cubicBezTo>
                      <a:pt x="4463" y="1"/>
                      <a:pt x="4355" y="2"/>
                      <a:pt x="4286" y="2"/>
                    </a:cubicBezTo>
                    <a:cubicBezTo>
                      <a:pt x="3435" y="33"/>
                      <a:pt x="3253" y="154"/>
                      <a:pt x="2463" y="306"/>
                    </a:cubicBezTo>
                    <a:cubicBezTo>
                      <a:pt x="2007" y="367"/>
                      <a:pt x="1520" y="489"/>
                      <a:pt x="1064" y="580"/>
                    </a:cubicBezTo>
                    <a:cubicBezTo>
                      <a:pt x="943" y="610"/>
                      <a:pt x="791" y="610"/>
                      <a:pt x="669" y="671"/>
                    </a:cubicBezTo>
                    <a:cubicBezTo>
                      <a:pt x="548" y="762"/>
                      <a:pt x="426" y="914"/>
                      <a:pt x="396" y="1066"/>
                    </a:cubicBezTo>
                    <a:cubicBezTo>
                      <a:pt x="183" y="1553"/>
                      <a:pt x="1" y="1887"/>
                      <a:pt x="396" y="2282"/>
                    </a:cubicBezTo>
                    <a:cubicBezTo>
                      <a:pt x="597" y="2528"/>
                      <a:pt x="963" y="2676"/>
                      <a:pt x="1324" y="2676"/>
                    </a:cubicBezTo>
                    <a:cubicBezTo>
                      <a:pt x="1454" y="2676"/>
                      <a:pt x="1582" y="2657"/>
                      <a:pt x="1703" y="2616"/>
                    </a:cubicBezTo>
                    <a:cubicBezTo>
                      <a:pt x="1976" y="2556"/>
                      <a:pt x="2189" y="2404"/>
                      <a:pt x="2463" y="2313"/>
                    </a:cubicBezTo>
                    <a:cubicBezTo>
                      <a:pt x="2645" y="2252"/>
                      <a:pt x="2888" y="2252"/>
                      <a:pt x="3101" y="2191"/>
                    </a:cubicBezTo>
                    <a:cubicBezTo>
                      <a:pt x="3587" y="2130"/>
                      <a:pt x="4043" y="1978"/>
                      <a:pt x="4499" y="1796"/>
                    </a:cubicBezTo>
                    <a:cubicBezTo>
                      <a:pt x="4621" y="1735"/>
                      <a:pt x="4712" y="1705"/>
                      <a:pt x="4803" y="1674"/>
                    </a:cubicBezTo>
                    <a:cubicBezTo>
                      <a:pt x="4894" y="1644"/>
                      <a:pt x="5016" y="1553"/>
                      <a:pt x="5077" y="1492"/>
                    </a:cubicBezTo>
                    <a:cubicBezTo>
                      <a:pt x="5320" y="1279"/>
                      <a:pt x="5533" y="1127"/>
                      <a:pt x="5654" y="914"/>
                    </a:cubicBezTo>
                    <a:cubicBezTo>
                      <a:pt x="5806" y="671"/>
                      <a:pt x="5837" y="337"/>
                      <a:pt x="5654" y="154"/>
                    </a:cubicBezTo>
                    <a:cubicBezTo>
                      <a:pt x="5517" y="18"/>
                      <a:pt x="4970" y="1"/>
                      <a:pt x="459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2" name="Google Shape;3532;p21"/>
              <p:cNvSpPr/>
              <p:nvPr/>
            </p:nvSpPr>
            <p:spPr>
              <a:xfrm>
                <a:off x="5086000" y="1446175"/>
                <a:ext cx="340675" cy="99100"/>
              </a:xfrm>
              <a:custGeom>
                <a:avLst/>
                <a:gdLst/>
                <a:ahLst/>
                <a:cxnLst/>
                <a:rect l="l" t="t" r="r" b="b"/>
                <a:pathLst>
                  <a:path w="13627" h="3964" extrusionOk="0">
                    <a:moveTo>
                      <a:pt x="13021" y="0"/>
                    </a:moveTo>
                    <a:cubicBezTo>
                      <a:pt x="12991" y="0"/>
                      <a:pt x="12960" y="3"/>
                      <a:pt x="12928" y="8"/>
                    </a:cubicBezTo>
                    <a:cubicBezTo>
                      <a:pt x="10800" y="342"/>
                      <a:pt x="8703" y="981"/>
                      <a:pt x="6666" y="1528"/>
                    </a:cubicBezTo>
                    <a:cubicBezTo>
                      <a:pt x="4569" y="2044"/>
                      <a:pt x="2472" y="2622"/>
                      <a:pt x="435" y="3260"/>
                    </a:cubicBezTo>
                    <a:cubicBezTo>
                      <a:pt x="1" y="3405"/>
                      <a:pt x="118" y="3964"/>
                      <a:pt x="524" y="3964"/>
                    </a:cubicBezTo>
                    <a:cubicBezTo>
                      <a:pt x="545" y="3964"/>
                      <a:pt x="566" y="3962"/>
                      <a:pt x="587" y="3959"/>
                    </a:cubicBezTo>
                    <a:cubicBezTo>
                      <a:pt x="2715" y="3564"/>
                      <a:pt x="4812" y="3108"/>
                      <a:pt x="6879" y="2592"/>
                    </a:cubicBezTo>
                    <a:cubicBezTo>
                      <a:pt x="8976" y="2044"/>
                      <a:pt x="11104" y="1649"/>
                      <a:pt x="13110" y="889"/>
                    </a:cubicBezTo>
                    <a:cubicBezTo>
                      <a:pt x="13627" y="689"/>
                      <a:pt x="13520" y="0"/>
                      <a:pt x="1302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3" name="Google Shape;3533;p21"/>
              <p:cNvSpPr/>
              <p:nvPr/>
            </p:nvSpPr>
            <p:spPr>
              <a:xfrm>
                <a:off x="4906125" y="1545675"/>
                <a:ext cx="59300" cy="62000"/>
              </a:xfrm>
              <a:custGeom>
                <a:avLst/>
                <a:gdLst/>
                <a:ahLst/>
                <a:cxnLst/>
                <a:rect l="l" t="t" r="r" b="b"/>
                <a:pathLst>
                  <a:path w="2372" h="2480" extrusionOk="0">
                    <a:moveTo>
                      <a:pt x="1340" y="0"/>
                    </a:moveTo>
                    <a:cubicBezTo>
                      <a:pt x="979" y="0"/>
                      <a:pt x="662" y="263"/>
                      <a:pt x="487" y="587"/>
                    </a:cubicBezTo>
                    <a:cubicBezTo>
                      <a:pt x="457" y="648"/>
                      <a:pt x="396" y="709"/>
                      <a:pt x="396" y="770"/>
                    </a:cubicBezTo>
                    <a:cubicBezTo>
                      <a:pt x="244" y="861"/>
                      <a:pt x="153" y="1013"/>
                      <a:pt x="62" y="1165"/>
                    </a:cubicBezTo>
                    <a:cubicBezTo>
                      <a:pt x="1" y="1317"/>
                      <a:pt x="1" y="1408"/>
                      <a:pt x="31" y="1560"/>
                    </a:cubicBezTo>
                    <a:cubicBezTo>
                      <a:pt x="31" y="1621"/>
                      <a:pt x="62" y="1651"/>
                      <a:pt x="62" y="1681"/>
                    </a:cubicBezTo>
                    <a:cubicBezTo>
                      <a:pt x="92" y="1712"/>
                      <a:pt x="92" y="1773"/>
                      <a:pt x="153" y="1803"/>
                    </a:cubicBezTo>
                    <a:cubicBezTo>
                      <a:pt x="220" y="1916"/>
                      <a:pt x="355" y="1978"/>
                      <a:pt x="494" y="1978"/>
                    </a:cubicBezTo>
                    <a:cubicBezTo>
                      <a:pt x="543" y="1978"/>
                      <a:pt x="592" y="1971"/>
                      <a:pt x="639" y="1955"/>
                    </a:cubicBezTo>
                    <a:cubicBezTo>
                      <a:pt x="639" y="1955"/>
                      <a:pt x="670" y="1955"/>
                      <a:pt x="670" y="1925"/>
                    </a:cubicBezTo>
                    <a:lnTo>
                      <a:pt x="821" y="2077"/>
                    </a:lnTo>
                    <a:cubicBezTo>
                      <a:pt x="821" y="2137"/>
                      <a:pt x="821" y="2168"/>
                      <a:pt x="913" y="2259"/>
                    </a:cubicBezTo>
                    <a:cubicBezTo>
                      <a:pt x="1019" y="2411"/>
                      <a:pt x="1186" y="2479"/>
                      <a:pt x="1361" y="2479"/>
                    </a:cubicBezTo>
                    <a:cubicBezTo>
                      <a:pt x="1536" y="2479"/>
                      <a:pt x="1718" y="2411"/>
                      <a:pt x="1855" y="2289"/>
                    </a:cubicBezTo>
                    <a:cubicBezTo>
                      <a:pt x="2189" y="2016"/>
                      <a:pt x="2372" y="1621"/>
                      <a:pt x="2220" y="1074"/>
                    </a:cubicBezTo>
                    <a:cubicBezTo>
                      <a:pt x="2129" y="648"/>
                      <a:pt x="2037" y="162"/>
                      <a:pt x="1581" y="40"/>
                    </a:cubicBezTo>
                    <a:cubicBezTo>
                      <a:pt x="1500" y="13"/>
                      <a:pt x="1419" y="0"/>
                      <a:pt x="134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4" name="Google Shape;3534;p21"/>
              <p:cNvSpPr/>
              <p:nvPr/>
            </p:nvSpPr>
            <p:spPr>
              <a:xfrm>
                <a:off x="5005675" y="1564700"/>
                <a:ext cx="110225" cy="326100"/>
              </a:xfrm>
              <a:custGeom>
                <a:avLst/>
                <a:gdLst/>
                <a:ahLst/>
                <a:cxnLst/>
                <a:rect l="l" t="t" r="r" b="b"/>
                <a:pathLst>
                  <a:path w="4409" h="13044" extrusionOk="0">
                    <a:moveTo>
                      <a:pt x="797" y="1"/>
                    </a:moveTo>
                    <a:cubicBezTo>
                      <a:pt x="690" y="1"/>
                      <a:pt x="585" y="75"/>
                      <a:pt x="487" y="252"/>
                    </a:cubicBezTo>
                    <a:cubicBezTo>
                      <a:pt x="1" y="1164"/>
                      <a:pt x="213" y="2714"/>
                      <a:pt x="335" y="3626"/>
                    </a:cubicBezTo>
                    <a:cubicBezTo>
                      <a:pt x="578" y="5024"/>
                      <a:pt x="761" y="6392"/>
                      <a:pt x="943" y="7760"/>
                    </a:cubicBezTo>
                    <a:cubicBezTo>
                      <a:pt x="1247" y="9674"/>
                      <a:pt x="1672" y="11620"/>
                      <a:pt x="2979" y="13018"/>
                    </a:cubicBezTo>
                    <a:cubicBezTo>
                      <a:pt x="3082" y="13035"/>
                      <a:pt x="3180" y="13044"/>
                      <a:pt x="3272" y="13044"/>
                    </a:cubicBezTo>
                    <a:cubicBezTo>
                      <a:pt x="3995" y="13044"/>
                      <a:pt x="4381" y="12509"/>
                      <a:pt x="4408" y="11377"/>
                    </a:cubicBezTo>
                    <a:cubicBezTo>
                      <a:pt x="4408" y="10617"/>
                      <a:pt x="4286" y="9857"/>
                      <a:pt x="4074" y="9097"/>
                    </a:cubicBezTo>
                    <a:cubicBezTo>
                      <a:pt x="3314" y="6635"/>
                      <a:pt x="2584" y="4142"/>
                      <a:pt x="1824" y="1680"/>
                    </a:cubicBezTo>
                    <a:cubicBezTo>
                      <a:pt x="1679" y="1170"/>
                      <a:pt x="1222" y="1"/>
                      <a:pt x="797" y="1"/>
                    </a:cubicBezTo>
                    <a:close/>
                  </a:path>
                </a:pathLst>
              </a:custGeom>
              <a:solidFill>
                <a:srgbClr val="2270B6">
                  <a:alpha val="424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5" name="Google Shape;3535;p21"/>
              <p:cNvSpPr/>
              <p:nvPr/>
            </p:nvSpPr>
            <p:spPr>
              <a:xfrm>
                <a:off x="5030750" y="1553500"/>
                <a:ext cx="256875" cy="268375"/>
              </a:xfrm>
              <a:custGeom>
                <a:avLst/>
                <a:gdLst/>
                <a:ahLst/>
                <a:cxnLst/>
                <a:rect l="l" t="t" r="r" b="b"/>
                <a:pathLst>
                  <a:path w="10275" h="10735" extrusionOk="0">
                    <a:moveTo>
                      <a:pt x="1707" y="0"/>
                    </a:moveTo>
                    <a:cubicBezTo>
                      <a:pt x="1442" y="0"/>
                      <a:pt x="1176" y="13"/>
                      <a:pt x="913" y="31"/>
                    </a:cubicBezTo>
                    <a:cubicBezTo>
                      <a:pt x="1" y="153"/>
                      <a:pt x="517" y="548"/>
                      <a:pt x="973" y="1004"/>
                    </a:cubicBezTo>
                    <a:cubicBezTo>
                      <a:pt x="2341" y="2463"/>
                      <a:pt x="3435" y="4226"/>
                      <a:pt x="4651" y="5806"/>
                    </a:cubicBezTo>
                    <a:cubicBezTo>
                      <a:pt x="5290" y="6779"/>
                      <a:pt x="5989" y="7660"/>
                      <a:pt x="6657" y="8603"/>
                    </a:cubicBezTo>
                    <a:cubicBezTo>
                      <a:pt x="7326" y="9454"/>
                      <a:pt x="8025" y="10366"/>
                      <a:pt x="9089" y="10670"/>
                    </a:cubicBezTo>
                    <a:cubicBezTo>
                      <a:pt x="9202" y="10712"/>
                      <a:pt x="9315" y="10735"/>
                      <a:pt x="9428" y="10735"/>
                    </a:cubicBezTo>
                    <a:cubicBezTo>
                      <a:pt x="9558" y="10735"/>
                      <a:pt x="9688" y="10704"/>
                      <a:pt x="9819" y="10639"/>
                    </a:cubicBezTo>
                    <a:cubicBezTo>
                      <a:pt x="10001" y="10518"/>
                      <a:pt x="10122" y="10305"/>
                      <a:pt x="10153" y="10062"/>
                    </a:cubicBezTo>
                    <a:cubicBezTo>
                      <a:pt x="10274" y="9606"/>
                      <a:pt x="10214" y="9150"/>
                      <a:pt x="10122" y="8694"/>
                    </a:cubicBezTo>
                    <a:cubicBezTo>
                      <a:pt x="9819" y="7235"/>
                      <a:pt x="9059" y="5897"/>
                      <a:pt x="8147" y="4712"/>
                    </a:cubicBezTo>
                    <a:cubicBezTo>
                      <a:pt x="7235" y="3527"/>
                      <a:pt x="6141" y="2524"/>
                      <a:pt x="5016" y="1460"/>
                    </a:cubicBezTo>
                    <a:cubicBezTo>
                      <a:pt x="4560" y="1004"/>
                      <a:pt x="4074" y="578"/>
                      <a:pt x="3496" y="305"/>
                    </a:cubicBezTo>
                    <a:cubicBezTo>
                      <a:pt x="2942" y="70"/>
                      <a:pt x="2328" y="0"/>
                      <a:pt x="1707" y="0"/>
                    </a:cubicBezTo>
                    <a:close/>
                  </a:path>
                </a:pathLst>
              </a:custGeom>
              <a:solidFill>
                <a:srgbClr val="2270B6">
                  <a:alpha val="424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6" name="Google Shape;3536;p21"/>
              <p:cNvSpPr/>
              <p:nvPr/>
            </p:nvSpPr>
            <p:spPr>
              <a:xfrm>
                <a:off x="5032275" y="1649825"/>
                <a:ext cx="49425" cy="214975"/>
              </a:xfrm>
              <a:custGeom>
                <a:avLst/>
                <a:gdLst/>
                <a:ahLst/>
                <a:cxnLst/>
                <a:rect l="l" t="t" r="r" b="b"/>
                <a:pathLst>
                  <a:path w="1977" h="8599" extrusionOk="0">
                    <a:moveTo>
                      <a:pt x="95" y="0"/>
                    </a:moveTo>
                    <a:cubicBezTo>
                      <a:pt x="61" y="0"/>
                      <a:pt x="31" y="23"/>
                      <a:pt x="31" y="69"/>
                    </a:cubicBezTo>
                    <a:cubicBezTo>
                      <a:pt x="0" y="707"/>
                      <a:pt x="213" y="1406"/>
                      <a:pt x="335" y="2044"/>
                    </a:cubicBezTo>
                    <a:cubicBezTo>
                      <a:pt x="456" y="2774"/>
                      <a:pt x="608" y="3534"/>
                      <a:pt x="760" y="4233"/>
                    </a:cubicBezTo>
                    <a:cubicBezTo>
                      <a:pt x="1064" y="5692"/>
                      <a:pt x="1399" y="7090"/>
                      <a:pt x="1824" y="8488"/>
                    </a:cubicBezTo>
                    <a:cubicBezTo>
                      <a:pt x="1857" y="8570"/>
                      <a:pt x="1898" y="8599"/>
                      <a:pt x="1930" y="8599"/>
                    </a:cubicBezTo>
                    <a:cubicBezTo>
                      <a:pt x="1957" y="8599"/>
                      <a:pt x="1976" y="8577"/>
                      <a:pt x="1976" y="8549"/>
                    </a:cubicBezTo>
                    <a:cubicBezTo>
                      <a:pt x="1642" y="7121"/>
                      <a:pt x="1277" y="5722"/>
                      <a:pt x="973" y="4324"/>
                    </a:cubicBezTo>
                    <a:cubicBezTo>
                      <a:pt x="821" y="3595"/>
                      <a:pt x="730" y="2926"/>
                      <a:pt x="548" y="2196"/>
                    </a:cubicBezTo>
                    <a:cubicBezTo>
                      <a:pt x="456" y="1497"/>
                      <a:pt x="396" y="707"/>
                      <a:pt x="183" y="69"/>
                    </a:cubicBezTo>
                    <a:cubicBezTo>
                      <a:pt x="168" y="23"/>
                      <a:pt x="130" y="0"/>
                      <a:pt x="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7" name="Google Shape;3537;p21"/>
              <p:cNvSpPr/>
              <p:nvPr/>
            </p:nvSpPr>
            <p:spPr>
              <a:xfrm>
                <a:off x="5042150" y="1642425"/>
                <a:ext cx="58550" cy="198250"/>
              </a:xfrm>
              <a:custGeom>
                <a:avLst/>
                <a:gdLst/>
                <a:ahLst/>
                <a:cxnLst/>
                <a:rect l="l" t="t" r="r" b="b"/>
                <a:pathLst>
                  <a:path w="2342" h="7930" extrusionOk="0">
                    <a:moveTo>
                      <a:pt x="244" y="1"/>
                    </a:moveTo>
                    <a:cubicBezTo>
                      <a:pt x="181" y="1"/>
                      <a:pt x="111" y="52"/>
                      <a:pt x="92" y="91"/>
                    </a:cubicBezTo>
                    <a:cubicBezTo>
                      <a:pt x="1" y="669"/>
                      <a:pt x="365" y="1277"/>
                      <a:pt x="578" y="1763"/>
                    </a:cubicBezTo>
                    <a:cubicBezTo>
                      <a:pt x="852" y="2401"/>
                      <a:pt x="1004" y="3070"/>
                      <a:pt x="1125" y="3739"/>
                    </a:cubicBezTo>
                    <a:cubicBezTo>
                      <a:pt x="1308" y="5106"/>
                      <a:pt x="1824" y="6413"/>
                      <a:pt x="2037" y="7781"/>
                    </a:cubicBezTo>
                    <a:cubicBezTo>
                      <a:pt x="2052" y="7884"/>
                      <a:pt x="2123" y="7930"/>
                      <a:pt x="2192" y="7930"/>
                    </a:cubicBezTo>
                    <a:cubicBezTo>
                      <a:pt x="2267" y="7930"/>
                      <a:pt x="2341" y="7876"/>
                      <a:pt x="2341" y="7781"/>
                    </a:cubicBezTo>
                    <a:cubicBezTo>
                      <a:pt x="2159" y="6413"/>
                      <a:pt x="1642" y="5076"/>
                      <a:pt x="1460" y="3708"/>
                    </a:cubicBezTo>
                    <a:cubicBezTo>
                      <a:pt x="1399" y="3100"/>
                      <a:pt x="1277" y="2523"/>
                      <a:pt x="1034" y="1945"/>
                    </a:cubicBezTo>
                    <a:cubicBezTo>
                      <a:pt x="882" y="1611"/>
                      <a:pt x="730" y="1277"/>
                      <a:pt x="578" y="881"/>
                    </a:cubicBezTo>
                    <a:cubicBezTo>
                      <a:pt x="457" y="638"/>
                      <a:pt x="426" y="334"/>
                      <a:pt x="335" y="61"/>
                    </a:cubicBezTo>
                    <a:cubicBezTo>
                      <a:pt x="313" y="17"/>
                      <a:pt x="279" y="1"/>
                      <a:pt x="24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8" name="Google Shape;3538;p21"/>
              <p:cNvSpPr/>
              <p:nvPr/>
            </p:nvSpPr>
            <p:spPr>
              <a:xfrm>
                <a:off x="5116750" y="1617900"/>
                <a:ext cx="126750" cy="159950"/>
              </a:xfrm>
              <a:custGeom>
                <a:avLst/>
                <a:gdLst/>
                <a:ahLst/>
                <a:cxnLst/>
                <a:rect l="l" t="t" r="r" b="b"/>
                <a:pathLst>
                  <a:path w="5070" h="6398" extrusionOk="0">
                    <a:moveTo>
                      <a:pt x="142" y="1"/>
                    </a:moveTo>
                    <a:cubicBezTo>
                      <a:pt x="80" y="1"/>
                      <a:pt x="1" y="60"/>
                      <a:pt x="26" y="160"/>
                    </a:cubicBezTo>
                    <a:cubicBezTo>
                      <a:pt x="147" y="434"/>
                      <a:pt x="330" y="586"/>
                      <a:pt x="543" y="768"/>
                    </a:cubicBezTo>
                    <a:cubicBezTo>
                      <a:pt x="755" y="1042"/>
                      <a:pt x="998" y="1285"/>
                      <a:pt x="1181" y="1558"/>
                    </a:cubicBezTo>
                    <a:cubicBezTo>
                      <a:pt x="1606" y="2106"/>
                      <a:pt x="1971" y="2653"/>
                      <a:pt x="2305" y="3230"/>
                    </a:cubicBezTo>
                    <a:cubicBezTo>
                      <a:pt x="3035" y="4324"/>
                      <a:pt x="3734" y="5449"/>
                      <a:pt x="4676" y="6361"/>
                    </a:cubicBezTo>
                    <a:cubicBezTo>
                      <a:pt x="4715" y="6387"/>
                      <a:pt x="4757" y="6398"/>
                      <a:pt x="4797" y="6398"/>
                    </a:cubicBezTo>
                    <a:cubicBezTo>
                      <a:pt x="4944" y="6398"/>
                      <a:pt x="5070" y="6250"/>
                      <a:pt x="4950" y="6179"/>
                    </a:cubicBezTo>
                    <a:cubicBezTo>
                      <a:pt x="3947" y="5176"/>
                      <a:pt x="3278" y="3990"/>
                      <a:pt x="2518" y="2805"/>
                    </a:cubicBezTo>
                    <a:cubicBezTo>
                      <a:pt x="2154" y="2288"/>
                      <a:pt x="1850" y="1802"/>
                      <a:pt x="1485" y="1285"/>
                    </a:cubicBezTo>
                    <a:cubicBezTo>
                      <a:pt x="1181" y="890"/>
                      <a:pt x="725" y="160"/>
                      <a:pt x="178" y="8"/>
                    </a:cubicBezTo>
                    <a:cubicBezTo>
                      <a:pt x="167" y="3"/>
                      <a:pt x="155" y="1"/>
                      <a:pt x="14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39" name="Google Shape;3539;p21"/>
              <p:cNvSpPr/>
              <p:nvPr/>
            </p:nvSpPr>
            <p:spPr>
              <a:xfrm>
                <a:off x="5074825" y="1568200"/>
                <a:ext cx="182575" cy="182725"/>
              </a:xfrm>
              <a:custGeom>
                <a:avLst/>
                <a:gdLst/>
                <a:ahLst/>
                <a:cxnLst/>
                <a:rect l="l" t="t" r="r" b="b"/>
                <a:pathLst>
                  <a:path w="7303" h="7309" extrusionOk="0">
                    <a:moveTo>
                      <a:pt x="515" y="0"/>
                    </a:moveTo>
                    <a:cubicBezTo>
                      <a:pt x="415" y="0"/>
                      <a:pt x="315" y="7"/>
                      <a:pt x="213" y="21"/>
                    </a:cubicBezTo>
                    <a:cubicBezTo>
                      <a:pt x="1" y="51"/>
                      <a:pt x="31" y="416"/>
                      <a:pt x="274" y="416"/>
                    </a:cubicBezTo>
                    <a:cubicBezTo>
                      <a:pt x="1065" y="446"/>
                      <a:pt x="1703" y="659"/>
                      <a:pt x="2372" y="1176"/>
                    </a:cubicBezTo>
                    <a:cubicBezTo>
                      <a:pt x="3010" y="1662"/>
                      <a:pt x="3527" y="2270"/>
                      <a:pt x="4074" y="2878"/>
                    </a:cubicBezTo>
                    <a:cubicBezTo>
                      <a:pt x="5198" y="4215"/>
                      <a:pt x="6201" y="5644"/>
                      <a:pt x="7022" y="7194"/>
                    </a:cubicBezTo>
                    <a:cubicBezTo>
                      <a:pt x="7057" y="7276"/>
                      <a:pt x="7111" y="7308"/>
                      <a:pt x="7159" y="7308"/>
                    </a:cubicBezTo>
                    <a:cubicBezTo>
                      <a:pt x="7237" y="7308"/>
                      <a:pt x="7303" y="7227"/>
                      <a:pt x="7265" y="7133"/>
                    </a:cubicBezTo>
                    <a:cubicBezTo>
                      <a:pt x="6414" y="5370"/>
                      <a:pt x="5350" y="3790"/>
                      <a:pt x="4074" y="2331"/>
                    </a:cubicBezTo>
                    <a:cubicBezTo>
                      <a:pt x="3220" y="1392"/>
                      <a:pt x="1967" y="0"/>
                      <a:pt x="51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0" name="Google Shape;3540;p21"/>
              <p:cNvSpPr/>
              <p:nvPr/>
            </p:nvSpPr>
            <p:spPr>
              <a:xfrm>
                <a:off x="5241250" y="1759425"/>
                <a:ext cx="11425" cy="12950"/>
              </a:xfrm>
              <a:custGeom>
                <a:avLst/>
                <a:gdLst/>
                <a:ahLst/>
                <a:cxnLst/>
                <a:rect l="l" t="t" r="r" b="b"/>
                <a:pathLst>
                  <a:path w="457" h="518" extrusionOk="0">
                    <a:moveTo>
                      <a:pt x="183" y="1"/>
                    </a:moveTo>
                    <a:cubicBezTo>
                      <a:pt x="152" y="1"/>
                      <a:pt x="61" y="62"/>
                      <a:pt x="31" y="122"/>
                    </a:cubicBezTo>
                    <a:cubicBezTo>
                      <a:pt x="0" y="214"/>
                      <a:pt x="0" y="274"/>
                      <a:pt x="31" y="366"/>
                    </a:cubicBezTo>
                    <a:lnTo>
                      <a:pt x="31" y="396"/>
                    </a:lnTo>
                    <a:cubicBezTo>
                      <a:pt x="61" y="457"/>
                      <a:pt x="183" y="518"/>
                      <a:pt x="274" y="518"/>
                    </a:cubicBezTo>
                    <a:cubicBezTo>
                      <a:pt x="365" y="457"/>
                      <a:pt x="456" y="396"/>
                      <a:pt x="456" y="274"/>
                    </a:cubicBezTo>
                    <a:lnTo>
                      <a:pt x="456" y="244"/>
                    </a:lnTo>
                    <a:cubicBezTo>
                      <a:pt x="456" y="153"/>
                      <a:pt x="395" y="92"/>
                      <a:pt x="335" y="62"/>
                    </a:cubicBezTo>
                    <a:cubicBezTo>
                      <a:pt x="304" y="1"/>
                      <a:pt x="213" y="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1" name="Google Shape;3541;p21"/>
              <p:cNvSpPr/>
              <p:nvPr/>
            </p:nvSpPr>
            <p:spPr>
              <a:xfrm>
                <a:off x="5223975" y="1731250"/>
                <a:ext cx="12725" cy="11575"/>
              </a:xfrm>
              <a:custGeom>
                <a:avLst/>
                <a:gdLst/>
                <a:ahLst/>
                <a:cxnLst/>
                <a:rect l="l" t="t" r="r" b="b"/>
                <a:pathLst>
                  <a:path w="509" h="463" extrusionOk="0">
                    <a:moveTo>
                      <a:pt x="253" y="1"/>
                    </a:moveTo>
                    <a:cubicBezTo>
                      <a:pt x="186" y="1"/>
                      <a:pt x="133" y="26"/>
                      <a:pt x="114" y="64"/>
                    </a:cubicBezTo>
                    <a:lnTo>
                      <a:pt x="114" y="125"/>
                    </a:lnTo>
                    <a:cubicBezTo>
                      <a:pt x="0" y="267"/>
                      <a:pt x="179" y="462"/>
                      <a:pt x="302" y="462"/>
                    </a:cubicBezTo>
                    <a:cubicBezTo>
                      <a:pt x="310" y="462"/>
                      <a:pt x="319" y="461"/>
                      <a:pt x="327" y="459"/>
                    </a:cubicBezTo>
                    <a:cubicBezTo>
                      <a:pt x="418" y="429"/>
                      <a:pt x="479" y="368"/>
                      <a:pt x="479" y="307"/>
                    </a:cubicBezTo>
                    <a:cubicBezTo>
                      <a:pt x="509" y="216"/>
                      <a:pt x="448" y="125"/>
                      <a:pt x="387" y="34"/>
                    </a:cubicBezTo>
                    <a:cubicBezTo>
                      <a:pt x="341" y="10"/>
                      <a:pt x="294" y="1"/>
                      <a:pt x="25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2" name="Google Shape;3542;p21"/>
              <p:cNvSpPr/>
              <p:nvPr/>
            </p:nvSpPr>
            <p:spPr>
              <a:xfrm>
                <a:off x="5210375" y="1704850"/>
                <a:ext cx="6750" cy="6600"/>
              </a:xfrm>
              <a:custGeom>
                <a:avLst/>
                <a:gdLst/>
                <a:ahLst/>
                <a:cxnLst/>
                <a:rect l="l" t="t" r="r" b="b"/>
                <a:pathLst>
                  <a:path w="270" h="264" extrusionOk="0">
                    <a:moveTo>
                      <a:pt x="139" y="0"/>
                    </a:moveTo>
                    <a:cubicBezTo>
                      <a:pt x="73" y="0"/>
                      <a:pt x="1" y="66"/>
                      <a:pt x="19" y="178"/>
                    </a:cubicBezTo>
                    <a:cubicBezTo>
                      <a:pt x="31" y="237"/>
                      <a:pt x="75" y="264"/>
                      <a:pt x="121" y="264"/>
                    </a:cubicBezTo>
                    <a:cubicBezTo>
                      <a:pt x="193" y="264"/>
                      <a:pt x="269" y="198"/>
                      <a:pt x="232" y="87"/>
                    </a:cubicBezTo>
                    <a:cubicBezTo>
                      <a:pt x="220" y="27"/>
                      <a:pt x="181" y="0"/>
                      <a:pt x="139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3" name="Google Shape;3543;p21"/>
              <p:cNvSpPr/>
              <p:nvPr/>
            </p:nvSpPr>
            <p:spPr>
              <a:xfrm>
                <a:off x="5177425" y="1667500"/>
                <a:ext cx="15975" cy="15600"/>
              </a:xfrm>
              <a:custGeom>
                <a:avLst/>
                <a:gdLst/>
                <a:ahLst/>
                <a:cxnLst/>
                <a:rect l="l" t="t" r="r" b="b"/>
                <a:pathLst>
                  <a:path w="639" h="624" extrusionOk="0">
                    <a:moveTo>
                      <a:pt x="334" y="0"/>
                    </a:moveTo>
                    <a:cubicBezTo>
                      <a:pt x="274" y="0"/>
                      <a:pt x="182" y="0"/>
                      <a:pt x="122" y="30"/>
                    </a:cubicBezTo>
                    <a:cubicBezTo>
                      <a:pt x="30" y="61"/>
                      <a:pt x="0" y="152"/>
                      <a:pt x="0" y="243"/>
                    </a:cubicBezTo>
                    <a:lnTo>
                      <a:pt x="0" y="304"/>
                    </a:lnTo>
                    <a:cubicBezTo>
                      <a:pt x="0" y="426"/>
                      <a:pt x="30" y="547"/>
                      <a:pt x="152" y="578"/>
                    </a:cubicBezTo>
                    <a:cubicBezTo>
                      <a:pt x="213" y="608"/>
                      <a:pt x="281" y="623"/>
                      <a:pt x="342" y="623"/>
                    </a:cubicBezTo>
                    <a:cubicBezTo>
                      <a:pt x="403" y="623"/>
                      <a:pt x="456" y="608"/>
                      <a:pt x="486" y="578"/>
                    </a:cubicBezTo>
                    <a:cubicBezTo>
                      <a:pt x="578" y="486"/>
                      <a:pt x="638" y="395"/>
                      <a:pt x="608" y="274"/>
                    </a:cubicBezTo>
                    <a:cubicBezTo>
                      <a:pt x="608" y="182"/>
                      <a:pt x="578" y="152"/>
                      <a:pt x="517" y="122"/>
                    </a:cubicBezTo>
                    <a:cubicBezTo>
                      <a:pt x="547" y="91"/>
                      <a:pt x="456" y="0"/>
                      <a:pt x="426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4" name="Google Shape;3544;p21"/>
              <p:cNvSpPr/>
              <p:nvPr/>
            </p:nvSpPr>
            <p:spPr>
              <a:xfrm>
                <a:off x="5138100" y="1626200"/>
                <a:ext cx="17075" cy="14000"/>
              </a:xfrm>
              <a:custGeom>
                <a:avLst/>
                <a:gdLst/>
                <a:ahLst/>
                <a:cxnLst/>
                <a:rect l="l" t="t" r="r" b="b"/>
                <a:pathLst>
                  <a:path w="683" h="560" extrusionOk="0">
                    <a:moveTo>
                      <a:pt x="339" y="1"/>
                    </a:moveTo>
                    <a:cubicBezTo>
                      <a:pt x="169" y="1"/>
                      <a:pt x="1" y="123"/>
                      <a:pt x="53" y="315"/>
                    </a:cubicBezTo>
                    <a:cubicBezTo>
                      <a:pt x="106" y="485"/>
                      <a:pt x="238" y="559"/>
                      <a:pt x="363" y="559"/>
                    </a:cubicBezTo>
                    <a:cubicBezTo>
                      <a:pt x="528" y="559"/>
                      <a:pt x="683" y="431"/>
                      <a:pt x="631" y="223"/>
                    </a:cubicBezTo>
                    <a:cubicBezTo>
                      <a:pt x="592" y="68"/>
                      <a:pt x="465" y="1"/>
                      <a:pt x="339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5" name="Google Shape;3545;p21"/>
              <p:cNvSpPr/>
              <p:nvPr/>
            </p:nvSpPr>
            <p:spPr>
              <a:xfrm>
                <a:off x="5079400" y="1815600"/>
                <a:ext cx="9125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365" h="460" extrusionOk="0">
                    <a:moveTo>
                      <a:pt x="117" y="0"/>
                    </a:moveTo>
                    <a:cubicBezTo>
                      <a:pt x="58" y="0"/>
                      <a:pt x="0" y="26"/>
                      <a:pt x="0" y="64"/>
                    </a:cubicBezTo>
                    <a:lnTo>
                      <a:pt x="0" y="216"/>
                    </a:lnTo>
                    <a:lnTo>
                      <a:pt x="0" y="338"/>
                    </a:lnTo>
                    <a:cubicBezTo>
                      <a:pt x="0" y="429"/>
                      <a:pt x="122" y="459"/>
                      <a:pt x="213" y="459"/>
                    </a:cubicBezTo>
                    <a:cubicBezTo>
                      <a:pt x="274" y="429"/>
                      <a:pt x="365" y="338"/>
                      <a:pt x="304" y="277"/>
                    </a:cubicBezTo>
                    <a:cubicBezTo>
                      <a:pt x="304" y="246"/>
                      <a:pt x="274" y="186"/>
                      <a:pt x="274" y="155"/>
                    </a:cubicBezTo>
                    <a:cubicBezTo>
                      <a:pt x="274" y="125"/>
                      <a:pt x="243" y="94"/>
                      <a:pt x="213" y="34"/>
                    </a:cubicBezTo>
                    <a:cubicBezTo>
                      <a:pt x="190" y="10"/>
                      <a:pt x="153" y="0"/>
                      <a:pt x="117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6" name="Google Shape;3546;p21"/>
              <p:cNvSpPr/>
              <p:nvPr/>
            </p:nvSpPr>
            <p:spPr>
              <a:xfrm>
                <a:off x="5071025" y="1784500"/>
                <a:ext cx="8400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336" h="287" extrusionOk="0">
                    <a:moveTo>
                      <a:pt x="183" y="1"/>
                    </a:moveTo>
                    <a:cubicBezTo>
                      <a:pt x="153" y="1"/>
                      <a:pt x="122" y="1"/>
                      <a:pt x="92" y="31"/>
                    </a:cubicBezTo>
                    <a:lnTo>
                      <a:pt x="31" y="62"/>
                    </a:lnTo>
                    <a:cubicBezTo>
                      <a:pt x="1" y="123"/>
                      <a:pt x="1" y="183"/>
                      <a:pt x="31" y="214"/>
                    </a:cubicBezTo>
                    <a:cubicBezTo>
                      <a:pt x="76" y="258"/>
                      <a:pt x="104" y="286"/>
                      <a:pt x="140" y="286"/>
                    </a:cubicBezTo>
                    <a:cubicBezTo>
                      <a:pt x="153" y="286"/>
                      <a:pt x="167" y="283"/>
                      <a:pt x="183" y="275"/>
                    </a:cubicBezTo>
                    <a:cubicBezTo>
                      <a:pt x="244" y="275"/>
                      <a:pt x="274" y="214"/>
                      <a:pt x="305" y="153"/>
                    </a:cubicBezTo>
                    <a:cubicBezTo>
                      <a:pt x="335" y="153"/>
                      <a:pt x="305" y="62"/>
                      <a:pt x="274" y="31"/>
                    </a:cubicBezTo>
                    <a:cubicBezTo>
                      <a:pt x="244" y="31"/>
                      <a:pt x="244" y="3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7" name="Google Shape;3547;p21"/>
              <p:cNvSpPr/>
              <p:nvPr/>
            </p:nvSpPr>
            <p:spPr>
              <a:xfrm>
                <a:off x="5055075" y="1744425"/>
                <a:ext cx="12950" cy="14475"/>
              </a:xfrm>
              <a:custGeom>
                <a:avLst/>
                <a:gdLst/>
                <a:ahLst/>
                <a:cxnLst/>
                <a:rect l="l" t="t" r="r" b="b"/>
                <a:pathLst>
                  <a:path w="518" h="579" extrusionOk="0">
                    <a:moveTo>
                      <a:pt x="247" y="1"/>
                    </a:moveTo>
                    <a:cubicBezTo>
                      <a:pt x="183" y="1"/>
                      <a:pt x="116" y="41"/>
                      <a:pt x="61" y="115"/>
                    </a:cubicBezTo>
                    <a:cubicBezTo>
                      <a:pt x="0" y="206"/>
                      <a:pt x="31" y="297"/>
                      <a:pt x="31" y="388"/>
                    </a:cubicBezTo>
                    <a:cubicBezTo>
                      <a:pt x="56" y="515"/>
                      <a:pt x="166" y="578"/>
                      <a:pt x="272" y="578"/>
                    </a:cubicBezTo>
                    <a:cubicBezTo>
                      <a:pt x="293" y="578"/>
                      <a:pt x="314" y="576"/>
                      <a:pt x="335" y="571"/>
                    </a:cubicBezTo>
                    <a:cubicBezTo>
                      <a:pt x="456" y="571"/>
                      <a:pt x="517" y="419"/>
                      <a:pt x="517" y="267"/>
                    </a:cubicBezTo>
                    <a:cubicBezTo>
                      <a:pt x="487" y="145"/>
                      <a:pt x="456" y="84"/>
                      <a:pt x="365" y="54"/>
                    </a:cubicBezTo>
                    <a:cubicBezTo>
                      <a:pt x="329" y="18"/>
                      <a:pt x="288" y="1"/>
                      <a:pt x="24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8" name="Google Shape;3548;p21"/>
              <p:cNvSpPr/>
              <p:nvPr/>
            </p:nvSpPr>
            <p:spPr>
              <a:xfrm>
                <a:off x="5046725" y="1700900"/>
                <a:ext cx="13700" cy="16150"/>
              </a:xfrm>
              <a:custGeom>
                <a:avLst/>
                <a:gdLst/>
                <a:ahLst/>
                <a:cxnLst/>
                <a:rect l="l" t="t" r="r" b="b"/>
                <a:pathLst>
                  <a:path w="548" h="646" extrusionOk="0">
                    <a:moveTo>
                      <a:pt x="223" y="0"/>
                    </a:moveTo>
                    <a:cubicBezTo>
                      <a:pt x="151" y="0"/>
                      <a:pt x="80" y="34"/>
                      <a:pt x="61" y="93"/>
                    </a:cubicBezTo>
                    <a:cubicBezTo>
                      <a:pt x="30" y="184"/>
                      <a:pt x="0" y="214"/>
                      <a:pt x="30" y="305"/>
                    </a:cubicBezTo>
                    <a:cubicBezTo>
                      <a:pt x="30" y="336"/>
                      <a:pt x="30" y="366"/>
                      <a:pt x="61" y="457"/>
                    </a:cubicBezTo>
                    <a:cubicBezTo>
                      <a:pt x="87" y="563"/>
                      <a:pt x="182" y="646"/>
                      <a:pt x="307" y="646"/>
                    </a:cubicBezTo>
                    <a:cubicBezTo>
                      <a:pt x="325" y="646"/>
                      <a:pt x="345" y="644"/>
                      <a:pt x="365" y="640"/>
                    </a:cubicBezTo>
                    <a:cubicBezTo>
                      <a:pt x="486" y="609"/>
                      <a:pt x="547" y="488"/>
                      <a:pt x="517" y="336"/>
                    </a:cubicBezTo>
                    <a:cubicBezTo>
                      <a:pt x="517" y="305"/>
                      <a:pt x="486" y="275"/>
                      <a:pt x="486" y="184"/>
                    </a:cubicBezTo>
                    <a:cubicBezTo>
                      <a:pt x="456" y="123"/>
                      <a:pt x="395" y="62"/>
                      <a:pt x="334" y="32"/>
                    </a:cubicBezTo>
                    <a:cubicBezTo>
                      <a:pt x="302" y="10"/>
                      <a:pt x="262" y="0"/>
                      <a:pt x="223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9" name="Google Shape;3549;p21"/>
              <p:cNvSpPr/>
              <p:nvPr/>
            </p:nvSpPr>
            <p:spPr>
              <a:xfrm>
                <a:off x="5096100" y="1610500"/>
                <a:ext cx="16750" cy="14450"/>
              </a:xfrm>
              <a:custGeom>
                <a:avLst/>
                <a:gdLst/>
                <a:ahLst/>
                <a:cxnLst/>
                <a:rect l="l" t="t" r="r" b="b"/>
                <a:pathLst>
                  <a:path w="670" h="578" extrusionOk="0">
                    <a:moveTo>
                      <a:pt x="183" y="0"/>
                    </a:moveTo>
                    <a:cubicBezTo>
                      <a:pt x="62" y="0"/>
                      <a:pt x="1" y="152"/>
                      <a:pt x="31" y="274"/>
                    </a:cubicBezTo>
                    <a:cubicBezTo>
                      <a:pt x="62" y="335"/>
                      <a:pt x="92" y="426"/>
                      <a:pt x="183" y="456"/>
                    </a:cubicBezTo>
                    <a:cubicBezTo>
                      <a:pt x="214" y="487"/>
                      <a:pt x="244" y="487"/>
                      <a:pt x="274" y="547"/>
                    </a:cubicBezTo>
                    <a:cubicBezTo>
                      <a:pt x="315" y="568"/>
                      <a:pt x="359" y="578"/>
                      <a:pt x="403" y="578"/>
                    </a:cubicBezTo>
                    <a:cubicBezTo>
                      <a:pt x="490" y="578"/>
                      <a:pt x="578" y="537"/>
                      <a:pt x="639" y="456"/>
                    </a:cubicBezTo>
                    <a:cubicBezTo>
                      <a:pt x="669" y="335"/>
                      <a:pt x="639" y="183"/>
                      <a:pt x="517" y="122"/>
                    </a:cubicBezTo>
                    <a:cubicBezTo>
                      <a:pt x="487" y="92"/>
                      <a:pt x="426" y="92"/>
                      <a:pt x="396" y="31"/>
                    </a:cubicBezTo>
                    <a:cubicBezTo>
                      <a:pt x="335" y="0"/>
                      <a:pt x="244" y="0"/>
                      <a:pt x="18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0" name="Google Shape;3550;p21"/>
              <p:cNvSpPr/>
              <p:nvPr/>
            </p:nvSpPr>
            <p:spPr>
              <a:xfrm>
                <a:off x="5080300" y="1590075"/>
                <a:ext cx="17225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689" h="549" extrusionOk="0">
                    <a:moveTo>
                      <a:pt x="364" y="0"/>
                    </a:moveTo>
                    <a:cubicBezTo>
                      <a:pt x="187" y="0"/>
                      <a:pt x="1" y="143"/>
                      <a:pt x="55" y="361"/>
                    </a:cubicBezTo>
                    <a:cubicBezTo>
                      <a:pt x="103" y="492"/>
                      <a:pt x="216" y="549"/>
                      <a:pt x="330" y="549"/>
                    </a:cubicBezTo>
                    <a:cubicBezTo>
                      <a:pt x="507" y="549"/>
                      <a:pt x="688" y="413"/>
                      <a:pt x="633" y="209"/>
                    </a:cubicBezTo>
                    <a:cubicBezTo>
                      <a:pt x="596" y="64"/>
                      <a:pt x="482" y="0"/>
                      <a:pt x="36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1" name="Google Shape;3551;p21"/>
              <p:cNvSpPr/>
              <p:nvPr/>
            </p:nvSpPr>
            <p:spPr>
              <a:xfrm>
                <a:off x="5027725" y="1677750"/>
                <a:ext cx="7025" cy="23775"/>
              </a:xfrm>
              <a:custGeom>
                <a:avLst/>
                <a:gdLst/>
                <a:ahLst/>
                <a:cxnLst/>
                <a:rect l="l" t="t" r="r" b="b"/>
                <a:pathLst>
                  <a:path w="281" h="951" extrusionOk="0">
                    <a:moveTo>
                      <a:pt x="46" y="0"/>
                    </a:moveTo>
                    <a:cubicBezTo>
                      <a:pt x="23" y="0"/>
                      <a:pt x="0" y="16"/>
                      <a:pt x="0" y="46"/>
                    </a:cubicBezTo>
                    <a:cubicBezTo>
                      <a:pt x="0" y="320"/>
                      <a:pt x="61" y="623"/>
                      <a:pt x="91" y="897"/>
                    </a:cubicBezTo>
                    <a:cubicBezTo>
                      <a:pt x="91" y="933"/>
                      <a:pt x="124" y="950"/>
                      <a:pt x="161" y="950"/>
                    </a:cubicBezTo>
                    <a:cubicBezTo>
                      <a:pt x="217" y="950"/>
                      <a:pt x="280" y="910"/>
                      <a:pt x="243" y="836"/>
                    </a:cubicBezTo>
                    <a:cubicBezTo>
                      <a:pt x="213" y="593"/>
                      <a:pt x="182" y="320"/>
                      <a:pt x="91" y="46"/>
                    </a:cubicBezTo>
                    <a:cubicBezTo>
                      <a:pt x="91" y="16"/>
                      <a:pt x="69" y="0"/>
                      <a:pt x="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2" name="Google Shape;3552;p21"/>
              <p:cNvSpPr/>
              <p:nvPr/>
            </p:nvSpPr>
            <p:spPr>
              <a:xfrm>
                <a:off x="5017700" y="1643650"/>
                <a:ext cx="12025" cy="10675"/>
              </a:xfrm>
              <a:custGeom>
                <a:avLst/>
                <a:gdLst/>
                <a:ahLst/>
                <a:cxnLst/>
                <a:rect l="l" t="t" r="r" b="b"/>
                <a:pathLst>
                  <a:path w="481" h="427" extrusionOk="0">
                    <a:moveTo>
                      <a:pt x="262" y="1"/>
                    </a:moveTo>
                    <a:cubicBezTo>
                      <a:pt x="134" y="1"/>
                      <a:pt x="1" y="106"/>
                      <a:pt x="36" y="285"/>
                    </a:cubicBezTo>
                    <a:cubicBezTo>
                      <a:pt x="61" y="383"/>
                      <a:pt x="139" y="426"/>
                      <a:pt x="221" y="426"/>
                    </a:cubicBezTo>
                    <a:cubicBezTo>
                      <a:pt x="345" y="426"/>
                      <a:pt x="480" y="328"/>
                      <a:pt x="462" y="164"/>
                    </a:cubicBezTo>
                    <a:cubicBezTo>
                      <a:pt x="437" y="52"/>
                      <a:pt x="351" y="1"/>
                      <a:pt x="2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3" name="Google Shape;3553;p21"/>
              <p:cNvSpPr/>
              <p:nvPr/>
            </p:nvSpPr>
            <p:spPr>
              <a:xfrm>
                <a:off x="5016950" y="1604600"/>
                <a:ext cx="16275" cy="136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546" extrusionOk="0">
                    <a:moveTo>
                      <a:pt x="338" y="1"/>
                    </a:moveTo>
                    <a:cubicBezTo>
                      <a:pt x="171" y="1"/>
                      <a:pt x="1" y="128"/>
                      <a:pt x="36" y="358"/>
                    </a:cubicBezTo>
                    <a:cubicBezTo>
                      <a:pt x="84" y="489"/>
                      <a:pt x="192" y="545"/>
                      <a:pt x="302" y="545"/>
                    </a:cubicBezTo>
                    <a:cubicBezTo>
                      <a:pt x="474" y="545"/>
                      <a:pt x="650" y="409"/>
                      <a:pt x="613" y="206"/>
                    </a:cubicBezTo>
                    <a:cubicBezTo>
                      <a:pt x="575" y="66"/>
                      <a:pt x="458" y="1"/>
                      <a:pt x="33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4" name="Google Shape;3554;p21"/>
              <p:cNvSpPr/>
              <p:nvPr/>
            </p:nvSpPr>
            <p:spPr>
              <a:xfrm>
                <a:off x="4909925" y="1225900"/>
                <a:ext cx="122675" cy="322100"/>
              </a:xfrm>
              <a:custGeom>
                <a:avLst/>
                <a:gdLst/>
                <a:ahLst/>
                <a:cxnLst/>
                <a:rect l="l" t="t" r="r" b="b"/>
                <a:pathLst>
                  <a:path w="4907" h="12884" extrusionOk="0">
                    <a:moveTo>
                      <a:pt x="1360" y="0"/>
                    </a:moveTo>
                    <a:cubicBezTo>
                      <a:pt x="1124" y="0"/>
                      <a:pt x="876" y="105"/>
                      <a:pt x="609" y="308"/>
                    </a:cubicBezTo>
                    <a:cubicBezTo>
                      <a:pt x="1" y="2101"/>
                      <a:pt x="548" y="4077"/>
                      <a:pt x="1125" y="5901"/>
                    </a:cubicBezTo>
                    <a:cubicBezTo>
                      <a:pt x="1551" y="7208"/>
                      <a:pt x="2007" y="8545"/>
                      <a:pt x="2463" y="9792"/>
                    </a:cubicBezTo>
                    <a:cubicBezTo>
                      <a:pt x="2797" y="10673"/>
                      <a:pt x="3253" y="12193"/>
                      <a:pt x="4135" y="12770"/>
                    </a:cubicBezTo>
                    <a:cubicBezTo>
                      <a:pt x="4246" y="12849"/>
                      <a:pt x="4339" y="12883"/>
                      <a:pt x="4415" y="12883"/>
                    </a:cubicBezTo>
                    <a:cubicBezTo>
                      <a:pt x="4907" y="12883"/>
                      <a:pt x="4756" y="11468"/>
                      <a:pt x="4651" y="10916"/>
                    </a:cubicBezTo>
                    <a:cubicBezTo>
                      <a:pt x="4195" y="8363"/>
                      <a:pt x="3739" y="5840"/>
                      <a:pt x="3284" y="3317"/>
                    </a:cubicBezTo>
                    <a:cubicBezTo>
                      <a:pt x="3132" y="2557"/>
                      <a:pt x="2919" y="1828"/>
                      <a:pt x="2584" y="1129"/>
                    </a:cubicBezTo>
                    <a:cubicBezTo>
                      <a:pt x="2190" y="360"/>
                      <a:pt x="1796" y="0"/>
                      <a:pt x="1360" y="0"/>
                    </a:cubicBezTo>
                    <a:close/>
                  </a:path>
                </a:pathLst>
              </a:custGeom>
              <a:solidFill>
                <a:srgbClr val="2270B6">
                  <a:alpha val="424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5" name="Google Shape;3555;p21"/>
              <p:cNvSpPr/>
              <p:nvPr/>
            </p:nvSpPr>
            <p:spPr>
              <a:xfrm>
                <a:off x="5033750" y="1207000"/>
                <a:ext cx="134575" cy="337975"/>
              </a:xfrm>
              <a:custGeom>
                <a:avLst/>
                <a:gdLst/>
                <a:ahLst/>
                <a:cxnLst/>
                <a:rect l="l" t="t" r="r" b="b"/>
                <a:pathLst>
                  <a:path w="5383" h="13519" extrusionOk="0">
                    <a:moveTo>
                      <a:pt x="3863" y="0"/>
                    </a:moveTo>
                    <a:cubicBezTo>
                      <a:pt x="3619" y="0"/>
                      <a:pt x="3407" y="152"/>
                      <a:pt x="3194" y="304"/>
                    </a:cubicBezTo>
                    <a:cubicBezTo>
                      <a:pt x="2404" y="1064"/>
                      <a:pt x="2191" y="2189"/>
                      <a:pt x="1978" y="3253"/>
                    </a:cubicBezTo>
                    <a:cubicBezTo>
                      <a:pt x="1765" y="4408"/>
                      <a:pt x="1583" y="5532"/>
                      <a:pt x="1431" y="6596"/>
                    </a:cubicBezTo>
                    <a:cubicBezTo>
                      <a:pt x="1066" y="8572"/>
                      <a:pt x="853" y="10669"/>
                      <a:pt x="306" y="12584"/>
                    </a:cubicBezTo>
                    <a:cubicBezTo>
                      <a:pt x="183" y="13052"/>
                      <a:pt x="0" y="13519"/>
                      <a:pt x="370" y="13519"/>
                    </a:cubicBezTo>
                    <a:cubicBezTo>
                      <a:pt x="458" y="13519"/>
                      <a:pt x="575" y="13493"/>
                      <a:pt x="732" y="13435"/>
                    </a:cubicBezTo>
                    <a:cubicBezTo>
                      <a:pt x="1522" y="13192"/>
                      <a:pt x="2373" y="12766"/>
                      <a:pt x="2890" y="12067"/>
                    </a:cubicBezTo>
                    <a:cubicBezTo>
                      <a:pt x="3285" y="11581"/>
                      <a:pt x="3498" y="10973"/>
                      <a:pt x="3741" y="10365"/>
                    </a:cubicBezTo>
                    <a:cubicBezTo>
                      <a:pt x="4227" y="8967"/>
                      <a:pt x="4714" y="7569"/>
                      <a:pt x="5018" y="6079"/>
                    </a:cubicBezTo>
                    <a:cubicBezTo>
                      <a:pt x="5291" y="4590"/>
                      <a:pt x="5382" y="3040"/>
                      <a:pt x="4987" y="1581"/>
                    </a:cubicBezTo>
                    <a:cubicBezTo>
                      <a:pt x="4866" y="1125"/>
                      <a:pt x="4714" y="669"/>
                      <a:pt x="4410" y="335"/>
                    </a:cubicBezTo>
                    <a:cubicBezTo>
                      <a:pt x="4258" y="183"/>
                      <a:pt x="4075" y="31"/>
                      <a:pt x="3863" y="0"/>
                    </a:cubicBezTo>
                    <a:close/>
                  </a:path>
                </a:pathLst>
              </a:custGeom>
              <a:solidFill>
                <a:srgbClr val="2270B6">
                  <a:alpha val="424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6" name="Google Shape;3556;p21"/>
              <p:cNvSpPr/>
              <p:nvPr/>
            </p:nvSpPr>
            <p:spPr>
              <a:xfrm>
                <a:off x="4933875" y="1256000"/>
                <a:ext cx="59675" cy="211300"/>
              </a:xfrm>
              <a:custGeom>
                <a:avLst/>
                <a:gdLst/>
                <a:ahLst/>
                <a:cxnLst/>
                <a:rect l="l" t="t" r="r" b="b"/>
                <a:pathLst>
                  <a:path w="2387" h="8452" extrusionOk="0">
                    <a:moveTo>
                      <a:pt x="50" y="1"/>
                    </a:moveTo>
                    <a:cubicBezTo>
                      <a:pt x="23" y="1"/>
                      <a:pt x="0" y="16"/>
                      <a:pt x="15" y="46"/>
                    </a:cubicBezTo>
                    <a:cubicBezTo>
                      <a:pt x="289" y="1505"/>
                      <a:pt x="623" y="2934"/>
                      <a:pt x="1019" y="4332"/>
                    </a:cubicBezTo>
                    <a:cubicBezTo>
                      <a:pt x="1201" y="5031"/>
                      <a:pt x="1383" y="5700"/>
                      <a:pt x="1566" y="6429"/>
                    </a:cubicBezTo>
                    <a:cubicBezTo>
                      <a:pt x="1778" y="7068"/>
                      <a:pt x="1930" y="7828"/>
                      <a:pt x="2234" y="8405"/>
                    </a:cubicBezTo>
                    <a:cubicBezTo>
                      <a:pt x="2246" y="8439"/>
                      <a:pt x="2269" y="8452"/>
                      <a:pt x="2294" y="8452"/>
                    </a:cubicBezTo>
                    <a:cubicBezTo>
                      <a:pt x="2338" y="8452"/>
                      <a:pt x="2386" y="8413"/>
                      <a:pt x="2386" y="8375"/>
                    </a:cubicBezTo>
                    <a:cubicBezTo>
                      <a:pt x="2295" y="7676"/>
                      <a:pt x="1961" y="6977"/>
                      <a:pt x="1718" y="6308"/>
                    </a:cubicBezTo>
                    <a:cubicBezTo>
                      <a:pt x="1505" y="5639"/>
                      <a:pt x="1292" y="4940"/>
                      <a:pt x="1110" y="4241"/>
                    </a:cubicBezTo>
                    <a:cubicBezTo>
                      <a:pt x="745" y="2873"/>
                      <a:pt x="411" y="1445"/>
                      <a:pt x="107" y="46"/>
                    </a:cubicBezTo>
                    <a:cubicBezTo>
                      <a:pt x="107" y="16"/>
                      <a:pt x="76" y="1"/>
                      <a:pt x="5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7" name="Google Shape;3557;p21"/>
              <p:cNvSpPr/>
              <p:nvPr/>
            </p:nvSpPr>
            <p:spPr>
              <a:xfrm>
                <a:off x="4958000" y="1269700"/>
                <a:ext cx="51500" cy="198825"/>
              </a:xfrm>
              <a:custGeom>
                <a:avLst/>
                <a:gdLst/>
                <a:ahLst/>
                <a:cxnLst/>
                <a:rect l="l" t="t" r="r" b="b"/>
                <a:pathLst>
                  <a:path w="2060" h="7953" extrusionOk="0">
                    <a:moveTo>
                      <a:pt x="163" y="1"/>
                    </a:moveTo>
                    <a:cubicBezTo>
                      <a:pt x="71" y="1"/>
                      <a:pt x="0" y="48"/>
                      <a:pt x="54" y="137"/>
                    </a:cubicBezTo>
                    <a:cubicBezTo>
                      <a:pt x="509" y="1474"/>
                      <a:pt x="601" y="2842"/>
                      <a:pt x="1057" y="4179"/>
                    </a:cubicBezTo>
                    <a:cubicBezTo>
                      <a:pt x="1300" y="4848"/>
                      <a:pt x="1452" y="5456"/>
                      <a:pt x="1482" y="6185"/>
                    </a:cubicBezTo>
                    <a:cubicBezTo>
                      <a:pt x="1513" y="6733"/>
                      <a:pt x="1482" y="7432"/>
                      <a:pt x="1816" y="7888"/>
                    </a:cubicBezTo>
                    <a:cubicBezTo>
                      <a:pt x="1845" y="7930"/>
                      <a:pt x="1899" y="7953"/>
                      <a:pt x="1949" y="7953"/>
                    </a:cubicBezTo>
                    <a:cubicBezTo>
                      <a:pt x="2007" y="7953"/>
                      <a:pt x="2060" y="7922"/>
                      <a:pt x="2060" y="7857"/>
                    </a:cubicBezTo>
                    <a:cubicBezTo>
                      <a:pt x="2060" y="7553"/>
                      <a:pt x="1938" y="7280"/>
                      <a:pt x="1908" y="6976"/>
                    </a:cubicBezTo>
                    <a:cubicBezTo>
                      <a:pt x="1877" y="6611"/>
                      <a:pt x="1877" y="6216"/>
                      <a:pt x="1816" y="5851"/>
                    </a:cubicBezTo>
                    <a:cubicBezTo>
                      <a:pt x="1786" y="5243"/>
                      <a:pt x="1604" y="4666"/>
                      <a:pt x="1421" y="4088"/>
                    </a:cubicBezTo>
                    <a:cubicBezTo>
                      <a:pt x="965" y="2781"/>
                      <a:pt x="813" y="1413"/>
                      <a:pt x="357" y="76"/>
                    </a:cubicBezTo>
                    <a:cubicBezTo>
                      <a:pt x="307" y="25"/>
                      <a:pt x="229" y="1"/>
                      <a:pt x="16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8" name="Google Shape;3558;p21"/>
              <p:cNvSpPr/>
              <p:nvPr/>
            </p:nvSpPr>
            <p:spPr>
              <a:xfrm>
                <a:off x="5078625" y="1261925"/>
                <a:ext cx="41925" cy="195725"/>
              </a:xfrm>
              <a:custGeom>
                <a:avLst/>
                <a:gdLst/>
                <a:ahLst/>
                <a:cxnLst/>
                <a:rect l="l" t="t" r="r" b="b"/>
                <a:pathLst>
                  <a:path w="1677" h="7829" extrusionOk="0">
                    <a:moveTo>
                      <a:pt x="1536" y="1"/>
                    </a:moveTo>
                    <a:cubicBezTo>
                      <a:pt x="1476" y="1"/>
                      <a:pt x="1408" y="34"/>
                      <a:pt x="1368" y="113"/>
                    </a:cubicBezTo>
                    <a:cubicBezTo>
                      <a:pt x="943" y="1360"/>
                      <a:pt x="791" y="2667"/>
                      <a:pt x="700" y="3943"/>
                    </a:cubicBezTo>
                    <a:cubicBezTo>
                      <a:pt x="609" y="4642"/>
                      <a:pt x="548" y="5311"/>
                      <a:pt x="426" y="5949"/>
                    </a:cubicBezTo>
                    <a:cubicBezTo>
                      <a:pt x="335" y="6314"/>
                      <a:pt x="274" y="6648"/>
                      <a:pt x="183" y="6952"/>
                    </a:cubicBezTo>
                    <a:cubicBezTo>
                      <a:pt x="122" y="7226"/>
                      <a:pt x="1" y="7439"/>
                      <a:pt x="1" y="7743"/>
                    </a:cubicBezTo>
                    <a:cubicBezTo>
                      <a:pt x="1" y="7796"/>
                      <a:pt x="52" y="7828"/>
                      <a:pt x="101" y="7828"/>
                    </a:cubicBezTo>
                    <a:cubicBezTo>
                      <a:pt x="136" y="7828"/>
                      <a:pt x="170" y="7811"/>
                      <a:pt x="183" y="7773"/>
                    </a:cubicBezTo>
                    <a:cubicBezTo>
                      <a:pt x="609" y="7439"/>
                      <a:pt x="700" y="6557"/>
                      <a:pt x="761" y="6041"/>
                    </a:cubicBezTo>
                    <a:cubicBezTo>
                      <a:pt x="882" y="5433"/>
                      <a:pt x="943" y="4825"/>
                      <a:pt x="1004" y="4217"/>
                    </a:cubicBezTo>
                    <a:cubicBezTo>
                      <a:pt x="1095" y="2849"/>
                      <a:pt x="1216" y="1481"/>
                      <a:pt x="1642" y="144"/>
                    </a:cubicBezTo>
                    <a:cubicBezTo>
                      <a:pt x="1676" y="58"/>
                      <a:pt x="1613" y="1"/>
                      <a:pt x="153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9" name="Google Shape;3559;p21"/>
              <p:cNvSpPr/>
              <p:nvPr/>
            </p:nvSpPr>
            <p:spPr>
              <a:xfrm>
                <a:off x="5061075" y="1279375"/>
                <a:ext cx="85975" cy="240375"/>
              </a:xfrm>
              <a:custGeom>
                <a:avLst/>
                <a:gdLst/>
                <a:ahLst/>
                <a:cxnLst/>
                <a:rect l="l" t="t" r="r" b="b"/>
                <a:pathLst>
                  <a:path w="3439" h="9615" extrusionOk="0">
                    <a:moveTo>
                      <a:pt x="3260" y="0"/>
                    </a:moveTo>
                    <a:cubicBezTo>
                      <a:pt x="3195" y="0"/>
                      <a:pt x="3134" y="38"/>
                      <a:pt x="3134" y="114"/>
                    </a:cubicBezTo>
                    <a:cubicBezTo>
                      <a:pt x="3104" y="1847"/>
                      <a:pt x="2861" y="3610"/>
                      <a:pt x="2466" y="5312"/>
                    </a:cubicBezTo>
                    <a:cubicBezTo>
                      <a:pt x="2253" y="6102"/>
                      <a:pt x="2040" y="6893"/>
                      <a:pt x="1706" y="7622"/>
                    </a:cubicBezTo>
                    <a:cubicBezTo>
                      <a:pt x="1341" y="8352"/>
                      <a:pt x="885" y="8868"/>
                      <a:pt x="186" y="9264"/>
                    </a:cubicBezTo>
                    <a:cubicBezTo>
                      <a:pt x="0" y="9370"/>
                      <a:pt x="69" y="9615"/>
                      <a:pt x="251" y="9615"/>
                    </a:cubicBezTo>
                    <a:cubicBezTo>
                      <a:pt x="278" y="9615"/>
                      <a:pt x="307" y="9609"/>
                      <a:pt x="338" y="9598"/>
                    </a:cubicBezTo>
                    <a:cubicBezTo>
                      <a:pt x="1858" y="9112"/>
                      <a:pt x="2344" y="7166"/>
                      <a:pt x="2709" y="5798"/>
                    </a:cubicBezTo>
                    <a:cubicBezTo>
                      <a:pt x="3195" y="3944"/>
                      <a:pt x="3438" y="2029"/>
                      <a:pt x="3408" y="114"/>
                    </a:cubicBezTo>
                    <a:cubicBezTo>
                      <a:pt x="3393" y="38"/>
                      <a:pt x="3324" y="0"/>
                      <a:pt x="32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0" name="Google Shape;3560;p21"/>
              <p:cNvSpPr/>
              <p:nvPr/>
            </p:nvSpPr>
            <p:spPr>
              <a:xfrm>
                <a:off x="5123450" y="1263225"/>
                <a:ext cx="11425" cy="12175"/>
              </a:xfrm>
              <a:custGeom>
                <a:avLst/>
                <a:gdLst/>
                <a:ahLst/>
                <a:cxnLst/>
                <a:rect l="l" t="t" r="r" b="b"/>
                <a:pathLst>
                  <a:path w="457" h="487" extrusionOk="0">
                    <a:moveTo>
                      <a:pt x="183" y="1"/>
                    </a:moveTo>
                    <a:cubicBezTo>
                      <a:pt x="62" y="31"/>
                      <a:pt x="1" y="92"/>
                      <a:pt x="1" y="213"/>
                    </a:cubicBezTo>
                    <a:lnTo>
                      <a:pt x="1" y="244"/>
                    </a:lnTo>
                    <a:cubicBezTo>
                      <a:pt x="1" y="335"/>
                      <a:pt x="31" y="396"/>
                      <a:pt x="92" y="457"/>
                    </a:cubicBezTo>
                    <a:cubicBezTo>
                      <a:pt x="153" y="487"/>
                      <a:pt x="214" y="487"/>
                      <a:pt x="244" y="487"/>
                    </a:cubicBezTo>
                    <a:cubicBezTo>
                      <a:pt x="305" y="487"/>
                      <a:pt x="366" y="457"/>
                      <a:pt x="396" y="365"/>
                    </a:cubicBezTo>
                    <a:cubicBezTo>
                      <a:pt x="457" y="274"/>
                      <a:pt x="457" y="213"/>
                      <a:pt x="396" y="153"/>
                    </a:cubicBezTo>
                    <a:lnTo>
                      <a:pt x="396" y="92"/>
                    </a:lnTo>
                    <a:cubicBezTo>
                      <a:pt x="366" y="31"/>
                      <a:pt x="244" y="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1" name="Google Shape;3561;p21"/>
              <p:cNvSpPr/>
              <p:nvPr/>
            </p:nvSpPr>
            <p:spPr>
              <a:xfrm>
                <a:off x="5120425" y="1295825"/>
                <a:ext cx="13525" cy="11900"/>
              </a:xfrm>
              <a:custGeom>
                <a:avLst/>
                <a:gdLst/>
                <a:ahLst/>
                <a:cxnLst/>
                <a:rect l="l" t="t" r="r" b="b"/>
                <a:pathLst>
                  <a:path w="541" h="476" extrusionOk="0">
                    <a:moveTo>
                      <a:pt x="210" y="1"/>
                    </a:moveTo>
                    <a:cubicBezTo>
                      <a:pt x="201" y="1"/>
                      <a:pt x="192" y="2"/>
                      <a:pt x="183" y="4"/>
                    </a:cubicBezTo>
                    <a:cubicBezTo>
                      <a:pt x="122" y="64"/>
                      <a:pt x="31" y="95"/>
                      <a:pt x="31" y="156"/>
                    </a:cubicBezTo>
                    <a:cubicBezTo>
                      <a:pt x="0" y="277"/>
                      <a:pt x="31" y="399"/>
                      <a:pt x="152" y="429"/>
                    </a:cubicBezTo>
                    <a:cubicBezTo>
                      <a:pt x="197" y="463"/>
                      <a:pt x="242" y="476"/>
                      <a:pt x="282" y="476"/>
                    </a:cubicBezTo>
                    <a:cubicBezTo>
                      <a:pt x="351" y="476"/>
                      <a:pt x="407" y="437"/>
                      <a:pt x="426" y="399"/>
                    </a:cubicBezTo>
                    <a:lnTo>
                      <a:pt x="426" y="368"/>
                    </a:lnTo>
                    <a:cubicBezTo>
                      <a:pt x="540" y="225"/>
                      <a:pt x="358" y="1"/>
                      <a:pt x="210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2" name="Google Shape;3562;p21"/>
              <p:cNvSpPr/>
              <p:nvPr/>
            </p:nvSpPr>
            <p:spPr>
              <a:xfrm>
                <a:off x="5120750" y="1332975"/>
                <a:ext cx="6975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279" h="234" extrusionOk="0">
                    <a:moveTo>
                      <a:pt x="142" y="1"/>
                    </a:moveTo>
                    <a:cubicBezTo>
                      <a:pt x="71" y="1"/>
                      <a:pt x="1" y="55"/>
                      <a:pt x="18" y="159"/>
                    </a:cubicBezTo>
                    <a:cubicBezTo>
                      <a:pt x="43" y="210"/>
                      <a:pt x="95" y="234"/>
                      <a:pt x="145" y="234"/>
                    </a:cubicBezTo>
                    <a:cubicBezTo>
                      <a:pt x="214" y="234"/>
                      <a:pt x="279" y="187"/>
                      <a:pt x="261" y="98"/>
                    </a:cubicBezTo>
                    <a:cubicBezTo>
                      <a:pt x="248" y="32"/>
                      <a:pt x="195" y="1"/>
                      <a:pt x="142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3" name="Google Shape;3563;p21"/>
              <p:cNvSpPr/>
              <p:nvPr/>
            </p:nvSpPr>
            <p:spPr>
              <a:xfrm>
                <a:off x="5105975" y="1370375"/>
                <a:ext cx="16750" cy="15975"/>
              </a:xfrm>
              <a:custGeom>
                <a:avLst/>
                <a:gdLst/>
                <a:ahLst/>
                <a:cxnLst/>
                <a:rect l="l" t="t" r="r" b="b"/>
                <a:pathLst>
                  <a:path w="670" h="639" extrusionOk="0">
                    <a:moveTo>
                      <a:pt x="396" y="0"/>
                    </a:moveTo>
                    <a:cubicBezTo>
                      <a:pt x="274" y="0"/>
                      <a:pt x="153" y="31"/>
                      <a:pt x="92" y="122"/>
                    </a:cubicBezTo>
                    <a:cubicBezTo>
                      <a:pt x="1" y="183"/>
                      <a:pt x="1" y="335"/>
                      <a:pt x="62" y="456"/>
                    </a:cubicBezTo>
                    <a:cubicBezTo>
                      <a:pt x="62" y="487"/>
                      <a:pt x="92" y="487"/>
                      <a:pt x="92" y="517"/>
                    </a:cubicBezTo>
                    <a:cubicBezTo>
                      <a:pt x="122" y="608"/>
                      <a:pt x="214" y="639"/>
                      <a:pt x="274" y="639"/>
                    </a:cubicBezTo>
                    <a:cubicBezTo>
                      <a:pt x="366" y="639"/>
                      <a:pt x="426" y="639"/>
                      <a:pt x="518" y="578"/>
                    </a:cubicBezTo>
                    <a:cubicBezTo>
                      <a:pt x="548" y="578"/>
                      <a:pt x="548" y="517"/>
                      <a:pt x="578" y="517"/>
                    </a:cubicBezTo>
                    <a:cubicBezTo>
                      <a:pt x="609" y="487"/>
                      <a:pt x="670" y="456"/>
                      <a:pt x="670" y="365"/>
                    </a:cubicBezTo>
                    <a:lnTo>
                      <a:pt x="670" y="213"/>
                    </a:lnTo>
                    <a:cubicBezTo>
                      <a:pt x="609" y="122"/>
                      <a:pt x="518" y="0"/>
                      <a:pt x="396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4" name="Google Shape;3564;p21"/>
              <p:cNvSpPr/>
              <p:nvPr/>
            </p:nvSpPr>
            <p:spPr>
              <a:xfrm>
                <a:off x="5091000" y="1424850"/>
                <a:ext cx="16300" cy="13975"/>
              </a:xfrm>
              <a:custGeom>
                <a:avLst/>
                <a:gdLst/>
                <a:ahLst/>
                <a:cxnLst/>
                <a:rect l="l" t="t" r="r" b="b"/>
                <a:pathLst>
                  <a:path w="652" h="559" extrusionOk="0">
                    <a:moveTo>
                      <a:pt x="332" y="0"/>
                    </a:moveTo>
                    <a:cubicBezTo>
                      <a:pt x="168" y="0"/>
                      <a:pt x="0" y="122"/>
                      <a:pt x="53" y="314"/>
                    </a:cubicBezTo>
                    <a:cubicBezTo>
                      <a:pt x="79" y="484"/>
                      <a:pt x="202" y="559"/>
                      <a:pt x="325" y="559"/>
                    </a:cubicBezTo>
                    <a:cubicBezTo>
                      <a:pt x="488" y="559"/>
                      <a:pt x="652" y="430"/>
                      <a:pt x="600" y="223"/>
                    </a:cubicBezTo>
                    <a:cubicBezTo>
                      <a:pt x="574" y="67"/>
                      <a:pt x="454" y="0"/>
                      <a:pt x="33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5" name="Google Shape;3565;p21"/>
              <p:cNvSpPr/>
              <p:nvPr/>
            </p:nvSpPr>
            <p:spPr>
              <a:xfrm>
                <a:off x="4953250" y="1287550"/>
                <a:ext cx="7625" cy="11475"/>
              </a:xfrm>
              <a:custGeom>
                <a:avLst/>
                <a:gdLst/>
                <a:ahLst/>
                <a:cxnLst/>
                <a:rect l="l" t="t" r="r" b="b"/>
                <a:pathLst>
                  <a:path w="305" h="459" extrusionOk="0">
                    <a:moveTo>
                      <a:pt x="122" y="0"/>
                    </a:moveTo>
                    <a:cubicBezTo>
                      <a:pt x="31" y="31"/>
                      <a:pt x="0" y="122"/>
                      <a:pt x="0" y="183"/>
                    </a:cubicBezTo>
                    <a:cubicBezTo>
                      <a:pt x="0" y="243"/>
                      <a:pt x="31" y="274"/>
                      <a:pt x="31" y="304"/>
                    </a:cubicBezTo>
                    <a:cubicBezTo>
                      <a:pt x="31" y="335"/>
                      <a:pt x="92" y="395"/>
                      <a:pt x="122" y="426"/>
                    </a:cubicBezTo>
                    <a:cubicBezTo>
                      <a:pt x="134" y="449"/>
                      <a:pt x="163" y="459"/>
                      <a:pt x="195" y="459"/>
                    </a:cubicBezTo>
                    <a:cubicBezTo>
                      <a:pt x="246" y="459"/>
                      <a:pt x="304" y="433"/>
                      <a:pt x="304" y="395"/>
                    </a:cubicBezTo>
                    <a:lnTo>
                      <a:pt x="304" y="243"/>
                    </a:lnTo>
                    <a:lnTo>
                      <a:pt x="304" y="122"/>
                    </a:lnTo>
                    <a:cubicBezTo>
                      <a:pt x="304" y="31"/>
                      <a:pt x="183" y="0"/>
                      <a:pt x="12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6" name="Google Shape;3566;p21"/>
              <p:cNvSpPr/>
              <p:nvPr/>
            </p:nvSpPr>
            <p:spPr>
              <a:xfrm>
                <a:off x="4961600" y="1323375"/>
                <a:ext cx="9150" cy="6750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70" extrusionOk="0">
                    <a:moveTo>
                      <a:pt x="222" y="0"/>
                    </a:moveTo>
                    <a:cubicBezTo>
                      <a:pt x="203" y="0"/>
                      <a:pt x="181" y="7"/>
                      <a:pt x="153" y="26"/>
                    </a:cubicBezTo>
                    <a:cubicBezTo>
                      <a:pt x="122" y="26"/>
                      <a:pt x="92" y="57"/>
                      <a:pt x="61" y="117"/>
                    </a:cubicBezTo>
                    <a:cubicBezTo>
                      <a:pt x="1" y="117"/>
                      <a:pt x="1" y="209"/>
                      <a:pt x="92" y="239"/>
                    </a:cubicBezTo>
                    <a:cubicBezTo>
                      <a:pt x="122" y="239"/>
                      <a:pt x="122" y="239"/>
                      <a:pt x="153" y="269"/>
                    </a:cubicBezTo>
                    <a:cubicBezTo>
                      <a:pt x="213" y="269"/>
                      <a:pt x="244" y="269"/>
                      <a:pt x="274" y="239"/>
                    </a:cubicBezTo>
                    <a:lnTo>
                      <a:pt x="305" y="209"/>
                    </a:lnTo>
                    <a:cubicBezTo>
                      <a:pt x="365" y="178"/>
                      <a:pt x="365" y="87"/>
                      <a:pt x="305" y="57"/>
                    </a:cubicBezTo>
                    <a:cubicBezTo>
                      <a:pt x="284" y="36"/>
                      <a:pt x="263" y="0"/>
                      <a:pt x="22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7" name="Google Shape;3567;p21"/>
              <p:cNvSpPr/>
              <p:nvPr/>
            </p:nvSpPr>
            <p:spPr>
              <a:xfrm>
                <a:off x="4961600" y="1357725"/>
                <a:ext cx="13700" cy="14550"/>
              </a:xfrm>
              <a:custGeom>
                <a:avLst/>
                <a:gdLst/>
                <a:ahLst/>
                <a:cxnLst/>
                <a:rect l="l" t="t" r="r" b="b"/>
                <a:pathLst>
                  <a:path w="548" h="582" extrusionOk="0">
                    <a:moveTo>
                      <a:pt x="279" y="1"/>
                    </a:moveTo>
                    <a:cubicBezTo>
                      <a:pt x="255" y="1"/>
                      <a:pt x="233" y="7"/>
                      <a:pt x="213" y="20"/>
                    </a:cubicBezTo>
                    <a:cubicBezTo>
                      <a:pt x="92" y="50"/>
                      <a:pt x="1" y="202"/>
                      <a:pt x="1" y="324"/>
                    </a:cubicBezTo>
                    <a:cubicBezTo>
                      <a:pt x="61" y="415"/>
                      <a:pt x="92" y="506"/>
                      <a:pt x="153" y="537"/>
                    </a:cubicBezTo>
                    <a:cubicBezTo>
                      <a:pt x="195" y="569"/>
                      <a:pt x="237" y="582"/>
                      <a:pt x="277" y="582"/>
                    </a:cubicBezTo>
                    <a:cubicBezTo>
                      <a:pt x="352" y="582"/>
                      <a:pt x="417" y="535"/>
                      <a:pt x="457" y="476"/>
                    </a:cubicBezTo>
                    <a:cubicBezTo>
                      <a:pt x="548" y="385"/>
                      <a:pt x="517" y="263"/>
                      <a:pt x="517" y="202"/>
                    </a:cubicBezTo>
                    <a:cubicBezTo>
                      <a:pt x="470" y="83"/>
                      <a:pt x="365" y="1"/>
                      <a:pt x="279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8" name="Google Shape;3568;p21"/>
              <p:cNvSpPr/>
              <p:nvPr/>
            </p:nvSpPr>
            <p:spPr>
              <a:xfrm>
                <a:off x="4974525" y="1398375"/>
                <a:ext cx="12950" cy="16650"/>
              </a:xfrm>
              <a:custGeom>
                <a:avLst/>
                <a:gdLst/>
                <a:ahLst/>
                <a:cxnLst/>
                <a:rect l="l" t="t" r="r" b="b"/>
                <a:pathLst>
                  <a:path w="518" h="666" extrusionOk="0">
                    <a:moveTo>
                      <a:pt x="199" y="0"/>
                    </a:moveTo>
                    <a:cubicBezTo>
                      <a:pt x="184" y="0"/>
                      <a:pt x="168" y="2"/>
                      <a:pt x="152" y="5"/>
                    </a:cubicBezTo>
                    <a:cubicBezTo>
                      <a:pt x="61" y="66"/>
                      <a:pt x="0" y="218"/>
                      <a:pt x="0" y="309"/>
                    </a:cubicBezTo>
                    <a:cubicBezTo>
                      <a:pt x="0" y="370"/>
                      <a:pt x="31" y="400"/>
                      <a:pt x="31" y="461"/>
                    </a:cubicBezTo>
                    <a:cubicBezTo>
                      <a:pt x="61" y="552"/>
                      <a:pt x="92" y="583"/>
                      <a:pt x="183" y="613"/>
                    </a:cubicBezTo>
                    <a:cubicBezTo>
                      <a:pt x="207" y="649"/>
                      <a:pt x="245" y="666"/>
                      <a:pt x="286" y="666"/>
                    </a:cubicBezTo>
                    <a:cubicBezTo>
                      <a:pt x="349" y="666"/>
                      <a:pt x="420" y="626"/>
                      <a:pt x="456" y="552"/>
                    </a:cubicBezTo>
                    <a:cubicBezTo>
                      <a:pt x="487" y="461"/>
                      <a:pt x="517" y="431"/>
                      <a:pt x="487" y="370"/>
                    </a:cubicBezTo>
                    <a:cubicBezTo>
                      <a:pt x="487" y="309"/>
                      <a:pt x="487" y="279"/>
                      <a:pt x="456" y="218"/>
                    </a:cubicBezTo>
                    <a:cubicBezTo>
                      <a:pt x="402" y="109"/>
                      <a:pt x="323" y="0"/>
                      <a:pt x="199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9" name="Google Shape;3569;p21"/>
              <p:cNvSpPr/>
              <p:nvPr/>
            </p:nvSpPr>
            <p:spPr>
              <a:xfrm>
                <a:off x="5061900" y="1457750"/>
                <a:ext cx="15225" cy="15425"/>
              </a:xfrm>
              <a:custGeom>
                <a:avLst/>
                <a:gdLst/>
                <a:ahLst/>
                <a:cxnLst/>
                <a:rect l="l" t="t" r="r" b="b"/>
                <a:pathLst>
                  <a:path w="609" h="617" extrusionOk="0">
                    <a:moveTo>
                      <a:pt x="457" y="1"/>
                    </a:moveTo>
                    <a:cubicBezTo>
                      <a:pt x="305" y="1"/>
                      <a:pt x="183" y="31"/>
                      <a:pt x="92" y="122"/>
                    </a:cubicBezTo>
                    <a:cubicBezTo>
                      <a:pt x="62" y="153"/>
                      <a:pt x="62" y="183"/>
                      <a:pt x="31" y="214"/>
                    </a:cubicBezTo>
                    <a:cubicBezTo>
                      <a:pt x="1" y="305"/>
                      <a:pt x="1" y="366"/>
                      <a:pt x="1" y="457"/>
                    </a:cubicBezTo>
                    <a:cubicBezTo>
                      <a:pt x="1" y="558"/>
                      <a:pt x="105" y="617"/>
                      <a:pt x="193" y="617"/>
                    </a:cubicBezTo>
                    <a:cubicBezTo>
                      <a:pt x="211" y="617"/>
                      <a:pt x="228" y="614"/>
                      <a:pt x="244" y="609"/>
                    </a:cubicBezTo>
                    <a:cubicBezTo>
                      <a:pt x="335" y="578"/>
                      <a:pt x="396" y="518"/>
                      <a:pt x="457" y="457"/>
                    </a:cubicBezTo>
                    <a:cubicBezTo>
                      <a:pt x="487" y="426"/>
                      <a:pt x="487" y="366"/>
                      <a:pt x="518" y="335"/>
                    </a:cubicBezTo>
                    <a:cubicBezTo>
                      <a:pt x="609" y="214"/>
                      <a:pt x="548" y="62"/>
                      <a:pt x="45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0" name="Google Shape;3570;p21"/>
              <p:cNvSpPr/>
              <p:nvPr/>
            </p:nvSpPr>
            <p:spPr>
              <a:xfrm>
                <a:off x="5055675" y="1484450"/>
                <a:ext cx="16750" cy="14275"/>
              </a:xfrm>
              <a:custGeom>
                <a:avLst/>
                <a:gdLst/>
                <a:ahLst/>
                <a:cxnLst/>
                <a:rect l="l" t="t" r="r" b="b"/>
                <a:pathLst>
                  <a:path w="670" h="571" extrusionOk="0">
                    <a:moveTo>
                      <a:pt x="368" y="0"/>
                    </a:moveTo>
                    <a:cubicBezTo>
                      <a:pt x="194" y="0"/>
                      <a:pt x="1" y="143"/>
                      <a:pt x="37" y="361"/>
                    </a:cubicBezTo>
                    <a:cubicBezTo>
                      <a:pt x="74" y="507"/>
                      <a:pt x="188" y="571"/>
                      <a:pt x="306" y="571"/>
                    </a:cubicBezTo>
                    <a:cubicBezTo>
                      <a:pt x="483" y="571"/>
                      <a:pt x="669" y="428"/>
                      <a:pt x="615" y="209"/>
                    </a:cubicBezTo>
                    <a:cubicBezTo>
                      <a:pt x="590" y="64"/>
                      <a:pt x="483" y="0"/>
                      <a:pt x="36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1" name="Google Shape;3571;p21"/>
              <p:cNvSpPr/>
              <p:nvPr/>
            </p:nvSpPr>
            <p:spPr>
              <a:xfrm>
                <a:off x="4964200" y="1422625"/>
                <a:ext cx="10350" cy="23800"/>
              </a:xfrm>
              <a:custGeom>
                <a:avLst/>
                <a:gdLst/>
                <a:ahLst/>
                <a:cxnLst/>
                <a:rect l="l" t="t" r="r" b="b"/>
                <a:pathLst>
                  <a:path w="414" h="952" extrusionOk="0">
                    <a:moveTo>
                      <a:pt x="95" y="0"/>
                    </a:moveTo>
                    <a:cubicBezTo>
                      <a:pt x="47" y="0"/>
                      <a:pt x="0" y="44"/>
                      <a:pt x="18" y="99"/>
                    </a:cubicBezTo>
                    <a:cubicBezTo>
                      <a:pt x="109" y="372"/>
                      <a:pt x="170" y="646"/>
                      <a:pt x="292" y="920"/>
                    </a:cubicBezTo>
                    <a:cubicBezTo>
                      <a:pt x="303" y="941"/>
                      <a:pt x="321" y="951"/>
                      <a:pt x="340" y="951"/>
                    </a:cubicBezTo>
                    <a:cubicBezTo>
                      <a:pt x="375" y="951"/>
                      <a:pt x="413" y="918"/>
                      <a:pt x="413" y="859"/>
                    </a:cubicBezTo>
                    <a:cubicBezTo>
                      <a:pt x="353" y="616"/>
                      <a:pt x="261" y="342"/>
                      <a:pt x="170" y="68"/>
                    </a:cubicBezTo>
                    <a:cubicBezTo>
                      <a:pt x="158" y="20"/>
                      <a:pt x="126" y="0"/>
                      <a:pt x="9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2" name="Google Shape;3572;p21"/>
              <p:cNvSpPr/>
              <p:nvPr/>
            </p:nvSpPr>
            <p:spPr>
              <a:xfrm>
                <a:off x="4975900" y="1468875"/>
                <a:ext cx="12025" cy="10675"/>
              </a:xfrm>
              <a:custGeom>
                <a:avLst/>
                <a:gdLst/>
                <a:ahLst/>
                <a:cxnLst/>
                <a:rect l="l" t="t" r="r" b="b"/>
                <a:pathLst>
                  <a:path w="481" h="427" extrusionOk="0">
                    <a:moveTo>
                      <a:pt x="262" y="1"/>
                    </a:moveTo>
                    <a:cubicBezTo>
                      <a:pt x="134" y="1"/>
                      <a:pt x="1" y="106"/>
                      <a:pt x="37" y="285"/>
                    </a:cubicBezTo>
                    <a:cubicBezTo>
                      <a:pt x="61" y="383"/>
                      <a:pt x="139" y="426"/>
                      <a:pt x="221" y="426"/>
                    </a:cubicBezTo>
                    <a:cubicBezTo>
                      <a:pt x="345" y="426"/>
                      <a:pt x="480" y="328"/>
                      <a:pt x="462" y="164"/>
                    </a:cubicBezTo>
                    <a:cubicBezTo>
                      <a:pt x="437" y="52"/>
                      <a:pt x="351" y="1"/>
                      <a:pt x="2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3" name="Google Shape;3573;p21"/>
              <p:cNvSpPr/>
              <p:nvPr/>
            </p:nvSpPr>
            <p:spPr>
              <a:xfrm>
                <a:off x="4992175" y="1500950"/>
                <a:ext cx="16425" cy="13950"/>
              </a:xfrm>
              <a:custGeom>
                <a:avLst/>
                <a:gdLst/>
                <a:ahLst/>
                <a:cxnLst/>
                <a:rect l="l" t="t" r="r" b="b"/>
                <a:pathLst>
                  <a:path w="657" h="558" extrusionOk="0">
                    <a:moveTo>
                      <a:pt x="346" y="0"/>
                    </a:moveTo>
                    <a:cubicBezTo>
                      <a:pt x="178" y="0"/>
                      <a:pt x="1" y="138"/>
                      <a:pt x="54" y="370"/>
                    </a:cubicBezTo>
                    <a:cubicBezTo>
                      <a:pt x="90" y="501"/>
                      <a:pt x="196" y="557"/>
                      <a:pt x="306" y="557"/>
                    </a:cubicBezTo>
                    <a:cubicBezTo>
                      <a:pt x="476" y="557"/>
                      <a:pt x="657" y="422"/>
                      <a:pt x="601" y="218"/>
                    </a:cubicBezTo>
                    <a:cubicBezTo>
                      <a:pt x="576" y="68"/>
                      <a:pt x="464" y="0"/>
                      <a:pt x="3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574" name="Google Shape;3574;p21"/>
            <p:cNvGrpSpPr/>
            <p:nvPr/>
          </p:nvGrpSpPr>
          <p:grpSpPr>
            <a:xfrm>
              <a:off x="8388584" y="1200146"/>
              <a:ext cx="297026" cy="390176"/>
              <a:chOff x="4906125" y="1207000"/>
              <a:chExt cx="520550" cy="683800"/>
            </a:xfrm>
          </p:grpSpPr>
          <p:sp>
            <p:nvSpPr>
              <p:cNvPr id="3575" name="Google Shape;3575;p21"/>
              <p:cNvSpPr/>
              <p:nvPr/>
            </p:nvSpPr>
            <p:spPr>
              <a:xfrm>
                <a:off x="4935000" y="1585225"/>
                <a:ext cx="49425" cy="45250"/>
              </a:xfrm>
              <a:custGeom>
                <a:avLst/>
                <a:gdLst/>
                <a:ahLst/>
                <a:cxnLst/>
                <a:rect l="l" t="t" r="r" b="b"/>
                <a:pathLst>
                  <a:path w="1977" h="1810" extrusionOk="0">
                    <a:moveTo>
                      <a:pt x="1182" y="0"/>
                    </a:moveTo>
                    <a:cubicBezTo>
                      <a:pt x="1129" y="0"/>
                      <a:pt x="1083" y="57"/>
                      <a:pt x="1125" y="99"/>
                    </a:cubicBezTo>
                    <a:cubicBezTo>
                      <a:pt x="1217" y="312"/>
                      <a:pt x="1338" y="525"/>
                      <a:pt x="1460" y="738"/>
                    </a:cubicBezTo>
                    <a:cubicBezTo>
                      <a:pt x="1581" y="1011"/>
                      <a:pt x="1764" y="1315"/>
                      <a:pt x="1338" y="1407"/>
                    </a:cubicBezTo>
                    <a:cubicBezTo>
                      <a:pt x="1065" y="1437"/>
                      <a:pt x="852" y="1467"/>
                      <a:pt x="578" y="1498"/>
                    </a:cubicBezTo>
                    <a:cubicBezTo>
                      <a:pt x="518" y="1498"/>
                      <a:pt x="460" y="1494"/>
                      <a:pt x="404" y="1494"/>
                    </a:cubicBezTo>
                    <a:cubicBezTo>
                      <a:pt x="291" y="1494"/>
                      <a:pt x="183" y="1508"/>
                      <a:pt x="62" y="1589"/>
                    </a:cubicBezTo>
                    <a:cubicBezTo>
                      <a:pt x="1" y="1619"/>
                      <a:pt x="1" y="1650"/>
                      <a:pt x="62" y="1710"/>
                    </a:cubicBezTo>
                    <a:cubicBezTo>
                      <a:pt x="168" y="1786"/>
                      <a:pt x="320" y="1809"/>
                      <a:pt x="476" y="1809"/>
                    </a:cubicBezTo>
                    <a:cubicBezTo>
                      <a:pt x="632" y="1809"/>
                      <a:pt x="791" y="1786"/>
                      <a:pt x="913" y="1771"/>
                    </a:cubicBezTo>
                    <a:cubicBezTo>
                      <a:pt x="1186" y="1741"/>
                      <a:pt x="1642" y="1741"/>
                      <a:pt x="1825" y="1498"/>
                    </a:cubicBezTo>
                    <a:cubicBezTo>
                      <a:pt x="1977" y="1346"/>
                      <a:pt x="1916" y="1163"/>
                      <a:pt x="1825" y="1011"/>
                    </a:cubicBezTo>
                    <a:cubicBezTo>
                      <a:pt x="1673" y="677"/>
                      <a:pt x="1490" y="343"/>
                      <a:pt x="1247" y="39"/>
                    </a:cubicBezTo>
                    <a:cubicBezTo>
                      <a:pt x="1229" y="11"/>
                      <a:pt x="1205" y="0"/>
                      <a:pt x="118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6" name="Google Shape;3576;p21"/>
              <p:cNvSpPr/>
              <p:nvPr/>
            </p:nvSpPr>
            <p:spPr>
              <a:xfrm>
                <a:off x="4908400" y="1519450"/>
                <a:ext cx="57025" cy="43300"/>
              </a:xfrm>
              <a:custGeom>
                <a:avLst/>
                <a:gdLst/>
                <a:ahLst/>
                <a:cxnLst/>
                <a:rect l="l" t="t" r="r" b="b"/>
                <a:pathLst>
                  <a:path w="2281" h="1732" extrusionOk="0">
                    <a:moveTo>
                      <a:pt x="1556" y="1"/>
                    </a:moveTo>
                    <a:cubicBezTo>
                      <a:pt x="1404" y="1"/>
                      <a:pt x="1257" y="51"/>
                      <a:pt x="1126" y="116"/>
                    </a:cubicBezTo>
                    <a:cubicBezTo>
                      <a:pt x="761" y="268"/>
                      <a:pt x="305" y="420"/>
                      <a:pt x="31" y="694"/>
                    </a:cubicBezTo>
                    <a:cubicBezTo>
                      <a:pt x="1" y="724"/>
                      <a:pt x="31" y="785"/>
                      <a:pt x="92" y="785"/>
                    </a:cubicBezTo>
                    <a:cubicBezTo>
                      <a:pt x="548" y="724"/>
                      <a:pt x="913" y="390"/>
                      <a:pt x="1338" y="238"/>
                    </a:cubicBezTo>
                    <a:cubicBezTo>
                      <a:pt x="1400" y="219"/>
                      <a:pt x="1453" y="211"/>
                      <a:pt x="1501" y="211"/>
                    </a:cubicBezTo>
                    <a:cubicBezTo>
                      <a:pt x="1762" y="211"/>
                      <a:pt x="1839" y="467"/>
                      <a:pt x="1916" y="724"/>
                    </a:cubicBezTo>
                    <a:cubicBezTo>
                      <a:pt x="1977" y="1028"/>
                      <a:pt x="1977" y="1332"/>
                      <a:pt x="1977" y="1636"/>
                    </a:cubicBezTo>
                    <a:cubicBezTo>
                      <a:pt x="2009" y="1701"/>
                      <a:pt x="2051" y="1732"/>
                      <a:pt x="2082" y="1732"/>
                    </a:cubicBezTo>
                    <a:cubicBezTo>
                      <a:pt x="2109" y="1732"/>
                      <a:pt x="2129" y="1709"/>
                      <a:pt x="2129" y="1667"/>
                    </a:cubicBezTo>
                    <a:cubicBezTo>
                      <a:pt x="2220" y="1241"/>
                      <a:pt x="2281" y="238"/>
                      <a:pt x="1734" y="25"/>
                    </a:cubicBezTo>
                    <a:cubicBezTo>
                      <a:pt x="1674" y="8"/>
                      <a:pt x="1615" y="1"/>
                      <a:pt x="155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7" name="Google Shape;3577;p21"/>
              <p:cNvSpPr/>
              <p:nvPr/>
            </p:nvSpPr>
            <p:spPr>
              <a:xfrm>
                <a:off x="4955525" y="1526100"/>
                <a:ext cx="145925" cy="66900"/>
              </a:xfrm>
              <a:custGeom>
                <a:avLst/>
                <a:gdLst/>
                <a:ahLst/>
                <a:cxnLst/>
                <a:rect l="l" t="t" r="r" b="b"/>
                <a:pathLst>
                  <a:path w="5837" h="2676" extrusionOk="0">
                    <a:moveTo>
                      <a:pt x="4590" y="1"/>
                    </a:moveTo>
                    <a:cubicBezTo>
                      <a:pt x="4463" y="1"/>
                      <a:pt x="4355" y="2"/>
                      <a:pt x="4286" y="2"/>
                    </a:cubicBezTo>
                    <a:cubicBezTo>
                      <a:pt x="3435" y="33"/>
                      <a:pt x="3253" y="154"/>
                      <a:pt x="2463" y="306"/>
                    </a:cubicBezTo>
                    <a:cubicBezTo>
                      <a:pt x="2007" y="367"/>
                      <a:pt x="1520" y="489"/>
                      <a:pt x="1064" y="580"/>
                    </a:cubicBezTo>
                    <a:cubicBezTo>
                      <a:pt x="943" y="610"/>
                      <a:pt x="791" y="610"/>
                      <a:pt x="669" y="671"/>
                    </a:cubicBezTo>
                    <a:cubicBezTo>
                      <a:pt x="548" y="762"/>
                      <a:pt x="426" y="914"/>
                      <a:pt x="396" y="1066"/>
                    </a:cubicBezTo>
                    <a:cubicBezTo>
                      <a:pt x="183" y="1553"/>
                      <a:pt x="1" y="1887"/>
                      <a:pt x="396" y="2282"/>
                    </a:cubicBezTo>
                    <a:cubicBezTo>
                      <a:pt x="597" y="2528"/>
                      <a:pt x="963" y="2676"/>
                      <a:pt x="1324" y="2676"/>
                    </a:cubicBezTo>
                    <a:cubicBezTo>
                      <a:pt x="1454" y="2676"/>
                      <a:pt x="1582" y="2657"/>
                      <a:pt x="1703" y="2616"/>
                    </a:cubicBezTo>
                    <a:cubicBezTo>
                      <a:pt x="1976" y="2556"/>
                      <a:pt x="2189" y="2404"/>
                      <a:pt x="2463" y="2313"/>
                    </a:cubicBezTo>
                    <a:cubicBezTo>
                      <a:pt x="2645" y="2252"/>
                      <a:pt x="2888" y="2252"/>
                      <a:pt x="3101" y="2191"/>
                    </a:cubicBezTo>
                    <a:cubicBezTo>
                      <a:pt x="3587" y="2130"/>
                      <a:pt x="4043" y="1978"/>
                      <a:pt x="4499" y="1796"/>
                    </a:cubicBezTo>
                    <a:cubicBezTo>
                      <a:pt x="4621" y="1735"/>
                      <a:pt x="4712" y="1705"/>
                      <a:pt x="4803" y="1674"/>
                    </a:cubicBezTo>
                    <a:cubicBezTo>
                      <a:pt x="4894" y="1644"/>
                      <a:pt x="5016" y="1553"/>
                      <a:pt x="5077" y="1492"/>
                    </a:cubicBezTo>
                    <a:cubicBezTo>
                      <a:pt x="5320" y="1279"/>
                      <a:pt x="5533" y="1127"/>
                      <a:pt x="5654" y="914"/>
                    </a:cubicBezTo>
                    <a:cubicBezTo>
                      <a:pt x="5806" y="671"/>
                      <a:pt x="5837" y="337"/>
                      <a:pt x="5654" y="154"/>
                    </a:cubicBezTo>
                    <a:cubicBezTo>
                      <a:pt x="5517" y="18"/>
                      <a:pt x="4970" y="1"/>
                      <a:pt x="459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8" name="Google Shape;3578;p21"/>
              <p:cNvSpPr/>
              <p:nvPr/>
            </p:nvSpPr>
            <p:spPr>
              <a:xfrm>
                <a:off x="5086000" y="1446175"/>
                <a:ext cx="340675" cy="99100"/>
              </a:xfrm>
              <a:custGeom>
                <a:avLst/>
                <a:gdLst/>
                <a:ahLst/>
                <a:cxnLst/>
                <a:rect l="l" t="t" r="r" b="b"/>
                <a:pathLst>
                  <a:path w="13627" h="3964" extrusionOk="0">
                    <a:moveTo>
                      <a:pt x="13021" y="0"/>
                    </a:moveTo>
                    <a:cubicBezTo>
                      <a:pt x="12991" y="0"/>
                      <a:pt x="12960" y="3"/>
                      <a:pt x="12928" y="8"/>
                    </a:cubicBezTo>
                    <a:cubicBezTo>
                      <a:pt x="10800" y="342"/>
                      <a:pt x="8703" y="981"/>
                      <a:pt x="6666" y="1528"/>
                    </a:cubicBezTo>
                    <a:cubicBezTo>
                      <a:pt x="4569" y="2044"/>
                      <a:pt x="2472" y="2622"/>
                      <a:pt x="435" y="3260"/>
                    </a:cubicBezTo>
                    <a:cubicBezTo>
                      <a:pt x="1" y="3405"/>
                      <a:pt x="118" y="3964"/>
                      <a:pt x="524" y="3964"/>
                    </a:cubicBezTo>
                    <a:cubicBezTo>
                      <a:pt x="545" y="3964"/>
                      <a:pt x="566" y="3962"/>
                      <a:pt x="587" y="3959"/>
                    </a:cubicBezTo>
                    <a:cubicBezTo>
                      <a:pt x="2715" y="3564"/>
                      <a:pt x="4812" y="3108"/>
                      <a:pt x="6879" y="2592"/>
                    </a:cubicBezTo>
                    <a:cubicBezTo>
                      <a:pt x="8976" y="2044"/>
                      <a:pt x="11104" y="1649"/>
                      <a:pt x="13110" y="889"/>
                    </a:cubicBezTo>
                    <a:cubicBezTo>
                      <a:pt x="13627" y="689"/>
                      <a:pt x="13520" y="0"/>
                      <a:pt x="1302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9" name="Google Shape;3579;p21"/>
              <p:cNvSpPr/>
              <p:nvPr/>
            </p:nvSpPr>
            <p:spPr>
              <a:xfrm>
                <a:off x="4906125" y="1545675"/>
                <a:ext cx="59300" cy="62000"/>
              </a:xfrm>
              <a:custGeom>
                <a:avLst/>
                <a:gdLst/>
                <a:ahLst/>
                <a:cxnLst/>
                <a:rect l="l" t="t" r="r" b="b"/>
                <a:pathLst>
                  <a:path w="2372" h="2480" extrusionOk="0">
                    <a:moveTo>
                      <a:pt x="1340" y="0"/>
                    </a:moveTo>
                    <a:cubicBezTo>
                      <a:pt x="979" y="0"/>
                      <a:pt x="662" y="263"/>
                      <a:pt x="487" y="587"/>
                    </a:cubicBezTo>
                    <a:cubicBezTo>
                      <a:pt x="457" y="648"/>
                      <a:pt x="396" y="709"/>
                      <a:pt x="396" y="770"/>
                    </a:cubicBezTo>
                    <a:cubicBezTo>
                      <a:pt x="244" y="861"/>
                      <a:pt x="153" y="1013"/>
                      <a:pt x="62" y="1165"/>
                    </a:cubicBezTo>
                    <a:cubicBezTo>
                      <a:pt x="1" y="1317"/>
                      <a:pt x="1" y="1408"/>
                      <a:pt x="31" y="1560"/>
                    </a:cubicBezTo>
                    <a:cubicBezTo>
                      <a:pt x="31" y="1621"/>
                      <a:pt x="62" y="1651"/>
                      <a:pt x="62" y="1681"/>
                    </a:cubicBezTo>
                    <a:cubicBezTo>
                      <a:pt x="92" y="1712"/>
                      <a:pt x="92" y="1773"/>
                      <a:pt x="153" y="1803"/>
                    </a:cubicBezTo>
                    <a:cubicBezTo>
                      <a:pt x="220" y="1916"/>
                      <a:pt x="355" y="1978"/>
                      <a:pt x="494" y="1978"/>
                    </a:cubicBezTo>
                    <a:cubicBezTo>
                      <a:pt x="543" y="1978"/>
                      <a:pt x="592" y="1971"/>
                      <a:pt x="639" y="1955"/>
                    </a:cubicBezTo>
                    <a:cubicBezTo>
                      <a:pt x="639" y="1955"/>
                      <a:pt x="670" y="1955"/>
                      <a:pt x="670" y="1925"/>
                    </a:cubicBezTo>
                    <a:lnTo>
                      <a:pt x="821" y="2077"/>
                    </a:lnTo>
                    <a:cubicBezTo>
                      <a:pt x="821" y="2137"/>
                      <a:pt x="821" y="2168"/>
                      <a:pt x="913" y="2259"/>
                    </a:cubicBezTo>
                    <a:cubicBezTo>
                      <a:pt x="1019" y="2411"/>
                      <a:pt x="1186" y="2479"/>
                      <a:pt x="1361" y="2479"/>
                    </a:cubicBezTo>
                    <a:cubicBezTo>
                      <a:pt x="1536" y="2479"/>
                      <a:pt x="1718" y="2411"/>
                      <a:pt x="1855" y="2289"/>
                    </a:cubicBezTo>
                    <a:cubicBezTo>
                      <a:pt x="2189" y="2016"/>
                      <a:pt x="2372" y="1621"/>
                      <a:pt x="2220" y="1074"/>
                    </a:cubicBezTo>
                    <a:cubicBezTo>
                      <a:pt x="2129" y="648"/>
                      <a:pt x="2037" y="162"/>
                      <a:pt x="1581" y="40"/>
                    </a:cubicBezTo>
                    <a:cubicBezTo>
                      <a:pt x="1500" y="13"/>
                      <a:pt x="1419" y="0"/>
                      <a:pt x="134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0" name="Google Shape;3580;p21"/>
              <p:cNvSpPr/>
              <p:nvPr/>
            </p:nvSpPr>
            <p:spPr>
              <a:xfrm>
                <a:off x="5005675" y="1564700"/>
                <a:ext cx="110225" cy="326100"/>
              </a:xfrm>
              <a:custGeom>
                <a:avLst/>
                <a:gdLst/>
                <a:ahLst/>
                <a:cxnLst/>
                <a:rect l="l" t="t" r="r" b="b"/>
                <a:pathLst>
                  <a:path w="4409" h="13044" extrusionOk="0">
                    <a:moveTo>
                      <a:pt x="797" y="1"/>
                    </a:moveTo>
                    <a:cubicBezTo>
                      <a:pt x="690" y="1"/>
                      <a:pt x="585" y="75"/>
                      <a:pt x="487" y="252"/>
                    </a:cubicBezTo>
                    <a:cubicBezTo>
                      <a:pt x="1" y="1164"/>
                      <a:pt x="213" y="2714"/>
                      <a:pt x="335" y="3626"/>
                    </a:cubicBezTo>
                    <a:cubicBezTo>
                      <a:pt x="578" y="5024"/>
                      <a:pt x="761" y="6392"/>
                      <a:pt x="943" y="7760"/>
                    </a:cubicBezTo>
                    <a:cubicBezTo>
                      <a:pt x="1247" y="9674"/>
                      <a:pt x="1672" y="11620"/>
                      <a:pt x="2979" y="13018"/>
                    </a:cubicBezTo>
                    <a:cubicBezTo>
                      <a:pt x="3082" y="13035"/>
                      <a:pt x="3180" y="13044"/>
                      <a:pt x="3272" y="13044"/>
                    </a:cubicBezTo>
                    <a:cubicBezTo>
                      <a:pt x="3995" y="13044"/>
                      <a:pt x="4381" y="12509"/>
                      <a:pt x="4408" y="11377"/>
                    </a:cubicBezTo>
                    <a:cubicBezTo>
                      <a:pt x="4408" y="10617"/>
                      <a:pt x="4286" y="9857"/>
                      <a:pt x="4074" y="9097"/>
                    </a:cubicBezTo>
                    <a:cubicBezTo>
                      <a:pt x="3314" y="6635"/>
                      <a:pt x="2584" y="4142"/>
                      <a:pt x="1824" y="1680"/>
                    </a:cubicBezTo>
                    <a:cubicBezTo>
                      <a:pt x="1679" y="1170"/>
                      <a:pt x="1222" y="1"/>
                      <a:pt x="79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1" name="Google Shape;3581;p21"/>
              <p:cNvSpPr/>
              <p:nvPr/>
            </p:nvSpPr>
            <p:spPr>
              <a:xfrm>
                <a:off x="5030750" y="1553500"/>
                <a:ext cx="256875" cy="268375"/>
              </a:xfrm>
              <a:custGeom>
                <a:avLst/>
                <a:gdLst/>
                <a:ahLst/>
                <a:cxnLst/>
                <a:rect l="l" t="t" r="r" b="b"/>
                <a:pathLst>
                  <a:path w="10275" h="10735" extrusionOk="0">
                    <a:moveTo>
                      <a:pt x="1707" y="0"/>
                    </a:moveTo>
                    <a:cubicBezTo>
                      <a:pt x="1442" y="0"/>
                      <a:pt x="1176" y="13"/>
                      <a:pt x="913" y="31"/>
                    </a:cubicBezTo>
                    <a:cubicBezTo>
                      <a:pt x="1" y="153"/>
                      <a:pt x="517" y="548"/>
                      <a:pt x="973" y="1004"/>
                    </a:cubicBezTo>
                    <a:cubicBezTo>
                      <a:pt x="2341" y="2463"/>
                      <a:pt x="3435" y="4226"/>
                      <a:pt x="4651" y="5806"/>
                    </a:cubicBezTo>
                    <a:cubicBezTo>
                      <a:pt x="5290" y="6779"/>
                      <a:pt x="5989" y="7660"/>
                      <a:pt x="6657" y="8603"/>
                    </a:cubicBezTo>
                    <a:cubicBezTo>
                      <a:pt x="7326" y="9454"/>
                      <a:pt x="8025" y="10366"/>
                      <a:pt x="9089" y="10670"/>
                    </a:cubicBezTo>
                    <a:cubicBezTo>
                      <a:pt x="9202" y="10712"/>
                      <a:pt x="9315" y="10735"/>
                      <a:pt x="9428" y="10735"/>
                    </a:cubicBezTo>
                    <a:cubicBezTo>
                      <a:pt x="9558" y="10735"/>
                      <a:pt x="9688" y="10704"/>
                      <a:pt x="9819" y="10639"/>
                    </a:cubicBezTo>
                    <a:cubicBezTo>
                      <a:pt x="10001" y="10518"/>
                      <a:pt x="10122" y="10305"/>
                      <a:pt x="10153" y="10062"/>
                    </a:cubicBezTo>
                    <a:cubicBezTo>
                      <a:pt x="10274" y="9606"/>
                      <a:pt x="10214" y="9150"/>
                      <a:pt x="10122" y="8694"/>
                    </a:cubicBezTo>
                    <a:cubicBezTo>
                      <a:pt x="9819" y="7235"/>
                      <a:pt x="9059" y="5897"/>
                      <a:pt x="8147" y="4712"/>
                    </a:cubicBezTo>
                    <a:cubicBezTo>
                      <a:pt x="7235" y="3527"/>
                      <a:pt x="6141" y="2524"/>
                      <a:pt x="5016" y="1460"/>
                    </a:cubicBezTo>
                    <a:cubicBezTo>
                      <a:pt x="4560" y="1004"/>
                      <a:pt x="4074" y="578"/>
                      <a:pt x="3496" y="305"/>
                    </a:cubicBezTo>
                    <a:cubicBezTo>
                      <a:pt x="2942" y="70"/>
                      <a:pt x="2328" y="0"/>
                      <a:pt x="170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2" name="Google Shape;3582;p21"/>
              <p:cNvSpPr/>
              <p:nvPr/>
            </p:nvSpPr>
            <p:spPr>
              <a:xfrm>
                <a:off x="5032275" y="1649825"/>
                <a:ext cx="49425" cy="214975"/>
              </a:xfrm>
              <a:custGeom>
                <a:avLst/>
                <a:gdLst/>
                <a:ahLst/>
                <a:cxnLst/>
                <a:rect l="l" t="t" r="r" b="b"/>
                <a:pathLst>
                  <a:path w="1977" h="8599" extrusionOk="0">
                    <a:moveTo>
                      <a:pt x="95" y="0"/>
                    </a:moveTo>
                    <a:cubicBezTo>
                      <a:pt x="61" y="0"/>
                      <a:pt x="31" y="23"/>
                      <a:pt x="31" y="69"/>
                    </a:cubicBezTo>
                    <a:cubicBezTo>
                      <a:pt x="0" y="707"/>
                      <a:pt x="213" y="1406"/>
                      <a:pt x="335" y="2044"/>
                    </a:cubicBezTo>
                    <a:cubicBezTo>
                      <a:pt x="456" y="2774"/>
                      <a:pt x="608" y="3534"/>
                      <a:pt x="760" y="4233"/>
                    </a:cubicBezTo>
                    <a:cubicBezTo>
                      <a:pt x="1064" y="5692"/>
                      <a:pt x="1399" y="7090"/>
                      <a:pt x="1824" y="8488"/>
                    </a:cubicBezTo>
                    <a:cubicBezTo>
                      <a:pt x="1857" y="8570"/>
                      <a:pt x="1898" y="8599"/>
                      <a:pt x="1930" y="8599"/>
                    </a:cubicBezTo>
                    <a:cubicBezTo>
                      <a:pt x="1957" y="8599"/>
                      <a:pt x="1976" y="8577"/>
                      <a:pt x="1976" y="8549"/>
                    </a:cubicBezTo>
                    <a:cubicBezTo>
                      <a:pt x="1642" y="7121"/>
                      <a:pt x="1277" y="5722"/>
                      <a:pt x="973" y="4324"/>
                    </a:cubicBezTo>
                    <a:cubicBezTo>
                      <a:pt x="821" y="3595"/>
                      <a:pt x="730" y="2926"/>
                      <a:pt x="548" y="2196"/>
                    </a:cubicBezTo>
                    <a:cubicBezTo>
                      <a:pt x="456" y="1497"/>
                      <a:pt x="396" y="707"/>
                      <a:pt x="183" y="69"/>
                    </a:cubicBezTo>
                    <a:cubicBezTo>
                      <a:pt x="168" y="23"/>
                      <a:pt x="130" y="0"/>
                      <a:pt x="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3" name="Google Shape;3583;p21"/>
              <p:cNvSpPr/>
              <p:nvPr/>
            </p:nvSpPr>
            <p:spPr>
              <a:xfrm>
                <a:off x="5042150" y="1642425"/>
                <a:ext cx="58550" cy="198250"/>
              </a:xfrm>
              <a:custGeom>
                <a:avLst/>
                <a:gdLst/>
                <a:ahLst/>
                <a:cxnLst/>
                <a:rect l="l" t="t" r="r" b="b"/>
                <a:pathLst>
                  <a:path w="2342" h="7930" extrusionOk="0">
                    <a:moveTo>
                      <a:pt x="244" y="1"/>
                    </a:moveTo>
                    <a:cubicBezTo>
                      <a:pt x="181" y="1"/>
                      <a:pt x="111" y="52"/>
                      <a:pt x="92" y="91"/>
                    </a:cubicBezTo>
                    <a:cubicBezTo>
                      <a:pt x="1" y="669"/>
                      <a:pt x="365" y="1277"/>
                      <a:pt x="578" y="1763"/>
                    </a:cubicBezTo>
                    <a:cubicBezTo>
                      <a:pt x="852" y="2401"/>
                      <a:pt x="1004" y="3070"/>
                      <a:pt x="1125" y="3739"/>
                    </a:cubicBezTo>
                    <a:cubicBezTo>
                      <a:pt x="1308" y="5106"/>
                      <a:pt x="1824" y="6413"/>
                      <a:pt x="2037" y="7781"/>
                    </a:cubicBezTo>
                    <a:cubicBezTo>
                      <a:pt x="2052" y="7884"/>
                      <a:pt x="2123" y="7930"/>
                      <a:pt x="2192" y="7930"/>
                    </a:cubicBezTo>
                    <a:cubicBezTo>
                      <a:pt x="2267" y="7930"/>
                      <a:pt x="2341" y="7876"/>
                      <a:pt x="2341" y="7781"/>
                    </a:cubicBezTo>
                    <a:cubicBezTo>
                      <a:pt x="2159" y="6413"/>
                      <a:pt x="1642" y="5076"/>
                      <a:pt x="1460" y="3708"/>
                    </a:cubicBezTo>
                    <a:cubicBezTo>
                      <a:pt x="1399" y="3100"/>
                      <a:pt x="1277" y="2523"/>
                      <a:pt x="1034" y="1945"/>
                    </a:cubicBezTo>
                    <a:cubicBezTo>
                      <a:pt x="882" y="1611"/>
                      <a:pt x="730" y="1277"/>
                      <a:pt x="578" y="881"/>
                    </a:cubicBezTo>
                    <a:cubicBezTo>
                      <a:pt x="457" y="638"/>
                      <a:pt x="426" y="334"/>
                      <a:pt x="335" y="61"/>
                    </a:cubicBezTo>
                    <a:cubicBezTo>
                      <a:pt x="313" y="17"/>
                      <a:pt x="279" y="1"/>
                      <a:pt x="24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4" name="Google Shape;3584;p21"/>
              <p:cNvSpPr/>
              <p:nvPr/>
            </p:nvSpPr>
            <p:spPr>
              <a:xfrm>
                <a:off x="5116750" y="1617900"/>
                <a:ext cx="126750" cy="159950"/>
              </a:xfrm>
              <a:custGeom>
                <a:avLst/>
                <a:gdLst/>
                <a:ahLst/>
                <a:cxnLst/>
                <a:rect l="l" t="t" r="r" b="b"/>
                <a:pathLst>
                  <a:path w="5070" h="6398" extrusionOk="0">
                    <a:moveTo>
                      <a:pt x="142" y="1"/>
                    </a:moveTo>
                    <a:cubicBezTo>
                      <a:pt x="80" y="1"/>
                      <a:pt x="1" y="60"/>
                      <a:pt x="26" y="160"/>
                    </a:cubicBezTo>
                    <a:cubicBezTo>
                      <a:pt x="147" y="434"/>
                      <a:pt x="330" y="586"/>
                      <a:pt x="543" y="768"/>
                    </a:cubicBezTo>
                    <a:cubicBezTo>
                      <a:pt x="755" y="1042"/>
                      <a:pt x="998" y="1285"/>
                      <a:pt x="1181" y="1558"/>
                    </a:cubicBezTo>
                    <a:cubicBezTo>
                      <a:pt x="1606" y="2106"/>
                      <a:pt x="1971" y="2653"/>
                      <a:pt x="2305" y="3230"/>
                    </a:cubicBezTo>
                    <a:cubicBezTo>
                      <a:pt x="3035" y="4324"/>
                      <a:pt x="3734" y="5449"/>
                      <a:pt x="4676" y="6361"/>
                    </a:cubicBezTo>
                    <a:cubicBezTo>
                      <a:pt x="4715" y="6387"/>
                      <a:pt x="4757" y="6398"/>
                      <a:pt x="4797" y="6398"/>
                    </a:cubicBezTo>
                    <a:cubicBezTo>
                      <a:pt x="4944" y="6398"/>
                      <a:pt x="5070" y="6250"/>
                      <a:pt x="4950" y="6179"/>
                    </a:cubicBezTo>
                    <a:cubicBezTo>
                      <a:pt x="3947" y="5176"/>
                      <a:pt x="3278" y="3990"/>
                      <a:pt x="2518" y="2805"/>
                    </a:cubicBezTo>
                    <a:cubicBezTo>
                      <a:pt x="2154" y="2288"/>
                      <a:pt x="1850" y="1802"/>
                      <a:pt x="1485" y="1285"/>
                    </a:cubicBezTo>
                    <a:cubicBezTo>
                      <a:pt x="1181" y="890"/>
                      <a:pt x="725" y="160"/>
                      <a:pt x="178" y="8"/>
                    </a:cubicBezTo>
                    <a:cubicBezTo>
                      <a:pt x="167" y="3"/>
                      <a:pt x="155" y="1"/>
                      <a:pt x="14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5" name="Google Shape;3585;p21"/>
              <p:cNvSpPr/>
              <p:nvPr/>
            </p:nvSpPr>
            <p:spPr>
              <a:xfrm>
                <a:off x="5074825" y="1568200"/>
                <a:ext cx="182575" cy="182725"/>
              </a:xfrm>
              <a:custGeom>
                <a:avLst/>
                <a:gdLst/>
                <a:ahLst/>
                <a:cxnLst/>
                <a:rect l="l" t="t" r="r" b="b"/>
                <a:pathLst>
                  <a:path w="7303" h="7309" extrusionOk="0">
                    <a:moveTo>
                      <a:pt x="515" y="0"/>
                    </a:moveTo>
                    <a:cubicBezTo>
                      <a:pt x="415" y="0"/>
                      <a:pt x="315" y="7"/>
                      <a:pt x="213" y="21"/>
                    </a:cubicBezTo>
                    <a:cubicBezTo>
                      <a:pt x="1" y="51"/>
                      <a:pt x="31" y="416"/>
                      <a:pt x="274" y="416"/>
                    </a:cubicBezTo>
                    <a:cubicBezTo>
                      <a:pt x="1065" y="446"/>
                      <a:pt x="1703" y="659"/>
                      <a:pt x="2372" y="1176"/>
                    </a:cubicBezTo>
                    <a:cubicBezTo>
                      <a:pt x="3010" y="1662"/>
                      <a:pt x="3527" y="2270"/>
                      <a:pt x="4074" y="2878"/>
                    </a:cubicBezTo>
                    <a:cubicBezTo>
                      <a:pt x="5198" y="4215"/>
                      <a:pt x="6201" y="5644"/>
                      <a:pt x="7022" y="7194"/>
                    </a:cubicBezTo>
                    <a:cubicBezTo>
                      <a:pt x="7057" y="7276"/>
                      <a:pt x="7111" y="7308"/>
                      <a:pt x="7159" y="7308"/>
                    </a:cubicBezTo>
                    <a:cubicBezTo>
                      <a:pt x="7237" y="7308"/>
                      <a:pt x="7303" y="7227"/>
                      <a:pt x="7265" y="7133"/>
                    </a:cubicBezTo>
                    <a:cubicBezTo>
                      <a:pt x="6414" y="5370"/>
                      <a:pt x="5350" y="3790"/>
                      <a:pt x="4074" y="2331"/>
                    </a:cubicBezTo>
                    <a:cubicBezTo>
                      <a:pt x="3220" y="1392"/>
                      <a:pt x="1967" y="0"/>
                      <a:pt x="51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6" name="Google Shape;3586;p21"/>
              <p:cNvSpPr/>
              <p:nvPr/>
            </p:nvSpPr>
            <p:spPr>
              <a:xfrm>
                <a:off x="5241250" y="1759425"/>
                <a:ext cx="11425" cy="12950"/>
              </a:xfrm>
              <a:custGeom>
                <a:avLst/>
                <a:gdLst/>
                <a:ahLst/>
                <a:cxnLst/>
                <a:rect l="l" t="t" r="r" b="b"/>
                <a:pathLst>
                  <a:path w="457" h="518" extrusionOk="0">
                    <a:moveTo>
                      <a:pt x="183" y="1"/>
                    </a:moveTo>
                    <a:cubicBezTo>
                      <a:pt x="152" y="1"/>
                      <a:pt x="61" y="62"/>
                      <a:pt x="31" y="122"/>
                    </a:cubicBezTo>
                    <a:cubicBezTo>
                      <a:pt x="0" y="214"/>
                      <a:pt x="0" y="274"/>
                      <a:pt x="31" y="366"/>
                    </a:cubicBezTo>
                    <a:lnTo>
                      <a:pt x="31" y="396"/>
                    </a:lnTo>
                    <a:cubicBezTo>
                      <a:pt x="61" y="457"/>
                      <a:pt x="183" y="518"/>
                      <a:pt x="274" y="518"/>
                    </a:cubicBezTo>
                    <a:cubicBezTo>
                      <a:pt x="365" y="457"/>
                      <a:pt x="456" y="396"/>
                      <a:pt x="456" y="274"/>
                    </a:cubicBezTo>
                    <a:lnTo>
                      <a:pt x="456" y="244"/>
                    </a:lnTo>
                    <a:cubicBezTo>
                      <a:pt x="456" y="153"/>
                      <a:pt x="395" y="92"/>
                      <a:pt x="335" y="62"/>
                    </a:cubicBezTo>
                    <a:cubicBezTo>
                      <a:pt x="304" y="1"/>
                      <a:pt x="213" y="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7" name="Google Shape;3587;p21"/>
              <p:cNvSpPr/>
              <p:nvPr/>
            </p:nvSpPr>
            <p:spPr>
              <a:xfrm>
                <a:off x="5223975" y="1731250"/>
                <a:ext cx="12725" cy="11575"/>
              </a:xfrm>
              <a:custGeom>
                <a:avLst/>
                <a:gdLst/>
                <a:ahLst/>
                <a:cxnLst/>
                <a:rect l="l" t="t" r="r" b="b"/>
                <a:pathLst>
                  <a:path w="509" h="463" extrusionOk="0">
                    <a:moveTo>
                      <a:pt x="253" y="1"/>
                    </a:moveTo>
                    <a:cubicBezTo>
                      <a:pt x="186" y="1"/>
                      <a:pt x="133" y="26"/>
                      <a:pt x="114" y="64"/>
                    </a:cubicBezTo>
                    <a:lnTo>
                      <a:pt x="114" y="125"/>
                    </a:lnTo>
                    <a:cubicBezTo>
                      <a:pt x="0" y="267"/>
                      <a:pt x="179" y="462"/>
                      <a:pt x="302" y="462"/>
                    </a:cubicBezTo>
                    <a:cubicBezTo>
                      <a:pt x="310" y="462"/>
                      <a:pt x="319" y="461"/>
                      <a:pt x="327" y="459"/>
                    </a:cubicBezTo>
                    <a:cubicBezTo>
                      <a:pt x="418" y="429"/>
                      <a:pt x="479" y="368"/>
                      <a:pt x="479" y="307"/>
                    </a:cubicBezTo>
                    <a:cubicBezTo>
                      <a:pt x="509" y="216"/>
                      <a:pt x="448" y="125"/>
                      <a:pt x="387" y="34"/>
                    </a:cubicBezTo>
                    <a:cubicBezTo>
                      <a:pt x="341" y="10"/>
                      <a:pt x="294" y="1"/>
                      <a:pt x="25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8" name="Google Shape;3588;p21"/>
              <p:cNvSpPr/>
              <p:nvPr/>
            </p:nvSpPr>
            <p:spPr>
              <a:xfrm>
                <a:off x="5210375" y="1704850"/>
                <a:ext cx="6750" cy="6600"/>
              </a:xfrm>
              <a:custGeom>
                <a:avLst/>
                <a:gdLst/>
                <a:ahLst/>
                <a:cxnLst/>
                <a:rect l="l" t="t" r="r" b="b"/>
                <a:pathLst>
                  <a:path w="270" h="264" extrusionOk="0">
                    <a:moveTo>
                      <a:pt x="139" y="0"/>
                    </a:moveTo>
                    <a:cubicBezTo>
                      <a:pt x="73" y="0"/>
                      <a:pt x="1" y="66"/>
                      <a:pt x="19" y="178"/>
                    </a:cubicBezTo>
                    <a:cubicBezTo>
                      <a:pt x="31" y="237"/>
                      <a:pt x="75" y="264"/>
                      <a:pt x="121" y="264"/>
                    </a:cubicBezTo>
                    <a:cubicBezTo>
                      <a:pt x="193" y="264"/>
                      <a:pt x="269" y="198"/>
                      <a:pt x="232" y="87"/>
                    </a:cubicBezTo>
                    <a:cubicBezTo>
                      <a:pt x="220" y="27"/>
                      <a:pt x="181" y="0"/>
                      <a:pt x="139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89" name="Google Shape;3589;p21"/>
              <p:cNvSpPr/>
              <p:nvPr/>
            </p:nvSpPr>
            <p:spPr>
              <a:xfrm>
                <a:off x="5177425" y="1667500"/>
                <a:ext cx="15975" cy="15600"/>
              </a:xfrm>
              <a:custGeom>
                <a:avLst/>
                <a:gdLst/>
                <a:ahLst/>
                <a:cxnLst/>
                <a:rect l="l" t="t" r="r" b="b"/>
                <a:pathLst>
                  <a:path w="639" h="624" extrusionOk="0">
                    <a:moveTo>
                      <a:pt x="334" y="0"/>
                    </a:moveTo>
                    <a:cubicBezTo>
                      <a:pt x="274" y="0"/>
                      <a:pt x="182" y="0"/>
                      <a:pt x="122" y="30"/>
                    </a:cubicBezTo>
                    <a:cubicBezTo>
                      <a:pt x="30" y="61"/>
                      <a:pt x="0" y="152"/>
                      <a:pt x="0" y="243"/>
                    </a:cubicBezTo>
                    <a:lnTo>
                      <a:pt x="0" y="304"/>
                    </a:lnTo>
                    <a:cubicBezTo>
                      <a:pt x="0" y="426"/>
                      <a:pt x="30" y="547"/>
                      <a:pt x="152" y="578"/>
                    </a:cubicBezTo>
                    <a:cubicBezTo>
                      <a:pt x="213" y="608"/>
                      <a:pt x="281" y="623"/>
                      <a:pt x="342" y="623"/>
                    </a:cubicBezTo>
                    <a:cubicBezTo>
                      <a:pt x="403" y="623"/>
                      <a:pt x="456" y="608"/>
                      <a:pt x="486" y="578"/>
                    </a:cubicBezTo>
                    <a:cubicBezTo>
                      <a:pt x="578" y="486"/>
                      <a:pt x="638" y="395"/>
                      <a:pt x="608" y="274"/>
                    </a:cubicBezTo>
                    <a:cubicBezTo>
                      <a:pt x="608" y="182"/>
                      <a:pt x="578" y="152"/>
                      <a:pt x="517" y="122"/>
                    </a:cubicBezTo>
                    <a:cubicBezTo>
                      <a:pt x="547" y="91"/>
                      <a:pt x="456" y="0"/>
                      <a:pt x="426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90" name="Google Shape;3590;p21"/>
              <p:cNvSpPr/>
              <p:nvPr/>
            </p:nvSpPr>
            <p:spPr>
              <a:xfrm>
                <a:off x="5138100" y="1626200"/>
                <a:ext cx="17075" cy="14000"/>
              </a:xfrm>
              <a:custGeom>
                <a:avLst/>
                <a:gdLst/>
                <a:ahLst/>
                <a:cxnLst/>
                <a:rect l="l" t="t" r="r" b="b"/>
                <a:pathLst>
                  <a:path w="683" h="560" extrusionOk="0">
                    <a:moveTo>
                      <a:pt x="339" y="1"/>
                    </a:moveTo>
                    <a:cubicBezTo>
                      <a:pt x="169" y="1"/>
                      <a:pt x="1" y="123"/>
                      <a:pt x="53" y="315"/>
                    </a:cubicBezTo>
                    <a:cubicBezTo>
                      <a:pt x="106" y="485"/>
                      <a:pt x="238" y="559"/>
                      <a:pt x="363" y="559"/>
                    </a:cubicBezTo>
                    <a:cubicBezTo>
                      <a:pt x="528" y="559"/>
                      <a:pt x="683" y="431"/>
                      <a:pt x="631" y="223"/>
                    </a:cubicBezTo>
                    <a:cubicBezTo>
                      <a:pt x="592" y="68"/>
                      <a:pt x="465" y="1"/>
                      <a:pt x="339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91" name="Google Shape;3591;p21"/>
              <p:cNvSpPr/>
              <p:nvPr/>
            </p:nvSpPr>
            <p:spPr>
              <a:xfrm>
                <a:off x="5079400" y="1815600"/>
                <a:ext cx="9125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365" h="460" extrusionOk="0">
                    <a:moveTo>
                      <a:pt x="117" y="0"/>
                    </a:moveTo>
                    <a:cubicBezTo>
                      <a:pt x="58" y="0"/>
                      <a:pt x="0" y="26"/>
                      <a:pt x="0" y="64"/>
                    </a:cubicBezTo>
                    <a:lnTo>
                      <a:pt x="0" y="216"/>
                    </a:lnTo>
                    <a:lnTo>
                      <a:pt x="0" y="338"/>
                    </a:lnTo>
                    <a:cubicBezTo>
                      <a:pt x="0" y="429"/>
                      <a:pt x="122" y="459"/>
                      <a:pt x="213" y="459"/>
                    </a:cubicBezTo>
                    <a:cubicBezTo>
                      <a:pt x="274" y="429"/>
                      <a:pt x="365" y="338"/>
                      <a:pt x="304" y="277"/>
                    </a:cubicBezTo>
                    <a:cubicBezTo>
                      <a:pt x="304" y="246"/>
                      <a:pt x="274" y="186"/>
                      <a:pt x="274" y="155"/>
                    </a:cubicBezTo>
                    <a:cubicBezTo>
                      <a:pt x="274" y="125"/>
                      <a:pt x="243" y="94"/>
                      <a:pt x="213" y="34"/>
                    </a:cubicBezTo>
                    <a:cubicBezTo>
                      <a:pt x="190" y="10"/>
                      <a:pt x="153" y="0"/>
                      <a:pt x="117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92" name="Google Shape;3592;p21"/>
              <p:cNvSpPr/>
              <p:nvPr/>
            </p:nvSpPr>
            <p:spPr>
              <a:xfrm>
                <a:off x="5071025" y="1784500"/>
                <a:ext cx="8400" cy="7175"/>
              </a:xfrm>
              <a:custGeom>
                <a:avLst/>
                <a:gdLst/>
                <a:ahLst/>
                <a:cxnLst/>
                <a:rect l="l" t="t" r="r" b="b"/>
                <a:pathLst>
                  <a:path w="336" h="287" extrusionOk="0">
                    <a:moveTo>
                      <a:pt x="183" y="1"/>
                    </a:moveTo>
                    <a:cubicBezTo>
                      <a:pt x="153" y="1"/>
                      <a:pt x="122" y="1"/>
                      <a:pt x="92" y="31"/>
                    </a:cubicBezTo>
                    <a:lnTo>
                      <a:pt x="31" y="62"/>
                    </a:lnTo>
                    <a:cubicBezTo>
                      <a:pt x="1" y="123"/>
                      <a:pt x="1" y="183"/>
                      <a:pt x="31" y="214"/>
                    </a:cubicBezTo>
                    <a:cubicBezTo>
                      <a:pt x="76" y="258"/>
                      <a:pt x="104" y="286"/>
                      <a:pt x="140" y="286"/>
                    </a:cubicBezTo>
                    <a:cubicBezTo>
                      <a:pt x="153" y="286"/>
                      <a:pt x="167" y="283"/>
                      <a:pt x="183" y="275"/>
                    </a:cubicBezTo>
                    <a:cubicBezTo>
                      <a:pt x="244" y="275"/>
                      <a:pt x="274" y="214"/>
                      <a:pt x="305" y="153"/>
                    </a:cubicBezTo>
                    <a:cubicBezTo>
                      <a:pt x="335" y="153"/>
                      <a:pt x="305" y="62"/>
                      <a:pt x="274" y="31"/>
                    </a:cubicBezTo>
                    <a:cubicBezTo>
                      <a:pt x="244" y="31"/>
                      <a:pt x="244" y="3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93" name="Google Shape;3593;p21"/>
              <p:cNvSpPr/>
              <p:nvPr/>
            </p:nvSpPr>
            <p:spPr>
              <a:xfrm>
                <a:off x="5055075" y="1744425"/>
                <a:ext cx="12950" cy="14475"/>
              </a:xfrm>
              <a:custGeom>
                <a:avLst/>
                <a:gdLst/>
                <a:ahLst/>
                <a:cxnLst/>
                <a:rect l="l" t="t" r="r" b="b"/>
                <a:pathLst>
                  <a:path w="518" h="579" extrusionOk="0">
                    <a:moveTo>
                      <a:pt x="247" y="1"/>
                    </a:moveTo>
                    <a:cubicBezTo>
                      <a:pt x="183" y="1"/>
                      <a:pt x="116" y="41"/>
                      <a:pt x="61" y="115"/>
                    </a:cubicBezTo>
                    <a:cubicBezTo>
                      <a:pt x="0" y="206"/>
                      <a:pt x="31" y="297"/>
                      <a:pt x="31" y="388"/>
                    </a:cubicBezTo>
                    <a:cubicBezTo>
                      <a:pt x="56" y="515"/>
                      <a:pt x="166" y="578"/>
                      <a:pt x="272" y="578"/>
                    </a:cubicBezTo>
                    <a:cubicBezTo>
                      <a:pt x="293" y="578"/>
                      <a:pt x="314" y="576"/>
                      <a:pt x="335" y="571"/>
                    </a:cubicBezTo>
                    <a:cubicBezTo>
                      <a:pt x="456" y="571"/>
                      <a:pt x="517" y="419"/>
                      <a:pt x="517" y="267"/>
                    </a:cubicBezTo>
                    <a:cubicBezTo>
                      <a:pt x="487" y="145"/>
                      <a:pt x="456" y="84"/>
                      <a:pt x="365" y="54"/>
                    </a:cubicBezTo>
                    <a:cubicBezTo>
                      <a:pt x="329" y="18"/>
                      <a:pt x="288" y="1"/>
                      <a:pt x="24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94" name="Google Shape;3594;p21"/>
              <p:cNvSpPr/>
              <p:nvPr/>
            </p:nvSpPr>
            <p:spPr>
              <a:xfrm>
                <a:off x="5046725" y="1700900"/>
                <a:ext cx="13700" cy="16150"/>
              </a:xfrm>
              <a:custGeom>
                <a:avLst/>
                <a:gdLst/>
                <a:ahLst/>
                <a:cxnLst/>
                <a:rect l="l" t="t" r="r" b="b"/>
                <a:pathLst>
                  <a:path w="548" h="646" extrusionOk="0">
                    <a:moveTo>
                      <a:pt x="223" y="0"/>
                    </a:moveTo>
                    <a:cubicBezTo>
                      <a:pt x="151" y="0"/>
                      <a:pt x="80" y="34"/>
                      <a:pt x="61" y="93"/>
                    </a:cubicBezTo>
                    <a:cubicBezTo>
                      <a:pt x="30" y="184"/>
                      <a:pt x="0" y="214"/>
                      <a:pt x="30" y="305"/>
                    </a:cubicBezTo>
                    <a:cubicBezTo>
                      <a:pt x="30" y="336"/>
                      <a:pt x="30" y="366"/>
                      <a:pt x="61" y="457"/>
                    </a:cubicBezTo>
                    <a:cubicBezTo>
                      <a:pt x="87" y="563"/>
                      <a:pt x="182" y="646"/>
                      <a:pt x="307" y="646"/>
                    </a:cubicBezTo>
                    <a:cubicBezTo>
                      <a:pt x="325" y="646"/>
                      <a:pt x="345" y="644"/>
                      <a:pt x="365" y="640"/>
                    </a:cubicBezTo>
                    <a:cubicBezTo>
                      <a:pt x="486" y="609"/>
                      <a:pt x="547" y="488"/>
                      <a:pt x="517" y="336"/>
                    </a:cubicBezTo>
                    <a:cubicBezTo>
                      <a:pt x="517" y="305"/>
                      <a:pt x="486" y="275"/>
                      <a:pt x="486" y="184"/>
                    </a:cubicBezTo>
                    <a:cubicBezTo>
                      <a:pt x="456" y="123"/>
                      <a:pt x="395" y="62"/>
                      <a:pt x="334" y="32"/>
                    </a:cubicBezTo>
                    <a:cubicBezTo>
                      <a:pt x="302" y="10"/>
                      <a:pt x="262" y="0"/>
                      <a:pt x="223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95" name="Google Shape;3595;p21"/>
              <p:cNvSpPr/>
              <p:nvPr/>
            </p:nvSpPr>
            <p:spPr>
              <a:xfrm>
                <a:off x="5096100" y="1610500"/>
                <a:ext cx="16750" cy="14450"/>
              </a:xfrm>
              <a:custGeom>
                <a:avLst/>
                <a:gdLst/>
                <a:ahLst/>
                <a:cxnLst/>
                <a:rect l="l" t="t" r="r" b="b"/>
                <a:pathLst>
                  <a:path w="670" h="578" extrusionOk="0">
                    <a:moveTo>
                      <a:pt x="183" y="0"/>
                    </a:moveTo>
                    <a:cubicBezTo>
                      <a:pt x="62" y="0"/>
                      <a:pt x="1" y="152"/>
                      <a:pt x="31" y="274"/>
                    </a:cubicBezTo>
                    <a:cubicBezTo>
                      <a:pt x="62" y="335"/>
                      <a:pt x="92" y="426"/>
                      <a:pt x="183" y="456"/>
                    </a:cubicBezTo>
                    <a:cubicBezTo>
                      <a:pt x="214" y="487"/>
                      <a:pt x="244" y="487"/>
                      <a:pt x="274" y="547"/>
                    </a:cubicBezTo>
                    <a:cubicBezTo>
                      <a:pt x="315" y="568"/>
                      <a:pt x="359" y="578"/>
                      <a:pt x="403" y="578"/>
                    </a:cubicBezTo>
                    <a:cubicBezTo>
                      <a:pt x="490" y="578"/>
                      <a:pt x="578" y="537"/>
                      <a:pt x="639" y="456"/>
                    </a:cubicBezTo>
                    <a:cubicBezTo>
                      <a:pt x="669" y="335"/>
                      <a:pt x="639" y="183"/>
                      <a:pt x="517" y="122"/>
                    </a:cubicBezTo>
                    <a:cubicBezTo>
                      <a:pt x="487" y="92"/>
                      <a:pt x="426" y="92"/>
                      <a:pt x="396" y="31"/>
                    </a:cubicBezTo>
                    <a:cubicBezTo>
                      <a:pt x="335" y="0"/>
                      <a:pt x="244" y="0"/>
                      <a:pt x="18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96" name="Google Shape;3596;p21"/>
              <p:cNvSpPr/>
              <p:nvPr/>
            </p:nvSpPr>
            <p:spPr>
              <a:xfrm>
                <a:off x="5080300" y="1590075"/>
                <a:ext cx="17225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689" h="549" extrusionOk="0">
                    <a:moveTo>
                      <a:pt x="364" y="0"/>
                    </a:moveTo>
                    <a:cubicBezTo>
                      <a:pt x="187" y="0"/>
                      <a:pt x="1" y="143"/>
                      <a:pt x="55" y="361"/>
                    </a:cubicBezTo>
                    <a:cubicBezTo>
                      <a:pt x="103" y="492"/>
                      <a:pt x="216" y="549"/>
                      <a:pt x="330" y="549"/>
                    </a:cubicBezTo>
                    <a:cubicBezTo>
                      <a:pt x="507" y="549"/>
                      <a:pt x="688" y="413"/>
                      <a:pt x="633" y="209"/>
                    </a:cubicBezTo>
                    <a:cubicBezTo>
                      <a:pt x="596" y="64"/>
                      <a:pt x="482" y="0"/>
                      <a:pt x="36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97" name="Google Shape;3597;p21"/>
              <p:cNvSpPr/>
              <p:nvPr/>
            </p:nvSpPr>
            <p:spPr>
              <a:xfrm>
                <a:off x="5027725" y="1677750"/>
                <a:ext cx="7025" cy="23775"/>
              </a:xfrm>
              <a:custGeom>
                <a:avLst/>
                <a:gdLst/>
                <a:ahLst/>
                <a:cxnLst/>
                <a:rect l="l" t="t" r="r" b="b"/>
                <a:pathLst>
                  <a:path w="281" h="951" extrusionOk="0">
                    <a:moveTo>
                      <a:pt x="46" y="0"/>
                    </a:moveTo>
                    <a:cubicBezTo>
                      <a:pt x="23" y="0"/>
                      <a:pt x="0" y="16"/>
                      <a:pt x="0" y="46"/>
                    </a:cubicBezTo>
                    <a:cubicBezTo>
                      <a:pt x="0" y="320"/>
                      <a:pt x="61" y="623"/>
                      <a:pt x="91" y="897"/>
                    </a:cubicBezTo>
                    <a:cubicBezTo>
                      <a:pt x="91" y="933"/>
                      <a:pt x="124" y="950"/>
                      <a:pt x="161" y="950"/>
                    </a:cubicBezTo>
                    <a:cubicBezTo>
                      <a:pt x="217" y="950"/>
                      <a:pt x="280" y="910"/>
                      <a:pt x="243" y="836"/>
                    </a:cubicBezTo>
                    <a:cubicBezTo>
                      <a:pt x="213" y="593"/>
                      <a:pt x="182" y="320"/>
                      <a:pt x="91" y="46"/>
                    </a:cubicBezTo>
                    <a:cubicBezTo>
                      <a:pt x="91" y="16"/>
                      <a:pt x="69" y="0"/>
                      <a:pt x="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98" name="Google Shape;3598;p21"/>
              <p:cNvSpPr/>
              <p:nvPr/>
            </p:nvSpPr>
            <p:spPr>
              <a:xfrm>
                <a:off x="5017700" y="1643650"/>
                <a:ext cx="12025" cy="10675"/>
              </a:xfrm>
              <a:custGeom>
                <a:avLst/>
                <a:gdLst/>
                <a:ahLst/>
                <a:cxnLst/>
                <a:rect l="l" t="t" r="r" b="b"/>
                <a:pathLst>
                  <a:path w="481" h="427" extrusionOk="0">
                    <a:moveTo>
                      <a:pt x="262" y="1"/>
                    </a:moveTo>
                    <a:cubicBezTo>
                      <a:pt x="134" y="1"/>
                      <a:pt x="1" y="106"/>
                      <a:pt x="36" y="285"/>
                    </a:cubicBezTo>
                    <a:cubicBezTo>
                      <a:pt x="61" y="383"/>
                      <a:pt x="139" y="426"/>
                      <a:pt x="221" y="426"/>
                    </a:cubicBezTo>
                    <a:cubicBezTo>
                      <a:pt x="345" y="426"/>
                      <a:pt x="480" y="328"/>
                      <a:pt x="462" y="164"/>
                    </a:cubicBezTo>
                    <a:cubicBezTo>
                      <a:pt x="437" y="52"/>
                      <a:pt x="351" y="1"/>
                      <a:pt x="2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99" name="Google Shape;3599;p21"/>
              <p:cNvSpPr/>
              <p:nvPr/>
            </p:nvSpPr>
            <p:spPr>
              <a:xfrm>
                <a:off x="5016950" y="1604600"/>
                <a:ext cx="16275" cy="13650"/>
              </a:xfrm>
              <a:custGeom>
                <a:avLst/>
                <a:gdLst/>
                <a:ahLst/>
                <a:cxnLst/>
                <a:rect l="l" t="t" r="r" b="b"/>
                <a:pathLst>
                  <a:path w="651" h="546" extrusionOk="0">
                    <a:moveTo>
                      <a:pt x="338" y="1"/>
                    </a:moveTo>
                    <a:cubicBezTo>
                      <a:pt x="171" y="1"/>
                      <a:pt x="1" y="128"/>
                      <a:pt x="36" y="358"/>
                    </a:cubicBezTo>
                    <a:cubicBezTo>
                      <a:pt x="84" y="489"/>
                      <a:pt x="192" y="545"/>
                      <a:pt x="302" y="545"/>
                    </a:cubicBezTo>
                    <a:cubicBezTo>
                      <a:pt x="474" y="545"/>
                      <a:pt x="650" y="409"/>
                      <a:pt x="613" y="206"/>
                    </a:cubicBezTo>
                    <a:cubicBezTo>
                      <a:pt x="575" y="66"/>
                      <a:pt x="458" y="1"/>
                      <a:pt x="33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0" name="Google Shape;3600;p21"/>
              <p:cNvSpPr/>
              <p:nvPr/>
            </p:nvSpPr>
            <p:spPr>
              <a:xfrm>
                <a:off x="4909925" y="1225900"/>
                <a:ext cx="122675" cy="322100"/>
              </a:xfrm>
              <a:custGeom>
                <a:avLst/>
                <a:gdLst/>
                <a:ahLst/>
                <a:cxnLst/>
                <a:rect l="l" t="t" r="r" b="b"/>
                <a:pathLst>
                  <a:path w="4907" h="12884" extrusionOk="0">
                    <a:moveTo>
                      <a:pt x="1360" y="0"/>
                    </a:moveTo>
                    <a:cubicBezTo>
                      <a:pt x="1124" y="0"/>
                      <a:pt x="876" y="105"/>
                      <a:pt x="609" y="308"/>
                    </a:cubicBezTo>
                    <a:cubicBezTo>
                      <a:pt x="1" y="2101"/>
                      <a:pt x="548" y="4077"/>
                      <a:pt x="1125" y="5901"/>
                    </a:cubicBezTo>
                    <a:cubicBezTo>
                      <a:pt x="1551" y="7208"/>
                      <a:pt x="2007" y="8545"/>
                      <a:pt x="2463" y="9792"/>
                    </a:cubicBezTo>
                    <a:cubicBezTo>
                      <a:pt x="2797" y="10673"/>
                      <a:pt x="3253" y="12193"/>
                      <a:pt x="4135" y="12770"/>
                    </a:cubicBezTo>
                    <a:cubicBezTo>
                      <a:pt x="4246" y="12849"/>
                      <a:pt x="4339" y="12883"/>
                      <a:pt x="4415" y="12883"/>
                    </a:cubicBezTo>
                    <a:cubicBezTo>
                      <a:pt x="4907" y="12883"/>
                      <a:pt x="4756" y="11468"/>
                      <a:pt x="4651" y="10916"/>
                    </a:cubicBezTo>
                    <a:cubicBezTo>
                      <a:pt x="4195" y="8363"/>
                      <a:pt x="3739" y="5840"/>
                      <a:pt x="3284" y="3317"/>
                    </a:cubicBezTo>
                    <a:cubicBezTo>
                      <a:pt x="3132" y="2557"/>
                      <a:pt x="2919" y="1828"/>
                      <a:pt x="2584" y="1129"/>
                    </a:cubicBezTo>
                    <a:cubicBezTo>
                      <a:pt x="2190" y="360"/>
                      <a:pt x="1796" y="0"/>
                      <a:pt x="13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1" name="Google Shape;3601;p21"/>
              <p:cNvSpPr/>
              <p:nvPr/>
            </p:nvSpPr>
            <p:spPr>
              <a:xfrm>
                <a:off x="5033750" y="1207000"/>
                <a:ext cx="134575" cy="337975"/>
              </a:xfrm>
              <a:custGeom>
                <a:avLst/>
                <a:gdLst/>
                <a:ahLst/>
                <a:cxnLst/>
                <a:rect l="l" t="t" r="r" b="b"/>
                <a:pathLst>
                  <a:path w="5383" h="13519" extrusionOk="0">
                    <a:moveTo>
                      <a:pt x="3863" y="0"/>
                    </a:moveTo>
                    <a:cubicBezTo>
                      <a:pt x="3619" y="0"/>
                      <a:pt x="3407" y="152"/>
                      <a:pt x="3194" y="304"/>
                    </a:cubicBezTo>
                    <a:cubicBezTo>
                      <a:pt x="2404" y="1064"/>
                      <a:pt x="2191" y="2189"/>
                      <a:pt x="1978" y="3253"/>
                    </a:cubicBezTo>
                    <a:cubicBezTo>
                      <a:pt x="1765" y="4408"/>
                      <a:pt x="1583" y="5532"/>
                      <a:pt x="1431" y="6596"/>
                    </a:cubicBezTo>
                    <a:cubicBezTo>
                      <a:pt x="1066" y="8572"/>
                      <a:pt x="853" y="10669"/>
                      <a:pt x="306" y="12584"/>
                    </a:cubicBezTo>
                    <a:cubicBezTo>
                      <a:pt x="183" y="13052"/>
                      <a:pt x="0" y="13519"/>
                      <a:pt x="370" y="13519"/>
                    </a:cubicBezTo>
                    <a:cubicBezTo>
                      <a:pt x="458" y="13519"/>
                      <a:pt x="575" y="13493"/>
                      <a:pt x="732" y="13435"/>
                    </a:cubicBezTo>
                    <a:cubicBezTo>
                      <a:pt x="1522" y="13192"/>
                      <a:pt x="2373" y="12766"/>
                      <a:pt x="2890" y="12067"/>
                    </a:cubicBezTo>
                    <a:cubicBezTo>
                      <a:pt x="3285" y="11581"/>
                      <a:pt x="3498" y="10973"/>
                      <a:pt x="3741" y="10365"/>
                    </a:cubicBezTo>
                    <a:cubicBezTo>
                      <a:pt x="4227" y="8967"/>
                      <a:pt x="4714" y="7569"/>
                      <a:pt x="5018" y="6079"/>
                    </a:cubicBezTo>
                    <a:cubicBezTo>
                      <a:pt x="5291" y="4590"/>
                      <a:pt x="5382" y="3040"/>
                      <a:pt x="4987" y="1581"/>
                    </a:cubicBezTo>
                    <a:cubicBezTo>
                      <a:pt x="4866" y="1125"/>
                      <a:pt x="4714" y="669"/>
                      <a:pt x="4410" y="335"/>
                    </a:cubicBezTo>
                    <a:cubicBezTo>
                      <a:pt x="4258" y="183"/>
                      <a:pt x="4075" y="31"/>
                      <a:pt x="386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2" name="Google Shape;3602;p21"/>
              <p:cNvSpPr/>
              <p:nvPr/>
            </p:nvSpPr>
            <p:spPr>
              <a:xfrm>
                <a:off x="4933875" y="1256000"/>
                <a:ext cx="59675" cy="211300"/>
              </a:xfrm>
              <a:custGeom>
                <a:avLst/>
                <a:gdLst/>
                <a:ahLst/>
                <a:cxnLst/>
                <a:rect l="l" t="t" r="r" b="b"/>
                <a:pathLst>
                  <a:path w="2387" h="8452" extrusionOk="0">
                    <a:moveTo>
                      <a:pt x="50" y="1"/>
                    </a:moveTo>
                    <a:cubicBezTo>
                      <a:pt x="23" y="1"/>
                      <a:pt x="0" y="16"/>
                      <a:pt x="15" y="46"/>
                    </a:cubicBezTo>
                    <a:cubicBezTo>
                      <a:pt x="289" y="1505"/>
                      <a:pt x="623" y="2934"/>
                      <a:pt x="1019" y="4332"/>
                    </a:cubicBezTo>
                    <a:cubicBezTo>
                      <a:pt x="1201" y="5031"/>
                      <a:pt x="1383" y="5700"/>
                      <a:pt x="1566" y="6429"/>
                    </a:cubicBezTo>
                    <a:cubicBezTo>
                      <a:pt x="1778" y="7068"/>
                      <a:pt x="1930" y="7828"/>
                      <a:pt x="2234" y="8405"/>
                    </a:cubicBezTo>
                    <a:cubicBezTo>
                      <a:pt x="2246" y="8439"/>
                      <a:pt x="2269" y="8452"/>
                      <a:pt x="2294" y="8452"/>
                    </a:cubicBezTo>
                    <a:cubicBezTo>
                      <a:pt x="2338" y="8452"/>
                      <a:pt x="2386" y="8413"/>
                      <a:pt x="2386" y="8375"/>
                    </a:cubicBezTo>
                    <a:cubicBezTo>
                      <a:pt x="2295" y="7676"/>
                      <a:pt x="1961" y="6977"/>
                      <a:pt x="1718" y="6308"/>
                    </a:cubicBezTo>
                    <a:cubicBezTo>
                      <a:pt x="1505" y="5639"/>
                      <a:pt x="1292" y="4940"/>
                      <a:pt x="1110" y="4241"/>
                    </a:cubicBezTo>
                    <a:cubicBezTo>
                      <a:pt x="745" y="2873"/>
                      <a:pt x="411" y="1445"/>
                      <a:pt x="107" y="46"/>
                    </a:cubicBezTo>
                    <a:cubicBezTo>
                      <a:pt x="107" y="16"/>
                      <a:pt x="76" y="1"/>
                      <a:pt x="5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3" name="Google Shape;3603;p21"/>
              <p:cNvSpPr/>
              <p:nvPr/>
            </p:nvSpPr>
            <p:spPr>
              <a:xfrm>
                <a:off x="4958000" y="1269700"/>
                <a:ext cx="51500" cy="198825"/>
              </a:xfrm>
              <a:custGeom>
                <a:avLst/>
                <a:gdLst/>
                <a:ahLst/>
                <a:cxnLst/>
                <a:rect l="l" t="t" r="r" b="b"/>
                <a:pathLst>
                  <a:path w="2060" h="7953" extrusionOk="0">
                    <a:moveTo>
                      <a:pt x="163" y="1"/>
                    </a:moveTo>
                    <a:cubicBezTo>
                      <a:pt x="71" y="1"/>
                      <a:pt x="0" y="48"/>
                      <a:pt x="54" y="137"/>
                    </a:cubicBezTo>
                    <a:cubicBezTo>
                      <a:pt x="509" y="1474"/>
                      <a:pt x="601" y="2842"/>
                      <a:pt x="1057" y="4179"/>
                    </a:cubicBezTo>
                    <a:cubicBezTo>
                      <a:pt x="1300" y="4848"/>
                      <a:pt x="1452" y="5456"/>
                      <a:pt x="1482" y="6185"/>
                    </a:cubicBezTo>
                    <a:cubicBezTo>
                      <a:pt x="1513" y="6733"/>
                      <a:pt x="1482" y="7432"/>
                      <a:pt x="1816" y="7888"/>
                    </a:cubicBezTo>
                    <a:cubicBezTo>
                      <a:pt x="1845" y="7930"/>
                      <a:pt x="1899" y="7953"/>
                      <a:pt x="1949" y="7953"/>
                    </a:cubicBezTo>
                    <a:cubicBezTo>
                      <a:pt x="2007" y="7953"/>
                      <a:pt x="2060" y="7922"/>
                      <a:pt x="2060" y="7857"/>
                    </a:cubicBezTo>
                    <a:cubicBezTo>
                      <a:pt x="2060" y="7553"/>
                      <a:pt x="1938" y="7280"/>
                      <a:pt x="1908" y="6976"/>
                    </a:cubicBezTo>
                    <a:cubicBezTo>
                      <a:pt x="1877" y="6611"/>
                      <a:pt x="1877" y="6216"/>
                      <a:pt x="1816" y="5851"/>
                    </a:cubicBezTo>
                    <a:cubicBezTo>
                      <a:pt x="1786" y="5243"/>
                      <a:pt x="1604" y="4666"/>
                      <a:pt x="1421" y="4088"/>
                    </a:cubicBezTo>
                    <a:cubicBezTo>
                      <a:pt x="965" y="2781"/>
                      <a:pt x="813" y="1413"/>
                      <a:pt x="357" y="76"/>
                    </a:cubicBezTo>
                    <a:cubicBezTo>
                      <a:pt x="307" y="25"/>
                      <a:pt x="229" y="1"/>
                      <a:pt x="16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4" name="Google Shape;3604;p21"/>
              <p:cNvSpPr/>
              <p:nvPr/>
            </p:nvSpPr>
            <p:spPr>
              <a:xfrm>
                <a:off x="5078625" y="1261925"/>
                <a:ext cx="41925" cy="195725"/>
              </a:xfrm>
              <a:custGeom>
                <a:avLst/>
                <a:gdLst/>
                <a:ahLst/>
                <a:cxnLst/>
                <a:rect l="l" t="t" r="r" b="b"/>
                <a:pathLst>
                  <a:path w="1677" h="7829" extrusionOk="0">
                    <a:moveTo>
                      <a:pt x="1536" y="1"/>
                    </a:moveTo>
                    <a:cubicBezTo>
                      <a:pt x="1476" y="1"/>
                      <a:pt x="1408" y="34"/>
                      <a:pt x="1368" y="113"/>
                    </a:cubicBezTo>
                    <a:cubicBezTo>
                      <a:pt x="943" y="1360"/>
                      <a:pt x="791" y="2667"/>
                      <a:pt x="700" y="3943"/>
                    </a:cubicBezTo>
                    <a:cubicBezTo>
                      <a:pt x="609" y="4642"/>
                      <a:pt x="548" y="5311"/>
                      <a:pt x="426" y="5949"/>
                    </a:cubicBezTo>
                    <a:cubicBezTo>
                      <a:pt x="335" y="6314"/>
                      <a:pt x="274" y="6648"/>
                      <a:pt x="183" y="6952"/>
                    </a:cubicBezTo>
                    <a:cubicBezTo>
                      <a:pt x="122" y="7226"/>
                      <a:pt x="1" y="7439"/>
                      <a:pt x="1" y="7743"/>
                    </a:cubicBezTo>
                    <a:cubicBezTo>
                      <a:pt x="1" y="7796"/>
                      <a:pt x="52" y="7828"/>
                      <a:pt x="101" y="7828"/>
                    </a:cubicBezTo>
                    <a:cubicBezTo>
                      <a:pt x="136" y="7828"/>
                      <a:pt x="170" y="7811"/>
                      <a:pt x="183" y="7773"/>
                    </a:cubicBezTo>
                    <a:cubicBezTo>
                      <a:pt x="609" y="7439"/>
                      <a:pt x="700" y="6557"/>
                      <a:pt x="761" y="6041"/>
                    </a:cubicBezTo>
                    <a:cubicBezTo>
                      <a:pt x="882" y="5433"/>
                      <a:pt x="943" y="4825"/>
                      <a:pt x="1004" y="4217"/>
                    </a:cubicBezTo>
                    <a:cubicBezTo>
                      <a:pt x="1095" y="2849"/>
                      <a:pt x="1216" y="1481"/>
                      <a:pt x="1642" y="144"/>
                    </a:cubicBezTo>
                    <a:cubicBezTo>
                      <a:pt x="1676" y="58"/>
                      <a:pt x="1613" y="1"/>
                      <a:pt x="153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5" name="Google Shape;3605;p21"/>
              <p:cNvSpPr/>
              <p:nvPr/>
            </p:nvSpPr>
            <p:spPr>
              <a:xfrm>
                <a:off x="5061075" y="1279375"/>
                <a:ext cx="85975" cy="240375"/>
              </a:xfrm>
              <a:custGeom>
                <a:avLst/>
                <a:gdLst/>
                <a:ahLst/>
                <a:cxnLst/>
                <a:rect l="l" t="t" r="r" b="b"/>
                <a:pathLst>
                  <a:path w="3439" h="9615" extrusionOk="0">
                    <a:moveTo>
                      <a:pt x="3260" y="0"/>
                    </a:moveTo>
                    <a:cubicBezTo>
                      <a:pt x="3195" y="0"/>
                      <a:pt x="3134" y="38"/>
                      <a:pt x="3134" y="114"/>
                    </a:cubicBezTo>
                    <a:cubicBezTo>
                      <a:pt x="3104" y="1847"/>
                      <a:pt x="2861" y="3610"/>
                      <a:pt x="2466" y="5312"/>
                    </a:cubicBezTo>
                    <a:cubicBezTo>
                      <a:pt x="2253" y="6102"/>
                      <a:pt x="2040" y="6893"/>
                      <a:pt x="1706" y="7622"/>
                    </a:cubicBezTo>
                    <a:cubicBezTo>
                      <a:pt x="1341" y="8352"/>
                      <a:pt x="885" y="8868"/>
                      <a:pt x="186" y="9264"/>
                    </a:cubicBezTo>
                    <a:cubicBezTo>
                      <a:pt x="0" y="9370"/>
                      <a:pt x="69" y="9615"/>
                      <a:pt x="251" y="9615"/>
                    </a:cubicBezTo>
                    <a:cubicBezTo>
                      <a:pt x="278" y="9615"/>
                      <a:pt x="307" y="9609"/>
                      <a:pt x="338" y="9598"/>
                    </a:cubicBezTo>
                    <a:cubicBezTo>
                      <a:pt x="1858" y="9112"/>
                      <a:pt x="2344" y="7166"/>
                      <a:pt x="2709" y="5798"/>
                    </a:cubicBezTo>
                    <a:cubicBezTo>
                      <a:pt x="3195" y="3944"/>
                      <a:pt x="3438" y="2029"/>
                      <a:pt x="3408" y="114"/>
                    </a:cubicBezTo>
                    <a:cubicBezTo>
                      <a:pt x="3393" y="38"/>
                      <a:pt x="3324" y="0"/>
                      <a:pt x="32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6" name="Google Shape;3606;p21"/>
              <p:cNvSpPr/>
              <p:nvPr/>
            </p:nvSpPr>
            <p:spPr>
              <a:xfrm>
                <a:off x="5123450" y="1263225"/>
                <a:ext cx="11425" cy="12175"/>
              </a:xfrm>
              <a:custGeom>
                <a:avLst/>
                <a:gdLst/>
                <a:ahLst/>
                <a:cxnLst/>
                <a:rect l="l" t="t" r="r" b="b"/>
                <a:pathLst>
                  <a:path w="457" h="487" extrusionOk="0">
                    <a:moveTo>
                      <a:pt x="183" y="1"/>
                    </a:moveTo>
                    <a:cubicBezTo>
                      <a:pt x="62" y="31"/>
                      <a:pt x="1" y="92"/>
                      <a:pt x="1" y="213"/>
                    </a:cubicBezTo>
                    <a:lnTo>
                      <a:pt x="1" y="244"/>
                    </a:lnTo>
                    <a:cubicBezTo>
                      <a:pt x="1" y="335"/>
                      <a:pt x="31" y="396"/>
                      <a:pt x="92" y="457"/>
                    </a:cubicBezTo>
                    <a:cubicBezTo>
                      <a:pt x="153" y="487"/>
                      <a:pt x="214" y="487"/>
                      <a:pt x="244" y="487"/>
                    </a:cubicBezTo>
                    <a:cubicBezTo>
                      <a:pt x="305" y="487"/>
                      <a:pt x="366" y="457"/>
                      <a:pt x="396" y="365"/>
                    </a:cubicBezTo>
                    <a:cubicBezTo>
                      <a:pt x="457" y="274"/>
                      <a:pt x="457" y="213"/>
                      <a:pt x="396" y="153"/>
                    </a:cubicBezTo>
                    <a:lnTo>
                      <a:pt x="396" y="92"/>
                    </a:lnTo>
                    <a:cubicBezTo>
                      <a:pt x="366" y="31"/>
                      <a:pt x="244" y="1"/>
                      <a:pt x="183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7" name="Google Shape;3607;p21"/>
              <p:cNvSpPr/>
              <p:nvPr/>
            </p:nvSpPr>
            <p:spPr>
              <a:xfrm>
                <a:off x="5120425" y="1295825"/>
                <a:ext cx="13525" cy="11900"/>
              </a:xfrm>
              <a:custGeom>
                <a:avLst/>
                <a:gdLst/>
                <a:ahLst/>
                <a:cxnLst/>
                <a:rect l="l" t="t" r="r" b="b"/>
                <a:pathLst>
                  <a:path w="541" h="476" extrusionOk="0">
                    <a:moveTo>
                      <a:pt x="210" y="1"/>
                    </a:moveTo>
                    <a:cubicBezTo>
                      <a:pt x="201" y="1"/>
                      <a:pt x="192" y="2"/>
                      <a:pt x="183" y="4"/>
                    </a:cubicBezTo>
                    <a:cubicBezTo>
                      <a:pt x="122" y="64"/>
                      <a:pt x="31" y="95"/>
                      <a:pt x="31" y="156"/>
                    </a:cubicBezTo>
                    <a:cubicBezTo>
                      <a:pt x="0" y="277"/>
                      <a:pt x="31" y="399"/>
                      <a:pt x="152" y="429"/>
                    </a:cubicBezTo>
                    <a:cubicBezTo>
                      <a:pt x="197" y="463"/>
                      <a:pt x="242" y="476"/>
                      <a:pt x="282" y="476"/>
                    </a:cubicBezTo>
                    <a:cubicBezTo>
                      <a:pt x="351" y="476"/>
                      <a:pt x="407" y="437"/>
                      <a:pt x="426" y="399"/>
                    </a:cubicBezTo>
                    <a:lnTo>
                      <a:pt x="426" y="368"/>
                    </a:lnTo>
                    <a:cubicBezTo>
                      <a:pt x="540" y="225"/>
                      <a:pt x="358" y="1"/>
                      <a:pt x="210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8" name="Google Shape;3608;p21"/>
              <p:cNvSpPr/>
              <p:nvPr/>
            </p:nvSpPr>
            <p:spPr>
              <a:xfrm>
                <a:off x="5120750" y="1332975"/>
                <a:ext cx="6975" cy="5850"/>
              </a:xfrm>
              <a:custGeom>
                <a:avLst/>
                <a:gdLst/>
                <a:ahLst/>
                <a:cxnLst/>
                <a:rect l="l" t="t" r="r" b="b"/>
                <a:pathLst>
                  <a:path w="279" h="234" extrusionOk="0">
                    <a:moveTo>
                      <a:pt x="142" y="1"/>
                    </a:moveTo>
                    <a:cubicBezTo>
                      <a:pt x="71" y="1"/>
                      <a:pt x="1" y="55"/>
                      <a:pt x="18" y="159"/>
                    </a:cubicBezTo>
                    <a:cubicBezTo>
                      <a:pt x="43" y="210"/>
                      <a:pt x="95" y="234"/>
                      <a:pt x="145" y="234"/>
                    </a:cubicBezTo>
                    <a:cubicBezTo>
                      <a:pt x="214" y="234"/>
                      <a:pt x="279" y="187"/>
                      <a:pt x="261" y="98"/>
                    </a:cubicBezTo>
                    <a:cubicBezTo>
                      <a:pt x="248" y="32"/>
                      <a:pt x="195" y="1"/>
                      <a:pt x="142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9" name="Google Shape;3609;p21"/>
              <p:cNvSpPr/>
              <p:nvPr/>
            </p:nvSpPr>
            <p:spPr>
              <a:xfrm>
                <a:off x="5105975" y="1370375"/>
                <a:ext cx="16750" cy="15975"/>
              </a:xfrm>
              <a:custGeom>
                <a:avLst/>
                <a:gdLst/>
                <a:ahLst/>
                <a:cxnLst/>
                <a:rect l="l" t="t" r="r" b="b"/>
                <a:pathLst>
                  <a:path w="670" h="639" extrusionOk="0">
                    <a:moveTo>
                      <a:pt x="396" y="0"/>
                    </a:moveTo>
                    <a:cubicBezTo>
                      <a:pt x="274" y="0"/>
                      <a:pt x="153" y="31"/>
                      <a:pt x="92" y="122"/>
                    </a:cubicBezTo>
                    <a:cubicBezTo>
                      <a:pt x="1" y="183"/>
                      <a:pt x="1" y="335"/>
                      <a:pt x="62" y="456"/>
                    </a:cubicBezTo>
                    <a:cubicBezTo>
                      <a:pt x="62" y="487"/>
                      <a:pt x="92" y="487"/>
                      <a:pt x="92" y="517"/>
                    </a:cubicBezTo>
                    <a:cubicBezTo>
                      <a:pt x="122" y="608"/>
                      <a:pt x="214" y="639"/>
                      <a:pt x="274" y="639"/>
                    </a:cubicBezTo>
                    <a:cubicBezTo>
                      <a:pt x="366" y="639"/>
                      <a:pt x="426" y="639"/>
                      <a:pt x="518" y="578"/>
                    </a:cubicBezTo>
                    <a:cubicBezTo>
                      <a:pt x="548" y="578"/>
                      <a:pt x="548" y="517"/>
                      <a:pt x="578" y="517"/>
                    </a:cubicBezTo>
                    <a:cubicBezTo>
                      <a:pt x="609" y="487"/>
                      <a:pt x="670" y="456"/>
                      <a:pt x="670" y="365"/>
                    </a:cubicBezTo>
                    <a:lnTo>
                      <a:pt x="670" y="213"/>
                    </a:lnTo>
                    <a:cubicBezTo>
                      <a:pt x="609" y="122"/>
                      <a:pt x="518" y="0"/>
                      <a:pt x="396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0" name="Google Shape;3610;p21"/>
              <p:cNvSpPr/>
              <p:nvPr/>
            </p:nvSpPr>
            <p:spPr>
              <a:xfrm>
                <a:off x="5091000" y="1424850"/>
                <a:ext cx="16300" cy="13975"/>
              </a:xfrm>
              <a:custGeom>
                <a:avLst/>
                <a:gdLst/>
                <a:ahLst/>
                <a:cxnLst/>
                <a:rect l="l" t="t" r="r" b="b"/>
                <a:pathLst>
                  <a:path w="652" h="559" extrusionOk="0">
                    <a:moveTo>
                      <a:pt x="332" y="0"/>
                    </a:moveTo>
                    <a:cubicBezTo>
                      <a:pt x="168" y="0"/>
                      <a:pt x="0" y="122"/>
                      <a:pt x="53" y="314"/>
                    </a:cubicBezTo>
                    <a:cubicBezTo>
                      <a:pt x="79" y="484"/>
                      <a:pt x="202" y="559"/>
                      <a:pt x="325" y="559"/>
                    </a:cubicBezTo>
                    <a:cubicBezTo>
                      <a:pt x="488" y="559"/>
                      <a:pt x="652" y="430"/>
                      <a:pt x="600" y="223"/>
                    </a:cubicBezTo>
                    <a:cubicBezTo>
                      <a:pt x="574" y="67"/>
                      <a:pt x="454" y="0"/>
                      <a:pt x="33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1" name="Google Shape;3611;p21"/>
              <p:cNvSpPr/>
              <p:nvPr/>
            </p:nvSpPr>
            <p:spPr>
              <a:xfrm>
                <a:off x="4953250" y="1287550"/>
                <a:ext cx="7625" cy="11475"/>
              </a:xfrm>
              <a:custGeom>
                <a:avLst/>
                <a:gdLst/>
                <a:ahLst/>
                <a:cxnLst/>
                <a:rect l="l" t="t" r="r" b="b"/>
                <a:pathLst>
                  <a:path w="305" h="459" extrusionOk="0">
                    <a:moveTo>
                      <a:pt x="122" y="0"/>
                    </a:moveTo>
                    <a:cubicBezTo>
                      <a:pt x="31" y="31"/>
                      <a:pt x="0" y="122"/>
                      <a:pt x="0" y="183"/>
                    </a:cubicBezTo>
                    <a:cubicBezTo>
                      <a:pt x="0" y="243"/>
                      <a:pt x="31" y="274"/>
                      <a:pt x="31" y="304"/>
                    </a:cubicBezTo>
                    <a:cubicBezTo>
                      <a:pt x="31" y="335"/>
                      <a:pt x="92" y="395"/>
                      <a:pt x="122" y="426"/>
                    </a:cubicBezTo>
                    <a:cubicBezTo>
                      <a:pt x="134" y="449"/>
                      <a:pt x="163" y="459"/>
                      <a:pt x="195" y="459"/>
                    </a:cubicBezTo>
                    <a:cubicBezTo>
                      <a:pt x="246" y="459"/>
                      <a:pt x="304" y="433"/>
                      <a:pt x="304" y="395"/>
                    </a:cubicBezTo>
                    <a:lnTo>
                      <a:pt x="304" y="243"/>
                    </a:lnTo>
                    <a:lnTo>
                      <a:pt x="304" y="122"/>
                    </a:lnTo>
                    <a:cubicBezTo>
                      <a:pt x="304" y="31"/>
                      <a:pt x="183" y="0"/>
                      <a:pt x="12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2" name="Google Shape;3612;p21"/>
              <p:cNvSpPr/>
              <p:nvPr/>
            </p:nvSpPr>
            <p:spPr>
              <a:xfrm>
                <a:off x="4961600" y="1323375"/>
                <a:ext cx="9150" cy="6750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70" extrusionOk="0">
                    <a:moveTo>
                      <a:pt x="222" y="0"/>
                    </a:moveTo>
                    <a:cubicBezTo>
                      <a:pt x="203" y="0"/>
                      <a:pt x="181" y="7"/>
                      <a:pt x="153" y="26"/>
                    </a:cubicBezTo>
                    <a:cubicBezTo>
                      <a:pt x="122" y="26"/>
                      <a:pt x="92" y="57"/>
                      <a:pt x="61" y="117"/>
                    </a:cubicBezTo>
                    <a:cubicBezTo>
                      <a:pt x="1" y="117"/>
                      <a:pt x="1" y="209"/>
                      <a:pt x="92" y="239"/>
                    </a:cubicBezTo>
                    <a:cubicBezTo>
                      <a:pt x="122" y="239"/>
                      <a:pt x="122" y="239"/>
                      <a:pt x="153" y="269"/>
                    </a:cubicBezTo>
                    <a:cubicBezTo>
                      <a:pt x="213" y="269"/>
                      <a:pt x="244" y="269"/>
                      <a:pt x="274" y="239"/>
                    </a:cubicBezTo>
                    <a:lnTo>
                      <a:pt x="305" y="209"/>
                    </a:lnTo>
                    <a:cubicBezTo>
                      <a:pt x="365" y="178"/>
                      <a:pt x="365" y="87"/>
                      <a:pt x="305" y="57"/>
                    </a:cubicBezTo>
                    <a:cubicBezTo>
                      <a:pt x="284" y="36"/>
                      <a:pt x="263" y="0"/>
                      <a:pt x="222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3" name="Google Shape;3613;p21"/>
              <p:cNvSpPr/>
              <p:nvPr/>
            </p:nvSpPr>
            <p:spPr>
              <a:xfrm>
                <a:off x="4961600" y="1357725"/>
                <a:ext cx="13700" cy="14550"/>
              </a:xfrm>
              <a:custGeom>
                <a:avLst/>
                <a:gdLst/>
                <a:ahLst/>
                <a:cxnLst/>
                <a:rect l="l" t="t" r="r" b="b"/>
                <a:pathLst>
                  <a:path w="548" h="582" extrusionOk="0">
                    <a:moveTo>
                      <a:pt x="279" y="1"/>
                    </a:moveTo>
                    <a:cubicBezTo>
                      <a:pt x="255" y="1"/>
                      <a:pt x="233" y="7"/>
                      <a:pt x="213" y="20"/>
                    </a:cubicBezTo>
                    <a:cubicBezTo>
                      <a:pt x="92" y="50"/>
                      <a:pt x="1" y="202"/>
                      <a:pt x="1" y="324"/>
                    </a:cubicBezTo>
                    <a:cubicBezTo>
                      <a:pt x="61" y="415"/>
                      <a:pt x="92" y="506"/>
                      <a:pt x="153" y="537"/>
                    </a:cubicBezTo>
                    <a:cubicBezTo>
                      <a:pt x="195" y="569"/>
                      <a:pt x="237" y="582"/>
                      <a:pt x="277" y="582"/>
                    </a:cubicBezTo>
                    <a:cubicBezTo>
                      <a:pt x="352" y="582"/>
                      <a:pt x="417" y="535"/>
                      <a:pt x="457" y="476"/>
                    </a:cubicBezTo>
                    <a:cubicBezTo>
                      <a:pt x="548" y="385"/>
                      <a:pt x="517" y="263"/>
                      <a:pt x="517" y="202"/>
                    </a:cubicBezTo>
                    <a:cubicBezTo>
                      <a:pt x="470" y="83"/>
                      <a:pt x="365" y="1"/>
                      <a:pt x="279" y="1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4" name="Google Shape;3614;p21"/>
              <p:cNvSpPr/>
              <p:nvPr/>
            </p:nvSpPr>
            <p:spPr>
              <a:xfrm>
                <a:off x="4974525" y="1398375"/>
                <a:ext cx="12950" cy="16650"/>
              </a:xfrm>
              <a:custGeom>
                <a:avLst/>
                <a:gdLst/>
                <a:ahLst/>
                <a:cxnLst/>
                <a:rect l="l" t="t" r="r" b="b"/>
                <a:pathLst>
                  <a:path w="518" h="666" extrusionOk="0">
                    <a:moveTo>
                      <a:pt x="199" y="0"/>
                    </a:moveTo>
                    <a:cubicBezTo>
                      <a:pt x="184" y="0"/>
                      <a:pt x="168" y="2"/>
                      <a:pt x="152" y="5"/>
                    </a:cubicBezTo>
                    <a:cubicBezTo>
                      <a:pt x="61" y="66"/>
                      <a:pt x="0" y="218"/>
                      <a:pt x="0" y="309"/>
                    </a:cubicBezTo>
                    <a:cubicBezTo>
                      <a:pt x="0" y="370"/>
                      <a:pt x="31" y="400"/>
                      <a:pt x="31" y="461"/>
                    </a:cubicBezTo>
                    <a:cubicBezTo>
                      <a:pt x="61" y="552"/>
                      <a:pt x="92" y="583"/>
                      <a:pt x="183" y="613"/>
                    </a:cubicBezTo>
                    <a:cubicBezTo>
                      <a:pt x="207" y="649"/>
                      <a:pt x="245" y="666"/>
                      <a:pt x="286" y="666"/>
                    </a:cubicBezTo>
                    <a:cubicBezTo>
                      <a:pt x="349" y="666"/>
                      <a:pt x="420" y="626"/>
                      <a:pt x="456" y="552"/>
                    </a:cubicBezTo>
                    <a:cubicBezTo>
                      <a:pt x="487" y="461"/>
                      <a:pt x="517" y="431"/>
                      <a:pt x="487" y="370"/>
                    </a:cubicBezTo>
                    <a:cubicBezTo>
                      <a:pt x="487" y="309"/>
                      <a:pt x="487" y="279"/>
                      <a:pt x="456" y="218"/>
                    </a:cubicBezTo>
                    <a:cubicBezTo>
                      <a:pt x="402" y="109"/>
                      <a:pt x="323" y="0"/>
                      <a:pt x="199" y="0"/>
                    </a:cubicBezTo>
                    <a:close/>
                  </a:path>
                </a:pathLst>
              </a:custGeom>
              <a:solidFill>
                <a:srgbClr val="58A5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5" name="Google Shape;3615;p21"/>
              <p:cNvSpPr/>
              <p:nvPr/>
            </p:nvSpPr>
            <p:spPr>
              <a:xfrm>
                <a:off x="5061900" y="1457750"/>
                <a:ext cx="15225" cy="15425"/>
              </a:xfrm>
              <a:custGeom>
                <a:avLst/>
                <a:gdLst/>
                <a:ahLst/>
                <a:cxnLst/>
                <a:rect l="l" t="t" r="r" b="b"/>
                <a:pathLst>
                  <a:path w="609" h="617" extrusionOk="0">
                    <a:moveTo>
                      <a:pt x="457" y="1"/>
                    </a:moveTo>
                    <a:cubicBezTo>
                      <a:pt x="305" y="1"/>
                      <a:pt x="183" y="31"/>
                      <a:pt x="92" y="122"/>
                    </a:cubicBezTo>
                    <a:cubicBezTo>
                      <a:pt x="62" y="153"/>
                      <a:pt x="62" y="183"/>
                      <a:pt x="31" y="214"/>
                    </a:cubicBezTo>
                    <a:cubicBezTo>
                      <a:pt x="1" y="305"/>
                      <a:pt x="1" y="366"/>
                      <a:pt x="1" y="457"/>
                    </a:cubicBezTo>
                    <a:cubicBezTo>
                      <a:pt x="1" y="558"/>
                      <a:pt x="105" y="617"/>
                      <a:pt x="193" y="617"/>
                    </a:cubicBezTo>
                    <a:cubicBezTo>
                      <a:pt x="211" y="617"/>
                      <a:pt x="228" y="614"/>
                      <a:pt x="244" y="609"/>
                    </a:cubicBezTo>
                    <a:cubicBezTo>
                      <a:pt x="335" y="578"/>
                      <a:pt x="396" y="518"/>
                      <a:pt x="457" y="457"/>
                    </a:cubicBezTo>
                    <a:cubicBezTo>
                      <a:pt x="487" y="426"/>
                      <a:pt x="487" y="366"/>
                      <a:pt x="518" y="335"/>
                    </a:cubicBezTo>
                    <a:cubicBezTo>
                      <a:pt x="609" y="214"/>
                      <a:pt x="548" y="62"/>
                      <a:pt x="45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6" name="Google Shape;3616;p21"/>
              <p:cNvSpPr/>
              <p:nvPr/>
            </p:nvSpPr>
            <p:spPr>
              <a:xfrm>
                <a:off x="5055675" y="1484450"/>
                <a:ext cx="16750" cy="14275"/>
              </a:xfrm>
              <a:custGeom>
                <a:avLst/>
                <a:gdLst/>
                <a:ahLst/>
                <a:cxnLst/>
                <a:rect l="l" t="t" r="r" b="b"/>
                <a:pathLst>
                  <a:path w="670" h="571" extrusionOk="0">
                    <a:moveTo>
                      <a:pt x="368" y="0"/>
                    </a:moveTo>
                    <a:cubicBezTo>
                      <a:pt x="194" y="0"/>
                      <a:pt x="1" y="143"/>
                      <a:pt x="37" y="361"/>
                    </a:cubicBezTo>
                    <a:cubicBezTo>
                      <a:pt x="74" y="507"/>
                      <a:pt x="188" y="571"/>
                      <a:pt x="306" y="571"/>
                    </a:cubicBezTo>
                    <a:cubicBezTo>
                      <a:pt x="483" y="571"/>
                      <a:pt x="669" y="428"/>
                      <a:pt x="615" y="209"/>
                    </a:cubicBezTo>
                    <a:cubicBezTo>
                      <a:pt x="590" y="64"/>
                      <a:pt x="483" y="0"/>
                      <a:pt x="36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7" name="Google Shape;3617;p21"/>
              <p:cNvSpPr/>
              <p:nvPr/>
            </p:nvSpPr>
            <p:spPr>
              <a:xfrm>
                <a:off x="4964200" y="1422625"/>
                <a:ext cx="10350" cy="23800"/>
              </a:xfrm>
              <a:custGeom>
                <a:avLst/>
                <a:gdLst/>
                <a:ahLst/>
                <a:cxnLst/>
                <a:rect l="l" t="t" r="r" b="b"/>
                <a:pathLst>
                  <a:path w="414" h="952" extrusionOk="0">
                    <a:moveTo>
                      <a:pt x="95" y="0"/>
                    </a:moveTo>
                    <a:cubicBezTo>
                      <a:pt x="47" y="0"/>
                      <a:pt x="0" y="44"/>
                      <a:pt x="18" y="99"/>
                    </a:cubicBezTo>
                    <a:cubicBezTo>
                      <a:pt x="109" y="372"/>
                      <a:pt x="170" y="646"/>
                      <a:pt x="292" y="920"/>
                    </a:cubicBezTo>
                    <a:cubicBezTo>
                      <a:pt x="303" y="941"/>
                      <a:pt x="321" y="951"/>
                      <a:pt x="340" y="951"/>
                    </a:cubicBezTo>
                    <a:cubicBezTo>
                      <a:pt x="375" y="951"/>
                      <a:pt x="413" y="918"/>
                      <a:pt x="413" y="859"/>
                    </a:cubicBezTo>
                    <a:cubicBezTo>
                      <a:pt x="353" y="616"/>
                      <a:pt x="261" y="342"/>
                      <a:pt x="170" y="68"/>
                    </a:cubicBezTo>
                    <a:cubicBezTo>
                      <a:pt x="158" y="20"/>
                      <a:pt x="126" y="0"/>
                      <a:pt x="9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8" name="Google Shape;3618;p21"/>
              <p:cNvSpPr/>
              <p:nvPr/>
            </p:nvSpPr>
            <p:spPr>
              <a:xfrm>
                <a:off x="4975900" y="1468875"/>
                <a:ext cx="12025" cy="10675"/>
              </a:xfrm>
              <a:custGeom>
                <a:avLst/>
                <a:gdLst/>
                <a:ahLst/>
                <a:cxnLst/>
                <a:rect l="l" t="t" r="r" b="b"/>
                <a:pathLst>
                  <a:path w="481" h="427" extrusionOk="0">
                    <a:moveTo>
                      <a:pt x="262" y="1"/>
                    </a:moveTo>
                    <a:cubicBezTo>
                      <a:pt x="134" y="1"/>
                      <a:pt x="1" y="106"/>
                      <a:pt x="37" y="285"/>
                    </a:cubicBezTo>
                    <a:cubicBezTo>
                      <a:pt x="61" y="383"/>
                      <a:pt x="139" y="426"/>
                      <a:pt x="221" y="426"/>
                    </a:cubicBezTo>
                    <a:cubicBezTo>
                      <a:pt x="345" y="426"/>
                      <a:pt x="480" y="328"/>
                      <a:pt x="462" y="164"/>
                    </a:cubicBezTo>
                    <a:cubicBezTo>
                      <a:pt x="437" y="52"/>
                      <a:pt x="351" y="1"/>
                      <a:pt x="26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9" name="Google Shape;3619;p21"/>
              <p:cNvSpPr/>
              <p:nvPr/>
            </p:nvSpPr>
            <p:spPr>
              <a:xfrm>
                <a:off x="4992175" y="1500950"/>
                <a:ext cx="16425" cy="13950"/>
              </a:xfrm>
              <a:custGeom>
                <a:avLst/>
                <a:gdLst/>
                <a:ahLst/>
                <a:cxnLst/>
                <a:rect l="l" t="t" r="r" b="b"/>
                <a:pathLst>
                  <a:path w="657" h="558" extrusionOk="0">
                    <a:moveTo>
                      <a:pt x="346" y="0"/>
                    </a:moveTo>
                    <a:cubicBezTo>
                      <a:pt x="178" y="0"/>
                      <a:pt x="1" y="138"/>
                      <a:pt x="54" y="370"/>
                    </a:cubicBezTo>
                    <a:cubicBezTo>
                      <a:pt x="90" y="501"/>
                      <a:pt x="196" y="557"/>
                      <a:pt x="306" y="557"/>
                    </a:cubicBezTo>
                    <a:cubicBezTo>
                      <a:pt x="476" y="557"/>
                      <a:pt x="657" y="422"/>
                      <a:pt x="601" y="218"/>
                    </a:cubicBezTo>
                    <a:cubicBezTo>
                      <a:pt x="576" y="68"/>
                      <a:pt x="464" y="0"/>
                      <a:pt x="34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620" name="Google Shape;3620;p21"/>
            <p:cNvGrpSpPr/>
            <p:nvPr/>
          </p:nvGrpSpPr>
          <p:grpSpPr>
            <a:xfrm rot="-1031996" flipH="1">
              <a:off x="8290386" y="4431907"/>
              <a:ext cx="988287" cy="895065"/>
              <a:chOff x="4048900" y="1919750"/>
              <a:chExt cx="1060775" cy="960715"/>
            </a:xfrm>
          </p:grpSpPr>
          <p:sp>
            <p:nvSpPr>
              <p:cNvPr id="3621" name="Google Shape;3621;p21"/>
              <p:cNvSpPr/>
              <p:nvPr/>
            </p:nvSpPr>
            <p:spPr>
              <a:xfrm>
                <a:off x="4133125" y="1919750"/>
                <a:ext cx="968225" cy="911900"/>
              </a:xfrm>
              <a:custGeom>
                <a:avLst/>
                <a:gdLst/>
                <a:ahLst/>
                <a:cxnLst/>
                <a:rect l="l" t="t" r="r" b="b"/>
                <a:pathLst>
                  <a:path w="38729" h="36476" extrusionOk="0">
                    <a:moveTo>
                      <a:pt x="20075" y="0"/>
                    </a:moveTo>
                    <a:cubicBezTo>
                      <a:pt x="17881" y="0"/>
                      <a:pt x="15579" y="1191"/>
                      <a:pt x="14211" y="2985"/>
                    </a:cubicBezTo>
                    <a:cubicBezTo>
                      <a:pt x="12209" y="5721"/>
                      <a:pt x="11842" y="9290"/>
                      <a:pt x="12009" y="12626"/>
                    </a:cubicBezTo>
                    <a:cubicBezTo>
                      <a:pt x="12209" y="15961"/>
                      <a:pt x="12876" y="19330"/>
                      <a:pt x="12676" y="22666"/>
                    </a:cubicBezTo>
                    <a:cubicBezTo>
                      <a:pt x="12309" y="19731"/>
                      <a:pt x="11142" y="16662"/>
                      <a:pt x="9507" y="13926"/>
                    </a:cubicBezTo>
                    <a:cubicBezTo>
                      <a:pt x="8807" y="12759"/>
                      <a:pt x="8006" y="11591"/>
                      <a:pt x="6872" y="10791"/>
                    </a:cubicBezTo>
                    <a:cubicBezTo>
                      <a:pt x="6042" y="10205"/>
                      <a:pt x="5051" y="9833"/>
                      <a:pt x="4069" y="9833"/>
                    </a:cubicBezTo>
                    <a:cubicBezTo>
                      <a:pt x="3709" y="9833"/>
                      <a:pt x="3351" y="9883"/>
                      <a:pt x="3003" y="9990"/>
                    </a:cubicBezTo>
                    <a:cubicBezTo>
                      <a:pt x="1501" y="10457"/>
                      <a:pt x="501" y="11958"/>
                      <a:pt x="234" y="13493"/>
                    </a:cubicBezTo>
                    <a:cubicBezTo>
                      <a:pt x="0" y="15061"/>
                      <a:pt x="334" y="16628"/>
                      <a:pt x="868" y="18096"/>
                    </a:cubicBezTo>
                    <a:cubicBezTo>
                      <a:pt x="3036" y="24100"/>
                      <a:pt x="7739" y="28737"/>
                      <a:pt x="12343" y="33140"/>
                    </a:cubicBezTo>
                    <a:cubicBezTo>
                      <a:pt x="14177" y="34908"/>
                      <a:pt x="15411" y="35408"/>
                      <a:pt x="16345" y="36476"/>
                    </a:cubicBezTo>
                    <a:cubicBezTo>
                      <a:pt x="19581" y="32940"/>
                      <a:pt x="23817" y="30472"/>
                      <a:pt x="27720" y="27736"/>
                    </a:cubicBezTo>
                    <a:cubicBezTo>
                      <a:pt x="31656" y="24968"/>
                      <a:pt x="35526" y="21765"/>
                      <a:pt x="37494" y="17396"/>
                    </a:cubicBezTo>
                    <a:cubicBezTo>
                      <a:pt x="38561" y="14927"/>
                      <a:pt x="38728" y="11458"/>
                      <a:pt x="36393" y="10124"/>
                    </a:cubicBezTo>
                    <a:cubicBezTo>
                      <a:pt x="35821" y="9792"/>
                      <a:pt x="35215" y="9648"/>
                      <a:pt x="34601" y="9648"/>
                    </a:cubicBezTo>
                    <a:cubicBezTo>
                      <a:pt x="32743" y="9648"/>
                      <a:pt x="30800" y="10963"/>
                      <a:pt x="29421" y="12392"/>
                    </a:cubicBezTo>
                    <a:cubicBezTo>
                      <a:pt x="26319" y="15494"/>
                      <a:pt x="23851" y="19297"/>
                      <a:pt x="22250" y="23433"/>
                    </a:cubicBezTo>
                    <a:cubicBezTo>
                      <a:pt x="23517" y="19130"/>
                      <a:pt x="25152" y="14560"/>
                      <a:pt x="25719" y="9723"/>
                    </a:cubicBezTo>
                    <a:cubicBezTo>
                      <a:pt x="26086" y="6555"/>
                      <a:pt x="25719" y="2752"/>
                      <a:pt x="23084" y="917"/>
                    </a:cubicBezTo>
                    <a:cubicBezTo>
                      <a:pt x="22187" y="283"/>
                      <a:pt x="21144" y="0"/>
                      <a:pt x="2007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2" name="Google Shape;3622;p21"/>
              <p:cNvSpPr/>
              <p:nvPr/>
            </p:nvSpPr>
            <p:spPr>
              <a:xfrm>
                <a:off x="4576500" y="2085450"/>
                <a:ext cx="109600" cy="597875"/>
              </a:xfrm>
              <a:custGeom>
                <a:avLst/>
                <a:gdLst/>
                <a:ahLst/>
                <a:cxnLst/>
                <a:rect l="l" t="t" r="r" b="b"/>
                <a:pathLst>
                  <a:path w="4384" h="23915" extrusionOk="0">
                    <a:moveTo>
                      <a:pt x="4307" y="1"/>
                    </a:moveTo>
                    <a:cubicBezTo>
                      <a:pt x="4266" y="1"/>
                      <a:pt x="4213" y="67"/>
                      <a:pt x="4181" y="193"/>
                    </a:cubicBezTo>
                    <a:cubicBezTo>
                      <a:pt x="2913" y="7465"/>
                      <a:pt x="1479" y="14670"/>
                      <a:pt x="245" y="21876"/>
                    </a:cubicBezTo>
                    <a:cubicBezTo>
                      <a:pt x="1" y="23219"/>
                      <a:pt x="286" y="23914"/>
                      <a:pt x="661" y="23914"/>
                    </a:cubicBezTo>
                    <a:cubicBezTo>
                      <a:pt x="1003" y="23914"/>
                      <a:pt x="1420" y="23336"/>
                      <a:pt x="1579" y="22142"/>
                    </a:cubicBezTo>
                    <a:cubicBezTo>
                      <a:pt x="2513" y="14837"/>
                      <a:pt x="3414" y="7532"/>
                      <a:pt x="4348" y="260"/>
                    </a:cubicBezTo>
                    <a:cubicBezTo>
                      <a:pt x="4383" y="84"/>
                      <a:pt x="4353" y="1"/>
                      <a:pt x="430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3" name="Google Shape;3623;p21"/>
              <p:cNvSpPr/>
              <p:nvPr/>
            </p:nvSpPr>
            <p:spPr>
              <a:xfrm>
                <a:off x="4509225" y="1954950"/>
                <a:ext cx="58825" cy="699400"/>
              </a:xfrm>
              <a:custGeom>
                <a:avLst/>
                <a:gdLst/>
                <a:ahLst/>
                <a:cxnLst/>
                <a:rect l="l" t="t" r="r" b="b"/>
                <a:pathLst>
                  <a:path w="2353" h="27976" extrusionOk="0">
                    <a:moveTo>
                      <a:pt x="2271" y="1"/>
                    </a:moveTo>
                    <a:cubicBezTo>
                      <a:pt x="2231" y="1"/>
                      <a:pt x="2185" y="84"/>
                      <a:pt x="2169" y="243"/>
                    </a:cubicBezTo>
                    <a:cubicBezTo>
                      <a:pt x="801" y="8682"/>
                      <a:pt x="0" y="17222"/>
                      <a:pt x="34" y="25761"/>
                    </a:cubicBezTo>
                    <a:cubicBezTo>
                      <a:pt x="67" y="27241"/>
                      <a:pt x="440" y="27975"/>
                      <a:pt x="794" y="27975"/>
                    </a:cubicBezTo>
                    <a:cubicBezTo>
                      <a:pt x="1149" y="27975"/>
                      <a:pt x="1485" y="27233"/>
                      <a:pt x="1435" y="25761"/>
                    </a:cubicBezTo>
                    <a:cubicBezTo>
                      <a:pt x="1101" y="17322"/>
                      <a:pt x="1335" y="8749"/>
                      <a:pt x="2335" y="310"/>
                    </a:cubicBezTo>
                    <a:cubicBezTo>
                      <a:pt x="2353" y="100"/>
                      <a:pt x="2316" y="1"/>
                      <a:pt x="227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4" name="Google Shape;3624;p21"/>
              <p:cNvSpPr/>
              <p:nvPr/>
            </p:nvSpPr>
            <p:spPr>
              <a:xfrm>
                <a:off x="4542350" y="2076150"/>
                <a:ext cx="97900" cy="573275"/>
              </a:xfrm>
              <a:custGeom>
                <a:avLst/>
                <a:gdLst/>
                <a:ahLst/>
                <a:cxnLst/>
                <a:rect l="l" t="t" r="r" b="b"/>
                <a:pathLst>
                  <a:path w="3916" h="22931" extrusionOk="0">
                    <a:moveTo>
                      <a:pt x="3835" y="1"/>
                    </a:moveTo>
                    <a:cubicBezTo>
                      <a:pt x="3794" y="1"/>
                      <a:pt x="3743" y="61"/>
                      <a:pt x="3712" y="198"/>
                    </a:cubicBezTo>
                    <a:cubicBezTo>
                      <a:pt x="2545" y="7103"/>
                      <a:pt x="1344" y="14075"/>
                      <a:pt x="210" y="21013"/>
                    </a:cubicBezTo>
                    <a:cubicBezTo>
                      <a:pt x="1" y="22268"/>
                      <a:pt x="301" y="22931"/>
                      <a:pt x="674" y="22931"/>
                    </a:cubicBezTo>
                    <a:cubicBezTo>
                      <a:pt x="1015" y="22931"/>
                      <a:pt x="1417" y="22377"/>
                      <a:pt x="1544" y="21213"/>
                    </a:cubicBezTo>
                    <a:cubicBezTo>
                      <a:pt x="2378" y="14208"/>
                      <a:pt x="3112" y="7203"/>
                      <a:pt x="3879" y="232"/>
                    </a:cubicBezTo>
                    <a:cubicBezTo>
                      <a:pt x="3915" y="87"/>
                      <a:pt x="3883" y="1"/>
                      <a:pt x="38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5" name="Google Shape;3625;p21"/>
              <p:cNvSpPr/>
              <p:nvPr/>
            </p:nvSpPr>
            <p:spPr>
              <a:xfrm>
                <a:off x="4579650" y="2148850"/>
                <a:ext cx="150175" cy="488100"/>
              </a:xfrm>
              <a:custGeom>
                <a:avLst/>
                <a:gdLst/>
                <a:ahLst/>
                <a:cxnLst/>
                <a:rect l="l" t="t" r="r" b="b"/>
                <a:pathLst>
                  <a:path w="6007" h="19524" extrusionOk="0">
                    <a:moveTo>
                      <a:pt x="5931" y="1"/>
                    </a:moveTo>
                    <a:cubicBezTo>
                      <a:pt x="5890" y="1"/>
                      <a:pt x="5840" y="76"/>
                      <a:pt x="5823" y="226"/>
                    </a:cubicBezTo>
                    <a:cubicBezTo>
                      <a:pt x="4956" y="6330"/>
                      <a:pt x="3121" y="12268"/>
                      <a:pt x="519" y="17772"/>
                    </a:cubicBezTo>
                    <a:cubicBezTo>
                      <a:pt x="1" y="18847"/>
                      <a:pt x="212" y="19524"/>
                      <a:pt x="649" y="19524"/>
                    </a:cubicBezTo>
                    <a:cubicBezTo>
                      <a:pt x="972" y="19524"/>
                      <a:pt x="1419" y="19155"/>
                      <a:pt x="1787" y="18305"/>
                    </a:cubicBezTo>
                    <a:cubicBezTo>
                      <a:pt x="4155" y="12501"/>
                      <a:pt x="5489" y="6397"/>
                      <a:pt x="5990" y="226"/>
                    </a:cubicBezTo>
                    <a:cubicBezTo>
                      <a:pt x="6006" y="76"/>
                      <a:pt x="5973" y="1"/>
                      <a:pt x="593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6" name="Google Shape;3626;p21"/>
              <p:cNvSpPr/>
              <p:nvPr/>
            </p:nvSpPr>
            <p:spPr>
              <a:xfrm>
                <a:off x="4529250" y="2045225"/>
                <a:ext cx="88450" cy="614175"/>
              </a:xfrm>
              <a:custGeom>
                <a:avLst/>
                <a:gdLst/>
                <a:ahLst/>
                <a:cxnLst/>
                <a:rect l="l" t="t" r="r" b="b"/>
                <a:pathLst>
                  <a:path w="3538" h="24567" extrusionOk="0">
                    <a:moveTo>
                      <a:pt x="3463" y="0"/>
                    </a:moveTo>
                    <a:cubicBezTo>
                      <a:pt x="3422" y="0"/>
                      <a:pt x="3367" y="76"/>
                      <a:pt x="3336" y="235"/>
                    </a:cubicBezTo>
                    <a:cubicBezTo>
                      <a:pt x="1034" y="7440"/>
                      <a:pt x="0" y="15079"/>
                      <a:pt x="467" y="22717"/>
                    </a:cubicBezTo>
                    <a:cubicBezTo>
                      <a:pt x="548" y="23964"/>
                      <a:pt x="927" y="24566"/>
                      <a:pt x="1266" y="24566"/>
                    </a:cubicBezTo>
                    <a:cubicBezTo>
                      <a:pt x="1625" y="24566"/>
                      <a:pt x="1939" y="23889"/>
                      <a:pt x="1801" y="22584"/>
                    </a:cubicBezTo>
                    <a:cubicBezTo>
                      <a:pt x="1034" y="15145"/>
                      <a:pt x="1568" y="7573"/>
                      <a:pt x="3503" y="268"/>
                    </a:cubicBezTo>
                    <a:cubicBezTo>
                      <a:pt x="3538" y="93"/>
                      <a:pt x="3508" y="0"/>
                      <a:pt x="346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7" name="Google Shape;3627;p21"/>
              <p:cNvSpPr/>
              <p:nvPr/>
            </p:nvSpPr>
            <p:spPr>
              <a:xfrm>
                <a:off x="4630625" y="2266000"/>
                <a:ext cx="364725" cy="392800"/>
              </a:xfrm>
              <a:custGeom>
                <a:avLst/>
                <a:gdLst/>
                <a:ahLst/>
                <a:cxnLst/>
                <a:rect l="l" t="t" r="r" b="b"/>
                <a:pathLst>
                  <a:path w="14589" h="15712" extrusionOk="0">
                    <a:moveTo>
                      <a:pt x="14510" y="0"/>
                    </a:moveTo>
                    <a:cubicBezTo>
                      <a:pt x="14464" y="0"/>
                      <a:pt x="14395" y="46"/>
                      <a:pt x="14325" y="143"/>
                    </a:cubicBezTo>
                    <a:cubicBezTo>
                      <a:pt x="10622" y="5414"/>
                      <a:pt x="6119" y="10050"/>
                      <a:pt x="1149" y="13986"/>
                    </a:cubicBezTo>
                    <a:cubicBezTo>
                      <a:pt x="1" y="14887"/>
                      <a:pt x="38" y="15711"/>
                      <a:pt x="696" y="15711"/>
                    </a:cubicBezTo>
                    <a:cubicBezTo>
                      <a:pt x="1013" y="15711"/>
                      <a:pt x="1474" y="15520"/>
                      <a:pt x="2016" y="15054"/>
                    </a:cubicBezTo>
                    <a:cubicBezTo>
                      <a:pt x="6920" y="10751"/>
                      <a:pt x="11089" y="5714"/>
                      <a:pt x="14492" y="243"/>
                    </a:cubicBezTo>
                    <a:cubicBezTo>
                      <a:pt x="14589" y="88"/>
                      <a:pt x="14573" y="0"/>
                      <a:pt x="1451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8" name="Google Shape;3628;p21"/>
              <p:cNvSpPr/>
              <p:nvPr/>
            </p:nvSpPr>
            <p:spPr>
              <a:xfrm>
                <a:off x="4660525" y="2299625"/>
                <a:ext cx="375975" cy="347550"/>
              </a:xfrm>
              <a:custGeom>
                <a:avLst/>
                <a:gdLst/>
                <a:ahLst/>
                <a:cxnLst/>
                <a:rect l="l" t="t" r="r" b="b"/>
                <a:pathLst>
                  <a:path w="15039" h="13902" extrusionOk="0">
                    <a:moveTo>
                      <a:pt x="14948" y="0"/>
                    </a:moveTo>
                    <a:cubicBezTo>
                      <a:pt x="14909" y="0"/>
                      <a:pt x="14855" y="29"/>
                      <a:pt x="14797" y="99"/>
                    </a:cubicBezTo>
                    <a:cubicBezTo>
                      <a:pt x="10994" y="4936"/>
                      <a:pt x="6324" y="9039"/>
                      <a:pt x="1254" y="12274"/>
                    </a:cubicBezTo>
                    <a:cubicBezTo>
                      <a:pt x="1" y="13055"/>
                      <a:pt x="21" y="13902"/>
                      <a:pt x="757" y="13902"/>
                    </a:cubicBezTo>
                    <a:cubicBezTo>
                      <a:pt x="1059" y="13902"/>
                      <a:pt x="1482" y="13758"/>
                      <a:pt x="1988" y="13409"/>
                    </a:cubicBezTo>
                    <a:cubicBezTo>
                      <a:pt x="7091" y="9806"/>
                      <a:pt x="11428" y="5269"/>
                      <a:pt x="14930" y="233"/>
                    </a:cubicBezTo>
                    <a:cubicBezTo>
                      <a:pt x="15039" y="102"/>
                      <a:pt x="15020" y="0"/>
                      <a:pt x="1494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9" name="Google Shape;3629;p21"/>
              <p:cNvSpPr/>
              <p:nvPr/>
            </p:nvSpPr>
            <p:spPr>
              <a:xfrm>
                <a:off x="4645350" y="2236800"/>
                <a:ext cx="299525" cy="365350"/>
              </a:xfrm>
              <a:custGeom>
                <a:avLst/>
                <a:gdLst/>
                <a:ahLst/>
                <a:cxnLst/>
                <a:rect l="l" t="t" r="r" b="b"/>
                <a:pathLst>
                  <a:path w="11981" h="14614" extrusionOk="0">
                    <a:moveTo>
                      <a:pt x="11877" y="0"/>
                    </a:moveTo>
                    <a:cubicBezTo>
                      <a:pt x="11839" y="0"/>
                      <a:pt x="11789" y="23"/>
                      <a:pt x="11734" y="77"/>
                    </a:cubicBezTo>
                    <a:cubicBezTo>
                      <a:pt x="7698" y="3980"/>
                      <a:pt x="3895" y="8283"/>
                      <a:pt x="693" y="12953"/>
                    </a:cubicBezTo>
                    <a:cubicBezTo>
                      <a:pt x="1" y="13951"/>
                      <a:pt x="204" y="14613"/>
                      <a:pt x="694" y="14613"/>
                    </a:cubicBezTo>
                    <a:cubicBezTo>
                      <a:pt x="1007" y="14613"/>
                      <a:pt x="1438" y="14344"/>
                      <a:pt x="1827" y="13720"/>
                    </a:cubicBezTo>
                    <a:cubicBezTo>
                      <a:pt x="4729" y="8950"/>
                      <a:pt x="8065" y="4380"/>
                      <a:pt x="11868" y="210"/>
                    </a:cubicBezTo>
                    <a:cubicBezTo>
                      <a:pt x="11980" y="98"/>
                      <a:pt x="11956" y="0"/>
                      <a:pt x="118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30" name="Google Shape;3630;p21"/>
              <p:cNvSpPr/>
              <p:nvPr/>
            </p:nvSpPr>
            <p:spPr>
              <a:xfrm>
                <a:off x="4048900" y="2085525"/>
                <a:ext cx="879825" cy="746125"/>
              </a:xfrm>
              <a:custGeom>
                <a:avLst/>
                <a:gdLst/>
                <a:ahLst/>
                <a:cxnLst/>
                <a:rect l="l" t="t" r="r" b="b"/>
                <a:pathLst>
                  <a:path w="35193" h="29845" extrusionOk="0">
                    <a:moveTo>
                      <a:pt x="19085" y="1"/>
                    </a:moveTo>
                    <a:cubicBezTo>
                      <a:pt x="18147" y="1"/>
                      <a:pt x="17180" y="379"/>
                      <a:pt x="16445" y="991"/>
                    </a:cubicBezTo>
                    <a:cubicBezTo>
                      <a:pt x="15445" y="1825"/>
                      <a:pt x="14844" y="3026"/>
                      <a:pt x="14411" y="4260"/>
                    </a:cubicBezTo>
                    <a:cubicBezTo>
                      <a:pt x="12743" y="9130"/>
                      <a:pt x="14077" y="14467"/>
                      <a:pt x="15411" y="19437"/>
                    </a:cubicBezTo>
                    <a:cubicBezTo>
                      <a:pt x="13543" y="15668"/>
                      <a:pt x="10274" y="13133"/>
                      <a:pt x="6605" y="12432"/>
                    </a:cubicBezTo>
                    <a:cubicBezTo>
                      <a:pt x="6078" y="12327"/>
                      <a:pt x="5525" y="12268"/>
                      <a:pt x="4974" y="12268"/>
                    </a:cubicBezTo>
                    <a:cubicBezTo>
                      <a:pt x="3434" y="12268"/>
                      <a:pt x="1910" y="12730"/>
                      <a:pt x="1001" y="13934"/>
                    </a:cubicBezTo>
                    <a:cubicBezTo>
                      <a:pt x="0" y="15168"/>
                      <a:pt x="34" y="17002"/>
                      <a:pt x="667" y="18503"/>
                    </a:cubicBezTo>
                    <a:cubicBezTo>
                      <a:pt x="1268" y="20005"/>
                      <a:pt x="2502" y="21172"/>
                      <a:pt x="3736" y="22173"/>
                    </a:cubicBezTo>
                    <a:cubicBezTo>
                      <a:pt x="8473" y="26009"/>
                      <a:pt x="14411" y="27977"/>
                      <a:pt x="20215" y="29845"/>
                    </a:cubicBezTo>
                    <a:cubicBezTo>
                      <a:pt x="25352" y="25842"/>
                      <a:pt x="31389" y="21372"/>
                      <a:pt x="34125" y="14868"/>
                    </a:cubicBezTo>
                    <a:cubicBezTo>
                      <a:pt x="34859" y="13133"/>
                      <a:pt x="35192" y="10831"/>
                      <a:pt x="33791" y="9530"/>
                    </a:cubicBezTo>
                    <a:cubicBezTo>
                      <a:pt x="33186" y="8948"/>
                      <a:pt x="32369" y="8691"/>
                      <a:pt x="31556" y="8691"/>
                    </a:cubicBezTo>
                    <a:cubicBezTo>
                      <a:pt x="31205" y="8691"/>
                      <a:pt x="30854" y="8739"/>
                      <a:pt x="30522" y="8830"/>
                    </a:cubicBezTo>
                    <a:cubicBezTo>
                      <a:pt x="29388" y="9130"/>
                      <a:pt x="28387" y="9797"/>
                      <a:pt x="27520" y="10598"/>
                    </a:cubicBezTo>
                    <a:cubicBezTo>
                      <a:pt x="25084" y="12742"/>
                      <a:pt x="23280" y="15613"/>
                      <a:pt x="22356" y="18719"/>
                    </a:cubicBezTo>
                    <a:lnTo>
                      <a:pt x="22356" y="18719"/>
                    </a:lnTo>
                    <a:cubicBezTo>
                      <a:pt x="23759" y="13805"/>
                      <a:pt x="24001" y="9053"/>
                      <a:pt x="23017" y="4527"/>
                    </a:cubicBezTo>
                    <a:cubicBezTo>
                      <a:pt x="22583" y="2759"/>
                      <a:pt x="21783" y="791"/>
                      <a:pt x="20081" y="157"/>
                    </a:cubicBezTo>
                    <a:cubicBezTo>
                      <a:pt x="19762" y="50"/>
                      <a:pt x="19425" y="1"/>
                      <a:pt x="190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31" name="Google Shape;3631;p21"/>
              <p:cNvSpPr/>
              <p:nvPr/>
            </p:nvSpPr>
            <p:spPr>
              <a:xfrm>
                <a:off x="4521725" y="2259600"/>
                <a:ext cx="255225" cy="567900"/>
              </a:xfrm>
              <a:custGeom>
                <a:avLst/>
                <a:gdLst/>
                <a:ahLst/>
                <a:cxnLst/>
                <a:rect l="l" t="t" r="r" b="b"/>
                <a:pathLst>
                  <a:path w="10209" h="22716" extrusionOk="0">
                    <a:moveTo>
                      <a:pt x="6622" y="0"/>
                    </a:moveTo>
                    <a:cubicBezTo>
                      <a:pt x="5691" y="0"/>
                      <a:pt x="4771" y="466"/>
                      <a:pt x="4104" y="1133"/>
                    </a:cubicBezTo>
                    <a:cubicBezTo>
                      <a:pt x="3303" y="1867"/>
                      <a:pt x="2803" y="2868"/>
                      <a:pt x="2369" y="3868"/>
                    </a:cubicBezTo>
                    <a:cubicBezTo>
                      <a:pt x="1" y="9739"/>
                      <a:pt x="735" y="16377"/>
                      <a:pt x="1502" y="22715"/>
                    </a:cubicBezTo>
                    <a:cubicBezTo>
                      <a:pt x="5371" y="17345"/>
                      <a:pt x="9441" y="12141"/>
                      <a:pt x="10108" y="5970"/>
                    </a:cubicBezTo>
                    <a:cubicBezTo>
                      <a:pt x="10208" y="4736"/>
                      <a:pt x="10175" y="3468"/>
                      <a:pt x="9708" y="2334"/>
                    </a:cubicBezTo>
                    <a:cubicBezTo>
                      <a:pt x="9274" y="1200"/>
                      <a:pt x="8273" y="199"/>
                      <a:pt x="7039" y="32"/>
                    </a:cubicBezTo>
                    <a:cubicBezTo>
                      <a:pt x="6900" y="11"/>
                      <a:pt x="6761" y="0"/>
                      <a:pt x="662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32" name="Google Shape;3632;p21"/>
              <p:cNvSpPr/>
              <p:nvPr/>
            </p:nvSpPr>
            <p:spPr>
              <a:xfrm>
                <a:off x="4188150" y="2420700"/>
                <a:ext cx="367800" cy="411800"/>
              </a:xfrm>
              <a:custGeom>
                <a:avLst/>
                <a:gdLst/>
                <a:ahLst/>
                <a:cxnLst/>
                <a:rect l="l" t="t" r="r" b="b"/>
                <a:pathLst>
                  <a:path w="14712" h="16472" extrusionOk="0">
                    <a:moveTo>
                      <a:pt x="4051" y="0"/>
                    </a:moveTo>
                    <a:cubicBezTo>
                      <a:pt x="3592" y="0"/>
                      <a:pt x="3137" y="82"/>
                      <a:pt x="2703" y="260"/>
                    </a:cubicBezTo>
                    <a:cubicBezTo>
                      <a:pt x="802" y="1060"/>
                      <a:pt x="1" y="3529"/>
                      <a:pt x="501" y="5530"/>
                    </a:cubicBezTo>
                    <a:cubicBezTo>
                      <a:pt x="1002" y="7532"/>
                      <a:pt x="2503" y="9133"/>
                      <a:pt x="4071" y="10467"/>
                    </a:cubicBezTo>
                    <a:cubicBezTo>
                      <a:pt x="7006" y="13035"/>
                      <a:pt x="10442" y="14970"/>
                      <a:pt x="14711" y="16471"/>
                    </a:cubicBezTo>
                    <a:cubicBezTo>
                      <a:pt x="13310" y="12135"/>
                      <a:pt x="11843" y="7798"/>
                      <a:pt x="9441" y="3929"/>
                    </a:cubicBezTo>
                    <a:cubicBezTo>
                      <a:pt x="8674" y="2761"/>
                      <a:pt x="7840" y="1594"/>
                      <a:pt x="6672" y="860"/>
                    </a:cubicBezTo>
                    <a:cubicBezTo>
                      <a:pt x="5894" y="326"/>
                      <a:pt x="4967" y="0"/>
                      <a:pt x="405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33" name="Google Shape;3633;p21"/>
              <p:cNvSpPr/>
              <p:nvPr/>
            </p:nvSpPr>
            <p:spPr>
              <a:xfrm>
                <a:off x="4562600" y="2469700"/>
                <a:ext cx="547075" cy="352775"/>
              </a:xfrm>
              <a:custGeom>
                <a:avLst/>
                <a:gdLst/>
                <a:ahLst/>
                <a:cxnLst/>
                <a:rect l="l" t="t" r="r" b="b"/>
                <a:pathLst>
                  <a:path w="21883" h="14111" extrusionOk="0">
                    <a:moveTo>
                      <a:pt x="17813" y="1"/>
                    </a:moveTo>
                    <a:cubicBezTo>
                      <a:pt x="16512" y="1"/>
                      <a:pt x="15311" y="435"/>
                      <a:pt x="14144" y="935"/>
                    </a:cubicBezTo>
                    <a:cubicBezTo>
                      <a:pt x="7906" y="3503"/>
                      <a:pt x="2636" y="8173"/>
                      <a:pt x="0" y="14111"/>
                    </a:cubicBezTo>
                    <a:cubicBezTo>
                      <a:pt x="6738" y="13477"/>
                      <a:pt x="13977" y="12643"/>
                      <a:pt x="19081" y="8240"/>
                    </a:cubicBezTo>
                    <a:cubicBezTo>
                      <a:pt x="20048" y="7406"/>
                      <a:pt x="20915" y="6405"/>
                      <a:pt x="21416" y="5238"/>
                    </a:cubicBezTo>
                    <a:cubicBezTo>
                      <a:pt x="21883" y="4004"/>
                      <a:pt x="21883" y="2603"/>
                      <a:pt x="21149" y="1569"/>
                    </a:cubicBezTo>
                    <a:cubicBezTo>
                      <a:pt x="20382" y="501"/>
                      <a:pt x="19081" y="1"/>
                      <a:pt x="1781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34" name="Google Shape;3634;p21"/>
              <p:cNvSpPr/>
              <p:nvPr/>
            </p:nvSpPr>
            <p:spPr>
              <a:xfrm>
                <a:off x="4555925" y="2449800"/>
                <a:ext cx="4440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776" h="11684" extrusionOk="0">
                    <a:moveTo>
                      <a:pt x="1091" y="0"/>
                    </a:moveTo>
                    <a:cubicBezTo>
                      <a:pt x="1055" y="0"/>
                      <a:pt x="1017" y="33"/>
                      <a:pt x="1001" y="96"/>
                    </a:cubicBezTo>
                    <a:cubicBezTo>
                      <a:pt x="334" y="3599"/>
                      <a:pt x="0" y="7235"/>
                      <a:pt x="301" y="10804"/>
                    </a:cubicBezTo>
                    <a:cubicBezTo>
                      <a:pt x="379" y="11411"/>
                      <a:pt x="725" y="11684"/>
                      <a:pt x="1052" y="11684"/>
                    </a:cubicBezTo>
                    <a:cubicBezTo>
                      <a:pt x="1426" y="11684"/>
                      <a:pt x="1775" y="11327"/>
                      <a:pt x="1668" y="10704"/>
                    </a:cubicBezTo>
                    <a:cubicBezTo>
                      <a:pt x="1101" y="7235"/>
                      <a:pt x="901" y="3699"/>
                      <a:pt x="1168" y="130"/>
                    </a:cubicBezTo>
                    <a:cubicBezTo>
                      <a:pt x="1168" y="42"/>
                      <a:pt x="1131" y="0"/>
                      <a:pt x="109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35" name="Google Shape;3635;p21"/>
              <p:cNvSpPr/>
              <p:nvPr/>
            </p:nvSpPr>
            <p:spPr>
              <a:xfrm>
                <a:off x="4566000" y="2436125"/>
                <a:ext cx="113825" cy="315600"/>
              </a:xfrm>
              <a:custGeom>
                <a:avLst/>
                <a:gdLst/>
                <a:ahLst/>
                <a:cxnLst/>
                <a:rect l="l" t="t" r="r" b="b"/>
                <a:pathLst>
                  <a:path w="4553" h="12624" extrusionOk="0">
                    <a:moveTo>
                      <a:pt x="4477" y="0"/>
                    </a:moveTo>
                    <a:cubicBezTo>
                      <a:pt x="4441" y="0"/>
                      <a:pt x="4398" y="35"/>
                      <a:pt x="4368" y="110"/>
                    </a:cubicBezTo>
                    <a:cubicBezTo>
                      <a:pt x="2866" y="3812"/>
                      <a:pt x="1399" y="7582"/>
                      <a:pt x="265" y="11451"/>
                    </a:cubicBezTo>
                    <a:cubicBezTo>
                      <a:pt x="1" y="12186"/>
                      <a:pt x="355" y="12623"/>
                      <a:pt x="767" y="12623"/>
                    </a:cubicBezTo>
                    <a:cubicBezTo>
                      <a:pt x="1084" y="12623"/>
                      <a:pt x="1435" y="12365"/>
                      <a:pt x="1566" y="11785"/>
                    </a:cubicBezTo>
                    <a:cubicBezTo>
                      <a:pt x="2399" y="7915"/>
                      <a:pt x="3333" y="3979"/>
                      <a:pt x="4534" y="143"/>
                    </a:cubicBezTo>
                    <a:cubicBezTo>
                      <a:pt x="4553" y="51"/>
                      <a:pt x="4521" y="0"/>
                      <a:pt x="44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36" name="Google Shape;3636;p21"/>
              <p:cNvSpPr/>
              <p:nvPr/>
            </p:nvSpPr>
            <p:spPr>
              <a:xfrm>
                <a:off x="4584575" y="2557475"/>
                <a:ext cx="104475" cy="196475"/>
              </a:xfrm>
              <a:custGeom>
                <a:avLst/>
                <a:gdLst/>
                <a:ahLst/>
                <a:cxnLst/>
                <a:rect l="l" t="t" r="r" b="b"/>
                <a:pathLst>
                  <a:path w="4179" h="7859" extrusionOk="0">
                    <a:moveTo>
                      <a:pt x="4073" y="1"/>
                    </a:moveTo>
                    <a:cubicBezTo>
                      <a:pt x="4039" y="1"/>
                      <a:pt x="4005" y="20"/>
                      <a:pt x="3991" y="59"/>
                    </a:cubicBezTo>
                    <a:cubicBezTo>
                      <a:pt x="2791" y="2327"/>
                      <a:pt x="1456" y="4596"/>
                      <a:pt x="289" y="6897"/>
                    </a:cubicBezTo>
                    <a:cubicBezTo>
                      <a:pt x="1" y="7407"/>
                      <a:pt x="494" y="7859"/>
                      <a:pt x="955" y="7859"/>
                    </a:cubicBezTo>
                    <a:cubicBezTo>
                      <a:pt x="1187" y="7859"/>
                      <a:pt x="1411" y="7744"/>
                      <a:pt x="1523" y="7464"/>
                    </a:cubicBezTo>
                    <a:cubicBezTo>
                      <a:pt x="2457" y="5063"/>
                      <a:pt x="3291" y="2594"/>
                      <a:pt x="4158" y="126"/>
                    </a:cubicBezTo>
                    <a:cubicBezTo>
                      <a:pt x="4178" y="45"/>
                      <a:pt x="4125" y="1"/>
                      <a:pt x="407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37" name="Google Shape;3637;p21"/>
              <p:cNvSpPr/>
              <p:nvPr/>
            </p:nvSpPr>
            <p:spPr>
              <a:xfrm>
                <a:off x="4580475" y="2553375"/>
                <a:ext cx="316200" cy="224850"/>
              </a:xfrm>
              <a:custGeom>
                <a:avLst/>
                <a:gdLst/>
                <a:ahLst/>
                <a:cxnLst/>
                <a:rect l="l" t="t" r="r" b="b"/>
                <a:pathLst>
                  <a:path w="12648" h="8994" extrusionOk="0">
                    <a:moveTo>
                      <a:pt x="12581" y="0"/>
                    </a:moveTo>
                    <a:cubicBezTo>
                      <a:pt x="12553" y="0"/>
                      <a:pt x="12512" y="16"/>
                      <a:pt x="12461" y="56"/>
                    </a:cubicBezTo>
                    <a:cubicBezTo>
                      <a:pt x="8625" y="2558"/>
                      <a:pt x="4756" y="4993"/>
                      <a:pt x="953" y="7562"/>
                    </a:cubicBezTo>
                    <a:cubicBezTo>
                      <a:pt x="0" y="8197"/>
                      <a:pt x="211" y="8994"/>
                      <a:pt x="877" y="8994"/>
                    </a:cubicBezTo>
                    <a:cubicBezTo>
                      <a:pt x="1120" y="8994"/>
                      <a:pt x="1424" y="8888"/>
                      <a:pt x="1754" y="8629"/>
                    </a:cubicBezTo>
                    <a:cubicBezTo>
                      <a:pt x="5356" y="5827"/>
                      <a:pt x="8959" y="2958"/>
                      <a:pt x="12528" y="156"/>
                    </a:cubicBezTo>
                    <a:cubicBezTo>
                      <a:pt x="12645" y="86"/>
                      <a:pt x="12647" y="0"/>
                      <a:pt x="1258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38" name="Google Shape;3638;p21"/>
              <p:cNvSpPr/>
              <p:nvPr/>
            </p:nvSpPr>
            <p:spPr>
              <a:xfrm>
                <a:off x="4605150" y="2623600"/>
                <a:ext cx="302175" cy="152400"/>
              </a:xfrm>
              <a:custGeom>
                <a:avLst/>
                <a:gdLst/>
                <a:ahLst/>
                <a:cxnLst/>
                <a:rect l="l" t="t" r="r" b="b"/>
                <a:pathLst>
                  <a:path w="12087" h="6096" extrusionOk="0">
                    <a:moveTo>
                      <a:pt x="11936" y="1"/>
                    </a:moveTo>
                    <a:cubicBezTo>
                      <a:pt x="11917" y="1"/>
                      <a:pt x="11896" y="5"/>
                      <a:pt x="11875" y="16"/>
                    </a:cubicBezTo>
                    <a:cubicBezTo>
                      <a:pt x="8472" y="2017"/>
                      <a:pt x="4836" y="3518"/>
                      <a:pt x="1134" y="4686"/>
                    </a:cubicBezTo>
                    <a:cubicBezTo>
                      <a:pt x="1" y="5054"/>
                      <a:pt x="166" y="6095"/>
                      <a:pt x="1018" y="6095"/>
                    </a:cubicBezTo>
                    <a:cubicBezTo>
                      <a:pt x="1169" y="6095"/>
                      <a:pt x="1343" y="6062"/>
                      <a:pt x="1534" y="5987"/>
                    </a:cubicBezTo>
                    <a:cubicBezTo>
                      <a:pt x="5270" y="4519"/>
                      <a:pt x="8772" y="2484"/>
                      <a:pt x="11975" y="183"/>
                    </a:cubicBezTo>
                    <a:cubicBezTo>
                      <a:pt x="12087" y="127"/>
                      <a:pt x="12034" y="1"/>
                      <a:pt x="1193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39" name="Google Shape;3639;p21"/>
              <p:cNvSpPr/>
              <p:nvPr/>
            </p:nvSpPr>
            <p:spPr>
              <a:xfrm>
                <a:off x="4601825" y="2714750"/>
                <a:ext cx="272325" cy="76175"/>
              </a:xfrm>
              <a:custGeom>
                <a:avLst/>
                <a:gdLst/>
                <a:ahLst/>
                <a:cxnLst/>
                <a:rect l="l" t="t" r="r" b="b"/>
                <a:pathLst>
                  <a:path w="10893" h="3047" extrusionOk="0">
                    <a:moveTo>
                      <a:pt x="10724" y="1"/>
                    </a:moveTo>
                    <a:cubicBezTo>
                      <a:pt x="10708" y="1"/>
                      <a:pt x="10691" y="2"/>
                      <a:pt x="10673" y="6"/>
                    </a:cubicBezTo>
                    <a:cubicBezTo>
                      <a:pt x="7605" y="1140"/>
                      <a:pt x="4302" y="1640"/>
                      <a:pt x="1100" y="1674"/>
                    </a:cubicBezTo>
                    <a:cubicBezTo>
                      <a:pt x="35" y="1674"/>
                      <a:pt x="0" y="3046"/>
                      <a:pt x="1055" y="3046"/>
                    </a:cubicBezTo>
                    <a:cubicBezTo>
                      <a:pt x="1091" y="3046"/>
                      <a:pt x="1128" y="3045"/>
                      <a:pt x="1167" y="3041"/>
                    </a:cubicBezTo>
                    <a:cubicBezTo>
                      <a:pt x="4569" y="2708"/>
                      <a:pt x="7805" y="1674"/>
                      <a:pt x="10773" y="173"/>
                    </a:cubicBezTo>
                    <a:cubicBezTo>
                      <a:pt x="10892" y="113"/>
                      <a:pt x="10852" y="1"/>
                      <a:pt x="1072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40" name="Google Shape;3640;p21"/>
              <p:cNvSpPr/>
              <p:nvPr/>
            </p:nvSpPr>
            <p:spPr>
              <a:xfrm>
                <a:off x="4362800" y="2519350"/>
                <a:ext cx="178750" cy="260800"/>
              </a:xfrm>
              <a:custGeom>
                <a:avLst/>
                <a:gdLst/>
                <a:ahLst/>
                <a:cxnLst/>
                <a:rect l="l" t="t" r="r" b="b"/>
                <a:pathLst>
                  <a:path w="7150" h="10432" extrusionOk="0">
                    <a:moveTo>
                      <a:pt x="85" y="1"/>
                    </a:moveTo>
                    <a:cubicBezTo>
                      <a:pt x="38" y="1"/>
                      <a:pt x="1" y="53"/>
                      <a:pt x="20" y="150"/>
                    </a:cubicBezTo>
                    <a:cubicBezTo>
                      <a:pt x="1521" y="3552"/>
                      <a:pt x="3322" y="6888"/>
                      <a:pt x="5524" y="9957"/>
                    </a:cubicBezTo>
                    <a:cubicBezTo>
                      <a:pt x="5756" y="10294"/>
                      <a:pt x="6027" y="10431"/>
                      <a:pt x="6266" y="10431"/>
                    </a:cubicBezTo>
                    <a:cubicBezTo>
                      <a:pt x="6784" y="10431"/>
                      <a:pt x="7150" y="9785"/>
                      <a:pt x="6625" y="9123"/>
                    </a:cubicBezTo>
                    <a:cubicBezTo>
                      <a:pt x="4223" y="6321"/>
                      <a:pt x="2021" y="3319"/>
                      <a:pt x="187" y="83"/>
                    </a:cubicBezTo>
                    <a:cubicBezTo>
                      <a:pt x="159" y="27"/>
                      <a:pt x="119" y="1"/>
                      <a:pt x="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41" name="Google Shape;3641;p21"/>
              <p:cNvSpPr/>
              <p:nvPr/>
            </p:nvSpPr>
            <p:spPr>
              <a:xfrm>
                <a:off x="4323125" y="2592125"/>
                <a:ext cx="199950" cy="198200"/>
              </a:xfrm>
              <a:custGeom>
                <a:avLst/>
                <a:gdLst/>
                <a:ahLst/>
                <a:cxnLst/>
                <a:rect l="l" t="t" r="r" b="b"/>
                <a:pathLst>
                  <a:path w="7998" h="7928" extrusionOk="0">
                    <a:moveTo>
                      <a:pt x="104" y="0"/>
                    </a:moveTo>
                    <a:cubicBezTo>
                      <a:pt x="32" y="0"/>
                      <a:pt x="1" y="79"/>
                      <a:pt x="73" y="174"/>
                    </a:cubicBezTo>
                    <a:cubicBezTo>
                      <a:pt x="2207" y="2609"/>
                      <a:pt x="4242" y="5178"/>
                      <a:pt x="6410" y="7613"/>
                    </a:cubicBezTo>
                    <a:cubicBezTo>
                      <a:pt x="6607" y="7836"/>
                      <a:pt x="6827" y="7928"/>
                      <a:pt x="7029" y="7928"/>
                    </a:cubicBezTo>
                    <a:cubicBezTo>
                      <a:pt x="7582" y="7928"/>
                      <a:pt x="7997" y="7241"/>
                      <a:pt x="7411" y="6679"/>
                    </a:cubicBezTo>
                    <a:cubicBezTo>
                      <a:pt x="5043" y="4411"/>
                      <a:pt x="2608" y="2242"/>
                      <a:pt x="206" y="41"/>
                    </a:cubicBezTo>
                    <a:cubicBezTo>
                      <a:pt x="168" y="12"/>
                      <a:pt x="133" y="0"/>
                      <a:pt x="10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42" name="Google Shape;3642;p21"/>
              <p:cNvSpPr/>
              <p:nvPr/>
            </p:nvSpPr>
            <p:spPr>
              <a:xfrm>
                <a:off x="4279600" y="2644450"/>
                <a:ext cx="229575" cy="147875"/>
              </a:xfrm>
              <a:custGeom>
                <a:avLst/>
                <a:gdLst/>
                <a:ahLst/>
                <a:cxnLst/>
                <a:rect l="l" t="t" r="r" b="b"/>
                <a:pathLst>
                  <a:path w="9183" h="5915" extrusionOk="0">
                    <a:moveTo>
                      <a:pt x="120" y="0"/>
                    </a:moveTo>
                    <a:cubicBezTo>
                      <a:pt x="29" y="0"/>
                      <a:pt x="0" y="127"/>
                      <a:pt x="112" y="183"/>
                    </a:cubicBezTo>
                    <a:cubicBezTo>
                      <a:pt x="2647" y="2017"/>
                      <a:pt x="5149" y="3952"/>
                      <a:pt x="7684" y="5753"/>
                    </a:cubicBezTo>
                    <a:cubicBezTo>
                      <a:pt x="7848" y="5866"/>
                      <a:pt x="8008" y="5914"/>
                      <a:pt x="8156" y="5914"/>
                    </a:cubicBezTo>
                    <a:cubicBezTo>
                      <a:pt x="8793" y="5914"/>
                      <a:pt x="9183" y="5019"/>
                      <a:pt x="8452" y="4586"/>
                    </a:cubicBezTo>
                    <a:cubicBezTo>
                      <a:pt x="5716" y="3018"/>
                      <a:pt x="2948" y="1584"/>
                      <a:pt x="179" y="16"/>
                    </a:cubicBezTo>
                    <a:cubicBezTo>
                      <a:pt x="158" y="5"/>
                      <a:pt x="138" y="0"/>
                      <a:pt x="12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43" name="Google Shape;3643;p21"/>
              <p:cNvSpPr/>
              <p:nvPr/>
            </p:nvSpPr>
            <p:spPr>
              <a:xfrm>
                <a:off x="4399081" y="2659390"/>
                <a:ext cx="321900" cy="221075"/>
              </a:xfrm>
              <a:custGeom>
                <a:avLst/>
                <a:gdLst/>
                <a:ahLst/>
                <a:cxnLst/>
                <a:rect l="l" t="t" r="r" b="b"/>
                <a:pathLst>
                  <a:path w="12876" h="8843" extrusionOk="0">
                    <a:moveTo>
                      <a:pt x="7147" y="1"/>
                    </a:moveTo>
                    <a:cubicBezTo>
                      <a:pt x="6676" y="1"/>
                      <a:pt x="6329" y="387"/>
                      <a:pt x="6104" y="803"/>
                    </a:cubicBezTo>
                    <a:cubicBezTo>
                      <a:pt x="5270" y="2138"/>
                      <a:pt x="4870" y="3705"/>
                      <a:pt x="4970" y="5307"/>
                    </a:cubicBezTo>
                    <a:cubicBezTo>
                      <a:pt x="4336" y="3972"/>
                      <a:pt x="3136" y="2871"/>
                      <a:pt x="1701" y="2471"/>
                    </a:cubicBezTo>
                    <a:cubicBezTo>
                      <a:pt x="1515" y="2425"/>
                      <a:pt x="1313" y="2394"/>
                      <a:pt x="1119" y="2394"/>
                    </a:cubicBezTo>
                    <a:cubicBezTo>
                      <a:pt x="755" y="2394"/>
                      <a:pt x="419" y="2500"/>
                      <a:pt x="267" y="2805"/>
                    </a:cubicBezTo>
                    <a:cubicBezTo>
                      <a:pt x="0" y="3272"/>
                      <a:pt x="334" y="3805"/>
                      <a:pt x="667" y="4172"/>
                    </a:cubicBezTo>
                    <a:cubicBezTo>
                      <a:pt x="2102" y="5840"/>
                      <a:pt x="3669" y="7441"/>
                      <a:pt x="5337" y="8842"/>
                    </a:cubicBezTo>
                    <a:cubicBezTo>
                      <a:pt x="7605" y="7942"/>
                      <a:pt x="9507" y="6841"/>
                      <a:pt x="11341" y="5507"/>
                    </a:cubicBezTo>
                    <a:cubicBezTo>
                      <a:pt x="11842" y="5206"/>
                      <a:pt x="12309" y="4873"/>
                      <a:pt x="12609" y="4373"/>
                    </a:cubicBezTo>
                    <a:cubicBezTo>
                      <a:pt x="12876" y="3872"/>
                      <a:pt x="12843" y="3172"/>
                      <a:pt x="12376" y="2838"/>
                    </a:cubicBezTo>
                    <a:cubicBezTo>
                      <a:pt x="12184" y="2716"/>
                      <a:pt x="11955" y="2667"/>
                      <a:pt x="11724" y="2667"/>
                    </a:cubicBezTo>
                    <a:cubicBezTo>
                      <a:pt x="11513" y="2667"/>
                      <a:pt x="11299" y="2708"/>
                      <a:pt x="11108" y="2771"/>
                    </a:cubicBezTo>
                    <a:cubicBezTo>
                      <a:pt x="9473" y="3172"/>
                      <a:pt x="8039" y="4272"/>
                      <a:pt x="7272" y="5673"/>
                    </a:cubicBezTo>
                    <a:cubicBezTo>
                      <a:pt x="7772" y="4373"/>
                      <a:pt x="8006" y="2972"/>
                      <a:pt x="8039" y="1604"/>
                    </a:cubicBezTo>
                    <a:cubicBezTo>
                      <a:pt x="8106" y="903"/>
                      <a:pt x="7872" y="69"/>
                      <a:pt x="7205" y="3"/>
                    </a:cubicBezTo>
                    <a:cubicBezTo>
                      <a:pt x="7186" y="1"/>
                      <a:pt x="7166" y="1"/>
                      <a:pt x="714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644" name="Google Shape;3644;p21"/>
            <p:cNvGrpSpPr/>
            <p:nvPr/>
          </p:nvGrpSpPr>
          <p:grpSpPr>
            <a:xfrm flipH="1">
              <a:off x="7833533" y="2906400"/>
              <a:ext cx="959275" cy="2148325"/>
              <a:chOff x="6907275" y="5188300"/>
              <a:chExt cx="959275" cy="2148325"/>
            </a:xfrm>
          </p:grpSpPr>
          <p:sp>
            <p:nvSpPr>
              <p:cNvPr id="3645" name="Google Shape;3645;p21"/>
              <p:cNvSpPr/>
              <p:nvPr/>
            </p:nvSpPr>
            <p:spPr>
              <a:xfrm>
                <a:off x="6907275" y="5188300"/>
                <a:ext cx="191400" cy="173775"/>
              </a:xfrm>
              <a:custGeom>
                <a:avLst/>
                <a:gdLst/>
                <a:ahLst/>
                <a:cxnLst/>
                <a:rect l="l" t="t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lnTo>
                      <a:pt x="3588" y="4464"/>
                    </a:ln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lnTo>
                      <a:pt x="2517" y="4545"/>
                    </a:ln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lnTo>
                      <a:pt x="5381" y="4090"/>
                    </a:ln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46" name="Google Shape;3646;p21"/>
              <p:cNvSpPr/>
              <p:nvPr/>
            </p:nvSpPr>
            <p:spPr>
              <a:xfrm>
                <a:off x="7590850" y="7088800"/>
                <a:ext cx="275700" cy="247825"/>
              </a:xfrm>
              <a:custGeom>
                <a:avLst/>
                <a:gdLst/>
                <a:ahLst/>
                <a:cxnLst/>
                <a:rect l="l" t="t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lnTo>
                      <a:pt x="5220" y="6293"/>
                    </a:ln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lnTo>
                      <a:pt x="3587" y="6453"/>
                    </a:ln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lnTo>
                      <a:pt x="7763" y="5864"/>
                    </a:ln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647" name="Google Shape;3647;p21"/>
            <p:cNvSpPr/>
            <p:nvPr/>
          </p:nvSpPr>
          <p:spPr>
            <a:xfrm>
              <a:off x="7507879" y="108017"/>
              <a:ext cx="1324153" cy="65320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8" name="Google Shape;3648;p21"/>
            <p:cNvSpPr/>
            <p:nvPr/>
          </p:nvSpPr>
          <p:spPr>
            <a:xfrm>
              <a:off x="84201" y="717002"/>
              <a:ext cx="1029326" cy="572687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9" name="Google Shape;3649;p21"/>
            <p:cNvSpPr/>
            <p:nvPr/>
          </p:nvSpPr>
          <p:spPr>
            <a:xfrm>
              <a:off x="-218825" y="238943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650" name="Google Shape;3650;p21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651" name="Google Shape;3651;p21"/>
          <p:cNvSpPr txBox="1">
            <a:spLocks noGrp="1"/>
          </p:cNvSpPr>
          <p:nvPr>
            <p:ph type="title" idx="2"/>
          </p:nvPr>
        </p:nvSpPr>
        <p:spPr>
          <a:xfrm>
            <a:off x="3890200" y="1600200"/>
            <a:ext cx="4411600" cy="422000"/>
          </a:xfrm>
          <a:prstGeom prst="rect">
            <a:avLst/>
          </a:prstGeom>
        </p:spPr>
        <p:txBody>
          <a:bodyPr spcFirstLastPara="1" wrap="square" lIns="0" tIns="182875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667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grpSp>
        <p:nvGrpSpPr>
          <p:cNvPr id="3652" name="Google Shape;3652;p21"/>
          <p:cNvGrpSpPr/>
          <p:nvPr/>
        </p:nvGrpSpPr>
        <p:grpSpPr>
          <a:xfrm rot="-1342695">
            <a:off x="10859790" y="5002883"/>
            <a:ext cx="1275309" cy="1833253"/>
            <a:chOff x="-281361" y="3012568"/>
            <a:chExt cx="1154935" cy="1660217"/>
          </a:xfrm>
        </p:grpSpPr>
        <p:sp>
          <p:nvSpPr>
            <p:cNvPr id="3653" name="Google Shape;3653;p21"/>
            <p:cNvSpPr/>
            <p:nvPr/>
          </p:nvSpPr>
          <p:spPr>
            <a:xfrm rot="-549552">
              <a:off x="328027" y="3679692"/>
              <a:ext cx="393741" cy="284703"/>
            </a:xfrm>
            <a:custGeom>
              <a:avLst/>
              <a:gdLst/>
              <a:ahLst/>
              <a:cxnLst/>
              <a:rect l="l" t="t" r="r" b="b"/>
              <a:pathLst>
                <a:path w="20944" h="15146" extrusionOk="0">
                  <a:moveTo>
                    <a:pt x="19757" y="1"/>
                  </a:moveTo>
                  <a:cubicBezTo>
                    <a:pt x="15529" y="1"/>
                    <a:pt x="11320" y="1328"/>
                    <a:pt x="7873" y="3774"/>
                  </a:cubicBezTo>
                  <a:cubicBezTo>
                    <a:pt x="4104" y="6419"/>
                    <a:pt x="1308" y="10370"/>
                    <a:pt x="1" y="14808"/>
                  </a:cubicBezTo>
                  <a:cubicBezTo>
                    <a:pt x="1299" y="15033"/>
                    <a:pt x="2586" y="15145"/>
                    <a:pt x="3847" y="15145"/>
                  </a:cubicBezTo>
                  <a:cubicBezTo>
                    <a:pt x="7693" y="15145"/>
                    <a:pt x="11296" y="14102"/>
                    <a:pt x="14226" y="12042"/>
                  </a:cubicBezTo>
                  <a:cubicBezTo>
                    <a:pt x="18056" y="9276"/>
                    <a:pt x="20609" y="4747"/>
                    <a:pt x="20943" y="36"/>
                  </a:cubicBezTo>
                  <a:cubicBezTo>
                    <a:pt x="20548" y="12"/>
                    <a:pt x="20153" y="1"/>
                    <a:pt x="1975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654" name="Google Shape;3654;p21"/>
            <p:cNvGrpSpPr/>
            <p:nvPr/>
          </p:nvGrpSpPr>
          <p:grpSpPr>
            <a:xfrm rot="-730137">
              <a:off x="-131395" y="3085674"/>
              <a:ext cx="855002" cy="1514006"/>
              <a:chOff x="207725" y="2276150"/>
              <a:chExt cx="1299425" cy="2300975"/>
            </a:xfrm>
          </p:grpSpPr>
          <p:sp>
            <p:nvSpPr>
              <p:cNvPr id="3655" name="Google Shape;3655;p21"/>
              <p:cNvSpPr/>
              <p:nvPr/>
            </p:nvSpPr>
            <p:spPr>
              <a:xfrm>
                <a:off x="916700" y="2276150"/>
                <a:ext cx="289550" cy="661150"/>
              </a:xfrm>
              <a:custGeom>
                <a:avLst/>
                <a:gdLst/>
                <a:ahLst/>
                <a:cxnLst/>
                <a:rect l="l" t="t" r="r" b="b"/>
                <a:pathLst>
                  <a:path w="11582" h="26446" extrusionOk="0">
                    <a:moveTo>
                      <a:pt x="7812" y="1"/>
                    </a:moveTo>
                    <a:cubicBezTo>
                      <a:pt x="5107" y="4044"/>
                      <a:pt x="2341" y="8147"/>
                      <a:pt x="1155" y="12858"/>
                    </a:cubicBezTo>
                    <a:cubicBezTo>
                      <a:pt x="0" y="17570"/>
                      <a:pt x="669" y="23041"/>
                      <a:pt x="4104" y="26445"/>
                    </a:cubicBezTo>
                    <a:cubicBezTo>
                      <a:pt x="8511" y="22190"/>
                      <a:pt x="10639" y="17782"/>
                      <a:pt x="11125" y="13193"/>
                    </a:cubicBezTo>
                    <a:cubicBezTo>
                      <a:pt x="11581" y="8603"/>
                      <a:pt x="10396" y="3831"/>
                      <a:pt x="781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56" name="Google Shape;3656;p21"/>
              <p:cNvSpPr/>
              <p:nvPr/>
            </p:nvSpPr>
            <p:spPr>
              <a:xfrm>
                <a:off x="249500" y="3548225"/>
                <a:ext cx="383775" cy="487100"/>
              </a:xfrm>
              <a:custGeom>
                <a:avLst/>
                <a:gdLst/>
                <a:ahLst/>
                <a:cxnLst/>
                <a:rect l="l" t="t" r="r" b="b"/>
                <a:pathLst>
                  <a:path w="15351" h="19484" extrusionOk="0">
                    <a:moveTo>
                      <a:pt x="1673" y="0"/>
                    </a:moveTo>
                    <a:cubicBezTo>
                      <a:pt x="1" y="4286"/>
                      <a:pt x="1490" y="8906"/>
                      <a:pt x="4256" y="12280"/>
                    </a:cubicBezTo>
                    <a:cubicBezTo>
                      <a:pt x="7022" y="15654"/>
                      <a:pt x="10943" y="17933"/>
                      <a:pt x="15016" y="19484"/>
                    </a:cubicBezTo>
                    <a:cubicBezTo>
                      <a:pt x="15351" y="15228"/>
                      <a:pt x="14196" y="10912"/>
                      <a:pt x="11825" y="7386"/>
                    </a:cubicBezTo>
                    <a:cubicBezTo>
                      <a:pt x="9424" y="3830"/>
                      <a:pt x="5776" y="1216"/>
                      <a:pt x="16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57" name="Google Shape;3657;p21"/>
              <p:cNvSpPr/>
              <p:nvPr/>
            </p:nvSpPr>
            <p:spPr>
              <a:xfrm>
                <a:off x="765475" y="3687275"/>
                <a:ext cx="476475" cy="386675"/>
              </a:xfrm>
              <a:custGeom>
                <a:avLst/>
                <a:gdLst/>
                <a:ahLst/>
                <a:cxnLst/>
                <a:rect l="l" t="t" r="r" b="b"/>
                <a:pathLst>
                  <a:path w="19059" h="15467" extrusionOk="0">
                    <a:moveTo>
                      <a:pt x="19059" y="0"/>
                    </a:moveTo>
                    <a:cubicBezTo>
                      <a:pt x="14682" y="92"/>
                      <a:pt x="10366" y="1703"/>
                      <a:pt x="6961" y="4469"/>
                    </a:cubicBezTo>
                    <a:cubicBezTo>
                      <a:pt x="3527" y="7204"/>
                      <a:pt x="1064" y="11125"/>
                      <a:pt x="1" y="15381"/>
                    </a:cubicBezTo>
                    <a:cubicBezTo>
                      <a:pt x="650" y="15438"/>
                      <a:pt x="1292" y="15467"/>
                      <a:pt x="1923" y="15467"/>
                    </a:cubicBezTo>
                    <a:cubicBezTo>
                      <a:pt x="6288" y="15467"/>
                      <a:pt x="10196" y="14107"/>
                      <a:pt x="13223" y="11612"/>
                    </a:cubicBezTo>
                    <a:cubicBezTo>
                      <a:pt x="16627" y="8754"/>
                      <a:pt x="18846" y="4438"/>
                      <a:pt x="1905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58" name="Google Shape;3658;p21"/>
              <p:cNvSpPr/>
              <p:nvPr/>
            </p:nvSpPr>
            <p:spPr>
              <a:xfrm>
                <a:off x="371100" y="3007175"/>
                <a:ext cx="448350" cy="604125"/>
              </a:xfrm>
              <a:custGeom>
                <a:avLst/>
                <a:gdLst/>
                <a:ahLst/>
                <a:cxnLst/>
                <a:rect l="l" t="t" r="r" b="b"/>
                <a:pathLst>
                  <a:path w="17934" h="24165" extrusionOk="0">
                    <a:moveTo>
                      <a:pt x="1490" y="0"/>
                    </a:moveTo>
                    <a:lnTo>
                      <a:pt x="1490" y="0"/>
                    </a:lnTo>
                    <a:cubicBezTo>
                      <a:pt x="0" y="5198"/>
                      <a:pt x="730" y="11004"/>
                      <a:pt x="3435" y="15715"/>
                    </a:cubicBezTo>
                    <a:cubicBezTo>
                      <a:pt x="6079" y="20426"/>
                      <a:pt x="10760" y="23952"/>
                      <a:pt x="16414" y="24165"/>
                    </a:cubicBezTo>
                    <a:cubicBezTo>
                      <a:pt x="17934" y="19028"/>
                      <a:pt x="17174" y="13253"/>
                      <a:pt x="14377" y="8724"/>
                    </a:cubicBezTo>
                    <a:cubicBezTo>
                      <a:pt x="11551" y="4165"/>
                      <a:pt x="6718" y="882"/>
                      <a:pt x="149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59" name="Google Shape;3659;p21"/>
              <p:cNvSpPr/>
              <p:nvPr/>
            </p:nvSpPr>
            <p:spPr>
              <a:xfrm>
                <a:off x="469875" y="2689550"/>
                <a:ext cx="405800" cy="396850"/>
              </a:xfrm>
              <a:custGeom>
                <a:avLst/>
                <a:gdLst/>
                <a:ahLst/>
                <a:cxnLst/>
                <a:rect l="l" t="t" r="r" b="b"/>
                <a:pathLst>
                  <a:path w="16232" h="15874" extrusionOk="0">
                    <a:moveTo>
                      <a:pt x="396" y="0"/>
                    </a:moveTo>
                    <a:lnTo>
                      <a:pt x="396" y="0"/>
                    </a:lnTo>
                    <a:cubicBezTo>
                      <a:pt x="1" y="4255"/>
                      <a:pt x="1612" y="8632"/>
                      <a:pt x="4590" y="11642"/>
                    </a:cubicBezTo>
                    <a:cubicBezTo>
                      <a:pt x="7280" y="14304"/>
                      <a:pt x="11061" y="15873"/>
                      <a:pt x="14872" y="15873"/>
                    </a:cubicBezTo>
                    <a:cubicBezTo>
                      <a:pt x="15326" y="15873"/>
                      <a:pt x="15780" y="15851"/>
                      <a:pt x="16232" y="15806"/>
                    </a:cubicBezTo>
                    <a:cubicBezTo>
                      <a:pt x="15776" y="11763"/>
                      <a:pt x="13892" y="7903"/>
                      <a:pt x="11095" y="4985"/>
                    </a:cubicBezTo>
                    <a:cubicBezTo>
                      <a:pt x="8238" y="2097"/>
                      <a:pt x="4408" y="152"/>
                      <a:pt x="39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60" name="Google Shape;3660;p21"/>
              <p:cNvSpPr/>
              <p:nvPr/>
            </p:nvSpPr>
            <p:spPr>
              <a:xfrm>
                <a:off x="1035250" y="2811925"/>
                <a:ext cx="471900" cy="332850"/>
              </a:xfrm>
              <a:custGeom>
                <a:avLst/>
                <a:gdLst/>
                <a:ahLst/>
                <a:cxnLst/>
                <a:rect l="l" t="t" r="r" b="b"/>
                <a:pathLst>
                  <a:path w="18876" h="13314" extrusionOk="0">
                    <a:moveTo>
                      <a:pt x="16871" y="0"/>
                    </a:moveTo>
                    <a:cubicBezTo>
                      <a:pt x="13274" y="0"/>
                      <a:pt x="9635" y="602"/>
                      <a:pt x="6535" y="2370"/>
                    </a:cubicBezTo>
                    <a:cubicBezTo>
                      <a:pt x="2796" y="4467"/>
                      <a:pt x="0" y="8418"/>
                      <a:pt x="152" y="12674"/>
                    </a:cubicBezTo>
                    <a:cubicBezTo>
                      <a:pt x="1420" y="13111"/>
                      <a:pt x="2712" y="13314"/>
                      <a:pt x="3989" y="13314"/>
                    </a:cubicBezTo>
                    <a:cubicBezTo>
                      <a:pt x="6970" y="13314"/>
                      <a:pt x="9870" y="12212"/>
                      <a:pt x="12189" y="10424"/>
                    </a:cubicBezTo>
                    <a:cubicBezTo>
                      <a:pt x="15502" y="7871"/>
                      <a:pt x="17690" y="4072"/>
                      <a:pt x="18876" y="60"/>
                    </a:cubicBezTo>
                    <a:cubicBezTo>
                      <a:pt x="18211" y="21"/>
                      <a:pt x="17542" y="0"/>
                      <a:pt x="1687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61" name="Google Shape;3661;p21"/>
              <p:cNvSpPr/>
              <p:nvPr/>
            </p:nvSpPr>
            <p:spPr>
              <a:xfrm>
                <a:off x="511675" y="2502600"/>
                <a:ext cx="588950" cy="2074525"/>
              </a:xfrm>
              <a:custGeom>
                <a:avLst/>
                <a:gdLst/>
                <a:ahLst/>
                <a:cxnLst/>
                <a:rect l="l" t="t" r="r" b="b"/>
                <a:pathLst>
                  <a:path w="23558" h="82981" extrusionOk="0">
                    <a:moveTo>
                      <a:pt x="23436" y="1"/>
                    </a:moveTo>
                    <a:cubicBezTo>
                      <a:pt x="23405" y="1"/>
                      <a:pt x="23375" y="31"/>
                      <a:pt x="23375" y="62"/>
                    </a:cubicBezTo>
                    <a:cubicBezTo>
                      <a:pt x="22007" y="7144"/>
                      <a:pt x="20518" y="14135"/>
                      <a:pt x="18815" y="21126"/>
                    </a:cubicBezTo>
                    <a:cubicBezTo>
                      <a:pt x="17144" y="28117"/>
                      <a:pt x="15289" y="35077"/>
                      <a:pt x="13253" y="41947"/>
                    </a:cubicBezTo>
                    <a:cubicBezTo>
                      <a:pt x="11247" y="48816"/>
                      <a:pt x="8967" y="55625"/>
                      <a:pt x="6748" y="62464"/>
                    </a:cubicBezTo>
                    <a:cubicBezTo>
                      <a:pt x="5715" y="65868"/>
                      <a:pt x="4560" y="69272"/>
                      <a:pt x="3405" y="72677"/>
                    </a:cubicBezTo>
                    <a:lnTo>
                      <a:pt x="0" y="82890"/>
                    </a:lnTo>
                    <a:cubicBezTo>
                      <a:pt x="0" y="82950"/>
                      <a:pt x="0" y="82981"/>
                      <a:pt x="31" y="82981"/>
                    </a:cubicBezTo>
                    <a:cubicBezTo>
                      <a:pt x="92" y="82981"/>
                      <a:pt x="152" y="82981"/>
                      <a:pt x="152" y="82950"/>
                    </a:cubicBezTo>
                    <a:cubicBezTo>
                      <a:pt x="912" y="81309"/>
                      <a:pt x="1642" y="79637"/>
                      <a:pt x="2371" y="77996"/>
                    </a:cubicBezTo>
                    <a:cubicBezTo>
                      <a:pt x="3040" y="76354"/>
                      <a:pt x="3739" y="74683"/>
                      <a:pt x="4408" y="73011"/>
                    </a:cubicBezTo>
                    <a:cubicBezTo>
                      <a:pt x="5776" y="69667"/>
                      <a:pt x="6991" y="66294"/>
                      <a:pt x="8207" y="62920"/>
                    </a:cubicBezTo>
                    <a:cubicBezTo>
                      <a:pt x="10609" y="56111"/>
                      <a:pt x="12584" y="49211"/>
                      <a:pt x="14438" y="42251"/>
                    </a:cubicBezTo>
                    <a:cubicBezTo>
                      <a:pt x="16353" y="35290"/>
                      <a:pt x="18056" y="28299"/>
                      <a:pt x="19575" y="21278"/>
                    </a:cubicBezTo>
                    <a:cubicBezTo>
                      <a:pt x="21095" y="14226"/>
                      <a:pt x="22432" y="7174"/>
                      <a:pt x="23557" y="62"/>
                    </a:cubicBezTo>
                    <a:cubicBezTo>
                      <a:pt x="23557" y="31"/>
                      <a:pt x="23527" y="1"/>
                      <a:pt x="2343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62" name="Google Shape;3662;p21"/>
              <p:cNvSpPr/>
              <p:nvPr/>
            </p:nvSpPr>
            <p:spPr>
              <a:xfrm>
                <a:off x="564875" y="2794400"/>
                <a:ext cx="880725" cy="403775"/>
              </a:xfrm>
              <a:custGeom>
                <a:avLst/>
                <a:gdLst/>
                <a:ahLst/>
                <a:cxnLst/>
                <a:rect l="l" t="t" r="r" b="b"/>
                <a:pathLst>
                  <a:path w="35229" h="16151" extrusionOk="0">
                    <a:moveTo>
                      <a:pt x="0" y="1"/>
                    </a:moveTo>
                    <a:lnTo>
                      <a:pt x="0" y="31"/>
                    </a:lnTo>
                    <a:cubicBezTo>
                      <a:pt x="1520" y="1125"/>
                      <a:pt x="2949" y="2280"/>
                      <a:pt x="4377" y="3496"/>
                    </a:cubicBezTo>
                    <a:cubicBezTo>
                      <a:pt x="5775" y="4712"/>
                      <a:pt x="7143" y="5989"/>
                      <a:pt x="8389" y="7326"/>
                    </a:cubicBezTo>
                    <a:cubicBezTo>
                      <a:pt x="10973" y="9970"/>
                      <a:pt x="13253" y="12888"/>
                      <a:pt x="15259" y="16019"/>
                    </a:cubicBezTo>
                    <a:lnTo>
                      <a:pt x="15259" y="16050"/>
                    </a:lnTo>
                    <a:cubicBezTo>
                      <a:pt x="15294" y="16121"/>
                      <a:pt x="15361" y="16150"/>
                      <a:pt x="15423" y="16150"/>
                    </a:cubicBezTo>
                    <a:cubicBezTo>
                      <a:pt x="15466" y="16150"/>
                      <a:pt x="15507" y="16136"/>
                      <a:pt x="15532" y="16110"/>
                    </a:cubicBezTo>
                    <a:cubicBezTo>
                      <a:pt x="21611" y="10852"/>
                      <a:pt x="28238" y="6232"/>
                      <a:pt x="35229" y="2311"/>
                    </a:cubicBezTo>
                    <a:lnTo>
                      <a:pt x="35229" y="2220"/>
                    </a:lnTo>
                    <a:cubicBezTo>
                      <a:pt x="31703" y="4134"/>
                      <a:pt x="28268" y="6232"/>
                      <a:pt x="24925" y="8451"/>
                    </a:cubicBezTo>
                    <a:cubicBezTo>
                      <a:pt x="21645" y="10687"/>
                      <a:pt x="18512" y="13069"/>
                      <a:pt x="15496" y="15598"/>
                    </a:cubicBezTo>
                    <a:lnTo>
                      <a:pt x="15496" y="15598"/>
                    </a:lnTo>
                    <a:cubicBezTo>
                      <a:pt x="13577" y="12485"/>
                      <a:pt x="11310" y="9578"/>
                      <a:pt x="8724" y="6992"/>
                    </a:cubicBezTo>
                    <a:cubicBezTo>
                      <a:pt x="7417" y="5654"/>
                      <a:pt x="6049" y="4408"/>
                      <a:pt x="4590" y="3223"/>
                    </a:cubicBezTo>
                    <a:cubicBezTo>
                      <a:pt x="3161" y="2037"/>
                      <a:pt x="1581" y="973"/>
                      <a:pt x="3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63" name="Google Shape;3663;p21"/>
              <p:cNvSpPr/>
              <p:nvPr/>
            </p:nvSpPr>
            <p:spPr>
              <a:xfrm>
                <a:off x="504825" y="3130275"/>
                <a:ext cx="867825" cy="596275"/>
              </a:xfrm>
              <a:custGeom>
                <a:avLst/>
                <a:gdLst/>
                <a:ahLst/>
                <a:cxnLst/>
                <a:rect l="l" t="t" r="r" b="b"/>
                <a:pathLst>
                  <a:path w="34713" h="23851" extrusionOk="0">
                    <a:moveTo>
                      <a:pt x="92" y="1"/>
                    </a:moveTo>
                    <a:cubicBezTo>
                      <a:pt x="1" y="1"/>
                      <a:pt x="1" y="31"/>
                      <a:pt x="1" y="31"/>
                    </a:cubicBezTo>
                    <a:cubicBezTo>
                      <a:pt x="1217" y="1885"/>
                      <a:pt x="2341" y="3830"/>
                      <a:pt x="3405" y="5776"/>
                    </a:cubicBezTo>
                    <a:cubicBezTo>
                      <a:pt x="4469" y="7721"/>
                      <a:pt x="5472" y="9697"/>
                      <a:pt x="6475" y="11672"/>
                    </a:cubicBezTo>
                    <a:cubicBezTo>
                      <a:pt x="7509" y="13648"/>
                      <a:pt x="8451" y="15654"/>
                      <a:pt x="9393" y="17660"/>
                    </a:cubicBezTo>
                    <a:cubicBezTo>
                      <a:pt x="10335" y="19666"/>
                      <a:pt x="11247" y="21703"/>
                      <a:pt x="12098" y="23739"/>
                    </a:cubicBezTo>
                    <a:lnTo>
                      <a:pt x="12098" y="23800"/>
                    </a:lnTo>
                    <a:cubicBezTo>
                      <a:pt x="12116" y="23836"/>
                      <a:pt x="12165" y="23851"/>
                      <a:pt x="12215" y="23851"/>
                    </a:cubicBezTo>
                    <a:cubicBezTo>
                      <a:pt x="12250" y="23851"/>
                      <a:pt x="12286" y="23843"/>
                      <a:pt x="12311" y="23831"/>
                    </a:cubicBezTo>
                    <a:lnTo>
                      <a:pt x="17995" y="19910"/>
                    </a:lnTo>
                    <a:cubicBezTo>
                      <a:pt x="19849" y="18572"/>
                      <a:pt x="21734" y="17296"/>
                      <a:pt x="23618" y="15958"/>
                    </a:cubicBezTo>
                    <a:cubicBezTo>
                      <a:pt x="25472" y="14682"/>
                      <a:pt x="27327" y="13314"/>
                      <a:pt x="29181" y="11976"/>
                    </a:cubicBezTo>
                    <a:cubicBezTo>
                      <a:pt x="31005" y="10609"/>
                      <a:pt x="32889" y="9241"/>
                      <a:pt x="34713" y="7873"/>
                    </a:cubicBezTo>
                    <a:lnTo>
                      <a:pt x="34713" y="7812"/>
                    </a:lnTo>
                    <a:lnTo>
                      <a:pt x="34652" y="7812"/>
                    </a:lnTo>
                    <a:cubicBezTo>
                      <a:pt x="32767" y="9089"/>
                      <a:pt x="30853" y="10365"/>
                      <a:pt x="28968" y="11672"/>
                    </a:cubicBezTo>
                    <a:cubicBezTo>
                      <a:pt x="27053" y="12949"/>
                      <a:pt x="25169" y="14256"/>
                      <a:pt x="23314" y="15593"/>
                    </a:cubicBezTo>
                    <a:lnTo>
                      <a:pt x="17722" y="19575"/>
                    </a:lnTo>
                    <a:lnTo>
                      <a:pt x="12311" y="23427"/>
                    </a:lnTo>
                    <a:lnTo>
                      <a:pt x="12311" y="23427"/>
                    </a:lnTo>
                    <a:cubicBezTo>
                      <a:pt x="11484" y="21438"/>
                      <a:pt x="10575" y="19504"/>
                      <a:pt x="9667" y="17569"/>
                    </a:cubicBezTo>
                    <a:cubicBezTo>
                      <a:pt x="8724" y="15533"/>
                      <a:pt x="7721" y="13557"/>
                      <a:pt x="6688" y="11581"/>
                    </a:cubicBezTo>
                    <a:cubicBezTo>
                      <a:pt x="5685" y="9606"/>
                      <a:pt x="4651" y="7630"/>
                      <a:pt x="3557" y="5715"/>
                    </a:cubicBezTo>
                    <a:cubicBezTo>
                      <a:pt x="2433" y="3770"/>
                      <a:pt x="1338" y="1824"/>
                      <a:pt x="9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64" name="Google Shape;3664;p21"/>
              <p:cNvSpPr/>
              <p:nvPr/>
            </p:nvSpPr>
            <p:spPr>
              <a:xfrm>
                <a:off x="281425" y="3558850"/>
                <a:ext cx="949125" cy="562050"/>
              </a:xfrm>
              <a:custGeom>
                <a:avLst/>
                <a:gdLst/>
                <a:ahLst/>
                <a:cxnLst/>
                <a:rect l="l" t="t" r="r" b="b"/>
                <a:pathLst>
                  <a:path w="37965" h="22482" extrusionOk="0">
                    <a:moveTo>
                      <a:pt x="92" y="1"/>
                    </a:moveTo>
                    <a:cubicBezTo>
                      <a:pt x="61" y="1"/>
                      <a:pt x="61" y="31"/>
                      <a:pt x="1" y="31"/>
                    </a:cubicBezTo>
                    <a:cubicBezTo>
                      <a:pt x="5259" y="7660"/>
                      <a:pt x="10852" y="15016"/>
                      <a:pt x="16353" y="22402"/>
                    </a:cubicBezTo>
                    <a:cubicBezTo>
                      <a:pt x="16392" y="22460"/>
                      <a:pt x="16455" y="22481"/>
                      <a:pt x="16519" y="22481"/>
                    </a:cubicBezTo>
                    <a:cubicBezTo>
                      <a:pt x="16556" y="22481"/>
                      <a:pt x="16594" y="22474"/>
                      <a:pt x="16627" y="22463"/>
                    </a:cubicBezTo>
                    <a:cubicBezTo>
                      <a:pt x="18542" y="21278"/>
                      <a:pt x="20487" y="20031"/>
                      <a:pt x="22341" y="18724"/>
                    </a:cubicBezTo>
                    <a:cubicBezTo>
                      <a:pt x="24226" y="17387"/>
                      <a:pt x="26080" y="16019"/>
                      <a:pt x="27873" y="14621"/>
                    </a:cubicBezTo>
                    <a:cubicBezTo>
                      <a:pt x="29667" y="13192"/>
                      <a:pt x="31399" y="11733"/>
                      <a:pt x="33071" y="10183"/>
                    </a:cubicBezTo>
                    <a:cubicBezTo>
                      <a:pt x="34743" y="8633"/>
                      <a:pt x="36384" y="7022"/>
                      <a:pt x="37965" y="5381"/>
                    </a:cubicBezTo>
                    <a:lnTo>
                      <a:pt x="37965" y="5350"/>
                    </a:lnTo>
                    <a:lnTo>
                      <a:pt x="37934" y="5350"/>
                    </a:lnTo>
                    <a:cubicBezTo>
                      <a:pt x="36263" y="6900"/>
                      <a:pt x="34560" y="8420"/>
                      <a:pt x="32858" y="9910"/>
                    </a:cubicBezTo>
                    <a:cubicBezTo>
                      <a:pt x="31126" y="11399"/>
                      <a:pt x="29363" y="12828"/>
                      <a:pt x="27569" y="14256"/>
                    </a:cubicBezTo>
                    <a:cubicBezTo>
                      <a:pt x="25776" y="15654"/>
                      <a:pt x="23952" y="17022"/>
                      <a:pt x="22098" y="18299"/>
                    </a:cubicBezTo>
                    <a:cubicBezTo>
                      <a:pt x="20317" y="19605"/>
                      <a:pt x="18448" y="20825"/>
                      <a:pt x="16577" y="22014"/>
                    </a:cubicBezTo>
                    <a:lnTo>
                      <a:pt x="16577" y="22014"/>
                    </a:lnTo>
                    <a:cubicBezTo>
                      <a:pt x="11021" y="14707"/>
                      <a:pt x="5406" y="7459"/>
                      <a:pt x="9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65" name="Google Shape;3665;p21"/>
              <p:cNvSpPr/>
              <p:nvPr/>
            </p:nvSpPr>
            <p:spPr>
              <a:xfrm>
                <a:off x="207725" y="3847600"/>
                <a:ext cx="327525" cy="539550"/>
              </a:xfrm>
              <a:custGeom>
                <a:avLst/>
                <a:gdLst/>
                <a:ahLst/>
                <a:cxnLst/>
                <a:rect l="l" t="t" r="r" b="b"/>
                <a:pathLst>
                  <a:path w="13101" h="21582" extrusionOk="0">
                    <a:moveTo>
                      <a:pt x="2432" y="1"/>
                    </a:moveTo>
                    <a:cubicBezTo>
                      <a:pt x="0" y="3922"/>
                      <a:pt x="578" y="8694"/>
                      <a:pt x="2705" y="12524"/>
                    </a:cubicBezTo>
                    <a:cubicBezTo>
                      <a:pt x="4833" y="16384"/>
                      <a:pt x="8237" y="19302"/>
                      <a:pt x="11976" y="21582"/>
                    </a:cubicBezTo>
                    <a:cubicBezTo>
                      <a:pt x="13101" y="17478"/>
                      <a:pt x="12766" y="12980"/>
                      <a:pt x="11064" y="9089"/>
                    </a:cubicBezTo>
                    <a:cubicBezTo>
                      <a:pt x="9362" y="5199"/>
                      <a:pt x="6231" y="1946"/>
                      <a:pt x="243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66" name="Google Shape;3666;p21"/>
              <p:cNvSpPr/>
              <p:nvPr/>
            </p:nvSpPr>
            <p:spPr>
              <a:xfrm>
                <a:off x="639325" y="4151400"/>
                <a:ext cx="539550" cy="316675"/>
              </a:xfrm>
              <a:custGeom>
                <a:avLst/>
                <a:gdLst/>
                <a:ahLst/>
                <a:cxnLst/>
                <a:rect l="l" t="t" r="r" b="b"/>
                <a:pathLst>
                  <a:path w="21582" h="12667" extrusionOk="0">
                    <a:moveTo>
                      <a:pt x="18555" y="1"/>
                    </a:moveTo>
                    <a:cubicBezTo>
                      <a:pt x="15162" y="1"/>
                      <a:pt x="11790" y="823"/>
                      <a:pt x="8816" y="2439"/>
                    </a:cubicBezTo>
                    <a:cubicBezTo>
                      <a:pt x="4955" y="4536"/>
                      <a:pt x="1825" y="7910"/>
                      <a:pt x="1" y="11892"/>
                    </a:cubicBezTo>
                    <a:cubicBezTo>
                      <a:pt x="1877" y="12410"/>
                      <a:pt x="3735" y="12666"/>
                      <a:pt x="5533" y="12666"/>
                    </a:cubicBezTo>
                    <a:cubicBezTo>
                      <a:pt x="8484" y="12666"/>
                      <a:pt x="11273" y="11975"/>
                      <a:pt x="13709" y="10615"/>
                    </a:cubicBezTo>
                    <a:cubicBezTo>
                      <a:pt x="17570" y="8427"/>
                      <a:pt x="20518" y="4567"/>
                      <a:pt x="21582" y="220"/>
                    </a:cubicBezTo>
                    <a:cubicBezTo>
                      <a:pt x="20578" y="74"/>
                      <a:pt x="19566" y="1"/>
                      <a:pt x="1855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67" name="Google Shape;3667;p21"/>
              <p:cNvSpPr/>
              <p:nvPr/>
            </p:nvSpPr>
            <p:spPr>
              <a:xfrm>
                <a:off x="257875" y="3856725"/>
                <a:ext cx="911125" cy="627575"/>
              </a:xfrm>
              <a:custGeom>
                <a:avLst/>
                <a:gdLst/>
                <a:ahLst/>
                <a:cxnLst/>
                <a:rect l="l" t="t" r="r" b="b"/>
                <a:pathLst>
                  <a:path w="36445" h="25103" extrusionOk="0">
                    <a:moveTo>
                      <a:pt x="91" y="1"/>
                    </a:moveTo>
                    <a:cubicBezTo>
                      <a:pt x="61" y="1"/>
                      <a:pt x="0" y="1"/>
                      <a:pt x="61" y="61"/>
                    </a:cubicBezTo>
                    <a:cubicBezTo>
                      <a:pt x="3769" y="8481"/>
                      <a:pt x="7964" y="16718"/>
                      <a:pt x="12098" y="25016"/>
                    </a:cubicBezTo>
                    <a:cubicBezTo>
                      <a:pt x="12119" y="25059"/>
                      <a:pt x="12186" y="25102"/>
                      <a:pt x="12245" y="25102"/>
                    </a:cubicBezTo>
                    <a:cubicBezTo>
                      <a:pt x="12270" y="25102"/>
                      <a:pt x="12293" y="25095"/>
                      <a:pt x="12311" y="25077"/>
                    </a:cubicBezTo>
                    <a:cubicBezTo>
                      <a:pt x="14469" y="24287"/>
                      <a:pt x="16566" y="23405"/>
                      <a:pt x="18663" y="22463"/>
                    </a:cubicBezTo>
                    <a:cubicBezTo>
                      <a:pt x="20761" y="21521"/>
                      <a:pt x="22797" y="20518"/>
                      <a:pt x="24803" y="19454"/>
                    </a:cubicBezTo>
                    <a:cubicBezTo>
                      <a:pt x="26840" y="18390"/>
                      <a:pt x="28815" y="17265"/>
                      <a:pt x="30730" y="16050"/>
                    </a:cubicBezTo>
                    <a:cubicBezTo>
                      <a:pt x="32676" y="14864"/>
                      <a:pt x="34591" y="13588"/>
                      <a:pt x="36445" y="12250"/>
                    </a:cubicBezTo>
                    <a:lnTo>
                      <a:pt x="36445" y="12220"/>
                    </a:lnTo>
                    <a:lnTo>
                      <a:pt x="36414" y="12220"/>
                    </a:lnTo>
                    <a:cubicBezTo>
                      <a:pt x="34469" y="13466"/>
                      <a:pt x="32524" y="14651"/>
                      <a:pt x="30548" y="15776"/>
                    </a:cubicBezTo>
                    <a:cubicBezTo>
                      <a:pt x="28572" y="16931"/>
                      <a:pt x="26566" y="18025"/>
                      <a:pt x="24560" y="19059"/>
                    </a:cubicBezTo>
                    <a:cubicBezTo>
                      <a:pt x="22524" y="20123"/>
                      <a:pt x="20517" y="21095"/>
                      <a:pt x="18420" y="22037"/>
                    </a:cubicBezTo>
                    <a:cubicBezTo>
                      <a:pt x="16436" y="22985"/>
                      <a:pt x="14394" y="23875"/>
                      <a:pt x="12323" y="24679"/>
                    </a:cubicBezTo>
                    <a:lnTo>
                      <a:pt x="12323" y="24679"/>
                    </a:lnTo>
                    <a:cubicBezTo>
                      <a:pt x="8154" y="16464"/>
                      <a:pt x="3928" y="8307"/>
                      <a:pt x="9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3668" name="Google Shape;3668;p21"/>
          <p:cNvGrpSpPr/>
          <p:nvPr/>
        </p:nvGrpSpPr>
        <p:grpSpPr>
          <a:xfrm>
            <a:off x="11723733" y="4512217"/>
            <a:ext cx="770600" cy="2434267"/>
            <a:chOff x="5612500" y="3325575"/>
            <a:chExt cx="577950" cy="1825700"/>
          </a:xfrm>
        </p:grpSpPr>
        <p:sp>
          <p:nvSpPr>
            <p:cNvPr id="3669" name="Google Shape;3669;p21"/>
            <p:cNvSpPr/>
            <p:nvPr/>
          </p:nvSpPr>
          <p:spPr>
            <a:xfrm>
              <a:off x="5659200" y="3452725"/>
              <a:ext cx="289400" cy="1698550"/>
            </a:xfrm>
            <a:custGeom>
              <a:avLst/>
              <a:gdLst/>
              <a:ahLst/>
              <a:cxnLst/>
              <a:rect l="l" t="t" r="r" b="b"/>
              <a:pathLst>
                <a:path w="11576" h="67942" extrusionOk="0">
                  <a:moveTo>
                    <a:pt x="5479" y="1"/>
                  </a:moveTo>
                  <a:cubicBezTo>
                    <a:pt x="5431" y="1"/>
                    <a:pt x="5400" y="79"/>
                    <a:pt x="5472" y="175"/>
                  </a:cubicBezTo>
                  <a:cubicBezTo>
                    <a:pt x="10408" y="10649"/>
                    <a:pt x="11376" y="22891"/>
                    <a:pt x="8207" y="34066"/>
                  </a:cubicBezTo>
                  <a:cubicBezTo>
                    <a:pt x="6539" y="40137"/>
                    <a:pt x="3370" y="45641"/>
                    <a:pt x="1502" y="51745"/>
                  </a:cubicBezTo>
                  <a:cubicBezTo>
                    <a:pt x="535" y="54981"/>
                    <a:pt x="1" y="58316"/>
                    <a:pt x="201" y="61719"/>
                  </a:cubicBezTo>
                  <a:cubicBezTo>
                    <a:pt x="234" y="62253"/>
                    <a:pt x="301" y="62753"/>
                    <a:pt x="368" y="63253"/>
                  </a:cubicBezTo>
                  <a:cubicBezTo>
                    <a:pt x="468" y="63754"/>
                    <a:pt x="535" y="64321"/>
                    <a:pt x="701" y="64754"/>
                  </a:cubicBezTo>
                  <a:cubicBezTo>
                    <a:pt x="968" y="65755"/>
                    <a:pt x="1369" y="66689"/>
                    <a:pt x="1969" y="67423"/>
                  </a:cubicBezTo>
                  <a:cubicBezTo>
                    <a:pt x="2231" y="67786"/>
                    <a:pt x="2494" y="67942"/>
                    <a:pt x="2697" y="67942"/>
                  </a:cubicBezTo>
                  <a:cubicBezTo>
                    <a:pt x="2830" y="67942"/>
                    <a:pt x="2937" y="67875"/>
                    <a:pt x="3003" y="67757"/>
                  </a:cubicBezTo>
                  <a:cubicBezTo>
                    <a:pt x="3070" y="67590"/>
                    <a:pt x="3137" y="67390"/>
                    <a:pt x="3137" y="67089"/>
                  </a:cubicBezTo>
                  <a:cubicBezTo>
                    <a:pt x="3036" y="66923"/>
                    <a:pt x="2970" y="66656"/>
                    <a:pt x="2836" y="66255"/>
                  </a:cubicBezTo>
                  <a:cubicBezTo>
                    <a:pt x="1736" y="63554"/>
                    <a:pt x="1535" y="60551"/>
                    <a:pt x="1836" y="57649"/>
                  </a:cubicBezTo>
                  <a:cubicBezTo>
                    <a:pt x="2136" y="54681"/>
                    <a:pt x="2903" y="51812"/>
                    <a:pt x="3970" y="48976"/>
                  </a:cubicBezTo>
                  <a:cubicBezTo>
                    <a:pt x="5005" y="46141"/>
                    <a:pt x="6205" y="43372"/>
                    <a:pt x="7340" y="40504"/>
                  </a:cubicBezTo>
                  <a:cubicBezTo>
                    <a:pt x="8474" y="37668"/>
                    <a:pt x="9408" y="34666"/>
                    <a:pt x="10042" y="31664"/>
                  </a:cubicBezTo>
                  <a:cubicBezTo>
                    <a:pt x="11176" y="26460"/>
                    <a:pt x="11576" y="20690"/>
                    <a:pt x="10909" y="15119"/>
                  </a:cubicBezTo>
                  <a:cubicBezTo>
                    <a:pt x="10242" y="9515"/>
                    <a:pt x="8340" y="4144"/>
                    <a:pt x="5538" y="41"/>
                  </a:cubicBezTo>
                  <a:cubicBezTo>
                    <a:pt x="5519" y="13"/>
                    <a:pt x="5498" y="1"/>
                    <a:pt x="54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0" name="Google Shape;3670;p21"/>
            <p:cNvSpPr/>
            <p:nvPr/>
          </p:nvSpPr>
          <p:spPr>
            <a:xfrm>
              <a:off x="5714250" y="3325575"/>
              <a:ext cx="120950" cy="196575"/>
            </a:xfrm>
            <a:custGeom>
              <a:avLst/>
              <a:gdLst/>
              <a:ahLst/>
              <a:cxnLst/>
              <a:rect l="l" t="t" r="r" b="b"/>
              <a:pathLst>
                <a:path w="4838" h="7863" extrusionOk="0">
                  <a:moveTo>
                    <a:pt x="2295" y="1"/>
                  </a:moveTo>
                  <a:cubicBezTo>
                    <a:pt x="1488" y="1"/>
                    <a:pt x="694" y="568"/>
                    <a:pt x="367" y="1358"/>
                  </a:cubicBezTo>
                  <a:cubicBezTo>
                    <a:pt x="1" y="2292"/>
                    <a:pt x="301" y="3426"/>
                    <a:pt x="968" y="4227"/>
                  </a:cubicBezTo>
                  <a:cubicBezTo>
                    <a:pt x="1502" y="4927"/>
                    <a:pt x="2302" y="5394"/>
                    <a:pt x="3036" y="5895"/>
                  </a:cubicBezTo>
                  <a:cubicBezTo>
                    <a:pt x="3803" y="6395"/>
                    <a:pt x="4504" y="7029"/>
                    <a:pt x="4837" y="7863"/>
                  </a:cubicBezTo>
                  <a:cubicBezTo>
                    <a:pt x="4537" y="5895"/>
                    <a:pt x="4504" y="4527"/>
                    <a:pt x="4437" y="3093"/>
                  </a:cubicBezTo>
                  <a:cubicBezTo>
                    <a:pt x="4337" y="2526"/>
                    <a:pt x="4304" y="1892"/>
                    <a:pt x="4037" y="1358"/>
                  </a:cubicBezTo>
                  <a:cubicBezTo>
                    <a:pt x="3803" y="791"/>
                    <a:pt x="3370" y="291"/>
                    <a:pt x="2836" y="90"/>
                  </a:cubicBezTo>
                  <a:cubicBezTo>
                    <a:pt x="2658" y="29"/>
                    <a:pt x="2477" y="1"/>
                    <a:pt x="229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1" name="Google Shape;3671;p21"/>
            <p:cNvSpPr/>
            <p:nvPr/>
          </p:nvSpPr>
          <p:spPr>
            <a:xfrm>
              <a:off x="5896875" y="3533175"/>
              <a:ext cx="140675" cy="291700"/>
            </a:xfrm>
            <a:custGeom>
              <a:avLst/>
              <a:gdLst/>
              <a:ahLst/>
              <a:cxnLst/>
              <a:rect l="l" t="t" r="r" b="b"/>
              <a:pathLst>
                <a:path w="5627" h="11668" extrusionOk="0">
                  <a:moveTo>
                    <a:pt x="5597" y="1"/>
                  </a:moveTo>
                  <a:cubicBezTo>
                    <a:pt x="5578" y="1"/>
                    <a:pt x="5544" y="20"/>
                    <a:pt x="5505" y="59"/>
                  </a:cubicBezTo>
                  <a:cubicBezTo>
                    <a:pt x="3837" y="1227"/>
                    <a:pt x="2436" y="2794"/>
                    <a:pt x="1502" y="4629"/>
                  </a:cubicBezTo>
                  <a:cubicBezTo>
                    <a:pt x="535" y="6464"/>
                    <a:pt x="1" y="8565"/>
                    <a:pt x="34" y="10633"/>
                  </a:cubicBezTo>
                  <a:cubicBezTo>
                    <a:pt x="34" y="11334"/>
                    <a:pt x="268" y="11667"/>
                    <a:pt x="434" y="11667"/>
                  </a:cubicBezTo>
                  <a:cubicBezTo>
                    <a:pt x="635" y="11634"/>
                    <a:pt x="735" y="11300"/>
                    <a:pt x="701" y="10633"/>
                  </a:cubicBezTo>
                  <a:cubicBezTo>
                    <a:pt x="568" y="8665"/>
                    <a:pt x="1002" y="6630"/>
                    <a:pt x="1835" y="4829"/>
                  </a:cubicBezTo>
                  <a:cubicBezTo>
                    <a:pt x="2669" y="2994"/>
                    <a:pt x="3904" y="1327"/>
                    <a:pt x="5538" y="126"/>
                  </a:cubicBezTo>
                  <a:cubicBezTo>
                    <a:pt x="5619" y="45"/>
                    <a:pt x="5626" y="1"/>
                    <a:pt x="55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2" name="Google Shape;3672;p21"/>
            <p:cNvSpPr/>
            <p:nvPr/>
          </p:nvSpPr>
          <p:spPr>
            <a:xfrm>
              <a:off x="5985275" y="3457050"/>
              <a:ext cx="115950" cy="120975"/>
            </a:xfrm>
            <a:custGeom>
              <a:avLst/>
              <a:gdLst/>
              <a:ahLst/>
              <a:cxnLst/>
              <a:rect l="l" t="t" r="r" b="b"/>
              <a:pathLst>
                <a:path w="4638" h="4839" extrusionOk="0">
                  <a:moveTo>
                    <a:pt x="3430" y="1"/>
                  </a:moveTo>
                  <a:cubicBezTo>
                    <a:pt x="2946" y="1"/>
                    <a:pt x="2479" y="402"/>
                    <a:pt x="2136" y="802"/>
                  </a:cubicBezTo>
                  <a:cubicBezTo>
                    <a:pt x="1268" y="1803"/>
                    <a:pt x="668" y="3671"/>
                    <a:pt x="1" y="4839"/>
                  </a:cubicBezTo>
                  <a:cubicBezTo>
                    <a:pt x="1135" y="4839"/>
                    <a:pt x="2469" y="3971"/>
                    <a:pt x="3370" y="3438"/>
                  </a:cubicBezTo>
                  <a:cubicBezTo>
                    <a:pt x="4270" y="2937"/>
                    <a:pt x="4637" y="2003"/>
                    <a:pt x="4437" y="1003"/>
                  </a:cubicBezTo>
                  <a:cubicBezTo>
                    <a:pt x="4337" y="602"/>
                    <a:pt x="4104" y="169"/>
                    <a:pt x="3670" y="35"/>
                  </a:cubicBezTo>
                  <a:cubicBezTo>
                    <a:pt x="3590" y="12"/>
                    <a:pt x="3509" y="1"/>
                    <a:pt x="343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3" name="Google Shape;3673;p21"/>
            <p:cNvSpPr/>
            <p:nvPr/>
          </p:nvSpPr>
          <p:spPr>
            <a:xfrm>
              <a:off x="5754925" y="3677025"/>
              <a:ext cx="169250" cy="219250"/>
            </a:xfrm>
            <a:custGeom>
              <a:avLst/>
              <a:gdLst/>
              <a:ahLst/>
              <a:cxnLst/>
              <a:rect l="l" t="t" r="r" b="b"/>
              <a:pathLst>
                <a:path w="6770" h="8770" extrusionOk="0">
                  <a:moveTo>
                    <a:pt x="49" y="0"/>
                  </a:moveTo>
                  <a:cubicBezTo>
                    <a:pt x="0" y="0"/>
                    <a:pt x="5" y="63"/>
                    <a:pt x="75" y="109"/>
                  </a:cubicBezTo>
                  <a:cubicBezTo>
                    <a:pt x="1509" y="1010"/>
                    <a:pt x="2677" y="2277"/>
                    <a:pt x="3577" y="3612"/>
                  </a:cubicBezTo>
                  <a:cubicBezTo>
                    <a:pt x="4511" y="5013"/>
                    <a:pt x="5312" y="6514"/>
                    <a:pt x="5846" y="8048"/>
                  </a:cubicBezTo>
                  <a:cubicBezTo>
                    <a:pt x="6026" y="8544"/>
                    <a:pt x="6274" y="8769"/>
                    <a:pt x="6449" y="8769"/>
                  </a:cubicBezTo>
                  <a:cubicBezTo>
                    <a:pt x="6663" y="8769"/>
                    <a:pt x="6769" y="8435"/>
                    <a:pt x="6513" y="7848"/>
                  </a:cubicBezTo>
                  <a:cubicBezTo>
                    <a:pt x="5846" y="6247"/>
                    <a:pt x="5012" y="4746"/>
                    <a:pt x="3911" y="3412"/>
                  </a:cubicBezTo>
                  <a:cubicBezTo>
                    <a:pt x="2877" y="2077"/>
                    <a:pt x="1643" y="876"/>
                    <a:pt x="141" y="43"/>
                  </a:cubicBezTo>
                  <a:cubicBezTo>
                    <a:pt x="101" y="12"/>
                    <a:pt x="70" y="0"/>
                    <a:pt x="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4" name="Google Shape;3674;p21"/>
            <p:cNvSpPr/>
            <p:nvPr/>
          </p:nvSpPr>
          <p:spPr>
            <a:xfrm>
              <a:off x="5693400" y="3603800"/>
              <a:ext cx="121775" cy="119325"/>
            </a:xfrm>
            <a:custGeom>
              <a:avLst/>
              <a:gdLst/>
              <a:ahLst/>
              <a:cxnLst/>
              <a:rect l="l" t="t" r="r" b="b"/>
              <a:pathLst>
                <a:path w="4871" h="4773" extrusionOk="0">
                  <a:moveTo>
                    <a:pt x="1540" y="1"/>
                  </a:moveTo>
                  <a:cubicBezTo>
                    <a:pt x="1516" y="1"/>
                    <a:pt x="1492" y="1"/>
                    <a:pt x="1468" y="3"/>
                  </a:cubicBezTo>
                  <a:cubicBezTo>
                    <a:pt x="634" y="69"/>
                    <a:pt x="1" y="1003"/>
                    <a:pt x="167" y="1837"/>
                  </a:cubicBezTo>
                  <a:cubicBezTo>
                    <a:pt x="334" y="2671"/>
                    <a:pt x="1035" y="3338"/>
                    <a:pt x="1835" y="3639"/>
                  </a:cubicBezTo>
                  <a:cubicBezTo>
                    <a:pt x="2636" y="3972"/>
                    <a:pt x="4037" y="4773"/>
                    <a:pt x="4871" y="4773"/>
                  </a:cubicBezTo>
                  <a:cubicBezTo>
                    <a:pt x="4504" y="4339"/>
                    <a:pt x="3770" y="3005"/>
                    <a:pt x="3603" y="2471"/>
                  </a:cubicBezTo>
                  <a:cubicBezTo>
                    <a:pt x="3436" y="1937"/>
                    <a:pt x="3236" y="1337"/>
                    <a:pt x="2903" y="837"/>
                  </a:cubicBezTo>
                  <a:cubicBezTo>
                    <a:pt x="2583" y="357"/>
                    <a:pt x="2080" y="1"/>
                    <a:pt x="15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5" name="Google Shape;3675;p21"/>
            <p:cNvSpPr/>
            <p:nvPr/>
          </p:nvSpPr>
          <p:spPr>
            <a:xfrm>
              <a:off x="5906450" y="3881700"/>
              <a:ext cx="178225" cy="202375"/>
            </a:xfrm>
            <a:custGeom>
              <a:avLst/>
              <a:gdLst/>
              <a:ahLst/>
              <a:cxnLst/>
              <a:rect l="l" t="t" r="r" b="b"/>
              <a:pathLst>
                <a:path w="7129" h="8095" extrusionOk="0">
                  <a:moveTo>
                    <a:pt x="7080" y="0"/>
                  </a:moveTo>
                  <a:cubicBezTo>
                    <a:pt x="7059" y="0"/>
                    <a:pt x="7029" y="8"/>
                    <a:pt x="6990" y="28"/>
                  </a:cubicBezTo>
                  <a:cubicBezTo>
                    <a:pt x="4154" y="1696"/>
                    <a:pt x="1786" y="4164"/>
                    <a:pt x="285" y="7166"/>
                  </a:cubicBezTo>
                  <a:cubicBezTo>
                    <a:pt x="0" y="7754"/>
                    <a:pt x="93" y="8094"/>
                    <a:pt x="312" y="8094"/>
                  </a:cubicBezTo>
                  <a:cubicBezTo>
                    <a:pt x="478" y="8094"/>
                    <a:pt x="717" y="7898"/>
                    <a:pt x="919" y="7467"/>
                  </a:cubicBezTo>
                  <a:cubicBezTo>
                    <a:pt x="2186" y="4531"/>
                    <a:pt x="4321" y="1963"/>
                    <a:pt x="7023" y="95"/>
                  </a:cubicBezTo>
                  <a:cubicBezTo>
                    <a:pt x="7117" y="48"/>
                    <a:pt x="7128" y="0"/>
                    <a:pt x="70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6" name="Google Shape;3676;p21"/>
            <p:cNvSpPr/>
            <p:nvPr/>
          </p:nvSpPr>
          <p:spPr>
            <a:xfrm>
              <a:off x="5796800" y="3928475"/>
              <a:ext cx="101775" cy="298350"/>
            </a:xfrm>
            <a:custGeom>
              <a:avLst/>
              <a:gdLst/>
              <a:ahLst/>
              <a:cxnLst/>
              <a:rect l="l" t="t" r="r" b="b"/>
              <a:pathLst>
                <a:path w="4071" h="11934" extrusionOk="0">
                  <a:moveTo>
                    <a:pt x="118" y="0"/>
                  </a:moveTo>
                  <a:cubicBezTo>
                    <a:pt x="93" y="0"/>
                    <a:pt x="68" y="42"/>
                    <a:pt x="68" y="125"/>
                  </a:cubicBezTo>
                  <a:cubicBezTo>
                    <a:pt x="1" y="1092"/>
                    <a:pt x="168" y="2026"/>
                    <a:pt x="401" y="2994"/>
                  </a:cubicBezTo>
                  <a:cubicBezTo>
                    <a:pt x="701" y="3928"/>
                    <a:pt x="1068" y="4795"/>
                    <a:pt x="1502" y="5662"/>
                  </a:cubicBezTo>
                  <a:cubicBezTo>
                    <a:pt x="2303" y="7397"/>
                    <a:pt x="3170" y="9132"/>
                    <a:pt x="3303" y="10966"/>
                  </a:cubicBezTo>
                  <a:cubicBezTo>
                    <a:pt x="3337" y="11567"/>
                    <a:pt x="3470" y="11867"/>
                    <a:pt x="3670" y="11934"/>
                  </a:cubicBezTo>
                  <a:cubicBezTo>
                    <a:pt x="3737" y="11934"/>
                    <a:pt x="3837" y="11833"/>
                    <a:pt x="3904" y="11667"/>
                  </a:cubicBezTo>
                  <a:cubicBezTo>
                    <a:pt x="4004" y="11500"/>
                    <a:pt x="4071" y="11266"/>
                    <a:pt x="4004" y="10933"/>
                  </a:cubicBezTo>
                  <a:cubicBezTo>
                    <a:pt x="3870" y="9932"/>
                    <a:pt x="3570" y="8965"/>
                    <a:pt x="3170" y="8097"/>
                  </a:cubicBezTo>
                  <a:cubicBezTo>
                    <a:pt x="2803" y="7197"/>
                    <a:pt x="2336" y="6330"/>
                    <a:pt x="1869" y="5496"/>
                  </a:cubicBezTo>
                  <a:cubicBezTo>
                    <a:pt x="1402" y="4662"/>
                    <a:pt x="1002" y="3794"/>
                    <a:pt x="668" y="2927"/>
                  </a:cubicBezTo>
                  <a:cubicBezTo>
                    <a:pt x="334" y="2026"/>
                    <a:pt x="134" y="1092"/>
                    <a:pt x="168" y="125"/>
                  </a:cubicBezTo>
                  <a:cubicBezTo>
                    <a:pt x="168" y="42"/>
                    <a:pt x="143" y="0"/>
                    <a:pt x="1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7" name="Google Shape;3677;p21"/>
            <p:cNvSpPr/>
            <p:nvPr/>
          </p:nvSpPr>
          <p:spPr>
            <a:xfrm>
              <a:off x="5819325" y="4099175"/>
              <a:ext cx="331575" cy="331150"/>
            </a:xfrm>
            <a:custGeom>
              <a:avLst/>
              <a:gdLst/>
              <a:ahLst/>
              <a:cxnLst/>
              <a:rect l="l" t="t" r="r" b="b"/>
              <a:pathLst>
                <a:path w="13263" h="13246" extrusionOk="0">
                  <a:moveTo>
                    <a:pt x="13239" y="1"/>
                  </a:moveTo>
                  <a:cubicBezTo>
                    <a:pt x="13218" y="1"/>
                    <a:pt x="13171" y="44"/>
                    <a:pt x="13110" y="135"/>
                  </a:cubicBezTo>
                  <a:cubicBezTo>
                    <a:pt x="10308" y="5139"/>
                    <a:pt x="6172" y="9442"/>
                    <a:pt x="1235" y="12177"/>
                  </a:cubicBezTo>
                  <a:cubicBezTo>
                    <a:pt x="401" y="12644"/>
                    <a:pt x="1" y="13011"/>
                    <a:pt x="101" y="13178"/>
                  </a:cubicBezTo>
                  <a:cubicBezTo>
                    <a:pt x="142" y="13220"/>
                    <a:pt x="223" y="13245"/>
                    <a:pt x="340" y="13245"/>
                  </a:cubicBezTo>
                  <a:cubicBezTo>
                    <a:pt x="597" y="13245"/>
                    <a:pt x="1028" y="13122"/>
                    <a:pt x="1602" y="12778"/>
                  </a:cubicBezTo>
                  <a:cubicBezTo>
                    <a:pt x="4104" y="11277"/>
                    <a:pt x="6338" y="9375"/>
                    <a:pt x="8273" y="7274"/>
                  </a:cubicBezTo>
                  <a:cubicBezTo>
                    <a:pt x="10175" y="5139"/>
                    <a:pt x="11842" y="2704"/>
                    <a:pt x="13177" y="169"/>
                  </a:cubicBezTo>
                  <a:cubicBezTo>
                    <a:pt x="13249" y="60"/>
                    <a:pt x="13262" y="1"/>
                    <a:pt x="1323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8" name="Google Shape;3678;p21"/>
            <p:cNvSpPr/>
            <p:nvPr/>
          </p:nvSpPr>
          <p:spPr>
            <a:xfrm>
              <a:off x="5692575" y="4168225"/>
              <a:ext cx="110100" cy="363875"/>
            </a:xfrm>
            <a:custGeom>
              <a:avLst/>
              <a:gdLst/>
              <a:ahLst/>
              <a:cxnLst/>
              <a:rect l="l" t="t" r="r" b="b"/>
              <a:pathLst>
                <a:path w="4404" h="14555" extrusionOk="0">
                  <a:moveTo>
                    <a:pt x="442" y="0"/>
                  </a:moveTo>
                  <a:cubicBezTo>
                    <a:pt x="417" y="0"/>
                    <a:pt x="384" y="59"/>
                    <a:pt x="367" y="175"/>
                  </a:cubicBezTo>
                  <a:cubicBezTo>
                    <a:pt x="0" y="2444"/>
                    <a:pt x="401" y="4845"/>
                    <a:pt x="1134" y="7047"/>
                  </a:cubicBezTo>
                  <a:cubicBezTo>
                    <a:pt x="1835" y="9248"/>
                    <a:pt x="2736" y="11383"/>
                    <a:pt x="3503" y="13552"/>
                  </a:cubicBezTo>
                  <a:cubicBezTo>
                    <a:pt x="3725" y="14249"/>
                    <a:pt x="4007" y="14555"/>
                    <a:pt x="4177" y="14555"/>
                  </a:cubicBezTo>
                  <a:cubicBezTo>
                    <a:pt x="4186" y="14555"/>
                    <a:pt x="4195" y="14554"/>
                    <a:pt x="4203" y="14552"/>
                  </a:cubicBezTo>
                  <a:cubicBezTo>
                    <a:pt x="4370" y="14452"/>
                    <a:pt x="4403" y="14019"/>
                    <a:pt x="4137" y="13251"/>
                  </a:cubicBezTo>
                  <a:cubicBezTo>
                    <a:pt x="3303" y="11083"/>
                    <a:pt x="2302" y="9015"/>
                    <a:pt x="1501" y="6880"/>
                  </a:cubicBezTo>
                  <a:cubicBezTo>
                    <a:pt x="734" y="4745"/>
                    <a:pt x="200" y="2444"/>
                    <a:pt x="467" y="175"/>
                  </a:cubicBezTo>
                  <a:cubicBezTo>
                    <a:pt x="484" y="59"/>
                    <a:pt x="467" y="0"/>
                    <a:pt x="4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9" name="Google Shape;3679;p21"/>
            <p:cNvSpPr/>
            <p:nvPr/>
          </p:nvSpPr>
          <p:spPr>
            <a:xfrm>
              <a:off x="5680900" y="4615725"/>
              <a:ext cx="271925" cy="264550"/>
            </a:xfrm>
            <a:custGeom>
              <a:avLst/>
              <a:gdLst/>
              <a:ahLst/>
              <a:cxnLst/>
              <a:rect l="l" t="t" r="r" b="b"/>
              <a:pathLst>
                <a:path w="10877" h="10582" extrusionOk="0">
                  <a:moveTo>
                    <a:pt x="10856" y="0"/>
                  </a:moveTo>
                  <a:cubicBezTo>
                    <a:pt x="10838" y="0"/>
                    <a:pt x="10806" y="42"/>
                    <a:pt x="10775" y="121"/>
                  </a:cubicBezTo>
                  <a:cubicBezTo>
                    <a:pt x="10274" y="1156"/>
                    <a:pt x="9507" y="2023"/>
                    <a:pt x="8673" y="2823"/>
                  </a:cubicBezTo>
                  <a:cubicBezTo>
                    <a:pt x="7806" y="3557"/>
                    <a:pt x="6838" y="4224"/>
                    <a:pt x="5871" y="4825"/>
                  </a:cubicBezTo>
                  <a:cubicBezTo>
                    <a:pt x="4937" y="5459"/>
                    <a:pt x="3936" y="6026"/>
                    <a:pt x="2969" y="6793"/>
                  </a:cubicBezTo>
                  <a:cubicBezTo>
                    <a:pt x="2035" y="7493"/>
                    <a:pt x="1168" y="8327"/>
                    <a:pt x="467" y="9328"/>
                  </a:cubicBezTo>
                  <a:cubicBezTo>
                    <a:pt x="0" y="10029"/>
                    <a:pt x="34" y="10496"/>
                    <a:pt x="200" y="10562"/>
                  </a:cubicBezTo>
                  <a:cubicBezTo>
                    <a:pt x="230" y="10575"/>
                    <a:pt x="260" y="10581"/>
                    <a:pt x="290" y="10581"/>
                  </a:cubicBezTo>
                  <a:cubicBezTo>
                    <a:pt x="503" y="10581"/>
                    <a:pt x="751" y="10278"/>
                    <a:pt x="1101" y="9695"/>
                  </a:cubicBezTo>
                  <a:cubicBezTo>
                    <a:pt x="1668" y="8728"/>
                    <a:pt x="2469" y="7960"/>
                    <a:pt x="3336" y="7193"/>
                  </a:cubicBezTo>
                  <a:cubicBezTo>
                    <a:pt x="4203" y="6493"/>
                    <a:pt x="5171" y="5826"/>
                    <a:pt x="6138" y="5158"/>
                  </a:cubicBezTo>
                  <a:cubicBezTo>
                    <a:pt x="7072" y="4491"/>
                    <a:pt x="8006" y="3791"/>
                    <a:pt x="8840" y="2990"/>
                  </a:cubicBezTo>
                  <a:cubicBezTo>
                    <a:pt x="9674" y="2190"/>
                    <a:pt x="10408" y="1222"/>
                    <a:pt x="10841" y="155"/>
                  </a:cubicBezTo>
                  <a:cubicBezTo>
                    <a:pt x="10876" y="50"/>
                    <a:pt x="10875" y="0"/>
                    <a:pt x="108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0" name="Google Shape;3680;p21"/>
            <p:cNvSpPr/>
            <p:nvPr/>
          </p:nvSpPr>
          <p:spPr>
            <a:xfrm>
              <a:off x="5642525" y="4488425"/>
              <a:ext cx="67575" cy="311300"/>
            </a:xfrm>
            <a:custGeom>
              <a:avLst/>
              <a:gdLst/>
              <a:ahLst/>
              <a:cxnLst/>
              <a:rect l="l" t="t" r="r" b="b"/>
              <a:pathLst>
                <a:path w="2703" h="12452" extrusionOk="0">
                  <a:moveTo>
                    <a:pt x="521" y="0"/>
                  </a:moveTo>
                  <a:cubicBezTo>
                    <a:pt x="505" y="0"/>
                    <a:pt x="483" y="35"/>
                    <a:pt x="468" y="110"/>
                  </a:cubicBezTo>
                  <a:cubicBezTo>
                    <a:pt x="68" y="1044"/>
                    <a:pt x="1" y="2045"/>
                    <a:pt x="34" y="2979"/>
                  </a:cubicBezTo>
                  <a:cubicBezTo>
                    <a:pt x="68" y="3979"/>
                    <a:pt x="234" y="4947"/>
                    <a:pt x="501" y="5914"/>
                  </a:cubicBezTo>
                  <a:cubicBezTo>
                    <a:pt x="1002" y="7782"/>
                    <a:pt x="1702" y="9617"/>
                    <a:pt x="1902" y="11485"/>
                  </a:cubicBezTo>
                  <a:cubicBezTo>
                    <a:pt x="2002" y="12118"/>
                    <a:pt x="2169" y="12452"/>
                    <a:pt x="2336" y="12452"/>
                  </a:cubicBezTo>
                  <a:cubicBezTo>
                    <a:pt x="2503" y="12452"/>
                    <a:pt x="2703" y="12085"/>
                    <a:pt x="2569" y="11418"/>
                  </a:cubicBezTo>
                  <a:cubicBezTo>
                    <a:pt x="2236" y="9416"/>
                    <a:pt x="1469" y="7615"/>
                    <a:pt x="868" y="5781"/>
                  </a:cubicBezTo>
                  <a:cubicBezTo>
                    <a:pt x="568" y="4880"/>
                    <a:pt x="368" y="3946"/>
                    <a:pt x="234" y="2979"/>
                  </a:cubicBezTo>
                  <a:cubicBezTo>
                    <a:pt x="168" y="2045"/>
                    <a:pt x="201" y="1077"/>
                    <a:pt x="535" y="143"/>
                  </a:cubicBezTo>
                  <a:cubicBezTo>
                    <a:pt x="553" y="51"/>
                    <a:pt x="541" y="0"/>
                    <a:pt x="52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1" name="Google Shape;3681;p21"/>
            <p:cNvSpPr/>
            <p:nvPr/>
          </p:nvSpPr>
          <p:spPr>
            <a:xfrm>
              <a:off x="5612500" y="4389600"/>
              <a:ext cx="83425" cy="141600"/>
            </a:xfrm>
            <a:custGeom>
              <a:avLst/>
              <a:gdLst/>
              <a:ahLst/>
              <a:cxnLst/>
              <a:rect l="l" t="t" r="r" b="b"/>
              <a:pathLst>
                <a:path w="3337" h="5664" extrusionOk="0">
                  <a:moveTo>
                    <a:pt x="2138" y="0"/>
                  </a:moveTo>
                  <a:cubicBezTo>
                    <a:pt x="1864" y="0"/>
                    <a:pt x="1600" y="98"/>
                    <a:pt x="1369" y="260"/>
                  </a:cubicBezTo>
                  <a:cubicBezTo>
                    <a:pt x="1035" y="527"/>
                    <a:pt x="835" y="860"/>
                    <a:pt x="668" y="1227"/>
                  </a:cubicBezTo>
                  <a:cubicBezTo>
                    <a:pt x="1" y="2695"/>
                    <a:pt x="335" y="4496"/>
                    <a:pt x="1402" y="5664"/>
                  </a:cubicBezTo>
                  <a:cubicBezTo>
                    <a:pt x="1869" y="4830"/>
                    <a:pt x="2336" y="4230"/>
                    <a:pt x="2703" y="3596"/>
                  </a:cubicBezTo>
                  <a:cubicBezTo>
                    <a:pt x="3070" y="2995"/>
                    <a:pt x="3337" y="2228"/>
                    <a:pt x="3270" y="1461"/>
                  </a:cubicBezTo>
                  <a:cubicBezTo>
                    <a:pt x="3270" y="894"/>
                    <a:pt x="3036" y="260"/>
                    <a:pt x="2503" y="60"/>
                  </a:cubicBezTo>
                  <a:cubicBezTo>
                    <a:pt x="2380" y="19"/>
                    <a:pt x="2258" y="0"/>
                    <a:pt x="21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2" name="Google Shape;3682;p21"/>
            <p:cNvSpPr/>
            <p:nvPr/>
          </p:nvSpPr>
          <p:spPr>
            <a:xfrm>
              <a:off x="5665050" y="4108275"/>
              <a:ext cx="85075" cy="131050"/>
            </a:xfrm>
            <a:custGeom>
              <a:avLst/>
              <a:gdLst/>
              <a:ahLst/>
              <a:cxnLst/>
              <a:rect l="l" t="t" r="r" b="b"/>
              <a:pathLst>
                <a:path w="3403" h="5242" extrusionOk="0">
                  <a:moveTo>
                    <a:pt x="1960" y="1"/>
                  </a:moveTo>
                  <a:cubicBezTo>
                    <a:pt x="1573" y="1"/>
                    <a:pt x="1243" y="164"/>
                    <a:pt x="968" y="438"/>
                  </a:cubicBezTo>
                  <a:cubicBezTo>
                    <a:pt x="668" y="739"/>
                    <a:pt x="501" y="1106"/>
                    <a:pt x="401" y="1473"/>
                  </a:cubicBezTo>
                  <a:cubicBezTo>
                    <a:pt x="0" y="2807"/>
                    <a:pt x="467" y="4341"/>
                    <a:pt x="1502" y="5242"/>
                  </a:cubicBezTo>
                  <a:cubicBezTo>
                    <a:pt x="2135" y="4441"/>
                    <a:pt x="2536" y="3908"/>
                    <a:pt x="2836" y="3307"/>
                  </a:cubicBezTo>
                  <a:cubicBezTo>
                    <a:pt x="3136" y="2740"/>
                    <a:pt x="3403" y="2073"/>
                    <a:pt x="3303" y="1406"/>
                  </a:cubicBezTo>
                  <a:cubicBezTo>
                    <a:pt x="3236" y="739"/>
                    <a:pt x="2736" y="72"/>
                    <a:pt x="2069" y="5"/>
                  </a:cubicBezTo>
                  <a:cubicBezTo>
                    <a:pt x="2032" y="2"/>
                    <a:pt x="1996" y="1"/>
                    <a:pt x="19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3" name="Google Shape;3683;p21"/>
            <p:cNvSpPr/>
            <p:nvPr/>
          </p:nvSpPr>
          <p:spPr>
            <a:xfrm>
              <a:off x="6093700" y="4082350"/>
              <a:ext cx="96750" cy="116125"/>
            </a:xfrm>
            <a:custGeom>
              <a:avLst/>
              <a:gdLst/>
              <a:ahLst/>
              <a:cxnLst/>
              <a:rect l="l" t="t" r="r" b="b"/>
              <a:pathLst>
                <a:path w="3870" h="4645" extrusionOk="0">
                  <a:moveTo>
                    <a:pt x="2389" y="1"/>
                  </a:moveTo>
                  <a:cubicBezTo>
                    <a:pt x="1772" y="1"/>
                    <a:pt x="1172" y="385"/>
                    <a:pt x="801" y="942"/>
                  </a:cubicBezTo>
                  <a:cubicBezTo>
                    <a:pt x="33" y="1976"/>
                    <a:pt x="0" y="3343"/>
                    <a:pt x="0" y="4644"/>
                  </a:cubicBezTo>
                  <a:cubicBezTo>
                    <a:pt x="1268" y="4478"/>
                    <a:pt x="2035" y="4211"/>
                    <a:pt x="2635" y="3710"/>
                  </a:cubicBezTo>
                  <a:cubicBezTo>
                    <a:pt x="3302" y="3277"/>
                    <a:pt x="3803" y="2543"/>
                    <a:pt x="3836" y="1776"/>
                  </a:cubicBezTo>
                  <a:cubicBezTo>
                    <a:pt x="3870" y="975"/>
                    <a:pt x="3336" y="141"/>
                    <a:pt x="2535" y="8"/>
                  </a:cubicBezTo>
                  <a:cubicBezTo>
                    <a:pt x="2487" y="3"/>
                    <a:pt x="2438" y="1"/>
                    <a:pt x="238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4" name="Google Shape;3684;p21"/>
            <p:cNvSpPr/>
            <p:nvPr/>
          </p:nvSpPr>
          <p:spPr>
            <a:xfrm>
              <a:off x="5892725" y="4552825"/>
              <a:ext cx="113425" cy="141825"/>
            </a:xfrm>
            <a:custGeom>
              <a:avLst/>
              <a:gdLst/>
              <a:ahLst/>
              <a:cxnLst/>
              <a:rect l="l" t="t" r="r" b="b"/>
              <a:pathLst>
                <a:path w="4537" h="5673" extrusionOk="0">
                  <a:moveTo>
                    <a:pt x="2665" y="1"/>
                  </a:moveTo>
                  <a:cubicBezTo>
                    <a:pt x="2202" y="1"/>
                    <a:pt x="1751" y="235"/>
                    <a:pt x="1368" y="536"/>
                  </a:cubicBezTo>
                  <a:cubicBezTo>
                    <a:pt x="667" y="1136"/>
                    <a:pt x="300" y="2004"/>
                    <a:pt x="133" y="2904"/>
                  </a:cubicBezTo>
                  <a:cubicBezTo>
                    <a:pt x="0" y="3838"/>
                    <a:pt x="33" y="4739"/>
                    <a:pt x="67" y="5673"/>
                  </a:cubicBezTo>
                  <a:cubicBezTo>
                    <a:pt x="1701" y="5406"/>
                    <a:pt x="2702" y="5006"/>
                    <a:pt x="3402" y="4239"/>
                  </a:cubicBezTo>
                  <a:cubicBezTo>
                    <a:pt x="4170" y="3505"/>
                    <a:pt x="4537" y="2404"/>
                    <a:pt x="4303" y="1403"/>
                  </a:cubicBezTo>
                  <a:cubicBezTo>
                    <a:pt x="4136" y="803"/>
                    <a:pt x="3636" y="169"/>
                    <a:pt x="2969" y="36"/>
                  </a:cubicBezTo>
                  <a:cubicBezTo>
                    <a:pt x="2867" y="12"/>
                    <a:pt x="2766" y="1"/>
                    <a:pt x="266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5" name="Google Shape;3685;p21"/>
            <p:cNvSpPr/>
            <p:nvPr/>
          </p:nvSpPr>
          <p:spPr>
            <a:xfrm>
              <a:off x="5744275" y="3868300"/>
              <a:ext cx="87575" cy="143375"/>
            </a:xfrm>
            <a:custGeom>
              <a:avLst/>
              <a:gdLst/>
              <a:ahLst/>
              <a:cxnLst/>
              <a:rect l="l" t="t" r="r" b="b"/>
              <a:pathLst>
                <a:path w="3503" h="5735" extrusionOk="0">
                  <a:moveTo>
                    <a:pt x="2204" y="1"/>
                  </a:moveTo>
                  <a:cubicBezTo>
                    <a:pt x="1810" y="1"/>
                    <a:pt x="1401" y="157"/>
                    <a:pt x="1101" y="397"/>
                  </a:cubicBezTo>
                  <a:cubicBezTo>
                    <a:pt x="267" y="1064"/>
                    <a:pt x="0" y="2265"/>
                    <a:pt x="334" y="3333"/>
                  </a:cubicBezTo>
                  <a:cubicBezTo>
                    <a:pt x="634" y="4333"/>
                    <a:pt x="1468" y="5101"/>
                    <a:pt x="2769" y="5734"/>
                  </a:cubicBezTo>
                  <a:cubicBezTo>
                    <a:pt x="2969" y="4667"/>
                    <a:pt x="3136" y="3600"/>
                    <a:pt x="3336" y="2532"/>
                  </a:cubicBezTo>
                  <a:cubicBezTo>
                    <a:pt x="3436" y="2098"/>
                    <a:pt x="3503" y="1698"/>
                    <a:pt x="3470" y="1331"/>
                  </a:cubicBezTo>
                  <a:cubicBezTo>
                    <a:pt x="3436" y="898"/>
                    <a:pt x="3269" y="497"/>
                    <a:pt x="2936" y="230"/>
                  </a:cubicBezTo>
                  <a:cubicBezTo>
                    <a:pt x="2722" y="70"/>
                    <a:pt x="2466" y="1"/>
                    <a:pt x="220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6" name="Google Shape;3686;p21"/>
            <p:cNvSpPr/>
            <p:nvPr/>
          </p:nvSpPr>
          <p:spPr>
            <a:xfrm>
              <a:off x="6004450" y="3842450"/>
              <a:ext cx="148475" cy="104500"/>
            </a:xfrm>
            <a:custGeom>
              <a:avLst/>
              <a:gdLst/>
              <a:ahLst/>
              <a:cxnLst/>
              <a:rect l="l" t="t" r="r" b="b"/>
              <a:pathLst>
                <a:path w="5939" h="4180" extrusionOk="0">
                  <a:moveTo>
                    <a:pt x="3665" y="1"/>
                  </a:moveTo>
                  <a:cubicBezTo>
                    <a:pt x="3263" y="1"/>
                    <a:pt x="2861" y="93"/>
                    <a:pt x="2503" y="264"/>
                  </a:cubicBezTo>
                  <a:cubicBezTo>
                    <a:pt x="1769" y="597"/>
                    <a:pt x="1235" y="1231"/>
                    <a:pt x="835" y="1898"/>
                  </a:cubicBezTo>
                  <a:cubicBezTo>
                    <a:pt x="435" y="2565"/>
                    <a:pt x="201" y="3366"/>
                    <a:pt x="1" y="4100"/>
                  </a:cubicBezTo>
                  <a:cubicBezTo>
                    <a:pt x="478" y="4155"/>
                    <a:pt x="905" y="4180"/>
                    <a:pt x="1309" y="4180"/>
                  </a:cubicBezTo>
                  <a:cubicBezTo>
                    <a:pt x="1639" y="4180"/>
                    <a:pt x="1954" y="4163"/>
                    <a:pt x="2269" y="4133"/>
                  </a:cubicBezTo>
                  <a:cubicBezTo>
                    <a:pt x="3003" y="4100"/>
                    <a:pt x="3704" y="4033"/>
                    <a:pt x="4371" y="3766"/>
                  </a:cubicBezTo>
                  <a:cubicBezTo>
                    <a:pt x="5038" y="3533"/>
                    <a:pt x="5605" y="2966"/>
                    <a:pt x="5772" y="2265"/>
                  </a:cubicBezTo>
                  <a:cubicBezTo>
                    <a:pt x="5938" y="1465"/>
                    <a:pt x="5505" y="631"/>
                    <a:pt x="4771" y="264"/>
                  </a:cubicBezTo>
                  <a:cubicBezTo>
                    <a:pt x="4429" y="85"/>
                    <a:pt x="4047" y="1"/>
                    <a:pt x="366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2515927162"/>
      </p:ext>
    </p:extLst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6">
  <p:cSld name="Title and text 6">
    <p:spTree>
      <p:nvGrpSpPr>
        <p:cNvPr id="1" name="Shape 36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688" name="Google Shape;3688;p22"/>
          <p:cNvGrpSpPr/>
          <p:nvPr/>
        </p:nvGrpSpPr>
        <p:grpSpPr>
          <a:xfrm>
            <a:off x="-350900" y="194230"/>
            <a:ext cx="12578515" cy="6715785"/>
            <a:chOff x="-263175" y="145672"/>
            <a:chExt cx="9433886" cy="5036839"/>
          </a:xfrm>
        </p:grpSpPr>
        <p:sp>
          <p:nvSpPr>
            <p:cNvPr id="3689" name="Google Shape;3689;p22"/>
            <p:cNvSpPr/>
            <p:nvPr/>
          </p:nvSpPr>
          <p:spPr>
            <a:xfrm>
              <a:off x="-38725" y="4354895"/>
              <a:ext cx="9209436" cy="827616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0" name="Google Shape;3690;p22"/>
            <p:cNvSpPr/>
            <p:nvPr/>
          </p:nvSpPr>
          <p:spPr>
            <a:xfrm>
              <a:off x="-65450" y="4568398"/>
              <a:ext cx="9209483" cy="613838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1" name="Google Shape;3691;p22"/>
            <p:cNvSpPr/>
            <p:nvPr/>
          </p:nvSpPr>
          <p:spPr>
            <a:xfrm>
              <a:off x="1104874" y="14567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2" name="Google Shape;3692;p22"/>
            <p:cNvSpPr/>
            <p:nvPr/>
          </p:nvSpPr>
          <p:spPr>
            <a:xfrm>
              <a:off x="-263175" y="9758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3" name="Google Shape;3693;p22"/>
            <p:cNvSpPr/>
            <p:nvPr/>
          </p:nvSpPr>
          <p:spPr>
            <a:xfrm>
              <a:off x="8119601" y="211092"/>
              <a:ext cx="839142" cy="413944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694" name="Google Shape;3694;p22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695" name="Google Shape;3695;p22"/>
          <p:cNvSpPr txBox="1">
            <a:spLocks noGrp="1"/>
          </p:cNvSpPr>
          <p:nvPr>
            <p:ph type="body" idx="1"/>
          </p:nvPr>
        </p:nvSpPr>
        <p:spPr>
          <a:xfrm>
            <a:off x="960000" y="1536633"/>
            <a:ext cx="5097600" cy="84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600"/>
            </a:lvl1pPr>
            <a:lvl2pPr marL="1219170" lvl="1" indent="-423323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228424463"/>
      </p:ext>
    </p:extLst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1">
  <p:cSld name="Title and two columns 1">
    <p:spTree>
      <p:nvGrpSpPr>
        <p:cNvPr id="1" name="Shape 36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697" name="Google Shape;3697;p23"/>
          <p:cNvGrpSpPr/>
          <p:nvPr/>
        </p:nvGrpSpPr>
        <p:grpSpPr>
          <a:xfrm>
            <a:off x="-87266" y="5806527"/>
            <a:ext cx="12314881" cy="1103488"/>
            <a:chOff x="-65450" y="4354895"/>
            <a:chExt cx="9236161" cy="827616"/>
          </a:xfrm>
        </p:grpSpPr>
        <p:sp>
          <p:nvSpPr>
            <p:cNvPr id="3698" name="Google Shape;3698;p23"/>
            <p:cNvSpPr/>
            <p:nvPr/>
          </p:nvSpPr>
          <p:spPr>
            <a:xfrm>
              <a:off x="-38725" y="4354895"/>
              <a:ext cx="9209436" cy="827616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9" name="Google Shape;3699;p23"/>
            <p:cNvSpPr/>
            <p:nvPr/>
          </p:nvSpPr>
          <p:spPr>
            <a:xfrm>
              <a:off x="-65450" y="4568398"/>
              <a:ext cx="9209483" cy="613838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700" name="Google Shape;3700;p23"/>
          <p:cNvGrpSpPr/>
          <p:nvPr/>
        </p:nvGrpSpPr>
        <p:grpSpPr>
          <a:xfrm>
            <a:off x="-270387" y="144023"/>
            <a:ext cx="12920123" cy="7059111"/>
            <a:chOff x="-202790" y="108017"/>
            <a:chExt cx="9690092" cy="5294333"/>
          </a:xfrm>
        </p:grpSpPr>
        <p:grpSp>
          <p:nvGrpSpPr>
            <p:cNvPr id="3701" name="Google Shape;3701;p23"/>
            <p:cNvGrpSpPr/>
            <p:nvPr/>
          </p:nvGrpSpPr>
          <p:grpSpPr>
            <a:xfrm rot="-284619">
              <a:off x="8566373" y="2688813"/>
              <a:ext cx="468712" cy="2019851"/>
              <a:chOff x="4856975" y="3196900"/>
              <a:chExt cx="468700" cy="2019800"/>
            </a:xfrm>
          </p:grpSpPr>
          <p:sp>
            <p:nvSpPr>
              <p:cNvPr id="3702" name="Google Shape;3702;p23"/>
              <p:cNvSpPr/>
              <p:nvPr/>
            </p:nvSpPr>
            <p:spPr>
              <a:xfrm>
                <a:off x="5010425" y="3748125"/>
                <a:ext cx="153450" cy="1468575"/>
              </a:xfrm>
              <a:custGeom>
                <a:avLst/>
                <a:gdLst/>
                <a:ahLst/>
                <a:cxnLst/>
                <a:rect l="l" t="t" r="r" b="b"/>
                <a:pathLst>
                  <a:path w="6138" h="58743" extrusionOk="0">
                    <a:moveTo>
                      <a:pt x="5804" y="1"/>
                    </a:moveTo>
                    <a:cubicBezTo>
                      <a:pt x="5771" y="1"/>
                      <a:pt x="5738" y="34"/>
                      <a:pt x="5738" y="67"/>
                    </a:cubicBezTo>
                    <a:cubicBezTo>
                      <a:pt x="5771" y="5004"/>
                      <a:pt x="5637" y="9908"/>
                      <a:pt x="5304" y="14811"/>
                    </a:cubicBezTo>
                    <a:cubicBezTo>
                      <a:pt x="5004" y="19681"/>
                      <a:pt x="4570" y="24551"/>
                      <a:pt x="3936" y="29422"/>
                    </a:cubicBezTo>
                    <a:cubicBezTo>
                      <a:pt x="3302" y="34258"/>
                      <a:pt x="2469" y="39095"/>
                      <a:pt x="1801" y="43999"/>
                    </a:cubicBezTo>
                    <a:cubicBezTo>
                      <a:pt x="1134" y="48835"/>
                      <a:pt x="434" y="53706"/>
                      <a:pt x="0" y="58609"/>
                    </a:cubicBezTo>
                    <a:cubicBezTo>
                      <a:pt x="0" y="58676"/>
                      <a:pt x="0" y="58676"/>
                      <a:pt x="134" y="58743"/>
                    </a:cubicBezTo>
                    <a:cubicBezTo>
                      <a:pt x="167" y="58743"/>
                      <a:pt x="234" y="58743"/>
                      <a:pt x="234" y="58709"/>
                    </a:cubicBezTo>
                    <a:cubicBezTo>
                      <a:pt x="1401" y="53906"/>
                      <a:pt x="2335" y="49069"/>
                      <a:pt x="3169" y="44232"/>
                    </a:cubicBezTo>
                    <a:cubicBezTo>
                      <a:pt x="4070" y="39395"/>
                      <a:pt x="4570" y="34525"/>
                      <a:pt x="5070" y="29588"/>
                    </a:cubicBezTo>
                    <a:cubicBezTo>
                      <a:pt x="5504" y="24685"/>
                      <a:pt x="5838" y="19748"/>
                      <a:pt x="6004" y="14844"/>
                    </a:cubicBezTo>
                    <a:cubicBezTo>
                      <a:pt x="6138" y="9908"/>
                      <a:pt x="6104" y="5004"/>
                      <a:pt x="5904" y="67"/>
                    </a:cubicBezTo>
                    <a:cubicBezTo>
                      <a:pt x="5904" y="34"/>
                      <a:pt x="5838" y="1"/>
                      <a:pt x="580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03" name="Google Shape;3703;p23"/>
              <p:cNvSpPr/>
              <p:nvPr/>
            </p:nvSpPr>
            <p:spPr>
              <a:xfrm>
                <a:off x="4946200" y="3756125"/>
                <a:ext cx="76750" cy="1459225"/>
              </a:xfrm>
              <a:custGeom>
                <a:avLst/>
                <a:gdLst/>
                <a:ahLst/>
                <a:cxnLst/>
                <a:rect l="l" t="t" r="r" b="b"/>
                <a:pathLst>
                  <a:path w="3070" h="58369" extrusionOk="0">
                    <a:moveTo>
                      <a:pt x="31" y="0"/>
                    </a:moveTo>
                    <a:cubicBezTo>
                      <a:pt x="21" y="0"/>
                      <a:pt x="27" y="12"/>
                      <a:pt x="31" y="27"/>
                    </a:cubicBezTo>
                    <a:lnTo>
                      <a:pt x="31" y="27"/>
                    </a:lnTo>
                    <a:cubicBezTo>
                      <a:pt x="42" y="19"/>
                      <a:pt x="55" y="14"/>
                      <a:pt x="67" y="14"/>
                    </a:cubicBezTo>
                    <a:cubicBezTo>
                      <a:pt x="48" y="4"/>
                      <a:pt x="37" y="0"/>
                      <a:pt x="31" y="0"/>
                    </a:cubicBezTo>
                    <a:close/>
                    <a:moveTo>
                      <a:pt x="31" y="27"/>
                    </a:moveTo>
                    <a:cubicBezTo>
                      <a:pt x="13" y="40"/>
                      <a:pt x="1" y="60"/>
                      <a:pt x="1" y="81"/>
                    </a:cubicBezTo>
                    <a:cubicBezTo>
                      <a:pt x="301" y="4918"/>
                      <a:pt x="568" y="9821"/>
                      <a:pt x="801" y="14658"/>
                    </a:cubicBezTo>
                    <a:cubicBezTo>
                      <a:pt x="1001" y="19495"/>
                      <a:pt x="1201" y="24365"/>
                      <a:pt x="1368" y="29202"/>
                    </a:cubicBezTo>
                    <a:cubicBezTo>
                      <a:pt x="1502" y="34038"/>
                      <a:pt x="1535" y="38909"/>
                      <a:pt x="1735" y="43745"/>
                    </a:cubicBezTo>
                    <a:cubicBezTo>
                      <a:pt x="1935" y="48582"/>
                      <a:pt x="2169" y="53419"/>
                      <a:pt x="2569" y="58289"/>
                    </a:cubicBezTo>
                    <a:cubicBezTo>
                      <a:pt x="2569" y="58289"/>
                      <a:pt x="2569" y="58356"/>
                      <a:pt x="2636" y="58356"/>
                    </a:cubicBezTo>
                    <a:cubicBezTo>
                      <a:pt x="2645" y="58365"/>
                      <a:pt x="2654" y="58369"/>
                      <a:pt x="2662" y="58369"/>
                    </a:cubicBezTo>
                    <a:cubicBezTo>
                      <a:pt x="2685" y="58369"/>
                      <a:pt x="2703" y="58338"/>
                      <a:pt x="2703" y="58289"/>
                    </a:cubicBezTo>
                    <a:cubicBezTo>
                      <a:pt x="3036" y="53419"/>
                      <a:pt x="3069" y="48582"/>
                      <a:pt x="3036" y="43712"/>
                    </a:cubicBezTo>
                    <a:cubicBezTo>
                      <a:pt x="3003" y="38842"/>
                      <a:pt x="2669" y="33938"/>
                      <a:pt x="2369" y="29102"/>
                    </a:cubicBezTo>
                    <a:cubicBezTo>
                      <a:pt x="2069" y="24265"/>
                      <a:pt x="1735" y="19395"/>
                      <a:pt x="1368" y="14558"/>
                    </a:cubicBezTo>
                    <a:cubicBezTo>
                      <a:pt x="968" y="9721"/>
                      <a:pt x="534" y="4884"/>
                      <a:pt x="34" y="47"/>
                    </a:cubicBezTo>
                    <a:cubicBezTo>
                      <a:pt x="34" y="40"/>
                      <a:pt x="33" y="33"/>
                      <a:pt x="31" y="27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04" name="Google Shape;3704;p23"/>
              <p:cNvSpPr/>
              <p:nvPr/>
            </p:nvSpPr>
            <p:spPr>
              <a:xfrm>
                <a:off x="4856975" y="3311450"/>
                <a:ext cx="196825" cy="531925"/>
              </a:xfrm>
              <a:custGeom>
                <a:avLst/>
                <a:gdLst/>
                <a:ahLst/>
                <a:cxnLst/>
                <a:rect l="l" t="t" r="r" b="b"/>
                <a:pathLst>
                  <a:path w="7873" h="21277" extrusionOk="0">
                    <a:moveTo>
                      <a:pt x="3597" y="1"/>
                    </a:moveTo>
                    <a:cubicBezTo>
                      <a:pt x="2665" y="1"/>
                      <a:pt x="1733" y="482"/>
                      <a:pt x="1268" y="1489"/>
                    </a:cubicBezTo>
                    <a:cubicBezTo>
                      <a:pt x="401" y="3357"/>
                      <a:pt x="100" y="5659"/>
                      <a:pt x="67" y="7761"/>
                    </a:cubicBezTo>
                    <a:cubicBezTo>
                      <a:pt x="0" y="11163"/>
                      <a:pt x="401" y="14599"/>
                      <a:pt x="1235" y="17935"/>
                    </a:cubicBezTo>
                    <a:cubicBezTo>
                      <a:pt x="1435" y="18702"/>
                      <a:pt x="1635" y="19502"/>
                      <a:pt x="2135" y="20169"/>
                    </a:cubicBezTo>
                    <a:cubicBezTo>
                      <a:pt x="2574" y="20796"/>
                      <a:pt x="3308" y="21276"/>
                      <a:pt x="4087" y="21276"/>
                    </a:cubicBezTo>
                    <a:cubicBezTo>
                      <a:pt x="4137" y="21276"/>
                      <a:pt x="4187" y="21274"/>
                      <a:pt x="4237" y="21270"/>
                    </a:cubicBezTo>
                    <a:cubicBezTo>
                      <a:pt x="5704" y="21137"/>
                      <a:pt x="6438" y="19436"/>
                      <a:pt x="6739" y="17968"/>
                    </a:cubicBezTo>
                    <a:cubicBezTo>
                      <a:pt x="7873" y="12664"/>
                      <a:pt x="7639" y="7093"/>
                      <a:pt x="6138" y="1856"/>
                    </a:cubicBezTo>
                    <a:cubicBezTo>
                      <a:pt x="6127" y="1867"/>
                      <a:pt x="6120" y="1871"/>
                      <a:pt x="6115" y="1871"/>
                    </a:cubicBezTo>
                    <a:cubicBezTo>
                      <a:pt x="6105" y="1871"/>
                      <a:pt x="6105" y="1856"/>
                      <a:pt x="6105" y="1856"/>
                    </a:cubicBezTo>
                    <a:cubicBezTo>
                      <a:pt x="5747" y="641"/>
                      <a:pt x="4672" y="1"/>
                      <a:pt x="359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05" name="Google Shape;3705;p23"/>
              <p:cNvSpPr/>
              <p:nvPr/>
            </p:nvSpPr>
            <p:spPr>
              <a:xfrm>
                <a:off x="4891175" y="3462925"/>
                <a:ext cx="49975" cy="363750"/>
              </a:xfrm>
              <a:custGeom>
                <a:avLst/>
                <a:gdLst/>
                <a:ahLst/>
                <a:cxnLst/>
                <a:rect l="l" t="t" r="r" b="b"/>
                <a:pathLst>
                  <a:path w="1999" h="14550" extrusionOk="0">
                    <a:moveTo>
                      <a:pt x="446" y="0"/>
                    </a:moveTo>
                    <a:cubicBezTo>
                      <a:pt x="417" y="0"/>
                      <a:pt x="384" y="67"/>
                      <a:pt x="367" y="200"/>
                    </a:cubicBezTo>
                    <a:cubicBezTo>
                      <a:pt x="0" y="4537"/>
                      <a:pt x="167" y="9107"/>
                      <a:pt x="1134" y="13377"/>
                    </a:cubicBezTo>
                    <a:cubicBezTo>
                      <a:pt x="1340" y="14166"/>
                      <a:pt x="1590" y="14549"/>
                      <a:pt x="1757" y="14549"/>
                    </a:cubicBezTo>
                    <a:cubicBezTo>
                      <a:pt x="1915" y="14549"/>
                      <a:pt x="1999" y="14208"/>
                      <a:pt x="1901" y="13543"/>
                    </a:cubicBezTo>
                    <a:cubicBezTo>
                      <a:pt x="1601" y="11542"/>
                      <a:pt x="1201" y="9240"/>
                      <a:pt x="901" y="6939"/>
                    </a:cubicBezTo>
                    <a:cubicBezTo>
                      <a:pt x="600" y="4637"/>
                      <a:pt x="434" y="2269"/>
                      <a:pt x="500" y="200"/>
                    </a:cubicBezTo>
                    <a:cubicBezTo>
                      <a:pt x="500" y="67"/>
                      <a:pt x="475" y="0"/>
                      <a:pt x="44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06" name="Google Shape;3706;p23"/>
              <p:cNvSpPr/>
              <p:nvPr/>
            </p:nvSpPr>
            <p:spPr>
              <a:xfrm>
                <a:off x="4931200" y="3483550"/>
                <a:ext cx="53400" cy="348200"/>
              </a:xfrm>
              <a:custGeom>
                <a:avLst/>
                <a:gdLst/>
                <a:ahLst/>
                <a:cxnLst/>
                <a:rect l="l" t="t" r="r" b="b"/>
                <a:pathLst>
                  <a:path w="2136" h="13928" extrusionOk="0">
                    <a:moveTo>
                      <a:pt x="934" y="1"/>
                    </a:moveTo>
                    <a:cubicBezTo>
                      <a:pt x="918" y="1"/>
                      <a:pt x="901" y="59"/>
                      <a:pt x="901" y="176"/>
                    </a:cubicBezTo>
                    <a:cubicBezTo>
                      <a:pt x="300" y="4279"/>
                      <a:pt x="0" y="8615"/>
                      <a:pt x="400" y="12752"/>
                    </a:cubicBezTo>
                    <a:cubicBezTo>
                      <a:pt x="472" y="13560"/>
                      <a:pt x="662" y="13928"/>
                      <a:pt x="825" y="13928"/>
                    </a:cubicBezTo>
                    <a:cubicBezTo>
                      <a:pt x="891" y="13928"/>
                      <a:pt x="953" y="13868"/>
                      <a:pt x="1001" y="13752"/>
                    </a:cubicBezTo>
                    <a:cubicBezTo>
                      <a:pt x="1045" y="13815"/>
                      <a:pt x="1097" y="13846"/>
                      <a:pt x="1151" y="13846"/>
                    </a:cubicBezTo>
                    <a:cubicBezTo>
                      <a:pt x="1300" y="13846"/>
                      <a:pt x="1470" y="13608"/>
                      <a:pt x="1568" y="13119"/>
                    </a:cubicBezTo>
                    <a:cubicBezTo>
                      <a:pt x="2135" y="9783"/>
                      <a:pt x="1935" y="5513"/>
                      <a:pt x="2002" y="2144"/>
                    </a:cubicBezTo>
                    <a:cubicBezTo>
                      <a:pt x="2002" y="2023"/>
                      <a:pt x="1975" y="1965"/>
                      <a:pt x="1949" y="1965"/>
                    </a:cubicBezTo>
                    <a:cubicBezTo>
                      <a:pt x="1925" y="1965"/>
                      <a:pt x="1902" y="2015"/>
                      <a:pt x="1902" y="2111"/>
                    </a:cubicBezTo>
                    <a:cubicBezTo>
                      <a:pt x="1635" y="4979"/>
                      <a:pt x="1268" y="7948"/>
                      <a:pt x="1001" y="10817"/>
                    </a:cubicBezTo>
                    <a:cubicBezTo>
                      <a:pt x="968" y="9449"/>
                      <a:pt x="867" y="8048"/>
                      <a:pt x="834" y="6614"/>
                    </a:cubicBezTo>
                    <a:cubicBezTo>
                      <a:pt x="767" y="4412"/>
                      <a:pt x="767" y="2144"/>
                      <a:pt x="968" y="176"/>
                    </a:cubicBezTo>
                    <a:cubicBezTo>
                      <a:pt x="968" y="59"/>
                      <a:pt x="951" y="1"/>
                      <a:pt x="93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07" name="Google Shape;3707;p23"/>
              <p:cNvSpPr/>
              <p:nvPr/>
            </p:nvSpPr>
            <p:spPr>
              <a:xfrm>
                <a:off x="4971975" y="3634675"/>
                <a:ext cx="31800" cy="211750"/>
              </a:xfrm>
              <a:custGeom>
                <a:avLst/>
                <a:gdLst/>
                <a:ahLst/>
                <a:cxnLst/>
                <a:rect l="l" t="t" r="r" b="b"/>
                <a:pathLst>
                  <a:path w="1272" h="8470" extrusionOk="0">
                    <a:moveTo>
                      <a:pt x="1070" y="0"/>
                    </a:moveTo>
                    <a:cubicBezTo>
                      <a:pt x="1047" y="0"/>
                      <a:pt x="1019" y="29"/>
                      <a:pt x="1004" y="102"/>
                    </a:cubicBezTo>
                    <a:cubicBezTo>
                      <a:pt x="704" y="2604"/>
                      <a:pt x="271" y="5206"/>
                      <a:pt x="37" y="7707"/>
                    </a:cubicBezTo>
                    <a:cubicBezTo>
                      <a:pt x="0" y="8206"/>
                      <a:pt x="157" y="8470"/>
                      <a:pt x="334" y="8470"/>
                    </a:cubicBezTo>
                    <a:cubicBezTo>
                      <a:pt x="476" y="8470"/>
                      <a:pt x="630" y="8298"/>
                      <a:pt x="704" y="7941"/>
                    </a:cubicBezTo>
                    <a:cubicBezTo>
                      <a:pt x="1271" y="5606"/>
                      <a:pt x="1038" y="2537"/>
                      <a:pt x="1104" y="102"/>
                    </a:cubicBezTo>
                    <a:cubicBezTo>
                      <a:pt x="1123" y="46"/>
                      <a:pt x="1100" y="0"/>
                      <a:pt x="1070" y="0"/>
                    </a:cubicBezTo>
                    <a:close/>
                  </a:path>
                </a:pathLst>
              </a:custGeom>
              <a:solidFill>
                <a:srgbClr val="FF931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08" name="Google Shape;3708;p23"/>
              <p:cNvSpPr/>
              <p:nvPr/>
            </p:nvSpPr>
            <p:spPr>
              <a:xfrm>
                <a:off x="4858650" y="3692300"/>
                <a:ext cx="192650" cy="181775"/>
              </a:xfrm>
              <a:custGeom>
                <a:avLst/>
                <a:gdLst/>
                <a:ahLst/>
                <a:cxnLst/>
                <a:rect l="l" t="t" r="r" b="b"/>
                <a:pathLst>
                  <a:path w="7706" h="7271" extrusionOk="0">
                    <a:moveTo>
                      <a:pt x="3861" y="1"/>
                    </a:moveTo>
                    <a:cubicBezTo>
                      <a:pt x="3471" y="1"/>
                      <a:pt x="3148" y="459"/>
                      <a:pt x="3002" y="866"/>
                    </a:cubicBezTo>
                    <a:cubicBezTo>
                      <a:pt x="2669" y="1900"/>
                      <a:pt x="2702" y="3067"/>
                      <a:pt x="3169" y="4068"/>
                    </a:cubicBezTo>
                    <a:cubicBezTo>
                      <a:pt x="2669" y="3301"/>
                      <a:pt x="2068" y="2701"/>
                      <a:pt x="1368" y="2133"/>
                    </a:cubicBezTo>
                    <a:cubicBezTo>
                      <a:pt x="1187" y="1978"/>
                      <a:pt x="946" y="1823"/>
                      <a:pt x="692" y="1823"/>
                    </a:cubicBezTo>
                    <a:cubicBezTo>
                      <a:pt x="618" y="1823"/>
                      <a:pt x="542" y="1837"/>
                      <a:pt x="467" y="1867"/>
                    </a:cubicBezTo>
                    <a:cubicBezTo>
                      <a:pt x="167" y="1933"/>
                      <a:pt x="0" y="2267"/>
                      <a:pt x="0" y="2567"/>
                    </a:cubicBezTo>
                    <a:cubicBezTo>
                      <a:pt x="0" y="2901"/>
                      <a:pt x="167" y="3201"/>
                      <a:pt x="300" y="3434"/>
                    </a:cubicBezTo>
                    <a:cubicBezTo>
                      <a:pt x="1134" y="4969"/>
                      <a:pt x="2335" y="6303"/>
                      <a:pt x="3836" y="7270"/>
                    </a:cubicBezTo>
                    <a:cubicBezTo>
                      <a:pt x="6138" y="6470"/>
                      <a:pt x="7672" y="4235"/>
                      <a:pt x="7706" y="1867"/>
                    </a:cubicBezTo>
                    <a:cubicBezTo>
                      <a:pt x="7706" y="1466"/>
                      <a:pt x="7572" y="933"/>
                      <a:pt x="7172" y="899"/>
                    </a:cubicBezTo>
                    <a:cubicBezTo>
                      <a:pt x="7150" y="897"/>
                      <a:pt x="7128" y="896"/>
                      <a:pt x="7106" y="896"/>
                    </a:cubicBezTo>
                    <a:cubicBezTo>
                      <a:pt x="6837" y="896"/>
                      <a:pt x="6626" y="1081"/>
                      <a:pt x="6471" y="1266"/>
                    </a:cubicBezTo>
                    <a:cubicBezTo>
                      <a:pt x="5738" y="2067"/>
                      <a:pt x="5237" y="3067"/>
                      <a:pt x="5004" y="4102"/>
                    </a:cubicBezTo>
                    <a:cubicBezTo>
                      <a:pt x="5037" y="2967"/>
                      <a:pt x="4870" y="1867"/>
                      <a:pt x="4570" y="766"/>
                    </a:cubicBezTo>
                    <a:cubicBezTo>
                      <a:pt x="4470" y="466"/>
                      <a:pt x="4337" y="132"/>
                      <a:pt x="4036" y="32"/>
                    </a:cubicBezTo>
                    <a:cubicBezTo>
                      <a:pt x="3977" y="11"/>
                      <a:pt x="3918" y="1"/>
                      <a:pt x="386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09" name="Google Shape;3709;p23"/>
              <p:cNvSpPr/>
              <p:nvPr/>
            </p:nvSpPr>
            <p:spPr>
              <a:xfrm>
                <a:off x="4906175" y="3233950"/>
                <a:ext cx="46525" cy="98875"/>
              </a:xfrm>
              <a:custGeom>
                <a:avLst/>
                <a:gdLst/>
                <a:ahLst/>
                <a:cxnLst/>
                <a:rect l="l" t="t" r="r" b="b"/>
                <a:pathLst>
                  <a:path w="1861" h="3955" extrusionOk="0">
                    <a:moveTo>
                      <a:pt x="528" y="1"/>
                    </a:moveTo>
                    <a:cubicBezTo>
                      <a:pt x="288" y="1"/>
                      <a:pt x="67" y="134"/>
                      <a:pt x="67" y="420"/>
                    </a:cubicBezTo>
                    <a:cubicBezTo>
                      <a:pt x="0" y="920"/>
                      <a:pt x="167" y="1420"/>
                      <a:pt x="301" y="1921"/>
                    </a:cubicBezTo>
                    <a:cubicBezTo>
                      <a:pt x="401" y="2421"/>
                      <a:pt x="501" y="2922"/>
                      <a:pt x="601" y="3455"/>
                    </a:cubicBezTo>
                    <a:cubicBezTo>
                      <a:pt x="660" y="3798"/>
                      <a:pt x="933" y="3954"/>
                      <a:pt x="1201" y="3954"/>
                    </a:cubicBezTo>
                    <a:cubicBezTo>
                      <a:pt x="1534" y="3954"/>
                      <a:pt x="1861" y="3713"/>
                      <a:pt x="1768" y="3288"/>
                    </a:cubicBezTo>
                    <a:cubicBezTo>
                      <a:pt x="1635" y="2788"/>
                      <a:pt x="1568" y="2288"/>
                      <a:pt x="1435" y="1787"/>
                    </a:cubicBezTo>
                    <a:cubicBezTo>
                      <a:pt x="1301" y="1287"/>
                      <a:pt x="1268" y="753"/>
                      <a:pt x="1068" y="286"/>
                    </a:cubicBezTo>
                    <a:cubicBezTo>
                      <a:pt x="960" y="101"/>
                      <a:pt x="736" y="1"/>
                      <a:pt x="528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0" name="Google Shape;3710;p23"/>
              <p:cNvSpPr/>
              <p:nvPr/>
            </p:nvSpPr>
            <p:spPr>
              <a:xfrm>
                <a:off x="4900325" y="3226275"/>
                <a:ext cx="59250" cy="113250"/>
              </a:xfrm>
              <a:custGeom>
                <a:avLst/>
                <a:gdLst/>
                <a:ahLst/>
                <a:cxnLst/>
                <a:rect l="l" t="t" r="r" b="b"/>
                <a:pathLst>
                  <a:path w="2370" h="4530" extrusionOk="0">
                    <a:moveTo>
                      <a:pt x="735" y="560"/>
                    </a:moveTo>
                    <a:cubicBezTo>
                      <a:pt x="868" y="560"/>
                      <a:pt x="1002" y="593"/>
                      <a:pt x="1002" y="727"/>
                    </a:cubicBezTo>
                    <a:cubicBezTo>
                      <a:pt x="1168" y="960"/>
                      <a:pt x="1202" y="1361"/>
                      <a:pt x="1269" y="1727"/>
                    </a:cubicBezTo>
                    <a:cubicBezTo>
                      <a:pt x="1335" y="1861"/>
                      <a:pt x="1335" y="2028"/>
                      <a:pt x="1369" y="2128"/>
                    </a:cubicBezTo>
                    <a:lnTo>
                      <a:pt x="1702" y="3629"/>
                    </a:lnTo>
                    <a:cubicBezTo>
                      <a:pt x="1736" y="3829"/>
                      <a:pt x="1702" y="3862"/>
                      <a:pt x="1669" y="3896"/>
                    </a:cubicBezTo>
                    <a:cubicBezTo>
                      <a:pt x="1600" y="3919"/>
                      <a:pt x="1499" y="3958"/>
                      <a:pt x="1399" y="3958"/>
                    </a:cubicBezTo>
                    <a:cubicBezTo>
                      <a:pt x="1355" y="3958"/>
                      <a:pt x="1310" y="3950"/>
                      <a:pt x="1269" y="3929"/>
                    </a:cubicBezTo>
                    <a:cubicBezTo>
                      <a:pt x="1168" y="3896"/>
                      <a:pt x="1135" y="3829"/>
                      <a:pt x="1068" y="3696"/>
                    </a:cubicBezTo>
                    <a:lnTo>
                      <a:pt x="768" y="2161"/>
                    </a:lnTo>
                    <a:cubicBezTo>
                      <a:pt x="735" y="2061"/>
                      <a:pt x="735" y="1928"/>
                      <a:pt x="701" y="1828"/>
                    </a:cubicBezTo>
                    <a:cubicBezTo>
                      <a:pt x="635" y="1427"/>
                      <a:pt x="535" y="1094"/>
                      <a:pt x="535" y="727"/>
                    </a:cubicBezTo>
                    <a:cubicBezTo>
                      <a:pt x="535" y="660"/>
                      <a:pt x="535" y="593"/>
                      <a:pt x="668" y="560"/>
                    </a:cubicBezTo>
                    <a:close/>
                    <a:moveTo>
                      <a:pt x="777" y="0"/>
                    </a:moveTo>
                    <a:cubicBezTo>
                      <a:pt x="708" y="0"/>
                      <a:pt x="638" y="9"/>
                      <a:pt x="568" y="26"/>
                    </a:cubicBezTo>
                    <a:cubicBezTo>
                      <a:pt x="234" y="60"/>
                      <a:pt x="1" y="360"/>
                      <a:pt x="1" y="693"/>
                    </a:cubicBezTo>
                    <a:cubicBezTo>
                      <a:pt x="1" y="1094"/>
                      <a:pt x="68" y="1527"/>
                      <a:pt x="168" y="1928"/>
                    </a:cubicBezTo>
                    <a:cubicBezTo>
                      <a:pt x="201" y="2061"/>
                      <a:pt x="201" y="2128"/>
                      <a:pt x="234" y="2261"/>
                    </a:cubicBezTo>
                    <a:lnTo>
                      <a:pt x="535" y="3796"/>
                    </a:lnTo>
                    <a:cubicBezTo>
                      <a:pt x="635" y="4129"/>
                      <a:pt x="835" y="4396"/>
                      <a:pt x="1135" y="4463"/>
                    </a:cubicBezTo>
                    <a:cubicBezTo>
                      <a:pt x="1202" y="4529"/>
                      <a:pt x="1335" y="4529"/>
                      <a:pt x="1402" y="4529"/>
                    </a:cubicBezTo>
                    <a:cubicBezTo>
                      <a:pt x="1669" y="4529"/>
                      <a:pt x="1869" y="4429"/>
                      <a:pt x="2069" y="4329"/>
                    </a:cubicBezTo>
                    <a:cubicBezTo>
                      <a:pt x="2303" y="4129"/>
                      <a:pt x="2369" y="3862"/>
                      <a:pt x="2303" y="3562"/>
                    </a:cubicBezTo>
                    <a:lnTo>
                      <a:pt x="1969" y="2061"/>
                    </a:lnTo>
                    <a:cubicBezTo>
                      <a:pt x="1902" y="1894"/>
                      <a:pt x="1902" y="1761"/>
                      <a:pt x="1869" y="1627"/>
                    </a:cubicBezTo>
                    <a:cubicBezTo>
                      <a:pt x="1802" y="1227"/>
                      <a:pt x="1702" y="860"/>
                      <a:pt x="1535" y="460"/>
                    </a:cubicBezTo>
                    <a:cubicBezTo>
                      <a:pt x="1398" y="185"/>
                      <a:pt x="1101" y="0"/>
                      <a:pt x="777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1" name="Google Shape;3711;p23"/>
              <p:cNvSpPr/>
              <p:nvPr/>
            </p:nvSpPr>
            <p:spPr>
              <a:xfrm>
                <a:off x="5108825" y="3284050"/>
                <a:ext cx="216850" cy="524725"/>
              </a:xfrm>
              <a:custGeom>
                <a:avLst/>
                <a:gdLst/>
                <a:ahLst/>
                <a:cxnLst/>
                <a:rect l="l" t="t" r="r" b="b"/>
                <a:pathLst>
                  <a:path w="8674" h="20989" extrusionOk="0">
                    <a:moveTo>
                      <a:pt x="5745" y="1"/>
                    </a:moveTo>
                    <a:cubicBezTo>
                      <a:pt x="4999" y="1"/>
                      <a:pt x="4244" y="316"/>
                      <a:pt x="3703" y="1018"/>
                    </a:cubicBezTo>
                    <a:cubicBezTo>
                      <a:pt x="2469" y="2685"/>
                      <a:pt x="1668" y="4787"/>
                      <a:pt x="1168" y="6888"/>
                    </a:cubicBezTo>
                    <a:cubicBezTo>
                      <a:pt x="367" y="10224"/>
                      <a:pt x="0" y="13627"/>
                      <a:pt x="67" y="17062"/>
                    </a:cubicBezTo>
                    <a:cubicBezTo>
                      <a:pt x="134" y="17896"/>
                      <a:pt x="167" y="18730"/>
                      <a:pt x="434" y="19464"/>
                    </a:cubicBezTo>
                    <a:cubicBezTo>
                      <a:pt x="767" y="20231"/>
                      <a:pt x="1401" y="20899"/>
                      <a:pt x="2235" y="20965"/>
                    </a:cubicBezTo>
                    <a:cubicBezTo>
                      <a:pt x="2334" y="20981"/>
                      <a:pt x="2431" y="20989"/>
                      <a:pt x="2527" y="20989"/>
                    </a:cubicBezTo>
                    <a:cubicBezTo>
                      <a:pt x="3849" y="20989"/>
                      <a:pt x="4844" y="19541"/>
                      <a:pt x="5404" y="18297"/>
                    </a:cubicBezTo>
                    <a:cubicBezTo>
                      <a:pt x="7672" y="13360"/>
                      <a:pt x="8673" y="7889"/>
                      <a:pt x="8340" y="2452"/>
                    </a:cubicBezTo>
                    <a:cubicBezTo>
                      <a:pt x="8373" y="2452"/>
                      <a:pt x="8373" y="2452"/>
                      <a:pt x="8373" y="2419"/>
                    </a:cubicBezTo>
                    <a:cubicBezTo>
                      <a:pt x="8268" y="924"/>
                      <a:pt x="7020" y="1"/>
                      <a:pt x="574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2" name="Google Shape;3712;p23"/>
              <p:cNvSpPr/>
              <p:nvPr/>
            </p:nvSpPr>
            <p:spPr>
              <a:xfrm>
                <a:off x="5121325" y="3435875"/>
                <a:ext cx="143475" cy="333400"/>
              </a:xfrm>
              <a:custGeom>
                <a:avLst/>
                <a:gdLst/>
                <a:ahLst/>
                <a:cxnLst/>
                <a:rect l="l" t="t" r="r" b="b"/>
                <a:pathLst>
                  <a:path w="5739" h="13336" extrusionOk="0">
                    <a:moveTo>
                      <a:pt x="4342" y="0"/>
                    </a:moveTo>
                    <a:cubicBezTo>
                      <a:pt x="4319" y="0"/>
                      <a:pt x="4281" y="45"/>
                      <a:pt x="4237" y="148"/>
                    </a:cubicBezTo>
                    <a:cubicBezTo>
                      <a:pt x="2869" y="3150"/>
                      <a:pt x="1802" y="6453"/>
                      <a:pt x="1235" y="9789"/>
                    </a:cubicBezTo>
                    <a:cubicBezTo>
                      <a:pt x="1168" y="8955"/>
                      <a:pt x="1101" y="8121"/>
                      <a:pt x="1101" y="7220"/>
                    </a:cubicBezTo>
                    <a:cubicBezTo>
                      <a:pt x="1101" y="5419"/>
                      <a:pt x="1402" y="3551"/>
                      <a:pt x="1935" y="2016"/>
                    </a:cubicBezTo>
                    <a:cubicBezTo>
                      <a:pt x="1988" y="1912"/>
                      <a:pt x="1985" y="1862"/>
                      <a:pt x="1962" y="1862"/>
                    </a:cubicBezTo>
                    <a:cubicBezTo>
                      <a:pt x="1940" y="1862"/>
                      <a:pt x="1900" y="1903"/>
                      <a:pt x="1869" y="1983"/>
                    </a:cubicBezTo>
                    <a:cubicBezTo>
                      <a:pt x="501" y="5085"/>
                      <a:pt x="1" y="8888"/>
                      <a:pt x="868" y="12324"/>
                    </a:cubicBezTo>
                    <a:lnTo>
                      <a:pt x="1001" y="12691"/>
                    </a:lnTo>
                    <a:cubicBezTo>
                      <a:pt x="1030" y="13005"/>
                      <a:pt x="1132" y="13172"/>
                      <a:pt x="1244" y="13172"/>
                    </a:cubicBezTo>
                    <a:cubicBezTo>
                      <a:pt x="1263" y="13172"/>
                      <a:pt x="1282" y="13167"/>
                      <a:pt x="1302" y="13158"/>
                    </a:cubicBezTo>
                    <a:cubicBezTo>
                      <a:pt x="1350" y="13197"/>
                      <a:pt x="1393" y="13216"/>
                      <a:pt x="1431" y="13216"/>
                    </a:cubicBezTo>
                    <a:cubicBezTo>
                      <a:pt x="1524" y="13216"/>
                      <a:pt x="1588" y="13103"/>
                      <a:pt x="1635" y="12891"/>
                    </a:cubicBezTo>
                    <a:cubicBezTo>
                      <a:pt x="1668" y="12891"/>
                      <a:pt x="1668" y="12857"/>
                      <a:pt x="1702" y="12857"/>
                    </a:cubicBezTo>
                    <a:cubicBezTo>
                      <a:pt x="1684" y="13041"/>
                      <a:pt x="1746" y="13143"/>
                      <a:pt x="1855" y="13143"/>
                    </a:cubicBezTo>
                    <a:cubicBezTo>
                      <a:pt x="1945" y="13143"/>
                      <a:pt x="2067" y="13074"/>
                      <a:pt x="2202" y="12924"/>
                    </a:cubicBezTo>
                    <a:lnTo>
                      <a:pt x="2202" y="12924"/>
                    </a:lnTo>
                    <a:cubicBezTo>
                      <a:pt x="2160" y="13176"/>
                      <a:pt x="2251" y="13336"/>
                      <a:pt x="2432" y="13336"/>
                    </a:cubicBezTo>
                    <a:cubicBezTo>
                      <a:pt x="2538" y="13336"/>
                      <a:pt x="2676" y="13281"/>
                      <a:pt x="2836" y="13158"/>
                    </a:cubicBezTo>
                    <a:cubicBezTo>
                      <a:pt x="3703" y="12424"/>
                      <a:pt x="4404" y="11356"/>
                      <a:pt x="4871" y="10222"/>
                    </a:cubicBezTo>
                    <a:cubicBezTo>
                      <a:pt x="5338" y="9055"/>
                      <a:pt x="5638" y="7854"/>
                      <a:pt x="5738" y="6753"/>
                    </a:cubicBezTo>
                    <a:cubicBezTo>
                      <a:pt x="5738" y="6693"/>
                      <a:pt x="5714" y="6645"/>
                      <a:pt x="5695" y="6645"/>
                    </a:cubicBezTo>
                    <a:cubicBezTo>
                      <a:pt x="5682" y="6645"/>
                      <a:pt x="5671" y="6666"/>
                      <a:pt x="5671" y="6720"/>
                    </a:cubicBezTo>
                    <a:cubicBezTo>
                      <a:pt x="5171" y="8688"/>
                      <a:pt x="4137" y="10522"/>
                      <a:pt x="2869" y="12057"/>
                    </a:cubicBezTo>
                    <a:cubicBezTo>
                      <a:pt x="3637" y="10856"/>
                      <a:pt x="4237" y="9388"/>
                      <a:pt x="4704" y="7854"/>
                    </a:cubicBezTo>
                    <a:cubicBezTo>
                      <a:pt x="5204" y="6053"/>
                      <a:pt x="5505" y="4185"/>
                      <a:pt x="5671" y="2550"/>
                    </a:cubicBezTo>
                    <a:cubicBezTo>
                      <a:pt x="5688" y="2450"/>
                      <a:pt x="5663" y="2400"/>
                      <a:pt x="5634" y="2400"/>
                    </a:cubicBezTo>
                    <a:cubicBezTo>
                      <a:pt x="5605" y="2400"/>
                      <a:pt x="5571" y="2450"/>
                      <a:pt x="5571" y="2550"/>
                    </a:cubicBezTo>
                    <a:cubicBezTo>
                      <a:pt x="5071" y="5319"/>
                      <a:pt x="4070" y="8021"/>
                      <a:pt x="2836" y="10522"/>
                    </a:cubicBezTo>
                    <a:cubicBezTo>
                      <a:pt x="3503" y="8588"/>
                      <a:pt x="3970" y="6386"/>
                      <a:pt x="4437" y="4618"/>
                    </a:cubicBezTo>
                    <a:cubicBezTo>
                      <a:pt x="4475" y="4524"/>
                      <a:pt x="4459" y="4483"/>
                      <a:pt x="4433" y="4483"/>
                    </a:cubicBezTo>
                    <a:cubicBezTo>
                      <a:pt x="4412" y="4483"/>
                      <a:pt x="4385" y="4508"/>
                      <a:pt x="4370" y="4551"/>
                    </a:cubicBezTo>
                    <a:cubicBezTo>
                      <a:pt x="3570" y="6653"/>
                      <a:pt x="2669" y="8788"/>
                      <a:pt x="1869" y="10856"/>
                    </a:cubicBezTo>
                    <a:cubicBezTo>
                      <a:pt x="2135" y="9355"/>
                      <a:pt x="2369" y="7820"/>
                      <a:pt x="2669" y="6219"/>
                    </a:cubicBezTo>
                    <a:cubicBezTo>
                      <a:pt x="3069" y="4084"/>
                      <a:pt x="3670" y="2016"/>
                      <a:pt x="4337" y="182"/>
                    </a:cubicBezTo>
                    <a:cubicBezTo>
                      <a:pt x="4374" y="70"/>
                      <a:pt x="4370" y="0"/>
                      <a:pt x="434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3" name="Google Shape;3713;p23"/>
              <p:cNvSpPr/>
              <p:nvPr/>
            </p:nvSpPr>
            <p:spPr>
              <a:xfrm>
                <a:off x="5081300" y="3658500"/>
                <a:ext cx="195175" cy="178050"/>
              </a:xfrm>
              <a:custGeom>
                <a:avLst/>
                <a:gdLst/>
                <a:ahLst/>
                <a:cxnLst/>
                <a:rect l="l" t="t" r="r" b="b"/>
                <a:pathLst>
                  <a:path w="7807" h="7122" extrusionOk="0">
                    <a:moveTo>
                      <a:pt x="4315" y="1"/>
                    </a:moveTo>
                    <a:cubicBezTo>
                      <a:pt x="3955" y="1"/>
                      <a:pt x="3586" y="336"/>
                      <a:pt x="3403" y="650"/>
                    </a:cubicBezTo>
                    <a:cubicBezTo>
                      <a:pt x="2802" y="1617"/>
                      <a:pt x="2636" y="2752"/>
                      <a:pt x="2836" y="3819"/>
                    </a:cubicBezTo>
                    <a:cubicBezTo>
                      <a:pt x="2502" y="2985"/>
                      <a:pt x="2069" y="2251"/>
                      <a:pt x="1502" y="1584"/>
                    </a:cubicBezTo>
                    <a:cubicBezTo>
                      <a:pt x="1313" y="1332"/>
                      <a:pt x="1035" y="1081"/>
                      <a:pt x="725" y="1081"/>
                    </a:cubicBezTo>
                    <a:cubicBezTo>
                      <a:pt x="706" y="1081"/>
                      <a:pt x="687" y="1082"/>
                      <a:pt x="668" y="1084"/>
                    </a:cubicBezTo>
                    <a:cubicBezTo>
                      <a:pt x="401" y="1117"/>
                      <a:pt x="134" y="1417"/>
                      <a:pt x="101" y="1718"/>
                    </a:cubicBezTo>
                    <a:cubicBezTo>
                      <a:pt x="0" y="2051"/>
                      <a:pt x="101" y="2318"/>
                      <a:pt x="167" y="2618"/>
                    </a:cubicBezTo>
                    <a:cubicBezTo>
                      <a:pt x="668" y="4319"/>
                      <a:pt x="1602" y="5887"/>
                      <a:pt x="2836" y="7121"/>
                    </a:cubicBezTo>
                    <a:cubicBezTo>
                      <a:pt x="5271" y="6821"/>
                      <a:pt x="7272" y="4987"/>
                      <a:pt x="7673" y="2718"/>
                    </a:cubicBezTo>
                    <a:cubicBezTo>
                      <a:pt x="7806" y="2285"/>
                      <a:pt x="7773" y="1751"/>
                      <a:pt x="7406" y="1617"/>
                    </a:cubicBezTo>
                    <a:cubicBezTo>
                      <a:pt x="7342" y="1594"/>
                      <a:pt x="7276" y="1583"/>
                      <a:pt x="7211" y="1583"/>
                    </a:cubicBezTo>
                    <a:cubicBezTo>
                      <a:pt x="7001" y="1583"/>
                      <a:pt x="6791" y="1691"/>
                      <a:pt x="6639" y="1818"/>
                    </a:cubicBezTo>
                    <a:cubicBezTo>
                      <a:pt x="5771" y="2418"/>
                      <a:pt x="5071" y="3285"/>
                      <a:pt x="4604" y="4253"/>
                    </a:cubicBezTo>
                    <a:cubicBezTo>
                      <a:pt x="4904" y="3152"/>
                      <a:pt x="5004" y="2018"/>
                      <a:pt x="4937" y="917"/>
                    </a:cubicBezTo>
                    <a:cubicBezTo>
                      <a:pt x="4937" y="617"/>
                      <a:pt x="4837" y="250"/>
                      <a:pt x="4604" y="83"/>
                    </a:cubicBezTo>
                    <a:cubicBezTo>
                      <a:pt x="4511" y="26"/>
                      <a:pt x="4413" y="1"/>
                      <a:pt x="431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4" name="Google Shape;3714;p23"/>
              <p:cNvSpPr/>
              <p:nvPr/>
            </p:nvSpPr>
            <p:spPr>
              <a:xfrm>
                <a:off x="5238475" y="3203625"/>
                <a:ext cx="32150" cy="100825"/>
              </a:xfrm>
              <a:custGeom>
                <a:avLst/>
                <a:gdLst/>
                <a:ahLst/>
                <a:cxnLst/>
                <a:rect l="l" t="t" r="r" b="b"/>
                <a:pathLst>
                  <a:path w="1286" h="4033" extrusionOk="0">
                    <a:moveTo>
                      <a:pt x="554" y="0"/>
                    </a:moveTo>
                    <a:cubicBezTo>
                      <a:pt x="365" y="0"/>
                      <a:pt x="195" y="100"/>
                      <a:pt x="151" y="332"/>
                    </a:cubicBezTo>
                    <a:cubicBezTo>
                      <a:pt x="18" y="832"/>
                      <a:pt x="51" y="1399"/>
                      <a:pt x="51" y="1900"/>
                    </a:cubicBezTo>
                    <a:cubicBezTo>
                      <a:pt x="51" y="2400"/>
                      <a:pt x="18" y="2934"/>
                      <a:pt x="18" y="3434"/>
                    </a:cubicBezTo>
                    <a:cubicBezTo>
                      <a:pt x="0" y="3821"/>
                      <a:pt x="326" y="4032"/>
                      <a:pt x="638" y="4032"/>
                    </a:cubicBezTo>
                    <a:cubicBezTo>
                      <a:pt x="918" y="4032"/>
                      <a:pt x="1185" y="3863"/>
                      <a:pt x="1185" y="3501"/>
                    </a:cubicBezTo>
                    <a:lnTo>
                      <a:pt x="1185" y="1966"/>
                    </a:lnTo>
                    <a:cubicBezTo>
                      <a:pt x="1185" y="1466"/>
                      <a:pt x="1286" y="866"/>
                      <a:pt x="1152" y="432"/>
                    </a:cubicBezTo>
                    <a:cubicBezTo>
                      <a:pt x="1077" y="168"/>
                      <a:pt x="799" y="0"/>
                      <a:pt x="55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5" name="Google Shape;3715;p23"/>
              <p:cNvSpPr/>
              <p:nvPr/>
            </p:nvSpPr>
            <p:spPr>
              <a:xfrm>
                <a:off x="5231400" y="3196900"/>
                <a:ext cx="45075" cy="114275"/>
              </a:xfrm>
              <a:custGeom>
                <a:avLst/>
                <a:gdLst/>
                <a:ahLst/>
                <a:cxnLst/>
                <a:rect l="l" t="t" r="r" b="b"/>
                <a:pathLst>
                  <a:path w="1803" h="4571" extrusionOk="0">
                    <a:moveTo>
                      <a:pt x="835" y="534"/>
                    </a:moveTo>
                    <a:cubicBezTo>
                      <a:pt x="968" y="534"/>
                      <a:pt x="1135" y="601"/>
                      <a:pt x="1168" y="834"/>
                    </a:cubicBezTo>
                    <a:cubicBezTo>
                      <a:pt x="1268" y="1101"/>
                      <a:pt x="1235" y="1501"/>
                      <a:pt x="1235" y="1868"/>
                    </a:cubicBezTo>
                    <a:lnTo>
                      <a:pt x="1235" y="2269"/>
                    </a:lnTo>
                    <a:lnTo>
                      <a:pt x="1235" y="3836"/>
                    </a:lnTo>
                    <a:cubicBezTo>
                      <a:pt x="1235" y="3937"/>
                      <a:pt x="1135" y="3970"/>
                      <a:pt x="1102" y="4037"/>
                    </a:cubicBezTo>
                    <a:cubicBezTo>
                      <a:pt x="1065" y="4049"/>
                      <a:pt x="1019" y="4057"/>
                      <a:pt x="971" y="4057"/>
                    </a:cubicBezTo>
                    <a:cubicBezTo>
                      <a:pt x="888" y="4057"/>
                      <a:pt x="798" y="4033"/>
                      <a:pt x="735" y="3970"/>
                    </a:cubicBezTo>
                    <a:cubicBezTo>
                      <a:pt x="601" y="3937"/>
                      <a:pt x="568" y="3836"/>
                      <a:pt x="568" y="3703"/>
                    </a:cubicBezTo>
                    <a:lnTo>
                      <a:pt x="601" y="2169"/>
                    </a:lnTo>
                    <a:lnTo>
                      <a:pt x="601" y="1768"/>
                    </a:lnTo>
                    <a:cubicBezTo>
                      <a:pt x="601" y="1368"/>
                      <a:pt x="601" y="1001"/>
                      <a:pt x="668" y="668"/>
                    </a:cubicBezTo>
                    <a:cubicBezTo>
                      <a:pt x="668" y="601"/>
                      <a:pt x="735" y="534"/>
                      <a:pt x="835" y="534"/>
                    </a:cubicBezTo>
                    <a:close/>
                    <a:moveTo>
                      <a:pt x="901" y="0"/>
                    </a:moveTo>
                    <a:cubicBezTo>
                      <a:pt x="568" y="0"/>
                      <a:pt x="268" y="201"/>
                      <a:pt x="168" y="534"/>
                    </a:cubicBezTo>
                    <a:cubicBezTo>
                      <a:pt x="67" y="934"/>
                      <a:pt x="67" y="1368"/>
                      <a:pt x="67" y="1768"/>
                    </a:cubicBezTo>
                    <a:lnTo>
                      <a:pt x="67" y="2102"/>
                    </a:lnTo>
                    <a:lnTo>
                      <a:pt x="1" y="3670"/>
                    </a:lnTo>
                    <a:cubicBezTo>
                      <a:pt x="1" y="3970"/>
                      <a:pt x="134" y="4270"/>
                      <a:pt x="434" y="4437"/>
                    </a:cubicBezTo>
                    <a:cubicBezTo>
                      <a:pt x="601" y="4537"/>
                      <a:pt x="768" y="4570"/>
                      <a:pt x="935" y="4570"/>
                    </a:cubicBezTo>
                    <a:cubicBezTo>
                      <a:pt x="1102" y="4570"/>
                      <a:pt x="1268" y="4537"/>
                      <a:pt x="1435" y="4470"/>
                    </a:cubicBezTo>
                    <a:cubicBezTo>
                      <a:pt x="1669" y="4337"/>
                      <a:pt x="1802" y="4070"/>
                      <a:pt x="1802" y="3770"/>
                    </a:cubicBezTo>
                    <a:lnTo>
                      <a:pt x="1802" y="2235"/>
                    </a:lnTo>
                    <a:lnTo>
                      <a:pt x="1802" y="1835"/>
                    </a:lnTo>
                    <a:cubicBezTo>
                      <a:pt x="1802" y="1401"/>
                      <a:pt x="1802" y="1001"/>
                      <a:pt x="1735" y="601"/>
                    </a:cubicBezTo>
                    <a:cubicBezTo>
                      <a:pt x="1635" y="267"/>
                      <a:pt x="1268" y="0"/>
                      <a:pt x="901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716" name="Google Shape;3716;p23"/>
            <p:cNvSpPr/>
            <p:nvPr/>
          </p:nvSpPr>
          <p:spPr>
            <a:xfrm>
              <a:off x="84201" y="717002"/>
              <a:ext cx="1029326" cy="572687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7" name="Google Shape;3717;p23"/>
            <p:cNvSpPr/>
            <p:nvPr/>
          </p:nvSpPr>
          <p:spPr>
            <a:xfrm>
              <a:off x="7507879" y="108017"/>
              <a:ext cx="1324153" cy="65320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8" name="Google Shape;3718;p23"/>
            <p:cNvSpPr/>
            <p:nvPr/>
          </p:nvSpPr>
          <p:spPr>
            <a:xfrm>
              <a:off x="8725075" y="1196911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719" name="Google Shape;3719;p23"/>
            <p:cNvGrpSpPr/>
            <p:nvPr/>
          </p:nvGrpSpPr>
          <p:grpSpPr>
            <a:xfrm>
              <a:off x="7033800" y="4497475"/>
              <a:ext cx="1664950" cy="852975"/>
              <a:chOff x="4976050" y="4611525"/>
              <a:chExt cx="1664950" cy="852975"/>
            </a:xfrm>
          </p:grpSpPr>
          <p:sp>
            <p:nvSpPr>
              <p:cNvPr id="3720" name="Google Shape;3720;p23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21" name="Google Shape;3721;p23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722" name="Google Shape;3722;p23"/>
            <p:cNvGrpSpPr/>
            <p:nvPr/>
          </p:nvGrpSpPr>
          <p:grpSpPr>
            <a:xfrm>
              <a:off x="8002975" y="4015425"/>
              <a:ext cx="1350350" cy="1386925"/>
              <a:chOff x="582350" y="682150"/>
              <a:chExt cx="1350350" cy="1386925"/>
            </a:xfrm>
          </p:grpSpPr>
          <p:sp>
            <p:nvSpPr>
              <p:cNvPr id="3723" name="Google Shape;3723;p23"/>
              <p:cNvSpPr/>
              <p:nvPr/>
            </p:nvSpPr>
            <p:spPr>
              <a:xfrm>
                <a:off x="975200" y="682150"/>
                <a:ext cx="409625" cy="659775"/>
              </a:xfrm>
              <a:custGeom>
                <a:avLst/>
                <a:gdLst/>
                <a:ahLst/>
                <a:cxnLst/>
                <a:rect l="l" t="t" r="r" b="b"/>
                <a:pathLst>
                  <a:path w="16385" h="26391" extrusionOk="0">
                    <a:moveTo>
                      <a:pt x="7173" y="1"/>
                    </a:moveTo>
                    <a:cubicBezTo>
                      <a:pt x="5104" y="1"/>
                      <a:pt x="3053" y="975"/>
                      <a:pt x="1916" y="2879"/>
                    </a:cubicBezTo>
                    <a:cubicBezTo>
                      <a:pt x="1" y="5979"/>
                      <a:pt x="1034" y="10265"/>
                      <a:pt x="2554" y="13669"/>
                    </a:cubicBezTo>
                    <a:cubicBezTo>
                      <a:pt x="3983" y="16891"/>
                      <a:pt x="5806" y="19930"/>
                      <a:pt x="7934" y="22636"/>
                    </a:cubicBezTo>
                    <a:cubicBezTo>
                      <a:pt x="8846" y="23760"/>
                      <a:pt x="9849" y="24855"/>
                      <a:pt x="11034" y="25584"/>
                    </a:cubicBezTo>
                    <a:cubicBezTo>
                      <a:pt x="11759" y="26094"/>
                      <a:pt x="12578" y="26390"/>
                      <a:pt x="13533" y="26390"/>
                    </a:cubicBezTo>
                    <a:cubicBezTo>
                      <a:pt x="13660" y="26390"/>
                      <a:pt x="13790" y="26385"/>
                      <a:pt x="13922" y="26374"/>
                    </a:cubicBezTo>
                    <a:cubicBezTo>
                      <a:pt x="14743" y="26344"/>
                      <a:pt x="15442" y="25584"/>
                      <a:pt x="15503" y="24672"/>
                    </a:cubicBezTo>
                    <a:cubicBezTo>
                      <a:pt x="15685" y="21967"/>
                      <a:pt x="16050" y="19292"/>
                      <a:pt x="16202" y="16587"/>
                    </a:cubicBezTo>
                    <a:cubicBezTo>
                      <a:pt x="16384" y="13395"/>
                      <a:pt x="16263" y="10173"/>
                      <a:pt x="15229" y="7164"/>
                    </a:cubicBezTo>
                    <a:cubicBezTo>
                      <a:pt x="14256" y="4186"/>
                      <a:pt x="12250" y="1511"/>
                      <a:pt x="9545" y="447"/>
                    </a:cubicBezTo>
                    <a:cubicBezTo>
                      <a:pt x="8787" y="149"/>
                      <a:pt x="7979" y="1"/>
                      <a:pt x="717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24" name="Google Shape;3724;p23"/>
              <p:cNvSpPr/>
              <p:nvPr/>
            </p:nvSpPr>
            <p:spPr>
              <a:xfrm>
                <a:off x="582350" y="1004750"/>
                <a:ext cx="701400" cy="434125"/>
              </a:xfrm>
              <a:custGeom>
                <a:avLst/>
                <a:gdLst/>
                <a:ahLst/>
                <a:cxnLst/>
                <a:rect l="l" t="t" r="r" b="b"/>
                <a:pathLst>
                  <a:path w="28056" h="17365" extrusionOk="0">
                    <a:moveTo>
                      <a:pt x="6844" y="1"/>
                    </a:moveTo>
                    <a:cubicBezTo>
                      <a:pt x="5243" y="1"/>
                      <a:pt x="3691" y="403"/>
                      <a:pt x="2462" y="1525"/>
                    </a:cubicBezTo>
                    <a:cubicBezTo>
                      <a:pt x="517" y="3257"/>
                      <a:pt x="0" y="6479"/>
                      <a:pt x="821" y="9124"/>
                    </a:cubicBezTo>
                    <a:cubicBezTo>
                      <a:pt x="1611" y="11738"/>
                      <a:pt x="3587" y="13744"/>
                      <a:pt x="5836" y="14960"/>
                    </a:cubicBezTo>
                    <a:cubicBezTo>
                      <a:pt x="8086" y="16176"/>
                      <a:pt x="10548" y="16662"/>
                      <a:pt x="13010" y="16966"/>
                    </a:cubicBezTo>
                    <a:cubicBezTo>
                      <a:pt x="15211" y="17229"/>
                      <a:pt x="17400" y="17365"/>
                      <a:pt x="19593" y="17365"/>
                    </a:cubicBezTo>
                    <a:cubicBezTo>
                      <a:pt x="20942" y="17365"/>
                      <a:pt x="22293" y="17313"/>
                      <a:pt x="23648" y="17209"/>
                    </a:cubicBezTo>
                    <a:cubicBezTo>
                      <a:pt x="24712" y="17118"/>
                      <a:pt x="25867" y="16966"/>
                      <a:pt x="26657" y="16176"/>
                    </a:cubicBezTo>
                    <a:cubicBezTo>
                      <a:pt x="27448" y="15416"/>
                      <a:pt x="28055" y="13562"/>
                      <a:pt x="27083" y="12224"/>
                    </a:cubicBezTo>
                    <a:cubicBezTo>
                      <a:pt x="22827" y="6388"/>
                      <a:pt x="16779" y="2194"/>
                      <a:pt x="10213" y="491"/>
                    </a:cubicBezTo>
                    <a:cubicBezTo>
                      <a:pt x="9131" y="202"/>
                      <a:pt x="7975" y="1"/>
                      <a:pt x="684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25" name="Google Shape;3725;p23"/>
              <p:cNvSpPr/>
              <p:nvPr/>
            </p:nvSpPr>
            <p:spPr>
              <a:xfrm>
                <a:off x="755600" y="1406350"/>
                <a:ext cx="546375" cy="465075"/>
              </a:xfrm>
              <a:custGeom>
                <a:avLst/>
                <a:gdLst/>
                <a:ahLst/>
                <a:cxnLst/>
                <a:rect l="l" t="t" r="r" b="b"/>
                <a:pathLst>
                  <a:path w="21855" h="18603" extrusionOk="0">
                    <a:moveTo>
                      <a:pt x="16298" y="0"/>
                    </a:moveTo>
                    <a:cubicBezTo>
                      <a:pt x="13719" y="0"/>
                      <a:pt x="11160" y="320"/>
                      <a:pt x="8754" y="1267"/>
                    </a:cubicBezTo>
                    <a:cubicBezTo>
                      <a:pt x="5016" y="2695"/>
                      <a:pt x="1611" y="5887"/>
                      <a:pt x="608" y="10172"/>
                    </a:cubicBezTo>
                    <a:cubicBezTo>
                      <a:pt x="0" y="12726"/>
                      <a:pt x="426" y="15735"/>
                      <a:pt x="2250" y="17346"/>
                    </a:cubicBezTo>
                    <a:cubicBezTo>
                      <a:pt x="3219" y="18225"/>
                      <a:pt x="4439" y="18603"/>
                      <a:pt x="5675" y="18603"/>
                    </a:cubicBezTo>
                    <a:cubicBezTo>
                      <a:pt x="6105" y="18603"/>
                      <a:pt x="6537" y="18557"/>
                      <a:pt x="6961" y="18470"/>
                    </a:cubicBezTo>
                    <a:cubicBezTo>
                      <a:pt x="8602" y="18106"/>
                      <a:pt x="10092" y="17194"/>
                      <a:pt x="11490" y="16221"/>
                    </a:cubicBezTo>
                    <a:cubicBezTo>
                      <a:pt x="14682" y="13972"/>
                      <a:pt x="17569" y="11115"/>
                      <a:pt x="20001" y="7893"/>
                    </a:cubicBezTo>
                    <a:cubicBezTo>
                      <a:pt x="20639" y="7011"/>
                      <a:pt x="21277" y="6069"/>
                      <a:pt x="21551" y="5005"/>
                    </a:cubicBezTo>
                    <a:cubicBezTo>
                      <a:pt x="21855" y="3911"/>
                      <a:pt x="21703" y="2634"/>
                      <a:pt x="20487" y="233"/>
                    </a:cubicBezTo>
                    <a:cubicBezTo>
                      <a:pt x="19099" y="94"/>
                      <a:pt x="17695" y="0"/>
                      <a:pt x="1629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26" name="Google Shape;3726;p23"/>
              <p:cNvSpPr/>
              <p:nvPr/>
            </p:nvSpPr>
            <p:spPr>
              <a:xfrm>
                <a:off x="1206975" y="1420700"/>
                <a:ext cx="335150" cy="648375"/>
              </a:xfrm>
              <a:custGeom>
                <a:avLst/>
                <a:gdLst/>
                <a:ahLst/>
                <a:cxnLst/>
                <a:rect l="l" t="t" r="r" b="b"/>
                <a:pathLst>
                  <a:path w="13406" h="25935" extrusionOk="0">
                    <a:moveTo>
                      <a:pt x="4837" y="0"/>
                    </a:moveTo>
                    <a:cubicBezTo>
                      <a:pt x="4050" y="0"/>
                      <a:pt x="3309" y="514"/>
                      <a:pt x="2979" y="1392"/>
                    </a:cubicBezTo>
                    <a:cubicBezTo>
                      <a:pt x="1186" y="6073"/>
                      <a:pt x="153" y="11149"/>
                      <a:pt x="31" y="16255"/>
                    </a:cubicBezTo>
                    <a:cubicBezTo>
                      <a:pt x="1" y="18535"/>
                      <a:pt x="153" y="20966"/>
                      <a:pt x="1247" y="22851"/>
                    </a:cubicBezTo>
                    <a:cubicBezTo>
                      <a:pt x="2389" y="24764"/>
                      <a:pt x="4415" y="25934"/>
                      <a:pt x="6450" y="25934"/>
                    </a:cubicBezTo>
                    <a:cubicBezTo>
                      <a:pt x="6742" y="25934"/>
                      <a:pt x="7035" y="25910"/>
                      <a:pt x="7326" y="25860"/>
                    </a:cubicBezTo>
                    <a:cubicBezTo>
                      <a:pt x="9666" y="25495"/>
                      <a:pt x="11672" y="23580"/>
                      <a:pt x="12554" y="21149"/>
                    </a:cubicBezTo>
                    <a:cubicBezTo>
                      <a:pt x="13405" y="18656"/>
                      <a:pt x="13071" y="15799"/>
                      <a:pt x="12432" y="13185"/>
                    </a:cubicBezTo>
                    <a:cubicBezTo>
                      <a:pt x="11672" y="9994"/>
                      <a:pt x="10517" y="6863"/>
                      <a:pt x="8998" y="3975"/>
                    </a:cubicBezTo>
                    <a:cubicBezTo>
                      <a:pt x="8238" y="2547"/>
                      <a:pt x="7174" y="1027"/>
                      <a:pt x="5745" y="237"/>
                    </a:cubicBezTo>
                    <a:cubicBezTo>
                      <a:pt x="5450" y="76"/>
                      <a:pt x="5140" y="0"/>
                      <a:pt x="483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27" name="Google Shape;3727;p23"/>
              <p:cNvSpPr/>
              <p:nvPr/>
            </p:nvSpPr>
            <p:spPr>
              <a:xfrm>
                <a:off x="1324000" y="791250"/>
                <a:ext cx="503075" cy="549950"/>
              </a:xfrm>
              <a:custGeom>
                <a:avLst/>
                <a:gdLst/>
                <a:ahLst/>
                <a:cxnLst/>
                <a:rect l="l" t="t" r="r" b="b"/>
                <a:pathLst>
                  <a:path w="20123" h="21998" extrusionOk="0">
                    <a:moveTo>
                      <a:pt x="15137" y="1"/>
                    </a:moveTo>
                    <a:cubicBezTo>
                      <a:pt x="13202" y="1"/>
                      <a:pt x="11195" y="1272"/>
                      <a:pt x="9666" y="2800"/>
                    </a:cubicBezTo>
                    <a:cubicBezTo>
                      <a:pt x="5077" y="7420"/>
                      <a:pt x="2614" y="14077"/>
                      <a:pt x="304" y="20460"/>
                    </a:cubicBezTo>
                    <a:cubicBezTo>
                      <a:pt x="0" y="21311"/>
                      <a:pt x="1186" y="21919"/>
                      <a:pt x="1976" y="21980"/>
                    </a:cubicBezTo>
                    <a:cubicBezTo>
                      <a:pt x="2086" y="21992"/>
                      <a:pt x="2196" y="21998"/>
                      <a:pt x="2306" y="21998"/>
                    </a:cubicBezTo>
                    <a:cubicBezTo>
                      <a:pt x="3016" y="21998"/>
                      <a:pt x="3723" y="21761"/>
                      <a:pt x="4408" y="21524"/>
                    </a:cubicBezTo>
                    <a:cubicBezTo>
                      <a:pt x="7995" y="20278"/>
                      <a:pt x="11733" y="18971"/>
                      <a:pt x="14773" y="16478"/>
                    </a:cubicBezTo>
                    <a:cubicBezTo>
                      <a:pt x="17812" y="13956"/>
                      <a:pt x="20122" y="9943"/>
                      <a:pt x="19818" y="5718"/>
                    </a:cubicBezTo>
                    <a:cubicBezTo>
                      <a:pt x="19666" y="3591"/>
                      <a:pt x="18724" y="1433"/>
                      <a:pt x="17022" y="460"/>
                    </a:cubicBezTo>
                    <a:cubicBezTo>
                      <a:pt x="16415" y="141"/>
                      <a:pt x="15780" y="1"/>
                      <a:pt x="1513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28" name="Google Shape;3728;p23"/>
              <p:cNvSpPr/>
              <p:nvPr/>
            </p:nvSpPr>
            <p:spPr>
              <a:xfrm>
                <a:off x="1301950" y="1287625"/>
                <a:ext cx="630750" cy="358275"/>
              </a:xfrm>
              <a:custGeom>
                <a:avLst/>
                <a:gdLst/>
                <a:ahLst/>
                <a:cxnLst/>
                <a:rect l="l" t="t" r="r" b="b"/>
                <a:pathLst>
                  <a:path w="25230" h="14331" extrusionOk="0">
                    <a:moveTo>
                      <a:pt x="14369" y="0"/>
                    </a:moveTo>
                    <a:cubicBezTo>
                      <a:pt x="8611" y="0"/>
                      <a:pt x="1063" y="868"/>
                      <a:pt x="609" y="1821"/>
                    </a:cubicBezTo>
                    <a:cubicBezTo>
                      <a:pt x="1" y="3128"/>
                      <a:pt x="335" y="4709"/>
                      <a:pt x="1156" y="5924"/>
                    </a:cubicBezTo>
                    <a:cubicBezTo>
                      <a:pt x="1946" y="7110"/>
                      <a:pt x="3071" y="8022"/>
                      <a:pt x="4256" y="8812"/>
                    </a:cubicBezTo>
                    <a:cubicBezTo>
                      <a:pt x="7539" y="11092"/>
                      <a:pt x="11065" y="13159"/>
                      <a:pt x="14925" y="14010"/>
                    </a:cubicBezTo>
                    <a:cubicBezTo>
                      <a:pt x="15784" y="14200"/>
                      <a:pt x="16686" y="14330"/>
                      <a:pt x="17573" y="14330"/>
                    </a:cubicBezTo>
                    <a:cubicBezTo>
                      <a:pt x="18663" y="14330"/>
                      <a:pt x="19731" y="14134"/>
                      <a:pt x="20670" y="13614"/>
                    </a:cubicBezTo>
                    <a:cubicBezTo>
                      <a:pt x="22433" y="12642"/>
                      <a:pt x="23497" y="10757"/>
                      <a:pt x="24166" y="8842"/>
                    </a:cubicBezTo>
                    <a:cubicBezTo>
                      <a:pt x="24895" y="6867"/>
                      <a:pt x="25229" y="4496"/>
                      <a:pt x="24044" y="2763"/>
                    </a:cubicBezTo>
                    <a:cubicBezTo>
                      <a:pt x="22980" y="1243"/>
                      <a:pt x="21096" y="696"/>
                      <a:pt x="19272" y="332"/>
                    </a:cubicBezTo>
                    <a:cubicBezTo>
                      <a:pt x="18077" y="100"/>
                      <a:pt x="16326" y="0"/>
                      <a:pt x="1436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29" name="Google Shape;3729;p23"/>
              <p:cNvSpPr/>
              <p:nvPr/>
            </p:nvSpPr>
            <p:spPr>
              <a:xfrm>
                <a:off x="1259250" y="1456575"/>
                <a:ext cx="128600" cy="438325"/>
              </a:xfrm>
              <a:custGeom>
                <a:avLst/>
                <a:gdLst/>
                <a:ahLst/>
                <a:cxnLst/>
                <a:rect l="l" t="t" r="r" b="b"/>
                <a:pathLst>
                  <a:path w="5144" h="17533" extrusionOk="0">
                    <a:moveTo>
                      <a:pt x="1796" y="0"/>
                    </a:moveTo>
                    <a:cubicBezTo>
                      <a:pt x="916" y="0"/>
                      <a:pt x="1" y="832"/>
                      <a:pt x="463" y="1872"/>
                    </a:cubicBezTo>
                    <a:cubicBezTo>
                      <a:pt x="2560" y="6704"/>
                      <a:pt x="4080" y="11933"/>
                      <a:pt x="4445" y="17373"/>
                    </a:cubicBezTo>
                    <a:cubicBezTo>
                      <a:pt x="4460" y="17480"/>
                      <a:pt x="4543" y="17533"/>
                      <a:pt x="4623" y="17533"/>
                    </a:cubicBezTo>
                    <a:cubicBezTo>
                      <a:pt x="4703" y="17533"/>
                      <a:pt x="4779" y="17480"/>
                      <a:pt x="4779" y="17373"/>
                    </a:cubicBezTo>
                    <a:cubicBezTo>
                      <a:pt x="5144" y="11933"/>
                      <a:pt x="4627" y="6309"/>
                      <a:pt x="3016" y="960"/>
                    </a:cubicBezTo>
                    <a:cubicBezTo>
                      <a:pt x="2804" y="280"/>
                      <a:pt x="2306" y="0"/>
                      <a:pt x="179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0" name="Google Shape;3730;p23"/>
              <p:cNvSpPr/>
              <p:nvPr/>
            </p:nvSpPr>
            <p:spPr>
              <a:xfrm>
                <a:off x="1278425" y="1436350"/>
                <a:ext cx="170225" cy="375075"/>
              </a:xfrm>
              <a:custGeom>
                <a:avLst/>
                <a:gdLst/>
                <a:ahLst/>
                <a:cxnLst/>
                <a:rect l="l" t="t" r="r" b="b"/>
                <a:pathLst>
                  <a:path w="6809" h="15003" extrusionOk="0">
                    <a:moveTo>
                      <a:pt x="2033" y="0"/>
                    </a:moveTo>
                    <a:cubicBezTo>
                      <a:pt x="1053" y="0"/>
                      <a:pt x="0" y="1189"/>
                      <a:pt x="729" y="2073"/>
                    </a:cubicBezTo>
                    <a:cubicBezTo>
                      <a:pt x="3495" y="5751"/>
                      <a:pt x="5623" y="10128"/>
                      <a:pt x="6444" y="14869"/>
                    </a:cubicBezTo>
                    <a:cubicBezTo>
                      <a:pt x="6473" y="14957"/>
                      <a:pt x="6558" y="15002"/>
                      <a:pt x="6639" y="15002"/>
                    </a:cubicBezTo>
                    <a:cubicBezTo>
                      <a:pt x="6726" y="15002"/>
                      <a:pt x="6808" y="14949"/>
                      <a:pt x="6808" y="14839"/>
                    </a:cubicBezTo>
                    <a:cubicBezTo>
                      <a:pt x="6687" y="9976"/>
                      <a:pt x="5501" y="4991"/>
                      <a:pt x="3009" y="583"/>
                    </a:cubicBezTo>
                    <a:cubicBezTo>
                      <a:pt x="2760" y="168"/>
                      <a:pt x="2402" y="0"/>
                      <a:pt x="203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1" name="Google Shape;3731;p23"/>
              <p:cNvSpPr/>
              <p:nvPr/>
            </p:nvSpPr>
            <p:spPr>
              <a:xfrm>
                <a:off x="1256375" y="1484350"/>
                <a:ext cx="69925" cy="372750"/>
              </a:xfrm>
              <a:custGeom>
                <a:avLst/>
                <a:gdLst/>
                <a:ahLst/>
                <a:cxnLst/>
                <a:rect l="l" t="t" r="r" b="b"/>
                <a:pathLst>
                  <a:path w="2797" h="14910" extrusionOk="0">
                    <a:moveTo>
                      <a:pt x="1406" y="1"/>
                    </a:moveTo>
                    <a:cubicBezTo>
                      <a:pt x="707" y="1"/>
                      <a:pt x="0" y="396"/>
                      <a:pt x="31" y="1186"/>
                    </a:cubicBezTo>
                    <a:cubicBezTo>
                      <a:pt x="335" y="5685"/>
                      <a:pt x="882" y="10214"/>
                      <a:pt x="1216" y="14773"/>
                    </a:cubicBezTo>
                    <a:cubicBezTo>
                      <a:pt x="1216" y="14864"/>
                      <a:pt x="1300" y="14910"/>
                      <a:pt x="1383" y="14910"/>
                    </a:cubicBezTo>
                    <a:cubicBezTo>
                      <a:pt x="1467" y="14910"/>
                      <a:pt x="1550" y="14864"/>
                      <a:pt x="1550" y="14773"/>
                    </a:cubicBezTo>
                    <a:cubicBezTo>
                      <a:pt x="1915" y="10244"/>
                      <a:pt x="2432" y="5745"/>
                      <a:pt x="2736" y="1186"/>
                    </a:cubicBezTo>
                    <a:cubicBezTo>
                      <a:pt x="2797" y="396"/>
                      <a:pt x="2105" y="1"/>
                      <a:pt x="140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2" name="Google Shape;3732;p23"/>
              <p:cNvSpPr/>
              <p:nvPr/>
            </p:nvSpPr>
            <p:spPr>
              <a:xfrm>
                <a:off x="987250" y="1441975"/>
                <a:ext cx="298650" cy="242300"/>
              </a:xfrm>
              <a:custGeom>
                <a:avLst/>
                <a:gdLst/>
                <a:ahLst/>
                <a:cxnLst/>
                <a:rect l="l" t="t" r="r" b="b"/>
                <a:pathLst>
                  <a:path w="11946" h="9692" extrusionOk="0">
                    <a:moveTo>
                      <a:pt x="10269" y="1"/>
                    </a:moveTo>
                    <a:cubicBezTo>
                      <a:pt x="10139" y="1"/>
                      <a:pt x="10000" y="27"/>
                      <a:pt x="9853" y="85"/>
                    </a:cubicBezTo>
                    <a:cubicBezTo>
                      <a:pt x="5446" y="1908"/>
                      <a:pt x="2011" y="5465"/>
                      <a:pt x="66" y="9447"/>
                    </a:cubicBezTo>
                    <a:cubicBezTo>
                      <a:pt x="1" y="9577"/>
                      <a:pt x="121" y="9691"/>
                      <a:pt x="240" y="9691"/>
                    </a:cubicBezTo>
                    <a:cubicBezTo>
                      <a:pt x="288" y="9691"/>
                      <a:pt x="335" y="9673"/>
                      <a:pt x="370" y="9629"/>
                    </a:cubicBezTo>
                    <a:cubicBezTo>
                      <a:pt x="2954" y="6042"/>
                      <a:pt x="6783" y="3702"/>
                      <a:pt x="10735" y="2668"/>
                    </a:cubicBezTo>
                    <a:cubicBezTo>
                      <a:pt x="11946" y="2393"/>
                      <a:pt x="11512" y="1"/>
                      <a:pt x="1026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3" name="Google Shape;3733;p23"/>
              <p:cNvSpPr/>
              <p:nvPr/>
            </p:nvSpPr>
            <p:spPr>
              <a:xfrm>
                <a:off x="1125950" y="1425825"/>
                <a:ext cx="212075" cy="231125"/>
              </a:xfrm>
              <a:custGeom>
                <a:avLst/>
                <a:gdLst/>
                <a:ahLst/>
                <a:cxnLst/>
                <a:rect l="l" t="t" r="r" b="b"/>
                <a:pathLst>
                  <a:path w="8483" h="9245" extrusionOk="0">
                    <a:moveTo>
                      <a:pt x="6267" y="0"/>
                    </a:moveTo>
                    <a:cubicBezTo>
                      <a:pt x="6042" y="0"/>
                      <a:pt x="5842" y="82"/>
                      <a:pt x="5704" y="275"/>
                    </a:cubicBezTo>
                    <a:cubicBezTo>
                      <a:pt x="3728" y="3132"/>
                      <a:pt x="1965" y="6111"/>
                      <a:pt x="50" y="8968"/>
                    </a:cubicBezTo>
                    <a:cubicBezTo>
                      <a:pt x="1" y="9066"/>
                      <a:pt x="131" y="9244"/>
                      <a:pt x="246" y="9244"/>
                    </a:cubicBezTo>
                    <a:cubicBezTo>
                      <a:pt x="274" y="9244"/>
                      <a:pt x="300" y="9234"/>
                      <a:pt x="324" y="9211"/>
                    </a:cubicBezTo>
                    <a:cubicBezTo>
                      <a:pt x="2786" y="6779"/>
                      <a:pt x="5369" y="4469"/>
                      <a:pt x="7801" y="2038"/>
                    </a:cubicBezTo>
                    <a:cubicBezTo>
                      <a:pt x="8483" y="1331"/>
                      <a:pt x="7174" y="0"/>
                      <a:pt x="626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4" name="Google Shape;3734;p23"/>
              <p:cNvSpPr/>
              <p:nvPr/>
            </p:nvSpPr>
            <p:spPr>
              <a:xfrm>
                <a:off x="872725" y="1410800"/>
                <a:ext cx="414450" cy="218025"/>
              </a:xfrm>
              <a:custGeom>
                <a:avLst/>
                <a:gdLst/>
                <a:ahLst/>
                <a:cxnLst/>
                <a:rect l="l" t="t" r="r" b="b"/>
                <a:pathLst>
                  <a:path w="16578" h="8721" extrusionOk="0">
                    <a:moveTo>
                      <a:pt x="14739" y="0"/>
                    </a:moveTo>
                    <a:cubicBezTo>
                      <a:pt x="14588" y="0"/>
                      <a:pt x="14425" y="27"/>
                      <a:pt x="14252" y="86"/>
                    </a:cubicBezTo>
                    <a:cubicBezTo>
                      <a:pt x="9054" y="1940"/>
                      <a:pt x="4282" y="4918"/>
                      <a:pt x="148" y="8414"/>
                    </a:cubicBezTo>
                    <a:cubicBezTo>
                      <a:pt x="0" y="8537"/>
                      <a:pt x="92" y="8720"/>
                      <a:pt x="230" y="8720"/>
                    </a:cubicBezTo>
                    <a:cubicBezTo>
                      <a:pt x="262" y="8720"/>
                      <a:pt x="296" y="8710"/>
                      <a:pt x="331" y="8687"/>
                    </a:cubicBezTo>
                    <a:cubicBezTo>
                      <a:pt x="4890" y="5800"/>
                      <a:pt x="9905" y="3885"/>
                      <a:pt x="15012" y="2669"/>
                    </a:cubicBezTo>
                    <a:cubicBezTo>
                      <a:pt x="16577" y="2340"/>
                      <a:pt x="16158" y="0"/>
                      <a:pt x="1473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5" name="Google Shape;3735;p23"/>
              <p:cNvSpPr/>
              <p:nvPr/>
            </p:nvSpPr>
            <p:spPr>
              <a:xfrm>
                <a:off x="980400" y="1404150"/>
                <a:ext cx="289450" cy="134325"/>
              </a:xfrm>
              <a:custGeom>
                <a:avLst/>
                <a:gdLst/>
                <a:ahLst/>
                <a:cxnLst/>
                <a:rect l="l" t="t" r="r" b="b"/>
                <a:pathLst>
                  <a:path w="11578" h="5373" extrusionOk="0">
                    <a:moveTo>
                      <a:pt x="9583" y="0"/>
                    </a:moveTo>
                    <a:cubicBezTo>
                      <a:pt x="7715" y="0"/>
                      <a:pt x="5896" y="527"/>
                      <a:pt x="4352" y="1355"/>
                    </a:cubicBezTo>
                    <a:cubicBezTo>
                      <a:pt x="2620" y="2266"/>
                      <a:pt x="1130" y="3543"/>
                      <a:pt x="97" y="5093"/>
                    </a:cubicBezTo>
                    <a:cubicBezTo>
                      <a:pt x="0" y="5214"/>
                      <a:pt x="152" y="5372"/>
                      <a:pt x="280" y="5372"/>
                    </a:cubicBezTo>
                    <a:cubicBezTo>
                      <a:pt x="313" y="5372"/>
                      <a:pt x="345" y="5362"/>
                      <a:pt x="370" y="5336"/>
                    </a:cubicBezTo>
                    <a:cubicBezTo>
                      <a:pt x="1647" y="4029"/>
                      <a:pt x="3258" y="3239"/>
                      <a:pt x="4930" y="2783"/>
                    </a:cubicBezTo>
                    <a:cubicBezTo>
                      <a:pt x="5849" y="2549"/>
                      <a:pt x="6778" y="2435"/>
                      <a:pt x="7681" y="2435"/>
                    </a:cubicBezTo>
                    <a:cubicBezTo>
                      <a:pt x="8419" y="2435"/>
                      <a:pt x="9140" y="2511"/>
                      <a:pt x="9823" y="2662"/>
                    </a:cubicBezTo>
                    <a:cubicBezTo>
                      <a:pt x="9872" y="2674"/>
                      <a:pt x="9919" y="2680"/>
                      <a:pt x="9966" y="2680"/>
                    </a:cubicBezTo>
                    <a:cubicBezTo>
                      <a:pt x="10926" y="2680"/>
                      <a:pt x="11578" y="133"/>
                      <a:pt x="10158" y="17"/>
                    </a:cubicBezTo>
                    <a:cubicBezTo>
                      <a:pt x="9966" y="6"/>
                      <a:pt x="9774" y="0"/>
                      <a:pt x="958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6" name="Google Shape;3736;p23"/>
              <p:cNvSpPr/>
              <p:nvPr/>
            </p:nvSpPr>
            <p:spPr>
              <a:xfrm>
                <a:off x="789025" y="1324225"/>
                <a:ext cx="491750" cy="121800"/>
              </a:xfrm>
              <a:custGeom>
                <a:avLst/>
                <a:gdLst/>
                <a:ahLst/>
                <a:cxnLst/>
                <a:rect l="l" t="t" r="r" b="b"/>
                <a:pathLst>
                  <a:path w="19670" h="4872" extrusionOk="0">
                    <a:moveTo>
                      <a:pt x="4780" y="1"/>
                    </a:moveTo>
                    <a:cubicBezTo>
                      <a:pt x="3266" y="1"/>
                      <a:pt x="1760" y="81"/>
                      <a:pt x="274" y="235"/>
                    </a:cubicBezTo>
                    <a:cubicBezTo>
                      <a:pt x="1" y="296"/>
                      <a:pt x="31" y="600"/>
                      <a:pt x="274" y="600"/>
                    </a:cubicBezTo>
                    <a:cubicBezTo>
                      <a:pt x="6110" y="691"/>
                      <a:pt x="11825" y="2272"/>
                      <a:pt x="16962" y="4704"/>
                    </a:cubicBezTo>
                    <a:cubicBezTo>
                      <a:pt x="17195" y="4820"/>
                      <a:pt x="17421" y="4872"/>
                      <a:pt x="17631" y="4872"/>
                    </a:cubicBezTo>
                    <a:cubicBezTo>
                      <a:pt x="18953" y="4872"/>
                      <a:pt x="19669" y="2836"/>
                      <a:pt x="17965" y="2181"/>
                    </a:cubicBezTo>
                    <a:cubicBezTo>
                      <a:pt x="13705" y="685"/>
                      <a:pt x="9210" y="1"/>
                      <a:pt x="478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7" name="Google Shape;3737;p23"/>
              <p:cNvSpPr/>
              <p:nvPr/>
            </p:nvSpPr>
            <p:spPr>
              <a:xfrm>
                <a:off x="981525" y="1249500"/>
                <a:ext cx="328025" cy="181475"/>
              </a:xfrm>
              <a:custGeom>
                <a:avLst/>
                <a:gdLst/>
                <a:ahLst/>
                <a:cxnLst/>
                <a:rect l="l" t="t" r="r" b="b"/>
                <a:pathLst>
                  <a:path w="13121" h="7259" extrusionOk="0">
                    <a:moveTo>
                      <a:pt x="263" y="0"/>
                    </a:moveTo>
                    <a:cubicBezTo>
                      <a:pt x="73" y="0"/>
                      <a:pt x="1" y="250"/>
                      <a:pt x="173" y="337"/>
                    </a:cubicBezTo>
                    <a:cubicBezTo>
                      <a:pt x="3942" y="2161"/>
                      <a:pt x="7347" y="4531"/>
                      <a:pt x="10538" y="7085"/>
                    </a:cubicBezTo>
                    <a:cubicBezTo>
                      <a:pt x="10691" y="7206"/>
                      <a:pt x="10858" y="7258"/>
                      <a:pt x="11029" y="7258"/>
                    </a:cubicBezTo>
                    <a:cubicBezTo>
                      <a:pt x="12018" y="7258"/>
                      <a:pt x="13121" y="5483"/>
                      <a:pt x="12058" y="4835"/>
                    </a:cubicBezTo>
                    <a:cubicBezTo>
                      <a:pt x="8350" y="2677"/>
                      <a:pt x="4307" y="1157"/>
                      <a:pt x="295" y="2"/>
                    </a:cubicBezTo>
                    <a:cubicBezTo>
                      <a:pt x="284" y="1"/>
                      <a:pt x="273" y="0"/>
                      <a:pt x="26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8" name="Google Shape;3738;p23"/>
              <p:cNvSpPr/>
              <p:nvPr/>
            </p:nvSpPr>
            <p:spPr>
              <a:xfrm>
                <a:off x="973500" y="1174075"/>
                <a:ext cx="356800" cy="239800"/>
              </a:xfrm>
              <a:custGeom>
                <a:avLst/>
                <a:gdLst/>
                <a:ahLst/>
                <a:cxnLst/>
                <a:rect l="l" t="t" r="r" b="b"/>
                <a:pathLst>
                  <a:path w="14272" h="9592" extrusionOk="0">
                    <a:moveTo>
                      <a:pt x="284" y="1"/>
                    </a:moveTo>
                    <a:cubicBezTo>
                      <a:pt x="125" y="1"/>
                      <a:pt x="1" y="206"/>
                      <a:pt x="190" y="314"/>
                    </a:cubicBezTo>
                    <a:cubicBezTo>
                      <a:pt x="4263" y="2959"/>
                      <a:pt x="7972" y="6059"/>
                      <a:pt x="11437" y="9281"/>
                    </a:cubicBezTo>
                    <a:cubicBezTo>
                      <a:pt x="11667" y="9499"/>
                      <a:pt x="11924" y="9591"/>
                      <a:pt x="12180" y="9591"/>
                    </a:cubicBezTo>
                    <a:cubicBezTo>
                      <a:pt x="13242" y="9591"/>
                      <a:pt x="14272" y="7998"/>
                      <a:pt x="13169" y="7214"/>
                    </a:cubicBezTo>
                    <a:cubicBezTo>
                      <a:pt x="9157" y="4326"/>
                      <a:pt x="4780" y="1986"/>
                      <a:pt x="342" y="10"/>
                    </a:cubicBezTo>
                    <a:cubicBezTo>
                      <a:pt x="323" y="4"/>
                      <a:pt x="303" y="1"/>
                      <a:pt x="28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9" name="Google Shape;3739;p23"/>
              <p:cNvSpPr/>
              <p:nvPr/>
            </p:nvSpPr>
            <p:spPr>
              <a:xfrm>
                <a:off x="1137400" y="950450"/>
                <a:ext cx="180600" cy="461200"/>
              </a:xfrm>
              <a:custGeom>
                <a:avLst/>
                <a:gdLst/>
                <a:ahLst/>
                <a:cxnLst/>
                <a:rect l="l" t="t" r="r" b="b"/>
                <a:pathLst>
                  <a:path w="7224" h="18448" extrusionOk="0">
                    <a:moveTo>
                      <a:pt x="181" y="1"/>
                    </a:moveTo>
                    <a:cubicBezTo>
                      <a:pt x="89" y="1"/>
                      <a:pt x="0" y="78"/>
                      <a:pt x="18" y="232"/>
                    </a:cubicBezTo>
                    <a:cubicBezTo>
                      <a:pt x="990" y="6007"/>
                      <a:pt x="2267" y="11812"/>
                      <a:pt x="4151" y="17436"/>
                    </a:cubicBezTo>
                    <a:cubicBezTo>
                      <a:pt x="4409" y="18152"/>
                      <a:pt x="4934" y="18448"/>
                      <a:pt x="5454" y="18448"/>
                    </a:cubicBezTo>
                    <a:cubicBezTo>
                      <a:pt x="6346" y="18448"/>
                      <a:pt x="7223" y="17577"/>
                      <a:pt x="6705" y="16463"/>
                    </a:cubicBezTo>
                    <a:cubicBezTo>
                      <a:pt x="4273" y="11174"/>
                      <a:pt x="2024" y="5764"/>
                      <a:pt x="352" y="141"/>
                    </a:cubicBezTo>
                    <a:cubicBezTo>
                      <a:pt x="325" y="48"/>
                      <a:pt x="252" y="1"/>
                      <a:pt x="18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40" name="Google Shape;3740;p23"/>
              <p:cNvSpPr/>
              <p:nvPr/>
            </p:nvSpPr>
            <p:spPr>
              <a:xfrm>
                <a:off x="1214125" y="977300"/>
                <a:ext cx="139375" cy="450850"/>
              </a:xfrm>
              <a:custGeom>
                <a:avLst/>
                <a:gdLst/>
                <a:ahLst/>
                <a:cxnLst/>
                <a:rect l="l" t="t" r="r" b="b"/>
                <a:pathLst>
                  <a:path w="5575" h="18034" extrusionOk="0">
                    <a:moveTo>
                      <a:pt x="191" y="0"/>
                    </a:moveTo>
                    <a:cubicBezTo>
                      <a:pt x="96" y="0"/>
                      <a:pt x="1" y="80"/>
                      <a:pt x="18" y="222"/>
                    </a:cubicBezTo>
                    <a:cubicBezTo>
                      <a:pt x="930" y="5754"/>
                      <a:pt x="1660" y="11346"/>
                      <a:pt x="2633" y="16848"/>
                    </a:cubicBezTo>
                    <a:cubicBezTo>
                      <a:pt x="2761" y="17673"/>
                      <a:pt x="3349" y="18033"/>
                      <a:pt x="3945" y="18033"/>
                    </a:cubicBezTo>
                    <a:cubicBezTo>
                      <a:pt x="4753" y="18033"/>
                      <a:pt x="5575" y="17369"/>
                      <a:pt x="5277" y="16301"/>
                    </a:cubicBezTo>
                    <a:cubicBezTo>
                      <a:pt x="3696" y="10890"/>
                      <a:pt x="1964" y="5541"/>
                      <a:pt x="353" y="130"/>
                    </a:cubicBezTo>
                    <a:cubicBezTo>
                      <a:pt x="327" y="41"/>
                      <a:pt x="260" y="0"/>
                      <a:pt x="1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41" name="Google Shape;3741;p23"/>
              <p:cNvSpPr/>
              <p:nvPr/>
            </p:nvSpPr>
            <p:spPr>
              <a:xfrm>
                <a:off x="1288100" y="1008875"/>
                <a:ext cx="84550" cy="411475"/>
              </a:xfrm>
              <a:custGeom>
                <a:avLst/>
                <a:gdLst/>
                <a:ahLst/>
                <a:cxnLst/>
                <a:rect l="l" t="t" r="r" b="b"/>
                <a:pathLst>
                  <a:path w="3382" h="16459" extrusionOk="0">
                    <a:moveTo>
                      <a:pt x="210" y="1"/>
                    </a:moveTo>
                    <a:cubicBezTo>
                      <a:pt x="104" y="1"/>
                      <a:pt x="0" y="91"/>
                      <a:pt x="38" y="205"/>
                    </a:cubicBezTo>
                    <a:cubicBezTo>
                      <a:pt x="1011" y="5129"/>
                      <a:pt x="1102" y="10205"/>
                      <a:pt x="677" y="15099"/>
                    </a:cubicBezTo>
                    <a:cubicBezTo>
                      <a:pt x="581" y="15974"/>
                      <a:pt x="1328" y="16458"/>
                      <a:pt x="2061" y="16458"/>
                    </a:cubicBezTo>
                    <a:cubicBezTo>
                      <a:pt x="2727" y="16458"/>
                      <a:pt x="3382" y="16058"/>
                      <a:pt x="3382" y="15190"/>
                    </a:cubicBezTo>
                    <a:cubicBezTo>
                      <a:pt x="3230" y="9962"/>
                      <a:pt x="2044" y="4886"/>
                      <a:pt x="373" y="114"/>
                    </a:cubicBezTo>
                    <a:cubicBezTo>
                      <a:pt x="338" y="34"/>
                      <a:pt x="274" y="1"/>
                      <a:pt x="21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42" name="Google Shape;3742;p23"/>
              <p:cNvSpPr/>
              <p:nvPr/>
            </p:nvSpPr>
            <p:spPr>
              <a:xfrm>
                <a:off x="1308525" y="1001450"/>
                <a:ext cx="276000" cy="379950"/>
              </a:xfrm>
              <a:custGeom>
                <a:avLst/>
                <a:gdLst/>
                <a:ahLst/>
                <a:cxnLst/>
                <a:rect l="l" t="t" r="r" b="b"/>
                <a:pathLst>
                  <a:path w="11040" h="15198" extrusionOk="0">
                    <a:moveTo>
                      <a:pt x="10802" y="1"/>
                    </a:moveTo>
                    <a:cubicBezTo>
                      <a:pt x="10749" y="1"/>
                      <a:pt x="10695" y="23"/>
                      <a:pt x="10650" y="76"/>
                    </a:cubicBezTo>
                    <a:cubicBezTo>
                      <a:pt x="7367" y="4423"/>
                      <a:pt x="3963" y="8678"/>
                      <a:pt x="771" y="12994"/>
                    </a:cubicBezTo>
                    <a:cubicBezTo>
                      <a:pt x="0" y="14066"/>
                      <a:pt x="981" y="15197"/>
                      <a:pt x="1956" y="15197"/>
                    </a:cubicBezTo>
                    <a:cubicBezTo>
                      <a:pt x="2365" y="15197"/>
                      <a:pt x="2773" y="14999"/>
                      <a:pt x="3051" y="14514"/>
                    </a:cubicBezTo>
                    <a:cubicBezTo>
                      <a:pt x="5787" y="9864"/>
                      <a:pt x="8279" y="5031"/>
                      <a:pt x="10954" y="259"/>
                    </a:cubicBezTo>
                    <a:cubicBezTo>
                      <a:pt x="11040" y="130"/>
                      <a:pt x="10928" y="1"/>
                      <a:pt x="1080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43" name="Google Shape;3743;p23"/>
              <p:cNvSpPr/>
              <p:nvPr/>
            </p:nvSpPr>
            <p:spPr>
              <a:xfrm>
                <a:off x="1296875" y="1110600"/>
                <a:ext cx="319475" cy="325350"/>
              </a:xfrm>
              <a:custGeom>
                <a:avLst/>
                <a:gdLst/>
                <a:ahLst/>
                <a:cxnLst/>
                <a:rect l="l" t="t" r="r" b="b"/>
                <a:pathLst>
                  <a:path w="12779" h="13014" extrusionOk="0">
                    <a:moveTo>
                      <a:pt x="12553" y="0"/>
                    </a:moveTo>
                    <a:cubicBezTo>
                      <a:pt x="12504" y="0"/>
                      <a:pt x="12448" y="17"/>
                      <a:pt x="12393" y="57"/>
                    </a:cubicBezTo>
                    <a:cubicBezTo>
                      <a:pt x="8654" y="3613"/>
                      <a:pt x="4733" y="7109"/>
                      <a:pt x="994" y="10726"/>
                    </a:cubicBezTo>
                    <a:cubicBezTo>
                      <a:pt x="1" y="11650"/>
                      <a:pt x="1009" y="13013"/>
                      <a:pt x="2044" y="13013"/>
                    </a:cubicBezTo>
                    <a:cubicBezTo>
                      <a:pt x="2371" y="13013"/>
                      <a:pt x="2700" y="12878"/>
                      <a:pt x="2970" y="12549"/>
                    </a:cubicBezTo>
                    <a:cubicBezTo>
                      <a:pt x="6283" y="8537"/>
                      <a:pt x="9383" y="4343"/>
                      <a:pt x="12666" y="270"/>
                    </a:cubicBezTo>
                    <a:cubicBezTo>
                      <a:pt x="12778" y="135"/>
                      <a:pt x="12692" y="0"/>
                      <a:pt x="1255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44" name="Google Shape;3744;p23"/>
              <p:cNvSpPr/>
              <p:nvPr/>
            </p:nvSpPr>
            <p:spPr>
              <a:xfrm>
                <a:off x="1281425" y="1174950"/>
                <a:ext cx="353375" cy="261450"/>
              </a:xfrm>
              <a:custGeom>
                <a:avLst/>
                <a:gdLst/>
                <a:ahLst/>
                <a:cxnLst/>
                <a:rect l="l" t="t" r="r" b="b"/>
                <a:pathLst>
                  <a:path w="14135" h="10458" extrusionOk="0">
                    <a:moveTo>
                      <a:pt x="13896" y="0"/>
                    </a:moveTo>
                    <a:cubicBezTo>
                      <a:pt x="13857" y="0"/>
                      <a:pt x="13815" y="11"/>
                      <a:pt x="13771" y="36"/>
                    </a:cubicBezTo>
                    <a:cubicBezTo>
                      <a:pt x="9758" y="2954"/>
                      <a:pt x="5442" y="5507"/>
                      <a:pt x="1217" y="7939"/>
                    </a:cubicBezTo>
                    <a:cubicBezTo>
                      <a:pt x="1" y="8649"/>
                      <a:pt x="876" y="10457"/>
                      <a:pt x="2029" y="10457"/>
                    </a:cubicBezTo>
                    <a:cubicBezTo>
                      <a:pt x="2259" y="10457"/>
                      <a:pt x="2500" y="10385"/>
                      <a:pt x="2737" y="10219"/>
                    </a:cubicBezTo>
                    <a:cubicBezTo>
                      <a:pt x="6749" y="7209"/>
                      <a:pt x="10427" y="3775"/>
                      <a:pt x="14014" y="279"/>
                    </a:cubicBezTo>
                    <a:cubicBezTo>
                      <a:pt x="14134" y="159"/>
                      <a:pt x="14045" y="0"/>
                      <a:pt x="1389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45" name="Google Shape;3745;p23"/>
              <p:cNvSpPr/>
              <p:nvPr/>
            </p:nvSpPr>
            <p:spPr>
              <a:xfrm>
                <a:off x="1290625" y="1350725"/>
                <a:ext cx="465300" cy="87950"/>
              </a:xfrm>
              <a:custGeom>
                <a:avLst/>
                <a:gdLst/>
                <a:ahLst/>
                <a:cxnLst/>
                <a:rect l="l" t="t" r="r" b="b"/>
                <a:pathLst>
                  <a:path w="18612" h="3518" extrusionOk="0">
                    <a:moveTo>
                      <a:pt x="9241" y="0"/>
                    </a:moveTo>
                    <a:cubicBezTo>
                      <a:pt x="6729" y="0"/>
                      <a:pt x="4200" y="260"/>
                      <a:pt x="1700" y="817"/>
                    </a:cubicBezTo>
                    <a:cubicBezTo>
                      <a:pt x="1" y="1228"/>
                      <a:pt x="600" y="3518"/>
                      <a:pt x="1960" y="3518"/>
                    </a:cubicBezTo>
                    <a:cubicBezTo>
                      <a:pt x="2108" y="3518"/>
                      <a:pt x="2266" y="3490"/>
                      <a:pt x="2430" y="3431"/>
                    </a:cubicBezTo>
                    <a:cubicBezTo>
                      <a:pt x="6379" y="2082"/>
                      <a:pt x="10615" y="1287"/>
                      <a:pt x="14926" y="1287"/>
                    </a:cubicBezTo>
                    <a:cubicBezTo>
                      <a:pt x="16056" y="1287"/>
                      <a:pt x="17190" y="1341"/>
                      <a:pt x="18327" y="1455"/>
                    </a:cubicBezTo>
                    <a:cubicBezTo>
                      <a:pt x="18343" y="1460"/>
                      <a:pt x="18359" y="1462"/>
                      <a:pt x="18373" y="1462"/>
                    </a:cubicBezTo>
                    <a:cubicBezTo>
                      <a:pt x="18551" y="1462"/>
                      <a:pt x="18612" y="1149"/>
                      <a:pt x="18387" y="1121"/>
                    </a:cubicBezTo>
                    <a:cubicBezTo>
                      <a:pt x="15429" y="398"/>
                      <a:pt x="12349" y="0"/>
                      <a:pt x="924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46" name="Google Shape;3746;p23"/>
              <p:cNvSpPr/>
              <p:nvPr/>
            </p:nvSpPr>
            <p:spPr>
              <a:xfrm>
                <a:off x="1303125" y="1429000"/>
                <a:ext cx="401400" cy="68750"/>
              </a:xfrm>
              <a:custGeom>
                <a:avLst/>
                <a:gdLst/>
                <a:ahLst/>
                <a:cxnLst/>
                <a:rect l="l" t="t" r="r" b="b"/>
                <a:pathLst>
                  <a:path w="16056" h="2750" extrusionOk="0">
                    <a:moveTo>
                      <a:pt x="2982" y="1"/>
                    </a:moveTo>
                    <a:cubicBezTo>
                      <a:pt x="2530" y="1"/>
                      <a:pt x="2078" y="9"/>
                      <a:pt x="1626" y="26"/>
                    </a:cubicBezTo>
                    <a:cubicBezTo>
                      <a:pt x="1" y="113"/>
                      <a:pt x="343" y="2750"/>
                      <a:pt x="1700" y="2750"/>
                    </a:cubicBezTo>
                    <a:cubicBezTo>
                      <a:pt x="1764" y="2750"/>
                      <a:pt x="1831" y="2744"/>
                      <a:pt x="1899" y="2731"/>
                    </a:cubicBezTo>
                    <a:cubicBezTo>
                      <a:pt x="4643" y="2271"/>
                      <a:pt x="7453" y="2000"/>
                      <a:pt x="10277" y="2000"/>
                    </a:cubicBezTo>
                    <a:cubicBezTo>
                      <a:pt x="12114" y="2000"/>
                      <a:pt x="13957" y="2115"/>
                      <a:pt x="15790" y="2367"/>
                    </a:cubicBezTo>
                    <a:cubicBezTo>
                      <a:pt x="15799" y="2368"/>
                      <a:pt x="15807" y="2369"/>
                      <a:pt x="15815" y="2369"/>
                    </a:cubicBezTo>
                    <a:cubicBezTo>
                      <a:pt x="15981" y="2369"/>
                      <a:pt x="16055" y="2089"/>
                      <a:pt x="15881" y="2002"/>
                    </a:cubicBezTo>
                    <a:cubicBezTo>
                      <a:pt x="11774" y="789"/>
                      <a:pt x="7391" y="1"/>
                      <a:pt x="298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47" name="Google Shape;3747;p23"/>
              <p:cNvSpPr/>
              <p:nvPr/>
            </p:nvSpPr>
            <p:spPr>
              <a:xfrm>
                <a:off x="1295700" y="1386875"/>
                <a:ext cx="344450" cy="74750"/>
              </a:xfrm>
              <a:custGeom>
                <a:avLst/>
                <a:gdLst/>
                <a:ahLst/>
                <a:cxnLst/>
                <a:rect l="l" t="t" r="r" b="b"/>
                <a:pathLst>
                  <a:path w="13778" h="2990" extrusionOk="0">
                    <a:moveTo>
                      <a:pt x="5512" y="0"/>
                    </a:moveTo>
                    <a:cubicBezTo>
                      <a:pt x="4114" y="0"/>
                      <a:pt x="2711" y="88"/>
                      <a:pt x="1315" y="283"/>
                    </a:cubicBezTo>
                    <a:cubicBezTo>
                      <a:pt x="0" y="454"/>
                      <a:pt x="566" y="2990"/>
                      <a:pt x="1674" y="2990"/>
                    </a:cubicBezTo>
                    <a:cubicBezTo>
                      <a:pt x="1745" y="2990"/>
                      <a:pt x="1818" y="2979"/>
                      <a:pt x="1892" y="2957"/>
                    </a:cubicBezTo>
                    <a:cubicBezTo>
                      <a:pt x="5462" y="1933"/>
                      <a:pt x="9256" y="1191"/>
                      <a:pt x="13113" y="1191"/>
                    </a:cubicBezTo>
                    <a:cubicBezTo>
                      <a:pt x="13264" y="1191"/>
                      <a:pt x="13414" y="1192"/>
                      <a:pt x="13564" y="1194"/>
                    </a:cubicBezTo>
                    <a:cubicBezTo>
                      <a:pt x="13747" y="1194"/>
                      <a:pt x="13777" y="891"/>
                      <a:pt x="13595" y="860"/>
                    </a:cubicBezTo>
                    <a:cubicBezTo>
                      <a:pt x="10978" y="337"/>
                      <a:pt x="8254" y="0"/>
                      <a:pt x="551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48" name="Google Shape;3748;p23"/>
              <p:cNvSpPr/>
              <p:nvPr/>
            </p:nvSpPr>
            <p:spPr>
              <a:xfrm>
                <a:off x="1275475" y="1444025"/>
                <a:ext cx="345175" cy="106875"/>
              </a:xfrm>
              <a:custGeom>
                <a:avLst/>
                <a:gdLst/>
                <a:ahLst/>
                <a:cxnLst/>
                <a:rect l="l" t="t" r="r" b="b"/>
                <a:pathLst>
                  <a:path w="13807" h="4275" extrusionOk="0">
                    <a:moveTo>
                      <a:pt x="1388" y="1"/>
                    </a:moveTo>
                    <a:cubicBezTo>
                      <a:pt x="0" y="1"/>
                      <a:pt x="132" y="2712"/>
                      <a:pt x="1375" y="2712"/>
                    </a:cubicBezTo>
                    <a:cubicBezTo>
                      <a:pt x="1401" y="2712"/>
                      <a:pt x="1428" y="2710"/>
                      <a:pt x="1455" y="2708"/>
                    </a:cubicBezTo>
                    <a:cubicBezTo>
                      <a:pt x="2229" y="2655"/>
                      <a:pt x="3009" y="2627"/>
                      <a:pt x="3793" y="2627"/>
                    </a:cubicBezTo>
                    <a:cubicBezTo>
                      <a:pt x="7046" y="2627"/>
                      <a:pt x="10363" y="3107"/>
                      <a:pt x="13522" y="4258"/>
                    </a:cubicBezTo>
                    <a:cubicBezTo>
                      <a:pt x="13546" y="4270"/>
                      <a:pt x="13568" y="4275"/>
                      <a:pt x="13589" y="4275"/>
                    </a:cubicBezTo>
                    <a:cubicBezTo>
                      <a:pt x="13731" y="4275"/>
                      <a:pt x="13807" y="4034"/>
                      <a:pt x="13674" y="3954"/>
                    </a:cubicBezTo>
                    <a:cubicBezTo>
                      <a:pt x="10027" y="1826"/>
                      <a:pt x="5863" y="307"/>
                      <a:pt x="1455" y="3"/>
                    </a:cubicBezTo>
                    <a:cubicBezTo>
                      <a:pt x="1432" y="1"/>
                      <a:pt x="1410" y="1"/>
                      <a:pt x="138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49" name="Google Shape;3749;p23"/>
              <p:cNvSpPr/>
              <p:nvPr/>
            </p:nvSpPr>
            <p:spPr>
              <a:xfrm>
                <a:off x="1137825" y="1157600"/>
                <a:ext cx="342175" cy="387200"/>
              </a:xfrm>
              <a:custGeom>
                <a:avLst/>
                <a:gdLst/>
                <a:ahLst/>
                <a:cxnLst/>
                <a:rect l="l" t="t" r="r" b="b"/>
                <a:pathLst>
                  <a:path w="13687" h="15488" extrusionOk="0">
                    <a:moveTo>
                      <a:pt x="5745" y="1"/>
                    </a:moveTo>
                    <a:cubicBezTo>
                      <a:pt x="5350" y="1"/>
                      <a:pt x="5168" y="487"/>
                      <a:pt x="5137" y="912"/>
                    </a:cubicBezTo>
                    <a:cubicBezTo>
                      <a:pt x="4961" y="2049"/>
                      <a:pt x="5036" y="3207"/>
                      <a:pt x="5363" y="4281"/>
                    </a:cubicBezTo>
                    <a:lnTo>
                      <a:pt x="5363" y="4281"/>
                    </a:lnTo>
                    <a:cubicBezTo>
                      <a:pt x="4935" y="3111"/>
                      <a:pt x="4601" y="2360"/>
                      <a:pt x="4134" y="1764"/>
                    </a:cubicBezTo>
                    <a:cubicBezTo>
                      <a:pt x="3967" y="1456"/>
                      <a:pt x="3722" y="1148"/>
                      <a:pt x="3423" y="1148"/>
                    </a:cubicBezTo>
                    <a:cubicBezTo>
                      <a:pt x="3397" y="1148"/>
                      <a:pt x="3371" y="1151"/>
                      <a:pt x="3344" y="1156"/>
                    </a:cubicBezTo>
                    <a:cubicBezTo>
                      <a:pt x="3070" y="1247"/>
                      <a:pt x="2919" y="1551"/>
                      <a:pt x="2919" y="1855"/>
                    </a:cubicBezTo>
                    <a:cubicBezTo>
                      <a:pt x="2919" y="2159"/>
                      <a:pt x="3040" y="2432"/>
                      <a:pt x="3162" y="2675"/>
                    </a:cubicBezTo>
                    <a:cubicBezTo>
                      <a:pt x="3461" y="3333"/>
                      <a:pt x="3773" y="3965"/>
                      <a:pt x="4124" y="4571"/>
                    </a:cubicBezTo>
                    <a:lnTo>
                      <a:pt x="4124" y="4571"/>
                    </a:lnTo>
                    <a:cubicBezTo>
                      <a:pt x="3603" y="3801"/>
                      <a:pt x="3117" y="3284"/>
                      <a:pt x="2402" y="2949"/>
                    </a:cubicBezTo>
                    <a:cubicBezTo>
                      <a:pt x="2253" y="2888"/>
                      <a:pt x="2091" y="2857"/>
                      <a:pt x="1931" y="2857"/>
                    </a:cubicBezTo>
                    <a:cubicBezTo>
                      <a:pt x="1535" y="2857"/>
                      <a:pt x="1146" y="3046"/>
                      <a:pt x="973" y="3435"/>
                    </a:cubicBezTo>
                    <a:cubicBezTo>
                      <a:pt x="791" y="3952"/>
                      <a:pt x="1034" y="4499"/>
                      <a:pt x="1277" y="4925"/>
                    </a:cubicBezTo>
                    <a:cubicBezTo>
                      <a:pt x="1885" y="5806"/>
                      <a:pt x="2797" y="6384"/>
                      <a:pt x="3678" y="6931"/>
                    </a:cubicBezTo>
                    <a:cubicBezTo>
                      <a:pt x="3206" y="6817"/>
                      <a:pt x="2726" y="6755"/>
                      <a:pt x="2255" y="6755"/>
                    </a:cubicBezTo>
                    <a:cubicBezTo>
                      <a:pt x="1846" y="6755"/>
                      <a:pt x="1446" y="6802"/>
                      <a:pt x="1064" y="6900"/>
                    </a:cubicBezTo>
                    <a:cubicBezTo>
                      <a:pt x="730" y="6992"/>
                      <a:pt x="365" y="7144"/>
                      <a:pt x="213" y="7448"/>
                    </a:cubicBezTo>
                    <a:cubicBezTo>
                      <a:pt x="1" y="7934"/>
                      <a:pt x="274" y="8572"/>
                      <a:pt x="730" y="8815"/>
                    </a:cubicBezTo>
                    <a:cubicBezTo>
                      <a:pt x="1124" y="9030"/>
                      <a:pt x="1740" y="9150"/>
                      <a:pt x="2366" y="9150"/>
                    </a:cubicBezTo>
                    <a:cubicBezTo>
                      <a:pt x="2771" y="9150"/>
                      <a:pt x="3179" y="9100"/>
                      <a:pt x="3535" y="8993"/>
                    </a:cubicBezTo>
                    <a:lnTo>
                      <a:pt x="3535" y="8993"/>
                    </a:lnTo>
                    <a:cubicBezTo>
                      <a:pt x="2566" y="9313"/>
                      <a:pt x="1720" y="10059"/>
                      <a:pt x="1247" y="11065"/>
                    </a:cubicBezTo>
                    <a:cubicBezTo>
                      <a:pt x="1095" y="11399"/>
                      <a:pt x="973" y="11764"/>
                      <a:pt x="1095" y="12098"/>
                    </a:cubicBezTo>
                    <a:cubicBezTo>
                      <a:pt x="1216" y="12487"/>
                      <a:pt x="1610" y="12682"/>
                      <a:pt x="1981" y="12682"/>
                    </a:cubicBezTo>
                    <a:cubicBezTo>
                      <a:pt x="2074" y="12682"/>
                      <a:pt x="2165" y="12669"/>
                      <a:pt x="2250" y="12645"/>
                    </a:cubicBezTo>
                    <a:cubicBezTo>
                      <a:pt x="2645" y="12493"/>
                      <a:pt x="3830" y="11642"/>
                      <a:pt x="4438" y="10973"/>
                    </a:cubicBezTo>
                    <a:lnTo>
                      <a:pt x="4438" y="10973"/>
                    </a:lnTo>
                    <a:cubicBezTo>
                      <a:pt x="4104" y="11824"/>
                      <a:pt x="3800" y="12676"/>
                      <a:pt x="3952" y="13587"/>
                    </a:cubicBezTo>
                    <a:cubicBezTo>
                      <a:pt x="4078" y="14318"/>
                      <a:pt x="4705" y="14986"/>
                      <a:pt x="5348" y="14986"/>
                    </a:cubicBezTo>
                    <a:cubicBezTo>
                      <a:pt x="5481" y="14986"/>
                      <a:pt x="5615" y="14957"/>
                      <a:pt x="5745" y="14894"/>
                    </a:cubicBezTo>
                    <a:cubicBezTo>
                      <a:pt x="6292" y="14590"/>
                      <a:pt x="6505" y="13800"/>
                      <a:pt x="6505" y="13101"/>
                    </a:cubicBezTo>
                    <a:cubicBezTo>
                      <a:pt x="6505" y="12432"/>
                      <a:pt x="6353" y="11703"/>
                      <a:pt x="6505" y="11004"/>
                    </a:cubicBezTo>
                    <a:cubicBezTo>
                      <a:pt x="6505" y="12311"/>
                      <a:pt x="6870" y="13557"/>
                      <a:pt x="7569" y="14590"/>
                    </a:cubicBezTo>
                    <a:cubicBezTo>
                      <a:pt x="7782" y="14925"/>
                      <a:pt x="8055" y="15259"/>
                      <a:pt x="8420" y="15411"/>
                    </a:cubicBezTo>
                    <a:cubicBezTo>
                      <a:pt x="8549" y="15461"/>
                      <a:pt x="8685" y="15488"/>
                      <a:pt x="8816" y="15488"/>
                    </a:cubicBezTo>
                    <a:cubicBezTo>
                      <a:pt x="9087" y="15488"/>
                      <a:pt x="9341" y="15373"/>
                      <a:pt x="9484" y="15107"/>
                    </a:cubicBezTo>
                    <a:cubicBezTo>
                      <a:pt x="9727" y="14742"/>
                      <a:pt x="9606" y="14195"/>
                      <a:pt x="9484" y="13800"/>
                    </a:cubicBezTo>
                    <a:cubicBezTo>
                      <a:pt x="9237" y="12861"/>
                      <a:pt x="8950" y="11963"/>
                      <a:pt x="8590" y="11088"/>
                    </a:cubicBezTo>
                    <a:lnTo>
                      <a:pt x="8590" y="11088"/>
                    </a:lnTo>
                    <a:cubicBezTo>
                      <a:pt x="9010" y="11879"/>
                      <a:pt x="9674" y="12522"/>
                      <a:pt x="10457" y="12888"/>
                    </a:cubicBezTo>
                    <a:cubicBezTo>
                      <a:pt x="10684" y="12982"/>
                      <a:pt x="10952" y="13052"/>
                      <a:pt x="11205" y="13052"/>
                    </a:cubicBezTo>
                    <a:cubicBezTo>
                      <a:pt x="11527" y="13052"/>
                      <a:pt x="11823" y="12938"/>
                      <a:pt x="11976" y="12615"/>
                    </a:cubicBezTo>
                    <a:cubicBezTo>
                      <a:pt x="12159" y="12220"/>
                      <a:pt x="12007" y="11764"/>
                      <a:pt x="11855" y="11399"/>
                    </a:cubicBezTo>
                    <a:cubicBezTo>
                      <a:pt x="11369" y="10335"/>
                      <a:pt x="10669" y="9332"/>
                      <a:pt x="9788" y="8633"/>
                    </a:cubicBezTo>
                    <a:lnTo>
                      <a:pt x="9788" y="8633"/>
                    </a:lnTo>
                    <a:cubicBezTo>
                      <a:pt x="10530" y="8816"/>
                      <a:pt x="11182" y="8902"/>
                      <a:pt x="11720" y="8902"/>
                    </a:cubicBezTo>
                    <a:cubicBezTo>
                      <a:pt x="13054" y="8902"/>
                      <a:pt x="13686" y="8375"/>
                      <a:pt x="13253" y="7508"/>
                    </a:cubicBezTo>
                    <a:cubicBezTo>
                      <a:pt x="13131" y="7265"/>
                      <a:pt x="12828" y="7083"/>
                      <a:pt x="12584" y="6992"/>
                    </a:cubicBezTo>
                    <a:cubicBezTo>
                      <a:pt x="11828" y="6652"/>
                      <a:pt x="10981" y="6492"/>
                      <a:pt x="10160" y="6492"/>
                    </a:cubicBezTo>
                    <a:cubicBezTo>
                      <a:pt x="10025" y="6492"/>
                      <a:pt x="9891" y="6497"/>
                      <a:pt x="9758" y="6505"/>
                    </a:cubicBezTo>
                    <a:cubicBezTo>
                      <a:pt x="10700" y="6262"/>
                      <a:pt x="11612" y="5685"/>
                      <a:pt x="12220" y="4803"/>
                    </a:cubicBezTo>
                    <a:cubicBezTo>
                      <a:pt x="12493" y="4408"/>
                      <a:pt x="12706" y="3800"/>
                      <a:pt x="12372" y="3435"/>
                    </a:cubicBezTo>
                    <a:cubicBezTo>
                      <a:pt x="12265" y="3314"/>
                      <a:pt x="12106" y="3268"/>
                      <a:pt x="11935" y="3268"/>
                    </a:cubicBezTo>
                    <a:cubicBezTo>
                      <a:pt x="11764" y="3268"/>
                      <a:pt x="11581" y="3314"/>
                      <a:pt x="11429" y="3375"/>
                    </a:cubicBezTo>
                    <a:cubicBezTo>
                      <a:pt x="10487" y="3739"/>
                      <a:pt x="9575" y="4408"/>
                      <a:pt x="8876" y="5229"/>
                    </a:cubicBezTo>
                    <a:cubicBezTo>
                      <a:pt x="9393" y="4226"/>
                      <a:pt x="9727" y="3101"/>
                      <a:pt x="9849" y="1916"/>
                    </a:cubicBezTo>
                    <a:cubicBezTo>
                      <a:pt x="9879" y="1520"/>
                      <a:pt x="9849" y="1004"/>
                      <a:pt x="9545" y="791"/>
                    </a:cubicBezTo>
                    <a:cubicBezTo>
                      <a:pt x="9446" y="717"/>
                      <a:pt x="9340" y="685"/>
                      <a:pt x="9232" y="685"/>
                    </a:cubicBezTo>
                    <a:cubicBezTo>
                      <a:pt x="8943" y="685"/>
                      <a:pt x="8641" y="912"/>
                      <a:pt x="8420" y="1156"/>
                    </a:cubicBezTo>
                    <a:cubicBezTo>
                      <a:pt x="7630" y="2098"/>
                      <a:pt x="7144" y="3344"/>
                      <a:pt x="7022" y="4590"/>
                    </a:cubicBezTo>
                    <a:cubicBezTo>
                      <a:pt x="6900" y="3344"/>
                      <a:pt x="6718" y="2098"/>
                      <a:pt x="6414" y="852"/>
                    </a:cubicBezTo>
                    <a:cubicBezTo>
                      <a:pt x="6292" y="457"/>
                      <a:pt x="6110" y="1"/>
                      <a:pt x="5745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0" name="Google Shape;3750;p23"/>
              <p:cNvSpPr/>
              <p:nvPr/>
            </p:nvSpPr>
            <p:spPr>
              <a:xfrm>
                <a:off x="1239650" y="1283750"/>
                <a:ext cx="136800" cy="139925"/>
              </a:xfrm>
              <a:custGeom>
                <a:avLst/>
                <a:gdLst/>
                <a:ahLst/>
                <a:cxnLst/>
                <a:rect l="l" t="t" r="r" b="b"/>
                <a:pathLst>
                  <a:path w="5472" h="5597" extrusionOk="0">
                    <a:moveTo>
                      <a:pt x="2249" y="0"/>
                    </a:moveTo>
                    <a:cubicBezTo>
                      <a:pt x="2111" y="0"/>
                      <a:pt x="1974" y="32"/>
                      <a:pt x="1855" y="91"/>
                    </a:cubicBezTo>
                    <a:cubicBezTo>
                      <a:pt x="1520" y="243"/>
                      <a:pt x="1277" y="608"/>
                      <a:pt x="1277" y="1034"/>
                    </a:cubicBezTo>
                    <a:cubicBezTo>
                      <a:pt x="791" y="1095"/>
                      <a:pt x="304" y="1520"/>
                      <a:pt x="153" y="2067"/>
                    </a:cubicBezTo>
                    <a:cubicBezTo>
                      <a:pt x="1" y="2584"/>
                      <a:pt x="92" y="3222"/>
                      <a:pt x="487" y="3648"/>
                    </a:cubicBezTo>
                    <a:cubicBezTo>
                      <a:pt x="304" y="4225"/>
                      <a:pt x="487" y="4894"/>
                      <a:pt x="943" y="5259"/>
                    </a:cubicBezTo>
                    <a:cubicBezTo>
                      <a:pt x="1161" y="5419"/>
                      <a:pt x="1422" y="5502"/>
                      <a:pt x="1680" y="5502"/>
                    </a:cubicBezTo>
                    <a:cubicBezTo>
                      <a:pt x="1962" y="5502"/>
                      <a:pt x="2241" y="5404"/>
                      <a:pt x="2463" y="5198"/>
                    </a:cubicBezTo>
                    <a:cubicBezTo>
                      <a:pt x="2700" y="5455"/>
                      <a:pt x="3028" y="5597"/>
                      <a:pt x="3354" y="5597"/>
                    </a:cubicBezTo>
                    <a:cubicBezTo>
                      <a:pt x="3528" y="5597"/>
                      <a:pt x="3702" y="5556"/>
                      <a:pt x="3861" y="5471"/>
                    </a:cubicBezTo>
                    <a:cubicBezTo>
                      <a:pt x="4317" y="5259"/>
                      <a:pt x="4621" y="4681"/>
                      <a:pt x="4590" y="4104"/>
                    </a:cubicBezTo>
                    <a:cubicBezTo>
                      <a:pt x="5046" y="3830"/>
                      <a:pt x="5381" y="3313"/>
                      <a:pt x="5411" y="2705"/>
                    </a:cubicBezTo>
                    <a:cubicBezTo>
                      <a:pt x="5472" y="2128"/>
                      <a:pt x="5168" y="1520"/>
                      <a:pt x="4712" y="1246"/>
                    </a:cubicBezTo>
                    <a:cubicBezTo>
                      <a:pt x="4712" y="882"/>
                      <a:pt x="4469" y="487"/>
                      <a:pt x="4165" y="335"/>
                    </a:cubicBezTo>
                    <a:cubicBezTo>
                      <a:pt x="3993" y="231"/>
                      <a:pt x="3782" y="196"/>
                      <a:pt x="3521" y="196"/>
                    </a:cubicBezTo>
                    <a:cubicBezTo>
                      <a:pt x="3321" y="196"/>
                      <a:pt x="3091" y="217"/>
                      <a:pt x="2827" y="243"/>
                    </a:cubicBezTo>
                    <a:cubicBezTo>
                      <a:pt x="2679" y="77"/>
                      <a:pt x="2464" y="0"/>
                      <a:pt x="224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751" name="Google Shape;3751;p23"/>
            <p:cNvSpPr/>
            <p:nvPr/>
          </p:nvSpPr>
          <p:spPr>
            <a:xfrm>
              <a:off x="117850" y="1927675"/>
              <a:ext cx="191400" cy="173775"/>
            </a:xfrm>
            <a:custGeom>
              <a:avLst/>
              <a:gdLst/>
              <a:ahLst/>
              <a:cxnLst/>
              <a:rect l="l" t="t" r="r" b="b"/>
              <a:pathLst>
                <a:path w="7656" h="6951" extrusionOk="0">
                  <a:moveTo>
                    <a:pt x="4818" y="500"/>
                  </a:moveTo>
                  <a:cubicBezTo>
                    <a:pt x="4897" y="500"/>
                    <a:pt x="4978" y="518"/>
                    <a:pt x="5060" y="556"/>
                  </a:cubicBezTo>
                  <a:cubicBezTo>
                    <a:pt x="5515" y="771"/>
                    <a:pt x="5113" y="1681"/>
                    <a:pt x="4899" y="2055"/>
                  </a:cubicBezTo>
                  <a:cubicBezTo>
                    <a:pt x="4712" y="2323"/>
                    <a:pt x="4498" y="2564"/>
                    <a:pt x="4257" y="2778"/>
                  </a:cubicBezTo>
                  <a:cubicBezTo>
                    <a:pt x="4444" y="2858"/>
                    <a:pt x="4578" y="3019"/>
                    <a:pt x="4685" y="3233"/>
                  </a:cubicBezTo>
                  <a:cubicBezTo>
                    <a:pt x="4953" y="2965"/>
                    <a:pt x="5247" y="2724"/>
                    <a:pt x="5622" y="2617"/>
                  </a:cubicBezTo>
                  <a:cubicBezTo>
                    <a:pt x="5738" y="2585"/>
                    <a:pt x="5882" y="2567"/>
                    <a:pt x="6032" y="2567"/>
                  </a:cubicBezTo>
                  <a:cubicBezTo>
                    <a:pt x="6504" y="2567"/>
                    <a:pt x="7047" y="2746"/>
                    <a:pt x="7067" y="3233"/>
                  </a:cubicBezTo>
                  <a:cubicBezTo>
                    <a:pt x="7067" y="3701"/>
                    <a:pt x="6291" y="3801"/>
                    <a:pt x="5827" y="3801"/>
                  </a:cubicBezTo>
                  <a:cubicBezTo>
                    <a:pt x="5760" y="3801"/>
                    <a:pt x="5699" y="3799"/>
                    <a:pt x="5649" y="3795"/>
                  </a:cubicBezTo>
                  <a:cubicBezTo>
                    <a:pt x="5354" y="3768"/>
                    <a:pt x="5060" y="3688"/>
                    <a:pt x="4765" y="3581"/>
                  </a:cubicBezTo>
                  <a:cubicBezTo>
                    <a:pt x="4765" y="3795"/>
                    <a:pt x="4658" y="3982"/>
                    <a:pt x="4524" y="4170"/>
                  </a:cubicBezTo>
                  <a:cubicBezTo>
                    <a:pt x="4899" y="4250"/>
                    <a:pt x="5220" y="4437"/>
                    <a:pt x="5488" y="4705"/>
                  </a:cubicBezTo>
                  <a:cubicBezTo>
                    <a:pt x="5836" y="5026"/>
                    <a:pt x="6184" y="5936"/>
                    <a:pt x="5649" y="6231"/>
                  </a:cubicBezTo>
                  <a:cubicBezTo>
                    <a:pt x="5587" y="6267"/>
                    <a:pt x="5524" y="6283"/>
                    <a:pt x="5461" y="6283"/>
                  </a:cubicBezTo>
                  <a:cubicBezTo>
                    <a:pt x="5056" y="6283"/>
                    <a:pt x="4637" y="5618"/>
                    <a:pt x="4498" y="5294"/>
                  </a:cubicBezTo>
                  <a:cubicBezTo>
                    <a:pt x="4364" y="5000"/>
                    <a:pt x="4283" y="4705"/>
                    <a:pt x="4230" y="4411"/>
                  </a:cubicBezTo>
                  <a:cubicBezTo>
                    <a:pt x="4096" y="4464"/>
                    <a:pt x="3962" y="4491"/>
                    <a:pt x="3828" y="4491"/>
                  </a:cubicBezTo>
                  <a:cubicBezTo>
                    <a:pt x="3748" y="4491"/>
                    <a:pt x="3641" y="4491"/>
                    <a:pt x="3588" y="4464"/>
                  </a:cubicBezTo>
                  <a:lnTo>
                    <a:pt x="3588" y="4464"/>
                  </a:lnTo>
                  <a:cubicBezTo>
                    <a:pt x="3641" y="4839"/>
                    <a:pt x="3695" y="5240"/>
                    <a:pt x="3588" y="5615"/>
                  </a:cubicBezTo>
                  <a:cubicBezTo>
                    <a:pt x="3478" y="5989"/>
                    <a:pt x="3043" y="6561"/>
                    <a:pt x="2594" y="6561"/>
                  </a:cubicBezTo>
                  <a:cubicBezTo>
                    <a:pt x="2497" y="6561"/>
                    <a:pt x="2399" y="6534"/>
                    <a:pt x="2303" y="6472"/>
                  </a:cubicBezTo>
                  <a:cubicBezTo>
                    <a:pt x="1848" y="6204"/>
                    <a:pt x="2356" y="5348"/>
                    <a:pt x="2570" y="5000"/>
                  </a:cubicBezTo>
                  <a:cubicBezTo>
                    <a:pt x="2785" y="4732"/>
                    <a:pt x="3026" y="4491"/>
                    <a:pt x="3293" y="4304"/>
                  </a:cubicBezTo>
                  <a:cubicBezTo>
                    <a:pt x="3106" y="4170"/>
                    <a:pt x="2972" y="4009"/>
                    <a:pt x="2945" y="3768"/>
                  </a:cubicBezTo>
                  <a:cubicBezTo>
                    <a:pt x="2651" y="4036"/>
                    <a:pt x="2303" y="4277"/>
                    <a:pt x="1901" y="4330"/>
                  </a:cubicBezTo>
                  <a:cubicBezTo>
                    <a:pt x="1817" y="4350"/>
                    <a:pt x="1715" y="4361"/>
                    <a:pt x="1607" y="4361"/>
                  </a:cubicBezTo>
                  <a:cubicBezTo>
                    <a:pt x="1131" y="4361"/>
                    <a:pt x="515" y="4157"/>
                    <a:pt x="536" y="3635"/>
                  </a:cubicBezTo>
                  <a:cubicBezTo>
                    <a:pt x="557" y="3228"/>
                    <a:pt x="1149" y="3130"/>
                    <a:pt x="1608" y="3130"/>
                  </a:cubicBezTo>
                  <a:cubicBezTo>
                    <a:pt x="1753" y="3130"/>
                    <a:pt x="1885" y="3140"/>
                    <a:pt x="1982" y="3153"/>
                  </a:cubicBezTo>
                  <a:cubicBezTo>
                    <a:pt x="2303" y="3206"/>
                    <a:pt x="2624" y="3340"/>
                    <a:pt x="2945" y="3447"/>
                  </a:cubicBezTo>
                  <a:cubicBezTo>
                    <a:pt x="2972" y="3233"/>
                    <a:pt x="3052" y="3019"/>
                    <a:pt x="3213" y="2885"/>
                  </a:cubicBezTo>
                  <a:cubicBezTo>
                    <a:pt x="2811" y="2751"/>
                    <a:pt x="2490" y="2564"/>
                    <a:pt x="2223" y="2243"/>
                  </a:cubicBezTo>
                  <a:cubicBezTo>
                    <a:pt x="1901" y="1895"/>
                    <a:pt x="1607" y="985"/>
                    <a:pt x="2169" y="717"/>
                  </a:cubicBezTo>
                  <a:cubicBezTo>
                    <a:pt x="2228" y="689"/>
                    <a:pt x="2288" y="676"/>
                    <a:pt x="2346" y="676"/>
                  </a:cubicBezTo>
                  <a:cubicBezTo>
                    <a:pt x="2785" y="676"/>
                    <a:pt x="3175" y="1406"/>
                    <a:pt x="3293" y="1761"/>
                  </a:cubicBezTo>
                  <a:cubicBezTo>
                    <a:pt x="3427" y="2055"/>
                    <a:pt x="3454" y="2377"/>
                    <a:pt x="3481" y="2724"/>
                  </a:cubicBezTo>
                  <a:cubicBezTo>
                    <a:pt x="3588" y="2644"/>
                    <a:pt x="3721" y="2617"/>
                    <a:pt x="3855" y="2617"/>
                  </a:cubicBezTo>
                  <a:cubicBezTo>
                    <a:pt x="3882" y="2617"/>
                    <a:pt x="3909" y="2644"/>
                    <a:pt x="3962" y="2644"/>
                  </a:cubicBezTo>
                  <a:cubicBezTo>
                    <a:pt x="3855" y="2296"/>
                    <a:pt x="3748" y="1922"/>
                    <a:pt x="3855" y="1520"/>
                  </a:cubicBezTo>
                  <a:cubicBezTo>
                    <a:pt x="3947" y="1108"/>
                    <a:pt x="4352" y="500"/>
                    <a:pt x="4818" y="500"/>
                  </a:cubicBezTo>
                  <a:close/>
                  <a:moveTo>
                    <a:pt x="5004" y="0"/>
                  </a:moveTo>
                  <a:cubicBezTo>
                    <a:pt x="4467" y="0"/>
                    <a:pt x="3907" y="471"/>
                    <a:pt x="3668" y="878"/>
                  </a:cubicBezTo>
                  <a:cubicBezTo>
                    <a:pt x="3614" y="1011"/>
                    <a:pt x="3534" y="1199"/>
                    <a:pt x="3507" y="1333"/>
                  </a:cubicBezTo>
                  <a:cubicBezTo>
                    <a:pt x="3427" y="1145"/>
                    <a:pt x="3347" y="1011"/>
                    <a:pt x="3240" y="878"/>
                  </a:cubicBezTo>
                  <a:cubicBezTo>
                    <a:pt x="3031" y="606"/>
                    <a:pt x="2594" y="172"/>
                    <a:pt x="2196" y="172"/>
                  </a:cubicBezTo>
                  <a:cubicBezTo>
                    <a:pt x="2084" y="172"/>
                    <a:pt x="1975" y="206"/>
                    <a:pt x="1875" y="289"/>
                  </a:cubicBezTo>
                  <a:cubicBezTo>
                    <a:pt x="1366" y="690"/>
                    <a:pt x="1420" y="1520"/>
                    <a:pt x="1607" y="2029"/>
                  </a:cubicBezTo>
                  <a:cubicBezTo>
                    <a:pt x="1768" y="2350"/>
                    <a:pt x="2008" y="2617"/>
                    <a:pt x="2276" y="2832"/>
                  </a:cubicBezTo>
                  <a:cubicBezTo>
                    <a:pt x="2089" y="2785"/>
                    <a:pt x="1885" y="2756"/>
                    <a:pt x="1683" y="2756"/>
                  </a:cubicBezTo>
                  <a:cubicBezTo>
                    <a:pt x="1537" y="2756"/>
                    <a:pt x="1394" y="2771"/>
                    <a:pt x="1259" y="2805"/>
                  </a:cubicBezTo>
                  <a:cubicBezTo>
                    <a:pt x="831" y="2858"/>
                    <a:pt x="1" y="3099"/>
                    <a:pt x="108" y="3688"/>
                  </a:cubicBezTo>
                  <a:cubicBezTo>
                    <a:pt x="188" y="4277"/>
                    <a:pt x="965" y="4705"/>
                    <a:pt x="1500" y="4732"/>
                  </a:cubicBezTo>
                  <a:cubicBezTo>
                    <a:pt x="1548" y="4735"/>
                    <a:pt x="1596" y="4737"/>
                    <a:pt x="1643" y="4737"/>
                  </a:cubicBezTo>
                  <a:cubicBezTo>
                    <a:pt x="1958" y="4737"/>
                    <a:pt x="2237" y="4661"/>
                    <a:pt x="2517" y="4545"/>
                  </a:cubicBezTo>
                  <a:lnTo>
                    <a:pt x="2517" y="4545"/>
                  </a:lnTo>
                  <a:cubicBezTo>
                    <a:pt x="2276" y="4812"/>
                    <a:pt x="2062" y="5107"/>
                    <a:pt x="1928" y="5428"/>
                  </a:cubicBezTo>
                  <a:cubicBezTo>
                    <a:pt x="1794" y="5883"/>
                    <a:pt x="1634" y="6713"/>
                    <a:pt x="2196" y="6900"/>
                  </a:cubicBezTo>
                  <a:cubicBezTo>
                    <a:pt x="2292" y="6935"/>
                    <a:pt x="2390" y="6951"/>
                    <a:pt x="2490" y="6951"/>
                  </a:cubicBezTo>
                  <a:cubicBezTo>
                    <a:pt x="3001" y="6951"/>
                    <a:pt x="3528" y="6536"/>
                    <a:pt x="3775" y="6177"/>
                  </a:cubicBezTo>
                  <a:cubicBezTo>
                    <a:pt x="3989" y="5829"/>
                    <a:pt x="4043" y="5508"/>
                    <a:pt x="4069" y="5160"/>
                  </a:cubicBezTo>
                  <a:cubicBezTo>
                    <a:pt x="4203" y="5508"/>
                    <a:pt x="4391" y="5829"/>
                    <a:pt x="4605" y="6097"/>
                  </a:cubicBezTo>
                  <a:cubicBezTo>
                    <a:pt x="4845" y="6357"/>
                    <a:pt x="5279" y="6722"/>
                    <a:pt x="5662" y="6722"/>
                  </a:cubicBezTo>
                  <a:cubicBezTo>
                    <a:pt x="5792" y="6722"/>
                    <a:pt x="5915" y="6680"/>
                    <a:pt x="6023" y="6579"/>
                  </a:cubicBezTo>
                  <a:cubicBezTo>
                    <a:pt x="6452" y="6177"/>
                    <a:pt x="6398" y="5294"/>
                    <a:pt x="6130" y="4839"/>
                  </a:cubicBezTo>
                  <a:cubicBezTo>
                    <a:pt x="5943" y="4491"/>
                    <a:pt x="5675" y="4277"/>
                    <a:pt x="5381" y="4090"/>
                  </a:cubicBezTo>
                  <a:lnTo>
                    <a:pt x="5381" y="4090"/>
                  </a:lnTo>
                  <a:cubicBezTo>
                    <a:pt x="5555" y="4116"/>
                    <a:pt x="5729" y="4136"/>
                    <a:pt x="5906" y="4136"/>
                  </a:cubicBezTo>
                  <a:cubicBezTo>
                    <a:pt x="6083" y="4136"/>
                    <a:pt x="6264" y="4116"/>
                    <a:pt x="6452" y="4063"/>
                  </a:cubicBezTo>
                  <a:cubicBezTo>
                    <a:pt x="6853" y="3956"/>
                    <a:pt x="7656" y="3635"/>
                    <a:pt x="7522" y="3072"/>
                  </a:cubicBezTo>
                  <a:cubicBezTo>
                    <a:pt x="7388" y="2457"/>
                    <a:pt x="6585" y="2136"/>
                    <a:pt x="6050" y="2136"/>
                  </a:cubicBezTo>
                  <a:cubicBezTo>
                    <a:pt x="5675" y="2136"/>
                    <a:pt x="5354" y="2269"/>
                    <a:pt x="5060" y="2430"/>
                  </a:cubicBezTo>
                  <a:cubicBezTo>
                    <a:pt x="5301" y="2136"/>
                    <a:pt x="5461" y="1814"/>
                    <a:pt x="5541" y="1467"/>
                  </a:cubicBezTo>
                  <a:cubicBezTo>
                    <a:pt x="5675" y="1011"/>
                    <a:pt x="5756" y="155"/>
                    <a:pt x="5194" y="21"/>
                  </a:cubicBezTo>
                  <a:cubicBezTo>
                    <a:pt x="5131" y="7"/>
                    <a:pt x="5067" y="0"/>
                    <a:pt x="50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2" name="Google Shape;3752;p23"/>
            <p:cNvSpPr/>
            <p:nvPr/>
          </p:nvSpPr>
          <p:spPr>
            <a:xfrm>
              <a:off x="6433900" y="4800050"/>
              <a:ext cx="275700" cy="247825"/>
            </a:xfrm>
            <a:custGeom>
              <a:avLst/>
              <a:gdLst/>
              <a:ahLst/>
              <a:cxnLst/>
              <a:rect l="l" t="t" r="r" b="b"/>
              <a:pathLst>
                <a:path w="11028" h="9913" extrusionOk="0">
                  <a:moveTo>
                    <a:pt x="6934" y="561"/>
                  </a:moveTo>
                  <a:cubicBezTo>
                    <a:pt x="7048" y="561"/>
                    <a:pt x="7164" y="587"/>
                    <a:pt x="7281" y="645"/>
                  </a:cubicBezTo>
                  <a:cubicBezTo>
                    <a:pt x="8003" y="966"/>
                    <a:pt x="7388" y="2278"/>
                    <a:pt x="7093" y="2786"/>
                  </a:cubicBezTo>
                  <a:cubicBezTo>
                    <a:pt x="6853" y="3161"/>
                    <a:pt x="6558" y="3509"/>
                    <a:pt x="6210" y="3830"/>
                  </a:cubicBezTo>
                  <a:cubicBezTo>
                    <a:pt x="6478" y="3964"/>
                    <a:pt x="6692" y="4178"/>
                    <a:pt x="6826" y="4446"/>
                  </a:cubicBezTo>
                  <a:cubicBezTo>
                    <a:pt x="7174" y="4098"/>
                    <a:pt x="7629" y="3750"/>
                    <a:pt x="8111" y="3616"/>
                  </a:cubicBezTo>
                  <a:cubicBezTo>
                    <a:pt x="8278" y="3569"/>
                    <a:pt x="8487" y="3542"/>
                    <a:pt x="8707" y="3542"/>
                  </a:cubicBezTo>
                  <a:cubicBezTo>
                    <a:pt x="9369" y="3542"/>
                    <a:pt x="10131" y="3783"/>
                    <a:pt x="10171" y="4446"/>
                  </a:cubicBezTo>
                  <a:cubicBezTo>
                    <a:pt x="10196" y="5156"/>
                    <a:pt x="9011" y="5306"/>
                    <a:pt x="8358" y="5306"/>
                  </a:cubicBezTo>
                  <a:cubicBezTo>
                    <a:pt x="8297" y="5306"/>
                    <a:pt x="8241" y="5304"/>
                    <a:pt x="8191" y="5302"/>
                  </a:cubicBezTo>
                  <a:cubicBezTo>
                    <a:pt x="7709" y="5249"/>
                    <a:pt x="7308" y="5168"/>
                    <a:pt x="6879" y="5035"/>
                  </a:cubicBezTo>
                  <a:cubicBezTo>
                    <a:pt x="6853" y="5356"/>
                    <a:pt x="6745" y="5623"/>
                    <a:pt x="6558" y="5864"/>
                  </a:cubicBezTo>
                  <a:cubicBezTo>
                    <a:pt x="7040" y="5998"/>
                    <a:pt x="7548" y="6212"/>
                    <a:pt x="7923" y="6587"/>
                  </a:cubicBezTo>
                  <a:cubicBezTo>
                    <a:pt x="8405" y="7096"/>
                    <a:pt x="8914" y="8353"/>
                    <a:pt x="8164" y="8809"/>
                  </a:cubicBezTo>
                  <a:cubicBezTo>
                    <a:pt x="8071" y="8864"/>
                    <a:pt x="7977" y="8889"/>
                    <a:pt x="7883" y="8889"/>
                  </a:cubicBezTo>
                  <a:cubicBezTo>
                    <a:pt x="7296" y="8889"/>
                    <a:pt x="6708" y="7931"/>
                    <a:pt x="6478" y="7470"/>
                  </a:cubicBezTo>
                  <a:cubicBezTo>
                    <a:pt x="6290" y="7069"/>
                    <a:pt x="6157" y="6614"/>
                    <a:pt x="6076" y="6185"/>
                  </a:cubicBezTo>
                  <a:cubicBezTo>
                    <a:pt x="5916" y="6293"/>
                    <a:pt x="5755" y="6319"/>
                    <a:pt x="5541" y="6319"/>
                  </a:cubicBezTo>
                  <a:cubicBezTo>
                    <a:pt x="5434" y="6319"/>
                    <a:pt x="5300" y="6319"/>
                    <a:pt x="5220" y="6293"/>
                  </a:cubicBezTo>
                  <a:lnTo>
                    <a:pt x="5220" y="6293"/>
                  </a:lnTo>
                  <a:cubicBezTo>
                    <a:pt x="5300" y="6828"/>
                    <a:pt x="5380" y="7363"/>
                    <a:pt x="5220" y="7898"/>
                  </a:cubicBezTo>
                  <a:cubicBezTo>
                    <a:pt x="5019" y="8456"/>
                    <a:pt x="4409" y="9293"/>
                    <a:pt x="3763" y="9293"/>
                  </a:cubicBezTo>
                  <a:cubicBezTo>
                    <a:pt x="3633" y="9293"/>
                    <a:pt x="3502" y="9259"/>
                    <a:pt x="3373" y="9183"/>
                  </a:cubicBezTo>
                  <a:cubicBezTo>
                    <a:pt x="2731" y="8755"/>
                    <a:pt x="3400" y="7524"/>
                    <a:pt x="3774" y="7069"/>
                  </a:cubicBezTo>
                  <a:cubicBezTo>
                    <a:pt x="4042" y="6694"/>
                    <a:pt x="4363" y="6400"/>
                    <a:pt x="4738" y="6078"/>
                  </a:cubicBezTo>
                  <a:cubicBezTo>
                    <a:pt x="4470" y="5918"/>
                    <a:pt x="4310" y="5650"/>
                    <a:pt x="4230" y="5356"/>
                  </a:cubicBezTo>
                  <a:cubicBezTo>
                    <a:pt x="3855" y="5730"/>
                    <a:pt x="3373" y="6052"/>
                    <a:pt x="2811" y="6159"/>
                  </a:cubicBezTo>
                  <a:cubicBezTo>
                    <a:pt x="2698" y="6181"/>
                    <a:pt x="2567" y="6193"/>
                    <a:pt x="2426" y="6193"/>
                  </a:cubicBezTo>
                  <a:cubicBezTo>
                    <a:pt x="1730" y="6193"/>
                    <a:pt x="808" y="5903"/>
                    <a:pt x="830" y="5168"/>
                  </a:cubicBezTo>
                  <a:cubicBezTo>
                    <a:pt x="850" y="4597"/>
                    <a:pt x="1624" y="4461"/>
                    <a:pt x="2267" y="4461"/>
                  </a:cubicBezTo>
                  <a:cubicBezTo>
                    <a:pt x="2496" y="4461"/>
                    <a:pt x="2709" y="4478"/>
                    <a:pt x="2864" y="4499"/>
                  </a:cubicBezTo>
                  <a:cubicBezTo>
                    <a:pt x="3346" y="4553"/>
                    <a:pt x="3801" y="4687"/>
                    <a:pt x="4256" y="4874"/>
                  </a:cubicBezTo>
                  <a:cubicBezTo>
                    <a:pt x="4283" y="4580"/>
                    <a:pt x="4444" y="4285"/>
                    <a:pt x="4658" y="4071"/>
                  </a:cubicBezTo>
                  <a:cubicBezTo>
                    <a:pt x="4122" y="3884"/>
                    <a:pt x="3614" y="3616"/>
                    <a:pt x="3239" y="3188"/>
                  </a:cubicBezTo>
                  <a:cubicBezTo>
                    <a:pt x="2757" y="2652"/>
                    <a:pt x="2383" y="1341"/>
                    <a:pt x="3186" y="966"/>
                  </a:cubicBezTo>
                  <a:cubicBezTo>
                    <a:pt x="3256" y="935"/>
                    <a:pt x="3326" y="921"/>
                    <a:pt x="3395" y="921"/>
                  </a:cubicBezTo>
                  <a:cubicBezTo>
                    <a:pt x="3990" y="921"/>
                    <a:pt x="4546" y="1956"/>
                    <a:pt x="4738" y="2412"/>
                  </a:cubicBezTo>
                  <a:cubicBezTo>
                    <a:pt x="4899" y="2840"/>
                    <a:pt x="5006" y="3322"/>
                    <a:pt x="5032" y="3777"/>
                  </a:cubicBezTo>
                  <a:cubicBezTo>
                    <a:pt x="5220" y="3723"/>
                    <a:pt x="5380" y="3696"/>
                    <a:pt x="5568" y="3696"/>
                  </a:cubicBezTo>
                  <a:lnTo>
                    <a:pt x="5702" y="3696"/>
                  </a:lnTo>
                  <a:cubicBezTo>
                    <a:pt x="5541" y="3161"/>
                    <a:pt x="5434" y="2572"/>
                    <a:pt x="5568" y="2037"/>
                  </a:cubicBezTo>
                  <a:cubicBezTo>
                    <a:pt x="5682" y="1465"/>
                    <a:pt x="6266" y="561"/>
                    <a:pt x="6934" y="561"/>
                  </a:cubicBezTo>
                  <a:close/>
                  <a:moveTo>
                    <a:pt x="7201" y="1"/>
                  </a:moveTo>
                  <a:cubicBezTo>
                    <a:pt x="6419" y="1"/>
                    <a:pt x="5609" y="687"/>
                    <a:pt x="5273" y="1287"/>
                  </a:cubicBezTo>
                  <a:cubicBezTo>
                    <a:pt x="5193" y="1475"/>
                    <a:pt x="5113" y="1689"/>
                    <a:pt x="5059" y="1876"/>
                  </a:cubicBezTo>
                  <a:cubicBezTo>
                    <a:pt x="4952" y="1689"/>
                    <a:pt x="4818" y="1475"/>
                    <a:pt x="4685" y="1287"/>
                  </a:cubicBezTo>
                  <a:cubicBezTo>
                    <a:pt x="4392" y="890"/>
                    <a:pt x="3773" y="264"/>
                    <a:pt x="3222" y="264"/>
                  </a:cubicBezTo>
                  <a:cubicBezTo>
                    <a:pt x="3068" y="264"/>
                    <a:pt x="2919" y="314"/>
                    <a:pt x="2784" y="431"/>
                  </a:cubicBezTo>
                  <a:cubicBezTo>
                    <a:pt x="2115" y="966"/>
                    <a:pt x="2115" y="2224"/>
                    <a:pt x="2409" y="2920"/>
                  </a:cubicBezTo>
                  <a:cubicBezTo>
                    <a:pt x="2597" y="3375"/>
                    <a:pt x="2945" y="3750"/>
                    <a:pt x="3346" y="4044"/>
                  </a:cubicBezTo>
                  <a:cubicBezTo>
                    <a:pt x="3028" y="3961"/>
                    <a:pt x="2711" y="3919"/>
                    <a:pt x="2386" y="3919"/>
                  </a:cubicBezTo>
                  <a:cubicBezTo>
                    <a:pt x="2192" y="3919"/>
                    <a:pt x="1995" y="3934"/>
                    <a:pt x="1794" y="3964"/>
                  </a:cubicBezTo>
                  <a:cubicBezTo>
                    <a:pt x="1178" y="4044"/>
                    <a:pt x="1" y="4419"/>
                    <a:pt x="134" y="5249"/>
                  </a:cubicBezTo>
                  <a:cubicBezTo>
                    <a:pt x="295" y="6132"/>
                    <a:pt x="1366" y="6694"/>
                    <a:pt x="2142" y="6774"/>
                  </a:cubicBezTo>
                  <a:cubicBezTo>
                    <a:pt x="2185" y="6777"/>
                    <a:pt x="2228" y="6778"/>
                    <a:pt x="2271" y="6778"/>
                  </a:cubicBezTo>
                  <a:cubicBezTo>
                    <a:pt x="2732" y="6778"/>
                    <a:pt x="3171" y="6649"/>
                    <a:pt x="3587" y="6453"/>
                  </a:cubicBezTo>
                  <a:lnTo>
                    <a:pt x="3587" y="6453"/>
                  </a:lnTo>
                  <a:cubicBezTo>
                    <a:pt x="3239" y="6828"/>
                    <a:pt x="2945" y="7256"/>
                    <a:pt x="2784" y="7765"/>
                  </a:cubicBezTo>
                  <a:cubicBezTo>
                    <a:pt x="2570" y="8327"/>
                    <a:pt x="2329" y="9558"/>
                    <a:pt x="3132" y="9852"/>
                  </a:cubicBezTo>
                  <a:cubicBezTo>
                    <a:pt x="3265" y="9894"/>
                    <a:pt x="3401" y="9913"/>
                    <a:pt x="3538" y="9913"/>
                  </a:cubicBezTo>
                  <a:cubicBezTo>
                    <a:pt x="4283" y="9913"/>
                    <a:pt x="5045" y="9351"/>
                    <a:pt x="5407" y="8809"/>
                  </a:cubicBezTo>
                  <a:cubicBezTo>
                    <a:pt x="5728" y="8380"/>
                    <a:pt x="5809" y="7898"/>
                    <a:pt x="5862" y="7390"/>
                  </a:cubicBezTo>
                  <a:cubicBezTo>
                    <a:pt x="6023" y="7898"/>
                    <a:pt x="6290" y="8327"/>
                    <a:pt x="6612" y="8728"/>
                  </a:cubicBezTo>
                  <a:cubicBezTo>
                    <a:pt x="6931" y="9087"/>
                    <a:pt x="7546" y="9609"/>
                    <a:pt x="8094" y="9609"/>
                  </a:cubicBezTo>
                  <a:cubicBezTo>
                    <a:pt x="8282" y="9609"/>
                    <a:pt x="8462" y="9548"/>
                    <a:pt x="8619" y="9397"/>
                  </a:cubicBezTo>
                  <a:cubicBezTo>
                    <a:pt x="9261" y="8835"/>
                    <a:pt x="9154" y="7604"/>
                    <a:pt x="8780" y="6935"/>
                  </a:cubicBezTo>
                  <a:cubicBezTo>
                    <a:pt x="8566" y="6453"/>
                    <a:pt x="8191" y="6132"/>
                    <a:pt x="7763" y="5864"/>
                  </a:cubicBezTo>
                  <a:lnTo>
                    <a:pt x="7763" y="5864"/>
                  </a:lnTo>
                  <a:cubicBezTo>
                    <a:pt x="8020" y="5893"/>
                    <a:pt x="8293" y="5922"/>
                    <a:pt x="8569" y="5922"/>
                  </a:cubicBezTo>
                  <a:cubicBezTo>
                    <a:pt x="8809" y="5922"/>
                    <a:pt x="9052" y="5900"/>
                    <a:pt x="9288" y="5838"/>
                  </a:cubicBezTo>
                  <a:cubicBezTo>
                    <a:pt x="9904" y="5704"/>
                    <a:pt x="11028" y="5222"/>
                    <a:pt x="10841" y="4392"/>
                  </a:cubicBezTo>
                  <a:cubicBezTo>
                    <a:pt x="10627" y="3562"/>
                    <a:pt x="9502" y="3054"/>
                    <a:pt x="8726" y="3054"/>
                  </a:cubicBezTo>
                  <a:cubicBezTo>
                    <a:pt x="8191" y="3054"/>
                    <a:pt x="7736" y="3214"/>
                    <a:pt x="7281" y="3455"/>
                  </a:cubicBezTo>
                  <a:cubicBezTo>
                    <a:pt x="7602" y="3054"/>
                    <a:pt x="7870" y="2572"/>
                    <a:pt x="8003" y="2090"/>
                  </a:cubicBezTo>
                  <a:cubicBezTo>
                    <a:pt x="8164" y="1475"/>
                    <a:pt x="8298" y="244"/>
                    <a:pt x="7468" y="29"/>
                  </a:cubicBezTo>
                  <a:cubicBezTo>
                    <a:pt x="7380" y="10"/>
                    <a:pt x="7290" y="1"/>
                    <a:pt x="7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753" name="Google Shape;3753;p23"/>
            <p:cNvGrpSpPr/>
            <p:nvPr/>
          </p:nvGrpSpPr>
          <p:grpSpPr>
            <a:xfrm rot="-514848">
              <a:off x="20852" y="3526580"/>
              <a:ext cx="677147" cy="1645542"/>
              <a:chOff x="1535425" y="492925"/>
              <a:chExt cx="524575" cy="1274775"/>
            </a:xfrm>
          </p:grpSpPr>
          <p:sp>
            <p:nvSpPr>
              <p:cNvPr id="3754" name="Google Shape;3754;p23"/>
              <p:cNvSpPr/>
              <p:nvPr/>
            </p:nvSpPr>
            <p:spPr>
              <a:xfrm>
                <a:off x="1734750" y="627100"/>
                <a:ext cx="127600" cy="161425"/>
              </a:xfrm>
              <a:custGeom>
                <a:avLst/>
                <a:gdLst/>
                <a:ahLst/>
                <a:cxnLst/>
                <a:rect l="l" t="t" r="r" b="b"/>
                <a:pathLst>
                  <a:path w="5104" h="6457" extrusionOk="0">
                    <a:moveTo>
                      <a:pt x="1686" y="0"/>
                    </a:moveTo>
                    <a:cubicBezTo>
                      <a:pt x="1264" y="0"/>
                      <a:pt x="853" y="133"/>
                      <a:pt x="567" y="419"/>
                    </a:cubicBezTo>
                    <a:cubicBezTo>
                      <a:pt x="0" y="1020"/>
                      <a:pt x="167" y="2087"/>
                      <a:pt x="534" y="2888"/>
                    </a:cubicBezTo>
                    <a:cubicBezTo>
                      <a:pt x="1335" y="4489"/>
                      <a:pt x="2869" y="5756"/>
                      <a:pt x="5104" y="6457"/>
                    </a:cubicBezTo>
                    <a:cubicBezTo>
                      <a:pt x="5104" y="4956"/>
                      <a:pt x="4770" y="3455"/>
                      <a:pt x="4170" y="2120"/>
                    </a:cubicBezTo>
                    <a:cubicBezTo>
                      <a:pt x="3836" y="1420"/>
                      <a:pt x="3403" y="719"/>
                      <a:pt x="2736" y="286"/>
                    </a:cubicBezTo>
                    <a:cubicBezTo>
                      <a:pt x="2426" y="100"/>
                      <a:pt x="2052" y="0"/>
                      <a:pt x="1686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5" name="Google Shape;3755;p23"/>
              <p:cNvSpPr/>
              <p:nvPr/>
            </p:nvSpPr>
            <p:spPr>
              <a:xfrm>
                <a:off x="1865675" y="683675"/>
                <a:ext cx="165975" cy="101750"/>
              </a:xfrm>
              <a:custGeom>
                <a:avLst/>
                <a:gdLst/>
                <a:ahLst/>
                <a:cxnLst/>
                <a:rect l="l" t="t" r="r" b="b"/>
                <a:pathLst>
                  <a:path w="6639" h="4070" extrusionOk="0">
                    <a:moveTo>
                      <a:pt x="4660" y="0"/>
                    </a:moveTo>
                    <a:cubicBezTo>
                      <a:pt x="4187" y="0"/>
                      <a:pt x="3721" y="196"/>
                      <a:pt x="3303" y="391"/>
                    </a:cubicBezTo>
                    <a:cubicBezTo>
                      <a:pt x="1802" y="1125"/>
                      <a:pt x="634" y="2426"/>
                      <a:pt x="0" y="3994"/>
                    </a:cubicBezTo>
                    <a:cubicBezTo>
                      <a:pt x="513" y="4044"/>
                      <a:pt x="1016" y="4070"/>
                      <a:pt x="1509" y="4070"/>
                    </a:cubicBezTo>
                    <a:cubicBezTo>
                      <a:pt x="2654" y="4070"/>
                      <a:pt x="3745" y="3930"/>
                      <a:pt x="4770" y="3627"/>
                    </a:cubicBezTo>
                    <a:cubicBezTo>
                      <a:pt x="5271" y="3493"/>
                      <a:pt x="5771" y="3260"/>
                      <a:pt x="6105" y="2893"/>
                    </a:cubicBezTo>
                    <a:cubicBezTo>
                      <a:pt x="6505" y="2392"/>
                      <a:pt x="6638" y="1692"/>
                      <a:pt x="6372" y="1125"/>
                    </a:cubicBezTo>
                    <a:cubicBezTo>
                      <a:pt x="6138" y="524"/>
                      <a:pt x="5538" y="124"/>
                      <a:pt x="4937" y="24"/>
                    </a:cubicBezTo>
                    <a:cubicBezTo>
                      <a:pt x="4845" y="8"/>
                      <a:pt x="4752" y="0"/>
                      <a:pt x="4660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6" name="Google Shape;3756;p23"/>
              <p:cNvSpPr/>
              <p:nvPr/>
            </p:nvSpPr>
            <p:spPr>
              <a:xfrm>
                <a:off x="1664700" y="736275"/>
                <a:ext cx="171800" cy="159825"/>
              </a:xfrm>
              <a:custGeom>
                <a:avLst/>
                <a:gdLst/>
                <a:ahLst/>
                <a:cxnLst/>
                <a:rect l="l" t="t" r="r" b="b"/>
                <a:pathLst>
                  <a:path w="6872" h="6393" extrusionOk="0">
                    <a:moveTo>
                      <a:pt x="994" y="0"/>
                    </a:moveTo>
                    <a:cubicBezTo>
                      <a:pt x="929" y="0"/>
                      <a:pt x="865" y="7"/>
                      <a:pt x="801" y="22"/>
                    </a:cubicBezTo>
                    <a:cubicBezTo>
                      <a:pt x="334" y="122"/>
                      <a:pt x="67" y="589"/>
                      <a:pt x="34" y="1056"/>
                    </a:cubicBezTo>
                    <a:cubicBezTo>
                      <a:pt x="0" y="1589"/>
                      <a:pt x="167" y="2123"/>
                      <a:pt x="501" y="2590"/>
                    </a:cubicBezTo>
                    <a:cubicBezTo>
                      <a:pt x="801" y="3057"/>
                      <a:pt x="1201" y="3391"/>
                      <a:pt x="1635" y="3758"/>
                    </a:cubicBezTo>
                    <a:cubicBezTo>
                      <a:pt x="3036" y="4892"/>
                      <a:pt x="4704" y="5759"/>
                      <a:pt x="6872" y="6393"/>
                    </a:cubicBezTo>
                    <a:cubicBezTo>
                      <a:pt x="5504" y="4225"/>
                      <a:pt x="4137" y="2023"/>
                      <a:pt x="2068" y="455"/>
                    </a:cubicBezTo>
                    <a:cubicBezTo>
                      <a:pt x="1755" y="228"/>
                      <a:pt x="1370" y="0"/>
                      <a:pt x="994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7" name="Google Shape;3757;p23"/>
              <p:cNvSpPr/>
              <p:nvPr/>
            </p:nvSpPr>
            <p:spPr>
              <a:xfrm>
                <a:off x="1832325" y="796850"/>
                <a:ext cx="227675" cy="101800"/>
              </a:xfrm>
              <a:custGeom>
                <a:avLst/>
                <a:gdLst/>
                <a:ahLst/>
                <a:cxnLst/>
                <a:rect l="l" t="t" r="r" b="b"/>
                <a:pathLst>
                  <a:path w="9107" h="4072" extrusionOk="0">
                    <a:moveTo>
                      <a:pt x="7172" y="0"/>
                    </a:moveTo>
                    <a:cubicBezTo>
                      <a:pt x="5737" y="0"/>
                      <a:pt x="4336" y="467"/>
                      <a:pt x="3136" y="1168"/>
                    </a:cubicBezTo>
                    <a:cubicBezTo>
                      <a:pt x="1935" y="1935"/>
                      <a:pt x="867" y="2869"/>
                      <a:pt x="0" y="4003"/>
                    </a:cubicBezTo>
                    <a:cubicBezTo>
                      <a:pt x="517" y="4051"/>
                      <a:pt x="1007" y="4071"/>
                      <a:pt x="1475" y="4071"/>
                    </a:cubicBezTo>
                    <a:cubicBezTo>
                      <a:pt x="2639" y="4071"/>
                      <a:pt x="3671" y="3946"/>
                      <a:pt x="4670" y="3803"/>
                    </a:cubicBezTo>
                    <a:cubicBezTo>
                      <a:pt x="5838" y="3670"/>
                      <a:pt x="7038" y="3503"/>
                      <a:pt x="8006" y="2836"/>
                    </a:cubicBezTo>
                    <a:cubicBezTo>
                      <a:pt x="8373" y="2602"/>
                      <a:pt x="8706" y="2269"/>
                      <a:pt x="8873" y="1868"/>
                    </a:cubicBezTo>
                    <a:cubicBezTo>
                      <a:pt x="9040" y="1468"/>
                      <a:pt x="9107" y="1001"/>
                      <a:pt x="8840" y="634"/>
                    </a:cubicBezTo>
                    <a:cubicBezTo>
                      <a:pt x="8506" y="134"/>
                      <a:pt x="7806" y="0"/>
                      <a:pt x="7172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8" name="Google Shape;3758;p23"/>
              <p:cNvSpPr/>
              <p:nvPr/>
            </p:nvSpPr>
            <p:spPr>
              <a:xfrm>
                <a:off x="1611325" y="872625"/>
                <a:ext cx="204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8173" h="5176" extrusionOk="0">
                    <a:moveTo>
                      <a:pt x="1481" y="1"/>
                    </a:moveTo>
                    <a:cubicBezTo>
                      <a:pt x="1443" y="1"/>
                      <a:pt x="1406" y="2"/>
                      <a:pt x="1368" y="5"/>
                    </a:cubicBezTo>
                    <a:cubicBezTo>
                      <a:pt x="968" y="5"/>
                      <a:pt x="501" y="172"/>
                      <a:pt x="267" y="539"/>
                    </a:cubicBezTo>
                    <a:cubicBezTo>
                      <a:pt x="0" y="939"/>
                      <a:pt x="0" y="1372"/>
                      <a:pt x="167" y="1806"/>
                    </a:cubicBezTo>
                    <a:cubicBezTo>
                      <a:pt x="334" y="2173"/>
                      <a:pt x="634" y="2507"/>
                      <a:pt x="968" y="2807"/>
                    </a:cubicBezTo>
                    <a:cubicBezTo>
                      <a:pt x="2802" y="4408"/>
                      <a:pt x="5271" y="5008"/>
                      <a:pt x="8173" y="5175"/>
                    </a:cubicBezTo>
                    <a:cubicBezTo>
                      <a:pt x="6705" y="3174"/>
                      <a:pt x="4871" y="1306"/>
                      <a:pt x="2602" y="305"/>
                    </a:cubicBezTo>
                    <a:cubicBezTo>
                      <a:pt x="2237" y="153"/>
                      <a:pt x="1871" y="1"/>
                      <a:pt x="1481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9" name="Google Shape;3759;p23"/>
              <p:cNvSpPr/>
              <p:nvPr/>
            </p:nvSpPr>
            <p:spPr>
              <a:xfrm>
                <a:off x="1814800" y="929450"/>
                <a:ext cx="210175" cy="8212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3285" extrusionOk="0">
                    <a:moveTo>
                      <a:pt x="6338" y="0"/>
                    </a:moveTo>
                    <a:cubicBezTo>
                      <a:pt x="5104" y="0"/>
                      <a:pt x="3903" y="200"/>
                      <a:pt x="2769" y="701"/>
                    </a:cubicBezTo>
                    <a:cubicBezTo>
                      <a:pt x="1702" y="1168"/>
                      <a:pt x="701" y="1901"/>
                      <a:pt x="1" y="2902"/>
                    </a:cubicBezTo>
                    <a:cubicBezTo>
                      <a:pt x="889" y="3198"/>
                      <a:pt x="1800" y="3284"/>
                      <a:pt x="2701" y="3284"/>
                    </a:cubicBezTo>
                    <a:cubicBezTo>
                      <a:pt x="3322" y="3284"/>
                      <a:pt x="3938" y="3243"/>
                      <a:pt x="4537" y="3202"/>
                    </a:cubicBezTo>
                    <a:cubicBezTo>
                      <a:pt x="5138" y="3169"/>
                      <a:pt x="5738" y="3136"/>
                      <a:pt x="6338" y="2936"/>
                    </a:cubicBezTo>
                    <a:cubicBezTo>
                      <a:pt x="6905" y="2835"/>
                      <a:pt x="7506" y="2535"/>
                      <a:pt x="7906" y="2102"/>
                    </a:cubicBezTo>
                    <a:cubicBezTo>
                      <a:pt x="8173" y="1901"/>
                      <a:pt x="8373" y="1601"/>
                      <a:pt x="8373" y="1268"/>
                    </a:cubicBezTo>
                    <a:cubicBezTo>
                      <a:pt x="8407" y="834"/>
                      <a:pt x="8073" y="400"/>
                      <a:pt x="7673" y="200"/>
                    </a:cubicBezTo>
                    <a:cubicBezTo>
                      <a:pt x="7239" y="0"/>
                      <a:pt x="6772" y="0"/>
                      <a:pt x="6338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60" name="Google Shape;3760;p23"/>
              <p:cNvSpPr/>
              <p:nvPr/>
            </p:nvSpPr>
            <p:spPr>
              <a:xfrm>
                <a:off x="1587150" y="996275"/>
                <a:ext cx="219325" cy="80125"/>
              </a:xfrm>
              <a:custGeom>
                <a:avLst/>
                <a:gdLst/>
                <a:ahLst/>
                <a:cxnLst/>
                <a:rect l="l" t="t" r="r" b="b"/>
                <a:pathLst>
                  <a:path w="8773" h="3205" extrusionOk="0">
                    <a:moveTo>
                      <a:pt x="2187" y="0"/>
                    </a:moveTo>
                    <a:cubicBezTo>
                      <a:pt x="1900" y="0"/>
                      <a:pt x="1615" y="20"/>
                      <a:pt x="1334" y="62"/>
                    </a:cubicBezTo>
                    <a:cubicBezTo>
                      <a:pt x="967" y="129"/>
                      <a:pt x="600" y="229"/>
                      <a:pt x="334" y="529"/>
                    </a:cubicBezTo>
                    <a:cubicBezTo>
                      <a:pt x="0" y="963"/>
                      <a:pt x="133" y="1530"/>
                      <a:pt x="467" y="1964"/>
                    </a:cubicBezTo>
                    <a:cubicBezTo>
                      <a:pt x="801" y="2331"/>
                      <a:pt x="1301" y="2531"/>
                      <a:pt x="1801" y="2698"/>
                    </a:cubicBezTo>
                    <a:cubicBezTo>
                      <a:pt x="2995" y="3076"/>
                      <a:pt x="4248" y="3204"/>
                      <a:pt x="5659" y="3204"/>
                    </a:cubicBezTo>
                    <a:cubicBezTo>
                      <a:pt x="6614" y="3204"/>
                      <a:pt x="7642" y="3145"/>
                      <a:pt x="8773" y="3065"/>
                    </a:cubicBezTo>
                    <a:cubicBezTo>
                      <a:pt x="7739" y="2197"/>
                      <a:pt x="6605" y="1330"/>
                      <a:pt x="5337" y="730"/>
                    </a:cubicBezTo>
                    <a:cubicBezTo>
                      <a:pt x="4363" y="282"/>
                      <a:pt x="3263" y="0"/>
                      <a:pt x="2187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61" name="Google Shape;3761;p23"/>
              <p:cNvSpPr/>
              <p:nvPr/>
            </p:nvSpPr>
            <p:spPr>
              <a:xfrm>
                <a:off x="1806450" y="1034700"/>
                <a:ext cx="196000" cy="64950"/>
              </a:xfrm>
              <a:custGeom>
                <a:avLst/>
                <a:gdLst/>
                <a:ahLst/>
                <a:cxnLst/>
                <a:rect l="l" t="t" r="r" b="b"/>
                <a:pathLst>
                  <a:path w="7840" h="2598" extrusionOk="0">
                    <a:moveTo>
                      <a:pt x="4603" y="1"/>
                    </a:moveTo>
                    <a:cubicBezTo>
                      <a:pt x="2963" y="1"/>
                      <a:pt x="1317" y="541"/>
                      <a:pt x="1" y="1528"/>
                    </a:cubicBezTo>
                    <a:cubicBezTo>
                      <a:pt x="1377" y="2353"/>
                      <a:pt x="2884" y="2597"/>
                      <a:pt x="4396" y="2597"/>
                    </a:cubicBezTo>
                    <a:cubicBezTo>
                      <a:pt x="4900" y="2597"/>
                      <a:pt x="5405" y="2570"/>
                      <a:pt x="5905" y="2528"/>
                    </a:cubicBezTo>
                    <a:cubicBezTo>
                      <a:pt x="6339" y="2495"/>
                      <a:pt x="6772" y="2462"/>
                      <a:pt x="7173" y="2261"/>
                    </a:cubicBezTo>
                    <a:cubicBezTo>
                      <a:pt x="7540" y="2028"/>
                      <a:pt x="7840" y="1628"/>
                      <a:pt x="7740" y="1194"/>
                    </a:cubicBezTo>
                    <a:cubicBezTo>
                      <a:pt x="7673" y="694"/>
                      <a:pt x="7139" y="393"/>
                      <a:pt x="6639" y="293"/>
                    </a:cubicBezTo>
                    <a:cubicBezTo>
                      <a:pt x="5978" y="96"/>
                      <a:pt x="5291" y="1"/>
                      <a:pt x="4603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62" name="Google Shape;3762;p23"/>
              <p:cNvSpPr/>
              <p:nvPr/>
            </p:nvSpPr>
            <p:spPr>
              <a:xfrm>
                <a:off x="1574625" y="1125475"/>
                <a:ext cx="221025" cy="83125"/>
              </a:xfrm>
              <a:custGeom>
                <a:avLst/>
                <a:gdLst/>
                <a:ahLst/>
                <a:cxnLst/>
                <a:rect l="l" t="t" r="r" b="b"/>
                <a:pathLst>
                  <a:path w="8841" h="3325" extrusionOk="0">
                    <a:moveTo>
                      <a:pt x="2518" y="1"/>
                    </a:moveTo>
                    <a:cubicBezTo>
                      <a:pt x="2104" y="1"/>
                      <a:pt x="1695" y="47"/>
                      <a:pt x="1302" y="165"/>
                    </a:cubicBezTo>
                    <a:cubicBezTo>
                      <a:pt x="735" y="332"/>
                      <a:pt x="134" y="732"/>
                      <a:pt x="67" y="1366"/>
                    </a:cubicBezTo>
                    <a:cubicBezTo>
                      <a:pt x="1" y="1799"/>
                      <a:pt x="268" y="2166"/>
                      <a:pt x="568" y="2400"/>
                    </a:cubicBezTo>
                    <a:cubicBezTo>
                      <a:pt x="835" y="2667"/>
                      <a:pt x="1268" y="2833"/>
                      <a:pt x="1635" y="2967"/>
                    </a:cubicBezTo>
                    <a:cubicBezTo>
                      <a:pt x="2436" y="3189"/>
                      <a:pt x="3274" y="3324"/>
                      <a:pt x="4143" y="3324"/>
                    </a:cubicBezTo>
                    <a:cubicBezTo>
                      <a:pt x="5626" y="3324"/>
                      <a:pt x="7200" y="2930"/>
                      <a:pt x="8840" y="1899"/>
                    </a:cubicBezTo>
                    <a:cubicBezTo>
                      <a:pt x="7639" y="865"/>
                      <a:pt x="6005" y="532"/>
                      <a:pt x="4437" y="232"/>
                    </a:cubicBezTo>
                    <a:cubicBezTo>
                      <a:pt x="3810" y="110"/>
                      <a:pt x="3158" y="1"/>
                      <a:pt x="2518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63" name="Google Shape;3763;p23"/>
              <p:cNvSpPr/>
              <p:nvPr/>
            </p:nvSpPr>
            <p:spPr>
              <a:xfrm>
                <a:off x="1798125" y="1125650"/>
                <a:ext cx="245200" cy="92000"/>
              </a:xfrm>
              <a:custGeom>
                <a:avLst/>
                <a:gdLst/>
                <a:ahLst/>
                <a:cxnLst/>
                <a:rect l="l" t="t" r="r" b="b"/>
                <a:pathLst>
                  <a:path w="9808" h="3680" extrusionOk="0">
                    <a:moveTo>
                      <a:pt x="6624" y="0"/>
                    </a:moveTo>
                    <a:cubicBezTo>
                      <a:pt x="4283" y="0"/>
                      <a:pt x="1971" y="674"/>
                      <a:pt x="0" y="1959"/>
                    </a:cubicBezTo>
                    <a:cubicBezTo>
                      <a:pt x="1401" y="2560"/>
                      <a:pt x="2836" y="3160"/>
                      <a:pt x="4337" y="3494"/>
                    </a:cubicBezTo>
                    <a:cubicBezTo>
                      <a:pt x="4868" y="3612"/>
                      <a:pt x="5420" y="3680"/>
                      <a:pt x="5966" y="3680"/>
                    </a:cubicBezTo>
                    <a:cubicBezTo>
                      <a:pt x="6960" y="3680"/>
                      <a:pt x="7931" y="3453"/>
                      <a:pt x="8707" y="2893"/>
                    </a:cubicBezTo>
                    <a:cubicBezTo>
                      <a:pt x="9340" y="2460"/>
                      <a:pt x="9807" y="1659"/>
                      <a:pt x="9507" y="992"/>
                    </a:cubicBezTo>
                    <a:cubicBezTo>
                      <a:pt x="9207" y="358"/>
                      <a:pt x="8440" y="158"/>
                      <a:pt x="7806" y="58"/>
                    </a:cubicBezTo>
                    <a:cubicBezTo>
                      <a:pt x="7412" y="19"/>
                      <a:pt x="7018" y="0"/>
                      <a:pt x="6624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64" name="Google Shape;3764;p23"/>
              <p:cNvSpPr/>
              <p:nvPr/>
            </p:nvSpPr>
            <p:spPr>
              <a:xfrm>
                <a:off x="1544600" y="1233400"/>
                <a:ext cx="248550" cy="105475"/>
              </a:xfrm>
              <a:custGeom>
                <a:avLst/>
                <a:gdLst/>
                <a:ahLst/>
                <a:cxnLst/>
                <a:rect l="l" t="t" r="r" b="b"/>
                <a:pathLst>
                  <a:path w="9942" h="4219" extrusionOk="0">
                    <a:moveTo>
                      <a:pt x="3562" y="0"/>
                    </a:moveTo>
                    <a:cubicBezTo>
                      <a:pt x="2979" y="0"/>
                      <a:pt x="2399" y="67"/>
                      <a:pt x="1835" y="218"/>
                    </a:cubicBezTo>
                    <a:cubicBezTo>
                      <a:pt x="968" y="485"/>
                      <a:pt x="1" y="1052"/>
                      <a:pt x="1" y="1986"/>
                    </a:cubicBezTo>
                    <a:cubicBezTo>
                      <a:pt x="1" y="2853"/>
                      <a:pt x="935" y="3487"/>
                      <a:pt x="1769" y="3754"/>
                    </a:cubicBezTo>
                    <a:cubicBezTo>
                      <a:pt x="2628" y="4055"/>
                      <a:pt x="3532" y="4218"/>
                      <a:pt x="4454" y="4218"/>
                    </a:cubicBezTo>
                    <a:cubicBezTo>
                      <a:pt x="6287" y="4218"/>
                      <a:pt x="8188" y="3573"/>
                      <a:pt x="9941" y="2086"/>
                    </a:cubicBezTo>
                    <a:cubicBezTo>
                      <a:pt x="8707" y="1385"/>
                      <a:pt x="7439" y="718"/>
                      <a:pt x="6038" y="351"/>
                    </a:cubicBezTo>
                    <a:cubicBezTo>
                      <a:pt x="5234" y="135"/>
                      <a:pt x="4395" y="0"/>
                      <a:pt x="3562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65" name="Google Shape;3765;p23"/>
              <p:cNvSpPr/>
              <p:nvPr/>
            </p:nvSpPr>
            <p:spPr>
              <a:xfrm>
                <a:off x="1793125" y="1242675"/>
                <a:ext cx="243525" cy="91350"/>
              </a:xfrm>
              <a:custGeom>
                <a:avLst/>
                <a:gdLst/>
                <a:ahLst/>
                <a:cxnLst/>
                <a:rect l="l" t="t" r="r" b="b"/>
                <a:pathLst>
                  <a:path w="9741" h="3654" extrusionOk="0">
                    <a:moveTo>
                      <a:pt x="7019" y="0"/>
                    </a:moveTo>
                    <a:cubicBezTo>
                      <a:pt x="4599" y="0"/>
                      <a:pt x="2242" y="841"/>
                      <a:pt x="0" y="1681"/>
                    </a:cubicBezTo>
                    <a:cubicBezTo>
                      <a:pt x="1668" y="2682"/>
                      <a:pt x="2936" y="3282"/>
                      <a:pt x="4337" y="3516"/>
                    </a:cubicBezTo>
                    <a:cubicBezTo>
                      <a:pt x="4804" y="3605"/>
                      <a:pt x="5282" y="3653"/>
                      <a:pt x="5759" y="3653"/>
                    </a:cubicBezTo>
                    <a:cubicBezTo>
                      <a:pt x="6712" y="3653"/>
                      <a:pt x="7661" y="3460"/>
                      <a:pt x="8506" y="3016"/>
                    </a:cubicBezTo>
                    <a:cubicBezTo>
                      <a:pt x="8840" y="2849"/>
                      <a:pt x="9173" y="2615"/>
                      <a:pt x="9374" y="2315"/>
                    </a:cubicBezTo>
                    <a:cubicBezTo>
                      <a:pt x="9607" y="1982"/>
                      <a:pt x="9741" y="1615"/>
                      <a:pt x="9674" y="1214"/>
                    </a:cubicBezTo>
                    <a:cubicBezTo>
                      <a:pt x="9574" y="814"/>
                      <a:pt x="9240" y="480"/>
                      <a:pt x="8840" y="280"/>
                    </a:cubicBezTo>
                    <a:cubicBezTo>
                      <a:pt x="8406" y="114"/>
                      <a:pt x="8006" y="47"/>
                      <a:pt x="7539" y="13"/>
                    </a:cubicBezTo>
                    <a:cubicBezTo>
                      <a:pt x="7365" y="5"/>
                      <a:pt x="7192" y="0"/>
                      <a:pt x="7019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66" name="Google Shape;3766;p23"/>
              <p:cNvSpPr/>
              <p:nvPr/>
            </p:nvSpPr>
            <p:spPr>
              <a:xfrm>
                <a:off x="1535425" y="1378150"/>
                <a:ext cx="262725" cy="104800"/>
              </a:xfrm>
              <a:custGeom>
                <a:avLst/>
                <a:gdLst/>
                <a:ahLst/>
                <a:cxnLst/>
                <a:rect l="l" t="t" r="r" b="b"/>
                <a:pathLst>
                  <a:path w="10509" h="4192" extrusionOk="0">
                    <a:moveTo>
                      <a:pt x="4977" y="1"/>
                    </a:moveTo>
                    <a:cubicBezTo>
                      <a:pt x="3809" y="1"/>
                      <a:pt x="2641" y="188"/>
                      <a:pt x="1535" y="565"/>
                    </a:cubicBezTo>
                    <a:cubicBezTo>
                      <a:pt x="835" y="799"/>
                      <a:pt x="1" y="1299"/>
                      <a:pt x="1" y="2066"/>
                    </a:cubicBezTo>
                    <a:cubicBezTo>
                      <a:pt x="1" y="2600"/>
                      <a:pt x="401" y="3067"/>
                      <a:pt x="868" y="3367"/>
                    </a:cubicBezTo>
                    <a:cubicBezTo>
                      <a:pt x="1742" y="3943"/>
                      <a:pt x="2780" y="4192"/>
                      <a:pt x="3824" y="4192"/>
                    </a:cubicBezTo>
                    <a:cubicBezTo>
                      <a:pt x="4414" y="4192"/>
                      <a:pt x="5006" y="4112"/>
                      <a:pt x="5572" y="3968"/>
                    </a:cubicBezTo>
                    <a:cubicBezTo>
                      <a:pt x="7173" y="3634"/>
                      <a:pt x="8640" y="2867"/>
                      <a:pt x="10508" y="1533"/>
                    </a:cubicBezTo>
                    <a:cubicBezTo>
                      <a:pt x="8845" y="514"/>
                      <a:pt x="6910" y="1"/>
                      <a:pt x="4977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67" name="Google Shape;3767;p23"/>
              <p:cNvSpPr/>
              <p:nvPr/>
            </p:nvSpPr>
            <p:spPr>
              <a:xfrm>
                <a:off x="1795625" y="1351125"/>
                <a:ext cx="249375" cy="118975"/>
              </a:xfrm>
              <a:custGeom>
                <a:avLst/>
                <a:gdLst/>
                <a:ahLst/>
                <a:cxnLst/>
                <a:rect l="l" t="t" r="r" b="b"/>
                <a:pathLst>
                  <a:path w="9975" h="4759" extrusionOk="0">
                    <a:moveTo>
                      <a:pt x="7049" y="0"/>
                    </a:moveTo>
                    <a:cubicBezTo>
                      <a:pt x="6922" y="0"/>
                      <a:pt x="6796" y="4"/>
                      <a:pt x="6672" y="12"/>
                    </a:cubicBezTo>
                    <a:cubicBezTo>
                      <a:pt x="4270" y="145"/>
                      <a:pt x="1835" y="1146"/>
                      <a:pt x="0" y="2781"/>
                    </a:cubicBezTo>
                    <a:cubicBezTo>
                      <a:pt x="1747" y="4136"/>
                      <a:pt x="3596" y="4758"/>
                      <a:pt x="5371" y="4758"/>
                    </a:cubicBezTo>
                    <a:cubicBezTo>
                      <a:pt x="5867" y="4758"/>
                      <a:pt x="6358" y="4710"/>
                      <a:pt x="6839" y="4615"/>
                    </a:cubicBezTo>
                    <a:cubicBezTo>
                      <a:pt x="7672" y="4448"/>
                      <a:pt x="8540" y="4115"/>
                      <a:pt x="9140" y="3481"/>
                    </a:cubicBezTo>
                    <a:cubicBezTo>
                      <a:pt x="9741" y="2847"/>
                      <a:pt x="9974" y="1847"/>
                      <a:pt x="9574" y="1113"/>
                    </a:cubicBezTo>
                    <a:cubicBezTo>
                      <a:pt x="9071" y="255"/>
                      <a:pt x="8043" y="0"/>
                      <a:pt x="7049" y="0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68" name="Google Shape;3768;p23"/>
              <p:cNvSpPr/>
              <p:nvPr/>
            </p:nvSpPr>
            <p:spPr>
              <a:xfrm>
                <a:off x="1781450" y="589500"/>
                <a:ext cx="139275" cy="1178200"/>
              </a:xfrm>
              <a:custGeom>
                <a:avLst/>
                <a:gdLst/>
                <a:ahLst/>
                <a:cxnLst/>
                <a:rect l="l" t="t" r="r" b="b"/>
                <a:pathLst>
                  <a:path w="5571" h="47128" extrusionOk="0">
                    <a:moveTo>
                      <a:pt x="5538" y="0"/>
                    </a:moveTo>
                    <a:cubicBezTo>
                      <a:pt x="5516" y="0"/>
                      <a:pt x="5489" y="35"/>
                      <a:pt x="5471" y="88"/>
                    </a:cubicBezTo>
                    <a:cubicBezTo>
                      <a:pt x="2669" y="7560"/>
                      <a:pt x="901" y="15333"/>
                      <a:pt x="334" y="23305"/>
                    </a:cubicBezTo>
                    <a:cubicBezTo>
                      <a:pt x="0" y="27608"/>
                      <a:pt x="0" y="31911"/>
                      <a:pt x="367" y="36181"/>
                    </a:cubicBezTo>
                    <a:cubicBezTo>
                      <a:pt x="501" y="37315"/>
                      <a:pt x="567" y="38416"/>
                      <a:pt x="734" y="39517"/>
                    </a:cubicBezTo>
                    <a:lnTo>
                      <a:pt x="1001" y="41185"/>
                    </a:lnTo>
                    <a:cubicBezTo>
                      <a:pt x="1068" y="41752"/>
                      <a:pt x="1201" y="42285"/>
                      <a:pt x="1301" y="42852"/>
                    </a:cubicBezTo>
                    <a:cubicBezTo>
                      <a:pt x="1501" y="44253"/>
                      <a:pt x="1735" y="45588"/>
                      <a:pt x="2335" y="46688"/>
                    </a:cubicBezTo>
                    <a:cubicBezTo>
                      <a:pt x="2494" y="46994"/>
                      <a:pt x="2660" y="47127"/>
                      <a:pt x="2800" y="47127"/>
                    </a:cubicBezTo>
                    <a:cubicBezTo>
                      <a:pt x="3072" y="47127"/>
                      <a:pt x="3245" y="46626"/>
                      <a:pt x="3069" y="45921"/>
                    </a:cubicBezTo>
                    <a:cubicBezTo>
                      <a:pt x="1101" y="37949"/>
                      <a:pt x="567" y="29643"/>
                      <a:pt x="1335" y="21470"/>
                    </a:cubicBezTo>
                    <a:cubicBezTo>
                      <a:pt x="1668" y="17935"/>
                      <a:pt x="2335" y="14232"/>
                      <a:pt x="3169" y="10596"/>
                    </a:cubicBezTo>
                    <a:cubicBezTo>
                      <a:pt x="4003" y="6960"/>
                      <a:pt x="4904" y="3424"/>
                      <a:pt x="5571" y="88"/>
                    </a:cubicBezTo>
                    <a:cubicBezTo>
                      <a:pt x="5571" y="26"/>
                      <a:pt x="5556" y="0"/>
                      <a:pt x="5538" y="0"/>
                    </a:cubicBezTo>
                    <a:close/>
                  </a:path>
                </a:pathLst>
              </a:custGeom>
              <a:solidFill>
                <a:srgbClr val="38605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69" name="Google Shape;3769;p23"/>
              <p:cNvSpPr/>
              <p:nvPr/>
            </p:nvSpPr>
            <p:spPr>
              <a:xfrm>
                <a:off x="1879850" y="492925"/>
                <a:ext cx="124275" cy="185525"/>
              </a:xfrm>
              <a:custGeom>
                <a:avLst/>
                <a:gdLst/>
                <a:ahLst/>
                <a:cxnLst/>
                <a:rect l="l" t="t" r="r" b="b"/>
                <a:pathLst>
                  <a:path w="4971" h="7421" extrusionOk="0">
                    <a:moveTo>
                      <a:pt x="3621" y="1"/>
                    </a:moveTo>
                    <a:cubicBezTo>
                      <a:pt x="3356" y="1"/>
                      <a:pt x="3092" y="71"/>
                      <a:pt x="2869" y="182"/>
                    </a:cubicBezTo>
                    <a:cubicBezTo>
                      <a:pt x="2435" y="416"/>
                      <a:pt x="2102" y="783"/>
                      <a:pt x="1802" y="1149"/>
                    </a:cubicBezTo>
                    <a:cubicBezTo>
                      <a:pt x="467" y="2917"/>
                      <a:pt x="0" y="5286"/>
                      <a:pt x="601" y="7421"/>
                    </a:cubicBezTo>
                    <a:cubicBezTo>
                      <a:pt x="2435" y="6086"/>
                      <a:pt x="3503" y="4719"/>
                      <a:pt x="4404" y="3284"/>
                    </a:cubicBezTo>
                    <a:cubicBezTo>
                      <a:pt x="4670" y="2784"/>
                      <a:pt x="4937" y="2250"/>
                      <a:pt x="4971" y="1650"/>
                    </a:cubicBezTo>
                    <a:cubicBezTo>
                      <a:pt x="4971" y="1083"/>
                      <a:pt x="4737" y="449"/>
                      <a:pt x="4237" y="149"/>
                    </a:cubicBezTo>
                    <a:cubicBezTo>
                      <a:pt x="4044" y="45"/>
                      <a:pt x="3832" y="1"/>
                      <a:pt x="3621" y="1"/>
                    </a:cubicBezTo>
                    <a:close/>
                  </a:path>
                </a:pathLst>
              </a:custGeom>
              <a:solidFill>
                <a:srgbClr val="BABF2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770" name="Google Shape;3770;p23"/>
            <p:cNvGrpSpPr/>
            <p:nvPr/>
          </p:nvGrpSpPr>
          <p:grpSpPr>
            <a:xfrm>
              <a:off x="369600" y="4293125"/>
              <a:ext cx="1024100" cy="1047500"/>
              <a:chOff x="1356975" y="1865675"/>
              <a:chExt cx="1024100" cy="1047500"/>
            </a:xfrm>
          </p:grpSpPr>
          <p:sp>
            <p:nvSpPr>
              <p:cNvPr id="3771" name="Google Shape;3771;p23"/>
              <p:cNvSpPr/>
              <p:nvPr/>
            </p:nvSpPr>
            <p:spPr>
              <a:xfrm>
                <a:off x="1655525" y="1865675"/>
                <a:ext cx="306900" cy="499075"/>
              </a:xfrm>
              <a:custGeom>
                <a:avLst/>
                <a:gdLst/>
                <a:ahLst/>
                <a:cxnLst/>
                <a:rect l="l" t="t" r="r" b="b"/>
                <a:pathLst>
                  <a:path w="12276" h="19963" extrusionOk="0">
                    <a:moveTo>
                      <a:pt x="5425" y="0"/>
                    </a:moveTo>
                    <a:cubicBezTo>
                      <a:pt x="3840" y="0"/>
                      <a:pt x="2276" y="737"/>
                      <a:pt x="1401" y="2146"/>
                    </a:cubicBezTo>
                    <a:cubicBezTo>
                      <a:pt x="0" y="4548"/>
                      <a:pt x="734" y="7750"/>
                      <a:pt x="1868" y="10319"/>
                    </a:cubicBezTo>
                    <a:cubicBezTo>
                      <a:pt x="2936" y="12787"/>
                      <a:pt x="4337" y="15089"/>
                      <a:pt x="5938" y="17124"/>
                    </a:cubicBezTo>
                    <a:cubicBezTo>
                      <a:pt x="6605" y="17991"/>
                      <a:pt x="7372" y="18825"/>
                      <a:pt x="8273" y="19392"/>
                    </a:cubicBezTo>
                    <a:cubicBezTo>
                      <a:pt x="8898" y="19735"/>
                      <a:pt x="9581" y="19962"/>
                      <a:pt x="10295" y="19962"/>
                    </a:cubicBezTo>
                    <a:cubicBezTo>
                      <a:pt x="10344" y="19962"/>
                      <a:pt x="10392" y="19961"/>
                      <a:pt x="10441" y="19959"/>
                    </a:cubicBezTo>
                    <a:cubicBezTo>
                      <a:pt x="11075" y="19926"/>
                      <a:pt x="11609" y="19392"/>
                      <a:pt x="11675" y="18658"/>
                    </a:cubicBezTo>
                    <a:cubicBezTo>
                      <a:pt x="11775" y="16623"/>
                      <a:pt x="12076" y="14588"/>
                      <a:pt x="12176" y="12554"/>
                    </a:cubicBezTo>
                    <a:cubicBezTo>
                      <a:pt x="12276" y="10119"/>
                      <a:pt x="12209" y="7650"/>
                      <a:pt x="11442" y="5415"/>
                    </a:cubicBezTo>
                    <a:cubicBezTo>
                      <a:pt x="10708" y="3147"/>
                      <a:pt x="9207" y="1112"/>
                      <a:pt x="7172" y="311"/>
                    </a:cubicBezTo>
                    <a:cubicBezTo>
                      <a:pt x="6610" y="103"/>
                      <a:pt x="6016" y="0"/>
                      <a:pt x="542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72" name="Google Shape;3772;p23"/>
              <p:cNvSpPr/>
              <p:nvPr/>
            </p:nvSpPr>
            <p:spPr>
              <a:xfrm>
                <a:off x="1356975" y="2109675"/>
                <a:ext cx="530400" cy="328125"/>
              </a:xfrm>
              <a:custGeom>
                <a:avLst/>
                <a:gdLst/>
                <a:ahLst/>
                <a:cxnLst/>
                <a:rect l="l" t="t" r="r" b="b"/>
                <a:pathLst>
                  <a:path w="21216" h="13125" extrusionOk="0">
                    <a:moveTo>
                      <a:pt x="5199" y="1"/>
                    </a:moveTo>
                    <a:cubicBezTo>
                      <a:pt x="3983" y="1"/>
                      <a:pt x="2806" y="300"/>
                      <a:pt x="1868" y="1159"/>
                    </a:cubicBezTo>
                    <a:cubicBezTo>
                      <a:pt x="434" y="2493"/>
                      <a:pt x="0" y="4895"/>
                      <a:pt x="634" y="6897"/>
                    </a:cubicBezTo>
                    <a:cubicBezTo>
                      <a:pt x="1268" y="8865"/>
                      <a:pt x="2702" y="10399"/>
                      <a:pt x="4437" y="11333"/>
                    </a:cubicBezTo>
                    <a:cubicBezTo>
                      <a:pt x="6105" y="12234"/>
                      <a:pt x="8006" y="12634"/>
                      <a:pt x="9841" y="12834"/>
                    </a:cubicBezTo>
                    <a:cubicBezTo>
                      <a:pt x="11428" y="13033"/>
                      <a:pt x="13028" y="13125"/>
                      <a:pt x="14625" y="13125"/>
                    </a:cubicBezTo>
                    <a:cubicBezTo>
                      <a:pt x="15712" y="13125"/>
                      <a:pt x="16799" y="13082"/>
                      <a:pt x="17880" y="13001"/>
                    </a:cubicBezTo>
                    <a:cubicBezTo>
                      <a:pt x="18680" y="12901"/>
                      <a:pt x="19548" y="12834"/>
                      <a:pt x="20182" y="12234"/>
                    </a:cubicBezTo>
                    <a:cubicBezTo>
                      <a:pt x="20782" y="11667"/>
                      <a:pt x="21216" y="10232"/>
                      <a:pt x="20515" y="9232"/>
                    </a:cubicBezTo>
                    <a:cubicBezTo>
                      <a:pt x="17313" y="4828"/>
                      <a:pt x="12710" y="1659"/>
                      <a:pt x="7773" y="359"/>
                    </a:cubicBezTo>
                    <a:cubicBezTo>
                      <a:pt x="6943" y="151"/>
                      <a:pt x="6061" y="1"/>
                      <a:pt x="519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73" name="Google Shape;3773;p23"/>
              <p:cNvSpPr/>
              <p:nvPr/>
            </p:nvSpPr>
            <p:spPr>
              <a:xfrm>
                <a:off x="1488725" y="2413475"/>
                <a:ext cx="412825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6513" h="14035" extrusionOk="0">
                    <a:moveTo>
                      <a:pt x="12243" y="0"/>
                    </a:moveTo>
                    <a:cubicBezTo>
                      <a:pt x="10317" y="0"/>
                      <a:pt x="8420" y="232"/>
                      <a:pt x="6606" y="916"/>
                    </a:cubicBezTo>
                    <a:cubicBezTo>
                      <a:pt x="3770" y="2016"/>
                      <a:pt x="1235" y="4418"/>
                      <a:pt x="435" y="7687"/>
                    </a:cubicBezTo>
                    <a:cubicBezTo>
                      <a:pt x="1" y="9588"/>
                      <a:pt x="334" y="11890"/>
                      <a:pt x="1702" y="13091"/>
                    </a:cubicBezTo>
                    <a:cubicBezTo>
                      <a:pt x="2410" y="13750"/>
                      <a:pt x="3333" y="14034"/>
                      <a:pt x="4261" y="14034"/>
                    </a:cubicBezTo>
                    <a:cubicBezTo>
                      <a:pt x="4601" y="14034"/>
                      <a:pt x="4941" y="13996"/>
                      <a:pt x="5271" y="13925"/>
                    </a:cubicBezTo>
                    <a:cubicBezTo>
                      <a:pt x="6539" y="13691"/>
                      <a:pt x="7673" y="13024"/>
                      <a:pt x="8707" y="12257"/>
                    </a:cubicBezTo>
                    <a:cubicBezTo>
                      <a:pt x="11109" y="10556"/>
                      <a:pt x="13277" y="8421"/>
                      <a:pt x="15112" y="5986"/>
                    </a:cubicBezTo>
                    <a:cubicBezTo>
                      <a:pt x="15612" y="5319"/>
                      <a:pt x="16079" y="4585"/>
                      <a:pt x="16346" y="3751"/>
                    </a:cubicBezTo>
                    <a:cubicBezTo>
                      <a:pt x="16513" y="2984"/>
                      <a:pt x="16413" y="1983"/>
                      <a:pt x="15512" y="182"/>
                    </a:cubicBezTo>
                    <a:cubicBezTo>
                      <a:pt x="14419" y="74"/>
                      <a:pt x="13326" y="0"/>
                      <a:pt x="1224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74" name="Google Shape;3774;p23"/>
              <p:cNvSpPr/>
              <p:nvPr/>
            </p:nvSpPr>
            <p:spPr>
              <a:xfrm>
                <a:off x="1830650" y="2424000"/>
                <a:ext cx="252700" cy="489175"/>
              </a:xfrm>
              <a:custGeom>
                <a:avLst/>
                <a:gdLst/>
                <a:ahLst/>
                <a:cxnLst/>
                <a:rect l="l" t="t" r="r" b="b"/>
                <a:pathLst>
                  <a:path w="10108" h="19567" extrusionOk="0">
                    <a:moveTo>
                      <a:pt x="3667" y="1"/>
                    </a:moveTo>
                    <a:cubicBezTo>
                      <a:pt x="3059" y="1"/>
                      <a:pt x="2479" y="380"/>
                      <a:pt x="2235" y="1062"/>
                    </a:cubicBezTo>
                    <a:cubicBezTo>
                      <a:pt x="868" y="4598"/>
                      <a:pt x="100" y="8434"/>
                      <a:pt x="34" y="12270"/>
                    </a:cubicBezTo>
                    <a:cubicBezTo>
                      <a:pt x="0" y="13971"/>
                      <a:pt x="100" y="15806"/>
                      <a:pt x="934" y="17273"/>
                    </a:cubicBezTo>
                    <a:cubicBezTo>
                      <a:pt x="1775" y="18722"/>
                      <a:pt x="3295" y="19567"/>
                      <a:pt x="4838" y="19567"/>
                    </a:cubicBezTo>
                    <a:cubicBezTo>
                      <a:pt x="5072" y="19567"/>
                      <a:pt x="5305" y="19548"/>
                      <a:pt x="5538" y="19508"/>
                    </a:cubicBezTo>
                    <a:cubicBezTo>
                      <a:pt x="7272" y="19241"/>
                      <a:pt x="8840" y="17807"/>
                      <a:pt x="9440" y="15972"/>
                    </a:cubicBezTo>
                    <a:cubicBezTo>
                      <a:pt x="10108" y="14071"/>
                      <a:pt x="9841" y="11936"/>
                      <a:pt x="9374" y="9935"/>
                    </a:cubicBezTo>
                    <a:cubicBezTo>
                      <a:pt x="8773" y="7500"/>
                      <a:pt x="7906" y="5165"/>
                      <a:pt x="6772" y="2996"/>
                    </a:cubicBezTo>
                    <a:cubicBezTo>
                      <a:pt x="6205" y="1929"/>
                      <a:pt x="5404" y="795"/>
                      <a:pt x="4337" y="161"/>
                    </a:cubicBezTo>
                    <a:cubicBezTo>
                      <a:pt x="4120" y="53"/>
                      <a:pt x="3892" y="1"/>
                      <a:pt x="366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75" name="Google Shape;3775;p23"/>
              <p:cNvSpPr/>
              <p:nvPr/>
            </p:nvSpPr>
            <p:spPr>
              <a:xfrm>
                <a:off x="1918200" y="1947800"/>
                <a:ext cx="381975" cy="416350"/>
              </a:xfrm>
              <a:custGeom>
                <a:avLst/>
                <a:gdLst/>
                <a:ahLst/>
                <a:cxnLst/>
                <a:rect l="l" t="t" r="r" b="b"/>
                <a:pathLst>
                  <a:path w="15279" h="16654" extrusionOk="0">
                    <a:moveTo>
                      <a:pt x="11475" y="0"/>
                    </a:moveTo>
                    <a:cubicBezTo>
                      <a:pt x="10014" y="0"/>
                      <a:pt x="8497" y="981"/>
                      <a:pt x="7373" y="2130"/>
                    </a:cubicBezTo>
                    <a:cubicBezTo>
                      <a:pt x="3870" y="5633"/>
                      <a:pt x="2002" y="10636"/>
                      <a:pt x="234" y="15473"/>
                    </a:cubicBezTo>
                    <a:cubicBezTo>
                      <a:pt x="1" y="16140"/>
                      <a:pt x="901" y="16607"/>
                      <a:pt x="1535" y="16641"/>
                    </a:cubicBezTo>
                    <a:cubicBezTo>
                      <a:pt x="1616" y="16649"/>
                      <a:pt x="1697" y="16654"/>
                      <a:pt x="1778" y="16654"/>
                    </a:cubicBezTo>
                    <a:cubicBezTo>
                      <a:pt x="2305" y="16654"/>
                      <a:pt x="2850" y="16480"/>
                      <a:pt x="3370" y="16307"/>
                    </a:cubicBezTo>
                    <a:cubicBezTo>
                      <a:pt x="6105" y="15340"/>
                      <a:pt x="8907" y="14372"/>
                      <a:pt x="11209" y="12471"/>
                    </a:cubicBezTo>
                    <a:cubicBezTo>
                      <a:pt x="13477" y="10603"/>
                      <a:pt x="15278" y="7534"/>
                      <a:pt x="15045" y="4332"/>
                    </a:cubicBezTo>
                    <a:cubicBezTo>
                      <a:pt x="14911" y="2697"/>
                      <a:pt x="14211" y="1096"/>
                      <a:pt x="12910" y="362"/>
                    </a:cubicBezTo>
                    <a:cubicBezTo>
                      <a:pt x="12449" y="111"/>
                      <a:pt x="11965" y="0"/>
                      <a:pt x="1147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76" name="Google Shape;3776;p23"/>
              <p:cNvSpPr/>
              <p:nvPr/>
            </p:nvSpPr>
            <p:spPr>
              <a:xfrm>
                <a:off x="1902375" y="2322900"/>
                <a:ext cx="478700" cy="270975"/>
              </a:xfrm>
              <a:custGeom>
                <a:avLst/>
                <a:gdLst/>
                <a:ahLst/>
                <a:cxnLst/>
                <a:rect l="l" t="t" r="r" b="b"/>
                <a:pathLst>
                  <a:path w="19148" h="10839" extrusionOk="0">
                    <a:moveTo>
                      <a:pt x="11198" y="0"/>
                    </a:moveTo>
                    <a:cubicBezTo>
                      <a:pt x="6786" y="0"/>
                      <a:pt x="774" y="669"/>
                      <a:pt x="467" y="1436"/>
                    </a:cubicBezTo>
                    <a:cubicBezTo>
                      <a:pt x="0" y="2437"/>
                      <a:pt x="300" y="3638"/>
                      <a:pt x="867" y="4505"/>
                    </a:cubicBezTo>
                    <a:cubicBezTo>
                      <a:pt x="1468" y="5439"/>
                      <a:pt x="2335" y="6106"/>
                      <a:pt x="3236" y="6673"/>
                    </a:cubicBezTo>
                    <a:cubicBezTo>
                      <a:pt x="5704" y="8441"/>
                      <a:pt x="8373" y="9976"/>
                      <a:pt x="11341" y="10610"/>
                    </a:cubicBezTo>
                    <a:cubicBezTo>
                      <a:pt x="11965" y="10751"/>
                      <a:pt x="12607" y="10839"/>
                      <a:pt x="13239" y="10839"/>
                    </a:cubicBezTo>
                    <a:cubicBezTo>
                      <a:pt x="14094" y="10839"/>
                      <a:pt x="14930" y="10679"/>
                      <a:pt x="15678" y="10276"/>
                    </a:cubicBezTo>
                    <a:cubicBezTo>
                      <a:pt x="17012" y="9509"/>
                      <a:pt x="17813" y="8108"/>
                      <a:pt x="18313" y="6673"/>
                    </a:cubicBezTo>
                    <a:cubicBezTo>
                      <a:pt x="18847" y="5172"/>
                      <a:pt x="19147" y="3371"/>
                      <a:pt x="18213" y="2037"/>
                    </a:cubicBezTo>
                    <a:cubicBezTo>
                      <a:pt x="17412" y="869"/>
                      <a:pt x="15978" y="469"/>
                      <a:pt x="14577" y="202"/>
                    </a:cubicBezTo>
                    <a:cubicBezTo>
                      <a:pt x="13736" y="62"/>
                      <a:pt x="12541" y="0"/>
                      <a:pt x="1119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77" name="Google Shape;3777;p23"/>
              <p:cNvSpPr/>
              <p:nvPr/>
            </p:nvSpPr>
            <p:spPr>
              <a:xfrm>
                <a:off x="1869700" y="2451250"/>
                <a:ext cx="96075" cy="331825"/>
              </a:xfrm>
              <a:custGeom>
                <a:avLst/>
                <a:gdLst/>
                <a:ahLst/>
                <a:cxnLst/>
                <a:rect l="l" t="t" r="r" b="b"/>
                <a:pathLst>
                  <a:path w="3843" h="13273" extrusionOk="0">
                    <a:moveTo>
                      <a:pt x="1330" y="0"/>
                    </a:moveTo>
                    <a:cubicBezTo>
                      <a:pt x="684" y="0"/>
                      <a:pt x="1" y="623"/>
                      <a:pt x="340" y="1406"/>
                    </a:cubicBezTo>
                    <a:cubicBezTo>
                      <a:pt x="1941" y="5075"/>
                      <a:pt x="3042" y="9045"/>
                      <a:pt x="3342" y="13148"/>
                    </a:cubicBezTo>
                    <a:cubicBezTo>
                      <a:pt x="3342" y="13231"/>
                      <a:pt x="3409" y="13273"/>
                      <a:pt x="3475" y="13273"/>
                    </a:cubicBezTo>
                    <a:cubicBezTo>
                      <a:pt x="3542" y="13273"/>
                      <a:pt x="3609" y="13231"/>
                      <a:pt x="3609" y="13148"/>
                    </a:cubicBezTo>
                    <a:cubicBezTo>
                      <a:pt x="3842" y="9011"/>
                      <a:pt x="3509" y="4742"/>
                      <a:pt x="2208" y="706"/>
                    </a:cubicBezTo>
                    <a:cubicBezTo>
                      <a:pt x="2061" y="206"/>
                      <a:pt x="1702" y="0"/>
                      <a:pt x="1330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78" name="Google Shape;3778;p23"/>
              <p:cNvSpPr/>
              <p:nvPr/>
            </p:nvSpPr>
            <p:spPr>
              <a:xfrm>
                <a:off x="1883925" y="2435975"/>
                <a:ext cx="127700" cy="283850"/>
              </a:xfrm>
              <a:custGeom>
                <a:avLst/>
                <a:gdLst/>
                <a:ahLst/>
                <a:cxnLst/>
                <a:rect l="l" t="t" r="r" b="b"/>
                <a:pathLst>
                  <a:path w="5108" h="11354" extrusionOk="0">
                    <a:moveTo>
                      <a:pt x="1536" y="1"/>
                    </a:moveTo>
                    <a:cubicBezTo>
                      <a:pt x="805" y="1"/>
                      <a:pt x="1" y="899"/>
                      <a:pt x="538" y="1583"/>
                    </a:cubicBezTo>
                    <a:cubicBezTo>
                      <a:pt x="2606" y="4352"/>
                      <a:pt x="4241" y="7654"/>
                      <a:pt x="4874" y="11257"/>
                    </a:cubicBezTo>
                    <a:cubicBezTo>
                      <a:pt x="4888" y="11324"/>
                      <a:pt x="4928" y="11354"/>
                      <a:pt x="4972" y="11354"/>
                    </a:cubicBezTo>
                    <a:cubicBezTo>
                      <a:pt x="5037" y="11354"/>
                      <a:pt x="5108" y="11290"/>
                      <a:pt x="5108" y="11190"/>
                    </a:cubicBezTo>
                    <a:cubicBezTo>
                      <a:pt x="5008" y="7521"/>
                      <a:pt x="4140" y="3752"/>
                      <a:pt x="2239" y="416"/>
                    </a:cubicBezTo>
                    <a:cubicBezTo>
                      <a:pt x="2060" y="121"/>
                      <a:pt x="1803" y="1"/>
                      <a:pt x="153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79" name="Google Shape;3779;p23"/>
              <p:cNvSpPr/>
              <p:nvPr/>
            </p:nvSpPr>
            <p:spPr>
              <a:xfrm>
                <a:off x="1866925" y="2472000"/>
                <a:ext cx="52150" cy="281900"/>
              </a:xfrm>
              <a:custGeom>
                <a:avLst/>
                <a:gdLst/>
                <a:ahLst/>
                <a:cxnLst/>
                <a:rect l="l" t="t" r="r" b="b"/>
                <a:pathLst>
                  <a:path w="2086" h="11276" extrusionOk="0">
                    <a:moveTo>
                      <a:pt x="1047" y="1"/>
                    </a:moveTo>
                    <a:cubicBezTo>
                      <a:pt x="526" y="1"/>
                      <a:pt x="0" y="293"/>
                      <a:pt x="50" y="876"/>
                    </a:cubicBezTo>
                    <a:cubicBezTo>
                      <a:pt x="251" y="4312"/>
                      <a:pt x="651" y="7714"/>
                      <a:pt x="918" y="11150"/>
                    </a:cubicBezTo>
                    <a:cubicBezTo>
                      <a:pt x="918" y="11234"/>
                      <a:pt x="976" y="11275"/>
                      <a:pt x="1034" y="11275"/>
                    </a:cubicBezTo>
                    <a:cubicBezTo>
                      <a:pt x="1093" y="11275"/>
                      <a:pt x="1151" y="11234"/>
                      <a:pt x="1151" y="11150"/>
                    </a:cubicBezTo>
                    <a:cubicBezTo>
                      <a:pt x="1451" y="7714"/>
                      <a:pt x="1818" y="4312"/>
                      <a:pt x="2018" y="876"/>
                    </a:cubicBezTo>
                    <a:cubicBezTo>
                      <a:pt x="2085" y="293"/>
                      <a:pt x="1568" y="1"/>
                      <a:pt x="104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80" name="Google Shape;3780;p23"/>
              <p:cNvSpPr/>
              <p:nvPr/>
            </p:nvSpPr>
            <p:spPr>
              <a:xfrm>
                <a:off x="1662925" y="2440750"/>
                <a:ext cx="226250" cy="182975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7319" extrusionOk="0">
                    <a:moveTo>
                      <a:pt x="7780" y="0"/>
                    </a:moveTo>
                    <a:cubicBezTo>
                      <a:pt x="7685" y="0"/>
                      <a:pt x="7584" y="18"/>
                      <a:pt x="7477" y="58"/>
                    </a:cubicBezTo>
                    <a:cubicBezTo>
                      <a:pt x="4141" y="1426"/>
                      <a:pt x="1572" y="4094"/>
                      <a:pt x="71" y="7130"/>
                    </a:cubicBezTo>
                    <a:cubicBezTo>
                      <a:pt x="0" y="7224"/>
                      <a:pt x="96" y="7319"/>
                      <a:pt x="182" y="7319"/>
                    </a:cubicBezTo>
                    <a:cubicBezTo>
                      <a:pt x="218" y="7319"/>
                      <a:pt x="252" y="7302"/>
                      <a:pt x="271" y="7263"/>
                    </a:cubicBezTo>
                    <a:cubicBezTo>
                      <a:pt x="2239" y="4561"/>
                      <a:pt x="5142" y="2760"/>
                      <a:pt x="8110" y="1993"/>
                    </a:cubicBezTo>
                    <a:cubicBezTo>
                      <a:pt x="9050" y="1781"/>
                      <a:pt x="8723" y="0"/>
                      <a:pt x="778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81" name="Google Shape;3781;p23"/>
              <p:cNvSpPr/>
              <p:nvPr/>
            </p:nvSpPr>
            <p:spPr>
              <a:xfrm>
                <a:off x="1766975" y="2435163"/>
                <a:ext cx="161400" cy="174750"/>
              </a:xfrm>
              <a:custGeom>
                <a:avLst/>
                <a:gdLst/>
                <a:ahLst/>
                <a:cxnLst/>
                <a:rect l="l" t="t" r="r" b="b"/>
                <a:pathLst>
                  <a:path w="6456" h="6990" extrusionOk="0">
                    <a:moveTo>
                      <a:pt x="4804" y="0"/>
                    </a:moveTo>
                    <a:cubicBezTo>
                      <a:pt x="4634" y="0"/>
                      <a:pt x="4483" y="65"/>
                      <a:pt x="4382" y="221"/>
                    </a:cubicBezTo>
                    <a:cubicBezTo>
                      <a:pt x="2881" y="2389"/>
                      <a:pt x="1547" y="4624"/>
                      <a:pt x="79" y="6792"/>
                    </a:cubicBezTo>
                    <a:cubicBezTo>
                      <a:pt x="1" y="6870"/>
                      <a:pt x="127" y="6990"/>
                      <a:pt x="217" y="6990"/>
                    </a:cubicBezTo>
                    <a:cubicBezTo>
                      <a:pt x="242" y="6990"/>
                      <a:pt x="265" y="6980"/>
                      <a:pt x="279" y="6959"/>
                    </a:cubicBezTo>
                    <a:cubicBezTo>
                      <a:pt x="2147" y="5124"/>
                      <a:pt x="4115" y="3389"/>
                      <a:pt x="5950" y="1488"/>
                    </a:cubicBezTo>
                    <a:cubicBezTo>
                      <a:pt x="6455" y="1009"/>
                      <a:pt x="5476" y="0"/>
                      <a:pt x="4804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82" name="Google Shape;3782;p23"/>
              <p:cNvSpPr/>
              <p:nvPr/>
            </p:nvSpPr>
            <p:spPr>
              <a:xfrm>
                <a:off x="1576750" y="2423788"/>
                <a:ext cx="313875" cy="164950"/>
              </a:xfrm>
              <a:custGeom>
                <a:avLst/>
                <a:gdLst/>
                <a:ahLst/>
                <a:cxnLst/>
                <a:rect l="l" t="t" r="r" b="b"/>
                <a:pathLst>
                  <a:path w="12555" h="6598" extrusionOk="0">
                    <a:moveTo>
                      <a:pt x="11160" y="0"/>
                    </a:moveTo>
                    <a:cubicBezTo>
                      <a:pt x="11035" y="0"/>
                      <a:pt x="10901" y="24"/>
                      <a:pt x="10757" y="75"/>
                    </a:cubicBezTo>
                    <a:cubicBezTo>
                      <a:pt x="6821" y="1509"/>
                      <a:pt x="3218" y="3744"/>
                      <a:pt x="82" y="6380"/>
                    </a:cubicBezTo>
                    <a:cubicBezTo>
                      <a:pt x="1" y="6489"/>
                      <a:pt x="52" y="6598"/>
                      <a:pt x="165" y="6598"/>
                    </a:cubicBezTo>
                    <a:cubicBezTo>
                      <a:pt x="190" y="6598"/>
                      <a:pt x="219" y="6592"/>
                      <a:pt x="249" y="6580"/>
                    </a:cubicBezTo>
                    <a:cubicBezTo>
                      <a:pt x="3685" y="4412"/>
                      <a:pt x="7521" y="2944"/>
                      <a:pt x="11357" y="2043"/>
                    </a:cubicBezTo>
                    <a:cubicBezTo>
                      <a:pt x="12554" y="1774"/>
                      <a:pt x="12248" y="0"/>
                      <a:pt x="11160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83" name="Google Shape;3783;p23"/>
              <p:cNvSpPr/>
              <p:nvPr/>
            </p:nvSpPr>
            <p:spPr>
              <a:xfrm>
                <a:off x="1658575" y="2417963"/>
                <a:ext cx="21887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8755" h="4042" extrusionOk="0">
                    <a:moveTo>
                      <a:pt x="7370" y="1"/>
                    </a:moveTo>
                    <a:cubicBezTo>
                      <a:pt x="5899" y="1"/>
                      <a:pt x="4518" y="390"/>
                      <a:pt x="3281" y="1009"/>
                    </a:cubicBezTo>
                    <a:cubicBezTo>
                      <a:pt x="1980" y="1742"/>
                      <a:pt x="879" y="2676"/>
                      <a:pt x="78" y="3844"/>
                    </a:cubicBezTo>
                    <a:cubicBezTo>
                      <a:pt x="0" y="3922"/>
                      <a:pt x="106" y="4042"/>
                      <a:pt x="203" y="4042"/>
                    </a:cubicBezTo>
                    <a:cubicBezTo>
                      <a:pt x="230" y="4042"/>
                      <a:pt x="257" y="4032"/>
                      <a:pt x="279" y="4011"/>
                    </a:cubicBezTo>
                    <a:cubicBezTo>
                      <a:pt x="1246" y="3077"/>
                      <a:pt x="2480" y="2443"/>
                      <a:pt x="3748" y="2109"/>
                    </a:cubicBezTo>
                    <a:cubicBezTo>
                      <a:pt x="4420" y="1928"/>
                      <a:pt x="5111" y="1845"/>
                      <a:pt x="5791" y="1845"/>
                    </a:cubicBezTo>
                    <a:cubicBezTo>
                      <a:pt x="6359" y="1845"/>
                      <a:pt x="6919" y="1903"/>
                      <a:pt x="7450" y="2009"/>
                    </a:cubicBezTo>
                    <a:cubicBezTo>
                      <a:pt x="7493" y="2025"/>
                      <a:pt x="7535" y="2032"/>
                      <a:pt x="7577" y="2032"/>
                    </a:cubicBezTo>
                    <a:cubicBezTo>
                      <a:pt x="8252" y="2032"/>
                      <a:pt x="8754" y="102"/>
                      <a:pt x="7717" y="8"/>
                    </a:cubicBezTo>
                    <a:cubicBezTo>
                      <a:pt x="7601" y="3"/>
                      <a:pt x="7485" y="1"/>
                      <a:pt x="7370" y="1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84" name="Google Shape;3784;p23"/>
              <p:cNvSpPr/>
              <p:nvPr/>
            </p:nvSpPr>
            <p:spPr>
              <a:xfrm>
                <a:off x="1513750" y="2358513"/>
                <a:ext cx="371700" cy="91375"/>
              </a:xfrm>
              <a:custGeom>
                <a:avLst/>
                <a:gdLst/>
                <a:ahLst/>
                <a:cxnLst/>
                <a:rect l="l" t="t" r="r" b="b"/>
                <a:pathLst>
                  <a:path w="14868" h="3655" extrusionOk="0">
                    <a:moveTo>
                      <a:pt x="3659" y="1"/>
                    </a:moveTo>
                    <a:cubicBezTo>
                      <a:pt x="2496" y="1"/>
                      <a:pt x="1341" y="63"/>
                      <a:pt x="201" y="184"/>
                    </a:cubicBezTo>
                    <a:cubicBezTo>
                      <a:pt x="1" y="184"/>
                      <a:pt x="34" y="451"/>
                      <a:pt x="201" y="451"/>
                    </a:cubicBezTo>
                    <a:cubicBezTo>
                      <a:pt x="4604" y="518"/>
                      <a:pt x="8940" y="1685"/>
                      <a:pt x="12776" y="3520"/>
                    </a:cubicBezTo>
                    <a:cubicBezTo>
                      <a:pt x="12963" y="3614"/>
                      <a:pt x="13143" y="3655"/>
                      <a:pt x="13310" y="3655"/>
                    </a:cubicBezTo>
                    <a:cubicBezTo>
                      <a:pt x="14333" y="3655"/>
                      <a:pt x="14867" y="2111"/>
                      <a:pt x="13577" y="1652"/>
                    </a:cubicBezTo>
                    <a:cubicBezTo>
                      <a:pt x="10363" y="515"/>
                      <a:pt x="6985" y="1"/>
                      <a:pt x="3659" y="1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85" name="Google Shape;3785;p23"/>
              <p:cNvSpPr/>
              <p:nvPr/>
            </p:nvSpPr>
            <p:spPr>
              <a:xfrm>
                <a:off x="1658275" y="2294500"/>
                <a:ext cx="248700" cy="137250"/>
              </a:xfrm>
              <a:custGeom>
                <a:avLst/>
                <a:gdLst/>
                <a:ahLst/>
                <a:cxnLst/>
                <a:rect l="l" t="t" r="r" b="b"/>
                <a:pathLst>
                  <a:path w="9948" h="5490" extrusionOk="0">
                    <a:moveTo>
                      <a:pt x="194" y="0"/>
                    </a:moveTo>
                    <a:cubicBezTo>
                      <a:pt x="77" y="0"/>
                      <a:pt x="0" y="178"/>
                      <a:pt x="124" y="271"/>
                    </a:cubicBezTo>
                    <a:cubicBezTo>
                      <a:pt x="2959" y="1638"/>
                      <a:pt x="5561" y="3440"/>
                      <a:pt x="7963" y="5341"/>
                    </a:cubicBezTo>
                    <a:cubicBezTo>
                      <a:pt x="8092" y="5444"/>
                      <a:pt x="8232" y="5489"/>
                      <a:pt x="8373" y="5489"/>
                    </a:cubicBezTo>
                    <a:cubicBezTo>
                      <a:pt x="9145" y="5489"/>
                      <a:pt x="9948" y="4147"/>
                      <a:pt x="9130" y="3640"/>
                    </a:cubicBezTo>
                    <a:cubicBezTo>
                      <a:pt x="6328" y="2005"/>
                      <a:pt x="3293" y="838"/>
                      <a:pt x="224" y="4"/>
                    </a:cubicBezTo>
                    <a:cubicBezTo>
                      <a:pt x="214" y="1"/>
                      <a:pt x="204" y="0"/>
                      <a:pt x="19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86" name="Google Shape;3786;p23"/>
              <p:cNvSpPr/>
              <p:nvPr/>
            </p:nvSpPr>
            <p:spPr>
              <a:xfrm>
                <a:off x="1654425" y="2244913"/>
                <a:ext cx="269025" cy="181900"/>
              </a:xfrm>
              <a:custGeom>
                <a:avLst/>
                <a:gdLst/>
                <a:ahLst/>
                <a:cxnLst/>
                <a:rect l="l" t="t" r="r" b="b"/>
                <a:pathLst>
                  <a:path w="10761" h="7276" extrusionOk="0">
                    <a:moveTo>
                      <a:pt x="166" y="1"/>
                    </a:moveTo>
                    <a:cubicBezTo>
                      <a:pt x="50" y="1"/>
                      <a:pt x="0" y="175"/>
                      <a:pt x="111" y="258"/>
                    </a:cubicBezTo>
                    <a:cubicBezTo>
                      <a:pt x="3213" y="2260"/>
                      <a:pt x="5982" y="4595"/>
                      <a:pt x="8617" y="7063"/>
                    </a:cubicBezTo>
                    <a:cubicBezTo>
                      <a:pt x="8778" y="7212"/>
                      <a:pt x="8960" y="7276"/>
                      <a:pt x="9142" y="7276"/>
                    </a:cubicBezTo>
                    <a:cubicBezTo>
                      <a:pt x="9943" y="7276"/>
                      <a:pt x="10760" y="6054"/>
                      <a:pt x="9918" y="5429"/>
                    </a:cubicBezTo>
                    <a:cubicBezTo>
                      <a:pt x="6883" y="3261"/>
                      <a:pt x="3580" y="1526"/>
                      <a:pt x="244" y="25"/>
                    </a:cubicBezTo>
                    <a:cubicBezTo>
                      <a:pt x="216" y="8"/>
                      <a:pt x="190" y="1"/>
                      <a:pt x="166" y="1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87" name="Google Shape;3787;p23"/>
              <p:cNvSpPr/>
              <p:nvPr/>
            </p:nvSpPr>
            <p:spPr>
              <a:xfrm>
                <a:off x="1776825" y="2075163"/>
                <a:ext cx="136275" cy="348800"/>
              </a:xfrm>
              <a:custGeom>
                <a:avLst/>
                <a:gdLst/>
                <a:ahLst/>
                <a:cxnLst/>
                <a:rect l="l" t="t" r="r" b="b"/>
                <a:pathLst>
                  <a:path w="5451" h="13952" extrusionOk="0">
                    <a:moveTo>
                      <a:pt x="128" y="1"/>
                    </a:moveTo>
                    <a:cubicBezTo>
                      <a:pt x="62" y="1"/>
                      <a:pt x="0" y="52"/>
                      <a:pt x="18" y="144"/>
                    </a:cubicBezTo>
                    <a:cubicBezTo>
                      <a:pt x="752" y="4513"/>
                      <a:pt x="1720" y="8883"/>
                      <a:pt x="3154" y="13153"/>
                    </a:cubicBezTo>
                    <a:cubicBezTo>
                      <a:pt x="3355" y="13717"/>
                      <a:pt x="3763" y="13951"/>
                      <a:pt x="4160" y="13951"/>
                    </a:cubicBezTo>
                    <a:cubicBezTo>
                      <a:pt x="4820" y="13951"/>
                      <a:pt x="5451" y="13306"/>
                      <a:pt x="5055" y="12452"/>
                    </a:cubicBezTo>
                    <a:cubicBezTo>
                      <a:pt x="3221" y="8449"/>
                      <a:pt x="1520" y="4347"/>
                      <a:pt x="252" y="110"/>
                    </a:cubicBezTo>
                    <a:cubicBezTo>
                      <a:pt x="237" y="35"/>
                      <a:pt x="181" y="1"/>
                      <a:pt x="128" y="1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88" name="Google Shape;3788;p23"/>
              <p:cNvSpPr/>
              <p:nvPr/>
            </p:nvSpPr>
            <p:spPr>
              <a:xfrm>
                <a:off x="1835175" y="2088850"/>
                <a:ext cx="105500" cy="340575"/>
              </a:xfrm>
              <a:custGeom>
                <a:avLst/>
                <a:gdLst/>
                <a:ahLst/>
                <a:cxnLst/>
                <a:rect l="l" t="t" r="r" b="b"/>
                <a:pathLst>
                  <a:path w="4220" h="13623" extrusionOk="0">
                    <a:moveTo>
                      <a:pt x="135" y="1"/>
                    </a:moveTo>
                    <a:cubicBezTo>
                      <a:pt x="67" y="1"/>
                      <a:pt x="1" y="63"/>
                      <a:pt x="19" y="157"/>
                    </a:cubicBezTo>
                    <a:cubicBezTo>
                      <a:pt x="687" y="4360"/>
                      <a:pt x="1254" y="8563"/>
                      <a:pt x="1988" y="12733"/>
                    </a:cubicBezTo>
                    <a:cubicBezTo>
                      <a:pt x="2086" y="13354"/>
                      <a:pt x="2531" y="13623"/>
                      <a:pt x="2981" y="13623"/>
                    </a:cubicBezTo>
                    <a:cubicBezTo>
                      <a:pt x="3596" y="13623"/>
                      <a:pt x="4220" y="13122"/>
                      <a:pt x="3989" y="12333"/>
                    </a:cubicBezTo>
                    <a:cubicBezTo>
                      <a:pt x="2821" y="8230"/>
                      <a:pt x="1487" y="4194"/>
                      <a:pt x="253" y="124"/>
                    </a:cubicBezTo>
                    <a:cubicBezTo>
                      <a:pt x="238" y="37"/>
                      <a:pt x="186" y="1"/>
                      <a:pt x="1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89" name="Google Shape;3789;p23"/>
              <p:cNvSpPr/>
              <p:nvPr/>
            </p:nvSpPr>
            <p:spPr>
              <a:xfrm>
                <a:off x="1890150" y="2113150"/>
                <a:ext cx="64750" cy="310975"/>
              </a:xfrm>
              <a:custGeom>
                <a:avLst/>
                <a:gdLst/>
                <a:ahLst/>
                <a:cxnLst/>
                <a:rect l="l" t="t" r="r" b="b"/>
                <a:pathLst>
                  <a:path w="2590" h="12439" extrusionOk="0">
                    <a:moveTo>
                      <a:pt x="172" y="0"/>
                    </a:moveTo>
                    <a:cubicBezTo>
                      <a:pt x="88" y="0"/>
                      <a:pt x="1" y="80"/>
                      <a:pt x="22" y="186"/>
                    </a:cubicBezTo>
                    <a:cubicBezTo>
                      <a:pt x="789" y="3922"/>
                      <a:pt x="856" y="7725"/>
                      <a:pt x="522" y="11428"/>
                    </a:cubicBezTo>
                    <a:cubicBezTo>
                      <a:pt x="453" y="12086"/>
                      <a:pt x="1022" y="12438"/>
                      <a:pt x="1576" y="12438"/>
                    </a:cubicBezTo>
                    <a:cubicBezTo>
                      <a:pt x="2089" y="12438"/>
                      <a:pt x="2589" y="12136"/>
                      <a:pt x="2557" y="11494"/>
                    </a:cubicBezTo>
                    <a:cubicBezTo>
                      <a:pt x="2457" y="7558"/>
                      <a:pt x="1556" y="3689"/>
                      <a:pt x="289" y="86"/>
                    </a:cubicBezTo>
                    <a:cubicBezTo>
                      <a:pt x="265" y="26"/>
                      <a:pt x="219" y="0"/>
                      <a:pt x="17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90" name="Google Shape;3790;p23"/>
              <p:cNvSpPr/>
              <p:nvPr/>
            </p:nvSpPr>
            <p:spPr>
              <a:xfrm>
                <a:off x="1906050" y="2108375"/>
                <a:ext cx="209275" cy="286675"/>
              </a:xfrm>
              <a:custGeom>
                <a:avLst/>
                <a:gdLst/>
                <a:ahLst/>
                <a:cxnLst/>
                <a:rect l="l" t="t" r="r" b="b"/>
                <a:pathLst>
                  <a:path w="8371" h="11467" extrusionOk="0">
                    <a:moveTo>
                      <a:pt x="8209" y="0"/>
                    </a:moveTo>
                    <a:cubicBezTo>
                      <a:pt x="8168" y="0"/>
                      <a:pt x="8125" y="23"/>
                      <a:pt x="8092" y="77"/>
                    </a:cubicBezTo>
                    <a:cubicBezTo>
                      <a:pt x="5657" y="3379"/>
                      <a:pt x="3055" y="6548"/>
                      <a:pt x="587" y="9884"/>
                    </a:cubicBezTo>
                    <a:cubicBezTo>
                      <a:pt x="1" y="10634"/>
                      <a:pt x="733" y="11467"/>
                      <a:pt x="1475" y="11467"/>
                    </a:cubicBezTo>
                    <a:cubicBezTo>
                      <a:pt x="1788" y="11467"/>
                      <a:pt x="2103" y="11318"/>
                      <a:pt x="2321" y="10951"/>
                    </a:cubicBezTo>
                    <a:cubicBezTo>
                      <a:pt x="4356" y="7416"/>
                      <a:pt x="6258" y="3780"/>
                      <a:pt x="8326" y="210"/>
                    </a:cubicBezTo>
                    <a:cubicBezTo>
                      <a:pt x="8371" y="98"/>
                      <a:pt x="8294" y="0"/>
                      <a:pt x="820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91" name="Google Shape;3791;p23"/>
              <p:cNvSpPr/>
              <p:nvPr/>
            </p:nvSpPr>
            <p:spPr>
              <a:xfrm>
                <a:off x="1897500" y="2196288"/>
                <a:ext cx="242575" cy="246475"/>
              </a:xfrm>
              <a:custGeom>
                <a:avLst/>
                <a:gdLst/>
                <a:ahLst/>
                <a:cxnLst/>
                <a:rect l="l" t="t" r="r" b="b"/>
                <a:pathLst>
                  <a:path w="9703" h="9859" extrusionOk="0">
                    <a:moveTo>
                      <a:pt x="9505" y="0"/>
                    </a:moveTo>
                    <a:cubicBezTo>
                      <a:pt x="9471" y="0"/>
                      <a:pt x="9434" y="11"/>
                      <a:pt x="9402" y="35"/>
                    </a:cubicBezTo>
                    <a:cubicBezTo>
                      <a:pt x="6533" y="2771"/>
                      <a:pt x="3597" y="5372"/>
                      <a:pt x="762" y="8141"/>
                    </a:cubicBezTo>
                    <a:cubicBezTo>
                      <a:pt x="1" y="8826"/>
                      <a:pt x="764" y="9858"/>
                      <a:pt x="1555" y="9858"/>
                    </a:cubicBezTo>
                    <a:cubicBezTo>
                      <a:pt x="1804" y="9858"/>
                      <a:pt x="2056" y="9756"/>
                      <a:pt x="2263" y="9509"/>
                    </a:cubicBezTo>
                    <a:cubicBezTo>
                      <a:pt x="4765" y="6473"/>
                      <a:pt x="7167" y="3304"/>
                      <a:pt x="9602" y="202"/>
                    </a:cubicBezTo>
                    <a:cubicBezTo>
                      <a:pt x="9703" y="101"/>
                      <a:pt x="9613" y="0"/>
                      <a:pt x="9505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92" name="Google Shape;3792;p23"/>
              <p:cNvSpPr/>
              <p:nvPr/>
            </p:nvSpPr>
            <p:spPr>
              <a:xfrm>
                <a:off x="1886375" y="2237950"/>
                <a:ext cx="267325" cy="198325"/>
              </a:xfrm>
              <a:custGeom>
                <a:avLst/>
                <a:gdLst/>
                <a:ahLst/>
                <a:cxnLst/>
                <a:rect l="l" t="t" r="r" b="b"/>
                <a:pathLst>
                  <a:path w="10693" h="7933" extrusionOk="0">
                    <a:moveTo>
                      <a:pt x="10517" y="0"/>
                    </a:moveTo>
                    <a:cubicBezTo>
                      <a:pt x="10493" y="0"/>
                      <a:pt x="10468" y="10"/>
                      <a:pt x="10447" y="31"/>
                    </a:cubicBezTo>
                    <a:cubicBezTo>
                      <a:pt x="7378" y="2233"/>
                      <a:pt x="4143" y="4167"/>
                      <a:pt x="940" y="6035"/>
                    </a:cubicBezTo>
                    <a:cubicBezTo>
                      <a:pt x="1" y="6560"/>
                      <a:pt x="664" y="7933"/>
                      <a:pt x="1507" y="7933"/>
                    </a:cubicBezTo>
                    <a:cubicBezTo>
                      <a:pt x="1681" y="7933"/>
                      <a:pt x="1864" y="7874"/>
                      <a:pt x="2041" y="7736"/>
                    </a:cubicBezTo>
                    <a:cubicBezTo>
                      <a:pt x="5110" y="5435"/>
                      <a:pt x="7879" y="2866"/>
                      <a:pt x="10614" y="231"/>
                    </a:cubicBezTo>
                    <a:cubicBezTo>
                      <a:pt x="10693" y="126"/>
                      <a:pt x="10606" y="0"/>
                      <a:pt x="1051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93" name="Google Shape;3793;p23"/>
              <p:cNvSpPr/>
              <p:nvPr/>
            </p:nvSpPr>
            <p:spPr>
              <a:xfrm>
                <a:off x="1892725" y="2378688"/>
                <a:ext cx="352400" cy="66200"/>
              </a:xfrm>
              <a:custGeom>
                <a:avLst/>
                <a:gdLst/>
                <a:ahLst/>
                <a:cxnLst/>
                <a:rect l="l" t="t" r="r" b="b"/>
                <a:pathLst>
                  <a:path w="14096" h="2648" extrusionOk="0">
                    <a:moveTo>
                      <a:pt x="7111" y="1"/>
                    </a:moveTo>
                    <a:cubicBezTo>
                      <a:pt x="5185" y="1"/>
                      <a:pt x="3242" y="206"/>
                      <a:pt x="1320" y="645"/>
                    </a:cubicBezTo>
                    <a:cubicBezTo>
                      <a:pt x="0" y="945"/>
                      <a:pt x="461" y="2648"/>
                      <a:pt x="1513" y="2648"/>
                    </a:cubicBezTo>
                    <a:cubicBezTo>
                      <a:pt x="1631" y="2648"/>
                      <a:pt x="1756" y="2627"/>
                      <a:pt x="1887" y="2580"/>
                    </a:cubicBezTo>
                    <a:cubicBezTo>
                      <a:pt x="4871" y="1567"/>
                      <a:pt x="8110" y="959"/>
                      <a:pt x="11400" y="959"/>
                    </a:cubicBezTo>
                    <a:cubicBezTo>
                      <a:pt x="12230" y="959"/>
                      <a:pt x="13063" y="998"/>
                      <a:pt x="13896" y="1079"/>
                    </a:cubicBezTo>
                    <a:cubicBezTo>
                      <a:pt x="14062" y="1079"/>
                      <a:pt x="14096" y="878"/>
                      <a:pt x="13929" y="845"/>
                    </a:cubicBezTo>
                    <a:cubicBezTo>
                      <a:pt x="11724" y="298"/>
                      <a:pt x="9430" y="1"/>
                      <a:pt x="7111" y="1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94" name="Google Shape;3794;p23"/>
              <p:cNvSpPr/>
              <p:nvPr/>
            </p:nvSpPr>
            <p:spPr>
              <a:xfrm>
                <a:off x="1903150" y="2430675"/>
                <a:ext cx="303625" cy="52000"/>
              </a:xfrm>
              <a:custGeom>
                <a:avLst/>
                <a:gdLst/>
                <a:ahLst/>
                <a:cxnLst/>
                <a:rect l="l" t="t" r="r" b="b"/>
                <a:pathLst>
                  <a:path w="12145" h="2080" extrusionOk="0">
                    <a:moveTo>
                      <a:pt x="2381" y="1"/>
                    </a:moveTo>
                    <a:cubicBezTo>
                      <a:pt x="1989" y="1"/>
                      <a:pt x="1596" y="10"/>
                      <a:pt x="1203" y="27"/>
                    </a:cubicBezTo>
                    <a:cubicBezTo>
                      <a:pt x="0" y="122"/>
                      <a:pt x="239" y="2080"/>
                      <a:pt x="1265" y="2080"/>
                    </a:cubicBezTo>
                    <a:cubicBezTo>
                      <a:pt x="1320" y="2080"/>
                      <a:pt x="1377" y="2074"/>
                      <a:pt x="1437" y="2062"/>
                    </a:cubicBezTo>
                    <a:cubicBezTo>
                      <a:pt x="3498" y="1719"/>
                      <a:pt x="5609" y="1510"/>
                      <a:pt x="7746" y="1510"/>
                    </a:cubicBezTo>
                    <a:cubicBezTo>
                      <a:pt x="9136" y="1510"/>
                      <a:pt x="10538" y="1598"/>
                      <a:pt x="11944" y="1795"/>
                    </a:cubicBezTo>
                    <a:cubicBezTo>
                      <a:pt x="12111" y="1795"/>
                      <a:pt x="12144" y="1562"/>
                      <a:pt x="11978" y="1529"/>
                    </a:cubicBezTo>
                    <a:cubicBezTo>
                      <a:pt x="8910" y="605"/>
                      <a:pt x="5655" y="1"/>
                      <a:pt x="238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95" name="Google Shape;3795;p23"/>
              <p:cNvSpPr/>
              <p:nvPr/>
            </p:nvSpPr>
            <p:spPr>
              <a:xfrm>
                <a:off x="1896500" y="2406563"/>
                <a:ext cx="261075" cy="55550"/>
              </a:xfrm>
              <a:custGeom>
                <a:avLst/>
                <a:gdLst/>
                <a:ahLst/>
                <a:cxnLst/>
                <a:rect l="l" t="t" r="r" b="b"/>
                <a:pathLst>
                  <a:path w="10443" h="2222" extrusionOk="0">
                    <a:moveTo>
                      <a:pt x="4278" y="0"/>
                    </a:moveTo>
                    <a:cubicBezTo>
                      <a:pt x="3214" y="0"/>
                      <a:pt x="2143" y="70"/>
                      <a:pt x="1069" y="230"/>
                    </a:cubicBezTo>
                    <a:cubicBezTo>
                      <a:pt x="0" y="293"/>
                      <a:pt x="412" y="2221"/>
                      <a:pt x="1272" y="2221"/>
                    </a:cubicBezTo>
                    <a:cubicBezTo>
                      <a:pt x="1325" y="2221"/>
                      <a:pt x="1380" y="2214"/>
                      <a:pt x="1436" y="2198"/>
                    </a:cubicBezTo>
                    <a:cubicBezTo>
                      <a:pt x="4023" y="1429"/>
                      <a:pt x="6780" y="886"/>
                      <a:pt x="9577" y="886"/>
                    </a:cubicBezTo>
                    <a:cubicBezTo>
                      <a:pt x="9810" y="886"/>
                      <a:pt x="10042" y="890"/>
                      <a:pt x="10276" y="898"/>
                    </a:cubicBezTo>
                    <a:cubicBezTo>
                      <a:pt x="10409" y="898"/>
                      <a:pt x="10442" y="631"/>
                      <a:pt x="10309" y="631"/>
                    </a:cubicBezTo>
                    <a:cubicBezTo>
                      <a:pt x="8335" y="258"/>
                      <a:pt x="6319" y="0"/>
                      <a:pt x="4278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96" name="Google Shape;3796;p23"/>
              <p:cNvSpPr/>
              <p:nvPr/>
            </p:nvSpPr>
            <p:spPr>
              <a:xfrm>
                <a:off x="1881150" y="2447338"/>
                <a:ext cx="262825" cy="81850"/>
              </a:xfrm>
              <a:custGeom>
                <a:avLst/>
                <a:gdLst/>
                <a:ahLst/>
                <a:cxnLst/>
                <a:rect l="l" t="t" r="r" b="b"/>
                <a:pathLst>
                  <a:path w="10513" h="3274" extrusionOk="0">
                    <a:moveTo>
                      <a:pt x="1123" y="0"/>
                    </a:moveTo>
                    <a:cubicBezTo>
                      <a:pt x="0" y="0"/>
                      <a:pt x="87" y="2103"/>
                      <a:pt x="1102" y="2103"/>
                    </a:cubicBezTo>
                    <a:cubicBezTo>
                      <a:pt x="1118" y="2103"/>
                      <a:pt x="1133" y="2103"/>
                      <a:pt x="1149" y="2102"/>
                    </a:cubicBezTo>
                    <a:cubicBezTo>
                      <a:pt x="1746" y="2062"/>
                      <a:pt x="2349" y="2041"/>
                      <a:pt x="2956" y="2041"/>
                    </a:cubicBezTo>
                    <a:cubicBezTo>
                      <a:pt x="5402" y="2041"/>
                      <a:pt x="7904" y="2387"/>
                      <a:pt x="10256" y="3269"/>
                    </a:cubicBezTo>
                    <a:cubicBezTo>
                      <a:pt x="10266" y="3272"/>
                      <a:pt x="10276" y="3273"/>
                      <a:pt x="10286" y="3273"/>
                    </a:cubicBezTo>
                    <a:cubicBezTo>
                      <a:pt x="10408" y="3273"/>
                      <a:pt x="10513" y="3095"/>
                      <a:pt x="10389" y="3003"/>
                    </a:cubicBezTo>
                    <a:cubicBezTo>
                      <a:pt x="7654" y="1435"/>
                      <a:pt x="4485" y="267"/>
                      <a:pt x="1149" y="0"/>
                    </a:cubicBezTo>
                    <a:cubicBezTo>
                      <a:pt x="1140" y="0"/>
                      <a:pt x="1132" y="0"/>
                      <a:pt x="1123" y="0"/>
                    </a:cubicBezTo>
                    <a:close/>
                  </a:path>
                </a:pathLst>
              </a:custGeom>
              <a:solidFill>
                <a:srgbClr val="EE324F">
                  <a:alpha val="665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97" name="Google Shape;3797;p23"/>
              <p:cNvSpPr/>
              <p:nvPr/>
            </p:nvSpPr>
            <p:spPr>
              <a:xfrm>
                <a:off x="1778950" y="2225375"/>
                <a:ext cx="25625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0250" h="11684" extrusionOk="0">
                    <a:moveTo>
                      <a:pt x="4270" y="0"/>
                    </a:moveTo>
                    <a:cubicBezTo>
                      <a:pt x="3970" y="34"/>
                      <a:pt x="3836" y="401"/>
                      <a:pt x="3803" y="701"/>
                    </a:cubicBezTo>
                    <a:cubicBezTo>
                      <a:pt x="3696" y="1505"/>
                      <a:pt x="3739" y="2352"/>
                      <a:pt x="3951" y="3155"/>
                    </a:cubicBezTo>
                    <a:lnTo>
                      <a:pt x="3951" y="3155"/>
                    </a:lnTo>
                    <a:cubicBezTo>
                      <a:pt x="3665" y="2303"/>
                      <a:pt x="3417" y="1752"/>
                      <a:pt x="3169" y="1201"/>
                    </a:cubicBezTo>
                    <a:cubicBezTo>
                      <a:pt x="3020" y="962"/>
                      <a:pt x="2844" y="724"/>
                      <a:pt x="2618" y="724"/>
                    </a:cubicBezTo>
                    <a:cubicBezTo>
                      <a:pt x="2591" y="724"/>
                      <a:pt x="2563" y="727"/>
                      <a:pt x="2535" y="734"/>
                    </a:cubicBezTo>
                    <a:cubicBezTo>
                      <a:pt x="2369" y="767"/>
                      <a:pt x="2268" y="1034"/>
                      <a:pt x="2268" y="1234"/>
                    </a:cubicBezTo>
                    <a:cubicBezTo>
                      <a:pt x="2268" y="1435"/>
                      <a:pt x="2335" y="1635"/>
                      <a:pt x="2435" y="1868"/>
                    </a:cubicBezTo>
                    <a:cubicBezTo>
                      <a:pt x="2675" y="2396"/>
                      <a:pt x="2933" y="2907"/>
                      <a:pt x="3232" y="3401"/>
                    </a:cubicBezTo>
                    <a:lnTo>
                      <a:pt x="3232" y="3401"/>
                    </a:lnTo>
                    <a:cubicBezTo>
                      <a:pt x="2810" y="2773"/>
                      <a:pt x="2434" y="2329"/>
                      <a:pt x="1835" y="2068"/>
                    </a:cubicBezTo>
                    <a:cubicBezTo>
                      <a:pt x="1722" y="2021"/>
                      <a:pt x="1601" y="1998"/>
                      <a:pt x="1482" y="1998"/>
                    </a:cubicBezTo>
                    <a:cubicBezTo>
                      <a:pt x="1179" y="1998"/>
                      <a:pt x="887" y="2148"/>
                      <a:pt x="767" y="2435"/>
                    </a:cubicBezTo>
                    <a:cubicBezTo>
                      <a:pt x="601" y="2802"/>
                      <a:pt x="767" y="3236"/>
                      <a:pt x="968" y="3569"/>
                    </a:cubicBezTo>
                    <a:cubicBezTo>
                      <a:pt x="1435" y="4237"/>
                      <a:pt x="2102" y="4704"/>
                      <a:pt x="2769" y="5104"/>
                    </a:cubicBezTo>
                    <a:cubicBezTo>
                      <a:pt x="2437" y="4999"/>
                      <a:pt x="2088" y="4949"/>
                      <a:pt x="1739" y="4949"/>
                    </a:cubicBezTo>
                    <a:cubicBezTo>
                      <a:pt x="1421" y="4949"/>
                      <a:pt x="1103" y="4991"/>
                      <a:pt x="801" y="5071"/>
                    </a:cubicBezTo>
                    <a:cubicBezTo>
                      <a:pt x="534" y="5137"/>
                      <a:pt x="300" y="5237"/>
                      <a:pt x="167" y="5471"/>
                    </a:cubicBezTo>
                    <a:cubicBezTo>
                      <a:pt x="0" y="5871"/>
                      <a:pt x="200" y="6371"/>
                      <a:pt x="534" y="6538"/>
                    </a:cubicBezTo>
                    <a:cubicBezTo>
                      <a:pt x="864" y="6694"/>
                      <a:pt x="1318" y="6781"/>
                      <a:pt x="1785" y="6781"/>
                    </a:cubicBezTo>
                    <a:cubicBezTo>
                      <a:pt x="2109" y="6781"/>
                      <a:pt x="2438" y="6739"/>
                      <a:pt x="2737" y="6648"/>
                    </a:cubicBezTo>
                    <a:lnTo>
                      <a:pt x="2737" y="6648"/>
                    </a:lnTo>
                    <a:cubicBezTo>
                      <a:pt x="1983" y="6888"/>
                      <a:pt x="1329" y="7450"/>
                      <a:pt x="968" y="8239"/>
                    </a:cubicBezTo>
                    <a:cubicBezTo>
                      <a:pt x="834" y="8473"/>
                      <a:pt x="767" y="8773"/>
                      <a:pt x="834" y="9040"/>
                    </a:cubicBezTo>
                    <a:cubicBezTo>
                      <a:pt x="913" y="9328"/>
                      <a:pt x="1177" y="9472"/>
                      <a:pt x="1448" y="9472"/>
                    </a:cubicBezTo>
                    <a:cubicBezTo>
                      <a:pt x="1522" y="9472"/>
                      <a:pt x="1597" y="9462"/>
                      <a:pt x="1668" y="9440"/>
                    </a:cubicBezTo>
                    <a:cubicBezTo>
                      <a:pt x="2002" y="9374"/>
                      <a:pt x="2869" y="8706"/>
                      <a:pt x="3336" y="8206"/>
                    </a:cubicBezTo>
                    <a:lnTo>
                      <a:pt x="3336" y="8206"/>
                    </a:lnTo>
                    <a:cubicBezTo>
                      <a:pt x="3102" y="8840"/>
                      <a:pt x="2836" y="9540"/>
                      <a:pt x="2969" y="10208"/>
                    </a:cubicBezTo>
                    <a:cubicBezTo>
                      <a:pt x="3078" y="10781"/>
                      <a:pt x="3545" y="11288"/>
                      <a:pt x="4004" y="11288"/>
                    </a:cubicBezTo>
                    <a:cubicBezTo>
                      <a:pt x="4105" y="11288"/>
                      <a:pt x="4206" y="11263"/>
                      <a:pt x="4303" y="11208"/>
                    </a:cubicBezTo>
                    <a:cubicBezTo>
                      <a:pt x="4704" y="11008"/>
                      <a:pt x="4870" y="10408"/>
                      <a:pt x="4870" y="9874"/>
                    </a:cubicBezTo>
                    <a:cubicBezTo>
                      <a:pt x="4870" y="9340"/>
                      <a:pt x="4804" y="8773"/>
                      <a:pt x="4870" y="8273"/>
                    </a:cubicBezTo>
                    <a:cubicBezTo>
                      <a:pt x="4870" y="9240"/>
                      <a:pt x="5171" y="10208"/>
                      <a:pt x="5671" y="11008"/>
                    </a:cubicBezTo>
                    <a:cubicBezTo>
                      <a:pt x="5838" y="11242"/>
                      <a:pt x="6105" y="11508"/>
                      <a:pt x="6338" y="11609"/>
                    </a:cubicBezTo>
                    <a:cubicBezTo>
                      <a:pt x="6434" y="11657"/>
                      <a:pt x="6544" y="11683"/>
                      <a:pt x="6652" y="11683"/>
                    </a:cubicBezTo>
                    <a:cubicBezTo>
                      <a:pt x="6844" y="11683"/>
                      <a:pt x="7032" y="11600"/>
                      <a:pt x="7139" y="11408"/>
                    </a:cubicBezTo>
                    <a:cubicBezTo>
                      <a:pt x="7305" y="11108"/>
                      <a:pt x="7205" y="10741"/>
                      <a:pt x="7139" y="10408"/>
                    </a:cubicBezTo>
                    <a:cubicBezTo>
                      <a:pt x="6917" y="9688"/>
                      <a:pt x="6696" y="8992"/>
                      <a:pt x="6399" y="8319"/>
                    </a:cubicBezTo>
                    <a:lnTo>
                      <a:pt x="6399" y="8319"/>
                    </a:lnTo>
                    <a:cubicBezTo>
                      <a:pt x="6747" y="8958"/>
                      <a:pt x="7259" y="9464"/>
                      <a:pt x="7839" y="9741"/>
                    </a:cubicBezTo>
                    <a:cubicBezTo>
                      <a:pt x="7994" y="9811"/>
                      <a:pt x="8186" y="9858"/>
                      <a:pt x="8370" y="9858"/>
                    </a:cubicBezTo>
                    <a:cubicBezTo>
                      <a:pt x="8620" y="9858"/>
                      <a:pt x="8858" y="9771"/>
                      <a:pt x="8973" y="9540"/>
                    </a:cubicBezTo>
                    <a:cubicBezTo>
                      <a:pt x="9140" y="9240"/>
                      <a:pt x="9007" y="8907"/>
                      <a:pt x="8873" y="8606"/>
                    </a:cubicBezTo>
                    <a:cubicBezTo>
                      <a:pt x="8506" y="7839"/>
                      <a:pt x="8006" y="7072"/>
                      <a:pt x="7339" y="6538"/>
                    </a:cubicBezTo>
                    <a:lnTo>
                      <a:pt x="7339" y="6538"/>
                    </a:lnTo>
                    <a:cubicBezTo>
                      <a:pt x="7893" y="6672"/>
                      <a:pt x="8379" y="6735"/>
                      <a:pt x="8780" y="6735"/>
                    </a:cubicBezTo>
                    <a:cubicBezTo>
                      <a:pt x="9778" y="6735"/>
                      <a:pt x="10250" y="6347"/>
                      <a:pt x="9941" y="5704"/>
                    </a:cubicBezTo>
                    <a:cubicBezTo>
                      <a:pt x="9807" y="5504"/>
                      <a:pt x="9607" y="5371"/>
                      <a:pt x="9374" y="5271"/>
                    </a:cubicBezTo>
                    <a:cubicBezTo>
                      <a:pt x="8774" y="5031"/>
                      <a:pt x="8120" y="4899"/>
                      <a:pt x="7485" y="4899"/>
                    </a:cubicBezTo>
                    <a:cubicBezTo>
                      <a:pt x="7414" y="4899"/>
                      <a:pt x="7343" y="4900"/>
                      <a:pt x="7272" y="4904"/>
                    </a:cubicBezTo>
                    <a:cubicBezTo>
                      <a:pt x="8006" y="4737"/>
                      <a:pt x="8673" y="4337"/>
                      <a:pt x="9140" y="3670"/>
                    </a:cubicBezTo>
                    <a:cubicBezTo>
                      <a:pt x="9340" y="3336"/>
                      <a:pt x="9507" y="2869"/>
                      <a:pt x="9273" y="2602"/>
                    </a:cubicBezTo>
                    <a:cubicBezTo>
                      <a:pt x="9200" y="2514"/>
                      <a:pt x="9100" y="2484"/>
                      <a:pt x="8989" y="2484"/>
                    </a:cubicBezTo>
                    <a:cubicBezTo>
                      <a:pt x="8848" y="2484"/>
                      <a:pt x="8689" y="2531"/>
                      <a:pt x="8540" y="2569"/>
                    </a:cubicBezTo>
                    <a:cubicBezTo>
                      <a:pt x="7839" y="2869"/>
                      <a:pt x="7172" y="3369"/>
                      <a:pt x="6638" y="4003"/>
                    </a:cubicBezTo>
                    <a:cubicBezTo>
                      <a:pt x="7005" y="3236"/>
                      <a:pt x="7272" y="2369"/>
                      <a:pt x="7339" y="1501"/>
                    </a:cubicBezTo>
                    <a:cubicBezTo>
                      <a:pt x="7372" y="1168"/>
                      <a:pt x="7372" y="767"/>
                      <a:pt x="7139" y="601"/>
                    </a:cubicBezTo>
                    <a:cubicBezTo>
                      <a:pt x="7081" y="551"/>
                      <a:pt x="7013" y="530"/>
                      <a:pt x="6941" y="530"/>
                    </a:cubicBezTo>
                    <a:cubicBezTo>
                      <a:pt x="6720" y="530"/>
                      <a:pt x="6455" y="725"/>
                      <a:pt x="6305" y="901"/>
                    </a:cubicBezTo>
                    <a:cubicBezTo>
                      <a:pt x="5671" y="1601"/>
                      <a:pt x="5304" y="2535"/>
                      <a:pt x="5237" y="3503"/>
                    </a:cubicBezTo>
                    <a:cubicBezTo>
                      <a:pt x="5137" y="2535"/>
                      <a:pt x="5004" y="1568"/>
                      <a:pt x="4770" y="667"/>
                    </a:cubicBezTo>
                    <a:cubicBezTo>
                      <a:pt x="4737" y="334"/>
                      <a:pt x="4570" y="0"/>
                      <a:pt x="427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98" name="Google Shape;3798;p23"/>
              <p:cNvSpPr/>
              <p:nvPr/>
            </p:nvSpPr>
            <p:spPr>
              <a:xfrm>
                <a:off x="1854000" y="2320150"/>
                <a:ext cx="101750" cy="105950"/>
              </a:xfrm>
              <a:custGeom>
                <a:avLst/>
                <a:gdLst/>
                <a:ahLst/>
                <a:cxnLst/>
                <a:rect l="l" t="t" r="r" b="b"/>
                <a:pathLst>
                  <a:path w="4070" h="4238" extrusionOk="0">
                    <a:moveTo>
                      <a:pt x="1725" y="1"/>
                    </a:moveTo>
                    <a:cubicBezTo>
                      <a:pt x="1624" y="1"/>
                      <a:pt x="1525" y="27"/>
                      <a:pt x="1435" y="79"/>
                    </a:cubicBezTo>
                    <a:cubicBezTo>
                      <a:pt x="1168" y="212"/>
                      <a:pt x="1001" y="479"/>
                      <a:pt x="1001" y="779"/>
                    </a:cubicBezTo>
                    <a:cubicBezTo>
                      <a:pt x="634" y="813"/>
                      <a:pt x="267" y="1146"/>
                      <a:pt x="134" y="1580"/>
                    </a:cubicBezTo>
                    <a:cubicBezTo>
                      <a:pt x="0" y="1980"/>
                      <a:pt x="134" y="2480"/>
                      <a:pt x="401" y="2781"/>
                    </a:cubicBezTo>
                    <a:cubicBezTo>
                      <a:pt x="267" y="3181"/>
                      <a:pt x="401" y="3748"/>
                      <a:pt x="734" y="3981"/>
                    </a:cubicBezTo>
                    <a:cubicBezTo>
                      <a:pt x="896" y="4111"/>
                      <a:pt x="1097" y="4178"/>
                      <a:pt x="1292" y="4178"/>
                    </a:cubicBezTo>
                    <a:cubicBezTo>
                      <a:pt x="1498" y="4178"/>
                      <a:pt x="1698" y="4103"/>
                      <a:pt x="1835" y="3948"/>
                    </a:cubicBezTo>
                    <a:cubicBezTo>
                      <a:pt x="2028" y="4141"/>
                      <a:pt x="2276" y="4238"/>
                      <a:pt x="2517" y="4238"/>
                    </a:cubicBezTo>
                    <a:cubicBezTo>
                      <a:pt x="2651" y="4238"/>
                      <a:pt x="2783" y="4208"/>
                      <a:pt x="2902" y="4148"/>
                    </a:cubicBezTo>
                    <a:cubicBezTo>
                      <a:pt x="3236" y="3981"/>
                      <a:pt x="3469" y="3581"/>
                      <a:pt x="3436" y="3114"/>
                    </a:cubicBezTo>
                    <a:cubicBezTo>
                      <a:pt x="3803" y="2914"/>
                      <a:pt x="4070" y="2480"/>
                      <a:pt x="4070" y="2080"/>
                    </a:cubicBezTo>
                    <a:cubicBezTo>
                      <a:pt x="4070" y="1613"/>
                      <a:pt x="3836" y="1213"/>
                      <a:pt x="3503" y="979"/>
                    </a:cubicBezTo>
                    <a:cubicBezTo>
                      <a:pt x="3503" y="712"/>
                      <a:pt x="3336" y="412"/>
                      <a:pt x="3136" y="279"/>
                    </a:cubicBezTo>
                    <a:cubicBezTo>
                      <a:pt x="3019" y="201"/>
                      <a:pt x="2867" y="168"/>
                      <a:pt x="2668" y="168"/>
                    </a:cubicBezTo>
                    <a:cubicBezTo>
                      <a:pt x="2527" y="168"/>
                      <a:pt x="2362" y="184"/>
                      <a:pt x="2169" y="212"/>
                    </a:cubicBezTo>
                    <a:cubicBezTo>
                      <a:pt x="2045" y="69"/>
                      <a:pt x="1885" y="1"/>
                      <a:pt x="1725" y="1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3799" name="Google Shape;3799;p23"/>
            <p:cNvGrpSpPr/>
            <p:nvPr/>
          </p:nvGrpSpPr>
          <p:grpSpPr>
            <a:xfrm>
              <a:off x="-202790" y="4525674"/>
              <a:ext cx="824892" cy="814944"/>
              <a:chOff x="2649575" y="3055425"/>
              <a:chExt cx="1024075" cy="1011725"/>
            </a:xfrm>
          </p:grpSpPr>
          <p:sp>
            <p:nvSpPr>
              <p:cNvPr id="3800" name="Google Shape;3800;p23"/>
              <p:cNvSpPr/>
              <p:nvPr/>
            </p:nvSpPr>
            <p:spPr>
              <a:xfrm>
                <a:off x="3081550" y="3541300"/>
                <a:ext cx="165125" cy="525850"/>
              </a:xfrm>
              <a:custGeom>
                <a:avLst/>
                <a:gdLst/>
                <a:ahLst/>
                <a:cxnLst/>
                <a:rect l="l" t="t" r="r" b="b"/>
                <a:pathLst>
                  <a:path w="6605" h="21034" extrusionOk="0">
                    <a:moveTo>
                      <a:pt x="3603" y="1"/>
                    </a:moveTo>
                    <a:cubicBezTo>
                      <a:pt x="0" y="6839"/>
                      <a:pt x="67" y="12743"/>
                      <a:pt x="567" y="18514"/>
                    </a:cubicBezTo>
                    <a:cubicBezTo>
                      <a:pt x="634" y="19415"/>
                      <a:pt x="801" y="20449"/>
                      <a:pt x="1601" y="20849"/>
                    </a:cubicBezTo>
                    <a:cubicBezTo>
                      <a:pt x="1815" y="20977"/>
                      <a:pt x="2048" y="21034"/>
                      <a:pt x="2286" y="21034"/>
                    </a:cubicBezTo>
                    <a:cubicBezTo>
                      <a:pt x="2792" y="21034"/>
                      <a:pt x="3317" y="20779"/>
                      <a:pt x="3703" y="20416"/>
                    </a:cubicBezTo>
                    <a:cubicBezTo>
                      <a:pt x="4236" y="19848"/>
                      <a:pt x="4537" y="19148"/>
                      <a:pt x="4737" y="18414"/>
                    </a:cubicBezTo>
                    <a:cubicBezTo>
                      <a:pt x="6605" y="12410"/>
                      <a:pt x="6204" y="5738"/>
                      <a:pt x="360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01" name="Google Shape;3801;p23"/>
              <p:cNvSpPr/>
              <p:nvPr/>
            </p:nvSpPr>
            <p:spPr>
              <a:xfrm>
                <a:off x="2843875" y="3551325"/>
                <a:ext cx="333600" cy="431525"/>
              </a:xfrm>
              <a:custGeom>
                <a:avLst/>
                <a:gdLst/>
                <a:ahLst/>
                <a:cxnLst/>
                <a:rect l="l" t="t" r="r" b="b"/>
                <a:pathLst>
                  <a:path w="13344" h="17261" extrusionOk="0">
                    <a:moveTo>
                      <a:pt x="13343" y="0"/>
                    </a:moveTo>
                    <a:lnTo>
                      <a:pt x="13343" y="0"/>
                    </a:lnTo>
                    <a:cubicBezTo>
                      <a:pt x="6572" y="3770"/>
                      <a:pt x="3503" y="8740"/>
                      <a:pt x="767" y="13910"/>
                    </a:cubicBezTo>
                    <a:cubicBezTo>
                      <a:pt x="367" y="14711"/>
                      <a:pt x="0" y="15678"/>
                      <a:pt x="401" y="16445"/>
                    </a:cubicBezTo>
                    <a:cubicBezTo>
                      <a:pt x="696" y="16983"/>
                      <a:pt x="1339" y="17261"/>
                      <a:pt x="1962" y="17261"/>
                    </a:cubicBezTo>
                    <a:cubicBezTo>
                      <a:pt x="2111" y="17261"/>
                      <a:pt x="2260" y="17245"/>
                      <a:pt x="2402" y="17213"/>
                    </a:cubicBezTo>
                    <a:cubicBezTo>
                      <a:pt x="3169" y="17046"/>
                      <a:pt x="3770" y="16579"/>
                      <a:pt x="4370" y="16078"/>
                    </a:cubicBezTo>
                    <a:cubicBezTo>
                      <a:pt x="9173" y="12042"/>
                      <a:pt x="12409" y="6205"/>
                      <a:pt x="133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02" name="Google Shape;3802;p23"/>
              <p:cNvSpPr/>
              <p:nvPr/>
            </p:nvSpPr>
            <p:spPr>
              <a:xfrm>
                <a:off x="2679575" y="3559250"/>
                <a:ext cx="496225" cy="219875"/>
              </a:xfrm>
              <a:custGeom>
                <a:avLst/>
                <a:gdLst/>
                <a:ahLst/>
                <a:cxnLst/>
                <a:rect l="l" t="t" r="r" b="b"/>
                <a:pathLst>
                  <a:path w="19849" h="8795" extrusionOk="0">
                    <a:moveTo>
                      <a:pt x="18122" y="1"/>
                    </a:moveTo>
                    <a:cubicBezTo>
                      <a:pt x="11333" y="1"/>
                      <a:pt x="6451" y="2335"/>
                      <a:pt x="1769" y="4954"/>
                    </a:cubicBezTo>
                    <a:cubicBezTo>
                      <a:pt x="968" y="5387"/>
                      <a:pt x="101" y="5988"/>
                      <a:pt x="68" y="6888"/>
                    </a:cubicBezTo>
                    <a:cubicBezTo>
                      <a:pt x="1" y="7622"/>
                      <a:pt x="635" y="8356"/>
                      <a:pt x="1335" y="8590"/>
                    </a:cubicBezTo>
                    <a:cubicBezTo>
                      <a:pt x="1719" y="8747"/>
                      <a:pt x="2112" y="8794"/>
                      <a:pt x="2510" y="8794"/>
                    </a:cubicBezTo>
                    <a:cubicBezTo>
                      <a:pt x="2872" y="8794"/>
                      <a:pt x="3238" y="8755"/>
                      <a:pt x="3603" y="8723"/>
                    </a:cubicBezTo>
                    <a:cubicBezTo>
                      <a:pt x="9808" y="7922"/>
                      <a:pt x="15745" y="4754"/>
                      <a:pt x="19848" y="50"/>
                    </a:cubicBezTo>
                    <a:cubicBezTo>
                      <a:pt x="19259" y="17"/>
                      <a:pt x="18684" y="1"/>
                      <a:pt x="1812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03" name="Google Shape;3803;p23"/>
              <p:cNvSpPr/>
              <p:nvPr/>
            </p:nvSpPr>
            <p:spPr>
              <a:xfrm>
                <a:off x="2649575" y="3426550"/>
                <a:ext cx="521225" cy="167325"/>
              </a:xfrm>
              <a:custGeom>
                <a:avLst/>
                <a:gdLst/>
                <a:ahLst/>
                <a:cxnLst/>
                <a:rect l="l" t="t" r="r" b="b"/>
                <a:pathLst>
                  <a:path w="20849" h="6693" extrusionOk="0">
                    <a:moveTo>
                      <a:pt x="2425" y="1"/>
                    </a:moveTo>
                    <a:cubicBezTo>
                      <a:pt x="1668" y="1"/>
                      <a:pt x="902" y="151"/>
                      <a:pt x="467" y="721"/>
                    </a:cubicBezTo>
                    <a:cubicBezTo>
                      <a:pt x="0" y="1355"/>
                      <a:pt x="167" y="2223"/>
                      <a:pt x="634" y="2856"/>
                    </a:cubicBezTo>
                    <a:cubicBezTo>
                      <a:pt x="1101" y="3490"/>
                      <a:pt x="1768" y="3857"/>
                      <a:pt x="2468" y="4191"/>
                    </a:cubicBezTo>
                    <a:cubicBezTo>
                      <a:pt x="5952" y="5851"/>
                      <a:pt x="9814" y="6692"/>
                      <a:pt x="13674" y="6692"/>
                    </a:cubicBezTo>
                    <a:cubicBezTo>
                      <a:pt x="16097" y="6692"/>
                      <a:pt x="18520" y="6361"/>
                      <a:pt x="20848" y="5692"/>
                    </a:cubicBezTo>
                    <a:cubicBezTo>
                      <a:pt x="14610" y="1155"/>
                      <a:pt x="8773" y="388"/>
                      <a:pt x="2935" y="21"/>
                    </a:cubicBezTo>
                    <a:cubicBezTo>
                      <a:pt x="2768" y="9"/>
                      <a:pt x="2597" y="1"/>
                      <a:pt x="242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04" name="Google Shape;3804;p23"/>
              <p:cNvSpPr/>
              <p:nvPr/>
            </p:nvSpPr>
            <p:spPr>
              <a:xfrm>
                <a:off x="2773825" y="3191800"/>
                <a:ext cx="387800" cy="381225"/>
              </a:xfrm>
              <a:custGeom>
                <a:avLst/>
                <a:gdLst/>
                <a:ahLst/>
                <a:cxnLst/>
                <a:rect l="l" t="t" r="r" b="b"/>
                <a:pathLst>
                  <a:path w="15512" h="15249" extrusionOk="0">
                    <a:moveTo>
                      <a:pt x="1617" y="1"/>
                    </a:moveTo>
                    <a:cubicBezTo>
                      <a:pt x="1432" y="1"/>
                      <a:pt x="1247" y="32"/>
                      <a:pt x="1068" y="104"/>
                    </a:cubicBezTo>
                    <a:cubicBezTo>
                      <a:pt x="334" y="405"/>
                      <a:pt x="0" y="1238"/>
                      <a:pt x="34" y="1972"/>
                    </a:cubicBezTo>
                    <a:cubicBezTo>
                      <a:pt x="67" y="2740"/>
                      <a:pt x="467" y="3407"/>
                      <a:pt x="868" y="4074"/>
                    </a:cubicBezTo>
                    <a:cubicBezTo>
                      <a:pt x="4170" y="9411"/>
                      <a:pt x="9507" y="13447"/>
                      <a:pt x="15511" y="15248"/>
                    </a:cubicBezTo>
                    <a:cubicBezTo>
                      <a:pt x="12676" y="8043"/>
                      <a:pt x="8206" y="4274"/>
                      <a:pt x="3536" y="838"/>
                    </a:cubicBezTo>
                    <a:cubicBezTo>
                      <a:pt x="2987" y="419"/>
                      <a:pt x="2293" y="1"/>
                      <a:pt x="161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05" name="Google Shape;3805;p23"/>
              <p:cNvSpPr/>
              <p:nvPr/>
            </p:nvSpPr>
            <p:spPr>
              <a:xfrm>
                <a:off x="2991475" y="3055425"/>
                <a:ext cx="198500" cy="515100"/>
              </a:xfrm>
              <a:custGeom>
                <a:avLst/>
                <a:gdLst/>
                <a:ahLst/>
                <a:cxnLst/>
                <a:rect l="l" t="t" r="r" b="b"/>
                <a:pathLst>
                  <a:path w="7940" h="20604" extrusionOk="0">
                    <a:moveTo>
                      <a:pt x="2127" y="0"/>
                    </a:moveTo>
                    <a:cubicBezTo>
                      <a:pt x="1471" y="0"/>
                      <a:pt x="827" y="462"/>
                      <a:pt x="501" y="1056"/>
                    </a:cubicBezTo>
                    <a:cubicBezTo>
                      <a:pt x="134" y="1723"/>
                      <a:pt x="101" y="2524"/>
                      <a:pt x="101" y="3258"/>
                    </a:cubicBezTo>
                    <a:cubicBezTo>
                      <a:pt x="0" y="9562"/>
                      <a:pt x="2302" y="15867"/>
                      <a:pt x="6372" y="20603"/>
                    </a:cubicBezTo>
                    <a:cubicBezTo>
                      <a:pt x="7939" y="13065"/>
                      <a:pt x="6172" y="7427"/>
                      <a:pt x="4037" y="1957"/>
                    </a:cubicBezTo>
                    <a:cubicBezTo>
                      <a:pt x="3703" y="1123"/>
                      <a:pt x="3269" y="189"/>
                      <a:pt x="2369" y="22"/>
                    </a:cubicBezTo>
                    <a:cubicBezTo>
                      <a:pt x="2288" y="7"/>
                      <a:pt x="2207" y="0"/>
                      <a:pt x="21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06" name="Google Shape;3806;p23"/>
              <p:cNvSpPr/>
              <p:nvPr/>
            </p:nvSpPr>
            <p:spPr>
              <a:xfrm>
                <a:off x="3121575" y="3068225"/>
                <a:ext cx="232675" cy="496450"/>
              </a:xfrm>
              <a:custGeom>
                <a:avLst/>
                <a:gdLst/>
                <a:ahLst/>
                <a:cxnLst/>
                <a:rect l="l" t="t" r="r" b="b"/>
                <a:pathLst>
                  <a:path w="9307" h="19858" extrusionOk="0">
                    <a:moveTo>
                      <a:pt x="7598" y="0"/>
                    </a:moveTo>
                    <a:cubicBezTo>
                      <a:pt x="7253" y="0"/>
                      <a:pt x="6895" y="90"/>
                      <a:pt x="6572" y="244"/>
                    </a:cubicBezTo>
                    <a:cubicBezTo>
                      <a:pt x="5838" y="577"/>
                      <a:pt x="5404" y="1245"/>
                      <a:pt x="4970" y="1878"/>
                    </a:cubicBezTo>
                    <a:cubicBezTo>
                      <a:pt x="1501" y="7082"/>
                      <a:pt x="0" y="13653"/>
                      <a:pt x="901" y="19858"/>
                    </a:cubicBezTo>
                    <a:cubicBezTo>
                      <a:pt x="6271" y="14321"/>
                      <a:pt x="7839" y="8650"/>
                      <a:pt x="9007" y="2979"/>
                    </a:cubicBezTo>
                    <a:cubicBezTo>
                      <a:pt x="9173" y="2079"/>
                      <a:pt x="9307" y="1044"/>
                      <a:pt x="8673" y="411"/>
                    </a:cubicBezTo>
                    <a:cubicBezTo>
                      <a:pt x="8385" y="123"/>
                      <a:pt x="8001" y="0"/>
                      <a:pt x="759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07" name="Google Shape;3807;p23"/>
              <p:cNvSpPr/>
              <p:nvPr/>
            </p:nvSpPr>
            <p:spPr>
              <a:xfrm>
                <a:off x="3140750" y="3217500"/>
                <a:ext cx="432825" cy="336350"/>
              </a:xfrm>
              <a:custGeom>
                <a:avLst/>
                <a:gdLst/>
                <a:ahLst/>
                <a:cxnLst/>
                <a:rect l="l" t="t" r="r" b="b"/>
                <a:pathLst>
                  <a:path w="17313" h="13454" extrusionOk="0">
                    <a:moveTo>
                      <a:pt x="15167" y="1"/>
                    </a:moveTo>
                    <a:cubicBezTo>
                      <a:pt x="14498" y="1"/>
                      <a:pt x="13810" y="272"/>
                      <a:pt x="13176" y="544"/>
                    </a:cubicBezTo>
                    <a:cubicBezTo>
                      <a:pt x="7406" y="3079"/>
                      <a:pt x="2636" y="7749"/>
                      <a:pt x="0" y="13453"/>
                    </a:cubicBezTo>
                    <a:cubicBezTo>
                      <a:pt x="7539" y="11719"/>
                      <a:pt x="11909" y="7849"/>
                      <a:pt x="16012" y="3613"/>
                    </a:cubicBezTo>
                    <a:cubicBezTo>
                      <a:pt x="16646" y="2946"/>
                      <a:pt x="17313" y="2179"/>
                      <a:pt x="17079" y="1278"/>
                    </a:cubicBezTo>
                    <a:cubicBezTo>
                      <a:pt x="16912" y="544"/>
                      <a:pt x="16145" y="44"/>
                      <a:pt x="15378" y="10"/>
                    </a:cubicBezTo>
                    <a:cubicBezTo>
                      <a:pt x="15308" y="4"/>
                      <a:pt x="15238" y="1"/>
                      <a:pt x="1516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08" name="Google Shape;3808;p23"/>
              <p:cNvSpPr/>
              <p:nvPr/>
            </p:nvSpPr>
            <p:spPr>
              <a:xfrm>
                <a:off x="3144075" y="3443550"/>
                <a:ext cx="529575" cy="142150"/>
              </a:xfrm>
              <a:custGeom>
                <a:avLst/>
                <a:gdLst/>
                <a:ahLst/>
                <a:cxnLst/>
                <a:rect l="l" t="t" r="r" b="b"/>
                <a:pathLst>
                  <a:path w="21183" h="5686" extrusionOk="0">
                    <a:moveTo>
                      <a:pt x="14053" y="1"/>
                    </a:moveTo>
                    <a:cubicBezTo>
                      <a:pt x="9105" y="1"/>
                      <a:pt x="4150" y="1392"/>
                      <a:pt x="1" y="4044"/>
                    </a:cubicBezTo>
                    <a:cubicBezTo>
                      <a:pt x="3392" y="5242"/>
                      <a:pt x="6465" y="5686"/>
                      <a:pt x="9353" y="5686"/>
                    </a:cubicBezTo>
                    <a:cubicBezTo>
                      <a:pt x="12658" y="5686"/>
                      <a:pt x="15722" y="5105"/>
                      <a:pt x="18748" y="4411"/>
                    </a:cubicBezTo>
                    <a:cubicBezTo>
                      <a:pt x="19615" y="4211"/>
                      <a:pt x="20616" y="3878"/>
                      <a:pt x="20916" y="3044"/>
                    </a:cubicBezTo>
                    <a:cubicBezTo>
                      <a:pt x="21183" y="2343"/>
                      <a:pt x="20782" y="1509"/>
                      <a:pt x="20182" y="1042"/>
                    </a:cubicBezTo>
                    <a:cubicBezTo>
                      <a:pt x="19581" y="575"/>
                      <a:pt x="18781" y="408"/>
                      <a:pt x="18047" y="308"/>
                    </a:cubicBezTo>
                    <a:cubicBezTo>
                      <a:pt x="16727" y="103"/>
                      <a:pt x="15390" y="1"/>
                      <a:pt x="1405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09" name="Google Shape;3809;p23"/>
              <p:cNvSpPr/>
              <p:nvPr/>
            </p:nvSpPr>
            <p:spPr>
              <a:xfrm>
                <a:off x="3152425" y="3538800"/>
                <a:ext cx="472025" cy="269300"/>
              </a:xfrm>
              <a:custGeom>
                <a:avLst/>
                <a:gdLst/>
                <a:ahLst/>
                <a:cxnLst/>
                <a:rect l="l" t="t" r="r" b="b"/>
                <a:pathLst>
                  <a:path w="18881" h="10772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704" y="6105"/>
                      <a:pt x="10074" y="8440"/>
                      <a:pt x="15578" y="10408"/>
                    </a:cubicBezTo>
                    <a:cubicBezTo>
                      <a:pt x="16080" y="10601"/>
                      <a:pt x="16626" y="10772"/>
                      <a:pt x="17139" y="10772"/>
                    </a:cubicBezTo>
                    <a:cubicBezTo>
                      <a:pt x="17513" y="10772"/>
                      <a:pt x="17870" y="10681"/>
                      <a:pt x="18180" y="10442"/>
                    </a:cubicBezTo>
                    <a:cubicBezTo>
                      <a:pt x="18780" y="10008"/>
                      <a:pt x="18881" y="9074"/>
                      <a:pt x="18614" y="8374"/>
                    </a:cubicBezTo>
                    <a:cubicBezTo>
                      <a:pt x="18347" y="7673"/>
                      <a:pt x="17780" y="7073"/>
                      <a:pt x="17213" y="6572"/>
                    </a:cubicBezTo>
                    <a:cubicBezTo>
                      <a:pt x="12509" y="2403"/>
                      <a:pt x="6272" y="34"/>
                      <a:pt x="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0" name="Google Shape;3810;p23"/>
              <p:cNvSpPr/>
              <p:nvPr/>
            </p:nvSpPr>
            <p:spPr>
              <a:xfrm>
                <a:off x="3162425" y="3537150"/>
                <a:ext cx="282725" cy="465450"/>
              </a:xfrm>
              <a:custGeom>
                <a:avLst/>
                <a:gdLst/>
                <a:ahLst/>
                <a:cxnLst/>
                <a:rect l="l" t="t" r="r" b="b"/>
                <a:pathLst>
                  <a:path w="11309" h="18618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668" y="7739"/>
                      <a:pt x="3870" y="12609"/>
                      <a:pt x="7506" y="17179"/>
                    </a:cubicBezTo>
                    <a:cubicBezTo>
                      <a:pt x="8018" y="17883"/>
                      <a:pt x="8714" y="18618"/>
                      <a:pt x="9535" y="18618"/>
                    </a:cubicBezTo>
                    <a:cubicBezTo>
                      <a:pt x="9570" y="18618"/>
                      <a:pt x="9605" y="18616"/>
                      <a:pt x="9641" y="18613"/>
                    </a:cubicBezTo>
                    <a:cubicBezTo>
                      <a:pt x="10375" y="18580"/>
                      <a:pt x="10975" y="17846"/>
                      <a:pt x="11142" y="17112"/>
                    </a:cubicBezTo>
                    <a:cubicBezTo>
                      <a:pt x="11309" y="16345"/>
                      <a:pt x="11142" y="15611"/>
                      <a:pt x="10908" y="14844"/>
                    </a:cubicBezTo>
                    <a:cubicBezTo>
                      <a:pt x="9207" y="8806"/>
                      <a:pt x="5271" y="3436"/>
                      <a:pt x="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1" name="Google Shape;3811;p23"/>
              <p:cNvSpPr/>
              <p:nvPr/>
            </p:nvSpPr>
            <p:spPr>
              <a:xfrm>
                <a:off x="3061900" y="3244800"/>
                <a:ext cx="97875" cy="234325"/>
              </a:xfrm>
              <a:custGeom>
                <a:avLst/>
                <a:gdLst/>
                <a:ahLst/>
                <a:cxnLst/>
                <a:rect l="l" t="t" r="r" b="b"/>
                <a:pathLst>
                  <a:path w="3915" h="9373" extrusionOk="0">
                    <a:moveTo>
                      <a:pt x="93" y="1"/>
                    </a:moveTo>
                    <a:cubicBezTo>
                      <a:pt x="44" y="1"/>
                      <a:pt x="0" y="44"/>
                      <a:pt x="19" y="119"/>
                    </a:cubicBezTo>
                    <a:cubicBezTo>
                      <a:pt x="819" y="2988"/>
                      <a:pt x="1553" y="5923"/>
                      <a:pt x="2354" y="8825"/>
                    </a:cubicBezTo>
                    <a:cubicBezTo>
                      <a:pt x="2482" y="9210"/>
                      <a:pt x="2763" y="9373"/>
                      <a:pt x="3039" y="9373"/>
                    </a:cubicBezTo>
                    <a:cubicBezTo>
                      <a:pt x="3482" y="9373"/>
                      <a:pt x="3914" y="8954"/>
                      <a:pt x="3688" y="8358"/>
                    </a:cubicBezTo>
                    <a:cubicBezTo>
                      <a:pt x="2554" y="5590"/>
                      <a:pt x="1353" y="2821"/>
                      <a:pt x="186" y="86"/>
                    </a:cubicBezTo>
                    <a:cubicBezTo>
                      <a:pt x="171" y="27"/>
                      <a:pt x="131" y="1"/>
                      <a:pt x="9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2" name="Google Shape;3812;p23"/>
              <p:cNvSpPr/>
              <p:nvPr/>
            </p:nvSpPr>
            <p:spPr>
              <a:xfrm>
                <a:off x="3173475" y="3254825"/>
                <a:ext cx="78300" cy="257575"/>
              </a:xfrm>
              <a:custGeom>
                <a:avLst/>
                <a:gdLst/>
                <a:ahLst/>
                <a:cxnLst/>
                <a:rect l="l" t="t" r="r" b="b"/>
                <a:pathLst>
                  <a:path w="3132" h="10303" extrusionOk="0">
                    <a:moveTo>
                      <a:pt x="3045" y="0"/>
                    </a:moveTo>
                    <a:cubicBezTo>
                      <a:pt x="3005" y="0"/>
                      <a:pt x="2957" y="27"/>
                      <a:pt x="2928" y="85"/>
                    </a:cubicBezTo>
                    <a:cubicBezTo>
                      <a:pt x="2027" y="3154"/>
                      <a:pt x="1060" y="6223"/>
                      <a:pt x="192" y="9292"/>
                    </a:cubicBezTo>
                    <a:cubicBezTo>
                      <a:pt x="1" y="9924"/>
                      <a:pt x="381" y="10303"/>
                      <a:pt x="784" y="10303"/>
                    </a:cubicBezTo>
                    <a:cubicBezTo>
                      <a:pt x="1083" y="10303"/>
                      <a:pt x="1394" y="10094"/>
                      <a:pt x="1493" y="9625"/>
                    </a:cubicBezTo>
                    <a:cubicBezTo>
                      <a:pt x="2060" y="6456"/>
                      <a:pt x="2527" y="3287"/>
                      <a:pt x="3095" y="118"/>
                    </a:cubicBezTo>
                    <a:cubicBezTo>
                      <a:pt x="3132" y="44"/>
                      <a:pt x="3096" y="0"/>
                      <a:pt x="304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3" name="Google Shape;3813;p23"/>
              <p:cNvSpPr/>
              <p:nvPr/>
            </p:nvSpPr>
            <p:spPr>
              <a:xfrm>
                <a:off x="3218425" y="3324350"/>
                <a:ext cx="211450" cy="178725"/>
              </a:xfrm>
              <a:custGeom>
                <a:avLst/>
                <a:gdLst/>
                <a:ahLst/>
                <a:cxnLst/>
                <a:rect l="l" t="t" r="r" b="b"/>
                <a:pathLst>
                  <a:path w="8458" h="7149" extrusionOk="0">
                    <a:moveTo>
                      <a:pt x="8309" y="1"/>
                    </a:moveTo>
                    <a:cubicBezTo>
                      <a:pt x="8296" y="1"/>
                      <a:pt x="8283" y="2"/>
                      <a:pt x="8268" y="6"/>
                    </a:cubicBezTo>
                    <a:cubicBezTo>
                      <a:pt x="5466" y="1574"/>
                      <a:pt x="2798" y="3509"/>
                      <a:pt x="596" y="5910"/>
                    </a:cubicBezTo>
                    <a:cubicBezTo>
                      <a:pt x="1" y="6530"/>
                      <a:pt x="426" y="7149"/>
                      <a:pt x="960" y="7149"/>
                    </a:cubicBezTo>
                    <a:cubicBezTo>
                      <a:pt x="1174" y="7149"/>
                      <a:pt x="1406" y="7049"/>
                      <a:pt x="1597" y="6811"/>
                    </a:cubicBezTo>
                    <a:cubicBezTo>
                      <a:pt x="3531" y="4342"/>
                      <a:pt x="5733" y="2074"/>
                      <a:pt x="8368" y="173"/>
                    </a:cubicBezTo>
                    <a:cubicBezTo>
                      <a:pt x="8457" y="113"/>
                      <a:pt x="8414" y="1"/>
                      <a:pt x="830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4" name="Google Shape;3814;p23"/>
              <p:cNvSpPr/>
              <p:nvPr/>
            </p:nvSpPr>
            <p:spPr>
              <a:xfrm>
                <a:off x="3242325" y="3488625"/>
                <a:ext cx="317075" cy="73725"/>
              </a:xfrm>
              <a:custGeom>
                <a:avLst/>
                <a:gdLst/>
                <a:ahLst/>
                <a:cxnLst/>
                <a:rect l="l" t="t" r="r" b="b"/>
                <a:pathLst>
                  <a:path w="12683" h="2949" extrusionOk="0">
                    <a:moveTo>
                      <a:pt x="11803" y="0"/>
                    </a:moveTo>
                    <a:cubicBezTo>
                      <a:pt x="8201" y="0"/>
                      <a:pt x="4581" y="479"/>
                      <a:pt x="1108" y="1574"/>
                    </a:cubicBezTo>
                    <a:cubicBezTo>
                      <a:pt x="0" y="1887"/>
                      <a:pt x="271" y="2949"/>
                      <a:pt x="1096" y="2949"/>
                    </a:cubicBezTo>
                    <a:cubicBezTo>
                      <a:pt x="1240" y="2949"/>
                      <a:pt x="1401" y="2916"/>
                      <a:pt x="1575" y="2842"/>
                    </a:cubicBezTo>
                    <a:cubicBezTo>
                      <a:pt x="5011" y="1441"/>
                      <a:pt x="8747" y="440"/>
                      <a:pt x="12516" y="173"/>
                    </a:cubicBezTo>
                    <a:cubicBezTo>
                      <a:pt x="12683" y="173"/>
                      <a:pt x="12683" y="6"/>
                      <a:pt x="12516" y="6"/>
                    </a:cubicBezTo>
                    <a:cubicBezTo>
                      <a:pt x="12278" y="2"/>
                      <a:pt x="12041" y="0"/>
                      <a:pt x="1180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5" name="Google Shape;3815;p23"/>
              <p:cNvSpPr/>
              <p:nvPr/>
            </p:nvSpPr>
            <p:spPr>
              <a:xfrm>
                <a:off x="3212700" y="3586550"/>
                <a:ext cx="254600" cy="120450"/>
              </a:xfrm>
              <a:custGeom>
                <a:avLst/>
                <a:gdLst/>
                <a:ahLst/>
                <a:cxnLst/>
                <a:rect l="l" t="t" r="r" b="b"/>
                <a:pathLst>
                  <a:path w="10184" h="4818" extrusionOk="0">
                    <a:moveTo>
                      <a:pt x="952" y="0"/>
                    </a:moveTo>
                    <a:cubicBezTo>
                      <a:pt x="16" y="0"/>
                      <a:pt x="0" y="1267"/>
                      <a:pt x="958" y="1360"/>
                    </a:cubicBezTo>
                    <a:cubicBezTo>
                      <a:pt x="4127" y="1727"/>
                      <a:pt x="7296" y="2861"/>
                      <a:pt x="9998" y="4796"/>
                    </a:cubicBezTo>
                    <a:cubicBezTo>
                      <a:pt x="10028" y="4811"/>
                      <a:pt x="10055" y="4817"/>
                      <a:pt x="10078" y="4817"/>
                    </a:cubicBezTo>
                    <a:cubicBezTo>
                      <a:pt x="10155" y="4817"/>
                      <a:pt x="10183" y="4740"/>
                      <a:pt x="10132" y="4662"/>
                    </a:cubicBezTo>
                    <a:cubicBezTo>
                      <a:pt x="7630" y="2461"/>
                      <a:pt x="4594" y="759"/>
                      <a:pt x="1192" y="26"/>
                    </a:cubicBezTo>
                    <a:cubicBezTo>
                      <a:pt x="1106" y="8"/>
                      <a:pt x="1026" y="0"/>
                      <a:pt x="95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6" name="Google Shape;3816;p23"/>
              <p:cNvSpPr/>
              <p:nvPr/>
            </p:nvSpPr>
            <p:spPr>
              <a:xfrm>
                <a:off x="3207075" y="3638900"/>
                <a:ext cx="178125" cy="255425"/>
              </a:xfrm>
              <a:custGeom>
                <a:avLst/>
                <a:gdLst/>
                <a:ahLst/>
                <a:cxnLst/>
                <a:rect l="l" t="t" r="r" b="b"/>
                <a:pathLst>
                  <a:path w="7125" h="10217" extrusionOk="0">
                    <a:moveTo>
                      <a:pt x="872" y="1"/>
                    </a:moveTo>
                    <a:cubicBezTo>
                      <a:pt x="298" y="1"/>
                      <a:pt x="0" y="782"/>
                      <a:pt x="683" y="1367"/>
                    </a:cubicBezTo>
                    <a:cubicBezTo>
                      <a:pt x="3418" y="3669"/>
                      <a:pt x="5687" y="6671"/>
                      <a:pt x="6921" y="10107"/>
                    </a:cubicBezTo>
                    <a:cubicBezTo>
                      <a:pt x="6951" y="10182"/>
                      <a:pt x="7001" y="10217"/>
                      <a:pt x="7041" y="10217"/>
                    </a:cubicBezTo>
                    <a:cubicBezTo>
                      <a:pt x="7090" y="10217"/>
                      <a:pt x="7124" y="10165"/>
                      <a:pt x="7088" y="10074"/>
                    </a:cubicBezTo>
                    <a:cubicBezTo>
                      <a:pt x="6187" y="6471"/>
                      <a:pt x="4319" y="3035"/>
                      <a:pt x="1584" y="367"/>
                    </a:cubicBezTo>
                    <a:cubicBezTo>
                      <a:pt x="1333" y="106"/>
                      <a:pt x="1084" y="1"/>
                      <a:pt x="87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7" name="Google Shape;3817;p23"/>
              <p:cNvSpPr/>
              <p:nvPr/>
            </p:nvSpPr>
            <p:spPr>
              <a:xfrm>
                <a:off x="3139000" y="3619550"/>
                <a:ext cx="35975" cy="281825"/>
              </a:xfrm>
              <a:custGeom>
                <a:avLst/>
                <a:gdLst/>
                <a:ahLst/>
                <a:cxnLst/>
                <a:rect l="l" t="t" r="r" b="b"/>
                <a:pathLst>
                  <a:path w="1439" h="11273" extrusionOk="0">
                    <a:moveTo>
                      <a:pt x="739" y="0"/>
                    </a:moveTo>
                    <a:cubicBezTo>
                      <a:pt x="371" y="0"/>
                      <a:pt x="0" y="328"/>
                      <a:pt x="70" y="941"/>
                    </a:cubicBezTo>
                    <a:cubicBezTo>
                      <a:pt x="404" y="4310"/>
                      <a:pt x="571" y="7712"/>
                      <a:pt x="371" y="11148"/>
                    </a:cubicBezTo>
                    <a:cubicBezTo>
                      <a:pt x="371" y="11231"/>
                      <a:pt x="412" y="11273"/>
                      <a:pt x="454" y="11273"/>
                    </a:cubicBezTo>
                    <a:cubicBezTo>
                      <a:pt x="496" y="11273"/>
                      <a:pt x="537" y="11231"/>
                      <a:pt x="537" y="11148"/>
                    </a:cubicBezTo>
                    <a:cubicBezTo>
                      <a:pt x="1071" y="7779"/>
                      <a:pt x="1438" y="4310"/>
                      <a:pt x="1405" y="840"/>
                    </a:cubicBezTo>
                    <a:cubicBezTo>
                      <a:pt x="1405" y="270"/>
                      <a:pt x="1073" y="0"/>
                      <a:pt x="73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8" name="Google Shape;3818;p23"/>
              <p:cNvSpPr/>
              <p:nvPr/>
            </p:nvSpPr>
            <p:spPr>
              <a:xfrm>
                <a:off x="2934800" y="3625600"/>
                <a:ext cx="189250" cy="245900"/>
              </a:xfrm>
              <a:custGeom>
                <a:avLst/>
                <a:gdLst/>
                <a:ahLst/>
                <a:cxnLst/>
                <a:rect l="l" t="t" r="r" b="b"/>
                <a:pathLst>
                  <a:path w="7570" h="9836" extrusionOk="0">
                    <a:moveTo>
                      <a:pt x="6672" y="0"/>
                    </a:moveTo>
                    <a:cubicBezTo>
                      <a:pt x="6438" y="0"/>
                      <a:pt x="6172" y="125"/>
                      <a:pt x="5937" y="432"/>
                    </a:cubicBezTo>
                    <a:cubicBezTo>
                      <a:pt x="3802" y="3400"/>
                      <a:pt x="1901" y="6536"/>
                      <a:pt x="66" y="9705"/>
                    </a:cubicBezTo>
                    <a:cubicBezTo>
                      <a:pt x="0" y="9770"/>
                      <a:pt x="35" y="9836"/>
                      <a:pt x="104" y="9836"/>
                    </a:cubicBezTo>
                    <a:cubicBezTo>
                      <a:pt x="141" y="9836"/>
                      <a:pt x="187" y="9818"/>
                      <a:pt x="233" y="9772"/>
                    </a:cubicBezTo>
                    <a:cubicBezTo>
                      <a:pt x="2368" y="6803"/>
                      <a:pt x="4703" y="4034"/>
                      <a:pt x="7038" y="1266"/>
                    </a:cubicBezTo>
                    <a:cubicBezTo>
                      <a:pt x="7570" y="641"/>
                      <a:pt x="7203" y="0"/>
                      <a:pt x="667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19" name="Google Shape;3819;p23"/>
              <p:cNvSpPr/>
              <p:nvPr/>
            </p:nvSpPr>
            <p:spPr>
              <a:xfrm>
                <a:off x="2804400" y="3591025"/>
                <a:ext cx="317225" cy="128925"/>
              </a:xfrm>
              <a:custGeom>
                <a:avLst/>
                <a:gdLst/>
                <a:ahLst/>
                <a:cxnLst/>
                <a:rect l="l" t="t" r="r" b="b"/>
                <a:pathLst>
                  <a:path w="12689" h="5157" extrusionOk="0">
                    <a:moveTo>
                      <a:pt x="11645" y="1"/>
                    </a:moveTo>
                    <a:cubicBezTo>
                      <a:pt x="11509" y="1"/>
                      <a:pt x="11356" y="25"/>
                      <a:pt x="11186" y="80"/>
                    </a:cubicBezTo>
                    <a:cubicBezTo>
                      <a:pt x="7317" y="1314"/>
                      <a:pt x="3647" y="3016"/>
                      <a:pt x="145" y="4984"/>
                    </a:cubicBezTo>
                    <a:cubicBezTo>
                      <a:pt x="0" y="5070"/>
                      <a:pt x="56" y="5157"/>
                      <a:pt x="160" y="5157"/>
                    </a:cubicBezTo>
                    <a:cubicBezTo>
                      <a:pt x="176" y="5157"/>
                      <a:pt x="194" y="5155"/>
                      <a:pt x="212" y="5150"/>
                    </a:cubicBezTo>
                    <a:cubicBezTo>
                      <a:pt x="3914" y="3516"/>
                      <a:pt x="7717" y="2315"/>
                      <a:pt x="11553" y="1414"/>
                    </a:cubicBezTo>
                    <a:cubicBezTo>
                      <a:pt x="12689" y="1152"/>
                      <a:pt x="12579" y="1"/>
                      <a:pt x="1164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20" name="Google Shape;3820;p23"/>
              <p:cNvSpPr/>
              <p:nvPr/>
            </p:nvSpPr>
            <p:spPr>
              <a:xfrm>
                <a:off x="2797175" y="3512125"/>
                <a:ext cx="315125" cy="67125"/>
              </a:xfrm>
              <a:custGeom>
                <a:avLst/>
                <a:gdLst/>
                <a:ahLst/>
                <a:cxnLst/>
                <a:rect l="l" t="t" r="r" b="b"/>
                <a:pathLst>
                  <a:path w="12605" h="2685" extrusionOk="0">
                    <a:moveTo>
                      <a:pt x="200" y="0"/>
                    </a:moveTo>
                    <a:cubicBezTo>
                      <a:pt x="0" y="0"/>
                      <a:pt x="0" y="167"/>
                      <a:pt x="200" y="167"/>
                    </a:cubicBezTo>
                    <a:cubicBezTo>
                      <a:pt x="3936" y="501"/>
                      <a:pt x="7606" y="1368"/>
                      <a:pt x="11108" y="2602"/>
                    </a:cubicBezTo>
                    <a:cubicBezTo>
                      <a:pt x="11262" y="2660"/>
                      <a:pt x="11405" y="2685"/>
                      <a:pt x="11533" y="2685"/>
                    </a:cubicBezTo>
                    <a:cubicBezTo>
                      <a:pt x="12376" y="2685"/>
                      <a:pt x="12604" y="1591"/>
                      <a:pt x="11475" y="1301"/>
                    </a:cubicBezTo>
                    <a:cubicBezTo>
                      <a:pt x="7772" y="334"/>
                      <a:pt x="3936" y="0"/>
                      <a:pt x="20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21" name="Google Shape;3821;p23"/>
              <p:cNvSpPr/>
              <p:nvPr/>
            </p:nvSpPr>
            <p:spPr>
              <a:xfrm>
                <a:off x="2900125" y="3324375"/>
                <a:ext cx="230050" cy="205750"/>
              </a:xfrm>
              <a:custGeom>
                <a:avLst/>
                <a:gdLst/>
                <a:ahLst/>
                <a:cxnLst/>
                <a:rect l="l" t="t" r="r" b="b"/>
                <a:pathLst>
                  <a:path w="9202" h="8230" extrusionOk="0">
                    <a:moveTo>
                      <a:pt x="91" y="1"/>
                    </a:moveTo>
                    <a:cubicBezTo>
                      <a:pt x="37" y="1"/>
                      <a:pt x="1" y="66"/>
                      <a:pt x="85" y="172"/>
                    </a:cubicBezTo>
                    <a:cubicBezTo>
                      <a:pt x="2120" y="3174"/>
                      <a:pt x="4622" y="5909"/>
                      <a:pt x="7657" y="8011"/>
                    </a:cubicBezTo>
                    <a:cubicBezTo>
                      <a:pt x="7867" y="8165"/>
                      <a:pt x="8067" y="8229"/>
                      <a:pt x="8242" y="8229"/>
                    </a:cubicBezTo>
                    <a:cubicBezTo>
                      <a:pt x="8899" y="8229"/>
                      <a:pt x="9201" y="7318"/>
                      <a:pt x="8358" y="6843"/>
                    </a:cubicBezTo>
                    <a:cubicBezTo>
                      <a:pt x="5322" y="5075"/>
                      <a:pt x="2487" y="2807"/>
                      <a:pt x="185" y="72"/>
                    </a:cubicBezTo>
                    <a:cubicBezTo>
                      <a:pt x="161" y="23"/>
                      <a:pt x="123" y="1"/>
                      <a:pt x="9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22" name="Google Shape;3822;p23"/>
              <p:cNvSpPr/>
              <p:nvPr/>
            </p:nvSpPr>
            <p:spPr>
              <a:xfrm>
                <a:off x="3013150" y="3408875"/>
                <a:ext cx="325275" cy="303675"/>
              </a:xfrm>
              <a:custGeom>
                <a:avLst/>
                <a:gdLst/>
                <a:ahLst/>
                <a:cxnLst/>
                <a:rect l="l" t="t" r="r" b="b"/>
                <a:pathLst>
                  <a:path w="13011" h="12147" extrusionOk="0">
                    <a:moveTo>
                      <a:pt x="5417" y="1"/>
                    </a:moveTo>
                    <a:cubicBezTo>
                      <a:pt x="5126" y="1"/>
                      <a:pt x="4836" y="87"/>
                      <a:pt x="4604" y="261"/>
                    </a:cubicBezTo>
                    <a:cubicBezTo>
                      <a:pt x="4437" y="394"/>
                      <a:pt x="4304" y="595"/>
                      <a:pt x="4270" y="795"/>
                    </a:cubicBezTo>
                    <a:cubicBezTo>
                      <a:pt x="3970" y="528"/>
                      <a:pt x="3637" y="361"/>
                      <a:pt x="3270" y="294"/>
                    </a:cubicBezTo>
                    <a:cubicBezTo>
                      <a:pt x="3255" y="294"/>
                      <a:pt x="3241" y="294"/>
                      <a:pt x="3227" y="294"/>
                    </a:cubicBezTo>
                    <a:cubicBezTo>
                      <a:pt x="2283" y="294"/>
                      <a:pt x="1637" y="1376"/>
                      <a:pt x="1735" y="2296"/>
                    </a:cubicBezTo>
                    <a:cubicBezTo>
                      <a:pt x="1802" y="3263"/>
                      <a:pt x="2436" y="4064"/>
                      <a:pt x="3003" y="4798"/>
                    </a:cubicBezTo>
                    <a:cubicBezTo>
                      <a:pt x="2336" y="4898"/>
                      <a:pt x="1669" y="4931"/>
                      <a:pt x="1102" y="5265"/>
                    </a:cubicBezTo>
                    <a:cubicBezTo>
                      <a:pt x="501" y="5565"/>
                      <a:pt x="1" y="6132"/>
                      <a:pt x="1" y="6799"/>
                    </a:cubicBezTo>
                    <a:cubicBezTo>
                      <a:pt x="1" y="7600"/>
                      <a:pt x="768" y="8267"/>
                      <a:pt x="1569" y="8467"/>
                    </a:cubicBezTo>
                    <a:cubicBezTo>
                      <a:pt x="1793" y="8516"/>
                      <a:pt x="2024" y="8536"/>
                      <a:pt x="2257" y="8536"/>
                    </a:cubicBezTo>
                    <a:cubicBezTo>
                      <a:pt x="2821" y="8536"/>
                      <a:pt x="3404" y="8418"/>
                      <a:pt x="3970" y="8300"/>
                    </a:cubicBezTo>
                    <a:lnTo>
                      <a:pt x="3970" y="8300"/>
                    </a:lnTo>
                    <a:cubicBezTo>
                      <a:pt x="3170" y="8900"/>
                      <a:pt x="2903" y="10068"/>
                      <a:pt x="3303" y="10935"/>
                    </a:cubicBezTo>
                    <a:cubicBezTo>
                      <a:pt x="3673" y="11674"/>
                      <a:pt x="4502" y="12147"/>
                      <a:pt x="5338" y="12147"/>
                    </a:cubicBezTo>
                    <a:cubicBezTo>
                      <a:pt x="5483" y="12147"/>
                      <a:pt x="5628" y="12132"/>
                      <a:pt x="5772" y="12103"/>
                    </a:cubicBezTo>
                    <a:cubicBezTo>
                      <a:pt x="6719" y="11907"/>
                      <a:pt x="7442" y="11007"/>
                      <a:pt x="7503" y="10031"/>
                    </a:cubicBezTo>
                    <a:lnTo>
                      <a:pt x="7503" y="10031"/>
                    </a:lnTo>
                    <a:cubicBezTo>
                      <a:pt x="7474" y="11009"/>
                      <a:pt x="8294" y="11938"/>
                      <a:pt x="9274" y="12036"/>
                    </a:cubicBezTo>
                    <a:cubicBezTo>
                      <a:pt x="9312" y="12039"/>
                      <a:pt x="9349" y="12040"/>
                      <a:pt x="9387" y="12040"/>
                    </a:cubicBezTo>
                    <a:cubicBezTo>
                      <a:pt x="10346" y="12040"/>
                      <a:pt x="11246" y="11231"/>
                      <a:pt x="11342" y="10268"/>
                    </a:cubicBezTo>
                    <a:cubicBezTo>
                      <a:pt x="11476" y="9267"/>
                      <a:pt x="10742" y="8267"/>
                      <a:pt x="9774" y="8033"/>
                    </a:cubicBezTo>
                    <a:cubicBezTo>
                      <a:pt x="10675" y="7966"/>
                      <a:pt x="11609" y="7600"/>
                      <a:pt x="12276" y="6966"/>
                    </a:cubicBezTo>
                    <a:cubicBezTo>
                      <a:pt x="12643" y="6565"/>
                      <a:pt x="13010" y="5965"/>
                      <a:pt x="12943" y="5365"/>
                    </a:cubicBezTo>
                    <a:cubicBezTo>
                      <a:pt x="12843" y="4631"/>
                      <a:pt x="12143" y="4130"/>
                      <a:pt x="11442" y="4064"/>
                    </a:cubicBezTo>
                    <a:cubicBezTo>
                      <a:pt x="11327" y="4047"/>
                      <a:pt x="11210" y="4040"/>
                      <a:pt x="11093" y="4040"/>
                    </a:cubicBezTo>
                    <a:cubicBezTo>
                      <a:pt x="10501" y="4040"/>
                      <a:pt x="9898" y="4230"/>
                      <a:pt x="9341" y="4397"/>
                    </a:cubicBezTo>
                    <a:cubicBezTo>
                      <a:pt x="10608" y="3830"/>
                      <a:pt x="10842" y="1829"/>
                      <a:pt x="9774" y="995"/>
                    </a:cubicBezTo>
                    <a:cubicBezTo>
                      <a:pt x="9456" y="764"/>
                      <a:pt x="9079" y="660"/>
                      <a:pt x="8699" y="660"/>
                    </a:cubicBezTo>
                    <a:cubicBezTo>
                      <a:pt x="7927" y="660"/>
                      <a:pt x="7141" y="1091"/>
                      <a:pt x="6806" y="1762"/>
                    </a:cubicBezTo>
                    <a:cubicBezTo>
                      <a:pt x="6906" y="1262"/>
                      <a:pt x="6772" y="761"/>
                      <a:pt x="6439" y="428"/>
                    </a:cubicBezTo>
                    <a:cubicBezTo>
                      <a:pt x="6175" y="145"/>
                      <a:pt x="5794" y="1"/>
                      <a:pt x="54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23" name="Google Shape;3823;p23"/>
              <p:cNvSpPr/>
              <p:nvPr/>
            </p:nvSpPr>
            <p:spPr>
              <a:xfrm>
                <a:off x="3113225" y="3510450"/>
                <a:ext cx="15347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139" h="5605" extrusionOk="0">
                    <a:moveTo>
                      <a:pt x="2202" y="1869"/>
                    </a:moveTo>
                    <a:cubicBezTo>
                      <a:pt x="2269" y="1869"/>
                      <a:pt x="2269" y="1902"/>
                      <a:pt x="2302" y="1902"/>
                    </a:cubicBezTo>
                    <a:cubicBezTo>
                      <a:pt x="2369" y="1969"/>
                      <a:pt x="2469" y="2002"/>
                      <a:pt x="2536" y="2002"/>
                    </a:cubicBezTo>
                    <a:cubicBezTo>
                      <a:pt x="2302" y="2002"/>
                      <a:pt x="2111" y="2064"/>
                      <a:pt x="1961" y="2165"/>
                    </a:cubicBezTo>
                    <a:lnTo>
                      <a:pt x="1961" y="2165"/>
                    </a:lnTo>
                    <a:cubicBezTo>
                      <a:pt x="2059" y="2085"/>
                      <a:pt x="2138" y="1984"/>
                      <a:pt x="2202" y="1869"/>
                    </a:cubicBezTo>
                    <a:close/>
                    <a:moveTo>
                      <a:pt x="2803" y="1"/>
                    </a:moveTo>
                    <a:cubicBezTo>
                      <a:pt x="2669" y="1"/>
                      <a:pt x="2502" y="34"/>
                      <a:pt x="2369" y="67"/>
                    </a:cubicBezTo>
                    <a:cubicBezTo>
                      <a:pt x="2269" y="134"/>
                      <a:pt x="2135" y="201"/>
                      <a:pt x="2035" y="268"/>
                    </a:cubicBezTo>
                    <a:cubicBezTo>
                      <a:pt x="2002" y="334"/>
                      <a:pt x="1969" y="368"/>
                      <a:pt x="1935" y="434"/>
                    </a:cubicBezTo>
                    <a:cubicBezTo>
                      <a:pt x="1769" y="334"/>
                      <a:pt x="1602" y="268"/>
                      <a:pt x="1335" y="268"/>
                    </a:cubicBezTo>
                    <a:cubicBezTo>
                      <a:pt x="1" y="268"/>
                      <a:pt x="1" y="2369"/>
                      <a:pt x="1335" y="2369"/>
                    </a:cubicBezTo>
                    <a:cubicBezTo>
                      <a:pt x="1567" y="2369"/>
                      <a:pt x="1751" y="2312"/>
                      <a:pt x="1898" y="2212"/>
                    </a:cubicBezTo>
                    <a:lnTo>
                      <a:pt x="1898" y="2212"/>
                    </a:lnTo>
                    <a:cubicBezTo>
                      <a:pt x="1368" y="2647"/>
                      <a:pt x="1444" y="3628"/>
                      <a:pt x="2035" y="3937"/>
                    </a:cubicBezTo>
                    <a:lnTo>
                      <a:pt x="1969" y="3937"/>
                    </a:lnTo>
                    <a:cubicBezTo>
                      <a:pt x="868" y="3937"/>
                      <a:pt x="868" y="5605"/>
                      <a:pt x="1969" y="5605"/>
                    </a:cubicBezTo>
                    <a:cubicBezTo>
                      <a:pt x="2869" y="5605"/>
                      <a:pt x="3003" y="4437"/>
                      <a:pt x="2369" y="4070"/>
                    </a:cubicBezTo>
                    <a:lnTo>
                      <a:pt x="2536" y="4070"/>
                    </a:lnTo>
                    <a:cubicBezTo>
                      <a:pt x="2803" y="4070"/>
                      <a:pt x="3003" y="4004"/>
                      <a:pt x="3136" y="3903"/>
                    </a:cubicBezTo>
                    <a:cubicBezTo>
                      <a:pt x="3303" y="4204"/>
                      <a:pt x="3603" y="4370"/>
                      <a:pt x="4003" y="4370"/>
                    </a:cubicBezTo>
                    <a:cubicBezTo>
                      <a:pt x="4137" y="4370"/>
                      <a:pt x="4270" y="4337"/>
                      <a:pt x="4370" y="4304"/>
                    </a:cubicBezTo>
                    <a:cubicBezTo>
                      <a:pt x="4437" y="4671"/>
                      <a:pt x="4671" y="5038"/>
                      <a:pt x="5171" y="5038"/>
                    </a:cubicBezTo>
                    <a:cubicBezTo>
                      <a:pt x="5181" y="5038"/>
                      <a:pt x="5190" y="5038"/>
                      <a:pt x="5199" y="5038"/>
                    </a:cubicBezTo>
                    <a:cubicBezTo>
                      <a:pt x="6138" y="5038"/>
                      <a:pt x="6128" y="3403"/>
                      <a:pt x="5104" y="3403"/>
                    </a:cubicBezTo>
                    <a:lnTo>
                      <a:pt x="4937" y="3403"/>
                    </a:lnTo>
                    <a:cubicBezTo>
                      <a:pt x="4971" y="2869"/>
                      <a:pt x="4637" y="2336"/>
                      <a:pt x="3937" y="2336"/>
                    </a:cubicBezTo>
                    <a:cubicBezTo>
                      <a:pt x="3670" y="2336"/>
                      <a:pt x="3470" y="2402"/>
                      <a:pt x="3336" y="2502"/>
                    </a:cubicBezTo>
                    <a:cubicBezTo>
                      <a:pt x="3203" y="2269"/>
                      <a:pt x="3069" y="2136"/>
                      <a:pt x="2803" y="2069"/>
                    </a:cubicBezTo>
                    <a:lnTo>
                      <a:pt x="3370" y="2069"/>
                    </a:lnTo>
                    <a:cubicBezTo>
                      <a:pt x="3503" y="2069"/>
                      <a:pt x="3670" y="2035"/>
                      <a:pt x="3803" y="2002"/>
                    </a:cubicBezTo>
                    <a:cubicBezTo>
                      <a:pt x="3937" y="1935"/>
                      <a:pt x="4037" y="1869"/>
                      <a:pt x="4137" y="1802"/>
                    </a:cubicBezTo>
                    <a:cubicBezTo>
                      <a:pt x="4204" y="1702"/>
                      <a:pt x="4304" y="1568"/>
                      <a:pt x="4337" y="1435"/>
                    </a:cubicBezTo>
                    <a:cubicBezTo>
                      <a:pt x="4437" y="1335"/>
                      <a:pt x="4437" y="1202"/>
                      <a:pt x="4437" y="1035"/>
                    </a:cubicBezTo>
                    <a:cubicBezTo>
                      <a:pt x="4437" y="968"/>
                      <a:pt x="4370" y="868"/>
                      <a:pt x="4370" y="735"/>
                    </a:cubicBezTo>
                    <a:cubicBezTo>
                      <a:pt x="4337" y="568"/>
                      <a:pt x="4270" y="401"/>
                      <a:pt x="4137" y="268"/>
                    </a:cubicBezTo>
                    <a:cubicBezTo>
                      <a:pt x="4070" y="234"/>
                      <a:pt x="4003" y="167"/>
                      <a:pt x="3937" y="134"/>
                    </a:cubicBezTo>
                    <a:cubicBezTo>
                      <a:pt x="3770" y="34"/>
                      <a:pt x="3603" y="1"/>
                      <a:pt x="3370" y="1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24" name="Google Shape;3824;p23"/>
              <p:cNvSpPr/>
              <p:nvPr/>
            </p:nvSpPr>
            <p:spPr>
              <a:xfrm>
                <a:off x="3089875" y="3573825"/>
                <a:ext cx="54225" cy="41725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1669" extrusionOk="0">
                    <a:moveTo>
                      <a:pt x="1068" y="1"/>
                    </a:moveTo>
                    <a:cubicBezTo>
                      <a:pt x="1" y="1"/>
                      <a:pt x="1" y="1669"/>
                      <a:pt x="1068" y="1669"/>
                    </a:cubicBezTo>
                    <a:cubicBezTo>
                      <a:pt x="2169" y="1669"/>
                      <a:pt x="2169" y="1"/>
                      <a:pt x="1068" y="1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25" name="Google Shape;3825;p23"/>
              <p:cNvSpPr/>
              <p:nvPr/>
            </p:nvSpPr>
            <p:spPr>
              <a:xfrm>
                <a:off x="3220800" y="3544650"/>
                <a:ext cx="53400" cy="41725"/>
              </a:xfrm>
              <a:custGeom>
                <a:avLst/>
                <a:gdLst/>
                <a:ahLst/>
                <a:cxnLst/>
                <a:rect l="l" t="t" r="r" b="b"/>
                <a:pathLst>
                  <a:path w="2136" h="1669" extrusionOk="0">
                    <a:moveTo>
                      <a:pt x="1101" y="0"/>
                    </a:moveTo>
                    <a:cubicBezTo>
                      <a:pt x="1" y="0"/>
                      <a:pt x="1" y="1668"/>
                      <a:pt x="1101" y="1668"/>
                    </a:cubicBezTo>
                    <a:cubicBezTo>
                      <a:pt x="2136" y="1668"/>
                      <a:pt x="2136" y="0"/>
                      <a:pt x="1101" y="0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826" name="Google Shape;3826;p23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827" name="Google Shape;3827;p23"/>
          <p:cNvSpPr txBox="1">
            <a:spLocks noGrp="1"/>
          </p:cNvSpPr>
          <p:nvPr>
            <p:ph type="body" idx="1"/>
          </p:nvPr>
        </p:nvSpPr>
        <p:spPr>
          <a:xfrm>
            <a:off x="960000" y="1536633"/>
            <a:ext cx="5136000" cy="4181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 rtl="0">
              <a:spcBef>
                <a:spcPts val="0"/>
              </a:spcBef>
              <a:spcAft>
                <a:spcPts val="0"/>
              </a:spcAft>
              <a:buSzPts val="1400"/>
              <a:buFont typeface="Anaheim"/>
              <a:buChar char="●"/>
              <a:defRPr/>
            </a:lvl1pPr>
            <a:lvl2pPr marL="1219170" lvl="1" indent="-423323" rtl="0">
              <a:spcBef>
                <a:spcPts val="0"/>
              </a:spcBef>
              <a:spcAft>
                <a:spcPts val="0"/>
              </a:spcAft>
              <a:buSzPts val="1400"/>
              <a:buFont typeface="Anaheim"/>
              <a:buChar char="○"/>
              <a:defRPr/>
            </a:lvl2pPr>
            <a:lvl3pPr marL="1828754" lvl="2" indent="-423323" rtl="0">
              <a:spcBef>
                <a:spcPts val="0"/>
              </a:spcBef>
              <a:spcAft>
                <a:spcPts val="0"/>
              </a:spcAft>
              <a:buSzPts val="1400"/>
              <a:buFont typeface="Anaheim"/>
              <a:buChar char="■"/>
              <a:defRPr/>
            </a:lvl3pPr>
            <a:lvl4pPr marL="2438339" lvl="3" indent="-423323" rtl="0">
              <a:spcBef>
                <a:spcPts val="0"/>
              </a:spcBef>
              <a:spcAft>
                <a:spcPts val="0"/>
              </a:spcAft>
              <a:buSzPts val="1400"/>
              <a:buFont typeface="Anaheim"/>
              <a:buChar char="●"/>
              <a:defRPr/>
            </a:lvl4pPr>
            <a:lvl5pPr marL="3047924" lvl="4" indent="-423323" rtl="0">
              <a:spcBef>
                <a:spcPts val="0"/>
              </a:spcBef>
              <a:spcAft>
                <a:spcPts val="0"/>
              </a:spcAft>
              <a:buSzPts val="1400"/>
              <a:buFont typeface="Anaheim"/>
              <a:buChar char="○"/>
              <a:defRPr/>
            </a:lvl5pPr>
            <a:lvl6pPr marL="3657509" lvl="5" indent="-423323" rtl="0">
              <a:spcBef>
                <a:spcPts val="0"/>
              </a:spcBef>
              <a:spcAft>
                <a:spcPts val="0"/>
              </a:spcAft>
              <a:buSzPts val="1400"/>
              <a:buFont typeface="Anaheim"/>
              <a:buChar char="■"/>
              <a:defRPr/>
            </a:lvl6pPr>
            <a:lvl7pPr marL="4267093" lvl="6" indent="-423323" rtl="0">
              <a:spcBef>
                <a:spcPts val="0"/>
              </a:spcBef>
              <a:spcAft>
                <a:spcPts val="0"/>
              </a:spcAft>
              <a:buSzPts val="1400"/>
              <a:buFont typeface="Anaheim"/>
              <a:buChar char="●"/>
              <a:defRPr/>
            </a:lvl7pPr>
            <a:lvl8pPr marL="4876678" lvl="7" indent="-423323" rtl="0">
              <a:spcBef>
                <a:spcPts val="0"/>
              </a:spcBef>
              <a:spcAft>
                <a:spcPts val="0"/>
              </a:spcAft>
              <a:buSzPts val="1400"/>
              <a:buFont typeface="Anaheim"/>
              <a:buChar char="○"/>
              <a:defRPr/>
            </a:lvl8pPr>
            <a:lvl9pPr marL="5486263" lvl="8" indent="-423323" rtl="0">
              <a:spcBef>
                <a:spcPts val="0"/>
              </a:spcBef>
              <a:spcAft>
                <a:spcPts val="0"/>
              </a:spcAft>
              <a:buSzPts val="1400"/>
              <a:buFont typeface="Anaheim"/>
              <a:buChar char="■"/>
              <a:defRPr/>
            </a:lvl9pPr>
          </a:lstStyle>
          <a:p>
            <a:endParaRPr/>
          </a:p>
        </p:txBody>
      </p:sp>
      <p:sp>
        <p:nvSpPr>
          <p:cNvPr id="3828" name="Google Shape;3828;p23"/>
          <p:cNvSpPr txBox="1">
            <a:spLocks noGrp="1"/>
          </p:cNvSpPr>
          <p:nvPr>
            <p:ph type="body" idx="2"/>
          </p:nvPr>
        </p:nvSpPr>
        <p:spPr>
          <a:xfrm>
            <a:off x="6096000" y="2385033"/>
            <a:ext cx="5136000" cy="3332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marR="67732" lvl="0" indent="-423323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600"/>
            </a:lvl1pPr>
            <a:lvl2pPr marL="1219170" lvl="1" indent="-423323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rtl="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rtl="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941045841"/>
      </p:ext>
    </p:extLst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Title and three columns">
    <p:spTree>
      <p:nvGrpSpPr>
        <p:cNvPr id="1" name="Shape 38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830" name="Google Shape;3830;p24"/>
          <p:cNvGrpSpPr/>
          <p:nvPr/>
        </p:nvGrpSpPr>
        <p:grpSpPr>
          <a:xfrm>
            <a:off x="-230463" y="624833"/>
            <a:ext cx="12458077" cy="6514283"/>
            <a:chOff x="-172847" y="468625"/>
            <a:chExt cx="9343558" cy="4885712"/>
          </a:xfrm>
        </p:grpSpPr>
        <p:sp>
          <p:nvSpPr>
            <p:cNvPr id="3831" name="Google Shape;3831;p24"/>
            <p:cNvSpPr/>
            <p:nvPr/>
          </p:nvSpPr>
          <p:spPr>
            <a:xfrm>
              <a:off x="5872129" y="468625"/>
              <a:ext cx="1138176" cy="56144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32" name="Google Shape;3832;p24"/>
            <p:cNvSpPr/>
            <p:nvPr/>
          </p:nvSpPr>
          <p:spPr>
            <a:xfrm>
              <a:off x="92175" y="10300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33" name="Google Shape;3833;p24"/>
            <p:cNvSpPr/>
            <p:nvPr/>
          </p:nvSpPr>
          <p:spPr>
            <a:xfrm>
              <a:off x="8161949" y="2538147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834" name="Google Shape;3834;p24"/>
            <p:cNvGrpSpPr/>
            <p:nvPr/>
          </p:nvGrpSpPr>
          <p:grpSpPr>
            <a:xfrm>
              <a:off x="-172847" y="2867657"/>
              <a:ext cx="9343558" cy="2486681"/>
              <a:chOff x="-172847" y="2867657"/>
              <a:chExt cx="9343558" cy="2486681"/>
            </a:xfrm>
          </p:grpSpPr>
          <p:grpSp>
            <p:nvGrpSpPr>
              <p:cNvPr id="3835" name="Google Shape;3835;p24"/>
              <p:cNvGrpSpPr/>
              <p:nvPr/>
            </p:nvGrpSpPr>
            <p:grpSpPr>
              <a:xfrm>
                <a:off x="-65450" y="4357527"/>
                <a:ext cx="9236161" cy="824931"/>
                <a:chOff x="-65450" y="4357527"/>
                <a:chExt cx="9236161" cy="824931"/>
              </a:xfrm>
            </p:grpSpPr>
            <p:sp>
              <p:nvSpPr>
                <p:cNvPr id="3836" name="Google Shape;3836;p24"/>
                <p:cNvSpPr/>
                <p:nvPr/>
              </p:nvSpPr>
              <p:spPr>
                <a:xfrm>
                  <a:off x="-38725" y="4357527"/>
                  <a:ext cx="9209436" cy="8249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622" h="107378" extrusionOk="0">
                      <a:moveTo>
                        <a:pt x="75621" y="1"/>
                      </a:moveTo>
                      <a:cubicBezTo>
                        <a:pt x="75554" y="34"/>
                        <a:pt x="75388" y="101"/>
                        <a:pt x="75254" y="134"/>
                      </a:cubicBezTo>
                      <a:cubicBezTo>
                        <a:pt x="74287" y="435"/>
                        <a:pt x="73353" y="868"/>
                        <a:pt x="72252" y="1435"/>
                      </a:cubicBezTo>
                      <a:cubicBezTo>
                        <a:pt x="71385" y="1869"/>
                        <a:pt x="70451" y="2469"/>
                        <a:pt x="69517" y="3136"/>
                      </a:cubicBezTo>
                      <a:cubicBezTo>
                        <a:pt x="67615" y="4437"/>
                        <a:pt x="65881" y="5972"/>
                        <a:pt x="64413" y="7306"/>
                      </a:cubicBezTo>
                      <a:lnTo>
                        <a:pt x="63913" y="7773"/>
                      </a:lnTo>
                      <a:lnTo>
                        <a:pt x="63779" y="7873"/>
                      </a:lnTo>
                      <a:cubicBezTo>
                        <a:pt x="63613" y="8040"/>
                        <a:pt x="63446" y="8207"/>
                        <a:pt x="63246" y="8374"/>
                      </a:cubicBezTo>
                      <a:cubicBezTo>
                        <a:pt x="62845" y="8774"/>
                        <a:pt x="62378" y="9141"/>
                        <a:pt x="61878" y="9541"/>
                      </a:cubicBezTo>
                      <a:cubicBezTo>
                        <a:pt x="61011" y="10275"/>
                        <a:pt x="60110" y="10975"/>
                        <a:pt x="59209" y="11609"/>
                      </a:cubicBezTo>
                      <a:cubicBezTo>
                        <a:pt x="58242" y="12276"/>
                        <a:pt x="57241" y="12877"/>
                        <a:pt x="56207" y="13477"/>
                      </a:cubicBezTo>
                      <a:cubicBezTo>
                        <a:pt x="55040" y="14111"/>
                        <a:pt x="53839" y="14678"/>
                        <a:pt x="52571" y="15178"/>
                      </a:cubicBezTo>
                      <a:cubicBezTo>
                        <a:pt x="51371" y="15679"/>
                        <a:pt x="50003" y="16112"/>
                        <a:pt x="48368" y="16479"/>
                      </a:cubicBezTo>
                      <a:cubicBezTo>
                        <a:pt x="44732" y="17347"/>
                        <a:pt x="41397" y="17814"/>
                        <a:pt x="38228" y="17814"/>
                      </a:cubicBezTo>
                      <a:lnTo>
                        <a:pt x="37527" y="17814"/>
                      </a:lnTo>
                      <a:cubicBezTo>
                        <a:pt x="36260" y="17780"/>
                        <a:pt x="35059" y="17680"/>
                        <a:pt x="33858" y="17480"/>
                      </a:cubicBezTo>
                      <a:cubicBezTo>
                        <a:pt x="32691" y="17313"/>
                        <a:pt x="31523" y="17046"/>
                        <a:pt x="30356" y="16680"/>
                      </a:cubicBezTo>
                      <a:cubicBezTo>
                        <a:pt x="29422" y="16379"/>
                        <a:pt x="28521" y="16046"/>
                        <a:pt x="27687" y="15679"/>
                      </a:cubicBezTo>
                      <a:cubicBezTo>
                        <a:pt x="26853" y="15312"/>
                        <a:pt x="25986" y="14845"/>
                        <a:pt x="25085" y="14345"/>
                      </a:cubicBezTo>
                      <a:cubicBezTo>
                        <a:pt x="24651" y="14044"/>
                        <a:pt x="24184" y="13777"/>
                        <a:pt x="23818" y="13477"/>
                      </a:cubicBezTo>
                      <a:cubicBezTo>
                        <a:pt x="23384" y="13177"/>
                        <a:pt x="22984" y="12843"/>
                        <a:pt x="22383" y="12376"/>
                      </a:cubicBezTo>
                      <a:cubicBezTo>
                        <a:pt x="21916" y="12010"/>
                        <a:pt x="21483" y="11609"/>
                        <a:pt x="20982" y="11209"/>
                      </a:cubicBezTo>
                      <a:cubicBezTo>
                        <a:pt x="20582" y="10875"/>
                        <a:pt x="20215" y="10609"/>
                        <a:pt x="19815" y="10275"/>
                      </a:cubicBezTo>
                      <a:cubicBezTo>
                        <a:pt x="18847" y="9441"/>
                        <a:pt x="18013" y="8807"/>
                        <a:pt x="17213" y="8207"/>
                      </a:cubicBezTo>
                      <a:cubicBezTo>
                        <a:pt x="16346" y="7540"/>
                        <a:pt x="15478" y="6973"/>
                        <a:pt x="14578" y="6472"/>
                      </a:cubicBezTo>
                      <a:cubicBezTo>
                        <a:pt x="13677" y="5938"/>
                        <a:pt x="12676" y="5471"/>
                        <a:pt x="11676" y="5038"/>
                      </a:cubicBezTo>
                      <a:cubicBezTo>
                        <a:pt x="10675" y="4671"/>
                        <a:pt x="9574" y="4371"/>
                        <a:pt x="8507" y="4204"/>
                      </a:cubicBezTo>
                      <a:cubicBezTo>
                        <a:pt x="7539" y="4037"/>
                        <a:pt x="6505" y="3970"/>
                        <a:pt x="5338" y="3970"/>
                      </a:cubicBezTo>
                      <a:lnTo>
                        <a:pt x="5138" y="3970"/>
                      </a:lnTo>
                      <a:cubicBezTo>
                        <a:pt x="3970" y="3970"/>
                        <a:pt x="2803" y="4104"/>
                        <a:pt x="1568" y="4304"/>
                      </a:cubicBezTo>
                      <a:cubicBezTo>
                        <a:pt x="1035" y="4371"/>
                        <a:pt x="501" y="4537"/>
                        <a:pt x="1" y="4671"/>
                      </a:cubicBezTo>
                      <a:lnTo>
                        <a:pt x="1" y="56008"/>
                      </a:lnTo>
                      <a:lnTo>
                        <a:pt x="1" y="106911"/>
                      </a:lnTo>
                      <a:cubicBezTo>
                        <a:pt x="34" y="106944"/>
                        <a:pt x="134" y="107011"/>
                        <a:pt x="167" y="107044"/>
                      </a:cubicBezTo>
                      <a:cubicBezTo>
                        <a:pt x="334" y="107178"/>
                        <a:pt x="501" y="107278"/>
                        <a:pt x="701" y="107378"/>
                      </a:cubicBezTo>
                      <a:lnTo>
                        <a:pt x="75621" y="107378"/>
                      </a:lnTo>
                      <a:lnTo>
                        <a:pt x="75621" y="74221"/>
                      </a:lnTo>
                      <a:lnTo>
                        <a:pt x="75621" y="21650"/>
                      </a:lnTo>
                      <a:lnTo>
                        <a:pt x="75621" y="1"/>
                      </a:lnTo>
                      <a:close/>
                    </a:path>
                  </a:pathLst>
                </a:custGeom>
                <a:solidFill>
                  <a:srgbClr val="C2E1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37" name="Google Shape;3837;p24"/>
                <p:cNvSpPr/>
                <p:nvPr/>
              </p:nvSpPr>
              <p:spPr>
                <a:xfrm>
                  <a:off x="-65450" y="4573370"/>
                  <a:ext cx="9209483" cy="6087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655" h="81492" extrusionOk="0">
                      <a:moveTo>
                        <a:pt x="101" y="0"/>
                      </a:moveTo>
                      <a:lnTo>
                        <a:pt x="101" y="30122"/>
                      </a:lnTo>
                      <a:lnTo>
                        <a:pt x="1" y="30122"/>
                      </a:lnTo>
                      <a:lnTo>
                        <a:pt x="1" y="81492"/>
                      </a:lnTo>
                      <a:lnTo>
                        <a:pt x="75655" y="81492"/>
                      </a:lnTo>
                      <a:lnTo>
                        <a:pt x="75655" y="48335"/>
                      </a:lnTo>
                      <a:lnTo>
                        <a:pt x="75655" y="24451"/>
                      </a:lnTo>
                      <a:cubicBezTo>
                        <a:pt x="75221" y="24518"/>
                        <a:pt x="74821" y="24651"/>
                        <a:pt x="74354" y="24751"/>
                      </a:cubicBezTo>
                      <a:cubicBezTo>
                        <a:pt x="73353" y="24951"/>
                        <a:pt x="72319" y="25085"/>
                        <a:pt x="71152" y="25151"/>
                      </a:cubicBezTo>
                      <a:cubicBezTo>
                        <a:pt x="70018" y="25252"/>
                        <a:pt x="68850" y="25285"/>
                        <a:pt x="67516" y="25285"/>
                      </a:cubicBezTo>
                      <a:cubicBezTo>
                        <a:pt x="66882" y="25285"/>
                        <a:pt x="66215" y="25285"/>
                        <a:pt x="65581" y="25252"/>
                      </a:cubicBezTo>
                      <a:cubicBezTo>
                        <a:pt x="63480" y="25185"/>
                        <a:pt x="61411" y="25118"/>
                        <a:pt x="59543" y="25018"/>
                      </a:cubicBezTo>
                      <a:cubicBezTo>
                        <a:pt x="54840" y="24785"/>
                        <a:pt x="50704" y="24318"/>
                        <a:pt x="46968" y="23584"/>
                      </a:cubicBezTo>
                      <a:cubicBezTo>
                        <a:pt x="45467" y="23283"/>
                        <a:pt x="43899" y="22883"/>
                        <a:pt x="42498" y="22516"/>
                      </a:cubicBezTo>
                      <a:cubicBezTo>
                        <a:pt x="41164" y="22149"/>
                        <a:pt x="39696" y="21682"/>
                        <a:pt x="38028" y="21115"/>
                      </a:cubicBezTo>
                      <a:cubicBezTo>
                        <a:pt x="35359" y="20148"/>
                        <a:pt x="32691" y="19014"/>
                        <a:pt x="30056" y="17746"/>
                      </a:cubicBezTo>
                      <a:lnTo>
                        <a:pt x="30022" y="17746"/>
                      </a:lnTo>
                      <a:cubicBezTo>
                        <a:pt x="27988" y="16745"/>
                        <a:pt x="25953" y="15611"/>
                        <a:pt x="24018" y="14410"/>
                      </a:cubicBezTo>
                      <a:cubicBezTo>
                        <a:pt x="22117" y="13210"/>
                        <a:pt x="20182" y="11875"/>
                        <a:pt x="18281" y="10474"/>
                      </a:cubicBezTo>
                      <a:cubicBezTo>
                        <a:pt x="17347" y="9807"/>
                        <a:pt x="16479" y="9107"/>
                        <a:pt x="15512" y="8306"/>
                      </a:cubicBezTo>
                      <a:cubicBezTo>
                        <a:pt x="15112" y="7939"/>
                        <a:pt x="14645" y="7606"/>
                        <a:pt x="14211" y="7205"/>
                      </a:cubicBezTo>
                      <a:lnTo>
                        <a:pt x="14111" y="7139"/>
                      </a:lnTo>
                      <a:lnTo>
                        <a:pt x="13978" y="7005"/>
                      </a:lnTo>
                      <a:cubicBezTo>
                        <a:pt x="13611" y="6738"/>
                        <a:pt x="13277" y="6371"/>
                        <a:pt x="12877" y="6104"/>
                      </a:cubicBezTo>
                      <a:cubicBezTo>
                        <a:pt x="10809" y="4337"/>
                        <a:pt x="9041" y="3136"/>
                        <a:pt x="7339" y="2168"/>
                      </a:cubicBezTo>
                      <a:cubicBezTo>
                        <a:pt x="5838" y="1334"/>
                        <a:pt x="4337" y="767"/>
                        <a:pt x="2870" y="434"/>
                      </a:cubicBezTo>
                      <a:cubicBezTo>
                        <a:pt x="2136" y="267"/>
                        <a:pt x="1335" y="134"/>
                        <a:pt x="468" y="67"/>
                      </a:cubicBezTo>
                      <a:cubicBezTo>
                        <a:pt x="334" y="67"/>
                        <a:pt x="201" y="67"/>
                        <a:pt x="1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838" name="Google Shape;3838;p24"/>
              <p:cNvGrpSpPr/>
              <p:nvPr/>
            </p:nvGrpSpPr>
            <p:grpSpPr>
              <a:xfrm>
                <a:off x="6175625" y="3705875"/>
                <a:ext cx="2926525" cy="1549975"/>
                <a:chOff x="6175625" y="3705875"/>
                <a:chExt cx="2926525" cy="1549975"/>
              </a:xfrm>
            </p:grpSpPr>
            <p:grpSp>
              <p:nvGrpSpPr>
                <p:cNvPr id="3839" name="Google Shape;3839;p24"/>
                <p:cNvGrpSpPr/>
                <p:nvPr/>
              </p:nvGrpSpPr>
              <p:grpSpPr>
                <a:xfrm flipH="1">
                  <a:off x="7642150" y="3705875"/>
                  <a:ext cx="1460000" cy="1549975"/>
                  <a:chOff x="5402750" y="3100275"/>
                  <a:chExt cx="1460000" cy="1549975"/>
                </a:xfrm>
              </p:grpSpPr>
              <p:sp>
                <p:nvSpPr>
                  <p:cNvPr id="3840" name="Google Shape;3840;p24"/>
                  <p:cNvSpPr/>
                  <p:nvPr/>
                </p:nvSpPr>
                <p:spPr>
                  <a:xfrm>
                    <a:off x="6526400" y="4117600"/>
                    <a:ext cx="336350" cy="406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454" h="16265" extrusionOk="0">
                        <a:moveTo>
                          <a:pt x="12419" y="1"/>
                        </a:moveTo>
                        <a:cubicBezTo>
                          <a:pt x="12418" y="1"/>
                          <a:pt x="0" y="1394"/>
                          <a:pt x="274" y="16264"/>
                        </a:cubicBezTo>
                        <a:lnTo>
                          <a:pt x="274" y="16264"/>
                        </a:lnTo>
                        <a:cubicBezTo>
                          <a:pt x="282" y="16258"/>
                          <a:pt x="13454" y="12183"/>
                          <a:pt x="12419" y="1"/>
                        </a:cubicBezTo>
                        <a:close/>
                        <a:moveTo>
                          <a:pt x="274" y="16264"/>
                        </a:moveTo>
                        <a:cubicBezTo>
                          <a:pt x="274" y="16264"/>
                          <a:pt x="274" y="16264"/>
                          <a:pt x="274" y="16264"/>
                        </a:cubicBezTo>
                        <a:cubicBezTo>
                          <a:pt x="274" y="16264"/>
                          <a:pt x="274" y="16264"/>
                          <a:pt x="274" y="16264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41" name="Google Shape;3841;p24"/>
                  <p:cNvSpPr/>
                  <p:nvPr/>
                </p:nvSpPr>
                <p:spPr>
                  <a:xfrm>
                    <a:off x="6526700" y="4192275"/>
                    <a:ext cx="243500" cy="3373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740" h="13493" extrusionOk="0">
                        <a:moveTo>
                          <a:pt x="9491" y="0"/>
                        </a:moveTo>
                        <a:cubicBezTo>
                          <a:pt x="9429" y="0"/>
                          <a:pt x="9370" y="25"/>
                          <a:pt x="9335" y="73"/>
                        </a:cubicBezTo>
                        <a:lnTo>
                          <a:pt x="84" y="13170"/>
                        </a:lnTo>
                        <a:cubicBezTo>
                          <a:pt x="0" y="13266"/>
                          <a:pt x="36" y="13396"/>
                          <a:pt x="119" y="13456"/>
                        </a:cubicBezTo>
                        <a:cubicBezTo>
                          <a:pt x="158" y="13480"/>
                          <a:pt x="202" y="13492"/>
                          <a:pt x="245" y="13492"/>
                        </a:cubicBezTo>
                        <a:cubicBezTo>
                          <a:pt x="309" y="13492"/>
                          <a:pt x="370" y="13465"/>
                          <a:pt x="405" y="13408"/>
                        </a:cubicBezTo>
                        <a:lnTo>
                          <a:pt x="9668" y="300"/>
                        </a:lnTo>
                        <a:cubicBezTo>
                          <a:pt x="9740" y="216"/>
                          <a:pt x="9716" y="73"/>
                          <a:pt x="9621" y="38"/>
                        </a:cubicBezTo>
                        <a:cubicBezTo>
                          <a:pt x="9581" y="13"/>
                          <a:pt x="9535" y="0"/>
                          <a:pt x="9491" y="0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42" name="Google Shape;3842;p24"/>
                  <p:cNvSpPr/>
                  <p:nvPr/>
                </p:nvSpPr>
                <p:spPr>
                  <a:xfrm>
                    <a:off x="6608550" y="4290800"/>
                    <a:ext cx="17300" cy="1144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92" h="4576" extrusionOk="0">
                        <a:moveTo>
                          <a:pt x="208" y="1"/>
                        </a:moveTo>
                        <a:cubicBezTo>
                          <a:pt x="202" y="1"/>
                          <a:pt x="197" y="1"/>
                          <a:pt x="191" y="2"/>
                        </a:cubicBezTo>
                        <a:cubicBezTo>
                          <a:pt x="84" y="2"/>
                          <a:pt x="1" y="109"/>
                          <a:pt x="1" y="216"/>
                        </a:cubicBezTo>
                        <a:lnTo>
                          <a:pt x="298" y="4395"/>
                        </a:lnTo>
                        <a:cubicBezTo>
                          <a:pt x="298" y="4496"/>
                          <a:pt x="392" y="4575"/>
                          <a:pt x="492" y="4575"/>
                        </a:cubicBezTo>
                        <a:cubicBezTo>
                          <a:pt x="499" y="4575"/>
                          <a:pt x="506" y="4575"/>
                          <a:pt x="513" y="4574"/>
                        </a:cubicBezTo>
                        <a:cubicBezTo>
                          <a:pt x="572" y="4574"/>
                          <a:pt x="632" y="4526"/>
                          <a:pt x="667" y="4491"/>
                        </a:cubicBezTo>
                        <a:cubicBezTo>
                          <a:pt x="679" y="4443"/>
                          <a:pt x="691" y="4395"/>
                          <a:pt x="691" y="4372"/>
                        </a:cubicBezTo>
                        <a:lnTo>
                          <a:pt x="393" y="181"/>
                        </a:lnTo>
                        <a:cubicBezTo>
                          <a:pt x="393" y="91"/>
                          <a:pt x="298" y="1"/>
                          <a:pt x="208" y="1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43" name="Google Shape;3843;p24"/>
                  <p:cNvSpPr/>
                  <p:nvPr/>
                </p:nvSpPr>
                <p:spPr>
                  <a:xfrm>
                    <a:off x="6702025" y="4256500"/>
                    <a:ext cx="78000" cy="25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120" h="1027" extrusionOk="0">
                        <a:moveTo>
                          <a:pt x="2899" y="0"/>
                        </a:moveTo>
                        <a:cubicBezTo>
                          <a:pt x="2886" y="0"/>
                          <a:pt x="2872" y="2"/>
                          <a:pt x="2858" y="5"/>
                        </a:cubicBezTo>
                        <a:lnTo>
                          <a:pt x="179" y="636"/>
                        </a:lnTo>
                        <a:cubicBezTo>
                          <a:pt x="83" y="660"/>
                          <a:pt x="0" y="767"/>
                          <a:pt x="36" y="874"/>
                        </a:cubicBezTo>
                        <a:cubicBezTo>
                          <a:pt x="55" y="962"/>
                          <a:pt x="131" y="1026"/>
                          <a:pt x="218" y="1026"/>
                        </a:cubicBezTo>
                        <a:cubicBezTo>
                          <a:pt x="236" y="1026"/>
                          <a:pt x="255" y="1023"/>
                          <a:pt x="274" y="1017"/>
                        </a:cubicBezTo>
                        <a:lnTo>
                          <a:pt x="2953" y="398"/>
                        </a:lnTo>
                        <a:cubicBezTo>
                          <a:pt x="3001" y="398"/>
                          <a:pt x="3036" y="362"/>
                          <a:pt x="3072" y="326"/>
                        </a:cubicBezTo>
                        <a:cubicBezTo>
                          <a:pt x="3096" y="279"/>
                          <a:pt x="3120" y="231"/>
                          <a:pt x="3096" y="159"/>
                        </a:cubicBezTo>
                        <a:cubicBezTo>
                          <a:pt x="3075" y="66"/>
                          <a:pt x="2991" y="0"/>
                          <a:pt x="2899" y="0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44" name="Google Shape;3844;p24"/>
                  <p:cNvSpPr/>
                  <p:nvPr/>
                </p:nvSpPr>
                <p:spPr>
                  <a:xfrm>
                    <a:off x="6535925" y="4406125"/>
                    <a:ext cx="321500" cy="1382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60" h="5528" extrusionOk="0">
                        <a:moveTo>
                          <a:pt x="8353" y="1"/>
                        </a:moveTo>
                        <a:cubicBezTo>
                          <a:pt x="5898" y="1"/>
                          <a:pt x="2799" y="989"/>
                          <a:pt x="0" y="4819"/>
                        </a:cubicBezTo>
                        <a:cubicBezTo>
                          <a:pt x="0" y="4819"/>
                          <a:pt x="1950" y="5527"/>
                          <a:pt x="4457" y="5527"/>
                        </a:cubicBezTo>
                        <a:cubicBezTo>
                          <a:pt x="7199" y="5527"/>
                          <a:pt x="10608" y="4679"/>
                          <a:pt x="12859" y="1128"/>
                        </a:cubicBezTo>
                        <a:cubicBezTo>
                          <a:pt x="12859" y="1128"/>
                          <a:pt x="10974" y="1"/>
                          <a:pt x="8353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45" name="Google Shape;3845;p24"/>
                  <p:cNvSpPr/>
                  <p:nvPr/>
                </p:nvSpPr>
                <p:spPr>
                  <a:xfrm>
                    <a:off x="6530275" y="4441775"/>
                    <a:ext cx="262550" cy="897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502" h="3589" extrusionOk="0">
                        <a:moveTo>
                          <a:pt x="10304" y="1"/>
                        </a:moveTo>
                        <a:cubicBezTo>
                          <a:pt x="10282" y="1"/>
                          <a:pt x="10261" y="4"/>
                          <a:pt x="10240" y="11"/>
                        </a:cubicBezTo>
                        <a:lnTo>
                          <a:pt x="167" y="3190"/>
                        </a:lnTo>
                        <a:cubicBezTo>
                          <a:pt x="60" y="3226"/>
                          <a:pt x="0" y="3345"/>
                          <a:pt x="24" y="3452"/>
                        </a:cubicBezTo>
                        <a:cubicBezTo>
                          <a:pt x="54" y="3533"/>
                          <a:pt x="145" y="3588"/>
                          <a:pt x="238" y="3588"/>
                        </a:cubicBezTo>
                        <a:cubicBezTo>
                          <a:pt x="254" y="3588"/>
                          <a:pt x="270" y="3587"/>
                          <a:pt x="286" y="3583"/>
                        </a:cubicBezTo>
                        <a:lnTo>
                          <a:pt x="10359" y="392"/>
                        </a:lnTo>
                        <a:cubicBezTo>
                          <a:pt x="10406" y="380"/>
                          <a:pt x="10430" y="357"/>
                          <a:pt x="10466" y="321"/>
                        </a:cubicBezTo>
                        <a:cubicBezTo>
                          <a:pt x="10502" y="261"/>
                          <a:pt x="10502" y="202"/>
                          <a:pt x="10490" y="142"/>
                        </a:cubicBezTo>
                        <a:cubicBezTo>
                          <a:pt x="10471" y="56"/>
                          <a:pt x="10390" y="1"/>
                          <a:pt x="10304" y="1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46" name="Google Shape;3846;p24"/>
                  <p:cNvSpPr/>
                  <p:nvPr/>
                </p:nvSpPr>
                <p:spPr>
                  <a:xfrm>
                    <a:off x="6625825" y="4433500"/>
                    <a:ext cx="49425" cy="677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77" h="2709" extrusionOk="0">
                        <a:moveTo>
                          <a:pt x="1747" y="0"/>
                        </a:moveTo>
                        <a:cubicBezTo>
                          <a:pt x="1683" y="0"/>
                          <a:pt x="1621" y="32"/>
                          <a:pt x="1584" y="92"/>
                        </a:cubicBezTo>
                        <a:lnTo>
                          <a:pt x="60" y="2390"/>
                        </a:lnTo>
                        <a:cubicBezTo>
                          <a:pt x="0" y="2497"/>
                          <a:pt x="36" y="2616"/>
                          <a:pt x="119" y="2676"/>
                        </a:cubicBezTo>
                        <a:cubicBezTo>
                          <a:pt x="154" y="2698"/>
                          <a:pt x="192" y="2708"/>
                          <a:pt x="229" y="2708"/>
                        </a:cubicBezTo>
                        <a:cubicBezTo>
                          <a:pt x="294" y="2708"/>
                          <a:pt x="355" y="2677"/>
                          <a:pt x="393" y="2616"/>
                        </a:cubicBezTo>
                        <a:lnTo>
                          <a:pt x="1917" y="307"/>
                        </a:lnTo>
                        <a:cubicBezTo>
                          <a:pt x="1977" y="211"/>
                          <a:pt x="1953" y="92"/>
                          <a:pt x="1858" y="33"/>
                        </a:cubicBezTo>
                        <a:cubicBezTo>
                          <a:pt x="1823" y="11"/>
                          <a:pt x="1784" y="0"/>
                          <a:pt x="1747" y="0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47" name="Google Shape;3847;p24"/>
                  <p:cNvSpPr/>
                  <p:nvPr/>
                </p:nvSpPr>
                <p:spPr>
                  <a:xfrm>
                    <a:off x="6719875" y="4461225"/>
                    <a:ext cx="53000" cy="287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20" h="1148" extrusionOk="0">
                        <a:moveTo>
                          <a:pt x="236" y="1"/>
                        </a:moveTo>
                        <a:cubicBezTo>
                          <a:pt x="157" y="1"/>
                          <a:pt x="83" y="47"/>
                          <a:pt x="48" y="126"/>
                        </a:cubicBezTo>
                        <a:cubicBezTo>
                          <a:pt x="1" y="233"/>
                          <a:pt x="48" y="352"/>
                          <a:pt x="155" y="388"/>
                        </a:cubicBezTo>
                        <a:lnTo>
                          <a:pt x="1810" y="1138"/>
                        </a:lnTo>
                        <a:cubicBezTo>
                          <a:pt x="1831" y="1144"/>
                          <a:pt x="1853" y="1147"/>
                          <a:pt x="1876" y="1147"/>
                        </a:cubicBezTo>
                        <a:cubicBezTo>
                          <a:pt x="1944" y="1147"/>
                          <a:pt x="2016" y="1120"/>
                          <a:pt x="2060" y="1067"/>
                        </a:cubicBezTo>
                        <a:cubicBezTo>
                          <a:pt x="2072" y="1067"/>
                          <a:pt x="2072" y="1043"/>
                          <a:pt x="2072" y="1031"/>
                        </a:cubicBezTo>
                        <a:cubicBezTo>
                          <a:pt x="2120" y="924"/>
                          <a:pt x="2072" y="805"/>
                          <a:pt x="1965" y="769"/>
                        </a:cubicBezTo>
                        <a:lnTo>
                          <a:pt x="322" y="19"/>
                        </a:lnTo>
                        <a:cubicBezTo>
                          <a:pt x="294" y="7"/>
                          <a:pt x="265" y="1"/>
                          <a:pt x="236" y="1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48" name="Google Shape;3848;p24"/>
                  <p:cNvSpPr/>
                  <p:nvPr/>
                </p:nvSpPr>
                <p:spPr>
                  <a:xfrm>
                    <a:off x="6218925" y="4083675"/>
                    <a:ext cx="366125" cy="439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645" h="17598" extrusionOk="0">
                        <a:moveTo>
                          <a:pt x="2477" y="0"/>
                        </a:moveTo>
                        <a:lnTo>
                          <a:pt x="2477" y="0"/>
                        </a:lnTo>
                        <a:cubicBezTo>
                          <a:pt x="0" y="11978"/>
                          <a:pt x="12621" y="17598"/>
                          <a:pt x="12633" y="17598"/>
                        </a:cubicBezTo>
                        <a:cubicBezTo>
                          <a:pt x="14645" y="2846"/>
                          <a:pt x="2477" y="0"/>
                          <a:pt x="2477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49" name="Google Shape;3849;p24"/>
                  <p:cNvSpPr/>
                  <p:nvPr/>
                </p:nvSpPr>
                <p:spPr>
                  <a:xfrm>
                    <a:off x="6337375" y="4166050"/>
                    <a:ext cx="202450" cy="3627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098" h="14508" extrusionOk="0">
                        <a:moveTo>
                          <a:pt x="231" y="0"/>
                        </a:moveTo>
                        <a:cubicBezTo>
                          <a:pt x="200" y="0"/>
                          <a:pt x="170" y="9"/>
                          <a:pt x="144" y="27"/>
                        </a:cubicBezTo>
                        <a:cubicBezTo>
                          <a:pt x="49" y="75"/>
                          <a:pt x="1" y="194"/>
                          <a:pt x="61" y="289"/>
                        </a:cubicBezTo>
                        <a:lnTo>
                          <a:pt x="7716" y="14398"/>
                        </a:lnTo>
                        <a:cubicBezTo>
                          <a:pt x="7749" y="14464"/>
                          <a:pt x="7823" y="14507"/>
                          <a:pt x="7893" y="14507"/>
                        </a:cubicBezTo>
                        <a:cubicBezTo>
                          <a:pt x="7923" y="14507"/>
                          <a:pt x="7953" y="14499"/>
                          <a:pt x="7978" y="14481"/>
                        </a:cubicBezTo>
                        <a:cubicBezTo>
                          <a:pt x="8014" y="14457"/>
                          <a:pt x="8038" y="14445"/>
                          <a:pt x="8062" y="14422"/>
                        </a:cubicBezTo>
                        <a:cubicBezTo>
                          <a:pt x="8085" y="14362"/>
                          <a:pt x="8097" y="14267"/>
                          <a:pt x="8062" y="14207"/>
                        </a:cubicBezTo>
                        <a:lnTo>
                          <a:pt x="406" y="98"/>
                        </a:lnTo>
                        <a:cubicBezTo>
                          <a:pt x="373" y="41"/>
                          <a:pt x="300" y="0"/>
                          <a:pt x="231" y="0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50" name="Google Shape;3850;p24"/>
                  <p:cNvSpPr/>
                  <p:nvPr/>
                </p:nvSpPr>
                <p:spPr>
                  <a:xfrm>
                    <a:off x="6456450" y="4281575"/>
                    <a:ext cx="30675" cy="1132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27" h="4529" extrusionOk="0">
                        <a:moveTo>
                          <a:pt x="1022" y="1"/>
                        </a:moveTo>
                        <a:cubicBezTo>
                          <a:pt x="914" y="1"/>
                          <a:pt x="821" y="69"/>
                          <a:pt x="810" y="169"/>
                        </a:cubicBezTo>
                        <a:lnTo>
                          <a:pt x="24" y="4288"/>
                        </a:lnTo>
                        <a:cubicBezTo>
                          <a:pt x="0" y="4407"/>
                          <a:pt x="84" y="4514"/>
                          <a:pt x="179" y="4526"/>
                        </a:cubicBezTo>
                        <a:cubicBezTo>
                          <a:pt x="191" y="4528"/>
                          <a:pt x="203" y="4528"/>
                          <a:pt x="215" y="4528"/>
                        </a:cubicBezTo>
                        <a:cubicBezTo>
                          <a:pt x="292" y="4528"/>
                          <a:pt x="352" y="4495"/>
                          <a:pt x="393" y="4443"/>
                        </a:cubicBezTo>
                        <a:cubicBezTo>
                          <a:pt x="405" y="4407"/>
                          <a:pt x="405" y="4395"/>
                          <a:pt x="417" y="4360"/>
                        </a:cubicBezTo>
                        <a:lnTo>
                          <a:pt x="1215" y="240"/>
                        </a:lnTo>
                        <a:cubicBezTo>
                          <a:pt x="1227" y="121"/>
                          <a:pt x="1155" y="14"/>
                          <a:pt x="1048" y="2"/>
                        </a:cubicBezTo>
                        <a:cubicBezTo>
                          <a:pt x="1040" y="1"/>
                          <a:pt x="1031" y="1"/>
                          <a:pt x="1022" y="1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51" name="Google Shape;3851;p24"/>
                  <p:cNvSpPr/>
                  <p:nvPr/>
                </p:nvSpPr>
                <p:spPr>
                  <a:xfrm>
                    <a:off x="6319525" y="4229100"/>
                    <a:ext cx="76525" cy="33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61" h="1341" extrusionOk="0">
                        <a:moveTo>
                          <a:pt x="228" y="1"/>
                        </a:moveTo>
                        <a:cubicBezTo>
                          <a:pt x="151" y="1"/>
                          <a:pt x="75" y="55"/>
                          <a:pt x="48" y="136"/>
                        </a:cubicBezTo>
                        <a:cubicBezTo>
                          <a:pt x="1" y="243"/>
                          <a:pt x="60" y="363"/>
                          <a:pt x="167" y="386"/>
                        </a:cubicBezTo>
                        <a:lnTo>
                          <a:pt x="2763" y="1327"/>
                        </a:lnTo>
                        <a:cubicBezTo>
                          <a:pt x="2785" y="1337"/>
                          <a:pt x="2809" y="1341"/>
                          <a:pt x="2833" y="1341"/>
                        </a:cubicBezTo>
                        <a:cubicBezTo>
                          <a:pt x="2899" y="1341"/>
                          <a:pt x="2966" y="1308"/>
                          <a:pt x="3001" y="1255"/>
                        </a:cubicBezTo>
                        <a:cubicBezTo>
                          <a:pt x="3013" y="1244"/>
                          <a:pt x="3013" y="1220"/>
                          <a:pt x="3013" y="1208"/>
                        </a:cubicBezTo>
                        <a:cubicBezTo>
                          <a:pt x="3061" y="1101"/>
                          <a:pt x="3001" y="1005"/>
                          <a:pt x="2894" y="958"/>
                        </a:cubicBezTo>
                        <a:lnTo>
                          <a:pt x="298" y="17"/>
                        </a:lnTo>
                        <a:cubicBezTo>
                          <a:pt x="276" y="6"/>
                          <a:pt x="252" y="1"/>
                          <a:pt x="228" y="1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52" name="Google Shape;3852;p24"/>
                  <p:cNvSpPr/>
                  <p:nvPr/>
                </p:nvSpPr>
                <p:spPr>
                  <a:xfrm>
                    <a:off x="6223375" y="4379225"/>
                    <a:ext cx="308100" cy="1527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24" h="6110" extrusionOk="0">
                        <a:moveTo>
                          <a:pt x="3510" y="0"/>
                        </a:moveTo>
                        <a:cubicBezTo>
                          <a:pt x="1463" y="0"/>
                          <a:pt x="1" y="656"/>
                          <a:pt x="1" y="656"/>
                        </a:cubicBezTo>
                        <a:cubicBezTo>
                          <a:pt x="2198" y="5263"/>
                          <a:pt x="6566" y="6109"/>
                          <a:pt x="9466" y="6109"/>
                        </a:cubicBezTo>
                        <a:cubicBezTo>
                          <a:pt x="11139" y="6109"/>
                          <a:pt x="12324" y="5828"/>
                          <a:pt x="12324" y="5823"/>
                        </a:cubicBezTo>
                        <a:cubicBezTo>
                          <a:pt x="9636" y="1052"/>
                          <a:pt x="6104" y="0"/>
                          <a:pt x="3510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53" name="Google Shape;3853;p24"/>
                  <p:cNvSpPr/>
                  <p:nvPr/>
                </p:nvSpPr>
                <p:spPr>
                  <a:xfrm>
                    <a:off x="6284700" y="4411525"/>
                    <a:ext cx="252150" cy="1185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086" h="4743" extrusionOk="0">
                        <a:moveTo>
                          <a:pt x="223" y="0"/>
                        </a:moveTo>
                        <a:cubicBezTo>
                          <a:pt x="145" y="0"/>
                          <a:pt x="74" y="44"/>
                          <a:pt x="48" y="114"/>
                        </a:cubicBezTo>
                        <a:cubicBezTo>
                          <a:pt x="1" y="221"/>
                          <a:pt x="48" y="340"/>
                          <a:pt x="143" y="388"/>
                        </a:cubicBezTo>
                        <a:lnTo>
                          <a:pt x="9776" y="4734"/>
                        </a:lnTo>
                        <a:cubicBezTo>
                          <a:pt x="9799" y="4740"/>
                          <a:pt x="9823" y="4743"/>
                          <a:pt x="9846" y="4743"/>
                        </a:cubicBezTo>
                        <a:cubicBezTo>
                          <a:pt x="9916" y="4743"/>
                          <a:pt x="9981" y="4716"/>
                          <a:pt x="10026" y="4662"/>
                        </a:cubicBezTo>
                        <a:cubicBezTo>
                          <a:pt x="10026" y="4638"/>
                          <a:pt x="10049" y="4626"/>
                          <a:pt x="10049" y="4626"/>
                        </a:cubicBezTo>
                        <a:cubicBezTo>
                          <a:pt x="10085" y="4519"/>
                          <a:pt x="10049" y="4400"/>
                          <a:pt x="9942" y="4365"/>
                        </a:cubicBezTo>
                        <a:lnTo>
                          <a:pt x="310" y="19"/>
                        </a:lnTo>
                        <a:cubicBezTo>
                          <a:pt x="281" y="6"/>
                          <a:pt x="252" y="0"/>
                          <a:pt x="223" y="0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54" name="Google Shape;3854;p24"/>
                  <p:cNvSpPr/>
                  <p:nvPr/>
                </p:nvSpPr>
                <p:spPr>
                  <a:xfrm>
                    <a:off x="6403475" y="4416950"/>
                    <a:ext cx="41975" cy="71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79" h="2866" extrusionOk="0">
                        <a:moveTo>
                          <a:pt x="223" y="1"/>
                        </a:moveTo>
                        <a:cubicBezTo>
                          <a:pt x="193" y="1"/>
                          <a:pt x="162" y="6"/>
                          <a:pt x="131" y="16"/>
                        </a:cubicBezTo>
                        <a:cubicBezTo>
                          <a:pt x="24" y="64"/>
                          <a:pt x="0" y="183"/>
                          <a:pt x="36" y="290"/>
                        </a:cubicBezTo>
                        <a:lnTo>
                          <a:pt x="1274" y="2755"/>
                        </a:lnTo>
                        <a:cubicBezTo>
                          <a:pt x="1308" y="2831"/>
                          <a:pt x="1379" y="2865"/>
                          <a:pt x="1456" y="2865"/>
                        </a:cubicBezTo>
                        <a:cubicBezTo>
                          <a:pt x="1486" y="2865"/>
                          <a:pt x="1518" y="2860"/>
                          <a:pt x="1548" y="2850"/>
                        </a:cubicBezTo>
                        <a:cubicBezTo>
                          <a:pt x="1572" y="2826"/>
                          <a:pt x="1608" y="2814"/>
                          <a:pt x="1619" y="2790"/>
                        </a:cubicBezTo>
                        <a:cubicBezTo>
                          <a:pt x="1667" y="2731"/>
                          <a:pt x="1679" y="2659"/>
                          <a:pt x="1631" y="2576"/>
                        </a:cubicBezTo>
                        <a:lnTo>
                          <a:pt x="393" y="111"/>
                        </a:lnTo>
                        <a:cubicBezTo>
                          <a:pt x="367" y="35"/>
                          <a:pt x="299" y="1"/>
                          <a:pt x="223" y="1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55" name="Google Shape;3855;p24"/>
                  <p:cNvSpPr/>
                  <p:nvPr/>
                </p:nvSpPr>
                <p:spPr>
                  <a:xfrm>
                    <a:off x="6301075" y="4437650"/>
                    <a:ext cx="53900" cy="239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56" h="956" extrusionOk="0">
                        <a:moveTo>
                          <a:pt x="1946" y="0"/>
                        </a:moveTo>
                        <a:cubicBezTo>
                          <a:pt x="1928" y="0"/>
                          <a:pt x="1911" y="3"/>
                          <a:pt x="1894" y="10"/>
                        </a:cubicBezTo>
                        <a:lnTo>
                          <a:pt x="167" y="557"/>
                        </a:lnTo>
                        <a:cubicBezTo>
                          <a:pt x="60" y="593"/>
                          <a:pt x="0" y="712"/>
                          <a:pt x="24" y="819"/>
                        </a:cubicBezTo>
                        <a:cubicBezTo>
                          <a:pt x="55" y="900"/>
                          <a:pt x="145" y="955"/>
                          <a:pt x="238" y="955"/>
                        </a:cubicBezTo>
                        <a:cubicBezTo>
                          <a:pt x="254" y="955"/>
                          <a:pt x="270" y="954"/>
                          <a:pt x="286" y="950"/>
                        </a:cubicBezTo>
                        <a:lnTo>
                          <a:pt x="2013" y="403"/>
                        </a:lnTo>
                        <a:cubicBezTo>
                          <a:pt x="2048" y="379"/>
                          <a:pt x="2084" y="355"/>
                          <a:pt x="2108" y="319"/>
                        </a:cubicBezTo>
                        <a:cubicBezTo>
                          <a:pt x="2144" y="283"/>
                          <a:pt x="2155" y="224"/>
                          <a:pt x="2144" y="141"/>
                        </a:cubicBezTo>
                        <a:cubicBezTo>
                          <a:pt x="2114" y="62"/>
                          <a:pt x="2029" y="0"/>
                          <a:pt x="1946" y="0"/>
                        </a:cubicBezTo>
                        <a:close/>
                      </a:path>
                    </a:pathLst>
                  </a:custGeom>
                  <a:solidFill>
                    <a:srgbClr val="26404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56" name="Google Shape;3856;p24"/>
                  <p:cNvSpPr/>
                  <p:nvPr/>
                </p:nvSpPr>
                <p:spPr>
                  <a:xfrm>
                    <a:off x="5464350" y="3709750"/>
                    <a:ext cx="445925" cy="6314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837" h="25257" extrusionOk="0">
                        <a:moveTo>
                          <a:pt x="3184" y="0"/>
                        </a:moveTo>
                        <a:cubicBezTo>
                          <a:pt x="2810" y="0"/>
                          <a:pt x="2470" y="97"/>
                          <a:pt x="2180" y="313"/>
                        </a:cubicBezTo>
                        <a:cubicBezTo>
                          <a:pt x="1" y="1932"/>
                          <a:pt x="2811" y="8742"/>
                          <a:pt x="4263" y="11076"/>
                        </a:cubicBezTo>
                        <a:cubicBezTo>
                          <a:pt x="8240" y="17458"/>
                          <a:pt x="17837" y="25256"/>
                          <a:pt x="17837" y="25256"/>
                        </a:cubicBezTo>
                        <a:cubicBezTo>
                          <a:pt x="17837" y="25256"/>
                          <a:pt x="14527" y="11362"/>
                          <a:pt x="11038" y="6218"/>
                        </a:cubicBezTo>
                        <a:cubicBezTo>
                          <a:pt x="9744" y="4302"/>
                          <a:pt x="5685" y="0"/>
                          <a:pt x="3184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57" name="Google Shape;3857;p24"/>
                  <p:cNvSpPr/>
                  <p:nvPr/>
                </p:nvSpPr>
                <p:spPr>
                  <a:xfrm>
                    <a:off x="5576275" y="3393250"/>
                    <a:ext cx="348275" cy="5207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931" h="20831" extrusionOk="0">
                        <a:moveTo>
                          <a:pt x="2568" y="1"/>
                        </a:moveTo>
                        <a:cubicBezTo>
                          <a:pt x="2284" y="1"/>
                          <a:pt x="2025" y="73"/>
                          <a:pt x="1799" y="233"/>
                        </a:cubicBezTo>
                        <a:cubicBezTo>
                          <a:pt x="1" y="1495"/>
                          <a:pt x="2132" y="7091"/>
                          <a:pt x="3239" y="9020"/>
                        </a:cubicBezTo>
                        <a:cubicBezTo>
                          <a:pt x="6323" y="14282"/>
                          <a:pt x="13931" y="20831"/>
                          <a:pt x="13931" y="20831"/>
                        </a:cubicBezTo>
                        <a:cubicBezTo>
                          <a:pt x="13931" y="20831"/>
                          <a:pt x="11562" y="9496"/>
                          <a:pt x="8859" y="5233"/>
                        </a:cubicBezTo>
                        <a:cubicBezTo>
                          <a:pt x="7836" y="3647"/>
                          <a:pt x="4589" y="1"/>
                          <a:pt x="2568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58" name="Google Shape;3858;p24"/>
                  <p:cNvSpPr/>
                  <p:nvPr/>
                </p:nvSpPr>
                <p:spPr>
                  <a:xfrm>
                    <a:off x="5944475" y="3566125"/>
                    <a:ext cx="242025" cy="3830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681" h="15321" extrusionOk="0">
                        <a:moveTo>
                          <a:pt x="7793" y="1"/>
                        </a:moveTo>
                        <a:cubicBezTo>
                          <a:pt x="6281" y="1"/>
                          <a:pt x="4008" y="2963"/>
                          <a:pt x="3311" y="4260"/>
                        </a:cubicBezTo>
                        <a:cubicBezTo>
                          <a:pt x="1191" y="8153"/>
                          <a:pt x="1" y="15321"/>
                          <a:pt x="1" y="15321"/>
                        </a:cubicBezTo>
                        <a:cubicBezTo>
                          <a:pt x="1" y="15321"/>
                          <a:pt x="6121" y="9582"/>
                          <a:pt x="7740" y="6308"/>
                        </a:cubicBezTo>
                        <a:cubicBezTo>
                          <a:pt x="8430" y="4915"/>
                          <a:pt x="9681" y="735"/>
                          <a:pt x="8192" y="81"/>
                        </a:cubicBezTo>
                        <a:cubicBezTo>
                          <a:pt x="8067" y="26"/>
                          <a:pt x="7934" y="1"/>
                          <a:pt x="7793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59" name="Google Shape;3859;p24"/>
                  <p:cNvSpPr/>
                  <p:nvPr/>
                </p:nvSpPr>
                <p:spPr>
                  <a:xfrm>
                    <a:off x="5402750" y="4103300"/>
                    <a:ext cx="500675" cy="2956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0027" h="11824" extrusionOk="0">
                        <a:moveTo>
                          <a:pt x="2845" y="1"/>
                        </a:moveTo>
                        <a:cubicBezTo>
                          <a:pt x="1903" y="1"/>
                          <a:pt x="1155" y="229"/>
                          <a:pt x="870" y="834"/>
                        </a:cubicBezTo>
                        <a:cubicBezTo>
                          <a:pt x="0" y="2680"/>
                          <a:pt x="4275" y="6192"/>
                          <a:pt x="6049" y="7228"/>
                        </a:cubicBezTo>
                        <a:cubicBezTo>
                          <a:pt x="10930" y="10050"/>
                          <a:pt x="20027" y="11824"/>
                          <a:pt x="20027" y="11824"/>
                        </a:cubicBezTo>
                        <a:cubicBezTo>
                          <a:pt x="20027" y="11824"/>
                          <a:pt x="12919" y="3799"/>
                          <a:pt x="8811" y="1632"/>
                        </a:cubicBezTo>
                        <a:cubicBezTo>
                          <a:pt x="7619" y="996"/>
                          <a:pt x="4811" y="1"/>
                          <a:pt x="2845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60" name="Google Shape;3860;p24"/>
                  <p:cNvSpPr/>
                  <p:nvPr/>
                </p:nvSpPr>
                <p:spPr>
                  <a:xfrm>
                    <a:off x="5582525" y="3593250"/>
                    <a:ext cx="370025" cy="3383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801" h="13534" extrusionOk="0">
                        <a:moveTo>
                          <a:pt x="2107" y="1"/>
                        </a:moveTo>
                        <a:cubicBezTo>
                          <a:pt x="1683" y="1"/>
                          <a:pt x="1334" y="119"/>
                          <a:pt x="1108" y="401"/>
                        </a:cubicBezTo>
                        <a:cubicBezTo>
                          <a:pt x="1" y="1758"/>
                          <a:pt x="2834" y="5568"/>
                          <a:pt x="4096" y="6806"/>
                        </a:cubicBezTo>
                        <a:cubicBezTo>
                          <a:pt x="7573" y="10164"/>
                          <a:pt x="14800" y="13533"/>
                          <a:pt x="14800" y="13533"/>
                        </a:cubicBezTo>
                        <a:cubicBezTo>
                          <a:pt x="14800" y="13533"/>
                          <a:pt x="10538" y="5377"/>
                          <a:pt x="7561" y="2710"/>
                        </a:cubicBezTo>
                        <a:cubicBezTo>
                          <a:pt x="6547" y="1801"/>
                          <a:pt x="3760" y="1"/>
                          <a:pt x="2107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61" name="Google Shape;3861;p24"/>
                  <p:cNvSpPr/>
                  <p:nvPr/>
                </p:nvSpPr>
                <p:spPr>
                  <a:xfrm>
                    <a:off x="5930200" y="3922050"/>
                    <a:ext cx="244700" cy="384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788" h="15372" extrusionOk="0">
                        <a:moveTo>
                          <a:pt x="7899" y="1"/>
                        </a:moveTo>
                        <a:cubicBezTo>
                          <a:pt x="6396" y="1"/>
                          <a:pt x="4076" y="2967"/>
                          <a:pt x="3358" y="4263"/>
                        </a:cubicBezTo>
                        <a:cubicBezTo>
                          <a:pt x="1215" y="8168"/>
                          <a:pt x="0" y="15371"/>
                          <a:pt x="0" y="15371"/>
                        </a:cubicBezTo>
                        <a:cubicBezTo>
                          <a:pt x="0" y="15371"/>
                          <a:pt x="6191" y="9632"/>
                          <a:pt x="7823" y="6346"/>
                        </a:cubicBezTo>
                        <a:cubicBezTo>
                          <a:pt x="8525" y="4953"/>
                          <a:pt x="9787" y="738"/>
                          <a:pt x="8299" y="83"/>
                        </a:cubicBezTo>
                        <a:cubicBezTo>
                          <a:pt x="8174" y="27"/>
                          <a:pt x="8040" y="1"/>
                          <a:pt x="7899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62" name="Google Shape;3862;p24"/>
                  <p:cNvSpPr/>
                  <p:nvPr/>
                </p:nvSpPr>
                <p:spPr>
                  <a:xfrm>
                    <a:off x="5884650" y="4097100"/>
                    <a:ext cx="386675" cy="4006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467" h="16025" extrusionOk="0">
                        <a:moveTo>
                          <a:pt x="13078" y="1"/>
                        </a:moveTo>
                        <a:cubicBezTo>
                          <a:pt x="11223" y="1"/>
                          <a:pt x="8066" y="2602"/>
                          <a:pt x="6954" y="3857"/>
                        </a:cubicBezTo>
                        <a:cubicBezTo>
                          <a:pt x="3382" y="7869"/>
                          <a:pt x="1" y="16025"/>
                          <a:pt x="1" y="16025"/>
                        </a:cubicBezTo>
                        <a:cubicBezTo>
                          <a:pt x="1" y="16025"/>
                          <a:pt x="8823" y="10929"/>
                          <a:pt x="11645" y="7500"/>
                        </a:cubicBezTo>
                        <a:cubicBezTo>
                          <a:pt x="12847" y="6024"/>
                          <a:pt x="15467" y="1416"/>
                          <a:pt x="13883" y="237"/>
                        </a:cubicBezTo>
                        <a:cubicBezTo>
                          <a:pt x="13662" y="73"/>
                          <a:pt x="13388" y="1"/>
                          <a:pt x="13078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63" name="Google Shape;3863;p24"/>
                  <p:cNvSpPr/>
                  <p:nvPr/>
                </p:nvSpPr>
                <p:spPr>
                  <a:xfrm>
                    <a:off x="5744450" y="3100275"/>
                    <a:ext cx="275650" cy="834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026" h="33372" extrusionOk="0">
                        <a:moveTo>
                          <a:pt x="3619" y="1"/>
                        </a:moveTo>
                        <a:cubicBezTo>
                          <a:pt x="3489" y="1"/>
                          <a:pt x="3358" y="15"/>
                          <a:pt x="3227" y="46"/>
                        </a:cubicBezTo>
                        <a:cubicBezTo>
                          <a:pt x="203" y="748"/>
                          <a:pt x="1" y="9166"/>
                          <a:pt x="441" y="12261"/>
                        </a:cubicBezTo>
                        <a:cubicBezTo>
                          <a:pt x="1656" y="20798"/>
                          <a:pt x="8109" y="33371"/>
                          <a:pt x="8109" y="33371"/>
                        </a:cubicBezTo>
                        <a:cubicBezTo>
                          <a:pt x="8109" y="33371"/>
                          <a:pt x="11026" y="17298"/>
                          <a:pt x="9764" y="10321"/>
                        </a:cubicBezTo>
                        <a:cubicBezTo>
                          <a:pt x="9251" y="7448"/>
                          <a:pt x="6554" y="1"/>
                          <a:pt x="3619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64" name="Google Shape;3864;p24"/>
                  <p:cNvSpPr/>
                  <p:nvPr/>
                </p:nvSpPr>
                <p:spPr>
                  <a:xfrm>
                    <a:off x="5885550" y="4392775"/>
                    <a:ext cx="291125" cy="1076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645" h="4306" extrusionOk="0">
                        <a:moveTo>
                          <a:pt x="9457" y="1"/>
                        </a:moveTo>
                        <a:cubicBezTo>
                          <a:pt x="8490" y="1"/>
                          <a:pt x="7386" y="214"/>
                          <a:pt x="6823" y="400"/>
                        </a:cubicBezTo>
                        <a:cubicBezTo>
                          <a:pt x="3953" y="1328"/>
                          <a:pt x="0" y="4305"/>
                          <a:pt x="0" y="4305"/>
                        </a:cubicBezTo>
                        <a:cubicBezTo>
                          <a:pt x="0" y="4305"/>
                          <a:pt x="58" y="4305"/>
                          <a:pt x="163" y="4305"/>
                        </a:cubicBezTo>
                        <a:cubicBezTo>
                          <a:pt x="1112" y="4305"/>
                          <a:pt x="5961" y="4267"/>
                          <a:pt x="8061" y="3495"/>
                        </a:cubicBezTo>
                        <a:cubicBezTo>
                          <a:pt x="9061" y="3126"/>
                          <a:pt x="11645" y="1662"/>
                          <a:pt x="11216" y="626"/>
                        </a:cubicBezTo>
                        <a:cubicBezTo>
                          <a:pt x="11018" y="158"/>
                          <a:pt x="10288" y="1"/>
                          <a:pt x="9457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65" name="Google Shape;3865;p24"/>
                  <p:cNvSpPr/>
                  <p:nvPr/>
                </p:nvSpPr>
                <p:spPr>
                  <a:xfrm>
                    <a:off x="5859350" y="3241825"/>
                    <a:ext cx="93500" cy="14084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40" h="56337" extrusionOk="0">
                        <a:moveTo>
                          <a:pt x="673" y="1"/>
                        </a:moveTo>
                        <a:cubicBezTo>
                          <a:pt x="639" y="1"/>
                          <a:pt x="605" y="5"/>
                          <a:pt x="572" y="15"/>
                        </a:cubicBezTo>
                        <a:cubicBezTo>
                          <a:pt x="358" y="75"/>
                          <a:pt x="227" y="289"/>
                          <a:pt x="286" y="503"/>
                        </a:cubicBezTo>
                        <a:lnTo>
                          <a:pt x="286" y="515"/>
                        </a:lnTo>
                        <a:cubicBezTo>
                          <a:pt x="917" y="2718"/>
                          <a:pt x="1358" y="5028"/>
                          <a:pt x="1727" y="7314"/>
                        </a:cubicBezTo>
                        <a:cubicBezTo>
                          <a:pt x="2096" y="9612"/>
                          <a:pt x="2358" y="11933"/>
                          <a:pt x="2572" y="14255"/>
                        </a:cubicBezTo>
                        <a:cubicBezTo>
                          <a:pt x="2977" y="18899"/>
                          <a:pt x="3084" y="23566"/>
                          <a:pt x="2989" y="28233"/>
                        </a:cubicBezTo>
                        <a:lnTo>
                          <a:pt x="2870" y="31722"/>
                        </a:lnTo>
                        <a:cubicBezTo>
                          <a:pt x="2846" y="32888"/>
                          <a:pt x="2727" y="34043"/>
                          <a:pt x="2668" y="35222"/>
                        </a:cubicBezTo>
                        <a:cubicBezTo>
                          <a:pt x="2548" y="37556"/>
                          <a:pt x="2275" y="39877"/>
                          <a:pt x="2060" y="42199"/>
                        </a:cubicBezTo>
                        <a:cubicBezTo>
                          <a:pt x="1953" y="43366"/>
                          <a:pt x="1786" y="44521"/>
                          <a:pt x="1644" y="45688"/>
                        </a:cubicBezTo>
                        <a:lnTo>
                          <a:pt x="1179" y="49152"/>
                        </a:lnTo>
                        <a:cubicBezTo>
                          <a:pt x="822" y="51462"/>
                          <a:pt x="405" y="53748"/>
                          <a:pt x="12" y="56058"/>
                        </a:cubicBezTo>
                        <a:lnTo>
                          <a:pt x="12" y="56070"/>
                        </a:lnTo>
                        <a:cubicBezTo>
                          <a:pt x="1" y="56189"/>
                          <a:pt x="72" y="56296"/>
                          <a:pt x="191" y="56332"/>
                        </a:cubicBezTo>
                        <a:cubicBezTo>
                          <a:pt x="206" y="56335"/>
                          <a:pt x="222" y="56336"/>
                          <a:pt x="237" y="56336"/>
                        </a:cubicBezTo>
                        <a:cubicBezTo>
                          <a:pt x="339" y="56336"/>
                          <a:pt x="432" y="56269"/>
                          <a:pt x="453" y="56165"/>
                        </a:cubicBezTo>
                        <a:cubicBezTo>
                          <a:pt x="846" y="53855"/>
                          <a:pt x="1286" y="51545"/>
                          <a:pt x="1656" y="49248"/>
                        </a:cubicBezTo>
                        <a:lnTo>
                          <a:pt x="2144" y="45759"/>
                        </a:lnTo>
                        <a:cubicBezTo>
                          <a:pt x="2310" y="44604"/>
                          <a:pt x="2489" y="43437"/>
                          <a:pt x="2584" y="42282"/>
                        </a:cubicBezTo>
                        <a:cubicBezTo>
                          <a:pt x="2822" y="39961"/>
                          <a:pt x="3108" y="37615"/>
                          <a:pt x="3251" y="35282"/>
                        </a:cubicBezTo>
                        <a:cubicBezTo>
                          <a:pt x="3322" y="34103"/>
                          <a:pt x="3441" y="32948"/>
                          <a:pt x="3477" y="31769"/>
                        </a:cubicBezTo>
                        <a:lnTo>
                          <a:pt x="3620" y="28257"/>
                        </a:lnTo>
                        <a:cubicBezTo>
                          <a:pt x="3739" y="23566"/>
                          <a:pt x="3668" y="18887"/>
                          <a:pt x="3287" y="14208"/>
                        </a:cubicBezTo>
                        <a:cubicBezTo>
                          <a:pt x="3096" y="11874"/>
                          <a:pt x="2858" y="9540"/>
                          <a:pt x="2489" y="7219"/>
                        </a:cubicBezTo>
                        <a:cubicBezTo>
                          <a:pt x="2132" y="4897"/>
                          <a:pt x="1715" y="2587"/>
                          <a:pt x="1060" y="289"/>
                        </a:cubicBezTo>
                        <a:cubicBezTo>
                          <a:pt x="1010" y="120"/>
                          <a:pt x="844" y="1"/>
                          <a:pt x="673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66" name="Google Shape;3866;p24"/>
                  <p:cNvSpPr/>
                  <p:nvPr/>
                </p:nvSpPr>
                <p:spPr>
                  <a:xfrm>
                    <a:off x="5675100" y="3663825"/>
                    <a:ext cx="275050" cy="2673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002" h="10693" extrusionOk="0">
                        <a:moveTo>
                          <a:pt x="234" y="0"/>
                        </a:moveTo>
                        <a:cubicBezTo>
                          <a:pt x="182" y="0"/>
                          <a:pt x="132" y="18"/>
                          <a:pt x="96" y="54"/>
                        </a:cubicBezTo>
                        <a:cubicBezTo>
                          <a:pt x="1" y="114"/>
                          <a:pt x="24" y="256"/>
                          <a:pt x="96" y="340"/>
                        </a:cubicBezTo>
                        <a:lnTo>
                          <a:pt x="10645" y="10639"/>
                        </a:lnTo>
                        <a:cubicBezTo>
                          <a:pt x="10680" y="10674"/>
                          <a:pt x="10734" y="10692"/>
                          <a:pt x="10788" y="10692"/>
                        </a:cubicBezTo>
                        <a:cubicBezTo>
                          <a:pt x="10841" y="10692"/>
                          <a:pt x="10895" y="10674"/>
                          <a:pt x="10931" y="10639"/>
                        </a:cubicBezTo>
                        <a:cubicBezTo>
                          <a:pt x="11002" y="10555"/>
                          <a:pt x="11002" y="10424"/>
                          <a:pt x="10931" y="10353"/>
                        </a:cubicBezTo>
                        <a:lnTo>
                          <a:pt x="382" y="54"/>
                        </a:lnTo>
                        <a:cubicBezTo>
                          <a:pt x="340" y="18"/>
                          <a:pt x="286" y="0"/>
                          <a:pt x="234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67" name="Google Shape;3867;p24"/>
                  <p:cNvSpPr/>
                  <p:nvPr/>
                </p:nvSpPr>
                <p:spPr>
                  <a:xfrm>
                    <a:off x="5575975" y="3810875"/>
                    <a:ext cx="339650" cy="5355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586" h="21423" extrusionOk="0">
                        <a:moveTo>
                          <a:pt x="223" y="0"/>
                        </a:moveTo>
                        <a:cubicBezTo>
                          <a:pt x="188" y="0"/>
                          <a:pt x="152" y="10"/>
                          <a:pt x="120" y="30"/>
                        </a:cubicBezTo>
                        <a:cubicBezTo>
                          <a:pt x="25" y="89"/>
                          <a:pt x="1" y="209"/>
                          <a:pt x="60" y="316"/>
                        </a:cubicBezTo>
                        <a:lnTo>
                          <a:pt x="13193" y="21330"/>
                        </a:lnTo>
                        <a:cubicBezTo>
                          <a:pt x="13231" y="21390"/>
                          <a:pt x="13292" y="21422"/>
                          <a:pt x="13359" y="21422"/>
                        </a:cubicBezTo>
                        <a:cubicBezTo>
                          <a:pt x="13398" y="21422"/>
                          <a:pt x="13439" y="21412"/>
                          <a:pt x="13479" y="21390"/>
                        </a:cubicBezTo>
                        <a:cubicBezTo>
                          <a:pt x="13479" y="21378"/>
                          <a:pt x="13491" y="21366"/>
                          <a:pt x="13514" y="21342"/>
                        </a:cubicBezTo>
                        <a:cubicBezTo>
                          <a:pt x="13574" y="21283"/>
                          <a:pt x="13586" y="21187"/>
                          <a:pt x="13538" y="21104"/>
                        </a:cubicBezTo>
                        <a:lnTo>
                          <a:pt x="394" y="89"/>
                        </a:lnTo>
                        <a:cubicBezTo>
                          <a:pt x="355" y="35"/>
                          <a:pt x="290" y="0"/>
                          <a:pt x="223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68" name="Google Shape;3868;p24"/>
                  <p:cNvSpPr/>
                  <p:nvPr/>
                </p:nvSpPr>
                <p:spPr>
                  <a:xfrm>
                    <a:off x="5908750" y="3955850"/>
                    <a:ext cx="212850" cy="376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8514" h="15052" extrusionOk="0">
                        <a:moveTo>
                          <a:pt x="8286" y="0"/>
                        </a:moveTo>
                        <a:cubicBezTo>
                          <a:pt x="8216" y="0"/>
                          <a:pt x="8145" y="37"/>
                          <a:pt x="8121" y="101"/>
                        </a:cubicBezTo>
                        <a:lnTo>
                          <a:pt x="61" y="14757"/>
                        </a:lnTo>
                        <a:cubicBezTo>
                          <a:pt x="1" y="14852"/>
                          <a:pt x="49" y="14983"/>
                          <a:pt x="144" y="15031"/>
                        </a:cubicBezTo>
                        <a:cubicBezTo>
                          <a:pt x="175" y="15044"/>
                          <a:pt x="208" y="15051"/>
                          <a:pt x="240" y="15051"/>
                        </a:cubicBezTo>
                        <a:cubicBezTo>
                          <a:pt x="294" y="15051"/>
                          <a:pt x="345" y="15033"/>
                          <a:pt x="382" y="14995"/>
                        </a:cubicBezTo>
                        <a:cubicBezTo>
                          <a:pt x="394" y="14983"/>
                          <a:pt x="394" y="14972"/>
                          <a:pt x="406" y="14948"/>
                        </a:cubicBezTo>
                        <a:lnTo>
                          <a:pt x="8454" y="291"/>
                        </a:lnTo>
                        <a:cubicBezTo>
                          <a:pt x="8514" y="208"/>
                          <a:pt x="8466" y="65"/>
                          <a:pt x="8383" y="29"/>
                        </a:cubicBezTo>
                        <a:cubicBezTo>
                          <a:pt x="8355" y="9"/>
                          <a:pt x="8321" y="0"/>
                          <a:pt x="8286" y="0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69" name="Google Shape;3869;p24"/>
                  <p:cNvSpPr/>
                  <p:nvPr/>
                </p:nvSpPr>
                <p:spPr>
                  <a:xfrm>
                    <a:off x="5896550" y="4160900"/>
                    <a:ext cx="304525" cy="3210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181" h="12843" extrusionOk="0">
                        <a:moveTo>
                          <a:pt x="11959" y="1"/>
                        </a:moveTo>
                        <a:cubicBezTo>
                          <a:pt x="11907" y="1"/>
                          <a:pt x="11853" y="19"/>
                          <a:pt x="11812" y="54"/>
                        </a:cubicBezTo>
                        <a:lnTo>
                          <a:pt x="144" y="12163"/>
                        </a:lnTo>
                        <a:cubicBezTo>
                          <a:pt x="25" y="12306"/>
                          <a:pt x="1" y="12461"/>
                          <a:pt x="72" y="12616"/>
                        </a:cubicBezTo>
                        <a:cubicBezTo>
                          <a:pt x="140" y="12750"/>
                          <a:pt x="281" y="12843"/>
                          <a:pt x="437" y="12843"/>
                        </a:cubicBezTo>
                        <a:cubicBezTo>
                          <a:pt x="446" y="12843"/>
                          <a:pt x="456" y="12842"/>
                          <a:pt x="465" y="12842"/>
                        </a:cubicBezTo>
                        <a:cubicBezTo>
                          <a:pt x="2442" y="12675"/>
                          <a:pt x="7168" y="12187"/>
                          <a:pt x="8514" y="11199"/>
                        </a:cubicBezTo>
                        <a:lnTo>
                          <a:pt x="8550" y="11175"/>
                        </a:lnTo>
                        <a:cubicBezTo>
                          <a:pt x="8609" y="11092"/>
                          <a:pt x="8621" y="10984"/>
                          <a:pt x="8561" y="10913"/>
                        </a:cubicBezTo>
                        <a:cubicBezTo>
                          <a:pt x="8526" y="10863"/>
                          <a:pt x="8465" y="10835"/>
                          <a:pt x="8402" y="10835"/>
                        </a:cubicBezTo>
                        <a:cubicBezTo>
                          <a:pt x="8359" y="10835"/>
                          <a:pt x="8314" y="10848"/>
                          <a:pt x="8276" y="10877"/>
                        </a:cubicBezTo>
                        <a:cubicBezTo>
                          <a:pt x="6978" y="11830"/>
                          <a:pt x="1953" y="12306"/>
                          <a:pt x="429" y="12437"/>
                        </a:cubicBezTo>
                        <a:lnTo>
                          <a:pt x="12098" y="340"/>
                        </a:lnTo>
                        <a:cubicBezTo>
                          <a:pt x="12181" y="257"/>
                          <a:pt x="12181" y="126"/>
                          <a:pt x="12098" y="54"/>
                        </a:cubicBezTo>
                        <a:cubicBezTo>
                          <a:pt x="12062" y="19"/>
                          <a:pt x="12011" y="1"/>
                          <a:pt x="11959" y="1"/>
                        </a:cubicBez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70" name="Google Shape;3870;p24"/>
                  <p:cNvSpPr/>
                  <p:nvPr/>
                </p:nvSpPr>
                <p:spPr>
                  <a:xfrm>
                    <a:off x="6295725" y="3903575"/>
                    <a:ext cx="163425" cy="745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537" h="29811" extrusionOk="0">
                        <a:moveTo>
                          <a:pt x="443" y="0"/>
                        </a:moveTo>
                        <a:cubicBezTo>
                          <a:pt x="238" y="0"/>
                          <a:pt x="72" y="163"/>
                          <a:pt x="72" y="358"/>
                        </a:cubicBezTo>
                        <a:cubicBezTo>
                          <a:pt x="0" y="2847"/>
                          <a:pt x="60" y="5311"/>
                          <a:pt x="214" y="7788"/>
                        </a:cubicBezTo>
                        <a:cubicBezTo>
                          <a:pt x="381" y="10252"/>
                          <a:pt x="631" y="12717"/>
                          <a:pt x="988" y="15169"/>
                        </a:cubicBezTo>
                        <a:cubicBezTo>
                          <a:pt x="1369" y="17622"/>
                          <a:pt x="1881" y="20063"/>
                          <a:pt x="2536" y="22456"/>
                        </a:cubicBezTo>
                        <a:cubicBezTo>
                          <a:pt x="3239" y="24861"/>
                          <a:pt x="4096" y="27207"/>
                          <a:pt x="5239" y="29457"/>
                        </a:cubicBezTo>
                        <a:lnTo>
                          <a:pt x="5239" y="29469"/>
                        </a:lnTo>
                        <a:cubicBezTo>
                          <a:pt x="5356" y="29687"/>
                          <a:pt x="5586" y="29810"/>
                          <a:pt x="5819" y="29810"/>
                        </a:cubicBezTo>
                        <a:cubicBezTo>
                          <a:pt x="5917" y="29810"/>
                          <a:pt x="6016" y="29788"/>
                          <a:pt x="6108" y="29743"/>
                        </a:cubicBezTo>
                        <a:cubicBezTo>
                          <a:pt x="6418" y="29576"/>
                          <a:pt x="6537" y="29183"/>
                          <a:pt x="6370" y="28874"/>
                        </a:cubicBezTo>
                        <a:lnTo>
                          <a:pt x="6358" y="28862"/>
                        </a:lnTo>
                        <a:cubicBezTo>
                          <a:pt x="5239" y="26730"/>
                          <a:pt x="4346" y="24468"/>
                          <a:pt x="3620" y="22147"/>
                        </a:cubicBezTo>
                        <a:cubicBezTo>
                          <a:pt x="2941" y="19813"/>
                          <a:pt x="2405" y="17432"/>
                          <a:pt x="1965" y="15015"/>
                        </a:cubicBezTo>
                        <a:cubicBezTo>
                          <a:pt x="1572" y="12610"/>
                          <a:pt x="1274" y="10169"/>
                          <a:pt x="1072" y="7728"/>
                        </a:cubicBezTo>
                        <a:cubicBezTo>
                          <a:pt x="893" y="5287"/>
                          <a:pt x="774" y="2835"/>
                          <a:pt x="810" y="394"/>
                        </a:cubicBezTo>
                        <a:cubicBezTo>
                          <a:pt x="810" y="168"/>
                          <a:pt x="643" y="1"/>
                          <a:pt x="464" y="1"/>
                        </a:cubicBezTo>
                        <a:cubicBezTo>
                          <a:pt x="457" y="1"/>
                          <a:pt x="450" y="0"/>
                          <a:pt x="443" y="0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71" name="Google Shape;3871;p24"/>
                  <p:cNvSpPr/>
                  <p:nvPr/>
                </p:nvSpPr>
                <p:spPr>
                  <a:xfrm>
                    <a:off x="6245125" y="3834000"/>
                    <a:ext cx="344400" cy="267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776" h="10685" extrusionOk="0">
                        <a:moveTo>
                          <a:pt x="5278" y="1"/>
                        </a:moveTo>
                        <a:cubicBezTo>
                          <a:pt x="4015" y="1"/>
                          <a:pt x="2762" y="72"/>
                          <a:pt x="1762" y="153"/>
                        </a:cubicBezTo>
                        <a:cubicBezTo>
                          <a:pt x="691" y="236"/>
                          <a:pt x="0" y="1343"/>
                          <a:pt x="405" y="2331"/>
                        </a:cubicBezTo>
                        <a:cubicBezTo>
                          <a:pt x="1393" y="4808"/>
                          <a:pt x="3203" y="8832"/>
                          <a:pt x="4905" y="9880"/>
                        </a:cubicBezTo>
                        <a:cubicBezTo>
                          <a:pt x="5784" y="10424"/>
                          <a:pt x="6759" y="10684"/>
                          <a:pt x="7720" y="10684"/>
                        </a:cubicBezTo>
                        <a:cubicBezTo>
                          <a:pt x="9494" y="10684"/>
                          <a:pt x="11224" y="9799"/>
                          <a:pt x="12228" y="8177"/>
                        </a:cubicBezTo>
                        <a:cubicBezTo>
                          <a:pt x="13776" y="5689"/>
                          <a:pt x="13014" y="2391"/>
                          <a:pt x="10513" y="843"/>
                        </a:cubicBezTo>
                        <a:cubicBezTo>
                          <a:pt x="9455" y="192"/>
                          <a:pt x="7352" y="1"/>
                          <a:pt x="5278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72" name="Google Shape;3872;p24"/>
                  <p:cNvSpPr/>
                  <p:nvPr/>
                </p:nvSpPr>
                <p:spPr>
                  <a:xfrm>
                    <a:off x="6020075" y="3669550"/>
                    <a:ext cx="344125" cy="2671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765" h="10687" extrusionOk="0">
                        <a:moveTo>
                          <a:pt x="6067" y="1"/>
                        </a:moveTo>
                        <a:cubicBezTo>
                          <a:pt x="4289" y="1"/>
                          <a:pt x="2554" y="891"/>
                          <a:pt x="1549" y="2516"/>
                        </a:cubicBezTo>
                        <a:cubicBezTo>
                          <a:pt x="1" y="5004"/>
                          <a:pt x="763" y="8290"/>
                          <a:pt x="3263" y="9838"/>
                        </a:cubicBezTo>
                        <a:cubicBezTo>
                          <a:pt x="4315" y="10498"/>
                          <a:pt x="6419" y="10687"/>
                          <a:pt x="8498" y="10687"/>
                        </a:cubicBezTo>
                        <a:cubicBezTo>
                          <a:pt x="9759" y="10687"/>
                          <a:pt x="11012" y="10617"/>
                          <a:pt x="12014" y="10541"/>
                        </a:cubicBezTo>
                        <a:cubicBezTo>
                          <a:pt x="13086" y="10445"/>
                          <a:pt x="13765" y="9350"/>
                          <a:pt x="13372" y="8350"/>
                        </a:cubicBezTo>
                        <a:cubicBezTo>
                          <a:pt x="12383" y="5885"/>
                          <a:pt x="10574" y="1861"/>
                          <a:pt x="8871" y="801"/>
                        </a:cubicBezTo>
                        <a:cubicBezTo>
                          <a:pt x="7995" y="259"/>
                          <a:pt x="7025" y="1"/>
                          <a:pt x="6067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73" name="Google Shape;3873;p24"/>
                  <p:cNvSpPr/>
                  <p:nvPr/>
                </p:nvSpPr>
                <p:spPr>
                  <a:xfrm>
                    <a:off x="6070400" y="3833050"/>
                    <a:ext cx="290825" cy="3183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633" h="12732" extrusionOk="0">
                        <a:moveTo>
                          <a:pt x="9693" y="1"/>
                        </a:moveTo>
                        <a:cubicBezTo>
                          <a:pt x="9495" y="1"/>
                          <a:pt x="9294" y="38"/>
                          <a:pt x="9096" y="119"/>
                        </a:cubicBezTo>
                        <a:cubicBezTo>
                          <a:pt x="6620" y="1096"/>
                          <a:pt x="2608" y="2917"/>
                          <a:pt x="1548" y="4608"/>
                        </a:cubicBezTo>
                        <a:cubicBezTo>
                          <a:pt x="0" y="7108"/>
                          <a:pt x="762" y="10382"/>
                          <a:pt x="3262" y="11930"/>
                        </a:cubicBezTo>
                        <a:cubicBezTo>
                          <a:pt x="4130" y="12472"/>
                          <a:pt x="5098" y="12731"/>
                          <a:pt x="6056" y="12731"/>
                        </a:cubicBezTo>
                        <a:cubicBezTo>
                          <a:pt x="7834" y="12731"/>
                          <a:pt x="9579" y="11840"/>
                          <a:pt x="10585" y="10216"/>
                        </a:cubicBezTo>
                        <a:cubicBezTo>
                          <a:pt x="11632" y="8525"/>
                          <a:pt x="11490" y="4120"/>
                          <a:pt x="11275" y="1465"/>
                        </a:cubicBezTo>
                        <a:cubicBezTo>
                          <a:pt x="11209" y="607"/>
                          <a:pt x="10486" y="1"/>
                          <a:pt x="9693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74" name="Google Shape;3874;p24"/>
                  <p:cNvSpPr/>
                  <p:nvPr/>
                </p:nvSpPr>
                <p:spPr>
                  <a:xfrm>
                    <a:off x="6248100" y="3619450"/>
                    <a:ext cx="291125" cy="3183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645" h="12734" extrusionOk="0">
                        <a:moveTo>
                          <a:pt x="5572" y="1"/>
                        </a:moveTo>
                        <a:cubicBezTo>
                          <a:pt x="3798" y="1"/>
                          <a:pt x="2063" y="886"/>
                          <a:pt x="1060" y="2508"/>
                        </a:cubicBezTo>
                        <a:cubicBezTo>
                          <a:pt x="0" y="4210"/>
                          <a:pt x="155" y="8616"/>
                          <a:pt x="357" y="11259"/>
                        </a:cubicBezTo>
                        <a:cubicBezTo>
                          <a:pt x="434" y="12119"/>
                          <a:pt x="1154" y="12733"/>
                          <a:pt x="1953" y="12733"/>
                        </a:cubicBezTo>
                        <a:cubicBezTo>
                          <a:pt x="2149" y="12733"/>
                          <a:pt x="2351" y="12696"/>
                          <a:pt x="2548" y="12616"/>
                        </a:cubicBezTo>
                        <a:cubicBezTo>
                          <a:pt x="5025" y="11640"/>
                          <a:pt x="9037" y="9818"/>
                          <a:pt x="10097" y="8127"/>
                        </a:cubicBezTo>
                        <a:cubicBezTo>
                          <a:pt x="11644" y="5627"/>
                          <a:pt x="10882" y="2353"/>
                          <a:pt x="8382" y="805"/>
                        </a:cubicBezTo>
                        <a:cubicBezTo>
                          <a:pt x="7507" y="261"/>
                          <a:pt x="6534" y="1"/>
                          <a:pt x="5572" y="1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3875" name="Google Shape;3875;p24"/>
                  <p:cNvSpPr/>
                  <p:nvPr/>
                </p:nvSpPr>
                <p:spPr>
                  <a:xfrm>
                    <a:off x="6230825" y="3817500"/>
                    <a:ext cx="148250" cy="1348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930" h="5392" extrusionOk="0">
                        <a:moveTo>
                          <a:pt x="2971" y="0"/>
                        </a:moveTo>
                        <a:cubicBezTo>
                          <a:pt x="1757" y="0"/>
                          <a:pt x="651" y="832"/>
                          <a:pt x="346" y="2063"/>
                        </a:cubicBezTo>
                        <a:cubicBezTo>
                          <a:pt x="1" y="3515"/>
                          <a:pt x="882" y="4968"/>
                          <a:pt x="2334" y="5313"/>
                        </a:cubicBezTo>
                        <a:cubicBezTo>
                          <a:pt x="2549" y="5366"/>
                          <a:pt x="2764" y="5392"/>
                          <a:pt x="2976" y="5392"/>
                        </a:cubicBezTo>
                        <a:cubicBezTo>
                          <a:pt x="4187" y="5392"/>
                          <a:pt x="5291" y="4563"/>
                          <a:pt x="5585" y="3337"/>
                        </a:cubicBezTo>
                        <a:cubicBezTo>
                          <a:pt x="5930" y="1884"/>
                          <a:pt x="5049" y="432"/>
                          <a:pt x="3596" y="74"/>
                        </a:cubicBezTo>
                        <a:cubicBezTo>
                          <a:pt x="3387" y="24"/>
                          <a:pt x="3177" y="0"/>
                          <a:pt x="2971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  <p:sp>
              <p:nvSpPr>
                <p:cNvPr id="3876" name="Google Shape;3876;p24"/>
                <p:cNvSpPr/>
                <p:nvPr/>
              </p:nvSpPr>
              <p:spPr>
                <a:xfrm>
                  <a:off x="6175625" y="4516613"/>
                  <a:ext cx="191400" cy="17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56" h="6951" extrusionOk="0">
                      <a:moveTo>
                        <a:pt x="4818" y="500"/>
                      </a:moveTo>
                      <a:cubicBezTo>
                        <a:pt x="4897" y="500"/>
                        <a:pt x="4978" y="518"/>
                        <a:pt x="5060" y="556"/>
                      </a:cubicBezTo>
                      <a:cubicBezTo>
                        <a:pt x="5515" y="771"/>
                        <a:pt x="5113" y="1681"/>
                        <a:pt x="4899" y="2055"/>
                      </a:cubicBezTo>
                      <a:cubicBezTo>
                        <a:pt x="4712" y="2323"/>
                        <a:pt x="4498" y="2564"/>
                        <a:pt x="4257" y="2778"/>
                      </a:cubicBezTo>
                      <a:cubicBezTo>
                        <a:pt x="4444" y="2858"/>
                        <a:pt x="4578" y="3019"/>
                        <a:pt x="4685" y="3233"/>
                      </a:cubicBezTo>
                      <a:cubicBezTo>
                        <a:pt x="4953" y="2965"/>
                        <a:pt x="5247" y="2724"/>
                        <a:pt x="5622" y="2617"/>
                      </a:cubicBezTo>
                      <a:cubicBezTo>
                        <a:pt x="5738" y="2585"/>
                        <a:pt x="5882" y="2567"/>
                        <a:pt x="6032" y="2567"/>
                      </a:cubicBezTo>
                      <a:cubicBezTo>
                        <a:pt x="6504" y="2567"/>
                        <a:pt x="7047" y="2746"/>
                        <a:pt x="7067" y="3233"/>
                      </a:cubicBezTo>
                      <a:cubicBezTo>
                        <a:pt x="7067" y="3701"/>
                        <a:pt x="6291" y="3801"/>
                        <a:pt x="5827" y="3801"/>
                      </a:cubicBezTo>
                      <a:cubicBezTo>
                        <a:pt x="5760" y="3801"/>
                        <a:pt x="5699" y="3799"/>
                        <a:pt x="5649" y="3795"/>
                      </a:cubicBezTo>
                      <a:cubicBezTo>
                        <a:pt x="5354" y="3768"/>
                        <a:pt x="5060" y="3688"/>
                        <a:pt x="4765" y="3581"/>
                      </a:cubicBezTo>
                      <a:cubicBezTo>
                        <a:pt x="4765" y="3795"/>
                        <a:pt x="4658" y="3982"/>
                        <a:pt x="4524" y="4170"/>
                      </a:cubicBezTo>
                      <a:cubicBezTo>
                        <a:pt x="4899" y="4250"/>
                        <a:pt x="5220" y="4437"/>
                        <a:pt x="5488" y="4705"/>
                      </a:cubicBezTo>
                      <a:cubicBezTo>
                        <a:pt x="5836" y="5026"/>
                        <a:pt x="6184" y="5936"/>
                        <a:pt x="5649" y="6231"/>
                      </a:cubicBezTo>
                      <a:cubicBezTo>
                        <a:pt x="5587" y="6267"/>
                        <a:pt x="5524" y="6283"/>
                        <a:pt x="5461" y="6283"/>
                      </a:cubicBezTo>
                      <a:cubicBezTo>
                        <a:pt x="5056" y="6283"/>
                        <a:pt x="4637" y="5618"/>
                        <a:pt x="4498" y="5294"/>
                      </a:cubicBezTo>
                      <a:cubicBezTo>
                        <a:pt x="4364" y="5000"/>
                        <a:pt x="4283" y="4705"/>
                        <a:pt x="4230" y="4411"/>
                      </a:cubicBezTo>
                      <a:cubicBezTo>
                        <a:pt x="4096" y="4464"/>
                        <a:pt x="3962" y="4491"/>
                        <a:pt x="3828" y="4491"/>
                      </a:cubicBezTo>
                      <a:cubicBezTo>
                        <a:pt x="3748" y="4491"/>
                        <a:pt x="3641" y="4491"/>
                        <a:pt x="3588" y="4464"/>
                      </a:cubicBezTo>
                      <a:lnTo>
                        <a:pt x="3588" y="4464"/>
                      </a:lnTo>
                      <a:cubicBezTo>
                        <a:pt x="3641" y="4839"/>
                        <a:pt x="3695" y="5240"/>
                        <a:pt x="3588" y="5615"/>
                      </a:cubicBezTo>
                      <a:cubicBezTo>
                        <a:pt x="3478" y="5989"/>
                        <a:pt x="3043" y="6561"/>
                        <a:pt x="2594" y="6561"/>
                      </a:cubicBezTo>
                      <a:cubicBezTo>
                        <a:pt x="2497" y="6561"/>
                        <a:pt x="2399" y="6534"/>
                        <a:pt x="2303" y="6472"/>
                      </a:cubicBezTo>
                      <a:cubicBezTo>
                        <a:pt x="1848" y="6204"/>
                        <a:pt x="2356" y="5348"/>
                        <a:pt x="2570" y="5000"/>
                      </a:cubicBezTo>
                      <a:cubicBezTo>
                        <a:pt x="2785" y="4732"/>
                        <a:pt x="3026" y="4491"/>
                        <a:pt x="3293" y="4304"/>
                      </a:cubicBezTo>
                      <a:cubicBezTo>
                        <a:pt x="3106" y="4170"/>
                        <a:pt x="2972" y="4009"/>
                        <a:pt x="2945" y="3768"/>
                      </a:cubicBezTo>
                      <a:cubicBezTo>
                        <a:pt x="2651" y="4036"/>
                        <a:pt x="2303" y="4277"/>
                        <a:pt x="1901" y="4330"/>
                      </a:cubicBezTo>
                      <a:cubicBezTo>
                        <a:pt x="1817" y="4350"/>
                        <a:pt x="1715" y="4361"/>
                        <a:pt x="1607" y="4361"/>
                      </a:cubicBezTo>
                      <a:cubicBezTo>
                        <a:pt x="1131" y="4361"/>
                        <a:pt x="515" y="4157"/>
                        <a:pt x="536" y="3635"/>
                      </a:cubicBezTo>
                      <a:cubicBezTo>
                        <a:pt x="557" y="3228"/>
                        <a:pt x="1149" y="3130"/>
                        <a:pt x="1608" y="3130"/>
                      </a:cubicBezTo>
                      <a:cubicBezTo>
                        <a:pt x="1753" y="3130"/>
                        <a:pt x="1885" y="3140"/>
                        <a:pt x="1982" y="3153"/>
                      </a:cubicBezTo>
                      <a:cubicBezTo>
                        <a:pt x="2303" y="3206"/>
                        <a:pt x="2624" y="3340"/>
                        <a:pt x="2945" y="3447"/>
                      </a:cubicBezTo>
                      <a:cubicBezTo>
                        <a:pt x="2972" y="3233"/>
                        <a:pt x="3052" y="3019"/>
                        <a:pt x="3213" y="2885"/>
                      </a:cubicBezTo>
                      <a:cubicBezTo>
                        <a:pt x="2811" y="2751"/>
                        <a:pt x="2490" y="2564"/>
                        <a:pt x="2223" y="2243"/>
                      </a:cubicBezTo>
                      <a:cubicBezTo>
                        <a:pt x="1901" y="1895"/>
                        <a:pt x="1607" y="985"/>
                        <a:pt x="2169" y="717"/>
                      </a:cubicBezTo>
                      <a:cubicBezTo>
                        <a:pt x="2228" y="689"/>
                        <a:pt x="2288" y="676"/>
                        <a:pt x="2346" y="676"/>
                      </a:cubicBezTo>
                      <a:cubicBezTo>
                        <a:pt x="2785" y="676"/>
                        <a:pt x="3175" y="1406"/>
                        <a:pt x="3293" y="1761"/>
                      </a:cubicBezTo>
                      <a:cubicBezTo>
                        <a:pt x="3427" y="2055"/>
                        <a:pt x="3454" y="2377"/>
                        <a:pt x="3481" y="2724"/>
                      </a:cubicBezTo>
                      <a:cubicBezTo>
                        <a:pt x="3588" y="2644"/>
                        <a:pt x="3721" y="2617"/>
                        <a:pt x="3855" y="2617"/>
                      </a:cubicBezTo>
                      <a:cubicBezTo>
                        <a:pt x="3882" y="2617"/>
                        <a:pt x="3909" y="2644"/>
                        <a:pt x="3962" y="2644"/>
                      </a:cubicBezTo>
                      <a:cubicBezTo>
                        <a:pt x="3855" y="2296"/>
                        <a:pt x="3748" y="1922"/>
                        <a:pt x="3855" y="1520"/>
                      </a:cubicBezTo>
                      <a:cubicBezTo>
                        <a:pt x="3947" y="1108"/>
                        <a:pt x="4352" y="500"/>
                        <a:pt x="4818" y="500"/>
                      </a:cubicBezTo>
                      <a:close/>
                      <a:moveTo>
                        <a:pt x="5004" y="0"/>
                      </a:moveTo>
                      <a:cubicBezTo>
                        <a:pt x="4467" y="0"/>
                        <a:pt x="3907" y="471"/>
                        <a:pt x="3668" y="878"/>
                      </a:cubicBezTo>
                      <a:cubicBezTo>
                        <a:pt x="3614" y="1011"/>
                        <a:pt x="3534" y="1199"/>
                        <a:pt x="3507" y="1333"/>
                      </a:cubicBezTo>
                      <a:cubicBezTo>
                        <a:pt x="3427" y="1145"/>
                        <a:pt x="3347" y="1011"/>
                        <a:pt x="3240" y="878"/>
                      </a:cubicBezTo>
                      <a:cubicBezTo>
                        <a:pt x="3031" y="606"/>
                        <a:pt x="2594" y="172"/>
                        <a:pt x="2196" y="172"/>
                      </a:cubicBezTo>
                      <a:cubicBezTo>
                        <a:pt x="2084" y="172"/>
                        <a:pt x="1975" y="206"/>
                        <a:pt x="1875" y="289"/>
                      </a:cubicBezTo>
                      <a:cubicBezTo>
                        <a:pt x="1366" y="690"/>
                        <a:pt x="1420" y="1520"/>
                        <a:pt x="1607" y="2029"/>
                      </a:cubicBezTo>
                      <a:cubicBezTo>
                        <a:pt x="1768" y="2350"/>
                        <a:pt x="2008" y="2617"/>
                        <a:pt x="2276" y="2832"/>
                      </a:cubicBezTo>
                      <a:cubicBezTo>
                        <a:pt x="2089" y="2785"/>
                        <a:pt x="1885" y="2756"/>
                        <a:pt x="1683" y="2756"/>
                      </a:cubicBezTo>
                      <a:cubicBezTo>
                        <a:pt x="1537" y="2756"/>
                        <a:pt x="1394" y="2771"/>
                        <a:pt x="1259" y="2805"/>
                      </a:cubicBezTo>
                      <a:cubicBezTo>
                        <a:pt x="831" y="2858"/>
                        <a:pt x="1" y="3099"/>
                        <a:pt x="108" y="3688"/>
                      </a:cubicBezTo>
                      <a:cubicBezTo>
                        <a:pt x="188" y="4277"/>
                        <a:pt x="965" y="4705"/>
                        <a:pt x="1500" y="4732"/>
                      </a:cubicBezTo>
                      <a:cubicBezTo>
                        <a:pt x="1548" y="4735"/>
                        <a:pt x="1596" y="4737"/>
                        <a:pt x="1643" y="4737"/>
                      </a:cubicBezTo>
                      <a:cubicBezTo>
                        <a:pt x="1958" y="4737"/>
                        <a:pt x="2237" y="4661"/>
                        <a:pt x="2517" y="4545"/>
                      </a:cubicBezTo>
                      <a:lnTo>
                        <a:pt x="2517" y="4545"/>
                      </a:lnTo>
                      <a:cubicBezTo>
                        <a:pt x="2276" y="4812"/>
                        <a:pt x="2062" y="5107"/>
                        <a:pt x="1928" y="5428"/>
                      </a:cubicBezTo>
                      <a:cubicBezTo>
                        <a:pt x="1794" y="5883"/>
                        <a:pt x="1634" y="6713"/>
                        <a:pt x="2196" y="6900"/>
                      </a:cubicBezTo>
                      <a:cubicBezTo>
                        <a:pt x="2292" y="6935"/>
                        <a:pt x="2390" y="6951"/>
                        <a:pt x="2490" y="6951"/>
                      </a:cubicBezTo>
                      <a:cubicBezTo>
                        <a:pt x="3001" y="6951"/>
                        <a:pt x="3528" y="6536"/>
                        <a:pt x="3775" y="6177"/>
                      </a:cubicBezTo>
                      <a:cubicBezTo>
                        <a:pt x="3989" y="5829"/>
                        <a:pt x="4043" y="5508"/>
                        <a:pt x="4069" y="5160"/>
                      </a:cubicBezTo>
                      <a:cubicBezTo>
                        <a:pt x="4203" y="5508"/>
                        <a:pt x="4391" y="5829"/>
                        <a:pt x="4605" y="6097"/>
                      </a:cubicBezTo>
                      <a:cubicBezTo>
                        <a:pt x="4845" y="6357"/>
                        <a:pt x="5279" y="6722"/>
                        <a:pt x="5662" y="6722"/>
                      </a:cubicBezTo>
                      <a:cubicBezTo>
                        <a:pt x="5792" y="6722"/>
                        <a:pt x="5915" y="6680"/>
                        <a:pt x="6023" y="6579"/>
                      </a:cubicBezTo>
                      <a:cubicBezTo>
                        <a:pt x="6452" y="6177"/>
                        <a:pt x="6398" y="5294"/>
                        <a:pt x="6130" y="4839"/>
                      </a:cubicBezTo>
                      <a:cubicBezTo>
                        <a:pt x="5943" y="4491"/>
                        <a:pt x="5675" y="4277"/>
                        <a:pt x="5381" y="4090"/>
                      </a:cubicBezTo>
                      <a:lnTo>
                        <a:pt x="5381" y="4090"/>
                      </a:lnTo>
                      <a:cubicBezTo>
                        <a:pt x="5555" y="4116"/>
                        <a:pt x="5729" y="4136"/>
                        <a:pt x="5906" y="4136"/>
                      </a:cubicBezTo>
                      <a:cubicBezTo>
                        <a:pt x="6083" y="4136"/>
                        <a:pt x="6264" y="4116"/>
                        <a:pt x="6452" y="4063"/>
                      </a:cubicBezTo>
                      <a:cubicBezTo>
                        <a:pt x="6853" y="3956"/>
                        <a:pt x="7656" y="3635"/>
                        <a:pt x="7522" y="3072"/>
                      </a:cubicBezTo>
                      <a:cubicBezTo>
                        <a:pt x="7388" y="2457"/>
                        <a:pt x="6585" y="2136"/>
                        <a:pt x="6050" y="2136"/>
                      </a:cubicBezTo>
                      <a:cubicBezTo>
                        <a:pt x="5675" y="2136"/>
                        <a:pt x="5354" y="2269"/>
                        <a:pt x="5060" y="2430"/>
                      </a:cubicBezTo>
                      <a:cubicBezTo>
                        <a:pt x="5301" y="2136"/>
                        <a:pt x="5461" y="1814"/>
                        <a:pt x="5541" y="1467"/>
                      </a:cubicBezTo>
                      <a:cubicBezTo>
                        <a:pt x="5675" y="1011"/>
                        <a:pt x="5756" y="155"/>
                        <a:pt x="5194" y="21"/>
                      </a:cubicBezTo>
                      <a:cubicBezTo>
                        <a:pt x="5131" y="7"/>
                        <a:pt x="5067" y="0"/>
                        <a:pt x="5004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77" name="Google Shape;3877;p24"/>
                <p:cNvSpPr/>
                <p:nvPr/>
              </p:nvSpPr>
              <p:spPr>
                <a:xfrm>
                  <a:off x="7110100" y="4666350"/>
                  <a:ext cx="275700" cy="247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28" h="9913" extrusionOk="0">
                      <a:moveTo>
                        <a:pt x="6934" y="561"/>
                      </a:moveTo>
                      <a:cubicBezTo>
                        <a:pt x="7048" y="561"/>
                        <a:pt x="7164" y="587"/>
                        <a:pt x="7281" y="645"/>
                      </a:cubicBezTo>
                      <a:cubicBezTo>
                        <a:pt x="8003" y="966"/>
                        <a:pt x="7388" y="2278"/>
                        <a:pt x="7093" y="2786"/>
                      </a:cubicBezTo>
                      <a:cubicBezTo>
                        <a:pt x="6853" y="3161"/>
                        <a:pt x="6558" y="3509"/>
                        <a:pt x="6210" y="3830"/>
                      </a:cubicBezTo>
                      <a:cubicBezTo>
                        <a:pt x="6478" y="3964"/>
                        <a:pt x="6692" y="4178"/>
                        <a:pt x="6826" y="4446"/>
                      </a:cubicBezTo>
                      <a:cubicBezTo>
                        <a:pt x="7174" y="4098"/>
                        <a:pt x="7629" y="3750"/>
                        <a:pt x="8111" y="3616"/>
                      </a:cubicBezTo>
                      <a:cubicBezTo>
                        <a:pt x="8278" y="3569"/>
                        <a:pt x="8487" y="3542"/>
                        <a:pt x="8707" y="3542"/>
                      </a:cubicBezTo>
                      <a:cubicBezTo>
                        <a:pt x="9369" y="3542"/>
                        <a:pt x="10131" y="3783"/>
                        <a:pt x="10171" y="4446"/>
                      </a:cubicBezTo>
                      <a:cubicBezTo>
                        <a:pt x="10196" y="5156"/>
                        <a:pt x="9011" y="5306"/>
                        <a:pt x="8358" y="5306"/>
                      </a:cubicBezTo>
                      <a:cubicBezTo>
                        <a:pt x="8297" y="5306"/>
                        <a:pt x="8241" y="5304"/>
                        <a:pt x="8191" y="5302"/>
                      </a:cubicBezTo>
                      <a:cubicBezTo>
                        <a:pt x="7709" y="5249"/>
                        <a:pt x="7308" y="5168"/>
                        <a:pt x="6879" y="5035"/>
                      </a:cubicBezTo>
                      <a:cubicBezTo>
                        <a:pt x="6853" y="5356"/>
                        <a:pt x="6745" y="5623"/>
                        <a:pt x="6558" y="5864"/>
                      </a:cubicBezTo>
                      <a:cubicBezTo>
                        <a:pt x="7040" y="5998"/>
                        <a:pt x="7548" y="6212"/>
                        <a:pt x="7923" y="6587"/>
                      </a:cubicBezTo>
                      <a:cubicBezTo>
                        <a:pt x="8405" y="7096"/>
                        <a:pt x="8914" y="8353"/>
                        <a:pt x="8164" y="8809"/>
                      </a:cubicBezTo>
                      <a:cubicBezTo>
                        <a:pt x="8071" y="8864"/>
                        <a:pt x="7977" y="8889"/>
                        <a:pt x="7883" y="8889"/>
                      </a:cubicBezTo>
                      <a:cubicBezTo>
                        <a:pt x="7296" y="8889"/>
                        <a:pt x="6708" y="7931"/>
                        <a:pt x="6478" y="7470"/>
                      </a:cubicBezTo>
                      <a:cubicBezTo>
                        <a:pt x="6290" y="7069"/>
                        <a:pt x="6157" y="6614"/>
                        <a:pt x="6076" y="6185"/>
                      </a:cubicBezTo>
                      <a:cubicBezTo>
                        <a:pt x="5916" y="6293"/>
                        <a:pt x="5755" y="6319"/>
                        <a:pt x="5541" y="6319"/>
                      </a:cubicBezTo>
                      <a:cubicBezTo>
                        <a:pt x="5434" y="6319"/>
                        <a:pt x="5300" y="6319"/>
                        <a:pt x="5220" y="6293"/>
                      </a:cubicBezTo>
                      <a:lnTo>
                        <a:pt x="5220" y="6293"/>
                      </a:lnTo>
                      <a:cubicBezTo>
                        <a:pt x="5300" y="6828"/>
                        <a:pt x="5380" y="7363"/>
                        <a:pt x="5220" y="7898"/>
                      </a:cubicBezTo>
                      <a:cubicBezTo>
                        <a:pt x="5019" y="8456"/>
                        <a:pt x="4409" y="9293"/>
                        <a:pt x="3763" y="9293"/>
                      </a:cubicBezTo>
                      <a:cubicBezTo>
                        <a:pt x="3633" y="9293"/>
                        <a:pt x="3502" y="9259"/>
                        <a:pt x="3373" y="9183"/>
                      </a:cubicBezTo>
                      <a:cubicBezTo>
                        <a:pt x="2731" y="8755"/>
                        <a:pt x="3400" y="7524"/>
                        <a:pt x="3774" y="7069"/>
                      </a:cubicBezTo>
                      <a:cubicBezTo>
                        <a:pt x="4042" y="6694"/>
                        <a:pt x="4363" y="6400"/>
                        <a:pt x="4738" y="6078"/>
                      </a:cubicBezTo>
                      <a:cubicBezTo>
                        <a:pt x="4470" y="5918"/>
                        <a:pt x="4310" y="5650"/>
                        <a:pt x="4230" y="5356"/>
                      </a:cubicBezTo>
                      <a:cubicBezTo>
                        <a:pt x="3855" y="5730"/>
                        <a:pt x="3373" y="6052"/>
                        <a:pt x="2811" y="6159"/>
                      </a:cubicBezTo>
                      <a:cubicBezTo>
                        <a:pt x="2698" y="6181"/>
                        <a:pt x="2567" y="6193"/>
                        <a:pt x="2426" y="6193"/>
                      </a:cubicBezTo>
                      <a:cubicBezTo>
                        <a:pt x="1730" y="6193"/>
                        <a:pt x="808" y="5903"/>
                        <a:pt x="830" y="5168"/>
                      </a:cubicBezTo>
                      <a:cubicBezTo>
                        <a:pt x="850" y="4597"/>
                        <a:pt x="1624" y="4461"/>
                        <a:pt x="2267" y="4461"/>
                      </a:cubicBezTo>
                      <a:cubicBezTo>
                        <a:pt x="2496" y="4461"/>
                        <a:pt x="2709" y="4478"/>
                        <a:pt x="2864" y="4499"/>
                      </a:cubicBezTo>
                      <a:cubicBezTo>
                        <a:pt x="3346" y="4553"/>
                        <a:pt x="3801" y="4687"/>
                        <a:pt x="4256" y="4874"/>
                      </a:cubicBezTo>
                      <a:cubicBezTo>
                        <a:pt x="4283" y="4580"/>
                        <a:pt x="4444" y="4285"/>
                        <a:pt x="4658" y="4071"/>
                      </a:cubicBezTo>
                      <a:cubicBezTo>
                        <a:pt x="4122" y="3884"/>
                        <a:pt x="3614" y="3616"/>
                        <a:pt x="3239" y="3188"/>
                      </a:cubicBezTo>
                      <a:cubicBezTo>
                        <a:pt x="2757" y="2652"/>
                        <a:pt x="2383" y="1341"/>
                        <a:pt x="3186" y="966"/>
                      </a:cubicBezTo>
                      <a:cubicBezTo>
                        <a:pt x="3256" y="935"/>
                        <a:pt x="3326" y="921"/>
                        <a:pt x="3395" y="921"/>
                      </a:cubicBezTo>
                      <a:cubicBezTo>
                        <a:pt x="3990" y="921"/>
                        <a:pt x="4546" y="1956"/>
                        <a:pt x="4738" y="2412"/>
                      </a:cubicBezTo>
                      <a:cubicBezTo>
                        <a:pt x="4899" y="2840"/>
                        <a:pt x="5006" y="3322"/>
                        <a:pt x="5032" y="3777"/>
                      </a:cubicBezTo>
                      <a:cubicBezTo>
                        <a:pt x="5220" y="3723"/>
                        <a:pt x="5380" y="3696"/>
                        <a:pt x="5568" y="3696"/>
                      </a:cubicBezTo>
                      <a:lnTo>
                        <a:pt x="5702" y="3696"/>
                      </a:lnTo>
                      <a:cubicBezTo>
                        <a:pt x="5541" y="3161"/>
                        <a:pt x="5434" y="2572"/>
                        <a:pt x="5568" y="2037"/>
                      </a:cubicBezTo>
                      <a:cubicBezTo>
                        <a:pt x="5682" y="1465"/>
                        <a:pt x="6266" y="561"/>
                        <a:pt x="6934" y="561"/>
                      </a:cubicBezTo>
                      <a:close/>
                      <a:moveTo>
                        <a:pt x="7201" y="1"/>
                      </a:moveTo>
                      <a:cubicBezTo>
                        <a:pt x="6419" y="1"/>
                        <a:pt x="5609" y="687"/>
                        <a:pt x="5273" y="1287"/>
                      </a:cubicBezTo>
                      <a:cubicBezTo>
                        <a:pt x="5193" y="1475"/>
                        <a:pt x="5113" y="1689"/>
                        <a:pt x="5059" y="1876"/>
                      </a:cubicBezTo>
                      <a:cubicBezTo>
                        <a:pt x="4952" y="1689"/>
                        <a:pt x="4818" y="1475"/>
                        <a:pt x="4685" y="1287"/>
                      </a:cubicBezTo>
                      <a:cubicBezTo>
                        <a:pt x="4392" y="890"/>
                        <a:pt x="3773" y="264"/>
                        <a:pt x="3222" y="264"/>
                      </a:cubicBezTo>
                      <a:cubicBezTo>
                        <a:pt x="3068" y="264"/>
                        <a:pt x="2919" y="314"/>
                        <a:pt x="2784" y="431"/>
                      </a:cubicBezTo>
                      <a:cubicBezTo>
                        <a:pt x="2115" y="966"/>
                        <a:pt x="2115" y="2224"/>
                        <a:pt x="2409" y="2920"/>
                      </a:cubicBezTo>
                      <a:cubicBezTo>
                        <a:pt x="2597" y="3375"/>
                        <a:pt x="2945" y="3750"/>
                        <a:pt x="3346" y="4044"/>
                      </a:cubicBezTo>
                      <a:cubicBezTo>
                        <a:pt x="3028" y="3961"/>
                        <a:pt x="2711" y="3919"/>
                        <a:pt x="2386" y="3919"/>
                      </a:cubicBezTo>
                      <a:cubicBezTo>
                        <a:pt x="2192" y="3919"/>
                        <a:pt x="1995" y="3934"/>
                        <a:pt x="1794" y="3964"/>
                      </a:cubicBezTo>
                      <a:cubicBezTo>
                        <a:pt x="1178" y="4044"/>
                        <a:pt x="1" y="4419"/>
                        <a:pt x="134" y="5249"/>
                      </a:cubicBezTo>
                      <a:cubicBezTo>
                        <a:pt x="295" y="6132"/>
                        <a:pt x="1366" y="6694"/>
                        <a:pt x="2142" y="6774"/>
                      </a:cubicBezTo>
                      <a:cubicBezTo>
                        <a:pt x="2185" y="6777"/>
                        <a:pt x="2228" y="6778"/>
                        <a:pt x="2271" y="6778"/>
                      </a:cubicBezTo>
                      <a:cubicBezTo>
                        <a:pt x="2732" y="6778"/>
                        <a:pt x="3171" y="6649"/>
                        <a:pt x="3587" y="6453"/>
                      </a:cubicBezTo>
                      <a:lnTo>
                        <a:pt x="3587" y="6453"/>
                      </a:lnTo>
                      <a:cubicBezTo>
                        <a:pt x="3239" y="6828"/>
                        <a:pt x="2945" y="7256"/>
                        <a:pt x="2784" y="7765"/>
                      </a:cubicBezTo>
                      <a:cubicBezTo>
                        <a:pt x="2570" y="8327"/>
                        <a:pt x="2329" y="9558"/>
                        <a:pt x="3132" y="9852"/>
                      </a:cubicBezTo>
                      <a:cubicBezTo>
                        <a:pt x="3265" y="9894"/>
                        <a:pt x="3401" y="9913"/>
                        <a:pt x="3538" y="9913"/>
                      </a:cubicBezTo>
                      <a:cubicBezTo>
                        <a:pt x="4283" y="9913"/>
                        <a:pt x="5045" y="9351"/>
                        <a:pt x="5407" y="8809"/>
                      </a:cubicBezTo>
                      <a:cubicBezTo>
                        <a:pt x="5728" y="8380"/>
                        <a:pt x="5809" y="7898"/>
                        <a:pt x="5862" y="7390"/>
                      </a:cubicBezTo>
                      <a:cubicBezTo>
                        <a:pt x="6023" y="7898"/>
                        <a:pt x="6290" y="8327"/>
                        <a:pt x="6612" y="8728"/>
                      </a:cubicBezTo>
                      <a:cubicBezTo>
                        <a:pt x="6931" y="9087"/>
                        <a:pt x="7546" y="9609"/>
                        <a:pt x="8094" y="9609"/>
                      </a:cubicBezTo>
                      <a:cubicBezTo>
                        <a:pt x="8282" y="9609"/>
                        <a:pt x="8462" y="9548"/>
                        <a:pt x="8619" y="9397"/>
                      </a:cubicBezTo>
                      <a:cubicBezTo>
                        <a:pt x="9261" y="8835"/>
                        <a:pt x="9154" y="7604"/>
                        <a:pt x="8780" y="6935"/>
                      </a:cubicBezTo>
                      <a:cubicBezTo>
                        <a:pt x="8566" y="6453"/>
                        <a:pt x="8191" y="6132"/>
                        <a:pt x="7763" y="5864"/>
                      </a:cubicBezTo>
                      <a:lnTo>
                        <a:pt x="7763" y="5864"/>
                      </a:lnTo>
                      <a:cubicBezTo>
                        <a:pt x="8020" y="5893"/>
                        <a:pt x="8293" y="5922"/>
                        <a:pt x="8569" y="5922"/>
                      </a:cubicBezTo>
                      <a:cubicBezTo>
                        <a:pt x="8809" y="5922"/>
                        <a:pt x="9052" y="5900"/>
                        <a:pt x="9288" y="5838"/>
                      </a:cubicBezTo>
                      <a:cubicBezTo>
                        <a:pt x="9904" y="5704"/>
                        <a:pt x="11028" y="5222"/>
                        <a:pt x="10841" y="4392"/>
                      </a:cubicBezTo>
                      <a:cubicBezTo>
                        <a:pt x="10627" y="3562"/>
                        <a:pt x="9502" y="3054"/>
                        <a:pt x="8726" y="3054"/>
                      </a:cubicBezTo>
                      <a:cubicBezTo>
                        <a:pt x="8191" y="3054"/>
                        <a:pt x="7736" y="3214"/>
                        <a:pt x="7281" y="3455"/>
                      </a:cubicBezTo>
                      <a:cubicBezTo>
                        <a:pt x="7602" y="3054"/>
                        <a:pt x="7870" y="2572"/>
                        <a:pt x="8003" y="2090"/>
                      </a:cubicBezTo>
                      <a:cubicBezTo>
                        <a:pt x="8164" y="1475"/>
                        <a:pt x="8298" y="244"/>
                        <a:pt x="7468" y="29"/>
                      </a:cubicBezTo>
                      <a:cubicBezTo>
                        <a:pt x="7380" y="10"/>
                        <a:pt x="7290" y="1"/>
                        <a:pt x="7201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878" name="Google Shape;3878;p24"/>
              <p:cNvGrpSpPr/>
              <p:nvPr/>
            </p:nvGrpSpPr>
            <p:grpSpPr>
              <a:xfrm rot="502336">
                <a:off x="499228" y="3623514"/>
                <a:ext cx="299554" cy="1668248"/>
                <a:chOff x="6611150" y="1880250"/>
                <a:chExt cx="573900" cy="3195500"/>
              </a:xfrm>
            </p:grpSpPr>
            <p:sp>
              <p:nvSpPr>
                <p:cNvPr id="3879" name="Google Shape;3879;p24"/>
                <p:cNvSpPr/>
                <p:nvPr/>
              </p:nvSpPr>
              <p:spPr>
                <a:xfrm>
                  <a:off x="6730125" y="2278575"/>
                  <a:ext cx="240650" cy="279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26" h="111887" extrusionOk="0">
                      <a:moveTo>
                        <a:pt x="6213" y="1"/>
                      </a:moveTo>
                      <a:cubicBezTo>
                        <a:pt x="6132" y="1"/>
                        <a:pt x="6070" y="156"/>
                        <a:pt x="6070" y="481"/>
                      </a:cubicBezTo>
                      <a:cubicBezTo>
                        <a:pt x="6130" y="7412"/>
                        <a:pt x="6860" y="15679"/>
                        <a:pt x="7437" y="24068"/>
                      </a:cubicBezTo>
                      <a:cubicBezTo>
                        <a:pt x="8045" y="32518"/>
                        <a:pt x="8501" y="41090"/>
                        <a:pt x="8349" y="48506"/>
                      </a:cubicBezTo>
                      <a:cubicBezTo>
                        <a:pt x="8137" y="58841"/>
                        <a:pt x="7285" y="69267"/>
                        <a:pt x="5857" y="79540"/>
                      </a:cubicBezTo>
                      <a:cubicBezTo>
                        <a:pt x="4459" y="89844"/>
                        <a:pt x="2513" y="100118"/>
                        <a:pt x="234" y="110179"/>
                      </a:cubicBezTo>
                      <a:cubicBezTo>
                        <a:pt x="0" y="111203"/>
                        <a:pt x="74" y="111887"/>
                        <a:pt x="293" y="111887"/>
                      </a:cubicBezTo>
                      <a:cubicBezTo>
                        <a:pt x="445" y="111887"/>
                        <a:pt x="666" y="111558"/>
                        <a:pt x="902" y="110787"/>
                      </a:cubicBezTo>
                      <a:cubicBezTo>
                        <a:pt x="3729" y="101851"/>
                        <a:pt x="5492" y="92367"/>
                        <a:pt x="6830" y="82884"/>
                      </a:cubicBezTo>
                      <a:cubicBezTo>
                        <a:pt x="8258" y="72549"/>
                        <a:pt x="9170" y="62124"/>
                        <a:pt x="9444" y="51728"/>
                      </a:cubicBezTo>
                      <a:cubicBezTo>
                        <a:pt x="9626" y="43066"/>
                        <a:pt x="9352" y="34676"/>
                        <a:pt x="8836" y="26287"/>
                      </a:cubicBezTo>
                      <a:cubicBezTo>
                        <a:pt x="8289" y="17898"/>
                        <a:pt x="7498" y="9539"/>
                        <a:pt x="6556" y="907"/>
                      </a:cubicBezTo>
                      <a:cubicBezTo>
                        <a:pt x="6484" y="317"/>
                        <a:pt x="6329" y="1"/>
                        <a:pt x="6213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80" name="Google Shape;3880;p24"/>
                <p:cNvSpPr/>
                <p:nvPr/>
              </p:nvSpPr>
              <p:spPr>
                <a:xfrm>
                  <a:off x="6748975" y="2826575"/>
                  <a:ext cx="324400" cy="15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76" h="6151" extrusionOk="0">
                      <a:moveTo>
                        <a:pt x="8677" y="1"/>
                      </a:moveTo>
                      <a:cubicBezTo>
                        <a:pt x="8498" y="1"/>
                        <a:pt x="8309" y="26"/>
                        <a:pt x="8112" y="81"/>
                      </a:cubicBezTo>
                      <a:cubicBezTo>
                        <a:pt x="7170" y="325"/>
                        <a:pt x="6744" y="1085"/>
                        <a:pt x="6744" y="1844"/>
                      </a:cubicBezTo>
                      <a:cubicBezTo>
                        <a:pt x="6402" y="1502"/>
                        <a:pt x="5958" y="1280"/>
                        <a:pt x="5423" y="1280"/>
                      </a:cubicBezTo>
                      <a:cubicBezTo>
                        <a:pt x="5245" y="1280"/>
                        <a:pt x="5057" y="1305"/>
                        <a:pt x="4860" y="1358"/>
                      </a:cubicBezTo>
                      <a:cubicBezTo>
                        <a:pt x="4738" y="1388"/>
                        <a:pt x="4617" y="1449"/>
                        <a:pt x="4556" y="1480"/>
                      </a:cubicBezTo>
                      <a:cubicBezTo>
                        <a:pt x="4236" y="841"/>
                        <a:pt x="3659" y="361"/>
                        <a:pt x="2871" y="361"/>
                      </a:cubicBezTo>
                      <a:cubicBezTo>
                        <a:pt x="2684" y="361"/>
                        <a:pt x="2486" y="388"/>
                        <a:pt x="2276" y="446"/>
                      </a:cubicBezTo>
                      <a:cubicBezTo>
                        <a:pt x="0" y="1112"/>
                        <a:pt x="740" y="4338"/>
                        <a:pt x="2760" y="4338"/>
                      </a:cubicBezTo>
                      <a:cubicBezTo>
                        <a:pt x="2953" y="4338"/>
                        <a:pt x="3156" y="4309"/>
                        <a:pt x="3370" y="4246"/>
                      </a:cubicBezTo>
                      <a:cubicBezTo>
                        <a:pt x="3462" y="4215"/>
                        <a:pt x="3583" y="4185"/>
                        <a:pt x="3674" y="4124"/>
                      </a:cubicBezTo>
                      <a:cubicBezTo>
                        <a:pt x="3967" y="4783"/>
                        <a:pt x="4553" y="5246"/>
                        <a:pt x="5339" y="5246"/>
                      </a:cubicBezTo>
                      <a:cubicBezTo>
                        <a:pt x="5532" y="5246"/>
                        <a:pt x="5738" y="5218"/>
                        <a:pt x="5954" y="5158"/>
                      </a:cubicBezTo>
                      <a:cubicBezTo>
                        <a:pt x="6896" y="4884"/>
                        <a:pt x="7322" y="4124"/>
                        <a:pt x="7322" y="3364"/>
                      </a:cubicBezTo>
                      <a:cubicBezTo>
                        <a:pt x="7595" y="3668"/>
                        <a:pt x="7930" y="3881"/>
                        <a:pt x="8355" y="3942"/>
                      </a:cubicBezTo>
                      <a:cubicBezTo>
                        <a:pt x="8276" y="5000"/>
                        <a:pt x="9048" y="6150"/>
                        <a:pt x="10252" y="6150"/>
                      </a:cubicBezTo>
                      <a:cubicBezTo>
                        <a:pt x="10431" y="6150"/>
                        <a:pt x="10620" y="6125"/>
                        <a:pt x="10817" y="6069"/>
                      </a:cubicBezTo>
                      <a:cubicBezTo>
                        <a:pt x="12975" y="5461"/>
                        <a:pt x="12398" y="2452"/>
                        <a:pt x="10574" y="2209"/>
                      </a:cubicBezTo>
                      <a:cubicBezTo>
                        <a:pt x="10653" y="1151"/>
                        <a:pt x="9881" y="1"/>
                        <a:pt x="867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81" name="Google Shape;3881;p24"/>
                <p:cNvSpPr/>
                <p:nvPr/>
              </p:nvSpPr>
              <p:spPr>
                <a:xfrm>
                  <a:off x="6990350" y="2757900"/>
                  <a:ext cx="1406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7" h="3978" extrusionOk="0">
                      <a:moveTo>
                        <a:pt x="2866" y="0"/>
                      </a:moveTo>
                      <a:cubicBezTo>
                        <a:pt x="2674" y="0"/>
                        <a:pt x="2470" y="30"/>
                        <a:pt x="2257" y="93"/>
                      </a:cubicBezTo>
                      <a:cubicBezTo>
                        <a:pt x="0" y="734"/>
                        <a:pt x="731" y="3978"/>
                        <a:pt x="2763" y="3978"/>
                      </a:cubicBezTo>
                      <a:cubicBezTo>
                        <a:pt x="2949" y="3978"/>
                        <a:pt x="3145" y="3951"/>
                        <a:pt x="3351" y="3892"/>
                      </a:cubicBezTo>
                      <a:cubicBezTo>
                        <a:pt x="5627" y="3226"/>
                        <a:pt x="4887" y="0"/>
                        <a:pt x="286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82" name="Google Shape;3882;p24"/>
                <p:cNvSpPr/>
                <p:nvPr/>
              </p:nvSpPr>
              <p:spPr>
                <a:xfrm>
                  <a:off x="6732175" y="2235275"/>
                  <a:ext cx="388325" cy="596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33" h="23877" extrusionOk="0">
                      <a:moveTo>
                        <a:pt x="8328" y="16074"/>
                      </a:moveTo>
                      <a:cubicBezTo>
                        <a:pt x="8615" y="16258"/>
                        <a:pt x="8943" y="16373"/>
                        <a:pt x="9312" y="16373"/>
                      </a:cubicBezTo>
                      <a:cubicBezTo>
                        <a:pt x="9491" y="16373"/>
                        <a:pt x="9680" y="16346"/>
                        <a:pt x="9878" y="16287"/>
                      </a:cubicBezTo>
                      <a:cubicBezTo>
                        <a:pt x="10030" y="16226"/>
                        <a:pt x="10152" y="16165"/>
                        <a:pt x="10304" y="16135"/>
                      </a:cubicBezTo>
                      <a:cubicBezTo>
                        <a:pt x="10588" y="16315"/>
                        <a:pt x="10937" y="16452"/>
                        <a:pt x="11334" y="16452"/>
                      </a:cubicBezTo>
                      <a:cubicBezTo>
                        <a:pt x="11405" y="16452"/>
                        <a:pt x="11477" y="16448"/>
                        <a:pt x="11550" y="16439"/>
                      </a:cubicBezTo>
                      <a:lnTo>
                        <a:pt x="11550" y="16439"/>
                      </a:lnTo>
                      <a:cubicBezTo>
                        <a:pt x="10699" y="17046"/>
                        <a:pt x="10608" y="18201"/>
                        <a:pt x="11094" y="19053"/>
                      </a:cubicBezTo>
                      <a:cubicBezTo>
                        <a:pt x="10805" y="18741"/>
                        <a:pt x="10369" y="18544"/>
                        <a:pt x="9858" y="18544"/>
                      </a:cubicBezTo>
                      <a:cubicBezTo>
                        <a:pt x="9671" y="18544"/>
                        <a:pt x="9474" y="18570"/>
                        <a:pt x="9270" y="18627"/>
                      </a:cubicBezTo>
                      <a:cubicBezTo>
                        <a:pt x="9240" y="18627"/>
                        <a:pt x="9210" y="18657"/>
                        <a:pt x="9179" y="18657"/>
                      </a:cubicBezTo>
                      <a:cubicBezTo>
                        <a:pt x="8814" y="18201"/>
                        <a:pt x="8328" y="17867"/>
                        <a:pt x="7690" y="17867"/>
                      </a:cubicBezTo>
                      <a:cubicBezTo>
                        <a:pt x="7659" y="17442"/>
                        <a:pt x="7447" y="17077"/>
                        <a:pt x="7203" y="16742"/>
                      </a:cubicBezTo>
                      <a:cubicBezTo>
                        <a:pt x="7264" y="16742"/>
                        <a:pt x="7295" y="16682"/>
                        <a:pt x="7386" y="16682"/>
                      </a:cubicBezTo>
                      <a:cubicBezTo>
                        <a:pt x="7811" y="16591"/>
                        <a:pt x="8146" y="16347"/>
                        <a:pt x="8328" y="16074"/>
                      </a:cubicBezTo>
                      <a:close/>
                      <a:moveTo>
                        <a:pt x="4084" y="0"/>
                      </a:moveTo>
                      <a:cubicBezTo>
                        <a:pt x="3898" y="0"/>
                        <a:pt x="3701" y="27"/>
                        <a:pt x="3495" y="86"/>
                      </a:cubicBezTo>
                      <a:cubicBezTo>
                        <a:pt x="1287" y="737"/>
                        <a:pt x="1979" y="3971"/>
                        <a:pt x="4024" y="3971"/>
                      </a:cubicBezTo>
                      <a:cubicBezTo>
                        <a:pt x="4175" y="3971"/>
                        <a:pt x="4333" y="3953"/>
                        <a:pt x="4498" y="3916"/>
                      </a:cubicBezTo>
                      <a:lnTo>
                        <a:pt x="4498" y="4159"/>
                      </a:lnTo>
                      <a:cubicBezTo>
                        <a:pt x="4377" y="4159"/>
                        <a:pt x="4225" y="4189"/>
                        <a:pt x="4073" y="4220"/>
                      </a:cubicBezTo>
                      <a:cubicBezTo>
                        <a:pt x="2279" y="4767"/>
                        <a:pt x="2401" y="6925"/>
                        <a:pt x="3556" y="7776"/>
                      </a:cubicBezTo>
                      <a:cubicBezTo>
                        <a:pt x="3161" y="8293"/>
                        <a:pt x="3130" y="8992"/>
                        <a:pt x="3313" y="9539"/>
                      </a:cubicBezTo>
                      <a:cubicBezTo>
                        <a:pt x="2675" y="10572"/>
                        <a:pt x="3191" y="12183"/>
                        <a:pt x="4377" y="12548"/>
                      </a:cubicBezTo>
                      <a:cubicBezTo>
                        <a:pt x="4346" y="12700"/>
                        <a:pt x="4346" y="12882"/>
                        <a:pt x="4377" y="13034"/>
                      </a:cubicBezTo>
                      <a:lnTo>
                        <a:pt x="4346" y="13034"/>
                      </a:lnTo>
                      <a:cubicBezTo>
                        <a:pt x="3343" y="13308"/>
                        <a:pt x="2918" y="14098"/>
                        <a:pt x="2978" y="14919"/>
                      </a:cubicBezTo>
                      <a:cubicBezTo>
                        <a:pt x="2735" y="14919"/>
                        <a:pt x="2523" y="14919"/>
                        <a:pt x="2249" y="14980"/>
                      </a:cubicBezTo>
                      <a:cubicBezTo>
                        <a:pt x="1" y="15646"/>
                        <a:pt x="718" y="18872"/>
                        <a:pt x="2734" y="18872"/>
                      </a:cubicBezTo>
                      <a:cubicBezTo>
                        <a:pt x="2926" y="18872"/>
                        <a:pt x="3129" y="18842"/>
                        <a:pt x="3343" y="18779"/>
                      </a:cubicBezTo>
                      <a:cubicBezTo>
                        <a:pt x="3586" y="18718"/>
                        <a:pt x="3769" y="18627"/>
                        <a:pt x="3921" y="18505"/>
                      </a:cubicBezTo>
                      <a:cubicBezTo>
                        <a:pt x="3951" y="18718"/>
                        <a:pt x="4073" y="18901"/>
                        <a:pt x="4134" y="19053"/>
                      </a:cubicBezTo>
                      <a:cubicBezTo>
                        <a:pt x="2196" y="19855"/>
                        <a:pt x="2956" y="22852"/>
                        <a:pt x="4875" y="22852"/>
                      </a:cubicBezTo>
                      <a:cubicBezTo>
                        <a:pt x="5063" y="22852"/>
                        <a:pt x="5262" y="22823"/>
                        <a:pt x="5471" y="22761"/>
                      </a:cubicBezTo>
                      <a:lnTo>
                        <a:pt x="5532" y="22761"/>
                      </a:lnTo>
                      <a:cubicBezTo>
                        <a:pt x="5829" y="23379"/>
                        <a:pt x="6407" y="23877"/>
                        <a:pt x="7186" y="23877"/>
                      </a:cubicBezTo>
                      <a:cubicBezTo>
                        <a:pt x="7364" y="23877"/>
                        <a:pt x="7553" y="23851"/>
                        <a:pt x="7751" y="23794"/>
                      </a:cubicBezTo>
                      <a:cubicBezTo>
                        <a:pt x="8571" y="23581"/>
                        <a:pt x="8966" y="23004"/>
                        <a:pt x="9088" y="22366"/>
                      </a:cubicBezTo>
                      <a:cubicBezTo>
                        <a:pt x="9264" y="22446"/>
                        <a:pt x="9466" y="22484"/>
                        <a:pt x="9685" y="22484"/>
                      </a:cubicBezTo>
                      <a:cubicBezTo>
                        <a:pt x="9880" y="22484"/>
                        <a:pt x="10089" y="22453"/>
                        <a:pt x="10304" y="22396"/>
                      </a:cubicBezTo>
                      <a:cubicBezTo>
                        <a:pt x="11732" y="21971"/>
                        <a:pt x="11976" y="20481"/>
                        <a:pt x="11398" y="19478"/>
                      </a:cubicBezTo>
                      <a:lnTo>
                        <a:pt x="11398" y="19478"/>
                      </a:lnTo>
                      <a:cubicBezTo>
                        <a:pt x="11706" y="19764"/>
                        <a:pt x="12126" y="19970"/>
                        <a:pt x="12622" y="19970"/>
                      </a:cubicBezTo>
                      <a:cubicBezTo>
                        <a:pt x="12811" y="19970"/>
                        <a:pt x="13012" y="19940"/>
                        <a:pt x="13222" y="19873"/>
                      </a:cubicBezTo>
                      <a:cubicBezTo>
                        <a:pt x="15532" y="19259"/>
                        <a:pt x="14804" y="16028"/>
                        <a:pt x="12796" y="16028"/>
                      </a:cubicBezTo>
                      <a:cubicBezTo>
                        <a:pt x="12717" y="16028"/>
                        <a:pt x="12636" y="16033"/>
                        <a:pt x="12553" y="16043"/>
                      </a:cubicBezTo>
                      <a:cubicBezTo>
                        <a:pt x="13985" y="15025"/>
                        <a:pt x="13197" y="12460"/>
                        <a:pt x="11387" y="12460"/>
                      </a:cubicBezTo>
                      <a:cubicBezTo>
                        <a:pt x="11199" y="12460"/>
                        <a:pt x="10999" y="12488"/>
                        <a:pt x="10790" y="12548"/>
                      </a:cubicBezTo>
                      <a:cubicBezTo>
                        <a:pt x="10638" y="12578"/>
                        <a:pt x="10547" y="12669"/>
                        <a:pt x="10395" y="12700"/>
                      </a:cubicBezTo>
                      <a:cubicBezTo>
                        <a:pt x="10116" y="12501"/>
                        <a:pt x="9773" y="12380"/>
                        <a:pt x="9398" y="12380"/>
                      </a:cubicBezTo>
                      <a:cubicBezTo>
                        <a:pt x="9200" y="12380"/>
                        <a:pt x="8994" y="12414"/>
                        <a:pt x="8784" y="12487"/>
                      </a:cubicBezTo>
                      <a:cubicBezTo>
                        <a:pt x="8571" y="12548"/>
                        <a:pt x="8359" y="12639"/>
                        <a:pt x="8176" y="12730"/>
                      </a:cubicBezTo>
                      <a:cubicBezTo>
                        <a:pt x="8055" y="11970"/>
                        <a:pt x="7599" y="11271"/>
                        <a:pt x="6839" y="11028"/>
                      </a:cubicBezTo>
                      <a:cubicBezTo>
                        <a:pt x="6839" y="10907"/>
                        <a:pt x="6900" y="10755"/>
                        <a:pt x="6839" y="10663"/>
                      </a:cubicBezTo>
                      <a:lnTo>
                        <a:pt x="6839" y="10663"/>
                      </a:lnTo>
                      <a:cubicBezTo>
                        <a:pt x="7080" y="10775"/>
                        <a:pt x="7355" y="10841"/>
                        <a:pt x="7657" y="10841"/>
                      </a:cubicBezTo>
                      <a:cubicBezTo>
                        <a:pt x="7850" y="10841"/>
                        <a:pt x="8054" y="10814"/>
                        <a:pt x="8267" y="10755"/>
                      </a:cubicBezTo>
                      <a:cubicBezTo>
                        <a:pt x="10524" y="10114"/>
                        <a:pt x="9793" y="6870"/>
                        <a:pt x="7737" y="6870"/>
                      </a:cubicBezTo>
                      <a:cubicBezTo>
                        <a:pt x="7550" y="6870"/>
                        <a:pt x="7351" y="6897"/>
                        <a:pt x="7143" y="6955"/>
                      </a:cubicBezTo>
                      <a:cubicBezTo>
                        <a:pt x="6808" y="7077"/>
                        <a:pt x="6504" y="7229"/>
                        <a:pt x="6322" y="7472"/>
                      </a:cubicBezTo>
                      <a:cubicBezTo>
                        <a:pt x="6292" y="7411"/>
                        <a:pt x="6231" y="7381"/>
                        <a:pt x="6170" y="7350"/>
                      </a:cubicBezTo>
                      <a:cubicBezTo>
                        <a:pt x="6383" y="7046"/>
                        <a:pt x="6504" y="6651"/>
                        <a:pt x="6504" y="6286"/>
                      </a:cubicBezTo>
                      <a:cubicBezTo>
                        <a:pt x="6626" y="6286"/>
                        <a:pt x="6778" y="6256"/>
                        <a:pt x="6930" y="6195"/>
                      </a:cubicBezTo>
                      <a:cubicBezTo>
                        <a:pt x="9174" y="5570"/>
                        <a:pt x="8445" y="2316"/>
                        <a:pt x="6428" y="2316"/>
                      </a:cubicBezTo>
                      <a:cubicBezTo>
                        <a:pt x="6287" y="2316"/>
                        <a:pt x="6140" y="2332"/>
                        <a:pt x="5988" y="2365"/>
                      </a:cubicBezTo>
                      <a:cubicBezTo>
                        <a:pt x="6120" y="1252"/>
                        <a:pt x="5351" y="0"/>
                        <a:pt x="408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83" name="Google Shape;3883;p24"/>
                <p:cNvSpPr/>
                <p:nvPr/>
              </p:nvSpPr>
              <p:spPr>
                <a:xfrm>
                  <a:off x="6732750" y="2127175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73" y="1"/>
                      </a:moveTo>
                      <a:cubicBezTo>
                        <a:pt x="2679" y="1"/>
                        <a:pt x="2473" y="30"/>
                        <a:pt x="2256" y="94"/>
                      </a:cubicBezTo>
                      <a:cubicBezTo>
                        <a:pt x="0" y="734"/>
                        <a:pt x="730" y="3978"/>
                        <a:pt x="2786" y="3978"/>
                      </a:cubicBezTo>
                      <a:cubicBezTo>
                        <a:pt x="2974" y="3978"/>
                        <a:pt x="3173" y="3951"/>
                        <a:pt x="3381" y="3893"/>
                      </a:cubicBezTo>
                      <a:cubicBezTo>
                        <a:pt x="5629" y="3227"/>
                        <a:pt x="4912" y="1"/>
                        <a:pt x="287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84" name="Google Shape;3884;p24"/>
                <p:cNvSpPr/>
                <p:nvPr/>
              </p:nvSpPr>
              <p:spPr>
                <a:xfrm>
                  <a:off x="6704600" y="1982675"/>
                  <a:ext cx="146950" cy="13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8" h="5204" extrusionOk="0">
                      <a:moveTo>
                        <a:pt x="3336" y="1"/>
                      </a:moveTo>
                      <a:cubicBezTo>
                        <a:pt x="3140" y="1"/>
                        <a:pt x="2932" y="32"/>
                        <a:pt x="2714" y="98"/>
                      </a:cubicBezTo>
                      <a:cubicBezTo>
                        <a:pt x="1863" y="342"/>
                        <a:pt x="1407" y="949"/>
                        <a:pt x="1346" y="1649"/>
                      </a:cubicBezTo>
                      <a:cubicBezTo>
                        <a:pt x="0" y="2719"/>
                        <a:pt x="813" y="5204"/>
                        <a:pt x="2573" y="5204"/>
                      </a:cubicBezTo>
                      <a:cubicBezTo>
                        <a:pt x="2762" y="5204"/>
                        <a:pt x="2961" y="5175"/>
                        <a:pt x="3170" y="5114"/>
                      </a:cubicBezTo>
                      <a:cubicBezTo>
                        <a:pt x="3990" y="4840"/>
                        <a:pt x="4446" y="4232"/>
                        <a:pt x="4537" y="3533"/>
                      </a:cubicBezTo>
                      <a:cubicBezTo>
                        <a:pt x="5878" y="2493"/>
                        <a:pt x="5101" y="1"/>
                        <a:pt x="33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85" name="Google Shape;3885;p24"/>
                <p:cNvSpPr/>
                <p:nvPr/>
              </p:nvSpPr>
              <p:spPr>
                <a:xfrm>
                  <a:off x="6862125" y="2055925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43" y="1"/>
                      </a:moveTo>
                      <a:cubicBezTo>
                        <a:pt x="2656" y="1"/>
                        <a:pt x="2457" y="28"/>
                        <a:pt x="2249" y="86"/>
                      </a:cubicBezTo>
                      <a:cubicBezTo>
                        <a:pt x="0" y="752"/>
                        <a:pt x="718" y="3978"/>
                        <a:pt x="2757" y="3978"/>
                      </a:cubicBezTo>
                      <a:cubicBezTo>
                        <a:pt x="2951" y="3978"/>
                        <a:pt x="3157" y="3949"/>
                        <a:pt x="3373" y="3886"/>
                      </a:cubicBezTo>
                      <a:cubicBezTo>
                        <a:pt x="5629" y="3245"/>
                        <a:pt x="4899" y="1"/>
                        <a:pt x="284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86" name="Google Shape;3886;p24"/>
                <p:cNvSpPr/>
                <p:nvPr/>
              </p:nvSpPr>
              <p:spPr>
                <a:xfrm>
                  <a:off x="6893350" y="2163250"/>
                  <a:ext cx="140175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2" extrusionOk="0">
                      <a:moveTo>
                        <a:pt x="2835" y="1"/>
                      </a:moveTo>
                      <a:cubicBezTo>
                        <a:pt x="2658" y="1"/>
                        <a:pt x="2472" y="25"/>
                        <a:pt x="2276" y="79"/>
                      </a:cubicBezTo>
                      <a:cubicBezTo>
                        <a:pt x="0" y="745"/>
                        <a:pt x="740" y="3971"/>
                        <a:pt x="2761" y="3971"/>
                      </a:cubicBezTo>
                      <a:cubicBezTo>
                        <a:pt x="2953" y="3971"/>
                        <a:pt x="3157" y="3942"/>
                        <a:pt x="3371" y="3879"/>
                      </a:cubicBezTo>
                      <a:cubicBezTo>
                        <a:pt x="5607" y="3264"/>
                        <a:pt x="4861" y="1"/>
                        <a:pt x="283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87" name="Google Shape;3887;p24"/>
                <p:cNvSpPr/>
                <p:nvPr/>
              </p:nvSpPr>
              <p:spPr>
                <a:xfrm>
                  <a:off x="6930525" y="2293025"/>
                  <a:ext cx="1407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1" h="3978" extrusionOk="0">
                      <a:moveTo>
                        <a:pt x="2839" y="1"/>
                      </a:moveTo>
                      <a:cubicBezTo>
                        <a:pt x="2653" y="1"/>
                        <a:pt x="2455" y="28"/>
                        <a:pt x="2248" y="86"/>
                      </a:cubicBezTo>
                      <a:cubicBezTo>
                        <a:pt x="0" y="752"/>
                        <a:pt x="717" y="3978"/>
                        <a:pt x="2756" y="3978"/>
                      </a:cubicBezTo>
                      <a:cubicBezTo>
                        <a:pt x="2950" y="3978"/>
                        <a:pt x="3156" y="3949"/>
                        <a:pt x="3373" y="3885"/>
                      </a:cubicBezTo>
                      <a:cubicBezTo>
                        <a:pt x="5631" y="3272"/>
                        <a:pt x="4898" y="1"/>
                        <a:pt x="283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88" name="Google Shape;3888;p24"/>
                <p:cNvSpPr/>
                <p:nvPr/>
              </p:nvSpPr>
              <p:spPr>
                <a:xfrm>
                  <a:off x="6974525" y="2439500"/>
                  <a:ext cx="138400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6" h="3986" extrusionOk="0">
                      <a:moveTo>
                        <a:pt x="2823" y="1"/>
                      </a:moveTo>
                      <a:cubicBezTo>
                        <a:pt x="2633" y="1"/>
                        <a:pt x="2432" y="30"/>
                        <a:pt x="2221" y="93"/>
                      </a:cubicBezTo>
                      <a:cubicBezTo>
                        <a:pt x="0" y="759"/>
                        <a:pt x="720" y="3985"/>
                        <a:pt x="2713" y="3985"/>
                      </a:cubicBezTo>
                      <a:cubicBezTo>
                        <a:pt x="2903" y="3985"/>
                        <a:pt x="3104" y="3956"/>
                        <a:pt x="3315" y="3893"/>
                      </a:cubicBezTo>
                      <a:cubicBezTo>
                        <a:pt x="5535" y="3226"/>
                        <a:pt x="4816" y="1"/>
                        <a:pt x="282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89" name="Google Shape;3889;p24"/>
                <p:cNvSpPr/>
                <p:nvPr/>
              </p:nvSpPr>
              <p:spPr>
                <a:xfrm>
                  <a:off x="7000975" y="2564125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66" y="0"/>
                      </a:moveTo>
                      <a:cubicBezTo>
                        <a:pt x="2674" y="0"/>
                        <a:pt x="2471" y="30"/>
                        <a:pt x="2257" y="93"/>
                      </a:cubicBezTo>
                      <a:cubicBezTo>
                        <a:pt x="1" y="734"/>
                        <a:pt x="731" y="3978"/>
                        <a:pt x="2764" y="3978"/>
                      </a:cubicBezTo>
                      <a:cubicBezTo>
                        <a:pt x="2949" y="3978"/>
                        <a:pt x="3145" y="3951"/>
                        <a:pt x="3351" y="3892"/>
                      </a:cubicBezTo>
                      <a:cubicBezTo>
                        <a:pt x="5599" y="3226"/>
                        <a:pt x="4882" y="0"/>
                        <a:pt x="286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0" name="Google Shape;3890;p24"/>
                <p:cNvSpPr/>
                <p:nvPr/>
              </p:nvSpPr>
              <p:spPr>
                <a:xfrm>
                  <a:off x="6919950" y="2428900"/>
                  <a:ext cx="140550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4" extrusionOk="0">
                      <a:moveTo>
                        <a:pt x="2878" y="0"/>
                      </a:moveTo>
                      <a:cubicBezTo>
                        <a:pt x="2688" y="0"/>
                        <a:pt x="2487" y="29"/>
                        <a:pt x="2276" y="92"/>
                      </a:cubicBezTo>
                      <a:cubicBezTo>
                        <a:pt x="0" y="758"/>
                        <a:pt x="740" y="3984"/>
                        <a:pt x="2761" y="3984"/>
                      </a:cubicBezTo>
                      <a:cubicBezTo>
                        <a:pt x="2953" y="3984"/>
                        <a:pt x="3156" y="3954"/>
                        <a:pt x="3370" y="3891"/>
                      </a:cubicBezTo>
                      <a:cubicBezTo>
                        <a:pt x="5621" y="3280"/>
                        <a:pt x="4900" y="0"/>
                        <a:pt x="287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1" name="Google Shape;3891;p24"/>
                <p:cNvSpPr/>
                <p:nvPr/>
              </p:nvSpPr>
              <p:spPr>
                <a:xfrm>
                  <a:off x="6906950" y="2383300"/>
                  <a:ext cx="140575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4" extrusionOk="0">
                      <a:moveTo>
                        <a:pt x="2851" y="1"/>
                      </a:moveTo>
                      <a:cubicBezTo>
                        <a:pt x="2661" y="1"/>
                        <a:pt x="2460" y="29"/>
                        <a:pt x="2249" y="92"/>
                      </a:cubicBezTo>
                      <a:cubicBezTo>
                        <a:pt x="1" y="758"/>
                        <a:pt x="718" y="3984"/>
                        <a:pt x="2734" y="3984"/>
                      </a:cubicBezTo>
                      <a:cubicBezTo>
                        <a:pt x="2926" y="3984"/>
                        <a:pt x="3129" y="3955"/>
                        <a:pt x="3343" y="3891"/>
                      </a:cubicBezTo>
                      <a:cubicBezTo>
                        <a:pt x="5622" y="3280"/>
                        <a:pt x="4877" y="1"/>
                        <a:pt x="285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2" name="Google Shape;3892;p24"/>
                <p:cNvSpPr/>
                <p:nvPr/>
              </p:nvSpPr>
              <p:spPr>
                <a:xfrm>
                  <a:off x="6868200" y="2220250"/>
                  <a:ext cx="1402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1" extrusionOk="0">
                      <a:moveTo>
                        <a:pt x="2814" y="0"/>
                      </a:moveTo>
                      <a:cubicBezTo>
                        <a:pt x="2635" y="0"/>
                        <a:pt x="2447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607" y="3263"/>
                        <a:pt x="4864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3" name="Google Shape;3893;p24"/>
                <p:cNvSpPr/>
                <p:nvPr/>
              </p:nvSpPr>
              <p:spPr>
                <a:xfrm>
                  <a:off x="6854525" y="2174325"/>
                  <a:ext cx="1406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5" h="3985" extrusionOk="0">
                      <a:moveTo>
                        <a:pt x="2857" y="1"/>
                      </a:moveTo>
                      <a:cubicBezTo>
                        <a:pt x="2666" y="1"/>
                        <a:pt x="2462" y="30"/>
                        <a:pt x="2249" y="92"/>
                      </a:cubicBezTo>
                      <a:cubicBezTo>
                        <a:pt x="1" y="758"/>
                        <a:pt x="718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4" y="3280"/>
                        <a:pt x="4903" y="1"/>
                        <a:pt x="285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4" name="Google Shape;3894;p24"/>
                <p:cNvSpPr/>
                <p:nvPr/>
              </p:nvSpPr>
              <p:spPr>
                <a:xfrm>
                  <a:off x="6818800" y="2135550"/>
                  <a:ext cx="13980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2" h="3985" extrusionOk="0">
                      <a:moveTo>
                        <a:pt x="2858" y="0"/>
                      </a:moveTo>
                      <a:cubicBezTo>
                        <a:pt x="2667" y="0"/>
                        <a:pt x="2463" y="30"/>
                        <a:pt x="2249" y="93"/>
                      </a:cubicBezTo>
                      <a:cubicBezTo>
                        <a:pt x="1" y="759"/>
                        <a:pt x="718" y="3985"/>
                        <a:pt x="2734" y="3985"/>
                      </a:cubicBezTo>
                      <a:cubicBezTo>
                        <a:pt x="2926" y="3985"/>
                        <a:pt x="3129" y="3956"/>
                        <a:pt x="3343" y="3892"/>
                      </a:cubicBezTo>
                      <a:cubicBezTo>
                        <a:pt x="5592" y="3226"/>
                        <a:pt x="4874" y="0"/>
                        <a:pt x="285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5" name="Google Shape;3895;p24"/>
                <p:cNvSpPr/>
                <p:nvPr/>
              </p:nvSpPr>
              <p:spPr>
                <a:xfrm>
                  <a:off x="6777775" y="2080275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33" y="0"/>
                      </a:moveTo>
                      <a:cubicBezTo>
                        <a:pt x="2648" y="0"/>
                        <a:pt x="2453" y="27"/>
                        <a:pt x="2249" y="85"/>
                      </a:cubicBezTo>
                      <a:cubicBezTo>
                        <a:pt x="1" y="751"/>
                        <a:pt x="718" y="3977"/>
                        <a:pt x="2734" y="3977"/>
                      </a:cubicBezTo>
                      <a:cubicBezTo>
                        <a:pt x="2926" y="3977"/>
                        <a:pt x="3129" y="3948"/>
                        <a:pt x="3343" y="3884"/>
                      </a:cubicBezTo>
                      <a:cubicBezTo>
                        <a:pt x="5628" y="3271"/>
                        <a:pt x="4873" y="0"/>
                        <a:pt x="283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6" name="Google Shape;3896;p24"/>
                <p:cNvSpPr/>
                <p:nvPr/>
              </p:nvSpPr>
              <p:spPr>
                <a:xfrm>
                  <a:off x="6763950" y="20930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90" y="1"/>
                      </a:moveTo>
                      <a:cubicBezTo>
                        <a:pt x="2700" y="1"/>
                        <a:pt x="2497" y="30"/>
                        <a:pt x="2285" y="93"/>
                      </a:cubicBezTo>
                      <a:cubicBezTo>
                        <a:pt x="1" y="733"/>
                        <a:pt x="754" y="3978"/>
                        <a:pt x="2791" y="3978"/>
                      </a:cubicBezTo>
                      <a:cubicBezTo>
                        <a:pt x="2977" y="3978"/>
                        <a:pt x="3173" y="3951"/>
                        <a:pt x="3379" y="3892"/>
                      </a:cubicBezTo>
                      <a:cubicBezTo>
                        <a:pt x="5629" y="3253"/>
                        <a:pt x="4909" y="1"/>
                        <a:pt x="289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7" name="Google Shape;3897;p24"/>
                <p:cNvSpPr/>
                <p:nvPr/>
              </p:nvSpPr>
              <p:spPr>
                <a:xfrm>
                  <a:off x="6744350" y="2023425"/>
                  <a:ext cx="14095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8" h="3972" extrusionOk="0">
                      <a:moveTo>
                        <a:pt x="2821" y="1"/>
                      </a:moveTo>
                      <a:cubicBezTo>
                        <a:pt x="2640" y="1"/>
                        <a:pt x="2448" y="26"/>
                        <a:pt x="2248" y="79"/>
                      </a:cubicBezTo>
                      <a:cubicBezTo>
                        <a:pt x="0" y="745"/>
                        <a:pt x="717" y="3971"/>
                        <a:pt x="2756" y="3971"/>
                      </a:cubicBezTo>
                      <a:cubicBezTo>
                        <a:pt x="2950" y="3971"/>
                        <a:pt x="3156" y="3942"/>
                        <a:pt x="3373" y="3879"/>
                      </a:cubicBezTo>
                      <a:cubicBezTo>
                        <a:pt x="5637" y="3264"/>
                        <a:pt x="4894" y="1"/>
                        <a:pt x="282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8" name="Google Shape;3898;p24"/>
                <p:cNvSpPr/>
                <p:nvPr/>
              </p:nvSpPr>
              <p:spPr>
                <a:xfrm>
                  <a:off x="6686600" y="1966275"/>
                  <a:ext cx="1406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7" h="3978" extrusionOk="0">
                      <a:moveTo>
                        <a:pt x="2836" y="0"/>
                      </a:moveTo>
                      <a:cubicBezTo>
                        <a:pt x="2651" y="0"/>
                        <a:pt x="2454" y="27"/>
                        <a:pt x="2248" y="86"/>
                      </a:cubicBezTo>
                      <a:cubicBezTo>
                        <a:pt x="0" y="752"/>
                        <a:pt x="717" y="3978"/>
                        <a:pt x="2733" y="3978"/>
                      </a:cubicBezTo>
                      <a:cubicBezTo>
                        <a:pt x="2925" y="3978"/>
                        <a:pt x="3129" y="3948"/>
                        <a:pt x="3342" y="3885"/>
                      </a:cubicBezTo>
                      <a:cubicBezTo>
                        <a:pt x="5627" y="3244"/>
                        <a:pt x="4873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9" name="Google Shape;3899;p24"/>
                <p:cNvSpPr/>
                <p:nvPr/>
              </p:nvSpPr>
              <p:spPr>
                <a:xfrm>
                  <a:off x="6650175" y="1926600"/>
                  <a:ext cx="1405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1" h="3985" extrusionOk="0">
                      <a:moveTo>
                        <a:pt x="2882" y="0"/>
                      </a:moveTo>
                      <a:cubicBezTo>
                        <a:pt x="2691" y="0"/>
                        <a:pt x="2489" y="29"/>
                        <a:pt x="2277" y="92"/>
                      </a:cubicBezTo>
                      <a:cubicBezTo>
                        <a:pt x="1" y="758"/>
                        <a:pt x="741" y="3984"/>
                        <a:pt x="2761" y="3984"/>
                      </a:cubicBezTo>
                      <a:cubicBezTo>
                        <a:pt x="2953" y="3984"/>
                        <a:pt x="3157" y="3955"/>
                        <a:pt x="3371" y="3892"/>
                      </a:cubicBezTo>
                      <a:cubicBezTo>
                        <a:pt x="5621" y="3253"/>
                        <a:pt x="4901" y="0"/>
                        <a:pt x="288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0" name="Google Shape;3900;p24"/>
                <p:cNvSpPr/>
                <p:nvPr/>
              </p:nvSpPr>
              <p:spPr>
                <a:xfrm>
                  <a:off x="6611150" y="1880250"/>
                  <a:ext cx="140800" cy="9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2" h="3977" extrusionOk="0">
                      <a:moveTo>
                        <a:pt x="2870" y="0"/>
                      </a:moveTo>
                      <a:cubicBezTo>
                        <a:pt x="2677" y="0"/>
                        <a:pt x="2472" y="29"/>
                        <a:pt x="2257" y="92"/>
                      </a:cubicBezTo>
                      <a:cubicBezTo>
                        <a:pt x="1" y="733"/>
                        <a:pt x="731" y="3977"/>
                        <a:pt x="2787" y="3977"/>
                      </a:cubicBezTo>
                      <a:cubicBezTo>
                        <a:pt x="2975" y="3977"/>
                        <a:pt x="3173" y="3950"/>
                        <a:pt x="3382" y="3891"/>
                      </a:cubicBezTo>
                      <a:cubicBezTo>
                        <a:pt x="5631" y="3253"/>
                        <a:pt x="4912" y="0"/>
                        <a:pt x="287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1" name="Google Shape;3901;p24"/>
                <p:cNvSpPr/>
                <p:nvPr/>
              </p:nvSpPr>
              <p:spPr>
                <a:xfrm>
                  <a:off x="6716975" y="2098350"/>
                  <a:ext cx="140575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4" extrusionOk="0">
                      <a:moveTo>
                        <a:pt x="2845" y="0"/>
                      </a:moveTo>
                      <a:cubicBezTo>
                        <a:pt x="2656" y="0"/>
                        <a:pt x="2457" y="29"/>
                        <a:pt x="2249" y="92"/>
                      </a:cubicBezTo>
                      <a:cubicBezTo>
                        <a:pt x="1" y="758"/>
                        <a:pt x="718" y="3984"/>
                        <a:pt x="2734" y="3984"/>
                      </a:cubicBezTo>
                      <a:cubicBezTo>
                        <a:pt x="2926" y="3984"/>
                        <a:pt x="3129" y="3954"/>
                        <a:pt x="3343" y="3891"/>
                      </a:cubicBezTo>
                      <a:cubicBezTo>
                        <a:pt x="5622" y="3280"/>
                        <a:pt x="4852" y="0"/>
                        <a:pt x="284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2" name="Google Shape;3902;p24"/>
                <p:cNvSpPr/>
                <p:nvPr/>
              </p:nvSpPr>
              <p:spPr>
                <a:xfrm>
                  <a:off x="6773975" y="2380425"/>
                  <a:ext cx="1393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3" h="3978" extrusionOk="0">
                      <a:moveTo>
                        <a:pt x="2826" y="0"/>
                      </a:moveTo>
                      <a:cubicBezTo>
                        <a:pt x="2643" y="0"/>
                        <a:pt x="2451" y="27"/>
                        <a:pt x="2249" y="85"/>
                      </a:cubicBezTo>
                      <a:cubicBezTo>
                        <a:pt x="1" y="751"/>
                        <a:pt x="718" y="3977"/>
                        <a:pt x="2734" y="3977"/>
                      </a:cubicBezTo>
                      <a:cubicBezTo>
                        <a:pt x="2926" y="3977"/>
                        <a:pt x="3129" y="3948"/>
                        <a:pt x="3343" y="3885"/>
                      </a:cubicBezTo>
                      <a:cubicBezTo>
                        <a:pt x="5573" y="3272"/>
                        <a:pt x="4838" y="0"/>
                        <a:pt x="282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3" name="Google Shape;3903;p24"/>
                <p:cNvSpPr/>
                <p:nvPr/>
              </p:nvSpPr>
              <p:spPr>
                <a:xfrm>
                  <a:off x="6873525" y="2467800"/>
                  <a:ext cx="14075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8" extrusionOk="0">
                      <a:moveTo>
                        <a:pt x="2843" y="0"/>
                      </a:moveTo>
                      <a:cubicBezTo>
                        <a:pt x="2656" y="0"/>
                        <a:pt x="2457" y="27"/>
                        <a:pt x="2249" y="86"/>
                      </a:cubicBezTo>
                      <a:cubicBezTo>
                        <a:pt x="0" y="752"/>
                        <a:pt x="717" y="3978"/>
                        <a:pt x="2757" y="3978"/>
                      </a:cubicBezTo>
                      <a:cubicBezTo>
                        <a:pt x="2951" y="3978"/>
                        <a:pt x="3157" y="3949"/>
                        <a:pt x="3373" y="3885"/>
                      </a:cubicBezTo>
                      <a:cubicBezTo>
                        <a:pt x="5629" y="3245"/>
                        <a:pt x="4899" y="0"/>
                        <a:pt x="284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4" name="Google Shape;3904;p24"/>
                <p:cNvSpPr/>
                <p:nvPr/>
              </p:nvSpPr>
              <p:spPr>
                <a:xfrm>
                  <a:off x="6910750" y="2539975"/>
                  <a:ext cx="14070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8" h="3979" extrusionOk="0">
                      <a:moveTo>
                        <a:pt x="2837" y="1"/>
                      </a:moveTo>
                      <a:cubicBezTo>
                        <a:pt x="2651" y="1"/>
                        <a:pt x="2455" y="28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9"/>
                        <a:pt x="3343" y="3886"/>
                      </a:cubicBezTo>
                      <a:cubicBezTo>
                        <a:pt x="5627" y="3245"/>
                        <a:pt x="4874" y="1"/>
                        <a:pt x="283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5" name="Google Shape;3905;p24"/>
                <p:cNvSpPr/>
                <p:nvPr/>
              </p:nvSpPr>
              <p:spPr>
                <a:xfrm>
                  <a:off x="6911525" y="2656075"/>
                  <a:ext cx="14055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5" extrusionOk="0">
                      <a:moveTo>
                        <a:pt x="2865" y="0"/>
                      </a:moveTo>
                      <a:cubicBezTo>
                        <a:pt x="2671" y="0"/>
                        <a:pt x="2465" y="29"/>
                        <a:pt x="2248" y="93"/>
                      </a:cubicBezTo>
                      <a:cubicBezTo>
                        <a:pt x="0" y="759"/>
                        <a:pt x="717" y="3985"/>
                        <a:pt x="2757" y="3985"/>
                      </a:cubicBezTo>
                      <a:cubicBezTo>
                        <a:pt x="2951" y="3985"/>
                        <a:pt x="3156" y="3956"/>
                        <a:pt x="3373" y="3892"/>
                      </a:cubicBezTo>
                      <a:cubicBezTo>
                        <a:pt x="5621" y="3226"/>
                        <a:pt x="4904" y="0"/>
                        <a:pt x="286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6" name="Google Shape;3906;p24"/>
                <p:cNvSpPr/>
                <p:nvPr/>
              </p:nvSpPr>
              <p:spPr>
                <a:xfrm>
                  <a:off x="6748775" y="2495750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82" y="0"/>
                      </a:moveTo>
                      <a:cubicBezTo>
                        <a:pt x="2694" y="0"/>
                        <a:pt x="2494" y="29"/>
                        <a:pt x="2284" y="92"/>
                      </a:cubicBezTo>
                      <a:cubicBezTo>
                        <a:pt x="0" y="733"/>
                        <a:pt x="753" y="3977"/>
                        <a:pt x="2790" y="3977"/>
                      </a:cubicBezTo>
                      <a:cubicBezTo>
                        <a:pt x="2976" y="3977"/>
                        <a:pt x="3172" y="3950"/>
                        <a:pt x="3378" y="3892"/>
                      </a:cubicBezTo>
                      <a:cubicBezTo>
                        <a:pt x="5600" y="3253"/>
                        <a:pt x="4878" y="0"/>
                        <a:pt x="288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7" name="Google Shape;3907;p24"/>
                <p:cNvSpPr/>
                <p:nvPr/>
              </p:nvSpPr>
              <p:spPr>
                <a:xfrm>
                  <a:off x="6745175" y="2338625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53" y="1"/>
                      </a:moveTo>
                      <a:cubicBezTo>
                        <a:pt x="2671" y="1"/>
                        <a:pt x="2478" y="27"/>
                        <a:pt x="2276" y="86"/>
                      </a:cubicBezTo>
                      <a:cubicBezTo>
                        <a:pt x="0" y="752"/>
                        <a:pt x="740" y="3978"/>
                        <a:pt x="2760" y="3978"/>
                      </a:cubicBezTo>
                      <a:cubicBezTo>
                        <a:pt x="2953" y="3978"/>
                        <a:pt x="3156" y="3948"/>
                        <a:pt x="3370" y="3885"/>
                      </a:cubicBezTo>
                      <a:cubicBezTo>
                        <a:pt x="5600" y="3272"/>
                        <a:pt x="4865" y="1"/>
                        <a:pt x="285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8" name="Google Shape;3908;p24"/>
                <p:cNvSpPr/>
                <p:nvPr/>
              </p:nvSpPr>
              <p:spPr>
                <a:xfrm>
                  <a:off x="6674425" y="2152450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36" y="0"/>
                      </a:moveTo>
                      <a:cubicBezTo>
                        <a:pt x="2651" y="0"/>
                        <a:pt x="2455" y="27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8"/>
                        <a:pt x="3343" y="3885"/>
                      </a:cubicBezTo>
                      <a:cubicBezTo>
                        <a:pt x="5599" y="3244"/>
                        <a:pt x="4869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9" name="Google Shape;3909;p24"/>
                <p:cNvSpPr/>
                <p:nvPr/>
              </p:nvSpPr>
              <p:spPr>
                <a:xfrm>
                  <a:off x="6710150" y="2249550"/>
                  <a:ext cx="14057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5" extrusionOk="0">
                      <a:moveTo>
                        <a:pt x="2861" y="0"/>
                      </a:moveTo>
                      <a:cubicBezTo>
                        <a:pt x="2668" y="0"/>
                        <a:pt x="2464" y="29"/>
                        <a:pt x="2248" y="92"/>
                      </a:cubicBezTo>
                      <a:cubicBezTo>
                        <a:pt x="0" y="758"/>
                        <a:pt x="717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3" y="3253"/>
                        <a:pt x="4903" y="0"/>
                        <a:pt x="286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10" name="Google Shape;3910;p24"/>
                <p:cNvSpPr/>
                <p:nvPr/>
              </p:nvSpPr>
              <p:spPr>
                <a:xfrm>
                  <a:off x="6702550" y="2508675"/>
                  <a:ext cx="1406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5" h="3985" extrusionOk="0">
                      <a:moveTo>
                        <a:pt x="2857" y="1"/>
                      </a:moveTo>
                      <a:cubicBezTo>
                        <a:pt x="2665" y="1"/>
                        <a:pt x="2462" y="30"/>
                        <a:pt x="2249" y="92"/>
                      </a:cubicBezTo>
                      <a:cubicBezTo>
                        <a:pt x="0" y="758"/>
                        <a:pt x="717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4" y="3280"/>
                        <a:pt x="4902" y="1"/>
                        <a:pt x="285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11" name="Google Shape;3911;p24"/>
                <p:cNvSpPr/>
                <p:nvPr/>
              </p:nvSpPr>
              <p:spPr>
                <a:xfrm>
                  <a:off x="6694200" y="2735850"/>
                  <a:ext cx="140475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19" h="3986" extrusionOk="0">
                      <a:moveTo>
                        <a:pt x="2858" y="1"/>
                      </a:moveTo>
                      <a:cubicBezTo>
                        <a:pt x="2666" y="1"/>
                        <a:pt x="2462" y="30"/>
                        <a:pt x="2248" y="93"/>
                      </a:cubicBezTo>
                      <a:cubicBezTo>
                        <a:pt x="0" y="760"/>
                        <a:pt x="717" y="3985"/>
                        <a:pt x="2733" y="3985"/>
                      </a:cubicBezTo>
                      <a:cubicBezTo>
                        <a:pt x="2925" y="3985"/>
                        <a:pt x="3129" y="3956"/>
                        <a:pt x="3342" y="3893"/>
                      </a:cubicBezTo>
                      <a:cubicBezTo>
                        <a:pt x="5618" y="3227"/>
                        <a:pt x="4878" y="1"/>
                        <a:pt x="285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12" name="Google Shape;3912;p24"/>
                <p:cNvSpPr/>
                <p:nvPr/>
              </p:nvSpPr>
              <p:spPr>
                <a:xfrm>
                  <a:off x="6940400" y="2638950"/>
                  <a:ext cx="140175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1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8" y="79"/>
                      </a:cubicBezTo>
                      <a:cubicBezTo>
                        <a:pt x="0" y="745"/>
                        <a:pt x="717" y="3971"/>
                        <a:pt x="2733" y="3971"/>
                      </a:cubicBezTo>
                      <a:cubicBezTo>
                        <a:pt x="2925" y="3971"/>
                        <a:pt x="3129" y="3942"/>
                        <a:pt x="3343" y="3878"/>
                      </a:cubicBezTo>
                      <a:cubicBezTo>
                        <a:pt x="5607" y="3263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13" name="Google Shape;3913;p24"/>
                <p:cNvSpPr/>
                <p:nvPr/>
              </p:nvSpPr>
              <p:spPr>
                <a:xfrm>
                  <a:off x="6913800" y="2862350"/>
                  <a:ext cx="14020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2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9" y="79"/>
                      </a:cubicBezTo>
                      <a:cubicBezTo>
                        <a:pt x="0" y="745"/>
                        <a:pt x="717" y="3971"/>
                        <a:pt x="2734" y="3971"/>
                      </a:cubicBezTo>
                      <a:cubicBezTo>
                        <a:pt x="2925" y="3971"/>
                        <a:pt x="3129" y="3942"/>
                        <a:pt x="3343" y="3879"/>
                      </a:cubicBezTo>
                      <a:cubicBezTo>
                        <a:pt x="5607" y="3264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14" name="Google Shape;3914;p24"/>
                <p:cNvSpPr/>
                <p:nvPr/>
              </p:nvSpPr>
              <p:spPr>
                <a:xfrm>
                  <a:off x="6786750" y="27997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90" y="1"/>
                      </a:moveTo>
                      <a:cubicBezTo>
                        <a:pt x="2700" y="1"/>
                        <a:pt x="2497" y="30"/>
                        <a:pt x="2285" y="93"/>
                      </a:cubicBezTo>
                      <a:cubicBezTo>
                        <a:pt x="1" y="733"/>
                        <a:pt x="754" y="3978"/>
                        <a:pt x="2791" y="3978"/>
                      </a:cubicBezTo>
                      <a:cubicBezTo>
                        <a:pt x="2977" y="3978"/>
                        <a:pt x="3173" y="3951"/>
                        <a:pt x="3379" y="3892"/>
                      </a:cubicBezTo>
                      <a:cubicBezTo>
                        <a:pt x="5629" y="3253"/>
                        <a:pt x="4909" y="1"/>
                        <a:pt x="289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15" name="Google Shape;3915;p24"/>
                <p:cNvSpPr/>
                <p:nvPr/>
              </p:nvSpPr>
              <p:spPr>
                <a:xfrm>
                  <a:off x="6832550" y="292755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60" y="0"/>
                      </a:moveTo>
                      <a:cubicBezTo>
                        <a:pt x="2676" y="0"/>
                        <a:pt x="2481" y="27"/>
                        <a:pt x="2277" y="85"/>
                      </a:cubicBezTo>
                      <a:cubicBezTo>
                        <a:pt x="1" y="751"/>
                        <a:pt x="741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28" y="3271"/>
                        <a:pt x="4896" y="0"/>
                        <a:pt x="28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16" name="Google Shape;3916;p24"/>
                <p:cNvSpPr/>
                <p:nvPr/>
              </p:nvSpPr>
              <p:spPr>
                <a:xfrm>
                  <a:off x="6993575" y="2881000"/>
                  <a:ext cx="13980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2" h="3985" extrusionOk="0">
                      <a:moveTo>
                        <a:pt x="2858" y="0"/>
                      </a:moveTo>
                      <a:cubicBezTo>
                        <a:pt x="2667" y="0"/>
                        <a:pt x="2463" y="30"/>
                        <a:pt x="2249" y="93"/>
                      </a:cubicBezTo>
                      <a:cubicBezTo>
                        <a:pt x="1" y="759"/>
                        <a:pt x="718" y="3985"/>
                        <a:pt x="2734" y="3985"/>
                      </a:cubicBezTo>
                      <a:cubicBezTo>
                        <a:pt x="2926" y="3985"/>
                        <a:pt x="3129" y="3956"/>
                        <a:pt x="3343" y="3892"/>
                      </a:cubicBezTo>
                      <a:cubicBezTo>
                        <a:pt x="5592" y="3226"/>
                        <a:pt x="4874" y="0"/>
                        <a:pt x="285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17" name="Google Shape;3917;p24"/>
                <p:cNvSpPr/>
                <p:nvPr/>
              </p:nvSpPr>
              <p:spPr>
                <a:xfrm>
                  <a:off x="7039175" y="2809750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36" y="0"/>
                      </a:moveTo>
                      <a:cubicBezTo>
                        <a:pt x="2651" y="0"/>
                        <a:pt x="2455" y="27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9"/>
                        <a:pt x="3343" y="3885"/>
                      </a:cubicBezTo>
                      <a:cubicBezTo>
                        <a:pt x="5599" y="3245"/>
                        <a:pt x="4869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18" name="Google Shape;3918;p24"/>
                <p:cNvSpPr/>
                <p:nvPr/>
              </p:nvSpPr>
              <p:spPr>
                <a:xfrm>
                  <a:off x="7044300" y="2659100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73" y="1"/>
                      </a:moveTo>
                      <a:cubicBezTo>
                        <a:pt x="2679" y="1"/>
                        <a:pt x="2473" y="30"/>
                        <a:pt x="2257" y="93"/>
                      </a:cubicBezTo>
                      <a:cubicBezTo>
                        <a:pt x="0" y="734"/>
                        <a:pt x="731" y="3978"/>
                        <a:pt x="2787" y="3978"/>
                      </a:cubicBezTo>
                      <a:cubicBezTo>
                        <a:pt x="2974" y="3978"/>
                        <a:pt x="3173" y="3951"/>
                        <a:pt x="3381" y="3893"/>
                      </a:cubicBezTo>
                      <a:cubicBezTo>
                        <a:pt x="5629" y="3227"/>
                        <a:pt x="4912" y="1"/>
                        <a:pt x="287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19" name="Google Shape;3919;p24"/>
                <p:cNvSpPr/>
                <p:nvPr/>
              </p:nvSpPr>
              <p:spPr>
                <a:xfrm>
                  <a:off x="7022525" y="25818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60" y="0"/>
                      </a:moveTo>
                      <a:cubicBezTo>
                        <a:pt x="2676" y="0"/>
                        <a:pt x="2481" y="27"/>
                        <a:pt x="2277" y="85"/>
                      </a:cubicBezTo>
                      <a:cubicBezTo>
                        <a:pt x="1" y="751"/>
                        <a:pt x="741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28" y="3271"/>
                        <a:pt x="4896" y="0"/>
                        <a:pt x="28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20" name="Google Shape;3920;p24"/>
                <p:cNvSpPr/>
                <p:nvPr/>
              </p:nvSpPr>
              <p:spPr>
                <a:xfrm>
                  <a:off x="6960900" y="2367500"/>
                  <a:ext cx="1400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3" h="3978" extrusionOk="0">
                      <a:moveTo>
                        <a:pt x="2830" y="0"/>
                      </a:moveTo>
                      <a:cubicBezTo>
                        <a:pt x="2647" y="0"/>
                        <a:pt x="2452" y="27"/>
                        <a:pt x="2249" y="86"/>
                      </a:cubicBezTo>
                      <a:cubicBezTo>
                        <a:pt x="1" y="752"/>
                        <a:pt x="718" y="3978"/>
                        <a:pt x="2757" y="3978"/>
                      </a:cubicBezTo>
                      <a:cubicBezTo>
                        <a:pt x="2951" y="3978"/>
                        <a:pt x="3157" y="3948"/>
                        <a:pt x="3374" y="3885"/>
                      </a:cubicBezTo>
                      <a:cubicBezTo>
                        <a:pt x="5602" y="3244"/>
                        <a:pt x="4844" y="0"/>
                        <a:pt x="283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21" name="Google Shape;3921;p24"/>
                <p:cNvSpPr/>
                <p:nvPr/>
              </p:nvSpPr>
              <p:spPr>
                <a:xfrm>
                  <a:off x="6883400" y="2357025"/>
                  <a:ext cx="14020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2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607" y="3263"/>
                        <a:pt x="4864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22" name="Google Shape;3922;p24"/>
                <p:cNvSpPr/>
                <p:nvPr/>
              </p:nvSpPr>
              <p:spPr>
                <a:xfrm>
                  <a:off x="6773025" y="2206975"/>
                  <a:ext cx="1399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9" h="3978" extrusionOk="0">
                      <a:moveTo>
                        <a:pt x="2866" y="1"/>
                      </a:moveTo>
                      <a:cubicBezTo>
                        <a:pt x="2674" y="1"/>
                        <a:pt x="2470" y="30"/>
                        <a:pt x="2256" y="93"/>
                      </a:cubicBezTo>
                      <a:cubicBezTo>
                        <a:pt x="0" y="734"/>
                        <a:pt x="730" y="3978"/>
                        <a:pt x="2763" y="3978"/>
                      </a:cubicBezTo>
                      <a:cubicBezTo>
                        <a:pt x="2948" y="3978"/>
                        <a:pt x="3145" y="3951"/>
                        <a:pt x="3351" y="3893"/>
                      </a:cubicBezTo>
                      <a:cubicBezTo>
                        <a:pt x="5599" y="3226"/>
                        <a:pt x="4882" y="1"/>
                        <a:pt x="286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23" name="Google Shape;3923;p24"/>
                <p:cNvSpPr/>
                <p:nvPr/>
              </p:nvSpPr>
              <p:spPr>
                <a:xfrm>
                  <a:off x="6875800" y="2616150"/>
                  <a:ext cx="1395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80" h="3971" extrusionOk="0">
                      <a:moveTo>
                        <a:pt x="2808" y="0"/>
                      </a:moveTo>
                      <a:cubicBezTo>
                        <a:pt x="2631" y="0"/>
                        <a:pt x="2444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579" y="3263"/>
                        <a:pt x="4833" y="0"/>
                        <a:pt x="280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24" name="Google Shape;3924;p24"/>
                <p:cNvSpPr/>
                <p:nvPr/>
              </p:nvSpPr>
              <p:spPr>
                <a:xfrm>
                  <a:off x="6915950" y="2845300"/>
                  <a:ext cx="1407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8" h="3978" extrusionOk="0">
                      <a:moveTo>
                        <a:pt x="2889" y="0"/>
                      </a:moveTo>
                      <a:cubicBezTo>
                        <a:pt x="2699" y="0"/>
                        <a:pt x="2497" y="29"/>
                        <a:pt x="2284" y="92"/>
                      </a:cubicBezTo>
                      <a:cubicBezTo>
                        <a:pt x="0" y="733"/>
                        <a:pt x="754" y="3977"/>
                        <a:pt x="2790" y="3977"/>
                      </a:cubicBezTo>
                      <a:cubicBezTo>
                        <a:pt x="2976" y="3977"/>
                        <a:pt x="3173" y="3950"/>
                        <a:pt x="3378" y="3892"/>
                      </a:cubicBezTo>
                      <a:cubicBezTo>
                        <a:pt x="5628" y="3253"/>
                        <a:pt x="4909" y="0"/>
                        <a:pt x="288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25" name="Google Shape;3925;p24"/>
                <p:cNvSpPr/>
                <p:nvPr/>
              </p:nvSpPr>
              <p:spPr>
                <a:xfrm>
                  <a:off x="6946550" y="2720650"/>
                  <a:ext cx="140475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19" h="3986" extrusionOk="0">
                      <a:moveTo>
                        <a:pt x="2885" y="1"/>
                      </a:moveTo>
                      <a:cubicBezTo>
                        <a:pt x="2693" y="1"/>
                        <a:pt x="2490" y="30"/>
                        <a:pt x="2276" y="93"/>
                      </a:cubicBezTo>
                      <a:cubicBezTo>
                        <a:pt x="0" y="760"/>
                        <a:pt x="740" y="3985"/>
                        <a:pt x="2760" y="3985"/>
                      </a:cubicBezTo>
                      <a:cubicBezTo>
                        <a:pt x="2953" y="3985"/>
                        <a:pt x="3156" y="3956"/>
                        <a:pt x="3370" y="3893"/>
                      </a:cubicBezTo>
                      <a:cubicBezTo>
                        <a:pt x="5618" y="3227"/>
                        <a:pt x="4901" y="1"/>
                        <a:pt x="288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26" name="Google Shape;3926;p24"/>
                <p:cNvSpPr/>
                <p:nvPr/>
              </p:nvSpPr>
              <p:spPr>
                <a:xfrm>
                  <a:off x="7005750" y="2694850"/>
                  <a:ext cx="14055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5" extrusionOk="0">
                      <a:moveTo>
                        <a:pt x="2850" y="1"/>
                      </a:moveTo>
                      <a:cubicBezTo>
                        <a:pt x="2661" y="1"/>
                        <a:pt x="2459" y="30"/>
                        <a:pt x="2248" y="92"/>
                      </a:cubicBezTo>
                      <a:cubicBezTo>
                        <a:pt x="0" y="758"/>
                        <a:pt x="717" y="3984"/>
                        <a:pt x="2733" y="3984"/>
                      </a:cubicBezTo>
                      <a:cubicBezTo>
                        <a:pt x="2925" y="3984"/>
                        <a:pt x="3129" y="3955"/>
                        <a:pt x="3343" y="3891"/>
                      </a:cubicBezTo>
                      <a:cubicBezTo>
                        <a:pt x="5622" y="3280"/>
                        <a:pt x="4877" y="1"/>
                        <a:pt x="285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27" name="Google Shape;3927;p24"/>
                <p:cNvSpPr/>
                <p:nvPr/>
              </p:nvSpPr>
              <p:spPr>
                <a:xfrm>
                  <a:off x="6834775" y="1989225"/>
                  <a:ext cx="140875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5" h="3972" extrusionOk="0">
                      <a:moveTo>
                        <a:pt x="2808" y="1"/>
                      </a:moveTo>
                      <a:cubicBezTo>
                        <a:pt x="2631" y="1"/>
                        <a:pt x="2444" y="26"/>
                        <a:pt x="2248" y="80"/>
                      </a:cubicBezTo>
                      <a:cubicBezTo>
                        <a:pt x="0" y="746"/>
                        <a:pt x="717" y="3972"/>
                        <a:pt x="2733" y="3972"/>
                      </a:cubicBezTo>
                      <a:cubicBezTo>
                        <a:pt x="2925" y="3972"/>
                        <a:pt x="3129" y="3942"/>
                        <a:pt x="3343" y="3879"/>
                      </a:cubicBezTo>
                      <a:cubicBezTo>
                        <a:pt x="5635" y="3264"/>
                        <a:pt x="4842" y="1"/>
                        <a:pt x="280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28" name="Google Shape;3928;p24"/>
                <p:cNvSpPr/>
                <p:nvPr/>
              </p:nvSpPr>
              <p:spPr>
                <a:xfrm>
                  <a:off x="6674225" y="2036175"/>
                  <a:ext cx="1395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80" h="3971" extrusionOk="0">
                      <a:moveTo>
                        <a:pt x="2837" y="1"/>
                      </a:moveTo>
                      <a:cubicBezTo>
                        <a:pt x="2654" y="1"/>
                        <a:pt x="2460" y="28"/>
                        <a:pt x="2257" y="86"/>
                      </a:cubicBezTo>
                      <a:cubicBezTo>
                        <a:pt x="1" y="727"/>
                        <a:pt x="731" y="3971"/>
                        <a:pt x="2764" y="3971"/>
                      </a:cubicBezTo>
                      <a:cubicBezTo>
                        <a:pt x="2949" y="3971"/>
                        <a:pt x="3145" y="3944"/>
                        <a:pt x="3351" y="3886"/>
                      </a:cubicBezTo>
                      <a:cubicBezTo>
                        <a:pt x="5579" y="3245"/>
                        <a:pt x="4847" y="1"/>
                        <a:pt x="283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29" name="Google Shape;3929;p24"/>
                <p:cNvSpPr/>
                <p:nvPr/>
              </p:nvSpPr>
              <p:spPr>
                <a:xfrm>
                  <a:off x="6691975" y="1897900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53" y="0"/>
                      </a:moveTo>
                      <a:cubicBezTo>
                        <a:pt x="2671" y="0"/>
                        <a:pt x="2478" y="27"/>
                        <a:pt x="2276" y="85"/>
                      </a:cubicBezTo>
                      <a:cubicBezTo>
                        <a:pt x="0" y="751"/>
                        <a:pt x="740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00" y="3271"/>
                        <a:pt x="4865" y="0"/>
                        <a:pt x="28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30" name="Google Shape;3930;p24"/>
                <p:cNvSpPr/>
                <p:nvPr/>
              </p:nvSpPr>
              <p:spPr>
                <a:xfrm>
                  <a:off x="6765625" y="1951250"/>
                  <a:ext cx="140175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1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8" y="79"/>
                      </a:cubicBezTo>
                      <a:cubicBezTo>
                        <a:pt x="0" y="745"/>
                        <a:pt x="717" y="3971"/>
                        <a:pt x="2733" y="3971"/>
                      </a:cubicBezTo>
                      <a:cubicBezTo>
                        <a:pt x="2925" y="3971"/>
                        <a:pt x="3129" y="3942"/>
                        <a:pt x="3343" y="3878"/>
                      </a:cubicBezTo>
                      <a:cubicBezTo>
                        <a:pt x="5607" y="3263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31" name="Google Shape;3931;p24"/>
                <p:cNvSpPr/>
                <p:nvPr/>
              </p:nvSpPr>
              <p:spPr>
                <a:xfrm>
                  <a:off x="6739025" y="2431925"/>
                  <a:ext cx="1398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3" h="3985" extrusionOk="0">
                      <a:moveTo>
                        <a:pt x="2854" y="0"/>
                      </a:moveTo>
                      <a:cubicBezTo>
                        <a:pt x="2663" y="0"/>
                        <a:pt x="2461" y="29"/>
                        <a:pt x="2249" y="92"/>
                      </a:cubicBezTo>
                      <a:cubicBezTo>
                        <a:pt x="0" y="758"/>
                        <a:pt x="717" y="3984"/>
                        <a:pt x="2734" y="3984"/>
                      </a:cubicBezTo>
                      <a:cubicBezTo>
                        <a:pt x="2925" y="3984"/>
                        <a:pt x="3129" y="3955"/>
                        <a:pt x="3343" y="3892"/>
                      </a:cubicBezTo>
                      <a:cubicBezTo>
                        <a:pt x="5592" y="3253"/>
                        <a:pt x="4873" y="0"/>
                        <a:pt x="285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3932" name="Google Shape;3932;p24"/>
              <p:cNvGrpSpPr/>
              <p:nvPr/>
            </p:nvGrpSpPr>
            <p:grpSpPr>
              <a:xfrm>
                <a:off x="-172847" y="2867657"/>
                <a:ext cx="1177570" cy="2486681"/>
                <a:chOff x="1257067" y="2153325"/>
                <a:chExt cx="1781228" cy="3761429"/>
              </a:xfrm>
            </p:grpSpPr>
            <p:sp>
              <p:nvSpPr>
                <p:cNvPr id="3933" name="Google Shape;3933;p24"/>
                <p:cNvSpPr/>
                <p:nvPr/>
              </p:nvSpPr>
              <p:spPr>
                <a:xfrm>
                  <a:off x="1257067" y="3571476"/>
                  <a:ext cx="813875" cy="208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555" h="83577" extrusionOk="0">
                      <a:moveTo>
                        <a:pt x="14439" y="0"/>
                      </a:moveTo>
                      <a:lnTo>
                        <a:pt x="14439" y="0"/>
                      </a:lnTo>
                      <a:cubicBezTo>
                        <a:pt x="1642" y="21307"/>
                        <a:pt x="1" y="77570"/>
                        <a:pt x="3618" y="81156"/>
                      </a:cubicBezTo>
                      <a:cubicBezTo>
                        <a:pt x="5344" y="82882"/>
                        <a:pt x="9808" y="83577"/>
                        <a:pt x="16431" y="83577"/>
                      </a:cubicBezTo>
                      <a:cubicBezTo>
                        <a:pt x="20887" y="83577"/>
                        <a:pt x="26320" y="83262"/>
                        <a:pt x="32555" y="82737"/>
                      </a:cubicBezTo>
                      <a:cubicBezTo>
                        <a:pt x="28573" y="59667"/>
                        <a:pt x="27661" y="41399"/>
                        <a:pt x="30275" y="18146"/>
                      </a:cubicBezTo>
                      <a:lnTo>
                        <a:pt x="30275" y="18146"/>
                      </a:lnTo>
                      <a:cubicBezTo>
                        <a:pt x="20974" y="34833"/>
                        <a:pt x="18846" y="50214"/>
                        <a:pt x="16597" y="69211"/>
                      </a:cubicBezTo>
                      <a:cubicBezTo>
                        <a:pt x="14621" y="44955"/>
                        <a:pt x="10943" y="24134"/>
                        <a:pt x="1443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34" name="Google Shape;3934;p24"/>
                <p:cNvSpPr/>
                <p:nvPr/>
              </p:nvSpPr>
              <p:spPr>
                <a:xfrm>
                  <a:off x="1398705" y="3799127"/>
                  <a:ext cx="623125" cy="1959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925" h="78391" extrusionOk="0">
                      <a:moveTo>
                        <a:pt x="14408" y="77631"/>
                      </a:moveTo>
                      <a:lnTo>
                        <a:pt x="14408" y="77631"/>
                      </a:lnTo>
                      <a:cubicBezTo>
                        <a:pt x="14412" y="77631"/>
                        <a:pt x="14416" y="77631"/>
                        <a:pt x="14420" y="77632"/>
                      </a:cubicBezTo>
                      <a:lnTo>
                        <a:pt x="14420" y="77632"/>
                      </a:lnTo>
                      <a:cubicBezTo>
                        <a:pt x="14416" y="77631"/>
                        <a:pt x="14412" y="77631"/>
                        <a:pt x="14408" y="77631"/>
                      </a:cubicBezTo>
                      <a:close/>
                      <a:moveTo>
                        <a:pt x="0" y="0"/>
                      </a:moveTo>
                      <a:cubicBezTo>
                        <a:pt x="1520" y="5897"/>
                        <a:pt x="3070" y="11733"/>
                        <a:pt x="4559" y="17660"/>
                      </a:cubicBezTo>
                      <a:cubicBezTo>
                        <a:pt x="7204" y="28147"/>
                        <a:pt x="9787" y="38633"/>
                        <a:pt x="12006" y="49211"/>
                      </a:cubicBezTo>
                      <a:cubicBezTo>
                        <a:pt x="12430" y="51177"/>
                        <a:pt x="18058" y="77633"/>
                        <a:pt x="14464" y="77633"/>
                      </a:cubicBezTo>
                      <a:cubicBezTo>
                        <a:pt x="14449" y="77633"/>
                        <a:pt x="14434" y="77632"/>
                        <a:pt x="14420" y="77632"/>
                      </a:cubicBezTo>
                      <a:lnTo>
                        <a:pt x="14420" y="77632"/>
                      </a:lnTo>
                      <a:cubicBezTo>
                        <a:pt x="17638" y="77844"/>
                        <a:pt x="20886" y="78117"/>
                        <a:pt x="24134" y="78391"/>
                      </a:cubicBezTo>
                      <a:cubicBezTo>
                        <a:pt x="24925" y="63071"/>
                        <a:pt x="19818" y="48086"/>
                        <a:pt x="14286" y="33800"/>
                      </a:cubicBezTo>
                      <a:cubicBezTo>
                        <a:pt x="9879" y="22402"/>
                        <a:pt x="5076" y="11125"/>
                        <a:pt x="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35" name="Google Shape;3935;p24"/>
                <p:cNvSpPr/>
                <p:nvPr/>
              </p:nvSpPr>
              <p:spPr>
                <a:xfrm>
                  <a:off x="2070945" y="3836079"/>
                  <a:ext cx="967350" cy="207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694" h="83147" extrusionOk="0">
                      <a:moveTo>
                        <a:pt x="9909" y="1"/>
                      </a:moveTo>
                      <a:cubicBezTo>
                        <a:pt x="0" y="22797"/>
                        <a:pt x="5775" y="78817"/>
                        <a:pt x="9788" y="81886"/>
                      </a:cubicBezTo>
                      <a:cubicBezTo>
                        <a:pt x="10945" y="82754"/>
                        <a:pt x="12989" y="83146"/>
                        <a:pt x="15818" y="83146"/>
                      </a:cubicBezTo>
                      <a:cubicBezTo>
                        <a:pt x="21013" y="83146"/>
                        <a:pt x="28853" y="81824"/>
                        <a:pt x="38694" y="79698"/>
                      </a:cubicBezTo>
                      <a:cubicBezTo>
                        <a:pt x="31764" y="57357"/>
                        <a:pt x="28451" y="39333"/>
                        <a:pt x="27995" y="15928"/>
                      </a:cubicBezTo>
                      <a:cubicBezTo>
                        <a:pt x="20973" y="33709"/>
                        <a:pt x="21733" y="53102"/>
                        <a:pt x="21976" y="72190"/>
                      </a:cubicBezTo>
                      <a:cubicBezTo>
                        <a:pt x="16809" y="48391"/>
                        <a:pt x="9605" y="24378"/>
                        <a:pt x="9909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36" name="Google Shape;3936;p24"/>
                <p:cNvSpPr/>
                <p:nvPr/>
              </p:nvSpPr>
              <p:spPr>
                <a:xfrm>
                  <a:off x="2428904" y="4175600"/>
                  <a:ext cx="475725" cy="1710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29" h="68421" extrusionOk="0">
                      <a:moveTo>
                        <a:pt x="19028" y="0"/>
                      </a:moveTo>
                      <a:lnTo>
                        <a:pt x="19028" y="0"/>
                      </a:lnTo>
                      <a:cubicBezTo>
                        <a:pt x="16171" y="4438"/>
                        <a:pt x="13648" y="9058"/>
                        <a:pt x="11429" y="13922"/>
                      </a:cubicBezTo>
                      <a:cubicBezTo>
                        <a:pt x="7600" y="22280"/>
                        <a:pt x="4834" y="31156"/>
                        <a:pt x="3101" y="40183"/>
                      </a:cubicBezTo>
                      <a:cubicBezTo>
                        <a:pt x="1551" y="48542"/>
                        <a:pt x="1" y="58299"/>
                        <a:pt x="1885" y="66658"/>
                      </a:cubicBezTo>
                      <a:cubicBezTo>
                        <a:pt x="3253" y="66658"/>
                        <a:pt x="10548" y="66749"/>
                        <a:pt x="11095" y="68421"/>
                      </a:cubicBezTo>
                      <a:cubicBezTo>
                        <a:pt x="9970" y="64925"/>
                        <a:pt x="10214" y="61187"/>
                        <a:pt x="10487" y="57539"/>
                      </a:cubicBezTo>
                      <a:cubicBezTo>
                        <a:pt x="11581" y="42493"/>
                        <a:pt x="13375" y="27508"/>
                        <a:pt x="15867" y="12615"/>
                      </a:cubicBezTo>
                      <a:cubicBezTo>
                        <a:pt x="16597" y="8298"/>
                        <a:pt x="17357" y="4013"/>
                        <a:pt x="1902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37" name="Google Shape;3937;p24"/>
                <p:cNvSpPr/>
                <p:nvPr/>
              </p:nvSpPr>
              <p:spPr>
                <a:xfrm>
                  <a:off x="1579325" y="2837525"/>
                  <a:ext cx="849575" cy="297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983" h="119019" extrusionOk="0">
                      <a:moveTo>
                        <a:pt x="19612" y="0"/>
                      </a:moveTo>
                      <a:cubicBezTo>
                        <a:pt x="19239" y="0"/>
                        <a:pt x="18831" y="244"/>
                        <a:pt x="18785" y="707"/>
                      </a:cubicBezTo>
                      <a:cubicBezTo>
                        <a:pt x="17964" y="7455"/>
                        <a:pt x="17356" y="14233"/>
                        <a:pt x="16900" y="21012"/>
                      </a:cubicBezTo>
                      <a:cubicBezTo>
                        <a:pt x="16596" y="20343"/>
                        <a:pt x="16262" y="19705"/>
                        <a:pt x="15958" y="19036"/>
                      </a:cubicBezTo>
                      <a:cubicBezTo>
                        <a:pt x="14986" y="16878"/>
                        <a:pt x="13800" y="14780"/>
                        <a:pt x="12463" y="12805"/>
                      </a:cubicBezTo>
                      <a:cubicBezTo>
                        <a:pt x="10031" y="9127"/>
                        <a:pt x="6870" y="5935"/>
                        <a:pt x="2858" y="4081"/>
                      </a:cubicBezTo>
                      <a:cubicBezTo>
                        <a:pt x="2598" y="3960"/>
                        <a:pt x="2331" y="3900"/>
                        <a:pt x="2074" y="3900"/>
                      </a:cubicBezTo>
                      <a:cubicBezTo>
                        <a:pt x="1429" y="3900"/>
                        <a:pt x="847" y="4276"/>
                        <a:pt x="608" y="4993"/>
                      </a:cubicBezTo>
                      <a:cubicBezTo>
                        <a:pt x="0" y="6726"/>
                        <a:pt x="1520" y="8154"/>
                        <a:pt x="2493" y="9461"/>
                      </a:cubicBezTo>
                      <a:cubicBezTo>
                        <a:pt x="3921" y="11376"/>
                        <a:pt x="5350" y="13261"/>
                        <a:pt x="6809" y="15176"/>
                      </a:cubicBezTo>
                      <a:cubicBezTo>
                        <a:pt x="9575" y="18823"/>
                        <a:pt x="12280" y="22775"/>
                        <a:pt x="15472" y="26027"/>
                      </a:cubicBezTo>
                      <a:cubicBezTo>
                        <a:pt x="15767" y="26349"/>
                        <a:pt x="16110" y="26458"/>
                        <a:pt x="16458" y="26458"/>
                      </a:cubicBezTo>
                      <a:cubicBezTo>
                        <a:pt x="16504" y="26458"/>
                        <a:pt x="16550" y="26456"/>
                        <a:pt x="16596" y="26452"/>
                      </a:cubicBezTo>
                      <a:lnTo>
                        <a:pt x="16596" y="26452"/>
                      </a:lnTo>
                      <a:cubicBezTo>
                        <a:pt x="16414" y="29978"/>
                        <a:pt x="16262" y="33535"/>
                        <a:pt x="16141" y="37091"/>
                      </a:cubicBezTo>
                      <a:lnTo>
                        <a:pt x="16141" y="37364"/>
                      </a:lnTo>
                      <a:cubicBezTo>
                        <a:pt x="16049" y="41285"/>
                        <a:pt x="15989" y="45146"/>
                        <a:pt x="15989" y="49067"/>
                      </a:cubicBezTo>
                      <a:cubicBezTo>
                        <a:pt x="15077" y="45936"/>
                        <a:pt x="13618" y="42866"/>
                        <a:pt x="12250" y="40252"/>
                      </a:cubicBezTo>
                      <a:cubicBezTo>
                        <a:pt x="10305" y="36574"/>
                        <a:pt x="7843" y="32471"/>
                        <a:pt x="3526" y="31346"/>
                      </a:cubicBezTo>
                      <a:cubicBezTo>
                        <a:pt x="3402" y="31315"/>
                        <a:pt x="3282" y="31300"/>
                        <a:pt x="3167" y="31300"/>
                      </a:cubicBezTo>
                      <a:cubicBezTo>
                        <a:pt x="2162" y="31300"/>
                        <a:pt x="1570" y="32421"/>
                        <a:pt x="2007" y="33322"/>
                      </a:cubicBezTo>
                      <a:cubicBezTo>
                        <a:pt x="4043" y="37699"/>
                        <a:pt x="6232" y="41954"/>
                        <a:pt x="8663" y="46088"/>
                      </a:cubicBezTo>
                      <a:cubicBezTo>
                        <a:pt x="10426" y="49127"/>
                        <a:pt x="12128" y="53231"/>
                        <a:pt x="15320" y="54994"/>
                      </a:cubicBezTo>
                      <a:cubicBezTo>
                        <a:pt x="15485" y="55112"/>
                        <a:pt x="15686" y="55156"/>
                        <a:pt x="15896" y="55156"/>
                      </a:cubicBezTo>
                      <a:cubicBezTo>
                        <a:pt x="15957" y="55156"/>
                        <a:pt x="16018" y="55153"/>
                        <a:pt x="16080" y="55146"/>
                      </a:cubicBezTo>
                      <a:cubicBezTo>
                        <a:pt x="16110" y="58520"/>
                        <a:pt x="16201" y="61894"/>
                        <a:pt x="16353" y="65298"/>
                      </a:cubicBezTo>
                      <a:cubicBezTo>
                        <a:pt x="16232" y="65632"/>
                        <a:pt x="16232" y="65936"/>
                        <a:pt x="16384" y="66240"/>
                      </a:cubicBezTo>
                      <a:cubicBezTo>
                        <a:pt x="16718" y="75176"/>
                        <a:pt x="17356" y="84082"/>
                        <a:pt x="18299" y="92988"/>
                      </a:cubicBezTo>
                      <a:cubicBezTo>
                        <a:pt x="19180" y="101469"/>
                        <a:pt x="20062" y="110071"/>
                        <a:pt x="21794" y="118399"/>
                      </a:cubicBezTo>
                      <a:cubicBezTo>
                        <a:pt x="21890" y="118822"/>
                        <a:pt x="22267" y="119018"/>
                        <a:pt x="22645" y="119018"/>
                      </a:cubicBezTo>
                      <a:cubicBezTo>
                        <a:pt x="23110" y="119018"/>
                        <a:pt x="23577" y="118722"/>
                        <a:pt x="23527" y="118186"/>
                      </a:cubicBezTo>
                      <a:cubicBezTo>
                        <a:pt x="22554" y="110618"/>
                        <a:pt x="21247" y="103080"/>
                        <a:pt x="20396" y="95481"/>
                      </a:cubicBezTo>
                      <a:cubicBezTo>
                        <a:pt x="19575" y="87882"/>
                        <a:pt x="18907" y="80283"/>
                        <a:pt x="18481" y="72684"/>
                      </a:cubicBezTo>
                      <a:cubicBezTo>
                        <a:pt x="18359" y="70830"/>
                        <a:pt x="18268" y="68945"/>
                        <a:pt x="18147" y="67061"/>
                      </a:cubicBezTo>
                      <a:cubicBezTo>
                        <a:pt x="18390" y="67030"/>
                        <a:pt x="18603" y="66909"/>
                        <a:pt x="18815" y="66757"/>
                      </a:cubicBezTo>
                      <a:cubicBezTo>
                        <a:pt x="19970" y="65754"/>
                        <a:pt x="20487" y="64325"/>
                        <a:pt x="21338" y="63079"/>
                      </a:cubicBezTo>
                      <a:cubicBezTo>
                        <a:pt x="22554" y="61407"/>
                        <a:pt x="23922" y="59857"/>
                        <a:pt x="25229" y="58246"/>
                      </a:cubicBezTo>
                      <a:cubicBezTo>
                        <a:pt x="27630" y="55267"/>
                        <a:pt x="30244" y="52167"/>
                        <a:pt x="31825" y="48641"/>
                      </a:cubicBezTo>
                      <a:cubicBezTo>
                        <a:pt x="32169" y="47847"/>
                        <a:pt x="31729" y="46707"/>
                        <a:pt x="30887" y="46707"/>
                      </a:cubicBezTo>
                      <a:cubicBezTo>
                        <a:pt x="30762" y="46707"/>
                        <a:pt x="30629" y="46732"/>
                        <a:pt x="30487" y="46787"/>
                      </a:cubicBezTo>
                      <a:cubicBezTo>
                        <a:pt x="26445" y="48428"/>
                        <a:pt x="24195" y="51924"/>
                        <a:pt x="22007" y="55450"/>
                      </a:cubicBezTo>
                      <a:cubicBezTo>
                        <a:pt x="20639" y="57699"/>
                        <a:pt x="19271" y="59979"/>
                        <a:pt x="17964" y="62289"/>
                      </a:cubicBezTo>
                      <a:cubicBezTo>
                        <a:pt x="17721" y="54507"/>
                        <a:pt x="17660" y="46696"/>
                        <a:pt x="17812" y="38945"/>
                      </a:cubicBezTo>
                      <a:lnTo>
                        <a:pt x="17812" y="38945"/>
                      </a:lnTo>
                      <a:cubicBezTo>
                        <a:pt x="17868" y="38953"/>
                        <a:pt x="17922" y="38958"/>
                        <a:pt x="17976" y="38958"/>
                      </a:cubicBezTo>
                      <a:cubicBezTo>
                        <a:pt x="18308" y="38958"/>
                        <a:pt x="18615" y="38794"/>
                        <a:pt x="18876" y="38428"/>
                      </a:cubicBezTo>
                      <a:cubicBezTo>
                        <a:pt x="21733" y="34750"/>
                        <a:pt x="24591" y="31194"/>
                        <a:pt x="27904" y="27911"/>
                      </a:cubicBezTo>
                      <a:cubicBezTo>
                        <a:pt x="30366" y="25389"/>
                        <a:pt x="33983" y="22653"/>
                        <a:pt x="33709" y="18793"/>
                      </a:cubicBezTo>
                      <a:cubicBezTo>
                        <a:pt x="33686" y="18212"/>
                        <a:pt x="33112" y="17595"/>
                        <a:pt x="32531" y="17595"/>
                      </a:cubicBezTo>
                      <a:cubicBezTo>
                        <a:pt x="32351" y="17595"/>
                        <a:pt x="32172" y="17654"/>
                        <a:pt x="32007" y="17790"/>
                      </a:cubicBezTo>
                      <a:cubicBezTo>
                        <a:pt x="26627" y="21893"/>
                        <a:pt x="20821" y="27243"/>
                        <a:pt x="17934" y="33687"/>
                      </a:cubicBezTo>
                      <a:cubicBezTo>
                        <a:pt x="18025" y="31407"/>
                        <a:pt x="18086" y="29158"/>
                        <a:pt x="18207" y="26878"/>
                      </a:cubicBezTo>
                      <a:cubicBezTo>
                        <a:pt x="18633" y="18124"/>
                        <a:pt x="19302" y="9400"/>
                        <a:pt x="20244" y="707"/>
                      </a:cubicBezTo>
                      <a:cubicBezTo>
                        <a:pt x="20304" y="229"/>
                        <a:pt x="19974" y="0"/>
                        <a:pt x="1961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38" name="Google Shape;3938;p24"/>
                <p:cNvSpPr/>
                <p:nvPr/>
              </p:nvSpPr>
              <p:spPr>
                <a:xfrm>
                  <a:off x="1681625" y="3026450"/>
                  <a:ext cx="301525" cy="41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61" h="16507" extrusionOk="0">
                      <a:moveTo>
                        <a:pt x="394" y="1"/>
                      </a:moveTo>
                      <a:cubicBezTo>
                        <a:pt x="178" y="1"/>
                        <a:pt x="0" y="265"/>
                        <a:pt x="164" y="476"/>
                      </a:cubicBezTo>
                      <a:cubicBezTo>
                        <a:pt x="4662" y="5339"/>
                        <a:pt x="8097" y="10658"/>
                        <a:pt x="11410" y="16342"/>
                      </a:cubicBezTo>
                      <a:cubicBezTo>
                        <a:pt x="11468" y="16458"/>
                        <a:pt x="11561" y="16507"/>
                        <a:pt x="11654" y="16507"/>
                      </a:cubicBezTo>
                      <a:cubicBezTo>
                        <a:pt x="11854" y="16507"/>
                        <a:pt x="12061" y="16287"/>
                        <a:pt x="11957" y="16038"/>
                      </a:cubicBezTo>
                      <a:cubicBezTo>
                        <a:pt x="9222" y="10172"/>
                        <a:pt x="5027" y="4761"/>
                        <a:pt x="589" y="81"/>
                      </a:cubicBezTo>
                      <a:cubicBezTo>
                        <a:pt x="526" y="24"/>
                        <a:pt x="458" y="1"/>
                        <a:pt x="39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39" name="Google Shape;3939;p24"/>
                <p:cNvSpPr/>
                <p:nvPr/>
              </p:nvSpPr>
              <p:spPr>
                <a:xfrm>
                  <a:off x="2026000" y="3384450"/>
                  <a:ext cx="312075" cy="35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483" h="14118" extrusionOk="0">
                      <a:moveTo>
                        <a:pt x="12077" y="1"/>
                      </a:moveTo>
                      <a:cubicBezTo>
                        <a:pt x="12015" y="1"/>
                        <a:pt x="11951" y="24"/>
                        <a:pt x="11891" y="77"/>
                      </a:cubicBezTo>
                      <a:cubicBezTo>
                        <a:pt x="7939" y="4606"/>
                        <a:pt x="3988" y="9135"/>
                        <a:pt x="158" y="13724"/>
                      </a:cubicBezTo>
                      <a:cubicBezTo>
                        <a:pt x="1" y="13904"/>
                        <a:pt x="126" y="14118"/>
                        <a:pt x="288" y="14118"/>
                      </a:cubicBezTo>
                      <a:cubicBezTo>
                        <a:pt x="345" y="14118"/>
                        <a:pt x="407" y="14092"/>
                        <a:pt x="462" y="14028"/>
                      </a:cubicBezTo>
                      <a:cubicBezTo>
                        <a:pt x="4413" y="9560"/>
                        <a:pt x="8365" y="5031"/>
                        <a:pt x="12316" y="502"/>
                      </a:cubicBezTo>
                      <a:cubicBezTo>
                        <a:pt x="12483" y="289"/>
                        <a:pt x="12296" y="1"/>
                        <a:pt x="1207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0" name="Google Shape;3940;p24"/>
                <p:cNvSpPr/>
                <p:nvPr/>
              </p:nvSpPr>
              <p:spPr>
                <a:xfrm>
                  <a:off x="1695125" y="3695075"/>
                  <a:ext cx="258875" cy="43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5" h="17419" extrusionOk="0">
                      <a:moveTo>
                        <a:pt x="384" y="1"/>
                      </a:moveTo>
                      <a:cubicBezTo>
                        <a:pt x="181" y="1"/>
                        <a:pt x="1" y="254"/>
                        <a:pt x="171" y="448"/>
                      </a:cubicBezTo>
                      <a:cubicBezTo>
                        <a:pt x="4487" y="5524"/>
                        <a:pt x="6797" y="11482"/>
                        <a:pt x="9837" y="17318"/>
                      </a:cubicBezTo>
                      <a:cubicBezTo>
                        <a:pt x="9877" y="17388"/>
                        <a:pt x="9949" y="17418"/>
                        <a:pt x="10025" y="17418"/>
                      </a:cubicBezTo>
                      <a:cubicBezTo>
                        <a:pt x="10182" y="17418"/>
                        <a:pt x="10354" y="17289"/>
                        <a:pt x="10293" y="17105"/>
                      </a:cubicBezTo>
                      <a:cubicBezTo>
                        <a:pt x="8013" y="11026"/>
                        <a:pt x="4791" y="4947"/>
                        <a:pt x="536" y="53"/>
                      </a:cubicBezTo>
                      <a:cubicBezTo>
                        <a:pt x="487" y="17"/>
                        <a:pt x="435" y="1"/>
                        <a:pt x="38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1" name="Google Shape;3941;p24"/>
                <p:cNvSpPr/>
                <p:nvPr/>
              </p:nvSpPr>
              <p:spPr>
                <a:xfrm>
                  <a:off x="2057625" y="4116200"/>
                  <a:ext cx="223675" cy="312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47" h="12490" extrusionOk="0">
                      <a:moveTo>
                        <a:pt x="8554" y="1"/>
                      </a:moveTo>
                      <a:cubicBezTo>
                        <a:pt x="8506" y="1"/>
                        <a:pt x="8456" y="15"/>
                        <a:pt x="8407" y="47"/>
                      </a:cubicBezTo>
                      <a:cubicBezTo>
                        <a:pt x="6431" y="1567"/>
                        <a:pt x="5246" y="4333"/>
                        <a:pt x="3696" y="6278"/>
                      </a:cubicBezTo>
                      <a:cubicBezTo>
                        <a:pt x="2176" y="8133"/>
                        <a:pt x="747" y="9987"/>
                        <a:pt x="18" y="12297"/>
                      </a:cubicBezTo>
                      <a:cubicBezTo>
                        <a:pt x="0" y="12418"/>
                        <a:pt x="92" y="12490"/>
                        <a:pt x="185" y="12490"/>
                      </a:cubicBezTo>
                      <a:cubicBezTo>
                        <a:pt x="255" y="12490"/>
                        <a:pt x="326" y="12449"/>
                        <a:pt x="352" y="12358"/>
                      </a:cubicBezTo>
                      <a:cubicBezTo>
                        <a:pt x="1386" y="9896"/>
                        <a:pt x="3088" y="7920"/>
                        <a:pt x="4759" y="5853"/>
                      </a:cubicBezTo>
                      <a:cubicBezTo>
                        <a:pt x="6127" y="4151"/>
                        <a:pt x="7100" y="1841"/>
                        <a:pt x="8772" y="473"/>
                      </a:cubicBezTo>
                      <a:cubicBezTo>
                        <a:pt x="8946" y="298"/>
                        <a:pt x="8773" y="1"/>
                        <a:pt x="855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2" name="Google Shape;3942;p24"/>
                <p:cNvSpPr/>
                <p:nvPr/>
              </p:nvSpPr>
              <p:spPr>
                <a:xfrm>
                  <a:off x="1659875" y="2153325"/>
                  <a:ext cx="883775" cy="740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351" h="29631" extrusionOk="0">
                      <a:moveTo>
                        <a:pt x="19650" y="0"/>
                      </a:moveTo>
                      <a:cubicBezTo>
                        <a:pt x="17013" y="0"/>
                        <a:pt x="16847" y="8164"/>
                        <a:pt x="16049" y="10233"/>
                      </a:cubicBezTo>
                      <a:cubicBezTo>
                        <a:pt x="13922" y="7903"/>
                        <a:pt x="9158" y="4181"/>
                        <a:pt x="6696" y="4181"/>
                      </a:cubicBezTo>
                      <a:cubicBezTo>
                        <a:pt x="6202" y="4181"/>
                        <a:pt x="5801" y="4331"/>
                        <a:pt x="5532" y="4671"/>
                      </a:cubicBezTo>
                      <a:cubicBezTo>
                        <a:pt x="4712" y="5643"/>
                        <a:pt x="5715" y="6586"/>
                        <a:pt x="12280" y="13333"/>
                      </a:cubicBezTo>
                      <a:cubicBezTo>
                        <a:pt x="11907" y="13294"/>
                        <a:pt x="7305" y="11744"/>
                        <a:pt x="3933" y="11744"/>
                      </a:cubicBezTo>
                      <a:cubicBezTo>
                        <a:pt x="2087" y="11744"/>
                        <a:pt x="610" y="12208"/>
                        <a:pt x="396" y="13637"/>
                      </a:cubicBezTo>
                      <a:cubicBezTo>
                        <a:pt x="0" y="16251"/>
                        <a:pt x="9818" y="15978"/>
                        <a:pt x="12615" y="16282"/>
                      </a:cubicBezTo>
                      <a:cubicBezTo>
                        <a:pt x="9666" y="18683"/>
                        <a:pt x="3952" y="23060"/>
                        <a:pt x="6839" y="24580"/>
                      </a:cubicBezTo>
                      <a:cubicBezTo>
                        <a:pt x="7166" y="24750"/>
                        <a:pt x="7506" y="24824"/>
                        <a:pt x="7851" y="24824"/>
                      </a:cubicBezTo>
                      <a:cubicBezTo>
                        <a:pt x="9047" y="24824"/>
                        <a:pt x="10296" y="23933"/>
                        <a:pt x="11216" y="23060"/>
                      </a:cubicBezTo>
                      <a:cubicBezTo>
                        <a:pt x="12402" y="21905"/>
                        <a:pt x="13374" y="20507"/>
                        <a:pt x="14894" y="19899"/>
                      </a:cubicBezTo>
                      <a:cubicBezTo>
                        <a:pt x="14894" y="22057"/>
                        <a:pt x="14894" y="24185"/>
                        <a:pt x="14955" y="26343"/>
                      </a:cubicBezTo>
                      <a:cubicBezTo>
                        <a:pt x="14955" y="27103"/>
                        <a:pt x="14955" y="27923"/>
                        <a:pt x="15289" y="28562"/>
                      </a:cubicBezTo>
                      <a:cubicBezTo>
                        <a:pt x="15580" y="29142"/>
                        <a:pt x="16190" y="29631"/>
                        <a:pt x="16823" y="29631"/>
                      </a:cubicBezTo>
                      <a:cubicBezTo>
                        <a:pt x="16920" y="29631"/>
                        <a:pt x="17017" y="29619"/>
                        <a:pt x="17113" y="29595"/>
                      </a:cubicBezTo>
                      <a:cubicBezTo>
                        <a:pt x="17995" y="29352"/>
                        <a:pt x="18359" y="28318"/>
                        <a:pt x="18603" y="27467"/>
                      </a:cubicBezTo>
                      <a:cubicBezTo>
                        <a:pt x="18967" y="25887"/>
                        <a:pt x="20001" y="21449"/>
                        <a:pt x="20365" y="19869"/>
                      </a:cubicBezTo>
                      <a:cubicBezTo>
                        <a:pt x="22767" y="22179"/>
                        <a:pt x="23466" y="25644"/>
                        <a:pt x="26657" y="26586"/>
                      </a:cubicBezTo>
                      <a:cubicBezTo>
                        <a:pt x="26961" y="26677"/>
                        <a:pt x="27303" y="26753"/>
                        <a:pt x="27630" y="26753"/>
                      </a:cubicBezTo>
                      <a:cubicBezTo>
                        <a:pt x="27957" y="26753"/>
                        <a:pt x="28268" y="26677"/>
                        <a:pt x="28512" y="26464"/>
                      </a:cubicBezTo>
                      <a:cubicBezTo>
                        <a:pt x="28876" y="26130"/>
                        <a:pt x="28967" y="25552"/>
                        <a:pt x="28967" y="25036"/>
                      </a:cubicBezTo>
                      <a:cubicBezTo>
                        <a:pt x="28846" y="21723"/>
                        <a:pt x="25685" y="19869"/>
                        <a:pt x="23223" y="17680"/>
                      </a:cubicBezTo>
                      <a:lnTo>
                        <a:pt x="23223" y="17680"/>
                      </a:lnTo>
                      <a:cubicBezTo>
                        <a:pt x="25776" y="18075"/>
                        <a:pt x="28572" y="17923"/>
                        <a:pt x="31126" y="18075"/>
                      </a:cubicBezTo>
                      <a:cubicBezTo>
                        <a:pt x="31391" y="18092"/>
                        <a:pt x="31664" y="18105"/>
                        <a:pt x="31938" y="18105"/>
                      </a:cubicBezTo>
                      <a:cubicBezTo>
                        <a:pt x="32636" y="18105"/>
                        <a:pt x="33341" y="18025"/>
                        <a:pt x="33952" y="17741"/>
                      </a:cubicBezTo>
                      <a:cubicBezTo>
                        <a:pt x="34773" y="17346"/>
                        <a:pt x="35351" y="16221"/>
                        <a:pt x="34895" y="15370"/>
                      </a:cubicBezTo>
                      <a:cubicBezTo>
                        <a:pt x="34621" y="14884"/>
                        <a:pt x="34104" y="14610"/>
                        <a:pt x="33588" y="14397"/>
                      </a:cubicBezTo>
                      <a:cubicBezTo>
                        <a:pt x="32726" y="13978"/>
                        <a:pt x="31520" y="13867"/>
                        <a:pt x="30209" y="13867"/>
                      </a:cubicBezTo>
                      <a:cubicBezTo>
                        <a:pt x="28745" y="13867"/>
                        <a:pt x="27151" y="14005"/>
                        <a:pt x="25761" y="14005"/>
                      </a:cubicBezTo>
                      <a:cubicBezTo>
                        <a:pt x="24970" y="14005"/>
                        <a:pt x="24245" y="13960"/>
                        <a:pt x="23648" y="13820"/>
                      </a:cubicBezTo>
                      <a:cubicBezTo>
                        <a:pt x="24104" y="12878"/>
                        <a:pt x="30396" y="10081"/>
                        <a:pt x="31369" y="9686"/>
                      </a:cubicBezTo>
                      <a:cubicBezTo>
                        <a:pt x="34044" y="8561"/>
                        <a:pt x="33284" y="5978"/>
                        <a:pt x="32068" y="5218"/>
                      </a:cubicBezTo>
                      <a:cubicBezTo>
                        <a:pt x="31894" y="5118"/>
                        <a:pt x="31663" y="5074"/>
                        <a:pt x="31391" y="5074"/>
                      </a:cubicBezTo>
                      <a:cubicBezTo>
                        <a:pt x="29756" y="5074"/>
                        <a:pt x="26636" y="6664"/>
                        <a:pt x="25594" y="7315"/>
                      </a:cubicBezTo>
                      <a:cubicBezTo>
                        <a:pt x="24378" y="8075"/>
                        <a:pt x="21672" y="9686"/>
                        <a:pt x="20761" y="10811"/>
                      </a:cubicBezTo>
                      <a:cubicBezTo>
                        <a:pt x="20882" y="8683"/>
                        <a:pt x="21976" y="355"/>
                        <a:pt x="19879" y="20"/>
                      </a:cubicBezTo>
                      <a:cubicBezTo>
                        <a:pt x="19801" y="7"/>
                        <a:pt x="19724" y="0"/>
                        <a:pt x="1965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3" name="Google Shape;3943;p24"/>
                <p:cNvSpPr/>
                <p:nvPr/>
              </p:nvSpPr>
              <p:spPr>
                <a:xfrm>
                  <a:off x="2026150" y="2440575"/>
                  <a:ext cx="183150" cy="16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26" h="6522" extrusionOk="0">
                      <a:moveTo>
                        <a:pt x="3394" y="0"/>
                      </a:moveTo>
                      <a:cubicBezTo>
                        <a:pt x="3306" y="0"/>
                        <a:pt x="3217" y="6"/>
                        <a:pt x="3131" y="20"/>
                      </a:cubicBezTo>
                      <a:cubicBezTo>
                        <a:pt x="2128" y="81"/>
                        <a:pt x="1155" y="628"/>
                        <a:pt x="608" y="1479"/>
                      </a:cubicBezTo>
                      <a:cubicBezTo>
                        <a:pt x="0" y="2512"/>
                        <a:pt x="61" y="3819"/>
                        <a:pt x="638" y="4822"/>
                      </a:cubicBezTo>
                      <a:cubicBezTo>
                        <a:pt x="1132" y="5763"/>
                        <a:pt x="2171" y="6521"/>
                        <a:pt x="3250" y="6521"/>
                      </a:cubicBezTo>
                      <a:cubicBezTo>
                        <a:pt x="3566" y="6521"/>
                        <a:pt x="3885" y="6456"/>
                        <a:pt x="4195" y="6312"/>
                      </a:cubicBezTo>
                      <a:cubicBezTo>
                        <a:pt x="4955" y="6190"/>
                        <a:pt x="5714" y="5795"/>
                        <a:pt x="6231" y="5096"/>
                      </a:cubicBezTo>
                      <a:cubicBezTo>
                        <a:pt x="7325" y="3698"/>
                        <a:pt x="6778" y="1448"/>
                        <a:pt x="5228" y="567"/>
                      </a:cubicBezTo>
                      <a:cubicBezTo>
                        <a:pt x="5173" y="539"/>
                        <a:pt x="5030" y="468"/>
                        <a:pt x="4924" y="415"/>
                      </a:cubicBezTo>
                      <a:lnTo>
                        <a:pt x="4924" y="415"/>
                      </a:lnTo>
                      <a:cubicBezTo>
                        <a:pt x="4742" y="324"/>
                        <a:pt x="4499" y="202"/>
                        <a:pt x="4286" y="172"/>
                      </a:cubicBezTo>
                      <a:cubicBezTo>
                        <a:pt x="4025" y="77"/>
                        <a:pt x="3708" y="0"/>
                        <a:pt x="339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4" name="Google Shape;3944;p24"/>
                <p:cNvSpPr/>
                <p:nvPr/>
              </p:nvSpPr>
              <p:spPr>
                <a:xfrm>
                  <a:off x="2204350" y="2626575"/>
                  <a:ext cx="104375" cy="107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75" h="4296" extrusionOk="0">
                      <a:moveTo>
                        <a:pt x="283" y="0"/>
                      </a:moveTo>
                      <a:cubicBezTo>
                        <a:pt x="131" y="0"/>
                        <a:pt x="1" y="212"/>
                        <a:pt x="167" y="331"/>
                      </a:cubicBezTo>
                      <a:cubicBezTo>
                        <a:pt x="866" y="969"/>
                        <a:pt x="1535" y="1607"/>
                        <a:pt x="2173" y="2337"/>
                      </a:cubicBezTo>
                      <a:cubicBezTo>
                        <a:pt x="2751" y="2945"/>
                        <a:pt x="3207" y="3765"/>
                        <a:pt x="3875" y="4282"/>
                      </a:cubicBezTo>
                      <a:cubicBezTo>
                        <a:pt x="3894" y="4292"/>
                        <a:pt x="3915" y="4296"/>
                        <a:pt x="3936" y="4296"/>
                      </a:cubicBezTo>
                      <a:cubicBezTo>
                        <a:pt x="4049" y="4296"/>
                        <a:pt x="4175" y="4172"/>
                        <a:pt x="4149" y="4069"/>
                      </a:cubicBezTo>
                      <a:cubicBezTo>
                        <a:pt x="3845" y="3309"/>
                        <a:pt x="3146" y="2671"/>
                        <a:pt x="2599" y="2094"/>
                      </a:cubicBezTo>
                      <a:cubicBezTo>
                        <a:pt x="1900" y="1394"/>
                        <a:pt x="1170" y="695"/>
                        <a:pt x="410" y="57"/>
                      </a:cubicBezTo>
                      <a:cubicBezTo>
                        <a:pt x="370" y="17"/>
                        <a:pt x="326" y="0"/>
                        <a:pt x="283" y="0"/>
                      </a:cubicBezTo>
                      <a:close/>
                    </a:path>
                  </a:pathLst>
                </a:custGeom>
                <a:solidFill>
                  <a:srgbClr val="ED5F8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5" name="Google Shape;3945;p24"/>
                <p:cNvSpPr/>
                <p:nvPr/>
              </p:nvSpPr>
              <p:spPr>
                <a:xfrm>
                  <a:off x="2230625" y="2540125"/>
                  <a:ext cx="168650" cy="32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46" h="1316" extrusionOk="0">
                      <a:moveTo>
                        <a:pt x="321" y="0"/>
                      </a:moveTo>
                      <a:cubicBezTo>
                        <a:pt x="67" y="0"/>
                        <a:pt x="1" y="394"/>
                        <a:pt x="271" y="475"/>
                      </a:cubicBezTo>
                      <a:cubicBezTo>
                        <a:pt x="1470" y="902"/>
                        <a:pt x="3022" y="1315"/>
                        <a:pt x="4473" y="1315"/>
                      </a:cubicBezTo>
                      <a:cubicBezTo>
                        <a:pt x="5193" y="1315"/>
                        <a:pt x="5888" y="1214"/>
                        <a:pt x="6502" y="962"/>
                      </a:cubicBezTo>
                      <a:cubicBezTo>
                        <a:pt x="6745" y="901"/>
                        <a:pt x="6715" y="536"/>
                        <a:pt x="6441" y="536"/>
                      </a:cubicBezTo>
                      <a:cubicBezTo>
                        <a:pt x="6305" y="527"/>
                        <a:pt x="6168" y="524"/>
                        <a:pt x="6031" y="524"/>
                      </a:cubicBezTo>
                      <a:cubicBezTo>
                        <a:pt x="5293" y="524"/>
                        <a:pt x="4541" y="631"/>
                        <a:pt x="3805" y="631"/>
                      </a:cubicBezTo>
                      <a:cubicBezTo>
                        <a:pt x="3731" y="631"/>
                        <a:pt x="3658" y="630"/>
                        <a:pt x="3584" y="627"/>
                      </a:cubicBezTo>
                      <a:cubicBezTo>
                        <a:pt x="2490" y="536"/>
                        <a:pt x="1457" y="354"/>
                        <a:pt x="423" y="20"/>
                      </a:cubicBezTo>
                      <a:cubicBezTo>
                        <a:pt x="386" y="6"/>
                        <a:pt x="352" y="0"/>
                        <a:pt x="321" y="0"/>
                      </a:cubicBezTo>
                      <a:close/>
                    </a:path>
                  </a:pathLst>
                </a:custGeom>
                <a:solidFill>
                  <a:srgbClr val="ED5F8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6" name="Google Shape;3946;p24"/>
                <p:cNvSpPr/>
                <p:nvPr/>
              </p:nvSpPr>
              <p:spPr>
                <a:xfrm>
                  <a:off x="2229225" y="2361325"/>
                  <a:ext cx="147150" cy="8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86" h="3397" extrusionOk="0">
                      <a:moveTo>
                        <a:pt x="5605" y="1"/>
                      </a:moveTo>
                      <a:cubicBezTo>
                        <a:pt x="5571" y="1"/>
                        <a:pt x="5533" y="9"/>
                        <a:pt x="5494" y="29"/>
                      </a:cubicBezTo>
                      <a:cubicBezTo>
                        <a:pt x="3671" y="819"/>
                        <a:pt x="1938" y="2004"/>
                        <a:pt x="236" y="3038"/>
                      </a:cubicBezTo>
                      <a:cubicBezTo>
                        <a:pt x="1" y="3116"/>
                        <a:pt x="102" y="3397"/>
                        <a:pt x="290" y="3397"/>
                      </a:cubicBezTo>
                      <a:cubicBezTo>
                        <a:pt x="321" y="3397"/>
                        <a:pt x="354" y="3389"/>
                        <a:pt x="388" y="3372"/>
                      </a:cubicBezTo>
                      <a:cubicBezTo>
                        <a:pt x="2120" y="2339"/>
                        <a:pt x="3975" y="1457"/>
                        <a:pt x="5707" y="363"/>
                      </a:cubicBezTo>
                      <a:cubicBezTo>
                        <a:pt x="5886" y="235"/>
                        <a:pt x="5786" y="1"/>
                        <a:pt x="5605" y="1"/>
                      </a:cubicBezTo>
                      <a:close/>
                    </a:path>
                  </a:pathLst>
                </a:custGeom>
                <a:solidFill>
                  <a:srgbClr val="ED5F8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7" name="Google Shape;3947;p24"/>
                <p:cNvSpPr/>
                <p:nvPr/>
              </p:nvSpPr>
              <p:spPr>
                <a:xfrm>
                  <a:off x="1872550" y="2325200"/>
                  <a:ext cx="149300" cy="122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72" h="4888" extrusionOk="0">
                      <a:moveTo>
                        <a:pt x="338" y="0"/>
                      </a:moveTo>
                      <a:cubicBezTo>
                        <a:pt x="170" y="0"/>
                        <a:pt x="0" y="305"/>
                        <a:pt x="217" y="440"/>
                      </a:cubicBezTo>
                      <a:cubicBezTo>
                        <a:pt x="1311" y="1139"/>
                        <a:pt x="2375" y="1808"/>
                        <a:pt x="3348" y="2598"/>
                      </a:cubicBezTo>
                      <a:cubicBezTo>
                        <a:pt x="4199" y="3297"/>
                        <a:pt x="4807" y="4240"/>
                        <a:pt x="5627" y="4847"/>
                      </a:cubicBezTo>
                      <a:cubicBezTo>
                        <a:pt x="5655" y="4875"/>
                        <a:pt x="5689" y="4887"/>
                        <a:pt x="5724" y="4887"/>
                      </a:cubicBezTo>
                      <a:cubicBezTo>
                        <a:pt x="5843" y="4887"/>
                        <a:pt x="5971" y="4752"/>
                        <a:pt x="5901" y="4635"/>
                      </a:cubicBezTo>
                      <a:cubicBezTo>
                        <a:pt x="5536" y="3601"/>
                        <a:pt x="4412" y="2750"/>
                        <a:pt x="3560" y="2112"/>
                      </a:cubicBezTo>
                      <a:cubicBezTo>
                        <a:pt x="2557" y="1352"/>
                        <a:pt x="1463" y="683"/>
                        <a:pt x="399" y="15"/>
                      </a:cubicBezTo>
                      <a:cubicBezTo>
                        <a:pt x="379" y="5"/>
                        <a:pt x="359" y="0"/>
                        <a:pt x="338" y="0"/>
                      </a:cubicBezTo>
                      <a:close/>
                    </a:path>
                  </a:pathLst>
                </a:custGeom>
                <a:solidFill>
                  <a:srgbClr val="ED5F8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8" name="Google Shape;3948;p24"/>
                <p:cNvSpPr/>
                <p:nvPr/>
              </p:nvSpPr>
              <p:spPr>
                <a:xfrm>
                  <a:off x="1776525" y="2494100"/>
                  <a:ext cx="174400" cy="3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76" h="1547" extrusionOk="0">
                      <a:moveTo>
                        <a:pt x="270" y="0"/>
                      </a:moveTo>
                      <a:cubicBezTo>
                        <a:pt x="65" y="0"/>
                        <a:pt x="0" y="343"/>
                        <a:pt x="198" y="371"/>
                      </a:cubicBezTo>
                      <a:cubicBezTo>
                        <a:pt x="2049" y="896"/>
                        <a:pt x="4176" y="1547"/>
                        <a:pt x="6146" y="1547"/>
                      </a:cubicBezTo>
                      <a:cubicBezTo>
                        <a:pt x="6343" y="1547"/>
                        <a:pt x="6539" y="1540"/>
                        <a:pt x="6733" y="1526"/>
                      </a:cubicBezTo>
                      <a:cubicBezTo>
                        <a:pt x="6946" y="1526"/>
                        <a:pt x="6976" y="1253"/>
                        <a:pt x="6794" y="1161"/>
                      </a:cubicBezTo>
                      <a:cubicBezTo>
                        <a:pt x="4666" y="675"/>
                        <a:pt x="2447" y="554"/>
                        <a:pt x="319" y="6"/>
                      </a:cubicBezTo>
                      <a:cubicBezTo>
                        <a:pt x="302" y="2"/>
                        <a:pt x="285" y="0"/>
                        <a:pt x="270" y="0"/>
                      </a:cubicBezTo>
                      <a:close/>
                    </a:path>
                  </a:pathLst>
                </a:custGeom>
                <a:solidFill>
                  <a:srgbClr val="ED5F8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9" name="Google Shape;3949;p24"/>
                <p:cNvSpPr/>
                <p:nvPr/>
              </p:nvSpPr>
              <p:spPr>
                <a:xfrm>
                  <a:off x="1879050" y="2601050"/>
                  <a:ext cx="118000" cy="10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20" h="4381" extrusionOk="0">
                      <a:moveTo>
                        <a:pt x="4513" y="0"/>
                      </a:moveTo>
                      <a:cubicBezTo>
                        <a:pt x="4494" y="0"/>
                        <a:pt x="4474" y="5"/>
                        <a:pt x="4455" y="14"/>
                      </a:cubicBezTo>
                      <a:cubicBezTo>
                        <a:pt x="3635" y="227"/>
                        <a:pt x="2905" y="1078"/>
                        <a:pt x="2297" y="1656"/>
                      </a:cubicBezTo>
                      <a:cubicBezTo>
                        <a:pt x="1538" y="2355"/>
                        <a:pt x="808" y="3175"/>
                        <a:pt x="139" y="3996"/>
                      </a:cubicBezTo>
                      <a:cubicBezTo>
                        <a:pt x="0" y="4135"/>
                        <a:pt x="162" y="4381"/>
                        <a:pt x="328" y="4381"/>
                      </a:cubicBezTo>
                      <a:cubicBezTo>
                        <a:pt x="379" y="4381"/>
                        <a:pt x="431" y="4357"/>
                        <a:pt x="474" y="4300"/>
                      </a:cubicBezTo>
                      <a:cubicBezTo>
                        <a:pt x="1112" y="3540"/>
                        <a:pt x="1841" y="2780"/>
                        <a:pt x="2571" y="2111"/>
                      </a:cubicBezTo>
                      <a:cubicBezTo>
                        <a:pt x="3240" y="1504"/>
                        <a:pt x="4152" y="987"/>
                        <a:pt x="4668" y="257"/>
                      </a:cubicBezTo>
                      <a:cubicBezTo>
                        <a:pt x="4720" y="129"/>
                        <a:pt x="4619" y="0"/>
                        <a:pt x="4513" y="0"/>
                      </a:cubicBezTo>
                      <a:close/>
                    </a:path>
                  </a:pathLst>
                </a:custGeom>
                <a:solidFill>
                  <a:srgbClr val="ED5F8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50" name="Google Shape;3950;p24"/>
                <p:cNvSpPr/>
                <p:nvPr/>
              </p:nvSpPr>
              <p:spPr>
                <a:xfrm>
                  <a:off x="2070950" y="2650725"/>
                  <a:ext cx="35000" cy="19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0" h="7659" extrusionOk="0">
                      <a:moveTo>
                        <a:pt x="1064" y="0"/>
                      </a:moveTo>
                      <a:cubicBezTo>
                        <a:pt x="979" y="0"/>
                        <a:pt x="892" y="48"/>
                        <a:pt x="853" y="155"/>
                      </a:cubicBezTo>
                      <a:cubicBezTo>
                        <a:pt x="93" y="2343"/>
                        <a:pt x="214" y="5140"/>
                        <a:pt x="32" y="7450"/>
                      </a:cubicBezTo>
                      <a:cubicBezTo>
                        <a:pt x="1" y="7591"/>
                        <a:pt x="90" y="7659"/>
                        <a:pt x="188" y="7659"/>
                      </a:cubicBezTo>
                      <a:cubicBezTo>
                        <a:pt x="281" y="7659"/>
                        <a:pt x="382" y="7598"/>
                        <a:pt x="397" y="7480"/>
                      </a:cubicBezTo>
                      <a:cubicBezTo>
                        <a:pt x="670" y="5140"/>
                        <a:pt x="1400" y="2587"/>
                        <a:pt x="1278" y="216"/>
                      </a:cubicBezTo>
                      <a:cubicBezTo>
                        <a:pt x="1278" y="79"/>
                        <a:pt x="1173" y="0"/>
                        <a:pt x="1064" y="0"/>
                      </a:cubicBezTo>
                      <a:close/>
                    </a:path>
                  </a:pathLst>
                </a:custGeom>
                <a:solidFill>
                  <a:srgbClr val="ED5F8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</p:grpSp>
      <p:sp>
        <p:nvSpPr>
          <p:cNvPr id="3951" name="Google Shape;3951;p24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952" name="Google Shape;3952;p24"/>
          <p:cNvSpPr txBox="1">
            <a:spLocks noGrp="1"/>
          </p:cNvSpPr>
          <p:nvPr>
            <p:ph type="title" idx="2"/>
          </p:nvPr>
        </p:nvSpPr>
        <p:spPr>
          <a:xfrm>
            <a:off x="960000" y="3434284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3953" name="Google Shape;3953;p24"/>
          <p:cNvSpPr txBox="1">
            <a:spLocks noGrp="1"/>
          </p:cNvSpPr>
          <p:nvPr>
            <p:ph type="subTitle" idx="1"/>
          </p:nvPr>
        </p:nvSpPr>
        <p:spPr>
          <a:xfrm>
            <a:off x="960000" y="4216317"/>
            <a:ext cx="3115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954" name="Google Shape;3954;p24"/>
          <p:cNvSpPr txBox="1">
            <a:spLocks noGrp="1"/>
          </p:cNvSpPr>
          <p:nvPr>
            <p:ph type="title" idx="3"/>
          </p:nvPr>
        </p:nvSpPr>
        <p:spPr>
          <a:xfrm>
            <a:off x="4538400" y="4145484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3955" name="Google Shape;3955;p24"/>
          <p:cNvSpPr txBox="1">
            <a:spLocks noGrp="1"/>
          </p:cNvSpPr>
          <p:nvPr>
            <p:ph type="subTitle" idx="4"/>
          </p:nvPr>
        </p:nvSpPr>
        <p:spPr>
          <a:xfrm>
            <a:off x="4538400" y="4927517"/>
            <a:ext cx="3115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956" name="Google Shape;3956;p24"/>
          <p:cNvSpPr txBox="1">
            <a:spLocks noGrp="1"/>
          </p:cNvSpPr>
          <p:nvPr>
            <p:ph type="title" idx="5"/>
          </p:nvPr>
        </p:nvSpPr>
        <p:spPr>
          <a:xfrm>
            <a:off x="8116800" y="3434284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3957" name="Google Shape;3957;p24"/>
          <p:cNvSpPr txBox="1">
            <a:spLocks noGrp="1"/>
          </p:cNvSpPr>
          <p:nvPr>
            <p:ph type="subTitle" idx="6"/>
          </p:nvPr>
        </p:nvSpPr>
        <p:spPr>
          <a:xfrm>
            <a:off x="8116800" y="4216317"/>
            <a:ext cx="3115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020259798"/>
      </p:ext>
    </p:extLst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 1">
  <p:cSld name="Title and three columns 1">
    <p:spTree>
      <p:nvGrpSpPr>
        <p:cNvPr id="1" name="Shape 39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959" name="Google Shape;3959;p25"/>
          <p:cNvGrpSpPr/>
          <p:nvPr/>
        </p:nvGrpSpPr>
        <p:grpSpPr>
          <a:xfrm>
            <a:off x="-464337" y="179200"/>
            <a:ext cx="12875484" cy="8573657"/>
            <a:chOff x="-348253" y="134399"/>
            <a:chExt cx="9656613" cy="6430243"/>
          </a:xfrm>
        </p:grpSpPr>
        <p:sp>
          <p:nvSpPr>
            <p:cNvPr id="3960" name="Google Shape;3960;p25"/>
            <p:cNvSpPr/>
            <p:nvPr/>
          </p:nvSpPr>
          <p:spPr>
            <a:xfrm flipH="1">
              <a:off x="-65450" y="4357527"/>
              <a:ext cx="9209436" cy="824931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61" name="Google Shape;3961;p25"/>
            <p:cNvSpPr/>
            <p:nvPr/>
          </p:nvSpPr>
          <p:spPr>
            <a:xfrm flipH="1">
              <a:off x="-38772" y="4573370"/>
              <a:ext cx="9209483" cy="608745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962" name="Google Shape;3962;p25"/>
            <p:cNvGrpSpPr/>
            <p:nvPr/>
          </p:nvGrpSpPr>
          <p:grpSpPr>
            <a:xfrm rot="531513">
              <a:off x="-221149" y="3115813"/>
              <a:ext cx="1054876" cy="1732454"/>
              <a:chOff x="8230874" y="3254663"/>
              <a:chExt cx="1054846" cy="1732404"/>
            </a:xfrm>
          </p:grpSpPr>
          <p:sp>
            <p:nvSpPr>
              <p:cNvPr id="3963" name="Google Shape;3963;p25"/>
              <p:cNvSpPr/>
              <p:nvPr/>
            </p:nvSpPr>
            <p:spPr>
              <a:xfrm flipH="1">
                <a:off x="8230874" y="3911051"/>
                <a:ext cx="394218" cy="285086"/>
              </a:xfrm>
              <a:custGeom>
                <a:avLst/>
                <a:gdLst/>
                <a:ahLst/>
                <a:cxnLst/>
                <a:rect l="l" t="t" r="r" b="b"/>
                <a:pathLst>
                  <a:path w="20944" h="15146" extrusionOk="0">
                    <a:moveTo>
                      <a:pt x="19757" y="1"/>
                    </a:moveTo>
                    <a:cubicBezTo>
                      <a:pt x="15529" y="1"/>
                      <a:pt x="11320" y="1328"/>
                      <a:pt x="7873" y="3774"/>
                    </a:cubicBezTo>
                    <a:cubicBezTo>
                      <a:pt x="4104" y="6419"/>
                      <a:pt x="1308" y="10370"/>
                      <a:pt x="1" y="14808"/>
                    </a:cubicBezTo>
                    <a:cubicBezTo>
                      <a:pt x="1299" y="15033"/>
                      <a:pt x="2586" y="15145"/>
                      <a:pt x="3847" y="15145"/>
                    </a:cubicBezTo>
                    <a:cubicBezTo>
                      <a:pt x="7693" y="15145"/>
                      <a:pt x="11296" y="14102"/>
                      <a:pt x="14226" y="12042"/>
                    </a:cubicBezTo>
                    <a:cubicBezTo>
                      <a:pt x="18056" y="9276"/>
                      <a:pt x="20609" y="4747"/>
                      <a:pt x="20943" y="36"/>
                    </a:cubicBezTo>
                    <a:cubicBezTo>
                      <a:pt x="20548" y="12"/>
                      <a:pt x="20153" y="1"/>
                      <a:pt x="1975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964" name="Google Shape;3964;p25"/>
              <p:cNvGrpSpPr/>
              <p:nvPr/>
            </p:nvGrpSpPr>
            <p:grpSpPr>
              <a:xfrm flipH="1">
                <a:off x="8307383" y="3254663"/>
                <a:ext cx="978337" cy="1732404"/>
                <a:chOff x="207725" y="2276150"/>
                <a:chExt cx="1299425" cy="2300975"/>
              </a:xfrm>
            </p:grpSpPr>
            <p:sp>
              <p:nvSpPr>
                <p:cNvPr id="3965" name="Google Shape;3965;p25"/>
                <p:cNvSpPr/>
                <p:nvPr/>
              </p:nvSpPr>
              <p:spPr>
                <a:xfrm>
                  <a:off x="916700" y="2276150"/>
                  <a:ext cx="289550" cy="661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82" h="26446" extrusionOk="0">
                      <a:moveTo>
                        <a:pt x="7812" y="1"/>
                      </a:moveTo>
                      <a:cubicBezTo>
                        <a:pt x="5107" y="4044"/>
                        <a:pt x="2341" y="8147"/>
                        <a:pt x="1155" y="12858"/>
                      </a:cubicBezTo>
                      <a:cubicBezTo>
                        <a:pt x="0" y="17570"/>
                        <a:pt x="669" y="23041"/>
                        <a:pt x="4104" y="26445"/>
                      </a:cubicBezTo>
                      <a:cubicBezTo>
                        <a:pt x="8511" y="22190"/>
                        <a:pt x="10639" y="17782"/>
                        <a:pt x="11125" y="13193"/>
                      </a:cubicBezTo>
                      <a:cubicBezTo>
                        <a:pt x="11581" y="8603"/>
                        <a:pt x="10396" y="3831"/>
                        <a:pt x="781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66" name="Google Shape;3966;p25"/>
                <p:cNvSpPr/>
                <p:nvPr/>
              </p:nvSpPr>
              <p:spPr>
                <a:xfrm>
                  <a:off x="249500" y="3548225"/>
                  <a:ext cx="383775" cy="48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1" h="19484" extrusionOk="0">
                      <a:moveTo>
                        <a:pt x="1673" y="0"/>
                      </a:moveTo>
                      <a:cubicBezTo>
                        <a:pt x="1" y="4286"/>
                        <a:pt x="1490" y="8906"/>
                        <a:pt x="4256" y="12280"/>
                      </a:cubicBezTo>
                      <a:cubicBezTo>
                        <a:pt x="7022" y="15654"/>
                        <a:pt x="10943" y="17933"/>
                        <a:pt x="15016" y="19484"/>
                      </a:cubicBezTo>
                      <a:cubicBezTo>
                        <a:pt x="15351" y="15228"/>
                        <a:pt x="14196" y="10912"/>
                        <a:pt x="11825" y="7386"/>
                      </a:cubicBezTo>
                      <a:cubicBezTo>
                        <a:pt x="9424" y="3830"/>
                        <a:pt x="5776" y="1216"/>
                        <a:pt x="167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67" name="Google Shape;3967;p25"/>
                <p:cNvSpPr/>
                <p:nvPr/>
              </p:nvSpPr>
              <p:spPr>
                <a:xfrm>
                  <a:off x="765475" y="3687275"/>
                  <a:ext cx="476475" cy="3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59" h="15467" extrusionOk="0">
                      <a:moveTo>
                        <a:pt x="19059" y="0"/>
                      </a:moveTo>
                      <a:cubicBezTo>
                        <a:pt x="14682" y="92"/>
                        <a:pt x="10366" y="1703"/>
                        <a:pt x="6961" y="4469"/>
                      </a:cubicBezTo>
                      <a:cubicBezTo>
                        <a:pt x="3527" y="7204"/>
                        <a:pt x="1064" y="11125"/>
                        <a:pt x="1" y="15381"/>
                      </a:cubicBezTo>
                      <a:cubicBezTo>
                        <a:pt x="650" y="15438"/>
                        <a:pt x="1292" y="15467"/>
                        <a:pt x="1923" y="15467"/>
                      </a:cubicBezTo>
                      <a:cubicBezTo>
                        <a:pt x="6288" y="15467"/>
                        <a:pt x="10196" y="14107"/>
                        <a:pt x="13223" y="11612"/>
                      </a:cubicBezTo>
                      <a:cubicBezTo>
                        <a:pt x="16627" y="8754"/>
                        <a:pt x="18846" y="4438"/>
                        <a:pt x="1905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68" name="Google Shape;3968;p25"/>
                <p:cNvSpPr/>
                <p:nvPr/>
              </p:nvSpPr>
              <p:spPr>
                <a:xfrm>
                  <a:off x="371100" y="3007175"/>
                  <a:ext cx="448350" cy="60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34" h="24165" extrusionOk="0">
                      <a:moveTo>
                        <a:pt x="1490" y="0"/>
                      </a:moveTo>
                      <a:lnTo>
                        <a:pt x="1490" y="0"/>
                      </a:lnTo>
                      <a:cubicBezTo>
                        <a:pt x="0" y="5198"/>
                        <a:pt x="730" y="11004"/>
                        <a:pt x="3435" y="15715"/>
                      </a:cubicBezTo>
                      <a:cubicBezTo>
                        <a:pt x="6079" y="20426"/>
                        <a:pt x="10760" y="23952"/>
                        <a:pt x="16414" y="24165"/>
                      </a:cubicBezTo>
                      <a:cubicBezTo>
                        <a:pt x="17934" y="19028"/>
                        <a:pt x="17174" y="13253"/>
                        <a:pt x="14377" y="8724"/>
                      </a:cubicBezTo>
                      <a:cubicBezTo>
                        <a:pt x="11551" y="4165"/>
                        <a:pt x="6718" y="882"/>
                        <a:pt x="149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69" name="Google Shape;3969;p25"/>
                <p:cNvSpPr/>
                <p:nvPr/>
              </p:nvSpPr>
              <p:spPr>
                <a:xfrm>
                  <a:off x="469875" y="2689550"/>
                  <a:ext cx="405800" cy="39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2" h="15874" extrusionOk="0">
                      <a:moveTo>
                        <a:pt x="396" y="0"/>
                      </a:moveTo>
                      <a:lnTo>
                        <a:pt x="396" y="0"/>
                      </a:lnTo>
                      <a:cubicBezTo>
                        <a:pt x="1" y="4255"/>
                        <a:pt x="1612" y="8632"/>
                        <a:pt x="4590" y="11642"/>
                      </a:cubicBezTo>
                      <a:cubicBezTo>
                        <a:pt x="7280" y="14304"/>
                        <a:pt x="11061" y="15873"/>
                        <a:pt x="14872" y="15873"/>
                      </a:cubicBezTo>
                      <a:cubicBezTo>
                        <a:pt x="15326" y="15873"/>
                        <a:pt x="15780" y="15851"/>
                        <a:pt x="16232" y="15806"/>
                      </a:cubicBezTo>
                      <a:cubicBezTo>
                        <a:pt x="15776" y="11763"/>
                        <a:pt x="13892" y="7903"/>
                        <a:pt x="11095" y="4985"/>
                      </a:cubicBezTo>
                      <a:cubicBezTo>
                        <a:pt x="8238" y="2097"/>
                        <a:pt x="4408" y="152"/>
                        <a:pt x="39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70" name="Google Shape;3970;p25"/>
                <p:cNvSpPr/>
                <p:nvPr/>
              </p:nvSpPr>
              <p:spPr>
                <a:xfrm>
                  <a:off x="1035250" y="2811925"/>
                  <a:ext cx="471900" cy="33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76" h="13314" extrusionOk="0">
                      <a:moveTo>
                        <a:pt x="16871" y="0"/>
                      </a:moveTo>
                      <a:cubicBezTo>
                        <a:pt x="13274" y="0"/>
                        <a:pt x="9635" y="602"/>
                        <a:pt x="6535" y="2370"/>
                      </a:cubicBezTo>
                      <a:cubicBezTo>
                        <a:pt x="2796" y="4467"/>
                        <a:pt x="0" y="8418"/>
                        <a:pt x="152" y="12674"/>
                      </a:cubicBezTo>
                      <a:cubicBezTo>
                        <a:pt x="1420" y="13111"/>
                        <a:pt x="2712" y="13314"/>
                        <a:pt x="3989" y="13314"/>
                      </a:cubicBezTo>
                      <a:cubicBezTo>
                        <a:pt x="6970" y="13314"/>
                        <a:pt x="9870" y="12212"/>
                        <a:pt x="12189" y="10424"/>
                      </a:cubicBezTo>
                      <a:cubicBezTo>
                        <a:pt x="15502" y="7871"/>
                        <a:pt x="17690" y="4072"/>
                        <a:pt x="18876" y="60"/>
                      </a:cubicBezTo>
                      <a:cubicBezTo>
                        <a:pt x="18211" y="21"/>
                        <a:pt x="17542" y="0"/>
                        <a:pt x="1687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71" name="Google Shape;3971;p25"/>
                <p:cNvSpPr/>
                <p:nvPr/>
              </p:nvSpPr>
              <p:spPr>
                <a:xfrm>
                  <a:off x="511675" y="2502600"/>
                  <a:ext cx="588950" cy="207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58" h="82981" extrusionOk="0">
                      <a:moveTo>
                        <a:pt x="23436" y="1"/>
                      </a:moveTo>
                      <a:cubicBezTo>
                        <a:pt x="23405" y="1"/>
                        <a:pt x="23375" y="31"/>
                        <a:pt x="23375" y="62"/>
                      </a:cubicBezTo>
                      <a:cubicBezTo>
                        <a:pt x="22007" y="7144"/>
                        <a:pt x="20518" y="14135"/>
                        <a:pt x="18815" y="21126"/>
                      </a:cubicBezTo>
                      <a:cubicBezTo>
                        <a:pt x="17144" y="28117"/>
                        <a:pt x="15289" y="35077"/>
                        <a:pt x="13253" y="41947"/>
                      </a:cubicBezTo>
                      <a:cubicBezTo>
                        <a:pt x="11247" y="48816"/>
                        <a:pt x="8967" y="55625"/>
                        <a:pt x="6748" y="62464"/>
                      </a:cubicBezTo>
                      <a:cubicBezTo>
                        <a:pt x="5715" y="65868"/>
                        <a:pt x="4560" y="69272"/>
                        <a:pt x="3405" y="72677"/>
                      </a:cubicBezTo>
                      <a:lnTo>
                        <a:pt x="0" y="82890"/>
                      </a:lnTo>
                      <a:cubicBezTo>
                        <a:pt x="0" y="82950"/>
                        <a:pt x="0" y="82981"/>
                        <a:pt x="31" y="82981"/>
                      </a:cubicBezTo>
                      <a:cubicBezTo>
                        <a:pt x="92" y="82981"/>
                        <a:pt x="152" y="82981"/>
                        <a:pt x="152" y="82950"/>
                      </a:cubicBezTo>
                      <a:cubicBezTo>
                        <a:pt x="912" y="81309"/>
                        <a:pt x="1642" y="79637"/>
                        <a:pt x="2371" y="77996"/>
                      </a:cubicBezTo>
                      <a:cubicBezTo>
                        <a:pt x="3040" y="76354"/>
                        <a:pt x="3739" y="74683"/>
                        <a:pt x="4408" y="73011"/>
                      </a:cubicBezTo>
                      <a:cubicBezTo>
                        <a:pt x="5776" y="69667"/>
                        <a:pt x="6991" y="66294"/>
                        <a:pt x="8207" y="62920"/>
                      </a:cubicBezTo>
                      <a:cubicBezTo>
                        <a:pt x="10609" y="56111"/>
                        <a:pt x="12584" y="49211"/>
                        <a:pt x="14438" y="42251"/>
                      </a:cubicBezTo>
                      <a:cubicBezTo>
                        <a:pt x="16353" y="35290"/>
                        <a:pt x="18056" y="28299"/>
                        <a:pt x="19575" y="21278"/>
                      </a:cubicBezTo>
                      <a:cubicBezTo>
                        <a:pt x="21095" y="14226"/>
                        <a:pt x="22432" y="7174"/>
                        <a:pt x="23557" y="62"/>
                      </a:cubicBezTo>
                      <a:cubicBezTo>
                        <a:pt x="23557" y="31"/>
                        <a:pt x="23527" y="1"/>
                        <a:pt x="23436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72" name="Google Shape;3972;p25"/>
                <p:cNvSpPr/>
                <p:nvPr/>
              </p:nvSpPr>
              <p:spPr>
                <a:xfrm>
                  <a:off x="564875" y="2794400"/>
                  <a:ext cx="880725" cy="40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29" h="16151" extrusionOk="0">
                      <a:moveTo>
                        <a:pt x="0" y="1"/>
                      </a:moveTo>
                      <a:lnTo>
                        <a:pt x="0" y="31"/>
                      </a:lnTo>
                      <a:cubicBezTo>
                        <a:pt x="1520" y="1125"/>
                        <a:pt x="2949" y="2280"/>
                        <a:pt x="4377" y="3496"/>
                      </a:cubicBezTo>
                      <a:cubicBezTo>
                        <a:pt x="5775" y="4712"/>
                        <a:pt x="7143" y="5989"/>
                        <a:pt x="8389" y="7326"/>
                      </a:cubicBezTo>
                      <a:cubicBezTo>
                        <a:pt x="10973" y="9970"/>
                        <a:pt x="13253" y="12888"/>
                        <a:pt x="15259" y="16019"/>
                      </a:cubicBezTo>
                      <a:lnTo>
                        <a:pt x="15259" y="16050"/>
                      </a:lnTo>
                      <a:cubicBezTo>
                        <a:pt x="15294" y="16121"/>
                        <a:pt x="15361" y="16150"/>
                        <a:pt x="15423" y="16150"/>
                      </a:cubicBezTo>
                      <a:cubicBezTo>
                        <a:pt x="15466" y="16150"/>
                        <a:pt x="15507" y="16136"/>
                        <a:pt x="15532" y="16110"/>
                      </a:cubicBezTo>
                      <a:cubicBezTo>
                        <a:pt x="21611" y="10852"/>
                        <a:pt x="28238" y="6232"/>
                        <a:pt x="35229" y="2311"/>
                      </a:cubicBezTo>
                      <a:lnTo>
                        <a:pt x="35229" y="2220"/>
                      </a:lnTo>
                      <a:cubicBezTo>
                        <a:pt x="31703" y="4134"/>
                        <a:pt x="28268" y="6232"/>
                        <a:pt x="24925" y="8451"/>
                      </a:cubicBezTo>
                      <a:cubicBezTo>
                        <a:pt x="21645" y="10687"/>
                        <a:pt x="18512" y="13069"/>
                        <a:pt x="15496" y="15598"/>
                      </a:cubicBezTo>
                      <a:lnTo>
                        <a:pt x="15496" y="15598"/>
                      </a:lnTo>
                      <a:cubicBezTo>
                        <a:pt x="13577" y="12485"/>
                        <a:pt x="11310" y="9578"/>
                        <a:pt x="8724" y="6992"/>
                      </a:cubicBezTo>
                      <a:cubicBezTo>
                        <a:pt x="7417" y="5654"/>
                        <a:pt x="6049" y="4408"/>
                        <a:pt x="4590" y="3223"/>
                      </a:cubicBezTo>
                      <a:cubicBezTo>
                        <a:pt x="3161" y="2037"/>
                        <a:pt x="1581" y="973"/>
                        <a:pt x="3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73" name="Google Shape;3973;p25"/>
                <p:cNvSpPr/>
                <p:nvPr/>
              </p:nvSpPr>
              <p:spPr>
                <a:xfrm>
                  <a:off x="504825" y="3130275"/>
                  <a:ext cx="867825" cy="596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13" h="23851" extrusionOk="0">
                      <a:moveTo>
                        <a:pt x="92" y="1"/>
                      </a:moveTo>
                      <a:cubicBezTo>
                        <a:pt x="1" y="1"/>
                        <a:pt x="1" y="31"/>
                        <a:pt x="1" y="31"/>
                      </a:cubicBezTo>
                      <a:cubicBezTo>
                        <a:pt x="1217" y="1885"/>
                        <a:pt x="2341" y="3830"/>
                        <a:pt x="3405" y="5776"/>
                      </a:cubicBezTo>
                      <a:cubicBezTo>
                        <a:pt x="4469" y="7721"/>
                        <a:pt x="5472" y="9697"/>
                        <a:pt x="6475" y="11672"/>
                      </a:cubicBezTo>
                      <a:cubicBezTo>
                        <a:pt x="7509" y="13648"/>
                        <a:pt x="8451" y="15654"/>
                        <a:pt x="9393" y="17660"/>
                      </a:cubicBezTo>
                      <a:cubicBezTo>
                        <a:pt x="10335" y="19666"/>
                        <a:pt x="11247" y="21703"/>
                        <a:pt x="12098" y="23739"/>
                      </a:cubicBezTo>
                      <a:lnTo>
                        <a:pt x="12098" y="23800"/>
                      </a:lnTo>
                      <a:cubicBezTo>
                        <a:pt x="12116" y="23836"/>
                        <a:pt x="12165" y="23851"/>
                        <a:pt x="12215" y="23851"/>
                      </a:cubicBezTo>
                      <a:cubicBezTo>
                        <a:pt x="12250" y="23851"/>
                        <a:pt x="12286" y="23843"/>
                        <a:pt x="12311" y="23831"/>
                      </a:cubicBezTo>
                      <a:lnTo>
                        <a:pt x="17995" y="19910"/>
                      </a:lnTo>
                      <a:cubicBezTo>
                        <a:pt x="19849" y="18572"/>
                        <a:pt x="21734" y="17296"/>
                        <a:pt x="23618" y="15958"/>
                      </a:cubicBezTo>
                      <a:cubicBezTo>
                        <a:pt x="25472" y="14682"/>
                        <a:pt x="27327" y="13314"/>
                        <a:pt x="29181" y="11976"/>
                      </a:cubicBezTo>
                      <a:cubicBezTo>
                        <a:pt x="31005" y="10609"/>
                        <a:pt x="32889" y="9241"/>
                        <a:pt x="34713" y="7873"/>
                      </a:cubicBezTo>
                      <a:lnTo>
                        <a:pt x="34713" y="7812"/>
                      </a:lnTo>
                      <a:lnTo>
                        <a:pt x="34652" y="7812"/>
                      </a:lnTo>
                      <a:cubicBezTo>
                        <a:pt x="32767" y="9089"/>
                        <a:pt x="30853" y="10365"/>
                        <a:pt x="28968" y="11672"/>
                      </a:cubicBezTo>
                      <a:cubicBezTo>
                        <a:pt x="27053" y="12949"/>
                        <a:pt x="25169" y="14256"/>
                        <a:pt x="23314" y="15593"/>
                      </a:cubicBezTo>
                      <a:lnTo>
                        <a:pt x="17722" y="19575"/>
                      </a:lnTo>
                      <a:lnTo>
                        <a:pt x="12311" y="23427"/>
                      </a:lnTo>
                      <a:lnTo>
                        <a:pt x="12311" y="23427"/>
                      </a:lnTo>
                      <a:cubicBezTo>
                        <a:pt x="11484" y="21438"/>
                        <a:pt x="10575" y="19504"/>
                        <a:pt x="9667" y="17569"/>
                      </a:cubicBezTo>
                      <a:cubicBezTo>
                        <a:pt x="8724" y="15533"/>
                        <a:pt x="7721" y="13557"/>
                        <a:pt x="6688" y="11581"/>
                      </a:cubicBezTo>
                      <a:cubicBezTo>
                        <a:pt x="5685" y="9606"/>
                        <a:pt x="4651" y="7630"/>
                        <a:pt x="3557" y="5715"/>
                      </a:cubicBezTo>
                      <a:cubicBezTo>
                        <a:pt x="2433" y="3770"/>
                        <a:pt x="1338" y="1824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74" name="Google Shape;3974;p25"/>
                <p:cNvSpPr/>
                <p:nvPr/>
              </p:nvSpPr>
              <p:spPr>
                <a:xfrm>
                  <a:off x="281425" y="3558850"/>
                  <a:ext cx="949125" cy="562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65" h="22482" extrusionOk="0">
                      <a:moveTo>
                        <a:pt x="92" y="1"/>
                      </a:moveTo>
                      <a:cubicBezTo>
                        <a:pt x="61" y="1"/>
                        <a:pt x="61" y="31"/>
                        <a:pt x="1" y="31"/>
                      </a:cubicBezTo>
                      <a:cubicBezTo>
                        <a:pt x="5259" y="7660"/>
                        <a:pt x="10852" y="15016"/>
                        <a:pt x="16353" y="22402"/>
                      </a:cubicBezTo>
                      <a:cubicBezTo>
                        <a:pt x="16392" y="22460"/>
                        <a:pt x="16455" y="22481"/>
                        <a:pt x="16519" y="22481"/>
                      </a:cubicBezTo>
                      <a:cubicBezTo>
                        <a:pt x="16556" y="22481"/>
                        <a:pt x="16594" y="22474"/>
                        <a:pt x="16627" y="22463"/>
                      </a:cubicBezTo>
                      <a:cubicBezTo>
                        <a:pt x="18542" y="21278"/>
                        <a:pt x="20487" y="20031"/>
                        <a:pt x="22341" y="18724"/>
                      </a:cubicBezTo>
                      <a:cubicBezTo>
                        <a:pt x="24226" y="17387"/>
                        <a:pt x="26080" y="16019"/>
                        <a:pt x="27873" y="14621"/>
                      </a:cubicBezTo>
                      <a:cubicBezTo>
                        <a:pt x="29667" y="13192"/>
                        <a:pt x="31399" y="11733"/>
                        <a:pt x="33071" y="10183"/>
                      </a:cubicBezTo>
                      <a:cubicBezTo>
                        <a:pt x="34743" y="8633"/>
                        <a:pt x="36384" y="7022"/>
                        <a:pt x="37965" y="5381"/>
                      </a:cubicBezTo>
                      <a:lnTo>
                        <a:pt x="37965" y="5350"/>
                      </a:lnTo>
                      <a:lnTo>
                        <a:pt x="37934" y="5350"/>
                      </a:lnTo>
                      <a:cubicBezTo>
                        <a:pt x="36263" y="6900"/>
                        <a:pt x="34560" y="8420"/>
                        <a:pt x="32858" y="9910"/>
                      </a:cubicBezTo>
                      <a:cubicBezTo>
                        <a:pt x="31126" y="11399"/>
                        <a:pt x="29363" y="12828"/>
                        <a:pt x="27569" y="14256"/>
                      </a:cubicBezTo>
                      <a:cubicBezTo>
                        <a:pt x="25776" y="15654"/>
                        <a:pt x="23952" y="17022"/>
                        <a:pt x="22098" y="18299"/>
                      </a:cubicBezTo>
                      <a:cubicBezTo>
                        <a:pt x="20317" y="19605"/>
                        <a:pt x="18448" y="20825"/>
                        <a:pt x="16577" y="22014"/>
                      </a:cubicBezTo>
                      <a:lnTo>
                        <a:pt x="16577" y="22014"/>
                      </a:lnTo>
                      <a:cubicBezTo>
                        <a:pt x="11021" y="14707"/>
                        <a:pt x="5406" y="7459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75" name="Google Shape;3975;p25"/>
                <p:cNvSpPr/>
                <p:nvPr/>
              </p:nvSpPr>
              <p:spPr>
                <a:xfrm>
                  <a:off x="207725" y="3847600"/>
                  <a:ext cx="327525" cy="53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01" h="21582" extrusionOk="0">
                      <a:moveTo>
                        <a:pt x="2432" y="1"/>
                      </a:moveTo>
                      <a:cubicBezTo>
                        <a:pt x="0" y="3922"/>
                        <a:pt x="578" y="8694"/>
                        <a:pt x="2705" y="12524"/>
                      </a:cubicBezTo>
                      <a:cubicBezTo>
                        <a:pt x="4833" y="16384"/>
                        <a:pt x="8237" y="19302"/>
                        <a:pt x="11976" y="21582"/>
                      </a:cubicBezTo>
                      <a:cubicBezTo>
                        <a:pt x="13101" y="17478"/>
                        <a:pt x="12766" y="12980"/>
                        <a:pt x="11064" y="9089"/>
                      </a:cubicBezTo>
                      <a:cubicBezTo>
                        <a:pt x="9362" y="5199"/>
                        <a:pt x="6231" y="1946"/>
                        <a:pt x="243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76" name="Google Shape;3976;p25"/>
                <p:cNvSpPr/>
                <p:nvPr/>
              </p:nvSpPr>
              <p:spPr>
                <a:xfrm>
                  <a:off x="639325" y="4151400"/>
                  <a:ext cx="539550" cy="31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82" h="12667" extrusionOk="0">
                      <a:moveTo>
                        <a:pt x="18555" y="1"/>
                      </a:moveTo>
                      <a:cubicBezTo>
                        <a:pt x="15162" y="1"/>
                        <a:pt x="11790" y="823"/>
                        <a:pt x="8816" y="2439"/>
                      </a:cubicBezTo>
                      <a:cubicBezTo>
                        <a:pt x="4955" y="4536"/>
                        <a:pt x="1825" y="7910"/>
                        <a:pt x="1" y="11892"/>
                      </a:cubicBezTo>
                      <a:cubicBezTo>
                        <a:pt x="1877" y="12410"/>
                        <a:pt x="3735" y="12666"/>
                        <a:pt x="5533" y="12666"/>
                      </a:cubicBezTo>
                      <a:cubicBezTo>
                        <a:pt x="8484" y="12666"/>
                        <a:pt x="11273" y="11975"/>
                        <a:pt x="13709" y="10615"/>
                      </a:cubicBezTo>
                      <a:cubicBezTo>
                        <a:pt x="17570" y="8427"/>
                        <a:pt x="20518" y="4567"/>
                        <a:pt x="21582" y="220"/>
                      </a:cubicBezTo>
                      <a:cubicBezTo>
                        <a:pt x="20578" y="74"/>
                        <a:pt x="19566" y="1"/>
                        <a:pt x="1855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77" name="Google Shape;3977;p25"/>
                <p:cNvSpPr/>
                <p:nvPr/>
              </p:nvSpPr>
              <p:spPr>
                <a:xfrm>
                  <a:off x="257875" y="3856725"/>
                  <a:ext cx="911125" cy="62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445" h="25103" extrusionOk="0">
                      <a:moveTo>
                        <a:pt x="91" y="1"/>
                      </a:moveTo>
                      <a:cubicBezTo>
                        <a:pt x="61" y="1"/>
                        <a:pt x="0" y="1"/>
                        <a:pt x="61" y="61"/>
                      </a:cubicBezTo>
                      <a:cubicBezTo>
                        <a:pt x="3769" y="8481"/>
                        <a:pt x="7964" y="16718"/>
                        <a:pt x="12098" y="25016"/>
                      </a:cubicBezTo>
                      <a:cubicBezTo>
                        <a:pt x="12119" y="25059"/>
                        <a:pt x="12186" y="25102"/>
                        <a:pt x="12245" y="25102"/>
                      </a:cubicBezTo>
                      <a:cubicBezTo>
                        <a:pt x="12270" y="25102"/>
                        <a:pt x="12293" y="25095"/>
                        <a:pt x="12311" y="25077"/>
                      </a:cubicBezTo>
                      <a:cubicBezTo>
                        <a:pt x="14469" y="24287"/>
                        <a:pt x="16566" y="23405"/>
                        <a:pt x="18663" y="22463"/>
                      </a:cubicBezTo>
                      <a:cubicBezTo>
                        <a:pt x="20761" y="21521"/>
                        <a:pt x="22797" y="20518"/>
                        <a:pt x="24803" y="19454"/>
                      </a:cubicBezTo>
                      <a:cubicBezTo>
                        <a:pt x="26840" y="18390"/>
                        <a:pt x="28815" y="17265"/>
                        <a:pt x="30730" y="16050"/>
                      </a:cubicBezTo>
                      <a:cubicBezTo>
                        <a:pt x="32676" y="14864"/>
                        <a:pt x="34591" y="13588"/>
                        <a:pt x="36445" y="12250"/>
                      </a:cubicBezTo>
                      <a:lnTo>
                        <a:pt x="36445" y="12220"/>
                      </a:lnTo>
                      <a:lnTo>
                        <a:pt x="36414" y="12220"/>
                      </a:lnTo>
                      <a:cubicBezTo>
                        <a:pt x="34469" y="13466"/>
                        <a:pt x="32524" y="14651"/>
                        <a:pt x="30548" y="15776"/>
                      </a:cubicBezTo>
                      <a:cubicBezTo>
                        <a:pt x="28572" y="16931"/>
                        <a:pt x="26566" y="18025"/>
                        <a:pt x="24560" y="19059"/>
                      </a:cubicBezTo>
                      <a:cubicBezTo>
                        <a:pt x="22524" y="20123"/>
                        <a:pt x="20517" y="21095"/>
                        <a:pt x="18420" y="22037"/>
                      </a:cubicBezTo>
                      <a:cubicBezTo>
                        <a:pt x="16436" y="22985"/>
                        <a:pt x="14394" y="23875"/>
                        <a:pt x="12323" y="24679"/>
                      </a:cubicBezTo>
                      <a:lnTo>
                        <a:pt x="12323" y="24679"/>
                      </a:lnTo>
                      <a:cubicBezTo>
                        <a:pt x="8154" y="16464"/>
                        <a:pt x="3928" y="8307"/>
                        <a:pt x="9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3978" name="Google Shape;3978;p25"/>
            <p:cNvGrpSpPr/>
            <p:nvPr/>
          </p:nvGrpSpPr>
          <p:grpSpPr>
            <a:xfrm>
              <a:off x="662662" y="4395773"/>
              <a:ext cx="774936" cy="847100"/>
              <a:chOff x="747000" y="4488650"/>
              <a:chExt cx="666325" cy="728375"/>
            </a:xfrm>
          </p:grpSpPr>
          <p:sp>
            <p:nvSpPr>
              <p:cNvPr id="3979" name="Google Shape;3979;p25"/>
              <p:cNvSpPr/>
              <p:nvPr/>
            </p:nvSpPr>
            <p:spPr>
              <a:xfrm>
                <a:off x="747000" y="4488650"/>
                <a:ext cx="666325" cy="727225"/>
              </a:xfrm>
              <a:custGeom>
                <a:avLst/>
                <a:gdLst/>
                <a:ahLst/>
                <a:cxnLst/>
                <a:rect l="l" t="t" r="r" b="b"/>
                <a:pathLst>
                  <a:path w="26653" h="29089" extrusionOk="0">
                    <a:moveTo>
                      <a:pt x="16579" y="1"/>
                    </a:moveTo>
                    <a:cubicBezTo>
                      <a:pt x="16579" y="101"/>
                      <a:pt x="16545" y="101"/>
                      <a:pt x="16545" y="101"/>
                    </a:cubicBezTo>
                    <a:cubicBezTo>
                      <a:pt x="16412" y="101"/>
                      <a:pt x="16345" y="101"/>
                      <a:pt x="16212" y="134"/>
                    </a:cubicBezTo>
                    <a:lnTo>
                      <a:pt x="16179" y="134"/>
                    </a:lnTo>
                    <a:cubicBezTo>
                      <a:pt x="15945" y="168"/>
                      <a:pt x="15712" y="201"/>
                      <a:pt x="15411" y="368"/>
                    </a:cubicBezTo>
                    <a:cubicBezTo>
                      <a:pt x="15178" y="501"/>
                      <a:pt x="14911" y="668"/>
                      <a:pt x="14711" y="835"/>
                    </a:cubicBezTo>
                    <a:cubicBezTo>
                      <a:pt x="14210" y="1202"/>
                      <a:pt x="13844" y="1702"/>
                      <a:pt x="13543" y="2136"/>
                    </a:cubicBezTo>
                    <a:cubicBezTo>
                      <a:pt x="13143" y="2669"/>
                      <a:pt x="12843" y="3270"/>
                      <a:pt x="12543" y="3770"/>
                    </a:cubicBezTo>
                    <a:cubicBezTo>
                      <a:pt x="12242" y="4304"/>
                      <a:pt x="11942" y="4871"/>
                      <a:pt x="11675" y="5438"/>
                    </a:cubicBezTo>
                    <a:cubicBezTo>
                      <a:pt x="11375" y="6005"/>
                      <a:pt x="11075" y="6605"/>
                      <a:pt x="10775" y="7139"/>
                    </a:cubicBezTo>
                    <a:cubicBezTo>
                      <a:pt x="10575" y="7506"/>
                      <a:pt x="10341" y="7940"/>
                      <a:pt x="10041" y="8307"/>
                    </a:cubicBezTo>
                    <a:cubicBezTo>
                      <a:pt x="9941" y="8440"/>
                      <a:pt x="9841" y="8507"/>
                      <a:pt x="9741" y="8607"/>
                    </a:cubicBezTo>
                    <a:cubicBezTo>
                      <a:pt x="9674" y="8640"/>
                      <a:pt x="9574" y="8674"/>
                      <a:pt x="9440" y="8707"/>
                    </a:cubicBezTo>
                    <a:cubicBezTo>
                      <a:pt x="9207" y="8807"/>
                      <a:pt x="8907" y="8874"/>
                      <a:pt x="8606" y="8940"/>
                    </a:cubicBezTo>
                    <a:cubicBezTo>
                      <a:pt x="8440" y="8940"/>
                      <a:pt x="8340" y="8974"/>
                      <a:pt x="8173" y="8974"/>
                    </a:cubicBezTo>
                    <a:cubicBezTo>
                      <a:pt x="7839" y="9007"/>
                      <a:pt x="7439" y="9007"/>
                      <a:pt x="7105" y="9107"/>
                    </a:cubicBezTo>
                    <a:cubicBezTo>
                      <a:pt x="6839" y="9174"/>
                      <a:pt x="6572" y="9307"/>
                      <a:pt x="6372" y="9474"/>
                    </a:cubicBezTo>
                    <a:cubicBezTo>
                      <a:pt x="6171" y="9641"/>
                      <a:pt x="5938" y="9841"/>
                      <a:pt x="5771" y="10175"/>
                    </a:cubicBezTo>
                    <a:lnTo>
                      <a:pt x="5538" y="10675"/>
                    </a:lnTo>
                    <a:cubicBezTo>
                      <a:pt x="5438" y="10842"/>
                      <a:pt x="5404" y="11042"/>
                      <a:pt x="5337" y="11275"/>
                    </a:cubicBezTo>
                    <a:cubicBezTo>
                      <a:pt x="5237" y="11642"/>
                      <a:pt x="5171" y="12009"/>
                      <a:pt x="5204" y="12476"/>
                    </a:cubicBezTo>
                    <a:cubicBezTo>
                      <a:pt x="5204" y="12777"/>
                      <a:pt x="5237" y="13010"/>
                      <a:pt x="5237" y="13310"/>
                    </a:cubicBezTo>
                    <a:cubicBezTo>
                      <a:pt x="5271" y="13777"/>
                      <a:pt x="5337" y="14211"/>
                      <a:pt x="5237" y="14711"/>
                    </a:cubicBezTo>
                    <a:cubicBezTo>
                      <a:pt x="5204" y="14945"/>
                      <a:pt x="5171" y="15145"/>
                      <a:pt x="5071" y="15345"/>
                    </a:cubicBezTo>
                    <a:cubicBezTo>
                      <a:pt x="5004" y="15545"/>
                      <a:pt x="4870" y="15712"/>
                      <a:pt x="4737" y="15879"/>
                    </a:cubicBezTo>
                    <a:lnTo>
                      <a:pt x="4270" y="16346"/>
                    </a:lnTo>
                    <a:cubicBezTo>
                      <a:pt x="4070" y="16513"/>
                      <a:pt x="3836" y="16646"/>
                      <a:pt x="3503" y="16779"/>
                    </a:cubicBezTo>
                    <a:cubicBezTo>
                      <a:pt x="3336" y="16813"/>
                      <a:pt x="3169" y="16879"/>
                      <a:pt x="3002" y="16946"/>
                    </a:cubicBezTo>
                    <a:cubicBezTo>
                      <a:pt x="2569" y="17046"/>
                      <a:pt x="2169" y="17213"/>
                      <a:pt x="1735" y="17447"/>
                    </a:cubicBezTo>
                    <a:cubicBezTo>
                      <a:pt x="1435" y="17613"/>
                      <a:pt x="1201" y="17813"/>
                      <a:pt x="934" y="18047"/>
                    </a:cubicBezTo>
                    <a:cubicBezTo>
                      <a:pt x="701" y="18347"/>
                      <a:pt x="534" y="18681"/>
                      <a:pt x="367" y="19048"/>
                    </a:cubicBezTo>
                    <a:cubicBezTo>
                      <a:pt x="200" y="19448"/>
                      <a:pt x="100" y="19882"/>
                      <a:pt x="100" y="20349"/>
                    </a:cubicBezTo>
                    <a:cubicBezTo>
                      <a:pt x="34" y="20682"/>
                      <a:pt x="0" y="21016"/>
                      <a:pt x="0" y="21349"/>
                    </a:cubicBezTo>
                    <a:cubicBezTo>
                      <a:pt x="0" y="22117"/>
                      <a:pt x="200" y="22850"/>
                      <a:pt x="567" y="23618"/>
                    </a:cubicBezTo>
                    <a:cubicBezTo>
                      <a:pt x="734" y="23884"/>
                      <a:pt x="934" y="24218"/>
                      <a:pt x="1235" y="24585"/>
                    </a:cubicBezTo>
                    <a:cubicBezTo>
                      <a:pt x="1435" y="24852"/>
                      <a:pt x="1735" y="25152"/>
                      <a:pt x="2035" y="25419"/>
                    </a:cubicBezTo>
                    <a:cubicBezTo>
                      <a:pt x="2602" y="25986"/>
                      <a:pt x="3336" y="26420"/>
                      <a:pt x="4070" y="26853"/>
                    </a:cubicBezTo>
                    <a:cubicBezTo>
                      <a:pt x="4770" y="27220"/>
                      <a:pt x="5538" y="27587"/>
                      <a:pt x="6405" y="27921"/>
                    </a:cubicBezTo>
                    <a:cubicBezTo>
                      <a:pt x="7105" y="28221"/>
                      <a:pt x="7873" y="28421"/>
                      <a:pt x="8573" y="28621"/>
                    </a:cubicBezTo>
                    <a:cubicBezTo>
                      <a:pt x="9707" y="28855"/>
                      <a:pt x="10841" y="28988"/>
                      <a:pt x="11709" y="29021"/>
                    </a:cubicBezTo>
                    <a:cubicBezTo>
                      <a:pt x="12576" y="29088"/>
                      <a:pt x="13510" y="29088"/>
                      <a:pt x="14377" y="29088"/>
                    </a:cubicBezTo>
                    <a:lnTo>
                      <a:pt x="15411" y="29088"/>
                    </a:lnTo>
                    <a:cubicBezTo>
                      <a:pt x="16946" y="29055"/>
                      <a:pt x="18347" y="28955"/>
                      <a:pt x="19614" y="28688"/>
                    </a:cubicBezTo>
                    <a:cubicBezTo>
                      <a:pt x="21082" y="28421"/>
                      <a:pt x="22316" y="28054"/>
                      <a:pt x="23384" y="27554"/>
                    </a:cubicBezTo>
                    <a:cubicBezTo>
                      <a:pt x="24551" y="26987"/>
                      <a:pt x="25418" y="26219"/>
                      <a:pt x="25885" y="25352"/>
                    </a:cubicBezTo>
                    <a:cubicBezTo>
                      <a:pt x="26119" y="24919"/>
                      <a:pt x="26252" y="24485"/>
                      <a:pt x="26319" y="24018"/>
                    </a:cubicBezTo>
                    <a:cubicBezTo>
                      <a:pt x="26386" y="23718"/>
                      <a:pt x="26419" y="23484"/>
                      <a:pt x="26419" y="23217"/>
                    </a:cubicBezTo>
                    <a:cubicBezTo>
                      <a:pt x="26419" y="22984"/>
                      <a:pt x="26386" y="22717"/>
                      <a:pt x="26319" y="22350"/>
                    </a:cubicBezTo>
                    <a:cubicBezTo>
                      <a:pt x="26252" y="21683"/>
                      <a:pt x="25986" y="21016"/>
                      <a:pt x="25652" y="20415"/>
                    </a:cubicBezTo>
                    <a:cubicBezTo>
                      <a:pt x="25452" y="20048"/>
                      <a:pt x="25185" y="19681"/>
                      <a:pt x="24885" y="19315"/>
                    </a:cubicBezTo>
                    <a:lnTo>
                      <a:pt x="24484" y="18814"/>
                    </a:lnTo>
                    <a:cubicBezTo>
                      <a:pt x="24318" y="18614"/>
                      <a:pt x="24251" y="18381"/>
                      <a:pt x="24118" y="18180"/>
                    </a:cubicBezTo>
                    <a:cubicBezTo>
                      <a:pt x="24084" y="18047"/>
                      <a:pt x="24051" y="17880"/>
                      <a:pt x="24051" y="17780"/>
                    </a:cubicBezTo>
                    <a:lnTo>
                      <a:pt x="24051" y="17213"/>
                    </a:lnTo>
                    <a:cubicBezTo>
                      <a:pt x="24084" y="16946"/>
                      <a:pt x="24218" y="16579"/>
                      <a:pt x="24318" y="16246"/>
                    </a:cubicBezTo>
                    <a:cubicBezTo>
                      <a:pt x="24585" y="15712"/>
                      <a:pt x="24951" y="15212"/>
                      <a:pt x="25285" y="14711"/>
                    </a:cubicBezTo>
                    <a:cubicBezTo>
                      <a:pt x="25452" y="14511"/>
                      <a:pt x="25585" y="14311"/>
                      <a:pt x="25752" y="14044"/>
                    </a:cubicBezTo>
                    <a:cubicBezTo>
                      <a:pt x="26119" y="13410"/>
                      <a:pt x="26653" y="12510"/>
                      <a:pt x="26586" y="11542"/>
                    </a:cubicBezTo>
                    <a:cubicBezTo>
                      <a:pt x="26553" y="11042"/>
                      <a:pt x="26386" y="10542"/>
                      <a:pt x="26119" y="10075"/>
                    </a:cubicBezTo>
                    <a:cubicBezTo>
                      <a:pt x="25986" y="9841"/>
                      <a:pt x="25852" y="9641"/>
                      <a:pt x="25585" y="9341"/>
                    </a:cubicBezTo>
                    <a:cubicBezTo>
                      <a:pt x="25418" y="9141"/>
                      <a:pt x="25252" y="9007"/>
                      <a:pt x="25052" y="8840"/>
                    </a:cubicBezTo>
                    <a:cubicBezTo>
                      <a:pt x="24718" y="8540"/>
                      <a:pt x="24284" y="8373"/>
                      <a:pt x="23917" y="8207"/>
                    </a:cubicBezTo>
                    <a:cubicBezTo>
                      <a:pt x="23550" y="8040"/>
                      <a:pt x="23150" y="7906"/>
                      <a:pt x="22750" y="7806"/>
                    </a:cubicBezTo>
                    <a:lnTo>
                      <a:pt x="22583" y="7740"/>
                    </a:lnTo>
                    <a:cubicBezTo>
                      <a:pt x="22116" y="7640"/>
                      <a:pt x="21649" y="7473"/>
                      <a:pt x="21249" y="7306"/>
                    </a:cubicBezTo>
                    <a:cubicBezTo>
                      <a:pt x="20949" y="7173"/>
                      <a:pt x="20715" y="7006"/>
                      <a:pt x="20448" y="6839"/>
                    </a:cubicBezTo>
                    <a:cubicBezTo>
                      <a:pt x="20281" y="6706"/>
                      <a:pt x="20148" y="6539"/>
                      <a:pt x="20048" y="6372"/>
                    </a:cubicBezTo>
                    <a:cubicBezTo>
                      <a:pt x="19915" y="6205"/>
                      <a:pt x="19814" y="6005"/>
                      <a:pt x="19748" y="5838"/>
                    </a:cubicBezTo>
                    <a:lnTo>
                      <a:pt x="19614" y="5338"/>
                    </a:lnTo>
                    <a:cubicBezTo>
                      <a:pt x="19581" y="4971"/>
                      <a:pt x="19614" y="4571"/>
                      <a:pt x="19614" y="4204"/>
                    </a:cubicBezTo>
                    <a:lnTo>
                      <a:pt x="19614" y="3970"/>
                    </a:lnTo>
                    <a:cubicBezTo>
                      <a:pt x="19614" y="3503"/>
                      <a:pt x="19614" y="2970"/>
                      <a:pt x="19481" y="2402"/>
                    </a:cubicBezTo>
                    <a:cubicBezTo>
                      <a:pt x="19381" y="1902"/>
                      <a:pt x="19114" y="1502"/>
                      <a:pt x="18714" y="1068"/>
                    </a:cubicBezTo>
                    <a:cubicBezTo>
                      <a:pt x="18413" y="801"/>
                      <a:pt x="18147" y="568"/>
                      <a:pt x="17880" y="401"/>
                    </a:cubicBezTo>
                    <a:cubicBezTo>
                      <a:pt x="17580" y="234"/>
                      <a:pt x="17313" y="134"/>
                      <a:pt x="17046" y="67"/>
                    </a:cubicBezTo>
                    <a:cubicBezTo>
                      <a:pt x="16879" y="34"/>
                      <a:pt x="16746" y="34"/>
                      <a:pt x="165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80" name="Google Shape;3980;p25"/>
              <p:cNvSpPr/>
              <p:nvPr/>
            </p:nvSpPr>
            <p:spPr>
              <a:xfrm>
                <a:off x="1005525" y="4529525"/>
                <a:ext cx="155125" cy="687500"/>
              </a:xfrm>
              <a:custGeom>
                <a:avLst/>
                <a:gdLst/>
                <a:ahLst/>
                <a:cxnLst/>
                <a:rect l="l" t="t" r="r" b="b"/>
                <a:pathLst>
                  <a:path w="6205" h="27500" extrusionOk="0">
                    <a:moveTo>
                      <a:pt x="6038" y="0"/>
                    </a:moveTo>
                    <a:cubicBezTo>
                      <a:pt x="6071" y="67"/>
                      <a:pt x="6004" y="167"/>
                      <a:pt x="6004" y="234"/>
                    </a:cubicBezTo>
                    <a:cubicBezTo>
                      <a:pt x="5904" y="901"/>
                      <a:pt x="5838" y="1568"/>
                      <a:pt x="5737" y="2302"/>
                    </a:cubicBezTo>
                    <a:cubicBezTo>
                      <a:pt x="5671" y="2969"/>
                      <a:pt x="5571" y="3670"/>
                      <a:pt x="5437" y="4337"/>
                    </a:cubicBezTo>
                    <a:cubicBezTo>
                      <a:pt x="5237" y="5704"/>
                      <a:pt x="5070" y="7105"/>
                      <a:pt x="4870" y="8506"/>
                    </a:cubicBezTo>
                    <a:lnTo>
                      <a:pt x="4870" y="8406"/>
                    </a:lnTo>
                    <a:cubicBezTo>
                      <a:pt x="4837" y="8540"/>
                      <a:pt x="4837" y="8706"/>
                      <a:pt x="4770" y="8840"/>
                    </a:cubicBezTo>
                    <a:lnTo>
                      <a:pt x="4770" y="8773"/>
                    </a:lnTo>
                    <a:cubicBezTo>
                      <a:pt x="4737" y="9040"/>
                      <a:pt x="4703" y="9340"/>
                      <a:pt x="4670" y="9574"/>
                    </a:cubicBezTo>
                    <a:lnTo>
                      <a:pt x="4670" y="9707"/>
                    </a:lnTo>
                    <a:lnTo>
                      <a:pt x="4670" y="9841"/>
                    </a:lnTo>
                    <a:cubicBezTo>
                      <a:pt x="4670" y="9907"/>
                      <a:pt x="4670" y="9941"/>
                      <a:pt x="4603" y="10041"/>
                    </a:cubicBezTo>
                    <a:cubicBezTo>
                      <a:pt x="4570" y="10208"/>
                      <a:pt x="4570" y="10341"/>
                      <a:pt x="4537" y="10508"/>
                    </a:cubicBezTo>
                    <a:cubicBezTo>
                      <a:pt x="4370" y="11575"/>
                      <a:pt x="4170" y="12709"/>
                      <a:pt x="3936" y="13777"/>
                    </a:cubicBezTo>
                    <a:cubicBezTo>
                      <a:pt x="3736" y="14878"/>
                      <a:pt x="3503" y="15945"/>
                      <a:pt x="3236" y="17046"/>
                    </a:cubicBezTo>
                    <a:cubicBezTo>
                      <a:pt x="3002" y="18147"/>
                      <a:pt x="2735" y="19181"/>
                      <a:pt x="2402" y="20248"/>
                    </a:cubicBezTo>
                    <a:cubicBezTo>
                      <a:pt x="2068" y="21382"/>
                      <a:pt x="1735" y="22516"/>
                      <a:pt x="1334" y="23650"/>
                    </a:cubicBezTo>
                    <a:lnTo>
                      <a:pt x="701" y="25252"/>
                    </a:lnTo>
                    <a:cubicBezTo>
                      <a:pt x="600" y="25518"/>
                      <a:pt x="500" y="25752"/>
                      <a:pt x="367" y="26052"/>
                    </a:cubicBezTo>
                    <a:cubicBezTo>
                      <a:pt x="234" y="26352"/>
                      <a:pt x="167" y="26586"/>
                      <a:pt x="33" y="26886"/>
                    </a:cubicBezTo>
                    <a:cubicBezTo>
                      <a:pt x="0" y="26953"/>
                      <a:pt x="0" y="27053"/>
                      <a:pt x="33" y="27120"/>
                    </a:cubicBezTo>
                    <a:cubicBezTo>
                      <a:pt x="67" y="27253"/>
                      <a:pt x="167" y="27386"/>
                      <a:pt x="234" y="27420"/>
                    </a:cubicBezTo>
                    <a:cubicBezTo>
                      <a:pt x="307" y="27475"/>
                      <a:pt x="380" y="27500"/>
                      <a:pt x="448" y="27500"/>
                    </a:cubicBezTo>
                    <a:cubicBezTo>
                      <a:pt x="504" y="27500"/>
                      <a:pt x="555" y="27483"/>
                      <a:pt x="600" y="27453"/>
                    </a:cubicBezTo>
                    <a:cubicBezTo>
                      <a:pt x="734" y="27420"/>
                      <a:pt x="867" y="27353"/>
                      <a:pt x="901" y="27253"/>
                    </a:cubicBezTo>
                    <a:cubicBezTo>
                      <a:pt x="1034" y="27020"/>
                      <a:pt x="1101" y="26786"/>
                      <a:pt x="1234" y="26553"/>
                    </a:cubicBezTo>
                    <a:cubicBezTo>
                      <a:pt x="1368" y="26252"/>
                      <a:pt x="1501" y="26019"/>
                      <a:pt x="1601" y="25719"/>
                    </a:cubicBezTo>
                    <a:cubicBezTo>
                      <a:pt x="1835" y="25218"/>
                      <a:pt x="2035" y="24718"/>
                      <a:pt x="2202" y="24218"/>
                    </a:cubicBezTo>
                    <a:cubicBezTo>
                      <a:pt x="2569" y="23183"/>
                      <a:pt x="2902" y="22183"/>
                      <a:pt x="3169" y="21082"/>
                    </a:cubicBezTo>
                    <a:cubicBezTo>
                      <a:pt x="3436" y="20048"/>
                      <a:pt x="3703" y="18947"/>
                      <a:pt x="3936" y="17880"/>
                    </a:cubicBezTo>
                    <a:cubicBezTo>
                      <a:pt x="4203" y="16779"/>
                      <a:pt x="4370" y="15711"/>
                      <a:pt x="4537" y="14577"/>
                    </a:cubicBezTo>
                    <a:lnTo>
                      <a:pt x="4670" y="13710"/>
                    </a:lnTo>
                    <a:cubicBezTo>
                      <a:pt x="4837" y="12576"/>
                      <a:pt x="5004" y="11508"/>
                      <a:pt x="5104" y="10374"/>
                    </a:cubicBezTo>
                    <a:cubicBezTo>
                      <a:pt x="5170" y="10208"/>
                      <a:pt x="5170" y="10041"/>
                      <a:pt x="5204" y="9841"/>
                    </a:cubicBezTo>
                    <a:lnTo>
                      <a:pt x="5204" y="9774"/>
                    </a:lnTo>
                    <a:cubicBezTo>
                      <a:pt x="5337" y="8873"/>
                      <a:pt x="5404" y="8006"/>
                      <a:pt x="5504" y="7072"/>
                    </a:cubicBezTo>
                    <a:cubicBezTo>
                      <a:pt x="5604" y="6005"/>
                      <a:pt x="5704" y="4904"/>
                      <a:pt x="5838" y="3836"/>
                    </a:cubicBezTo>
                    <a:cubicBezTo>
                      <a:pt x="5871" y="3269"/>
                      <a:pt x="5938" y="2736"/>
                      <a:pt x="6004" y="2202"/>
                    </a:cubicBezTo>
                    <a:cubicBezTo>
                      <a:pt x="6038" y="1668"/>
                      <a:pt x="6104" y="1168"/>
                      <a:pt x="6171" y="601"/>
                    </a:cubicBezTo>
                    <a:cubicBezTo>
                      <a:pt x="6171" y="434"/>
                      <a:pt x="6204" y="334"/>
                      <a:pt x="6204" y="167"/>
                    </a:cubicBezTo>
                    <a:cubicBezTo>
                      <a:pt x="6204" y="67"/>
                      <a:pt x="6104" y="0"/>
                      <a:pt x="603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81" name="Google Shape;3981;p25"/>
              <p:cNvSpPr/>
              <p:nvPr/>
            </p:nvSpPr>
            <p:spPr>
              <a:xfrm>
                <a:off x="919625" y="4749675"/>
                <a:ext cx="177650" cy="241200"/>
              </a:xfrm>
              <a:custGeom>
                <a:avLst/>
                <a:gdLst/>
                <a:ahLst/>
                <a:cxnLst/>
                <a:rect l="l" t="t" r="r" b="b"/>
                <a:pathLst>
                  <a:path w="7106" h="9648" extrusionOk="0">
                    <a:moveTo>
                      <a:pt x="100" y="1"/>
                    </a:moveTo>
                    <a:cubicBezTo>
                      <a:pt x="34" y="34"/>
                      <a:pt x="0" y="67"/>
                      <a:pt x="0" y="101"/>
                    </a:cubicBezTo>
                    <a:cubicBezTo>
                      <a:pt x="134" y="534"/>
                      <a:pt x="267" y="935"/>
                      <a:pt x="367" y="1335"/>
                    </a:cubicBezTo>
                    <a:lnTo>
                      <a:pt x="868" y="2569"/>
                    </a:lnTo>
                    <a:cubicBezTo>
                      <a:pt x="1268" y="3436"/>
                      <a:pt x="1768" y="4270"/>
                      <a:pt x="2269" y="5104"/>
                    </a:cubicBezTo>
                    <a:cubicBezTo>
                      <a:pt x="2502" y="5538"/>
                      <a:pt x="2802" y="5938"/>
                      <a:pt x="3102" y="6338"/>
                    </a:cubicBezTo>
                    <a:cubicBezTo>
                      <a:pt x="3369" y="6705"/>
                      <a:pt x="3670" y="7072"/>
                      <a:pt x="4003" y="7439"/>
                    </a:cubicBezTo>
                    <a:cubicBezTo>
                      <a:pt x="4337" y="7773"/>
                      <a:pt x="4670" y="8173"/>
                      <a:pt x="5004" y="8440"/>
                    </a:cubicBezTo>
                    <a:cubicBezTo>
                      <a:pt x="5337" y="8740"/>
                      <a:pt x="5671" y="9040"/>
                      <a:pt x="6038" y="9274"/>
                    </a:cubicBezTo>
                    <a:cubicBezTo>
                      <a:pt x="6138" y="9374"/>
                      <a:pt x="6271" y="9407"/>
                      <a:pt x="6338" y="9441"/>
                    </a:cubicBezTo>
                    <a:cubicBezTo>
                      <a:pt x="6371" y="9474"/>
                      <a:pt x="6438" y="9474"/>
                      <a:pt x="6472" y="9541"/>
                    </a:cubicBezTo>
                    <a:cubicBezTo>
                      <a:pt x="6505" y="9574"/>
                      <a:pt x="6605" y="9574"/>
                      <a:pt x="6638" y="9607"/>
                    </a:cubicBezTo>
                    <a:cubicBezTo>
                      <a:pt x="6684" y="9635"/>
                      <a:pt x="6730" y="9647"/>
                      <a:pt x="6774" y="9647"/>
                    </a:cubicBezTo>
                    <a:cubicBezTo>
                      <a:pt x="6889" y="9647"/>
                      <a:pt x="6990" y="9561"/>
                      <a:pt x="7039" y="9441"/>
                    </a:cubicBezTo>
                    <a:cubicBezTo>
                      <a:pt x="7105" y="9374"/>
                      <a:pt x="7105" y="9274"/>
                      <a:pt x="7039" y="9207"/>
                    </a:cubicBezTo>
                    <a:cubicBezTo>
                      <a:pt x="7005" y="9107"/>
                      <a:pt x="6972" y="9074"/>
                      <a:pt x="6872" y="9040"/>
                    </a:cubicBezTo>
                    <a:cubicBezTo>
                      <a:pt x="6672" y="8874"/>
                      <a:pt x="6438" y="8707"/>
                      <a:pt x="6171" y="8573"/>
                    </a:cubicBezTo>
                    <a:cubicBezTo>
                      <a:pt x="5938" y="8407"/>
                      <a:pt x="5671" y="8240"/>
                      <a:pt x="5437" y="8040"/>
                    </a:cubicBezTo>
                    <a:cubicBezTo>
                      <a:pt x="4937" y="7639"/>
                      <a:pt x="4470" y="7206"/>
                      <a:pt x="4003" y="6739"/>
                    </a:cubicBezTo>
                    <a:cubicBezTo>
                      <a:pt x="3770" y="6472"/>
                      <a:pt x="3536" y="6205"/>
                      <a:pt x="3303" y="5938"/>
                    </a:cubicBezTo>
                    <a:cubicBezTo>
                      <a:pt x="3036" y="5638"/>
                      <a:pt x="2836" y="5371"/>
                      <a:pt x="2635" y="5071"/>
                    </a:cubicBezTo>
                    <a:cubicBezTo>
                      <a:pt x="2435" y="4771"/>
                      <a:pt x="2202" y="4437"/>
                      <a:pt x="2002" y="4137"/>
                    </a:cubicBezTo>
                    <a:cubicBezTo>
                      <a:pt x="1802" y="3870"/>
                      <a:pt x="1635" y="3536"/>
                      <a:pt x="1468" y="3236"/>
                    </a:cubicBezTo>
                    <a:cubicBezTo>
                      <a:pt x="1168" y="2736"/>
                      <a:pt x="934" y="2202"/>
                      <a:pt x="701" y="1635"/>
                    </a:cubicBezTo>
                    <a:cubicBezTo>
                      <a:pt x="501" y="1101"/>
                      <a:pt x="300" y="601"/>
                      <a:pt x="167" y="34"/>
                    </a:cubicBezTo>
                    <a:cubicBezTo>
                      <a:pt x="200" y="1"/>
                      <a:pt x="167" y="1"/>
                      <a:pt x="10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82" name="Google Shape;3982;p25"/>
              <p:cNvSpPr/>
              <p:nvPr/>
            </p:nvSpPr>
            <p:spPr>
              <a:xfrm>
                <a:off x="819550" y="4946475"/>
                <a:ext cx="229350" cy="219775"/>
              </a:xfrm>
              <a:custGeom>
                <a:avLst/>
                <a:gdLst/>
                <a:ahLst/>
                <a:cxnLst/>
                <a:rect l="l" t="t" r="r" b="b"/>
                <a:pathLst>
                  <a:path w="9174" h="8791" extrusionOk="0">
                    <a:moveTo>
                      <a:pt x="234" y="1"/>
                    </a:moveTo>
                    <a:cubicBezTo>
                      <a:pt x="201" y="134"/>
                      <a:pt x="167" y="134"/>
                      <a:pt x="167" y="134"/>
                    </a:cubicBezTo>
                    <a:cubicBezTo>
                      <a:pt x="100" y="168"/>
                      <a:pt x="0" y="301"/>
                      <a:pt x="34" y="368"/>
                    </a:cubicBezTo>
                    <a:cubicBezTo>
                      <a:pt x="834" y="2036"/>
                      <a:pt x="1968" y="3537"/>
                      <a:pt x="3203" y="4871"/>
                    </a:cubicBezTo>
                    <a:cubicBezTo>
                      <a:pt x="3870" y="5571"/>
                      <a:pt x="4637" y="6305"/>
                      <a:pt x="5438" y="6906"/>
                    </a:cubicBezTo>
                    <a:cubicBezTo>
                      <a:pt x="6171" y="7506"/>
                      <a:pt x="6905" y="8073"/>
                      <a:pt x="7739" y="8474"/>
                    </a:cubicBezTo>
                    <a:cubicBezTo>
                      <a:pt x="7873" y="8507"/>
                      <a:pt x="8006" y="8574"/>
                      <a:pt x="8140" y="8640"/>
                    </a:cubicBezTo>
                    <a:cubicBezTo>
                      <a:pt x="8273" y="8674"/>
                      <a:pt x="8373" y="8707"/>
                      <a:pt x="8540" y="8740"/>
                    </a:cubicBezTo>
                    <a:lnTo>
                      <a:pt x="8573" y="8740"/>
                    </a:lnTo>
                    <a:cubicBezTo>
                      <a:pt x="8623" y="8774"/>
                      <a:pt x="8682" y="8790"/>
                      <a:pt x="8736" y="8790"/>
                    </a:cubicBezTo>
                    <a:cubicBezTo>
                      <a:pt x="8790" y="8790"/>
                      <a:pt x="8840" y="8774"/>
                      <a:pt x="8873" y="8740"/>
                    </a:cubicBezTo>
                    <a:cubicBezTo>
                      <a:pt x="8973" y="8707"/>
                      <a:pt x="9040" y="8640"/>
                      <a:pt x="9074" y="8540"/>
                    </a:cubicBezTo>
                    <a:cubicBezTo>
                      <a:pt x="9174" y="8373"/>
                      <a:pt x="9074" y="8140"/>
                      <a:pt x="8907" y="8040"/>
                    </a:cubicBezTo>
                    <a:lnTo>
                      <a:pt x="8673" y="7906"/>
                    </a:lnTo>
                    <a:cubicBezTo>
                      <a:pt x="8540" y="7873"/>
                      <a:pt x="8473" y="7840"/>
                      <a:pt x="8340" y="7740"/>
                    </a:cubicBezTo>
                    <a:cubicBezTo>
                      <a:pt x="8140" y="7640"/>
                      <a:pt x="7873" y="7540"/>
                      <a:pt x="7673" y="7406"/>
                    </a:cubicBezTo>
                    <a:cubicBezTo>
                      <a:pt x="7239" y="7206"/>
                      <a:pt x="6839" y="6972"/>
                      <a:pt x="6405" y="6706"/>
                    </a:cubicBezTo>
                    <a:lnTo>
                      <a:pt x="6472" y="6706"/>
                    </a:lnTo>
                    <a:cubicBezTo>
                      <a:pt x="6472" y="6706"/>
                      <a:pt x="6405" y="6706"/>
                      <a:pt x="6405" y="6672"/>
                    </a:cubicBezTo>
                    <a:cubicBezTo>
                      <a:pt x="6405" y="6672"/>
                      <a:pt x="6372" y="6672"/>
                      <a:pt x="6372" y="6606"/>
                    </a:cubicBezTo>
                    <a:lnTo>
                      <a:pt x="6405" y="6606"/>
                    </a:lnTo>
                    <a:cubicBezTo>
                      <a:pt x="5204" y="5838"/>
                      <a:pt x="4137" y="4871"/>
                      <a:pt x="3136" y="3837"/>
                    </a:cubicBezTo>
                    <a:cubicBezTo>
                      <a:pt x="2202" y="2836"/>
                      <a:pt x="1368" y="1735"/>
                      <a:pt x="701" y="568"/>
                    </a:cubicBezTo>
                    <a:cubicBezTo>
                      <a:pt x="701" y="568"/>
                      <a:pt x="701" y="535"/>
                      <a:pt x="668" y="535"/>
                    </a:cubicBezTo>
                    <a:lnTo>
                      <a:pt x="668" y="568"/>
                    </a:lnTo>
                    <a:cubicBezTo>
                      <a:pt x="567" y="401"/>
                      <a:pt x="501" y="301"/>
                      <a:pt x="434" y="101"/>
                    </a:cubicBezTo>
                    <a:cubicBezTo>
                      <a:pt x="367" y="34"/>
                      <a:pt x="301" y="1"/>
                      <a:pt x="2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83" name="Google Shape;3983;p25"/>
              <p:cNvSpPr/>
              <p:nvPr/>
            </p:nvSpPr>
            <p:spPr>
              <a:xfrm>
                <a:off x="1048050" y="4658150"/>
                <a:ext cx="89250" cy="116875"/>
              </a:xfrm>
              <a:custGeom>
                <a:avLst/>
                <a:gdLst/>
                <a:ahLst/>
                <a:cxnLst/>
                <a:rect l="l" t="t" r="r" b="b"/>
                <a:pathLst>
                  <a:path w="3570" h="4675" extrusionOk="0">
                    <a:moveTo>
                      <a:pt x="75" y="1"/>
                    </a:moveTo>
                    <a:cubicBezTo>
                      <a:pt x="67" y="1"/>
                      <a:pt x="67" y="9"/>
                      <a:pt x="67" y="26"/>
                    </a:cubicBezTo>
                    <a:cubicBezTo>
                      <a:pt x="0" y="59"/>
                      <a:pt x="0" y="92"/>
                      <a:pt x="0" y="192"/>
                    </a:cubicBezTo>
                    <a:cubicBezTo>
                      <a:pt x="167" y="593"/>
                      <a:pt x="334" y="1026"/>
                      <a:pt x="534" y="1427"/>
                    </a:cubicBezTo>
                    <a:cubicBezTo>
                      <a:pt x="734" y="1860"/>
                      <a:pt x="1001" y="2261"/>
                      <a:pt x="1234" y="2661"/>
                    </a:cubicBezTo>
                    <a:cubicBezTo>
                      <a:pt x="1501" y="3028"/>
                      <a:pt x="1802" y="3361"/>
                      <a:pt x="2068" y="3695"/>
                    </a:cubicBezTo>
                    <a:cubicBezTo>
                      <a:pt x="2402" y="4028"/>
                      <a:pt x="2736" y="4395"/>
                      <a:pt x="3169" y="4662"/>
                    </a:cubicBezTo>
                    <a:cubicBezTo>
                      <a:pt x="3186" y="4671"/>
                      <a:pt x="3209" y="4675"/>
                      <a:pt x="3235" y="4675"/>
                    </a:cubicBezTo>
                    <a:cubicBezTo>
                      <a:pt x="3315" y="4675"/>
                      <a:pt x="3428" y="4637"/>
                      <a:pt x="3503" y="4562"/>
                    </a:cubicBezTo>
                    <a:cubicBezTo>
                      <a:pt x="3536" y="4529"/>
                      <a:pt x="3569" y="4429"/>
                      <a:pt x="3536" y="4362"/>
                    </a:cubicBezTo>
                    <a:cubicBezTo>
                      <a:pt x="3536" y="4262"/>
                      <a:pt x="3503" y="4229"/>
                      <a:pt x="3469" y="4195"/>
                    </a:cubicBezTo>
                    <a:cubicBezTo>
                      <a:pt x="3369" y="4095"/>
                      <a:pt x="3236" y="4028"/>
                      <a:pt x="3136" y="3895"/>
                    </a:cubicBezTo>
                    <a:cubicBezTo>
                      <a:pt x="3002" y="3828"/>
                      <a:pt x="2902" y="3728"/>
                      <a:pt x="2769" y="3662"/>
                    </a:cubicBezTo>
                    <a:cubicBezTo>
                      <a:pt x="2535" y="3428"/>
                      <a:pt x="2335" y="3261"/>
                      <a:pt x="2135" y="3028"/>
                    </a:cubicBezTo>
                    <a:lnTo>
                      <a:pt x="2135" y="3028"/>
                    </a:lnTo>
                    <a:lnTo>
                      <a:pt x="2168" y="3061"/>
                    </a:lnTo>
                    <a:cubicBezTo>
                      <a:pt x="2168" y="3061"/>
                      <a:pt x="2168" y="3028"/>
                      <a:pt x="2135" y="3028"/>
                    </a:cubicBezTo>
                    <a:cubicBezTo>
                      <a:pt x="1868" y="2728"/>
                      <a:pt x="1635" y="2427"/>
                      <a:pt x="1401" y="2160"/>
                    </a:cubicBezTo>
                    <a:cubicBezTo>
                      <a:pt x="1168" y="1827"/>
                      <a:pt x="968" y="1460"/>
                      <a:pt x="734" y="1093"/>
                    </a:cubicBezTo>
                    <a:lnTo>
                      <a:pt x="734" y="1160"/>
                    </a:lnTo>
                    <a:cubicBezTo>
                      <a:pt x="567" y="826"/>
                      <a:pt x="401" y="426"/>
                      <a:pt x="234" y="92"/>
                    </a:cubicBezTo>
                    <a:cubicBezTo>
                      <a:pt x="234" y="59"/>
                      <a:pt x="167" y="26"/>
                      <a:pt x="134" y="26"/>
                    </a:cubicBezTo>
                    <a:cubicBezTo>
                      <a:pt x="100" y="9"/>
                      <a:pt x="84" y="1"/>
                      <a:pt x="7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84" name="Google Shape;3984;p25"/>
              <p:cNvSpPr/>
              <p:nvPr/>
            </p:nvSpPr>
            <p:spPr>
              <a:xfrm>
                <a:off x="1108075" y="4555375"/>
                <a:ext cx="45075" cy="68600"/>
              </a:xfrm>
              <a:custGeom>
                <a:avLst/>
                <a:gdLst/>
                <a:ahLst/>
                <a:cxnLst/>
                <a:rect l="l" t="t" r="r" b="b"/>
                <a:pathLst>
                  <a:path w="1803" h="2744" extrusionOk="0">
                    <a:moveTo>
                      <a:pt x="101" y="0"/>
                    </a:moveTo>
                    <a:cubicBezTo>
                      <a:pt x="1" y="34"/>
                      <a:pt x="1" y="134"/>
                      <a:pt x="1" y="167"/>
                    </a:cubicBezTo>
                    <a:cubicBezTo>
                      <a:pt x="101" y="367"/>
                      <a:pt x="168" y="634"/>
                      <a:pt x="268" y="834"/>
                    </a:cubicBezTo>
                    <a:cubicBezTo>
                      <a:pt x="335" y="1034"/>
                      <a:pt x="468" y="1301"/>
                      <a:pt x="601" y="1501"/>
                    </a:cubicBezTo>
                    <a:cubicBezTo>
                      <a:pt x="835" y="1935"/>
                      <a:pt x="1135" y="2335"/>
                      <a:pt x="1469" y="2669"/>
                    </a:cubicBezTo>
                    <a:cubicBezTo>
                      <a:pt x="1519" y="2719"/>
                      <a:pt x="1569" y="2744"/>
                      <a:pt x="1615" y="2744"/>
                    </a:cubicBezTo>
                    <a:cubicBezTo>
                      <a:pt x="1660" y="2744"/>
                      <a:pt x="1702" y="2719"/>
                      <a:pt x="1736" y="2669"/>
                    </a:cubicBezTo>
                    <a:cubicBezTo>
                      <a:pt x="1769" y="2636"/>
                      <a:pt x="1802" y="2602"/>
                      <a:pt x="1802" y="2535"/>
                    </a:cubicBezTo>
                    <a:cubicBezTo>
                      <a:pt x="1802" y="2502"/>
                      <a:pt x="1802" y="2435"/>
                      <a:pt x="1769" y="2369"/>
                    </a:cubicBezTo>
                    <a:cubicBezTo>
                      <a:pt x="1635" y="2269"/>
                      <a:pt x="1569" y="2135"/>
                      <a:pt x="1435" y="2002"/>
                    </a:cubicBezTo>
                    <a:cubicBezTo>
                      <a:pt x="1302" y="1868"/>
                      <a:pt x="1202" y="1768"/>
                      <a:pt x="1102" y="1635"/>
                    </a:cubicBezTo>
                    <a:cubicBezTo>
                      <a:pt x="868" y="1368"/>
                      <a:pt x="668" y="1101"/>
                      <a:pt x="501" y="801"/>
                    </a:cubicBezTo>
                    <a:lnTo>
                      <a:pt x="501" y="834"/>
                    </a:lnTo>
                    <a:cubicBezTo>
                      <a:pt x="368" y="634"/>
                      <a:pt x="301" y="367"/>
                      <a:pt x="201" y="134"/>
                    </a:cubicBezTo>
                    <a:cubicBezTo>
                      <a:pt x="201" y="100"/>
                      <a:pt x="134" y="34"/>
                      <a:pt x="101" y="34"/>
                    </a:cubicBezTo>
                    <a:cubicBezTo>
                      <a:pt x="134" y="0"/>
                      <a:pt x="134" y="0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85" name="Google Shape;3985;p25"/>
              <p:cNvSpPr/>
              <p:nvPr/>
            </p:nvSpPr>
            <p:spPr>
              <a:xfrm>
                <a:off x="1145625" y="4554125"/>
                <a:ext cx="61725" cy="71325"/>
              </a:xfrm>
              <a:custGeom>
                <a:avLst/>
                <a:gdLst/>
                <a:ahLst/>
                <a:cxnLst/>
                <a:rect l="l" t="t" r="r" b="b"/>
                <a:pathLst>
                  <a:path w="2469" h="2853" extrusionOk="0">
                    <a:moveTo>
                      <a:pt x="2235" y="0"/>
                    </a:moveTo>
                    <a:cubicBezTo>
                      <a:pt x="2210" y="0"/>
                      <a:pt x="2185" y="17"/>
                      <a:pt x="2168" y="50"/>
                    </a:cubicBezTo>
                    <a:lnTo>
                      <a:pt x="1801" y="684"/>
                    </a:lnTo>
                    <a:cubicBezTo>
                      <a:pt x="1635" y="884"/>
                      <a:pt x="1468" y="1151"/>
                      <a:pt x="1301" y="1351"/>
                    </a:cubicBezTo>
                    <a:cubicBezTo>
                      <a:pt x="1134" y="1518"/>
                      <a:pt x="1001" y="1718"/>
                      <a:pt x="801" y="1885"/>
                    </a:cubicBezTo>
                    <a:cubicBezTo>
                      <a:pt x="634" y="2052"/>
                      <a:pt x="434" y="2219"/>
                      <a:pt x="267" y="2352"/>
                    </a:cubicBezTo>
                    <a:cubicBezTo>
                      <a:pt x="234" y="2385"/>
                      <a:pt x="133" y="2419"/>
                      <a:pt x="100" y="2485"/>
                    </a:cubicBezTo>
                    <a:cubicBezTo>
                      <a:pt x="67" y="2519"/>
                      <a:pt x="0" y="2552"/>
                      <a:pt x="0" y="2585"/>
                    </a:cubicBezTo>
                    <a:lnTo>
                      <a:pt x="0" y="2752"/>
                    </a:lnTo>
                    <a:cubicBezTo>
                      <a:pt x="67" y="2819"/>
                      <a:pt x="100" y="2852"/>
                      <a:pt x="133" y="2852"/>
                    </a:cubicBezTo>
                    <a:lnTo>
                      <a:pt x="300" y="2852"/>
                    </a:lnTo>
                    <a:cubicBezTo>
                      <a:pt x="500" y="2686"/>
                      <a:pt x="734" y="2519"/>
                      <a:pt x="901" y="2352"/>
                    </a:cubicBezTo>
                    <a:cubicBezTo>
                      <a:pt x="1101" y="2152"/>
                      <a:pt x="1268" y="1918"/>
                      <a:pt x="1468" y="1685"/>
                    </a:cubicBezTo>
                    <a:cubicBezTo>
                      <a:pt x="1835" y="1218"/>
                      <a:pt x="2135" y="717"/>
                      <a:pt x="2435" y="217"/>
                    </a:cubicBezTo>
                    <a:cubicBezTo>
                      <a:pt x="2468" y="150"/>
                      <a:pt x="2435" y="50"/>
                      <a:pt x="2402" y="50"/>
                    </a:cubicBezTo>
                    <a:lnTo>
                      <a:pt x="2302" y="50"/>
                    </a:lnTo>
                    <a:cubicBezTo>
                      <a:pt x="2285" y="17"/>
                      <a:pt x="2260" y="0"/>
                      <a:pt x="223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86" name="Google Shape;3986;p25"/>
              <p:cNvSpPr/>
              <p:nvPr/>
            </p:nvSpPr>
            <p:spPr>
              <a:xfrm>
                <a:off x="1127275" y="4675450"/>
                <a:ext cx="116775" cy="104250"/>
              </a:xfrm>
              <a:custGeom>
                <a:avLst/>
                <a:gdLst/>
                <a:ahLst/>
                <a:cxnLst/>
                <a:rect l="l" t="t" r="r" b="b"/>
                <a:pathLst>
                  <a:path w="4671" h="4170" extrusionOk="0">
                    <a:moveTo>
                      <a:pt x="4503" y="1"/>
                    </a:moveTo>
                    <a:cubicBezTo>
                      <a:pt x="4403" y="1"/>
                      <a:pt x="4337" y="1"/>
                      <a:pt x="4337" y="34"/>
                    </a:cubicBezTo>
                    <a:cubicBezTo>
                      <a:pt x="4337" y="67"/>
                      <a:pt x="4303" y="67"/>
                      <a:pt x="4303" y="134"/>
                    </a:cubicBezTo>
                    <a:lnTo>
                      <a:pt x="4303" y="168"/>
                    </a:lnTo>
                    <a:cubicBezTo>
                      <a:pt x="3970" y="568"/>
                      <a:pt x="3536" y="1001"/>
                      <a:pt x="3169" y="1402"/>
                    </a:cubicBezTo>
                    <a:cubicBezTo>
                      <a:pt x="2802" y="1835"/>
                      <a:pt x="2335" y="2169"/>
                      <a:pt x="1868" y="2503"/>
                    </a:cubicBezTo>
                    <a:lnTo>
                      <a:pt x="1902" y="2503"/>
                    </a:lnTo>
                    <a:cubicBezTo>
                      <a:pt x="1902" y="2503"/>
                      <a:pt x="1868" y="2503"/>
                      <a:pt x="1868" y="2536"/>
                    </a:cubicBezTo>
                    <a:cubicBezTo>
                      <a:pt x="1635" y="2703"/>
                      <a:pt x="1368" y="2903"/>
                      <a:pt x="1068" y="3070"/>
                    </a:cubicBezTo>
                    <a:lnTo>
                      <a:pt x="200" y="3570"/>
                    </a:lnTo>
                    <a:cubicBezTo>
                      <a:pt x="34" y="3670"/>
                      <a:pt x="0" y="3870"/>
                      <a:pt x="67" y="4004"/>
                    </a:cubicBezTo>
                    <a:cubicBezTo>
                      <a:pt x="135" y="4118"/>
                      <a:pt x="235" y="4169"/>
                      <a:pt x="344" y="4169"/>
                    </a:cubicBezTo>
                    <a:cubicBezTo>
                      <a:pt x="395" y="4169"/>
                      <a:pt x="448" y="4158"/>
                      <a:pt x="501" y="4137"/>
                    </a:cubicBezTo>
                    <a:cubicBezTo>
                      <a:pt x="901" y="3904"/>
                      <a:pt x="1301" y="3670"/>
                      <a:pt x="1668" y="3370"/>
                    </a:cubicBezTo>
                    <a:cubicBezTo>
                      <a:pt x="2035" y="3070"/>
                      <a:pt x="2402" y="2736"/>
                      <a:pt x="2735" y="2402"/>
                    </a:cubicBezTo>
                    <a:cubicBezTo>
                      <a:pt x="3403" y="1735"/>
                      <a:pt x="4003" y="1001"/>
                      <a:pt x="4637" y="234"/>
                    </a:cubicBezTo>
                    <a:cubicBezTo>
                      <a:pt x="4670" y="168"/>
                      <a:pt x="4637" y="67"/>
                      <a:pt x="4570" y="34"/>
                    </a:cubicBezTo>
                    <a:cubicBezTo>
                      <a:pt x="4537" y="34"/>
                      <a:pt x="4537" y="1"/>
                      <a:pt x="450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87" name="Google Shape;3987;p25"/>
              <p:cNvSpPr/>
              <p:nvPr/>
            </p:nvSpPr>
            <p:spPr>
              <a:xfrm>
                <a:off x="1089750" y="4781675"/>
                <a:ext cx="264375" cy="219050"/>
              </a:xfrm>
              <a:custGeom>
                <a:avLst/>
                <a:gdLst/>
                <a:ahLst/>
                <a:cxnLst/>
                <a:rect l="l" t="t" r="r" b="b"/>
                <a:pathLst>
                  <a:path w="10575" h="8762" extrusionOk="0">
                    <a:moveTo>
                      <a:pt x="10464" y="0"/>
                    </a:moveTo>
                    <a:cubicBezTo>
                      <a:pt x="10455" y="0"/>
                      <a:pt x="10438" y="24"/>
                      <a:pt x="10408" y="55"/>
                    </a:cubicBezTo>
                    <a:cubicBezTo>
                      <a:pt x="9907" y="822"/>
                      <a:pt x="9340" y="1623"/>
                      <a:pt x="8740" y="2390"/>
                    </a:cubicBezTo>
                    <a:cubicBezTo>
                      <a:pt x="8206" y="2990"/>
                      <a:pt x="7672" y="3624"/>
                      <a:pt x="7072" y="4258"/>
                    </a:cubicBezTo>
                    <a:cubicBezTo>
                      <a:pt x="6805" y="4558"/>
                      <a:pt x="6471" y="4825"/>
                      <a:pt x="6171" y="5125"/>
                    </a:cubicBezTo>
                    <a:cubicBezTo>
                      <a:pt x="5838" y="5425"/>
                      <a:pt x="5504" y="5659"/>
                      <a:pt x="5170" y="5926"/>
                    </a:cubicBezTo>
                    <a:lnTo>
                      <a:pt x="5204" y="5892"/>
                    </a:lnTo>
                    <a:lnTo>
                      <a:pt x="5204" y="5892"/>
                    </a:lnTo>
                    <a:cubicBezTo>
                      <a:pt x="4370" y="6459"/>
                      <a:pt x="3503" y="6993"/>
                      <a:pt x="2569" y="7393"/>
                    </a:cubicBezTo>
                    <a:cubicBezTo>
                      <a:pt x="2235" y="7493"/>
                      <a:pt x="1868" y="7627"/>
                      <a:pt x="1501" y="7727"/>
                    </a:cubicBezTo>
                    <a:cubicBezTo>
                      <a:pt x="1101" y="7794"/>
                      <a:pt x="801" y="7827"/>
                      <a:pt x="400" y="7927"/>
                    </a:cubicBezTo>
                    <a:cubicBezTo>
                      <a:pt x="267" y="7927"/>
                      <a:pt x="200" y="7960"/>
                      <a:pt x="134" y="8061"/>
                    </a:cubicBezTo>
                    <a:cubicBezTo>
                      <a:pt x="33" y="8127"/>
                      <a:pt x="0" y="8227"/>
                      <a:pt x="0" y="8327"/>
                    </a:cubicBezTo>
                    <a:cubicBezTo>
                      <a:pt x="0" y="8427"/>
                      <a:pt x="33" y="8561"/>
                      <a:pt x="134" y="8628"/>
                    </a:cubicBezTo>
                    <a:cubicBezTo>
                      <a:pt x="200" y="8728"/>
                      <a:pt x="300" y="8761"/>
                      <a:pt x="400" y="8761"/>
                    </a:cubicBezTo>
                    <a:lnTo>
                      <a:pt x="701" y="8761"/>
                    </a:lnTo>
                    <a:cubicBezTo>
                      <a:pt x="834" y="8761"/>
                      <a:pt x="934" y="8728"/>
                      <a:pt x="1034" y="8728"/>
                    </a:cubicBezTo>
                    <a:lnTo>
                      <a:pt x="1668" y="8594"/>
                    </a:lnTo>
                    <a:cubicBezTo>
                      <a:pt x="2068" y="8461"/>
                      <a:pt x="2535" y="8294"/>
                      <a:pt x="2902" y="8094"/>
                    </a:cubicBezTo>
                    <a:cubicBezTo>
                      <a:pt x="3736" y="7660"/>
                      <a:pt x="4537" y="7160"/>
                      <a:pt x="5237" y="6559"/>
                    </a:cubicBezTo>
                    <a:cubicBezTo>
                      <a:pt x="5637" y="6259"/>
                      <a:pt x="5938" y="5926"/>
                      <a:pt x="6338" y="5592"/>
                    </a:cubicBezTo>
                    <a:cubicBezTo>
                      <a:pt x="6672" y="5259"/>
                      <a:pt x="7005" y="4925"/>
                      <a:pt x="7339" y="4558"/>
                    </a:cubicBezTo>
                    <a:cubicBezTo>
                      <a:pt x="7972" y="3824"/>
                      <a:pt x="8540" y="3124"/>
                      <a:pt x="9140" y="2390"/>
                    </a:cubicBezTo>
                    <a:cubicBezTo>
                      <a:pt x="9640" y="1723"/>
                      <a:pt x="10074" y="989"/>
                      <a:pt x="10541" y="288"/>
                    </a:cubicBezTo>
                    <a:cubicBezTo>
                      <a:pt x="10574" y="255"/>
                      <a:pt x="10541" y="155"/>
                      <a:pt x="10508" y="122"/>
                    </a:cubicBezTo>
                    <a:lnTo>
                      <a:pt x="10474" y="122"/>
                    </a:lnTo>
                    <a:cubicBezTo>
                      <a:pt x="10474" y="32"/>
                      <a:pt x="10474" y="0"/>
                      <a:pt x="1046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88" name="Google Shape;3988;p25"/>
              <p:cNvSpPr/>
              <p:nvPr/>
            </p:nvSpPr>
            <p:spPr>
              <a:xfrm>
                <a:off x="1033025" y="5053225"/>
                <a:ext cx="341950" cy="114275"/>
              </a:xfrm>
              <a:custGeom>
                <a:avLst/>
                <a:gdLst/>
                <a:ahLst/>
                <a:cxnLst/>
                <a:rect l="l" t="t" r="r" b="b"/>
                <a:pathLst>
                  <a:path w="13678" h="4571" extrusionOk="0">
                    <a:moveTo>
                      <a:pt x="13510" y="1"/>
                    </a:moveTo>
                    <a:cubicBezTo>
                      <a:pt x="13510" y="101"/>
                      <a:pt x="13477" y="101"/>
                      <a:pt x="13477" y="134"/>
                    </a:cubicBezTo>
                    <a:cubicBezTo>
                      <a:pt x="12843" y="634"/>
                      <a:pt x="12176" y="1068"/>
                      <a:pt x="11476" y="1468"/>
                    </a:cubicBezTo>
                    <a:lnTo>
                      <a:pt x="11509" y="1468"/>
                    </a:lnTo>
                    <a:cubicBezTo>
                      <a:pt x="10775" y="1902"/>
                      <a:pt x="10008" y="2235"/>
                      <a:pt x="9207" y="2536"/>
                    </a:cubicBezTo>
                    <a:cubicBezTo>
                      <a:pt x="8807" y="2702"/>
                      <a:pt x="8373" y="2803"/>
                      <a:pt x="7973" y="2936"/>
                    </a:cubicBezTo>
                    <a:cubicBezTo>
                      <a:pt x="7540" y="3069"/>
                      <a:pt x="7139" y="3136"/>
                      <a:pt x="6706" y="3270"/>
                    </a:cubicBezTo>
                    <a:cubicBezTo>
                      <a:pt x="5838" y="3470"/>
                      <a:pt x="4971" y="3603"/>
                      <a:pt x="4037" y="3703"/>
                    </a:cubicBezTo>
                    <a:cubicBezTo>
                      <a:pt x="3637" y="3737"/>
                      <a:pt x="3170" y="3737"/>
                      <a:pt x="2769" y="3770"/>
                    </a:cubicBezTo>
                    <a:lnTo>
                      <a:pt x="1068" y="3770"/>
                    </a:lnTo>
                    <a:cubicBezTo>
                      <a:pt x="868" y="3770"/>
                      <a:pt x="701" y="3770"/>
                      <a:pt x="568" y="3737"/>
                    </a:cubicBezTo>
                    <a:cubicBezTo>
                      <a:pt x="434" y="3737"/>
                      <a:pt x="334" y="3737"/>
                      <a:pt x="234" y="3803"/>
                    </a:cubicBezTo>
                    <a:cubicBezTo>
                      <a:pt x="134" y="3903"/>
                      <a:pt x="101" y="3970"/>
                      <a:pt x="34" y="4070"/>
                    </a:cubicBezTo>
                    <a:cubicBezTo>
                      <a:pt x="1" y="4270"/>
                      <a:pt x="168" y="4537"/>
                      <a:pt x="401" y="4537"/>
                    </a:cubicBezTo>
                    <a:cubicBezTo>
                      <a:pt x="601" y="4570"/>
                      <a:pt x="801" y="4570"/>
                      <a:pt x="1068" y="4570"/>
                    </a:cubicBezTo>
                    <a:lnTo>
                      <a:pt x="1835" y="4570"/>
                    </a:lnTo>
                    <a:cubicBezTo>
                      <a:pt x="2302" y="4570"/>
                      <a:pt x="2803" y="4537"/>
                      <a:pt x="3270" y="4470"/>
                    </a:cubicBezTo>
                    <a:cubicBezTo>
                      <a:pt x="3770" y="4437"/>
                      <a:pt x="4237" y="4370"/>
                      <a:pt x="4738" y="4237"/>
                    </a:cubicBezTo>
                    <a:cubicBezTo>
                      <a:pt x="4971" y="4204"/>
                      <a:pt x="5171" y="4137"/>
                      <a:pt x="5438" y="4070"/>
                    </a:cubicBezTo>
                    <a:cubicBezTo>
                      <a:pt x="5672" y="4037"/>
                      <a:pt x="5938" y="3937"/>
                      <a:pt x="6239" y="3870"/>
                    </a:cubicBezTo>
                    <a:cubicBezTo>
                      <a:pt x="6472" y="3770"/>
                      <a:pt x="6672" y="3737"/>
                      <a:pt x="6939" y="3636"/>
                    </a:cubicBezTo>
                    <a:lnTo>
                      <a:pt x="7673" y="3403"/>
                    </a:lnTo>
                    <a:cubicBezTo>
                      <a:pt x="8140" y="3236"/>
                      <a:pt x="8640" y="3069"/>
                      <a:pt x="9107" y="2869"/>
                    </a:cubicBezTo>
                    <a:cubicBezTo>
                      <a:pt x="10008" y="2469"/>
                      <a:pt x="10909" y="2069"/>
                      <a:pt x="11743" y="1568"/>
                    </a:cubicBezTo>
                    <a:cubicBezTo>
                      <a:pt x="12410" y="1201"/>
                      <a:pt x="13010" y="734"/>
                      <a:pt x="13611" y="267"/>
                    </a:cubicBezTo>
                    <a:cubicBezTo>
                      <a:pt x="13644" y="234"/>
                      <a:pt x="13677" y="134"/>
                      <a:pt x="13644" y="67"/>
                    </a:cubicBezTo>
                    <a:cubicBezTo>
                      <a:pt x="13611" y="1"/>
                      <a:pt x="13577" y="1"/>
                      <a:pt x="1351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89" name="Google Shape;3989;p25"/>
              <p:cNvSpPr/>
              <p:nvPr/>
            </p:nvSpPr>
            <p:spPr>
              <a:xfrm>
                <a:off x="1082225" y="4676300"/>
                <a:ext cx="20050" cy="20025"/>
              </a:xfrm>
              <a:custGeom>
                <a:avLst/>
                <a:gdLst/>
                <a:ahLst/>
                <a:cxnLst/>
                <a:rect l="l" t="t" r="r" b="b"/>
                <a:pathLst>
                  <a:path w="802" h="801" extrusionOk="0">
                    <a:moveTo>
                      <a:pt x="435" y="0"/>
                    </a:moveTo>
                    <a:cubicBezTo>
                      <a:pt x="201" y="0"/>
                      <a:pt x="1" y="134"/>
                      <a:pt x="1" y="367"/>
                    </a:cubicBezTo>
                    <a:cubicBezTo>
                      <a:pt x="1" y="601"/>
                      <a:pt x="168" y="801"/>
                      <a:pt x="368" y="801"/>
                    </a:cubicBezTo>
                    <a:cubicBezTo>
                      <a:pt x="601" y="801"/>
                      <a:pt x="801" y="634"/>
                      <a:pt x="801" y="434"/>
                    </a:cubicBezTo>
                    <a:cubicBezTo>
                      <a:pt x="801" y="200"/>
                      <a:pt x="635" y="0"/>
                      <a:pt x="43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0" name="Google Shape;3990;p25"/>
              <p:cNvSpPr/>
              <p:nvPr/>
            </p:nvSpPr>
            <p:spPr>
              <a:xfrm>
                <a:off x="1075575" y="4637100"/>
                <a:ext cx="14200" cy="13350"/>
              </a:xfrm>
              <a:custGeom>
                <a:avLst/>
                <a:gdLst/>
                <a:ahLst/>
                <a:cxnLst/>
                <a:rect l="l" t="t" r="r" b="b"/>
                <a:pathLst>
                  <a:path w="568" h="534" extrusionOk="0">
                    <a:moveTo>
                      <a:pt x="300" y="0"/>
                    </a:moveTo>
                    <a:cubicBezTo>
                      <a:pt x="133" y="0"/>
                      <a:pt x="0" y="100"/>
                      <a:pt x="0" y="234"/>
                    </a:cubicBezTo>
                    <a:cubicBezTo>
                      <a:pt x="0" y="367"/>
                      <a:pt x="133" y="534"/>
                      <a:pt x="267" y="534"/>
                    </a:cubicBezTo>
                    <a:cubicBezTo>
                      <a:pt x="400" y="534"/>
                      <a:pt x="500" y="434"/>
                      <a:pt x="567" y="267"/>
                    </a:cubicBezTo>
                    <a:cubicBezTo>
                      <a:pt x="567" y="167"/>
                      <a:pt x="434" y="0"/>
                      <a:pt x="30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1" name="Google Shape;3991;p25"/>
              <p:cNvSpPr/>
              <p:nvPr/>
            </p:nvSpPr>
            <p:spPr>
              <a:xfrm>
                <a:off x="1103075" y="4655450"/>
                <a:ext cx="5025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201" h="201" extrusionOk="0">
                    <a:moveTo>
                      <a:pt x="134" y="0"/>
                    </a:moveTo>
                    <a:cubicBezTo>
                      <a:pt x="101" y="0"/>
                      <a:pt x="1" y="34"/>
                      <a:pt x="1" y="100"/>
                    </a:cubicBezTo>
                    <a:cubicBezTo>
                      <a:pt x="1" y="134"/>
                      <a:pt x="34" y="200"/>
                      <a:pt x="101" y="200"/>
                    </a:cubicBezTo>
                    <a:cubicBezTo>
                      <a:pt x="134" y="200"/>
                      <a:pt x="201" y="167"/>
                      <a:pt x="201" y="134"/>
                    </a:cubicBezTo>
                    <a:cubicBezTo>
                      <a:pt x="201" y="100"/>
                      <a:pt x="168" y="0"/>
                      <a:pt x="1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2" name="Google Shape;3992;p25"/>
              <p:cNvSpPr/>
              <p:nvPr/>
            </p:nvSpPr>
            <p:spPr>
              <a:xfrm>
                <a:off x="1091400" y="4604575"/>
                <a:ext cx="11700" cy="1170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68" extrusionOk="0">
                    <a:moveTo>
                      <a:pt x="268" y="0"/>
                    </a:moveTo>
                    <a:cubicBezTo>
                      <a:pt x="134" y="0"/>
                      <a:pt x="1" y="67"/>
                      <a:pt x="1" y="201"/>
                    </a:cubicBezTo>
                    <a:cubicBezTo>
                      <a:pt x="1" y="334"/>
                      <a:pt x="101" y="467"/>
                      <a:pt x="201" y="467"/>
                    </a:cubicBezTo>
                    <a:cubicBezTo>
                      <a:pt x="334" y="467"/>
                      <a:pt x="468" y="367"/>
                      <a:pt x="468" y="234"/>
                    </a:cubicBezTo>
                    <a:cubicBezTo>
                      <a:pt x="468" y="134"/>
                      <a:pt x="401" y="0"/>
                      <a:pt x="2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3" name="Google Shape;3993;p25"/>
              <p:cNvSpPr/>
              <p:nvPr/>
            </p:nvSpPr>
            <p:spPr>
              <a:xfrm>
                <a:off x="1127275" y="4638775"/>
                <a:ext cx="5025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201" h="201" extrusionOk="0">
                    <a:moveTo>
                      <a:pt x="134" y="0"/>
                    </a:moveTo>
                    <a:cubicBezTo>
                      <a:pt x="34" y="0"/>
                      <a:pt x="0" y="33"/>
                      <a:pt x="0" y="100"/>
                    </a:cubicBezTo>
                    <a:cubicBezTo>
                      <a:pt x="0" y="133"/>
                      <a:pt x="34" y="200"/>
                      <a:pt x="67" y="200"/>
                    </a:cubicBezTo>
                    <a:cubicBezTo>
                      <a:pt x="100" y="200"/>
                      <a:pt x="200" y="167"/>
                      <a:pt x="200" y="133"/>
                    </a:cubicBezTo>
                    <a:cubicBezTo>
                      <a:pt x="200" y="100"/>
                      <a:pt x="167" y="0"/>
                      <a:pt x="1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4" name="Google Shape;3994;p25"/>
              <p:cNvSpPr/>
              <p:nvPr/>
            </p:nvSpPr>
            <p:spPr>
              <a:xfrm>
                <a:off x="1111425" y="4713825"/>
                <a:ext cx="10875" cy="10850"/>
              </a:xfrm>
              <a:custGeom>
                <a:avLst/>
                <a:gdLst/>
                <a:ahLst/>
                <a:cxnLst/>
                <a:rect l="l" t="t" r="r" b="b"/>
                <a:pathLst>
                  <a:path w="435" h="434" extrusionOk="0">
                    <a:moveTo>
                      <a:pt x="201" y="0"/>
                    </a:moveTo>
                    <a:cubicBezTo>
                      <a:pt x="100" y="0"/>
                      <a:pt x="0" y="100"/>
                      <a:pt x="0" y="200"/>
                    </a:cubicBezTo>
                    <a:cubicBezTo>
                      <a:pt x="0" y="334"/>
                      <a:pt x="67" y="434"/>
                      <a:pt x="201" y="434"/>
                    </a:cubicBezTo>
                    <a:cubicBezTo>
                      <a:pt x="334" y="434"/>
                      <a:pt x="434" y="334"/>
                      <a:pt x="434" y="200"/>
                    </a:cubicBezTo>
                    <a:cubicBezTo>
                      <a:pt x="434" y="100"/>
                      <a:pt x="334" y="0"/>
                      <a:pt x="2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5" name="Google Shape;3995;p25"/>
              <p:cNvSpPr/>
              <p:nvPr/>
            </p:nvSpPr>
            <p:spPr>
              <a:xfrm>
                <a:off x="1024700" y="4810550"/>
                <a:ext cx="28375" cy="28375"/>
              </a:xfrm>
              <a:custGeom>
                <a:avLst/>
                <a:gdLst/>
                <a:ahLst/>
                <a:cxnLst/>
                <a:rect l="l" t="t" r="r" b="b"/>
                <a:pathLst>
                  <a:path w="1135" h="1135" extrusionOk="0">
                    <a:moveTo>
                      <a:pt x="601" y="1"/>
                    </a:moveTo>
                    <a:cubicBezTo>
                      <a:pt x="300" y="1"/>
                      <a:pt x="0" y="234"/>
                      <a:pt x="0" y="568"/>
                    </a:cubicBezTo>
                    <a:cubicBezTo>
                      <a:pt x="0" y="835"/>
                      <a:pt x="267" y="1135"/>
                      <a:pt x="567" y="1135"/>
                    </a:cubicBezTo>
                    <a:cubicBezTo>
                      <a:pt x="834" y="1135"/>
                      <a:pt x="1134" y="935"/>
                      <a:pt x="1134" y="601"/>
                    </a:cubicBezTo>
                    <a:cubicBezTo>
                      <a:pt x="1134" y="301"/>
                      <a:pt x="901" y="1"/>
                      <a:pt x="6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6" name="Google Shape;3996;p25"/>
              <p:cNvSpPr/>
              <p:nvPr/>
            </p:nvSpPr>
            <p:spPr>
              <a:xfrm>
                <a:off x="1024700" y="4747175"/>
                <a:ext cx="20025" cy="20050"/>
              </a:xfrm>
              <a:custGeom>
                <a:avLst/>
                <a:gdLst/>
                <a:ahLst/>
                <a:cxnLst/>
                <a:rect l="l" t="t" r="r" b="b"/>
                <a:pathLst>
                  <a:path w="801" h="802" extrusionOk="0">
                    <a:moveTo>
                      <a:pt x="434" y="0"/>
                    </a:moveTo>
                    <a:cubicBezTo>
                      <a:pt x="234" y="0"/>
                      <a:pt x="67" y="167"/>
                      <a:pt x="0" y="367"/>
                    </a:cubicBezTo>
                    <a:cubicBezTo>
                      <a:pt x="0" y="601"/>
                      <a:pt x="167" y="801"/>
                      <a:pt x="367" y="801"/>
                    </a:cubicBezTo>
                    <a:cubicBezTo>
                      <a:pt x="601" y="801"/>
                      <a:pt x="767" y="634"/>
                      <a:pt x="801" y="434"/>
                    </a:cubicBezTo>
                    <a:cubicBezTo>
                      <a:pt x="801" y="201"/>
                      <a:pt x="634" y="0"/>
                      <a:pt x="4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7" name="Google Shape;3997;p25"/>
              <p:cNvSpPr/>
              <p:nvPr/>
            </p:nvSpPr>
            <p:spPr>
              <a:xfrm>
                <a:off x="1068050" y="4780525"/>
                <a:ext cx="5875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235" h="268" extrusionOk="0">
                    <a:moveTo>
                      <a:pt x="101" y="1"/>
                    </a:moveTo>
                    <a:lnTo>
                      <a:pt x="1" y="134"/>
                    </a:lnTo>
                    <a:cubicBezTo>
                      <a:pt x="1" y="201"/>
                      <a:pt x="34" y="268"/>
                      <a:pt x="101" y="268"/>
                    </a:cubicBezTo>
                    <a:cubicBezTo>
                      <a:pt x="201" y="268"/>
                      <a:pt x="234" y="201"/>
                      <a:pt x="234" y="134"/>
                    </a:cubicBezTo>
                    <a:cubicBezTo>
                      <a:pt x="234" y="34"/>
                      <a:pt x="201" y="1"/>
                      <a:pt x="1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8" name="Google Shape;3998;p25"/>
              <p:cNvSpPr/>
              <p:nvPr/>
            </p:nvSpPr>
            <p:spPr>
              <a:xfrm>
                <a:off x="1073050" y="4831400"/>
                <a:ext cx="1255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2" h="501" extrusionOk="0">
                    <a:moveTo>
                      <a:pt x="234" y="1"/>
                    </a:moveTo>
                    <a:cubicBezTo>
                      <a:pt x="101" y="1"/>
                      <a:pt x="1" y="134"/>
                      <a:pt x="1" y="267"/>
                    </a:cubicBezTo>
                    <a:cubicBezTo>
                      <a:pt x="1" y="401"/>
                      <a:pt x="68" y="501"/>
                      <a:pt x="234" y="501"/>
                    </a:cubicBezTo>
                    <a:cubicBezTo>
                      <a:pt x="368" y="501"/>
                      <a:pt x="501" y="434"/>
                      <a:pt x="501" y="267"/>
                    </a:cubicBezTo>
                    <a:cubicBezTo>
                      <a:pt x="501" y="134"/>
                      <a:pt x="401" y="1"/>
                      <a:pt x="2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99" name="Google Shape;3999;p25"/>
              <p:cNvSpPr/>
              <p:nvPr/>
            </p:nvSpPr>
            <p:spPr>
              <a:xfrm>
                <a:off x="1069725" y="4746350"/>
                <a:ext cx="8375" cy="8350"/>
              </a:xfrm>
              <a:custGeom>
                <a:avLst/>
                <a:gdLst/>
                <a:ahLst/>
                <a:cxnLst/>
                <a:rect l="l" t="t" r="r" b="b"/>
                <a:pathLst>
                  <a:path w="335" h="334" extrusionOk="0">
                    <a:moveTo>
                      <a:pt x="167" y="0"/>
                    </a:moveTo>
                    <a:cubicBezTo>
                      <a:pt x="101" y="0"/>
                      <a:pt x="1" y="67"/>
                      <a:pt x="1" y="167"/>
                    </a:cubicBezTo>
                    <a:cubicBezTo>
                      <a:pt x="1" y="234"/>
                      <a:pt x="67" y="334"/>
                      <a:pt x="167" y="334"/>
                    </a:cubicBezTo>
                    <a:cubicBezTo>
                      <a:pt x="234" y="334"/>
                      <a:pt x="334" y="234"/>
                      <a:pt x="334" y="167"/>
                    </a:cubicBezTo>
                    <a:cubicBezTo>
                      <a:pt x="334" y="67"/>
                      <a:pt x="267" y="0"/>
                      <a:pt x="1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00" name="Google Shape;4000;p25"/>
              <p:cNvSpPr/>
              <p:nvPr/>
            </p:nvSpPr>
            <p:spPr>
              <a:xfrm>
                <a:off x="1054725" y="4888100"/>
                <a:ext cx="14200" cy="13375"/>
              </a:xfrm>
              <a:custGeom>
                <a:avLst/>
                <a:gdLst/>
                <a:ahLst/>
                <a:cxnLst/>
                <a:rect l="l" t="t" r="r" b="b"/>
                <a:pathLst>
                  <a:path w="568" h="535" extrusionOk="0">
                    <a:moveTo>
                      <a:pt x="300" y="1"/>
                    </a:moveTo>
                    <a:cubicBezTo>
                      <a:pt x="200" y="1"/>
                      <a:pt x="67" y="68"/>
                      <a:pt x="0" y="234"/>
                    </a:cubicBezTo>
                    <a:cubicBezTo>
                      <a:pt x="0" y="368"/>
                      <a:pt x="134" y="535"/>
                      <a:pt x="267" y="535"/>
                    </a:cubicBezTo>
                    <a:cubicBezTo>
                      <a:pt x="434" y="535"/>
                      <a:pt x="567" y="401"/>
                      <a:pt x="567" y="268"/>
                    </a:cubicBezTo>
                    <a:cubicBezTo>
                      <a:pt x="567" y="168"/>
                      <a:pt x="434" y="1"/>
                      <a:pt x="30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01" name="Google Shape;4001;p25"/>
              <p:cNvSpPr/>
              <p:nvPr/>
            </p:nvSpPr>
            <p:spPr>
              <a:xfrm>
                <a:off x="1011350" y="4855575"/>
                <a:ext cx="6700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68" extrusionOk="0">
                    <a:moveTo>
                      <a:pt x="134" y="1"/>
                    </a:moveTo>
                    <a:cubicBezTo>
                      <a:pt x="101" y="1"/>
                      <a:pt x="1" y="101"/>
                      <a:pt x="1" y="134"/>
                    </a:cubicBezTo>
                    <a:cubicBezTo>
                      <a:pt x="1" y="168"/>
                      <a:pt x="34" y="268"/>
                      <a:pt x="134" y="268"/>
                    </a:cubicBezTo>
                    <a:cubicBezTo>
                      <a:pt x="201" y="268"/>
                      <a:pt x="267" y="201"/>
                      <a:pt x="267" y="134"/>
                    </a:cubicBezTo>
                    <a:cubicBezTo>
                      <a:pt x="267" y="101"/>
                      <a:pt x="201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02" name="Google Shape;4002;p25"/>
              <p:cNvSpPr/>
              <p:nvPr/>
            </p:nvSpPr>
            <p:spPr>
              <a:xfrm>
                <a:off x="1061375" y="4927300"/>
                <a:ext cx="1255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2" h="501" extrusionOk="0">
                    <a:moveTo>
                      <a:pt x="268" y="1"/>
                    </a:moveTo>
                    <a:cubicBezTo>
                      <a:pt x="134" y="1"/>
                      <a:pt x="1" y="134"/>
                      <a:pt x="1" y="267"/>
                    </a:cubicBezTo>
                    <a:cubicBezTo>
                      <a:pt x="1" y="401"/>
                      <a:pt x="101" y="501"/>
                      <a:pt x="268" y="501"/>
                    </a:cubicBezTo>
                    <a:cubicBezTo>
                      <a:pt x="368" y="501"/>
                      <a:pt x="501" y="434"/>
                      <a:pt x="501" y="267"/>
                    </a:cubicBezTo>
                    <a:cubicBezTo>
                      <a:pt x="501" y="134"/>
                      <a:pt x="435" y="1"/>
                      <a:pt x="26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03" name="Google Shape;4003;p25"/>
              <p:cNvSpPr/>
              <p:nvPr/>
            </p:nvSpPr>
            <p:spPr>
              <a:xfrm>
                <a:off x="965475" y="5047400"/>
                <a:ext cx="28400" cy="28375"/>
              </a:xfrm>
              <a:custGeom>
                <a:avLst/>
                <a:gdLst/>
                <a:ahLst/>
                <a:cxnLst/>
                <a:rect l="l" t="t" r="r" b="b"/>
                <a:pathLst>
                  <a:path w="1136" h="1135" extrusionOk="0">
                    <a:moveTo>
                      <a:pt x="601" y="0"/>
                    </a:moveTo>
                    <a:cubicBezTo>
                      <a:pt x="301" y="0"/>
                      <a:pt x="1" y="200"/>
                      <a:pt x="1" y="534"/>
                    </a:cubicBezTo>
                    <a:cubicBezTo>
                      <a:pt x="1" y="834"/>
                      <a:pt x="234" y="1134"/>
                      <a:pt x="535" y="1134"/>
                    </a:cubicBezTo>
                    <a:cubicBezTo>
                      <a:pt x="835" y="1134"/>
                      <a:pt x="1135" y="901"/>
                      <a:pt x="1135" y="567"/>
                    </a:cubicBezTo>
                    <a:cubicBezTo>
                      <a:pt x="1135" y="300"/>
                      <a:pt x="868" y="0"/>
                      <a:pt x="6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04" name="Google Shape;4004;p25"/>
              <p:cNvSpPr/>
              <p:nvPr/>
            </p:nvSpPr>
            <p:spPr>
              <a:xfrm>
                <a:off x="967975" y="4969000"/>
                <a:ext cx="17550" cy="17525"/>
              </a:xfrm>
              <a:custGeom>
                <a:avLst/>
                <a:gdLst/>
                <a:ahLst/>
                <a:cxnLst/>
                <a:rect l="l" t="t" r="r" b="b"/>
                <a:pathLst>
                  <a:path w="702" h="701" extrusionOk="0">
                    <a:moveTo>
                      <a:pt x="368" y="0"/>
                    </a:moveTo>
                    <a:cubicBezTo>
                      <a:pt x="168" y="0"/>
                      <a:pt x="1" y="167"/>
                      <a:pt x="1" y="334"/>
                    </a:cubicBezTo>
                    <a:cubicBezTo>
                      <a:pt x="1" y="501"/>
                      <a:pt x="101" y="701"/>
                      <a:pt x="335" y="701"/>
                    </a:cubicBezTo>
                    <a:cubicBezTo>
                      <a:pt x="535" y="701"/>
                      <a:pt x="701" y="601"/>
                      <a:pt x="701" y="367"/>
                    </a:cubicBezTo>
                    <a:cubicBezTo>
                      <a:pt x="701" y="234"/>
                      <a:pt x="568" y="0"/>
                      <a:pt x="3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05" name="Google Shape;4005;p25"/>
              <p:cNvSpPr/>
              <p:nvPr/>
            </p:nvSpPr>
            <p:spPr>
              <a:xfrm>
                <a:off x="1030525" y="4993175"/>
                <a:ext cx="10050" cy="10875"/>
              </a:xfrm>
              <a:custGeom>
                <a:avLst/>
                <a:gdLst/>
                <a:ahLst/>
                <a:cxnLst/>
                <a:rect l="l" t="t" r="r" b="b"/>
                <a:pathLst>
                  <a:path w="402" h="435" extrusionOk="0">
                    <a:moveTo>
                      <a:pt x="201" y="1"/>
                    </a:moveTo>
                    <a:cubicBezTo>
                      <a:pt x="67" y="1"/>
                      <a:pt x="1" y="101"/>
                      <a:pt x="1" y="201"/>
                    </a:cubicBezTo>
                    <a:cubicBezTo>
                      <a:pt x="1" y="334"/>
                      <a:pt x="67" y="434"/>
                      <a:pt x="201" y="434"/>
                    </a:cubicBezTo>
                    <a:cubicBezTo>
                      <a:pt x="334" y="434"/>
                      <a:pt x="401" y="334"/>
                      <a:pt x="401" y="201"/>
                    </a:cubicBezTo>
                    <a:cubicBezTo>
                      <a:pt x="401" y="101"/>
                      <a:pt x="334" y="1"/>
                      <a:pt x="2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06" name="Google Shape;4006;p25"/>
              <p:cNvSpPr/>
              <p:nvPr/>
            </p:nvSpPr>
            <p:spPr>
              <a:xfrm>
                <a:off x="1045550" y="5033200"/>
                <a:ext cx="6700" cy="5875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35" extrusionOk="0">
                    <a:moveTo>
                      <a:pt x="134" y="1"/>
                    </a:moveTo>
                    <a:cubicBezTo>
                      <a:pt x="100" y="34"/>
                      <a:pt x="0" y="68"/>
                      <a:pt x="0" y="101"/>
                    </a:cubicBezTo>
                    <a:cubicBezTo>
                      <a:pt x="0" y="201"/>
                      <a:pt x="67" y="234"/>
                      <a:pt x="134" y="234"/>
                    </a:cubicBezTo>
                    <a:cubicBezTo>
                      <a:pt x="234" y="234"/>
                      <a:pt x="267" y="201"/>
                      <a:pt x="267" y="101"/>
                    </a:cubicBezTo>
                    <a:cubicBezTo>
                      <a:pt x="267" y="34"/>
                      <a:pt x="234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07" name="Google Shape;4007;p25"/>
              <p:cNvSpPr/>
              <p:nvPr/>
            </p:nvSpPr>
            <p:spPr>
              <a:xfrm>
                <a:off x="1012175" y="5084925"/>
                <a:ext cx="14200" cy="13350"/>
              </a:xfrm>
              <a:custGeom>
                <a:avLst/>
                <a:gdLst/>
                <a:ahLst/>
                <a:cxnLst/>
                <a:rect l="l" t="t" r="r" b="b"/>
                <a:pathLst>
                  <a:path w="568" h="534" extrusionOk="0">
                    <a:moveTo>
                      <a:pt x="301" y="0"/>
                    </a:moveTo>
                    <a:cubicBezTo>
                      <a:pt x="134" y="0"/>
                      <a:pt x="1" y="100"/>
                      <a:pt x="1" y="267"/>
                    </a:cubicBezTo>
                    <a:cubicBezTo>
                      <a:pt x="1" y="367"/>
                      <a:pt x="134" y="534"/>
                      <a:pt x="268" y="534"/>
                    </a:cubicBezTo>
                    <a:cubicBezTo>
                      <a:pt x="368" y="534"/>
                      <a:pt x="501" y="467"/>
                      <a:pt x="568" y="300"/>
                    </a:cubicBezTo>
                    <a:cubicBezTo>
                      <a:pt x="568" y="167"/>
                      <a:pt x="435" y="0"/>
                      <a:pt x="3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08" name="Google Shape;4008;p25"/>
              <p:cNvSpPr/>
              <p:nvPr/>
            </p:nvSpPr>
            <p:spPr>
              <a:xfrm>
                <a:off x="920450" y="5006525"/>
                <a:ext cx="12525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501" extrusionOk="0">
                    <a:moveTo>
                      <a:pt x="267" y="1"/>
                    </a:moveTo>
                    <a:cubicBezTo>
                      <a:pt x="134" y="1"/>
                      <a:pt x="1" y="134"/>
                      <a:pt x="1" y="267"/>
                    </a:cubicBezTo>
                    <a:cubicBezTo>
                      <a:pt x="1" y="401"/>
                      <a:pt x="101" y="501"/>
                      <a:pt x="267" y="501"/>
                    </a:cubicBezTo>
                    <a:cubicBezTo>
                      <a:pt x="368" y="501"/>
                      <a:pt x="501" y="434"/>
                      <a:pt x="501" y="267"/>
                    </a:cubicBezTo>
                    <a:cubicBezTo>
                      <a:pt x="501" y="134"/>
                      <a:pt x="434" y="1"/>
                      <a:pt x="2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09" name="Google Shape;4009;p25"/>
              <p:cNvSpPr/>
              <p:nvPr/>
            </p:nvSpPr>
            <p:spPr>
              <a:xfrm>
                <a:off x="909600" y="4924100"/>
                <a:ext cx="5050" cy="572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29" extrusionOk="0">
                    <a:moveTo>
                      <a:pt x="72" y="1"/>
                    </a:moveTo>
                    <a:cubicBezTo>
                      <a:pt x="48" y="1"/>
                      <a:pt x="25" y="48"/>
                      <a:pt x="1" y="95"/>
                    </a:cubicBezTo>
                    <a:cubicBezTo>
                      <a:pt x="1" y="129"/>
                      <a:pt x="34" y="229"/>
                      <a:pt x="68" y="229"/>
                    </a:cubicBezTo>
                    <a:cubicBezTo>
                      <a:pt x="101" y="229"/>
                      <a:pt x="201" y="195"/>
                      <a:pt x="201" y="129"/>
                    </a:cubicBezTo>
                    <a:cubicBezTo>
                      <a:pt x="201" y="95"/>
                      <a:pt x="168" y="29"/>
                      <a:pt x="101" y="29"/>
                    </a:cubicBezTo>
                    <a:cubicBezTo>
                      <a:pt x="91" y="9"/>
                      <a:pt x="81" y="1"/>
                      <a:pt x="7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10" name="Google Shape;4010;p25"/>
              <p:cNvSpPr/>
              <p:nvPr/>
            </p:nvSpPr>
            <p:spPr>
              <a:xfrm>
                <a:off x="843725" y="5079900"/>
                <a:ext cx="17550" cy="17550"/>
              </a:xfrm>
              <a:custGeom>
                <a:avLst/>
                <a:gdLst/>
                <a:ahLst/>
                <a:cxnLst/>
                <a:rect l="l" t="t" r="r" b="b"/>
                <a:pathLst>
                  <a:path w="702" h="702" extrusionOk="0">
                    <a:moveTo>
                      <a:pt x="368" y="1"/>
                    </a:moveTo>
                    <a:cubicBezTo>
                      <a:pt x="168" y="1"/>
                      <a:pt x="1" y="168"/>
                      <a:pt x="1" y="335"/>
                    </a:cubicBezTo>
                    <a:cubicBezTo>
                      <a:pt x="1" y="501"/>
                      <a:pt x="134" y="701"/>
                      <a:pt x="334" y="701"/>
                    </a:cubicBezTo>
                    <a:cubicBezTo>
                      <a:pt x="501" y="701"/>
                      <a:pt x="668" y="568"/>
                      <a:pt x="701" y="368"/>
                    </a:cubicBezTo>
                    <a:cubicBezTo>
                      <a:pt x="701" y="201"/>
                      <a:pt x="568" y="1"/>
                      <a:pt x="36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11" name="Google Shape;4011;p25"/>
              <p:cNvSpPr/>
              <p:nvPr/>
            </p:nvSpPr>
            <p:spPr>
              <a:xfrm>
                <a:off x="794525" y="4998175"/>
                <a:ext cx="15875" cy="15875"/>
              </a:xfrm>
              <a:custGeom>
                <a:avLst/>
                <a:gdLst/>
                <a:ahLst/>
                <a:cxnLst/>
                <a:rect l="l" t="t" r="r" b="b"/>
                <a:pathLst>
                  <a:path w="635" h="635" extrusionOk="0">
                    <a:moveTo>
                      <a:pt x="334" y="1"/>
                    </a:moveTo>
                    <a:cubicBezTo>
                      <a:pt x="167" y="1"/>
                      <a:pt x="1" y="134"/>
                      <a:pt x="1" y="301"/>
                    </a:cubicBezTo>
                    <a:cubicBezTo>
                      <a:pt x="1" y="468"/>
                      <a:pt x="134" y="635"/>
                      <a:pt x="301" y="635"/>
                    </a:cubicBezTo>
                    <a:cubicBezTo>
                      <a:pt x="468" y="635"/>
                      <a:pt x="634" y="501"/>
                      <a:pt x="634" y="335"/>
                    </a:cubicBezTo>
                    <a:cubicBezTo>
                      <a:pt x="634" y="168"/>
                      <a:pt x="501" y="1"/>
                      <a:pt x="3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12" name="Google Shape;4012;p25"/>
              <p:cNvSpPr/>
              <p:nvPr/>
            </p:nvSpPr>
            <p:spPr>
              <a:xfrm>
                <a:off x="842900" y="5029875"/>
                <a:ext cx="13375" cy="13375"/>
              </a:xfrm>
              <a:custGeom>
                <a:avLst/>
                <a:gdLst/>
                <a:ahLst/>
                <a:cxnLst/>
                <a:rect l="l" t="t" r="r" b="b"/>
                <a:pathLst>
                  <a:path w="535" h="535" extrusionOk="0">
                    <a:moveTo>
                      <a:pt x="267" y="1"/>
                    </a:moveTo>
                    <a:cubicBezTo>
                      <a:pt x="100" y="1"/>
                      <a:pt x="0" y="134"/>
                      <a:pt x="0" y="234"/>
                    </a:cubicBezTo>
                    <a:cubicBezTo>
                      <a:pt x="0" y="401"/>
                      <a:pt x="100" y="534"/>
                      <a:pt x="234" y="534"/>
                    </a:cubicBezTo>
                    <a:cubicBezTo>
                      <a:pt x="401" y="534"/>
                      <a:pt x="534" y="401"/>
                      <a:pt x="534" y="301"/>
                    </a:cubicBezTo>
                    <a:cubicBezTo>
                      <a:pt x="534" y="134"/>
                      <a:pt x="401" y="1"/>
                      <a:pt x="2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13" name="Google Shape;4013;p25"/>
              <p:cNvSpPr/>
              <p:nvPr/>
            </p:nvSpPr>
            <p:spPr>
              <a:xfrm>
                <a:off x="803700" y="5055725"/>
                <a:ext cx="8375" cy="8375"/>
              </a:xfrm>
              <a:custGeom>
                <a:avLst/>
                <a:gdLst/>
                <a:ahLst/>
                <a:cxnLst/>
                <a:rect l="l" t="t" r="r" b="b"/>
                <a:pathLst>
                  <a:path w="335" h="335" extrusionOk="0">
                    <a:moveTo>
                      <a:pt x="167" y="1"/>
                    </a:moveTo>
                    <a:cubicBezTo>
                      <a:pt x="101" y="1"/>
                      <a:pt x="1" y="101"/>
                      <a:pt x="1" y="167"/>
                    </a:cubicBezTo>
                    <a:cubicBezTo>
                      <a:pt x="1" y="267"/>
                      <a:pt x="101" y="334"/>
                      <a:pt x="167" y="334"/>
                    </a:cubicBezTo>
                    <a:cubicBezTo>
                      <a:pt x="267" y="334"/>
                      <a:pt x="334" y="267"/>
                      <a:pt x="334" y="167"/>
                    </a:cubicBezTo>
                    <a:cubicBezTo>
                      <a:pt x="334" y="101"/>
                      <a:pt x="267" y="1"/>
                      <a:pt x="1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14" name="Google Shape;4014;p25"/>
              <p:cNvSpPr/>
              <p:nvPr/>
            </p:nvSpPr>
            <p:spPr>
              <a:xfrm>
                <a:off x="1144775" y="4838075"/>
                <a:ext cx="24225" cy="24200"/>
              </a:xfrm>
              <a:custGeom>
                <a:avLst/>
                <a:gdLst/>
                <a:ahLst/>
                <a:cxnLst/>
                <a:rect l="l" t="t" r="r" b="b"/>
                <a:pathLst>
                  <a:path w="969" h="968" extrusionOk="0">
                    <a:moveTo>
                      <a:pt x="501" y="0"/>
                    </a:moveTo>
                    <a:cubicBezTo>
                      <a:pt x="268" y="34"/>
                      <a:pt x="34" y="201"/>
                      <a:pt x="1" y="467"/>
                    </a:cubicBezTo>
                    <a:cubicBezTo>
                      <a:pt x="1" y="701"/>
                      <a:pt x="201" y="968"/>
                      <a:pt x="468" y="968"/>
                    </a:cubicBezTo>
                    <a:cubicBezTo>
                      <a:pt x="701" y="968"/>
                      <a:pt x="935" y="801"/>
                      <a:pt x="968" y="501"/>
                    </a:cubicBezTo>
                    <a:cubicBezTo>
                      <a:pt x="968" y="234"/>
                      <a:pt x="768" y="0"/>
                      <a:pt x="5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15" name="Google Shape;4015;p25"/>
              <p:cNvSpPr/>
              <p:nvPr/>
            </p:nvSpPr>
            <p:spPr>
              <a:xfrm>
                <a:off x="1156450" y="4798050"/>
                <a:ext cx="12550" cy="12525"/>
              </a:xfrm>
              <a:custGeom>
                <a:avLst/>
                <a:gdLst/>
                <a:ahLst/>
                <a:cxnLst/>
                <a:rect l="l" t="t" r="r" b="b"/>
                <a:pathLst>
                  <a:path w="502" h="501" extrusionOk="0">
                    <a:moveTo>
                      <a:pt x="234" y="0"/>
                    </a:moveTo>
                    <a:cubicBezTo>
                      <a:pt x="101" y="0"/>
                      <a:pt x="1" y="100"/>
                      <a:pt x="1" y="267"/>
                    </a:cubicBezTo>
                    <a:cubicBezTo>
                      <a:pt x="1" y="401"/>
                      <a:pt x="134" y="501"/>
                      <a:pt x="234" y="501"/>
                    </a:cubicBezTo>
                    <a:cubicBezTo>
                      <a:pt x="368" y="501"/>
                      <a:pt x="501" y="434"/>
                      <a:pt x="501" y="267"/>
                    </a:cubicBezTo>
                    <a:cubicBezTo>
                      <a:pt x="501" y="134"/>
                      <a:pt x="368" y="0"/>
                      <a:pt x="2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16" name="Google Shape;4016;p25"/>
              <p:cNvSpPr/>
              <p:nvPr/>
            </p:nvSpPr>
            <p:spPr>
              <a:xfrm>
                <a:off x="1198975" y="4815850"/>
                <a:ext cx="7550" cy="7225"/>
              </a:xfrm>
              <a:custGeom>
                <a:avLst/>
                <a:gdLst/>
                <a:ahLst/>
                <a:cxnLst/>
                <a:rect l="l" t="t" r="r" b="b"/>
                <a:pathLst>
                  <a:path w="302" h="289" extrusionOk="0">
                    <a:moveTo>
                      <a:pt x="108" y="0"/>
                    </a:moveTo>
                    <a:cubicBezTo>
                      <a:pt x="52" y="0"/>
                      <a:pt x="26" y="71"/>
                      <a:pt x="1" y="122"/>
                    </a:cubicBezTo>
                    <a:cubicBezTo>
                      <a:pt x="1" y="222"/>
                      <a:pt x="34" y="289"/>
                      <a:pt x="134" y="289"/>
                    </a:cubicBezTo>
                    <a:cubicBezTo>
                      <a:pt x="201" y="289"/>
                      <a:pt x="268" y="256"/>
                      <a:pt x="301" y="156"/>
                    </a:cubicBezTo>
                    <a:cubicBezTo>
                      <a:pt x="301" y="89"/>
                      <a:pt x="268" y="22"/>
                      <a:pt x="168" y="22"/>
                    </a:cubicBezTo>
                    <a:cubicBezTo>
                      <a:pt x="144" y="7"/>
                      <a:pt x="125" y="0"/>
                      <a:pt x="10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17" name="Google Shape;4017;p25"/>
              <p:cNvSpPr/>
              <p:nvPr/>
            </p:nvSpPr>
            <p:spPr>
              <a:xfrm>
                <a:off x="1183150" y="4863925"/>
                <a:ext cx="11700" cy="11700"/>
              </a:xfrm>
              <a:custGeom>
                <a:avLst/>
                <a:gdLst/>
                <a:ahLst/>
                <a:cxnLst/>
                <a:rect l="l" t="t" r="r" b="b"/>
                <a:pathLst>
                  <a:path w="468" h="468" extrusionOk="0">
                    <a:moveTo>
                      <a:pt x="267" y="0"/>
                    </a:moveTo>
                    <a:cubicBezTo>
                      <a:pt x="134" y="0"/>
                      <a:pt x="0" y="101"/>
                      <a:pt x="0" y="201"/>
                    </a:cubicBezTo>
                    <a:cubicBezTo>
                      <a:pt x="0" y="334"/>
                      <a:pt x="100" y="467"/>
                      <a:pt x="234" y="467"/>
                    </a:cubicBezTo>
                    <a:cubicBezTo>
                      <a:pt x="334" y="467"/>
                      <a:pt x="467" y="367"/>
                      <a:pt x="467" y="267"/>
                    </a:cubicBezTo>
                    <a:cubicBezTo>
                      <a:pt x="467" y="134"/>
                      <a:pt x="400" y="0"/>
                      <a:pt x="2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18" name="Google Shape;4018;p25"/>
              <p:cNvSpPr/>
              <p:nvPr/>
            </p:nvSpPr>
            <p:spPr>
              <a:xfrm>
                <a:off x="1140600" y="4923125"/>
                <a:ext cx="17550" cy="18375"/>
              </a:xfrm>
              <a:custGeom>
                <a:avLst/>
                <a:gdLst/>
                <a:ahLst/>
                <a:cxnLst/>
                <a:rect l="l" t="t" r="r" b="b"/>
                <a:pathLst>
                  <a:path w="702" h="735" extrusionOk="0">
                    <a:moveTo>
                      <a:pt x="368" y="1"/>
                    </a:moveTo>
                    <a:cubicBezTo>
                      <a:pt x="201" y="1"/>
                      <a:pt x="34" y="134"/>
                      <a:pt x="1" y="334"/>
                    </a:cubicBezTo>
                    <a:cubicBezTo>
                      <a:pt x="1" y="501"/>
                      <a:pt x="134" y="735"/>
                      <a:pt x="334" y="735"/>
                    </a:cubicBezTo>
                    <a:cubicBezTo>
                      <a:pt x="535" y="735"/>
                      <a:pt x="701" y="601"/>
                      <a:pt x="701" y="401"/>
                    </a:cubicBezTo>
                    <a:cubicBezTo>
                      <a:pt x="701" y="234"/>
                      <a:pt x="601" y="1"/>
                      <a:pt x="36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19" name="Google Shape;4019;p25"/>
              <p:cNvSpPr/>
              <p:nvPr/>
            </p:nvSpPr>
            <p:spPr>
              <a:xfrm>
                <a:off x="1116425" y="5069900"/>
                <a:ext cx="12525" cy="13375"/>
              </a:xfrm>
              <a:custGeom>
                <a:avLst/>
                <a:gdLst/>
                <a:ahLst/>
                <a:cxnLst/>
                <a:rect l="l" t="t" r="r" b="b"/>
                <a:pathLst>
                  <a:path w="501" h="535" extrusionOk="0">
                    <a:moveTo>
                      <a:pt x="267" y="1"/>
                    </a:moveTo>
                    <a:cubicBezTo>
                      <a:pt x="134" y="34"/>
                      <a:pt x="1" y="101"/>
                      <a:pt x="1" y="268"/>
                    </a:cubicBezTo>
                    <a:cubicBezTo>
                      <a:pt x="1" y="401"/>
                      <a:pt x="101" y="534"/>
                      <a:pt x="267" y="534"/>
                    </a:cubicBezTo>
                    <a:cubicBezTo>
                      <a:pt x="401" y="534"/>
                      <a:pt x="501" y="434"/>
                      <a:pt x="501" y="268"/>
                    </a:cubicBezTo>
                    <a:cubicBezTo>
                      <a:pt x="501" y="134"/>
                      <a:pt x="434" y="1"/>
                      <a:pt x="2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20" name="Google Shape;4020;p25"/>
              <p:cNvSpPr/>
              <p:nvPr/>
            </p:nvSpPr>
            <p:spPr>
              <a:xfrm>
                <a:off x="1117250" y="5013200"/>
                <a:ext cx="15050" cy="14200"/>
              </a:xfrm>
              <a:custGeom>
                <a:avLst/>
                <a:gdLst/>
                <a:ahLst/>
                <a:cxnLst/>
                <a:rect l="l" t="t" r="r" b="b"/>
                <a:pathLst>
                  <a:path w="602" h="568" extrusionOk="0">
                    <a:moveTo>
                      <a:pt x="301" y="0"/>
                    </a:moveTo>
                    <a:cubicBezTo>
                      <a:pt x="134" y="0"/>
                      <a:pt x="1" y="134"/>
                      <a:pt x="1" y="301"/>
                    </a:cubicBezTo>
                    <a:cubicBezTo>
                      <a:pt x="1" y="467"/>
                      <a:pt x="134" y="567"/>
                      <a:pt x="301" y="567"/>
                    </a:cubicBezTo>
                    <a:cubicBezTo>
                      <a:pt x="468" y="567"/>
                      <a:pt x="601" y="467"/>
                      <a:pt x="601" y="301"/>
                    </a:cubicBezTo>
                    <a:cubicBezTo>
                      <a:pt x="601" y="134"/>
                      <a:pt x="468" y="0"/>
                      <a:pt x="3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21" name="Google Shape;4021;p25"/>
              <p:cNvSpPr/>
              <p:nvPr/>
            </p:nvSpPr>
            <p:spPr>
              <a:xfrm>
                <a:off x="1158950" y="5054575"/>
                <a:ext cx="5875" cy="5350"/>
              </a:xfrm>
              <a:custGeom>
                <a:avLst/>
                <a:gdLst/>
                <a:ahLst/>
                <a:cxnLst/>
                <a:rect l="l" t="t" r="r" b="b"/>
                <a:pathLst>
                  <a:path w="235" h="214" extrusionOk="0">
                    <a:moveTo>
                      <a:pt x="96" y="0"/>
                    </a:moveTo>
                    <a:cubicBezTo>
                      <a:pt x="54" y="0"/>
                      <a:pt x="1" y="31"/>
                      <a:pt x="1" y="80"/>
                    </a:cubicBezTo>
                    <a:cubicBezTo>
                      <a:pt x="1" y="147"/>
                      <a:pt x="67" y="213"/>
                      <a:pt x="101" y="213"/>
                    </a:cubicBezTo>
                    <a:cubicBezTo>
                      <a:pt x="134" y="213"/>
                      <a:pt x="234" y="180"/>
                      <a:pt x="234" y="147"/>
                    </a:cubicBezTo>
                    <a:cubicBezTo>
                      <a:pt x="234" y="80"/>
                      <a:pt x="201" y="13"/>
                      <a:pt x="134" y="13"/>
                    </a:cubicBezTo>
                    <a:cubicBezTo>
                      <a:pt x="125" y="4"/>
                      <a:pt x="112" y="0"/>
                      <a:pt x="9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22" name="Google Shape;4022;p25"/>
              <p:cNvSpPr/>
              <p:nvPr/>
            </p:nvSpPr>
            <p:spPr>
              <a:xfrm>
                <a:off x="1148125" y="5100750"/>
                <a:ext cx="5850" cy="5875"/>
              </a:xfrm>
              <a:custGeom>
                <a:avLst/>
                <a:gdLst/>
                <a:ahLst/>
                <a:cxnLst/>
                <a:rect l="l" t="t" r="r" b="b"/>
                <a:pathLst>
                  <a:path w="234" h="235" extrusionOk="0">
                    <a:moveTo>
                      <a:pt x="134" y="1"/>
                    </a:moveTo>
                    <a:cubicBezTo>
                      <a:pt x="33" y="34"/>
                      <a:pt x="0" y="68"/>
                      <a:pt x="0" y="134"/>
                    </a:cubicBezTo>
                    <a:cubicBezTo>
                      <a:pt x="0" y="168"/>
                      <a:pt x="33" y="234"/>
                      <a:pt x="134" y="234"/>
                    </a:cubicBezTo>
                    <a:cubicBezTo>
                      <a:pt x="167" y="234"/>
                      <a:pt x="234" y="201"/>
                      <a:pt x="234" y="134"/>
                    </a:cubicBezTo>
                    <a:cubicBezTo>
                      <a:pt x="234" y="68"/>
                      <a:pt x="200" y="1"/>
                      <a:pt x="1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023" name="Google Shape;4023;p25"/>
            <p:cNvGrpSpPr/>
            <p:nvPr/>
          </p:nvGrpSpPr>
          <p:grpSpPr>
            <a:xfrm>
              <a:off x="-43905" y="4374866"/>
              <a:ext cx="447011" cy="642232"/>
              <a:chOff x="178250" y="4721325"/>
              <a:chExt cx="244375" cy="351100"/>
            </a:xfrm>
          </p:grpSpPr>
          <p:sp>
            <p:nvSpPr>
              <p:cNvPr id="4024" name="Google Shape;4024;p25"/>
              <p:cNvSpPr/>
              <p:nvPr/>
            </p:nvSpPr>
            <p:spPr>
              <a:xfrm>
                <a:off x="178250" y="4721325"/>
                <a:ext cx="244375" cy="351100"/>
              </a:xfrm>
              <a:custGeom>
                <a:avLst/>
                <a:gdLst/>
                <a:ahLst/>
                <a:cxnLst/>
                <a:rect l="l" t="t" r="r" b="b"/>
                <a:pathLst>
                  <a:path w="9775" h="14044" extrusionOk="0">
                    <a:moveTo>
                      <a:pt x="334" y="0"/>
                    </a:moveTo>
                    <a:cubicBezTo>
                      <a:pt x="268" y="0"/>
                      <a:pt x="168" y="34"/>
                      <a:pt x="134" y="67"/>
                    </a:cubicBezTo>
                    <a:cubicBezTo>
                      <a:pt x="67" y="167"/>
                      <a:pt x="1" y="301"/>
                      <a:pt x="67" y="367"/>
                    </a:cubicBezTo>
                    <a:cubicBezTo>
                      <a:pt x="268" y="968"/>
                      <a:pt x="434" y="1535"/>
                      <a:pt x="568" y="2135"/>
                    </a:cubicBezTo>
                    <a:cubicBezTo>
                      <a:pt x="668" y="2636"/>
                      <a:pt x="801" y="3069"/>
                      <a:pt x="935" y="3570"/>
                    </a:cubicBezTo>
                    <a:lnTo>
                      <a:pt x="1035" y="4037"/>
                    </a:lnTo>
                    <a:cubicBezTo>
                      <a:pt x="1368" y="5404"/>
                      <a:pt x="1735" y="6739"/>
                      <a:pt x="2169" y="8073"/>
                    </a:cubicBezTo>
                    <a:cubicBezTo>
                      <a:pt x="2703" y="9574"/>
                      <a:pt x="3270" y="10708"/>
                      <a:pt x="4004" y="11642"/>
                    </a:cubicBezTo>
                    <a:cubicBezTo>
                      <a:pt x="4371" y="12142"/>
                      <a:pt x="4838" y="12543"/>
                      <a:pt x="5338" y="12910"/>
                    </a:cubicBezTo>
                    <a:cubicBezTo>
                      <a:pt x="5838" y="13310"/>
                      <a:pt x="6405" y="13577"/>
                      <a:pt x="7006" y="13744"/>
                    </a:cubicBezTo>
                    <a:cubicBezTo>
                      <a:pt x="7606" y="13910"/>
                      <a:pt x="8273" y="14044"/>
                      <a:pt x="8974" y="14044"/>
                    </a:cubicBezTo>
                    <a:lnTo>
                      <a:pt x="9374" y="14044"/>
                    </a:lnTo>
                    <a:cubicBezTo>
                      <a:pt x="9574" y="14044"/>
                      <a:pt x="9674" y="13910"/>
                      <a:pt x="9674" y="13810"/>
                    </a:cubicBezTo>
                    <a:lnTo>
                      <a:pt x="9674" y="13710"/>
                    </a:lnTo>
                    <a:cubicBezTo>
                      <a:pt x="9708" y="13677"/>
                      <a:pt x="9774" y="13577"/>
                      <a:pt x="9774" y="13510"/>
                    </a:cubicBezTo>
                    <a:cubicBezTo>
                      <a:pt x="9774" y="13143"/>
                      <a:pt x="9741" y="12743"/>
                      <a:pt x="9641" y="12242"/>
                    </a:cubicBezTo>
                    <a:cubicBezTo>
                      <a:pt x="9608" y="11876"/>
                      <a:pt x="9508" y="11475"/>
                      <a:pt x="9441" y="11042"/>
                    </a:cubicBezTo>
                    <a:cubicBezTo>
                      <a:pt x="9274" y="10208"/>
                      <a:pt x="9007" y="9374"/>
                      <a:pt x="8740" y="8573"/>
                    </a:cubicBezTo>
                    <a:cubicBezTo>
                      <a:pt x="8107" y="6872"/>
                      <a:pt x="7239" y="5338"/>
                      <a:pt x="6172" y="4003"/>
                    </a:cubicBezTo>
                    <a:cubicBezTo>
                      <a:pt x="5471" y="3069"/>
                      <a:pt x="4637" y="2235"/>
                      <a:pt x="3737" y="1568"/>
                    </a:cubicBezTo>
                    <a:cubicBezTo>
                      <a:pt x="3270" y="1235"/>
                      <a:pt x="2803" y="968"/>
                      <a:pt x="2269" y="701"/>
                    </a:cubicBezTo>
                    <a:cubicBezTo>
                      <a:pt x="1669" y="401"/>
                      <a:pt x="1102" y="201"/>
                      <a:pt x="601" y="34"/>
                    </a:cubicBezTo>
                    <a:cubicBezTo>
                      <a:pt x="401" y="0"/>
                      <a:pt x="334" y="0"/>
                      <a:pt x="33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25" name="Google Shape;4025;p25"/>
              <p:cNvSpPr/>
              <p:nvPr/>
            </p:nvSpPr>
            <p:spPr>
              <a:xfrm>
                <a:off x="192425" y="4737650"/>
                <a:ext cx="214350" cy="319650"/>
              </a:xfrm>
              <a:custGeom>
                <a:avLst/>
                <a:gdLst/>
                <a:ahLst/>
                <a:cxnLst/>
                <a:rect l="l" t="t" r="r" b="b"/>
                <a:pathLst>
                  <a:path w="8574" h="12786" extrusionOk="0">
                    <a:moveTo>
                      <a:pt x="129" y="1"/>
                    </a:moveTo>
                    <a:cubicBezTo>
                      <a:pt x="81" y="1"/>
                      <a:pt x="58" y="24"/>
                      <a:pt x="34" y="48"/>
                    </a:cubicBezTo>
                    <a:cubicBezTo>
                      <a:pt x="1" y="148"/>
                      <a:pt x="1" y="215"/>
                      <a:pt x="68" y="315"/>
                    </a:cubicBezTo>
                    <a:cubicBezTo>
                      <a:pt x="368" y="482"/>
                      <a:pt x="601" y="682"/>
                      <a:pt x="868" y="848"/>
                    </a:cubicBezTo>
                    <a:cubicBezTo>
                      <a:pt x="1569" y="1416"/>
                      <a:pt x="2169" y="2149"/>
                      <a:pt x="2703" y="2850"/>
                    </a:cubicBezTo>
                    <a:cubicBezTo>
                      <a:pt x="3737" y="4318"/>
                      <a:pt x="4537" y="5885"/>
                      <a:pt x="5271" y="7520"/>
                    </a:cubicBezTo>
                    <a:cubicBezTo>
                      <a:pt x="5672" y="8320"/>
                      <a:pt x="6038" y="9154"/>
                      <a:pt x="6405" y="9988"/>
                    </a:cubicBezTo>
                    <a:cubicBezTo>
                      <a:pt x="6772" y="10722"/>
                      <a:pt x="7173" y="11489"/>
                      <a:pt x="7606" y="12223"/>
                    </a:cubicBezTo>
                    <a:lnTo>
                      <a:pt x="7873" y="12590"/>
                    </a:lnTo>
                    <a:cubicBezTo>
                      <a:pt x="7906" y="12690"/>
                      <a:pt x="7940" y="12724"/>
                      <a:pt x="8073" y="12757"/>
                    </a:cubicBezTo>
                    <a:cubicBezTo>
                      <a:pt x="8104" y="12778"/>
                      <a:pt x="8132" y="12786"/>
                      <a:pt x="8158" y="12786"/>
                    </a:cubicBezTo>
                    <a:cubicBezTo>
                      <a:pt x="8215" y="12786"/>
                      <a:pt x="8261" y="12747"/>
                      <a:pt x="8307" y="12724"/>
                    </a:cubicBezTo>
                    <a:cubicBezTo>
                      <a:pt x="8507" y="12624"/>
                      <a:pt x="8574" y="12423"/>
                      <a:pt x="8440" y="12257"/>
                    </a:cubicBezTo>
                    <a:cubicBezTo>
                      <a:pt x="8373" y="12090"/>
                      <a:pt x="8240" y="11923"/>
                      <a:pt x="8140" y="11756"/>
                    </a:cubicBezTo>
                    <a:cubicBezTo>
                      <a:pt x="8040" y="11589"/>
                      <a:pt x="7940" y="11389"/>
                      <a:pt x="7806" y="11223"/>
                    </a:cubicBezTo>
                    <a:lnTo>
                      <a:pt x="7206" y="10088"/>
                    </a:lnTo>
                    <a:cubicBezTo>
                      <a:pt x="6772" y="9288"/>
                      <a:pt x="6372" y="8521"/>
                      <a:pt x="5972" y="7720"/>
                    </a:cubicBezTo>
                    <a:cubicBezTo>
                      <a:pt x="5138" y="6119"/>
                      <a:pt x="4371" y="4518"/>
                      <a:pt x="3303" y="3050"/>
                    </a:cubicBezTo>
                    <a:cubicBezTo>
                      <a:pt x="2469" y="1883"/>
                      <a:pt x="1469" y="782"/>
                      <a:pt x="268" y="48"/>
                    </a:cubicBezTo>
                    <a:cubicBezTo>
                      <a:pt x="234" y="48"/>
                      <a:pt x="234" y="15"/>
                      <a:pt x="201" y="15"/>
                    </a:cubicBezTo>
                    <a:cubicBezTo>
                      <a:pt x="172" y="5"/>
                      <a:pt x="148" y="1"/>
                      <a:pt x="12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26" name="Google Shape;4026;p25"/>
              <p:cNvSpPr/>
              <p:nvPr/>
            </p:nvSpPr>
            <p:spPr>
              <a:xfrm>
                <a:off x="375900" y="4943150"/>
                <a:ext cx="6700" cy="70075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803" extrusionOk="0">
                    <a:moveTo>
                      <a:pt x="67" y="0"/>
                    </a:moveTo>
                    <a:cubicBezTo>
                      <a:pt x="67" y="0"/>
                      <a:pt x="34" y="34"/>
                      <a:pt x="34" y="100"/>
                    </a:cubicBezTo>
                    <a:cubicBezTo>
                      <a:pt x="67" y="501"/>
                      <a:pt x="67" y="934"/>
                      <a:pt x="67" y="1368"/>
                    </a:cubicBezTo>
                    <a:cubicBezTo>
                      <a:pt x="67" y="1602"/>
                      <a:pt x="34" y="1802"/>
                      <a:pt x="34" y="2002"/>
                    </a:cubicBezTo>
                    <a:cubicBezTo>
                      <a:pt x="34" y="2202"/>
                      <a:pt x="0" y="2435"/>
                      <a:pt x="0" y="2636"/>
                    </a:cubicBezTo>
                    <a:cubicBezTo>
                      <a:pt x="0" y="2702"/>
                      <a:pt x="34" y="2769"/>
                      <a:pt x="100" y="2802"/>
                    </a:cubicBezTo>
                    <a:cubicBezTo>
                      <a:pt x="134" y="2802"/>
                      <a:pt x="201" y="2802"/>
                      <a:pt x="201" y="2769"/>
                    </a:cubicBezTo>
                    <a:cubicBezTo>
                      <a:pt x="234" y="2702"/>
                      <a:pt x="234" y="2702"/>
                      <a:pt x="234" y="2669"/>
                    </a:cubicBezTo>
                    <a:cubicBezTo>
                      <a:pt x="267" y="2469"/>
                      <a:pt x="267" y="2269"/>
                      <a:pt x="267" y="2035"/>
                    </a:cubicBezTo>
                    <a:lnTo>
                      <a:pt x="267" y="1435"/>
                    </a:lnTo>
                    <a:cubicBezTo>
                      <a:pt x="267" y="1001"/>
                      <a:pt x="234" y="601"/>
                      <a:pt x="201" y="134"/>
                    </a:cubicBezTo>
                    <a:cubicBezTo>
                      <a:pt x="201" y="67"/>
                      <a:pt x="201" y="67"/>
                      <a:pt x="134" y="34"/>
                    </a:cubicBezTo>
                    <a:cubicBezTo>
                      <a:pt x="134" y="34"/>
                      <a:pt x="100" y="0"/>
                      <a:pt x="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27" name="Google Shape;4027;p25"/>
              <p:cNvSpPr/>
              <p:nvPr/>
            </p:nvSpPr>
            <p:spPr>
              <a:xfrm>
                <a:off x="340050" y="4880575"/>
                <a:ext cx="10850" cy="71775"/>
              </a:xfrm>
              <a:custGeom>
                <a:avLst/>
                <a:gdLst/>
                <a:ahLst/>
                <a:cxnLst/>
                <a:rect l="l" t="t" r="r" b="b"/>
                <a:pathLst>
                  <a:path w="434" h="2871" extrusionOk="0">
                    <a:moveTo>
                      <a:pt x="218" y="0"/>
                    </a:moveTo>
                    <a:cubicBezTo>
                      <a:pt x="181" y="0"/>
                      <a:pt x="167" y="37"/>
                      <a:pt x="167" y="102"/>
                    </a:cubicBezTo>
                    <a:lnTo>
                      <a:pt x="167" y="1269"/>
                    </a:lnTo>
                    <a:cubicBezTo>
                      <a:pt x="167" y="1469"/>
                      <a:pt x="133" y="1636"/>
                      <a:pt x="133" y="1836"/>
                    </a:cubicBezTo>
                    <a:cubicBezTo>
                      <a:pt x="133" y="2003"/>
                      <a:pt x="100" y="2203"/>
                      <a:pt x="33" y="2370"/>
                    </a:cubicBezTo>
                    <a:cubicBezTo>
                      <a:pt x="33" y="2503"/>
                      <a:pt x="0" y="2603"/>
                      <a:pt x="0" y="2704"/>
                    </a:cubicBezTo>
                    <a:cubicBezTo>
                      <a:pt x="0" y="2770"/>
                      <a:pt x="0" y="2770"/>
                      <a:pt x="33" y="2804"/>
                    </a:cubicBezTo>
                    <a:cubicBezTo>
                      <a:pt x="100" y="2837"/>
                      <a:pt x="100" y="2870"/>
                      <a:pt x="133" y="2870"/>
                    </a:cubicBezTo>
                    <a:lnTo>
                      <a:pt x="267" y="2870"/>
                    </a:lnTo>
                    <a:cubicBezTo>
                      <a:pt x="300" y="2870"/>
                      <a:pt x="334" y="2837"/>
                      <a:pt x="334" y="2804"/>
                    </a:cubicBezTo>
                    <a:cubicBezTo>
                      <a:pt x="367" y="2603"/>
                      <a:pt x="367" y="2370"/>
                      <a:pt x="434" y="2170"/>
                    </a:cubicBezTo>
                    <a:lnTo>
                      <a:pt x="434" y="1503"/>
                    </a:lnTo>
                    <a:cubicBezTo>
                      <a:pt x="434" y="1036"/>
                      <a:pt x="367" y="602"/>
                      <a:pt x="367" y="135"/>
                    </a:cubicBezTo>
                    <a:cubicBezTo>
                      <a:pt x="367" y="68"/>
                      <a:pt x="334" y="35"/>
                      <a:pt x="300" y="35"/>
                    </a:cubicBezTo>
                    <a:cubicBezTo>
                      <a:pt x="265" y="11"/>
                      <a:pt x="238" y="0"/>
                      <a:pt x="21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28" name="Google Shape;4028;p25"/>
              <p:cNvSpPr/>
              <p:nvPr/>
            </p:nvSpPr>
            <p:spPr>
              <a:xfrm>
                <a:off x="300850" y="4812225"/>
                <a:ext cx="5850" cy="55050"/>
              </a:xfrm>
              <a:custGeom>
                <a:avLst/>
                <a:gdLst/>
                <a:ahLst/>
                <a:cxnLst/>
                <a:rect l="l" t="t" r="r" b="b"/>
                <a:pathLst>
                  <a:path w="234" h="2202" extrusionOk="0">
                    <a:moveTo>
                      <a:pt x="67" y="0"/>
                    </a:moveTo>
                    <a:cubicBezTo>
                      <a:pt x="34" y="0"/>
                      <a:pt x="0" y="34"/>
                      <a:pt x="0" y="100"/>
                    </a:cubicBezTo>
                    <a:cubicBezTo>
                      <a:pt x="0" y="200"/>
                      <a:pt x="34" y="267"/>
                      <a:pt x="34" y="367"/>
                    </a:cubicBezTo>
                    <a:cubicBezTo>
                      <a:pt x="67" y="934"/>
                      <a:pt x="67" y="1501"/>
                      <a:pt x="0" y="2068"/>
                    </a:cubicBezTo>
                    <a:cubicBezTo>
                      <a:pt x="0" y="2102"/>
                      <a:pt x="0" y="2169"/>
                      <a:pt x="34" y="2169"/>
                    </a:cubicBezTo>
                    <a:cubicBezTo>
                      <a:pt x="67" y="2202"/>
                      <a:pt x="67" y="2202"/>
                      <a:pt x="100" y="2202"/>
                    </a:cubicBezTo>
                    <a:cubicBezTo>
                      <a:pt x="200" y="2202"/>
                      <a:pt x="234" y="2169"/>
                      <a:pt x="234" y="2068"/>
                    </a:cubicBezTo>
                    <a:lnTo>
                      <a:pt x="234" y="1068"/>
                    </a:lnTo>
                    <a:cubicBezTo>
                      <a:pt x="234" y="734"/>
                      <a:pt x="200" y="401"/>
                      <a:pt x="167" y="34"/>
                    </a:cubicBezTo>
                    <a:cubicBezTo>
                      <a:pt x="200" y="34"/>
                      <a:pt x="167" y="0"/>
                      <a:pt x="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29" name="Google Shape;4029;p25"/>
              <p:cNvSpPr/>
              <p:nvPr/>
            </p:nvSpPr>
            <p:spPr>
              <a:xfrm>
                <a:off x="251650" y="4762725"/>
                <a:ext cx="10850" cy="38675"/>
              </a:xfrm>
              <a:custGeom>
                <a:avLst/>
                <a:gdLst/>
                <a:ahLst/>
                <a:cxnLst/>
                <a:rect l="l" t="t" r="r" b="b"/>
                <a:pathLst>
                  <a:path w="434" h="1547" extrusionOk="0">
                    <a:moveTo>
                      <a:pt x="128" y="0"/>
                    </a:moveTo>
                    <a:cubicBezTo>
                      <a:pt x="110" y="0"/>
                      <a:pt x="90" y="4"/>
                      <a:pt x="67" y="12"/>
                    </a:cubicBezTo>
                    <a:cubicBezTo>
                      <a:pt x="0" y="12"/>
                      <a:pt x="0" y="79"/>
                      <a:pt x="0" y="179"/>
                    </a:cubicBezTo>
                    <a:lnTo>
                      <a:pt x="100" y="913"/>
                    </a:lnTo>
                    <a:lnTo>
                      <a:pt x="100" y="880"/>
                    </a:lnTo>
                    <a:cubicBezTo>
                      <a:pt x="100" y="1046"/>
                      <a:pt x="167" y="1213"/>
                      <a:pt x="167" y="1380"/>
                    </a:cubicBezTo>
                    <a:cubicBezTo>
                      <a:pt x="167" y="1447"/>
                      <a:pt x="200" y="1547"/>
                      <a:pt x="267" y="1547"/>
                    </a:cubicBezTo>
                    <a:cubicBezTo>
                      <a:pt x="367" y="1547"/>
                      <a:pt x="434" y="1447"/>
                      <a:pt x="434" y="1413"/>
                    </a:cubicBezTo>
                    <a:cubicBezTo>
                      <a:pt x="434" y="1213"/>
                      <a:pt x="400" y="1013"/>
                      <a:pt x="400" y="846"/>
                    </a:cubicBezTo>
                    <a:cubicBezTo>
                      <a:pt x="367" y="579"/>
                      <a:pt x="334" y="379"/>
                      <a:pt x="267" y="146"/>
                    </a:cubicBezTo>
                    <a:cubicBezTo>
                      <a:pt x="216" y="44"/>
                      <a:pt x="185" y="0"/>
                      <a:pt x="12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30" name="Google Shape;4030;p25"/>
              <p:cNvSpPr/>
              <p:nvPr/>
            </p:nvSpPr>
            <p:spPr>
              <a:xfrm>
                <a:off x="202450" y="4775400"/>
                <a:ext cx="54225" cy="22675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907" extrusionOk="0">
                    <a:moveTo>
                      <a:pt x="101" y="0"/>
                    </a:moveTo>
                    <a:cubicBezTo>
                      <a:pt x="67" y="0"/>
                      <a:pt x="33" y="20"/>
                      <a:pt x="33" y="39"/>
                    </a:cubicBezTo>
                    <a:cubicBezTo>
                      <a:pt x="33" y="72"/>
                      <a:pt x="0" y="139"/>
                      <a:pt x="33" y="172"/>
                    </a:cubicBezTo>
                    <a:cubicBezTo>
                      <a:pt x="33" y="206"/>
                      <a:pt x="100" y="239"/>
                      <a:pt x="100" y="239"/>
                    </a:cubicBezTo>
                    <a:cubicBezTo>
                      <a:pt x="367" y="373"/>
                      <a:pt x="667" y="539"/>
                      <a:pt x="1001" y="673"/>
                    </a:cubicBezTo>
                    <a:cubicBezTo>
                      <a:pt x="1168" y="706"/>
                      <a:pt x="1301" y="806"/>
                      <a:pt x="1468" y="840"/>
                    </a:cubicBezTo>
                    <a:cubicBezTo>
                      <a:pt x="1635" y="873"/>
                      <a:pt x="1801" y="906"/>
                      <a:pt x="1968" y="906"/>
                    </a:cubicBezTo>
                    <a:cubicBezTo>
                      <a:pt x="2035" y="906"/>
                      <a:pt x="2135" y="873"/>
                      <a:pt x="2135" y="806"/>
                    </a:cubicBezTo>
                    <a:cubicBezTo>
                      <a:pt x="2168" y="706"/>
                      <a:pt x="2102" y="573"/>
                      <a:pt x="2002" y="573"/>
                    </a:cubicBezTo>
                    <a:cubicBezTo>
                      <a:pt x="1835" y="539"/>
                      <a:pt x="1701" y="506"/>
                      <a:pt x="1535" y="506"/>
                    </a:cubicBezTo>
                    <a:cubicBezTo>
                      <a:pt x="1368" y="473"/>
                      <a:pt x="1268" y="406"/>
                      <a:pt x="1101" y="373"/>
                    </a:cubicBezTo>
                    <a:cubicBezTo>
                      <a:pt x="801" y="306"/>
                      <a:pt x="500" y="172"/>
                      <a:pt x="200" y="39"/>
                    </a:cubicBezTo>
                    <a:lnTo>
                      <a:pt x="167" y="39"/>
                    </a:lnTo>
                    <a:cubicBezTo>
                      <a:pt x="153" y="11"/>
                      <a:pt x="127" y="0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31" name="Google Shape;4031;p25"/>
              <p:cNvSpPr/>
              <p:nvPr/>
            </p:nvSpPr>
            <p:spPr>
              <a:xfrm>
                <a:off x="217450" y="4837250"/>
                <a:ext cx="90100" cy="35875"/>
              </a:xfrm>
              <a:custGeom>
                <a:avLst/>
                <a:gdLst/>
                <a:ahLst/>
                <a:cxnLst/>
                <a:rect l="l" t="t" r="r" b="b"/>
                <a:pathLst>
                  <a:path w="3604" h="1435" extrusionOk="0">
                    <a:moveTo>
                      <a:pt x="201" y="0"/>
                    </a:moveTo>
                    <a:cubicBezTo>
                      <a:pt x="67" y="33"/>
                      <a:pt x="67" y="33"/>
                      <a:pt x="34" y="67"/>
                    </a:cubicBezTo>
                    <a:cubicBezTo>
                      <a:pt x="1" y="100"/>
                      <a:pt x="34" y="200"/>
                      <a:pt x="67" y="200"/>
                    </a:cubicBezTo>
                    <a:cubicBezTo>
                      <a:pt x="568" y="500"/>
                      <a:pt x="1101" y="767"/>
                      <a:pt x="1668" y="1001"/>
                    </a:cubicBezTo>
                    <a:cubicBezTo>
                      <a:pt x="1902" y="1101"/>
                      <a:pt x="2202" y="1201"/>
                      <a:pt x="2502" y="1268"/>
                    </a:cubicBezTo>
                    <a:cubicBezTo>
                      <a:pt x="2769" y="1368"/>
                      <a:pt x="3069" y="1434"/>
                      <a:pt x="3403" y="1434"/>
                    </a:cubicBezTo>
                    <a:cubicBezTo>
                      <a:pt x="3503" y="1434"/>
                      <a:pt x="3536" y="1401"/>
                      <a:pt x="3570" y="1334"/>
                    </a:cubicBezTo>
                    <a:cubicBezTo>
                      <a:pt x="3603" y="1234"/>
                      <a:pt x="3570" y="1168"/>
                      <a:pt x="3503" y="1101"/>
                    </a:cubicBezTo>
                    <a:cubicBezTo>
                      <a:pt x="3270" y="1067"/>
                      <a:pt x="3036" y="1034"/>
                      <a:pt x="2803" y="967"/>
                    </a:cubicBezTo>
                    <a:cubicBezTo>
                      <a:pt x="2602" y="934"/>
                      <a:pt x="2402" y="901"/>
                      <a:pt x="2135" y="834"/>
                    </a:cubicBezTo>
                    <a:cubicBezTo>
                      <a:pt x="1935" y="767"/>
                      <a:pt x="1735" y="701"/>
                      <a:pt x="1535" y="600"/>
                    </a:cubicBezTo>
                    <a:lnTo>
                      <a:pt x="901" y="367"/>
                    </a:lnTo>
                    <a:lnTo>
                      <a:pt x="935" y="367"/>
                    </a:lnTo>
                    <a:cubicBezTo>
                      <a:pt x="701" y="234"/>
                      <a:pt x="434" y="100"/>
                      <a:pt x="23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32" name="Google Shape;4032;p25"/>
              <p:cNvSpPr/>
              <p:nvPr/>
            </p:nvSpPr>
            <p:spPr>
              <a:xfrm>
                <a:off x="247475" y="4918475"/>
                <a:ext cx="91750" cy="33875"/>
              </a:xfrm>
              <a:custGeom>
                <a:avLst/>
                <a:gdLst/>
                <a:ahLst/>
                <a:cxnLst/>
                <a:rect l="l" t="t" r="r" b="b"/>
                <a:pathLst>
                  <a:path w="3670" h="1355" extrusionOk="0">
                    <a:moveTo>
                      <a:pt x="49" y="0"/>
                    </a:moveTo>
                    <a:cubicBezTo>
                      <a:pt x="38" y="0"/>
                      <a:pt x="34" y="8"/>
                      <a:pt x="34" y="20"/>
                    </a:cubicBezTo>
                    <a:cubicBezTo>
                      <a:pt x="0" y="87"/>
                      <a:pt x="34" y="120"/>
                      <a:pt x="67" y="153"/>
                    </a:cubicBezTo>
                    <a:cubicBezTo>
                      <a:pt x="301" y="320"/>
                      <a:pt x="534" y="487"/>
                      <a:pt x="801" y="620"/>
                    </a:cubicBezTo>
                    <a:cubicBezTo>
                      <a:pt x="1034" y="754"/>
                      <a:pt x="1335" y="854"/>
                      <a:pt x="1635" y="987"/>
                    </a:cubicBezTo>
                    <a:cubicBezTo>
                      <a:pt x="1735" y="1021"/>
                      <a:pt x="1902" y="1087"/>
                      <a:pt x="2035" y="1121"/>
                    </a:cubicBezTo>
                    <a:cubicBezTo>
                      <a:pt x="2135" y="1154"/>
                      <a:pt x="2202" y="1154"/>
                      <a:pt x="2302" y="1188"/>
                    </a:cubicBezTo>
                    <a:cubicBezTo>
                      <a:pt x="2369" y="1188"/>
                      <a:pt x="2469" y="1254"/>
                      <a:pt x="2536" y="1254"/>
                    </a:cubicBezTo>
                    <a:cubicBezTo>
                      <a:pt x="2669" y="1288"/>
                      <a:pt x="2836" y="1288"/>
                      <a:pt x="2969" y="1321"/>
                    </a:cubicBezTo>
                    <a:cubicBezTo>
                      <a:pt x="3136" y="1354"/>
                      <a:pt x="3303" y="1354"/>
                      <a:pt x="3470" y="1354"/>
                    </a:cubicBezTo>
                    <a:lnTo>
                      <a:pt x="3536" y="1354"/>
                    </a:lnTo>
                    <a:cubicBezTo>
                      <a:pt x="3570" y="1321"/>
                      <a:pt x="3636" y="1321"/>
                      <a:pt x="3636" y="1288"/>
                    </a:cubicBezTo>
                    <a:cubicBezTo>
                      <a:pt x="3670" y="1188"/>
                      <a:pt x="3570" y="1087"/>
                      <a:pt x="3503" y="1087"/>
                    </a:cubicBezTo>
                    <a:cubicBezTo>
                      <a:pt x="3303" y="1021"/>
                      <a:pt x="3136" y="987"/>
                      <a:pt x="2902" y="987"/>
                    </a:cubicBezTo>
                    <a:cubicBezTo>
                      <a:pt x="2702" y="954"/>
                      <a:pt x="2536" y="954"/>
                      <a:pt x="2335" y="921"/>
                    </a:cubicBezTo>
                    <a:cubicBezTo>
                      <a:pt x="2235" y="921"/>
                      <a:pt x="2169" y="854"/>
                      <a:pt x="2069" y="854"/>
                    </a:cubicBezTo>
                    <a:cubicBezTo>
                      <a:pt x="1902" y="821"/>
                      <a:pt x="1702" y="787"/>
                      <a:pt x="1535" y="754"/>
                    </a:cubicBezTo>
                    <a:cubicBezTo>
                      <a:pt x="1335" y="687"/>
                      <a:pt x="1168" y="620"/>
                      <a:pt x="1001" y="520"/>
                    </a:cubicBezTo>
                    <a:cubicBezTo>
                      <a:pt x="868" y="487"/>
                      <a:pt x="734" y="420"/>
                      <a:pt x="634" y="320"/>
                    </a:cubicBezTo>
                    <a:cubicBezTo>
                      <a:pt x="501" y="254"/>
                      <a:pt x="334" y="153"/>
                      <a:pt x="201" y="87"/>
                    </a:cubicBezTo>
                    <a:lnTo>
                      <a:pt x="167" y="87"/>
                    </a:lnTo>
                    <a:cubicBezTo>
                      <a:pt x="104" y="23"/>
                      <a:pt x="67" y="0"/>
                      <a:pt x="4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33" name="Google Shape;4033;p25"/>
              <p:cNvSpPr/>
              <p:nvPr/>
            </p:nvSpPr>
            <p:spPr>
              <a:xfrm>
                <a:off x="282500" y="4993175"/>
                <a:ext cx="97600" cy="28375"/>
              </a:xfrm>
              <a:custGeom>
                <a:avLst/>
                <a:gdLst/>
                <a:ahLst/>
                <a:cxnLst/>
                <a:rect l="l" t="t" r="r" b="b"/>
                <a:pathLst>
                  <a:path w="3904" h="1135" extrusionOk="0">
                    <a:moveTo>
                      <a:pt x="234" y="1"/>
                    </a:moveTo>
                    <a:cubicBezTo>
                      <a:pt x="100" y="34"/>
                      <a:pt x="67" y="34"/>
                      <a:pt x="67" y="101"/>
                    </a:cubicBezTo>
                    <a:cubicBezTo>
                      <a:pt x="0" y="134"/>
                      <a:pt x="67" y="201"/>
                      <a:pt x="100" y="201"/>
                    </a:cubicBezTo>
                    <a:cubicBezTo>
                      <a:pt x="334" y="334"/>
                      <a:pt x="601" y="468"/>
                      <a:pt x="901" y="535"/>
                    </a:cubicBezTo>
                    <a:cubicBezTo>
                      <a:pt x="1168" y="668"/>
                      <a:pt x="1501" y="768"/>
                      <a:pt x="1802" y="835"/>
                    </a:cubicBezTo>
                    <a:cubicBezTo>
                      <a:pt x="2102" y="935"/>
                      <a:pt x="2402" y="1002"/>
                      <a:pt x="2669" y="1035"/>
                    </a:cubicBezTo>
                    <a:cubicBezTo>
                      <a:pt x="2969" y="1102"/>
                      <a:pt x="3303" y="1135"/>
                      <a:pt x="3636" y="1135"/>
                    </a:cubicBezTo>
                    <a:cubicBezTo>
                      <a:pt x="3670" y="1135"/>
                      <a:pt x="3770" y="1135"/>
                      <a:pt x="3803" y="1102"/>
                    </a:cubicBezTo>
                    <a:cubicBezTo>
                      <a:pt x="3836" y="1035"/>
                      <a:pt x="3903" y="1002"/>
                      <a:pt x="3903" y="968"/>
                    </a:cubicBezTo>
                    <a:cubicBezTo>
                      <a:pt x="3903" y="835"/>
                      <a:pt x="3803" y="768"/>
                      <a:pt x="3670" y="768"/>
                    </a:cubicBezTo>
                    <a:cubicBezTo>
                      <a:pt x="3436" y="768"/>
                      <a:pt x="3169" y="701"/>
                      <a:pt x="2936" y="701"/>
                    </a:cubicBezTo>
                    <a:cubicBezTo>
                      <a:pt x="2636" y="701"/>
                      <a:pt x="2402" y="668"/>
                      <a:pt x="2102" y="635"/>
                    </a:cubicBezTo>
                    <a:lnTo>
                      <a:pt x="2135" y="635"/>
                    </a:lnTo>
                    <a:cubicBezTo>
                      <a:pt x="2002" y="568"/>
                      <a:pt x="1835" y="568"/>
                      <a:pt x="1735" y="535"/>
                    </a:cubicBezTo>
                    <a:cubicBezTo>
                      <a:pt x="1568" y="501"/>
                      <a:pt x="1401" y="468"/>
                      <a:pt x="1268" y="434"/>
                    </a:cubicBezTo>
                    <a:cubicBezTo>
                      <a:pt x="968" y="334"/>
                      <a:pt x="734" y="201"/>
                      <a:pt x="434" y="101"/>
                    </a:cubicBezTo>
                    <a:cubicBezTo>
                      <a:pt x="401" y="34"/>
                      <a:pt x="301" y="34"/>
                      <a:pt x="2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034" name="Google Shape;4034;p25"/>
            <p:cNvGrpSpPr/>
            <p:nvPr/>
          </p:nvGrpSpPr>
          <p:grpSpPr>
            <a:xfrm rot="-1738930">
              <a:off x="336560" y="4289725"/>
              <a:ext cx="907394" cy="2192358"/>
              <a:chOff x="1456975" y="2715100"/>
              <a:chExt cx="1205225" cy="2911950"/>
            </a:xfrm>
          </p:grpSpPr>
          <p:sp>
            <p:nvSpPr>
              <p:cNvPr id="4035" name="Google Shape;4035;p25"/>
              <p:cNvSpPr/>
              <p:nvPr/>
            </p:nvSpPr>
            <p:spPr>
              <a:xfrm>
                <a:off x="1496500" y="3472875"/>
                <a:ext cx="500400" cy="2154175"/>
              </a:xfrm>
              <a:custGeom>
                <a:avLst/>
                <a:gdLst/>
                <a:ahLst/>
                <a:cxnLst/>
                <a:rect l="l" t="t" r="r" b="b"/>
                <a:pathLst>
                  <a:path w="20016" h="86167" extrusionOk="0">
                    <a:moveTo>
                      <a:pt x="19933" y="1"/>
                    </a:moveTo>
                    <a:cubicBezTo>
                      <a:pt x="19863" y="1"/>
                      <a:pt x="19658" y="225"/>
                      <a:pt x="19362" y="704"/>
                    </a:cubicBezTo>
                    <a:cubicBezTo>
                      <a:pt x="4195" y="23561"/>
                      <a:pt x="0" y="53501"/>
                      <a:pt x="8481" y="79945"/>
                    </a:cubicBezTo>
                    <a:cubicBezTo>
                      <a:pt x="8663" y="80523"/>
                      <a:pt x="8815" y="81070"/>
                      <a:pt x="9028" y="81526"/>
                    </a:cubicBezTo>
                    <a:cubicBezTo>
                      <a:pt x="9210" y="82012"/>
                      <a:pt x="9393" y="82438"/>
                      <a:pt x="9575" y="82833"/>
                    </a:cubicBezTo>
                    <a:cubicBezTo>
                      <a:pt x="9788" y="83258"/>
                      <a:pt x="9940" y="83593"/>
                      <a:pt x="10122" y="83958"/>
                    </a:cubicBezTo>
                    <a:cubicBezTo>
                      <a:pt x="10304" y="84292"/>
                      <a:pt x="10456" y="84565"/>
                      <a:pt x="10608" y="84809"/>
                    </a:cubicBezTo>
                    <a:cubicBezTo>
                      <a:pt x="11176" y="85728"/>
                      <a:pt x="11648" y="86166"/>
                      <a:pt x="11916" y="86166"/>
                    </a:cubicBezTo>
                    <a:cubicBezTo>
                      <a:pt x="11950" y="86166"/>
                      <a:pt x="11980" y="86159"/>
                      <a:pt x="12007" y="86146"/>
                    </a:cubicBezTo>
                    <a:cubicBezTo>
                      <a:pt x="12280" y="86024"/>
                      <a:pt x="12311" y="85386"/>
                      <a:pt x="12098" y="84201"/>
                    </a:cubicBezTo>
                    <a:cubicBezTo>
                      <a:pt x="12007" y="83897"/>
                      <a:pt x="11946" y="83593"/>
                      <a:pt x="11855" y="83258"/>
                    </a:cubicBezTo>
                    <a:cubicBezTo>
                      <a:pt x="11794" y="82924"/>
                      <a:pt x="11672" y="82499"/>
                      <a:pt x="11551" y="82103"/>
                    </a:cubicBezTo>
                    <a:cubicBezTo>
                      <a:pt x="11459" y="81708"/>
                      <a:pt x="11307" y="81252"/>
                      <a:pt x="11156" y="80796"/>
                    </a:cubicBezTo>
                    <a:cubicBezTo>
                      <a:pt x="10943" y="80310"/>
                      <a:pt x="10791" y="79793"/>
                      <a:pt x="10608" y="79246"/>
                    </a:cubicBezTo>
                    <a:cubicBezTo>
                      <a:pt x="6231" y="66480"/>
                      <a:pt x="4864" y="52650"/>
                      <a:pt x="6353" y="39154"/>
                    </a:cubicBezTo>
                    <a:cubicBezTo>
                      <a:pt x="7113" y="32376"/>
                      <a:pt x="8602" y="25750"/>
                      <a:pt x="10791" y="19276"/>
                    </a:cubicBezTo>
                    <a:cubicBezTo>
                      <a:pt x="13010" y="12832"/>
                      <a:pt x="15928" y="6631"/>
                      <a:pt x="19575" y="856"/>
                    </a:cubicBezTo>
                    <a:cubicBezTo>
                      <a:pt x="19918" y="301"/>
                      <a:pt x="20015" y="1"/>
                      <a:pt x="1993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36" name="Google Shape;4036;p25"/>
              <p:cNvSpPr/>
              <p:nvPr/>
            </p:nvSpPr>
            <p:spPr>
              <a:xfrm>
                <a:off x="1456975" y="2856675"/>
                <a:ext cx="386825" cy="861025"/>
              </a:xfrm>
              <a:custGeom>
                <a:avLst/>
                <a:gdLst/>
                <a:ahLst/>
                <a:cxnLst/>
                <a:rect l="l" t="t" r="r" b="b"/>
                <a:pathLst>
                  <a:path w="15473" h="34441" extrusionOk="0">
                    <a:moveTo>
                      <a:pt x="4785" y="1"/>
                    </a:moveTo>
                    <a:cubicBezTo>
                      <a:pt x="3753" y="1"/>
                      <a:pt x="2759" y="313"/>
                      <a:pt x="1976" y="1036"/>
                    </a:cubicBezTo>
                    <a:cubicBezTo>
                      <a:pt x="700" y="2160"/>
                      <a:pt x="365" y="3984"/>
                      <a:pt x="305" y="5716"/>
                    </a:cubicBezTo>
                    <a:cubicBezTo>
                      <a:pt x="1" y="11400"/>
                      <a:pt x="1642" y="17145"/>
                      <a:pt x="4347" y="22160"/>
                    </a:cubicBezTo>
                    <a:cubicBezTo>
                      <a:pt x="7053" y="27145"/>
                      <a:pt x="10852" y="31492"/>
                      <a:pt x="15472" y="34440"/>
                    </a:cubicBezTo>
                    <a:cubicBezTo>
                      <a:pt x="15259" y="27085"/>
                      <a:pt x="14621" y="19759"/>
                      <a:pt x="13527" y="12495"/>
                    </a:cubicBezTo>
                    <a:cubicBezTo>
                      <a:pt x="12949" y="8634"/>
                      <a:pt x="12068" y="4501"/>
                      <a:pt x="9180" y="1826"/>
                    </a:cubicBezTo>
                    <a:cubicBezTo>
                      <a:pt x="8024" y="725"/>
                      <a:pt x="6359" y="1"/>
                      <a:pt x="478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37" name="Google Shape;4037;p25"/>
              <p:cNvSpPr/>
              <p:nvPr/>
            </p:nvSpPr>
            <p:spPr>
              <a:xfrm>
                <a:off x="1843775" y="3225250"/>
                <a:ext cx="818425" cy="503750"/>
              </a:xfrm>
              <a:custGeom>
                <a:avLst/>
                <a:gdLst/>
                <a:ahLst/>
                <a:cxnLst/>
                <a:rect l="l" t="t" r="r" b="b"/>
                <a:pathLst>
                  <a:path w="32737" h="20150" extrusionOk="0">
                    <a:moveTo>
                      <a:pt x="26748" y="1"/>
                    </a:moveTo>
                    <a:cubicBezTo>
                      <a:pt x="22827" y="1"/>
                      <a:pt x="19393" y="2463"/>
                      <a:pt x="16323" y="4895"/>
                    </a:cubicBezTo>
                    <a:cubicBezTo>
                      <a:pt x="10578" y="9454"/>
                      <a:pt x="5107" y="14439"/>
                      <a:pt x="0" y="19697"/>
                    </a:cubicBezTo>
                    <a:cubicBezTo>
                      <a:pt x="1670" y="20003"/>
                      <a:pt x="3385" y="20149"/>
                      <a:pt x="5120" y="20149"/>
                    </a:cubicBezTo>
                    <a:cubicBezTo>
                      <a:pt x="8910" y="20149"/>
                      <a:pt x="12793" y="19449"/>
                      <a:pt x="16505" y="18178"/>
                    </a:cubicBezTo>
                    <a:cubicBezTo>
                      <a:pt x="21915" y="16354"/>
                      <a:pt x="26992" y="13253"/>
                      <a:pt x="30639" y="8846"/>
                    </a:cubicBezTo>
                    <a:cubicBezTo>
                      <a:pt x="31764" y="7569"/>
                      <a:pt x="32736" y="6019"/>
                      <a:pt x="32584" y="4287"/>
                    </a:cubicBezTo>
                    <a:cubicBezTo>
                      <a:pt x="32372" y="1642"/>
                      <a:pt x="29393" y="1"/>
                      <a:pt x="2674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38" name="Google Shape;4038;p25"/>
              <p:cNvSpPr/>
              <p:nvPr/>
            </p:nvSpPr>
            <p:spPr>
              <a:xfrm>
                <a:off x="1842250" y="2715100"/>
                <a:ext cx="556250" cy="1002600"/>
              </a:xfrm>
              <a:custGeom>
                <a:avLst/>
                <a:gdLst/>
                <a:ahLst/>
                <a:cxnLst/>
                <a:rect l="l" t="t" r="r" b="b"/>
                <a:pathLst>
                  <a:path w="22250" h="40104" extrusionOk="0">
                    <a:moveTo>
                      <a:pt x="16534" y="0"/>
                    </a:moveTo>
                    <a:cubicBezTo>
                      <a:pt x="15526" y="0"/>
                      <a:pt x="14507" y="236"/>
                      <a:pt x="13587" y="650"/>
                    </a:cubicBezTo>
                    <a:cubicBezTo>
                      <a:pt x="11763" y="1501"/>
                      <a:pt x="10304" y="2930"/>
                      <a:pt x="9058" y="4480"/>
                    </a:cubicBezTo>
                    <a:cubicBezTo>
                      <a:pt x="5076" y="9434"/>
                      <a:pt x="2675" y="15513"/>
                      <a:pt x="1338" y="21714"/>
                    </a:cubicBezTo>
                    <a:cubicBezTo>
                      <a:pt x="0" y="27884"/>
                      <a:pt x="426" y="33751"/>
                      <a:pt x="61" y="40103"/>
                    </a:cubicBezTo>
                    <a:cubicBezTo>
                      <a:pt x="11064" y="31775"/>
                      <a:pt x="17843" y="22383"/>
                      <a:pt x="21247" y="11227"/>
                    </a:cubicBezTo>
                    <a:cubicBezTo>
                      <a:pt x="21794" y="9343"/>
                      <a:pt x="22250" y="7458"/>
                      <a:pt x="22037" y="5544"/>
                    </a:cubicBezTo>
                    <a:cubicBezTo>
                      <a:pt x="21885" y="3659"/>
                      <a:pt x="20973" y="1714"/>
                      <a:pt x="19362" y="741"/>
                    </a:cubicBezTo>
                    <a:cubicBezTo>
                      <a:pt x="18503" y="229"/>
                      <a:pt x="17524" y="0"/>
                      <a:pt x="1653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39" name="Google Shape;4039;p25"/>
              <p:cNvSpPr/>
              <p:nvPr/>
            </p:nvSpPr>
            <p:spPr>
              <a:xfrm>
                <a:off x="1622175" y="3178400"/>
                <a:ext cx="191775" cy="467700"/>
              </a:xfrm>
              <a:custGeom>
                <a:avLst/>
                <a:gdLst/>
                <a:ahLst/>
                <a:cxnLst/>
                <a:rect l="l" t="t" r="r" b="b"/>
                <a:pathLst>
                  <a:path w="7671" h="18708" extrusionOk="0">
                    <a:moveTo>
                      <a:pt x="127" y="1"/>
                    </a:moveTo>
                    <a:cubicBezTo>
                      <a:pt x="56" y="1"/>
                      <a:pt x="1" y="100"/>
                      <a:pt x="49" y="294"/>
                    </a:cubicBezTo>
                    <a:cubicBezTo>
                      <a:pt x="445" y="3212"/>
                      <a:pt x="1052" y="6222"/>
                      <a:pt x="1934" y="9140"/>
                    </a:cubicBezTo>
                    <a:cubicBezTo>
                      <a:pt x="2815" y="12057"/>
                      <a:pt x="4001" y="14945"/>
                      <a:pt x="5460" y="17559"/>
                    </a:cubicBezTo>
                    <a:cubicBezTo>
                      <a:pt x="5933" y="18365"/>
                      <a:pt x="6450" y="18708"/>
                      <a:pt x="6839" y="18708"/>
                    </a:cubicBezTo>
                    <a:cubicBezTo>
                      <a:pt x="7375" y="18708"/>
                      <a:pt x="7671" y="18059"/>
                      <a:pt x="7284" y="17073"/>
                    </a:cubicBezTo>
                    <a:cubicBezTo>
                      <a:pt x="6250" y="14459"/>
                      <a:pt x="4852" y="11693"/>
                      <a:pt x="3545" y="8836"/>
                    </a:cubicBezTo>
                    <a:cubicBezTo>
                      <a:pt x="2207" y="5978"/>
                      <a:pt x="992" y="3030"/>
                      <a:pt x="293" y="234"/>
                    </a:cubicBezTo>
                    <a:cubicBezTo>
                      <a:pt x="264" y="77"/>
                      <a:pt x="189" y="1"/>
                      <a:pt x="127" y="1"/>
                    </a:cubicBezTo>
                    <a:close/>
                  </a:path>
                </a:pathLst>
              </a:custGeom>
              <a:solidFill>
                <a:srgbClr val="FD96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40" name="Google Shape;4040;p25"/>
              <p:cNvSpPr/>
              <p:nvPr/>
            </p:nvSpPr>
            <p:spPr>
              <a:xfrm>
                <a:off x="1840300" y="3049625"/>
                <a:ext cx="196325" cy="607200"/>
              </a:xfrm>
              <a:custGeom>
                <a:avLst/>
                <a:gdLst/>
                <a:ahLst/>
                <a:cxnLst/>
                <a:rect l="l" t="t" r="r" b="b"/>
                <a:pathLst>
                  <a:path w="7853" h="24288" extrusionOk="0">
                    <a:moveTo>
                      <a:pt x="7760" y="1"/>
                    </a:moveTo>
                    <a:cubicBezTo>
                      <a:pt x="7700" y="1"/>
                      <a:pt x="7604" y="88"/>
                      <a:pt x="7495" y="278"/>
                    </a:cubicBezTo>
                    <a:cubicBezTo>
                      <a:pt x="5702" y="3561"/>
                      <a:pt x="4151" y="7117"/>
                      <a:pt x="2875" y="10765"/>
                    </a:cubicBezTo>
                    <a:cubicBezTo>
                      <a:pt x="1568" y="14412"/>
                      <a:pt x="625" y="18151"/>
                      <a:pt x="170" y="21950"/>
                    </a:cubicBezTo>
                    <a:cubicBezTo>
                      <a:pt x="1" y="23503"/>
                      <a:pt x="385" y="24287"/>
                      <a:pt x="854" y="24287"/>
                    </a:cubicBezTo>
                    <a:cubicBezTo>
                      <a:pt x="1229" y="24287"/>
                      <a:pt x="1659" y="23785"/>
                      <a:pt x="1902" y="22771"/>
                    </a:cubicBezTo>
                    <a:cubicBezTo>
                      <a:pt x="2784" y="19306"/>
                      <a:pt x="3483" y="15415"/>
                      <a:pt x="4334" y="11525"/>
                    </a:cubicBezTo>
                    <a:cubicBezTo>
                      <a:pt x="5215" y="7603"/>
                      <a:pt x="6309" y="3682"/>
                      <a:pt x="7768" y="369"/>
                    </a:cubicBezTo>
                    <a:cubicBezTo>
                      <a:pt x="7852" y="134"/>
                      <a:pt x="7834" y="1"/>
                      <a:pt x="7760" y="1"/>
                    </a:cubicBezTo>
                    <a:close/>
                  </a:path>
                </a:pathLst>
              </a:custGeom>
              <a:solidFill>
                <a:srgbClr val="FD96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41" name="Google Shape;4041;p25"/>
              <p:cNvSpPr/>
              <p:nvPr/>
            </p:nvSpPr>
            <p:spPr>
              <a:xfrm>
                <a:off x="1895325" y="3305875"/>
                <a:ext cx="190450" cy="311450"/>
              </a:xfrm>
              <a:custGeom>
                <a:avLst/>
                <a:gdLst/>
                <a:ahLst/>
                <a:cxnLst/>
                <a:rect l="l" t="t" r="r" b="b"/>
                <a:pathLst>
                  <a:path w="7618" h="12458" extrusionOk="0">
                    <a:moveTo>
                      <a:pt x="7468" y="0"/>
                    </a:moveTo>
                    <a:cubicBezTo>
                      <a:pt x="7412" y="0"/>
                      <a:pt x="7347" y="37"/>
                      <a:pt x="7300" y="119"/>
                    </a:cubicBezTo>
                    <a:cubicBezTo>
                      <a:pt x="5112" y="3706"/>
                      <a:pt x="2528" y="7232"/>
                      <a:pt x="522" y="10880"/>
                    </a:cubicBezTo>
                    <a:cubicBezTo>
                      <a:pt x="0" y="11797"/>
                      <a:pt x="438" y="12457"/>
                      <a:pt x="1058" y="12457"/>
                    </a:cubicBezTo>
                    <a:cubicBezTo>
                      <a:pt x="1342" y="12457"/>
                      <a:pt x="1664" y="12319"/>
                      <a:pt x="1950" y="12004"/>
                    </a:cubicBezTo>
                    <a:cubicBezTo>
                      <a:pt x="4686" y="8965"/>
                      <a:pt x="5993" y="3949"/>
                      <a:pt x="7543" y="241"/>
                    </a:cubicBezTo>
                    <a:cubicBezTo>
                      <a:pt x="7618" y="92"/>
                      <a:pt x="7555" y="0"/>
                      <a:pt x="7468" y="0"/>
                    </a:cubicBezTo>
                    <a:close/>
                  </a:path>
                </a:pathLst>
              </a:custGeom>
              <a:solidFill>
                <a:srgbClr val="FD96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42" name="Google Shape;4042;p25"/>
              <p:cNvSpPr/>
              <p:nvPr/>
            </p:nvSpPr>
            <p:spPr>
              <a:xfrm>
                <a:off x="1811100" y="3396375"/>
                <a:ext cx="613400" cy="344950"/>
              </a:xfrm>
              <a:custGeom>
                <a:avLst/>
                <a:gdLst/>
                <a:ahLst/>
                <a:cxnLst/>
                <a:rect l="l" t="t" r="r" b="b"/>
                <a:pathLst>
                  <a:path w="24536" h="13798" extrusionOk="0">
                    <a:moveTo>
                      <a:pt x="24391" y="0"/>
                    </a:moveTo>
                    <a:cubicBezTo>
                      <a:pt x="24336" y="0"/>
                      <a:pt x="24259" y="26"/>
                      <a:pt x="24165" y="86"/>
                    </a:cubicBezTo>
                    <a:cubicBezTo>
                      <a:pt x="18146" y="3308"/>
                      <a:pt x="11794" y="6348"/>
                      <a:pt x="5897" y="9752"/>
                    </a:cubicBezTo>
                    <a:cubicBezTo>
                      <a:pt x="4499" y="10603"/>
                      <a:pt x="4256" y="11484"/>
                      <a:pt x="4863" y="11788"/>
                    </a:cubicBezTo>
                    <a:cubicBezTo>
                      <a:pt x="3888" y="11713"/>
                      <a:pt x="2933" y="11659"/>
                      <a:pt x="1965" y="11659"/>
                    </a:cubicBezTo>
                    <a:cubicBezTo>
                      <a:pt x="1757" y="11659"/>
                      <a:pt x="1547" y="11661"/>
                      <a:pt x="1338" y="11667"/>
                    </a:cubicBezTo>
                    <a:cubicBezTo>
                      <a:pt x="31" y="11667"/>
                      <a:pt x="0" y="13187"/>
                      <a:pt x="1094" y="13491"/>
                    </a:cubicBezTo>
                    <a:cubicBezTo>
                      <a:pt x="1915" y="13710"/>
                      <a:pt x="2780" y="13798"/>
                      <a:pt x="3667" y="13798"/>
                    </a:cubicBezTo>
                    <a:cubicBezTo>
                      <a:pt x="6460" y="13798"/>
                      <a:pt x="9476" y="12932"/>
                      <a:pt x="12037" y="12609"/>
                    </a:cubicBezTo>
                    <a:cubicBezTo>
                      <a:pt x="12250" y="12579"/>
                      <a:pt x="12250" y="12336"/>
                      <a:pt x="12037" y="12336"/>
                    </a:cubicBezTo>
                    <a:cubicBezTo>
                      <a:pt x="9970" y="12244"/>
                      <a:pt x="7842" y="12001"/>
                      <a:pt x="5715" y="11849"/>
                    </a:cubicBezTo>
                    <a:cubicBezTo>
                      <a:pt x="5897" y="11819"/>
                      <a:pt x="6110" y="11728"/>
                      <a:pt x="6383" y="11667"/>
                    </a:cubicBezTo>
                    <a:cubicBezTo>
                      <a:pt x="12462" y="9235"/>
                      <a:pt x="18876" y="3977"/>
                      <a:pt x="24317" y="390"/>
                    </a:cubicBezTo>
                    <a:cubicBezTo>
                      <a:pt x="24535" y="172"/>
                      <a:pt x="24534" y="0"/>
                      <a:pt x="24391" y="0"/>
                    </a:cubicBezTo>
                    <a:close/>
                  </a:path>
                </a:pathLst>
              </a:custGeom>
              <a:solidFill>
                <a:srgbClr val="FD96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43" name="Google Shape;4043;p25"/>
              <p:cNvSpPr/>
              <p:nvPr/>
            </p:nvSpPr>
            <p:spPr>
              <a:xfrm>
                <a:off x="1661400" y="3547725"/>
                <a:ext cx="382250" cy="258150"/>
              </a:xfrm>
              <a:custGeom>
                <a:avLst/>
                <a:gdLst/>
                <a:ahLst/>
                <a:cxnLst/>
                <a:rect l="l" t="t" r="r" b="b"/>
                <a:pathLst>
                  <a:path w="15290" h="10326" extrusionOk="0">
                    <a:moveTo>
                      <a:pt x="10662" y="1"/>
                    </a:moveTo>
                    <a:cubicBezTo>
                      <a:pt x="10462" y="1"/>
                      <a:pt x="10258" y="21"/>
                      <a:pt x="10061" y="50"/>
                    </a:cubicBezTo>
                    <a:cubicBezTo>
                      <a:pt x="7933" y="476"/>
                      <a:pt x="6140" y="2148"/>
                      <a:pt x="5563" y="4245"/>
                    </a:cubicBezTo>
                    <a:cubicBezTo>
                      <a:pt x="4803" y="3485"/>
                      <a:pt x="4438" y="2391"/>
                      <a:pt x="3739" y="1509"/>
                    </a:cubicBezTo>
                    <a:cubicBezTo>
                      <a:pt x="3278" y="902"/>
                      <a:pt x="2499" y="438"/>
                      <a:pt x="1791" y="438"/>
                    </a:cubicBezTo>
                    <a:cubicBezTo>
                      <a:pt x="1472" y="438"/>
                      <a:pt x="1167" y="532"/>
                      <a:pt x="912" y="750"/>
                    </a:cubicBezTo>
                    <a:cubicBezTo>
                      <a:pt x="0" y="1479"/>
                      <a:pt x="365" y="2908"/>
                      <a:pt x="912" y="3941"/>
                    </a:cubicBezTo>
                    <a:cubicBezTo>
                      <a:pt x="1915" y="5978"/>
                      <a:pt x="4711" y="7893"/>
                      <a:pt x="6262" y="9564"/>
                    </a:cubicBezTo>
                    <a:cubicBezTo>
                      <a:pt x="8042" y="10096"/>
                      <a:pt x="9106" y="10325"/>
                      <a:pt x="10382" y="10325"/>
                    </a:cubicBezTo>
                    <a:cubicBezTo>
                      <a:pt x="11000" y="10325"/>
                      <a:pt x="11669" y="10271"/>
                      <a:pt x="12493" y="10172"/>
                    </a:cubicBezTo>
                    <a:cubicBezTo>
                      <a:pt x="13617" y="10020"/>
                      <a:pt x="14955" y="9564"/>
                      <a:pt x="15137" y="8470"/>
                    </a:cubicBezTo>
                    <a:cubicBezTo>
                      <a:pt x="15289" y="7619"/>
                      <a:pt x="14590" y="6798"/>
                      <a:pt x="13739" y="6525"/>
                    </a:cubicBezTo>
                    <a:cubicBezTo>
                      <a:pt x="13429" y="6422"/>
                      <a:pt x="13107" y="6379"/>
                      <a:pt x="12779" y="6379"/>
                    </a:cubicBezTo>
                    <a:cubicBezTo>
                      <a:pt x="12239" y="6379"/>
                      <a:pt x="11685" y="6495"/>
                      <a:pt x="11155" y="6646"/>
                    </a:cubicBezTo>
                    <a:cubicBezTo>
                      <a:pt x="11854" y="5157"/>
                      <a:pt x="12219" y="3516"/>
                      <a:pt x="12219" y="1874"/>
                    </a:cubicBezTo>
                    <a:cubicBezTo>
                      <a:pt x="12219" y="1357"/>
                      <a:pt x="12158" y="750"/>
                      <a:pt x="11763" y="354"/>
                    </a:cubicBezTo>
                    <a:cubicBezTo>
                      <a:pt x="11476" y="88"/>
                      <a:pt x="11077" y="1"/>
                      <a:pt x="1066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044" name="Google Shape;4044;p25"/>
            <p:cNvGrpSpPr/>
            <p:nvPr/>
          </p:nvGrpSpPr>
          <p:grpSpPr>
            <a:xfrm rot="-1032307">
              <a:off x="7531525" y="4389011"/>
              <a:ext cx="918413" cy="885493"/>
              <a:chOff x="-142600" y="4343675"/>
              <a:chExt cx="1219850" cy="1176125"/>
            </a:xfrm>
          </p:grpSpPr>
          <p:sp>
            <p:nvSpPr>
              <p:cNvPr id="4045" name="Google Shape;4045;p25"/>
              <p:cNvSpPr/>
              <p:nvPr/>
            </p:nvSpPr>
            <p:spPr>
              <a:xfrm>
                <a:off x="-142600" y="4343675"/>
                <a:ext cx="1137600" cy="1070850"/>
              </a:xfrm>
              <a:custGeom>
                <a:avLst/>
                <a:gdLst/>
                <a:ahLst/>
                <a:cxnLst/>
                <a:rect l="l" t="t" r="r" b="b"/>
                <a:pathLst>
                  <a:path w="45504" h="42834" extrusionOk="0">
                    <a:moveTo>
                      <a:pt x="3511" y="0"/>
                    </a:moveTo>
                    <a:cubicBezTo>
                      <a:pt x="2292" y="0"/>
                      <a:pt x="1126" y="379"/>
                      <a:pt x="609" y="1435"/>
                    </a:cubicBezTo>
                    <a:cubicBezTo>
                      <a:pt x="31" y="2620"/>
                      <a:pt x="609" y="4018"/>
                      <a:pt x="1247" y="5143"/>
                    </a:cubicBezTo>
                    <a:cubicBezTo>
                      <a:pt x="3375" y="9034"/>
                      <a:pt x="5989" y="12590"/>
                      <a:pt x="9028" y="15782"/>
                    </a:cubicBezTo>
                    <a:cubicBezTo>
                      <a:pt x="7721" y="14839"/>
                      <a:pt x="6293" y="13806"/>
                      <a:pt x="4682" y="13593"/>
                    </a:cubicBezTo>
                    <a:cubicBezTo>
                      <a:pt x="4461" y="13556"/>
                      <a:pt x="4235" y="13538"/>
                      <a:pt x="4009" y="13538"/>
                    </a:cubicBezTo>
                    <a:cubicBezTo>
                      <a:pt x="2551" y="13538"/>
                      <a:pt x="1060" y="14288"/>
                      <a:pt x="639" y="15630"/>
                    </a:cubicBezTo>
                    <a:cubicBezTo>
                      <a:pt x="1" y="17666"/>
                      <a:pt x="1824" y="19520"/>
                      <a:pt x="3527" y="20797"/>
                    </a:cubicBezTo>
                    <a:cubicBezTo>
                      <a:pt x="8238" y="24384"/>
                      <a:pt x="13284" y="27484"/>
                      <a:pt x="18573" y="30189"/>
                    </a:cubicBezTo>
                    <a:cubicBezTo>
                      <a:pt x="17336" y="29748"/>
                      <a:pt x="16072" y="29306"/>
                      <a:pt x="14751" y="29306"/>
                    </a:cubicBezTo>
                    <a:cubicBezTo>
                      <a:pt x="14708" y="29306"/>
                      <a:pt x="14665" y="29307"/>
                      <a:pt x="14621" y="29308"/>
                    </a:cubicBezTo>
                    <a:cubicBezTo>
                      <a:pt x="13253" y="29368"/>
                      <a:pt x="11855" y="30037"/>
                      <a:pt x="11308" y="31283"/>
                    </a:cubicBezTo>
                    <a:cubicBezTo>
                      <a:pt x="10457" y="33350"/>
                      <a:pt x="12311" y="35478"/>
                      <a:pt x="14135" y="36724"/>
                    </a:cubicBezTo>
                    <a:cubicBezTo>
                      <a:pt x="22159" y="42165"/>
                      <a:pt x="32494" y="42682"/>
                      <a:pt x="45169" y="42834"/>
                    </a:cubicBezTo>
                    <a:cubicBezTo>
                      <a:pt x="45503" y="34900"/>
                      <a:pt x="44257" y="26876"/>
                      <a:pt x="41704" y="19368"/>
                    </a:cubicBezTo>
                    <a:cubicBezTo>
                      <a:pt x="41096" y="17514"/>
                      <a:pt x="40397" y="15630"/>
                      <a:pt x="39059" y="14231"/>
                    </a:cubicBezTo>
                    <a:cubicBezTo>
                      <a:pt x="38001" y="13125"/>
                      <a:pt x="36504" y="12323"/>
                      <a:pt x="34992" y="12323"/>
                    </a:cubicBezTo>
                    <a:cubicBezTo>
                      <a:pt x="34593" y="12323"/>
                      <a:pt x="34194" y="12378"/>
                      <a:pt x="33801" y="12499"/>
                    </a:cubicBezTo>
                    <a:cubicBezTo>
                      <a:pt x="32296" y="12943"/>
                      <a:pt x="31191" y="14588"/>
                      <a:pt x="31349" y="16086"/>
                    </a:cubicBezTo>
                    <a:lnTo>
                      <a:pt x="31349" y="16086"/>
                    </a:lnTo>
                    <a:cubicBezTo>
                      <a:pt x="29905" y="11872"/>
                      <a:pt x="27533" y="7934"/>
                      <a:pt x="24378" y="4778"/>
                    </a:cubicBezTo>
                    <a:cubicBezTo>
                      <a:pt x="23010" y="3411"/>
                      <a:pt x="21339" y="2073"/>
                      <a:pt x="19424" y="2073"/>
                    </a:cubicBezTo>
                    <a:cubicBezTo>
                      <a:pt x="16557" y="2103"/>
                      <a:pt x="14524" y="5694"/>
                      <a:pt x="15810" y="8184"/>
                    </a:cubicBezTo>
                    <a:lnTo>
                      <a:pt x="15810" y="8184"/>
                    </a:lnTo>
                    <a:cubicBezTo>
                      <a:pt x="13541" y="4218"/>
                      <a:pt x="9619" y="1264"/>
                      <a:pt x="5198" y="219"/>
                    </a:cubicBezTo>
                    <a:cubicBezTo>
                      <a:pt x="4665" y="83"/>
                      <a:pt x="4082" y="0"/>
                      <a:pt x="351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46" name="Google Shape;4046;p25"/>
              <p:cNvSpPr/>
              <p:nvPr/>
            </p:nvSpPr>
            <p:spPr>
              <a:xfrm>
                <a:off x="-39150" y="4392300"/>
                <a:ext cx="1116400" cy="1127500"/>
              </a:xfrm>
              <a:custGeom>
                <a:avLst/>
                <a:gdLst/>
                <a:ahLst/>
                <a:cxnLst/>
                <a:rect l="l" t="t" r="r" b="b"/>
                <a:pathLst>
                  <a:path w="44656" h="45100" extrusionOk="0">
                    <a:moveTo>
                      <a:pt x="81" y="0"/>
                    </a:moveTo>
                    <a:cubicBezTo>
                      <a:pt x="1" y="0"/>
                      <a:pt x="192" y="212"/>
                      <a:pt x="665" y="584"/>
                    </a:cubicBezTo>
                    <a:cubicBezTo>
                      <a:pt x="7869" y="6055"/>
                      <a:pt x="15438" y="12894"/>
                      <a:pt x="22429" y="20189"/>
                    </a:cubicBezTo>
                    <a:cubicBezTo>
                      <a:pt x="29450" y="27484"/>
                      <a:pt x="35894" y="35235"/>
                      <a:pt x="41456" y="42196"/>
                    </a:cubicBezTo>
                    <a:cubicBezTo>
                      <a:pt x="42971" y="44163"/>
                      <a:pt x="43945" y="45100"/>
                      <a:pt x="44248" y="45100"/>
                    </a:cubicBezTo>
                    <a:cubicBezTo>
                      <a:pt x="44656" y="45100"/>
                      <a:pt x="43843" y="43396"/>
                      <a:pt x="41487" y="40220"/>
                    </a:cubicBezTo>
                    <a:cubicBezTo>
                      <a:pt x="30210" y="25144"/>
                      <a:pt x="15954" y="11526"/>
                      <a:pt x="787" y="432"/>
                    </a:cubicBezTo>
                    <a:cubicBezTo>
                      <a:pt x="382" y="135"/>
                      <a:pt x="145" y="0"/>
                      <a:pt x="8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47" name="Google Shape;4047;p25"/>
              <p:cNvSpPr/>
              <p:nvPr/>
            </p:nvSpPr>
            <p:spPr>
              <a:xfrm>
                <a:off x="132700" y="4811575"/>
                <a:ext cx="526200" cy="190100"/>
              </a:xfrm>
              <a:custGeom>
                <a:avLst/>
                <a:gdLst/>
                <a:ahLst/>
                <a:cxnLst/>
                <a:rect l="l" t="t" r="r" b="b"/>
                <a:pathLst>
                  <a:path w="21048" h="7604" extrusionOk="0">
                    <a:moveTo>
                      <a:pt x="156" y="0"/>
                    </a:moveTo>
                    <a:cubicBezTo>
                      <a:pt x="0" y="0"/>
                      <a:pt x="47" y="113"/>
                      <a:pt x="296" y="227"/>
                    </a:cubicBezTo>
                    <a:cubicBezTo>
                      <a:pt x="6071" y="2537"/>
                      <a:pt x="13062" y="6002"/>
                      <a:pt x="19080" y="7491"/>
                    </a:cubicBezTo>
                    <a:cubicBezTo>
                      <a:pt x="19417" y="7569"/>
                      <a:pt x="19701" y="7603"/>
                      <a:pt x="19930" y="7603"/>
                    </a:cubicBezTo>
                    <a:cubicBezTo>
                      <a:pt x="21048" y="7603"/>
                      <a:pt x="20856" y="6784"/>
                      <a:pt x="18989" y="6154"/>
                    </a:cubicBezTo>
                    <a:cubicBezTo>
                      <a:pt x="12910" y="3996"/>
                      <a:pt x="6497" y="2081"/>
                      <a:pt x="387" y="44"/>
                    </a:cubicBezTo>
                    <a:cubicBezTo>
                      <a:pt x="287" y="13"/>
                      <a:pt x="210" y="0"/>
                      <a:pt x="15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48" name="Google Shape;4048;p25"/>
              <p:cNvSpPr/>
              <p:nvPr/>
            </p:nvSpPr>
            <p:spPr>
              <a:xfrm>
                <a:off x="395375" y="4531200"/>
                <a:ext cx="166350" cy="369350"/>
              </a:xfrm>
              <a:custGeom>
                <a:avLst/>
                <a:gdLst/>
                <a:ahLst/>
                <a:cxnLst/>
                <a:rect l="l" t="t" r="r" b="b"/>
                <a:pathLst>
                  <a:path w="6654" h="14774" extrusionOk="0">
                    <a:moveTo>
                      <a:pt x="85" y="0"/>
                    </a:moveTo>
                    <a:cubicBezTo>
                      <a:pt x="21" y="0"/>
                      <a:pt x="0" y="96"/>
                      <a:pt x="93" y="226"/>
                    </a:cubicBezTo>
                    <a:cubicBezTo>
                      <a:pt x="1279" y="2201"/>
                      <a:pt x="2312" y="4572"/>
                      <a:pt x="3102" y="6974"/>
                    </a:cubicBezTo>
                    <a:cubicBezTo>
                      <a:pt x="3923" y="9344"/>
                      <a:pt x="4592" y="11746"/>
                      <a:pt x="5352" y="13873"/>
                    </a:cubicBezTo>
                    <a:cubicBezTo>
                      <a:pt x="5548" y="14476"/>
                      <a:pt x="5846" y="14774"/>
                      <a:pt x="6093" y="14774"/>
                    </a:cubicBezTo>
                    <a:cubicBezTo>
                      <a:pt x="6418" y="14774"/>
                      <a:pt x="6653" y="14255"/>
                      <a:pt x="6446" y="13235"/>
                    </a:cubicBezTo>
                    <a:cubicBezTo>
                      <a:pt x="5443" y="8493"/>
                      <a:pt x="3072" y="3964"/>
                      <a:pt x="245" y="135"/>
                    </a:cubicBezTo>
                    <a:cubicBezTo>
                      <a:pt x="186" y="40"/>
                      <a:pt x="126" y="0"/>
                      <a:pt x="8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49" name="Google Shape;4049;p25"/>
              <p:cNvSpPr/>
              <p:nvPr/>
            </p:nvSpPr>
            <p:spPr>
              <a:xfrm>
                <a:off x="742025" y="4779100"/>
                <a:ext cx="136825" cy="456825"/>
              </a:xfrm>
              <a:custGeom>
                <a:avLst/>
                <a:gdLst/>
                <a:ahLst/>
                <a:cxnLst/>
                <a:rect l="l" t="t" r="r" b="b"/>
                <a:pathLst>
                  <a:path w="5473" h="18273" extrusionOk="0">
                    <a:moveTo>
                      <a:pt x="69" y="1"/>
                    </a:moveTo>
                    <a:cubicBezTo>
                      <a:pt x="13" y="1"/>
                      <a:pt x="0" y="105"/>
                      <a:pt x="88" y="279"/>
                    </a:cubicBezTo>
                    <a:cubicBezTo>
                      <a:pt x="1303" y="2711"/>
                      <a:pt x="2215" y="5629"/>
                      <a:pt x="2823" y="8547"/>
                    </a:cubicBezTo>
                    <a:cubicBezTo>
                      <a:pt x="3492" y="11495"/>
                      <a:pt x="3826" y="14444"/>
                      <a:pt x="4252" y="17058"/>
                    </a:cubicBezTo>
                    <a:cubicBezTo>
                      <a:pt x="4349" y="17866"/>
                      <a:pt x="4626" y="18272"/>
                      <a:pt x="4885" y="18272"/>
                    </a:cubicBezTo>
                    <a:cubicBezTo>
                      <a:pt x="5191" y="18272"/>
                      <a:pt x="5473" y="17707"/>
                      <a:pt x="5407" y="16572"/>
                    </a:cubicBezTo>
                    <a:cubicBezTo>
                      <a:pt x="5133" y="10796"/>
                      <a:pt x="3097" y="5052"/>
                      <a:pt x="240" y="188"/>
                    </a:cubicBezTo>
                    <a:cubicBezTo>
                      <a:pt x="175" y="59"/>
                      <a:pt x="110" y="1"/>
                      <a:pt x="6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50" name="Google Shape;4050;p25"/>
              <p:cNvSpPr/>
              <p:nvPr/>
            </p:nvSpPr>
            <p:spPr>
              <a:xfrm>
                <a:off x="357325" y="5209750"/>
                <a:ext cx="567750" cy="121425"/>
              </a:xfrm>
              <a:custGeom>
                <a:avLst/>
                <a:gdLst/>
                <a:ahLst/>
                <a:cxnLst/>
                <a:rect l="l" t="t" r="r" b="b"/>
                <a:pathLst>
                  <a:path w="22710" h="4857" extrusionOk="0">
                    <a:moveTo>
                      <a:pt x="164" y="0"/>
                    </a:moveTo>
                    <a:cubicBezTo>
                      <a:pt x="1" y="0"/>
                      <a:pt x="36" y="114"/>
                      <a:pt x="308" y="227"/>
                    </a:cubicBezTo>
                    <a:cubicBezTo>
                      <a:pt x="3287" y="1473"/>
                      <a:pt x="6722" y="2780"/>
                      <a:pt x="10247" y="3631"/>
                    </a:cubicBezTo>
                    <a:cubicBezTo>
                      <a:pt x="13259" y="4410"/>
                      <a:pt x="16359" y="4856"/>
                      <a:pt x="19188" y="4856"/>
                    </a:cubicBezTo>
                    <a:cubicBezTo>
                      <a:pt x="19671" y="4856"/>
                      <a:pt x="20147" y="4843"/>
                      <a:pt x="20612" y="4817"/>
                    </a:cubicBezTo>
                    <a:cubicBezTo>
                      <a:pt x="22710" y="4665"/>
                      <a:pt x="22527" y="3631"/>
                      <a:pt x="20126" y="3570"/>
                    </a:cubicBezTo>
                    <a:cubicBezTo>
                      <a:pt x="13591" y="3267"/>
                      <a:pt x="6722" y="2233"/>
                      <a:pt x="399" y="45"/>
                    </a:cubicBezTo>
                    <a:cubicBezTo>
                      <a:pt x="299" y="14"/>
                      <a:pt x="220" y="0"/>
                      <a:pt x="16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051" name="Google Shape;4051;p25"/>
            <p:cNvGrpSpPr/>
            <p:nvPr/>
          </p:nvGrpSpPr>
          <p:grpSpPr>
            <a:xfrm>
              <a:off x="8516150" y="3417163"/>
              <a:ext cx="577950" cy="1825700"/>
              <a:chOff x="5612500" y="3325575"/>
              <a:chExt cx="577950" cy="1825700"/>
            </a:xfrm>
          </p:grpSpPr>
          <p:sp>
            <p:nvSpPr>
              <p:cNvPr id="4052" name="Google Shape;4052;p25"/>
              <p:cNvSpPr/>
              <p:nvPr/>
            </p:nvSpPr>
            <p:spPr>
              <a:xfrm>
                <a:off x="5659200" y="3452725"/>
                <a:ext cx="289400" cy="1698550"/>
              </a:xfrm>
              <a:custGeom>
                <a:avLst/>
                <a:gdLst/>
                <a:ahLst/>
                <a:cxnLst/>
                <a:rect l="l" t="t" r="r" b="b"/>
                <a:pathLst>
                  <a:path w="11576" h="67942" extrusionOk="0">
                    <a:moveTo>
                      <a:pt x="5479" y="1"/>
                    </a:moveTo>
                    <a:cubicBezTo>
                      <a:pt x="5431" y="1"/>
                      <a:pt x="5400" y="79"/>
                      <a:pt x="5472" y="175"/>
                    </a:cubicBezTo>
                    <a:cubicBezTo>
                      <a:pt x="10408" y="10649"/>
                      <a:pt x="11376" y="22891"/>
                      <a:pt x="8207" y="34066"/>
                    </a:cubicBezTo>
                    <a:cubicBezTo>
                      <a:pt x="6539" y="40137"/>
                      <a:pt x="3370" y="45641"/>
                      <a:pt x="1502" y="51745"/>
                    </a:cubicBezTo>
                    <a:cubicBezTo>
                      <a:pt x="535" y="54981"/>
                      <a:pt x="1" y="58316"/>
                      <a:pt x="201" y="61719"/>
                    </a:cubicBezTo>
                    <a:cubicBezTo>
                      <a:pt x="234" y="62253"/>
                      <a:pt x="301" y="62753"/>
                      <a:pt x="368" y="63253"/>
                    </a:cubicBezTo>
                    <a:cubicBezTo>
                      <a:pt x="468" y="63754"/>
                      <a:pt x="535" y="64321"/>
                      <a:pt x="701" y="64754"/>
                    </a:cubicBezTo>
                    <a:cubicBezTo>
                      <a:pt x="968" y="65755"/>
                      <a:pt x="1369" y="66689"/>
                      <a:pt x="1969" y="67423"/>
                    </a:cubicBezTo>
                    <a:cubicBezTo>
                      <a:pt x="2231" y="67786"/>
                      <a:pt x="2494" y="67942"/>
                      <a:pt x="2697" y="67942"/>
                    </a:cubicBezTo>
                    <a:cubicBezTo>
                      <a:pt x="2830" y="67942"/>
                      <a:pt x="2937" y="67875"/>
                      <a:pt x="3003" y="67757"/>
                    </a:cubicBezTo>
                    <a:cubicBezTo>
                      <a:pt x="3070" y="67590"/>
                      <a:pt x="3137" y="67390"/>
                      <a:pt x="3137" y="67089"/>
                    </a:cubicBezTo>
                    <a:cubicBezTo>
                      <a:pt x="3036" y="66923"/>
                      <a:pt x="2970" y="66656"/>
                      <a:pt x="2836" y="66255"/>
                    </a:cubicBezTo>
                    <a:cubicBezTo>
                      <a:pt x="1736" y="63554"/>
                      <a:pt x="1535" y="60551"/>
                      <a:pt x="1836" y="57649"/>
                    </a:cubicBezTo>
                    <a:cubicBezTo>
                      <a:pt x="2136" y="54681"/>
                      <a:pt x="2903" y="51812"/>
                      <a:pt x="3970" y="48976"/>
                    </a:cubicBezTo>
                    <a:cubicBezTo>
                      <a:pt x="5005" y="46141"/>
                      <a:pt x="6205" y="43372"/>
                      <a:pt x="7340" y="40504"/>
                    </a:cubicBezTo>
                    <a:cubicBezTo>
                      <a:pt x="8474" y="37668"/>
                      <a:pt x="9408" y="34666"/>
                      <a:pt x="10042" y="31664"/>
                    </a:cubicBezTo>
                    <a:cubicBezTo>
                      <a:pt x="11176" y="26460"/>
                      <a:pt x="11576" y="20690"/>
                      <a:pt x="10909" y="15119"/>
                    </a:cubicBezTo>
                    <a:cubicBezTo>
                      <a:pt x="10242" y="9515"/>
                      <a:pt x="8340" y="4144"/>
                      <a:pt x="5538" y="41"/>
                    </a:cubicBezTo>
                    <a:cubicBezTo>
                      <a:pt x="5519" y="13"/>
                      <a:pt x="5498" y="1"/>
                      <a:pt x="54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53" name="Google Shape;4053;p25"/>
              <p:cNvSpPr/>
              <p:nvPr/>
            </p:nvSpPr>
            <p:spPr>
              <a:xfrm>
                <a:off x="5714250" y="3325575"/>
                <a:ext cx="120950" cy="196575"/>
              </a:xfrm>
              <a:custGeom>
                <a:avLst/>
                <a:gdLst/>
                <a:ahLst/>
                <a:cxnLst/>
                <a:rect l="l" t="t" r="r" b="b"/>
                <a:pathLst>
                  <a:path w="4838" h="7863" extrusionOk="0">
                    <a:moveTo>
                      <a:pt x="2295" y="1"/>
                    </a:moveTo>
                    <a:cubicBezTo>
                      <a:pt x="1488" y="1"/>
                      <a:pt x="694" y="568"/>
                      <a:pt x="367" y="1358"/>
                    </a:cubicBezTo>
                    <a:cubicBezTo>
                      <a:pt x="1" y="2292"/>
                      <a:pt x="301" y="3426"/>
                      <a:pt x="968" y="4227"/>
                    </a:cubicBezTo>
                    <a:cubicBezTo>
                      <a:pt x="1502" y="4927"/>
                      <a:pt x="2302" y="5394"/>
                      <a:pt x="3036" y="5895"/>
                    </a:cubicBezTo>
                    <a:cubicBezTo>
                      <a:pt x="3803" y="6395"/>
                      <a:pt x="4504" y="7029"/>
                      <a:pt x="4837" y="7863"/>
                    </a:cubicBezTo>
                    <a:cubicBezTo>
                      <a:pt x="4537" y="5895"/>
                      <a:pt x="4504" y="4527"/>
                      <a:pt x="4437" y="3093"/>
                    </a:cubicBezTo>
                    <a:cubicBezTo>
                      <a:pt x="4337" y="2526"/>
                      <a:pt x="4304" y="1892"/>
                      <a:pt x="4037" y="1358"/>
                    </a:cubicBezTo>
                    <a:cubicBezTo>
                      <a:pt x="3803" y="791"/>
                      <a:pt x="3370" y="291"/>
                      <a:pt x="2836" y="90"/>
                    </a:cubicBezTo>
                    <a:cubicBezTo>
                      <a:pt x="2658" y="29"/>
                      <a:pt x="2477" y="1"/>
                      <a:pt x="229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54" name="Google Shape;4054;p25"/>
              <p:cNvSpPr/>
              <p:nvPr/>
            </p:nvSpPr>
            <p:spPr>
              <a:xfrm>
                <a:off x="5896875" y="3533175"/>
                <a:ext cx="140675" cy="291700"/>
              </a:xfrm>
              <a:custGeom>
                <a:avLst/>
                <a:gdLst/>
                <a:ahLst/>
                <a:cxnLst/>
                <a:rect l="l" t="t" r="r" b="b"/>
                <a:pathLst>
                  <a:path w="5627" h="11668" extrusionOk="0">
                    <a:moveTo>
                      <a:pt x="5597" y="1"/>
                    </a:moveTo>
                    <a:cubicBezTo>
                      <a:pt x="5578" y="1"/>
                      <a:pt x="5544" y="20"/>
                      <a:pt x="5505" y="59"/>
                    </a:cubicBezTo>
                    <a:cubicBezTo>
                      <a:pt x="3837" y="1227"/>
                      <a:pt x="2436" y="2794"/>
                      <a:pt x="1502" y="4629"/>
                    </a:cubicBezTo>
                    <a:cubicBezTo>
                      <a:pt x="535" y="6464"/>
                      <a:pt x="1" y="8565"/>
                      <a:pt x="34" y="10633"/>
                    </a:cubicBezTo>
                    <a:cubicBezTo>
                      <a:pt x="34" y="11334"/>
                      <a:pt x="268" y="11667"/>
                      <a:pt x="434" y="11667"/>
                    </a:cubicBezTo>
                    <a:cubicBezTo>
                      <a:pt x="635" y="11634"/>
                      <a:pt x="735" y="11300"/>
                      <a:pt x="701" y="10633"/>
                    </a:cubicBezTo>
                    <a:cubicBezTo>
                      <a:pt x="568" y="8665"/>
                      <a:pt x="1002" y="6630"/>
                      <a:pt x="1835" y="4829"/>
                    </a:cubicBezTo>
                    <a:cubicBezTo>
                      <a:pt x="2669" y="2994"/>
                      <a:pt x="3904" y="1327"/>
                      <a:pt x="5538" y="126"/>
                    </a:cubicBezTo>
                    <a:cubicBezTo>
                      <a:pt x="5619" y="45"/>
                      <a:pt x="5626" y="1"/>
                      <a:pt x="559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55" name="Google Shape;4055;p25"/>
              <p:cNvSpPr/>
              <p:nvPr/>
            </p:nvSpPr>
            <p:spPr>
              <a:xfrm>
                <a:off x="5985275" y="3457050"/>
                <a:ext cx="115950" cy="120975"/>
              </a:xfrm>
              <a:custGeom>
                <a:avLst/>
                <a:gdLst/>
                <a:ahLst/>
                <a:cxnLst/>
                <a:rect l="l" t="t" r="r" b="b"/>
                <a:pathLst>
                  <a:path w="4638" h="4839" extrusionOk="0">
                    <a:moveTo>
                      <a:pt x="3430" y="1"/>
                    </a:moveTo>
                    <a:cubicBezTo>
                      <a:pt x="2946" y="1"/>
                      <a:pt x="2479" y="402"/>
                      <a:pt x="2136" y="802"/>
                    </a:cubicBezTo>
                    <a:cubicBezTo>
                      <a:pt x="1268" y="1803"/>
                      <a:pt x="668" y="3671"/>
                      <a:pt x="1" y="4839"/>
                    </a:cubicBezTo>
                    <a:cubicBezTo>
                      <a:pt x="1135" y="4839"/>
                      <a:pt x="2469" y="3971"/>
                      <a:pt x="3370" y="3438"/>
                    </a:cubicBezTo>
                    <a:cubicBezTo>
                      <a:pt x="4270" y="2937"/>
                      <a:pt x="4637" y="2003"/>
                      <a:pt x="4437" y="1003"/>
                    </a:cubicBezTo>
                    <a:cubicBezTo>
                      <a:pt x="4337" y="602"/>
                      <a:pt x="4104" y="169"/>
                      <a:pt x="3670" y="35"/>
                    </a:cubicBezTo>
                    <a:cubicBezTo>
                      <a:pt x="3590" y="12"/>
                      <a:pt x="3509" y="1"/>
                      <a:pt x="343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56" name="Google Shape;4056;p25"/>
              <p:cNvSpPr/>
              <p:nvPr/>
            </p:nvSpPr>
            <p:spPr>
              <a:xfrm>
                <a:off x="5754925" y="3677025"/>
                <a:ext cx="169250" cy="219250"/>
              </a:xfrm>
              <a:custGeom>
                <a:avLst/>
                <a:gdLst/>
                <a:ahLst/>
                <a:cxnLst/>
                <a:rect l="l" t="t" r="r" b="b"/>
                <a:pathLst>
                  <a:path w="6770" h="8770" extrusionOk="0">
                    <a:moveTo>
                      <a:pt x="49" y="0"/>
                    </a:moveTo>
                    <a:cubicBezTo>
                      <a:pt x="0" y="0"/>
                      <a:pt x="5" y="63"/>
                      <a:pt x="75" y="109"/>
                    </a:cubicBezTo>
                    <a:cubicBezTo>
                      <a:pt x="1509" y="1010"/>
                      <a:pt x="2677" y="2277"/>
                      <a:pt x="3577" y="3612"/>
                    </a:cubicBezTo>
                    <a:cubicBezTo>
                      <a:pt x="4511" y="5013"/>
                      <a:pt x="5312" y="6514"/>
                      <a:pt x="5846" y="8048"/>
                    </a:cubicBezTo>
                    <a:cubicBezTo>
                      <a:pt x="6026" y="8544"/>
                      <a:pt x="6274" y="8769"/>
                      <a:pt x="6449" y="8769"/>
                    </a:cubicBezTo>
                    <a:cubicBezTo>
                      <a:pt x="6663" y="8769"/>
                      <a:pt x="6769" y="8435"/>
                      <a:pt x="6513" y="7848"/>
                    </a:cubicBezTo>
                    <a:cubicBezTo>
                      <a:pt x="5846" y="6247"/>
                      <a:pt x="5012" y="4746"/>
                      <a:pt x="3911" y="3412"/>
                    </a:cubicBezTo>
                    <a:cubicBezTo>
                      <a:pt x="2877" y="2077"/>
                      <a:pt x="1643" y="876"/>
                      <a:pt x="141" y="43"/>
                    </a:cubicBezTo>
                    <a:cubicBezTo>
                      <a:pt x="101" y="12"/>
                      <a:pt x="70" y="0"/>
                      <a:pt x="4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57" name="Google Shape;4057;p25"/>
              <p:cNvSpPr/>
              <p:nvPr/>
            </p:nvSpPr>
            <p:spPr>
              <a:xfrm>
                <a:off x="5693400" y="3603800"/>
                <a:ext cx="121775" cy="119325"/>
              </a:xfrm>
              <a:custGeom>
                <a:avLst/>
                <a:gdLst/>
                <a:ahLst/>
                <a:cxnLst/>
                <a:rect l="l" t="t" r="r" b="b"/>
                <a:pathLst>
                  <a:path w="4871" h="4773" extrusionOk="0">
                    <a:moveTo>
                      <a:pt x="1540" y="1"/>
                    </a:moveTo>
                    <a:cubicBezTo>
                      <a:pt x="1516" y="1"/>
                      <a:pt x="1492" y="1"/>
                      <a:pt x="1468" y="3"/>
                    </a:cubicBezTo>
                    <a:cubicBezTo>
                      <a:pt x="634" y="69"/>
                      <a:pt x="1" y="1003"/>
                      <a:pt x="167" y="1837"/>
                    </a:cubicBezTo>
                    <a:cubicBezTo>
                      <a:pt x="334" y="2671"/>
                      <a:pt x="1035" y="3338"/>
                      <a:pt x="1835" y="3639"/>
                    </a:cubicBezTo>
                    <a:cubicBezTo>
                      <a:pt x="2636" y="3972"/>
                      <a:pt x="4037" y="4773"/>
                      <a:pt x="4871" y="4773"/>
                    </a:cubicBezTo>
                    <a:cubicBezTo>
                      <a:pt x="4504" y="4339"/>
                      <a:pt x="3770" y="3005"/>
                      <a:pt x="3603" y="2471"/>
                    </a:cubicBezTo>
                    <a:cubicBezTo>
                      <a:pt x="3436" y="1937"/>
                      <a:pt x="3236" y="1337"/>
                      <a:pt x="2903" y="837"/>
                    </a:cubicBezTo>
                    <a:cubicBezTo>
                      <a:pt x="2583" y="357"/>
                      <a:pt x="2080" y="1"/>
                      <a:pt x="154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58" name="Google Shape;4058;p25"/>
              <p:cNvSpPr/>
              <p:nvPr/>
            </p:nvSpPr>
            <p:spPr>
              <a:xfrm>
                <a:off x="5906450" y="3881700"/>
                <a:ext cx="178225" cy="202375"/>
              </a:xfrm>
              <a:custGeom>
                <a:avLst/>
                <a:gdLst/>
                <a:ahLst/>
                <a:cxnLst/>
                <a:rect l="l" t="t" r="r" b="b"/>
                <a:pathLst>
                  <a:path w="7129" h="8095" extrusionOk="0">
                    <a:moveTo>
                      <a:pt x="7080" y="0"/>
                    </a:moveTo>
                    <a:cubicBezTo>
                      <a:pt x="7059" y="0"/>
                      <a:pt x="7029" y="8"/>
                      <a:pt x="6990" y="28"/>
                    </a:cubicBezTo>
                    <a:cubicBezTo>
                      <a:pt x="4154" y="1696"/>
                      <a:pt x="1786" y="4164"/>
                      <a:pt x="285" y="7166"/>
                    </a:cubicBezTo>
                    <a:cubicBezTo>
                      <a:pt x="0" y="7754"/>
                      <a:pt x="93" y="8094"/>
                      <a:pt x="312" y="8094"/>
                    </a:cubicBezTo>
                    <a:cubicBezTo>
                      <a:pt x="478" y="8094"/>
                      <a:pt x="717" y="7898"/>
                      <a:pt x="919" y="7467"/>
                    </a:cubicBezTo>
                    <a:cubicBezTo>
                      <a:pt x="2186" y="4531"/>
                      <a:pt x="4321" y="1963"/>
                      <a:pt x="7023" y="95"/>
                    </a:cubicBezTo>
                    <a:cubicBezTo>
                      <a:pt x="7117" y="48"/>
                      <a:pt x="7128" y="0"/>
                      <a:pt x="708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59" name="Google Shape;4059;p25"/>
              <p:cNvSpPr/>
              <p:nvPr/>
            </p:nvSpPr>
            <p:spPr>
              <a:xfrm>
                <a:off x="5796800" y="3928475"/>
                <a:ext cx="101775" cy="298350"/>
              </a:xfrm>
              <a:custGeom>
                <a:avLst/>
                <a:gdLst/>
                <a:ahLst/>
                <a:cxnLst/>
                <a:rect l="l" t="t" r="r" b="b"/>
                <a:pathLst>
                  <a:path w="4071" h="11934" extrusionOk="0">
                    <a:moveTo>
                      <a:pt x="118" y="0"/>
                    </a:moveTo>
                    <a:cubicBezTo>
                      <a:pt x="93" y="0"/>
                      <a:pt x="68" y="42"/>
                      <a:pt x="68" y="125"/>
                    </a:cubicBezTo>
                    <a:cubicBezTo>
                      <a:pt x="1" y="1092"/>
                      <a:pt x="168" y="2026"/>
                      <a:pt x="401" y="2994"/>
                    </a:cubicBezTo>
                    <a:cubicBezTo>
                      <a:pt x="701" y="3928"/>
                      <a:pt x="1068" y="4795"/>
                      <a:pt x="1502" y="5662"/>
                    </a:cubicBezTo>
                    <a:cubicBezTo>
                      <a:pt x="2303" y="7397"/>
                      <a:pt x="3170" y="9132"/>
                      <a:pt x="3303" y="10966"/>
                    </a:cubicBezTo>
                    <a:cubicBezTo>
                      <a:pt x="3337" y="11567"/>
                      <a:pt x="3470" y="11867"/>
                      <a:pt x="3670" y="11934"/>
                    </a:cubicBezTo>
                    <a:cubicBezTo>
                      <a:pt x="3737" y="11934"/>
                      <a:pt x="3837" y="11833"/>
                      <a:pt x="3904" y="11667"/>
                    </a:cubicBezTo>
                    <a:cubicBezTo>
                      <a:pt x="4004" y="11500"/>
                      <a:pt x="4071" y="11266"/>
                      <a:pt x="4004" y="10933"/>
                    </a:cubicBezTo>
                    <a:cubicBezTo>
                      <a:pt x="3870" y="9932"/>
                      <a:pt x="3570" y="8965"/>
                      <a:pt x="3170" y="8097"/>
                    </a:cubicBezTo>
                    <a:cubicBezTo>
                      <a:pt x="2803" y="7197"/>
                      <a:pt x="2336" y="6330"/>
                      <a:pt x="1869" y="5496"/>
                    </a:cubicBezTo>
                    <a:cubicBezTo>
                      <a:pt x="1402" y="4662"/>
                      <a:pt x="1002" y="3794"/>
                      <a:pt x="668" y="2927"/>
                    </a:cubicBezTo>
                    <a:cubicBezTo>
                      <a:pt x="334" y="2026"/>
                      <a:pt x="134" y="1092"/>
                      <a:pt x="168" y="125"/>
                    </a:cubicBezTo>
                    <a:cubicBezTo>
                      <a:pt x="168" y="42"/>
                      <a:pt x="143" y="0"/>
                      <a:pt x="11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0" name="Google Shape;4060;p25"/>
              <p:cNvSpPr/>
              <p:nvPr/>
            </p:nvSpPr>
            <p:spPr>
              <a:xfrm>
                <a:off x="5819325" y="4099175"/>
                <a:ext cx="331575" cy="331150"/>
              </a:xfrm>
              <a:custGeom>
                <a:avLst/>
                <a:gdLst/>
                <a:ahLst/>
                <a:cxnLst/>
                <a:rect l="l" t="t" r="r" b="b"/>
                <a:pathLst>
                  <a:path w="13263" h="13246" extrusionOk="0">
                    <a:moveTo>
                      <a:pt x="13239" y="1"/>
                    </a:moveTo>
                    <a:cubicBezTo>
                      <a:pt x="13218" y="1"/>
                      <a:pt x="13171" y="44"/>
                      <a:pt x="13110" y="135"/>
                    </a:cubicBezTo>
                    <a:cubicBezTo>
                      <a:pt x="10308" y="5139"/>
                      <a:pt x="6172" y="9442"/>
                      <a:pt x="1235" y="12177"/>
                    </a:cubicBezTo>
                    <a:cubicBezTo>
                      <a:pt x="401" y="12644"/>
                      <a:pt x="1" y="13011"/>
                      <a:pt x="101" y="13178"/>
                    </a:cubicBezTo>
                    <a:cubicBezTo>
                      <a:pt x="142" y="13220"/>
                      <a:pt x="223" y="13245"/>
                      <a:pt x="340" y="13245"/>
                    </a:cubicBezTo>
                    <a:cubicBezTo>
                      <a:pt x="597" y="13245"/>
                      <a:pt x="1028" y="13122"/>
                      <a:pt x="1602" y="12778"/>
                    </a:cubicBezTo>
                    <a:cubicBezTo>
                      <a:pt x="4104" y="11277"/>
                      <a:pt x="6338" y="9375"/>
                      <a:pt x="8273" y="7274"/>
                    </a:cubicBezTo>
                    <a:cubicBezTo>
                      <a:pt x="10175" y="5139"/>
                      <a:pt x="11842" y="2704"/>
                      <a:pt x="13177" y="169"/>
                    </a:cubicBezTo>
                    <a:cubicBezTo>
                      <a:pt x="13249" y="60"/>
                      <a:pt x="13262" y="1"/>
                      <a:pt x="1323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1" name="Google Shape;4061;p25"/>
              <p:cNvSpPr/>
              <p:nvPr/>
            </p:nvSpPr>
            <p:spPr>
              <a:xfrm>
                <a:off x="5692575" y="4168225"/>
                <a:ext cx="110100" cy="363875"/>
              </a:xfrm>
              <a:custGeom>
                <a:avLst/>
                <a:gdLst/>
                <a:ahLst/>
                <a:cxnLst/>
                <a:rect l="l" t="t" r="r" b="b"/>
                <a:pathLst>
                  <a:path w="4404" h="14555" extrusionOk="0">
                    <a:moveTo>
                      <a:pt x="442" y="0"/>
                    </a:moveTo>
                    <a:cubicBezTo>
                      <a:pt x="417" y="0"/>
                      <a:pt x="384" y="59"/>
                      <a:pt x="367" y="175"/>
                    </a:cubicBezTo>
                    <a:cubicBezTo>
                      <a:pt x="0" y="2444"/>
                      <a:pt x="401" y="4845"/>
                      <a:pt x="1134" y="7047"/>
                    </a:cubicBezTo>
                    <a:cubicBezTo>
                      <a:pt x="1835" y="9248"/>
                      <a:pt x="2736" y="11383"/>
                      <a:pt x="3503" y="13552"/>
                    </a:cubicBezTo>
                    <a:cubicBezTo>
                      <a:pt x="3725" y="14249"/>
                      <a:pt x="4007" y="14555"/>
                      <a:pt x="4177" y="14555"/>
                    </a:cubicBezTo>
                    <a:cubicBezTo>
                      <a:pt x="4186" y="14555"/>
                      <a:pt x="4195" y="14554"/>
                      <a:pt x="4203" y="14552"/>
                    </a:cubicBezTo>
                    <a:cubicBezTo>
                      <a:pt x="4370" y="14452"/>
                      <a:pt x="4403" y="14019"/>
                      <a:pt x="4137" y="13251"/>
                    </a:cubicBezTo>
                    <a:cubicBezTo>
                      <a:pt x="3303" y="11083"/>
                      <a:pt x="2302" y="9015"/>
                      <a:pt x="1501" y="6880"/>
                    </a:cubicBezTo>
                    <a:cubicBezTo>
                      <a:pt x="734" y="4745"/>
                      <a:pt x="200" y="2444"/>
                      <a:pt x="467" y="175"/>
                    </a:cubicBezTo>
                    <a:cubicBezTo>
                      <a:pt x="484" y="59"/>
                      <a:pt x="467" y="0"/>
                      <a:pt x="44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2" name="Google Shape;4062;p25"/>
              <p:cNvSpPr/>
              <p:nvPr/>
            </p:nvSpPr>
            <p:spPr>
              <a:xfrm>
                <a:off x="5680900" y="4615725"/>
                <a:ext cx="271925" cy="264550"/>
              </a:xfrm>
              <a:custGeom>
                <a:avLst/>
                <a:gdLst/>
                <a:ahLst/>
                <a:cxnLst/>
                <a:rect l="l" t="t" r="r" b="b"/>
                <a:pathLst>
                  <a:path w="10877" h="10582" extrusionOk="0">
                    <a:moveTo>
                      <a:pt x="10856" y="0"/>
                    </a:moveTo>
                    <a:cubicBezTo>
                      <a:pt x="10838" y="0"/>
                      <a:pt x="10806" y="42"/>
                      <a:pt x="10775" y="121"/>
                    </a:cubicBezTo>
                    <a:cubicBezTo>
                      <a:pt x="10274" y="1156"/>
                      <a:pt x="9507" y="2023"/>
                      <a:pt x="8673" y="2823"/>
                    </a:cubicBezTo>
                    <a:cubicBezTo>
                      <a:pt x="7806" y="3557"/>
                      <a:pt x="6838" y="4224"/>
                      <a:pt x="5871" y="4825"/>
                    </a:cubicBezTo>
                    <a:cubicBezTo>
                      <a:pt x="4937" y="5459"/>
                      <a:pt x="3936" y="6026"/>
                      <a:pt x="2969" y="6793"/>
                    </a:cubicBezTo>
                    <a:cubicBezTo>
                      <a:pt x="2035" y="7493"/>
                      <a:pt x="1168" y="8327"/>
                      <a:pt x="467" y="9328"/>
                    </a:cubicBezTo>
                    <a:cubicBezTo>
                      <a:pt x="0" y="10029"/>
                      <a:pt x="34" y="10496"/>
                      <a:pt x="200" y="10562"/>
                    </a:cubicBezTo>
                    <a:cubicBezTo>
                      <a:pt x="230" y="10575"/>
                      <a:pt x="260" y="10581"/>
                      <a:pt x="290" y="10581"/>
                    </a:cubicBezTo>
                    <a:cubicBezTo>
                      <a:pt x="503" y="10581"/>
                      <a:pt x="751" y="10278"/>
                      <a:pt x="1101" y="9695"/>
                    </a:cubicBezTo>
                    <a:cubicBezTo>
                      <a:pt x="1668" y="8728"/>
                      <a:pt x="2469" y="7960"/>
                      <a:pt x="3336" y="7193"/>
                    </a:cubicBezTo>
                    <a:cubicBezTo>
                      <a:pt x="4203" y="6493"/>
                      <a:pt x="5171" y="5826"/>
                      <a:pt x="6138" y="5158"/>
                    </a:cubicBezTo>
                    <a:cubicBezTo>
                      <a:pt x="7072" y="4491"/>
                      <a:pt x="8006" y="3791"/>
                      <a:pt x="8840" y="2990"/>
                    </a:cubicBezTo>
                    <a:cubicBezTo>
                      <a:pt x="9674" y="2190"/>
                      <a:pt x="10408" y="1222"/>
                      <a:pt x="10841" y="155"/>
                    </a:cubicBezTo>
                    <a:cubicBezTo>
                      <a:pt x="10876" y="50"/>
                      <a:pt x="10875" y="0"/>
                      <a:pt x="1085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3" name="Google Shape;4063;p25"/>
              <p:cNvSpPr/>
              <p:nvPr/>
            </p:nvSpPr>
            <p:spPr>
              <a:xfrm>
                <a:off x="5642525" y="4488425"/>
                <a:ext cx="67575" cy="311300"/>
              </a:xfrm>
              <a:custGeom>
                <a:avLst/>
                <a:gdLst/>
                <a:ahLst/>
                <a:cxnLst/>
                <a:rect l="l" t="t" r="r" b="b"/>
                <a:pathLst>
                  <a:path w="2703" h="12452" extrusionOk="0">
                    <a:moveTo>
                      <a:pt x="521" y="0"/>
                    </a:moveTo>
                    <a:cubicBezTo>
                      <a:pt x="505" y="0"/>
                      <a:pt x="483" y="35"/>
                      <a:pt x="468" y="110"/>
                    </a:cubicBezTo>
                    <a:cubicBezTo>
                      <a:pt x="68" y="1044"/>
                      <a:pt x="1" y="2045"/>
                      <a:pt x="34" y="2979"/>
                    </a:cubicBezTo>
                    <a:cubicBezTo>
                      <a:pt x="68" y="3979"/>
                      <a:pt x="234" y="4947"/>
                      <a:pt x="501" y="5914"/>
                    </a:cubicBezTo>
                    <a:cubicBezTo>
                      <a:pt x="1002" y="7782"/>
                      <a:pt x="1702" y="9617"/>
                      <a:pt x="1902" y="11485"/>
                    </a:cubicBezTo>
                    <a:cubicBezTo>
                      <a:pt x="2002" y="12118"/>
                      <a:pt x="2169" y="12452"/>
                      <a:pt x="2336" y="12452"/>
                    </a:cubicBezTo>
                    <a:cubicBezTo>
                      <a:pt x="2503" y="12452"/>
                      <a:pt x="2703" y="12085"/>
                      <a:pt x="2569" y="11418"/>
                    </a:cubicBezTo>
                    <a:cubicBezTo>
                      <a:pt x="2236" y="9416"/>
                      <a:pt x="1469" y="7615"/>
                      <a:pt x="868" y="5781"/>
                    </a:cubicBezTo>
                    <a:cubicBezTo>
                      <a:pt x="568" y="4880"/>
                      <a:pt x="368" y="3946"/>
                      <a:pt x="234" y="2979"/>
                    </a:cubicBezTo>
                    <a:cubicBezTo>
                      <a:pt x="168" y="2045"/>
                      <a:pt x="201" y="1077"/>
                      <a:pt x="535" y="143"/>
                    </a:cubicBezTo>
                    <a:cubicBezTo>
                      <a:pt x="553" y="51"/>
                      <a:pt x="541" y="0"/>
                      <a:pt x="52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4" name="Google Shape;4064;p25"/>
              <p:cNvSpPr/>
              <p:nvPr/>
            </p:nvSpPr>
            <p:spPr>
              <a:xfrm>
                <a:off x="5612500" y="4389600"/>
                <a:ext cx="83425" cy="141600"/>
              </a:xfrm>
              <a:custGeom>
                <a:avLst/>
                <a:gdLst/>
                <a:ahLst/>
                <a:cxnLst/>
                <a:rect l="l" t="t" r="r" b="b"/>
                <a:pathLst>
                  <a:path w="3337" h="5664" extrusionOk="0">
                    <a:moveTo>
                      <a:pt x="2138" y="0"/>
                    </a:moveTo>
                    <a:cubicBezTo>
                      <a:pt x="1864" y="0"/>
                      <a:pt x="1600" y="98"/>
                      <a:pt x="1369" y="260"/>
                    </a:cubicBezTo>
                    <a:cubicBezTo>
                      <a:pt x="1035" y="527"/>
                      <a:pt x="835" y="860"/>
                      <a:pt x="668" y="1227"/>
                    </a:cubicBezTo>
                    <a:cubicBezTo>
                      <a:pt x="1" y="2695"/>
                      <a:pt x="335" y="4496"/>
                      <a:pt x="1402" y="5664"/>
                    </a:cubicBezTo>
                    <a:cubicBezTo>
                      <a:pt x="1869" y="4830"/>
                      <a:pt x="2336" y="4230"/>
                      <a:pt x="2703" y="3596"/>
                    </a:cubicBezTo>
                    <a:cubicBezTo>
                      <a:pt x="3070" y="2995"/>
                      <a:pt x="3337" y="2228"/>
                      <a:pt x="3270" y="1461"/>
                    </a:cubicBezTo>
                    <a:cubicBezTo>
                      <a:pt x="3270" y="894"/>
                      <a:pt x="3036" y="260"/>
                      <a:pt x="2503" y="60"/>
                    </a:cubicBezTo>
                    <a:cubicBezTo>
                      <a:pt x="2380" y="19"/>
                      <a:pt x="2258" y="0"/>
                      <a:pt x="21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5" name="Google Shape;4065;p25"/>
              <p:cNvSpPr/>
              <p:nvPr/>
            </p:nvSpPr>
            <p:spPr>
              <a:xfrm>
                <a:off x="5665050" y="4108275"/>
                <a:ext cx="85075" cy="131050"/>
              </a:xfrm>
              <a:custGeom>
                <a:avLst/>
                <a:gdLst/>
                <a:ahLst/>
                <a:cxnLst/>
                <a:rect l="l" t="t" r="r" b="b"/>
                <a:pathLst>
                  <a:path w="3403" h="5242" extrusionOk="0">
                    <a:moveTo>
                      <a:pt x="1960" y="1"/>
                    </a:moveTo>
                    <a:cubicBezTo>
                      <a:pt x="1573" y="1"/>
                      <a:pt x="1243" y="164"/>
                      <a:pt x="968" y="438"/>
                    </a:cubicBezTo>
                    <a:cubicBezTo>
                      <a:pt x="668" y="739"/>
                      <a:pt x="501" y="1106"/>
                      <a:pt x="401" y="1473"/>
                    </a:cubicBezTo>
                    <a:cubicBezTo>
                      <a:pt x="0" y="2807"/>
                      <a:pt x="467" y="4341"/>
                      <a:pt x="1502" y="5242"/>
                    </a:cubicBezTo>
                    <a:cubicBezTo>
                      <a:pt x="2135" y="4441"/>
                      <a:pt x="2536" y="3908"/>
                      <a:pt x="2836" y="3307"/>
                    </a:cubicBezTo>
                    <a:cubicBezTo>
                      <a:pt x="3136" y="2740"/>
                      <a:pt x="3403" y="2073"/>
                      <a:pt x="3303" y="1406"/>
                    </a:cubicBezTo>
                    <a:cubicBezTo>
                      <a:pt x="3236" y="739"/>
                      <a:pt x="2736" y="72"/>
                      <a:pt x="2069" y="5"/>
                    </a:cubicBezTo>
                    <a:cubicBezTo>
                      <a:pt x="2032" y="2"/>
                      <a:pt x="1996" y="1"/>
                      <a:pt x="196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6" name="Google Shape;4066;p25"/>
              <p:cNvSpPr/>
              <p:nvPr/>
            </p:nvSpPr>
            <p:spPr>
              <a:xfrm>
                <a:off x="6093700" y="4082350"/>
                <a:ext cx="96750" cy="116125"/>
              </a:xfrm>
              <a:custGeom>
                <a:avLst/>
                <a:gdLst/>
                <a:ahLst/>
                <a:cxnLst/>
                <a:rect l="l" t="t" r="r" b="b"/>
                <a:pathLst>
                  <a:path w="3870" h="4645" extrusionOk="0">
                    <a:moveTo>
                      <a:pt x="2389" y="1"/>
                    </a:moveTo>
                    <a:cubicBezTo>
                      <a:pt x="1772" y="1"/>
                      <a:pt x="1172" y="385"/>
                      <a:pt x="801" y="942"/>
                    </a:cubicBezTo>
                    <a:cubicBezTo>
                      <a:pt x="33" y="1976"/>
                      <a:pt x="0" y="3343"/>
                      <a:pt x="0" y="4644"/>
                    </a:cubicBezTo>
                    <a:cubicBezTo>
                      <a:pt x="1268" y="4478"/>
                      <a:pt x="2035" y="4211"/>
                      <a:pt x="2635" y="3710"/>
                    </a:cubicBezTo>
                    <a:cubicBezTo>
                      <a:pt x="3302" y="3277"/>
                      <a:pt x="3803" y="2543"/>
                      <a:pt x="3836" y="1776"/>
                    </a:cubicBezTo>
                    <a:cubicBezTo>
                      <a:pt x="3870" y="975"/>
                      <a:pt x="3336" y="141"/>
                      <a:pt x="2535" y="8"/>
                    </a:cubicBezTo>
                    <a:cubicBezTo>
                      <a:pt x="2487" y="3"/>
                      <a:pt x="2438" y="1"/>
                      <a:pt x="238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7" name="Google Shape;4067;p25"/>
              <p:cNvSpPr/>
              <p:nvPr/>
            </p:nvSpPr>
            <p:spPr>
              <a:xfrm>
                <a:off x="5892725" y="4552825"/>
                <a:ext cx="113425" cy="141825"/>
              </a:xfrm>
              <a:custGeom>
                <a:avLst/>
                <a:gdLst/>
                <a:ahLst/>
                <a:cxnLst/>
                <a:rect l="l" t="t" r="r" b="b"/>
                <a:pathLst>
                  <a:path w="4537" h="5673" extrusionOk="0">
                    <a:moveTo>
                      <a:pt x="2665" y="1"/>
                    </a:moveTo>
                    <a:cubicBezTo>
                      <a:pt x="2202" y="1"/>
                      <a:pt x="1751" y="235"/>
                      <a:pt x="1368" y="536"/>
                    </a:cubicBezTo>
                    <a:cubicBezTo>
                      <a:pt x="667" y="1136"/>
                      <a:pt x="300" y="2004"/>
                      <a:pt x="133" y="2904"/>
                    </a:cubicBezTo>
                    <a:cubicBezTo>
                      <a:pt x="0" y="3838"/>
                      <a:pt x="33" y="4739"/>
                      <a:pt x="67" y="5673"/>
                    </a:cubicBezTo>
                    <a:cubicBezTo>
                      <a:pt x="1701" y="5406"/>
                      <a:pt x="2702" y="5006"/>
                      <a:pt x="3402" y="4239"/>
                    </a:cubicBezTo>
                    <a:cubicBezTo>
                      <a:pt x="4170" y="3505"/>
                      <a:pt x="4537" y="2404"/>
                      <a:pt x="4303" y="1403"/>
                    </a:cubicBezTo>
                    <a:cubicBezTo>
                      <a:pt x="4136" y="803"/>
                      <a:pt x="3636" y="169"/>
                      <a:pt x="2969" y="36"/>
                    </a:cubicBezTo>
                    <a:cubicBezTo>
                      <a:pt x="2867" y="12"/>
                      <a:pt x="2766" y="1"/>
                      <a:pt x="266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8" name="Google Shape;4068;p25"/>
              <p:cNvSpPr/>
              <p:nvPr/>
            </p:nvSpPr>
            <p:spPr>
              <a:xfrm>
                <a:off x="5744275" y="3868300"/>
                <a:ext cx="87575" cy="143375"/>
              </a:xfrm>
              <a:custGeom>
                <a:avLst/>
                <a:gdLst/>
                <a:ahLst/>
                <a:cxnLst/>
                <a:rect l="l" t="t" r="r" b="b"/>
                <a:pathLst>
                  <a:path w="3503" h="5735" extrusionOk="0">
                    <a:moveTo>
                      <a:pt x="2204" y="1"/>
                    </a:moveTo>
                    <a:cubicBezTo>
                      <a:pt x="1810" y="1"/>
                      <a:pt x="1401" y="157"/>
                      <a:pt x="1101" y="397"/>
                    </a:cubicBezTo>
                    <a:cubicBezTo>
                      <a:pt x="267" y="1064"/>
                      <a:pt x="0" y="2265"/>
                      <a:pt x="334" y="3333"/>
                    </a:cubicBezTo>
                    <a:cubicBezTo>
                      <a:pt x="634" y="4333"/>
                      <a:pt x="1468" y="5101"/>
                      <a:pt x="2769" y="5734"/>
                    </a:cubicBezTo>
                    <a:cubicBezTo>
                      <a:pt x="2969" y="4667"/>
                      <a:pt x="3136" y="3600"/>
                      <a:pt x="3336" y="2532"/>
                    </a:cubicBezTo>
                    <a:cubicBezTo>
                      <a:pt x="3436" y="2098"/>
                      <a:pt x="3503" y="1698"/>
                      <a:pt x="3470" y="1331"/>
                    </a:cubicBezTo>
                    <a:cubicBezTo>
                      <a:pt x="3436" y="898"/>
                      <a:pt x="3269" y="497"/>
                      <a:pt x="2936" y="230"/>
                    </a:cubicBezTo>
                    <a:cubicBezTo>
                      <a:pt x="2722" y="70"/>
                      <a:pt x="2466" y="1"/>
                      <a:pt x="220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69" name="Google Shape;4069;p25"/>
              <p:cNvSpPr/>
              <p:nvPr/>
            </p:nvSpPr>
            <p:spPr>
              <a:xfrm>
                <a:off x="6004450" y="3842450"/>
                <a:ext cx="148475" cy="104500"/>
              </a:xfrm>
              <a:custGeom>
                <a:avLst/>
                <a:gdLst/>
                <a:ahLst/>
                <a:cxnLst/>
                <a:rect l="l" t="t" r="r" b="b"/>
                <a:pathLst>
                  <a:path w="5939" h="4180" extrusionOk="0">
                    <a:moveTo>
                      <a:pt x="3665" y="1"/>
                    </a:moveTo>
                    <a:cubicBezTo>
                      <a:pt x="3263" y="1"/>
                      <a:pt x="2861" y="93"/>
                      <a:pt x="2503" y="264"/>
                    </a:cubicBezTo>
                    <a:cubicBezTo>
                      <a:pt x="1769" y="597"/>
                      <a:pt x="1235" y="1231"/>
                      <a:pt x="835" y="1898"/>
                    </a:cubicBezTo>
                    <a:cubicBezTo>
                      <a:pt x="435" y="2565"/>
                      <a:pt x="201" y="3366"/>
                      <a:pt x="1" y="4100"/>
                    </a:cubicBezTo>
                    <a:cubicBezTo>
                      <a:pt x="478" y="4155"/>
                      <a:pt x="905" y="4180"/>
                      <a:pt x="1309" y="4180"/>
                    </a:cubicBezTo>
                    <a:cubicBezTo>
                      <a:pt x="1639" y="4180"/>
                      <a:pt x="1954" y="4163"/>
                      <a:pt x="2269" y="4133"/>
                    </a:cubicBezTo>
                    <a:cubicBezTo>
                      <a:pt x="3003" y="4100"/>
                      <a:pt x="3704" y="4033"/>
                      <a:pt x="4371" y="3766"/>
                    </a:cubicBezTo>
                    <a:cubicBezTo>
                      <a:pt x="5038" y="3533"/>
                      <a:pt x="5605" y="2966"/>
                      <a:pt x="5772" y="2265"/>
                    </a:cubicBezTo>
                    <a:cubicBezTo>
                      <a:pt x="5938" y="1465"/>
                      <a:pt x="5505" y="631"/>
                      <a:pt x="4771" y="264"/>
                    </a:cubicBezTo>
                    <a:cubicBezTo>
                      <a:pt x="4429" y="85"/>
                      <a:pt x="4047" y="1"/>
                      <a:pt x="366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070" name="Google Shape;4070;p25"/>
            <p:cNvGrpSpPr/>
            <p:nvPr/>
          </p:nvGrpSpPr>
          <p:grpSpPr>
            <a:xfrm flipH="1">
              <a:off x="8012882" y="4439093"/>
              <a:ext cx="1295477" cy="951421"/>
              <a:chOff x="446100" y="4200250"/>
              <a:chExt cx="1720650" cy="1263675"/>
            </a:xfrm>
          </p:grpSpPr>
          <p:sp>
            <p:nvSpPr>
              <p:cNvPr id="4071" name="Google Shape;4071;p25"/>
              <p:cNvSpPr/>
              <p:nvPr/>
            </p:nvSpPr>
            <p:spPr>
              <a:xfrm>
                <a:off x="1162900" y="4295950"/>
                <a:ext cx="1003850" cy="1076250"/>
              </a:xfrm>
              <a:custGeom>
                <a:avLst/>
                <a:gdLst/>
                <a:ahLst/>
                <a:cxnLst/>
                <a:rect l="l" t="t" r="r" b="b"/>
                <a:pathLst>
                  <a:path w="40154" h="43050" extrusionOk="0">
                    <a:moveTo>
                      <a:pt x="11765" y="1"/>
                    </a:moveTo>
                    <a:cubicBezTo>
                      <a:pt x="10731" y="1"/>
                      <a:pt x="9655" y="415"/>
                      <a:pt x="8876" y="1125"/>
                    </a:cubicBezTo>
                    <a:cubicBezTo>
                      <a:pt x="7539" y="2371"/>
                      <a:pt x="6992" y="4286"/>
                      <a:pt x="6840" y="6140"/>
                    </a:cubicBezTo>
                    <a:cubicBezTo>
                      <a:pt x="6748" y="7964"/>
                      <a:pt x="6931" y="9818"/>
                      <a:pt x="6809" y="11642"/>
                    </a:cubicBezTo>
                    <a:cubicBezTo>
                      <a:pt x="6536" y="15806"/>
                      <a:pt x="4621" y="19636"/>
                      <a:pt x="2979" y="23466"/>
                    </a:cubicBezTo>
                    <a:cubicBezTo>
                      <a:pt x="1338" y="27326"/>
                      <a:pt x="1" y="31521"/>
                      <a:pt x="973" y="35594"/>
                    </a:cubicBezTo>
                    <a:cubicBezTo>
                      <a:pt x="2007" y="39636"/>
                      <a:pt x="6141" y="42737"/>
                      <a:pt x="10669" y="43010"/>
                    </a:cubicBezTo>
                    <a:cubicBezTo>
                      <a:pt x="11098" y="43037"/>
                      <a:pt x="11524" y="43049"/>
                      <a:pt x="11950" y="43049"/>
                    </a:cubicBezTo>
                    <a:cubicBezTo>
                      <a:pt x="18352" y="43049"/>
                      <a:pt x="24460" y="40146"/>
                      <a:pt x="30275" y="37296"/>
                    </a:cubicBezTo>
                    <a:cubicBezTo>
                      <a:pt x="32767" y="36080"/>
                      <a:pt x="35320" y="34834"/>
                      <a:pt x="37175" y="32797"/>
                    </a:cubicBezTo>
                    <a:cubicBezTo>
                      <a:pt x="39029" y="30730"/>
                      <a:pt x="40153" y="27721"/>
                      <a:pt x="39120" y="25137"/>
                    </a:cubicBezTo>
                    <a:cubicBezTo>
                      <a:pt x="37965" y="22189"/>
                      <a:pt x="34469" y="20578"/>
                      <a:pt x="33375" y="17630"/>
                    </a:cubicBezTo>
                    <a:cubicBezTo>
                      <a:pt x="32554" y="15411"/>
                      <a:pt x="32950" y="12493"/>
                      <a:pt x="30974" y="11216"/>
                    </a:cubicBezTo>
                    <a:cubicBezTo>
                      <a:pt x="29241" y="10031"/>
                      <a:pt x="26566" y="11064"/>
                      <a:pt x="24986" y="9697"/>
                    </a:cubicBezTo>
                    <a:cubicBezTo>
                      <a:pt x="23253" y="8207"/>
                      <a:pt x="23922" y="4894"/>
                      <a:pt x="21946" y="3769"/>
                    </a:cubicBezTo>
                    <a:cubicBezTo>
                      <a:pt x="21483" y="3501"/>
                      <a:pt x="20973" y="3415"/>
                      <a:pt x="20443" y="3415"/>
                    </a:cubicBezTo>
                    <a:cubicBezTo>
                      <a:pt x="19509" y="3415"/>
                      <a:pt x="18510" y="3680"/>
                      <a:pt x="17578" y="3680"/>
                    </a:cubicBezTo>
                    <a:cubicBezTo>
                      <a:pt x="17061" y="3680"/>
                      <a:pt x="16564" y="3598"/>
                      <a:pt x="16110" y="3344"/>
                    </a:cubicBezTo>
                    <a:cubicBezTo>
                      <a:pt x="15138" y="2766"/>
                      <a:pt x="14742" y="1520"/>
                      <a:pt x="13891" y="760"/>
                    </a:cubicBezTo>
                    <a:cubicBezTo>
                      <a:pt x="13303" y="237"/>
                      <a:pt x="12546" y="1"/>
                      <a:pt x="1176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72" name="Google Shape;4072;p25"/>
              <p:cNvSpPr/>
              <p:nvPr/>
            </p:nvSpPr>
            <p:spPr>
              <a:xfrm>
                <a:off x="446100" y="4200250"/>
                <a:ext cx="1037300" cy="1094125"/>
              </a:xfrm>
              <a:custGeom>
                <a:avLst/>
                <a:gdLst/>
                <a:ahLst/>
                <a:cxnLst/>
                <a:rect l="l" t="t" r="r" b="b"/>
                <a:pathLst>
                  <a:path w="41492" h="43765" extrusionOk="0">
                    <a:moveTo>
                      <a:pt x="12294" y="0"/>
                    </a:moveTo>
                    <a:cubicBezTo>
                      <a:pt x="11244" y="0"/>
                      <a:pt x="10341" y="914"/>
                      <a:pt x="9788" y="1853"/>
                    </a:cubicBezTo>
                    <a:cubicBezTo>
                      <a:pt x="9180" y="2856"/>
                      <a:pt x="8664" y="4041"/>
                      <a:pt x="7600" y="4588"/>
                    </a:cubicBezTo>
                    <a:cubicBezTo>
                      <a:pt x="6475" y="5135"/>
                      <a:pt x="5077" y="4801"/>
                      <a:pt x="3952" y="5348"/>
                    </a:cubicBezTo>
                    <a:cubicBezTo>
                      <a:pt x="2767" y="5895"/>
                      <a:pt x="2189" y="7233"/>
                      <a:pt x="1825" y="8479"/>
                    </a:cubicBezTo>
                    <a:cubicBezTo>
                      <a:pt x="1" y="14528"/>
                      <a:pt x="548" y="21215"/>
                      <a:pt x="3071" y="27020"/>
                    </a:cubicBezTo>
                    <a:cubicBezTo>
                      <a:pt x="5563" y="32856"/>
                      <a:pt x="10032" y="37750"/>
                      <a:pt x="15412" y="41063"/>
                    </a:cubicBezTo>
                    <a:cubicBezTo>
                      <a:pt x="17539" y="42340"/>
                      <a:pt x="19849" y="43434"/>
                      <a:pt x="22342" y="43707"/>
                    </a:cubicBezTo>
                    <a:cubicBezTo>
                      <a:pt x="22682" y="43746"/>
                      <a:pt x="23027" y="43764"/>
                      <a:pt x="23369" y="43764"/>
                    </a:cubicBezTo>
                    <a:cubicBezTo>
                      <a:pt x="25442" y="43764"/>
                      <a:pt x="27456" y="43105"/>
                      <a:pt x="28239" y="42400"/>
                    </a:cubicBezTo>
                    <a:cubicBezTo>
                      <a:pt x="32220" y="38662"/>
                      <a:pt x="34561" y="33525"/>
                      <a:pt x="36172" y="28327"/>
                    </a:cubicBezTo>
                    <a:cubicBezTo>
                      <a:pt x="37752" y="23130"/>
                      <a:pt x="38756" y="17719"/>
                      <a:pt x="40458" y="12552"/>
                    </a:cubicBezTo>
                    <a:cubicBezTo>
                      <a:pt x="40944" y="11123"/>
                      <a:pt x="41491" y="9664"/>
                      <a:pt x="41491" y="8145"/>
                    </a:cubicBezTo>
                    <a:cubicBezTo>
                      <a:pt x="41491" y="6625"/>
                      <a:pt x="40792" y="5044"/>
                      <a:pt x="39455" y="4345"/>
                    </a:cubicBezTo>
                    <a:cubicBezTo>
                      <a:pt x="38997" y="4127"/>
                      <a:pt x="38530" y="4037"/>
                      <a:pt x="38054" y="4037"/>
                    </a:cubicBezTo>
                    <a:cubicBezTo>
                      <a:pt x="35906" y="4037"/>
                      <a:pt x="33595" y="5864"/>
                      <a:pt x="31290" y="5864"/>
                    </a:cubicBezTo>
                    <a:cubicBezTo>
                      <a:pt x="31124" y="5864"/>
                      <a:pt x="30958" y="5855"/>
                      <a:pt x="30792" y="5834"/>
                    </a:cubicBezTo>
                    <a:cubicBezTo>
                      <a:pt x="28907" y="5591"/>
                      <a:pt x="27509" y="3980"/>
                      <a:pt x="26141" y="2643"/>
                    </a:cubicBezTo>
                    <a:cubicBezTo>
                      <a:pt x="25045" y="1571"/>
                      <a:pt x="23578" y="558"/>
                      <a:pt x="22115" y="558"/>
                    </a:cubicBezTo>
                    <a:cubicBezTo>
                      <a:pt x="21753" y="558"/>
                      <a:pt x="21391" y="620"/>
                      <a:pt x="21035" y="758"/>
                    </a:cubicBezTo>
                    <a:cubicBezTo>
                      <a:pt x="19502" y="1344"/>
                      <a:pt x="18429" y="3208"/>
                      <a:pt x="16901" y="3208"/>
                    </a:cubicBezTo>
                    <a:cubicBezTo>
                      <a:pt x="16763" y="3208"/>
                      <a:pt x="16622" y="3192"/>
                      <a:pt x="16475" y="3160"/>
                    </a:cubicBezTo>
                    <a:cubicBezTo>
                      <a:pt x="14804" y="2825"/>
                      <a:pt x="14287" y="333"/>
                      <a:pt x="12615" y="29"/>
                    </a:cubicBezTo>
                    <a:cubicBezTo>
                      <a:pt x="12507" y="9"/>
                      <a:pt x="12399" y="0"/>
                      <a:pt x="1229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73" name="Google Shape;4073;p25"/>
              <p:cNvSpPr/>
              <p:nvPr/>
            </p:nvSpPr>
            <p:spPr>
              <a:xfrm>
                <a:off x="1265475" y="4916625"/>
                <a:ext cx="750700" cy="514225"/>
              </a:xfrm>
              <a:custGeom>
                <a:avLst/>
                <a:gdLst/>
                <a:ahLst/>
                <a:cxnLst/>
                <a:rect l="l" t="t" r="r" b="b"/>
                <a:pathLst>
                  <a:path w="30028" h="20569" extrusionOk="0">
                    <a:moveTo>
                      <a:pt x="29897" y="0"/>
                    </a:moveTo>
                    <a:cubicBezTo>
                      <a:pt x="29890" y="0"/>
                      <a:pt x="29884" y="2"/>
                      <a:pt x="29880" y="7"/>
                    </a:cubicBezTo>
                    <a:cubicBezTo>
                      <a:pt x="25564" y="3715"/>
                      <a:pt x="20944" y="6997"/>
                      <a:pt x="16141" y="9976"/>
                    </a:cubicBezTo>
                    <a:cubicBezTo>
                      <a:pt x="11308" y="12925"/>
                      <a:pt x="6293" y="15569"/>
                      <a:pt x="1156" y="17879"/>
                    </a:cubicBezTo>
                    <a:cubicBezTo>
                      <a:pt x="0" y="18402"/>
                      <a:pt x="688" y="20569"/>
                      <a:pt x="1866" y="20569"/>
                    </a:cubicBezTo>
                    <a:cubicBezTo>
                      <a:pt x="1989" y="20569"/>
                      <a:pt x="2118" y="20545"/>
                      <a:pt x="2250" y="20493"/>
                    </a:cubicBezTo>
                    <a:cubicBezTo>
                      <a:pt x="7691" y="18457"/>
                      <a:pt x="12798" y="15447"/>
                      <a:pt x="17387" y="11922"/>
                    </a:cubicBezTo>
                    <a:cubicBezTo>
                      <a:pt x="22007" y="8365"/>
                      <a:pt x="26172" y="4353"/>
                      <a:pt x="30002" y="128"/>
                    </a:cubicBezTo>
                    <a:cubicBezTo>
                      <a:pt x="30028" y="76"/>
                      <a:pt x="29941" y="0"/>
                      <a:pt x="29897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74" name="Google Shape;4074;p25"/>
              <p:cNvSpPr/>
              <p:nvPr/>
            </p:nvSpPr>
            <p:spPr>
              <a:xfrm>
                <a:off x="1208400" y="4783650"/>
                <a:ext cx="655050" cy="643500"/>
              </a:xfrm>
              <a:custGeom>
                <a:avLst/>
                <a:gdLst/>
                <a:ahLst/>
                <a:cxnLst/>
                <a:rect l="l" t="t" r="r" b="b"/>
                <a:pathLst>
                  <a:path w="26202" h="25740" extrusionOk="0">
                    <a:moveTo>
                      <a:pt x="26071" y="0"/>
                    </a:moveTo>
                    <a:cubicBezTo>
                      <a:pt x="26064" y="0"/>
                      <a:pt x="26058" y="2"/>
                      <a:pt x="26053" y="6"/>
                    </a:cubicBezTo>
                    <a:cubicBezTo>
                      <a:pt x="18363" y="8487"/>
                      <a:pt x="9822" y="16177"/>
                      <a:pt x="947" y="23259"/>
                    </a:cubicBezTo>
                    <a:cubicBezTo>
                      <a:pt x="0" y="24026"/>
                      <a:pt x="990" y="25740"/>
                      <a:pt x="2052" y="25740"/>
                    </a:cubicBezTo>
                    <a:cubicBezTo>
                      <a:pt x="2253" y="25740"/>
                      <a:pt x="2456" y="25679"/>
                      <a:pt x="2649" y="25539"/>
                    </a:cubicBezTo>
                    <a:cubicBezTo>
                      <a:pt x="7390" y="22195"/>
                      <a:pt x="11646" y="18122"/>
                      <a:pt x="15537" y="13806"/>
                    </a:cubicBezTo>
                    <a:cubicBezTo>
                      <a:pt x="19397" y="9429"/>
                      <a:pt x="22862" y="4809"/>
                      <a:pt x="26175" y="97"/>
                    </a:cubicBezTo>
                    <a:cubicBezTo>
                      <a:pt x="26201" y="71"/>
                      <a:pt x="26115" y="0"/>
                      <a:pt x="26071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75" name="Google Shape;4075;p25"/>
              <p:cNvSpPr/>
              <p:nvPr/>
            </p:nvSpPr>
            <p:spPr>
              <a:xfrm>
                <a:off x="1157225" y="4641500"/>
                <a:ext cx="635425" cy="766250"/>
              </a:xfrm>
              <a:custGeom>
                <a:avLst/>
                <a:gdLst/>
                <a:ahLst/>
                <a:cxnLst/>
                <a:rect l="l" t="t" r="r" b="b"/>
                <a:pathLst>
                  <a:path w="25417" h="30650" extrusionOk="0">
                    <a:moveTo>
                      <a:pt x="25333" y="0"/>
                    </a:moveTo>
                    <a:cubicBezTo>
                      <a:pt x="25313" y="0"/>
                      <a:pt x="25292" y="11"/>
                      <a:pt x="25274" y="39"/>
                    </a:cubicBezTo>
                    <a:cubicBezTo>
                      <a:pt x="18556" y="10556"/>
                      <a:pt x="10197" y="19948"/>
                      <a:pt x="927" y="28185"/>
                    </a:cubicBezTo>
                    <a:cubicBezTo>
                      <a:pt x="1" y="29036"/>
                      <a:pt x="991" y="30650"/>
                      <a:pt x="2049" y="30650"/>
                    </a:cubicBezTo>
                    <a:cubicBezTo>
                      <a:pt x="2276" y="30650"/>
                      <a:pt x="2505" y="30576"/>
                      <a:pt x="2720" y="30404"/>
                    </a:cubicBezTo>
                    <a:cubicBezTo>
                      <a:pt x="7735" y="26392"/>
                      <a:pt x="12052" y="21620"/>
                      <a:pt x="15790" y="16452"/>
                    </a:cubicBezTo>
                    <a:cubicBezTo>
                      <a:pt x="19559" y="11285"/>
                      <a:pt x="22660" y="5723"/>
                      <a:pt x="25395" y="100"/>
                    </a:cubicBezTo>
                    <a:cubicBezTo>
                      <a:pt x="25416" y="57"/>
                      <a:pt x="25379" y="0"/>
                      <a:pt x="2533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76" name="Google Shape;4076;p25"/>
              <p:cNvSpPr/>
              <p:nvPr/>
            </p:nvSpPr>
            <p:spPr>
              <a:xfrm>
                <a:off x="1079725" y="4567375"/>
                <a:ext cx="547950" cy="839275"/>
              </a:xfrm>
              <a:custGeom>
                <a:avLst/>
                <a:gdLst/>
                <a:ahLst/>
                <a:cxnLst/>
                <a:rect l="l" t="t" r="r" b="b"/>
                <a:pathLst>
                  <a:path w="21918" h="33571" extrusionOk="0">
                    <a:moveTo>
                      <a:pt x="21846" y="0"/>
                    </a:moveTo>
                    <a:cubicBezTo>
                      <a:pt x="21819" y="0"/>
                      <a:pt x="21790" y="17"/>
                      <a:pt x="21778" y="55"/>
                    </a:cubicBezTo>
                    <a:cubicBezTo>
                      <a:pt x="19164" y="5831"/>
                      <a:pt x="16033" y="11302"/>
                      <a:pt x="12507" y="16499"/>
                    </a:cubicBezTo>
                    <a:cubicBezTo>
                      <a:pt x="8951" y="21697"/>
                      <a:pt x="5060" y="26591"/>
                      <a:pt x="835" y="31241"/>
                    </a:cubicBezTo>
                    <a:cubicBezTo>
                      <a:pt x="0" y="32172"/>
                      <a:pt x="1019" y="33570"/>
                      <a:pt x="2069" y="33570"/>
                    </a:cubicBezTo>
                    <a:cubicBezTo>
                      <a:pt x="2357" y="33570"/>
                      <a:pt x="2647" y="33465"/>
                      <a:pt x="2902" y="33217"/>
                    </a:cubicBezTo>
                    <a:cubicBezTo>
                      <a:pt x="7522" y="28658"/>
                      <a:pt x="11322" y="23338"/>
                      <a:pt x="14452" y="17715"/>
                    </a:cubicBezTo>
                    <a:cubicBezTo>
                      <a:pt x="17522" y="12062"/>
                      <a:pt x="19954" y="6074"/>
                      <a:pt x="21899" y="86"/>
                    </a:cubicBezTo>
                    <a:cubicBezTo>
                      <a:pt x="21917" y="33"/>
                      <a:pt x="21883" y="0"/>
                      <a:pt x="2184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77" name="Google Shape;4077;p25"/>
              <p:cNvSpPr/>
              <p:nvPr/>
            </p:nvSpPr>
            <p:spPr>
              <a:xfrm>
                <a:off x="1047250" y="4536975"/>
                <a:ext cx="448200" cy="844700"/>
              </a:xfrm>
              <a:custGeom>
                <a:avLst/>
                <a:gdLst/>
                <a:ahLst/>
                <a:cxnLst/>
                <a:rect l="l" t="t" r="r" b="b"/>
                <a:pathLst>
                  <a:path w="17928" h="33788" extrusionOk="0">
                    <a:moveTo>
                      <a:pt x="17856" y="0"/>
                    </a:moveTo>
                    <a:cubicBezTo>
                      <a:pt x="17829" y="0"/>
                      <a:pt x="17801" y="17"/>
                      <a:pt x="17788" y="56"/>
                    </a:cubicBezTo>
                    <a:cubicBezTo>
                      <a:pt x="13563" y="11363"/>
                      <a:pt x="7605" y="21910"/>
                      <a:pt x="645" y="31667"/>
                    </a:cubicBezTo>
                    <a:cubicBezTo>
                      <a:pt x="0" y="32588"/>
                      <a:pt x="1081" y="33787"/>
                      <a:pt x="2040" y="33787"/>
                    </a:cubicBezTo>
                    <a:cubicBezTo>
                      <a:pt x="2348" y="33787"/>
                      <a:pt x="2642" y="33664"/>
                      <a:pt x="2864" y="33369"/>
                    </a:cubicBezTo>
                    <a:cubicBezTo>
                      <a:pt x="6724" y="28567"/>
                      <a:pt x="9824" y="23156"/>
                      <a:pt x="12256" y="17472"/>
                    </a:cubicBezTo>
                    <a:cubicBezTo>
                      <a:pt x="14688" y="11819"/>
                      <a:pt x="16451" y="5983"/>
                      <a:pt x="17909" y="86"/>
                    </a:cubicBezTo>
                    <a:cubicBezTo>
                      <a:pt x="17927" y="33"/>
                      <a:pt x="17893" y="0"/>
                      <a:pt x="1785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78" name="Google Shape;4078;p25"/>
              <p:cNvSpPr/>
              <p:nvPr/>
            </p:nvSpPr>
            <p:spPr>
              <a:xfrm>
                <a:off x="644650" y="4436900"/>
                <a:ext cx="480050" cy="874550"/>
              </a:xfrm>
              <a:custGeom>
                <a:avLst/>
                <a:gdLst/>
                <a:ahLst/>
                <a:cxnLst/>
                <a:rect l="l" t="t" r="r" b="b"/>
                <a:pathLst>
                  <a:path w="19202" h="34982" extrusionOk="0">
                    <a:moveTo>
                      <a:pt x="96" y="1"/>
                    </a:moveTo>
                    <a:cubicBezTo>
                      <a:pt x="61" y="1"/>
                      <a:pt x="31" y="16"/>
                      <a:pt x="31" y="46"/>
                    </a:cubicBezTo>
                    <a:cubicBezTo>
                      <a:pt x="1" y="6551"/>
                      <a:pt x="1460" y="13177"/>
                      <a:pt x="4256" y="19165"/>
                    </a:cubicBezTo>
                    <a:cubicBezTo>
                      <a:pt x="7083" y="25153"/>
                      <a:pt x="11217" y="30594"/>
                      <a:pt x="16414" y="34697"/>
                    </a:cubicBezTo>
                    <a:cubicBezTo>
                      <a:pt x="16665" y="34897"/>
                      <a:pt x="16928" y="34982"/>
                      <a:pt x="17181" y="34982"/>
                    </a:cubicBezTo>
                    <a:cubicBezTo>
                      <a:pt x="18278" y="34982"/>
                      <a:pt x="19201" y="33385"/>
                      <a:pt x="18238" y="32570"/>
                    </a:cubicBezTo>
                    <a:cubicBezTo>
                      <a:pt x="13588" y="28436"/>
                      <a:pt x="9515" y="23633"/>
                      <a:pt x="6323" y="18192"/>
                    </a:cubicBezTo>
                    <a:cubicBezTo>
                      <a:pt x="3131" y="12721"/>
                      <a:pt x="852" y="6521"/>
                      <a:pt x="183" y="46"/>
                    </a:cubicBezTo>
                    <a:cubicBezTo>
                      <a:pt x="168" y="16"/>
                      <a:pt x="130" y="1"/>
                      <a:pt x="96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79" name="Google Shape;4079;p25"/>
              <p:cNvSpPr/>
              <p:nvPr/>
            </p:nvSpPr>
            <p:spPr>
              <a:xfrm>
                <a:off x="833875" y="4562275"/>
                <a:ext cx="347300" cy="737100"/>
              </a:xfrm>
              <a:custGeom>
                <a:avLst/>
                <a:gdLst/>
                <a:ahLst/>
                <a:cxnLst/>
                <a:rect l="l" t="t" r="r" b="b"/>
                <a:pathLst>
                  <a:path w="13892" h="29484" extrusionOk="0">
                    <a:moveTo>
                      <a:pt x="532" y="1"/>
                    </a:moveTo>
                    <a:cubicBezTo>
                      <a:pt x="494" y="1"/>
                      <a:pt x="456" y="16"/>
                      <a:pt x="456" y="47"/>
                    </a:cubicBezTo>
                    <a:cubicBezTo>
                      <a:pt x="0" y="5305"/>
                      <a:pt x="760" y="10685"/>
                      <a:pt x="2584" y="15761"/>
                    </a:cubicBezTo>
                    <a:cubicBezTo>
                      <a:pt x="4408" y="20807"/>
                      <a:pt x="7326" y="25488"/>
                      <a:pt x="11155" y="29226"/>
                    </a:cubicBezTo>
                    <a:cubicBezTo>
                      <a:pt x="11341" y="29406"/>
                      <a:pt x="11557" y="29483"/>
                      <a:pt x="11781" y="29483"/>
                    </a:cubicBezTo>
                    <a:cubicBezTo>
                      <a:pt x="12764" y="29483"/>
                      <a:pt x="13891" y="27994"/>
                      <a:pt x="13222" y="27251"/>
                    </a:cubicBezTo>
                    <a:cubicBezTo>
                      <a:pt x="9909" y="23542"/>
                      <a:pt x="6991" y="19469"/>
                      <a:pt x="4712" y="14910"/>
                    </a:cubicBezTo>
                    <a:cubicBezTo>
                      <a:pt x="2432" y="10351"/>
                      <a:pt x="882" y="5305"/>
                      <a:pt x="608" y="47"/>
                    </a:cubicBezTo>
                    <a:cubicBezTo>
                      <a:pt x="608" y="16"/>
                      <a:pt x="570" y="1"/>
                      <a:pt x="532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0" name="Google Shape;4080;p25"/>
              <p:cNvSpPr/>
              <p:nvPr/>
            </p:nvSpPr>
            <p:spPr>
              <a:xfrm>
                <a:off x="975200" y="4323275"/>
                <a:ext cx="213150" cy="942125"/>
              </a:xfrm>
              <a:custGeom>
                <a:avLst/>
                <a:gdLst/>
                <a:ahLst/>
                <a:cxnLst/>
                <a:rect l="l" t="t" r="r" b="b"/>
                <a:pathLst>
                  <a:path w="8526" h="37685" extrusionOk="0">
                    <a:moveTo>
                      <a:pt x="1686" y="0"/>
                    </a:moveTo>
                    <a:cubicBezTo>
                      <a:pt x="1661" y="0"/>
                      <a:pt x="1642" y="10"/>
                      <a:pt x="1642" y="32"/>
                    </a:cubicBezTo>
                    <a:cubicBezTo>
                      <a:pt x="335" y="6111"/>
                      <a:pt x="1" y="12494"/>
                      <a:pt x="639" y="18786"/>
                    </a:cubicBezTo>
                    <a:cubicBezTo>
                      <a:pt x="1247" y="25078"/>
                      <a:pt x="2888" y="31279"/>
                      <a:pt x="5502" y="37023"/>
                    </a:cubicBezTo>
                    <a:cubicBezTo>
                      <a:pt x="5721" y="37490"/>
                      <a:pt x="6138" y="37684"/>
                      <a:pt x="6581" y="37684"/>
                    </a:cubicBezTo>
                    <a:cubicBezTo>
                      <a:pt x="7495" y="37684"/>
                      <a:pt x="8525" y="36860"/>
                      <a:pt x="8177" y="35899"/>
                    </a:cubicBezTo>
                    <a:cubicBezTo>
                      <a:pt x="5958" y="30276"/>
                      <a:pt x="4104" y="24500"/>
                      <a:pt x="2919" y="18512"/>
                    </a:cubicBezTo>
                    <a:cubicBezTo>
                      <a:pt x="1764" y="12494"/>
                      <a:pt x="1217" y="6263"/>
                      <a:pt x="1794" y="93"/>
                    </a:cubicBezTo>
                    <a:cubicBezTo>
                      <a:pt x="1794" y="34"/>
                      <a:pt x="1731" y="0"/>
                      <a:pt x="168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1" name="Google Shape;4081;p25"/>
              <p:cNvSpPr/>
              <p:nvPr/>
            </p:nvSpPr>
            <p:spPr>
              <a:xfrm>
                <a:off x="1135550" y="4439350"/>
                <a:ext cx="177600" cy="818450"/>
              </a:xfrm>
              <a:custGeom>
                <a:avLst/>
                <a:gdLst/>
                <a:ahLst/>
                <a:cxnLst/>
                <a:rect l="l" t="t" r="r" b="b"/>
                <a:pathLst>
                  <a:path w="7104" h="32738" extrusionOk="0">
                    <a:moveTo>
                      <a:pt x="7007" y="1"/>
                    </a:moveTo>
                    <a:cubicBezTo>
                      <a:pt x="6988" y="1"/>
                      <a:pt x="6970" y="12"/>
                      <a:pt x="6961" y="39"/>
                    </a:cubicBezTo>
                    <a:cubicBezTo>
                      <a:pt x="4104" y="4720"/>
                      <a:pt x="2098" y="9948"/>
                      <a:pt x="1064" y="15389"/>
                    </a:cubicBezTo>
                    <a:cubicBezTo>
                      <a:pt x="61" y="20830"/>
                      <a:pt x="0" y="26484"/>
                      <a:pt x="1064" y="31924"/>
                    </a:cubicBezTo>
                    <a:cubicBezTo>
                      <a:pt x="1176" y="32497"/>
                      <a:pt x="1695" y="32738"/>
                      <a:pt x="2261" y="32738"/>
                    </a:cubicBezTo>
                    <a:cubicBezTo>
                      <a:pt x="3078" y="32738"/>
                      <a:pt x="3993" y="32235"/>
                      <a:pt x="3921" y="31499"/>
                    </a:cubicBezTo>
                    <a:cubicBezTo>
                      <a:pt x="3253" y="26332"/>
                      <a:pt x="2949" y="21073"/>
                      <a:pt x="3344" y="15754"/>
                    </a:cubicBezTo>
                    <a:cubicBezTo>
                      <a:pt x="3739" y="10435"/>
                      <a:pt x="4864" y="5085"/>
                      <a:pt x="7083" y="100"/>
                    </a:cubicBezTo>
                    <a:cubicBezTo>
                      <a:pt x="7104" y="58"/>
                      <a:pt x="7051" y="1"/>
                      <a:pt x="7007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2" name="Google Shape;4082;p25"/>
              <p:cNvSpPr/>
              <p:nvPr/>
            </p:nvSpPr>
            <p:spPr>
              <a:xfrm>
                <a:off x="1048150" y="4444050"/>
                <a:ext cx="151750" cy="794475"/>
              </a:xfrm>
              <a:custGeom>
                <a:avLst/>
                <a:gdLst/>
                <a:ahLst/>
                <a:cxnLst/>
                <a:rect l="l" t="t" r="r" b="b"/>
                <a:pathLst>
                  <a:path w="6070" h="31779" extrusionOk="0">
                    <a:moveTo>
                      <a:pt x="2178" y="1"/>
                    </a:moveTo>
                    <a:cubicBezTo>
                      <a:pt x="2151" y="1"/>
                      <a:pt x="2129" y="11"/>
                      <a:pt x="2129" y="34"/>
                    </a:cubicBezTo>
                    <a:cubicBezTo>
                      <a:pt x="700" y="5049"/>
                      <a:pt x="1" y="10368"/>
                      <a:pt x="153" y="15657"/>
                    </a:cubicBezTo>
                    <a:cubicBezTo>
                      <a:pt x="305" y="20946"/>
                      <a:pt x="1308" y="26265"/>
                      <a:pt x="3132" y="31189"/>
                    </a:cubicBezTo>
                    <a:cubicBezTo>
                      <a:pt x="3284" y="31606"/>
                      <a:pt x="3675" y="31778"/>
                      <a:pt x="4115" y="31778"/>
                    </a:cubicBezTo>
                    <a:cubicBezTo>
                      <a:pt x="4993" y="31778"/>
                      <a:pt x="6069" y="31097"/>
                      <a:pt x="5867" y="30308"/>
                    </a:cubicBezTo>
                    <a:cubicBezTo>
                      <a:pt x="4408" y="25505"/>
                      <a:pt x="3192" y="20581"/>
                      <a:pt x="2493" y="15536"/>
                    </a:cubicBezTo>
                    <a:cubicBezTo>
                      <a:pt x="1764" y="10490"/>
                      <a:pt x="1581" y="5232"/>
                      <a:pt x="2280" y="64"/>
                    </a:cubicBezTo>
                    <a:cubicBezTo>
                      <a:pt x="2280" y="27"/>
                      <a:pt x="2222" y="1"/>
                      <a:pt x="2178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3" name="Google Shape;4083;p25"/>
              <p:cNvSpPr/>
              <p:nvPr/>
            </p:nvSpPr>
            <p:spPr>
              <a:xfrm>
                <a:off x="681125" y="4466425"/>
                <a:ext cx="447525" cy="781675"/>
              </a:xfrm>
              <a:custGeom>
                <a:avLst/>
                <a:gdLst/>
                <a:ahLst/>
                <a:cxnLst/>
                <a:rect l="l" t="t" r="r" b="b"/>
                <a:pathLst>
                  <a:path w="17901" h="31267" extrusionOk="0">
                    <a:moveTo>
                      <a:pt x="70" y="0"/>
                    </a:moveTo>
                    <a:cubicBezTo>
                      <a:pt x="32" y="0"/>
                      <a:pt x="1" y="15"/>
                      <a:pt x="1" y="51"/>
                    </a:cubicBezTo>
                    <a:cubicBezTo>
                      <a:pt x="609" y="5826"/>
                      <a:pt x="2220" y="11540"/>
                      <a:pt x="4773" y="16799"/>
                    </a:cubicBezTo>
                    <a:cubicBezTo>
                      <a:pt x="7356" y="22088"/>
                      <a:pt x="10852" y="26951"/>
                      <a:pt x="15107" y="30993"/>
                    </a:cubicBezTo>
                    <a:cubicBezTo>
                      <a:pt x="15310" y="31184"/>
                      <a:pt x="15544" y="31266"/>
                      <a:pt x="15782" y="31266"/>
                    </a:cubicBezTo>
                    <a:cubicBezTo>
                      <a:pt x="16796" y="31266"/>
                      <a:pt x="17901" y="29788"/>
                      <a:pt x="17113" y="28927"/>
                    </a:cubicBezTo>
                    <a:cubicBezTo>
                      <a:pt x="13314" y="24854"/>
                      <a:pt x="9788" y="20537"/>
                      <a:pt x="6809" y="15704"/>
                    </a:cubicBezTo>
                    <a:cubicBezTo>
                      <a:pt x="3861" y="10902"/>
                      <a:pt x="1460" y="5644"/>
                      <a:pt x="153" y="20"/>
                    </a:cubicBezTo>
                    <a:cubicBezTo>
                      <a:pt x="127" y="8"/>
                      <a:pt x="97" y="0"/>
                      <a:pt x="70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4" name="Google Shape;4084;p25"/>
              <p:cNvSpPr/>
              <p:nvPr/>
            </p:nvSpPr>
            <p:spPr>
              <a:xfrm>
                <a:off x="891625" y="4545275"/>
                <a:ext cx="235900" cy="654850"/>
              </a:xfrm>
              <a:custGeom>
                <a:avLst/>
                <a:gdLst/>
                <a:ahLst/>
                <a:cxnLst/>
                <a:rect l="l" t="t" r="r" b="b"/>
                <a:pathLst>
                  <a:path w="9436" h="26194" extrusionOk="0">
                    <a:moveTo>
                      <a:pt x="257" y="0"/>
                    </a:moveTo>
                    <a:cubicBezTo>
                      <a:pt x="219" y="0"/>
                      <a:pt x="183" y="25"/>
                      <a:pt x="183" y="58"/>
                    </a:cubicBezTo>
                    <a:cubicBezTo>
                      <a:pt x="0" y="4496"/>
                      <a:pt x="426" y="9025"/>
                      <a:pt x="1490" y="13402"/>
                    </a:cubicBezTo>
                    <a:cubicBezTo>
                      <a:pt x="2554" y="17748"/>
                      <a:pt x="4256" y="22003"/>
                      <a:pt x="6566" y="25864"/>
                    </a:cubicBezTo>
                    <a:cubicBezTo>
                      <a:pt x="6704" y="26097"/>
                      <a:pt x="6948" y="26194"/>
                      <a:pt x="7231" y="26194"/>
                    </a:cubicBezTo>
                    <a:cubicBezTo>
                      <a:pt x="8131" y="26194"/>
                      <a:pt x="9435" y="25220"/>
                      <a:pt x="9089" y="24526"/>
                    </a:cubicBezTo>
                    <a:cubicBezTo>
                      <a:pt x="7174" y="20696"/>
                      <a:pt x="5320" y="16836"/>
                      <a:pt x="3709" y="12794"/>
                    </a:cubicBezTo>
                    <a:cubicBezTo>
                      <a:pt x="2158" y="8721"/>
                      <a:pt x="882" y="4465"/>
                      <a:pt x="335" y="58"/>
                    </a:cubicBezTo>
                    <a:cubicBezTo>
                      <a:pt x="321" y="17"/>
                      <a:pt x="289" y="0"/>
                      <a:pt x="257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5" name="Google Shape;4085;p25"/>
              <p:cNvSpPr/>
              <p:nvPr/>
            </p:nvSpPr>
            <p:spPr>
              <a:xfrm>
                <a:off x="1189500" y="4528150"/>
                <a:ext cx="188250" cy="676975"/>
              </a:xfrm>
              <a:custGeom>
                <a:avLst/>
                <a:gdLst/>
                <a:ahLst/>
                <a:cxnLst/>
                <a:rect l="l" t="t" r="r" b="b"/>
                <a:pathLst>
                  <a:path w="7530" h="27079" extrusionOk="0">
                    <a:moveTo>
                      <a:pt x="7431" y="1"/>
                    </a:moveTo>
                    <a:cubicBezTo>
                      <a:pt x="7412" y="1"/>
                      <a:pt x="7395" y="4"/>
                      <a:pt x="7387" y="13"/>
                    </a:cubicBezTo>
                    <a:cubicBezTo>
                      <a:pt x="5259" y="3965"/>
                      <a:pt x="3222" y="8068"/>
                      <a:pt x="1794" y="12476"/>
                    </a:cubicBezTo>
                    <a:cubicBezTo>
                      <a:pt x="1125" y="14694"/>
                      <a:pt x="548" y="16974"/>
                      <a:pt x="274" y="19315"/>
                    </a:cubicBezTo>
                    <a:cubicBezTo>
                      <a:pt x="0" y="21625"/>
                      <a:pt x="0" y="24026"/>
                      <a:pt x="365" y="26397"/>
                    </a:cubicBezTo>
                    <a:cubicBezTo>
                      <a:pt x="428" y="26877"/>
                      <a:pt x="937" y="27078"/>
                      <a:pt x="1505" y="27078"/>
                    </a:cubicBezTo>
                    <a:cubicBezTo>
                      <a:pt x="2302" y="27078"/>
                      <a:pt x="3215" y="26679"/>
                      <a:pt x="3162" y="26093"/>
                    </a:cubicBezTo>
                    <a:cubicBezTo>
                      <a:pt x="2858" y="21837"/>
                      <a:pt x="3222" y="17521"/>
                      <a:pt x="4013" y="13114"/>
                    </a:cubicBezTo>
                    <a:cubicBezTo>
                      <a:pt x="4803" y="8707"/>
                      <a:pt x="6049" y="4299"/>
                      <a:pt x="7508" y="44"/>
                    </a:cubicBezTo>
                    <a:cubicBezTo>
                      <a:pt x="7530" y="22"/>
                      <a:pt x="7475" y="1"/>
                      <a:pt x="7431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6" name="Google Shape;4086;p25"/>
              <p:cNvSpPr/>
              <p:nvPr/>
            </p:nvSpPr>
            <p:spPr>
              <a:xfrm>
                <a:off x="1097550" y="4422550"/>
                <a:ext cx="113050" cy="736850"/>
              </a:xfrm>
              <a:custGeom>
                <a:avLst/>
                <a:gdLst/>
                <a:ahLst/>
                <a:cxnLst/>
                <a:rect l="l" t="t" r="r" b="b"/>
                <a:pathLst>
                  <a:path w="4522" h="29474" extrusionOk="0">
                    <a:moveTo>
                      <a:pt x="4417" y="0"/>
                    </a:moveTo>
                    <a:cubicBezTo>
                      <a:pt x="4400" y="0"/>
                      <a:pt x="4386" y="4"/>
                      <a:pt x="4378" y="12"/>
                    </a:cubicBezTo>
                    <a:cubicBezTo>
                      <a:pt x="2402" y="4420"/>
                      <a:pt x="1064" y="9222"/>
                      <a:pt x="548" y="14116"/>
                    </a:cubicBezTo>
                    <a:cubicBezTo>
                      <a:pt x="1" y="18979"/>
                      <a:pt x="244" y="23995"/>
                      <a:pt x="1338" y="28797"/>
                    </a:cubicBezTo>
                    <a:cubicBezTo>
                      <a:pt x="1445" y="29272"/>
                      <a:pt x="1928" y="29473"/>
                      <a:pt x="2462" y="29473"/>
                    </a:cubicBezTo>
                    <a:cubicBezTo>
                      <a:pt x="3295" y="29473"/>
                      <a:pt x="4252" y="28984"/>
                      <a:pt x="4104" y="28280"/>
                    </a:cubicBezTo>
                    <a:cubicBezTo>
                      <a:pt x="3435" y="23691"/>
                      <a:pt x="2888" y="19070"/>
                      <a:pt x="2827" y="14298"/>
                    </a:cubicBezTo>
                    <a:cubicBezTo>
                      <a:pt x="2736" y="9557"/>
                      <a:pt x="3192" y="4724"/>
                      <a:pt x="4499" y="73"/>
                    </a:cubicBezTo>
                    <a:cubicBezTo>
                      <a:pt x="4521" y="29"/>
                      <a:pt x="4462" y="0"/>
                      <a:pt x="4417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7" name="Google Shape;4087;p25"/>
              <p:cNvSpPr/>
              <p:nvPr/>
            </p:nvSpPr>
            <p:spPr>
              <a:xfrm>
                <a:off x="1205650" y="4653650"/>
                <a:ext cx="552900" cy="650725"/>
              </a:xfrm>
              <a:custGeom>
                <a:avLst/>
                <a:gdLst/>
                <a:ahLst/>
                <a:cxnLst/>
                <a:rect l="l" t="t" r="r" b="b"/>
                <a:pathLst>
                  <a:path w="22116" h="26029" extrusionOk="0">
                    <a:moveTo>
                      <a:pt x="21993" y="1"/>
                    </a:moveTo>
                    <a:cubicBezTo>
                      <a:pt x="21983" y="1"/>
                      <a:pt x="21974" y="3"/>
                      <a:pt x="21969" y="9"/>
                    </a:cubicBezTo>
                    <a:cubicBezTo>
                      <a:pt x="15495" y="8398"/>
                      <a:pt x="8260" y="16240"/>
                      <a:pt x="783" y="23687"/>
                    </a:cubicBezTo>
                    <a:cubicBezTo>
                      <a:pt x="0" y="24470"/>
                      <a:pt x="1147" y="26028"/>
                      <a:pt x="2151" y="26028"/>
                    </a:cubicBezTo>
                    <a:cubicBezTo>
                      <a:pt x="2355" y="26028"/>
                      <a:pt x="2553" y="25964"/>
                      <a:pt x="2728" y="25814"/>
                    </a:cubicBezTo>
                    <a:cubicBezTo>
                      <a:pt x="6771" y="22228"/>
                      <a:pt x="10358" y="18094"/>
                      <a:pt x="13519" y="13717"/>
                    </a:cubicBezTo>
                    <a:cubicBezTo>
                      <a:pt x="16650" y="9310"/>
                      <a:pt x="19446" y="4720"/>
                      <a:pt x="22090" y="100"/>
                    </a:cubicBezTo>
                    <a:cubicBezTo>
                      <a:pt x="22115" y="50"/>
                      <a:pt x="22039" y="1"/>
                      <a:pt x="21993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8" name="Google Shape;4088;p25"/>
              <p:cNvSpPr/>
              <p:nvPr/>
            </p:nvSpPr>
            <p:spPr>
              <a:xfrm>
                <a:off x="1335875" y="4846725"/>
                <a:ext cx="587500" cy="492325"/>
              </a:xfrm>
              <a:custGeom>
                <a:avLst/>
                <a:gdLst/>
                <a:ahLst/>
                <a:cxnLst/>
                <a:rect l="l" t="t" r="r" b="b"/>
                <a:pathLst>
                  <a:path w="23500" h="19693" extrusionOk="0">
                    <a:moveTo>
                      <a:pt x="23401" y="0"/>
                    </a:moveTo>
                    <a:cubicBezTo>
                      <a:pt x="23396" y="0"/>
                      <a:pt x="23390" y="2"/>
                      <a:pt x="23386" y="6"/>
                    </a:cubicBezTo>
                    <a:cubicBezTo>
                      <a:pt x="15848" y="5781"/>
                      <a:pt x="8219" y="11404"/>
                      <a:pt x="802" y="17210"/>
                    </a:cubicBezTo>
                    <a:cubicBezTo>
                      <a:pt x="0" y="17852"/>
                      <a:pt x="1150" y="19692"/>
                      <a:pt x="2100" y="19692"/>
                    </a:cubicBezTo>
                    <a:cubicBezTo>
                      <a:pt x="2230" y="19692"/>
                      <a:pt x="2357" y="19658"/>
                      <a:pt x="2474" y="19581"/>
                    </a:cubicBezTo>
                    <a:cubicBezTo>
                      <a:pt x="6425" y="16906"/>
                      <a:pt x="10073" y="13745"/>
                      <a:pt x="13507" y="10401"/>
                    </a:cubicBezTo>
                    <a:cubicBezTo>
                      <a:pt x="16942" y="7058"/>
                      <a:pt x="20195" y="3532"/>
                      <a:pt x="23447" y="128"/>
                    </a:cubicBezTo>
                    <a:cubicBezTo>
                      <a:pt x="23499" y="75"/>
                      <a:pt x="23439" y="0"/>
                      <a:pt x="23401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89" name="Google Shape;4089;p25"/>
              <p:cNvSpPr/>
              <p:nvPr/>
            </p:nvSpPr>
            <p:spPr>
              <a:xfrm>
                <a:off x="1427775" y="4767625"/>
                <a:ext cx="371950" cy="441550"/>
              </a:xfrm>
              <a:custGeom>
                <a:avLst/>
                <a:gdLst/>
                <a:ahLst/>
                <a:cxnLst/>
                <a:rect l="l" t="t" r="r" b="b"/>
                <a:pathLst>
                  <a:path w="14878" h="17662" extrusionOk="0">
                    <a:moveTo>
                      <a:pt x="14789" y="1"/>
                    </a:moveTo>
                    <a:cubicBezTo>
                      <a:pt x="14778" y="1"/>
                      <a:pt x="14767" y="3"/>
                      <a:pt x="14756" y="9"/>
                    </a:cubicBezTo>
                    <a:cubicBezTo>
                      <a:pt x="9680" y="4903"/>
                      <a:pt x="4725" y="10040"/>
                      <a:pt x="439" y="15663"/>
                    </a:cubicBezTo>
                    <a:cubicBezTo>
                      <a:pt x="0" y="16257"/>
                      <a:pt x="1425" y="17662"/>
                      <a:pt x="2237" y="17662"/>
                    </a:cubicBezTo>
                    <a:cubicBezTo>
                      <a:pt x="2381" y="17662"/>
                      <a:pt x="2506" y="17618"/>
                      <a:pt x="2597" y="17517"/>
                    </a:cubicBezTo>
                    <a:cubicBezTo>
                      <a:pt x="7430" y="12350"/>
                      <a:pt x="10895" y="5936"/>
                      <a:pt x="14877" y="100"/>
                    </a:cubicBezTo>
                    <a:cubicBezTo>
                      <a:pt x="14877" y="51"/>
                      <a:pt x="14837" y="1"/>
                      <a:pt x="14789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0" name="Google Shape;4090;p25"/>
              <p:cNvSpPr/>
              <p:nvPr/>
            </p:nvSpPr>
            <p:spPr>
              <a:xfrm>
                <a:off x="723675" y="4419500"/>
                <a:ext cx="294000" cy="687900"/>
              </a:xfrm>
              <a:custGeom>
                <a:avLst/>
                <a:gdLst/>
                <a:ahLst/>
                <a:cxnLst/>
                <a:rect l="l" t="t" r="r" b="b"/>
                <a:pathLst>
                  <a:path w="11760" h="27516" extrusionOk="0">
                    <a:moveTo>
                      <a:pt x="76" y="1"/>
                    </a:moveTo>
                    <a:cubicBezTo>
                      <a:pt x="38" y="1"/>
                      <a:pt x="1" y="23"/>
                      <a:pt x="1" y="74"/>
                    </a:cubicBezTo>
                    <a:cubicBezTo>
                      <a:pt x="1217" y="9466"/>
                      <a:pt x="4104" y="18828"/>
                      <a:pt x="8846" y="27126"/>
                    </a:cubicBezTo>
                    <a:cubicBezTo>
                      <a:pt x="9003" y="27401"/>
                      <a:pt x="9283" y="27516"/>
                      <a:pt x="9602" y="27516"/>
                    </a:cubicBezTo>
                    <a:cubicBezTo>
                      <a:pt x="10517" y="27516"/>
                      <a:pt x="11760" y="26577"/>
                      <a:pt x="11399" y="25788"/>
                    </a:cubicBezTo>
                    <a:cubicBezTo>
                      <a:pt x="9393" y="21624"/>
                      <a:pt x="7265" y="17460"/>
                      <a:pt x="5290" y="13204"/>
                    </a:cubicBezTo>
                    <a:cubicBezTo>
                      <a:pt x="3314" y="8949"/>
                      <a:pt x="1490" y="4603"/>
                      <a:pt x="153" y="43"/>
                    </a:cubicBezTo>
                    <a:cubicBezTo>
                      <a:pt x="139" y="16"/>
                      <a:pt x="107" y="1"/>
                      <a:pt x="76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1" name="Google Shape;4091;p25"/>
              <p:cNvSpPr/>
              <p:nvPr/>
            </p:nvSpPr>
            <p:spPr>
              <a:xfrm>
                <a:off x="1249950" y="4560525"/>
                <a:ext cx="332975" cy="581250"/>
              </a:xfrm>
              <a:custGeom>
                <a:avLst/>
                <a:gdLst/>
                <a:ahLst/>
                <a:cxnLst/>
                <a:rect l="l" t="t" r="r" b="b"/>
                <a:pathLst>
                  <a:path w="13319" h="23250" extrusionOk="0">
                    <a:moveTo>
                      <a:pt x="13219" y="0"/>
                    </a:moveTo>
                    <a:cubicBezTo>
                      <a:pt x="13201" y="0"/>
                      <a:pt x="13184" y="8"/>
                      <a:pt x="13175" y="25"/>
                    </a:cubicBezTo>
                    <a:cubicBezTo>
                      <a:pt x="8798" y="7108"/>
                      <a:pt x="4391" y="14220"/>
                      <a:pt x="409" y="21485"/>
                    </a:cubicBezTo>
                    <a:cubicBezTo>
                      <a:pt x="1" y="22206"/>
                      <a:pt x="1378" y="23250"/>
                      <a:pt x="2273" y="23250"/>
                    </a:cubicBezTo>
                    <a:cubicBezTo>
                      <a:pt x="2510" y="23250"/>
                      <a:pt x="2714" y="23176"/>
                      <a:pt x="2841" y="23004"/>
                    </a:cubicBezTo>
                    <a:cubicBezTo>
                      <a:pt x="5151" y="19509"/>
                      <a:pt x="7035" y="15710"/>
                      <a:pt x="8646" y="11819"/>
                    </a:cubicBezTo>
                    <a:cubicBezTo>
                      <a:pt x="10318" y="7928"/>
                      <a:pt x="11777" y="3977"/>
                      <a:pt x="13297" y="86"/>
                    </a:cubicBezTo>
                    <a:cubicBezTo>
                      <a:pt x="13318" y="43"/>
                      <a:pt x="13264" y="0"/>
                      <a:pt x="13219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2" name="Google Shape;4092;p25"/>
              <p:cNvSpPr/>
              <p:nvPr/>
            </p:nvSpPr>
            <p:spPr>
              <a:xfrm>
                <a:off x="887050" y="4628250"/>
                <a:ext cx="737125" cy="698900"/>
              </a:xfrm>
              <a:custGeom>
                <a:avLst/>
                <a:gdLst/>
                <a:ahLst/>
                <a:cxnLst/>
                <a:rect l="l" t="t" r="r" b="b"/>
                <a:pathLst>
                  <a:path w="29485" h="27956" extrusionOk="0">
                    <a:moveTo>
                      <a:pt x="21138" y="1"/>
                    </a:moveTo>
                    <a:cubicBezTo>
                      <a:pt x="19419" y="1"/>
                      <a:pt x="17328" y="191"/>
                      <a:pt x="14773" y="538"/>
                    </a:cubicBezTo>
                    <a:cubicBezTo>
                      <a:pt x="13738" y="683"/>
                      <a:pt x="12831" y="729"/>
                      <a:pt x="12012" y="729"/>
                    </a:cubicBezTo>
                    <a:cubicBezTo>
                      <a:pt x="10533" y="729"/>
                      <a:pt x="9344" y="577"/>
                      <a:pt x="8214" y="577"/>
                    </a:cubicBezTo>
                    <a:cubicBezTo>
                      <a:pt x="5895" y="577"/>
                      <a:pt x="3825" y="1218"/>
                      <a:pt x="1" y="5128"/>
                    </a:cubicBezTo>
                    <a:cubicBezTo>
                      <a:pt x="1703" y="15858"/>
                      <a:pt x="5958" y="25675"/>
                      <a:pt x="15959" y="27955"/>
                    </a:cubicBezTo>
                    <a:cubicBezTo>
                      <a:pt x="23466" y="24095"/>
                      <a:pt x="28938" y="16496"/>
                      <a:pt x="29485" y="8198"/>
                    </a:cubicBezTo>
                    <a:cubicBezTo>
                      <a:pt x="28589" y="2279"/>
                      <a:pt x="27089" y="1"/>
                      <a:pt x="2113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3" name="Google Shape;4093;p25"/>
              <p:cNvSpPr/>
              <p:nvPr/>
            </p:nvSpPr>
            <p:spPr>
              <a:xfrm>
                <a:off x="637600" y="4720500"/>
                <a:ext cx="1257650" cy="742650"/>
              </a:xfrm>
              <a:custGeom>
                <a:avLst/>
                <a:gdLst/>
                <a:ahLst/>
                <a:cxnLst/>
                <a:rect l="l" t="t" r="r" b="b"/>
                <a:pathLst>
                  <a:path w="50306" h="29706" extrusionOk="0">
                    <a:moveTo>
                      <a:pt x="13199" y="0"/>
                    </a:moveTo>
                    <a:cubicBezTo>
                      <a:pt x="11306" y="0"/>
                      <a:pt x="9297" y="574"/>
                      <a:pt x="7356" y="982"/>
                    </a:cubicBezTo>
                    <a:cubicBezTo>
                      <a:pt x="6749" y="1104"/>
                      <a:pt x="6141" y="1225"/>
                      <a:pt x="5533" y="1286"/>
                    </a:cubicBezTo>
                    <a:cubicBezTo>
                      <a:pt x="2341" y="1742"/>
                      <a:pt x="1" y="4630"/>
                      <a:pt x="244" y="7821"/>
                    </a:cubicBezTo>
                    <a:cubicBezTo>
                      <a:pt x="426" y="10678"/>
                      <a:pt x="1125" y="13475"/>
                      <a:pt x="2250" y="16119"/>
                    </a:cubicBezTo>
                    <a:cubicBezTo>
                      <a:pt x="2797" y="17365"/>
                      <a:pt x="3435" y="18551"/>
                      <a:pt x="4195" y="19675"/>
                    </a:cubicBezTo>
                    <a:cubicBezTo>
                      <a:pt x="5624" y="21925"/>
                      <a:pt x="7508" y="23961"/>
                      <a:pt x="9575" y="25603"/>
                    </a:cubicBezTo>
                    <a:cubicBezTo>
                      <a:pt x="12220" y="27639"/>
                      <a:pt x="15259" y="29128"/>
                      <a:pt x="18512" y="29554"/>
                    </a:cubicBezTo>
                    <a:cubicBezTo>
                      <a:pt x="19241" y="29676"/>
                      <a:pt x="20001" y="29706"/>
                      <a:pt x="20731" y="29706"/>
                    </a:cubicBezTo>
                    <a:cubicBezTo>
                      <a:pt x="22342" y="29706"/>
                      <a:pt x="23922" y="29402"/>
                      <a:pt x="25472" y="28946"/>
                    </a:cubicBezTo>
                    <a:cubicBezTo>
                      <a:pt x="27630" y="28247"/>
                      <a:pt x="29728" y="27244"/>
                      <a:pt x="31703" y="25967"/>
                    </a:cubicBezTo>
                    <a:cubicBezTo>
                      <a:pt x="33892" y="24599"/>
                      <a:pt x="35989" y="23019"/>
                      <a:pt x="38026" y="21408"/>
                    </a:cubicBezTo>
                    <a:lnTo>
                      <a:pt x="48299" y="13444"/>
                    </a:lnTo>
                    <a:cubicBezTo>
                      <a:pt x="48938" y="12928"/>
                      <a:pt x="49485" y="12228"/>
                      <a:pt x="49698" y="11408"/>
                    </a:cubicBezTo>
                    <a:cubicBezTo>
                      <a:pt x="50306" y="9128"/>
                      <a:pt x="48208" y="7852"/>
                      <a:pt x="46445" y="7031"/>
                    </a:cubicBezTo>
                    <a:cubicBezTo>
                      <a:pt x="43193" y="5511"/>
                      <a:pt x="39758" y="3900"/>
                      <a:pt x="36293" y="3687"/>
                    </a:cubicBezTo>
                    <a:cubicBezTo>
                      <a:pt x="36015" y="3668"/>
                      <a:pt x="35735" y="3659"/>
                      <a:pt x="35455" y="3659"/>
                    </a:cubicBezTo>
                    <a:cubicBezTo>
                      <a:pt x="34390" y="3659"/>
                      <a:pt x="33322" y="3800"/>
                      <a:pt x="32311" y="4113"/>
                    </a:cubicBezTo>
                    <a:cubicBezTo>
                      <a:pt x="31247" y="4417"/>
                      <a:pt x="30184" y="4934"/>
                      <a:pt x="29120" y="5389"/>
                    </a:cubicBezTo>
                    <a:cubicBezTo>
                      <a:pt x="27703" y="6027"/>
                      <a:pt x="26249" y="6610"/>
                      <a:pt x="24801" y="6610"/>
                    </a:cubicBezTo>
                    <a:cubicBezTo>
                      <a:pt x="24386" y="6610"/>
                      <a:pt x="23971" y="6562"/>
                      <a:pt x="23557" y="6453"/>
                    </a:cubicBezTo>
                    <a:cubicBezTo>
                      <a:pt x="22767" y="6271"/>
                      <a:pt x="22068" y="5876"/>
                      <a:pt x="21490" y="5389"/>
                    </a:cubicBezTo>
                    <a:cubicBezTo>
                      <a:pt x="19545" y="3900"/>
                      <a:pt x="18147" y="1468"/>
                      <a:pt x="15867" y="496"/>
                    </a:cubicBezTo>
                    <a:cubicBezTo>
                      <a:pt x="15020" y="137"/>
                      <a:pt x="14123" y="0"/>
                      <a:pt x="1319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4" name="Google Shape;4094;p25"/>
              <p:cNvSpPr/>
              <p:nvPr/>
            </p:nvSpPr>
            <p:spPr>
              <a:xfrm>
                <a:off x="911375" y="4991350"/>
                <a:ext cx="690625" cy="472575"/>
              </a:xfrm>
              <a:custGeom>
                <a:avLst/>
                <a:gdLst/>
                <a:ahLst/>
                <a:cxnLst/>
                <a:rect l="l" t="t" r="r" b="b"/>
                <a:pathLst>
                  <a:path w="27625" h="18903" extrusionOk="0">
                    <a:moveTo>
                      <a:pt x="23470" y="1"/>
                    </a:moveTo>
                    <a:cubicBezTo>
                      <a:pt x="23450" y="1"/>
                      <a:pt x="23436" y="8"/>
                      <a:pt x="23436" y="27"/>
                    </a:cubicBezTo>
                    <a:cubicBezTo>
                      <a:pt x="20822" y="4586"/>
                      <a:pt x="17812" y="8872"/>
                      <a:pt x="14591" y="12914"/>
                    </a:cubicBezTo>
                    <a:cubicBezTo>
                      <a:pt x="14469" y="13036"/>
                      <a:pt x="14408" y="13127"/>
                      <a:pt x="14287" y="13249"/>
                    </a:cubicBezTo>
                    <a:lnTo>
                      <a:pt x="13253" y="14495"/>
                    </a:lnTo>
                    <a:cubicBezTo>
                      <a:pt x="13405" y="14009"/>
                      <a:pt x="13557" y="13553"/>
                      <a:pt x="13709" y="13066"/>
                    </a:cubicBezTo>
                    <a:lnTo>
                      <a:pt x="13831" y="12732"/>
                    </a:lnTo>
                    <a:cubicBezTo>
                      <a:pt x="13861" y="12610"/>
                      <a:pt x="13922" y="12458"/>
                      <a:pt x="13952" y="12337"/>
                    </a:cubicBezTo>
                    <a:cubicBezTo>
                      <a:pt x="14378" y="10939"/>
                      <a:pt x="14712" y="9480"/>
                      <a:pt x="15046" y="8082"/>
                    </a:cubicBezTo>
                    <a:cubicBezTo>
                      <a:pt x="15472" y="6349"/>
                      <a:pt x="15837" y="4586"/>
                      <a:pt x="16262" y="2853"/>
                    </a:cubicBezTo>
                    <a:cubicBezTo>
                      <a:pt x="16262" y="2809"/>
                      <a:pt x="16197" y="2781"/>
                      <a:pt x="16162" y="2781"/>
                    </a:cubicBezTo>
                    <a:cubicBezTo>
                      <a:pt x="16149" y="2781"/>
                      <a:pt x="16141" y="2785"/>
                      <a:pt x="16141" y="2793"/>
                    </a:cubicBezTo>
                    <a:cubicBezTo>
                      <a:pt x="14925" y="5437"/>
                      <a:pt x="13648" y="7960"/>
                      <a:pt x="12402" y="10544"/>
                    </a:cubicBezTo>
                    <a:cubicBezTo>
                      <a:pt x="12280" y="10787"/>
                      <a:pt x="12189" y="10969"/>
                      <a:pt x="12098" y="11151"/>
                    </a:cubicBezTo>
                    <a:cubicBezTo>
                      <a:pt x="11885" y="11516"/>
                      <a:pt x="11733" y="11881"/>
                      <a:pt x="11551" y="12215"/>
                    </a:cubicBezTo>
                    <a:cubicBezTo>
                      <a:pt x="11125" y="13097"/>
                      <a:pt x="10669" y="13978"/>
                      <a:pt x="10274" y="14860"/>
                    </a:cubicBezTo>
                    <a:cubicBezTo>
                      <a:pt x="10335" y="13826"/>
                      <a:pt x="10366" y="12793"/>
                      <a:pt x="10457" y="11759"/>
                    </a:cubicBezTo>
                    <a:lnTo>
                      <a:pt x="10457" y="11607"/>
                    </a:lnTo>
                    <a:lnTo>
                      <a:pt x="10457" y="11547"/>
                    </a:lnTo>
                    <a:cubicBezTo>
                      <a:pt x="10578" y="9784"/>
                      <a:pt x="10669" y="8051"/>
                      <a:pt x="10882" y="6258"/>
                    </a:cubicBezTo>
                    <a:cubicBezTo>
                      <a:pt x="11065" y="4616"/>
                      <a:pt x="11247" y="3005"/>
                      <a:pt x="11581" y="1364"/>
                    </a:cubicBezTo>
                    <a:cubicBezTo>
                      <a:pt x="11581" y="1343"/>
                      <a:pt x="11538" y="1308"/>
                      <a:pt x="11511" y="1308"/>
                    </a:cubicBezTo>
                    <a:cubicBezTo>
                      <a:pt x="11499" y="1308"/>
                      <a:pt x="11490" y="1315"/>
                      <a:pt x="11490" y="1334"/>
                    </a:cubicBezTo>
                    <a:cubicBezTo>
                      <a:pt x="11338" y="1668"/>
                      <a:pt x="11186" y="2033"/>
                      <a:pt x="11034" y="2398"/>
                    </a:cubicBezTo>
                    <a:cubicBezTo>
                      <a:pt x="10001" y="4920"/>
                      <a:pt x="9119" y="7565"/>
                      <a:pt x="8451" y="10209"/>
                    </a:cubicBezTo>
                    <a:cubicBezTo>
                      <a:pt x="8299" y="10817"/>
                      <a:pt x="8147" y="11425"/>
                      <a:pt x="7995" y="12063"/>
                    </a:cubicBezTo>
                    <a:cubicBezTo>
                      <a:pt x="7782" y="12975"/>
                      <a:pt x="7600" y="13857"/>
                      <a:pt x="7448" y="14769"/>
                    </a:cubicBezTo>
                    <a:cubicBezTo>
                      <a:pt x="7174" y="13857"/>
                      <a:pt x="6931" y="12945"/>
                      <a:pt x="6688" y="12003"/>
                    </a:cubicBezTo>
                    <a:cubicBezTo>
                      <a:pt x="6566" y="11577"/>
                      <a:pt x="6475" y="11212"/>
                      <a:pt x="6384" y="10787"/>
                    </a:cubicBezTo>
                    <a:cubicBezTo>
                      <a:pt x="6110" y="9692"/>
                      <a:pt x="5867" y="8537"/>
                      <a:pt x="5624" y="7413"/>
                    </a:cubicBezTo>
                    <a:cubicBezTo>
                      <a:pt x="5198" y="5224"/>
                      <a:pt x="4894" y="3005"/>
                      <a:pt x="4864" y="756"/>
                    </a:cubicBezTo>
                    <a:cubicBezTo>
                      <a:pt x="4864" y="741"/>
                      <a:pt x="4834" y="733"/>
                      <a:pt x="4799" y="733"/>
                    </a:cubicBezTo>
                    <a:cubicBezTo>
                      <a:pt x="4765" y="733"/>
                      <a:pt x="4727" y="741"/>
                      <a:pt x="4712" y="756"/>
                    </a:cubicBezTo>
                    <a:cubicBezTo>
                      <a:pt x="4408" y="2246"/>
                      <a:pt x="4226" y="3765"/>
                      <a:pt x="4104" y="5316"/>
                    </a:cubicBezTo>
                    <a:cubicBezTo>
                      <a:pt x="3952" y="7200"/>
                      <a:pt x="3952" y="9145"/>
                      <a:pt x="4104" y="11091"/>
                    </a:cubicBezTo>
                    <a:cubicBezTo>
                      <a:pt x="4104" y="11212"/>
                      <a:pt x="4134" y="11364"/>
                      <a:pt x="4134" y="11455"/>
                    </a:cubicBezTo>
                    <a:cubicBezTo>
                      <a:pt x="4226" y="12367"/>
                      <a:pt x="4347" y="13340"/>
                      <a:pt x="4499" y="14252"/>
                    </a:cubicBezTo>
                    <a:cubicBezTo>
                      <a:pt x="4074" y="13553"/>
                      <a:pt x="3678" y="12823"/>
                      <a:pt x="3314" y="12124"/>
                    </a:cubicBezTo>
                    <a:cubicBezTo>
                      <a:pt x="3131" y="11729"/>
                      <a:pt x="2888" y="11303"/>
                      <a:pt x="2706" y="10908"/>
                    </a:cubicBezTo>
                    <a:cubicBezTo>
                      <a:pt x="1612" y="8507"/>
                      <a:pt x="791" y="5893"/>
                      <a:pt x="609" y="3188"/>
                    </a:cubicBezTo>
                    <a:cubicBezTo>
                      <a:pt x="517" y="3218"/>
                      <a:pt x="365" y="3218"/>
                      <a:pt x="365" y="3249"/>
                    </a:cubicBezTo>
                    <a:cubicBezTo>
                      <a:pt x="1" y="5376"/>
                      <a:pt x="1" y="7626"/>
                      <a:pt x="365" y="9844"/>
                    </a:cubicBezTo>
                    <a:cubicBezTo>
                      <a:pt x="517" y="10908"/>
                      <a:pt x="730" y="11911"/>
                      <a:pt x="1034" y="12945"/>
                    </a:cubicBezTo>
                    <a:cubicBezTo>
                      <a:pt x="1216" y="13553"/>
                      <a:pt x="1399" y="14191"/>
                      <a:pt x="1672" y="14799"/>
                    </a:cubicBezTo>
                    <a:cubicBezTo>
                      <a:pt x="4317" y="16866"/>
                      <a:pt x="7356" y="18325"/>
                      <a:pt x="10609" y="18750"/>
                    </a:cubicBezTo>
                    <a:cubicBezTo>
                      <a:pt x="11338" y="18872"/>
                      <a:pt x="12098" y="18902"/>
                      <a:pt x="12828" y="18902"/>
                    </a:cubicBezTo>
                    <a:cubicBezTo>
                      <a:pt x="14439" y="18902"/>
                      <a:pt x="16019" y="18598"/>
                      <a:pt x="17569" y="18142"/>
                    </a:cubicBezTo>
                    <a:cubicBezTo>
                      <a:pt x="18512" y="17200"/>
                      <a:pt x="19393" y="16197"/>
                      <a:pt x="20214" y="15194"/>
                    </a:cubicBezTo>
                    <a:cubicBezTo>
                      <a:pt x="20609" y="14738"/>
                      <a:pt x="20974" y="14252"/>
                      <a:pt x="21338" y="13735"/>
                    </a:cubicBezTo>
                    <a:cubicBezTo>
                      <a:pt x="23831" y="10392"/>
                      <a:pt x="25837" y="6744"/>
                      <a:pt x="27600" y="3097"/>
                    </a:cubicBezTo>
                    <a:cubicBezTo>
                      <a:pt x="27624" y="3072"/>
                      <a:pt x="27550" y="3028"/>
                      <a:pt x="27504" y="3028"/>
                    </a:cubicBezTo>
                    <a:cubicBezTo>
                      <a:pt x="27493" y="3028"/>
                      <a:pt x="27484" y="3030"/>
                      <a:pt x="27478" y="3036"/>
                    </a:cubicBezTo>
                    <a:cubicBezTo>
                      <a:pt x="25138" y="6288"/>
                      <a:pt x="22463" y="9328"/>
                      <a:pt x="19667" y="12185"/>
                    </a:cubicBezTo>
                    <a:cubicBezTo>
                      <a:pt x="18907" y="12945"/>
                      <a:pt x="18086" y="13705"/>
                      <a:pt x="17296" y="14465"/>
                    </a:cubicBezTo>
                    <a:cubicBezTo>
                      <a:pt x="17144" y="14617"/>
                      <a:pt x="16992" y="14769"/>
                      <a:pt x="16840" y="14890"/>
                    </a:cubicBezTo>
                    <a:cubicBezTo>
                      <a:pt x="16931" y="14769"/>
                      <a:pt x="16961" y="14708"/>
                      <a:pt x="17022" y="14586"/>
                    </a:cubicBezTo>
                    <a:cubicBezTo>
                      <a:pt x="17053" y="14495"/>
                      <a:pt x="17113" y="14465"/>
                      <a:pt x="17144" y="14404"/>
                    </a:cubicBezTo>
                    <a:cubicBezTo>
                      <a:pt x="17752" y="13370"/>
                      <a:pt x="18268" y="12306"/>
                      <a:pt x="18816" y="11243"/>
                    </a:cubicBezTo>
                    <a:lnTo>
                      <a:pt x="18816" y="11212"/>
                    </a:lnTo>
                    <a:cubicBezTo>
                      <a:pt x="18907" y="11091"/>
                      <a:pt x="18937" y="10969"/>
                      <a:pt x="18998" y="10848"/>
                    </a:cubicBezTo>
                    <a:cubicBezTo>
                      <a:pt x="20882" y="7352"/>
                      <a:pt x="22311" y="3705"/>
                      <a:pt x="23557" y="57"/>
                    </a:cubicBezTo>
                    <a:cubicBezTo>
                      <a:pt x="23578" y="36"/>
                      <a:pt x="23512" y="1"/>
                      <a:pt x="23470" y="1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5" name="Google Shape;4095;p25"/>
              <p:cNvSpPr/>
              <p:nvPr/>
            </p:nvSpPr>
            <p:spPr>
              <a:xfrm>
                <a:off x="1469100" y="4366957"/>
                <a:ext cx="178250" cy="453725"/>
              </a:xfrm>
              <a:custGeom>
                <a:avLst/>
                <a:gdLst/>
                <a:ahLst/>
                <a:cxnLst/>
                <a:rect l="l" t="t" r="r" b="b"/>
                <a:pathLst>
                  <a:path w="7130" h="18149" extrusionOk="0">
                    <a:moveTo>
                      <a:pt x="7077" y="0"/>
                    </a:moveTo>
                    <a:cubicBezTo>
                      <a:pt x="7046" y="0"/>
                      <a:pt x="7008" y="61"/>
                      <a:pt x="6993" y="183"/>
                    </a:cubicBezTo>
                    <a:cubicBezTo>
                      <a:pt x="6568" y="6171"/>
                      <a:pt x="4349" y="11885"/>
                      <a:pt x="762" y="16596"/>
                    </a:cubicBezTo>
                    <a:cubicBezTo>
                      <a:pt x="24" y="17532"/>
                      <a:pt x="0" y="18148"/>
                      <a:pt x="356" y="18148"/>
                    </a:cubicBezTo>
                    <a:cubicBezTo>
                      <a:pt x="601" y="18148"/>
                      <a:pt x="1026" y="17856"/>
                      <a:pt x="1522" y="17174"/>
                    </a:cubicBezTo>
                    <a:cubicBezTo>
                      <a:pt x="5017" y="12189"/>
                      <a:pt x="6963" y="6201"/>
                      <a:pt x="7115" y="183"/>
                    </a:cubicBezTo>
                    <a:cubicBezTo>
                      <a:pt x="7130" y="61"/>
                      <a:pt x="7107" y="0"/>
                      <a:pt x="70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6" name="Google Shape;4096;p25"/>
              <p:cNvSpPr/>
              <p:nvPr/>
            </p:nvSpPr>
            <p:spPr>
              <a:xfrm>
                <a:off x="1339300" y="4302500"/>
                <a:ext cx="98700" cy="446025"/>
              </a:xfrm>
              <a:custGeom>
                <a:avLst/>
                <a:gdLst/>
                <a:ahLst/>
                <a:cxnLst/>
                <a:rect l="l" t="t" r="r" b="b"/>
                <a:pathLst>
                  <a:path w="3948" h="17841" extrusionOk="0">
                    <a:moveTo>
                      <a:pt x="3205" y="0"/>
                    </a:moveTo>
                    <a:cubicBezTo>
                      <a:pt x="3182" y="0"/>
                      <a:pt x="3158" y="69"/>
                      <a:pt x="3158" y="194"/>
                    </a:cubicBezTo>
                    <a:cubicBezTo>
                      <a:pt x="3553" y="5726"/>
                      <a:pt x="2550" y="11319"/>
                      <a:pt x="422" y="16334"/>
                    </a:cubicBezTo>
                    <a:cubicBezTo>
                      <a:pt x="0" y="17279"/>
                      <a:pt x="93" y="17840"/>
                      <a:pt x="390" y="17840"/>
                    </a:cubicBezTo>
                    <a:cubicBezTo>
                      <a:pt x="628" y="17840"/>
                      <a:pt x="996" y="17480"/>
                      <a:pt x="1334" y="16669"/>
                    </a:cubicBezTo>
                    <a:cubicBezTo>
                      <a:pt x="3310" y="11441"/>
                      <a:pt x="3948" y="5696"/>
                      <a:pt x="3249" y="194"/>
                    </a:cubicBezTo>
                    <a:cubicBezTo>
                      <a:pt x="3249" y="61"/>
                      <a:pt x="3227" y="0"/>
                      <a:pt x="320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7" name="Google Shape;4097;p25"/>
              <p:cNvSpPr/>
              <p:nvPr/>
            </p:nvSpPr>
            <p:spPr>
              <a:xfrm>
                <a:off x="1169975" y="4269200"/>
                <a:ext cx="60575" cy="427100"/>
              </a:xfrm>
              <a:custGeom>
                <a:avLst/>
                <a:gdLst/>
                <a:ahLst/>
                <a:cxnLst/>
                <a:rect l="l" t="t" r="r" b="b"/>
                <a:pathLst>
                  <a:path w="2423" h="17084" extrusionOk="0">
                    <a:moveTo>
                      <a:pt x="277" y="1"/>
                    </a:moveTo>
                    <a:cubicBezTo>
                      <a:pt x="244" y="1"/>
                      <a:pt x="231" y="72"/>
                      <a:pt x="265" y="189"/>
                    </a:cubicBezTo>
                    <a:cubicBezTo>
                      <a:pt x="1754" y="5235"/>
                      <a:pt x="1663" y="10675"/>
                      <a:pt x="265" y="15660"/>
                    </a:cubicBezTo>
                    <a:cubicBezTo>
                      <a:pt x="0" y="16570"/>
                      <a:pt x="158" y="17084"/>
                      <a:pt x="431" y="17084"/>
                    </a:cubicBezTo>
                    <a:cubicBezTo>
                      <a:pt x="660" y="17084"/>
                      <a:pt x="969" y="16723"/>
                      <a:pt x="1177" y="15934"/>
                    </a:cubicBezTo>
                    <a:cubicBezTo>
                      <a:pt x="2423" y="10675"/>
                      <a:pt x="2088" y="5174"/>
                      <a:pt x="386" y="158"/>
                    </a:cubicBezTo>
                    <a:cubicBezTo>
                      <a:pt x="345" y="49"/>
                      <a:pt x="304" y="1"/>
                      <a:pt x="27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8" name="Google Shape;4098;p25"/>
              <p:cNvSpPr/>
              <p:nvPr/>
            </p:nvSpPr>
            <p:spPr>
              <a:xfrm>
                <a:off x="971325" y="4322200"/>
                <a:ext cx="121475" cy="345700"/>
              </a:xfrm>
              <a:custGeom>
                <a:avLst/>
                <a:gdLst/>
                <a:ahLst/>
                <a:cxnLst/>
                <a:rect l="l" t="t" r="r" b="b"/>
                <a:pathLst>
                  <a:path w="4859" h="13828" extrusionOk="0">
                    <a:moveTo>
                      <a:pt x="35" y="1"/>
                    </a:moveTo>
                    <a:cubicBezTo>
                      <a:pt x="4" y="1"/>
                      <a:pt x="0" y="65"/>
                      <a:pt x="34" y="166"/>
                    </a:cubicBezTo>
                    <a:cubicBezTo>
                      <a:pt x="1949" y="4148"/>
                      <a:pt x="3165" y="8434"/>
                      <a:pt x="3773" y="12780"/>
                    </a:cubicBezTo>
                    <a:cubicBezTo>
                      <a:pt x="3860" y="13491"/>
                      <a:pt x="4140" y="13828"/>
                      <a:pt x="4380" y="13828"/>
                    </a:cubicBezTo>
                    <a:cubicBezTo>
                      <a:pt x="4644" y="13828"/>
                      <a:pt x="4858" y="13422"/>
                      <a:pt x="4715" y="12659"/>
                    </a:cubicBezTo>
                    <a:cubicBezTo>
                      <a:pt x="3895" y="8251"/>
                      <a:pt x="2284" y="4026"/>
                      <a:pt x="156" y="136"/>
                    </a:cubicBezTo>
                    <a:cubicBezTo>
                      <a:pt x="102" y="41"/>
                      <a:pt x="60" y="1"/>
                      <a:pt x="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099" name="Google Shape;4099;p25"/>
              <p:cNvSpPr/>
              <p:nvPr/>
            </p:nvSpPr>
            <p:spPr>
              <a:xfrm>
                <a:off x="1601725" y="4346725"/>
                <a:ext cx="95850" cy="67100"/>
              </a:xfrm>
              <a:custGeom>
                <a:avLst/>
                <a:gdLst/>
                <a:ahLst/>
                <a:cxnLst/>
                <a:rect l="l" t="t" r="r" b="b"/>
                <a:pathLst>
                  <a:path w="3834" h="2684" extrusionOk="0">
                    <a:moveTo>
                      <a:pt x="1943" y="1"/>
                    </a:moveTo>
                    <a:cubicBezTo>
                      <a:pt x="852" y="1"/>
                      <a:pt x="1" y="1544"/>
                      <a:pt x="1111" y="2407"/>
                    </a:cubicBezTo>
                    <a:cubicBezTo>
                      <a:pt x="1366" y="2600"/>
                      <a:pt x="1631" y="2683"/>
                      <a:pt x="1882" y="2683"/>
                    </a:cubicBezTo>
                    <a:cubicBezTo>
                      <a:pt x="2977" y="2683"/>
                      <a:pt x="3834" y="1120"/>
                      <a:pt x="2722" y="279"/>
                    </a:cubicBezTo>
                    <a:cubicBezTo>
                      <a:pt x="2463" y="84"/>
                      <a:pt x="2197" y="1"/>
                      <a:pt x="194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00" name="Google Shape;4100;p25"/>
              <p:cNvSpPr/>
              <p:nvPr/>
            </p:nvSpPr>
            <p:spPr>
              <a:xfrm>
                <a:off x="1376125" y="4262450"/>
                <a:ext cx="96525" cy="67025"/>
              </a:xfrm>
              <a:custGeom>
                <a:avLst/>
                <a:gdLst/>
                <a:ahLst/>
                <a:cxnLst/>
                <a:rect l="l" t="t" r="r" b="b"/>
                <a:pathLst>
                  <a:path w="3861" h="2681" extrusionOk="0">
                    <a:moveTo>
                      <a:pt x="1974" y="1"/>
                    </a:moveTo>
                    <a:cubicBezTo>
                      <a:pt x="873" y="1"/>
                      <a:pt x="1" y="1564"/>
                      <a:pt x="1137" y="2404"/>
                    </a:cubicBezTo>
                    <a:cubicBezTo>
                      <a:pt x="1393" y="2597"/>
                      <a:pt x="1657" y="2680"/>
                      <a:pt x="1909" y="2680"/>
                    </a:cubicBezTo>
                    <a:cubicBezTo>
                      <a:pt x="3004" y="2680"/>
                      <a:pt x="3860" y="1117"/>
                      <a:pt x="2748" y="276"/>
                    </a:cubicBezTo>
                    <a:cubicBezTo>
                      <a:pt x="2493" y="83"/>
                      <a:pt x="2227" y="1"/>
                      <a:pt x="197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01" name="Google Shape;4101;p25"/>
              <p:cNvSpPr/>
              <p:nvPr/>
            </p:nvSpPr>
            <p:spPr>
              <a:xfrm>
                <a:off x="1133875" y="4251475"/>
                <a:ext cx="96375" cy="67350"/>
              </a:xfrm>
              <a:custGeom>
                <a:avLst/>
                <a:gdLst/>
                <a:ahLst/>
                <a:cxnLst/>
                <a:rect l="l" t="t" r="r" b="b"/>
                <a:pathLst>
                  <a:path w="3855" h="2694" extrusionOk="0">
                    <a:moveTo>
                      <a:pt x="1952" y="0"/>
                    </a:moveTo>
                    <a:cubicBezTo>
                      <a:pt x="858" y="0"/>
                      <a:pt x="0" y="1557"/>
                      <a:pt x="1131" y="2418"/>
                    </a:cubicBezTo>
                    <a:cubicBezTo>
                      <a:pt x="1387" y="2611"/>
                      <a:pt x="1651" y="2694"/>
                      <a:pt x="1903" y="2694"/>
                    </a:cubicBezTo>
                    <a:cubicBezTo>
                      <a:pt x="2997" y="2694"/>
                      <a:pt x="3854" y="1130"/>
                      <a:pt x="2742" y="290"/>
                    </a:cubicBezTo>
                    <a:cubicBezTo>
                      <a:pt x="2481" y="87"/>
                      <a:pt x="2210" y="0"/>
                      <a:pt x="195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02" name="Google Shape;4102;p25"/>
              <p:cNvSpPr/>
              <p:nvPr/>
            </p:nvSpPr>
            <p:spPr>
              <a:xfrm>
                <a:off x="927700" y="4285175"/>
                <a:ext cx="95100" cy="67075"/>
              </a:xfrm>
              <a:custGeom>
                <a:avLst/>
                <a:gdLst/>
                <a:ahLst/>
                <a:cxnLst/>
                <a:rect l="l" t="t" r="r" b="b"/>
                <a:pathLst>
                  <a:path w="3804" h="2683" extrusionOk="0">
                    <a:moveTo>
                      <a:pt x="1915" y="1"/>
                    </a:moveTo>
                    <a:cubicBezTo>
                      <a:pt x="832" y="1"/>
                      <a:pt x="1" y="1544"/>
                      <a:pt x="1111" y="2407"/>
                    </a:cubicBezTo>
                    <a:cubicBezTo>
                      <a:pt x="1366" y="2600"/>
                      <a:pt x="1630" y="2683"/>
                      <a:pt x="1880" y="2683"/>
                    </a:cubicBezTo>
                    <a:cubicBezTo>
                      <a:pt x="2966" y="2683"/>
                      <a:pt x="3803" y="1120"/>
                      <a:pt x="2691" y="279"/>
                    </a:cubicBezTo>
                    <a:cubicBezTo>
                      <a:pt x="2433" y="84"/>
                      <a:pt x="2167" y="1"/>
                      <a:pt x="191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103" name="Google Shape;4103;p25"/>
            <p:cNvSpPr/>
            <p:nvPr/>
          </p:nvSpPr>
          <p:spPr>
            <a:xfrm>
              <a:off x="1147249" y="172447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04" name="Google Shape;4104;p25"/>
            <p:cNvSpPr/>
            <p:nvPr/>
          </p:nvSpPr>
          <p:spPr>
            <a:xfrm>
              <a:off x="8012876" y="134399"/>
              <a:ext cx="822257" cy="405591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05" name="Google Shape;4105;p25"/>
            <p:cNvSpPr/>
            <p:nvPr/>
          </p:nvSpPr>
          <p:spPr>
            <a:xfrm>
              <a:off x="117850" y="10300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106" name="Google Shape;4106;p25"/>
            <p:cNvGrpSpPr/>
            <p:nvPr/>
          </p:nvGrpSpPr>
          <p:grpSpPr>
            <a:xfrm>
              <a:off x="118531" y="2311480"/>
              <a:ext cx="420882" cy="419807"/>
              <a:chOff x="779925" y="724750"/>
              <a:chExt cx="930125" cy="927750"/>
            </a:xfrm>
          </p:grpSpPr>
          <p:sp>
            <p:nvSpPr>
              <p:cNvPr id="4107" name="Google Shape;4107;p25"/>
              <p:cNvSpPr/>
              <p:nvPr/>
            </p:nvSpPr>
            <p:spPr>
              <a:xfrm>
                <a:off x="780675" y="724750"/>
                <a:ext cx="497000" cy="627375"/>
              </a:xfrm>
              <a:custGeom>
                <a:avLst/>
                <a:gdLst/>
                <a:ahLst/>
                <a:cxnLst/>
                <a:rect l="l" t="t" r="r" b="b"/>
                <a:pathLst>
                  <a:path w="19880" h="25095" extrusionOk="0">
                    <a:moveTo>
                      <a:pt x="13897" y="0"/>
                    </a:moveTo>
                    <a:cubicBezTo>
                      <a:pt x="13144" y="0"/>
                      <a:pt x="12346" y="445"/>
                      <a:pt x="12128" y="1205"/>
                    </a:cubicBezTo>
                    <a:cubicBezTo>
                      <a:pt x="11885" y="1934"/>
                      <a:pt x="12280" y="2786"/>
                      <a:pt x="11916" y="3485"/>
                    </a:cubicBezTo>
                    <a:cubicBezTo>
                      <a:pt x="11399" y="4670"/>
                      <a:pt x="9302" y="4670"/>
                      <a:pt x="9150" y="5916"/>
                    </a:cubicBezTo>
                    <a:cubicBezTo>
                      <a:pt x="9119" y="6281"/>
                      <a:pt x="9302" y="6707"/>
                      <a:pt x="9150" y="7102"/>
                    </a:cubicBezTo>
                    <a:cubicBezTo>
                      <a:pt x="8998" y="7497"/>
                      <a:pt x="8481" y="7618"/>
                      <a:pt x="8086" y="7862"/>
                    </a:cubicBezTo>
                    <a:cubicBezTo>
                      <a:pt x="7204" y="8348"/>
                      <a:pt x="6870" y="9473"/>
                      <a:pt x="6992" y="10476"/>
                    </a:cubicBezTo>
                    <a:cubicBezTo>
                      <a:pt x="7113" y="11448"/>
                      <a:pt x="7599" y="12360"/>
                      <a:pt x="8086" y="13242"/>
                    </a:cubicBezTo>
                    <a:cubicBezTo>
                      <a:pt x="7763" y="13434"/>
                      <a:pt x="7409" y="13500"/>
                      <a:pt x="7038" y="13500"/>
                    </a:cubicBezTo>
                    <a:cubicBezTo>
                      <a:pt x="6229" y="13500"/>
                      <a:pt x="5337" y="13186"/>
                      <a:pt x="4505" y="13186"/>
                    </a:cubicBezTo>
                    <a:cubicBezTo>
                      <a:pt x="4210" y="13186"/>
                      <a:pt x="3922" y="13226"/>
                      <a:pt x="3648" y="13333"/>
                    </a:cubicBezTo>
                    <a:cubicBezTo>
                      <a:pt x="2463" y="13789"/>
                      <a:pt x="2037" y="15552"/>
                      <a:pt x="2919" y="16524"/>
                    </a:cubicBezTo>
                    <a:cubicBezTo>
                      <a:pt x="1703" y="17436"/>
                      <a:pt x="335" y="18652"/>
                      <a:pt x="608" y="20111"/>
                    </a:cubicBezTo>
                    <a:cubicBezTo>
                      <a:pt x="669" y="20445"/>
                      <a:pt x="821" y="20810"/>
                      <a:pt x="821" y="21175"/>
                    </a:cubicBezTo>
                    <a:cubicBezTo>
                      <a:pt x="821" y="22026"/>
                      <a:pt x="1" y="22664"/>
                      <a:pt x="1" y="23515"/>
                    </a:cubicBezTo>
                    <a:cubicBezTo>
                      <a:pt x="1" y="24214"/>
                      <a:pt x="639" y="24792"/>
                      <a:pt x="1338" y="24944"/>
                    </a:cubicBezTo>
                    <a:cubicBezTo>
                      <a:pt x="1774" y="25048"/>
                      <a:pt x="2849" y="25095"/>
                      <a:pt x="3709" y="25095"/>
                    </a:cubicBezTo>
                    <a:cubicBezTo>
                      <a:pt x="4108" y="25095"/>
                      <a:pt x="4460" y="25085"/>
                      <a:pt x="4681" y="25065"/>
                    </a:cubicBezTo>
                    <a:cubicBezTo>
                      <a:pt x="10639" y="24336"/>
                      <a:pt x="10913" y="24306"/>
                      <a:pt x="14864" y="21448"/>
                    </a:cubicBezTo>
                    <a:cubicBezTo>
                      <a:pt x="15046" y="21327"/>
                      <a:pt x="15229" y="21175"/>
                      <a:pt x="15411" y="21023"/>
                    </a:cubicBezTo>
                    <a:cubicBezTo>
                      <a:pt x="17296" y="19655"/>
                      <a:pt x="17934" y="19108"/>
                      <a:pt x="18542" y="17011"/>
                    </a:cubicBezTo>
                    <a:cubicBezTo>
                      <a:pt x="18663" y="16676"/>
                      <a:pt x="18755" y="16312"/>
                      <a:pt x="18846" y="15977"/>
                    </a:cubicBezTo>
                    <a:cubicBezTo>
                      <a:pt x="19271" y="14488"/>
                      <a:pt x="19484" y="12968"/>
                      <a:pt x="19606" y="11448"/>
                    </a:cubicBezTo>
                    <a:cubicBezTo>
                      <a:pt x="19879" y="7770"/>
                      <a:pt x="19059" y="3758"/>
                      <a:pt x="16384" y="1205"/>
                    </a:cubicBezTo>
                    <a:cubicBezTo>
                      <a:pt x="15776" y="627"/>
                      <a:pt x="15016" y="111"/>
                      <a:pt x="14165" y="20"/>
                    </a:cubicBezTo>
                    <a:cubicBezTo>
                      <a:pt x="14077" y="7"/>
                      <a:pt x="13987" y="0"/>
                      <a:pt x="13897" y="0"/>
                    </a:cubicBezTo>
                    <a:close/>
                  </a:path>
                </a:pathLst>
              </a:custGeom>
              <a:solidFill>
                <a:srgbClr val="3D85C6">
                  <a:alpha val="289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08" name="Google Shape;4108;p25"/>
              <p:cNvSpPr/>
              <p:nvPr/>
            </p:nvSpPr>
            <p:spPr>
              <a:xfrm>
                <a:off x="779925" y="724750"/>
                <a:ext cx="496225" cy="627375"/>
              </a:xfrm>
              <a:custGeom>
                <a:avLst/>
                <a:gdLst/>
                <a:ahLst/>
                <a:cxnLst/>
                <a:rect l="l" t="t" r="r" b="b"/>
                <a:pathLst>
                  <a:path w="19849" h="25095" extrusionOk="0">
                    <a:moveTo>
                      <a:pt x="13889" y="0"/>
                    </a:moveTo>
                    <a:cubicBezTo>
                      <a:pt x="13119" y="0"/>
                      <a:pt x="12342" y="445"/>
                      <a:pt x="12098" y="1205"/>
                    </a:cubicBezTo>
                    <a:cubicBezTo>
                      <a:pt x="11885" y="1934"/>
                      <a:pt x="12250" y="2786"/>
                      <a:pt x="11915" y="3485"/>
                    </a:cubicBezTo>
                    <a:cubicBezTo>
                      <a:pt x="11399" y="4670"/>
                      <a:pt x="9301" y="4670"/>
                      <a:pt x="9149" y="5916"/>
                    </a:cubicBezTo>
                    <a:cubicBezTo>
                      <a:pt x="9119" y="6281"/>
                      <a:pt x="9301" y="6707"/>
                      <a:pt x="9149" y="7102"/>
                    </a:cubicBezTo>
                    <a:cubicBezTo>
                      <a:pt x="8997" y="7497"/>
                      <a:pt x="8450" y="7618"/>
                      <a:pt x="8085" y="7862"/>
                    </a:cubicBezTo>
                    <a:cubicBezTo>
                      <a:pt x="7204" y="8348"/>
                      <a:pt x="6870" y="9473"/>
                      <a:pt x="6991" y="10476"/>
                    </a:cubicBezTo>
                    <a:cubicBezTo>
                      <a:pt x="7082" y="11448"/>
                      <a:pt x="7599" y="12360"/>
                      <a:pt x="8085" y="13242"/>
                    </a:cubicBezTo>
                    <a:cubicBezTo>
                      <a:pt x="7755" y="13434"/>
                      <a:pt x="7398" y="13500"/>
                      <a:pt x="7025" y="13500"/>
                    </a:cubicBezTo>
                    <a:cubicBezTo>
                      <a:pt x="6213" y="13500"/>
                      <a:pt x="5329" y="13186"/>
                      <a:pt x="4502" y="13186"/>
                    </a:cubicBezTo>
                    <a:cubicBezTo>
                      <a:pt x="4208" y="13186"/>
                      <a:pt x="3921" y="13226"/>
                      <a:pt x="3648" y="13333"/>
                    </a:cubicBezTo>
                    <a:cubicBezTo>
                      <a:pt x="2462" y="13789"/>
                      <a:pt x="2037" y="15552"/>
                      <a:pt x="2918" y="16524"/>
                    </a:cubicBezTo>
                    <a:cubicBezTo>
                      <a:pt x="1702" y="17436"/>
                      <a:pt x="334" y="18652"/>
                      <a:pt x="608" y="20111"/>
                    </a:cubicBezTo>
                    <a:cubicBezTo>
                      <a:pt x="669" y="20476"/>
                      <a:pt x="821" y="20810"/>
                      <a:pt x="821" y="21175"/>
                    </a:cubicBezTo>
                    <a:cubicBezTo>
                      <a:pt x="821" y="22026"/>
                      <a:pt x="0" y="22664"/>
                      <a:pt x="0" y="23515"/>
                    </a:cubicBezTo>
                    <a:cubicBezTo>
                      <a:pt x="0" y="24214"/>
                      <a:pt x="638" y="24792"/>
                      <a:pt x="1307" y="24944"/>
                    </a:cubicBezTo>
                    <a:cubicBezTo>
                      <a:pt x="1764" y="25048"/>
                      <a:pt x="2846" y="25095"/>
                      <a:pt x="3698" y="25095"/>
                    </a:cubicBezTo>
                    <a:cubicBezTo>
                      <a:pt x="4093" y="25095"/>
                      <a:pt x="4439" y="25085"/>
                      <a:pt x="4651" y="25065"/>
                    </a:cubicBezTo>
                    <a:cubicBezTo>
                      <a:pt x="10639" y="24336"/>
                      <a:pt x="10882" y="24306"/>
                      <a:pt x="14833" y="21448"/>
                    </a:cubicBezTo>
                    <a:lnTo>
                      <a:pt x="14833" y="21448"/>
                    </a:lnTo>
                    <a:cubicBezTo>
                      <a:pt x="11702" y="22512"/>
                      <a:pt x="8359" y="23211"/>
                      <a:pt x="4894" y="23606"/>
                    </a:cubicBezTo>
                    <a:cubicBezTo>
                      <a:pt x="4603" y="23638"/>
                      <a:pt x="4309" y="23662"/>
                      <a:pt x="4021" y="23662"/>
                    </a:cubicBezTo>
                    <a:cubicBezTo>
                      <a:pt x="3465" y="23662"/>
                      <a:pt x="2933" y="23572"/>
                      <a:pt x="2493" y="23272"/>
                    </a:cubicBezTo>
                    <a:cubicBezTo>
                      <a:pt x="1733" y="22755"/>
                      <a:pt x="1520" y="21570"/>
                      <a:pt x="2006" y="20780"/>
                    </a:cubicBezTo>
                    <a:cubicBezTo>
                      <a:pt x="2158" y="20506"/>
                      <a:pt x="2401" y="20263"/>
                      <a:pt x="2493" y="19929"/>
                    </a:cubicBezTo>
                    <a:cubicBezTo>
                      <a:pt x="2584" y="19473"/>
                      <a:pt x="2249" y="19017"/>
                      <a:pt x="2341" y="18561"/>
                    </a:cubicBezTo>
                    <a:cubicBezTo>
                      <a:pt x="2523" y="17679"/>
                      <a:pt x="4012" y="17527"/>
                      <a:pt x="4012" y="16676"/>
                    </a:cubicBezTo>
                    <a:cubicBezTo>
                      <a:pt x="4012" y="16312"/>
                      <a:pt x="3739" y="15977"/>
                      <a:pt x="3708" y="15643"/>
                    </a:cubicBezTo>
                    <a:cubicBezTo>
                      <a:pt x="3617" y="14913"/>
                      <a:pt x="4559" y="14488"/>
                      <a:pt x="5319" y="14457"/>
                    </a:cubicBezTo>
                    <a:cubicBezTo>
                      <a:pt x="5426" y="14452"/>
                      <a:pt x="5531" y="14450"/>
                      <a:pt x="5636" y="14450"/>
                    </a:cubicBezTo>
                    <a:cubicBezTo>
                      <a:pt x="6160" y="14450"/>
                      <a:pt x="6667" y="14513"/>
                      <a:pt x="7174" y="14640"/>
                    </a:cubicBezTo>
                    <a:cubicBezTo>
                      <a:pt x="7445" y="14717"/>
                      <a:pt x="7740" y="14807"/>
                      <a:pt x="8006" y="14807"/>
                    </a:cubicBezTo>
                    <a:cubicBezTo>
                      <a:pt x="8157" y="14807"/>
                      <a:pt x="8298" y="14778"/>
                      <a:pt x="8420" y="14701"/>
                    </a:cubicBezTo>
                    <a:cubicBezTo>
                      <a:pt x="8936" y="14336"/>
                      <a:pt x="8815" y="13546"/>
                      <a:pt x="8541" y="12968"/>
                    </a:cubicBezTo>
                    <a:cubicBezTo>
                      <a:pt x="7994" y="11813"/>
                      <a:pt x="7417" y="10354"/>
                      <a:pt x="8146" y="9260"/>
                    </a:cubicBezTo>
                    <a:cubicBezTo>
                      <a:pt x="8724" y="8378"/>
                      <a:pt x="9970" y="8074"/>
                      <a:pt x="10395" y="7132"/>
                    </a:cubicBezTo>
                    <a:cubicBezTo>
                      <a:pt x="10669" y="6555"/>
                      <a:pt x="10547" y="5916"/>
                      <a:pt x="10851" y="5430"/>
                    </a:cubicBezTo>
                    <a:cubicBezTo>
                      <a:pt x="11277" y="4700"/>
                      <a:pt x="12341" y="4518"/>
                      <a:pt x="12706" y="3758"/>
                    </a:cubicBezTo>
                    <a:cubicBezTo>
                      <a:pt x="13070" y="3059"/>
                      <a:pt x="12766" y="2147"/>
                      <a:pt x="13222" y="1539"/>
                    </a:cubicBezTo>
                    <a:cubicBezTo>
                      <a:pt x="13436" y="1240"/>
                      <a:pt x="13816" y="1106"/>
                      <a:pt x="14192" y="1106"/>
                    </a:cubicBezTo>
                    <a:cubicBezTo>
                      <a:pt x="14350" y="1106"/>
                      <a:pt x="14507" y="1130"/>
                      <a:pt x="14651" y="1175"/>
                    </a:cubicBezTo>
                    <a:cubicBezTo>
                      <a:pt x="15137" y="1327"/>
                      <a:pt x="15563" y="1691"/>
                      <a:pt x="15958" y="2086"/>
                    </a:cubicBezTo>
                    <a:cubicBezTo>
                      <a:pt x="17934" y="4153"/>
                      <a:pt x="18876" y="7041"/>
                      <a:pt x="19149" y="9898"/>
                    </a:cubicBezTo>
                    <a:cubicBezTo>
                      <a:pt x="19241" y="11600"/>
                      <a:pt x="19180" y="13333"/>
                      <a:pt x="18997" y="15035"/>
                    </a:cubicBezTo>
                    <a:cubicBezTo>
                      <a:pt x="18937" y="15308"/>
                      <a:pt x="18906" y="15643"/>
                      <a:pt x="18845" y="15977"/>
                    </a:cubicBezTo>
                    <a:cubicBezTo>
                      <a:pt x="19241" y="14488"/>
                      <a:pt x="19484" y="12968"/>
                      <a:pt x="19605" y="11448"/>
                    </a:cubicBezTo>
                    <a:cubicBezTo>
                      <a:pt x="19849" y="7770"/>
                      <a:pt x="19058" y="3758"/>
                      <a:pt x="16353" y="1205"/>
                    </a:cubicBezTo>
                    <a:cubicBezTo>
                      <a:pt x="15745" y="627"/>
                      <a:pt x="14985" y="111"/>
                      <a:pt x="14165" y="20"/>
                    </a:cubicBezTo>
                    <a:cubicBezTo>
                      <a:pt x="14073" y="7"/>
                      <a:pt x="13981" y="0"/>
                      <a:pt x="1388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09" name="Google Shape;4109;p25"/>
              <p:cNvSpPr/>
              <p:nvPr/>
            </p:nvSpPr>
            <p:spPr>
              <a:xfrm>
                <a:off x="1128525" y="761300"/>
                <a:ext cx="138500" cy="424075"/>
              </a:xfrm>
              <a:custGeom>
                <a:avLst/>
                <a:gdLst/>
                <a:ahLst/>
                <a:cxnLst/>
                <a:rect l="l" t="t" r="r" b="b"/>
                <a:pathLst>
                  <a:path w="5540" h="16963" extrusionOk="0">
                    <a:moveTo>
                      <a:pt x="154" y="0"/>
                    </a:moveTo>
                    <a:cubicBezTo>
                      <a:pt x="62" y="0"/>
                      <a:pt x="0" y="94"/>
                      <a:pt x="99" y="168"/>
                    </a:cubicBezTo>
                    <a:cubicBezTo>
                      <a:pt x="5540" y="4728"/>
                      <a:pt x="2227" y="10746"/>
                      <a:pt x="2227" y="16643"/>
                    </a:cubicBezTo>
                    <a:cubicBezTo>
                      <a:pt x="2227" y="16856"/>
                      <a:pt x="2371" y="16962"/>
                      <a:pt x="2519" y="16962"/>
                    </a:cubicBezTo>
                    <a:cubicBezTo>
                      <a:pt x="2667" y="16962"/>
                      <a:pt x="2819" y="16856"/>
                      <a:pt x="2835" y="16643"/>
                    </a:cubicBezTo>
                    <a:cubicBezTo>
                      <a:pt x="3442" y="11749"/>
                      <a:pt x="5479" y="3238"/>
                      <a:pt x="221" y="17"/>
                    </a:cubicBezTo>
                    <a:cubicBezTo>
                      <a:pt x="198" y="5"/>
                      <a:pt x="175" y="0"/>
                      <a:pt x="15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0" name="Google Shape;4110;p25"/>
              <p:cNvSpPr/>
              <p:nvPr/>
            </p:nvSpPr>
            <p:spPr>
              <a:xfrm>
                <a:off x="854375" y="1222400"/>
                <a:ext cx="298975" cy="73850"/>
              </a:xfrm>
              <a:custGeom>
                <a:avLst/>
                <a:gdLst/>
                <a:ahLst/>
                <a:cxnLst/>
                <a:rect l="l" t="t" r="r" b="b"/>
                <a:pathLst>
                  <a:path w="11959" h="2954" extrusionOk="0">
                    <a:moveTo>
                      <a:pt x="11554" y="1"/>
                    </a:moveTo>
                    <a:cubicBezTo>
                      <a:pt x="11501" y="1"/>
                      <a:pt x="11448" y="17"/>
                      <a:pt x="11399" y="53"/>
                    </a:cubicBezTo>
                    <a:cubicBezTo>
                      <a:pt x="8451" y="2576"/>
                      <a:pt x="3861" y="2606"/>
                      <a:pt x="153" y="2728"/>
                    </a:cubicBezTo>
                    <a:cubicBezTo>
                      <a:pt x="1" y="2728"/>
                      <a:pt x="1" y="2910"/>
                      <a:pt x="122" y="2910"/>
                    </a:cubicBezTo>
                    <a:cubicBezTo>
                      <a:pt x="753" y="2936"/>
                      <a:pt x="1416" y="2954"/>
                      <a:pt x="2096" y="2954"/>
                    </a:cubicBezTo>
                    <a:cubicBezTo>
                      <a:pt x="5450" y="2954"/>
                      <a:pt x="9237" y="2520"/>
                      <a:pt x="11764" y="448"/>
                    </a:cubicBezTo>
                    <a:cubicBezTo>
                      <a:pt x="11959" y="254"/>
                      <a:pt x="11764" y="1"/>
                      <a:pt x="1155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1" name="Google Shape;4111;p25"/>
              <p:cNvSpPr/>
              <p:nvPr/>
            </p:nvSpPr>
            <p:spPr>
              <a:xfrm>
                <a:off x="1001325" y="1070025"/>
                <a:ext cx="175125" cy="149000"/>
              </a:xfrm>
              <a:custGeom>
                <a:avLst/>
                <a:gdLst/>
                <a:ahLst/>
                <a:cxnLst/>
                <a:rect l="l" t="t" r="r" b="b"/>
                <a:pathLst>
                  <a:path w="7005" h="5960" extrusionOk="0">
                    <a:moveTo>
                      <a:pt x="163" y="0"/>
                    </a:moveTo>
                    <a:cubicBezTo>
                      <a:pt x="94" y="0"/>
                      <a:pt x="0" y="55"/>
                      <a:pt x="50" y="130"/>
                    </a:cubicBezTo>
                    <a:cubicBezTo>
                      <a:pt x="1539" y="2409"/>
                      <a:pt x="3910" y="4780"/>
                      <a:pt x="6403" y="5935"/>
                    </a:cubicBezTo>
                    <a:cubicBezTo>
                      <a:pt x="6439" y="5952"/>
                      <a:pt x="6476" y="5959"/>
                      <a:pt x="6511" y="5959"/>
                    </a:cubicBezTo>
                    <a:cubicBezTo>
                      <a:pt x="6796" y="5959"/>
                      <a:pt x="7005" y="5459"/>
                      <a:pt x="6707" y="5297"/>
                    </a:cubicBezTo>
                    <a:cubicBezTo>
                      <a:pt x="4123" y="4020"/>
                      <a:pt x="2087" y="2136"/>
                      <a:pt x="202" y="8"/>
                    </a:cubicBezTo>
                    <a:cubicBezTo>
                      <a:pt x="191" y="3"/>
                      <a:pt x="178" y="0"/>
                      <a:pt x="16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2" name="Google Shape;4112;p25"/>
              <p:cNvSpPr/>
              <p:nvPr/>
            </p:nvSpPr>
            <p:spPr>
              <a:xfrm>
                <a:off x="1119100" y="852500"/>
                <a:ext cx="93975" cy="156375"/>
              </a:xfrm>
              <a:custGeom>
                <a:avLst/>
                <a:gdLst/>
                <a:ahLst/>
                <a:cxnLst/>
                <a:rect l="l" t="t" r="r" b="b"/>
                <a:pathLst>
                  <a:path w="3759" h="6255" extrusionOk="0">
                    <a:moveTo>
                      <a:pt x="177" y="0"/>
                    </a:moveTo>
                    <a:cubicBezTo>
                      <a:pt x="83" y="0"/>
                      <a:pt x="0" y="80"/>
                      <a:pt x="20" y="198"/>
                    </a:cubicBezTo>
                    <a:cubicBezTo>
                      <a:pt x="294" y="1262"/>
                      <a:pt x="932" y="2296"/>
                      <a:pt x="1540" y="3147"/>
                    </a:cubicBezTo>
                    <a:cubicBezTo>
                      <a:pt x="2239" y="4150"/>
                      <a:pt x="3333" y="5031"/>
                      <a:pt x="3607" y="6186"/>
                    </a:cubicBezTo>
                    <a:cubicBezTo>
                      <a:pt x="3637" y="6232"/>
                      <a:pt x="3675" y="6255"/>
                      <a:pt x="3705" y="6255"/>
                    </a:cubicBezTo>
                    <a:cubicBezTo>
                      <a:pt x="3736" y="6255"/>
                      <a:pt x="3759" y="6232"/>
                      <a:pt x="3759" y="6186"/>
                    </a:cubicBezTo>
                    <a:cubicBezTo>
                      <a:pt x="3576" y="5183"/>
                      <a:pt x="3029" y="4454"/>
                      <a:pt x="2421" y="3603"/>
                    </a:cubicBezTo>
                    <a:cubicBezTo>
                      <a:pt x="1631" y="2508"/>
                      <a:pt x="1114" y="1232"/>
                      <a:pt x="324" y="77"/>
                    </a:cubicBezTo>
                    <a:cubicBezTo>
                      <a:pt x="281" y="23"/>
                      <a:pt x="227" y="0"/>
                      <a:pt x="17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3" name="Google Shape;4113;p25"/>
              <p:cNvSpPr/>
              <p:nvPr/>
            </p:nvSpPr>
            <p:spPr>
              <a:xfrm>
                <a:off x="1121875" y="942725"/>
                <a:ext cx="79825" cy="136675"/>
              </a:xfrm>
              <a:custGeom>
                <a:avLst/>
                <a:gdLst/>
                <a:ahLst/>
                <a:cxnLst/>
                <a:rect l="l" t="t" r="r" b="b"/>
                <a:pathLst>
                  <a:path w="3193" h="5467" extrusionOk="0">
                    <a:moveTo>
                      <a:pt x="154" y="0"/>
                    </a:moveTo>
                    <a:cubicBezTo>
                      <a:pt x="71" y="0"/>
                      <a:pt x="0" y="74"/>
                      <a:pt x="0" y="206"/>
                    </a:cubicBezTo>
                    <a:cubicBezTo>
                      <a:pt x="91" y="1149"/>
                      <a:pt x="699" y="2121"/>
                      <a:pt x="1155" y="2972"/>
                    </a:cubicBezTo>
                    <a:cubicBezTo>
                      <a:pt x="1672" y="3823"/>
                      <a:pt x="2219" y="4675"/>
                      <a:pt x="2888" y="5434"/>
                    </a:cubicBezTo>
                    <a:cubicBezTo>
                      <a:pt x="2910" y="5457"/>
                      <a:pt x="2941" y="5466"/>
                      <a:pt x="2974" y="5466"/>
                    </a:cubicBezTo>
                    <a:cubicBezTo>
                      <a:pt x="3076" y="5466"/>
                      <a:pt x="3192" y="5374"/>
                      <a:pt x="3101" y="5282"/>
                    </a:cubicBezTo>
                    <a:cubicBezTo>
                      <a:pt x="2523" y="4492"/>
                      <a:pt x="2006" y="3641"/>
                      <a:pt x="1550" y="2790"/>
                    </a:cubicBezTo>
                    <a:cubicBezTo>
                      <a:pt x="1094" y="1909"/>
                      <a:pt x="821" y="906"/>
                      <a:pt x="304" y="85"/>
                    </a:cubicBezTo>
                    <a:cubicBezTo>
                      <a:pt x="258" y="27"/>
                      <a:pt x="204" y="0"/>
                      <a:pt x="15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4" name="Google Shape;4114;p25"/>
              <p:cNvSpPr/>
              <p:nvPr/>
            </p:nvSpPr>
            <p:spPr>
              <a:xfrm>
                <a:off x="1059175" y="1034375"/>
                <a:ext cx="58575" cy="54500"/>
              </a:xfrm>
              <a:custGeom>
                <a:avLst/>
                <a:gdLst/>
                <a:ahLst/>
                <a:cxnLst/>
                <a:rect l="l" t="t" r="r" b="b"/>
                <a:pathLst>
                  <a:path w="2343" h="2180" extrusionOk="0">
                    <a:moveTo>
                      <a:pt x="1179" y="1"/>
                    </a:moveTo>
                    <a:cubicBezTo>
                      <a:pt x="623" y="1"/>
                      <a:pt x="60" y="343"/>
                      <a:pt x="16" y="1039"/>
                    </a:cubicBezTo>
                    <a:cubicBezTo>
                      <a:pt x="0" y="1799"/>
                      <a:pt x="587" y="2179"/>
                      <a:pt x="1168" y="2179"/>
                    </a:cubicBezTo>
                    <a:cubicBezTo>
                      <a:pt x="1727" y="2179"/>
                      <a:pt x="2281" y="1830"/>
                      <a:pt x="2295" y="1130"/>
                    </a:cubicBezTo>
                    <a:cubicBezTo>
                      <a:pt x="2342" y="381"/>
                      <a:pt x="1765" y="1"/>
                      <a:pt x="117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5" name="Google Shape;4115;p25"/>
              <p:cNvSpPr/>
              <p:nvPr/>
            </p:nvSpPr>
            <p:spPr>
              <a:xfrm>
                <a:off x="918225" y="1173550"/>
                <a:ext cx="37250" cy="37275"/>
              </a:xfrm>
              <a:custGeom>
                <a:avLst/>
                <a:gdLst/>
                <a:ahLst/>
                <a:cxnLst/>
                <a:rect l="l" t="t" r="r" b="b"/>
                <a:pathLst>
                  <a:path w="1490" h="1491" extrusionOk="0">
                    <a:moveTo>
                      <a:pt x="760" y="1"/>
                    </a:moveTo>
                    <a:cubicBezTo>
                      <a:pt x="335" y="1"/>
                      <a:pt x="0" y="305"/>
                      <a:pt x="0" y="730"/>
                    </a:cubicBezTo>
                    <a:cubicBezTo>
                      <a:pt x="0" y="1095"/>
                      <a:pt x="304" y="1490"/>
                      <a:pt x="730" y="1490"/>
                    </a:cubicBezTo>
                    <a:cubicBezTo>
                      <a:pt x="1125" y="1490"/>
                      <a:pt x="1490" y="1186"/>
                      <a:pt x="1490" y="761"/>
                    </a:cubicBezTo>
                    <a:cubicBezTo>
                      <a:pt x="1490" y="396"/>
                      <a:pt x="1186" y="1"/>
                      <a:pt x="76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6" name="Google Shape;4116;p25"/>
              <p:cNvSpPr/>
              <p:nvPr/>
            </p:nvSpPr>
            <p:spPr>
              <a:xfrm>
                <a:off x="1000650" y="1161300"/>
                <a:ext cx="33125" cy="31100"/>
              </a:xfrm>
              <a:custGeom>
                <a:avLst/>
                <a:gdLst/>
                <a:ahLst/>
                <a:cxnLst/>
                <a:rect l="l" t="t" r="r" b="b"/>
                <a:pathLst>
                  <a:path w="1325" h="1244" extrusionOk="0">
                    <a:moveTo>
                      <a:pt x="662" y="0"/>
                    </a:moveTo>
                    <a:cubicBezTo>
                      <a:pt x="348" y="0"/>
                      <a:pt x="31" y="199"/>
                      <a:pt x="16" y="612"/>
                    </a:cubicBezTo>
                    <a:cubicBezTo>
                      <a:pt x="1" y="1030"/>
                      <a:pt x="324" y="1243"/>
                      <a:pt x="650" y="1243"/>
                    </a:cubicBezTo>
                    <a:cubicBezTo>
                      <a:pt x="963" y="1243"/>
                      <a:pt x="1278" y="1046"/>
                      <a:pt x="1293" y="643"/>
                    </a:cubicBezTo>
                    <a:cubicBezTo>
                      <a:pt x="1324" y="221"/>
                      <a:pt x="995" y="0"/>
                      <a:pt x="66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7" name="Google Shape;4117;p25"/>
              <p:cNvSpPr/>
              <p:nvPr/>
            </p:nvSpPr>
            <p:spPr>
              <a:xfrm>
                <a:off x="1058025" y="968375"/>
                <a:ext cx="18275" cy="17450"/>
              </a:xfrm>
              <a:custGeom>
                <a:avLst/>
                <a:gdLst/>
                <a:ahLst/>
                <a:cxnLst/>
                <a:rect l="l" t="t" r="r" b="b"/>
                <a:pathLst>
                  <a:path w="731" h="698" extrusionOk="0">
                    <a:moveTo>
                      <a:pt x="349" y="1"/>
                    </a:moveTo>
                    <a:cubicBezTo>
                      <a:pt x="172" y="1"/>
                      <a:pt x="1" y="115"/>
                      <a:pt x="1" y="335"/>
                    </a:cubicBezTo>
                    <a:cubicBezTo>
                      <a:pt x="1" y="575"/>
                      <a:pt x="203" y="697"/>
                      <a:pt x="394" y="697"/>
                    </a:cubicBezTo>
                    <a:cubicBezTo>
                      <a:pt x="566" y="697"/>
                      <a:pt x="730" y="598"/>
                      <a:pt x="730" y="396"/>
                    </a:cubicBezTo>
                    <a:cubicBezTo>
                      <a:pt x="730" y="130"/>
                      <a:pt x="536" y="1"/>
                      <a:pt x="34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8" name="Google Shape;4118;p25"/>
              <p:cNvSpPr/>
              <p:nvPr/>
            </p:nvSpPr>
            <p:spPr>
              <a:xfrm>
                <a:off x="1066750" y="894850"/>
                <a:ext cx="30075" cy="28575"/>
              </a:xfrm>
              <a:custGeom>
                <a:avLst/>
                <a:gdLst/>
                <a:ahLst/>
                <a:cxnLst/>
                <a:rect l="l" t="t" r="r" b="b"/>
                <a:pathLst>
                  <a:path w="1203" h="1143" extrusionOk="0">
                    <a:moveTo>
                      <a:pt x="574" y="0"/>
                    </a:moveTo>
                    <a:cubicBezTo>
                      <a:pt x="290" y="0"/>
                      <a:pt x="17" y="176"/>
                      <a:pt x="17" y="541"/>
                    </a:cubicBezTo>
                    <a:cubicBezTo>
                      <a:pt x="1" y="936"/>
                      <a:pt x="314" y="1142"/>
                      <a:pt x="622" y="1142"/>
                    </a:cubicBezTo>
                    <a:cubicBezTo>
                      <a:pt x="907" y="1142"/>
                      <a:pt x="1188" y="966"/>
                      <a:pt x="1202" y="602"/>
                    </a:cubicBezTo>
                    <a:cubicBezTo>
                      <a:pt x="1202" y="207"/>
                      <a:pt x="882" y="0"/>
                      <a:pt x="57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19" name="Google Shape;4119;p25"/>
              <p:cNvSpPr/>
              <p:nvPr/>
            </p:nvSpPr>
            <p:spPr>
              <a:xfrm>
                <a:off x="1059550" y="1181925"/>
                <a:ext cx="650500" cy="469725"/>
              </a:xfrm>
              <a:custGeom>
                <a:avLst/>
                <a:gdLst/>
                <a:ahLst/>
                <a:cxnLst/>
                <a:rect l="l" t="t" r="r" b="b"/>
                <a:pathLst>
                  <a:path w="26020" h="18789" extrusionOk="0">
                    <a:moveTo>
                      <a:pt x="14986" y="0"/>
                    </a:moveTo>
                    <a:cubicBezTo>
                      <a:pt x="13466" y="0"/>
                      <a:pt x="11946" y="122"/>
                      <a:pt x="10426" y="426"/>
                    </a:cubicBezTo>
                    <a:lnTo>
                      <a:pt x="9393" y="669"/>
                    </a:lnTo>
                    <a:cubicBezTo>
                      <a:pt x="7205" y="1277"/>
                      <a:pt x="6597" y="1885"/>
                      <a:pt x="5107" y="3617"/>
                    </a:cubicBezTo>
                    <a:cubicBezTo>
                      <a:pt x="4955" y="3800"/>
                      <a:pt x="4803" y="4012"/>
                      <a:pt x="4651" y="4164"/>
                    </a:cubicBezTo>
                    <a:cubicBezTo>
                      <a:pt x="1521" y="7873"/>
                      <a:pt x="1460" y="8146"/>
                      <a:pt x="274" y="14043"/>
                    </a:cubicBezTo>
                    <a:cubicBezTo>
                      <a:pt x="122" y="14712"/>
                      <a:pt x="1" y="16687"/>
                      <a:pt x="122" y="17387"/>
                    </a:cubicBezTo>
                    <a:cubicBezTo>
                      <a:pt x="244" y="18055"/>
                      <a:pt x="761" y="18754"/>
                      <a:pt x="1460" y="18785"/>
                    </a:cubicBezTo>
                    <a:cubicBezTo>
                      <a:pt x="1490" y="18787"/>
                      <a:pt x="1520" y="18788"/>
                      <a:pt x="1551" y="18788"/>
                    </a:cubicBezTo>
                    <a:cubicBezTo>
                      <a:pt x="2319" y="18788"/>
                      <a:pt x="3014" y="18085"/>
                      <a:pt x="3813" y="18085"/>
                    </a:cubicBezTo>
                    <a:cubicBezTo>
                      <a:pt x="3829" y="18085"/>
                      <a:pt x="3845" y="18085"/>
                      <a:pt x="3861" y="18086"/>
                    </a:cubicBezTo>
                    <a:cubicBezTo>
                      <a:pt x="4226" y="18146"/>
                      <a:pt x="4530" y="18329"/>
                      <a:pt x="4925" y="18390"/>
                    </a:cubicBezTo>
                    <a:cubicBezTo>
                      <a:pt x="5109" y="18441"/>
                      <a:pt x="5292" y="18464"/>
                      <a:pt x="5473" y="18464"/>
                    </a:cubicBezTo>
                    <a:cubicBezTo>
                      <a:pt x="6692" y="18464"/>
                      <a:pt x="7816" y="17386"/>
                      <a:pt x="8664" y="16353"/>
                    </a:cubicBezTo>
                    <a:cubicBezTo>
                      <a:pt x="9026" y="16740"/>
                      <a:pt x="9546" y="16922"/>
                      <a:pt x="10073" y="16922"/>
                    </a:cubicBezTo>
                    <a:cubicBezTo>
                      <a:pt x="10828" y="16922"/>
                      <a:pt x="11593" y="16547"/>
                      <a:pt x="11916" y="15867"/>
                    </a:cubicBezTo>
                    <a:cubicBezTo>
                      <a:pt x="12524" y="14499"/>
                      <a:pt x="11490" y="12675"/>
                      <a:pt x="12311" y="11399"/>
                    </a:cubicBezTo>
                    <a:lnTo>
                      <a:pt x="12311" y="11399"/>
                    </a:lnTo>
                    <a:cubicBezTo>
                      <a:pt x="13162" y="11946"/>
                      <a:pt x="14044" y="12523"/>
                      <a:pt x="15016" y="12706"/>
                    </a:cubicBezTo>
                    <a:cubicBezTo>
                      <a:pt x="15213" y="12741"/>
                      <a:pt x="15414" y="12760"/>
                      <a:pt x="15615" y="12760"/>
                    </a:cubicBezTo>
                    <a:cubicBezTo>
                      <a:pt x="16439" y="12760"/>
                      <a:pt x="17257" y="12453"/>
                      <a:pt x="17721" y="11794"/>
                    </a:cubicBezTo>
                    <a:cubicBezTo>
                      <a:pt x="17965" y="11399"/>
                      <a:pt x="18117" y="10912"/>
                      <a:pt x="18542" y="10760"/>
                    </a:cubicBezTo>
                    <a:cubicBezTo>
                      <a:pt x="18622" y="10736"/>
                      <a:pt x="18702" y="10726"/>
                      <a:pt x="18782" y="10726"/>
                    </a:cubicBezTo>
                    <a:cubicBezTo>
                      <a:pt x="19074" y="10726"/>
                      <a:pt x="19365" y="10854"/>
                      <a:pt x="19657" y="10854"/>
                    </a:cubicBezTo>
                    <a:cubicBezTo>
                      <a:pt x="19680" y="10854"/>
                      <a:pt x="19704" y="10853"/>
                      <a:pt x="19728" y="10851"/>
                    </a:cubicBezTo>
                    <a:cubicBezTo>
                      <a:pt x="21004" y="10791"/>
                      <a:pt x="21156" y="8724"/>
                      <a:pt x="22342" y="8268"/>
                    </a:cubicBezTo>
                    <a:cubicBezTo>
                      <a:pt x="22528" y="8198"/>
                      <a:pt x="22720" y="8174"/>
                      <a:pt x="22915" y="8174"/>
                    </a:cubicBezTo>
                    <a:cubicBezTo>
                      <a:pt x="23363" y="8174"/>
                      <a:pt x="23830" y="8302"/>
                      <a:pt x="24283" y="8302"/>
                    </a:cubicBezTo>
                    <a:cubicBezTo>
                      <a:pt x="24407" y="8302"/>
                      <a:pt x="24530" y="8292"/>
                      <a:pt x="24652" y="8268"/>
                    </a:cubicBezTo>
                    <a:cubicBezTo>
                      <a:pt x="25503" y="8055"/>
                      <a:pt x="26019" y="7143"/>
                      <a:pt x="25989" y="6323"/>
                    </a:cubicBezTo>
                    <a:cubicBezTo>
                      <a:pt x="25959" y="5441"/>
                      <a:pt x="25503" y="4681"/>
                      <a:pt x="24956" y="4012"/>
                    </a:cubicBezTo>
                    <a:cubicBezTo>
                      <a:pt x="22615" y="1125"/>
                      <a:pt x="18694" y="61"/>
                      <a:pt x="14986" y="0"/>
                    </a:cubicBezTo>
                    <a:close/>
                  </a:path>
                </a:pathLst>
              </a:custGeom>
              <a:solidFill>
                <a:srgbClr val="3D85C6">
                  <a:alpha val="289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0" name="Google Shape;4120;p25"/>
              <p:cNvSpPr/>
              <p:nvPr/>
            </p:nvSpPr>
            <p:spPr>
              <a:xfrm>
                <a:off x="1059550" y="1183450"/>
                <a:ext cx="650500" cy="469050"/>
              </a:xfrm>
              <a:custGeom>
                <a:avLst/>
                <a:gdLst/>
                <a:ahLst/>
                <a:cxnLst/>
                <a:rect l="l" t="t" r="r" b="b"/>
                <a:pathLst>
                  <a:path w="26020" h="18762" extrusionOk="0">
                    <a:moveTo>
                      <a:pt x="14986" y="0"/>
                    </a:moveTo>
                    <a:cubicBezTo>
                      <a:pt x="13466" y="0"/>
                      <a:pt x="11946" y="91"/>
                      <a:pt x="10426" y="395"/>
                    </a:cubicBezTo>
                    <a:cubicBezTo>
                      <a:pt x="10761" y="365"/>
                      <a:pt x="11095" y="334"/>
                      <a:pt x="11369" y="334"/>
                    </a:cubicBezTo>
                    <a:cubicBezTo>
                      <a:pt x="11840" y="309"/>
                      <a:pt x="12314" y="296"/>
                      <a:pt x="12789" y="296"/>
                    </a:cubicBezTo>
                    <a:cubicBezTo>
                      <a:pt x="14028" y="296"/>
                      <a:pt x="15275" y="388"/>
                      <a:pt x="16506" y="608"/>
                    </a:cubicBezTo>
                    <a:cubicBezTo>
                      <a:pt x="19332" y="1064"/>
                      <a:pt x="22129" y="2219"/>
                      <a:pt x="24044" y="4347"/>
                    </a:cubicBezTo>
                    <a:cubicBezTo>
                      <a:pt x="24439" y="4742"/>
                      <a:pt x="24743" y="5198"/>
                      <a:pt x="24864" y="5714"/>
                    </a:cubicBezTo>
                    <a:cubicBezTo>
                      <a:pt x="24956" y="6262"/>
                      <a:pt x="24804" y="6869"/>
                      <a:pt x="24348" y="7173"/>
                    </a:cubicBezTo>
                    <a:cubicBezTo>
                      <a:pt x="24072" y="7357"/>
                      <a:pt x="23745" y="7388"/>
                      <a:pt x="23408" y="7388"/>
                    </a:cubicBezTo>
                    <a:cubicBezTo>
                      <a:pt x="23241" y="7388"/>
                      <a:pt x="23071" y="7380"/>
                      <a:pt x="22904" y="7380"/>
                    </a:cubicBezTo>
                    <a:cubicBezTo>
                      <a:pt x="22630" y="7380"/>
                      <a:pt x="22364" y="7401"/>
                      <a:pt x="22129" y="7508"/>
                    </a:cubicBezTo>
                    <a:cubicBezTo>
                      <a:pt x="21369" y="7842"/>
                      <a:pt x="21065" y="8876"/>
                      <a:pt x="20335" y="9210"/>
                    </a:cubicBezTo>
                    <a:cubicBezTo>
                      <a:pt x="19788" y="9483"/>
                      <a:pt x="19150" y="9331"/>
                      <a:pt x="18633" y="9514"/>
                    </a:cubicBezTo>
                    <a:cubicBezTo>
                      <a:pt x="17630" y="9879"/>
                      <a:pt x="17205" y="11094"/>
                      <a:pt x="16293" y="11611"/>
                    </a:cubicBezTo>
                    <a:cubicBezTo>
                      <a:pt x="15970" y="11795"/>
                      <a:pt x="15624" y="11870"/>
                      <a:pt x="15268" y="11870"/>
                    </a:cubicBezTo>
                    <a:cubicBezTo>
                      <a:pt x="14385" y="11870"/>
                      <a:pt x="13438" y="11406"/>
                      <a:pt x="12615" y="10973"/>
                    </a:cubicBezTo>
                    <a:cubicBezTo>
                      <a:pt x="12316" y="10797"/>
                      <a:pt x="11916" y="10642"/>
                      <a:pt x="11561" y="10642"/>
                    </a:cubicBezTo>
                    <a:cubicBezTo>
                      <a:pt x="11302" y="10642"/>
                      <a:pt x="11067" y="10724"/>
                      <a:pt x="10913" y="10942"/>
                    </a:cubicBezTo>
                    <a:cubicBezTo>
                      <a:pt x="10639" y="11277"/>
                      <a:pt x="10761" y="11763"/>
                      <a:pt x="10882" y="12189"/>
                    </a:cubicBezTo>
                    <a:cubicBezTo>
                      <a:pt x="10974" y="12797"/>
                      <a:pt x="11034" y="13435"/>
                      <a:pt x="10943" y="14043"/>
                    </a:cubicBezTo>
                    <a:cubicBezTo>
                      <a:pt x="10887" y="14718"/>
                      <a:pt x="10440" y="15549"/>
                      <a:pt x="9820" y="15549"/>
                    </a:cubicBezTo>
                    <a:cubicBezTo>
                      <a:pt x="9770" y="15549"/>
                      <a:pt x="9719" y="15544"/>
                      <a:pt x="9667" y="15532"/>
                    </a:cubicBezTo>
                    <a:cubicBezTo>
                      <a:pt x="9302" y="15441"/>
                      <a:pt x="8998" y="15137"/>
                      <a:pt x="8664" y="15137"/>
                    </a:cubicBezTo>
                    <a:cubicBezTo>
                      <a:pt x="8646" y="15136"/>
                      <a:pt x="8629" y="15135"/>
                      <a:pt x="8611" y="15135"/>
                    </a:cubicBezTo>
                    <a:cubicBezTo>
                      <a:pt x="7772" y="15135"/>
                      <a:pt x="7521" y="16567"/>
                      <a:pt x="6657" y="16657"/>
                    </a:cubicBezTo>
                    <a:cubicBezTo>
                      <a:pt x="6622" y="16662"/>
                      <a:pt x="6587" y="16664"/>
                      <a:pt x="6552" y="16664"/>
                    </a:cubicBezTo>
                    <a:cubicBezTo>
                      <a:pt x="6170" y="16664"/>
                      <a:pt x="5807" y="16407"/>
                      <a:pt x="5425" y="16407"/>
                    </a:cubicBezTo>
                    <a:cubicBezTo>
                      <a:pt x="5390" y="16407"/>
                      <a:pt x="5355" y="16409"/>
                      <a:pt x="5320" y="16414"/>
                    </a:cubicBezTo>
                    <a:cubicBezTo>
                      <a:pt x="4986" y="16444"/>
                      <a:pt x="4712" y="16657"/>
                      <a:pt x="4439" y="16870"/>
                    </a:cubicBezTo>
                    <a:cubicBezTo>
                      <a:pt x="4193" y="17006"/>
                      <a:pt x="3917" y="17069"/>
                      <a:pt x="3639" y="17069"/>
                    </a:cubicBezTo>
                    <a:cubicBezTo>
                      <a:pt x="2986" y="17069"/>
                      <a:pt x="2317" y="16724"/>
                      <a:pt x="1976" y="16170"/>
                    </a:cubicBezTo>
                    <a:cubicBezTo>
                      <a:pt x="1581" y="15441"/>
                      <a:pt x="1673" y="14590"/>
                      <a:pt x="1794" y="13769"/>
                    </a:cubicBezTo>
                    <a:cubicBezTo>
                      <a:pt x="2372" y="10487"/>
                      <a:pt x="3314" y="7204"/>
                      <a:pt x="4651" y="4134"/>
                    </a:cubicBezTo>
                    <a:lnTo>
                      <a:pt x="4651" y="4134"/>
                    </a:lnTo>
                    <a:cubicBezTo>
                      <a:pt x="1521" y="7842"/>
                      <a:pt x="1460" y="8116"/>
                      <a:pt x="274" y="14012"/>
                    </a:cubicBezTo>
                    <a:cubicBezTo>
                      <a:pt x="122" y="14681"/>
                      <a:pt x="1" y="16657"/>
                      <a:pt x="122" y="17356"/>
                    </a:cubicBezTo>
                    <a:cubicBezTo>
                      <a:pt x="244" y="18025"/>
                      <a:pt x="761" y="18724"/>
                      <a:pt x="1460" y="18754"/>
                    </a:cubicBezTo>
                    <a:cubicBezTo>
                      <a:pt x="1503" y="18759"/>
                      <a:pt x="1546" y="18761"/>
                      <a:pt x="1589" y="18761"/>
                    </a:cubicBezTo>
                    <a:cubicBezTo>
                      <a:pt x="2329" y="18761"/>
                      <a:pt x="3002" y="18082"/>
                      <a:pt x="3770" y="18082"/>
                    </a:cubicBezTo>
                    <a:cubicBezTo>
                      <a:pt x="3800" y="18082"/>
                      <a:pt x="3831" y="18083"/>
                      <a:pt x="3861" y="18085"/>
                    </a:cubicBezTo>
                    <a:cubicBezTo>
                      <a:pt x="4226" y="18116"/>
                      <a:pt x="4530" y="18298"/>
                      <a:pt x="4925" y="18389"/>
                    </a:cubicBezTo>
                    <a:cubicBezTo>
                      <a:pt x="5097" y="18433"/>
                      <a:pt x="5269" y="18454"/>
                      <a:pt x="5438" y="18454"/>
                    </a:cubicBezTo>
                    <a:cubicBezTo>
                      <a:pt x="6671" y="18454"/>
                      <a:pt x="7808" y="17365"/>
                      <a:pt x="8664" y="16322"/>
                    </a:cubicBezTo>
                    <a:cubicBezTo>
                      <a:pt x="9029" y="16714"/>
                      <a:pt x="9558" y="16900"/>
                      <a:pt x="10090" y="16900"/>
                    </a:cubicBezTo>
                    <a:cubicBezTo>
                      <a:pt x="10839" y="16900"/>
                      <a:pt x="11596" y="16529"/>
                      <a:pt x="11916" y="15836"/>
                    </a:cubicBezTo>
                    <a:cubicBezTo>
                      <a:pt x="12524" y="14468"/>
                      <a:pt x="11490" y="12645"/>
                      <a:pt x="12311" y="11398"/>
                    </a:cubicBezTo>
                    <a:lnTo>
                      <a:pt x="12311" y="11398"/>
                    </a:lnTo>
                    <a:cubicBezTo>
                      <a:pt x="13162" y="11915"/>
                      <a:pt x="14044" y="12493"/>
                      <a:pt x="15016" y="12675"/>
                    </a:cubicBezTo>
                    <a:cubicBezTo>
                      <a:pt x="15222" y="12712"/>
                      <a:pt x="15433" y="12732"/>
                      <a:pt x="15643" y="12732"/>
                    </a:cubicBezTo>
                    <a:cubicBezTo>
                      <a:pt x="16458" y="12732"/>
                      <a:pt x="17262" y="12440"/>
                      <a:pt x="17721" y="11763"/>
                    </a:cubicBezTo>
                    <a:cubicBezTo>
                      <a:pt x="17965" y="11398"/>
                      <a:pt x="18117" y="10882"/>
                      <a:pt x="18542" y="10730"/>
                    </a:cubicBezTo>
                    <a:cubicBezTo>
                      <a:pt x="18613" y="10713"/>
                      <a:pt x="18683" y="10707"/>
                      <a:pt x="18754" y="10707"/>
                    </a:cubicBezTo>
                    <a:cubicBezTo>
                      <a:pt x="19052" y="10707"/>
                      <a:pt x="19350" y="10824"/>
                      <a:pt x="19647" y="10824"/>
                    </a:cubicBezTo>
                    <a:cubicBezTo>
                      <a:pt x="19674" y="10824"/>
                      <a:pt x="19701" y="10823"/>
                      <a:pt x="19728" y="10821"/>
                    </a:cubicBezTo>
                    <a:cubicBezTo>
                      <a:pt x="21004" y="10790"/>
                      <a:pt x="21156" y="8693"/>
                      <a:pt x="22342" y="8237"/>
                    </a:cubicBezTo>
                    <a:cubicBezTo>
                      <a:pt x="22528" y="8167"/>
                      <a:pt x="22720" y="8143"/>
                      <a:pt x="22915" y="8143"/>
                    </a:cubicBezTo>
                    <a:cubicBezTo>
                      <a:pt x="23363" y="8143"/>
                      <a:pt x="23830" y="8271"/>
                      <a:pt x="24283" y="8271"/>
                    </a:cubicBezTo>
                    <a:cubicBezTo>
                      <a:pt x="24407" y="8271"/>
                      <a:pt x="24530" y="8262"/>
                      <a:pt x="24652" y="8237"/>
                    </a:cubicBezTo>
                    <a:cubicBezTo>
                      <a:pt x="25503" y="8055"/>
                      <a:pt x="26019" y="7143"/>
                      <a:pt x="25989" y="6292"/>
                    </a:cubicBezTo>
                    <a:cubicBezTo>
                      <a:pt x="25959" y="5410"/>
                      <a:pt x="25503" y="4651"/>
                      <a:pt x="24956" y="3982"/>
                    </a:cubicBezTo>
                    <a:cubicBezTo>
                      <a:pt x="22615" y="1094"/>
                      <a:pt x="18694" y="30"/>
                      <a:pt x="1498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1" name="Google Shape;4121;p25"/>
              <p:cNvSpPr/>
              <p:nvPr/>
            </p:nvSpPr>
            <p:spPr>
              <a:xfrm>
                <a:off x="1251050" y="1237450"/>
                <a:ext cx="421775" cy="107775"/>
              </a:xfrm>
              <a:custGeom>
                <a:avLst/>
                <a:gdLst/>
                <a:ahLst/>
                <a:cxnLst/>
                <a:rect l="l" t="t" r="r" b="b"/>
                <a:pathLst>
                  <a:path w="16871" h="4311" extrusionOk="0">
                    <a:moveTo>
                      <a:pt x="6986" y="0"/>
                    </a:moveTo>
                    <a:cubicBezTo>
                      <a:pt x="4606" y="0"/>
                      <a:pt x="2245" y="253"/>
                      <a:pt x="396" y="332"/>
                    </a:cubicBezTo>
                    <a:cubicBezTo>
                      <a:pt x="31" y="332"/>
                      <a:pt x="0" y="940"/>
                      <a:pt x="396" y="940"/>
                    </a:cubicBezTo>
                    <a:cubicBezTo>
                      <a:pt x="836" y="972"/>
                      <a:pt x="1278" y="986"/>
                      <a:pt x="1721" y="986"/>
                    </a:cubicBezTo>
                    <a:cubicBezTo>
                      <a:pt x="4100" y="986"/>
                      <a:pt x="6512" y="598"/>
                      <a:pt x="8794" y="598"/>
                    </a:cubicBezTo>
                    <a:cubicBezTo>
                      <a:pt x="11756" y="598"/>
                      <a:pt x="14497" y="1251"/>
                      <a:pt x="16657" y="4254"/>
                    </a:cubicBezTo>
                    <a:cubicBezTo>
                      <a:pt x="16678" y="4294"/>
                      <a:pt x="16711" y="4311"/>
                      <a:pt x="16744" y="4311"/>
                    </a:cubicBezTo>
                    <a:cubicBezTo>
                      <a:pt x="16809" y="4311"/>
                      <a:pt x="16870" y="4243"/>
                      <a:pt x="16809" y="4162"/>
                    </a:cubicBezTo>
                    <a:cubicBezTo>
                      <a:pt x="15037" y="714"/>
                      <a:pt x="10984" y="0"/>
                      <a:pt x="698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2" name="Google Shape;4122;p25"/>
              <p:cNvSpPr/>
              <p:nvPr/>
            </p:nvSpPr>
            <p:spPr>
              <a:xfrm>
                <a:off x="1118825" y="1289750"/>
                <a:ext cx="96775" cy="289425"/>
              </a:xfrm>
              <a:custGeom>
                <a:avLst/>
                <a:gdLst/>
                <a:ahLst/>
                <a:cxnLst/>
                <a:rect l="l" t="t" r="r" b="b"/>
                <a:pathLst>
                  <a:path w="3871" h="11577" extrusionOk="0">
                    <a:moveTo>
                      <a:pt x="3492" y="0"/>
                    </a:moveTo>
                    <a:cubicBezTo>
                      <a:pt x="3441" y="0"/>
                      <a:pt x="3389" y="19"/>
                      <a:pt x="3344" y="64"/>
                    </a:cubicBezTo>
                    <a:cubicBezTo>
                      <a:pt x="609" y="2921"/>
                      <a:pt x="153" y="7754"/>
                      <a:pt x="1" y="11463"/>
                    </a:cubicBezTo>
                    <a:cubicBezTo>
                      <a:pt x="1" y="11539"/>
                      <a:pt x="46" y="11577"/>
                      <a:pt x="92" y="11577"/>
                    </a:cubicBezTo>
                    <a:cubicBezTo>
                      <a:pt x="137" y="11577"/>
                      <a:pt x="183" y="11539"/>
                      <a:pt x="183" y="11463"/>
                    </a:cubicBezTo>
                    <a:cubicBezTo>
                      <a:pt x="578" y="7785"/>
                      <a:pt x="943" y="3225"/>
                      <a:pt x="3679" y="459"/>
                    </a:cubicBezTo>
                    <a:cubicBezTo>
                      <a:pt x="3870" y="268"/>
                      <a:pt x="3684" y="0"/>
                      <a:pt x="3492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3" name="Google Shape;4123;p25"/>
              <p:cNvSpPr/>
              <p:nvPr/>
            </p:nvSpPr>
            <p:spPr>
              <a:xfrm>
                <a:off x="1216350" y="1268800"/>
                <a:ext cx="138750" cy="180750"/>
              </a:xfrm>
              <a:custGeom>
                <a:avLst/>
                <a:gdLst/>
                <a:ahLst/>
                <a:cxnLst/>
                <a:rect l="l" t="t" r="r" b="b"/>
                <a:pathLst>
                  <a:path w="5550" h="7230" extrusionOk="0">
                    <a:moveTo>
                      <a:pt x="460" y="0"/>
                    </a:moveTo>
                    <a:cubicBezTo>
                      <a:pt x="244" y="0"/>
                      <a:pt x="0" y="203"/>
                      <a:pt x="81" y="446"/>
                    </a:cubicBezTo>
                    <a:cubicBezTo>
                      <a:pt x="993" y="3060"/>
                      <a:pt x="3243" y="5583"/>
                      <a:pt x="5401" y="7225"/>
                    </a:cubicBezTo>
                    <a:cubicBezTo>
                      <a:pt x="5411" y="7228"/>
                      <a:pt x="5420" y="7229"/>
                      <a:pt x="5429" y="7229"/>
                    </a:cubicBezTo>
                    <a:cubicBezTo>
                      <a:pt x="5504" y="7229"/>
                      <a:pt x="5549" y="7127"/>
                      <a:pt x="5522" y="7073"/>
                    </a:cubicBezTo>
                    <a:cubicBezTo>
                      <a:pt x="3547" y="5006"/>
                      <a:pt x="1784" y="2848"/>
                      <a:pt x="720" y="173"/>
                    </a:cubicBezTo>
                    <a:cubicBezTo>
                      <a:pt x="669" y="51"/>
                      <a:pt x="568" y="0"/>
                      <a:pt x="46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4" name="Google Shape;4124;p25"/>
              <p:cNvSpPr/>
              <p:nvPr/>
            </p:nvSpPr>
            <p:spPr>
              <a:xfrm>
                <a:off x="1430525" y="1244775"/>
                <a:ext cx="150100" cy="103075"/>
              </a:xfrm>
              <a:custGeom>
                <a:avLst/>
                <a:gdLst/>
                <a:ahLst/>
                <a:cxnLst/>
                <a:rect l="l" t="t" r="r" b="b"/>
                <a:pathLst>
                  <a:path w="6004" h="4123" extrusionOk="0">
                    <a:moveTo>
                      <a:pt x="55" y="1"/>
                    </a:moveTo>
                    <a:cubicBezTo>
                      <a:pt x="16" y="1"/>
                      <a:pt x="1" y="45"/>
                      <a:pt x="25" y="70"/>
                    </a:cubicBezTo>
                    <a:cubicBezTo>
                      <a:pt x="1180" y="465"/>
                      <a:pt x="2001" y="1590"/>
                      <a:pt x="2913" y="2350"/>
                    </a:cubicBezTo>
                    <a:cubicBezTo>
                      <a:pt x="3734" y="3049"/>
                      <a:pt x="4706" y="3778"/>
                      <a:pt x="5770" y="4112"/>
                    </a:cubicBezTo>
                    <a:cubicBezTo>
                      <a:pt x="5790" y="4119"/>
                      <a:pt x="5808" y="4122"/>
                      <a:pt x="5825" y="4122"/>
                    </a:cubicBezTo>
                    <a:cubicBezTo>
                      <a:pt x="5964" y="4122"/>
                      <a:pt x="6003" y="3917"/>
                      <a:pt x="5922" y="3809"/>
                    </a:cubicBezTo>
                    <a:cubicBezTo>
                      <a:pt x="4858" y="2957"/>
                      <a:pt x="3612" y="2350"/>
                      <a:pt x="2578" y="1498"/>
                    </a:cubicBezTo>
                    <a:cubicBezTo>
                      <a:pt x="1819" y="830"/>
                      <a:pt x="1089" y="222"/>
                      <a:pt x="86" y="9"/>
                    </a:cubicBezTo>
                    <a:cubicBezTo>
                      <a:pt x="74" y="3"/>
                      <a:pt x="64" y="1"/>
                      <a:pt x="5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5" name="Google Shape;4125;p25"/>
              <p:cNvSpPr/>
              <p:nvPr/>
            </p:nvSpPr>
            <p:spPr>
              <a:xfrm>
                <a:off x="1358900" y="1251575"/>
                <a:ext cx="133525" cy="87750"/>
              </a:xfrm>
              <a:custGeom>
                <a:avLst/>
                <a:gdLst/>
                <a:ahLst/>
                <a:cxnLst/>
                <a:rect l="l" t="t" r="r" b="b"/>
                <a:pathLst>
                  <a:path w="5341" h="3510" extrusionOk="0">
                    <a:moveTo>
                      <a:pt x="160" y="1"/>
                    </a:moveTo>
                    <a:cubicBezTo>
                      <a:pt x="68" y="1"/>
                      <a:pt x="1" y="130"/>
                      <a:pt x="94" y="223"/>
                    </a:cubicBezTo>
                    <a:cubicBezTo>
                      <a:pt x="793" y="923"/>
                      <a:pt x="1614" y="1561"/>
                      <a:pt x="2434" y="2078"/>
                    </a:cubicBezTo>
                    <a:cubicBezTo>
                      <a:pt x="3225" y="2625"/>
                      <a:pt x="4136" y="3293"/>
                      <a:pt x="5109" y="3506"/>
                    </a:cubicBezTo>
                    <a:cubicBezTo>
                      <a:pt x="5123" y="3508"/>
                      <a:pt x="5136" y="3510"/>
                      <a:pt x="5148" y="3510"/>
                    </a:cubicBezTo>
                    <a:cubicBezTo>
                      <a:pt x="5299" y="3510"/>
                      <a:pt x="5341" y="3345"/>
                      <a:pt x="5200" y="3233"/>
                    </a:cubicBezTo>
                    <a:cubicBezTo>
                      <a:pt x="4440" y="2625"/>
                      <a:pt x="3468" y="2290"/>
                      <a:pt x="2617" y="1774"/>
                    </a:cubicBezTo>
                    <a:cubicBezTo>
                      <a:pt x="1796" y="1257"/>
                      <a:pt x="1006" y="679"/>
                      <a:pt x="246" y="41"/>
                    </a:cubicBezTo>
                    <a:cubicBezTo>
                      <a:pt x="218" y="13"/>
                      <a:pt x="188" y="1"/>
                      <a:pt x="16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6" name="Google Shape;4126;p25"/>
              <p:cNvSpPr/>
              <p:nvPr/>
            </p:nvSpPr>
            <p:spPr>
              <a:xfrm>
                <a:off x="1339575" y="1336450"/>
                <a:ext cx="57800" cy="54750"/>
              </a:xfrm>
              <a:custGeom>
                <a:avLst/>
                <a:gdLst/>
                <a:ahLst/>
                <a:cxnLst/>
                <a:rect l="l" t="t" r="r" b="b"/>
                <a:pathLst>
                  <a:path w="2312" h="2190" extrusionOk="0">
                    <a:moveTo>
                      <a:pt x="1133" y="0"/>
                    </a:moveTo>
                    <a:cubicBezTo>
                      <a:pt x="579" y="0"/>
                      <a:pt x="31" y="343"/>
                      <a:pt x="16" y="1053"/>
                    </a:cubicBezTo>
                    <a:cubicBezTo>
                      <a:pt x="0" y="1810"/>
                      <a:pt x="580" y="2190"/>
                      <a:pt x="1159" y="2190"/>
                    </a:cubicBezTo>
                    <a:cubicBezTo>
                      <a:pt x="1720" y="2190"/>
                      <a:pt x="2280" y="1832"/>
                      <a:pt x="2295" y="1114"/>
                    </a:cubicBezTo>
                    <a:cubicBezTo>
                      <a:pt x="2311" y="381"/>
                      <a:pt x="1718" y="0"/>
                      <a:pt x="113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7" name="Google Shape;4127;p25"/>
              <p:cNvSpPr/>
              <p:nvPr/>
            </p:nvSpPr>
            <p:spPr>
              <a:xfrm>
                <a:off x="1209250" y="1487400"/>
                <a:ext cx="36500" cy="36500"/>
              </a:xfrm>
              <a:custGeom>
                <a:avLst/>
                <a:gdLst/>
                <a:ahLst/>
                <a:cxnLst/>
                <a:rect l="l" t="t" r="r" b="b"/>
                <a:pathLst>
                  <a:path w="1460" h="1460" extrusionOk="0">
                    <a:moveTo>
                      <a:pt x="761" y="0"/>
                    </a:moveTo>
                    <a:cubicBezTo>
                      <a:pt x="365" y="0"/>
                      <a:pt x="1" y="304"/>
                      <a:pt x="1" y="699"/>
                    </a:cubicBezTo>
                    <a:cubicBezTo>
                      <a:pt x="1" y="1095"/>
                      <a:pt x="305" y="1459"/>
                      <a:pt x="700" y="1459"/>
                    </a:cubicBezTo>
                    <a:cubicBezTo>
                      <a:pt x="1125" y="1459"/>
                      <a:pt x="1460" y="1155"/>
                      <a:pt x="1460" y="760"/>
                    </a:cubicBezTo>
                    <a:cubicBezTo>
                      <a:pt x="1460" y="365"/>
                      <a:pt x="1156" y="0"/>
                      <a:pt x="76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8" name="Google Shape;4128;p25"/>
              <p:cNvSpPr/>
              <p:nvPr/>
            </p:nvSpPr>
            <p:spPr>
              <a:xfrm>
                <a:off x="1232425" y="1411025"/>
                <a:ext cx="33100" cy="31375"/>
              </a:xfrm>
              <a:custGeom>
                <a:avLst/>
                <a:gdLst/>
                <a:ahLst/>
                <a:cxnLst/>
                <a:rect l="l" t="t" r="r" b="b"/>
                <a:pathLst>
                  <a:path w="1324" h="1255" extrusionOk="0">
                    <a:moveTo>
                      <a:pt x="671" y="0"/>
                    </a:moveTo>
                    <a:cubicBezTo>
                      <a:pt x="354" y="0"/>
                      <a:pt x="31" y="206"/>
                      <a:pt x="16" y="624"/>
                    </a:cubicBezTo>
                    <a:cubicBezTo>
                      <a:pt x="0" y="1042"/>
                      <a:pt x="324" y="1255"/>
                      <a:pt x="649" y="1255"/>
                    </a:cubicBezTo>
                    <a:cubicBezTo>
                      <a:pt x="963" y="1255"/>
                      <a:pt x="1278" y="1057"/>
                      <a:pt x="1293" y="654"/>
                    </a:cubicBezTo>
                    <a:cubicBezTo>
                      <a:pt x="1324" y="221"/>
                      <a:pt x="1000" y="0"/>
                      <a:pt x="67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29" name="Google Shape;4129;p25"/>
              <p:cNvSpPr/>
              <p:nvPr/>
            </p:nvSpPr>
            <p:spPr>
              <a:xfrm>
                <a:off x="1442550" y="1383375"/>
                <a:ext cx="18250" cy="18000"/>
              </a:xfrm>
              <a:custGeom>
                <a:avLst/>
                <a:gdLst/>
                <a:ahLst/>
                <a:cxnLst/>
                <a:rect l="l" t="t" r="r" b="b"/>
                <a:pathLst>
                  <a:path w="730" h="720" extrusionOk="0">
                    <a:moveTo>
                      <a:pt x="340" y="0"/>
                    </a:moveTo>
                    <a:cubicBezTo>
                      <a:pt x="166" y="0"/>
                      <a:pt x="0" y="115"/>
                      <a:pt x="0" y="362"/>
                    </a:cubicBezTo>
                    <a:cubicBezTo>
                      <a:pt x="0" y="597"/>
                      <a:pt x="195" y="719"/>
                      <a:pt x="383" y="719"/>
                    </a:cubicBezTo>
                    <a:cubicBezTo>
                      <a:pt x="559" y="719"/>
                      <a:pt x="730" y="613"/>
                      <a:pt x="730" y="392"/>
                    </a:cubicBezTo>
                    <a:cubicBezTo>
                      <a:pt x="730" y="138"/>
                      <a:pt x="530" y="0"/>
                      <a:pt x="34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30" name="Google Shape;4130;p25"/>
              <p:cNvSpPr/>
              <p:nvPr/>
            </p:nvSpPr>
            <p:spPr>
              <a:xfrm>
                <a:off x="1505975" y="1367900"/>
                <a:ext cx="30050" cy="28525"/>
              </a:xfrm>
              <a:custGeom>
                <a:avLst/>
                <a:gdLst/>
                <a:ahLst/>
                <a:cxnLst/>
                <a:rect l="l" t="t" r="r" b="b"/>
                <a:pathLst>
                  <a:path w="1202" h="1141" extrusionOk="0">
                    <a:moveTo>
                      <a:pt x="591" y="0"/>
                    </a:moveTo>
                    <a:cubicBezTo>
                      <a:pt x="301" y="0"/>
                      <a:pt x="16" y="183"/>
                      <a:pt x="16" y="555"/>
                    </a:cubicBezTo>
                    <a:cubicBezTo>
                      <a:pt x="1" y="943"/>
                      <a:pt x="294" y="1141"/>
                      <a:pt x="593" y="1141"/>
                    </a:cubicBezTo>
                    <a:cubicBezTo>
                      <a:pt x="880" y="1141"/>
                      <a:pt x="1172" y="958"/>
                      <a:pt x="1202" y="586"/>
                    </a:cubicBezTo>
                    <a:cubicBezTo>
                      <a:pt x="1202" y="198"/>
                      <a:pt x="894" y="0"/>
                      <a:pt x="59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31" name="Google Shape;4131;p25"/>
              <p:cNvSpPr/>
              <p:nvPr/>
            </p:nvSpPr>
            <p:spPr>
              <a:xfrm>
                <a:off x="1112750" y="1197850"/>
                <a:ext cx="147450" cy="130000"/>
              </a:xfrm>
              <a:custGeom>
                <a:avLst/>
                <a:gdLst/>
                <a:ahLst/>
                <a:cxnLst/>
                <a:rect l="l" t="t" r="r" b="b"/>
                <a:pathLst>
                  <a:path w="5898" h="5200" extrusionOk="0">
                    <a:moveTo>
                      <a:pt x="4701" y="0"/>
                    </a:moveTo>
                    <a:cubicBezTo>
                      <a:pt x="4228" y="0"/>
                      <a:pt x="3821" y="785"/>
                      <a:pt x="3496" y="1035"/>
                    </a:cubicBezTo>
                    <a:cubicBezTo>
                      <a:pt x="2858" y="1521"/>
                      <a:pt x="2128" y="1916"/>
                      <a:pt x="1763" y="2312"/>
                    </a:cubicBezTo>
                    <a:cubicBezTo>
                      <a:pt x="1034" y="2980"/>
                      <a:pt x="973" y="3102"/>
                      <a:pt x="456" y="3892"/>
                    </a:cubicBezTo>
                    <a:cubicBezTo>
                      <a:pt x="152" y="4348"/>
                      <a:pt x="0" y="5078"/>
                      <a:pt x="213" y="5199"/>
                    </a:cubicBezTo>
                    <a:cubicBezTo>
                      <a:pt x="608" y="4834"/>
                      <a:pt x="791" y="4956"/>
                      <a:pt x="1216" y="4682"/>
                    </a:cubicBezTo>
                    <a:cubicBezTo>
                      <a:pt x="1338" y="4622"/>
                      <a:pt x="1885" y="4287"/>
                      <a:pt x="1976" y="4196"/>
                    </a:cubicBezTo>
                    <a:cubicBezTo>
                      <a:pt x="2432" y="3892"/>
                      <a:pt x="2584" y="3771"/>
                      <a:pt x="2979" y="3406"/>
                    </a:cubicBezTo>
                    <a:cubicBezTo>
                      <a:pt x="3253" y="3132"/>
                      <a:pt x="4073" y="2008"/>
                      <a:pt x="4195" y="1856"/>
                    </a:cubicBezTo>
                    <a:cubicBezTo>
                      <a:pt x="4590" y="1278"/>
                      <a:pt x="5897" y="883"/>
                      <a:pt x="5016" y="123"/>
                    </a:cubicBezTo>
                    <a:cubicBezTo>
                      <a:pt x="4908" y="37"/>
                      <a:pt x="4803" y="0"/>
                      <a:pt x="4701" y="0"/>
                    </a:cubicBezTo>
                    <a:close/>
                  </a:path>
                </a:pathLst>
              </a:custGeom>
              <a:solidFill>
                <a:srgbClr val="170C0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32" name="Google Shape;4132;p25"/>
              <p:cNvSpPr/>
              <p:nvPr/>
            </p:nvSpPr>
            <p:spPr>
              <a:xfrm>
                <a:off x="1229775" y="1040075"/>
                <a:ext cx="105125" cy="168000"/>
              </a:xfrm>
              <a:custGeom>
                <a:avLst/>
                <a:gdLst/>
                <a:ahLst/>
                <a:cxnLst/>
                <a:rect l="l" t="t" r="r" b="b"/>
                <a:pathLst>
                  <a:path w="4205" h="6720" extrusionOk="0">
                    <a:moveTo>
                      <a:pt x="4090" y="1"/>
                    </a:moveTo>
                    <a:cubicBezTo>
                      <a:pt x="4074" y="1"/>
                      <a:pt x="4057" y="7"/>
                      <a:pt x="4043" y="21"/>
                    </a:cubicBezTo>
                    <a:cubicBezTo>
                      <a:pt x="2067" y="1632"/>
                      <a:pt x="1368" y="4580"/>
                      <a:pt x="0" y="6647"/>
                    </a:cubicBezTo>
                    <a:cubicBezTo>
                      <a:pt x="0" y="6691"/>
                      <a:pt x="17" y="6720"/>
                      <a:pt x="49" y="6720"/>
                    </a:cubicBezTo>
                    <a:cubicBezTo>
                      <a:pt x="61" y="6720"/>
                      <a:pt x="75" y="6716"/>
                      <a:pt x="92" y="6708"/>
                    </a:cubicBezTo>
                    <a:cubicBezTo>
                      <a:pt x="1611" y="4610"/>
                      <a:pt x="2462" y="2148"/>
                      <a:pt x="4134" y="142"/>
                    </a:cubicBezTo>
                    <a:cubicBezTo>
                      <a:pt x="4205" y="72"/>
                      <a:pt x="4148" y="1"/>
                      <a:pt x="4090" y="1"/>
                    </a:cubicBezTo>
                    <a:close/>
                  </a:path>
                </a:pathLst>
              </a:custGeom>
              <a:solidFill>
                <a:srgbClr val="170C0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33" name="Google Shape;4133;p25"/>
              <p:cNvSpPr/>
              <p:nvPr/>
            </p:nvSpPr>
            <p:spPr>
              <a:xfrm>
                <a:off x="1233675" y="1101825"/>
                <a:ext cx="176975" cy="112175"/>
              </a:xfrm>
              <a:custGeom>
                <a:avLst/>
                <a:gdLst/>
                <a:ahLst/>
                <a:cxnLst/>
                <a:rect l="l" t="t" r="r" b="b"/>
                <a:pathLst>
                  <a:path w="7079" h="4487" extrusionOk="0">
                    <a:moveTo>
                      <a:pt x="7029" y="1"/>
                    </a:moveTo>
                    <a:cubicBezTo>
                      <a:pt x="7022" y="1"/>
                      <a:pt x="7018" y="5"/>
                      <a:pt x="7018" y="13"/>
                    </a:cubicBezTo>
                    <a:cubicBezTo>
                      <a:pt x="5164" y="2110"/>
                      <a:pt x="2215" y="2596"/>
                      <a:pt x="27" y="4359"/>
                    </a:cubicBezTo>
                    <a:cubicBezTo>
                      <a:pt x="1" y="4412"/>
                      <a:pt x="88" y="4487"/>
                      <a:pt x="131" y="4487"/>
                    </a:cubicBezTo>
                    <a:cubicBezTo>
                      <a:pt x="138" y="4487"/>
                      <a:pt x="144" y="4485"/>
                      <a:pt x="148" y="4481"/>
                    </a:cubicBezTo>
                    <a:cubicBezTo>
                      <a:pt x="2215" y="2870"/>
                      <a:pt x="5620" y="2384"/>
                      <a:pt x="7079" y="74"/>
                    </a:cubicBezTo>
                    <a:cubicBezTo>
                      <a:pt x="7079" y="29"/>
                      <a:pt x="7046" y="1"/>
                      <a:pt x="7029" y="1"/>
                    </a:cubicBezTo>
                    <a:close/>
                  </a:path>
                </a:pathLst>
              </a:custGeom>
              <a:solidFill>
                <a:srgbClr val="170C0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4134" name="Google Shape;4134;p25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4135" name="Google Shape;4135;p25"/>
          <p:cNvSpPr txBox="1">
            <a:spLocks noGrp="1"/>
          </p:cNvSpPr>
          <p:nvPr>
            <p:ph type="title" idx="2"/>
          </p:nvPr>
        </p:nvSpPr>
        <p:spPr>
          <a:xfrm>
            <a:off x="960000" y="3747645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136" name="Google Shape;4136;p25"/>
          <p:cNvSpPr txBox="1">
            <a:spLocks noGrp="1"/>
          </p:cNvSpPr>
          <p:nvPr>
            <p:ph type="subTitle" idx="1"/>
          </p:nvPr>
        </p:nvSpPr>
        <p:spPr>
          <a:xfrm>
            <a:off x="960000" y="4504001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137" name="Google Shape;4137;p25"/>
          <p:cNvSpPr txBox="1">
            <a:spLocks noGrp="1"/>
          </p:cNvSpPr>
          <p:nvPr>
            <p:ph type="title" idx="3"/>
          </p:nvPr>
        </p:nvSpPr>
        <p:spPr>
          <a:xfrm>
            <a:off x="4538400" y="3747645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138" name="Google Shape;4138;p25"/>
          <p:cNvSpPr txBox="1">
            <a:spLocks noGrp="1"/>
          </p:cNvSpPr>
          <p:nvPr>
            <p:ph type="subTitle" idx="4"/>
          </p:nvPr>
        </p:nvSpPr>
        <p:spPr>
          <a:xfrm>
            <a:off x="4538400" y="4504001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139" name="Google Shape;4139;p25"/>
          <p:cNvSpPr txBox="1">
            <a:spLocks noGrp="1"/>
          </p:cNvSpPr>
          <p:nvPr>
            <p:ph type="title" idx="5"/>
          </p:nvPr>
        </p:nvSpPr>
        <p:spPr>
          <a:xfrm>
            <a:off x="8116800" y="3747645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140" name="Google Shape;4140;p25"/>
          <p:cNvSpPr txBox="1">
            <a:spLocks noGrp="1"/>
          </p:cNvSpPr>
          <p:nvPr>
            <p:ph type="subTitle" idx="6"/>
          </p:nvPr>
        </p:nvSpPr>
        <p:spPr>
          <a:xfrm>
            <a:off x="8116800" y="4504001"/>
            <a:ext cx="3115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172719948"/>
      </p:ext>
    </p:extLst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Title and four columns">
    <p:spTree>
      <p:nvGrpSpPr>
        <p:cNvPr id="1" name="Shape 41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142" name="Google Shape;4142;p26"/>
          <p:cNvGrpSpPr/>
          <p:nvPr/>
        </p:nvGrpSpPr>
        <p:grpSpPr>
          <a:xfrm>
            <a:off x="-305199" y="260067"/>
            <a:ext cx="12849124" cy="7041728"/>
            <a:chOff x="-228900" y="195050"/>
            <a:chExt cx="9636843" cy="5281296"/>
          </a:xfrm>
        </p:grpSpPr>
        <p:sp>
          <p:nvSpPr>
            <p:cNvPr id="4143" name="Google Shape;4143;p26"/>
            <p:cNvSpPr/>
            <p:nvPr/>
          </p:nvSpPr>
          <p:spPr>
            <a:xfrm>
              <a:off x="7137129" y="195050"/>
              <a:ext cx="1138176" cy="56144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44" name="Google Shape;4144;p26"/>
            <p:cNvSpPr/>
            <p:nvPr/>
          </p:nvSpPr>
          <p:spPr>
            <a:xfrm>
              <a:off x="-228900" y="1819911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45" name="Google Shape;4145;p26"/>
            <p:cNvSpPr/>
            <p:nvPr/>
          </p:nvSpPr>
          <p:spPr>
            <a:xfrm>
              <a:off x="8688499" y="380657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46" name="Google Shape;4146;p26"/>
            <p:cNvSpPr/>
            <p:nvPr/>
          </p:nvSpPr>
          <p:spPr>
            <a:xfrm>
              <a:off x="-38725" y="4357527"/>
              <a:ext cx="9209436" cy="824931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47" name="Google Shape;4147;p26"/>
            <p:cNvSpPr/>
            <p:nvPr/>
          </p:nvSpPr>
          <p:spPr>
            <a:xfrm>
              <a:off x="-65450" y="4573370"/>
              <a:ext cx="9209483" cy="608745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148" name="Google Shape;4148;p26"/>
            <p:cNvGrpSpPr/>
            <p:nvPr/>
          </p:nvGrpSpPr>
          <p:grpSpPr>
            <a:xfrm rot="3518121">
              <a:off x="462781" y="4266442"/>
              <a:ext cx="759750" cy="1164813"/>
              <a:chOff x="2235100" y="548200"/>
              <a:chExt cx="759725" cy="1164775"/>
            </a:xfrm>
          </p:grpSpPr>
          <p:sp>
            <p:nvSpPr>
              <p:cNvPr id="4149" name="Google Shape;4149;p26"/>
              <p:cNvSpPr/>
              <p:nvPr/>
            </p:nvSpPr>
            <p:spPr>
              <a:xfrm>
                <a:off x="2235100" y="548200"/>
                <a:ext cx="759725" cy="1100125"/>
              </a:xfrm>
              <a:custGeom>
                <a:avLst/>
                <a:gdLst/>
                <a:ahLst/>
                <a:cxnLst/>
                <a:rect l="l" t="t" r="r" b="b"/>
                <a:pathLst>
                  <a:path w="30389" h="44005" extrusionOk="0">
                    <a:moveTo>
                      <a:pt x="14146" y="0"/>
                    </a:moveTo>
                    <a:cubicBezTo>
                      <a:pt x="12773" y="0"/>
                      <a:pt x="11816" y="1695"/>
                      <a:pt x="11509" y="3108"/>
                    </a:cubicBezTo>
                    <a:cubicBezTo>
                      <a:pt x="11175" y="4643"/>
                      <a:pt x="10742" y="6577"/>
                      <a:pt x="9207" y="7044"/>
                    </a:cubicBezTo>
                    <a:cubicBezTo>
                      <a:pt x="8507" y="7211"/>
                      <a:pt x="7673" y="7044"/>
                      <a:pt x="7039" y="7445"/>
                    </a:cubicBezTo>
                    <a:cubicBezTo>
                      <a:pt x="5338" y="8579"/>
                      <a:pt x="7873" y="11447"/>
                      <a:pt x="6839" y="13249"/>
                    </a:cubicBezTo>
                    <a:cubicBezTo>
                      <a:pt x="5871" y="14917"/>
                      <a:pt x="2669" y="14083"/>
                      <a:pt x="1935" y="15884"/>
                    </a:cubicBezTo>
                    <a:cubicBezTo>
                      <a:pt x="1168" y="17785"/>
                      <a:pt x="4504" y="19720"/>
                      <a:pt x="3570" y="21555"/>
                    </a:cubicBezTo>
                    <a:cubicBezTo>
                      <a:pt x="3236" y="22255"/>
                      <a:pt x="2402" y="22555"/>
                      <a:pt x="1835" y="23056"/>
                    </a:cubicBezTo>
                    <a:cubicBezTo>
                      <a:pt x="1" y="24590"/>
                      <a:pt x="768" y="27592"/>
                      <a:pt x="1902" y="29761"/>
                    </a:cubicBezTo>
                    <a:cubicBezTo>
                      <a:pt x="4771" y="35264"/>
                      <a:pt x="8773" y="40135"/>
                      <a:pt x="13610" y="44004"/>
                    </a:cubicBezTo>
                    <a:cubicBezTo>
                      <a:pt x="20182" y="40001"/>
                      <a:pt x="24985" y="34464"/>
                      <a:pt x="28721" y="28326"/>
                    </a:cubicBezTo>
                    <a:cubicBezTo>
                      <a:pt x="29622" y="26758"/>
                      <a:pt x="30389" y="24457"/>
                      <a:pt x="28921" y="23389"/>
                    </a:cubicBezTo>
                    <a:cubicBezTo>
                      <a:pt x="28254" y="22889"/>
                      <a:pt x="27387" y="22822"/>
                      <a:pt x="26753" y="22322"/>
                    </a:cubicBezTo>
                    <a:cubicBezTo>
                      <a:pt x="25419" y="21288"/>
                      <a:pt x="26052" y="19220"/>
                      <a:pt x="26686" y="17618"/>
                    </a:cubicBezTo>
                    <a:cubicBezTo>
                      <a:pt x="27287" y="16084"/>
                      <a:pt x="27554" y="13782"/>
                      <a:pt x="26019" y="13115"/>
                    </a:cubicBezTo>
                    <a:cubicBezTo>
                      <a:pt x="25419" y="12815"/>
                      <a:pt x="24718" y="12915"/>
                      <a:pt x="24118" y="12648"/>
                    </a:cubicBezTo>
                    <a:cubicBezTo>
                      <a:pt x="22683" y="11981"/>
                      <a:pt x="22817" y="9913"/>
                      <a:pt x="23150" y="8379"/>
                    </a:cubicBezTo>
                    <a:cubicBezTo>
                      <a:pt x="23451" y="6811"/>
                      <a:pt x="23250" y="4609"/>
                      <a:pt x="21649" y="4409"/>
                    </a:cubicBezTo>
                    <a:cubicBezTo>
                      <a:pt x="21578" y="4399"/>
                      <a:pt x="21506" y="4395"/>
                      <a:pt x="21436" y="4395"/>
                    </a:cubicBezTo>
                    <a:cubicBezTo>
                      <a:pt x="20556" y="4395"/>
                      <a:pt x="19742" y="5080"/>
                      <a:pt x="18829" y="5080"/>
                    </a:cubicBezTo>
                    <a:cubicBezTo>
                      <a:pt x="18791" y="5080"/>
                      <a:pt x="18752" y="5079"/>
                      <a:pt x="18714" y="5076"/>
                    </a:cubicBezTo>
                    <a:cubicBezTo>
                      <a:pt x="16412" y="4809"/>
                      <a:pt x="16746" y="540"/>
                      <a:pt x="14511" y="39"/>
                    </a:cubicBezTo>
                    <a:cubicBezTo>
                      <a:pt x="14386" y="13"/>
                      <a:pt x="14265" y="0"/>
                      <a:pt x="1414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50" name="Google Shape;4150;p26"/>
              <p:cNvSpPr/>
              <p:nvPr/>
            </p:nvSpPr>
            <p:spPr>
              <a:xfrm>
                <a:off x="2559150" y="599000"/>
                <a:ext cx="64575" cy="1113975"/>
              </a:xfrm>
              <a:custGeom>
                <a:avLst/>
                <a:gdLst/>
                <a:ahLst/>
                <a:cxnLst/>
                <a:rect l="l" t="t" r="r" b="b"/>
                <a:pathLst>
                  <a:path w="2583" h="44559" extrusionOk="0">
                    <a:moveTo>
                      <a:pt x="725" y="0"/>
                    </a:moveTo>
                    <a:cubicBezTo>
                      <a:pt x="698" y="0"/>
                      <a:pt x="697" y="201"/>
                      <a:pt x="748" y="576"/>
                    </a:cubicBezTo>
                    <a:cubicBezTo>
                      <a:pt x="2349" y="13752"/>
                      <a:pt x="2116" y="27562"/>
                      <a:pt x="348" y="40604"/>
                    </a:cubicBezTo>
                    <a:cubicBezTo>
                      <a:pt x="1" y="43217"/>
                      <a:pt x="4" y="44558"/>
                      <a:pt x="198" y="44558"/>
                    </a:cubicBezTo>
                    <a:cubicBezTo>
                      <a:pt x="359" y="44558"/>
                      <a:pt x="650" y="43643"/>
                      <a:pt x="982" y="41772"/>
                    </a:cubicBezTo>
                    <a:cubicBezTo>
                      <a:pt x="2016" y="35567"/>
                      <a:pt x="2583" y="28396"/>
                      <a:pt x="2483" y="21224"/>
                    </a:cubicBezTo>
                    <a:cubicBezTo>
                      <a:pt x="2416" y="14052"/>
                      <a:pt x="1782" y="6880"/>
                      <a:pt x="848" y="576"/>
                    </a:cubicBezTo>
                    <a:cubicBezTo>
                      <a:pt x="799" y="184"/>
                      <a:pt x="750" y="0"/>
                      <a:pt x="72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51" name="Google Shape;4151;p26"/>
              <p:cNvSpPr/>
              <p:nvPr/>
            </p:nvSpPr>
            <p:spPr>
              <a:xfrm>
                <a:off x="2369175" y="1333150"/>
                <a:ext cx="223000" cy="194875"/>
              </a:xfrm>
              <a:custGeom>
                <a:avLst/>
                <a:gdLst/>
                <a:ahLst/>
                <a:cxnLst/>
                <a:rect l="l" t="t" r="r" b="b"/>
                <a:pathLst>
                  <a:path w="8920" h="7795" extrusionOk="0">
                    <a:moveTo>
                      <a:pt x="52" y="1"/>
                    </a:moveTo>
                    <a:cubicBezTo>
                      <a:pt x="1" y="1"/>
                      <a:pt x="8" y="75"/>
                      <a:pt x="75" y="164"/>
                    </a:cubicBezTo>
                    <a:cubicBezTo>
                      <a:pt x="2643" y="2532"/>
                      <a:pt x="5178" y="5067"/>
                      <a:pt x="7747" y="7369"/>
                    </a:cubicBezTo>
                    <a:cubicBezTo>
                      <a:pt x="8096" y="7668"/>
                      <a:pt x="8384" y="7795"/>
                      <a:pt x="8572" y="7795"/>
                    </a:cubicBezTo>
                    <a:cubicBezTo>
                      <a:pt x="8887" y="7795"/>
                      <a:pt x="8920" y="7437"/>
                      <a:pt x="8481" y="6935"/>
                    </a:cubicBezTo>
                    <a:cubicBezTo>
                      <a:pt x="6246" y="4500"/>
                      <a:pt x="2810" y="2099"/>
                      <a:pt x="175" y="64"/>
                    </a:cubicBezTo>
                    <a:cubicBezTo>
                      <a:pt x="119" y="19"/>
                      <a:pt x="78" y="1"/>
                      <a:pt x="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52" name="Google Shape;4152;p26"/>
              <p:cNvSpPr/>
              <p:nvPr/>
            </p:nvSpPr>
            <p:spPr>
              <a:xfrm>
                <a:off x="2415400" y="1090275"/>
                <a:ext cx="197975" cy="265900"/>
              </a:xfrm>
              <a:custGeom>
                <a:avLst/>
                <a:gdLst/>
                <a:ahLst/>
                <a:cxnLst/>
                <a:rect l="l" t="t" r="r" b="b"/>
                <a:pathLst>
                  <a:path w="7919" h="10636" extrusionOk="0">
                    <a:moveTo>
                      <a:pt x="36" y="1"/>
                    </a:moveTo>
                    <a:cubicBezTo>
                      <a:pt x="0" y="1"/>
                      <a:pt x="2" y="69"/>
                      <a:pt x="60" y="205"/>
                    </a:cubicBezTo>
                    <a:cubicBezTo>
                      <a:pt x="2262" y="3374"/>
                      <a:pt x="4497" y="6777"/>
                      <a:pt x="6765" y="9912"/>
                    </a:cubicBezTo>
                    <a:cubicBezTo>
                      <a:pt x="7150" y="10415"/>
                      <a:pt x="7475" y="10636"/>
                      <a:pt x="7663" y="10636"/>
                    </a:cubicBezTo>
                    <a:cubicBezTo>
                      <a:pt x="7899" y="10636"/>
                      <a:pt x="7919" y="10288"/>
                      <a:pt x="7566" y="9712"/>
                    </a:cubicBezTo>
                    <a:cubicBezTo>
                      <a:pt x="5698" y="6476"/>
                      <a:pt x="2495" y="3041"/>
                      <a:pt x="160" y="105"/>
                    </a:cubicBezTo>
                    <a:cubicBezTo>
                      <a:pt x="105" y="36"/>
                      <a:pt x="61" y="1"/>
                      <a:pt x="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53" name="Google Shape;4153;p26"/>
              <p:cNvSpPr/>
              <p:nvPr/>
            </p:nvSpPr>
            <p:spPr>
              <a:xfrm>
                <a:off x="2583300" y="1281200"/>
                <a:ext cx="207250" cy="197150"/>
              </a:xfrm>
              <a:custGeom>
                <a:avLst/>
                <a:gdLst/>
                <a:ahLst/>
                <a:cxnLst/>
                <a:rect l="l" t="t" r="r" b="b"/>
                <a:pathLst>
                  <a:path w="8290" h="7886" extrusionOk="0">
                    <a:moveTo>
                      <a:pt x="8252" y="1"/>
                    </a:moveTo>
                    <a:cubicBezTo>
                      <a:pt x="8230" y="1"/>
                      <a:pt x="8185" y="23"/>
                      <a:pt x="8122" y="74"/>
                    </a:cubicBezTo>
                    <a:cubicBezTo>
                      <a:pt x="5653" y="2309"/>
                      <a:pt x="2985" y="4577"/>
                      <a:pt x="583" y="6912"/>
                    </a:cubicBezTo>
                    <a:cubicBezTo>
                      <a:pt x="1" y="7447"/>
                      <a:pt x="4" y="7886"/>
                      <a:pt x="342" y="7886"/>
                    </a:cubicBezTo>
                    <a:cubicBezTo>
                      <a:pt x="489" y="7886"/>
                      <a:pt x="698" y="7804"/>
                      <a:pt x="950" y="7612"/>
                    </a:cubicBezTo>
                    <a:cubicBezTo>
                      <a:pt x="3518" y="5678"/>
                      <a:pt x="6020" y="2475"/>
                      <a:pt x="8188" y="140"/>
                    </a:cubicBezTo>
                    <a:cubicBezTo>
                      <a:pt x="8271" y="58"/>
                      <a:pt x="8290" y="1"/>
                      <a:pt x="82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54" name="Google Shape;4154;p26"/>
              <p:cNvSpPr/>
              <p:nvPr/>
            </p:nvSpPr>
            <p:spPr>
              <a:xfrm>
                <a:off x="2611650" y="1014125"/>
                <a:ext cx="185275" cy="167600"/>
              </a:xfrm>
              <a:custGeom>
                <a:avLst/>
                <a:gdLst/>
                <a:ahLst/>
                <a:cxnLst/>
                <a:rect l="l" t="t" r="r" b="b"/>
                <a:pathLst>
                  <a:path w="7411" h="6704" extrusionOk="0">
                    <a:moveTo>
                      <a:pt x="7336" y="1"/>
                    </a:moveTo>
                    <a:cubicBezTo>
                      <a:pt x="7306" y="1"/>
                      <a:pt x="7266" y="16"/>
                      <a:pt x="7221" y="49"/>
                    </a:cubicBezTo>
                    <a:cubicBezTo>
                      <a:pt x="5020" y="1950"/>
                      <a:pt x="2685" y="3818"/>
                      <a:pt x="550" y="5786"/>
                    </a:cubicBezTo>
                    <a:cubicBezTo>
                      <a:pt x="0" y="6288"/>
                      <a:pt x="15" y="6704"/>
                      <a:pt x="350" y="6704"/>
                    </a:cubicBezTo>
                    <a:cubicBezTo>
                      <a:pt x="482" y="6704"/>
                      <a:pt x="665" y="6638"/>
                      <a:pt x="883" y="6487"/>
                    </a:cubicBezTo>
                    <a:cubicBezTo>
                      <a:pt x="3185" y="4919"/>
                      <a:pt x="5353" y="2150"/>
                      <a:pt x="7321" y="149"/>
                    </a:cubicBezTo>
                    <a:cubicBezTo>
                      <a:pt x="7410" y="60"/>
                      <a:pt x="7395" y="1"/>
                      <a:pt x="73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55" name="Google Shape;4155;p26"/>
              <p:cNvSpPr/>
              <p:nvPr/>
            </p:nvSpPr>
            <p:spPr>
              <a:xfrm>
                <a:off x="2488650" y="948675"/>
                <a:ext cx="125025" cy="152275"/>
              </a:xfrm>
              <a:custGeom>
                <a:avLst/>
                <a:gdLst/>
                <a:ahLst/>
                <a:cxnLst/>
                <a:rect l="l" t="t" r="r" b="b"/>
                <a:pathLst>
                  <a:path w="5001" h="6091" extrusionOk="0">
                    <a:moveTo>
                      <a:pt x="61" y="1"/>
                    </a:moveTo>
                    <a:cubicBezTo>
                      <a:pt x="21" y="1"/>
                      <a:pt x="0" y="66"/>
                      <a:pt x="66" y="132"/>
                    </a:cubicBezTo>
                    <a:cubicBezTo>
                      <a:pt x="1200" y="2100"/>
                      <a:pt x="2468" y="4135"/>
                      <a:pt x="4069" y="5803"/>
                    </a:cubicBezTo>
                    <a:cubicBezTo>
                      <a:pt x="4261" y="6006"/>
                      <a:pt x="4445" y="6090"/>
                      <a:pt x="4589" y="6090"/>
                    </a:cubicBezTo>
                    <a:cubicBezTo>
                      <a:pt x="4871" y="6090"/>
                      <a:pt x="5001" y="5766"/>
                      <a:pt x="4736" y="5369"/>
                    </a:cubicBezTo>
                    <a:cubicBezTo>
                      <a:pt x="4135" y="4435"/>
                      <a:pt x="3301" y="3568"/>
                      <a:pt x="2468" y="2667"/>
                    </a:cubicBezTo>
                    <a:cubicBezTo>
                      <a:pt x="1634" y="1800"/>
                      <a:pt x="800" y="899"/>
                      <a:pt x="133" y="65"/>
                    </a:cubicBezTo>
                    <a:cubicBezTo>
                      <a:pt x="109" y="19"/>
                      <a:pt x="82" y="1"/>
                      <a:pt x="6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56" name="Google Shape;4156;p26"/>
              <p:cNvSpPr/>
              <p:nvPr/>
            </p:nvSpPr>
            <p:spPr>
              <a:xfrm>
                <a:off x="2608050" y="818075"/>
                <a:ext cx="101225" cy="166025"/>
              </a:xfrm>
              <a:custGeom>
                <a:avLst/>
                <a:gdLst/>
                <a:ahLst/>
                <a:cxnLst/>
                <a:rect l="l" t="t" r="r" b="b"/>
                <a:pathLst>
                  <a:path w="4049" h="6641" extrusionOk="0">
                    <a:moveTo>
                      <a:pt x="4003" y="0"/>
                    </a:moveTo>
                    <a:cubicBezTo>
                      <a:pt x="3977" y="0"/>
                      <a:pt x="3940" y="27"/>
                      <a:pt x="3896" y="85"/>
                    </a:cubicBezTo>
                    <a:cubicBezTo>
                      <a:pt x="2962" y="2120"/>
                      <a:pt x="1628" y="4021"/>
                      <a:pt x="327" y="5823"/>
                    </a:cubicBezTo>
                    <a:cubicBezTo>
                      <a:pt x="1" y="6288"/>
                      <a:pt x="130" y="6640"/>
                      <a:pt x="419" y="6640"/>
                    </a:cubicBezTo>
                    <a:cubicBezTo>
                      <a:pt x="544" y="6640"/>
                      <a:pt x="699" y="6574"/>
                      <a:pt x="860" y="6423"/>
                    </a:cubicBezTo>
                    <a:cubicBezTo>
                      <a:pt x="1661" y="5656"/>
                      <a:pt x="2328" y="4555"/>
                      <a:pt x="2829" y="3454"/>
                    </a:cubicBezTo>
                    <a:cubicBezTo>
                      <a:pt x="3329" y="2320"/>
                      <a:pt x="3696" y="1119"/>
                      <a:pt x="4029" y="119"/>
                    </a:cubicBezTo>
                    <a:cubicBezTo>
                      <a:pt x="4048" y="44"/>
                      <a:pt x="4035" y="0"/>
                      <a:pt x="400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57" name="Google Shape;4157;p26"/>
              <p:cNvSpPr/>
              <p:nvPr/>
            </p:nvSpPr>
            <p:spPr>
              <a:xfrm>
                <a:off x="2523750" y="818350"/>
                <a:ext cx="90075" cy="87075"/>
              </a:xfrm>
              <a:custGeom>
                <a:avLst/>
                <a:gdLst/>
                <a:ahLst/>
                <a:cxnLst/>
                <a:rect l="l" t="t" r="r" b="b"/>
                <a:pathLst>
                  <a:path w="3603" h="3483" extrusionOk="0">
                    <a:moveTo>
                      <a:pt x="70" y="1"/>
                    </a:moveTo>
                    <a:cubicBezTo>
                      <a:pt x="21" y="1"/>
                      <a:pt x="1" y="79"/>
                      <a:pt x="29" y="108"/>
                    </a:cubicBezTo>
                    <a:cubicBezTo>
                      <a:pt x="997" y="1142"/>
                      <a:pt x="1864" y="2343"/>
                      <a:pt x="2865" y="3343"/>
                    </a:cubicBezTo>
                    <a:cubicBezTo>
                      <a:pt x="2954" y="3442"/>
                      <a:pt x="3053" y="3483"/>
                      <a:pt x="3146" y="3483"/>
                    </a:cubicBezTo>
                    <a:cubicBezTo>
                      <a:pt x="3398" y="3483"/>
                      <a:pt x="3603" y="3178"/>
                      <a:pt x="3432" y="2910"/>
                    </a:cubicBezTo>
                    <a:cubicBezTo>
                      <a:pt x="2798" y="1642"/>
                      <a:pt x="1197" y="842"/>
                      <a:pt x="96" y="8"/>
                    </a:cubicBezTo>
                    <a:cubicBezTo>
                      <a:pt x="87" y="3"/>
                      <a:pt x="78" y="1"/>
                      <a:pt x="7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158" name="Google Shape;4158;p26"/>
            <p:cNvGrpSpPr/>
            <p:nvPr/>
          </p:nvGrpSpPr>
          <p:grpSpPr>
            <a:xfrm rot="2347399">
              <a:off x="8619810" y="4199976"/>
              <a:ext cx="522882" cy="1026539"/>
              <a:chOff x="3245000" y="616925"/>
              <a:chExt cx="522875" cy="1026525"/>
            </a:xfrm>
          </p:grpSpPr>
          <p:sp>
            <p:nvSpPr>
              <p:cNvPr id="4159" name="Google Shape;4159;p26"/>
              <p:cNvSpPr/>
              <p:nvPr/>
            </p:nvSpPr>
            <p:spPr>
              <a:xfrm>
                <a:off x="3245000" y="616925"/>
                <a:ext cx="522875" cy="946325"/>
              </a:xfrm>
              <a:custGeom>
                <a:avLst/>
                <a:gdLst/>
                <a:ahLst/>
                <a:cxnLst/>
                <a:rect l="l" t="t" r="r" b="b"/>
                <a:pathLst>
                  <a:path w="20915" h="37853" extrusionOk="0">
                    <a:moveTo>
                      <a:pt x="8480" y="0"/>
                    </a:moveTo>
                    <a:cubicBezTo>
                      <a:pt x="7561" y="0"/>
                      <a:pt x="6799" y="942"/>
                      <a:pt x="6371" y="1827"/>
                    </a:cubicBezTo>
                    <a:cubicBezTo>
                      <a:pt x="5228" y="4375"/>
                      <a:pt x="5140" y="7436"/>
                      <a:pt x="6172" y="10068"/>
                    </a:cubicBezTo>
                    <a:lnTo>
                      <a:pt x="6172" y="10068"/>
                    </a:lnTo>
                    <a:cubicBezTo>
                      <a:pt x="5760" y="9160"/>
                      <a:pt x="4736" y="8648"/>
                      <a:pt x="3734" y="8648"/>
                    </a:cubicBezTo>
                    <a:cubicBezTo>
                      <a:pt x="3009" y="8648"/>
                      <a:pt x="2295" y="8916"/>
                      <a:pt x="1835" y="9499"/>
                    </a:cubicBezTo>
                    <a:cubicBezTo>
                      <a:pt x="1034" y="10400"/>
                      <a:pt x="1034" y="11734"/>
                      <a:pt x="1201" y="12935"/>
                    </a:cubicBezTo>
                    <a:cubicBezTo>
                      <a:pt x="1540" y="15708"/>
                      <a:pt x="2533" y="18395"/>
                      <a:pt x="4023" y="20734"/>
                    </a:cubicBezTo>
                    <a:lnTo>
                      <a:pt x="4023" y="20734"/>
                    </a:lnTo>
                    <a:cubicBezTo>
                      <a:pt x="3647" y="20368"/>
                      <a:pt x="3100" y="20175"/>
                      <a:pt x="2549" y="20175"/>
                    </a:cubicBezTo>
                    <a:cubicBezTo>
                      <a:pt x="2119" y="20175"/>
                      <a:pt x="1687" y="20293"/>
                      <a:pt x="1334" y="20540"/>
                    </a:cubicBezTo>
                    <a:cubicBezTo>
                      <a:pt x="334" y="21241"/>
                      <a:pt x="0" y="22575"/>
                      <a:pt x="167" y="23809"/>
                    </a:cubicBezTo>
                    <a:cubicBezTo>
                      <a:pt x="367" y="25010"/>
                      <a:pt x="1001" y="26078"/>
                      <a:pt x="1668" y="27078"/>
                    </a:cubicBezTo>
                    <a:cubicBezTo>
                      <a:pt x="4370" y="31215"/>
                      <a:pt x="7806" y="34917"/>
                      <a:pt x="11842" y="37853"/>
                    </a:cubicBezTo>
                    <a:cubicBezTo>
                      <a:pt x="16679" y="31581"/>
                      <a:pt x="20381" y="26311"/>
                      <a:pt x="20848" y="20207"/>
                    </a:cubicBezTo>
                    <a:cubicBezTo>
                      <a:pt x="20915" y="18839"/>
                      <a:pt x="20581" y="17138"/>
                      <a:pt x="19247" y="16737"/>
                    </a:cubicBezTo>
                    <a:cubicBezTo>
                      <a:pt x="19107" y="16704"/>
                      <a:pt x="18967" y="16688"/>
                      <a:pt x="18827" y="16688"/>
                    </a:cubicBezTo>
                    <a:cubicBezTo>
                      <a:pt x="18132" y="16688"/>
                      <a:pt x="17457" y="17077"/>
                      <a:pt x="17012" y="17605"/>
                    </a:cubicBezTo>
                    <a:cubicBezTo>
                      <a:pt x="16478" y="18272"/>
                      <a:pt x="16178" y="19106"/>
                      <a:pt x="15911" y="19906"/>
                    </a:cubicBezTo>
                    <a:cubicBezTo>
                      <a:pt x="16645" y="16270"/>
                      <a:pt x="17046" y="12568"/>
                      <a:pt x="17146" y="8899"/>
                    </a:cubicBezTo>
                    <a:cubicBezTo>
                      <a:pt x="17179" y="7598"/>
                      <a:pt x="16979" y="5996"/>
                      <a:pt x="15711" y="5529"/>
                    </a:cubicBezTo>
                    <a:cubicBezTo>
                      <a:pt x="15525" y="5459"/>
                      <a:pt x="15334" y="5427"/>
                      <a:pt x="15143" y="5427"/>
                    </a:cubicBezTo>
                    <a:cubicBezTo>
                      <a:pt x="14343" y="5427"/>
                      <a:pt x="13547" y="5996"/>
                      <a:pt x="13143" y="6697"/>
                    </a:cubicBezTo>
                    <a:cubicBezTo>
                      <a:pt x="12642" y="7598"/>
                      <a:pt x="12576" y="8665"/>
                      <a:pt x="12542" y="9699"/>
                    </a:cubicBezTo>
                    <a:cubicBezTo>
                      <a:pt x="12175" y="6997"/>
                      <a:pt x="11408" y="4329"/>
                      <a:pt x="10341" y="1760"/>
                    </a:cubicBezTo>
                    <a:cubicBezTo>
                      <a:pt x="10007" y="1026"/>
                      <a:pt x="9540" y="192"/>
                      <a:pt x="8740" y="26"/>
                    </a:cubicBezTo>
                    <a:cubicBezTo>
                      <a:pt x="8652" y="9"/>
                      <a:pt x="8565" y="0"/>
                      <a:pt x="848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60" name="Google Shape;4160;p26"/>
              <p:cNvSpPr/>
              <p:nvPr/>
            </p:nvSpPr>
            <p:spPr>
              <a:xfrm>
                <a:off x="3423450" y="666125"/>
                <a:ext cx="141000" cy="977325"/>
              </a:xfrm>
              <a:custGeom>
                <a:avLst/>
                <a:gdLst/>
                <a:ahLst/>
                <a:cxnLst/>
                <a:rect l="l" t="t" r="r" b="b"/>
                <a:pathLst>
                  <a:path w="5640" h="39093" extrusionOk="0">
                    <a:moveTo>
                      <a:pt x="480" y="1"/>
                    </a:moveTo>
                    <a:cubicBezTo>
                      <a:pt x="451" y="1"/>
                      <a:pt x="417" y="176"/>
                      <a:pt x="401" y="526"/>
                    </a:cubicBezTo>
                    <a:cubicBezTo>
                      <a:pt x="0" y="12234"/>
                      <a:pt x="1101" y="24510"/>
                      <a:pt x="4170" y="35851"/>
                    </a:cubicBezTo>
                    <a:cubicBezTo>
                      <a:pt x="4788" y="38024"/>
                      <a:pt x="5276" y="39093"/>
                      <a:pt x="5468" y="39093"/>
                    </a:cubicBezTo>
                    <a:cubicBezTo>
                      <a:pt x="5640" y="39093"/>
                      <a:pt x="5579" y="38249"/>
                      <a:pt x="5171" y="36585"/>
                    </a:cubicBezTo>
                    <a:cubicBezTo>
                      <a:pt x="3903" y="31181"/>
                      <a:pt x="2602" y="25010"/>
                      <a:pt x="1735" y="18739"/>
                    </a:cubicBezTo>
                    <a:cubicBezTo>
                      <a:pt x="868" y="12501"/>
                      <a:pt x="434" y="6163"/>
                      <a:pt x="534" y="526"/>
                    </a:cubicBezTo>
                    <a:cubicBezTo>
                      <a:pt x="534" y="176"/>
                      <a:pt x="509" y="1"/>
                      <a:pt x="48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61" name="Google Shape;4161;p26"/>
              <p:cNvSpPr/>
              <p:nvPr/>
            </p:nvSpPr>
            <p:spPr>
              <a:xfrm>
                <a:off x="3459650" y="913575"/>
                <a:ext cx="115675" cy="321800"/>
              </a:xfrm>
              <a:custGeom>
                <a:avLst/>
                <a:gdLst/>
                <a:ahLst/>
                <a:cxnLst/>
                <a:rect l="l" t="t" r="r" b="b"/>
                <a:pathLst>
                  <a:path w="4627" h="12872" extrusionOk="0">
                    <a:moveTo>
                      <a:pt x="4578" y="0"/>
                    </a:moveTo>
                    <a:cubicBezTo>
                      <a:pt x="4548" y="0"/>
                      <a:pt x="4503" y="43"/>
                      <a:pt x="4457" y="135"/>
                    </a:cubicBezTo>
                    <a:cubicBezTo>
                      <a:pt x="3089" y="3937"/>
                      <a:pt x="1555" y="7807"/>
                      <a:pt x="254" y="11610"/>
                    </a:cubicBezTo>
                    <a:cubicBezTo>
                      <a:pt x="0" y="12429"/>
                      <a:pt x="89" y="12871"/>
                      <a:pt x="313" y="12871"/>
                    </a:cubicBezTo>
                    <a:cubicBezTo>
                      <a:pt x="472" y="12871"/>
                      <a:pt x="699" y="12648"/>
                      <a:pt x="921" y="12177"/>
                    </a:cubicBezTo>
                    <a:cubicBezTo>
                      <a:pt x="2489" y="8674"/>
                      <a:pt x="3556" y="3937"/>
                      <a:pt x="4590" y="168"/>
                    </a:cubicBezTo>
                    <a:cubicBezTo>
                      <a:pt x="4626" y="60"/>
                      <a:pt x="4613" y="0"/>
                      <a:pt x="457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62" name="Google Shape;4162;p26"/>
              <p:cNvSpPr/>
              <p:nvPr/>
            </p:nvSpPr>
            <p:spPr>
              <a:xfrm>
                <a:off x="3334950" y="933850"/>
                <a:ext cx="127825" cy="217375"/>
              </a:xfrm>
              <a:custGeom>
                <a:avLst/>
                <a:gdLst/>
                <a:ahLst/>
                <a:cxnLst/>
                <a:rect l="l" t="t" r="r" b="b"/>
                <a:pathLst>
                  <a:path w="5113" h="8695" extrusionOk="0">
                    <a:moveTo>
                      <a:pt x="49" y="1"/>
                    </a:moveTo>
                    <a:cubicBezTo>
                      <a:pt x="16" y="1"/>
                      <a:pt x="0" y="63"/>
                      <a:pt x="38" y="158"/>
                    </a:cubicBezTo>
                    <a:cubicBezTo>
                      <a:pt x="805" y="3026"/>
                      <a:pt x="2106" y="5962"/>
                      <a:pt x="4074" y="8230"/>
                    </a:cubicBezTo>
                    <a:cubicBezTo>
                      <a:pt x="4349" y="8557"/>
                      <a:pt x="4597" y="8694"/>
                      <a:pt x="4769" y="8694"/>
                    </a:cubicBezTo>
                    <a:cubicBezTo>
                      <a:pt x="5034" y="8694"/>
                      <a:pt x="5112" y="8363"/>
                      <a:pt x="4808" y="7897"/>
                    </a:cubicBezTo>
                    <a:cubicBezTo>
                      <a:pt x="4074" y="6696"/>
                      <a:pt x="3140" y="5495"/>
                      <a:pt x="2273" y="4161"/>
                    </a:cubicBezTo>
                    <a:cubicBezTo>
                      <a:pt x="1439" y="2826"/>
                      <a:pt x="638" y="1459"/>
                      <a:pt x="138" y="124"/>
                    </a:cubicBezTo>
                    <a:cubicBezTo>
                      <a:pt x="109" y="38"/>
                      <a:pt x="74" y="1"/>
                      <a:pt x="4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63" name="Google Shape;4163;p26"/>
              <p:cNvSpPr/>
              <p:nvPr/>
            </p:nvSpPr>
            <p:spPr>
              <a:xfrm>
                <a:off x="3322475" y="1199200"/>
                <a:ext cx="181425" cy="237475"/>
              </a:xfrm>
              <a:custGeom>
                <a:avLst/>
                <a:gdLst/>
                <a:ahLst/>
                <a:cxnLst/>
                <a:rect l="l" t="t" r="r" b="b"/>
                <a:pathLst>
                  <a:path w="7257" h="9499" extrusionOk="0">
                    <a:moveTo>
                      <a:pt x="43" y="0"/>
                    </a:moveTo>
                    <a:cubicBezTo>
                      <a:pt x="13" y="0"/>
                      <a:pt x="0" y="58"/>
                      <a:pt x="37" y="185"/>
                    </a:cubicBezTo>
                    <a:cubicBezTo>
                      <a:pt x="1304" y="3454"/>
                      <a:pt x="3306" y="6656"/>
                      <a:pt x="6041" y="9058"/>
                    </a:cubicBezTo>
                    <a:cubicBezTo>
                      <a:pt x="6426" y="9368"/>
                      <a:pt x="6732" y="9498"/>
                      <a:pt x="6925" y="9498"/>
                    </a:cubicBezTo>
                    <a:cubicBezTo>
                      <a:pt x="7252" y="9498"/>
                      <a:pt x="7257" y="9127"/>
                      <a:pt x="6775" y="8624"/>
                    </a:cubicBezTo>
                    <a:cubicBezTo>
                      <a:pt x="5641" y="7423"/>
                      <a:pt x="4373" y="6089"/>
                      <a:pt x="3139" y="4688"/>
                    </a:cubicBezTo>
                    <a:cubicBezTo>
                      <a:pt x="1938" y="3220"/>
                      <a:pt x="871" y="1686"/>
                      <a:pt x="137" y="118"/>
                    </a:cubicBezTo>
                    <a:cubicBezTo>
                      <a:pt x="106" y="42"/>
                      <a:pt x="69" y="0"/>
                      <a:pt x="4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64" name="Google Shape;4164;p26"/>
              <p:cNvSpPr/>
              <p:nvPr/>
            </p:nvSpPr>
            <p:spPr>
              <a:xfrm>
                <a:off x="3517600" y="1176800"/>
                <a:ext cx="164850" cy="310600"/>
              </a:xfrm>
              <a:custGeom>
                <a:avLst/>
                <a:gdLst/>
                <a:ahLst/>
                <a:cxnLst/>
                <a:rect l="l" t="t" r="r" b="b"/>
                <a:pathLst>
                  <a:path w="6594" h="12424" extrusionOk="0">
                    <a:moveTo>
                      <a:pt x="6551" y="0"/>
                    </a:moveTo>
                    <a:cubicBezTo>
                      <a:pt x="6521" y="0"/>
                      <a:pt x="6474" y="50"/>
                      <a:pt x="6442" y="147"/>
                    </a:cubicBezTo>
                    <a:cubicBezTo>
                      <a:pt x="5041" y="4116"/>
                      <a:pt x="2939" y="7819"/>
                      <a:pt x="504" y="11155"/>
                    </a:cubicBezTo>
                    <a:cubicBezTo>
                      <a:pt x="19" y="11956"/>
                      <a:pt x="1" y="12424"/>
                      <a:pt x="272" y="12424"/>
                    </a:cubicBezTo>
                    <a:cubicBezTo>
                      <a:pt x="430" y="12424"/>
                      <a:pt x="685" y="12265"/>
                      <a:pt x="1005" y="11922"/>
                    </a:cubicBezTo>
                    <a:cubicBezTo>
                      <a:pt x="2339" y="10421"/>
                      <a:pt x="3506" y="8453"/>
                      <a:pt x="4440" y="6351"/>
                    </a:cubicBezTo>
                    <a:cubicBezTo>
                      <a:pt x="5341" y="4283"/>
                      <a:pt x="6075" y="2115"/>
                      <a:pt x="6542" y="180"/>
                    </a:cubicBezTo>
                    <a:cubicBezTo>
                      <a:pt x="6594" y="59"/>
                      <a:pt x="6583" y="0"/>
                      <a:pt x="655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165" name="Google Shape;4165;p26"/>
            <p:cNvGrpSpPr/>
            <p:nvPr/>
          </p:nvGrpSpPr>
          <p:grpSpPr>
            <a:xfrm>
              <a:off x="-108800" y="4269275"/>
              <a:ext cx="1024100" cy="1047500"/>
              <a:chOff x="1356975" y="1865675"/>
              <a:chExt cx="1024100" cy="1047500"/>
            </a:xfrm>
          </p:grpSpPr>
          <p:sp>
            <p:nvSpPr>
              <p:cNvPr id="4166" name="Google Shape;4166;p26"/>
              <p:cNvSpPr/>
              <p:nvPr/>
            </p:nvSpPr>
            <p:spPr>
              <a:xfrm>
                <a:off x="1655525" y="1865675"/>
                <a:ext cx="306900" cy="499075"/>
              </a:xfrm>
              <a:custGeom>
                <a:avLst/>
                <a:gdLst/>
                <a:ahLst/>
                <a:cxnLst/>
                <a:rect l="l" t="t" r="r" b="b"/>
                <a:pathLst>
                  <a:path w="12276" h="19963" extrusionOk="0">
                    <a:moveTo>
                      <a:pt x="5425" y="0"/>
                    </a:moveTo>
                    <a:cubicBezTo>
                      <a:pt x="3840" y="0"/>
                      <a:pt x="2276" y="737"/>
                      <a:pt x="1401" y="2146"/>
                    </a:cubicBezTo>
                    <a:cubicBezTo>
                      <a:pt x="0" y="4548"/>
                      <a:pt x="734" y="7750"/>
                      <a:pt x="1868" y="10319"/>
                    </a:cubicBezTo>
                    <a:cubicBezTo>
                      <a:pt x="2936" y="12787"/>
                      <a:pt x="4337" y="15089"/>
                      <a:pt x="5938" y="17124"/>
                    </a:cubicBezTo>
                    <a:cubicBezTo>
                      <a:pt x="6605" y="17991"/>
                      <a:pt x="7372" y="18825"/>
                      <a:pt x="8273" y="19392"/>
                    </a:cubicBezTo>
                    <a:cubicBezTo>
                      <a:pt x="8898" y="19735"/>
                      <a:pt x="9581" y="19962"/>
                      <a:pt x="10295" y="19962"/>
                    </a:cubicBezTo>
                    <a:cubicBezTo>
                      <a:pt x="10344" y="19962"/>
                      <a:pt x="10392" y="19961"/>
                      <a:pt x="10441" y="19959"/>
                    </a:cubicBezTo>
                    <a:cubicBezTo>
                      <a:pt x="11075" y="19926"/>
                      <a:pt x="11609" y="19392"/>
                      <a:pt x="11675" y="18658"/>
                    </a:cubicBezTo>
                    <a:cubicBezTo>
                      <a:pt x="11775" y="16623"/>
                      <a:pt x="12076" y="14588"/>
                      <a:pt x="12176" y="12554"/>
                    </a:cubicBezTo>
                    <a:cubicBezTo>
                      <a:pt x="12276" y="10119"/>
                      <a:pt x="12209" y="7650"/>
                      <a:pt x="11442" y="5415"/>
                    </a:cubicBezTo>
                    <a:cubicBezTo>
                      <a:pt x="10708" y="3147"/>
                      <a:pt x="9207" y="1112"/>
                      <a:pt x="7172" y="311"/>
                    </a:cubicBezTo>
                    <a:cubicBezTo>
                      <a:pt x="6610" y="103"/>
                      <a:pt x="6016" y="0"/>
                      <a:pt x="542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67" name="Google Shape;4167;p26"/>
              <p:cNvSpPr/>
              <p:nvPr/>
            </p:nvSpPr>
            <p:spPr>
              <a:xfrm>
                <a:off x="1356975" y="2109675"/>
                <a:ext cx="530400" cy="328125"/>
              </a:xfrm>
              <a:custGeom>
                <a:avLst/>
                <a:gdLst/>
                <a:ahLst/>
                <a:cxnLst/>
                <a:rect l="l" t="t" r="r" b="b"/>
                <a:pathLst>
                  <a:path w="21216" h="13125" extrusionOk="0">
                    <a:moveTo>
                      <a:pt x="5199" y="1"/>
                    </a:moveTo>
                    <a:cubicBezTo>
                      <a:pt x="3983" y="1"/>
                      <a:pt x="2806" y="300"/>
                      <a:pt x="1868" y="1159"/>
                    </a:cubicBezTo>
                    <a:cubicBezTo>
                      <a:pt x="434" y="2493"/>
                      <a:pt x="0" y="4895"/>
                      <a:pt x="634" y="6897"/>
                    </a:cubicBezTo>
                    <a:cubicBezTo>
                      <a:pt x="1268" y="8865"/>
                      <a:pt x="2702" y="10399"/>
                      <a:pt x="4437" y="11333"/>
                    </a:cubicBezTo>
                    <a:cubicBezTo>
                      <a:pt x="6105" y="12234"/>
                      <a:pt x="8006" y="12634"/>
                      <a:pt x="9841" y="12834"/>
                    </a:cubicBezTo>
                    <a:cubicBezTo>
                      <a:pt x="11428" y="13033"/>
                      <a:pt x="13028" y="13125"/>
                      <a:pt x="14625" y="13125"/>
                    </a:cubicBezTo>
                    <a:cubicBezTo>
                      <a:pt x="15712" y="13125"/>
                      <a:pt x="16799" y="13082"/>
                      <a:pt x="17880" y="13001"/>
                    </a:cubicBezTo>
                    <a:cubicBezTo>
                      <a:pt x="18680" y="12901"/>
                      <a:pt x="19548" y="12834"/>
                      <a:pt x="20182" y="12234"/>
                    </a:cubicBezTo>
                    <a:cubicBezTo>
                      <a:pt x="20782" y="11667"/>
                      <a:pt x="21216" y="10232"/>
                      <a:pt x="20515" y="9232"/>
                    </a:cubicBezTo>
                    <a:cubicBezTo>
                      <a:pt x="17313" y="4828"/>
                      <a:pt x="12710" y="1659"/>
                      <a:pt x="7773" y="359"/>
                    </a:cubicBezTo>
                    <a:cubicBezTo>
                      <a:pt x="6943" y="151"/>
                      <a:pt x="6061" y="1"/>
                      <a:pt x="519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68" name="Google Shape;4168;p26"/>
              <p:cNvSpPr/>
              <p:nvPr/>
            </p:nvSpPr>
            <p:spPr>
              <a:xfrm>
                <a:off x="1488725" y="2413475"/>
                <a:ext cx="412825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6513" h="14035" extrusionOk="0">
                    <a:moveTo>
                      <a:pt x="12243" y="0"/>
                    </a:moveTo>
                    <a:cubicBezTo>
                      <a:pt x="10317" y="0"/>
                      <a:pt x="8420" y="232"/>
                      <a:pt x="6606" y="916"/>
                    </a:cubicBezTo>
                    <a:cubicBezTo>
                      <a:pt x="3770" y="2016"/>
                      <a:pt x="1235" y="4418"/>
                      <a:pt x="435" y="7687"/>
                    </a:cubicBezTo>
                    <a:cubicBezTo>
                      <a:pt x="1" y="9588"/>
                      <a:pt x="334" y="11890"/>
                      <a:pt x="1702" y="13091"/>
                    </a:cubicBezTo>
                    <a:cubicBezTo>
                      <a:pt x="2410" y="13750"/>
                      <a:pt x="3333" y="14034"/>
                      <a:pt x="4261" y="14034"/>
                    </a:cubicBezTo>
                    <a:cubicBezTo>
                      <a:pt x="4601" y="14034"/>
                      <a:pt x="4941" y="13996"/>
                      <a:pt x="5271" y="13925"/>
                    </a:cubicBezTo>
                    <a:cubicBezTo>
                      <a:pt x="6539" y="13691"/>
                      <a:pt x="7673" y="13024"/>
                      <a:pt x="8707" y="12257"/>
                    </a:cubicBezTo>
                    <a:cubicBezTo>
                      <a:pt x="11109" y="10556"/>
                      <a:pt x="13277" y="8421"/>
                      <a:pt x="15112" y="5986"/>
                    </a:cubicBezTo>
                    <a:cubicBezTo>
                      <a:pt x="15612" y="5319"/>
                      <a:pt x="16079" y="4585"/>
                      <a:pt x="16346" y="3751"/>
                    </a:cubicBezTo>
                    <a:cubicBezTo>
                      <a:pt x="16513" y="2984"/>
                      <a:pt x="16413" y="1983"/>
                      <a:pt x="15512" y="182"/>
                    </a:cubicBezTo>
                    <a:cubicBezTo>
                      <a:pt x="14419" y="74"/>
                      <a:pt x="13326" y="0"/>
                      <a:pt x="1224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69" name="Google Shape;4169;p26"/>
              <p:cNvSpPr/>
              <p:nvPr/>
            </p:nvSpPr>
            <p:spPr>
              <a:xfrm>
                <a:off x="1830650" y="2424000"/>
                <a:ext cx="252700" cy="489175"/>
              </a:xfrm>
              <a:custGeom>
                <a:avLst/>
                <a:gdLst/>
                <a:ahLst/>
                <a:cxnLst/>
                <a:rect l="l" t="t" r="r" b="b"/>
                <a:pathLst>
                  <a:path w="10108" h="19567" extrusionOk="0">
                    <a:moveTo>
                      <a:pt x="3667" y="1"/>
                    </a:moveTo>
                    <a:cubicBezTo>
                      <a:pt x="3059" y="1"/>
                      <a:pt x="2479" y="380"/>
                      <a:pt x="2235" y="1062"/>
                    </a:cubicBezTo>
                    <a:cubicBezTo>
                      <a:pt x="868" y="4598"/>
                      <a:pt x="100" y="8434"/>
                      <a:pt x="34" y="12270"/>
                    </a:cubicBezTo>
                    <a:cubicBezTo>
                      <a:pt x="0" y="13971"/>
                      <a:pt x="100" y="15806"/>
                      <a:pt x="934" y="17273"/>
                    </a:cubicBezTo>
                    <a:cubicBezTo>
                      <a:pt x="1775" y="18722"/>
                      <a:pt x="3295" y="19567"/>
                      <a:pt x="4838" y="19567"/>
                    </a:cubicBezTo>
                    <a:cubicBezTo>
                      <a:pt x="5072" y="19567"/>
                      <a:pt x="5305" y="19548"/>
                      <a:pt x="5538" y="19508"/>
                    </a:cubicBezTo>
                    <a:cubicBezTo>
                      <a:pt x="7272" y="19241"/>
                      <a:pt x="8840" y="17807"/>
                      <a:pt x="9440" y="15972"/>
                    </a:cubicBezTo>
                    <a:cubicBezTo>
                      <a:pt x="10108" y="14071"/>
                      <a:pt x="9841" y="11936"/>
                      <a:pt x="9374" y="9935"/>
                    </a:cubicBezTo>
                    <a:cubicBezTo>
                      <a:pt x="8773" y="7500"/>
                      <a:pt x="7906" y="5165"/>
                      <a:pt x="6772" y="2996"/>
                    </a:cubicBezTo>
                    <a:cubicBezTo>
                      <a:pt x="6205" y="1929"/>
                      <a:pt x="5404" y="795"/>
                      <a:pt x="4337" y="161"/>
                    </a:cubicBezTo>
                    <a:cubicBezTo>
                      <a:pt x="4120" y="53"/>
                      <a:pt x="3892" y="1"/>
                      <a:pt x="366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70" name="Google Shape;4170;p26"/>
              <p:cNvSpPr/>
              <p:nvPr/>
            </p:nvSpPr>
            <p:spPr>
              <a:xfrm>
                <a:off x="1918200" y="1947800"/>
                <a:ext cx="381975" cy="416350"/>
              </a:xfrm>
              <a:custGeom>
                <a:avLst/>
                <a:gdLst/>
                <a:ahLst/>
                <a:cxnLst/>
                <a:rect l="l" t="t" r="r" b="b"/>
                <a:pathLst>
                  <a:path w="15279" h="16654" extrusionOk="0">
                    <a:moveTo>
                      <a:pt x="11475" y="0"/>
                    </a:moveTo>
                    <a:cubicBezTo>
                      <a:pt x="10014" y="0"/>
                      <a:pt x="8497" y="981"/>
                      <a:pt x="7373" y="2130"/>
                    </a:cubicBezTo>
                    <a:cubicBezTo>
                      <a:pt x="3870" y="5633"/>
                      <a:pt x="2002" y="10636"/>
                      <a:pt x="234" y="15473"/>
                    </a:cubicBezTo>
                    <a:cubicBezTo>
                      <a:pt x="1" y="16140"/>
                      <a:pt x="901" y="16607"/>
                      <a:pt x="1535" y="16641"/>
                    </a:cubicBezTo>
                    <a:cubicBezTo>
                      <a:pt x="1616" y="16649"/>
                      <a:pt x="1697" y="16654"/>
                      <a:pt x="1778" y="16654"/>
                    </a:cubicBezTo>
                    <a:cubicBezTo>
                      <a:pt x="2305" y="16654"/>
                      <a:pt x="2850" y="16480"/>
                      <a:pt x="3370" y="16307"/>
                    </a:cubicBezTo>
                    <a:cubicBezTo>
                      <a:pt x="6105" y="15340"/>
                      <a:pt x="8907" y="14372"/>
                      <a:pt x="11209" y="12471"/>
                    </a:cubicBezTo>
                    <a:cubicBezTo>
                      <a:pt x="13477" y="10603"/>
                      <a:pt x="15278" y="7534"/>
                      <a:pt x="15045" y="4332"/>
                    </a:cubicBezTo>
                    <a:cubicBezTo>
                      <a:pt x="14911" y="2697"/>
                      <a:pt x="14211" y="1096"/>
                      <a:pt x="12910" y="362"/>
                    </a:cubicBezTo>
                    <a:cubicBezTo>
                      <a:pt x="12449" y="111"/>
                      <a:pt x="11965" y="0"/>
                      <a:pt x="1147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71" name="Google Shape;4171;p26"/>
              <p:cNvSpPr/>
              <p:nvPr/>
            </p:nvSpPr>
            <p:spPr>
              <a:xfrm>
                <a:off x="1902375" y="2322900"/>
                <a:ext cx="478700" cy="270975"/>
              </a:xfrm>
              <a:custGeom>
                <a:avLst/>
                <a:gdLst/>
                <a:ahLst/>
                <a:cxnLst/>
                <a:rect l="l" t="t" r="r" b="b"/>
                <a:pathLst>
                  <a:path w="19148" h="10839" extrusionOk="0">
                    <a:moveTo>
                      <a:pt x="11198" y="0"/>
                    </a:moveTo>
                    <a:cubicBezTo>
                      <a:pt x="6786" y="0"/>
                      <a:pt x="774" y="669"/>
                      <a:pt x="467" y="1436"/>
                    </a:cubicBezTo>
                    <a:cubicBezTo>
                      <a:pt x="0" y="2437"/>
                      <a:pt x="300" y="3638"/>
                      <a:pt x="867" y="4505"/>
                    </a:cubicBezTo>
                    <a:cubicBezTo>
                      <a:pt x="1468" y="5439"/>
                      <a:pt x="2335" y="6106"/>
                      <a:pt x="3236" y="6673"/>
                    </a:cubicBezTo>
                    <a:cubicBezTo>
                      <a:pt x="5704" y="8441"/>
                      <a:pt x="8373" y="9976"/>
                      <a:pt x="11341" y="10610"/>
                    </a:cubicBezTo>
                    <a:cubicBezTo>
                      <a:pt x="11965" y="10751"/>
                      <a:pt x="12607" y="10839"/>
                      <a:pt x="13239" y="10839"/>
                    </a:cubicBezTo>
                    <a:cubicBezTo>
                      <a:pt x="14094" y="10839"/>
                      <a:pt x="14930" y="10679"/>
                      <a:pt x="15678" y="10276"/>
                    </a:cubicBezTo>
                    <a:cubicBezTo>
                      <a:pt x="17012" y="9509"/>
                      <a:pt x="17813" y="8108"/>
                      <a:pt x="18313" y="6673"/>
                    </a:cubicBezTo>
                    <a:cubicBezTo>
                      <a:pt x="18847" y="5172"/>
                      <a:pt x="19147" y="3371"/>
                      <a:pt x="18213" y="2037"/>
                    </a:cubicBezTo>
                    <a:cubicBezTo>
                      <a:pt x="17412" y="869"/>
                      <a:pt x="15978" y="469"/>
                      <a:pt x="14577" y="202"/>
                    </a:cubicBezTo>
                    <a:cubicBezTo>
                      <a:pt x="13736" y="62"/>
                      <a:pt x="12541" y="0"/>
                      <a:pt x="1119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72" name="Google Shape;4172;p26"/>
              <p:cNvSpPr/>
              <p:nvPr/>
            </p:nvSpPr>
            <p:spPr>
              <a:xfrm>
                <a:off x="1869700" y="2451250"/>
                <a:ext cx="96075" cy="331825"/>
              </a:xfrm>
              <a:custGeom>
                <a:avLst/>
                <a:gdLst/>
                <a:ahLst/>
                <a:cxnLst/>
                <a:rect l="l" t="t" r="r" b="b"/>
                <a:pathLst>
                  <a:path w="3843" h="13273" extrusionOk="0">
                    <a:moveTo>
                      <a:pt x="1330" y="0"/>
                    </a:moveTo>
                    <a:cubicBezTo>
                      <a:pt x="684" y="0"/>
                      <a:pt x="1" y="623"/>
                      <a:pt x="340" y="1406"/>
                    </a:cubicBezTo>
                    <a:cubicBezTo>
                      <a:pt x="1941" y="5075"/>
                      <a:pt x="3042" y="9045"/>
                      <a:pt x="3342" y="13148"/>
                    </a:cubicBezTo>
                    <a:cubicBezTo>
                      <a:pt x="3342" y="13231"/>
                      <a:pt x="3409" y="13273"/>
                      <a:pt x="3475" y="13273"/>
                    </a:cubicBezTo>
                    <a:cubicBezTo>
                      <a:pt x="3542" y="13273"/>
                      <a:pt x="3609" y="13231"/>
                      <a:pt x="3609" y="13148"/>
                    </a:cubicBezTo>
                    <a:cubicBezTo>
                      <a:pt x="3842" y="9011"/>
                      <a:pt x="3509" y="4742"/>
                      <a:pt x="2208" y="706"/>
                    </a:cubicBezTo>
                    <a:cubicBezTo>
                      <a:pt x="2061" y="206"/>
                      <a:pt x="1702" y="0"/>
                      <a:pt x="133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73" name="Google Shape;4173;p26"/>
              <p:cNvSpPr/>
              <p:nvPr/>
            </p:nvSpPr>
            <p:spPr>
              <a:xfrm>
                <a:off x="1883925" y="2435975"/>
                <a:ext cx="127700" cy="283850"/>
              </a:xfrm>
              <a:custGeom>
                <a:avLst/>
                <a:gdLst/>
                <a:ahLst/>
                <a:cxnLst/>
                <a:rect l="l" t="t" r="r" b="b"/>
                <a:pathLst>
                  <a:path w="5108" h="11354" extrusionOk="0">
                    <a:moveTo>
                      <a:pt x="1536" y="1"/>
                    </a:moveTo>
                    <a:cubicBezTo>
                      <a:pt x="805" y="1"/>
                      <a:pt x="1" y="899"/>
                      <a:pt x="538" y="1583"/>
                    </a:cubicBezTo>
                    <a:cubicBezTo>
                      <a:pt x="2606" y="4352"/>
                      <a:pt x="4241" y="7654"/>
                      <a:pt x="4874" y="11257"/>
                    </a:cubicBezTo>
                    <a:cubicBezTo>
                      <a:pt x="4888" y="11324"/>
                      <a:pt x="4928" y="11354"/>
                      <a:pt x="4972" y="11354"/>
                    </a:cubicBezTo>
                    <a:cubicBezTo>
                      <a:pt x="5037" y="11354"/>
                      <a:pt x="5108" y="11290"/>
                      <a:pt x="5108" y="11190"/>
                    </a:cubicBezTo>
                    <a:cubicBezTo>
                      <a:pt x="5008" y="7521"/>
                      <a:pt x="4140" y="3752"/>
                      <a:pt x="2239" y="416"/>
                    </a:cubicBezTo>
                    <a:cubicBezTo>
                      <a:pt x="2060" y="121"/>
                      <a:pt x="1803" y="1"/>
                      <a:pt x="153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74" name="Google Shape;4174;p26"/>
              <p:cNvSpPr/>
              <p:nvPr/>
            </p:nvSpPr>
            <p:spPr>
              <a:xfrm>
                <a:off x="1866925" y="2472000"/>
                <a:ext cx="52150" cy="281900"/>
              </a:xfrm>
              <a:custGeom>
                <a:avLst/>
                <a:gdLst/>
                <a:ahLst/>
                <a:cxnLst/>
                <a:rect l="l" t="t" r="r" b="b"/>
                <a:pathLst>
                  <a:path w="2086" h="11276" extrusionOk="0">
                    <a:moveTo>
                      <a:pt x="1047" y="1"/>
                    </a:moveTo>
                    <a:cubicBezTo>
                      <a:pt x="526" y="1"/>
                      <a:pt x="0" y="293"/>
                      <a:pt x="50" y="876"/>
                    </a:cubicBezTo>
                    <a:cubicBezTo>
                      <a:pt x="251" y="4312"/>
                      <a:pt x="651" y="7714"/>
                      <a:pt x="918" y="11150"/>
                    </a:cubicBezTo>
                    <a:cubicBezTo>
                      <a:pt x="918" y="11234"/>
                      <a:pt x="976" y="11275"/>
                      <a:pt x="1034" y="11275"/>
                    </a:cubicBezTo>
                    <a:cubicBezTo>
                      <a:pt x="1093" y="11275"/>
                      <a:pt x="1151" y="11234"/>
                      <a:pt x="1151" y="11150"/>
                    </a:cubicBezTo>
                    <a:cubicBezTo>
                      <a:pt x="1451" y="7714"/>
                      <a:pt x="1818" y="4312"/>
                      <a:pt x="2018" y="876"/>
                    </a:cubicBezTo>
                    <a:cubicBezTo>
                      <a:pt x="2085" y="293"/>
                      <a:pt x="1568" y="1"/>
                      <a:pt x="104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75" name="Google Shape;4175;p26"/>
              <p:cNvSpPr/>
              <p:nvPr/>
            </p:nvSpPr>
            <p:spPr>
              <a:xfrm>
                <a:off x="1662925" y="2440750"/>
                <a:ext cx="226250" cy="182975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7319" extrusionOk="0">
                    <a:moveTo>
                      <a:pt x="7780" y="0"/>
                    </a:moveTo>
                    <a:cubicBezTo>
                      <a:pt x="7685" y="0"/>
                      <a:pt x="7584" y="18"/>
                      <a:pt x="7477" y="58"/>
                    </a:cubicBezTo>
                    <a:cubicBezTo>
                      <a:pt x="4141" y="1426"/>
                      <a:pt x="1572" y="4094"/>
                      <a:pt x="71" y="7130"/>
                    </a:cubicBezTo>
                    <a:cubicBezTo>
                      <a:pt x="0" y="7224"/>
                      <a:pt x="96" y="7319"/>
                      <a:pt x="182" y="7319"/>
                    </a:cubicBezTo>
                    <a:cubicBezTo>
                      <a:pt x="218" y="7319"/>
                      <a:pt x="252" y="7302"/>
                      <a:pt x="271" y="7263"/>
                    </a:cubicBezTo>
                    <a:cubicBezTo>
                      <a:pt x="2239" y="4561"/>
                      <a:pt x="5142" y="2760"/>
                      <a:pt x="8110" y="1993"/>
                    </a:cubicBezTo>
                    <a:cubicBezTo>
                      <a:pt x="9050" y="1781"/>
                      <a:pt x="8723" y="0"/>
                      <a:pt x="778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76" name="Google Shape;4176;p26"/>
              <p:cNvSpPr/>
              <p:nvPr/>
            </p:nvSpPr>
            <p:spPr>
              <a:xfrm>
                <a:off x="1766975" y="2428350"/>
                <a:ext cx="161400" cy="174750"/>
              </a:xfrm>
              <a:custGeom>
                <a:avLst/>
                <a:gdLst/>
                <a:ahLst/>
                <a:cxnLst/>
                <a:rect l="l" t="t" r="r" b="b"/>
                <a:pathLst>
                  <a:path w="6456" h="6990" extrusionOk="0">
                    <a:moveTo>
                      <a:pt x="4804" y="0"/>
                    </a:moveTo>
                    <a:cubicBezTo>
                      <a:pt x="4634" y="0"/>
                      <a:pt x="4483" y="65"/>
                      <a:pt x="4382" y="221"/>
                    </a:cubicBezTo>
                    <a:cubicBezTo>
                      <a:pt x="2881" y="2389"/>
                      <a:pt x="1547" y="4624"/>
                      <a:pt x="79" y="6792"/>
                    </a:cubicBezTo>
                    <a:cubicBezTo>
                      <a:pt x="1" y="6870"/>
                      <a:pt x="127" y="6990"/>
                      <a:pt x="217" y="6990"/>
                    </a:cubicBezTo>
                    <a:cubicBezTo>
                      <a:pt x="242" y="6990"/>
                      <a:pt x="265" y="6980"/>
                      <a:pt x="279" y="6959"/>
                    </a:cubicBezTo>
                    <a:cubicBezTo>
                      <a:pt x="2147" y="5124"/>
                      <a:pt x="4115" y="3389"/>
                      <a:pt x="5950" y="1488"/>
                    </a:cubicBezTo>
                    <a:cubicBezTo>
                      <a:pt x="6455" y="1009"/>
                      <a:pt x="5476" y="0"/>
                      <a:pt x="480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77" name="Google Shape;4177;p26"/>
              <p:cNvSpPr/>
              <p:nvPr/>
            </p:nvSpPr>
            <p:spPr>
              <a:xfrm>
                <a:off x="1576750" y="2416975"/>
                <a:ext cx="313875" cy="164950"/>
              </a:xfrm>
              <a:custGeom>
                <a:avLst/>
                <a:gdLst/>
                <a:ahLst/>
                <a:cxnLst/>
                <a:rect l="l" t="t" r="r" b="b"/>
                <a:pathLst>
                  <a:path w="12555" h="6598" extrusionOk="0">
                    <a:moveTo>
                      <a:pt x="11160" y="0"/>
                    </a:moveTo>
                    <a:cubicBezTo>
                      <a:pt x="11035" y="0"/>
                      <a:pt x="10901" y="24"/>
                      <a:pt x="10757" y="75"/>
                    </a:cubicBezTo>
                    <a:cubicBezTo>
                      <a:pt x="6821" y="1509"/>
                      <a:pt x="3218" y="3744"/>
                      <a:pt x="82" y="6380"/>
                    </a:cubicBezTo>
                    <a:cubicBezTo>
                      <a:pt x="1" y="6489"/>
                      <a:pt x="52" y="6598"/>
                      <a:pt x="165" y="6598"/>
                    </a:cubicBezTo>
                    <a:cubicBezTo>
                      <a:pt x="190" y="6598"/>
                      <a:pt x="219" y="6592"/>
                      <a:pt x="249" y="6580"/>
                    </a:cubicBezTo>
                    <a:cubicBezTo>
                      <a:pt x="3685" y="4412"/>
                      <a:pt x="7521" y="2944"/>
                      <a:pt x="11357" y="2043"/>
                    </a:cubicBezTo>
                    <a:cubicBezTo>
                      <a:pt x="12554" y="1774"/>
                      <a:pt x="12248" y="0"/>
                      <a:pt x="111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78" name="Google Shape;4178;p26"/>
              <p:cNvSpPr/>
              <p:nvPr/>
            </p:nvSpPr>
            <p:spPr>
              <a:xfrm>
                <a:off x="1658575" y="2411150"/>
                <a:ext cx="21887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8755" h="4042" extrusionOk="0">
                    <a:moveTo>
                      <a:pt x="7370" y="1"/>
                    </a:moveTo>
                    <a:cubicBezTo>
                      <a:pt x="5899" y="1"/>
                      <a:pt x="4518" y="390"/>
                      <a:pt x="3281" y="1009"/>
                    </a:cubicBezTo>
                    <a:cubicBezTo>
                      <a:pt x="1980" y="1742"/>
                      <a:pt x="879" y="2676"/>
                      <a:pt x="78" y="3844"/>
                    </a:cubicBezTo>
                    <a:cubicBezTo>
                      <a:pt x="0" y="3922"/>
                      <a:pt x="106" y="4042"/>
                      <a:pt x="203" y="4042"/>
                    </a:cubicBezTo>
                    <a:cubicBezTo>
                      <a:pt x="230" y="4042"/>
                      <a:pt x="257" y="4032"/>
                      <a:pt x="279" y="4011"/>
                    </a:cubicBezTo>
                    <a:cubicBezTo>
                      <a:pt x="1246" y="3077"/>
                      <a:pt x="2480" y="2443"/>
                      <a:pt x="3748" y="2109"/>
                    </a:cubicBezTo>
                    <a:cubicBezTo>
                      <a:pt x="4420" y="1928"/>
                      <a:pt x="5111" y="1845"/>
                      <a:pt x="5791" y="1845"/>
                    </a:cubicBezTo>
                    <a:cubicBezTo>
                      <a:pt x="6359" y="1845"/>
                      <a:pt x="6919" y="1903"/>
                      <a:pt x="7450" y="2009"/>
                    </a:cubicBezTo>
                    <a:cubicBezTo>
                      <a:pt x="7493" y="2025"/>
                      <a:pt x="7535" y="2032"/>
                      <a:pt x="7577" y="2032"/>
                    </a:cubicBezTo>
                    <a:cubicBezTo>
                      <a:pt x="8252" y="2032"/>
                      <a:pt x="8754" y="102"/>
                      <a:pt x="7717" y="8"/>
                    </a:cubicBezTo>
                    <a:cubicBezTo>
                      <a:pt x="7601" y="3"/>
                      <a:pt x="7485" y="1"/>
                      <a:pt x="737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79" name="Google Shape;4179;p26"/>
              <p:cNvSpPr/>
              <p:nvPr/>
            </p:nvSpPr>
            <p:spPr>
              <a:xfrm>
                <a:off x="1513750" y="2351700"/>
                <a:ext cx="371700" cy="91375"/>
              </a:xfrm>
              <a:custGeom>
                <a:avLst/>
                <a:gdLst/>
                <a:ahLst/>
                <a:cxnLst/>
                <a:rect l="l" t="t" r="r" b="b"/>
                <a:pathLst>
                  <a:path w="14868" h="3655" extrusionOk="0">
                    <a:moveTo>
                      <a:pt x="3659" y="1"/>
                    </a:moveTo>
                    <a:cubicBezTo>
                      <a:pt x="2496" y="1"/>
                      <a:pt x="1341" y="63"/>
                      <a:pt x="201" y="184"/>
                    </a:cubicBezTo>
                    <a:cubicBezTo>
                      <a:pt x="1" y="184"/>
                      <a:pt x="34" y="451"/>
                      <a:pt x="201" y="451"/>
                    </a:cubicBezTo>
                    <a:cubicBezTo>
                      <a:pt x="4604" y="518"/>
                      <a:pt x="8940" y="1685"/>
                      <a:pt x="12776" y="3520"/>
                    </a:cubicBezTo>
                    <a:cubicBezTo>
                      <a:pt x="12963" y="3614"/>
                      <a:pt x="13143" y="3655"/>
                      <a:pt x="13310" y="3655"/>
                    </a:cubicBezTo>
                    <a:cubicBezTo>
                      <a:pt x="14333" y="3655"/>
                      <a:pt x="14867" y="2111"/>
                      <a:pt x="13577" y="1652"/>
                    </a:cubicBezTo>
                    <a:cubicBezTo>
                      <a:pt x="10363" y="515"/>
                      <a:pt x="6985" y="1"/>
                      <a:pt x="365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80" name="Google Shape;4180;p26"/>
              <p:cNvSpPr/>
              <p:nvPr/>
            </p:nvSpPr>
            <p:spPr>
              <a:xfrm>
                <a:off x="1658275" y="2294500"/>
                <a:ext cx="248700" cy="137250"/>
              </a:xfrm>
              <a:custGeom>
                <a:avLst/>
                <a:gdLst/>
                <a:ahLst/>
                <a:cxnLst/>
                <a:rect l="l" t="t" r="r" b="b"/>
                <a:pathLst>
                  <a:path w="9948" h="5490" extrusionOk="0">
                    <a:moveTo>
                      <a:pt x="194" y="0"/>
                    </a:moveTo>
                    <a:cubicBezTo>
                      <a:pt x="77" y="0"/>
                      <a:pt x="0" y="178"/>
                      <a:pt x="124" y="271"/>
                    </a:cubicBezTo>
                    <a:cubicBezTo>
                      <a:pt x="2959" y="1638"/>
                      <a:pt x="5561" y="3440"/>
                      <a:pt x="7963" y="5341"/>
                    </a:cubicBezTo>
                    <a:cubicBezTo>
                      <a:pt x="8092" y="5444"/>
                      <a:pt x="8232" y="5489"/>
                      <a:pt x="8373" y="5489"/>
                    </a:cubicBezTo>
                    <a:cubicBezTo>
                      <a:pt x="9145" y="5489"/>
                      <a:pt x="9948" y="4147"/>
                      <a:pt x="9130" y="3640"/>
                    </a:cubicBezTo>
                    <a:cubicBezTo>
                      <a:pt x="6328" y="2005"/>
                      <a:pt x="3293" y="838"/>
                      <a:pt x="224" y="4"/>
                    </a:cubicBezTo>
                    <a:cubicBezTo>
                      <a:pt x="214" y="1"/>
                      <a:pt x="204" y="0"/>
                      <a:pt x="19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81" name="Google Shape;4181;p26"/>
              <p:cNvSpPr/>
              <p:nvPr/>
            </p:nvSpPr>
            <p:spPr>
              <a:xfrm>
                <a:off x="1654425" y="2238100"/>
                <a:ext cx="269025" cy="181900"/>
              </a:xfrm>
              <a:custGeom>
                <a:avLst/>
                <a:gdLst/>
                <a:ahLst/>
                <a:cxnLst/>
                <a:rect l="l" t="t" r="r" b="b"/>
                <a:pathLst>
                  <a:path w="10761" h="7276" extrusionOk="0">
                    <a:moveTo>
                      <a:pt x="166" y="1"/>
                    </a:moveTo>
                    <a:cubicBezTo>
                      <a:pt x="50" y="1"/>
                      <a:pt x="0" y="175"/>
                      <a:pt x="111" y="258"/>
                    </a:cubicBezTo>
                    <a:cubicBezTo>
                      <a:pt x="3213" y="2260"/>
                      <a:pt x="5982" y="4595"/>
                      <a:pt x="8617" y="7063"/>
                    </a:cubicBezTo>
                    <a:cubicBezTo>
                      <a:pt x="8778" y="7212"/>
                      <a:pt x="8960" y="7276"/>
                      <a:pt x="9142" y="7276"/>
                    </a:cubicBezTo>
                    <a:cubicBezTo>
                      <a:pt x="9943" y="7276"/>
                      <a:pt x="10760" y="6054"/>
                      <a:pt x="9918" y="5429"/>
                    </a:cubicBezTo>
                    <a:cubicBezTo>
                      <a:pt x="6883" y="3261"/>
                      <a:pt x="3580" y="1526"/>
                      <a:pt x="244" y="25"/>
                    </a:cubicBezTo>
                    <a:cubicBezTo>
                      <a:pt x="216" y="8"/>
                      <a:pt x="190" y="1"/>
                      <a:pt x="16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82" name="Google Shape;4182;p26"/>
              <p:cNvSpPr/>
              <p:nvPr/>
            </p:nvSpPr>
            <p:spPr>
              <a:xfrm>
                <a:off x="1776825" y="2068350"/>
                <a:ext cx="136275" cy="348800"/>
              </a:xfrm>
              <a:custGeom>
                <a:avLst/>
                <a:gdLst/>
                <a:ahLst/>
                <a:cxnLst/>
                <a:rect l="l" t="t" r="r" b="b"/>
                <a:pathLst>
                  <a:path w="5451" h="13952" extrusionOk="0">
                    <a:moveTo>
                      <a:pt x="128" y="1"/>
                    </a:moveTo>
                    <a:cubicBezTo>
                      <a:pt x="62" y="1"/>
                      <a:pt x="0" y="52"/>
                      <a:pt x="18" y="144"/>
                    </a:cubicBezTo>
                    <a:cubicBezTo>
                      <a:pt x="752" y="4513"/>
                      <a:pt x="1720" y="8883"/>
                      <a:pt x="3154" y="13153"/>
                    </a:cubicBezTo>
                    <a:cubicBezTo>
                      <a:pt x="3355" y="13717"/>
                      <a:pt x="3763" y="13951"/>
                      <a:pt x="4160" y="13951"/>
                    </a:cubicBezTo>
                    <a:cubicBezTo>
                      <a:pt x="4820" y="13951"/>
                      <a:pt x="5451" y="13306"/>
                      <a:pt x="5055" y="12452"/>
                    </a:cubicBezTo>
                    <a:cubicBezTo>
                      <a:pt x="3221" y="8449"/>
                      <a:pt x="1520" y="4347"/>
                      <a:pt x="252" y="110"/>
                    </a:cubicBezTo>
                    <a:cubicBezTo>
                      <a:pt x="237" y="35"/>
                      <a:pt x="181" y="1"/>
                      <a:pt x="12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83" name="Google Shape;4183;p26"/>
              <p:cNvSpPr/>
              <p:nvPr/>
            </p:nvSpPr>
            <p:spPr>
              <a:xfrm>
                <a:off x="1835175" y="2088850"/>
                <a:ext cx="105500" cy="340575"/>
              </a:xfrm>
              <a:custGeom>
                <a:avLst/>
                <a:gdLst/>
                <a:ahLst/>
                <a:cxnLst/>
                <a:rect l="l" t="t" r="r" b="b"/>
                <a:pathLst>
                  <a:path w="4220" h="13623" extrusionOk="0">
                    <a:moveTo>
                      <a:pt x="135" y="1"/>
                    </a:moveTo>
                    <a:cubicBezTo>
                      <a:pt x="67" y="1"/>
                      <a:pt x="1" y="63"/>
                      <a:pt x="19" y="157"/>
                    </a:cubicBezTo>
                    <a:cubicBezTo>
                      <a:pt x="687" y="4360"/>
                      <a:pt x="1254" y="8563"/>
                      <a:pt x="1988" y="12733"/>
                    </a:cubicBezTo>
                    <a:cubicBezTo>
                      <a:pt x="2086" y="13354"/>
                      <a:pt x="2531" y="13623"/>
                      <a:pt x="2981" y="13623"/>
                    </a:cubicBezTo>
                    <a:cubicBezTo>
                      <a:pt x="3596" y="13623"/>
                      <a:pt x="4220" y="13122"/>
                      <a:pt x="3989" y="12333"/>
                    </a:cubicBezTo>
                    <a:cubicBezTo>
                      <a:pt x="2821" y="8230"/>
                      <a:pt x="1487" y="4194"/>
                      <a:pt x="253" y="124"/>
                    </a:cubicBezTo>
                    <a:cubicBezTo>
                      <a:pt x="238" y="37"/>
                      <a:pt x="186" y="1"/>
                      <a:pt x="13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84" name="Google Shape;4184;p26"/>
              <p:cNvSpPr/>
              <p:nvPr/>
            </p:nvSpPr>
            <p:spPr>
              <a:xfrm>
                <a:off x="1890150" y="2113150"/>
                <a:ext cx="64750" cy="310975"/>
              </a:xfrm>
              <a:custGeom>
                <a:avLst/>
                <a:gdLst/>
                <a:ahLst/>
                <a:cxnLst/>
                <a:rect l="l" t="t" r="r" b="b"/>
                <a:pathLst>
                  <a:path w="2590" h="12439" extrusionOk="0">
                    <a:moveTo>
                      <a:pt x="172" y="0"/>
                    </a:moveTo>
                    <a:cubicBezTo>
                      <a:pt x="88" y="0"/>
                      <a:pt x="1" y="80"/>
                      <a:pt x="22" y="186"/>
                    </a:cubicBezTo>
                    <a:cubicBezTo>
                      <a:pt x="789" y="3922"/>
                      <a:pt x="856" y="7725"/>
                      <a:pt x="522" y="11428"/>
                    </a:cubicBezTo>
                    <a:cubicBezTo>
                      <a:pt x="453" y="12086"/>
                      <a:pt x="1022" y="12438"/>
                      <a:pt x="1576" y="12438"/>
                    </a:cubicBezTo>
                    <a:cubicBezTo>
                      <a:pt x="2089" y="12438"/>
                      <a:pt x="2589" y="12136"/>
                      <a:pt x="2557" y="11494"/>
                    </a:cubicBezTo>
                    <a:cubicBezTo>
                      <a:pt x="2457" y="7558"/>
                      <a:pt x="1556" y="3689"/>
                      <a:pt x="289" y="86"/>
                    </a:cubicBezTo>
                    <a:cubicBezTo>
                      <a:pt x="265" y="26"/>
                      <a:pt x="219" y="0"/>
                      <a:pt x="17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85" name="Google Shape;4185;p26"/>
              <p:cNvSpPr/>
              <p:nvPr/>
            </p:nvSpPr>
            <p:spPr>
              <a:xfrm>
                <a:off x="1906050" y="2108375"/>
                <a:ext cx="209275" cy="286675"/>
              </a:xfrm>
              <a:custGeom>
                <a:avLst/>
                <a:gdLst/>
                <a:ahLst/>
                <a:cxnLst/>
                <a:rect l="l" t="t" r="r" b="b"/>
                <a:pathLst>
                  <a:path w="8371" h="11467" extrusionOk="0">
                    <a:moveTo>
                      <a:pt x="8209" y="0"/>
                    </a:moveTo>
                    <a:cubicBezTo>
                      <a:pt x="8168" y="0"/>
                      <a:pt x="8125" y="23"/>
                      <a:pt x="8092" y="77"/>
                    </a:cubicBezTo>
                    <a:cubicBezTo>
                      <a:pt x="5657" y="3379"/>
                      <a:pt x="3055" y="6548"/>
                      <a:pt x="587" y="9884"/>
                    </a:cubicBezTo>
                    <a:cubicBezTo>
                      <a:pt x="1" y="10634"/>
                      <a:pt x="733" y="11467"/>
                      <a:pt x="1475" y="11467"/>
                    </a:cubicBezTo>
                    <a:cubicBezTo>
                      <a:pt x="1788" y="11467"/>
                      <a:pt x="2103" y="11318"/>
                      <a:pt x="2321" y="10951"/>
                    </a:cubicBezTo>
                    <a:cubicBezTo>
                      <a:pt x="4356" y="7416"/>
                      <a:pt x="6258" y="3780"/>
                      <a:pt x="8326" y="210"/>
                    </a:cubicBezTo>
                    <a:cubicBezTo>
                      <a:pt x="8371" y="98"/>
                      <a:pt x="8294" y="0"/>
                      <a:pt x="820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86" name="Google Shape;4186;p26"/>
              <p:cNvSpPr/>
              <p:nvPr/>
            </p:nvSpPr>
            <p:spPr>
              <a:xfrm>
                <a:off x="1897500" y="2189475"/>
                <a:ext cx="242575" cy="246475"/>
              </a:xfrm>
              <a:custGeom>
                <a:avLst/>
                <a:gdLst/>
                <a:ahLst/>
                <a:cxnLst/>
                <a:rect l="l" t="t" r="r" b="b"/>
                <a:pathLst>
                  <a:path w="9703" h="9859" extrusionOk="0">
                    <a:moveTo>
                      <a:pt x="9505" y="0"/>
                    </a:moveTo>
                    <a:cubicBezTo>
                      <a:pt x="9471" y="0"/>
                      <a:pt x="9434" y="11"/>
                      <a:pt x="9402" y="35"/>
                    </a:cubicBezTo>
                    <a:cubicBezTo>
                      <a:pt x="6533" y="2771"/>
                      <a:pt x="3597" y="5372"/>
                      <a:pt x="762" y="8141"/>
                    </a:cubicBezTo>
                    <a:cubicBezTo>
                      <a:pt x="1" y="8826"/>
                      <a:pt x="764" y="9858"/>
                      <a:pt x="1555" y="9858"/>
                    </a:cubicBezTo>
                    <a:cubicBezTo>
                      <a:pt x="1804" y="9858"/>
                      <a:pt x="2056" y="9756"/>
                      <a:pt x="2263" y="9509"/>
                    </a:cubicBezTo>
                    <a:cubicBezTo>
                      <a:pt x="4765" y="6473"/>
                      <a:pt x="7167" y="3304"/>
                      <a:pt x="9602" y="202"/>
                    </a:cubicBezTo>
                    <a:cubicBezTo>
                      <a:pt x="9703" y="101"/>
                      <a:pt x="9613" y="0"/>
                      <a:pt x="950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87" name="Google Shape;4187;p26"/>
              <p:cNvSpPr/>
              <p:nvPr/>
            </p:nvSpPr>
            <p:spPr>
              <a:xfrm>
                <a:off x="1886375" y="2237950"/>
                <a:ext cx="267325" cy="198325"/>
              </a:xfrm>
              <a:custGeom>
                <a:avLst/>
                <a:gdLst/>
                <a:ahLst/>
                <a:cxnLst/>
                <a:rect l="l" t="t" r="r" b="b"/>
                <a:pathLst>
                  <a:path w="10693" h="7933" extrusionOk="0">
                    <a:moveTo>
                      <a:pt x="10517" y="0"/>
                    </a:moveTo>
                    <a:cubicBezTo>
                      <a:pt x="10493" y="0"/>
                      <a:pt x="10468" y="10"/>
                      <a:pt x="10447" y="31"/>
                    </a:cubicBezTo>
                    <a:cubicBezTo>
                      <a:pt x="7378" y="2233"/>
                      <a:pt x="4143" y="4167"/>
                      <a:pt x="940" y="6035"/>
                    </a:cubicBezTo>
                    <a:cubicBezTo>
                      <a:pt x="1" y="6560"/>
                      <a:pt x="664" y="7933"/>
                      <a:pt x="1507" y="7933"/>
                    </a:cubicBezTo>
                    <a:cubicBezTo>
                      <a:pt x="1681" y="7933"/>
                      <a:pt x="1864" y="7874"/>
                      <a:pt x="2041" y="7736"/>
                    </a:cubicBezTo>
                    <a:cubicBezTo>
                      <a:pt x="5110" y="5435"/>
                      <a:pt x="7879" y="2866"/>
                      <a:pt x="10614" y="231"/>
                    </a:cubicBezTo>
                    <a:cubicBezTo>
                      <a:pt x="10693" y="126"/>
                      <a:pt x="10606" y="0"/>
                      <a:pt x="1051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88" name="Google Shape;4188;p26"/>
              <p:cNvSpPr/>
              <p:nvPr/>
            </p:nvSpPr>
            <p:spPr>
              <a:xfrm>
                <a:off x="1892725" y="2371875"/>
                <a:ext cx="352400" cy="66200"/>
              </a:xfrm>
              <a:custGeom>
                <a:avLst/>
                <a:gdLst/>
                <a:ahLst/>
                <a:cxnLst/>
                <a:rect l="l" t="t" r="r" b="b"/>
                <a:pathLst>
                  <a:path w="14096" h="2648" extrusionOk="0">
                    <a:moveTo>
                      <a:pt x="7111" y="1"/>
                    </a:moveTo>
                    <a:cubicBezTo>
                      <a:pt x="5185" y="1"/>
                      <a:pt x="3242" y="206"/>
                      <a:pt x="1320" y="645"/>
                    </a:cubicBezTo>
                    <a:cubicBezTo>
                      <a:pt x="0" y="945"/>
                      <a:pt x="461" y="2648"/>
                      <a:pt x="1513" y="2648"/>
                    </a:cubicBezTo>
                    <a:cubicBezTo>
                      <a:pt x="1631" y="2648"/>
                      <a:pt x="1756" y="2627"/>
                      <a:pt x="1887" y="2580"/>
                    </a:cubicBezTo>
                    <a:cubicBezTo>
                      <a:pt x="4871" y="1567"/>
                      <a:pt x="8110" y="959"/>
                      <a:pt x="11400" y="959"/>
                    </a:cubicBezTo>
                    <a:cubicBezTo>
                      <a:pt x="12230" y="959"/>
                      <a:pt x="13063" y="998"/>
                      <a:pt x="13896" y="1079"/>
                    </a:cubicBezTo>
                    <a:cubicBezTo>
                      <a:pt x="14062" y="1079"/>
                      <a:pt x="14096" y="878"/>
                      <a:pt x="13929" y="845"/>
                    </a:cubicBezTo>
                    <a:cubicBezTo>
                      <a:pt x="11724" y="298"/>
                      <a:pt x="9430" y="1"/>
                      <a:pt x="711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89" name="Google Shape;4189;p26"/>
              <p:cNvSpPr/>
              <p:nvPr/>
            </p:nvSpPr>
            <p:spPr>
              <a:xfrm>
                <a:off x="1903150" y="2430675"/>
                <a:ext cx="303625" cy="52000"/>
              </a:xfrm>
              <a:custGeom>
                <a:avLst/>
                <a:gdLst/>
                <a:ahLst/>
                <a:cxnLst/>
                <a:rect l="l" t="t" r="r" b="b"/>
                <a:pathLst>
                  <a:path w="12145" h="2080" extrusionOk="0">
                    <a:moveTo>
                      <a:pt x="2381" y="1"/>
                    </a:moveTo>
                    <a:cubicBezTo>
                      <a:pt x="1989" y="1"/>
                      <a:pt x="1596" y="10"/>
                      <a:pt x="1203" y="27"/>
                    </a:cubicBezTo>
                    <a:cubicBezTo>
                      <a:pt x="0" y="122"/>
                      <a:pt x="239" y="2080"/>
                      <a:pt x="1265" y="2080"/>
                    </a:cubicBezTo>
                    <a:cubicBezTo>
                      <a:pt x="1320" y="2080"/>
                      <a:pt x="1377" y="2074"/>
                      <a:pt x="1437" y="2062"/>
                    </a:cubicBezTo>
                    <a:cubicBezTo>
                      <a:pt x="3498" y="1719"/>
                      <a:pt x="5609" y="1510"/>
                      <a:pt x="7746" y="1510"/>
                    </a:cubicBezTo>
                    <a:cubicBezTo>
                      <a:pt x="9136" y="1510"/>
                      <a:pt x="10538" y="1598"/>
                      <a:pt x="11944" y="1795"/>
                    </a:cubicBezTo>
                    <a:cubicBezTo>
                      <a:pt x="12111" y="1795"/>
                      <a:pt x="12144" y="1562"/>
                      <a:pt x="11978" y="1529"/>
                    </a:cubicBezTo>
                    <a:cubicBezTo>
                      <a:pt x="8910" y="605"/>
                      <a:pt x="5655" y="1"/>
                      <a:pt x="238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90" name="Google Shape;4190;p26"/>
              <p:cNvSpPr/>
              <p:nvPr/>
            </p:nvSpPr>
            <p:spPr>
              <a:xfrm>
                <a:off x="1896500" y="2399750"/>
                <a:ext cx="261075" cy="55550"/>
              </a:xfrm>
              <a:custGeom>
                <a:avLst/>
                <a:gdLst/>
                <a:ahLst/>
                <a:cxnLst/>
                <a:rect l="l" t="t" r="r" b="b"/>
                <a:pathLst>
                  <a:path w="10443" h="2222" extrusionOk="0">
                    <a:moveTo>
                      <a:pt x="4278" y="0"/>
                    </a:moveTo>
                    <a:cubicBezTo>
                      <a:pt x="3214" y="0"/>
                      <a:pt x="2143" y="70"/>
                      <a:pt x="1069" y="230"/>
                    </a:cubicBezTo>
                    <a:cubicBezTo>
                      <a:pt x="0" y="293"/>
                      <a:pt x="412" y="2221"/>
                      <a:pt x="1272" y="2221"/>
                    </a:cubicBezTo>
                    <a:cubicBezTo>
                      <a:pt x="1325" y="2221"/>
                      <a:pt x="1380" y="2214"/>
                      <a:pt x="1436" y="2198"/>
                    </a:cubicBezTo>
                    <a:cubicBezTo>
                      <a:pt x="4023" y="1429"/>
                      <a:pt x="6780" y="886"/>
                      <a:pt x="9577" y="886"/>
                    </a:cubicBezTo>
                    <a:cubicBezTo>
                      <a:pt x="9810" y="886"/>
                      <a:pt x="10042" y="890"/>
                      <a:pt x="10276" y="898"/>
                    </a:cubicBezTo>
                    <a:cubicBezTo>
                      <a:pt x="10409" y="898"/>
                      <a:pt x="10442" y="631"/>
                      <a:pt x="10309" y="631"/>
                    </a:cubicBezTo>
                    <a:cubicBezTo>
                      <a:pt x="8335" y="258"/>
                      <a:pt x="6319" y="0"/>
                      <a:pt x="42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91" name="Google Shape;4191;p26"/>
              <p:cNvSpPr/>
              <p:nvPr/>
            </p:nvSpPr>
            <p:spPr>
              <a:xfrm>
                <a:off x="1881150" y="2440525"/>
                <a:ext cx="262825" cy="81850"/>
              </a:xfrm>
              <a:custGeom>
                <a:avLst/>
                <a:gdLst/>
                <a:ahLst/>
                <a:cxnLst/>
                <a:rect l="l" t="t" r="r" b="b"/>
                <a:pathLst>
                  <a:path w="10513" h="3274" extrusionOk="0">
                    <a:moveTo>
                      <a:pt x="1123" y="0"/>
                    </a:moveTo>
                    <a:cubicBezTo>
                      <a:pt x="0" y="0"/>
                      <a:pt x="87" y="2103"/>
                      <a:pt x="1102" y="2103"/>
                    </a:cubicBezTo>
                    <a:cubicBezTo>
                      <a:pt x="1118" y="2103"/>
                      <a:pt x="1133" y="2103"/>
                      <a:pt x="1149" y="2102"/>
                    </a:cubicBezTo>
                    <a:cubicBezTo>
                      <a:pt x="1746" y="2062"/>
                      <a:pt x="2349" y="2041"/>
                      <a:pt x="2956" y="2041"/>
                    </a:cubicBezTo>
                    <a:cubicBezTo>
                      <a:pt x="5402" y="2041"/>
                      <a:pt x="7904" y="2387"/>
                      <a:pt x="10256" y="3269"/>
                    </a:cubicBezTo>
                    <a:cubicBezTo>
                      <a:pt x="10266" y="3272"/>
                      <a:pt x="10276" y="3273"/>
                      <a:pt x="10286" y="3273"/>
                    </a:cubicBezTo>
                    <a:cubicBezTo>
                      <a:pt x="10408" y="3273"/>
                      <a:pt x="10513" y="3095"/>
                      <a:pt x="10389" y="3003"/>
                    </a:cubicBezTo>
                    <a:cubicBezTo>
                      <a:pt x="7654" y="1435"/>
                      <a:pt x="4485" y="267"/>
                      <a:pt x="1149" y="0"/>
                    </a:cubicBezTo>
                    <a:cubicBezTo>
                      <a:pt x="1140" y="0"/>
                      <a:pt x="1132" y="0"/>
                      <a:pt x="112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92" name="Google Shape;4192;p26"/>
              <p:cNvSpPr/>
              <p:nvPr/>
            </p:nvSpPr>
            <p:spPr>
              <a:xfrm>
                <a:off x="1778950" y="2225375"/>
                <a:ext cx="25625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0250" h="11684" extrusionOk="0">
                    <a:moveTo>
                      <a:pt x="4270" y="0"/>
                    </a:moveTo>
                    <a:cubicBezTo>
                      <a:pt x="3970" y="34"/>
                      <a:pt x="3836" y="401"/>
                      <a:pt x="3803" y="701"/>
                    </a:cubicBezTo>
                    <a:cubicBezTo>
                      <a:pt x="3696" y="1505"/>
                      <a:pt x="3739" y="2352"/>
                      <a:pt x="3951" y="3155"/>
                    </a:cubicBezTo>
                    <a:lnTo>
                      <a:pt x="3951" y="3155"/>
                    </a:lnTo>
                    <a:cubicBezTo>
                      <a:pt x="3665" y="2303"/>
                      <a:pt x="3417" y="1752"/>
                      <a:pt x="3169" y="1201"/>
                    </a:cubicBezTo>
                    <a:cubicBezTo>
                      <a:pt x="3020" y="962"/>
                      <a:pt x="2844" y="724"/>
                      <a:pt x="2618" y="724"/>
                    </a:cubicBezTo>
                    <a:cubicBezTo>
                      <a:pt x="2591" y="724"/>
                      <a:pt x="2563" y="727"/>
                      <a:pt x="2535" y="734"/>
                    </a:cubicBezTo>
                    <a:cubicBezTo>
                      <a:pt x="2369" y="767"/>
                      <a:pt x="2268" y="1034"/>
                      <a:pt x="2268" y="1234"/>
                    </a:cubicBezTo>
                    <a:cubicBezTo>
                      <a:pt x="2268" y="1435"/>
                      <a:pt x="2335" y="1635"/>
                      <a:pt x="2435" y="1868"/>
                    </a:cubicBezTo>
                    <a:cubicBezTo>
                      <a:pt x="2675" y="2396"/>
                      <a:pt x="2933" y="2907"/>
                      <a:pt x="3232" y="3401"/>
                    </a:cubicBezTo>
                    <a:lnTo>
                      <a:pt x="3232" y="3401"/>
                    </a:lnTo>
                    <a:cubicBezTo>
                      <a:pt x="2810" y="2773"/>
                      <a:pt x="2434" y="2329"/>
                      <a:pt x="1835" y="2068"/>
                    </a:cubicBezTo>
                    <a:cubicBezTo>
                      <a:pt x="1722" y="2021"/>
                      <a:pt x="1601" y="1998"/>
                      <a:pt x="1482" y="1998"/>
                    </a:cubicBezTo>
                    <a:cubicBezTo>
                      <a:pt x="1179" y="1998"/>
                      <a:pt x="887" y="2148"/>
                      <a:pt x="767" y="2435"/>
                    </a:cubicBezTo>
                    <a:cubicBezTo>
                      <a:pt x="601" y="2802"/>
                      <a:pt x="767" y="3236"/>
                      <a:pt x="968" y="3569"/>
                    </a:cubicBezTo>
                    <a:cubicBezTo>
                      <a:pt x="1435" y="4237"/>
                      <a:pt x="2102" y="4704"/>
                      <a:pt x="2769" y="5104"/>
                    </a:cubicBezTo>
                    <a:cubicBezTo>
                      <a:pt x="2437" y="4999"/>
                      <a:pt x="2088" y="4949"/>
                      <a:pt x="1739" y="4949"/>
                    </a:cubicBezTo>
                    <a:cubicBezTo>
                      <a:pt x="1421" y="4949"/>
                      <a:pt x="1103" y="4991"/>
                      <a:pt x="801" y="5071"/>
                    </a:cubicBezTo>
                    <a:cubicBezTo>
                      <a:pt x="534" y="5137"/>
                      <a:pt x="300" y="5237"/>
                      <a:pt x="167" y="5471"/>
                    </a:cubicBezTo>
                    <a:cubicBezTo>
                      <a:pt x="0" y="5871"/>
                      <a:pt x="200" y="6371"/>
                      <a:pt x="534" y="6538"/>
                    </a:cubicBezTo>
                    <a:cubicBezTo>
                      <a:pt x="864" y="6694"/>
                      <a:pt x="1318" y="6781"/>
                      <a:pt x="1785" y="6781"/>
                    </a:cubicBezTo>
                    <a:cubicBezTo>
                      <a:pt x="2109" y="6781"/>
                      <a:pt x="2438" y="6739"/>
                      <a:pt x="2737" y="6648"/>
                    </a:cubicBezTo>
                    <a:lnTo>
                      <a:pt x="2737" y="6648"/>
                    </a:lnTo>
                    <a:cubicBezTo>
                      <a:pt x="1983" y="6888"/>
                      <a:pt x="1329" y="7450"/>
                      <a:pt x="968" y="8239"/>
                    </a:cubicBezTo>
                    <a:cubicBezTo>
                      <a:pt x="834" y="8473"/>
                      <a:pt x="767" y="8773"/>
                      <a:pt x="834" y="9040"/>
                    </a:cubicBezTo>
                    <a:cubicBezTo>
                      <a:pt x="913" y="9328"/>
                      <a:pt x="1177" y="9472"/>
                      <a:pt x="1448" y="9472"/>
                    </a:cubicBezTo>
                    <a:cubicBezTo>
                      <a:pt x="1522" y="9472"/>
                      <a:pt x="1597" y="9462"/>
                      <a:pt x="1668" y="9440"/>
                    </a:cubicBezTo>
                    <a:cubicBezTo>
                      <a:pt x="2002" y="9374"/>
                      <a:pt x="2869" y="8706"/>
                      <a:pt x="3336" y="8206"/>
                    </a:cubicBezTo>
                    <a:lnTo>
                      <a:pt x="3336" y="8206"/>
                    </a:lnTo>
                    <a:cubicBezTo>
                      <a:pt x="3102" y="8840"/>
                      <a:pt x="2836" y="9540"/>
                      <a:pt x="2969" y="10208"/>
                    </a:cubicBezTo>
                    <a:cubicBezTo>
                      <a:pt x="3078" y="10781"/>
                      <a:pt x="3545" y="11288"/>
                      <a:pt x="4004" y="11288"/>
                    </a:cubicBezTo>
                    <a:cubicBezTo>
                      <a:pt x="4105" y="11288"/>
                      <a:pt x="4206" y="11263"/>
                      <a:pt x="4303" y="11208"/>
                    </a:cubicBezTo>
                    <a:cubicBezTo>
                      <a:pt x="4704" y="11008"/>
                      <a:pt x="4870" y="10408"/>
                      <a:pt x="4870" y="9874"/>
                    </a:cubicBezTo>
                    <a:cubicBezTo>
                      <a:pt x="4870" y="9340"/>
                      <a:pt x="4804" y="8773"/>
                      <a:pt x="4870" y="8273"/>
                    </a:cubicBezTo>
                    <a:cubicBezTo>
                      <a:pt x="4870" y="9240"/>
                      <a:pt x="5171" y="10208"/>
                      <a:pt x="5671" y="11008"/>
                    </a:cubicBezTo>
                    <a:cubicBezTo>
                      <a:pt x="5838" y="11242"/>
                      <a:pt x="6105" y="11508"/>
                      <a:pt x="6338" y="11609"/>
                    </a:cubicBezTo>
                    <a:cubicBezTo>
                      <a:pt x="6434" y="11657"/>
                      <a:pt x="6544" y="11683"/>
                      <a:pt x="6652" y="11683"/>
                    </a:cubicBezTo>
                    <a:cubicBezTo>
                      <a:pt x="6844" y="11683"/>
                      <a:pt x="7032" y="11600"/>
                      <a:pt x="7139" y="11408"/>
                    </a:cubicBezTo>
                    <a:cubicBezTo>
                      <a:pt x="7305" y="11108"/>
                      <a:pt x="7205" y="10741"/>
                      <a:pt x="7139" y="10408"/>
                    </a:cubicBezTo>
                    <a:cubicBezTo>
                      <a:pt x="6917" y="9688"/>
                      <a:pt x="6696" y="8992"/>
                      <a:pt x="6399" y="8319"/>
                    </a:cubicBezTo>
                    <a:lnTo>
                      <a:pt x="6399" y="8319"/>
                    </a:lnTo>
                    <a:cubicBezTo>
                      <a:pt x="6747" y="8958"/>
                      <a:pt x="7259" y="9464"/>
                      <a:pt x="7839" y="9741"/>
                    </a:cubicBezTo>
                    <a:cubicBezTo>
                      <a:pt x="7994" y="9811"/>
                      <a:pt x="8186" y="9858"/>
                      <a:pt x="8370" y="9858"/>
                    </a:cubicBezTo>
                    <a:cubicBezTo>
                      <a:pt x="8620" y="9858"/>
                      <a:pt x="8858" y="9771"/>
                      <a:pt x="8973" y="9540"/>
                    </a:cubicBezTo>
                    <a:cubicBezTo>
                      <a:pt x="9140" y="9240"/>
                      <a:pt x="9007" y="8907"/>
                      <a:pt x="8873" y="8606"/>
                    </a:cubicBezTo>
                    <a:cubicBezTo>
                      <a:pt x="8506" y="7839"/>
                      <a:pt x="8006" y="7072"/>
                      <a:pt x="7339" y="6538"/>
                    </a:cubicBezTo>
                    <a:lnTo>
                      <a:pt x="7339" y="6538"/>
                    </a:lnTo>
                    <a:cubicBezTo>
                      <a:pt x="7893" y="6672"/>
                      <a:pt x="8379" y="6735"/>
                      <a:pt x="8780" y="6735"/>
                    </a:cubicBezTo>
                    <a:cubicBezTo>
                      <a:pt x="9778" y="6735"/>
                      <a:pt x="10250" y="6347"/>
                      <a:pt x="9941" y="5704"/>
                    </a:cubicBezTo>
                    <a:cubicBezTo>
                      <a:pt x="9807" y="5504"/>
                      <a:pt x="9607" y="5371"/>
                      <a:pt x="9374" y="5271"/>
                    </a:cubicBezTo>
                    <a:cubicBezTo>
                      <a:pt x="8774" y="5031"/>
                      <a:pt x="8120" y="4899"/>
                      <a:pt x="7485" y="4899"/>
                    </a:cubicBezTo>
                    <a:cubicBezTo>
                      <a:pt x="7414" y="4899"/>
                      <a:pt x="7343" y="4900"/>
                      <a:pt x="7272" y="4904"/>
                    </a:cubicBezTo>
                    <a:cubicBezTo>
                      <a:pt x="8006" y="4737"/>
                      <a:pt x="8673" y="4337"/>
                      <a:pt x="9140" y="3670"/>
                    </a:cubicBezTo>
                    <a:cubicBezTo>
                      <a:pt x="9340" y="3336"/>
                      <a:pt x="9507" y="2869"/>
                      <a:pt x="9273" y="2602"/>
                    </a:cubicBezTo>
                    <a:cubicBezTo>
                      <a:pt x="9200" y="2514"/>
                      <a:pt x="9100" y="2484"/>
                      <a:pt x="8989" y="2484"/>
                    </a:cubicBezTo>
                    <a:cubicBezTo>
                      <a:pt x="8848" y="2484"/>
                      <a:pt x="8689" y="2531"/>
                      <a:pt x="8540" y="2569"/>
                    </a:cubicBezTo>
                    <a:cubicBezTo>
                      <a:pt x="7839" y="2869"/>
                      <a:pt x="7172" y="3369"/>
                      <a:pt x="6638" y="4003"/>
                    </a:cubicBezTo>
                    <a:cubicBezTo>
                      <a:pt x="7005" y="3236"/>
                      <a:pt x="7272" y="2369"/>
                      <a:pt x="7339" y="1501"/>
                    </a:cubicBezTo>
                    <a:cubicBezTo>
                      <a:pt x="7372" y="1168"/>
                      <a:pt x="7372" y="767"/>
                      <a:pt x="7139" y="601"/>
                    </a:cubicBezTo>
                    <a:cubicBezTo>
                      <a:pt x="7081" y="551"/>
                      <a:pt x="7013" y="530"/>
                      <a:pt x="6941" y="530"/>
                    </a:cubicBezTo>
                    <a:cubicBezTo>
                      <a:pt x="6720" y="530"/>
                      <a:pt x="6455" y="725"/>
                      <a:pt x="6305" y="901"/>
                    </a:cubicBezTo>
                    <a:cubicBezTo>
                      <a:pt x="5671" y="1601"/>
                      <a:pt x="5304" y="2535"/>
                      <a:pt x="5237" y="3503"/>
                    </a:cubicBezTo>
                    <a:cubicBezTo>
                      <a:pt x="5137" y="2535"/>
                      <a:pt x="5004" y="1568"/>
                      <a:pt x="4770" y="667"/>
                    </a:cubicBezTo>
                    <a:cubicBezTo>
                      <a:pt x="4737" y="334"/>
                      <a:pt x="4570" y="0"/>
                      <a:pt x="427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93" name="Google Shape;4193;p26"/>
              <p:cNvSpPr/>
              <p:nvPr/>
            </p:nvSpPr>
            <p:spPr>
              <a:xfrm>
                <a:off x="1854000" y="2320150"/>
                <a:ext cx="101750" cy="105950"/>
              </a:xfrm>
              <a:custGeom>
                <a:avLst/>
                <a:gdLst/>
                <a:ahLst/>
                <a:cxnLst/>
                <a:rect l="l" t="t" r="r" b="b"/>
                <a:pathLst>
                  <a:path w="4070" h="4238" extrusionOk="0">
                    <a:moveTo>
                      <a:pt x="1725" y="1"/>
                    </a:moveTo>
                    <a:cubicBezTo>
                      <a:pt x="1624" y="1"/>
                      <a:pt x="1525" y="27"/>
                      <a:pt x="1435" y="79"/>
                    </a:cubicBezTo>
                    <a:cubicBezTo>
                      <a:pt x="1168" y="212"/>
                      <a:pt x="1001" y="479"/>
                      <a:pt x="1001" y="779"/>
                    </a:cubicBezTo>
                    <a:cubicBezTo>
                      <a:pt x="634" y="813"/>
                      <a:pt x="267" y="1146"/>
                      <a:pt x="134" y="1580"/>
                    </a:cubicBezTo>
                    <a:cubicBezTo>
                      <a:pt x="0" y="1980"/>
                      <a:pt x="134" y="2480"/>
                      <a:pt x="401" y="2781"/>
                    </a:cubicBezTo>
                    <a:cubicBezTo>
                      <a:pt x="267" y="3181"/>
                      <a:pt x="401" y="3748"/>
                      <a:pt x="734" y="3981"/>
                    </a:cubicBezTo>
                    <a:cubicBezTo>
                      <a:pt x="896" y="4111"/>
                      <a:pt x="1097" y="4178"/>
                      <a:pt x="1292" y="4178"/>
                    </a:cubicBezTo>
                    <a:cubicBezTo>
                      <a:pt x="1498" y="4178"/>
                      <a:pt x="1698" y="4103"/>
                      <a:pt x="1835" y="3948"/>
                    </a:cubicBezTo>
                    <a:cubicBezTo>
                      <a:pt x="2028" y="4141"/>
                      <a:pt x="2276" y="4238"/>
                      <a:pt x="2517" y="4238"/>
                    </a:cubicBezTo>
                    <a:cubicBezTo>
                      <a:pt x="2651" y="4238"/>
                      <a:pt x="2783" y="4208"/>
                      <a:pt x="2902" y="4148"/>
                    </a:cubicBezTo>
                    <a:cubicBezTo>
                      <a:pt x="3236" y="3981"/>
                      <a:pt x="3469" y="3581"/>
                      <a:pt x="3436" y="3114"/>
                    </a:cubicBezTo>
                    <a:cubicBezTo>
                      <a:pt x="3803" y="2914"/>
                      <a:pt x="4070" y="2480"/>
                      <a:pt x="4070" y="2080"/>
                    </a:cubicBezTo>
                    <a:cubicBezTo>
                      <a:pt x="4070" y="1613"/>
                      <a:pt x="3836" y="1213"/>
                      <a:pt x="3503" y="979"/>
                    </a:cubicBezTo>
                    <a:cubicBezTo>
                      <a:pt x="3503" y="712"/>
                      <a:pt x="3336" y="412"/>
                      <a:pt x="3136" y="279"/>
                    </a:cubicBezTo>
                    <a:cubicBezTo>
                      <a:pt x="3019" y="201"/>
                      <a:pt x="2867" y="168"/>
                      <a:pt x="2668" y="168"/>
                    </a:cubicBezTo>
                    <a:cubicBezTo>
                      <a:pt x="2527" y="168"/>
                      <a:pt x="2362" y="184"/>
                      <a:pt x="2169" y="212"/>
                    </a:cubicBezTo>
                    <a:cubicBezTo>
                      <a:pt x="2045" y="69"/>
                      <a:pt x="1885" y="1"/>
                      <a:pt x="172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194" name="Google Shape;4194;p26"/>
            <p:cNvGrpSpPr/>
            <p:nvPr/>
          </p:nvGrpSpPr>
          <p:grpSpPr>
            <a:xfrm>
              <a:off x="8063250" y="4470825"/>
              <a:ext cx="983225" cy="756050"/>
              <a:chOff x="1378650" y="3186550"/>
              <a:chExt cx="983225" cy="756050"/>
            </a:xfrm>
          </p:grpSpPr>
          <p:sp>
            <p:nvSpPr>
              <p:cNvPr id="4195" name="Google Shape;4195;p26"/>
              <p:cNvSpPr/>
              <p:nvPr/>
            </p:nvSpPr>
            <p:spPr>
              <a:xfrm>
                <a:off x="1485400" y="3486850"/>
                <a:ext cx="876475" cy="455750"/>
              </a:xfrm>
              <a:custGeom>
                <a:avLst/>
                <a:gdLst/>
                <a:ahLst/>
                <a:cxnLst/>
                <a:rect l="l" t="t" r="r" b="b"/>
                <a:pathLst>
                  <a:path w="35059" h="18230" extrusionOk="0">
                    <a:moveTo>
                      <a:pt x="30626" y="1"/>
                    </a:moveTo>
                    <a:cubicBezTo>
                      <a:pt x="30467" y="1"/>
                      <a:pt x="30309" y="4"/>
                      <a:pt x="30155" y="11"/>
                    </a:cubicBezTo>
                    <a:cubicBezTo>
                      <a:pt x="23384" y="244"/>
                      <a:pt x="15745" y="845"/>
                      <a:pt x="9140" y="6349"/>
                    </a:cubicBezTo>
                    <a:cubicBezTo>
                      <a:pt x="7239" y="7916"/>
                      <a:pt x="4871" y="8750"/>
                      <a:pt x="3036" y="10318"/>
                    </a:cubicBezTo>
                    <a:cubicBezTo>
                      <a:pt x="1201" y="11919"/>
                      <a:pt x="0" y="14755"/>
                      <a:pt x="1368" y="16723"/>
                    </a:cubicBezTo>
                    <a:cubicBezTo>
                      <a:pt x="2111" y="17781"/>
                      <a:pt x="3360" y="18229"/>
                      <a:pt x="4666" y="18229"/>
                    </a:cubicBezTo>
                    <a:cubicBezTo>
                      <a:pt x="5707" y="18229"/>
                      <a:pt x="6785" y="17945"/>
                      <a:pt x="7673" y="17457"/>
                    </a:cubicBezTo>
                    <a:cubicBezTo>
                      <a:pt x="9707" y="16322"/>
                      <a:pt x="11208" y="14488"/>
                      <a:pt x="13076" y="13120"/>
                    </a:cubicBezTo>
                    <a:cubicBezTo>
                      <a:pt x="13684" y="15949"/>
                      <a:pt x="16576" y="18002"/>
                      <a:pt x="19443" y="18002"/>
                    </a:cubicBezTo>
                    <a:cubicBezTo>
                      <a:pt x="20194" y="18002"/>
                      <a:pt x="20943" y="17861"/>
                      <a:pt x="21649" y="17557"/>
                    </a:cubicBezTo>
                    <a:cubicBezTo>
                      <a:pt x="25018" y="16156"/>
                      <a:pt x="26419" y="11386"/>
                      <a:pt x="24385" y="8317"/>
                    </a:cubicBezTo>
                    <a:lnTo>
                      <a:pt x="24385" y="8317"/>
                    </a:lnTo>
                    <a:cubicBezTo>
                      <a:pt x="24949" y="8420"/>
                      <a:pt x="25522" y="8470"/>
                      <a:pt x="26096" y="8470"/>
                    </a:cubicBezTo>
                    <a:cubicBezTo>
                      <a:pt x="28675" y="8470"/>
                      <a:pt x="31262" y="7455"/>
                      <a:pt x="33091" y="5681"/>
                    </a:cubicBezTo>
                    <a:cubicBezTo>
                      <a:pt x="34192" y="4647"/>
                      <a:pt x="35059" y="3046"/>
                      <a:pt x="34425" y="1679"/>
                    </a:cubicBezTo>
                    <a:cubicBezTo>
                      <a:pt x="33792" y="322"/>
                      <a:pt x="32123" y="1"/>
                      <a:pt x="3062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96" name="Google Shape;4196;p26"/>
              <p:cNvSpPr/>
              <p:nvPr/>
            </p:nvSpPr>
            <p:spPr>
              <a:xfrm>
                <a:off x="1378650" y="3186550"/>
                <a:ext cx="883150" cy="681475"/>
              </a:xfrm>
              <a:custGeom>
                <a:avLst/>
                <a:gdLst/>
                <a:ahLst/>
                <a:cxnLst/>
                <a:rect l="l" t="t" r="r" b="b"/>
                <a:pathLst>
                  <a:path w="35326" h="27259" extrusionOk="0">
                    <a:moveTo>
                      <a:pt x="24409" y="1"/>
                    </a:moveTo>
                    <a:cubicBezTo>
                      <a:pt x="23127" y="1"/>
                      <a:pt x="21699" y="127"/>
                      <a:pt x="20115" y="314"/>
                    </a:cubicBezTo>
                    <a:cubicBezTo>
                      <a:pt x="14144" y="1082"/>
                      <a:pt x="8373" y="3683"/>
                      <a:pt x="3970" y="7786"/>
                    </a:cubicBezTo>
                    <a:cubicBezTo>
                      <a:pt x="2202" y="9387"/>
                      <a:pt x="601" y="11356"/>
                      <a:pt x="301" y="13691"/>
                    </a:cubicBezTo>
                    <a:cubicBezTo>
                      <a:pt x="1" y="16059"/>
                      <a:pt x="1535" y="18761"/>
                      <a:pt x="3937" y="18961"/>
                    </a:cubicBezTo>
                    <a:cubicBezTo>
                      <a:pt x="2603" y="19195"/>
                      <a:pt x="2002" y="20996"/>
                      <a:pt x="2503" y="22263"/>
                    </a:cubicBezTo>
                    <a:cubicBezTo>
                      <a:pt x="3003" y="23498"/>
                      <a:pt x="4270" y="24332"/>
                      <a:pt x="5471" y="24965"/>
                    </a:cubicBezTo>
                    <a:cubicBezTo>
                      <a:pt x="8466" y="26482"/>
                      <a:pt x="11819" y="27259"/>
                      <a:pt x="15172" y="27259"/>
                    </a:cubicBezTo>
                    <a:cubicBezTo>
                      <a:pt x="17423" y="27259"/>
                      <a:pt x="19673" y="26909"/>
                      <a:pt x="21816" y="26200"/>
                    </a:cubicBezTo>
                    <a:cubicBezTo>
                      <a:pt x="27153" y="24465"/>
                      <a:pt x="31690" y="20495"/>
                      <a:pt x="34192" y="15492"/>
                    </a:cubicBezTo>
                    <a:cubicBezTo>
                      <a:pt x="34826" y="14291"/>
                      <a:pt x="35326" y="12857"/>
                      <a:pt x="34959" y="11522"/>
                    </a:cubicBezTo>
                    <a:cubicBezTo>
                      <a:pt x="34695" y="10465"/>
                      <a:pt x="33635" y="9596"/>
                      <a:pt x="32608" y="9596"/>
                    </a:cubicBezTo>
                    <a:cubicBezTo>
                      <a:pt x="32340" y="9596"/>
                      <a:pt x="32073" y="9656"/>
                      <a:pt x="31823" y="9788"/>
                    </a:cubicBezTo>
                    <a:cubicBezTo>
                      <a:pt x="32924" y="7086"/>
                      <a:pt x="32190" y="3683"/>
                      <a:pt x="30089" y="1682"/>
                    </a:cubicBezTo>
                    <a:cubicBezTo>
                      <a:pt x="28640" y="428"/>
                      <a:pt x="26771" y="1"/>
                      <a:pt x="2440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97" name="Google Shape;4197;p26"/>
              <p:cNvSpPr/>
              <p:nvPr/>
            </p:nvSpPr>
            <p:spPr>
              <a:xfrm>
                <a:off x="1604650" y="3299725"/>
                <a:ext cx="419500" cy="226200"/>
              </a:xfrm>
              <a:custGeom>
                <a:avLst/>
                <a:gdLst/>
                <a:ahLst/>
                <a:cxnLst/>
                <a:rect l="l" t="t" r="r" b="b"/>
                <a:pathLst>
                  <a:path w="16780" h="9048" extrusionOk="0">
                    <a:moveTo>
                      <a:pt x="12594" y="0"/>
                    </a:moveTo>
                    <a:cubicBezTo>
                      <a:pt x="8673" y="0"/>
                      <a:pt x="4750" y="1571"/>
                      <a:pt x="1935" y="4327"/>
                    </a:cubicBezTo>
                    <a:cubicBezTo>
                      <a:pt x="935" y="5327"/>
                      <a:pt x="1" y="6895"/>
                      <a:pt x="768" y="8096"/>
                    </a:cubicBezTo>
                    <a:cubicBezTo>
                      <a:pt x="1237" y="8834"/>
                      <a:pt x="2127" y="9047"/>
                      <a:pt x="3055" y="9047"/>
                    </a:cubicBezTo>
                    <a:cubicBezTo>
                      <a:pt x="3510" y="9047"/>
                      <a:pt x="3975" y="8996"/>
                      <a:pt x="4404" y="8930"/>
                    </a:cubicBezTo>
                    <a:cubicBezTo>
                      <a:pt x="8206" y="8296"/>
                      <a:pt x="12109" y="7362"/>
                      <a:pt x="15078" y="4927"/>
                    </a:cubicBezTo>
                    <a:cubicBezTo>
                      <a:pt x="15912" y="4260"/>
                      <a:pt x="16712" y="3326"/>
                      <a:pt x="16746" y="2259"/>
                    </a:cubicBezTo>
                    <a:cubicBezTo>
                      <a:pt x="16779" y="1158"/>
                      <a:pt x="15612" y="257"/>
                      <a:pt x="14211" y="90"/>
                    </a:cubicBezTo>
                    <a:cubicBezTo>
                      <a:pt x="13674" y="30"/>
                      <a:pt x="13134" y="0"/>
                      <a:pt x="12594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98" name="Google Shape;4198;p26"/>
              <p:cNvSpPr/>
              <p:nvPr/>
            </p:nvSpPr>
            <p:spPr>
              <a:xfrm>
                <a:off x="1602975" y="3298050"/>
                <a:ext cx="422000" cy="227450"/>
              </a:xfrm>
              <a:custGeom>
                <a:avLst/>
                <a:gdLst/>
                <a:ahLst/>
                <a:cxnLst/>
                <a:rect l="l" t="t" r="r" b="b"/>
                <a:pathLst>
                  <a:path w="16880" h="9098" extrusionOk="0">
                    <a:moveTo>
                      <a:pt x="12677" y="124"/>
                    </a:moveTo>
                    <a:cubicBezTo>
                      <a:pt x="13210" y="124"/>
                      <a:pt x="13711" y="124"/>
                      <a:pt x="14311" y="191"/>
                    </a:cubicBezTo>
                    <a:cubicBezTo>
                      <a:pt x="15679" y="358"/>
                      <a:pt x="16846" y="1325"/>
                      <a:pt x="16813" y="2326"/>
                    </a:cubicBezTo>
                    <a:cubicBezTo>
                      <a:pt x="16813" y="3193"/>
                      <a:pt x="16246" y="4060"/>
                      <a:pt x="15178" y="4927"/>
                    </a:cubicBezTo>
                    <a:cubicBezTo>
                      <a:pt x="12176" y="7396"/>
                      <a:pt x="8307" y="8330"/>
                      <a:pt x="4504" y="8964"/>
                    </a:cubicBezTo>
                    <a:cubicBezTo>
                      <a:pt x="4022" y="9033"/>
                      <a:pt x="3587" y="9068"/>
                      <a:pt x="3198" y="9068"/>
                    </a:cubicBezTo>
                    <a:cubicBezTo>
                      <a:pt x="2076" y="9068"/>
                      <a:pt x="1331" y="8773"/>
                      <a:pt x="935" y="8130"/>
                    </a:cubicBezTo>
                    <a:cubicBezTo>
                      <a:pt x="201" y="6962"/>
                      <a:pt x="1102" y="5361"/>
                      <a:pt x="2102" y="4394"/>
                    </a:cubicBezTo>
                    <a:cubicBezTo>
                      <a:pt x="4871" y="1658"/>
                      <a:pt x="8774" y="124"/>
                      <a:pt x="12677" y="124"/>
                    </a:cubicBezTo>
                    <a:close/>
                    <a:moveTo>
                      <a:pt x="12643" y="0"/>
                    </a:moveTo>
                    <a:cubicBezTo>
                      <a:pt x="8682" y="0"/>
                      <a:pt x="4784" y="1575"/>
                      <a:pt x="1969" y="4360"/>
                    </a:cubicBezTo>
                    <a:cubicBezTo>
                      <a:pt x="935" y="5361"/>
                      <a:pt x="1" y="6962"/>
                      <a:pt x="801" y="8163"/>
                    </a:cubicBezTo>
                    <a:cubicBezTo>
                      <a:pt x="1268" y="8764"/>
                      <a:pt x="2002" y="9097"/>
                      <a:pt x="3136" y="9097"/>
                    </a:cubicBezTo>
                    <a:cubicBezTo>
                      <a:pt x="3537" y="9097"/>
                      <a:pt x="4004" y="9064"/>
                      <a:pt x="4471" y="9030"/>
                    </a:cubicBezTo>
                    <a:cubicBezTo>
                      <a:pt x="8273" y="8397"/>
                      <a:pt x="12176" y="7496"/>
                      <a:pt x="15178" y="5028"/>
                    </a:cubicBezTo>
                    <a:cubicBezTo>
                      <a:pt x="16246" y="4094"/>
                      <a:pt x="16846" y="3226"/>
                      <a:pt x="16846" y="2326"/>
                    </a:cubicBezTo>
                    <a:cubicBezTo>
                      <a:pt x="16880" y="1225"/>
                      <a:pt x="15712" y="257"/>
                      <a:pt x="14278" y="91"/>
                    </a:cubicBezTo>
                    <a:cubicBezTo>
                      <a:pt x="13733" y="30"/>
                      <a:pt x="13187" y="0"/>
                      <a:pt x="1264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199" name="Google Shape;4199;p26"/>
              <p:cNvSpPr/>
              <p:nvPr/>
            </p:nvSpPr>
            <p:spPr>
              <a:xfrm>
                <a:off x="1506250" y="3432900"/>
                <a:ext cx="572925" cy="245700"/>
              </a:xfrm>
              <a:custGeom>
                <a:avLst/>
                <a:gdLst/>
                <a:ahLst/>
                <a:cxnLst/>
                <a:rect l="l" t="t" r="r" b="b"/>
                <a:pathLst>
                  <a:path w="22917" h="9828" extrusionOk="0">
                    <a:moveTo>
                      <a:pt x="22917" y="0"/>
                    </a:moveTo>
                    <a:cubicBezTo>
                      <a:pt x="18980" y="4310"/>
                      <a:pt x="13163" y="6838"/>
                      <a:pt x="7320" y="6838"/>
                    </a:cubicBezTo>
                    <a:cubicBezTo>
                      <a:pt x="6379" y="6838"/>
                      <a:pt x="5438" y="6773"/>
                      <a:pt x="4504" y="6639"/>
                    </a:cubicBezTo>
                    <a:cubicBezTo>
                      <a:pt x="3736" y="6505"/>
                      <a:pt x="3003" y="6372"/>
                      <a:pt x="2369" y="5971"/>
                    </a:cubicBezTo>
                    <a:cubicBezTo>
                      <a:pt x="1735" y="5538"/>
                      <a:pt x="1268" y="4804"/>
                      <a:pt x="1401" y="4037"/>
                    </a:cubicBezTo>
                    <a:lnTo>
                      <a:pt x="1401" y="4037"/>
                    </a:lnTo>
                    <a:cubicBezTo>
                      <a:pt x="0" y="4604"/>
                      <a:pt x="0" y="6939"/>
                      <a:pt x="934" y="8040"/>
                    </a:cubicBezTo>
                    <a:cubicBezTo>
                      <a:pt x="1902" y="9174"/>
                      <a:pt x="3503" y="9574"/>
                      <a:pt x="5004" y="9707"/>
                    </a:cubicBezTo>
                    <a:cubicBezTo>
                      <a:pt x="5735" y="9787"/>
                      <a:pt x="6469" y="9827"/>
                      <a:pt x="7202" y="9827"/>
                    </a:cubicBezTo>
                    <a:cubicBezTo>
                      <a:pt x="10145" y="9827"/>
                      <a:pt x="13068" y="9181"/>
                      <a:pt x="15712" y="7873"/>
                    </a:cubicBezTo>
                    <a:cubicBezTo>
                      <a:pt x="19014" y="6272"/>
                      <a:pt x="21482" y="3403"/>
                      <a:pt x="22917" y="0"/>
                    </a:cubicBezTo>
                    <a:close/>
                  </a:path>
                </a:pathLst>
              </a:custGeom>
              <a:solidFill>
                <a:srgbClr val="FF931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00" name="Google Shape;4200;p26"/>
              <p:cNvSpPr/>
              <p:nvPr/>
            </p:nvSpPr>
            <p:spPr>
              <a:xfrm>
                <a:off x="1523750" y="3328500"/>
                <a:ext cx="181825" cy="168625"/>
              </a:xfrm>
              <a:custGeom>
                <a:avLst/>
                <a:gdLst/>
                <a:ahLst/>
                <a:cxnLst/>
                <a:rect l="l" t="t" r="r" b="b"/>
                <a:pathLst>
                  <a:path w="7273" h="6745" extrusionOk="0">
                    <a:moveTo>
                      <a:pt x="6188" y="0"/>
                    </a:moveTo>
                    <a:cubicBezTo>
                      <a:pt x="4640" y="0"/>
                      <a:pt x="2894" y="583"/>
                      <a:pt x="1902" y="1575"/>
                    </a:cubicBezTo>
                    <a:cubicBezTo>
                      <a:pt x="635" y="2775"/>
                      <a:pt x="1" y="5010"/>
                      <a:pt x="368" y="6745"/>
                    </a:cubicBezTo>
                    <a:cubicBezTo>
                      <a:pt x="1135" y="3443"/>
                      <a:pt x="3937" y="741"/>
                      <a:pt x="7273" y="107"/>
                    </a:cubicBezTo>
                    <a:cubicBezTo>
                      <a:pt x="6932" y="35"/>
                      <a:pt x="6566" y="0"/>
                      <a:pt x="6188" y="0"/>
                    </a:cubicBezTo>
                    <a:close/>
                  </a:path>
                </a:pathLst>
              </a:custGeom>
              <a:solidFill>
                <a:srgbClr val="FF931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01" name="Google Shape;4201;p26"/>
              <p:cNvSpPr/>
              <p:nvPr/>
            </p:nvSpPr>
            <p:spPr>
              <a:xfrm>
                <a:off x="1848150" y="3218975"/>
                <a:ext cx="260225" cy="147225"/>
              </a:xfrm>
              <a:custGeom>
                <a:avLst/>
                <a:gdLst/>
                <a:ahLst/>
                <a:cxnLst/>
                <a:rect l="l" t="t" r="r" b="b"/>
                <a:pathLst>
                  <a:path w="10409" h="5889" extrusionOk="0">
                    <a:moveTo>
                      <a:pt x="5503" y="0"/>
                    </a:moveTo>
                    <a:cubicBezTo>
                      <a:pt x="5224" y="0"/>
                      <a:pt x="4946" y="18"/>
                      <a:pt x="4671" y="51"/>
                    </a:cubicBezTo>
                    <a:cubicBezTo>
                      <a:pt x="3003" y="285"/>
                      <a:pt x="1435" y="1219"/>
                      <a:pt x="1" y="1986"/>
                    </a:cubicBezTo>
                    <a:cubicBezTo>
                      <a:pt x="1302" y="1686"/>
                      <a:pt x="2536" y="1386"/>
                      <a:pt x="3870" y="1386"/>
                    </a:cubicBezTo>
                    <a:cubicBezTo>
                      <a:pt x="5171" y="1386"/>
                      <a:pt x="6539" y="1686"/>
                      <a:pt x="7573" y="2486"/>
                    </a:cubicBezTo>
                    <a:cubicBezTo>
                      <a:pt x="8640" y="3287"/>
                      <a:pt x="9307" y="4621"/>
                      <a:pt x="9074" y="5889"/>
                    </a:cubicBezTo>
                    <a:cubicBezTo>
                      <a:pt x="10408" y="4888"/>
                      <a:pt x="10241" y="2687"/>
                      <a:pt x="9174" y="1486"/>
                    </a:cubicBezTo>
                    <a:cubicBezTo>
                      <a:pt x="8258" y="431"/>
                      <a:pt x="6881" y="0"/>
                      <a:pt x="5503" y="0"/>
                    </a:cubicBezTo>
                    <a:close/>
                  </a:path>
                </a:pathLst>
              </a:custGeom>
              <a:solidFill>
                <a:srgbClr val="FF931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02" name="Google Shape;4202;p26"/>
              <p:cNvSpPr/>
              <p:nvPr/>
            </p:nvSpPr>
            <p:spPr>
              <a:xfrm>
                <a:off x="1732250" y="3491275"/>
                <a:ext cx="403650" cy="277725"/>
              </a:xfrm>
              <a:custGeom>
                <a:avLst/>
                <a:gdLst/>
                <a:ahLst/>
                <a:cxnLst/>
                <a:rect l="l" t="t" r="r" b="b"/>
                <a:pathLst>
                  <a:path w="16146" h="11109" extrusionOk="0">
                    <a:moveTo>
                      <a:pt x="16145" y="0"/>
                    </a:moveTo>
                    <a:lnTo>
                      <a:pt x="16145" y="0"/>
                    </a:lnTo>
                    <a:cubicBezTo>
                      <a:pt x="14844" y="3169"/>
                      <a:pt x="12609" y="5905"/>
                      <a:pt x="9707" y="7739"/>
                    </a:cubicBezTo>
                    <a:cubicBezTo>
                      <a:pt x="7095" y="9349"/>
                      <a:pt x="3984" y="10268"/>
                      <a:pt x="905" y="10268"/>
                    </a:cubicBezTo>
                    <a:cubicBezTo>
                      <a:pt x="603" y="10268"/>
                      <a:pt x="301" y="10259"/>
                      <a:pt x="0" y="10241"/>
                    </a:cubicBezTo>
                    <a:lnTo>
                      <a:pt x="0" y="10241"/>
                    </a:lnTo>
                    <a:cubicBezTo>
                      <a:pt x="1514" y="10812"/>
                      <a:pt x="3138" y="11109"/>
                      <a:pt x="4759" y="11109"/>
                    </a:cubicBezTo>
                    <a:cubicBezTo>
                      <a:pt x="6925" y="11109"/>
                      <a:pt x="9086" y="10580"/>
                      <a:pt x="10975" y="9474"/>
                    </a:cubicBezTo>
                    <a:cubicBezTo>
                      <a:pt x="14210" y="7573"/>
                      <a:pt x="15545" y="3770"/>
                      <a:pt x="16145" y="0"/>
                    </a:cubicBezTo>
                    <a:close/>
                  </a:path>
                </a:pathLst>
              </a:custGeom>
              <a:solidFill>
                <a:srgbClr val="FF931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203" name="Google Shape;4203;p26"/>
            <p:cNvGrpSpPr/>
            <p:nvPr/>
          </p:nvGrpSpPr>
          <p:grpSpPr>
            <a:xfrm>
              <a:off x="7825225" y="4150100"/>
              <a:ext cx="555650" cy="488825"/>
              <a:chOff x="4897100" y="6562875"/>
              <a:chExt cx="555650" cy="488825"/>
            </a:xfrm>
          </p:grpSpPr>
          <p:sp>
            <p:nvSpPr>
              <p:cNvPr id="4204" name="Google Shape;4204;p26"/>
              <p:cNvSpPr/>
              <p:nvPr/>
            </p:nvSpPr>
            <p:spPr>
              <a:xfrm>
                <a:off x="5192425" y="6671725"/>
                <a:ext cx="182050" cy="152450"/>
              </a:xfrm>
              <a:custGeom>
                <a:avLst/>
                <a:gdLst/>
                <a:ahLst/>
                <a:cxnLst/>
                <a:rect l="l" t="t" r="r" b="b"/>
                <a:pathLst>
                  <a:path w="7282" h="6098" extrusionOk="0">
                    <a:moveTo>
                      <a:pt x="2294" y="1"/>
                    </a:moveTo>
                    <a:cubicBezTo>
                      <a:pt x="834" y="1"/>
                      <a:pt x="20" y="1102"/>
                      <a:pt x="1" y="2270"/>
                    </a:cubicBezTo>
                    <a:cubicBezTo>
                      <a:pt x="1" y="3903"/>
                      <a:pt x="1419" y="6098"/>
                      <a:pt x="1419" y="6098"/>
                    </a:cubicBezTo>
                    <a:lnTo>
                      <a:pt x="3828" y="5884"/>
                    </a:lnTo>
                    <a:cubicBezTo>
                      <a:pt x="3828" y="5884"/>
                      <a:pt x="7281" y="2243"/>
                      <a:pt x="4471" y="664"/>
                    </a:cubicBezTo>
                    <a:cubicBezTo>
                      <a:pt x="3638" y="196"/>
                      <a:pt x="2909" y="1"/>
                      <a:pt x="2294" y="1"/>
                    </a:cubicBezTo>
                    <a:close/>
                  </a:path>
                </a:pathLst>
              </a:custGeom>
              <a:solidFill>
                <a:srgbClr val="3D85C6">
                  <a:alpha val="289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05" name="Google Shape;4205;p26"/>
              <p:cNvSpPr/>
              <p:nvPr/>
            </p:nvSpPr>
            <p:spPr>
              <a:xfrm>
                <a:off x="5276750" y="6696475"/>
                <a:ext cx="176000" cy="153800"/>
              </a:xfrm>
              <a:custGeom>
                <a:avLst/>
                <a:gdLst/>
                <a:ahLst/>
                <a:cxnLst/>
                <a:rect l="l" t="t" r="r" b="b"/>
                <a:pathLst>
                  <a:path w="7040" h="6152" extrusionOk="0">
                    <a:moveTo>
                      <a:pt x="2767" y="0"/>
                    </a:moveTo>
                    <a:cubicBezTo>
                      <a:pt x="2000" y="0"/>
                      <a:pt x="1313" y="417"/>
                      <a:pt x="910" y="1039"/>
                    </a:cubicBezTo>
                    <a:cubicBezTo>
                      <a:pt x="0" y="2404"/>
                      <a:pt x="0" y="5054"/>
                      <a:pt x="0" y="5054"/>
                    </a:cubicBezTo>
                    <a:lnTo>
                      <a:pt x="2142" y="6152"/>
                    </a:lnTo>
                    <a:cubicBezTo>
                      <a:pt x="2142" y="6152"/>
                      <a:pt x="7040" y="5001"/>
                      <a:pt x="5514" y="2137"/>
                    </a:cubicBezTo>
                    <a:cubicBezTo>
                      <a:pt x="4713" y="593"/>
                      <a:pt x="3683" y="0"/>
                      <a:pt x="2767" y="0"/>
                    </a:cubicBezTo>
                    <a:close/>
                  </a:path>
                </a:pathLst>
              </a:custGeom>
              <a:solidFill>
                <a:srgbClr val="3D85C6">
                  <a:alpha val="289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06" name="Google Shape;4206;p26"/>
              <p:cNvSpPr/>
              <p:nvPr/>
            </p:nvSpPr>
            <p:spPr>
              <a:xfrm>
                <a:off x="5054625" y="6775925"/>
                <a:ext cx="371850" cy="275775"/>
              </a:xfrm>
              <a:custGeom>
                <a:avLst/>
                <a:gdLst/>
                <a:ahLst/>
                <a:cxnLst/>
                <a:rect l="l" t="t" r="r" b="b"/>
                <a:pathLst>
                  <a:path w="14874" h="11031" extrusionOk="0">
                    <a:moveTo>
                      <a:pt x="5540" y="0"/>
                    </a:moveTo>
                    <a:cubicBezTo>
                      <a:pt x="2653" y="0"/>
                      <a:pt x="1" y="4222"/>
                      <a:pt x="5914" y="8808"/>
                    </a:cubicBezTo>
                    <a:cubicBezTo>
                      <a:pt x="7982" y="10416"/>
                      <a:pt x="9634" y="11031"/>
                      <a:pt x="10921" y="11031"/>
                    </a:cubicBezTo>
                    <a:cubicBezTo>
                      <a:pt x="13833" y="11031"/>
                      <a:pt x="14873" y="7883"/>
                      <a:pt x="14613" y="5971"/>
                    </a:cubicBezTo>
                    <a:cubicBezTo>
                      <a:pt x="14105" y="2251"/>
                      <a:pt x="6824" y="297"/>
                      <a:pt x="6824" y="297"/>
                    </a:cubicBezTo>
                    <a:cubicBezTo>
                      <a:pt x="6410" y="95"/>
                      <a:pt x="5972" y="0"/>
                      <a:pt x="5540" y="0"/>
                    </a:cubicBezTo>
                    <a:close/>
                  </a:path>
                </a:pathLst>
              </a:custGeom>
              <a:solidFill>
                <a:srgbClr val="64343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07" name="Google Shape;4207;p26"/>
              <p:cNvSpPr/>
              <p:nvPr/>
            </p:nvSpPr>
            <p:spPr>
              <a:xfrm>
                <a:off x="5142250" y="6790025"/>
                <a:ext cx="204100" cy="225525"/>
              </a:xfrm>
              <a:custGeom>
                <a:avLst/>
                <a:gdLst/>
                <a:ahLst/>
                <a:cxnLst/>
                <a:rect l="l" t="t" r="r" b="b"/>
                <a:pathLst>
                  <a:path w="8164" h="9021" extrusionOk="0">
                    <a:moveTo>
                      <a:pt x="8058" y="2883"/>
                    </a:moveTo>
                    <a:cubicBezTo>
                      <a:pt x="8058" y="2886"/>
                      <a:pt x="8057" y="2889"/>
                      <a:pt x="8057" y="2891"/>
                    </a:cubicBezTo>
                    <a:cubicBezTo>
                      <a:pt x="8058" y="2888"/>
                      <a:pt x="8058" y="2885"/>
                      <a:pt x="8058" y="2883"/>
                    </a:cubicBezTo>
                    <a:close/>
                    <a:moveTo>
                      <a:pt x="4256" y="1"/>
                    </a:moveTo>
                    <a:cubicBezTo>
                      <a:pt x="3373" y="2142"/>
                      <a:pt x="1580" y="4123"/>
                      <a:pt x="0" y="5755"/>
                    </a:cubicBezTo>
                    <a:cubicBezTo>
                      <a:pt x="562" y="6558"/>
                      <a:pt x="1365" y="7415"/>
                      <a:pt x="2436" y="8244"/>
                    </a:cubicBezTo>
                    <a:cubicBezTo>
                      <a:pt x="2784" y="8539"/>
                      <a:pt x="3132" y="8780"/>
                      <a:pt x="3480" y="9021"/>
                    </a:cubicBezTo>
                    <a:cubicBezTo>
                      <a:pt x="4443" y="8137"/>
                      <a:pt x="5354" y="7227"/>
                      <a:pt x="6156" y="6237"/>
                    </a:cubicBezTo>
                    <a:cubicBezTo>
                      <a:pt x="6745" y="5461"/>
                      <a:pt x="7388" y="4604"/>
                      <a:pt x="7789" y="3694"/>
                    </a:cubicBezTo>
                    <a:cubicBezTo>
                      <a:pt x="7789" y="3644"/>
                      <a:pt x="8044" y="2877"/>
                      <a:pt x="8058" y="2877"/>
                    </a:cubicBezTo>
                    <a:lnTo>
                      <a:pt x="8058" y="2877"/>
                    </a:lnTo>
                    <a:cubicBezTo>
                      <a:pt x="8059" y="2877"/>
                      <a:pt x="8059" y="2879"/>
                      <a:pt x="8058" y="2883"/>
                    </a:cubicBezTo>
                    <a:lnTo>
                      <a:pt x="8058" y="2883"/>
                    </a:lnTo>
                    <a:cubicBezTo>
                      <a:pt x="8164" y="2276"/>
                      <a:pt x="8136" y="2273"/>
                      <a:pt x="7950" y="1714"/>
                    </a:cubicBezTo>
                    <a:cubicBezTo>
                      <a:pt x="7923" y="1687"/>
                      <a:pt x="7923" y="1687"/>
                      <a:pt x="7923" y="1633"/>
                    </a:cubicBezTo>
                    <a:cubicBezTo>
                      <a:pt x="6585" y="884"/>
                      <a:pt x="5139" y="295"/>
                      <a:pt x="4256" y="1"/>
                    </a:cubicBezTo>
                    <a:close/>
                  </a:path>
                </a:pathLst>
              </a:custGeom>
              <a:solidFill>
                <a:srgbClr val="F3CC5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08" name="Google Shape;4208;p26"/>
              <p:cNvSpPr/>
              <p:nvPr/>
            </p:nvSpPr>
            <p:spPr>
              <a:xfrm>
                <a:off x="5338975" y="6938750"/>
                <a:ext cx="36825" cy="32350"/>
              </a:xfrm>
              <a:custGeom>
                <a:avLst/>
                <a:gdLst/>
                <a:ahLst/>
                <a:cxnLst/>
                <a:rect l="l" t="t" r="r" b="b"/>
                <a:pathLst>
                  <a:path w="1473" h="1294" extrusionOk="0">
                    <a:moveTo>
                      <a:pt x="735" y="0"/>
                    </a:moveTo>
                    <a:cubicBezTo>
                      <a:pt x="633" y="0"/>
                      <a:pt x="528" y="24"/>
                      <a:pt x="429" y="74"/>
                    </a:cubicBezTo>
                    <a:cubicBezTo>
                      <a:pt x="134" y="261"/>
                      <a:pt x="1" y="609"/>
                      <a:pt x="161" y="957"/>
                    </a:cubicBezTo>
                    <a:cubicBezTo>
                      <a:pt x="275" y="1166"/>
                      <a:pt x="496" y="1293"/>
                      <a:pt x="729" y="1293"/>
                    </a:cubicBezTo>
                    <a:cubicBezTo>
                      <a:pt x="825" y="1293"/>
                      <a:pt x="924" y="1272"/>
                      <a:pt x="1018" y="1225"/>
                    </a:cubicBezTo>
                    <a:cubicBezTo>
                      <a:pt x="1339" y="1037"/>
                      <a:pt x="1473" y="689"/>
                      <a:pt x="1285" y="342"/>
                    </a:cubicBezTo>
                    <a:cubicBezTo>
                      <a:pt x="1174" y="120"/>
                      <a:pt x="961" y="0"/>
                      <a:pt x="735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09" name="Google Shape;4209;p26"/>
              <p:cNvSpPr/>
              <p:nvPr/>
            </p:nvSpPr>
            <p:spPr>
              <a:xfrm>
                <a:off x="4987675" y="6562875"/>
                <a:ext cx="119125" cy="96025"/>
              </a:xfrm>
              <a:custGeom>
                <a:avLst/>
                <a:gdLst/>
                <a:ahLst/>
                <a:cxnLst/>
                <a:rect l="l" t="t" r="r" b="b"/>
                <a:pathLst>
                  <a:path w="4765" h="3841" extrusionOk="0">
                    <a:moveTo>
                      <a:pt x="1535" y="0"/>
                    </a:moveTo>
                    <a:cubicBezTo>
                      <a:pt x="709" y="0"/>
                      <a:pt x="187" y="598"/>
                      <a:pt x="134" y="1298"/>
                    </a:cubicBezTo>
                    <a:cubicBezTo>
                      <a:pt x="1" y="2342"/>
                      <a:pt x="804" y="3841"/>
                      <a:pt x="804" y="3841"/>
                    </a:cubicBezTo>
                    <a:lnTo>
                      <a:pt x="2329" y="3841"/>
                    </a:lnTo>
                    <a:cubicBezTo>
                      <a:pt x="2329" y="3841"/>
                      <a:pt x="4765" y="1726"/>
                      <a:pt x="3079" y="575"/>
                    </a:cubicBezTo>
                    <a:cubicBezTo>
                      <a:pt x="2495" y="168"/>
                      <a:pt x="1973" y="0"/>
                      <a:pt x="1535" y="0"/>
                    </a:cubicBezTo>
                    <a:close/>
                  </a:path>
                </a:pathLst>
              </a:custGeom>
              <a:solidFill>
                <a:srgbClr val="3D85C6">
                  <a:alpha val="289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10" name="Google Shape;4210;p26"/>
              <p:cNvSpPr/>
              <p:nvPr/>
            </p:nvSpPr>
            <p:spPr>
              <a:xfrm>
                <a:off x="5039200" y="6584050"/>
                <a:ext cx="111100" cy="97600"/>
              </a:xfrm>
              <a:custGeom>
                <a:avLst/>
                <a:gdLst/>
                <a:ahLst/>
                <a:cxnLst/>
                <a:rect l="l" t="t" r="r" b="b"/>
                <a:pathLst>
                  <a:path w="4444" h="3904" extrusionOk="0">
                    <a:moveTo>
                      <a:pt x="1956" y="0"/>
                    </a:moveTo>
                    <a:cubicBezTo>
                      <a:pt x="1516" y="0"/>
                      <a:pt x="1107" y="215"/>
                      <a:pt x="830" y="558"/>
                    </a:cubicBezTo>
                    <a:cubicBezTo>
                      <a:pt x="161" y="1361"/>
                      <a:pt x="0" y="3074"/>
                      <a:pt x="0" y="3074"/>
                    </a:cubicBezTo>
                    <a:lnTo>
                      <a:pt x="1258" y="3904"/>
                    </a:lnTo>
                    <a:cubicBezTo>
                      <a:pt x="1258" y="3904"/>
                      <a:pt x="4444" y="3475"/>
                      <a:pt x="3721" y="1548"/>
                    </a:cubicBezTo>
                    <a:cubicBezTo>
                      <a:pt x="3265" y="433"/>
                      <a:pt x="2580" y="0"/>
                      <a:pt x="1956" y="0"/>
                    </a:cubicBezTo>
                    <a:close/>
                  </a:path>
                </a:pathLst>
              </a:custGeom>
              <a:solidFill>
                <a:srgbClr val="3D85C6">
                  <a:alpha val="289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11" name="Google Shape;4211;p26"/>
              <p:cNvSpPr/>
              <p:nvPr/>
            </p:nvSpPr>
            <p:spPr>
              <a:xfrm>
                <a:off x="4897100" y="6625000"/>
                <a:ext cx="227100" cy="184725"/>
              </a:xfrm>
              <a:custGeom>
                <a:avLst/>
                <a:gdLst/>
                <a:ahLst/>
                <a:cxnLst/>
                <a:rect l="l" t="t" r="r" b="b"/>
                <a:pathLst>
                  <a:path w="9084" h="7389" extrusionOk="0">
                    <a:moveTo>
                      <a:pt x="3454" y="1"/>
                    </a:moveTo>
                    <a:cubicBezTo>
                      <a:pt x="1675" y="1"/>
                      <a:pt x="0" y="2471"/>
                      <a:pt x="3302" y="5638"/>
                    </a:cubicBezTo>
                    <a:cubicBezTo>
                      <a:pt x="4643" y="6915"/>
                      <a:pt x="5741" y="7389"/>
                      <a:pt x="6604" y="7389"/>
                    </a:cubicBezTo>
                    <a:cubicBezTo>
                      <a:pt x="8293" y="7389"/>
                      <a:pt x="9083" y="5576"/>
                      <a:pt x="9030" y="4407"/>
                    </a:cubicBezTo>
                    <a:cubicBezTo>
                      <a:pt x="8950" y="1998"/>
                      <a:pt x="4453" y="285"/>
                      <a:pt x="4453" y="285"/>
                    </a:cubicBezTo>
                    <a:cubicBezTo>
                      <a:pt x="4139" y="91"/>
                      <a:pt x="3795" y="1"/>
                      <a:pt x="3454" y="1"/>
                    </a:cubicBezTo>
                    <a:close/>
                  </a:path>
                </a:pathLst>
              </a:custGeom>
              <a:solidFill>
                <a:srgbClr val="64343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12" name="Google Shape;4212;p26"/>
              <p:cNvSpPr/>
              <p:nvPr/>
            </p:nvSpPr>
            <p:spPr>
              <a:xfrm>
                <a:off x="4944850" y="6638125"/>
                <a:ext cx="136525" cy="141225"/>
              </a:xfrm>
              <a:custGeom>
                <a:avLst/>
                <a:gdLst/>
                <a:ahLst/>
                <a:cxnLst/>
                <a:rect l="l" t="t" r="r" b="b"/>
                <a:pathLst>
                  <a:path w="5461" h="5649" extrusionOk="0">
                    <a:moveTo>
                      <a:pt x="5355" y="2056"/>
                    </a:moveTo>
                    <a:lnTo>
                      <a:pt x="5355" y="2056"/>
                    </a:lnTo>
                    <a:cubicBezTo>
                      <a:pt x="5355" y="2058"/>
                      <a:pt x="5354" y="2060"/>
                      <a:pt x="5354" y="2062"/>
                    </a:cubicBezTo>
                    <a:cubicBezTo>
                      <a:pt x="5354" y="2059"/>
                      <a:pt x="5355" y="2057"/>
                      <a:pt x="5355" y="2056"/>
                    </a:cubicBezTo>
                    <a:close/>
                    <a:moveTo>
                      <a:pt x="3105" y="1"/>
                    </a:moveTo>
                    <a:cubicBezTo>
                      <a:pt x="2409" y="1312"/>
                      <a:pt x="1098" y="2436"/>
                      <a:pt x="1" y="3373"/>
                    </a:cubicBezTo>
                    <a:cubicBezTo>
                      <a:pt x="295" y="3909"/>
                      <a:pt x="777" y="4524"/>
                      <a:pt x="1392" y="5113"/>
                    </a:cubicBezTo>
                    <a:cubicBezTo>
                      <a:pt x="1633" y="5327"/>
                      <a:pt x="1821" y="5488"/>
                      <a:pt x="2035" y="5648"/>
                    </a:cubicBezTo>
                    <a:cubicBezTo>
                      <a:pt x="2677" y="5193"/>
                      <a:pt x="3346" y="4658"/>
                      <a:pt x="3908" y="4069"/>
                    </a:cubicBezTo>
                    <a:cubicBezTo>
                      <a:pt x="4337" y="3641"/>
                      <a:pt x="4818" y="3132"/>
                      <a:pt x="5113" y="2570"/>
                    </a:cubicBezTo>
                    <a:cubicBezTo>
                      <a:pt x="5138" y="2545"/>
                      <a:pt x="5349" y="2054"/>
                      <a:pt x="5356" y="2054"/>
                    </a:cubicBezTo>
                    <a:lnTo>
                      <a:pt x="5356" y="2054"/>
                    </a:lnTo>
                    <a:cubicBezTo>
                      <a:pt x="5356" y="2054"/>
                      <a:pt x="5356" y="2055"/>
                      <a:pt x="5355" y="2056"/>
                    </a:cubicBezTo>
                    <a:lnTo>
                      <a:pt x="5355" y="2056"/>
                    </a:lnTo>
                    <a:cubicBezTo>
                      <a:pt x="5460" y="1714"/>
                      <a:pt x="5407" y="1712"/>
                      <a:pt x="5354" y="1339"/>
                    </a:cubicBezTo>
                    <a:lnTo>
                      <a:pt x="5354" y="1312"/>
                    </a:lnTo>
                    <a:cubicBezTo>
                      <a:pt x="4551" y="697"/>
                      <a:pt x="3641" y="268"/>
                      <a:pt x="3105" y="1"/>
                    </a:cubicBezTo>
                    <a:close/>
                  </a:path>
                </a:pathLst>
              </a:custGeom>
              <a:solidFill>
                <a:srgbClr val="F3CC5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13" name="Google Shape;4213;p26"/>
              <p:cNvSpPr/>
              <p:nvPr/>
            </p:nvSpPr>
            <p:spPr>
              <a:xfrm>
                <a:off x="5069300" y="6740125"/>
                <a:ext cx="22775" cy="20500"/>
              </a:xfrm>
              <a:custGeom>
                <a:avLst/>
                <a:gdLst/>
                <a:ahLst/>
                <a:cxnLst/>
                <a:rect l="l" t="t" r="r" b="b"/>
                <a:pathLst>
                  <a:path w="911" h="820" extrusionOk="0">
                    <a:moveTo>
                      <a:pt x="485" y="1"/>
                    </a:moveTo>
                    <a:cubicBezTo>
                      <a:pt x="424" y="1"/>
                      <a:pt x="360" y="14"/>
                      <a:pt x="295" y="43"/>
                    </a:cubicBezTo>
                    <a:cubicBezTo>
                      <a:pt x="108" y="123"/>
                      <a:pt x="1" y="364"/>
                      <a:pt x="54" y="578"/>
                    </a:cubicBezTo>
                    <a:cubicBezTo>
                      <a:pt x="137" y="722"/>
                      <a:pt x="299" y="819"/>
                      <a:pt x="467" y="819"/>
                    </a:cubicBezTo>
                    <a:cubicBezTo>
                      <a:pt x="517" y="819"/>
                      <a:pt x="567" y="811"/>
                      <a:pt x="617" y="792"/>
                    </a:cubicBezTo>
                    <a:cubicBezTo>
                      <a:pt x="804" y="712"/>
                      <a:pt x="911" y="471"/>
                      <a:pt x="831" y="257"/>
                    </a:cubicBezTo>
                    <a:cubicBezTo>
                      <a:pt x="791" y="100"/>
                      <a:pt x="652" y="1"/>
                      <a:pt x="48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214" name="Google Shape;4214;p26"/>
            <p:cNvGrpSpPr/>
            <p:nvPr/>
          </p:nvGrpSpPr>
          <p:grpSpPr>
            <a:xfrm>
              <a:off x="6355197" y="308188"/>
              <a:ext cx="1337578" cy="606537"/>
              <a:chOff x="6355197" y="308188"/>
              <a:chExt cx="1337578" cy="606537"/>
            </a:xfrm>
          </p:grpSpPr>
          <p:grpSp>
            <p:nvGrpSpPr>
              <p:cNvPr id="4215" name="Google Shape;4215;p26"/>
              <p:cNvGrpSpPr/>
              <p:nvPr/>
            </p:nvGrpSpPr>
            <p:grpSpPr>
              <a:xfrm>
                <a:off x="6355197" y="308188"/>
                <a:ext cx="387858" cy="371597"/>
                <a:chOff x="5680900" y="7125375"/>
                <a:chExt cx="636250" cy="609575"/>
              </a:xfrm>
            </p:grpSpPr>
            <p:sp>
              <p:nvSpPr>
                <p:cNvPr id="4216" name="Google Shape;4216;p26"/>
                <p:cNvSpPr/>
                <p:nvPr/>
              </p:nvSpPr>
              <p:spPr>
                <a:xfrm>
                  <a:off x="5800850" y="7286125"/>
                  <a:ext cx="111500" cy="45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0" h="1837" extrusionOk="0">
                      <a:moveTo>
                        <a:pt x="782" y="0"/>
                      </a:moveTo>
                      <a:cubicBezTo>
                        <a:pt x="589" y="0"/>
                        <a:pt x="497" y="55"/>
                        <a:pt x="422" y="97"/>
                      </a:cubicBezTo>
                      <a:cubicBezTo>
                        <a:pt x="235" y="201"/>
                        <a:pt x="0" y="546"/>
                        <a:pt x="303" y="546"/>
                      </a:cubicBezTo>
                      <a:cubicBezTo>
                        <a:pt x="391" y="546"/>
                        <a:pt x="524" y="517"/>
                        <a:pt x="716" y="445"/>
                      </a:cubicBezTo>
                      <a:cubicBezTo>
                        <a:pt x="789" y="417"/>
                        <a:pt x="877" y="404"/>
                        <a:pt x="977" y="404"/>
                      </a:cubicBezTo>
                      <a:cubicBezTo>
                        <a:pt x="1833" y="404"/>
                        <a:pt x="3570" y="1343"/>
                        <a:pt x="4169" y="1703"/>
                      </a:cubicBezTo>
                      <a:cubicBezTo>
                        <a:pt x="4330" y="1783"/>
                        <a:pt x="4410" y="1837"/>
                        <a:pt x="4410" y="1837"/>
                      </a:cubicBezTo>
                      <a:cubicBezTo>
                        <a:pt x="4410" y="1837"/>
                        <a:pt x="4460" y="1514"/>
                        <a:pt x="4440" y="1514"/>
                      </a:cubicBezTo>
                      <a:cubicBezTo>
                        <a:pt x="4439" y="1514"/>
                        <a:pt x="4438" y="1515"/>
                        <a:pt x="4437" y="1516"/>
                      </a:cubicBezTo>
                      <a:cubicBezTo>
                        <a:pt x="2120" y="265"/>
                        <a:pt x="1205" y="0"/>
                        <a:pt x="782" y="0"/>
                      </a:cubicBezTo>
                      <a:close/>
                    </a:path>
                  </a:pathLst>
                </a:custGeom>
                <a:solidFill>
                  <a:srgbClr val="7EB2F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17" name="Google Shape;4217;p26"/>
                <p:cNvSpPr/>
                <p:nvPr/>
              </p:nvSpPr>
              <p:spPr>
                <a:xfrm>
                  <a:off x="5879650" y="7210900"/>
                  <a:ext cx="44850" cy="109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4" h="4391" extrusionOk="0">
                      <a:moveTo>
                        <a:pt x="842" y="1"/>
                      </a:moveTo>
                      <a:cubicBezTo>
                        <a:pt x="734" y="1"/>
                        <a:pt x="560" y="125"/>
                        <a:pt x="482" y="242"/>
                      </a:cubicBezTo>
                      <a:cubicBezTo>
                        <a:pt x="321" y="456"/>
                        <a:pt x="0" y="831"/>
                        <a:pt x="1445" y="4391"/>
                      </a:cubicBezTo>
                      <a:lnTo>
                        <a:pt x="1793" y="4391"/>
                      </a:lnTo>
                      <a:cubicBezTo>
                        <a:pt x="1793" y="4391"/>
                        <a:pt x="1740" y="4284"/>
                        <a:pt x="1686" y="4150"/>
                      </a:cubicBezTo>
                      <a:cubicBezTo>
                        <a:pt x="1338" y="3454"/>
                        <a:pt x="402" y="1259"/>
                        <a:pt x="776" y="563"/>
                      </a:cubicBezTo>
                      <a:cubicBezTo>
                        <a:pt x="996" y="138"/>
                        <a:pt x="955" y="1"/>
                        <a:pt x="842" y="1"/>
                      </a:cubicBezTo>
                      <a:close/>
                    </a:path>
                  </a:pathLst>
                </a:custGeom>
                <a:solidFill>
                  <a:srgbClr val="7EB2F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18" name="Google Shape;4218;p26"/>
                <p:cNvSpPr/>
                <p:nvPr/>
              </p:nvSpPr>
              <p:spPr>
                <a:xfrm>
                  <a:off x="5680900" y="7344200"/>
                  <a:ext cx="464200" cy="390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568" h="15630" extrusionOk="0">
                      <a:moveTo>
                        <a:pt x="8340" y="1"/>
                      </a:moveTo>
                      <a:cubicBezTo>
                        <a:pt x="7620" y="1"/>
                        <a:pt x="6901" y="97"/>
                        <a:pt x="6210" y="290"/>
                      </a:cubicBezTo>
                      <a:cubicBezTo>
                        <a:pt x="3748" y="986"/>
                        <a:pt x="1" y="2565"/>
                        <a:pt x="1205" y="5777"/>
                      </a:cubicBezTo>
                      <a:cubicBezTo>
                        <a:pt x="2532" y="9275"/>
                        <a:pt x="5339" y="10553"/>
                        <a:pt x="7561" y="10553"/>
                      </a:cubicBezTo>
                      <a:cubicBezTo>
                        <a:pt x="8297" y="10553"/>
                        <a:pt x="8970" y="10413"/>
                        <a:pt x="9503" y="10166"/>
                      </a:cubicBezTo>
                      <a:cubicBezTo>
                        <a:pt x="11632" y="9155"/>
                        <a:pt x="11988" y="6739"/>
                        <a:pt x="11992" y="6714"/>
                      </a:cubicBezTo>
                      <a:lnTo>
                        <a:pt x="11992" y="6714"/>
                      </a:lnTo>
                      <a:cubicBezTo>
                        <a:pt x="11985" y="6762"/>
                        <a:pt x="10745" y="15413"/>
                        <a:pt x="14642" y="15627"/>
                      </a:cubicBezTo>
                      <a:cubicBezTo>
                        <a:pt x="14693" y="15629"/>
                        <a:pt x="14743" y="15630"/>
                        <a:pt x="14793" y="15630"/>
                      </a:cubicBezTo>
                      <a:cubicBezTo>
                        <a:pt x="18567" y="15630"/>
                        <a:pt x="18228" y="9685"/>
                        <a:pt x="18228" y="9685"/>
                      </a:cubicBezTo>
                      <a:lnTo>
                        <a:pt x="9770" y="129"/>
                      </a:lnTo>
                      <a:cubicBezTo>
                        <a:pt x="9299" y="44"/>
                        <a:pt x="8819" y="1"/>
                        <a:pt x="8340" y="1"/>
                      </a:cubicBezTo>
                      <a:close/>
                    </a:path>
                  </a:pathLst>
                </a:custGeom>
                <a:solidFill>
                  <a:srgbClr val="F3CC5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19" name="Google Shape;4219;p26"/>
                <p:cNvSpPr/>
                <p:nvPr/>
              </p:nvSpPr>
              <p:spPr>
                <a:xfrm>
                  <a:off x="5998750" y="7603650"/>
                  <a:ext cx="102400" cy="94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6" h="3784" extrusionOk="0">
                      <a:moveTo>
                        <a:pt x="2216" y="0"/>
                      </a:moveTo>
                      <a:cubicBezTo>
                        <a:pt x="1799" y="0"/>
                        <a:pt x="1335" y="186"/>
                        <a:pt x="857" y="699"/>
                      </a:cubicBezTo>
                      <a:cubicBezTo>
                        <a:pt x="1" y="1604"/>
                        <a:pt x="911" y="3784"/>
                        <a:pt x="1994" y="3784"/>
                      </a:cubicBezTo>
                      <a:cubicBezTo>
                        <a:pt x="2095" y="3784"/>
                        <a:pt x="2199" y="3764"/>
                        <a:pt x="2302" y="3723"/>
                      </a:cubicBezTo>
                      <a:cubicBezTo>
                        <a:pt x="3507" y="3268"/>
                        <a:pt x="4096" y="1555"/>
                        <a:pt x="3908" y="1127"/>
                      </a:cubicBezTo>
                      <a:cubicBezTo>
                        <a:pt x="3746" y="801"/>
                        <a:pt x="3083" y="0"/>
                        <a:pt x="2216" y="0"/>
                      </a:cubicBezTo>
                      <a:close/>
                    </a:path>
                  </a:pathLst>
                </a:custGeom>
                <a:solidFill>
                  <a:srgbClr val="9093E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20" name="Google Shape;4220;p26"/>
                <p:cNvSpPr/>
                <p:nvPr/>
              </p:nvSpPr>
              <p:spPr>
                <a:xfrm>
                  <a:off x="5757100" y="7403425"/>
                  <a:ext cx="192150" cy="134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6" h="5385" extrusionOk="0">
                      <a:moveTo>
                        <a:pt x="3620" y="0"/>
                      </a:moveTo>
                      <a:cubicBezTo>
                        <a:pt x="1928" y="0"/>
                        <a:pt x="0" y="990"/>
                        <a:pt x="272" y="2311"/>
                      </a:cubicBezTo>
                      <a:cubicBezTo>
                        <a:pt x="645" y="4102"/>
                        <a:pt x="2891" y="5384"/>
                        <a:pt x="3851" y="5384"/>
                      </a:cubicBezTo>
                      <a:cubicBezTo>
                        <a:pt x="3924" y="5384"/>
                        <a:pt x="3989" y="5377"/>
                        <a:pt x="4046" y="5362"/>
                      </a:cubicBezTo>
                      <a:cubicBezTo>
                        <a:pt x="4822" y="5121"/>
                        <a:pt x="7686" y="3381"/>
                        <a:pt x="5625" y="758"/>
                      </a:cubicBezTo>
                      <a:cubicBezTo>
                        <a:pt x="5191" y="228"/>
                        <a:pt x="4433" y="0"/>
                        <a:pt x="3620" y="0"/>
                      </a:cubicBezTo>
                      <a:close/>
                    </a:path>
                  </a:pathLst>
                </a:custGeom>
                <a:solidFill>
                  <a:srgbClr val="9093E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21" name="Google Shape;4221;p26"/>
                <p:cNvSpPr/>
                <p:nvPr/>
              </p:nvSpPr>
              <p:spPr>
                <a:xfrm>
                  <a:off x="5938525" y="7125375"/>
                  <a:ext cx="378625" cy="446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145" h="17847" extrusionOk="0">
                      <a:moveTo>
                        <a:pt x="5139" y="1"/>
                      </a:moveTo>
                      <a:cubicBezTo>
                        <a:pt x="2906" y="1"/>
                        <a:pt x="1422" y="2783"/>
                        <a:pt x="643" y="4787"/>
                      </a:cubicBezTo>
                      <a:cubicBezTo>
                        <a:pt x="188" y="5885"/>
                        <a:pt x="1" y="7116"/>
                        <a:pt x="108" y="8320"/>
                      </a:cubicBezTo>
                      <a:lnTo>
                        <a:pt x="8699" y="17742"/>
                      </a:lnTo>
                      <a:cubicBezTo>
                        <a:pt x="8699" y="17742"/>
                        <a:pt x="9356" y="17847"/>
                        <a:pt x="10245" y="17847"/>
                      </a:cubicBezTo>
                      <a:cubicBezTo>
                        <a:pt x="12047" y="17847"/>
                        <a:pt x="14801" y="17415"/>
                        <a:pt x="14963" y="14798"/>
                      </a:cubicBezTo>
                      <a:cubicBezTo>
                        <a:pt x="15144" y="11480"/>
                        <a:pt x="8827" y="11230"/>
                        <a:pt x="6913" y="11230"/>
                      </a:cubicBezTo>
                      <a:cubicBezTo>
                        <a:pt x="6595" y="11230"/>
                        <a:pt x="6399" y="11237"/>
                        <a:pt x="6374" y="11238"/>
                      </a:cubicBezTo>
                      <a:lnTo>
                        <a:pt x="6374" y="11238"/>
                      </a:lnTo>
                      <a:cubicBezTo>
                        <a:pt x="6467" y="11234"/>
                        <a:pt x="8857" y="11117"/>
                        <a:pt x="10064" y="9123"/>
                      </a:cubicBezTo>
                      <a:cubicBezTo>
                        <a:pt x="11296" y="7062"/>
                        <a:pt x="11028" y="2619"/>
                        <a:pt x="6585" y="371"/>
                      </a:cubicBezTo>
                      <a:cubicBezTo>
                        <a:pt x="6072" y="115"/>
                        <a:pt x="5590" y="1"/>
                        <a:pt x="5139" y="1"/>
                      </a:cubicBezTo>
                      <a:close/>
                    </a:path>
                  </a:pathLst>
                </a:custGeom>
                <a:solidFill>
                  <a:srgbClr val="F3CC5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22" name="Google Shape;4222;p26"/>
                <p:cNvSpPr/>
                <p:nvPr/>
              </p:nvSpPr>
              <p:spPr>
                <a:xfrm>
                  <a:off x="6160000" y="7449675"/>
                  <a:ext cx="126950" cy="84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78" h="3375" extrusionOk="0">
                      <a:moveTo>
                        <a:pt x="2511" y="1"/>
                      </a:moveTo>
                      <a:cubicBezTo>
                        <a:pt x="2214" y="1"/>
                        <a:pt x="1935" y="75"/>
                        <a:pt x="1714" y="246"/>
                      </a:cubicBezTo>
                      <a:cubicBezTo>
                        <a:pt x="1" y="1558"/>
                        <a:pt x="1420" y="3057"/>
                        <a:pt x="1848" y="3298"/>
                      </a:cubicBezTo>
                      <a:cubicBezTo>
                        <a:pt x="1930" y="3349"/>
                        <a:pt x="2061" y="3375"/>
                        <a:pt x="2224" y="3375"/>
                      </a:cubicBezTo>
                      <a:cubicBezTo>
                        <a:pt x="2910" y="3375"/>
                        <a:pt x="4155" y="2917"/>
                        <a:pt x="4631" y="1986"/>
                      </a:cubicBezTo>
                      <a:cubicBezTo>
                        <a:pt x="5077" y="1094"/>
                        <a:pt x="3654" y="1"/>
                        <a:pt x="2511" y="1"/>
                      </a:cubicBezTo>
                      <a:close/>
                    </a:path>
                  </a:pathLst>
                </a:custGeom>
                <a:solidFill>
                  <a:srgbClr val="9093E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23" name="Google Shape;4223;p26"/>
                <p:cNvSpPr/>
                <p:nvPr/>
              </p:nvSpPr>
              <p:spPr>
                <a:xfrm>
                  <a:off x="5983825" y="7181975"/>
                  <a:ext cx="161500" cy="15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60" h="6197" extrusionOk="0">
                      <a:moveTo>
                        <a:pt x="3136" y="1"/>
                      </a:moveTo>
                      <a:cubicBezTo>
                        <a:pt x="1378" y="1"/>
                        <a:pt x="1" y="3829"/>
                        <a:pt x="1400" y="5253"/>
                      </a:cubicBezTo>
                      <a:cubicBezTo>
                        <a:pt x="2095" y="5940"/>
                        <a:pt x="2759" y="6197"/>
                        <a:pt x="3361" y="6197"/>
                      </a:cubicBezTo>
                      <a:cubicBezTo>
                        <a:pt x="4823" y="6197"/>
                        <a:pt x="5910" y="4679"/>
                        <a:pt x="6138" y="4129"/>
                      </a:cubicBezTo>
                      <a:cubicBezTo>
                        <a:pt x="6459" y="3380"/>
                        <a:pt x="5415" y="650"/>
                        <a:pt x="3515" y="61"/>
                      </a:cubicBezTo>
                      <a:cubicBezTo>
                        <a:pt x="3387" y="20"/>
                        <a:pt x="3261" y="1"/>
                        <a:pt x="3136" y="1"/>
                      </a:cubicBezTo>
                      <a:close/>
                    </a:path>
                  </a:pathLst>
                </a:custGeom>
                <a:solidFill>
                  <a:srgbClr val="9093E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24" name="Google Shape;4224;p26"/>
                <p:cNvSpPr/>
                <p:nvPr/>
              </p:nvSpPr>
              <p:spPr>
                <a:xfrm>
                  <a:off x="5895700" y="7304725"/>
                  <a:ext cx="270350" cy="288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14" h="11540" extrusionOk="0">
                      <a:moveTo>
                        <a:pt x="1004" y="1"/>
                      </a:moveTo>
                      <a:cubicBezTo>
                        <a:pt x="788" y="1"/>
                        <a:pt x="575" y="76"/>
                        <a:pt x="402" y="236"/>
                      </a:cubicBezTo>
                      <a:cubicBezTo>
                        <a:pt x="27" y="611"/>
                        <a:pt x="1" y="1173"/>
                        <a:pt x="348" y="1548"/>
                      </a:cubicBezTo>
                      <a:lnTo>
                        <a:pt x="9101" y="11237"/>
                      </a:lnTo>
                      <a:cubicBezTo>
                        <a:pt x="9303" y="11439"/>
                        <a:pt x="9559" y="11540"/>
                        <a:pt x="9811" y="11540"/>
                      </a:cubicBezTo>
                      <a:cubicBezTo>
                        <a:pt x="10027" y="11540"/>
                        <a:pt x="10239" y="11465"/>
                        <a:pt x="10412" y="11317"/>
                      </a:cubicBezTo>
                      <a:cubicBezTo>
                        <a:pt x="10787" y="10969"/>
                        <a:pt x="10814" y="10380"/>
                        <a:pt x="10466" y="10006"/>
                      </a:cubicBezTo>
                      <a:lnTo>
                        <a:pt x="1714" y="290"/>
                      </a:lnTo>
                      <a:cubicBezTo>
                        <a:pt x="1512" y="103"/>
                        <a:pt x="1256" y="1"/>
                        <a:pt x="1004" y="1"/>
                      </a:cubicBezTo>
                      <a:close/>
                    </a:path>
                  </a:pathLst>
                </a:custGeom>
                <a:solidFill>
                  <a:srgbClr val="7EB2F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4225" name="Google Shape;4225;p26"/>
              <p:cNvSpPr/>
              <p:nvPr/>
            </p:nvSpPr>
            <p:spPr>
              <a:xfrm>
                <a:off x="6691050" y="603600"/>
                <a:ext cx="1001725" cy="311125"/>
              </a:xfrm>
              <a:custGeom>
                <a:avLst/>
                <a:gdLst/>
                <a:ahLst/>
                <a:cxnLst/>
                <a:rect l="l" t="t" r="r" b="b"/>
                <a:pathLst>
                  <a:path w="40069" h="12445" extrusionOk="0">
                    <a:moveTo>
                      <a:pt x="0" y="0"/>
                    </a:moveTo>
                    <a:cubicBezTo>
                      <a:pt x="4716" y="3540"/>
                      <a:pt x="10057" y="7119"/>
                      <a:pt x="15925" y="7706"/>
                    </a:cubicBezTo>
                    <a:cubicBezTo>
                      <a:pt x="17648" y="7878"/>
                      <a:pt x="19980" y="8287"/>
                      <a:pt x="21062" y="6935"/>
                    </a:cubicBezTo>
                    <a:cubicBezTo>
                      <a:pt x="21672" y="6173"/>
                      <a:pt x="20227" y="4784"/>
                      <a:pt x="19264" y="4624"/>
                    </a:cubicBezTo>
                    <a:cubicBezTo>
                      <a:pt x="17686" y="4362"/>
                      <a:pt x="16679" y="8317"/>
                      <a:pt x="17980" y="9247"/>
                    </a:cubicBezTo>
                    <a:cubicBezTo>
                      <a:pt x="24019" y="13563"/>
                      <a:pt x="32646" y="12072"/>
                      <a:pt x="40069" y="12072"/>
                    </a:cubicBezTo>
                  </a:path>
                </a:pathLst>
              </a:custGeom>
              <a:noFill/>
              <a:ln w="9525" cap="flat" cmpd="sng">
                <a:solidFill>
                  <a:schemeClr val="dk1"/>
                </a:solidFill>
                <a:prstDash val="dot"/>
                <a:round/>
                <a:headEnd type="none" w="med" len="med"/>
                <a:tailEnd type="none" w="med" len="med"/>
              </a:ln>
            </p:spPr>
          </p:sp>
        </p:grpSp>
        <p:sp>
          <p:nvSpPr>
            <p:cNvPr id="4226" name="Google Shape;4226;p26"/>
            <p:cNvSpPr/>
            <p:nvPr/>
          </p:nvSpPr>
          <p:spPr>
            <a:xfrm>
              <a:off x="82725" y="3352375"/>
              <a:ext cx="275700" cy="247825"/>
            </a:xfrm>
            <a:custGeom>
              <a:avLst/>
              <a:gdLst/>
              <a:ahLst/>
              <a:cxnLst/>
              <a:rect l="l" t="t" r="r" b="b"/>
              <a:pathLst>
                <a:path w="11028" h="9913" extrusionOk="0">
                  <a:moveTo>
                    <a:pt x="6934" y="561"/>
                  </a:moveTo>
                  <a:cubicBezTo>
                    <a:pt x="7048" y="561"/>
                    <a:pt x="7164" y="587"/>
                    <a:pt x="7281" y="645"/>
                  </a:cubicBezTo>
                  <a:cubicBezTo>
                    <a:pt x="8003" y="966"/>
                    <a:pt x="7388" y="2278"/>
                    <a:pt x="7093" y="2786"/>
                  </a:cubicBezTo>
                  <a:cubicBezTo>
                    <a:pt x="6853" y="3161"/>
                    <a:pt x="6558" y="3509"/>
                    <a:pt x="6210" y="3830"/>
                  </a:cubicBezTo>
                  <a:cubicBezTo>
                    <a:pt x="6478" y="3964"/>
                    <a:pt x="6692" y="4178"/>
                    <a:pt x="6826" y="4446"/>
                  </a:cubicBezTo>
                  <a:cubicBezTo>
                    <a:pt x="7174" y="4098"/>
                    <a:pt x="7629" y="3750"/>
                    <a:pt x="8111" y="3616"/>
                  </a:cubicBezTo>
                  <a:cubicBezTo>
                    <a:pt x="8278" y="3569"/>
                    <a:pt x="8487" y="3542"/>
                    <a:pt x="8707" y="3542"/>
                  </a:cubicBezTo>
                  <a:cubicBezTo>
                    <a:pt x="9369" y="3542"/>
                    <a:pt x="10131" y="3783"/>
                    <a:pt x="10171" y="4446"/>
                  </a:cubicBezTo>
                  <a:cubicBezTo>
                    <a:pt x="10196" y="5156"/>
                    <a:pt x="9011" y="5306"/>
                    <a:pt x="8358" y="5306"/>
                  </a:cubicBezTo>
                  <a:cubicBezTo>
                    <a:pt x="8297" y="5306"/>
                    <a:pt x="8241" y="5304"/>
                    <a:pt x="8191" y="5302"/>
                  </a:cubicBezTo>
                  <a:cubicBezTo>
                    <a:pt x="7709" y="5249"/>
                    <a:pt x="7308" y="5168"/>
                    <a:pt x="6879" y="5035"/>
                  </a:cubicBezTo>
                  <a:cubicBezTo>
                    <a:pt x="6853" y="5356"/>
                    <a:pt x="6745" y="5623"/>
                    <a:pt x="6558" y="5864"/>
                  </a:cubicBezTo>
                  <a:cubicBezTo>
                    <a:pt x="7040" y="5998"/>
                    <a:pt x="7548" y="6212"/>
                    <a:pt x="7923" y="6587"/>
                  </a:cubicBezTo>
                  <a:cubicBezTo>
                    <a:pt x="8405" y="7096"/>
                    <a:pt x="8914" y="8353"/>
                    <a:pt x="8164" y="8809"/>
                  </a:cubicBezTo>
                  <a:cubicBezTo>
                    <a:pt x="8071" y="8864"/>
                    <a:pt x="7977" y="8889"/>
                    <a:pt x="7883" y="8889"/>
                  </a:cubicBezTo>
                  <a:cubicBezTo>
                    <a:pt x="7296" y="8889"/>
                    <a:pt x="6708" y="7931"/>
                    <a:pt x="6478" y="7470"/>
                  </a:cubicBezTo>
                  <a:cubicBezTo>
                    <a:pt x="6290" y="7069"/>
                    <a:pt x="6157" y="6614"/>
                    <a:pt x="6076" y="6185"/>
                  </a:cubicBezTo>
                  <a:cubicBezTo>
                    <a:pt x="5916" y="6293"/>
                    <a:pt x="5755" y="6319"/>
                    <a:pt x="5541" y="6319"/>
                  </a:cubicBezTo>
                  <a:cubicBezTo>
                    <a:pt x="5434" y="6319"/>
                    <a:pt x="5300" y="6319"/>
                    <a:pt x="5220" y="6293"/>
                  </a:cubicBezTo>
                  <a:lnTo>
                    <a:pt x="5220" y="6293"/>
                  </a:lnTo>
                  <a:cubicBezTo>
                    <a:pt x="5300" y="6828"/>
                    <a:pt x="5380" y="7363"/>
                    <a:pt x="5220" y="7898"/>
                  </a:cubicBezTo>
                  <a:cubicBezTo>
                    <a:pt x="5019" y="8456"/>
                    <a:pt x="4409" y="9293"/>
                    <a:pt x="3763" y="9293"/>
                  </a:cubicBezTo>
                  <a:cubicBezTo>
                    <a:pt x="3633" y="9293"/>
                    <a:pt x="3502" y="9259"/>
                    <a:pt x="3373" y="9183"/>
                  </a:cubicBezTo>
                  <a:cubicBezTo>
                    <a:pt x="2731" y="8755"/>
                    <a:pt x="3400" y="7524"/>
                    <a:pt x="3774" y="7069"/>
                  </a:cubicBezTo>
                  <a:cubicBezTo>
                    <a:pt x="4042" y="6694"/>
                    <a:pt x="4363" y="6400"/>
                    <a:pt x="4738" y="6078"/>
                  </a:cubicBezTo>
                  <a:cubicBezTo>
                    <a:pt x="4470" y="5918"/>
                    <a:pt x="4310" y="5650"/>
                    <a:pt x="4230" y="5356"/>
                  </a:cubicBezTo>
                  <a:cubicBezTo>
                    <a:pt x="3855" y="5730"/>
                    <a:pt x="3373" y="6052"/>
                    <a:pt x="2811" y="6159"/>
                  </a:cubicBezTo>
                  <a:cubicBezTo>
                    <a:pt x="2698" y="6181"/>
                    <a:pt x="2567" y="6193"/>
                    <a:pt x="2426" y="6193"/>
                  </a:cubicBezTo>
                  <a:cubicBezTo>
                    <a:pt x="1730" y="6193"/>
                    <a:pt x="808" y="5903"/>
                    <a:pt x="830" y="5168"/>
                  </a:cubicBezTo>
                  <a:cubicBezTo>
                    <a:pt x="850" y="4597"/>
                    <a:pt x="1624" y="4461"/>
                    <a:pt x="2267" y="4461"/>
                  </a:cubicBezTo>
                  <a:cubicBezTo>
                    <a:pt x="2496" y="4461"/>
                    <a:pt x="2709" y="4478"/>
                    <a:pt x="2864" y="4499"/>
                  </a:cubicBezTo>
                  <a:cubicBezTo>
                    <a:pt x="3346" y="4553"/>
                    <a:pt x="3801" y="4687"/>
                    <a:pt x="4256" y="4874"/>
                  </a:cubicBezTo>
                  <a:cubicBezTo>
                    <a:pt x="4283" y="4580"/>
                    <a:pt x="4444" y="4285"/>
                    <a:pt x="4658" y="4071"/>
                  </a:cubicBezTo>
                  <a:cubicBezTo>
                    <a:pt x="4122" y="3884"/>
                    <a:pt x="3614" y="3616"/>
                    <a:pt x="3239" y="3188"/>
                  </a:cubicBezTo>
                  <a:cubicBezTo>
                    <a:pt x="2757" y="2652"/>
                    <a:pt x="2383" y="1341"/>
                    <a:pt x="3186" y="966"/>
                  </a:cubicBezTo>
                  <a:cubicBezTo>
                    <a:pt x="3256" y="935"/>
                    <a:pt x="3326" y="921"/>
                    <a:pt x="3395" y="921"/>
                  </a:cubicBezTo>
                  <a:cubicBezTo>
                    <a:pt x="3990" y="921"/>
                    <a:pt x="4546" y="1956"/>
                    <a:pt x="4738" y="2412"/>
                  </a:cubicBezTo>
                  <a:cubicBezTo>
                    <a:pt x="4899" y="2840"/>
                    <a:pt x="5006" y="3322"/>
                    <a:pt x="5032" y="3777"/>
                  </a:cubicBezTo>
                  <a:cubicBezTo>
                    <a:pt x="5220" y="3723"/>
                    <a:pt x="5380" y="3696"/>
                    <a:pt x="5568" y="3696"/>
                  </a:cubicBezTo>
                  <a:lnTo>
                    <a:pt x="5702" y="3696"/>
                  </a:lnTo>
                  <a:cubicBezTo>
                    <a:pt x="5541" y="3161"/>
                    <a:pt x="5434" y="2572"/>
                    <a:pt x="5568" y="2037"/>
                  </a:cubicBezTo>
                  <a:cubicBezTo>
                    <a:pt x="5682" y="1465"/>
                    <a:pt x="6266" y="561"/>
                    <a:pt x="6934" y="561"/>
                  </a:cubicBezTo>
                  <a:close/>
                  <a:moveTo>
                    <a:pt x="7201" y="1"/>
                  </a:moveTo>
                  <a:cubicBezTo>
                    <a:pt x="6419" y="1"/>
                    <a:pt x="5609" y="687"/>
                    <a:pt x="5273" y="1287"/>
                  </a:cubicBezTo>
                  <a:cubicBezTo>
                    <a:pt x="5193" y="1475"/>
                    <a:pt x="5113" y="1689"/>
                    <a:pt x="5059" y="1876"/>
                  </a:cubicBezTo>
                  <a:cubicBezTo>
                    <a:pt x="4952" y="1689"/>
                    <a:pt x="4818" y="1475"/>
                    <a:pt x="4685" y="1287"/>
                  </a:cubicBezTo>
                  <a:cubicBezTo>
                    <a:pt x="4392" y="890"/>
                    <a:pt x="3773" y="264"/>
                    <a:pt x="3222" y="264"/>
                  </a:cubicBezTo>
                  <a:cubicBezTo>
                    <a:pt x="3068" y="264"/>
                    <a:pt x="2919" y="314"/>
                    <a:pt x="2784" y="431"/>
                  </a:cubicBezTo>
                  <a:cubicBezTo>
                    <a:pt x="2115" y="966"/>
                    <a:pt x="2115" y="2224"/>
                    <a:pt x="2409" y="2920"/>
                  </a:cubicBezTo>
                  <a:cubicBezTo>
                    <a:pt x="2597" y="3375"/>
                    <a:pt x="2945" y="3750"/>
                    <a:pt x="3346" y="4044"/>
                  </a:cubicBezTo>
                  <a:cubicBezTo>
                    <a:pt x="3028" y="3961"/>
                    <a:pt x="2711" y="3919"/>
                    <a:pt x="2386" y="3919"/>
                  </a:cubicBezTo>
                  <a:cubicBezTo>
                    <a:pt x="2192" y="3919"/>
                    <a:pt x="1995" y="3934"/>
                    <a:pt x="1794" y="3964"/>
                  </a:cubicBezTo>
                  <a:cubicBezTo>
                    <a:pt x="1178" y="4044"/>
                    <a:pt x="1" y="4419"/>
                    <a:pt x="134" y="5249"/>
                  </a:cubicBezTo>
                  <a:cubicBezTo>
                    <a:pt x="295" y="6132"/>
                    <a:pt x="1366" y="6694"/>
                    <a:pt x="2142" y="6774"/>
                  </a:cubicBezTo>
                  <a:cubicBezTo>
                    <a:pt x="2185" y="6777"/>
                    <a:pt x="2228" y="6778"/>
                    <a:pt x="2271" y="6778"/>
                  </a:cubicBezTo>
                  <a:cubicBezTo>
                    <a:pt x="2732" y="6778"/>
                    <a:pt x="3171" y="6649"/>
                    <a:pt x="3587" y="6453"/>
                  </a:cubicBezTo>
                  <a:lnTo>
                    <a:pt x="3587" y="6453"/>
                  </a:lnTo>
                  <a:cubicBezTo>
                    <a:pt x="3239" y="6828"/>
                    <a:pt x="2945" y="7256"/>
                    <a:pt x="2784" y="7765"/>
                  </a:cubicBezTo>
                  <a:cubicBezTo>
                    <a:pt x="2570" y="8327"/>
                    <a:pt x="2329" y="9558"/>
                    <a:pt x="3132" y="9852"/>
                  </a:cubicBezTo>
                  <a:cubicBezTo>
                    <a:pt x="3265" y="9894"/>
                    <a:pt x="3401" y="9913"/>
                    <a:pt x="3538" y="9913"/>
                  </a:cubicBezTo>
                  <a:cubicBezTo>
                    <a:pt x="4283" y="9913"/>
                    <a:pt x="5045" y="9351"/>
                    <a:pt x="5407" y="8809"/>
                  </a:cubicBezTo>
                  <a:cubicBezTo>
                    <a:pt x="5728" y="8380"/>
                    <a:pt x="5809" y="7898"/>
                    <a:pt x="5862" y="7390"/>
                  </a:cubicBezTo>
                  <a:cubicBezTo>
                    <a:pt x="6023" y="7898"/>
                    <a:pt x="6290" y="8327"/>
                    <a:pt x="6612" y="8728"/>
                  </a:cubicBezTo>
                  <a:cubicBezTo>
                    <a:pt x="6931" y="9087"/>
                    <a:pt x="7546" y="9609"/>
                    <a:pt x="8094" y="9609"/>
                  </a:cubicBezTo>
                  <a:cubicBezTo>
                    <a:pt x="8282" y="9609"/>
                    <a:pt x="8462" y="9548"/>
                    <a:pt x="8619" y="9397"/>
                  </a:cubicBezTo>
                  <a:cubicBezTo>
                    <a:pt x="9261" y="8835"/>
                    <a:pt x="9154" y="7604"/>
                    <a:pt x="8780" y="6935"/>
                  </a:cubicBezTo>
                  <a:cubicBezTo>
                    <a:pt x="8566" y="6453"/>
                    <a:pt x="8191" y="6132"/>
                    <a:pt x="7763" y="5864"/>
                  </a:cubicBezTo>
                  <a:lnTo>
                    <a:pt x="7763" y="5864"/>
                  </a:lnTo>
                  <a:cubicBezTo>
                    <a:pt x="8020" y="5893"/>
                    <a:pt x="8293" y="5922"/>
                    <a:pt x="8569" y="5922"/>
                  </a:cubicBezTo>
                  <a:cubicBezTo>
                    <a:pt x="8809" y="5922"/>
                    <a:pt x="9052" y="5900"/>
                    <a:pt x="9288" y="5838"/>
                  </a:cubicBezTo>
                  <a:cubicBezTo>
                    <a:pt x="9904" y="5704"/>
                    <a:pt x="11028" y="5222"/>
                    <a:pt x="10841" y="4392"/>
                  </a:cubicBezTo>
                  <a:cubicBezTo>
                    <a:pt x="10627" y="3562"/>
                    <a:pt x="9502" y="3054"/>
                    <a:pt x="8726" y="3054"/>
                  </a:cubicBezTo>
                  <a:cubicBezTo>
                    <a:pt x="8191" y="3054"/>
                    <a:pt x="7736" y="3214"/>
                    <a:pt x="7281" y="3455"/>
                  </a:cubicBezTo>
                  <a:cubicBezTo>
                    <a:pt x="7602" y="3054"/>
                    <a:pt x="7870" y="2572"/>
                    <a:pt x="8003" y="2090"/>
                  </a:cubicBezTo>
                  <a:cubicBezTo>
                    <a:pt x="8164" y="1475"/>
                    <a:pt x="8298" y="244"/>
                    <a:pt x="7468" y="29"/>
                  </a:cubicBezTo>
                  <a:cubicBezTo>
                    <a:pt x="7380" y="10"/>
                    <a:pt x="7290" y="1"/>
                    <a:pt x="7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27" name="Google Shape;4227;p26"/>
            <p:cNvSpPr/>
            <p:nvPr/>
          </p:nvSpPr>
          <p:spPr>
            <a:xfrm>
              <a:off x="358425" y="3806575"/>
              <a:ext cx="191400" cy="173775"/>
            </a:xfrm>
            <a:custGeom>
              <a:avLst/>
              <a:gdLst/>
              <a:ahLst/>
              <a:cxnLst/>
              <a:rect l="l" t="t" r="r" b="b"/>
              <a:pathLst>
                <a:path w="7656" h="6951" extrusionOk="0">
                  <a:moveTo>
                    <a:pt x="4818" y="500"/>
                  </a:moveTo>
                  <a:cubicBezTo>
                    <a:pt x="4897" y="500"/>
                    <a:pt x="4978" y="518"/>
                    <a:pt x="5060" y="556"/>
                  </a:cubicBezTo>
                  <a:cubicBezTo>
                    <a:pt x="5515" y="771"/>
                    <a:pt x="5113" y="1681"/>
                    <a:pt x="4899" y="2055"/>
                  </a:cubicBezTo>
                  <a:cubicBezTo>
                    <a:pt x="4712" y="2323"/>
                    <a:pt x="4498" y="2564"/>
                    <a:pt x="4257" y="2778"/>
                  </a:cubicBezTo>
                  <a:cubicBezTo>
                    <a:pt x="4444" y="2858"/>
                    <a:pt x="4578" y="3019"/>
                    <a:pt x="4685" y="3233"/>
                  </a:cubicBezTo>
                  <a:cubicBezTo>
                    <a:pt x="4953" y="2965"/>
                    <a:pt x="5247" y="2724"/>
                    <a:pt x="5622" y="2617"/>
                  </a:cubicBezTo>
                  <a:cubicBezTo>
                    <a:pt x="5738" y="2585"/>
                    <a:pt x="5882" y="2567"/>
                    <a:pt x="6032" y="2567"/>
                  </a:cubicBezTo>
                  <a:cubicBezTo>
                    <a:pt x="6504" y="2567"/>
                    <a:pt x="7047" y="2746"/>
                    <a:pt x="7067" y="3233"/>
                  </a:cubicBezTo>
                  <a:cubicBezTo>
                    <a:pt x="7067" y="3701"/>
                    <a:pt x="6291" y="3801"/>
                    <a:pt x="5827" y="3801"/>
                  </a:cubicBezTo>
                  <a:cubicBezTo>
                    <a:pt x="5760" y="3801"/>
                    <a:pt x="5699" y="3799"/>
                    <a:pt x="5649" y="3795"/>
                  </a:cubicBezTo>
                  <a:cubicBezTo>
                    <a:pt x="5354" y="3768"/>
                    <a:pt x="5060" y="3688"/>
                    <a:pt x="4765" y="3581"/>
                  </a:cubicBezTo>
                  <a:cubicBezTo>
                    <a:pt x="4765" y="3795"/>
                    <a:pt x="4658" y="3982"/>
                    <a:pt x="4524" y="4170"/>
                  </a:cubicBezTo>
                  <a:cubicBezTo>
                    <a:pt x="4899" y="4250"/>
                    <a:pt x="5220" y="4437"/>
                    <a:pt x="5488" y="4705"/>
                  </a:cubicBezTo>
                  <a:cubicBezTo>
                    <a:pt x="5836" y="5026"/>
                    <a:pt x="6184" y="5936"/>
                    <a:pt x="5649" y="6231"/>
                  </a:cubicBezTo>
                  <a:cubicBezTo>
                    <a:pt x="5587" y="6267"/>
                    <a:pt x="5524" y="6283"/>
                    <a:pt x="5461" y="6283"/>
                  </a:cubicBezTo>
                  <a:cubicBezTo>
                    <a:pt x="5056" y="6283"/>
                    <a:pt x="4637" y="5618"/>
                    <a:pt x="4498" y="5294"/>
                  </a:cubicBezTo>
                  <a:cubicBezTo>
                    <a:pt x="4364" y="5000"/>
                    <a:pt x="4283" y="4705"/>
                    <a:pt x="4230" y="4411"/>
                  </a:cubicBezTo>
                  <a:cubicBezTo>
                    <a:pt x="4096" y="4464"/>
                    <a:pt x="3962" y="4491"/>
                    <a:pt x="3828" y="4491"/>
                  </a:cubicBezTo>
                  <a:cubicBezTo>
                    <a:pt x="3748" y="4491"/>
                    <a:pt x="3641" y="4491"/>
                    <a:pt x="3588" y="4464"/>
                  </a:cubicBezTo>
                  <a:lnTo>
                    <a:pt x="3588" y="4464"/>
                  </a:lnTo>
                  <a:cubicBezTo>
                    <a:pt x="3641" y="4839"/>
                    <a:pt x="3695" y="5240"/>
                    <a:pt x="3588" y="5615"/>
                  </a:cubicBezTo>
                  <a:cubicBezTo>
                    <a:pt x="3478" y="5989"/>
                    <a:pt x="3043" y="6561"/>
                    <a:pt x="2594" y="6561"/>
                  </a:cubicBezTo>
                  <a:cubicBezTo>
                    <a:pt x="2497" y="6561"/>
                    <a:pt x="2399" y="6534"/>
                    <a:pt x="2303" y="6472"/>
                  </a:cubicBezTo>
                  <a:cubicBezTo>
                    <a:pt x="1848" y="6204"/>
                    <a:pt x="2356" y="5348"/>
                    <a:pt x="2570" y="5000"/>
                  </a:cubicBezTo>
                  <a:cubicBezTo>
                    <a:pt x="2785" y="4732"/>
                    <a:pt x="3026" y="4491"/>
                    <a:pt x="3293" y="4304"/>
                  </a:cubicBezTo>
                  <a:cubicBezTo>
                    <a:pt x="3106" y="4170"/>
                    <a:pt x="2972" y="4009"/>
                    <a:pt x="2945" y="3768"/>
                  </a:cubicBezTo>
                  <a:cubicBezTo>
                    <a:pt x="2651" y="4036"/>
                    <a:pt x="2303" y="4277"/>
                    <a:pt x="1901" y="4330"/>
                  </a:cubicBezTo>
                  <a:cubicBezTo>
                    <a:pt x="1817" y="4350"/>
                    <a:pt x="1715" y="4361"/>
                    <a:pt x="1607" y="4361"/>
                  </a:cubicBezTo>
                  <a:cubicBezTo>
                    <a:pt x="1131" y="4361"/>
                    <a:pt x="515" y="4157"/>
                    <a:pt x="536" y="3635"/>
                  </a:cubicBezTo>
                  <a:cubicBezTo>
                    <a:pt x="557" y="3228"/>
                    <a:pt x="1149" y="3130"/>
                    <a:pt x="1608" y="3130"/>
                  </a:cubicBezTo>
                  <a:cubicBezTo>
                    <a:pt x="1753" y="3130"/>
                    <a:pt x="1885" y="3140"/>
                    <a:pt x="1982" y="3153"/>
                  </a:cubicBezTo>
                  <a:cubicBezTo>
                    <a:pt x="2303" y="3206"/>
                    <a:pt x="2624" y="3340"/>
                    <a:pt x="2945" y="3447"/>
                  </a:cubicBezTo>
                  <a:cubicBezTo>
                    <a:pt x="2972" y="3233"/>
                    <a:pt x="3052" y="3019"/>
                    <a:pt x="3213" y="2885"/>
                  </a:cubicBezTo>
                  <a:cubicBezTo>
                    <a:pt x="2811" y="2751"/>
                    <a:pt x="2490" y="2564"/>
                    <a:pt x="2223" y="2243"/>
                  </a:cubicBezTo>
                  <a:cubicBezTo>
                    <a:pt x="1901" y="1895"/>
                    <a:pt x="1607" y="985"/>
                    <a:pt x="2169" y="717"/>
                  </a:cubicBezTo>
                  <a:cubicBezTo>
                    <a:pt x="2228" y="689"/>
                    <a:pt x="2288" y="676"/>
                    <a:pt x="2346" y="676"/>
                  </a:cubicBezTo>
                  <a:cubicBezTo>
                    <a:pt x="2785" y="676"/>
                    <a:pt x="3175" y="1406"/>
                    <a:pt x="3293" y="1761"/>
                  </a:cubicBezTo>
                  <a:cubicBezTo>
                    <a:pt x="3427" y="2055"/>
                    <a:pt x="3454" y="2377"/>
                    <a:pt x="3481" y="2724"/>
                  </a:cubicBezTo>
                  <a:cubicBezTo>
                    <a:pt x="3588" y="2644"/>
                    <a:pt x="3721" y="2617"/>
                    <a:pt x="3855" y="2617"/>
                  </a:cubicBezTo>
                  <a:cubicBezTo>
                    <a:pt x="3882" y="2617"/>
                    <a:pt x="3909" y="2644"/>
                    <a:pt x="3962" y="2644"/>
                  </a:cubicBezTo>
                  <a:cubicBezTo>
                    <a:pt x="3855" y="2296"/>
                    <a:pt x="3748" y="1922"/>
                    <a:pt x="3855" y="1520"/>
                  </a:cubicBezTo>
                  <a:cubicBezTo>
                    <a:pt x="3947" y="1108"/>
                    <a:pt x="4352" y="500"/>
                    <a:pt x="4818" y="500"/>
                  </a:cubicBezTo>
                  <a:close/>
                  <a:moveTo>
                    <a:pt x="5004" y="0"/>
                  </a:moveTo>
                  <a:cubicBezTo>
                    <a:pt x="4467" y="0"/>
                    <a:pt x="3907" y="471"/>
                    <a:pt x="3668" y="878"/>
                  </a:cubicBezTo>
                  <a:cubicBezTo>
                    <a:pt x="3614" y="1011"/>
                    <a:pt x="3534" y="1199"/>
                    <a:pt x="3507" y="1333"/>
                  </a:cubicBezTo>
                  <a:cubicBezTo>
                    <a:pt x="3427" y="1145"/>
                    <a:pt x="3347" y="1011"/>
                    <a:pt x="3240" y="878"/>
                  </a:cubicBezTo>
                  <a:cubicBezTo>
                    <a:pt x="3031" y="606"/>
                    <a:pt x="2594" y="172"/>
                    <a:pt x="2196" y="172"/>
                  </a:cubicBezTo>
                  <a:cubicBezTo>
                    <a:pt x="2084" y="172"/>
                    <a:pt x="1975" y="206"/>
                    <a:pt x="1875" y="289"/>
                  </a:cubicBezTo>
                  <a:cubicBezTo>
                    <a:pt x="1366" y="690"/>
                    <a:pt x="1420" y="1520"/>
                    <a:pt x="1607" y="2029"/>
                  </a:cubicBezTo>
                  <a:cubicBezTo>
                    <a:pt x="1768" y="2350"/>
                    <a:pt x="2008" y="2617"/>
                    <a:pt x="2276" y="2832"/>
                  </a:cubicBezTo>
                  <a:cubicBezTo>
                    <a:pt x="2089" y="2785"/>
                    <a:pt x="1885" y="2756"/>
                    <a:pt x="1683" y="2756"/>
                  </a:cubicBezTo>
                  <a:cubicBezTo>
                    <a:pt x="1537" y="2756"/>
                    <a:pt x="1394" y="2771"/>
                    <a:pt x="1259" y="2805"/>
                  </a:cubicBezTo>
                  <a:cubicBezTo>
                    <a:pt x="831" y="2858"/>
                    <a:pt x="1" y="3099"/>
                    <a:pt x="108" y="3688"/>
                  </a:cubicBezTo>
                  <a:cubicBezTo>
                    <a:pt x="188" y="4277"/>
                    <a:pt x="965" y="4705"/>
                    <a:pt x="1500" y="4732"/>
                  </a:cubicBezTo>
                  <a:cubicBezTo>
                    <a:pt x="1548" y="4735"/>
                    <a:pt x="1596" y="4737"/>
                    <a:pt x="1643" y="4737"/>
                  </a:cubicBezTo>
                  <a:cubicBezTo>
                    <a:pt x="1958" y="4737"/>
                    <a:pt x="2237" y="4661"/>
                    <a:pt x="2517" y="4545"/>
                  </a:cubicBezTo>
                  <a:lnTo>
                    <a:pt x="2517" y="4545"/>
                  </a:lnTo>
                  <a:cubicBezTo>
                    <a:pt x="2276" y="4812"/>
                    <a:pt x="2062" y="5107"/>
                    <a:pt x="1928" y="5428"/>
                  </a:cubicBezTo>
                  <a:cubicBezTo>
                    <a:pt x="1794" y="5883"/>
                    <a:pt x="1634" y="6713"/>
                    <a:pt x="2196" y="6900"/>
                  </a:cubicBezTo>
                  <a:cubicBezTo>
                    <a:pt x="2292" y="6935"/>
                    <a:pt x="2390" y="6951"/>
                    <a:pt x="2490" y="6951"/>
                  </a:cubicBezTo>
                  <a:cubicBezTo>
                    <a:pt x="3001" y="6951"/>
                    <a:pt x="3528" y="6536"/>
                    <a:pt x="3775" y="6177"/>
                  </a:cubicBezTo>
                  <a:cubicBezTo>
                    <a:pt x="3989" y="5829"/>
                    <a:pt x="4043" y="5508"/>
                    <a:pt x="4069" y="5160"/>
                  </a:cubicBezTo>
                  <a:cubicBezTo>
                    <a:pt x="4203" y="5508"/>
                    <a:pt x="4391" y="5829"/>
                    <a:pt x="4605" y="6097"/>
                  </a:cubicBezTo>
                  <a:cubicBezTo>
                    <a:pt x="4845" y="6357"/>
                    <a:pt x="5279" y="6722"/>
                    <a:pt x="5662" y="6722"/>
                  </a:cubicBezTo>
                  <a:cubicBezTo>
                    <a:pt x="5792" y="6722"/>
                    <a:pt x="5915" y="6680"/>
                    <a:pt x="6023" y="6579"/>
                  </a:cubicBezTo>
                  <a:cubicBezTo>
                    <a:pt x="6452" y="6177"/>
                    <a:pt x="6398" y="5294"/>
                    <a:pt x="6130" y="4839"/>
                  </a:cubicBezTo>
                  <a:cubicBezTo>
                    <a:pt x="5943" y="4491"/>
                    <a:pt x="5675" y="4277"/>
                    <a:pt x="5381" y="4090"/>
                  </a:cubicBezTo>
                  <a:lnTo>
                    <a:pt x="5381" y="4090"/>
                  </a:lnTo>
                  <a:cubicBezTo>
                    <a:pt x="5555" y="4116"/>
                    <a:pt x="5729" y="4136"/>
                    <a:pt x="5906" y="4136"/>
                  </a:cubicBezTo>
                  <a:cubicBezTo>
                    <a:pt x="6083" y="4136"/>
                    <a:pt x="6264" y="4116"/>
                    <a:pt x="6452" y="4063"/>
                  </a:cubicBezTo>
                  <a:cubicBezTo>
                    <a:pt x="6853" y="3956"/>
                    <a:pt x="7656" y="3635"/>
                    <a:pt x="7522" y="3072"/>
                  </a:cubicBezTo>
                  <a:cubicBezTo>
                    <a:pt x="7388" y="2457"/>
                    <a:pt x="6585" y="2136"/>
                    <a:pt x="6050" y="2136"/>
                  </a:cubicBezTo>
                  <a:cubicBezTo>
                    <a:pt x="5675" y="2136"/>
                    <a:pt x="5354" y="2269"/>
                    <a:pt x="5060" y="2430"/>
                  </a:cubicBezTo>
                  <a:cubicBezTo>
                    <a:pt x="5301" y="2136"/>
                    <a:pt x="5461" y="1814"/>
                    <a:pt x="5541" y="1467"/>
                  </a:cubicBezTo>
                  <a:cubicBezTo>
                    <a:pt x="5675" y="1011"/>
                    <a:pt x="5756" y="155"/>
                    <a:pt x="5194" y="21"/>
                  </a:cubicBezTo>
                  <a:cubicBezTo>
                    <a:pt x="5131" y="7"/>
                    <a:pt x="5067" y="0"/>
                    <a:pt x="50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4228" name="Google Shape;4228;p26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4229" name="Google Shape;4229;p26"/>
          <p:cNvSpPr txBox="1">
            <a:spLocks noGrp="1"/>
          </p:cNvSpPr>
          <p:nvPr>
            <p:ph type="title" idx="2"/>
          </p:nvPr>
        </p:nvSpPr>
        <p:spPr>
          <a:xfrm>
            <a:off x="3575017" y="3647000"/>
            <a:ext cx="24288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230" name="Google Shape;4230;p26"/>
          <p:cNvSpPr txBox="1">
            <a:spLocks noGrp="1"/>
          </p:cNvSpPr>
          <p:nvPr>
            <p:ph type="subTitle" idx="1"/>
          </p:nvPr>
        </p:nvSpPr>
        <p:spPr>
          <a:xfrm>
            <a:off x="3575017" y="4429033"/>
            <a:ext cx="24288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231" name="Google Shape;4231;p26"/>
          <p:cNvSpPr txBox="1">
            <a:spLocks noGrp="1"/>
          </p:cNvSpPr>
          <p:nvPr>
            <p:ph type="title" idx="3"/>
          </p:nvPr>
        </p:nvSpPr>
        <p:spPr>
          <a:xfrm>
            <a:off x="6189100" y="3647000"/>
            <a:ext cx="24288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232" name="Google Shape;4232;p26"/>
          <p:cNvSpPr txBox="1">
            <a:spLocks noGrp="1"/>
          </p:cNvSpPr>
          <p:nvPr>
            <p:ph type="subTitle" idx="4"/>
          </p:nvPr>
        </p:nvSpPr>
        <p:spPr>
          <a:xfrm>
            <a:off x="6189100" y="4429033"/>
            <a:ext cx="24288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233" name="Google Shape;4233;p26"/>
          <p:cNvSpPr txBox="1">
            <a:spLocks noGrp="1"/>
          </p:cNvSpPr>
          <p:nvPr>
            <p:ph type="title" idx="5"/>
          </p:nvPr>
        </p:nvSpPr>
        <p:spPr>
          <a:xfrm>
            <a:off x="960935" y="3647000"/>
            <a:ext cx="24288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234" name="Google Shape;4234;p26"/>
          <p:cNvSpPr txBox="1">
            <a:spLocks noGrp="1"/>
          </p:cNvSpPr>
          <p:nvPr>
            <p:ph type="subTitle" idx="6"/>
          </p:nvPr>
        </p:nvSpPr>
        <p:spPr>
          <a:xfrm>
            <a:off x="960935" y="4429033"/>
            <a:ext cx="24288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235" name="Google Shape;4235;p26"/>
          <p:cNvSpPr txBox="1">
            <a:spLocks noGrp="1"/>
          </p:cNvSpPr>
          <p:nvPr>
            <p:ph type="title" idx="7"/>
          </p:nvPr>
        </p:nvSpPr>
        <p:spPr>
          <a:xfrm>
            <a:off x="8803184" y="3647000"/>
            <a:ext cx="24288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236" name="Google Shape;4236;p26"/>
          <p:cNvSpPr txBox="1">
            <a:spLocks noGrp="1"/>
          </p:cNvSpPr>
          <p:nvPr>
            <p:ph type="subTitle" idx="8"/>
          </p:nvPr>
        </p:nvSpPr>
        <p:spPr>
          <a:xfrm>
            <a:off x="8803184" y="4429033"/>
            <a:ext cx="24288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360470515"/>
      </p:ext>
    </p:extLst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Title and six columns">
    <p:spTree>
      <p:nvGrpSpPr>
        <p:cNvPr id="1" name="Shape 42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38" name="Google Shape;4238;p27"/>
          <p:cNvGrpSpPr/>
          <p:nvPr/>
        </p:nvGrpSpPr>
        <p:grpSpPr>
          <a:xfrm>
            <a:off x="-621447" y="179199"/>
            <a:ext cx="13111035" cy="7334839"/>
            <a:chOff x="-466085" y="134399"/>
            <a:chExt cx="9833276" cy="5501129"/>
          </a:xfrm>
        </p:grpSpPr>
        <p:grpSp>
          <p:nvGrpSpPr>
            <p:cNvPr id="4239" name="Google Shape;4239;p27"/>
            <p:cNvGrpSpPr/>
            <p:nvPr/>
          </p:nvGrpSpPr>
          <p:grpSpPr>
            <a:xfrm>
              <a:off x="-65450" y="4357527"/>
              <a:ext cx="9236161" cy="824931"/>
              <a:chOff x="-65450" y="4357527"/>
              <a:chExt cx="9236161" cy="824931"/>
            </a:xfrm>
          </p:grpSpPr>
          <p:sp>
            <p:nvSpPr>
              <p:cNvPr id="4240" name="Google Shape;4240;p27"/>
              <p:cNvSpPr/>
              <p:nvPr/>
            </p:nvSpPr>
            <p:spPr>
              <a:xfrm>
                <a:off x="-38725" y="4357527"/>
                <a:ext cx="9209436" cy="824931"/>
              </a:xfrm>
              <a:custGeom>
                <a:avLst/>
                <a:gdLst/>
                <a:ahLst/>
                <a:cxnLst/>
                <a:rect l="l" t="t" r="r" b="b"/>
                <a:pathLst>
                  <a:path w="75622" h="107378" extrusionOk="0">
                    <a:moveTo>
                      <a:pt x="75621" y="1"/>
                    </a:moveTo>
                    <a:cubicBezTo>
                      <a:pt x="75554" y="34"/>
                      <a:pt x="75388" y="101"/>
                      <a:pt x="75254" y="134"/>
                    </a:cubicBezTo>
                    <a:cubicBezTo>
                      <a:pt x="74287" y="435"/>
                      <a:pt x="73353" y="868"/>
                      <a:pt x="72252" y="1435"/>
                    </a:cubicBezTo>
                    <a:cubicBezTo>
                      <a:pt x="71385" y="1869"/>
                      <a:pt x="70451" y="2469"/>
                      <a:pt x="69517" y="3136"/>
                    </a:cubicBezTo>
                    <a:cubicBezTo>
                      <a:pt x="67615" y="4437"/>
                      <a:pt x="65881" y="5972"/>
                      <a:pt x="64413" y="7306"/>
                    </a:cubicBezTo>
                    <a:lnTo>
                      <a:pt x="63913" y="7773"/>
                    </a:lnTo>
                    <a:lnTo>
                      <a:pt x="63779" y="7873"/>
                    </a:lnTo>
                    <a:cubicBezTo>
                      <a:pt x="63613" y="8040"/>
                      <a:pt x="63446" y="8207"/>
                      <a:pt x="63246" y="8374"/>
                    </a:cubicBezTo>
                    <a:cubicBezTo>
                      <a:pt x="62845" y="8774"/>
                      <a:pt x="62378" y="9141"/>
                      <a:pt x="61878" y="9541"/>
                    </a:cubicBezTo>
                    <a:cubicBezTo>
                      <a:pt x="61011" y="10275"/>
                      <a:pt x="60110" y="10975"/>
                      <a:pt x="59209" y="11609"/>
                    </a:cubicBezTo>
                    <a:cubicBezTo>
                      <a:pt x="58242" y="12276"/>
                      <a:pt x="57241" y="12877"/>
                      <a:pt x="56207" y="13477"/>
                    </a:cubicBezTo>
                    <a:cubicBezTo>
                      <a:pt x="55040" y="14111"/>
                      <a:pt x="53839" y="14678"/>
                      <a:pt x="52571" y="15178"/>
                    </a:cubicBezTo>
                    <a:cubicBezTo>
                      <a:pt x="51371" y="15679"/>
                      <a:pt x="50003" y="16112"/>
                      <a:pt x="48368" y="16479"/>
                    </a:cubicBezTo>
                    <a:cubicBezTo>
                      <a:pt x="44732" y="17347"/>
                      <a:pt x="41397" y="17814"/>
                      <a:pt x="38228" y="17814"/>
                    </a:cubicBezTo>
                    <a:lnTo>
                      <a:pt x="37527" y="17814"/>
                    </a:lnTo>
                    <a:cubicBezTo>
                      <a:pt x="36260" y="17780"/>
                      <a:pt x="35059" y="17680"/>
                      <a:pt x="33858" y="17480"/>
                    </a:cubicBezTo>
                    <a:cubicBezTo>
                      <a:pt x="32691" y="17313"/>
                      <a:pt x="31523" y="17046"/>
                      <a:pt x="30356" y="16680"/>
                    </a:cubicBezTo>
                    <a:cubicBezTo>
                      <a:pt x="29422" y="16379"/>
                      <a:pt x="28521" y="16046"/>
                      <a:pt x="27687" y="15679"/>
                    </a:cubicBezTo>
                    <a:cubicBezTo>
                      <a:pt x="26853" y="15312"/>
                      <a:pt x="25986" y="14845"/>
                      <a:pt x="25085" y="14345"/>
                    </a:cubicBezTo>
                    <a:cubicBezTo>
                      <a:pt x="24651" y="14044"/>
                      <a:pt x="24184" y="13777"/>
                      <a:pt x="23818" y="13477"/>
                    </a:cubicBezTo>
                    <a:cubicBezTo>
                      <a:pt x="23384" y="13177"/>
                      <a:pt x="22984" y="12843"/>
                      <a:pt x="22383" y="12376"/>
                    </a:cubicBezTo>
                    <a:cubicBezTo>
                      <a:pt x="21916" y="12010"/>
                      <a:pt x="21483" y="11609"/>
                      <a:pt x="20982" y="11209"/>
                    </a:cubicBezTo>
                    <a:cubicBezTo>
                      <a:pt x="20582" y="10875"/>
                      <a:pt x="20215" y="10609"/>
                      <a:pt x="19815" y="10275"/>
                    </a:cubicBezTo>
                    <a:cubicBezTo>
                      <a:pt x="18847" y="9441"/>
                      <a:pt x="18013" y="8807"/>
                      <a:pt x="17213" y="8207"/>
                    </a:cubicBezTo>
                    <a:cubicBezTo>
                      <a:pt x="16346" y="7540"/>
                      <a:pt x="15478" y="6973"/>
                      <a:pt x="14578" y="6472"/>
                    </a:cubicBezTo>
                    <a:cubicBezTo>
                      <a:pt x="13677" y="5938"/>
                      <a:pt x="12676" y="5471"/>
                      <a:pt x="11676" y="5038"/>
                    </a:cubicBezTo>
                    <a:cubicBezTo>
                      <a:pt x="10675" y="4671"/>
                      <a:pt x="9574" y="4371"/>
                      <a:pt x="8507" y="4204"/>
                    </a:cubicBezTo>
                    <a:cubicBezTo>
                      <a:pt x="7539" y="4037"/>
                      <a:pt x="6505" y="3970"/>
                      <a:pt x="5338" y="3970"/>
                    </a:cubicBezTo>
                    <a:lnTo>
                      <a:pt x="5138" y="3970"/>
                    </a:lnTo>
                    <a:cubicBezTo>
                      <a:pt x="3970" y="3970"/>
                      <a:pt x="2803" y="4104"/>
                      <a:pt x="1568" y="4304"/>
                    </a:cubicBezTo>
                    <a:cubicBezTo>
                      <a:pt x="1035" y="4371"/>
                      <a:pt x="501" y="4537"/>
                      <a:pt x="1" y="4671"/>
                    </a:cubicBezTo>
                    <a:lnTo>
                      <a:pt x="1" y="56008"/>
                    </a:lnTo>
                    <a:lnTo>
                      <a:pt x="1" y="106911"/>
                    </a:lnTo>
                    <a:cubicBezTo>
                      <a:pt x="34" y="106944"/>
                      <a:pt x="134" y="107011"/>
                      <a:pt x="167" y="107044"/>
                    </a:cubicBezTo>
                    <a:cubicBezTo>
                      <a:pt x="334" y="107178"/>
                      <a:pt x="501" y="107278"/>
                      <a:pt x="701" y="107378"/>
                    </a:cubicBezTo>
                    <a:lnTo>
                      <a:pt x="75621" y="107378"/>
                    </a:lnTo>
                    <a:lnTo>
                      <a:pt x="75621" y="74221"/>
                    </a:lnTo>
                    <a:lnTo>
                      <a:pt x="75621" y="21650"/>
                    </a:lnTo>
                    <a:lnTo>
                      <a:pt x="75621" y="1"/>
                    </a:lnTo>
                    <a:close/>
                  </a:path>
                </a:pathLst>
              </a:custGeom>
              <a:solidFill>
                <a:srgbClr val="C2E19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241" name="Google Shape;4241;p27"/>
              <p:cNvSpPr/>
              <p:nvPr/>
            </p:nvSpPr>
            <p:spPr>
              <a:xfrm>
                <a:off x="-65450" y="4573370"/>
                <a:ext cx="9209483" cy="608745"/>
              </a:xfrm>
              <a:custGeom>
                <a:avLst/>
                <a:gdLst/>
                <a:ahLst/>
                <a:cxnLst/>
                <a:rect l="l" t="t" r="r" b="b"/>
                <a:pathLst>
                  <a:path w="75655" h="81492" extrusionOk="0">
                    <a:moveTo>
                      <a:pt x="101" y="0"/>
                    </a:moveTo>
                    <a:lnTo>
                      <a:pt x="101" y="30122"/>
                    </a:lnTo>
                    <a:lnTo>
                      <a:pt x="1" y="30122"/>
                    </a:lnTo>
                    <a:lnTo>
                      <a:pt x="1" y="81492"/>
                    </a:lnTo>
                    <a:lnTo>
                      <a:pt x="75655" y="81492"/>
                    </a:lnTo>
                    <a:lnTo>
                      <a:pt x="75655" y="48335"/>
                    </a:lnTo>
                    <a:lnTo>
                      <a:pt x="75655" y="24451"/>
                    </a:lnTo>
                    <a:cubicBezTo>
                      <a:pt x="75221" y="24518"/>
                      <a:pt x="74821" y="24651"/>
                      <a:pt x="74354" y="24751"/>
                    </a:cubicBezTo>
                    <a:cubicBezTo>
                      <a:pt x="73353" y="24951"/>
                      <a:pt x="72319" y="25085"/>
                      <a:pt x="71152" y="25151"/>
                    </a:cubicBezTo>
                    <a:cubicBezTo>
                      <a:pt x="70018" y="25252"/>
                      <a:pt x="68850" y="25285"/>
                      <a:pt x="67516" y="25285"/>
                    </a:cubicBezTo>
                    <a:cubicBezTo>
                      <a:pt x="66882" y="25285"/>
                      <a:pt x="66215" y="25285"/>
                      <a:pt x="65581" y="25252"/>
                    </a:cubicBezTo>
                    <a:cubicBezTo>
                      <a:pt x="63480" y="25185"/>
                      <a:pt x="61411" y="25118"/>
                      <a:pt x="59543" y="25018"/>
                    </a:cubicBezTo>
                    <a:cubicBezTo>
                      <a:pt x="54840" y="24785"/>
                      <a:pt x="50704" y="24318"/>
                      <a:pt x="46968" y="23584"/>
                    </a:cubicBezTo>
                    <a:cubicBezTo>
                      <a:pt x="45467" y="23283"/>
                      <a:pt x="43899" y="22883"/>
                      <a:pt x="42498" y="22516"/>
                    </a:cubicBezTo>
                    <a:cubicBezTo>
                      <a:pt x="41164" y="22149"/>
                      <a:pt x="39696" y="21682"/>
                      <a:pt x="38028" y="21115"/>
                    </a:cubicBezTo>
                    <a:cubicBezTo>
                      <a:pt x="35359" y="20148"/>
                      <a:pt x="32691" y="19014"/>
                      <a:pt x="30056" y="17746"/>
                    </a:cubicBezTo>
                    <a:lnTo>
                      <a:pt x="30022" y="17746"/>
                    </a:lnTo>
                    <a:cubicBezTo>
                      <a:pt x="27988" y="16745"/>
                      <a:pt x="25953" y="15611"/>
                      <a:pt x="24018" y="14410"/>
                    </a:cubicBezTo>
                    <a:cubicBezTo>
                      <a:pt x="22117" y="13210"/>
                      <a:pt x="20182" y="11875"/>
                      <a:pt x="18281" y="10474"/>
                    </a:cubicBezTo>
                    <a:cubicBezTo>
                      <a:pt x="17347" y="9807"/>
                      <a:pt x="16479" y="9107"/>
                      <a:pt x="15512" y="8306"/>
                    </a:cubicBezTo>
                    <a:cubicBezTo>
                      <a:pt x="15112" y="7939"/>
                      <a:pt x="14645" y="7606"/>
                      <a:pt x="14211" y="7205"/>
                    </a:cubicBezTo>
                    <a:lnTo>
                      <a:pt x="14111" y="7139"/>
                    </a:lnTo>
                    <a:lnTo>
                      <a:pt x="13978" y="7005"/>
                    </a:lnTo>
                    <a:cubicBezTo>
                      <a:pt x="13611" y="6738"/>
                      <a:pt x="13277" y="6371"/>
                      <a:pt x="12877" y="6104"/>
                    </a:cubicBezTo>
                    <a:cubicBezTo>
                      <a:pt x="10809" y="4337"/>
                      <a:pt x="9041" y="3136"/>
                      <a:pt x="7339" y="2168"/>
                    </a:cubicBezTo>
                    <a:cubicBezTo>
                      <a:pt x="5838" y="1334"/>
                      <a:pt x="4337" y="767"/>
                      <a:pt x="2870" y="434"/>
                    </a:cubicBezTo>
                    <a:cubicBezTo>
                      <a:pt x="2136" y="267"/>
                      <a:pt x="1335" y="134"/>
                      <a:pt x="468" y="67"/>
                    </a:cubicBezTo>
                    <a:cubicBezTo>
                      <a:pt x="334" y="67"/>
                      <a:pt x="201" y="67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242" name="Google Shape;4242;p27"/>
            <p:cNvGrpSpPr/>
            <p:nvPr/>
          </p:nvGrpSpPr>
          <p:grpSpPr>
            <a:xfrm>
              <a:off x="-466085" y="3016801"/>
              <a:ext cx="2142579" cy="2618727"/>
              <a:chOff x="-466085" y="3016801"/>
              <a:chExt cx="2142579" cy="2618727"/>
            </a:xfrm>
          </p:grpSpPr>
          <p:grpSp>
            <p:nvGrpSpPr>
              <p:cNvPr id="4243" name="Google Shape;4243;p27"/>
              <p:cNvGrpSpPr/>
              <p:nvPr/>
            </p:nvGrpSpPr>
            <p:grpSpPr>
              <a:xfrm>
                <a:off x="523205" y="3016801"/>
                <a:ext cx="590152" cy="2371267"/>
                <a:chOff x="5161950" y="1889450"/>
                <a:chExt cx="926600" cy="4128250"/>
              </a:xfrm>
            </p:grpSpPr>
            <p:sp>
              <p:nvSpPr>
                <p:cNvPr id="4244" name="Google Shape;4244;p27"/>
                <p:cNvSpPr/>
                <p:nvPr/>
              </p:nvSpPr>
              <p:spPr>
                <a:xfrm>
                  <a:off x="5239725" y="2330950"/>
                  <a:ext cx="848825" cy="368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953" h="147470" extrusionOk="0">
                      <a:moveTo>
                        <a:pt x="13322" y="1"/>
                      </a:moveTo>
                      <a:cubicBezTo>
                        <a:pt x="12982" y="1"/>
                        <a:pt x="12650" y="261"/>
                        <a:pt x="12797" y="666"/>
                      </a:cubicBezTo>
                      <a:cubicBezTo>
                        <a:pt x="15381" y="8143"/>
                        <a:pt x="17204" y="16046"/>
                        <a:pt x="18208" y="24071"/>
                      </a:cubicBezTo>
                      <a:cubicBezTo>
                        <a:pt x="15077" y="19299"/>
                        <a:pt x="9454" y="16745"/>
                        <a:pt x="4165" y="14770"/>
                      </a:cubicBezTo>
                      <a:cubicBezTo>
                        <a:pt x="4032" y="14718"/>
                        <a:pt x="3907" y="14695"/>
                        <a:pt x="3791" y="14695"/>
                      </a:cubicBezTo>
                      <a:cubicBezTo>
                        <a:pt x="2955" y="14695"/>
                        <a:pt x="2597" y="15922"/>
                        <a:pt x="3131" y="16563"/>
                      </a:cubicBezTo>
                      <a:cubicBezTo>
                        <a:pt x="5565" y="19518"/>
                        <a:pt x="9104" y="21838"/>
                        <a:pt x="12957" y="21838"/>
                      </a:cubicBezTo>
                      <a:cubicBezTo>
                        <a:pt x="13146" y="21838"/>
                        <a:pt x="13336" y="21833"/>
                        <a:pt x="13527" y="21821"/>
                      </a:cubicBezTo>
                      <a:cubicBezTo>
                        <a:pt x="13679" y="21821"/>
                        <a:pt x="13800" y="21791"/>
                        <a:pt x="13922" y="21761"/>
                      </a:cubicBezTo>
                      <a:cubicBezTo>
                        <a:pt x="15776" y="23341"/>
                        <a:pt x="17053" y="25378"/>
                        <a:pt x="18481" y="27505"/>
                      </a:cubicBezTo>
                      <a:lnTo>
                        <a:pt x="18603" y="27597"/>
                      </a:lnTo>
                      <a:cubicBezTo>
                        <a:pt x="18937" y="31214"/>
                        <a:pt x="19119" y="34861"/>
                        <a:pt x="19119" y="38478"/>
                      </a:cubicBezTo>
                      <a:cubicBezTo>
                        <a:pt x="18451" y="37171"/>
                        <a:pt x="17569" y="35925"/>
                        <a:pt x="16627" y="34800"/>
                      </a:cubicBezTo>
                      <a:cubicBezTo>
                        <a:pt x="16566" y="34527"/>
                        <a:pt x="16414" y="34253"/>
                        <a:pt x="16110" y="34101"/>
                      </a:cubicBezTo>
                      <a:cubicBezTo>
                        <a:pt x="16080" y="34071"/>
                        <a:pt x="16049" y="34071"/>
                        <a:pt x="16019" y="34040"/>
                      </a:cubicBezTo>
                      <a:cubicBezTo>
                        <a:pt x="15624" y="33584"/>
                        <a:pt x="15198" y="33159"/>
                        <a:pt x="14834" y="32733"/>
                      </a:cubicBezTo>
                      <a:cubicBezTo>
                        <a:pt x="12567" y="30358"/>
                        <a:pt x="9932" y="28718"/>
                        <a:pt x="6687" y="28718"/>
                      </a:cubicBezTo>
                      <a:cubicBezTo>
                        <a:pt x="6320" y="28718"/>
                        <a:pt x="5946" y="28739"/>
                        <a:pt x="5563" y="28782"/>
                      </a:cubicBezTo>
                      <a:cubicBezTo>
                        <a:pt x="4560" y="28904"/>
                        <a:pt x="4226" y="30028"/>
                        <a:pt x="5077" y="30606"/>
                      </a:cubicBezTo>
                      <a:cubicBezTo>
                        <a:pt x="8055" y="32764"/>
                        <a:pt x="11824" y="34861"/>
                        <a:pt x="15411" y="35895"/>
                      </a:cubicBezTo>
                      <a:cubicBezTo>
                        <a:pt x="15533" y="35925"/>
                        <a:pt x="15594" y="35925"/>
                        <a:pt x="15685" y="35925"/>
                      </a:cubicBezTo>
                      <a:cubicBezTo>
                        <a:pt x="16961" y="37414"/>
                        <a:pt x="18116" y="39056"/>
                        <a:pt x="19028" y="40484"/>
                      </a:cubicBezTo>
                      <a:lnTo>
                        <a:pt x="19119" y="40606"/>
                      </a:lnTo>
                      <a:cubicBezTo>
                        <a:pt x="19028" y="45287"/>
                        <a:pt x="18633" y="49907"/>
                        <a:pt x="17904" y="54466"/>
                      </a:cubicBezTo>
                      <a:cubicBezTo>
                        <a:pt x="14894" y="49177"/>
                        <a:pt x="10305" y="44314"/>
                        <a:pt x="4074" y="43311"/>
                      </a:cubicBezTo>
                      <a:cubicBezTo>
                        <a:pt x="4010" y="43301"/>
                        <a:pt x="3948" y="43296"/>
                        <a:pt x="3887" y="43296"/>
                      </a:cubicBezTo>
                      <a:cubicBezTo>
                        <a:pt x="3012" y="43296"/>
                        <a:pt x="2419" y="44274"/>
                        <a:pt x="3101" y="45013"/>
                      </a:cubicBezTo>
                      <a:cubicBezTo>
                        <a:pt x="6019" y="48266"/>
                        <a:pt x="8906" y="50484"/>
                        <a:pt x="13314" y="51092"/>
                      </a:cubicBezTo>
                      <a:cubicBezTo>
                        <a:pt x="14834" y="52764"/>
                        <a:pt x="16201" y="54618"/>
                        <a:pt x="17569" y="56412"/>
                      </a:cubicBezTo>
                      <a:cubicBezTo>
                        <a:pt x="17448" y="57050"/>
                        <a:pt x="17326" y="57688"/>
                        <a:pt x="17174" y="58387"/>
                      </a:cubicBezTo>
                      <a:cubicBezTo>
                        <a:pt x="15290" y="67871"/>
                        <a:pt x="12402" y="77141"/>
                        <a:pt x="10001" y="86534"/>
                      </a:cubicBezTo>
                      <a:cubicBezTo>
                        <a:pt x="7660" y="95895"/>
                        <a:pt x="5593" y="105318"/>
                        <a:pt x="3982" y="114801"/>
                      </a:cubicBezTo>
                      <a:cubicBezTo>
                        <a:pt x="2159" y="125470"/>
                        <a:pt x="821" y="136200"/>
                        <a:pt x="31" y="146990"/>
                      </a:cubicBezTo>
                      <a:cubicBezTo>
                        <a:pt x="1" y="147310"/>
                        <a:pt x="236" y="147469"/>
                        <a:pt x="487" y="147469"/>
                      </a:cubicBezTo>
                      <a:cubicBezTo>
                        <a:pt x="738" y="147469"/>
                        <a:pt x="1004" y="147310"/>
                        <a:pt x="1034" y="146990"/>
                      </a:cubicBezTo>
                      <a:cubicBezTo>
                        <a:pt x="3162" y="127203"/>
                        <a:pt x="6475" y="107537"/>
                        <a:pt x="11338" y="88236"/>
                      </a:cubicBezTo>
                      <a:cubicBezTo>
                        <a:pt x="13162" y="80941"/>
                        <a:pt x="15320" y="73737"/>
                        <a:pt x="17113" y="66442"/>
                      </a:cubicBezTo>
                      <a:cubicBezTo>
                        <a:pt x="17296" y="66442"/>
                        <a:pt x="17508" y="66321"/>
                        <a:pt x="17600" y="66138"/>
                      </a:cubicBezTo>
                      <a:cubicBezTo>
                        <a:pt x="19059" y="64132"/>
                        <a:pt x="20609" y="62248"/>
                        <a:pt x="22372" y="60667"/>
                      </a:cubicBezTo>
                      <a:cubicBezTo>
                        <a:pt x="22436" y="60688"/>
                        <a:pt x="22531" y="60710"/>
                        <a:pt x="22635" y="60710"/>
                      </a:cubicBezTo>
                      <a:cubicBezTo>
                        <a:pt x="22678" y="60710"/>
                        <a:pt x="22722" y="60706"/>
                        <a:pt x="22767" y="60697"/>
                      </a:cubicBezTo>
                      <a:cubicBezTo>
                        <a:pt x="24986" y="60667"/>
                        <a:pt x="26962" y="59451"/>
                        <a:pt x="28694" y="58205"/>
                      </a:cubicBezTo>
                      <a:cubicBezTo>
                        <a:pt x="30001" y="57232"/>
                        <a:pt x="31399" y="56229"/>
                        <a:pt x="30883" y="54466"/>
                      </a:cubicBezTo>
                      <a:cubicBezTo>
                        <a:pt x="30761" y="54077"/>
                        <a:pt x="30367" y="53727"/>
                        <a:pt x="29965" y="53727"/>
                      </a:cubicBezTo>
                      <a:cubicBezTo>
                        <a:pt x="29865" y="53727"/>
                        <a:pt x="29764" y="53749"/>
                        <a:pt x="29667" y="53798"/>
                      </a:cubicBezTo>
                      <a:cubicBezTo>
                        <a:pt x="25107" y="55560"/>
                        <a:pt x="20730" y="58600"/>
                        <a:pt x="17995" y="62764"/>
                      </a:cubicBezTo>
                      <a:cubicBezTo>
                        <a:pt x="18208" y="61731"/>
                        <a:pt x="18451" y="60697"/>
                        <a:pt x="18633" y="59725"/>
                      </a:cubicBezTo>
                      <a:cubicBezTo>
                        <a:pt x="19697" y="55165"/>
                        <a:pt x="20305" y="50758"/>
                        <a:pt x="20609" y="46290"/>
                      </a:cubicBezTo>
                      <a:cubicBezTo>
                        <a:pt x="21885" y="44588"/>
                        <a:pt x="23223" y="42916"/>
                        <a:pt x="24682" y="41366"/>
                      </a:cubicBezTo>
                      <a:cubicBezTo>
                        <a:pt x="24788" y="41389"/>
                        <a:pt x="24903" y="41404"/>
                        <a:pt x="25024" y="41404"/>
                      </a:cubicBezTo>
                      <a:cubicBezTo>
                        <a:pt x="25214" y="41404"/>
                        <a:pt x="25419" y="41368"/>
                        <a:pt x="25624" y="41275"/>
                      </a:cubicBezTo>
                      <a:cubicBezTo>
                        <a:pt x="28451" y="39968"/>
                        <a:pt x="30943" y="37931"/>
                        <a:pt x="33375" y="36016"/>
                      </a:cubicBezTo>
                      <a:cubicBezTo>
                        <a:pt x="33953" y="35560"/>
                        <a:pt x="33618" y="34496"/>
                        <a:pt x="32919" y="34344"/>
                      </a:cubicBezTo>
                      <a:cubicBezTo>
                        <a:pt x="32517" y="34255"/>
                        <a:pt x="32133" y="34213"/>
                        <a:pt x="31766" y="34213"/>
                      </a:cubicBezTo>
                      <a:cubicBezTo>
                        <a:pt x="29273" y="34213"/>
                        <a:pt x="27528" y="36130"/>
                        <a:pt x="25806" y="37931"/>
                      </a:cubicBezTo>
                      <a:cubicBezTo>
                        <a:pt x="25503" y="38296"/>
                        <a:pt x="25168" y="38630"/>
                        <a:pt x="24864" y="38965"/>
                      </a:cubicBezTo>
                      <a:lnTo>
                        <a:pt x="24621" y="39086"/>
                      </a:lnTo>
                      <a:cubicBezTo>
                        <a:pt x="24074" y="39299"/>
                        <a:pt x="23831" y="39755"/>
                        <a:pt x="23800" y="40180"/>
                      </a:cubicBezTo>
                      <a:cubicBezTo>
                        <a:pt x="22706" y="41518"/>
                        <a:pt x="21642" y="42886"/>
                        <a:pt x="20639" y="44314"/>
                      </a:cubicBezTo>
                      <a:cubicBezTo>
                        <a:pt x="20822" y="40028"/>
                        <a:pt x="20761" y="35743"/>
                        <a:pt x="20305" y="31396"/>
                      </a:cubicBezTo>
                      <a:cubicBezTo>
                        <a:pt x="19970" y="28022"/>
                        <a:pt x="19545" y="24679"/>
                        <a:pt x="19059" y="21335"/>
                      </a:cubicBezTo>
                      <a:cubicBezTo>
                        <a:pt x="19089" y="21305"/>
                        <a:pt x="19119" y="21213"/>
                        <a:pt x="19150" y="21153"/>
                      </a:cubicBezTo>
                      <a:cubicBezTo>
                        <a:pt x="19819" y="18630"/>
                        <a:pt x="21278" y="15803"/>
                        <a:pt x="23344" y="13675"/>
                      </a:cubicBezTo>
                      <a:cubicBezTo>
                        <a:pt x="23375" y="13675"/>
                        <a:pt x="23375" y="13706"/>
                        <a:pt x="23405" y="13706"/>
                      </a:cubicBezTo>
                      <a:cubicBezTo>
                        <a:pt x="23708" y="13756"/>
                        <a:pt x="24012" y="13780"/>
                        <a:pt x="24314" y="13780"/>
                      </a:cubicBezTo>
                      <a:cubicBezTo>
                        <a:pt x="27104" y="13780"/>
                        <a:pt x="29823" y="11756"/>
                        <a:pt x="31825" y="10028"/>
                      </a:cubicBezTo>
                      <a:cubicBezTo>
                        <a:pt x="32494" y="9450"/>
                        <a:pt x="31886" y="8447"/>
                        <a:pt x="31126" y="8417"/>
                      </a:cubicBezTo>
                      <a:cubicBezTo>
                        <a:pt x="30947" y="8406"/>
                        <a:pt x="30769" y="8401"/>
                        <a:pt x="30592" y="8401"/>
                      </a:cubicBezTo>
                      <a:cubicBezTo>
                        <a:pt x="24908" y="8401"/>
                        <a:pt x="20284" y="13991"/>
                        <a:pt x="18633" y="19238"/>
                      </a:cubicBezTo>
                      <a:cubicBezTo>
                        <a:pt x="17539" y="12824"/>
                        <a:pt x="16019" y="6532"/>
                        <a:pt x="13861" y="362"/>
                      </a:cubicBezTo>
                      <a:cubicBezTo>
                        <a:pt x="13765" y="111"/>
                        <a:pt x="13542" y="1"/>
                        <a:pt x="1332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45" name="Google Shape;4245;p27"/>
                <p:cNvSpPr/>
                <p:nvPr/>
              </p:nvSpPr>
              <p:spPr>
                <a:xfrm>
                  <a:off x="5360800" y="2737125"/>
                  <a:ext cx="174175" cy="10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67" h="4033" extrusionOk="0">
                      <a:moveTo>
                        <a:pt x="255" y="1"/>
                      </a:moveTo>
                      <a:cubicBezTo>
                        <a:pt x="87" y="1"/>
                        <a:pt x="1" y="223"/>
                        <a:pt x="173" y="346"/>
                      </a:cubicBezTo>
                      <a:cubicBezTo>
                        <a:pt x="1297" y="1076"/>
                        <a:pt x="2392" y="1745"/>
                        <a:pt x="3516" y="2444"/>
                      </a:cubicBezTo>
                      <a:cubicBezTo>
                        <a:pt x="4519" y="2991"/>
                        <a:pt x="5553" y="3720"/>
                        <a:pt x="6677" y="4024"/>
                      </a:cubicBezTo>
                      <a:cubicBezTo>
                        <a:pt x="6701" y="4030"/>
                        <a:pt x="6723" y="4033"/>
                        <a:pt x="6743" y="4033"/>
                      </a:cubicBezTo>
                      <a:cubicBezTo>
                        <a:pt x="6930" y="4033"/>
                        <a:pt x="6967" y="3797"/>
                        <a:pt x="6829" y="3659"/>
                      </a:cubicBezTo>
                      <a:cubicBezTo>
                        <a:pt x="5887" y="2930"/>
                        <a:pt x="4641" y="2474"/>
                        <a:pt x="3577" y="1897"/>
                      </a:cubicBezTo>
                      <a:cubicBezTo>
                        <a:pt x="2452" y="1289"/>
                        <a:pt x="1449" y="681"/>
                        <a:pt x="386" y="42"/>
                      </a:cubicBezTo>
                      <a:cubicBezTo>
                        <a:pt x="339" y="13"/>
                        <a:pt x="295" y="1"/>
                        <a:pt x="255" y="1"/>
                      </a:cubicBezTo>
                      <a:close/>
                    </a:path>
                  </a:pathLst>
                </a:custGeom>
                <a:solidFill>
                  <a:srgbClr val="8B9E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46" name="Google Shape;4246;p27"/>
                <p:cNvSpPr/>
                <p:nvPr/>
              </p:nvSpPr>
              <p:spPr>
                <a:xfrm>
                  <a:off x="5855475" y="2593800"/>
                  <a:ext cx="96300" cy="54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52" h="2195" extrusionOk="0">
                      <a:moveTo>
                        <a:pt x="3456" y="0"/>
                      </a:moveTo>
                      <a:cubicBezTo>
                        <a:pt x="2848" y="0"/>
                        <a:pt x="2240" y="335"/>
                        <a:pt x="1754" y="639"/>
                      </a:cubicBezTo>
                      <a:cubicBezTo>
                        <a:pt x="1176" y="943"/>
                        <a:pt x="660" y="1307"/>
                        <a:pt x="204" y="1763"/>
                      </a:cubicBezTo>
                      <a:cubicBezTo>
                        <a:pt x="1" y="1915"/>
                        <a:pt x="158" y="2194"/>
                        <a:pt x="374" y="2194"/>
                      </a:cubicBezTo>
                      <a:cubicBezTo>
                        <a:pt x="417" y="2194"/>
                        <a:pt x="462" y="2183"/>
                        <a:pt x="508" y="2158"/>
                      </a:cubicBezTo>
                      <a:cubicBezTo>
                        <a:pt x="994" y="1824"/>
                        <a:pt x="1480" y="1520"/>
                        <a:pt x="2028" y="1246"/>
                      </a:cubicBezTo>
                      <a:cubicBezTo>
                        <a:pt x="2544" y="1034"/>
                        <a:pt x="3152" y="912"/>
                        <a:pt x="3608" y="547"/>
                      </a:cubicBezTo>
                      <a:cubicBezTo>
                        <a:pt x="3851" y="365"/>
                        <a:pt x="3760" y="0"/>
                        <a:pt x="3456" y="0"/>
                      </a:cubicBezTo>
                      <a:close/>
                    </a:path>
                  </a:pathLst>
                </a:custGeom>
                <a:solidFill>
                  <a:srgbClr val="8B9E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47" name="Google Shape;4247;p27"/>
                <p:cNvSpPr/>
                <p:nvPr/>
              </p:nvSpPr>
              <p:spPr>
                <a:xfrm>
                  <a:off x="5429575" y="3078325"/>
                  <a:ext cx="156450" cy="10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58" h="4096" extrusionOk="0">
                      <a:moveTo>
                        <a:pt x="351" y="0"/>
                      </a:moveTo>
                      <a:cubicBezTo>
                        <a:pt x="79" y="0"/>
                        <a:pt x="1" y="417"/>
                        <a:pt x="279" y="528"/>
                      </a:cubicBezTo>
                      <a:cubicBezTo>
                        <a:pt x="1343" y="954"/>
                        <a:pt x="2346" y="1471"/>
                        <a:pt x="3288" y="2109"/>
                      </a:cubicBezTo>
                      <a:cubicBezTo>
                        <a:pt x="4170" y="2686"/>
                        <a:pt x="4899" y="3446"/>
                        <a:pt x="5720" y="4054"/>
                      </a:cubicBezTo>
                      <a:cubicBezTo>
                        <a:pt x="5760" y="4083"/>
                        <a:pt x="5805" y="4095"/>
                        <a:pt x="5851" y="4095"/>
                      </a:cubicBezTo>
                      <a:cubicBezTo>
                        <a:pt x="6049" y="4095"/>
                        <a:pt x="6257" y="3862"/>
                        <a:pt x="6085" y="3689"/>
                      </a:cubicBezTo>
                      <a:cubicBezTo>
                        <a:pt x="4778" y="1927"/>
                        <a:pt x="2437" y="772"/>
                        <a:pt x="431" y="12"/>
                      </a:cubicBezTo>
                      <a:cubicBezTo>
                        <a:pt x="403" y="4"/>
                        <a:pt x="376" y="0"/>
                        <a:pt x="351" y="0"/>
                      </a:cubicBezTo>
                      <a:close/>
                    </a:path>
                  </a:pathLst>
                </a:custGeom>
                <a:solidFill>
                  <a:srgbClr val="8B9E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48" name="Google Shape;4248;p27"/>
                <p:cNvSpPr/>
                <p:nvPr/>
              </p:nvSpPr>
              <p:spPr>
                <a:xfrm>
                  <a:off x="5891700" y="3229625"/>
                  <a:ext cx="118250" cy="84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30" h="3389" extrusionOk="0">
                      <a:moveTo>
                        <a:pt x="4433" y="0"/>
                      </a:moveTo>
                      <a:cubicBezTo>
                        <a:pt x="4415" y="0"/>
                        <a:pt x="4397" y="3"/>
                        <a:pt x="4378" y="8"/>
                      </a:cubicBezTo>
                      <a:cubicBezTo>
                        <a:pt x="3588" y="252"/>
                        <a:pt x="2858" y="890"/>
                        <a:pt x="2220" y="1376"/>
                      </a:cubicBezTo>
                      <a:cubicBezTo>
                        <a:pt x="1521" y="1893"/>
                        <a:pt x="852" y="2410"/>
                        <a:pt x="153" y="2957"/>
                      </a:cubicBezTo>
                      <a:cubicBezTo>
                        <a:pt x="1" y="3109"/>
                        <a:pt x="187" y="3388"/>
                        <a:pt x="377" y="3388"/>
                      </a:cubicBezTo>
                      <a:cubicBezTo>
                        <a:pt x="414" y="3388"/>
                        <a:pt x="452" y="3377"/>
                        <a:pt x="487" y="3352"/>
                      </a:cubicBezTo>
                      <a:cubicBezTo>
                        <a:pt x="1217" y="2835"/>
                        <a:pt x="1946" y="2349"/>
                        <a:pt x="2676" y="1832"/>
                      </a:cubicBezTo>
                      <a:cubicBezTo>
                        <a:pt x="3314" y="1437"/>
                        <a:pt x="4135" y="1042"/>
                        <a:pt x="4591" y="403"/>
                      </a:cubicBezTo>
                      <a:cubicBezTo>
                        <a:pt x="4729" y="265"/>
                        <a:pt x="4615" y="0"/>
                        <a:pt x="4433" y="0"/>
                      </a:cubicBezTo>
                      <a:close/>
                    </a:path>
                  </a:pathLst>
                </a:custGeom>
                <a:solidFill>
                  <a:srgbClr val="8B9E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49" name="Google Shape;4249;p27"/>
                <p:cNvSpPr/>
                <p:nvPr/>
              </p:nvSpPr>
              <p:spPr>
                <a:xfrm>
                  <a:off x="5383825" y="3457650"/>
                  <a:ext cx="156300" cy="91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52" h="3678" extrusionOk="0">
                      <a:moveTo>
                        <a:pt x="503" y="0"/>
                      </a:moveTo>
                      <a:cubicBezTo>
                        <a:pt x="223" y="0"/>
                        <a:pt x="0" y="409"/>
                        <a:pt x="285" y="523"/>
                      </a:cubicBezTo>
                      <a:cubicBezTo>
                        <a:pt x="1288" y="918"/>
                        <a:pt x="2261" y="1435"/>
                        <a:pt x="3173" y="1951"/>
                      </a:cubicBezTo>
                      <a:cubicBezTo>
                        <a:pt x="4085" y="2498"/>
                        <a:pt x="4966" y="3258"/>
                        <a:pt x="5908" y="3653"/>
                      </a:cubicBezTo>
                      <a:cubicBezTo>
                        <a:pt x="5947" y="3670"/>
                        <a:pt x="5984" y="3678"/>
                        <a:pt x="6017" y="3678"/>
                      </a:cubicBezTo>
                      <a:cubicBezTo>
                        <a:pt x="6167" y="3678"/>
                        <a:pt x="6251" y="3524"/>
                        <a:pt x="6152" y="3350"/>
                      </a:cubicBezTo>
                      <a:cubicBezTo>
                        <a:pt x="4845" y="1799"/>
                        <a:pt x="2383" y="766"/>
                        <a:pt x="559" y="6"/>
                      </a:cubicBezTo>
                      <a:cubicBezTo>
                        <a:pt x="540" y="2"/>
                        <a:pt x="521" y="0"/>
                        <a:pt x="503" y="0"/>
                      </a:cubicBezTo>
                      <a:close/>
                    </a:path>
                  </a:pathLst>
                </a:custGeom>
                <a:solidFill>
                  <a:srgbClr val="8B9E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50" name="Google Shape;4250;p27"/>
                <p:cNvSpPr/>
                <p:nvPr/>
              </p:nvSpPr>
              <p:spPr>
                <a:xfrm>
                  <a:off x="5835350" y="3724575"/>
                  <a:ext cx="141175" cy="86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47" h="3453" extrusionOk="0">
                      <a:moveTo>
                        <a:pt x="5203" y="0"/>
                      </a:moveTo>
                      <a:cubicBezTo>
                        <a:pt x="5162" y="0"/>
                        <a:pt x="5120" y="9"/>
                        <a:pt x="5082" y="28"/>
                      </a:cubicBezTo>
                      <a:cubicBezTo>
                        <a:pt x="3410" y="788"/>
                        <a:pt x="1829" y="1943"/>
                        <a:pt x="279" y="2916"/>
                      </a:cubicBezTo>
                      <a:cubicBezTo>
                        <a:pt x="0" y="3068"/>
                        <a:pt x="166" y="3453"/>
                        <a:pt x="422" y="3453"/>
                      </a:cubicBezTo>
                      <a:cubicBezTo>
                        <a:pt x="473" y="3453"/>
                        <a:pt x="528" y="3437"/>
                        <a:pt x="583" y="3402"/>
                      </a:cubicBezTo>
                      <a:cubicBezTo>
                        <a:pt x="2194" y="2460"/>
                        <a:pt x="3957" y="1578"/>
                        <a:pt x="5416" y="423"/>
                      </a:cubicBezTo>
                      <a:cubicBezTo>
                        <a:pt x="5647" y="244"/>
                        <a:pt x="5424" y="0"/>
                        <a:pt x="5203" y="0"/>
                      </a:cubicBezTo>
                      <a:close/>
                    </a:path>
                  </a:pathLst>
                </a:custGeom>
                <a:solidFill>
                  <a:srgbClr val="8B9E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51" name="Google Shape;4251;p27"/>
                <p:cNvSpPr/>
                <p:nvPr/>
              </p:nvSpPr>
              <p:spPr>
                <a:xfrm>
                  <a:off x="5161950" y="1889450"/>
                  <a:ext cx="737375" cy="737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495" h="29513" extrusionOk="0">
                      <a:moveTo>
                        <a:pt x="10765" y="0"/>
                      </a:moveTo>
                      <a:cubicBezTo>
                        <a:pt x="10438" y="0"/>
                        <a:pt x="10095" y="66"/>
                        <a:pt x="9738" y="210"/>
                      </a:cubicBezTo>
                      <a:cubicBezTo>
                        <a:pt x="7580" y="2034"/>
                        <a:pt x="8947" y="3767"/>
                        <a:pt x="9707" y="6107"/>
                      </a:cubicBezTo>
                      <a:cubicBezTo>
                        <a:pt x="10467" y="8417"/>
                        <a:pt x="11805" y="10545"/>
                        <a:pt x="13112" y="12581"/>
                      </a:cubicBezTo>
                      <a:cubicBezTo>
                        <a:pt x="11833" y="12316"/>
                        <a:pt x="9471" y="12021"/>
                        <a:pt x="7199" y="12021"/>
                      </a:cubicBezTo>
                      <a:cubicBezTo>
                        <a:pt x="3478" y="12021"/>
                        <a:pt x="1" y="12814"/>
                        <a:pt x="1926" y="15834"/>
                      </a:cubicBezTo>
                      <a:cubicBezTo>
                        <a:pt x="2541" y="16795"/>
                        <a:pt x="5454" y="17306"/>
                        <a:pt x="8312" y="17306"/>
                      </a:cubicBezTo>
                      <a:cubicBezTo>
                        <a:pt x="9973" y="17306"/>
                        <a:pt x="11615" y="17133"/>
                        <a:pt x="12777" y="16776"/>
                      </a:cubicBezTo>
                      <a:lnTo>
                        <a:pt x="12777" y="16776"/>
                      </a:lnTo>
                      <a:cubicBezTo>
                        <a:pt x="11926" y="19481"/>
                        <a:pt x="10680" y="23767"/>
                        <a:pt x="10650" y="26563"/>
                      </a:cubicBezTo>
                      <a:cubicBezTo>
                        <a:pt x="10619" y="27840"/>
                        <a:pt x="11075" y="29451"/>
                        <a:pt x="12321" y="29512"/>
                      </a:cubicBezTo>
                      <a:cubicBezTo>
                        <a:pt x="12336" y="29512"/>
                        <a:pt x="12351" y="29512"/>
                        <a:pt x="12366" y="29512"/>
                      </a:cubicBezTo>
                      <a:cubicBezTo>
                        <a:pt x="13254" y="29512"/>
                        <a:pt x="13878" y="28617"/>
                        <a:pt x="14267" y="27840"/>
                      </a:cubicBezTo>
                      <a:cubicBezTo>
                        <a:pt x="15513" y="25195"/>
                        <a:pt x="17154" y="20332"/>
                        <a:pt x="16881" y="17445"/>
                      </a:cubicBezTo>
                      <a:lnTo>
                        <a:pt x="16881" y="17445"/>
                      </a:lnTo>
                      <a:cubicBezTo>
                        <a:pt x="19282" y="19724"/>
                        <a:pt x="21866" y="21943"/>
                        <a:pt x="24966" y="23007"/>
                      </a:cubicBezTo>
                      <a:cubicBezTo>
                        <a:pt x="25623" y="23242"/>
                        <a:pt x="26317" y="23422"/>
                        <a:pt x="26990" y="23422"/>
                      </a:cubicBezTo>
                      <a:cubicBezTo>
                        <a:pt x="27189" y="23422"/>
                        <a:pt x="27386" y="23406"/>
                        <a:pt x="27580" y="23372"/>
                      </a:cubicBezTo>
                      <a:cubicBezTo>
                        <a:pt x="28462" y="23220"/>
                        <a:pt x="29343" y="22581"/>
                        <a:pt x="29404" y="21670"/>
                      </a:cubicBezTo>
                      <a:cubicBezTo>
                        <a:pt x="29495" y="20940"/>
                        <a:pt x="29069" y="20271"/>
                        <a:pt x="28614" y="19663"/>
                      </a:cubicBezTo>
                      <a:cubicBezTo>
                        <a:pt x="26577" y="16958"/>
                        <a:pt x="23568" y="14983"/>
                        <a:pt x="20255" y="14131"/>
                      </a:cubicBezTo>
                      <a:cubicBezTo>
                        <a:pt x="24449" y="10910"/>
                        <a:pt x="28036" y="6046"/>
                        <a:pt x="26273" y="4618"/>
                      </a:cubicBezTo>
                      <a:cubicBezTo>
                        <a:pt x="25824" y="4250"/>
                        <a:pt x="25368" y="4088"/>
                        <a:pt x="24907" y="4088"/>
                      </a:cubicBezTo>
                      <a:cubicBezTo>
                        <a:pt x="22623" y="4088"/>
                        <a:pt x="20195" y="8056"/>
                        <a:pt x="17641" y="10636"/>
                      </a:cubicBezTo>
                      <a:cubicBezTo>
                        <a:pt x="16881" y="8539"/>
                        <a:pt x="15635" y="6654"/>
                        <a:pt x="14966" y="4618"/>
                      </a:cubicBezTo>
                      <a:cubicBezTo>
                        <a:pt x="14386" y="2824"/>
                        <a:pt x="12912" y="0"/>
                        <a:pt x="10765" y="0"/>
                      </a:cubicBezTo>
                      <a:close/>
                    </a:path>
                  </a:pathLst>
                </a:custGeom>
                <a:solidFill>
                  <a:srgbClr val="2270B6">
                    <a:alpha val="424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52" name="Google Shape;4252;p27"/>
                <p:cNvSpPr/>
                <p:nvPr/>
              </p:nvSpPr>
              <p:spPr>
                <a:xfrm>
                  <a:off x="5507200" y="2177950"/>
                  <a:ext cx="117825" cy="11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13" h="4457" extrusionOk="0">
                      <a:moveTo>
                        <a:pt x="3677" y="2079"/>
                      </a:moveTo>
                      <a:cubicBezTo>
                        <a:pt x="3678" y="2088"/>
                        <a:pt x="3679" y="2097"/>
                        <a:pt x="3679" y="2105"/>
                      </a:cubicBezTo>
                      <a:lnTo>
                        <a:pt x="3679" y="2136"/>
                      </a:lnTo>
                      <a:cubicBezTo>
                        <a:pt x="3679" y="2124"/>
                        <a:pt x="3679" y="2105"/>
                        <a:pt x="3677" y="2079"/>
                      </a:cubicBezTo>
                      <a:close/>
                      <a:moveTo>
                        <a:pt x="2526" y="1"/>
                      </a:moveTo>
                      <a:cubicBezTo>
                        <a:pt x="2190" y="1"/>
                        <a:pt x="1847" y="82"/>
                        <a:pt x="1521" y="251"/>
                      </a:cubicBezTo>
                      <a:cubicBezTo>
                        <a:pt x="1429" y="281"/>
                        <a:pt x="1308" y="373"/>
                        <a:pt x="1247" y="433"/>
                      </a:cubicBezTo>
                      <a:cubicBezTo>
                        <a:pt x="1217" y="433"/>
                        <a:pt x="1156" y="494"/>
                        <a:pt x="1125" y="494"/>
                      </a:cubicBezTo>
                      <a:cubicBezTo>
                        <a:pt x="92" y="1102"/>
                        <a:pt x="1" y="2409"/>
                        <a:pt x="548" y="3412"/>
                      </a:cubicBezTo>
                      <a:cubicBezTo>
                        <a:pt x="965" y="4093"/>
                        <a:pt x="1684" y="4457"/>
                        <a:pt x="2441" y="4457"/>
                      </a:cubicBezTo>
                      <a:cubicBezTo>
                        <a:pt x="2732" y="4457"/>
                        <a:pt x="3027" y="4403"/>
                        <a:pt x="3314" y="4294"/>
                      </a:cubicBezTo>
                      <a:cubicBezTo>
                        <a:pt x="4104" y="3929"/>
                        <a:pt x="4712" y="3169"/>
                        <a:pt x="4682" y="2257"/>
                      </a:cubicBezTo>
                      <a:cubicBezTo>
                        <a:pt x="4712" y="1740"/>
                        <a:pt x="4530" y="1041"/>
                        <a:pt x="4074" y="677"/>
                      </a:cubicBezTo>
                      <a:cubicBezTo>
                        <a:pt x="3653" y="236"/>
                        <a:pt x="3099" y="1"/>
                        <a:pt x="252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53" name="Google Shape;4253;p27"/>
                <p:cNvSpPr/>
                <p:nvPr/>
              </p:nvSpPr>
              <p:spPr>
                <a:xfrm>
                  <a:off x="5638925" y="2279150"/>
                  <a:ext cx="161975" cy="97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79" h="3908" extrusionOk="0">
                      <a:moveTo>
                        <a:pt x="359" y="1"/>
                      </a:moveTo>
                      <a:cubicBezTo>
                        <a:pt x="142" y="1"/>
                        <a:pt x="0" y="329"/>
                        <a:pt x="233" y="458"/>
                      </a:cubicBezTo>
                      <a:cubicBezTo>
                        <a:pt x="1297" y="1006"/>
                        <a:pt x="2331" y="1553"/>
                        <a:pt x="3364" y="2221"/>
                      </a:cubicBezTo>
                      <a:cubicBezTo>
                        <a:pt x="4276" y="2768"/>
                        <a:pt x="5097" y="3528"/>
                        <a:pt x="6100" y="3893"/>
                      </a:cubicBezTo>
                      <a:cubicBezTo>
                        <a:pt x="6126" y="3903"/>
                        <a:pt x="6152" y="3908"/>
                        <a:pt x="6176" y="3908"/>
                      </a:cubicBezTo>
                      <a:cubicBezTo>
                        <a:pt x="6372" y="3908"/>
                        <a:pt x="6478" y="3603"/>
                        <a:pt x="6343" y="3468"/>
                      </a:cubicBezTo>
                      <a:cubicBezTo>
                        <a:pt x="5674" y="2677"/>
                        <a:pt x="4580" y="2161"/>
                        <a:pt x="3668" y="1674"/>
                      </a:cubicBezTo>
                      <a:cubicBezTo>
                        <a:pt x="2635" y="1066"/>
                        <a:pt x="1571" y="550"/>
                        <a:pt x="477" y="33"/>
                      </a:cubicBezTo>
                      <a:cubicBezTo>
                        <a:pt x="436" y="10"/>
                        <a:pt x="396" y="1"/>
                        <a:pt x="359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54" name="Google Shape;4254;p27"/>
                <p:cNvSpPr/>
                <p:nvPr/>
              </p:nvSpPr>
              <p:spPr>
                <a:xfrm>
                  <a:off x="5642475" y="2086325"/>
                  <a:ext cx="104700" cy="10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88" h="4145" extrusionOk="0">
                      <a:moveTo>
                        <a:pt x="3864" y="1"/>
                      </a:moveTo>
                      <a:cubicBezTo>
                        <a:pt x="3809" y="1"/>
                        <a:pt x="3754" y="18"/>
                        <a:pt x="3709" y="56"/>
                      </a:cubicBezTo>
                      <a:cubicBezTo>
                        <a:pt x="3070" y="573"/>
                        <a:pt x="2553" y="1302"/>
                        <a:pt x="2006" y="1910"/>
                      </a:cubicBezTo>
                      <a:cubicBezTo>
                        <a:pt x="1429" y="2518"/>
                        <a:pt x="821" y="3126"/>
                        <a:pt x="213" y="3703"/>
                      </a:cubicBezTo>
                      <a:cubicBezTo>
                        <a:pt x="0" y="3869"/>
                        <a:pt x="174" y="4145"/>
                        <a:pt x="390" y="4145"/>
                      </a:cubicBezTo>
                      <a:cubicBezTo>
                        <a:pt x="452" y="4145"/>
                        <a:pt x="517" y="4122"/>
                        <a:pt x="578" y="4068"/>
                      </a:cubicBezTo>
                      <a:cubicBezTo>
                        <a:pt x="1246" y="3460"/>
                        <a:pt x="1885" y="2852"/>
                        <a:pt x="2493" y="2214"/>
                      </a:cubicBezTo>
                      <a:cubicBezTo>
                        <a:pt x="3070" y="1636"/>
                        <a:pt x="3709" y="1028"/>
                        <a:pt x="4073" y="360"/>
                      </a:cubicBezTo>
                      <a:cubicBezTo>
                        <a:pt x="4187" y="155"/>
                        <a:pt x="4028" y="1"/>
                        <a:pt x="3864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55" name="Google Shape;4255;p27"/>
                <p:cNvSpPr/>
                <p:nvPr/>
              </p:nvSpPr>
              <p:spPr>
                <a:xfrm>
                  <a:off x="5449875" y="2023550"/>
                  <a:ext cx="91450" cy="133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58" h="5357" extrusionOk="0">
                      <a:moveTo>
                        <a:pt x="324" y="1"/>
                      </a:moveTo>
                      <a:cubicBezTo>
                        <a:pt x="162" y="1"/>
                        <a:pt x="1" y="151"/>
                        <a:pt x="45" y="348"/>
                      </a:cubicBezTo>
                      <a:cubicBezTo>
                        <a:pt x="622" y="2111"/>
                        <a:pt x="1929" y="3691"/>
                        <a:pt x="2932" y="5211"/>
                      </a:cubicBezTo>
                      <a:cubicBezTo>
                        <a:pt x="3016" y="5314"/>
                        <a:pt x="3123" y="5356"/>
                        <a:pt x="3224" y="5356"/>
                      </a:cubicBezTo>
                      <a:cubicBezTo>
                        <a:pt x="3454" y="5356"/>
                        <a:pt x="3657" y="5139"/>
                        <a:pt x="3510" y="4907"/>
                      </a:cubicBezTo>
                      <a:cubicBezTo>
                        <a:pt x="2507" y="3357"/>
                        <a:pt x="1716" y="1503"/>
                        <a:pt x="500" y="74"/>
                      </a:cubicBezTo>
                      <a:cubicBezTo>
                        <a:pt x="450" y="23"/>
                        <a:pt x="387" y="1"/>
                        <a:pt x="324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56" name="Google Shape;4256;p27"/>
                <p:cNvSpPr/>
                <p:nvPr/>
              </p:nvSpPr>
              <p:spPr>
                <a:xfrm>
                  <a:off x="5286850" y="2237300"/>
                  <a:ext cx="160350" cy="28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14" h="1122" extrusionOk="0">
                      <a:moveTo>
                        <a:pt x="370" y="1"/>
                      </a:moveTo>
                      <a:cubicBezTo>
                        <a:pt x="1" y="1"/>
                        <a:pt x="19" y="584"/>
                        <a:pt x="426" y="613"/>
                      </a:cubicBezTo>
                      <a:cubicBezTo>
                        <a:pt x="1763" y="797"/>
                        <a:pt x="3345" y="1121"/>
                        <a:pt x="4800" y="1121"/>
                      </a:cubicBezTo>
                      <a:cubicBezTo>
                        <a:pt x="5264" y="1121"/>
                        <a:pt x="5714" y="1089"/>
                        <a:pt x="6140" y="1008"/>
                      </a:cubicBezTo>
                      <a:cubicBezTo>
                        <a:pt x="6414" y="947"/>
                        <a:pt x="6383" y="582"/>
                        <a:pt x="6140" y="491"/>
                      </a:cubicBezTo>
                      <a:cubicBezTo>
                        <a:pt x="5319" y="248"/>
                        <a:pt x="4377" y="309"/>
                        <a:pt x="3465" y="278"/>
                      </a:cubicBezTo>
                      <a:cubicBezTo>
                        <a:pt x="2432" y="187"/>
                        <a:pt x="1429" y="126"/>
                        <a:pt x="426" y="5"/>
                      </a:cubicBezTo>
                      <a:cubicBezTo>
                        <a:pt x="406" y="2"/>
                        <a:pt x="388" y="1"/>
                        <a:pt x="370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57" name="Google Shape;4257;p27"/>
                <p:cNvSpPr/>
                <p:nvPr/>
              </p:nvSpPr>
              <p:spPr>
                <a:xfrm>
                  <a:off x="5485500" y="2373875"/>
                  <a:ext cx="45525" cy="129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21" h="5173" extrusionOk="0">
                      <a:moveTo>
                        <a:pt x="1486" y="0"/>
                      </a:moveTo>
                      <a:cubicBezTo>
                        <a:pt x="1400" y="0"/>
                        <a:pt x="1316" y="41"/>
                        <a:pt x="1264" y="135"/>
                      </a:cubicBezTo>
                      <a:cubicBezTo>
                        <a:pt x="474" y="1502"/>
                        <a:pt x="230" y="3326"/>
                        <a:pt x="18" y="4907"/>
                      </a:cubicBezTo>
                      <a:cubicBezTo>
                        <a:pt x="1" y="5078"/>
                        <a:pt x="148" y="5172"/>
                        <a:pt x="286" y="5172"/>
                      </a:cubicBezTo>
                      <a:cubicBezTo>
                        <a:pt x="391" y="5172"/>
                        <a:pt x="491" y="5117"/>
                        <a:pt x="504" y="4998"/>
                      </a:cubicBezTo>
                      <a:cubicBezTo>
                        <a:pt x="808" y="3387"/>
                        <a:pt x="1477" y="1928"/>
                        <a:pt x="1781" y="347"/>
                      </a:cubicBezTo>
                      <a:cubicBezTo>
                        <a:pt x="1821" y="148"/>
                        <a:pt x="1651" y="0"/>
                        <a:pt x="1486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58" name="Google Shape;4258;p27"/>
                <p:cNvSpPr/>
                <p:nvPr/>
              </p:nvSpPr>
              <p:spPr>
                <a:xfrm>
                  <a:off x="5539125" y="2196375"/>
                  <a:ext cx="30425" cy="24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7" h="974" extrusionOk="0">
                      <a:moveTo>
                        <a:pt x="608" y="0"/>
                      </a:moveTo>
                      <a:cubicBezTo>
                        <a:pt x="0" y="0"/>
                        <a:pt x="0" y="973"/>
                        <a:pt x="608" y="973"/>
                      </a:cubicBezTo>
                      <a:cubicBezTo>
                        <a:pt x="1216" y="973"/>
                        <a:pt x="1216" y="0"/>
                        <a:pt x="608" y="0"/>
                      </a:cubicBezTo>
                      <a:close/>
                    </a:path>
                  </a:pathLst>
                </a:custGeom>
                <a:solidFill>
                  <a:srgbClr val="E5D82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59" name="Google Shape;4259;p27"/>
                <p:cNvSpPr/>
                <p:nvPr/>
              </p:nvSpPr>
              <p:spPr>
                <a:xfrm>
                  <a:off x="5525450" y="2221450"/>
                  <a:ext cx="31925" cy="25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7" h="1034" extrusionOk="0">
                      <a:moveTo>
                        <a:pt x="639" y="0"/>
                      </a:moveTo>
                      <a:cubicBezTo>
                        <a:pt x="0" y="0"/>
                        <a:pt x="0" y="1034"/>
                        <a:pt x="639" y="1034"/>
                      </a:cubicBezTo>
                      <a:cubicBezTo>
                        <a:pt x="1277" y="1034"/>
                        <a:pt x="1277" y="0"/>
                        <a:pt x="639" y="0"/>
                      </a:cubicBezTo>
                      <a:close/>
                    </a:path>
                  </a:pathLst>
                </a:custGeom>
                <a:solidFill>
                  <a:srgbClr val="E5D82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60" name="Google Shape;4260;p27"/>
                <p:cNvSpPr/>
                <p:nvPr/>
              </p:nvSpPr>
              <p:spPr>
                <a:xfrm>
                  <a:off x="5547475" y="2251225"/>
                  <a:ext cx="29575" cy="2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3" h="872" extrusionOk="0">
                      <a:moveTo>
                        <a:pt x="554" y="0"/>
                      </a:moveTo>
                      <a:cubicBezTo>
                        <a:pt x="493" y="0"/>
                        <a:pt x="430" y="17"/>
                        <a:pt x="366" y="56"/>
                      </a:cubicBezTo>
                      <a:cubicBezTo>
                        <a:pt x="305" y="56"/>
                        <a:pt x="305" y="86"/>
                        <a:pt x="274" y="86"/>
                      </a:cubicBezTo>
                      <a:cubicBezTo>
                        <a:pt x="92" y="208"/>
                        <a:pt x="1" y="481"/>
                        <a:pt x="122" y="664"/>
                      </a:cubicBezTo>
                      <a:cubicBezTo>
                        <a:pt x="198" y="814"/>
                        <a:pt x="320" y="872"/>
                        <a:pt x="453" y="872"/>
                      </a:cubicBezTo>
                      <a:cubicBezTo>
                        <a:pt x="534" y="872"/>
                        <a:pt x="619" y="850"/>
                        <a:pt x="700" y="816"/>
                      </a:cubicBezTo>
                      <a:cubicBezTo>
                        <a:pt x="730" y="816"/>
                        <a:pt x="730" y="785"/>
                        <a:pt x="791" y="785"/>
                      </a:cubicBezTo>
                      <a:cubicBezTo>
                        <a:pt x="1183" y="628"/>
                        <a:pt x="924" y="0"/>
                        <a:pt x="554" y="0"/>
                      </a:cubicBezTo>
                      <a:close/>
                    </a:path>
                  </a:pathLst>
                </a:custGeom>
                <a:solidFill>
                  <a:srgbClr val="E5D82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61" name="Google Shape;4261;p27"/>
                <p:cNvSpPr/>
                <p:nvPr/>
              </p:nvSpPr>
              <p:spPr>
                <a:xfrm>
                  <a:off x="5572550" y="2216900"/>
                  <a:ext cx="24350" cy="19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4" h="760" extrusionOk="0">
                      <a:moveTo>
                        <a:pt x="487" y="0"/>
                      </a:moveTo>
                      <a:cubicBezTo>
                        <a:pt x="1" y="30"/>
                        <a:pt x="1" y="760"/>
                        <a:pt x="487" y="760"/>
                      </a:cubicBezTo>
                      <a:cubicBezTo>
                        <a:pt x="974" y="760"/>
                        <a:pt x="974" y="0"/>
                        <a:pt x="487" y="0"/>
                      </a:cubicBezTo>
                      <a:close/>
                    </a:path>
                  </a:pathLst>
                </a:custGeom>
                <a:solidFill>
                  <a:srgbClr val="E5D82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62" name="Google Shape;4262;p27"/>
                <p:cNvSpPr/>
                <p:nvPr/>
              </p:nvSpPr>
              <p:spPr>
                <a:xfrm>
                  <a:off x="5574075" y="2184975"/>
                  <a:ext cx="18275" cy="14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1" h="578" extrusionOk="0">
                      <a:moveTo>
                        <a:pt x="365" y="0"/>
                      </a:moveTo>
                      <a:cubicBezTo>
                        <a:pt x="1" y="0"/>
                        <a:pt x="1" y="578"/>
                        <a:pt x="365" y="578"/>
                      </a:cubicBezTo>
                      <a:cubicBezTo>
                        <a:pt x="730" y="578"/>
                        <a:pt x="730" y="0"/>
                        <a:pt x="365" y="0"/>
                      </a:cubicBezTo>
                      <a:close/>
                    </a:path>
                  </a:pathLst>
                </a:custGeom>
                <a:solidFill>
                  <a:srgbClr val="E5D82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63" name="Google Shape;4263;p27"/>
                <p:cNvSpPr/>
                <p:nvPr/>
              </p:nvSpPr>
              <p:spPr>
                <a:xfrm>
                  <a:off x="5583200" y="2245775"/>
                  <a:ext cx="19025" cy="15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" h="608" extrusionOk="0">
                      <a:moveTo>
                        <a:pt x="365" y="0"/>
                      </a:moveTo>
                      <a:cubicBezTo>
                        <a:pt x="0" y="0"/>
                        <a:pt x="0" y="608"/>
                        <a:pt x="365" y="608"/>
                      </a:cubicBezTo>
                      <a:cubicBezTo>
                        <a:pt x="760" y="608"/>
                        <a:pt x="760" y="0"/>
                        <a:pt x="365" y="0"/>
                      </a:cubicBezTo>
                      <a:close/>
                    </a:path>
                  </a:pathLst>
                </a:custGeom>
                <a:solidFill>
                  <a:srgbClr val="E5D82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4264" name="Google Shape;4264;p27"/>
              <p:cNvGrpSpPr/>
              <p:nvPr/>
            </p:nvGrpSpPr>
            <p:grpSpPr>
              <a:xfrm flipH="1">
                <a:off x="356102" y="3845124"/>
                <a:ext cx="592242" cy="581335"/>
                <a:chOff x="5672100" y="3575250"/>
                <a:chExt cx="1054750" cy="1035325"/>
              </a:xfrm>
            </p:grpSpPr>
            <p:sp>
              <p:nvSpPr>
                <p:cNvPr id="4265" name="Google Shape;4265;p27"/>
                <p:cNvSpPr/>
                <p:nvPr/>
              </p:nvSpPr>
              <p:spPr>
                <a:xfrm>
                  <a:off x="6153875" y="3575250"/>
                  <a:ext cx="260675" cy="53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27" h="21503" extrusionOk="0">
                      <a:moveTo>
                        <a:pt x="7849" y="0"/>
                      </a:moveTo>
                      <a:cubicBezTo>
                        <a:pt x="7291" y="0"/>
                        <a:pt x="6718" y="163"/>
                        <a:pt x="6232" y="439"/>
                      </a:cubicBezTo>
                      <a:cubicBezTo>
                        <a:pt x="5320" y="986"/>
                        <a:pt x="4681" y="1837"/>
                        <a:pt x="4104" y="2719"/>
                      </a:cubicBezTo>
                      <a:cubicBezTo>
                        <a:pt x="639" y="8281"/>
                        <a:pt x="1" y="15454"/>
                        <a:pt x="2432" y="21503"/>
                      </a:cubicBezTo>
                      <a:cubicBezTo>
                        <a:pt x="5928" y="16275"/>
                        <a:pt x="9271" y="10652"/>
                        <a:pt x="10214" y="4390"/>
                      </a:cubicBezTo>
                      <a:cubicBezTo>
                        <a:pt x="10426" y="2992"/>
                        <a:pt x="10365" y="1229"/>
                        <a:pt x="9210" y="408"/>
                      </a:cubicBezTo>
                      <a:cubicBezTo>
                        <a:pt x="8813" y="125"/>
                        <a:pt x="8337" y="0"/>
                        <a:pt x="784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66" name="Google Shape;4266;p27"/>
                <p:cNvSpPr/>
                <p:nvPr/>
              </p:nvSpPr>
              <p:spPr>
                <a:xfrm>
                  <a:off x="5833200" y="3655975"/>
                  <a:ext cx="373125" cy="453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25" h="18153" extrusionOk="0">
                      <a:moveTo>
                        <a:pt x="4026" y="0"/>
                      </a:moveTo>
                      <a:cubicBezTo>
                        <a:pt x="3355" y="0"/>
                        <a:pt x="2693" y="150"/>
                        <a:pt x="2128" y="493"/>
                      </a:cubicBezTo>
                      <a:cubicBezTo>
                        <a:pt x="457" y="1465"/>
                        <a:pt x="1" y="3745"/>
                        <a:pt x="548" y="5599"/>
                      </a:cubicBezTo>
                      <a:cubicBezTo>
                        <a:pt x="1308" y="8091"/>
                        <a:pt x="3496" y="9794"/>
                        <a:pt x="5533" y="11344"/>
                      </a:cubicBezTo>
                      <a:cubicBezTo>
                        <a:pt x="8603" y="13715"/>
                        <a:pt x="11733" y="16055"/>
                        <a:pt x="14925" y="18152"/>
                      </a:cubicBezTo>
                      <a:cubicBezTo>
                        <a:pt x="13891" y="12408"/>
                        <a:pt x="12645" y="6329"/>
                        <a:pt x="8542" y="2225"/>
                      </a:cubicBezTo>
                      <a:cubicBezTo>
                        <a:pt x="7691" y="1404"/>
                        <a:pt x="6718" y="645"/>
                        <a:pt x="5563" y="249"/>
                      </a:cubicBezTo>
                      <a:cubicBezTo>
                        <a:pt x="5072" y="90"/>
                        <a:pt x="4546" y="0"/>
                        <a:pt x="402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67" name="Google Shape;4267;p27"/>
                <p:cNvSpPr/>
                <p:nvPr/>
              </p:nvSpPr>
              <p:spPr>
                <a:xfrm>
                  <a:off x="5672100" y="3969050"/>
                  <a:ext cx="535000" cy="24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400" h="9947" extrusionOk="0">
                      <a:moveTo>
                        <a:pt x="8469" y="1"/>
                      </a:moveTo>
                      <a:cubicBezTo>
                        <a:pt x="8179" y="1"/>
                        <a:pt x="7889" y="13"/>
                        <a:pt x="7600" y="37"/>
                      </a:cubicBezTo>
                      <a:cubicBezTo>
                        <a:pt x="5077" y="280"/>
                        <a:pt x="2524" y="1556"/>
                        <a:pt x="1186" y="3714"/>
                      </a:cubicBezTo>
                      <a:cubicBezTo>
                        <a:pt x="244" y="5234"/>
                        <a:pt x="1" y="7423"/>
                        <a:pt x="1217" y="8730"/>
                      </a:cubicBezTo>
                      <a:cubicBezTo>
                        <a:pt x="2098" y="9702"/>
                        <a:pt x="3496" y="9915"/>
                        <a:pt x="4803" y="9946"/>
                      </a:cubicBezTo>
                      <a:cubicBezTo>
                        <a:pt x="4852" y="9946"/>
                        <a:pt x="4901" y="9946"/>
                        <a:pt x="4950" y="9946"/>
                      </a:cubicBezTo>
                      <a:cubicBezTo>
                        <a:pt x="10790" y="9946"/>
                        <a:pt x="16154" y="6386"/>
                        <a:pt x="21399" y="5964"/>
                      </a:cubicBezTo>
                      <a:cubicBezTo>
                        <a:pt x="19363" y="4414"/>
                        <a:pt x="17296" y="2863"/>
                        <a:pt x="15016" y="1708"/>
                      </a:cubicBezTo>
                      <a:cubicBezTo>
                        <a:pt x="12995" y="711"/>
                        <a:pt x="10735" y="1"/>
                        <a:pt x="846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68" name="Google Shape;4268;p27"/>
                <p:cNvSpPr/>
                <p:nvPr/>
              </p:nvSpPr>
              <p:spPr>
                <a:xfrm>
                  <a:off x="5842325" y="4110525"/>
                  <a:ext cx="361725" cy="431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69" h="17266" extrusionOk="0">
                      <a:moveTo>
                        <a:pt x="14469" y="1"/>
                      </a:moveTo>
                      <a:cubicBezTo>
                        <a:pt x="8146" y="913"/>
                        <a:pt x="2523" y="5624"/>
                        <a:pt x="547" y="11703"/>
                      </a:cubicBezTo>
                      <a:cubicBezTo>
                        <a:pt x="243" y="12615"/>
                        <a:pt x="0" y="13618"/>
                        <a:pt x="122" y="14560"/>
                      </a:cubicBezTo>
                      <a:cubicBezTo>
                        <a:pt x="213" y="15503"/>
                        <a:pt x="730" y="16506"/>
                        <a:pt x="1550" y="16962"/>
                      </a:cubicBezTo>
                      <a:cubicBezTo>
                        <a:pt x="1929" y="17172"/>
                        <a:pt x="2352" y="17266"/>
                        <a:pt x="2783" y="17266"/>
                      </a:cubicBezTo>
                      <a:cubicBezTo>
                        <a:pt x="3597" y="17266"/>
                        <a:pt x="4440" y="16931"/>
                        <a:pt x="5076" y="16414"/>
                      </a:cubicBezTo>
                      <a:cubicBezTo>
                        <a:pt x="6079" y="15624"/>
                        <a:pt x="6718" y="14530"/>
                        <a:pt x="7326" y="13405"/>
                      </a:cubicBezTo>
                      <a:cubicBezTo>
                        <a:pt x="9727" y="9059"/>
                        <a:pt x="12067" y="4682"/>
                        <a:pt x="1446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69" name="Google Shape;4269;p27"/>
                <p:cNvSpPr/>
                <p:nvPr/>
              </p:nvSpPr>
              <p:spPr>
                <a:xfrm>
                  <a:off x="6111325" y="4113575"/>
                  <a:ext cx="257625" cy="497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5" h="19880" extrusionOk="0">
                      <a:moveTo>
                        <a:pt x="3982" y="0"/>
                      </a:moveTo>
                      <a:cubicBezTo>
                        <a:pt x="1064" y="4225"/>
                        <a:pt x="0" y="9697"/>
                        <a:pt x="1186" y="14712"/>
                      </a:cubicBezTo>
                      <a:cubicBezTo>
                        <a:pt x="1429" y="15928"/>
                        <a:pt x="1885" y="17143"/>
                        <a:pt x="2645" y="18116"/>
                      </a:cubicBezTo>
                      <a:cubicBezTo>
                        <a:pt x="3405" y="19119"/>
                        <a:pt x="4590" y="19818"/>
                        <a:pt x="5806" y="19879"/>
                      </a:cubicBezTo>
                      <a:cubicBezTo>
                        <a:pt x="5823" y="19879"/>
                        <a:pt x="5840" y="19879"/>
                        <a:pt x="5857" y="19879"/>
                      </a:cubicBezTo>
                      <a:cubicBezTo>
                        <a:pt x="7780" y="19879"/>
                        <a:pt x="9366" y="18191"/>
                        <a:pt x="9818" y="16323"/>
                      </a:cubicBezTo>
                      <a:cubicBezTo>
                        <a:pt x="10305" y="14469"/>
                        <a:pt x="9879" y="12493"/>
                        <a:pt x="9271" y="10639"/>
                      </a:cubicBezTo>
                      <a:cubicBezTo>
                        <a:pt x="8055" y="6809"/>
                        <a:pt x="6201" y="3192"/>
                        <a:pt x="398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70" name="Google Shape;4270;p27"/>
                <p:cNvSpPr/>
                <p:nvPr/>
              </p:nvSpPr>
              <p:spPr>
                <a:xfrm>
                  <a:off x="6204025" y="3782450"/>
                  <a:ext cx="489400" cy="340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76" h="13611" extrusionOk="0">
                      <a:moveTo>
                        <a:pt x="15728" y="0"/>
                      </a:moveTo>
                      <a:cubicBezTo>
                        <a:pt x="14929" y="0"/>
                        <a:pt x="14105" y="185"/>
                        <a:pt x="13344" y="449"/>
                      </a:cubicBezTo>
                      <a:cubicBezTo>
                        <a:pt x="7265" y="2455"/>
                        <a:pt x="2888" y="7896"/>
                        <a:pt x="1" y="13610"/>
                      </a:cubicBezTo>
                      <a:cubicBezTo>
                        <a:pt x="3466" y="10692"/>
                        <a:pt x="8451" y="10358"/>
                        <a:pt x="12980" y="9142"/>
                      </a:cubicBezTo>
                      <a:cubicBezTo>
                        <a:pt x="14986" y="8595"/>
                        <a:pt x="17022" y="7805"/>
                        <a:pt x="18299" y="6133"/>
                      </a:cubicBezTo>
                      <a:cubicBezTo>
                        <a:pt x="19545" y="4491"/>
                        <a:pt x="19576" y="1756"/>
                        <a:pt x="17873" y="601"/>
                      </a:cubicBezTo>
                      <a:cubicBezTo>
                        <a:pt x="17234" y="170"/>
                        <a:pt x="16493" y="0"/>
                        <a:pt x="1572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71" name="Google Shape;4271;p27"/>
                <p:cNvSpPr/>
                <p:nvPr/>
              </p:nvSpPr>
              <p:spPr>
                <a:xfrm>
                  <a:off x="6199475" y="4018125"/>
                  <a:ext cx="527375" cy="21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5" h="8752" extrusionOk="0">
                      <a:moveTo>
                        <a:pt x="12649" y="0"/>
                      </a:moveTo>
                      <a:cubicBezTo>
                        <a:pt x="8147" y="0"/>
                        <a:pt x="3671" y="1402"/>
                        <a:pt x="0" y="4001"/>
                      </a:cubicBezTo>
                      <a:cubicBezTo>
                        <a:pt x="2310" y="4183"/>
                        <a:pt x="4499" y="4943"/>
                        <a:pt x="6475" y="5855"/>
                      </a:cubicBezTo>
                      <a:cubicBezTo>
                        <a:pt x="8481" y="6767"/>
                        <a:pt x="10365" y="7891"/>
                        <a:pt x="12493" y="8439"/>
                      </a:cubicBezTo>
                      <a:cubicBezTo>
                        <a:pt x="13265" y="8637"/>
                        <a:pt x="14077" y="8751"/>
                        <a:pt x="14881" y="8751"/>
                      </a:cubicBezTo>
                      <a:cubicBezTo>
                        <a:pt x="16293" y="8751"/>
                        <a:pt x="17681" y="8398"/>
                        <a:pt x="18785" y="7527"/>
                      </a:cubicBezTo>
                      <a:cubicBezTo>
                        <a:pt x="20517" y="6220"/>
                        <a:pt x="21095" y="3362"/>
                        <a:pt x="19606" y="1751"/>
                      </a:cubicBezTo>
                      <a:cubicBezTo>
                        <a:pt x="18815" y="900"/>
                        <a:pt x="17569" y="536"/>
                        <a:pt x="16353" y="323"/>
                      </a:cubicBezTo>
                      <a:cubicBezTo>
                        <a:pt x="15127" y="107"/>
                        <a:pt x="13887" y="0"/>
                        <a:pt x="1264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72" name="Google Shape;4272;p27"/>
                <p:cNvSpPr/>
                <p:nvPr/>
              </p:nvSpPr>
              <p:spPr>
                <a:xfrm>
                  <a:off x="6207075" y="4122350"/>
                  <a:ext cx="424050" cy="360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62" h="14420" extrusionOk="0">
                      <a:moveTo>
                        <a:pt x="1320" y="1"/>
                      </a:moveTo>
                      <a:cubicBezTo>
                        <a:pt x="886" y="1"/>
                        <a:pt x="447" y="25"/>
                        <a:pt x="0" y="75"/>
                      </a:cubicBezTo>
                      <a:cubicBezTo>
                        <a:pt x="2614" y="3783"/>
                        <a:pt x="5198" y="7461"/>
                        <a:pt x="8086" y="10957"/>
                      </a:cubicBezTo>
                      <a:cubicBezTo>
                        <a:pt x="9028" y="12112"/>
                        <a:pt x="10031" y="13236"/>
                        <a:pt x="11368" y="13935"/>
                      </a:cubicBezTo>
                      <a:cubicBezTo>
                        <a:pt x="12005" y="14239"/>
                        <a:pt x="12725" y="14419"/>
                        <a:pt x="13425" y="14419"/>
                      </a:cubicBezTo>
                      <a:cubicBezTo>
                        <a:pt x="14196" y="14419"/>
                        <a:pt x="14943" y="14202"/>
                        <a:pt x="15532" y="13692"/>
                      </a:cubicBezTo>
                      <a:cubicBezTo>
                        <a:pt x="16779" y="12628"/>
                        <a:pt x="16961" y="10653"/>
                        <a:pt x="16262" y="9194"/>
                      </a:cubicBezTo>
                      <a:cubicBezTo>
                        <a:pt x="15624" y="7674"/>
                        <a:pt x="14317" y="6519"/>
                        <a:pt x="13070" y="5485"/>
                      </a:cubicBezTo>
                      <a:cubicBezTo>
                        <a:pt x="9740" y="2654"/>
                        <a:pt x="5877" y="1"/>
                        <a:pt x="132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4273" name="Google Shape;4273;p27"/>
              <p:cNvGrpSpPr/>
              <p:nvPr/>
            </p:nvGrpSpPr>
            <p:grpSpPr>
              <a:xfrm rot="749415" flipH="1">
                <a:off x="946768" y="3811851"/>
                <a:ext cx="583337" cy="1417573"/>
                <a:chOff x="1535425" y="492925"/>
                <a:chExt cx="524575" cy="1274775"/>
              </a:xfrm>
            </p:grpSpPr>
            <p:sp>
              <p:nvSpPr>
                <p:cNvPr id="4274" name="Google Shape;4274;p27"/>
                <p:cNvSpPr/>
                <p:nvPr/>
              </p:nvSpPr>
              <p:spPr>
                <a:xfrm>
                  <a:off x="1734750" y="627100"/>
                  <a:ext cx="127600" cy="16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4" h="6457" extrusionOk="0">
                      <a:moveTo>
                        <a:pt x="1686" y="0"/>
                      </a:moveTo>
                      <a:cubicBezTo>
                        <a:pt x="1264" y="0"/>
                        <a:pt x="853" y="133"/>
                        <a:pt x="567" y="419"/>
                      </a:cubicBezTo>
                      <a:cubicBezTo>
                        <a:pt x="0" y="1020"/>
                        <a:pt x="167" y="2087"/>
                        <a:pt x="534" y="2888"/>
                      </a:cubicBezTo>
                      <a:cubicBezTo>
                        <a:pt x="1335" y="4489"/>
                        <a:pt x="2869" y="5756"/>
                        <a:pt x="5104" y="6457"/>
                      </a:cubicBezTo>
                      <a:cubicBezTo>
                        <a:pt x="5104" y="4956"/>
                        <a:pt x="4770" y="3455"/>
                        <a:pt x="4170" y="2120"/>
                      </a:cubicBezTo>
                      <a:cubicBezTo>
                        <a:pt x="3836" y="1420"/>
                        <a:pt x="3403" y="719"/>
                        <a:pt x="2736" y="286"/>
                      </a:cubicBezTo>
                      <a:cubicBezTo>
                        <a:pt x="2426" y="100"/>
                        <a:pt x="2052" y="0"/>
                        <a:pt x="168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75" name="Google Shape;4275;p27"/>
                <p:cNvSpPr/>
                <p:nvPr/>
              </p:nvSpPr>
              <p:spPr>
                <a:xfrm>
                  <a:off x="1865675" y="683675"/>
                  <a:ext cx="165975" cy="10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39" h="4070" extrusionOk="0">
                      <a:moveTo>
                        <a:pt x="4660" y="0"/>
                      </a:moveTo>
                      <a:cubicBezTo>
                        <a:pt x="4187" y="0"/>
                        <a:pt x="3721" y="196"/>
                        <a:pt x="3303" y="391"/>
                      </a:cubicBezTo>
                      <a:cubicBezTo>
                        <a:pt x="1802" y="1125"/>
                        <a:pt x="634" y="2426"/>
                        <a:pt x="0" y="3994"/>
                      </a:cubicBezTo>
                      <a:cubicBezTo>
                        <a:pt x="513" y="4044"/>
                        <a:pt x="1016" y="4070"/>
                        <a:pt x="1509" y="4070"/>
                      </a:cubicBezTo>
                      <a:cubicBezTo>
                        <a:pt x="2654" y="4070"/>
                        <a:pt x="3745" y="3930"/>
                        <a:pt x="4770" y="3627"/>
                      </a:cubicBezTo>
                      <a:cubicBezTo>
                        <a:pt x="5271" y="3493"/>
                        <a:pt x="5771" y="3260"/>
                        <a:pt x="6105" y="2893"/>
                      </a:cubicBezTo>
                      <a:cubicBezTo>
                        <a:pt x="6505" y="2392"/>
                        <a:pt x="6638" y="1692"/>
                        <a:pt x="6372" y="1125"/>
                      </a:cubicBezTo>
                      <a:cubicBezTo>
                        <a:pt x="6138" y="524"/>
                        <a:pt x="5538" y="124"/>
                        <a:pt x="4937" y="24"/>
                      </a:cubicBezTo>
                      <a:cubicBezTo>
                        <a:pt x="4845" y="8"/>
                        <a:pt x="4752" y="0"/>
                        <a:pt x="466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76" name="Google Shape;4276;p27"/>
                <p:cNvSpPr/>
                <p:nvPr/>
              </p:nvSpPr>
              <p:spPr>
                <a:xfrm>
                  <a:off x="1664700" y="736275"/>
                  <a:ext cx="171800" cy="159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72" h="6393" extrusionOk="0">
                      <a:moveTo>
                        <a:pt x="994" y="0"/>
                      </a:moveTo>
                      <a:cubicBezTo>
                        <a:pt x="929" y="0"/>
                        <a:pt x="865" y="7"/>
                        <a:pt x="801" y="22"/>
                      </a:cubicBezTo>
                      <a:cubicBezTo>
                        <a:pt x="334" y="122"/>
                        <a:pt x="67" y="589"/>
                        <a:pt x="34" y="1056"/>
                      </a:cubicBezTo>
                      <a:cubicBezTo>
                        <a:pt x="0" y="1589"/>
                        <a:pt x="167" y="2123"/>
                        <a:pt x="501" y="2590"/>
                      </a:cubicBezTo>
                      <a:cubicBezTo>
                        <a:pt x="801" y="3057"/>
                        <a:pt x="1201" y="3391"/>
                        <a:pt x="1635" y="3758"/>
                      </a:cubicBezTo>
                      <a:cubicBezTo>
                        <a:pt x="3036" y="4892"/>
                        <a:pt x="4704" y="5759"/>
                        <a:pt x="6872" y="6393"/>
                      </a:cubicBezTo>
                      <a:cubicBezTo>
                        <a:pt x="5504" y="4225"/>
                        <a:pt x="4137" y="2023"/>
                        <a:pt x="2068" y="455"/>
                      </a:cubicBezTo>
                      <a:cubicBezTo>
                        <a:pt x="1755" y="228"/>
                        <a:pt x="1370" y="0"/>
                        <a:pt x="99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77" name="Google Shape;4277;p27"/>
                <p:cNvSpPr/>
                <p:nvPr/>
              </p:nvSpPr>
              <p:spPr>
                <a:xfrm>
                  <a:off x="1832325" y="796850"/>
                  <a:ext cx="227675" cy="10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07" h="4072" extrusionOk="0">
                      <a:moveTo>
                        <a:pt x="7172" y="0"/>
                      </a:moveTo>
                      <a:cubicBezTo>
                        <a:pt x="5737" y="0"/>
                        <a:pt x="4336" y="467"/>
                        <a:pt x="3136" y="1168"/>
                      </a:cubicBezTo>
                      <a:cubicBezTo>
                        <a:pt x="1935" y="1935"/>
                        <a:pt x="867" y="2869"/>
                        <a:pt x="0" y="4003"/>
                      </a:cubicBezTo>
                      <a:cubicBezTo>
                        <a:pt x="517" y="4051"/>
                        <a:pt x="1007" y="4071"/>
                        <a:pt x="1475" y="4071"/>
                      </a:cubicBezTo>
                      <a:cubicBezTo>
                        <a:pt x="2639" y="4071"/>
                        <a:pt x="3671" y="3946"/>
                        <a:pt x="4670" y="3803"/>
                      </a:cubicBezTo>
                      <a:cubicBezTo>
                        <a:pt x="5838" y="3670"/>
                        <a:pt x="7038" y="3503"/>
                        <a:pt x="8006" y="2836"/>
                      </a:cubicBezTo>
                      <a:cubicBezTo>
                        <a:pt x="8373" y="2602"/>
                        <a:pt x="8706" y="2269"/>
                        <a:pt x="8873" y="1868"/>
                      </a:cubicBezTo>
                      <a:cubicBezTo>
                        <a:pt x="9040" y="1468"/>
                        <a:pt x="9107" y="1001"/>
                        <a:pt x="8840" y="634"/>
                      </a:cubicBezTo>
                      <a:cubicBezTo>
                        <a:pt x="8506" y="134"/>
                        <a:pt x="7806" y="0"/>
                        <a:pt x="717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78" name="Google Shape;4278;p27"/>
                <p:cNvSpPr/>
                <p:nvPr/>
              </p:nvSpPr>
              <p:spPr>
                <a:xfrm>
                  <a:off x="1611325" y="872625"/>
                  <a:ext cx="204325" cy="129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73" h="5176" extrusionOk="0">
                      <a:moveTo>
                        <a:pt x="1481" y="1"/>
                      </a:moveTo>
                      <a:cubicBezTo>
                        <a:pt x="1443" y="1"/>
                        <a:pt x="1406" y="2"/>
                        <a:pt x="1368" y="5"/>
                      </a:cubicBezTo>
                      <a:cubicBezTo>
                        <a:pt x="968" y="5"/>
                        <a:pt x="501" y="172"/>
                        <a:pt x="267" y="539"/>
                      </a:cubicBezTo>
                      <a:cubicBezTo>
                        <a:pt x="0" y="939"/>
                        <a:pt x="0" y="1372"/>
                        <a:pt x="167" y="1806"/>
                      </a:cubicBezTo>
                      <a:cubicBezTo>
                        <a:pt x="334" y="2173"/>
                        <a:pt x="634" y="2507"/>
                        <a:pt x="968" y="2807"/>
                      </a:cubicBezTo>
                      <a:cubicBezTo>
                        <a:pt x="2802" y="4408"/>
                        <a:pt x="5271" y="5008"/>
                        <a:pt x="8173" y="5175"/>
                      </a:cubicBezTo>
                      <a:cubicBezTo>
                        <a:pt x="6705" y="3174"/>
                        <a:pt x="4871" y="1306"/>
                        <a:pt x="2602" y="305"/>
                      </a:cubicBezTo>
                      <a:cubicBezTo>
                        <a:pt x="2237" y="153"/>
                        <a:pt x="1871" y="1"/>
                        <a:pt x="148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79" name="Google Shape;4279;p27"/>
                <p:cNvSpPr/>
                <p:nvPr/>
              </p:nvSpPr>
              <p:spPr>
                <a:xfrm>
                  <a:off x="1814800" y="929450"/>
                  <a:ext cx="210175" cy="82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07" h="3285" extrusionOk="0">
                      <a:moveTo>
                        <a:pt x="6338" y="0"/>
                      </a:moveTo>
                      <a:cubicBezTo>
                        <a:pt x="5104" y="0"/>
                        <a:pt x="3903" y="200"/>
                        <a:pt x="2769" y="701"/>
                      </a:cubicBezTo>
                      <a:cubicBezTo>
                        <a:pt x="1702" y="1168"/>
                        <a:pt x="701" y="1901"/>
                        <a:pt x="1" y="2902"/>
                      </a:cubicBezTo>
                      <a:cubicBezTo>
                        <a:pt x="889" y="3198"/>
                        <a:pt x="1800" y="3284"/>
                        <a:pt x="2701" y="3284"/>
                      </a:cubicBezTo>
                      <a:cubicBezTo>
                        <a:pt x="3322" y="3284"/>
                        <a:pt x="3938" y="3243"/>
                        <a:pt x="4537" y="3202"/>
                      </a:cubicBezTo>
                      <a:cubicBezTo>
                        <a:pt x="5138" y="3169"/>
                        <a:pt x="5738" y="3136"/>
                        <a:pt x="6338" y="2936"/>
                      </a:cubicBezTo>
                      <a:cubicBezTo>
                        <a:pt x="6905" y="2835"/>
                        <a:pt x="7506" y="2535"/>
                        <a:pt x="7906" y="2102"/>
                      </a:cubicBezTo>
                      <a:cubicBezTo>
                        <a:pt x="8173" y="1901"/>
                        <a:pt x="8373" y="1601"/>
                        <a:pt x="8373" y="1268"/>
                      </a:cubicBezTo>
                      <a:cubicBezTo>
                        <a:pt x="8407" y="834"/>
                        <a:pt x="8073" y="400"/>
                        <a:pt x="7673" y="200"/>
                      </a:cubicBezTo>
                      <a:cubicBezTo>
                        <a:pt x="7239" y="0"/>
                        <a:pt x="6772" y="0"/>
                        <a:pt x="633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80" name="Google Shape;4280;p27"/>
                <p:cNvSpPr/>
                <p:nvPr/>
              </p:nvSpPr>
              <p:spPr>
                <a:xfrm>
                  <a:off x="1587150" y="996275"/>
                  <a:ext cx="219325" cy="8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73" h="3205" extrusionOk="0">
                      <a:moveTo>
                        <a:pt x="2187" y="0"/>
                      </a:moveTo>
                      <a:cubicBezTo>
                        <a:pt x="1900" y="0"/>
                        <a:pt x="1615" y="20"/>
                        <a:pt x="1334" y="62"/>
                      </a:cubicBezTo>
                      <a:cubicBezTo>
                        <a:pt x="967" y="129"/>
                        <a:pt x="600" y="229"/>
                        <a:pt x="334" y="529"/>
                      </a:cubicBezTo>
                      <a:cubicBezTo>
                        <a:pt x="0" y="963"/>
                        <a:pt x="133" y="1530"/>
                        <a:pt x="467" y="1964"/>
                      </a:cubicBezTo>
                      <a:cubicBezTo>
                        <a:pt x="801" y="2331"/>
                        <a:pt x="1301" y="2531"/>
                        <a:pt x="1801" y="2698"/>
                      </a:cubicBezTo>
                      <a:cubicBezTo>
                        <a:pt x="2995" y="3076"/>
                        <a:pt x="4248" y="3204"/>
                        <a:pt x="5659" y="3204"/>
                      </a:cubicBezTo>
                      <a:cubicBezTo>
                        <a:pt x="6614" y="3204"/>
                        <a:pt x="7642" y="3145"/>
                        <a:pt x="8773" y="3065"/>
                      </a:cubicBezTo>
                      <a:cubicBezTo>
                        <a:pt x="7739" y="2197"/>
                        <a:pt x="6605" y="1330"/>
                        <a:pt x="5337" y="730"/>
                      </a:cubicBezTo>
                      <a:cubicBezTo>
                        <a:pt x="4363" y="282"/>
                        <a:pt x="3263" y="0"/>
                        <a:pt x="218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81" name="Google Shape;4281;p27"/>
                <p:cNvSpPr/>
                <p:nvPr/>
              </p:nvSpPr>
              <p:spPr>
                <a:xfrm>
                  <a:off x="1806450" y="1034700"/>
                  <a:ext cx="196000" cy="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40" h="2598" extrusionOk="0">
                      <a:moveTo>
                        <a:pt x="4603" y="1"/>
                      </a:moveTo>
                      <a:cubicBezTo>
                        <a:pt x="2963" y="1"/>
                        <a:pt x="1317" y="541"/>
                        <a:pt x="1" y="1528"/>
                      </a:cubicBezTo>
                      <a:cubicBezTo>
                        <a:pt x="1377" y="2353"/>
                        <a:pt x="2884" y="2597"/>
                        <a:pt x="4396" y="2597"/>
                      </a:cubicBezTo>
                      <a:cubicBezTo>
                        <a:pt x="4900" y="2597"/>
                        <a:pt x="5405" y="2570"/>
                        <a:pt x="5905" y="2528"/>
                      </a:cubicBezTo>
                      <a:cubicBezTo>
                        <a:pt x="6339" y="2495"/>
                        <a:pt x="6772" y="2462"/>
                        <a:pt x="7173" y="2261"/>
                      </a:cubicBezTo>
                      <a:cubicBezTo>
                        <a:pt x="7540" y="2028"/>
                        <a:pt x="7840" y="1628"/>
                        <a:pt x="7740" y="1194"/>
                      </a:cubicBezTo>
                      <a:cubicBezTo>
                        <a:pt x="7673" y="694"/>
                        <a:pt x="7139" y="393"/>
                        <a:pt x="6639" y="293"/>
                      </a:cubicBezTo>
                      <a:cubicBezTo>
                        <a:pt x="5978" y="96"/>
                        <a:pt x="5291" y="1"/>
                        <a:pt x="460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82" name="Google Shape;4282;p27"/>
                <p:cNvSpPr/>
                <p:nvPr/>
              </p:nvSpPr>
              <p:spPr>
                <a:xfrm>
                  <a:off x="1574625" y="1125475"/>
                  <a:ext cx="221025" cy="83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841" h="3325" extrusionOk="0">
                      <a:moveTo>
                        <a:pt x="2518" y="1"/>
                      </a:moveTo>
                      <a:cubicBezTo>
                        <a:pt x="2104" y="1"/>
                        <a:pt x="1695" y="47"/>
                        <a:pt x="1302" y="165"/>
                      </a:cubicBezTo>
                      <a:cubicBezTo>
                        <a:pt x="735" y="332"/>
                        <a:pt x="134" y="732"/>
                        <a:pt x="67" y="1366"/>
                      </a:cubicBezTo>
                      <a:cubicBezTo>
                        <a:pt x="1" y="1799"/>
                        <a:pt x="268" y="2166"/>
                        <a:pt x="568" y="2400"/>
                      </a:cubicBezTo>
                      <a:cubicBezTo>
                        <a:pt x="835" y="2667"/>
                        <a:pt x="1268" y="2833"/>
                        <a:pt x="1635" y="2967"/>
                      </a:cubicBezTo>
                      <a:cubicBezTo>
                        <a:pt x="2436" y="3189"/>
                        <a:pt x="3274" y="3324"/>
                        <a:pt x="4143" y="3324"/>
                      </a:cubicBezTo>
                      <a:cubicBezTo>
                        <a:pt x="5626" y="3324"/>
                        <a:pt x="7200" y="2930"/>
                        <a:pt x="8840" y="1899"/>
                      </a:cubicBezTo>
                      <a:cubicBezTo>
                        <a:pt x="7639" y="865"/>
                        <a:pt x="6005" y="532"/>
                        <a:pt x="4437" y="232"/>
                      </a:cubicBezTo>
                      <a:cubicBezTo>
                        <a:pt x="3810" y="110"/>
                        <a:pt x="3158" y="1"/>
                        <a:pt x="2518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83" name="Google Shape;4283;p27"/>
                <p:cNvSpPr/>
                <p:nvPr/>
              </p:nvSpPr>
              <p:spPr>
                <a:xfrm>
                  <a:off x="1798125" y="1125650"/>
                  <a:ext cx="245200" cy="9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08" h="3680" extrusionOk="0">
                      <a:moveTo>
                        <a:pt x="6624" y="0"/>
                      </a:moveTo>
                      <a:cubicBezTo>
                        <a:pt x="4283" y="0"/>
                        <a:pt x="1971" y="674"/>
                        <a:pt x="0" y="1959"/>
                      </a:cubicBezTo>
                      <a:cubicBezTo>
                        <a:pt x="1401" y="2560"/>
                        <a:pt x="2836" y="3160"/>
                        <a:pt x="4337" y="3494"/>
                      </a:cubicBezTo>
                      <a:cubicBezTo>
                        <a:pt x="4868" y="3612"/>
                        <a:pt x="5420" y="3680"/>
                        <a:pt x="5966" y="3680"/>
                      </a:cubicBezTo>
                      <a:cubicBezTo>
                        <a:pt x="6960" y="3680"/>
                        <a:pt x="7931" y="3453"/>
                        <a:pt x="8707" y="2893"/>
                      </a:cubicBezTo>
                      <a:cubicBezTo>
                        <a:pt x="9340" y="2460"/>
                        <a:pt x="9807" y="1659"/>
                        <a:pt x="9507" y="992"/>
                      </a:cubicBezTo>
                      <a:cubicBezTo>
                        <a:pt x="9207" y="358"/>
                        <a:pt x="8440" y="158"/>
                        <a:pt x="7806" y="58"/>
                      </a:cubicBezTo>
                      <a:cubicBezTo>
                        <a:pt x="7412" y="19"/>
                        <a:pt x="7018" y="0"/>
                        <a:pt x="662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84" name="Google Shape;4284;p27"/>
                <p:cNvSpPr/>
                <p:nvPr/>
              </p:nvSpPr>
              <p:spPr>
                <a:xfrm>
                  <a:off x="1544600" y="1233400"/>
                  <a:ext cx="248550" cy="10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42" h="4219" extrusionOk="0">
                      <a:moveTo>
                        <a:pt x="3562" y="0"/>
                      </a:moveTo>
                      <a:cubicBezTo>
                        <a:pt x="2979" y="0"/>
                        <a:pt x="2399" y="67"/>
                        <a:pt x="1835" y="218"/>
                      </a:cubicBezTo>
                      <a:cubicBezTo>
                        <a:pt x="968" y="485"/>
                        <a:pt x="1" y="1052"/>
                        <a:pt x="1" y="1986"/>
                      </a:cubicBezTo>
                      <a:cubicBezTo>
                        <a:pt x="1" y="2853"/>
                        <a:pt x="935" y="3487"/>
                        <a:pt x="1769" y="3754"/>
                      </a:cubicBezTo>
                      <a:cubicBezTo>
                        <a:pt x="2628" y="4055"/>
                        <a:pt x="3532" y="4218"/>
                        <a:pt x="4454" y="4218"/>
                      </a:cubicBezTo>
                      <a:cubicBezTo>
                        <a:pt x="6287" y="4218"/>
                        <a:pt x="8188" y="3573"/>
                        <a:pt x="9941" y="2086"/>
                      </a:cubicBezTo>
                      <a:cubicBezTo>
                        <a:pt x="8707" y="1385"/>
                        <a:pt x="7439" y="718"/>
                        <a:pt x="6038" y="351"/>
                      </a:cubicBezTo>
                      <a:cubicBezTo>
                        <a:pt x="5234" y="135"/>
                        <a:pt x="4395" y="0"/>
                        <a:pt x="356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85" name="Google Shape;4285;p27"/>
                <p:cNvSpPr/>
                <p:nvPr/>
              </p:nvSpPr>
              <p:spPr>
                <a:xfrm>
                  <a:off x="1793125" y="1242675"/>
                  <a:ext cx="243525" cy="9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41" h="3654" extrusionOk="0">
                      <a:moveTo>
                        <a:pt x="7019" y="0"/>
                      </a:moveTo>
                      <a:cubicBezTo>
                        <a:pt x="4599" y="0"/>
                        <a:pt x="2242" y="841"/>
                        <a:pt x="0" y="1681"/>
                      </a:cubicBezTo>
                      <a:cubicBezTo>
                        <a:pt x="1668" y="2682"/>
                        <a:pt x="2936" y="3282"/>
                        <a:pt x="4337" y="3516"/>
                      </a:cubicBezTo>
                      <a:cubicBezTo>
                        <a:pt x="4804" y="3605"/>
                        <a:pt x="5282" y="3653"/>
                        <a:pt x="5759" y="3653"/>
                      </a:cubicBezTo>
                      <a:cubicBezTo>
                        <a:pt x="6712" y="3653"/>
                        <a:pt x="7661" y="3460"/>
                        <a:pt x="8506" y="3016"/>
                      </a:cubicBezTo>
                      <a:cubicBezTo>
                        <a:pt x="8840" y="2849"/>
                        <a:pt x="9173" y="2615"/>
                        <a:pt x="9374" y="2315"/>
                      </a:cubicBezTo>
                      <a:cubicBezTo>
                        <a:pt x="9607" y="1982"/>
                        <a:pt x="9741" y="1615"/>
                        <a:pt x="9674" y="1214"/>
                      </a:cubicBezTo>
                      <a:cubicBezTo>
                        <a:pt x="9574" y="814"/>
                        <a:pt x="9240" y="480"/>
                        <a:pt x="8840" y="280"/>
                      </a:cubicBezTo>
                      <a:cubicBezTo>
                        <a:pt x="8406" y="114"/>
                        <a:pt x="8006" y="47"/>
                        <a:pt x="7539" y="13"/>
                      </a:cubicBezTo>
                      <a:cubicBezTo>
                        <a:pt x="7365" y="5"/>
                        <a:pt x="7192" y="0"/>
                        <a:pt x="701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86" name="Google Shape;4286;p27"/>
                <p:cNvSpPr/>
                <p:nvPr/>
              </p:nvSpPr>
              <p:spPr>
                <a:xfrm>
                  <a:off x="1535425" y="1378150"/>
                  <a:ext cx="262725" cy="104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09" h="4192" extrusionOk="0">
                      <a:moveTo>
                        <a:pt x="4977" y="1"/>
                      </a:moveTo>
                      <a:cubicBezTo>
                        <a:pt x="3809" y="1"/>
                        <a:pt x="2641" y="188"/>
                        <a:pt x="1535" y="565"/>
                      </a:cubicBezTo>
                      <a:cubicBezTo>
                        <a:pt x="835" y="799"/>
                        <a:pt x="1" y="1299"/>
                        <a:pt x="1" y="2066"/>
                      </a:cubicBezTo>
                      <a:cubicBezTo>
                        <a:pt x="1" y="2600"/>
                        <a:pt x="401" y="3067"/>
                        <a:pt x="868" y="3367"/>
                      </a:cubicBezTo>
                      <a:cubicBezTo>
                        <a:pt x="1742" y="3943"/>
                        <a:pt x="2780" y="4192"/>
                        <a:pt x="3824" y="4192"/>
                      </a:cubicBezTo>
                      <a:cubicBezTo>
                        <a:pt x="4414" y="4192"/>
                        <a:pt x="5006" y="4112"/>
                        <a:pt x="5572" y="3968"/>
                      </a:cubicBezTo>
                      <a:cubicBezTo>
                        <a:pt x="7173" y="3634"/>
                        <a:pt x="8640" y="2867"/>
                        <a:pt x="10508" y="1533"/>
                      </a:cubicBezTo>
                      <a:cubicBezTo>
                        <a:pt x="8845" y="514"/>
                        <a:pt x="6910" y="1"/>
                        <a:pt x="497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87" name="Google Shape;4287;p27"/>
                <p:cNvSpPr/>
                <p:nvPr/>
              </p:nvSpPr>
              <p:spPr>
                <a:xfrm>
                  <a:off x="1795625" y="1351125"/>
                  <a:ext cx="249375" cy="118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5" h="4759" extrusionOk="0">
                      <a:moveTo>
                        <a:pt x="7049" y="0"/>
                      </a:moveTo>
                      <a:cubicBezTo>
                        <a:pt x="6922" y="0"/>
                        <a:pt x="6796" y="4"/>
                        <a:pt x="6672" y="12"/>
                      </a:cubicBezTo>
                      <a:cubicBezTo>
                        <a:pt x="4270" y="145"/>
                        <a:pt x="1835" y="1146"/>
                        <a:pt x="0" y="2781"/>
                      </a:cubicBezTo>
                      <a:cubicBezTo>
                        <a:pt x="1747" y="4136"/>
                        <a:pt x="3596" y="4758"/>
                        <a:pt x="5371" y="4758"/>
                      </a:cubicBezTo>
                      <a:cubicBezTo>
                        <a:pt x="5867" y="4758"/>
                        <a:pt x="6358" y="4710"/>
                        <a:pt x="6839" y="4615"/>
                      </a:cubicBezTo>
                      <a:cubicBezTo>
                        <a:pt x="7672" y="4448"/>
                        <a:pt x="8540" y="4115"/>
                        <a:pt x="9140" y="3481"/>
                      </a:cubicBezTo>
                      <a:cubicBezTo>
                        <a:pt x="9741" y="2847"/>
                        <a:pt x="9974" y="1847"/>
                        <a:pt x="9574" y="1113"/>
                      </a:cubicBezTo>
                      <a:cubicBezTo>
                        <a:pt x="9071" y="255"/>
                        <a:pt x="8043" y="0"/>
                        <a:pt x="704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88" name="Google Shape;4288;p27"/>
                <p:cNvSpPr/>
                <p:nvPr/>
              </p:nvSpPr>
              <p:spPr>
                <a:xfrm>
                  <a:off x="1781450" y="589500"/>
                  <a:ext cx="139275" cy="117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1" h="47128" extrusionOk="0">
                      <a:moveTo>
                        <a:pt x="5538" y="0"/>
                      </a:moveTo>
                      <a:cubicBezTo>
                        <a:pt x="5516" y="0"/>
                        <a:pt x="5489" y="35"/>
                        <a:pt x="5471" y="88"/>
                      </a:cubicBezTo>
                      <a:cubicBezTo>
                        <a:pt x="2669" y="7560"/>
                        <a:pt x="901" y="15333"/>
                        <a:pt x="334" y="23305"/>
                      </a:cubicBezTo>
                      <a:cubicBezTo>
                        <a:pt x="0" y="27608"/>
                        <a:pt x="0" y="31911"/>
                        <a:pt x="367" y="36181"/>
                      </a:cubicBezTo>
                      <a:cubicBezTo>
                        <a:pt x="501" y="37315"/>
                        <a:pt x="567" y="38416"/>
                        <a:pt x="734" y="39517"/>
                      </a:cubicBezTo>
                      <a:lnTo>
                        <a:pt x="1001" y="41185"/>
                      </a:lnTo>
                      <a:cubicBezTo>
                        <a:pt x="1068" y="41752"/>
                        <a:pt x="1201" y="42285"/>
                        <a:pt x="1301" y="42852"/>
                      </a:cubicBezTo>
                      <a:cubicBezTo>
                        <a:pt x="1501" y="44253"/>
                        <a:pt x="1735" y="45588"/>
                        <a:pt x="2335" y="46688"/>
                      </a:cubicBezTo>
                      <a:cubicBezTo>
                        <a:pt x="2494" y="46994"/>
                        <a:pt x="2660" y="47127"/>
                        <a:pt x="2800" y="47127"/>
                      </a:cubicBezTo>
                      <a:cubicBezTo>
                        <a:pt x="3072" y="47127"/>
                        <a:pt x="3245" y="46626"/>
                        <a:pt x="3069" y="45921"/>
                      </a:cubicBezTo>
                      <a:cubicBezTo>
                        <a:pt x="1101" y="37949"/>
                        <a:pt x="567" y="29643"/>
                        <a:pt x="1335" y="21470"/>
                      </a:cubicBezTo>
                      <a:cubicBezTo>
                        <a:pt x="1668" y="17935"/>
                        <a:pt x="2335" y="14232"/>
                        <a:pt x="3169" y="10596"/>
                      </a:cubicBezTo>
                      <a:cubicBezTo>
                        <a:pt x="4003" y="6960"/>
                        <a:pt x="4904" y="3424"/>
                        <a:pt x="5571" y="88"/>
                      </a:cubicBezTo>
                      <a:cubicBezTo>
                        <a:pt x="5571" y="26"/>
                        <a:pt x="5556" y="0"/>
                        <a:pt x="5538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89" name="Google Shape;4289;p27"/>
                <p:cNvSpPr/>
                <p:nvPr/>
              </p:nvSpPr>
              <p:spPr>
                <a:xfrm>
                  <a:off x="1879850" y="492925"/>
                  <a:ext cx="124275" cy="18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71" h="7421" extrusionOk="0">
                      <a:moveTo>
                        <a:pt x="3621" y="1"/>
                      </a:moveTo>
                      <a:cubicBezTo>
                        <a:pt x="3356" y="1"/>
                        <a:pt x="3092" y="71"/>
                        <a:pt x="2869" y="182"/>
                      </a:cubicBezTo>
                      <a:cubicBezTo>
                        <a:pt x="2435" y="416"/>
                        <a:pt x="2102" y="783"/>
                        <a:pt x="1802" y="1149"/>
                      </a:cubicBezTo>
                      <a:cubicBezTo>
                        <a:pt x="467" y="2917"/>
                        <a:pt x="0" y="5286"/>
                        <a:pt x="601" y="7421"/>
                      </a:cubicBezTo>
                      <a:cubicBezTo>
                        <a:pt x="2435" y="6086"/>
                        <a:pt x="3503" y="4719"/>
                        <a:pt x="4404" y="3284"/>
                      </a:cubicBezTo>
                      <a:cubicBezTo>
                        <a:pt x="4670" y="2784"/>
                        <a:pt x="4937" y="2250"/>
                        <a:pt x="4971" y="1650"/>
                      </a:cubicBezTo>
                      <a:cubicBezTo>
                        <a:pt x="4971" y="1083"/>
                        <a:pt x="4737" y="449"/>
                        <a:pt x="4237" y="149"/>
                      </a:cubicBezTo>
                      <a:cubicBezTo>
                        <a:pt x="4044" y="45"/>
                        <a:pt x="3832" y="1"/>
                        <a:pt x="362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4290" name="Google Shape;4290;p27"/>
              <p:cNvGrpSpPr/>
              <p:nvPr/>
            </p:nvGrpSpPr>
            <p:grpSpPr>
              <a:xfrm flipH="1">
                <a:off x="-16389" y="3184173"/>
                <a:ext cx="494643" cy="2036537"/>
                <a:chOff x="6248875" y="1941050"/>
                <a:chExt cx="827300" cy="3406150"/>
              </a:xfrm>
            </p:grpSpPr>
            <p:sp>
              <p:nvSpPr>
                <p:cNvPr id="4291" name="Google Shape;4291;p27"/>
                <p:cNvSpPr/>
                <p:nvPr/>
              </p:nvSpPr>
              <p:spPr>
                <a:xfrm>
                  <a:off x="6248875" y="2456250"/>
                  <a:ext cx="827300" cy="2890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092" h="115638" extrusionOk="0">
                      <a:moveTo>
                        <a:pt x="16664" y="1"/>
                      </a:moveTo>
                      <a:cubicBezTo>
                        <a:pt x="16436" y="1"/>
                        <a:pt x="16216" y="153"/>
                        <a:pt x="16231" y="457"/>
                      </a:cubicBezTo>
                      <a:cubicBezTo>
                        <a:pt x="16535" y="7660"/>
                        <a:pt x="16505" y="14894"/>
                        <a:pt x="16201" y="22068"/>
                      </a:cubicBezTo>
                      <a:cubicBezTo>
                        <a:pt x="15198" y="19332"/>
                        <a:pt x="12949" y="16627"/>
                        <a:pt x="11186" y="14499"/>
                      </a:cubicBezTo>
                      <a:cubicBezTo>
                        <a:pt x="8906" y="11794"/>
                        <a:pt x="6201" y="9575"/>
                        <a:pt x="3040" y="7964"/>
                      </a:cubicBezTo>
                      <a:cubicBezTo>
                        <a:pt x="2877" y="7883"/>
                        <a:pt x="2708" y="7846"/>
                        <a:pt x="2544" y="7846"/>
                      </a:cubicBezTo>
                      <a:cubicBezTo>
                        <a:pt x="1790" y="7846"/>
                        <a:pt x="1137" y="8624"/>
                        <a:pt x="1611" y="9423"/>
                      </a:cubicBezTo>
                      <a:cubicBezTo>
                        <a:pt x="5198" y="15502"/>
                        <a:pt x="9757" y="20852"/>
                        <a:pt x="15137" y="25472"/>
                      </a:cubicBezTo>
                      <a:cubicBezTo>
                        <a:pt x="15343" y="25678"/>
                        <a:pt x="15592" y="25753"/>
                        <a:pt x="15847" y="25753"/>
                      </a:cubicBezTo>
                      <a:cubicBezTo>
                        <a:pt x="15894" y="25753"/>
                        <a:pt x="15941" y="25750"/>
                        <a:pt x="15988" y="25746"/>
                      </a:cubicBezTo>
                      <a:lnTo>
                        <a:pt x="15988" y="25746"/>
                      </a:lnTo>
                      <a:cubicBezTo>
                        <a:pt x="15775" y="30092"/>
                        <a:pt x="15380" y="34378"/>
                        <a:pt x="14985" y="38664"/>
                      </a:cubicBezTo>
                      <a:cubicBezTo>
                        <a:pt x="13526" y="34226"/>
                        <a:pt x="10426" y="30487"/>
                        <a:pt x="6140" y="28329"/>
                      </a:cubicBezTo>
                      <a:cubicBezTo>
                        <a:pt x="5971" y="28245"/>
                        <a:pt x="5798" y="28205"/>
                        <a:pt x="5632" y="28205"/>
                      </a:cubicBezTo>
                      <a:cubicBezTo>
                        <a:pt x="5199" y="28205"/>
                        <a:pt x="4813" y="28476"/>
                        <a:pt x="4681" y="28937"/>
                      </a:cubicBezTo>
                      <a:cubicBezTo>
                        <a:pt x="3799" y="31825"/>
                        <a:pt x="6657" y="34560"/>
                        <a:pt x="8176" y="36779"/>
                      </a:cubicBezTo>
                      <a:cubicBezTo>
                        <a:pt x="9787" y="39150"/>
                        <a:pt x="11398" y="41703"/>
                        <a:pt x="14134" y="42919"/>
                      </a:cubicBezTo>
                      <a:cubicBezTo>
                        <a:pt x="14256" y="42950"/>
                        <a:pt x="14408" y="43010"/>
                        <a:pt x="14529" y="43010"/>
                      </a:cubicBezTo>
                      <a:cubicBezTo>
                        <a:pt x="13952" y="48208"/>
                        <a:pt x="13253" y="53375"/>
                        <a:pt x="12493" y="58573"/>
                      </a:cubicBezTo>
                      <a:cubicBezTo>
                        <a:pt x="12158" y="57965"/>
                        <a:pt x="11794" y="57387"/>
                        <a:pt x="11429" y="56901"/>
                      </a:cubicBezTo>
                      <a:cubicBezTo>
                        <a:pt x="10365" y="54470"/>
                        <a:pt x="9088" y="52159"/>
                        <a:pt x="7477" y="50032"/>
                      </a:cubicBezTo>
                      <a:cubicBezTo>
                        <a:pt x="7082" y="49424"/>
                        <a:pt x="6626" y="48846"/>
                        <a:pt x="6170" y="48330"/>
                      </a:cubicBezTo>
                      <a:cubicBezTo>
                        <a:pt x="4863" y="46749"/>
                        <a:pt x="3435" y="45290"/>
                        <a:pt x="1854" y="43922"/>
                      </a:cubicBezTo>
                      <a:cubicBezTo>
                        <a:pt x="1634" y="43732"/>
                        <a:pt x="1371" y="43644"/>
                        <a:pt x="1117" y="43644"/>
                      </a:cubicBezTo>
                      <a:cubicBezTo>
                        <a:pt x="600" y="43644"/>
                        <a:pt x="122" y="44010"/>
                        <a:pt x="122" y="44621"/>
                      </a:cubicBezTo>
                      <a:cubicBezTo>
                        <a:pt x="0" y="48086"/>
                        <a:pt x="2280" y="51734"/>
                        <a:pt x="4043" y="54591"/>
                      </a:cubicBezTo>
                      <a:cubicBezTo>
                        <a:pt x="6018" y="57813"/>
                        <a:pt x="8389" y="60731"/>
                        <a:pt x="11094" y="63406"/>
                      </a:cubicBezTo>
                      <a:cubicBezTo>
                        <a:pt x="11246" y="63558"/>
                        <a:pt x="11429" y="63679"/>
                        <a:pt x="11672" y="63710"/>
                      </a:cubicBezTo>
                      <a:cubicBezTo>
                        <a:pt x="10304" y="72403"/>
                        <a:pt x="8784" y="81066"/>
                        <a:pt x="7143" y="89698"/>
                      </a:cubicBezTo>
                      <a:cubicBezTo>
                        <a:pt x="5593" y="97966"/>
                        <a:pt x="3982" y="106233"/>
                        <a:pt x="2219" y="114440"/>
                      </a:cubicBezTo>
                      <a:cubicBezTo>
                        <a:pt x="2055" y="115170"/>
                        <a:pt x="2636" y="115637"/>
                        <a:pt x="3205" y="115637"/>
                      </a:cubicBezTo>
                      <a:cubicBezTo>
                        <a:pt x="3584" y="115637"/>
                        <a:pt x="3958" y="115430"/>
                        <a:pt x="4103" y="114957"/>
                      </a:cubicBezTo>
                      <a:cubicBezTo>
                        <a:pt x="6262" y="107935"/>
                        <a:pt x="7234" y="100397"/>
                        <a:pt x="8541" y="93193"/>
                      </a:cubicBezTo>
                      <a:cubicBezTo>
                        <a:pt x="9879" y="85899"/>
                        <a:pt x="11216" y="78634"/>
                        <a:pt x="12401" y="71309"/>
                      </a:cubicBezTo>
                      <a:cubicBezTo>
                        <a:pt x="12771" y="71504"/>
                        <a:pt x="13128" y="71585"/>
                        <a:pt x="13480" y="71585"/>
                      </a:cubicBezTo>
                      <a:cubicBezTo>
                        <a:pt x="14171" y="71585"/>
                        <a:pt x="14849" y="71276"/>
                        <a:pt x="15593" y="70914"/>
                      </a:cubicBezTo>
                      <a:cubicBezTo>
                        <a:pt x="17630" y="69941"/>
                        <a:pt x="19696" y="68847"/>
                        <a:pt x="21672" y="67692"/>
                      </a:cubicBezTo>
                      <a:cubicBezTo>
                        <a:pt x="23526" y="66628"/>
                        <a:pt x="25502" y="65594"/>
                        <a:pt x="27204" y="64348"/>
                      </a:cubicBezTo>
                      <a:cubicBezTo>
                        <a:pt x="28146" y="63619"/>
                        <a:pt x="28694" y="63071"/>
                        <a:pt x="28542" y="61825"/>
                      </a:cubicBezTo>
                      <a:cubicBezTo>
                        <a:pt x="28464" y="61412"/>
                        <a:pt x="28058" y="61197"/>
                        <a:pt x="27677" y="61197"/>
                      </a:cubicBezTo>
                      <a:cubicBezTo>
                        <a:pt x="27609" y="61197"/>
                        <a:pt x="27542" y="61204"/>
                        <a:pt x="27478" y="61217"/>
                      </a:cubicBezTo>
                      <a:cubicBezTo>
                        <a:pt x="22158" y="62524"/>
                        <a:pt x="17265" y="64926"/>
                        <a:pt x="13070" y="68360"/>
                      </a:cubicBezTo>
                      <a:cubicBezTo>
                        <a:pt x="13009" y="68421"/>
                        <a:pt x="12918" y="68482"/>
                        <a:pt x="12797" y="68512"/>
                      </a:cubicBezTo>
                      <a:cubicBezTo>
                        <a:pt x="13040" y="67053"/>
                        <a:pt x="13253" y="65594"/>
                        <a:pt x="13496" y="64105"/>
                      </a:cubicBezTo>
                      <a:cubicBezTo>
                        <a:pt x="13557" y="64014"/>
                        <a:pt x="13557" y="63862"/>
                        <a:pt x="13557" y="63710"/>
                      </a:cubicBezTo>
                      <a:cubicBezTo>
                        <a:pt x="14164" y="59667"/>
                        <a:pt x="14712" y="55655"/>
                        <a:pt x="15198" y="51612"/>
                      </a:cubicBezTo>
                      <a:cubicBezTo>
                        <a:pt x="15328" y="51661"/>
                        <a:pt x="15449" y="51693"/>
                        <a:pt x="15576" y="51693"/>
                      </a:cubicBezTo>
                      <a:cubicBezTo>
                        <a:pt x="15686" y="51693"/>
                        <a:pt x="15800" y="51669"/>
                        <a:pt x="15927" y="51612"/>
                      </a:cubicBezTo>
                      <a:cubicBezTo>
                        <a:pt x="19727" y="50062"/>
                        <a:pt x="22949" y="47661"/>
                        <a:pt x="25867" y="44804"/>
                      </a:cubicBezTo>
                      <a:cubicBezTo>
                        <a:pt x="27387" y="43345"/>
                        <a:pt x="28906" y="41764"/>
                        <a:pt x="30244" y="40184"/>
                      </a:cubicBezTo>
                      <a:cubicBezTo>
                        <a:pt x="30882" y="39393"/>
                        <a:pt x="31612" y="38269"/>
                        <a:pt x="30517" y="37509"/>
                      </a:cubicBezTo>
                      <a:cubicBezTo>
                        <a:pt x="30258" y="37336"/>
                        <a:pt x="29979" y="37267"/>
                        <a:pt x="29692" y="37267"/>
                      </a:cubicBezTo>
                      <a:cubicBezTo>
                        <a:pt x="28868" y="37267"/>
                        <a:pt x="27980" y="37839"/>
                        <a:pt x="27326" y="38177"/>
                      </a:cubicBezTo>
                      <a:cubicBezTo>
                        <a:pt x="25624" y="39089"/>
                        <a:pt x="24013" y="40092"/>
                        <a:pt x="22462" y="41278"/>
                      </a:cubicBezTo>
                      <a:cubicBezTo>
                        <a:pt x="21003" y="42372"/>
                        <a:pt x="19696" y="43649"/>
                        <a:pt x="18481" y="44956"/>
                      </a:cubicBezTo>
                      <a:lnTo>
                        <a:pt x="18389" y="45047"/>
                      </a:lnTo>
                      <a:cubicBezTo>
                        <a:pt x="17660" y="45655"/>
                        <a:pt x="16566" y="46415"/>
                        <a:pt x="15684" y="47235"/>
                      </a:cubicBezTo>
                      <a:cubicBezTo>
                        <a:pt x="16262" y="42220"/>
                        <a:pt x="16718" y="37266"/>
                        <a:pt x="17052" y="32250"/>
                      </a:cubicBezTo>
                      <a:cubicBezTo>
                        <a:pt x="17295" y="32098"/>
                        <a:pt x="17447" y="31946"/>
                        <a:pt x="17599" y="31794"/>
                      </a:cubicBezTo>
                      <a:cubicBezTo>
                        <a:pt x="21429" y="31612"/>
                        <a:pt x="24894" y="28633"/>
                        <a:pt x="27842" y="26475"/>
                      </a:cubicBezTo>
                      <a:cubicBezTo>
                        <a:pt x="30213" y="24712"/>
                        <a:pt x="32615" y="22615"/>
                        <a:pt x="33010" y="19545"/>
                      </a:cubicBezTo>
                      <a:cubicBezTo>
                        <a:pt x="33091" y="18973"/>
                        <a:pt x="32758" y="18523"/>
                        <a:pt x="32207" y="18523"/>
                      </a:cubicBezTo>
                      <a:cubicBezTo>
                        <a:pt x="32143" y="18523"/>
                        <a:pt x="32076" y="18529"/>
                        <a:pt x="32007" y="18542"/>
                      </a:cubicBezTo>
                      <a:cubicBezTo>
                        <a:pt x="28663" y="19180"/>
                        <a:pt x="25928" y="21460"/>
                        <a:pt x="23374" y="23618"/>
                      </a:cubicBezTo>
                      <a:cubicBezTo>
                        <a:pt x="21915" y="24834"/>
                        <a:pt x="20517" y="26171"/>
                        <a:pt x="19241" y="27600"/>
                      </a:cubicBezTo>
                      <a:cubicBezTo>
                        <a:pt x="18572" y="28056"/>
                        <a:pt x="17964" y="28512"/>
                        <a:pt x="17326" y="28968"/>
                      </a:cubicBezTo>
                      <a:cubicBezTo>
                        <a:pt x="17356" y="28117"/>
                        <a:pt x="17447" y="27205"/>
                        <a:pt x="17478" y="26323"/>
                      </a:cubicBezTo>
                      <a:cubicBezTo>
                        <a:pt x="17903" y="17691"/>
                        <a:pt x="17721" y="9028"/>
                        <a:pt x="17143" y="457"/>
                      </a:cubicBezTo>
                      <a:cubicBezTo>
                        <a:pt x="17128" y="153"/>
                        <a:pt x="16892" y="1"/>
                        <a:pt x="1666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92" name="Google Shape;4292;p27"/>
                <p:cNvSpPr/>
                <p:nvPr/>
              </p:nvSpPr>
              <p:spPr>
                <a:xfrm>
                  <a:off x="6370100" y="2739075"/>
                  <a:ext cx="261625" cy="295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65" h="11817" extrusionOk="0">
                      <a:moveTo>
                        <a:pt x="232" y="1"/>
                      </a:moveTo>
                      <a:cubicBezTo>
                        <a:pt x="108" y="1"/>
                        <a:pt x="1" y="145"/>
                        <a:pt x="75" y="268"/>
                      </a:cubicBezTo>
                      <a:cubicBezTo>
                        <a:pt x="3692" y="3825"/>
                        <a:pt x="7036" y="7624"/>
                        <a:pt x="10045" y="11727"/>
                      </a:cubicBezTo>
                      <a:cubicBezTo>
                        <a:pt x="10090" y="11791"/>
                        <a:pt x="10149" y="11816"/>
                        <a:pt x="10206" y="11816"/>
                      </a:cubicBezTo>
                      <a:cubicBezTo>
                        <a:pt x="10340" y="11816"/>
                        <a:pt x="10465" y="11673"/>
                        <a:pt x="10379" y="11545"/>
                      </a:cubicBezTo>
                      <a:cubicBezTo>
                        <a:pt x="7309" y="7442"/>
                        <a:pt x="3966" y="3612"/>
                        <a:pt x="318" y="25"/>
                      </a:cubicBezTo>
                      <a:cubicBezTo>
                        <a:pt x="290" y="8"/>
                        <a:pt x="261" y="1"/>
                        <a:pt x="232" y="1"/>
                      </a:cubicBezTo>
                      <a:close/>
                    </a:path>
                  </a:pathLst>
                </a:custGeom>
                <a:solidFill>
                  <a:srgbClr val="C6E50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93" name="Google Shape;4293;p27"/>
                <p:cNvSpPr/>
                <p:nvPr/>
              </p:nvSpPr>
              <p:spPr>
                <a:xfrm>
                  <a:off x="6721700" y="3006900"/>
                  <a:ext cx="252175" cy="188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87" h="7523" extrusionOk="0">
                      <a:moveTo>
                        <a:pt x="9819" y="1"/>
                      </a:moveTo>
                      <a:cubicBezTo>
                        <a:pt x="9779" y="1"/>
                        <a:pt x="9735" y="13"/>
                        <a:pt x="9689" y="42"/>
                      </a:cubicBezTo>
                      <a:cubicBezTo>
                        <a:pt x="6559" y="2321"/>
                        <a:pt x="3610" y="5239"/>
                        <a:pt x="206" y="7063"/>
                      </a:cubicBezTo>
                      <a:cubicBezTo>
                        <a:pt x="1" y="7217"/>
                        <a:pt x="142" y="7523"/>
                        <a:pt x="319" y="7523"/>
                      </a:cubicBezTo>
                      <a:cubicBezTo>
                        <a:pt x="352" y="7523"/>
                        <a:pt x="386" y="7512"/>
                        <a:pt x="419" y="7489"/>
                      </a:cubicBezTo>
                      <a:cubicBezTo>
                        <a:pt x="2334" y="6546"/>
                        <a:pt x="4005" y="5087"/>
                        <a:pt x="5677" y="3841"/>
                      </a:cubicBezTo>
                      <a:cubicBezTo>
                        <a:pt x="7106" y="2777"/>
                        <a:pt x="8778" y="1744"/>
                        <a:pt x="9963" y="376"/>
                      </a:cubicBezTo>
                      <a:cubicBezTo>
                        <a:pt x="10086" y="228"/>
                        <a:pt x="9990" y="1"/>
                        <a:pt x="9819" y="1"/>
                      </a:cubicBezTo>
                      <a:close/>
                    </a:path>
                  </a:pathLst>
                </a:custGeom>
                <a:solidFill>
                  <a:srgbClr val="C6E50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94" name="Google Shape;4294;p27"/>
                <p:cNvSpPr/>
                <p:nvPr/>
              </p:nvSpPr>
              <p:spPr>
                <a:xfrm>
                  <a:off x="6420475" y="3232600"/>
                  <a:ext cx="199850" cy="26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94" h="10636" extrusionOk="0">
                      <a:moveTo>
                        <a:pt x="324" y="0"/>
                      </a:moveTo>
                      <a:cubicBezTo>
                        <a:pt x="157" y="0"/>
                        <a:pt x="1" y="235"/>
                        <a:pt x="157" y="436"/>
                      </a:cubicBezTo>
                      <a:cubicBezTo>
                        <a:pt x="2802" y="3719"/>
                        <a:pt x="5021" y="7458"/>
                        <a:pt x="7817" y="10619"/>
                      </a:cubicBezTo>
                      <a:cubicBezTo>
                        <a:pt x="7829" y="10631"/>
                        <a:pt x="7843" y="10636"/>
                        <a:pt x="7857" y="10636"/>
                      </a:cubicBezTo>
                      <a:cubicBezTo>
                        <a:pt x="7919" y="10636"/>
                        <a:pt x="7994" y="10547"/>
                        <a:pt x="7969" y="10497"/>
                      </a:cubicBezTo>
                      <a:cubicBezTo>
                        <a:pt x="6085" y="6728"/>
                        <a:pt x="3136" y="3354"/>
                        <a:pt x="492" y="102"/>
                      </a:cubicBezTo>
                      <a:cubicBezTo>
                        <a:pt x="444" y="30"/>
                        <a:pt x="383" y="0"/>
                        <a:pt x="324" y="0"/>
                      </a:cubicBezTo>
                      <a:close/>
                    </a:path>
                  </a:pathLst>
                </a:custGeom>
                <a:solidFill>
                  <a:srgbClr val="C6E50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95" name="Google Shape;4295;p27"/>
                <p:cNvSpPr/>
                <p:nvPr/>
              </p:nvSpPr>
              <p:spPr>
                <a:xfrm>
                  <a:off x="6670750" y="3506750"/>
                  <a:ext cx="264400" cy="168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76" h="6731" extrusionOk="0">
                      <a:moveTo>
                        <a:pt x="10228" y="1"/>
                      </a:moveTo>
                      <a:cubicBezTo>
                        <a:pt x="10201" y="1"/>
                        <a:pt x="10174" y="6"/>
                        <a:pt x="10147" y="18"/>
                      </a:cubicBezTo>
                      <a:cubicBezTo>
                        <a:pt x="6742" y="1963"/>
                        <a:pt x="3612" y="4395"/>
                        <a:pt x="207" y="6340"/>
                      </a:cubicBezTo>
                      <a:cubicBezTo>
                        <a:pt x="0" y="6469"/>
                        <a:pt x="124" y="6731"/>
                        <a:pt x="315" y="6731"/>
                      </a:cubicBezTo>
                      <a:cubicBezTo>
                        <a:pt x="348" y="6731"/>
                        <a:pt x="384" y="6723"/>
                        <a:pt x="420" y="6705"/>
                      </a:cubicBezTo>
                      <a:cubicBezTo>
                        <a:pt x="3794" y="4851"/>
                        <a:pt x="7472" y="2966"/>
                        <a:pt x="10390" y="382"/>
                      </a:cubicBezTo>
                      <a:cubicBezTo>
                        <a:pt x="10576" y="250"/>
                        <a:pt x="10414" y="1"/>
                        <a:pt x="10228" y="1"/>
                      </a:cubicBezTo>
                      <a:close/>
                    </a:path>
                  </a:pathLst>
                </a:custGeom>
                <a:solidFill>
                  <a:srgbClr val="C6E50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96" name="Google Shape;4296;p27"/>
                <p:cNvSpPr/>
                <p:nvPr/>
              </p:nvSpPr>
              <p:spPr>
                <a:xfrm>
                  <a:off x="6300300" y="3626950"/>
                  <a:ext cx="227825" cy="32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13" h="12881" extrusionOk="0">
                      <a:moveTo>
                        <a:pt x="277" y="0"/>
                      </a:moveTo>
                      <a:cubicBezTo>
                        <a:pt x="136" y="0"/>
                        <a:pt x="1" y="208"/>
                        <a:pt x="162" y="347"/>
                      </a:cubicBezTo>
                      <a:cubicBezTo>
                        <a:pt x="3384" y="4237"/>
                        <a:pt x="5937" y="8432"/>
                        <a:pt x="8551" y="12748"/>
                      </a:cubicBezTo>
                      <a:cubicBezTo>
                        <a:pt x="8607" y="12842"/>
                        <a:pt x="8687" y="12880"/>
                        <a:pt x="8765" y="12880"/>
                      </a:cubicBezTo>
                      <a:cubicBezTo>
                        <a:pt x="8941" y="12880"/>
                        <a:pt x="9112" y="12685"/>
                        <a:pt x="9007" y="12474"/>
                      </a:cubicBezTo>
                      <a:cubicBezTo>
                        <a:pt x="6849" y="7945"/>
                        <a:pt x="3688" y="3842"/>
                        <a:pt x="405" y="73"/>
                      </a:cubicBezTo>
                      <a:cubicBezTo>
                        <a:pt x="368" y="22"/>
                        <a:pt x="323" y="0"/>
                        <a:pt x="277" y="0"/>
                      </a:cubicBezTo>
                      <a:close/>
                    </a:path>
                  </a:pathLst>
                </a:custGeom>
                <a:solidFill>
                  <a:srgbClr val="C6E50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97" name="Google Shape;4297;p27"/>
                <p:cNvSpPr/>
                <p:nvPr/>
              </p:nvSpPr>
              <p:spPr>
                <a:xfrm>
                  <a:off x="6597650" y="4052025"/>
                  <a:ext cx="252300" cy="138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92" h="5554" extrusionOk="0">
                      <a:moveTo>
                        <a:pt x="9879" y="0"/>
                      </a:moveTo>
                      <a:cubicBezTo>
                        <a:pt x="8359" y="183"/>
                        <a:pt x="7174" y="1155"/>
                        <a:pt x="5928" y="2037"/>
                      </a:cubicBezTo>
                      <a:cubicBezTo>
                        <a:pt x="4134" y="3283"/>
                        <a:pt x="2220" y="4317"/>
                        <a:pt x="213" y="5076"/>
                      </a:cubicBezTo>
                      <a:cubicBezTo>
                        <a:pt x="0" y="5210"/>
                        <a:pt x="21" y="5554"/>
                        <a:pt x="234" y="5554"/>
                      </a:cubicBezTo>
                      <a:cubicBezTo>
                        <a:pt x="264" y="5554"/>
                        <a:pt x="298" y="5547"/>
                        <a:pt x="335" y="5532"/>
                      </a:cubicBezTo>
                      <a:cubicBezTo>
                        <a:pt x="3861" y="4286"/>
                        <a:pt x="6657" y="1915"/>
                        <a:pt x="9940" y="335"/>
                      </a:cubicBezTo>
                      <a:cubicBezTo>
                        <a:pt x="10092" y="244"/>
                        <a:pt x="10031" y="0"/>
                        <a:pt x="9879" y="0"/>
                      </a:cubicBezTo>
                      <a:close/>
                    </a:path>
                  </a:pathLst>
                </a:custGeom>
                <a:solidFill>
                  <a:srgbClr val="C6E50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98" name="Google Shape;4298;p27"/>
                <p:cNvSpPr/>
                <p:nvPr/>
              </p:nvSpPr>
              <p:spPr>
                <a:xfrm>
                  <a:off x="6299025" y="1941050"/>
                  <a:ext cx="707475" cy="71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299" h="28597" extrusionOk="0">
                      <a:moveTo>
                        <a:pt x="12797" y="0"/>
                      </a:moveTo>
                      <a:cubicBezTo>
                        <a:pt x="11854" y="183"/>
                        <a:pt x="11551" y="1368"/>
                        <a:pt x="11490" y="2311"/>
                      </a:cubicBezTo>
                      <a:cubicBezTo>
                        <a:pt x="11216" y="5532"/>
                        <a:pt x="11034" y="6535"/>
                        <a:pt x="11642" y="9727"/>
                      </a:cubicBezTo>
                      <a:cubicBezTo>
                        <a:pt x="9607" y="6777"/>
                        <a:pt x="6658" y="3104"/>
                        <a:pt x="4912" y="3104"/>
                      </a:cubicBezTo>
                      <a:cubicBezTo>
                        <a:pt x="4571" y="3104"/>
                        <a:pt x="4276" y="3244"/>
                        <a:pt x="4043" y="3557"/>
                      </a:cubicBezTo>
                      <a:cubicBezTo>
                        <a:pt x="2827" y="4712"/>
                        <a:pt x="8602" y="11125"/>
                        <a:pt x="9301" y="12341"/>
                      </a:cubicBezTo>
                      <a:cubicBezTo>
                        <a:pt x="6201" y="13223"/>
                        <a:pt x="0" y="12341"/>
                        <a:pt x="0" y="14408"/>
                      </a:cubicBezTo>
                      <a:cubicBezTo>
                        <a:pt x="0" y="16171"/>
                        <a:pt x="6201" y="15381"/>
                        <a:pt x="9271" y="15897"/>
                      </a:cubicBezTo>
                      <a:cubicBezTo>
                        <a:pt x="6049" y="16809"/>
                        <a:pt x="0" y="18785"/>
                        <a:pt x="426" y="20609"/>
                      </a:cubicBezTo>
                      <a:cubicBezTo>
                        <a:pt x="504" y="21180"/>
                        <a:pt x="1083" y="21404"/>
                        <a:pt x="1945" y="21404"/>
                      </a:cubicBezTo>
                      <a:cubicBezTo>
                        <a:pt x="4106" y="21404"/>
                        <a:pt x="8044" y="19997"/>
                        <a:pt x="10304" y="19150"/>
                      </a:cubicBezTo>
                      <a:lnTo>
                        <a:pt x="10304" y="19150"/>
                      </a:lnTo>
                      <a:cubicBezTo>
                        <a:pt x="8207" y="21247"/>
                        <a:pt x="5107" y="24773"/>
                        <a:pt x="6170" y="25958"/>
                      </a:cubicBezTo>
                      <a:cubicBezTo>
                        <a:pt x="6320" y="26076"/>
                        <a:pt x="6501" y="26131"/>
                        <a:pt x="6706" y="26131"/>
                      </a:cubicBezTo>
                      <a:cubicBezTo>
                        <a:pt x="8456" y="26131"/>
                        <a:pt x="11987" y="22141"/>
                        <a:pt x="13374" y="19393"/>
                      </a:cubicBezTo>
                      <a:lnTo>
                        <a:pt x="13374" y="19393"/>
                      </a:lnTo>
                      <a:cubicBezTo>
                        <a:pt x="12371" y="21672"/>
                        <a:pt x="11034" y="28147"/>
                        <a:pt x="12736" y="28572"/>
                      </a:cubicBezTo>
                      <a:cubicBezTo>
                        <a:pt x="12804" y="28589"/>
                        <a:pt x="12871" y="28597"/>
                        <a:pt x="12936" y="28597"/>
                      </a:cubicBezTo>
                      <a:cubicBezTo>
                        <a:pt x="14781" y="28597"/>
                        <a:pt x="15335" y="22111"/>
                        <a:pt x="15776" y="19879"/>
                      </a:cubicBezTo>
                      <a:cubicBezTo>
                        <a:pt x="17175" y="22875"/>
                        <a:pt x="20251" y="27057"/>
                        <a:pt x="21702" y="27057"/>
                      </a:cubicBezTo>
                      <a:cubicBezTo>
                        <a:pt x="21826" y="27057"/>
                        <a:pt x="21939" y="27026"/>
                        <a:pt x="22037" y="26961"/>
                      </a:cubicBezTo>
                      <a:cubicBezTo>
                        <a:pt x="23678" y="25411"/>
                        <a:pt x="19393" y="21429"/>
                        <a:pt x="18177" y="18299"/>
                      </a:cubicBezTo>
                      <a:lnTo>
                        <a:pt x="18177" y="18299"/>
                      </a:lnTo>
                      <a:cubicBezTo>
                        <a:pt x="20381" y="19965"/>
                        <a:pt x="24271" y="22711"/>
                        <a:pt x="26111" y="22711"/>
                      </a:cubicBezTo>
                      <a:cubicBezTo>
                        <a:pt x="26453" y="22711"/>
                        <a:pt x="26724" y="22616"/>
                        <a:pt x="26900" y="22402"/>
                      </a:cubicBezTo>
                      <a:cubicBezTo>
                        <a:pt x="27508" y="21460"/>
                        <a:pt x="26596" y="20274"/>
                        <a:pt x="25776" y="19575"/>
                      </a:cubicBezTo>
                      <a:cubicBezTo>
                        <a:pt x="23678" y="17751"/>
                        <a:pt x="21429" y="17296"/>
                        <a:pt x="19089" y="15806"/>
                      </a:cubicBezTo>
                      <a:cubicBezTo>
                        <a:pt x="22128" y="15016"/>
                        <a:pt x="24134" y="14742"/>
                        <a:pt x="26080" y="14286"/>
                      </a:cubicBezTo>
                      <a:cubicBezTo>
                        <a:pt x="26657" y="14134"/>
                        <a:pt x="27295" y="13982"/>
                        <a:pt x="27691" y="13557"/>
                      </a:cubicBezTo>
                      <a:cubicBezTo>
                        <a:pt x="28116" y="13131"/>
                        <a:pt x="28299" y="12432"/>
                        <a:pt x="27934" y="11916"/>
                      </a:cubicBezTo>
                      <a:cubicBezTo>
                        <a:pt x="27630" y="11581"/>
                        <a:pt x="27144" y="11460"/>
                        <a:pt x="26688" y="11429"/>
                      </a:cubicBezTo>
                      <a:cubicBezTo>
                        <a:pt x="26546" y="11410"/>
                        <a:pt x="26395" y="11401"/>
                        <a:pt x="26237" y="11401"/>
                      </a:cubicBezTo>
                      <a:cubicBezTo>
                        <a:pt x="24153" y="11401"/>
                        <a:pt x="20738" y="12960"/>
                        <a:pt x="18845" y="13101"/>
                      </a:cubicBezTo>
                      <a:cubicBezTo>
                        <a:pt x="21064" y="12159"/>
                        <a:pt x="23466" y="9484"/>
                        <a:pt x="25320" y="7964"/>
                      </a:cubicBezTo>
                      <a:cubicBezTo>
                        <a:pt x="25928" y="7478"/>
                        <a:pt x="26870" y="5684"/>
                        <a:pt x="26171" y="5320"/>
                      </a:cubicBezTo>
                      <a:cubicBezTo>
                        <a:pt x="25951" y="5128"/>
                        <a:pt x="25694" y="5042"/>
                        <a:pt x="25406" y="5042"/>
                      </a:cubicBezTo>
                      <a:cubicBezTo>
                        <a:pt x="23497" y="5042"/>
                        <a:pt x="20224" y="8793"/>
                        <a:pt x="17478" y="10457"/>
                      </a:cubicBezTo>
                      <a:cubicBezTo>
                        <a:pt x="19727" y="6444"/>
                        <a:pt x="22432" y="2766"/>
                        <a:pt x="20639" y="1885"/>
                      </a:cubicBezTo>
                      <a:cubicBezTo>
                        <a:pt x="20417" y="1760"/>
                        <a:pt x="20195" y="1702"/>
                        <a:pt x="19974" y="1702"/>
                      </a:cubicBezTo>
                      <a:cubicBezTo>
                        <a:pt x="17983" y="1702"/>
                        <a:pt x="16052" y="6399"/>
                        <a:pt x="14712" y="9545"/>
                      </a:cubicBezTo>
                      <a:cubicBezTo>
                        <a:pt x="14985" y="6201"/>
                        <a:pt x="15532" y="0"/>
                        <a:pt x="1279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299" name="Google Shape;4299;p27"/>
                <p:cNvSpPr/>
                <p:nvPr/>
              </p:nvSpPr>
              <p:spPr>
                <a:xfrm>
                  <a:off x="6553575" y="2222200"/>
                  <a:ext cx="196850" cy="185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74" h="7437" extrusionOk="0">
                      <a:moveTo>
                        <a:pt x="4469" y="1"/>
                      </a:moveTo>
                      <a:cubicBezTo>
                        <a:pt x="3891" y="1"/>
                        <a:pt x="3283" y="183"/>
                        <a:pt x="2828" y="457"/>
                      </a:cubicBezTo>
                      <a:cubicBezTo>
                        <a:pt x="2828" y="457"/>
                        <a:pt x="2797" y="487"/>
                        <a:pt x="2736" y="487"/>
                      </a:cubicBezTo>
                      <a:cubicBezTo>
                        <a:pt x="2697" y="483"/>
                        <a:pt x="2658" y="481"/>
                        <a:pt x="2619" y="481"/>
                      </a:cubicBezTo>
                      <a:cubicBezTo>
                        <a:pt x="2355" y="481"/>
                        <a:pt x="2101" y="568"/>
                        <a:pt x="1916" y="700"/>
                      </a:cubicBezTo>
                      <a:cubicBezTo>
                        <a:pt x="1" y="1977"/>
                        <a:pt x="61" y="4591"/>
                        <a:pt x="1520" y="6232"/>
                      </a:cubicBezTo>
                      <a:cubicBezTo>
                        <a:pt x="2246" y="7034"/>
                        <a:pt x="3260" y="7436"/>
                        <a:pt x="4246" y="7436"/>
                      </a:cubicBezTo>
                      <a:cubicBezTo>
                        <a:pt x="5615" y="7436"/>
                        <a:pt x="6932" y="6662"/>
                        <a:pt x="7356" y="5107"/>
                      </a:cubicBezTo>
                      <a:cubicBezTo>
                        <a:pt x="7873" y="3010"/>
                        <a:pt x="7083" y="1"/>
                        <a:pt x="446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00" name="Google Shape;4300;p27"/>
                <p:cNvSpPr/>
                <p:nvPr/>
              </p:nvSpPr>
              <p:spPr>
                <a:xfrm>
                  <a:off x="6710475" y="2419950"/>
                  <a:ext cx="96300" cy="13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52" h="5235" extrusionOk="0">
                      <a:moveTo>
                        <a:pt x="438" y="1"/>
                      </a:moveTo>
                      <a:cubicBezTo>
                        <a:pt x="211" y="1"/>
                        <a:pt x="0" y="218"/>
                        <a:pt x="169" y="450"/>
                      </a:cubicBezTo>
                      <a:cubicBezTo>
                        <a:pt x="716" y="1240"/>
                        <a:pt x="1263" y="2091"/>
                        <a:pt x="1780" y="2912"/>
                      </a:cubicBezTo>
                      <a:cubicBezTo>
                        <a:pt x="2266" y="3672"/>
                        <a:pt x="2691" y="4492"/>
                        <a:pt x="3299" y="5161"/>
                      </a:cubicBezTo>
                      <a:cubicBezTo>
                        <a:pt x="3350" y="5212"/>
                        <a:pt x="3418" y="5234"/>
                        <a:pt x="3487" y="5234"/>
                      </a:cubicBezTo>
                      <a:cubicBezTo>
                        <a:pt x="3664" y="5234"/>
                        <a:pt x="3851" y="5085"/>
                        <a:pt x="3786" y="4887"/>
                      </a:cubicBezTo>
                      <a:cubicBezTo>
                        <a:pt x="3178" y="3185"/>
                        <a:pt x="1780" y="1605"/>
                        <a:pt x="716" y="146"/>
                      </a:cubicBezTo>
                      <a:cubicBezTo>
                        <a:pt x="641" y="43"/>
                        <a:pt x="538" y="1"/>
                        <a:pt x="438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01" name="Google Shape;4301;p27"/>
                <p:cNvSpPr/>
                <p:nvPr/>
              </p:nvSpPr>
              <p:spPr>
                <a:xfrm>
                  <a:off x="6745475" y="2358750"/>
                  <a:ext cx="168700" cy="84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48" h="3395" extrusionOk="0">
                      <a:moveTo>
                        <a:pt x="180" y="0"/>
                      </a:moveTo>
                      <a:cubicBezTo>
                        <a:pt x="59" y="0"/>
                        <a:pt x="1" y="202"/>
                        <a:pt x="136" y="284"/>
                      </a:cubicBezTo>
                      <a:cubicBezTo>
                        <a:pt x="1261" y="800"/>
                        <a:pt x="2416" y="1347"/>
                        <a:pt x="3510" y="1925"/>
                      </a:cubicBezTo>
                      <a:cubicBezTo>
                        <a:pt x="4483" y="2411"/>
                        <a:pt x="5456" y="3080"/>
                        <a:pt x="6519" y="3384"/>
                      </a:cubicBezTo>
                      <a:cubicBezTo>
                        <a:pt x="6534" y="3391"/>
                        <a:pt x="6549" y="3395"/>
                        <a:pt x="6563" y="3395"/>
                      </a:cubicBezTo>
                      <a:cubicBezTo>
                        <a:pt x="6667" y="3395"/>
                        <a:pt x="6748" y="3221"/>
                        <a:pt x="6641" y="3141"/>
                      </a:cubicBezTo>
                      <a:cubicBezTo>
                        <a:pt x="5820" y="2290"/>
                        <a:pt x="4605" y="1834"/>
                        <a:pt x="3571" y="1347"/>
                      </a:cubicBezTo>
                      <a:cubicBezTo>
                        <a:pt x="2477" y="861"/>
                        <a:pt x="1383" y="405"/>
                        <a:pt x="228" y="10"/>
                      </a:cubicBezTo>
                      <a:cubicBezTo>
                        <a:pt x="211" y="3"/>
                        <a:pt x="195" y="0"/>
                        <a:pt x="180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02" name="Google Shape;4302;p27"/>
                <p:cNvSpPr/>
                <p:nvPr/>
              </p:nvSpPr>
              <p:spPr>
                <a:xfrm>
                  <a:off x="6758000" y="2262475"/>
                  <a:ext cx="189225" cy="4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69" h="1673" extrusionOk="0">
                      <a:moveTo>
                        <a:pt x="7265" y="1"/>
                      </a:moveTo>
                      <a:cubicBezTo>
                        <a:pt x="6231" y="62"/>
                        <a:pt x="5259" y="457"/>
                        <a:pt x="4225" y="669"/>
                      </a:cubicBezTo>
                      <a:cubicBezTo>
                        <a:pt x="2918" y="943"/>
                        <a:pt x="1611" y="1125"/>
                        <a:pt x="274" y="1247"/>
                      </a:cubicBezTo>
                      <a:cubicBezTo>
                        <a:pt x="0" y="1247"/>
                        <a:pt x="0" y="1673"/>
                        <a:pt x="274" y="1673"/>
                      </a:cubicBezTo>
                      <a:cubicBezTo>
                        <a:pt x="2523" y="1551"/>
                        <a:pt x="5319" y="1429"/>
                        <a:pt x="7386" y="457"/>
                      </a:cubicBezTo>
                      <a:cubicBezTo>
                        <a:pt x="7569" y="335"/>
                        <a:pt x="7477" y="1"/>
                        <a:pt x="7265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03" name="Google Shape;4303;p27"/>
                <p:cNvSpPr/>
                <p:nvPr/>
              </p:nvSpPr>
              <p:spPr>
                <a:xfrm>
                  <a:off x="6751575" y="2134750"/>
                  <a:ext cx="136125" cy="104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45" h="4196" extrusionOk="0">
                      <a:moveTo>
                        <a:pt x="5156" y="0"/>
                      </a:moveTo>
                      <a:cubicBezTo>
                        <a:pt x="5144" y="0"/>
                        <a:pt x="5132" y="1"/>
                        <a:pt x="5120" y="3"/>
                      </a:cubicBezTo>
                      <a:cubicBezTo>
                        <a:pt x="4178" y="307"/>
                        <a:pt x="3266" y="1067"/>
                        <a:pt x="2506" y="1675"/>
                      </a:cubicBezTo>
                      <a:cubicBezTo>
                        <a:pt x="1655" y="2313"/>
                        <a:pt x="895" y="3012"/>
                        <a:pt x="136" y="3772"/>
                      </a:cubicBezTo>
                      <a:cubicBezTo>
                        <a:pt x="0" y="3976"/>
                        <a:pt x="133" y="4196"/>
                        <a:pt x="310" y="4196"/>
                      </a:cubicBezTo>
                      <a:cubicBezTo>
                        <a:pt x="371" y="4196"/>
                        <a:pt x="438" y="4169"/>
                        <a:pt x="500" y="4107"/>
                      </a:cubicBezTo>
                      <a:cubicBezTo>
                        <a:pt x="1291" y="3347"/>
                        <a:pt x="2172" y="2587"/>
                        <a:pt x="3023" y="1949"/>
                      </a:cubicBezTo>
                      <a:cubicBezTo>
                        <a:pt x="3753" y="1402"/>
                        <a:pt x="4665" y="1006"/>
                        <a:pt x="5303" y="338"/>
                      </a:cubicBezTo>
                      <a:cubicBezTo>
                        <a:pt x="5445" y="196"/>
                        <a:pt x="5321" y="0"/>
                        <a:pt x="5156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04" name="Google Shape;4304;p27"/>
                <p:cNvSpPr/>
                <p:nvPr/>
              </p:nvSpPr>
              <p:spPr>
                <a:xfrm>
                  <a:off x="6695275" y="2062750"/>
                  <a:ext cx="72025" cy="13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81" h="5355" extrusionOk="0">
                      <a:moveTo>
                        <a:pt x="2726" y="1"/>
                      </a:moveTo>
                      <a:cubicBezTo>
                        <a:pt x="2675" y="1"/>
                        <a:pt x="2624" y="28"/>
                        <a:pt x="2600" y="87"/>
                      </a:cubicBezTo>
                      <a:cubicBezTo>
                        <a:pt x="1567" y="1546"/>
                        <a:pt x="929" y="3430"/>
                        <a:pt x="108" y="5011"/>
                      </a:cubicBezTo>
                      <a:cubicBezTo>
                        <a:pt x="0" y="5183"/>
                        <a:pt x="167" y="5355"/>
                        <a:pt x="327" y="5355"/>
                      </a:cubicBezTo>
                      <a:cubicBezTo>
                        <a:pt x="393" y="5355"/>
                        <a:pt x="459" y="5325"/>
                        <a:pt x="503" y="5254"/>
                      </a:cubicBezTo>
                      <a:cubicBezTo>
                        <a:pt x="1293" y="3613"/>
                        <a:pt x="2327" y="1941"/>
                        <a:pt x="2843" y="178"/>
                      </a:cubicBezTo>
                      <a:cubicBezTo>
                        <a:pt x="2881" y="67"/>
                        <a:pt x="2804" y="1"/>
                        <a:pt x="2726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05" name="Google Shape;4305;p27"/>
                <p:cNvSpPr/>
                <p:nvPr/>
              </p:nvSpPr>
              <p:spPr>
                <a:xfrm>
                  <a:off x="6613600" y="2024300"/>
                  <a:ext cx="28900" cy="177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6" h="7108" extrusionOk="0">
                      <a:moveTo>
                        <a:pt x="498" y="1"/>
                      </a:moveTo>
                      <a:cubicBezTo>
                        <a:pt x="382" y="1"/>
                        <a:pt x="262" y="98"/>
                        <a:pt x="244" y="257"/>
                      </a:cubicBezTo>
                      <a:cubicBezTo>
                        <a:pt x="1" y="2385"/>
                        <a:pt x="396" y="4725"/>
                        <a:pt x="518" y="6883"/>
                      </a:cubicBezTo>
                      <a:cubicBezTo>
                        <a:pt x="547" y="7032"/>
                        <a:pt x="686" y="7108"/>
                        <a:pt x="816" y="7108"/>
                      </a:cubicBezTo>
                      <a:cubicBezTo>
                        <a:pt x="953" y="7108"/>
                        <a:pt x="1080" y="7024"/>
                        <a:pt x="1065" y="6853"/>
                      </a:cubicBezTo>
                      <a:cubicBezTo>
                        <a:pt x="1004" y="4695"/>
                        <a:pt x="1156" y="2294"/>
                        <a:pt x="700" y="166"/>
                      </a:cubicBezTo>
                      <a:cubicBezTo>
                        <a:pt x="662" y="51"/>
                        <a:pt x="581" y="1"/>
                        <a:pt x="498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06" name="Google Shape;4306;p27"/>
                <p:cNvSpPr/>
                <p:nvPr/>
              </p:nvSpPr>
              <p:spPr>
                <a:xfrm>
                  <a:off x="6444125" y="2086225"/>
                  <a:ext cx="125700" cy="14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8" h="5670" extrusionOk="0">
                      <a:moveTo>
                        <a:pt x="317" y="0"/>
                      </a:moveTo>
                      <a:cubicBezTo>
                        <a:pt x="130" y="0"/>
                        <a:pt x="1" y="228"/>
                        <a:pt x="154" y="425"/>
                      </a:cubicBezTo>
                      <a:cubicBezTo>
                        <a:pt x="944" y="1336"/>
                        <a:pt x="1704" y="2248"/>
                        <a:pt x="2494" y="3191"/>
                      </a:cubicBezTo>
                      <a:cubicBezTo>
                        <a:pt x="3163" y="4011"/>
                        <a:pt x="3832" y="4984"/>
                        <a:pt x="4652" y="5622"/>
                      </a:cubicBezTo>
                      <a:cubicBezTo>
                        <a:pt x="4692" y="5655"/>
                        <a:pt x="4733" y="5670"/>
                        <a:pt x="4772" y="5670"/>
                      </a:cubicBezTo>
                      <a:cubicBezTo>
                        <a:pt x="4913" y="5670"/>
                        <a:pt x="5028" y="5485"/>
                        <a:pt x="4956" y="5318"/>
                      </a:cubicBezTo>
                      <a:cubicBezTo>
                        <a:pt x="4470" y="4376"/>
                        <a:pt x="3588" y="3616"/>
                        <a:pt x="2920" y="2826"/>
                      </a:cubicBezTo>
                      <a:cubicBezTo>
                        <a:pt x="2099" y="1914"/>
                        <a:pt x="1339" y="1002"/>
                        <a:pt x="549" y="121"/>
                      </a:cubicBezTo>
                      <a:cubicBezTo>
                        <a:pt x="472" y="35"/>
                        <a:pt x="390" y="0"/>
                        <a:pt x="317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07" name="Google Shape;4307;p27"/>
                <p:cNvSpPr/>
                <p:nvPr/>
              </p:nvSpPr>
              <p:spPr>
                <a:xfrm>
                  <a:off x="6363325" y="2288925"/>
                  <a:ext cx="147725" cy="2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09" h="861" extrusionOk="0">
                      <a:moveTo>
                        <a:pt x="296" y="0"/>
                      </a:moveTo>
                      <a:cubicBezTo>
                        <a:pt x="88" y="0"/>
                        <a:pt x="1" y="343"/>
                        <a:pt x="255" y="371"/>
                      </a:cubicBezTo>
                      <a:cubicBezTo>
                        <a:pt x="1406" y="602"/>
                        <a:pt x="2731" y="861"/>
                        <a:pt x="4010" y="861"/>
                      </a:cubicBezTo>
                      <a:cubicBezTo>
                        <a:pt x="4588" y="861"/>
                        <a:pt x="5156" y="808"/>
                        <a:pt x="5696" y="675"/>
                      </a:cubicBezTo>
                      <a:cubicBezTo>
                        <a:pt x="5909" y="645"/>
                        <a:pt x="5848" y="341"/>
                        <a:pt x="5635" y="341"/>
                      </a:cubicBezTo>
                      <a:cubicBezTo>
                        <a:pt x="3902" y="98"/>
                        <a:pt x="2139" y="311"/>
                        <a:pt x="346" y="7"/>
                      </a:cubicBezTo>
                      <a:cubicBezTo>
                        <a:pt x="329" y="2"/>
                        <a:pt x="312" y="0"/>
                        <a:pt x="296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08" name="Google Shape;4308;p27"/>
                <p:cNvSpPr/>
                <p:nvPr/>
              </p:nvSpPr>
              <p:spPr>
                <a:xfrm>
                  <a:off x="6386375" y="2390150"/>
                  <a:ext cx="139125" cy="53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65" h="2153" extrusionOk="0">
                      <a:moveTo>
                        <a:pt x="5230" y="0"/>
                      </a:moveTo>
                      <a:cubicBezTo>
                        <a:pt x="3558" y="0"/>
                        <a:pt x="1673" y="973"/>
                        <a:pt x="184" y="1733"/>
                      </a:cubicBezTo>
                      <a:cubicBezTo>
                        <a:pt x="1" y="1864"/>
                        <a:pt x="133" y="2152"/>
                        <a:pt x="348" y="2152"/>
                      </a:cubicBezTo>
                      <a:cubicBezTo>
                        <a:pt x="383" y="2152"/>
                        <a:pt x="420" y="2145"/>
                        <a:pt x="458" y="2128"/>
                      </a:cubicBezTo>
                      <a:cubicBezTo>
                        <a:pt x="1339" y="1763"/>
                        <a:pt x="2221" y="1429"/>
                        <a:pt x="3132" y="1125"/>
                      </a:cubicBezTo>
                      <a:cubicBezTo>
                        <a:pt x="3862" y="882"/>
                        <a:pt x="4652" y="760"/>
                        <a:pt x="5321" y="456"/>
                      </a:cubicBezTo>
                      <a:cubicBezTo>
                        <a:pt x="5564" y="365"/>
                        <a:pt x="5442" y="0"/>
                        <a:pt x="5230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09" name="Google Shape;4309;p27"/>
                <p:cNvSpPr/>
                <p:nvPr/>
              </p:nvSpPr>
              <p:spPr>
                <a:xfrm>
                  <a:off x="6493800" y="2438825"/>
                  <a:ext cx="84775" cy="104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91" h="4160" extrusionOk="0">
                      <a:moveTo>
                        <a:pt x="3019" y="0"/>
                      </a:moveTo>
                      <a:cubicBezTo>
                        <a:pt x="2962" y="0"/>
                        <a:pt x="2902" y="18"/>
                        <a:pt x="2848" y="59"/>
                      </a:cubicBezTo>
                      <a:cubicBezTo>
                        <a:pt x="2331" y="576"/>
                        <a:pt x="1905" y="1245"/>
                        <a:pt x="1480" y="1853"/>
                      </a:cubicBezTo>
                      <a:cubicBezTo>
                        <a:pt x="993" y="2552"/>
                        <a:pt x="538" y="3190"/>
                        <a:pt x="112" y="3920"/>
                      </a:cubicBezTo>
                      <a:cubicBezTo>
                        <a:pt x="0" y="4031"/>
                        <a:pt x="102" y="4159"/>
                        <a:pt x="212" y="4159"/>
                      </a:cubicBezTo>
                      <a:cubicBezTo>
                        <a:pt x="252" y="4159"/>
                        <a:pt x="292" y="4142"/>
                        <a:pt x="325" y="4102"/>
                      </a:cubicBezTo>
                      <a:cubicBezTo>
                        <a:pt x="872" y="3494"/>
                        <a:pt x="1389" y="2856"/>
                        <a:pt x="1905" y="2248"/>
                      </a:cubicBezTo>
                      <a:cubicBezTo>
                        <a:pt x="2361" y="1670"/>
                        <a:pt x="2939" y="1093"/>
                        <a:pt x="3273" y="424"/>
                      </a:cubicBezTo>
                      <a:cubicBezTo>
                        <a:pt x="3391" y="212"/>
                        <a:pt x="3217" y="0"/>
                        <a:pt x="3019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10" name="Google Shape;4310;p27"/>
                <p:cNvSpPr/>
                <p:nvPr/>
              </p:nvSpPr>
              <p:spPr>
                <a:xfrm>
                  <a:off x="6625425" y="2463125"/>
                  <a:ext cx="34575" cy="119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3" h="4787" extrusionOk="0">
                      <a:moveTo>
                        <a:pt x="1116" y="0"/>
                      </a:moveTo>
                      <a:cubicBezTo>
                        <a:pt x="1059" y="0"/>
                        <a:pt x="1008" y="27"/>
                        <a:pt x="987" y="90"/>
                      </a:cubicBezTo>
                      <a:cubicBezTo>
                        <a:pt x="683" y="698"/>
                        <a:pt x="592" y="1458"/>
                        <a:pt x="470" y="2157"/>
                      </a:cubicBezTo>
                      <a:cubicBezTo>
                        <a:pt x="318" y="2948"/>
                        <a:pt x="166" y="3707"/>
                        <a:pt x="75" y="4498"/>
                      </a:cubicBezTo>
                      <a:cubicBezTo>
                        <a:pt x="1" y="4665"/>
                        <a:pt x="142" y="4787"/>
                        <a:pt x="277" y="4787"/>
                      </a:cubicBezTo>
                      <a:cubicBezTo>
                        <a:pt x="363" y="4787"/>
                        <a:pt x="447" y="4737"/>
                        <a:pt x="470" y="4619"/>
                      </a:cubicBezTo>
                      <a:cubicBezTo>
                        <a:pt x="683" y="3859"/>
                        <a:pt x="865" y="3069"/>
                        <a:pt x="1017" y="2309"/>
                      </a:cubicBezTo>
                      <a:cubicBezTo>
                        <a:pt x="1169" y="1610"/>
                        <a:pt x="1382" y="941"/>
                        <a:pt x="1352" y="212"/>
                      </a:cubicBezTo>
                      <a:cubicBezTo>
                        <a:pt x="1352" y="93"/>
                        <a:pt x="1223" y="0"/>
                        <a:pt x="1116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11" name="Google Shape;4311;p27"/>
                <p:cNvSpPr/>
                <p:nvPr/>
              </p:nvSpPr>
              <p:spPr>
                <a:xfrm>
                  <a:off x="6616650" y="2282250"/>
                  <a:ext cx="30425" cy="22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7" h="912" extrusionOk="0">
                      <a:moveTo>
                        <a:pt x="608" y="0"/>
                      </a:moveTo>
                      <a:cubicBezTo>
                        <a:pt x="1" y="0"/>
                        <a:pt x="1" y="912"/>
                        <a:pt x="608" y="912"/>
                      </a:cubicBezTo>
                      <a:cubicBezTo>
                        <a:pt x="1216" y="912"/>
                        <a:pt x="1216" y="0"/>
                        <a:pt x="608" y="0"/>
                      </a:cubicBezTo>
                      <a:close/>
                    </a:path>
                  </a:pathLst>
                </a:custGeom>
                <a:solidFill>
                  <a:srgbClr val="EA8D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12" name="Google Shape;4312;p27"/>
                <p:cNvSpPr/>
                <p:nvPr/>
              </p:nvSpPr>
              <p:spPr>
                <a:xfrm>
                  <a:off x="6670600" y="2289850"/>
                  <a:ext cx="30425" cy="23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7" h="943" extrusionOk="0">
                      <a:moveTo>
                        <a:pt x="609" y="0"/>
                      </a:moveTo>
                      <a:cubicBezTo>
                        <a:pt x="1" y="0"/>
                        <a:pt x="1" y="942"/>
                        <a:pt x="609" y="942"/>
                      </a:cubicBezTo>
                      <a:cubicBezTo>
                        <a:pt x="1216" y="942"/>
                        <a:pt x="1216" y="0"/>
                        <a:pt x="609" y="0"/>
                      </a:cubicBezTo>
                      <a:close/>
                    </a:path>
                  </a:pathLst>
                </a:custGeom>
                <a:solidFill>
                  <a:srgbClr val="EA8D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13" name="Google Shape;4313;p27"/>
                <p:cNvSpPr/>
                <p:nvPr/>
              </p:nvSpPr>
              <p:spPr>
                <a:xfrm>
                  <a:off x="6627300" y="2358225"/>
                  <a:ext cx="35725" cy="28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29" h="1126" extrusionOk="0">
                      <a:moveTo>
                        <a:pt x="699" y="1"/>
                      </a:moveTo>
                      <a:cubicBezTo>
                        <a:pt x="0" y="1"/>
                        <a:pt x="0" y="1125"/>
                        <a:pt x="699" y="1125"/>
                      </a:cubicBezTo>
                      <a:cubicBezTo>
                        <a:pt x="1429" y="1125"/>
                        <a:pt x="1429" y="1"/>
                        <a:pt x="699" y="1"/>
                      </a:cubicBezTo>
                      <a:close/>
                    </a:path>
                  </a:pathLst>
                </a:custGeom>
                <a:solidFill>
                  <a:srgbClr val="EA8D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14" name="Google Shape;4314;p27"/>
                <p:cNvSpPr/>
                <p:nvPr/>
              </p:nvSpPr>
              <p:spPr>
                <a:xfrm>
                  <a:off x="6583225" y="2308825"/>
                  <a:ext cx="33225" cy="2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29" h="979" extrusionOk="0">
                      <a:moveTo>
                        <a:pt x="725" y="0"/>
                      </a:moveTo>
                      <a:cubicBezTo>
                        <a:pt x="717" y="0"/>
                        <a:pt x="708" y="0"/>
                        <a:pt x="699" y="1"/>
                      </a:cubicBezTo>
                      <a:lnTo>
                        <a:pt x="638" y="1"/>
                      </a:lnTo>
                      <a:cubicBezTo>
                        <a:pt x="0" y="62"/>
                        <a:pt x="0" y="913"/>
                        <a:pt x="638" y="974"/>
                      </a:cubicBezTo>
                      <a:lnTo>
                        <a:pt x="699" y="974"/>
                      </a:lnTo>
                      <a:cubicBezTo>
                        <a:pt x="725" y="977"/>
                        <a:pt x="749" y="979"/>
                        <a:pt x="773" y="979"/>
                      </a:cubicBezTo>
                      <a:cubicBezTo>
                        <a:pt x="1328" y="979"/>
                        <a:pt x="1313" y="0"/>
                        <a:pt x="725" y="0"/>
                      </a:cubicBezTo>
                      <a:close/>
                    </a:path>
                  </a:pathLst>
                </a:custGeom>
                <a:solidFill>
                  <a:srgbClr val="EA8D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15" name="Google Shape;4315;p27"/>
                <p:cNvSpPr/>
                <p:nvPr/>
              </p:nvSpPr>
              <p:spPr>
                <a:xfrm>
                  <a:off x="6624250" y="2317950"/>
                  <a:ext cx="20550" cy="1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2" h="670" extrusionOk="0">
                      <a:moveTo>
                        <a:pt x="426" y="1"/>
                      </a:moveTo>
                      <a:cubicBezTo>
                        <a:pt x="1" y="1"/>
                        <a:pt x="1" y="669"/>
                        <a:pt x="426" y="669"/>
                      </a:cubicBezTo>
                      <a:cubicBezTo>
                        <a:pt x="821" y="669"/>
                        <a:pt x="821" y="1"/>
                        <a:pt x="426" y="1"/>
                      </a:cubicBezTo>
                      <a:close/>
                    </a:path>
                  </a:pathLst>
                </a:custGeom>
                <a:solidFill>
                  <a:srgbClr val="EA8D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16" name="Google Shape;4316;p27"/>
                <p:cNvSpPr/>
                <p:nvPr/>
              </p:nvSpPr>
              <p:spPr>
                <a:xfrm>
                  <a:off x="6666800" y="2346075"/>
                  <a:ext cx="22075" cy="15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83" h="639" extrusionOk="0">
                      <a:moveTo>
                        <a:pt x="457" y="0"/>
                      </a:moveTo>
                      <a:cubicBezTo>
                        <a:pt x="1" y="0"/>
                        <a:pt x="1" y="639"/>
                        <a:pt x="457" y="639"/>
                      </a:cubicBezTo>
                      <a:cubicBezTo>
                        <a:pt x="882" y="639"/>
                        <a:pt x="882" y="0"/>
                        <a:pt x="457" y="0"/>
                      </a:cubicBezTo>
                      <a:close/>
                    </a:path>
                  </a:pathLst>
                </a:custGeom>
                <a:solidFill>
                  <a:srgbClr val="EA8D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17" name="Google Shape;4317;p27"/>
                <p:cNvSpPr/>
                <p:nvPr/>
              </p:nvSpPr>
              <p:spPr>
                <a:xfrm>
                  <a:off x="6656175" y="2239675"/>
                  <a:ext cx="26600" cy="20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4" h="822" extrusionOk="0">
                      <a:moveTo>
                        <a:pt x="547" y="1"/>
                      </a:moveTo>
                      <a:cubicBezTo>
                        <a:pt x="0" y="1"/>
                        <a:pt x="0" y="822"/>
                        <a:pt x="547" y="822"/>
                      </a:cubicBezTo>
                      <a:cubicBezTo>
                        <a:pt x="1064" y="822"/>
                        <a:pt x="1064" y="1"/>
                        <a:pt x="547" y="1"/>
                      </a:cubicBezTo>
                      <a:close/>
                    </a:path>
                  </a:pathLst>
                </a:custGeom>
                <a:solidFill>
                  <a:srgbClr val="EA8D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18" name="Google Shape;4318;p27"/>
                <p:cNvSpPr/>
                <p:nvPr/>
              </p:nvSpPr>
              <p:spPr>
                <a:xfrm>
                  <a:off x="6609050" y="2246675"/>
                  <a:ext cx="19025" cy="17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" h="718" extrusionOk="0">
                      <a:moveTo>
                        <a:pt x="358" y="1"/>
                      </a:moveTo>
                      <a:cubicBezTo>
                        <a:pt x="172" y="1"/>
                        <a:pt x="1" y="130"/>
                        <a:pt x="1" y="359"/>
                      </a:cubicBezTo>
                      <a:cubicBezTo>
                        <a:pt x="1" y="588"/>
                        <a:pt x="172" y="717"/>
                        <a:pt x="358" y="717"/>
                      </a:cubicBezTo>
                      <a:cubicBezTo>
                        <a:pt x="443" y="717"/>
                        <a:pt x="532" y="690"/>
                        <a:pt x="609" y="633"/>
                      </a:cubicBezTo>
                      <a:cubicBezTo>
                        <a:pt x="760" y="481"/>
                        <a:pt x="760" y="238"/>
                        <a:pt x="639" y="116"/>
                      </a:cubicBezTo>
                      <a:cubicBezTo>
                        <a:pt x="639" y="116"/>
                        <a:pt x="609" y="116"/>
                        <a:pt x="609" y="86"/>
                      </a:cubicBezTo>
                      <a:cubicBezTo>
                        <a:pt x="532" y="28"/>
                        <a:pt x="443" y="1"/>
                        <a:pt x="358" y="1"/>
                      </a:cubicBezTo>
                      <a:close/>
                    </a:path>
                  </a:pathLst>
                </a:custGeom>
                <a:solidFill>
                  <a:srgbClr val="EA8D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19" name="Google Shape;4319;p27"/>
                <p:cNvSpPr/>
                <p:nvPr/>
              </p:nvSpPr>
              <p:spPr>
                <a:xfrm>
                  <a:off x="6685800" y="2263250"/>
                  <a:ext cx="22825" cy="18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3" h="730" extrusionOk="0">
                      <a:moveTo>
                        <a:pt x="456" y="0"/>
                      </a:moveTo>
                      <a:cubicBezTo>
                        <a:pt x="1" y="0"/>
                        <a:pt x="1" y="730"/>
                        <a:pt x="456" y="730"/>
                      </a:cubicBezTo>
                      <a:cubicBezTo>
                        <a:pt x="912" y="730"/>
                        <a:pt x="912" y="0"/>
                        <a:pt x="456" y="0"/>
                      </a:cubicBezTo>
                      <a:close/>
                    </a:path>
                  </a:pathLst>
                </a:custGeom>
                <a:solidFill>
                  <a:srgbClr val="EA8D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20" name="Google Shape;4320;p27"/>
                <p:cNvSpPr/>
                <p:nvPr/>
              </p:nvSpPr>
              <p:spPr>
                <a:xfrm>
                  <a:off x="6689600" y="2328600"/>
                  <a:ext cx="30425" cy="22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7" h="913" extrusionOk="0">
                      <a:moveTo>
                        <a:pt x="608" y="0"/>
                      </a:moveTo>
                      <a:cubicBezTo>
                        <a:pt x="1" y="0"/>
                        <a:pt x="1" y="912"/>
                        <a:pt x="608" y="912"/>
                      </a:cubicBezTo>
                      <a:cubicBezTo>
                        <a:pt x="1216" y="912"/>
                        <a:pt x="1216" y="0"/>
                        <a:pt x="608" y="0"/>
                      </a:cubicBezTo>
                      <a:close/>
                    </a:path>
                  </a:pathLst>
                </a:custGeom>
                <a:solidFill>
                  <a:srgbClr val="EA8D0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4321" name="Google Shape;4321;p27"/>
              <p:cNvGrpSpPr/>
              <p:nvPr/>
            </p:nvGrpSpPr>
            <p:grpSpPr>
              <a:xfrm rot="-1719346" flipH="1">
                <a:off x="-193601" y="4142192"/>
                <a:ext cx="889403" cy="1363591"/>
                <a:chOff x="2235100" y="548200"/>
                <a:chExt cx="759725" cy="1164775"/>
              </a:xfrm>
            </p:grpSpPr>
            <p:sp>
              <p:nvSpPr>
                <p:cNvPr id="4322" name="Google Shape;4322;p27"/>
                <p:cNvSpPr/>
                <p:nvPr/>
              </p:nvSpPr>
              <p:spPr>
                <a:xfrm>
                  <a:off x="2235100" y="548200"/>
                  <a:ext cx="759725" cy="110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89" h="44005" extrusionOk="0">
                      <a:moveTo>
                        <a:pt x="14146" y="0"/>
                      </a:moveTo>
                      <a:cubicBezTo>
                        <a:pt x="12773" y="0"/>
                        <a:pt x="11816" y="1695"/>
                        <a:pt x="11509" y="3108"/>
                      </a:cubicBezTo>
                      <a:cubicBezTo>
                        <a:pt x="11175" y="4643"/>
                        <a:pt x="10742" y="6577"/>
                        <a:pt x="9207" y="7044"/>
                      </a:cubicBezTo>
                      <a:cubicBezTo>
                        <a:pt x="8507" y="7211"/>
                        <a:pt x="7673" y="7044"/>
                        <a:pt x="7039" y="7445"/>
                      </a:cubicBezTo>
                      <a:cubicBezTo>
                        <a:pt x="5338" y="8579"/>
                        <a:pt x="7873" y="11447"/>
                        <a:pt x="6839" y="13249"/>
                      </a:cubicBezTo>
                      <a:cubicBezTo>
                        <a:pt x="5871" y="14917"/>
                        <a:pt x="2669" y="14083"/>
                        <a:pt x="1935" y="15884"/>
                      </a:cubicBezTo>
                      <a:cubicBezTo>
                        <a:pt x="1168" y="17785"/>
                        <a:pt x="4504" y="19720"/>
                        <a:pt x="3570" y="21555"/>
                      </a:cubicBezTo>
                      <a:cubicBezTo>
                        <a:pt x="3236" y="22255"/>
                        <a:pt x="2402" y="22555"/>
                        <a:pt x="1835" y="23056"/>
                      </a:cubicBezTo>
                      <a:cubicBezTo>
                        <a:pt x="1" y="24590"/>
                        <a:pt x="768" y="27592"/>
                        <a:pt x="1902" y="29761"/>
                      </a:cubicBezTo>
                      <a:cubicBezTo>
                        <a:pt x="4771" y="35264"/>
                        <a:pt x="8773" y="40135"/>
                        <a:pt x="13610" y="44004"/>
                      </a:cubicBezTo>
                      <a:cubicBezTo>
                        <a:pt x="20182" y="40001"/>
                        <a:pt x="24985" y="34464"/>
                        <a:pt x="28721" y="28326"/>
                      </a:cubicBezTo>
                      <a:cubicBezTo>
                        <a:pt x="29622" y="26758"/>
                        <a:pt x="30389" y="24457"/>
                        <a:pt x="28921" y="23389"/>
                      </a:cubicBezTo>
                      <a:cubicBezTo>
                        <a:pt x="28254" y="22889"/>
                        <a:pt x="27387" y="22822"/>
                        <a:pt x="26753" y="22322"/>
                      </a:cubicBezTo>
                      <a:cubicBezTo>
                        <a:pt x="25419" y="21288"/>
                        <a:pt x="26052" y="19220"/>
                        <a:pt x="26686" y="17618"/>
                      </a:cubicBezTo>
                      <a:cubicBezTo>
                        <a:pt x="27287" y="16084"/>
                        <a:pt x="27554" y="13782"/>
                        <a:pt x="26019" y="13115"/>
                      </a:cubicBezTo>
                      <a:cubicBezTo>
                        <a:pt x="25419" y="12815"/>
                        <a:pt x="24718" y="12915"/>
                        <a:pt x="24118" y="12648"/>
                      </a:cubicBezTo>
                      <a:cubicBezTo>
                        <a:pt x="22683" y="11981"/>
                        <a:pt x="22817" y="9913"/>
                        <a:pt x="23150" y="8379"/>
                      </a:cubicBezTo>
                      <a:cubicBezTo>
                        <a:pt x="23451" y="6811"/>
                        <a:pt x="23250" y="4609"/>
                        <a:pt x="21649" y="4409"/>
                      </a:cubicBezTo>
                      <a:cubicBezTo>
                        <a:pt x="21578" y="4399"/>
                        <a:pt x="21506" y="4395"/>
                        <a:pt x="21436" y="4395"/>
                      </a:cubicBezTo>
                      <a:cubicBezTo>
                        <a:pt x="20556" y="4395"/>
                        <a:pt x="19742" y="5080"/>
                        <a:pt x="18829" y="5080"/>
                      </a:cubicBezTo>
                      <a:cubicBezTo>
                        <a:pt x="18791" y="5080"/>
                        <a:pt x="18752" y="5079"/>
                        <a:pt x="18714" y="5076"/>
                      </a:cubicBezTo>
                      <a:cubicBezTo>
                        <a:pt x="16412" y="4809"/>
                        <a:pt x="16746" y="540"/>
                        <a:pt x="14511" y="39"/>
                      </a:cubicBezTo>
                      <a:cubicBezTo>
                        <a:pt x="14386" y="13"/>
                        <a:pt x="14265" y="0"/>
                        <a:pt x="1414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23" name="Google Shape;4323;p27"/>
                <p:cNvSpPr/>
                <p:nvPr/>
              </p:nvSpPr>
              <p:spPr>
                <a:xfrm>
                  <a:off x="2559150" y="599000"/>
                  <a:ext cx="64575" cy="111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3" h="44559" extrusionOk="0">
                      <a:moveTo>
                        <a:pt x="725" y="0"/>
                      </a:moveTo>
                      <a:cubicBezTo>
                        <a:pt x="698" y="0"/>
                        <a:pt x="697" y="201"/>
                        <a:pt x="748" y="576"/>
                      </a:cubicBezTo>
                      <a:cubicBezTo>
                        <a:pt x="2349" y="13752"/>
                        <a:pt x="2116" y="27562"/>
                        <a:pt x="348" y="40604"/>
                      </a:cubicBezTo>
                      <a:cubicBezTo>
                        <a:pt x="1" y="43217"/>
                        <a:pt x="4" y="44558"/>
                        <a:pt x="198" y="44558"/>
                      </a:cubicBezTo>
                      <a:cubicBezTo>
                        <a:pt x="359" y="44558"/>
                        <a:pt x="650" y="43643"/>
                        <a:pt x="982" y="41772"/>
                      </a:cubicBezTo>
                      <a:cubicBezTo>
                        <a:pt x="2016" y="35567"/>
                        <a:pt x="2583" y="28396"/>
                        <a:pt x="2483" y="21224"/>
                      </a:cubicBezTo>
                      <a:cubicBezTo>
                        <a:pt x="2416" y="14052"/>
                        <a:pt x="1782" y="6880"/>
                        <a:pt x="848" y="576"/>
                      </a:cubicBezTo>
                      <a:cubicBezTo>
                        <a:pt x="799" y="184"/>
                        <a:pt x="750" y="0"/>
                        <a:pt x="72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24" name="Google Shape;4324;p27"/>
                <p:cNvSpPr/>
                <p:nvPr/>
              </p:nvSpPr>
              <p:spPr>
                <a:xfrm>
                  <a:off x="2369175" y="1333150"/>
                  <a:ext cx="223000" cy="194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20" h="7795" extrusionOk="0">
                      <a:moveTo>
                        <a:pt x="52" y="1"/>
                      </a:moveTo>
                      <a:cubicBezTo>
                        <a:pt x="1" y="1"/>
                        <a:pt x="8" y="75"/>
                        <a:pt x="75" y="164"/>
                      </a:cubicBezTo>
                      <a:cubicBezTo>
                        <a:pt x="2643" y="2532"/>
                        <a:pt x="5178" y="5067"/>
                        <a:pt x="7747" y="7369"/>
                      </a:cubicBezTo>
                      <a:cubicBezTo>
                        <a:pt x="8096" y="7668"/>
                        <a:pt x="8384" y="7795"/>
                        <a:pt x="8572" y="7795"/>
                      </a:cubicBezTo>
                      <a:cubicBezTo>
                        <a:pt x="8887" y="7795"/>
                        <a:pt x="8920" y="7437"/>
                        <a:pt x="8481" y="6935"/>
                      </a:cubicBezTo>
                      <a:cubicBezTo>
                        <a:pt x="6246" y="4500"/>
                        <a:pt x="2810" y="2099"/>
                        <a:pt x="175" y="64"/>
                      </a:cubicBezTo>
                      <a:cubicBezTo>
                        <a:pt x="119" y="19"/>
                        <a:pt x="78" y="1"/>
                        <a:pt x="5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25" name="Google Shape;4325;p27"/>
                <p:cNvSpPr/>
                <p:nvPr/>
              </p:nvSpPr>
              <p:spPr>
                <a:xfrm>
                  <a:off x="2415400" y="1090275"/>
                  <a:ext cx="197975" cy="26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19" h="10636" extrusionOk="0">
                      <a:moveTo>
                        <a:pt x="36" y="1"/>
                      </a:moveTo>
                      <a:cubicBezTo>
                        <a:pt x="0" y="1"/>
                        <a:pt x="2" y="69"/>
                        <a:pt x="60" y="205"/>
                      </a:cubicBezTo>
                      <a:cubicBezTo>
                        <a:pt x="2262" y="3374"/>
                        <a:pt x="4497" y="6777"/>
                        <a:pt x="6765" y="9912"/>
                      </a:cubicBezTo>
                      <a:cubicBezTo>
                        <a:pt x="7150" y="10415"/>
                        <a:pt x="7475" y="10636"/>
                        <a:pt x="7663" y="10636"/>
                      </a:cubicBezTo>
                      <a:cubicBezTo>
                        <a:pt x="7899" y="10636"/>
                        <a:pt x="7919" y="10288"/>
                        <a:pt x="7566" y="9712"/>
                      </a:cubicBezTo>
                      <a:cubicBezTo>
                        <a:pt x="5698" y="6476"/>
                        <a:pt x="2495" y="3041"/>
                        <a:pt x="160" y="105"/>
                      </a:cubicBezTo>
                      <a:cubicBezTo>
                        <a:pt x="105" y="36"/>
                        <a:pt x="61" y="1"/>
                        <a:pt x="3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26" name="Google Shape;4326;p27"/>
                <p:cNvSpPr/>
                <p:nvPr/>
              </p:nvSpPr>
              <p:spPr>
                <a:xfrm>
                  <a:off x="2583300" y="1281200"/>
                  <a:ext cx="207250" cy="197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90" h="7886" extrusionOk="0">
                      <a:moveTo>
                        <a:pt x="8252" y="1"/>
                      </a:moveTo>
                      <a:cubicBezTo>
                        <a:pt x="8230" y="1"/>
                        <a:pt x="8185" y="23"/>
                        <a:pt x="8122" y="74"/>
                      </a:cubicBezTo>
                      <a:cubicBezTo>
                        <a:pt x="5653" y="2309"/>
                        <a:pt x="2985" y="4577"/>
                        <a:pt x="583" y="6912"/>
                      </a:cubicBezTo>
                      <a:cubicBezTo>
                        <a:pt x="1" y="7447"/>
                        <a:pt x="4" y="7886"/>
                        <a:pt x="342" y="7886"/>
                      </a:cubicBezTo>
                      <a:cubicBezTo>
                        <a:pt x="489" y="7886"/>
                        <a:pt x="698" y="7804"/>
                        <a:pt x="950" y="7612"/>
                      </a:cubicBezTo>
                      <a:cubicBezTo>
                        <a:pt x="3518" y="5678"/>
                        <a:pt x="6020" y="2475"/>
                        <a:pt x="8188" y="140"/>
                      </a:cubicBezTo>
                      <a:cubicBezTo>
                        <a:pt x="8271" y="58"/>
                        <a:pt x="8290" y="1"/>
                        <a:pt x="825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27" name="Google Shape;4327;p27"/>
                <p:cNvSpPr/>
                <p:nvPr/>
              </p:nvSpPr>
              <p:spPr>
                <a:xfrm>
                  <a:off x="2611650" y="1014125"/>
                  <a:ext cx="185275" cy="167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11" h="6704" extrusionOk="0">
                      <a:moveTo>
                        <a:pt x="7336" y="1"/>
                      </a:moveTo>
                      <a:cubicBezTo>
                        <a:pt x="7306" y="1"/>
                        <a:pt x="7266" y="16"/>
                        <a:pt x="7221" y="49"/>
                      </a:cubicBezTo>
                      <a:cubicBezTo>
                        <a:pt x="5020" y="1950"/>
                        <a:pt x="2685" y="3818"/>
                        <a:pt x="550" y="5786"/>
                      </a:cubicBezTo>
                      <a:cubicBezTo>
                        <a:pt x="0" y="6288"/>
                        <a:pt x="15" y="6704"/>
                        <a:pt x="350" y="6704"/>
                      </a:cubicBezTo>
                      <a:cubicBezTo>
                        <a:pt x="482" y="6704"/>
                        <a:pt x="665" y="6638"/>
                        <a:pt x="883" y="6487"/>
                      </a:cubicBezTo>
                      <a:cubicBezTo>
                        <a:pt x="3185" y="4919"/>
                        <a:pt x="5353" y="2150"/>
                        <a:pt x="7321" y="149"/>
                      </a:cubicBezTo>
                      <a:cubicBezTo>
                        <a:pt x="7410" y="60"/>
                        <a:pt x="7395" y="1"/>
                        <a:pt x="733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28" name="Google Shape;4328;p27"/>
                <p:cNvSpPr/>
                <p:nvPr/>
              </p:nvSpPr>
              <p:spPr>
                <a:xfrm>
                  <a:off x="2488650" y="948675"/>
                  <a:ext cx="125025" cy="152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01" h="6091" extrusionOk="0">
                      <a:moveTo>
                        <a:pt x="61" y="1"/>
                      </a:moveTo>
                      <a:cubicBezTo>
                        <a:pt x="21" y="1"/>
                        <a:pt x="0" y="66"/>
                        <a:pt x="66" y="132"/>
                      </a:cubicBezTo>
                      <a:cubicBezTo>
                        <a:pt x="1200" y="2100"/>
                        <a:pt x="2468" y="4135"/>
                        <a:pt x="4069" y="5803"/>
                      </a:cubicBezTo>
                      <a:cubicBezTo>
                        <a:pt x="4261" y="6006"/>
                        <a:pt x="4445" y="6090"/>
                        <a:pt x="4589" y="6090"/>
                      </a:cubicBezTo>
                      <a:cubicBezTo>
                        <a:pt x="4871" y="6090"/>
                        <a:pt x="5001" y="5766"/>
                        <a:pt x="4736" y="5369"/>
                      </a:cubicBezTo>
                      <a:cubicBezTo>
                        <a:pt x="4135" y="4435"/>
                        <a:pt x="3301" y="3568"/>
                        <a:pt x="2468" y="2667"/>
                      </a:cubicBezTo>
                      <a:cubicBezTo>
                        <a:pt x="1634" y="1800"/>
                        <a:pt x="800" y="899"/>
                        <a:pt x="133" y="65"/>
                      </a:cubicBezTo>
                      <a:cubicBezTo>
                        <a:pt x="109" y="19"/>
                        <a:pt x="82" y="1"/>
                        <a:pt x="6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29" name="Google Shape;4329;p27"/>
                <p:cNvSpPr/>
                <p:nvPr/>
              </p:nvSpPr>
              <p:spPr>
                <a:xfrm>
                  <a:off x="2608050" y="818075"/>
                  <a:ext cx="101225" cy="16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49" h="6641" extrusionOk="0">
                      <a:moveTo>
                        <a:pt x="4003" y="0"/>
                      </a:moveTo>
                      <a:cubicBezTo>
                        <a:pt x="3977" y="0"/>
                        <a:pt x="3940" y="27"/>
                        <a:pt x="3896" y="85"/>
                      </a:cubicBezTo>
                      <a:cubicBezTo>
                        <a:pt x="2962" y="2120"/>
                        <a:pt x="1628" y="4021"/>
                        <a:pt x="327" y="5823"/>
                      </a:cubicBezTo>
                      <a:cubicBezTo>
                        <a:pt x="1" y="6288"/>
                        <a:pt x="130" y="6640"/>
                        <a:pt x="419" y="6640"/>
                      </a:cubicBezTo>
                      <a:cubicBezTo>
                        <a:pt x="544" y="6640"/>
                        <a:pt x="699" y="6574"/>
                        <a:pt x="860" y="6423"/>
                      </a:cubicBezTo>
                      <a:cubicBezTo>
                        <a:pt x="1661" y="5656"/>
                        <a:pt x="2328" y="4555"/>
                        <a:pt x="2829" y="3454"/>
                      </a:cubicBezTo>
                      <a:cubicBezTo>
                        <a:pt x="3329" y="2320"/>
                        <a:pt x="3696" y="1119"/>
                        <a:pt x="4029" y="119"/>
                      </a:cubicBezTo>
                      <a:cubicBezTo>
                        <a:pt x="4048" y="44"/>
                        <a:pt x="4035" y="0"/>
                        <a:pt x="400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30" name="Google Shape;4330;p27"/>
                <p:cNvSpPr/>
                <p:nvPr/>
              </p:nvSpPr>
              <p:spPr>
                <a:xfrm>
                  <a:off x="2523750" y="818350"/>
                  <a:ext cx="90075" cy="8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3" h="3483" extrusionOk="0">
                      <a:moveTo>
                        <a:pt x="70" y="1"/>
                      </a:moveTo>
                      <a:cubicBezTo>
                        <a:pt x="21" y="1"/>
                        <a:pt x="1" y="79"/>
                        <a:pt x="29" y="108"/>
                      </a:cubicBezTo>
                      <a:cubicBezTo>
                        <a:pt x="997" y="1142"/>
                        <a:pt x="1864" y="2343"/>
                        <a:pt x="2865" y="3343"/>
                      </a:cubicBezTo>
                      <a:cubicBezTo>
                        <a:pt x="2954" y="3442"/>
                        <a:pt x="3053" y="3483"/>
                        <a:pt x="3146" y="3483"/>
                      </a:cubicBezTo>
                      <a:cubicBezTo>
                        <a:pt x="3398" y="3483"/>
                        <a:pt x="3603" y="3178"/>
                        <a:pt x="3432" y="2910"/>
                      </a:cubicBezTo>
                      <a:cubicBezTo>
                        <a:pt x="2798" y="1642"/>
                        <a:pt x="1197" y="842"/>
                        <a:pt x="96" y="8"/>
                      </a:cubicBezTo>
                      <a:cubicBezTo>
                        <a:pt x="87" y="3"/>
                        <a:pt x="78" y="1"/>
                        <a:pt x="7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4331" name="Google Shape;4331;p27"/>
              <p:cNvGrpSpPr/>
              <p:nvPr/>
            </p:nvGrpSpPr>
            <p:grpSpPr>
              <a:xfrm flipH="1">
                <a:off x="105776" y="4409391"/>
                <a:ext cx="250313" cy="312391"/>
                <a:chOff x="5920600" y="4383325"/>
                <a:chExt cx="334375" cy="417300"/>
              </a:xfrm>
            </p:grpSpPr>
            <p:sp>
              <p:nvSpPr>
                <p:cNvPr id="4332" name="Google Shape;4332;p27"/>
                <p:cNvSpPr/>
                <p:nvPr/>
              </p:nvSpPr>
              <p:spPr>
                <a:xfrm>
                  <a:off x="6030775" y="4399250"/>
                  <a:ext cx="17950" cy="63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8" h="2540" extrusionOk="0">
                      <a:moveTo>
                        <a:pt x="466" y="1"/>
                      </a:moveTo>
                      <a:cubicBezTo>
                        <a:pt x="442" y="1"/>
                        <a:pt x="417" y="11"/>
                        <a:pt x="396" y="33"/>
                      </a:cubicBezTo>
                      <a:cubicBezTo>
                        <a:pt x="0" y="732"/>
                        <a:pt x="213" y="1795"/>
                        <a:pt x="487" y="2464"/>
                      </a:cubicBezTo>
                      <a:cubicBezTo>
                        <a:pt x="512" y="2515"/>
                        <a:pt x="559" y="2539"/>
                        <a:pt x="602" y="2539"/>
                      </a:cubicBezTo>
                      <a:cubicBezTo>
                        <a:pt x="663" y="2539"/>
                        <a:pt x="717" y="2492"/>
                        <a:pt x="700" y="2403"/>
                      </a:cubicBezTo>
                      <a:cubicBezTo>
                        <a:pt x="548" y="1978"/>
                        <a:pt x="487" y="1583"/>
                        <a:pt x="487" y="1188"/>
                      </a:cubicBezTo>
                      <a:cubicBezTo>
                        <a:pt x="487" y="792"/>
                        <a:pt x="608" y="428"/>
                        <a:pt x="548" y="93"/>
                      </a:cubicBezTo>
                      <a:cubicBezTo>
                        <a:pt x="548" y="34"/>
                        <a:pt x="510" y="1"/>
                        <a:pt x="466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33" name="Google Shape;4333;p27"/>
                <p:cNvSpPr/>
                <p:nvPr/>
              </p:nvSpPr>
              <p:spPr>
                <a:xfrm>
                  <a:off x="6181700" y="4458825"/>
                  <a:ext cx="39825" cy="4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93" h="1977" extrusionOk="0">
                      <a:moveTo>
                        <a:pt x="1389" y="0"/>
                      </a:moveTo>
                      <a:cubicBezTo>
                        <a:pt x="1360" y="0"/>
                        <a:pt x="1332" y="8"/>
                        <a:pt x="1319" y="20"/>
                      </a:cubicBezTo>
                      <a:cubicBezTo>
                        <a:pt x="1137" y="294"/>
                        <a:pt x="1046" y="598"/>
                        <a:pt x="894" y="902"/>
                      </a:cubicBezTo>
                      <a:cubicBezTo>
                        <a:pt x="711" y="1206"/>
                        <a:pt x="438" y="1449"/>
                        <a:pt x="134" y="1692"/>
                      </a:cubicBezTo>
                      <a:cubicBezTo>
                        <a:pt x="0" y="1799"/>
                        <a:pt x="78" y="1976"/>
                        <a:pt x="202" y="1976"/>
                      </a:cubicBezTo>
                      <a:cubicBezTo>
                        <a:pt x="219" y="1976"/>
                        <a:pt x="237" y="1973"/>
                        <a:pt x="255" y="1966"/>
                      </a:cubicBezTo>
                      <a:cubicBezTo>
                        <a:pt x="772" y="1571"/>
                        <a:pt x="1593" y="811"/>
                        <a:pt x="1471" y="51"/>
                      </a:cubicBezTo>
                      <a:cubicBezTo>
                        <a:pt x="1471" y="15"/>
                        <a:pt x="1429" y="0"/>
                        <a:pt x="1389" y="0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34" name="Google Shape;4334;p27"/>
                <p:cNvSpPr/>
                <p:nvPr/>
              </p:nvSpPr>
              <p:spPr>
                <a:xfrm>
                  <a:off x="5979850" y="4414300"/>
                  <a:ext cx="28000" cy="89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20" h="3580" extrusionOk="0">
                      <a:moveTo>
                        <a:pt x="775" y="1"/>
                      </a:moveTo>
                      <a:cubicBezTo>
                        <a:pt x="756" y="1"/>
                        <a:pt x="739" y="12"/>
                        <a:pt x="730" y="38"/>
                      </a:cubicBezTo>
                      <a:cubicBezTo>
                        <a:pt x="214" y="1102"/>
                        <a:pt x="1" y="2561"/>
                        <a:pt x="822" y="3504"/>
                      </a:cubicBezTo>
                      <a:cubicBezTo>
                        <a:pt x="849" y="3558"/>
                        <a:pt x="890" y="3580"/>
                        <a:pt x="930" y="3580"/>
                      </a:cubicBezTo>
                      <a:cubicBezTo>
                        <a:pt x="1025" y="3580"/>
                        <a:pt x="1120" y="3458"/>
                        <a:pt x="1034" y="3352"/>
                      </a:cubicBezTo>
                      <a:cubicBezTo>
                        <a:pt x="244" y="2318"/>
                        <a:pt x="730" y="1254"/>
                        <a:pt x="882" y="130"/>
                      </a:cubicBezTo>
                      <a:cubicBezTo>
                        <a:pt x="882" y="65"/>
                        <a:pt x="822" y="1"/>
                        <a:pt x="775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35" name="Google Shape;4335;p27"/>
                <p:cNvSpPr/>
                <p:nvPr/>
              </p:nvSpPr>
              <p:spPr>
                <a:xfrm>
                  <a:off x="6200200" y="4479075"/>
                  <a:ext cx="54775" cy="76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91" h="3072" extrusionOk="0">
                      <a:moveTo>
                        <a:pt x="1734" y="1"/>
                      </a:moveTo>
                      <a:cubicBezTo>
                        <a:pt x="1681" y="1"/>
                        <a:pt x="1628" y="31"/>
                        <a:pt x="1613" y="92"/>
                      </a:cubicBezTo>
                      <a:cubicBezTo>
                        <a:pt x="1461" y="609"/>
                        <a:pt x="1400" y="1095"/>
                        <a:pt x="1096" y="1612"/>
                      </a:cubicBezTo>
                      <a:cubicBezTo>
                        <a:pt x="853" y="2098"/>
                        <a:pt x="458" y="2463"/>
                        <a:pt x="93" y="2858"/>
                      </a:cubicBezTo>
                      <a:cubicBezTo>
                        <a:pt x="0" y="2974"/>
                        <a:pt x="66" y="3072"/>
                        <a:pt x="157" y="3072"/>
                      </a:cubicBezTo>
                      <a:cubicBezTo>
                        <a:pt x="185" y="3072"/>
                        <a:pt x="216" y="3062"/>
                        <a:pt x="245" y="3040"/>
                      </a:cubicBezTo>
                      <a:cubicBezTo>
                        <a:pt x="1005" y="2402"/>
                        <a:pt x="2190" y="1216"/>
                        <a:pt x="1856" y="92"/>
                      </a:cubicBezTo>
                      <a:cubicBezTo>
                        <a:pt x="1841" y="31"/>
                        <a:pt x="1787" y="1"/>
                        <a:pt x="1734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36" name="Google Shape;4336;p27"/>
                <p:cNvSpPr/>
                <p:nvPr/>
              </p:nvSpPr>
              <p:spPr>
                <a:xfrm>
                  <a:off x="5920600" y="4641950"/>
                  <a:ext cx="36200" cy="10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8" h="4136" extrusionOk="0">
                      <a:moveTo>
                        <a:pt x="1231" y="1"/>
                      </a:moveTo>
                      <a:cubicBezTo>
                        <a:pt x="1172" y="1"/>
                        <a:pt x="1117" y="34"/>
                        <a:pt x="1094" y="112"/>
                      </a:cubicBezTo>
                      <a:cubicBezTo>
                        <a:pt x="486" y="1176"/>
                        <a:pt x="0" y="2878"/>
                        <a:pt x="395" y="4033"/>
                      </a:cubicBezTo>
                      <a:cubicBezTo>
                        <a:pt x="427" y="4097"/>
                        <a:pt x="502" y="4136"/>
                        <a:pt x="569" y="4136"/>
                      </a:cubicBezTo>
                      <a:cubicBezTo>
                        <a:pt x="630" y="4136"/>
                        <a:pt x="685" y="4105"/>
                        <a:pt x="699" y="4033"/>
                      </a:cubicBezTo>
                      <a:cubicBezTo>
                        <a:pt x="821" y="3334"/>
                        <a:pt x="790" y="2604"/>
                        <a:pt x="942" y="1875"/>
                      </a:cubicBezTo>
                      <a:cubicBezTo>
                        <a:pt x="1064" y="1358"/>
                        <a:pt x="1216" y="781"/>
                        <a:pt x="1429" y="233"/>
                      </a:cubicBezTo>
                      <a:cubicBezTo>
                        <a:pt x="1448" y="99"/>
                        <a:pt x="1333" y="1"/>
                        <a:pt x="1231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37" name="Google Shape;4337;p27"/>
                <p:cNvSpPr/>
                <p:nvPr/>
              </p:nvSpPr>
              <p:spPr>
                <a:xfrm>
                  <a:off x="6120575" y="4712650"/>
                  <a:ext cx="45475" cy="87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19" h="3519" extrusionOk="0">
                      <a:moveTo>
                        <a:pt x="1625" y="0"/>
                      </a:moveTo>
                      <a:cubicBezTo>
                        <a:pt x="1533" y="0"/>
                        <a:pt x="1439" y="69"/>
                        <a:pt x="1424" y="202"/>
                      </a:cubicBezTo>
                      <a:cubicBezTo>
                        <a:pt x="1333" y="840"/>
                        <a:pt x="1150" y="1448"/>
                        <a:pt x="877" y="2026"/>
                      </a:cubicBezTo>
                      <a:cubicBezTo>
                        <a:pt x="664" y="2482"/>
                        <a:pt x="238" y="2785"/>
                        <a:pt x="56" y="3272"/>
                      </a:cubicBezTo>
                      <a:cubicBezTo>
                        <a:pt x="0" y="3383"/>
                        <a:pt x="97" y="3519"/>
                        <a:pt x="229" y="3519"/>
                      </a:cubicBezTo>
                      <a:cubicBezTo>
                        <a:pt x="242" y="3519"/>
                        <a:pt x="255" y="3518"/>
                        <a:pt x="269" y="3515"/>
                      </a:cubicBezTo>
                      <a:cubicBezTo>
                        <a:pt x="816" y="3302"/>
                        <a:pt x="1181" y="2634"/>
                        <a:pt x="1424" y="2147"/>
                      </a:cubicBezTo>
                      <a:cubicBezTo>
                        <a:pt x="1697" y="1539"/>
                        <a:pt x="1819" y="931"/>
                        <a:pt x="1819" y="232"/>
                      </a:cubicBezTo>
                      <a:cubicBezTo>
                        <a:pt x="1819" y="76"/>
                        <a:pt x="1723" y="0"/>
                        <a:pt x="1625" y="0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38" name="Google Shape;4338;p27"/>
                <p:cNvSpPr/>
                <p:nvPr/>
              </p:nvSpPr>
              <p:spPr>
                <a:xfrm>
                  <a:off x="5931225" y="4453575"/>
                  <a:ext cx="303975" cy="305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59" h="12237" extrusionOk="0">
                      <a:moveTo>
                        <a:pt x="6557" y="0"/>
                      </a:moveTo>
                      <a:cubicBezTo>
                        <a:pt x="4175" y="0"/>
                        <a:pt x="1847" y="1811"/>
                        <a:pt x="1004" y="4547"/>
                      </a:cubicBezTo>
                      <a:cubicBezTo>
                        <a:pt x="1" y="7829"/>
                        <a:pt x="1460" y="11173"/>
                        <a:pt x="4256" y="12024"/>
                      </a:cubicBezTo>
                      <a:cubicBezTo>
                        <a:pt x="4712" y="12167"/>
                        <a:pt x="5175" y="12236"/>
                        <a:pt x="5636" y="12236"/>
                      </a:cubicBezTo>
                      <a:cubicBezTo>
                        <a:pt x="8007" y="12236"/>
                        <a:pt x="10316" y="10425"/>
                        <a:pt x="11156" y="7677"/>
                      </a:cubicBezTo>
                      <a:cubicBezTo>
                        <a:pt x="12159" y="4425"/>
                        <a:pt x="10700" y="1051"/>
                        <a:pt x="7903" y="200"/>
                      </a:cubicBezTo>
                      <a:cubicBezTo>
                        <a:pt x="7459" y="65"/>
                        <a:pt x="7007" y="0"/>
                        <a:pt x="6557" y="0"/>
                      </a:cubicBezTo>
                      <a:close/>
                    </a:path>
                  </a:pathLst>
                </a:custGeom>
                <a:solidFill>
                  <a:srgbClr val="E82F2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39" name="Google Shape;4339;p27"/>
                <p:cNvSpPr/>
                <p:nvPr/>
              </p:nvSpPr>
              <p:spPr>
                <a:xfrm>
                  <a:off x="6039900" y="4436875"/>
                  <a:ext cx="168725" cy="7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49" h="3175" extrusionOk="0">
                      <a:moveTo>
                        <a:pt x="1964" y="0"/>
                      </a:moveTo>
                      <a:cubicBezTo>
                        <a:pt x="870" y="0"/>
                        <a:pt x="215" y="472"/>
                        <a:pt x="0" y="1202"/>
                      </a:cubicBezTo>
                      <a:cubicBezTo>
                        <a:pt x="0" y="1202"/>
                        <a:pt x="2435" y="3175"/>
                        <a:pt x="5213" y="3175"/>
                      </a:cubicBezTo>
                      <a:cubicBezTo>
                        <a:pt x="5539" y="3175"/>
                        <a:pt x="5869" y="3147"/>
                        <a:pt x="6201" y="3087"/>
                      </a:cubicBezTo>
                      <a:cubicBezTo>
                        <a:pt x="6201" y="3087"/>
                        <a:pt x="6748" y="1233"/>
                        <a:pt x="3556" y="260"/>
                      </a:cubicBezTo>
                      <a:cubicBezTo>
                        <a:pt x="2950" y="82"/>
                        <a:pt x="2419" y="0"/>
                        <a:pt x="1964" y="0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40" name="Google Shape;4340;p27"/>
                <p:cNvSpPr/>
                <p:nvPr/>
              </p:nvSpPr>
              <p:spPr>
                <a:xfrm>
                  <a:off x="6072575" y="4425725"/>
                  <a:ext cx="43325" cy="37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3" h="1497" extrusionOk="0">
                      <a:moveTo>
                        <a:pt x="920" y="7"/>
                      </a:moveTo>
                      <a:cubicBezTo>
                        <a:pt x="937" y="8"/>
                        <a:pt x="952" y="11"/>
                        <a:pt x="967" y="15"/>
                      </a:cubicBezTo>
                      <a:lnTo>
                        <a:pt x="967" y="15"/>
                      </a:lnTo>
                      <a:cubicBezTo>
                        <a:pt x="951" y="12"/>
                        <a:pt x="936" y="9"/>
                        <a:pt x="920" y="7"/>
                      </a:cubicBezTo>
                      <a:close/>
                      <a:moveTo>
                        <a:pt x="1032" y="32"/>
                      </a:moveTo>
                      <a:cubicBezTo>
                        <a:pt x="1050" y="35"/>
                        <a:pt x="1070" y="37"/>
                        <a:pt x="1094" y="37"/>
                      </a:cubicBezTo>
                      <a:lnTo>
                        <a:pt x="1064" y="37"/>
                      </a:lnTo>
                      <a:cubicBezTo>
                        <a:pt x="1067" y="41"/>
                        <a:pt x="1070" y="44"/>
                        <a:pt x="1074" y="47"/>
                      </a:cubicBezTo>
                      <a:lnTo>
                        <a:pt x="1074" y="47"/>
                      </a:lnTo>
                      <a:cubicBezTo>
                        <a:pt x="1060" y="41"/>
                        <a:pt x="1046" y="36"/>
                        <a:pt x="1032" y="32"/>
                      </a:cubicBezTo>
                      <a:close/>
                      <a:moveTo>
                        <a:pt x="851" y="7"/>
                      </a:moveTo>
                      <a:cubicBezTo>
                        <a:pt x="793" y="26"/>
                        <a:pt x="710" y="58"/>
                        <a:pt x="634" y="102"/>
                      </a:cubicBezTo>
                      <a:lnTo>
                        <a:pt x="634" y="102"/>
                      </a:lnTo>
                      <a:cubicBezTo>
                        <a:pt x="636" y="101"/>
                        <a:pt x="637" y="100"/>
                        <a:pt x="639" y="98"/>
                      </a:cubicBezTo>
                      <a:lnTo>
                        <a:pt x="608" y="98"/>
                      </a:lnTo>
                      <a:cubicBezTo>
                        <a:pt x="669" y="37"/>
                        <a:pt x="699" y="37"/>
                        <a:pt x="791" y="7"/>
                      </a:cubicBezTo>
                      <a:close/>
                      <a:moveTo>
                        <a:pt x="1194" y="112"/>
                      </a:moveTo>
                      <a:cubicBezTo>
                        <a:pt x="1209" y="117"/>
                        <a:pt x="1226" y="122"/>
                        <a:pt x="1246" y="129"/>
                      </a:cubicBezTo>
                      <a:lnTo>
                        <a:pt x="1216" y="129"/>
                      </a:lnTo>
                      <a:cubicBezTo>
                        <a:pt x="1209" y="123"/>
                        <a:pt x="1202" y="117"/>
                        <a:pt x="1194" y="112"/>
                      </a:cubicBezTo>
                      <a:close/>
                      <a:moveTo>
                        <a:pt x="591" y="129"/>
                      </a:moveTo>
                      <a:lnTo>
                        <a:pt x="591" y="129"/>
                      </a:lnTo>
                      <a:cubicBezTo>
                        <a:pt x="564" y="148"/>
                        <a:pt x="539" y="168"/>
                        <a:pt x="517" y="189"/>
                      </a:cubicBezTo>
                      <a:lnTo>
                        <a:pt x="487" y="189"/>
                      </a:lnTo>
                      <a:cubicBezTo>
                        <a:pt x="507" y="169"/>
                        <a:pt x="553" y="149"/>
                        <a:pt x="591" y="129"/>
                      </a:cubicBezTo>
                      <a:close/>
                      <a:moveTo>
                        <a:pt x="821" y="1"/>
                      </a:moveTo>
                      <a:cubicBezTo>
                        <a:pt x="565" y="1"/>
                        <a:pt x="299" y="127"/>
                        <a:pt x="183" y="341"/>
                      </a:cubicBezTo>
                      <a:cubicBezTo>
                        <a:pt x="0" y="706"/>
                        <a:pt x="91" y="1101"/>
                        <a:pt x="456" y="1344"/>
                      </a:cubicBezTo>
                      <a:cubicBezTo>
                        <a:pt x="547" y="1405"/>
                        <a:pt x="730" y="1496"/>
                        <a:pt x="912" y="1496"/>
                      </a:cubicBezTo>
                      <a:cubicBezTo>
                        <a:pt x="1064" y="1496"/>
                        <a:pt x="1216" y="1436"/>
                        <a:pt x="1307" y="1405"/>
                      </a:cubicBezTo>
                      <a:cubicBezTo>
                        <a:pt x="1398" y="1375"/>
                        <a:pt x="1459" y="1344"/>
                        <a:pt x="1520" y="1253"/>
                      </a:cubicBezTo>
                      <a:cubicBezTo>
                        <a:pt x="1672" y="1162"/>
                        <a:pt x="1733" y="919"/>
                        <a:pt x="1733" y="767"/>
                      </a:cubicBezTo>
                      <a:cubicBezTo>
                        <a:pt x="1733" y="584"/>
                        <a:pt x="1672" y="341"/>
                        <a:pt x="1550" y="250"/>
                      </a:cubicBezTo>
                      <a:cubicBezTo>
                        <a:pt x="1398" y="98"/>
                        <a:pt x="1246" y="7"/>
                        <a:pt x="1064" y="7"/>
                      </a:cubicBezTo>
                      <a:lnTo>
                        <a:pt x="919" y="7"/>
                      </a:lnTo>
                      <a:cubicBezTo>
                        <a:pt x="886" y="3"/>
                        <a:pt x="854" y="1"/>
                        <a:pt x="821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41" name="Google Shape;4341;p27"/>
                <p:cNvSpPr/>
                <p:nvPr/>
              </p:nvSpPr>
              <p:spPr>
                <a:xfrm>
                  <a:off x="6138675" y="4442725"/>
                  <a:ext cx="41825" cy="38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3" h="1523" extrusionOk="0">
                      <a:moveTo>
                        <a:pt x="852" y="1"/>
                      </a:moveTo>
                      <a:cubicBezTo>
                        <a:pt x="533" y="1"/>
                        <a:pt x="197" y="166"/>
                        <a:pt x="122" y="512"/>
                      </a:cubicBezTo>
                      <a:lnTo>
                        <a:pt x="122" y="543"/>
                      </a:lnTo>
                      <a:cubicBezTo>
                        <a:pt x="1" y="938"/>
                        <a:pt x="183" y="1394"/>
                        <a:pt x="609" y="1485"/>
                      </a:cubicBezTo>
                      <a:cubicBezTo>
                        <a:pt x="683" y="1510"/>
                        <a:pt x="763" y="1522"/>
                        <a:pt x="843" y="1522"/>
                      </a:cubicBezTo>
                      <a:cubicBezTo>
                        <a:pt x="1155" y="1522"/>
                        <a:pt x="1478" y="1337"/>
                        <a:pt x="1551" y="999"/>
                      </a:cubicBezTo>
                      <a:lnTo>
                        <a:pt x="1551" y="968"/>
                      </a:lnTo>
                      <a:cubicBezTo>
                        <a:pt x="1672" y="573"/>
                        <a:pt x="1490" y="117"/>
                        <a:pt x="1064" y="26"/>
                      </a:cubicBezTo>
                      <a:cubicBezTo>
                        <a:pt x="997" y="9"/>
                        <a:pt x="925" y="1"/>
                        <a:pt x="852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42" name="Google Shape;4342;p27"/>
                <p:cNvSpPr/>
                <p:nvPr/>
              </p:nvSpPr>
              <p:spPr>
                <a:xfrm>
                  <a:off x="6112850" y="4383325"/>
                  <a:ext cx="15225" cy="62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9" h="2503" extrusionOk="0">
                      <a:moveTo>
                        <a:pt x="131" y="1"/>
                      </a:moveTo>
                      <a:cubicBezTo>
                        <a:pt x="68" y="1"/>
                        <a:pt x="0" y="41"/>
                        <a:pt x="0" y="122"/>
                      </a:cubicBezTo>
                      <a:cubicBezTo>
                        <a:pt x="122" y="882"/>
                        <a:pt x="274" y="1642"/>
                        <a:pt x="243" y="2432"/>
                      </a:cubicBezTo>
                      <a:cubicBezTo>
                        <a:pt x="243" y="2468"/>
                        <a:pt x="294" y="2503"/>
                        <a:pt x="343" y="2503"/>
                      </a:cubicBezTo>
                      <a:cubicBezTo>
                        <a:pt x="378" y="2503"/>
                        <a:pt x="413" y="2484"/>
                        <a:pt x="426" y="2432"/>
                      </a:cubicBezTo>
                      <a:cubicBezTo>
                        <a:pt x="578" y="1642"/>
                        <a:pt x="608" y="761"/>
                        <a:pt x="213" y="31"/>
                      </a:cubicBezTo>
                      <a:cubicBezTo>
                        <a:pt x="193" y="11"/>
                        <a:pt x="162" y="1"/>
                        <a:pt x="131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43" name="Google Shape;4343;p27"/>
                <p:cNvSpPr/>
                <p:nvPr/>
              </p:nvSpPr>
              <p:spPr>
                <a:xfrm>
                  <a:off x="6132300" y="4398875"/>
                  <a:ext cx="44125" cy="5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65" h="2379" extrusionOk="0">
                      <a:moveTo>
                        <a:pt x="1570" y="1"/>
                      </a:moveTo>
                      <a:cubicBezTo>
                        <a:pt x="1548" y="1"/>
                        <a:pt x="1524" y="6"/>
                        <a:pt x="1502" y="17"/>
                      </a:cubicBezTo>
                      <a:cubicBezTo>
                        <a:pt x="1137" y="260"/>
                        <a:pt x="864" y="625"/>
                        <a:pt x="651" y="959"/>
                      </a:cubicBezTo>
                      <a:cubicBezTo>
                        <a:pt x="377" y="1355"/>
                        <a:pt x="134" y="1780"/>
                        <a:pt x="43" y="2236"/>
                      </a:cubicBezTo>
                      <a:cubicBezTo>
                        <a:pt x="0" y="2300"/>
                        <a:pt x="92" y="2378"/>
                        <a:pt x="171" y="2378"/>
                      </a:cubicBezTo>
                      <a:cubicBezTo>
                        <a:pt x="205" y="2378"/>
                        <a:pt x="237" y="2364"/>
                        <a:pt x="256" y="2327"/>
                      </a:cubicBezTo>
                      <a:cubicBezTo>
                        <a:pt x="438" y="1962"/>
                        <a:pt x="651" y="1567"/>
                        <a:pt x="864" y="1203"/>
                      </a:cubicBezTo>
                      <a:cubicBezTo>
                        <a:pt x="1107" y="868"/>
                        <a:pt x="1441" y="564"/>
                        <a:pt x="1715" y="200"/>
                      </a:cubicBezTo>
                      <a:cubicBezTo>
                        <a:pt x="1764" y="100"/>
                        <a:pt x="1672" y="1"/>
                        <a:pt x="1570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44" name="Google Shape;4344;p27"/>
                <p:cNvSpPr/>
                <p:nvPr/>
              </p:nvSpPr>
              <p:spPr>
                <a:xfrm>
                  <a:off x="6039450" y="4503575"/>
                  <a:ext cx="80625" cy="244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25" h="9778" extrusionOk="0">
                      <a:moveTo>
                        <a:pt x="3103" y="1"/>
                      </a:moveTo>
                      <a:cubicBezTo>
                        <a:pt x="3035" y="1"/>
                        <a:pt x="2951" y="39"/>
                        <a:pt x="2906" y="115"/>
                      </a:cubicBezTo>
                      <a:cubicBezTo>
                        <a:pt x="2237" y="1635"/>
                        <a:pt x="1842" y="3276"/>
                        <a:pt x="1356" y="4826"/>
                      </a:cubicBezTo>
                      <a:cubicBezTo>
                        <a:pt x="869" y="6437"/>
                        <a:pt x="383" y="8018"/>
                        <a:pt x="18" y="9629"/>
                      </a:cubicBezTo>
                      <a:cubicBezTo>
                        <a:pt x="0" y="9719"/>
                        <a:pt x="68" y="9778"/>
                        <a:pt x="139" y="9778"/>
                      </a:cubicBezTo>
                      <a:cubicBezTo>
                        <a:pt x="188" y="9778"/>
                        <a:pt x="237" y="9751"/>
                        <a:pt x="261" y="9690"/>
                      </a:cubicBezTo>
                      <a:cubicBezTo>
                        <a:pt x="869" y="8109"/>
                        <a:pt x="1386" y="6468"/>
                        <a:pt x="1872" y="4796"/>
                      </a:cubicBezTo>
                      <a:cubicBezTo>
                        <a:pt x="2359" y="3276"/>
                        <a:pt x="2936" y="1726"/>
                        <a:pt x="3210" y="115"/>
                      </a:cubicBezTo>
                      <a:cubicBezTo>
                        <a:pt x="3225" y="39"/>
                        <a:pt x="3172" y="1"/>
                        <a:pt x="3103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45" name="Google Shape;4345;p27"/>
                <p:cNvSpPr/>
                <p:nvPr/>
              </p:nvSpPr>
              <p:spPr>
                <a:xfrm>
                  <a:off x="5995050" y="4564225"/>
                  <a:ext cx="55500" cy="55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20" h="2203" extrusionOk="0">
                      <a:moveTo>
                        <a:pt x="1073" y="0"/>
                      </a:moveTo>
                      <a:cubicBezTo>
                        <a:pt x="808" y="0"/>
                        <a:pt x="560" y="88"/>
                        <a:pt x="396" y="273"/>
                      </a:cubicBezTo>
                      <a:cubicBezTo>
                        <a:pt x="92" y="546"/>
                        <a:pt x="1" y="941"/>
                        <a:pt x="62" y="1306"/>
                      </a:cubicBezTo>
                      <a:lnTo>
                        <a:pt x="62" y="1336"/>
                      </a:lnTo>
                      <a:cubicBezTo>
                        <a:pt x="92" y="1732"/>
                        <a:pt x="426" y="2035"/>
                        <a:pt x="761" y="2157"/>
                      </a:cubicBezTo>
                      <a:cubicBezTo>
                        <a:pt x="875" y="2186"/>
                        <a:pt x="998" y="2202"/>
                        <a:pt x="1121" y="2202"/>
                      </a:cubicBezTo>
                      <a:cubicBezTo>
                        <a:pt x="1390" y="2202"/>
                        <a:pt x="1658" y="2123"/>
                        <a:pt x="1825" y="1914"/>
                      </a:cubicBezTo>
                      <a:cubicBezTo>
                        <a:pt x="1977" y="1762"/>
                        <a:pt x="2098" y="1610"/>
                        <a:pt x="2129" y="1428"/>
                      </a:cubicBezTo>
                      <a:cubicBezTo>
                        <a:pt x="2220" y="1245"/>
                        <a:pt x="2220" y="1032"/>
                        <a:pt x="2159" y="850"/>
                      </a:cubicBezTo>
                      <a:cubicBezTo>
                        <a:pt x="2098" y="485"/>
                        <a:pt x="1794" y="181"/>
                        <a:pt x="1460" y="60"/>
                      </a:cubicBezTo>
                      <a:cubicBezTo>
                        <a:pt x="1332" y="20"/>
                        <a:pt x="1200" y="0"/>
                        <a:pt x="1073" y="0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46" name="Google Shape;4346;p27"/>
                <p:cNvSpPr/>
                <p:nvPr/>
              </p:nvSpPr>
              <p:spPr>
                <a:xfrm>
                  <a:off x="6080925" y="4508150"/>
                  <a:ext cx="58550" cy="47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2" h="1898" extrusionOk="0">
                      <a:moveTo>
                        <a:pt x="958" y="0"/>
                      </a:moveTo>
                      <a:cubicBezTo>
                        <a:pt x="897" y="0"/>
                        <a:pt x="836" y="8"/>
                        <a:pt x="760" y="23"/>
                      </a:cubicBezTo>
                      <a:cubicBezTo>
                        <a:pt x="548" y="53"/>
                        <a:pt x="396" y="175"/>
                        <a:pt x="244" y="297"/>
                      </a:cubicBezTo>
                      <a:cubicBezTo>
                        <a:pt x="122" y="357"/>
                        <a:pt x="1" y="692"/>
                        <a:pt x="61" y="935"/>
                      </a:cubicBezTo>
                      <a:cubicBezTo>
                        <a:pt x="153" y="1117"/>
                        <a:pt x="183" y="1269"/>
                        <a:pt x="305" y="1421"/>
                      </a:cubicBezTo>
                      <a:cubicBezTo>
                        <a:pt x="457" y="1573"/>
                        <a:pt x="639" y="1664"/>
                        <a:pt x="821" y="1725"/>
                      </a:cubicBezTo>
                      <a:lnTo>
                        <a:pt x="1064" y="1847"/>
                      </a:lnTo>
                      <a:cubicBezTo>
                        <a:pt x="1153" y="1882"/>
                        <a:pt x="1253" y="1897"/>
                        <a:pt x="1357" y="1897"/>
                      </a:cubicBezTo>
                      <a:cubicBezTo>
                        <a:pt x="1430" y="1897"/>
                        <a:pt x="1506" y="1890"/>
                        <a:pt x="1581" y="1877"/>
                      </a:cubicBezTo>
                      <a:cubicBezTo>
                        <a:pt x="1764" y="1847"/>
                        <a:pt x="1885" y="1756"/>
                        <a:pt x="2037" y="1664"/>
                      </a:cubicBezTo>
                      <a:cubicBezTo>
                        <a:pt x="2098" y="1573"/>
                        <a:pt x="2159" y="1543"/>
                        <a:pt x="2189" y="1452"/>
                      </a:cubicBezTo>
                      <a:cubicBezTo>
                        <a:pt x="2280" y="1360"/>
                        <a:pt x="2311" y="1269"/>
                        <a:pt x="2311" y="1148"/>
                      </a:cubicBezTo>
                      <a:cubicBezTo>
                        <a:pt x="2341" y="935"/>
                        <a:pt x="2311" y="783"/>
                        <a:pt x="2219" y="601"/>
                      </a:cubicBezTo>
                      <a:cubicBezTo>
                        <a:pt x="2189" y="449"/>
                        <a:pt x="2037" y="297"/>
                        <a:pt x="1885" y="205"/>
                      </a:cubicBezTo>
                      <a:cubicBezTo>
                        <a:pt x="1733" y="145"/>
                        <a:pt x="1581" y="84"/>
                        <a:pt x="1429" y="53"/>
                      </a:cubicBezTo>
                      <a:cubicBezTo>
                        <a:pt x="1368" y="53"/>
                        <a:pt x="1277" y="23"/>
                        <a:pt x="1156" y="23"/>
                      </a:cubicBezTo>
                      <a:cubicBezTo>
                        <a:pt x="1080" y="8"/>
                        <a:pt x="1019" y="0"/>
                        <a:pt x="958" y="0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47" name="Google Shape;4347;p27"/>
                <p:cNvSpPr/>
                <p:nvPr/>
              </p:nvSpPr>
              <p:spPr>
                <a:xfrm>
                  <a:off x="6101425" y="4599200"/>
                  <a:ext cx="79825" cy="57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93" h="2306" extrusionOk="0">
                      <a:moveTo>
                        <a:pt x="1603" y="0"/>
                      </a:moveTo>
                      <a:cubicBezTo>
                        <a:pt x="1519" y="0"/>
                        <a:pt x="1431" y="9"/>
                        <a:pt x="1339" y="29"/>
                      </a:cubicBezTo>
                      <a:cubicBezTo>
                        <a:pt x="0" y="313"/>
                        <a:pt x="343" y="2306"/>
                        <a:pt x="1566" y="2306"/>
                      </a:cubicBezTo>
                      <a:cubicBezTo>
                        <a:pt x="1649" y="2306"/>
                        <a:pt x="1735" y="2297"/>
                        <a:pt x="1825" y="2278"/>
                      </a:cubicBezTo>
                      <a:cubicBezTo>
                        <a:pt x="3192" y="1993"/>
                        <a:pt x="2851" y="0"/>
                        <a:pt x="1603" y="0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48" name="Google Shape;4348;p27"/>
                <p:cNvSpPr/>
                <p:nvPr/>
              </p:nvSpPr>
              <p:spPr>
                <a:xfrm>
                  <a:off x="5969975" y="4652025"/>
                  <a:ext cx="51700" cy="53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8" h="2129" extrusionOk="0">
                      <a:moveTo>
                        <a:pt x="848" y="0"/>
                      </a:moveTo>
                      <a:cubicBezTo>
                        <a:pt x="682" y="0"/>
                        <a:pt x="531" y="62"/>
                        <a:pt x="366" y="165"/>
                      </a:cubicBezTo>
                      <a:cubicBezTo>
                        <a:pt x="274" y="195"/>
                        <a:pt x="214" y="256"/>
                        <a:pt x="122" y="378"/>
                      </a:cubicBezTo>
                      <a:cubicBezTo>
                        <a:pt x="62" y="499"/>
                        <a:pt x="31" y="621"/>
                        <a:pt x="31" y="773"/>
                      </a:cubicBezTo>
                      <a:cubicBezTo>
                        <a:pt x="1" y="986"/>
                        <a:pt x="92" y="1168"/>
                        <a:pt x="183" y="1381"/>
                      </a:cubicBezTo>
                      <a:cubicBezTo>
                        <a:pt x="214" y="1441"/>
                        <a:pt x="244" y="1563"/>
                        <a:pt x="274" y="1624"/>
                      </a:cubicBezTo>
                      <a:cubicBezTo>
                        <a:pt x="446" y="1948"/>
                        <a:pt x="748" y="2128"/>
                        <a:pt x="1063" y="2128"/>
                      </a:cubicBezTo>
                      <a:cubicBezTo>
                        <a:pt x="1250" y="2128"/>
                        <a:pt x="1441" y="2064"/>
                        <a:pt x="1612" y="1928"/>
                      </a:cubicBezTo>
                      <a:cubicBezTo>
                        <a:pt x="1794" y="1776"/>
                        <a:pt x="1916" y="1593"/>
                        <a:pt x="2007" y="1381"/>
                      </a:cubicBezTo>
                      <a:cubicBezTo>
                        <a:pt x="2068" y="1077"/>
                        <a:pt x="1946" y="834"/>
                        <a:pt x="1764" y="560"/>
                      </a:cubicBezTo>
                      <a:cubicBezTo>
                        <a:pt x="1612" y="347"/>
                        <a:pt x="1338" y="74"/>
                        <a:pt x="1095" y="43"/>
                      </a:cubicBezTo>
                      <a:cubicBezTo>
                        <a:pt x="1007" y="14"/>
                        <a:pt x="926" y="0"/>
                        <a:pt x="848" y="0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49" name="Google Shape;4349;p27"/>
                <p:cNvSpPr/>
                <p:nvPr/>
              </p:nvSpPr>
              <p:spPr>
                <a:xfrm>
                  <a:off x="6097650" y="4691150"/>
                  <a:ext cx="56250" cy="51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0" h="2042" extrusionOk="0">
                      <a:moveTo>
                        <a:pt x="1342" y="1"/>
                      </a:moveTo>
                      <a:cubicBezTo>
                        <a:pt x="1218" y="1"/>
                        <a:pt x="1093" y="23"/>
                        <a:pt x="973" y="59"/>
                      </a:cubicBezTo>
                      <a:cubicBezTo>
                        <a:pt x="699" y="180"/>
                        <a:pt x="426" y="515"/>
                        <a:pt x="274" y="728"/>
                      </a:cubicBezTo>
                      <a:lnTo>
                        <a:pt x="303" y="669"/>
                      </a:lnTo>
                      <a:lnTo>
                        <a:pt x="303" y="669"/>
                      </a:lnTo>
                      <a:cubicBezTo>
                        <a:pt x="273" y="729"/>
                        <a:pt x="243" y="789"/>
                        <a:pt x="213" y="819"/>
                      </a:cubicBezTo>
                      <a:cubicBezTo>
                        <a:pt x="122" y="940"/>
                        <a:pt x="61" y="1092"/>
                        <a:pt x="61" y="1244"/>
                      </a:cubicBezTo>
                      <a:cubicBezTo>
                        <a:pt x="0" y="1487"/>
                        <a:pt x="91" y="1731"/>
                        <a:pt x="304" y="1883"/>
                      </a:cubicBezTo>
                      <a:cubicBezTo>
                        <a:pt x="457" y="1970"/>
                        <a:pt x="609" y="2041"/>
                        <a:pt x="773" y="2041"/>
                      </a:cubicBezTo>
                      <a:cubicBezTo>
                        <a:pt x="838" y="2041"/>
                        <a:pt x="904" y="2030"/>
                        <a:pt x="973" y="2004"/>
                      </a:cubicBezTo>
                      <a:cubicBezTo>
                        <a:pt x="1125" y="1974"/>
                        <a:pt x="1277" y="1943"/>
                        <a:pt x="1368" y="1852"/>
                      </a:cubicBezTo>
                      <a:cubicBezTo>
                        <a:pt x="1672" y="1700"/>
                        <a:pt x="2037" y="1396"/>
                        <a:pt x="2128" y="1092"/>
                      </a:cubicBezTo>
                      <a:cubicBezTo>
                        <a:pt x="2250" y="758"/>
                        <a:pt x="2128" y="424"/>
                        <a:pt x="1885" y="180"/>
                      </a:cubicBezTo>
                      <a:cubicBezTo>
                        <a:pt x="1719" y="52"/>
                        <a:pt x="1532" y="1"/>
                        <a:pt x="1342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50" name="Google Shape;4350;p27"/>
                <p:cNvSpPr/>
                <p:nvPr/>
              </p:nvSpPr>
              <p:spPr>
                <a:xfrm>
                  <a:off x="5996575" y="4510225"/>
                  <a:ext cx="40300" cy="40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12" h="1606" extrusionOk="0">
                      <a:moveTo>
                        <a:pt x="882" y="1"/>
                      </a:moveTo>
                      <a:cubicBezTo>
                        <a:pt x="700" y="1"/>
                        <a:pt x="548" y="92"/>
                        <a:pt x="396" y="214"/>
                      </a:cubicBezTo>
                      <a:cubicBezTo>
                        <a:pt x="244" y="305"/>
                        <a:pt x="183" y="548"/>
                        <a:pt x="92" y="730"/>
                      </a:cubicBezTo>
                      <a:cubicBezTo>
                        <a:pt x="31" y="882"/>
                        <a:pt x="1" y="1034"/>
                        <a:pt x="31" y="1186"/>
                      </a:cubicBezTo>
                      <a:cubicBezTo>
                        <a:pt x="61" y="1308"/>
                        <a:pt x="122" y="1429"/>
                        <a:pt x="213" y="1521"/>
                      </a:cubicBezTo>
                      <a:cubicBezTo>
                        <a:pt x="323" y="1575"/>
                        <a:pt x="444" y="1605"/>
                        <a:pt x="567" y="1605"/>
                      </a:cubicBezTo>
                      <a:cubicBezTo>
                        <a:pt x="718" y="1605"/>
                        <a:pt x="870" y="1560"/>
                        <a:pt x="1004" y="1460"/>
                      </a:cubicBezTo>
                      <a:cubicBezTo>
                        <a:pt x="1095" y="1429"/>
                        <a:pt x="1125" y="1338"/>
                        <a:pt x="1216" y="1308"/>
                      </a:cubicBezTo>
                      <a:cubicBezTo>
                        <a:pt x="1338" y="1186"/>
                        <a:pt x="1429" y="1065"/>
                        <a:pt x="1490" y="882"/>
                      </a:cubicBezTo>
                      <a:cubicBezTo>
                        <a:pt x="1612" y="609"/>
                        <a:pt x="1460" y="244"/>
                        <a:pt x="1247" y="122"/>
                      </a:cubicBezTo>
                      <a:cubicBezTo>
                        <a:pt x="1125" y="62"/>
                        <a:pt x="1004" y="62"/>
                        <a:pt x="882" y="1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51" name="Google Shape;4351;p27"/>
                <p:cNvSpPr/>
                <p:nvPr/>
              </p:nvSpPr>
              <p:spPr>
                <a:xfrm>
                  <a:off x="6168325" y="4551275"/>
                  <a:ext cx="46375" cy="46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55" h="1846" extrusionOk="0">
                      <a:moveTo>
                        <a:pt x="202" y="1221"/>
                      </a:moveTo>
                      <a:cubicBezTo>
                        <a:pt x="208" y="1227"/>
                        <a:pt x="213" y="1234"/>
                        <a:pt x="213" y="1246"/>
                      </a:cubicBezTo>
                      <a:cubicBezTo>
                        <a:pt x="209" y="1238"/>
                        <a:pt x="205" y="1230"/>
                        <a:pt x="202" y="1221"/>
                      </a:cubicBezTo>
                      <a:close/>
                      <a:moveTo>
                        <a:pt x="942" y="0"/>
                      </a:moveTo>
                      <a:cubicBezTo>
                        <a:pt x="760" y="0"/>
                        <a:pt x="608" y="31"/>
                        <a:pt x="456" y="152"/>
                      </a:cubicBezTo>
                      <a:cubicBezTo>
                        <a:pt x="122" y="395"/>
                        <a:pt x="0" y="791"/>
                        <a:pt x="182" y="1186"/>
                      </a:cubicBezTo>
                      <a:cubicBezTo>
                        <a:pt x="182" y="1197"/>
                        <a:pt x="187" y="1204"/>
                        <a:pt x="192" y="1210"/>
                      </a:cubicBezTo>
                      <a:lnTo>
                        <a:pt x="192" y="1210"/>
                      </a:lnTo>
                      <a:lnTo>
                        <a:pt x="243" y="1398"/>
                      </a:lnTo>
                      <a:cubicBezTo>
                        <a:pt x="371" y="1654"/>
                        <a:pt x="692" y="1845"/>
                        <a:pt x="990" y="1845"/>
                      </a:cubicBezTo>
                      <a:cubicBezTo>
                        <a:pt x="1047" y="1845"/>
                        <a:pt x="1102" y="1838"/>
                        <a:pt x="1155" y="1824"/>
                      </a:cubicBezTo>
                      <a:cubicBezTo>
                        <a:pt x="1520" y="1763"/>
                        <a:pt x="1763" y="1459"/>
                        <a:pt x="1824" y="1064"/>
                      </a:cubicBezTo>
                      <a:cubicBezTo>
                        <a:pt x="1854" y="760"/>
                        <a:pt x="1702" y="487"/>
                        <a:pt x="1520" y="274"/>
                      </a:cubicBezTo>
                      <a:cubicBezTo>
                        <a:pt x="1398" y="122"/>
                        <a:pt x="1125" y="0"/>
                        <a:pt x="942" y="0"/>
                      </a:cubicBezTo>
                      <a:close/>
                    </a:path>
                  </a:pathLst>
                </a:custGeom>
                <a:solidFill>
                  <a:srgbClr val="382D3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4352" name="Google Shape;4352;p27"/>
              <p:cNvGrpSpPr/>
              <p:nvPr/>
            </p:nvGrpSpPr>
            <p:grpSpPr>
              <a:xfrm flipH="1">
                <a:off x="446323" y="4426453"/>
                <a:ext cx="988324" cy="895098"/>
                <a:chOff x="4048900" y="1919750"/>
                <a:chExt cx="1060775" cy="960715"/>
              </a:xfrm>
            </p:grpSpPr>
            <p:sp>
              <p:nvSpPr>
                <p:cNvPr id="4353" name="Google Shape;4353;p27"/>
                <p:cNvSpPr/>
                <p:nvPr/>
              </p:nvSpPr>
              <p:spPr>
                <a:xfrm>
                  <a:off x="4133125" y="1919750"/>
                  <a:ext cx="968225" cy="91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729" h="36476" extrusionOk="0">
                      <a:moveTo>
                        <a:pt x="20075" y="0"/>
                      </a:moveTo>
                      <a:cubicBezTo>
                        <a:pt x="17881" y="0"/>
                        <a:pt x="15579" y="1191"/>
                        <a:pt x="14211" y="2985"/>
                      </a:cubicBezTo>
                      <a:cubicBezTo>
                        <a:pt x="12209" y="5721"/>
                        <a:pt x="11842" y="9290"/>
                        <a:pt x="12009" y="12626"/>
                      </a:cubicBezTo>
                      <a:cubicBezTo>
                        <a:pt x="12209" y="15961"/>
                        <a:pt x="12876" y="19330"/>
                        <a:pt x="12676" y="22666"/>
                      </a:cubicBezTo>
                      <a:cubicBezTo>
                        <a:pt x="12309" y="19731"/>
                        <a:pt x="11142" y="16662"/>
                        <a:pt x="9507" y="13926"/>
                      </a:cubicBezTo>
                      <a:cubicBezTo>
                        <a:pt x="8807" y="12759"/>
                        <a:pt x="8006" y="11591"/>
                        <a:pt x="6872" y="10791"/>
                      </a:cubicBezTo>
                      <a:cubicBezTo>
                        <a:pt x="6042" y="10205"/>
                        <a:pt x="5051" y="9833"/>
                        <a:pt x="4069" y="9833"/>
                      </a:cubicBezTo>
                      <a:cubicBezTo>
                        <a:pt x="3709" y="9833"/>
                        <a:pt x="3351" y="9883"/>
                        <a:pt x="3003" y="9990"/>
                      </a:cubicBezTo>
                      <a:cubicBezTo>
                        <a:pt x="1501" y="10457"/>
                        <a:pt x="501" y="11958"/>
                        <a:pt x="234" y="13493"/>
                      </a:cubicBezTo>
                      <a:cubicBezTo>
                        <a:pt x="0" y="15061"/>
                        <a:pt x="334" y="16628"/>
                        <a:pt x="868" y="18096"/>
                      </a:cubicBezTo>
                      <a:cubicBezTo>
                        <a:pt x="3036" y="24100"/>
                        <a:pt x="7739" y="28737"/>
                        <a:pt x="12343" y="33140"/>
                      </a:cubicBezTo>
                      <a:cubicBezTo>
                        <a:pt x="14177" y="34908"/>
                        <a:pt x="15411" y="35408"/>
                        <a:pt x="16345" y="36476"/>
                      </a:cubicBezTo>
                      <a:cubicBezTo>
                        <a:pt x="19581" y="32940"/>
                        <a:pt x="23817" y="30472"/>
                        <a:pt x="27720" y="27736"/>
                      </a:cubicBezTo>
                      <a:cubicBezTo>
                        <a:pt x="31656" y="24968"/>
                        <a:pt x="35526" y="21765"/>
                        <a:pt x="37494" y="17396"/>
                      </a:cubicBezTo>
                      <a:cubicBezTo>
                        <a:pt x="38561" y="14927"/>
                        <a:pt x="38728" y="11458"/>
                        <a:pt x="36393" y="10124"/>
                      </a:cubicBezTo>
                      <a:cubicBezTo>
                        <a:pt x="35821" y="9792"/>
                        <a:pt x="35215" y="9648"/>
                        <a:pt x="34601" y="9648"/>
                      </a:cubicBezTo>
                      <a:cubicBezTo>
                        <a:pt x="32743" y="9648"/>
                        <a:pt x="30800" y="10963"/>
                        <a:pt x="29421" y="12392"/>
                      </a:cubicBezTo>
                      <a:cubicBezTo>
                        <a:pt x="26319" y="15494"/>
                        <a:pt x="23851" y="19297"/>
                        <a:pt x="22250" y="23433"/>
                      </a:cubicBezTo>
                      <a:cubicBezTo>
                        <a:pt x="23517" y="19130"/>
                        <a:pt x="25152" y="14560"/>
                        <a:pt x="25719" y="9723"/>
                      </a:cubicBezTo>
                      <a:cubicBezTo>
                        <a:pt x="26086" y="6555"/>
                        <a:pt x="25719" y="2752"/>
                        <a:pt x="23084" y="917"/>
                      </a:cubicBezTo>
                      <a:cubicBezTo>
                        <a:pt x="22187" y="283"/>
                        <a:pt x="21144" y="0"/>
                        <a:pt x="2007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54" name="Google Shape;4354;p27"/>
                <p:cNvSpPr/>
                <p:nvPr/>
              </p:nvSpPr>
              <p:spPr>
                <a:xfrm>
                  <a:off x="4576500" y="2085450"/>
                  <a:ext cx="109600" cy="597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84" h="23915" extrusionOk="0">
                      <a:moveTo>
                        <a:pt x="4307" y="1"/>
                      </a:moveTo>
                      <a:cubicBezTo>
                        <a:pt x="4266" y="1"/>
                        <a:pt x="4213" y="67"/>
                        <a:pt x="4181" y="193"/>
                      </a:cubicBezTo>
                      <a:cubicBezTo>
                        <a:pt x="2913" y="7465"/>
                        <a:pt x="1479" y="14670"/>
                        <a:pt x="245" y="21876"/>
                      </a:cubicBezTo>
                      <a:cubicBezTo>
                        <a:pt x="1" y="23219"/>
                        <a:pt x="286" y="23914"/>
                        <a:pt x="661" y="23914"/>
                      </a:cubicBezTo>
                      <a:cubicBezTo>
                        <a:pt x="1003" y="23914"/>
                        <a:pt x="1420" y="23336"/>
                        <a:pt x="1579" y="22142"/>
                      </a:cubicBezTo>
                      <a:cubicBezTo>
                        <a:pt x="2513" y="14837"/>
                        <a:pt x="3414" y="7532"/>
                        <a:pt x="4348" y="260"/>
                      </a:cubicBezTo>
                      <a:cubicBezTo>
                        <a:pt x="4383" y="84"/>
                        <a:pt x="4353" y="1"/>
                        <a:pt x="430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55" name="Google Shape;4355;p27"/>
                <p:cNvSpPr/>
                <p:nvPr/>
              </p:nvSpPr>
              <p:spPr>
                <a:xfrm>
                  <a:off x="4509225" y="1954950"/>
                  <a:ext cx="58825" cy="699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3" h="27976" extrusionOk="0">
                      <a:moveTo>
                        <a:pt x="2271" y="1"/>
                      </a:moveTo>
                      <a:cubicBezTo>
                        <a:pt x="2231" y="1"/>
                        <a:pt x="2185" y="84"/>
                        <a:pt x="2169" y="243"/>
                      </a:cubicBezTo>
                      <a:cubicBezTo>
                        <a:pt x="801" y="8682"/>
                        <a:pt x="0" y="17222"/>
                        <a:pt x="34" y="25761"/>
                      </a:cubicBezTo>
                      <a:cubicBezTo>
                        <a:pt x="67" y="27241"/>
                        <a:pt x="440" y="27975"/>
                        <a:pt x="794" y="27975"/>
                      </a:cubicBezTo>
                      <a:cubicBezTo>
                        <a:pt x="1149" y="27975"/>
                        <a:pt x="1485" y="27233"/>
                        <a:pt x="1435" y="25761"/>
                      </a:cubicBezTo>
                      <a:cubicBezTo>
                        <a:pt x="1101" y="17322"/>
                        <a:pt x="1335" y="8749"/>
                        <a:pt x="2335" y="310"/>
                      </a:cubicBezTo>
                      <a:cubicBezTo>
                        <a:pt x="2353" y="100"/>
                        <a:pt x="2316" y="1"/>
                        <a:pt x="227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56" name="Google Shape;4356;p27"/>
                <p:cNvSpPr/>
                <p:nvPr/>
              </p:nvSpPr>
              <p:spPr>
                <a:xfrm>
                  <a:off x="4542350" y="2076150"/>
                  <a:ext cx="97900" cy="573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6" h="22931" extrusionOk="0">
                      <a:moveTo>
                        <a:pt x="3835" y="1"/>
                      </a:moveTo>
                      <a:cubicBezTo>
                        <a:pt x="3794" y="1"/>
                        <a:pt x="3743" y="61"/>
                        <a:pt x="3712" y="198"/>
                      </a:cubicBezTo>
                      <a:cubicBezTo>
                        <a:pt x="2545" y="7103"/>
                        <a:pt x="1344" y="14075"/>
                        <a:pt x="210" y="21013"/>
                      </a:cubicBezTo>
                      <a:cubicBezTo>
                        <a:pt x="1" y="22268"/>
                        <a:pt x="301" y="22931"/>
                        <a:pt x="674" y="22931"/>
                      </a:cubicBezTo>
                      <a:cubicBezTo>
                        <a:pt x="1015" y="22931"/>
                        <a:pt x="1417" y="22377"/>
                        <a:pt x="1544" y="21213"/>
                      </a:cubicBezTo>
                      <a:cubicBezTo>
                        <a:pt x="2378" y="14208"/>
                        <a:pt x="3112" y="7203"/>
                        <a:pt x="3879" y="232"/>
                      </a:cubicBezTo>
                      <a:cubicBezTo>
                        <a:pt x="3915" y="87"/>
                        <a:pt x="3883" y="1"/>
                        <a:pt x="383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57" name="Google Shape;4357;p27"/>
                <p:cNvSpPr/>
                <p:nvPr/>
              </p:nvSpPr>
              <p:spPr>
                <a:xfrm>
                  <a:off x="4579650" y="2148850"/>
                  <a:ext cx="150175" cy="488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07" h="19524" extrusionOk="0">
                      <a:moveTo>
                        <a:pt x="5931" y="1"/>
                      </a:moveTo>
                      <a:cubicBezTo>
                        <a:pt x="5890" y="1"/>
                        <a:pt x="5840" y="76"/>
                        <a:pt x="5823" y="226"/>
                      </a:cubicBezTo>
                      <a:cubicBezTo>
                        <a:pt x="4956" y="6330"/>
                        <a:pt x="3121" y="12268"/>
                        <a:pt x="519" y="17772"/>
                      </a:cubicBezTo>
                      <a:cubicBezTo>
                        <a:pt x="1" y="18847"/>
                        <a:pt x="212" y="19524"/>
                        <a:pt x="649" y="19524"/>
                      </a:cubicBezTo>
                      <a:cubicBezTo>
                        <a:pt x="972" y="19524"/>
                        <a:pt x="1419" y="19155"/>
                        <a:pt x="1787" y="18305"/>
                      </a:cubicBezTo>
                      <a:cubicBezTo>
                        <a:pt x="4155" y="12501"/>
                        <a:pt x="5489" y="6397"/>
                        <a:pt x="5990" y="226"/>
                      </a:cubicBezTo>
                      <a:cubicBezTo>
                        <a:pt x="6006" y="76"/>
                        <a:pt x="5973" y="1"/>
                        <a:pt x="593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58" name="Google Shape;4358;p27"/>
                <p:cNvSpPr/>
                <p:nvPr/>
              </p:nvSpPr>
              <p:spPr>
                <a:xfrm>
                  <a:off x="4529250" y="2045225"/>
                  <a:ext cx="88450" cy="61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38" h="24567" extrusionOk="0">
                      <a:moveTo>
                        <a:pt x="3463" y="0"/>
                      </a:moveTo>
                      <a:cubicBezTo>
                        <a:pt x="3422" y="0"/>
                        <a:pt x="3367" y="76"/>
                        <a:pt x="3336" y="235"/>
                      </a:cubicBezTo>
                      <a:cubicBezTo>
                        <a:pt x="1034" y="7440"/>
                        <a:pt x="0" y="15079"/>
                        <a:pt x="467" y="22717"/>
                      </a:cubicBezTo>
                      <a:cubicBezTo>
                        <a:pt x="548" y="23964"/>
                        <a:pt x="927" y="24566"/>
                        <a:pt x="1266" y="24566"/>
                      </a:cubicBezTo>
                      <a:cubicBezTo>
                        <a:pt x="1625" y="24566"/>
                        <a:pt x="1939" y="23889"/>
                        <a:pt x="1801" y="22584"/>
                      </a:cubicBezTo>
                      <a:cubicBezTo>
                        <a:pt x="1034" y="15145"/>
                        <a:pt x="1568" y="7573"/>
                        <a:pt x="3503" y="268"/>
                      </a:cubicBezTo>
                      <a:cubicBezTo>
                        <a:pt x="3538" y="93"/>
                        <a:pt x="3508" y="0"/>
                        <a:pt x="346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59" name="Google Shape;4359;p27"/>
                <p:cNvSpPr/>
                <p:nvPr/>
              </p:nvSpPr>
              <p:spPr>
                <a:xfrm>
                  <a:off x="4630625" y="2266000"/>
                  <a:ext cx="364725" cy="392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589" h="15712" extrusionOk="0">
                      <a:moveTo>
                        <a:pt x="14510" y="0"/>
                      </a:moveTo>
                      <a:cubicBezTo>
                        <a:pt x="14464" y="0"/>
                        <a:pt x="14395" y="46"/>
                        <a:pt x="14325" y="143"/>
                      </a:cubicBezTo>
                      <a:cubicBezTo>
                        <a:pt x="10622" y="5414"/>
                        <a:pt x="6119" y="10050"/>
                        <a:pt x="1149" y="13986"/>
                      </a:cubicBezTo>
                      <a:cubicBezTo>
                        <a:pt x="1" y="14887"/>
                        <a:pt x="38" y="15711"/>
                        <a:pt x="696" y="15711"/>
                      </a:cubicBezTo>
                      <a:cubicBezTo>
                        <a:pt x="1013" y="15711"/>
                        <a:pt x="1474" y="15520"/>
                        <a:pt x="2016" y="15054"/>
                      </a:cubicBezTo>
                      <a:cubicBezTo>
                        <a:pt x="6920" y="10751"/>
                        <a:pt x="11089" y="5714"/>
                        <a:pt x="14492" y="243"/>
                      </a:cubicBezTo>
                      <a:cubicBezTo>
                        <a:pt x="14589" y="88"/>
                        <a:pt x="14573" y="0"/>
                        <a:pt x="1451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60" name="Google Shape;4360;p27"/>
                <p:cNvSpPr/>
                <p:nvPr/>
              </p:nvSpPr>
              <p:spPr>
                <a:xfrm>
                  <a:off x="4660525" y="2299625"/>
                  <a:ext cx="375975" cy="34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39" h="13902" extrusionOk="0">
                      <a:moveTo>
                        <a:pt x="14948" y="0"/>
                      </a:moveTo>
                      <a:cubicBezTo>
                        <a:pt x="14909" y="0"/>
                        <a:pt x="14855" y="29"/>
                        <a:pt x="14797" y="99"/>
                      </a:cubicBezTo>
                      <a:cubicBezTo>
                        <a:pt x="10994" y="4936"/>
                        <a:pt x="6324" y="9039"/>
                        <a:pt x="1254" y="12274"/>
                      </a:cubicBezTo>
                      <a:cubicBezTo>
                        <a:pt x="1" y="13055"/>
                        <a:pt x="21" y="13902"/>
                        <a:pt x="757" y="13902"/>
                      </a:cubicBezTo>
                      <a:cubicBezTo>
                        <a:pt x="1059" y="13902"/>
                        <a:pt x="1482" y="13758"/>
                        <a:pt x="1988" y="13409"/>
                      </a:cubicBezTo>
                      <a:cubicBezTo>
                        <a:pt x="7091" y="9806"/>
                        <a:pt x="11428" y="5269"/>
                        <a:pt x="14930" y="233"/>
                      </a:cubicBezTo>
                      <a:cubicBezTo>
                        <a:pt x="15039" y="102"/>
                        <a:pt x="15020" y="0"/>
                        <a:pt x="1494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61" name="Google Shape;4361;p27"/>
                <p:cNvSpPr/>
                <p:nvPr/>
              </p:nvSpPr>
              <p:spPr>
                <a:xfrm>
                  <a:off x="4645350" y="2236800"/>
                  <a:ext cx="299525" cy="36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81" h="14614" extrusionOk="0">
                      <a:moveTo>
                        <a:pt x="11877" y="0"/>
                      </a:moveTo>
                      <a:cubicBezTo>
                        <a:pt x="11839" y="0"/>
                        <a:pt x="11789" y="23"/>
                        <a:pt x="11734" y="77"/>
                      </a:cubicBezTo>
                      <a:cubicBezTo>
                        <a:pt x="7698" y="3980"/>
                        <a:pt x="3895" y="8283"/>
                        <a:pt x="693" y="12953"/>
                      </a:cubicBezTo>
                      <a:cubicBezTo>
                        <a:pt x="1" y="13951"/>
                        <a:pt x="204" y="14613"/>
                        <a:pt x="694" y="14613"/>
                      </a:cubicBezTo>
                      <a:cubicBezTo>
                        <a:pt x="1007" y="14613"/>
                        <a:pt x="1438" y="14344"/>
                        <a:pt x="1827" y="13720"/>
                      </a:cubicBezTo>
                      <a:cubicBezTo>
                        <a:pt x="4729" y="8950"/>
                        <a:pt x="8065" y="4380"/>
                        <a:pt x="11868" y="210"/>
                      </a:cubicBezTo>
                      <a:cubicBezTo>
                        <a:pt x="11980" y="98"/>
                        <a:pt x="11956" y="0"/>
                        <a:pt x="1187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62" name="Google Shape;4362;p27"/>
                <p:cNvSpPr/>
                <p:nvPr/>
              </p:nvSpPr>
              <p:spPr>
                <a:xfrm>
                  <a:off x="4048900" y="2085525"/>
                  <a:ext cx="879825" cy="746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93" h="29845" extrusionOk="0">
                      <a:moveTo>
                        <a:pt x="19085" y="1"/>
                      </a:moveTo>
                      <a:cubicBezTo>
                        <a:pt x="18147" y="1"/>
                        <a:pt x="17180" y="379"/>
                        <a:pt x="16445" y="991"/>
                      </a:cubicBezTo>
                      <a:cubicBezTo>
                        <a:pt x="15445" y="1825"/>
                        <a:pt x="14844" y="3026"/>
                        <a:pt x="14411" y="4260"/>
                      </a:cubicBezTo>
                      <a:cubicBezTo>
                        <a:pt x="12743" y="9130"/>
                        <a:pt x="14077" y="14467"/>
                        <a:pt x="15411" y="19437"/>
                      </a:cubicBezTo>
                      <a:cubicBezTo>
                        <a:pt x="13543" y="15668"/>
                        <a:pt x="10274" y="13133"/>
                        <a:pt x="6605" y="12432"/>
                      </a:cubicBezTo>
                      <a:cubicBezTo>
                        <a:pt x="6078" y="12327"/>
                        <a:pt x="5525" y="12268"/>
                        <a:pt x="4974" y="12268"/>
                      </a:cubicBezTo>
                      <a:cubicBezTo>
                        <a:pt x="3434" y="12268"/>
                        <a:pt x="1910" y="12730"/>
                        <a:pt x="1001" y="13934"/>
                      </a:cubicBezTo>
                      <a:cubicBezTo>
                        <a:pt x="0" y="15168"/>
                        <a:pt x="34" y="17002"/>
                        <a:pt x="667" y="18503"/>
                      </a:cubicBezTo>
                      <a:cubicBezTo>
                        <a:pt x="1268" y="20005"/>
                        <a:pt x="2502" y="21172"/>
                        <a:pt x="3736" y="22173"/>
                      </a:cubicBezTo>
                      <a:cubicBezTo>
                        <a:pt x="8473" y="26009"/>
                        <a:pt x="14411" y="27977"/>
                        <a:pt x="20215" y="29845"/>
                      </a:cubicBezTo>
                      <a:cubicBezTo>
                        <a:pt x="25352" y="25842"/>
                        <a:pt x="31389" y="21372"/>
                        <a:pt x="34125" y="14868"/>
                      </a:cubicBezTo>
                      <a:cubicBezTo>
                        <a:pt x="34859" y="13133"/>
                        <a:pt x="35192" y="10831"/>
                        <a:pt x="33791" y="9530"/>
                      </a:cubicBezTo>
                      <a:cubicBezTo>
                        <a:pt x="33186" y="8948"/>
                        <a:pt x="32369" y="8691"/>
                        <a:pt x="31556" y="8691"/>
                      </a:cubicBezTo>
                      <a:cubicBezTo>
                        <a:pt x="31205" y="8691"/>
                        <a:pt x="30854" y="8739"/>
                        <a:pt x="30522" y="8830"/>
                      </a:cubicBezTo>
                      <a:cubicBezTo>
                        <a:pt x="29388" y="9130"/>
                        <a:pt x="28387" y="9797"/>
                        <a:pt x="27520" y="10598"/>
                      </a:cubicBezTo>
                      <a:cubicBezTo>
                        <a:pt x="25084" y="12742"/>
                        <a:pt x="23280" y="15613"/>
                        <a:pt x="22356" y="18719"/>
                      </a:cubicBezTo>
                      <a:lnTo>
                        <a:pt x="22356" y="18719"/>
                      </a:lnTo>
                      <a:cubicBezTo>
                        <a:pt x="23759" y="13805"/>
                        <a:pt x="24001" y="9053"/>
                        <a:pt x="23017" y="4527"/>
                      </a:cubicBezTo>
                      <a:cubicBezTo>
                        <a:pt x="22583" y="2759"/>
                        <a:pt x="21783" y="791"/>
                        <a:pt x="20081" y="157"/>
                      </a:cubicBezTo>
                      <a:cubicBezTo>
                        <a:pt x="19762" y="50"/>
                        <a:pt x="19425" y="1"/>
                        <a:pt x="1908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63" name="Google Shape;4363;p27"/>
                <p:cNvSpPr/>
                <p:nvPr/>
              </p:nvSpPr>
              <p:spPr>
                <a:xfrm>
                  <a:off x="4521725" y="2259600"/>
                  <a:ext cx="255225" cy="567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09" h="22716" extrusionOk="0">
                      <a:moveTo>
                        <a:pt x="6622" y="0"/>
                      </a:moveTo>
                      <a:cubicBezTo>
                        <a:pt x="5691" y="0"/>
                        <a:pt x="4771" y="466"/>
                        <a:pt x="4104" y="1133"/>
                      </a:cubicBezTo>
                      <a:cubicBezTo>
                        <a:pt x="3303" y="1867"/>
                        <a:pt x="2803" y="2868"/>
                        <a:pt x="2369" y="3868"/>
                      </a:cubicBezTo>
                      <a:cubicBezTo>
                        <a:pt x="1" y="9739"/>
                        <a:pt x="735" y="16377"/>
                        <a:pt x="1502" y="22715"/>
                      </a:cubicBezTo>
                      <a:cubicBezTo>
                        <a:pt x="5371" y="17345"/>
                        <a:pt x="9441" y="12141"/>
                        <a:pt x="10108" y="5970"/>
                      </a:cubicBezTo>
                      <a:cubicBezTo>
                        <a:pt x="10208" y="4736"/>
                        <a:pt x="10175" y="3468"/>
                        <a:pt x="9708" y="2334"/>
                      </a:cubicBezTo>
                      <a:cubicBezTo>
                        <a:pt x="9274" y="1200"/>
                        <a:pt x="8273" y="199"/>
                        <a:pt x="7039" y="32"/>
                      </a:cubicBezTo>
                      <a:cubicBezTo>
                        <a:pt x="6900" y="11"/>
                        <a:pt x="6761" y="0"/>
                        <a:pt x="662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64" name="Google Shape;4364;p27"/>
                <p:cNvSpPr/>
                <p:nvPr/>
              </p:nvSpPr>
              <p:spPr>
                <a:xfrm>
                  <a:off x="4188150" y="2420700"/>
                  <a:ext cx="367800" cy="41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12" h="16472" extrusionOk="0">
                      <a:moveTo>
                        <a:pt x="4051" y="0"/>
                      </a:moveTo>
                      <a:cubicBezTo>
                        <a:pt x="3592" y="0"/>
                        <a:pt x="3137" y="82"/>
                        <a:pt x="2703" y="260"/>
                      </a:cubicBezTo>
                      <a:cubicBezTo>
                        <a:pt x="802" y="1060"/>
                        <a:pt x="1" y="3529"/>
                        <a:pt x="501" y="5530"/>
                      </a:cubicBezTo>
                      <a:cubicBezTo>
                        <a:pt x="1002" y="7532"/>
                        <a:pt x="2503" y="9133"/>
                        <a:pt x="4071" y="10467"/>
                      </a:cubicBezTo>
                      <a:cubicBezTo>
                        <a:pt x="7006" y="13035"/>
                        <a:pt x="10442" y="14970"/>
                        <a:pt x="14711" y="16471"/>
                      </a:cubicBezTo>
                      <a:cubicBezTo>
                        <a:pt x="13310" y="12135"/>
                        <a:pt x="11843" y="7798"/>
                        <a:pt x="9441" y="3929"/>
                      </a:cubicBezTo>
                      <a:cubicBezTo>
                        <a:pt x="8674" y="2761"/>
                        <a:pt x="7840" y="1594"/>
                        <a:pt x="6672" y="860"/>
                      </a:cubicBezTo>
                      <a:cubicBezTo>
                        <a:pt x="5894" y="326"/>
                        <a:pt x="4967" y="0"/>
                        <a:pt x="405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65" name="Google Shape;4365;p27"/>
                <p:cNvSpPr/>
                <p:nvPr/>
              </p:nvSpPr>
              <p:spPr>
                <a:xfrm>
                  <a:off x="4562600" y="2469700"/>
                  <a:ext cx="547075" cy="35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83" h="14111" extrusionOk="0">
                      <a:moveTo>
                        <a:pt x="17813" y="1"/>
                      </a:moveTo>
                      <a:cubicBezTo>
                        <a:pt x="16512" y="1"/>
                        <a:pt x="15311" y="435"/>
                        <a:pt x="14144" y="935"/>
                      </a:cubicBezTo>
                      <a:cubicBezTo>
                        <a:pt x="7906" y="3503"/>
                        <a:pt x="2636" y="8173"/>
                        <a:pt x="0" y="14111"/>
                      </a:cubicBezTo>
                      <a:cubicBezTo>
                        <a:pt x="6738" y="13477"/>
                        <a:pt x="13977" y="12643"/>
                        <a:pt x="19081" y="8240"/>
                      </a:cubicBezTo>
                      <a:cubicBezTo>
                        <a:pt x="20048" y="7406"/>
                        <a:pt x="20915" y="6405"/>
                        <a:pt x="21416" y="5238"/>
                      </a:cubicBezTo>
                      <a:cubicBezTo>
                        <a:pt x="21883" y="4004"/>
                        <a:pt x="21883" y="2603"/>
                        <a:pt x="21149" y="1569"/>
                      </a:cubicBezTo>
                      <a:cubicBezTo>
                        <a:pt x="20382" y="501"/>
                        <a:pt x="19081" y="1"/>
                        <a:pt x="1781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66" name="Google Shape;4366;p27"/>
                <p:cNvSpPr/>
                <p:nvPr/>
              </p:nvSpPr>
              <p:spPr>
                <a:xfrm>
                  <a:off x="4555925" y="2449800"/>
                  <a:ext cx="44400" cy="29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6" h="11684" extrusionOk="0">
                      <a:moveTo>
                        <a:pt x="1091" y="0"/>
                      </a:moveTo>
                      <a:cubicBezTo>
                        <a:pt x="1055" y="0"/>
                        <a:pt x="1017" y="33"/>
                        <a:pt x="1001" y="96"/>
                      </a:cubicBezTo>
                      <a:cubicBezTo>
                        <a:pt x="334" y="3599"/>
                        <a:pt x="0" y="7235"/>
                        <a:pt x="301" y="10804"/>
                      </a:cubicBezTo>
                      <a:cubicBezTo>
                        <a:pt x="379" y="11411"/>
                        <a:pt x="725" y="11684"/>
                        <a:pt x="1052" y="11684"/>
                      </a:cubicBezTo>
                      <a:cubicBezTo>
                        <a:pt x="1426" y="11684"/>
                        <a:pt x="1775" y="11327"/>
                        <a:pt x="1668" y="10704"/>
                      </a:cubicBezTo>
                      <a:cubicBezTo>
                        <a:pt x="1101" y="7235"/>
                        <a:pt x="901" y="3699"/>
                        <a:pt x="1168" y="130"/>
                      </a:cubicBezTo>
                      <a:cubicBezTo>
                        <a:pt x="1168" y="42"/>
                        <a:pt x="1131" y="0"/>
                        <a:pt x="109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67" name="Google Shape;4367;p27"/>
                <p:cNvSpPr/>
                <p:nvPr/>
              </p:nvSpPr>
              <p:spPr>
                <a:xfrm>
                  <a:off x="4566000" y="2436125"/>
                  <a:ext cx="113825" cy="315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3" h="12624" extrusionOk="0">
                      <a:moveTo>
                        <a:pt x="4477" y="0"/>
                      </a:moveTo>
                      <a:cubicBezTo>
                        <a:pt x="4441" y="0"/>
                        <a:pt x="4398" y="35"/>
                        <a:pt x="4368" y="110"/>
                      </a:cubicBezTo>
                      <a:cubicBezTo>
                        <a:pt x="2866" y="3812"/>
                        <a:pt x="1399" y="7582"/>
                        <a:pt x="265" y="11451"/>
                      </a:cubicBezTo>
                      <a:cubicBezTo>
                        <a:pt x="1" y="12186"/>
                        <a:pt x="355" y="12623"/>
                        <a:pt x="767" y="12623"/>
                      </a:cubicBezTo>
                      <a:cubicBezTo>
                        <a:pt x="1084" y="12623"/>
                        <a:pt x="1435" y="12365"/>
                        <a:pt x="1566" y="11785"/>
                      </a:cubicBezTo>
                      <a:cubicBezTo>
                        <a:pt x="2399" y="7915"/>
                        <a:pt x="3333" y="3979"/>
                        <a:pt x="4534" y="143"/>
                      </a:cubicBezTo>
                      <a:cubicBezTo>
                        <a:pt x="4553" y="51"/>
                        <a:pt x="4521" y="0"/>
                        <a:pt x="447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68" name="Google Shape;4368;p27"/>
                <p:cNvSpPr/>
                <p:nvPr/>
              </p:nvSpPr>
              <p:spPr>
                <a:xfrm>
                  <a:off x="4584575" y="2557475"/>
                  <a:ext cx="104475" cy="196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79" h="7859" extrusionOk="0">
                      <a:moveTo>
                        <a:pt x="4073" y="1"/>
                      </a:moveTo>
                      <a:cubicBezTo>
                        <a:pt x="4039" y="1"/>
                        <a:pt x="4005" y="20"/>
                        <a:pt x="3991" y="59"/>
                      </a:cubicBezTo>
                      <a:cubicBezTo>
                        <a:pt x="2791" y="2327"/>
                        <a:pt x="1456" y="4596"/>
                        <a:pt x="289" y="6897"/>
                      </a:cubicBezTo>
                      <a:cubicBezTo>
                        <a:pt x="1" y="7407"/>
                        <a:pt x="494" y="7859"/>
                        <a:pt x="955" y="7859"/>
                      </a:cubicBezTo>
                      <a:cubicBezTo>
                        <a:pt x="1187" y="7859"/>
                        <a:pt x="1411" y="7744"/>
                        <a:pt x="1523" y="7464"/>
                      </a:cubicBezTo>
                      <a:cubicBezTo>
                        <a:pt x="2457" y="5063"/>
                        <a:pt x="3291" y="2594"/>
                        <a:pt x="4158" y="126"/>
                      </a:cubicBezTo>
                      <a:cubicBezTo>
                        <a:pt x="4178" y="45"/>
                        <a:pt x="4125" y="1"/>
                        <a:pt x="4073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69" name="Google Shape;4369;p27"/>
                <p:cNvSpPr/>
                <p:nvPr/>
              </p:nvSpPr>
              <p:spPr>
                <a:xfrm>
                  <a:off x="4580475" y="2553375"/>
                  <a:ext cx="316200" cy="224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48" h="8994" extrusionOk="0">
                      <a:moveTo>
                        <a:pt x="12581" y="0"/>
                      </a:moveTo>
                      <a:cubicBezTo>
                        <a:pt x="12553" y="0"/>
                        <a:pt x="12512" y="16"/>
                        <a:pt x="12461" y="56"/>
                      </a:cubicBezTo>
                      <a:cubicBezTo>
                        <a:pt x="8625" y="2558"/>
                        <a:pt x="4756" y="4993"/>
                        <a:pt x="953" y="7562"/>
                      </a:cubicBezTo>
                      <a:cubicBezTo>
                        <a:pt x="0" y="8197"/>
                        <a:pt x="211" y="8994"/>
                        <a:pt x="877" y="8994"/>
                      </a:cubicBezTo>
                      <a:cubicBezTo>
                        <a:pt x="1120" y="8994"/>
                        <a:pt x="1424" y="8888"/>
                        <a:pt x="1754" y="8629"/>
                      </a:cubicBezTo>
                      <a:cubicBezTo>
                        <a:pt x="5356" y="5827"/>
                        <a:pt x="8959" y="2958"/>
                        <a:pt x="12528" y="156"/>
                      </a:cubicBezTo>
                      <a:cubicBezTo>
                        <a:pt x="12645" y="86"/>
                        <a:pt x="12647" y="0"/>
                        <a:pt x="1258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70" name="Google Shape;4370;p27"/>
                <p:cNvSpPr/>
                <p:nvPr/>
              </p:nvSpPr>
              <p:spPr>
                <a:xfrm>
                  <a:off x="4605150" y="2623600"/>
                  <a:ext cx="302175" cy="15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87" h="6096" extrusionOk="0">
                      <a:moveTo>
                        <a:pt x="11936" y="1"/>
                      </a:moveTo>
                      <a:cubicBezTo>
                        <a:pt x="11917" y="1"/>
                        <a:pt x="11896" y="5"/>
                        <a:pt x="11875" y="16"/>
                      </a:cubicBezTo>
                      <a:cubicBezTo>
                        <a:pt x="8472" y="2017"/>
                        <a:pt x="4836" y="3518"/>
                        <a:pt x="1134" y="4686"/>
                      </a:cubicBezTo>
                      <a:cubicBezTo>
                        <a:pt x="1" y="5054"/>
                        <a:pt x="166" y="6095"/>
                        <a:pt x="1018" y="6095"/>
                      </a:cubicBezTo>
                      <a:cubicBezTo>
                        <a:pt x="1169" y="6095"/>
                        <a:pt x="1343" y="6062"/>
                        <a:pt x="1534" y="5987"/>
                      </a:cubicBezTo>
                      <a:cubicBezTo>
                        <a:pt x="5270" y="4519"/>
                        <a:pt x="8772" y="2484"/>
                        <a:pt x="11975" y="183"/>
                      </a:cubicBezTo>
                      <a:cubicBezTo>
                        <a:pt x="12087" y="127"/>
                        <a:pt x="12034" y="1"/>
                        <a:pt x="1193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71" name="Google Shape;4371;p27"/>
                <p:cNvSpPr/>
                <p:nvPr/>
              </p:nvSpPr>
              <p:spPr>
                <a:xfrm>
                  <a:off x="4601825" y="2714750"/>
                  <a:ext cx="272325" cy="76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93" h="3047" extrusionOk="0">
                      <a:moveTo>
                        <a:pt x="10724" y="1"/>
                      </a:moveTo>
                      <a:cubicBezTo>
                        <a:pt x="10708" y="1"/>
                        <a:pt x="10691" y="2"/>
                        <a:pt x="10673" y="6"/>
                      </a:cubicBezTo>
                      <a:cubicBezTo>
                        <a:pt x="7605" y="1140"/>
                        <a:pt x="4302" y="1640"/>
                        <a:pt x="1100" y="1674"/>
                      </a:cubicBezTo>
                      <a:cubicBezTo>
                        <a:pt x="35" y="1674"/>
                        <a:pt x="0" y="3046"/>
                        <a:pt x="1055" y="3046"/>
                      </a:cubicBezTo>
                      <a:cubicBezTo>
                        <a:pt x="1091" y="3046"/>
                        <a:pt x="1128" y="3045"/>
                        <a:pt x="1167" y="3041"/>
                      </a:cubicBezTo>
                      <a:cubicBezTo>
                        <a:pt x="4569" y="2708"/>
                        <a:pt x="7805" y="1674"/>
                        <a:pt x="10773" y="173"/>
                      </a:cubicBezTo>
                      <a:cubicBezTo>
                        <a:pt x="10892" y="113"/>
                        <a:pt x="10852" y="1"/>
                        <a:pt x="1072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72" name="Google Shape;4372;p27"/>
                <p:cNvSpPr/>
                <p:nvPr/>
              </p:nvSpPr>
              <p:spPr>
                <a:xfrm>
                  <a:off x="4362800" y="2519350"/>
                  <a:ext cx="178750" cy="260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50" h="10432" extrusionOk="0">
                      <a:moveTo>
                        <a:pt x="85" y="1"/>
                      </a:moveTo>
                      <a:cubicBezTo>
                        <a:pt x="38" y="1"/>
                        <a:pt x="1" y="53"/>
                        <a:pt x="20" y="150"/>
                      </a:cubicBezTo>
                      <a:cubicBezTo>
                        <a:pt x="1521" y="3552"/>
                        <a:pt x="3322" y="6888"/>
                        <a:pt x="5524" y="9957"/>
                      </a:cubicBezTo>
                      <a:cubicBezTo>
                        <a:pt x="5756" y="10294"/>
                        <a:pt x="6027" y="10431"/>
                        <a:pt x="6266" y="10431"/>
                      </a:cubicBezTo>
                      <a:cubicBezTo>
                        <a:pt x="6784" y="10431"/>
                        <a:pt x="7150" y="9785"/>
                        <a:pt x="6625" y="9123"/>
                      </a:cubicBezTo>
                      <a:cubicBezTo>
                        <a:pt x="4223" y="6321"/>
                        <a:pt x="2021" y="3319"/>
                        <a:pt x="187" y="83"/>
                      </a:cubicBezTo>
                      <a:cubicBezTo>
                        <a:pt x="159" y="27"/>
                        <a:pt x="119" y="1"/>
                        <a:pt x="8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73" name="Google Shape;4373;p27"/>
                <p:cNvSpPr/>
                <p:nvPr/>
              </p:nvSpPr>
              <p:spPr>
                <a:xfrm>
                  <a:off x="4323125" y="2592125"/>
                  <a:ext cx="199950" cy="19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98" h="7928" extrusionOk="0">
                      <a:moveTo>
                        <a:pt x="104" y="0"/>
                      </a:moveTo>
                      <a:cubicBezTo>
                        <a:pt x="32" y="0"/>
                        <a:pt x="1" y="79"/>
                        <a:pt x="73" y="174"/>
                      </a:cubicBezTo>
                      <a:cubicBezTo>
                        <a:pt x="2207" y="2609"/>
                        <a:pt x="4242" y="5178"/>
                        <a:pt x="6410" y="7613"/>
                      </a:cubicBezTo>
                      <a:cubicBezTo>
                        <a:pt x="6607" y="7836"/>
                        <a:pt x="6827" y="7928"/>
                        <a:pt x="7029" y="7928"/>
                      </a:cubicBezTo>
                      <a:cubicBezTo>
                        <a:pt x="7582" y="7928"/>
                        <a:pt x="7997" y="7241"/>
                        <a:pt x="7411" y="6679"/>
                      </a:cubicBezTo>
                      <a:cubicBezTo>
                        <a:pt x="5043" y="4411"/>
                        <a:pt x="2608" y="2242"/>
                        <a:pt x="206" y="41"/>
                      </a:cubicBezTo>
                      <a:cubicBezTo>
                        <a:pt x="168" y="12"/>
                        <a:pt x="133" y="0"/>
                        <a:pt x="104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74" name="Google Shape;4374;p27"/>
                <p:cNvSpPr/>
                <p:nvPr/>
              </p:nvSpPr>
              <p:spPr>
                <a:xfrm>
                  <a:off x="4279600" y="2644450"/>
                  <a:ext cx="229575" cy="147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83" h="5915" extrusionOk="0">
                      <a:moveTo>
                        <a:pt x="120" y="0"/>
                      </a:moveTo>
                      <a:cubicBezTo>
                        <a:pt x="29" y="0"/>
                        <a:pt x="0" y="127"/>
                        <a:pt x="112" y="183"/>
                      </a:cubicBezTo>
                      <a:cubicBezTo>
                        <a:pt x="2647" y="2017"/>
                        <a:pt x="5149" y="3952"/>
                        <a:pt x="7684" y="5753"/>
                      </a:cubicBezTo>
                      <a:cubicBezTo>
                        <a:pt x="7848" y="5866"/>
                        <a:pt x="8008" y="5914"/>
                        <a:pt x="8156" y="5914"/>
                      </a:cubicBezTo>
                      <a:cubicBezTo>
                        <a:pt x="8793" y="5914"/>
                        <a:pt x="9183" y="5019"/>
                        <a:pt x="8452" y="4586"/>
                      </a:cubicBezTo>
                      <a:cubicBezTo>
                        <a:pt x="5716" y="3018"/>
                        <a:pt x="2948" y="1584"/>
                        <a:pt x="179" y="16"/>
                      </a:cubicBezTo>
                      <a:cubicBezTo>
                        <a:pt x="158" y="5"/>
                        <a:pt x="138" y="0"/>
                        <a:pt x="12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75" name="Google Shape;4375;p27"/>
                <p:cNvSpPr/>
                <p:nvPr/>
              </p:nvSpPr>
              <p:spPr>
                <a:xfrm>
                  <a:off x="4399081" y="2659390"/>
                  <a:ext cx="321900" cy="221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76" h="8843" extrusionOk="0">
                      <a:moveTo>
                        <a:pt x="7147" y="1"/>
                      </a:moveTo>
                      <a:cubicBezTo>
                        <a:pt x="6676" y="1"/>
                        <a:pt x="6329" y="387"/>
                        <a:pt x="6104" y="803"/>
                      </a:cubicBezTo>
                      <a:cubicBezTo>
                        <a:pt x="5270" y="2138"/>
                        <a:pt x="4870" y="3705"/>
                        <a:pt x="4970" y="5307"/>
                      </a:cubicBezTo>
                      <a:cubicBezTo>
                        <a:pt x="4336" y="3972"/>
                        <a:pt x="3136" y="2871"/>
                        <a:pt x="1701" y="2471"/>
                      </a:cubicBezTo>
                      <a:cubicBezTo>
                        <a:pt x="1515" y="2425"/>
                        <a:pt x="1313" y="2394"/>
                        <a:pt x="1119" y="2394"/>
                      </a:cubicBezTo>
                      <a:cubicBezTo>
                        <a:pt x="755" y="2394"/>
                        <a:pt x="419" y="2500"/>
                        <a:pt x="267" y="2805"/>
                      </a:cubicBezTo>
                      <a:cubicBezTo>
                        <a:pt x="0" y="3272"/>
                        <a:pt x="334" y="3805"/>
                        <a:pt x="667" y="4172"/>
                      </a:cubicBezTo>
                      <a:cubicBezTo>
                        <a:pt x="2102" y="5840"/>
                        <a:pt x="3669" y="7441"/>
                        <a:pt x="5337" y="8842"/>
                      </a:cubicBezTo>
                      <a:cubicBezTo>
                        <a:pt x="7605" y="7942"/>
                        <a:pt x="9507" y="6841"/>
                        <a:pt x="11341" y="5507"/>
                      </a:cubicBezTo>
                      <a:cubicBezTo>
                        <a:pt x="11842" y="5206"/>
                        <a:pt x="12309" y="4873"/>
                        <a:pt x="12609" y="4373"/>
                      </a:cubicBezTo>
                      <a:cubicBezTo>
                        <a:pt x="12876" y="3872"/>
                        <a:pt x="12843" y="3172"/>
                        <a:pt x="12376" y="2838"/>
                      </a:cubicBezTo>
                      <a:cubicBezTo>
                        <a:pt x="12184" y="2716"/>
                        <a:pt x="11955" y="2667"/>
                        <a:pt x="11724" y="2667"/>
                      </a:cubicBezTo>
                      <a:cubicBezTo>
                        <a:pt x="11513" y="2667"/>
                        <a:pt x="11299" y="2708"/>
                        <a:pt x="11108" y="2771"/>
                      </a:cubicBezTo>
                      <a:cubicBezTo>
                        <a:pt x="9473" y="3172"/>
                        <a:pt x="8039" y="4272"/>
                        <a:pt x="7272" y="5673"/>
                      </a:cubicBezTo>
                      <a:cubicBezTo>
                        <a:pt x="7772" y="4373"/>
                        <a:pt x="8006" y="2972"/>
                        <a:pt x="8039" y="1604"/>
                      </a:cubicBezTo>
                      <a:cubicBezTo>
                        <a:pt x="8106" y="903"/>
                        <a:pt x="7872" y="69"/>
                        <a:pt x="7205" y="3"/>
                      </a:cubicBezTo>
                      <a:cubicBezTo>
                        <a:pt x="7186" y="1"/>
                        <a:pt x="7166" y="1"/>
                        <a:pt x="714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sp>
          <p:nvSpPr>
            <p:cNvPr id="4376" name="Google Shape;4376;p27"/>
            <p:cNvSpPr/>
            <p:nvPr/>
          </p:nvSpPr>
          <p:spPr>
            <a:xfrm>
              <a:off x="8597600" y="2269375"/>
              <a:ext cx="275700" cy="247825"/>
            </a:xfrm>
            <a:custGeom>
              <a:avLst/>
              <a:gdLst/>
              <a:ahLst/>
              <a:cxnLst/>
              <a:rect l="l" t="t" r="r" b="b"/>
              <a:pathLst>
                <a:path w="11028" h="9913" extrusionOk="0">
                  <a:moveTo>
                    <a:pt x="6934" y="561"/>
                  </a:moveTo>
                  <a:cubicBezTo>
                    <a:pt x="7048" y="561"/>
                    <a:pt x="7164" y="587"/>
                    <a:pt x="7281" y="645"/>
                  </a:cubicBezTo>
                  <a:cubicBezTo>
                    <a:pt x="8003" y="966"/>
                    <a:pt x="7388" y="2278"/>
                    <a:pt x="7093" y="2786"/>
                  </a:cubicBezTo>
                  <a:cubicBezTo>
                    <a:pt x="6853" y="3161"/>
                    <a:pt x="6558" y="3509"/>
                    <a:pt x="6210" y="3830"/>
                  </a:cubicBezTo>
                  <a:cubicBezTo>
                    <a:pt x="6478" y="3964"/>
                    <a:pt x="6692" y="4178"/>
                    <a:pt x="6826" y="4446"/>
                  </a:cubicBezTo>
                  <a:cubicBezTo>
                    <a:pt x="7174" y="4098"/>
                    <a:pt x="7629" y="3750"/>
                    <a:pt x="8111" y="3616"/>
                  </a:cubicBezTo>
                  <a:cubicBezTo>
                    <a:pt x="8278" y="3569"/>
                    <a:pt x="8487" y="3542"/>
                    <a:pt x="8707" y="3542"/>
                  </a:cubicBezTo>
                  <a:cubicBezTo>
                    <a:pt x="9369" y="3542"/>
                    <a:pt x="10131" y="3783"/>
                    <a:pt x="10171" y="4446"/>
                  </a:cubicBezTo>
                  <a:cubicBezTo>
                    <a:pt x="10196" y="5156"/>
                    <a:pt x="9011" y="5306"/>
                    <a:pt x="8358" y="5306"/>
                  </a:cubicBezTo>
                  <a:cubicBezTo>
                    <a:pt x="8297" y="5306"/>
                    <a:pt x="8241" y="5304"/>
                    <a:pt x="8191" y="5302"/>
                  </a:cubicBezTo>
                  <a:cubicBezTo>
                    <a:pt x="7709" y="5249"/>
                    <a:pt x="7308" y="5168"/>
                    <a:pt x="6879" y="5035"/>
                  </a:cubicBezTo>
                  <a:cubicBezTo>
                    <a:pt x="6853" y="5356"/>
                    <a:pt x="6745" y="5623"/>
                    <a:pt x="6558" y="5864"/>
                  </a:cubicBezTo>
                  <a:cubicBezTo>
                    <a:pt x="7040" y="5998"/>
                    <a:pt x="7548" y="6212"/>
                    <a:pt x="7923" y="6587"/>
                  </a:cubicBezTo>
                  <a:cubicBezTo>
                    <a:pt x="8405" y="7096"/>
                    <a:pt x="8914" y="8353"/>
                    <a:pt x="8164" y="8809"/>
                  </a:cubicBezTo>
                  <a:cubicBezTo>
                    <a:pt x="8071" y="8864"/>
                    <a:pt x="7977" y="8889"/>
                    <a:pt x="7883" y="8889"/>
                  </a:cubicBezTo>
                  <a:cubicBezTo>
                    <a:pt x="7296" y="8889"/>
                    <a:pt x="6708" y="7931"/>
                    <a:pt x="6478" y="7470"/>
                  </a:cubicBezTo>
                  <a:cubicBezTo>
                    <a:pt x="6290" y="7069"/>
                    <a:pt x="6157" y="6614"/>
                    <a:pt x="6076" y="6185"/>
                  </a:cubicBezTo>
                  <a:cubicBezTo>
                    <a:pt x="5916" y="6293"/>
                    <a:pt x="5755" y="6319"/>
                    <a:pt x="5541" y="6319"/>
                  </a:cubicBezTo>
                  <a:cubicBezTo>
                    <a:pt x="5434" y="6319"/>
                    <a:pt x="5300" y="6319"/>
                    <a:pt x="5220" y="6293"/>
                  </a:cubicBezTo>
                  <a:lnTo>
                    <a:pt x="5220" y="6293"/>
                  </a:lnTo>
                  <a:cubicBezTo>
                    <a:pt x="5300" y="6828"/>
                    <a:pt x="5380" y="7363"/>
                    <a:pt x="5220" y="7898"/>
                  </a:cubicBezTo>
                  <a:cubicBezTo>
                    <a:pt x="5019" y="8456"/>
                    <a:pt x="4409" y="9293"/>
                    <a:pt x="3763" y="9293"/>
                  </a:cubicBezTo>
                  <a:cubicBezTo>
                    <a:pt x="3633" y="9293"/>
                    <a:pt x="3502" y="9259"/>
                    <a:pt x="3373" y="9183"/>
                  </a:cubicBezTo>
                  <a:cubicBezTo>
                    <a:pt x="2731" y="8755"/>
                    <a:pt x="3400" y="7524"/>
                    <a:pt x="3774" y="7069"/>
                  </a:cubicBezTo>
                  <a:cubicBezTo>
                    <a:pt x="4042" y="6694"/>
                    <a:pt x="4363" y="6400"/>
                    <a:pt x="4738" y="6078"/>
                  </a:cubicBezTo>
                  <a:cubicBezTo>
                    <a:pt x="4470" y="5918"/>
                    <a:pt x="4310" y="5650"/>
                    <a:pt x="4230" y="5356"/>
                  </a:cubicBezTo>
                  <a:cubicBezTo>
                    <a:pt x="3855" y="5730"/>
                    <a:pt x="3373" y="6052"/>
                    <a:pt x="2811" y="6159"/>
                  </a:cubicBezTo>
                  <a:cubicBezTo>
                    <a:pt x="2698" y="6181"/>
                    <a:pt x="2567" y="6193"/>
                    <a:pt x="2426" y="6193"/>
                  </a:cubicBezTo>
                  <a:cubicBezTo>
                    <a:pt x="1730" y="6193"/>
                    <a:pt x="808" y="5903"/>
                    <a:pt x="830" y="5168"/>
                  </a:cubicBezTo>
                  <a:cubicBezTo>
                    <a:pt x="850" y="4597"/>
                    <a:pt x="1624" y="4461"/>
                    <a:pt x="2267" y="4461"/>
                  </a:cubicBezTo>
                  <a:cubicBezTo>
                    <a:pt x="2496" y="4461"/>
                    <a:pt x="2709" y="4478"/>
                    <a:pt x="2864" y="4499"/>
                  </a:cubicBezTo>
                  <a:cubicBezTo>
                    <a:pt x="3346" y="4553"/>
                    <a:pt x="3801" y="4687"/>
                    <a:pt x="4256" y="4874"/>
                  </a:cubicBezTo>
                  <a:cubicBezTo>
                    <a:pt x="4283" y="4580"/>
                    <a:pt x="4444" y="4285"/>
                    <a:pt x="4658" y="4071"/>
                  </a:cubicBezTo>
                  <a:cubicBezTo>
                    <a:pt x="4122" y="3884"/>
                    <a:pt x="3614" y="3616"/>
                    <a:pt x="3239" y="3188"/>
                  </a:cubicBezTo>
                  <a:cubicBezTo>
                    <a:pt x="2757" y="2652"/>
                    <a:pt x="2383" y="1341"/>
                    <a:pt x="3186" y="966"/>
                  </a:cubicBezTo>
                  <a:cubicBezTo>
                    <a:pt x="3256" y="935"/>
                    <a:pt x="3326" y="921"/>
                    <a:pt x="3395" y="921"/>
                  </a:cubicBezTo>
                  <a:cubicBezTo>
                    <a:pt x="3990" y="921"/>
                    <a:pt x="4546" y="1956"/>
                    <a:pt x="4738" y="2412"/>
                  </a:cubicBezTo>
                  <a:cubicBezTo>
                    <a:pt x="4899" y="2840"/>
                    <a:pt x="5006" y="3322"/>
                    <a:pt x="5032" y="3777"/>
                  </a:cubicBezTo>
                  <a:cubicBezTo>
                    <a:pt x="5220" y="3723"/>
                    <a:pt x="5380" y="3696"/>
                    <a:pt x="5568" y="3696"/>
                  </a:cubicBezTo>
                  <a:lnTo>
                    <a:pt x="5702" y="3696"/>
                  </a:lnTo>
                  <a:cubicBezTo>
                    <a:pt x="5541" y="3161"/>
                    <a:pt x="5434" y="2572"/>
                    <a:pt x="5568" y="2037"/>
                  </a:cubicBezTo>
                  <a:cubicBezTo>
                    <a:pt x="5682" y="1465"/>
                    <a:pt x="6266" y="561"/>
                    <a:pt x="6934" y="561"/>
                  </a:cubicBezTo>
                  <a:close/>
                  <a:moveTo>
                    <a:pt x="7201" y="1"/>
                  </a:moveTo>
                  <a:cubicBezTo>
                    <a:pt x="6419" y="1"/>
                    <a:pt x="5609" y="687"/>
                    <a:pt x="5273" y="1287"/>
                  </a:cubicBezTo>
                  <a:cubicBezTo>
                    <a:pt x="5193" y="1475"/>
                    <a:pt x="5113" y="1689"/>
                    <a:pt x="5059" y="1876"/>
                  </a:cubicBezTo>
                  <a:cubicBezTo>
                    <a:pt x="4952" y="1689"/>
                    <a:pt x="4818" y="1475"/>
                    <a:pt x="4685" y="1287"/>
                  </a:cubicBezTo>
                  <a:cubicBezTo>
                    <a:pt x="4392" y="890"/>
                    <a:pt x="3773" y="264"/>
                    <a:pt x="3222" y="264"/>
                  </a:cubicBezTo>
                  <a:cubicBezTo>
                    <a:pt x="3068" y="264"/>
                    <a:pt x="2919" y="314"/>
                    <a:pt x="2784" y="431"/>
                  </a:cubicBezTo>
                  <a:cubicBezTo>
                    <a:pt x="2115" y="966"/>
                    <a:pt x="2115" y="2224"/>
                    <a:pt x="2409" y="2920"/>
                  </a:cubicBezTo>
                  <a:cubicBezTo>
                    <a:pt x="2597" y="3375"/>
                    <a:pt x="2945" y="3750"/>
                    <a:pt x="3346" y="4044"/>
                  </a:cubicBezTo>
                  <a:cubicBezTo>
                    <a:pt x="3028" y="3961"/>
                    <a:pt x="2711" y="3919"/>
                    <a:pt x="2386" y="3919"/>
                  </a:cubicBezTo>
                  <a:cubicBezTo>
                    <a:pt x="2192" y="3919"/>
                    <a:pt x="1995" y="3934"/>
                    <a:pt x="1794" y="3964"/>
                  </a:cubicBezTo>
                  <a:cubicBezTo>
                    <a:pt x="1178" y="4044"/>
                    <a:pt x="1" y="4419"/>
                    <a:pt x="134" y="5249"/>
                  </a:cubicBezTo>
                  <a:cubicBezTo>
                    <a:pt x="295" y="6132"/>
                    <a:pt x="1366" y="6694"/>
                    <a:pt x="2142" y="6774"/>
                  </a:cubicBezTo>
                  <a:cubicBezTo>
                    <a:pt x="2185" y="6777"/>
                    <a:pt x="2228" y="6778"/>
                    <a:pt x="2271" y="6778"/>
                  </a:cubicBezTo>
                  <a:cubicBezTo>
                    <a:pt x="2732" y="6778"/>
                    <a:pt x="3171" y="6649"/>
                    <a:pt x="3587" y="6453"/>
                  </a:cubicBezTo>
                  <a:lnTo>
                    <a:pt x="3587" y="6453"/>
                  </a:lnTo>
                  <a:cubicBezTo>
                    <a:pt x="3239" y="6828"/>
                    <a:pt x="2945" y="7256"/>
                    <a:pt x="2784" y="7765"/>
                  </a:cubicBezTo>
                  <a:cubicBezTo>
                    <a:pt x="2570" y="8327"/>
                    <a:pt x="2329" y="9558"/>
                    <a:pt x="3132" y="9852"/>
                  </a:cubicBezTo>
                  <a:cubicBezTo>
                    <a:pt x="3265" y="9894"/>
                    <a:pt x="3401" y="9913"/>
                    <a:pt x="3538" y="9913"/>
                  </a:cubicBezTo>
                  <a:cubicBezTo>
                    <a:pt x="4283" y="9913"/>
                    <a:pt x="5045" y="9351"/>
                    <a:pt x="5407" y="8809"/>
                  </a:cubicBezTo>
                  <a:cubicBezTo>
                    <a:pt x="5728" y="8380"/>
                    <a:pt x="5809" y="7898"/>
                    <a:pt x="5862" y="7390"/>
                  </a:cubicBezTo>
                  <a:cubicBezTo>
                    <a:pt x="6023" y="7898"/>
                    <a:pt x="6290" y="8327"/>
                    <a:pt x="6612" y="8728"/>
                  </a:cubicBezTo>
                  <a:cubicBezTo>
                    <a:pt x="6931" y="9087"/>
                    <a:pt x="7546" y="9609"/>
                    <a:pt x="8094" y="9609"/>
                  </a:cubicBezTo>
                  <a:cubicBezTo>
                    <a:pt x="8282" y="9609"/>
                    <a:pt x="8462" y="9548"/>
                    <a:pt x="8619" y="9397"/>
                  </a:cubicBezTo>
                  <a:cubicBezTo>
                    <a:pt x="9261" y="8835"/>
                    <a:pt x="9154" y="7604"/>
                    <a:pt x="8780" y="6935"/>
                  </a:cubicBezTo>
                  <a:cubicBezTo>
                    <a:pt x="8566" y="6453"/>
                    <a:pt x="8191" y="6132"/>
                    <a:pt x="7763" y="5864"/>
                  </a:cubicBezTo>
                  <a:lnTo>
                    <a:pt x="7763" y="5864"/>
                  </a:lnTo>
                  <a:cubicBezTo>
                    <a:pt x="8020" y="5893"/>
                    <a:pt x="8293" y="5922"/>
                    <a:pt x="8569" y="5922"/>
                  </a:cubicBezTo>
                  <a:cubicBezTo>
                    <a:pt x="8809" y="5922"/>
                    <a:pt x="9052" y="5900"/>
                    <a:pt x="9288" y="5838"/>
                  </a:cubicBezTo>
                  <a:cubicBezTo>
                    <a:pt x="9904" y="5704"/>
                    <a:pt x="11028" y="5222"/>
                    <a:pt x="10841" y="4392"/>
                  </a:cubicBezTo>
                  <a:cubicBezTo>
                    <a:pt x="10627" y="3562"/>
                    <a:pt x="9502" y="3054"/>
                    <a:pt x="8726" y="3054"/>
                  </a:cubicBezTo>
                  <a:cubicBezTo>
                    <a:pt x="8191" y="3054"/>
                    <a:pt x="7736" y="3214"/>
                    <a:pt x="7281" y="3455"/>
                  </a:cubicBezTo>
                  <a:cubicBezTo>
                    <a:pt x="7602" y="3054"/>
                    <a:pt x="7870" y="2572"/>
                    <a:pt x="8003" y="2090"/>
                  </a:cubicBezTo>
                  <a:cubicBezTo>
                    <a:pt x="8164" y="1475"/>
                    <a:pt x="8298" y="244"/>
                    <a:pt x="7468" y="29"/>
                  </a:cubicBezTo>
                  <a:cubicBezTo>
                    <a:pt x="7380" y="10"/>
                    <a:pt x="7290" y="1"/>
                    <a:pt x="7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7" name="Google Shape;4377;p27"/>
            <p:cNvSpPr/>
            <p:nvPr/>
          </p:nvSpPr>
          <p:spPr>
            <a:xfrm>
              <a:off x="8698749" y="1551297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8" name="Google Shape;4378;p27"/>
            <p:cNvSpPr/>
            <p:nvPr/>
          </p:nvSpPr>
          <p:spPr>
            <a:xfrm>
              <a:off x="7068226" y="134399"/>
              <a:ext cx="822257" cy="405591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9" name="Google Shape;4379;p27"/>
            <p:cNvSpPr/>
            <p:nvPr/>
          </p:nvSpPr>
          <p:spPr>
            <a:xfrm>
              <a:off x="117850" y="540011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380" name="Google Shape;4380;p27"/>
            <p:cNvGrpSpPr/>
            <p:nvPr/>
          </p:nvGrpSpPr>
          <p:grpSpPr>
            <a:xfrm>
              <a:off x="7843351" y="3761580"/>
              <a:ext cx="1523840" cy="1608783"/>
              <a:chOff x="7843351" y="3761580"/>
              <a:chExt cx="1523840" cy="1608783"/>
            </a:xfrm>
          </p:grpSpPr>
          <p:grpSp>
            <p:nvGrpSpPr>
              <p:cNvPr id="4381" name="Google Shape;4381;p27"/>
              <p:cNvGrpSpPr/>
              <p:nvPr/>
            </p:nvGrpSpPr>
            <p:grpSpPr>
              <a:xfrm flipH="1">
                <a:off x="7843351" y="4457213"/>
                <a:ext cx="774936" cy="847100"/>
                <a:chOff x="747000" y="4488650"/>
                <a:chExt cx="666325" cy="728375"/>
              </a:xfrm>
            </p:grpSpPr>
            <p:sp>
              <p:nvSpPr>
                <p:cNvPr id="4382" name="Google Shape;4382;p27"/>
                <p:cNvSpPr/>
                <p:nvPr/>
              </p:nvSpPr>
              <p:spPr>
                <a:xfrm>
                  <a:off x="747000" y="4488650"/>
                  <a:ext cx="666325" cy="727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653" h="29089" extrusionOk="0">
                      <a:moveTo>
                        <a:pt x="16579" y="1"/>
                      </a:moveTo>
                      <a:cubicBezTo>
                        <a:pt x="16579" y="101"/>
                        <a:pt x="16545" y="101"/>
                        <a:pt x="16545" y="101"/>
                      </a:cubicBezTo>
                      <a:cubicBezTo>
                        <a:pt x="16412" y="101"/>
                        <a:pt x="16345" y="101"/>
                        <a:pt x="16212" y="134"/>
                      </a:cubicBezTo>
                      <a:lnTo>
                        <a:pt x="16179" y="134"/>
                      </a:lnTo>
                      <a:cubicBezTo>
                        <a:pt x="15945" y="168"/>
                        <a:pt x="15712" y="201"/>
                        <a:pt x="15411" y="368"/>
                      </a:cubicBezTo>
                      <a:cubicBezTo>
                        <a:pt x="15178" y="501"/>
                        <a:pt x="14911" y="668"/>
                        <a:pt x="14711" y="835"/>
                      </a:cubicBezTo>
                      <a:cubicBezTo>
                        <a:pt x="14210" y="1202"/>
                        <a:pt x="13844" y="1702"/>
                        <a:pt x="13543" y="2136"/>
                      </a:cubicBezTo>
                      <a:cubicBezTo>
                        <a:pt x="13143" y="2669"/>
                        <a:pt x="12843" y="3270"/>
                        <a:pt x="12543" y="3770"/>
                      </a:cubicBezTo>
                      <a:cubicBezTo>
                        <a:pt x="12242" y="4304"/>
                        <a:pt x="11942" y="4871"/>
                        <a:pt x="11675" y="5438"/>
                      </a:cubicBezTo>
                      <a:cubicBezTo>
                        <a:pt x="11375" y="6005"/>
                        <a:pt x="11075" y="6605"/>
                        <a:pt x="10775" y="7139"/>
                      </a:cubicBezTo>
                      <a:cubicBezTo>
                        <a:pt x="10575" y="7506"/>
                        <a:pt x="10341" y="7940"/>
                        <a:pt x="10041" y="8307"/>
                      </a:cubicBezTo>
                      <a:cubicBezTo>
                        <a:pt x="9941" y="8440"/>
                        <a:pt x="9841" y="8507"/>
                        <a:pt x="9741" y="8607"/>
                      </a:cubicBezTo>
                      <a:cubicBezTo>
                        <a:pt x="9674" y="8640"/>
                        <a:pt x="9574" y="8674"/>
                        <a:pt x="9440" y="8707"/>
                      </a:cubicBezTo>
                      <a:cubicBezTo>
                        <a:pt x="9207" y="8807"/>
                        <a:pt x="8907" y="8874"/>
                        <a:pt x="8606" y="8940"/>
                      </a:cubicBezTo>
                      <a:cubicBezTo>
                        <a:pt x="8440" y="8940"/>
                        <a:pt x="8340" y="8974"/>
                        <a:pt x="8173" y="8974"/>
                      </a:cubicBezTo>
                      <a:cubicBezTo>
                        <a:pt x="7839" y="9007"/>
                        <a:pt x="7439" y="9007"/>
                        <a:pt x="7105" y="9107"/>
                      </a:cubicBezTo>
                      <a:cubicBezTo>
                        <a:pt x="6839" y="9174"/>
                        <a:pt x="6572" y="9307"/>
                        <a:pt x="6372" y="9474"/>
                      </a:cubicBezTo>
                      <a:cubicBezTo>
                        <a:pt x="6171" y="9641"/>
                        <a:pt x="5938" y="9841"/>
                        <a:pt x="5771" y="10175"/>
                      </a:cubicBezTo>
                      <a:lnTo>
                        <a:pt x="5538" y="10675"/>
                      </a:lnTo>
                      <a:cubicBezTo>
                        <a:pt x="5438" y="10842"/>
                        <a:pt x="5404" y="11042"/>
                        <a:pt x="5337" y="11275"/>
                      </a:cubicBezTo>
                      <a:cubicBezTo>
                        <a:pt x="5237" y="11642"/>
                        <a:pt x="5171" y="12009"/>
                        <a:pt x="5204" y="12476"/>
                      </a:cubicBezTo>
                      <a:cubicBezTo>
                        <a:pt x="5204" y="12777"/>
                        <a:pt x="5237" y="13010"/>
                        <a:pt x="5237" y="13310"/>
                      </a:cubicBezTo>
                      <a:cubicBezTo>
                        <a:pt x="5271" y="13777"/>
                        <a:pt x="5337" y="14211"/>
                        <a:pt x="5237" y="14711"/>
                      </a:cubicBezTo>
                      <a:cubicBezTo>
                        <a:pt x="5204" y="14945"/>
                        <a:pt x="5171" y="15145"/>
                        <a:pt x="5071" y="15345"/>
                      </a:cubicBezTo>
                      <a:cubicBezTo>
                        <a:pt x="5004" y="15545"/>
                        <a:pt x="4870" y="15712"/>
                        <a:pt x="4737" y="15879"/>
                      </a:cubicBezTo>
                      <a:lnTo>
                        <a:pt x="4270" y="16346"/>
                      </a:lnTo>
                      <a:cubicBezTo>
                        <a:pt x="4070" y="16513"/>
                        <a:pt x="3836" y="16646"/>
                        <a:pt x="3503" y="16779"/>
                      </a:cubicBezTo>
                      <a:cubicBezTo>
                        <a:pt x="3336" y="16813"/>
                        <a:pt x="3169" y="16879"/>
                        <a:pt x="3002" y="16946"/>
                      </a:cubicBezTo>
                      <a:cubicBezTo>
                        <a:pt x="2569" y="17046"/>
                        <a:pt x="2169" y="17213"/>
                        <a:pt x="1735" y="17447"/>
                      </a:cubicBezTo>
                      <a:cubicBezTo>
                        <a:pt x="1435" y="17613"/>
                        <a:pt x="1201" y="17813"/>
                        <a:pt x="934" y="18047"/>
                      </a:cubicBezTo>
                      <a:cubicBezTo>
                        <a:pt x="701" y="18347"/>
                        <a:pt x="534" y="18681"/>
                        <a:pt x="367" y="19048"/>
                      </a:cubicBezTo>
                      <a:cubicBezTo>
                        <a:pt x="200" y="19448"/>
                        <a:pt x="100" y="19882"/>
                        <a:pt x="100" y="20349"/>
                      </a:cubicBezTo>
                      <a:cubicBezTo>
                        <a:pt x="34" y="20682"/>
                        <a:pt x="0" y="21016"/>
                        <a:pt x="0" y="21349"/>
                      </a:cubicBezTo>
                      <a:cubicBezTo>
                        <a:pt x="0" y="22117"/>
                        <a:pt x="200" y="22850"/>
                        <a:pt x="567" y="23618"/>
                      </a:cubicBezTo>
                      <a:cubicBezTo>
                        <a:pt x="734" y="23884"/>
                        <a:pt x="934" y="24218"/>
                        <a:pt x="1235" y="24585"/>
                      </a:cubicBezTo>
                      <a:cubicBezTo>
                        <a:pt x="1435" y="24852"/>
                        <a:pt x="1735" y="25152"/>
                        <a:pt x="2035" y="25419"/>
                      </a:cubicBezTo>
                      <a:cubicBezTo>
                        <a:pt x="2602" y="25986"/>
                        <a:pt x="3336" y="26420"/>
                        <a:pt x="4070" y="26853"/>
                      </a:cubicBezTo>
                      <a:cubicBezTo>
                        <a:pt x="4770" y="27220"/>
                        <a:pt x="5538" y="27587"/>
                        <a:pt x="6405" y="27921"/>
                      </a:cubicBezTo>
                      <a:cubicBezTo>
                        <a:pt x="7105" y="28221"/>
                        <a:pt x="7873" y="28421"/>
                        <a:pt x="8573" y="28621"/>
                      </a:cubicBezTo>
                      <a:cubicBezTo>
                        <a:pt x="9707" y="28855"/>
                        <a:pt x="10841" y="28988"/>
                        <a:pt x="11709" y="29021"/>
                      </a:cubicBezTo>
                      <a:cubicBezTo>
                        <a:pt x="12576" y="29088"/>
                        <a:pt x="13510" y="29088"/>
                        <a:pt x="14377" y="29088"/>
                      </a:cubicBezTo>
                      <a:lnTo>
                        <a:pt x="15411" y="29088"/>
                      </a:lnTo>
                      <a:cubicBezTo>
                        <a:pt x="16946" y="29055"/>
                        <a:pt x="18347" y="28955"/>
                        <a:pt x="19614" y="28688"/>
                      </a:cubicBezTo>
                      <a:cubicBezTo>
                        <a:pt x="21082" y="28421"/>
                        <a:pt x="22316" y="28054"/>
                        <a:pt x="23384" y="27554"/>
                      </a:cubicBezTo>
                      <a:cubicBezTo>
                        <a:pt x="24551" y="26987"/>
                        <a:pt x="25418" y="26219"/>
                        <a:pt x="25885" y="25352"/>
                      </a:cubicBezTo>
                      <a:cubicBezTo>
                        <a:pt x="26119" y="24919"/>
                        <a:pt x="26252" y="24485"/>
                        <a:pt x="26319" y="24018"/>
                      </a:cubicBezTo>
                      <a:cubicBezTo>
                        <a:pt x="26386" y="23718"/>
                        <a:pt x="26419" y="23484"/>
                        <a:pt x="26419" y="23217"/>
                      </a:cubicBezTo>
                      <a:cubicBezTo>
                        <a:pt x="26419" y="22984"/>
                        <a:pt x="26386" y="22717"/>
                        <a:pt x="26319" y="22350"/>
                      </a:cubicBezTo>
                      <a:cubicBezTo>
                        <a:pt x="26252" y="21683"/>
                        <a:pt x="25986" y="21016"/>
                        <a:pt x="25652" y="20415"/>
                      </a:cubicBezTo>
                      <a:cubicBezTo>
                        <a:pt x="25452" y="20048"/>
                        <a:pt x="25185" y="19681"/>
                        <a:pt x="24885" y="19315"/>
                      </a:cubicBezTo>
                      <a:lnTo>
                        <a:pt x="24484" y="18814"/>
                      </a:lnTo>
                      <a:cubicBezTo>
                        <a:pt x="24318" y="18614"/>
                        <a:pt x="24251" y="18381"/>
                        <a:pt x="24118" y="18180"/>
                      </a:cubicBezTo>
                      <a:cubicBezTo>
                        <a:pt x="24084" y="18047"/>
                        <a:pt x="24051" y="17880"/>
                        <a:pt x="24051" y="17780"/>
                      </a:cubicBezTo>
                      <a:lnTo>
                        <a:pt x="24051" y="17213"/>
                      </a:lnTo>
                      <a:cubicBezTo>
                        <a:pt x="24084" y="16946"/>
                        <a:pt x="24218" y="16579"/>
                        <a:pt x="24318" y="16246"/>
                      </a:cubicBezTo>
                      <a:cubicBezTo>
                        <a:pt x="24585" y="15712"/>
                        <a:pt x="24951" y="15212"/>
                        <a:pt x="25285" y="14711"/>
                      </a:cubicBezTo>
                      <a:cubicBezTo>
                        <a:pt x="25452" y="14511"/>
                        <a:pt x="25585" y="14311"/>
                        <a:pt x="25752" y="14044"/>
                      </a:cubicBezTo>
                      <a:cubicBezTo>
                        <a:pt x="26119" y="13410"/>
                        <a:pt x="26653" y="12510"/>
                        <a:pt x="26586" y="11542"/>
                      </a:cubicBezTo>
                      <a:cubicBezTo>
                        <a:pt x="26553" y="11042"/>
                        <a:pt x="26386" y="10542"/>
                        <a:pt x="26119" y="10075"/>
                      </a:cubicBezTo>
                      <a:cubicBezTo>
                        <a:pt x="25986" y="9841"/>
                        <a:pt x="25852" y="9641"/>
                        <a:pt x="25585" y="9341"/>
                      </a:cubicBezTo>
                      <a:cubicBezTo>
                        <a:pt x="25418" y="9141"/>
                        <a:pt x="25252" y="9007"/>
                        <a:pt x="25052" y="8840"/>
                      </a:cubicBezTo>
                      <a:cubicBezTo>
                        <a:pt x="24718" y="8540"/>
                        <a:pt x="24284" y="8373"/>
                        <a:pt x="23917" y="8207"/>
                      </a:cubicBezTo>
                      <a:cubicBezTo>
                        <a:pt x="23550" y="8040"/>
                        <a:pt x="23150" y="7906"/>
                        <a:pt x="22750" y="7806"/>
                      </a:cubicBezTo>
                      <a:lnTo>
                        <a:pt x="22583" y="7740"/>
                      </a:lnTo>
                      <a:cubicBezTo>
                        <a:pt x="22116" y="7640"/>
                        <a:pt x="21649" y="7473"/>
                        <a:pt x="21249" y="7306"/>
                      </a:cubicBezTo>
                      <a:cubicBezTo>
                        <a:pt x="20949" y="7173"/>
                        <a:pt x="20715" y="7006"/>
                        <a:pt x="20448" y="6839"/>
                      </a:cubicBezTo>
                      <a:cubicBezTo>
                        <a:pt x="20281" y="6706"/>
                        <a:pt x="20148" y="6539"/>
                        <a:pt x="20048" y="6372"/>
                      </a:cubicBezTo>
                      <a:cubicBezTo>
                        <a:pt x="19915" y="6205"/>
                        <a:pt x="19814" y="6005"/>
                        <a:pt x="19748" y="5838"/>
                      </a:cubicBezTo>
                      <a:lnTo>
                        <a:pt x="19614" y="5338"/>
                      </a:lnTo>
                      <a:cubicBezTo>
                        <a:pt x="19581" y="4971"/>
                        <a:pt x="19614" y="4571"/>
                        <a:pt x="19614" y="4204"/>
                      </a:cubicBezTo>
                      <a:lnTo>
                        <a:pt x="19614" y="3970"/>
                      </a:lnTo>
                      <a:cubicBezTo>
                        <a:pt x="19614" y="3503"/>
                        <a:pt x="19614" y="2970"/>
                        <a:pt x="19481" y="2402"/>
                      </a:cubicBezTo>
                      <a:cubicBezTo>
                        <a:pt x="19381" y="1902"/>
                        <a:pt x="19114" y="1502"/>
                        <a:pt x="18714" y="1068"/>
                      </a:cubicBezTo>
                      <a:cubicBezTo>
                        <a:pt x="18413" y="801"/>
                        <a:pt x="18147" y="568"/>
                        <a:pt x="17880" y="401"/>
                      </a:cubicBezTo>
                      <a:cubicBezTo>
                        <a:pt x="17580" y="234"/>
                        <a:pt x="17313" y="134"/>
                        <a:pt x="17046" y="67"/>
                      </a:cubicBezTo>
                      <a:cubicBezTo>
                        <a:pt x="16879" y="34"/>
                        <a:pt x="16746" y="34"/>
                        <a:pt x="16579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83" name="Google Shape;4383;p27"/>
                <p:cNvSpPr/>
                <p:nvPr/>
              </p:nvSpPr>
              <p:spPr>
                <a:xfrm>
                  <a:off x="1005525" y="4529525"/>
                  <a:ext cx="155125" cy="68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05" h="27500" extrusionOk="0">
                      <a:moveTo>
                        <a:pt x="6038" y="0"/>
                      </a:moveTo>
                      <a:cubicBezTo>
                        <a:pt x="6071" y="67"/>
                        <a:pt x="6004" y="167"/>
                        <a:pt x="6004" y="234"/>
                      </a:cubicBezTo>
                      <a:cubicBezTo>
                        <a:pt x="5904" y="901"/>
                        <a:pt x="5838" y="1568"/>
                        <a:pt x="5737" y="2302"/>
                      </a:cubicBezTo>
                      <a:cubicBezTo>
                        <a:pt x="5671" y="2969"/>
                        <a:pt x="5571" y="3670"/>
                        <a:pt x="5437" y="4337"/>
                      </a:cubicBezTo>
                      <a:cubicBezTo>
                        <a:pt x="5237" y="5704"/>
                        <a:pt x="5070" y="7105"/>
                        <a:pt x="4870" y="8506"/>
                      </a:cubicBezTo>
                      <a:lnTo>
                        <a:pt x="4870" y="8406"/>
                      </a:lnTo>
                      <a:cubicBezTo>
                        <a:pt x="4837" y="8540"/>
                        <a:pt x="4837" y="8706"/>
                        <a:pt x="4770" y="8840"/>
                      </a:cubicBezTo>
                      <a:lnTo>
                        <a:pt x="4770" y="8773"/>
                      </a:lnTo>
                      <a:cubicBezTo>
                        <a:pt x="4737" y="9040"/>
                        <a:pt x="4703" y="9340"/>
                        <a:pt x="4670" y="9574"/>
                      </a:cubicBezTo>
                      <a:lnTo>
                        <a:pt x="4670" y="9707"/>
                      </a:lnTo>
                      <a:lnTo>
                        <a:pt x="4670" y="9841"/>
                      </a:lnTo>
                      <a:cubicBezTo>
                        <a:pt x="4670" y="9907"/>
                        <a:pt x="4670" y="9941"/>
                        <a:pt x="4603" y="10041"/>
                      </a:cubicBezTo>
                      <a:cubicBezTo>
                        <a:pt x="4570" y="10208"/>
                        <a:pt x="4570" y="10341"/>
                        <a:pt x="4537" y="10508"/>
                      </a:cubicBezTo>
                      <a:cubicBezTo>
                        <a:pt x="4370" y="11575"/>
                        <a:pt x="4170" y="12709"/>
                        <a:pt x="3936" y="13777"/>
                      </a:cubicBezTo>
                      <a:cubicBezTo>
                        <a:pt x="3736" y="14878"/>
                        <a:pt x="3503" y="15945"/>
                        <a:pt x="3236" y="17046"/>
                      </a:cubicBezTo>
                      <a:cubicBezTo>
                        <a:pt x="3002" y="18147"/>
                        <a:pt x="2735" y="19181"/>
                        <a:pt x="2402" y="20248"/>
                      </a:cubicBezTo>
                      <a:cubicBezTo>
                        <a:pt x="2068" y="21382"/>
                        <a:pt x="1735" y="22516"/>
                        <a:pt x="1334" y="23650"/>
                      </a:cubicBezTo>
                      <a:lnTo>
                        <a:pt x="701" y="25252"/>
                      </a:lnTo>
                      <a:cubicBezTo>
                        <a:pt x="600" y="25518"/>
                        <a:pt x="500" y="25752"/>
                        <a:pt x="367" y="26052"/>
                      </a:cubicBezTo>
                      <a:cubicBezTo>
                        <a:pt x="234" y="26352"/>
                        <a:pt x="167" y="26586"/>
                        <a:pt x="33" y="26886"/>
                      </a:cubicBezTo>
                      <a:cubicBezTo>
                        <a:pt x="0" y="26953"/>
                        <a:pt x="0" y="27053"/>
                        <a:pt x="33" y="27120"/>
                      </a:cubicBezTo>
                      <a:cubicBezTo>
                        <a:pt x="67" y="27253"/>
                        <a:pt x="167" y="27386"/>
                        <a:pt x="234" y="27420"/>
                      </a:cubicBezTo>
                      <a:cubicBezTo>
                        <a:pt x="307" y="27475"/>
                        <a:pt x="380" y="27500"/>
                        <a:pt x="448" y="27500"/>
                      </a:cubicBezTo>
                      <a:cubicBezTo>
                        <a:pt x="504" y="27500"/>
                        <a:pt x="555" y="27483"/>
                        <a:pt x="600" y="27453"/>
                      </a:cubicBezTo>
                      <a:cubicBezTo>
                        <a:pt x="734" y="27420"/>
                        <a:pt x="867" y="27353"/>
                        <a:pt x="901" y="27253"/>
                      </a:cubicBezTo>
                      <a:cubicBezTo>
                        <a:pt x="1034" y="27020"/>
                        <a:pt x="1101" y="26786"/>
                        <a:pt x="1234" y="26553"/>
                      </a:cubicBezTo>
                      <a:cubicBezTo>
                        <a:pt x="1368" y="26252"/>
                        <a:pt x="1501" y="26019"/>
                        <a:pt x="1601" y="25719"/>
                      </a:cubicBezTo>
                      <a:cubicBezTo>
                        <a:pt x="1835" y="25218"/>
                        <a:pt x="2035" y="24718"/>
                        <a:pt x="2202" y="24218"/>
                      </a:cubicBezTo>
                      <a:cubicBezTo>
                        <a:pt x="2569" y="23183"/>
                        <a:pt x="2902" y="22183"/>
                        <a:pt x="3169" y="21082"/>
                      </a:cubicBezTo>
                      <a:cubicBezTo>
                        <a:pt x="3436" y="20048"/>
                        <a:pt x="3703" y="18947"/>
                        <a:pt x="3936" y="17880"/>
                      </a:cubicBezTo>
                      <a:cubicBezTo>
                        <a:pt x="4203" y="16779"/>
                        <a:pt x="4370" y="15711"/>
                        <a:pt x="4537" y="14577"/>
                      </a:cubicBezTo>
                      <a:lnTo>
                        <a:pt x="4670" y="13710"/>
                      </a:lnTo>
                      <a:cubicBezTo>
                        <a:pt x="4837" y="12576"/>
                        <a:pt x="5004" y="11508"/>
                        <a:pt x="5104" y="10374"/>
                      </a:cubicBezTo>
                      <a:cubicBezTo>
                        <a:pt x="5170" y="10208"/>
                        <a:pt x="5170" y="10041"/>
                        <a:pt x="5204" y="9841"/>
                      </a:cubicBezTo>
                      <a:lnTo>
                        <a:pt x="5204" y="9774"/>
                      </a:lnTo>
                      <a:cubicBezTo>
                        <a:pt x="5337" y="8873"/>
                        <a:pt x="5404" y="8006"/>
                        <a:pt x="5504" y="7072"/>
                      </a:cubicBezTo>
                      <a:cubicBezTo>
                        <a:pt x="5604" y="6005"/>
                        <a:pt x="5704" y="4904"/>
                        <a:pt x="5838" y="3836"/>
                      </a:cubicBezTo>
                      <a:cubicBezTo>
                        <a:pt x="5871" y="3269"/>
                        <a:pt x="5938" y="2736"/>
                        <a:pt x="6004" y="2202"/>
                      </a:cubicBezTo>
                      <a:cubicBezTo>
                        <a:pt x="6038" y="1668"/>
                        <a:pt x="6104" y="1168"/>
                        <a:pt x="6171" y="601"/>
                      </a:cubicBezTo>
                      <a:cubicBezTo>
                        <a:pt x="6171" y="434"/>
                        <a:pt x="6204" y="334"/>
                        <a:pt x="6204" y="167"/>
                      </a:cubicBezTo>
                      <a:cubicBezTo>
                        <a:pt x="6204" y="67"/>
                        <a:pt x="6104" y="0"/>
                        <a:pt x="603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84" name="Google Shape;4384;p27"/>
                <p:cNvSpPr/>
                <p:nvPr/>
              </p:nvSpPr>
              <p:spPr>
                <a:xfrm>
                  <a:off x="919625" y="4749675"/>
                  <a:ext cx="177650" cy="241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06" h="9648" extrusionOk="0">
                      <a:moveTo>
                        <a:pt x="100" y="1"/>
                      </a:moveTo>
                      <a:cubicBezTo>
                        <a:pt x="34" y="34"/>
                        <a:pt x="0" y="67"/>
                        <a:pt x="0" y="101"/>
                      </a:cubicBezTo>
                      <a:cubicBezTo>
                        <a:pt x="134" y="534"/>
                        <a:pt x="267" y="935"/>
                        <a:pt x="367" y="1335"/>
                      </a:cubicBezTo>
                      <a:lnTo>
                        <a:pt x="868" y="2569"/>
                      </a:lnTo>
                      <a:cubicBezTo>
                        <a:pt x="1268" y="3436"/>
                        <a:pt x="1768" y="4270"/>
                        <a:pt x="2269" y="5104"/>
                      </a:cubicBezTo>
                      <a:cubicBezTo>
                        <a:pt x="2502" y="5538"/>
                        <a:pt x="2802" y="5938"/>
                        <a:pt x="3102" y="6338"/>
                      </a:cubicBezTo>
                      <a:cubicBezTo>
                        <a:pt x="3369" y="6705"/>
                        <a:pt x="3670" y="7072"/>
                        <a:pt x="4003" y="7439"/>
                      </a:cubicBezTo>
                      <a:cubicBezTo>
                        <a:pt x="4337" y="7773"/>
                        <a:pt x="4670" y="8173"/>
                        <a:pt x="5004" y="8440"/>
                      </a:cubicBezTo>
                      <a:cubicBezTo>
                        <a:pt x="5337" y="8740"/>
                        <a:pt x="5671" y="9040"/>
                        <a:pt x="6038" y="9274"/>
                      </a:cubicBezTo>
                      <a:cubicBezTo>
                        <a:pt x="6138" y="9374"/>
                        <a:pt x="6271" y="9407"/>
                        <a:pt x="6338" y="9441"/>
                      </a:cubicBezTo>
                      <a:cubicBezTo>
                        <a:pt x="6371" y="9474"/>
                        <a:pt x="6438" y="9474"/>
                        <a:pt x="6472" y="9541"/>
                      </a:cubicBezTo>
                      <a:cubicBezTo>
                        <a:pt x="6505" y="9574"/>
                        <a:pt x="6605" y="9574"/>
                        <a:pt x="6638" y="9607"/>
                      </a:cubicBezTo>
                      <a:cubicBezTo>
                        <a:pt x="6684" y="9635"/>
                        <a:pt x="6730" y="9647"/>
                        <a:pt x="6774" y="9647"/>
                      </a:cubicBezTo>
                      <a:cubicBezTo>
                        <a:pt x="6889" y="9647"/>
                        <a:pt x="6990" y="9561"/>
                        <a:pt x="7039" y="9441"/>
                      </a:cubicBezTo>
                      <a:cubicBezTo>
                        <a:pt x="7105" y="9374"/>
                        <a:pt x="7105" y="9274"/>
                        <a:pt x="7039" y="9207"/>
                      </a:cubicBezTo>
                      <a:cubicBezTo>
                        <a:pt x="7005" y="9107"/>
                        <a:pt x="6972" y="9074"/>
                        <a:pt x="6872" y="9040"/>
                      </a:cubicBezTo>
                      <a:cubicBezTo>
                        <a:pt x="6672" y="8874"/>
                        <a:pt x="6438" y="8707"/>
                        <a:pt x="6171" y="8573"/>
                      </a:cubicBezTo>
                      <a:cubicBezTo>
                        <a:pt x="5938" y="8407"/>
                        <a:pt x="5671" y="8240"/>
                        <a:pt x="5437" y="8040"/>
                      </a:cubicBezTo>
                      <a:cubicBezTo>
                        <a:pt x="4937" y="7639"/>
                        <a:pt x="4470" y="7206"/>
                        <a:pt x="4003" y="6739"/>
                      </a:cubicBezTo>
                      <a:cubicBezTo>
                        <a:pt x="3770" y="6472"/>
                        <a:pt x="3536" y="6205"/>
                        <a:pt x="3303" y="5938"/>
                      </a:cubicBezTo>
                      <a:cubicBezTo>
                        <a:pt x="3036" y="5638"/>
                        <a:pt x="2836" y="5371"/>
                        <a:pt x="2635" y="5071"/>
                      </a:cubicBezTo>
                      <a:cubicBezTo>
                        <a:pt x="2435" y="4771"/>
                        <a:pt x="2202" y="4437"/>
                        <a:pt x="2002" y="4137"/>
                      </a:cubicBezTo>
                      <a:cubicBezTo>
                        <a:pt x="1802" y="3870"/>
                        <a:pt x="1635" y="3536"/>
                        <a:pt x="1468" y="3236"/>
                      </a:cubicBezTo>
                      <a:cubicBezTo>
                        <a:pt x="1168" y="2736"/>
                        <a:pt x="934" y="2202"/>
                        <a:pt x="701" y="1635"/>
                      </a:cubicBezTo>
                      <a:cubicBezTo>
                        <a:pt x="501" y="1101"/>
                        <a:pt x="300" y="601"/>
                        <a:pt x="167" y="34"/>
                      </a:cubicBezTo>
                      <a:cubicBezTo>
                        <a:pt x="200" y="1"/>
                        <a:pt x="167" y="1"/>
                        <a:pt x="10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85" name="Google Shape;4385;p27"/>
                <p:cNvSpPr/>
                <p:nvPr/>
              </p:nvSpPr>
              <p:spPr>
                <a:xfrm>
                  <a:off x="819550" y="4946475"/>
                  <a:ext cx="229350" cy="219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74" h="8791" extrusionOk="0">
                      <a:moveTo>
                        <a:pt x="234" y="1"/>
                      </a:moveTo>
                      <a:cubicBezTo>
                        <a:pt x="201" y="134"/>
                        <a:pt x="167" y="134"/>
                        <a:pt x="167" y="134"/>
                      </a:cubicBezTo>
                      <a:cubicBezTo>
                        <a:pt x="100" y="168"/>
                        <a:pt x="0" y="301"/>
                        <a:pt x="34" y="368"/>
                      </a:cubicBezTo>
                      <a:cubicBezTo>
                        <a:pt x="834" y="2036"/>
                        <a:pt x="1968" y="3537"/>
                        <a:pt x="3203" y="4871"/>
                      </a:cubicBezTo>
                      <a:cubicBezTo>
                        <a:pt x="3870" y="5571"/>
                        <a:pt x="4637" y="6305"/>
                        <a:pt x="5438" y="6906"/>
                      </a:cubicBezTo>
                      <a:cubicBezTo>
                        <a:pt x="6171" y="7506"/>
                        <a:pt x="6905" y="8073"/>
                        <a:pt x="7739" y="8474"/>
                      </a:cubicBezTo>
                      <a:cubicBezTo>
                        <a:pt x="7873" y="8507"/>
                        <a:pt x="8006" y="8574"/>
                        <a:pt x="8140" y="8640"/>
                      </a:cubicBezTo>
                      <a:cubicBezTo>
                        <a:pt x="8273" y="8674"/>
                        <a:pt x="8373" y="8707"/>
                        <a:pt x="8540" y="8740"/>
                      </a:cubicBezTo>
                      <a:lnTo>
                        <a:pt x="8573" y="8740"/>
                      </a:lnTo>
                      <a:cubicBezTo>
                        <a:pt x="8623" y="8774"/>
                        <a:pt x="8682" y="8790"/>
                        <a:pt x="8736" y="8790"/>
                      </a:cubicBezTo>
                      <a:cubicBezTo>
                        <a:pt x="8790" y="8790"/>
                        <a:pt x="8840" y="8774"/>
                        <a:pt x="8873" y="8740"/>
                      </a:cubicBezTo>
                      <a:cubicBezTo>
                        <a:pt x="8973" y="8707"/>
                        <a:pt x="9040" y="8640"/>
                        <a:pt x="9074" y="8540"/>
                      </a:cubicBezTo>
                      <a:cubicBezTo>
                        <a:pt x="9174" y="8373"/>
                        <a:pt x="9074" y="8140"/>
                        <a:pt x="8907" y="8040"/>
                      </a:cubicBezTo>
                      <a:lnTo>
                        <a:pt x="8673" y="7906"/>
                      </a:lnTo>
                      <a:cubicBezTo>
                        <a:pt x="8540" y="7873"/>
                        <a:pt x="8473" y="7840"/>
                        <a:pt x="8340" y="7740"/>
                      </a:cubicBezTo>
                      <a:cubicBezTo>
                        <a:pt x="8140" y="7640"/>
                        <a:pt x="7873" y="7540"/>
                        <a:pt x="7673" y="7406"/>
                      </a:cubicBezTo>
                      <a:cubicBezTo>
                        <a:pt x="7239" y="7206"/>
                        <a:pt x="6839" y="6972"/>
                        <a:pt x="6405" y="6706"/>
                      </a:cubicBezTo>
                      <a:lnTo>
                        <a:pt x="6472" y="6706"/>
                      </a:lnTo>
                      <a:cubicBezTo>
                        <a:pt x="6472" y="6706"/>
                        <a:pt x="6405" y="6706"/>
                        <a:pt x="6405" y="6672"/>
                      </a:cubicBezTo>
                      <a:cubicBezTo>
                        <a:pt x="6405" y="6672"/>
                        <a:pt x="6372" y="6672"/>
                        <a:pt x="6372" y="6606"/>
                      </a:cubicBezTo>
                      <a:lnTo>
                        <a:pt x="6405" y="6606"/>
                      </a:lnTo>
                      <a:cubicBezTo>
                        <a:pt x="5204" y="5838"/>
                        <a:pt x="4137" y="4871"/>
                        <a:pt x="3136" y="3837"/>
                      </a:cubicBezTo>
                      <a:cubicBezTo>
                        <a:pt x="2202" y="2836"/>
                        <a:pt x="1368" y="1735"/>
                        <a:pt x="701" y="568"/>
                      </a:cubicBezTo>
                      <a:cubicBezTo>
                        <a:pt x="701" y="568"/>
                        <a:pt x="701" y="535"/>
                        <a:pt x="668" y="535"/>
                      </a:cubicBezTo>
                      <a:lnTo>
                        <a:pt x="668" y="568"/>
                      </a:lnTo>
                      <a:cubicBezTo>
                        <a:pt x="567" y="401"/>
                        <a:pt x="501" y="301"/>
                        <a:pt x="434" y="101"/>
                      </a:cubicBezTo>
                      <a:cubicBezTo>
                        <a:pt x="367" y="34"/>
                        <a:pt x="301" y="1"/>
                        <a:pt x="23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86" name="Google Shape;4386;p27"/>
                <p:cNvSpPr/>
                <p:nvPr/>
              </p:nvSpPr>
              <p:spPr>
                <a:xfrm>
                  <a:off x="1048050" y="4658150"/>
                  <a:ext cx="89250" cy="116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70" h="4675" extrusionOk="0">
                      <a:moveTo>
                        <a:pt x="75" y="1"/>
                      </a:moveTo>
                      <a:cubicBezTo>
                        <a:pt x="67" y="1"/>
                        <a:pt x="67" y="9"/>
                        <a:pt x="67" y="26"/>
                      </a:cubicBezTo>
                      <a:cubicBezTo>
                        <a:pt x="0" y="59"/>
                        <a:pt x="0" y="92"/>
                        <a:pt x="0" y="192"/>
                      </a:cubicBezTo>
                      <a:cubicBezTo>
                        <a:pt x="167" y="593"/>
                        <a:pt x="334" y="1026"/>
                        <a:pt x="534" y="1427"/>
                      </a:cubicBezTo>
                      <a:cubicBezTo>
                        <a:pt x="734" y="1860"/>
                        <a:pt x="1001" y="2261"/>
                        <a:pt x="1234" y="2661"/>
                      </a:cubicBezTo>
                      <a:cubicBezTo>
                        <a:pt x="1501" y="3028"/>
                        <a:pt x="1802" y="3361"/>
                        <a:pt x="2068" y="3695"/>
                      </a:cubicBezTo>
                      <a:cubicBezTo>
                        <a:pt x="2402" y="4028"/>
                        <a:pt x="2736" y="4395"/>
                        <a:pt x="3169" y="4662"/>
                      </a:cubicBezTo>
                      <a:cubicBezTo>
                        <a:pt x="3186" y="4671"/>
                        <a:pt x="3209" y="4675"/>
                        <a:pt x="3235" y="4675"/>
                      </a:cubicBezTo>
                      <a:cubicBezTo>
                        <a:pt x="3315" y="4675"/>
                        <a:pt x="3428" y="4637"/>
                        <a:pt x="3503" y="4562"/>
                      </a:cubicBezTo>
                      <a:cubicBezTo>
                        <a:pt x="3536" y="4529"/>
                        <a:pt x="3569" y="4429"/>
                        <a:pt x="3536" y="4362"/>
                      </a:cubicBezTo>
                      <a:cubicBezTo>
                        <a:pt x="3536" y="4262"/>
                        <a:pt x="3503" y="4229"/>
                        <a:pt x="3469" y="4195"/>
                      </a:cubicBezTo>
                      <a:cubicBezTo>
                        <a:pt x="3369" y="4095"/>
                        <a:pt x="3236" y="4028"/>
                        <a:pt x="3136" y="3895"/>
                      </a:cubicBezTo>
                      <a:cubicBezTo>
                        <a:pt x="3002" y="3828"/>
                        <a:pt x="2902" y="3728"/>
                        <a:pt x="2769" y="3662"/>
                      </a:cubicBezTo>
                      <a:cubicBezTo>
                        <a:pt x="2535" y="3428"/>
                        <a:pt x="2335" y="3261"/>
                        <a:pt x="2135" y="3028"/>
                      </a:cubicBezTo>
                      <a:lnTo>
                        <a:pt x="2135" y="3028"/>
                      </a:lnTo>
                      <a:lnTo>
                        <a:pt x="2168" y="3061"/>
                      </a:lnTo>
                      <a:cubicBezTo>
                        <a:pt x="2168" y="3061"/>
                        <a:pt x="2168" y="3028"/>
                        <a:pt x="2135" y="3028"/>
                      </a:cubicBezTo>
                      <a:cubicBezTo>
                        <a:pt x="1868" y="2728"/>
                        <a:pt x="1635" y="2427"/>
                        <a:pt x="1401" y="2160"/>
                      </a:cubicBezTo>
                      <a:cubicBezTo>
                        <a:pt x="1168" y="1827"/>
                        <a:pt x="968" y="1460"/>
                        <a:pt x="734" y="1093"/>
                      </a:cubicBezTo>
                      <a:lnTo>
                        <a:pt x="734" y="1160"/>
                      </a:lnTo>
                      <a:cubicBezTo>
                        <a:pt x="567" y="826"/>
                        <a:pt x="401" y="426"/>
                        <a:pt x="234" y="92"/>
                      </a:cubicBezTo>
                      <a:cubicBezTo>
                        <a:pt x="234" y="59"/>
                        <a:pt x="167" y="26"/>
                        <a:pt x="134" y="26"/>
                      </a:cubicBezTo>
                      <a:cubicBezTo>
                        <a:pt x="100" y="9"/>
                        <a:pt x="84" y="1"/>
                        <a:pt x="7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87" name="Google Shape;4387;p27"/>
                <p:cNvSpPr/>
                <p:nvPr/>
              </p:nvSpPr>
              <p:spPr>
                <a:xfrm>
                  <a:off x="1108075" y="4555375"/>
                  <a:ext cx="45075" cy="68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3" h="2744" extrusionOk="0">
                      <a:moveTo>
                        <a:pt x="101" y="0"/>
                      </a:moveTo>
                      <a:cubicBezTo>
                        <a:pt x="1" y="34"/>
                        <a:pt x="1" y="134"/>
                        <a:pt x="1" y="167"/>
                      </a:cubicBezTo>
                      <a:cubicBezTo>
                        <a:pt x="101" y="367"/>
                        <a:pt x="168" y="634"/>
                        <a:pt x="268" y="834"/>
                      </a:cubicBezTo>
                      <a:cubicBezTo>
                        <a:pt x="335" y="1034"/>
                        <a:pt x="468" y="1301"/>
                        <a:pt x="601" y="1501"/>
                      </a:cubicBezTo>
                      <a:cubicBezTo>
                        <a:pt x="835" y="1935"/>
                        <a:pt x="1135" y="2335"/>
                        <a:pt x="1469" y="2669"/>
                      </a:cubicBezTo>
                      <a:cubicBezTo>
                        <a:pt x="1519" y="2719"/>
                        <a:pt x="1569" y="2744"/>
                        <a:pt x="1615" y="2744"/>
                      </a:cubicBezTo>
                      <a:cubicBezTo>
                        <a:pt x="1660" y="2744"/>
                        <a:pt x="1702" y="2719"/>
                        <a:pt x="1736" y="2669"/>
                      </a:cubicBezTo>
                      <a:cubicBezTo>
                        <a:pt x="1769" y="2636"/>
                        <a:pt x="1802" y="2602"/>
                        <a:pt x="1802" y="2535"/>
                      </a:cubicBezTo>
                      <a:cubicBezTo>
                        <a:pt x="1802" y="2502"/>
                        <a:pt x="1802" y="2435"/>
                        <a:pt x="1769" y="2369"/>
                      </a:cubicBezTo>
                      <a:cubicBezTo>
                        <a:pt x="1635" y="2269"/>
                        <a:pt x="1569" y="2135"/>
                        <a:pt x="1435" y="2002"/>
                      </a:cubicBezTo>
                      <a:cubicBezTo>
                        <a:pt x="1302" y="1868"/>
                        <a:pt x="1202" y="1768"/>
                        <a:pt x="1102" y="1635"/>
                      </a:cubicBezTo>
                      <a:cubicBezTo>
                        <a:pt x="868" y="1368"/>
                        <a:pt x="668" y="1101"/>
                        <a:pt x="501" y="801"/>
                      </a:cubicBezTo>
                      <a:lnTo>
                        <a:pt x="501" y="834"/>
                      </a:lnTo>
                      <a:cubicBezTo>
                        <a:pt x="368" y="634"/>
                        <a:pt x="301" y="367"/>
                        <a:pt x="201" y="134"/>
                      </a:cubicBezTo>
                      <a:cubicBezTo>
                        <a:pt x="201" y="100"/>
                        <a:pt x="134" y="34"/>
                        <a:pt x="101" y="34"/>
                      </a:cubicBezTo>
                      <a:cubicBezTo>
                        <a:pt x="134" y="0"/>
                        <a:pt x="134" y="0"/>
                        <a:pt x="1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88" name="Google Shape;4388;p27"/>
                <p:cNvSpPr/>
                <p:nvPr/>
              </p:nvSpPr>
              <p:spPr>
                <a:xfrm>
                  <a:off x="1145625" y="4554125"/>
                  <a:ext cx="61725" cy="71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69" h="2853" extrusionOk="0">
                      <a:moveTo>
                        <a:pt x="2235" y="0"/>
                      </a:moveTo>
                      <a:cubicBezTo>
                        <a:pt x="2210" y="0"/>
                        <a:pt x="2185" y="17"/>
                        <a:pt x="2168" y="50"/>
                      </a:cubicBezTo>
                      <a:lnTo>
                        <a:pt x="1801" y="684"/>
                      </a:lnTo>
                      <a:cubicBezTo>
                        <a:pt x="1635" y="884"/>
                        <a:pt x="1468" y="1151"/>
                        <a:pt x="1301" y="1351"/>
                      </a:cubicBezTo>
                      <a:cubicBezTo>
                        <a:pt x="1134" y="1518"/>
                        <a:pt x="1001" y="1718"/>
                        <a:pt x="801" y="1885"/>
                      </a:cubicBezTo>
                      <a:cubicBezTo>
                        <a:pt x="634" y="2052"/>
                        <a:pt x="434" y="2219"/>
                        <a:pt x="267" y="2352"/>
                      </a:cubicBezTo>
                      <a:cubicBezTo>
                        <a:pt x="234" y="2385"/>
                        <a:pt x="133" y="2419"/>
                        <a:pt x="100" y="2485"/>
                      </a:cubicBezTo>
                      <a:cubicBezTo>
                        <a:pt x="67" y="2519"/>
                        <a:pt x="0" y="2552"/>
                        <a:pt x="0" y="2585"/>
                      </a:cubicBezTo>
                      <a:lnTo>
                        <a:pt x="0" y="2752"/>
                      </a:lnTo>
                      <a:cubicBezTo>
                        <a:pt x="67" y="2819"/>
                        <a:pt x="100" y="2852"/>
                        <a:pt x="133" y="2852"/>
                      </a:cubicBezTo>
                      <a:lnTo>
                        <a:pt x="300" y="2852"/>
                      </a:lnTo>
                      <a:cubicBezTo>
                        <a:pt x="500" y="2686"/>
                        <a:pt x="734" y="2519"/>
                        <a:pt x="901" y="2352"/>
                      </a:cubicBezTo>
                      <a:cubicBezTo>
                        <a:pt x="1101" y="2152"/>
                        <a:pt x="1268" y="1918"/>
                        <a:pt x="1468" y="1685"/>
                      </a:cubicBezTo>
                      <a:cubicBezTo>
                        <a:pt x="1835" y="1218"/>
                        <a:pt x="2135" y="717"/>
                        <a:pt x="2435" y="217"/>
                      </a:cubicBezTo>
                      <a:cubicBezTo>
                        <a:pt x="2468" y="150"/>
                        <a:pt x="2435" y="50"/>
                        <a:pt x="2402" y="50"/>
                      </a:cubicBezTo>
                      <a:lnTo>
                        <a:pt x="2302" y="50"/>
                      </a:lnTo>
                      <a:cubicBezTo>
                        <a:pt x="2285" y="17"/>
                        <a:pt x="2260" y="0"/>
                        <a:pt x="223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89" name="Google Shape;4389;p27"/>
                <p:cNvSpPr/>
                <p:nvPr/>
              </p:nvSpPr>
              <p:spPr>
                <a:xfrm>
                  <a:off x="1127275" y="4675450"/>
                  <a:ext cx="116775" cy="104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71" h="4170" extrusionOk="0">
                      <a:moveTo>
                        <a:pt x="4503" y="1"/>
                      </a:moveTo>
                      <a:cubicBezTo>
                        <a:pt x="4403" y="1"/>
                        <a:pt x="4337" y="1"/>
                        <a:pt x="4337" y="34"/>
                      </a:cubicBezTo>
                      <a:cubicBezTo>
                        <a:pt x="4337" y="67"/>
                        <a:pt x="4303" y="67"/>
                        <a:pt x="4303" y="134"/>
                      </a:cubicBezTo>
                      <a:lnTo>
                        <a:pt x="4303" y="168"/>
                      </a:lnTo>
                      <a:cubicBezTo>
                        <a:pt x="3970" y="568"/>
                        <a:pt x="3536" y="1001"/>
                        <a:pt x="3169" y="1402"/>
                      </a:cubicBezTo>
                      <a:cubicBezTo>
                        <a:pt x="2802" y="1835"/>
                        <a:pt x="2335" y="2169"/>
                        <a:pt x="1868" y="2503"/>
                      </a:cubicBezTo>
                      <a:lnTo>
                        <a:pt x="1902" y="2503"/>
                      </a:lnTo>
                      <a:cubicBezTo>
                        <a:pt x="1902" y="2503"/>
                        <a:pt x="1868" y="2503"/>
                        <a:pt x="1868" y="2536"/>
                      </a:cubicBezTo>
                      <a:cubicBezTo>
                        <a:pt x="1635" y="2703"/>
                        <a:pt x="1368" y="2903"/>
                        <a:pt x="1068" y="3070"/>
                      </a:cubicBezTo>
                      <a:lnTo>
                        <a:pt x="200" y="3570"/>
                      </a:lnTo>
                      <a:cubicBezTo>
                        <a:pt x="34" y="3670"/>
                        <a:pt x="0" y="3870"/>
                        <a:pt x="67" y="4004"/>
                      </a:cubicBezTo>
                      <a:cubicBezTo>
                        <a:pt x="135" y="4118"/>
                        <a:pt x="235" y="4169"/>
                        <a:pt x="344" y="4169"/>
                      </a:cubicBezTo>
                      <a:cubicBezTo>
                        <a:pt x="395" y="4169"/>
                        <a:pt x="448" y="4158"/>
                        <a:pt x="501" y="4137"/>
                      </a:cubicBezTo>
                      <a:cubicBezTo>
                        <a:pt x="901" y="3904"/>
                        <a:pt x="1301" y="3670"/>
                        <a:pt x="1668" y="3370"/>
                      </a:cubicBezTo>
                      <a:cubicBezTo>
                        <a:pt x="2035" y="3070"/>
                        <a:pt x="2402" y="2736"/>
                        <a:pt x="2735" y="2402"/>
                      </a:cubicBezTo>
                      <a:cubicBezTo>
                        <a:pt x="3403" y="1735"/>
                        <a:pt x="4003" y="1001"/>
                        <a:pt x="4637" y="234"/>
                      </a:cubicBezTo>
                      <a:cubicBezTo>
                        <a:pt x="4670" y="168"/>
                        <a:pt x="4637" y="67"/>
                        <a:pt x="4570" y="34"/>
                      </a:cubicBezTo>
                      <a:cubicBezTo>
                        <a:pt x="4537" y="34"/>
                        <a:pt x="4537" y="1"/>
                        <a:pt x="4503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90" name="Google Shape;4390;p27"/>
                <p:cNvSpPr/>
                <p:nvPr/>
              </p:nvSpPr>
              <p:spPr>
                <a:xfrm>
                  <a:off x="1089750" y="4781675"/>
                  <a:ext cx="264375" cy="219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75" h="8762" extrusionOk="0">
                      <a:moveTo>
                        <a:pt x="10464" y="0"/>
                      </a:moveTo>
                      <a:cubicBezTo>
                        <a:pt x="10455" y="0"/>
                        <a:pt x="10438" y="24"/>
                        <a:pt x="10408" y="55"/>
                      </a:cubicBezTo>
                      <a:cubicBezTo>
                        <a:pt x="9907" y="822"/>
                        <a:pt x="9340" y="1623"/>
                        <a:pt x="8740" y="2390"/>
                      </a:cubicBezTo>
                      <a:cubicBezTo>
                        <a:pt x="8206" y="2990"/>
                        <a:pt x="7672" y="3624"/>
                        <a:pt x="7072" y="4258"/>
                      </a:cubicBezTo>
                      <a:cubicBezTo>
                        <a:pt x="6805" y="4558"/>
                        <a:pt x="6471" y="4825"/>
                        <a:pt x="6171" y="5125"/>
                      </a:cubicBezTo>
                      <a:cubicBezTo>
                        <a:pt x="5838" y="5425"/>
                        <a:pt x="5504" y="5659"/>
                        <a:pt x="5170" y="5926"/>
                      </a:cubicBezTo>
                      <a:lnTo>
                        <a:pt x="5204" y="5892"/>
                      </a:lnTo>
                      <a:lnTo>
                        <a:pt x="5204" y="5892"/>
                      </a:lnTo>
                      <a:cubicBezTo>
                        <a:pt x="4370" y="6459"/>
                        <a:pt x="3503" y="6993"/>
                        <a:pt x="2569" y="7393"/>
                      </a:cubicBezTo>
                      <a:cubicBezTo>
                        <a:pt x="2235" y="7493"/>
                        <a:pt x="1868" y="7627"/>
                        <a:pt x="1501" y="7727"/>
                      </a:cubicBezTo>
                      <a:cubicBezTo>
                        <a:pt x="1101" y="7794"/>
                        <a:pt x="801" y="7827"/>
                        <a:pt x="400" y="7927"/>
                      </a:cubicBezTo>
                      <a:cubicBezTo>
                        <a:pt x="267" y="7927"/>
                        <a:pt x="200" y="7960"/>
                        <a:pt x="134" y="8061"/>
                      </a:cubicBezTo>
                      <a:cubicBezTo>
                        <a:pt x="33" y="8127"/>
                        <a:pt x="0" y="8227"/>
                        <a:pt x="0" y="8327"/>
                      </a:cubicBezTo>
                      <a:cubicBezTo>
                        <a:pt x="0" y="8427"/>
                        <a:pt x="33" y="8561"/>
                        <a:pt x="134" y="8628"/>
                      </a:cubicBezTo>
                      <a:cubicBezTo>
                        <a:pt x="200" y="8728"/>
                        <a:pt x="300" y="8761"/>
                        <a:pt x="400" y="8761"/>
                      </a:cubicBezTo>
                      <a:lnTo>
                        <a:pt x="701" y="8761"/>
                      </a:lnTo>
                      <a:cubicBezTo>
                        <a:pt x="834" y="8761"/>
                        <a:pt x="934" y="8728"/>
                        <a:pt x="1034" y="8728"/>
                      </a:cubicBezTo>
                      <a:lnTo>
                        <a:pt x="1668" y="8594"/>
                      </a:lnTo>
                      <a:cubicBezTo>
                        <a:pt x="2068" y="8461"/>
                        <a:pt x="2535" y="8294"/>
                        <a:pt x="2902" y="8094"/>
                      </a:cubicBezTo>
                      <a:cubicBezTo>
                        <a:pt x="3736" y="7660"/>
                        <a:pt x="4537" y="7160"/>
                        <a:pt x="5237" y="6559"/>
                      </a:cubicBezTo>
                      <a:cubicBezTo>
                        <a:pt x="5637" y="6259"/>
                        <a:pt x="5938" y="5926"/>
                        <a:pt x="6338" y="5592"/>
                      </a:cubicBezTo>
                      <a:cubicBezTo>
                        <a:pt x="6672" y="5259"/>
                        <a:pt x="7005" y="4925"/>
                        <a:pt x="7339" y="4558"/>
                      </a:cubicBezTo>
                      <a:cubicBezTo>
                        <a:pt x="7972" y="3824"/>
                        <a:pt x="8540" y="3124"/>
                        <a:pt x="9140" y="2390"/>
                      </a:cubicBezTo>
                      <a:cubicBezTo>
                        <a:pt x="9640" y="1723"/>
                        <a:pt x="10074" y="989"/>
                        <a:pt x="10541" y="288"/>
                      </a:cubicBezTo>
                      <a:cubicBezTo>
                        <a:pt x="10574" y="255"/>
                        <a:pt x="10541" y="155"/>
                        <a:pt x="10508" y="122"/>
                      </a:cubicBezTo>
                      <a:lnTo>
                        <a:pt x="10474" y="122"/>
                      </a:lnTo>
                      <a:cubicBezTo>
                        <a:pt x="10474" y="32"/>
                        <a:pt x="10474" y="0"/>
                        <a:pt x="1046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91" name="Google Shape;4391;p27"/>
                <p:cNvSpPr/>
                <p:nvPr/>
              </p:nvSpPr>
              <p:spPr>
                <a:xfrm>
                  <a:off x="1033025" y="5053225"/>
                  <a:ext cx="341950" cy="114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78" h="4571" extrusionOk="0">
                      <a:moveTo>
                        <a:pt x="13510" y="1"/>
                      </a:moveTo>
                      <a:cubicBezTo>
                        <a:pt x="13510" y="101"/>
                        <a:pt x="13477" y="101"/>
                        <a:pt x="13477" y="134"/>
                      </a:cubicBezTo>
                      <a:cubicBezTo>
                        <a:pt x="12843" y="634"/>
                        <a:pt x="12176" y="1068"/>
                        <a:pt x="11476" y="1468"/>
                      </a:cubicBezTo>
                      <a:lnTo>
                        <a:pt x="11509" y="1468"/>
                      </a:lnTo>
                      <a:cubicBezTo>
                        <a:pt x="10775" y="1902"/>
                        <a:pt x="10008" y="2235"/>
                        <a:pt x="9207" y="2536"/>
                      </a:cubicBezTo>
                      <a:cubicBezTo>
                        <a:pt x="8807" y="2702"/>
                        <a:pt x="8373" y="2803"/>
                        <a:pt x="7973" y="2936"/>
                      </a:cubicBezTo>
                      <a:cubicBezTo>
                        <a:pt x="7540" y="3069"/>
                        <a:pt x="7139" y="3136"/>
                        <a:pt x="6706" y="3270"/>
                      </a:cubicBezTo>
                      <a:cubicBezTo>
                        <a:pt x="5838" y="3470"/>
                        <a:pt x="4971" y="3603"/>
                        <a:pt x="4037" y="3703"/>
                      </a:cubicBezTo>
                      <a:cubicBezTo>
                        <a:pt x="3637" y="3737"/>
                        <a:pt x="3170" y="3737"/>
                        <a:pt x="2769" y="3770"/>
                      </a:cubicBezTo>
                      <a:lnTo>
                        <a:pt x="1068" y="3770"/>
                      </a:lnTo>
                      <a:cubicBezTo>
                        <a:pt x="868" y="3770"/>
                        <a:pt x="701" y="3770"/>
                        <a:pt x="568" y="3737"/>
                      </a:cubicBezTo>
                      <a:cubicBezTo>
                        <a:pt x="434" y="3737"/>
                        <a:pt x="334" y="3737"/>
                        <a:pt x="234" y="3803"/>
                      </a:cubicBezTo>
                      <a:cubicBezTo>
                        <a:pt x="134" y="3903"/>
                        <a:pt x="101" y="3970"/>
                        <a:pt x="34" y="4070"/>
                      </a:cubicBezTo>
                      <a:cubicBezTo>
                        <a:pt x="1" y="4270"/>
                        <a:pt x="168" y="4537"/>
                        <a:pt x="401" y="4537"/>
                      </a:cubicBezTo>
                      <a:cubicBezTo>
                        <a:pt x="601" y="4570"/>
                        <a:pt x="801" y="4570"/>
                        <a:pt x="1068" y="4570"/>
                      </a:cubicBezTo>
                      <a:lnTo>
                        <a:pt x="1835" y="4570"/>
                      </a:lnTo>
                      <a:cubicBezTo>
                        <a:pt x="2302" y="4570"/>
                        <a:pt x="2803" y="4537"/>
                        <a:pt x="3270" y="4470"/>
                      </a:cubicBezTo>
                      <a:cubicBezTo>
                        <a:pt x="3770" y="4437"/>
                        <a:pt x="4237" y="4370"/>
                        <a:pt x="4738" y="4237"/>
                      </a:cubicBezTo>
                      <a:cubicBezTo>
                        <a:pt x="4971" y="4204"/>
                        <a:pt x="5171" y="4137"/>
                        <a:pt x="5438" y="4070"/>
                      </a:cubicBezTo>
                      <a:cubicBezTo>
                        <a:pt x="5672" y="4037"/>
                        <a:pt x="5938" y="3937"/>
                        <a:pt x="6239" y="3870"/>
                      </a:cubicBezTo>
                      <a:cubicBezTo>
                        <a:pt x="6472" y="3770"/>
                        <a:pt x="6672" y="3737"/>
                        <a:pt x="6939" y="3636"/>
                      </a:cubicBezTo>
                      <a:lnTo>
                        <a:pt x="7673" y="3403"/>
                      </a:lnTo>
                      <a:cubicBezTo>
                        <a:pt x="8140" y="3236"/>
                        <a:pt x="8640" y="3069"/>
                        <a:pt x="9107" y="2869"/>
                      </a:cubicBezTo>
                      <a:cubicBezTo>
                        <a:pt x="10008" y="2469"/>
                        <a:pt x="10909" y="2069"/>
                        <a:pt x="11743" y="1568"/>
                      </a:cubicBezTo>
                      <a:cubicBezTo>
                        <a:pt x="12410" y="1201"/>
                        <a:pt x="13010" y="734"/>
                        <a:pt x="13611" y="267"/>
                      </a:cubicBezTo>
                      <a:cubicBezTo>
                        <a:pt x="13644" y="234"/>
                        <a:pt x="13677" y="134"/>
                        <a:pt x="13644" y="67"/>
                      </a:cubicBezTo>
                      <a:cubicBezTo>
                        <a:pt x="13611" y="1"/>
                        <a:pt x="13577" y="1"/>
                        <a:pt x="1351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92" name="Google Shape;4392;p27"/>
                <p:cNvSpPr/>
                <p:nvPr/>
              </p:nvSpPr>
              <p:spPr>
                <a:xfrm>
                  <a:off x="1082225" y="4676300"/>
                  <a:ext cx="20050" cy="20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2" h="801" extrusionOk="0">
                      <a:moveTo>
                        <a:pt x="435" y="0"/>
                      </a:moveTo>
                      <a:cubicBezTo>
                        <a:pt x="201" y="0"/>
                        <a:pt x="1" y="134"/>
                        <a:pt x="1" y="367"/>
                      </a:cubicBezTo>
                      <a:cubicBezTo>
                        <a:pt x="1" y="601"/>
                        <a:pt x="168" y="801"/>
                        <a:pt x="368" y="801"/>
                      </a:cubicBezTo>
                      <a:cubicBezTo>
                        <a:pt x="601" y="801"/>
                        <a:pt x="801" y="634"/>
                        <a:pt x="801" y="434"/>
                      </a:cubicBezTo>
                      <a:cubicBezTo>
                        <a:pt x="801" y="200"/>
                        <a:pt x="635" y="0"/>
                        <a:pt x="43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93" name="Google Shape;4393;p27"/>
                <p:cNvSpPr/>
                <p:nvPr/>
              </p:nvSpPr>
              <p:spPr>
                <a:xfrm>
                  <a:off x="1075575" y="4637100"/>
                  <a:ext cx="14200" cy="1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8" h="534" extrusionOk="0">
                      <a:moveTo>
                        <a:pt x="300" y="0"/>
                      </a:moveTo>
                      <a:cubicBezTo>
                        <a:pt x="133" y="0"/>
                        <a:pt x="0" y="100"/>
                        <a:pt x="0" y="234"/>
                      </a:cubicBezTo>
                      <a:cubicBezTo>
                        <a:pt x="0" y="367"/>
                        <a:pt x="133" y="534"/>
                        <a:pt x="267" y="534"/>
                      </a:cubicBezTo>
                      <a:cubicBezTo>
                        <a:pt x="400" y="534"/>
                        <a:pt x="500" y="434"/>
                        <a:pt x="567" y="267"/>
                      </a:cubicBezTo>
                      <a:cubicBezTo>
                        <a:pt x="567" y="167"/>
                        <a:pt x="434" y="0"/>
                        <a:pt x="30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94" name="Google Shape;4394;p27"/>
                <p:cNvSpPr/>
                <p:nvPr/>
              </p:nvSpPr>
              <p:spPr>
                <a:xfrm>
                  <a:off x="1103075" y="4655450"/>
                  <a:ext cx="5025" cy="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1" h="201" extrusionOk="0">
                      <a:moveTo>
                        <a:pt x="134" y="0"/>
                      </a:moveTo>
                      <a:cubicBezTo>
                        <a:pt x="101" y="0"/>
                        <a:pt x="1" y="34"/>
                        <a:pt x="1" y="100"/>
                      </a:cubicBezTo>
                      <a:cubicBezTo>
                        <a:pt x="1" y="134"/>
                        <a:pt x="34" y="200"/>
                        <a:pt x="101" y="200"/>
                      </a:cubicBezTo>
                      <a:cubicBezTo>
                        <a:pt x="134" y="200"/>
                        <a:pt x="201" y="167"/>
                        <a:pt x="201" y="134"/>
                      </a:cubicBezTo>
                      <a:cubicBezTo>
                        <a:pt x="201" y="100"/>
                        <a:pt x="168" y="0"/>
                        <a:pt x="13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95" name="Google Shape;4395;p27"/>
                <p:cNvSpPr/>
                <p:nvPr/>
              </p:nvSpPr>
              <p:spPr>
                <a:xfrm>
                  <a:off x="1091400" y="4604575"/>
                  <a:ext cx="11700" cy="1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8" h="468" extrusionOk="0">
                      <a:moveTo>
                        <a:pt x="268" y="0"/>
                      </a:moveTo>
                      <a:cubicBezTo>
                        <a:pt x="134" y="0"/>
                        <a:pt x="1" y="67"/>
                        <a:pt x="1" y="201"/>
                      </a:cubicBezTo>
                      <a:cubicBezTo>
                        <a:pt x="1" y="334"/>
                        <a:pt x="101" y="467"/>
                        <a:pt x="201" y="467"/>
                      </a:cubicBezTo>
                      <a:cubicBezTo>
                        <a:pt x="334" y="467"/>
                        <a:pt x="468" y="367"/>
                        <a:pt x="468" y="234"/>
                      </a:cubicBezTo>
                      <a:cubicBezTo>
                        <a:pt x="468" y="134"/>
                        <a:pt x="401" y="0"/>
                        <a:pt x="26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96" name="Google Shape;4396;p27"/>
                <p:cNvSpPr/>
                <p:nvPr/>
              </p:nvSpPr>
              <p:spPr>
                <a:xfrm>
                  <a:off x="1127275" y="4638775"/>
                  <a:ext cx="5025" cy="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1" h="201" extrusionOk="0">
                      <a:moveTo>
                        <a:pt x="134" y="0"/>
                      </a:moveTo>
                      <a:cubicBezTo>
                        <a:pt x="34" y="0"/>
                        <a:pt x="0" y="33"/>
                        <a:pt x="0" y="100"/>
                      </a:cubicBezTo>
                      <a:cubicBezTo>
                        <a:pt x="0" y="133"/>
                        <a:pt x="34" y="200"/>
                        <a:pt x="67" y="200"/>
                      </a:cubicBezTo>
                      <a:cubicBezTo>
                        <a:pt x="100" y="200"/>
                        <a:pt x="200" y="167"/>
                        <a:pt x="200" y="133"/>
                      </a:cubicBezTo>
                      <a:cubicBezTo>
                        <a:pt x="200" y="100"/>
                        <a:pt x="167" y="0"/>
                        <a:pt x="13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97" name="Google Shape;4397;p27"/>
                <p:cNvSpPr/>
                <p:nvPr/>
              </p:nvSpPr>
              <p:spPr>
                <a:xfrm>
                  <a:off x="1111425" y="4713825"/>
                  <a:ext cx="10875" cy="10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5" h="434" extrusionOk="0">
                      <a:moveTo>
                        <a:pt x="201" y="0"/>
                      </a:moveTo>
                      <a:cubicBezTo>
                        <a:pt x="100" y="0"/>
                        <a:pt x="0" y="100"/>
                        <a:pt x="0" y="200"/>
                      </a:cubicBezTo>
                      <a:cubicBezTo>
                        <a:pt x="0" y="334"/>
                        <a:pt x="67" y="434"/>
                        <a:pt x="201" y="434"/>
                      </a:cubicBezTo>
                      <a:cubicBezTo>
                        <a:pt x="334" y="434"/>
                        <a:pt x="434" y="334"/>
                        <a:pt x="434" y="200"/>
                      </a:cubicBezTo>
                      <a:cubicBezTo>
                        <a:pt x="434" y="100"/>
                        <a:pt x="334" y="0"/>
                        <a:pt x="2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98" name="Google Shape;4398;p27"/>
                <p:cNvSpPr/>
                <p:nvPr/>
              </p:nvSpPr>
              <p:spPr>
                <a:xfrm>
                  <a:off x="1024700" y="4810550"/>
                  <a:ext cx="28375" cy="2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5" h="1135" extrusionOk="0">
                      <a:moveTo>
                        <a:pt x="601" y="1"/>
                      </a:moveTo>
                      <a:cubicBezTo>
                        <a:pt x="300" y="1"/>
                        <a:pt x="0" y="234"/>
                        <a:pt x="0" y="568"/>
                      </a:cubicBezTo>
                      <a:cubicBezTo>
                        <a:pt x="0" y="835"/>
                        <a:pt x="267" y="1135"/>
                        <a:pt x="567" y="1135"/>
                      </a:cubicBezTo>
                      <a:cubicBezTo>
                        <a:pt x="834" y="1135"/>
                        <a:pt x="1134" y="935"/>
                        <a:pt x="1134" y="601"/>
                      </a:cubicBezTo>
                      <a:cubicBezTo>
                        <a:pt x="1134" y="301"/>
                        <a:pt x="901" y="1"/>
                        <a:pt x="60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399" name="Google Shape;4399;p27"/>
                <p:cNvSpPr/>
                <p:nvPr/>
              </p:nvSpPr>
              <p:spPr>
                <a:xfrm>
                  <a:off x="1024700" y="4747175"/>
                  <a:ext cx="20025" cy="2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1" h="802" extrusionOk="0">
                      <a:moveTo>
                        <a:pt x="434" y="0"/>
                      </a:moveTo>
                      <a:cubicBezTo>
                        <a:pt x="234" y="0"/>
                        <a:pt x="67" y="167"/>
                        <a:pt x="0" y="367"/>
                      </a:cubicBezTo>
                      <a:cubicBezTo>
                        <a:pt x="0" y="601"/>
                        <a:pt x="167" y="801"/>
                        <a:pt x="367" y="801"/>
                      </a:cubicBezTo>
                      <a:cubicBezTo>
                        <a:pt x="601" y="801"/>
                        <a:pt x="767" y="634"/>
                        <a:pt x="801" y="434"/>
                      </a:cubicBezTo>
                      <a:cubicBezTo>
                        <a:pt x="801" y="201"/>
                        <a:pt x="634" y="0"/>
                        <a:pt x="43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00" name="Google Shape;4400;p27"/>
                <p:cNvSpPr/>
                <p:nvPr/>
              </p:nvSpPr>
              <p:spPr>
                <a:xfrm>
                  <a:off x="1068050" y="4780525"/>
                  <a:ext cx="5875" cy="6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" h="268" extrusionOk="0">
                      <a:moveTo>
                        <a:pt x="101" y="1"/>
                      </a:moveTo>
                      <a:lnTo>
                        <a:pt x="1" y="134"/>
                      </a:lnTo>
                      <a:cubicBezTo>
                        <a:pt x="1" y="201"/>
                        <a:pt x="34" y="268"/>
                        <a:pt x="101" y="268"/>
                      </a:cubicBezTo>
                      <a:cubicBezTo>
                        <a:pt x="201" y="268"/>
                        <a:pt x="234" y="201"/>
                        <a:pt x="234" y="134"/>
                      </a:cubicBezTo>
                      <a:cubicBezTo>
                        <a:pt x="234" y="34"/>
                        <a:pt x="201" y="1"/>
                        <a:pt x="10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01" name="Google Shape;4401;p27"/>
                <p:cNvSpPr/>
                <p:nvPr/>
              </p:nvSpPr>
              <p:spPr>
                <a:xfrm>
                  <a:off x="1073050" y="4831400"/>
                  <a:ext cx="12550" cy="12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" h="501" extrusionOk="0">
                      <a:moveTo>
                        <a:pt x="234" y="1"/>
                      </a:moveTo>
                      <a:cubicBezTo>
                        <a:pt x="101" y="1"/>
                        <a:pt x="1" y="134"/>
                        <a:pt x="1" y="267"/>
                      </a:cubicBezTo>
                      <a:cubicBezTo>
                        <a:pt x="1" y="401"/>
                        <a:pt x="68" y="501"/>
                        <a:pt x="234" y="501"/>
                      </a:cubicBezTo>
                      <a:cubicBezTo>
                        <a:pt x="368" y="501"/>
                        <a:pt x="501" y="434"/>
                        <a:pt x="501" y="267"/>
                      </a:cubicBezTo>
                      <a:cubicBezTo>
                        <a:pt x="501" y="134"/>
                        <a:pt x="401" y="1"/>
                        <a:pt x="23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02" name="Google Shape;4402;p27"/>
                <p:cNvSpPr/>
                <p:nvPr/>
              </p:nvSpPr>
              <p:spPr>
                <a:xfrm>
                  <a:off x="1069725" y="4746350"/>
                  <a:ext cx="8375" cy="8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5" h="334" extrusionOk="0">
                      <a:moveTo>
                        <a:pt x="167" y="0"/>
                      </a:moveTo>
                      <a:cubicBezTo>
                        <a:pt x="101" y="0"/>
                        <a:pt x="1" y="67"/>
                        <a:pt x="1" y="167"/>
                      </a:cubicBezTo>
                      <a:cubicBezTo>
                        <a:pt x="1" y="234"/>
                        <a:pt x="67" y="334"/>
                        <a:pt x="167" y="334"/>
                      </a:cubicBezTo>
                      <a:cubicBezTo>
                        <a:pt x="234" y="334"/>
                        <a:pt x="334" y="234"/>
                        <a:pt x="334" y="167"/>
                      </a:cubicBezTo>
                      <a:cubicBezTo>
                        <a:pt x="334" y="67"/>
                        <a:pt x="267" y="0"/>
                        <a:pt x="16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03" name="Google Shape;4403;p27"/>
                <p:cNvSpPr/>
                <p:nvPr/>
              </p:nvSpPr>
              <p:spPr>
                <a:xfrm>
                  <a:off x="1054725" y="4888100"/>
                  <a:ext cx="14200" cy="13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8" h="535" extrusionOk="0">
                      <a:moveTo>
                        <a:pt x="300" y="1"/>
                      </a:moveTo>
                      <a:cubicBezTo>
                        <a:pt x="200" y="1"/>
                        <a:pt x="67" y="68"/>
                        <a:pt x="0" y="234"/>
                      </a:cubicBezTo>
                      <a:cubicBezTo>
                        <a:pt x="0" y="368"/>
                        <a:pt x="134" y="535"/>
                        <a:pt x="267" y="535"/>
                      </a:cubicBezTo>
                      <a:cubicBezTo>
                        <a:pt x="434" y="535"/>
                        <a:pt x="567" y="401"/>
                        <a:pt x="567" y="268"/>
                      </a:cubicBezTo>
                      <a:cubicBezTo>
                        <a:pt x="567" y="168"/>
                        <a:pt x="434" y="1"/>
                        <a:pt x="30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04" name="Google Shape;4404;p27"/>
                <p:cNvSpPr/>
                <p:nvPr/>
              </p:nvSpPr>
              <p:spPr>
                <a:xfrm>
                  <a:off x="1011350" y="4855575"/>
                  <a:ext cx="6700" cy="6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" h="268" extrusionOk="0">
                      <a:moveTo>
                        <a:pt x="134" y="1"/>
                      </a:moveTo>
                      <a:cubicBezTo>
                        <a:pt x="101" y="1"/>
                        <a:pt x="1" y="101"/>
                        <a:pt x="1" y="134"/>
                      </a:cubicBezTo>
                      <a:cubicBezTo>
                        <a:pt x="1" y="168"/>
                        <a:pt x="34" y="268"/>
                        <a:pt x="134" y="268"/>
                      </a:cubicBezTo>
                      <a:cubicBezTo>
                        <a:pt x="201" y="268"/>
                        <a:pt x="267" y="201"/>
                        <a:pt x="267" y="134"/>
                      </a:cubicBezTo>
                      <a:cubicBezTo>
                        <a:pt x="267" y="101"/>
                        <a:pt x="201" y="1"/>
                        <a:pt x="13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05" name="Google Shape;4405;p27"/>
                <p:cNvSpPr/>
                <p:nvPr/>
              </p:nvSpPr>
              <p:spPr>
                <a:xfrm>
                  <a:off x="1061375" y="4927300"/>
                  <a:ext cx="12550" cy="12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" h="501" extrusionOk="0">
                      <a:moveTo>
                        <a:pt x="268" y="1"/>
                      </a:moveTo>
                      <a:cubicBezTo>
                        <a:pt x="134" y="1"/>
                        <a:pt x="1" y="134"/>
                        <a:pt x="1" y="267"/>
                      </a:cubicBezTo>
                      <a:cubicBezTo>
                        <a:pt x="1" y="401"/>
                        <a:pt x="101" y="501"/>
                        <a:pt x="268" y="501"/>
                      </a:cubicBezTo>
                      <a:cubicBezTo>
                        <a:pt x="368" y="501"/>
                        <a:pt x="501" y="434"/>
                        <a:pt x="501" y="267"/>
                      </a:cubicBezTo>
                      <a:cubicBezTo>
                        <a:pt x="501" y="134"/>
                        <a:pt x="435" y="1"/>
                        <a:pt x="26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06" name="Google Shape;4406;p27"/>
                <p:cNvSpPr/>
                <p:nvPr/>
              </p:nvSpPr>
              <p:spPr>
                <a:xfrm>
                  <a:off x="965475" y="5047400"/>
                  <a:ext cx="28400" cy="2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6" h="1135" extrusionOk="0">
                      <a:moveTo>
                        <a:pt x="601" y="0"/>
                      </a:moveTo>
                      <a:cubicBezTo>
                        <a:pt x="301" y="0"/>
                        <a:pt x="1" y="200"/>
                        <a:pt x="1" y="534"/>
                      </a:cubicBezTo>
                      <a:cubicBezTo>
                        <a:pt x="1" y="834"/>
                        <a:pt x="234" y="1134"/>
                        <a:pt x="535" y="1134"/>
                      </a:cubicBezTo>
                      <a:cubicBezTo>
                        <a:pt x="835" y="1134"/>
                        <a:pt x="1135" y="901"/>
                        <a:pt x="1135" y="567"/>
                      </a:cubicBezTo>
                      <a:cubicBezTo>
                        <a:pt x="1135" y="300"/>
                        <a:pt x="868" y="0"/>
                        <a:pt x="6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07" name="Google Shape;4407;p27"/>
                <p:cNvSpPr/>
                <p:nvPr/>
              </p:nvSpPr>
              <p:spPr>
                <a:xfrm>
                  <a:off x="967975" y="4969000"/>
                  <a:ext cx="17550" cy="1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2" h="701" extrusionOk="0">
                      <a:moveTo>
                        <a:pt x="368" y="0"/>
                      </a:moveTo>
                      <a:cubicBezTo>
                        <a:pt x="168" y="0"/>
                        <a:pt x="1" y="167"/>
                        <a:pt x="1" y="334"/>
                      </a:cubicBezTo>
                      <a:cubicBezTo>
                        <a:pt x="1" y="501"/>
                        <a:pt x="101" y="701"/>
                        <a:pt x="335" y="701"/>
                      </a:cubicBezTo>
                      <a:cubicBezTo>
                        <a:pt x="535" y="701"/>
                        <a:pt x="701" y="601"/>
                        <a:pt x="701" y="367"/>
                      </a:cubicBezTo>
                      <a:cubicBezTo>
                        <a:pt x="701" y="234"/>
                        <a:pt x="568" y="0"/>
                        <a:pt x="36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08" name="Google Shape;4408;p27"/>
                <p:cNvSpPr/>
                <p:nvPr/>
              </p:nvSpPr>
              <p:spPr>
                <a:xfrm>
                  <a:off x="1030525" y="4993175"/>
                  <a:ext cx="10050" cy="1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2" h="435" extrusionOk="0">
                      <a:moveTo>
                        <a:pt x="201" y="1"/>
                      </a:moveTo>
                      <a:cubicBezTo>
                        <a:pt x="67" y="1"/>
                        <a:pt x="1" y="101"/>
                        <a:pt x="1" y="201"/>
                      </a:cubicBezTo>
                      <a:cubicBezTo>
                        <a:pt x="1" y="334"/>
                        <a:pt x="67" y="434"/>
                        <a:pt x="201" y="434"/>
                      </a:cubicBezTo>
                      <a:cubicBezTo>
                        <a:pt x="334" y="434"/>
                        <a:pt x="401" y="334"/>
                        <a:pt x="401" y="201"/>
                      </a:cubicBezTo>
                      <a:cubicBezTo>
                        <a:pt x="401" y="101"/>
                        <a:pt x="334" y="1"/>
                        <a:pt x="20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09" name="Google Shape;4409;p27"/>
                <p:cNvSpPr/>
                <p:nvPr/>
              </p:nvSpPr>
              <p:spPr>
                <a:xfrm>
                  <a:off x="1045550" y="5033200"/>
                  <a:ext cx="6700" cy="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" h="235" extrusionOk="0">
                      <a:moveTo>
                        <a:pt x="134" y="1"/>
                      </a:moveTo>
                      <a:cubicBezTo>
                        <a:pt x="100" y="34"/>
                        <a:pt x="0" y="68"/>
                        <a:pt x="0" y="101"/>
                      </a:cubicBezTo>
                      <a:cubicBezTo>
                        <a:pt x="0" y="201"/>
                        <a:pt x="67" y="234"/>
                        <a:pt x="134" y="234"/>
                      </a:cubicBezTo>
                      <a:cubicBezTo>
                        <a:pt x="234" y="234"/>
                        <a:pt x="267" y="201"/>
                        <a:pt x="267" y="101"/>
                      </a:cubicBezTo>
                      <a:cubicBezTo>
                        <a:pt x="267" y="34"/>
                        <a:pt x="234" y="1"/>
                        <a:pt x="13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10" name="Google Shape;4410;p27"/>
                <p:cNvSpPr/>
                <p:nvPr/>
              </p:nvSpPr>
              <p:spPr>
                <a:xfrm>
                  <a:off x="1012175" y="5084925"/>
                  <a:ext cx="14200" cy="1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8" h="534" extrusionOk="0">
                      <a:moveTo>
                        <a:pt x="301" y="0"/>
                      </a:moveTo>
                      <a:cubicBezTo>
                        <a:pt x="134" y="0"/>
                        <a:pt x="1" y="100"/>
                        <a:pt x="1" y="267"/>
                      </a:cubicBezTo>
                      <a:cubicBezTo>
                        <a:pt x="1" y="367"/>
                        <a:pt x="134" y="534"/>
                        <a:pt x="268" y="534"/>
                      </a:cubicBezTo>
                      <a:cubicBezTo>
                        <a:pt x="368" y="534"/>
                        <a:pt x="501" y="467"/>
                        <a:pt x="568" y="300"/>
                      </a:cubicBezTo>
                      <a:cubicBezTo>
                        <a:pt x="568" y="167"/>
                        <a:pt x="435" y="0"/>
                        <a:pt x="3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11" name="Google Shape;4411;p27"/>
                <p:cNvSpPr/>
                <p:nvPr/>
              </p:nvSpPr>
              <p:spPr>
                <a:xfrm>
                  <a:off x="920450" y="5006525"/>
                  <a:ext cx="12525" cy="12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1" h="501" extrusionOk="0">
                      <a:moveTo>
                        <a:pt x="267" y="1"/>
                      </a:moveTo>
                      <a:cubicBezTo>
                        <a:pt x="134" y="1"/>
                        <a:pt x="1" y="134"/>
                        <a:pt x="1" y="267"/>
                      </a:cubicBezTo>
                      <a:cubicBezTo>
                        <a:pt x="1" y="401"/>
                        <a:pt x="101" y="501"/>
                        <a:pt x="267" y="501"/>
                      </a:cubicBezTo>
                      <a:cubicBezTo>
                        <a:pt x="368" y="501"/>
                        <a:pt x="501" y="434"/>
                        <a:pt x="501" y="267"/>
                      </a:cubicBezTo>
                      <a:cubicBezTo>
                        <a:pt x="501" y="134"/>
                        <a:pt x="434" y="1"/>
                        <a:pt x="26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12" name="Google Shape;4412;p27"/>
                <p:cNvSpPr/>
                <p:nvPr/>
              </p:nvSpPr>
              <p:spPr>
                <a:xfrm>
                  <a:off x="909600" y="4924100"/>
                  <a:ext cx="5050" cy="5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" h="229" extrusionOk="0">
                      <a:moveTo>
                        <a:pt x="72" y="1"/>
                      </a:moveTo>
                      <a:cubicBezTo>
                        <a:pt x="48" y="1"/>
                        <a:pt x="25" y="48"/>
                        <a:pt x="1" y="95"/>
                      </a:cubicBezTo>
                      <a:cubicBezTo>
                        <a:pt x="1" y="129"/>
                        <a:pt x="34" y="229"/>
                        <a:pt x="68" y="229"/>
                      </a:cubicBezTo>
                      <a:cubicBezTo>
                        <a:pt x="101" y="229"/>
                        <a:pt x="201" y="195"/>
                        <a:pt x="201" y="129"/>
                      </a:cubicBezTo>
                      <a:cubicBezTo>
                        <a:pt x="201" y="95"/>
                        <a:pt x="168" y="29"/>
                        <a:pt x="101" y="29"/>
                      </a:cubicBezTo>
                      <a:cubicBezTo>
                        <a:pt x="91" y="9"/>
                        <a:pt x="81" y="1"/>
                        <a:pt x="72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13" name="Google Shape;4413;p27"/>
                <p:cNvSpPr/>
                <p:nvPr/>
              </p:nvSpPr>
              <p:spPr>
                <a:xfrm>
                  <a:off x="843725" y="5079900"/>
                  <a:ext cx="17550" cy="1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2" h="702" extrusionOk="0">
                      <a:moveTo>
                        <a:pt x="368" y="1"/>
                      </a:moveTo>
                      <a:cubicBezTo>
                        <a:pt x="168" y="1"/>
                        <a:pt x="1" y="168"/>
                        <a:pt x="1" y="335"/>
                      </a:cubicBezTo>
                      <a:cubicBezTo>
                        <a:pt x="1" y="501"/>
                        <a:pt x="134" y="701"/>
                        <a:pt x="334" y="701"/>
                      </a:cubicBezTo>
                      <a:cubicBezTo>
                        <a:pt x="501" y="701"/>
                        <a:pt x="668" y="568"/>
                        <a:pt x="701" y="368"/>
                      </a:cubicBezTo>
                      <a:cubicBezTo>
                        <a:pt x="701" y="201"/>
                        <a:pt x="568" y="1"/>
                        <a:pt x="36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14" name="Google Shape;4414;p27"/>
                <p:cNvSpPr/>
                <p:nvPr/>
              </p:nvSpPr>
              <p:spPr>
                <a:xfrm>
                  <a:off x="794525" y="4998175"/>
                  <a:ext cx="15875" cy="1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5" h="635" extrusionOk="0">
                      <a:moveTo>
                        <a:pt x="334" y="1"/>
                      </a:moveTo>
                      <a:cubicBezTo>
                        <a:pt x="167" y="1"/>
                        <a:pt x="1" y="134"/>
                        <a:pt x="1" y="301"/>
                      </a:cubicBezTo>
                      <a:cubicBezTo>
                        <a:pt x="1" y="468"/>
                        <a:pt x="134" y="635"/>
                        <a:pt x="301" y="635"/>
                      </a:cubicBezTo>
                      <a:cubicBezTo>
                        <a:pt x="468" y="635"/>
                        <a:pt x="634" y="501"/>
                        <a:pt x="634" y="335"/>
                      </a:cubicBezTo>
                      <a:cubicBezTo>
                        <a:pt x="634" y="168"/>
                        <a:pt x="501" y="1"/>
                        <a:pt x="33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15" name="Google Shape;4415;p27"/>
                <p:cNvSpPr/>
                <p:nvPr/>
              </p:nvSpPr>
              <p:spPr>
                <a:xfrm>
                  <a:off x="842900" y="5029875"/>
                  <a:ext cx="13375" cy="13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5" h="535" extrusionOk="0">
                      <a:moveTo>
                        <a:pt x="267" y="1"/>
                      </a:moveTo>
                      <a:cubicBezTo>
                        <a:pt x="100" y="1"/>
                        <a:pt x="0" y="134"/>
                        <a:pt x="0" y="234"/>
                      </a:cubicBezTo>
                      <a:cubicBezTo>
                        <a:pt x="0" y="401"/>
                        <a:pt x="100" y="534"/>
                        <a:pt x="234" y="534"/>
                      </a:cubicBezTo>
                      <a:cubicBezTo>
                        <a:pt x="401" y="534"/>
                        <a:pt x="534" y="401"/>
                        <a:pt x="534" y="301"/>
                      </a:cubicBezTo>
                      <a:cubicBezTo>
                        <a:pt x="534" y="134"/>
                        <a:pt x="401" y="1"/>
                        <a:pt x="26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16" name="Google Shape;4416;p27"/>
                <p:cNvSpPr/>
                <p:nvPr/>
              </p:nvSpPr>
              <p:spPr>
                <a:xfrm>
                  <a:off x="803700" y="5055725"/>
                  <a:ext cx="8375" cy="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5" h="335" extrusionOk="0">
                      <a:moveTo>
                        <a:pt x="167" y="1"/>
                      </a:moveTo>
                      <a:cubicBezTo>
                        <a:pt x="101" y="1"/>
                        <a:pt x="1" y="101"/>
                        <a:pt x="1" y="167"/>
                      </a:cubicBezTo>
                      <a:cubicBezTo>
                        <a:pt x="1" y="267"/>
                        <a:pt x="101" y="334"/>
                        <a:pt x="167" y="334"/>
                      </a:cubicBezTo>
                      <a:cubicBezTo>
                        <a:pt x="267" y="334"/>
                        <a:pt x="334" y="267"/>
                        <a:pt x="334" y="167"/>
                      </a:cubicBezTo>
                      <a:cubicBezTo>
                        <a:pt x="334" y="101"/>
                        <a:pt x="267" y="1"/>
                        <a:pt x="16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17" name="Google Shape;4417;p27"/>
                <p:cNvSpPr/>
                <p:nvPr/>
              </p:nvSpPr>
              <p:spPr>
                <a:xfrm>
                  <a:off x="1144775" y="4838075"/>
                  <a:ext cx="24225" cy="24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9" h="968" extrusionOk="0">
                      <a:moveTo>
                        <a:pt x="501" y="0"/>
                      </a:moveTo>
                      <a:cubicBezTo>
                        <a:pt x="268" y="34"/>
                        <a:pt x="34" y="201"/>
                        <a:pt x="1" y="467"/>
                      </a:cubicBezTo>
                      <a:cubicBezTo>
                        <a:pt x="1" y="701"/>
                        <a:pt x="201" y="968"/>
                        <a:pt x="468" y="968"/>
                      </a:cubicBezTo>
                      <a:cubicBezTo>
                        <a:pt x="701" y="968"/>
                        <a:pt x="935" y="801"/>
                        <a:pt x="968" y="501"/>
                      </a:cubicBezTo>
                      <a:cubicBezTo>
                        <a:pt x="968" y="234"/>
                        <a:pt x="768" y="0"/>
                        <a:pt x="5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18" name="Google Shape;4418;p27"/>
                <p:cNvSpPr/>
                <p:nvPr/>
              </p:nvSpPr>
              <p:spPr>
                <a:xfrm>
                  <a:off x="1156450" y="4798050"/>
                  <a:ext cx="12550" cy="12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" h="501" extrusionOk="0">
                      <a:moveTo>
                        <a:pt x="234" y="0"/>
                      </a:moveTo>
                      <a:cubicBezTo>
                        <a:pt x="101" y="0"/>
                        <a:pt x="1" y="100"/>
                        <a:pt x="1" y="267"/>
                      </a:cubicBezTo>
                      <a:cubicBezTo>
                        <a:pt x="1" y="401"/>
                        <a:pt x="134" y="501"/>
                        <a:pt x="234" y="501"/>
                      </a:cubicBezTo>
                      <a:cubicBezTo>
                        <a:pt x="368" y="501"/>
                        <a:pt x="501" y="434"/>
                        <a:pt x="501" y="267"/>
                      </a:cubicBezTo>
                      <a:cubicBezTo>
                        <a:pt x="501" y="134"/>
                        <a:pt x="368" y="0"/>
                        <a:pt x="23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19" name="Google Shape;4419;p27"/>
                <p:cNvSpPr/>
                <p:nvPr/>
              </p:nvSpPr>
              <p:spPr>
                <a:xfrm>
                  <a:off x="1198975" y="4815850"/>
                  <a:ext cx="7550" cy="7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" h="289" extrusionOk="0">
                      <a:moveTo>
                        <a:pt x="108" y="0"/>
                      </a:moveTo>
                      <a:cubicBezTo>
                        <a:pt x="52" y="0"/>
                        <a:pt x="26" y="71"/>
                        <a:pt x="1" y="122"/>
                      </a:cubicBezTo>
                      <a:cubicBezTo>
                        <a:pt x="1" y="222"/>
                        <a:pt x="34" y="289"/>
                        <a:pt x="134" y="289"/>
                      </a:cubicBezTo>
                      <a:cubicBezTo>
                        <a:pt x="201" y="289"/>
                        <a:pt x="268" y="256"/>
                        <a:pt x="301" y="156"/>
                      </a:cubicBezTo>
                      <a:cubicBezTo>
                        <a:pt x="301" y="89"/>
                        <a:pt x="268" y="22"/>
                        <a:pt x="168" y="22"/>
                      </a:cubicBezTo>
                      <a:cubicBezTo>
                        <a:pt x="144" y="7"/>
                        <a:pt x="125" y="0"/>
                        <a:pt x="10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20" name="Google Shape;4420;p27"/>
                <p:cNvSpPr/>
                <p:nvPr/>
              </p:nvSpPr>
              <p:spPr>
                <a:xfrm>
                  <a:off x="1183150" y="4863925"/>
                  <a:ext cx="11700" cy="1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8" h="468" extrusionOk="0">
                      <a:moveTo>
                        <a:pt x="267" y="0"/>
                      </a:moveTo>
                      <a:cubicBezTo>
                        <a:pt x="134" y="0"/>
                        <a:pt x="0" y="101"/>
                        <a:pt x="0" y="201"/>
                      </a:cubicBezTo>
                      <a:cubicBezTo>
                        <a:pt x="0" y="334"/>
                        <a:pt x="100" y="467"/>
                        <a:pt x="234" y="467"/>
                      </a:cubicBezTo>
                      <a:cubicBezTo>
                        <a:pt x="334" y="467"/>
                        <a:pt x="467" y="367"/>
                        <a:pt x="467" y="267"/>
                      </a:cubicBezTo>
                      <a:cubicBezTo>
                        <a:pt x="467" y="134"/>
                        <a:pt x="400" y="0"/>
                        <a:pt x="26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21" name="Google Shape;4421;p27"/>
                <p:cNvSpPr/>
                <p:nvPr/>
              </p:nvSpPr>
              <p:spPr>
                <a:xfrm>
                  <a:off x="1140600" y="4923125"/>
                  <a:ext cx="17550" cy="1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2" h="735" extrusionOk="0">
                      <a:moveTo>
                        <a:pt x="368" y="1"/>
                      </a:moveTo>
                      <a:cubicBezTo>
                        <a:pt x="201" y="1"/>
                        <a:pt x="34" y="134"/>
                        <a:pt x="1" y="334"/>
                      </a:cubicBezTo>
                      <a:cubicBezTo>
                        <a:pt x="1" y="501"/>
                        <a:pt x="134" y="735"/>
                        <a:pt x="334" y="735"/>
                      </a:cubicBezTo>
                      <a:cubicBezTo>
                        <a:pt x="535" y="735"/>
                        <a:pt x="701" y="601"/>
                        <a:pt x="701" y="401"/>
                      </a:cubicBezTo>
                      <a:cubicBezTo>
                        <a:pt x="701" y="234"/>
                        <a:pt x="601" y="1"/>
                        <a:pt x="36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22" name="Google Shape;4422;p27"/>
                <p:cNvSpPr/>
                <p:nvPr/>
              </p:nvSpPr>
              <p:spPr>
                <a:xfrm>
                  <a:off x="1116425" y="5069900"/>
                  <a:ext cx="12525" cy="13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1" h="535" extrusionOk="0">
                      <a:moveTo>
                        <a:pt x="267" y="1"/>
                      </a:moveTo>
                      <a:cubicBezTo>
                        <a:pt x="134" y="34"/>
                        <a:pt x="1" y="101"/>
                        <a:pt x="1" y="268"/>
                      </a:cubicBezTo>
                      <a:cubicBezTo>
                        <a:pt x="1" y="401"/>
                        <a:pt x="101" y="534"/>
                        <a:pt x="267" y="534"/>
                      </a:cubicBezTo>
                      <a:cubicBezTo>
                        <a:pt x="401" y="534"/>
                        <a:pt x="501" y="434"/>
                        <a:pt x="501" y="268"/>
                      </a:cubicBezTo>
                      <a:cubicBezTo>
                        <a:pt x="501" y="134"/>
                        <a:pt x="434" y="1"/>
                        <a:pt x="26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23" name="Google Shape;4423;p27"/>
                <p:cNvSpPr/>
                <p:nvPr/>
              </p:nvSpPr>
              <p:spPr>
                <a:xfrm>
                  <a:off x="1117250" y="5013200"/>
                  <a:ext cx="15050" cy="14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2" h="568" extrusionOk="0">
                      <a:moveTo>
                        <a:pt x="301" y="0"/>
                      </a:moveTo>
                      <a:cubicBezTo>
                        <a:pt x="134" y="0"/>
                        <a:pt x="1" y="134"/>
                        <a:pt x="1" y="301"/>
                      </a:cubicBezTo>
                      <a:cubicBezTo>
                        <a:pt x="1" y="467"/>
                        <a:pt x="134" y="567"/>
                        <a:pt x="301" y="567"/>
                      </a:cubicBezTo>
                      <a:cubicBezTo>
                        <a:pt x="468" y="567"/>
                        <a:pt x="601" y="467"/>
                        <a:pt x="601" y="301"/>
                      </a:cubicBezTo>
                      <a:cubicBezTo>
                        <a:pt x="601" y="134"/>
                        <a:pt x="468" y="0"/>
                        <a:pt x="3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24" name="Google Shape;4424;p27"/>
                <p:cNvSpPr/>
                <p:nvPr/>
              </p:nvSpPr>
              <p:spPr>
                <a:xfrm>
                  <a:off x="1158950" y="5054575"/>
                  <a:ext cx="5875" cy="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" h="214" extrusionOk="0">
                      <a:moveTo>
                        <a:pt x="96" y="0"/>
                      </a:moveTo>
                      <a:cubicBezTo>
                        <a:pt x="54" y="0"/>
                        <a:pt x="1" y="31"/>
                        <a:pt x="1" y="80"/>
                      </a:cubicBezTo>
                      <a:cubicBezTo>
                        <a:pt x="1" y="147"/>
                        <a:pt x="67" y="213"/>
                        <a:pt x="101" y="213"/>
                      </a:cubicBezTo>
                      <a:cubicBezTo>
                        <a:pt x="134" y="213"/>
                        <a:pt x="234" y="180"/>
                        <a:pt x="234" y="147"/>
                      </a:cubicBezTo>
                      <a:cubicBezTo>
                        <a:pt x="234" y="80"/>
                        <a:pt x="201" y="13"/>
                        <a:pt x="134" y="13"/>
                      </a:cubicBezTo>
                      <a:cubicBezTo>
                        <a:pt x="125" y="4"/>
                        <a:pt x="112" y="0"/>
                        <a:pt x="9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25" name="Google Shape;4425;p27"/>
                <p:cNvSpPr/>
                <p:nvPr/>
              </p:nvSpPr>
              <p:spPr>
                <a:xfrm>
                  <a:off x="1148125" y="5100750"/>
                  <a:ext cx="5850" cy="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" h="235" extrusionOk="0">
                      <a:moveTo>
                        <a:pt x="134" y="1"/>
                      </a:moveTo>
                      <a:cubicBezTo>
                        <a:pt x="33" y="34"/>
                        <a:pt x="0" y="68"/>
                        <a:pt x="0" y="134"/>
                      </a:cubicBezTo>
                      <a:cubicBezTo>
                        <a:pt x="0" y="168"/>
                        <a:pt x="33" y="234"/>
                        <a:pt x="134" y="234"/>
                      </a:cubicBezTo>
                      <a:cubicBezTo>
                        <a:pt x="167" y="234"/>
                        <a:pt x="234" y="201"/>
                        <a:pt x="234" y="134"/>
                      </a:cubicBezTo>
                      <a:cubicBezTo>
                        <a:pt x="234" y="68"/>
                        <a:pt x="200" y="1"/>
                        <a:pt x="13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4426" name="Google Shape;4426;p27"/>
              <p:cNvGrpSpPr/>
              <p:nvPr/>
            </p:nvGrpSpPr>
            <p:grpSpPr>
              <a:xfrm flipH="1">
                <a:off x="8563430" y="3761580"/>
                <a:ext cx="668020" cy="1064893"/>
                <a:chOff x="60675" y="3495450"/>
                <a:chExt cx="509550" cy="812275"/>
              </a:xfrm>
            </p:grpSpPr>
            <p:sp>
              <p:nvSpPr>
                <p:cNvPr id="4427" name="Google Shape;4427;p27"/>
                <p:cNvSpPr/>
                <p:nvPr/>
              </p:nvSpPr>
              <p:spPr>
                <a:xfrm>
                  <a:off x="64000" y="3495450"/>
                  <a:ext cx="506225" cy="800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49" h="32024" extrusionOk="0">
                      <a:moveTo>
                        <a:pt x="15879" y="0"/>
                      </a:moveTo>
                      <a:cubicBezTo>
                        <a:pt x="15579" y="0"/>
                        <a:pt x="15278" y="67"/>
                        <a:pt x="15078" y="200"/>
                      </a:cubicBezTo>
                      <a:cubicBezTo>
                        <a:pt x="14845" y="334"/>
                        <a:pt x="14578" y="501"/>
                        <a:pt x="14378" y="667"/>
                      </a:cubicBezTo>
                      <a:cubicBezTo>
                        <a:pt x="13844" y="1134"/>
                        <a:pt x="13410" y="1668"/>
                        <a:pt x="13043" y="2202"/>
                      </a:cubicBezTo>
                      <a:cubicBezTo>
                        <a:pt x="12576" y="2836"/>
                        <a:pt x="12176" y="3503"/>
                        <a:pt x="11876" y="4070"/>
                      </a:cubicBezTo>
                      <a:cubicBezTo>
                        <a:pt x="11609" y="4537"/>
                        <a:pt x="11376" y="4971"/>
                        <a:pt x="11109" y="5404"/>
                      </a:cubicBezTo>
                      <a:cubicBezTo>
                        <a:pt x="11075" y="5304"/>
                        <a:pt x="11009" y="5171"/>
                        <a:pt x="10909" y="5071"/>
                      </a:cubicBezTo>
                      <a:cubicBezTo>
                        <a:pt x="10775" y="4971"/>
                        <a:pt x="10675" y="4870"/>
                        <a:pt x="10508" y="4870"/>
                      </a:cubicBezTo>
                      <a:cubicBezTo>
                        <a:pt x="10445" y="4860"/>
                        <a:pt x="10383" y="4855"/>
                        <a:pt x="10322" y="4855"/>
                      </a:cubicBezTo>
                      <a:cubicBezTo>
                        <a:pt x="10004" y="4855"/>
                        <a:pt x="9737" y="4986"/>
                        <a:pt x="9541" y="5071"/>
                      </a:cubicBezTo>
                      <a:cubicBezTo>
                        <a:pt x="9207" y="5237"/>
                        <a:pt x="8874" y="5504"/>
                        <a:pt x="8574" y="5738"/>
                      </a:cubicBezTo>
                      <a:cubicBezTo>
                        <a:pt x="8240" y="6038"/>
                        <a:pt x="7940" y="6338"/>
                        <a:pt x="7673" y="6705"/>
                      </a:cubicBezTo>
                      <a:cubicBezTo>
                        <a:pt x="7373" y="7072"/>
                        <a:pt x="7073" y="7506"/>
                        <a:pt x="6839" y="8006"/>
                      </a:cubicBezTo>
                      <a:cubicBezTo>
                        <a:pt x="6439" y="8673"/>
                        <a:pt x="6105" y="9474"/>
                        <a:pt x="5772" y="10341"/>
                      </a:cubicBezTo>
                      <a:cubicBezTo>
                        <a:pt x="5738" y="10241"/>
                        <a:pt x="5705" y="10174"/>
                        <a:pt x="5605" y="10141"/>
                      </a:cubicBezTo>
                      <a:cubicBezTo>
                        <a:pt x="5505" y="10007"/>
                        <a:pt x="5338" y="9907"/>
                        <a:pt x="5104" y="9907"/>
                      </a:cubicBezTo>
                      <a:cubicBezTo>
                        <a:pt x="5004" y="9907"/>
                        <a:pt x="4838" y="9974"/>
                        <a:pt x="4604" y="10041"/>
                      </a:cubicBezTo>
                      <a:cubicBezTo>
                        <a:pt x="4437" y="10141"/>
                        <a:pt x="4337" y="10241"/>
                        <a:pt x="4204" y="10374"/>
                      </a:cubicBezTo>
                      <a:cubicBezTo>
                        <a:pt x="3870" y="10675"/>
                        <a:pt x="3603" y="11042"/>
                        <a:pt x="3337" y="11408"/>
                      </a:cubicBezTo>
                      <a:cubicBezTo>
                        <a:pt x="2769" y="12209"/>
                        <a:pt x="2269" y="13143"/>
                        <a:pt x="1702" y="14244"/>
                      </a:cubicBezTo>
                      <a:cubicBezTo>
                        <a:pt x="1435" y="14744"/>
                        <a:pt x="1268" y="15144"/>
                        <a:pt x="1168" y="15511"/>
                      </a:cubicBezTo>
                      <a:cubicBezTo>
                        <a:pt x="1068" y="15678"/>
                        <a:pt x="1035" y="15845"/>
                        <a:pt x="1002" y="16045"/>
                      </a:cubicBezTo>
                      <a:cubicBezTo>
                        <a:pt x="935" y="16145"/>
                        <a:pt x="935" y="16212"/>
                        <a:pt x="935" y="16312"/>
                      </a:cubicBezTo>
                      <a:cubicBezTo>
                        <a:pt x="868" y="16579"/>
                        <a:pt x="835" y="16879"/>
                        <a:pt x="768" y="17179"/>
                      </a:cubicBezTo>
                      <a:cubicBezTo>
                        <a:pt x="1" y="21149"/>
                        <a:pt x="101" y="25218"/>
                        <a:pt x="234" y="29188"/>
                      </a:cubicBezTo>
                      <a:lnTo>
                        <a:pt x="268" y="29922"/>
                      </a:lnTo>
                      <a:cubicBezTo>
                        <a:pt x="268" y="30555"/>
                        <a:pt x="334" y="31223"/>
                        <a:pt x="334" y="31856"/>
                      </a:cubicBezTo>
                      <a:cubicBezTo>
                        <a:pt x="334" y="31890"/>
                        <a:pt x="334" y="31923"/>
                        <a:pt x="368" y="31990"/>
                      </a:cubicBezTo>
                      <a:cubicBezTo>
                        <a:pt x="401" y="32023"/>
                        <a:pt x="434" y="32023"/>
                        <a:pt x="501" y="32023"/>
                      </a:cubicBezTo>
                      <a:cubicBezTo>
                        <a:pt x="568" y="32023"/>
                        <a:pt x="668" y="31923"/>
                        <a:pt x="668" y="31856"/>
                      </a:cubicBezTo>
                      <a:cubicBezTo>
                        <a:pt x="668" y="31056"/>
                        <a:pt x="601" y="30255"/>
                        <a:pt x="601" y="29488"/>
                      </a:cubicBezTo>
                      <a:lnTo>
                        <a:pt x="568" y="28220"/>
                      </a:lnTo>
                      <a:lnTo>
                        <a:pt x="568" y="28220"/>
                      </a:lnTo>
                      <a:cubicBezTo>
                        <a:pt x="668" y="28521"/>
                        <a:pt x="768" y="28821"/>
                        <a:pt x="935" y="29054"/>
                      </a:cubicBezTo>
                      <a:cubicBezTo>
                        <a:pt x="1068" y="29221"/>
                        <a:pt x="1202" y="29388"/>
                        <a:pt x="1335" y="29521"/>
                      </a:cubicBezTo>
                      <a:cubicBezTo>
                        <a:pt x="1502" y="29688"/>
                        <a:pt x="1669" y="29822"/>
                        <a:pt x="1835" y="29888"/>
                      </a:cubicBezTo>
                      <a:cubicBezTo>
                        <a:pt x="2102" y="30055"/>
                        <a:pt x="2503" y="30155"/>
                        <a:pt x="2870" y="30189"/>
                      </a:cubicBezTo>
                      <a:cubicBezTo>
                        <a:pt x="3036" y="30189"/>
                        <a:pt x="3203" y="30189"/>
                        <a:pt x="3370" y="30155"/>
                      </a:cubicBezTo>
                      <a:cubicBezTo>
                        <a:pt x="3503" y="30088"/>
                        <a:pt x="3670" y="30088"/>
                        <a:pt x="3837" y="30022"/>
                      </a:cubicBezTo>
                      <a:cubicBezTo>
                        <a:pt x="4104" y="29922"/>
                        <a:pt x="4437" y="29755"/>
                        <a:pt x="4838" y="29555"/>
                      </a:cubicBezTo>
                      <a:cubicBezTo>
                        <a:pt x="5104" y="29388"/>
                        <a:pt x="5405" y="29221"/>
                        <a:pt x="5738" y="28988"/>
                      </a:cubicBezTo>
                      <a:cubicBezTo>
                        <a:pt x="6272" y="28587"/>
                        <a:pt x="6839" y="28154"/>
                        <a:pt x="7540" y="27520"/>
                      </a:cubicBezTo>
                      <a:cubicBezTo>
                        <a:pt x="7740" y="27320"/>
                        <a:pt x="7940" y="27086"/>
                        <a:pt x="8207" y="26886"/>
                      </a:cubicBezTo>
                      <a:cubicBezTo>
                        <a:pt x="8373" y="26719"/>
                        <a:pt x="8574" y="26553"/>
                        <a:pt x="8774" y="26352"/>
                      </a:cubicBezTo>
                      <a:lnTo>
                        <a:pt x="10175" y="25085"/>
                      </a:lnTo>
                      <a:cubicBezTo>
                        <a:pt x="10542" y="24751"/>
                        <a:pt x="10942" y="24418"/>
                        <a:pt x="11342" y="24051"/>
                      </a:cubicBezTo>
                      <a:cubicBezTo>
                        <a:pt x="12710" y="22817"/>
                        <a:pt x="13711" y="21849"/>
                        <a:pt x="14611" y="20849"/>
                      </a:cubicBezTo>
                      <a:cubicBezTo>
                        <a:pt x="15212" y="20215"/>
                        <a:pt x="15679" y="19681"/>
                        <a:pt x="16112" y="19147"/>
                      </a:cubicBezTo>
                      <a:cubicBezTo>
                        <a:pt x="16613" y="18514"/>
                        <a:pt x="17013" y="17980"/>
                        <a:pt x="17347" y="17413"/>
                      </a:cubicBezTo>
                      <a:cubicBezTo>
                        <a:pt x="17680" y="16846"/>
                        <a:pt x="17880" y="16345"/>
                        <a:pt x="18014" y="15845"/>
                      </a:cubicBezTo>
                      <a:cubicBezTo>
                        <a:pt x="18047" y="15578"/>
                        <a:pt x="18080" y="15345"/>
                        <a:pt x="18080" y="15078"/>
                      </a:cubicBezTo>
                      <a:cubicBezTo>
                        <a:pt x="18080" y="14911"/>
                        <a:pt x="18047" y="14711"/>
                        <a:pt x="18014" y="14477"/>
                      </a:cubicBezTo>
                      <a:cubicBezTo>
                        <a:pt x="17947" y="14244"/>
                        <a:pt x="17880" y="14077"/>
                        <a:pt x="17780" y="13910"/>
                      </a:cubicBezTo>
                      <a:cubicBezTo>
                        <a:pt x="17747" y="13844"/>
                        <a:pt x="17680" y="13743"/>
                        <a:pt x="17580" y="13677"/>
                      </a:cubicBezTo>
                      <a:cubicBezTo>
                        <a:pt x="17380" y="13510"/>
                        <a:pt x="17113" y="13377"/>
                        <a:pt x="16880" y="13343"/>
                      </a:cubicBezTo>
                      <a:cubicBezTo>
                        <a:pt x="16801" y="13335"/>
                        <a:pt x="16720" y="13331"/>
                        <a:pt x="16637" y="13331"/>
                      </a:cubicBezTo>
                      <a:cubicBezTo>
                        <a:pt x="16367" y="13331"/>
                        <a:pt x="16069" y="13375"/>
                        <a:pt x="15712" y="13477"/>
                      </a:cubicBezTo>
                      <a:cubicBezTo>
                        <a:pt x="15579" y="13510"/>
                        <a:pt x="15512" y="13543"/>
                        <a:pt x="15378" y="13577"/>
                      </a:cubicBezTo>
                      <a:lnTo>
                        <a:pt x="15712" y="13210"/>
                      </a:lnTo>
                      <a:cubicBezTo>
                        <a:pt x="15879" y="13010"/>
                        <a:pt x="16046" y="12843"/>
                        <a:pt x="16212" y="12643"/>
                      </a:cubicBezTo>
                      <a:cubicBezTo>
                        <a:pt x="17180" y="11509"/>
                        <a:pt x="18114" y="10341"/>
                        <a:pt x="18948" y="9007"/>
                      </a:cubicBezTo>
                      <a:cubicBezTo>
                        <a:pt x="19381" y="8373"/>
                        <a:pt x="19682" y="7806"/>
                        <a:pt x="19882" y="7239"/>
                      </a:cubicBezTo>
                      <a:cubicBezTo>
                        <a:pt x="20115" y="6572"/>
                        <a:pt x="20249" y="6071"/>
                        <a:pt x="20215" y="5571"/>
                      </a:cubicBezTo>
                      <a:cubicBezTo>
                        <a:pt x="20182" y="5304"/>
                        <a:pt x="20082" y="4971"/>
                        <a:pt x="19948" y="4637"/>
                      </a:cubicBezTo>
                      <a:cubicBezTo>
                        <a:pt x="19882" y="4403"/>
                        <a:pt x="19748" y="4237"/>
                        <a:pt x="19581" y="4137"/>
                      </a:cubicBezTo>
                      <a:cubicBezTo>
                        <a:pt x="19515" y="4036"/>
                        <a:pt x="19448" y="4003"/>
                        <a:pt x="19381" y="3970"/>
                      </a:cubicBezTo>
                      <a:cubicBezTo>
                        <a:pt x="19115" y="3757"/>
                        <a:pt x="18802" y="3685"/>
                        <a:pt x="18501" y="3685"/>
                      </a:cubicBezTo>
                      <a:cubicBezTo>
                        <a:pt x="18237" y="3685"/>
                        <a:pt x="17983" y="3741"/>
                        <a:pt x="17780" y="3803"/>
                      </a:cubicBezTo>
                      <a:cubicBezTo>
                        <a:pt x="17447" y="3870"/>
                        <a:pt x="17113" y="4036"/>
                        <a:pt x="16746" y="4237"/>
                      </a:cubicBezTo>
                      <a:cubicBezTo>
                        <a:pt x="16613" y="4337"/>
                        <a:pt x="16446" y="4403"/>
                        <a:pt x="16346" y="4503"/>
                      </a:cubicBezTo>
                      <a:lnTo>
                        <a:pt x="16413" y="4370"/>
                      </a:lnTo>
                      <a:lnTo>
                        <a:pt x="16546" y="4137"/>
                      </a:lnTo>
                      <a:cubicBezTo>
                        <a:pt x="16880" y="3403"/>
                        <a:pt x="17113" y="2869"/>
                        <a:pt x="17246" y="2335"/>
                      </a:cubicBezTo>
                      <a:cubicBezTo>
                        <a:pt x="17347" y="2035"/>
                        <a:pt x="17380" y="1802"/>
                        <a:pt x="17380" y="1501"/>
                      </a:cubicBezTo>
                      <a:cubicBezTo>
                        <a:pt x="17380" y="1335"/>
                        <a:pt x="17380" y="1034"/>
                        <a:pt x="17246" y="801"/>
                      </a:cubicBezTo>
                      <a:cubicBezTo>
                        <a:pt x="17213" y="701"/>
                        <a:pt x="17180" y="667"/>
                        <a:pt x="17180" y="567"/>
                      </a:cubicBezTo>
                      <a:cubicBezTo>
                        <a:pt x="17113" y="501"/>
                        <a:pt x="17080" y="467"/>
                        <a:pt x="17046" y="401"/>
                      </a:cubicBezTo>
                      <a:cubicBezTo>
                        <a:pt x="17002" y="423"/>
                        <a:pt x="16968" y="430"/>
                        <a:pt x="16944" y="430"/>
                      </a:cubicBezTo>
                      <a:cubicBezTo>
                        <a:pt x="16894" y="430"/>
                        <a:pt x="16880" y="401"/>
                        <a:pt x="16880" y="401"/>
                      </a:cubicBezTo>
                      <a:cubicBezTo>
                        <a:pt x="16779" y="334"/>
                        <a:pt x="16746" y="267"/>
                        <a:pt x="16679" y="234"/>
                      </a:cubicBezTo>
                      <a:cubicBezTo>
                        <a:pt x="16579" y="167"/>
                        <a:pt x="16446" y="134"/>
                        <a:pt x="16279" y="67"/>
                      </a:cubicBezTo>
                      <a:cubicBezTo>
                        <a:pt x="16179" y="34"/>
                        <a:pt x="16046" y="34"/>
                        <a:pt x="1587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28" name="Google Shape;4428;p27"/>
                <p:cNvSpPr/>
                <p:nvPr/>
              </p:nvSpPr>
              <p:spPr>
                <a:xfrm>
                  <a:off x="60675" y="3703925"/>
                  <a:ext cx="170150" cy="529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06" h="21192" extrusionOk="0">
                      <a:moveTo>
                        <a:pt x="4770" y="1"/>
                      </a:moveTo>
                      <a:cubicBezTo>
                        <a:pt x="4537" y="1"/>
                        <a:pt x="4337" y="67"/>
                        <a:pt x="4137" y="134"/>
                      </a:cubicBezTo>
                      <a:cubicBezTo>
                        <a:pt x="3970" y="167"/>
                        <a:pt x="3770" y="234"/>
                        <a:pt x="3603" y="334"/>
                      </a:cubicBezTo>
                      <a:cubicBezTo>
                        <a:pt x="3369" y="401"/>
                        <a:pt x="3203" y="534"/>
                        <a:pt x="3036" y="668"/>
                      </a:cubicBezTo>
                      <a:cubicBezTo>
                        <a:pt x="2869" y="801"/>
                        <a:pt x="2702" y="968"/>
                        <a:pt x="2536" y="1135"/>
                      </a:cubicBezTo>
                      <a:cubicBezTo>
                        <a:pt x="2235" y="1402"/>
                        <a:pt x="2002" y="1702"/>
                        <a:pt x="1802" y="2035"/>
                      </a:cubicBezTo>
                      <a:cubicBezTo>
                        <a:pt x="1535" y="2402"/>
                        <a:pt x="1335" y="2836"/>
                        <a:pt x="1168" y="3236"/>
                      </a:cubicBezTo>
                      <a:cubicBezTo>
                        <a:pt x="801" y="4070"/>
                        <a:pt x="534" y="4971"/>
                        <a:pt x="334" y="5838"/>
                      </a:cubicBezTo>
                      <a:cubicBezTo>
                        <a:pt x="167" y="6572"/>
                        <a:pt x="100" y="7373"/>
                        <a:pt x="34" y="8173"/>
                      </a:cubicBezTo>
                      <a:cubicBezTo>
                        <a:pt x="0" y="8573"/>
                        <a:pt x="34" y="9040"/>
                        <a:pt x="34" y="9474"/>
                      </a:cubicBezTo>
                      <a:cubicBezTo>
                        <a:pt x="34" y="10008"/>
                        <a:pt x="34" y="10508"/>
                        <a:pt x="100" y="11042"/>
                      </a:cubicBezTo>
                      <a:cubicBezTo>
                        <a:pt x="167" y="12810"/>
                        <a:pt x="367" y="14544"/>
                        <a:pt x="701" y="16246"/>
                      </a:cubicBezTo>
                      <a:cubicBezTo>
                        <a:pt x="1034" y="17913"/>
                        <a:pt x="1602" y="19548"/>
                        <a:pt x="2369" y="21049"/>
                      </a:cubicBezTo>
                      <a:cubicBezTo>
                        <a:pt x="2424" y="21131"/>
                        <a:pt x="2479" y="21191"/>
                        <a:pt x="2571" y="21191"/>
                      </a:cubicBezTo>
                      <a:cubicBezTo>
                        <a:pt x="2590" y="21191"/>
                        <a:pt x="2612" y="21188"/>
                        <a:pt x="2636" y="21182"/>
                      </a:cubicBezTo>
                      <a:cubicBezTo>
                        <a:pt x="2702" y="21149"/>
                        <a:pt x="2802" y="21016"/>
                        <a:pt x="2769" y="20916"/>
                      </a:cubicBezTo>
                      <a:cubicBezTo>
                        <a:pt x="2169" y="19815"/>
                        <a:pt x="1702" y="18547"/>
                        <a:pt x="1401" y="17313"/>
                      </a:cubicBezTo>
                      <a:lnTo>
                        <a:pt x="1401" y="17246"/>
                      </a:lnTo>
                      <a:lnTo>
                        <a:pt x="1401" y="17213"/>
                      </a:lnTo>
                      <a:cubicBezTo>
                        <a:pt x="868" y="14878"/>
                        <a:pt x="701" y="12510"/>
                        <a:pt x="734" y="10074"/>
                      </a:cubicBezTo>
                      <a:lnTo>
                        <a:pt x="734" y="10074"/>
                      </a:lnTo>
                      <a:lnTo>
                        <a:pt x="734" y="10175"/>
                      </a:lnTo>
                      <a:cubicBezTo>
                        <a:pt x="801" y="9341"/>
                        <a:pt x="834" y="8507"/>
                        <a:pt x="968" y="7673"/>
                      </a:cubicBezTo>
                      <a:cubicBezTo>
                        <a:pt x="1064" y="6937"/>
                        <a:pt x="1221" y="6232"/>
                        <a:pt x="1440" y="5498"/>
                      </a:cubicBezTo>
                      <a:lnTo>
                        <a:pt x="1440" y="5498"/>
                      </a:lnTo>
                      <a:cubicBezTo>
                        <a:pt x="1467" y="5486"/>
                        <a:pt x="1468" y="5456"/>
                        <a:pt x="1468" y="5408"/>
                      </a:cubicBezTo>
                      <a:lnTo>
                        <a:pt x="1468" y="5408"/>
                      </a:lnTo>
                      <a:cubicBezTo>
                        <a:pt x="1468" y="5452"/>
                        <a:pt x="1468" y="5466"/>
                        <a:pt x="1445" y="5481"/>
                      </a:cubicBezTo>
                      <a:lnTo>
                        <a:pt x="1445" y="5481"/>
                      </a:lnTo>
                      <a:cubicBezTo>
                        <a:pt x="1453" y="5455"/>
                        <a:pt x="1460" y="5430"/>
                        <a:pt x="1468" y="5404"/>
                      </a:cubicBezTo>
                      <a:cubicBezTo>
                        <a:pt x="1702" y="4537"/>
                        <a:pt x="2069" y="3703"/>
                        <a:pt x="2536" y="2903"/>
                      </a:cubicBezTo>
                      <a:cubicBezTo>
                        <a:pt x="2802" y="2502"/>
                        <a:pt x="3103" y="2135"/>
                        <a:pt x="3470" y="1802"/>
                      </a:cubicBezTo>
                      <a:cubicBezTo>
                        <a:pt x="3670" y="1635"/>
                        <a:pt x="3870" y="1468"/>
                        <a:pt x="4103" y="1335"/>
                      </a:cubicBezTo>
                      <a:cubicBezTo>
                        <a:pt x="4270" y="1235"/>
                        <a:pt x="4437" y="1168"/>
                        <a:pt x="4637" y="1135"/>
                      </a:cubicBezTo>
                      <a:cubicBezTo>
                        <a:pt x="4770" y="1068"/>
                        <a:pt x="4871" y="1068"/>
                        <a:pt x="4971" y="1068"/>
                      </a:cubicBezTo>
                      <a:cubicBezTo>
                        <a:pt x="5004" y="1068"/>
                        <a:pt x="5071" y="1068"/>
                        <a:pt x="5137" y="1135"/>
                      </a:cubicBezTo>
                      <a:cubicBezTo>
                        <a:pt x="5171" y="1135"/>
                        <a:pt x="5171" y="1168"/>
                        <a:pt x="5204" y="1168"/>
                      </a:cubicBezTo>
                      <a:cubicBezTo>
                        <a:pt x="5271" y="1168"/>
                        <a:pt x="5271" y="1201"/>
                        <a:pt x="5271" y="1201"/>
                      </a:cubicBezTo>
                      <a:cubicBezTo>
                        <a:pt x="5304" y="1235"/>
                        <a:pt x="5304" y="1302"/>
                        <a:pt x="5338" y="1335"/>
                      </a:cubicBezTo>
                      <a:cubicBezTo>
                        <a:pt x="5371" y="1402"/>
                        <a:pt x="5438" y="1502"/>
                        <a:pt x="5438" y="1568"/>
                      </a:cubicBezTo>
                      <a:cubicBezTo>
                        <a:pt x="5471" y="1869"/>
                        <a:pt x="5504" y="2169"/>
                        <a:pt x="5504" y="2469"/>
                      </a:cubicBezTo>
                      <a:cubicBezTo>
                        <a:pt x="5504" y="2869"/>
                        <a:pt x="5438" y="3336"/>
                        <a:pt x="5371" y="3737"/>
                      </a:cubicBezTo>
                      <a:cubicBezTo>
                        <a:pt x="5338" y="3970"/>
                        <a:pt x="5304" y="4170"/>
                        <a:pt x="5304" y="4370"/>
                      </a:cubicBezTo>
                      <a:cubicBezTo>
                        <a:pt x="5271" y="4537"/>
                        <a:pt x="5271" y="4704"/>
                        <a:pt x="5204" y="4871"/>
                      </a:cubicBezTo>
                      <a:cubicBezTo>
                        <a:pt x="5171" y="5004"/>
                        <a:pt x="5204" y="5171"/>
                        <a:pt x="5304" y="5304"/>
                      </a:cubicBezTo>
                      <a:cubicBezTo>
                        <a:pt x="5371" y="5404"/>
                        <a:pt x="5504" y="5505"/>
                        <a:pt x="5671" y="5505"/>
                      </a:cubicBezTo>
                      <a:cubicBezTo>
                        <a:pt x="5704" y="5513"/>
                        <a:pt x="5740" y="5517"/>
                        <a:pt x="5776" y="5517"/>
                      </a:cubicBezTo>
                      <a:cubicBezTo>
                        <a:pt x="5886" y="5517"/>
                        <a:pt x="6005" y="5480"/>
                        <a:pt x="6105" y="5404"/>
                      </a:cubicBezTo>
                      <a:cubicBezTo>
                        <a:pt x="6205" y="5338"/>
                        <a:pt x="6305" y="5204"/>
                        <a:pt x="6305" y="5038"/>
                      </a:cubicBezTo>
                      <a:lnTo>
                        <a:pt x="6305" y="5004"/>
                      </a:lnTo>
                      <a:cubicBezTo>
                        <a:pt x="6372" y="4737"/>
                        <a:pt x="6472" y="4470"/>
                        <a:pt x="6505" y="4204"/>
                      </a:cubicBezTo>
                      <a:cubicBezTo>
                        <a:pt x="6605" y="3870"/>
                        <a:pt x="6638" y="3536"/>
                        <a:pt x="6705" y="3203"/>
                      </a:cubicBezTo>
                      <a:cubicBezTo>
                        <a:pt x="6772" y="2836"/>
                        <a:pt x="6805" y="2469"/>
                        <a:pt x="6805" y="2069"/>
                      </a:cubicBezTo>
                      <a:cubicBezTo>
                        <a:pt x="6805" y="1735"/>
                        <a:pt x="6705" y="1368"/>
                        <a:pt x="6605" y="1068"/>
                      </a:cubicBezTo>
                      <a:cubicBezTo>
                        <a:pt x="6538" y="901"/>
                        <a:pt x="6472" y="801"/>
                        <a:pt x="6338" y="634"/>
                      </a:cubicBezTo>
                      <a:cubicBezTo>
                        <a:pt x="6305" y="534"/>
                        <a:pt x="6205" y="501"/>
                        <a:pt x="6171" y="401"/>
                      </a:cubicBezTo>
                      <a:cubicBezTo>
                        <a:pt x="6038" y="401"/>
                        <a:pt x="6005" y="334"/>
                        <a:pt x="5938" y="301"/>
                      </a:cubicBezTo>
                      <a:cubicBezTo>
                        <a:pt x="5838" y="234"/>
                        <a:pt x="5771" y="167"/>
                        <a:pt x="5638" y="134"/>
                      </a:cubicBezTo>
                      <a:cubicBezTo>
                        <a:pt x="5538" y="67"/>
                        <a:pt x="5438" y="34"/>
                        <a:pt x="5338" y="34"/>
                      </a:cubicBezTo>
                      <a:cubicBezTo>
                        <a:pt x="5237" y="34"/>
                        <a:pt x="5204" y="1"/>
                        <a:pt x="513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29" name="Google Shape;4429;p27"/>
                <p:cNvSpPr/>
                <p:nvPr/>
              </p:nvSpPr>
              <p:spPr>
                <a:xfrm>
                  <a:off x="69850" y="3719775"/>
                  <a:ext cx="139275" cy="23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1" h="9414" extrusionOk="0">
                      <a:moveTo>
                        <a:pt x="4170" y="0"/>
                      </a:moveTo>
                      <a:cubicBezTo>
                        <a:pt x="3803" y="34"/>
                        <a:pt x="3469" y="201"/>
                        <a:pt x="3169" y="401"/>
                      </a:cubicBezTo>
                      <a:cubicBezTo>
                        <a:pt x="2836" y="601"/>
                        <a:pt x="2602" y="901"/>
                        <a:pt x="2335" y="1201"/>
                      </a:cubicBezTo>
                      <a:cubicBezTo>
                        <a:pt x="2068" y="1535"/>
                        <a:pt x="1835" y="1902"/>
                        <a:pt x="1635" y="2269"/>
                      </a:cubicBezTo>
                      <a:cubicBezTo>
                        <a:pt x="1168" y="3069"/>
                        <a:pt x="901" y="4003"/>
                        <a:pt x="634" y="4871"/>
                      </a:cubicBezTo>
                      <a:cubicBezTo>
                        <a:pt x="401" y="5638"/>
                        <a:pt x="234" y="6472"/>
                        <a:pt x="134" y="7372"/>
                      </a:cubicBezTo>
                      <a:cubicBezTo>
                        <a:pt x="100" y="7673"/>
                        <a:pt x="100" y="7906"/>
                        <a:pt x="34" y="8206"/>
                      </a:cubicBezTo>
                      <a:cubicBezTo>
                        <a:pt x="34" y="8440"/>
                        <a:pt x="0" y="8707"/>
                        <a:pt x="34" y="8940"/>
                      </a:cubicBezTo>
                      <a:cubicBezTo>
                        <a:pt x="100" y="9174"/>
                        <a:pt x="267" y="9374"/>
                        <a:pt x="467" y="9407"/>
                      </a:cubicBezTo>
                      <a:cubicBezTo>
                        <a:pt x="492" y="9411"/>
                        <a:pt x="518" y="9413"/>
                        <a:pt x="545" y="9413"/>
                      </a:cubicBezTo>
                      <a:cubicBezTo>
                        <a:pt x="731" y="9413"/>
                        <a:pt x="943" y="9311"/>
                        <a:pt x="1001" y="9107"/>
                      </a:cubicBezTo>
                      <a:cubicBezTo>
                        <a:pt x="1335" y="8340"/>
                        <a:pt x="1535" y="7506"/>
                        <a:pt x="1802" y="6672"/>
                      </a:cubicBezTo>
                      <a:lnTo>
                        <a:pt x="1802" y="6739"/>
                      </a:lnTo>
                      <a:cubicBezTo>
                        <a:pt x="1802" y="6839"/>
                        <a:pt x="1835" y="6905"/>
                        <a:pt x="1868" y="7005"/>
                      </a:cubicBezTo>
                      <a:cubicBezTo>
                        <a:pt x="1968" y="7105"/>
                        <a:pt x="2102" y="7172"/>
                        <a:pt x="2202" y="7206"/>
                      </a:cubicBezTo>
                      <a:cubicBezTo>
                        <a:pt x="2335" y="7206"/>
                        <a:pt x="2469" y="7206"/>
                        <a:pt x="2602" y="7105"/>
                      </a:cubicBezTo>
                      <a:cubicBezTo>
                        <a:pt x="2669" y="7039"/>
                        <a:pt x="2802" y="6905"/>
                        <a:pt x="2802" y="6772"/>
                      </a:cubicBezTo>
                      <a:cubicBezTo>
                        <a:pt x="2802" y="6105"/>
                        <a:pt x="2936" y="5404"/>
                        <a:pt x="3103" y="4770"/>
                      </a:cubicBezTo>
                      <a:cubicBezTo>
                        <a:pt x="3303" y="4103"/>
                        <a:pt x="3603" y="3503"/>
                        <a:pt x="3970" y="2869"/>
                      </a:cubicBezTo>
                      <a:cubicBezTo>
                        <a:pt x="4403" y="2235"/>
                        <a:pt x="4837" y="1602"/>
                        <a:pt x="5304" y="1034"/>
                      </a:cubicBezTo>
                      <a:cubicBezTo>
                        <a:pt x="5337" y="1001"/>
                        <a:pt x="5404" y="901"/>
                        <a:pt x="5404" y="868"/>
                      </a:cubicBezTo>
                      <a:cubicBezTo>
                        <a:pt x="5438" y="834"/>
                        <a:pt x="5471" y="768"/>
                        <a:pt x="5504" y="701"/>
                      </a:cubicBezTo>
                      <a:cubicBezTo>
                        <a:pt x="5571" y="601"/>
                        <a:pt x="5571" y="501"/>
                        <a:pt x="5504" y="367"/>
                      </a:cubicBezTo>
                      <a:cubicBezTo>
                        <a:pt x="5471" y="334"/>
                        <a:pt x="5471" y="234"/>
                        <a:pt x="5404" y="201"/>
                      </a:cubicBezTo>
                      <a:cubicBezTo>
                        <a:pt x="5404" y="167"/>
                        <a:pt x="5337" y="100"/>
                        <a:pt x="5304" y="100"/>
                      </a:cubicBezTo>
                      <a:cubicBezTo>
                        <a:pt x="5137" y="67"/>
                        <a:pt x="4937" y="34"/>
                        <a:pt x="477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30" name="Google Shape;4430;p27"/>
                <p:cNvSpPr/>
                <p:nvPr/>
              </p:nvSpPr>
              <p:spPr>
                <a:xfrm>
                  <a:off x="207450" y="3590700"/>
                  <a:ext cx="149300" cy="168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72" h="6736" extrusionOk="0">
                      <a:moveTo>
                        <a:pt x="4408" y="0"/>
                      </a:moveTo>
                      <a:cubicBezTo>
                        <a:pt x="4209" y="0"/>
                        <a:pt x="4032" y="62"/>
                        <a:pt x="3836" y="160"/>
                      </a:cubicBezTo>
                      <a:cubicBezTo>
                        <a:pt x="3569" y="226"/>
                        <a:pt x="3303" y="393"/>
                        <a:pt x="3069" y="560"/>
                      </a:cubicBezTo>
                      <a:cubicBezTo>
                        <a:pt x="2802" y="727"/>
                        <a:pt x="2569" y="927"/>
                        <a:pt x="2335" y="1127"/>
                      </a:cubicBezTo>
                      <a:cubicBezTo>
                        <a:pt x="1902" y="1561"/>
                        <a:pt x="1568" y="2095"/>
                        <a:pt x="1234" y="2595"/>
                      </a:cubicBezTo>
                      <a:cubicBezTo>
                        <a:pt x="901" y="3162"/>
                        <a:pt x="634" y="3696"/>
                        <a:pt x="434" y="4263"/>
                      </a:cubicBezTo>
                      <a:cubicBezTo>
                        <a:pt x="234" y="4830"/>
                        <a:pt x="100" y="5397"/>
                        <a:pt x="0" y="6031"/>
                      </a:cubicBezTo>
                      <a:lnTo>
                        <a:pt x="0" y="6231"/>
                      </a:lnTo>
                      <a:cubicBezTo>
                        <a:pt x="0" y="6498"/>
                        <a:pt x="134" y="6698"/>
                        <a:pt x="401" y="6731"/>
                      </a:cubicBezTo>
                      <a:cubicBezTo>
                        <a:pt x="418" y="6734"/>
                        <a:pt x="435" y="6735"/>
                        <a:pt x="453" y="6735"/>
                      </a:cubicBezTo>
                      <a:cubicBezTo>
                        <a:pt x="640" y="6735"/>
                        <a:pt x="840" y="6580"/>
                        <a:pt x="901" y="6398"/>
                      </a:cubicBezTo>
                      <a:cubicBezTo>
                        <a:pt x="934" y="6031"/>
                        <a:pt x="1001" y="5630"/>
                        <a:pt x="1101" y="5263"/>
                      </a:cubicBezTo>
                      <a:cubicBezTo>
                        <a:pt x="1301" y="4596"/>
                        <a:pt x="1601" y="3963"/>
                        <a:pt x="1935" y="3395"/>
                      </a:cubicBezTo>
                      <a:cubicBezTo>
                        <a:pt x="2235" y="2928"/>
                        <a:pt x="2602" y="2461"/>
                        <a:pt x="2969" y="2061"/>
                      </a:cubicBezTo>
                      <a:cubicBezTo>
                        <a:pt x="3236" y="1794"/>
                        <a:pt x="3503" y="1594"/>
                        <a:pt x="3803" y="1427"/>
                      </a:cubicBezTo>
                      <a:cubicBezTo>
                        <a:pt x="3970" y="1361"/>
                        <a:pt x="4103" y="1294"/>
                        <a:pt x="4270" y="1261"/>
                      </a:cubicBezTo>
                      <a:cubicBezTo>
                        <a:pt x="4337" y="1261"/>
                        <a:pt x="4403" y="1261"/>
                        <a:pt x="4470" y="1227"/>
                      </a:cubicBezTo>
                      <a:lnTo>
                        <a:pt x="4570" y="1227"/>
                      </a:lnTo>
                      <a:lnTo>
                        <a:pt x="4604" y="1261"/>
                      </a:lnTo>
                      <a:cubicBezTo>
                        <a:pt x="4604" y="1327"/>
                        <a:pt x="4637" y="1327"/>
                        <a:pt x="4637" y="1361"/>
                      </a:cubicBezTo>
                      <a:cubicBezTo>
                        <a:pt x="4670" y="1427"/>
                        <a:pt x="4670" y="1461"/>
                        <a:pt x="4737" y="1561"/>
                      </a:cubicBezTo>
                      <a:cubicBezTo>
                        <a:pt x="4770" y="1828"/>
                        <a:pt x="4770" y="2028"/>
                        <a:pt x="4770" y="2261"/>
                      </a:cubicBezTo>
                      <a:cubicBezTo>
                        <a:pt x="4737" y="2862"/>
                        <a:pt x="4637" y="3395"/>
                        <a:pt x="4470" y="3929"/>
                      </a:cubicBezTo>
                      <a:cubicBezTo>
                        <a:pt x="4470" y="3996"/>
                        <a:pt x="4470" y="3996"/>
                        <a:pt x="4437" y="4029"/>
                      </a:cubicBezTo>
                      <a:cubicBezTo>
                        <a:pt x="4437" y="4096"/>
                        <a:pt x="4437" y="4229"/>
                        <a:pt x="4470" y="4296"/>
                      </a:cubicBezTo>
                      <a:cubicBezTo>
                        <a:pt x="4503" y="4430"/>
                        <a:pt x="4637" y="4563"/>
                        <a:pt x="4770" y="4630"/>
                      </a:cubicBezTo>
                      <a:cubicBezTo>
                        <a:pt x="4833" y="4665"/>
                        <a:pt x="4907" y="4682"/>
                        <a:pt x="4985" y="4682"/>
                      </a:cubicBezTo>
                      <a:cubicBezTo>
                        <a:pt x="5197" y="4682"/>
                        <a:pt x="5431" y="4558"/>
                        <a:pt x="5504" y="4363"/>
                      </a:cubicBezTo>
                      <a:cubicBezTo>
                        <a:pt x="5671" y="3896"/>
                        <a:pt x="5804" y="3429"/>
                        <a:pt x="5904" y="2962"/>
                      </a:cubicBezTo>
                      <a:cubicBezTo>
                        <a:pt x="5971" y="2528"/>
                        <a:pt x="5971" y="2028"/>
                        <a:pt x="5938" y="1527"/>
                      </a:cubicBezTo>
                      <a:cubicBezTo>
                        <a:pt x="5904" y="1094"/>
                        <a:pt x="5738" y="693"/>
                        <a:pt x="5404" y="393"/>
                      </a:cubicBezTo>
                      <a:lnTo>
                        <a:pt x="5271" y="260"/>
                      </a:lnTo>
                      <a:cubicBezTo>
                        <a:pt x="5104" y="93"/>
                        <a:pt x="4837" y="26"/>
                        <a:pt x="4637" y="26"/>
                      </a:cubicBezTo>
                      <a:cubicBezTo>
                        <a:pt x="4556" y="8"/>
                        <a:pt x="4481" y="0"/>
                        <a:pt x="440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31" name="Google Shape;4431;p27"/>
                <p:cNvSpPr/>
                <p:nvPr/>
              </p:nvSpPr>
              <p:spPr>
                <a:xfrm>
                  <a:off x="109875" y="3523925"/>
                  <a:ext cx="350275" cy="71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11" h="28775" extrusionOk="0">
                      <a:moveTo>
                        <a:pt x="13873" y="0"/>
                      </a:moveTo>
                      <a:cubicBezTo>
                        <a:pt x="13842" y="0"/>
                        <a:pt x="13810" y="39"/>
                        <a:pt x="13810" y="62"/>
                      </a:cubicBezTo>
                      <a:lnTo>
                        <a:pt x="13177" y="1697"/>
                      </a:lnTo>
                      <a:cubicBezTo>
                        <a:pt x="12976" y="2230"/>
                        <a:pt x="12743" y="2764"/>
                        <a:pt x="12509" y="3298"/>
                      </a:cubicBezTo>
                      <a:cubicBezTo>
                        <a:pt x="12042" y="4399"/>
                        <a:pt x="11575" y="5499"/>
                        <a:pt x="11142" y="6600"/>
                      </a:cubicBezTo>
                      <a:cubicBezTo>
                        <a:pt x="10174" y="8835"/>
                        <a:pt x="9174" y="10970"/>
                        <a:pt x="8073" y="13105"/>
                      </a:cubicBezTo>
                      <a:cubicBezTo>
                        <a:pt x="7039" y="15273"/>
                        <a:pt x="5905" y="17408"/>
                        <a:pt x="4837" y="19543"/>
                      </a:cubicBezTo>
                      <a:cubicBezTo>
                        <a:pt x="3703" y="21611"/>
                        <a:pt x="2569" y="23746"/>
                        <a:pt x="1401" y="25781"/>
                      </a:cubicBezTo>
                      <a:cubicBezTo>
                        <a:pt x="968" y="26614"/>
                        <a:pt x="501" y="27415"/>
                        <a:pt x="34" y="28249"/>
                      </a:cubicBezTo>
                      <a:cubicBezTo>
                        <a:pt x="0" y="28316"/>
                        <a:pt x="0" y="28449"/>
                        <a:pt x="34" y="28549"/>
                      </a:cubicBezTo>
                      <a:cubicBezTo>
                        <a:pt x="67" y="28616"/>
                        <a:pt x="167" y="28716"/>
                        <a:pt x="234" y="28749"/>
                      </a:cubicBezTo>
                      <a:cubicBezTo>
                        <a:pt x="284" y="28766"/>
                        <a:pt x="342" y="28774"/>
                        <a:pt x="397" y="28774"/>
                      </a:cubicBezTo>
                      <a:cubicBezTo>
                        <a:pt x="451" y="28774"/>
                        <a:pt x="501" y="28766"/>
                        <a:pt x="534" y="28749"/>
                      </a:cubicBezTo>
                      <a:cubicBezTo>
                        <a:pt x="568" y="28749"/>
                        <a:pt x="568" y="28716"/>
                        <a:pt x="634" y="28716"/>
                      </a:cubicBezTo>
                      <a:cubicBezTo>
                        <a:pt x="668" y="28649"/>
                        <a:pt x="701" y="28616"/>
                        <a:pt x="734" y="28549"/>
                      </a:cubicBezTo>
                      <a:cubicBezTo>
                        <a:pt x="1335" y="27548"/>
                        <a:pt x="1902" y="26481"/>
                        <a:pt x="2469" y="25447"/>
                      </a:cubicBezTo>
                      <a:cubicBezTo>
                        <a:pt x="3036" y="24413"/>
                        <a:pt x="3570" y="23379"/>
                        <a:pt x="4137" y="22311"/>
                      </a:cubicBezTo>
                      <a:cubicBezTo>
                        <a:pt x="5238" y="20210"/>
                        <a:pt x="6305" y="18075"/>
                        <a:pt x="7339" y="15907"/>
                      </a:cubicBezTo>
                      <a:cubicBezTo>
                        <a:pt x="8373" y="13739"/>
                        <a:pt x="9374" y="11570"/>
                        <a:pt x="10308" y="9369"/>
                      </a:cubicBezTo>
                      <a:cubicBezTo>
                        <a:pt x="11242" y="7201"/>
                        <a:pt x="12142" y="4999"/>
                        <a:pt x="13010" y="2764"/>
                      </a:cubicBezTo>
                      <a:lnTo>
                        <a:pt x="14010" y="129"/>
                      </a:lnTo>
                      <a:cubicBezTo>
                        <a:pt x="13977" y="95"/>
                        <a:pt x="13977" y="62"/>
                        <a:pt x="13910" y="29"/>
                      </a:cubicBezTo>
                      <a:cubicBezTo>
                        <a:pt x="13900" y="8"/>
                        <a:pt x="13886" y="0"/>
                        <a:pt x="13873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32" name="Google Shape;4432;p27"/>
                <p:cNvSpPr/>
                <p:nvPr/>
              </p:nvSpPr>
              <p:spPr>
                <a:xfrm>
                  <a:off x="286675" y="3609700"/>
                  <a:ext cx="35050" cy="25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2" h="10054" extrusionOk="0">
                      <a:moveTo>
                        <a:pt x="1101" y="0"/>
                      </a:moveTo>
                      <a:cubicBezTo>
                        <a:pt x="1068" y="0"/>
                        <a:pt x="1001" y="0"/>
                        <a:pt x="968" y="100"/>
                      </a:cubicBezTo>
                      <a:cubicBezTo>
                        <a:pt x="834" y="467"/>
                        <a:pt x="734" y="834"/>
                        <a:pt x="601" y="1268"/>
                      </a:cubicBezTo>
                      <a:cubicBezTo>
                        <a:pt x="467" y="1668"/>
                        <a:pt x="400" y="2102"/>
                        <a:pt x="300" y="2502"/>
                      </a:cubicBezTo>
                      <a:cubicBezTo>
                        <a:pt x="134" y="3336"/>
                        <a:pt x="67" y="4170"/>
                        <a:pt x="0" y="5004"/>
                      </a:cubicBezTo>
                      <a:cubicBezTo>
                        <a:pt x="0" y="5437"/>
                        <a:pt x="0" y="5838"/>
                        <a:pt x="67" y="6271"/>
                      </a:cubicBezTo>
                      <a:cubicBezTo>
                        <a:pt x="100" y="6672"/>
                        <a:pt x="134" y="7139"/>
                        <a:pt x="234" y="7572"/>
                      </a:cubicBezTo>
                      <a:cubicBezTo>
                        <a:pt x="300" y="7973"/>
                        <a:pt x="400" y="8406"/>
                        <a:pt x="501" y="8807"/>
                      </a:cubicBezTo>
                      <a:cubicBezTo>
                        <a:pt x="601" y="9007"/>
                        <a:pt x="634" y="9240"/>
                        <a:pt x="734" y="9440"/>
                      </a:cubicBezTo>
                      <a:lnTo>
                        <a:pt x="834" y="9674"/>
                      </a:lnTo>
                      <a:cubicBezTo>
                        <a:pt x="901" y="9774"/>
                        <a:pt x="968" y="9907"/>
                        <a:pt x="1068" y="9974"/>
                      </a:cubicBezTo>
                      <a:cubicBezTo>
                        <a:pt x="1104" y="10029"/>
                        <a:pt x="1151" y="10054"/>
                        <a:pt x="1197" y="10054"/>
                      </a:cubicBezTo>
                      <a:cubicBezTo>
                        <a:pt x="1234" y="10054"/>
                        <a:pt x="1271" y="10037"/>
                        <a:pt x="1301" y="10007"/>
                      </a:cubicBezTo>
                      <a:cubicBezTo>
                        <a:pt x="1334" y="10007"/>
                        <a:pt x="1334" y="9974"/>
                        <a:pt x="1401" y="9941"/>
                      </a:cubicBezTo>
                      <a:lnTo>
                        <a:pt x="1401" y="9907"/>
                      </a:lnTo>
                      <a:lnTo>
                        <a:pt x="1401" y="9774"/>
                      </a:lnTo>
                      <a:cubicBezTo>
                        <a:pt x="1401" y="9741"/>
                        <a:pt x="1401" y="9640"/>
                        <a:pt x="1334" y="9607"/>
                      </a:cubicBezTo>
                      <a:cubicBezTo>
                        <a:pt x="1334" y="9507"/>
                        <a:pt x="1301" y="9440"/>
                        <a:pt x="1268" y="9407"/>
                      </a:cubicBezTo>
                      <a:lnTo>
                        <a:pt x="1134" y="9007"/>
                      </a:lnTo>
                      <a:cubicBezTo>
                        <a:pt x="1001" y="8740"/>
                        <a:pt x="934" y="8473"/>
                        <a:pt x="834" y="8173"/>
                      </a:cubicBezTo>
                      <a:cubicBezTo>
                        <a:pt x="667" y="7639"/>
                        <a:pt x="567" y="7072"/>
                        <a:pt x="467" y="6472"/>
                      </a:cubicBezTo>
                      <a:cubicBezTo>
                        <a:pt x="434" y="6238"/>
                        <a:pt x="400" y="5971"/>
                        <a:pt x="400" y="5671"/>
                      </a:cubicBezTo>
                      <a:cubicBezTo>
                        <a:pt x="334" y="5404"/>
                        <a:pt x="334" y="5137"/>
                        <a:pt x="334" y="4837"/>
                      </a:cubicBezTo>
                      <a:cubicBezTo>
                        <a:pt x="334" y="4270"/>
                        <a:pt x="400" y="3736"/>
                        <a:pt x="434" y="3136"/>
                      </a:cubicBezTo>
                      <a:lnTo>
                        <a:pt x="434" y="3169"/>
                      </a:lnTo>
                      <a:cubicBezTo>
                        <a:pt x="567" y="2135"/>
                        <a:pt x="801" y="1134"/>
                        <a:pt x="1134" y="167"/>
                      </a:cubicBezTo>
                      <a:cubicBezTo>
                        <a:pt x="1168" y="100"/>
                        <a:pt x="1134" y="67"/>
                        <a:pt x="110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33" name="Google Shape;4433;p27"/>
                <p:cNvSpPr/>
                <p:nvPr/>
              </p:nvSpPr>
              <p:spPr>
                <a:xfrm>
                  <a:off x="151575" y="3723100"/>
                  <a:ext cx="70075" cy="333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3" h="13357" extrusionOk="0">
                      <a:moveTo>
                        <a:pt x="1001" y="1"/>
                      </a:moveTo>
                      <a:lnTo>
                        <a:pt x="901" y="34"/>
                      </a:lnTo>
                      <a:cubicBezTo>
                        <a:pt x="834" y="34"/>
                        <a:pt x="734" y="68"/>
                        <a:pt x="734" y="101"/>
                      </a:cubicBezTo>
                      <a:cubicBezTo>
                        <a:pt x="167" y="2069"/>
                        <a:pt x="0" y="4104"/>
                        <a:pt x="134" y="6105"/>
                      </a:cubicBezTo>
                      <a:cubicBezTo>
                        <a:pt x="167" y="7139"/>
                        <a:pt x="334" y="8207"/>
                        <a:pt x="567" y="9241"/>
                      </a:cubicBezTo>
                      <a:cubicBezTo>
                        <a:pt x="834" y="10241"/>
                        <a:pt x="1168" y="11209"/>
                        <a:pt x="1568" y="12143"/>
                      </a:cubicBezTo>
                      <a:cubicBezTo>
                        <a:pt x="1668" y="12376"/>
                        <a:pt x="1802" y="12543"/>
                        <a:pt x="1902" y="12743"/>
                      </a:cubicBezTo>
                      <a:cubicBezTo>
                        <a:pt x="2002" y="12877"/>
                        <a:pt x="2035" y="12943"/>
                        <a:pt x="2135" y="13010"/>
                      </a:cubicBezTo>
                      <a:lnTo>
                        <a:pt x="2235" y="13144"/>
                      </a:lnTo>
                      <a:lnTo>
                        <a:pt x="2369" y="13277"/>
                      </a:lnTo>
                      <a:cubicBezTo>
                        <a:pt x="2424" y="13332"/>
                        <a:pt x="2479" y="13357"/>
                        <a:pt x="2534" y="13357"/>
                      </a:cubicBezTo>
                      <a:cubicBezTo>
                        <a:pt x="2579" y="13357"/>
                        <a:pt x="2624" y="13340"/>
                        <a:pt x="2669" y="13310"/>
                      </a:cubicBezTo>
                      <a:cubicBezTo>
                        <a:pt x="2802" y="13244"/>
                        <a:pt x="2802" y="13110"/>
                        <a:pt x="2736" y="12977"/>
                      </a:cubicBezTo>
                      <a:lnTo>
                        <a:pt x="2736" y="12943"/>
                      </a:lnTo>
                      <a:cubicBezTo>
                        <a:pt x="2702" y="12777"/>
                        <a:pt x="2636" y="12643"/>
                        <a:pt x="2535" y="12476"/>
                      </a:cubicBezTo>
                      <a:cubicBezTo>
                        <a:pt x="2469" y="12310"/>
                        <a:pt x="2369" y="12143"/>
                        <a:pt x="2235" y="11943"/>
                      </a:cubicBezTo>
                      <a:cubicBezTo>
                        <a:pt x="2068" y="11609"/>
                        <a:pt x="1902" y="11242"/>
                        <a:pt x="1735" y="10909"/>
                      </a:cubicBezTo>
                      <a:cubicBezTo>
                        <a:pt x="1201" y="9641"/>
                        <a:pt x="868" y="8340"/>
                        <a:pt x="667" y="7006"/>
                      </a:cubicBezTo>
                      <a:lnTo>
                        <a:pt x="667" y="7073"/>
                      </a:lnTo>
                      <a:cubicBezTo>
                        <a:pt x="534" y="6272"/>
                        <a:pt x="501" y="5505"/>
                        <a:pt x="434" y="4738"/>
                      </a:cubicBezTo>
                      <a:cubicBezTo>
                        <a:pt x="434" y="3937"/>
                        <a:pt x="501" y="3136"/>
                        <a:pt x="567" y="2403"/>
                      </a:cubicBezTo>
                      <a:lnTo>
                        <a:pt x="567" y="2436"/>
                      </a:lnTo>
                      <a:cubicBezTo>
                        <a:pt x="667" y="1635"/>
                        <a:pt x="834" y="901"/>
                        <a:pt x="1034" y="134"/>
                      </a:cubicBezTo>
                      <a:cubicBezTo>
                        <a:pt x="1034" y="101"/>
                        <a:pt x="1034" y="1"/>
                        <a:pt x="100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34" name="Google Shape;4434;p27"/>
                <p:cNvSpPr/>
                <p:nvPr/>
              </p:nvSpPr>
              <p:spPr>
                <a:xfrm>
                  <a:off x="401750" y="3545475"/>
                  <a:ext cx="14200" cy="87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8" h="3519" extrusionOk="0">
                      <a:moveTo>
                        <a:pt x="301" y="1"/>
                      </a:moveTo>
                      <a:cubicBezTo>
                        <a:pt x="234" y="1"/>
                        <a:pt x="167" y="1"/>
                        <a:pt x="167" y="67"/>
                      </a:cubicBezTo>
                      <a:cubicBezTo>
                        <a:pt x="34" y="634"/>
                        <a:pt x="0" y="1202"/>
                        <a:pt x="0" y="1735"/>
                      </a:cubicBezTo>
                      <a:cubicBezTo>
                        <a:pt x="0" y="2035"/>
                        <a:pt x="34" y="2302"/>
                        <a:pt x="67" y="2569"/>
                      </a:cubicBezTo>
                      <a:cubicBezTo>
                        <a:pt x="134" y="2869"/>
                        <a:pt x="167" y="3170"/>
                        <a:pt x="301" y="3403"/>
                      </a:cubicBezTo>
                      <a:cubicBezTo>
                        <a:pt x="301" y="3470"/>
                        <a:pt x="334" y="3503"/>
                        <a:pt x="367" y="3503"/>
                      </a:cubicBezTo>
                      <a:cubicBezTo>
                        <a:pt x="390" y="3503"/>
                        <a:pt x="427" y="3518"/>
                        <a:pt x="459" y="3518"/>
                      </a:cubicBezTo>
                      <a:cubicBezTo>
                        <a:pt x="475" y="3518"/>
                        <a:pt x="490" y="3514"/>
                        <a:pt x="501" y="3503"/>
                      </a:cubicBezTo>
                      <a:cubicBezTo>
                        <a:pt x="534" y="3503"/>
                        <a:pt x="568" y="3437"/>
                        <a:pt x="568" y="3403"/>
                      </a:cubicBezTo>
                      <a:lnTo>
                        <a:pt x="568" y="3270"/>
                      </a:lnTo>
                      <a:cubicBezTo>
                        <a:pt x="534" y="3136"/>
                        <a:pt x="501" y="2903"/>
                        <a:pt x="467" y="2736"/>
                      </a:cubicBezTo>
                      <a:lnTo>
                        <a:pt x="334" y="2102"/>
                      </a:lnTo>
                      <a:cubicBezTo>
                        <a:pt x="234" y="1602"/>
                        <a:pt x="234" y="1068"/>
                        <a:pt x="301" y="534"/>
                      </a:cubicBezTo>
                      <a:lnTo>
                        <a:pt x="301" y="534"/>
                      </a:lnTo>
                      <a:lnTo>
                        <a:pt x="301" y="568"/>
                      </a:lnTo>
                      <a:cubicBezTo>
                        <a:pt x="334" y="401"/>
                        <a:pt x="334" y="234"/>
                        <a:pt x="367" y="67"/>
                      </a:cubicBezTo>
                      <a:cubicBezTo>
                        <a:pt x="334" y="67"/>
                        <a:pt x="334" y="34"/>
                        <a:pt x="301" y="1"/>
                      </a:cubicBezTo>
                      <a:close/>
                    </a:path>
                  </a:pathLst>
                </a:custGeom>
                <a:solidFill>
                  <a:srgbClr val="A5BF7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35" name="Google Shape;4435;p27"/>
                <p:cNvSpPr/>
                <p:nvPr/>
              </p:nvSpPr>
              <p:spPr>
                <a:xfrm>
                  <a:off x="365900" y="3619275"/>
                  <a:ext cx="178475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39" h="4655" extrusionOk="0">
                      <a:moveTo>
                        <a:pt x="7038" y="1"/>
                      </a:moveTo>
                      <a:cubicBezTo>
                        <a:pt x="7013" y="1"/>
                        <a:pt x="6988" y="18"/>
                        <a:pt x="6972" y="51"/>
                      </a:cubicBezTo>
                      <a:cubicBezTo>
                        <a:pt x="6772" y="318"/>
                        <a:pt x="6505" y="618"/>
                        <a:pt x="6238" y="885"/>
                      </a:cubicBezTo>
                      <a:cubicBezTo>
                        <a:pt x="5904" y="1218"/>
                        <a:pt x="5504" y="1519"/>
                        <a:pt x="5137" y="1785"/>
                      </a:cubicBezTo>
                      <a:cubicBezTo>
                        <a:pt x="4937" y="1952"/>
                        <a:pt x="4737" y="2086"/>
                        <a:pt x="4503" y="2252"/>
                      </a:cubicBezTo>
                      <a:cubicBezTo>
                        <a:pt x="4303" y="2386"/>
                        <a:pt x="4103" y="2553"/>
                        <a:pt x="3836" y="2619"/>
                      </a:cubicBezTo>
                      <a:cubicBezTo>
                        <a:pt x="3236" y="2953"/>
                        <a:pt x="2635" y="3287"/>
                        <a:pt x="1968" y="3553"/>
                      </a:cubicBezTo>
                      <a:cubicBezTo>
                        <a:pt x="1668" y="3687"/>
                        <a:pt x="1334" y="3787"/>
                        <a:pt x="1068" y="3920"/>
                      </a:cubicBezTo>
                      <a:cubicBezTo>
                        <a:pt x="901" y="3954"/>
                        <a:pt x="767" y="4054"/>
                        <a:pt x="601" y="4087"/>
                      </a:cubicBezTo>
                      <a:cubicBezTo>
                        <a:pt x="567" y="4120"/>
                        <a:pt x="467" y="4120"/>
                        <a:pt x="400" y="4154"/>
                      </a:cubicBezTo>
                      <a:cubicBezTo>
                        <a:pt x="300" y="4221"/>
                        <a:pt x="234" y="4254"/>
                        <a:pt x="167" y="4254"/>
                      </a:cubicBezTo>
                      <a:cubicBezTo>
                        <a:pt x="100" y="4287"/>
                        <a:pt x="0" y="4387"/>
                        <a:pt x="67" y="4454"/>
                      </a:cubicBezTo>
                      <a:cubicBezTo>
                        <a:pt x="67" y="4487"/>
                        <a:pt x="100" y="4587"/>
                        <a:pt x="134" y="4621"/>
                      </a:cubicBezTo>
                      <a:cubicBezTo>
                        <a:pt x="167" y="4654"/>
                        <a:pt x="267" y="4654"/>
                        <a:pt x="300" y="4654"/>
                      </a:cubicBezTo>
                      <a:cubicBezTo>
                        <a:pt x="400" y="4654"/>
                        <a:pt x="434" y="4621"/>
                        <a:pt x="500" y="4621"/>
                      </a:cubicBezTo>
                      <a:cubicBezTo>
                        <a:pt x="601" y="4621"/>
                        <a:pt x="667" y="4587"/>
                        <a:pt x="767" y="4554"/>
                      </a:cubicBezTo>
                      <a:cubicBezTo>
                        <a:pt x="934" y="4487"/>
                        <a:pt x="1068" y="4454"/>
                        <a:pt x="1234" y="4387"/>
                      </a:cubicBezTo>
                      <a:cubicBezTo>
                        <a:pt x="1568" y="4254"/>
                        <a:pt x="1835" y="4120"/>
                        <a:pt x="2135" y="3954"/>
                      </a:cubicBezTo>
                      <a:cubicBezTo>
                        <a:pt x="2469" y="3787"/>
                        <a:pt x="2769" y="3620"/>
                        <a:pt x="3102" y="3453"/>
                      </a:cubicBezTo>
                      <a:cubicBezTo>
                        <a:pt x="3436" y="3253"/>
                        <a:pt x="3769" y="3086"/>
                        <a:pt x="4070" y="2820"/>
                      </a:cubicBezTo>
                      <a:lnTo>
                        <a:pt x="4937" y="2219"/>
                      </a:lnTo>
                      <a:cubicBezTo>
                        <a:pt x="5070" y="2086"/>
                        <a:pt x="5237" y="1986"/>
                        <a:pt x="5337" y="1886"/>
                      </a:cubicBezTo>
                      <a:cubicBezTo>
                        <a:pt x="5504" y="1752"/>
                        <a:pt x="5637" y="1619"/>
                        <a:pt x="5804" y="1485"/>
                      </a:cubicBezTo>
                      <a:cubicBezTo>
                        <a:pt x="6300" y="1088"/>
                        <a:pt x="6763" y="593"/>
                        <a:pt x="7129" y="97"/>
                      </a:cubicBezTo>
                      <a:lnTo>
                        <a:pt x="7129" y="97"/>
                      </a:lnTo>
                      <a:cubicBezTo>
                        <a:pt x="7134" y="114"/>
                        <a:pt x="7136" y="128"/>
                        <a:pt x="7137" y="128"/>
                      </a:cubicBezTo>
                      <a:cubicBezTo>
                        <a:pt x="7139" y="128"/>
                        <a:pt x="7139" y="116"/>
                        <a:pt x="7139" y="84"/>
                      </a:cubicBezTo>
                      <a:lnTo>
                        <a:pt x="7139" y="84"/>
                      </a:lnTo>
                      <a:cubicBezTo>
                        <a:pt x="7135" y="89"/>
                        <a:pt x="7132" y="93"/>
                        <a:pt x="7129" y="97"/>
                      </a:cubicBezTo>
                      <a:lnTo>
                        <a:pt x="7129" y="97"/>
                      </a:lnTo>
                      <a:cubicBezTo>
                        <a:pt x="7124" y="81"/>
                        <a:pt x="7116" y="62"/>
                        <a:pt x="7105" y="51"/>
                      </a:cubicBezTo>
                      <a:cubicBezTo>
                        <a:pt x="7088" y="18"/>
                        <a:pt x="7063" y="1"/>
                        <a:pt x="7038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36" name="Google Shape;4436;p27"/>
                <p:cNvSpPr/>
                <p:nvPr/>
              </p:nvSpPr>
              <p:spPr>
                <a:xfrm>
                  <a:off x="247475" y="3867375"/>
                  <a:ext cx="242700" cy="123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08" h="4938" extrusionOk="0">
                      <a:moveTo>
                        <a:pt x="9674" y="1"/>
                      </a:moveTo>
                      <a:cubicBezTo>
                        <a:pt x="9674" y="34"/>
                        <a:pt x="9641" y="34"/>
                        <a:pt x="9574" y="34"/>
                      </a:cubicBezTo>
                      <a:cubicBezTo>
                        <a:pt x="9040" y="468"/>
                        <a:pt x="8506" y="868"/>
                        <a:pt x="7973" y="1268"/>
                      </a:cubicBezTo>
                      <a:cubicBezTo>
                        <a:pt x="7673" y="1468"/>
                        <a:pt x="7372" y="1635"/>
                        <a:pt x="7072" y="1802"/>
                      </a:cubicBezTo>
                      <a:cubicBezTo>
                        <a:pt x="6805" y="2002"/>
                        <a:pt x="6472" y="2169"/>
                        <a:pt x="6138" y="2336"/>
                      </a:cubicBezTo>
                      <a:cubicBezTo>
                        <a:pt x="5738" y="2536"/>
                        <a:pt x="5371" y="2703"/>
                        <a:pt x="4971" y="2936"/>
                      </a:cubicBezTo>
                      <a:cubicBezTo>
                        <a:pt x="4570" y="3069"/>
                        <a:pt x="4170" y="3270"/>
                        <a:pt x="3736" y="3436"/>
                      </a:cubicBezTo>
                      <a:cubicBezTo>
                        <a:pt x="2982" y="3764"/>
                        <a:pt x="2163" y="3996"/>
                        <a:pt x="1344" y="4193"/>
                      </a:cubicBezTo>
                      <a:lnTo>
                        <a:pt x="1344" y="4193"/>
                      </a:lnTo>
                      <a:cubicBezTo>
                        <a:pt x="1350" y="4188"/>
                        <a:pt x="1357" y="4181"/>
                        <a:pt x="1368" y="4170"/>
                      </a:cubicBezTo>
                      <a:lnTo>
                        <a:pt x="1368" y="4170"/>
                      </a:lnTo>
                      <a:cubicBezTo>
                        <a:pt x="1168" y="4204"/>
                        <a:pt x="1001" y="4237"/>
                        <a:pt x="801" y="4304"/>
                      </a:cubicBezTo>
                      <a:cubicBezTo>
                        <a:pt x="701" y="4337"/>
                        <a:pt x="567" y="4337"/>
                        <a:pt x="501" y="4370"/>
                      </a:cubicBezTo>
                      <a:cubicBezTo>
                        <a:pt x="467" y="4370"/>
                        <a:pt x="367" y="4404"/>
                        <a:pt x="334" y="4404"/>
                      </a:cubicBezTo>
                      <a:cubicBezTo>
                        <a:pt x="301" y="4404"/>
                        <a:pt x="234" y="4470"/>
                        <a:pt x="201" y="4470"/>
                      </a:cubicBezTo>
                      <a:lnTo>
                        <a:pt x="167" y="4470"/>
                      </a:lnTo>
                      <a:cubicBezTo>
                        <a:pt x="67" y="4504"/>
                        <a:pt x="0" y="4604"/>
                        <a:pt x="0" y="4704"/>
                      </a:cubicBezTo>
                      <a:cubicBezTo>
                        <a:pt x="0" y="4804"/>
                        <a:pt x="67" y="4937"/>
                        <a:pt x="201" y="4937"/>
                      </a:cubicBezTo>
                      <a:lnTo>
                        <a:pt x="501" y="4937"/>
                      </a:lnTo>
                      <a:cubicBezTo>
                        <a:pt x="634" y="4937"/>
                        <a:pt x="734" y="4937"/>
                        <a:pt x="834" y="4871"/>
                      </a:cubicBezTo>
                      <a:cubicBezTo>
                        <a:pt x="1034" y="4837"/>
                        <a:pt x="1301" y="4804"/>
                        <a:pt x="1501" y="4737"/>
                      </a:cubicBezTo>
                      <a:cubicBezTo>
                        <a:pt x="1902" y="4637"/>
                        <a:pt x="2335" y="4504"/>
                        <a:pt x="2736" y="4337"/>
                      </a:cubicBezTo>
                      <a:cubicBezTo>
                        <a:pt x="3636" y="4003"/>
                        <a:pt x="4470" y="3637"/>
                        <a:pt x="5237" y="3170"/>
                      </a:cubicBezTo>
                      <a:cubicBezTo>
                        <a:pt x="5471" y="3036"/>
                        <a:pt x="5638" y="2969"/>
                        <a:pt x="5838" y="2836"/>
                      </a:cubicBezTo>
                      <a:cubicBezTo>
                        <a:pt x="6038" y="2703"/>
                        <a:pt x="6205" y="2569"/>
                        <a:pt x="6405" y="2502"/>
                      </a:cubicBezTo>
                      <a:lnTo>
                        <a:pt x="7539" y="1735"/>
                      </a:lnTo>
                      <a:cubicBezTo>
                        <a:pt x="7906" y="1502"/>
                        <a:pt x="8240" y="1235"/>
                        <a:pt x="8640" y="968"/>
                      </a:cubicBezTo>
                      <a:cubicBezTo>
                        <a:pt x="8973" y="701"/>
                        <a:pt x="9340" y="401"/>
                        <a:pt x="9674" y="134"/>
                      </a:cubicBezTo>
                      <a:cubicBezTo>
                        <a:pt x="9707" y="67"/>
                        <a:pt x="9707" y="34"/>
                        <a:pt x="9674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37" name="Google Shape;4437;p27"/>
                <p:cNvSpPr/>
                <p:nvPr/>
              </p:nvSpPr>
              <p:spPr>
                <a:xfrm>
                  <a:off x="152400" y="4103600"/>
                  <a:ext cx="152650" cy="55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06" h="2233" extrusionOk="0">
                      <a:moveTo>
                        <a:pt x="5955" y="0"/>
                      </a:moveTo>
                      <a:cubicBezTo>
                        <a:pt x="5930" y="0"/>
                        <a:pt x="5905" y="8"/>
                        <a:pt x="5872" y="25"/>
                      </a:cubicBezTo>
                      <a:cubicBezTo>
                        <a:pt x="5771" y="92"/>
                        <a:pt x="5605" y="192"/>
                        <a:pt x="5438" y="259"/>
                      </a:cubicBezTo>
                      <a:lnTo>
                        <a:pt x="5471" y="259"/>
                      </a:lnTo>
                      <a:cubicBezTo>
                        <a:pt x="5004" y="525"/>
                        <a:pt x="4537" y="726"/>
                        <a:pt x="4104" y="926"/>
                      </a:cubicBezTo>
                      <a:cubicBezTo>
                        <a:pt x="3603" y="1159"/>
                        <a:pt x="3103" y="1259"/>
                        <a:pt x="2603" y="1393"/>
                      </a:cubicBezTo>
                      <a:cubicBezTo>
                        <a:pt x="2202" y="1493"/>
                        <a:pt x="1869" y="1526"/>
                        <a:pt x="1502" y="1559"/>
                      </a:cubicBezTo>
                      <a:cubicBezTo>
                        <a:pt x="1101" y="1593"/>
                        <a:pt x="701" y="1660"/>
                        <a:pt x="301" y="1660"/>
                      </a:cubicBezTo>
                      <a:cubicBezTo>
                        <a:pt x="134" y="1660"/>
                        <a:pt x="1" y="1826"/>
                        <a:pt x="34" y="1993"/>
                      </a:cubicBezTo>
                      <a:cubicBezTo>
                        <a:pt x="34" y="2138"/>
                        <a:pt x="160" y="2233"/>
                        <a:pt x="303" y="2233"/>
                      </a:cubicBezTo>
                      <a:cubicBezTo>
                        <a:pt x="324" y="2233"/>
                        <a:pt x="346" y="2231"/>
                        <a:pt x="368" y="2227"/>
                      </a:cubicBezTo>
                      <a:cubicBezTo>
                        <a:pt x="634" y="2227"/>
                        <a:pt x="868" y="2193"/>
                        <a:pt x="1135" y="2160"/>
                      </a:cubicBezTo>
                      <a:cubicBezTo>
                        <a:pt x="1368" y="2093"/>
                        <a:pt x="1635" y="2060"/>
                        <a:pt x="1869" y="1993"/>
                      </a:cubicBezTo>
                      <a:cubicBezTo>
                        <a:pt x="2369" y="1860"/>
                        <a:pt x="2836" y="1693"/>
                        <a:pt x="3336" y="1526"/>
                      </a:cubicBezTo>
                      <a:cubicBezTo>
                        <a:pt x="3837" y="1359"/>
                        <a:pt x="4304" y="1159"/>
                        <a:pt x="4737" y="892"/>
                      </a:cubicBezTo>
                      <a:cubicBezTo>
                        <a:pt x="5204" y="692"/>
                        <a:pt x="5638" y="392"/>
                        <a:pt x="6038" y="158"/>
                      </a:cubicBezTo>
                      <a:cubicBezTo>
                        <a:pt x="6105" y="92"/>
                        <a:pt x="6105" y="58"/>
                        <a:pt x="6038" y="25"/>
                      </a:cubicBezTo>
                      <a:cubicBezTo>
                        <a:pt x="6005" y="8"/>
                        <a:pt x="5980" y="0"/>
                        <a:pt x="5955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38" name="Google Shape;4438;p27"/>
                <p:cNvSpPr/>
                <p:nvPr/>
              </p:nvSpPr>
              <p:spPr>
                <a:xfrm>
                  <a:off x="194100" y="3939300"/>
                  <a:ext cx="19200" cy="1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" h="727" extrusionOk="0">
                      <a:moveTo>
                        <a:pt x="384" y="1"/>
                      </a:moveTo>
                      <a:cubicBezTo>
                        <a:pt x="292" y="1"/>
                        <a:pt x="201" y="42"/>
                        <a:pt x="134" y="126"/>
                      </a:cubicBezTo>
                      <a:cubicBezTo>
                        <a:pt x="1" y="259"/>
                        <a:pt x="1" y="493"/>
                        <a:pt x="134" y="626"/>
                      </a:cubicBezTo>
                      <a:cubicBezTo>
                        <a:pt x="201" y="693"/>
                        <a:pt x="292" y="726"/>
                        <a:pt x="384" y="726"/>
                      </a:cubicBezTo>
                      <a:cubicBezTo>
                        <a:pt x="476" y="726"/>
                        <a:pt x="568" y="693"/>
                        <a:pt x="634" y="626"/>
                      </a:cubicBezTo>
                      <a:cubicBezTo>
                        <a:pt x="768" y="493"/>
                        <a:pt x="768" y="259"/>
                        <a:pt x="634" y="126"/>
                      </a:cubicBezTo>
                      <a:cubicBezTo>
                        <a:pt x="568" y="42"/>
                        <a:pt x="476" y="1"/>
                        <a:pt x="384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39" name="Google Shape;4439;p27"/>
                <p:cNvSpPr/>
                <p:nvPr/>
              </p:nvSpPr>
              <p:spPr>
                <a:xfrm>
                  <a:off x="205775" y="3898025"/>
                  <a:ext cx="11700" cy="10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8" h="426" extrusionOk="0">
                      <a:moveTo>
                        <a:pt x="230" y="0"/>
                      </a:moveTo>
                      <a:cubicBezTo>
                        <a:pt x="176" y="0"/>
                        <a:pt x="117" y="25"/>
                        <a:pt x="67" y="76"/>
                      </a:cubicBezTo>
                      <a:cubicBezTo>
                        <a:pt x="1" y="142"/>
                        <a:pt x="1" y="276"/>
                        <a:pt x="67" y="376"/>
                      </a:cubicBezTo>
                      <a:cubicBezTo>
                        <a:pt x="117" y="409"/>
                        <a:pt x="176" y="426"/>
                        <a:pt x="230" y="426"/>
                      </a:cubicBezTo>
                      <a:cubicBezTo>
                        <a:pt x="284" y="426"/>
                        <a:pt x="334" y="409"/>
                        <a:pt x="367" y="376"/>
                      </a:cubicBezTo>
                      <a:cubicBezTo>
                        <a:pt x="468" y="276"/>
                        <a:pt x="468" y="142"/>
                        <a:pt x="367" y="76"/>
                      </a:cubicBezTo>
                      <a:cubicBezTo>
                        <a:pt x="334" y="25"/>
                        <a:pt x="284" y="0"/>
                        <a:pt x="230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40" name="Google Shape;4440;p27"/>
                <p:cNvSpPr/>
                <p:nvPr/>
              </p:nvSpPr>
              <p:spPr>
                <a:xfrm>
                  <a:off x="222450" y="3934725"/>
                  <a:ext cx="10025" cy="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1" h="384" extrusionOk="0">
                      <a:moveTo>
                        <a:pt x="226" y="0"/>
                      </a:moveTo>
                      <a:cubicBezTo>
                        <a:pt x="176" y="0"/>
                        <a:pt x="117" y="25"/>
                        <a:pt x="67" y="75"/>
                      </a:cubicBezTo>
                      <a:cubicBezTo>
                        <a:pt x="1" y="142"/>
                        <a:pt x="1" y="275"/>
                        <a:pt x="67" y="309"/>
                      </a:cubicBezTo>
                      <a:cubicBezTo>
                        <a:pt x="117" y="359"/>
                        <a:pt x="176" y="384"/>
                        <a:pt x="226" y="384"/>
                      </a:cubicBezTo>
                      <a:cubicBezTo>
                        <a:pt x="276" y="384"/>
                        <a:pt x="318" y="359"/>
                        <a:pt x="334" y="309"/>
                      </a:cubicBezTo>
                      <a:cubicBezTo>
                        <a:pt x="401" y="242"/>
                        <a:pt x="401" y="109"/>
                        <a:pt x="334" y="75"/>
                      </a:cubicBezTo>
                      <a:cubicBezTo>
                        <a:pt x="318" y="25"/>
                        <a:pt x="276" y="0"/>
                        <a:pt x="226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41" name="Google Shape;4441;p27"/>
                <p:cNvSpPr/>
                <p:nvPr/>
              </p:nvSpPr>
              <p:spPr>
                <a:xfrm>
                  <a:off x="238300" y="3896150"/>
                  <a:ext cx="12525" cy="1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1" h="460" extrusionOk="0">
                      <a:moveTo>
                        <a:pt x="221" y="0"/>
                      </a:moveTo>
                      <a:cubicBezTo>
                        <a:pt x="167" y="0"/>
                        <a:pt x="117" y="17"/>
                        <a:pt x="67" y="50"/>
                      </a:cubicBezTo>
                      <a:cubicBezTo>
                        <a:pt x="0" y="151"/>
                        <a:pt x="0" y="317"/>
                        <a:pt x="67" y="384"/>
                      </a:cubicBezTo>
                      <a:cubicBezTo>
                        <a:pt x="117" y="434"/>
                        <a:pt x="184" y="459"/>
                        <a:pt x="246" y="459"/>
                      </a:cubicBezTo>
                      <a:cubicBezTo>
                        <a:pt x="309" y="459"/>
                        <a:pt x="367" y="434"/>
                        <a:pt x="401" y="384"/>
                      </a:cubicBezTo>
                      <a:cubicBezTo>
                        <a:pt x="501" y="317"/>
                        <a:pt x="501" y="151"/>
                        <a:pt x="401" y="50"/>
                      </a:cubicBezTo>
                      <a:cubicBezTo>
                        <a:pt x="334" y="17"/>
                        <a:pt x="276" y="0"/>
                        <a:pt x="221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42" name="Google Shape;4442;p27"/>
                <p:cNvSpPr/>
                <p:nvPr/>
              </p:nvSpPr>
              <p:spPr>
                <a:xfrm>
                  <a:off x="229950" y="3838825"/>
                  <a:ext cx="13375" cy="12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5" h="493" extrusionOk="0">
                      <a:moveTo>
                        <a:pt x="264" y="0"/>
                      </a:moveTo>
                      <a:cubicBezTo>
                        <a:pt x="193" y="0"/>
                        <a:pt x="118" y="25"/>
                        <a:pt x="68" y="75"/>
                      </a:cubicBezTo>
                      <a:cubicBezTo>
                        <a:pt x="1" y="175"/>
                        <a:pt x="1" y="342"/>
                        <a:pt x="68" y="442"/>
                      </a:cubicBezTo>
                      <a:cubicBezTo>
                        <a:pt x="134" y="475"/>
                        <a:pt x="209" y="492"/>
                        <a:pt x="276" y="492"/>
                      </a:cubicBezTo>
                      <a:cubicBezTo>
                        <a:pt x="343" y="492"/>
                        <a:pt x="401" y="475"/>
                        <a:pt x="435" y="442"/>
                      </a:cubicBezTo>
                      <a:cubicBezTo>
                        <a:pt x="535" y="309"/>
                        <a:pt x="535" y="142"/>
                        <a:pt x="435" y="75"/>
                      </a:cubicBezTo>
                      <a:cubicBezTo>
                        <a:pt x="401" y="25"/>
                        <a:pt x="334" y="0"/>
                        <a:pt x="264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43" name="Google Shape;4443;p27"/>
                <p:cNvSpPr/>
                <p:nvPr/>
              </p:nvSpPr>
              <p:spPr>
                <a:xfrm>
                  <a:off x="277500" y="3857575"/>
                  <a:ext cx="6700" cy="5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" h="218" extrusionOk="0">
                      <a:moveTo>
                        <a:pt x="129" y="1"/>
                      </a:moveTo>
                      <a:cubicBezTo>
                        <a:pt x="100" y="1"/>
                        <a:pt x="67" y="9"/>
                        <a:pt x="34" y="26"/>
                      </a:cubicBezTo>
                      <a:cubicBezTo>
                        <a:pt x="0" y="59"/>
                        <a:pt x="0" y="159"/>
                        <a:pt x="34" y="192"/>
                      </a:cubicBezTo>
                      <a:cubicBezTo>
                        <a:pt x="67" y="209"/>
                        <a:pt x="100" y="217"/>
                        <a:pt x="129" y="217"/>
                      </a:cubicBezTo>
                      <a:cubicBezTo>
                        <a:pt x="159" y="217"/>
                        <a:pt x="184" y="209"/>
                        <a:pt x="200" y="192"/>
                      </a:cubicBezTo>
                      <a:cubicBezTo>
                        <a:pt x="267" y="126"/>
                        <a:pt x="267" y="59"/>
                        <a:pt x="200" y="26"/>
                      </a:cubicBezTo>
                      <a:cubicBezTo>
                        <a:pt x="184" y="9"/>
                        <a:pt x="159" y="1"/>
                        <a:pt x="129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44" name="Google Shape;4444;p27"/>
                <p:cNvSpPr/>
                <p:nvPr/>
              </p:nvSpPr>
              <p:spPr>
                <a:xfrm>
                  <a:off x="263325" y="3812550"/>
                  <a:ext cx="6700" cy="6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" h="276" extrusionOk="0">
                      <a:moveTo>
                        <a:pt x="134" y="0"/>
                      </a:moveTo>
                      <a:cubicBezTo>
                        <a:pt x="92" y="0"/>
                        <a:pt x="50" y="9"/>
                        <a:pt x="34" y="25"/>
                      </a:cubicBezTo>
                      <a:cubicBezTo>
                        <a:pt x="0" y="59"/>
                        <a:pt x="0" y="159"/>
                        <a:pt x="34" y="226"/>
                      </a:cubicBezTo>
                      <a:cubicBezTo>
                        <a:pt x="50" y="259"/>
                        <a:pt x="75" y="276"/>
                        <a:pt x="109" y="276"/>
                      </a:cubicBezTo>
                      <a:cubicBezTo>
                        <a:pt x="142" y="276"/>
                        <a:pt x="184" y="259"/>
                        <a:pt x="234" y="226"/>
                      </a:cubicBezTo>
                      <a:cubicBezTo>
                        <a:pt x="267" y="192"/>
                        <a:pt x="267" y="125"/>
                        <a:pt x="234" y="25"/>
                      </a:cubicBezTo>
                      <a:cubicBezTo>
                        <a:pt x="217" y="9"/>
                        <a:pt x="175" y="0"/>
                        <a:pt x="134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45" name="Google Shape;4445;p27"/>
                <p:cNvSpPr/>
                <p:nvPr/>
              </p:nvSpPr>
              <p:spPr>
                <a:xfrm>
                  <a:off x="259975" y="3906150"/>
                  <a:ext cx="5875" cy="6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" h="243" extrusionOk="0">
                      <a:moveTo>
                        <a:pt x="105" y="1"/>
                      </a:moveTo>
                      <a:cubicBezTo>
                        <a:pt x="76" y="1"/>
                        <a:pt x="51" y="17"/>
                        <a:pt x="34" y="51"/>
                      </a:cubicBezTo>
                      <a:cubicBezTo>
                        <a:pt x="1" y="84"/>
                        <a:pt x="1" y="151"/>
                        <a:pt x="34" y="218"/>
                      </a:cubicBezTo>
                      <a:cubicBezTo>
                        <a:pt x="51" y="234"/>
                        <a:pt x="84" y="243"/>
                        <a:pt x="117" y="243"/>
                      </a:cubicBezTo>
                      <a:cubicBezTo>
                        <a:pt x="151" y="243"/>
                        <a:pt x="184" y="234"/>
                        <a:pt x="201" y="218"/>
                      </a:cubicBezTo>
                      <a:cubicBezTo>
                        <a:pt x="234" y="151"/>
                        <a:pt x="234" y="84"/>
                        <a:pt x="201" y="51"/>
                      </a:cubicBezTo>
                      <a:cubicBezTo>
                        <a:pt x="168" y="17"/>
                        <a:pt x="134" y="1"/>
                        <a:pt x="105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46" name="Google Shape;4446;p27"/>
                <p:cNvSpPr/>
                <p:nvPr/>
              </p:nvSpPr>
              <p:spPr>
                <a:xfrm>
                  <a:off x="207450" y="3978250"/>
                  <a:ext cx="19200" cy="1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8" h="703" extrusionOk="0">
                      <a:moveTo>
                        <a:pt x="403" y="1"/>
                      </a:moveTo>
                      <a:cubicBezTo>
                        <a:pt x="304" y="1"/>
                        <a:pt x="208" y="46"/>
                        <a:pt x="134" y="102"/>
                      </a:cubicBezTo>
                      <a:cubicBezTo>
                        <a:pt x="0" y="236"/>
                        <a:pt x="0" y="502"/>
                        <a:pt x="134" y="603"/>
                      </a:cubicBezTo>
                      <a:cubicBezTo>
                        <a:pt x="200" y="669"/>
                        <a:pt x="292" y="703"/>
                        <a:pt x="384" y="703"/>
                      </a:cubicBezTo>
                      <a:cubicBezTo>
                        <a:pt x="476" y="703"/>
                        <a:pt x="567" y="669"/>
                        <a:pt x="634" y="603"/>
                      </a:cubicBezTo>
                      <a:cubicBezTo>
                        <a:pt x="767" y="502"/>
                        <a:pt x="767" y="236"/>
                        <a:pt x="634" y="102"/>
                      </a:cubicBezTo>
                      <a:cubicBezTo>
                        <a:pt x="561" y="29"/>
                        <a:pt x="481" y="1"/>
                        <a:pt x="403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47" name="Google Shape;4447;p27"/>
                <p:cNvSpPr/>
                <p:nvPr/>
              </p:nvSpPr>
              <p:spPr>
                <a:xfrm>
                  <a:off x="115700" y="3975800"/>
                  <a:ext cx="18375" cy="15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5" h="634" extrusionOk="0">
                      <a:moveTo>
                        <a:pt x="343" y="0"/>
                      </a:moveTo>
                      <a:cubicBezTo>
                        <a:pt x="259" y="0"/>
                        <a:pt x="184" y="33"/>
                        <a:pt x="134" y="100"/>
                      </a:cubicBezTo>
                      <a:cubicBezTo>
                        <a:pt x="1" y="200"/>
                        <a:pt x="1" y="434"/>
                        <a:pt x="134" y="534"/>
                      </a:cubicBezTo>
                      <a:cubicBezTo>
                        <a:pt x="201" y="600"/>
                        <a:pt x="284" y="634"/>
                        <a:pt x="368" y="634"/>
                      </a:cubicBezTo>
                      <a:cubicBezTo>
                        <a:pt x="451" y="634"/>
                        <a:pt x="535" y="600"/>
                        <a:pt x="601" y="534"/>
                      </a:cubicBezTo>
                      <a:cubicBezTo>
                        <a:pt x="735" y="434"/>
                        <a:pt x="735" y="200"/>
                        <a:pt x="601" y="100"/>
                      </a:cubicBezTo>
                      <a:cubicBezTo>
                        <a:pt x="518" y="33"/>
                        <a:pt x="426" y="0"/>
                        <a:pt x="343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48" name="Google Shape;4448;p27"/>
                <p:cNvSpPr/>
                <p:nvPr/>
              </p:nvSpPr>
              <p:spPr>
                <a:xfrm>
                  <a:off x="128225" y="3933050"/>
                  <a:ext cx="16700" cy="15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8" h="610" extrusionOk="0">
                      <a:moveTo>
                        <a:pt x="351" y="0"/>
                      </a:moveTo>
                      <a:cubicBezTo>
                        <a:pt x="275" y="0"/>
                        <a:pt x="200" y="25"/>
                        <a:pt x="134" y="76"/>
                      </a:cubicBezTo>
                      <a:cubicBezTo>
                        <a:pt x="0" y="209"/>
                        <a:pt x="0" y="376"/>
                        <a:pt x="134" y="509"/>
                      </a:cubicBezTo>
                      <a:cubicBezTo>
                        <a:pt x="200" y="576"/>
                        <a:pt x="275" y="609"/>
                        <a:pt x="351" y="609"/>
                      </a:cubicBezTo>
                      <a:cubicBezTo>
                        <a:pt x="426" y="609"/>
                        <a:pt x="501" y="576"/>
                        <a:pt x="567" y="509"/>
                      </a:cubicBezTo>
                      <a:cubicBezTo>
                        <a:pt x="667" y="376"/>
                        <a:pt x="667" y="209"/>
                        <a:pt x="567" y="76"/>
                      </a:cubicBezTo>
                      <a:cubicBezTo>
                        <a:pt x="501" y="25"/>
                        <a:pt x="426" y="0"/>
                        <a:pt x="351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49" name="Google Shape;4449;p27"/>
                <p:cNvSpPr/>
                <p:nvPr/>
              </p:nvSpPr>
              <p:spPr>
                <a:xfrm>
                  <a:off x="159900" y="4005600"/>
                  <a:ext cx="12550" cy="1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" h="460" extrusionOk="0">
                      <a:moveTo>
                        <a:pt x="247" y="1"/>
                      </a:moveTo>
                      <a:cubicBezTo>
                        <a:pt x="184" y="1"/>
                        <a:pt x="118" y="26"/>
                        <a:pt x="68" y="76"/>
                      </a:cubicBezTo>
                      <a:cubicBezTo>
                        <a:pt x="1" y="142"/>
                        <a:pt x="1" y="309"/>
                        <a:pt x="68" y="409"/>
                      </a:cubicBezTo>
                      <a:cubicBezTo>
                        <a:pt x="118" y="443"/>
                        <a:pt x="184" y="459"/>
                        <a:pt x="247" y="459"/>
                      </a:cubicBezTo>
                      <a:cubicBezTo>
                        <a:pt x="309" y="459"/>
                        <a:pt x="368" y="443"/>
                        <a:pt x="401" y="409"/>
                      </a:cubicBezTo>
                      <a:cubicBezTo>
                        <a:pt x="501" y="309"/>
                        <a:pt x="501" y="142"/>
                        <a:pt x="401" y="76"/>
                      </a:cubicBezTo>
                      <a:cubicBezTo>
                        <a:pt x="368" y="26"/>
                        <a:pt x="309" y="1"/>
                        <a:pt x="247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50" name="Google Shape;4450;p27"/>
                <p:cNvSpPr/>
                <p:nvPr/>
              </p:nvSpPr>
              <p:spPr>
                <a:xfrm>
                  <a:off x="132400" y="4032900"/>
                  <a:ext cx="12525" cy="1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1" h="460" extrusionOk="0">
                      <a:moveTo>
                        <a:pt x="254" y="1"/>
                      </a:moveTo>
                      <a:cubicBezTo>
                        <a:pt x="192" y="1"/>
                        <a:pt x="134" y="18"/>
                        <a:pt x="100" y="51"/>
                      </a:cubicBezTo>
                      <a:cubicBezTo>
                        <a:pt x="0" y="151"/>
                        <a:pt x="0" y="318"/>
                        <a:pt x="100" y="385"/>
                      </a:cubicBezTo>
                      <a:cubicBezTo>
                        <a:pt x="134" y="435"/>
                        <a:pt x="192" y="460"/>
                        <a:pt x="254" y="460"/>
                      </a:cubicBezTo>
                      <a:cubicBezTo>
                        <a:pt x="317" y="460"/>
                        <a:pt x="384" y="435"/>
                        <a:pt x="434" y="385"/>
                      </a:cubicBezTo>
                      <a:cubicBezTo>
                        <a:pt x="500" y="318"/>
                        <a:pt x="500" y="151"/>
                        <a:pt x="434" y="51"/>
                      </a:cubicBezTo>
                      <a:cubicBezTo>
                        <a:pt x="384" y="18"/>
                        <a:pt x="317" y="1"/>
                        <a:pt x="254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51" name="Google Shape;4451;p27"/>
                <p:cNvSpPr/>
                <p:nvPr/>
              </p:nvSpPr>
              <p:spPr>
                <a:xfrm>
                  <a:off x="121550" y="4066475"/>
                  <a:ext cx="21700" cy="18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8" h="745" extrusionOk="0">
                      <a:moveTo>
                        <a:pt x="447" y="1"/>
                      </a:moveTo>
                      <a:cubicBezTo>
                        <a:pt x="351" y="1"/>
                        <a:pt x="251" y="26"/>
                        <a:pt x="167" y="76"/>
                      </a:cubicBezTo>
                      <a:cubicBezTo>
                        <a:pt x="0" y="242"/>
                        <a:pt x="34" y="509"/>
                        <a:pt x="167" y="643"/>
                      </a:cubicBezTo>
                      <a:cubicBezTo>
                        <a:pt x="241" y="716"/>
                        <a:pt x="327" y="744"/>
                        <a:pt x="412" y="744"/>
                      </a:cubicBezTo>
                      <a:cubicBezTo>
                        <a:pt x="520" y="744"/>
                        <a:pt x="626" y="699"/>
                        <a:pt x="701" y="643"/>
                      </a:cubicBezTo>
                      <a:cubicBezTo>
                        <a:pt x="868" y="476"/>
                        <a:pt x="801" y="209"/>
                        <a:pt x="701" y="76"/>
                      </a:cubicBezTo>
                      <a:cubicBezTo>
                        <a:pt x="634" y="26"/>
                        <a:pt x="542" y="1"/>
                        <a:pt x="447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52" name="Google Shape;4452;p27"/>
                <p:cNvSpPr/>
                <p:nvPr/>
              </p:nvSpPr>
              <p:spPr>
                <a:xfrm>
                  <a:off x="169925" y="4053750"/>
                  <a:ext cx="11700" cy="1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8" h="402" extrusionOk="0">
                      <a:moveTo>
                        <a:pt x="238" y="1"/>
                      </a:moveTo>
                      <a:cubicBezTo>
                        <a:pt x="184" y="1"/>
                        <a:pt x="134" y="18"/>
                        <a:pt x="100" y="51"/>
                      </a:cubicBezTo>
                      <a:cubicBezTo>
                        <a:pt x="0" y="151"/>
                        <a:pt x="0" y="251"/>
                        <a:pt x="100" y="351"/>
                      </a:cubicBezTo>
                      <a:cubicBezTo>
                        <a:pt x="134" y="385"/>
                        <a:pt x="184" y="401"/>
                        <a:pt x="238" y="401"/>
                      </a:cubicBezTo>
                      <a:cubicBezTo>
                        <a:pt x="292" y="401"/>
                        <a:pt x="350" y="385"/>
                        <a:pt x="400" y="351"/>
                      </a:cubicBezTo>
                      <a:cubicBezTo>
                        <a:pt x="467" y="251"/>
                        <a:pt x="467" y="151"/>
                        <a:pt x="400" y="51"/>
                      </a:cubicBezTo>
                      <a:cubicBezTo>
                        <a:pt x="350" y="18"/>
                        <a:pt x="292" y="1"/>
                        <a:pt x="238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53" name="Google Shape;4453;p27"/>
                <p:cNvSpPr/>
                <p:nvPr/>
              </p:nvSpPr>
              <p:spPr>
                <a:xfrm>
                  <a:off x="306675" y="3692450"/>
                  <a:ext cx="22550" cy="20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2" h="819" extrusionOk="0">
                      <a:moveTo>
                        <a:pt x="455" y="1"/>
                      </a:moveTo>
                      <a:cubicBezTo>
                        <a:pt x="343" y="1"/>
                        <a:pt x="234" y="43"/>
                        <a:pt x="168" y="126"/>
                      </a:cubicBezTo>
                      <a:cubicBezTo>
                        <a:pt x="1" y="293"/>
                        <a:pt x="1" y="593"/>
                        <a:pt x="168" y="693"/>
                      </a:cubicBezTo>
                      <a:cubicBezTo>
                        <a:pt x="251" y="776"/>
                        <a:pt x="368" y="818"/>
                        <a:pt x="480" y="818"/>
                      </a:cubicBezTo>
                      <a:cubicBezTo>
                        <a:pt x="593" y="818"/>
                        <a:pt x="701" y="776"/>
                        <a:pt x="768" y="693"/>
                      </a:cubicBezTo>
                      <a:cubicBezTo>
                        <a:pt x="901" y="526"/>
                        <a:pt x="901" y="226"/>
                        <a:pt x="768" y="126"/>
                      </a:cubicBezTo>
                      <a:cubicBezTo>
                        <a:pt x="685" y="43"/>
                        <a:pt x="568" y="1"/>
                        <a:pt x="455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54" name="Google Shape;4454;p27"/>
                <p:cNvSpPr/>
                <p:nvPr/>
              </p:nvSpPr>
              <p:spPr>
                <a:xfrm>
                  <a:off x="334200" y="3635550"/>
                  <a:ext cx="15875" cy="15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5" h="610" extrusionOk="0">
                      <a:moveTo>
                        <a:pt x="317" y="0"/>
                      </a:moveTo>
                      <a:cubicBezTo>
                        <a:pt x="242" y="0"/>
                        <a:pt x="167" y="34"/>
                        <a:pt x="101" y="100"/>
                      </a:cubicBezTo>
                      <a:cubicBezTo>
                        <a:pt x="1" y="234"/>
                        <a:pt x="1" y="401"/>
                        <a:pt x="101" y="534"/>
                      </a:cubicBezTo>
                      <a:cubicBezTo>
                        <a:pt x="167" y="584"/>
                        <a:pt x="242" y="609"/>
                        <a:pt x="317" y="609"/>
                      </a:cubicBezTo>
                      <a:cubicBezTo>
                        <a:pt x="392" y="609"/>
                        <a:pt x="468" y="584"/>
                        <a:pt x="534" y="534"/>
                      </a:cubicBezTo>
                      <a:cubicBezTo>
                        <a:pt x="634" y="401"/>
                        <a:pt x="634" y="234"/>
                        <a:pt x="534" y="100"/>
                      </a:cubicBezTo>
                      <a:cubicBezTo>
                        <a:pt x="468" y="34"/>
                        <a:pt x="392" y="0"/>
                        <a:pt x="317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55" name="Google Shape;4455;p27"/>
                <p:cNvSpPr/>
                <p:nvPr/>
              </p:nvSpPr>
              <p:spPr>
                <a:xfrm>
                  <a:off x="376725" y="3661825"/>
                  <a:ext cx="5875" cy="6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" h="242" extrusionOk="0">
                      <a:moveTo>
                        <a:pt x="117" y="0"/>
                      </a:moveTo>
                      <a:cubicBezTo>
                        <a:pt x="84" y="0"/>
                        <a:pt x="51" y="17"/>
                        <a:pt x="34" y="50"/>
                      </a:cubicBezTo>
                      <a:cubicBezTo>
                        <a:pt x="1" y="83"/>
                        <a:pt x="1" y="184"/>
                        <a:pt x="34" y="217"/>
                      </a:cubicBezTo>
                      <a:cubicBezTo>
                        <a:pt x="51" y="234"/>
                        <a:pt x="84" y="242"/>
                        <a:pt x="117" y="242"/>
                      </a:cubicBezTo>
                      <a:cubicBezTo>
                        <a:pt x="151" y="242"/>
                        <a:pt x="184" y="234"/>
                        <a:pt x="201" y="217"/>
                      </a:cubicBezTo>
                      <a:cubicBezTo>
                        <a:pt x="234" y="184"/>
                        <a:pt x="234" y="83"/>
                        <a:pt x="201" y="50"/>
                      </a:cubicBezTo>
                      <a:cubicBezTo>
                        <a:pt x="184" y="17"/>
                        <a:pt x="151" y="0"/>
                        <a:pt x="117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56" name="Google Shape;4456;p27"/>
                <p:cNvSpPr/>
                <p:nvPr/>
              </p:nvSpPr>
              <p:spPr>
                <a:xfrm>
                  <a:off x="343375" y="3681200"/>
                  <a:ext cx="10025" cy="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1" h="385" extrusionOk="0">
                      <a:moveTo>
                        <a:pt x="226" y="1"/>
                      </a:moveTo>
                      <a:cubicBezTo>
                        <a:pt x="176" y="1"/>
                        <a:pt x="117" y="26"/>
                        <a:pt x="67" y="76"/>
                      </a:cubicBezTo>
                      <a:cubicBezTo>
                        <a:pt x="0" y="142"/>
                        <a:pt x="0" y="276"/>
                        <a:pt x="67" y="309"/>
                      </a:cubicBezTo>
                      <a:cubicBezTo>
                        <a:pt x="117" y="359"/>
                        <a:pt x="176" y="384"/>
                        <a:pt x="226" y="384"/>
                      </a:cubicBezTo>
                      <a:cubicBezTo>
                        <a:pt x="276" y="384"/>
                        <a:pt x="317" y="359"/>
                        <a:pt x="334" y="309"/>
                      </a:cubicBezTo>
                      <a:cubicBezTo>
                        <a:pt x="401" y="242"/>
                        <a:pt x="401" y="109"/>
                        <a:pt x="334" y="76"/>
                      </a:cubicBezTo>
                      <a:cubicBezTo>
                        <a:pt x="317" y="26"/>
                        <a:pt x="276" y="1"/>
                        <a:pt x="226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57" name="Google Shape;4457;p27"/>
                <p:cNvSpPr/>
                <p:nvPr/>
              </p:nvSpPr>
              <p:spPr>
                <a:xfrm>
                  <a:off x="344200" y="3730400"/>
                  <a:ext cx="10875" cy="9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5" h="363" extrusionOk="0">
                      <a:moveTo>
                        <a:pt x="218" y="1"/>
                      </a:moveTo>
                      <a:cubicBezTo>
                        <a:pt x="176" y="1"/>
                        <a:pt x="134" y="26"/>
                        <a:pt x="101" y="76"/>
                      </a:cubicBezTo>
                      <a:cubicBezTo>
                        <a:pt x="1" y="142"/>
                        <a:pt x="34" y="209"/>
                        <a:pt x="101" y="309"/>
                      </a:cubicBezTo>
                      <a:cubicBezTo>
                        <a:pt x="127" y="348"/>
                        <a:pt x="158" y="362"/>
                        <a:pt x="191" y="362"/>
                      </a:cubicBezTo>
                      <a:cubicBezTo>
                        <a:pt x="241" y="362"/>
                        <a:pt x="294" y="329"/>
                        <a:pt x="334" y="309"/>
                      </a:cubicBezTo>
                      <a:cubicBezTo>
                        <a:pt x="434" y="243"/>
                        <a:pt x="368" y="142"/>
                        <a:pt x="334" y="76"/>
                      </a:cubicBezTo>
                      <a:cubicBezTo>
                        <a:pt x="301" y="26"/>
                        <a:pt x="259" y="1"/>
                        <a:pt x="218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58" name="Google Shape;4458;p27"/>
                <p:cNvSpPr/>
                <p:nvPr/>
              </p:nvSpPr>
              <p:spPr>
                <a:xfrm>
                  <a:off x="318350" y="3766900"/>
                  <a:ext cx="13375" cy="12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5" h="493" extrusionOk="0">
                      <a:moveTo>
                        <a:pt x="255" y="0"/>
                      </a:moveTo>
                      <a:cubicBezTo>
                        <a:pt x="184" y="0"/>
                        <a:pt x="117" y="17"/>
                        <a:pt x="67" y="50"/>
                      </a:cubicBezTo>
                      <a:cubicBezTo>
                        <a:pt x="1" y="150"/>
                        <a:pt x="1" y="317"/>
                        <a:pt x="67" y="417"/>
                      </a:cubicBezTo>
                      <a:cubicBezTo>
                        <a:pt x="117" y="467"/>
                        <a:pt x="193" y="492"/>
                        <a:pt x="268" y="492"/>
                      </a:cubicBezTo>
                      <a:cubicBezTo>
                        <a:pt x="343" y="492"/>
                        <a:pt x="418" y="467"/>
                        <a:pt x="468" y="417"/>
                      </a:cubicBezTo>
                      <a:cubicBezTo>
                        <a:pt x="534" y="350"/>
                        <a:pt x="534" y="184"/>
                        <a:pt x="468" y="50"/>
                      </a:cubicBezTo>
                      <a:cubicBezTo>
                        <a:pt x="401" y="17"/>
                        <a:pt x="326" y="0"/>
                        <a:pt x="255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59" name="Google Shape;4459;p27"/>
                <p:cNvSpPr/>
                <p:nvPr/>
              </p:nvSpPr>
              <p:spPr>
                <a:xfrm>
                  <a:off x="422600" y="3568625"/>
                  <a:ext cx="6700" cy="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" h="301" extrusionOk="0">
                      <a:moveTo>
                        <a:pt x="159" y="0"/>
                      </a:moveTo>
                      <a:cubicBezTo>
                        <a:pt x="125" y="0"/>
                        <a:pt x="84" y="25"/>
                        <a:pt x="34" y="75"/>
                      </a:cubicBezTo>
                      <a:cubicBezTo>
                        <a:pt x="0" y="109"/>
                        <a:pt x="0" y="209"/>
                        <a:pt x="34" y="276"/>
                      </a:cubicBezTo>
                      <a:cubicBezTo>
                        <a:pt x="50" y="292"/>
                        <a:pt x="84" y="301"/>
                        <a:pt x="121" y="301"/>
                      </a:cubicBezTo>
                      <a:cubicBezTo>
                        <a:pt x="159" y="301"/>
                        <a:pt x="201" y="292"/>
                        <a:pt x="234" y="276"/>
                      </a:cubicBezTo>
                      <a:cubicBezTo>
                        <a:pt x="267" y="242"/>
                        <a:pt x="267" y="142"/>
                        <a:pt x="234" y="75"/>
                      </a:cubicBezTo>
                      <a:cubicBezTo>
                        <a:pt x="217" y="25"/>
                        <a:pt x="192" y="0"/>
                        <a:pt x="159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60" name="Google Shape;4460;p27"/>
                <p:cNvSpPr/>
                <p:nvPr/>
              </p:nvSpPr>
              <p:spPr>
                <a:xfrm>
                  <a:off x="314175" y="3877600"/>
                  <a:ext cx="19225" cy="1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9" h="768" extrusionOk="0">
                      <a:moveTo>
                        <a:pt x="376" y="0"/>
                      </a:moveTo>
                      <a:cubicBezTo>
                        <a:pt x="276" y="0"/>
                        <a:pt x="184" y="42"/>
                        <a:pt x="134" y="125"/>
                      </a:cubicBezTo>
                      <a:cubicBezTo>
                        <a:pt x="1" y="292"/>
                        <a:pt x="1" y="526"/>
                        <a:pt x="134" y="692"/>
                      </a:cubicBezTo>
                      <a:cubicBezTo>
                        <a:pt x="218" y="742"/>
                        <a:pt x="309" y="767"/>
                        <a:pt x="401" y="767"/>
                      </a:cubicBezTo>
                      <a:cubicBezTo>
                        <a:pt x="493" y="767"/>
                        <a:pt x="585" y="742"/>
                        <a:pt x="668" y="692"/>
                      </a:cubicBezTo>
                      <a:cubicBezTo>
                        <a:pt x="768" y="526"/>
                        <a:pt x="768" y="292"/>
                        <a:pt x="668" y="125"/>
                      </a:cubicBezTo>
                      <a:cubicBezTo>
                        <a:pt x="585" y="42"/>
                        <a:pt x="476" y="0"/>
                        <a:pt x="376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61" name="Google Shape;4461;p27"/>
                <p:cNvSpPr/>
                <p:nvPr/>
              </p:nvSpPr>
              <p:spPr>
                <a:xfrm>
                  <a:off x="348375" y="3834025"/>
                  <a:ext cx="17550" cy="1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2" h="635" extrusionOk="0">
                      <a:moveTo>
                        <a:pt x="368" y="0"/>
                      </a:moveTo>
                      <a:cubicBezTo>
                        <a:pt x="284" y="0"/>
                        <a:pt x="201" y="34"/>
                        <a:pt x="134" y="100"/>
                      </a:cubicBezTo>
                      <a:cubicBezTo>
                        <a:pt x="1" y="200"/>
                        <a:pt x="1" y="434"/>
                        <a:pt x="134" y="534"/>
                      </a:cubicBezTo>
                      <a:cubicBezTo>
                        <a:pt x="201" y="601"/>
                        <a:pt x="284" y="634"/>
                        <a:pt x="368" y="634"/>
                      </a:cubicBezTo>
                      <a:cubicBezTo>
                        <a:pt x="451" y="634"/>
                        <a:pt x="534" y="601"/>
                        <a:pt x="601" y="534"/>
                      </a:cubicBezTo>
                      <a:cubicBezTo>
                        <a:pt x="701" y="434"/>
                        <a:pt x="701" y="200"/>
                        <a:pt x="601" y="100"/>
                      </a:cubicBezTo>
                      <a:cubicBezTo>
                        <a:pt x="534" y="34"/>
                        <a:pt x="451" y="0"/>
                        <a:pt x="368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62" name="Google Shape;4462;p27"/>
                <p:cNvSpPr/>
                <p:nvPr/>
              </p:nvSpPr>
              <p:spPr>
                <a:xfrm>
                  <a:off x="374225" y="3878850"/>
                  <a:ext cx="16700" cy="15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8" h="610" extrusionOk="0">
                      <a:moveTo>
                        <a:pt x="338" y="0"/>
                      </a:moveTo>
                      <a:cubicBezTo>
                        <a:pt x="259" y="0"/>
                        <a:pt x="184" y="25"/>
                        <a:pt x="134" y="75"/>
                      </a:cubicBezTo>
                      <a:cubicBezTo>
                        <a:pt x="1" y="209"/>
                        <a:pt x="1" y="376"/>
                        <a:pt x="134" y="509"/>
                      </a:cubicBezTo>
                      <a:cubicBezTo>
                        <a:pt x="201" y="576"/>
                        <a:pt x="276" y="609"/>
                        <a:pt x="351" y="609"/>
                      </a:cubicBezTo>
                      <a:cubicBezTo>
                        <a:pt x="426" y="609"/>
                        <a:pt x="501" y="576"/>
                        <a:pt x="568" y="509"/>
                      </a:cubicBezTo>
                      <a:cubicBezTo>
                        <a:pt x="668" y="376"/>
                        <a:pt x="668" y="209"/>
                        <a:pt x="568" y="75"/>
                      </a:cubicBezTo>
                      <a:cubicBezTo>
                        <a:pt x="501" y="25"/>
                        <a:pt x="418" y="0"/>
                        <a:pt x="338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63" name="Google Shape;4463;p27"/>
                <p:cNvSpPr/>
                <p:nvPr/>
              </p:nvSpPr>
              <p:spPr>
                <a:xfrm>
                  <a:off x="348375" y="3877375"/>
                  <a:ext cx="13375" cy="13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5" h="543" extrusionOk="0">
                      <a:moveTo>
                        <a:pt x="284" y="1"/>
                      </a:moveTo>
                      <a:cubicBezTo>
                        <a:pt x="217" y="1"/>
                        <a:pt x="151" y="34"/>
                        <a:pt x="101" y="101"/>
                      </a:cubicBezTo>
                      <a:cubicBezTo>
                        <a:pt x="1" y="234"/>
                        <a:pt x="1" y="401"/>
                        <a:pt x="101" y="468"/>
                      </a:cubicBezTo>
                      <a:cubicBezTo>
                        <a:pt x="151" y="518"/>
                        <a:pt x="217" y="543"/>
                        <a:pt x="284" y="543"/>
                      </a:cubicBezTo>
                      <a:cubicBezTo>
                        <a:pt x="351" y="543"/>
                        <a:pt x="418" y="518"/>
                        <a:pt x="468" y="468"/>
                      </a:cubicBezTo>
                      <a:cubicBezTo>
                        <a:pt x="534" y="368"/>
                        <a:pt x="534" y="201"/>
                        <a:pt x="468" y="101"/>
                      </a:cubicBezTo>
                      <a:cubicBezTo>
                        <a:pt x="418" y="34"/>
                        <a:pt x="351" y="1"/>
                        <a:pt x="284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64" name="Google Shape;4464;p27"/>
                <p:cNvSpPr/>
                <p:nvPr/>
              </p:nvSpPr>
              <p:spPr>
                <a:xfrm>
                  <a:off x="346700" y="3909700"/>
                  <a:ext cx="12550" cy="1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" h="460" extrusionOk="0">
                      <a:moveTo>
                        <a:pt x="247" y="0"/>
                      </a:moveTo>
                      <a:cubicBezTo>
                        <a:pt x="184" y="0"/>
                        <a:pt x="118" y="25"/>
                        <a:pt x="68" y="76"/>
                      </a:cubicBezTo>
                      <a:cubicBezTo>
                        <a:pt x="1" y="142"/>
                        <a:pt x="1" y="309"/>
                        <a:pt x="68" y="409"/>
                      </a:cubicBezTo>
                      <a:cubicBezTo>
                        <a:pt x="118" y="442"/>
                        <a:pt x="184" y="459"/>
                        <a:pt x="247" y="459"/>
                      </a:cubicBezTo>
                      <a:cubicBezTo>
                        <a:pt x="309" y="459"/>
                        <a:pt x="368" y="442"/>
                        <a:pt x="401" y="409"/>
                      </a:cubicBezTo>
                      <a:cubicBezTo>
                        <a:pt x="501" y="309"/>
                        <a:pt x="501" y="142"/>
                        <a:pt x="401" y="76"/>
                      </a:cubicBezTo>
                      <a:cubicBezTo>
                        <a:pt x="368" y="25"/>
                        <a:pt x="309" y="0"/>
                        <a:pt x="247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65" name="Google Shape;4465;p27"/>
                <p:cNvSpPr/>
                <p:nvPr/>
              </p:nvSpPr>
              <p:spPr>
                <a:xfrm>
                  <a:off x="300850" y="3927425"/>
                  <a:ext cx="18375" cy="1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5" h="701" extrusionOk="0">
                      <a:moveTo>
                        <a:pt x="338" y="0"/>
                      </a:moveTo>
                      <a:cubicBezTo>
                        <a:pt x="250" y="0"/>
                        <a:pt x="167" y="34"/>
                        <a:pt x="100" y="100"/>
                      </a:cubicBezTo>
                      <a:cubicBezTo>
                        <a:pt x="0" y="234"/>
                        <a:pt x="0" y="467"/>
                        <a:pt x="100" y="601"/>
                      </a:cubicBezTo>
                      <a:cubicBezTo>
                        <a:pt x="167" y="667"/>
                        <a:pt x="267" y="701"/>
                        <a:pt x="363" y="701"/>
                      </a:cubicBezTo>
                      <a:cubicBezTo>
                        <a:pt x="459" y="701"/>
                        <a:pt x="551" y="667"/>
                        <a:pt x="601" y="601"/>
                      </a:cubicBezTo>
                      <a:cubicBezTo>
                        <a:pt x="734" y="467"/>
                        <a:pt x="734" y="234"/>
                        <a:pt x="601" y="100"/>
                      </a:cubicBezTo>
                      <a:cubicBezTo>
                        <a:pt x="517" y="34"/>
                        <a:pt x="426" y="0"/>
                        <a:pt x="338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66" name="Google Shape;4466;p27"/>
                <p:cNvSpPr/>
                <p:nvPr/>
              </p:nvSpPr>
              <p:spPr>
                <a:xfrm>
                  <a:off x="388400" y="3820050"/>
                  <a:ext cx="5875" cy="5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" h="218" extrusionOk="0">
                      <a:moveTo>
                        <a:pt x="105" y="1"/>
                      </a:moveTo>
                      <a:cubicBezTo>
                        <a:pt x="76" y="1"/>
                        <a:pt x="51" y="9"/>
                        <a:pt x="34" y="26"/>
                      </a:cubicBezTo>
                      <a:cubicBezTo>
                        <a:pt x="1" y="59"/>
                        <a:pt x="1" y="159"/>
                        <a:pt x="34" y="192"/>
                      </a:cubicBezTo>
                      <a:cubicBezTo>
                        <a:pt x="51" y="209"/>
                        <a:pt x="76" y="217"/>
                        <a:pt x="105" y="217"/>
                      </a:cubicBezTo>
                      <a:cubicBezTo>
                        <a:pt x="134" y="217"/>
                        <a:pt x="168" y="209"/>
                        <a:pt x="201" y="192"/>
                      </a:cubicBezTo>
                      <a:cubicBezTo>
                        <a:pt x="234" y="126"/>
                        <a:pt x="234" y="59"/>
                        <a:pt x="201" y="26"/>
                      </a:cubicBezTo>
                      <a:cubicBezTo>
                        <a:pt x="168" y="9"/>
                        <a:pt x="134" y="1"/>
                        <a:pt x="105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67" name="Google Shape;4467;p27"/>
                <p:cNvSpPr/>
                <p:nvPr/>
              </p:nvSpPr>
              <p:spPr>
                <a:xfrm>
                  <a:off x="390900" y="3762725"/>
                  <a:ext cx="11700" cy="10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8" h="426" extrusionOk="0">
                      <a:moveTo>
                        <a:pt x="238" y="0"/>
                      </a:moveTo>
                      <a:cubicBezTo>
                        <a:pt x="184" y="0"/>
                        <a:pt x="134" y="17"/>
                        <a:pt x="101" y="50"/>
                      </a:cubicBezTo>
                      <a:cubicBezTo>
                        <a:pt x="1" y="150"/>
                        <a:pt x="1" y="284"/>
                        <a:pt x="101" y="351"/>
                      </a:cubicBezTo>
                      <a:cubicBezTo>
                        <a:pt x="134" y="401"/>
                        <a:pt x="184" y="426"/>
                        <a:pt x="238" y="426"/>
                      </a:cubicBezTo>
                      <a:cubicBezTo>
                        <a:pt x="293" y="426"/>
                        <a:pt x="351" y="401"/>
                        <a:pt x="401" y="351"/>
                      </a:cubicBezTo>
                      <a:cubicBezTo>
                        <a:pt x="468" y="284"/>
                        <a:pt x="468" y="150"/>
                        <a:pt x="401" y="50"/>
                      </a:cubicBezTo>
                      <a:cubicBezTo>
                        <a:pt x="351" y="17"/>
                        <a:pt x="293" y="0"/>
                        <a:pt x="238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68" name="Google Shape;4468;p27"/>
                <p:cNvSpPr/>
                <p:nvPr/>
              </p:nvSpPr>
              <p:spPr>
                <a:xfrm>
                  <a:off x="248300" y="4059800"/>
                  <a:ext cx="12550" cy="1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" h="460" extrusionOk="0">
                      <a:moveTo>
                        <a:pt x="280" y="1"/>
                      </a:moveTo>
                      <a:cubicBezTo>
                        <a:pt x="218" y="1"/>
                        <a:pt x="151" y="26"/>
                        <a:pt x="101" y="76"/>
                      </a:cubicBezTo>
                      <a:cubicBezTo>
                        <a:pt x="1" y="143"/>
                        <a:pt x="1" y="309"/>
                        <a:pt x="101" y="409"/>
                      </a:cubicBezTo>
                      <a:cubicBezTo>
                        <a:pt x="134" y="443"/>
                        <a:pt x="193" y="459"/>
                        <a:pt x="255" y="459"/>
                      </a:cubicBezTo>
                      <a:cubicBezTo>
                        <a:pt x="318" y="459"/>
                        <a:pt x="384" y="443"/>
                        <a:pt x="434" y="409"/>
                      </a:cubicBezTo>
                      <a:cubicBezTo>
                        <a:pt x="501" y="309"/>
                        <a:pt x="501" y="143"/>
                        <a:pt x="434" y="76"/>
                      </a:cubicBezTo>
                      <a:cubicBezTo>
                        <a:pt x="401" y="26"/>
                        <a:pt x="343" y="1"/>
                        <a:pt x="280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69" name="Google Shape;4469;p27"/>
                <p:cNvSpPr/>
                <p:nvPr/>
              </p:nvSpPr>
              <p:spPr>
                <a:xfrm>
                  <a:off x="286675" y="4025400"/>
                  <a:ext cx="7525" cy="7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1" h="310" extrusionOk="0">
                      <a:moveTo>
                        <a:pt x="167" y="1"/>
                      </a:moveTo>
                      <a:cubicBezTo>
                        <a:pt x="125" y="1"/>
                        <a:pt x="84" y="17"/>
                        <a:pt x="67" y="51"/>
                      </a:cubicBezTo>
                      <a:cubicBezTo>
                        <a:pt x="0" y="118"/>
                        <a:pt x="0" y="184"/>
                        <a:pt x="67" y="284"/>
                      </a:cubicBezTo>
                      <a:cubicBezTo>
                        <a:pt x="84" y="301"/>
                        <a:pt x="109" y="309"/>
                        <a:pt x="142" y="309"/>
                      </a:cubicBezTo>
                      <a:cubicBezTo>
                        <a:pt x="175" y="309"/>
                        <a:pt x="217" y="301"/>
                        <a:pt x="267" y="284"/>
                      </a:cubicBezTo>
                      <a:cubicBezTo>
                        <a:pt x="300" y="218"/>
                        <a:pt x="300" y="151"/>
                        <a:pt x="267" y="51"/>
                      </a:cubicBezTo>
                      <a:cubicBezTo>
                        <a:pt x="250" y="17"/>
                        <a:pt x="209" y="1"/>
                        <a:pt x="167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70" name="Google Shape;4470;p27"/>
                <p:cNvSpPr/>
                <p:nvPr/>
              </p:nvSpPr>
              <p:spPr>
                <a:xfrm>
                  <a:off x="306675" y="4058550"/>
                  <a:ext cx="10875" cy="8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5" h="343" extrusionOk="0">
                      <a:moveTo>
                        <a:pt x="230" y="1"/>
                      </a:moveTo>
                      <a:cubicBezTo>
                        <a:pt x="184" y="1"/>
                        <a:pt x="134" y="9"/>
                        <a:pt x="101" y="26"/>
                      </a:cubicBezTo>
                      <a:cubicBezTo>
                        <a:pt x="1" y="126"/>
                        <a:pt x="1" y="193"/>
                        <a:pt x="101" y="293"/>
                      </a:cubicBezTo>
                      <a:cubicBezTo>
                        <a:pt x="134" y="326"/>
                        <a:pt x="176" y="343"/>
                        <a:pt x="218" y="343"/>
                      </a:cubicBezTo>
                      <a:cubicBezTo>
                        <a:pt x="259" y="343"/>
                        <a:pt x="301" y="326"/>
                        <a:pt x="334" y="293"/>
                      </a:cubicBezTo>
                      <a:cubicBezTo>
                        <a:pt x="434" y="193"/>
                        <a:pt x="434" y="126"/>
                        <a:pt x="334" y="26"/>
                      </a:cubicBezTo>
                      <a:cubicBezTo>
                        <a:pt x="318" y="9"/>
                        <a:pt x="276" y="1"/>
                        <a:pt x="230" y="1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71" name="Google Shape;4471;p27"/>
                <p:cNvSpPr/>
                <p:nvPr/>
              </p:nvSpPr>
              <p:spPr>
                <a:xfrm>
                  <a:off x="231625" y="4098175"/>
                  <a:ext cx="13375" cy="12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5" h="493" extrusionOk="0">
                      <a:moveTo>
                        <a:pt x="259" y="0"/>
                      </a:moveTo>
                      <a:cubicBezTo>
                        <a:pt x="192" y="0"/>
                        <a:pt x="134" y="25"/>
                        <a:pt x="101" y="75"/>
                      </a:cubicBezTo>
                      <a:cubicBezTo>
                        <a:pt x="1" y="209"/>
                        <a:pt x="1" y="375"/>
                        <a:pt x="101" y="442"/>
                      </a:cubicBezTo>
                      <a:cubicBezTo>
                        <a:pt x="151" y="476"/>
                        <a:pt x="217" y="492"/>
                        <a:pt x="284" y="492"/>
                      </a:cubicBezTo>
                      <a:cubicBezTo>
                        <a:pt x="351" y="492"/>
                        <a:pt x="418" y="476"/>
                        <a:pt x="468" y="442"/>
                      </a:cubicBezTo>
                      <a:cubicBezTo>
                        <a:pt x="534" y="309"/>
                        <a:pt x="534" y="142"/>
                        <a:pt x="468" y="75"/>
                      </a:cubicBezTo>
                      <a:cubicBezTo>
                        <a:pt x="401" y="25"/>
                        <a:pt x="326" y="0"/>
                        <a:pt x="259" y="0"/>
                      </a:cubicBezTo>
                      <a:close/>
                    </a:path>
                  </a:pathLst>
                </a:custGeom>
                <a:solidFill>
                  <a:srgbClr val="CFF09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72" name="Google Shape;4472;p27"/>
                <p:cNvSpPr/>
                <p:nvPr/>
              </p:nvSpPr>
              <p:spPr>
                <a:xfrm>
                  <a:off x="448450" y="3992475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AFB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73" name="Google Shape;4473;p27"/>
                <p:cNvSpPr/>
                <p:nvPr/>
              </p:nvSpPr>
              <p:spPr>
                <a:xfrm>
                  <a:off x="451775" y="4001650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close/>
                    </a:path>
                  </a:pathLst>
                </a:custGeom>
                <a:solidFill>
                  <a:srgbClr val="FFAFB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74" name="Google Shape;4474;p27"/>
                <p:cNvSpPr/>
                <p:nvPr/>
              </p:nvSpPr>
              <p:spPr>
                <a:xfrm>
                  <a:off x="460125" y="4283500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FFAFB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75" name="Google Shape;4475;p27"/>
                <p:cNvSpPr/>
                <p:nvPr/>
              </p:nvSpPr>
              <p:spPr>
                <a:xfrm>
                  <a:off x="485975" y="4307700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FFAFB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4476" name="Google Shape;4476;p27"/>
              <p:cNvGrpSpPr/>
              <p:nvPr/>
            </p:nvGrpSpPr>
            <p:grpSpPr>
              <a:xfrm flipH="1">
                <a:off x="8920181" y="4488630"/>
                <a:ext cx="447011" cy="642232"/>
                <a:chOff x="178250" y="4721325"/>
                <a:chExt cx="244375" cy="351100"/>
              </a:xfrm>
            </p:grpSpPr>
            <p:sp>
              <p:nvSpPr>
                <p:cNvPr id="4477" name="Google Shape;4477;p27"/>
                <p:cNvSpPr/>
                <p:nvPr/>
              </p:nvSpPr>
              <p:spPr>
                <a:xfrm>
                  <a:off x="178250" y="4721325"/>
                  <a:ext cx="244375" cy="351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75" h="14044" extrusionOk="0">
                      <a:moveTo>
                        <a:pt x="334" y="0"/>
                      </a:moveTo>
                      <a:cubicBezTo>
                        <a:pt x="268" y="0"/>
                        <a:pt x="168" y="34"/>
                        <a:pt x="134" y="67"/>
                      </a:cubicBezTo>
                      <a:cubicBezTo>
                        <a:pt x="67" y="167"/>
                        <a:pt x="1" y="301"/>
                        <a:pt x="67" y="367"/>
                      </a:cubicBezTo>
                      <a:cubicBezTo>
                        <a:pt x="268" y="968"/>
                        <a:pt x="434" y="1535"/>
                        <a:pt x="568" y="2135"/>
                      </a:cubicBezTo>
                      <a:cubicBezTo>
                        <a:pt x="668" y="2636"/>
                        <a:pt x="801" y="3069"/>
                        <a:pt x="935" y="3570"/>
                      </a:cubicBezTo>
                      <a:lnTo>
                        <a:pt x="1035" y="4037"/>
                      </a:lnTo>
                      <a:cubicBezTo>
                        <a:pt x="1368" y="5404"/>
                        <a:pt x="1735" y="6739"/>
                        <a:pt x="2169" y="8073"/>
                      </a:cubicBezTo>
                      <a:cubicBezTo>
                        <a:pt x="2703" y="9574"/>
                        <a:pt x="3270" y="10708"/>
                        <a:pt x="4004" y="11642"/>
                      </a:cubicBezTo>
                      <a:cubicBezTo>
                        <a:pt x="4371" y="12142"/>
                        <a:pt x="4838" y="12543"/>
                        <a:pt x="5338" y="12910"/>
                      </a:cubicBezTo>
                      <a:cubicBezTo>
                        <a:pt x="5838" y="13310"/>
                        <a:pt x="6405" y="13577"/>
                        <a:pt x="7006" y="13744"/>
                      </a:cubicBezTo>
                      <a:cubicBezTo>
                        <a:pt x="7606" y="13910"/>
                        <a:pt x="8273" y="14044"/>
                        <a:pt x="8974" y="14044"/>
                      </a:cubicBezTo>
                      <a:lnTo>
                        <a:pt x="9374" y="14044"/>
                      </a:lnTo>
                      <a:cubicBezTo>
                        <a:pt x="9574" y="14044"/>
                        <a:pt x="9674" y="13910"/>
                        <a:pt x="9674" y="13810"/>
                      </a:cubicBezTo>
                      <a:lnTo>
                        <a:pt x="9674" y="13710"/>
                      </a:lnTo>
                      <a:cubicBezTo>
                        <a:pt x="9708" y="13677"/>
                        <a:pt x="9774" y="13577"/>
                        <a:pt x="9774" y="13510"/>
                      </a:cubicBezTo>
                      <a:cubicBezTo>
                        <a:pt x="9774" y="13143"/>
                        <a:pt x="9741" y="12743"/>
                        <a:pt x="9641" y="12242"/>
                      </a:cubicBezTo>
                      <a:cubicBezTo>
                        <a:pt x="9608" y="11876"/>
                        <a:pt x="9508" y="11475"/>
                        <a:pt x="9441" y="11042"/>
                      </a:cubicBezTo>
                      <a:cubicBezTo>
                        <a:pt x="9274" y="10208"/>
                        <a:pt x="9007" y="9374"/>
                        <a:pt x="8740" y="8573"/>
                      </a:cubicBezTo>
                      <a:cubicBezTo>
                        <a:pt x="8107" y="6872"/>
                        <a:pt x="7239" y="5338"/>
                        <a:pt x="6172" y="4003"/>
                      </a:cubicBezTo>
                      <a:cubicBezTo>
                        <a:pt x="5471" y="3069"/>
                        <a:pt x="4637" y="2235"/>
                        <a:pt x="3737" y="1568"/>
                      </a:cubicBezTo>
                      <a:cubicBezTo>
                        <a:pt x="3270" y="1235"/>
                        <a:pt x="2803" y="968"/>
                        <a:pt x="2269" y="701"/>
                      </a:cubicBezTo>
                      <a:cubicBezTo>
                        <a:pt x="1669" y="401"/>
                        <a:pt x="1102" y="201"/>
                        <a:pt x="601" y="34"/>
                      </a:cubicBezTo>
                      <a:cubicBezTo>
                        <a:pt x="401" y="0"/>
                        <a:pt x="334" y="0"/>
                        <a:pt x="334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78" name="Google Shape;4478;p27"/>
                <p:cNvSpPr/>
                <p:nvPr/>
              </p:nvSpPr>
              <p:spPr>
                <a:xfrm>
                  <a:off x="192425" y="4737650"/>
                  <a:ext cx="214350" cy="31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574" h="12786" extrusionOk="0">
                      <a:moveTo>
                        <a:pt x="129" y="1"/>
                      </a:moveTo>
                      <a:cubicBezTo>
                        <a:pt x="81" y="1"/>
                        <a:pt x="58" y="24"/>
                        <a:pt x="34" y="48"/>
                      </a:cubicBezTo>
                      <a:cubicBezTo>
                        <a:pt x="1" y="148"/>
                        <a:pt x="1" y="215"/>
                        <a:pt x="68" y="315"/>
                      </a:cubicBezTo>
                      <a:cubicBezTo>
                        <a:pt x="368" y="482"/>
                        <a:pt x="601" y="682"/>
                        <a:pt x="868" y="848"/>
                      </a:cubicBezTo>
                      <a:cubicBezTo>
                        <a:pt x="1569" y="1416"/>
                        <a:pt x="2169" y="2149"/>
                        <a:pt x="2703" y="2850"/>
                      </a:cubicBezTo>
                      <a:cubicBezTo>
                        <a:pt x="3737" y="4318"/>
                        <a:pt x="4537" y="5885"/>
                        <a:pt x="5271" y="7520"/>
                      </a:cubicBezTo>
                      <a:cubicBezTo>
                        <a:pt x="5672" y="8320"/>
                        <a:pt x="6038" y="9154"/>
                        <a:pt x="6405" y="9988"/>
                      </a:cubicBezTo>
                      <a:cubicBezTo>
                        <a:pt x="6772" y="10722"/>
                        <a:pt x="7173" y="11489"/>
                        <a:pt x="7606" y="12223"/>
                      </a:cubicBezTo>
                      <a:lnTo>
                        <a:pt x="7873" y="12590"/>
                      </a:lnTo>
                      <a:cubicBezTo>
                        <a:pt x="7906" y="12690"/>
                        <a:pt x="7940" y="12724"/>
                        <a:pt x="8073" y="12757"/>
                      </a:cubicBezTo>
                      <a:cubicBezTo>
                        <a:pt x="8104" y="12778"/>
                        <a:pt x="8132" y="12786"/>
                        <a:pt x="8158" y="12786"/>
                      </a:cubicBezTo>
                      <a:cubicBezTo>
                        <a:pt x="8215" y="12786"/>
                        <a:pt x="8261" y="12747"/>
                        <a:pt x="8307" y="12724"/>
                      </a:cubicBezTo>
                      <a:cubicBezTo>
                        <a:pt x="8507" y="12624"/>
                        <a:pt x="8574" y="12423"/>
                        <a:pt x="8440" y="12257"/>
                      </a:cubicBezTo>
                      <a:cubicBezTo>
                        <a:pt x="8373" y="12090"/>
                        <a:pt x="8240" y="11923"/>
                        <a:pt x="8140" y="11756"/>
                      </a:cubicBezTo>
                      <a:cubicBezTo>
                        <a:pt x="8040" y="11589"/>
                        <a:pt x="7940" y="11389"/>
                        <a:pt x="7806" y="11223"/>
                      </a:cubicBezTo>
                      <a:lnTo>
                        <a:pt x="7206" y="10088"/>
                      </a:lnTo>
                      <a:cubicBezTo>
                        <a:pt x="6772" y="9288"/>
                        <a:pt x="6372" y="8521"/>
                        <a:pt x="5972" y="7720"/>
                      </a:cubicBezTo>
                      <a:cubicBezTo>
                        <a:pt x="5138" y="6119"/>
                        <a:pt x="4371" y="4518"/>
                        <a:pt x="3303" y="3050"/>
                      </a:cubicBezTo>
                      <a:cubicBezTo>
                        <a:pt x="2469" y="1883"/>
                        <a:pt x="1469" y="782"/>
                        <a:pt x="268" y="48"/>
                      </a:cubicBezTo>
                      <a:cubicBezTo>
                        <a:pt x="234" y="48"/>
                        <a:pt x="234" y="15"/>
                        <a:pt x="201" y="15"/>
                      </a:cubicBezTo>
                      <a:cubicBezTo>
                        <a:pt x="172" y="5"/>
                        <a:pt x="148" y="1"/>
                        <a:pt x="12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79" name="Google Shape;4479;p27"/>
                <p:cNvSpPr/>
                <p:nvPr/>
              </p:nvSpPr>
              <p:spPr>
                <a:xfrm>
                  <a:off x="375900" y="4943150"/>
                  <a:ext cx="6700" cy="7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" h="2803" extrusionOk="0">
                      <a:moveTo>
                        <a:pt x="67" y="0"/>
                      </a:moveTo>
                      <a:cubicBezTo>
                        <a:pt x="67" y="0"/>
                        <a:pt x="34" y="34"/>
                        <a:pt x="34" y="100"/>
                      </a:cubicBezTo>
                      <a:cubicBezTo>
                        <a:pt x="67" y="501"/>
                        <a:pt x="67" y="934"/>
                        <a:pt x="67" y="1368"/>
                      </a:cubicBezTo>
                      <a:cubicBezTo>
                        <a:pt x="67" y="1602"/>
                        <a:pt x="34" y="1802"/>
                        <a:pt x="34" y="2002"/>
                      </a:cubicBezTo>
                      <a:cubicBezTo>
                        <a:pt x="34" y="2202"/>
                        <a:pt x="0" y="2435"/>
                        <a:pt x="0" y="2636"/>
                      </a:cubicBezTo>
                      <a:cubicBezTo>
                        <a:pt x="0" y="2702"/>
                        <a:pt x="34" y="2769"/>
                        <a:pt x="100" y="2802"/>
                      </a:cubicBezTo>
                      <a:cubicBezTo>
                        <a:pt x="134" y="2802"/>
                        <a:pt x="201" y="2802"/>
                        <a:pt x="201" y="2769"/>
                      </a:cubicBezTo>
                      <a:cubicBezTo>
                        <a:pt x="234" y="2702"/>
                        <a:pt x="234" y="2702"/>
                        <a:pt x="234" y="2669"/>
                      </a:cubicBezTo>
                      <a:cubicBezTo>
                        <a:pt x="267" y="2469"/>
                        <a:pt x="267" y="2269"/>
                        <a:pt x="267" y="2035"/>
                      </a:cubicBezTo>
                      <a:lnTo>
                        <a:pt x="267" y="1435"/>
                      </a:lnTo>
                      <a:cubicBezTo>
                        <a:pt x="267" y="1001"/>
                        <a:pt x="234" y="601"/>
                        <a:pt x="201" y="134"/>
                      </a:cubicBezTo>
                      <a:cubicBezTo>
                        <a:pt x="201" y="67"/>
                        <a:pt x="201" y="67"/>
                        <a:pt x="134" y="34"/>
                      </a:cubicBezTo>
                      <a:cubicBezTo>
                        <a:pt x="134" y="34"/>
                        <a:pt x="100" y="0"/>
                        <a:pt x="6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80" name="Google Shape;4480;p27"/>
                <p:cNvSpPr/>
                <p:nvPr/>
              </p:nvSpPr>
              <p:spPr>
                <a:xfrm>
                  <a:off x="340050" y="4880575"/>
                  <a:ext cx="10850" cy="7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4" h="2871" extrusionOk="0">
                      <a:moveTo>
                        <a:pt x="218" y="0"/>
                      </a:moveTo>
                      <a:cubicBezTo>
                        <a:pt x="181" y="0"/>
                        <a:pt x="167" y="37"/>
                        <a:pt x="167" y="102"/>
                      </a:cubicBezTo>
                      <a:lnTo>
                        <a:pt x="167" y="1269"/>
                      </a:lnTo>
                      <a:cubicBezTo>
                        <a:pt x="167" y="1469"/>
                        <a:pt x="133" y="1636"/>
                        <a:pt x="133" y="1836"/>
                      </a:cubicBezTo>
                      <a:cubicBezTo>
                        <a:pt x="133" y="2003"/>
                        <a:pt x="100" y="2203"/>
                        <a:pt x="33" y="2370"/>
                      </a:cubicBezTo>
                      <a:cubicBezTo>
                        <a:pt x="33" y="2503"/>
                        <a:pt x="0" y="2603"/>
                        <a:pt x="0" y="2704"/>
                      </a:cubicBezTo>
                      <a:cubicBezTo>
                        <a:pt x="0" y="2770"/>
                        <a:pt x="0" y="2770"/>
                        <a:pt x="33" y="2804"/>
                      </a:cubicBezTo>
                      <a:cubicBezTo>
                        <a:pt x="100" y="2837"/>
                        <a:pt x="100" y="2870"/>
                        <a:pt x="133" y="2870"/>
                      </a:cubicBezTo>
                      <a:lnTo>
                        <a:pt x="267" y="2870"/>
                      </a:lnTo>
                      <a:cubicBezTo>
                        <a:pt x="300" y="2870"/>
                        <a:pt x="334" y="2837"/>
                        <a:pt x="334" y="2804"/>
                      </a:cubicBezTo>
                      <a:cubicBezTo>
                        <a:pt x="367" y="2603"/>
                        <a:pt x="367" y="2370"/>
                        <a:pt x="434" y="2170"/>
                      </a:cubicBezTo>
                      <a:lnTo>
                        <a:pt x="434" y="1503"/>
                      </a:lnTo>
                      <a:cubicBezTo>
                        <a:pt x="434" y="1036"/>
                        <a:pt x="367" y="602"/>
                        <a:pt x="367" y="135"/>
                      </a:cubicBezTo>
                      <a:cubicBezTo>
                        <a:pt x="367" y="68"/>
                        <a:pt x="334" y="35"/>
                        <a:pt x="300" y="35"/>
                      </a:cubicBezTo>
                      <a:cubicBezTo>
                        <a:pt x="265" y="11"/>
                        <a:pt x="238" y="0"/>
                        <a:pt x="21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81" name="Google Shape;4481;p27"/>
                <p:cNvSpPr/>
                <p:nvPr/>
              </p:nvSpPr>
              <p:spPr>
                <a:xfrm>
                  <a:off x="300850" y="4812225"/>
                  <a:ext cx="5850" cy="55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" h="2202" extrusionOk="0">
                      <a:moveTo>
                        <a:pt x="67" y="0"/>
                      </a:moveTo>
                      <a:cubicBezTo>
                        <a:pt x="34" y="0"/>
                        <a:pt x="0" y="34"/>
                        <a:pt x="0" y="100"/>
                      </a:cubicBezTo>
                      <a:cubicBezTo>
                        <a:pt x="0" y="200"/>
                        <a:pt x="34" y="267"/>
                        <a:pt x="34" y="367"/>
                      </a:cubicBezTo>
                      <a:cubicBezTo>
                        <a:pt x="67" y="934"/>
                        <a:pt x="67" y="1501"/>
                        <a:pt x="0" y="2068"/>
                      </a:cubicBezTo>
                      <a:cubicBezTo>
                        <a:pt x="0" y="2102"/>
                        <a:pt x="0" y="2169"/>
                        <a:pt x="34" y="2169"/>
                      </a:cubicBezTo>
                      <a:cubicBezTo>
                        <a:pt x="67" y="2202"/>
                        <a:pt x="67" y="2202"/>
                        <a:pt x="100" y="2202"/>
                      </a:cubicBezTo>
                      <a:cubicBezTo>
                        <a:pt x="200" y="2202"/>
                        <a:pt x="234" y="2169"/>
                        <a:pt x="234" y="2068"/>
                      </a:cubicBezTo>
                      <a:lnTo>
                        <a:pt x="234" y="1068"/>
                      </a:lnTo>
                      <a:cubicBezTo>
                        <a:pt x="234" y="734"/>
                        <a:pt x="200" y="401"/>
                        <a:pt x="167" y="34"/>
                      </a:cubicBezTo>
                      <a:cubicBezTo>
                        <a:pt x="200" y="34"/>
                        <a:pt x="167" y="0"/>
                        <a:pt x="6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82" name="Google Shape;4482;p27"/>
                <p:cNvSpPr/>
                <p:nvPr/>
              </p:nvSpPr>
              <p:spPr>
                <a:xfrm>
                  <a:off x="251650" y="4762725"/>
                  <a:ext cx="10850" cy="3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4" h="1547" extrusionOk="0">
                      <a:moveTo>
                        <a:pt x="128" y="0"/>
                      </a:moveTo>
                      <a:cubicBezTo>
                        <a:pt x="110" y="0"/>
                        <a:pt x="90" y="4"/>
                        <a:pt x="67" y="12"/>
                      </a:cubicBezTo>
                      <a:cubicBezTo>
                        <a:pt x="0" y="12"/>
                        <a:pt x="0" y="79"/>
                        <a:pt x="0" y="179"/>
                      </a:cubicBezTo>
                      <a:lnTo>
                        <a:pt x="100" y="913"/>
                      </a:lnTo>
                      <a:lnTo>
                        <a:pt x="100" y="880"/>
                      </a:lnTo>
                      <a:cubicBezTo>
                        <a:pt x="100" y="1046"/>
                        <a:pt x="167" y="1213"/>
                        <a:pt x="167" y="1380"/>
                      </a:cubicBezTo>
                      <a:cubicBezTo>
                        <a:pt x="167" y="1447"/>
                        <a:pt x="200" y="1547"/>
                        <a:pt x="267" y="1547"/>
                      </a:cubicBezTo>
                      <a:cubicBezTo>
                        <a:pt x="367" y="1547"/>
                        <a:pt x="434" y="1447"/>
                        <a:pt x="434" y="1413"/>
                      </a:cubicBezTo>
                      <a:cubicBezTo>
                        <a:pt x="434" y="1213"/>
                        <a:pt x="400" y="1013"/>
                        <a:pt x="400" y="846"/>
                      </a:cubicBezTo>
                      <a:cubicBezTo>
                        <a:pt x="367" y="579"/>
                        <a:pt x="334" y="379"/>
                        <a:pt x="267" y="146"/>
                      </a:cubicBezTo>
                      <a:cubicBezTo>
                        <a:pt x="216" y="44"/>
                        <a:pt x="185" y="0"/>
                        <a:pt x="12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83" name="Google Shape;4483;p27"/>
                <p:cNvSpPr/>
                <p:nvPr/>
              </p:nvSpPr>
              <p:spPr>
                <a:xfrm>
                  <a:off x="202450" y="4775400"/>
                  <a:ext cx="54225" cy="2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69" h="907" extrusionOk="0">
                      <a:moveTo>
                        <a:pt x="101" y="0"/>
                      </a:moveTo>
                      <a:cubicBezTo>
                        <a:pt x="67" y="0"/>
                        <a:pt x="33" y="20"/>
                        <a:pt x="33" y="39"/>
                      </a:cubicBezTo>
                      <a:cubicBezTo>
                        <a:pt x="33" y="72"/>
                        <a:pt x="0" y="139"/>
                        <a:pt x="33" y="172"/>
                      </a:cubicBezTo>
                      <a:cubicBezTo>
                        <a:pt x="33" y="206"/>
                        <a:pt x="100" y="239"/>
                        <a:pt x="100" y="239"/>
                      </a:cubicBezTo>
                      <a:cubicBezTo>
                        <a:pt x="367" y="373"/>
                        <a:pt x="667" y="539"/>
                        <a:pt x="1001" y="673"/>
                      </a:cubicBezTo>
                      <a:cubicBezTo>
                        <a:pt x="1168" y="706"/>
                        <a:pt x="1301" y="806"/>
                        <a:pt x="1468" y="840"/>
                      </a:cubicBezTo>
                      <a:cubicBezTo>
                        <a:pt x="1635" y="873"/>
                        <a:pt x="1801" y="906"/>
                        <a:pt x="1968" y="906"/>
                      </a:cubicBezTo>
                      <a:cubicBezTo>
                        <a:pt x="2035" y="906"/>
                        <a:pt x="2135" y="873"/>
                        <a:pt x="2135" y="806"/>
                      </a:cubicBezTo>
                      <a:cubicBezTo>
                        <a:pt x="2168" y="706"/>
                        <a:pt x="2102" y="573"/>
                        <a:pt x="2002" y="573"/>
                      </a:cubicBezTo>
                      <a:cubicBezTo>
                        <a:pt x="1835" y="539"/>
                        <a:pt x="1701" y="506"/>
                        <a:pt x="1535" y="506"/>
                      </a:cubicBezTo>
                      <a:cubicBezTo>
                        <a:pt x="1368" y="473"/>
                        <a:pt x="1268" y="406"/>
                        <a:pt x="1101" y="373"/>
                      </a:cubicBezTo>
                      <a:cubicBezTo>
                        <a:pt x="801" y="306"/>
                        <a:pt x="500" y="172"/>
                        <a:pt x="200" y="39"/>
                      </a:cubicBezTo>
                      <a:lnTo>
                        <a:pt x="167" y="39"/>
                      </a:lnTo>
                      <a:cubicBezTo>
                        <a:pt x="153" y="11"/>
                        <a:pt x="127" y="0"/>
                        <a:pt x="10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84" name="Google Shape;4484;p27"/>
                <p:cNvSpPr/>
                <p:nvPr/>
              </p:nvSpPr>
              <p:spPr>
                <a:xfrm>
                  <a:off x="217450" y="4837250"/>
                  <a:ext cx="90100" cy="3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4" h="1435" extrusionOk="0">
                      <a:moveTo>
                        <a:pt x="201" y="0"/>
                      </a:moveTo>
                      <a:cubicBezTo>
                        <a:pt x="67" y="33"/>
                        <a:pt x="67" y="33"/>
                        <a:pt x="34" y="67"/>
                      </a:cubicBezTo>
                      <a:cubicBezTo>
                        <a:pt x="1" y="100"/>
                        <a:pt x="34" y="200"/>
                        <a:pt x="67" y="200"/>
                      </a:cubicBezTo>
                      <a:cubicBezTo>
                        <a:pt x="568" y="500"/>
                        <a:pt x="1101" y="767"/>
                        <a:pt x="1668" y="1001"/>
                      </a:cubicBezTo>
                      <a:cubicBezTo>
                        <a:pt x="1902" y="1101"/>
                        <a:pt x="2202" y="1201"/>
                        <a:pt x="2502" y="1268"/>
                      </a:cubicBezTo>
                      <a:cubicBezTo>
                        <a:pt x="2769" y="1368"/>
                        <a:pt x="3069" y="1434"/>
                        <a:pt x="3403" y="1434"/>
                      </a:cubicBezTo>
                      <a:cubicBezTo>
                        <a:pt x="3503" y="1434"/>
                        <a:pt x="3536" y="1401"/>
                        <a:pt x="3570" y="1334"/>
                      </a:cubicBezTo>
                      <a:cubicBezTo>
                        <a:pt x="3603" y="1234"/>
                        <a:pt x="3570" y="1168"/>
                        <a:pt x="3503" y="1101"/>
                      </a:cubicBezTo>
                      <a:cubicBezTo>
                        <a:pt x="3270" y="1067"/>
                        <a:pt x="3036" y="1034"/>
                        <a:pt x="2803" y="967"/>
                      </a:cubicBezTo>
                      <a:cubicBezTo>
                        <a:pt x="2602" y="934"/>
                        <a:pt x="2402" y="901"/>
                        <a:pt x="2135" y="834"/>
                      </a:cubicBezTo>
                      <a:cubicBezTo>
                        <a:pt x="1935" y="767"/>
                        <a:pt x="1735" y="701"/>
                        <a:pt x="1535" y="600"/>
                      </a:cubicBezTo>
                      <a:lnTo>
                        <a:pt x="901" y="367"/>
                      </a:lnTo>
                      <a:lnTo>
                        <a:pt x="935" y="367"/>
                      </a:lnTo>
                      <a:cubicBezTo>
                        <a:pt x="701" y="234"/>
                        <a:pt x="434" y="100"/>
                        <a:pt x="23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85" name="Google Shape;4485;p27"/>
                <p:cNvSpPr/>
                <p:nvPr/>
              </p:nvSpPr>
              <p:spPr>
                <a:xfrm>
                  <a:off x="247475" y="4918475"/>
                  <a:ext cx="91750" cy="3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70" h="1355" extrusionOk="0">
                      <a:moveTo>
                        <a:pt x="49" y="0"/>
                      </a:moveTo>
                      <a:cubicBezTo>
                        <a:pt x="38" y="0"/>
                        <a:pt x="34" y="8"/>
                        <a:pt x="34" y="20"/>
                      </a:cubicBezTo>
                      <a:cubicBezTo>
                        <a:pt x="0" y="87"/>
                        <a:pt x="34" y="120"/>
                        <a:pt x="67" y="153"/>
                      </a:cubicBezTo>
                      <a:cubicBezTo>
                        <a:pt x="301" y="320"/>
                        <a:pt x="534" y="487"/>
                        <a:pt x="801" y="620"/>
                      </a:cubicBezTo>
                      <a:cubicBezTo>
                        <a:pt x="1034" y="754"/>
                        <a:pt x="1335" y="854"/>
                        <a:pt x="1635" y="987"/>
                      </a:cubicBezTo>
                      <a:cubicBezTo>
                        <a:pt x="1735" y="1021"/>
                        <a:pt x="1902" y="1087"/>
                        <a:pt x="2035" y="1121"/>
                      </a:cubicBezTo>
                      <a:cubicBezTo>
                        <a:pt x="2135" y="1154"/>
                        <a:pt x="2202" y="1154"/>
                        <a:pt x="2302" y="1188"/>
                      </a:cubicBezTo>
                      <a:cubicBezTo>
                        <a:pt x="2369" y="1188"/>
                        <a:pt x="2469" y="1254"/>
                        <a:pt x="2536" y="1254"/>
                      </a:cubicBezTo>
                      <a:cubicBezTo>
                        <a:pt x="2669" y="1288"/>
                        <a:pt x="2836" y="1288"/>
                        <a:pt x="2969" y="1321"/>
                      </a:cubicBezTo>
                      <a:cubicBezTo>
                        <a:pt x="3136" y="1354"/>
                        <a:pt x="3303" y="1354"/>
                        <a:pt x="3470" y="1354"/>
                      </a:cubicBezTo>
                      <a:lnTo>
                        <a:pt x="3536" y="1354"/>
                      </a:lnTo>
                      <a:cubicBezTo>
                        <a:pt x="3570" y="1321"/>
                        <a:pt x="3636" y="1321"/>
                        <a:pt x="3636" y="1288"/>
                      </a:cubicBezTo>
                      <a:cubicBezTo>
                        <a:pt x="3670" y="1188"/>
                        <a:pt x="3570" y="1087"/>
                        <a:pt x="3503" y="1087"/>
                      </a:cubicBezTo>
                      <a:cubicBezTo>
                        <a:pt x="3303" y="1021"/>
                        <a:pt x="3136" y="987"/>
                        <a:pt x="2902" y="987"/>
                      </a:cubicBezTo>
                      <a:cubicBezTo>
                        <a:pt x="2702" y="954"/>
                        <a:pt x="2536" y="954"/>
                        <a:pt x="2335" y="921"/>
                      </a:cubicBezTo>
                      <a:cubicBezTo>
                        <a:pt x="2235" y="921"/>
                        <a:pt x="2169" y="854"/>
                        <a:pt x="2069" y="854"/>
                      </a:cubicBezTo>
                      <a:cubicBezTo>
                        <a:pt x="1902" y="821"/>
                        <a:pt x="1702" y="787"/>
                        <a:pt x="1535" y="754"/>
                      </a:cubicBezTo>
                      <a:cubicBezTo>
                        <a:pt x="1335" y="687"/>
                        <a:pt x="1168" y="620"/>
                        <a:pt x="1001" y="520"/>
                      </a:cubicBezTo>
                      <a:cubicBezTo>
                        <a:pt x="868" y="487"/>
                        <a:pt x="734" y="420"/>
                        <a:pt x="634" y="320"/>
                      </a:cubicBezTo>
                      <a:cubicBezTo>
                        <a:pt x="501" y="254"/>
                        <a:pt x="334" y="153"/>
                        <a:pt x="201" y="87"/>
                      </a:cubicBezTo>
                      <a:lnTo>
                        <a:pt x="167" y="87"/>
                      </a:lnTo>
                      <a:cubicBezTo>
                        <a:pt x="104" y="23"/>
                        <a:pt x="67" y="0"/>
                        <a:pt x="49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86" name="Google Shape;4486;p27"/>
                <p:cNvSpPr/>
                <p:nvPr/>
              </p:nvSpPr>
              <p:spPr>
                <a:xfrm>
                  <a:off x="282500" y="4993175"/>
                  <a:ext cx="97600" cy="2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04" h="1135" extrusionOk="0">
                      <a:moveTo>
                        <a:pt x="234" y="1"/>
                      </a:moveTo>
                      <a:cubicBezTo>
                        <a:pt x="100" y="34"/>
                        <a:pt x="67" y="34"/>
                        <a:pt x="67" y="101"/>
                      </a:cubicBezTo>
                      <a:cubicBezTo>
                        <a:pt x="0" y="134"/>
                        <a:pt x="67" y="201"/>
                        <a:pt x="100" y="201"/>
                      </a:cubicBezTo>
                      <a:cubicBezTo>
                        <a:pt x="334" y="334"/>
                        <a:pt x="601" y="468"/>
                        <a:pt x="901" y="535"/>
                      </a:cubicBezTo>
                      <a:cubicBezTo>
                        <a:pt x="1168" y="668"/>
                        <a:pt x="1501" y="768"/>
                        <a:pt x="1802" y="835"/>
                      </a:cubicBezTo>
                      <a:cubicBezTo>
                        <a:pt x="2102" y="935"/>
                        <a:pt x="2402" y="1002"/>
                        <a:pt x="2669" y="1035"/>
                      </a:cubicBezTo>
                      <a:cubicBezTo>
                        <a:pt x="2969" y="1102"/>
                        <a:pt x="3303" y="1135"/>
                        <a:pt x="3636" y="1135"/>
                      </a:cubicBezTo>
                      <a:cubicBezTo>
                        <a:pt x="3670" y="1135"/>
                        <a:pt x="3770" y="1135"/>
                        <a:pt x="3803" y="1102"/>
                      </a:cubicBezTo>
                      <a:cubicBezTo>
                        <a:pt x="3836" y="1035"/>
                        <a:pt x="3903" y="1002"/>
                        <a:pt x="3903" y="968"/>
                      </a:cubicBezTo>
                      <a:cubicBezTo>
                        <a:pt x="3903" y="835"/>
                        <a:pt x="3803" y="768"/>
                        <a:pt x="3670" y="768"/>
                      </a:cubicBezTo>
                      <a:cubicBezTo>
                        <a:pt x="3436" y="768"/>
                        <a:pt x="3169" y="701"/>
                        <a:pt x="2936" y="701"/>
                      </a:cubicBezTo>
                      <a:cubicBezTo>
                        <a:pt x="2636" y="701"/>
                        <a:pt x="2402" y="668"/>
                        <a:pt x="2102" y="635"/>
                      </a:cubicBezTo>
                      <a:lnTo>
                        <a:pt x="2135" y="635"/>
                      </a:lnTo>
                      <a:cubicBezTo>
                        <a:pt x="2002" y="568"/>
                        <a:pt x="1835" y="568"/>
                        <a:pt x="1735" y="535"/>
                      </a:cubicBezTo>
                      <a:cubicBezTo>
                        <a:pt x="1568" y="501"/>
                        <a:pt x="1401" y="468"/>
                        <a:pt x="1268" y="434"/>
                      </a:cubicBezTo>
                      <a:cubicBezTo>
                        <a:pt x="968" y="334"/>
                        <a:pt x="734" y="201"/>
                        <a:pt x="434" y="101"/>
                      </a:cubicBezTo>
                      <a:cubicBezTo>
                        <a:pt x="401" y="34"/>
                        <a:pt x="301" y="34"/>
                        <a:pt x="26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4487" name="Google Shape;4487;p27"/>
              <p:cNvGrpSpPr/>
              <p:nvPr/>
            </p:nvGrpSpPr>
            <p:grpSpPr>
              <a:xfrm flipH="1">
                <a:off x="8399121" y="4488632"/>
                <a:ext cx="681767" cy="881731"/>
                <a:chOff x="373400" y="4372750"/>
                <a:chExt cx="548750" cy="709700"/>
              </a:xfrm>
            </p:grpSpPr>
            <p:sp>
              <p:nvSpPr>
                <p:cNvPr id="4488" name="Google Shape;4488;p27"/>
                <p:cNvSpPr/>
                <p:nvPr/>
              </p:nvSpPr>
              <p:spPr>
                <a:xfrm>
                  <a:off x="603550" y="4391925"/>
                  <a:ext cx="43400" cy="18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6" h="7351" extrusionOk="0">
                      <a:moveTo>
                        <a:pt x="1602" y="0"/>
                      </a:moveTo>
                      <a:cubicBezTo>
                        <a:pt x="1502" y="0"/>
                        <a:pt x="1502" y="67"/>
                        <a:pt x="1502" y="134"/>
                      </a:cubicBezTo>
                      <a:lnTo>
                        <a:pt x="1502" y="300"/>
                      </a:lnTo>
                      <a:cubicBezTo>
                        <a:pt x="1502" y="567"/>
                        <a:pt x="1502" y="901"/>
                        <a:pt x="1469" y="1201"/>
                      </a:cubicBezTo>
                      <a:lnTo>
                        <a:pt x="1335" y="2068"/>
                      </a:lnTo>
                      <a:cubicBezTo>
                        <a:pt x="1268" y="2702"/>
                        <a:pt x="1135" y="3303"/>
                        <a:pt x="968" y="3870"/>
                      </a:cubicBezTo>
                      <a:cubicBezTo>
                        <a:pt x="735" y="4870"/>
                        <a:pt x="401" y="5905"/>
                        <a:pt x="68" y="6905"/>
                      </a:cubicBezTo>
                      <a:cubicBezTo>
                        <a:pt x="1" y="7005"/>
                        <a:pt x="1" y="7072"/>
                        <a:pt x="68" y="7172"/>
                      </a:cubicBezTo>
                      <a:cubicBezTo>
                        <a:pt x="101" y="7239"/>
                        <a:pt x="134" y="7306"/>
                        <a:pt x="234" y="7339"/>
                      </a:cubicBezTo>
                      <a:cubicBezTo>
                        <a:pt x="272" y="7346"/>
                        <a:pt x="309" y="7350"/>
                        <a:pt x="346" y="7350"/>
                      </a:cubicBezTo>
                      <a:cubicBezTo>
                        <a:pt x="471" y="7350"/>
                        <a:pt x="583" y="7301"/>
                        <a:pt x="635" y="7172"/>
                      </a:cubicBezTo>
                      <a:cubicBezTo>
                        <a:pt x="1068" y="6038"/>
                        <a:pt x="1335" y="4837"/>
                        <a:pt x="1569" y="3670"/>
                      </a:cubicBezTo>
                      <a:lnTo>
                        <a:pt x="1669" y="2802"/>
                      </a:lnTo>
                      <a:cubicBezTo>
                        <a:pt x="1735" y="2502"/>
                        <a:pt x="1735" y="2202"/>
                        <a:pt x="1735" y="1902"/>
                      </a:cubicBezTo>
                      <a:lnTo>
                        <a:pt x="1735" y="134"/>
                      </a:lnTo>
                      <a:cubicBezTo>
                        <a:pt x="1735" y="34"/>
                        <a:pt x="1635" y="0"/>
                        <a:pt x="1602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89" name="Google Shape;4489;p27"/>
                <p:cNvSpPr/>
                <p:nvPr/>
              </p:nvSpPr>
              <p:spPr>
                <a:xfrm>
                  <a:off x="651100" y="4437450"/>
                  <a:ext cx="100100" cy="184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04" h="7376" extrusionOk="0">
                      <a:moveTo>
                        <a:pt x="3798" y="0"/>
                      </a:moveTo>
                      <a:cubicBezTo>
                        <a:pt x="3753" y="0"/>
                        <a:pt x="3736" y="24"/>
                        <a:pt x="3736" y="47"/>
                      </a:cubicBezTo>
                      <a:cubicBezTo>
                        <a:pt x="3536" y="648"/>
                        <a:pt x="3269" y="1215"/>
                        <a:pt x="3002" y="1815"/>
                      </a:cubicBezTo>
                      <a:cubicBezTo>
                        <a:pt x="2736" y="2382"/>
                        <a:pt x="2402" y="2916"/>
                        <a:pt x="2102" y="3483"/>
                      </a:cubicBezTo>
                      <a:lnTo>
                        <a:pt x="2168" y="3416"/>
                      </a:lnTo>
                      <a:lnTo>
                        <a:pt x="2168" y="3416"/>
                      </a:lnTo>
                      <a:cubicBezTo>
                        <a:pt x="2002" y="3717"/>
                        <a:pt x="1835" y="3983"/>
                        <a:pt x="1668" y="4250"/>
                      </a:cubicBezTo>
                      <a:cubicBezTo>
                        <a:pt x="1501" y="4551"/>
                        <a:pt x="1268" y="4851"/>
                        <a:pt x="1101" y="5151"/>
                      </a:cubicBezTo>
                      <a:cubicBezTo>
                        <a:pt x="934" y="5418"/>
                        <a:pt x="734" y="5718"/>
                        <a:pt x="567" y="6018"/>
                      </a:cubicBezTo>
                      <a:cubicBezTo>
                        <a:pt x="367" y="6318"/>
                        <a:pt x="200" y="6652"/>
                        <a:pt x="34" y="6919"/>
                      </a:cubicBezTo>
                      <a:cubicBezTo>
                        <a:pt x="0" y="6986"/>
                        <a:pt x="0" y="7052"/>
                        <a:pt x="0" y="7086"/>
                      </a:cubicBezTo>
                      <a:cubicBezTo>
                        <a:pt x="0" y="7186"/>
                        <a:pt x="34" y="7252"/>
                        <a:pt x="100" y="7319"/>
                      </a:cubicBezTo>
                      <a:cubicBezTo>
                        <a:pt x="163" y="7357"/>
                        <a:pt x="235" y="7375"/>
                        <a:pt x="306" y="7375"/>
                      </a:cubicBezTo>
                      <a:cubicBezTo>
                        <a:pt x="423" y="7375"/>
                        <a:pt x="538" y="7323"/>
                        <a:pt x="601" y="7219"/>
                      </a:cubicBezTo>
                      <a:cubicBezTo>
                        <a:pt x="834" y="6952"/>
                        <a:pt x="1001" y="6685"/>
                        <a:pt x="1101" y="6385"/>
                      </a:cubicBezTo>
                      <a:lnTo>
                        <a:pt x="1601" y="5518"/>
                      </a:lnTo>
                      <a:cubicBezTo>
                        <a:pt x="1768" y="5218"/>
                        <a:pt x="1902" y="4917"/>
                        <a:pt x="2035" y="4617"/>
                      </a:cubicBezTo>
                      <a:cubicBezTo>
                        <a:pt x="2168" y="4350"/>
                        <a:pt x="2335" y="4050"/>
                        <a:pt x="2435" y="3750"/>
                      </a:cubicBezTo>
                      <a:cubicBezTo>
                        <a:pt x="2569" y="3450"/>
                        <a:pt x="2702" y="3183"/>
                        <a:pt x="2869" y="2883"/>
                      </a:cubicBezTo>
                      <a:lnTo>
                        <a:pt x="3236" y="2015"/>
                      </a:lnTo>
                      <a:cubicBezTo>
                        <a:pt x="3503" y="1382"/>
                        <a:pt x="3736" y="748"/>
                        <a:pt x="3936" y="114"/>
                      </a:cubicBezTo>
                      <a:cubicBezTo>
                        <a:pt x="4003" y="81"/>
                        <a:pt x="3936" y="14"/>
                        <a:pt x="3903" y="14"/>
                      </a:cubicBezTo>
                      <a:lnTo>
                        <a:pt x="3870" y="14"/>
                      </a:lnTo>
                      <a:cubicBezTo>
                        <a:pt x="3840" y="4"/>
                        <a:pt x="3817" y="0"/>
                        <a:pt x="3798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90" name="Google Shape;4490;p27"/>
                <p:cNvSpPr/>
                <p:nvPr/>
              </p:nvSpPr>
              <p:spPr>
                <a:xfrm>
                  <a:off x="708625" y="4497000"/>
                  <a:ext cx="135125" cy="1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05" h="6598" extrusionOk="0">
                      <a:moveTo>
                        <a:pt x="5238" y="0"/>
                      </a:moveTo>
                      <a:cubicBezTo>
                        <a:pt x="5138" y="0"/>
                        <a:pt x="5105" y="0"/>
                        <a:pt x="5071" y="34"/>
                      </a:cubicBezTo>
                      <a:cubicBezTo>
                        <a:pt x="4537" y="467"/>
                        <a:pt x="4037" y="868"/>
                        <a:pt x="3537" y="1301"/>
                      </a:cubicBezTo>
                      <a:cubicBezTo>
                        <a:pt x="3003" y="1768"/>
                        <a:pt x="2569" y="2202"/>
                        <a:pt x="2102" y="2702"/>
                      </a:cubicBezTo>
                      <a:cubicBezTo>
                        <a:pt x="1669" y="3203"/>
                        <a:pt x="1268" y="3736"/>
                        <a:pt x="935" y="4337"/>
                      </a:cubicBezTo>
                      <a:cubicBezTo>
                        <a:pt x="768" y="4637"/>
                        <a:pt x="601" y="4904"/>
                        <a:pt x="435" y="5237"/>
                      </a:cubicBezTo>
                      <a:cubicBezTo>
                        <a:pt x="268" y="5571"/>
                        <a:pt x="134" y="5871"/>
                        <a:pt x="68" y="6205"/>
                      </a:cubicBezTo>
                      <a:cubicBezTo>
                        <a:pt x="1" y="6305"/>
                        <a:pt x="1" y="6338"/>
                        <a:pt x="68" y="6405"/>
                      </a:cubicBezTo>
                      <a:cubicBezTo>
                        <a:pt x="101" y="6505"/>
                        <a:pt x="134" y="6538"/>
                        <a:pt x="234" y="6572"/>
                      </a:cubicBezTo>
                      <a:cubicBezTo>
                        <a:pt x="260" y="6589"/>
                        <a:pt x="291" y="6597"/>
                        <a:pt x="323" y="6597"/>
                      </a:cubicBezTo>
                      <a:cubicBezTo>
                        <a:pt x="416" y="6597"/>
                        <a:pt x="527" y="6529"/>
                        <a:pt x="601" y="6405"/>
                      </a:cubicBezTo>
                      <a:cubicBezTo>
                        <a:pt x="735" y="6138"/>
                        <a:pt x="835" y="5871"/>
                        <a:pt x="968" y="5571"/>
                      </a:cubicBezTo>
                      <a:cubicBezTo>
                        <a:pt x="1102" y="5304"/>
                        <a:pt x="1268" y="5004"/>
                        <a:pt x="1435" y="4737"/>
                      </a:cubicBezTo>
                      <a:cubicBezTo>
                        <a:pt x="1735" y="4203"/>
                        <a:pt x="2102" y="3703"/>
                        <a:pt x="2469" y="3203"/>
                      </a:cubicBezTo>
                      <a:cubicBezTo>
                        <a:pt x="2703" y="2969"/>
                        <a:pt x="2903" y="2669"/>
                        <a:pt x="3103" y="2435"/>
                      </a:cubicBezTo>
                      <a:cubicBezTo>
                        <a:pt x="3303" y="2169"/>
                        <a:pt x="3537" y="1935"/>
                        <a:pt x="3737" y="1702"/>
                      </a:cubicBezTo>
                      <a:cubicBezTo>
                        <a:pt x="4237" y="1201"/>
                        <a:pt x="4771" y="768"/>
                        <a:pt x="5305" y="301"/>
                      </a:cubicBezTo>
                      <a:cubicBezTo>
                        <a:pt x="5405" y="267"/>
                        <a:pt x="5405" y="134"/>
                        <a:pt x="5338" y="100"/>
                      </a:cubicBezTo>
                      <a:cubicBezTo>
                        <a:pt x="5305" y="34"/>
                        <a:pt x="5271" y="0"/>
                        <a:pt x="5238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91" name="Google Shape;4491;p27"/>
                <p:cNvSpPr/>
                <p:nvPr/>
              </p:nvSpPr>
              <p:spPr>
                <a:xfrm>
                  <a:off x="628575" y="4372750"/>
                  <a:ext cx="28375" cy="2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5" h="1135" extrusionOk="0">
                      <a:moveTo>
                        <a:pt x="634" y="0"/>
                      </a:moveTo>
                      <a:cubicBezTo>
                        <a:pt x="468" y="0"/>
                        <a:pt x="334" y="67"/>
                        <a:pt x="234" y="133"/>
                      </a:cubicBezTo>
                      <a:cubicBezTo>
                        <a:pt x="101" y="234"/>
                        <a:pt x="1" y="400"/>
                        <a:pt x="1" y="500"/>
                      </a:cubicBezTo>
                      <a:cubicBezTo>
                        <a:pt x="1" y="667"/>
                        <a:pt x="67" y="801"/>
                        <a:pt x="134" y="934"/>
                      </a:cubicBezTo>
                      <a:cubicBezTo>
                        <a:pt x="234" y="1067"/>
                        <a:pt x="368" y="1134"/>
                        <a:pt x="501" y="1134"/>
                      </a:cubicBezTo>
                      <a:cubicBezTo>
                        <a:pt x="668" y="1134"/>
                        <a:pt x="801" y="1134"/>
                        <a:pt x="935" y="1001"/>
                      </a:cubicBezTo>
                      <a:cubicBezTo>
                        <a:pt x="1068" y="934"/>
                        <a:pt x="1135" y="767"/>
                        <a:pt x="1135" y="634"/>
                      </a:cubicBezTo>
                      <a:cubicBezTo>
                        <a:pt x="1135" y="467"/>
                        <a:pt x="1101" y="334"/>
                        <a:pt x="1001" y="234"/>
                      </a:cubicBezTo>
                      <a:cubicBezTo>
                        <a:pt x="935" y="100"/>
                        <a:pt x="768" y="0"/>
                        <a:pt x="634" y="0"/>
                      </a:cubicBezTo>
                      <a:close/>
                    </a:path>
                  </a:pathLst>
                </a:custGeom>
                <a:solidFill>
                  <a:srgbClr val="FCD16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92" name="Google Shape;4492;p27"/>
                <p:cNvSpPr/>
                <p:nvPr/>
              </p:nvSpPr>
              <p:spPr>
                <a:xfrm>
                  <a:off x="734475" y="4418600"/>
                  <a:ext cx="27550" cy="2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2" h="1135" extrusionOk="0">
                      <a:moveTo>
                        <a:pt x="601" y="1"/>
                      </a:moveTo>
                      <a:cubicBezTo>
                        <a:pt x="435" y="1"/>
                        <a:pt x="335" y="67"/>
                        <a:pt x="201" y="134"/>
                      </a:cubicBezTo>
                      <a:cubicBezTo>
                        <a:pt x="68" y="234"/>
                        <a:pt x="1" y="401"/>
                        <a:pt x="1" y="501"/>
                      </a:cubicBezTo>
                      <a:cubicBezTo>
                        <a:pt x="1" y="668"/>
                        <a:pt x="34" y="801"/>
                        <a:pt x="101" y="935"/>
                      </a:cubicBezTo>
                      <a:cubicBezTo>
                        <a:pt x="201" y="1068"/>
                        <a:pt x="368" y="1135"/>
                        <a:pt x="501" y="1135"/>
                      </a:cubicBezTo>
                      <a:cubicBezTo>
                        <a:pt x="668" y="1135"/>
                        <a:pt x="768" y="1135"/>
                        <a:pt x="902" y="1001"/>
                      </a:cubicBezTo>
                      <a:cubicBezTo>
                        <a:pt x="1035" y="935"/>
                        <a:pt x="1102" y="768"/>
                        <a:pt x="1102" y="634"/>
                      </a:cubicBezTo>
                      <a:cubicBezTo>
                        <a:pt x="1102" y="468"/>
                        <a:pt x="1068" y="334"/>
                        <a:pt x="1002" y="234"/>
                      </a:cubicBezTo>
                      <a:cubicBezTo>
                        <a:pt x="902" y="101"/>
                        <a:pt x="735" y="1"/>
                        <a:pt x="601" y="1"/>
                      </a:cubicBezTo>
                      <a:close/>
                    </a:path>
                  </a:pathLst>
                </a:custGeom>
                <a:solidFill>
                  <a:srgbClr val="FCD16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93" name="Google Shape;4493;p27"/>
                <p:cNvSpPr/>
                <p:nvPr/>
              </p:nvSpPr>
              <p:spPr>
                <a:xfrm>
                  <a:off x="828725" y="4482825"/>
                  <a:ext cx="28375" cy="27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5" h="1101" extrusionOk="0">
                      <a:moveTo>
                        <a:pt x="634" y="0"/>
                      </a:moveTo>
                      <a:cubicBezTo>
                        <a:pt x="467" y="0"/>
                        <a:pt x="334" y="34"/>
                        <a:pt x="234" y="100"/>
                      </a:cubicBezTo>
                      <a:cubicBezTo>
                        <a:pt x="100" y="200"/>
                        <a:pt x="0" y="367"/>
                        <a:pt x="0" y="501"/>
                      </a:cubicBezTo>
                      <a:cubicBezTo>
                        <a:pt x="0" y="634"/>
                        <a:pt x="67" y="767"/>
                        <a:pt x="134" y="901"/>
                      </a:cubicBezTo>
                      <a:cubicBezTo>
                        <a:pt x="234" y="1034"/>
                        <a:pt x="401" y="1101"/>
                        <a:pt x="501" y="1101"/>
                      </a:cubicBezTo>
                      <a:cubicBezTo>
                        <a:pt x="667" y="1101"/>
                        <a:pt x="801" y="1101"/>
                        <a:pt x="934" y="968"/>
                      </a:cubicBezTo>
                      <a:cubicBezTo>
                        <a:pt x="1068" y="901"/>
                        <a:pt x="1134" y="734"/>
                        <a:pt x="1134" y="601"/>
                      </a:cubicBezTo>
                      <a:cubicBezTo>
                        <a:pt x="1134" y="434"/>
                        <a:pt x="1101" y="334"/>
                        <a:pt x="1001" y="200"/>
                      </a:cubicBezTo>
                      <a:cubicBezTo>
                        <a:pt x="934" y="67"/>
                        <a:pt x="768" y="0"/>
                        <a:pt x="634" y="0"/>
                      </a:cubicBezTo>
                      <a:close/>
                    </a:path>
                  </a:pathLst>
                </a:custGeom>
                <a:solidFill>
                  <a:srgbClr val="FCD16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94" name="Google Shape;4494;p27"/>
                <p:cNvSpPr/>
                <p:nvPr/>
              </p:nvSpPr>
              <p:spPr>
                <a:xfrm>
                  <a:off x="422600" y="4443625"/>
                  <a:ext cx="499550" cy="528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982" h="21149" extrusionOk="0">
                      <a:moveTo>
                        <a:pt x="2702" y="0"/>
                      </a:moveTo>
                      <a:cubicBezTo>
                        <a:pt x="2569" y="0"/>
                        <a:pt x="2469" y="0"/>
                        <a:pt x="2369" y="67"/>
                      </a:cubicBezTo>
                      <a:cubicBezTo>
                        <a:pt x="2069" y="100"/>
                        <a:pt x="1802" y="234"/>
                        <a:pt x="1535" y="434"/>
                      </a:cubicBezTo>
                      <a:cubicBezTo>
                        <a:pt x="1301" y="634"/>
                        <a:pt x="1135" y="901"/>
                        <a:pt x="968" y="1301"/>
                      </a:cubicBezTo>
                      <a:cubicBezTo>
                        <a:pt x="768" y="1668"/>
                        <a:pt x="701" y="2135"/>
                        <a:pt x="734" y="2636"/>
                      </a:cubicBezTo>
                      <a:cubicBezTo>
                        <a:pt x="734" y="3169"/>
                        <a:pt x="868" y="3670"/>
                        <a:pt x="1001" y="4237"/>
                      </a:cubicBezTo>
                      <a:lnTo>
                        <a:pt x="1068" y="4570"/>
                      </a:lnTo>
                      <a:cubicBezTo>
                        <a:pt x="1168" y="4971"/>
                        <a:pt x="1268" y="5338"/>
                        <a:pt x="1335" y="5771"/>
                      </a:cubicBezTo>
                      <a:cubicBezTo>
                        <a:pt x="1401" y="6605"/>
                        <a:pt x="1268" y="7439"/>
                        <a:pt x="1168" y="8273"/>
                      </a:cubicBezTo>
                      <a:lnTo>
                        <a:pt x="1168" y="8240"/>
                      </a:lnTo>
                      <a:cubicBezTo>
                        <a:pt x="1101" y="8373"/>
                        <a:pt x="1101" y="8507"/>
                        <a:pt x="1068" y="8673"/>
                      </a:cubicBezTo>
                      <a:lnTo>
                        <a:pt x="1034" y="9007"/>
                      </a:lnTo>
                      <a:lnTo>
                        <a:pt x="1001" y="9407"/>
                      </a:lnTo>
                      <a:cubicBezTo>
                        <a:pt x="968" y="9574"/>
                        <a:pt x="968" y="9774"/>
                        <a:pt x="901" y="9941"/>
                      </a:cubicBezTo>
                      <a:cubicBezTo>
                        <a:pt x="834" y="10408"/>
                        <a:pt x="701" y="10908"/>
                        <a:pt x="601" y="11342"/>
                      </a:cubicBezTo>
                      <a:lnTo>
                        <a:pt x="534" y="11642"/>
                      </a:lnTo>
                      <a:cubicBezTo>
                        <a:pt x="267" y="12743"/>
                        <a:pt x="0" y="13877"/>
                        <a:pt x="34" y="15145"/>
                      </a:cubicBezTo>
                      <a:cubicBezTo>
                        <a:pt x="34" y="16012"/>
                        <a:pt x="234" y="16846"/>
                        <a:pt x="601" y="17646"/>
                      </a:cubicBezTo>
                      <a:cubicBezTo>
                        <a:pt x="901" y="18213"/>
                        <a:pt x="1268" y="18814"/>
                        <a:pt x="1768" y="19314"/>
                      </a:cubicBezTo>
                      <a:cubicBezTo>
                        <a:pt x="2702" y="20215"/>
                        <a:pt x="3937" y="20849"/>
                        <a:pt x="5271" y="21049"/>
                      </a:cubicBezTo>
                      <a:cubicBezTo>
                        <a:pt x="5671" y="21116"/>
                        <a:pt x="6005" y="21149"/>
                        <a:pt x="6338" y="21149"/>
                      </a:cubicBezTo>
                      <a:lnTo>
                        <a:pt x="6405" y="21149"/>
                      </a:lnTo>
                      <a:cubicBezTo>
                        <a:pt x="6705" y="21149"/>
                        <a:pt x="7005" y="21116"/>
                        <a:pt x="7372" y="21049"/>
                      </a:cubicBezTo>
                      <a:cubicBezTo>
                        <a:pt x="8006" y="20982"/>
                        <a:pt x="8673" y="20815"/>
                        <a:pt x="9274" y="20515"/>
                      </a:cubicBezTo>
                      <a:cubicBezTo>
                        <a:pt x="9707" y="20348"/>
                        <a:pt x="10074" y="20115"/>
                        <a:pt x="10508" y="19781"/>
                      </a:cubicBezTo>
                      <a:cubicBezTo>
                        <a:pt x="10875" y="19481"/>
                        <a:pt x="11208" y="19147"/>
                        <a:pt x="11542" y="18714"/>
                      </a:cubicBezTo>
                      <a:cubicBezTo>
                        <a:pt x="11909" y="18213"/>
                        <a:pt x="12209" y="17680"/>
                        <a:pt x="12476" y="17179"/>
                      </a:cubicBezTo>
                      <a:cubicBezTo>
                        <a:pt x="12676" y="16779"/>
                        <a:pt x="12843" y="16312"/>
                        <a:pt x="13043" y="15845"/>
                      </a:cubicBezTo>
                      <a:cubicBezTo>
                        <a:pt x="13143" y="15645"/>
                        <a:pt x="13210" y="15445"/>
                        <a:pt x="13343" y="15211"/>
                      </a:cubicBezTo>
                      <a:cubicBezTo>
                        <a:pt x="13643" y="14511"/>
                        <a:pt x="14010" y="13777"/>
                        <a:pt x="14544" y="13043"/>
                      </a:cubicBezTo>
                      <a:cubicBezTo>
                        <a:pt x="14711" y="12843"/>
                        <a:pt x="14911" y="12643"/>
                        <a:pt x="15078" y="12476"/>
                      </a:cubicBezTo>
                      <a:cubicBezTo>
                        <a:pt x="15245" y="12309"/>
                        <a:pt x="15478" y="12142"/>
                        <a:pt x="15712" y="11976"/>
                      </a:cubicBezTo>
                      <a:cubicBezTo>
                        <a:pt x="16079" y="11675"/>
                        <a:pt x="16546" y="11442"/>
                        <a:pt x="16912" y="11175"/>
                      </a:cubicBezTo>
                      <a:cubicBezTo>
                        <a:pt x="17346" y="10942"/>
                        <a:pt x="17813" y="10641"/>
                        <a:pt x="18213" y="10308"/>
                      </a:cubicBezTo>
                      <a:cubicBezTo>
                        <a:pt x="18647" y="10008"/>
                        <a:pt x="18981" y="9674"/>
                        <a:pt x="19247" y="9307"/>
                      </a:cubicBezTo>
                      <a:cubicBezTo>
                        <a:pt x="19581" y="8940"/>
                        <a:pt x="19748" y="8573"/>
                        <a:pt x="19881" y="8240"/>
                      </a:cubicBezTo>
                      <a:cubicBezTo>
                        <a:pt x="19915" y="8073"/>
                        <a:pt x="19981" y="7906"/>
                        <a:pt x="19915" y="7739"/>
                      </a:cubicBezTo>
                      <a:cubicBezTo>
                        <a:pt x="19915" y="7506"/>
                        <a:pt x="19881" y="7339"/>
                        <a:pt x="19748" y="7139"/>
                      </a:cubicBezTo>
                      <a:cubicBezTo>
                        <a:pt x="19714" y="7072"/>
                        <a:pt x="19681" y="6972"/>
                        <a:pt x="19581" y="6905"/>
                      </a:cubicBezTo>
                      <a:cubicBezTo>
                        <a:pt x="19548" y="6805"/>
                        <a:pt x="19514" y="6772"/>
                        <a:pt x="19414" y="6739"/>
                      </a:cubicBezTo>
                      <a:cubicBezTo>
                        <a:pt x="19247" y="6605"/>
                        <a:pt x="19081" y="6438"/>
                        <a:pt x="18881" y="6338"/>
                      </a:cubicBezTo>
                      <a:cubicBezTo>
                        <a:pt x="18414" y="6105"/>
                        <a:pt x="17913" y="5971"/>
                        <a:pt x="17379" y="5938"/>
                      </a:cubicBezTo>
                      <a:lnTo>
                        <a:pt x="17146" y="5938"/>
                      </a:lnTo>
                      <a:cubicBezTo>
                        <a:pt x="17013" y="5938"/>
                        <a:pt x="16846" y="5938"/>
                        <a:pt x="16712" y="5971"/>
                      </a:cubicBezTo>
                      <a:cubicBezTo>
                        <a:pt x="16479" y="6005"/>
                        <a:pt x="16179" y="6071"/>
                        <a:pt x="15912" y="6105"/>
                      </a:cubicBezTo>
                      <a:cubicBezTo>
                        <a:pt x="15545" y="6172"/>
                        <a:pt x="15111" y="6338"/>
                        <a:pt x="14744" y="6572"/>
                      </a:cubicBezTo>
                      <a:cubicBezTo>
                        <a:pt x="14411" y="6739"/>
                        <a:pt x="14044" y="6972"/>
                        <a:pt x="13677" y="7272"/>
                      </a:cubicBezTo>
                      <a:cubicBezTo>
                        <a:pt x="13543" y="7406"/>
                        <a:pt x="13377" y="7506"/>
                        <a:pt x="13243" y="7639"/>
                      </a:cubicBezTo>
                      <a:cubicBezTo>
                        <a:pt x="13377" y="7272"/>
                        <a:pt x="13477" y="6905"/>
                        <a:pt x="13543" y="6572"/>
                      </a:cubicBezTo>
                      <a:cubicBezTo>
                        <a:pt x="13643" y="6138"/>
                        <a:pt x="13677" y="5771"/>
                        <a:pt x="13643" y="5438"/>
                      </a:cubicBezTo>
                      <a:cubicBezTo>
                        <a:pt x="13577" y="5071"/>
                        <a:pt x="13510" y="4771"/>
                        <a:pt x="13377" y="4504"/>
                      </a:cubicBezTo>
                      <a:cubicBezTo>
                        <a:pt x="13310" y="4404"/>
                        <a:pt x="13210" y="4304"/>
                        <a:pt x="13076" y="4170"/>
                      </a:cubicBezTo>
                      <a:cubicBezTo>
                        <a:pt x="12976" y="4070"/>
                        <a:pt x="12810" y="3970"/>
                        <a:pt x="12643" y="3903"/>
                      </a:cubicBezTo>
                      <a:cubicBezTo>
                        <a:pt x="12476" y="3803"/>
                        <a:pt x="12309" y="3770"/>
                        <a:pt x="12076" y="3770"/>
                      </a:cubicBezTo>
                      <a:cubicBezTo>
                        <a:pt x="12009" y="3770"/>
                        <a:pt x="11909" y="3770"/>
                        <a:pt x="11809" y="3803"/>
                      </a:cubicBezTo>
                      <a:cubicBezTo>
                        <a:pt x="11542" y="3837"/>
                        <a:pt x="11308" y="3970"/>
                        <a:pt x="11042" y="4137"/>
                      </a:cubicBezTo>
                      <a:cubicBezTo>
                        <a:pt x="10741" y="4337"/>
                        <a:pt x="10475" y="4604"/>
                        <a:pt x="10174" y="4937"/>
                      </a:cubicBezTo>
                      <a:cubicBezTo>
                        <a:pt x="9907" y="5238"/>
                        <a:pt x="9674" y="5571"/>
                        <a:pt x="9374" y="5971"/>
                      </a:cubicBezTo>
                      <a:cubicBezTo>
                        <a:pt x="9207" y="6172"/>
                        <a:pt x="9074" y="6405"/>
                        <a:pt x="8973" y="6639"/>
                      </a:cubicBezTo>
                      <a:lnTo>
                        <a:pt x="9007" y="6505"/>
                      </a:lnTo>
                      <a:lnTo>
                        <a:pt x="9040" y="6405"/>
                      </a:lnTo>
                      <a:cubicBezTo>
                        <a:pt x="9174" y="5638"/>
                        <a:pt x="9240" y="5071"/>
                        <a:pt x="9240" y="4470"/>
                      </a:cubicBezTo>
                      <a:cubicBezTo>
                        <a:pt x="9240" y="4137"/>
                        <a:pt x="9240" y="3837"/>
                        <a:pt x="9174" y="3603"/>
                      </a:cubicBezTo>
                      <a:cubicBezTo>
                        <a:pt x="9140" y="3303"/>
                        <a:pt x="9040" y="3103"/>
                        <a:pt x="8907" y="2903"/>
                      </a:cubicBezTo>
                      <a:cubicBezTo>
                        <a:pt x="8807" y="2669"/>
                        <a:pt x="8640" y="2502"/>
                        <a:pt x="8406" y="2436"/>
                      </a:cubicBezTo>
                      <a:cubicBezTo>
                        <a:pt x="8240" y="2335"/>
                        <a:pt x="8039" y="2302"/>
                        <a:pt x="7806" y="2302"/>
                      </a:cubicBezTo>
                      <a:lnTo>
                        <a:pt x="7639" y="2302"/>
                      </a:lnTo>
                      <a:cubicBezTo>
                        <a:pt x="7406" y="2302"/>
                        <a:pt x="7206" y="2402"/>
                        <a:pt x="7005" y="2469"/>
                      </a:cubicBezTo>
                      <a:cubicBezTo>
                        <a:pt x="6839" y="2536"/>
                        <a:pt x="6672" y="2736"/>
                        <a:pt x="6505" y="2903"/>
                      </a:cubicBezTo>
                      <a:cubicBezTo>
                        <a:pt x="6171" y="3303"/>
                        <a:pt x="5971" y="3803"/>
                        <a:pt x="5838" y="4170"/>
                      </a:cubicBezTo>
                      <a:cubicBezTo>
                        <a:pt x="5805" y="4304"/>
                        <a:pt x="5738" y="4404"/>
                        <a:pt x="5738" y="4504"/>
                      </a:cubicBezTo>
                      <a:lnTo>
                        <a:pt x="5738" y="4103"/>
                      </a:lnTo>
                      <a:cubicBezTo>
                        <a:pt x="5704" y="3069"/>
                        <a:pt x="5404" y="2102"/>
                        <a:pt x="4937" y="1401"/>
                      </a:cubicBezTo>
                      <a:cubicBezTo>
                        <a:pt x="4537" y="768"/>
                        <a:pt x="3937" y="301"/>
                        <a:pt x="3269" y="100"/>
                      </a:cubicBezTo>
                      <a:cubicBezTo>
                        <a:pt x="3069" y="67"/>
                        <a:pt x="2869" y="0"/>
                        <a:pt x="270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95" name="Google Shape;4495;p27"/>
                <p:cNvSpPr/>
                <p:nvPr/>
              </p:nvSpPr>
              <p:spPr>
                <a:xfrm>
                  <a:off x="439275" y="4441950"/>
                  <a:ext cx="480375" cy="313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215" h="12544" extrusionOk="0">
                      <a:moveTo>
                        <a:pt x="1869" y="1"/>
                      </a:moveTo>
                      <a:cubicBezTo>
                        <a:pt x="1902" y="67"/>
                        <a:pt x="1802" y="67"/>
                        <a:pt x="1668" y="67"/>
                      </a:cubicBezTo>
                      <a:cubicBezTo>
                        <a:pt x="1368" y="134"/>
                        <a:pt x="1068" y="234"/>
                        <a:pt x="834" y="468"/>
                      </a:cubicBezTo>
                      <a:cubicBezTo>
                        <a:pt x="568" y="668"/>
                        <a:pt x="367" y="935"/>
                        <a:pt x="234" y="1335"/>
                      </a:cubicBezTo>
                      <a:cubicBezTo>
                        <a:pt x="67" y="1702"/>
                        <a:pt x="1" y="2169"/>
                        <a:pt x="34" y="2669"/>
                      </a:cubicBezTo>
                      <a:cubicBezTo>
                        <a:pt x="34" y="3203"/>
                        <a:pt x="167" y="3703"/>
                        <a:pt x="267" y="4237"/>
                      </a:cubicBezTo>
                      <a:lnTo>
                        <a:pt x="367" y="4571"/>
                      </a:lnTo>
                      <a:cubicBezTo>
                        <a:pt x="434" y="4871"/>
                        <a:pt x="501" y="5171"/>
                        <a:pt x="568" y="5471"/>
                      </a:cubicBezTo>
                      <a:cubicBezTo>
                        <a:pt x="601" y="5371"/>
                        <a:pt x="701" y="5305"/>
                        <a:pt x="734" y="5238"/>
                      </a:cubicBezTo>
                      <a:cubicBezTo>
                        <a:pt x="834" y="5171"/>
                        <a:pt x="901" y="5071"/>
                        <a:pt x="1001" y="5038"/>
                      </a:cubicBezTo>
                      <a:cubicBezTo>
                        <a:pt x="1201" y="4904"/>
                        <a:pt x="1402" y="4838"/>
                        <a:pt x="1602" y="4804"/>
                      </a:cubicBezTo>
                      <a:lnTo>
                        <a:pt x="1869" y="4804"/>
                      </a:lnTo>
                      <a:cubicBezTo>
                        <a:pt x="2002" y="4804"/>
                        <a:pt x="2102" y="4804"/>
                        <a:pt x="2235" y="4838"/>
                      </a:cubicBezTo>
                      <a:cubicBezTo>
                        <a:pt x="2436" y="4904"/>
                        <a:pt x="2602" y="5004"/>
                        <a:pt x="2769" y="5171"/>
                      </a:cubicBezTo>
                      <a:cubicBezTo>
                        <a:pt x="2936" y="5338"/>
                        <a:pt x="3036" y="5538"/>
                        <a:pt x="3103" y="5805"/>
                      </a:cubicBezTo>
                      <a:cubicBezTo>
                        <a:pt x="3203" y="6038"/>
                        <a:pt x="3270" y="6339"/>
                        <a:pt x="3270" y="6572"/>
                      </a:cubicBezTo>
                      <a:cubicBezTo>
                        <a:pt x="3336" y="6872"/>
                        <a:pt x="3336" y="7206"/>
                        <a:pt x="3336" y="7539"/>
                      </a:cubicBezTo>
                      <a:cubicBezTo>
                        <a:pt x="3336" y="8173"/>
                        <a:pt x="3270" y="8840"/>
                        <a:pt x="3203" y="9474"/>
                      </a:cubicBezTo>
                      <a:cubicBezTo>
                        <a:pt x="3169" y="9708"/>
                        <a:pt x="3169" y="9975"/>
                        <a:pt x="3103" y="10208"/>
                      </a:cubicBezTo>
                      <a:cubicBezTo>
                        <a:pt x="3203" y="9975"/>
                        <a:pt x="3336" y="9674"/>
                        <a:pt x="3403" y="9407"/>
                      </a:cubicBezTo>
                      <a:cubicBezTo>
                        <a:pt x="3536" y="9141"/>
                        <a:pt x="3670" y="8807"/>
                        <a:pt x="3837" y="8507"/>
                      </a:cubicBezTo>
                      <a:cubicBezTo>
                        <a:pt x="3937" y="8207"/>
                        <a:pt x="4103" y="7973"/>
                        <a:pt x="4270" y="7706"/>
                      </a:cubicBezTo>
                      <a:cubicBezTo>
                        <a:pt x="4370" y="7573"/>
                        <a:pt x="4437" y="7506"/>
                        <a:pt x="4570" y="7373"/>
                      </a:cubicBezTo>
                      <a:cubicBezTo>
                        <a:pt x="4671" y="7306"/>
                        <a:pt x="4737" y="7206"/>
                        <a:pt x="4871" y="7173"/>
                      </a:cubicBezTo>
                      <a:cubicBezTo>
                        <a:pt x="4937" y="7072"/>
                        <a:pt x="5071" y="7039"/>
                        <a:pt x="5204" y="7006"/>
                      </a:cubicBezTo>
                      <a:cubicBezTo>
                        <a:pt x="5238" y="7006"/>
                        <a:pt x="5338" y="6972"/>
                        <a:pt x="5371" y="6972"/>
                      </a:cubicBezTo>
                      <a:lnTo>
                        <a:pt x="5538" y="6972"/>
                      </a:lnTo>
                      <a:cubicBezTo>
                        <a:pt x="5771" y="6972"/>
                        <a:pt x="6072" y="7072"/>
                        <a:pt x="6272" y="7206"/>
                      </a:cubicBezTo>
                      <a:cubicBezTo>
                        <a:pt x="6405" y="7306"/>
                        <a:pt x="6539" y="7406"/>
                        <a:pt x="6605" y="7539"/>
                      </a:cubicBezTo>
                      <a:cubicBezTo>
                        <a:pt x="6705" y="7673"/>
                        <a:pt x="6805" y="7806"/>
                        <a:pt x="6839" y="7906"/>
                      </a:cubicBezTo>
                      <a:cubicBezTo>
                        <a:pt x="6939" y="8240"/>
                        <a:pt x="6939" y="8574"/>
                        <a:pt x="6939" y="8907"/>
                      </a:cubicBezTo>
                      <a:cubicBezTo>
                        <a:pt x="6939" y="9307"/>
                        <a:pt x="6905" y="9708"/>
                        <a:pt x="6839" y="10075"/>
                      </a:cubicBezTo>
                      <a:lnTo>
                        <a:pt x="6572" y="11209"/>
                      </a:lnTo>
                      <a:cubicBezTo>
                        <a:pt x="6539" y="11376"/>
                        <a:pt x="6505" y="11542"/>
                        <a:pt x="6505" y="11709"/>
                      </a:cubicBezTo>
                      <a:cubicBezTo>
                        <a:pt x="6572" y="11542"/>
                        <a:pt x="6672" y="11409"/>
                        <a:pt x="6805" y="11242"/>
                      </a:cubicBezTo>
                      <a:cubicBezTo>
                        <a:pt x="6972" y="10975"/>
                        <a:pt x="7106" y="10675"/>
                        <a:pt x="7306" y="10408"/>
                      </a:cubicBezTo>
                      <a:cubicBezTo>
                        <a:pt x="7506" y="10141"/>
                        <a:pt x="7673" y="9841"/>
                        <a:pt x="7906" y="9541"/>
                      </a:cubicBezTo>
                      <a:cubicBezTo>
                        <a:pt x="8140" y="9307"/>
                        <a:pt x="8340" y="9041"/>
                        <a:pt x="8573" y="8807"/>
                      </a:cubicBezTo>
                      <a:cubicBezTo>
                        <a:pt x="8773" y="8640"/>
                        <a:pt x="9007" y="8473"/>
                        <a:pt x="9207" y="8340"/>
                      </a:cubicBezTo>
                      <a:cubicBezTo>
                        <a:pt x="9372" y="8258"/>
                        <a:pt x="9536" y="8198"/>
                        <a:pt x="9738" y="8198"/>
                      </a:cubicBezTo>
                      <a:cubicBezTo>
                        <a:pt x="9782" y="8198"/>
                        <a:pt x="9827" y="8201"/>
                        <a:pt x="9874" y="8207"/>
                      </a:cubicBezTo>
                      <a:cubicBezTo>
                        <a:pt x="10108" y="8240"/>
                        <a:pt x="10341" y="8340"/>
                        <a:pt x="10508" y="8507"/>
                      </a:cubicBezTo>
                      <a:cubicBezTo>
                        <a:pt x="10608" y="8574"/>
                        <a:pt x="10708" y="8707"/>
                        <a:pt x="10775" y="8840"/>
                      </a:cubicBezTo>
                      <a:cubicBezTo>
                        <a:pt x="10842" y="8874"/>
                        <a:pt x="10842" y="8974"/>
                        <a:pt x="10875" y="9007"/>
                      </a:cubicBezTo>
                      <a:cubicBezTo>
                        <a:pt x="10908" y="9041"/>
                        <a:pt x="10908" y="9141"/>
                        <a:pt x="10908" y="9207"/>
                      </a:cubicBezTo>
                      <a:cubicBezTo>
                        <a:pt x="10942" y="9374"/>
                        <a:pt x="10942" y="9541"/>
                        <a:pt x="10942" y="9708"/>
                      </a:cubicBezTo>
                      <a:cubicBezTo>
                        <a:pt x="10942" y="9874"/>
                        <a:pt x="10942" y="10041"/>
                        <a:pt x="10908" y="10208"/>
                      </a:cubicBezTo>
                      <a:cubicBezTo>
                        <a:pt x="10875" y="10575"/>
                        <a:pt x="10742" y="10942"/>
                        <a:pt x="10608" y="11342"/>
                      </a:cubicBezTo>
                      <a:cubicBezTo>
                        <a:pt x="10508" y="11709"/>
                        <a:pt x="10375" y="12076"/>
                        <a:pt x="10208" y="12410"/>
                      </a:cubicBezTo>
                      <a:cubicBezTo>
                        <a:pt x="10208" y="12476"/>
                        <a:pt x="10174" y="12510"/>
                        <a:pt x="10174" y="12543"/>
                      </a:cubicBezTo>
                      <a:cubicBezTo>
                        <a:pt x="10441" y="12176"/>
                        <a:pt x="10708" y="11843"/>
                        <a:pt x="11042" y="11442"/>
                      </a:cubicBezTo>
                      <a:cubicBezTo>
                        <a:pt x="11242" y="11209"/>
                        <a:pt x="11442" y="10942"/>
                        <a:pt x="11709" y="10742"/>
                      </a:cubicBezTo>
                      <a:cubicBezTo>
                        <a:pt x="11909" y="10542"/>
                        <a:pt x="12176" y="10275"/>
                        <a:pt x="12409" y="10075"/>
                      </a:cubicBezTo>
                      <a:cubicBezTo>
                        <a:pt x="12610" y="9874"/>
                        <a:pt x="12876" y="9708"/>
                        <a:pt x="13110" y="9574"/>
                      </a:cubicBezTo>
                      <a:cubicBezTo>
                        <a:pt x="13343" y="9441"/>
                        <a:pt x="13577" y="9341"/>
                        <a:pt x="13844" y="9274"/>
                      </a:cubicBezTo>
                      <a:cubicBezTo>
                        <a:pt x="13944" y="9257"/>
                        <a:pt x="14044" y="9249"/>
                        <a:pt x="14144" y="9249"/>
                      </a:cubicBezTo>
                      <a:cubicBezTo>
                        <a:pt x="14244" y="9249"/>
                        <a:pt x="14344" y="9257"/>
                        <a:pt x="14444" y="9274"/>
                      </a:cubicBezTo>
                      <a:cubicBezTo>
                        <a:pt x="14678" y="9341"/>
                        <a:pt x="14878" y="9508"/>
                        <a:pt x="15011" y="9674"/>
                      </a:cubicBezTo>
                      <a:cubicBezTo>
                        <a:pt x="15078" y="9741"/>
                        <a:pt x="15111" y="9841"/>
                        <a:pt x="15178" y="9941"/>
                      </a:cubicBezTo>
                      <a:cubicBezTo>
                        <a:pt x="15211" y="10041"/>
                        <a:pt x="15211" y="10108"/>
                        <a:pt x="15211" y="10208"/>
                      </a:cubicBezTo>
                      <a:cubicBezTo>
                        <a:pt x="15211" y="10408"/>
                        <a:pt x="15211" y="10675"/>
                        <a:pt x="15111" y="10875"/>
                      </a:cubicBezTo>
                      <a:cubicBezTo>
                        <a:pt x="15045" y="11175"/>
                        <a:pt x="14945" y="11409"/>
                        <a:pt x="14844" y="11709"/>
                      </a:cubicBezTo>
                      <a:cubicBezTo>
                        <a:pt x="14744" y="11909"/>
                        <a:pt x="14611" y="12176"/>
                        <a:pt x="14511" y="12376"/>
                      </a:cubicBezTo>
                      <a:cubicBezTo>
                        <a:pt x="14611" y="12310"/>
                        <a:pt x="14744" y="12176"/>
                        <a:pt x="14911" y="12043"/>
                      </a:cubicBezTo>
                      <a:cubicBezTo>
                        <a:pt x="15278" y="11742"/>
                        <a:pt x="15712" y="11542"/>
                        <a:pt x="16112" y="11242"/>
                      </a:cubicBezTo>
                      <a:cubicBezTo>
                        <a:pt x="16546" y="11009"/>
                        <a:pt x="17013" y="10708"/>
                        <a:pt x="17413" y="10375"/>
                      </a:cubicBezTo>
                      <a:cubicBezTo>
                        <a:pt x="17847" y="10075"/>
                        <a:pt x="18180" y="9741"/>
                        <a:pt x="18514" y="9374"/>
                      </a:cubicBezTo>
                      <a:cubicBezTo>
                        <a:pt x="18847" y="9007"/>
                        <a:pt x="19014" y="8640"/>
                        <a:pt x="19114" y="8307"/>
                      </a:cubicBezTo>
                      <a:cubicBezTo>
                        <a:pt x="19181" y="8140"/>
                        <a:pt x="19214" y="7973"/>
                        <a:pt x="19181" y="7806"/>
                      </a:cubicBezTo>
                      <a:cubicBezTo>
                        <a:pt x="19181" y="7573"/>
                        <a:pt x="19114" y="7406"/>
                        <a:pt x="19014" y="7206"/>
                      </a:cubicBezTo>
                      <a:cubicBezTo>
                        <a:pt x="18947" y="7139"/>
                        <a:pt x="18914" y="7039"/>
                        <a:pt x="18847" y="6972"/>
                      </a:cubicBezTo>
                      <a:cubicBezTo>
                        <a:pt x="18781" y="6872"/>
                        <a:pt x="18747" y="6839"/>
                        <a:pt x="18681" y="6806"/>
                      </a:cubicBezTo>
                      <a:cubicBezTo>
                        <a:pt x="18514" y="6639"/>
                        <a:pt x="18347" y="6505"/>
                        <a:pt x="18113" y="6405"/>
                      </a:cubicBezTo>
                      <a:cubicBezTo>
                        <a:pt x="17680" y="6172"/>
                        <a:pt x="17179" y="6038"/>
                        <a:pt x="16612" y="6005"/>
                      </a:cubicBezTo>
                      <a:lnTo>
                        <a:pt x="16379" y="6005"/>
                      </a:lnTo>
                      <a:cubicBezTo>
                        <a:pt x="16245" y="6005"/>
                        <a:pt x="16079" y="6005"/>
                        <a:pt x="15945" y="6038"/>
                      </a:cubicBezTo>
                      <a:cubicBezTo>
                        <a:pt x="15678" y="6072"/>
                        <a:pt x="15412" y="6138"/>
                        <a:pt x="15178" y="6172"/>
                      </a:cubicBezTo>
                      <a:cubicBezTo>
                        <a:pt x="14778" y="6239"/>
                        <a:pt x="14377" y="6405"/>
                        <a:pt x="14011" y="6639"/>
                      </a:cubicBezTo>
                      <a:cubicBezTo>
                        <a:pt x="13677" y="6806"/>
                        <a:pt x="13277" y="7039"/>
                        <a:pt x="12910" y="7339"/>
                      </a:cubicBezTo>
                      <a:cubicBezTo>
                        <a:pt x="12776" y="7473"/>
                        <a:pt x="12610" y="7573"/>
                        <a:pt x="12509" y="7706"/>
                      </a:cubicBezTo>
                      <a:cubicBezTo>
                        <a:pt x="12610" y="7339"/>
                        <a:pt x="12743" y="7006"/>
                        <a:pt x="12776" y="6639"/>
                      </a:cubicBezTo>
                      <a:cubicBezTo>
                        <a:pt x="12876" y="6205"/>
                        <a:pt x="12910" y="5838"/>
                        <a:pt x="12876" y="5505"/>
                      </a:cubicBezTo>
                      <a:cubicBezTo>
                        <a:pt x="12843" y="5138"/>
                        <a:pt x="12743" y="4838"/>
                        <a:pt x="12610" y="4571"/>
                      </a:cubicBezTo>
                      <a:cubicBezTo>
                        <a:pt x="12543" y="4471"/>
                        <a:pt x="12443" y="4371"/>
                        <a:pt x="12343" y="4237"/>
                      </a:cubicBezTo>
                      <a:cubicBezTo>
                        <a:pt x="12209" y="4137"/>
                        <a:pt x="12042" y="4037"/>
                        <a:pt x="11876" y="3970"/>
                      </a:cubicBezTo>
                      <a:cubicBezTo>
                        <a:pt x="11709" y="3870"/>
                        <a:pt x="11542" y="3837"/>
                        <a:pt x="11342" y="3837"/>
                      </a:cubicBezTo>
                      <a:cubicBezTo>
                        <a:pt x="11242" y="3837"/>
                        <a:pt x="11175" y="3837"/>
                        <a:pt x="11042" y="3870"/>
                      </a:cubicBezTo>
                      <a:cubicBezTo>
                        <a:pt x="10775" y="3904"/>
                        <a:pt x="10541" y="4037"/>
                        <a:pt x="10241" y="4204"/>
                      </a:cubicBezTo>
                      <a:cubicBezTo>
                        <a:pt x="9941" y="4404"/>
                        <a:pt x="9674" y="4671"/>
                        <a:pt x="9374" y="5004"/>
                      </a:cubicBezTo>
                      <a:cubicBezTo>
                        <a:pt x="9107" y="5305"/>
                        <a:pt x="8874" y="5638"/>
                        <a:pt x="8573" y="6038"/>
                      </a:cubicBezTo>
                      <a:cubicBezTo>
                        <a:pt x="8407" y="6239"/>
                        <a:pt x="8273" y="6472"/>
                        <a:pt x="8173" y="6706"/>
                      </a:cubicBezTo>
                      <a:lnTo>
                        <a:pt x="8206" y="6572"/>
                      </a:lnTo>
                      <a:lnTo>
                        <a:pt x="8240" y="6405"/>
                      </a:lnTo>
                      <a:cubicBezTo>
                        <a:pt x="8373" y="5671"/>
                        <a:pt x="8440" y="5038"/>
                        <a:pt x="8440" y="4504"/>
                      </a:cubicBezTo>
                      <a:cubicBezTo>
                        <a:pt x="8440" y="4204"/>
                        <a:pt x="8407" y="3870"/>
                        <a:pt x="8373" y="3637"/>
                      </a:cubicBezTo>
                      <a:cubicBezTo>
                        <a:pt x="8340" y="3336"/>
                        <a:pt x="8240" y="3136"/>
                        <a:pt x="8106" y="2903"/>
                      </a:cubicBezTo>
                      <a:cubicBezTo>
                        <a:pt x="8006" y="2703"/>
                        <a:pt x="7839" y="2536"/>
                        <a:pt x="7606" y="2402"/>
                      </a:cubicBezTo>
                      <a:cubicBezTo>
                        <a:pt x="7439" y="2336"/>
                        <a:pt x="7239" y="2302"/>
                        <a:pt x="7006" y="2302"/>
                      </a:cubicBezTo>
                      <a:lnTo>
                        <a:pt x="6839" y="2302"/>
                      </a:lnTo>
                      <a:cubicBezTo>
                        <a:pt x="6605" y="2302"/>
                        <a:pt x="6405" y="2369"/>
                        <a:pt x="6205" y="2469"/>
                      </a:cubicBezTo>
                      <a:cubicBezTo>
                        <a:pt x="6038" y="2536"/>
                        <a:pt x="5871" y="2703"/>
                        <a:pt x="5705" y="2869"/>
                      </a:cubicBezTo>
                      <a:cubicBezTo>
                        <a:pt x="5371" y="3303"/>
                        <a:pt x="5171" y="3803"/>
                        <a:pt x="5037" y="4170"/>
                      </a:cubicBezTo>
                      <a:cubicBezTo>
                        <a:pt x="5004" y="4304"/>
                        <a:pt x="4937" y="4371"/>
                        <a:pt x="4904" y="4504"/>
                      </a:cubicBezTo>
                      <a:cubicBezTo>
                        <a:pt x="4937" y="4371"/>
                        <a:pt x="4937" y="4204"/>
                        <a:pt x="4904" y="4070"/>
                      </a:cubicBezTo>
                      <a:cubicBezTo>
                        <a:pt x="4871" y="3036"/>
                        <a:pt x="4570" y="2069"/>
                        <a:pt x="4103" y="1368"/>
                      </a:cubicBezTo>
                      <a:cubicBezTo>
                        <a:pt x="3703" y="735"/>
                        <a:pt x="3103" y="301"/>
                        <a:pt x="2436" y="67"/>
                      </a:cubicBezTo>
                      <a:cubicBezTo>
                        <a:pt x="2235" y="34"/>
                        <a:pt x="2069" y="1"/>
                        <a:pt x="186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96" name="Google Shape;4496;p27"/>
                <p:cNvSpPr/>
                <p:nvPr/>
              </p:nvSpPr>
              <p:spPr>
                <a:xfrm>
                  <a:off x="454275" y="4622075"/>
                  <a:ext cx="38400" cy="262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6" h="10515" extrusionOk="0">
                      <a:moveTo>
                        <a:pt x="1435" y="1"/>
                      </a:moveTo>
                      <a:cubicBezTo>
                        <a:pt x="1402" y="1"/>
                        <a:pt x="1369" y="34"/>
                        <a:pt x="1369" y="101"/>
                      </a:cubicBezTo>
                      <a:cubicBezTo>
                        <a:pt x="1402" y="935"/>
                        <a:pt x="1369" y="1702"/>
                        <a:pt x="1302" y="2536"/>
                      </a:cubicBezTo>
                      <a:lnTo>
                        <a:pt x="1302" y="2503"/>
                      </a:lnTo>
                      <a:cubicBezTo>
                        <a:pt x="1269" y="3136"/>
                        <a:pt x="1202" y="3804"/>
                        <a:pt x="1102" y="4437"/>
                      </a:cubicBezTo>
                      <a:cubicBezTo>
                        <a:pt x="1068" y="4771"/>
                        <a:pt x="1035" y="5038"/>
                        <a:pt x="935" y="5371"/>
                      </a:cubicBezTo>
                      <a:cubicBezTo>
                        <a:pt x="902" y="5705"/>
                        <a:pt x="802" y="6005"/>
                        <a:pt x="768" y="6339"/>
                      </a:cubicBezTo>
                      <a:lnTo>
                        <a:pt x="401" y="8207"/>
                      </a:lnTo>
                      <a:cubicBezTo>
                        <a:pt x="268" y="8874"/>
                        <a:pt x="101" y="9508"/>
                        <a:pt x="1" y="10175"/>
                      </a:cubicBezTo>
                      <a:cubicBezTo>
                        <a:pt x="1" y="10275"/>
                        <a:pt x="1" y="10342"/>
                        <a:pt x="68" y="10375"/>
                      </a:cubicBezTo>
                      <a:cubicBezTo>
                        <a:pt x="101" y="10475"/>
                        <a:pt x="168" y="10508"/>
                        <a:pt x="234" y="10508"/>
                      </a:cubicBezTo>
                      <a:cubicBezTo>
                        <a:pt x="256" y="10513"/>
                        <a:pt x="277" y="10515"/>
                        <a:pt x="297" y="10515"/>
                      </a:cubicBezTo>
                      <a:cubicBezTo>
                        <a:pt x="427" y="10515"/>
                        <a:pt x="510" y="10424"/>
                        <a:pt x="568" y="10308"/>
                      </a:cubicBezTo>
                      <a:cubicBezTo>
                        <a:pt x="668" y="9775"/>
                        <a:pt x="768" y="9274"/>
                        <a:pt x="835" y="8707"/>
                      </a:cubicBezTo>
                      <a:lnTo>
                        <a:pt x="1102" y="7106"/>
                      </a:lnTo>
                      <a:cubicBezTo>
                        <a:pt x="1168" y="6539"/>
                        <a:pt x="1235" y="6005"/>
                        <a:pt x="1302" y="5471"/>
                      </a:cubicBezTo>
                      <a:cubicBezTo>
                        <a:pt x="1335" y="5171"/>
                        <a:pt x="1335" y="4938"/>
                        <a:pt x="1402" y="4638"/>
                      </a:cubicBezTo>
                      <a:cubicBezTo>
                        <a:pt x="1402" y="4371"/>
                        <a:pt x="1435" y="4104"/>
                        <a:pt x="1435" y="3837"/>
                      </a:cubicBezTo>
                      <a:cubicBezTo>
                        <a:pt x="1469" y="3203"/>
                        <a:pt x="1502" y="2603"/>
                        <a:pt x="1502" y="2002"/>
                      </a:cubicBezTo>
                      <a:lnTo>
                        <a:pt x="1502" y="101"/>
                      </a:lnTo>
                      <a:cubicBezTo>
                        <a:pt x="1535" y="34"/>
                        <a:pt x="1469" y="1"/>
                        <a:pt x="1435" y="1"/>
                      </a:cubicBezTo>
                      <a:close/>
                    </a:path>
                  </a:pathLst>
                </a:custGeom>
                <a:solidFill>
                  <a:srgbClr val="EFA65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97" name="Google Shape;4497;p27"/>
                <p:cNvSpPr/>
                <p:nvPr/>
              </p:nvSpPr>
              <p:spPr>
                <a:xfrm>
                  <a:off x="495975" y="4675450"/>
                  <a:ext cx="76750" cy="240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70" h="9615" extrusionOk="0">
                      <a:moveTo>
                        <a:pt x="1368" y="5571"/>
                      </a:moveTo>
                      <a:lnTo>
                        <a:pt x="1368" y="5638"/>
                      </a:lnTo>
                      <a:cubicBezTo>
                        <a:pt x="1402" y="5571"/>
                        <a:pt x="1402" y="5571"/>
                        <a:pt x="1368" y="5571"/>
                      </a:cubicBezTo>
                      <a:close/>
                      <a:moveTo>
                        <a:pt x="2936" y="1"/>
                      </a:moveTo>
                      <a:cubicBezTo>
                        <a:pt x="2970" y="1"/>
                        <a:pt x="2936" y="34"/>
                        <a:pt x="2903" y="67"/>
                      </a:cubicBezTo>
                      <a:cubicBezTo>
                        <a:pt x="2636" y="1001"/>
                        <a:pt x="2403" y="1902"/>
                        <a:pt x="2202" y="2836"/>
                      </a:cubicBezTo>
                      <a:lnTo>
                        <a:pt x="1802" y="4204"/>
                      </a:lnTo>
                      <a:cubicBezTo>
                        <a:pt x="1735" y="4404"/>
                        <a:pt x="1669" y="4671"/>
                        <a:pt x="1602" y="4871"/>
                      </a:cubicBezTo>
                      <a:cubicBezTo>
                        <a:pt x="1502" y="5138"/>
                        <a:pt x="1435" y="5338"/>
                        <a:pt x="1402" y="5571"/>
                      </a:cubicBezTo>
                      <a:cubicBezTo>
                        <a:pt x="1368" y="5738"/>
                        <a:pt x="1268" y="5905"/>
                        <a:pt x="1235" y="6072"/>
                      </a:cubicBezTo>
                      <a:cubicBezTo>
                        <a:pt x="1068" y="6572"/>
                        <a:pt x="835" y="7072"/>
                        <a:pt x="668" y="7573"/>
                      </a:cubicBezTo>
                      <a:cubicBezTo>
                        <a:pt x="468" y="8073"/>
                        <a:pt x="268" y="8574"/>
                        <a:pt x="68" y="9141"/>
                      </a:cubicBezTo>
                      <a:cubicBezTo>
                        <a:pt x="1" y="9207"/>
                        <a:pt x="1" y="9307"/>
                        <a:pt x="1" y="9374"/>
                      </a:cubicBezTo>
                      <a:cubicBezTo>
                        <a:pt x="68" y="9474"/>
                        <a:pt x="101" y="9541"/>
                        <a:pt x="201" y="9574"/>
                      </a:cubicBezTo>
                      <a:cubicBezTo>
                        <a:pt x="247" y="9602"/>
                        <a:pt x="295" y="9614"/>
                        <a:pt x="343" y="9614"/>
                      </a:cubicBezTo>
                      <a:cubicBezTo>
                        <a:pt x="468" y="9614"/>
                        <a:pt x="586" y="9528"/>
                        <a:pt x="635" y="9407"/>
                      </a:cubicBezTo>
                      <a:cubicBezTo>
                        <a:pt x="801" y="9074"/>
                        <a:pt x="935" y="8707"/>
                        <a:pt x="1068" y="8340"/>
                      </a:cubicBezTo>
                      <a:cubicBezTo>
                        <a:pt x="1168" y="7973"/>
                        <a:pt x="1302" y="7539"/>
                        <a:pt x="1435" y="7173"/>
                      </a:cubicBezTo>
                      <a:cubicBezTo>
                        <a:pt x="1635" y="6405"/>
                        <a:pt x="1869" y="5638"/>
                        <a:pt x="2036" y="4838"/>
                      </a:cubicBezTo>
                      <a:cubicBezTo>
                        <a:pt x="2202" y="4037"/>
                        <a:pt x="2369" y="3303"/>
                        <a:pt x="2536" y="2503"/>
                      </a:cubicBezTo>
                      <a:cubicBezTo>
                        <a:pt x="2703" y="1702"/>
                        <a:pt x="2870" y="901"/>
                        <a:pt x="3070" y="134"/>
                      </a:cubicBezTo>
                      <a:cubicBezTo>
                        <a:pt x="3070" y="67"/>
                        <a:pt x="3036" y="1"/>
                        <a:pt x="2970" y="1"/>
                      </a:cubicBezTo>
                      <a:close/>
                    </a:path>
                  </a:pathLst>
                </a:custGeom>
                <a:solidFill>
                  <a:srgbClr val="EFA65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98" name="Google Shape;4498;p27"/>
                <p:cNvSpPr/>
                <p:nvPr/>
              </p:nvSpPr>
              <p:spPr>
                <a:xfrm>
                  <a:off x="564375" y="4714650"/>
                  <a:ext cx="109250" cy="221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0" h="8841" extrusionOk="0">
                      <a:moveTo>
                        <a:pt x="4170" y="1"/>
                      </a:moveTo>
                      <a:cubicBezTo>
                        <a:pt x="4170" y="1"/>
                        <a:pt x="4070" y="67"/>
                        <a:pt x="4070" y="101"/>
                      </a:cubicBezTo>
                      <a:lnTo>
                        <a:pt x="2969" y="2102"/>
                      </a:lnTo>
                      <a:cubicBezTo>
                        <a:pt x="2802" y="2436"/>
                        <a:pt x="2569" y="2769"/>
                        <a:pt x="2402" y="3103"/>
                      </a:cubicBezTo>
                      <a:cubicBezTo>
                        <a:pt x="2235" y="3436"/>
                        <a:pt x="2035" y="3770"/>
                        <a:pt x="1868" y="4137"/>
                      </a:cubicBezTo>
                      <a:cubicBezTo>
                        <a:pt x="1535" y="4804"/>
                        <a:pt x="1168" y="5504"/>
                        <a:pt x="867" y="6238"/>
                      </a:cubicBezTo>
                      <a:cubicBezTo>
                        <a:pt x="701" y="6572"/>
                        <a:pt x="567" y="6939"/>
                        <a:pt x="400" y="7272"/>
                      </a:cubicBezTo>
                      <a:cubicBezTo>
                        <a:pt x="300" y="7639"/>
                        <a:pt x="134" y="8040"/>
                        <a:pt x="33" y="8440"/>
                      </a:cubicBezTo>
                      <a:cubicBezTo>
                        <a:pt x="0" y="8573"/>
                        <a:pt x="67" y="8740"/>
                        <a:pt x="200" y="8807"/>
                      </a:cubicBezTo>
                      <a:cubicBezTo>
                        <a:pt x="300" y="8840"/>
                        <a:pt x="367" y="8840"/>
                        <a:pt x="467" y="8840"/>
                      </a:cubicBezTo>
                      <a:cubicBezTo>
                        <a:pt x="534" y="8807"/>
                        <a:pt x="634" y="8773"/>
                        <a:pt x="667" y="8673"/>
                      </a:cubicBezTo>
                      <a:cubicBezTo>
                        <a:pt x="801" y="8340"/>
                        <a:pt x="901" y="8006"/>
                        <a:pt x="1034" y="7639"/>
                      </a:cubicBezTo>
                      <a:cubicBezTo>
                        <a:pt x="1134" y="7439"/>
                        <a:pt x="1168" y="7272"/>
                        <a:pt x="1234" y="7072"/>
                      </a:cubicBezTo>
                      <a:lnTo>
                        <a:pt x="1234" y="7006"/>
                      </a:lnTo>
                      <a:cubicBezTo>
                        <a:pt x="1668" y="5838"/>
                        <a:pt x="2135" y="4737"/>
                        <a:pt x="2635" y="3603"/>
                      </a:cubicBezTo>
                      <a:cubicBezTo>
                        <a:pt x="3169" y="2436"/>
                        <a:pt x="3703" y="1301"/>
                        <a:pt x="4337" y="234"/>
                      </a:cubicBezTo>
                      <a:cubicBezTo>
                        <a:pt x="4370" y="134"/>
                        <a:pt x="4337" y="67"/>
                        <a:pt x="4236" y="1"/>
                      </a:cubicBezTo>
                      <a:close/>
                    </a:path>
                  </a:pathLst>
                </a:custGeom>
                <a:solidFill>
                  <a:srgbClr val="EFA65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499" name="Google Shape;4499;p27"/>
                <p:cNvSpPr/>
                <p:nvPr/>
              </p:nvSpPr>
              <p:spPr>
                <a:xfrm>
                  <a:off x="649425" y="4730500"/>
                  <a:ext cx="120100" cy="203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4" h="8140" extrusionOk="0">
                      <a:moveTo>
                        <a:pt x="4504" y="601"/>
                      </a:moveTo>
                      <a:lnTo>
                        <a:pt x="4504" y="601"/>
                      </a:lnTo>
                      <a:cubicBezTo>
                        <a:pt x="4497" y="611"/>
                        <a:pt x="4490" y="622"/>
                        <a:pt x="4483" y="632"/>
                      </a:cubicBezTo>
                      <a:lnTo>
                        <a:pt x="4483" y="632"/>
                      </a:lnTo>
                      <a:cubicBezTo>
                        <a:pt x="4504" y="625"/>
                        <a:pt x="4504" y="601"/>
                        <a:pt x="4504" y="601"/>
                      </a:cubicBezTo>
                      <a:close/>
                      <a:moveTo>
                        <a:pt x="4637" y="0"/>
                      </a:moveTo>
                      <a:cubicBezTo>
                        <a:pt x="4604" y="0"/>
                        <a:pt x="4570" y="0"/>
                        <a:pt x="4504" y="34"/>
                      </a:cubicBezTo>
                      <a:lnTo>
                        <a:pt x="3270" y="1802"/>
                      </a:lnTo>
                      <a:cubicBezTo>
                        <a:pt x="2836" y="2435"/>
                        <a:pt x="2436" y="3002"/>
                        <a:pt x="2035" y="3670"/>
                      </a:cubicBezTo>
                      <a:cubicBezTo>
                        <a:pt x="1668" y="4303"/>
                        <a:pt x="1301" y="4971"/>
                        <a:pt x="968" y="5604"/>
                      </a:cubicBezTo>
                      <a:cubicBezTo>
                        <a:pt x="634" y="6271"/>
                        <a:pt x="301" y="6939"/>
                        <a:pt x="67" y="7639"/>
                      </a:cubicBezTo>
                      <a:cubicBezTo>
                        <a:pt x="67" y="7672"/>
                        <a:pt x="67" y="7672"/>
                        <a:pt x="1" y="7706"/>
                      </a:cubicBezTo>
                      <a:lnTo>
                        <a:pt x="1" y="7873"/>
                      </a:lnTo>
                      <a:cubicBezTo>
                        <a:pt x="67" y="7973"/>
                        <a:pt x="101" y="8039"/>
                        <a:pt x="167" y="8106"/>
                      </a:cubicBezTo>
                      <a:cubicBezTo>
                        <a:pt x="267" y="8139"/>
                        <a:pt x="334" y="8139"/>
                        <a:pt x="434" y="8139"/>
                      </a:cubicBezTo>
                      <a:cubicBezTo>
                        <a:pt x="501" y="8106"/>
                        <a:pt x="601" y="8039"/>
                        <a:pt x="634" y="7973"/>
                      </a:cubicBezTo>
                      <a:cubicBezTo>
                        <a:pt x="768" y="7639"/>
                        <a:pt x="901" y="7339"/>
                        <a:pt x="1001" y="7005"/>
                      </a:cubicBezTo>
                      <a:cubicBezTo>
                        <a:pt x="1135" y="6672"/>
                        <a:pt x="1268" y="6372"/>
                        <a:pt x="1402" y="6038"/>
                      </a:cubicBezTo>
                      <a:cubicBezTo>
                        <a:pt x="1668" y="5438"/>
                        <a:pt x="1969" y="4804"/>
                        <a:pt x="2302" y="4170"/>
                      </a:cubicBezTo>
                      <a:cubicBezTo>
                        <a:pt x="2963" y="2947"/>
                        <a:pt x="3723" y="1789"/>
                        <a:pt x="4483" y="632"/>
                      </a:cubicBezTo>
                      <a:lnTo>
                        <a:pt x="4483" y="632"/>
                      </a:lnTo>
                      <a:cubicBezTo>
                        <a:pt x="4480" y="633"/>
                        <a:pt x="4475" y="634"/>
                        <a:pt x="4470" y="634"/>
                      </a:cubicBezTo>
                      <a:cubicBezTo>
                        <a:pt x="4570" y="501"/>
                        <a:pt x="4637" y="367"/>
                        <a:pt x="4771" y="267"/>
                      </a:cubicBezTo>
                      <a:cubicBezTo>
                        <a:pt x="4804" y="167"/>
                        <a:pt x="4804" y="100"/>
                        <a:pt x="4771" y="34"/>
                      </a:cubicBezTo>
                      <a:cubicBezTo>
                        <a:pt x="4737" y="0"/>
                        <a:pt x="4671" y="0"/>
                        <a:pt x="4637" y="0"/>
                      </a:cubicBezTo>
                      <a:close/>
                    </a:path>
                  </a:pathLst>
                </a:custGeom>
                <a:solidFill>
                  <a:srgbClr val="EFA65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00" name="Google Shape;4500;p27"/>
                <p:cNvSpPr/>
                <p:nvPr/>
              </p:nvSpPr>
              <p:spPr>
                <a:xfrm>
                  <a:off x="373400" y="4787200"/>
                  <a:ext cx="381125" cy="221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45" h="8874" extrusionOk="0">
                      <a:moveTo>
                        <a:pt x="1401" y="1"/>
                      </a:moveTo>
                      <a:cubicBezTo>
                        <a:pt x="1235" y="1"/>
                        <a:pt x="1134" y="34"/>
                        <a:pt x="968" y="101"/>
                      </a:cubicBezTo>
                      <a:cubicBezTo>
                        <a:pt x="801" y="201"/>
                        <a:pt x="667" y="267"/>
                        <a:pt x="501" y="434"/>
                      </a:cubicBezTo>
                      <a:cubicBezTo>
                        <a:pt x="267" y="701"/>
                        <a:pt x="134" y="1035"/>
                        <a:pt x="34" y="1435"/>
                      </a:cubicBezTo>
                      <a:cubicBezTo>
                        <a:pt x="0" y="1668"/>
                        <a:pt x="0" y="1902"/>
                        <a:pt x="0" y="2102"/>
                      </a:cubicBezTo>
                      <a:cubicBezTo>
                        <a:pt x="0" y="2336"/>
                        <a:pt x="34" y="2536"/>
                        <a:pt x="100" y="2769"/>
                      </a:cubicBezTo>
                      <a:cubicBezTo>
                        <a:pt x="200" y="3336"/>
                        <a:pt x="467" y="3870"/>
                        <a:pt x="834" y="4437"/>
                      </a:cubicBezTo>
                      <a:cubicBezTo>
                        <a:pt x="1168" y="4904"/>
                        <a:pt x="1601" y="5371"/>
                        <a:pt x="2135" y="5871"/>
                      </a:cubicBezTo>
                      <a:cubicBezTo>
                        <a:pt x="3036" y="6672"/>
                        <a:pt x="4103" y="7272"/>
                        <a:pt x="5271" y="7940"/>
                      </a:cubicBezTo>
                      <a:lnTo>
                        <a:pt x="5304" y="7940"/>
                      </a:lnTo>
                      <a:cubicBezTo>
                        <a:pt x="5337" y="8040"/>
                        <a:pt x="5371" y="8040"/>
                        <a:pt x="5438" y="8073"/>
                      </a:cubicBezTo>
                      <a:lnTo>
                        <a:pt x="5471" y="8106"/>
                      </a:lnTo>
                      <a:lnTo>
                        <a:pt x="5504" y="8173"/>
                      </a:lnTo>
                      <a:lnTo>
                        <a:pt x="5738" y="8273"/>
                      </a:lnTo>
                      <a:cubicBezTo>
                        <a:pt x="5871" y="8373"/>
                        <a:pt x="6005" y="8407"/>
                        <a:pt x="6138" y="8440"/>
                      </a:cubicBezTo>
                      <a:cubicBezTo>
                        <a:pt x="6405" y="8573"/>
                        <a:pt x="6705" y="8607"/>
                        <a:pt x="6972" y="8707"/>
                      </a:cubicBezTo>
                      <a:cubicBezTo>
                        <a:pt x="7406" y="8774"/>
                        <a:pt x="7973" y="8874"/>
                        <a:pt x="8640" y="8874"/>
                      </a:cubicBezTo>
                      <a:cubicBezTo>
                        <a:pt x="9073" y="8874"/>
                        <a:pt x="9440" y="8874"/>
                        <a:pt x="9741" y="8840"/>
                      </a:cubicBezTo>
                      <a:lnTo>
                        <a:pt x="10641" y="8707"/>
                      </a:lnTo>
                      <a:cubicBezTo>
                        <a:pt x="11375" y="8573"/>
                        <a:pt x="12042" y="8373"/>
                        <a:pt x="12709" y="8106"/>
                      </a:cubicBezTo>
                      <a:cubicBezTo>
                        <a:pt x="13043" y="8006"/>
                        <a:pt x="13377" y="7840"/>
                        <a:pt x="13677" y="7673"/>
                      </a:cubicBezTo>
                      <a:cubicBezTo>
                        <a:pt x="14010" y="7439"/>
                        <a:pt x="14311" y="7272"/>
                        <a:pt x="14511" y="7072"/>
                      </a:cubicBezTo>
                      <a:lnTo>
                        <a:pt x="14844" y="6739"/>
                      </a:lnTo>
                      <a:cubicBezTo>
                        <a:pt x="14911" y="6605"/>
                        <a:pt x="15011" y="6505"/>
                        <a:pt x="15078" y="6338"/>
                      </a:cubicBezTo>
                      <a:cubicBezTo>
                        <a:pt x="15211" y="6072"/>
                        <a:pt x="15245" y="5771"/>
                        <a:pt x="15245" y="5438"/>
                      </a:cubicBezTo>
                      <a:cubicBezTo>
                        <a:pt x="15245" y="5204"/>
                        <a:pt x="15178" y="4937"/>
                        <a:pt x="15044" y="4737"/>
                      </a:cubicBezTo>
                      <a:cubicBezTo>
                        <a:pt x="14911" y="4571"/>
                        <a:pt x="14811" y="4437"/>
                        <a:pt x="14544" y="4337"/>
                      </a:cubicBezTo>
                      <a:cubicBezTo>
                        <a:pt x="14344" y="4204"/>
                        <a:pt x="14077" y="4170"/>
                        <a:pt x="13877" y="4170"/>
                      </a:cubicBezTo>
                      <a:cubicBezTo>
                        <a:pt x="13743" y="4170"/>
                        <a:pt x="13577" y="4104"/>
                        <a:pt x="13410" y="4104"/>
                      </a:cubicBezTo>
                      <a:lnTo>
                        <a:pt x="13043" y="4104"/>
                      </a:lnTo>
                      <a:cubicBezTo>
                        <a:pt x="12376" y="4170"/>
                        <a:pt x="11709" y="4337"/>
                        <a:pt x="11208" y="4437"/>
                      </a:cubicBezTo>
                      <a:cubicBezTo>
                        <a:pt x="10641" y="4604"/>
                        <a:pt x="10007" y="4771"/>
                        <a:pt x="9340" y="5038"/>
                      </a:cubicBezTo>
                      <a:cubicBezTo>
                        <a:pt x="9040" y="5104"/>
                        <a:pt x="8807" y="5238"/>
                        <a:pt x="8506" y="5338"/>
                      </a:cubicBezTo>
                      <a:cubicBezTo>
                        <a:pt x="8673" y="4904"/>
                        <a:pt x="8840" y="4537"/>
                        <a:pt x="8973" y="4170"/>
                      </a:cubicBezTo>
                      <a:cubicBezTo>
                        <a:pt x="9207" y="3403"/>
                        <a:pt x="9340" y="2769"/>
                        <a:pt x="9374" y="2202"/>
                      </a:cubicBezTo>
                      <a:cubicBezTo>
                        <a:pt x="9407" y="1869"/>
                        <a:pt x="9374" y="1568"/>
                        <a:pt x="9340" y="1335"/>
                      </a:cubicBezTo>
                      <a:lnTo>
                        <a:pt x="9207" y="935"/>
                      </a:lnTo>
                      <a:cubicBezTo>
                        <a:pt x="9140" y="835"/>
                        <a:pt x="9040" y="701"/>
                        <a:pt x="8907" y="568"/>
                      </a:cubicBezTo>
                      <a:cubicBezTo>
                        <a:pt x="8740" y="401"/>
                        <a:pt x="8473" y="267"/>
                        <a:pt x="8173" y="234"/>
                      </a:cubicBezTo>
                      <a:lnTo>
                        <a:pt x="8006" y="234"/>
                      </a:lnTo>
                      <a:cubicBezTo>
                        <a:pt x="7739" y="234"/>
                        <a:pt x="7506" y="267"/>
                        <a:pt x="7306" y="401"/>
                      </a:cubicBezTo>
                      <a:cubicBezTo>
                        <a:pt x="6972" y="568"/>
                        <a:pt x="6672" y="868"/>
                        <a:pt x="6405" y="1268"/>
                      </a:cubicBezTo>
                      <a:cubicBezTo>
                        <a:pt x="6205" y="1602"/>
                        <a:pt x="6038" y="2035"/>
                        <a:pt x="5871" y="2569"/>
                      </a:cubicBezTo>
                      <a:cubicBezTo>
                        <a:pt x="5738" y="3003"/>
                        <a:pt x="5638" y="3436"/>
                        <a:pt x="5538" y="3937"/>
                      </a:cubicBezTo>
                      <a:cubicBezTo>
                        <a:pt x="5504" y="4070"/>
                        <a:pt x="5504" y="4204"/>
                        <a:pt x="5504" y="4337"/>
                      </a:cubicBezTo>
                      <a:cubicBezTo>
                        <a:pt x="5171" y="3536"/>
                        <a:pt x="4837" y="2869"/>
                        <a:pt x="4470" y="2269"/>
                      </a:cubicBezTo>
                      <a:cubicBezTo>
                        <a:pt x="4203" y="1869"/>
                        <a:pt x="3870" y="1435"/>
                        <a:pt x="3570" y="1101"/>
                      </a:cubicBezTo>
                      <a:cubicBezTo>
                        <a:pt x="3203" y="734"/>
                        <a:pt x="2836" y="434"/>
                        <a:pt x="2469" y="267"/>
                      </a:cubicBezTo>
                      <a:cubicBezTo>
                        <a:pt x="2269" y="34"/>
                        <a:pt x="1935" y="1"/>
                        <a:pt x="1568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01" name="Google Shape;4501;p27"/>
                <p:cNvSpPr/>
                <p:nvPr/>
              </p:nvSpPr>
              <p:spPr>
                <a:xfrm>
                  <a:off x="436775" y="4959825"/>
                  <a:ext cx="94250" cy="122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70" h="4905" extrusionOk="0">
                      <a:moveTo>
                        <a:pt x="3169" y="1"/>
                      </a:moveTo>
                      <a:cubicBezTo>
                        <a:pt x="2936" y="1"/>
                        <a:pt x="2669" y="201"/>
                        <a:pt x="2636" y="501"/>
                      </a:cubicBezTo>
                      <a:cubicBezTo>
                        <a:pt x="2636" y="601"/>
                        <a:pt x="2602" y="634"/>
                        <a:pt x="2602" y="701"/>
                      </a:cubicBezTo>
                      <a:cubicBezTo>
                        <a:pt x="2502" y="1035"/>
                        <a:pt x="2402" y="1368"/>
                        <a:pt x="2235" y="1668"/>
                      </a:cubicBezTo>
                      <a:cubicBezTo>
                        <a:pt x="1935" y="2202"/>
                        <a:pt x="1568" y="2669"/>
                        <a:pt x="1135" y="3136"/>
                      </a:cubicBezTo>
                      <a:cubicBezTo>
                        <a:pt x="901" y="3436"/>
                        <a:pt x="601" y="3670"/>
                        <a:pt x="301" y="3937"/>
                      </a:cubicBezTo>
                      <a:cubicBezTo>
                        <a:pt x="67" y="4137"/>
                        <a:pt x="0" y="4470"/>
                        <a:pt x="234" y="4704"/>
                      </a:cubicBezTo>
                      <a:cubicBezTo>
                        <a:pt x="301" y="4837"/>
                        <a:pt x="467" y="4871"/>
                        <a:pt x="601" y="4904"/>
                      </a:cubicBezTo>
                      <a:cubicBezTo>
                        <a:pt x="768" y="4904"/>
                        <a:pt x="901" y="4871"/>
                        <a:pt x="1001" y="4804"/>
                      </a:cubicBezTo>
                      <a:cubicBezTo>
                        <a:pt x="1668" y="4337"/>
                        <a:pt x="2269" y="3703"/>
                        <a:pt x="2736" y="3003"/>
                      </a:cubicBezTo>
                      <a:cubicBezTo>
                        <a:pt x="3236" y="2302"/>
                        <a:pt x="3603" y="1502"/>
                        <a:pt x="3736" y="634"/>
                      </a:cubicBezTo>
                      <a:cubicBezTo>
                        <a:pt x="3770" y="334"/>
                        <a:pt x="3503" y="34"/>
                        <a:pt x="3236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02" name="Google Shape;4502;p27"/>
                <p:cNvSpPr/>
                <p:nvPr/>
              </p:nvSpPr>
              <p:spPr>
                <a:xfrm>
                  <a:off x="400075" y="4823050"/>
                  <a:ext cx="118450" cy="124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38" h="4980" extrusionOk="0">
                      <a:moveTo>
                        <a:pt x="301" y="1"/>
                      </a:moveTo>
                      <a:cubicBezTo>
                        <a:pt x="268" y="68"/>
                        <a:pt x="234" y="68"/>
                        <a:pt x="201" y="101"/>
                      </a:cubicBezTo>
                      <a:cubicBezTo>
                        <a:pt x="101" y="134"/>
                        <a:pt x="1" y="301"/>
                        <a:pt x="101" y="401"/>
                      </a:cubicBezTo>
                      <a:cubicBezTo>
                        <a:pt x="701" y="1168"/>
                        <a:pt x="1235" y="2002"/>
                        <a:pt x="1869" y="2803"/>
                      </a:cubicBezTo>
                      <a:cubicBezTo>
                        <a:pt x="2136" y="3170"/>
                        <a:pt x="2469" y="3570"/>
                        <a:pt x="2803" y="3937"/>
                      </a:cubicBezTo>
                      <a:cubicBezTo>
                        <a:pt x="3203" y="4304"/>
                        <a:pt x="3603" y="4671"/>
                        <a:pt x="4070" y="4938"/>
                      </a:cubicBezTo>
                      <a:cubicBezTo>
                        <a:pt x="4135" y="4964"/>
                        <a:pt x="4205" y="4980"/>
                        <a:pt x="4273" y="4980"/>
                      </a:cubicBezTo>
                      <a:cubicBezTo>
                        <a:pt x="4382" y="4980"/>
                        <a:pt x="4489" y="4940"/>
                        <a:pt x="4571" y="4838"/>
                      </a:cubicBezTo>
                      <a:cubicBezTo>
                        <a:pt x="4737" y="4671"/>
                        <a:pt x="4737" y="4437"/>
                        <a:pt x="4571" y="4271"/>
                      </a:cubicBezTo>
                      <a:cubicBezTo>
                        <a:pt x="4237" y="3970"/>
                        <a:pt x="3904" y="3737"/>
                        <a:pt x="3570" y="3437"/>
                      </a:cubicBezTo>
                      <a:cubicBezTo>
                        <a:pt x="3236" y="3137"/>
                        <a:pt x="2903" y="2903"/>
                        <a:pt x="2603" y="2569"/>
                      </a:cubicBezTo>
                      <a:cubicBezTo>
                        <a:pt x="1969" y="1936"/>
                        <a:pt x="1402" y="1269"/>
                        <a:pt x="835" y="601"/>
                      </a:cubicBezTo>
                      <a:lnTo>
                        <a:pt x="835" y="601"/>
                      </a:lnTo>
                      <a:lnTo>
                        <a:pt x="901" y="635"/>
                      </a:lnTo>
                      <a:lnTo>
                        <a:pt x="501" y="134"/>
                      </a:lnTo>
                      <a:cubicBezTo>
                        <a:pt x="468" y="68"/>
                        <a:pt x="401" y="1"/>
                        <a:pt x="30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03" name="Google Shape;4503;p27"/>
                <p:cNvSpPr/>
                <p:nvPr/>
              </p:nvSpPr>
              <p:spPr>
                <a:xfrm>
                  <a:off x="525175" y="4825350"/>
                  <a:ext cx="50050" cy="124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2" h="4993" extrusionOk="0">
                      <a:moveTo>
                        <a:pt x="1703" y="1"/>
                      </a:moveTo>
                      <a:cubicBezTo>
                        <a:pt x="1603" y="1"/>
                        <a:pt x="1535" y="65"/>
                        <a:pt x="1535" y="176"/>
                      </a:cubicBezTo>
                      <a:cubicBezTo>
                        <a:pt x="1435" y="543"/>
                        <a:pt x="1301" y="876"/>
                        <a:pt x="1235" y="1210"/>
                      </a:cubicBezTo>
                      <a:cubicBezTo>
                        <a:pt x="1101" y="1543"/>
                        <a:pt x="968" y="1910"/>
                        <a:pt x="834" y="2244"/>
                      </a:cubicBezTo>
                      <a:cubicBezTo>
                        <a:pt x="601" y="2978"/>
                        <a:pt x="301" y="3678"/>
                        <a:pt x="100" y="4412"/>
                      </a:cubicBezTo>
                      <a:cubicBezTo>
                        <a:pt x="0" y="4679"/>
                        <a:pt x="200" y="4913"/>
                        <a:pt x="434" y="4979"/>
                      </a:cubicBezTo>
                      <a:cubicBezTo>
                        <a:pt x="470" y="4988"/>
                        <a:pt x="503" y="4992"/>
                        <a:pt x="535" y="4992"/>
                      </a:cubicBezTo>
                      <a:cubicBezTo>
                        <a:pt x="621" y="4992"/>
                        <a:pt x="694" y="4961"/>
                        <a:pt x="768" y="4913"/>
                      </a:cubicBezTo>
                      <a:lnTo>
                        <a:pt x="834" y="4846"/>
                      </a:lnTo>
                      <a:cubicBezTo>
                        <a:pt x="901" y="4779"/>
                        <a:pt x="934" y="4712"/>
                        <a:pt x="968" y="4646"/>
                      </a:cubicBezTo>
                      <a:cubicBezTo>
                        <a:pt x="1235" y="3945"/>
                        <a:pt x="1401" y="3211"/>
                        <a:pt x="1501" y="2511"/>
                      </a:cubicBezTo>
                      <a:cubicBezTo>
                        <a:pt x="1601" y="2144"/>
                        <a:pt x="1635" y="1810"/>
                        <a:pt x="1735" y="1410"/>
                      </a:cubicBezTo>
                      <a:lnTo>
                        <a:pt x="1968" y="276"/>
                      </a:lnTo>
                      <a:cubicBezTo>
                        <a:pt x="2002" y="176"/>
                        <a:pt x="1935" y="42"/>
                        <a:pt x="1802" y="9"/>
                      </a:cubicBezTo>
                      <a:lnTo>
                        <a:pt x="1768" y="9"/>
                      </a:lnTo>
                      <a:cubicBezTo>
                        <a:pt x="1745" y="3"/>
                        <a:pt x="1723" y="1"/>
                        <a:pt x="170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04" name="Google Shape;4504;p27"/>
                <p:cNvSpPr/>
                <p:nvPr/>
              </p:nvSpPr>
              <p:spPr>
                <a:xfrm>
                  <a:off x="564375" y="4922300"/>
                  <a:ext cx="161800" cy="50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72" h="2007" extrusionOk="0">
                      <a:moveTo>
                        <a:pt x="6138" y="0"/>
                      </a:moveTo>
                      <a:cubicBezTo>
                        <a:pt x="5838" y="134"/>
                        <a:pt x="5504" y="201"/>
                        <a:pt x="5204" y="334"/>
                      </a:cubicBezTo>
                      <a:cubicBezTo>
                        <a:pt x="3636" y="801"/>
                        <a:pt x="2002" y="1035"/>
                        <a:pt x="367" y="1168"/>
                      </a:cubicBezTo>
                      <a:cubicBezTo>
                        <a:pt x="234" y="1168"/>
                        <a:pt x="167" y="1268"/>
                        <a:pt x="67" y="1335"/>
                      </a:cubicBezTo>
                      <a:cubicBezTo>
                        <a:pt x="0" y="1435"/>
                        <a:pt x="0" y="1535"/>
                        <a:pt x="0" y="1668"/>
                      </a:cubicBezTo>
                      <a:cubicBezTo>
                        <a:pt x="31" y="1851"/>
                        <a:pt x="200" y="2006"/>
                        <a:pt x="433" y="2006"/>
                      </a:cubicBezTo>
                      <a:cubicBezTo>
                        <a:pt x="455" y="2006"/>
                        <a:pt x="477" y="2005"/>
                        <a:pt x="500" y="2002"/>
                      </a:cubicBezTo>
                      <a:cubicBezTo>
                        <a:pt x="1001" y="1935"/>
                        <a:pt x="1501" y="1835"/>
                        <a:pt x="1968" y="1768"/>
                      </a:cubicBezTo>
                      <a:cubicBezTo>
                        <a:pt x="2469" y="1668"/>
                        <a:pt x="2902" y="1535"/>
                        <a:pt x="3403" y="1368"/>
                      </a:cubicBezTo>
                      <a:cubicBezTo>
                        <a:pt x="4403" y="1135"/>
                        <a:pt x="5371" y="801"/>
                        <a:pt x="6305" y="434"/>
                      </a:cubicBezTo>
                      <a:cubicBezTo>
                        <a:pt x="6405" y="367"/>
                        <a:pt x="6471" y="267"/>
                        <a:pt x="6371" y="134"/>
                      </a:cubicBezTo>
                      <a:cubicBezTo>
                        <a:pt x="6338" y="34"/>
                        <a:pt x="6238" y="0"/>
                        <a:pt x="617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</p:grpSp>
      <p:sp>
        <p:nvSpPr>
          <p:cNvPr id="4505" name="Google Shape;4505;p27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4506" name="Google Shape;4506;p27"/>
          <p:cNvSpPr txBox="1">
            <a:spLocks noGrp="1"/>
          </p:cNvSpPr>
          <p:nvPr>
            <p:ph type="title" idx="2"/>
          </p:nvPr>
        </p:nvSpPr>
        <p:spPr>
          <a:xfrm>
            <a:off x="2221488" y="2243800"/>
            <a:ext cx="2473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507" name="Google Shape;4507;p27"/>
          <p:cNvSpPr txBox="1">
            <a:spLocks noGrp="1"/>
          </p:cNvSpPr>
          <p:nvPr>
            <p:ph type="subTitle" idx="1"/>
          </p:nvPr>
        </p:nvSpPr>
        <p:spPr>
          <a:xfrm>
            <a:off x="2221488" y="3025833"/>
            <a:ext cx="2473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08" name="Google Shape;4508;p27"/>
          <p:cNvSpPr txBox="1">
            <a:spLocks noGrp="1"/>
          </p:cNvSpPr>
          <p:nvPr>
            <p:ph type="title" idx="3"/>
          </p:nvPr>
        </p:nvSpPr>
        <p:spPr>
          <a:xfrm>
            <a:off x="4867647" y="2243800"/>
            <a:ext cx="24724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509" name="Google Shape;4509;p27"/>
          <p:cNvSpPr txBox="1">
            <a:spLocks noGrp="1"/>
          </p:cNvSpPr>
          <p:nvPr>
            <p:ph type="subTitle" idx="4"/>
          </p:nvPr>
        </p:nvSpPr>
        <p:spPr>
          <a:xfrm>
            <a:off x="4871236" y="3025833"/>
            <a:ext cx="24724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10" name="Google Shape;4510;p27"/>
          <p:cNvSpPr txBox="1">
            <a:spLocks noGrp="1"/>
          </p:cNvSpPr>
          <p:nvPr>
            <p:ph type="title" idx="5"/>
          </p:nvPr>
        </p:nvSpPr>
        <p:spPr>
          <a:xfrm>
            <a:off x="2221488" y="4155000"/>
            <a:ext cx="2473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511" name="Google Shape;4511;p27"/>
          <p:cNvSpPr txBox="1">
            <a:spLocks noGrp="1"/>
          </p:cNvSpPr>
          <p:nvPr>
            <p:ph type="subTitle" idx="6"/>
          </p:nvPr>
        </p:nvSpPr>
        <p:spPr>
          <a:xfrm>
            <a:off x="2221488" y="4937033"/>
            <a:ext cx="2473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12" name="Google Shape;4512;p27"/>
          <p:cNvSpPr txBox="1">
            <a:spLocks noGrp="1"/>
          </p:cNvSpPr>
          <p:nvPr>
            <p:ph type="title" idx="7"/>
          </p:nvPr>
        </p:nvSpPr>
        <p:spPr>
          <a:xfrm>
            <a:off x="4871236" y="4155000"/>
            <a:ext cx="24724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513" name="Google Shape;4513;p27"/>
          <p:cNvSpPr txBox="1">
            <a:spLocks noGrp="1"/>
          </p:cNvSpPr>
          <p:nvPr>
            <p:ph type="subTitle" idx="8"/>
          </p:nvPr>
        </p:nvSpPr>
        <p:spPr>
          <a:xfrm>
            <a:off x="4871236" y="4937033"/>
            <a:ext cx="24724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14" name="Google Shape;4514;p27"/>
          <p:cNvSpPr txBox="1">
            <a:spLocks noGrp="1"/>
          </p:cNvSpPr>
          <p:nvPr>
            <p:ph type="title" idx="9"/>
          </p:nvPr>
        </p:nvSpPr>
        <p:spPr>
          <a:xfrm>
            <a:off x="7513004" y="2243800"/>
            <a:ext cx="2473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515" name="Google Shape;4515;p27"/>
          <p:cNvSpPr txBox="1">
            <a:spLocks noGrp="1"/>
          </p:cNvSpPr>
          <p:nvPr>
            <p:ph type="subTitle" idx="13"/>
          </p:nvPr>
        </p:nvSpPr>
        <p:spPr>
          <a:xfrm>
            <a:off x="7513004" y="3025833"/>
            <a:ext cx="2473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16" name="Google Shape;4516;p27"/>
          <p:cNvSpPr txBox="1">
            <a:spLocks noGrp="1"/>
          </p:cNvSpPr>
          <p:nvPr>
            <p:ph type="title" idx="14"/>
          </p:nvPr>
        </p:nvSpPr>
        <p:spPr>
          <a:xfrm>
            <a:off x="7513004" y="4155000"/>
            <a:ext cx="24732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3200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4517" name="Google Shape;4517;p27"/>
          <p:cNvSpPr txBox="1">
            <a:spLocks noGrp="1"/>
          </p:cNvSpPr>
          <p:nvPr>
            <p:ph type="subTitle" idx="15"/>
          </p:nvPr>
        </p:nvSpPr>
        <p:spPr>
          <a:xfrm>
            <a:off x="7513004" y="4937033"/>
            <a:ext cx="2473200" cy="64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18" name="Google Shape;4518;p27"/>
          <p:cNvSpPr/>
          <p:nvPr/>
        </p:nvSpPr>
        <p:spPr>
          <a:xfrm>
            <a:off x="157133" y="2570234"/>
            <a:ext cx="255200" cy="231700"/>
          </a:xfrm>
          <a:custGeom>
            <a:avLst/>
            <a:gdLst/>
            <a:ahLst/>
            <a:cxnLst/>
            <a:rect l="l" t="t" r="r" b="b"/>
            <a:pathLst>
              <a:path w="7656" h="6951" extrusionOk="0">
                <a:moveTo>
                  <a:pt x="4818" y="500"/>
                </a:moveTo>
                <a:cubicBezTo>
                  <a:pt x="4897" y="500"/>
                  <a:pt x="4978" y="518"/>
                  <a:pt x="5060" y="556"/>
                </a:cubicBezTo>
                <a:cubicBezTo>
                  <a:pt x="5515" y="771"/>
                  <a:pt x="5113" y="1681"/>
                  <a:pt x="4899" y="2055"/>
                </a:cubicBezTo>
                <a:cubicBezTo>
                  <a:pt x="4712" y="2323"/>
                  <a:pt x="4498" y="2564"/>
                  <a:pt x="4257" y="2778"/>
                </a:cubicBezTo>
                <a:cubicBezTo>
                  <a:pt x="4444" y="2858"/>
                  <a:pt x="4578" y="3019"/>
                  <a:pt x="4685" y="3233"/>
                </a:cubicBezTo>
                <a:cubicBezTo>
                  <a:pt x="4953" y="2965"/>
                  <a:pt x="5247" y="2724"/>
                  <a:pt x="5622" y="2617"/>
                </a:cubicBezTo>
                <a:cubicBezTo>
                  <a:pt x="5738" y="2585"/>
                  <a:pt x="5882" y="2567"/>
                  <a:pt x="6032" y="2567"/>
                </a:cubicBezTo>
                <a:cubicBezTo>
                  <a:pt x="6504" y="2567"/>
                  <a:pt x="7047" y="2746"/>
                  <a:pt x="7067" y="3233"/>
                </a:cubicBezTo>
                <a:cubicBezTo>
                  <a:pt x="7067" y="3701"/>
                  <a:pt x="6291" y="3801"/>
                  <a:pt x="5827" y="3801"/>
                </a:cubicBezTo>
                <a:cubicBezTo>
                  <a:pt x="5760" y="3801"/>
                  <a:pt x="5699" y="3799"/>
                  <a:pt x="5649" y="3795"/>
                </a:cubicBezTo>
                <a:cubicBezTo>
                  <a:pt x="5354" y="3768"/>
                  <a:pt x="5060" y="3688"/>
                  <a:pt x="4765" y="3581"/>
                </a:cubicBezTo>
                <a:cubicBezTo>
                  <a:pt x="4765" y="3795"/>
                  <a:pt x="4658" y="3982"/>
                  <a:pt x="4524" y="4170"/>
                </a:cubicBezTo>
                <a:cubicBezTo>
                  <a:pt x="4899" y="4250"/>
                  <a:pt x="5220" y="4437"/>
                  <a:pt x="5488" y="4705"/>
                </a:cubicBezTo>
                <a:cubicBezTo>
                  <a:pt x="5836" y="5026"/>
                  <a:pt x="6184" y="5936"/>
                  <a:pt x="5649" y="6231"/>
                </a:cubicBezTo>
                <a:cubicBezTo>
                  <a:pt x="5587" y="6267"/>
                  <a:pt x="5524" y="6283"/>
                  <a:pt x="5461" y="6283"/>
                </a:cubicBezTo>
                <a:cubicBezTo>
                  <a:pt x="5056" y="6283"/>
                  <a:pt x="4637" y="5618"/>
                  <a:pt x="4498" y="5294"/>
                </a:cubicBezTo>
                <a:cubicBezTo>
                  <a:pt x="4364" y="5000"/>
                  <a:pt x="4283" y="4705"/>
                  <a:pt x="4230" y="4411"/>
                </a:cubicBezTo>
                <a:cubicBezTo>
                  <a:pt x="4096" y="4464"/>
                  <a:pt x="3962" y="4491"/>
                  <a:pt x="3828" y="4491"/>
                </a:cubicBezTo>
                <a:cubicBezTo>
                  <a:pt x="3748" y="4491"/>
                  <a:pt x="3641" y="4491"/>
                  <a:pt x="3588" y="4464"/>
                </a:cubicBezTo>
                <a:lnTo>
                  <a:pt x="3588" y="4464"/>
                </a:lnTo>
                <a:cubicBezTo>
                  <a:pt x="3641" y="4839"/>
                  <a:pt x="3695" y="5240"/>
                  <a:pt x="3588" y="5615"/>
                </a:cubicBezTo>
                <a:cubicBezTo>
                  <a:pt x="3478" y="5989"/>
                  <a:pt x="3043" y="6561"/>
                  <a:pt x="2594" y="6561"/>
                </a:cubicBezTo>
                <a:cubicBezTo>
                  <a:pt x="2497" y="6561"/>
                  <a:pt x="2399" y="6534"/>
                  <a:pt x="2303" y="6472"/>
                </a:cubicBezTo>
                <a:cubicBezTo>
                  <a:pt x="1848" y="6204"/>
                  <a:pt x="2356" y="5348"/>
                  <a:pt x="2570" y="5000"/>
                </a:cubicBezTo>
                <a:cubicBezTo>
                  <a:pt x="2785" y="4732"/>
                  <a:pt x="3026" y="4491"/>
                  <a:pt x="3293" y="4304"/>
                </a:cubicBezTo>
                <a:cubicBezTo>
                  <a:pt x="3106" y="4170"/>
                  <a:pt x="2972" y="4009"/>
                  <a:pt x="2945" y="3768"/>
                </a:cubicBezTo>
                <a:cubicBezTo>
                  <a:pt x="2651" y="4036"/>
                  <a:pt x="2303" y="4277"/>
                  <a:pt x="1901" y="4330"/>
                </a:cubicBezTo>
                <a:cubicBezTo>
                  <a:pt x="1817" y="4350"/>
                  <a:pt x="1715" y="4361"/>
                  <a:pt x="1607" y="4361"/>
                </a:cubicBezTo>
                <a:cubicBezTo>
                  <a:pt x="1131" y="4361"/>
                  <a:pt x="515" y="4157"/>
                  <a:pt x="536" y="3635"/>
                </a:cubicBezTo>
                <a:cubicBezTo>
                  <a:pt x="557" y="3228"/>
                  <a:pt x="1149" y="3130"/>
                  <a:pt x="1608" y="3130"/>
                </a:cubicBezTo>
                <a:cubicBezTo>
                  <a:pt x="1753" y="3130"/>
                  <a:pt x="1885" y="3140"/>
                  <a:pt x="1982" y="3153"/>
                </a:cubicBezTo>
                <a:cubicBezTo>
                  <a:pt x="2303" y="3206"/>
                  <a:pt x="2624" y="3340"/>
                  <a:pt x="2945" y="3447"/>
                </a:cubicBezTo>
                <a:cubicBezTo>
                  <a:pt x="2972" y="3233"/>
                  <a:pt x="3052" y="3019"/>
                  <a:pt x="3213" y="2885"/>
                </a:cubicBezTo>
                <a:cubicBezTo>
                  <a:pt x="2811" y="2751"/>
                  <a:pt x="2490" y="2564"/>
                  <a:pt x="2223" y="2243"/>
                </a:cubicBezTo>
                <a:cubicBezTo>
                  <a:pt x="1901" y="1895"/>
                  <a:pt x="1607" y="985"/>
                  <a:pt x="2169" y="717"/>
                </a:cubicBezTo>
                <a:cubicBezTo>
                  <a:pt x="2228" y="689"/>
                  <a:pt x="2288" y="676"/>
                  <a:pt x="2346" y="676"/>
                </a:cubicBezTo>
                <a:cubicBezTo>
                  <a:pt x="2785" y="676"/>
                  <a:pt x="3175" y="1406"/>
                  <a:pt x="3293" y="1761"/>
                </a:cubicBezTo>
                <a:cubicBezTo>
                  <a:pt x="3427" y="2055"/>
                  <a:pt x="3454" y="2377"/>
                  <a:pt x="3481" y="2724"/>
                </a:cubicBezTo>
                <a:cubicBezTo>
                  <a:pt x="3588" y="2644"/>
                  <a:pt x="3721" y="2617"/>
                  <a:pt x="3855" y="2617"/>
                </a:cubicBezTo>
                <a:cubicBezTo>
                  <a:pt x="3882" y="2617"/>
                  <a:pt x="3909" y="2644"/>
                  <a:pt x="3962" y="2644"/>
                </a:cubicBezTo>
                <a:cubicBezTo>
                  <a:pt x="3855" y="2296"/>
                  <a:pt x="3748" y="1922"/>
                  <a:pt x="3855" y="1520"/>
                </a:cubicBezTo>
                <a:cubicBezTo>
                  <a:pt x="3947" y="1108"/>
                  <a:pt x="4352" y="500"/>
                  <a:pt x="4818" y="500"/>
                </a:cubicBezTo>
                <a:close/>
                <a:moveTo>
                  <a:pt x="5004" y="0"/>
                </a:moveTo>
                <a:cubicBezTo>
                  <a:pt x="4467" y="0"/>
                  <a:pt x="3907" y="471"/>
                  <a:pt x="3668" y="878"/>
                </a:cubicBezTo>
                <a:cubicBezTo>
                  <a:pt x="3614" y="1011"/>
                  <a:pt x="3534" y="1199"/>
                  <a:pt x="3507" y="1333"/>
                </a:cubicBezTo>
                <a:cubicBezTo>
                  <a:pt x="3427" y="1145"/>
                  <a:pt x="3347" y="1011"/>
                  <a:pt x="3240" y="878"/>
                </a:cubicBezTo>
                <a:cubicBezTo>
                  <a:pt x="3031" y="606"/>
                  <a:pt x="2594" y="172"/>
                  <a:pt x="2196" y="172"/>
                </a:cubicBezTo>
                <a:cubicBezTo>
                  <a:pt x="2084" y="172"/>
                  <a:pt x="1975" y="206"/>
                  <a:pt x="1875" y="289"/>
                </a:cubicBezTo>
                <a:cubicBezTo>
                  <a:pt x="1366" y="690"/>
                  <a:pt x="1420" y="1520"/>
                  <a:pt x="1607" y="2029"/>
                </a:cubicBezTo>
                <a:cubicBezTo>
                  <a:pt x="1768" y="2350"/>
                  <a:pt x="2008" y="2617"/>
                  <a:pt x="2276" y="2832"/>
                </a:cubicBezTo>
                <a:cubicBezTo>
                  <a:pt x="2089" y="2785"/>
                  <a:pt x="1885" y="2756"/>
                  <a:pt x="1683" y="2756"/>
                </a:cubicBezTo>
                <a:cubicBezTo>
                  <a:pt x="1537" y="2756"/>
                  <a:pt x="1394" y="2771"/>
                  <a:pt x="1259" y="2805"/>
                </a:cubicBezTo>
                <a:cubicBezTo>
                  <a:pt x="831" y="2858"/>
                  <a:pt x="1" y="3099"/>
                  <a:pt x="108" y="3688"/>
                </a:cubicBezTo>
                <a:cubicBezTo>
                  <a:pt x="188" y="4277"/>
                  <a:pt x="965" y="4705"/>
                  <a:pt x="1500" y="4732"/>
                </a:cubicBezTo>
                <a:cubicBezTo>
                  <a:pt x="1548" y="4735"/>
                  <a:pt x="1596" y="4737"/>
                  <a:pt x="1643" y="4737"/>
                </a:cubicBezTo>
                <a:cubicBezTo>
                  <a:pt x="1958" y="4737"/>
                  <a:pt x="2237" y="4661"/>
                  <a:pt x="2517" y="4545"/>
                </a:cubicBezTo>
                <a:lnTo>
                  <a:pt x="2517" y="4545"/>
                </a:lnTo>
                <a:cubicBezTo>
                  <a:pt x="2276" y="4812"/>
                  <a:pt x="2062" y="5107"/>
                  <a:pt x="1928" y="5428"/>
                </a:cubicBezTo>
                <a:cubicBezTo>
                  <a:pt x="1794" y="5883"/>
                  <a:pt x="1634" y="6713"/>
                  <a:pt x="2196" y="6900"/>
                </a:cubicBezTo>
                <a:cubicBezTo>
                  <a:pt x="2292" y="6935"/>
                  <a:pt x="2390" y="6951"/>
                  <a:pt x="2490" y="6951"/>
                </a:cubicBezTo>
                <a:cubicBezTo>
                  <a:pt x="3001" y="6951"/>
                  <a:pt x="3528" y="6536"/>
                  <a:pt x="3775" y="6177"/>
                </a:cubicBezTo>
                <a:cubicBezTo>
                  <a:pt x="3989" y="5829"/>
                  <a:pt x="4043" y="5508"/>
                  <a:pt x="4069" y="5160"/>
                </a:cubicBezTo>
                <a:cubicBezTo>
                  <a:pt x="4203" y="5508"/>
                  <a:pt x="4391" y="5829"/>
                  <a:pt x="4605" y="6097"/>
                </a:cubicBezTo>
                <a:cubicBezTo>
                  <a:pt x="4845" y="6357"/>
                  <a:pt x="5279" y="6722"/>
                  <a:pt x="5662" y="6722"/>
                </a:cubicBezTo>
                <a:cubicBezTo>
                  <a:pt x="5792" y="6722"/>
                  <a:pt x="5915" y="6680"/>
                  <a:pt x="6023" y="6579"/>
                </a:cubicBezTo>
                <a:cubicBezTo>
                  <a:pt x="6452" y="6177"/>
                  <a:pt x="6398" y="5294"/>
                  <a:pt x="6130" y="4839"/>
                </a:cubicBezTo>
                <a:cubicBezTo>
                  <a:pt x="5943" y="4491"/>
                  <a:pt x="5675" y="4277"/>
                  <a:pt x="5381" y="4090"/>
                </a:cubicBezTo>
                <a:lnTo>
                  <a:pt x="5381" y="4090"/>
                </a:lnTo>
                <a:cubicBezTo>
                  <a:pt x="5555" y="4116"/>
                  <a:pt x="5729" y="4136"/>
                  <a:pt x="5906" y="4136"/>
                </a:cubicBezTo>
                <a:cubicBezTo>
                  <a:pt x="6083" y="4136"/>
                  <a:pt x="6264" y="4116"/>
                  <a:pt x="6452" y="4063"/>
                </a:cubicBezTo>
                <a:cubicBezTo>
                  <a:pt x="6853" y="3956"/>
                  <a:pt x="7656" y="3635"/>
                  <a:pt x="7522" y="3072"/>
                </a:cubicBezTo>
                <a:cubicBezTo>
                  <a:pt x="7388" y="2457"/>
                  <a:pt x="6585" y="2136"/>
                  <a:pt x="6050" y="2136"/>
                </a:cubicBezTo>
                <a:cubicBezTo>
                  <a:pt x="5675" y="2136"/>
                  <a:pt x="5354" y="2269"/>
                  <a:pt x="5060" y="2430"/>
                </a:cubicBezTo>
                <a:cubicBezTo>
                  <a:pt x="5301" y="2136"/>
                  <a:pt x="5461" y="1814"/>
                  <a:pt x="5541" y="1467"/>
                </a:cubicBezTo>
                <a:cubicBezTo>
                  <a:pt x="5675" y="1011"/>
                  <a:pt x="5756" y="155"/>
                  <a:pt x="5194" y="21"/>
                </a:cubicBezTo>
                <a:cubicBezTo>
                  <a:pt x="5131" y="7"/>
                  <a:pt x="5067" y="0"/>
                  <a:pt x="5004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924777493"/>
      </p:ext>
    </p:extLst>
  </p:cSld>
  <p:clrMapOvr>
    <a:masterClrMapping/>
  </p:clrMapOvr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">
  <p:cSld name="Numbers and text">
    <p:spTree>
      <p:nvGrpSpPr>
        <p:cNvPr id="1" name="Shape 45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520" name="Google Shape;4520;p28"/>
          <p:cNvGrpSpPr/>
          <p:nvPr/>
        </p:nvGrpSpPr>
        <p:grpSpPr>
          <a:xfrm>
            <a:off x="-496872" y="539230"/>
            <a:ext cx="12863781" cy="7025359"/>
            <a:chOff x="-372654" y="404422"/>
            <a:chExt cx="9647836" cy="5269019"/>
          </a:xfrm>
        </p:grpSpPr>
        <p:sp>
          <p:nvSpPr>
            <p:cNvPr id="4521" name="Google Shape;4521;p28"/>
            <p:cNvSpPr/>
            <p:nvPr/>
          </p:nvSpPr>
          <p:spPr>
            <a:xfrm>
              <a:off x="-38725" y="4485225"/>
              <a:ext cx="9209436" cy="697152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22" name="Google Shape;4522;p28"/>
            <p:cNvSpPr/>
            <p:nvPr/>
          </p:nvSpPr>
          <p:spPr>
            <a:xfrm>
              <a:off x="-65450" y="4667651"/>
              <a:ext cx="9209483" cy="514622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523" name="Google Shape;4523;p28"/>
            <p:cNvGrpSpPr/>
            <p:nvPr/>
          </p:nvGrpSpPr>
          <p:grpSpPr>
            <a:xfrm>
              <a:off x="7840802" y="3989911"/>
              <a:ext cx="592242" cy="581335"/>
              <a:chOff x="5672100" y="3575250"/>
              <a:chExt cx="1054750" cy="1035325"/>
            </a:xfrm>
          </p:grpSpPr>
          <p:sp>
            <p:nvSpPr>
              <p:cNvPr id="4524" name="Google Shape;4524;p28"/>
              <p:cNvSpPr/>
              <p:nvPr/>
            </p:nvSpPr>
            <p:spPr>
              <a:xfrm>
                <a:off x="6153875" y="3575250"/>
                <a:ext cx="260675" cy="537575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21503" extrusionOk="0">
                    <a:moveTo>
                      <a:pt x="7849" y="0"/>
                    </a:moveTo>
                    <a:cubicBezTo>
                      <a:pt x="7291" y="0"/>
                      <a:pt x="6718" y="163"/>
                      <a:pt x="6232" y="439"/>
                    </a:cubicBezTo>
                    <a:cubicBezTo>
                      <a:pt x="5320" y="986"/>
                      <a:pt x="4681" y="1837"/>
                      <a:pt x="4104" y="2719"/>
                    </a:cubicBezTo>
                    <a:cubicBezTo>
                      <a:pt x="639" y="8281"/>
                      <a:pt x="1" y="15454"/>
                      <a:pt x="2432" y="21503"/>
                    </a:cubicBezTo>
                    <a:cubicBezTo>
                      <a:pt x="5928" y="16275"/>
                      <a:pt x="9271" y="10652"/>
                      <a:pt x="10214" y="4390"/>
                    </a:cubicBezTo>
                    <a:cubicBezTo>
                      <a:pt x="10426" y="2992"/>
                      <a:pt x="10365" y="1229"/>
                      <a:pt x="9210" y="408"/>
                    </a:cubicBezTo>
                    <a:cubicBezTo>
                      <a:pt x="8813" y="125"/>
                      <a:pt x="8337" y="0"/>
                      <a:pt x="78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25" name="Google Shape;4525;p28"/>
              <p:cNvSpPr/>
              <p:nvPr/>
            </p:nvSpPr>
            <p:spPr>
              <a:xfrm>
                <a:off x="5833200" y="3655975"/>
                <a:ext cx="373125" cy="453825"/>
              </a:xfrm>
              <a:custGeom>
                <a:avLst/>
                <a:gdLst/>
                <a:ahLst/>
                <a:cxnLst/>
                <a:rect l="l" t="t" r="r" b="b"/>
                <a:pathLst>
                  <a:path w="14925" h="18153" extrusionOk="0">
                    <a:moveTo>
                      <a:pt x="4026" y="0"/>
                    </a:moveTo>
                    <a:cubicBezTo>
                      <a:pt x="3355" y="0"/>
                      <a:pt x="2693" y="150"/>
                      <a:pt x="2128" y="493"/>
                    </a:cubicBezTo>
                    <a:cubicBezTo>
                      <a:pt x="457" y="1465"/>
                      <a:pt x="1" y="3745"/>
                      <a:pt x="548" y="5599"/>
                    </a:cubicBezTo>
                    <a:cubicBezTo>
                      <a:pt x="1308" y="8091"/>
                      <a:pt x="3496" y="9794"/>
                      <a:pt x="5533" y="11344"/>
                    </a:cubicBezTo>
                    <a:cubicBezTo>
                      <a:pt x="8603" y="13715"/>
                      <a:pt x="11733" y="16055"/>
                      <a:pt x="14925" y="18152"/>
                    </a:cubicBezTo>
                    <a:cubicBezTo>
                      <a:pt x="13891" y="12408"/>
                      <a:pt x="12645" y="6329"/>
                      <a:pt x="8542" y="2225"/>
                    </a:cubicBezTo>
                    <a:cubicBezTo>
                      <a:pt x="7691" y="1404"/>
                      <a:pt x="6718" y="645"/>
                      <a:pt x="5563" y="249"/>
                    </a:cubicBezTo>
                    <a:cubicBezTo>
                      <a:pt x="5072" y="90"/>
                      <a:pt x="4546" y="0"/>
                      <a:pt x="402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26" name="Google Shape;4526;p28"/>
              <p:cNvSpPr/>
              <p:nvPr/>
            </p:nvSpPr>
            <p:spPr>
              <a:xfrm>
                <a:off x="5672100" y="3969050"/>
                <a:ext cx="535000" cy="248675"/>
              </a:xfrm>
              <a:custGeom>
                <a:avLst/>
                <a:gdLst/>
                <a:ahLst/>
                <a:cxnLst/>
                <a:rect l="l" t="t" r="r" b="b"/>
                <a:pathLst>
                  <a:path w="21400" h="9947" extrusionOk="0">
                    <a:moveTo>
                      <a:pt x="8469" y="1"/>
                    </a:moveTo>
                    <a:cubicBezTo>
                      <a:pt x="8179" y="1"/>
                      <a:pt x="7889" y="13"/>
                      <a:pt x="7600" y="37"/>
                    </a:cubicBezTo>
                    <a:cubicBezTo>
                      <a:pt x="5077" y="280"/>
                      <a:pt x="2524" y="1556"/>
                      <a:pt x="1186" y="3714"/>
                    </a:cubicBezTo>
                    <a:cubicBezTo>
                      <a:pt x="244" y="5234"/>
                      <a:pt x="1" y="7423"/>
                      <a:pt x="1217" y="8730"/>
                    </a:cubicBezTo>
                    <a:cubicBezTo>
                      <a:pt x="2098" y="9702"/>
                      <a:pt x="3496" y="9915"/>
                      <a:pt x="4803" y="9946"/>
                    </a:cubicBezTo>
                    <a:cubicBezTo>
                      <a:pt x="4852" y="9946"/>
                      <a:pt x="4901" y="9946"/>
                      <a:pt x="4950" y="9946"/>
                    </a:cubicBezTo>
                    <a:cubicBezTo>
                      <a:pt x="10790" y="9946"/>
                      <a:pt x="16154" y="6386"/>
                      <a:pt x="21399" y="5964"/>
                    </a:cubicBezTo>
                    <a:cubicBezTo>
                      <a:pt x="19363" y="4414"/>
                      <a:pt x="17296" y="2863"/>
                      <a:pt x="15016" y="1708"/>
                    </a:cubicBezTo>
                    <a:cubicBezTo>
                      <a:pt x="12995" y="711"/>
                      <a:pt x="10735" y="1"/>
                      <a:pt x="846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27" name="Google Shape;4527;p28"/>
              <p:cNvSpPr/>
              <p:nvPr/>
            </p:nvSpPr>
            <p:spPr>
              <a:xfrm>
                <a:off x="5842325" y="4110525"/>
                <a:ext cx="361725" cy="431650"/>
              </a:xfrm>
              <a:custGeom>
                <a:avLst/>
                <a:gdLst/>
                <a:ahLst/>
                <a:cxnLst/>
                <a:rect l="l" t="t" r="r" b="b"/>
                <a:pathLst>
                  <a:path w="14469" h="17266" extrusionOk="0">
                    <a:moveTo>
                      <a:pt x="14469" y="1"/>
                    </a:moveTo>
                    <a:cubicBezTo>
                      <a:pt x="8146" y="913"/>
                      <a:pt x="2523" y="5624"/>
                      <a:pt x="547" y="11703"/>
                    </a:cubicBezTo>
                    <a:cubicBezTo>
                      <a:pt x="243" y="12615"/>
                      <a:pt x="0" y="13618"/>
                      <a:pt x="122" y="14560"/>
                    </a:cubicBezTo>
                    <a:cubicBezTo>
                      <a:pt x="213" y="15503"/>
                      <a:pt x="730" y="16506"/>
                      <a:pt x="1550" y="16962"/>
                    </a:cubicBezTo>
                    <a:cubicBezTo>
                      <a:pt x="1929" y="17172"/>
                      <a:pt x="2352" y="17266"/>
                      <a:pt x="2783" y="17266"/>
                    </a:cubicBezTo>
                    <a:cubicBezTo>
                      <a:pt x="3597" y="17266"/>
                      <a:pt x="4440" y="16931"/>
                      <a:pt x="5076" y="16414"/>
                    </a:cubicBezTo>
                    <a:cubicBezTo>
                      <a:pt x="6079" y="15624"/>
                      <a:pt x="6718" y="14530"/>
                      <a:pt x="7326" y="13405"/>
                    </a:cubicBezTo>
                    <a:cubicBezTo>
                      <a:pt x="9727" y="9059"/>
                      <a:pt x="12067" y="4682"/>
                      <a:pt x="1446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28" name="Google Shape;4528;p28"/>
              <p:cNvSpPr/>
              <p:nvPr/>
            </p:nvSpPr>
            <p:spPr>
              <a:xfrm>
                <a:off x="6111325" y="4113575"/>
                <a:ext cx="257625" cy="497000"/>
              </a:xfrm>
              <a:custGeom>
                <a:avLst/>
                <a:gdLst/>
                <a:ahLst/>
                <a:cxnLst/>
                <a:rect l="l" t="t" r="r" b="b"/>
                <a:pathLst>
                  <a:path w="10305" h="19880" extrusionOk="0">
                    <a:moveTo>
                      <a:pt x="3982" y="0"/>
                    </a:moveTo>
                    <a:cubicBezTo>
                      <a:pt x="1064" y="4225"/>
                      <a:pt x="0" y="9697"/>
                      <a:pt x="1186" y="14712"/>
                    </a:cubicBezTo>
                    <a:cubicBezTo>
                      <a:pt x="1429" y="15928"/>
                      <a:pt x="1885" y="17143"/>
                      <a:pt x="2645" y="18116"/>
                    </a:cubicBezTo>
                    <a:cubicBezTo>
                      <a:pt x="3405" y="19119"/>
                      <a:pt x="4590" y="19818"/>
                      <a:pt x="5806" y="19879"/>
                    </a:cubicBezTo>
                    <a:cubicBezTo>
                      <a:pt x="5823" y="19879"/>
                      <a:pt x="5840" y="19879"/>
                      <a:pt x="5857" y="19879"/>
                    </a:cubicBezTo>
                    <a:cubicBezTo>
                      <a:pt x="7780" y="19879"/>
                      <a:pt x="9366" y="18191"/>
                      <a:pt x="9818" y="16323"/>
                    </a:cubicBezTo>
                    <a:cubicBezTo>
                      <a:pt x="10305" y="14469"/>
                      <a:pt x="9879" y="12493"/>
                      <a:pt x="9271" y="10639"/>
                    </a:cubicBezTo>
                    <a:cubicBezTo>
                      <a:pt x="8055" y="6809"/>
                      <a:pt x="6201" y="3192"/>
                      <a:pt x="398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29" name="Google Shape;4529;p28"/>
              <p:cNvSpPr/>
              <p:nvPr/>
            </p:nvSpPr>
            <p:spPr>
              <a:xfrm>
                <a:off x="6204025" y="3782450"/>
                <a:ext cx="489400" cy="340275"/>
              </a:xfrm>
              <a:custGeom>
                <a:avLst/>
                <a:gdLst/>
                <a:ahLst/>
                <a:cxnLst/>
                <a:rect l="l" t="t" r="r" b="b"/>
                <a:pathLst>
                  <a:path w="19576" h="13611" extrusionOk="0">
                    <a:moveTo>
                      <a:pt x="15728" y="0"/>
                    </a:moveTo>
                    <a:cubicBezTo>
                      <a:pt x="14929" y="0"/>
                      <a:pt x="14105" y="185"/>
                      <a:pt x="13344" y="449"/>
                    </a:cubicBezTo>
                    <a:cubicBezTo>
                      <a:pt x="7265" y="2455"/>
                      <a:pt x="2888" y="7896"/>
                      <a:pt x="1" y="13610"/>
                    </a:cubicBezTo>
                    <a:cubicBezTo>
                      <a:pt x="3466" y="10692"/>
                      <a:pt x="8451" y="10358"/>
                      <a:pt x="12980" y="9142"/>
                    </a:cubicBezTo>
                    <a:cubicBezTo>
                      <a:pt x="14986" y="8595"/>
                      <a:pt x="17022" y="7805"/>
                      <a:pt x="18299" y="6133"/>
                    </a:cubicBezTo>
                    <a:cubicBezTo>
                      <a:pt x="19545" y="4491"/>
                      <a:pt x="19576" y="1756"/>
                      <a:pt x="17873" y="601"/>
                    </a:cubicBezTo>
                    <a:cubicBezTo>
                      <a:pt x="17234" y="170"/>
                      <a:pt x="16493" y="0"/>
                      <a:pt x="1572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30" name="Google Shape;4530;p28"/>
              <p:cNvSpPr/>
              <p:nvPr/>
            </p:nvSpPr>
            <p:spPr>
              <a:xfrm>
                <a:off x="6199475" y="4018125"/>
                <a:ext cx="52737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21095" h="8752" extrusionOk="0">
                    <a:moveTo>
                      <a:pt x="12649" y="0"/>
                    </a:moveTo>
                    <a:cubicBezTo>
                      <a:pt x="8147" y="0"/>
                      <a:pt x="3671" y="1402"/>
                      <a:pt x="0" y="4001"/>
                    </a:cubicBezTo>
                    <a:cubicBezTo>
                      <a:pt x="2310" y="4183"/>
                      <a:pt x="4499" y="4943"/>
                      <a:pt x="6475" y="5855"/>
                    </a:cubicBezTo>
                    <a:cubicBezTo>
                      <a:pt x="8481" y="6767"/>
                      <a:pt x="10365" y="7891"/>
                      <a:pt x="12493" y="8439"/>
                    </a:cubicBezTo>
                    <a:cubicBezTo>
                      <a:pt x="13265" y="8637"/>
                      <a:pt x="14077" y="8751"/>
                      <a:pt x="14881" y="8751"/>
                    </a:cubicBezTo>
                    <a:cubicBezTo>
                      <a:pt x="16293" y="8751"/>
                      <a:pt x="17681" y="8398"/>
                      <a:pt x="18785" y="7527"/>
                    </a:cubicBezTo>
                    <a:cubicBezTo>
                      <a:pt x="20517" y="6220"/>
                      <a:pt x="21095" y="3362"/>
                      <a:pt x="19606" y="1751"/>
                    </a:cubicBezTo>
                    <a:cubicBezTo>
                      <a:pt x="18815" y="900"/>
                      <a:pt x="17569" y="536"/>
                      <a:pt x="16353" y="323"/>
                    </a:cubicBezTo>
                    <a:cubicBezTo>
                      <a:pt x="15127" y="107"/>
                      <a:pt x="13887" y="0"/>
                      <a:pt x="126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31" name="Google Shape;4531;p28"/>
              <p:cNvSpPr/>
              <p:nvPr/>
            </p:nvSpPr>
            <p:spPr>
              <a:xfrm>
                <a:off x="6207075" y="4122350"/>
                <a:ext cx="424050" cy="360500"/>
              </a:xfrm>
              <a:custGeom>
                <a:avLst/>
                <a:gdLst/>
                <a:ahLst/>
                <a:cxnLst/>
                <a:rect l="l" t="t" r="r" b="b"/>
                <a:pathLst>
                  <a:path w="16962" h="14420" extrusionOk="0">
                    <a:moveTo>
                      <a:pt x="1320" y="1"/>
                    </a:moveTo>
                    <a:cubicBezTo>
                      <a:pt x="886" y="1"/>
                      <a:pt x="447" y="25"/>
                      <a:pt x="0" y="75"/>
                    </a:cubicBezTo>
                    <a:cubicBezTo>
                      <a:pt x="2614" y="3783"/>
                      <a:pt x="5198" y="7461"/>
                      <a:pt x="8086" y="10957"/>
                    </a:cubicBezTo>
                    <a:cubicBezTo>
                      <a:pt x="9028" y="12112"/>
                      <a:pt x="10031" y="13236"/>
                      <a:pt x="11368" y="13935"/>
                    </a:cubicBezTo>
                    <a:cubicBezTo>
                      <a:pt x="12005" y="14239"/>
                      <a:pt x="12725" y="14419"/>
                      <a:pt x="13425" y="14419"/>
                    </a:cubicBezTo>
                    <a:cubicBezTo>
                      <a:pt x="14196" y="14419"/>
                      <a:pt x="14943" y="14202"/>
                      <a:pt x="15532" y="13692"/>
                    </a:cubicBezTo>
                    <a:cubicBezTo>
                      <a:pt x="16779" y="12628"/>
                      <a:pt x="16961" y="10653"/>
                      <a:pt x="16262" y="9194"/>
                    </a:cubicBezTo>
                    <a:cubicBezTo>
                      <a:pt x="15624" y="7674"/>
                      <a:pt x="14317" y="6519"/>
                      <a:pt x="13070" y="5485"/>
                    </a:cubicBezTo>
                    <a:cubicBezTo>
                      <a:pt x="9740" y="2654"/>
                      <a:pt x="5877" y="1"/>
                      <a:pt x="132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532" name="Google Shape;4532;p28"/>
            <p:cNvGrpSpPr/>
            <p:nvPr/>
          </p:nvGrpSpPr>
          <p:grpSpPr>
            <a:xfrm>
              <a:off x="0" y="2911675"/>
              <a:ext cx="1299425" cy="2300975"/>
              <a:chOff x="207725" y="2276150"/>
              <a:chExt cx="1299425" cy="2300975"/>
            </a:xfrm>
          </p:grpSpPr>
          <p:sp>
            <p:nvSpPr>
              <p:cNvPr id="4533" name="Google Shape;4533;p28"/>
              <p:cNvSpPr/>
              <p:nvPr/>
            </p:nvSpPr>
            <p:spPr>
              <a:xfrm>
                <a:off x="892375" y="3285175"/>
                <a:ext cx="523600" cy="378650"/>
              </a:xfrm>
              <a:custGeom>
                <a:avLst/>
                <a:gdLst/>
                <a:ahLst/>
                <a:cxnLst/>
                <a:rect l="l" t="t" r="r" b="b"/>
                <a:pathLst>
                  <a:path w="20944" h="15146" extrusionOk="0">
                    <a:moveTo>
                      <a:pt x="19757" y="1"/>
                    </a:moveTo>
                    <a:cubicBezTo>
                      <a:pt x="15529" y="1"/>
                      <a:pt x="11320" y="1328"/>
                      <a:pt x="7873" y="3774"/>
                    </a:cubicBezTo>
                    <a:cubicBezTo>
                      <a:pt x="4104" y="6419"/>
                      <a:pt x="1308" y="10370"/>
                      <a:pt x="1" y="14808"/>
                    </a:cubicBezTo>
                    <a:cubicBezTo>
                      <a:pt x="1299" y="15033"/>
                      <a:pt x="2586" y="15145"/>
                      <a:pt x="3847" y="15145"/>
                    </a:cubicBezTo>
                    <a:cubicBezTo>
                      <a:pt x="7693" y="15145"/>
                      <a:pt x="11296" y="14102"/>
                      <a:pt x="14226" y="12042"/>
                    </a:cubicBezTo>
                    <a:cubicBezTo>
                      <a:pt x="18056" y="9276"/>
                      <a:pt x="20609" y="4747"/>
                      <a:pt x="20943" y="36"/>
                    </a:cubicBezTo>
                    <a:cubicBezTo>
                      <a:pt x="20548" y="12"/>
                      <a:pt x="20153" y="1"/>
                      <a:pt x="1975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4534" name="Google Shape;4534;p28"/>
              <p:cNvGrpSpPr/>
              <p:nvPr/>
            </p:nvGrpSpPr>
            <p:grpSpPr>
              <a:xfrm>
                <a:off x="207725" y="2276150"/>
                <a:ext cx="1299425" cy="2300975"/>
                <a:chOff x="207725" y="2276150"/>
                <a:chExt cx="1299425" cy="2300975"/>
              </a:xfrm>
            </p:grpSpPr>
            <p:sp>
              <p:nvSpPr>
                <p:cNvPr id="4535" name="Google Shape;4535;p28"/>
                <p:cNvSpPr/>
                <p:nvPr/>
              </p:nvSpPr>
              <p:spPr>
                <a:xfrm>
                  <a:off x="916700" y="2276150"/>
                  <a:ext cx="289550" cy="661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82" h="26446" extrusionOk="0">
                      <a:moveTo>
                        <a:pt x="7812" y="1"/>
                      </a:moveTo>
                      <a:cubicBezTo>
                        <a:pt x="5107" y="4044"/>
                        <a:pt x="2341" y="8147"/>
                        <a:pt x="1155" y="12858"/>
                      </a:cubicBezTo>
                      <a:cubicBezTo>
                        <a:pt x="0" y="17570"/>
                        <a:pt x="669" y="23041"/>
                        <a:pt x="4104" y="26445"/>
                      </a:cubicBezTo>
                      <a:cubicBezTo>
                        <a:pt x="8511" y="22190"/>
                        <a:pt x="10639" y="17782"/>
                        <a:pt x="11125" y="13193"/>
                      </a:cubicBezTo>
                      <a:cubicBezTo>
                        <a:pt x="11581" y="8603"/>
                        <a:pt x="10396" y="3831"/>
                        <a:pt x="781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36" name="Google Shape;4536;p28"/>
                <p:cNvSpPr/>
                <p:nvPr/>
              </p:nvSpPr>
              <p:spPr>
                <a:xfrm>
                  <a:off x="249500" y="3548225"/>
                  <a:ext cx="383775" cy="48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1" h="19484" extrusionOk="0">
                      <a:moveTo>
                        <a:pt x="1673" y="0"/>
                      </a:moveTo>
                      <a:cubicBezTo>
                        <a:pt x="1" y="4286"/>
                        <a:pt x="1490" y="8906"/>
                        <a:pt x="4256" y="12280"/>
                      </a:cubicBezTo>
                      <a:cubicBezTo>
                        <a:pt x="7022" y="15654"/>
                        <a:pt x="10943" y="17933"/>
                        <a:pt x="15016" y="19484"/>
                      </a:cubicBezTo>
                      <a:cubicBezTo>
                        <a:pt x="15351" y="15228"/>
                        <a:pt x="14196" y="10912"/>
                        <a:pt x="11825" y="7386"/>
                      </a:cubicBezTo>
                      <a:cubicBezTo>
                        <a:pt x="9424" y="3830"/>
                        <a:pt x="5776" y="1216"/>
                        <a:pt x="1673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37" name="Google Shape;4537;p28"/>
                <p:cNvSpPr/>
                <p:nvPr/>
              </p:nvSpPr>
              <p:spPr>
                <a:xfrm>
                  <a:off x="765475" y="3687275"/>
                  <a:ext cx="476475" cy="3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59" h="15467" extrusionOk="0">
                      <a:moveTo>
                        <a:pt x="19059" y="0"/>
                      </a:moveTo>
                      <a:cubicBezTo>
                        <a:pt x="14682" y="92"/>
                        <a:pt x="10366" y="1703"/>
                        <a:pt x="6961" y="4469"/>
                      </a:cubicBezTo>
                      <a:cubicBezTo>
                        <a:pt x="3527" y="7204"/>
                        <a:pt x="1064" y="11125"/>
                        <a:pt x="1" y="15381"/>
                      </a:cubicBezTo>
                      <a:cubicBezTo>
                        <a:pt x="650" y="15438"/>
                        <a:pt x="1292" y="15467"/>
                        <a:pt x="1923" y="15467"/>
                      </a:cubicBezTo>
                      <a:cubicBezTo>
                        <a:pt x="6288" y="15467"/>
                        <a:pt x="10196" y="14107"/>
                        <a:pt x="13223" y="11612"/>
                      </a:cubicBezTo>
                      <a:cubicBezTo>
                        <a:pt x="16627" y="8754"/>
                        <a:pt x="18846" y="4438"/>
                        <a:pt x="1905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38" name="Google Shape;4538;p28"/>
                <p:cNvSpPr/>
                <p:nvPr/>
              </p:nvSpPr>
              <p:spPr>
                <a:xfrm>
                  <a:off x="371100" y="3007175"/>
                  <a:ext cx="448350" cy="60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34" h="24165" extrusionOk="0">
                      <a:moveTo>
                        <a:pt x="1490" y="0"/>
                      </a:moveTo>
                      <a:lnTo>
                        <a:pt x="1490" y="0"/>
                      </a:lnTo>
                      <a:cubicBezTo>
                        <a:pt x="0" y="5198"/>
                        <a:pt x="730" y="11004"/>
                        <a:pt x="3435" y="15715"/>
                      </a:cubicBezTo>
                      <a:cubicBezTo>
                        <a:pt x="6079" y="20426"/>
                        <a:pt x="10760" y="23952"/>
                        <a:pt x="16414" y="24165"/>
                      </a:cubicBezTo>
                      <a:cubicBezTo>
                        <a:pt x="17934" y="19028"/>
                        <a:pt x="17174" y="13253"/>
                        <a:pt x="14377" y="8724"/>
                      </a:cubicBezTo>
                      <a:cubicBezTo>
                        <a:pt x="11551" y="4165"/>
                        <a:pt x="6718" y="882"/>
                        <a:pt x="149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39" name="Google Shape;4539;p28"/>
                <p:cNvSpPr/>
                <p:nvPr/>
              </p:nvSpPr>
              <p:spPr>
                <a:xfrm>
                  <a:off x="469875" y="2689550"/>
                  <a:ext cx="405800" cy="39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2" h="15874" extrusionOk="0">
                      <a:moveTo>
                        <a:pt x="396" y="0"/>
                      </a:moveTo>
                      <a:lnTo>
                        <a:pt x="396" y="0"/>
                      </a:lnTo>
                      <a:cubicBezTo>
                        <a:pt x="1" y="4255"/>
                        <a:pt x="1612" y="8632"/>
                        <a:pt x="4590" y="11642"/>
                      </a:cubicBezTo>
                      <a:cubicBezTo>
                        <a:pt x="7280" y="14304"/>
                        <a:pt x="11061" y="15873"/>
                        <a:pt x="14872" y="15873"/>
                      </a:cubicBezTo>
                      <a:cubicBezTo>
                        <a:pt x="15326" y="15873"/>
                        <a:pt x="15780" y="15851"/>
                        <a:pt x="16232" y="15806"/>
                      </a:cubicBezTo>
                      <a:cubicBezTo>
                        <a:pt x="15776" y="11763"/>
                        <a:pt x="13892" y="7903"/>
                        <a:pt x="11095" y="4985"/>
                      </a:cubicBezTo>
                      <a:cubicBezTo>
                        <a:pt x="8238" y="2097"/>
                        <a:pt x="4408" y="152"/>
                        <a:pt x="39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40" name="Google Shape;4540;p28"/>
                <p:cNvSpPr/>
                <p:nvPr/>
              </p:nvSpPr>
              <p:spPr>
                <a:xfrm>
                  <a:off x="1035250" y="2811925"/>
                  <a:ext cx="471900" cy="33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76" h="13314" extrusionOk="0">
                      <a:moveTo>
                        <a:pt x="16871" y="0"/>
                      </a:moveTo>
                      <a:cubicBezTo>
                        <a:pt x="13274" y="0"/>
                        <a:pt x="9635" y="602"/>
                        <a:pt x="6535" y="2370"/>
                      </a:cubicBezTo>
                      <a:cubicBezTo>
                        <a:pt x="2796" y="4467"/>
                        <a:pt x="0" y="8418"/>
                        <a:pt x="152" y="12674"/>
                      </a:cubicBezTo>
                      <a:cubicBezTo>
                        <a:pt x="1420" y="13111"/>
                        <a:pt x="2712" y="13314"/>
                        <a:pt x="3989" y="13314"/>
                      </a:cubicBezTo>
                      <a:cubicBezTo>
                        <a:pt x="6970" y="13314"/>
                        <a:pt x="9870" y="12212"/>
                        <a:pt x="12189" y="10424"/>
                      </a:cubicBezTo>
                      <a:cubicBezTo>
                        <a:pt x="15502" y="7871"/>
                        <a:pt x="17690" y="4072"/>
                        <a:pt x="18876" y="60"/>
                      </a:cubicBezTo>
                      <a:cubicBezTo>
                        <a:pt x="18211" y="21"/>
                        <a:pt x="17542" y="0"/>
                        <a:pt x="1687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41" name="Google Shape;4541;p28"/>
                <p:cNvSpPr/>
                <p:nvPr/>
              </p:nvSpPr>
              <p:spPr>
                <a:xfrm>
                  <a:off x="511675" y="2502600"/>
                  <a:ext cx="588950" cy="207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58" h="82981" extrusionOk="0">
                      <a:moveTo>
                        <a:pt x="23436" y="1"/>
                      </a:moveTo>
                      <a:cubicBezTo>
                        <a:pt x="23405" y="1"/>
                        <a:pt x="23375" y="31"/>
                        <a:pt x="23375" y="62"/>
                      </a:cubicBezTo>
                      <a:cubicBezTo>
                        <a:pt x="22007" y="7144"/>
                        <a:pt x="20518" y="14135"/>
                        <a:pt x="18815" y="21126"/>
                      </a:cubicBezTo>
                      <a:cubicBezTo>
                        <a:pt x="17144" y="28117"/>
                        <a:pt x="15289" y="35077"/>
                        <a:pt x="13253" y="41947"/>
                      </a:cubicBezTo>
                      <a:cubicBezTo>
                        <a:pt x="11247" y="48816"/>
                        <a:pt x="8967" y="55625"/>
                        <a:pt x="6748" y="62464"/>
                      </a:cubicBezTo>
                      <a:cubicBezTo>
                        <a:pt x="5715" y="65868"/>
                        <a:pt x="4560" y="69272"/>
                        <a:pt x="3405" y="72677"/>
                      </a:cubicBezTo>
                      <a:lnTo>
                        <a:pt x="0" y="82890"/>
                      </a:lnTo>
                      <a:cubicBezTo>
                        <a:pt x="0" y="82950"/>
                        <a:pt x="0" y="82981"/>
                        <a:pt x="31" y="82981"/>
                      </a:cubicBezTo>
                      <a:cubicBezTo>
                        <a:pt x="92" y="82981"/>
                        <a:pt x="152" y="82981"/>
                        <a:pt x="152" y="82950"/>
                      </a:cubicBezTo>
                      <a:cubicBezTo>
                        <a:pt x="912" y="81309"/>
                        <a:pt x="1642" y="79637"/>
                        <a:pt x="2371" y="77996"/>
                      </a:cubicBezTo>
                      <a:cubicBezTo>
                        <a:pt x="3040" y="76354"/>
                        <a:pt x="3739" y="74683"/>
                        <a:pt x="4408" y="73011"/>
                      </a:cubicBezTo>
                      <a:cubicBezTo>
                        <a:pt x="5776" y="69667"/>
                        <a:pt x="6991" y="66294"/>
                        <a:pt x="8207" y="62920"/>
                      </a:cubicBezTo>
                      <a:cubicBezTo>
                        <a:pt x="10609" y="56111"/>
                        <a:pt x="12584" y="49211"/>
                        <a:pt x="14438" y="42251"/>
                      </a:cubicBezTo>
                      <a:cubicBezTo>
                        <a:pt x="16353" y="35290"/>
                        <a:pt x="18056" y="28299"/>
                        <a:pt x="19575" y="21278"/>
                      </a:cubicBezTo>
                      <a:cubicBezTo>
                        <a:pt x="21095" y="14226"/>
                        <a:pt x="22432" y="7174"/>
                        <a:pt x="23557" y="62"/>
                      </a:cubicBezTo>
                      <a:cubicBezTo>
                        <a:pt x="23557" y="31"/>
                        <a:pt x="23527" y="1"/>
                        <a:pt x="234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42" name="Google Shape;4542;p28"/>
                <p:cNvSpPr/>
                <p:nvPr/>
              </p:nvSpPr>
              <p:spPr>
                <a:xfrm>
                  <a:off x="564875" y="2794400"/>
                  <a:ext cx="880725" cy="40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29" h="16151" extrusionOk="0">
                      <a:moveTo>
                        <a:pt x="0" y="1"/>
                      </a:moveTo>
                      <a:lnTo>
                        <a:pt x="0" y="31"/>
                      </a:lnTo>
                      <a:cubicBezTo>
                        <a:pt x="1520" y="1125"/>
                        <a:pt x="2949" y="2280"/>
                        <a:pt x="4377" y="3496"/>
                      </a:cubicBezTo>
                      <a:cubicBezTo>
                        <a:pt x="5775" y="4712"/>
                        <a:pt x="7143" y="5989"/>
                        <a:pt x="8389" y="7326"/>
                      </a:cubicBezTo>
                      <a:cubicBezTo>
                        <a:pt x="10973" y="9970"/>
                        <a:pt x="13253" y="12888"/>
                        <a:pt x="15259" y="16019"/>
                      </a:cubicBezTo>
                      <a:lnTo>
                        <a:pt x="15259" y="16050"/>
                      </a:lnTo>
                      <a:cubicBezTo>
                        <a:pt x="15294" y="16121"/>
                        <a:pt x="15361" y="16150"/>
                        <a:pt x="15423" y="16150"/>
                      </a:cubicBezTo>
                      <a:cubicBezTo>
                        <a:pt x="15466" y="16150"/>
                        <a:pt x="15507" y="16136"/>
                        <a:pt x="15532" y="16110"/>
                      </a:cubicBezTo>
                      <a:cubicBezTo>
                        <a:pt x="21611" y="10852"/>
                        <a:pt x="28238" y="6232"/>
                        <a:pt x="35229" y="2311"/>
                      </a:cubicBezTo>
                      <a:lnTo>
                        <a:pt x="35229" y="2220"/>
                      </a:lnTo>
                      <a:cubicBezTo>
                        <a:pt x="31703" y="4134"/>
                        <a:pt x="28268" y="6232"/>
                        <a:pt x="24925" y="8451"/>
                      </a:cubicBezTo>
                      <a:cubicBezTo>
                        <a:pt x="21645" y="10687"/>
                        <a:pt x="18512" y="13069"/>
                        <a:pt x="15496" y="15598"/>
                      </a:cubicBezTo>
                      <a:lnTo>
                        <a:pt x="15496" y="15598"/>
                      </a:lnTo>
                      <a:cubicBezTo>
                        <a:pt x="13577" y="12485"/>
                        <a:pt x="11310" y="9578"/>
                        <a:pt x="8724" y="6992"/>
                      </a:cubicBezTo>
                      <a:cubicBezTo>
                        <a:pt x="7417" y="5654"/>
                        <a:pt x="6049" y="4408"/>
                        <a:pt x="4590" y="3223"/>
                      </a:cubicBezTo>
                      <a:cubicBezTo>
                        <a:pt x="3161" y="2037"/>
                        <a:pt x="1581" y="973"/>
                        <a:pt x="3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43" name="Google Shape;4543;p28"/>
                <p:cNvSpPr/>
                <p:nvPr/>
              </p:nvSpPr>
              <p:spPr>
                <a:xfrm>
                  <a:off x="504825" y="3130275"/>
                  <a:ext cx="867825" cy="596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13" h="23851" extrusionOk="0">
                      <a:moveTo>
                        <a:pt x="92" y="1"/>
                      </a:moveTo>
                      <a:cubicBezTo>
                        <a:pt x="1" y="1"/>
                        <a:pt x="1" y="31"/>
                        <a:pt x="1" y="31"/>
                      </a:cubicBezTo>
                      <a:cubicBezTo>
                        <a:pt x="1217" y="1885"/>
                        <a:pt x="2341" y="3830"/>
                        <a:pt x="3405" y="5776"/>
                      </a:cubicBezTo>
                      <a:cubicBezTo>
                        <a:pt x="4469" y="7721"/>
                        <a:pt x="5472" y="9697"/>
                        <a:pt x="6475" y="11672"/>
                      </a:cubicBezTo>
                      <a:cubicBezTo>
                        <a:pt x="7509" y="13648"/>
                        <a:pt x="8451" y="15654"/>
                        <a:pt x="9393" y="17660"/>
                      </a:cubicBezTo>
                      <a:cubicBezTo>
                        <a:pt x="10335" y="19666"/>
                        <a:pt x="11247" y="21703"/>
                        <a:pt x="12098" y="23739"/>
                      </a:cubicBezTo>
                      <a:lnTo>
                        <a:pt x="12098" y="23800"/>
                      </a:lnTo>
                      <a:cubicBezTo>
                        <a:pt x="12116" y="23836"/>
                        <a:pt x="12165" y="23851"/>
                        <a:pt x="12215" y="23851"/>
                      </a:cubicBezTo>
                      <a:cubicBezTo>
                        <a:pt x="12250" y="23851"/>
                        <a:pt x="12286" y="23843"/>
                        <a:pt x="12311" y="23831"/>
                      </a:cubicBezTo>
                      <a:lnTo>
                        <a:pt x="17995" y="19910"/>
                      </a:lnTo>
                      <a:cubicBezTo>
                        <a:pt x="19849" y="18572"/>
                        <a:pt x="21734" y="17296"/>
                        <a:pt x="23618" y="15958"/>
                      </a:cubicBezTo>
                      <a:cubicBezTo>
                        <a:pt x="25472" y="14682"/>
                        <a:pt x="27327" y="13314"/>
                        <a:pt x="29181" y="11976"/>
                      </a:cubicBezTo>
                      <a:cubicBezTo>
                        <a:pt x="31005" y="10609"/>
                        <a:pt x="32889" y="9241"/>
                        <a:pt x="34713" y="7873"/>
                      </a:cubicBezTo>
                      <a:lnTo>
                        <a:pt x="34713" y="7812"/>
                      </a:lnTo>
                      <a:lnTo>
                        <a:pt x="34652" y="7812"/>
                      </a:lnTo>
                      <a:cubicBezTo>
                        <a:pt x="32767" y="9089"/>
                        <a:pt x="30853" y="10365"/>
                        <a:pt x="28968" y="11672"/>
                      </a:cubicBezTo>
                      <a:cubicBezTo>
                        <a:pt x="27053" y="12949"/>
                        <a:pt x="25169" y="14256"/>
                        <a:pt x="23314" y="15593"/>
                      </a:cubicBezTo>
                      <a:lnTo>
                        <a:pt x="17722" y="19575"/>
                      </a:lnTo>
                      <a:lnTo>
                        <a:pt x="12311" y="23427"/>
                      </a:lnTo>
                      <a:lnTo>
                        <a:pt x="12311" y="23427"/>
                      </a:lnTo>
                      <a:cubicBezTo>
                        <a:pt x="11484" y="21438"/>
                        <a:pt x="10575" y="19504"/>
                        <a:pt x="9667" y="17569"/>
                      </a:cubicBezTo>
                      <a:cubicBezTo>
                        <a:pt x="8724" y="15533"/>
                        <a:pt x="7721" y="13557"/>
                        <a:pt x="6688" y="11581"/>
                      </a:cubicBezTo>
                      <a:cubicBezTo>
                        <a:pt x="5685" y="9606"/>
                        <a:pt x="4651" y="7630"/>
                        <a:pt x="3557" y="5715"/>
                      </a:cubicBezTo>
                      <a:cubicBezTo>
                        <a:pt x="2433" y="3770"/>
                        <a:pt x="1338" y="1824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44" name="Google Shape;4544;p28"/>
                <p:cNvSpPr/>
                <p:nvPr/>
              </p:nvSpPr>
              <p:spPr>
                <a:xfrm>
                  <a:off x="281425" y="3558850"/>
                  <a:ext cx="949125" cy="562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65" h="22482" extrusionOk="0">
                      <a:moveTo>
                        <a:pt x="92" y="1"/>
                      </a:moveTo>
                      <a:cubicBezTo>
                        <a:pt x="61" y="1"/>
                        <a:pt x="61" y="31"/>
                        <a:pt x="1" y="31"/>
                      </a:cubicBezTo>
                      <a:cubicBezTo>
                        <a:pt x="5259" y="7660"/>
                        <a:pt x="10852" y="15016"/>
                        <a:pt x="16353" y="22402"/>
                      </a:cubicBezTo>
                      <a:cubicBezTo>
                        <a:pt x="16392" y="22460"/>
                        <a:pt x="16455" y="22481"/>
                        <a:pt x="16519" y="22481"/>
                      </a:cubicBezTo>
                      <a:cubicBezTo>
                        <a:pt x="16556" y="22481"/>
                        <a:pt x="16594" y="22474"/>
                        <a:pt x="16627" y="22463"/>
                      </a:cubicBezTo>
                      <a:cubicBezTo>
                        <a:pt x="18542" y="21278"/>
                        <a:pt x="20487" y="20031"/>
                        <a:pt x="22341" y="18724"/>
                      </a:cubicBezTo>
                      <a:cubicBezTo>
                        <a:pt x="24226" y="17387"/>
                        <a:pt x="26080" y="16019"/>
                        <a:pt x="27873" y="14621"/>
                      </a:cubicBezTo>
                      <a:cubicBezTo>
                        <a:pt x="29667" y="13192"/>
                        <a:pt x="31399" y="11733"/>
                        <a:pt x="33071" y="10183"/>
                      </a:cubicBezTo>
                      <a:cubicBezTo>
                        <a:pt x="34743" y="8633"/>
                        <a:pt x="36384" y="7022"/>
                        <a:pt x="37965" y="5381"/>
                      </a:cubicBezTo>
                      <a:lnTo>
                        <a:pt x="37965" y="5350"/>
                      </a:lnTo>
                      <a:lnTo>
                        <a:pt x="37934" y="5350"/>
                      </a:lnTo>
                      <a:cubicBezTo>
                        <a:pt x="36263" y="6900"/>
                        <a:pt x="34560" y="8420"/>
                        <a:pt x="32858" y="9910"/>
                      </a:cubicBezTo>
                      <a:cubicBezTo>
                        <a:pt x="31126" y="11399"/>
                        <a:pt x="29363" y="12828"/>
                        <a:pt x="27569" y="14256"/>
                      </a:cubicBezTo>
                      <a:cubicBezTo>
                        <a:pt x="25776" y="15654"/>
                        <a:pt x="23952" y="17022"/>
                        <a:pt x="22098" y="18299"/>
                      </a:cubicBezTo>
                      <a:cubicBezTo>
                        <a:pt x="20317" y="19605"/>
                        <a:pt x="18448" y="20825"/>
                        <a:pt x="16577" y="22014"/>
                      </a:cubicBezTo>
                      <a:lnTo>
                        <a:pt x="16577" y="22014"/>
                      </a:lnTo>
                      <a:cubicBezTo>
                        <a:pt x="11021" y="14707"/>
                        <a:pt x="5406" y="7459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45" name="Google Shape;4545;p28"/>
                <p:cNvSpPr/>
                <p:nvPr/>
              </p:nvSpPr>
              <p:spPr>
                <a:xfrm>
                  <a:off x="207725" y="3847600"/>
                  <a:ext cx="327525" cy="53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01" h="21582" extrusionOk="0">
                      <a:moveTo>
                        <a:pt x="2432" y="1"/>
                      </a:moveTo>
                      <a:cubicBezTo>
                        <a:pt x="0" y="3922"/>
                        <a:pt x="578" y="8694"/>
                        <a:pt x="2705" y="12524"/>
                      </a:cubicBezTo>
                      <a:cubicBezTo>
                        <a:pt x="4833" y="16384"/>
                        <a:pt x="8237" y="19302"/>
                        <a:pt x="11976" y="21582"/>
                      </a:cubicBezTo>
                      <a:cubicBezTo>
                        <a:pt x="13101" y="17478"/>
                        <a:pt x="12766" y="12980"/>
                        <a:pt x="11064" y="9089"/>
                      </a:cubicBezTo>
                      <a:cubicBezTo>
                        <a:pt x="9362" y="5199"/>
                        <a:pt x="6231" y="1946"/>
                        <a:pt x="243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46" name="Google Shape;4546;p28"/>
                <p:cNvSpPr/>
                <p:nvPr/>
              </p:nvSpPr>
              <p:spPr>
                <a:xfrm>
                  <a:off x="639325" y="4151400"/>
                  <a:ext cx="539550" cy="31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82" h="12667" extrusionOk="0">
                      <a:moveTo>
                        <a:pt x="18555" y="1"/>
                      </a:moveTo>
                      <a:cubicBezTo>
                        <a:pt x="15162" y="1"/>
                        <a:pt x="11790" y="823"/>
                        <a:pt x="8816" y="2439"/>
                      </a:cubicBezTo>
                      <a:cubicBezTo>
                        <a:pt x="4955" y="4536"/>
                        <a:pt x="1825" y="7910"/>
                        <a:pt x="1" y="11892"/>
                      </a:cubicBezTo>
                      <a:cubicBezTo>
                        <a:pt x="1877" y="12410"/>
                        <a:pt x="3735" y="12666"/>
                        <a:pt x="5533" y="12666"/>
                      </a:cubicBezTo>
                      <a:cubicBezTo>
                        <a:pt x="8484" y="12666"/>
                        <a:pt x="11273" y="11975"/>
                        <a:pt x="13709" y="10615"/>
                      </a:cubicBezTo>
                      <a:cubicBezTo>
                        <a:pt x="17570" y="8427"/>
                        <a:pt x="20518" y="4567"/>
                        <a:pt x="21582" y="220"/>
                      </a:cubicBezTo>
                      <a:cubicBezTo>
                        <a:pt x="20578" y="74"/>
                        <a:pt x="19566" y="1"/>
                        <a:pt x="18555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547" name="Google Shape;4547;p28"/>
                <p:cNvSpPr/>
                <p:nvPr/>
              </p:nvSpPr>
              <p:spPr>
                <a:xfrm>
                  <a:off x="257875" y="3856725"/>
                  <a:ext cx="911125" cy="62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445" h="25103" extrusionOk="0">
                      <a:moveTo>
                        <a:pt x="91" y="1"/>
                      </a:moveTo>
                      <a:cubicBezTo>
                        <a:pt x="61" y="1"/>
                        <a:pt x="0" y="1"/>
                        <a:pt x="61" y="61"/>
                      </a:cubicBezTo>
                      <a:cubicBezTo>
                        <a:pt x="3769" y="8481"/>
                        <a:pt x="7964" y="16718"/>
                        <a:pt x="12098" y="25016"/>
                      </a:cubicBezTo>
                      <a:cubicBezTo>
                        <a:pt x="12119" y="25059"/>
                        <a:pt x="12186" y="25102"/>
                        <a:pt x="12245" y="25102"/>
                      </a:cubicBezTo>
                      <a:cubicBezTo>
                        <a:pt x="12270" y="25102"/>
                        <a:pt x="12293" y="25095"/>
                        <a:pt x="12311" y="25077"/>
                      </a:cubicBezTo>
                      <a:cubicBezTo>
                        <a:pt x="14469" y="24287"/>
                        <a:pt x="16566" y="23405"/>
                        <a:pt x="18663" y="22463"/>
                      </a:cubicBezTo>
                      <a:cubicBezTo>
                        <a:pt x="20761" y="21521"/>
                        <a:pt x="22797" y="20518"/>
                        <a:pt x="24803" y="19454"/>
                      </a:cubicBezTo>
                      <a:cubicBezTo>
                        <a:pt x="26840" y="18390"/>
                        <a:pt x="28815" y="17265"/>
                        <a:pt x="30730" y="16050"/>
                      </a:cubicBezTo>
                      <a:cubicBezTo>
                        <a:pt x="32676" y="14864"/>
                        <a:pt x="34591" y="13588"/>
                        <a:pt x="36445" y="12250"/>
                      </a:cubicBezTo>
                      <a:lnTo>
                        <a:pt x="36445" y="12220"/>
                      </a:lnTo>
                      <a:lnTo>
                        <a:pt x="36414" y="12220"/>
                      </a:lnTo>
                      <a:cubicBezTo>
                        <a:pt x="34469" y="13466"/>
                        <a:pt x="32524" y="14651"/>
                        <a:pt x="30548" y="15776"/>
                      </a:cubicBezTo>
                      <a:cubicBezTo>
                        <a:pt x="28572" y="16931"/>
                        <a:pt x="26566" y="18025"/>
                        <a:pt x="24560" y="19059"/>
                      </a:cubicBezTo>
                      <a:cubicBezTo>
                        <a:pt x="22524" y="20123"/>
                        <a:pt x="20517" y="21095"/>
                        <a:pt x="18420" y="22037"/>
                      </a:cubicBezTo>
                      <a:cubicBezTo>
                        <a:pt x="16436" y="22985"/>
                        <a:pt x="14394" y="23875"/>
                        <a:pt x="12323" y="24679"/>
                      </a:cubicBezTo>
                      <a:lnTo>
                        <a:pt x="12323" y="24679"/>
                      </a:lnTo>
                      <a:cubicBezTo>
                        <a:pt x="8154" y="16464"/>
                        <a:pt x="3928" y="8307"/>
                        <a:pt x="9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4548" name="Google Shape;4548;p28"/>
            <p:cNvGrpSpPr/>
            <p:nvPr/>
          </p:nvGrpSpPr>
          <p:grpSpPr>
            <a:xfrm rot="1734738">
              <a:off x="-204441" y="3869617"/>
              <a:ext cx="1428294" cy="1064074"/>
              <a:chOff x="5065700" y="3436875"/>
              <a:chExt cx="1984875" cy="1478725"/>
            </a:xfrm>
          </p:grpSpPr>
          <p:sp>
            <p:nvSpPr>
              <p:cNvPr id="4549" name="Google Shape;4549;p28"/>
              <p:cNvSpPr/>
              <p:nvPr/>
            </p:nvSpPr>
            <p:spPr>
              <a:xfrm>
                <a:off x="5662250" y="3955275"/>
                <a:ext cx="1388325" cy="960325"/>
              </a:xfrm>
              <a:custGeom>
                <a:avLst/>
                <a:gdLst/>
                <a:ahLst/>
                <a:cxnLst/>
                <a:rect l="l" t="t" r="r" b="b"/>
                <a:pathLst>
                  <a:path w="55533" h="38413" extrusionOk="0">
                    <a:moveTo>
                      <a:pt x="61" y="1"/>
                    </a:moveTo>
                    <a:cubicBezTo>
                      <a:pt x="0" y="1"/>
                      <a:pt x="63" y="230"/>
                      <a:pt x="303" y="679"/>
                    </a:cubicBezTo>
                    <a:cubicBezTo>
                      <a:pt x="942" y="1834"/>
                      <a:pt x="1550" y="3019"/>
                      <a:pt x="2218" y="4174"/>
                    </a:cubicBezTo>
                    <a:lnTo>
                      <a:pt x="4346" y="7548"/>
                    </a:lnTo>
                    <a:lnTo>
                      <a:pt x="6717" y="10770"/>
                    </a:lnTo>
                    <a:cubicBezTo>
                      <a:pt x="6899" y="11044"/>
                      <a:pt x="7082" y="11317"/>
                      <a:pt x="7325" y="11560"/>
                    </a:cubicBezTo>
                    <a:lnTo>
                      <a:pt x="7963" y="12320"/>
                    </a:lnTo>
                    <a:lnTo>
                      <a:pt x="9209" y="13901"/>
                    </a:lnTo>
                    <a:cubicBezTo>
                      <a:pt x="12675" y="17944"/>
                      <a:pt x="16626" y="21591"/>
                      <a:pt x="20881" y="24843"/>
                    </a:cubicBezTo>
                    <a:cubicBezTo>
                      <a:pt x="29423" y="31257"/>
                      <a:pt x="39392" y="35938"/>
                      <a:pt x="49940" y="38005"/>
                    </a:cubicBezTo>
                    <a:cubicBezTo>
                      <a:pt x="50396" y="38096"/>
                      <a:pt x="50821" y="38217"/>
                      <a:pt x="51216" y="38248"/>
                    </a:cubicBezTo>
                    <a:cubicBezTo>
                      <a:pt x="51611" y="38278"/>
                      <a:pt x="51976" y="38309"/>
                      <a:pt x="52311" y="38369"/>
                    </a:cubicBezTo>
                    <a:cubicBezTo>
                      <a:pt x="52783" y="38391"/>
                      <a:pt x="53211" y="38412"/>
                      <a:pt x="53592" y="38412"/>
                    </a:cubicBezTo>
                    <a:cubicBezTo>
                      <a:pt x="53750" y="38412"/>
                      <a:pt x="53901" y="38409"/>
                      <a:pt x="54043" y="38400"/>
                    </a:cubicBezTo>
                    <a:cubicBezTo>
                      <a:pt x="55016" y="38369"/>
                      <a:pt x="55472" y="38217"/>
                      <a:pt x="55502" y="37974"/>
                    </a:cubicBezTo>
                    <a:cubicBezTo>
                      <a:pt x="55532" y="37761"/>
                      <a:pt x="55077" y="37488"/>
                      <a:pt x="54256" y="37184"/>
                    </a:cubicBezTo>
                    <a:cubicBezTo>
                      <a:pt x="53830" y="37032"/>
                      <a:pt x="53253" y="36880"/>
                      <a:pt x="52615" y="36758"/>
                    </a:cubicBezTo>
                    <a:cubicBezTo>
                      <a:pt x="52280" y="36698"/>
                      <a:pt x="51915" y="36606"/>
                      <a:pt x="51551" y="36576"/>
                    </a:cubicBezTo>
                    <a:cubicBezTo>
                      <a:pt x="51156" y="36454"/>
                      <a:pt x="50760" y="36333"/>
                      <a:pt x="50304" y="36272"/>
                    </a:cubicBezTo>
                    <a:cubicBezTo>
                      <a:pt x="39970" y="34448"/>
                      <a:pt x="30061" y="30102"/>
                      <a:pt x="21489" y="23992"/>
                    </a:cubicBezTo>
                    <a:cubicBezTo>
                      <a:pt x="17204" y="20922"/>
                      <a:pt x="13222" y="17396"/>
                      <a:pt x="9665" y="13475"/>
                    </a:cubicBezTo>
                    <a:lnTo>
                      <a:pt x="8389" y="11956"/>
                    </a:lnTo>
                    <a:lnTo>
                      <a:pt x="7750" y="11196"/>
                    </a:lnTo>
                    <a:cubicBezTo>
                      <a:pt x="7507" y="10922"/>
                      <a:pt x="7325" y="10709"/>
                      <a:pt x="7082" y="10436"/>
                    </a:cubicBezTo>
                    <a:lnTo>
                      <a:pt x="4711" y="7275"/>
                    </a:lnTo>
                    <a:lnTo>
                      <a:pt x="2492" y="3962"/>
                    </a:lnTo>
                    <a:cubicBezTo>
                      <a:pt x="1823" y="2837"/>
                      <a:pt x="1155" y="1682"/>
                      <a:pt x="486" y="557"/>
                    </a:cubicBezTo>
                    <a:cubicBezTo>
                      <a:pt x="271" y="184"/>
                      <a:pt x="116" y="1"/>
                      <a:pt x="6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50" name="Google Shape;4550;p28"/>
              <p:cNvSpPr/>
              <p:nvPr/>
            </p:nvSpPr>
            <p:spPr>
              <a:xfrm>
                <a:off x="5065700" y="3937625"/>
                <a:ext cx="706725" cy="285400"/>
              </a:xfrm>
              <a:custGeom>
                <a:avLst/>
                <a:gdLst/>
                <a:ahLst/>
                <a:cxnLst/>
                <a:rect l="l" t="t" r="r" b="b"/>
                <a:pathLst>
                  <a:path w="28269" h="11416" extrusionOk="0">
                    <a:moveTo>
                      <a:pt x="6271" y="1"/>
                    </a:moveTo>
                    <a:cubicBezTo>
                      <a:pt x="5418" y="1"/>
                      <a:pt x="4570" y="114"/>
                      <a:pt x="3740" y="382"/>
                    </a:cubicBezTo>
                    <a:cubicBezTo>
                      <a:pt x="1764" y="1020"/>
                      <a:pt x="1" y="2965"/>
                      <a:pt x="457" y="4971"/>
                    </a:cubicBezTo>
                    <a:cubicBezTo>
                      <a:pt x="761" y="6279"/>
                      <a:pt x="1855" y="7190"/>
                      <a:pt x="2980" y="7920"/>
                    </a:cubicBezTo>
                    <a:cubicBezTo>
                      <a:pt x="6749" y="10291"/>
                      <a:pt x="11247" y="11324"/>
                      <a:pt x="15685" y="11415"/>
                    </a:cubicBezTo>
                    <a:cubicBezTo>
                      <a:pt x="20153" y="11415"/>
                      <a:pt x="24561" y="10503"/>
                      <a:pt x="28269" y="8467"/>
                    </a:cubicBezTo>
                    <a:cubicBezTo>
                      <a:pt x="23193" y="5823"/>
                      <a:pt x="17995" y="3513"/>
                      <a:pt x="12646" y="1476"/>
                    </a:cubicBezTo>
                    <a:cubicBezTo>
                      <a:pt x="10601" y="715"/>
                      <a:pt x="8417" y="1"/>
                      <a:pt x="6271" y="1"/>
                    </a:cubicBezTo>
                    <a:close/>
                  </a:path>
                </a:pathLst>
              </a:custGeom>
              <a:solidFill>
                <a:srgbClr val="6686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51" name="Google Shape;4551;p28"/>
              <p:cNvSpPr/>
              <p:nvPr/>
            </p:nvSpPr>
            <p:spPr>
              <a:xfrm>
                <a:off x="5654625" y="3444100"/>
                <a:ext cx="268275" cy="705200"/>
              </a:xfrm>
              <a:custGeom>
                <a:avLst/>
                <a:gdLst/>
                <a:ahLst/>
                <a:cxnLst/>
                <a:rect l="l" t="t" r="r" b="b"/>
                <a:pathLst>
                  <a:path w="10731" h="28208" extrusionOk="0">
                    <a:moveTo>
                      <a:pt x="5423" y="0"/>
                    </a:moveTo>
                    <a:cubicBezTo>
                      <a:pt x="3865" y="0"/>
                      <a:pt x="2258" y="1163"/>
                      <a:pt x="1460" y="2615"/>
                    </a:cubicBezTo>
                    <a:cubicBezTo>
                      <a:pt x="1" y="5259"/>
                      <a:pt x="365" y="8542"/>
                      <a:pt x="852" y="11551"/>
                    </a:cubicBezTo>
                    <a:cubicBezTo>
                      <a:pt x="1764" y="17174"/>
                      <a:pt x="3071" y="22737"/>
                      <a:pt x="4712" y="28208"/>
                    </a:cubicBezTo>
                    <a:cubicBezTo>
                      <a:pt x="7387" y="24956"/>
                      <a:pt x="9150" y="20822"/>
                      <a:pt x="9940" y="16415"/>
                    </a:cubicBezTo>
                    <a:cubicBezTo>
                      <a:pt x="10730" y="12038"/>
                      <a:pt x="10548" y="7448"/>
                      <a:pt x="8967" y="3284"/>
                    </a:cubicBezTo>
                    <a:cubicBezTo>
                      <a:pt x="8511" y="2068"/>
                      <a:pt x="7812" y="791"/>
                      <a:pt x="6596" y="244"/>
                    </a:cubicBezTo>
                    <a:cubicBezTo>
                      <a:pt x="6218" y="77"/>
                      <a:pt x="5822" y="0"/>
                      <a:pt x="5423" y="0"/>
                    </a:cubicBezTo>
                    <a:close/>
                  </a:path>
                </a:pathLst>
              </a:custGeom>
              <a:solidFill>
                <a:srgbClr val="6686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52" name="Google Shape;4552;p28"/>
              <p:cNvSpPr/>
              <p:nvPr/>
            </p:nvSpPr>
            <p:spPr>
              <a:xfrm>
                <a:off x="5226800" y="3436875"/>
                <a:ext cx="545625" cy="712425"/>
              </a:xfrm>
              <a:custGeom>
                <a:avLst/>
                <a:gdLst/>
                <a:ahLst/>
                <a:cxnLst/>
                <a:rect l="l" t="t" r="r" b="b"/>
                <a:pathLst>
                  <a:path w="21825" h="28497" extrusionOk="0">
                    <a:moveTo>
                      <a:pt x="4380" y="0"/>
                    </a:moveTo>
                    <a:cubicBezTo>
                      <a:pt x="3674" y="0"/>
                      <a:pt x="2981" y="154"/>
                      <a:pt x="2372" y="503"/>
                    </a:cubicBezTo>
                    <a:cubicBezTo>
                      <a:pt x="973" y="1263"/>
                      <a:pt x="214" y="2813"/>
                      <a:pt x="122" y="4393"/>
                    </a:cubicBezTo>
                    <a:cubicBezTo>
                      <a:pt x="1" y="5943"/>
                      <a:pt x="457" y="7463"/>
                      <a:pt x="1034" y="8892"/>
                    </a:cubicBezTo>
                    <a:cubicBezTo>
                      <a:pt x="2888" y="13451"/>
                      <a:pt x="6110" y="17372"/>
                      <a:pt x="9819" y="20655"/>
                    </a:cubicBezTo>
                    <a:cubicBezTo>
                      <a:pt x="13527" y="23907"/>
                      <a:pt x="17661" y="25853"/>
                      <a:pt x="21825" y="28497"/>
                    </a:cubicBezTo>
                    <a:cubicBezTo>
                      <a:pt x="20366" y="17859"/>
                      <a:pt x="16566" y="9743"/>
                      <a:pt x="10183" y="3208"/>
                    </a:cubicBezTo>
                    <a:cubicBezTo>
                      <a:pt x="9120" y="2144"/>
                      <a:pt x="8025" y="1111"/>
                      <a:pt x="6657" y="503"/>
                    </a:cubicBezTo>
                    <a:cubicBezTo>
                      <a:pt x="5943" y="185"/>
                      <a:pt x="5153" y="0"/>
                      <a:pt x="4380" y="0"/>
                    </a:cubicBezTo>
                    <a:close/>
                  </a:path>
                </a:pathLst>
              </a:custGeom>
              <a:solidFill>
                <a:srgbClr val="6686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53" name="Google Shape;4553;p28"/>
              <p:cNvSpPr/>
              <p:nvPr/>
            </p:nvSpPr>
            <p:spPr>
              <a:xfrm>
                <a:off x="5321875" y="4092000"/>
                <a:ext cx="395100" cy="76300"/>
              </a:xfrm>
              <a:custGeom>
                <a:avLst/>
                <a:gdLst/>
                <a:ahLst/>
                <a:cxnLst/>
                <a:rect l="l" t="t" r="r" b="b"/>
                <a:pathLst>
                  <a:path w="15804" h="3052" extrusionOk="0">
                    <a:moveTo>
                      <a:pt x="200" y="0"/>
                    </a:moveTo>
                    <a:cubicBezTo>
                      <a:pt x="17" y="0"/>
                      <a:pt x="0" y="146"/>
                      <a:pt x="210" y="225"/>
                    </a:cubicBezTo>
                    <a:cubicBezTo>
                      <a:pt x="2399" y="1046"/>
                      <a:pt x="4648" y="1775"/>
                      <a:pt x="6958" y="2262"/>
                    </a:cubicBezTo>
                    <a:cubicBezTo>
                      <a:pt x="9268" y="2809"/>
                      <a:pt x="11669" y="3052"/>
                      <a:pt x="14010" y="3052"/>
                    </a:cubicBezTo>
                    <a:cubicBezTo>
                      <a:pt x="15742" y="3021"/>
                      <a:pt x="15803" y="1836"/>
                      <a:pt x="14374" y="1654"/>
                    </a:cubicBezTo>
                    <a:cubicBezTo>
                      <a:pt x="12247" y="1350"/>
                      <a:pt x="9845" y="1289"/>
                      <a:pt x="7383" y="1076"/>
                    </a:cubicBezTo>
                    <a:cubicBezTo>
                      <a:pt x="4952" y="894"/>
                      <a:pt x="2459" y="620"/>
                      <a:pt x="301" y="12"/>
                    </a:cubicBezTo>
                    <a:cubicBezTo>
                      <a:pt x="263" y="4"/>
                      <a:pt x="230" y="0"/>
                      <a:pt x="200" y="0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54" name="Google Shape;4554;p28"/>
              <p:cNvSpPr/>
              <p:nvPr/>
            </p:nvSpPr>
            <p:spPr>
              <a:xfrm>
                <a:off x="5391250" y="3766950"/>
                <a:ext cx="353425" cy="350900"/>
              </a:xfrm>
              <a:custGeom>
                <a:avLst/>
                <a:gdLst/>
                <a:ahLst/>
                <a:cxnLst/>
                <a:rect l="l" t="t" r="r" b="b"/>
                <a:pathLst>
                  <a:path w="14137" h="14036" extrusionOk="0">
                    <a:moveTo>
                      <a:pt x="83" y="1"/>
                    </a:moveTo>
                    <a:cubicBezTo>
                      <a:pt x="11" y="1"/>
                      <a:pt x="1" y="103"/>
                      <a:pt x="110" y="248"/>
                    </a:cubicBezTo>
                    <a:cubicBezTo>
                      <a:pt x="1721" y="2741"/>
                      <a:pt x="3453" y="5111"/>
                      <a:pt x="5459" y="7361"/>
                    </a:cubicBezTo>
                    <a:cubicBezTo>
                      <a:pt x="7435" y="9610"/>
                      <a:pt x="9654" y="11707"/>
                      <a:pt x="12025" y="13440"/>
                    </a:cubicBezTo>
                    <a:cubicBezTo>
                      <a:pt x="12620" y="13861"/>
                      <a:pt x="13105" y="14035"/>
                      <a:pt x="13435" y="14035"/>
                    </a:cubicBezTo>
                    <a:cubicBezTo>
                      <a:pt x="14083" y="14035"/>
                      <a:pt x="14137" y="13364"/>
                      <a:pt x="13271" y="12558"/>
                    </a:cubicBezTo>
                    <a:cubicBezTo>
                      <a:pt x="11235" y="10674"/>
                      <a:pt x="8833" y="8759"/>
                      <a:pt x="6554" y="6692"/>
                    </a:cubicBezTo>
                    <a:cubicBezTo>
                      <a:pt x="4244" y="4595"/>
                      <a:pt x="1994" y="2376"/>
                      <a:pt x="292" y="157"/>
                    </a:cubicBezTo>
                    <a:cubicBezTo>
                      <a:pt x="207" y="47"/>
                      <a:pt x="131" y="1"/>
                      <a:pt x="83" y="1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55" name="Google Shape;4555;p28"/>
              <p:cNvSpPr/>
              <p:nvPr/>
            </p:nvSpPr>
            <p:spPr>
              <a:xfrm>
                <a:off x="5581650" y="3830675"/>
                <a:ext cx="158800" cy="235050"/>
              </a:xfrm>
              <a:custGeom>
                <a:avLst/>
                <a:gdLst/>
                <a:ahLst/>
                <a:cxnLst/>
                <a:rect l="l" t="t" r="r" b="b"/>
                <a:pathLst>
                  <a:path w="6352" h="9402" extrusionOk="0">
                    <a:moveTo>
                      <a:pt x="126" y="0"/>
                    </a:moveTo>
                    <a:cubicBezTo>
                      <a:pt x="50" y="0"/>
                      <a:pt x="1" y="89"/>
                      <a:pt x="62" y="192"/>
                    </a:cubicBezTo>
                    <a:cubicBezTo>
                      <a:pt x="1643" y="3018"/>
                      <a:pt x="3072" y="6119"/>
                      <a:pt x="4774" y="8885"/>
                    </a:cubicBezTo>
                    <a:cubicBezTo>
                      <a:pt x="5022" y="9246"/>
                      <a:pt x="5321" y="9402"/>
                      <a:pt x="5581" y="9402"/>
                    </a:cubicBezTo>
                    <a:cubicBezTo>
                      <a:pt x="6022" y="9402"/>
                      <a:pt x="6352" y="8957"/>
                      <a:pt x="6142" y="8307"/>
                    </a:cubicBezTo>
                    <a:cubicBezTo>
                      <a:pt x="5108" y="5268"/>
                      <a:pt x="2190" y="2532"/>
                      <a:pt x="245" y="70"/>
                    </a:cubicBezTo>
                    <a:cubicBezTo>
                      <a:pt x="205" y="21"/>
                      <a:pt x="163" y="0"/>
                      <a:pt x="126" y="0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56" name="Google Shape;4556;p28"/>
              <p:cNvSpPr/>
              <p:nvPr/>
            </p:nvSpPr>
            <p:spPr>
              <a:xfrm>
                <a:off x="5743325" y="3634375"/>
                <a:ext cx="127050" cy="529300"/>
              </a:xfrm>
              <a:custGeom>
                <a:avLst/>
                <a:gdLst/>
                <a:ahLst/>
                <a:cxnLst/>
                <a:rect l="l" t="t" r="r" b="b"/>
                <a:pathLst>
                  <a:path w="5082" h="21172" extrusionOk="0">
                    <a:moveTo>
                      <a:pt x="1285" y="0"/>
                    </a:moveTo>
                    <a:cubicBezTo>
                      <a:pt x="1242" y="0"/>
                      <a:pt x="1194" y="76"/>
                      <a:pt x="1194" y="232"/>
                    </a:cubicBezTo>
                    <a:cubicBezTo>
                      <a:pt x="1103" y="5521"/>
                      <a:pt x="769" y="11022"/>
                      <a:pt x="860" y="16281"/>
                    </a:cubicBezTo>
                    <a:cubicBezTo>
                      <a:pt x="884" y="17304"/>
                      <a:pt x="1202" y="17800"/>
                      <a:pt x="1546" y="17800"/>
                    </a:cubicBezTo>
                    <a:cubicBezTo>
                      <a:pt x="1631" y="17800"/>
                      <a:pt x="1718" y="17770"/>
                      <a:pt x="1802" y="17709"/>
                    </a:cubicBezTo>
                    <a:lnTo>
                      <a:pt x="1802" y="17709"/>
                    </a:lnTo>
                    <a:cubicBezTo>
                      <a:pt x="1316" y="18469"/>
                      <a:pt x="799" y="19290"/>
                      <a:pt x="343" y="20080"/>
                    </a:cubicBezTo>
                    <a:cubicBezTo>
                      <a:pt x="0" y="20702"/>
                      <a:pt x="413" y="21172"/>
                      <a:pt x="899" y="21172"/>
                    </a:cubicBezTo>
                    <a:cubicBezTo>
                      <a:pt x="1102" y="21172"/>
                      <a:pt x="1319" y="21089"/>
                      <a:pt x="1498" y="20901"/>
                    </a:cubicBezTo>
                    <a:cubicBezTo>
                      <a:pt x="3383" y="18956"/>
                      <a:pt x="4082" y="15643"/>
                      <a:pt x="5024" y="13150"/>
                    </a:cubicBezTo>
                    <a:cubicBezTo>
                      <a:pt x="5082" y="13054"/>
                      <a:pt x="5018" y="12994"/>
                      <a:pt x="4948" y="12994"/>
                    </a:cubicBezTo>
                    <a:cubicBezTo>
                      <a:pt x="4907" y="12994"/>
                      <a:pt x="4864" y="13014"/>
                      <a:pt x="4842" y="13059"/>
                    </a:cubicBezTo>
                    <a:cubicBezTo>
                      <a:pt x="3960" y="14427"/>
                      <a:pt x="3018" y="15794"/>
                      <a:pt x="2106" y="17193"/>
                    </a:cubicBezTo>
                    <a:cubicBezTo>
                      <a:pt x="2137" y="17041"/>
                      <a:pt x="2228" y="16858"/>
                      <a:pt x="2228" y="16646"/>
                    </a:cubicBezTo>
                    <a:cubicBezTo>
                      <a:pt x="2866" y="11600"/>
                      <a:pt x="1741" y="5308"/>
                      <a:pt x="1346" y="202"/>
                    </a:cubicBezTo>
                    <a:cubicBezTo>
                      <a:pt x="1361" y="68"/>
                      <a:pt x="1325" y="0"/>
                      <a:pt x="1285" y="0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57" name="Google Shape;4557;p28"/>
              <p:cNvSpPr/>
              <p:nvPr/>
            </p:nvSpPr>
            <p:spPr>
              <a:xfrm>
                <a:off x="5606000" y="4010000"/>
                <a:ext cx="286500" cy="221450"/>
              </a:xfrm>
              <a:custGeom>
                <a:avLst/>
                <a:gdLst/>
                <a:ahLst/>
                <a:cxnLst/>
                <a:rect l="l" t="t" r="r" b="b"/>
                <a:pathLst>
                  <a:path w="11460" h="8858" extrusionOk="0">
                    <a:moveTo>
                      <a:pt x="4265" y="1"/>
                    </a:moveTo>
                    <a:cubicBezTo>
                      <a:pt x="4171" y="1"/>
                      <a:pt x="4077" y="13"/>
                      <a:pt x="3982" y="40"/>
                    </a:cubicBezTo>
                    <a:cubicBezTo>
                      <a:pt x="3526" y="192"/>
                      <a:pt x="3313" y="648"/>
                      <a:pt x="3161" y="1104"/>
                    </a:cubicBezTo>
                    <a:cubicBezTo>
                      <a:pt x="2645" y="2684"/>
                      <a:pt x="3101" y="4569"/>
                      <a:pt x="4286" y="5724"/>
                    </a:cubicBezTo>
                    <a:cubicBezTo>
                      <a:pt x="3465" y="5998"/>
                      <a:pt x="2584" y="5815"/>
                      <a:pt x="1733" y="5967"/>
                    </a:cubicBezTo>
                    <a:cubicBezTo>
                      <a:pt x="912" y="6119"/>
                      <a:pt x="0" y="6788"/>
                      <a:pt x="152" y="7639"/>
                    </a:cubicBezTo>
                    <a:cubicBezTo>
                      <a:pt x="304" y="8551"/>
                      <a:pt x="1398" y="8794"/>
                      <a:pt x="2310" y="8855"/>
                    </a:cubicBezTo>
                    <a:cubicBezTo>
                      <a:pt x="2356" y="8856"/>
                      <a:pt x="2402" y="8857"/>
                      <a:pt x="2449" y="8857"/>
                    </a:cubicBezTo>
                    <a:cubicBezTo>
                      <a:pt x="4223" y="8857"/>
                      <a:pt x="6488" y="7750"/>
                      <a:pt x="8177" y="7335"/>
                    </a:cubicBezTo>
                    <a:cubicBezTo>
                      <a:pt x="9727" y="5815"/>
                      <a:pt x="10183" y="5116"/>
                      <a:pt x="10943" y="3292"/>
                    </a:cubicBezTo>
                    <a:cubicBezTo>
                      <a:pt x="11277" y="2472"/>
                      <a:pt x="11459" y="1347"/>
                      <a:pt x="10791" y="830"/>
                    </a:cubicBezTo>
                    <a:cubicBezTo>
                      <a:pt x="10584" y="670"/>
                      <a:pt x="10339" y="600"/>
                      <a:pt x="10087" y="600"/>
                    </a:cubicBezTo>
                    <a:cubicBezTo>
                      <a:pt x="9672" y="600"/>
                      <a:pt x="9239" y="790"/>
                      <a:pt x="8937" y="1073"/>
                    </a:cubicBezTo>
                    <a:cubicBezTo>
                      <a:pt x="8420" y="1529"/>
                      <a:pt x="8177" y="2198"/>
                      <a:pt x="8025" y="2836"/>
                    </a:cubicBezTo>
                    <a:cubicBezTo>
                      <a:pt x="7295" y="1773"/>
                      <a:pt x="6292" y="952"/>
                      <a:pt x="5198" y="314"/>
                    </a:cubicBezTo>
                    <a:cubicBezTo>
                      <a:pt x="4914" y="148"/>
                      <a:pt x="4594" y="1"/>
                      <a:pt x="426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558" name="Google Shape;4558;p28"/>
            <p:cNvGrpSpPr/>
            <p:nvPr/>
          </p:nvGrpSpPr>
          <p:grpSpPr>
            <a:xfrm>
              <a:off x="-166336" y="4701063"/>
              <a:ext cx="1198098" cy="613801"/>
              <a:chOff x="4976050" y="4611525"/>
              <a:chExt cx="1664950" cy="852975"/>
            </a:xfrm>
          </p:grpSpPr>
          <p:sp>
            <p:nvSpPr>
              <p:cNvPr id="4559" name="Google Shape;4559;p28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rgbClr val="8882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60" name="Google Shape;4560;p28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561" name="Google Shape;4561;p28"/>
            <p:cNvGrpSpPr/>
            <p:nvPr/>
          </p:nvGrpSpPr>
          <p:grpSpPr>
            <a:xfrm rot="-749415">
              <a:off x="7278992" y="3849763"/>
              <a:ext cx="583337" cy="1417573"/>
              <a:chOff x="1535425" y="492925"/>
              <a:chExt cx="524575" cy="1274775"/>
            </a:xfrm>
          </p:grpSpPr>
          <p:sp>
            <p:nvSpPr>
              <p:cNvPr id="4562" name="Google Shape;4562;p28"/>
              <p:cNvSpPr/>
              <p:nvPr/>
            </p:nvSpPr>
            <p:spPr>
              <a:xfrm>
                <a:off x="1734750" y="627100"/>
                <a:ext cx="127600" cy="161425"/>
              </a:xfrm>
              <a:custGeom>
                <a:avLst/>
                <a:gdLst/>
                <a:ahLst/>
                <a:cxnLst/>
                <a:rect l="l" t="t" r="r" b="b"/>
                <a:pathLst>
                  <a:path w="5104" h="6457" extrusionOk="0">
                    <a:moveTo>
                      <a:pt x="1686" y="0"/>
                    </a:moveTo>
                    <a:cubicBezTo>
                      <a:pt x="1264" y="0"/>
                      <a:pt x="853" y="133"/>
                      <a:pt x="567" y="419"/>
                    </a:cubicBezTo>
                    <a:cubicBezTo>
                      <a:pt x="0" y="1020"/>
                      <a:pt x="167" y="2087"/>
                      <a:pt x="534" y="2888"/>
                    </a:cubicBezTo>
                    <a:cubicBezTo>
                      <a:pt x="1335" y="4489"/>
                      <a:pt x="2869" y="5756"/>
                      <a:pt x="5104" y="6457"/>
                    </a:cubicBezTo>
                    <a:cubicBezTo>
                      <a:pt x="5104" y="4956"/>
                      <a:pt x="4770" y="3455"/>
                      <a:pt x="4170" y="2120"/>
                    </a:cubicBezTo>
                    <a:cubicBezTo>
                      <a:pt x="3836" y="1420"/>
                      <a:pt x="3403" y="719"/>
                      <a:pt x="2736" y="286"/>
                    </a:cubicBezTo>
                    <a:cubicBezTo>
                      <a:pt x="2426" y="100"/>
                      <a:pt x="2052" y="0"/>
                      <a:pt x="168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63" name="Google Shape;4563;p28"/>
              <p:cNvSpPr/>
              <p:nvPr/>
            </p:nvSpPr>
            <p:spPr>
              <a:xfrm>
                <a:off x="1865675" y="683675"/>
                <a:ext cx="165975" cy="101750"/>
              </a:xfrm>
              <a:custGeom>
                <a:avLst/>
                <a:gdLst/>
                <a:ahLst/>
                <a:cxnLst/>
                <a:rect l="l" t="t" r="r" b="b"/>
                <a:pathLst>
                  <a:path w="6639" h="4070" extrusionOk="0">
                    <a:moveTo>
                      <a:pt x="4660" y="0"/>
                    </a:moveTo>
                    <a:cubicBezTo>
                      <a:pt x="4187" y="0"/>
                      <a:pt x="3721" y="196"/>
                      <a:pt x="3303" y="391"/>
                    </a:cubicBezTo>
                    <a:cubicBezTo>
                      <a:pt x="1802" y="1125"/>
                      <a:pt x="634" y="2426"/>
                      <a:pt x="0" y="3994"/>
                    </a:cubicBezTo>
                    <a:cubicBezTo>
                      <a:pt x="513" y="4044"/>
                      <a:pt x="1016" y="4070"/>
                      <a:pt x="1509" y="4070"/>
                    </a:cubicBezTo>
                    <a:cubicBezTo>
                      <a:pt x="2654" y="4070"/>
                      <a:pt x="3745" y="3930"/>
                      <a:pt x="4770" y="3627"/>
                    </a:cubicBezTo>
                    <a:cubicBezTo>
                      <a:pt x="5271" y="3493"/>
                      <a:pt x="5771" y="3260"/>
                      <a:pt x="6105" y="2893"/>
                    </a:cubicBezTo>
                    <a:cubicBezTo>
                      <a:pt x="6505" y="2392"/>
                      <a:pt x="6638" y="1692"/>
                      <a:pt x="6372" y="1125"/>
                    </a:cubicBezTo>
                    <a:cubicBezTo>
                      <a:pt x="6138" y="524"/>
                      <a:pt x="5538" y="124"/>
                      <a:pt x="4937" y="24"/>
                    </a:cubicBezTo>
                    <a:cubicBezTo>
                      <a:pt x="4845" y="8"/>
                      <a:pt x="4752" y="0"/>
                      <a:pt x="466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64" name="Google Shape;4564;p28"/>
              <p:cNvSpPr/>
              <p:nvPr/>
            </p:nvSpPr>
            <p:spPr>
              <a:xfrm>
                <a:off x="1664700" y="736275"/>
                <a:ext cx="171800" cy="159825"/>
              </a:xfrm>
              <a:custGeom>
                <a:avLst/>
                <a:gdLst/>
                <a:ahLst/>
                <a:cxnLst/>
                <a:rect l="l" t="t" r="r" b="b"/>
                <a:pathLst>
                  <a:path w="6872" h="6393" extrusionOk="0">
                    <a:moveTo>
                      <a:pt x="994" y="0"/>
                    </a:moveTo>
                    <a:cubicBezTo>
                      <a:pt x="929" y="0"/>
                      <a:pt x="865" y="7"/>
                      <a:pt x="801" y="22"/>
                    </a:cubicBezTo>
                    <a:cubicBezTo>
                      <a:pt x="334" y="122"/>
                      <a:pt x="67" y="589"/>
                      <a:pt x="34" y="1056"/>
                    </a:cubicBezTo>
                    <a:cubicBezTo>
                      <a:pt x="0" y="1589"/>
                      <a:pt x="167" y="2123"/>
                      <a:pt x="501" y="2590"/>
                    </a:cubicBezTo>
                    <a:cubicBezTo>
                      <a:pt x="801" y="3057"/>
                      <a:pt x="1201" y="3391"/>
                      <a:pt x="1635" y="3758"/>
                    </a:cubicBezTo>
                    <a:cubicBezTo>
                      <a:pt x="3036" y="4892"/>
                      <a:pt x="4704" y="5759"/>
                      <a:pt x="6872" y="6393"/>
                    </a:cubicBezTo>
                    <a:cubicBezTo>
                      <a:pt x="5504" y="4225"/>
                      <a:pt x="4137" y="2023"/>
                      <a:pt x="2068" y="455"/>
                    </a:cubicBezTo>
                    <a:cubicBezTo>
                      <a:pt x="1755" y="228"/>
                      <a:pt x="1370" y="0"/>
                      <a:pt x="99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65" name="Google Shape;4565;p28"/>
              <p:cNvSpPr/>
              <p:nvPr/>
            </p:nvSpPr>
            <p:spPr>
              <a:xfrm>
                <a:off x="1832325" y="796850"/>
                <a:ext cx="227675" cy="101800"/>
              </a:xfrm>
              <a:custGeom>
                <a:avLst/>
                <a:gdLst/>
                <a:ahLst/>
                <a:cxnLst/>
                <a:rect l="l" t="t" r="r" b="b"/>
                <a:pathLst>
                  <a:path w="9107" h="4072" extrusionOk="0">
                    <a:moveTo>
                      <a:pt x="7172" y="0"/>
                    </a:moveTo>
                    <a:cubicBezTo>
                      <a:pt x="5737" y="0"/>
                      <a:pt x="4336" y="467"/>
                      <a:pt x="3136" y="1168"/>
                    </a:cubicBezTo>
                    <a:cubicBezTo>
                      <a:pt x="1935" y="1935"/>
                      <a:pt x="867" y="2869"/>
                      <a:pt x="0" y="4003"/>
                    </a:cubicBezTo>
                    <a:cubicBezTo>
                      <a:pt x="517" y="4051"/>
                      <a:pt x="1007" y="4071"/>
                      <a:pt x="1475" y="4071"/>
                    </a:cubicBezTo>
                    <a:cubicBezTo>
                      <a:pt x="2639" y="4071"/>
                      <a:pt x="3671" y="3946"/>
                      <a:pt x="4670" y="3803"/>
                    </a:cubicBezTo>
                    <a:cubicBezTo>
                      <a:pt x="5838" y="3670"/>
                      <a:pt x="7038" y="3503"/>
                      <a:pt x="8006" y="2836"/>
                    </a:cubicBezTo>
                    <a:cubicBezTo>
                      <a:pt x="8373" y="2602"/>
                      <a:pt x="8706" y="2269"/>
                      <a:pt x="8873" y="1868"/>
                    </a:cubicBezTo>
                    <a:cubicBezTo>
                      <a:pt x="9040" y="1468"/>
                      <a:pt x="9107" y="1001"/>
                      <a:pt x="8840" y="634"/>
                    </a:cubicBezTo>
                    <a:cubicBezTo>
                      <a:pt x="8506" y="134"/>
                      <a:pt x="7806" y="0"/>
                      <a:pt x="717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66" name="Google Shape;4566;p28"/>
              <p:cNvSpPr/>
              <p:nvPr/>
            </p:nvSpPr>
            <p:spPr>
              <a:xfrm>
                <a:off x="1611325" y="872625"/>
                <a:ext cx="204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8173" h="5176" extrusionOk="0">
                    <a:moveTo>
                      <a:pt x="1481" y="1"/>
                    </a:moveTo>
                    <a:cubicBezTo>
                      <a:pt x="1443" y="1"/>
                      <a:pt x="1406" y="2"/>
                      <a:pt x="1368" y="5"/>
                    </a:cubicBezTo>
                    <a:cubicBezTo>
                      <a:pt x="968" y="5"/>
                      <a:pt x="501" y="172"/>
                      <a:pt x="267" y="539"/>
                    </a:cubicBezTo>
                    <a:cubicBezTo>
                      <a:pt x="0" y="939"/>
                      <a:pt x="0" y="1372"/>
                      <a:pt x="167" y="1806"/>
                    </a:cubicBezTo>
                    <a:cubicBezTo>
                      <a:pt x="334" y="2173"/>
                      <a:pt x="634" y="2507"/>
                      <a:pt x="968" y="2807"/>
                    </a:cubicBezTo>
                    <a:cubicBezTo>
                      <a:pt x="2802" y="4408"/>
                      <a:pt x="5271" y="5008"/>
                      <a:pt x="8173" y="5175"/>
                    </a:cubicBezTo>
                    <a:cubicBezTo>
                      <a:pt x="6705" y="3174"/>
                      <a:pt x="4871" y="1306"/>
                      <a:pt x="2602" y="305"/>
                    </a:cubicBezTo>
                    <a:cubicBezTo>
                      <a:pt x="2237" y="153"/>
                      <a:pt x="1871" y="1"/>
                      <a:pt x="148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67" name="Google Shape;4567;p28"/>
              <p:cNvSpPr/>
              <p:nvPr/>
            </p:nvSpPr>
            <p:spPr>
              <a:xfrm>
                <a:off x="1814800" y="929450"/>
                <a:ext cx="210175" cy="8212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3285" extrusionOk="0">
                    <a:moveTo>
                      <a:pt x="6338" y="0"/>
                    </a:moveTo>
                    <a:cubicBezTo>
                      <a:pt x="5104" y="0"/>
                      <a:pt x="3903" y="200"/>
                      <a:pt x="2769" y="701"/>
                    </a:cubicBezTo>
                    <a:cubicBezTo>
                      <a:pt x="1702" y="1168"/>
                      <a:pt x="701" y="1901"/>
                      <a:pt x="1" y="2902"/>
                    </a:cubicBezTo>
                    <a:cubicBezTo>
                      <a:pt x="889" y="3198"/>
                      <a:pt x="1800" y="3284"/>
                      <a:pt x="2701" y="3284"/>
                    </a:cubicBezTo>
                    <a:cubicBezTo>
                      <a:pt x="3322" y="3284"/>
                      <a:pt x="3938" y="3243"/>
                      <a:pt x="4537" y="3202"/>
                    </a:cubicBezTo>
                    <a:cubicBezTo>
                      <a:pt x="5138" y="3169"/>
                      <a:pt x="5738" y="3136"/>
                      <a:pt x="6338" y="2936"/>
                    </a:cubicBezTo>
                    <a:cubicBezTo>
                      <a:pt x="6905" y="2835"/>
                      <a:pt x="7506" y="2535"/>
                      <a:pt x="7906" y="2102"/>
                    </a:cubicBezTo>
                    <a:cubicBezTo>
                      <a:pt x="8173" y="1901"/>
                      <a:pt x="8373" y="1601"/>
                      <a:pt x="8373" y="1268"/>
                    </a:cubicBezTo>
                    <a:cubicBezTo>
                      <a:pt x="8407" y="834"/>
                      <a:pt x="8073" y="400"/>
                      <a:pt x="7673" y="200"/>
                    </a:cubicBezTo>
                    <a:cubicBezTo>
                      <a:pt x="7239" y="0"/>
                      <a:pt x="6772" y="0"/>
                      <a:pt x="633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68" name="Google Shape;4568;p28"/>
              <p:cNvSpPr/>
              <p:nvPr/>
            </p:nvSpPr>
            <p:spPr>
              <a:xfrm>
                <a:off x="1587150" y="996275"/>
                <a:ext cx="219325" cy="80125"/>
              </a:xfrm>
              <a:custGeom>
                <a:avLst/>
                <a:gdLst/>
                <a:ahLst/>
                <a:cxnLst/>
                <a:rect l="l" t="t" r="r" b="b"/>
                <a:pathLst>
                  <a:path w="8773" h="3205" extrusionOk="0">
                    <a:moveTo>
                      <a:pt x="2187" y="0"/>
                    </a:moveTo>
                    <a:cubicBezTo>
                      <a:pt x="1900" y="0"/>
                      <a:pt x="1615" y="20"/>
                      <a:pt x="1334" y="62"/>
                    </a:cubicBezTo>
                    <a:cubicBezTo>
                      <a:pt x="967" y="129"/>
                      <a:pt x="600" y="229"/>
                      <a:pt x="334" y="529"/>
                    </a:cubicBezTo>
                    <a:cubicBezTo>
                      <a:pt x="0" y="963"/>
                      <a:pt x="133" y="1530"/>
                      <a:pt x="467" y="1964"/>
                    </a:cubicBezTo>
                    <a:cubicBezTo>
                      <a:pt x="801" y="2331"/>
                      <a:pt x="1301" y="2531"/>
                      <a:pt x="1801" y="2698"/>
                    </a:cubicBezTo>
                    <a:cubicBezTo>
                      <a:pt x="2995" y="3076"/>
                      <a:pt x="4248" y="3204"/>
                      <a:pt x="5659" y="3204"/>
                    </a:cubicBezTo>
                    <a:cubicBezTo>
                      <a:pt x="6614" y="3204"/>
                      <a:pt x="7642" y="3145"/>
                      <a:pt x="8773" y="3065"/>
                    </a:cubicBezTo>
                    <a:cubicBezTo>
                      <a:pt x="7739" y="2197"/>
                      <a:pt x="6605" y="1330"/>
                      <a:pt x="5337" y="730"/>
                    </a:cubicBezTo>
                    <a:cubicBezTo>
                      <a:pt x="4363" y="282"/>
                      <a:pt x="3263" y="0"/>
                      <a:pt x="218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69" name="Google Shape;4569;p28"/>
              <p:cNvSpPr/>
              <p:nvPr/>
            </p:nvSpPr>
            <p:spPr>
              <a:xfrm>
                <a:off x="1806450" y="1034700"/>
                <a:ext cx="196000" cy="64950"/>
              </a:xfrm>
              <a:custGeom>
                <a:avLst/>
                <a:gdLst/>
                <a:ahLst/>
                <a:cxnLst/>
                <a:rect l="l" t="t" r="r" b="b"/>
                <a:pathLst>
                  <a:path w="7840" h="2598" extrusionOk="0">
                    <a:moveTo>
                      <a:pt x="4603" y="1"/>
                    </a:moveTo>
                    <a:cubicBezTo>
                      <a:pt x="2963" y="1"/>
                      <a:pt x="1317" y="541"/>
                      <a:pt x="1" y="1528"/>
                    </a:cubicBezTo>
                    <a:cubicBezTo>
                      <a:pt x="1377" y="2353"/>
                      <a:pt x="2884" y="2597"/>
                      <a:pt x="4396" y="2597"/>
                    </a:cubicBezTo>
                    <a:cubicBezTo>
                      <a:pt x="4900" y="2597"/>
                      <a:pt x="5405" y="2570"/>
                      <a:pt x="5905" y="2528"/>
                    </a:cubicBezTo>
                    <a:cubicBezTo>
                      <a:pt x="6339" y="2495"/>
                      <a:pt x="6772" y="2462"/>
                      <a:pt x="7173" y="2261"/>
                    </a:cubicBezTo>
                    <a:cubicBezTo>
                      <a:pt x="7540" y="2028"/>
                      <a:pt x="7840" y="1628"/>
                      <a:pt x="7740" y="1194"/>
                    </a:cubicBezTo>
                    <a:cubicBezTo>
                      <a:pt x="7673" y="694"/>
                      <a:pt x="7139" y="393"/>
                      <a:pt x="6639" y="293"/>
                    </a:cubicBezTo>
                    <a:cubicBezTo>
                      <a:pt x="5978" y="96"/>
                      <a:pt x="5291" y="1"/>
                      <a:pt x="460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70" name="Google Shape;4570;p28"/>
              <p:cNvSpPr/>
              <p:nvPr/>
            </p:nvSpPr>
            <p:spPr>
              <a:xfrm>
                <a:off x="1574625" y="1125475"/>
                <a:ext cx="221025" cy="83125"/>
              </a:xfrm>
              <a:custGeom>
                <a:avLst/>
                <a:gdLst/>
                <a:ahLst/>
                <a:cxnLst/>
                <a:rect l="l" t="t" r="r" b="b"/>
                <a:pathLst>
                  <a:path w="8841" h="3325" extrusionOk="0">
                    <a:moveTo>
                      <a:pt x="2518" y="1"/>
                    </a:moveTo>
                    <a:cubicBezTo>
                      <a:pt x="2104" y="1"/>
                      <a:pt x="1695" y="47"/>
                      <a:pt x="1302" y="165"/>
                    </a:cubicBezTo>
                    <a:cubicBezTo>
                      <a:pt x="735" y="332"/>
                      <a:pt x="134" y="732"/>
                      <a:pt x="67" y="1366"/>
                    </a:cubicBezTo>
                    <a:cubicBezTo>
                      <a:pt x="1" y="1799"/>
                      <a:pt x="268" y="2166"/>
                      <a:pt x="568" y="2400"/>
                    </a:cubicBezTo>
                    <a:cubicBezTo>
                      <a:pt x="835" y="2667"/>
                      <a:pt x="1268" y="2833"/>
                      <a:pt x="1635" y="2967"/>
                    </a:cubicBezTo>
                    <a:cubicBezTo>
                      <a:pt x="2436" y="3189"/>
                      <a:pt x="3274" y="3324"/>
                      <a:pt x="4143" y="3324"/>
                    </a:cubicBezTo>
                    <a:cubicBezTo>
                      <a:pt x="5626" y="3324"/>
                      <a:pt x="7200" y="2930"/>
                      <a:pt x="8840" y="1899"/>
                    </a:cubicBezTo>
                    <a:cubicBezTo>
                      <a:pt x="7639" y="865"/>
                      <a:pt x="6005" y="532"/>
                      <a:pt x="4437" y="232"/>
                    </a:cubicBezTo>
                    <a:cubicBezTo>
                      <a:pt x="3810" y="110"/>
                      <a:pt x="3158" y="1"/>
                      <a:pt x="251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71" name="Google Shape;4571;p28"/>
              <p:cNvSpPr/>
              <p:nvPr/>
            </p:nvSpPr>
            <p:spPr>
              <a:xfrm>
                <a:off x="1798125" y="1125650"/>
                <a:ext cx="245200" cy="92000"/>
              </a:xfrm>
              <a:custGeom>
                <a:avLst/>
                <a:gdLst/>
                <a:ahLst/>
                <a:cxnLst/>
                <a:rect l="l" t="t" r="r" b="b"/>
                <a:pathLst>
                  <a:path w="9808" h="3680" extrusionOk="0">
                    <a:moveTo>
                      <a:pt x="6624" y="0"/>
                    </a:moveTo>
                    <a:cubicBezTo>
                      <a:pt x="4283" y="0"/>
                      <a:pt x="1971" y="674"/>
                      <a:pt x="0" y="1959"/>
                    </a:cubicBezTo>
                    <a:cubicBezTo>
                      <a:pt x="1401" y="2560"/>
                      <a:pt x="2836" y="3160"/>
                      <a:pt x="4337" y="3494"/>
                    </a:cubicBezTo>
                    <a:cubicBezTo>
                      <a:pt x="4868" y="3612"/>
                      <a:pt x="5420" y="3680"/>
                      <a:pt x="5966" y="3680"/>
                    </a:cubicBezTo>
                    <a:cubicBezTo>
                      <a:pt x="6960" y="3680"/>
                      <a:pt x="7931" y="3453"/>
                      <a:pt x="8707" y="2893"/>
                    </a:cubicBezTo>
                    <a:cubicBezTo>
                      <a:pt x="9340" y="2460"/>
                      <a:pt x="9807" y="1659"/>
                      <a:pt x="9507" y="992"/>
                    </a:cubicBezTo>
                    <a:cubicBezTo>
                      <a:pt x="9207" y="358"/>
                      <a:pt x="8440" y="158"/>
                      <a:pt x="7806" y="58"/>
                    </a:cubicBezTo>
                    <a:cubicBezTo>
                      <a:pt x="7412" y="19"/>
                      <a:pt x="7018" y="0"/>
                      <a:pt x="662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72" name="Google Shape;4572;p28"/>
              <p:cNvSpPr/>
              <p:nvPr/>
            </p:nvSpPr>
            <p:spPr>
              <a:xfrm>
                <a:off x="1544600" y="1233400"/>
                <a:ext cx="248550" cy="105475"/>
              </a:xfrm>
              <a:custGeom>
                <a:avLst/>
                <a:gdLst/>
                <a:ahLst/>
                <a:cxnLst/>
                <a:rect l="l" t="t" r="r" b="b"/>
                <a:pathLst>
                  <a:path w="9942" h="4219" extrusionOk="0">
                    <a:moveTo>
                      <a:pt x="3562" y="0"/>
                    </a:moveTo>
                    <a:cubicBezTo>
                      <a:pt x="2979" y="0"/>
                      <a:pt x="2399" y="67"/>
                      <a:pt x="1835" y="218"/>
                    </a:cubicBezTo>
                    <a:cubicBezTo>
                      <a:pt x="968" y="485"/>
                      <a:pt x="1" y="1052"/>
                      <a:pt x="1" y="1986"/>
                    </a:cubicBezTo>
                    <a:cubicBezTo>
                      <a:pt x="1" y="2853"/>
                      <a:pt x="935" y="3487"/>
                      <a:pt x="1769" y="3754"/>
                    </a:cubicBezTo>
                    <a:cubicBezTo>
                      <a:pt x="2628" y="4055"/>
                      <a:pt x="3532" y="4218"/>
                      <a:pt x="4454" y="4218"/>
                    </a:cubicBezTo>
                    <a:cubicBezTo>
                      <a:pt x="6287" y="4218"/>
                      <a:pt x="8188" y="3573"/>
                      <a:pt x="9941" y="2086"/>
                    </a:cubicBezTo>
                    <a:cubicBezTo>
                      <a:pt x="8707" y="1385"/>
                      <a:pt x="7439" y="718"/>
                      <a:pt x="6038" y="351"/>
                    </a:cubicBezTo>
                    <a:cubicBezTo>
                      <a:pt x="5234" y="135"/>
                      <a:pt x="4395" y="0"/>
                      <a:pt x="356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73" name="Google Shape;4573;p28"/>
              <p:cNvSpPr/>
              <p:nvPr/>
            </p:nvSpPr>
            <p:spPr>
              <a:xfrm>
                <a:off x="1793125" y="1242675"/>
                <a:ext cx="243525" cy="91350"/>
              </a:xfrm>
              <a:custGeom>
                <a:avLst/>
                <a:gdLst/>
                <a:ahLst/>
                <a:cxnLst/>
                <a:rect l="l" t="t" r="r" b="b"/>
                <a:pathLst>
                  <a:path w="9741" h="3654" extrusionOk="0">
                    <a:moveTo>
                      <a:pt x="7019" y="0"/>
                    </a:moveTo>
                    <a:cubicBezTo>
                      <a:pt x="4599" y="0"/>
                      <a:pt x="2242" y="841"/>
                      <a:pt x="0" y="1681"/>
                    </a:cubicBezTo>
                    <a:cubicBezTo>
                      <a:pt x="1668" y="2682"/>
                      <a:pt x="2936" y="3282"/>
                      <a:pt x="4337" y="3516"/>
                    </a:cubicBezTo>
                    <a:cubicBezTo>
                      <a:pt x="4804" y="3605"/>
                      <a:pt x="5282" y="3653"/>
                      <a:pt x="5759" y="3653"/>
                    </a:cubicBezTo>
                    <a:cubicBezTo>
                      <a:pt x="6712" y="3653"/>
                      <a:pt x="7661" y="3460"/>
                      <a:pt x="8506" y="3016"/>
                    </a:cubicBezTo>
                    <a:cubicBezTo>
                      <a:pt x="8840" y="2849"/>
                      <a:pt x="9173" y="2615"/>
                      <a:pt x="9374" y="2315"/>
                    </a:cubicBezTo>
                    <a:cubicBezTo>
                      <a:pt x="9607" y="1982"/>
                      <a:pt x="9741" y="1615"/>
                      <a:pt x="9674" y="1214"/>
                    </a:cubicBezTo>
                    <a:cubicBezTo>
                      <a:pt x="9574" y="814"/>
                      <a:pt x="9240" y="480"/>
                      <a:pt x="8840" y="280"/>
                    </a:cubicBezTo>
                    <a:cubicBezTo>
                      <a:pt x="8406" y="114"/>
                      <a:pt x="8006" y="47"/>
                      <a:pt x="7539" y="13"/>
                    </a:cubicBezTo>
                    <a:cubicBezTo>
                      <a:pt x="7365" y="5"/>
                      <a:pt x="7192" y="0"/>
                      <a:pt x="701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74" name="Google Shape;4574;p28"/>
              <p:cNvSpPr/>
              <p:nvPr/>
            </p:nvSpPr>
            <p:spPr>
              <a:xfrm>
                <a:off x="1535425" y="1378150"/>
                <a:ext cx="262725" cy="104800"/>
              </a:xfrm>
              <a:custGeom>
                <a:avLst/>
                <a:gdLst/>
                <a:ahLst/>
                <a:cxnLst/>
                <a:rect l="l" t="t" r="r" b="b"/>
                <a:pathLst>
                  <a:path w="10509" h="4192" extrusionOk="0">
                    <a:moveTo>
                      <a:pt x="4977" y="1"/>
                    </a:moveTo>
                    <a:cubicBezTo>
                      <a:pt x="3809" y="1"/>
                      <a:pt x="2641" y="188"/>
                      <a:pt x="1535" y="565"/>
                    </a:cubicBezTo>
                    <a:cubicBezTo>
                      <a:pt x="835" y="799"/>
                      <a:pt x="1" y="1299"/>
                      <a:pt x="1" y="2066"/>
                    </a:cubicBezTo>
                    <a:cubicBezTo>
                      <a:pt x="1" y="2600"/>
                      <a:pt x="401" y="3067"/>
                      <a:pt x="868" y="3367"/>
                    </a:cubicBezTo>
                    <a:cubicBezTo>
                      <a:pt x="1742" y="3943"/>
                      <a:pt x="2780" y="4192"/>
                      <a:pt x="3824" y="4192"/>
                    </a:cubicBezTo>
                    <a:cubicBezTo>
                      <a:pt x="4414" y="4192"/>
                      <a:pt x="5006" y="4112"/>
                      <a:pt x="5572" y="3968"/>
                    </a:cubicBezTo>
                    <a:cubicBezTo>
                      <a:pt x="7173" y="3634"/>
                      <a:pt x="8640" y="2867"/>
                      <a:pt x="10508" y="1533"/>
                    </a:cubicBezTo>
                    <a:cubicBezTo>
                      <a:pt x="8845" y="514"/>
                      <a:pt x="6910" y="1"/>
                      <a:pt x="497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75" name="Google Shape;4575;p28"/>
              <p:cNvSpPr/>
              <p:nvPr/>
            </p:nvSpPr>
            <p:spPr>
              <a:xfrm>
                <a:off x="1795625" y="1351125"/>
                <a:ext cx="249375" cy="118975"/>
              </a:xfrm>
              <a:custGeom>
                <a:avLst/>
                <a:gdLst/>
                <a:ahLst/>
                <a:cxnLst/>
                <a:rect l="l" t="t" r="r" b="b"/>
                <a:pathLst>
                  <a:path w="9975" h="4759" extrusionOk="0">
                    <a:moveTo>
                      <a:pt x="7049" y="0"/>
                    </a:moveTo>
                    <a:cubicBezTo>
                      <a:pt x="6922" y="0"/>
                      <a:pt x="6796" y="4"/>
                      <a:pt x="6672" y="12"/>
                    </a:cubicBezTo>
                    <a:cubicBezTo>
                      <a:pt x="4270" y="145"/>
                      <a:pt x="1835" y="1146"/>
                      <a:pt x="0" y="2781"/>
                    </a:cubicBezTo>
                    <a:cubicBezTo>
                      <a:pt x="1747" y="4136"/>
                      <a:pt x="3596" y="4758"/>
                      <a:pt x="5371" y="4758"/>
                    </a:cubicBezTo>
                    <a:cubicBezTo>
                      <a:pt x="5867" y="4758"/>
                      <a:pt x="6358" y="4710"/>
                      <a:pt x="6839" y="4615"/>
                    </a:cubicBezTo>
                    <a:cubicBezTo>
                      <a:pt x="7672" y="4448"/>
                      <a:pt x="8540" y="4115"/>
                      <a:pt x="9140" y="3481"/>
                    </a:cubicBezTo>
                    <a:cubicBezTo>
                      <a:pt x="9741" y="2847"/>
                      <a:pt x="9974" y="1847"/>
                      <a:pt x="9574" y="1113"/>
                    </a:cubicBezTo>
                    <a:cubicBezTo>
                      <a:pt x="9071" y="255"/>
                      <a:pt x="8043" y="0"/>
                      <a:pt x="704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76" name="Google Shape;4576;p28"/>
              <p:cNvSpPr/>
              <p:nvPr/>
            </p:nvSpPr>
            <p:spPr>
              <a:xfrm>
                <a:off x="1781450" y="589500"/>
                <a:ext cx="139275" cy="1178200"/>
              </a:xfrm>
              <a:custGeom>
                <a:avLst/>
                <a:gdLst/>
                <a:ahLst/>
                <a:cxnLst/>
                <a:rect l="l" t="t" r="r" b="b"/>
                <a:pathLst>
                  <a:path w="5571" h="47128" extrusionOk="0">
                    <a:moveTo>
                      <a:pt x="5538" y="0"/>
                    </a:moveTo>
                    <a:cubicBezTo>
                      <a:pt x="5516" y="0"/>
                      <a:pt x="5489" y="35"/>
                      <a:pt x="5471" y="88"/>
                    </a:cubicBezTo>
                    <a:cubicBezTo>
                      <a:pt x="2669" y="7560"/>
                      <a:pt x="901" y="15333"/>
                      <a:pt x="334" y="23305"/>
                    </a:cubicBezTo>
                    <a:cubicBezTo>
                      <a:pt x="0" y="27608"/>
                      <a:pt x="0" y="31911"/>
                      <a:pt x="367" y="36181"/>
                    </a:cubicBezTo>
                    <a:cubicBezTo>
                      <a:pt x="501" y="37315"/>
                      <a:pt x="567" y="38416"/>
                      <a:pt x="734" y="39517"/>
                    </a:cubicBezTo>
                    <a:lnTo>
                      <a:pt x="1001" y="41185"/>
                    </a:lnTo>
                    <a:cubicBezTo>
                      <a:pt x="1068" y="41752"/>
                      <a:pt x="1201" y="42285"/>
                      <a:pt x="1301" y="42852"/>
                    </a:cubicBezTo>
                    <a:cubicBezTo>
                      <a:pt x="1501" y="44253"/>
                      <a:pt x="1735" y="45588"/>
                      <a:pt x="2335" y="46688"/>
                    </a:cubicBezTo>
                    <a:cubicBezTo>
                      <a:pt x="2494" y="46994"/>
                      <a:pt x="2660" y="47127"/>
                      <a:pt x="2800" y="47127"/>
                    </a:cubicBezTo>
                    <a:cubicBezTo>
                      <a:pt x="3072" y="47127"/>
                      <a:pt x="3245" y="46626"/>
                      <a:pt x="3069" y="45921"/>
                    </a:cubicBezTo>
                    <a:cubicBezTo>
                      <a:pt x="1101" y="37949"/>
                      <a:pt x="567" y="29643"/>
                      <a:pt x="1335" y="21470"/>
                    </a:cubicBezTo>
                    <a:cubicBezTo>
                      <a:pt x="1668" y="17935"/>
                      <a:pt x="2335" y="14232"/>
                      <a:pt x="3169" y="10596"/>
                    </a:cubicBezTo>
                    <a:cubicBezTo>
                      <a:pt x="4003" y="6960"/>
                      <a:pt x="4904" y="3424"/>
                      <a:pt x="5571" y="88"/>
                    </a:cubicBezTo>
                    <a:cubicBezTo>
                      <a:pt x="5571" y="26"/>
                      <a:pt x="5556" y="0"/>
                      <a:pt x="553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77" name="Google Shape;4577;p28"/>
              <p:cNvSpPr/>
              <p:nvPr/>
            </p:nvSpPr>
            <p:spPr>
              <a:xfrm>
                <a:off x="1879850" y="492925"/>
                <a:ext cx="124275" cy="185525"/>
              </a:xfrm>
              <a:custGeom>
                <a:avLst/>
                <a:gdLst/>
                <a:ahLst/>
                <a:cxnLst/>
                <a:rect l="l" t="t" r="r" b="b"/>
                <a:pathLst>
                  <a:path w="4971" h="7421" extrusionOk="0">
                    <a:moveTo>
                      <a:pt x="3621" y="1"/>
                    </a:moveTo>
                    <a:cubicBezTo>
                      <a:pt x="3356" y="1"/>
                      <a:pt x="3092" y="71"/>
                      <a:pt x="2869" y="182"/>
                    </a:cubicBezTo>
                    <a:cubicBezTo>
                      <a:pt x="2435" y="416"/>
                      <a:pt x="2102" y="783"/>
                      <a:pt x="1802" y="1149"/>
                    </a:cubicBezTo>
                    <a:cubicBezTo>
                      <a:pt x="467" y="2917"/>
                      <a:pt x="0" y="5286"/>
                      <a:pt x="601" y="7421"/>
                    </a:cubicBezTo>
                    <a:cubicBezTo>
                      <a:pt x="2435" y="6086"/>
                      <a:pt x="3503" y="4719"/>
                      <a:pt x="4404" y="3284"/>
                    </a:cubicBezTo>
                    <a:cubicBezTo>
                      <a:pt x="4670" y="2784"/>
                      <a:pt x="4937" y="2250"/>
                      <a:pt x="4971" y="1650"/>
                    </a:cubicBezTo>
                    <a:cubicBezTo>
                      <a:pt x="4971" y="1083"/>
                      <a:pt x="4737" y="449"/>
                      <a:pt x="4237" y="149"/>
                    </a:cubicBezTo>
                    <a:cubicBezTo>
                      <a:pt x="4044" y="45"/>
                      <a:pt x="3832" y="1"/>
                      <a:pt x="362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578" name="Google Shape;4578;p28"/>
            <p:cNvGrpSpPr/>
            <p:nvPr/>
          </p:nvGrpSpPr>
          <p:grpSpPr>
            <a:xfrm>
              <a:off x="583896" y="4519984"/>
              <a:ext cx="954154" cy="975956"/>
              <a:chOff x="1356975" y="1865675"/>
              <a:chExt cx="1024100" cy="1047500"/>
            </a:xfrm>
          </p:grpSpPr>
          <p:sp>
            <p:nvSpPr>
              <p:cNvPr id="4579" name="Google Shape;4579;p28"/>
              <p:cNvSpPr/>
              <p:nvPr/>
            </p:nvSpPr>
            <p:spPr>
              <a:xfrm>
                <a:off x="1655525" y="1865675"/>
                <a:ext cx="306900" cy="499075"/>
              </a:xfrm>
              <a:custGeom>
                <a:avLst/>
                <a:gdLst/>
                <a:ahLst/>
                <a:cxnLst/>
                <a:rect l="l" t="t" r="r" b="b"/>
                <a:pathLst>
                  <a:path w="12276" h="19963" extrusionOk="0">
                    <a:moveTo>
                      <a:pt x="5425" y="0"/>
                    </a:moveTo>
                    <a:cubicBezTo>
                      <a:pt x="3840" y="0"/>
                      <a:pt x="2276" y="737"/>
                      <a:pt x="1401" y="2146"/>
                    </a:cubicBezTo>
                    <a:cubicBezTo>
                      <a:pt x="0" y="4548"/>
                      <a:pt x="734" y="7750"/>
                      <a:pt x="1868" y="10319"/>
                    </a:cubicBezTo>
                    <a:cubicBezTo>
                      <a:pt x="2936" y="12787"/>
                      <a:pt x="4337" y="15089"/>
                      <a:pt x="5938" y="17124"/>
                    </a:cubicBezTo>
                    <a:cubicBezTo>
                      <a:pt x="6605" y="17991"/>
                      <a:pt x="7372" y="18825"/>
                      <a:pt x="8273" y="19392"/>
                    </a:cubicBezTo>
                    <a:cubicBezTo>
                      <a:pt x="8898" y="19735"/>
                      <a:pt x="9581" y="19962"/>
                      <a:pt x="10295" y="19962"/>
                    </a:cubicBezTo>
                    <a:cubicBezTo>
                      <a:pt x="10344" y="19962"/>
                      <a:pt x="10392" y="19961"/>
                      <a:pt x="10441" y="19959"/>
                    </a:cubicBezTo>
                    <a:cubicBezTo>
                      <a:pt x="11075" y="19926"/>
                      <a:pt x="11609" y="19392"/>
                      <a:pt x="11675" y="18658"/>
                    </a:cubicBezTo>
                    <a:cubicBezTo>
                      <a:pt x="11775" y="16623"/>
                      <a:pt x="12076" y="14588"/>
                      <a:pt x="12176" y="12554"/>
                    </a:cubicBezTo>
                    <a:cubicBezTo>
                      <a:pt x="12276" y="10119"/>
                      <a:pt x="12209" y="7650"/>
                      <a:pt x="11442" y="5415"/>
                    </a:cubicBezTo>
                    <a:cubicBezTo>
                      <a:pt x="10708" y="3147"/>
                      <a:pt x="9207" y="1112"/>
                      <a:pt x="7172" y="311"/>
                    </a:cubicBezTo>
                    <a:cubicBezTo>
                      <a:pt x="6610" y="103"/>
                      <a:pt x="6016" y="0"/>
                      <a:pt x="542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80" name="Google Shape;4580;p28"/>
              <p:cNvSpPr/>
              <p:nvPr/>
            </p:nvSpPr>
            <p:spPr>
              <a:xfrm>
                <a:off x="1356975" y="2109675"/>
                <a:ext cx="530400" cy="328125"/>
              </a:xfrm>
              <a:custGeom>
                <a:avLst/>
                <a:gdLst/>
                <a:ahLst/>
                <a:cxnLst/>
                <a:rect l="l" t="t" r="r" b="b"/>
                <a:pathLst>
                  <a:path w="21216" h="13125" extrusionOk="0">
                    <a:moveTo>
                      <a:pt x="5199" y="1"/>
                    </a:moveTo>
                    <a:cubicBezTo>
                      <a:pt x="3983" y="1"/>
                      <a:pt x="2806" y="300"/>
                      <a:pt x="1868" y="1159"/>
                    </a:cubicBezTo>
                    <a:cubicBezTo>
                      <a:pt x="434" y="2493"/>
                      <a:pt x="0" y="4895"/>
                      <a:pt x="634" y="6897"/>
                    </a:cubicBezTo>
                    <a:cubicBezTo>
                      <a:pt x="1268" y="8865"/>
                      <a:pt x="2702" y="10399"/>
                      <a:pt x="4437" y="11333"/>
                    </a:cubicBezTo>
                    <a:cubicBezTo>
                      <a:pt x="6105" y="12234"/>
                      <a:pt x="8006" y="12634"/>
                      <a:pt x="9841" y="12834"/>
                    </a:cubicBezTo>
                    <a:cubicBezTo>
                      <a:pt x="11428" y="13033"/>
                      <a:pt x="13028" y="13125"/>
                      <a:pt x="14625" y="13125"/>
                    </a:cubicBezTo>
                    <a:cubicBezTo>
                      <a:pt x="15712" y="13125"/>
                      <a:pt x="16799" y="13082"/>
                      <a:pt x="17880" y="13001"/>
                    </a:cubicBezTo>
                    <a:cubicBezTo>
                      <a:pt x="18680" y="12901"/>
                      <a:pt x="19548" y="12834"/>
                      <a:pt x="20182" y="12234"/>
                    </a:cubicBezTo>
                    <a:cubicBezTo>
                      <a:pt x="20782" y="11667"/>
                      <a:pt x="21216" y="10232"/>
                      <a:pt x="20515" y="9232"/>
                    </a:cubicBezTo>
                    <a:cubicBezTo>
                      <a:pt x="17313" y="4828"/>
                      <a:pt x="12710" y="1659"/>
                      <a:pt x="7773" y="359"/>
                    </a:cubicBezTo>
                    <a:cubicBezTo>
                      <a:pt x="6943" y="151"/>
                      <a:pt x="6061" y="1"/>
                      <a:pt x="519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81" name="Google Shape;4581;p28"/>
              <p:cNvSpPr/>
              <p:nvPr/>
            </p:nvSpPr>
            <p:spPr>
              <a:xfrm>
                <a:off x="1488725" y="2413475"/>
                <a:ext cx="412825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6513" h="14035" extrusionOk="0">
                    <a:moveTo>
                      <a:pt x="12243" y="0"/>
                    </a:moveTo>
                    <a:cubicBezTo>
                      <a:pt x="10317" y="0"/>
                      <a:pt x="8420" y="232"/>
                      <a:pt x="6606" y="916"/>
                    </a:cubicBezTo>
                    <a:cubicBezTo>
                      <a:pt x="3770" y="2016"/>
                      <a:pt x="1235" y="4418"/>
                      <a:pt x="435" y="7687"/>
                    </a:cubicBezTo>
                    <a:cubicBezTo>
                      <a:pt x="1" y="9588"/>
                      <a:pt x="334" y="11890"/>
                      <a:pt x="1702" y="13091"/>
                    </a:cubicBezTo>
                    <a:cubicBezTo>
                      <a:pt x="2410" y="13750"/>
                      <a:pt x="3333" y="14034"/>
                      <a:pt x="4261" y="14034"/>
                    </a:cubicBezTo>
                    <a:cubicBezTo>
                      <a:pt x="4601" y="14034"/>
                      <a:pt x="4941" y="13996"/>
                      <a:pt x="5271" y="13925"/>
                    </a:cubicBezTo>
                    <a:cubicBezTo>
                      <a:pt x="6539" y="13691"/>
                      <a:pt x="7673" y="13024"/>
                      <a:pt x="8707" y="12257"/>
                    </a:cubicBezTo>
                    <a:cubicBezTo>
                      <a:pt x="11109" y="10556"/>
                      <a:pt x="13277" y="8421"/>
                      <a:pt x="15112" y="5986"/>
                    </a:cubicBezTo>
                    <a:cubicBezTo>
                      <a:pt x="15612" y="5319"/>
                      <a:pt x="16079" y="4585"/>
                      <a:pt x="16346" y="3751"/>
                    </a:cubicBezTo>
                    <a:cubicBezTo>
                      <a:pt x="16513" y="2984"/>
                      <a:pt x="16413" y="1983"/>
                      <a:pt x="15512" y="182"/>
                    </a:cubicBezTo>
                    <a:cubicBezTo>
                      <a:pt x="14419" y="74"/>
                      <a:pt x="13326" y="0"/>
                      <a:pt x="122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82" name="Google Shape;4582;p28"/>
              <p:cNvSpPr/>
              <p:nvPr/>
            </p:nvSpPr>
            <p:spPr>
              <a:xfrm>
                <a:off x="1830650" y="2424000"/>
                <a:ext cx="252700" cy="489175"/>
              </a:xfrm>
              <a:custGeom>
                <a:avLst/>
                <a:gdLst/>
                <a:ahLst/>
                <a:cxnLst/>
                <a:rect l="l" t="t" r="r" b="b"/>
                <a:pathLst>
                  <a:path w="10108" h="19567" extrusionOk="0">
                    <a:moveTo>
                      <a:pt x="3667" y="1"/>
                    </a:moveTo>
                    <a:cubicBezTo>
                      <a:pt x="3059" y="1"/>
                      <a:pt x="2479" y="380"/>
                      <a:pt x="2235" y="1062"/>
                    </a:cubicBezTo>
                    <a:cubicBezTo>
                      <a:pt x="868" y="4598"/>
                      <a:pt x="100" y="8434"/>
                      <a:pt x="34" y="12270"/>
                    </a:cubicBezTo>
                    <a:cubicBezTo>
                      <a:pt x="0" y="13971"/>
                      <a:pt x="100" y="15806"/>
                      <a:pt x="934" y="17273"/>
                    </a:cubicBezTo>
                    <a:cubicBezTo>
                      <a:pt x="1775" y="18722"/>
                      <a:pt x="3295" y="19567"/>
                      <a:pt x="4838" y="19567"/>
                    </a:cubicBezTo>
                    <a:cubicBezTo>
                      <a:pt x="5072" y="19567"/>
                      <a:pt x="5305" y="19548"/>
                      <a:pt x="5538" y="19508"/>
                    </a:cubicBezTo>
                    <a:cubicBezTo>
                      <a:pt x="7272" y="19241"/>
                      <a:pt x="8840" y="17807"/>
                      <a:pt x="9440" y="15972"/>
                    </a:cubicBezTo>
                    <a:cubicBezTo>
                      <a:pt x="10108" y="14071"/>
                      <a:pt x="9841" y="11936"/>
                      <a:pt x="9374" y="9935"/>
                    </a:cubicBezTo>
                    <a:cubicBezTo>
                      <a:pt x="8773" y="7500"/>
                      <a:pt x="7906" y="5165"/>
                      <a:pt x="6772" y="2996"/>
                    </a:cubicBezTo>
                    <a:cubicBezTo>
                      <a:pt x="6205" y="1929"/>
                      <a:pt x="5404" y="795"/>
                      <a:pt x="4337" y="161"/>
                    </a:cubicBezTo>
                    <a:cubicBezTo>
                      <a:pt x="4120" y="53"/>
                      <a:pt x="3892" y="1"/>
                      <a:pt x="366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83" name="Google Shape;4583;p28"/>
              <p:cNvSpPr/>
              <p:nvPr/>
            </p:nvSpPr>
            <p:spPr>
              <a:xfrm>
                <a:off x="1918200" y="1947800"/>
                <a:ext cx="381975" cy="416350"/>
              </a:xfrm>
              <a:custGeom>
                <a:avLst/>
                <a:gdLst/>
                <a:ahLst/>
                <a:cxnLst/>
                <a:rect l="l" t="t" r="r" b="b"/>
                <a:pathLst>
                  <a:path w="15279" h="16654" extrusionOk="0">
                    <a:moveTo>
                      <a:pt x="11475" y="0"/>
                    </a:moveTo>
                    <a:cubicBezTo>
                      <a:pt x="10014" y="0"/>
                      <a:pt x="8497" y="981"/>
                      <a:pt x="7373" y="2130"/>
                    </a:cubicBezTo>
                    <a:cubicBezTo>
                      <a:pt x="3870" y="5633"/>
                      <a:pt x="2002" y="10636"/>
                      <a:pt x="234" y="15473"/>
                    </a:cubicBezTo>
                    <a:cubicBezTo>
                      <a:pt x="1" y="16140"/>
                      <a:pt x="901" y="16607"/>
                      <a:pt x="1535" y="16641"/>
                    </a:cubicBezTo>
                    <a:cubicBezTo>
                      <a:pt x="1616" y="16649"/>
                      <a:pt x="1697" y="16654"/>
                      <a:pt x="1778" y="16654"/>
                    </a:cubicBezTo>
                    <a:cubicBezTo>
                      <a:pt x="2305" y="16654"/>
                      <a:pt x="2850" y="16480"/>
                      <a:pt x="3370" y="16307"/>
                    </a:cubicBezTo>
                    <a:cubicBezTo>
                      <a:pt x="6105" y="15340"/>
                      <a:pt x="8907" y="14372"/>
                      <a:pt x="11209" y="12471"/>
                    </a:cubicBezTo>
                    <a:cubicBezTo>
                      <a:pt x="13477" y="10603"/>
                      <a:pt x="15278" y="7534"/>
                      <a:pt x="15045" y="4332"/>
                    </a:cubicBezTo>
                    <a:cubicBezTo>
                      <a:pt x="14911" y="2697"/>
                      <a:pt x="14211" y="1096"/>
                      <a:pt x="12910" y="362"/>
                    </a:cubicBezTo>
                    <a:cubicBezTo>
                      <a:pt x="12449" y="111"/>
                      <a:pt x="11965" y="0"/>
                      <a:pt x="1147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84" name="Google Shape;4584;p28"/>
              <p:cNvSpPr/>
              <p:nvPr/>
            </p:nvSpPr>
            <p:spPr>
              <a:xfrm>
                <a:off x="1902375" y="2322900"/>
                <a:ext cx="478700" cy="270975"/>
              </a:xfrm>
              <a:custGeom>
                <a:avLst/>
                <a:gdLst/>
                <a:ahLst/>
                <a:cxnLst/>
                <a:rect l="l" t="t" r="r" b="b"/>
                <a:pathLst>
                  <a:path w="19148" h="10839" extrusionOk="0">
                    <a:moveTo>
                      <a:pt x="11198" y="0"/>
                    </a:moveTo>
                    <a:cubicBezTo>
                      <a:pt x="6786" y="0"/>
                      <a:pt x="774" y="669"/>
                      <a:pt x="467" y="1436"/>
                    </a:cubicBezTo>
                    <a:cubicBezTo>
                      <a:pt x="0" y="2437"/>
                      <a:pt x="300" y="3638"/>
                      <a:pt x="867" y="4505"/>
                    </a:cubicBezTo>
                    <a:cubicBezTo>
                      <a:pt x="1468" y="5439"/>
                      <a:pt x="2335" y="6106"/>
                      <a:pt x="3236" y="6673"/>
                    </a:cubicBezTo>
                    <a:cubicBezTo>
                      <a:pt x="5704" y="8441"/>
                      <a:pt x="8373" y="9976"/>
                      <a:pt x="11341" y="10610"/>
                    </a:cubicBezTo>
                    <a:cubicBezTo>
                      <a:pt x="11965" y="10751"/>
                      <a:pt x="12607" y="10839"/>
                      <a:pt x="13239" y="10839"/>
                    </a:cubicBezTo>
                    <a:cubicBezTo>
                      <a:pt x="14094" y="10839"/>
                      <a:pt x="14930" y="10679"/>
                      <a:pt x="15678" y="10276"/>
                    </a:cubicBezTo>
                    <a:cubicBezTo>
                      <a:pt x="17012" y="9509"/>
                      <a:pt x="17813" y="8108"/>
                      <a:pt x="18313" y="6673"/>
                    </a:cubicBezTo>
                    <a:cubicBezTo>
                      <a:pt x="18847" y="5172"/>
                      <a:pt x="19147" y="3371"/>
                      <a:pt x="18213" y="2037"/>
                    </a:cubicBezTo>
                    <a:cubicBezTo>
                      <a:pt x="17412" y="869"/>
                      <a:pt x="15978" y="469"/>
                      <a:pt x="14577" y="202"/>
                    </a:cubicBezTo>
                    <a:cubicBezTo>
                      <a:pt x="13736" y="62"/>
                      <a:pt x="12541" y="0"/>
                      <a:pt x="1119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85" name="Google Shape;4585;p28"/>
              <p:cNvSpPr/>
              <p:nvPr/>
            </p:nvSpPr>
            <p:spPr>
              <a:xfrm>
                <a:off x="1869700" y="2451250"/>
                <a:ext cx="96075" cy="331825"/>
              </a:xfrm>
              <a:custGeom>
                <a:avLst/>
                <a:gdLst/>
                <a:ahLst/>
                <a:cxnLst/>
                <a:rect l="l" t="t" r="r" b="b"/>
                <a:pathLst>
                  <a:path w="3843" h="13273" extrusionOk="0">
                    <a:moveTo>
                      <a:pt x="1330" y="0"/>
                    </a:moveTo>
                    <a:cubicBezTo>
                      <a:pt x="684" y="0"/>
                      <a:pt x="1" y="623"/>
                      <a:pt x="340" y="1406"/>
                    </a:cubicBezTo>
                    <a:cubicBezTo>
                      <a:pt x="1941" y="5075"/>
                      <a:pt x="3042" y="9045"/>
                      <a:pt x="3342" y="13148"/>
                    </a:cubicBezTo>
                    <a:cubicBezTo>
                      <a:pt x="3342" y="13231"/>
                      <a:pt x="3409" y="13273"/>
                      <a:pt x="3475" y="13273"/>
                    </a:cubicBezTo>
                    <a:cubicBezTo>
                      <a:pt x="3542" y="13273"/>
                      <a:pt x="3609" y="13231"/>
                      <a:pt x="3609" y="13148"/>
                    </a:cubicBezTo>
                    <a:cubicBezTo>
                      <a:pt x="3842" y="9011"/>
                      <a:pt x="3509" y="4742"/>
                      <a:pt x="2208" y="706"/>
                    </a:cubicBezTo>
                    <a:cubicBezTo>
                      <a:pt x="2061" y="206"/>
                      <a:pt x="1702" y="0"/>
                      <a:pt x="133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86" name="Google Shape;4586;p28"/>
              <p:cNvSpPr/>
              <p:nvPr/>
            </p:nvSpPr>
            <p:spPr>
              <a:xfrm>
                <a:off x="1883925" y="2435975"/>
                <a:ext cx="127700" cy="283850"/>
              </a:xfrm>
              <a:custGeom>
                <a:avLst/>
                <a:gdLst/>
                <a:ahLst/>
                <a:cxnLst/>
                <a:rect l="l" t="t" r="r" b="b"/>
                <a:pathLst>
                  <a:path w="5108" h="11354" extrusionOk="0">
                    <a:moveTo>
                      <a:pt x="1536" y="1"/>
                    </a:moveTo>
                    <a:cubicBezTo>
                      <a:pt x="805" y="1"/>
                      <a:pt x="1" y="899"/>
                      <a:pt x="538" y="1583"/>
                    </a:cubicBezTo>
                    <a:cubicBezTo>
                      <a:pt x="2606" y="4352"/>
                      <a:pt x="4241" y="7654"/>
                      <a:pt x="4874" y="11257"/>
                    </a:cubicBezTo>
                    <a:cubicBezTo>
                      <a:pt x="4888" y="11324"/>
                      <a:pt x="4928" y="11354"/>
                      <a:pt x="4972" y="11354"/>
                    </a:cubicBezTo>
                    <a:cubicBezTo>
                      <a:pt x="5037" y="11354"/>
                      <a:pt x="5108" y="11290"/>
                      <a:pt x="5108" y="11190"/>
                    </a:cubicBezTo>
                    <a:cubicBezTo>
                      <a:pt x="5008" y="7521"/>
                      <a:pt x="4140" y="3752"/>
                      <a:pt x="2239" y="416"/>
                    </a:cubicBezTo>
                    <a:cubicBezTo>
                      <a:pt x="2060" y="121"/>
                      <a:pt x="1803" y="1"/>
                      <a:pt x="153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87" name="Google Shape;4587;p28"/>
              <p:cNvSpPr/>
              <p:nvPr/>
            </p:nvSpPr>
            <p:spPr>
              <a:xfrm>
                <a:off x="1866925" y="2472000"/>
                <a:ext cx="52150" cy="281900"/>
              </a:xfrm>
              <a:custGeom>
                <a:avLst/>
                <a:gdLst/>
                <a:ahLst/>
                <a:cxnLst/>
                <a:rect l="l" t="t" r="r" b="b"/>
                <a:pathLst>
                  <a:path w="2086" h="11276" extrusionOk="0">
                    <a:moveTo>
                      <a:pt x="1047" y="1"/>
                    </a:moveTo>
                    <a:cubicBezTo>
                      <a:pt x="526" y="1"/>
                      <a:pt x="0" y="293"/>
                      <a:pt x="50" y="876"/>
                    </a:cubicBezTo>
                    <a:cubicBezTo>
                      <a:pt x="251" y="4312"/>
                      <a:pt x="651" y="7714"/>
                      <a:pt x="918" y="11150"/>
                    </a:cubicBezTo>
                    <a:cubicBezTo>
                      <a:pt x="918" y="11234"/>
                      <a:pt x="976" y="11275"/>
                      <a:pt x="1034" y="11275"/>
                    </a:cubicBezTo>
                    <a:cubicBezTo>
                      <a:pt x="1093" y="11275"/>
                      <a:pt x="1151" y="11234"/>
                      <a:pt x="1151" y="11150"/>
                    </a:cubicBezTo>
                    <a:cubicBezTo>
                      <a:pt x="1451" y="7714"/>
                      <a:pt x="1818" y="4312"/>
                      <a:pt x="2018" y="876"/>
                    </a:cubicBezTo>
                    <a:cubicBezTo>
                      <a:pt x="2085" y="293"/>
                      <a:pt x="1568" y="1"/>
                      <a:pt x="104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88" name="Google Shape;4588;p28"/>
              <p:cNvSpPr/>
              <p:nvPr/>
            </p:nvSpPr>
            <p:spPr>
              <a:xfrm>
                <a:off x="1662925" y="2440750"/>
                <a:ext cx="226250" cy="182975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7319" extrusionOk="0">
                    <a:moveTo>
                      <a:pt x="7780" y="0"/>
                    </a:moveTo>
                    <a:cubicBezTo>
                      <a:pt x="7685" y="0"/>
                      <a:pt x="7584" y="18"/>
                      <a:pt x="7477" y="58"/>
                    </a:cubicBezTo>
                    <a:cubicBezTo>
                      <a:pt x="4141" y="1426"/>
                      <a:pt x="1572" y="4094"/>
                      <a:pt x="71" y="7130"/>
                    </a:cubicBezTo>
                    <a:cubicBezTo>
                      <a:pt x="0" y="7224"/>
                      <a:pt x="96" y="7319"/>
                      <a:pt x="182" y="7319"/>
                    </a:cubicBezTo>
                    <a:cubicBezTo>
                      <a:pt x="218" y="7319"/>
                      <a:pt x="252" y="7302"/>
                      <a:pt x="271" y="7263"/>
                    </a:cubicBezTo>
                    <a:cubicBezTo>
                      <a:pt x="2239" y="4561"/>
                      <a:pt x="5142" y="2760"/>
                      <a:pt x="8110" y="1993"/>
                    </a:cubicBezTo>
                    <a:cubicBezTo>
                      <a:pt x="9050" y="1781"/>
                      <a:pt x="8723" y="0"/>
                      <a:pt x="778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89" name="Google Shape;4589;p28"/>
              <p:cNvSpPr/>
              <p:nvPr/>
            </p:nvSpPr>
            <p:spPr>
              <a:xfrm>
                <a:off x="1766975" y="2428350"/>
                <a:ext cx="161400" cy="174750"/>
              </a:xfrm>
              <a:custGeom>
                <a:avLst/>
                <a:gdLst/>
                <a:ahLst/>
                <a:cxnLst/>
                <a:rect l="l" t="t" r="r" b="b"/>
                <a:pathLst>
                  <a:path w="6456" h="6990" extrusionOk="0">
                    <a:moveTo>
                      <a:pt x="4804" y="0"/>
                    </a:moveTo>
                    <a:cubicBezTo>
                      <a:pt x="4634" y="0"/>
                      <a:pt x="4483" y="65"/>
                      <a:pt x="4382" y="221"/>
                    </a:cubicBezTo>
                    <a:cubicBezTo>
                      <a:pt x="2881" y="2389"/>
                      <a:pt x="1547" y="4624"/>
                      <a:pt x="79" y="6792"/>
                    </a:cubicBezTo>
                    <a:cubicBezTo>
                      <a:pt x="1" y="6870"/>
                      <a:pt x="127" y="6990"/>
                      <a:pt x="217" y="6990"/>
                    </a:cubicBezTo>
                    <a:cubicBezTo>
                      <a:pt x="242" y="6990"/>
                      <a:pt x="265" y="6980"/>
                      <a:pt x="279" y="6959"/>
                    </a:cubicBezTo>
                    <a:cubicBezTo>
                      <a:pt x="2147" y="5124"/>
                      <a:pt x="4115" y="3389"/>
                      <a:pt x="5950" y="1488"/>
                    </a:cubicBezTo>
                    <a:cubicBezTo>
                      <a:pt x="6455" y="1009"/>
                      <a:pt x="5476" y="0"/>
                      <a:pt x="480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90" name="Google Shape;4590;p28"/>
              <p:cNvSpPr/>
              <p:nvPr/>
            </p:nvSpPr>
            <p:spPr>
              <a:xfrm>
                <a:off x="1576750" y="2416975"/>
                <a:ext cx="313875" cy="164950"/>
              </a:xfrm>
              <a:custGeom>
                <a:avLst/>
                <a:gdLst/>
                <a:ahLst/>
                <a:cxnLst/>
                <a:rect l="l" t="t" r="r" b="b"/>
                <a:pathLst>
                  <a:path w="12555" h="6598" extrusionOk="0">
                    <a:moveTo>
                      <a:pt x="11160" y="0"/>
                    </a:moveTo>
                    <a:cubicBezTo>
                      <a:pt x="11035" y="0"/>
                      <a:pt x="10901" y="24"/>
                      <a:pt x="10757" y="75"/>
                    </a:cubicBezTo>
                    <a:cubicBezTo>
                      <a:pt x="6821" y="1509"/>
                      <a:pt x="3218" y="3744"/>
                      <a:pt x="82" y="6380"/>
                    </a:cubicBezTo>
                    <a:cubicBezTo>
                      <a:pt x="1" y="6489"/>
                      <a:pt x="52" y="6598"/>
                      <a:pt x="165" y="6598"/>
                    </a:cubicBezTo>
                    <a:cubicBezTo>
                      <a:pt x="190" y="6598"/>
                      <a:pt x="219" y="6592"/>
                      <a:pt x="249" y="6580"/>
                    </a:cubicBezTo>
                    <a:cubicBezTo>
                      <a:pt x="3685" y="4412"/>
                      <a:pt x="7521" y="2944"/>
                      <a:pt x="11357" y="2043"/>
                    </a:cubicBezTo>
                    <a:cubicBezTo>
                      <a:pt x="12554" y="1774"/>
                      <a:pt x="12248" y="0"/>
                      <a:pt x="111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91" name="Google Shape;4591;p28"/>
              <p:cNvSpPr/>
              <p:nvPr/>
            </p:nvSpPr>
            <p:spPr>
              <a:xfrm>
                <a:off x="1658575" y="2411150"/>
                <a:ext cx="21887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8755" h="4042" extrusionOk="0">
                    <a:moveTo>
                      <a:pt x="7370" y="1"/>
                    </a:moveTo>
                    <a:cubicBezTo>
                      <a:pt x="5899" y="1"/>
                      <a:pt x="4518" y="390"/>
                      <a:pt x="3281" y="1009"/>
                    </a:cubicBezTo>
                    <a:cubicBezTo>
                      <a:pt x="1980" y="1742"/>
                      <a:pt x="879" y="2676"/>
                      <a:pt x="78" y="3844"/>
                    </a:cubicBezTo>
                    <a:cubicBezTo>
                      <a:pt x="0" y="3922"/>
                      <a:pt x="106" y="4042"/>
                      <a:pt x="203" y="4042"/>
                    </a:cubicBezTo>
                    <a:cubicBezTo>
                      <a:pt x="230" y="4042"/>
                      <a:pt x="257" y="4032"/>
                      <a:pt x="279" y="4011"/>
                    </a:cubicBezTo>
                    <a:cubicBezTo>
                      <a:pt x="1246" y="3077"/>
                      <a:pt x="2480" y="2443"/>
                      <a:pt x="3748" y="2109"/>
                    </a:cubicBezTo>
                    <a:cubicBezTo>
                      <a:pt x="4420" y="1928"/>
                      <a:pt x="5111" y="1845"/>
                      <a:pt x="5791" y="1845"/>
                    </a:cubicBezTo>
                    <a:cubicBezTo>
                      <a:pt x="6359" y="1845"/>
                      <a:pt x="6919" y="1903"/>
                      <a:pt x="7450" y="2009"/>
                    </a:cubicBezTo>
                    <a:cubicBezTo>
                      <a:pt x="7493" y="2025"/>
                      <a:pt x="7535" y="2032"/>
                      <a:pt x="7577" y="2032"/>
                    </a:cubicBezTo>
                    <a:cubicBezTo>
                      <a:pt x="8252" y="2032"/>
                      <a:pt x="8754" y="102"/>
                      <a:pt x="7717" y="8"/>
                    </a:cubicBezTo>
                    <a:cubicBezTo>
                      <a:pt x="7601" y="3"/>
                      <a:pt x="7485" y="1"/>
                      <a:pt x="737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92" name="Google Shape;4592;p28"/>
              <p:cNvSpPr/>
              <p:nvPr/>
            </p:nvSpPr>
            <p:spPr>
              <a:xfrm>
                <a:off x="1513750" y="2351700"/>
                <a:ext cx="371700" cy="91375"/>
              </a:xfrm>
              <a:custGeom>
                <a:avLst/>
                <a:gdLst/>
                <a:ahLst/>
                <a:cxnLst/>
                <a:rect l="l" t="t" r="r" b="b"/>
                <a:pathLst>
                  <a:path w="14868" h="3655" extrusionOk="0">
                    <a:moveTo>
                      <a:pt x="3659" y="1"/>
                    </a:moveTo>
                    <a:cubicBezTo>
                      <a:pt x="2496" y="1"/>
                      <a:pt x="1341" y="63"/>
                      <a:pt x="201" y="184"/>
                    </a:cubicBezTo>
                    <a:cubicBezTo>
                      <a:pt x="1" y="184"/>
                      <a:pt x="34" y="451"/>
                      <a:pt x="201" y="451"/>
                    </a:cubicBezTo>
                    <a:cubicBezTo>
                      <a:pt x="4604" y="518"/>
                      <a:pt x="8940" y="1685"/>
                      <a:pt x="12776" y="3520"/>
                    </a:cubicBezTo>
                    <a:cubicBezTo>
                      <a:pt x="12963" y="3614"/>
                      <a:pt x="13143" y="3655"/>
                      <a:pt x="13310" y="3655"/>
                    </a:cubicBezTo>
                    <a:cubicBezTo>
                      <a:pt x="14333" y="3655"/>
                      <a:pt x="14867" y="2111"/>
                      <a:pt x="13577" y="1652"/>
                    </a:cubicBezTo>
                    <a:cubicBezTo>
                      <a:pt x="10363" y="515"/>
                      <a:pt x="6985" y="1"/>
                      <a:pt x="365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93" name="Google Shape;4593;p28"/>
              <p:cNvSpPr/>
              <p:nvPr/>
            </p:nvSpPr>
            <p:spPr>
              <a:xfrm>
                <a:off x="1658275" y="2294500"/>
                <a:ext cx="248700" cy="137250"/>
              </a:xfrm>
              <a:custGeom>
                <a:avLst/>
                <a:gdLst/>
                <a:ahLst/>
                <a:cxnLst/>
                <a:rect l="l" t="t" r="r" b="b"/>
                <a:pathLst>
                  <a:path w="9948" h="5490" extrusionOk="0">
                    <a:moveTo>
                      <a:pt x="194" y="0"/>
                    </a:moveTo>
                    <a:cubicBezTo>
                      <a:pt x="77" y="0"/>
                      <a:pt x="0" y="178"/>
                      <a:pt x="124" y="271"/>
                    </a:cubicBezTo>
                    <a:cubicBezTo>
                      <a:pt x="2959" y="1638"/>
                      <a:pt x="5561" y="3440"/>
                      <a:pt x="7963" y="5341"/>
                    </a:cubicBezTo>
                    <a:cubicBezTo>
                      <a:pt x="8092" y="5444"/>
                      <a:pt x="8232" y="5489"/>
                      <a:pt x="8373" y="5489"/>
                    </a:cubicBezTo>
                    <a:cubicBezTo>
                      <a:pt x="9145" y="5489"/>
                      <a:pt x="9948" y="4147"/>
                      <a:pt x="9130" y="3640"/>
                    </a:cubicBezTo>
                    <a:cubicBezTo>
                      <a:pt x="6328" y="2005"/>
                      <a:pt x="3293" y="838"/>
                      <a:pt x="224" y="4"/>
                    </a:cubicBezTo>
                    <a:cubicBezTo>
                      <a:pt x="214" y="1"/>
                      <a:pt x="204" y="0"/>
                      <a:pt x="19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94" name="Google Shape;4594;p28"/>
              <p:cNvSpPr/>
              <p:nvPr/>
            </p:nvSpPr>
            <p:spPr>
              <a:xfrm>
                <a:off x="1654425" y="2238100"/>
                <a:ext cx="269025" cy="181900"/>
              </a:xfrm>
              <a:custGeom>
                <a:avLst/>
                <a:gdLst/>
                <a:ahLst/>
                <a:cxnLst/>
                <a:rect l="l" t="t" r="r" b="b"/>
                <a:pathLst>
                  <a:path w="10761" h="7276" extrusionOk="0">
                    <a:moveTo>
                      <a:pt x="166" y="1"/>
                    </a:moveTo>
                    <a:cubicBezTo>
                      <a:pt x="50" y="1"/>
                      <a:pt x="0" y="175"/>
                      <a:pt x="111" y="258"/>
                    </a:cubicBezTo>
                    <a:cubicBezTo>
                      <a:pt x="3213" y="2260"/>
                      <a:pt x="5982" y="4595"/>
                      <a:pt x="8617" y="7063"/>
                    </a:cubicBezTo>
                    <a:cubicBezTo>
                      <a:pt x="8778" y="7212"/>
                      <a:pt x="8960" y="7276"/>
                      <a:pt x="9142" y="7276"/>
                    </a:cubicBezTo>
                    <a:cubicBezTo>
                      <a:pt x="9943" y="7276"/>
                      <a:pt x="10760" y="6054"/>
                      <a:pt x="9918" y="5429"/>
                    </a:cubicBezTo>
                    <a:cubicBezTo>
                      <a:pt x="6883" y="3261"/>
                      <a:pt x="3580" y="1526"/>
                      <a:pt x="244" y="25"/>
                    </a:cubicBezTo>
                    <a:cubicBezTo>
                      <a:pt x="216" y="8"/>
                      <a:pt x="190" y="1"/>
                      <a:pt x="16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95" name="Google Shape;4595;p28"/>
              <p:cNvSpPr/>
              <p:nvPr/>
            </p:nvSpPr>
            <p:spPr>
              <a:xfrm>
                <a:off x="1776825" y="2068350"/>
                <a:ext cx="136275" cy="348800"/>
              </a:xfrm>
              <a:custGeom>
                <a:avLst/>
                <a:gdLst/>
                <a:ahLst/>
                <a:cxnLst/>
                <a:rect l="l" t="t" r="r" b="b"/>
                <a:pathLst>
                  <a:path w="5451" h="13952" extrusionOk="0">
                    <a:moveTo>
                      <a:pt x="128" y="1"/>
                    </a:moveTo>
                    <a:cubicBezTo>
                      <a:pt x="62" y="1"/>
                      <a:pt x="0" y="52"/>
                      <a:pt x="18" y="144"/>
                    </a:cubicBezTo>
                    <a:cubicBezTo>
                      <a:pt x="752" y="4513"/>
                      <a:pt x="1720" y="8883"/>
                      <a:pt x="3154" y="13153"/>
                    </a:cubicBezTo>
                    <a:cubicBezTo>
                      <a:pt x="3355" y="13717"/>
                      <a:pt x="3763" y="13951"/>
                      <a:pt x="4160" y="13951"/>
                    </a:cubicBezTo>
                    <a:cubicBezTo>
                      <a:pt x="4820" y="13951"/>
                      <a:pt x="5451" y="13306"/>
                      <a:pt x="5055" y="12452"/>
                    </a:cubicBezTo>
                    <a:cubicBezTo>
                      <a:pt x="3221" y="8449"/>
                      <a:pt x="1520" y="4347"/>
                      <a:pt x="252" y="110"/>
                    </a:cubicBezTo>
                    <a:cubicBezTo>
                      <a:pt x="237" y="35"/>
                      <a:pt x="181" y="1"/>
                      <a:pt x="12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96" name="Google Shape;4596;p28"/>
              <p:cNvSpPr/>
              <p:nvPr/>
            </p:nvSpPr>
            <p:spPr>
              <a:xfrm>
                <a:off x="1835175" y="2088850"/>
                <a:ext cx="105500" cy="340575"/>
              </a:xfrm>
              <a:custGeom>
                <a:avLst/>
                <a:gdLst/>
                <a:ahLst/>
                <a:cxnLst/>
                <a:rect l="l" t="t" r="r" b="b"/>
                <a:pathLst>
                  <a:path w="4220" h="13623" extrusionOk="0">
                    <a:moveTo>
                      <a:pt x="135" y="1"/>
                    </a:moveTo>
                    <a:cubicBezTo>
                      <a:pt x="67" y="1"/>
                      <a:pt x="1" y="63"/>
                      <a:pt x="19" y="157"/>
                    </a:cubicBezTo>
                    <a:cubicBezTo>
                      <a:pt x="687" y="4360"/>
                      <a:pt x="1254" y="8563"/>
                      <a:pt x="1988" y="12733"/>
                    </a:cubicBezTo>
                    <a:cubicBezTo>
                      <a:pt x="2086" y="13354"/>
                      <a:pt x="2531" y="13623"/>
                      <a:pt x="2981" y="13623"/>
                    </a:cubicBezTo>
                    <a:cubicBezTo>
                      <a:pt x="3596" y="13623"/>
                      <a:pt x="4220" y="13122"/>
                      <a:pt x="3989" y="12333"/>
                    </a:cubicBezTo>
                    <a:cubicBezTo>
                      <a:pt x="2821" y="8230"/>
                      <a:pt x="1487" y="4194"/>
                      <a:pt x="253" y="124"/>
                    </a:cubicBezTo>
                    <a:cubicBezTo>
                      <a:pt x="238" y="37"/>
                      <a:pt x="186" y="1"/>
                      <a:pt x="13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97" name="Google Shape;4597;p28"/>
              <p:cNvSpPr/>
              <p:nvPr/>
            </p:nvSpPr>
            <p:spPr>
              <a:xfrm>
                <a:off x="1890150" y="2113150"/>
                <a:ext cx="64750" cy="310975"/>
              </a:xfrm>
              <a:custGeom>
                <a:avLst/>
                <a:gdLst/>
                <a:ahLst/>
                <a:cxnLst/>
                <a:rect l="l" t="t" r="r" b="b"/>
                <a:pathLst>
                  <a:path w="2590" h="12439" extrusionOk="0">
                    <a:moveTo>
                      <a:pt x="172" y="0"/>
                    </a:moveTo>
                    <a:cubicBezTo>
                      <a:pt x="88" y="0"/>
                      <a:pt x="1" y="80"/>
                      <a:pt x="22" y="186"/>
                    </a:cubicBezTo>
                    <a:cubicBezTo>
                      <a:pt x="789" y="3922"/>
                      <a:pt x="856" y="7725"/>
                      <a:pt x="522" y="11428"/>
                    </a:cubicBezTo>
                    <a:cubicBezTo>
                      <a:pt x="453" y="12086"/>
                      <a:pt x="1022" y="12438"/>
                      <a:pt x="1576" y="12438"/>
                    </a:cubicBezTo>
                    <a:cubicBezTo>
                      <a:pt x="2089" y="12438"/>
                      <a:pt x="2589" y="12136"/>
                      <a:pt x="2557" y="11494"/>
                    </a:cubicBezTo>
                    <a:cubicBezTo>
                      <a:pt x="2457" y="7558"/>
                      <a:pt x="1556" y="3689"/>
                      <a:pt x="289" y="86"/>
                    </a:cubicBezTo>
                    <a:cubicBezTo>
                      <a:pt x="265" y="26"/>
                      <a:pt x="219" y="0"/>
                      <a:pt x="17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98" name="Google Shape;4598;p28"/>
              <p:cNvSpPr/>
              <p:nvPr/>
            </p:nvSpPr>
            <p:spPr>
              <a:xfrm>
                <a:off x="1906050" y="2108375"/>
                <a:ext cx="209275" cy="286675"/>
              </a:xfrm>
              <a:custGeom>
                <a:avLst/>
                <a:gdLst/>
                <a:ahLst/>
                <a:cxnLst/>
                <a:rect l="l" t="t" r="r" b="b"/>
                <a:pathLst>
                  <a:path w="8371" h="11467" extrusionOk="0">
                    <a:moveTo>
                      <a:pt x="8209" y="0"/>
                    </a:moveTo>
                    <a:cubicBezTo>
                      <a:pt x="8168" y="0"/>
                      <a:pt x="8125" y="23"/>
                      <a:pt x="8092" y="77"/>
                    </a:cubicBezTo>
                    <a:cubicBezTo>
                      <a:pt x="5657" y="3379"/>
                      <a:pt x="3055" y="6548"/>
                      <a:pt x="587" y="9884"/>
                    </a:cubicBezTo>
                    <a:cubicBezTo>
                      <a:pt x="1" y="10634"/>
                      <a:pt x="733" y="11467"/>
                      <a:pt x="1475" y="11467"/>
                    </a:cubicBezTo>
                    <a:cubicBezTo>
                      <a:pt x="1788" y="11467"/>
                      <a:pt x="2103" y="11318"/>
                      <a:pt x="2321" y="10951"/>
                    </a:cubicBezTo>
                    <a:cubicBezTo>
                      <a:pt x="4356" y="7416"/>
                      <a:pt x="6258" y="3780"/>
                      <a:pt x="8326" y="210"/>
                    </a:cubicBezTo>
                    <a:cubicBezTo>
                      <a:pt x="8371" y="98"/>
                      <a:pt x="8294" y="0"/>
                      <a:pt x="820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599" name="Google Shape;4599;p28"/>
              <p:cNvSpPr/>
              <p:nvPr/>
            </p:nvSpPr>
            <p:spPr>
              <a:xfrm>
                <a:off x="1897500" y="2189475"/>
                <a:ext cx="242575" cy="246475"/>
              </a:xfrm>
              <a:custGeom>
                <a:avLst/>
                <a:gdLst/>
                <a:ahLst/>
                <a:cxnLst/>
                <a:rect l="l" t="t" r="r" b="b"/>
                <a:pathLst>
                  <a:path w="9703" h="9859" extrusionOk="0">
                    <a:moveTo>
                      <a:pt x="9505" y="0"/>
                    </a:moveTo>
                    <a:cubicBezTo>
                      <a:pt x="9471" y="0"/>
                      <a:pt x="9434" y="11"/>
                      <a:pt x="9402" y="35"/>
                    </a:cubicBezTo>
                    <a:cubicBezTo>
                      <a:pt x="6533" y="2771"/>
                      <a:pt x="3597" y="5372"/>
                      <a:pt x="762" y="8141"/>
                    </a:cubicBezTo>
                    <a:cubicBezTo>
                      <a:pt x="1" y="8826"/>
                      <a:pt x="764" y="9858"/>
                      <a:pt x="1555" y="9858"/>
                    </a:cubicBezTo>
                    <a:cubicBezTo>
                      <a:pt x="1804" y="9858"/>
                      <a:pt x="2056" y="9756"/>
                      <a:pt x="2263" y="9509"/>
                    </a:cubicBezTo>
                    <a:cubicBezTo>
                      <a:pt x="4765" y="6473"/>
                      <a:pt x="7167" y="3304"/>
                      <a:pt x="9602" y="202"/>
                    </a:cubicBezTo>
                    <a:cubicBezTo>
                      <a:pt x="9703" y="101"/>
                      <a:pt x="9613" y="0"/>
                      <a:pt x="950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00" name="Google Shape;4600;p28"/>
              <p:cNvSpPr/>
              <p:nvPr/>
            </p:nvSpPr>
            <p:spPr>
              <a:xfrm>
                <a:off x="1886375" y="2237950"/>
                <a:ext cx="267325" cy="198325"/>
              </a:xfrm>
              <a:custGeom>
                <a:avLst/>
                <a:gdLst/>
                <a:ahLst/>
                <a:cxnLst/>
                <a:rect l="l" t="t" r="r" b="b"/>
                <a:pathLst>
                  <a:path w="10693" h="7933" extrusionOk="0">
                    <a:moveTo>
                      <a:pt x="10517" y="0"/>
                    </a:moveTo>
                    <a:cubicBezTo>
                      <a:pt x="10493" y="0"/>
                      <a:pt x="10468" y="10"/>
                      <a:pt x="10447" y="31"/>
                    </a:cubicBezTo>
                    <a:cubicBezTo>
                      <a:pt x="7378" y="2233"/>
                      <a:pt x="4143" y="4167"/>
                      <a:pt x="940" y="6035"/>
                    </a:cubicBezTo>
                    <a:cubicBezTo>
                      <a:pt x="1" y="6560"/>
                      <a:pt x="664" y="7933"/>
                      <a:pt x="1507" y="7933"/>
                    </a:cubicBezTo>
                    <a:cubicBezTo>
                      <a:pt x="1681" y="7933"/>
                      <a:pt x="1864" y="7874"/>
                      <a:pt x="2041" y="7736"/>
                    </a:cubicBezTo>
                    <a:cubicBezTo>
                      <a:pt x="5110" y="5435"/>
                      <a:pt x="7879" y="2866"/>
                      <a:pt x="10614" y="231"/>
                    </a:cubicBezTo>
                    <a:cubicBezTo>
                      <a:pt x="10693" y="126"/>
                      <a:pt x="10606" y="0"/>
                      <a:pt x="1051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01" name="Google Shape;4601;p28"/>
              <p:cNvSpPr/>
              <p:nvPr/>
            </p:nvSpPr>
            <p:spPr>
              <a:xfrm>
                <a:off x="1892725" y="2371875"/>
                <a:ext cx="352400" cy="66200"/>
              </a:xfrm>
              <a:custGeom>
                <a:avLst/>
                <a:gdLst/>
                <a:ahLst/>
                <a:cxnLst/>
                <a:rect l="l" t="t" r="r" b="b"/>
                <a:pathLst>
                  <a:path w="14096" h="2648" extrusionOk="0">
                    <a:moveTo>
                      <a:pt x="7111" y="1"/>
                    </a:moveTo>
                    <a:cubicBezTo>
                      <a:pt x="5185" y="1"/>
                      <a:pt x="3242" y="206"/>
                      <a:pt x="1320" y="645"/>
                    </a:cubicBezTo>
                    <a:cubicBezTo>
                      <a:pt x="0" y="945"/>
                      <a:pt x="461" y="2648"/>
                      <a:pt x="1513" y="2648"/>
                    </a:cubicBezTo>
                    <a:cubicBezTo>
                      <a:pt x="1631" y="2648"/>
                      <a:pt x="1756" y="2627"/>
                      <a:pt x="1887" y="2580"/>
                    </a:cubicBezTo>
                    <a:cubicBezTo>
                      <a:pt x="4871" y="1567"/>
                      <a:pt x="8110" y="959"/>
                      <a:pt x="11400" y="959"/>
                    </a:cubicBezTo>
                    <a:cubicBezTo>
                      <a:pt x="12230" y="959"/>
                      <a:pt x="13063" y="998"/>
                      <a:pt x="13896" y="1079"/>
                    </a:cubicBezTo>
                    <a:cubicBezTo>
                      <a:pt x="14062" y="1079"/>
                      <a:pt x="14096" y="878"/>
                      <a:pt x="13929" y="845"/>
                    </a:cubicBezTo>
                    <a:cubicBezTo>
                      <a:pt x="11724" y="298"/>
                      <a:pt x="9430" y="1"/>
                      <a:pt x="711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02" name="Google Shape;4602;p28"/>
              <p:cNvSpPr/>
              <p:nvPr/>
            </p:nvSpPr>
            <p:spPr>
              <a:xfrm>
                <a:off x="1903150" y="2430675"/>
                <a:ext cx="303625" cy="52000"/>
              </a:xfrm>
              <a:custGeom>
                <a:avLst/>
                <a:gdLst/>
                <a:ahLst/>
                <a:cxnLst/>
                <a:rect l="l" t="t" r="r" b="b"/>
                <a:pathLst>
                  <a:path w="12145" h="2080" extrusionOk="0">
                    <a:moveTo>
                      <a:pt x="2381" y="1"/>
                    </a:moveTo>
                    <a:cubicBezTo>
                      <a:pt x="1989" y="1"/>
                      <a:pt x="1596" y="10"/>
                      <a:pt x="1203" y="27"/>
                    </a:cubicBezTo>
                    <a:cubicBezTo>
                      <a:pt x="0" y="122"/>
                      <a:pt x="239" y="2080"/>
                      <a:pt x="1265" y="2080"/>
                    </a:cubicBezTo>
                    <a:cubicBezTo>
                      <a:pt x="1320" y="2080"/>
                      <a:pt x="1377" y="2074"/>
                      <a:pt x="1437" y="2062"/>
                    </a:cubicBezTo>
                    <a:cubicBezTo>
                      <a:pt x="3498" y="1719"/>
                      <a:pt x="5609" y="1510"/>
                      <a:pt x="7746" y="1510"/>
                    </a:cubicBezTo>
                    <a:cubicBezTo>
                      <a:pt x="9136" y="1510"/>
                      <a:pt x="10538" y="1598"/>
                      <a:pt x="11944" y="1795"/>
                    </a:cubicBezTo>
                    <a:cubicBezTo>
                      <a:pt x="12111" y="1795"/>
                      <a:pt x="12144" y="1562"/>
                      <a:pt x="11978" y="1529"/>
                    </a:cubicBezTo>
                    <a:cubicBezTo>
                      <a:pt x="8910" y="605"/>
                      <a:pt x="5655" y="1"/>
                      <a:pt x="238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03" name="Google Shape;4603;p28"/>
              <p:cNvSpPr/>
              <p:nvPr/>
            </p:nvSpPr>
            <p:spPr>
              <a:xfrm>
                <a:off x="1896500" y="2399750"/>
                <a:ext cx="261075" cy="55550"/>
              </a:xfrm>
              <a:custGeom>
                <a:avLst/>
                <a:gdLst/>
                <a:ahLst/>
                <a:cxnLst/>
                <a:rect l="l" t="t" r="r" b="b"/>
                <a:pathLst>
                  <a:path w="10443" h="2222" extrusionOk="0">
                    <a:moveTo>
                      <a:pt x="4278" y="0"/>
                    </a:moveTo>
                    <a:cubicBezTo>
                      <a:pt x="3214" y="0"/>
                      <a:pt x="2143" y="70"/>
                      <a:pt x="1069" y="230"/>
                    </a:cubicBezTo>
                    <a:cubicBezTo>
                      <a:pt x="0" y="293"/>
                      <a:pt x="412" y="2221"/>
                      <a:pt x="1272" y="2221"/>
                    </a:cubicBezTo>
                    <a:cubicBezTo>
                      <a:pt x="1325" y="2221"/>
                      <a:pt x="1380" y="2214"/>
                      <a:pt x="1436" y="2198"/>
                    </a:cubicBezTo>
                    <a:cubicBezTo>
                      <a:pt x="4023" y="1429"/>
                      <a:pt x="6780" y="886"/>
                      <a:pt x="9577" y="886"/>
                    </a:cubicBezTo>
                    <a:cubicBezTo>
                      <a:pt x="9810" y="886"/>
                      <a:pt x="10042" y="890"/>
                      <a:pt x="10276" y="898"/>
                    </a:cubicBezTo>
                    <a:cubicBezTo>
                      <a:pt x="10409" y="898"/>
                      <a:pt x="10442" y="631"/>
                      <a:pt x="10309" y="631"/>
                    </a:cubicBezTo>
                    <a:cubicBezTo>
                      <a:pt x="8335" y="258"/>
                      <a:pt x="6319" y="0"/>
                      <a:pt x="427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04" name="Google Shape;4604;p28"/>
              <p:cNvSpPr/>
              <p:nvPr/>
            </p:nvSpPr>
            <p:spPr>
              <a:xfrm>
                <a:off x="1881150" y="2440525"/>
                <a:ext cx="262825" cy="81850"/>
              </a:xfrm>
              <a:custGeom>
                <a:avLst/>
                <a:gdLst/>
                <a:ahLst/>
                <a:cxnLst/>
                <a:rect l="l" t="t" r="r" b="b"/>
                <a:pathLst>
                  <a:path w="10513" h="3274" extrusionOk="0">
                    <a:moveTo>
                      <a:pt x="1123" y="0"/>
                    </a:moveTo>
                    <a:cubicBezTo>
                      <a:pt x="0" y="0"/>
                      <a:pt x="87" y="2103"/>
                      <a:pt x="1102" y="2103"/>
                    </a:cubicBezTo>
                    <a:cubicBezTo>
                      <a:pt x="1118" y="2103"/>
                      <a:pt x="1133" y="2103"/>
                      <a:pt x="1149" y="2102"/>
                    </a:cubicBezTo>
                    <a:cubicBezTo>
                      <a:pt x="1746" y="2062"/>
                      <a:pt x="2349" y="2041"/>
                      <a:pt x="2956" y="2041"/>
                    </a:cubicBezTo>
                    <a:cubicBezTo>
                      <a:pt x="5402" y="2041"/>
                      <a:pt x="7904" y="2387"/>
                      <a:pt x="10256" y="3269"/>
                    </a:cubicBezTo>
                    <a:cubicBezTo>
                      <a:pt x="10266" y="3272"/>
                      <a:pt x="10276" y="3273"/>
                      <a:pt x="10286" y="3273"/>
                    </a:cubicBezTo>
                    <a:cubicBezTo>
                      <a:pt x="10408" y="3273"/>
                      <a:pt x="10513" y="3095"/>
                      <a:pt x="10389" y="3003"/>
                    </a:cubicBezTo>
                    <a:cubicBezTo>
                      <a:pt x="7654" y="1435"/>
                      <a:pt x="4485" y="267"/>
                      <a:pt x="1149" y="0"/>
                    </a:cubicBezTo>
                    <a:cubicBezTo>
                      <a:pt x="1140" y="0"/>
                      <a:pt x="1132" y="0"/>
                      <a:pt x="112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05" name="Google Shape;4605;p28"/>
              <p:cNvSpPr/>
              <p:nvPr/>
            </p:nvSpPr>
            <p:spPr>
              <a:xfrm>
                <a:off x="1778950" y="2225375"/>
                <a:ext cx="25625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0250" h="11684" extrusionOk="0">
                    <a:moveTo>
                      <a:pt x="4270" y="0"/>
                    </a:moveTo>
                    <a:cubicBezTo>
                      <a:pt x="3970" y="34"/>
                      <a:pt x="3836" y="401"/>
                      <a:pt x="3803" y="701"/>
                    </a:cubicBezTo>
                    <a:cubicBezTo>
                      <a:pt x="3696" y="1505"/>
                      <a:pt x="3739" y="2352"/>
                      <a:pt x="3951" y="3155"/>
                    </a:cubicBezTo>
                    <a:lnTo>
                      <a:pt x="3951" y="3155"/>
                    </a:lnTo>
                    <a:cubicBezTo>
                      <a:pt x="3665" y="2303"/>
                      <a:pt x="3417" y="1752"/>
                      <a:pt x="3169" y="1201"/>
                    </a:cubicBezTo>
                    <a:cubicBezTo>
                      <a:pt x="3020" y="962"/>
                      <a:pt x="2844" y="724"/>
                      <a:pt x="2618" y="724"/>
                    </a:cubicBezTo>
                    <a:cubicBezTo>
                      <a:pt x="2591" y="724"/>
                      <a:pt x="2563" y="727"/>
                      <a:pt x="2535" y="734"/>
                    </a:cubicBezTo>
                    <a:cubicBezTo>
                      <a:pt x="2369" y="767"/>
                      <a:pt x="2268" y="1034"/>
                      <a:pt x="2268" y="1234"/>
                    </a:cubicBezTo>
                    <a:cubicBezTo>
                      <a:pt x="2268" y="1435"/>
                      <a:pt x="2335" y="1635"/>
                      <a:pt x="2435" y="1868"/>
                    </a:cubicBezTo>
                    <a:cubicBezTo>
                      <a:pt x="2675" y="2396"/>
                      <a:pt x="2933" y="2907"/>
                      <a:pt x="3232" y="3401"/>
                    </a:cubicBezTo>
                    <a:lnTo>
                      <a:pt x="3232" y="3401"/>
                    </a:lnTo>
                    <a:cubicBezTo>
                      <a:pt x="2810" y="2773"/>
                      <a:pt x="2434" y="2329"/>
                      <a:pt x="1835" y="2068"/>
                    </a:cubicBezTo>
                    <a:cubicBezTo>
                      <a:pt x="1722" y="2021"/>
                      <a:pt x="1601" y="1998"/>
                      <a:pt x="1482" y="1998"/>
                    </a:cubicBezTo>
                    <a:cubicBezTo>
                      <a:pt x="1179" y="1998"/>
                      <a:pt x="887" y="2148"/>
                      <a:pt x="767" y="2435"/>
                    </a:cubicBezTo>
                    <a:cubicBezTo>
                      <a:pt x="601" y="2802"/>
                      <a:pt x="767" y="3236"/>
                      <a:pt x="968" y="3569"/>
                    </a:cubicBezTo>
                    <a:cubicBezTo>
                      <a:pt x="1435" y="4237"/>
                      <a:pt x="2102" y="4704"/>
                      <a:pt x="2769" y="5104"/>
                    </a:cubicBezTo>
                    <a:cubicBezTo>
                      <a:pt x="2437" y="4999"/>
                      <a:pt x="2088" y="4949"/>
                      <a:pt x="1739" y="4949"/>
                    </a:cubicBezTo>
                    <a:cubicBezTo>
                      <a:pt x="1421" y="4949"/>
                      <a:pt x="1103" y="4991"/>
                      <a:pt x="801" y="5071"/>
                    </a:cubicBezTo>
                    <a:cubicBezTo>
                      <a:pt x="534" y="5137"/>
                      <a:pt x="300" y="5237"/>
                      <a:pt x="167" y="5471"/>
                    </a:cubicBezTo>
                    <a:cubicBezTo>
                      <a:pt x="0" y="5871"/>
                      <a:pt x="200" y="6371"/>
                      <a:pt x="534" y="6538"/>
                    </a:cubicBezTo>
                    <a:cubicBezTo>
                      <a:pt x="864" y="6694"/>
                      <a:pt x="1318" y="6781"/>
                      <a:pt x="1785" y="6781"/>
                    </a:cubicBezTo>
                    <a:cubicBezTo>
                      <a:pt x="2109" y="6781"/>
                      <a:pt x="2438" y="6739"/>
                      <a:pt x="2737" y="6648"/>
                    </a:cubicBezTo>
                    <a:lnTo>
                      <a:pt x="2737" y="6648"/>
                    </a:lnTo>
                    <a:cubicBezTo>
                      <a:pt x="1983" y="6888"/>
                      <a:pt x="1329" y="7450"/>
                      <a:pt x="968" y="8239"/>
                    </a:cubicBezTo>
                    <a:cubicBezTo>
                      <a:pt x="834" y="8473"/>
                      <a:pt x="767" y="8773"/>
                      <a:pt x="834" y="9040"/>
                    </a:cubicBezTo>
                    <a:cubicBezTo>
                      <a:pt x="913" y="9328"/>
                      <a:pt x="1177" y="9472"/>
                      <a:pt x="1448" y="9472"/>
                    </a:cubicBezTo>
                    <a:cubicBezTo>
                      <a:pt x="1522" y="9472"/>
                      <a:pt x="1597" y="9462"/>
                      <a:pt x="1668" y="9440"/>
                    </a:cubicBezTo>
                    <a:cubicBezTo>
                      <a:pt x="2002" y="9374"/>
                      <a:pt x="2869" y="8706"/>
                      <a:pt x="3336" y="8206"/>
                    </a:cubicBezTo>
                    <a:lnTo>
                      <a:pt x="3336" y="8206"/>
                    </a:lnTo>
                    <a:cubicBezTo>
                      <a:pt x="3102" y="8840"/>
                      <a:pt x="2836" y="9540"/>
                      <a:pt x="2969" y="10208"/>
                    </a:cubicBezTo>
                    <a:cubicBezTo>
                      <a:pt x="3078" y="10781"/>
                      <a:pt x="3545" y="11288"/>
                      <a:pt x="4004" y="11288"/>
                    </a:cubicBezTo>
                    <a:cubicBezTo>
                      <a:pt x="4105" y="11288"/>
                      <a:pt x="4206" y="11263"/>
                      <a:pt x="4303" y="11208"/>
                    </a:cubicBezTo>
                    <a:cubicBezTo>
                      <a:pt x="4704" y="11008"/>
                      <a:pt x="4870" y="10408"/>
                      <a:pt x="4870" y="9874"/>
                    </a:cubicBezTo>
                    <a:cubicBezTo>
                      <a:pt x="4870" y="9340"/>
                      <a:pt x="4804" y="8773"/>
                      <a:pt x="4870" y="8273"/>
                    </a:cubicBezTo>
                    <a:cubicBezTo>
                      <a:pt x="4870" y="9240"/>
                      <a:pt x="5171" y="10208"/>
                      <a:pt x="5671" y="11008"/>
                    </a:cubicBezTo>
                    <a:cubicBezTo>
                      <a:pt x="5838" y="11242"/>
                      <a:pt x="6105" y="11508"/>
                      <a:pt x="6338" y="11609"/>
                    </a:cubicBezTo>
                    <a:cubicBezTo>
                      <a:pt x="6434" y="11657"/>
                      <a:pt x="6544" y="11683"/>
                      <a:pt x="6652" y="11683"/>
                    </a:cubicBezTo>
                    <a:cubicBezTo>
                      <a:pt x="6844" y="11683"/>
                      <a:pt x="7032" y="11600"/>
                      <a:pt x="7139" y="11408"/>
                    </a:cubicBezTo>
                    <a:cubicBezTo>
                      <a:pt x="7305" y="11108"/>
                      <a:pt x="7205" y="10741"/>
                      <a:pt x="7139" y="10408"/>
                    </a:cubicBezTo>
                    <a:cubicBezTo>
                      <a:pt x="6917" y="9688"/>
                      <a:pt x="6696" y="8992"/>
                      <a:pt x="6399" y="8319"/>
                    </a:cubicBezTo>
                    <a:lnTo>
                      <a:pt x="6399" y="8319"/>
                    </a:lnTo>
                    <a:cubicBezTo>
                      <a:pt x="6747" y="8958"/>
                      <a:pt x="7259" y="9464"/>
                      <a:pt x="7839" y="9741"/>
                    </a:cubicBezTo>
                    <a:cubicBezTo>
                      <a:pt x="7994" y="9811"/>
                      <a:pt x="8186" y="9858"/>
                      <a:pt x="8370" y="9858"/>
                    </a:cubicBezTo>
                    <a:cubicBezTo>
                      <a:pt x="8620" y="9858"/>
                      <a:pt x="8858" y="9771"/>
                      <a:pt x="8973" y="9540"/>
                    </a:cubicBezTo>
                    <a:cubicBezTo>
                      <a:pt x="9140" y="9240"/>
                      <a:pt x="9007" y="8907"/>
                      <a:pt x="8873" y="8606"/>
                    </a:cubicBezTo>
                    <a:cubicBezTo>
                      <a:pt x="8506" y="7839"/>
                      <a:pt x="8006" y="7072"/>
                      <a:pt x="7339" y="6538"/>
                    </a:cubicBezTo>
                    <a:lnTo>
                      <a:pt x="7339" y="6538"/>
                    </a:lnTo>
                    <a:cubicBezTo>
                      <a:pt x="7893" y="6672"/>
                      <a:pt x="8379" y="6735"/>
                      <a:pt x="8780" y="6735"/>
                    </a:cubicBezTo>
                    <a:cubicBezTo>
                      <a:pt x="9778" y="6735"/>
                      <a:pt x="10250" y="6347"/>
                      <a:pt x="9941" y="5704"/>
                    </a:cubicBezTo>
                    <a:cubicBezTo>
                      <a:pt x="9807" y="5504"/>
                      <a:pt x="9607" y="5371"/>
                      <a:pt x="9374" y="5271"/>
                    </a:cubicBezTo>
                    <a:cubicBezTo>
                      <a:pt x="8774" y="5031"/>
                      <a:pt x="8120" y="4899"/>
                      <a:pt x="7485" y="4899"/>
                    </a:cubicBezTo>
                    <a:cubicBezTo>
                      <a:pt x="7414" y="4899"/>
                      <a:pt x="7343" y="4900"/>
                      <a:pt x="7272" y="4904"/>
                    </a:cubicBezTo>
                    <a:cubicBezTo>
                      <a:pt x="8006" y="4737"/>
                      <a:pt x="8673" y="4337"/>
                      <a:pt x="9140" y="3670"/>
                    </a:cubicBezTo>
                    <a:cubicBezTo>
                      <a:pt x="9340" y="3336"/>
                      <a:pt x="9507" y="2869"/>
                      <a:pt x="9273" y="2602"/>
                    </a:cubicBezTo>
                    <a:cubicBezTo>
                      <a:pt x="9200" y="2514"/>
                      <a:pt x="9100" y="2484"/>
                      <a:pt x="8989" y="2484"/>
                    </a:cubicBezTo>
                    <a:cubicBezTo>
                      <a:pt x="8848" y="2484"/>
                      <a:pt x="8689" y="2531"/>
                      <a:pt x="8540" y="2569"/>
                    </a:cubicBezTo>
                    <a:cubicBezTo>
                      <a:pt x="7839" y="2869"/>
                      <a:pt x="7172" y="3369"/>
                      <a:pt x="6638" y="4003"/>
                    </a:cubicBezTo>
                    <a:cubicBezTo>
                      <a:pt x="7005" y="3236"/>
                      <a:pt x="7272" y="2369"/>
                      <a:pt x="7339" y="1501"/>
                    </a:cubicBezTo>
                    <a:cubicBezTo>
                      <a:pt x="7372" y="1168"/>
                      <a:pt x="7372" y="767"/>
                      <a:pt x="7139" y="601"/>
                    </a:cubicBezTo>
                    <a:cubicBezTo>
                      <a:pt x="7081" y="551"/>
                      <a:pt x="7013" y="530"/>
                      <a:pt x="6941" y="530"/>
                    </a:cubicBezTo>
                    <a:cubicBezTo>
                      <a:pt x="6720" y="530"/>
                      <a:pt x="6455" y="725"/>
                      <a:pt x="6305" y="901"/>
                    </a:cubicBezTo>
                    <a:cubicBezTo>
                      <a:pt x="5671" y="1601"/>
                      <a:pt x="5304" y="2535"/>
                      <a:pt x="5237" y="3503"/>
                    </a:cubicBezTo>
                    <a:cubicBezTo>
                      <a:pt x="5137" y="2535"/>
                      <a:pt x="5004" y="1568"/>
                      <a:pt x="4770" y="667"/>
                    </a:cubicBezTo>
                    <a:cubicBezTo>
                      <a:pt x="4737" y="334"/>
                      <a:pt x="4570" y="0"/>
                      <a:pt x="427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06" name="Google Shape;4606;p28"/>
              <p:cNvSpPr/>
              <p:nvPr/>
            </p:nvSpPr>
            <p:spPr>
              <a:xfrm>
                <a:off x="1854000" y="2320150"/>
                <a:ext cx="101750" cy="105950"/>
              </a:xfrm>
              <a:custGeom>
                <a:avLst/>
                <a:gdLst/>
                <a:ahLst/>
                <a:cxnLst/>
                <a:rect l="l" t="t" r="r" b="b"/>
                <a:pathLst>
                  <a:path w="4070" h="4238" extrusionOk="0">
                    <a:moveTo>
                      <a:pt x="1725" y="1"/>
                    </a:moveTo>
                    <a:cubicBezTo>
                      <a:pt x="1624" y="1"/>
                      <a:pt x="1525" y="27"/>
                      <a:pt x="1435" y="79"/>
                    </a:cubicBezTo>
                    <a:cubicBezTo>
                      <a:pt x="1168" y="212"/>
                      <a:pt x="1001" y="479"/>
                      <a:pt x="1001" y="779"/>
                    </a:cubicBezTo>
                    <a:cubicBezTo>
                      <a:pt x="634" y="813"/>
                      <a:pt x="267" y="1146"/>
                      <a:pt x="134" y="1580"/>
                    </a:cubicBezTo>
                    <a:cubicBezTo>
                      <a:pt x="0" y="1980"/>
                      <a:pt x="134" y="2480"/>
                      <a:pt x="401" y="2781"/>
                    </a:cubicBezTo>
                    <a:cubicBezTo>
                      <a:pt x="267" y="3181"/>
                      <a:pt x="401" y="3748"/>
                      <a:pt x="734" y="3981"/>
                    </a:cubicBezTo>
                    <a:cubicBezTo>
                      <a:pt x="896" y="4111"/>
                      <a:pt x="1097" y="4178"/>
                      <a:pt x="1292" y="4178"/>
                    </a:cubicBezTo>
                    <a:cubicBezTo>
                      <a:pt x="1498" y="4178"/>
                      <a:pt x="1698" y="4103"/>
                      <a:pt x="1835" y="3948"/>
                    </a:cubicBezTo>
                    <a:cubicBezTo>
                      <a:pt x="2028" y="4141"/>
                      <a:pt x="2276" y="4238"/>
                      <a:pt x="2517" y="4238"/>
                    </a:cubicBezTo>
                    <a:cubicBezTo>
                      <a:pt x="2651" y="4238"/>
                      <a:pt x="2783" y="4208"/>
                      <a:pt x="2902" y="4148"/>
                    </a:cubicBezTo>
                    <a:cubicBezTo>
                      <a:pt x="3236" y="3981"/>
                      <a:pt x="3469" y="3581"/>
                      <a:pt x="3436" y="3114"/>
                    </a:cubicBezTo>
                    <a:cubicBezTo>
                      <a:pt x="3803" y="2914"/>
                      <a:pt x="4070" y="2480"/>
                      <a:pt x="4070" y="2080"/>
                    </a:cubicBezTo>
                    <a:cubicBezTo>
                      <a:pt x="4070" y="1613"/>
                      <a:pt x="3836" y="1213"/>
                      <a:pt x="3503" y="979"/>
                    </a:cubicBezTo>
                    <a:cubicBezTo>
                      <a:pt x="3503" y="712"/>
                      <a:pt x="3336" y="412"/>
                      <a:pt x="3136" y="279"/>
                    </a:cubicBezTo>
                    <a:cubicBezTo>
                      <a:pt x="3019" y="201"/>
                      <a:pt x="2867" y="168"/>
                      <a:pt x="2668" y="168"/>
                    </a:cubicBezTo>
                    <a:cubicBezTo>
                      <a:pt x="2527" y="168"/>
                      <a:pt x="2362" y="184"/>
                      <a:pt x="2169" y="212"/>
                    </a:cubicBezTo>
                    <a:cubicBezTo>
                      <a:pt x="2045" y="69"/>
                      <a:pt x="1885" y="1"/>
                      <a:pt x="172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607" name="Google Shape;4607;p28"/>
            <p:cNvGrpSpPr/>
            <p:nvPr/>
          </p:nvGrpSpPr>
          <p:grpSpPr>
            <a:xfrm>
              <a:off x="8330843" y="3222086"/>
              <a:ext cx="494643" cy="2036537"/>
              <a:chOff x="6248875" y="1941050"/>
              <a:chExt cx="827300" cy="3406150"/>
            </a:xfrm>
          </p:grpSpPr>
          <p:sp>
            <p:nvSpPr>
              <p:cNvPr id="4608" name="Google Shape;4608;p28"/>
              <p:cNvSpPr/>
              <p:nvPr/>
            </p:nvSpPr>
            <p:spPr>
              <a:xfrm>
                <a:off x="6248875" y="2456250"/>
                <a:ext cx="827300" cy="2890950"/>
              </a:xfrm>
              <a:custGeom>
                <a:avLst/>
                <a:gdLst/>
                <a:ahLst/>
                <a:cxnLst/>
                <a:rect l="l" t="t" r="r" b="b"/>
                <a:pathLst>
                  <a:path w="33092" h="115638" extrusionOk="0">
                    <a:moveTo>
                      <a:pt x="16664" y="1"/>
                    </a:moveTo>
                    <a:cubicBezTo>
                      <a:pt x="16436" y="1"/>
                      <a:pt x="16216" y="153"/>
                      <a:pt x="16231" y="457"/>
                    </a:cubicBezTo>
                    <a:cubicBezTo>
                      <a:pt x="16535" y="7660"/>
                      <a:pt x="16505" y="14894"/>
                      <a:pt x="16201" y="22068"/>
                    </a:cubicBezTo>
                    <a:cubicBezTo>
                      <a:pt x="15198" y="19332"/>
                      <a:pt x="12949" y="16627"/>
                      <a:pt x="11186" y="14499"/>
                    </a:cubicBezTo>
                    <a:cubicBezTo>
                      <a:pt x="8906" y="11794"/>
                      <a:pt x="6201" y="9575"/>
                      <a:pt x="3040" y="7964"/>
                    </a:cubicBezTo>
                    <a:cubicBezTo>
                      <a:pt x="2877" y="7883"/>
                      <a:pt x="2708" y="7846"/>
                      <a:pt x="2544" y="7846"/>
                    </a:cubicBezTo>
                    <a:cubicBezTo>
                      <a:pt x="1790" y="7846"/>
                      <a:pt x="1137" y="8624"/>
                      <a:pt x="1611" y="9423"/>
                    </a:cubicBezTo>
                    <a:cubicBezTo>
                      <a:pt x="5198" y="15502"/>
                      <a:pt x="9757" y="20852"/>
                      <a:pt x="15137" y="25472"/>
                    </a:cubicBezTo>
                    <a:cubicBezTo>
                      <a:pt x="15343" y="25678"/>
                      <a:pt x="15592" y="25753"/>
                      <a:pt x="15847" y="25753"/>
                    </a:cubicBezTo>
                    <a:cubicBezTo>
                      <a:pt x="15894" y="25753"/>
                      <a:pt x="15941" y="25750"/>
                      <a:pt x="15988" y="25746"/>
                    </a:cubicBezTo>
                    <a:lnTo>
                      <a:pt x="15988" y="25746"/>
                    </a:lnTo>
                    <a:cubicBezTo>
                      <a:pt x="15775" y="30092"/>
                      <a:pt x="15380" y="34378"/>
                      <a:pt x="14985" y="38664"/>
                    </a:cubicBezTo>
                    <a:cubicBezTo>
                      <a:pt x="13526" y="34226"/>
                      <a:pt x="10426" y="30487"/>
                      <a:pt x="6140" y="28329"/>
                    </a:cubicBezTo>
                    <a:cubicBezTo>
                      <a:pt x="5971" y="28245"/>
                      <a:pt x="5798" y="28205"/>
                      <a:pt x="5632" y="28205"/>
                    </a:cubicBezTo>
                    <a:cubicBezTo>
                      <a:pt x="5199" y="28205"/>
                      <a:pt x="4813" y="28476"/>
                      <a:pt x="4681" y="28937"/>
                    </a:cubicBezTo>
                    <a:cubicBezTo>
                      <a:pt x="3799" y="31825"/>
                      <a:pt x="6657" y="34560"/>
                      <a:pt x="8176" y="36779"/>
                    </a:cubicBezTo>
                    <a:cubicBezTo>
                      <a:pt x="9787" y="39150"/>
                      <a:pt x="11398" y="41703"/>
                      <a:pt x="14134" y="42919"/>
                    </a:cubicBezTo>
                    <a:cubicBezTo>
                      <a:pt x="14256" y="42950"/>
                      <a:pt x="14408" y="43010"/>
                      <a:pt x="14529" y="43010"/>
                    </a:cubicBezTo>
                    <a:cubicBezTo>
                      <a:pt x="13952" y="48208"/>
                      <a:pt x="13253" y="53375"/>
                      <a:pt x="12493" y="58573"/>
                    </a:cubicBezTo>
                    <a:cubicBezTo>
                      <a:pt x="12158" y="57965"/>
                      <a:pt x="11794" y="57387"/>
                      <a:pt x="11429" y="56901"/>
                    </a:cubicBezTo>
                    <a:cubicBezTo>
                      <a:pt x="10365" y="54470"/>
                      <a:pt x="9088" y="52159"/>
                      <a:pt x="7477" y="50032"/>
                    </a:cubicBezTo>
                    <a:cubicBezTo>
                      <a:pt x="7082" y="49424"/>
                      <a:pt x="6626" y="48846"/>
                      <a:pt x="6170" y="48330"/>
                    </a:cubicBezTo>
                    <a:cubicBezTo>
                      <a:pt x="4863" y="46749"/>
                      <a:pt x="3435" y="45290"/>
                      <a:pt x="1854" y="43922"/>
                    </a:cubicBezTo>
                    <a:cubicBezTo>
                      <a:pt x="1634" y="43732"/>
                      <a:pt x="1371" y="43644"/>
                      <a:pt x="1117" y="43644"/>
                    </a:cubicBezTo>
                    <a:cubicBezTo>
                      <a:pt x="600" y="43644"/>
                      <a:pt x="122" y="44010"/>
                      <a:pt x="122" y="44621"/>
                    </a:cubicBezTo>
                    <a:cubicBezTo>
                      <a:pt x="0" y="48086"/>
                      <a:pt x="2280" y="51734"/>
                      <a:pt x="4043" y="54591"/>
                    </a:cubicBezTo>
                    <a:cubicBezTo>
                      <a:pt x="6018" y="57813"/>
                      <a:pt x="8389" y="60731"/>
                      <a:pt x="11094" y="63406"/>
                    </a:cubicBezTo>
                    <a:cubicBezTo>
                      <a:pt x="11246" y="63558"/>
                      <a:pt x="11429" y="63679"/>
                      <a:pt x="11672" y="63710"/>
                    </a:cubicBezTo>
                    <a:cubicBezTo>
                      <a:pt x="10304" y="72403"/>
                      <a:pt x="8784" y="81066"/>
                      <a:pt x="7143" y="89698"/>
                    </a:cubicBezTo>
                    <a:cubicBezTo>
                      <a:pt x="5593" y="97966"/>
                      <a:pt x="3982" y="106233"/>
                      <a:pt x="2219" y="114440"/>
                    </a:cubicBezTo>
                    <a:cubicBezTo>
                      <a:pt x="2055" y="115170"/>
                      <a:pt x="2636" y="115637"/>
                      <a:pt x="3205" y="115637"/>
                    </a:cubicBezTo>
                    <a:cubicBezTo>
                      <a:pt x="3584" y="115637"/>
                      <a:pt x="3958" y="115430"/>
                      <a:pt x="4103" y="114957"/>
                    </a:cubicBezTo>
                    <a:cubicBezTo>
                      <a:pt x="6262" y="107935"/>
                      <a:pt x="7234" y="100397"/>
                      <a:pt x="8541" y="93193"/>
                    </a:cubicBezTo>
                    <a:cubicBezTo>
                      <a:pt x="9879" y="85899"/>
                      <a:pt x="11216" y="78634"/>
                      <a:pt x="12401" y="71309"/>
                    </a:cubicBezTo>
                    <a:cubicBezTo>
                      <a:pt x="12771" y="71504"/>
                      <a:pt x="13128" y="71585"/>
                      <a:pt x="13480" y="71585"/>
                    </a:cubicBezTo>
                    <a:cubicBezTo>
                      <a:pt x="14171" y="71585"/>
                      <a:pt x="14849" y="71276"/>
                      <a:pt x="15593" y="70914"/>
                    </a:cubicBezTo>
                    <a:cubicBezTo>
                      <a:pt x="17630" y="69941"/>
                      <a:pt x="19696" y="68847"/>
                      <a:pt x="21672" y="67692"/>
                    </a:cubicBezTo>
                    <a:cubicBezTo>
                      <a:pt x="23526" y="66628"/>
                      <a:pt x="25502" y="65594"/>
                      <a:pt x="27204" y="64348"/>
                    </a:cubicBezTo>
                    <a:cubicBezTo>
                      <a:pt x="28146" y="63619"/>
                      <a:pt x="28694" y="63071"/>
                      <a:pt x="28542" y="61825"/>
                    </a:cubicBezTo>
                    <a:cubicBezTo>
                      <a:pt x="28464" y="61412"/>
                      <a:pt x="28058" y="61197"/>
                      <a:pt x="27677" y="61197"/>
                    </a:cubicBezTo>
                    <a:cubicBezTo>
                      <a:pt x="27609" y="61197"/>
                      <a:pt x="27542" y="61204"/>
                      <a:pt x="27478" y="61217"/>
                    </a:cubicBezTo>
                    <a:cubicBezTo>
                      <a:pt x="22158" y="62524"/>
                      <a:pt x="17265" y="64926"/>
                      <a:pt x="13070" y="68360"/>
                    </a:cubicBezTo>
                    <a:cubicBezTo>
                      <a:pt x="13009" y="68421"/>
                      <a:pt x="12918" y="68482"/>
                      <a:pt x="12797" y="68512"/>
                    </a:cubicBezTo>
                    <a:cubicBezTo>
                      <a:pt x="13040" y="67053"/>
                      <a:pt x="13253" y="65594"/>
                      <a:pt x="13496" y="64105"/>
                    </a:cubicBezTo>
                    <a:cubicBezTo>
                      <a:pt x="13557" y="64014"/>
                      <a:pt x="13557" y="63862"/>
                      <a:pt x="13557" y="63710"/>
                    </a:cubicBezTo>
                    <a:cubicBezTo>
                      <a:pt x="14164" y="59667"/>
                      <a:pt x="14712" y="55655"/>
                      <a:pt x="15198" y="51612"/>
                    </a:cubicBezTo>
                    <a:cubicBezTo>
                      <a:pt x="15328" y="51661"/>
                      <a:pt x="15449" y="51693"/>
                      <a:pt x="15576" y="51693"/>
                    </a:cubicBezTo>
                    <a:cubicBezTo>
                      <a:pt x="15686" y="51693"/>
                      <a:pt x="15800" y="51669"/>
                      <a:pt x="15927" y="51612"/>
                    </a:cubicBezTo>
                    <a:cubicBezTo>
                      <a:pt x="19727" y="50062"/>
                      <a:pt x="22949" y="47661"/>
                      <a:pt x="25867" y="44804"/>
                    </a:cubicBezTo>
                    <a:cubicBezTo>
                      <a:pt x="27387" y="43345"/>
                      <a:pt x="28906" y="41764"/>
                      <a:pt x="30244" y="40184"/>
                    </a:cubicBezTo>
                    <a:cubicBezTo>
                      <a:pt x="30882" y="39393"/>
                      <a:pt x="31612" y="38269"/>
                      <a:pt x="30517" y="37509"/>
                    </a:cubicBezTo>
                    <a:cubicBezTo>
                      <a:pt x="30258" y="37336"/>
                      <a:pt x="29979" y="37267"/>
                      <a:pt x="29692" y="37267"/>
                    </a:cubicBezTo>
                    <a:cubicBezTo>
                      <a:pt x="28868" y="37267"/>
                      <a:pt x="27980" y="37839"/>
                      <a:pt x="27326" y="38177"/>
                    </a:cubicBezTo>
                    <a:cubicBezTo>
                      <a:pt x="25624" y="39089"/>
                      <a:pt x="24013" y="40092"/>
                      <a:pt x="22462" y="41278"/>
                    </a:cubicBezTo>
                    <a:cubicBezTo>
                      <a:pt x="21003" y="42372"/>
                      <a:pt x="19696" y="43649"/>
                      <a:pt x="18481" y="44956"/>
                    </a:cubicBezTo>
                    <a:lnTo>
                      <a:pt x="18389" y="45047"/>
                    </a:lnTo>
                    <a:cubicBezTo>
                      <a:pt x="17660" y="45655"/>
                      <a:pt x="16566" y="46415"/>
                      <a:pt x="15684" y="47235"/>
                    </a:cubicBezTo>
                    <a:cubicBezTo>
                      <a:pt x="16262" y="42220"/>
                      <a:pt x="16718" y="37266"/>
                      <a:pt x="17052" y="32250"/>
                    </a:cubicBezTo>
                    <a:cubicBezTo>
                      <a:pt x="17295" y="32098"/>
                      <a:pt x="17447" y="31946"/>
                      <a:pt x="17599" y="31794"/>
                    </a:cubicBezTo>
                    <a:cubicBezTo>
                      <a:pt x="21429" y="31612"/>
                      <a:pt x="24894" y="28633"/>
                      <a:pt x="27842" y="26475"/>
                    </a:cubicBezTo>
                    <a:cubicBezTo>
                      <a:pt x="30213" y="24712"/>
                      <a:pt x="32615" y="22615"/>
                      <a:pt x="33010" y="19545"/>
                    </a:cubicBezTo>
                    <a:cubicBezTo>
                      <a:pt x="33091" y="18973"/>
                      <a:pt x="32758" y="18523"/>
                      <a:pt x="32207" y="18523"/>
                    </a:cubicBezTo>
                    <a:cubicBezTo>
                      <a:pt x="32143" y="18523"/>
                      <a:pt x="32076" y="18529"/>
                      <a:pt x="32007" y="18542"/>
                    </a:cubicBezTo>
                    <a:cubicBezTo>
                      <a:pt x="28663" y="19180"/>
                      <a:pt x="25928" y="21460"/>
                      <a:pt x="23374" y="23618"/>
                    </a:cubicBezTo>
                    <a:cubicBezTo>
                      <a:pt x="21915" y="24834"/>
                      <a:pt x="20517" y="26171"/>
                      <a:pt x="19241" y="27600"/>
                    </a:cubicBezTo>
                    <a:cubicBezTo>
                      <a:pt x="18572" y="28056"/>
                      <a:pt x="17964" y="28512"/>
                      <a:pt x="17326" y="28968"/>
                    </a:cubicBezTo>
                    <a:cubicBezTo>
                      <a:pt x="17356" y="28117"/>
                      <a:pt x="17447" y="27205"/>
                      <a:pt x="17478" y="26323"/>
                    </a:cubicBezTo>
                    <a:cubicBezTo>
                      <a:pt x="17903" y="17691"/>
                      <a:pt x="17721" y="9028"/>
                      <a:pt x="17143" y="457"/>
                    </a:cubicBezTo>
                    <a:cubicBezTo>
                      <a:pt x="17128" y="153"/>
                      <a:pt x="16892" y="1"/>
                      <a:pt x="1666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09" name="Google Shape;4609;p28"/>
              <p:cNvSpPr/>
              <p:nvPr/>
            </p:nvSpPr>
            <p:spPr>
              <a:xfrm>
                <a:off x="6370100" y="2739075"/>
                <a:ext cx="261625" cy="295425"/>
              </a:xfrm>
              <a:custGeom>
                <a:avLst/>
                <a:gdLst/>
                <a:ahLst/>
                <a:cxnLst/>
                <a:rect l="l" t="t" r="r" b="b"/>
                <a:pathLst>
                  <a:path w="10465" h="11817" extrusionOk="0">
                    <a:moveTo>
                      <a:pt x="232" y="1"/>
                    </a:moveTo>
                    <a:cubicBezTo>
                      <a:pt x="108" y="1"/>
                      <a:pt x="1" y="145"/>
                      <a:pt x="75" y="268"/>
                    </a:cubicBezTo>
                    <a:cubicBezTo>
                      <a:pt x="3692" y="3825"/>
                      <a:pt x="7036" y="7624"/>
                      <a:pt x="10045" y="11727"/>
                    </a:cubicBezTo>
                    <a:cubicBezTo>
                      <a:pt x="10090" y="11791"/>
                      <a:pt x="10149" y="11816"/>
                      <a:pt x="10206" y="11816"/>
                    </a:cubicBezTo>
                    <a:cubicBezTo>
                      <a:pt x="10340" y="11816"/>
                      <a:pt x="10465" y="11673"/>
                      <a:pt x="10379" y="11545"/>
                    </a:cubicBezTo>
                    <a:cubicBezTo>
                      <a:pt x="7309" y="7442"/>
                      <a:pt x="3966" y="3612"/>
                      <a:pt x="318" y="25"/>
                    </a:cubicBezTo>
                    <a:cubicBezTo>
                      <a:pt x="290" y="8"/>
                      <a:pt x="261" y="1"/>
                      <a:pt x="232" y="1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10" name="Google Shape;4610;p28"/>
              <p:cNvSpPr/>
              <p:nvPr/>
            </p:nvSpPr>
            <p:spPr>
              <a:xfrm>
                <a:off x="6721700" y="3006900"/>
                <a:ext cx="252175" cy="188075"/>
              </a:xfrm>
              <a:custGeom>
                <a:avLst/>
                <a:gdLst/>
                <a:ahLst/>
                <a:cxnLst/>
                <a:rect l="l" t="t" r="r" b="b"/>
                <a:pathLst>
                  <a:path w="10087" h="7523" extrusionOk="0">
                    <a:moveTo>
                      <a:pt x="9819" y="1"/>
                    </a:moveTo>
                    <a:cubicBezTo>
                      <a:pt x="9779" y="1"/>
                      <a:pt x="9735" y="13"/>
                      <a:pt x="9689" y="42"/>
                    </a:cubicBezTo>
                    <a:cubicBezTo>
                      <a:pt x="6559" y="2321"/>
                      <a:pt x="3610" y="5239"/>
                      <a:pt x="206" y="7063"/>
                    </a:cubicBezTo>
                    <a:cubicBezTo>
                      <a:pt x="1" y="7217"/>
                      <a:pt x="142" y="7523"/>
                      <a:pt x="319" y="7523"/>
                    </a:cubicBezTo>
                    <a:cubicBezTo>
                      <a:pt x="352" y="7523"/>
                      <a:pt x="386" y="7512"/>
                      <a:pt x="419" y="7489"/>
                    </a:cubicBezTo>
                    <a:cubicBezTo>
                      <a:pt x="2334" y="6546"/>
                      <a:pt x="4005" y="5087"/>
                      <a:pt x="5677" y="3841"/>
                    </a:cubicBezTo>
                    <a:cubicBezTo>
                      <a:pt x="7106" y="2777"/>
                      <a:pt x="8778" y="1744"/>
                      <a:pt x="9963" y="376"/>
                    </a:cubicBezTo>
                    <a:cubicBezTo>
                      <a:pt x="10086" y="228"/>
                      <a:pt x="9990" y="1"/>
                      <a:pt x="9819" y="1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11" name="Google Shape;4611;p28"/>
              <p:cNvSpPr/>
              <p:nvPr/>
            </p:nvSpPr>
            <p:spPr>
              <a:xfrm>
                <a:off x="6420475" y="3232600"/>
                <a:ext cx="199850" cy="265900"/>
              </a:xfrm>
              <a:custGeom>
                <a:avLst/>
                <a:gdLst/>
                <a:ahLst/>
                <a:cxnLst/>
                <a:rect l="l" t="t" r="r" b="b"/>
                <a:pathLst>
                  <a:path w="7994" h="10636" extrusionOk="0">
                    <a:moveTo>
                      <a:pt x="324" y="0"/>
                    </a:moveTo>
                    <a:cubicBezTo>
                      <a:pt x="157" y="0"/>
                      <a:pt x="1" y="235"/>
                      <a:pt x="157" y="436"/>
                    </a:cubicBezTo>
                    <a:cubicBezTo>
                      <a:pt x="2802" y="3719"/>
                      <a:pt x="5021" y="7458"/>
                      <a:pt x="7817" y="10619"/>
                    </a:cubicBezTo>
                    <a:cubicBezTo>
                      <a:pt x="7829" y="10631"/>
                      <a:pt x="7843" y="10636"/>
                      <a:pt x="7857" y="10636"/>
                    </a:cubicBezTo>
                    <a:cubicBezTo>
                      <a:pt x="7919" y="10636"/>
                      <a:pt x="7994" y="10547"/>
                      <a:pt x="7969" y="10497"/>
                    </a:cubicBezTo>
                    <a:cubicBezTo>
                      <a:pt x="6085" y="6728"/>
                      <a:pt x="3136" y="3354"/>
                      <a:pt x="492" y="102"/>
                    </a:cubicBezTo>
                    <a:cubicBezTo>
                      <a:pt x="444" y="30"/>
                      <a:pt x="383" y="0"/>
                      <a:pt x="324" y="0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12" name="Google Shape;4612;p28"/>
              <p:cNvSpPr/>
              <p:nvPr/>
            </p:nvSpPr>
            <p:spPr>
              <a:xfrm>
                <a:off x="6670750" y="3506750"/>
                <a:ext cx="264400" cy="168275"/>
              </a:xfrm>
              <a:custGeom>
                <a:avLst/>
                <a:gdLst/>
                <a:ahLst/>
                <a:cxnLst/>
                <a:rect l="l" t="t" r="r" b="b"/>
                <a:pathLst>
                  <a:path w="10576" h="6731" extrusionOk="0">
                    <a:moveTo>
                      <a:pt x="10228" y="1"/>
                    </a:moveTo>
                    <a:cubicBezTo>
                      <a:pt x="10201" y="1"/>
                      <a:pt x="10174" y="6"/>
                      <a:pt x="10147" y="18"/>
                    </a:cubicBezTo>
                    <a:cubicBezTo>
                      <a:pt x="6742" y="1963"/>
                      <a:pt x="3612" y="4395"/>
                      <a:pt x="207" y="6340"/>
                    </a:cubicBezTo>
                    <a:cubicBezTo>
                      <a:pt x="0" y="6469"/>
                      <a:pt x="124" y="6731"/>
                      <a:pt x="315" y="6731"/>
                    </a:cubicBezTo>
                    <a:cubicBezTo>
                      <a:pt x="348" y="6731"/>
                      <a:pt x="384" y="6723"/>
                      <a:pt x="420" y="6705"/>
                    </a:cubicBezTo>
                    <a:cubicBezTo>
                      <a:pt x="3794" y="4851"/>
                      <a:pt x="7472" y="2966"/>
                      <a:pt x="10390" y="382"/>
                    </a:cubicBezTo>
                    <a:cubicBezTo>
                      <a:pt x="10576" y="250"/>
                      <a:pt x="10414" y="1"/>
                      <a:pt x="10228" y="1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13" name="Google Shape;4613;p28"/>
              <p:cNvSpPr/>
              <p:nvPr/>
            </p:nvSpPr>
            <p:spPr>
              <a:xfrm>
                <a:off x="6300300" y="3626950"/>
                <a:ext cx="227825" cy="322025"/>
              </a:xfrm>
              <a:custGeom>
                <a:avLst/>
                <a:gdLst/>
                <a:ahLst/>
                <a:cxnLst/>
                <a:rect l="l" t="t" r="r" b="b"/>
                <a:pathLst>
                  <a:path w="9113" h="12881" extrusionOk="0">
                    <a:moveTo>
                      <a:pt x="277" y="0"/>
                    </a:moveTo>
                    <a:cubicBezTo>
                      <a:pt x="136" y="0"/>
                      <a:pt x="1" y="208"/>
                      <a:pt x="162" y="347"/>
                    </a:cubicBezTo>
                    <a:cubicBezTo>
                      <a:pt x="3384" y="4237"/>
                      <a:pt x="5937" y="8432"/>
                      <a:pt x="8551" y="12748"/>
                    </a:cubicBezTo>
                    <a:cubicBezTo>
                      <a:pt x="8607" y="12842"/>
                      <a:pt x="8687" y="12880"/>
                      <a:pt x="8765" y="12880"/>
                    </a:cubicBezTo>
                    <a:cubicBezTo>
                      <a:pt x="8941" y="12880"/>
                      <a:pt x="9112" y="12685"/>
                      <a:pt x="9007" y="12474"/>
                    </a:cubicBezTo>
                    <a:cubicBezTo>
                      <a:pt x="6849" y="7945"/>
                      <a:pt x="3688" y="3842"/>
                      <a:pt x="405" y="73"/>
                    </a:cubicBezTo>
                    <a:cubicBezTo>
                      <a:pt x="368" y="22"/>
                      <a:pt x="323" y="0"/>
                      <a:pt x="277" y="0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14" name="Google Shape;4614;p28"/>
              <p:cNvSpPr/>
              <p:nvPr/>
            </p:nvSpPr>
            <p:spPr>
              <a:xfrm>
                <a:off x="6597650" y="4052025"/>
                <a:ext cx="252300" cy="138850"/>
              </a:xfrm>
              <a:custGeom>
                <a:avLst/>
                <a:gdLst/>
                <a:ahLst/>
                <a:cxnLst/>
                <a:rect l="l" t="t" r="r" b="b"/>
                <a:pathLst>
                  <a:path w="10092" h="5554" extrusionOk="0">
                    <a:moveTo>
                      <a:pt x="9879" y="0"/>
                    </a:moveTo>
                    <a:cubicBezTo>
                      <a:pt x="8359" y="183"/>
                      <a:pt x="7174" y="1155"/>
                      <a:pt x="5928" y="2037"/>
                    </a:cubicBezTo>
                    <a:cubicBezTo>
                      <a:pt x="4134" y="3283"/>
                      <a:pt x="2220" y="4317"/>
                      <a:pt x="213" y="5076"/>
                    </a:cubicBezTo>
                    <a:cubicBezTo>
                      <a:pt x="0" y="5210"/>
                      <a:pt x="21" y="5554"/>
                      <a:pt x="234" y="5554"/>
                    </a:cubicBezTo>
                    <a:cubicBezTo>
                      <a:pt x="264" y="5554"/>
                      <a:pt x="298" y="5547"/>
                      <a:pt x="335" y="5532"/>
                    </a:cubicBezTo>
                    <a:cubicBezTo>
                      <a:pt x="3861" y="4286"/>
                      <a:pt x="6657" y="1915"/>
                      <a:pt x="9940" y="335"/>
                    </a:cubicBezTo>
                    <a:cubicBezTo>
                      <a:pt x="10092" y="244"/>
                      <a:pt x="10031" y="0"/>
                      <a:pt x="9879" y="0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15" name="Google Shape;4615;p28"/>
              <p:cNvSpPr/>
              <p:nvPr/>
            </p:nvSpPr>
            <p:spPr>
              <a:xfrm>
                <a:off x="6299025" y="1941050"/>
                <a:ext cx="707475" cy="714925"/>
              </a:xfrm>
              <a:custGeom>
                <a:avLst/>
                <a:gdLst/>
                <a:ahLst/>
                <a:cxnLst/>
                <a:rect l="l" t="t" r="r" b="b"/>
                <a:pathLst>
                  <a:path w="28299" h="28597" extrusionOk="0">
                    <a:moveTo>
                      <a:pt x="12797" y="0"/>
                    </a:moveTo>
                    <a:cubicBezTo>
                      <a:pt x="11854" y="183"/>
                      <a:pt x="11551" y="1368"/>
                      <a:pt x="11490" y="2311"/>
                    </a:cubicBezTo>
                    <a:cubicBezTo>
                      <a:pt x="11216" y="5532"/>
                      <a:pt x="11034" y="6535"/>
                      <a:pt x="11642" y="9727"/>
                    </a:cubicBezTo>
                    <a:cubicBezTo>
                      <a:pt x="9607" y="6777"/>
                      <a:pt x="6658" y="3104"/>
                      <a:pt x="4912" y="3104"/>
                    </a:cubicBezTo>
                    <a:cubicBezTo>
                      <a:pt x="4571" y="3104"/>
                      <a:pt x="4276" y="3244"/>
                      <a:pt x="4043" y="3557"/>
                    </a:cubicBezTo>
                    <a:cubicBezTo>
                      <a:pt x="2827" y="4712"/>
                      <a:pt x="8602" y="11125"/>
                      <a:pt x="9301" y="12341"/>
                    </a:cubicBezTo>
                    <a:cubicBezTo>
                      <a:pt x="6201" y="13223"/>
                      <a:pt x="0" y="12341"/>
                      <a:pt x="0" y="14408"/>
                    </a:cubicBezTo>
                    <a:cubicBezTo>
                      <a:pt x="0" y="16171"/>
                      <a:pt x="6201" y="15381"/>
                      <a:pt x="9271" y="15897"/>
                    </a:cubicBezTo>
                    <a:cubicBezTo>
                      <a:pt x="6049" y="16809"/>
                      <a:pt x="0" y="18785"/>
                      <a:pt x="426" y="20609"/>
                    </a:cubicBezTo>
                    <a:cubicBezTo>
                      <a:pt x="504" y="21180"/>
                      <a:pt x="1083" y="21404"/>
                      <a:pt x="1945" y="21404"/>
                    </a:cubicBezTo>
                    <a:cubicBezTo>
                      <a:pt x="4106" y="21404"/>
                      <a:pt x="8044" y="19997"/>
                      <a:pt x="10304" y="19150"/>
                    </a:cubicBezTo>
                    <a:lnTo>
                      <a:pt x="10304" y="19150"/>
                    </a:lnTo>
                    <a:cubicBezTo>
                      <a:pt x="8207" y="21247"/>
                      <a:pt x="5107" y="24773"/>
                      <a:pt x="6170" y="25958"/>
                    </a:cubicBezTo>
                    <a:cubicBezTo>
                      <a:pt x="6320" y="26076"/>
                      <a:pt x="6501" y="26131"/>
                      <a:pt x="6706" y="26131"/>
                    </a:cubicBezTo>
                    <a:cubicBezTo>
                      <a:pt x="8456" y="26131"/>
                      <a:pt x="11987" y="22141"/>
                      <a:pt x="13374" y="19393"/>
                    </a:cubicBezTo>
                    <a:lnTo>
                      <a:pt x="13374" y="19393"/>
                    </a:lnTo>
                    <a:cubicBezTo>
                      <a:pt x="12371" y="21672"/>
                      <a:pt x="11034" y="28147"/>
                      <a:pt x="12736" y="28572"/>
                    </a:cubicBezTo>
                    <a:cubicBezTo>
                      <a:pt x="12804" y="28589"/>
                      <a:pt x="12871" y="28597"/>
                      <a:pt x="12936" y="28597"/>
                    </a:cubicBezTo>
                    <a:cubicBezTo>
                      <a:pt x="14781" y="28597"/>
                      <a:pt x="15335" y="22111"/>
                      <a:pt x="15776" y="19879"/>
                    </a:cubicBezTo>
                    <a:cubicBezTo>
                      <a:pt x="17175" y="22875"/>
                      <a:pt x="20251" y="27057"/>
                      <a:pt x="21702" y="27057"/>
                    </a:cubicBezTo>
                    <a:cubicBezTo>
                      <a:pt x="21826" y="27057"/>
                      <a:pt x="21939" y="27026"/>
                      <a:pt x="22037" y="26961"/>
                    </a:cubicBezTo>
                    <a:cubicBezTo>
                      <a:pt x="23678" y="25411"/>
                      <a:pt x="19393" y="21429"/>
                      <a:pt x="18177" y="18299"/>
                    </a:cubicBezTo>
                    <a:lnTo>
                      <a:pt x="18177" y="18299"/>
                    </a:lnTo>
                    <a:cubicBezTo>
                      <a:pt x="20381" y="19965"/>
                      <a:pt x="24271" y="22711"/>
                      <a:pt x="26111" y="22711"/>
                    </a:cubicBezTo>
                    <a:cubicBezTo>
                      <a:pt x="26453" y="22711"/>
                      <a:pt x="26724" y="22616"/>
                      <a:pt x="26900" y="22402"/>
                    </a:cubicBezTo>
                    <a:cubicBezTo>
                      <a:pt x="27508" y="21460"/>
                      <a:pt x="26596" y="20274"/>
                      <a:pt x="25776" y="19575"/>
                    </a:cubicBezTo>
                    <a:cubicBezTo>
                      <a:pt x="23678" y="17751"/>
                      <a:pt x="21429" y="17296"/>
                      <a:pt x="19089" y="15806"/>
                    </a:cubicBezTo>
                    <a:cubicBezTo>
                      <a:pt x="22128" y="15016"/>
                      <a:pt x="24134" y="14742"/>
                      <a:pt x="26080" y="14286"/>
                    </a:cubicBezTo>
                    <a:cubicBezTo>
                      <a:pt x="26657" y="14134"/>
                      <a:pt x="27295" y="13982"/>
                      <a:pt x="27691" y="13557"/>
                    </a:cubicBezTo>
                    <a:cubicBezTo>
                      <a:pt x="28116" y="13131"/>
                      <a:pt x="28299" y="12432"/>
                      <a:pt x="27934" y="11916"/>
                    </a:cubicBezTo>
                    <a:cubicBezTo>
                      <a:pt x="27630" y="11581"/>
                      <a:pt x="27144" y="11460"/>
                      <a:pt x="26688" y="11429"/>
                    </a:cubicBezTo>
                    <a:cubicBezTo>
                      <a:pt x="26546" y="11410"/>
                      <a:pt x="26395" y="11401"/>
                      <a:pt x="26237" y="11401"/>
                    </a:cubicBezTo>
                    <a:cubicBezTo>
                      <a:pt x="24153" y="11401"/>
                      <a:pt x="20738" y="12960"/>
                      <a:pt x="18845" y="13101"/>
                    </a:cubicBezTo>
                    <a:cubicBezTo>
                      <a:pt x="21064" y="12159"/>
                      <a:pt x="23466" y="9484"/>
                      <a:pt x="25320" y="7964"/>
                    </a:cubicBezTo>
                    <a:cubicBezTo>
                      <a:pt x="25928" y="7478"/>
                      <a:pt x="26870" y="5684"/>
                      <a:pt x="26171" y="5320"/>
                    </a:cubicBezTo>
                    <a:cubicBezTo>
                      <a:pt x="25951" y="5128"/>
                      <a:pt x="25694" y="5042"/>
                      <a:pt x="25406" y="5042"/>
                    </a:cubicBezTo>
                    <a:cubicBezTo>
                      <a:pt x="23497" y="5042"/>
                      <a:pt x="20224" y="8793"/>
                      <a:pt x="17478" y="10457"/>
                    </a:cubicBezTo>
                    <a:cubicBezTo>
                      <a:pt x="19727" y="6444"/>
                      <a:pt x="22432" y="2766"/>
                      <a:pt x="20639" y="1885"/>
                    </a:cubicBezTo>
                    <a:cubicBezTo>
                      <a:pt x="20417" y="1760"/>
                      <a:pt x="20195" y="1702"/>
                      <a:pt x="19974" y="1702"/>
                    </a:cubicBezTo>
                    <a:cubicBezTo>
                      <a:pt x="17983" y="1702"/>
                      <a:pt x="16052" y="6399"/>
                      <a:pt x="14712" y="9545"/>
                    </a:cubicBezTo>
                    <a:cubicBezTo>
                      <a:pt x="14985" y="6201"/>
                      <a:pt x="15532" y="0"/>
                      <a:pt x="1279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16" name="Google Shape;4616;p28"/>
              <p:cNvSpPr/>
              <p:nvPr/>
            </p:nvSpPr>
            <p:spPr>
              <a:xfrm>
                <a:off x="6553575" y="2222200"/>
                <a:ext cx="196850" cy="185925"/>
              </a:xfrm>
              <a:custGeom>
                <a:avLst/>
                <a:gdLst/>
                <a:ahLst/>
                <a:cxnLst/>
                <a:rect l="l" t="t" r="r" b="b"/>
                <a:pathLst>
                  <a:path w="7874" h="7437" extrusionOk="0">
                    <a:moveTo>
                      <a:pt x="4469" y="1"/>
                    </a:moveTo>
                    <a:cubicBezTo>
                      <a:pt x="3891" y="1"/>
                      <a:pt x="3283" y="183"/>
                      <a:pt x="2828" y="457"/>
                    </a:cubicBezTo>
                    <a:cubicBezTo>
                      <a:pt x="2828" y="457"/>
                      <a:pt x="2797" y="487"/>
                      <a:pt x="2736" y="487"/>
                    </a:cubicBezTo>
                    <a:cubicBezTo>
                      <a:pt x="2697" y="483"/>
                      <a:pt x="2658" y="481"/>
                      <a:pt x="2619" y="481"/>
                    </a:cubicBezTo>
                    <a:cubicBezTo>
                      <a:pt x="2355" y="481"/>
                      <a:pt x="2101" y="568"/>
                      <a:pt x="1916" y="700"/>
                    </a:cubicBezTo>
                    <a:cubicBezTo>
                      <a:pt x="1" y="1977"/>
                      <a:pt x="61" y="4591"/>
                      <a:pt x="1520" y="6232"/>
                    </a:cubicBezTo>
                    <a:cubicBezTo>
                      <a:pt x="2246" y="7034"/>
                      <a:pt x="3260" y="7436"/>
                      <a:pt x="4246" y="7436"/>
                    </a:cubicBezTo>
                    <a:cubicBezTo>
                      <a:pt x="5615" y="7436"/>
                      <a:pt x="6932" y="6662"/>
                      <a:pt x="7356" y="5107"/>
                    </a:cubicBezTo>
                    <a:cubicBezTo>
                      <a:pt x="7873" y="3010"/>
                      <a:pt x="7083" y="1"/>
                      <a:pt x="446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17" name="Google Shape;4617;p28"/>
              <p:cNvSpPr/>
              <p:nvPr/>
            </p:nvSpPr>
            <p:spPr>
              <a:xfrm>
                <a:off x="6710475" y="2419950"/>
                <a:ext cx="96300" cy="130875"/>
              </a:xfrm>
              <a:custGeom>
                <a:avLst/>
                <a:gdLst/>
                <a:ahLst/>
                <a:cxnLst/>
                <a:rect l="l" t="t" r="r" b="b"/>
                <a:pathLst>
                  <a:path w="3852" h="5235" extrusionOk="0">
                    <a:moveTo>
                      <a:pt x="438" y="1"/>
                    </a:moveTo>
                    <a:cubicBezTo>
                      <a:pt x="211" y="1"/>
                      <a:pt x="0" y="218"/>
                      <a:pt x="169" y="450"/>
                    </a:cubicBezTo>
                    <a:cubicBezTo>
                      <a:pt x="716" y="1240"/>
                      <a:pt x="1263" y="2091"/>
                      <a:pt x="1780" y="2912"/>
                    </a:cubicBezTo>
                    <a:cubicBezTo>
                      <a:pt x="2266" y="3672"/>
                      <a:pt x="2691" y="4492"/>
                      <a:pt x="3299" y="5161"/>
                    </a:cubicBezTo>
                    <a:cubicBezTo>
                      <a:pt x="3350" y="5212"/>
                      <a:pt x="3418" y="5234"/>
                      <a:pt x="3487" y="5234"/>
                    </a:cubicBezTo>
                    <a:cubicBezTo>
                      <a:pt x="3664" y="5234"/>
                      <a:pt x="3851" y="5085"/>
                      <a:pt x="3786" y="4887"/>
                    </a:cubicBezTo>
                    <a:cubicBezTo>
                      <a:pt x="3178" y="3185"/>
                      <a:pt x="1780" y="1605"/>
                      <a:pt x="716" y="146"/>
                    </a:cubicBezTo>
                    <a:cubicBezTo>
                      <a:pt x="641" y="43"/>
                      <a:pt x="538" y="1"/>
                      <a:pt x="4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18" name="Google Shape;4618;p28"/>
              <p:cNvSpPr/>
              <p:nvPr/>
            </p:nvSpPr>
            <p:spPr>
              <a:xfrm>
                <a:off x="6745475" y="2358750"/>
                <a:ext cx="168700" cy="84875"/>
              </a:xfrm>
              <a:custGeom>
                <a:avLst/>
                <a:gdLst/>
                <a:ahLst/>
                <a:cxnLst/>
                <a:rect l="l" t="t" r="r" b="b"/>
                <a:pathLst>
                  <a:path w="6748" h="3395" extrusionOk="0">
                    <a:moveTo>
                      <a:pt x="180" y="0"/>
                    </a:moveTo>
                    <a:cubicBezTo>
                      <a:pt x="59" y="0"/>
                      <a:pt x="1" y="202"/>
                      <a:pt x="136" y="284"/>
                    </a:cubicBezTo>
                    <a:cubicBezTo>
                      <a:pt x="1261" y="800"/>
                      <a:pt x="2416" y="1347"/>
                      <a:pt x="3510" y="1925"/>
                    </a:cubicBezTo>
                    <a:cubicBezTo>
                      <a:pt x="4483" y="2411"/>
                      <a:pt x="5456" y="3080"/>
                      <a:pt x="6519" y="3384"/>
                    </a:cubicBezTo>
                    <a:cubicBezTo>
                      <a:pt x="6534" y="3391"/>
                      <a:pt x="6549" y="3395"/>
                      <a:pt x="6563" y="3395"/>
                    </a:cubicBezTo>
                    <a:cubicBezTo>
                      <a:pt x="6667" y="3395"/>
                      <a:pt x="6748" y="3221"/>
                      <a:pt x="6641" y="3141"/>
                    </a:cubicBezTo>
                    <a:cubicBezTo>
                      <a:pt x="5820" y="2290"/>
                      <a:pt x="4605" y="1834"/>
                      <a:pt x="3571" y="1347"/>
                    </a:cubicBezTo>
                    <a:cubicBezTo>
                      <a:pt x="2477" y="861"/>
                      <a:pt x="1383" y="405"/>
                      <a:pt x="228" y="10"/>
                    </a:cubicBezTo>
                    <a:cubicBezTo>
                      <a:pt x="211" y="3"/>
                      <a:pt x="195" y="0"/>
                      <a:pt x="18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19" name="Google Shape;4619;p28"/>
              <p:cNvSpPr/>
              <p:nvPr/>
            </p:nvSpPr>
            <p:spPr>
              <a:xfrm>
                <a:off x="6758000" y="2262475"/>
                <a:ext cx="189225" cy="41825"/>
              </a:xfrm>
              <a:custGeom>
                <a:avLst/>
                <a:gdLst/>
                <a:ahLst/>
                <a:cxnLst/>
                <a:rect l="l" t="t" r="r" b="b"/>
                <a:pathLst>
                  <a:path w="7569" h="1673" extrusionOk="0">
                    <a:moveTo>
                      <a:pt x="7265" y="1"/>
                    </a:moveTo>
                    <a:cubicBezTo>
                      <a:pt x="6231" y="62"/>
                      <a:pt x="5259" y="457"/>
                      <a:pt x="4225" y="669"/>
                    </a:cubicBezTo>
                    <a:cubicBezTo>
                      <a:pt x="2918" y="943"/>
                      <a:pt x="1611" y="1125"/>
                      <a:pt x="274" y="1247"/>
                    </a:cubicBezTo>
                    <a:cubicBezTo>
                      <a:pt x="0" y="1247"/>
                      <a:pt x="0" y="1673"/>
                      <a:pt x="274" y="1673"/>
                    </a:cubicBezTo>
                    <a:cubicBezTo>
                      <a:pt x="2523" y="1551"/>
                      <a:pt x="5319" y="1429"/>
                      <a:pt x="7386" y="457"/>
                    </a:cubicBezTo>
                    <a:cubicBezTo>
                      <a:pt x="7569" y="335"/>
                      <a:pt x="7477" y="1"/>
                      <a:pt x="726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20" name="Google Shape;4620;p28"/>
              <p:cNvSpPr/>
              <p:nvPr/>
            </p:nvSpPr>
            <p:spPr>
              <a:xfrm>
                <a:off x="6751575" y="2134750"/>
                <a:ext cx="136125" cy="104900"/>
              </a:xfrm>
              <a:custGeom>
                <a:avLst/>
                <a:gdLst/>
                <a:ahLst/>
                <a:cxnLst/>
                <a:rect l="l" t="t" r="r" b="b"/>
                <a:pathLst>
                  <a:path w="5445" h="4196" extrusionOk="0">
                    <a:moveTo>
                      <a:pt x="5156" y="0"/>
                    </a:moveTo>
                    <a:cubicBezTo>
                      <a:pt x="5144" y="0"/>
                      <a:pt x="5132" y="1"/>
                      <a:pt x="5120" y="3"/>
                    </a:cubicBezTo>
                    <a:cubicBezTo>
                      <a:pt x="4178" y="307"/>
                      <a:pt x="3266" y="1067"/>
                      <a:pt x="2506" y="1675"/>
                    </a:cubicBezTo>
                    <a:cubicBezTo>
                      <a:pt x="1655" y="2313"/>
                      <a:pt x="895" y="3012"/>
                      <a:pt x="136" y="3772"/>
                    </a:cubicBezTo>
                    <a:cubicBezTo>
                      <a:pt x="0" y="3976"/>
                      <a:pt x="133" y="4196"/>
                      <a:pt x="310" y="4196"/>
                    </a:cubicBezTo>
                    <a:cubicBezTo>
                      <a:pt x="371" y="4196"/>
                      <a:pt x="438" y="4169"/>
                      <a:pt x="500" y="4107"/>
                    </a:cubicBezTo>
                    <a:cubicBezTo>
                      <a:pt x="1291" y="3347"/>
                      <a:pt x="2172" y="2587"/>
                      <a:pt x="3023" y="1949"/>
                    </a:cubicBezTo>
                    <a:cubicBezTo>
                      <a:pt x="3753" y="1402"/>
                      <a:pt x="4665" y="1006"/>
                      <a:pt x="5303" y="338"/>
                    </a:cubicBezTo>
                    <a:cubicBezTo>
                      <a:pt x="5445" y="196"/>
                      <a:pt x="5321" y="0"/>
                      <a:pt x="515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21" name="Google Shape;4621;p28"/>
              <p:cNvSpPr/>
              <p:nvPr/>
            </p:nvSpPr>
            <p:spPr>
              <a:xfrm>
                <a:off x="6695275" y="2062750"/>
                <a:ext cx="72025" cy="133875"/>
              </a:xfrm>
              <a:custGeom>
                <a:avLst/>
                <a:gdLst/>
                <a:ahLst/>
                <a:cxnLst/>
                <a:rect l="l" t="t" r="r" b="b"/>
                <a:pathLst>
                  <a:path w="2881" h="5355" extrusionOk="0">
                    <a:moveTo>
                      <a:pt x="2726" y="1"/>
                    </a:moveTo>
                    <a:cubicBezTo>
                      <a:pt x="2675" y="1"/>
                      <a:pt x="2624" y="28"/>
                      <a:pt x="2600" y="87"/>
                    </a:cubicBezTo>
                    <a:cubicBezTo>
                      <a:pt x="1567" y="1546"/>
                      <a:pt x="929" y="3430"/>
                      <a:pt x="108" y="5011"/>
                    </a:cubicBezTo>
                    <a:cubicBezTo>
                      <a:pt x="0" y="5183"/>
                      <a:pt x="167" y="5355"/>
                      <a:pt x="327" y="5355"/>
                    </a:cubicBezTo>
                    <a:cubicBezTo>
                      <a:pt x="393" y="5355"/>
                      <a:pt x="459" y="5325"/>
                      <a:pt x="503" y="5254"/>
                    </a:cubicBezTo>
                    <a:cubicBezTo>
                      <a:pt x="1293" y="3613"/>
                      <a:pt x="2327" y="1941"/>
                      <a:pt x="2843" y="178"/>
                    </a:cubicBezTo>
                    <a:cubicBezTo>
                      <a:pt x="2881" y="67"/>
                      <a:pt x="2804" y="1"/>
                      <a:pt x="272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22" name="Google Shape;4622;p28"/>
              <p:cNvSpPr/>
              <p:nvPr/>
            </p:nvSpPr>
            <p:spPr>
              <a:xfrm>
                <a:off x="6613600" y="2024300"/>
                <a:ext cx="28900" cy="177700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7108" extrusionOk="0">
                    <a:moveTo>
                      <a:pt x="498" y="1"/>
                    </a:moveTo>
                    <a:cubicBezTo>
                      <a:pt x="382" y="1"/>
                      <a:pt x="262" y="98"/>
                      <a:pt x="244" y="257"/>
                    </a:cubicBezTo>
                    <a:cubicBezTo>
                      <a:pt x="1" y="2385"/>
                      <a:pt x="396" y="4725"/>
                      <a:pt x="518" y="6883"/>
                    </a:cubicBezTo>
                    <a:cubicBezTo>
                      <a:pt x="547" y="7032"/>
                      <a:pt x="686" y="7108"/>
                      <a:pt x="816" y="7108"/>
                    </a:cubicBezTo>
                    <a:cubicBezTo>
                      <a:pt x="953" y="7108"/>
                      <a:pt x="1080" y="7024"/>
                      <a:pt x="1065" y="6853"/>
                    </a:cubicBezTo>
                    <a:cubicBezTo>
                      <a:pt x="1004" y="4695"/>
                      <a:pt x="1156" y="2294"/>
                      <a:pt x="700" y="166"/>
                    </a:cubicBezTo>
                    <a:cubicBezTo>
                      <a:pt x="662" y="51"/>
                      <a:pt x="581" y="1"/>
                      <a:pt x="4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23" name="Google Shape;4623;p28"/>
              <p:cNvSpPr/>
              <p:nvPr/>
            </p:nvSpPr>
            <p:spPr>
              <a:xfrm>
                <a:off x="6444125" y="2086225"/>
                <a:ext cx="125700" cy="141750"/>
              </a:xfrm>
              <a:custGeom>
                <a:avLst/>
                <a:gdLst/>
                <a:ahLst/>
                <a:cxnLst/>
                <a:rect l="l" t="t" r="r" b="b"/>
                <a:pathLst>
                  <a:path w="5028" h="5670" extrusionOk="0">
                    <a:moveTo>
                      <a:pt x="317" y="0"/>
                    </a:moveTo>
                    <a:cubicBezTo>
                      <a:pt x="130" y="0"/>
                      <a:pt x="1" y="228"/>
                      <a:pt x="154" y="425"/>
                    </a:cubicBezTo>
                    <a:cubicBezTo>
                      <a:pt x="944" y="1336"/>
                      <a:pt x="1704" y="2248"/>
                      <a:pt x="2494" y="3191"/>
                    </a:cubicBezTo>
                    <a:cubicBezTo>
                      <a:pt x="3163" y="4011"/>
                      <a:pt x="3832" y="4984"/>
                      <a:pt x="4652" y="5622"/>
                    </a:cubicBezTo>
                    <a:cubicBezTo>
                      <a:pt x="4692" y="5655"/>
                      <a:pt x="4733" y="5670"/>
                      <a:pt x="4772" y="5670"/>
                    </a:cubicBezTo>
                    <a:cubicBezTo>
                      <a:pt x="4913" y="5670"/>
                      <a:pt x="5028" y="5485"/>
                      <a:pt x="4956" y="5318"/>
                    </a:cubicBezTo>
                    <a:cubicBezTo>
                      <a:pt x="4470" y="4376"/>
                      <a:pt x="3588" y="3616"/>
                      <a:pt x="2920" y="2826"/>
                    </a:cubicBezTo>
                    <a:cubicBezTo>
                      <a:pt x="2099" y="1914"/>
                      <a:pt x="1339" y="1002"/>
                      <a:pt x="549" y="121"/>
                    </a:cubicBezTo>
                    <a:cubicBezTo>
                      <a:pt x="472" y="35"/>
                      <a:pt x="390" y="0"/>
                      <a:pt x="31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24" name="Google Shape;4624;p28"/>
              <p:cNvSpPr/>
              <p:nvPr/>
            </p:nvSpPr>
            <p:spPr>
              <a:xfrm>
                <a:off x="6363325" y="2288925"/>
                <a:ext cx="147725" cy="21525"/>
              </a:xfrm>
              <a:custGeom>
                <a:avLst/>
                <a:gdLst/>
                <a:ahLst/>
                <a:cxnLst/>
                <a:rect l="l" t="t" r="r" b="b"/>
                <a:pathLst>
                  <a:path w="5909" h="861" extrusionOk="0">
                    <a:moveTo>
                      <a:pt x="296" y="0"/>
                    </a:moveTo>
                    <a:cubicBezTo>
                      <a:pt x="88" y="0"/>
                      <a:pt x="1" y="343"/>
                      <a:pt x="255" y="371"/>
                    </a:cubicBezTo>
                    <a:cubicBezTo>
                      <a:pt x="1406" y="602"/>
                      <a:pt x="2731" y="861"/>
                      <a:pt x="4010" y="861"/>
                    </a:cubicBezTo>
                    <a:cubicBezTo>
                      <a:pt x="4588" y="861"/>
                      <a:pt x="5156" y="808"/>
                      <a:pt x="5696" y="675"/>
                    </a:cubicBezTo>
                    <a:cubicBezTo>
                      <a:pt x="5909" y="645"/>
                      <a:pt x="5848" y="341"/>
                      <a:pt x="5635" y="341"/>
                    </a:cubicBezTo>
                    <a:cubicBezTo>
                      <a:pt x="3902" y="98"/>
                      <a:pt x="2139" y="311"/>
                      <a:pt x="346" y="7"/>
                    </a:cubicBezTo>
                    <a:cubicBezTo>
                      <a:pt x="329" y="2"/>
                      <a:pt x="312" y="0"/>
                      <a:pt x="29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25" name="Google Shape;4625;p28"/>
              <p:cNvSpPr/>
              <p:nvPr/>
            </p:nvSpPr>
            <p:spPr>
              <a:xfrm>
                <a:off x="6386375" y="2390150"/>
                <a:ext cx="139125" cy="53825"/>
              </a:xfrm>
              <a:custGeom>
                <a:avLst/>
                <a:gdLst/>
                <a:ahLst/>
                <a:cxnLst/>
                <a:rect l="l" t="t" r="r" b="b"/>
                <a:pathLst>
                  <a:path w="5565" h="2153" extrusionOk="0">
                    <a:moveTo>
                      <a:pt x="5230" y="0"/>
                    </a:moveTo>
                    <a:cubicBezTo>
                      <a:pt x="3558" y="0"/>
                      <a:pt x="1673" y="973"/>
                      <a:pt x="184" y="1733"/>
                    </a:cubicBezTo>
                    <a:cubicBezTo>
                      <a:pt x="1" y="1864"/>
                      <a:pt x="133" y="2152"/>
                      <a:pt x="348" y="2152"/>
                    </a:cubicBezTo>
                    <a:cubicBezTo>
                      <a:pt x="383" y="2152"/>
                      <a:pt x="420" y="2145"/>
                      <a:pt x="458" y="2128"/>
                    </a:cubicBezTo>
                    <a:cubicBezTo>
                      <a:pt x="1339" y="1763"/>
                      <a:pt x="2221" y="1429"/>
                      <a:pt x="3132" y="1125"/>
                    </a:cubicBezTo>
                    <a:cubicBezTo>
                      <a:pt x="3862" y="882"/>
                      <a:pt x="4652" y="760"/>
                      <a:pt x="5321" y="456"/>
                    </a:cubicBezTo>
                    <a:cubicBezTo>
                      <a:pt x="5564" y="365"/>
                      <a:pt x="5442" y="0"/>
                      <a:pt x="523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26" name="Google Shape;4626;p28"/>
              <p:cNvSpPr/>
              <p:nvPr/>
            </p:nvSpPr>
            <p:spPr>
              <a:xfrm>
                <a:off x="6493800" y="2438825"/>
                <a:ext cx="84775" cy="104000"/>
              </a:xfrm>
              <a:custGeom>
                <a:avLst/>
                <a:gdLst/>
                <a:ahLst/>
                <a:cxnLst/>
                <a:rect l="l" t="t" r="r" b="b"/>
                <a:pathLst>
                  <a:path w="3391" h="4160" extrusionOk="0">
                    <a:moveTo>
                      <a:pt x="3019" y="0"/>
                    </a:moveTo>
                    <a:cubicBezTo>
                      <a:pt x="2962" y="0"/>
                      <a:pt x="2902" y="18"/>
                      <a:pt x="2848" y="59"/>
                    </a:cubicBezTo>
                    <a:cubicBezTo>
                      <a:pt x="2331" y="576"/>
                      <a:pt x="1905" y="1245"/>
                      <a:pt x="1480" y="1853"/>
                    </a:cubicBezTo>
                    <a:cubicBezTo>
                      <a:pt x="993" y="2552"/>
                      <a:pt x="538" y="3190"/>
                      <a:pt x="112" y="3920"/>
                    </a:cubicBezTo>
                    <a:cubicBezTo>
                      <a:pt x="0" y="4031"/>
                      <a:pt x="102" y="4159"/>
                      <a:pt x="212" y="4159"/>
                    </a:cubicBezTo>
                    <a:cubicBezTo>
                      <a:pt x="252" y="4159"/>
                      <a:pt x="292" y="4142"/>
                      <a:pt x="325" y="4102"/>
                    </a:cubicBezTo>
                    <a:cubicBezTo>
                      <a:pt x="872" y="3494"/>
                      <a:pt x="1389" y="2856"/>
                      <a:pt x="1905" y="2248"/>
                    </a:cubicBezTo>
                    <a:cubicBezTo>
                      <a:pt x="2361" y="1670"/>
                      <a:pt x="2939" y="1093"/>
                      <a:pt x="3273" y="424"/>
                    </a:cubicBezTo>
                    <a:cubicBezTo>
                      <a:pt x="3391" y="212"/>
                      <a:pt x="3217" y="0"/>
                      <a:pt x="301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27" name="Google Shape;4627;p28"/>
              <p:cNvSpPr/>
              <p:nvPr/>
            </p:nvSpPr>
            <p:spPr>
              <a:xfrm>
                <a:off x="6625425" y="2463125"/>
                <a:ext cx="34575" cy="119675"/>
              </a:xfrm>
              <a:custGeom>
                <a:avLst/>
                <a:gdLst/>
                <a:ahLst/>
                <a:cxnLst/>
                <a:rect l="l" t="t" r="r" b="b"/>
                <a:pathLst>
                  <a:path w="1383" h="4787" extrusionOk="0">
                    <a:moveTo>
                      <a:pt x="1116" y="0"/>
                    </a:moveTo>
                    <a:cubicBezTo>
                      <a:pt x="1059" y="0"/>
                      <a:pt x="1008" y="27"/>
                      <a:pt x="987" y="90"/>
                    </a:cubicBezTo>
                    <a:cubicBezTo>
                      <a:pt x="683" y="698"/>
                      <a:pt x="592" y="1458"/>
                      <a:pt x="470" y="2157"/>
                    </a:cubicBezTo>
                    <a:cubicBezTo>
                      <a:pt x="318" y="2948"/>
                      <a:pt x="166" y="3707"/>
                      <a:pt x="75" y="4498"/>
                    </a:cubicBezTo>
                    <a:cubicBezTo>
                      <a:pt x="1" y="4665"/>
                      <a:pt x="142" y="4787"/>
                      <a:pt x="277" y="4787"/>
                    </a:cubicBezTo>
                    <a:cubicBezTo>
                      <a:pt x="363" y="4787"/>
                      <a:pt x="447" y="4737"/>
                      <a:pt x="470" y="4619"/>
                    </a:cubicBezTo>
                    <a:cubicBezTo>
                      <a:pt x="683" y="3859"/>
                      <a:pt x="865" y="3069"/>
                      <a:pt x="1017" y="2309"/>
                    </a:cubicBezTo>
                    <a:cubicBezTo>
                      <a:pt x="1169" y="1610"/>
                      <a:pt x="1382" y="941"/>
                      <a:pt x="1352" y="212"/>
                    </a:cubicBezTo>
                    <a:cubicBezTo>
                      <a:pt x="1352" y="93"/>
                      <a:pt x="1223" y="0"/>
                      <a:pt x="111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28" name="Google Shape;4628;p28"/>
              <p:cNvSpPr/>
              <p:nvPr/>
            </p:nvSpPr>
            <p:spPr>
              <a:xfrm>
                <a:off x="6616650" y="2282250"/>
                <a:ext cx="30425" cy="22800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12" extrusionOk="0">
                    <a:moveTo>
                      <a:pt x="608" y="0"/>
                    </a:moveTo>
                    <a:cubicBezTo>
                      <a:pt x="1" y="0"/>
                      <a:pt x="1" y="912"/>
                      <a:pt x="608" y="912"/>
                    </a:cubicBezTo>
                    <a:cubicBezTo>
                      <a:pt x="1216" y="912"/>
                      <a:pt x="1216" y="0"/>
                      <a:pt x="608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29" name="Google Shape;4629;p28"/>
              <p:cNvSpPr/>
              <p:nvPr/>
            </p:nvSpPr>
            <p:spPr>
              <a:xfrm>
                <a:off x="6670600" y="2289850"/>
                <a:ext cx="30425" cy="23575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43" extrusionOk="0">
                    <a:moveTo>
                      <a:pt x="609" y="0"/>
                    </a:moveTo>
                    <a:cubicBezTo>
                      <a:pt x="1" y="0"/>
                      <a:pt x="1" y="942"/>
                      <a:pt x="609" y="942"/>
                    </a:cubicBezTo>
                    <a:cubicBezTo>
                      <a:pt x="1216" y="942"/>
                      <a:pt x="1216" y="0"/>
                      <a:pt x="609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30" name="Google Shape;4630;p28"/>
              <p:cNvSpPr/>
              <p:nvPr/>
            </p:nvSpPr>
            <p:spPr>
              <a:xfrm>
                <a:off x="6627300" y="2358225"/>
                <a:ext cx="35725" cy="28150"/>
              </a:xfrm>
              <a:custGeom>
                <a:avLst/>
                <a:gdLst/>
                <a:ahLst/>
                <a:cxnLst/>
                <a:rect l="l" t="t" r="r" b="b"/>
                <a:pathLst>
                  <a:path w="1429" h="1126" extrusionOk="0">
                    <a:moveTo>
                      <a:pt x="699" y="1"/>
                    </a:moveTo>
                    <a:cubicBezTo>
                      <a:pt x="0" y="1"/>
                      <a:pt x="0" y="1125"/>
                      <a:pt x="699" y="1125"/>
                    </a:cubicBezTo>
                    <a:cubicBezTo>
                      <a:pt x="1429" y="1125"/>
                      <a:pt x="1429" y="1"/>
                      <a:pt x="699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31" name="Google Shape;4631;p28"/>
              <p:cNvSpPr/>
              <p:nvPr/>
            </p:nvSpPr>
            <p:spPr>
              <a:xfrm>
                <a:off x="6583225" y="2308825"/>
                <a:ext cx="33225" cy="24475"/>
              </a:xfrm>
              <a:custGeom>
                <a:avLst/>
                <a:gdLst/>
                <a:ahLst/>
                <a:cxnLst/>
                <a:rect l="l" t="t" r="r" b="b"/>
                <a:pathLst>
                  <a:path w="1329" h="979" extrusionOk="0">
                    <a:moveTo>
                      <a:pt x="725" y="0"/>
                    </a:moveTo>
                    <a:cubicBezTo>
                      <a:pt x="717" y="0"/>
                      <a:pt x="708" y="0"/>
                      <a:pt x="699" y="1"/>
                    </a:cubicBezTo>
                    <a:lnTo>
                      <a:pt x="638" y="1"/>
                    </a:lnTo>
                    <a:cubicBezTo>
                      <a:pt x="0" y="62"/>
                      <a:pt x="0" y="913"/>
                      <a:pt x="638" y="974"/>
                    </a:cubicBezTo>
                    <a:lnTo>
                      <a:pt x="699" y="974"/>
                    </a:lnTo>
                    <a:cubicBezTo>
                      <a:pt x="725" y="977"/>
                      <a:pt x="749" y="979"/>
                      <a:pt x="773" y="979"/>
                    </a:cubicBezTo>
                    <a:cubicBezTo>
                      <a:pt x="1328" y="979"/>
                      <a:pt x="1313" y="0"/>
                      <a:pt x="725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32" name="Google Shape;4632;p28"/>
              <p:cNvSpPr/>
              <p:nvPr/>
            </p:nvSpPr>
            <p:spPr>
              <a:xfrm>
                <a:off x="6624250" y="2317950"/>
                <a:ext cx="20550" cy="16750"/>
              </a:xfrm>
              <a:custGeom>
                <a:avLst/>
                <a:gdLst/>
                <a:ahLst/>
                <a:cxnLst/>
                <a:rect l="l" t="t" r="r" b="b"/>
                <a:pathLst>
                  <a:path w="822" h="670" extrusionOk="0">
                    <a:moveTo>
                      <a:pt x="426" y="1"/>
                    </a:moveTo>
                    <a:cubicBezTo>
                      <a:pt x="1" y="1"/>
                      <a:pt x="1" y="669"/>
                      <a:pt x="426" y="669"/>
                    </a:cubicBezTo>
                    <a:cubicBezTo>
                      <a:pt x="821" y="669"/>
                      <a:pt x="821" y="1"/>
                      <a:pt x="426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33" name="Google Shape;4633;p28"/>
              <p:cNvSpPr/>
              <p:nvPr/>
            </p:nvSpPr>
            <p:spPr>
              <a:xfrm>
                <a:off x="6666800" y="2346075"/>
                <a:ext cx="22075" cy="15975"/>
              </a:xfrm>
              <a:custGeom>
                <a:avLst/>
                <a:gdLst/>
                <a:ahLst/>
                <a:cxnLst/>
                <a:rect l="l" t="t" r="r" b="b"/>
                <a:pathLst>
                  <a:path w="883" h="639" extrusionOk="0">
                    <a:moveTo>
                      <a:pt x="457" y="0"/>
                    </a:moveTo>
                    <a:cubicBezTo>
                      <a:pt x="1" y="0"/>
                      <a:pt x="1" y="639"/>
                      <a:pt x="457" y="639"/>
                    </a:cubicBezTo>
                    <a:cubicBezTo>
                      <a:pt x="882" y="639"/>
                      <a:pt x="882" y="0"/>
                      <a:pt x="457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34" name="Google Shape;4634;p28"/>
              <p:cNvSpPr/>
              <p:nvPr/>
            </p:nvSpPr>
            <p:spPr>
              <a:xfrm>
                <a:off x="6656175" y="2239675"/>
                <a:ext cx="2660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064" h="822" extrusionOk="0">
                    <a:moveTo>
                      <a:pt x="547" y="1"/>
                    </a:moveTo>
                    <a:cubicBezTo>
                      <a:pt x="0" y="1"/>
                      <a:pt x="0" y="822"/>
                      <a:pt x="547" y="822"/>
                    </a:cubicBezTo>
                    <a:cubicBezTo>
                      <a:pt x="1064" y="822"/>
                      <a:pt x="1064" y="1"/>
                      <a:pt x="547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35" name="Google Shape;4635;p28"/>
              <p:cNvSpPr/>
              <p:nvPr/>
            </p:nvSpPr>
            <p:spPr>
              <a:xfrm>
                <a:off x="6609050" y="2246675"/>
                <a:ext cx="19025" cy="17950"/>
              </a:xfrm>
              <a:custGeom>
                <a:avLst/>
                <a:gdLst/>
                <a:ahLst/>
                <a:cxnLst/>
                <a:rect l="l" t="t" r="r" b="b"/>
                <a:pathLst>
                  <a:path w="761" h="718" extrusionOk="0">
                    <a:moveTo>
                      <a:pt x="358" y="1"/>
                    </a:moveTo>
                    <a:cubicBezTo>
                      <a:pt x="172" y="1"/>
                      <a:pt x="1" y="130"/>
                      <a:pt x="1" y="359"/>
                    </a:cubicBezTo>
                    <a:cubicBezTo>
                      <a:pt x="1" y="588"/>
                      <a:pt x="172" y="717"/>
                      <a:pt x="358" y="717"/>
                    </a:cubicBezTo>
                    <a:cubicBezTo>
                      <a:pt x="443" y="717"/>
                      <a:pt x="532" y="690"/>
                      <a:pt x="609" y="633"/>
                    </a:cubicBezTo>
                    <a:cubicBezTo>
                      <a:pt x="760" y="481"/>
                      <a:pt x="760" y="238"/>
                      <a:pt x="639" y="116"/>
                    </a:cubicBezTo>
                    <a:cubicBezTo>
                      <a:pt x="639" y="116"/>
                      <a:pt x="609" y="116"/>
                      <a:pt x="609" y="86"/>
                    </a:cubicBezTo>
                    <a:cubicBezTo>
                      <a:pt x="532" y="28"/>
                      <a:pt x="443" y="1"/>
                      <a:pt x="358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36" name="Google Shape;4636;p28"/>
              <p:cNvSpPr/>
              <p:nvPr/>
            </p:nvSpPr>
            <p:spPr>
              <a:xfrm>
                <a:off x="6685800" y="2263250"/>
                <a:ext cx="22825" cy="18250"/>
              </a:xfrm>
              <a:custGeom>
                <a:avLst/>
                <a:gdLst/>
                <a:ahLst/>
                <a:cxnLst/>
                <a:rect l="l" t="t" r="r" b="b"/>
                <a:pathLst>
                  <a:path w="913" h="730" extrusionOk="0">
                    <a:moveTo>
                      <a:pt x="456" y="0"/>
                    </a:moveTo>
                    <a:cubicBezTo>
                      <a:pt x="1" y="0"/>
                      <a:pt x="1" y="730"/>
                      <a:pt x="456" y="730"/>
                    </a:cubicBezTo>
                    <a:cubicBezTo>
                      <a:pt x="912" y="730"/>
                      <a:pt x="912" y="0"/>
                      <a:pt x="456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37" name="Google Shape;4637;p28"/>
              <p:cNvSpPr/>
              <p:nvPr/>
            </p:nvSpPr>
            <p:spPr>
              <a:xfrm>
                <a:off x="6689600" y="2328600"/>
                <a:ext cx="30425" cy="22825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13" extrusionOk="0">
                    <a:moveTo>
                      <a:pt x="608" y="0"/>
                    </a:moveTo>
                    <a:cubicBezTo>
                      <a:pt x="1" y="0"/>
                      <a:pt x="1" y="912"/>
                      <a:pt x="608" y="912"/>
                    </a:cubicBezTo>
                    <a:cubicBezTo>
                      <a:pt x="1216" y="912"/>
                      <a:pt x="1216" y="0"/>
                      <a:pt x="608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638" name="Google Shape;4638;p28"/>
            <p:cNvGrpSpPr/>
            <p:nvPr/>
          </p:nvGrpSpPr>
          <p:grpSpPr>
            <a:xfrm rot="1719346">
              <a:off x="8113295" y="4180104"/>
              <a:ext cx="889403" cy="1363591"/>
              <a:chOff x="2235100" y="548200"/>
              <a:chExt cx="759725" cy="1164775"/>
            </a:xfrm>
          </p:grpSpPr>
          <p:sp>
            <p:nvSpPr>
              <p:cNvPr id="4639" name="Google Shape;4639;p28"/>
              <p:cNvSpPr/>
              <p:nvPr/>
            </p:nvSpPr>
            <p:spPr>
              <a:xfrm>
                <a:off x="2235100" y="548200"/>
                <a:ext cx="759725" cy="1100125"/>
              </a:xfrm>
              <a:custGeom>
                <a:avLst/>
                <a:gdLst/>
                <a:ahLst/>
                <a:cxnLst/>
                <a:rect l="l" t="t" r="r" b="b"/>
                <a:pathLst>
                  <a:path w="30389" h="44005" extrusionOk="0">
                    <a:moveTo>
                      <a:pt x="14146" y="0"/>
                    </a:moveTo>
                    <a:cubicBezTo>
                      <a:pt x="12773" y="0"/>
                      <a:pt x="11816" y="1695"/>
                      <a:pt x="11509" y="3108"/>
                    </a:cubicBezTo>
                    <a:cubicBezTo>
                      <a:pt x="11175" y="4643"/>
                      <a:pt x="10742" y="6577"/>
                      <a:pt x="9207" y="7044"/>
                    </a:cubicBezTo>
                    <a:cubicBezTo>
                      <a:pt x="8507" y="7211"/>
                      <a:pt x="7673" y="7044"/>
                      <a:pt x="7039" y="7445"/>
                    </a:cubicBezTo>
                    <a:cubicBezTo>
                      <a:pt x="5338" y="8579"/>
                      <a:pt x="7873" y="11447"/>
                      <a:pt x="6839" y="13249"/>
                    </a:cubicBezTo>
                    <a:cubicBezTo>
                      <a:pt x="5871" y="14917"/>
                      <a:pt x="2669" y="14083"/>
                      <a:pt x="1935" y="15884"/>
                    </a:cubicBezTo>
                    <a:cubicBezTo>
                      <a:pt x="1168" y="17785"/>
                      <a:pt x="4504" y="19720"/>
                      <a:pt x="3570" y="21555"/>
                    </a:cubicBezTo>
                    <a:cubicBezTo>
                      <a:pt x="3236" y="22255"/>
                      <a:pt x="2402" y="22555"/>
                      <a:pt x="1835" y="23056"/>
                    </a:cubicBezTo>
                    <a:cubicBezTo>
                      <a:pt x="1" y="24590"/>
                      <a:pt x="768" y="27592"/>
                      <a:pt x="1902" y="29761"/>
                    </a:cubicBezTo>
                    <a:cubicBezTo>
                      <a:pt x="4771" y="35264"/>
                      <a:pt x="8773" y="40135"/>
                      <a:pt x="13610" y="44004"/>
                    </a:cubicBezTo>
                    <a:cubicBezTo>
                      <a:pt x="20182" y="40001"/>
                      <a:pt x="24985" y="34464"/>
                      <a:pt x="28721" y="28326"/>
                    </a:cubicBezTo>
                    <a:cubicBezTo>
                      <a:pt x="29622" y="26758"/>
                      <a:pt x="30389" y="24457"/>
                      <a:pt x="28921" y="23389"/>
                    </a:cubicBezTo>
                    <a:cubicBezTo>
                      <a:pt x="28254" y="22889"/>
                      <a:pt x="27387" y="22822"/>
                      <a:pt x="26753" y="22322"/>
                    </a:cubicBezTo>
                    <a:cubicBezTo>
                      <a:pt x="25419" y="21288"/>
                      <a:pt x="26052" y="19220"/>
                      <a:pt x="26686" y="17618"/>
                    </a:cubicBezTo>
                    <a:cubicBezTo>
                      <a:pt x="27287" y="16084"/>
                      <a:pt x="27554" y="13782"/>
                      <a:pt x="26019" y="13115"/>
                    </a:cubicBezTo>
                    <a:cubicBezTo>
                      <a:pt x="25419" y="12815"/>
                      <a:pt x="24718" y="12915"/>
                      <a:pt x="24118" y="12648"/>
                    </a:cubicBezTo>
                    <a:cubicBezTo>
                      <a:pt x="22683" y="11981"/>
                      <a:pt x="22817" y="9913"/>
                      <a:pt x="23150" y="8379"/>
                    </a:cubicBezTo>
                    <a:cubicBezTo>
                      <a:pt x="23451" y="6811"/>
                      <a:pt x="23250" y="4609"/>
                      <a:pt x="21649" y="4409"/>
                    </a:cubicBezTo>
                    <a:cubicBezTo>
                      <a:pt x="21578" y="4399"/>
                      <a:pt x="21506" y="4395"/>
                      <a:pt x="21436" y="4395"/>
                    </a:cubicBezTo>
                    <a:cubicBezTo>
                      <a:pt x="20556" y="4395"/>
                      <a:pt x="19742" y="5080"/>
                      <a:pt x="18829" y="5080"/>
                    </a:cubicBezTo>
                    <a:cubicBezTo>
                      <a:pt x="18791" y="5080"/>
                      <a:pt x="18752" y="5079"/>
                      <a:pt x="18714" y="5076"/>
                    </a:cubicBezTo>
                    <a:cubicBezTo>
                      <a:pt x="16412" y="4809"/>
                      <a:pt x="16746" y="540"/>
                      <a:pt x="14511" y="39"/>
                    </a:cubicBezTo>
                    <a:cubicBezTo>
                      <a:pt x="14386" y="13"/>
                      <a:pt x="14265" y="0"/>
                      <a:pt x="1414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40" name="Google Shape;4640;p28"/>
              <p:cNvSpPr/>
              <p:nvPr/>
            </p:nvSpPr>
            <p:spPr>
              <a:xfrm>
                <a:off x="2559150" y="599000"/>
                <a:ext cx="64575" cy="1113975"/>
              </a:xfrm>
              <a:custGeom>
                <a:avLst/>
                <a:gdLst/>
                <a:ahLst/>
                <a:cxnLst/>
                <a:rect l="l" t="t" r="r" b="b"/>
                <a:pathLst>
                  <a:path w="2583" h="44559" extrusionOk="0">
                    <a:moveTo>
                      <a:pt x="725" y="0"/>
                    </a:moveTo>
                    <a:cubicBezTo>
                      <a:pt x="698" y="0"/>
                      <a:pt x="697" y="201"/>
                      <a:pt x="748" y="576"/>
                    </a:cubicBezTo>
                    <a:cubicBezTo>
                      <a:pt x="2349" y="13752"/>
                      <a:pt x="2116" y="27562"/>
                      <a:pt x="348" y="40604"/>
                    </a:cubicBezTo>
                    <a:cubicBezTo>
                      <a:pt x="1" y="43217"/>
                      <a:pt x="4" y="44558"/>
                      <a:pt x="198" y="44558"/>
                    </a:cubicBezTo>
                    <a:cubicBezTo>
                      <a:pt x="359" y="44558"/>
                      <a:pt x="650" y="43643"/>
                      <a:pt x="982" y="41772"/>
                    </a:cubicBezTo>
                    <a:cubicBezTo>
                      <a:pt x="2016" y="35567"/>
                      <a:pt x="2583" y="28396"/>
                      <a:pt x="2483" y="21224"/>
                    </a:cubicBezTo>
                    <a:cubicBezTo>
                      <a:pt x="2416" y="14052"/>
                      <a:pt x="1782" y="6880"/>
                      <a:pt x="848" y="576"/>
                    </a:cubicBezTo>
                    <a:cubicBezTo>
                      <a:pt x="799" y="184"/>
                      <a:pt x="750" y="0"/>
                      <a:pt x="72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41" name="Google Shape;4641;p28"/>
              <p:cNvSpPr/>
              <p:nvPr/>
            </p:nvSpPr>
            <p:spPr>
              <a:xfrm>
                <a:off x="2369175" y="1333150"/>
                <a:ext cx="223000" cy="194875"/>
              </a:xfrm>
              <a:custGeom>
                <a:avLst/>
                <a:gdLst/>
                <a:ahLst/>
                <a:cxnLst/>
                <a:rect l="l" t="t" r="r" b="b"/>
                <a:pathLst>
                  <a:path w="8920" h="7795" extrusionOk="0">
                    <a:moveTo>
                      <a:pt x="52" y="1"/>
                    </a:moveTo>
                    <a:cubicBezTo>
                      <a:pt x="1" y="1"/>
                      <a:pt x="8" y="75"/>
                      <a:pt x="75" y="164"/>
                    </a:cubicBezTo>
                    <a:cubicBezTo>
                      <a:pt x="2643" y="2532"/>
                      <a:pt x="5178" y="5067"/>
                      <a:pt x="7747" y="7369"/>
                    </a:cubicBezTo>
                    <a:cubicBezTo>
                      <a:pt x="8096" y="7668"/>
                      <a:pt x="8384" y="7795"/>
                      <a:pt x="8572" y="7795"/>
                    </a:cubicBezTo>
                    <a:cubicBezTo>
                      <a:pt x="8887" y="7795"/>
                      <a:pt x="8920" y="7437"/>
                      <a:pt x="8481" y="6935"/>
                    </a:cubicBezTo>
                    <a:cubicBezTo>
                      <a:pt x="6246" y="4500"/>
                      <a:pt x="2810" y="2099"/>
                      <a:pt x="175" y="64"/>
                    </a:cubicBezTo>
                    <a:cubicBezTo>
                      <a:pt x="119" y="19"/>
                      <a:pt x="78" y="1"/>
                      <a:pt x="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42" name="Google Shape;4642;p28"/>
              <p:cNvSpPr/>
              <p:nvPr/>
            </p:nvSpPr>
            <p:spPr>
              <a:xfrm>
                <a:off x="2415400" y="1090275"/>
                <a:ext cx="197975" cy="265900"/>
              </a:xfrm>
              <a:custGeom>
                <a:avLst/>
                <a:gdLst/>
                <a:ahLst/>
                <a:cxnLst/>
                <a:rect l="l" t="t" r="r" b="b"/>
                <a:pathLst>
                  <a:path w="7919" h="10636" extrusionOk="0">
                    <a:moveTo>
                      <a:pt x="36" y="1"/>
                    </a:moveTo>
                    <a:cubicBezTo>
                      <a:pt x="0" y="1"/>
                      <a:pt x="2" y="69"/>
                      <a:pt x="60" y="205"/>
                    </a:cubicBezTo>
                    <a:cubicBezTo>
                      <a:pt x="2262" y="3374"/>
                      <a:pt x="4497" y="6777"/>
                      <a:pt x="6765" y="9912"/>
                    </a:cubicBezTo>
                    <a:cubicBezTo>
                      <a:pt x="7150" y="10415"/>
                      <a:pt x="7475" y="10636"/>
                      <a:pt x="7663" y="10636"/>
                    </a:cubicBezTo>
                    <a:cubicBezTo>
                      <a:pt x="7899" y="10636"/>
                      <a:pt x="7919" y="10288"/>
                      <a:pt x="7566" y="9712"/>
                    </a:cubicBezTo>
                    <a:cubicBezTo>
                      <a:pt x="5698" y="6476"/>
                      <a:pt x="2495" y="3041"/>
                      <a:pt x="160" y="105"/>
                    </a:cubicBezTo>
                    <a:cubicBezTo>
                      <a:pt x="105" y="36"/>
                      <a:pt x="61" y="1"/>
                      <a:pt x="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43" name="Google Shape;4643;p28"/>
              <p:cNvSpPr/>
              <p:nvPr/>
            </p:nvSpPr>
            <p:spPr>
              <a:xfrm>
                <a:off x="2583300" y="1281200"/>
                <a:ext cx="207250" cy="197150"/>
              </a:xfrm>
              <a:custGeom>
                <a:avLst/>
                <a:gdLst/>
                <a:ahLst/>
                <a:cxnLst/>
                <a:rect l="l" t="t" r="r" b="b"/>
                <a:pathLst>
                  <a:path w="8290" h="7886" extrusionOk="0">
                    <a:moveTo>
                      <a:pt x="8252" y="1"/>
                    </a:moveTo>
                    <a:cubicBezTo>
                      <a:pt x="8230" y="1"/>
                      <a:pt x="8185" y="23"/>
                      <a:pt x="8122" y="74"/>
                    </a:cubicBezTo>
                    <a:cubicBezTo>
                      <a:pt x="5653" y="2309"/>
                      <a:pt x="2985" y="4577"/>
                      <a:pt x="583" y="6912"/>
                    </a:cubicBezTo>
                    <a:cubicBezTo>
                      <a:pt x="1" y="7447"/>
                      <a:pt x="4" y="7886"/>
                      <a:pt x="342" y="7886"/>
                    </a:cubicBezTo>
                    <a:cubicBezTo>
                      <a:pt x="489" y="7886"/>
                      <a:pt x="698" y="7804"/>
                      <a:pt x="950" y="7612"/>
                    </a:cubicBezTo>
                    <a:cubicBezTo>
                      <a:pt x="3518" y="5678"/>
                      <a:pt x="6020" y="2475"/>
                      <a:pt x="8188" y="140"/>
                    </a:cubicBezTo>
                    <a:cubicBezTo>
                      <a:pt x="8271" y="58"/>
                      <a:pt x="8290" y="1"/>
                      <a:pt x="82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44" name="Google Shape;4644;p28"/>
              <p:cNvSpPr/>
              <p:nvPr/>
            </p:nvSpPr>
            <p:spPr>
              <a:xfrm>
                <a:off x="2611650" y="1014125"/>
                <a:ext cx="185275" cy="167600"/>
              </a:xfrm>
              <a:custGeom>
                <a:avLst/>
                <a:gdLst/>
                <a:ahLst/>
                <a:cxnLst/>
                <a:rect l="l" t="t" r="r" b="b"/>
                <a:pathLst>
                  <a:path w="7411" h="6704" extrusionOk="0">
                    <a:moveTo>
                      <a:pt x="7336" y="1"/>
                    </a:moveTo>
                    <a:cubicBezTo>
                      <a:pt x="7306" y="1"/>
                      <a:pt x="7266" y="16"/>
                      <a:pt x="7221" y="49"/>
                    </a:cubicBezTo>
                    <a:cubicBezTo>
                      <a:pt x="5020" y="1950"/>
                      <a:pt x="2685" y="3818"/>
                      <a:pt x="550" y="5786"/>
                    </a:cubicBezTo>
                    <a:cubicBezTo>
                      <a:pt x="0" y="6288"/>
                      <a:pt x="15" y="6704"/>
                      <a:pt x="350" y="6704"/>
                    </a:cubicBezTo>
                    <a:cubicBezTo>
                      <a:pt x="482" y="6704"/>
                      <a:pt x="665" y="6638"/>
                      <a:pt x="883" y="6487"/>
                    </a:cubicBezTo>
                    <a:cubicBezTo>
                      <a:pt x="3185" y="4919"/>
                      <a:pt x="5353" y="2150"/>
                      <a:pt x="7321" y="149"/>
                    </a:cubicBezTo>
                    <a:cubicBezTo>
                      <a:pt x="7410" y="60"/>
                      <a:pt x="7395" y="1"/>
                      <a:pt x="73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45" name="Google Shape;4645;p28"/>
              <p:cNvSpPr/>
              <p:nvPr/>
            </p:nvSpPr>
            <p:spPr>
              <a:xfrm>
                <a:off x="2488650" y="948675"/>
                <a:ext cx="125025" cy="152275"/>
              </a:xfrm>
              <a:custGeom>
                <a:avLst/>
                <a:gdLst/>
                <a:ahLst/>
                <a:cxnLst/>
                <a:rect l="l" t="t" r="r" b="b"/>
                <a:pathLst>
                  <a:path w="5001" h="6091" extrusionOk="0">
                    <a:moveTo>
                      <a:pt x="61" y="1"/>
                    </a:moveTo>
                    <a:cubicBezTo>
                      <a:pt x="21" y="1"/>
                      <a:pt x="0" y="66"/>
                      <a:pt x="66" y="132"/>
                    </a:cubicBezTo>
                    <a:cubicBezTo>
                      <a:pt x="1200" y="2100"/>
                      <a:pt x="2468" y="4135"/>
                      <a:pt x="4069" y="5803"/>
                    </a:cubicBezTo>
                    <a:cubicBezTo>
                      <a:pt x="4261" y="6006"/>
                      <a:pt x="4445" y="6090"/>
                      <a:pt x="4589" y="6090"/>
                    </a:cubicBezTo>
                    <a:cubicBezTo>
                      <a:pt x="4871" y="6090"/>
                      <a:pt x="5001" y="5766"/>
                      <a:pt x="4736" y="5369"/>
                    </a:cubicBezTo>
                    <a:cubicBezTo>
                      <a:pt x="4135" y="4435"/>
                      <a:pt x="3301" y="3568"/>
                      <a:pt x="2468" y="2667"/>
                    </a:cubicBezTo>
                    <a:cubicBezTo>
                      <a:pt x="1634" y="1800"/>
                      <a:pt x="800" y="899"/>
                      <a:pt x="133" y="65"/>
                    </a:cubicBezTo>
                    <a:cubicBezTo>
                      <a:pt x="109" y="19"/>
                      <a:pt x="82" y="1"/>
                      <a:pt x="6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46" name="Google Shape;4646;p28"/>
              <p:cNvSpPr/>
              <p:nvPr/>
            </p:nvSpPr>
            <p:spPr>
              <a:xfrm>
                <a:off x="2608050" y="818075"/>
                <a:ext cx="101225" cy="166025"/>
              </a:xfrm>
              <a:custGeom>
                <a:avLst/>
                <a:gdLst/>
                <a:ahLst/>
                <a:cxnLst/>
                <a:rect l="l" t="t" r="r" b="b"/>
                <a:pathLst>
                  <a:path w="4049" h="6641" extrusionOk="0">
                    <a:moveTo>
                      <a:pt x="4003" y="0"/>
                    </a:moveTo>
                    <a:cubicBezTo>
                      <a:pt x="3977" y="0"/>
                      <a:pt x="3940" y="27"/>
                      <a:pt x="3896" y="85"/>
                    </a:cubicBezTo>
                    <a:cubicBezTo>
                      <a:pt x="2962" y="2120"/>
                      <a:pt x="1628" y="4021"/>
                      <a:pt x="327" y="5823"/>
                    </a:cubicBezTo>
                    <a:cubicBezTo>
                      <a:pt x="1" y="6288"/>
                      <a:pt x="130" y="6640"/>
                      <a:pt x="419" y="6640"/>
                    </a:cubicBezTo>
                    <a:cubicBezTo>
                      <a:pt x="544" y="6640"/>
                      <a:pt x="699" y="6574"/>
                      <a:pt x="860" y="6423"/>
                    </a:cubicBezTo>
                    <a:cubicBezTo>
                      <a:pt x="1661" y="5656"/>
                      <a:pt x="2328" y="4555"/>
                      <a:pt x="2829" y="3454"/>
                    </a:cubicBezTo>
                    <a:cubicBezTo>
                      <a:pt x="3329" y="2320"/>
                      <a:pt x="3696" y="1119"/>
                      <a:pt x="4029" y="119"/>
                    </a:cubicBezTo>
                    <a:cubicBezTo>
                      <a:pt x="4048" y="44"/>
                      <a:pt x="4035" y="0"/>
                      <a:pt x="400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47" name="Google Shape;4647;p28"/>
              <p:cNvSpPr/>
              <p:nvPr/>
            </p:nvSpPr>
            <p:spPr>
              <a:xfrm>
                <a:off x="2523750" y="818350"/>
                <a:ext cx="90075" cy="87075"/>
              </a:xfrm>
              <a:custGeom>
                <a:avLst/>
                <a:gdLst/>
                <a:ahLst/>
                <a:cxnLst/>
                <a:rect l="l" t="t" r="r" b="b"/>
                <a:pathLst>
                  <a:path w="3603" h="3483" extrusionOk="0">
                    <a:moveTo>
                      <a:pt x="70" y="1"/>
                    </a:moveTo>
                    <a:cubicBezTo>
                      <a:pt x="21" y="1"/>
                      <a:pt x="1" y="79"/>
                      <a:pt x="29" y="108"/>
                    </a:cubicBezTo>
                    <a:cubicBezTo>
                      <a:pt x="997" y="1142"/>
                      <a:pt x="1864" y="2343"/>
                      <a:pt x="2865" y="3343"/>
                    </a:cubicBezTo>
                    <a:cubicBezTo>
                      <a:pt x="2954" y="3442"/>
                      <a:pt x="3053" y="3483"/>
                      <a:pt x="3146" y="3483"/>
                    </a:cubicBezTo>
                    <a:cubicBezTo>
                      <a:pt x="3398" y="3483"/>
                      <a:pt x="3603" y="3178"/>
                      <a:pt x="3432" y="2910"/>
                    </a:cubicBezTo>
                    <a:cubicBezTo>
                      <a:pt x="2798" y="1642"/>
                      <a:pt x="1197" y="842"/>
                      <a:pt x="96" y="8"/>
                    </a:cubicBezTo>
                    <a:cubicBezTo>
                      <a:pt x="87" y="3"/>
                      <a:pt x="78" y="1"/>
                      <a:pt x="7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648" name="Google Shape;4648;p28"/>
            <p:cNvGrpSpPr/>
            <p:nvPr/>
          </p:nvGrpSpPr>
          <p:grpSpPr>
            <a:xfrm>
              <a:off x="8453007" y="4447303"/>
              <a:ext cx="250313" cy="312391"/>
              <a:chOff x="5920600" y="4383325"/>
              <a:chExt cx="334375" cy="417300"/>
            </a:xfrm>
          </p:grpSpPr>
          <p:sp>
            <p:nvSpPr>
              <p:cNvPr id="4649" name="Google Shape;4649;p28"/>
              <p:cNvSpPr/>
              <p:nvPr/>
            </p:nvSpPr>
            <p:spPr>
              <a:xfrm>
                <a:off x="6030775" y="4399250"/>
                <a:ext cx="17950" cy="63500"/>
              </a:xfrm>
              <a:custGeom>
                <a:avLst/>
                <a:gdLst/>
                <a:ahLst/>
                <a:cxnLst/>
                <a:rect l="l" t="t" r="r" b="b"/>
                <a:pathLst>
                  <a:path w="718" h="2540" extrusionOk="0">
                    <a:moveTo>
                      <a:pt x="466" y="1"/>
                    </a:moveTo>
                    <a:cubicBezTo>
                      <a:pt x="442" y="1"/>
                      <a:pt x="417" y="11"/>
                      <a:pt x="396" y="33"/>
                    </a:cubicBezTo>
                    <a:cubicBezTo>
                      <a:pt x="0" y="732"/>
                      <a:pt x="213" y="1795"/>
                      <a:pt x="487" y="2464"/>
                    </a:cubicBezTo>
                    <a:cubicBezTo>
                      <a:pt x="512" y="2515"/>
                      <a:pt x="559" y="2539"/>
                      <a:pt x="602" y="2539"/>
                    </a:cubicBezTo>
                    <a:cubicBezTo>
                      <a:pt x="663" y="2539"/>
                      <a:pt x="717" y="2492"/>
                      <a:pt x="700" y="2403"/>
                    </a:cubicBezTo>
                    <a:cubicBezTo>
                      <a:pt x="548" y="1978"/>
                      <a:pt x="487" y="1583"/>
                      <a:pt x="487" y="1188"/>
                    </a:cubicBezTo>
                    <a:cubicBezTo>
                      <a:pt x="487" y="792"/>
                      <a:pt x="608" y="428"/>
                      <a:pt x="548" y="93"/>
                    </a:cubicBezTo>
                    <a:cubicBezTo>
                      <a:pt x="548" y="34"/>
                      <a:pt x="510" y="1"/>
                      <a:pt x="466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50" name="Google Shape;4650;p28"/>
              <p:cNvSpPr/>
              <p:nvPr/>
            </p:nvSpPr>
            <p:spPr>
              <a:xfrm>
                <a:off x="6181700" y="4458825"/>
                <a:ext cx="39825" cy="49425"/>
              </a:xfrm>
              <a:custGeom>
                <a:avLst/>
                <a:gdLst/>
                <a:ahLst/>
                <a:cxnLst/>
                <a:rect l="l" t="t" r="r" b="b"/>
                <a:pathLst>
                  <a:path w="1593" h="1977" extrusionOk="0">
                    <a:moveTo>
                      <a:pt x="1389" y="0"/>
                    </a:moveTo>
                    <a:cubicBezTo>
                      <a:pt x="1360" y="0"/>
                      <a:pt x="1332" y="8"/>
                      <a:pt x="1319" y="20"/>
                    </a:cubicBezTo>
                    <a:cubicBezTo>
                      <a:pt x="1137" y="294"/>
                      <a:pt x="1046" y="598"/>
                      <a:pt x="894" y="902"/>
                    </a:cubicBezTo>
                    <a:cubicBezTo>
                      <a:pt x="711" y="1206"/>
                      <a:pt x="438" y="1449"/>
                      <a:pt x="134" y="1692"/>
                    </a:cubicBezTo>
                    <a:cubicBezTo>
                      <a:pt x="0" y="1799"/>
                      <a:pt x="78" y="1976"/>
                      <a:pt x="202" y="1976"/>
                    </a:cubicBezTo>
                    <a:cubicBezTo>
                      <a:pt x="219" y="1976"/>
                      <a:pt x="237" y="1973"/>
                      <a:pt x="255" y="1966"/>
                    </a:cubicBezTo>
                    <a:cubicBezTo>
                      <a:pt x="772" y="1571"/>
                      <a:pt x="1593" y="811"/>
                      <a:pt x="1471" y="51"/>
                    </a:cubicBezTo>
                    <a:cubicBezTo>
                      <a:pt x="1471" y="15"/>
                      <a:pt x="1429" y="0"/>
                      <a:pt x="1389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51" name="Google Shape;4651;p28"/>
              <p:cNvSpPr/>
              <p:nvPr/>
            </p:nvSpPr>
            <p:spPr>
              <a:xfrm>
                <a:off x="5979850" y="4414300"/>
                <a:ext cx="28000" cy="8950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3580" extrusionOk="0">
                    <a:moveTo>
                      <a:pt x="775" y="1"/>
                    </a:moveTo>
                    <a:cubicBezTo>
                      <a:pt x="756" y="1"/>
                      <a:pt x="739" y="12"/>
                      <a:pt x="730" y="38"/>
                    </a:cubicBezTo>
                    <a:cubicBezTo>
                      <a:pt x="214" y="1102"/>
                      <a:pt x="1" y="2561"/>
                      <a:pt x="822" y="3504"/>
                    </a:cubicBezTo>
                    <a:cubicBezTo>
                      <a:pt x="849" y="3558"/>
                      <a:pt x="890" y="3580"/>
                      <a:pt x="930" y="3580"/>
                    </a:cubicBezTo>
                    <a:cubicBezTo>
                      <a:pt x="1025" y="3580"/>
                      <a:pt x="1120" y="3458"/>
                      <a:pt x="1034" y="3352"/>
                    </a:cubicBezTo>
                    <a:cubicBezTo>
                      <a:pt x="244" y="2318"/>
                      <a:pt x="730" y="1254"/>
                      <a:pt x="882" y="130"/>
                    </a:cubicBezTo>
                    <a:cubicBezTo>
                      <a:pt x="882" y="65"/>
                      <a:pt x="822" y="1"/>
                      <a:pt x="775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52" name="Google Shape;4652;p28"/>
              <p:cNvSpPr/>
              <p:nvPr/>
            </p:nvSpPr>
            <p:spPr>
              <a:xfrm>
                <a:off x="6200200" y="4479075"/>
                <a:ext cx="54775" cy="76800"/>
              </a:xfrm>
              <a:custGeom>
                <a:avLst/>
                <a:gdLst/>
                <a:ahLst/>
                <a:cxnLst/>
                <a:rect l="l" t="t" r="r" b="b"/>
                <a:pathLst>
                  <a:path w="2191" h="3072" extrusionOk="0">
                    <a:moveTo>
                      <a:pt x="1734" y="1"/>
                    </a:moveTo>
                    <a:cubicBezTo>
                      <a:pt x="1681" y="1"/>
                      <a:pt x="1628" y="31"/>
                      <a:pt x="1613" y="92"/>
                    </a:cubicBezTo>
                    <a:cubicBezTo>
                      <a:pt x="1461" y="609"/>
                      <a:pt x="1400" y="1095"/>
                      <a:pt x="1096" y="1612"/>
                    </a:cubicBezTo>
                    <a:cubicBezTo>
                      <a:pt x="853" y="2098"/>
                      <a:pt x="458" y="2463"/>
                      <a:pt x="93" y="2858"/>
                    </a:cubicBezTo>
                    <a:cubicBezTo>
                      <a:pt x="0" y="2974"/>
                      <a:pt x="66" y="3072"/>
                      <a:pt x="157" y="3072"/>
                    </a:cubicBezTo>
                    <a:cubicBezTo>
                      <a:pt x="185" y="3072"/>
                      <a:pt x="216" y="3062"/>
                      <a:pt x="245" y="3040"/>
                    </a:cubicBezTo>
                    <a:cubicBezTo>
                      <a:pt x="1005" y="2402"/>
                      <a:pt x="2190" y="1216"/>
                      <a:pt x="1856" y="92"/>
                    </a:cubicBezTo>
                    <a:cubicBezTo>
                      <a:pt x="1841" y="31"/>
                      <a:pt x="1787" y="1"/>
                      <a:pt x="1734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53" name="Google Shape;4653;p28"/>
              <p:cNvSpPr/>
              <p:nvPr/>
            </p:nvSpPr>
            <p:spPr>
              <a:xfrm>
                <a:off x="5920600" y="4641950"/>
                <a:ext cx="36200" cy="103400"/>
              </a:xfrm>
              <a:custGeom>
                <a:avLst/>
                <a:gdLst/>
                <a:ahLst/>
                <a:cxnLst/>
                <a:rect l="l" t="t" r="r" b="b"/>
                <a:pathLst>
                  <a:path w="1448" h="4136" extrusionOk="0">
                    <a:moveTo>
                      <a:pt x="1231" y="1"/>
                    </a:moveTo>
                    <a:cubicBezTo>
                      <a:pt x="1172" y="1"/>
                      <a:pt x="1117" y="34"/>
                      <a:pt x="1094" y="112"/>
                    </a:cubicBezTo>
                    <a:cubicBezTo>
                      <a:pt x="486" y="1176"/>
                      <a:pt x="0" y="2878"/>
                      <a:pt x="395" y="4033"/>
                    </a:cubicBezTo>
                    <a:cubicBezTo>
                      <a:pt x="427" y="4097"/>
                      <a:pt x="502" y="4136"/>
                      <a:pt x="569" y="4136"/>
                    </a:cubicBezTo>
                    <a:cubicBezTo>
                      <a:pt x="630" y="4136"/>
                      <a:pt x="685" y="4105"/>
                      <a:pt x="699" y="4033"/>
                    </a:cubicBezTo>
                    <a:cubicBezTo>
                      <a:pt x="821" y="3334"/>
                      <a:pt x="790" y="2604"/>
                      <a:pt x="942" y="1875"/>
                    </a:cubicBezTo>
                    <a:cubicBezTo>
                      <a:pt x="1064" y="1358"/>
                      <a:pt x="1216" y="781"/>
                      <a:pt x="1429" y="233"/>
                    </a:cubicBezTo>
                    <a:cubicBezTo>
                      <a:pt x="1448" y="99"/>
                      <a:pt x="1333" y="1"/>
                      <a:pt x="123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54" name="Google Shape;4654;p28"/>
              <p:cNvSpPr/>
              <p:nvPr/>
            </p:nvSpPr>
            <p:spPr>
              <a:xfrm>
                <a:off x="6120575" y="4712650"/>
                <a:ext cx="45475" cy="87975"/>
              </a:xfrm>
              <a:custGeom>
                <a:avLst/>
                <a:gdLst/>
                <a:ahLst/>
                <a:cxnLst/>
                <a:rect l="l" t="t" r="r" b="b"/>
                <a:pathLst>
                  <a:path w="1819" h="3519" extrusionOk="0">
                    <a:moveTo>
                      <a:pt x="1625" y="0"/>
                    </a:moveTo>
                    <a:cubicBezTo>
                      <a:pt x="1533" y="0"/>
                      <a:pt x="1439" y="69"/>
                      <a:pt x="1424" y="202"/>
                    </a:cubicBezTo>
                    <a:cubicBezTo>
                      <a:pt x="1333" y="840"/>
                      <a:pt x="1150" y="1448"/>
                      <a:pt x="877" y="2026"/>
                    </a:cubicBezTo>
                    <a:cubicBezTo>
                      <a:pt x="664" y="2482"/>
                      <a:pt x="238" y="2785"/>
                      <a:pt x="56" y="3272"/>
                    </a:cubicBezTo>
                    <a:cubicBezTo>
                      <a:pt x="0" y="3383"/>
                      <a:pt x="97" y="3519"/>
                      <a:pt x="229" y="3519"/>
                    </a:cubicBezTo>
                    <a:cubicBezTo>
                      <a:pt x="242" y="3519"/>
                      <a:pt x="255" y="3518"/>
                      <a:pt x="269" y="3515"/>
                    </a:cubicBezTo>
                    <a:cubicBezTo>
                      <a:pt x="816" y="3302"/>
                      <a:pt x="1181" y="2634"/>
                      <a:pt x="1424" y="2147"/>
                    </a:cubicBezTo>
                    <a:cubicBezTo>
                      <a:pt x="1697" y="1539"/>
                      <a:pt x="1819" y="931"/>
                      <a:pt x="1819" y="232"/>
                    </a:cubicBezTo>
                    <a:cubicBezTo>
                      <a:pt x="1819" y="76"/>
                      <a:pt x="1723" y="0"/>
                      <a:pt x="1625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55" name="Google Shape;4655;p28"/>
              <p:cNvSpPr/>
              <p:nvPr/>
            </p:nvSpPr>
            <p:spPr>
              <a:xfrm>
                <a:off x="5931225" y="4453575"/>
                <a:ext cx="303975" cy="305925"/>
              </a:xfrm>
              <a:custGeom>
                <a:avLst/>
                <a:gdLst/>
                <a:ahLst/>
                <a:cxnLst/>
                <a:rect l="l" t="t" r="r" b="b"/>
                <a:pathLst>
                  <a:path w="12159" h="12237" extrusionOk="0">
                    <a:moveTo>
                      <a:pt x="6557" y="0"/>
                    </a:moveTo>
                    <a:cubicBezTo>
                      <a:pt x="4175" y="0"/>
                      <a:pt x="1847" y="1811"/>
                      <a:pt x="1004" y="4547"/>
                    </a:cubicBezTo>
                    <a:cubicBezTo>
                      <a:pt x="1" y="7829"/>
                      <a:pt x="1460" y="11173"/>
                      <a:pt x="4256" y="12024"/>
                    </a:cubicBezTo>
                    <a:cubicBezTo>
                      <a:pt x="4712" y="12167"/>
                      <a:pt x="5175" y="12236"/>
                      <a:pt x="5636" y="12236"/>
                    </a:cubicBezTo>
                    <a:cubicBezTo>
                      <a:pt x="8007" y="12236"/>
                      <a:pt x="10316" y="10425"/>
                      <a:pt x="11156" y="7677"/>
                    </a:cubicBezTo>
                    <a:cubicBezTo>
                      <a:pt x="12159" y="4425"/>
                      <a:pt x="10700" y="1051"/>
                      <a:pt x="7903" y="200"/>
                    </a:cubicBezTo>
                    <a:cubicBezTo>
                      <a:pt x="7459" y="65"/>
                      <a:pt x="7007" y="0"/>
                      <a:pt x="6557" y="0"/>
                    </a:cubicBezTo>
                    <a:close/>
                  </a:path>
                </a:pathLst>
              </a:custGeom>
              <a:solidFill>
                <a:srgbClr val="E82F2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56" name="Google Shape;4656;p28"/>
              <p:cNvSpPr/>
              <p:nvPr/>
            </p:nvSpPr>
            <p:spPr>
              <a:xfrm>
                <a:off x="6039900" y="4436875"/>
                <a:ext cx="168725" cy="79375"/>
              </a:xfrm>
              <a:custGeom>
                <a:avLst/>
                <a:gdLst/>
                <a:ahLst/>
                <a:cxnLst/>
                <a:rect l="l" t="t" r="r" b="b"/>
                <a:pathLst>
                  <a:path w="6749" h="3175" extrusionOk="0">
                    <a:moveTo>
                      <a:pt x="1964" y="0"/>
                    </a:moveTo>
                    <a:cubicBezTo>
                      <a:pt x="870" y="0"/>
                      <a:pt x="215" y="472"/>
                      <a:pt x="0" y="1202"/>
                    </a:cubicBezTo>
                    <a:cubicBezTo>
                      <a:pt x="0" y="1202"/>
                      <a:pt x="2435" y="3175"/>
                      <a:pt x="5213" y="3175"/>
                    </a:cubicBezTo>
                    <a:cubicBezTo>
                      <a:pt x="5539" y="3175"/>
                      <a:pt x="5869" y="3147"/>
                      <a:pt x="6201" y="3087"/>
                    </a:cubicBezTo>
                    <a:cubicBezTo>
                      <a:pt x="6201" y="3087"/>
                      <a:pt x="6748" y="1233"/>
                      <a:pt x="3556" y="260"/>
                    </a:cubicBezTo>
                    <a:cubicBezTo>
                      <a:pt x="2950" y="82"/>
                      <a:pt x="2419" y="0"/>
                      <a:pt x="1964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57" name="Google Shape;4657;p28"/>
              <p:cNvSpPr/>
              <p:nvPr/>
            </p:nvSpPr>
            <p:spPr>
              <a:xfrm>
                <a:off x="6072575" y="4425725"/>
                <a:ext cx="43325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1733" h="1497" extrusionOk="0">
                    <a:moveTo>
                      <a:pt x="920" y="7"/>
                    </a:moveTo>
                    <a:cubicBezTo>
                      <a:pt x="937" y="8"/>
                      <a:pt x="952" y="11"/>
                      <a:pt x="967" y="15"/>
                    </a:cubicBezTo>
                    <a:lnTo>
                      <a:pt x="967" y="15"/>
                    </a:lnTo>
                    <a:cubicBezTo>
                      <a:pt x="951" y="12"/>
                      <a:pt x="936" y="9"/>
                      <a:pt x="920" y="7"/>
                    </a:cubicBezTo>
                    <a:close/>
                    <a:moveTo>
                      <a:pt x="1032" y="32"/>
                    </a:moveTo>
                    <a:cubicBezTo>
                      <a:pt x="1050" y="35"/>
                      <a:pt x="1070" y="37"/>
                      <a:pt x="1094" y="37"/>
                    </a:cubicBezTo>
                    <a:lnTo>
                      <a:pt x="1064" y="37"/>
                    </a:lnTo>
                    <a:cubicBezTo>
                      <a:pt x="1067" y="41"/>
                      <a:pt x="1070" y="44"/>
                      <a:pt x="1074" y="47"/>
                    </a:cubicBezTo>
                    <a:lnTo>
                      <a:pt x="1074" y="47"/>
                    </a:lnTo>
                    <a:cubicBezTo>
                      <a:pt x="1060" y="41"/>
                      <a:pt x="1046" y="36"/>
                      <a:pt x="1032" y="32"/>
                    </a:cubicBezTo>
                    <a:close/>
                    <a:moveTo>
                      <a:pt x="851" y="7"/>
                    </a:moveTo>
                    <a:cubicBezTo>
                      <a:pt x="793" y="26"/>
                      <a:pt x="710" y="58"/>
                      <a:pt x="634" y="102"/>
                    </a:cubicBezTo>
                    <a:lnTo>
                      <a:pt x="634" y="102"/>
                    </a:lnTo>
                    <a:cubicBezTo>
                      <a:pt x="636" y="101"/>
                      <a:pt x="637" y="100"/>
                      <a:pt x="639" y="98"/>
                    </a:cubicBezTo>
                    <a:lnTo>
                      <a:pt x="608" y="98"/>
                    </a:lnTo>
                    <a:cubicBezTo>
                      <a:pt x="669" y="37"/>
                      <a:pt x="699" y="37"/>
                      <a:pt x="791" y="7"/>
                    </a:cubicBezTo>
                    <a:close/>
                    <a:moveTo>
                      <a:pt x="1194" y="112"/>
                    </a:moveTo>
                    <a:cubicBezTo>
                      <a:pt x="1209" y="117"/>
                      <a:pt x="1226" y="122"/>
                      <a:pt x="1246" y="129"/>
                    </a:cubicBezTo>
                    <a:lnTo>
                      <a:pt x="1216" y="129"/>
                    </a:lnTo>
                    <a:cubicBezTo>
                      <a:pt x="1209" y="123"/>
                      <a:pt x="1202" y="117"/>
                      <a:pt x="1194" y="112"/>
                    </a:cubicBezTo>
                    <a:close/>
                    <a:moveTo>
                      <a:pt x="591" y="129"/>
                    </a:moveTo>
                    <a:lnTo>
                      <a:pt x="591" y="129"/>
                    </a:lnTo>
                    <a:cubicBezTo>
                      <a:pt x="564" y="148"/>
                      <a:pt x="539" y="168"/>
                      <a:pt x="517" y="189"/>
                    </a:cubicBezTo>
                    <a:lnTo>
                      <a:pt x="487" y="189"/>
                    </a:lnTo>
                    <a:cubicBezTo>
                      <a:pt x="507" y="169"/>
                      <a:pt x="553" y="149"/>
                      <a:pt x="591" y="129"/>
                    </a:cubicBezTo>
                    <a:close/>
                    <a:moveTo>
                      <a:pt x="821" y="1"/>
                    </a:moveTo>
                    <a:cubicBezTo>
                      <a:pt x="565" y="1"/>
                      <a:pt x="299" y="127"/>
                      <a:pt x="183" y="341"/>
                    </a:cubicBezTo>
                    <a:cubicBezTo>
                      <a:pt x="0" y="706"/>
                      <a:pt x="91" y="1101"/>
                      <a:pt x="456" y="1344"/>
                    </a:cubicBezTo>
                    <a:cubicBezTo>
                      <a:pt x="547" y="1405"/>
                      <a:pt x="730" y="1496"/>
                      <a:pt x="912" y="1496"/>
                    </a:cubicBezTo>
                    <a:cubicBezTo>
                      <a:pt x="1064" y="1496"/>
                      <a:pt x="1216" y="1436"/>
                      <a:pt x="1307" y="1405"/>
                    </a:cubicBezTo>
                    <a:cubicBezTo>
                      <a:pt x="1398" y="1375"/>
                      <a:pt x="1459" y="1344"/>
                      <a:pt x="1520" y="1253"/>
                    </a:cubicBezTo>
                    <a:cubicBezTo>
                      <a:pt x="1672" y="1162"/>
                      <a:pt x="1733" y="919"/>
                      <a:pt x="1733" y="767"/>
                    </a:cubicBezTo>
                    <a:cubicBezTo>
                      <a:pt x="1733" y="584"/>
                      <a:pt x="1672" y="341"/>
                      <a:pt x="1550" y="250"/>
                    </a:cubicBezTo>
                    <a:cubicBezTo>
                      <a:pt x="1398" y="98"/>
                      <a:pt x="1246" y="7"/>
                      <a:pt x="1064" y="7"/>
                    </a:cubicBezTo>
                    <a:lnTo>
                      <a:pt x="919" y="7"/>
                    </a:lnTo>
                    <a:cubicBezTo>
                      <a:pt x="886" y="3"/>
                      <a:pt x="854" y="1"/>
                      <a:pt x="82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58" name="Google Shape;4658;p28"/>
              <p:cNvSpPr/>
              <p:nvPr/>
            </p:nvSpPr>
            <p:spPr>
              <a:xfrm>
                <a:off x="6138675" y="4442725"/>
                <a:ext cx="41825" cy="38075"/>
              </a:xfrm>
              <a:custGeom>
                <a:avLst/>
                <a:gdLst/>
                <a:ahLst/>
                <a:cxnLst/>
                <a:rect l="l" t="t" r="r" b="b"/>
                <a:pathLst>
                  <a:path w="1673" h="1523" extrusionOk="0">
                    <a:moveTo>
                      <a:pt x="852" y="1"/>
                    </a:moveTo>
                    <a:cubicBezTo>
                      <a:pt x="533" y="1"/>
                      <a:pt x="197" y="166"/>
                      <a:pt x="122" y="512"/>
                    </a:cubicBezTo>
                    <a:lnTo>
                      <a:pt x="122" y="543"/>
                    </a:lnTo>
                    <a:cubicBezTo>
                      <a:pt x="1" y="938"/>
                      <a:pt x="183" y="1394"/>
                      <a:pt x="609" y="1485"/>
                    </a:cubicBezTo>
                    <a:cubicBezTo>
                      <a:pt x="683" y="1510"/>
                      <a:pt x="763" y="1522"/>
                      <a:pt x="843" y="1522"/>
                    </a:cubicBezTo>
                    <a:cubicBezTo>
                      <a:pt x="1155" y="1522"/>
                      <a:pt x="1478" y="1337"/>
                      <a:pt x="1551" y="999"/>
                    </a:cubicBezTo>
                    <a:lnTo>
                      <a:pt x="1551" y="968"/>
                    </a:lnTo>
                    <a:cubicBezTo>
                      <a:pt x="1672" y="573"/>
                      <a:pt x="1490" y="117"/>
                      <a:pt x="1064" y="26"/>
                    </a:cubicBezTo>
                    <a:cubicBezTo>
                      <a:pt x="997" y="9"/>
                      <a:pt x="925" y="1"/>
                      <a:pt x="85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59" name="Google Shape;4659;p28"/>
              <p:cNvSpPr/>
              <p:nvPr/>
            </p:nvSpPr>
            <p:spPr>
              <a:xfrm>
                <a:off x="6112850" y="4383325"/>
                <a:ext cx="15225" cy="62575"/>
              </a:xfrm>
              <a:custGeom>
                <a:avLst/>
                <a:gdLst/>
                <a:ahLst/>
                <a:cxnLst/>
                <a:rect l="l" t="t" r="r" b="b"/>
                <a:pathLst>
                  <a:path w="609" h="2503" extrusionOk="0">
                    <a:moveTo>
                      <a:pt x="131" y="1"/>
                    </a:moveTo>
                    <a:cubicBezTo>
                      <a:pt x="68" y="1"/>
                      <a:pt x="0" y="41"/>
                      <a:pt x="0" y="122"/>
                    </a:cubicBezTo>
                    <a:cubicBezTo>
                      <a:pt x="122" y="882"/>
                      <a:pt x="274" y="1642"/>
                      <a:pt x="243" y="2432"/>
                    </a:cubicBezTo>
                    <a:cubicBezTo>
                      <a:pt x="243" y="2468"/>
                      <a:pt x="294" y="2503"/>
                      <a:pt x="343" y="2503"/>
                    </a:cubicBezTo>
                    <a:cubicBezTo>
                      <a:pt x="378" y="2503"/>
                      <a:pt x="413" y="2484"/>
                      <a:pt x="426" y="2432"/>
                    </a:cubicBezTo>
                    <a:cubicBezTo>
                      <a:pt x="578" y="1642"/>
                      <a:pt x="608" y="761"/>
                      <a:pt x="213" y="31"/>
                    </a:cubicBezTo>
                    <a:cubicBezTo>
                      <a:pt x="193" y="11"/>
                      <a:pt x="162" y="1"/>
                      <a:pt x="13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60" name="Google Shape;4660;p28"/>
              <p:cNvSpPr/>
              <p:nvPr/>
            </p:nvSpPr>
            <p:spPr>
              <a:xfrm>
                <a:off x="6132300" y="4398875"/>
                <a:ext cx="44125" cy="59475"/>
              </a:xfrm>
              <a:custGeom>
                <a:avLst/>
                <a:gdLst/>
                <a:ahLst/>
                <a:cxnLst/>
                <a:rect l="l" t="t" r="r" b="b"/>
                <a:pathLst>
                  <a:path w="1765" h="2379" extrusionOk="0">
                    <a:moveTo>
                      <a:pt x="1570" y="1"/>
                    </a:moveTo>
                    <a:cubicBezTo>
                      <a:pt x="1548" y="1"/>
                      <a:pt x="1524" y="6"/>
                      <a:pt x="1502" y="17"/>
                    </a:cubicBezTo>
                    <a:cubicBezTo>
                      <a:pt x="1137" y="260"/>
                      <a:pt x="864" y="625"/>
                      <a:pt x="651" y="959"/>
                    </a:cubicBezTo>
                    <a:cubicBezTo>
                      <a:pt x="377" y="1355"/>
                      <a:pt x="134" y="1780"/>
                      <a:pt x="43" y="2236"/>
                    </a:cubicBezTo>
                    <a:cubicBezTo>
                      <a:pt x="0" y="2300"/>
                      <a:pt x="92" y="2378"/>
                      <a:pt x="171" y="2378"/>
                    </a:cubicBezTo>
                    <a:cubicBezTo>
                      <a:pt x="205" y="2378"/>
                      <a:pt x="237" y="2364"/>
                      <a:pt x="256" y="2327"/>
                    </a:cubicBezTo>
                    <a:cubicBezTo>
                      <a:pt x="438" y="1962"/>
                      <a:pt x="651" y="1567"/>
                      <a:pt x="864" y="1203"/>
                    </a:cubicBezTo>
                    <a:cubicBezTo>
                      <a:pt x="1107" y="868"/>
                      <a:pt x="1441" y="564"/>
                      <a:pt x="1715" y="200"/>
                    </a:cubicBezTo>
                    <a:cubicBezTo>
                      <a:pt x="1764" y="100"/>
                      <a:pt x="1672" y="1"/>
                      <a:pt x="1570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61" name="Google Shape;4661;p28"/>
              <p:cNvSpPr/>
              <p:nvPr/>
            </p:nvSpPr>
            <p:spPr>
              <a:xfrm>
                <a:off x="6039450" y="4503575"/>
                <a:ext cx="80625" cy="244450"/>
              </a:xfrm>
              <a:custGeom>
                <a:avLst/>
                <a:gdLst/>
                <a:ahLst/>
                <a:cxnLst/>
                <a:rect l="l" t="t" r="r" b="b"/>
                <a:pathLst>
                  <a:path w="3225" h="9778" extrusionOk="0">
                    <a:moveTo>
                      <a:pt x="3103" y="1"/>
                    </a:moveTo>
                    <a:cubicBezTo>
                      <a:pt x="3035" y="1"/>
                      <a:pt x="2951" y="39"/>
                      <a:pt x="2906" y="115"/>
                    </a:cubicBezTo>
                    <a:cubicBezTo>
                      <a:pt x="2237" y="1635"/>
                      <a:pt x="1842" y="3276"/>
                      <a:pt x="1356" y="4826"/>
                    </a:cubicBezTo>
                    <a:cubicBezTo>
                      <a:pt x="869" y="6437"/>
                      <a:pt x="383" y="8018"/>
                      <a:pt x="18" y="9629"/>
                    </a:cubicBezTo>
                    <a:cubicBezTo>
                      <a:pt x="0" y="9719"/>
                      <a:pt x="68" y="9778"/>
                      <a:pt x="139" y="9778"/>
                    </a:cubicBezTo>
                    <a:cubicBezTo>
                      <a:pt x="188" y="9778"/>
                      <a:pt x="237" y="9751"/>
                      <a:pt x="261" y="9690"/>
                    </a:cubicBezTo>
                    <a:cubicBezTo>
                      <a:pt x="869" y="8109"/>
                      <a:pt x="1386" y="6468"/>
                      <a:pt x="1872" y="4796"/>
                    </a:cubicBezTo>
                    <a:cubicBezTo>
                      <a:pt x="2359" y="3276"/>
                      <a:pt x="2936" y="1726"/>
                      <a:pt x="3210" y="115"/>
                    </a:cubicBezTo>
                    <a:cubicBezTo>
                      <a:pt x="3225" y="39"/>
                      <a:pt x="3172" y="1"/>
                      <a:pt x="3103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62" name="Google Shape;4662;p28"/>
              <p:cNvSpPr/>
              <p:nvPr/>
            </p:nvSpPr>
            <p:spPr>
              <a:xfrm>
                <a:off x="5995050" y="4564225"/>
                <a:ext cx="55500" cy="55075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2203" extrusionOk="0">
                    <a:moveTo>
                      <a:pt x="1073" y="0"/>
                    </a:moveTo>
                    <a:cubicBezTo>
                      <a:pt x="808" y="0"/>
                      <a:pt x="560" y="88"/>
                      <a:pt x="396" y="273"/>
                    </a:cubicBezTo>
                    <a:cubicBezTo>
                      <a:pt x="92" y="546"/>
                      <a:pt x="1" y="941"/>
                      <a:pt x="62" y="1306"/>
                    </a:cubicBezTo>
                    <a:lnTo>
                      <a:pt x="62" y="1336"/>
                    </a:lnTo>
                    <a:cubicBezTo>
                      <a:pt x="92" y="1732"/>
                      <a:pt x="426" y="2035"/>
                      <a:pt x="761" y="2157"/>
                    </a:cubicBezTo>
                    <a:cubicBezTo>
                      <a:pt x="875" y="2186"/>
                      <a:pt x="998" y="2202"/>
                      <a:pt x="1121" y="2202"/>
                    </a:cubicBezTo>
                    <a:cubicBezTo>
                      <a:pt x="1390" y="2202"/>
                      <a:pt x="1658" y="2123"/>
                      <a:pt x="1825" y="1914"/>
                    </a:cubicBezTo>
                    <a:cubicBezTo>
                      <a:pt x="1977" y="1762"/>
                      <a:pt x="2098" y="1610"/>
                      <a:pt x="2129" y="1428"/>
                    </a:cubicBezTo>
                    <a:cubicBezTo>
                      <a:pt x="2220" y="1245"/>
                      <a:pt x="2220" y="1032"/>
                      <a:pt x="2159" y="850"/>
                    </a:cubicBezTo>
                    <a:cubicBezTo>
                      <a:pt x="2098" y="485"/>
                      <a:pt x="1794" y="181"/>
                      <a:pt x="1460" y="60"/>
                    </a:cubicBezTo>
                    <a:cubicBezTo>
                      <a:pt x="1332" y="20"/>
                      <a:pt x="1200" y="0"/>
                      <a:pt x="1073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63" name="Google Shape;4663;p28"/>
              <p:cNvSpPr/>
              <p:nvPr/>
            </p:nvSpPr>
            <p:spPr>
              <a:xfrm>
                <a:off x="6080925" y="4508150"/>
                <a:ext cx="58550" cy="47450"/>
              </a:xfrm>
              <a:custGeom>
                <a:avLst/>
                <a:gdLst/>
                <a:ahLst/>
                <a:cxnLst/>
                <a:rect l="l" t="t" r="r" b="b"/>
                <a:pathLst>
                  <a:path w="2342" h="1898" extrusionOk="0">
                    <a:moveTo>
                      <a:pt x="958" y="0"/>
                    </a:moveTo>
                    <a:cubicBezTo>
                      <a:pt x="897" y="0"/>
                      <a:pt x="836" y="8"/>
                      <a:pt x="760" y="23"/>
                    </a:cubicBezTo>
                    <a:cubicBezTo>
                      <a:pt x="548" y="53"/>
                      <a:pt x="396" y="175"/>
                      <a:pt x="244" y="297"/>
                    </a:cubicBezTo>
                    <a:cubicBezTo>
                      <a:pt x="122" y="357"/>
                      <a:pt x="1" y="692"/>
                      <a:pt x="61" y="935"/>
                    </a:cubicBezTo>
                    <a:cubicBezTo>
                      <a:pt x="153" y="1117"/>
                      <a:pt x="183" y="1269"/>
                      <a:pt x="305" y="1421"/>
                    </a:cubicBezTo>
                    <a:cubicBezTo>
                      <a:pt x="457" y="1573"/>
                      <a:pt x="639" y="1664"/>
                      <a:pt x="821" y="1725"/>
                    </a:cubicBezTo>
                    <a:lnTo>
                      <a:pt x="1064" y="1847"/>
                    </a:lnTo>
                    <a:cubicBezTo>
                      <a:pt x="1153" y="1882"/>
                      <a:pt x="1253" y="1897"/>
                      <a:pt x="1357" y="1897"/>
                    </a:cubicBezTo>
                    <a:cubicBezTo>
                      <a:pt x="1430" y="1897"/>
                      <a:pt x="1506" y="1890"/>
                      <a:pt x="1581" y="1877"/>
                    </a:cubicBezTo>
                    <a:cubicBezTo>
                      <a:pt x="1764" y="1847"/>
                      <a:pt x="1885" y="1756"/>
                      <a:pt x="2037" y="1664"/>
                    </a:cubicBezTo>
                    <a:cubicBezTo>
                      <a:pt x="2098" y="1573"/>
                      <a:pt x="2159" y="1543"/>
                      <a:pt x="2189" y="1452"/>
                    </a:cubicBezTo>
                    <a:cubicBezTo>
                      <a:pt x="2280" y="1360"/>
                      <a:pt x="2311" y="1269"/>
                      <a:pt x="2311" y="1148"/>
                    </a:cubicBezTo>
                    <a:cubicBezTo>
                      <a:pt x="2341" y="935"/>
                      <a:pt x="2311" y="783"/>
                      <a:pt x="2219" y="601"/>
                    </a:cubicBezTo>
                    <a:cubicBezTo>
                      <a:pt x="2189" y="449"/>
                      <a:pt x="2037" y="297"/>
                      <a:pt x="1885" y="205"/>
                    </a:cubicBezTo>
                    <a:cubicBezTo>
                      <a:pt x="1733" y="145"/>
                      <a:pt x="1581" y="84"/>
                      <a:pt x="1429" y="53"/>
                    </a:cubicBezTo>
                    <a:cubicBezTo>
                      <a:pt x="1368" y="53"/>
                      <a:pt x="1277" y="23"/>
                      <a:pt x="1156" y="23"/>
                    </a:cubicBezTo>
                    <a:cubicBezTo>
                      <a:pt x="1080" y="8"/>
                      <a:pt x="1019" y="0"/>
                      <a:pt x="958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64" name="Google Shape;4664;p28"/>
              <p:cNvSpPr/>
              <p:nvPr/>
            </p:nvSpPr>
            <p:spPr>
              <a:xfrm>
                <a:off x="6101425" y="4599200"/>
                <a:ext cx="79825" cy="57650"/>
              </a:xfrm>
              <a:custGeom>
                <a:avLst/>
                <a:gdLst/>
                <a:ahLst/>
                <a:cxnLst/>
                <a:rect l="l" t="t" r="r" b="b"/>
                <a:pathLst>
                  <a:path w="3193" h="2306" extrusionOk="0">
                    <a:moveTo>
                      <a:pt x="1603" y="0"/>
                    </a:moveTo>
                    <a:cubicBezTo>
                      <a:pt x="1519" y="0"/>
                      <a:pt x="1431" y="9"/>
                      <a:pt x="1339" y="29"/>
                    </a:cubicBezTo>
                    <a:cubicBezTo>
                      <a:pt x="0" y="313"/>
                      <a:pt x="343" y="2306"/>
                      <a:pt x="1566" y="2306"/>
                    </a:cubicBezTo>
                    <a:cubicBezTo>
                      <a:pt x="1649" y="2306"/>
                      <a:pt x="1735" y="2297"/>
                      <a:pt x="1825" y="2278"/>
                    </a:cubicBezTo>
                    <a:cubicBezTo>
                      <a:pt x="3192" y="1993"/>
                      <a:pt x="2851" y="0"/>
                      <a:pt x="1603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65" name="Google Shape;4665;p28"/>
              <p:cNvSpPr/>
              <p:nvPr/>
            </p:nvSpPr>
            <p:spPr>
              <a:xfrm>
                <a:off x="5969975" y="4652025"/>
                <a:ext cx="51700" cy="53225"/>
              </a:xfrm>
              <a:custGeom>
                <a:avLst/>
                <a:gdLst/>
                <a:ahLst/>
                <a:cxnLst/>
                <a:rect l="l" t="t" r="r" b="b"/>
                <a:pathLst>
                  <a:path w="2068" h="2129" extrusionOk="0">
                    <a:moveTo>
                      <a:pt x="848" y="0"/>
                    </a:moveTo>
                    <a:cubicBezTo>
                      <a:pt x="682" y="0"/>
                      <a:pt x="531" y="62"/>
                      <a:pt x="366" y="165"/>
                    </a:cubicBezTo>
                    <a:cubicBezTo>
                      <a:pt x="274" y="195"/>
                      <a:pt x="214" y="256"/>
                      <a:pt x="122" y="378"/>
                    </a:cubicBezTo>
                    <a:cubicBezTo>
                      <a:pt x="62" y="499"/>
                      <a:pt x="31" y="621"/>
                      <a:pt x="31" y="773"/>
                    </a:cubicBezTo>
                    <a:cubicBezTo>
                      <a:pt x="1" y="986"/>
                      <a:pt x="92" y="1168"/>
                      <a:pt x="183" y="1381"/>
                    </a:cubicBezTo>
                    <a:cubicBezTo>
                      <a:pt x="214" y="1441"/>
                      <a:pt x="244" y="1563"/>
                      <a:pt x="274" y="1624"/>
                    </a:cubicBezTo>
                    <a:cubicBezTo>
                      <a:pt x="446" y="1948"/>
                      <a:pt x="748" y="2128"/>
                      <a:pt x="1063" y="2128"/>
                    </a:cubicBezTo>
                    <a:cubicBezTo>
                      <a:pt x="1250" y="2128"/>
                      <a:pt x="1441" y="2064"/>
                      <a:pt x="1612" y="1928"/>
                    </a:cubicBezTo>
                    <a:cubicBezTo>
                      <a:pt x="1794" y="1776"/>
                      <a:pt x="1916" y="1593"/>
                      <a:pt x="2007" y="1381"/>
                    </a:cubicBezTo>
                    <a:cubicBezTo>
                      <a:pt x="2068" y="1077"/>
                      <a:pt x="1946" y="834"/>
                      <a:pt x="1764" y="560"/>
                    </a:cubicBezTo>
                    <a:cubicBezTo>
                      <a:pt x="1612" y="347"/>
                      <a:pt x="1338" y="74"/>
                      <a:pt x="1095" y="43"/>
                    </a:cubicBezTo>
                    <a:cubicBezTo>
                      <a:pt x="1007" y="14"/>
                      <a:pt x="926" y="0"/>
                      <a:pt x="848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66" name="Google Shape;4666;p28"/>
              <p:cNvSpPr/>
              <p:nvPr/>
            </p:nvSpPr>
            <p:spPr>
              <a:xfrm>
                <a:off x="6097650" y="4691150"/>
                <a:ext cx="56250" cy="51050"/>
              </a:xfrm>
              <a:custGeom>
                <a:avLst/>
                <a:gdLst/>
                <a:ahLst/>
                <a:cxnLst/>
                <a:rect l="l" t="t" r="r" b="b"/>
                <a:pathLst>
                  <a:path w="2250" h="2042" extrusionOk="0">
                    <a:moveTo>
                      <a:pt x="1342" y="1"/>
                    </a:moveTo>
                    <a:cubicBezTo>
                      <a:pt x="1218" y="1"/>
                      <a:pt x="1093" y="23"/>
                      <a:pt x="973" y="59"/>
                    </a:cubicBezTo>
                    <a:cubicBezTo>
                      <a:pt x="699" y="180"/>
                      <a:pt x="426" y="515"/>
                      <a:pt x="274" y="728"/>
                    </a:cubicBezTo>
                    <a:lnTo>
                      <a:pt x="303" y="669"/>
                    </a:lnTo>
                    <a:lnTo>
                      <a:pt x="303" y="669"/>
                    </a:lnTo>
                    <a:cubicBezTo>
                      <a:pt x="273" y="729"/>
                      <a:pt x="243" y="789"/>
                      <a:pt x="213" y="819"/>
                    </a:cubicBezTo>
                    <a:cubicBezTo>
                      <a:pt x="122" y="940"/>
                      <a:pt x="61" y="1092"/>
                      <a:pt x="61" y="1244"/>
                    </a:cubicBezTo>
                    <a:cubicBezTo>
                      <a:pt x="0" y="1487"/>
                      <a:pt x="91" y="1731"/>
                      <a:pt x="304" y="1883"/>
                    </a:cubicBezTo>
                    <a:cubicBezTo>
                      <a:pt x="457" y="1970"/>
                      <a:pt x="609" y="2041"/>
                      <a:pt x="773" y="2041"/>
                    </a:cubicBezTo>
                    <a:cubicBezTo>
                      <a:pt x="838" y="2041"/>
                      <a:pt x="904" y="2030"/>
                      <a:pt x="973" y="2004"/>
                    </a:cubicBezTo>
                    <a:cubicBezTo>
                      <a:pt x="1125" y="1974"/>
                      <a:pt x="1277" y="1943"/>
                      <a:pt x="1368" y="1852"/>
                    </a:cubicBezTo>
                    <a:cubicBezTo>
                      <a:pt x="1672" y="1700"/>
                      <a:pt x="2037" y="1396"/>
                      <a:pt x="2128" y="1092"/>
                    </a:cubicBezTo>
                    <a:cubicBezTo>
                      <a:pt x="2250" y="758"/>
                      <a:pt x="2128" y="424"/>
                      <a:pt x="1885" y="180"/>
                    </a:cubicBezTo>
                    <a:cubicBezTo>
                      <a:pt x="1719" y="52"/>
                      <a:pt x="1532" y="1"/>
                      <a:pt x="134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67" name="Google Shape;4667;p28"/>
              <p:cNvSpPr/>
              <p:nvPr/>
            </p:nvSpPr>
            <p:spPr>
              <a:xfrm>
                <a:off x="5996575" y="4510225"/>
                <a:ext cx="40300" cy="40150"/>
              </a:xfrm>
              <a:custGeom>
                <a:avLst/>
                <a:gdLst/>
                <a:ahLst/>
                <a:cxnLst/>
                <a:rect l="l" t="t" r="r" b="b"/>
                <a:pathLst>
                  <a:path w="1612" h="1606" extrusionOk="0">
                    <a:moveTo>
                      <a:pt x="882" y="1"/>
                    </a:moveTo>
                    <a:cubicBezTo>
                      <a:pt x="700" y="1"/>
                      <a:pt x="548" y="92"/>
                      <a:pt x="396" y="214"/>
                    </a:cubicBezTo>
                    <a:cubicBezTo>
                      <a:pt x="244" y="305"/>
                      <a:pt x="183" y="548"/>
                      <a:pt x="92" y="730"/>
                    </a:cubicBezTo>
                    <a:cubicBezTo>
                      <a:pt x="31" y="882"/>
                      <a:pt x="1" y="1034"/>
                      <a:pt x="31" y="1186"/>
                    </a:cubicBezTo>
                    <a:cubicBezTo>
                      <a:pt x="61" y="1308"/>
                      <a:pt x="122" y="1429"/>
                      <a:pt x="213" y="1521"/>
                    </a:cubicBezTo>
                    <a:cubicBezTo>
                      <a:pt x="323" y="1575"/>
                      <a:pt x="444" y="1605"/>
                      <a:pt x="567" y="1605"/>
                    </a:cubicBezTo>
                    <a:cubicBezTo>
                      <a:pt x="718" y="1605"/>
                      <a:pt x="870" y="1560"/>
                      <a:pt x="1004" y="1460"/>
                    </a:cubicBezTo>
                    <a:cubicBezTo>
                      <a:pt x="1095" y="1429"/>
                      <a:pt x="1125" y="1338"/>
                      <a:pt x="1216" y="1308"/>
                    </a:cubicBezTo>
                    <a:cubicBezTo>
                      <a:pt x="1338" y="1186"/>
                      <a:pt x="1429" y="1065"/>
                      <a:pt x="1490" y="882"/>
                    </a:cubicBezTo>
                    <a:cubicBezTo>
                      <a:pt x="1612" y="609"/>
                      <a:pt x="1460" y="244"/>
                      <a:pt x="1247" y="122"/>
                    </a:cubicBezTo>
                    <a:cubicBezTo>
                      <a:pt x="1125" y="62"/>
                      <a:pt x="1004" y="62"/>
                      <a:pt x="88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68" name="Google Shape;4668;p28"/>
              <p:cNvSpPr/>
              <p:nvPr/>
            </p:nvSpPr>
            <p:spPr>
              <a:xfrm>
                <a:off x="6168325" y="4551275"/>
                <a:ext cx="46375" cy="46150"/>
              </a:xfrm>
              <a:custGeom>
                <a:avLst/>
                <a:gdLst/>
                <a:ahLst/>
                <a:cxnLst/>
                <a:rect l="l" t="t" r="r" b="b"/>
                <a:pathLst>
                  <a:path w="1855" h="1846" extrusionOk="0">
                    <a:moveTo>
                      <a:pt x="202" y="1221"/>
                    </a:moveTo>
                    <a:cubicBezTo>
                      <a:pt x="208" y="1227"/>
                      <a:pt x="213" y="1234"/>
                      <a:pt x="213" y="1246"/>
                    </a:cubicBezTo>
                    <a:cubicBezTo>
                      <a:pt x="209" y="1238"/>
                      <a:pt x="205" y="1230"/>
                      <a:pt x="202" y="1221"/>
                    </a:cubicBezTo>
                    <a:close/>
                    <a:moveTo>
                      <a:pt x="942" y="0"/>
                    </a:moveTo>
                    <a:cubicBezTo>
                      <a:pt x="760" y="0"/>
                      <a:pt x="608" y="31"/>
                      <a:pt x="456" y="152"/>
                    </a:cubicBezTo>
                    <a:cubicBezTo>
                      <a:pt x="122" y="395"/>
                      <a:pt x="0" y="791"/>
                      <a:pt x="182" y="1186"/>
                    </a:cubicBezTo>
                    <a:cubicBezTo>
                      <a:pt x="182" y="1197"/>
                      <a:pt x="187" y="1204"/>
                      <a:pt x="192" y="1210"/>
                    </a:cubicBezTo>
                    <a:lnTo>
                      <a:pt x="192" y="1210"/>
                    </a:lnTo>
                    <a:lnTo>
                      <a:pt x="243" y="1398"/>
                    </a:lnTo>
                    <a:cubicBezTo>
                      <a:pt x="371" y="1654"/>
                      <a:pt x="692" y="1845"/>
                      <a:pt x="990" y="1845"/>
                    </a:cubicBezTo>
                    <a:cubicBezTo>
                      <a:pt x="1047" y="1845"/>
                      <a:pt x="1102" y="1838"/>
                      <a:pt x="1155" y="1824"/>
                    </a:cubicBezTo>
                    <a:cubicBezTo>
                      <a:pt x="1520" y="1763"/>
                      <a:pt x="1763" y="1459"/>
                      <a:pt x="1824" y="1064"/>
                    </a:cubicBezTo>
                    <a:cubicBezTo>
                      <a:pt x="1854" y="760"/>
                      <a:pt x="1702" y="487"/>
                      <a:pt x="1520" y="274"/>
                    </a:cubicBezTo>
                    <a:cubicBezTo>
                      <a:pt x="1398" y="122"/>
                      <a:pt x="1125" y="0"/>
                      <a:pt x="942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669" name="Google Shape;4669;p28"/>
            <p:cNvSpPr/>
            <p:nvPr/>
          </p:nvSpPr>
          <p:spPr>
            <a:xfrm>
              <a:off x="6184904" y="2740900"/>
              <a:ext cx="1138176" cy="56144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0" name="Google Shape;4670;p28"/>
            <p:cNvSpPr/>
            <p:nvPr/>
          </p:nvSpPr>
          <p:spPr>
            <a:xfrm>
              <a:off x="8362774" y="40442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1" name="Google Shape;4671;p28"/>
            <p:cNvSpPr/>
            <p:nvPr/>
          </p:nvSpPr>
          <p:spPr>
            <a:xfrm>
              <a:off x="-166325" y="2616161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672" name="Google Shape;4672;p28"/>
            <p:cNvGrpSpPr/>
            <p:nvPr/>
          </p:nvGrpSpPr>
          <p:grpSpPr>
            <a:xfrm>
              <a:off x="1200675" y="4314750"/>
              <a:ext cx="752650" cy="753525"/>
              <a:chOff x="1200675" y="4314750"/>
              <a:chExt cx="752650" cy="753525"/>
            </a:xfrm>
          </p:grpSpPr>
          <p:sp>
            <p:nvSpPr>
              <p:cNvPr id="4673" name="Google Shape;4673;p28"/>
              <p:cNvSpPr/>
              <p:nvPr/>
            </p:nvSpPr>
            <p:spPr>
              <a:xfrm>
                <a:off x="1200675" y="4314750"/>
                <a:ext cx="191400" cy="173775"/>
              </a:xfrm>
              <a:custGeom>
                <a:avLst/>
                <a:gdLst/>
                <a:ahLst/>
                <a:cxnLst/>
                <a:rect l="l" t="t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lnTo>
                      <a:pt x="3588" y="4464"/>
                    </a:ln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lnTo>
                      <a:pt x="2517" y="4545"/>
                    </a:ln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lnTo>
                      <a:pt x="5381" y="4090"/>
                    </a:ln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74" name="Google Shape;4674;p28"/>
              <p:cNvSpPr/>
              <p:nvPr/>
            </p:nvSpPr>
            <p:spPr>
              <a:xfrm>
                <a:off x="1677625" y="4820450"/>
                <a:ext cx="275700" cy="247825"/>
              </a:xfrm>
              <a:custGeom>
                <a:avLst/>
                <a:gdLst/>
                <a:ahLst/>
                <a:cxnLst/>
                <a:rect l="l" t="t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lnTo>
                      <a:pt x="5220" y="6293"/>
                    </a:ln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lnTo>
                      <a:pt x="3587" y="6453"/>
                    </a:ln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lnTo>
                      <a:pt x="7763" y="5864"/>
                    </a:ln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675" name="Google Shape;4675;p28"/>
            <p:cNvGrpSpPr/>
            <p:nvPr/>
          </p:nvGrpSpPr>
          <p:grpSpPr>
            <a:xfrm flipH="1">
              <a:off x="7695740" y="3054714"/>
              <a:ext cx="590152" cy="2371267"/>
              <a:chOff x="5161950" y="1889450"/>
              <a:chExt cx="926600" cy="4128250"/>
            </a:xfrm>
          </p:grpSpPr>
          <p:sp>
            <p:nvSpPr>
              <p:cNvPr id="4676" name="Google Shape;4676;p28"/>
              <p:cNvSpPr/>
              <p:nvPr/>
            </p:nvSpPr>
            <p:spPr>
              <a:xfrm>
                <a:off x="5239725" y="2330950"/>
                <a:ext cx="848825" cy="3686750"/>
              </a:xfrm>
              <a:custGeom>
                <a:avLst/>
                <a:gdLst/>
                <a:ahLst/>
                <a:cxnLst/>
                <a:rect l="l" t="t" r="r" b="b"/>
                <a:pathLst>
                  <a:path w="33953" h="147470" extrusionOk="0">
                    <a:moveTo>
                      <a:pt x="13322" y="1"/>
                    </a:moveTo>
                    <a:cubicBezTo>
                      <a:pt x="12982" y="1"/>
                      <a:pt x="12650" y="261"/>
                      <a:pt x="12797" y="666"/>
                    </a:cubicBezTo>
                    <a:cubicBezTo>
                      <a:pt x="15381" y="8143"/>
                      <a:pt x="17204" y="16046"/>
                      <a:pt x="18208" y="24071"/>
                    </a:cubicBezTo>
                    <a:cubicBezTo>
                      <a:pt x="15077" y="19299"/>
                      <a:pt x="9454" y="16745"/>
                      <a:pt x="4165" y="14770"/>
                    </a:cubicBezTo>
                    <a:cubicBezTo>
                      <a:pt x="4032" y="14718"/>
                      <a:pt x="3907" y="14695"/>
                      <a:pt x="3791" y="14695"/>
                    </a:cubicBezTo>
                    <a:cubicBezTo>
                      <a:pt x="2955" y="14695"/>
                      <a:pt x="2597" y="15922"/>
                      <a:pt x="3131" y="16563"/>
                    </a:cubicBezTo>
                    <a:cubicBezTo>
                      <a:pt x="5565" y="19518"/>
                      <a:pt x="9104" y="21838"/>
                      <a:pt x="12957" y="21838"/>
                    </a:cubicBezTo>
                    <a:cubicBezTo>
                      <a:pt x="13146" y="21838"/>
                      <a:pt x="13336" y="21833"/>
                      <a:pt x="13527" y="21821"/>
                    </a:cubicBezTo>
                    <a:cubicBezTo>
                      <a:pt x="13679" y="21821"/>
                      <a:pt x="13800" y="21791"/>
                      <a:pt x="13922" y="21761"/>
                    </a:cubicBezTo>
                    <a:cubicBezTo>
                      <a:pt x="15776" y="23341"/>
                      <a:pt x="17053" y="25378"/>
                      <a:pt x="18481" y="27505"/>
                    </a:cubicBezTo>
                    <a:lnTo>
                      <a:pt x="18603" y="27597"/>
                    </a:lnTo>
                    <a:cubicBezTo>
                      <a:pt x="18937" y="31214"/>
                      <a:pt x="19119" y="34861"/>
                      <a:pt x="19119" y="38478"/>
                    </a:cubicBezTo>
                    <a:cubicBezTo>
                      <a:pt x="18451" y="37171"/>
                      <a:pt x="17569" y="35925"/>
                      <a:pt x="16627" y="34800"/>
                    </a:cubicBezTo>
                    <a:cubicBezTo>
                      <a:pt x="16566" y="34527"/>
                      <a:pt x="16414" y="34253"/>
                      <a:pt x="16110" y="34101"/>
                    </a:cubicBezTo>
                    <a:cubicBezTo>
                      <a:pt x="16080" y="34071"/>
                      <a:pt x="16049" y="34071"/>
                      <a:pt x="16019" y="34040"/>
                    </a:cubicBezTo>
                    <a:cubicBezTo>
                      <a:pt x="15624" y="33584"/>
                      <a:pt x="15198" y="33159"/>
                      <a:pt x="14834" y="32733"/>
                    </a:cubicBezTo>
                    <a:cubicBezTo>
                      <a:pt x="12567" y="30358"/>
                      <a:pt x="9932" y="28718"/>
                      <a:pt x="6687" y="28718"/>
                    </a:cubicBezTo>
                    <a:cubicBezTo>
                      <a:pt x="6320" y="28718"/>
                      <a:pt x="5946" y="28739"/>
                      <a:pt x="5563" y="28782"/>
                    </a:cubicBezTo>
                    <a:cubicBezTo>
                      <a:pt x="4560" y="28904"/>
                      <a:pt x="4226" y="30028"/>
                      <a:pt x="5077" y="30606"/>
                    </a:cubicBezTo>
                    <a:cubicBezTo>
                      <a:pt x="8055" y="32764"/>
                      <a:pt x="11824" y="34861"/>
                      <a:pt x="15411" y="35895"/>
                    </a:cubicBezTo>
                    <a:cubicBezTo>
                      <a:pt x="15533" y="35925"/>
                      <a:pt x="15594" y="35925"/>
                      <a:pt x="15685" y="35925"/>
                    </a:cubicBezTo>
                    <a:cubicBezTo>
                      <a:pt x="16961" y="37414"/>
                      <a:pt x="18116" y="39056"/>
                      <a:pt x="19028" y="40484"/>
                    </a:cubicBezTo>
                    <a:lnTo>
                      <a:pt x="19119" y="40606"/>
                    </a:lnTo>
                    <a:cubicBezTo>
                      <a:pt x="19028" y="45287"/>
                      <a:pt x="18633" y="49907"/>
                      <a:pt x="17904" y="54466"/>
                    </a:cubicBezTo>
                    <a:cubicBezTo>
                      <a:pt x="14894" y="49177"/>
                      <a:pt x="10305" y="44314"/>
                      <a:pt x="4074" y="43311"/>
                    </a:cubicBezTo>
                    <a:cubicBezTo>
                      <a:pt x="4010" y="43301"/>
                      <a:pt x="3948" y="43296"/>
                      <a:pt x="3887" y="43296"/>
                    </a:cubicBezTo>
                    <a:cubicBezTo>
                      <a:pt x="3012" y="43296"/>
                      <a:pt x="2419" y="44274"/>
                      <a:pt x="3101" y="45013"/>
                    </a:cubicBezTo>
                    <a:cubicBezTo>
                      <a:pt x="6019" y="48266"/>
                      <a:pt x="8906" y="50484"/>
                      <a:pt x="13314" y="51092"/>
                    </a:cubicBezTo>
                    <a:cubicBezTo>
                      <a:pt x="14834" y="52764"/>
                      <a:pt x="16201" y="54618"/>
                      <a:pt x="17569" y="56412"/>
                    </a:cubicBezTo>
                    <a:cubicBezTo>
                      <a:pt x="17448" y="57050"/>
                      <a:pt x="17326" y="57688"/>
                      <a:pt x="17174" y="58387"/>
                    </a:cubicBezTo>
                    <a:cubicBezTo>
                      <a:pt x="15290" y="67871"/>
                      <a:pt x="12402" y="77141"/>
                      <a:pt x="10001" y="86534"/>
                    </a:cubicBezTo>
                    <a:cubicBezTo>
                      <a:pt x="7660" y="95895"/>
                      <a:pt x="5593" y="105318"/>
                      <a:pt x="3982" y="114801"/>
                    </a:cubicBezTo>
                    <a:cubicBezTo>
                      <a:pt x="2159" y="125470"/>
                      <a:pt x="821" y="136200"/>
                      <a:pt x="31" y="146990"/>
                    </a:cubicBezTo>
                    <a:cubicBezTo>
                      <a:pt x="1" y="147310"/>
                      <a:pt x="236" y="147469"/>
                      <a:pt x="487" y="147469"/>
                    </a:cubicBezTo>
                    <a:cubicBezTo>
                      <a:pt x="738" y="147469"/>
                      <a:pt x="1004" y="147310"/>
                      <a:pt x="1034" y="146990"/>
                    </a:cubicBezTo>
                    <a:cubicBezTo>
                      <a:pt x="3162" y="127203"/>
                      <a:pt x="6475" y="107537"/>
                      <a:pt x="11338" y="88236"/>
                    </a:cubicBezTo>
                    <a:cubicBezTo>
                      <a:pt x="13162" y="80941"/>
                      <a:pt x="15320" y="73737"/>
                      <a:pt x="17113" y="66442"/>
                    </a:cubicBezTo>
                    <a:cubicBezTo>
                      <a:pt x="17296" y="66442"/>
                      <a:pt x="17508" y="66321"/>
                      <a:pt x="17600" y="66138"/>
                    </a:cubicBezTo>
                    <a:cubicBezTo>
                      <a:pt x="19059" y="64132"/>
                      <a:pt x="20609" y="62248"/>
                      <a:pt x="22372" y="60667"/>
                    </a:cubicBezTo>
                    <a:cubicBezTo>
                      <a:pt x="22436" y="60688"/>
                      <a:pt x="22531" y="60710"/>
                      <a:pt x="22635" y="60710"/>
                    </a:cubicBezTo>
                    <a:cubicBezTo>
                      <a:pt x="22678" y="60710"/>
                      <a:pt x="22722" y="60706"/>
                      <a:pt x="22767" y="60697"/>
                    </a:cubicBezTo>
                    <a:cubicBezTo>
                      <a:pt x="24986" y="60667"/>
                      <a:pt x="26962" y="59451"/>
                      <a:pt x="28694" y="58205"/>
                    </a:cubicBezTo>
                    <a:cubicBezTo>
                      <a:pt x="30001" y="57232"/>
                      <a:pt x="31399" y="56229"/>
                      <a:pt x="30883" y="54466"/>
                    </a:cubicBezTo>
                    <a:cubicBezTo>
                      <a:pt x="30761" y="54077"/>
                      <a:pt x="30367" y="53727"/>
                      <a:pt x="29965" y="53727"/>
                    </a:cubicBezTo>
                    <a:cubicBezTo>
                      <a:pt x="29865" y="53727"/>
                      <a:pt x="29764" y="53749"/>
                      <a:pt x="29667" y="53798"/>
                    </a:cubicBezTo>
                    <a:cubicBezTo>
                      <a:pt x="25107" y="55560"/>
                      <a:pt x="20730" y="58600"/>
                      <a:pt x="17995" y="62764"/>
                    </a:cubicBezTo>
                    <a:cubicBezTo>
                      <a:pt x="18208" y="61731"/>
                      <a:pt x="18451" y="60697"/>
                      <a:pt x="18633" y="59725"/>
                    </a:cubicBezTo>
                    <a:cubicBezTo>
                      <a:pt x="19697" y="55165"/>
                      <a:pt x="20305" y="50758"/>
                      <a:pt x="20609" y="46290"/>
                    </a:cubicBezTo>
                    <a:cubicBezTo>
                      <a:pt x="21885" y="44588"/>
                      <a:pt x="23223" y="42916"/>
                      <a:pt x="24682" y="41366"/>
                    </a:cubicBezTo>
                    <a:cubicBezTo>
                      <a:pt x="24788" y="41389"/>
                      <a:pt x="24903" y="41404"/>
                      <a:pt x="25024" y="41404"/>
                    </a:cubicBezTo>
                    <a:cubicBezTo>
                      <a:pt x="25214" y="41404"/>
                      <a:pt x="25419" y="41368"/>
                      <a:pt x="25624" y="41275"/>
                    </a:cubicBezTo>
                    <a:cubicBezTo>
                      <a:pt x="28451" y="39968"/>
                      <a:pt x="30943" y="37931"/>
                      <a:pt x="33375" y="36016"/>
                    </a:cubicBezTo>
                    <a:cubicBezTo>
                      <a:pt x="33953" y="35560"/>
                      <a:pt x="33618" y="34496"/>
                      <a:pt x="32919" y="34344"/>
                    </a:cubicBezTo>
                    <a:cubicBezTo>
                      <a:pt x="32517" y="34255"/>
                      <a:pt x="32133" y="34213"/>
                      <a:pt x="31766" y="34213"/>
                    </a:cubicBezTo>
                    <a:cubicBezTo>
                      <a:pt x="29273" y="34213"/>
                      <a:pt x="27528" y="36130"/>
                      <a:pt x="25806" y="37931"/>
                    </a:cubicBezTo>
                    <a:cubicBezTo>
                      <a:pt x="25503" y="38296"/>
                      <a:pt x="25168" y="38630"/>
                      <a:pt x="24864" y="38965"/>
                    </a:cubicBezTo>
                    <a:lnTo>
                      <a:pt x="24621" y="39086"/>
                    </a:lnTo>
                    <a:cubicBezTo>
                      <a:pt x="24074" y="39299"/>
                      <a:pt x="23831" y="39755"/>
                      <a:pt x="23800" y="40180"/>
                    </a:cubicBezTo>
                    <a:cubicBezTo>
                      <a:pt x="22706" y="41518"/>
                      <a:pt x="21642" y="42886"/>
                      <a:pt x="20639" y="44314"/>
                    </a:cubicBezTo>
                    <a:cubicBezTo>
                      <a:pt x="20822" y="40028"/>
                      <a:pt x="20761" y="35743"/>
                      <a:pt x="20305" y="31396"/>
                    </a:cubicBezTo>
                    <a:cubicBezTo>
                      <a:pt x="19970" y="28022"/>
                      <a:pt x="19545" y="24679"/>
                      <a:pt x="19059" y="21335"/>
                    </a:cubicBezTo>
                    <a:cubicBezTo>
                      <a:pt x="19089" y="21305"/>
                      <a:pt x="19119" y="21213"/>
                      <a:pt x="19150" y="21153"/>
                    </a:cubicBezTo>
                    <a:cubicBezTo>
                      <a:pt x="19819" y="18630"/>
                      <a:pt x="21278" y="15803"/>
                      <a:pt x="23344" y="13675"/>
                    </a:cubicBezTo>
                    <a:cubicBezTo>
                      <a:pt x="23375" y="13675"/>
                      <a:pt x="23375" y="13706"/>
                      <a:pt x="23405" y="13706"/>
                    </a:cubicBezTo>
                    <a:cubicBezTo>
                      <a:pt x="23708" y="13756"/>
                      <a:pt x="24012" y="13780"/>
                      <a:pt x="24314" y="13780"/>
                    </a:cubicBezTo>
                    <a:cubicBezTo>
                      <a:pt x="27104" y="13780"/>
                      <a:pt x="29823" y="11756"/>
                      <a:pt x="31825" y="10028"/>
                    </a:cubicBezTo>
                    <a:cubicBezTo>
                      <a:pt x="32494" y="9450"/>
                      <a:pt x="31886" y="8447"/>
                      <a:pt x="31126" y="8417"/>
                    </a:cubicBezTo>
                    <a:cubicBezTo>
                      <a:pt x="30947" y="8406"/>
                      <a:pt x="30769" y="8401"/>
                      <a:pt x="30592" y="8401"/>
                    </a:cubicBezTo>
                    <a:cubicBezTo>
                      <a:pt x="24908" y="8401"/>
                      <a:pt x="20284" y="13991"/>
                      <a:pt x="18633" y="19238"/>
                    </a:cubicBezTo>
                    <a:cubicBezTo>
                      <a:pt x="17539" y="12824"/>
                      <a:pt x="16019" y="6532"/>
                      <a:pt x="13861" y="362"/>
                    </a:cubicBezTo>
                    <a:cubicBezTo>
                      <a:pt x="13765" y="111"/>
                      <a:pt x="13542" y="1"/>
                      <a:pt x="1332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77" name="Google Shape;4677;p28"/>
              <p:cNvSpPr/>
              <p:nvPr/>
            </p:nvSpPr>
            <p:spPr>
              <a:xfrm>
                <a:off x="5360800" y="2737125"/>
                <a:ext cx="174175" cy="100825"/>
              </a:xfrm>
              <a:custGeom>
                <a:avLst/>
                <a:gdLst/>
                <a:ahLst/>
                <a:cxnLst/>
                <a:rect l="l" t="t" r="r" b="b"/>
                <a:pathLst>
                  <a:path w="6967" h="4033" extrusionOk="0">
                    <a:moveTo>
                      <a:pt x="255" y="1"/>
                    </a:moveTo>
                    <a:cubicBezTo>
                      <a:pt x="87" y="1"/>
                      <a:pt x="1" y="223"/>
                      <a:pt x="173" y="346"/>
                    </a:cubicBezTo>
                    <a:cubicBezTo>
                      <a:pt x="1297" y="1076"/>
                      <a:pt x="2392" y="1745"/>
                      <a:pt x="3516" y="2444"/>
                    </a:cubicBezTo>
                    <a:cubicBezTo>
                      <a:pt x="4519" y="2991"/>
                      <a:pt x="5553" y="3720"/>
                      <a:pt x="6677" y="4024"/>
                    </a:cubicBezTo>
                    <a:cubicBezTo>
                      <a:pt x="6701" y="4030"/>
                      <a:pt x="6723" y="4033"/>
                      <a:pt x="6743" y="4033"/>
                    </a:cubicBezTo>
                    <a:cubicBezTo>
                      <a:pt x="6930" y="4033"/>
                      <a:pt x="6967" y="3797"/>
                      <a:pt x="6829" y="3659"/>
                    </a:cubicBezTo>
                    <a:cubicBezTo>
                      <a:pt x="5887" y="2930"/>
                      <a:pt x="4641" y="2474"/>
                      <a:pt x="3577" y="1897"/>
                    </a:cubicBezTo>
                    <a:cubicBezTo>
                      <a:pt x="2452" y="1289"/>
                      <a:pt x="1449" y="681"/>
                      <a:pt x="386" y="42"/>
                    </a:cubicBezTo>
                    <a:cubicBezTo>
                      <a:pt x="339" y="13"/>
                      <a:pt x="295" y="1"/>
                      <a:pt x="255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78" name="Google Shape;4678;p28"/>
              <p:cNvSpPr/>
              <p:nvPr/>
            </p:nvSpPr>
            <p:spPr>
              <a:xfrm>
                <a:off x="5855475" y="2593800"/>
                <a:ext cx="96300" cy="54875"/>
              </a:xfrm>
              <a:custGeom>
                <a:avLst/>
                <a:gdLst/>
                <a:ahLst/>
                <a:cxnLst/>
                <a:rect l="l" t="t" r="r" b="b"/>
                <a:pathLst>
                  <a:path w="3852" h="2195" extrusionOk="0">
                    <a:moveTo>
                      <a:pt x="3456" y="0"/>
                    </a:moveTo>
                    <a:cubicBezTo>
                      <a:pt x="2848" y="0"/>
                      <a:pt x="2240" y="335"/>
                      <a:pt x="1754" y="639"/>
                    </a:cubicBezTo>
                    <a:cubicBezTo>
                      <a:pt x="1176" y="943"/>
                      <a:pt x="660" y="1307"/>
                      <a:pt x="204" y="1763"/>
                    </a:cubicBezTo>
                    <a:cubicBezTo>
                      <a:pt x="1" y="1915"/>
                      <a:pt x="158" y="2194"/>
                      <a:pt x="374" y="2194"/>
                    </a:cubicBezTo>
                    <a:cubicBezTo>
                      <a:pt x="417" y="2194"/>
                      <a:pt x="462" y="2183"/>
                      <a:pt x="508" y="2158"/>
                    </a:cubicBezTo>
                    <a:cubicBezTo>
                      <a:pt x="994" y="1824"/>
                      <a:pt x="1480" y="1520"/>
                      <a:pt x="2028" y="1246"/>
                    </a:cubicBezTo>
                    <a:cubicBezTo>
                      <a:pt x="2544" y="1034"/>
                      <a:pt x="3152" y="912"/>
                      <a:pt x="3608" y="547"/>
                    </a:cubicBezTo>
                    <a:cubicBezTo>
                      <a:pt x="3851" y="365"/>
                      <a:pt x="3760" y="0"/>
                      <a:pt x="3456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79" name="Google Shape;4679;p28"/>
              <p:cNvSpPr/>
              <p:nvPr/>
            </p:nvSpPr>
            <p:spPr>
              <a:xfrm>
                <a:off x="5429575" y="3078325"/>
                <a:ext cx="156450" cy="102400"/>
              </a:xfrm>
              <a:custGeom>
                <a:avLst/>
                <a:gdLst/>
                <a:ahLst/>
                <a:cxnLst/>
                <a:rect l="l" t="t" r="r" b="b"/>
                <a:pathLst>
                  <a:path w="6258" h="4096" extrusionOk="0">
                    <a:moveTo>
                      <a:pt x="351" y="0"/>
                    </a:moveTo>
                    <a:cubicBezTo>
                      <a:pt x="79" y="0"/>
                      <a:pt x="1" y="417"/>
                      <a:pt x="279" y="528"/>
                    </a:cubicBezTo>
                    <a:cubicBezTo>
                      <a:pt x="1343" y="954"/>
                      <a:pt x="2346" y="1471"/>
                      <a:pt x="3288" y="2109"/>
                    </a:cubicBezTo>
                    <a:cubicBezTo>
                      <a:pt x="4170" y="2686"/>
                      <a:pt x="4899" y="3446"/>
                      <a:pt x="5720" y="4054"/>
                    </a:cubicBezTo>
                    <a:cubicBezTo>
                      <a:pt x="5760" y="4083"/>
                      <a:pt x="5805" y="4095"/>
                      <a:pt x="5851" y="4095"/>
                    </a:cubicBezTo>
                    <a:cubicBezTo>
                      <a:pt x="6049" y="4095"/>
                      <a:pt x="6257" y="3862"/>
                      <a:pt x="6085" y="3689"/>
                    </a:cubicBezTo>
                    <a:cubicBezTo>
                      <a:pt x="4778" y="1927"/>
                      <a:pt x="2437" y="772"/>
                      <a:pt x="431" y="12"/>
                    </a:cubicBezTo>
                    <a:cubicBezTo>
                      <a:pt x="403" y="4"/>
                      <a:pt x="376" y="0"/>
                      <a:pt x="351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80" name="Google Shape;4680;p28"/>
              <p:cNvSpPr/>
              <p:nvPr/>
            </p:nvSpPr>
            <p:spPr>
              <a:xfrm>
                <a:off x="5891700" y="3229625"/>
                <a:ext cx="118250" cy="84725"/>
              </a:xfrm>
              <a:custGeom>
                <a:avLst/>
                <a:gdLst/>
                <a:ahLst/>
                <a:cxnLst/>
                <a:rect l="l" t="t" r="r" b="b"/>
                <a:pathLst>
                  <a:path w="4730" h="3389" extrusionOk="0">
                    <a:moveTo>
                      <a:pt x="4433" y="0"/>
                    </a:moveTo>
                    <a:cubicBezTo>
                      <a:pt x="4415" y="0"/>
                      <a:pt x="4397" y="3"/>
                      <a:pt x="4378" y="8"/>
                    </a:cubicBezTo>
                    <a:cubicBezTo>
                      <a:pt x="3588" y="252"/>
                      <a:pt x="2858" y="890"/>
                      <a:pt x="2220" y="1376"/>
                    </a:cubicBezTo>
                    <a:cubicBezTo>
                      <a:pt x="1521" y="1893"/>
                      <a:pt x="852" y="2410"/>
                      <a:pt x="153" y="2957"/>
                    </a:cubicBezTo>
                    <a:cubicBezTo>
                      <a:pt x="1" y="3109"/>
                      <a:pt x="187" y="3388"/>
                      <a:pt x="377" y="3388"/>
                    </a:cubicBezTo>
                    <a:cubicBezTo>
                      <a:pt x="414" y="3388"/>
                      <a:pt x="452" y="3377"/>
                      <a:pt x="487" y="3352"/>
                    </a:cubicBezTo>
                    <a:cubicBezTo>
                      <a:pt x="1217" y="2835"/>
                      <a:pt x="1946" y="2349"/>
                      <a:pt x="2676" y="1832"/>
                    </a:cubicBezTo>
                    <a:cubicBezTo>
                      <a:pt x="3314" y="1437"/>
                      <a:pt x="4135" y="1042"/>
                      <a:pt x="4591" y="403"/>
                    </a:cubicBezTo>
                    <a:cubicBezTo>
                      <a:pt x="4729" y="265"/>
                      <a:pt x="4615" y="0"/>
                      <a:pt x="443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81" name="Google Shape;4681;p28"/>
              <p:cNvSpPr/>
              <p:nvPr/>
            </p:nvSpPr>
            <p:spPr>
              <a:xfrm>
                <a:off x="5383825" y="3457650"/>
                <a:ext cx="156300" cy="91950"/>
              </a:xfrm>
              <a:custGeom>
                <a:avLst/>
                <a:gdLst/>
                <a:ahLst/>
                <a:cxnLst/>
                <a:rect l="l" t="t" r="r" b="b"/>
                <a:pathLst>
                  <a:path w="6252" h="3678" extrusionOk="0">
                    <a:moveTo>
                      <a:pt x="503" y="0"/>
                    </a:moveTo>
                    <a:cubicBezTo>
                      <a:pt x="223" y="0"/>
                      <a:pt x="0" y="409"/>
                      <a:pt x="285" y="523"/>
                    </a:cubicBezTo>
                    <a:cubicBezTo>
                      <a:pt x="1288" y="918"/>
                      <a:pt x="2261" y="1435"/>
                      <a:pt x="3173" y="1951"/>
                    </a:cubicBezTo>
                    <a:cubicBezTo>
                      <a:pt x="4085" y="2498"/>
                      <a:pt x="4966" y="3258"/>
                      <a:pt x="5908" y="3653"/>
                    </a:cubicBezTo>
                    <a:cubicBezTo>
                      <a:pt x="5947" y="3670"/>
                      <a:pt x="5984" y="3678"/>
                      <a:pt x="6017" y="3678"/>
                    </a:cubicBezTo>
                    <a:cubicBezTo>
                      <a:pt x="6167" y="3678"/>
                      <a:pt x="6251" y="3524"/>
                      <a:pt x="6152" y="3350"/>
                    </a:cubicBezTo>
                    <a:cubicBezTo>
                      <a:pt x="4845" y="1799"/>
                      <a:pt x="2383" y="766"/>
                      <a:pt x="559" y="6"/>
                    </a:cubicBezTo>
                    <a:cubicBezTo>
                      <a:pt x="540" y="2"/>
                      <a:pt x="521" y="0"/>
                      <a:pt x="50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82" name="Google Shape;4682;p28"/>
              <p:cNvSpPr/>
              <p:nvPr/>
            </p:nvSpPr>
            <p:spPr>
              <a:xfrm>
                <a:off x="5835350" y="3724575"/>
                <a:ext cx="141175" cy="86325"/>
              </a:xfrm>
              <a:custGeom>
                <a:avLst/>
                <a:gdLst/>
                <a:ahLst/>
                <a:cxnLst/>
                <a:rect l="l" t="t" r="r" b="b"/>
                <a:pathLst>
                  <a:path w="5647" h="3453" extrusionOk="0">
                    <a:moveTo>
                      <a:pt x="5203" y="0"/>
                    </a:moveTo>
                    <a:cubicBezTo>
                      <a:pt x="5162" y="0"/>
                      <a:pt x="5120" y="9"/>
                      <a:pt x="5082" y="28"/>
                    </a:cubicBezTo>
                    <a:cubicBezTo>
                      <a:pt x="3410" y="788"/>
                      <a:pt x="1829" y="1943"/>
                      <a:pt x="279" y="2916"/>
                    </a:cubicBezTo>
                    <a:cubicBezTo>
                      <a:pt x="0" y="3068"/>
                      <a:pt x="166" y="3453"/>
                      <a:pt x="422" y="3453"/>
                    </a:cubicBezTo>
                    <a:cubicBezTo>
                      <a:pt x="473" y="3453"/>
                      <a:pt x="528" y="3437"/>
                      <a:pt x="583" y="3402"/>
                    </a:cubicBezTo>
                    <a:cubicBezTo>
                      <a:pt x="2194" y="2460"/>
                      <a:pt x="3957" y="1578"/>
                      <a:pt x="5416" y="423"/>
                    </a:cubicBezTo>
                    <a:cubicBezTo>
                      <a:pt x="5647" y="244"/>
                      <a:pt x="5424" y="0"/>
                      <a:pt x="520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83" name="Google Shape;4683;p28"/>
              <p:cNvSpPr/>
              <p:nvPr/>
            </p:nvSpPr>
            <p:spPr>
              <a:xfrm>
                <a:off x="5161950" y="1889450"/>
                <a:ext cx="737375" cy="737825"/>
              </a:xfrm>
              <a:custGeom>
                <a:avLst/>
                <a:gdLst/>
                <a:ahLst/>
                <a:cxnLst/>
                <a:rect l="l" t="t" r="r" b="b"/>
                <a:pathLst>
                  <a:path w="29495" h="29513" extrusionOk="0">
                    <a:moveTo>
                      <a:pt x="10765" y="0"/>
                    </a:moveTo>
                    <a:cubicBezTo>
                      <a:pt x="10438" y="0"/>
                      <a:pt x="10095" y="66"/>
                      <a:pt x="9738" y="210"/>
                    </a:cubicBezTo>
                    <a:cubicBezTo>
                      <a:pt x="7580" y="2034"/>
                      <a:pt x="8947" y="3767"/>
                      <a:pt x="9707" y="6107"/>
                    </a:cubicBezTo>
                    <a:cubicBezTo>
                      <a:pt x="10467" y="8417"/>
                      <a:pt x="11805" y="10545"/>
                      <a:pt x="13112" y="12581"/>
                    </a:cubicBezTo>
                    <a:cubicBezTo>
                      <a:pt x="11833" y="12316"/>
                      <a:pt x="9471" y="12021"/>
                      <a:pt x="7199" y="12021"/>
                    </a:cubicBezTo>
                    <a:cubicBezTo>
                      <a:pt x="3478" y="12021"/>
                      <a:pt x="1" y="12814"/>
                      <a:pt x="1926" y="15834"/>
                    </a:cubicBezTo>
                    <a:cubicBezTo>
                      <a:pt x="2541" y="16795"/>
                      <a:pt x="5454" y="17306"/>
                      <a:pt x="8312" y="17306"/>
                    </a:cubicBezTo>
                    <a:cubicBezTo>
                      <a:pt x="9973" y="17306"/>
                      <a:pt x="11615" y="17133"/>
                      <a:pt x="12777" y="16776"/>
                    </a:cubicBezTo>
                    <a:lnTo>
                      <a:pt x="12777" y="16776"/>
                    </a:lnTo>
                    <a:cubicBezTo>
                      <a:pt x="11926" y="19481"/>
                      <a:pt x="10680" y="23767"/>
                      <a:pt x="10650" y="26563"/>
                    </a:cubicBezTo>
                    <a:cubicBezTo>
                      <a:pt x="10619" y="27840"/>
                      <a:pt x="11075" y="29451"/>
                      <a:pt x="12321" y="29512"/>
                    </a:cubicBezTo>
                    <a:cubicBezTo>
                      <a:pt x="12336" y="29512"/>
                      <a:pt x="12351" y="29512"/>
                      <a:pt x="12366" y="29512"/>
                    </a:cubicBezTo>
                    <a:cubicBezTo>
                      <a:pt x="13254" y="29512"/>
                      <a:pt x="13878" y="28617"/>
                      <a:pt x="14267" y="27840"/>
                    </a:cubicBezTo>
                    <a:cubicBezTo>
                      <a:pt x="15513" y="25195"/>
                      <a:pt x="17154" y="20332"/>
                      <a:pt x="16881" y="17445"/>
                    </a:cubicBezTo>
                    <a:lnTo>
                      <a:pt x="16881" y="17445"/>
                    </a:lnTo>
                    <a:cubicBezTo>
                      <a:pt x="19282" y="19724"/>
                      <a:pt x="21866" y="21943"/>
                      <a:pt x="24966" y="23007"/>
                    </a:cubicBezTo>
                    <a:cubicBezTo>
                      <a:pt x="25623" y="23242"/>
                      <a:pt x="26317" y="23422"/>
                      <a:pt x="26990" y="23422"/>
                    </a:cubicBezTo>
                    <a:cubicBezTo>
                      <a:pt x="27189" y="23422"/>
                      <a:pt x="27386" y="23406"/>
                      <a:pt x="27580" y="23372"/>
                    </a:cubicBezTo>
                    <a:cubicBezTo>
                      <a:pt x="28462" y="23220"/>
                      <a:pt x="29343" y="22581"/>
                      <a:pt x="29404" y="21670"/>
                    </a:cubicBezTo>
                    <a:cubicBezTo>
                      <a:pt x="29495" y="20940"/>
                      <a:pt x="29069" y="20271"/>
                      <a:pt x="28614" y="19663"/>
                    </a:cubicBezTo>
                    <a:cubicBezTo>
                      <a:pt x="26577" y="16958"/>
                      <a:pt x="23568" y="14983"/>
                      <a:pt x="20255" y="14131"/>
                    </a:cubicBezTo>
                    <a:cubicBezTo>
                      <a:pt x="24449" y="10910"/>
                      <a:pt x="28036" y="6046"/>
                      <a:pt x="26273" y="4618"/>
                    </a:cubicBezTo>
                    <a:cubicBezTo>
                      <a:pt x="25824" y="4250"/>
                      <a:pt x="25368" y="4088"/>
                      <a:pt x="24907" y="4088"/>
                    </a:cubicBezTo>
                    <a:cubicBezTo>
                      <a:pt x="22623" y="4088"/>
                      <a:pt x="20195" y="8056"/>
                      <a:pt x="17641" y="10636"/>
                    </a:cubicBezTo>
                    <a:cubicBezTo>
                      <a:pt x="16881" y="8539"/>
                      <a:pt x="15635" y="6654"/>
                      <a:pt x="14966" y="4618"/>
                    </a:cubicBezTo>
                    <a:cubicBezTo>
                      <a:pt x="14386" y="2824"/>
                      <a:pt x="12912" y="0"/>
                      <a:pt x="10765" y="0"/>
                    </a:cubicBezTo>
                    <a:close/>
                  </a:path>
                </a:pathLst>
              </a:custGeom>
              <a:solidFill>
                <a:srgbClr val="2270B6">
                  <a:alpha val="424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84" name="Google Shape;4684;p28"/>
              <p:cNvSpPr/>
              <p:nvPr/>
            </p:nvSpPr>
            <p:spPr>
              <a:xfrm>
                <a:off x="5507200" y="2177950"/>
                <a:ext cx="117825" cy="111425"/>
              </a:xfrm>
              <a:custGeom>
                <a:avLst/>
                <a:gdLst/>
                <a:ahLst/>
                <a:cxnLst/>
                <a:rect l="l" t="t" r="r" b="b"/>
                <a:pathLst>
                  <a:path w="4713" h="4457" extrusionOk="0">
                    <a:moveTo>
                      <a:pt x="3677" y="2079"/>
                    </a:moveTo>
                    <a:cubicBezTo>
                      <a:pt x="3678" y="2088"/>
                      <a:pt x="3679" y="2097"/>
                      <a:pt x="3679" y="2105"/>
                    </a:cubicBezTo>
                    <a:lnTo>
                      <a:pt x="3679" y="2136"/>
                    </a:lnTo>
                    <a:cubicBezTo>
                      <a:pt x="3679" y="2124"/>
                      <a:pt x="3679" y="2105"/>
                      <a:pt x="3677" y="2079"/>
                    </a:cubicBezTo>
                    <a:close/>
                    <a:moveTo>
                      <a:pt x="2526" y="1"/>
                    </a:moveTo>
                    <a:cubicBezTo>
                      <a:pt x="2190" y="1"/>
                      <a:pt x="1847" y="82"/>
                      <a:pt x="1521" y="251"/>
                    </a:cubicBezTo>
                    <a:cubicBezTo>
                      <a:pt x="1429" y="281"/>
                      <a:pt x="1308" y="373"/>
                      <a:pt x="1247" y="433"/>
                    </a:cubicBezTo>
                    <a:cubicBezTo>
                      <a:pt x="1217" y="433"/>
                      <a:pt x="1156" y="494"/>
                      <a:pt x="1125" y="494"/>
                    </a:cubicBezTo>
                    <a:cubicBezTo>
                      <a:pt x="92" y="1102"/>
                      <a:pt x="1" y="2409"/>
                      <a:pt x="548" y="3412"/>
                    </a:cubicBezTo>
                    <a:cubicBezTo>
                      <a:pt x="965" y="4093"/>
                      <a:pt x="1684" y="4457"/>
                      <a:pt x="2441" y="4457"/>
                    </a:cubicBezTo>
                    <a:cubicBezTo>
                      <a:pt x="2732" y="4457"/>
                      <a:pt x="3027" y="4403"/>
                      <a:pt x="3314" y="4294"/>
                    </a:cubicBezTo>
                    <a:cubicBezTo>
                      <a:pt x="4104" y="3929"/>
                      <a:pt x="4712" y="3169"/>
                      <a:pt x="4682" y="2257"/>
                    </a:cubicBezTo>
                    <a:cubicBezTo>
                      <a:pt x="4712" y="1740"/>
                      <a:pt x="4530" y="1041"/>
                      <a:pt x="4074" y="677"/>
                    </a:cubicBezTo>
                    <a:cubicBezTo>
                      <a:pt x="3653" y="236"/>
                      <a:pt x="3099" y="1"/>
                      <a:pt x="252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85" name="Google Shape;4685;p28"/>
              <p:cNvSpPr/>
              <p:nvPr/>
            </p:nvSpPr>
            <p:spPr>
              <a:xfrm>
                <a:off x="5638925" y="2279150"/>
                <a:ext cx="161975" cy="97700"/>
              </a:xfrm>
              <a:custGeom>
                <a:avLst/>
                <a:gdLst/>
                <a:ahLst/>
                <a:cxnLst/>
                <a:rect l="l" t="t" r="r" b="b"/>
                <a:pathLst>
                  <a:path w="6479" h="3908" extrusionOk="0">
                    <a:moveTo>
                      <a:pt x="359" y="1"/>
                    </a:moveTo>
                    <a:cubicBezTo>
                      <a:pt x="142" y="1"/>
                      <a:pt x="0" y="329"/>
                      <a:pt x="233" y="458"/>
                    </a:cubicBezTo>
                    <a:cubicBezTo>
                      <a:pt x="1297" y="1006"/>
                      <a:pt x="2331" y="1553"/>
                      <a:pt x="3364" y="2221"/>
                    </a:cubicBezTo>
                    <a:cubicBezTo>
                      <a:pt x="4276" y="2768"/>
                      <a:pt x="5097" y="3528"/>
                      <a:pt x="6100" y="3893"/>
                    </a:cubicBezTo>
                    <a:cubicBezTo>
                      <a:pt x="6126" y="3903"/>
                      <a:pt x="6152" y="3908"/>
                      <a:pt x="6176" y="3908"/>
                    </a:cubicBezTo>
                    <a:cubicBezTo>
                      <a:pt x="6372" y="3908"/>
                      <a:pt x="6478" y="3603"/>
                      <a:pt x="6343" y="3468"/>
                    </a:cubicBezTo>
                    <a:cubicBezTo>
                      <a:pt x="5674" y="2677"/>
                      <a:pt x="4580" y="2161"/>
                      <a:pt x="3668" y="1674"/>
                    </a:cubicBezTo>
                    <a:cubicBezTo>
                      <a:pt x="2635" y="1066"/>
                      <a:pt x="1571" y="550"/>
                      <a:pt x="477" y="33"/>
                    </a:cubicBezTo>
                    <a:cubicBezTo>
                      <a:pt x="436" y="10"/>
                      <a:pt x="396" y="1"/>
                      <a:pt x="35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86" name="Google Shape;4686;p28"/>
              <p:cNvSpPr/>
              <p:nvPr/>
            </p:nvSpPr>
            <p:spPr>
              <a:xfrm>
                <a:off x="5642475" y="2086325"/>
                <a:ext cx="104700" cy="103625"/>
              </a:xfrm>
              <a:custGeom>
                <a:avLst/>
                <a:gdLst/>
                <a:ahLst/>
                <a:cxnLst/>
                <a:rect l="l" t="t" r="r" b="b"/>
                <a:pathLst>
                  <a:path w="4188" h="4145" extrusionOk="0">
                    <a:moveTo>
                      <a:pt x="3864" y="1"/>
                    </a:moveTo>
                    <a:cubicBezTo>
                      <a:pt x="3809" y="1"/>
                      <a:pt x="3754" y="18"/>
                      <a:pt x="3709" y="56"/>
                    </a:cubicBezTo>
                    <a:cubicBezTo>
                      <a:pt x="3070" y="573"/>
                      <a:pt x="2553" y="1302"/>
                      <a:pt x="2006" y="1910"/>
                    </a:cubicBezTo>
                    <a:cubicBezTo>
                      <a:pt x="1429" y="2518"/>
                      <a:pt x="821" y="3126"/>
                      <a:pt x="213" y="3703"/>
                    </a:cubicBezTo>
                    <a:cubicBezTo>
                      <a:pt x="0" y="3869"/>
                      <a:pt x="174" y="4145"/>
                      <a:pt x="390" y="4145"/>
                    </a:cubicBezTo>
                    <a:cubicBezTo>
                      <a:pt x="452" y="4145"/>
                      <a:pt x="517" y="4122"/>
                      <a:pt x="578" y="4068"/>
                    </a:cubicBezTo>
                    <a:cubicBezTo>
                      <a:pt x="1246" y="3460"/>
                      <a:pt x="1885" y="2852"/>
                      <a:pt x="2493" y="2214"/>
                    </a:cubicBezTo>
                    <a:cubicBezTo>
                      <a:pt x="3070" y="1636"/>
                      <a:pt x="3709" y="1028"/>
                      <a:pt x="4073" y="360"/>
                    </a:cubicBezTo>
                    <a:cubicBezTo>
                      <a:pt x="4187" y="155"/>
                      <a:pt x="4028" y="1"/>
                      <a:pt x="38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87" name="Google Shape;4687;p28"/>
              <p:cNvSpPr/>
              <p:nvPr/>
            </p:nvSpPr>
            <p:spPr>
              <a:xfrm>
                <a:off x="5449875" y="2023550"/>
                <a:ext cx="91450" cy="133925"/>
              </a:xfrm>
              <a:custGeom>
                <a:avLst/>
                <a:gdLst/>
                <a:ahLst/>
                <a:cxnLst/>
                <a:rect l="l" t="t" r="r" b="b"/>
                <a:pathLst>
                  <a:path w="3658" h="5357" extrusionOk="0">
                    <a:moveTo>
                      <a:pt x="324" y="1"/>
                    </a:moveTo>
                    <a:cubicBezTo>
                      <a:pt x="162" y="1"/>
                      <a:pt x="1" y="151"/>
                      <a:pt x="45" y="348"/>
                    </a:cubicBezTo>
                    <a:cubicBezTo>
                      <a:pt x="622" y="2111"/>
                      <a:pt x="1929" y="3691"/>
                      <a:pt x="2932" y="5211"/>
                    </a:cubicBezTo>
                    <a:cubicBezTo>
                      <a:pt x="3016" y="5314"/>
                      <a:pt x="3123" y="5356"/>
                      <a:pt x="3224" y="5356"/>
                    </a:cubicBezTo>
                    <a:cubicBezTo>
                      <a:pt x="3454" y="5356"/>
                      <a:pt x="3657" y="5139"/>
                      <a:pt x="3510" y="4907"/>
                    </a:cubicBezTo>
                    <a:cubicBezTo>
                      <a:pt x="2507" y="3357"/>
                      <a:pt x="1716" y="1503"/>
                      <a:pt x="500" y="74"/>
                    </a:cubicBezTo>
                    <a:cubicBezTo>
                      <a:pt x="450" y="23"/>
                      <a:pt x="387" y="1"/>
                      <a:pt x="3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88" name="Google Shape;4688;p28"/>
              <p:cNvSpPr/>
              <p:nvPr/>
            </p:nvSpPr>
            <p:spPr>
              <a:xfrm>
                <a:off x="5286850" y="2237300"/>
                <a:ext cx="160350" cy="28050"/>
              </a:xfrm>
              <a:custGeom>
                <a:avLst/>
                <a:gdLst/>
                <a:ahLst/>
                <a:cxnLst/>
                <a:rect l="l" t="t" r="r" b="b"/>
                <a:pathLst>
                  <a:path w="6414" h="1122" extrusionOk="0">
                    <a:moveTo>
                      <a:pt x="370" y="1"/>
                    </a:moveTo>
                    <a:cubicBezTo>
                      <a:pt x="1" y="1"/>
                      <a:pt x="19" y="584"/>
                      <a:pt x="426" y="613"/>
                    </a:cubicBezTo>
                    <a:cubicBezTo>
                      <a:pt x="1763" y="797"/>
                      <a:pt x="3345" y="1121"/>
                      <a:pt x="4800" y="1121"/>
                    </a:cubicBezTo>
                    <a:cubicBezTo>
                      <a:pt x="5264" y="1121"/>
                      <a:pt x="5714" y="1089"/>
                      <a:pt x="6140" y="1008"/>
                    </a:cubicBezTo>
                    <a:cubicBezTo>
                      <a:pt x="6414" y="947"/>
                      <a:pt x="6383" y="582"/>
                      <a:pt x="6140" y="491"/>
                    </a:cubicBezTo>
                    <a:cubicBezTo>
                      <a:pt x="5319" y="248"/>
                      <a:pt x="4377" y="309"/>
                      <a:pt x="3465" y="278"/>
                    </a:cubicBezTo>
                    <a:cubicBezTo>
                      <a:pt x="2432" y="187"/>
                      <a:pt x="1429" y="126"/>
                      <a:pt x="426" y="5"/>
                    </a:cubicBezTo>
                    <a:cubicBezTo>
                      <a:pt x="406" y="2"/>
                      <a:pt x="388" y="1"/>
                      <a:pt x="37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89" name="Google Shape;4689;p28"/>
              <p:cNvSpPr/>
              <p:nvPr/>
            </p:nvSpPr>
            <p:spPr>
              <a:xfrm>
                <a:off x="5485500" y="2373875"/>
                <a:ext cx="45525" cy="129325"/>
              </a:xfrm>
              <a:custGeom>
                <a:avLst/>
                <a:gdLst/>
                <a:ahLst/>
                <a:cxnLst/>
                <a:rect l="l" t="t" r="r" b="b"/>
                <a:pathLst>
                  <a:path w="1821" h="5173" extrusionOk="0">
                    <a:moveTo>
                      <a:pt x="1486" y="0"/>
                    </a:moveTo>
                    <a:cubicBezTo>
                      <a:pt x="1400" y="0"/>
                      <a:pt x="1316" y="41"/>
                      <a:pt x="1264" y="135"/>
                    </a:cubicBezTo>
                    <a:cubicBezTo>
                      <a:pt x="474" y="1502"/>
                      <a:pt x="230" y="3326"/>
                      <a:pt x="18" y="4907"/>
                    </a:cubicBezTo>
                    <a:cubicBezTo>
                      <a:pt x="1" y="5078"/>
                      <a:pt x="148" y="5172"/>
                      <a:pt x="286" y="5172"/>
                    </a:cubicBezTo>
                    <a:cubicBezTo>
                      <a:pt x="391" y="5172"/>
                      <a:pt x="491" y="5117"/>
                      <a:pt x="504" y="4998"/>
                    </a:cubicBezTo>
                    <a:cubicBezTo>
                      <a:pt x="808" y="3387"/>
                      <a:pt x="1477" y="1928"/>
                      <a:pt x="1781" y="347"/>
                    </a:cubicBezTo>
                    <a:cubicBezTo>
                      <a:pt x="1821" y="148"/>
                      <a:pt x="1651" y="0"/>
                      <a:pt x="148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90" name="Google Shape;4690;p28"/>
              <p:cNvSpPr/>
              <p:nvPr/>
            </p:nvSpPr>
            <p:spPr>
              <a:xfrm>
                <a:off x="5539125" y="2196375"/>
                <a:ext cx="30425" cy="24350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74" extrusionOk="0">
                    <a:moveTo>
                      <a:pt x="608" y="0"/>
                    </a:moveTo>
                    <a:cubicBezTo>
                      <a:pt x="0" y="0"/>
                      <a:pt x="0" y="973"/>
                      <a:pt x="608" y="973"/>
                    </a:cubicBezTo>
                    <a:cubicBezTo>
                      <a:pt x="1216" y="973"/>
                      <a:pt x="1216" y="0"/>
                      <a:pt x="608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91" name="Google Shape;4691;p28"/>
              <p:cNvSpPr/>
              <p:nvPr/>
            </p:nvSpPr>
            <p:spPr>
              <a:xfrm>
                <a:off x="5525450" y="2221450"/>
                <a:ext cx="31925" cy="25850"/>
              </a:xfrm>
              <a:custGeom>
                <a:avLst/>
                <a:gdLst/>
                <a:ahLst/>
                <a:cxnLst/>
                <a:rect l="l" t="t" r="r" b="b"/>
                <a:pathLst>
                  <a:path w="1277" h="1034" extrusionOk="0">
                    <a:moveTo>
                      <a:pt x="639" y="0"/>
                    </a:moveTo>
                    <a:cubicBezTo>
                      <a:pt x="0" y="0"/>
                      <a:pt x="0" y="1034"/>
                      <a:pt x="639" y="1034"/>
                    </a:cubicBezTo>
                    <a:cubicBezTo>
                      <a:pt x="1277" y="1034"/>
                      <a:pt x="1277" y="0"/>
                      <a:pt x="639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92" name="Google Shape;4692;p28"/>
              <p:cNvSpPr/>
              <p:nvPr/>
            </p:nvSpPr>
            <p:spPr>
              <a:xfrm>
                <a:off x="5547475" y="2251225"/>
                <a:ext cx="29575" cy="21800"/>
              </a:xfrm>
              <a:custGeom>
                <a:avLst/>
                <a:gdLst/>
                <a:ahLst/>
                <a:cxnLst/>
                <a:rect l="l" t="t" r="r" b="b"/>
                <a:pathLst>
                  <a:path w="1183" h="872" extrusionOk="0">
                    <a:moveTo>
                      <a:pt x="554" y="0"/>
                    </a:moveTo>
                    <a:cubicBezTo>
                      <a:pt x="493" y="0"/>
                      <a:pt x="430" y="17"/>
                      <a:pt x="366" y="56"/>
                    </a:cubicBezTo>
                    <a:cubicBezTo>
                      <a:pt x="305" y="56"/>
                      <a:pt x="305" y="86"/>
                      <a:pt x="274" y="86"/>
                    </a:cubicBezTo>
                    <a:cubicBezTo>
                      <a:pt x="92" y="208"/>
                      <a:pt x="1" y="481"/>
                      <a:pt x="122" y="664"/>
                    </a:cubicBezTo>
                    <a:cubicBezTo>
                      <a:pt x="198" y="814"/>
                      <a:pt x="320" y="872"/>
                      <a:pt x="453" y="872"/>
                    </a:cubicBezTo>
                    <a:cubicBezTo>
                      <a:pt x="534" y="872"/>
                      <a:pt x="619" y="850"/>
                      <a:pt x="700" y="816"/>
                    </a:cubicBezTo>
                    <a:cubicBezTo>
                      <a:pt x="730" y="816"/>
                      <a:pt x="730" y="785"/>
                      <a:pt x="791" y="785"/>
                    </a:cubicBezTo>
                    <a:cubicBezTo>
                      <a:pt x="1183" y="628"/>
                      <a:pt x="924" y="0"/>
                      <a:pt x="554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93" name="Google Shape;4693;p28"/>
              <p:cNvSpPr/>
              <p:nvPr/>
            </p:nvSpPr>
            <p:spPr>
              <a:xfrm>
                <a:off x="5572550" y="2216900"/>
                <a:ext cx="24350" cy="19000"/>
              </a:xfrm>
              <a:custGeom>
                <a:avLst/>
                <a:gdLst/>
                <a:ahLst/>
                <a:cxnLst/>
                <a:rect l="l" t="t" r="r" b="b"/>
                <a:pathLst>
                  <a:path w="974" h="760" extrusionOk="0">
                    <a:moveTo>
                      <a:pt x="487" y="0"/>
                    </a:moveTo>
                    <a:cubicBezTo>
                      <a:pt x="1" y="30"/>
                      <a:pt x="1" y="760"/>
                      <a:pt x="487" y="760"/>
                    </a:cubicBezTo>
                    <a:cubicBezTo>
                      <a:pt x="974" y="760"/>
                      <a:pt x="974" y="0"/>
                      <a:pt x="487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94" name="Google Shape;4694;p28"/>
              <p:cNvSpPr/>
              <p:nvPr/>
            </p:nvSpPr>
            <p:spPr>
              <a:xfrm>
                <a:off x="5574075" y="2184975"/>
                <a:ext cx="18275" cy="14450"/>
              </a:xfrm>
              <a:custGeom>
                <a:avLst/>
                <a:gdLst/>
                <a:ahLst/>
                <a:cxnLst/>
                <a:rect l="l" t="t" r="r" b="b"/>
                <a:pathLst>
                  <a:path w="731" h="578" extrusionOk="0">
                    <a:moveTo>
                      <a:pt x="365" y="0"/>
                    </a:moveTo>
                    <a:cubicBezTo>
                      <a:pt x="1" y="0"/>
                      <a:pt x="1" y="578"/>
                      <a:pt x="365" y="578"/>
                    </a:cubicBezTo>
                    <a:cubicBezTo>
                      <a:pt x="730" y="578"/>
                      <a:pt x="730" y="0"/>
                      <a:pt x="365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95" name="Google Shape;4695;p28"/>
              <p:cNvSpPr/>
              <p:nvPr/>
            </p:nvSpPr>
            <p:spPr>
              <a:xfrm>
                <a:off x="5583200" y="2245775"/>
                <a:ext cx="19025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761" h="608" extrusionOk="0">
                    <a:moveTo>
                      <a:pt x="365" y="0"/>
                    </a:moveTo>
                    <a:cubicBezTo>
                      <a:pt x="0" y="0"/>
                      <a:pt x="0" y="608"/>
                      <a:pt x="365" y="608"/>
                    </a:cubicBezTo>
                    <a:cubicBezTo>
                      <a:pt x="760" y="608"/>
                      <a:pt x="760" y="0"/>
                      <a:pt x="365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696" name="Google Shape;4696;p28"/>
            <p:cNvGrpSpPr/>
            <p:nvPr/>
          </p:nvGrpSpPr>
          <p:grpSpPr>
            <a:xfrm>
              <a:off x="7374450" y="4464366"/>
              <a:ext cx="988324" cy="895098"/>
              <a:chOff x="4048900" y="1919750"/>
              <a:chExt cx="1060775" cy="960715"/>
            </a:xfrm>
          </p:grpSpPr>
          <p:sp>
            <p:nvSpPr>
              <p:cNvPr id="4697" name="Google Shape;4697;p28"/>
              <p:cNvSpPr/>
              <p:nvPr/>
            </p:nvSpPr>
            <p:spPr>
              <a:xfrm>
                <a:off x="4133125" y="1919750"/>
                <a:ext cx="968225" cy="911900"/>
              </a:xfrm>
              <a:custGeom>
                <a:avLst/>
                <a:gdLst/>
                <a:ahLst/>
                <a:cxnLst/>
                <a:rect l="l" t="t" r="r" b="b"/>
                <a:pathLst>
                  <a:path w="38729" h="36476" extrusionOk="0">
                    <a:moveTo>
                      <a:pt x="20075" y="0"/>
                    </a:moveTo>
                    <a:cubicBezTo>
                      <a:pt x="17881" y="0"/>
                      <a:pt x="15579" y="1191"/>
                      <a:pt x="14211" y="2985"/>
                    </a:cubicBezTo>
                    <a:cubicBezTo>
                      <a:pt x="12209" y="5721"/>
                      <a:pt x="11842" y="9290"/>
                      <a:pt x="12009" y="12626"/>
                    </a:cubicBezTo>
                    <a:cubicBezTo>
                      <a:pt x="12209" y="15961"/>
                      <a:pt x="12876" y="19330"/>
                      <a:pt x="12676" y="22666"/>
                    </a:cubicBezTo>
                    <a:cubicBezTo>
                      <a:pt x="12309" y="19731"/>
                      <a:pt x="11142" y="16662"/>
                      <a:pt x="9507" y="13926"/>
                    </a:cubicBezTo>
                    <a:cubicBezTo>
                      <a:pt x="8807" y="12759"/>
                      <a:pt x="8006" y="11591"/>
                      <a:pt x="6872" y="10791"/>
                    </a:cubicBezTo>
                    <a:cubicBezTo>
                      <a:pt x="6042" y="10205"/>
                      <a:pt x="5051" y="9833"/>
                      <a:pt x="4069" y="9833"/>
                    </a:cubicBezTo>
                    <a:cubicBezTo>
                      <a:pt x="3709" y="9833"/>
                      <a:pt x="3351" y="9883"/>
                      <a:pt x="3003" y="9990"/>
                    </a:cubicBezTo>
                    <a:cubicBezTo>
                      <a:pt x="1501" y="10457"/>
                      <a:pt x="501" y="11958"/>
                      <a:pt x="234" y="13493"/>
                    </a:cubicBezTo>
                    <a:cubicBezTo>
                      <a:pt x="0" y="15061"/>
                      <a:pt x="334" y="16628"/>
                      <a:pt x="868" y="18096"/>
                    </a:cubicBezTo>
                    <a:cubicBezTo>
                      <a:pt x="3036" y="24100"/>
                      <a:pt x="7739" y="28737"/>
                      <a:pt x="12343" y="33140"/>
                    </a:cubicBezTo>
                    <a:cubicBezTo>
                      <a:pt x="14177" y="34908"/>
                      <a:pt x="15411" y="35408"/>
                      <a:pt x="16345" y="36476"/>
                    </a:cubicBezTo>
                    <a:cubicBezTo>
                      <a:pt x="19581" y="32940"/>
                      <a:pt x="23817" y="30472"/>
                      <a:pt x="27720" y="27736"/>
                    </a:cubicBezTo>
                    <a:cubicBezTo>
                      <a:pt x="31656" y="24968"/>
                      <a:pt x="35526" y="21765"/>
                      <a:pt x="37494" y="17396"/>
                    </a:cubicBezTo>
                    <a:cubicBezTo>
                      <a:pt x="38561" y="14927"/>
                      <a:pt x="38728" y="11458"/>
                      <a:pt x="36393" y="10124"/>
                    </a:cubicBezTo>
                    <a:cubicBezTo>
                      <a:pt x="35821" y="9792"/>
                      <a:pt x="35215" y="9648"/>
                      <a:pt x="34601" y="9648"/>
                    </a:cubicBezTo>
                    <a:cubicBezTo>
                      <a:pt x="32743" y="9648"/>
                      <a:pt x="30800" y="10963"/>
                      <a:pt x="29421" y="12392"/>
                    </a:cubicBezTo>
                    <a:cubicBezTo>
                      <a:pt x="26319" y="15494"/>
                      <a:pt x="23851" y="19297"/>
                      <a:pt x="22250" y="23433"/>
                    </a:cubicBezTo>
                    <a:cubicBezTo>
                      <a:pt x="23517" y="19130"/>
                      <a:pt x="25152" y="14560"/>
                      <a:pt x="25719" y="9723"/>
                    </a:cubicBezTo>
                    <a:cubicBezTo>
                      <a:pt x="26086" y="6555"/>
                      <a:pt x="25719" y="2752"/>
                      <a:pt x="23084" y="917"/>
                    </a:cubicBezTo>
                    <a:cubicBezTo>
                      <a:pt x="22187" y="283"/>
                      <a:pt x="21144" y="0"/>
                      <a:pt x="2007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98" name="Google Shape;4698;p28"/>
              <p:cNvSpPr/>
              <p:nvPr/>
            </p:nvSpPr>
            <p:spPr>
              <a:xfrm>
                <a:off x="4576500" y="2085450"/>
                <a:ext cx="109600" cy="597875"/>
              </a:xfrm>
              <a:custGeom>
                <a:avLst/>
                <a:gdLst/>
                <a:ahLst/>
                <a:cxnLst/>
                <a:rect l="l" t="t" r="r" b="b"/>
                <a:pathLst>
                  <a:path w="4384" h="23915" extrusionOk="0">
                    <a:moveTo>
                      <a:pt x="4307" y="1"/>
                    </a:moveTo>
                    <a:cubicBezTo>
                      <a:pt x="4266" y="1"/>
                      <a:pt x="4213" y="67"/>
                      <a:pt x="4181" y="193"/>
                    </a:cubicBezTo>
                    <a:cubicBezTo>
                      <a:pt x="2913" y="7465"/>
                      <a:pt x="1479" y="14670"/>
                      <a:pt x="245" y="21876"/>
                    </a:cubicBezTo>
                    <a:cubicBezTo>
                      <a:pt x="1" y="23219"/>
                      <a:pt x="286" y="23914"/>
                      <a:pt x="661" y="23914"/>
                    </a:cubicBezTo>
                    <a:cubicBezTo>
                      <a:pt x="1003" y="23914"/>
                      <a:pt x="1420" y="23336"/>
                      <a:pt x="1579" y="22142"/>
                    </a:cubicBezTo>
                    <a:cubicBezTo>
                      <a:pt x="2513" y="14837"/>
                      <a:pt x="3414" y="7532"/>
                      <a:pt x="4348" y="260"/>
                    </a:cubicBezTo>
                    <a:cubicBezTo>
                      <a:pt x="4383" y="84"/>
                      <a:pt x="4353" y="1"/>
                      <a:pt x="430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699" name="Google Shape;4699;p28"/>
              <p:cNvSpPr/>
              <p:nvPr/>
            </p:nvSpPr>
            <p:spPr>
              <a:xfrm>
                <a:off x="4509225" y="1954950"/>
                <a:ext cx="58825" cy="699400"/>
              </a:xfrm>
              <a:custGeom>
                <a:avLst/>
                <a:gdLst/>
                <a:ahLst/>
                <a:cxnLst/>
                <a:rect l="l" t="t" r="r" b="b"/>
                <a:pathLst>
                  <a:path w="2353" h="27976" extrusionOk="0">
                    <a:moveTo>
                      <a:pt x="2271" y="1"/>
                    </a:moveTo>
                    <a:cubicBezTo>
                      <a:pt x="2231" y="1"/>
                      <a:pt x="2185" y="84"/>
                      <a:pt x="2169" y="243"/>
                    </a:cubicBezTo>
                    <a:cubicBezTo>
                      <a:pt x="801" y="8682"/>
                      <a:pt x="0" y="17222"/>
                      <a:pt x="34" y="25761"/>
                    </a:cubicBezTo>
                    <a:cubicBezTo>
                      <a:pt x="67" y="27241"/>
                      <a:pt x="440" y="27975"/>
                      <a:pt x="794" y="27975"/>
                    </a:cubicBezTo>
                    <a:cubicBezTo>
                      <a:pt x="1149" y="27975"/>
                      <a:pt x="1485" y="27233"/>
                      <a:pt x="1435" y="25761"/>
                    </a:cubicBezTo>
                    <a:cubicBezTo>
                      <a:pt x="1101" y="17322"/>
                      <a:pt x="1335" y="8749"/>
                      <a:pt x="2335" y="310"/>
                    </a:cubicBezTo>
                    <a:cubicBezTo>
                      <a:pt x="2353" y="100"/>
                      <a:pt x="2316" y="1"/>
                      <a:pt x="227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00" name="Google Shape;4700;p28"/>
              <p:cNvSpPr/>
              <p:nvPr/>
            </p:nvSpPr>
            <p:spPr>
              <a:xfrm>
                <a:off x="4542350" y="2076150"/>
                <a:ext cx="97900" cy="573275"/>
              </a:xfrm>
              <a:custGeom>
                <a:avLst/>
                <a:gdLst/>
                <a:ahLst/>
                <a:cxnLst/>
                <a:rect l="l" t="t" r="r" b="b"/>
                <a:pathLst>
                  <a:path w="3916" h="22931" extrusionOk="0">
                    <a:moveTo>
                      <a:pt x="3835" y="1"/>
                    </a:moveTo>
                    <a:cubicBezTo>
                      <a:pt x="3794" y="1"/>
                      <a:pt x="3743" y="61"/>
                      <a:pt x="3712" y="198"/>
                    </a:cubicBezTo>
                    <a:cubicBezTo>
                      <a:pt x="2545" y="7103"/>
                      <a:pt x="1344" y="14075"/>
                      <a:pt x="210" y="21013"/>
                    </a:cubicBezTo>
                    <a:cubicBezTo>
                      <a:pt x="1" y="22268"/>
                      <a:pt x="301" y="22931"/>
                      <a:pt x="674" y="22931"/>
                    </a:cubicBezTo>
                    <a:cubicBezTo>
                      <a:pt x="1015" y="22931"/>
                      <a:pt x="1417" y="22377"/>
                      <a:pt x="1544" y="21213"/>
                    </a:cubicBezTo>
                    <a:cubicBezTo>
                      <a:pt x="2378" y="14208"/>
                      <a:pt x="3112" y="7203"/>
                      <a:pt x="3879" y="232"/>
                    </a:cubicBezTo>
                    <a:cubicBezTo>
                      <a:pt x="3915" y="87"/>
                      <a:pt x="3883" y="1"/>
                      <a:pt x="38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01" name="Google Shape;4701;p28"/>
              <p:cNvSpPr/>
              <p:nvPr/>
            </p:nvSpPr>
            <p:spPr>
              <a:xfrm>
                <a:off x="4579650" y="2148850"/>
                <a:ext cx="150175" cy="488100"/>
              </a:xfrm>
              <a:custGeom>
                <a:avLst/>
                <a:gdLst/>
                <a:ahLst/>
                <a:cxnLst/>
                <a:rect l="l" t="t" r="r" b="b"/>
                <a:pathLst>
                  <a:path w="6007" h="19524" extrusionOk="0">
                    <a:moveTo>
                      <a:pt x="5931" y="1"/>
                    </a:moveTo>
                    <a:cubicBezTo>
                      <a:pt x="5890" y="1"/>
                      <a:pt x="5840" y="76"/>
                      <a:pt x="5823" y="226"/>
                    </a:cubicBezTo>
                    <a:cubicBezTo>
                      <a:pt x="4956" y="6330"/>
                      <a:pt x="3121" y="12268"/>
                      <a:pt x="519" y="17772"/>
                    </a:cubicBezTo>
                    <a:cubicBezTo>
                      <a:pt x="1" y="18847"/>
                      <a:pt x="212" y="19524"/>
                      <a:pt x="649" y="19524"/>
                    </a:cubicBezTo>
                    <a:cubicBezTo>
                      <a:pt x="972" y="19524"/>
                      <a:pt x="1419" y="19155"/>
                      <a:pt x="1787" y="18305"/>
                    </a:cubicBezTo>
                    <a:cubicBezTo>
                      <a:pt x="4155" y="12501"/>
                      <a:pt x="5489" y="6397"/>
                      <a:pt x="5990" y="226"/>
                    </a:cubicBezTo>
                    <a:cubicBezTo>
                      <a:pt x="6006" y="76"/>
                      <a:pt x="5973" y="1"/>
                      <a:pt x="593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02" name="Google Shape;4702;p28"/>
              <p:cNvSpPr/>
              <p:nvPr/>
            </p:nvSpPr>
            <p:spPr>
              <a:xfrm>
                <a:off x="4529250" y="2045225"/>
                <a:ext cx="88450" cy="614175"/>
              </a:xfrm>
              <a:custGeom>
                <a:avLst/>
                <a:gdLst/>
                <a:ahLst/>
                <a:cxnLst/>
                <a:rect l="l" t="t" r="r" b="b"/>
                <a:pathLst>
                  <a:path w="3538" h="24567" extrusionOk="0">
                    <a:moveTo>
                      <a:pt x="3463" y="0"/>
                    </a:moveTo>
                    <a:cubicBezTo>
                      <a:pt x="3422" y="0"/>
                      <a:pt x="3367" y="76"/>
                      <a:pt x="3336" y="235"/>
                    </a:cubicBezTo>
                    <a:cubicBezTo>
                      <a:pt x="1034" y="7440"/>
                      <a:pt x="0" y="15079"/>
                      <a:pt x="467" y="22717"/>
                    </a:cubicBezTo>
                    <a:cubicBezTo>
                      <a:pt x="548" y="23964"/>
                      <a:pt x="927" y="24566"/>
                      <a:pt x="1266" y="24566"/>
                    </a:cubicBezTo>
                    <a:cubicBezTo>
                      <a:pt x="1625" y="24566"/>
                      <a:pt x="1939" y="23889"/>
                      <a:pt x="1801" y="22584"/>
                    </a:cubicBezTo>
                    <a:cubicBezTo>
                      <a:pt x="1034" y="15145"/>
                      <a:pt x="1568" y="7573"/>
                      <a:pt x="3503" y="268"/>
                    </a:cubicBezTo>
                    <a:cubicBezTo>
                      <a:pt x="3538" y="93"/>
                      <a:pt x="3508" y="0"/>
                      <a:pt x="346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03" name="Google Shape;4703;p28"/>
              <p:cNvSpPr/>
              <p:nvPr/>
            </p:nvSpPr>
            <p:spPr>
              <a:xfrm>
                <a:off x="4630625" y="2266000"/>
                <a:ext cx="364725" cy="392800"/>
              </a:xfrm>
              <a:custGeom>
                <a:avLst/>
                <a:gdLst/>
                <a:ahLst/>
                <a:cxnLst/>
                <a:rect l="l" t="t" r="r" b="b"/>
                <a:pathLst>
                  <a:path w="14589" h="15712" extrusionOk="0">
                    <a:moveTo>
                      <a:pt x="14510" y="0"/>
                    </a:moveTo>
                    <a:cubicBezTo>
                      <a:pt x="14464" y="0"/>
                      <a:pt x="14395" y="46"/>
                      <a:pt x="14325" y="143"/>
                    </a:cubicBezTo>
                    <a:cubicBezTo>
                      <a:pt x="10622" y="5414"/>
                      <a:pt x="6119" y="10050"/>
                      <a:pt x="1149" y="13986"/>
                    </a:cubicBezTo>
                    <a:cubicBezTo>
                      <a:pt x="1" y="14887"/>
                      <a:pt x="38" y="15711"/>
                      <a:pt x="696" y="15711"/>
                    </a:cubicBezTo>
                    <a:cubicBezTo>
                      <a:pt x="1013" y="15711"/>
                      <a:pt x="1474" y="15520"/>
                      <a:pt x="2016" y="15054"/>
                    </a:cubicBezTo>
                    <a:cubicBezTo>
                      <a:pt x="6920" y="10751"/>
                      <a:pt x="11089" y="5714"/>
                      <a:pt x="14492" y="243"/>
                    </a:cubicBezTo>
                    <a:cubicBezTo>
                      <a:pt x="14589" y="88"/>
                      <a:pt x="14573" y="0"/>
                      <a:pt x="1451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04" name="Google Shape;4704;p28"/>
              <p:cNvSpPr/>
              <p:nvPr/>
            </p:nvSpPr>
            <p:spPr>
              <a:xfrm>
                <a:off x="4660525" y="2299625"/>
                <a:ext cx="375975" cy="347550"/>
              </a:xfrm>
              <a:custGeom>
                <a:avLst/>
                <a:gdLst/>
                <a:ahLst/>
                <a:cxnLst/>
                <a:rect l="l" t="t" r="r" b="b"/>
                <a:pathLst>
                  <a:path w="15039" h="13902" extrusionOk="0">
                    <a:moveTo>
                      <a:pt x="14948" y="0"/>
                    </a:moveTo>
                    <a:cubicBezTo>
                      <a:pt x="14909" y="0"/>
                      <a:pt x="14855" y="29"/>
                      <a:pt x="14797" y="99"/>
                    </a:cubicBezTo>
                    <a:cubicBezTo>
                      <a:pt x="10994" y="4936"/>
                      <a:pt x="6324" y="9039"/>
                      <a:pt x="1254" y="12274"/>
                    </a:cubicBezTo>
                    <a:cubicBezTo>
                      <a:pt x="1" y="13055"/>
                      <a:pt x="21" y="13902"/>
                      <a:pt x="757" y="13902"/>
                    </a:cubicBezTo>
                    <a:cubicBezTo>
                      <a:pt x="1059" y="13902"/>
                      <a:pt x="1482" y="13758"/>
                      <a:pt x="1988" y="13409"/>
                    </a:cubicBezTo>
                    <a:cubicBezTo>
                      <a:pt x="7091" y="9806"/>
                      <a:pt x="11428" y="5269"/>
                      <a:pt x="14930" y="233"/>
                    </a:cubicBezTo>
                    <a:cubicBezTo>
                      <a:pt x="15039" y="102"/>
                      <a:pt x="15020" y="0"/>
                      <a:pt x="1494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05" name="Google Shape;4705;p28"/>
              <p:cNvSpPr/>
              <p:nvPr/>
            </p:nvSpPr>
            <p:spPr>
              <a:xfrm>
                <a:off x="4645350" y="2236800"/>
                <a:ext cx="299525" cy="365350"/>
              </a:xfrm>
              <a:custGeom>
                <a:avLst/>
                <a:gdLst/>
                <a:ahLst/>
                <a:cxnLst/>
                <a:rect l="l" t="t" r="r" b="b"/>
                <a:pathLst>
                  <a:path w="11981" h="14614" extrusionOk="0">
                    <a:moveTo>
                      <a:pt x="11877" y="0"/>
                    </a:moveTo>
                    <a:cubicBezTo>
                      <a:pt x="11839" y="0"/>
                      <a:pt x="11789" y="23"/>
                      <a:pt x="11734" y="77"/>
                    </a:cubicBezTo>
                    <a:cubicBezTo>
                      <a:pt x="7698" y="3980"/>
                      <a:pt x="3895" y="8283"/>
                      <a:pt x="693" y="12953"/>
                    </a:cubicBezTo>
                    <a:cubicBezTo>
                      <a:pt x="1" y="13951"/>
                      <a:pt x="204" y="14613"/>
                      <a:pt x="694" y="14613"/>
                    </a:cubicBezTo>
                    <a:cubicBezTo>
                      <a:pt x="1007" y="14613"/>
                      <a:pt x="1438" y="14344"/>
                      <a:pt x="1827" y="13720"/>
                    </a:cubicBezTo>
                    <a:cubicBezTo>
                      <a:pt x="4729" y="8950"/>
                      <a:pt x="8065" y="4380"/>
                      <a:pt x="11868" y="210"/>
                    </a:cubicBezTo>
                    <a:cubicBezTo>
                      <a:pt x="11980" y="98"/>
                      <a:pt x="11956" y="0"/>
                      <a:pt x="118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06" name="Google Shape;4706;p28"/>
              <p:cNvSpPr/>
              <p:nvPr/>
            </p:nvSpPr>
            <p:spPr>
              <a:xfrm>
                <a:off x="4048900" y="2085525"/>
                <a:ext cx="879825" cy="746125"/>
              </a:xfrm>
              <a:custGeom>
                <a:avLst/>
                <a:gdLst/>
                <a:ahLst/>
                <a:cxnLst/>
                <a:rect l="l" t="t" r="r" b="b"/>
                <a:pathLst>
                  <a:path w="35193" h="29845" extrusionOk="0">
                    <a:moveTo>
                      <a:pt x="19085" y="1"/>
                    </a:moveTo>
                    <a:cubicBezTo>
                      <a:pt x="18147" y="1"/>
                      <a:pt x="17180" y="379"/>
                      <a:pt x="16445" y="991"/>
                    </a:cubicBezTo>
                    <a:cubicBezTo>
                      <a:pt x="15445" y="1825"/>
                      <a:pt x="14844" y="3026"/>
                      <a:pt x="14411" y="4260"/>
                    </a:cubicBezTo>
                    <a:cubicBezTo>
                      <a:pt x="12743" y="9130"/>
                      <a:pt x="14077" y="14467"/>
                      <a:pt x="15411" y="19437"/>
                    </a:cubicBezTo>
                    <a:cubicBezTo>
                      <a:pt x="13543" y="15668"/>
                      <a:pt x="10274" y="13133"/>
                      <a:pt x="6605" y="12432"/>
                    </a:cubicBezTo>
                    <a:cubicBezTo>
                      <a:pt x="6078" y="12327"/>
                      <a:pt x="5525" y="12268"/>
                      <a:pt x="4974" y="12268"/>
                    </a:cubicBezTo>
                    <a:cubicBezTo>
                      <a:pt x="3434" y="12268"/>
                      <a:pt x="1910" y="12730"/>
                      <a:pt x="1001" y="13934"/>
                    </a:cubicBezTo>
                    <a:cubicBezTo>
                      <a:pt x="0" y="15168"/>
                      <a:pt x="34" y="17002"/>
                      <a:pt x="667" y="18503"/>
                    </a:cubicBezTo>
                    <a:cubicBezTo>
                      <a:pt x="1268" y="20005"/>
                      <a:pt x="2502" y="21172"/>
                      <a:pt x="3736" y="22173"/>
                    </a:cubicBezTo>
                    <a:cubicBezTo>
                      <a:pt x="8473" y="26009"/>
                      <a:pt x="14411" y="27977"/>
                      <a:pt x="20215" y="29845"/>
                    </a:cubicBezTo>
                    <a:cubicBezTo>
                      <a:pt x="25352" y="25842"/>
                      <a:pt x="31389" y="21372"/>
                      <a:pt x="34125" y="14868"/>
                    </a:cubicBezTo>
                    <a:cubicBezTo>
                      <a:pt x="34859" y="13133"/>
                      <a:pt x="35192" y="10831"/>
                      <a:pt x="33791" y="9530"/>
                    </a:cubicBezTo>
                    <a:cubicBezTo>
                      <a:pt x="33186" y="8948"/>
                      <a:pt x="32369" y="8691"/>
                      <a:pt x="31556" y="8691"/>
                    </a:cubicBezTo>
                    <a:cubicBezTo>
                      <a:pt x="31205" y="8691"/>
                      <a:pt x="30854" y="8739"/>
                      <a:pt x="30522" y="8830"/>
                    </a:cubicBezTo>
                    <a:cubicBezTo>
                      <a:pt x="29388" y="9130"/>
                      <a:pt x="28387" y="9797"/>
                      <a:pt x="27520" y="10598"/>
                    </a:cubicBezTo>
                    <a:cubicBezTo>
                      <a:pt x="25084" y="12742"/>
                      <a:pt x="23280" y="15613"/>
                      <a:pt x="22356" y="18719"/>
                    </a:cubicBezTo>
                    <a:lnTo>
                      <a:pt x="22356" y="18719"/>
                    </a:lnTo>
                    <a:cubicBezTo>
                      <a:pt x="23759" y="13805"/>
                      <a:pt x="24001" y="9053"/>
                      <a:pt x="23017" y="4527"/>
                    </a:cubicBezTo>
                    <a:cubicBezTo>
                      <a:pt x="22583" y="2759"/>
                      <a:pt x="21783" y="791"/>
                      <a:pt x="20081" y="157"/>
                    </a:cubicBezTo>
                    <a:cubicBezTo>
                      <a:pt x="19762" y="50"/>
                      <a:pt x="19425" y="1"/>
                      <a:pt x="190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07" name="Google Shape;4707;p28"/>
              <p:cNvSpPr/>
              <p:nvPr/>
            </p:nvSpPr>
            <p:spPr>
              <a:xfrm>
                <a:off x="4521725" y="2259600"/>
                <a:ext cx="255225" cy="567900"/>
              </a:xfrm>
              <a:custGeom>
                <a:avLst/>
                <a:gdLst/>
                <a:ahLst/>
                <a:cxnLst/>
                <a:rect l="l" t="t" r="r" b="b"/>
                <a:pathLst>
                  <a:path w="10209" h="22716" extrusionOk="0">
                    <a:moveTo>
                      <a:pt x="6622" y="0"/>
                    </a:moveTo>
                    <a:cubicBezTo>
                      <a:pt x="5691" y="0"/>
                      <a:pt x="4771" y="466"/>
                      <a:pt x="4104" y="1133"/>
                    </a:cubicBezTo>
                    <a:cubicBezTo>
                      <a:pt x="3303" y="1867"/>
                      <a:pt x="2803" y="2868"/>
                      <a:pt x="2369" y="3868"/>
                    </a:cubicBezTo>
                    <a:cubicBezTo>
                      <a:pt x="1" y="9739"/>
                      <a:pt x="735" y="16377"/>
                      <a:pt x="1502" y="22715"/>
                    </a:cubicBezTo>
                    <a:cubicBezTo>
                      <a:pt x="5371" y="17345"/>
                      <a:pt x="9441" y="12141"/>
                      <a:pt x="10108" y="5970"/>
                    </a:cubicBezTo>
                    <a:cubicBezTo>
                      <a:pt x="10208" y="4736"/>
                      <a:pt x="10175" y="3468"/>
                      <a:pt x="9708" y="2334"/>
                    </a:cubicBezTo>
                    <a:cubicBezTo>
                      <a:pt x="9274" y="1200"/>
                      <a:pt x="8273" y="199"/>
                      <a:pt x="7039" y="32"/>
                    </a:cubicBezTo>
                    <a:cubicBezTo>
                      <a:pt x="6900" y="11"/>
                      <a:pt x="6761" y="0"/>
                      <a:pt x="662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08" name="Google Shape;4708;p28"/>
              <p:cNvSpPr/>
              <p:nvPr/>
            </p:nvSpPr>
            <p:spPr>
              <a:xfrm>
                <a:off x="4188150" y="2420700"/>
                <a:ext cx="367800" cy="411800"/>
              </a:xfrm>
              <a:custGeom>
                <a:avLst/>
                <a:gdLst/>
                <a:ahLst/>
                <a:cxnLst/>
                <a:rect l="l" t="t" r="r" b="b"/>
                <a:pathLst>
                  <a:path w="14712" h="16472" extrusionOk="0">
                    <a:moveTo>
                      <a:pt x="4051" y="0"/>
                    </a:moveTo>
                    <a:cubicBezTo>
                      <a:pt x="3592" y="0"/>
                      <a:pt x="3137" y="82"/>
                      <a:pt x="2703" y="260"/>
                    </a:cubicBezTo>
                    <a:cubicBezTo>
                      <a:pt x="802" y="1060"/>
                      <a:pt x="1" y="3529"/>
                      <a:pt x="501" y="5530"/>
                    </a:cubicBezTo>
                    <a:cubicBezTo>
                      <a:pt x="1002" y="7532"/>
                      <a:pt x="2503" y="9133"/>
                      <a:pt x="4071" y="10467"/>
                    </a:cubicBezTo>
                    <a:cubicBezTo>
                      <a:pt x="7006" y="13035"/>
                      <a:pt x="10442" y="14970"/>
                      <a:pt x="14711" y="16471"/>
                    </a:cubicBezTo>
                    <a:cubicBezTo>
                      <a:pt x="13310" y="12135"/>
                      <a:pt x="11843" y="7798"/>
                      <a:pt x="9441" y="3929"/>
                    </a:cubicBezTo>
                    <a:cubicBezTo>
                      <a:pt x="8674" y="2761"/>
                      <a:pt x="7840" y="1594"/>
                      <a:pt x="6672" y="860"/>
                    </a:cubicBezTo>
                    <a:cubicBezTo>
                      <a:pt x="5894" y="326"/>
                      <a:pt x="4967" y="0"/>
                      <a:pt x="405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09" name="Google Shape;4709;p28"/>
              <p:cNvSpPr/>
              <p:nvPr/>
            </p:nvSpPr>
            <p:spPr>
              <a:xfrm>
                <a:off x="4562600" y="2469700"/>
                <a:ext cx="547075" cy="352775"/>
              </a:xfrm>
              <a:custGeom>
                <a:avLst/>
                <a:gdLst/>
                <a:ahLst/>
                <a:cxnLst/>
                <a:rect l="l" t="t" r="r" b="b"/>
                <a:pathLst>
                  <a:path w="21883" h="14111" extrusionOk="0">
                    <a:moveTo>
                      <a:pt x="17813" y="1"/>
                    </a:moveTo>
                    <a:cubicBezTo>
                      <a:pt x="16512" y="1"/>
                      <a:pt x="15311" y="435"/>
                      <a:pt x="14144" y="935"/>
                    </a:cubicBezTo>
                    <a:cubicBezTo>
                      <a:pt x="7906" y="3503"/>
                      <a:pt x="2636" y="8173"/>
                      <a:pt x="0" y="14111"/>
                    </a:cubicBezTo>
                    <a:cubicBezTo>
                      <a:pt x="6738" y="13477"/>
                      <a:pt x="13977" y="12643"/>
                      <a:pt x="19081" y="8240"/>
                    </a:cubicBezTo>
                    <a:cubicBezTo>
                      <a:pt x="20048" y="7406"/>
                      <a:pt x="20915" y="6405"/>
                      <a:pt x="21416" y="5238"/>
                    </a:cubicBezTo>
                    <a:cubicBezTo>
                      <a:pt x="21883" y="4004"/>
                      <a:pt x="21883" y="2603"/>
                      <a:pt x="21149" y="1569"/>
                    </a:cubicBezTo>
                    <a:cubicBezTo>
                      <a:pt x="20382" y="501"/>
                      <a:pt x="19081" y="1"/>
                      <a:pt x="1781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10" name="Google Shape;4710;p28"/>
              <p:cNvSpPr/>
              <p:nvPr/>
            </p:nvSpPr>
            <p:spPr>
              <a:xfrm>
                <a:off x="4555925" y="2449800"/>
                <a:ext cx="4440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776" h="11684" extrusionOk="0">
                    <a:moveTo>
                      <a:pt x="1091" y="0"/>
                    </a:moveTo>
                    <a:cubicBezTo>
                      <a:pt x="1055" y="0"/>
                      <a:pt x="1017" y="33"/>
                      <a:pt x="1001" y="96"/>
                    </a:cubicBezTo>
                    <a:cubicBezTo>
                      <a:pt x="334" y="3599"/>
                      <a:pt x="0" y="7235"/>
                      <a:pt x="301" y="10804"/>
                    </a:cubicBezTo>
                    <a:cubicBezTo>
                      <a:pt x="379" y="11411"/>
                      <a:pt x="725" y="11684"/>
                      <a:pt x="1052" y="11684"/>
                    </a:cubicBezTo>
                    <a:cubicBezTo>
                      <a:pt x="1426" y="11684"/>
                      <a:pt x="1775" y="11327"/>
                      <a:pt x="1668" y="10704"/>
                    </a:cubicBezTo>
                    <a:cubicBezTo>
                      <a:pt x="1101" y="7235"/>
                      <a:pt x="901" y="3699"/>
                      <a:pt x="1168" y="130"/>
                    </a:cubicBezTo>
                    <a:cubicBezTo>
                      <a:pt x="1168" y="42"/>
                      <a:pt x="1131" y="0"/>
                      <a:pt x="109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11" name="Google Shape;4711;p28"/>
              <p:cNvSpPr/>
              <p:nvPr/>
            </p:nvSpPr>
            <p:spPr>
              <a:xfrm>
                <a:off x="4566000" y="2436125"/>
                <a:ext cx="113825" cy="315600"/>
              </a:xfrm>
              <a:custGeom>
                <a:avLst/>
                <a:gdLst/>
                <a:ahLst/>
                <a:cxnLst/>
                <a:rect l="l" t="t" r="r" b="b"/>
                <a:pathLst>
                  <a:path w="4553" h="12624" extrusionOk="0">
                    <a:moveTo>
                      <a:pt x="4477" y="0"/>
                    </a:moveTo>
                    <a:cubicBezTo>
                      <a:pt x="4441" y="0"/>
                      <a:pt x="4398" y="35"/>
                      <a:pt x="4368" y="110"/>
                    </a:cubicBezTo>
                    <a:cubicBezTo>
                      <a:pt x="2866" y="3812"/>
                      <a:pt x="1399" y="7582"/>
                      <a:pt x="265" y="11451"/>
                    </a:cubicBezTo>
                    <a:cubicBezTo>
                      <a:pt x="1" y="12186"/>
                      <a:pt x="355" y="12623"/>
                      <a:pt x="767" y="12623"/>
                    </a:cubicBezTo>
                    <a:cubicBezTo>
                      <a:pt x="1084" y="12623"/>
                      <a:pt x="1435" y="12365"/>
                      <a:pt x="1566" y="11785"/>
                    </a:cubicBezTo>
                    <a:cubicBezTo>
                      <a:pt x="2399" y="7915"/>
                      <a:pt x="3333" y="3979"/>
                      <a:pt x="4534" y="143"/>
                    </a:cubicBezTo>
                    <a:cubicBezTo>
                      <a:pt x="4553" y="51"/>
                      <a:pt x="4521" y="0"/>
                      <a:pt x="44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12" name="Google Shape;4712;p28"/>
              <p:cNvSpPr/>
              <p:nvPr/>
            </p:nvSpPr>
            <p:spPr>
              <a:xfrm>
                <a:off x="4584575" y="2557475"/>
                <a:ext cx="104475" cy="196475"/>
              </a:xfrm>
              <a:custGeom>
                <a:avLst/>
                <a:gdLst/>
                <a:ahLst/>
                <a:cxnLst/>
                <a:rect l="l" t="t" r="r" b="b"/>
                <a:pathLst>
                  <a:path w="4179" h="7859" extrusionOk="0">
                    <a:moveTo>
                      <a:pt x="4073" y="1"/>
                    </a:moveTo>
                    <a:cubicBezTo>
                      <a:pt x="4039" y="1"/>
                      <a:pt x="4005" y="20"/>
                      <a:pt x="3991" y="59"/>
                    </a:cubicBezTo>
                    <a:cubicBezTo>
                      <a:pt x="2791" y="2327"/>
                      <a:pt x="1456" y="4596"/>
                      <a:pt x="289" y="6897"/>
                    </a:cubicBezTo>
                    <a:cubicBezTo>
                      <a:pt x="1" y="7407"/>
                      <a:pt x="494" y="7859"/>
                      <a:pt x="955" y="7859"/>
                    </a:cubicBezTo>
                    <a:cubicBezTo>
                      <a:pt x="1187" y="7859"/>
                      <a:pt x="1411" y="7744"/>
                      <a:pt x="1523" y="7464"/>
                    </a:cubicBezTo>
                    <a:cubicBezTo>
                      <a:pt x="2457" y="5063"/>
                      <a:pt x="3291" y="2594"/>
                      <a:pt x="4158" y="126"/>
                    </a:cubicBezTo>
                    <a:cubicBezTo>
                      <a:pt x="4178" y="45"/>
                      <a:pt x="4125" y="1"/>
                      <a:pt x="407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13" name="Google Shape;4713;p28"/>
              <p:cNvSpPr/>
              <p:nvPr/>
            </p:nvSpPr>
            <p:spPr>
              <a:xfrm>
                <a:off x="4580475" y="2553375"/>
                <a:ext cx="316200" cy="224850"/>
              </a:xfrm>
              <a:custGeom>
                <a:avLst/>
                <a:gdLst/>
                <a:ahLst/>
                <a:cxnLst/>
                <a:rect l="l" t="t" r="r" b="b"/>
                <a:pathLst>
                  <a:path w="12648" h="8994" extrusionOk="0">
                    <a:moveTo>
                      <a:pt x="12581" y="0"/>
                    </a:moveTo>
                    <a:cubicBezTo>
                      <a:pt x="12553" y="0"/>
                      <a:pt x="12512" y="16"/>
                      <a:pt x="12461" y="56"/>
                    </a:cubicBezTo>
                    <a:cubicBezTo>
                      <a:pt x="8625" y="2558"/>
                      <a:pt x="4756" y="4993"/>
                      <a:pt x="953" y="7562"/>
                    </a:cubicBezTo>
                    <a:cubicBezTo>
                      <a:pt x="0" y="8197"/>
                      <a:pt x="211" y="8994"/>
                      <a:pt x="877" y="8994"/>
                    </a:cubicBezTo>
                    <a:cubicBezTo>
                      <a:pt x="1120" y="8994"/>
                      <a:pt x="1424" y="8888"/>
                      <a:pt x="1754" y="8629"/>
                    </a:cubicBezTo>
                    <a:cubicBezTo>
                      <a:pt x="5356" y="5827"/>
                      <a:pt x="8959" y="2958"/>
                      <a:pt x="12528" y="156"/>
                    </a:cubicBezTo>
                    <a:cubicBezTo>
                      <a:pt x="12645" y="86"/>
                      <a:pt x="12647" y="0"/>
                      <a:pt x="1258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14" name="Google Shape;4714;p28"/>
              <p:cNvSpPr/>
              <p:nvPr/>
            </p:nvSpPr>
            <p:spPr>
              <a:xfrm>
                <a:off x="4605150" y="2623600"/>
                <a:ext cx="302175" cy="152400"/>
              </a:xfrm>
              <a:custGeom>
                <a:avLst/>
                <a:gdLst/>
                <a:ahLst/>
                <a:cxnLst/>
                <a:rect l="l" t="t" r="r" b="b"/>
                <a:pathLst>
                  <a:path w="12087" h="6096" extrusionOk="0">
                    <a:moveTo>
                      <a:pt x="11936" y="1"/>
                    </a:moveTo>
                    <a:cubicBezTo>
                      <a:pt x="11917" y="1"/>
                      <a:pt x="11896" y="5"/>
                      <a:pt x="11875" y="16"/>
                    </a:cubicBezTo>
                    <a:cubicBezTo>
                      <a:pt x="8472" y="2017"/>
                      <a:pt x="4836" y="3518"/>
                      <a:pt x="1134" y="4686"/>
                    </a:cubicBezTo>
                    <a:cubicBezTo>
                      <a:pt x="1" y="5054"/>
                      <a:pt x="166" y="6095"/>
                      <a:pt x="1018" y="6095"/>
                    </a:cubicBezTo>
                    <a:cubicBezTo>
                      <a:pt x="1169" y="6095"/>
                      <a:pt x="1343" y="6062"/>
                      <a:pt x="1534" y="5987"/>
                    </a:cubicBezTo>
                    <a:cubicBezTo>
                      <a:pt x="5270" y="4519"/>
                      <a:pt x="8772" y="2484"/>
                      <a:pt x="11975" y="183"/>
                    </a:cubicBezTo>
                    <a:cubicBezTo>
                      <a:pt x="12087" y="127"/>
                      <a:pt x="12034" y="1"/>
                      <a:pt x="1193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15" name="Google Shape;4715;p28"/>
              <p:cNvSpPr/>
              <p:nvPr/>
            </p:nvSpPr>
            <p:spPr>
              <a:xfrm>
                <a:off x="4601825" y="2714750"/>
                <a:ext cx="272325" cy="76175"/>
              </a:xfrm>
              <a:custGeom>
                <a:avLst/>
                <a:gdLst/>
                <a:ahLst/>
                <a:cxnLst/>
                <a:rect l="l" t="t" r="r" b="b"/>
                <a:pathLst>
                  <a:path w="10893" h="3047" extrusionOk="0">
                    <a:moveTo>
                      <a:pt x="10724" y="1"/>
                    </a:moveTo>
                    <a:cubicBezTo>
                      <a:pt x="10708" y="1"/>
                      <a:pt x="10691" y="2"/>
                      <a:pt x="10673" y="6"/>
                    </a:cubicBezTo>
                    <a:cubicBezTo>
                      <a:pt x="7605" y="1140"/>
                      <a:pt x="4302" y="1640"/>
                      <a:pt x="1100" y="1674"/>
                    </a:cubicBezTo>
                    <a:cubicBezTo>
                      <a:pt x="35" y="1674"/>
                      <a:pt x="0" y="3046"/>
                      <a:pt x="1055" y="3046"/>
                    </a:cubicBezTo>
                    <a:cubicBezTo>
                      <a:pt x="1091" y="3046"/>
                      <a:pt x="1128" y="3045"/>
                      <a:pt x="1167" y="3041"/>
                    </a:cubicBezTo>
                    <a:cubicBezTo>
                      <a:pt x="4569" y="2708"/>
                      <a:pt x="7805" y="1674"/>
                      <a:pt x="10773" y="173"/>
                    </a:cubicBezTo>
                    <a:cubicBezTo>
                      <a:pt x="10892" y="113"/>
                      <a:pt x="10852" y="1"/>
                      <a:pt x="1072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16" name="Google Shape;4716;p28"/>
              <p:cNvSpPr/>
              <p:nvPr/>
            </p:nvSpPr>
            <p:spPr>
              <a:xfrm>
                <a:off x="4362800" y="2519350"/>
                <a:ext cx="178750" cy="260800"/>
              </a:xfrm>
              <a:custGeom>
                <a:avLst/>
                <a:gdLst/>
                <a:ahLst/>
                <a:cxnLst/>
                <a:rect l="l" t="t" r="r" b="b"/>
                <a:pathLst>
                  <a:path w="7150" h="10432" extrusionOk="0">
                    <a:moveTo>
                      <a:pt x="85" y="1"/>
                    </a:moveTo>
                    <a:cubicBezTo>
                      <a:pt x="38" y="1"/>
                      <a:pt x="1" y="53"/>
                      <a:pt x="20" y="150"/>
                    </a:cubicBezTo>
                    <a:cubicBezTo>
                      <a:pt x="1521" y="3552"/>
                      <a:pt x="3322" y="6888"/>
                      <a:pt x="5524" y="9957"/>
                    </a:cubicBezTo>
                    <a:cubicBezTo>
                      <a:pt x="5756" y="10294"/>
                      <a:pt x="6027" y="10431"/>
                      <a:pt x="6266" y="10431"/>
                    </a:cubicBezTo>
                    <a:cubicBezTo>
                      <a:pt x="6784" y="10431"/>
                      <a:pt x="7150" y="9785"/>
                      <a:pt x="6625" y="9123"/>
                    </a:cubicBezTo>
                    <a:cubicBezTo>
                      <a:pt x="4223" y="6321"/>
                      <a:pt x="2021" y="3319"/>
                      <a:pt x="187" y="83"/>
                    </a:cubicBezTo>
                    <a:cubicBezTo>
                      <a:pt x="159" y="27"/>
                      <a:pt x="119" y="1"/>
                      <a:pt x="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17" name="Google Shape;4717;p28"/>
              <p:cNvSpPr/>
              <p:nvPr/>
            </p:nvSpPr>
            <p:spPr>
              <a:xfrm>
                <a:off x="4323125" y="2592125"/>
                <a:ext cx="199950" cy="198200"/>
              </a:xfrm>
              <a:custGeom>
                <a:avLst/>
                <a:gdLst/>
                <a:ahLst/>
                <a:cxnLst/>
                <a:rect l="l" t="t" r="r" b="b"/>
                <a:pathLst>
                  <a:path w="7998" h="7928" extrusionOk="0">
                    <a:moveTo>
                      <a:pt x="104" y="0"/>
                    </a:moveTo>
                    <a:cubicBezTo>
                      <a:pt x="32" y="0"/>
                      <a:pt x="1" y="79"/>
                      <a:pt x="73" y="174"/>
                    </a:cubicBezTo>
                    <a:cubicBezTo>
                      <a:pt x="2207" y="2609"/>
                      <a:pt x="4242" y="5178"/>
                      <a:pt x="6410" y="7613"/>
                    </a:cubicBezTo>
                    <a:cubicBezTo>
                      <a:pt x="6607" y="7836"/>
                      <a:pt x="6827" y="7928"/>
                      <a:pt x="7029" y="7928"/>
                    </a:cubicBezTo>
                    <a:cubicBezTo>
                      <a:pt x="7582" y="7928"/>
                      <a:pt x="7997" y="7241"/>
                      <a:pt x="7411" y="6679"/>
                    </a:cubicBezTo>
                    <a:cubicBezTo>
                      <a:pt x="5043" y="4411"/>
                      <a:pt x="2608" y="2242"/>
                      <a:pt x="206" y="41"/>
                    </a:cubicBezTo>
                    <a:cubicBezTo>
                      <a:pt x="168" y="12"/>
                      <a:pt x="133" y="0"/>
                      <a:pt x="10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18" name="Google Shape;4718;p28"/>
              <p:cNvSpPr/>
              <p:nvPr/>
            </p:nvSpPr>
            <p:spPr>
              <a:xfrm>
                <a:off x="4279600" y="2644450"/>
                <a:ext cx="229575" cy="147875"/>
              </a:xfrm>
              <a:custGeom>
                <a:avLst/>
                <a:gdLst/>
                <a:ahLst/>
                <a:cxnLst/>
                <a:rect l="l" t="t" r="r" b="b"/>
                <a:pathLst>
                  <a:path w="9183" h="5915" extrusionOk="0">
                    <a:moveTo>
                      <a:pt x="120" y="0"/>
                    </a:moveTo>
                    <a:cubicBezTo>
                      <a:pt x="29" y="0"/>
                      <a:pt x="0" y="127"/>
                      <a:pt x="112" y="183"/>
                    </a:cubicBezTo>
                    <a:cubicBezTo>
                      <a:pt x="2647" y="2017"/>
                      <a:pt x="5149" y="3952"/>
                      <a:pt x="7684" y="5753"/>
                    </a:cubicBezTo>
                    <a:cubicBezTo>
                      <a:pt x="7848" y="5866"/>
                      <a:pt x="8008" y="5914"/>
                      <a:pt x="8156" y="5914"/>
                    </a:cubicBezTo>
                    <a:cubicBezTo>
                      <a:pt x="8793" y="5914"/>
                      <a:pt x="9183" y="5019"/>
                      <a:pt x="8452" y="4586"/>
                    </a:cubicBezTo>
                    <a:cubicBezTo>
                      <a:pt x="5716" y="3018"/>
                      <a:pt x="2948" y="1584"/>
                      <a:pt x="179" y="16"/>
                    </a:cubicBezTo>
                    <a:cubicBezTo>
                      <a:pt x="158" y="5"/>
                      <a:pt x="138" y="0"/>
                      <a:pt x="12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19" name="Google Shape;4719;p28"/>
              <p:cNvSpPr/>
              <p:nvPr/>
            </p:nvSpPr>
            <p:spPr>
              <a:xfrm>
                <a:off x="4399081" y="2659390"/>
                <a:ext cx="321900" cy="221075"/>
              </a:xfrm>
              <a:custGeom>
                <a:avLst/>
                <a:gdLst/>
                <a:ahLst/>
                <a:cxnLst/>
                <a:rect l="l" t="t" r="r" b="b"/>
                <a:pathLst>
                  <a:path w="12876" h="8843" extrusionOk="0">
                    <a:moveTo>
                      <a:pt x="7147" y="1"/>
                    </a:moveTo>
                    <a:cubicBezTo>
                      <a:pt x="6676" y="1"/>
                      <a:pt x="6329" y="387"/>
                      <a:pt x="6104" y="803"/>
                    </a:cubicBezTo>
                    <a:cubicBezTo>
                      <a:pt x="5270" y="2138"/>
                      <a:pt x="4870" y="3705"/>
                      <a:pt x="4970" y="5307"/>
                    </a:cubicBezTo>
                    <a:cubicBezTo>
                      <a:pt x="4336" y="3972"/>
                      <a:pt x="3136" y="2871"/>
                      <a:pt x="1701" y="2471"/>
                    </a:cubicBezTo>
                    <a:cubicBezTo>
                      <a:pt x="1515" y="2425"/>
                      <a:pt x="1313" y="2394"/>
                      <a:pt x="1119" y="2394"/>
                    </a:cubicBezTo>
                    <a:cubicBezTo>
                      <a:pt x="755" y="2394"/>
                      <a:pt x="419" y="2500"/>
                      <a:pt x="267" y="2805"/>
                    </a:cubicBezTo>
                    <a:cubicBezTo>
                      <a:pt x="0" y="3272"/>
                      <a:pt x="334" y="3805"/>
                      <a:pt x="667" y="4172"/>
                    </a:cubicBezTo>
                    <a:cubicBezTo>
                      <a:pt x="2102" y="5840"/>
                      <a:pt x="3669" y="7441"/>
                      <a:pt x="5337" y="8842"/>
                    </a:cubicBezTo>
                    <a:cubicBezTo>
                      <a:pt x="7605" y="7942"/>
                      <a:pt x="9507" y="6841"/>
                      <a:pt x="11341" y="5507"/>
                    </a:cubicBezTo>
                    <a:cubicBezTo>
                      <a:pt x="11842" y="5206"/>
                      <a:pt x="12309" y="4873"/>
                      <a:pt x="12609" y="4373"/>
                    </a:cubicBezTo>
                    <a:cubicBezTo>
                      <a:pt x="12876" y="3872"/>
                      <a:pt x="12843" y="3172"/>
                      <a:pt x="12376" y="2838"/>
                    </a:cubicBezTo>
                    <a:cubicBezTo>
                      <a:pt x="12184" y="2716"/>
                      <a:pt x="11955" y="2667"/>
                      <a:pt x="11724" y="2667"/>
                    </a:cubicBezTo>
                    <a:cubicBezTo>
                      <a:pt x="11513" y="2667"/>
                      <a:pt x="11299" y="2708"/>
                      <a:pt x="11108" y="2771"/>
                    </a:cubicBezTo>
                    <a:cubicBezTo>
                      <a:pt x="9473" y="3172"/>
                      <a:pt x="8039" y="4272"/>
                      <a:pt x="7272" y="5673"/>
                    </a:cubicBezTo>
                    <a:cubicBezTo>
                      <a:pt x="7772" y="4373"/>
                      <a:pt x="8006" y="2972"/>
                      <a:pt x="8039" y="1604"/>
                    </a:cubicBezTo>
                    <a:cubicBezTo>
                      <a:pt x="8106" y="903"/>
                      <a:pt x="7872" y="69"/>
                      <a:pt x="7205" y="3"/>
                    </a:cubicBezTo>
                    <a:cubicBezTo>
                      <a:pt x="7186" y="1"/>
                      <a:pt x="7166" y="1"/>
                      <a:pt x="714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4720" name="Google Shape;4720;p28"/>
          <p:cNvSpPr txBox="1">
            <a:spLocks noGrp="1"/>
          </p:cNvSpPr>
          <p:nvPr>
            <p:ph type="title" hasCustomPrompt="1"/>
          </p:nvPr>
        </p:nvSpPr>
        <p:spPr>
          <a:xfrm>
            <a:off x="966381" y="771628"/>
            <a:ext cx="4384000" cy="110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9pPr>
          </a:lstStyle>
          <a:p>
            <a:r>
              <a:t>xx%</a:t>
            </a:r>
          </a:p>
        </p:txBody>
      </p:sp>
      <p:sp>
        <p:nvSpPr>
          <p:cNvPr id="4721" name="Google Shape;4721;p28"/>
          <p:cNvSpPr txBox="1">
            <a:spLocks noGrp="1"/>
          </p:cNvSpPr>
          <p:nvPr>
            <p:ph type="subTitle" idx="1"/>
          </p:nvPr>
        </p:nvSpPr>
        <p:spPr>
          <a:xfrm>
            <a:off x="966381" y="1781833"/>
            <a:ext cx="4384000" cy="5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722" name="Google Shape;4722;p28"/>
          <p:cNvSpPr txBox="1">
            <a:spLocks noGrp="1"/>
          </p:cNvSpPr>
          <p:nvPr>
            <p:ph type="title" idx="2" hasCustomPrompt="1"/>
          </p:nvPr>
        </p:nvSpPr>
        <p:spPr>
          <a:xfrm>
            <a:off x="1748391" y="2635719"/>
            <a:ext cx="4784800" cy="110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9pPr>
          </a:lstStyle>
          <a:p>
            <a:r>
              <a:t>xx%</a:t>
            </a:r>
          </a:p>
        </p:txBody>
      </p:sp>
      <p:sp>
        <p:nvSpPr>
          <p:cNvPr id="4723" name="Google Shape;4723;p28"/>
          <p:cNvSpPr txBox="1">
            <a:spLocks noGrp="1"/>
          </p:cNvSpPr>
          <p:nvPr>
            <p:ph type="subTitle" idx="3"/>
          </p:nvPr>
        </p:nvSpPr>
        <p:spPr>
          <a:xfrm>
            <a:off x="1748391" y="3654528"/>
            <a:ext cx="4784800" cy="5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724" name="Google Shape;4724;p28"/>
          <p:cNvSpPr txBox="1">
            <a:spLocks noGrp="1"/>
          </p:cNvSpPr>
          <p:nvPr>
            <p:ph type="title" idx="4" hasCustomPrompt="1"/>
          </p:nvPr>
        </p:nvSpPr>
        <p:spPr>
          <a:xfrm>
            <a:off x="2931200" y="4482600"/>
            <a:ext cx="4784800" cy="110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9pPr>
          </a:lstStyle>
          <a:p>
            <a:r>
              <a:t>xx%</a:t>
            </a:r>
          </a:p>
        </p:txBody>
      </p:sp>
      <p:sp>
        <p:nvSpPr>
          <p:cNvPr id="4725" name="Google Shape;4725;p28"/>
          <p:cNvSpPr txBox="1">
            <a:spLocks noGrp="1"/>
          </p:cNvSpPr>
          <p:nvPr>
            <p:ph type="subTitle" idx="5"/>
          </p:nvPr>
        </p:nvSpPr>
        <p:spPr>
          <a:xfrm>
            <a:off x="2931200" y="5501409"/>
            <a:ext cx="4784800" cy="5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>
                <a:solidFill>
                  <a:srgbClr val="434343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849667332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spTree>
      <p:nvGrpSpPr>
        <p:cNvPr id="1" name="Shape 5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84" name="Google Shape;584;p9"/>
          <p:cNvGrpSpPr/>
          <p:nvPr/>
        </p:nvGrpSpPr>
        <p:grpSpPr>
          <a:xfrm rot="-8517189" flipH="1">
            <a:off x="-591018" y="-3922952"/>
            <a:ext cx="18189156" cy="9531591"/>
            <a:chOff x="-1983167" y="3065262"/>
            <a:chExt cx="13641990" cy="5335713"/>
          </a:xfrm>
        </p:grpSpPr>
        <p:grpSp>
          <p:nvGrpSpPr>
            <p:cNvPr id="585" name="Google Shape;585;p9"/>
            <p:cNvGrpSpPr/>
            <p:nvPr/>
          </p:nvGrpSpPr>
          <p:grpSpPr>
            <a:xfrm>
              <a:off x="-1468133" y="3065262"/>
              <a:ext cx="13126609" cy="2720915"/>
              <a:chOff x="2617045" y="3962814"/>
              <a:chExt cx="6970004" cy="1503434"/>
            </a:xfrm>
          </p:grpSpPr>
          <p:sp>
            <p:nvSpPr>
              <p:cNvPr id="586" name="Google Shape;586;p9"/>
              <p:cNvSpPr/>
              <p:nvPr/>
            </p:nvSpPr>
            <p:spPr>
              <a:xfrm>
                <a:off x="2617050" y="4132800"/>
                <a:ext cx="6970000" cy="1333448"/>
              </a:xfrm>
              <a:custGeom>
                <a:avLst/>
                <a:gdLst/>
                <a:ahLst/>
                <a:cxnLst/>
                <a:rect l="l" t="t" r="r" b="b"/>
                <a:pathLst>
                  <a:path w="278800" h="45452" extrusionOk="0">
                    <a:moveTo>
                      <a:pt x="165875" y="0"/>
                    </a:moveTo>
                    <a:cubicBezTo>
                      <a:pt x="154970" y="0"/>
                      <a:pt x="146990" y="3265"/>
                      <a:pt x="139400" y="6905"/>
                    </a:cubicBezTo>
                    <a:cubicBezTo>
                      <a:pt x="129595" y="11604"/>
                      <a:pt x="118244" y="18055"/>
                      <a:pt x="102202" y="18055"/>
                    </a:cubicBezTo>
                    <a:cubicBezTo>
                      <a:pt x="92574" y="18055"/>
                      <a:pt x="81257" y="15732"/>
                      <a:pt x="67570" y="9311"/>
                    </a:cubicBezTo>
                    <a:cubicBezTo>
                      <a:pt x="52912" y="2430"/>
                      <a:pt x="39134" y="371"/>
                      <a:pt x="27892" y="371"/>
                    </a:cubicBezTo>
                    <a:cubicBezTo>
                      <a:pt x="11127" y="371"/>
                      <a:pt x="1" y="4950"/>
                      <a:pt x="1" y="4950"/>
                    </a:cubicBezTo>
                    <a:lnTo>
                      <a:pt x="1" y="45452"/>
                    </a:lnTo>
                    <a:lnTo>
                      <a:pt x="278799" y="45452"/>
                    </a:lnTo>
                    <a:lnTo>
                      <a:pt x="278799" y="8910"/>
                    </a:lnTo>
                    <a:cubicBezTo>
                      <a:pt x="278799" y="8910"/>
                      <a:pt x="261746" y="18308"/>
                      <a:pt x="239090" y="18308"/>
                    </a:cubicBezTo>
                    <a:cubicBezTo>
                      <a:pt x="229133" y="18308"/>
                      <a:pt x="218093" y="16493"/>
                      <a:pt x="206944" y="11266"/>
                    </a:cubicBezTo>
                    <a:cubicBezTo>
                      <a:pt x="189184" y="2935"/>
                      <a:pt x="176215" y="0"/>
                      <a:pt x="16587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7" name="Google Shape;587;p9"/>
              <p:cNvSpPr/>
              <p:nvPr/>
            </p:nvSpPr>
            <p:spPr>
              <a:xfrm>
                <a:off x="2617045" y="3962814"/>
                <a:ext cx="6970000" cy="1503408"/>
              </a:xfrm>
              <a:custGeom>
                <a:avLst/>
                <a:gdLst/>
                <a:ahLst/>
                <a:cxnLst/>
                <a:rect l="l" t="t" r="r" b="b"/>
                <a:pathLst>
                  <a:path w="278800" h="53284" fill="none" extrusionOk="0">
                    <a:moveTo>
                      <a:pt x="1" y="12782"/>
                    </a:moveTo>
                    <a:cubicBezTo>
                      <a:pt x="1" y="12782"/>
                      <a:pt x="31054" y="0"/>
                      <a:pt x="67570" y="17143"/>
                    </a:cubicBezTo>
                    <a:cubicBezTo>
                      <a:pt x="104061" y="34261"/>
                      <a:pt x="123711" y="22256"/>
                      <a:pt x="139400" y="14737"/>
                    </a:cubicBezTo>
                    <a:cubicBezTo>
                      <a:pt x="154187" y="7645"/>
                      <a:pt x="170453" y="1980"/>
                      <a:pt x="206944" y="19098"/>
                    </a:cubicBezTo>
                    <a:cubicBezTo>
                      <a:pt x="243461" y="36216"/>
                      <a:pt x="278799" y="16742"/>
                      <a:pt x="278799" y="16742"/>
                    </a:cubicBezTo>
                    <a:lnTo>
                      <a:pt x="278799" y="53284"/>
                    </a:lnTo>
                    <a:lnTo>
                      <a:pt x="1" y="5328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88" name="Google Shape;588;p9"/>
            <p:cNvGrpSpPr/>
            <p:nvPr/>
          </p:nvGrpSpPr>
          <p:grpSpPr>
            <a:xfrm>
              <a:off x="-1983167" y="4021618"/>
              <a:ext cx="13641990" cy="4379357"/>
              <a:chOff x="-599640" y="1032864"/>
              <a:chExt cx="8864191" cy="5019320"/>
            </a:xfrm>
          </p:grpSpPr>
          <p:sp>
            <p:nvSpPr>
              <p:cNvPr id="589" name="Google Shape;589;p9"/>
              <p:cNvSpPr/>
              <p:nvPr/>
            </p:nvSpPr>
            <p:spPr>
              <a:xfrm>
                <a:off x="-264980" y="1981153"/>
                <a:ext cx="8529531" cy="3569525"/>
              </a:xfrm>
              <a:custGeom>
                <a:avLst/>
                <a:gdLst/>
                <a:ahLst/>
                <a:cxnLst/>
                <a:rect l="l" t="t" r="r" b="b"/>
                <a:pathLst>
                  <a:path w="285579" h="142781" extrusionOk="0">
                    <a:moveTo>
                      <a:pt x="0" y="142780"/>
                    </a:moveTo>
                    <a:lnTo>
                      <a:pt x="285579" y="142780"/>
                    </a:lnTo>
                    <a:lnTo>
                      <a:pt x="28557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90" name="Google Shape;590;p9"/>
              <p:cNvSpPr/>
              <p:nvPr/>
            </p:nvSpPr>
            <p:spPr>
              <a:xfrm>
                <a:off x="-599640" y="1032864"/>
                <a:ext cx="8765239" cy="5019320"/>
              </a:xfrm>
              <a:custGeom>
                <a:avLst/>
                <a:gdLst/>
                <a:ahLst/>
                <a:cxnLst/>
                <a:rect l="l" t="t" r="r" b="b"/>
                <a:pathLst>
                  <a:path w="313885" h="184466" extrusionOk="0">
                    <a:moveTo>
                      <a:pt x="186903" y="32588"/>
                    </a:moveTo>
                    <a:cubicBezTo>
                      <a:pt x="185661" y="32588"/>
                      <a:pt x="184432" y="32845"/>
                      <a:pt x="183424" y="33328"/>
                    </a:cubicBezTo>
                    <a:cubicBezTo>
                      <a:pt x="182824" y="33619"/>
                      <a:pt x="182224" y="34064"/>
                      <a:pt x="182070" y="34716"/>
                    </a:cubicBezTo>
                    <a:cubicBezTo>
                      <a:pt x="181847" y="35607"/>
                      <a:pt x="182601" y="36463"/>
                      <a:pt x="183458" y="36823"/>
                    </a:cubicBezTo>
                    <a:cubicBezTo>
                      <a:pt x="184093" y="37098"/>
                      <a:pt x="184787" y="37177"/>
                      <a:pt x="185487" y="37177"/>
                    </a:cubicBezTo>
                    <a:cubicBezTo>
                      <a:pt x="185921" y="37177"/>
                      <a:pt x="186356" y="37147"/>
                      <a:pt x="186782" y="37114"/>
                    </a:cubicBezTo>
                    <a:cubicBezTo>
                      <a:pt x="188495" y="36994"/>
                      <a:pt x="190192" y="36892"/>
                      <a:pt x="191888" y="36772"/>
                    </a:cubicBezTo>
                    <a:cubicBezTo>
                      <a:pt x="192111" y="36755"/>
                      <a:pt x="192316" y="36737"/>
                      <a:pt x="192488" y="36617"/>
                    </a:cubicBezTo>
                    <a:cubicBezTo>
                      <a:pt x="192933" y="36309"/>
                      <a:pt x="192762" y="35624"/>
                      <a:pt x="192471" y="35178"/>
                    </a:cubicBezTo>
                    <a:cubicBezTo>
                      <a:pt x="191343" y="33393"/>
                      <a:pt x="189103" y="32588"/>
                      <a:pt x="186903" y="32588"/>
                    </a:cubicBezTo>
                    <a:close/>
                    <a:moveTo>
                      <a:pt x="165701" y="35269"/>
                    </a:moveTo>
                    <a:cubicBezTo>
                      <a:pt x="165577" y="35269"/>
                      <a:pt x="165453" y="35278"/>
                      <a:pt x="165330" y="35298"/>
                    </a:cubicBezTo>
                    <a:cubicBezTo>
                      <a:pt x="164713" y="35401"/>
                      <a:pt x="164113" y="35915"/>
                      <a:pt x="164147" y="36549"/>
                    </a:cubicBezTo>
                    <a:cubicBezTo>
                      <a:pt x="164199" y="37251"/>
                      <a:pt x="164970" y="37646"/>
                      <a:pt x="165655" y="37834"/>
                    </a:cubicBezTo>
                    <a:cubicBezTo>
                      <a:pt x="166384" y="38032"/>
                      <a:pt x="167089" y="38113"/>
                      <a:pt x="167786" y="38113"/>
                    </a:cubicBezTo>
                    <a:cubicBezTo>
                      <a:pt x="168958" y="38113"/>
                      <a:pt x="170107" y="37884"/>
                      <a:pt x="171310" y="37594"/>
                    </a:cubicBezTo>
                    <a:cubicBezTo>
                      <a:pt x="172029" y="37423"/>
                      <a:pt x="174394" y="37080"/>
                      <a:pt x="173383" y="36103"/>
                    </a:cubicBezTo>
                    <a:cubicBezTo>
                      <a:pt x="173209" y="35938"/>
                      <a:pt x="172847" y="35891"/>
                      <a:pt x="172452" y="35891"/>
                    </a:cubicBezTo>
                    <a:cubicBezTo>
                      <a:pt x="171948" y="35891"/>
                      <a:pt x="171392" y="35966"/>
                      <a:pt x="171104" y="35966"/>
                    </a:cubicBezTo>
                    <a:cubicBezTo>
                      <a:pt x="171031" y="35967"/>
                      <a:pt x="170958" y="35968"/>
                      <a:pt x="170885" y="35968"/>
                    </a:cubicBezTo>
                    <a:cubicBezTo>
                      <a:pt x="169639" y="35968"/>
                      <a:pt x="168394" y="35828"/>
                      <a:pt x="167180" y="35521"/>
                    </a:cubicBezTo>
                    <a:cubicBezTo>
                      <a:pt x="166700" y="35411"/>
                      <a:pt x="166199" y="35269"/>
                      <a:pt x="165701" y="35269"/>
                    </a:cubicBezTo>
                    <a:close/>
                    <a:moveTo>
                      <a:pt x="313713" y="38948"/>
                    </a:moveTo>
                    <a:cubicBezTo>
                      <a:pt x="313713" y="38948"/>
                      <a:pt x="313713" y="38948"/>
                      <a:pt x="313713" y="38948"/>
                    </a:cubicBezTo>
                    <a:cubicBezTo>
                      <a:pt x="313713" y="38948"/>
                      <a:pt x="313713" y="38948"/>
                      <a:pt x="313713" y="38948"/>
                    </a:cubicBezTo>
                    <a:close/>
                    <a:moveTo>
                      <a:pt x="241084" y="36326"/>
                    </a:moveTo>
                    <a:cubicBezTo>
                      <a:pt x="239935" y="36326"/>
                      <a:pt x="240277" y="38504"/>
                      <a:pt x="240550" y="39085"/>
                    </a:cubicBezTo>
                    <a:cubicBezTo>
                      <a:pt x="240635" y="39256"/>
                      <a:pt x="240772" y="39462"/>
                      <a:pt x="240978" y="39496"/>
                    </a:cubicBezTo>
                    <a:cubicBezTo>
                      <a:pt x="240997" y="39499"/>
                      <a:pt x="241016" y="39500"/>
                      <a:pt x="241035" y="39500"/>
                    </a:cubicBezTo>
                    <a:cubicBezTo>
                      <a:pt x="241250" y="39500"/>
                      <a:pt x="241434" y="39327"/>
                      <a:pt x="241561" y="39153"/>
                    </a:cubicBezTo>
                    <a:cubicBezTo>
                      <a:pt x="242023" y="38519"/>
                      <a:pt x="242109" y="37628"/>
                      <a:pt x="241800" y="36909"/>
                    </a:cubicBezTo>
                    <a:cubicBezTo>
                      <a:pt x="241663" y="36617"/>
                      <a:pt x="241423" y="36326"/>
                      <a:pt x="241098" y="36326"/>
                    </a:cubicBezTo>
                    <a:cubicBezTo>
                      <a:pt x="241093" y="36326"/>
                      <a:pt x="241089" y="36326"/>
                      <a:pt x="241084" y="36326"/>
                    </a:cubicBezTo>
                    <a:close/>
                    <a:moveTo>
                      <a:pt x="245592" y="36203"/>
                    </a:moveTo>
                    <a:cubicBezTo>
                      <a:pt x="242312" y="36203"/>
                      <a:pt x="242535" y="42279"/>
                      <a:pt x="242983" y="44054"/>
                    </a:cubicBezTo>
                    <a:cubicBezTo>
                      <a:pt x="243120" y="44551"/>
                      <a:pt x="243360" y="45099"/>
                      <a:pt x="243891" y="45305"/>
                    </a:cubicBezTo>
                    <a:cubicBezTo>
                      <a:pt x="244007" y="45344"/>
                      <a:pt x="244125" y="45362"/>
                      <a:pt x="244243" y="45362"/>
                    </a:cubicBezTo>
                    <a:cubicBezTo>
                      <a:pt x="244785" y="45362"/>
                      <a:pt x="245330" y="44982"/>
                      <a:pt x="245724" y="44602"/>
                    </a:cubicBezTo>
                    <a:cubicBezTo>
                      <a:pt x="246667" y="43677"/>
                      <a:pt x="247420" y="42597"/>
                      <a:pt x="247917" y="41432"/>
                    </a:cubicBezTo>
                    <a:cubicBezTo>
                      <a:pt x="248329" y="40438"/>
                      <a:pt x="248586" y="39342"/>
                      <a:pt x="248294" y="38314"/>
                    </a:cubicBezTo>
                    <a:cubicBezTo>
                      <a:pt x="248003" y="37286"/>
                      <a:pt x="247095" y="36360"/>
                      <a:pt x="245930" y="36223"/>
                    </a:cubicBezTo>
                    <a:cubicBezTo>
                      <a:pt x="245813" y="36210"/>
                      <a:pt x="245700" y="36203"/>
                      <a:pt x="245592" y="36203"/>
                    </a:cubicBezTo>
                    <a:close/>
                    <a:moveTo>
                      <a:pt x="119637" y="55954"/>
                    </a:moveTo>
                    <a:cubicBezTo>
                      <a:pt x="118727" y="55954"/>
                      <a:pt x="117589" y="56186"/>
                      <a:pt x="117045" y="56253"/>
                    </a:cubicBezTo>
                    <a:cubicBezTo>
                      <a:pt x="116121" y="56363"/>
                      <a:pt x="115185" y="56437"/>
                      <a:pt x="114247" y="56437"/>
                    </a:cubicBezTo>
                    <a:cubicBezTo>
                      <a:pt x="113569" y="56437"/>
                      <a:pt x="112889" y="56398"/>
                      <a:pt x="112213" y="56305"/>
                    </a:cubicBezTo>
                    <a:cubicBezTo>
                      <a:pt x="111410" y="56200"/>
                      <a:pt x="110598" y="56003"/>
                      <a:pt x="109790" y="56003"/>
                    </a:cubicBezTo>
                    <a:cubicBezTo>
                      <a:pt x="109546" y="56003"/>
                      <a:pt x="109303" y="56021"/>
                      <a:pt x="109060" y="56065"/>
                    </a:cubicBezTo>
                    <a:cubicBezTo>
                      <a:pt x="107998" y="56236"/>
                      <a:pt x="106953" y="57042"/>
                      <a:pt x="106953" y="58104"/>
                    </a:cubicBezTo>
                    <a:cubicBezTo>
                      <a:pt x="106953" y="58875"/>
                      <a:pt x="107518" y="59577"/>
                      <a:pt x="108204" y="59937"/>
                    </a:cubicBezTo>
                    <a:cubicBezTo>
                      <a:pt x="108889" y="60280"/>
                      <a:pt x="109694" y="60366"/>
                      <a:pt x="110465" y="60383"/>
                    </a:cubicBezTo>
                    <a:cubicBezTo>
                      <a:pt x="110665" y="60390"/>
                      <a:pt x="110864" y="60393"/>
                      <a:pt x="111063" y="60393"/>
                    </a:cubicBezTo>
                    <a:cubicBezTo>
                      <a:pt x="113370" y="60393"/>
                      <a:pt x="115605" y="59942"/>
                      <a:pt x="117782" y="59200"/>
                    </a:cubicBezTo>
                    <a:cubicBezTo>
                      <a:pt x="118553" y="58926"/>
                      <a:pt x="119684" y="58652"/>
                      <a:pt x="120232" y="58001"/>
                    </a:cubicBezTo>
                    <a:cubicBezTo>
                      <a:pt x="121616" y="56346"/>
                      <a:pt x="120818" y="55954"/>
                      <a:pt x="119637" y="55954"/>
                    </a:cubicBezTo>
                    <a:close/>
                    <a:moveTo>
                      <a:pt x="91544" y="65004"/>
                    </a:moveTo>
                    <a:cubicBezTo>
                      <a:pt x="91762" y="65004"/>
                      <a:pt x="91982" y="65092"/>
                      <a:pt x="92183" y="65180"/>
                    </a:cubicBezTo>
                    <a:lnTo>
                      <a:pt x="100733" y="68813"/>
                    </a:lnTo>
                    <a:cubicBezTo>
                      <a:pt x="101281" y="69036"/>
                      <a:pt x="101881" y="69310"/>
                      <a:pt x="102087" y="69875"/>
                    </a:cubicBezTo>
                    <a:cubicBezTo>
                      <a:pt x="102309" y="70406"/>
                      <a:pt x="102070" y="71023"/>
                      <a:pt x="101658" y="71434"/>
                    </a:cubicBezTo>
                    <a:cubicBezTo>
                      <a:pt x="101247" y="71828"/>
                      <a:pt x="100699" y="72051"/>
                      <a:pt x="100168" y="72240"/>
                    </a:cubicBezTo>
                    <a:cubicBezTo>
                      <a:pt x="99100" y="72596"/>
                      <a:pt x="97958" y="72863"/>
                      <a:pt x="96839" y="72863"/>
                    </a:cubicBezTo>
                    <a:cubicBezTo>
                      <a:pt x="96180" y="72863"/>
                      <a:pt x="95530" y="72770"/>
                      <a:pt x="94907" y="72548"/>
                    </a:cubicBezTo>
                    <a:cubicBezTo>
                      <a:pt x="93417" y="72017"/>
                      <a:pt x="91875" y="70818"/>
                      <a:pt x="91361" y="69275"/>
                    </a:cubicBezTo>
                    <a:cubicBezTo>
                      <a:pt x="91121" y="68539"/>
                      <a:pt x="90504" y="65352"/>
                      <a:pt x="91309" y="65043"/>
                    </a:cubicBezTo>
                    <a:cubicBezTo>
                      <a:pt x="91387" y="65016"/>
                      <a:pt x="91465" y="65004"/>
                      <a:pt x="91544" y="65004"/>
                    </a:cubicBezTo>
                    <a:close/>
                    <a:moveTo>
                      <a:pt x="107475" y="69269"/>
                    </a:moveTo>
                    <a:cubicBezTo>
                      <a:pt x="107772" y="69269"/>
                      <a:pt x="108062" y="69293"/>
                      <a:pt x="108341" y="69344"/>
                    </a:cubicBezTo>
                    <a:cubicBezTo>
                      <a:pt x="108820" y="69430"/>
                      <a:pt x="109369" y="69652"/>
                      <a:pt x="109472" y="70132"/>
                    </a:cubicBezTo>
                    <a:cubicBezTo>
                      <a:pt x="109574" y="70629"/>
                      <a:pt x="109146" y="71075"/>
                      <a:pt x="108735" y="71383"/>
                    </a:cubicBezTo>
                    <a:cubicBezTo>
                      <a:pt x="107827" y="72085"/>
                      <a:pt x="106867" y="72719"/>
                      <a:pt x="105873" y="73268"/>
                    </a:cubicBezTo>
                    <a:cubicBezTo>
                      <a:pt x="105359" y="73542"/>
                      <a:pt x="104811" y="73816"/>
                      <a:pt x="104228" y="73850"/>
                    </a:cubicBezTo>
                    <a:cubicBezTo>
                      <a:pt x="104178" y="73853"/>
                      <a:pt x="104130" y="73854"/>
                      <a:pt x="104082" y="73854"/>
                    </a:cubicBezTo>
                    <a:cubicBezTo>
                      <a:pt x="102354" y="73854"/>
                      <a:pt x="102555" y="72058"/>
                      <a:pt x="103372" y="71057"/>
                    </a:cubicBezTo>
                    <a:cubicBezTo>
                      <a:pt x="104303" y="69912"/>
                      <a:pt x="105964" y="69269"/>
                      <a:pt x="107475" y="69269"/>
                    </a:cubicBezTo>
                    <a:close/>
                    <a:moveTo>
                      <a:pt x="194964" y="0"/>
                    </a:moveTo>
                    <a:cubicBezTo>
                      <a:pt x="176009" y="0"/>
                      <a:pt x="157059" y="5766"/>
                      <a:pt x="141838" y="17050"/>
                    </a:cubicBezTo>
                    <a:cubicBezTo>
                      <a:pt x="137401" y="20340"/>
                      <a:pt x="133237" y="24109"/>
                      <a:pt x="128319" y="26697"/>
                    </a:cubicBezTo>
                    <a:cubicBezTo>
                      <a:pt x="126210" y="27806"/>
                      <a:pt x="123759" y="28229"/>
                      <a:pt x="121263" y="28229"/>
                    </a:cubicBezTo>
                    <a:cubicBezTo>
                      <a:pt x="118632" y="28229"/>
                      <a:pt x="115950" y="27758"/>
                      <a:pt x="113567" y="27125"/>
                    </a:cubicBezTo>
                    <a:cubicBezTo>
                      <a:pt x="113009" y="26979"/>
                      <a:pt x="112398" y="26828"/>
                      <a:pt x="111827" y="26828"/>
                    </a:cubicBezTo>
                    <a:cubicBezTo>
                      <a:pt x="111327" y="26828"/>
                      <a:pt x="110858" y="26943"/>
                      <a:pt x="110483" y="27279"/>
                    </a:cubicBezTo>
                    <a:cubicBezTo>
                      <a:pt x="109489" y="28205"/>
                      <a:pt x="110123" y="29901"/>
                      <a:pt x="111048" y="30912"/>
                    </a:cubicBezTo>
                    <a:cubicBezTo>
                      <a:pt x="111956" y="31923"/>
                      <a:pt x="113173" y="32899"/>
                      <a:pt x="113207" y="34270"/>
                    </a:cubicBezTo>
                    <a:cubicBezTo>
                      <a:pt x="113258" y="35692"/>
                      <a:pt x="111888" y="36840"/>
                      <a:pt x="110465" y="37012"/>
                    </a:cubicBezTo>
                    <a:cubicBezTo>
                      <a:pt x="110318" y="37028"/>
                      <a:pt x="110172" y="37035"/>
                      <a:pt x="110025" y="37035"/>
                    </a:cubicBezTo>
                    <a:cubicBezTo>
                      <a:pt x="108772" y="37035"/>
                      <a:pt x="107545" y="36472"/>
                      <a:pt x="106456" y="35812"/>
                    </a:cubicBezTo>
                    <a:cubicBezTo>
                      <a:pt x="102772" y="33550"/>
                      <a:pt x="99979" y="29884"/>
                      <a:pt x="98780" y="25720"/>
                    </a:cubicBezTo>
                    <a:cubicBezTo>
                      <a:pt x="97426" y="21025"/>
                      <a:pt x="97717" y="15234"/>
                      <a:pt x="93794" y="12338"/>
                    </a:cubicBezTo>
                    <a:cubicBezTo>
                      <a:pt x="92425" y="11330"/>
                      <a:pt x="90755" y="10892"/>
                      <a:pt x="89054" y="10892"/>
                    </a:cubicBezTo>
                    <a:cubicBezTo>
                      <a:pt x="87689" y="10892"/>
                      <a:pt x="86304" y="11174"/>
                      <a:pt x="85038" y="11670"/>
                    </a:cubicBezTo>
                    <a:cubicBezTo>
                      <a:pt x="82194" y="12784"/>
                      <a:pt x="79966" y="15268"/>
                      <a:pt x="77653" y="17256"/>
                    </a:cubicBezTo>
                    <a:cubicBezTo>
                      <a:pt x="82862" y="18232"/>
                      <a:pt x="87026" y="22105"/>
                      <a:pt x="90435" y="26148"/>
                    </a:cubicBezTo>
                    <a:cubicBezTo>
                      <a:pt x="94770" y="31289"/>
                      <a:pt x="98711" y="37320"/>
                      <a:pt x="105308" y="39736"/>
                    </a:cubicBezTo>
                    <a:cubicBezTo>
                      <a:pt x="108011" y="40726"/>
                      <a:pt x="110831" y="41161"/>
                      <a:pt x="113678" y="41161"/>
                    </a:cubicBezTo>
                    <a:cubicBezTo>
                      <a:pt x="119404" y="41161"/>
                      <a:pt x="125237" y="39404"/>
                      <a:pt x="130444" y="36874"/>
                    </a:cubicBezTo>
                    <a:cubicBezTo>
                      <a:pt x="138257" y="33105"/>
                      <a:pt x="145163" y="27708"/>
                      <a:pt x="152787" y="23578"/>
                    </a:cubicBezTo>
                    <a:cubicBezTo>
                      <a:pt x="161671" y="18754"/>
                      <a:pt x="171739" y="15691"/>
                      <a:pt x="181795" y="15691"/>
                    </a:cubicBezTo>
                    <a:cubicBezTo>
                      <a:pt x="184598" y="15691"/>
                      <a:pt x="187400" y="15929"/>
                      <a:pt x="190175" y="16433"/>
                    </a:cubicBezTo>
                    <a:cubicBezTo>
                      <a:pt x="202888" y="18729"/>
                      <a:pt x="214797" y="27262"/>
                      <a:pt x="219269" y="39393"/>
                    </a:cubicBezTo>
                    <a:cubicBezTo>
                      <a:pt x="222490" y="48097"/>
                      <a:pt x="221736" y="57693"/>
                      <a:pt x="222627" y="66945"/>
                    </a:cubicBezTo>
                    <a:cubicBezTo>
                      <a:pt x="223518" y="76198"/>
                      <a:pt x="226808" y="86238"/>
                      <a:pt x="234981" y="90659"/>
                    </a:cubicBezTo>
                    <a:cubicBezTo>
                      <a:pt x="238802" y="92570"/>
                      <a:pt x="242921" y="93393"/>
                      <a:pt x="247073" y="93393"/>
                    </a:cubicBezTo>
                    <a:cubicBezTo>
                      <a:pt x="252715" y="93393"/>
                      <a:pt x="258417" y="91873"/>
                      <a:pt x="263510" y="89494"/>
                    </a:cubicBezTo>
                    <a:cubicBezTo>
                      <a:pt x="267982" y="87404"/>
                      <a:pt x="272214" y="84594"/>
                      <a:pt x="275812" y="81184"/>
                    </a:cubicBezTo>
                    <a:cubicBezTo>
                      <a:pt x="276960" y="80087"/>
                      <a:pt x="279873" y="77688"/>
                      <a:pt x="279188" y="75769"/>
                    </a:cubicBezTo>
                    <a:cubicBezTo>
                      <a:pt x="278840" y="74816"/>
                      <a:pt x="278303" y="74518"/>
                      <a:pt x="277680" y="74518"/>
                    </a:cubicBezTo>
                    <a:cubicBezTo>
                      <a:pt x="276647" y="74518"/>
                      <a:pt x="275379" y="75336"/>
                      <a:pt x="274351" y="75336"/>
                    </a:cubicBezTo>
                    <a:cubicBezTo>
                      <a:pt x="273984" y="75336"/>
                      <a:pt x="273647" y="75231"/>
                      <a:pt x="273362" y="74947"/>
                    </a:cubicBezTo>
                    <a:cubicBezTo>
                      <a:pt x="272608" y="74210"/>
                      <a:pt x="273276" y="72942"/>
                      <a:pt x="273996" y="72171"/>
                    </a:cubicBezTo>
                    <a:cubicBezTo>
                      <a:pt x="283831" y="61839"/>
                      <a:pt x="299852" y="55825"/>
                      <a:pt x="313885" y="55260"/>
                    </a:cubicBezTo>
                    <a:cubicBezTo>
                      <a:pt x="313559" y="53683"/>
                      <a:pt x="313079" y="52004"/>
                      <a:pt x="312720" y="50342"/>
                    </a:cubicBezTo>
                    <a:cubicBezTo>
                      <a:pt x="312463" y="49108"/>
                      <a:pt x="312274" y="47892"/>
                      <a:pt x="312257" y="46727"/>
                    </a:cubicBezTo>
                    <a:cubicBezTo>
                      <a:pt x="312257" y="46042"/>
                      <a:pt x="313180" y="38948"/>
                      <a:pt x="313711" y="38948"/>
                    </a:cubicBezTo>
                    <a:cubicBezTo>
                      <a:pt x="313712" y="38948"/>
                      <a:pt x="313713" y="38948"/>
                      <a:pt x="313713" y="38948"/>
                    </a:cubicBezTo>
                    <a:lnTo>
                      <a:pt x="313713" y="38948"/>
                    </a:lnTo>
                    <a:cubicBezTo>
                      <a:pt x="312991" y="38925"/>
                      <a:pt x="312268" y="38913"/>
                      <a:pt x="311545" y="38913"/>
                    </a:cubicBezTo>
                    <a:cubicBezTo>
                      <a:pt x="302581" y="38913"/>
                      <a:pt x="293613" y="40677"/>
                      <a:pt x="285305" y="44054"/>
                    </a:cubicBezTo>
                    <a:cubicBezTo>
                      <a:pt x="278725" y="46744"/>
                      <a:pt x="272591" y="50428"/>
                      <a:pt x="266063" y="53255"/>
                    </a:cubicBezTo>
                    <a:cubicBezTo>
                      <a:pt x="260682" y="55585"/>
                      <a:pt x="254871" y="57345"/>
                      <a:pt x="249052" y="57345"/>
                    </a:cubicBezTo>
                    <a:cubicBezTo>
                      <a:pt x="247810" y="57345"/>
                      <a:pt x="246568" y="57265"/>
                      <a:pt x="245330" y="57093"/>
                    </a:cubicBezTo>
                    <a:cubicBezTo>
                      <a:pt x="244772" y="57020"/>
                      <a:pt x="244194" y="56927"/>
                      <a:pt x="243630" y="56927"/>
                    </a:cubicBezTo>
                    <a:cubicBezTo>
                      <a:pt x="243139" y="56927"/>
                      <a:pt x="242658" y="56997"/>
                      <a:pt x="242212" y="57213"/>
                    </a:cubicBezTo>
                    <a:cubicBezTo>
                      <a:pt x="239761" y="58412"/>
                      <a:pt x="242623" y="64272"/>
                      <a:pt x="242640" y="66277"/>
                    </a:cubicBezTo>
                    <a:cubicBezTo>
                      <a:pt x="242657" y="68316"/>
                      <a:pt x="241955" y="70475"/>
                      <a:pt x="240310" y="71674"/>
                    </a:cubicBezTo>
                    <a:cubicBezTo>
                      <a:pt x="239441" y="72295"/>
                      <a:pt x="238402" y="72573"/>
                      <a:pt x="237338" y="72573"/>
                    </a:cubicBezTo>
                    <a:cubicBezTo>
                      <a:pt x="235905" y="72573"/>
                      <a:pt x="234428" y="72067"/>
                      <a:pt x="233267" y="71212"/>
                    </a:cubicBezTo>
                    <a:cubicBezTo>
                      <a:pt x="231246" y="69721"/>
                      <a:pt x="230012" y="67408"/>
                      <a:pt x="229087" y="65060"/>
                    </a:cubicBezTo>
                    <a:cubicBezTo>
                      <a:pt x="225694" y="56408"/>
                      <a:pt x="225934" y="46384"/>
                      <a:pt x="229738" y="37903"/>
                    </a:cubicBezTo>
                    <a:cubicBezTo>
                      <a:pt x="230920" y="35264"/>
                      <a:pt x="232959" y="32145"/>
                      <a:pt x="235581" y="30758"/>
                    </a:cubicBezTo>
                    <a:cubicBezTo>
                      <a:pt x="236502" y="30266"/>
                      <a:pt x="237563" y="29990"/>
                      <a:pt x="238607" y="29990"/>
                    </a:cubicBezTo>
                    <a:cubicBezTo>
                      <a:pt x="239601" y="29990"/>
                      <a:pt x="240579" y="30240"/>
                      <a:pt x="241406" y="30792"/>
                    </a:cubicBezTo>
                    <a:cubicBezTo>
                      <a:pt x="242398" y="31470"/>
                      <a:pt x="243279" y="32578"/>
                      <a:pt x="244463" y="32578"/>
                    </a:cubicBezTo>
                    <a:cubicBezTo>
                      <a:pt x="244506" y="32578"/>
                      <a:pt x="244549" y="32577"/>
                      <a:pt x="244593" y="32574"/>
                    </a:cubicBezTo>
                    <a:cubicBezTo>
                      <a:pt x="245416" y="32522"/>
                      <a:pt x="246118" y="31871"/>
                      <a:pt x="246444" y="31100"/>
                    </a:cubicBezTo>
                    <a:cubicBezTo>
                      <a:pt x="246769" y="30346"/>
                      <a:pt x="246804" y="29490"/>
                      <a:pt x="246769" y="28650"/>
                    </a:cubicBezTo>
                    <a:cubicBezTo>
                      <a:pt x="246529" y="22413"/>
                      <a:pt x="243377" y="16862"/>
                      <a:pt x="238870" y="12698"/>
                    </a:cubicBezTo>
                    <a:cubicBezTo>
                      <a:pt x="234878" y="8997"/>
                      <a:pt x="229806" y="6701"/>
                      <a:pt x="224666" y="4936"/>
                    </a:cubicBezTo>
                    <a:cubicBezTo>
                      <a:pt x="215138" y="1633"/>
                      <a:pt x="205050" y="0"/>
                      <a:pt x="194964" y="0"/>
                    </a:cubicBezTo>
                    <a:close/>
                    <a:moveTo>
                      <a:pt x="191845" y="39245"/>
                    </a:moveTo>
                    <a:cubicBezTo>
                      <a:pt x="190976" y="39245"/>
                      <a:pt x="190117" y="39387"/>
                      <a:pt x="189318" y="39736"/>
                    </a:cubicBezTo>
                    <a:cubicBezTo>
                      <a:pt x="187724" y="40438"/>
                      <a:pt x="186473" y="42152"/>
                      <a:pt x="186748" y="43882"/>
                    </a:cubicBezTo>
                    <a:cubicBezTo>
                      <a:pt x="187245" y="47087"/>
                      <a:pt x="191048" y="46607"/>
                      <a:pt x="193019" y="48629"/>
                    </a:cubicBezTo>
                    <a:cubicBezTo>
                      <a:pt x="194201" y="49845"/>
                      <a:pt x="195024" y="51353"/>
                      <a:pt x="195795" y="52861"/>
                    </a:cubicBezTo>
                    <a:cubicBezTo>
                      <a:pt x="196154" y="53563"/>
                      <a:pt x="196531" y="54300"/>
                      <a:pt x="197165" y="54746"/>
                    </a:cubicBezTo>
                    <a:cubicBezTo>
                      <a:pt x="197486" y="54965"/>
                      <a:pt x="197889" y="55093"/>
                      <a:pt x="198275" y="55093"/>
                    </a:cubicBezTo>
                    <a:cubicBezTo>
                      <a:pt x="198674" y="55093"/>
                      <a:pt x="199055" y="54956"/>
                      <a:pt x="199307" y="54643"/>
                    </a:cubicBezTo>
                    <a:cubicBezTo>
                      <a:pt x="199821" y="54026"/>
                      <a:pt x="199564" y="53101"/>
                      <a:pt x="199393" y="52312"/>
                    </a:cubicBezTo>
                    <a:cubicBezTo>
                      <a:pt x="199204" y="51507"/>
                      <a:pt x="199239" y="50462"/>
                      <a:pt x="199993" y="50154"/>
                    </a:cubicBezTo>
                    <a:cubicBezTo>
                      <a:pt x="200122" y="50101"/>
                      <a:pt x="200254" y="50078"/>
                      <a:pt x="200386" y="50078"/>
                    </a:cubicBezTo>
                    <a:cubicBezTo>
                      <a:pt x="200817" y="50078"/>
                      <a:pt x="201254" y="50320"/>
                      <a:pt x="201620" y="50582"/>
                    </a:cubicBezTo>
                    <a:cubicBezTo>
                      <a:pt x="204088" y="52432"/>
                      <a:pt x="205270" y="55928"/>
                      <a:pt x="204585" y="58926"/>
                    </a:cubicBezTo>
                    <a:cubicBezTo>
                      <a:pt x="204208" y="60554"/>
                      <a:pt x="203334" y="62011"/>
                      <a:pt x="202803" y="63587"/>
                    </a:cubicBezTo>
                    <a:cubicBezTo>
                      <a:pt x="202374" y="64838"/>
                      <a:pt x="202169" y="66123"/>
                      <a:pt x="202117" y="67425"/>
                    </a:cubicBezTo>
                    <a:cubicBezTo>
                      <a:pt x="202032" y="69241"/>
                      <a:pt x="202203" y="71075"/>
                      <a:pt x="202408" y="72857"/>
                    </a:cubicBezTo>
                    <a:cubicBezTo>
                      <a:pt x="202717" y="75786"/>
                      <a:pt x="202546" y="78836"/>
                      <a:pt x="202974" y="81715"/>
                    </a:cubicBezTo>
                    <a:cubicBezTo>
                      <a:pt x="203659" y="86358"/>
                      <a:pt x="205081" y="91910"/>
                      <a:pt x="209622" y="94206"/>
                    </a:cubicBezTo>
                    <a:cubicBezTo>
                      <a:pt x="210122" y="94456"/>
                      <a:pt x="210699" y="94658"/>
                      <a:pt x="211246" y="94658"/>
                    </a:cubicBezTo>
                    <a:cubicBezTo>
                      <a:pt x="211561" y="94658"/>
                      <a:pt x="211866" y="94591"/>
                      <a:pt x="212141" y="94429"/>
                    </a:cubicBezTo>
                    <a:cubicBezTo>
                      <a:pt x="213443" y="93658"/>
                      <a:pt x="212963" y="91704"/>
                      <a:pt x="212449" y="90299"/>
                    </a:cubicBezTo>
                    <a:cubicBezTo>
                      <a:pt x="210239" y="84337"/>
                      <a:pt x="210016" y="77860"/>
                      <a:pt x="209828" y="71520"/>
                    </a:cubicBezTo>
                    <a:cubicBezTo>
                      <a:pt x="209639" y="65163"/>
                      <a:pt x="209434" y="58686"/>
                      <a:pt x="207275" y="52724"/>
                    </a:cubicBezTo>
                    <a:cubicBezTo>
                      <a:pt x="205116" y="46744"/>
                      <a:pt x="200609" y="41261"/>
                      <a:pt x="194475" y="39616"/>
                    </a:cubicBezTo>
                    <a:cubicBezTo>
                      <a:pt x="193621" y="39392"/>
                      <a:pt x="192727" y="39245"/>
                      <a:pt x="191845" y="39245"/>
                    </a:cubicBezTo>
                    <a:close/>
                    <a:moveTo>
                      <a:pt x="226066" y="97655"/>
                    </a:moveTo>
                    <a:cubicBezTo>
                      <a:pt x="225971" y="97655"/>
                      <a:pt x="225875" y="97659"/>
                      <a:pt x="225780" y="97667"/>
                    </a:cubicBezTo>
                    <a:cubicBezTo>
                      <a:pt x="224358" y="97787"/>
                      <a:pt x="223107" y="98712"/>
                      <a:pt x="221685" y="98764"/>
                    </a:cubicBezTo>
                    <a:cubicBezTo>
                      <a:pt x="221633" y="98766"/>
                      <a:pt x="221581" y="98767"/>
                      <a:pt x="221530" y="98767"/>
                    </a:cubicBezTo>
                    <a:cubicBezTo>
                      <a:pt x="220388" y="98767"/>
                      <a:pt x="219303" y="98241"/>
                      <a:pt x="218172" y="98061"/>
                    </a:cubicBezTo>
                    <a:cubicBezTo>
                      <a:pt x="217824" y="98001"/>
                      <a:pt x="217516" y="97973"/>
                      <a:pt x="217247" y="97973"/>
                    </a:cubicBezTo>
                    <a:cubicBezTo>
                      <a:pt x="214369" y="97973"/>
                      <a:pt x="215847" y="101179"/>
                      <a:pt x="217555" y="102636"/>
                    </a:cubicBezTo>
                    <a:cubicBezTo>
                      <a:pt x="219434" y="104260"/>
                      <a:pt x="222066" y="105188"/>
                      <a:pt x="224574" y="105188"/>
                    </a:cubicBezTo>
                    <a:cubicBezTo>
                      <a:pt x="224765" y="105188"/>
                      <a:pt x="224956" y="105183"/>
                      <a:pt x="225146" y="105172"/>
                    </a:cubicBezTo>
                    <a:cubicBezTo>
                      <a:pt x="227853" y="105035"/>
                      <a:pt x="230749" y="103236"/>
                      <a:pt x="229566" y="100066"/>
                    </a:cubicBezTo>
                    <a:cubicBezTo>
                      <a:pt x="229035" y="98648"/>
                      <a:pt x="227564" y="97655"/>
                      <a:pt x="226066" y="97655"/>
                    </a:cubicBezTo>
                    <a:close/>
                    <a:moveTo>
                      <a:pt x="174177" y="95468"/>
                    </a:moveTo>
                    <a:cubicBezTo>
                      <a:pt x="174231" y="95468"/>
                      <a:pt x="174287" y="95475"/>
                      <a:pt x="174342" y="95491"/>
                    </a:cubicBezTo>
                    <a:cubicBezTo>
                      <a:pt x="174736" y="95628"/>
                      <a:pt x="174839" y="96142"/>
                      <a:pt x="174856" y="96553"/>
                    </a:cubicBezTo>
                    <a:cubicBezTo>
                      <a:pt x="175096" y="101882"/>
                      <a:pt x="173074" y="107022"/>
                      <a:pt x="172526" y="112283"/>
                    </a:cubicBezTo>
                    <a:cubicBezTo>
                      <a:pt x="172286" y="114613"/>
                      <a:pt x="171909" y="117954"/>
                      <a:pt x="172646" y="120164"/>
                    </a:cubicBezTo>
                    <a:cubicBezTo>
                      <a:pt x="172835" y="120747"/>
                      <a:pt x="172869" y="121535"/>
                      <a:pt x="172338" y="121844"/>
                    </a:cubicBezTo>
                    <a:cubicBezTo>
                      <a:pt x="172221" y="121908"/>
                      <a:pt x="172092" y="121936"/>
                      <a:pt x="171961" y="121936"/>
                    </a:cubicBezTo>
                    <a:cubicBezTo>
                      <a:pt x="171707" y="121936"/>
                      <a:pt x="171444" y="121830"/>
                      <a:pt x="171241" y="121672"/>
                    </a:cubicBezTo>
                    <a:cubicBezTo>
                      <a:pt x="169648" y="120404"/>
                      <a:pt x="169168" y="115692"/>
                      <a:pt x="168979" y="113808"/>
                    </a:cubicBezTo>
                    <a:cubicBezTo>
                      <a:pt x="168928" y="113362"/>
                      <a:pt x="168859" y="112865"/>
                      <a:pt x="168482" y="112608"/>
                    </a:cubicBezTo>
                    <a:cubicBezTo>
                      <a:pt x="168351" y="112524"/>
                      <a:pt x="168204" y="112487"/>
                      <a:pt x="168053" y="112487"/>
                    </a:cubicBezTo>
                    <a:cubicBezTo>
                      <a:pt x="167714" y="112487"/>
                      <a:pt x="167360" y="112678"/>
                      <a:pt x="167146" y="112951"/>
                    </a:cubicBezTo>
                    <a:cubicBezTo>
                      <a:pt x="166746" y="113445"/>
                      <a:pt x="166548" y="114334"/>
                      <a:pt x="166087" y="114334"/>
                    </a:cubicBezTo>
                    <a:cubicBezTo>
                      <a:pt x="165876" y="114334"/>
                      <a:pt x="165610" y="114148"/>
                      <a:pt x="165244" y="113653"/>
                    </a:cubicBezTo>
                    <a:cubicBezTo>
                      <a:pt x="164661" y="112848"/>
                      <a:pt x="164593" y="111700"/>
                      <a:pt x="164799" y="110483"/>
                    </a:cubicBezTo>
                    <a:cubicBezTo>
                      <a:pt x="165175" y="108342"/>
                      <a:pt x="166461" y="105977"/>
                      <a:pt x="167369" y="104778"/>
                    </a:cubicBezTo>
                    <a:cubicBezTo>
                      <a:pt x="168739" y="103013"/>
                      <a:pt x="170333" y="102208"/>
                      <a:pt x="171241" y="99963"/>
                    </a:cubicBezTo>
                    <a:cubicBezTo>
                      <a:pt x="171824" y="98541"/>
                      <a:pt x="172320" y="97033"/>
                      <a:pt x="173383" y="95902"/>
                    </a:cubicBezTo>
                    <a:cubicBezTo>
                      <a:pt x="173600" y="95685"/>
                      <a:pt x="173878" y="95468"/>
                      <a:pt x="174177" y="95468"/>
                    </a:cubicBezTo>
                    <a:close/>
                    <a:moveTo>
                      <a:pt x="130119" y="120018"/>
                    </a:moveTo>
                    <a:cubicBezTo>
                      <a:pt x="129263" y="120018"/>
                      <a:pt x="128338" y="120505"/>
                      <a:pt x="128148" y="121330"/>
                    </a:cubicBezTo>
                    <a:cubicBezTo>
                      <a:pt x="127977" y="122135"/>
                      <a:pt x="128474" y="122923"/>
                      <a:pt x="129090" y="123471"/>
                    </a:cubicBezTo>
                    <a:cubicBezTo>
                      <a:pt x="130307" y="124585"/>
                      <a:pt x="131952" y="125099"/>
                      <a:pt x="133528" y="125579"/>
                    </a:cubicBezTo>
                    <a:cubicBezTo>
                      <a:pt x="133766" y="125658"/>
                      <a:pt x="134021" y="125726"/>
                      <a:pt x="134264" y="125726"/>
                    </a:cubicBezTo>
                    <a:cubicBezTo>
                      <a:pt x="134440" y="125726"/>
                      <a:pt x="134610" y="125690"/>
                      <a:pt x="134762" y="125596"/>
                    </a:cubicBezTo>
                    <a:cubicBezTo>
                      <a:pt x="135088" y="125373"/>
                      <a:pt x="135173" y="124928"/>
                      <a:pt x="135156" y="124534"/>
                    </a:cubicBezTo>
                    <a:cubicBezTo>
                      <a:pt x="135070" y="122495"/>
                      <a:pt x="132243" y="120199"/>
                      <a:pt x="130324" y="120027"/>
                    </a:cubicBezTo>
                    <a:cubicBezTo>
                      <a:pt x="130257" y="120021"/>
                      <a:pt x="130188" y="120018"/>
                      <a:pt x="130119" y="120018"/>
                    </a:cubicBezTo>
                    <a:close/>
                    <a:moveTo>
                      <a:pt x="210840" y="136685"/>
                    </a:moveTo>
                    <a:cubicBezTo>
                      <a:pt x="211675" y="136685"/>
                      <a:pt x="212561" y="136915"/>
                      <a:pt x="213083" y="137247"/>
                    </a:cubicBezTo>
                    <a:cubicBezTo>
                      <a:pt x="214334" y="138035"/>
                      <a:pt x="215328" y="139218"/>
                      <a:pt x="215876" y="140588"/>
                    </a:cubicBezTo>
                    <a:cubicBezTo>
                      <a:pt x="216047" y="141017"/>
                      <a:pt x="216167" y="141565"/>
                      <a:pt x="215859" y="141908"/>
                    </a:cubicBezTo>
                    <a:cubicBezTo>
                      <a:pt x="215678" y="142121"/>
                      <a:pt x="215398" y="142188"/>
                      <a:pt x="215105" y="142188"/>
                    </a:cubicBezTo>
                    <a:cubicBezTo>
                      <a:pt x="214926" y="142188"/>
                      <a:pt x="214743" y="142163"/>
                      <a:pt x="214574" y="142131"/>
                    </a:cubicBezTo>
                    <a:cubicBezTo>
                      <a:pt x="212998" y="141805"/>
                      <a:pt x="209399" y="140537"/>
                      <a:pt x="208868" y="138755"/>
                    </a:cubicBezTo>
                    <a:cubicBezTo>
                      <a:pt x="208412" y="137222"/>
                      <a:pt x="209565" y="136685"/>
                      <a:pt x="210840" y="136685"/>
                    </a:cubicBezTo>
                    <a:close/>
                    <a:moveTo>
                      <a:pt x="70904" y="145048"/>
                    </a:moveTo>
                    <a:cubicBezTo>
                      <a:pt x="70526" y="145048"/>
                      <a:pt x="70145" y="145110"/>
                      <a:pt x="69771" y="145180"/>
                    </a:cubicBezTo>
                    <a:lnTo>
                      <a:pt x="59611" y="146808"/>
                    </a:lnTo>
                    <a:cubicBezTo>
                      <a:pt x="58171" y="147048"/>
                      <a:pt x="55841" y="147785"/>
                      <a:pt x="56372" y="149772"/>
                    </a:cubicBezTo>
                    <a:cubicBezTo>
                      <a:pt x="56749" y="151143"/>
                      <a:pt x="58428" y="151246"/>
                      <a:pt x="59611" y="151383"/>
                    </a:cubicBezTo>
                    <a:cubicBezTo>
                      <a:pt x="60218" y="151445"/>
                      <a:pt x="60828" y="151475"/>
                      <a:pt x="61437" y="151475"/>
                    </a:cubicBezTo>
                    <a:cubicBezTo>
                      <a:pt x="64905" y="151475"/>
                      <a:pt x="68365" y="150490"/>
                      <a:pt x="71279" y="148624"/>
                    </a:cubicBezTo>
                    <a:cubicBezTo>
                      <a:pt x="72187" y="148042"/>
                      <a:pt x="73147" y="147048"/>
                      <a:pt x="72753" y="146037"/>
                    </a:cubicBezTo>
                    <a:cubicBezTo>
                      <a:pt x="72547" y="145523"/>
                      <a:pt x="71999" y="145198"/>
                      <a:pt x="71433" y="145095"/>
                    </a:cubicBezTo>
                    <a:cubicBezTo>
                      <a:pt x="71258" y="145062"/>
                      <a:pt x="71082" y="145048"/>
                      <a:pt x="70904" y="145048"/>
                    </a:cubicBezTo>
                    <a:close/>
                    <a:moveTo>
                      <a:pt x="12493" y="120351"/>
                    </a:moveTo>
                    <a:cubicBezTo>
                      <a:pt x="12291" y="120351"/>
                      <a:pt x="12090" y="120363"/>
                      <a:pt x="11891" y="120387"/>
                    </a:cubicBezTo>
                    <a:cubicBezTo>
                      <a:pt x="7522" y="120935"/>
                      <a:pt x="6682" y="127841"/>
                      <a:pt x="6922" y="131199"/>
                    </a:cubicBezTo>
                    <a:cubicBezTo>
                      <a:pt x="6991" y="132124"/>
                      <a:pt x="7162" y="133067"/>
                      <a:pt x="7676" y="133820"/>
                    </a:cubicBezTo>
                    <a:cubicBezTo>
                      <a:pt x="8670" y="135225"/>
                      <a:pt x="10555" y="135568"/>
                      <a:pt x="12217" y="136048"/>
                    </a:cubicBezTo>
                    <a:cubicBezTo>
                      <a:pt x="15284" y="136939"/>
                      <a:pt x="18111" y="138704"/>
                      <a:pt x="20236" y="141085"/>
                    </a:cubicBezTo>
                    <a:cubicBezTo>
                      <a:pt x="22532" y="143638"/>
                      <a:pt x="24005" y="146808"/>
                      <a:pt x="25890" y="149687"/>
                    </a:cubicBezTo>
                    <a:cubicBezTo>
                      <a:pt x="29035" y="154461"/>
                      <a:pt x="33741" y="158185"/>
                      <a:pt x="39353" y="158185"/>
                    </a:cubicBezTo>
                    <a:cubicBezTo>
                      <a:pt x="40468" y="158185"/>
                      <a:pt x="41620" y="158038"/>
                      <a:pt x="42802" y="157723"/>
                    </a:cubicBezTo>
                    <a:cubicBezTo>
                      <a:pt x="43624" y="157517"/>
                      <a:pt x="44532" y="157072"/>
                      <a:pt x="44652" y="156249"/>
                    </a:cubicBezTo>
                    <a:cubicBezTo>
                      <a:pt x="44738" y="155650"/>
                      <a:pt x="44378" y="155101"/>
                      <a:pt x="44310" y="154519"/>
                    </a:cubicBezTo>
                    <a:cubicBezTo>
                      <a:pt x="44155" y="153388"/>
                      <a:pt x="45081" y="152377"/>
                      <a:pt x="46074" y="151863"/>
                    </a:cubicBezTo>
                    <a:cubicBezTo>
                      <a:pt x="47085" y="151332"/>
                      <a:pt x="48233" y="151092"/>
                      <a:pt x="49193" y="150492"/>
                    </a:cubicBezTo>
                    <a:cubicBezTo>
                      <a:pt x="50152" y="149892"/>
                      <a:pt x="50923" y="148727"/>
                      <a:pt x="50546" y="147648"/>
                    </a:cubicBezTo>
                    <a:cubicBezTo>
                      <a:pt x="50032" y="146226"/>
                      <a:pt x="48113" y="146140"/>
                      <a:pt x="46606" y="146037"/>
                    </a:cubicBezTo>
                    <a:cubicBezTo>
                      <a:pt x="43504" y="145814"/>
                      <a:pt x="40506" y="144409"/>
                      <a:pt x="38347" y="142165"/>
                    </a:cubicBezTo>
                    <a:cubicBezTo>
                      <a:pt x="37632" y="141408"/>
                      <a:pt x="36711" y="140491"/>
                      <a:pt x="35772" y="140491"/>
                    </a:cubicBezTo>
                    <a:cubicBezTo>
                      <a:pt x="35562" y="140491"/>
                      <a:pt x="35352" y="140537"/>
                      <a:pt x="35143" y="140640"/>
                    </a:cubicBezTo>
                    <a:cubicBezTo>
                      <a:pt x="34440" y="140983"/>
                      <a:pt x="34166" y="141925"/>
                      <a:pt x="34337" y="142696"/>
                    </a:cubicBezTo>
                    <a:cubicBezTo>
                      <a:pt x="34509" y="143467"/>
                      <a:pt x="35006" y="144135"/>
                      <a:pt x="35485" y="144752"/>
                    </a:cubicBezTo>
                    <a:cubicBezTo>
                      <a:pt x="36393" y="145934"/>
                      <a:pt x="37302" y="147100"/>
                      <a:pt x="38210" y="148265"/>
                    </a:cubicBezTo>
                    <a:cubicBezTo>
                      <a:pt x="38741" y="148967"/>
                      <a:pt x="39957" y="150081"/>
                      <a:pt x="38398" y="150321"/>
                    </a:cubicBezTo>
                    <a:cubicBezTo>
                      <a:pt x="38176" y="150355"/>
                      <a:pt x="37958" y="150372"/>
                      <a:pt x="37742" y="150372"/>
                    </a:cubicBezTo>
                    <a:cubicBezTo>
                      <a:pt x="33674" y="150372"/>
                      <a:pt x="30849" y="144446"/>
                      <a:pt x="29694" y="141257"/>
                    </a:cubicBezTo>
                    <a:cubicBezTo>
                      <a:pt x="28769" y="138738"/>
                      <a:pt x="28135" y="136099"/>
                      <a:pt x="27072" y="133632"/>
                    </a:cubicBezTo>
                    <a:cubicBezTo>
                      <a:pt x="26044" y="131199"/>
                      <a:pt x="24588" y="128937"/>
                      <a:pt x="22823" y="126967"/>
                    </a:cubicBezTo>
                    <a:cubicBezTo>
                      <a:pt x="20579" y="124446"/>
                      <a:pt x="16266" y="120351"/>
                      <a:pt x="12493" y="120351"/>
                    </a:cubicBezTo>
                    <a:close/>
                    <a:moveTo>
                      <a:pt x="107624" y="145462"/>
                    </a:moveTo>
                    <a:cubicBezTo>
                      <a:pt x="106768" y="145462"/>
                      <a:pt x="106234" y="145893"/>
                      <a:pt x="106679" y="147219"/>
                    </a:cubicBezTo>
                    <a:cubicBezTo>
                      <a:pt x="106936" y="147973"/>
                      <a:pt x="107553" y="148539"/>
                      <a:pt x="108101" y="149121"/>
                    </a:cubicBezTo>
                    <a:cubicBezTo>
                      <a:pt x="109146" y="150252"/>
                      <a:pt x="109968" y="151606"/>
                      <a:pt x="110500" y="153045"/>
                    </a:cubicBezTo>
                    <a:cubicBezTo>
                      <a:pt x="111134" y="154776"/>
                      <a:pt x="111356" y="156643"/>
                      <a:pt x="112110" y="158305"/>
                    </a:cubicBezTo>
                    <a:cubicBezTo>
                      <a:pt x="112679" y="159590"/>
                      <a:pt x="114578" y="161719"/>
                      <a:pt x="116103" y="161719"/>
                    </a:cubicBezTo>
                    <a:cubicBezTo>
                      <a:pt x="116369" y="161719"/>
                      <a:pt x="116623" y="161654"/>
                      <a:pt x="116857" y="161509"/>
                    </a:cubicBezTo>
                    <a:cubicBezTo>
                      <a:pt x="117114" y="161355"/>
                      <a:pt x="117336" y="161115"/>
                      <a:pt x="117525" y="160756"/>
                    </a:cubicBezTo>
                    <a:cubicBezTo>
                      <a:pt x="118810" y="158408"/>
                      <a:pt x="117148" y="153799"/>
                      <a:pt x="115966" y="151726"/>
                    </a:cubicBezTo>
                    <a:cubicBezTo>
                      <a:pt x="114869" y="149790"/>
                      <a:pt x="113207" y="147973"/>
                      <a:pt x="111339" y="146757"/>
                    </a:cubicBezTo>
                    <a:cubicBezTo>
                      <a:pt x="110724" y="146344"/>
                      <a:pt x="108846" y="145462"/>
                      <a:pt x="107624" y="145462"/>
                    </a:cubicBezTo>
                    <a:close/>
                    <a:moveTo>
                      <a:pt x="18259" y="22189"/>
                    </a:moveTo>
                    <a:cubicBezTo>
                      <a:pt x="12122" y="22189"/>
                      <a:pt x="5996" y="23792"/>
                      <a:pt x="754" y="27142"/>
                    </a:cubicBezTo>
                    <a:cubicBezTo>
                      <a:pt x="1508" y="32642"/>
                      <a:pt x="720" y="37543"/>
                      <a:pt x="0" y="43060"/>
                    </a:cubicBezTo>
                    <a:cubicBezTo>
                      <a:pt x="9955" y="41227"/>
                      <a:pt x="19653" y="40267"/>
                      <a:pt x="29728" y="39325"/>
                    </a:cubicBezTo>
                    <a:cubicBezTo>
                      <a:pt x="31744" y="39135"/>
                      <a:pt x="34037" y="38850"/>
                      <a:pt x="36296" y="38850"/>
                    </a:cubicBezTo>
                    <a:cubicBezTo>
                      <a:pt x="39126" y="38850"/>
                      <a:pt x="41903" y="39297"/>
                      <a:pt x="44018" y="40935"/>
                    </a:cubicBezTo>
                    <a:cubicBezTo>
                      <a:pt x="47531" y="43660"/>
                      <a:pt x="49793" y="48046"/>
                      <a:pt x="49724" y="52501"/>
                    </a:cubicBezTo>
                    <a:cubicBezTo>
                      <a:pt x="49707" y="53409"/>
                      <a:pt x="49501" y="54471"/>
                      <a:pt x="48696" y="54883"/>
                    </a:cubicBezTo>
                    <a:cubicBezTo>
                      <a:pt x="48474" y="54997"/>
                      <a:pt x="48258" y="55047"/>
                      <a:pt x="48045" y="55047"/>
                    </a:cubicBezTo>
                    <a:cubicBezTo>
                      <a:pt x="46759" y="55047"/>
                      <a:pt x="45598" y="53223"/>
                      <a:pt x="44172" y="52724"/>
                    </a:cubicBezTo>
                    <a:cubicBezTo>
                      <a:pt x="43922" y="52633"/>
                      <a:pt x="43672" y="52592"/>
                      <a:pt x="43427" y="52592"/>
                    </a:cubicBezTo>
                    <a:cubicBezTo>
                      <a:pt x="41625" y="52592"/>
                      <a:pt x="40075" y="54854"/>
                      <a:pt x="40437" y="56785"/>
                    </a:cubicBezTo>
                    <a:cubicBezTo>
                      <a:pt x="40831" y="58961"/>
                      <a:pt x="42682" y="60554"/>
                      <a:pt x="44464" y="61908"/>
                    </a:cubicBezTo>
                    <a:cubicBezTo>
                      <a:pt x="47514" y="64238"/>
                      <a:pt x="50684" y="66431"/>
                      <a:pt x="53956" y="68453"/>
                    </a:cubicBezTo>
                    <a:cubicBezTo>
                      <a:pt x="56321" y="69909"/>
                      <a:pt x="59696" y="71075"/>
                      <a:pt x="61410" y="73336"/>
                    </a:cubicBezTo>
                    <a:cubicBezTo>
                      <a:pt x="62712" y="75015"/>
                      <a:pt x="63157" y="77534"/>
                      <a:pt x="64048" y="79453"/>
                    </a:cubicBezTo>
                    <a:cubicBezTo>
                      <a:pt x="65436" y="82469"/>
                      <a:pt x="66995" y="85502"/>
                      <a:pt x="69326" y="87918"/>
                    </a:cubicBezTo>
                    <a:cubicBezTo>
                      <a:pt x="72564" y="91242"/>
                      <a:pt x="77105" y="93144"/>
                      <a:pt x="81714" y="93640"/>
                    </a:cubicBezTo>
                    <a:cubicBezTo>
                      <a:pt x="82858" y="93765"/>
                      <a:pt x="83996" y="93824"/>
                      <a:pt x="85125" y="93824"/>
                    </a:cubicBezTo>
                    <a:cubicBezTo>
                      <a:pt x="96781" y="93824"/>
                      <a:pt x="107567" y="87454"/>
                      <a:pt x="115846" y="79659"/>
                    </a:cubicBezTo>
                    <a:cubicBezTo>
                      <a:pt x="121586" y="74244"/>
                      <a:pt x="126880" y="68247"/>
                      <a:pt x="133443" y="63844"/>
                    </a:cubicBezTo>
                    <a:cubicBezTo>
                      <a:pt x="138474" y="60445"/>
                      <a:pt x="144498" y="58050"/>
                      <a:pt x="150480" y="58050"/>
                    </a:cubicBezTo>
                    <a:cubicBezTo>
                      <a:pt x="152279" y="58050"/>
                      <a:pt x="154074" y="58266"/>
                      <a:pt x="155837" y="58738"/>
                    </a:cubicBezTo>
                    <a:cubicBezTo>
                      <a:pt x="159812" y="59800"/>
                      <a:pt x="164079" y="63535"/>
                      <a:pt x="166872" y="66500"/>
                    </a:cubicBezTo>
                    <a:cubicBezTo>
                      <a:pt x="170282" y="70132"/>
                      <a:pt x="172646" y="74758"/>
                      <a:pt x="173451" y="79693"/>
                    </a:cubicBezTo>
                    <a:cubicBezTo>
                      <a:pt x="174291" y="84936"/>
                      <a:pt x="173349" y="90402"/>
                      <a:pt x="170950" y="95131"/>
                    </a:cubicBezTo>
                    <a:cubicBezTo>
                      <a:pt x="168482" y="99980"/>
                      <a:pt x="163651" y="103938"/>
                      <a:pt x="162503" y="109455"/>
                    </a:cubicBezTo>
                    <a:cubicBezTo>
                      <a:pt x="161389" y="114767"/>
                      <a:pt x="164901" y="121981"/>
                      <a:pt x="167249" y="126658"/>
                    </a:cubicBezTo>
                    <a:cubicBezTo>
                      <a:pt x="171926" y="136048"/>
                      <a:pt x="177941" y="145814"/>
                      <a:pt x="187159" y="151349"/>
                    </a:cubicBezTo>
                    <a:cubicBezTo>
                      <a:pt x="190500" y="153336"/>
                      <a:pt x="194150" y="154844"/>
                      <a:pt x="197954" y="155701"/>
                    </a:cubicBezTo>
                    <a:cubicBezTo>
                      <a:pt x="198882" y="155915"/>
                      <a:pt x="199783" y="155997"/>
                      <a:pt x="200670" y="155997"/>
                    </a:cubicBezTo>
                    <a:cubicBezTo>
                      <a:pt x="203554" y="155997"/>
                      <a:pt x="206281" y="155131"/>
                      <a:pt x="209248" y="155131"/>
                    </a:cubicBezTo>
                    <a:cubicBezTo>
                      <a:pt x="209597" y="155131"/>
                      <a:pt x="209950" y="155143"/>
                      <a:pt x="210307" y="155170"/>
                    </a:cubicBezTo>
                    <a:cubicBezTo>
                      <a:pt x="213049" y="155393"/>
                      <a:pt x="215585" y="156712"/>
                      <a:pt x="218018" y="157997"/>
                    </a:cubicBezTo>
                    <a:cubicBezTo>
                      <a:pt x="222119" y="160180"/>
                      <a:pt x="225383" y="162576"/>
                      <a:pt x="229824" y="162576"/>
                    </a:cubicBezTo>
                    <a:cubicBezTo>
                      <a:pt x="230263" y="162576"/>
                      <a:pt x="230713" y="162553"/>
                      <a:pt x="231177" y="162503"/>
                    </a:cubicBezTo>
                    <a:cubicBezTo>
                      <a:pt x="235820" y="162006"/>
                      <a:pt x="240173" y="161424"/>
                      <a:pt x="244542" y="159693"/>
                    </a:cubicBezTo>
                    <a:cubicBezTo>
                      <a:pt x="253041" y="156335"/>
                      <a:pt x="260477" y="150149"/>
                      <a:pt x="265035" y="142216"/>
                    </a:cubicBezTo>
                    <a:cubicBezTo>
                      <a:pt x="269181" y="135037"/>
                      <a:pt x="271049" y="126812"/>
                      <a:pt x="273311" y="118845"/>
                    </a:cubicBezTo>
                    <a:cubicBezTo>
                      <a:pt x="275589" y="110878"/>
                      <a:pt x="278485" y="102790"/>
                      <a:pt x="284174" y="96759"/>
                    </a:cubicBezTo>
                    <a:cubicBezTo>
                      <a:pt x="288386" y="92319"/>
                      <a:pt x="294484" y="89289"/>
                      <a:pt x="300462" y="89289"/>
                    </a:cubicBezTo>
                    <a:cubicBezTo>
                      <a:pt x="302583" y="89289"/>
                      <a:pt x="304688" y="89671"/>
                      <a:pt x="306688" y="90505"/>
                    </a:cubicBezTo>
                    <a:cubicBezTo>
                      <a:pt x="305917" y="90179"/>
                      <a:pt x="306620" y="84594"/>
                      <a:pt x="306089" y="83668"/>
                    </a:cubicBezTo>
                    <a:cubicBezTo>
                      <a:pt x="305530" y="82670"/>
                      <a:pt x="304622" y="82438"/>
                      <a:pt x="303613" y="82438"/>
                    </a:cubicBezTo>
                    <a:cubicBezTo>
                      <a:pt x="303012" y="82438"/>
                      <a:pt x="302374" y="82520"/>
                      <a:pt x="301754" y="82572"/>
                    </a:cubicBezTo>
                    <a:cubicBezTo>
                      <a:pt x="297504" y="82897"/>
                      <a:pt x="293443" y="84354"/>
                      <a:pt x="289742" y="86444"/>
                    </a:cubicBezTo>
                    <a:cubicBezTo>
                      <a:pt x="282118" y="90762"/>
                      <a:pt x="276035" y="97581"/>
                      <a:pt x="271015" y="104641"/>
                    </a:cubicBezTo>
                    <a:cubicBezTo>
                      <a:pt x="262704" y="116361"/>
                      <a:pt x="255165" y="129811"/>
                      <a:pt x="242160" y="135894"/>
                    </a:cubicBezTo>
                    <a:cubicBezTo>
                      <a:pt x="237639" y="138007"/>
                      <a:pt x="232962" y="139243"/>
                      <a:pt x="228369" y="139243"/>
                    </a:cubicBezTo>
                    <a:cubicBezTo>
                      <a:pt x="223354" y="139243"/>
                      <a:pt x="218439" y="137768"/>
                      <a:pt x="213940" y="134352"/>
                    </a:cubicBezTo>
                    <a:cubicBezTo>
                      <a:pt x="210890" y="132038"/>
                      <a:pt x="208234" y="129211"/>
                      <a:pt x="205081" y="127035"/>
                    </a:cubicBezTo>
                    <a:cubicBezTo>
                      <a:pt x="204605" y="126714"/>
                      <a:pt x="204004" y="126400"/>
                      <a:pt x="203458" y="126400"/>
                    </a:cubicBezTo>
                    <a:cubicBezTo>
                      <a:pt x="203218" y="126400"/>
                      <a:pt x="202989" y="126461"/>
                      <a:pt x="202785" y="126607"/>
                    </a:cubicBezTo>
                    <a:cubicBezTo>
                      <a:pt x="202083" y="127104"/>
                      <a:pt x="202237" y="128166"/>
                      <a:pt x="202443" y="128989"/>
                    </a:cubicBezTo>
                    <a:cubicBezTo>
                      <a:pt x="203025" y="131199"/>
                      <a:pt x="204550" y="134232"/>
                      <a:pt x="201535" y="135088"/>
                    </a:cubicBezTo>
                    <a:cubicBezTo>
                      <a:pt x="201211" y="135180"/>
                      <a:pt x="200885" y="135222"/>
                      <a:pt x="200561" y="135222"/>
                    </a:cubicBezTo>
                    <a:cubicBezTo>
                      <a:pt x="198154" y="135222"/>
                      <a:pt x="195783" y="132914"/>
                      <a:pt x="194304" y="131404"/>
                    </a:cubicBezTo>
                    <a:cubicBezTo>
                      <a:pt x="190534" y="127584"/>
                      <a:pt x="186919" y="123351"/>
                      <a:pt x="185377" y="118211"/>
                    </a:cubicBezTo>
                    <a:cubicBezTo>
                      <a:pt x="184931" y="116738"/>
                      <a:pt x="184674" y="115144"/>
                      <a:pt x="185188" y="113705"/>
                    </a:cubicBezTo>
                    <a:cubicBezTo>
                      <a:pt x="185652" y="112391"/>
                      <a:pt x="186910" y="111300"/>
                      <a:pt x="188246" y="111300"/>
                    </a:cubicBezTo>
                    <a:cubicBezTo>
                      <a:pt x="188392" y="111300"/>
                      <a:pt x="188538" y="111313"/>
                      <a:pt x="188684" y="111340"/>
                    </a:cubicBezTo>
                    <a:cubicBezTo>
                      <a:pt x="189215" y="111443"/>
                      <a:pt x="189712" y="111717"/>
                      <a:pt x="190243" y="111786"/>
                    </a:cubicBezTo>
                    <a:cubicBezTo>
                      <a:pt x="190349" y="111800"/>
                      <a:pt x="190454" y="111807"/>
                      <a:pt x="190556" y="111807"/>
                    </a:cubicBezTo>
                    <a:cubicBezTo>
                      <a:pt x="192493" y="111807"/>
                      <a:pt x="193649" y="109262"/>
                      <a:pt x="193567" y="107211"/>
                    </a:cubicBezTo>
                    <a:cubicBezTo>
                      <a:pt x="193207" y="97667"/>
                      <a:pt x="197200" y="88414"/>
                      <a:pt x="196891" y="78768"/>
                    </a:cubicBezTo>
                    <a:cubicBezTo>
                      <a:pt x="196480" y="66226"/>
                      <a:pt x="187587" y="55911"/>
                      <a:pt x="176518" y="50942"/>
                    </a:cubicBezTo>
                    <a:cubicBezTo>
                      <a:pt x="170810" y="48373"/>
                      <a:pt x="163349" y="47793"/>
                      <a:pt x="156874" y="47793"/>
                    </a:cubicBezTo>
                    <a:cubicBezTo>
                      <a:pt x="155964" y="47793"/>
                      <a:pt x="155073" y="47804"/>
                      <a:pt x="154209" y="47823"/>
                    </a:cubicBezTo>
                    <a:cubicBezTo>
                      <a:pt x="146825" y="47995"/>
                      <a:pt x="139457" y="49314"/>
                      <a:pt x="132500" y="51781"/>
                    </a:cubicBezTo>
                    <a:cubicBezTo>
                      <a:pt x="129570" y="52809"/>
                      <a:pt x="126315" y="54557"/>
                      <a:pt x="125921" y="57624"/>
                    </a:cubicBezTo>
                    <a:cubicBezTo>
                      <a:pt x="125818" y="58567"/>
                      <a:pt x="125989" y="59526"/>
                      <a:pt x="125835" y="60468"/>
                    </a:cubicBezTo>
                    <a:cubicBezTo>
                      <a:pt x="125561" y="62062"/>
                      <a:pt x="124310" y="63347"/>
                      <a:pt x="122871" y="64084"/>
                    </a:cubicBezTo>
                    <a:cubicBezTo>
                      <a:pt x="119012" y="66040"/>
                      <a:pt x="114165" y="66985"/>
                      <a:pt x="109333" y="66985"/>
                    </a:cubicBezTo>
                    <a:cubicBezTo>
                      <a:pt x="104724" y="66985"/>
                      <a:pt x="100129" y="66125"/>
                      <a:pt x="96415" y="64461"/>
                    </a:cubicBezTo>
                    <a:cubicBezTo>
                      <a:pt x="89476" y="61342"/>
                      <a:pt x="83770" y="55054"/>
                      <a:pt x="76214" y="54317"/>
                    </a:cubicBezTo>
                    <a:cubicBezTo>
                      <a:pt x="75676" y="54265"/>
                      <a:pt x="75137" y="54243"/>
                      <a:pt x="74596" y="54243"/>
                    </a:cubicBezTo>
                    <a:cubicBezTo>
                      <a:pt x="71170" y="54243"/>
                      <a:pt x="67692" y="55142"/>
                      <a:pt x="64318" y="55142"/>
                    </a:cubicBezTo>
                    <a:cubicBezTo>
                      <a:pt x="62945" y="55142"/>
                      <a:pt x="61590" y="54993"/>
                      <a:pt x="60262" y="54574"/>
                    </a:cubicBezTo>
                    <a:cubicBezTo>
                      <a:pt x="53048" y="52295"/>
                      <a:pt x="50546" y="43643"/>
                      <a:pt x="46571" y="37200"/>
                    </a:cubicBezTo>
                    <a:cubicBezTo>
                      <a:pt x="40602" y="27484"/>
                      <a:pt x="29414" y="22189"/>
                      <a:pt x="18259" y="22189"/>
                    </a:cubicBezTo>
                    <a:close/>
                    <a:moveTo>
                      <a:pt x="121624" y="151807"/>
                    </a:moveTo>
                    <a:cubicBezTo>
                      <a:pt x="121377" y="151807"/>
                      <a:pt x="121134" y="151866"/>
                      <a:pt x="120917" y="152000"/>
                    </a:cubicBezTo>
                    <a:cubicBezTo>
                      <a:pt x="118210" y="153611"/>
                      <a:pt x="122048" y="161852"/>
                      <a:pt x="123196" y="163548"/>
                    </a:cubicBezTo>
                    <a:cubicBezTo>
                      <a:pt x="124790" y="165913"/>
                      <a:pt x="127394" y="167746"/>
                      <a:pt x="130256" y="167781"/>
                    </a:cubicBezTo>
                    <a:cubicBezTo>
                      <a:pt x="130287" y="167781"/>
                      <a:pt x="130319" y="167782"/>
                      <a:pt x="130352" y="167782"/>
                    </a:cubicBezTo>
                    <a:cubicBezTo>
                      <a:pt x="131048" y="167782"/>
                      <a:pt x="131831" y="167599"/>
                      <a:pt x="132192" y="167010"/>
                    </a:cubicBezTo>
                    <a:cubicBezTo>
                      <a:pt x="132483" y="166496"/>
                      <a:pt x="132380" y="165827"/>
                      <a:pt x="132089" y="165313"/>
                    </a:cubicBezTo>
                    <a:cubicBezTo>
                      <a:pt x="131798" y="164799"/>
                      <a:pt x="131335" y="164405"/>
                      <a:pt x="130890" y="164011"/>
                    </a:cubicBezTo>
                    <a:cubicBezTo>
                      <a:pt x="127977" y="161390"/>
                      <a:pt x="125664" y="158100"/>
                      <a:pt x="124173" y="154484"/>
                    </a:cubicBezTo>
                    <a:cubicBezTo>
                      <a:pt x="123864" y="153765"/>
                      <a:pt x="123590" y="152994"/>
                      <a:pt x="123042" y="152445"/>
                    </a:cubicBezTo>
                    <a:cubicBezTo>
                      <a:pt x="122672" y="152064"/>
                      <a:pt x="122138" y="151807"/>
                      <a:pt x="121624" y="151807"/>
                    </a:cubicBezTo>
                    <a:close/>
                    <a:moveTo>
                      <a:pt x="12537" y="55280"/>
                    </a:moveTo>
                    <a:cubicBezTo>
                      <a:pt x="11158" y="55280"/>
                      <a:pt x="9778" y="55396"/>
                      <a:pt x="8413" y="55637"/>
                    </a:cubicBezTo>
                    <a:cubicBezTo>
                      <a:pt x="8584" y="62268"/>
                      <a:pt x="7762" y="68641"/>
                      <a:pt x="7248" y="75255"/>
                    </a:cubicBezTo>
                    <a:cubicBezTo>
                      <a:pt x="7059" y="77706"/>
                      <a:pt x="11429" y="77757"/>
                      <a:pt x="12782" y="77997"/>
                    </a:cubicBezTo>
                    <a:cubicBezTo>
                      <a:pt x="15507" y="78477"/>
                      <a:pt x="18334" y="80121"/>
                      <a:pt x="20064" y="82298"/>
                    </a:cubicBezTo>
                    <a:cubicBezTo>
                      <a:pt x="21298" y="83857"/>
                      <a:pt x="22069" y="85793"/>
                      <a:pt x="23457" y="87232"/>
                    </a:cubicBezTo>
                    <a:cubicBezTo>
                      <a:pt x="23964" y="87764"/>
                      <a:pt x="25753" y="88577"/>
                      <a:pt x="27033" y="88577"/>
                    </a:cubicBezTo>
                    <a:cubicBezTo>
                      <a:pt x="27484" y="88577"/>
                      <a:pt x="27872" y="88476"/>
                      <a:pt x="28118" y="88226"/>
                    </a:cubicBezTo>
                    <a:cubicBezTo>
                      <a:pt x="29018" y="87343"/>
                      <a:pt x="26584" y="83530"/>
                      <a:pt x="29562" y="83530"/>
                    </a:cubicBezTo>
                    <a:cubicBezTo>
                      <a:pt x="29589" y="83530"/>
                      <a:pt x="29615" y="83531"/>
                      <a:pt x="29643" y="83531"/>
                    </a:cubicBezTo>
                    <a:cubicBezTo>
                      <a:pt x="30328" y="83531"/>
                      <a:pt x="30876" y="84028"/>
                      <a:pt x="31373" y="84474"/>
                    </a:cubicBezTo>
                    <a:cubicBezTo>
                      <a:pt x="34800" y="87626"/>
                      <a:pt x="37799" y="89648"/>
                      <a:pt x="38141" y="94566"/>
                    </a:cubicBezTo>
                    <a:cubicBezTo>
                      <a:pt x="38244" y="96005"/>
                      <a:pt x="38655" y="97633"/>
                      <a:pt x="38432" y="99038"/>
                    </a:cubicBezTo>
                    <a:cubicBezTo>
                      <a:pt x="38261" y="100032"/>
                      <a:pt x="37644" y="101008"/>
                      <a:pt x="36668" y="101299"/>
                    </a:cubicBezTo>
                    <a:cubicBezTo>
                      <a:pt x="35965" y="101522"/>
                      <a:pt x="35194" y="101334"/>
                      <a:pt x="34474" y="101522"/>
                    </a:cubicBezTo>
                    <a:cubicBezTo>
                      <a:pt x="31630" y="102259"/>
                      <a:pt x="35245" y="112128"/>
                      <a:pt x="36188" y="113859"/>
                    </a:cubicBezTo>
                    <a:cubicBezTo>
                      <a:pt x="39049" y="119102"/>
                      <a:pt x="44155" y="124911"/>
                      <a:pt x="49347" y="127892"/>
                    </a:cubicBezTo>
                    <a:cubicBezTo>
                      <a:pt x="54197" y="130702"/>
                      <a:pt x="59789" y="131954"/>
                      <a:pt x="65414" y="131954"/>
                    </a:cubicBezTo>
                    <a:cubicBezTo>
                      <a:pt x="68294" y="131954"/>
                      <a:pt x="71184" y="131625"/>
                      <a:pt x="73986" y="131010"/>
                    </a:cubicBezTo>
                    <a:cubicBezTo>
                      <a:pt x="82262" y="129194"/>
                      <a:pt x="89870" y="125065"/>
                      <a:pt x="96792" y="120164"/>
                    </a:cubicBezTo>
                    <a:cubicBezTo>
                      <a:pt x="101744" y="116669"/>
                      <a:pt x="106405" y="112762"/>
                      <a:pt x="111682" y="109798"/>
                    </a:cubicBezTo>
                    <a:cubicBezTo>
                      <a:pt x="116187" y="107276"/>
                      <a:pt x="121249" y="105461"/>
                      <a:pt x="126364" y="105461"/>
                    </a:cubicBezTo>
                    <a:cubicBezTo>
                      <a:pt x="127261" y="105461"/>
                      <a:pt x="128159" y="105517"/>
                      <a:pt x="129056" y="105634"/>
                    </a:cubicBezTo>
                    <a:cubicBezTo>
                      <a:pt x="135396" y="106491"/>
                      <a:pt x="139303" y="110364"/>
                      <a:pt x="142233" y="115795"/>
                    </a:cubicBezTo>
                    <a:cubicBezTo>
                      <a:pt x="143449" y="118057"/>
                      <a:pt x="144700" y="120490"/>
                      <a:pt x="144374" y="123043"/>
                    </a:cubicBezTo>
                    <a:cubicBezTo>
                      <a:pt x="144186" y="124671"/>
                      <a:pt x="143055" y="126504"/>
                      <a:pt x="141564" y="127275"/>
                    </a:cubicBezTo>
                    <a:cubicBezTo>
                      <a:pt x="140622" y="127755"/>
                      <a:pt x="137246" y="127395"/>
                      <a:pt x="136801" y="128063"/>
                    </a:cubicBezTo>
                    <a:cubicBezTo>
                      <a:pt x="133717" y="132707"/>
                      <a:pt x="136047" y="139920"/>
                      <a:pt x="137863" y="144615"/>
                    </a:cubicBezTo>
                    <a:cubicBezTo>
                      <a:pt x="139988" y="150115"/>
                      <a:pt x="143243" y="155170"/>
                      <a:pt x="147219" y="159522"/>
                    </a:cubicBezTo>
                    <a:cubicBezTo>
                      <a:pt x="155340" y="168363"/>
                      <a:pt x="165689" y="173572"/>
                      <a:pt x="176313" y="178712"/>
                    </a:cubicBezTo>
                    <a:cubicBezTo>
                      <a:pt x="181676" y="181317"/>
                      <a:pt x="187142" y="183304"/>
                      <a:pt x="193070" y="184075"/>
                    </a:cubicBezTo>
                    <a:cubicBezTo>
                      <a:pt x="194979" y="184332"/>
                      <a:pt x="196903" y="184465"/>
                      <a:pt x="198826" y="184465"/>
                    </a:cubicBezTo>
                    <a:cubicBezTo>
                      <a:pt x="199855" y="184465"/>
                      <a:pt x="200885" y="184427"/>
                      <a:pt x="201912" y="184350"/>
                    </a:cubicBezTo>
                    <a:cubicBezTo>
                      <a:pt x="206161" y="184024"/>
                      <a:pt x="212381" y="183133"/>
                      <a:pt x="214454" y="178849"/>
                    </a:cubicBezTo>
                    <a:cubicBezTo>
                      <a:pt x="215808" y="176057"/>
                      <a:pt x="215242" y="172424"/>
                      <a:pt x="213100" y="170179"/>
                    </a:cubicBezTo>
                    <a:cubicBezTo>
                      <a:pt x="211147" y="168123"/>
                      <a:pt x="208303" y="167352"/>
                      <a:pt x="205493" y="166735"/>
                    </a:cubicBezTo>
                    <a:cubicBezTo>
                      <a:pt x="204893" y="166615"/>
                      <a:pt x="204310" y="166478"/>
                      <a:pt x="203728" y="166358"/>
                    </a:cubicBezTo>
                    <a:cubicBezTo>
                      <a:pt x="191974" y="163805"/>
                      <a:pt x="180905" y="158168"/>
                      <a:pt x="171926" y="150149"/>
                    </a:cubicBezTo>
                    <a:cubicBezTo>
                      <a:pt x="171095" y="149415"/>
                      <a:pt x="169943" y="148655"/>
                      <a:pt x="168944" y="148655"/>
                    </a:cubicBezTo>
                    <a:cubicBezTo>
                      <a:pt x="168522" y="148655"/>
                      <a:pt x="168128" y="148790"/>
                      <a:pt x="167797" y="149121"/>
                    </a:cubicBezTo>
                    <a:cubicBezTo>
                      <a:pt x="167352" y="149584"/>
                      <a:pt x="167232" y="150252"/>
                      <a:pt x="166906" y="150801"/>
                    </a:cubicBezTo>
                    <a:cubicBezTo>
                      <a:pt x="166366" y="151720"/>
                      <a:pt x="165309" y="152146"/>
                      <a:pt x="164228" y="152146"/>
                    </a:cubicBezTo>
                    <a:cubicBezTo>
                      <a:pt x="163696" y="152146"/>
                      <a:pt x="163159" y="152043"/>
                      <a:pt x="162674" y="151846"/>
                    </a:cubicBezTo>
                    <a:cubicBezTo>
                      <a:pt x="161217" y="151246"/>
                      <a:pt x="160121" y="150012"/>
                      <a:pt x="159093" y="148796"/>
                    </a:cubicBezTo>
                    <a:cubicBezTo>
                      <a:pt x="156214" y="145437"/>
                      <a:pt x="154192" y="141771"/>
                      <a:pt x="154981" y="137230"/>
                    </a:cubicBezTo>
                    <a:cubicBezTo>
                      <a:pt x="155118" y="136408"/>
                      <a:pt x="155477" y="135448"/>
                      <a:pt x="156300" y="135260"/>
                    </a:cubicBezTo>
                    <a:cubicBezTo>
                      <a:pt x="156395" y="135239"/>
                      <a:pt x="156491" y="135230"/>
                      <a:pt x="156586" y="135230"/>
                    </a:cubicBezTo>
                    <a:cubicBezTo>
                      <a:pt x="157062" y="135230"/>
                      <a:pt x="157539" y="135443"/>
                      <a:pt x="158025" y="135443"/>
                    </a:cubicBezTo>
                    <a:cubicBezTo>
                      <a:pt x="158089" y="135443"/>
                      <a:pt x="158154" y="135440"/>
                      <a:pt x="158219" y="135431"/>
                    </a:cubicBezTo>
                    <a:cubicBezTo>
                      <a:pt x="158836" y="135363"/>
                      <a:pt x="159350" y="134866"/>
                      <a:pt x="159590" y="134283"/>
                    </a:cubicBezTo>
                    <a:cubicBezTo>
                      <a:pt x="159812" y="133700"/>
                      <a:pt x="159830" y="133067"/>
                      <a:pt x="159812" y="132433"/>
                    </a:cubicBezTo>
                    <a:cubicBezTo>
                      <a:pt x="159573" y="124876"/>
                      <a:pt x="154809" y="119599"/>
                      <a:pt x="151142" y="113516"/>
                    </a:cubicBezTo>
                    <a:cubicBezTo>
                      <a:pt x="149069" y="110089"/>
                      <a:pt x="146276" y="107331"/>
                      <a:pt x="143004" y="104966"/>
                    </a:cubicBezTo>
                    <a:cubicBezTo>
                      <a:pt x="136921" y="100602"/>
                      <a:pt x="129496" y="98041"/>
                      <a:pt x="122005" y="98041"/>
                    </a:cubicBezTo>
                    <a:cubicBezTo>
                      <a:pt x="121203" y="98041"/>
                      <a:pt x="120400" y="98070"/>
                      <a:pt x="119598" y="98130"/>
                    </a:cubicBezTo>
                    <a:cubicBezTo>
                      <a:pt x="111082" y="98764"/>
                      <a:pt x="103132" y="102430"/>
                      <a:pt x="95473" y="106183"/>
                    </a:cubicBezTo>
                    <a:cubicBezTo>
                      <a:pt x="91018" y="108376"/>
                      <a:pt x="86580" y="110621"/>
                      <a:pt x="81954" y="112403"/>
                    </a:cubicBezTo>
                    <a:cubicBezTo>
                      <a:pt x="78955" y="113551"/>
                      <a:pt x="73901" y="114030"/>
                      <a:pt x="71896" y="116652"/>
                    </a:cubicBezTo>
                    <a:cubicBezTo>
                      <a:pt x="71262" y="117474"/>
                      <a:pt x="70851" y="118451"/>
                      <a:pt x="70114" y="119171"/>
                    </a:cubicBezTo>
                    <a:cubicBezTo>
                      <a:pt x="68709" y="120593"/>
                      <a:pt x="66516" y="120730"/>
                      <a:pt x="64511" y="120781"/>
                    </a:cubicBezTo>
                    <a:cubicBezTo>
                      <a:pt x="64326" y="120785"/>
                      <a:pt x="64139" y="120789"/>
                      <a:pt x="63950" y="120789"/>
                    </a:cubicBezTo>
                    <a:cubicBezTo>
                      <a:pt x="63317" y="120789"/>
                      <a:pt x="62672" y="120745"/>
                      <a:pt x="62078" y="120507"/>
                    </a:cubicBezTo>
                    <a:cubicBezTo>
                      <a:pt x="61324" y="120199"/>
                      <a:pt x="60656" y="119496"/>
                      <a:pt x="60673" y="118674"/>
                    </a:cubicBezTo>
                    <a:cubicBezTo>
                      <a:pt x="60690" y="118040"/>
                      <a:pt x="61084" y="117474"/>
                      <a:pt x="61136" y="116857"/>
                    </a:cubicBezTo>
                    <a:cubicBezTo>
                      <a:pt x="61187" y="115915"/>
                      <a:pt x="60433" y="115075"/>
                      <a:pt x="59542" y="114750"/>
                    </a:cubicBezTo>
                    <a:cubicBezTo>
                      <a:pt x="57383" y="113927"/>
                      <a:pt x="55361" y="113842"/>
                      <a:pt x="53185" y="112660"/>
                    </a:cubicBezTo>
                    <a:cubicBezTo>
                      <a:pt x="51249" y="111614"/>
                      <a:pt x="49484" y="110295"/>
                      <a:pt x="47976" y="108684"/>
                    </a:cubicBezTo>
                    <a:cubicBezTo>
                      <a:pt x="38347" y="98421"/>
                      <a:pt x="42185" y="81338"/>
                      <a:pt x="35588" y="68916"/>
                    </a:cubicBezTo>
                    <a:cubicBezTo>
                      <a:pt x="31184" y="60615"/>
                      <a:pt x="21875" y="55280"/>
                      <a:pt x="12537" y="55280"/>
                    </a:cubicBezTo>
                    <a:close/>
                  </a:path>
                </a:pathLst>
              </a:custGeom>
              <a:solidFill>
                <a:srgbClr val="FFFFFF">
                  <a:alpha val="314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591" name="Google Shape;591;p9"/>
          <p:cNvGrpSpPr/>
          <p:nvPr/>
        </p:nvGrpSpPr>
        <p:grpSpPr>
          <a:xfrm rot="6031316">
            <a:off x="-1166139" y="-1337619"/>
            <a:ext cx="4075388" cy="4017957"/>
            <a:chOff x="1329875" y="2672850"/>
            <a:chExt cx="1548725" cy="1526900"/>
          </a:xfrm>
        </p:grpSpPr>
        <p:sp>
          <p:nvSpPr>
            <p:cNvPr id="592" name="Google Shape;592;p9"/>
            <p:cNvSpPr/>
            <p:nvPr/>
          </p:nvSpPr>
          <p:spPr>
            <a:xfrm>
              <a:off x="1637975" y="3057425"/>
              <a:ext cx="83150" cy="55675"/>
            </a:xfrm>
            <a:custGeom>
              <a:avLst/>
              <a:gdLst/>
              <a:ahLst/>
              <a:cxnLst/>
              <a:rect l="l" t="t" r="r" b="b"/>
              <a:pathLst>
                <a:path w="3326" h="2227" extrusionOk="0">
                  <a:moveTo>
                    <a:pt x="3177" y="1"/>
                  </a:moveTo>
                  <a:cubicBezTo>
                    <a:pt x="3010" y="1"/>
                    <a:pt x="2754" y="67"/>
                    <a:pt x="2711" y="82"/>
                  </a:cubicBezTo>
                  <a:cubicBezTo>
                    <a:pt x="2318" y="180"/>
                    <a:pt x="1936" y="355"/>
                    <a:pt x="1586" y="562"/>
                  </a:cubicBezTo>
                  <a:cubicBezTo>
                    <a:pt x="1411" y="660"/>
                    <a:pt x="1237" y="769"/>
                    <a:pt x="1062" y="890"/>
                  </a:cubicBezTo>
                  <a:cubicBezTo>
                    <a:pt x="811" y="1064"/>
                    <a:pt x="538" y="1261"/>
                    <a:pt x="331" y="1501"/>
                  </a:cubicBezTo>
                  <a:cubicBezTo>
                    <a:pt x="145" y="1697"/>
                    <a:pt x="3" y="1883"/>
                    <a:pt x="3" y="2167"/>
                  </a:cubicBezTo>
                  <a:cubicBezTo>
                    <a:pt x="0" y="2211"/>
                    <a:pt x="45" y="2227"/>
                    <a:pt x="114" y="2227"/>
                  </a:cubicBezTo>
                  <a:cubicBezTo>
                    <a:pt x="322" y="2227"/>
                    <a:pt x="745" y="2080"/>
                    <a:pt x="745" y="2080"/>
                  </a:cubicBezTo>
                  <a:cubicBezTo>
                    <a:pt x="1117" y="1949"/>
                    <a:pt x="1477" y="1763"/>
                    <a:pt x="1794" y="1523"/>
                  </a:cubicBezTo>
                  <a:cubicBezTo>
                    <a:pt x="1826" y="1501"/>
                    <a:pt x="1848" y="1479"/>
                    <a:pt x="1881" y="1457"/>
                  </a:cubicBezTo>
                  <a:cubicBezTo>
                    <a:pt x="2045" y="1337"/>
                    <a:pt x="2208" y="1228"/>
                    <a:pt x="2372" y="1108"/>
                  </a:cubicBezTo>
                  <a:cubicBezTo>
                    <a:pt x="2700" y="868"/>
                    <a:pt x="3300" y="529"/>
                    <a:pt x="3322" y="71"/>
                  </a:cubicBezTo>
                  <a:cubicBezTo>
                    <a:pt x="3326" y="19"/>
                    <a:pt x="3263" y="1"/>
                    <a:pt x="317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" name="Google Shape;593;p9"/>
            <p:cNvSpPr/>
            <p:nvPr/>
          </p:nvSpPr>
          <p:spPr>
            <a:xfrm>
              <a:off x="1673225" y="3094400"/>
              <a:ext cx="11250" cy="8125"/>
            </a:xfrm>
            <a:custGeom>
              <a:avLst/>
              <a:gdLst/>
              <a:ahLst/>
              <a:cxnLst/>
              <a:rect l="l" t="t" r="r" b="b"/>
              <a:pathLst>
                <a:path w="450" h="325" extrusionOk="0">
                  <a:moveTo>
                    <a:pt x="449" y="0"/>
                  </a:moveTo>
                  <a:cubicBezTo>
                    <a:pt x="427" y="11"/>
                    <a:pt x="405" y="33"/>
                    <a:pt x="384" y="44"/>
                  </a:cubicBezTo>
                  <a:cubicBezTo>
                    <a:pt x="296" y="109"/>
                    <a:pt x="209" y="164"/>
                    <a:pt x="122" y="229"/>
                  </a:cubicBezTo>
                  <a:cubicBezTo>
                    <a:pt x="33" y="298"/>
                    <a:pt x="0" y="325"/>
                    <a:pt x="3" y="325"/>
                  </a:cubicBezTo>
                  <a:cubicBezTo>
                    <a:pt x="11" y="325"/>
                    <a:pt x="407" y="34"/>
                    <a:pt x="4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" name="Google Shape;594;p9"/>
            <p:cNvSpPr/>
            <p:nvPr/>
          </p:nvSpPr>
          <p:spPr>
            <a:xfrm>
              <a:off x="2729275" y="3829925"/>
              <a:ext cx="53175" cy="59150"/>
            </a:xfrm>
            <a:custGeom>
              <a:avLst/>
              <a:gdLst/>
              <a:ahLst/>
              <a:cxnLst/>
              <a:rect l="l" t="t" r="r" b="b"/>
              <a:pathLst>
                <a:path w="2127" h="2366" extrusionOk="0">
                  <a:moveTo>
                    <a:pt x="1011" y="1"/>
                  </a:moveTo>
                  <a:cubicBezTo>
                    <a:pt x="806" y="1"/>
                    <a:pt x="526" y="162"/>
                    <a:pt x="371" y="275"/>
                  </a:cubicBezTo>
                  <a:cubicBezTo>
                    <a:pt x="328" y="297"/>
                    <a:pt x="306" y="319"/>
                    <a:pt x="273" y="352"/>
                  </a:cubicBezTo>
                  <a:cubicBezTo>
                    <a:pt x="208" y="395"/>
                    <a:pt x="153" y="450"/>
                    <a:pt x="153" y="494"/>
                  </a:cubicBezTo>
                  <a:cubicBezTo>
                    <a:pt x="0" y="745"/>
                    <a:pt x="66" y="1029"/>
                    <a:pt x="197" y="1345"/>
                  </a:cubicBezTo>
                  <a:cubicBezTo>
                    <a:pt x="360" y="1782"/>
                    <a:pt x="623" y="2120"/>
                    <a:pt x="1026" y="2262"/>
                  </a:cubicBezTo>
                  <a:cubicBezTo>
                    <a:pt x="1103" y="2295"/>
                    <a:pt x="1179" y="2339"/>
                    <a:pt x="1267" y="2361"/>
                  </a:cubicBezTo>
                  <a:cubicBezTo>
                    <a:pt x="1278" y="2364"/>
                    <a:pt x="1292" y="2365"/>
                    <a:pt x="1308" y="2365"/>
                  </a:cubicBezTo>
                  <a:cubicBezTo>
                    <a:pt x="1518" y="2365"/>
                    <a:pt x="2127" y="2116"/>
                    <a:pt x="2096" y="1924"/>
                  </a:cubicBezTo>
                  <a:cubicBezTo>
                    <a:pt x="1965" y="1334"/>
                    <a:pt x="1747" y="778"/>
                    <a:pt x="1409" y="264"/>
                  </a:cubicBezTo>
                  <a:cubicBezTo>
                    <a:pt x="1310" y="133"/>
                    <a:pt x="1234" y="2"/>
                    <a:pt x="1048" y="2"/>
                  </a:cubicBezTo>
                  <a:cubicBezTo>
                    <a:pt x="1036" y="1"/>
                    <a:pt x="1024" y="1"/>
                    <a:pt x="101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" name="Google Shape;595;p9"/>
            <p:cNvSpPr/>
            <p:nvPr/>
          </p:nvSpPr>
          <p:spPr>
            <a:xfrm>
              <a:off x="1329875" y="3051650"/>
              <a:ext cx="1548725" cy="1037350"/>
            </a:xfrm>
            <a:custGeom>
              <a:avLst/>
              <a:gdLst/>
              <a:ahLst/>
              <a:cxnLst/>
              <a:rect l="l" t="t" r="r" b="b"/>
              <a:pathLst>
                <a:path w="61949" h="41494" extrusionOk="0">
                  <a:moveTo>
                    <a:pt x="18359" y="0"/>
                  </a:moveTo>
                  <a:cubicBezTo>
                    <a:pt x="17964" y="0"/>
                    <a:pt x="17554" y="72"/>
                    <a:pt x="17109" y="225"/>
                  </a:cubicBezTo>
                  <a:cubicBezTo>
                    <a:pt x="16432" y="455"/>
                    <a:pt x="15875" y="782"/>
                    <a:pt x="15384" y="1219"/>
                  </a:cubicBezTo>
                  <a:cubicBezTo>
                    <a:pt x="14696" y="1666"/>
                    <a:pt x="14139" y="2256"/>
                    <a:pt x="13670" y="2933"/>
                  </a:cubicBezTo>
                  <a:cubicBezTo>
                    <a:pt x="13561" y="3097"/>
                    <a:pt x="13342" y="3337"/>
                    <a:pt x="13299" y="3555"/>
                  </a:cubicBezTo>
                  <a:cubicBezTo>
                    <a:pt x="12502" y="4396"/>
                    <a:pt x="12032" y="5466"/>
                    <a:pt x="11585" y="6525"/>
                  </a:cubicBezTo>
                  <a:cubicBezTo>
                    <a:pt x="11246" y="7355"/>
                    <a:pt x="10842" y="8195"/>
                    <a:pt x="10646" y="9069"/>
                  </a:cubicBezTo>
                  <a:cubicBezTo>
                    <a:pt x="10493" y="9735"/>
                    <a:pt x="10482" y="10477"/>
                    <a:pt x="10460" y="11165"/>
                  </a:cubicBezTo>
                  <a:cubicBezTo>
                    <a:pt x="10449" y="11492"/>
                    <a:pt x="10460" y="11776"/>
                    <a:pt x="10515" y="12104"/>
                  </a:cubicBezTo>
                  <a:cubicBezTo>
                    <a:pt x="10580" y="12551"/>
                    <a:pt x="10788" y="12803"/>
                    <a:pt x="10930" y="13217"/>
                  </a:cubicBezTo>
                  <a:cubicBezTo>
                    <a:pt x="11126" y="13774"/>
                    <a:pt x="11159" y="14364"/>
                    <a:pt x="11312" y="14942"/>
                  </a:cubicBezTo>
                  <a:cubicBezTo>
                    <a:pt x="11213" y="14921"/>
                    <a:pt x="11126" y="14899"/>
                    <a:pt x="11104" y="14888"/>
                  </a:cubicBezTo>
                  <a:cubicBezTo>
                    <a:pt x="10831" y="14790"/>
                    <a:pt x="10580" y="14626"/>
                    <a:pt x="10351" y="14451"/>
                  </a:cubicBezTo>
                  <a:cubicBezTo>
                    <a:pt x="10176" y="14309"/>
                    <a:pt x="9849" y="14058"/>
                    <a:pt x="9729" y="13862"/>
                  </a:cubicBezTo>
                  <a:cubicBezTo>
                    <a:pt x="9630" y="13698"/>
                    <a:pt x="9630" y="13523"/>
                    <a:pt x="9510" y="13337"/>
                  </a:cubicBezTo>
                  <a:cubicBezTo>
                    <a:pt x="9008" y="12606"/>
                    <a:pt x="8102" y="11962"/>
                    <a:pt x="7305" y="11569"/>
                  </a:cubicBezTo>
                  <a:cubicBezTo>
                    <a:pt x="7229" y="11536"/>
                    <a:pt x="7152" y="11503"/>
                    <a:pt x="7076" y="11460"/>
                  </a:cubicBezTo>
                  <a:cubicBezTo>
                    <a:pt x="7316" y="11405"/>
                    <a:pt x="7753" y="11241"/>
                    <a:pt x="7720" y="11067"/>
                  </a:cubicBezTo>
                  <a:cubicBezTo>
                    <a:pt x="7469" y="9887"/>
                    <a:pt x="6322" y="9658"/>
                    <a:pt x="5252" y="9636"/>
                  </a:cubicBezTo>
                  <a:cubicBezTo>
                    <a:pt x="4969" y="9636"/>
                    <a:pt x="3855" y="9636"/>
                    <a:pt x="3724" y="9986"/>
                  </a:cubicBezTo>
                  <a:cubicBezTo>
                    <a:pt x="3647" y="10182"/>
                    <a:pt x="3680" y="10357"/>
                    <a:pt x="3768" y="10499"/>
                  </a:cubicBezTo>
                  <a:cubicBezTo>
                    <a:pt x="3355" y="10447"/>
                    <a:pt x="2940" y="10420"/>
                    <a:pt x="2525" y="10420"/>
                  </a:cubicBezTo>
                  <a:cubicBezTo>
                    <a:pt x="1796" y="10420"/>
                    <a:pt x="1067" y="10504"/>
                    <a:pt x="350" y="10684"/>
                  </a:cubicBezTo>
                  <a:cubicBezTo>
                    <a:pt x="318" y="10695"/>
                    <a:pt x="1" y="10826"/>
                    <a:pt x="77" y="10870"/>
                  </a:cubicBezTo>
                  <a:cubicBezTo>
                    <a:pt x="2195" y="12060"/>
                    <a:pt x="4608" y="12551"/>
                    <a:pt x="6726" y="13720"/>
                  </a:cubicBezTo>
                  <a:cubicBezTo>
                    <a:pt x="7349" y="14069"/>
                    <a:pt x="8004" y="14484"/>
                    <a:pt x="8615" y="14855"/>
                  </a:cubicBezTo>
                  <a:cubicBezTo>
                    <a:pt x="9052" y="15128"/>
                    <a:pt x="9423" y="15412"/>
                    <a:pt x="9936" y="15554"/>
                  </a:cubicBezTo>
                  <a:cubicBezTo>
                    <a:pt x="10191" y="15621"/>
                    <a:pt x="10435" y="15653"/>
                    <a:pt x="10672" y="15653"/>
                  </a:cubicBezTo>
                  <a:cubicBezTo>
                    <a:pt x="11276" y="15653"/>
                    <a:pt x="11831" y="15450"/>
                    <a:pt x="12404" y="15128"/>
                  </a:cubicBezTo>
                  <a:cubicBezTo>
                    <a:pt x="12513" y="15073"/>
                    <a:pt x="12873" y="14888"/>
                    <a:pt x="12840" y="14724"/>
                  </a:cubicBezTo>
                  <a:cubicBezTo>
                    <a:pt x="12720" y="14145"/>
                    <a:pt x="12567" y="13545"/>
                    <a:pt x="12513" y="12955"/>
                  </a:cubicBezTo>
                  <a:cubicBezTo>
                    <a:pt x="12458" y="12235"/>
                    <a:pt x="12720" y="11481"/>
                    <a:pt x="12797" y="10750"/>
                  </a:cubicBezTo>
                  <a:cubicBezTo>
                    <a:pt x="12928" y="9625"/>
                    <a:pt x="13102" y="8468"/>
                    <a:pt x="13113" y="7333"/>
                  </a:cubicBezTo>
                  <a:cubicBezTo>
                    <a:pt x="13124" y="6514"/>
                    <a:pt x="13135" y="5651"/>
                    <a:pt x="13364" y="4854"/>
                  </a:cubicBezTo>
                  <a:cubicBezTo>
                    <a:pt x="13597" y="4748"/>
                    <a:pt x="13820" y="4632"/>
                    <a:pt x="13863" y="4596"/>
                  </a:cubicBezTo>
                  <a:lnTo>
                    <a:pt x="13863" y="4596"/>
                  </a:lnTo>
                  <a:cubicBezTo>
                    <a:pt x="13816" y="4639"/>
                    <a:pt x="13797" y="4657"/>
                    <a:pt x="13799" y="4657"/>
                  </a:cubicBezTo>
                  <a:cubicBezTo>
                    <a:pt x="13806" y="4657"/>
                    <a:pt x="14194" y="4320"/>
                    <a:pt x="14238" y="4276"/>
                  </a:cubicBezTo>
                  <a:cubicBezTo>
                    <a:pt x="14467" y="4057"/>
                    <a:pt x="14653" y="3817"/>
                    <a:pt x="14849" y="3577"/>
                  </a:cubicBezTo>
                  <a:cubicBezTo>
                    <a:pt x="14958" y="3435"/>
                    <a:pt x="15067" y="3293"/>
                    <a:pt x="15177" y="3151"/>
                  </a:cubicBezTo>
                  <a:cubicBezTo>
                    <a:pt x="15329" y="2987"/>
                    <a:pt x="15460" y="2824"/>
                    <a:pt x="15591" y="2671"/>
                  </a:cubicBezTo>
                  <a:cubicBezTo>
                    <a:pt x="15657" y="2594"/>
                    <a:pt x="15712" y="2518"/>
                    <a:pt x="15766" y="2431"/>
                  </a:cubicBezTo>
                  <a:cubicBezTo>
                    <a:pt x="16006" y="2321"/>
                    <a:pt x="16247" y="2201"/>
                    <a:pt x="16476" y="2049"/>
                  </a:cubicBezTo>
                  <a:cubicBezTo>
                    <a:pt x="16487" y="2049"/>
                    <a:pt x="16498" y="2038"/>
                    <a:pt x="16509" y="2027"/>
                  </a:cubicBezTo>
                  <a:cubicBezTo>
                    <a:pt x="16661" y="1994"/>
                    <a:pt x="16847" y="1939"/>
                    <a:pt x="16967" y="1852"/>
                  </a:cubicBezTo>
                  <a:cubicBezTo>
                    <a:pt x="17196" y="2005"/>
                    <a:pt x="17415" y="2180"/>
                    <a:pt x="17644" y="2343"/>
                  </a:cubicBezTo>
                  <a:cubicBezTo>
                    <a:pt x="18333" y="2831"/>
                    <a:pt x="18984" y="3055"/>
                    <a:pt x="19697" y="3055"/>
                  </a:cubicBezTo>
                  <a:cubicBezTo>
                    <a:pt x="20068" y="3055"/>
                    <a:pt x="20457" y="2994"/>
                    <a:pt x="20876" y="2878"/>
                  </a:cubicBezTo>
                  <a:cubicBezTo>
                    <a:pt x="20974" y="2856"/>
                    <a:pt x="21072" y="2824"/>
                    <a:pt x="21170" y="2802"/>
                  </a:cubicBezTo>
                  <a:cubicBezTo>
                    <a:pt x="21269" y="2966"/>
                    <a:pt x="21422" y="3118"/>
                    <a:pt x="21629" y="3304"/>
                  </a:cubicBezTo>
                  <a:cubicBezTo>
                    <a:pt x="21989" y="3621"/>
                    <a:pt x="22306" y="3981"/>
                    <a:pt x="22754" y="4167"/>
                  </a:cubicBezTo>
                  <a:cubicBezTo>
                    <a:pt x="23013" y="4281"/>
                    <a:pt x="23331" y="4325"/>
                    <a:pt x="23659" y="4325"/>
                  </a:cubicBezTo>
                  <a:cubicBezTo>
                    <a:pt x="23897" y="4325"/>
                    <a:pt x="24140" y="4302"/>
                    <a:pt x="24369" y="4265"/>
                  </a:cubicBezTo>
                  <a:cubicBezTo>
                    <a:pt x="24719" y="4549"/>
                    <a:pt x="25101" y="4800"/>
                    <a:pt x="25439" y="5095"/>
                  </a:cubicBezTo>
                  <a:cubicBezTo>
                    <a:pt x="25985" y="5564"/>
                    <a:pt x="26160" y="6230"/>
                    <a:pt x="26269" y="6907"/>
                  </a:cubicBezTo>
                  <a:cubicBezTo>
                    <a:pt x="26367" y="7497"/>
                    <a:pt x="26313" y="8556"/>
                    <a:pt x="26782" y="8992"/>
                  </a:cubicBezTo>
                  <a:cubicBezTo>
                    <a:pt x="26957" y="9145"/>
                    <a:pt x="27186" y="9211"/>
                    <a:pt x="27426" y="9222"/>
                  </a:cubicBezTo>
                  <a:cubicBezTo>
                    <a:pt x="27470" y="9320"/>
                    <a:pt x="27536" y="9418"/>
                    <a:pt x="27645" y="9527"/>
                  </a:cubicBezTo>
                  <a:cubicBezTo>
                    <a:pt x="27918" y="9767"/>
                    <a:pt x="28322" y="9909"/>
                    <a:pt x="28671" y="9942"/>
                  </a:cubicBezTo>
                  <a:cubicBezTo>
                    <a:pt x="28765" y="9948"/>
                    <a:pt x="28858" y="9951"/>
                    <a:pt x="28952" y="9951"/>
                  </a:cubicBezTo>
                  <a:cubicBezTo>
                    <a:pt x="29580" y="9951"/>
                    <a:pt x="30210" y="9835"/>
                    <a:pt x="30849" y="9835"/>
                  </a:cubicBezTo>
                  <a:cubicBezTo>
                    <a:pt x="30992" y="9835"/>
                    <a:pt x="31136" y="9840"/>
                    <a:pt x="31280" y="9855"/>
                  </a:cubicBezTo>
                  <a:cubicBezTo>
                    <a:pt x="32219" y="9953"/>
                    <a:pt x="33093" y="10237"/>
                    <a:pt x="33540" y="11143"/>
                  </a:cubicBezTo>
                  <a:cubicBezTo>
                    <a:pt x="33944" y="11973"/>
                    <a:pt x="34042" y="13010"/>
                    <a:pt x="34206" y="13916"/>
                  </a:cubicBezTo>
                  <a:cubicBezTo>
                    <a:pt x="34545" y="15859"/>
                    <a:pt x="34719" y="17825"/>
                    <a:pt x="35047" y="19768"/>
                  </a:cubicBezTo>
                  <a:cubicBezTo>
                    <a:pt x="35101" y="20117"/>
                    <a:pt x="35156" y="20456"/>
                    <a:pt x="35473" y="20663"/>
                  </a:cubicBezTo>
                  <a:cubicBezTo>
                    <a:pt x="35615" y="20762"/>
                    <a:pt x="35822" y="20729"/>
                    <a:pt x="35964" y="20805"/>
                  </a:cubicBezTo>
                  <a:cubicBezTo>
                    <a:pt x="36193" y="20925"/>
                    <a:pt x="36324" y="21100"/>
                    <a:pt x="36379" y="21428"/>
                  </a:cubicBezTo>
                  <a:cubicBezTo>
                    <a:pt x="36521" y="22476"/>
                    <a:pt x="36477" y="23513"/>
                    <a:pt x="36706" y="24550"/>
                  </a:cubicBezTo>
                  <a:cubicBezTo>
                    <a:pt x="36749" y="24601"/>
                    <a:pt x="36799" y="24619"/>
                    <a:pt x="36860" y="24619"/>
                  </a:cubicBezTo>
                  <a:cubicBezTo>
                    <a:pt x="36877" y="24619"/>
                    <a:pt x="36895" y="24618"/>
                    <a:pt x="36914" y="24616"/>
                  </a:cubicBezTo>
                  <a:cubicBezTo>
                    <a:pt x="38268" y="24419"/>
                    <a:pt x="39589" y="24190"/>
                    <a:pt x="40888" y="23819"/>
                  </a:cubicBezTo>
                  <a:cubicBezTo>
                    <a:pt x="41303" y="23775"/>
                    <a:pt x="41718" y="23644"/>
                    <a:pt x="42122" y="23480"/>
                  </a:cubicBezTo>
                  <a:cubicBezTo>
                    <a:pt x="42154" y="23469"/>
                    <a:pt x="42340" y="23382"/>
                    <a:pt x="42449" y="23327"/>
                  </a:cubicBezTo>
                  <a:cubicBezTo>
                    <a:pt x="42536" y="23305"/>
                    <a:pt x="42689" y="23262"/>
                    <a:pt x="42722" y="23251"/>
                  </a:cubicBezTo>
                  <a:cubicBezTo>
                    <a:pt x="43290" y="23076"/>
                    <a:pt x="43814" y="22781"/>
                    <a:pt x="44327" y="22476"/>
                  </a:cubicBezTo>
                  <a:cubicBezTo>
                    <a:pt x="44480" y="22388"/>
                    <a:pt x="45124" y="22061"/>
                    <a:pt x="45037" y="21799"/>
                  </a:cubicBezTo>
                  <a:cubicBezTo>
                    <a:pt x="44873" y="21297"/>
                    <a:pt x="45037" y="20838"/>
                    <a:pt x="45157" y="20347"/>
                  </a:cubicBezTo>
                  <a:cubicBezTo>
                    <a:pt x="45288" y="19855"/>
                    <a:pt x="45244" y="19419"/>
                    <a:pt x="45299" y="18927"/>
                  </a:cubicBezTo>
                  <a:cubicBezTo>
                    <a:pt x="45364" y="18338"/>
                    <a:pt x="45768" y="18119"/>
                    <a:pt x="46139" y="17705"/>
                  </a:cubicBezTo>
                  <a:cubicBezTo>
                    <a:pt x="46303" y="17541"/>
                    <a:pt x="46434" y="17355"/>
                    <a:pt x="46576" y="17159"/>
                  </a:cubicBezTo>
                  <a:lnTo>
                    <a:pt x="46609" y="17104"/>
                  </a:lnTo>
                  <a:cubicBezTo>
                    <a:pt x="47122" y="17028"/>
                    <a:pt x="47842" y="16613"/>
                    <a:pt x="48039" y="16493"/>
                  </a:cubicBezTo>
                  <a:cubicBezTo>
                    <a:pt x="48061" y="16482"/>
                    <a:pt x="48105" y="16460"/>
                    <a:pt x="48148" y="16427"/>
                  </a:cubicBezTo>
                  <a:cubicBezTo>
                    <a:pt x="48923" y="17104"/>
                    <a:pt x="50124" y="17355"/>
                    <a:pt x="51085" y="17628"/>
                  </a:cubicBezTo>
                  <a:cubicBezTo>
                    <a:pt x="52548" y="18054"/>
                    <a:pt x="54033" y="18349"/>
                    <a:pt x="55507" y="18753"/>
                  </a:cubicBezTo>
                  <a:cubicBezTo>
                    <a:pt x="56642" y="19069"/>
                    <a:pt x="57756" y="19506"/>
                    <a:pt x="57996" y="20783"/>
                  </a:cubicBezTo>
                  <a:cubicBezTo>
                    <a:pt x="58225" y="22028"/>
                    <a:pt x="58138" y="23338"/>
                    <a:pt x="58182" y="24605"/>
                  </a:cubicBezTo>
                  <a:cubicBezTo>
                    <a:pt x="58094" y="24681"/>
                    <a:pt x="58040" y="24747"/>
                    <a:pt x="58007" y="24812"/>
                  </a:cubicBezTo>
                  <a:cubicBezTo>
                    <a:pt x="55922" y="25500"/>
                    <a:pt x="54000" y="26875"/>
                    <a:pt x="52952" y="28764"/>
                  </a:cubicBezTo>
                  <a:cubicBezTo>
                    <a:pt x="52891" y="28872"/>
                    <a:pt x="52976" y="28902"/>
                    <a:pt x="53093" y="28902"/>
                  </a:cubicBezTo>
                  <a:cubicBezTo>
                    <a:pt x="53227" y="28902"/>
                    <a:pt x="53402" y="28863"/>
                    <a:pt x="53454" y="28852"/>
                  </a:cubicBezTo>
                  <a:lnTo>
                    <a:pt x="53454" y="28852"/>
                  </a:lnTo>
                  <a:cubicBezTo>
                    <a:pt x="53018" y="29714"/>
                    <a:pt x="52635" y="30598"/>
                    <a:pt x="52952" y="31592"/>
                  </a:cubicBezTo>
                  <a:cubicBezTo>
                    <a:pt x="53367" y="32891"/>
                    <a:pt x="54251" y="34190"/>
                    <a:pt x="54928" y="35369"/>
                  </a:cubicBezTo>
                  <a:cubicBezTo>
                    <a:pt x="55234" y="35904"/>
                    <a:pt x="55496" y="36658"/>
                    <a:pt x="55954" y="37062"/>
                  </a:cubicBezTo>
                  <a:cubicBezTo>
                    <a:pt x="56555" y="37586"/>
                    <a:pt x="56588" y="37269"/>
                    <a:pt x="56784" y="37968"/>
                  </a:cubicBezTo>
                  <a:cubicBezTo>
                    <a:pt x="56861" y="38241"/>
                    <a:pt x="56904" y="38514"/>
                    <a:pt x="57002" y="38787"/>
                  </a:cubicBezTo>
                  <a:cubicBezTo>
                    <a:pt x="57090" y="39027"/>
                    <a:pt x="57199" y="39256"/>
                    <a:pt x="57319" y="39464"/>
                  </a:cubicBezTo>
                  <a:cubicBezTo>
                    <a:pt x="57450" y="39955"/>
                    <a:pt x="57701" y="40359"/>
                    <a:pt x="58193" y="40610"/>
                  </a:cubicBezTo>
                  <a:cubicBezTo>
                    <a:pt x="58465" y="40970"/>
                    <a:pt x="58717" y="41352"/>
                    <a:pt x="59142" y="41483"/>
                  </a:cubicBezTo>
                  <a:cubicBezTo>
                    <a:pt x="59161" y="41490"/>
                    <a:pt x="59184" y="41494"/>
                    <a:pt x="59211" y="41494"/>
                  </a:cubicBezTo>
                  <a:cubicBezTo>
                    <a:pt x="59433" y="41494"/>
                    <a:pt x="59891" y="41267"/>
                    <a:pt x="59939" y="41101"/>
                  </a:cubicBezTo>
                  <a:cubicBezTo>
                    <a:pt x="60070" y="40676"/>
                    <a:pt x="59819" y="40403"/>
                    <a:pt x="59514" y="40141"/>
                  </a:cubicBezTo>
                  <a:cubicBezTo>
                    <a:pt x="59787" y="39223"/>
                    <a:pt x="59776" y="38230"/>
                    <a:pt x="59645" y="37280"/>
                  </a:cubicBezTo>
                  <a:cubicBezTo>
                    <a:pt x="59492" y="36101"/>
                    <a:pt x="59273" y="35337"/>
                    <a:pt x="57963" y="35151"/>
                  </a:cubicBezTo>
                  <a:cubicBezTo>
                    <a:pt x="57909" y="35151"/>
                    <a:pt x="57821" y="35162"/>
                    <a:pt x="57734" y="35195"/>
                  </a:cubicBezTo>
                  <a:cubicBezTo>
                    <a:pt x="57581" y="34922"/>
                    <a:pt x="57406" y="34671"/>
                    <a:pt x="57265" y="34431"/>
                  </a:cubicBezTo>
                  <a:cubicBezTo>
                    <a:pt x="56566" y="33197"/>
                    <a:pt x="55627" y="32007"/>
                    <a:pt x="55037" y="30708"/>
                  </a:cubicBezTo>
                  <a:cubicBezTo>
                    <a:pt x="54743" y="30074"/>
                    <a:pt x="54863" y="29496"/>
                    <a:pt x="55005" y="28841"/>
                  </a:cubicBezTo>
                  <a:cubicBezTo>
                    <a:pt x="55081" y="28480"/>
                    <a:pt x="55103" y="28262"/>
                    <a:pt x="55048" y="28055"/>
                  </a:cubicBezTo>
                  <a:cubicBezTo>
                    <a:pt x="55998" y="27432"/>
                    <a:pt x="56948" y="26810"/>
                    <a:pt x="57898" y="26177"/>
                  </a:cubicBezTo>
                  <a:cubicBezTo>
                    <a:pt x="58444" y="25816"/>
                    <a:pt x="59219" y="25456"/>
                    <a:pt x="59732" y="24932"/>
                  </a:cubicBezTo>
                  <a:cubicBezTo>
                    <a:pt x="59950" y="24790"/>
                    <a:pt x="60103" y="24616"/>
                    <a:pt x="60103" y="24441"/>
                  </a:cubicBezTo>
                  <a:cubicBezTo>
                    <a:pt x="60114" y="24430"/>
                    <a:pt x="60114" y="24408"/>
                    <a:pt x="60114" y="24386"/>
                  </a:cubicBezTo>
                  <a:cubicBezTo>
                    <a:pt x="60125" y="24353"/>
                    <a:pt x="60136" y="24332"/>
                    <a:pt x="60147" y="24299"/>
                  </a:cubicBezTo>
                  <a:cubicBezTo>
                    <a:pt x="60169" y="24233"/>
                    <a:pt x="60158" y="24190"/>
                    <a:pt x="60114" y="24168"/>
                  </a:cubicBezTo>
                  <a:cubicBezTo>
                    <a:pt x="60136" y="23415"/>
                    <a:pt x="60114" y="22672"/>
                    <a:pt x="60103" y="21919"/>
                  </a:cubicBezTo>
                  <a:cubicBezTo>
                    <a:pt x="60103" y="21744"/>
                    <a:pt x="60103" y="21569"/>
                    <a:pt x="60103" y="21395"/>
                  </a:cubicBezTo>
                  <a:cubicBezTo>
                    <a:pt x="60180" y="21482"/>
                    <a:pt x="60267" y="21569"/>
                    <a:pt x="60343" y="21635"/>
                  </a:cubicBezTo>
                  <a:cubicBezTo>
                    <a:pt x="60375" y="21662"/>
                    <a:pt x="60419" y="21673"/>
                    <a:pt x="60469" y="21673"/>
                  </a:cubicBezTo>
                  <a:cubicBezTo>
                    <a:pt x="60729" y="21673"/>
                    <a:pt x="61178" y="21368"/>
                    <a:pt x="61260" y="21231"/>
                  </a:cubicBezTo>
                  <a:cubicBezTo>
                    <a:pt x="61643" y="20587"/>
                    <a:pt x="61948" y="19735"/>
                    <a:pt x="61806" y="18971"/>
                  </a:cubicBezTo>
                  <a:cubicBezTo>
                    <a:pt x="61643" y="18065"/>
                    <a:pt x="61053" y="17912"/>
                    <a:pt x="60321" y="17584"/>
                  </a:cubicBezTo>
                  <a:cubicBezTo>
                    <a:pt x="60307" y="17579"/>
                    <a:pt x="60290" y="17577"/>
                    <a:pt x="60269" y="17577"/>
                  </a:cubicBezTo>
                  <a:cubicBezTo>
                    <a:pt x="60085" y="17577"/>
                    <a:pt x="59674" y="17784"/>
                    <a:pt x="59645" y="17912"/>
                  </a:cubicBezTo>
                  <a:cubicBezTo>
                    <a:pt x="59601" y="18087"/>
                    <a:pt x="59535" y="18250"/>
                    <a:pt x="59481" y="18403"/>
                  </a:cubicBezTo>
                  <a:cubicBezTo>
                    <a:pt x="59077" y="18010"/>
                    <a:pt x="58531" y="17737"/>
                    <a:pt x="57952" y="17563"/>
                  </a:cubicBezTo>
                  <a:cubicBezTo>
                    <a:pt x="55105" y="16728"/>
                    <a:pt x="51963" y="15924"/>
                    <a:pt x="48960" y="15924"/>
                  </a:cubicBezTo>
                  <a:cubicBezTo>
                    <a:pt x="48900" y="15924"/>
                    <a:pt x="48841" y="15924"/>
                    <a:pt x="48781" y="15925"/>
                  </a:cubicBezTo>
                  <a:cubicBezTo>
                    <a:pt x="48923" y="15761"/>
                    <a:pt x="48945" y="15619"/>
                    <a:pt x="48629" y="15619"/>
                  </a:cubicBezTo>
                  <a:cubicBezTo>
                    <a:pt x="48590" y="15618"/>
                    <a:pt x="48552" y="15618"/>
                    <a:pt x="48514" y="15618"/>
                  </a:cubicBezTo>
                  <a:cubicBezTo>
                    <a:pt x="47686" y="15618"/>
                    <a:pt x="46936" y="15845"/>
                    <a:pt x="46216" y="16242"/>
                  </a:cubicBezTo>
                  <a:cubicBezTo>
                    <a:pt x="46174" y="16172"/>
                    <a:pt x="46079" y="16150"/>
                    <a:pt x="45972" y="16150"/>
                  </a:cubicBezTo>
                  <a:cubicBezTo>
                    <a:pt x="45828" y="16150"/>
                    <a:pt x="45664" y="16190"/>
                    <a:pt x="45583" y="16209"/>
                  </a:cubicBezTo>
                  <a:cubicBezTo>
                    <a:pt x="44971" y="16329"/>
                    <a:pt x="44371" y="16613"/>
                    <a:pt x="43836" y="16929"/>
                  </a:cubicBezTo>
                  <a:cubicBezTo>
                    <a:pt x="43595" y="17060"/>
                    <a:pt x="43366" y="17202"/>
                    <a:pt x="43148" y="17366"/>
                  </a:cubicBezTo>
                  <a:cubicBezTo>
                    <a:pt x="42864" y="17574"/>
                    <a:pt x="42602" y="17803"/>
                    <a:pt x="42384" y="18054"/>
                  </a:cubicBezTo>
                  <a:cubicBezTo>
                    <a:pt x="42176" y="18294"/>
                    <a:pt x="41870" y="18742"/>
                    <a:pt x="42133" y="19037"/>
                  </a:cubicBezTo>
                  <a:cubicBezTo>
                    <a:pt x="42190" y="19104"/>
                    <a:pt x="42282" y="19129"/>
                    <a:pt x="42388" y="19129"/>
                  </a:cubicBezTo>
                  <a:cubicBezTo>
                    <a:pt x="42645" y="19129"/>
                    <a:pt x="42987" y="18981"/>
                    <a:pt x="43126" y="18927"/>
                  </a:cubicBezTo>
                  <a:cubicBezTo>
                    <a:pt x="43301" y="18862"/>
                    <a:pt x="43486" y="18785"/>
                    <a:pt x="43672" y="18698"/>
                  </a:cubicBezTo>
                  <a:lnTo>
                    <a:pt x="43672" y="18698"/>
                  </a:lnTo>
                  <a:cubicBezTo>
                    <a:pt x="43235" y="19124"/>
                    <a:pt x="42886" y="19462"/>
                    <a:pt x="42853" y="20205"/>
                  </a:cubicBezTo>
                  <a:cubicBezTo>
                    <a:pt x="42831" y="20871"/>
                    <a:pt x="42449" y="21733"/>
                    <a:pt x="42558" y="22443"/>
                  </a:cubicBezTo>
                  <a:cubicBezTo>
                    <a:pt x="42154" y="22497"/>
                    <a:pt x="41750" y="22607"/>
                    <a:pt x="41467" y="22672"/>
                  </a:cubicBezTo>
                  <a:cubicBezTo>
                    <a:pt x="40560" y="22880"/>
                    <a:pt x="39665" y="23131"/>
                    <a:pt x="38781" y="23393"/>
                  </a:cubicBezTo>
                  <a:cubicBezTo>
                    <a:pt x="38661" y="23087"/>
                    <a:pt x="38562" y="22781"/>
                    <a:pt x="38464" y="22476"/>
                  </a:cubicBezTo>
                  <a:lnTo>
                    <a:pt x="38464" y="22476"/>
                  </a:lnTo>
                  <a:cubicBezTo>
                    <a:pt x="38661" y="22530"/>
                    <a:pt x="38890" y="22563"/>
                    <a:pt x="39130" y="22574"/>
                  </a:cubicBezTo>
                  <a:cubicBezTo>
                    <a:pt x="39141" y="22575"/>
                    <a:pt x="39153" y="22576"/>
                    <a:pt x="39166" y="22576"/>
                  </a:cubicBezTo>
                  <a:cubicBezTo>
                    <a:pt x="39393" y="22576"/>
                    <a:pt x="39865" y="22398"/>
                    <a:pt x="39927" y="22192"/>
                  </a:cubicBezTo>
                  <a:cubicBezTo>
                    <a:pt x="40244" y="21253"/>
                    <a:pt x="39840" y="20445"/>
                    <a:pt x="39348" y="19626"/>
                  </a:cubicBezTo>
                  <a:cubicBezTo>
                    <a:pt x="39181" y="19341"/>
                    <a:pt x="39005" y="19082"/>
                    <a:pt x="38676" y="19082"/>
                  </a:cubicBezTo>
                  <a:cubicBezTo>
                    <a:pt x="38640" y="19082"/>
                    <a:pt x="38602" y="19085"/>
                    <a:pt x="38562" y="19091"/>
                  </a:cubicBezTo>
                  <a:cubicBezTo>
                    <a:pt x="38366" y="19113"/>
                    <a:pt x="38169" y="19222"/>
                    <a:pt x="38027" y="19353"/>
                  </a:cubicBezTo>
                  <a:cubicBezTo>
                    <a:pt x="37886" y="19495"/>
                    <a:pt x="37765" y="19648"/>
                    <a:pt x="37667" y="19801"/>
                  </a:cubicBezTo>
                  <a:cubicBezTo>
                    <a:pt x="37656" y="19757"/>
                    <a:pt x="37645" y="19724"/>
                    <a:pt x="37623" y="19692"/>
                  </a:cubicBezTo>
                  <a:cubicBezTo>
                    <a:pt x="37514" y="19342"/>
                    <a:pt x="37394" y="19004"/>
                    <a:pt x="37351" y="18644"/>
                  </a:cubicBezTo>
                  <a:cubicBezTo>
                    <a:pt x="37089" y="16613"/>
                    <a:pt x="36979" y="14582"/>
                    <a:pt x="36608" y="12551"/>
                  </a:cubicBezTo>
                  <a:cubicBezTo>
                    <a:pt x="36292" y="10848"/>
                    <a:pt x="36095" y="9080"/>
                    <a:pt x="34119" y="8654"/>
                  </a:cubicBezTo>
                  <a:cubicBezTo>
                    <a:pt x="33629" y="8550"/>
                    <a:pt x="33119" y="8501"/>
                    <a:pt x="32609" y="8501"/>
                  </a:cubicBezTo>
                  <a:cubicBezTo>
                    <a:pt x="32210" y="8501"/>
                    <a:pt x="31811" y="8531"/>
                    <a:pt x="31422" y="8588"/>
                  </a:cubicBezTo>
                  <a:cubicBezTo>
                    <a:pt x="31150" y="8622"/>
                    <a:pt x="30915" y="8659"/>
                    <a:pt x="30682" y="8659"/>
                  </a:cubicBezTo>
                  <a:cubicBezTo>
                    <a:pt x="30468" y="8659"/>
                    <a:pt x="30255" y="8628"/>
                    <a:pt x="30014" y="8534"/>
                  </a:cubicBezTo>
                  <a:cubicBezTo>
                    <a:pt x="29817" y="8446"/>
                    <a:pt x="29632" y="8304"/>
                    <a:pt x="29424" y="8239"/>
                  </a:cubicBezTo>
                  <a:cubicBezTo>
                    <a:pt x="29271" y="8184"/>
                    <a:pt x="29129" y="8162"/>
                    <a:pt x="28977" y="8141"/>
                  </a:cubicBezTo>
                  <a:cubicBezTo>
                    <a:pt x="28998" y="8031"/>
                    <a:pt x="28988" y="7922"/>
                    <a:pt x="28966" y="7802"/>
                  </a:cubicBezTo>
                  <a:cubicBezTo>
                    <a:pt x="28824" y="7147"/>
                    <a:pt x="28518" y="6427"/>
                    <a:pt x="28311" y="5782"/>
                  </a:cubicBezTo>
                  <a:cubicBezTo>
                    <a:pt x="28092" y="5138"/>
                    <a:pt x="27732" y="4680"/>
                    <a:pt x="27273" y="4330"/>
                  </a:cubicBezTo>
                  <a:cubicBezTo>
                    <a:pt x="27383" y="4265"/>
                    <a:pt x="27470" y="4178"/>
                    <a:pt x="27470" y="4101"/>
                  </a:cubicBezTo>
                  <a:cubicBezTo>
                    <a:pt x="27481" y="2977"/>
                    <a:pt x="26225" y="2736"/>
                    <a:pt x="25297" y="2693"/>
                  </a:cubicBezTo>
                  <a:cubicBezTo>
                    <a:pt x="24784" y="2442"/>
                    <a:pt x="24391" y="2005"/>
                    <a:pt x="23856" y="1776"/>
                  </a:cubicBezTo>
                  <a:cubicBezTo>
                    <a:pt x="23518" y="1623"/>
                    <a:pt x="23081" y="1557"/>
                    <a:pt x="22655" y="1546"/>
                  </a:cubicBezTo>
                  <a:cubicBezTo>
                    <a:pt x="22601" y="1437"/>
                    <a:pt x="22415" y="1383"/>
                    <a:pt x="22131" y="1273"/>
                  </a:cubicBezTo>
                  <a:cubicBezTo>
                    <a:pt x="21542" y="1066"/>
                    <a:pt x="20985" y="891"/>
                    <a:pt x="20428" y="607"/>
                  </a:cubicBezTo>
                  <a:cubicBezTo>
                    <a:pt x="19709" y="224"/>
                    <a:pt x="19058" y="0"/>
                    <a:pt x="183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" name="Google Shape;596;p9"/>
            <p:cNvSpPr/>
            <p:nvPr/>
          </p:nvSpPr>
          <p:spPr>
            <a:xfrm>
              <a:off x="2748100" y="3459750"/>
              <a:ext cx="44475" cy="13800"/>
            </a:xfrm>
            <a:custGeom>
              <a:avLst/>
              <a:gdLst/>
              <a:ahLst/>
              <a:cxnLst/>
              <a:rect l="l" t="t" r="r" b="b"/>
              <a:pathLst>
                <a:path w="1779" h="552" extrusionOk="0">
                  <a:moveTo>
                    <a:pt x="1059" y="1"/>
                  </a:moveTo>
                  <a:cubicBezTo>
                    <a:pt x="849" y="1"/>
                    <a:pt x="630" y="41"/>
                    <a:pt x="448" y="70"/>
                  </a:cubicBezTo>
                  <a:cubicBezTo>
                    <a:pt x="339" y="92"/>
                    <a:pt x="208" y="158"/>
                    <a:pt x="132" y="223"/>
                  </a:cubicBezTo>
                  <a:cubicBezTo>
                    <a:pt x="88" y="256"/>
                    <a:pt x="1" y="322"/>
                    <a:pt x="99" y="332"/>
                  </a:cubicBezTo>
                  <a:cubicBezTo>
                    <a:pt x="263" y="343"/>
                    <a:pt x="394" y="398"/>
                    <a:pt x="557" y="442"/>
                  </a:cubicBezTo>
                  <a:cubicBezTo>
                    <a:pt x="765" y="507"/>
                    <a:pt x="983" y="518"/>
                    <a:pt x="1191" y="551"/>
                  </a:cubicBezTo>
                  <a:cubicBezTo>
                    <a:pt x="1193" y="551"/>
                    <a:pt x="1195" y="551"/>
                    <a:pt x="1198" y="551"/>
                  </a:cubicBezTo>
                  <a:cubicBezTo>
                    <a:pt x="1296" y="551"/>
                    <a:pt x="1778" y="373"/>
                    <a:pt x="1715" y="278"/>
                  </a:cubicBezTo>
                  <a:cubicBezTo>
                    <a:pt x="1564" y="61"/>
                    <a:pt x="1318" y="1"/>
                    <a:pt x="10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" name="Google Shape;597;p9"/>
            <p:cNvSpPr/>
            <p:nvPr/>
          </p:nvSpPr>
          <p:spPr>
            <a:xfrm>
              <a:off x="1689075" y="2720425"/>
              <a:ext cx="344750" cy="279375"/>
            </a:xfrm>
            <a:custGeom>
              <a:avLst/>
              <a:gdLst/>
              <a:ahLst/>
              <a:cxnLst/>
              <a:rect l="l" t="t" r="r" b="b"/>
              <a:pathLst>
                <a:path w="13790" h="11175" extrusionOk="0">
                  <a:moveTo>
                    <a:pt x="4466" y="1607"/>
                  </a:moveTo>
                  <a:cubicBezTo>
                    <a:pt x="5154" y="1639"/>
                    <a:pt x="5842" y="1727"/>
                    <a:pt x="6530" y="1825"/>
                  </a:cubicBezTo>
                  <a:cubicBezTo>
                    <a:pt x="7654" y="1978"/>
                    <a:pt x="9052" y="1967"/>
                    <a:pt x="9466" y="3201"/>
                  </a:cubicBezTo>
                  <a:cubicBezTo>
                    <a:pt x="9838" y="4271"/>
                    <a:pt x="9859" y="5483"/>
                    <a:pt x="9947" y="6596"/>
                  </a:cubicBezTo>
                  <a:cubicBezTo>
                    <a:pt x="9990" y="7175"/>
                    <a:pt x="10012" y="7742"/>
                    <a:pt x="10056" y="8321"/>
                  </a:cubicBezTo>
                  <a:cubicBezTo>
                    <a:pt x="10078" y="8638"/>
                    <a:pt x="10176" y="9184"/>
                    <a:pt x="10176" y="9653"/>
                  </a:cubicBezTo>
                  <a:cubicBezTo>
                    <a:pt x="9980" y="9686"/>
                    <a:pt x="9772" y="9708"/>
                    <a:pt x="9565" y="9730"/>
                  </a:cubicBezTo>
                  <a:cubicBezTo>
                    <a:pt x="9266" y="9770"/>
                    <a:pt x="8979" y="9828"/>
                    <a:pt x="8699" y="9828"/>
                  </a:cubicBezTo>
                  <a:cubicBezTo>
                    <a:pt x="8448" y="9828"/>
                    <a:pt x="8203" y="9781"/>
                    <a:pt x="7960" y="9631"/>
                  </a:cubicBezTo>
                  <a:cubicBezTo>
                    <a:pt x="6988" y="9020"/>
                    <a:pt x="6104" y="8059"/>
                    <a:pt x="5307" y="7229"/>
                  </a:cubicBezTo>
                  <a:cubicBezTo>
                    <a:pt x="4652" y="6531"/>
                    <a:pt x="3647" y="5581"/>
                    <a:pt x="3352" y="4642"/>
                  </a:cubicBezTo>
                  <a:cubicBezTo>
                    <a:pt x="3047" y="3692"/>
                    <a:pt x="3669" y="2589"/>
                    <a:pt x="4106" y="1618"/>
                  </a:cubicBezTo>
                  <a:cubicBezTo>
                    <a:pt x="4226" y="1607"/>
                    <a:pt x="4346" y="1607"/>
                    <a:pt x="4466" y="1607"/>
                  </a:cubicBezTo>
                  <a:close/>
                  <a:moveTo>
                    <a:pt x="5582" y="0"/>
                  </a:moveTo>
                  <a:cubicBezTo>
                    <a:pt x="5553" y="0"/>
                    <a:pt x="5523" y="4"/>
                    <a:pt x="5492" y="13"/>
                  </a:cubicBezTo>
                  <a:cubicBezTo>
                    <a:pt x="5361" y="24"/>
                    <a:pt x="5241" y="45"/>
                    <a:pt x="5110" y="56"/>
                  </a:cubicBezTo>
                  <a:cubicBezTo>
                    <a:pt x="4313" y="144"/>
                    <a:pt x="3505" y="537"/>
                    <a:pt x="2850" y="995"/>
                  </a:cubicBezTo>
                  <a:cubicBezTo>
                    <a:pt x="2686" y="1104"/>
                    <a:pt x="2206" y="1476"/>
                    <a:pt x="2228" y="1672"/>
                  </a:cubicBezTo>
                  <a:cubicBezTo>
                    <a:pt x="1846" y="2054"/>
                    <a:pt x="1529" y="2458"/>
                    <a:pt x="1267" y="3004"/>
                  </a:cubicBezTo>
                  <a:cubicBezTo>
                    <a:pt x="951" y="3626"/>
                    <a:pt x="448" y="4467"/>
                    <a:pt x="448" y="5177"/>
                  </a:cubicBezTo>
                  <a:cubicBezTo>
                    <a:pt x="448" y="5821"/>
                    <a:pt x="951" y="6367"/>
                    <a:pt x="1344" y="6814"/>
                  </a:cubicBezTo>
                  <a:cubicBezTo>
                    <a:pt x="1507" y="7011"/>
                    <a:pt x="1671" y="7197"/>
                    <a:pt x="1835" y="7382"/>
                  </a:cubicBezTo>
                  <a:cubicBezTo>
                    <a:pt x="1562" y="7295"/>
                    <a:pt x="1267" y="7251"/>
                    <a:pt x="961" y="7218"/>
                  </a:cubicBezTo>
                  <a:cubicBezTo>
                    <a:pt x="951" y="7217"/>
                    <a:pt x="939" y="7216"/>
                    <a:pt x="927" y="7216"/>
                  </a:cubicBezTo>
                  <a:cubicBezTo>
                    <a:pt x="739" y="7216"/>
                    <a:pt x="379" y="7371"/>
                    <a:pt x="317" y="7535"/>
                  </a:cubicBezTo>
                  <a:cubicBezTo>
                    <a:pt x="77" y="8157"/>
                    <a:pt x="1" y="8703"/>
                    <a:pt x="437" y="9260"/>
                  </a:cubicBezTo>
                  <a:cubicBezTo>
                    <a:pt x="874" y="9806"/>
                    <a:pt x="1584" y="9937"/>
                    <a:pt x="2195" y="10199"/>
                  </a:cubicBezTo>
                  <a:cubicBezTo>
                    <a:pt x="2214" y="10208"/>
                    <a:pt x="2240" y="10212"/>
                    <a:pt x="2270" y="10212"/>
                  </a:cubicBezTo>
                  <a:cubicBezTo>
                    <a:pt x="2539" y="10212"/>
                    <a:pt x="3197" y="9891"/>
                    <a:pt x="3178" y="9675"/>
                  </a:cubicBezTo>
                  <a:cubicBezTo>
                    <a:pt x="3156" y="9369"/>
                    <a:pt x="3178" y="9074"/>
                    <a:pt x="3145" y="8791"/>
                  </a:cubicBezTo>
                  <a:lnTo>
                    <a:pt x="3145" y="8791"/>
                  </a:lnTo>
                  <a:cubicBezTo>
                    <a:pt x="3931" y="9620"/>
                    <a:pt x="4848" y="10592"/>
                    <a:pt x="5831" y="11040"/>
                  </a:cubicBezTo>
                  <a:cubicBezTo>
                    <a:pt x="6051" y="11141"/>
                    <a:pt x="6289" y="11175"/>
                    <a:pt x="6532" y="11175"/>
                  </a:cubicBezTo>
                  <a:cubicBezTo>
                    <a:pt x="6892" y="11175"/>
                    <a:pt x="7265" y="11101"/>
                    <a:pt x="7610" y="11061"/>
                  </a:cubicBezTo>
                  <a:cubicBezTo>
                    <a:pt x="8418" y="10963"/>
                    <a:pt x="9259" y="10941"/>
                    <a:pt x="10056" y="10789"/>
                  </a:cubicBezTo>
                  <a:cubicBezTo>
                    <a:pt x="10689" y="10668"/>
                    <a:pt x="11432" y="10374"/>
                    <a:pt x="11988" y="9970"/>
                  </a:cubicBezTo>
                  <a:lnTo>
                    <a:pt x="11988" y="9970"/>
                  </a:lnTo>
                  <a:cubicBezTo>
                    <a:pt x="11967" y="10210"/>
                    <a:pt x="12032" y="10461"/>
                    <a:pt x="12108" y="10690"/>
                  </a:cubicBezTo>
                  <a:cubicBezTo>
                    <a:pt x="12115" y="10708"/>
                    <a:pt x="12133" y="10715"/>
                    <a:pt x="12157" y="10715"/>
                  </a:cubicBezTo>
                  <a:cubicBezTo>
                    <a:pt x="12287" y="10715"/>
                    <a:pt x="12618" y="10507"/>
                    <a:pt x="12654" y="10461"/>
                  </a:cubicBezTo>
                  <a:cubicBezTo>
                    <a:pt x="13157" y="9839"/>
                    <a:pt x="13670" y="9282"/>
                    <a:pt x="13779" y="8463"/>
                  </a:cubicBezTo>
                  <a:cubicBezTo>
                    <a:pt x="13790" y="8441"/>
                    <a:pt x="13790" y="8430"/>
                    <a:pt x="13790" y="8408"/>
                  </a:cubicBezTo>
                  <a:cubicBezTo>
                    <a:pt x="13713" y="8376"/>
                    <a:pt x="13659" y="8321"/>
                    <a:pt x="13615" y="8256"/>
                  </a:cubicBezTo>
                  <a:cubicBezTo>
                    <a:pt x="13595" y="8229"/>
                    <a:pt x="13562" y="8218"/>
                    <a:pt x="13523" y="8218"/>
                  </a:cubicBezTo>
                  <a:cubicBezTo>
                    <a:pt x="13332" y="8218"/>
                    <a:pt x="12967" y="8478"/>
                    <a:pt x="12895" y="8550"/>
                  </a:cubicBezTo>
                  <a:cubicBezTo>
                    <a:pt x="12851" y="8605"/>
                    <a:pt x="12796" y="8649"/>
                    <a:pt x="12753" y="8703"/>
                  </a:cubicBezTo>
                  <a:cubicBezTo>
                    <a:pt x="12764" y="8594"/>
                    <a:pt x="12764" y="8485"/>
                    <a:pt x="12774" y="8365"/>
                  </a:cubicBezTo>
                  <a:cubicBezTo>
                    <a:pt x="12840" y="6760"/>
                    <a:pt x="12545" y="5242"/>
                    <a:pt x="12229" y="3681"/>
                  </a:cubicBezTo>
                  <a:cubicBezTo>
                    <a:pt x="11977" y="2415"/>
                    <a:pt x="11617" y="1334"/>
                    <a:pt x="10296" y="842"/>
                  </a:cubicBezTo>
                  <a:cubicBezTo>
                    <a:pt x="8953" y="340"/>
                    <a:pt x="7261" y="220"/>
                    <a:pt x="5820" y="187"/>
                  </a:cubicBezTo>
                  <a:lnTo>
                    <a:pt x="5809" y="100"/>
                  </a:lnTo>
                  <a:cubicBezTo>
                    <a:pt x="5744" y="35"/>
                    <a:pt x="5667" y="0"/>
                    <a:pt x="558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" name="Google Shape;598;p9"/>
            <p:cNvSpPr/>
            <p:nvPr/>
          </p:nvSpPr>
          <p:spPr>
            <a:xfrm>
              <a:off x="1777525" y="2672850"/>
              <a:ext cx="126375" cy="41475"/>
            </a:xfrm>
            <a:custGeom>
              <a:avLst/>
              <a:gdLst/>
              <a:ahLst/>
              <a:cxnLst/>
              <a:rect l="l" t="t" r="r" b="b"/>
              <a:pathLst>
                <a:path w="5055" h="1659" extrusionOk="0">
                  <a:moveTo>
                    <a:pt x="4285" y="0"/>
                  </a:moveTo>
                  <a:cubicBezTo>
                    <a:pt x="4152" y="0"/>
                    <a:pt x="4018" y="10"/>
                    <a:pt x="3898" y="16"/>
                  </a:cubicBezTo>
                  <a:cubicBezTo>
                    <a:pt x="3002" y="49"/>
                    <a:pt x="2140" y="202"/>
                    <a:pt x="1288" y="475"/>
                  </a:cubicBezTo>
                  <a:cubicBezTo>
                    <a:pt x="1048" y="551"/>
                    <a:pt x="0" y="933"/>
                    <a:pt x="66" y="1293"/>
                  </a:cubicBezTo>
                  <a:cubicBezTo>
                    <a:pt x="117" y="1604"/>
                    <a:pt x="594" y="1659"/>
                    <a:pt x="1001" y="1659"/>
                  </a:cubicBezTo>
                  <a:cubicBezTo>
                    <a:pt x="1196" y="1659"/>
                    <a:pt x="1375" y="1646"/>
                    <a:pt x="1485" y="1643"/>
                  </a:cubicBezTo>
                  <a:cubicBezTo>
                    <a:pt x="2424" y="1632"/>
                    <a:pt x="3319" y="1348"/>
                    <a:pt x="4203" y="1053"/>
                  </a:cubicBezTo>
                  <a:cubicBezTo>
                    <a:pt x="4389" y="999"/>
                    <a:pt x="5055" y="758"/>
                    <a:pt x="5033" y="496"/>
                  </a:cubicBezTo>
                  <a:cubicBezTo>
                    <a:pt x="5001" y="73"/>
                    <a:pt x="4648" y="0"/>
                    <a:pt x="42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" name="Google Shape;599;p9"/>
            <p:cNvSpPr/>
            <p:nvPr/>
          </p:nvSpPr>
          <p:spPr>
            <a:xfrm>
              <a:off x="1912625" y="2701250"/>
              <a:ext cx="46700" cy="18725"/>
            </a:xfrm>
            <a:custGeom>
              <a:avLst/>
              <a:gdLst/>
              <a:ahLst/>
              <a:cxnLst/>
              <a:rect l="l" t="t" r="r" b="b"/>
              <a:pathLst>
                <a:path w="1868" h="749" extrusionOk="0">
                  <a:moveTo>
                    <a:pt x="1261" y="1"/>
                  </a:moveTo>
                  <a:cubicBezTo>
                    <a:pt x="1163" y="1"/>
                    <a:pt x="1064" y="12"/>
                    <a:pt x="972" y="26"/>
                  </a:cubicBezTo>
                  <a:cubicBezTo>
                    <a:pt x="754" y="59"/>
                    <a:pt x="524" y="103"/>
                    <a:pt x="317" y="212"/>
                  </a:cubicBezTo>
                  <a:cubicBezTo>
                    <a:pt x="241" y="245"/>
                    <a:pt x="164" y="288"/>
                    <a:pt x="99" y="343"/>
                  </a:cubicBezTo>
                  <a:cubicBezTo>
                    <a:pt x="33" y="398"/>
                    <a:pt x="66" y="419"/>
                    <a:pt x="55" y="452"/>
                  </a:cubicBezTo>
                  <a:cubicBezTo>
                    <a:pt x="0" y="583"/>
                    <a:pt x="0" y="627"/>
                    <a:pt x="131" y="692"/>
                  </a:cubicBezTo>
                  <a:cubicBezTo>
                    <a:pt x="219" y="736"/>
                    <a:pt x="361" y="747"/>
                    <a:pt x="459" y="747"/>
                  </a:cubicBezTo>
                  <a:cubicBezTo>
                    <a:pt x="480" y="748"/>
                    <a:pt x="500" y="748"/>
                    <a:pt x="521" y="748"/>
                  </a:cubicBezTo>
                  <a:cubicBezTo>
                    <a:pt x="820" y="748"/>
                    <a:pt x="1135" y="678"/>
                    <a:pt x="1431" y="627"/>
                  </a:cubicBezTo>
                  <a:cubicBezTo>
                    <a:pt x="1507" y="616"/>
                    <a:pt x="1867" y="485"/>
                    <a:pt x="1845" y="365"/>
                  </a:cubicBezTo>
                  <a:cubicBezTo>
                    <a:pt x="1774" y="79"/>
                    <a:pt x="1523" y="1"/>
                    <a:pt x="126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" name="Google Shape;600;p9"/>
            <p:cNvSpPr/>
            <p:nvPr/>
          </p:nvSpPr>
          <p:spPr>
            <a:xfrm>
              <a:off x="1337800" y="3082375"/>
              <a:ext cx="1475025" cy="1048675"/>
            </a:xfrm>
            <a:custGeom>
              <a:avLst/>
              <a:gdLst/>
              <a:ahLst/>
              <a:cxnLst/>
              <a:rect l="l" t="t" r="r" b="b"/>
              <a:pathLst>
                <a:path w="59001" h="41947" extrusionOk="0">
                  <a:moveTo>
                    <a:pt x="16617" y="44"/>
                  </a:moveTo>
                  <a:cubicBezTo>
                    <a:pt x="15853" y="579"/>
                    <a:pt x="15154" y="1202"/>
                    <a:pt x="14521" y="1889"/>
                  </a:cubicBezTo>
                  <a:lnTo>
                    <a:pt x="14521" y="1889"/>
                  </a:lnTo>
                  <a:cubicBezTo>
                    <a:pt x="13025" y="3527"/>
                    <a:pt x="11955" y="5547"/>
                    <a:pt x="11453" y="7698"/>
                  </a:cubicBezTo>
                  <a:lnTo>
                    <a:pt x="11453" y="7698"/>
                  </a:lnTo>
                  <a:cubicBezTo>
                    <a:pt x="10995" y="9630"/>
                    <a:pt x="11901" y="11519"/>
                    <a:pt x="12207" y="13473"/>
                  </a:cubicBezTo>
                  <a:lnTo>
                    <a:pt x="12207" y="13473"/>
                  </a:lnTo>
                  <a:cubicBezTo>
                    <a:pt x="12261" y="13834"/>
                    <a:pt x="11661" y="14117"/>
                    <a:pt x="11268" y="14314"/>
                  </a:cubicBezTo>
                  <a:lnTo>
                    <a:pt x="11268" y="14314"/>
                  </a:lnTo>
                  <a:cubicBezTo>
                    <a:pt x="11213" y="14336"/>
                    <a:pt x="11169" y="14358"/>
                    <a:pt x="11126" y="14390"/>
                  </a:cubicBezTo>
                  <a:lnTo>
                    <a:pt x="11126" y="14390"/>
                  </a:lnTo>
                  <a:cubicBezTo>
                    <a:pt x="8516" y="11879"/>
                    <a:pt x="4575" y="10198"/>
                    <a:pt x="994" y="9838"/>
                  </a:cubicBezTo>
                  <a:lnTo>
                    <a:pt x="994" y="9838"/>
                  </a:lnTo>
                  <a:cubicBezTo>
                    <a:pt x="1" y="20231"/>
                    <a:pt x="143" y="30898"/>
                    <a:pt x="1649" y="41226"/>
                  </a:cubicBezTo>
                  <a:lnTo>
                    <a:pt x="1649" y="41226"/>
                  </a:lnTo>
                  <a:cubicBezTo>
                    <a:pt x="20482" y="41947"/>
                    <a:pt x="39566" y="40451"/>
                    <a:pt x="58356" y="38944"/>
                  </a:cubicBezTo>
                  <a:lnTo>
                    <a:pt x="58356" y="38944"/>
                  </a:lnTo>
                  <a:cubicBezTo>
                    <a:pt x="57406" y="37285"/>
                    <a:pt x="56620" y="36324"/>
                    <a:pt x="55943" y="34544"/>
                  </a:cubicBezTo>
                  <a:lnTo>
                    <a:pt x="55943" y="34544"/>
                  </a:lnTo>
                  <a:cubicBezTo>
                    <a:pt x="55659" y="33813"/>
                    <a:pt x="55364" y="33103"/>
                    <a:pt x="55015" y="32426"/>
                  </a:cubicBezTo>
                  <a:lnTo>
                    <a:pt x="55015" y="32426"/>
                  </a:lnTo>
                  <a:cubicBezTo>
                    <a:pt x="54960" y="32306"/>
                    <a:pt x="54895" y="32197"/>
                    <a:pt x="54840" y="32088"/>
                  </a:cubicBezTo>
                  <a:lnTo>
                    <a:pt x="54840" y="32088"/>
                  </a:lnTo>
                  <a:cubicBezTo>
                    <a:pt x="54840" y="32077"/>
                    <a:pt x="54829" y="32077"/>
                    <a:pt x="54829" y="32077"/>
                  </a:cubicBezTo>
                  <a:lnTo>
                    <a:pt x="54829" y="32077"/>
                  </a:lnTo>
                  <a:cubicBezTo>
                    <a:pt x="54469" y="31422"/>
                    <a:pt x="54054" y="30800"/>
                    <a:pt x="53541" y="30232"/>
                  </a:cubicBezTo>
                  <a:lnTo>
                    <a:pt x="53541" y="30232"/>
                  </a:lnTo>
                  <a:cubicBezTo>
                    <a:pt x="53519" y="30210"/>
                    <a:pt x="53498" y="30188"/>
                    <a:pt x="53476" y="30166"/>
                  </a:cubicBezTo>
                  <a:lnTo>
                    <a:pt x="53476" y="30166"/>
                  </a:lnTo>
                  <a:cubicBezTo>
                    <a:pt x="53552" y="28933"/>
                    <a:pt x="53901" y="27612"/>
                    <a:pt x="53978" y="26378"/>
                  </a:cubicBezTo>
                  <a:lnTo>
                    <a:pt x="53978" y="26378"/>
                  </a:lnTo>
                  <a:cubicBezTo>
                    <a:pt x="55517" y="25657"/>
                    <a:pt x="57046" y="24424"/>
                    <a:pt x="58334" y="23245"/>
                  </a:cubicBezTo>
                  <a:lnTo>
                    <a:pt x="58334" y="23245"/>
                  </a:lnTo>
                  <a:cubicBezTo>
                    <a:pt x="58454" y="23135"/>
                    <a:pt x="58574" y="23015"/>
                    <a:pt x="58694" y="22906"/>
                  </a:cubicBezTo>
                  <a:lnTo>
                    <a:pt x="58694" y="22906"/>
                  </a:lnTo>
                  <a:cubicBezTo>
                    <a:pt x="59000" y="21083"/>
                    <a:pt x="58640" y="18932"/>
                    <a:pt x="57897" y="17240"/>
                  </a:cubicBezTo>
                  <a:lnTo>
                    <a:pt x="57897" y="17240"/>
                  </a:lnTo>
                  <a:cubicBezTo>
                    <a:pt x="54698" y="15842"/>
                    <a:pt x="50681" y="15045"/>
                    <a:pt x="47187" y="14882"/>
                  </a:cubicBezTo>
                  <a:lnTo>
                    <a:pt x="47187" y="14882"/>
                  </a:lnTo>
                  <a:cubicBezTo>
                    <a:pt x="46597" y="15187"/>
                    <a:pt x="45986" y="15624"/>
                    <a:pt x="45407" y="16115"/>
                  </a:cubicBezTo>
                  <a:lnTo>
                    <a:pt x="45407" y="16115"/>
                  </a:lnTo>
                  <a:cubicBezTo>
                    <a:pt x="44600" y="16781"/>
                    <a:pt x="43835" y="17546"/>
                    <a:pt x="43169" y="18179"/>
                  </a:cubicBezTo>
                  <a:lnTo>
                    <a:pt x="43169" y="18179"/>
                  </a:lnTo>
                  <a:cubicBezTo>
                    <a:pt x="43278" y="19183"/>
                    <a:pt x="43475" y="20253"/>
                    <a:pt x="43595" y="21247"/>
                  </a:cubicBezTo>
                  <a:lnTo>
                    <a:pt x="43595" y="21247"/>
                  </a:lnTo>
                  <a:cubicBezTo>
                    <a:pt x="43322" y="21323"/>
                    <a:pt x="43060" y="21399"/>
                    <a:pt x="42787" y="21476"/>
                  </a:cubicBezTo>
                  <a:lnTo>
                    <a:pt x="42787" y="21476"/>
                  </a:lnTo>
                  <a:cubicBezTo>
                    <a:pt x="40975" y="21945"/>
                    <a:pt x="38999" y="22273"/>
                    <a:pt x="37241" y="22797"/>
                  </a:cubicBezTo>
                  <a:lnTo>
                    <a:pt x="37241" y="22797"/>
                  </a:lnTo>
                  <a:cubicBezTo>
                    <a:pt x="37165" y="17906"/>
                    <a:pt x="36051" y="12916"/>
                    <a:pt x="33922" y="8517"/>
                  </a:cubicBezTo>
                  <a:lnTo>
                    <a:pt x="33922" y="8517"/>
                  </a:lnTo>
                  <a:cubicBezTo>
                    <a:pt x="32241" y="8069"/>
                    <a:pt x="29937" y="7883"/>
                    <a:pt x="28190" y="7927"/>
                  </a:cubicBezTo>
                  <a:lnTo>
                    <a:pt x="28190" y="7927"/>
                  </a:lnTo>
                  <a:cubicBezTo>
                    <a:pt x="27808" y="6737"/>
                    <a:pt x="27186" y="5187"/>
                    <a:pt x="26804" y="3997"/>
                  </a:cubicBezTo>
                  <a:lnTo>
                    <a:pt x="26804" y="3997"/>
                  </a:lnTo>
                  <a:cubicBezTo>
                    <a:pt x="26771" y="3975"/>
                    <a:pt x="26749" y="3953"/>
                    <a:pt x="26716" y="3931"/>
                  </a:cubicBezTo>
                  <a:lnTo>
                    <a:pt x="26716" y="3931"/>
                  </a:lnTo>
                  <a:cubicBezTo>
                    <a:pt x="23812" y="1922"/>
                    <a:pt x="20133" y="645"/>
                    <a:pt x="16661" y="1"/>
                  </a:cubicBezTo>
                  <a:lnTo>
                    <a:pt x="16661" y="1"/>
                  </a:lnTo>
                  <a:cubicBezTo>
                    <a:pt x="16650" y="12"/>
                    <a:pt x="16628" y="33"/>
                    <a:pt x="16617" y="44"/>
                  </a:cubicBezTo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" name="Google Shape;601;p9"/>
            <p:cNvSpPr/>
            <p:nvPr/>
          </p:nvSpPr>
          <p:spPr>
            <a:xfrm>
              <a:off x="1400850" y="3567400"/>
              <a:ext cx="251675" cy="274050"/>
            </a:xfrm>
            <a:custGeom>
              <a:avLst/>
              <a:gdLst/>
              <a:ahLst/>
              <a:cxnLst/>
              <a:rect l="l" t="t" r="r" b="b"/>
              <a:pathLst>
                <a:path w="10067" h="10962" extrusionOk="0">
                  <a:moveTo>
                    <a:pt x="8844" y="55"/>
                  </a:moveTo>
                  <a:cubicBezTo>
                    <a:pt x="7446" y="284"/>
                    <a:pt x="6038" y="525"/>
                    <a:pt x="4652" y="874"/>
                  </a:cubicBezTo>
                  <a:lnTo>
                    <a:pt x="4652" y="874"/>
                  </a:lnTo>
                  <a:cubicBezTo>
                    <a:pt x="3451" y="1191"/>
                    <a:pt x="2293" y="1595"/>
                    <a:pt x="1169" y="2119"/>
                  </a:cubicBezTo>
                  <a:lnTo>
                    <a:pt x="1169" y="2119"/>
                  </a:lnTo>
                  <a:cubicBezTo>
                    <a:pt x="208" y="2577"/>
                    <a:pt x="55" y="2916"/>
                    <a:pt x="33" y="3996"/>
                  </a:cubicBezTo>
                  <a:lnTo>
                    <a:pt x="33" y="3996"/>
                  </a:lnTo>
                  <a:cubicBezTo>
                    <a:pt x="1" y="6344"/>
                    <a:pt x="688" y="8702"/>
                    <a:pt x="2031" y="10634"/>
                  </a:cubicBezTo>
                  <a:lnTo>
                    <a:pt x="2031" y="10634"/>
                  </a:lnTo>
                  <a:cubicBezTo>
                    <a:pt x="2130" y="10798"/>
                    <a:pt x="2293" y="10962"/>
                    <a:pt x="2468" y="10918"/>
                  </a:cubicBezTo>
                  <a:lnTo>
                    <a:pt x="2468" y="10918"/>
                  </a:lnTo>
                  <a:cubicBezTo>
                    <a:pt x="2544" y="10896"/>
                    <a:pt x="2610" y="10842"/>
                    <a:pt x="2665" y="10787"/>
                  </a:cubicBezTo>
                  <a:lnTo>
                    <a:pt x="2665" y="10787"/>
                  </a:lnTo>
                  <a:cubicBezTo>
                    <a:pt x="4870" y="8713"/>
                    <a:pt x="6868" y="6420"/>
                    <a:pt x="8615" y="3953"/>
                  </a:cubicBezTo>
                  <a:lnTo>
                    <a:pt x="8615" y="3953"/>
                  </a:lnTo>
                  <a:cubicBezTo>
                    <a:pt x="9019" y="3385"/>
                    <a:pt x="9401" y="2817"/>
                    <a:pt x="9674" y="2184"/>
                  </a:cubicBezTo>
                  <a:lnTo>
                    <a:pt x="9674" y="2184"/>
                  </a:lnTo>
                  <a:cubicBezTo>
                    <a:pt x="9936" y="1551"/>
                    <a:pt x="10067" y="852"/>
                    <a:pt x="9947" y="175"/>
                  </a:cubicBezTo>
                  <a:lnTo>
                    <a:pt x="9947" y="175"/>
                  </a:lnTo>
                  <a:cubicBezTo>
                    <a:pt x="9783" y="44"/>
                    <a:pt x="9575" y="1"/>
                    <a:pt x="9357" y="1"/>
                  </a:cubicBezTo>
                  <a:lnTo>
                    <a:pt x="9357" y="1"/>
                  </a:lnTo>
                  <a:cubicBezTo>
                    <a:pt x="9182" y="1"/>
                    <a:pt x="9008" y="22"/>
                    <a:pt x="8844" y="55"/>
                  </a:cubicBezTo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" name="Google Shape;602;p9"/>
            <p:cNvSpPr/>
            <p:nvPr/>
          </p:nvSpPr>
          <p:spPr>
            <a:xfrm>
              <a:off x="2442400" y="3854000"/>
              <a:ext cx="113575" cy="176600"/>
            </a:xfrm>
            <a:custGeom>
              <a:avLst/>
              <a:gdLst/>
              <a:ahLst/>
              <a:cxnLst/>
              <a:rect l="l" t="t" r="r" b="b"/>
              <a:pathLst>
                <a:path w="4543" h="7064" extrusionOk="0">
                  <a:moveTo>
                    <a:pt x="3713" y="568"/>
                  </a:moveTo>
                  <a:cubicBezTo>
                    <a:pt x="3440" y="885"/>
                    <a:pt x="3309" y="1354"/>
                    <a:pt x="2872" y="1474"/>
                  </a:cubicBezTo>
                  <a:lnTo>
                    <a:pt x="2872" y="1474"/>
                  </a:lnTo>
                  <a:cubicBezTo>
                    <a:pt x="2763" y="1507"/>
                    <a:pt x="2654" y="1518"/>
                    <a:pt x="2545" y="1550"/>
                  </a:cubicBezTo>
                  <a:lnTo>
                    <a:pt x="2545" y="1550"/>
                  </a:lnTo>
                  <a:cubicBezTo>
                    <a:pt x="2381" y="1605"/>
                    <a:pt x="2239" y="1725"/>
                    <a:pt x="2097" y="1845"/>
                  </a:cubicBezTo>
                  <a:lnTo>
                    <a:pt x="2097" y="1845"/>
                  </a:lnTo>
                  <a:cubicBezTo>
                    <a:pt x="1551" y="2337"/>
                    <a:pt x="1191" y="2937"/>
                    <a:pt x="699" y="3472"/>
                  </a:cubicBezTo>
                  <a:lnTo>
                    <a:pt x="699" y="3472"/>
                  </a:lnTo>
                  <a:cubicBezTo>
                    <a:pt x="1" y="4236"/>
                    <a:pt x="612" y="5263"/>
                    <a:pt x="1234" y="5896"/>
                  </a:cubicBezTo>
                  <a:lnTo>
                    <a:pt x="1234" y="5896"/>
                  </a:lnTo>
                  <a:cubicBezTo>
                    <a:pt x="1726" y="6387"/>
                    <a:pt x="2348" y="6726"/>
                    <a:pt x="3003" y="6966"/>
                  </a:cubicBezTo>
                  <a:lnTo>
                    <a:pt x="3003" y="6966"/>
                  </a:lnTo>
                  <a:cubicBezTo>
                    <a:pt x="3134" y="7020"/>
                    <a:pt x="3298" y="7064"/>
                    <a:pt x="3418" y="6988"/>
                  </a:cubicBezTo>
                  <a:lnTo>
                    <a:pt x="3418" y="6988"/>
                  </a:lnTo>
                  <a:cubicBezTo>
                    <a:pt x="3494" y="6944"/>
                    <a:pt x="3538" y="6867"/>
                    <a:pt x="3582" y="6791"/>
                  </a:cubicBezTo>
                  <a:lnTo>
                    <a:pt x="3582" y="6791"/>
                  </a:lnTo>
                  <a:cubicBezTo>
                    <a:pt x="3942" y="6147"/>
                    <a:pt x="3931" y="5394"/>
                    <a:pt x="3735" y="4695"/>
                  </a:cubicBezTo>
                  <a:lnTo>
                    <a:pt x="3735" y="4695"/>
                  </a:lnTo>
                  <a:cubicBezTo>
                    <a:pt x="3691" y="4509"/>
                    <a:pt x="3625" y="4324"/>
                    <a:pt x="3625" y="4127"/>
                  </a:cubicBezTo>
                  <a:lnTo>
                    <a:pt x="3625" y="4127"/>
                  </a:lnTo>
                  <a:cubicBezTo>
                    <a:pt x="3625" y="3996"/>
                    <a:pt x="3658" y="3876"/>
                    <a:pt x="3691" y="3745"/>
                  </a:cubicBezTo>
                  <a:lnTo>
                    <a:pt x="3691" y="3745"/>
                  </a:lnTo>
                  <a:cubicBezTo>
                    <a:pt x="3876" y="3079"/>
                    <a:pt x="4062" y="2413"/>
                    <a:pt x="4248" y="1758"/>
                  </a:cubicBezTo>
                  <a:lnTo>
                    <a:pt x="4248" y="1758"/>
                  </a:lnTo>
                  <a:cubicBezTo>
                    <a:pt x="4335" y="1441"/>
                    <a:pt x="4379" y="1147"/>
                    <a:pt x="4379" y="819"/>
                  </a:cubicBezTo>
                  <a:lnTo>
                    <a:pt x="4379" y="819"/>
                  </a:lnTo>
                  <a:cubicBezTo>
                    <a:pt x="4379" y="655"/>
                    <a:pt x="4335" y="98"/>
                    <a:pt x="4542" y="0"/>
                  </a:cubicBezTo>
                  <a:lnTo>
                    <a:pt x="4542" y="0"/>
                  </a:lnTo>
                  <a:cubicBezTo>
                    <a:pt x="4237" y="153"/>
                    <a:pt x="3931" y="317"/>
                    <a:pt x="3713" y="568"/>
                  </a:cubicBezTo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" name="Google Shape;603;p9"/>
            <p:cNvSpPr/>
            <p:nvPr/>
          </p:nvSpPr>
          <p:spPr>
            <a:xfrm>
              <a:off x="2196750" y="3813875"/>
              <a:ext cx="201725" cy="150950"/>
            </a:xfrm>
            <a:custGeom>
              <a:avLst/>
              <a:gdLst/>
              <a:ahLst/>
              <a:cxnLst/>
              <a:rect l="l" t="t" r="r" b="b"/>
              <a:pathLst>
                <a:path w="8069" h="6038" extrusionOk="0">
                  <a:moveTo>
                    <a:pt x="5612" y="623"/>
                  </a:moveTo>
                  <a:cubicBezTo>
                    <a:pt x="4859" y="1398"/>
                    <a:pt x="4062" y="2129"/>
                    <a:pt x="3287" y="2883"/>
                  </a:cubicBezTo>
                  <a:lnTo>
                    <a:pt x="3287" y="2883"/>
                  </a:lnTo>
                  <a:cubicBezTo>
                    <a:pt x="2894" y="3265"/>
                    <a:pt x="2501" y="3647"/>
                    <a:pt x="2075" y="3996"/>
                  </a:cubicBezTo>
                  <a:lnTo>
                    <a:pt x="2075" y="3996"/>
                  </a:lnTo>
                  <a:cubicBezTo>
                    <a:pt x="1333" y="4629"/>
                    <a:pt x="514" y="5208"/>
                    <a:pt x="1" y="6038"/>
                  </a:cubicBezTo>
                  <a:lnTo>
                    <a:pt x="1" y="6038"/>
                  </a:lnTo>
                  <a:cubicBezTo>
                    <a:pt x="841" y="5863"/>
                    <a:pt x="1682" y="5677"/>
                    <a:pt x="2523" y="5503"/>
                  </a:cubicBezTo>
                  <a:lnTo>
                    <a:pt x="2523" y="5503"/>
                  </a:lnTo>
                  <a:cubicBezTo>
                    <a:pt x="3756" y="5241"/>
                    <a:pt x="4979" y="4979"/>
                    <a:pt x="6202" y="4684"/>
                  </a:cubicBezTo>
                  <a:lnTo>
                    <a:pt x="6202" y="4684"/>
                  </a:lnTo>
                  <a:cubicBezTo>
                    <a:pt x="6366" y="4640"/>
                    <a:pt x="6530" y="4597"/>
                    <a:pt x="6671" y="4531"/>
                  </a:cubicBezTo>
                  <a:lnTo>
                    <a:pt x="6671" y="4531"/>
                  </a:lnTo>
                  <a:cubicBezTo>
                    <a:pt x="6923" y="4411"/>
                    <a:pt x="7130" y="4204"/>
                    <a:pt x="7316" y="4007"/>
                  </a:cubicBezTo>
                  <a:lnTo>
                    <a:pt x="7316" y="4007"/>
                  </a:lnTo>
                  <a:cubicBezTo>
                    <a:pt x="7403" y="3920"/>
                    <a:pt x="7501" y="3832"/>
                    <a:pt x="7556" y="3723"/>
                  </a:cubicBezTo>
                  <a:lnTo>
                    <a:pt x="7556" y="3723"/>
                  </a:lnTo>
                  <a:cubicBezTo>
                    <a:pt x="7632" y="3581"/>
                    <a:pt x="7654" y="3407"/>
                    <a:pt x="7676" y="3243"/>
                  </a:cubicBezTo>
                  <a:lnTo>
                    <a:pt x="7676" y="3243"/>
                  </a:lnTo>
                  <a:cubicBezTo>
                    <a:pt x="7807" y="2162"/>
                    <a:pt x="7938" y="1081"/>
                    <a:pt x="8069" y="0"/>
                  </a:cubicBezTo>
                  <a:lnTo>
                    <a:pt x="8069" y="0"/>
                  </a:lnTo>
                  <a:cubicBezTo>
                    <a:pt x="7261" y="164"/>
                    <a:pt x="6213" y="11"/>
                    <a:pt x="5612" y="623"/>
                  </a:cubicBezTo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" name="Google Shape;604;p9"/>
            <p:cNvSpPr/>
            <p:nvPr/>
          </p:nvSpPr>
          <p:spPr>
            <a:xfrm>
              <a:off x="1753500" y="3166450"/>
              <a:ext cx="84900" cy="100750"/>
            </a:xfrm>
            <a:custGeom>
              <a:avLst/>
              <a:gdLst/>
              <a:ahLst/>
              <a:cxnLst/>
              <a:rect l="l" t="t" r="r" b="b"/>
              <a:pathLst>
                <a:path w="3396" h="4030" extrusionOk="0">
                  <a:moveTo>
                    <a:pt x="382" y="426"/>
                  </a:moveTo>
                  <a:cubicBezTo>
                    <a:pt x="295" y="1147"/>
                    <a:pt x="0" y="2577"/>
                    <a:pt x="677" y="3068"/>
                  </a:cubicBezTo>
                  <a:lnTo>
                    <a:pt x="677" y="3068"/>
                  </a:lnTo>
                  <a:cubicBezTo>
                    <a:pt x="983" y="3287"/>
                    <a:pt x="3385" y="3887"/>
                    <a:pt x="3396" y="4029"/>
                  </a:cubicBezTo>
                  <a:lnTo>
                    <a:pt x="3396" y="4029"/>
                  </a:lnTo>
                  <a:cubicBezTo>
                    <a:pt x="3374" y="3669"/>
                    <a:pt x="3243" y="3308"/>
                    <a:pt x="3090" y="2981"/>
                  </a:cubicBezTo>
                  <a:lnTo>
                    <a:pt x="3090" y="2981"/>
                  </a:lnTo>
                  <a:cubicBezTo>
                    <a:pt x="2588" y="1878"/>
                    <a:pt x="1834" y="885"/>
                    <a:pt x="896" y="110"/>
                  </a:cubicBezTo>
                  <a:lnTo>
                    <a:pt x="896" y="110"/>
                  </a:lnTo>
                  <a:cubicBezTo>
                    <a:pt x="841" y="55"/>
                    <a:pt x="765" y="0"/>
                    <a:pt x="688" y="0"/>
                  </a:cubicBezTo>
                  <a:lnTo>
                    <a:pt x="688" y="0"/>
                  </a:lnTo>
                  <a:cubicBezTo>
                    <a:pt x="677" y="0"/>
                    <a:pt x="677" y="0"/>
                    <a:pt x="677" y="0"/>
                  </a:cubicBezTo>
                  <a:lnTo>
                    <a:pt x="677" y="0"/>
                  </a:lnTo>
                  <a:cubicBezTo>
                    <a:pt x="492" y="0"/>
                    <a:pt x="404" y="241"/>
                    <a:pt x="382" y="426"/>
                  </a:cubicBezTo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" name="Google Shape;605;p9"/>
            <p:cNvSpPr/>
            <p:nvPr/>
          </p:nvSpPr>
          <p:spPr>
            <a:xfrm>
              <a:off x="2517725" y="3525100"/>
              <a:ext cx="86275" cy="68525"/>
            </a:xfrm>
            <a:custGeom>
              <a:avLst/>
              <a:gdLst/>
              <a:ahLst/>
              <a:cxnLst/>
              <a:rect l="l" t="t" r="r" b="b"/>
              <a:pathLst>
                <a:path w="3451" h="2741" extrusionOk="0">
                  <a:moveTo>
                    <a:pt x="612" y="33"/>
                  </a:moveTo>
                  <a:cubicBezTo>
                    <a:pt x="547" y="66"/>
                    <a:pt x="514" y="153"/>
                    <a:pt x="492" y="219"/>
                  </a:cubicBezTo>
                  <a:lnTo>
                    <a:pt x="492" y="219"/>
                  </a:lnTo>
                  <a:cubicBezTo>
                    <a:pt x="394" y="655"/>
                    <a:pt x="1" y="2118"/>
                    <a:pt x="394" y="2479"/>
                  </a:cubicBezTo>
                  <a:lnTo>
                    <a:pt x="394" y="2479"/>
                  </a:lnTo>
                  <a:cubicBezTo>
                    <a:pt x="667" y="2741"/>
                    <a:pt x="2206" y="2217"/>
                    <a:pt x="2621" y="2140"/>
                  </a:cubicBezTo>
                  <a:lnTo>
                    <a:pt x="2621" y="2140"/>
                  </a:lnTo>
                  <a:cubicBezTo>
                    <a:pt x="2927" y="2075"/>
                    <a:pt x="3276" y="1987"/>
                    <a:pt x="3418" y="1714"/>
                  </a:cubicBezTo>
                  <a:lnTo>
                    <a:pt x="3418" y="1714"/>
                  </a:lnTo>
                  <a:cubicBezTo>
                    <a:pt x="3440" y="1671"/>
                    <a:pt x="3451" y="1616"/>
                    <a:pt x="3451" y="1572"/>
                  </a:cubicBezTo>
                  <a:lnTo>
                    <a:pt x="3451" y="1572"/>
                  </a:lnTo>
                  <a:cubicBezTo>
                    <a:pt x="3440" y="1529"/>
                    <a:pt x="3407" y="1485"/>
                    <a:pt x="3375" y="1452"/>
                  </a:cubicBezTo>
                  <a:lnTo>
                    <a:pt x="3375" y="1452"/>
                  </a:lnTo>
                  <a:cubicBezTo>
                    <a:pt x="2730" y="710"/>
                    <a:pt x="1813" y="186"/>
                    <a:pt x="842" y="11"/>
                  </a:cubicBezTo>
                  <a:lnTo>
                    <a:pt x="842" y="11"/>
                  </a:lnTo>
                  <a:cubicBezTo>
                    <a:pt x="798" y="11"/>
                    <a:pt x="765" y="0"/>
                    <a:pt x="732" y="0"/>
                  </a:cubicBezTo>
                  <a:lnTo>
                    <a:pt x="732" y="0"/>
                  </a:lnTo>
                  <a:cubicBezTo>
                    <a:pt x="689" y="0"/>
                    <a:pt x="645" y="11"/>
                    <a:pt x="612" y="33"/>
                  </a:cubicBezTo>
                  <a:close/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" name="Google Shape;606;p9"/>
            <p:cNvSpPr/>
            <p:nvPr/>
          </p:nvSpPr>
          <p:spPr>
            <a:xfrm>
              <a:off x="2633750" y="3532200"/>
              <a:ext cx="45325" cy="42600"/>
            </a:xfrm>
            <a:custGeom>
              <a:avLst/>
              <a:gdLst/>
              <a:ahLst/>
              <a:cxnLst/>
              <a:rect l="l" t="t" r="r" b="b"/>
              <a:pathLst>
                <a:path w="1813" h="1704" extrusionOk="0">
                  <a:moveTo>
                    <a:pt x="950" y="88"/>
                  </a:moveTo>
                  <a:cubicBezTo>
                    <a:pt x="666" y="339"/>
                    <a:pt x="338" y="633"/>
                    <a:pt x="218" y="1005"/>
                  </a:cubicBezTo>
                  <a:lnTo>
                    <a:pt x="218" y="1005"/>
                  </a:lnTo>
                  <a:cubicBezTo>
                    <a:pt x="0" y="1703"/>
                    <a:pt x="1812" y="961"/>
                    <a:pt x="1769" y="852"/>
                  </a:cubicBezTo>
                  <a:lnTo>
                    <a:pt x="1769" y="852"/>
                  </a:lnTo>
                  <a:cubicBezTo>
                    <a:pt x="1670" y="568"/>
                    <a:pt x="1496" y="306"/>
                    <a:pt x="1288" y="88"/>
                  </a:cubicBezTo>
                  <a:lnTo>
                    <a:pt x="1288" y="88"/>
                  </a:lnTo>
                  <a:cubicBezTo>
                    <a:pt x="1245" y="44"/>
                    <a:pt x="1201" y="11"/>
                    <a:pt x="1135" y="0"/>
                  </a:cubicBezTo>
                  <a:lnTo>
                    <a:pt x="1135" y="0"/>
                  </a:lnTo>
                  <a:cubicBezTo>
                    <a:pt x="1135" y="0"/>
                    <a:pt x="1125" y="0"/>
                    <a:pt x="1125" y="0"/>
                  </a:cubicBezTo>
                  <a:lnTo>
                    <a:pt x="1125" y="0"/>
                  </a:lnTo>
                  <a:cubicBezTo>
                    <a:pt x="1059" y="0"/>
                    <a:pt x="1004" y="44"/>
                    <a:pt x="950" y="88"/>
                  </a:cubicBezTo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" name="Google Shape;607;p9"/>
            <p:cNvSpPr/>
            <p:nvPr/>
          </p:nvSpPr>
          <p:spPr>
            <a:xfrm>
              <a:off x="2075025" y="3330225"/>
              <a:ext cx="89550" cy="85725"/>
            </a:xfrm>
            <a:custGeom>
              <a:avLst/>
              <a:gdLst/>
              <a:ahLst/>
              <a:cxnLst/>
              <a:rect l="l" t="t" r="r" b="b"/>
              <a:pathLst>
                <a:path w="3582" h="3429" extrusionOk="0">
                  <a:moveTo>
                    <a:pt x="241" y="1736"/>
                  </a:moveTo>
                  <a:cubicBezTo>
                    <a:pt x="131" y="1823"/>
                    <a:pt x="0" y="1965"/>
                    <a:pt x="66" y="2096"/>
                  </a:cubicBezTo>
                  <a:lnTo>
                    <a:pt x="66" y="2096"/>
                  </a:lnTo>
                  <a:cubicBezTo>
                    <a:pt x="88" y="2162"/>
                    <a:pt x="164" y="2205"/>
                    <a:pt x="230" y="2238"/>
                  </a:cubicBezTo>
                  <a:lnTo>
                    <a:pt x="230" y="2238"/>
                  </a:lnTo>
                  <a:cubicBezTo>
                    <a:pt x="961" y="2620"/>
                    <a:pt x="1802" y="3428"/>
                    <a:pt x="2501" y="2664"/>
                  </a:cubicBezTo>
                  <a:lnTo>
                    <a:pt x="2501" y="2664"/>
                  </a:lnTo>
                  <a:cubicBezTo>
                    <a:pt x="3090" y="2020"/>
                    <a:pt x="3439" y="841"/>
                    <a:pt x="3581" y="0"/>
                  </a:cubicBezTo>
                  <a:lnTo>
                    <a:pt x="3581" y="0"/>
                  </a:lnTo>
                  <a:cubicBezTo>
                    <a:pt x="2402" y="153"/>
                    <a:pt x="1147" y="1026"/>
                    <a:pt x="241" y="1736"/>
                  </a:cubicBezTo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" name="Google Shape;608;p9"/>
            <p:cNvSpPr/>
            <p:nvPr/>
          </p:nvSpPr>
          <p:spPr>
            <a:xfrm>
              <a:off x="2181475" y="3447575"/>
              <a:ext cx="57350" cy="165425"/>
            </a:xfrm>
            <a:custGeom>
              <a:avLst/>
              <a:gdLst/>
              <a:ahLst/>
              <a:cxnLst/>
              <a:rect l="l" t="t" r="r" b="b"/>
              <a:pathLst>
                <a:path w="2294" h="6617" extrusionOk="0">
                  <a:moveTo>
                    <a:pt x="1409" y="1"/>
                  </a:moveTo>
                  <a:cubicBezTo>
                    <a:pt x="1343" y="1"/>
                    <a:pt x="1289" y="55"/>
                    <a:pt x="1245" y="110"/>
                  </a:cubicBezTo>
                  <a:lnTo>
                    <a:pt x="1245" y="110"/>
                  </a:lnTo>
                  <a:cubicBezTo>
                    <a:pt x="546" y="951"/>
                    <a:pt x="0" y="1595"/>
                    <a:pt x="88" y="2697"/>
                  </a:cubicBezTo>
                  <a:lnTo>
                    <a:pt x="88" y="2697"/>
                  </a:lnTo>
                  <a:cubicBezTo>
                    <a:pt x="131" y="3341"/>
                    <a:pt x="131" y="3986"/>
                    <a:pt x="186" y="4630"/>
                  </a:cubicBezTo>
                  <a:lnTo>
                    <a:pt x="186" y="4630"/>
                  </a:lnTo>
                  <a:cubicBezTo>
                    <a:pt x="197" y="4870"/>
                    <a:pt x="546" y="6508"/>
                    <a:pt x="426" y="6617"/>
                  </a:cubicBezTo>
                  <a:lnTo>
                    <a:pt x="426" y="6617"/>
                  </a:lnTo>
                  <a:cubicBezTo>
                    <a:pt x="950" y="6169"/>
                    <a:pt x="1420" y="5667"/>
                    <a:pt x="1824" y="5110"/>
                  </a:cubicBezTo>
                  <a:lnTo>
                    <a:pt x="1824" y="5110"/>
                  </a:lnTo>
                  <a:cubicBezTo>
                    <a:pt x="1966" y="4925"/>
                    <a:pt x="2097" y="4739"/>
                    <a:pt x="2173" y="4521"/>
                  </a:cubicBezTo>
                  <a:lnTo>
                    <a:pt x="2173" y="4521"/>
                  </a:lnTo>
                  <a:cubicBezTo>
                    <a:pt x="2260" y="4269"/>
                    <a:pt x="2271" y="3986"/>
                    <a:pt x="2271" y="3713"/>
                  </a:cubicBezTo>
                  <a:lnTo>
                    <a:pt x="2271" y="3713"/>
                  </a:lnTo>
                  <a:cubicBezTo>
                    <a:pt x="2293" y="2490"/>
                    <a:pt x="2195" y="1223"/>
                    <a:pt x="1594" y="154"/>
                  </a:cubicBezTo>
                  <a:lnTo>
                    <a:pt x="1594" y="154"/>
                  </a:lnTo>
                  <a:cubicBezTo>
                    <a:pt x="1562" y="77"/>
                    <a:pt x="1496" y="1"/>
                    <a:pt x="1409" y="1"/>
                  </a:cubicBezTo>
                  <a:lnTo>
                    <a:pt x="1409" y="1"/>
                  </a:lnTo>
                  <a:lnTo>
                    <a:pt x="1409" y="1"/>
                  </a:lnTo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" name="Google Shape;609;p9"/>
            <p:cNvSpPr/>
            <p:nvPr/>
          </p:nvSpPr>
          <p:spPr>
            <a:xfrm>
              <a:off x="2355325" y="3647650"/>
              <a:ext cx="90100" cy="84350"/>
            </a:xfrm>
            <a:custGeom>
              <a:avLst/>
              <a:gdLst/>
              <a:ahLst/>
              <a:cxnLst/>
              <a:rect l="l" t="t" r="r" b="b"/>
              <a:pathLst>
                <a:path w="3604" h="3374" extrusionOk="0">
                  <a:moveTo>
                    <a:pt x="2840" y="33"/>
                  </a:moveTo>
                  <a:cubicBezTo>
                    <a:pt x="2239" y="175"/>
                    <a:pt x="1" y="754"/>
                    <a:pt x="143" y="1496"/>
                  </a:cubicBezTo>
                  <a:lnTo>
                    <a:pt x="143" y="1496"/>
                  </a:lnTo>
                  <a:cubicBezTo>
                    <a:pt x="296" y="2370"/>
                    <a:pt x="1715" y="3025"/>
                    <a:pt x="2425" y="3287"/>
                  </a:cubicBezTo>
                  <a:lnTo>
                    <a:pt x="2425" y="3287"/>
                  </a:lnTo>
                  <a:cubicBezTo>
                    <a:pt x="2556" y="3341"/>
                    <a:pt x="2709" y="3374"/>
                    <a:pt x="2807" y="3298"/>
                  </a:cubicBezTo>
                  <a:lnTo>
                    <a:pt x="2807" y="3298"/>
                  </a:lnTo>
                  <a:cubicBezTo>
                    <a:pt x="2861" y="3254"/>
                    <a:pt x="2883" y="3199"/>
                    <a:pt x="2905" y="3134"/>
                  </a:cubicBezTo>
                  <a:lnTo>
                    <a:pt x="2905" y="3134"/>
                  </a:lnTo>
                  <a:cubicBezTo>
                    <a:pt x="3276" y="2304"/>
                    <a:pt x="3506" y="1409"/>
                    <a:pt x="3593" y="503"/>
                  </a:cubicBezTo>
                  <a:lnTo>
                    <a:pt x="3593" y="503"/>
                  </a:lnTo>
                  <a:cubicBezTo>
                    <a:pt x="3604" y="404"/>
                    <a:pt x="3604" y="306"/>
                    <a:pt x="3571" y="208"/>
                  </a:cubicBezTo>
                  <a:lnTo>
                    <a:pt x="3571" y="208"/>
                  </a:lnTo>
                  <a:cubicBezTo>
                    <a:pt x="3495" y="55"/>
                    <a:pt x="3320" y="0"/>
                    <a:pt x="3134" y="0"/>
                  </a:cubicBezTo>
                  <a:lnTo>
                    <a:pt x="3134" y="0"/>
                  </a:lnTo>
                  <a:cubicBezTo>
                    <a:pt x="3036" y="0"/>
                    <a:pt x="2938" y="11"/>
                    <a:pt x="2840" y="33"/>
                  </a:cubicBezTo>
                  <a:close/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" name="Google Shape;610;p9"/>
            <p:cNvSpPr/>
            <p:nvPr/>
          </p:nvSpPr>
          <p:spPr>
            <a:xfrm>
              <a:off x="2528100" y="3554025"/>
              <a:ext cx="228225" cy="161600"/>
            </a:xfrm>
            <a:custGeom>
              <a:avLst/>
              <a:gdLst/>
              <a:ahLst/>
              <a:cxnLst/>
              <a:rect l="l" t="t" r="r" b="b"/>
              <a:pathLst>
                <a:path w="9129" h="6464" extrusionOk="0">
                  <a:moveTo>
                    <a:pt x="110" y="1114"/>
                  </a:moveTo>
                  <a:cubicBezTo>
                    <a:pt x="23" y="1136"/>
                    <a:pt x="1" y="1256"/>
                    <a:pt x="12" y="1354"/>
                  </a:cubicBezTo>
                  <a:lnTo>
                    <a:pt x="12" y="1354"/>
                  </a:lnTo>
                  <a:cubicBezTo>
                    <a:pt x="45" y="1824"/>
                    <a:pt x="77" y="2293"/>
                    <a:pt x="99" y="2763"/>
                  </a:cubicBezTo>
                  <a:lnTo>
                    <a:pt x="99" y="2763"/>
                  </a:lnTo>
                  <a:cubicBezTo>
                    <a:pt x="132" y="3156"/>
                    <a:pt x="165" y="3560"/>
                    <a:pt x="383" y="3876"/>
                  </a:cubicBezTo>
                  <a:lnTo>
                    <a:pt x="383" y="3876"/>
                  </a:lnTo>
                  <a:cubicBezTo>
                    <a:pt x="656" y="4258"/>
                    <a:pt x="929" y="4717"/>
                    <a:pt x="1333" y="4957"/>
                  </a:cubicBezTo>
                  <a:lnTo>
                    <a:pt x="1333" y="4957"/>
                  </a:lnTo>
                  <a:cubicBezTo>
                    <a:pt x="2195" y="5470"/>
                    <a:pt x="3123" y="5973"/>
                    <a:pt x="4073" y="6300"/>
                  </a:cubicBezTo>
                  <a:lnTo>
                    <a:pt x="4073" y="6300"/>
                  </a:lnTo>
                  <a:cubicBezTo>
                    <a:pt x="4270" y="6366"/>
                    <a:pt x="4466" y="6420"/>
                    <a:pt x="4663" y="6442"/>
                  </a:cubicBezTo>
                  <a:lnTo>
                    <a:pt x="4663" y="6442"/>
                  </a:lnTo>
                  <a:cubicBezTo>
                    <a:pt x="4892" y="6464"/>
                    <a:pt x="5132" y="6442"/>
                    <a:pt x="5361" y="6420"/>
                  </a:cubicBezTo>
                  <a:lnTo>
                    <a:pt x="5361" y="6420"/>
                  </a:lnTo>
                  <a:cubicBezTo>
                    <a:pt x="5700" y="6387"/>
                    <a:pt x="6038" y="6355"/>
                    <a:pt x="6377" y="6311"/>
                  </a:cubicBezTo>
                  <a:lnTo>
                    <a:pt x="6377" y="6311"/>
                  </a:lnTo>
                  <a:cubicBezTo>
                    <a:pt x="6977" y="6256"/>
                    <a:pt x="7687" y="6158"/>
                    <a:pt x="8178" y="5743"/>
                  </a:cubicBezTo>
                  <a:lnTo>
                    <a:pt x="8178" y="5743"/>
                  </a:lnTo>
                  <a:cubicBezTo>
                    <a:pt x="8266" y="5678"/>
                    <a:pt x="8342" y="5590"/>
                    <a:pt x="8418" y="5503"/>
                  </a:cubicBezTo>
                  <a:lnTo>
                    <a:pt x="8418" y="5503"/>
                  </a:lnTo>
                  <a:cubicBezTo>
                    <a:pt x="8833" y="4990"/>
                    <a:pt x="9128" y="4149"/>
                    <a:pt x="8811" y="3593"/>
                  </a:cubicBezTo>
                  <a:lnTo>
                    <a:pt x="8811" y="3593"/>
                  </a:lnTo>
                  <a:cubicBezTo>
                    <a:pt x="8440" y="2970"/>
                    <a:pt x="7905" y="2501"/>
                    <a:pt x="7512" y="1889"/>
                  </a:cubicBezTo>
                  <a:lnTo>
                    <a:pt x="7512" y="1889"/>
                  </a:lnTo>
                  <a:cubicBezTo>
                    <a:pt x="7043" y="1147"/>
                    <a:pt x="6595" y="121"/>
                    <a:pt x="5722" y="33"/>
                  </a:cubicBezTo>
                  <a:lnTo>
                    <a:pt x="5722" y="33"/>
                  </a:lnTo>
                  <a:cubicBezTo>
                    <a:pt x="5503" y="11"/>
                    <a:pt x="5285" y="1"/>
                    <a:pt x="5078" y="1"/>
                  </a:cubicBezTo>
                  <a:lnTo>
                    <a:pt x="5078" y="1"/>
                  </a:lnTo>
                  <a:cubicBezTo>
                    <a:pt x="3374" y="1"/>
                    <a:pt x="1802" y="677"/>
                    <a:pt x="110" y="1114"/>
                  </a:cubicBezTo>
                  <a:close/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" name="Google Shape;611;p9"/>
            <p:cNvSpPr/>
            <p:nvPr/>
          </p:nvSpPr>
          <p:spPr>
            <a:xfrm>
              <a:off x="2221325" y="3664025"/>
              <a:ext cx="406700" cy="153150"/>
            </a:xfrm>
            <a:custGeom>
              <a:avLst/>
              <a:gdLst/>
              <a:ahLst/>
              <a:cxnLst/>
              <a:rect l="l" t="t" r="r" b="b"/>
              <a:pathLst>
                <a:path w="16268" h="6126" extrusionOk="0">
                  <a:moveTo>
                    <a:pt x="1190" y="546"/>
                  </a:moveTo>
                  <a:cubicBezTo>
                    <a:pt x="666" y="1070"/>
                    <a:pt x="262" y="1736"/>
                    <a:pt x="55" y="2446"/>
                  </a:cubicBezTo>
                  <a:lnTo>
                    <a:pt x="55" y="2446"/>
                  </a:lnTo>
                  <a:cubicBezTo>
                    <a:pt x="22" y="2555"/>
                    <a:pt x="0" y="2675"/>
                    <a:pt x="55" y="2784"/>
                  </a:cubicBezTo>
                  <a:lnTo>
                    <a:pt x="55" y="2784"/>
                  </a:lnTo>
                  <a:cubicBezTo>
                    <a:pt x="109" y="2872"/>
                    <a:pt x="219" y="2915"/>
                    <a:pt x="317" y="2959"/>
                  </a:cubicBezTo>
                  <a:lnTo>
                    <a:pt x="317" y="2959"/>
                  </a:lnTo>
                  <a:cubicBezTo>
                    <a:pt x="1900" y="3538"/>
                    <a:pt x="3505" y="4051"/>
                    <a:pt x="5132" y="4509"/>
                  </a:cubicBezTo>
                  <a:lnTo>
                    <a:pt x="5132" y="4509"/>
                  </a:lnTo>
                  <a:cubicBezTo>
                    <a:pt x="5415" y="4837"/>
                    <a:pt x="5525" y="5165"/>
                    <a:pt x="5798" y="5492"/>
                  </a:cubicBezTo>
                  <a:lnTo>
                    <a:pt x="5798" y="5492"/>
                  </a:lnTo>
                  <a:cubicBezTo>
                    <a:pt x="5896" y="5612"/>
                    <a:pt x="6005" y="5721"/>
                    <a:pt x="6125" y="5798"/>
                  </a:cubicBezTo>
                  <a:lnTo>
                    <a:pt x="6125" y="5798"/>
                  </a:lnTo>
                  <a:cubicBezTo>
                    <a:pt x="6311" y="5896"/>
                    <a:pt x="6518" y="5918"/>
                    <a:pt x="6726" y="5929"/>
                  </a:cubicBezTo>
                  <a:lnTo>
                    <a:pt x="6726" y="5929"/>
                  </a:lnTo>
                  <a:cubicBezTo>
                    <a:pt x="8767" y="6038"/>
                    <a:pt x="10776" y="6125"/>
                    <a:pt x="12850" y="6049"/>
                  </a:cubicBezTo>
                  <a:lnTo>
                    <a:pt x="12850" y="6049"/>
                  </a:lnTo>
                  <a:cubicBezTo>
                    <a:pt x="14051" y="6005"/>
                    <a:pt x="15078" y="5798"/>
                    <a:pt x="16268" y="5983"/>
                  </a:cubicBezTo>
                  <a:lnTo>
                    <a:pt x="16268" y="5983"/>
                  </a:lnTo>
                  <a:cubicBezTo>
                    <a:pt x="16148" y="5492"/>
                    <a:pt x="15918" y="4924"/>
                    <a:pt x="15831" y="4433"/>
                  </a:cubicBezTo>
                  <a:lnTo>
                    <a:pt x="15831" y="4433"/>
                  </a:lnTo>
                  <a:cubicBezTo>
                    <a:pt x="15514" y="4291"/>
                    <a:pt x="15089" y="4073"/>
                    <a:pt x="14772" y="3931"/>
                  </a:cubicBezTo>
                  <a:lnTo>
                    <a:pt x="14772" y="3931"/>
                  </a:lnTo>
                  <a:cubicBezTo>
                    <a:pt x="13669" y="3418"/>
                    <a:pt x="12578" y="2905"/>
                    <a:pt x="11475" y="2391"/>
                  </a:cubicBezTo>
                  <a:lnTo>
                    <a:pt x="11475" y="2391"/>
                  </a:lnTo>
                  <a:cubicBezTo>
                    <a:pt x="11224" y="2282"/>
                    <a:pt x="10962" y="2162"/>
                    <a:pt x="10689" y="2118"/>
                  </a:cubicBezTo>
                  <a:lnTo>
                    <a:pt x="10689" y="2118"/>
                  </a:lnTo>
                  <a:cubicBezTo>
                    <a:pt x="10427" y="2086"/>
                    <a:pt x="10165" y="2118"/>
                    <a:pt x="9903" y="2162"/>
                  </a:cubicBezTo>
                  <a:lnTo>
                    <a:pt x="9903" y="2162"/>
                  </a:lnTo>
                  <a:cubicBezTo>
                    <a:pt x="9313" y="2239"/>
                    <a:pt x="8713" y="2326"/>
                    <a:pt x="8123" y="2413"/>
                  </a:cubicBezTo>
                  <a:lnTo>
                    <a:pt x="8123" y="2413"/>
                  </a:lnTo>
                  <a:cubicBezTo>
                    <a:pt x="7457" y="1878"/>
                    <a:pt x="6704" y="1507"/>
                    <a:pt x="6005" y="1027"/>
                  </a:cubicBezTo>
                  <a:lnTo>
                    <a:pt x="6005" y="1027"/>
                  </a:lnTo>
                  <a:cubicBezTo>
                    <a:pt x="5601" y="743"/>
                    <a:pt x="5175" y="459"/>
                    <a:pt x="4706" y="295"/>
                  </a:cubicBezTo>
                  <a:lnTo>
                    <a:pt x="4706" y="295"/>
                  </a:lnTo>
                  <a:cubicBezTo>
                    <a:pt x="4193" y="131"/>
                    <a:pt x="3538" y="0"/>
                    <a:pt x="2915" y="0"/>
                  </a:cubicBezTo>
                  <a:lnTo>
                    <a:pt x="2915" y="0"/>
                  </a:lnTo>
                  <a:cubicBezTo>
                    <a:pt x="2249" y="0"/>
                    <a:pt x="1605" y="153"/>
                    <a:pt x="1190" y="546"/>
                  </a:cubicBezTo>
                  <a:close/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" name="Google Shape;612;p9"/>
            <p:cNvSpPr/>
            <p:nvPr/>
          </p:nvSpPr>
          <p:spPr>
            <a:xfrm>
              <a:off x="1823375" y="3751900"/>
              <a:ext cx="758525" cy="439200"/>
            </a:xfrm>
            <a:custGeom>
              <a:avLst/>
              <a:gdLst/>
              <a:ahLst/>
              <a:cxnLst/>
              <a:rect l="l" t="t" r="r" b="b"/>
              <a:pathLst>
                <a:path w="30341" h="17568" extrusionOk="0">
                  <a:moveTo>
                    <a:pt x="2446" y="339"/>
                  </a:moveTo>
                  <a:cubicBezTo>
                    <a:pt x="1878" y="667"/>
                    <a:pt x="1507" y="1256"/>
                    <a:pt x="1212" y="1857"/>
                  </a:cubicBezTo>
                  <a:lnTo>
                    <a:pt x="1212" y="1857"/>
                  </a:lnTo>
                  <a:cubicBezTo>
                    <a:pt x="710" y="2894"/>
                    <a:pt x="382" y="4019"/>
                    <a:pt x="273" y="5165"/>
                  </a:cubicBezTo>
                  <a:lnTo>
                    <a:pt x="273" y="5165"/>
                  </a:lnTo>
                  <a:cubicBezTo>
                    <a:pt x="0" y="7960"/>
                    <a:pt x="1998" y="10515"/>
                    <a:pt x="4105" y="12382"/>
                  </a:cubicBezTo>
                  <a:lnTo>
                    <a:pt x="4105" y="12382"/>
                  </a:lnTo>
                  <a:cubicBezTo>
                    <a:pt x="5022" y="13200"/>
                    <a:pt x="6125" y="13812"/>
                    <a:pt x="7293" y="14249"/>
                  </a:cubicBezTo>
                  <a:lnTo>
                    <a:pt x="7293" y="14249"/>
                  </a:lnTo>
                  <a:cubicBezTo>
                    <a:pt x="8702" y="14773"/>
                    <a:pt x="10208" y="15046"/>
                    <a:pt x="11693" y="15297"/>
                  </a:cubicBezTo>
                  <a:lnTo>
                    <a:pt x="11693" y="15297"/>
                  </a:lnTo>
                  <a:cubicBezTo>
                    <a:pt x="13626" y="15613"/>
                    <a:pt x="15558" y="15897"/>
                    <a:pt x="17501" y="16137"/>
                  </a:cubicBezTo>
                  <a:lnTo>
                    <a:pt x="17501" y="16137"/>
                  </a:lnTo>
                  <a:cubicBezTo>
                    <a:pt x="19499" y="16399"/>
                    <a:pt x="21519" y="16607"/>
                    <a:pt x="23539" y="16705"/>
                  </a:cubicBezTo>
                  <a:lnTo>
                    <a:pt x="23539" y="16705"/>
                  </a:lnTo>
                  <a:cubicBezTo>
                    <a:pt x="24740" y="16760"/>
                    <a:pt x="26094" y="16814"/>
                    <a:pt x="27033" y="17568"/>
                  </a:cubicBezTo>
                  <a:lnTo>
                    <a:pt x="27033" y="17568"/>
                  </a:lnTo>
                  <a:cubicBezTo>
                    <a:pt x="28255" y="16891"/>
                    <a:pt x="29336" y="15941"/>
                    <a:pt x="30144" y="14794"/>
                  </a:cubicBezTo>
                  <a:lnTo>
                    <a:pt x="30144" y="14794"/>
                  </a:lnTo>
                  <a:cubicBezTo>
                    <a:pt x="30231" y="14685"/>
                    <a:pt x="30308" y="14565"/>
                    <a:pt x="30319" y="14423"/>
                  </a:cubicBezTo>
                  <a:lnTo>
                    <a:pt x="30319" y="14423"/>
                  </a:lnTo>
                  <a:cubicBezTo>
                    <a:pt x="30341" y="14260"/>
                    <a:pt x="30253" y="14107"/>
                    <a:pt x="30166" y="13976"/>
                  </a:cubicBezTo>
                  <a:lnTo>
                    <a:pt x="30166" y="13976"/>
                  </a:lnTo>
                  <a:cubicBezTo>
                    <a:pt x="28517" y="11257"/>
                    <a:pt x="26072" y="8932"/>
                    <a:pt x="23364" y="7305"/>
                  </a:cubicBezTo>
                  <a:lnTo>
                    <a:pt x="23364" y="7305"/>
                  </a:lnTo>
                  <a:cubicBezTo>
                    <a:pt x="23015" y="7097"/>
                    <a:pt x="22818" y="6770"/>
                    <a:pt x="22425" y="6857"/>
                  </a:cubicBezTo>
                  <a:lnTo>
                    <a:pt x="22425" y="6857"/>
                  </a:lnTo>
                  <a:cubicBezTo>
                    <a:pt x="20220" y="7327"/>
                    <a:pt x="18015" y="7796"/>
                    <a:pt x="15809" y="8266"/>
                  </a:cubicBezTo>
                  <a:lnTo>
                    <a:pt x="15809" y="8266"/>
                  </a:lnTo>
                  <a:cubicBezTo>
                    <a:pt x="15602" y="8309"/>
                    <a:pt x="15394" y="8353"/>
                    <a:pt x="15198" y="8309"/>
                  </a:cubicBezTo>
                  <a:lnTo>
                    <a:pt x="15198" y="8309"/>
                  </a:lnTo>
                  <a:cubicBezTo>
                    <a:pt x="14990" y="8266"/>
                    <a:pt x="14816" y="8135"/>
                    <a:pt x="14652" y="8004"/>
                  </a:cubicBezTo>
                  <a:lnTo>
                    <a:pt x="14652" y="8004"/>
                  </a:lnTo>
                  <a:cubicBezTo>
                    <a:pt x="14193" y="7643"/>
                    <a:pt x="13757" y="7250"/>
                    <a:pt x="13418" y="6781"/>
                  </a:cubicBezTo>
                  <a:lnTo>
                    <a:pt x="13418" y="6781"/>
                  </a:lnTo>
                  <a:cubicBezTo>
                    <a:pt x="13189" y="6453"/>
                    <a:pt x="12960" y="6137"/>
                    <a:pt x="12730" y="5820"/>
                  </a:cubicBezTo>
                  <a:lnTo>
                    <a:pt x="12730" y="5820"/>
                  </a:lnTo>
                  <a:cubicBezTo>
                    <a:pt x="12228" y="5121"/>
                    <a:pt x="11715" y="4423"/>
                    <a:pt x="11235" y="3702"/>
                  </a:cubicBezTo>
                  <a:lnTo>
                    <a:pt x="11235" y="3702"/>
                  </a:lnTo>
                  <a:cubicBezTo>
                    <a:pt x="10842" y="3112"/>
                    <a:pt x="10547" y="2326"/>
                    <a:pt x="9946" y="1955"/>
                  </a:cubicBezTo>
                  <a:lnTo>
                    <a:pt x="9946" y="1955"/>
                  </a:lnTo>
                  <a:cubicBezTo>
                    <a:pt x="8625" y="1147"/>
                    <a:pt x="6922" y="678"/>
                    <a:pt x="5437" y="274"/>
                  </a:cubicBezTo>
                  <a:lnTo>
                    <a:pt x="5437" y="274"/>
                  </a:lnTo>
                  <a:cubicBezTo>
                    <a:pt x="4902" y="132"/>
                    <a:pt x="4335" y="1"/>
                    <a:pt x="3778" y="1"/>
                  </a:cubicBezTo>
                  <a:lnTo>
                    <a:pt x="3778" y="1"/>
                  </a:lnTo>
                  <a:cubicBezTo>
                    <a:pt x="3308" y="1"/>
                    <a:pt x="2861" y="88"/>
                    <a:pt x="2446" y="339"/>
                  </a:cubicBezTo>
                  <a:close/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" name="Google Shape;613;p9"/>
            <p:cNvSpPr/>
            <p:nvPr/>
          </p:nvSpPr>
          <p:spPr>
            <a:xfrm>
              <a:off x="1848475" y="3382900"/>
              <a:ext cx="383525" cy="346650"/>
            </a:xfrm>
            <a:custGeom>
              <a:avLst/>
              <a:gdLst/>
              <a:ahLst/>
              <a:cxnLst/>
              <a:rect l="l" t="t" r="r" b="b"/>
              <a:pathLst>
                <a:path w="15341" h="13866" extrusionOk="0">
                  <a:moveTo>
                    <a:pt x="6497" y="197"/>
                  </a:moveTo>
                  <a:cubicBezTo>
                    <a:pt x="6060" y="382"/>
                    <a:pt x="5711" y="710"/>
                    <a:pt x="5405" y="1059"/>
                  </a:cubicBezTo>
                  <a:lnTo>
                    <a:pt x="5405" y="1059"/>
                  </a:lnTo>
                  <a:cubicBezTo>
                    <a:pt x="4750" y="1802"/>
                    <a:pt x="4291" y="3079"/>
                    <a:pt x="3909" y="3985"/>
                  </a:cubicBezTo>
                  <a:lnTo>
                    <a:pt x="3909" y="3985"/>
                  </a:lnTo>
                  <a:cubicBezTo>
                    <a:pt x="3735" y="4400"/>
                    <a:pt x="4029" y="4946"/>
                    <a:pt x="3756" y="5317"/>
                  </a:cubicBezTo>
                  <a:lnTo>
                    <a:pt x="3756" y="5317"/>
                  </a:lnTo>
                  <a:cubicBezTo>
                    <a:pt x="3647" y="5459"/>
                    <a:pt x="3473" y="5535"/>
                    <a:pt x="3309" y="5601"/>
                  </a:cubicBezTo>
                  <a:lnTo>
                    <a:pt x="3309" y="5601"/>
                  </a:lnTo>
                  <a:cubicBezTo>
                    <a:pt x="2577" y="5907"/>
                    <a:pt x="1835" y="6223"/>
                    <a:pt x="1060" y="6376"/>
                  </a:cubicBezTo>
                  <a:lnTo>
                    <a:pt x="1060" y="6376"/>
                  </a:lnTo>
                  <a:cubicBezTo>
                    <a:pt x="830" y="6420"/>
                    <a:pt x="590" y="6463"/>
                    <a:pt x="405" y="6605"/>
                  </a:cubicBezTo>
                  <a:lnTo>
                    <a:pt x="405" y="6605"/>
                  </a:lnTo>
                  <a:cubicBezTo>
                    <a:pt x="1" y="6911"/>
                    <a:pt x="77" y="7533"/>
                    <a:pt x="230" y="8025"/>
                  </a:cubicBezTo>
                  <a:lnTo>
                    <a:pt x="230" y="8025"/>
                  </a:lnTo>
                  <a:cubicBezTo>
                    <a:pt x="481" y="8865"/>
                    <a:pt x="841" y="9739"/>
                    <a:pt x="1540" y="10274"/>
                  </a:cubicBezTo>
                  <a:lnTo>
                    <a:pt x="1540" y="10274"/>
                  </a:lnTo>
                  <a:cubicBezTo>
                    <a:pt x="2031" y="10656"/>
                    <a:pt x="2643" y="10831"/>
                    <a:pt x="3232" y="11005"/>
                  </a:cubicBezTo>
                  <a:lnTo>
                    <a:pt x="3232" y="11005"/>
                  </a:lnTo>
                  <a:cubicBezTo>
                    <a:pt x="4673" y="11431"/>
                    <a:pt x="6038" y="11769"/>
                    <a:pt x="7359" y="12490"/>
                  </a:cubicBezTo>
                  <a:lnTo>
                    <a:pt x="7359" y="12490"/>
                  </a:lnTo>
                  <a:cubicBezTo>
                    <a:pt x="9401" y="13593"/>
                    <a:pt x="11672" y="13866"/>
                    <a:pt x="13932" y="13593"/>
                  </a:cubicBezTo>
                  <a:lnTo>
                    <a:pt x="13932" y="13593"/>
                  </a:lnTo>
                  <a:cubicBezTo>
                    <a:pt x="14237" y="13560"/>
                    <a:pt x="14532" y="13527"/>
                    <a:pt x="14816" y="13429"/>
                  </a:cubicBezTo>
                  <a:lnTo>
                    <a:pt x="14816" y="13429"/>
                  </a:lnTo>
                  <a:cubicBezTo>
                    <a:pt x="15231" y="12981"/>
                    <a:pt x="15340" y="12283"/>
                    <a:pt x="15198" y="11693"/>
                  </a:cubicBezTo>
                  <a:lnTo>
                    <a:pt x="15198" y="11693"/>
                  </a:lnTo>
                  <a:cubicBezTo>
                    <a:pt x="15133" y="11409"/>
                    <a:pt x="15002" y="11147"/>
                    <a:pt x="14936" y="10863"/>
                  </a:cubicBezTo>
                  <a:lnTo>
                    <a:pt x="14936" y="10863"/>
                  </a:lnTo>
                  <a:cubicBezTo>
                    <a:pt x="14729" y="9946"/>
                    <a:pt x="14106" y="9378"/>
                    <a:pt x="13768" y="8494"/>
                  </a:cubicBezTo>
                  <a:lnTo>
                    <a:pt x="13768" y="8494"/>
                  </a:lnTo>
                  <a:cubicBezTo>
                    <a:pt x="13604" y="8057"/>
                    <a:pt x="13550" y="7588"/>
                    <a:pt x="13495" y="7119"/>
                  </a:cubicBezTo>
                  <a:lnTo>
                    <a:pt x="13495" y="7119"/>
                  </a:lnTo>
                  <a:cubicBezTo>
                    <a:pt x="13429" y="6562"/>
                    <a:pt x="13375" y="5994"/>
                    <a:pt x="13309" y="5437"/>
                  </a:cubicBezTo>
                  <a:lnTo>
                    <a:pt x="13309" y="5437"/>
                  </a:lnTo>
                  <a:cubicBezTo>
                    <a:pt x="13233" y="4728"/>
                    <a:pt x="13146" y="3996"/>
                    <a:pt x="12764" y="3406"/>
                  </a:cubicBezTo>
                  <a:lnTo>
                    <a:pt x="12764" y="3406"/>
                  </a:lnTo>
                  <a:cubicBezTo>
                    <a:pt x="12403" y="2839"/>
                    <a:pt x="11803" y="2435"/>
                    <a:pt x="11486" y="1845"/>
                  </a:cubicBezTo>
                  <a:lnTo>
                    <a:pt x="11486" y="1845"/>
                  </a:lnTo>
                  <a:cubicBezTo>
                    <a:pt x="11322" y="1550"/>
                    <a:pt x="11235" y="1223"/>
                    <a:pt x="11017" y="972"/>
                  </a:cubicBezTo>
                  <a:lnTo>
                    <a:pt x="11017" y="972"/>
                  </a:lnTo>
                  <a:cubicBezTo>
                    <a:pt x="10820" y="753"/>
                    <a:pt x="10547" y="633"/>
                    <a:pt x="10274" y="535"/>
                  </a:cubicBezTo>
                  <a:lnTo>
                    <a:pt x="10274" y="535"/>
                  </a:lnTo>
                  <a:cubicBezTo>
                    <a:pt x="9597" y="284"/>
                    <a:pt x="8899" y="120"/>
                    <a:pt x="8189" y="33"/>
                  </a:cubicBezTo>
                  <a:lnTo>
                    <a:pt x="8189" y="33"/>
                  </a:lnTo>
                  <a:cubicBezTo>
                    <a:pt x="7982" y="11"/>
                    <a:pt x="7785" y="0"/>
                    <a:pt x="7578" y="0"/>
                  </a:cubicBezTo>
                  <a:lnTo>
                    <a:pt x="7578" y="0"/>
                  </a:lnTo>
                  <a:cubicBezTo>
                    <a:pt x="7206" y="0"/>
                    <a:pt x="6835" y="55"/>
                    <a:pt x="6497" y="197"/>
                  </a:cubicBezTo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" name="Google Shape;614;p9"/>
            <p:cNvSpPr/>
            <p:nvPr/>
          </p:nvSpPr>
          <p:spPr>
            <a:xfrm>
              <a:off x="1667525" y="3246975"/>
              <a:ext cx="299700" cy="292075"/>
            </a:xfrm>
            <a:custGeom>
              <a:avLst/>
              <a:gdLst/>
              <a:ahLst/>
              <a:cxnLst/>
              <a:rect l="l" t="t" r="r" b="b"/>
              <a:pathLst>
                <a:path w="11988" h="11683" extrusionOk="0">
                  <a:moveTo>
                    <a:pt x="3035" y="22"/>
                  </a:moveTo>
                  <a:cubicBezTo>
                    <a:pt x="2533" y="120"/>
                    <a:pt x="2118" y="502"/>
                    <a:pt x="1900" y="972"/>
                  </a:cubicBezTo>
                  <a:lnTo>
                    <a:pt x="1900" y="972"/>
                  </a:lnTo>
                  <a:cubicBezTo>
                    <a:pt x="1551" y="1703"/>
                    <a:pt x="1201" y="2435"/>
                    <a:pt x="852" y="3177"/>
                  </a:cubicBezTo>
                  <a:lnTo>
                    <a:pt x="852" y="3177"/>
                  </a:lnTo>
                  <a:cubicBezTo>
                    <a:pt x="459" y="4007"/>
                    <a:pt x="0" y="4968"/>
                    <a:pt x="284" y="5907"/>
                  </a:cubicBezTo>
                  <a:lnTo>
                    <a:pt x="284" y="5907"/>
                  </a:lnTo>
                  <a:cubicBezTo>
                    <a:pt x="546" y="6769"/>
                    <a:pt x="1005" y="7555"/>
                    <a:pt x="1507" y="8298"/>
                  </a:cubicBezTo>
                  <a:lnTo>
                    <a:pt x="1507" y="8298"/>
                  </a:lnTo>
                  <a:cubicBezTo>
                    <a:pt x="2326" y="9499"/>
                    <a:pt x="3516" y="10296"/>
                    <a:pt x="4913" y="10667"/>
                  </a:cubicBezTo>
                  <a:lnTo>
                    <a:pt x="4913" y="10667"/>
                  </a:lnTo>
                  <a:cubicBezTo>
                    <a:pt x="5699" y="10885"/>
                    <a:pt x="6474" y="11103"/>
                    <a:pt x="7261" y="11333"/>
                  </a:cubicBezTo>
                  <a:lnTo>
                    <a:pt x="7261" y="11333"/>
                  </a:lnTo>
                  <a:cubicBezTo>
                    <a:pt x="8451" y="11682"/>
                    <a:pt x="9815" y="11267"/>
                    <a:pt x="10623" y="10339"/>
                  </a:cubicBezTo>
                  <a:lnTo>
                    <a:pt x="10623" y="10339"/>
                  </a:lnTo>
                  <a:cubicBezTo>
                    <a:pt x="11311" y="9531"/>
                    <a:pt x="11431" y="8385"/>
                    <a:pt x="11780" y="7381"/>
                  </a:cubicBezTo>
                  <a:lnTo>
                    <a:pt x="11780" y="7381"/>
                  </a:lnTo>
                  <a:cubicBezTo>
                    <a:pt x="11890" y="7064"/>
                    <a:pt x="11988" y="6725"/>
                    <a:pt x="11901" y="6398"/>
                  </a:cubicBezTo>
                  <a:lnTo>
                    <a:pt x="11901" y="6398"/>
                  </a:lnTo>
                  <a:cubicBezTo>
                    <a:pt x="11693" y="5666"/>
                    <a:pt x="11289" y="5033"/>
                    <a:pt x="11016" y="4334"/>
                  </a:cubicBezTo>
                  <a:lnTo>
                    <a:pt x="11016" y="4334"/>
                  </a:lnTo>
                  <a:cubicBezTo>
                    <a:pt x="10689" y="3494"/>
                    <a:pt x="10219" y="2740"/>
                    <a:pt x="9728" y="1987"/>
                  </a:cubicBezTo>
                  <a:lnTo>
                    <a:pt x="9728" y="1987"/>
                  </a:lnTo>
                  <a:cubicBezTo>
                    <a:pt x="9619" y="1823"/>
                    <a:pt x="9510" y="1660"/>
                    <a:pt x="9400" y="1496"/>
                  </a:cubicBezTo>
                  <a:lnTo>
                    <a:pt x="9400" y="1496"/>
                  </a:lnTo>
                  <a:cubicBezTo>
                    <a:pt x="9313" y="1354"/>
                    <a:pt x="9149" y="1201"/>
                    <a:pt x="9007" y="1288"/>
                  </a:cubicBezTo>
                  <a:lnTo>
                    <a:pt x="9007" y="1288"/>
                  </a:lnTo>
                  <a:cubicBezTo>
                    <a:pt x="7282" y="808"/>
                    <a:pt x="5470" y="339"/>
                    <a:pt x="3701" y="44"/>
                  </a:cubicBezTo>
                  <a:lnTo>
                    <a:pt x="3701" y="44"/>
                  </a:lnTo>
                  <a:cubicBezTo>
                    <a:pt x="3559" y="22"/>
                    <a:pt x="3407" y="0"/>
                    <a:pt x="3254" y="0"/>
                  </a:cubicBezTo>
                  <a:lnTo>
                    <a:pt x="3254" y="0"/>
                  </a:lnTo>
                  <a:cubicBezTo>
                    <a:pt x="3188" y="0"/>
                    <a:pt x="3112" y="0"/>
                    <a:pt x="3035" y="22"/>
                  </a:cubicBezTo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" name="Google Shape;615;p9"/>
            <p:cNvSpPr/>
            <p:nvPr/>
          </p:nvSpPr>
          <p:spPr>
            <a:xfrm>
              <a:off x="1736575" y="2738750"/>
              <a:ext cx="257400" cy="255225"/>
            </a:xfrm>
            <a:custGeom>
              <a:avLst/>
              <a:gdLst/>
              <a:ahLst/>
              <a:cxnLst/>
              <a:rect l="l" t="t" r="r" b="b"/>
              <a:pathLst>
                <a:path w="10296" h="10209" extrusionOk="0">
                  <a:moveTo>
                    <a:pt x="1856" y="142"/>
                  </a:moveTo>
                  <a:cubicBezTo>
                    <a:pt x="1420" y="874"/>
                    <a:pt x="1059" y="1714"/>
                    <a:pt x="765" y="2588"/>
                  </a:cubicBezTo>
                  <a:lnTo>
                    <a:pt x="765" y="2588"/>
                  </a:lnTo>
                  <a:cubicBezTo>
                    <a:pt x="459" y="3439"/>
                    <a:pt x="219" y="4302"/>
                    <a:pt x="0" y="5099"/>
                  </a:cubicBezTo>
                  <a:lnTo>
                    <a:pt x="0" y="5099"/>
                  </a:lnTo>
                  <a:cubicBezTo>
                    <a:pt x="754" y="6911"/>
                    <a:pt x="2173" y="8451"/>
                    <a:pt x="3920" y="9357"/>
                  </a:cubicBezTo>
                  <a:lnTo>
                    <a:pt x="3920" y="9357"/>
                  </a:lnTo>
                  <a:cubicBezTo>
                    <a:pt x="5579" y="10208"/>
                    <a:pt x="8003" y="9521"/>
                    <a:pt x="9815" y="9051"/>
                  </a:cubicBezTo>
                  <a:lnTo>
                    <a:pt x="9815" y="9051"/>
                  </a:lnTo>
                  <a:cubicBezTo>
                    <a:pt x="9946" y="8538"/>
                    <a:pt x="10143" y="7806"/>
                    <a:pt x="10230" y="7140"/>
                  </a:cubicBezTo>
                  <a:lnTo>
                    <a:pt x="10230" y="7140"/>
                  </a:lnTo>
                  <a:cubicBezTo>
                    <a:pt x="10274" y="6813"/>
                    <a:pt x="10296" y="6507"/>
                    <a:pt x="10263" y="6245"/>
                  </a:cubicBezTo>
                  <a:lnTo>
                    <a:pt x="10263" y="6245"/>
                  </a:lnTo>
                  <a:cubicBezTo>
                    <a:pt x="10045" y="4520"/>
                    <a:pt x="9379" y="2468"/>
                    <a:pt x="8614" y="917"/>
                  </a:cubicBezTo>
                  <a:lnTo>
                    <a:pt x="8614" y="917"/>
                  </a:lnTo>
                  <a:cubicBezTo>
                    <a:pt x="7173" y="295"/>
                    <a:pt x="5437" y="0"/>
                    <a:pt x="3767" y="0"/>
                  </a:cubicBezTo>
                  <a:lnTo>
                    <a:pt x="3767" y="0"/>
                  </a:lnTo>
                  <a:cubicBezTo>
                    <a:pt x="3112" y="0"/>
                    <a:pt x="2468" y="44"/>
                    <a:pt x="1856" y="142"/>
                  </a:cubicBezTo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" name="Google Shape;616;p9"/>
            <p:cNvSpPr/>
            <p:nvPr/>
          </p:nvSpPr>
          <p:spPr>
            <a:xfrm>
              <a:off x="1612650" y="3129600"/>
              <a:ext cx="137600" cy="452025"/>
            </a:xfrm>
            <a:custGeom>
              <a:avLst/>
              <a:gdLst/>
              <a:ahLst/>
              <a:cxnLst/>
              <a:rect l="l" t="t" r="r" b="b"/>
              <a:pathLst>
                <a:path w="5504" h="18081" extrusionOk="0">
                  <a:moveTo>
                    <a:pt x="3527" y="0"/>
                  </a:moveTo>
                  <a:cubicBezTo>
                    <a:pt x="2031" y="1638"/>
                    <a:pt x="961" y="3658"/>
                    <a:pt x="459" y="5809"/>
                  </a:cubicBezTo>
                  <a:cubicBezTo>
                    <a:pt x="1" y="7741"/>
                    <a:pt x="907" y="9630"/>
                    <a:pt x="1213" y="11584"/>
                  </a:cubicBezTo>
                  <a:cubicBezTo>
                    <a:pt x="1267" y="11945"/>
                    <a:pt x="667" y="12228"/>
                    <a:pt x="274" y="12425"/>
                  </a:cubicBezTo>
                  <a:cubicBezTo>
                    <a:pt x="514" y="12654"/>
                    <a:pt x="765" y="12883"/>
                    <a:pt x="1005" y="13113"/>
                  </a:cubicBezTo>
                  <a:cubicBezTo>
                    <a:pt x="2108" y="14139"/>
                    <a:pt x="3560" y="14958"/>
                    <a:pt x="4772" y="15842"/>
                  </a:cubicBezTo>
                  <a:cubicBezTo>
                    <a:pt x="4936" y="16563"/>
                    <a:pt x="5263" y="17360"/>
                    <a:pt x="5427" y="18080"/>
                  </a:cubicBezTo>
                  <a:cubicBezTo>
                    <a:pt x="5383" y="17240"/>
                    <a:pt x="5503" y="16344"/>
                    <a:pt x="5460" y="15504"/>
                  </a:cubicBezTo>
                  <a:cubicBezTo>
                    <a:pt x="4739" y="14783"/>
                    <a:pt x="3778" y="14292"/>
                    <a:pt x="3429" y="13331"/>
                  </a:cubicBezTo>
                  <a:cubicBezTo>
                    <a:pt x="2959" y="12065"/>
                    <a:pt x="2272" y="10296"/>
                    <a:pt x="2676" y="8920"/>
                  </a:cubicBezTo>
                  <a:cubicBezTo>
                    <a:pt x="3036" y="7698"/>
                    <a:pt x="3735" y="6147"/>
                    <a:pt x="4302" y="5001"/>
                  </a:cubicBezTo>
                  <a:cubicBezTo>
                    <a:pt x="3844" y="3374"/>
                    <a:pt x="3582" y="1693"/>
                    <a:pt x="3527" y="0"/>
                  </a:cubicBezTo>
                  <a:close/>
                </a:path>
              </a:pathLst>
            </a:custGeom>
            <a:solidFill>
              <a:srgbClr val="4A59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" name="Google Shape;617;p9"/>
            <p:cNvSpPr/>
            <p:nvPr/>
          </p:nvSpPr>
          <p:spPr>
            <a:xfrm>
              <a:off x="2407475" y="3485250"/>
              <a:ext cx="156675" cy="193800"/>
            </a:xfrm>
            <a:custGeom>
              <a:avLst/>
              <a:gdLst/>
              <a:ahLst/>
              <a:cxnLst/>
              <a:rect l="l" t="t" r="r" b="b"/>
              <a:pathLst>
                <a:path w="6267" h="7752" extrusionOk="0">
                  <a:moveTo>
                    <a:pt x="2620" y="0"/>
                  </a:moveTo>
                  <a:lnTo>
                    <a:pt x="2620" y="0"/>
                  </a:lnTo>
                  <a:cubicBezTo>
                    <a:pt x="1813" y="666"/>
                    <a:pt x="1048" y="1431"/>
                    <a:pt x="382" y="2064"/>
                  </a:cubicBezTo>
                  <a:cubicBezTo>
                    <a:pt x="491" y="3068"/>
                    <a:pt x="688" y="4138"/>
                    <a:pt x="808" y="5132"/>
                  </a:cubicBezTo>
                  <a:cubicBezTo>
                    <a:pt x="535" y="5208"/>
                    <a:pt x="273" y="5284"/>
                    <a:pt x="0" y="5361"/>
                  </a:cubicBezTo>
                  <a:cubicBezTo>
                    <a:pt x="393" y="5416"/>
                    <a:pt x="775" y="5481"/>
                    <a:pt x="1114" y="5612"/>
                  </a:cubicBezTo>
                  <a:cubicBezTo>
                    <a:pt x="1583" y="5776"/>
                    <a:pt x="2129" y="5841"/>
                    <a:pt x="2566" y="6060"/>
                  </a:cubicBezTo>
                  <a:cubicBezTo>
                    <a:pt x="3778" y="6671"/>
                    <a:pt x="5055" y="7141"/>
                    <a:pt x="6267" y="7752"/>
                  </a:cubicBezTo>
                  <a:cubicBezTo>
                    <a:pt x="5830" y="7403"/>
                    <a:pt x="5623" y="6966"/>
                    <a:pt x="5175" y="6627"/>
                  </a:cubicBezTo>
                  <a:cubicBezTo>
                    <a:pt x="4968" y="5885"/>
                    <a:pt x="4990" y="5099"/>
                    <a:pt x="4782" y="4356"/>
                  </a:cubicBezTo>
                  <a:cubicBezTo>
                    <a:pt x="3789" y="3505"/>
                    <a:pt x="2926" y="2719"/>
                    <a:pt x="1933" y="1856"/>
                  </a:cubicBezTo>
                  <a:cubicBezTo>
                    <a:pt x="2031" y="1201"/>
                    <a:pt x="2271" y="568"/>
                    <a:pt x="2620" y="0"/>
                  </a:cubicBezTo>
                  <a:close/>
                </a:path>
              </a:pathLst>
            </a:custGeom>
            <a:solidFill>
              <a:srgbClr val="4A59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" name="Google Shape;618;p9"/>
            <p:cNvSpPr/>
            <p:nvPr/>
          </p:nvSpPr>
          <p:spPr>
            <a:xfrm>
              <a:off x="2626650" y="3663475"/>
              <a:ext cx="169525" cy="174700"/>
            </a:xfrm>
            <a:custGeom>
              <a:avLst/>
              <a:gdLst/>
              <a:ahLst/>
              <a:cxnLst/>
              <a:rect l="l" t="t" r="r" b="b"/>
              <a:pathLst>
                <a:path w="6781" h="6988" extrusionOk="0">
                  <a:moveTo>
                    <a:pt x="6780" y="1"/>
                  </a:moveTo>
                  <a:lnTo>
                    <a:pt x="6780" y="1"/>
                  </a:lnTo>
                  <a:cubicBezTo>
                    <a:pt x="6081" y="197"/>
                    <a:pt x="5459" y="677"/>
                    <a:pt x="4793" y="961"/>
                  </a:cubicBezTo>
                  <a:cubicBezTo>
                    <a:pt x="4051" y="1289"/>
                    <a:pt x="3275" y="1529"/>
                    <a:pt x="2478" y="1693"/>
                  </a:cubicBezTo>
                  <a:cubicBezTo>
                    <a:pt x="1703" y="1835"/>
                    <a:pt x="819" y="1747"/>
                    <a:pt x="87" y="1944"/>
                  </a:cubicBezTo>
                  <a:cubicBezTo>
                    <a:pt x="0" y="1966"/>
                    <a:pt x="1147" y="3112"/>
                    <a:pt x="1278" y="3232"/>
                  </a:cubicBezTo>
                  <a:cubicBezTo>
                    <a:pt x="1638" y="3593"/>
                    <a:pt x="1692" y="3571"/>
                    <a:pt x="1703" y="4106"/>
                  </a:cubicBezTo>
                  <a:cubicBezTo>
                    <a:pt x="1714" y="4521"/>
                    <a:pt x="1671" y="4935"/>
                    <a:pt x="1703" y="5350"/>
                  </a:cubicBezTo>
                  <a:cubicBezTo>
                    <a:pt x="1288" y="5580"/>
                    <a:pt x="895" y="5863"/>
                    <a:pt x="481" y="6104"/>
                  </a:cubicBezTo>
                  <a:cubicBezTo>
                    <a:pt x="863" y="6551"/>
                    <a:pt x="1463" y="6726"/>
                    <a:pt x="1987" y="6988"/>
                  </a:cubicBezTo>
                  <a:cubicBezTo>
                    <a:pt x="1965" y="6966"/>
                    <a:pt x="1944" y="6944"/>
                    <a:pt x="1922" y="6922"/>
                  </a:cubicBezTo>
                  <a:cubicBezTo>
                    <a:pt x="1998" y="5689"/>
                    <a:pt x="2347" y="4368"/>
                    <a:pt x="2424" y="3134"/>
                  </a:cubicBezTo>
                  <a:cubicBezTo>
                    <a:pt x="3963" y="2413"/>
                    <a:pt x="5492" y="1180"/>
                    <a:pt x="6780" y="1"/>
                  </a:cubicBezTo>
                  <a:close/>
                </a:path>
              </a:pathLst>
            </a:custGeom>
            <a:solidFill>
              <a:srgbClr val="4A59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" name="Google Shape;619;p9"/>
            <p:cNvSpPr/>
            <p:nvPr/>
          </p:nvSpPr>
          <p:spPr>
            <a:xfrm>
              <a:off x="1867850" y="3651750"/>
              <a:ext cx="566125" cy="169075"/>
            </a:xfrm>
            <a:custGeom>
              <a:avLst/>
              <a:gdLst/>
              <a:ahLst/>
              <a:cxnLst/>
              <a:rect l="l" t="t" r="r" b="b"/>
              <a:pathLst>
                <a:path w="22645" h="6763" extrusionOk="0">
                  <a:moveTo>
                    <a:pt x="15930" y="0"/>
                  </a:moveTo>
                  <a:lnTo>
                    <a:pt x="15930" y="0"/>
                  </a:lnTo>
                  <a:cubicBezTo>
                    <a:pt x="15187" y="950"/>
                    <a:pt x="14445" y="1900"/>
                    <a:pt x="13703" y="2850"/>
                  </a:cubicBezTo>
                  <a:cubicBezTo>
                    <a:pt x="13142" y="2884"/>
                    <a:pt x="12540" y="2924"/>
                    <a:pt x="11941" y="2924"/>
                  </a:cubicBezTo>
                  <a:cubicBezTo>
                    <a:pt x="11386" y="2924"/>
                    <a:pt x="10833" y="2889"/>
                    <a:pt x="10318" y="2784"/>
                  </a:cubicBezTo>
                  <a:cubicBezTo>
                    <a:pt x="9237" y="2555"/>
                    <a:pt x="8189" y="2042"/>
                    <a:pt x="7119" y="1736"/>
                  </a:cubicBezTo>
                  <a:cubicBezTo>
                    <a:pt x="7060" y="1719"/>
                    <a:pt x="6991" y="1712"/>
                    <a:pt x="6916" y="1712"/>
                  </a:cubicBezTo>
                  <a:cubicBezTo>
                    <a:pt x="6556" y="1712"/>
                    <a:pt x="6043" y="1875"/>
                    <a:pt x="5754" y="1911"/>
                  </a:cubicBezTo>
                  <a:cubicBezTo>
                    <a:pt x="5296" y="1976"/>
                    <a:pt x="4848" y="2042"/>
                    <a:pt x="4390" y="2107"/>
                  </a:cubicBezTo>
                  <a:cubicBezTo>
                    <a:pt x="3593" y="2238"/>
                    <a:pt x="2807" y="2282"/>
                    <a:pt x="2064" y="2555"/>
                  </a:cubicBezTo>
                  <a:cubicBezTo>
                    <a:pt x="1967" y="2587"/>
                    <a:pt x="1870" y="2597"/>
                    <a:pt x="1774" y="2597"/>
                  </a:cubicBezTo>
                  <a:cubicBezTo>
                    <a:pt x="1707" y="2597"/>
                    <a:pt x="1640" y="2592"/>
                    <a:pt x="1573" y="2588"/>
                  </a:cubicBezTo>
                  <a:cubicBezTo>
                    <a:pt x="1038" y="2555"/>
                    <a:pt x="503" y="2435"/>
                    <a:pt x="1" y="2227"/>
                  </a:cubicBezTo>
                  <a:lnTo>
                    <a:pt x="1" y="2227"/>
                  </a:lnTo>
                  <a:cubicBezTo>
                    <a:pt x="121" y="2577"/>
                    <a:pt x="438" y="2806"/>
                    <a:pt x="776" y="2970"/>
                  </a:cubicBezTo>
                  <a:cubicBezTo>
                    <a:pt x="915" y="3039"/>
                    <a:pt x="1052" y="3065"/>
                    <a:pt x="1189" y="3065"/>
                  </a:cubicBezTo>
                  <a:cubicBezTo>
                    <a:pt x="1460" y="3065"/>
                    <a:pt x="1731" y="2966"/>
                    <a:pt x="2021" y="2915"/>
                  </a:cubicBezTo>
                  <a:cubicBezTo>
                    <a:pt x="2523" y="2817"/>
                    <a:pt x="3036" y="2740"/>
                    <a:pt x="3549" y="2686"/>
                  </a:cubicBezTo>
                  <a:cubicBezTo>
                    <a:pt x="4254" y="2603"/>
                    <a:pt x="5079" y="2463"/>
                    <a:pt x="5842" y="2463"/>
                  </a:cubicBezTo>
                  <a:cubicBezTo>
                    <a:pt x="6083" y="2463"/>
                    <a:pt x="6318" y="2477"/>
                    <a:pt x="6541" y="2511"/>
                  </a:cubicBezTo>
                  <a:cubicBezTo>
                    <a:pt x="7447" y="2653"/>
                    <a:pt x="8407" y="2882"/>
                    <a:pt x="9314" y="3013"/>
                  </a:cubicBezTo>
                  <a:cubicBezTo>
                    <a:pt x="9843" y="3010"/>
                    <a:pt x="10391" y="2992"/>
                    <a:pt x="10941" y="2992"/>
                  </a:cubicBezTo>
                  <a:cubicBezTo>
                    <a:pt x="12059" y="2992"/>
                    <a:pt x="13184" y="3066"/>
                    <a:pt x="14172" y="3483"/>
                  </a:cubicBezTo>
                  <a:cubicBezTo>
                    <a:pt x="15439" y="4018"/>
                    <a:pt x="16989" y="4629"/>
                    <a:pt x="18244" y="5164"/>
                  </a:cubicBezTo>
                  <a:cubicBezTo>
                    <a:pt x="18605" y="5688"/>
                    <a:pt x="19009" y="6147"/>
                    <a:pt x="19205" y="6758"/>
                  </a:cubicBezTo>
                  <a:cubicBezTo>
                    <a:pt x="19307" y="6761"/>
                    <a:pt x="19411" y="6763"/>
                    <a:pt x="19516" y="6763"/>
                  </a:cubicBezTo>
                  <a:cubicBezTo>
                    <a:pt x="20524" y="6763"/>
                    <a:pt x="21656" y="6631"/>
                    <a:pt x="22644" y="6562"/>
                  </a:cubicBezTo>
                  <a:cubicBezTo>
                    <a:pt x="21913" y="6507"/>
                    <a:pt x="21290" y="6398"/>
                    <a:pt x="20559" y="6343"/>
                  </a:cubicBezTo>
                  <a:cubicBezTo>
                    <a:pt x="20002" y="5918"/>
                    <a:pt x="19740" y="5372"/>
                    <a:pt x="19325" y="4804"/>
                  </a:cubicBezTo>
                  <a:cubicBezTo>
                    <a:pt x="17786" y="4389"/>
                    <a:pt x="16290" y="3920"/>
                    <a:pt x="14751" y="3494"/>
                  </a:cubicBezTo>
                  <a:cubicBezTo>
                    <a:pt x="14729" y="3101"/>
                    <a:pt x="14598" y="2522"/>
                    <a:pt x="14783" y="2173"/>
                  </a:cubicBezTo>
                  <a:cubicBezTo>
                    <a:pt x="15144" y="1463"/>
                    <a:pt x="15570" y="699"/>
                    <a:pt x="15930" y="0"/>
                  </a:cubicBezTo>
                  <a:close/>
                </a:path>
              </a:pathLst>
            </a:custGeom>
            <a:solidFill>
              <a:srgbClr val="4A59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" name="Google Shape;620;p9"/>
            <p:cNvSpPr/>
            <p:nvPr/>
          </p:nvSpPr>
          <p:spPr>
            <a:xfrm>
              <a:off x="1647325" y="3337850"/>
              <a:ext cx="420350" cy="386025"/>
            </a:xfrm>
            <a:custGeom>
              <a:avLst/>
              <a:gdLst/>
              <a:ahLst/>
              <a:cxnLst/>
              <a:rect l="l" t="t" r="r" b="b"/>
              <a:pathLst>
                <a:path w="16814" h="15441" extrusionOk="0">
                  <a:moveTo>
                    <a:pt x="1048" y="623"/>
                  </a:moveTo>
                  <a:lnTo>
                    <a:pt x="1048" y="623"/>
                  </a:lnTo>
                  <a:cubicBezTo>
                    <a:pt x="1025" y="1022"/>
                    <a:pt x="1046" y="1421"/>
                    <a:pt x="1108" y="1813"/>
                  </a:cubicBezTo>
                  <a:lnTo>
                    <a:pt x="1108" y="1813"/>
                  </a:lnTo>
                  <a:lnTo>
                    <a:pt x="1048" y="623"/>
                  </a:lnTo>
                  <a:close/>
                  <a:moveTo>
                    <a:pt x="677" y="1"/>
                  </a:moveTo>
                  <a:lnTo>
                    <a:pt x="677" y="1"/>
                  </a:lnTo>
                  <a:cubicBezTo>
                    <a:pt x="0" y="1595"/>
                    <a:pt x="230" y="3538"/>
                    <a:pt x="1256" y="4925"/>
                  </a:cubicBezTo>
                  <a:cubicBezTo>
                    <a:pt x="1878" y="5776"/>
                    <a:pt x="2762" y="6409"/>
                    <a:pt x="3341" y="7272"/>
                  </a:cubicBezTo>
                  <a:cubicBezTo>
                    <a:pt x="3931" y="8145"/>
                    <a:pt x="4193" y="9237"/>
                    <a:pt x="4051" y="10285"/>
                  </a:cubicBezTo>
                  <a:cubicBezTo>
                    <a:pt x="4007" y="10667"/>
                    <a:pt x="3898" y="11082"/>
                    <a:pt x="4018" y="11453"/>
                  </a:cubicBezTo>
                  <a:cubicBezTo>
                    <a:pt x="4149" y="11890"/>
                    <a:pt x="4542" y="12185"/>
                    <a:pt x="4913" y="12447"/>
                  </a:cubicBezTo>
                  <a:cubicBezTo>
                    <a:pt x="6103" y="13288"/>
                    <a:pt x="7293" y="14139"/>
                    <a:pt x="8483" y="14991"/>
                  </a:cubicBezTo>
                  <a:cubicBezTo>
                    <a:pt x="8713" y="15155"/>
                    <a:pt x="8953" y="15318"/>
                    <a:pt x="9226" y="15395"/>
                  </a:cubicBezTo>
                  <a:cubicBezTo>
                    <a:pt x="9349" y="15428"/>
                    <a:pt x="9475" y="15441"/>
                    <a:pt x="9602" y="15441"/>
                  </a:cubicBezTo>
                  <a:cubicBezTo>
                    <a:pt x="9766" y="15441"/>
                    <a:pt x="9933" y="15419"/>
                    <a:pt x="10099" y="15395"/>
                  </a:cubicBezTo>
                  <a:cubicBezTo>
                    <a:pt x="11892" y="15151"/>
                    <a:pt x="13685" y="14539"/>
                    <a:pt x="15462" y="14539"/>
                  </a:cubicBezTo>
                  <a:cubicBezTo>
                    <a:pt x="15914" y="14539"/>
                    <a:pt x="16364" y="14579"/>
                    <a:pt x="16814" y="14674"/>
                  </a:cubicBezTo>
                  <a:cubicBezTo>
                    <a:pt x="15078" y="13779"/>
                    <a:pt x="13254" y="13047"/>
                    <a:pt x="11377" y="12502"/>
                  </a:cubicBezTo>
                  <a:cubicBezTo>
                    <a:pt x="10394" y="12218"/>
                    <a:pt x="9280" y="11901"/>
                    <a:pt x="8767" y="11017"/>
                  </a:cubicBezTo>
                  <a:cubicBezTo>
                    <a:pt x="8189" y="10012"/>
                    <a:pt x="8571" y="8604"/>
                    <a:pt x="7817" y="7730"/>
                  </a:cubicBezTo>
                  <a:cubicBezTo>
                    <a:pt x="7272" y="7086"/>
                    <a:pt x="6322" y="6999"/>
                    <a:pt x="5503" y="6781"/>
                  </a:cubicBezTo>
                  <a:cubicBezTo>
                    <a:pt x="3236" y="6184"/>
                    <a:pt x="1472" y="4113"/>
                    <a:pt x="1108" y="1813"/>
                  </a:cubicBezTo>
                  <a:lnTo>
                    <a:pt x="1108" y="1813"/>
                  </a:lnTo>
                  <a:lnTo>
                    <a:pt x="1136" y="2370"/>
                  </a:lnTo>
                  <a:cubicBezTo>
                    <a:pt x="994" y="1573"/>
                    <a:pt x="841" y="787"/>
                    <a:pt x="677" y="1"/>
                  </a:cubicBezTo>
                  <a:close/>
                </a:path>
              </a:pathLst>
            </a:custGeom>
            <a:solidFill>
              <a:srgbClr val="4A59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1" name="Google Shape;621;p9"/>
            <p:cNvSpPr/>
            <p:nvPr/>
          </p:nvSpPr>
          <p:spPr>
            <a:xfrm>
              <a:off x="1332350" y="3523450"/>
              <a:ext cx="722775" cy="676300"/>
            </a:xfrm>
            <a:custGeom>
              <a:avLst/>
              <a:gdLst/>
              <a:ahLst/>
              <a:cxnLst/>
              <a:rect l="l" t="t" r="r" b="b"/>
              <a:pathLst>
                <a:path w="28911" h="27052" extrusionOk="0">
                  <a:moveTo>
                    <a:pt x="2468" y="1"/>
                  </a:moveTo>
                  <a:cubicBezTo>
                    <a:pt x="2467" y="2"/>
                    <a:pt x="2467" y="3"/>
                    <a:pt x="2467" y="4"/>
                  </a:cubicBezTo>
                  <a:lnTo>
                    <a:pt x="2467" y="4"/>
                  </a:lnTo>
                  <a:cubicBezTo>
                    <a:pt x="2467" y="3"/>
                    <a:pt x="2467" y="2"/>
                    <a:pt x="2468" y="1"/>
                  </a:cubicBezTo>
                  <a:close/>
                  <a:moveTo>
                    <a:pt x="2467" y="4"/>
                  </a:moveTo>
                  <a:lnTo>
                    <a:pt x="2467" y="4"/>
                  </a:lnTo>
                  <a:cubicBezTo>
                    <a:pt x="371" y="8050"/>
                    <a:pt x="0" y="16531"/>
                    <a:pt x="1398" y="24729"/>
                  </a:cubicBezTo>
                  <a:cubicBezTo>
                    <a:pt x="1463" y="25166"/>
                    <a:pt x="1561" y="25625"/>
                    <a:pt x="1856" y="25941"/>
                  </a:cubicBezTo>
                  <a:cubicBezTo>
                    <a:pt x="2086" y="26182"/>
                    <a:pt x="2413" y="26313"/>
                    <a:pt x="2741" y="26422"/>
                  </a:cubicBezTo>
                  <a:cubicBezTo>
                    <a:pt x="4146" y="26886"/>
                    <a:pt x="5598" y="27052"/>
                    <a:pt x="7071" y="27052"/>
                  </a:cubicBezTo>
                  <a:cubicBezTo>
                    <a:pt x="9511" y="27052"/>
                    <a:pt x="12007" y="26597"/>
                    <a:pt x="14444" y="26291"/>
                  </a:cubicBezTo>
                  <a:cubicBezTo>
                    <a:pt x="19412" y="25657"/>
                    <a:pt x="24707" y="25581"/>
                    <a:pt x="28910" y="22884"/>
                  </a:cubicBezTo>
                  <a:cubicBezTo>
                    <a:pt x="24991" y="21640"/>
                    <a:pt x="21705" y="18561"/>
                    <a:pt x="20198" y="14740"/>
                  </a:cubicBezTo>
                  <a:cubicBezTo>
                    <a:pt x="20111" y="14510"/>
                    <a:pt x="20034" y="14281"/>
                    <a:pt x="20012" y="14041"/>
                  </a:cubicBezTo>
                  <a:cubicBezTo>
                    <a:pt x="19991" y="13703"/>
                    <a:pt x="20111" y="13364"/>
                    <a:pt x="20231" y="13047"/>
                  </a:cubicBezTo>
                  <a:cubicBezTo>
                    <a:pt x="21039" y="10919"/>
                    <a:pt x="22207" y="8932"/>
                    <a:pt x="23692" y="7207"/>
                  </a:cubicBezTo>
                  <a:cubicBezTo>
                    <a:pt x="23408" y="7174"/>
                    <a:pt x="23135" y="7152"/>
                    <a:pt x="22862" y="7119"/>
                  </a:cubicBezTo>
                  <a:cubicBezTo>
                    <a:pt x="21661" y="9172"/>
                    <a:pt x="20154" y="11060"/>
                    <a:pt x="18418" y="12687"/>
                  </a:cubicBezTo>
                  <a:cubicBezTo>
                    <a:pt x="17873" y="13200"/>
                    <a:pt x="17283" y="13703"/>
                    <a:pt x="16573" y="13943"/>
                  </a:cubicBezTo>
                  <a:cubicBezTo>
                    <a:pt x="16146" y="14089"/>
                    <a:pt x="15701" y="14137"/>
                    <a:pt x="15253" y="14137"/>
                  </a:cubicBezTo>
                  <a:cubicBezTo>
                    <a:pt x="14900" y="14137"/>
                    <a:pt x="14544" y="14107"/>
                    <a:pt x="14193" y="14074"/>
                  </a:cubicBezTo>
                  <a:cubicBezTo>
                    <a:pt x="11628" y="13812"/>
                    <a:pt x="9084" y="13320"/>
                    <a:pt x="6605" y="12622"/>
                  </a:cubicBezTo>
                  <a:cubicBezTo>
                    <a:pt x="6147" y="12491"/>
                    <a:pt x="5667" y="12338"/>
                    <a:pt x="5295" y="12032"/>
                  </a:cubicBezTo>
                  <a:cubicBezTo>
                    <a:pt x="4837" y="11661"/>
                    <a:pt x="4586" y="11093"/>
                    <a:pt x="4378" y="10536"/>
                  </a:cubicBezTo>
                  <a:cubicBezTo>
                    <a:pt x="3745" y="8877"/>
                    <a:pt x="3276" y="7054"/>
                    <a:pt x="3276" y="5263"/>
                  </a:cubicBezTo>
                  <a:cubicBezTo>
                    <a:pt x="3276" y="4455"/>
                    <a:pt x="3330" y="3669"/>
                    <a:pt x="3232" y="2850"/>
                  </a:cubicBezTo>
                  <a:cubicBezTo>
                    <a:pt x="3156" y="2197"/>
                    <a:pt x="2329" y="543"/>
                    <a:pt x="2467" y="4"/>
                  </a:cubicBezTo>
                  <a:close/>
                </a:path>
              </a:pathLst>
            </a:custGeom>
            <a:solidFill>
              <a:srgbClr val="4A59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2" name="Google Shape;622;p9"/>
            <p:cNvSpPr/>
            <p:nvPr/>
          </p:nvSpPr>
          <p:spPr>
            <a:xfrm>
              <a:off x="1736575" y="2803425"/>
              <a:ext cx="255775" cy="179350"/>
            </a:xfrm>
            <a:custGeom>
              <a:avLst/>
              <a:gdLst/>
              <a:ahLst/>
              <a:cxnLst/>
              <a:rect l="l" t="t" r="r" b="b"/>
              <a:pathLst>
                <a:path w="10231" h="7174" extrusionOk="0">
                  <a:moveTo>
                    <a:pt x="765" y="1"/>
                  </a:moveTo>
                  <a:lnTo>
                    <a:pt x="765" y="1"/>
                  </a:lnTo>
                  <a:cubicBezTo>
                    <a:pt x="459" y="852"/>
                    <a:pt x="219" y="1715"/>
                    <a:pt x="0" y="2512"/>
                  </a:cubicBezTo>
                  <a:cubicBezTo>
                    <a:pt x="754" y="4324"/>
                    <a:pt x="2173" y="5864"/>
                    <a:pt x="3920" y="6770"/>
                  </a:cubicBezTo>
                  <a:cubicBezTo>
                    <a:pt x="4491" y="7063"/>
                    <a:pt x="5153" y="7174"/>
                    <a:pt x="5849" y="7174"/>
                  </a:cubicBezTo>
                  <a:cubicBezTo>
                    <a:pt x="7176" y="7174"/>
                    <a:pt x="8627" y="6772"/>
                    <a:pt x="9815" y="6464"/>
                  </a:cubicBezTo>
                  <a:cubicBezTo>
                    <a:pt x="9946" y="5951"/>
                    <a:pt x="10143" y="5219"/>
                    <a:pt x="10230" y="4553"/>
                  </a:cubicBezTo>
                  <a:lnTo>
                    <a:pt x="10230" y="4553"/>
                  </a:lnTo>
                  <a:cubicBezTo>
                    <a:pt x="9990" y="4936"/>
                    <a:pt x="9728" y="5296"/>
                    <a:pt x="9357" y="5558"/>
                  </a:cubicBezTo>
                  <a:cubicBezTo>
                    <a:pt x="8625" y="6093"/>
                    <a:pt x="7654" y="6115"/>
                    <a:pt x="6748" y="6115"/>
                  </a:cubicBezTo>
                  <a:lnTo>
                    <a:pt x="5295" y="6115"/>
                  </a:lnTo>
                  <a:cubicBezTo>
                    <a:pt x="5012" y="6115"/>
                    <a:pt x="4728" y="6115"/>
                    <a:pt x="4466" y="6027"/>
                  </a:cubicBezTo>
                  <a:cubicBezTo>
                    <a:pt x="4149" y="5929"/>
                    <a:pt x="3898" y="5711"/>
                    <a:pt x="3636" y="5503"/>
                  </a:cubicBezTo>
                  <a:cubicBezTo>
                    <a:pt x="3134" y="5078"/>
                    <a:pt x="2632" y="4663"/>
                    <a:pt x="2129" y="4248"/>
                  </a:cubicBezTo>
                  <a:cubicBezTo>
                    <a:pt x="721" y="3069"/>
                    <a:pt x="612" y="1573"/>
                    <a:pt x="765" y="1"/>
                  </a:cubicBezTo>
                  <a:close/>
                </a:path>
              </a:pathLst>
            </a:custGeom>
            <a:solidFill>
              <a:srgbClr val="4A59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3" name="Google Shape;623;p9"/>
            <p:cNvSpPr/>
            <p:nvPr/>
          </p:nvSpPr>
          <p:spPr>
            <a:xfrm>
              <a:off x="1688250" y="3105300"/>
              <a:ext cx="324575" cy="274075"/>
            </a:xfrm>
            <a:custGeom>
              <a:avLst/>
              <a:gdLst/>
              <a:ahLst/>
              <a:cxnLst/>
              <a:rect l="l" t="t" r="r" b="b"/>
              <a:pathLst>
                <a:path w="12983" h="10963" extrusionOk="0">
                  <a:moveTo>
                    <a:pt x="2709" y="5689"/>
                  </a:moveTo>
                  <a:cubicBezTo>
                    <a:pt x="4324" y="6082"/>
                    <a:pt x="5929" y="6475"/>
                    <a:pt x="7545" y="6857"/>
                  </a:cubicBezTo>
                  <a:cubicBezTo>
                    <a:pt x="7851" y="6934"/>
                    <a:pt x="8167" y="7010"/>
                    <a:pt x="8429" y="7196"/>
                  </a:cubicBezTo>
                  <a:cubicBezTo>
                    <a:pt x="8724" y="7392"/>
                    <a:pt x="8932" y="7709"/>
                    <a:pt x="9117" y="8014"/>
                  </a:cubicBezTo>
                  <a:cubicBezTo>
                    <a:pt x="9685" y="8964"/>
                    <a:pt x="10198" y="9947"/>
                    <a:pt x="10646" y="10962"/>
                  </a:cubicBezTo>
                  <a:cubicBezTo>
                    <a:pt x="10078" y="9827"/>
                    <a:pt x="9510" y="8691"/>
                    <a:pt x="8943" y="7567"/>
                  </a:cubicBezTo>
                  <a:cubicBezTo>
                    <a:pt x="8899" y="7479"/>
                    <a:pt x="8855" y="7370"/>
                    <a:pt x="8877" y="7272"/>
                  </a:cubicBezTo>
                  <a:cubicBezTo>
                    <a:pt x="8910" y="7185"/>
                    <a:pt x="8986" y="7130"/>
                    <a:pt x="9063" y="7065"/>
                  </a:cubicBezTo>
                  <a:cubicBezTo>
                    <a:pt x="10362" y="6082"/>
                    <a:pt x="11672" y="5099"/>
                    <a:pt x="12982" y="4128"/>
                  </a:cubicBezTo>
                  <a:cubicBezTo>
                    <a:pt x="11421" y="4390"/>
                    <a:pt x="10285" y="5700"/>
                    <a:pt x="8997" y="6617"/>
                  </a:cubicBezTo>
                  <a:cubicBezTo>
                    <a:pt x="8877" y="6704"/>
                    <a:pt x="8735" y="6792"/>
                    <a:pt x="8582" y="6824"/>
                  </a:cubicBezTo>
                  <a:cubicBezTo>
                    <a:pt x="8440" y="6846"/>
                    <a:pt x="8288" y="6813"/>
                    <a:pt x="8135" y="6770"/>
                  </a:cubicBezTo>
                  <a:cubicBezTo>
                    <a:pt x="7130" y="6519"/>
                    <a:pt x="6115" y="6333"/>
                    <a:pt x="5110" y="6071"/>
                  </a:cubicBezTo>
                  <a:cubicBezTo>
                    <a:pt x="4150" y="5820"/>
                    <a:pt x="3353" y="5754"/>
                    <a:pt x="3200" y="4652"/>
                  </a:cubicBezTo>
                  <a:cubicBezTo>
                    <a:pt x="2981" y="3112"/>
                    <a:pt x="2872" y="1540"/>
                    <a:pt x="3036" y="1"/>
                  </a:cubicBezTo>
                  <a:cubicBezTo>
                    <a:pt x="2872" y="1497"/>
                    <a:pt x="2807" y="3003"/>
                    <a:pt x="2829" y="4499"/>
                  </a:cubicBezTo>
                  <a:cubicBezTo>
                    <a:pt x="2840" y="5209"/>
                    <a:pt x="2643" y="5416"/>
                    <a:pt x="1999" y="5623"/>
                  </a:cubicBezTo>
                  <a:cubicBezTo>
                    <a:pt x="1453" y="5787"/>
                    <a:pt x="1115" y="6257"/>
                    <a:pt x="853" y="6737"/>
                  </a:cubicBezTo>
                  <a:cubicBezTo>
                    <a:pt x="503" y="7414"/>
                    <a:pt x="219" y="8135"/>
                    <a:pt x="1" y="8866"/>
                  </a:cubicBezTo>
                  <a:cubicBezTo>
                    <a:pt x="481" y="7840"/>
                    <a:pt x="1082" y="6879"/>
                    <a:pt x="1802" y="6006"/>
                  </a:cubicBezTo>
                  <a:cubicBezTo>
                    <a:pt x="1879" y="5907"/>
                    <a:pt x="1966" y="5809"/>
                    <a:pt x="2086" y="5754"/>
                  </a:cubicBezTo>
                  <a:cubicBezTo>
                    <a:pt x="2195" y="5711"/>
                    <a:pt x="2337" y="5711"/>
                    <a:pt x="2457" y="5722"/>
                  </a:cubicBezTo>
                  <a:cubicBezTo>
                    <a:pt x="2818" y="5754"/>
                    <a:pt x="3167" y="5842"/>
                    <a:pt x="3506" y="5973"/>
                  </a:cubicBezTo>
                  <a:close/>
                </a:path>
              </a:pathLst>
            </a:custGeom>
            <a:solidFill>
              <a:srgbClr val="D1C2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4" name="Google Shape;624;p9"/>
            <p:cNvSpPr/>
            <p:nvPr/>
          </p:nvSpPr>
          <p:spPr>
            <a:xfrm>
              <a:off x="1963125" y="3320650"/>
              <a:ext cx="267775" cy="355400"/>
            </a:xfrm>
            <a:custGeom>
              <a:avLst/>
              <a:gdLst/>
              <a:ahLst/>
              <a:cxnLst/>
              <a:rect l="l" t="t" r="r" b="b"/>
              <a:pathLst>
                <a:path w="10711" h="14216" extrusionOk="0">
                  <a:moveTo>
                    <a:pt x="8822" y="6715"/>
                  </a:moveTo>
                  <a:cubicBezTo>
                    <a:pt x="8975" y="7152"/>
                    <a:pt x="8898" y="7643"/>
                    <a:pt x="8909" y="8113"/>
                  </a:cubicBezTo>
                  <a:cubicBezTo>
                    <a:pt x="8920" y="8833"/>
                    <a:pt x="8953" y="9565"/>
                    <a:pt x="9160" y="10264"/>
                  </a:cubicBezTo>
                  <a:cubicBezTo>
                    <a:pt x="9302" y="10733"/>
                    <a:pt x="9553" y="11148"/>
                    <a:pt x="9750" y="11585"/>
                  </a:cubicBezTo>
                  <a:cubicBezTo>
                    <a:pt x="9903" y="11923"/>
                    <a:pt x="9968" y="12251"/>
                    <a:pt x="10066" y="12600"/>
                  </a:cubicBezTo>
                  <a:cubicBezTo>
                    <a:pt x="10110" y="12731"/>
                    <a:pt x="10175" y="12840"/>
                    <a:pt x="10241" y="12960"/>
                  </a:cubicBezTo>
                  <a:cubicBezTo>
                    <a:pt x="10448" y="13353"/>
                    <a:pt x="10601" y="13779"/>
                    <a:pt x="10700" y="14216"/>
                  </a:cubicBezTo>
                  <a:cubicBezTo>
                    <a:pt x="10710" y="13899"/>
                    <a:pt x="10623" y="13572"/>
                    <a:pt x="10448" y="13299"/>
                  </a:cubicBezTo>
                  <a:cubicBezTo>
                    <a:pt x="9924" y="12524"/>
                    <a:pt x="9324" y="11705"/>
                    <a:pt x="9062" y="10788"/>
                  </a:cubicBezTo>
                  <a:cubicBezTo>
                    <a:pt x="8985" y="10547"/>
                    <a:pt x="8953" y="10307"/>
                    <a:pt x="8920" y="10067"/>
                  </a:cubicBezTo>
                  <a:cubicBezTo>
                    <a:pt x="8767" y="9084"/>
                    <a:pt x="9007" y="7927"/>
                    <a:pt x="8581" y="7032"/>
                  </a:cubicBezTo>
                  <a:cubicBezTo>
                    <a:pt x="8276" y="6377"/>
                    <a:pt x="7926" y="5733"/>
                    <a:pt x="7533" y="5121"/>
                  </a:cubicBezTo>
                  <a:cubicBezTo>
                    <a:pt x="7217" y="4630"/>
                    <a:pt x="6867" y="3920"/>
                    <a:pt x="6387" y="3582"/>
                  </a:cubicBezTo>
                  <a:cubicBezTo>
                    <a:pt x="6059" y="3353"/>
                    <a:pt x="5677" y="3200"/>
                    <a:pt x="5306" y="3047"/>
                  </a:cubicBezTo>
                  <a:cubicBezTo>
                    <a:pt x="4957" y="2905"/>
                    <a:pt x="4607" y="2752"/>
                    <a:pt x="4258" y="2610"/>
                  </a:cubicBezTo>
                  <a:cubicBezTo>
                    <a:pt x="4116" y="2556"/>
                    <a:pt x="3974" y="2501"/>
                    <a:pt x="3832" y="2479"/>
                  </a:cubicBezTo>
                  <a:cubicBezTo>
                    <a:pt x="3625" y="2457"/>
                    <a:pt x="3428" y="2501"/>
                    <a:pt x="3243" y="2556"/>
                  </a:cubicBezTo>
                  <a:cubicBezTo>
                    <a:pt x="2577" y="2719"/>
                    <a:pt x="1911" y="2894"/>
                    <a:pt x="1321" y="3222"/>
                  </a:cubicBezTo>
                  <a:cubicBezTo>
                    <a:pt x="721" y="3549"/>
                    <a:pt x="197" y="4062"/>
                    <a:pt x="0" y="4706"/>
                  </a:cubicBezTo>
                  <a:cubicBezTo>
                    <a:pt x="186" y="4161"/>
                    <a:pt x="295" y="3658"/>
                    <a:pt x="480" y="3102"/>
                  </a:cubicBezTo>
                  <a:cubicBezTo>
                    <a:pt x="502" y="3036"/>
                    <a:pt x="535" y="2960"/>
                    <a:pt x="590" y="2916"/>
                  </a:cubicBezTo>
                  <a:cubicBezTo>
                    <a:pt x="644" y="2883"/>
                    <a:pt x="710" y="2861"/>
                    <a:pt x="764" y="2850"/>
                  </a:cubicBezTo>
                  <a:cubicBezTo>
                    <a:pt x="1496" y="2709"/>
                    <a:pt x="2184" y="2414"/>
                    <a:pt x="2795" y="1999"/>
                  </a:cubicBezTo>
                  <a:cubicBezTo>
                    <a:pt x="2882" y="1944"/>
                    <a:pt x="3494" y="2174"/>
                    <a:pt x="3614" y="2195"/>
                  </a:cubicBezTo>
                  <a:cubicBezTo>
                    <a:pt x="3887" y="2261"/>
                    <a:pt x="4182" y="2294"/>
                    <a:pt x="4444" y="2392"/>
                  </a:cubicBezTo>
                  <a:cubicBezTo>
                    <a:pt x="4990" y="2599"/>
                    <a:pt x="5524" y="2938"/>
                    <a:pt x="6049" y="3200"/>
                  </a:cubicBezTo>
                  <a:cubicBezTo>
                    <a:pt x="6190" y="3265"/>
                    <a:pt x="6365" y="3342"/>
                    <a:pt x="6496" y="3243"/>
                  </a:cubicBezTo>
                  <a:cubicBezTo>
                    <a:pt x="6562" y="3200"/>
                    <a:pt x="6594" y="3102"/>
                    <a:pt x="6627" y="3025"/>
                  </a:cubicBezTo>
                  <a:cubicBezTo>
                    <a:pt x="6835" y="2479"/>
                    <a:pt x="7195" y="2097"/>
                    <a:pt x="7490" y="1617"/>
                  </a:cubicBezTo>
                  <a:cubicBezTo>
                    <a:pt x="7806" y="1104"/>
                    <a:pt x="8079" y="536"/>
                    <a:pt x="8374" y="1"/>
                  </a:cubicBezTo>
                  <a:cubicBezTo>
                    <a:pt x="8046" y="1016"/>
                    <a:pt x="7697" y="2043"/>
                    <a:pt x="7075" y="2894"/>
                  </a:cubicBezTo>
                  <a:cubicBezTo>
                    <a:pt x="6998" y="3003"/>
                    <a:pt x="6911" y="3123"/>
                    <a:pt x="6878" y="3254"/>
                  </a:cubicBezTo>
                  <a:cubicBezTo>
                    <a:pt x="6802" y="3571"/>
                    <a:pt x="7097" y="3997"/>
                    <a:pt x="7206" y="4303"/>
                  </a:cubicBezTo>
                  <a:cubicBezTo>
                    <a:pt x="7381" y="4772"/>
                    <a:pt x="7621" y="5241"/>
                    <a:pt x="7948" y="5624"/>
                  </a:cubicBezTo>
                  <a:cubicBezTo>
                    <a:pt x="8167" y="5864"/>
                    <a:pt x="8418" y="6082"/>
                    <a:pt x="8614" y="6333"/>
                  </a:cubicBezTo>
                  <a:cubicBezTo>
                    <a:pt x="8712" y="6453"/>
                    <a:pt x="8778" y="6584"/>
                    <a:pt x="8822" y="6715"/>
                  </a:cubicBezTo>
                  <a:close/>
                </a:path>
              </a:pathLst>
            </a:custGeom>
            <a:solidFill>
              <a:srgbClr val="D1C2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5" name="Google Shape;625;p9"/>
            <p:cNvSpPr/>
            <p:nvPr/>
          </p:nvSpPr>
          <p:spPr>
            <a:xfrm>
              <a:off x="1818725" y="3278075"/>
              <a:ext cx="228475" cy="306550"/>
            </a:xfrm>
            <a:custGeom>
              <a:avLst/>
              <a:gdLst/>
              <a:ahLst/>
              <a:cxnLst/>
              <a:rect l="l" t="t" r="r" b="b"/>
              <a:pathLst>
                <a:path w="9139" h="12262" extrusionOk="0">
                  <a:moveTo>
                    <a:pt x="8931" y="1"/>
                  </a:moveTo>
                  <a:cubicBezTo>
                    <a:pt x="8713" y="1093"/>
                    <a:pt x="8353" y="2162"/>
                    <a:pt x="7850" y="3167"/>
                  </a:cubicBezTo>
                  <a:cubicBezTo>
                    <a:pt x="7556" y="3756"/>
                    <a:pt x="6671" y="4193"/>
                    <a:pt x="6333" y="4761"/>
                  </a:cubicBezTo>
                  <a:cubicBezTo>
                    <a:pt x="5765" y="5700"/>
                    <a:pt x="5252" y="6901"/>
                    <a:pt x="5121" y="7993"/>
                  </a:cubicBezTo>
                  <a:cubicBezTo>
                    <a:pt x="5143" y="7916"/>
                    <a:pt x="5165" y="7851"/>
                    <a:pt x="5187" y="7785"/>
                  </a:cubicBezTo>
                  <a:cubicBezTo>
                    <a:pt x="5187" y="7829"/>
                    <a:pt x="5176" y="7862"/>
                    <a:pt x="5165" y="7905"/>
                  </a:cubicBezTo>
                  <a:cubicBezTo>
                    <a:pt x="4968" y="8517"/>
                    <a:pt x="4739" y="9237"/>
                    <a:pt x="4160" y="9499"/>
                  </a:cubicBezTo>
                  <a:cubicBezTo>
                    <a:pt x="3822" y="9652"/>
                    <a:pt x="3429" y="9619"/>
                    <a:pt x="3069" y="9696"/>
                  </a:cubicBezTo>
                  <a:cubicBezTo>
                    <a:pt x="2774" y="9761"/>
                    <a:pt x="2512" y="9903"/>
                    <a:pt x="2217" y="9980"/>
                  </a:cubicBezTo>
                  <a:cubicBezTo>
                    <a:pt x="1496" y="10176"/>
                    <a:pt x="721" y="9947"/>
                    <a:pt x="1" y="9707"/>
                  </a:cubicBezTo>
                  <a:cubicBezTo>
                    <a:pt x="448" y="10536"/>
                    <a:pt x="841" y="11388"/>
                    <a:pt x="1158" y="12261"/>
                  </a:cubicBezTo>
                  <a:cubicBezTo>
                    <a:pt x="1300" y="11705"/>
                    <a:pt x="1464" y="11104"/>
                    <a:pt x="1911" y="10766"/>
                  </a:cubicBezTo>
                  <a:cubicBezTo>
                    <a:pt x="2162" y="10580"/>
                    <a:pt x="2457" y="10493"/>
                    <a:pt x="2752" y="10405"/>
                  </a:cubicBezTo>
                  <a:cubicBezTo>
                    <a:pt x="3167" y="10285"/>
                    <a:pt x="3593" y="10176"/>
                    <a:pt x="4018" y="10067"/>
                  </a:cubicBezTo>
                  <a:cubicBezTo>
                    <a:pt x="4313" y="10001"/>
                    <a:pt x="4619" y="9925"/>
                    <a:pt x="4804" y="9685"/>
                  </a:cubicBezTo>
                  <a:cubicBezTo>
                    <a:pt x="4935" y="9521"/>
                    <a:pt x="4979" y="9314"/>
                    <a:pt x="5012" y="9106"/>
                  </a:cubicBezTo>
                  <a:lnTo>
                    <a:pt x="5296" y="7654"/>
                  </a:lnTo>
                  <a:cubicBezTo>
                    <a:pt x="5438" y="7272"/>
                    <a:pt x="5612" y="6901"/>
                    <a:pt x="5809" y="6551"/>
                  </a:cubicBezTo>
                  <a:cubicBezTo>
                    <a:pt x="5885" y="6420"/>
                    <a:pt x="5951" y="6289"/>
                    <a:pt x="6016" y="6158"/>
                  </a:cubicBezTo>
                  <a:cubicBezTo>
                    <a:pt x="6191" y="5787"/>
                    <a:pt x="6267" y="5383"/>
                    <a:pt x="6409" y="5001"/>
                  </a:cubicBezTo>
                  <a:cubicBezTo>
                    <a:pt x="6431" y="4957"/>
                    <a:pt x="6453" y="4903"/>
                    <a:pt x="6486" y="4859"/>
                  </a:cubicBezTo>
                  <a:cubicBezTo>
                    <a:pt x="7163" y="4543"/>
                    <a:pt x="7927" y="4193"/>
                    <a:pt x="8615" y="3877"/>
                  </a:cubicBezTo>
                  <a:cubicBezTo>
                    <a:pt x="8768" y="2621"/>
                    <a:pt x="8986" y="1300"/>
                    <a:pt x="9139" y="44"/>
                  </a:cubicBezTo>
                  <a:cubicBezTo>
                    <a:pt x="9095" y="1"/>
                    <a:pt x="8975" y="33"/>
                    <a:pt x="8931" y="1"/>
                  </a:cubicBezTo>
                  <a:close/>
                </a:path>
              </a:pathLst>
            </a:custGeom>
            <a:solidFill>
              <a:srgbClr val="4A59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" name="Google Shape;626;p9"/>
            <p:cNvSpPr/>
            <p:nvPr/>
          </p:nvSpPr>
          <p:spPr>
            <a:xfrm>
              <a:off x="2436400" y="3659100"/>
              <a:ext cx="149050" cy="104575"/>
            </a:xfrm>
            <a:custGeom>
              <a:avLst/>
              <a:gdLst/>
              <a:ahLst/>
              <a:cxnLst/>
              <a:rect l="l" t="t" r="r" b="b"/>
              <a:pathLst>
                <a:path w="5962" h="4183" extrusionOk="0">
                  <a:moveTo>
                    <a:pt x="5743" y="4051"/>
                  </a:moveTo>
                  <a:cubicBezTo>
                    <a:pt x="5569" y="3953"/>
                    <a:pt x="5416" y="3844"/>
                    <a:pt x="5241" y="3746"/>
                  </a:cubicBezTo>
                  <a:cubicBezTo>
                    <a:pt x="4968" y="3593"/>
                    <a:pt x="4662" y="3484"/>
                    <a:pt x="4378" y="3364"/>
                  </a:cubicBezTo>
                  <a:cubicBezTo>
                    <a:pt x="3876" y="3134"/>
                    <a:pt x="3341" y="2949"/>
                    <a:pt x="2850" y="2730"/>
                  </a:cubicBezTo>
                  <a:cubicBezTo>
                    <a:pt x="2730" y="2676"/>
                    <a:pt x="2632" y="2599"/>
                    <a:pt x="2501" y="2556"/>
                  </a:cubicBezTo>
                  <a:cubicBezTo>
                    <a:pt x="2097" y="2436"/>
                    <a:pt x="1638" y="2512"/>
                    <a:pt x="1223" y="2545"/>
                  </a:cubicBezTo>
                  <a:cubicBezTo>
                    <a:pt x="1005" y="2556"/>
                    <a:pt x="787" y="2577"/>
                    <a:pt x="568" y="2599"/>
                  </a:cubicBezTo>
                  <a:cubicBezTo>
                    <a:pt x="415" y="2610"/>
                    <a:pt x="131" y="2599"/>
                    <a:pt x="0" y="2665"/>
                  </a:cubicBezTo>
                  <a:cubicBezTo>
                    <a:pt x="263" y="2512"/>
                    <a:pt x="568" y="2457"/>
                    <a:pt x="874" y="2392"/>
                  </a:cubicBezTo>
                  <a:cubicBezTo>
                    <a:pt x="1169" y="2337"/>
                    <a:pt x="1474" y="2283"/>
                    <a:pt x="1769" y="2217"/>
                  </a:cubicBezTo>
                  <a:cubicBezTo>
                    <a:pt x="1856" y="2195"/>
                    <a:pt x="1998" y="2195"/>
                    <a:pt x="2053" y="2119"/>
                  </a:cubicBezTo>
                  <a:cubicBezTo>
                    <a:pt x="2108" y="2043"/>
                    <a:pt x="2097" y="1791"/>
                    <a:pt x="2108" y="1693"/>
                  </a:cubicBezTo>
                  <a:cubicBezTo>
                    <a:pt x="2195" y="1136"/>
                    <a:pt x="2260" y="569"/>
                    <a:pt x="2315" y="1"/>
                  </a:cubicBezTo>
                  <a:cubicBezTo>
                    <a:pt x="2337" y="492"/>
                    <a:pt x="2370" y="984"/>
                    <a:pt x="2391" y="1475"/>
                  </a:cubicBezTo>
                  <a:cubicBezTo>
                    <a:pt x="2413" y="1781"/>
                    <a:pt x="2446" y="2108"/>
                    <a:pt x="2675" y="2315"/>
                  </a:cubicBezTo>
                  <a:cubicBezTo>
                    <a:pt x="2905" y="2523"/>
                    <a:pt x="3221" y="2621"/>
                    <a:pt x="3505" y="2741"/>
                  </a:cubicBezTo>
                  <a:cubicBezTo>
                    <a:pt x="3789" y="2861"/>
                    <a:pt x="3996" y="3058"/>
                    <a:pt x="4280" y="3189"/>
                  </a:cubicBezTo>
                  <a:cubicBezTo>
                    <a:pt x="4619" y="3342"/>
                    <a:pt x="4946" y="3506"/>
                    <a:pt x="5285" y="3658"/>
                  </a:cubicBezTo>
                  <a:cubicBezTo>
                    <a:pt x="5416" y="3724"/>
                    <a:pt x="5558" y="3789"/>
                    <a:pt x="5667" y="3877"/>
                  </a:cubicBezTo>
                  <a:cubicBezTo>
                    <a:pt x="5776" y="3975"/>
                    <a:pt x="5863" y="4084"/>
                    <a:pt x="5962" y="4182"/>
                  </a:cubicBezTo>
                  <a:cubicBezTo>
                    <a:pt x="5885" y="4139"/>
                    <a:pt x="5809" y="4095"/>
                    <a:pt x="5743" y="4051"/>
                  </a:cubicBezTo>
                  <a:close/>
                </a:path>
              </a:pathLst>
            </a:custGeom>
            <a:solidFill>
              <a:srgbClr val="D1C2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7" name="Google Shape;627;p9"/>
            <p:cNvSpPr/>
            <p:nvPr/>
          </p:nvSpPr>
          <p:spPr>
            <a:xfrm>
              <a:off x="2305125" y="3650925"/>
              <a:ext cx="82725" cy="50250"/>
            </a:xfrm>
            <a:custGeom>
              <a:avLst/>
              <a:gdLst/>
              <a:ahLst/>
              <a:cxnLst/>
              <a:rect l="l" t="t" r="r" b="b"/>
              <a:pathLst>
                <a:path w="3309" h="2010" extrusionOk="0">
                  <a:moveTo>
                    <a:pt x="1987" y="1223"/>
                  </a:moveTo>
                  <a:cubicBezTo>
                    <a:pt x="2457" y="1431"/>
                    <a:pt x="2937" y="1649"/>
                    <a:pt x="3308" y="2009"/>
                  </a:cubicBezTo>
                  <a:cubicBezTo>
                    <a:pt x="3013" y="1780"/>
                    <a:pt x="2729" y="1551"/>
                    <a:pt x="2435" y="1321"/>
                  </a:cubicBezTo>
                  <a:cubicBezTo>
                    <a:pt x="2347" y="1256"/>
                    <a:pt x="2249" y="1169"/>
                    <a:pt x="2205" y="1059"/>
                  </a:cubicBezTo>
                  <a:cubicBezTo>
                    <a:pt x="2173" y="972"/>
                    <a:pt x="2184" y="885"/>
                    <a:pt x="2184" y="786"/>
                  </a:cubicBezTo>
                  <a:cubicBezTo>
                    <a:pt x="2205" y="514"/>
                    <a:pt x="2260" y="251"/>
                    <a:pt x="2336" y="0"/>
                  </a:cubicBezTo>
                  <a:cubicBezTo>
                    <a:pt x="2260" y="241"/>
                    <a:pt x="2053" y="907"/>
                    <a:pt x="1747" y="950"/>
                  </a:cubicBezTo>
                  <a:cubicBezTo>
                    <a:pt x="1441" y="983"/>
                    <a:pt x="1037" y="710"/>
                    <a:pt x="742" y="623"/>
                  </a:cubicBezTo>
                  <a:cubicBezTo>
                    <a:pt x="502" y="546"/>
                    <a:pt x="251" y="524"/>
                    <a:pt x="0" y="503"/>
                  </a:cubicBezTo>
                  <a:cubicBezTo>
                    <a:pt x="721" y="568"/>
                    <a:pt x="1343" y="939"/>
                    <a:pt x="1987" y="1223"/>
                  </a:cubicBezTo>
                  <a:close/>
                </a:path>
              </a:pathLst>
            </a:custGeom>
            <a:solidFill>
              <a:srgbClr val="D1C2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8" name="Google Shape;628;p9"/>
            <p:cNvSpPr/>
            <p:nvPr/>
          </p:nvSpPr>
          <p:spPr>
            <a:xfrm>
              <a:off x="2588975" y="3516625"/>
              <a:ext cx="147425" cy="110850"/>
            </a:xfrm>
            <a:custGeom>
              <a:avLst/>
              <a:gdLst/>
              <a:ahLst/>
              <a:cxnLst/>
              <a:rect l="l" t="t" r="r" b="b"/>
              <a:pathLst>
                <a:path w="5897" h="4434" extrusionOk="0">
                  <a:moveTo>
                    <a:pt x="3592" y="1911"/>
                  </a:moveTo>
                  <a:cubicBezTo>
                    <a:pt x="3505" y="1824"/>
                    <a:pt x="3407" y="1737"/>
                    <a:pt x="3298" y="1682"/>
                  </a:cubicBezTo>
                  <a:cubicBezTo>
                    <a:pt x="3178" y="1639"/>
                    <a:pt x="3057" y="1617"/>
                    <a:pt x="2937" y="1606"/>
                  </a:cubicBezTo>
                  <a:cubicBezTo>
                    <a:pt x="1944" y="1518"/>
                    <a:pt x="939" y="1628"/>
                    <a:pt x="0" y="1933"/>
                  </a:cubicBezTo>
                  <a:cubicBezTo>
                    <a:pt x="939" y="1584"/>
                    <a:pt x="1922" y="1442"/>
                    <a:pt x="2926" y="1497"/>
                  </a:cubicBezTo>
                  <a:cubicBezTo>
                    <a:pt x="3036" y="1507"/>
                    <a:pt x="3145" y="1518"/>
                    <a:pt x="3254" y="1486"/>
                  </a:cubicBezTo>
                  <a:cubicBezTo>
                    <a:pt x="3385" y="1431"/>
                    <a:pt x="3494" y="1322"/>
                    <a:pt x="3582" y="1213"/>
                  </a:cubicBezTo>
                  <a:cubicBezTo>
                    <a:pt x="3920" y="831"/>
                    <a:pt x="4247" y="416"/>
                    <a:pt x="4553" y="1"/>
                  </a:cubicBezTo>
                  <a:cubicBezTo>
                    <a:pt x="4324" y="394"/>
                    <a:pt x="3778" y="1093"/>
                    <a:pt x="3833" y="1573"/>
                  </a:cubicBezTo>
                  <a:cubicBezTo>
                    <a:pt x="3887" y="1977"/>
                    <a:pt x="4346" y="2315"/>
                    <a:pt x="4608" y="2588"/>
                  </a:cubicBezTo>
                  <a:cubicBezTo>
                    <a:pt x="4804" y="2807"/>
                    <a:pt x="4990" y="3036"/>
                    <a:pt x="5154" y="3287"/>
                  </a:cubicBezTo>
                  <a:cubicBezTo>
                    <a:pt x="5416" y="3669"/>
                    <a:pt x="5656" y="4051"/>
                    <a:pt x="5896" y="4433"/>
                  </a:cubicBezTo>
                  <a:cubicBezTo>
                    <a:pt x="5547" y="3997"/>
                    <a:pt x="5197" y="3538"/>
                    <a:pt x="4837" y="3091"/>
                  </a:cubicBezTo>
                  <a:cubicBezTo>
                    <a:pt x="4466" y="2665"/>
                    <a:pt x="4007" y="2294"/>
                    <a:pt x="3592" y="1911"/>
                  </a:cubicBezTo>
                  <a:close/>
                </a:path>
              </a:pathLst>
            </a:custGeom>
            <a:solidFill>
              <a:srgbClr val="D1C2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9" name="Google Shape;629;p9"/>
            <p:cNvSpPr/>
            <p:nvPr/>
          </p:nvSpPr>
          <p:spPr>
            <a:xfrm>
              <a:off x="1992875" y="3748625"/>
              <a:ext cx="138950" cy="137050"/>
            </a:xfrm>
            <a:custGeom>
              <a:avLst/>
              <a:gdLst/>
              <a:ahLst/>
              <a:cxnLst/>
              <a:rect l="l" t="t" r="r" b="b"/>
              <a:pathLst>
                <a:path w="5558" h="5482" extrusionOk="0">
                  <a:moveTo>
                    <a:pt x="1474" y="1289"/>
                  </a:moveTo>
                  <a:cubicBezTo>
                    <a:pt x="1649" y="1344"/>
                    <a:pt x="1834" y="1377"/>
                    <a:pt x="2009" y="1453"/>
                  </a:cubicBezTo>
                  <a:cubicBezTo>
                    <a:pt x="2140" y="1508"/>
                    <a:pt x="2260" y="1584"/>
                    <a:pt x="2380" y="1660"/>
                  </a:cubicBezTo>
                  <a:cubicBezTo>
                    <a:pt x="2904" y="1988"/>
                    <a:pt x="3472" y="2195"/>
                    <a:pt x="3810" y="2730"/>
                  </a:cubicBezTo>
                  <a:cubicBezTo>
                    <a:pt x="4127" y="3222"/>
                    <a:pt x="4520" y="3724"/>
                    <a:pt x="4771" y="4248"/>
                  </a:cubicBezTo>
                  <a:cubicBezTo>
                    <a:pt x="5000" y="4706"/>
                    <a:pt x="5219" y="5089"/>
                    <a:pt x="5557" y="5482"/>
                  </a:cubicBezTo>
                  <a:cubicBezTo>
                    <a:pt x="5175" y="4739"/>
                    <a:pt x="4782" y="3997"/>
                    <a:pt x="4400" y="3265"/>
                  </a:cubicBezTo>
                  <a:cubicBezTo>
                    <a:pt x="4291" y="3069"/>
                    <a:pt x="4193" y="2861"/>
                    <a:pt x="4160" y="2643"/>
                  </a:cubicBezTo>
                  <a:cubicBezTo>
                    <a:pt x="4116" y="2403"/>
                    <a:pt x="4171" y="2152"/>
                    <a:pt x="4225" y="1912"/>
                  </a:cubicBezTo>
                  <a:cubicBezTo>
                    <a:pt x="4400" y="1256"/>
                    <a:pt x="4629" y="612"/>
                    <a:pt x="4935" y="1"/>
                  </a:cubicBezTo>
                  <a:cubicBezTo>
                    <a:pt x="4684" y="612"/>
                    <a:pt x="4411" y="1224"/>
                    <a:pt x="4116" y="1824"/>
                  </a:cubicBezTo>
                  <a:cubicBezTo>
                    <a:pt x="4051" y="1944"/>
                    <a:pt x="3974" y="2075"/>
                    <a:pt x="3843" y="2108"/>
                  </a:cubicBezTo>
                  <a:cubicBezTo>
                    <a:pt x="3778" y="2130"/>
                    <a:pt x="3712" y="2108"/>
                    <a:pt x="3647" y="2097"/>
                  </a:cubicBezTo>
                  <a:cubicBezTo>
                    <a:pt x="3188" y="1966"/>
                    <a:pt x="2795" y="1660"/>
                    <a:pt x="2369" y="1442"/>
                  </a:cubicBezTo>
                  <a:cubicBezTo>
                    <a:pt x="1638" y="1049"/>
                    <a:pt x="819" y="918"/>
                    <a:pt x="0" y="776"/>
                  </a:cubicBezTo>
                  <a:cubicBezTo>
                    <a:pt x="524" y="863"/>
                    <a:pt x="972" y="1136"/>
                    <a:pt x="1474" y="1289"/>
                  </a:cubicBezTo>
                  <a:close/>
                </a:path>
              </a:pathLst>
            </a:custGeom>
            <a:solidFill>
              <a:srgbClr val="D1C2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0" name="Google Shape;630;p9"/>
            <p:cNvSpPr/>
            <p:nvPr/>
          </p:nvSpPr>
          <p:spPr>
            <a:xfrm>
              <a:off x="2289550" y="3867100"/>
              <a:ext cx="200925" cy="114100"/>
            </a:xfrm>
            <a:custGeom>
              <a:avLst/>
              <a:gdLst/>
              <a:ahLst/>
              <a:cxnLst/>
              <a:rect l="l" t="t" r="r" b="b"/>
              <a:pathLst>
                <a:path w="8037" h="4564" extrusionOk="0">
                  <a:moveTo>
                    <a:pt x="6322" y="3865"/>
                  </a:moveTo>
                  <a:cubicBezTo>
                    <a:pt x="6049" y="3669"/>
                    <a:pt x="5798" y="3450"/>
                    <a:pt x="5514" y="3265"/>
                  </a:cubicBezTo>
                  <a:cubicBezTo>
                    <a:pt x="5121" y="2992"/>
                    <a:pt x="4717" y="2730"/>
                    <a:pt x="4346" y="2424"/>
                  </a:cubicBezTo>
                  <a:cubicBezTo>
                    <a:pt x="4204" y="2326"/>
                    <a:pt x="4029" y="2293"/>
                    <a:pt x="3866" y="2282"/>
                  </a:cubicBezTo>
                  <a:cubicBezTo>
                    <a:pt x="3320" y="2249"/>
                    <a:pt x="2785" y="2413"/>
                    <a:pt x="2272" y="2566"/>
                  </a:cubicBezTo>
                  <a:cubicBezTo>
                    <a:pt x="1562" y="2784"/>
                    <a:pt x="754" y="3035"/>
                    <a:pt x="1" y="3057"/>
                  </a:cubicBezTo>
                  <a:cubicBezTo>
                    <a:pt x="885" y="2806"/>
                    <a:pt x="1890" y="2479"/>
                    <a:pt x="2774" y="2227"/>
                  </a:cubicBezTo>
                  <a:cubicBezTo>
                    <a:pt x="3287" y="2086"/>
                    <a:pt x="3549" y="2009"/>
                    <a:pt x="3746" y="1507"/>
                  </a:cubicBezTo>
                  <a:cubicBezTo>
                    <a:pt x="3931" y="1016"/>
                    <a:pt x="4073" y="513"/>
                    <a:pt x="4149" y="0"/>
                  </a:cubicBezTo>
                  <a:cubicBezTo>
                    <a:pt x="4051" y="492"/>
                    <a:pt x="3997" y="994"/>
                    <a:pt x="3997" y="1496"/>
                  </a:cubicBezTo>
                  <a:cubicBezTo>
                    <a:pt x="3997" y="1594"/>
                    <a:pt x="4008" y="1692"/>
                    <a:pt x="4040" y="1791"/>
                  </a:cubicBezTo>
                  <a:cubicBezTo>
                    <a:pt x="4073" y="1900"/>
                    <a:pt x="4149" y="1998"/>
                    <a:pt x="4237" y="2086"/>
                  </a:cubicBezTo>
                  <a:cubicBezTo>
                    <a:pt x="4532" y="2402"/>
                    <a:pt x="4892" y="2664"/>
                    <a:pt x="5252" y="2904"/>
                  </a:cubicBezTo>
                  <a:cubicBezTo>
                    <a:pt x="5471" y="3057"/>
                    <a:pt x="5667" y="3276"/>
                    <a:pt x="5929" y="3385"/>
                  </a:cubicBezTo>
                  <a:cubicBezTo>
                    <a:pt x="6202" y="3494"/>
                    <a:pt x="6355" y="3319"/>
                    <a:pt x="6551" y="3123"/>
                  </a:cubicBezTo>
                  <a:cubicBezTo>
                    <a:pt x="7086" y="2577"/>
                    <a:pt x="7578" y="1998"/>
                    <a:pt x="8036" y="1387"/>
                  </a:cubicBezTo>
                  <a:cubicBezTo>
                    <a:pt x="7741" y="1802"/>
                    <a:pt x="7436" y="2206"/>
                    <a:pt x="7141" y="2620"/>
                  </a:cubicBezTo>
                  <a:cubicBezTo>
                    <a:pt x="6955" y="2883"/>
                    <a:pt x="6770" y="3134"/>
                    <a:pt x="6628" y="3417"/>
                  </a:cubicBezTo>
                  <a:cubicBezTo>
                    <a:pt x="6562" y="3527"/>
                    <a:pt x="6519" y="3658"/>
                    <a:pt x="6551" y="3789"/>
                  </a:cubicBezTo>
                  <a:cubicBezTo>
                    <a:pt x="6595" y="3963"/>
                    <a:pt x="6770" y="4029"/>
                    <a:pt x="6912" y="4116"/>
                  </a:cubicBezTo>
                  <a:cubicBezTo>
                    <a:pt x="7097" y="4247"/>
                    <a:pt x="7196" y="4411"/>
                    <a:pt x="7370" y="4564"/>
                  </a:cubicBezTo>
                  <a:cubicBezTo>
                    <a:pt x="7228" y="4356"/>
                    <a:pt x="6988" y="4258"/>
                    <a:pt x="6770" y="4138"/>
                  </a:cubicBezTo>
                  <a:cubicBezTo>
                    <a:pt x="6606" y="4062"/>
                    <a:pt x="6464" y="3963"/>
                    <a:pt x="6322" y="3865"/>
                  </a:cubicBezTo>
                  <a:close/>
                </a:path>
              </a:pathLst>
            </a:custGeom>
            <a:solidFill>
              <a:srgbClr val="D1C2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1" name="Google Shape;631;p9"/>
            <p:cNvSpPr/>
            <p:nvPr/>
          </p:nvSpPr>
          <p:spPr>
            <a:xfrm>
              <a:off x="2091675" y="3811950"/>
              <a:ext cx="51600" cy="92300"/>
            </a:xfrm>
            <a:custGeom>
              <a:avLst/>
              <a:gdLst/>
              <a:ahLst/>
              <a:cxnLst/>
              <a:rect l="l" t="t" r="r" b="b"/>
              <a:pathLst>
                <a:path w="2064" h="3692" extrusionOk="0">
                  <a:moveTo>
                    <a:pt x="2064" y="3691"/>
                  </a:moveTo>
                  <a:cubicBezTo>
                    <a:pt x="1966" y="3222"/>
                    <a:pt x="1594" y="2861"/>
                    <a:pt x="1321" y="2468"/>
                  </a:cubicBezTo>
                  <a:cubicBezTo>
                    <a:pt x="1136" y="2217"/>
                    <a:pt x="994" y="1933"/>
                    <a:pt x="852" y="1660"/>
                  </a:cubicBezTo>
                  <a:cubicBezTo>
                    <a:pt x="579" y="1104"/>
                    <a:pt x="295" y="547"/>
                    <a:pt x="0" y="1"/>
                  </a:cubicBezTo>
                  <a:cubicBezTo>
                    <a:pt x="339" y="1409"/>
                    <a:pt x="1190" y="2567"/>
                    <a:pt x="2064" y="3691"/>
                  </a:cubicBezTo>
                  <a:close/>
                </a:path>
              </a:pathLst>
            </a:custGeom>
            <a:solidFill>
              <a:srgbClr val="D1C2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2" name="Google Shape;632;p9"/>
            <p:cNvSpPr/>
            <p:nvPr/>
          </p:nvSpPr>
          <p:spPr>
            <a:xfrm>
              <a:off x="2196750" y="3790125"/>
              <a:ext cx="101575" cy="98275"/>
            </a:xfrm>
            <a:custGeom>
              <a:avLst/>
              <a:gdLst/>
              <a:ahLst/>
              <a:cxnLst/>
              <a:rect l="l" t="t" r="r" b="b"/>
              <a:pathLst>
                <a:path w="4063" h="3931" extrusionOk="0">
                  <a:moveTo>
                    <a:pt x="4062" y="0"/>
                  </a:moveTo>
                  <a:cubicBezTo>
                    <a:pt x="3232" y="808"/>
                    <a:pt x="2348" y="1573"/>
                    <a:pt x="1431" y="2293"/>
                  </a:cubicBezTo>
                  <a:cubicBezTo>
                    <a:pt x="1344" y="2370"/>
                    <a:pt x="1245" y="2435"/>
                    <a:pt x="1169" y="2522"/>
                  </a:cubicBezTo>
                  <a:cubicBezTo>
                    <a:pt x="1049" y="2653"/>
                    <a:pt x="961" y="2817"/>
                    <a:pt x="863" y="2970"/>
                  </a:cubicBezTo>
                  <a:cubicBezTo>
                    <a:pt x="634" y="3330"/>
                    <a:pt x="317" y="3636"/>
                    <a:pt x="1" y="3931"/>
                  </a:cubicBezTo>
                  <a:cubicBezTo>
                    <a:pt x="143" y="3800"/>
                    <a:pt x="230" y="3450"/>
                    <a:pt x="317" y="3265"/>
                  </a:cubicBezTo>
                  <a:cubicBezTo>
                    <a:pt x="437" y="3036"/>
                    <a:pt x="558" y="2806"/>
                    <a:pt x="689" y="2588"/>
                  </a:cubicBezTo>
                  <a:cubicBezTo>
                    <a:pt x="874" y="2271"/>
                    <a:pt x="1114" y="2118"/>
                    <a:pt x="1420" y="1911"/>
                  </a:cubicBezTo>
                  <a:cubicBezTo>
                    <a:pt x="2315" y="1289"/>
                    <a:pt x="3200" y="655"/>
                    <a:pt x="4062" y="0"/>
                  </a:cubicBezTo>
                  <a:close/>
                </a:path>
              </a:pathLst>
            </a:custGeom>
            <a:solidFill>
              <a:srgbClr val="D1C2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3" name="Google Shape;633;p9"/>
            <p:cNvSpPr/>
            <p:nvPr/>
          </p:nvSpPr>
          <p:spPr>
            <a:xfrm>
              <a:off x="2511175" y="3817700"/>
              <a:ext cx="79450" cy="77525"/>
            </a:xfrm>
            <a:custGeom>
              <a:avLst/>
              <a:gdLst/>
              <a:ahLst/>
              <a:cxnLst/>
              <a:rect l="l" t="t" r="r" b="b"/>
              <a:pathLst>
                <a:path w="3178" h="3101" extrusionOk="0">
                  <a:moveTo>
                    <a:pt x="3178" y="0"/>
                  </a:moveTo>
                  <a:cubicBezTo>
                    <a:pt x="2588" y="612"/>
                    <a:pt x="1988" y="1201"/>
                    <a:pt x="1333" y="1747"/>
                  </a:cubicBezTo>
                  <a:cubicBezTo>
                    <a:pt x="1169" y="1889"/>
                    <a:pt x="994" y="2031"/>
                    <a:pt x="842" y="2195"/>
                  </a:cubicBezTo>
                  <a:cubicBezTo>
                    <a:pt x="558" y="2500"/>
                    <a:pt x="361" y="2893"/>
                    <a:pt x="1" y="3101"/>
                  </a:cubicBezTo>
                  <a:cubicBezTo>
                    <a:pt x="274" y="2937"/>
                    <a:pt x="492" y="2566"/>
                    <a:pt x="689" y="2315"/>
                  </a:cubicBezTo>
                  <a:cubicBezTo>
                    <a:pt x="853" y="2096"/>
                    <a:pt x="1060" y="1911"/>
                    <a:pt x="1267" y="1714"/>
                  </a:cubicBezTo>
                  <a:cubicBezTo>
                    <a:pt x="1901" y="1136"/>
                    <a:pt x="2534" y="568"/>
                    <a:pt x="3178" y="0"/>
                  </a:cubicBezTo>
                  <a:close/>
                </a:path>
              </a:pathLst>
            </a:custGeom>
            <a:solidFill>
              <a:srgbClr val="D1C2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4" name="Google Shape;634;p9"/>
            <p:cNvSpPr/>
            <p:nvPr/>
          </p:nvSpPr>
          <p:spPr>
            <a:xfrm>
              <a:off x="2596350" y="3957975"/>
              <a:ext cx="115750" cy="63350"/>
            </a:xfrm>
            <a:custGeom>
              <a:avLst/>
              <a:gdLst/>
              <a:ahLst/>
              <a:cxnLst/>
              <a:rect l="l" t="t" r="r" b="b"/>
              <a:pathLst>
                <a:path w="4630" h="2534" extrusionOk="0">
                  <a:moveTo>
                    <a:pt x="4629" y="1"/>
                  </a:moveTo>
                  <a:cubicBezTo>
                    <a:pt x="4127" y="143"/>
                    <a:pt x="3756" y="536"/>
                    <a:pt x="3341" y="841"/>
                  </a:cubicBezTo>
                  <a:cubicBezTo>
                    <a:pt x="2315" y="1562"/>
                    <a:pt x="961" y="1737"/>
                    <a:pt x="0" y="2534"/>
                  </a:cubicBezTo>
                  <a:cubicBezTo>
                    <a:pt x="1332" y="1442"/>
                    <a:pt x="2959" y="503"/>
                    <a:pt x="4629" y="1"/>
                  </a:cubicBezTo>
                  <a:close/>
                </a:path>
              </a:pathLst>
            </a:custGeom>
            <a:solidFill>
              <a:srgbClr val="D1C2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5" name="Google Shape;635;p9"/>
            <p:cNvSpPr/>
            <p:nvPr/>
          </p:nvSpPr>
          <p:spPr>
            <a:xfrm>
              <a:off x="2083200" y="3779200"/>
              <a:ext cx="117675" cy="141700"/>
            </a:xfrm>
            <a:custGeom>
              <a:avLst/>
              <a:gdLst/>
              <a:ahLst/>
              <a:cxnLst/>
              <a:rect l="l" t="t" r="r" b="b"/>
              <a:pathLst>
                <a:path w="4707" h="5668" extrusionOk="0">
                  <a:moveTo>
                    <a:pt x="4193" y="12"/>
                  </a:moveTo>
                  <a:cubicBezTo>
                    <a:pt x="3243" y="121"/>
                    <a:pt x="2283" y="241"/>
                    <a:pt x="1333" y="350"/>
                  </a:cubicBezTo>
                  <a:lnTo>
                    <a:pt x="1333" y="350"/>
                  </a:lnTo>
                  <a:cubicBezTo>
                    <a:pt x="1147" y="372"/>
                    <a:pt x="962" y="405"/>
                    <a:pt x="809" y="492"/>
                  </a:cubicBezTo>
                  <a:lnTo>
                    <a:pt x="809" y="492"/>
                  </a:lnTo>
                  <a:cubicBezTo>
                    <a:pt x="1" y="972"/>
                    <a:pt x="350" y="1660"/>
                    <a:pt x="732" y="2283"/>
                  </a:cubicBezTo>
                  <a:lnTo>
                    <a:pt x="732" y="2283"/>
                  </a:lnTo>
                  <a:cubicBezTo>
                    <a:pt x="1125" y="2938"/>
                    <a:pt x="1529" y="3582"/>
                    <a:pt x="1922" y="4237"/>
                  </a:cubicBezTo>
                  <a:lnTo>
                    <a:pt x="1922" y="4237"/>
                  </a:lnTo>
                  <a:cubicBezTo>
                    <a:pt x="2206" y="4695"/>
                    <a:pt x="2490" y="5165"/>
                    <a:pt x="2894" y="5525"/>
                  </a:cubicBezTo>
                  <a:lnTo>
                    <a:pt x="2894" y="5525"/>
                  </a:lnTo>
                  <a:cubicBezTo>
                    <a:pt x="2971" y="5602"/>
                    <a:pt x="3080" y="5667"/>
                    <a:pt x="3167" y="5623"/>
                  </a:cubicBezTo>
                  <a:lnTo>
                    <a:pt x="3167" y="5623"/>
                  </a:lnTo>
                  <a:cubicBezTo>
                    <a:pt x="3222" y="5602"/>
                    <a:pt x="3254" y="5547"/>
                    <a:pt x="3276" y="5492"/>
                  </a:cubicBezTo>
                  <a:lnTo>
                    <a:pt x="3276" y="5492"/>
                  </a:lnTo>
                  <a:cubicBezTo>
                    <a:pt x="3888" y="4291"/>
                    <a:pt x="4499" y="3058"/>
                    <a:pt x="4652" y="1715"/>
                  </a:cubicBezTo>
                  <a:lnTo>
                    <a:pt x="4652" y="1715"/>
                  </a:lnTo>
                  <a:cubicBezTo>
                    <a:pt x="4706" y="1191"/>
                    <a:pt x="4685" y="634"/>
                    <a:pt x="4455" y="154"/>
                  </a:cubicBezTo>
                  <a:lnTo>
                    <a:pt x="4455" y="154"/>
                  </a:lnTo>
                  <a:cubicBezTo>
                    <a:pt x="4423" y="99"/>
                    <a:pt x="4390" y="33"/>
                    <a:pt x="4335" y="12"/>
                  </a:cubicBezTo>
                  <a:lnTo>
                    <a:pt x="4335" y="12"/>
                  </a:lnTo>
                  <a:cubicBezTo>
                    <a:pt x="4313" y="1"/>
                    <a:pt x="4292" y="1"/>
                    <a:pt x="4259" y="1"/>
                  </a:cubicBezTo>
                  <a:lnTo>
                    <a:pt x="4259" y="1"/>
                  </a:lnTo>
                  <a:cubicBezTo>
                    <a:pt x="4237" y="1"/>
                    <a:pt x="4215" y="1"/>
                    <a:pt x="4193" y="12"/>
                  </a:cubicBezTo>
                  <a:close/>
                </a:path>
              </a:pathLst>
            </a:custGeom>
            <a:solidFill>
              <a:srgbClr val="8886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636" name="Google Shape;636;p9"/>
          <p:cNvSpPr txBox="1">
            <a:spLocks noGrp="1"/>
          </p:cNvSpPr>
          <p:nvPr>
            <p:ph type="title"/>
          </p:nvPr>
        </p:nvSpPr>
        <p:spPr>
          <a:xfrm>
            <a:off x="950967" y="1416067"/>
            <a:ext cx="4796800" cy="1625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6933"/>
            </a:lvl1pPr>
            <a:lvl2pPr lvl="1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2pPr>
            <a:lvl3pPr lvl="2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3pPr>
            <a:lvl4pPr lvl="3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4pPr>
            <a:lvl5pPr lvl="4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5pPr>
            <a:lvl6pPr lvl="5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6pPr>
            <a:lvl7pPr lvl="6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7pPr>
            <a:lvl8pPr lvl="7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8pPr>
            <a:lvl9pPr lvl="8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9pPr>
          </a:lstStyle>
          <a:p>
            <a:endParaRPr/>
          </a:p>
        </p:txBody>
      </p:sp>
      <p:sp>
        <p:nvSpPr>
          <p:cNvPr id="637" name="Google Shape;637;p9"/>
          <p:cNvSpPr txBox="1">
            <a:spLocks noGrp="1"/>
          </p:cNvSpPr>
          <p:nvPr>
            <p:ph type="subTitle" idx="1"/>
          </p:nvPr>
        </p:nvSpPr>
        <p:spPr>
          <a:xfrm>
            <a:off x="950967" y="3137629"/>
            <a:ext cx="4796800" cy="222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33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grpSp>
        <p:nvGrpSpPr>
          <p:cNvPr id="638" name="Google Shape;638;p9"/>
          <p:cNvGrpSpPr/>
          <p:nvPr/>
        </p:nvGrpSpPr>
        <p:grpSpPr>
          <a:xfrm>
            <a:off x="1115133" y="5950663"/>
            <a:ext cx="10356667" cy="695675"/>
            <a:chOff x="450575" y="4345122"/>
            <a:chExt cx="7767500" cy="521756"/>
          </a:xfrm>
        </p:grpSpPr>
        <p:sp>
          <p:nvSpPr>
            <p:cNvPr id="639" name="Google Shape;639;p9"/>
            <p:cNvSpPr/>
            <p:nvPr/>
          </p:nvSpPr>
          <p:spPr>
            <a:xfrm rot="10800000" flipH="1">
              <a:off x="7410622" y="4641452"/>
              <a:ext cx="48438" cy="46357"/>
            </a:xfrm>
            <a:custGeom>
              <a:avLst/>
              <a:gdLst/>
              <a:ahLst/>
              <a:cxnLst/>
              <a:rect l="l" t="t" r="r" b="b"/>
              <a:pathLst>
                <a:path w="442" h="423" extrusionOk="0">
                  <a:moveTo>
                    <a:pt x="442" y="85"/>
                  </a:moveTo>
                  <a:cubicBezTo>
                    <a:pt x="358" y="20"/>
                    <a:pt x="234" y="1"/>
                    <a:pt x="137" y="52"/>
                  </a:cubicBezTo>
                  <a:cubicBezTo>
                    <a:pt x="46" y="111"/>
                    <a:pt x="1" y="247"/>
                    <a:pt x="66" y="331"/>
                  </a:cubicBezTo>
                  <a:cubicBezTo>
                    <a:pt x="124" y="422"/>
                    <a:pt x="293" y="409"/>
                    <a:pt x="325" y="312"/>
                  </a:cubicBezTo>
                  <a:cubicBezTo>
                    <a:pt x="312" y="247"/>
                    <a:pt x="293" y="189"/>
                    <a:pt x="280" y="130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" name="Google Shape;640;p9"/>
            <p:cNvSpPr/>
            <p:nvPr/>
          </p:nvSpPr>
          <p:spPr>
            <a:xfrm rot="10800000" flipH="1">
              <a:off x="5851494" y="4456027"/>
              <a:ext cx="25643" cy="51288"/>
            </a:xfrm>
            <a:custGeom>
              <a:avLst/>
              <a:gdLst/>
              <a:ahLst/>
              <a:cxnLst/>
              <a:rect l="l" t="t" r="r" b="b"/>
              <a:pathLst>
                <a:path w="234" h="468" extrusionOk="0">
                  <a:moveTo>
                    <a:pt x="33" y="468"/>
                  </a:moveTo>
                  <a:cubicBezTo>
                    <a:pt x="0" y="312"/>
                    <a:pt x="13" y="143"/>
                    <a:pt x="85" y="1"/>
                  </a:cubicBezTo>
                  <a:cubicBezTo>
                    <a:pt x="169" y="33"/>
                    <a:pt x="234" y="124"/>
                    <a:pt x="227" y="221"/>
                  </a:cubicBezTo>
                  <a:cubicBezTo>
                    <a:pt x="227" y="312"/>
                    <a:pt x="156" y="396"/>
                    <a:pt x="65" y="422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1" name="Google Shape;641;p9"/>
            <p:cNvSpPr/>
            <p:nvPr/>
          </p:nvSpPr>
          <p:spPr>
            <a:xfrm rot="10800000" flipH="1">
              <a:off x="6172701" y="4760138"/>
              <a:ext cx="28493" cy="36384"/>
            </a:xfrm>
            <a:custGeom>
              <a:avLst/>
              <a:gdLst/>
              <a:ahLst/>
              <a:cxnLst/>
              <a:rect l="l" t="t" r="r" b="b"/>
              <a:pathLst>
                <a:path w="260" h="332" extrusionOk="0">
                  <a:moveTo>
                    <a:pt x="0" y="33"/>
                  </a:moveTo>
                  <a:cubicBezTo>
                    <a:pt x="20" y="137"/>
                    <a:pt x="46" y="234"/>
                    <a:pt x="72" y="331"/>
                  </a:cubicBezTo>
                  <a:cubicBezTo>
                    <a:pt x="137" y="292"/>
                    <a:pt x="208" y="247"/>
                    <a:pt x="234" y="176"/>
                  </a:cubicBezTo>
                  <a:cubicBezTo>
                    <a:pt x="260" y="98"/>
                    <a:pt x="201" y="0"/>
                    <a:pt x="124" y="13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2" name="Google Shape;642;p9"/>
            <p:cNvSpPr/>
            <p:nvPr/>
          </p:nvSpPr>
          <p:spPr>
            <a:xfrm rot="10800000" flipH="1">
              <a:off x="6392318" y="4655041"/>
              <a:ext cx="71889" cy="137974"/>
            </a:xfrm>
            <a:custGeom>
              <a:avLst/>
              <a:gdLst/>
              <a:ahLst/>
              <a:cxnLst/>
              <a:rect l="l" t="t" r="r" b="b"/>
              <a:pathLst>
                <a:path w="656" h="1259" extrusionOk="0">
                  <a:moveTo>
                    <a:pt x="65" y="500"/>
                  </a:moveTo>
                  <a:cubicBezTo>
                    <a:pt x="0" y="260"/>
                    <a:pt x="208" y="1"/>
                    <a:pt x="454" y="1"/>
                  </a:cubicBezTo>
                  <a:cubicBezTo>
                    <a:pt x="499" y="7"/>
                    <a:pt x="538" y="14"/>
                    <a:pt x="577" y="40"/>
                  </a:cubicBezTo>
                  <a:cubicBezTo>
                    <a:pt x="649" y="98"/>
                    <a:pt x="655" y="202"/>
                    <a:pt x="642" y="299"/>
                  </a:cubicBezTo>
                  <a:cubicBezTo>
                    <a:pt x="629" y="487"/>
                    <a:pt x="603" y="682"/>
                    <a:pt x="571" y="870"/>
                  </a:cubicBezTo>
                  <a:cubicBezTo>
                    <a:pt x="545" y="1000"/>
                    <a:pt x="493" y="1155"/>
                    <a:pt x="370" y="1201"/>
                  </a:cubicBezTo>
                  <a:cubicBezTo>
                    <a:pt x="195" y="1259"/>
                    <a:pt x="26" y="1064"/>
                    <a:pt x="20" y="883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" name="Google Shape;643;p9"/>
            <p:cNvSpPr/>
            <p:nvPr/>
          </p:nvSpPr>
          <p:spPr>
            <a:xfrm rot="10800000" flipH="1">
              <a:off x="6542236" y="4573288"/>
              <a:ext cx="33534" cy="29918"/>
            </a:xfrm>
            <a:custGeom>
              <a:avLst/>
              <a:gdLst/>
              <a:ahLst/>
              <a:cxnLst/>
              <a:rect l="l" t="t" r="r" b="b"/>
              <a:pathLst>
                <a:path w="306" h="273" extrusionOk="0">
                  <a:moveTo>
                    <a:pt x="0" y="124"/>
                  </a:moveTo>
                  <a:cubicBezTo>
                    <a:pt x="78" y="175"/>
                    <a:pt x="156" y="227"/>
                    <a:pt x="234" y="273"/>
                  </a:cubicBezTo>
                  <a:cubicBezTo>
                    <a:pt x="305" y="169"/>
                    <a:pt x="189" y="0"/>
                    <a:pt x="65" y="33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4" name="Google Shape;644;p9"/>
            <p:cNvSpPr/>
            <p:nvPr/>
          </p:nvSpPr>
          <p:spPr>
            <a:xfrm rot="10800000" flipH="1">
              <a:off x="8181035" y="4345122"/>
              <a:ext cx="37041" cy="48439"/>
            </a:xfrm>
            <a:custGeom>
              <a:avLst/>
              <a:gdLst/>
              <a:ahLst/>
              <a:cxnLst/>
              <a:rect l="l" t="t" r="r" b="b"/>
              <a:pathLst>
                <a:path w="338" h="442" extrusionOk="0">
                  <a:moveTo>
                    <a:pt x="78" y="441"/>
                  </a:moveTo>
                  <a:cubicBezTo>
                    <a:pt x="39" y="363"/>
                    <a:pt x="0" y="279"/>
                    <a:pt x="7" y="188"/>
                  </a:cubicBezTo>
                  <a:cubicBezTo>
                    <a:pt x="13" y="98"/>
                    <a:pt x="78" y="7"/>
                    <a:pt x="163" y="0"/>
                  </a:cubicBezTo>
                  <a:cubicBezTo>
                    <a:pt x="260" y="0"/>
                    <a:pt x="338" y="104"/>
                    <a:pt x="325" y="195"/>
                  </a:cubicBezTo>
                  <a:cubicBezTo>
                    <a:pt x="312" y="292"/>
                    <a:pt x="234" y="370"/>
                    <a:pt x="143" y="402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5" name="Google Shape;645;p9"/>
            <p:cNvSpPr/>
            <p:nvPr/>
          </p:nvSpPr>
          <p:spPr>
            <a:xfrm rot="10800000" flipH="1">
              <a:off x="5881303" y="4410547"/>
              <a:ext cx="48438" cy="58411"/>
            </a:xfrm>
            <a:custGeom>
              <a:avLst/>
              <a:gdLst/>
              <a:ahLst/>
              <a:cxnLst/>
              <a:rect l="l" t="t" r="r" b="b"/>
              <a:pathLst>
                <a:path w="442" h="533" extrusionOk="0">
                  <a:moveTo>
                    <a:pt x="286" y="1"/>
                  </a:moveTo>
                  <a:cubicBezTo>
                    <a:pt x="163" y="27"/>
                    <a:pt x="52" y="118"/>
                    <a:pt x="27" y="241"/>
                  </a:cubicBezTo>
                  <a:cubicBezTo>
                    <a:pt x="1" y="358"/>
                    <a:pt x="85" y="500"/>
                    <a:pt x="202" y="513"/>
                  </a:cubicBezTo>
                  <a:cubicBezTo>
                    <a:pt x="325" y="533"/>
                    <a:pt x="442" y="384"/>
                    <a:pt x="383" y="273"/>
                  </a:cubicBezTo>
                  <a:cubicBezTo>
                    <a:pt x="318" y="241"/>
                    <a:pt x="260" y="215"/>
                    <a:pt x="195" y="183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6" name="Google Shape;646;p9"/>
            <p:cNvSpPr/>
            <p:nvPr/>
          </p:nvSpPr>
          <p:spPr>
            <a:xfrm rot="10800000" flipH="1">
              <a:off x="6479003" y="4699754"/>
              <a:ext cx="33534" cy="52055"/>
            </a:xfrm>
            <a:custGeom>
              <a:avLst/>
              <a:gdLst/>
              <a:ahLst/>
              <a:cxnLst/>
              <a:rect l="l" t="t" r="r" b="b"/>
              <a:pathLst>
                <a:path w="306" h="475" extrusionOk="0">
                  <a:moveTo>
                    <a:pt x="13" y="403"/>
                  </a:moveTo>
                  <a:cubicBezTo>
                    <a:pt x="0" y="260"/>
                    <a:pt x="46" y="111"/>
                    <a:pt x="136" y="1"/>
                  </a:cubicBezTo>
                  <a:cubicBezTo>
                    <a:pt x="208" y="72"/>
                    <a:pt x="279" y="157"/>
                    <a:pt x="292" y="254"/>
                  </a:cubicBezTo>
                  <a:cubicBezTo>
                    <a:pt x="305" y="358"/>
                    <a:pt x="227" y="474"/>
                    <a:pt x="124" y="461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" name="Google Shape;647;p9"/>
            <p:cNvSpPr/>
            <p:nvPr/>
          </p:nvSpPr>
          <p:spPr>
            <a:xfrm rot="10800000" flipH="1">
              <a:off x="6751113" y="4692630"/>
              <a:ext cx="46356" cy="39233"/>
            </a:xfrm>
            <a:custGeom>
              <a:avLst/>
              <a:gdLst/>
              <a:ahLst/>
              <a:cxnLst/>
              <a:rect l="l" t="t" r="r" b="b"/>
              <a:pathLst>
                <a:path w="423" h="358" extrusionOk="0">
                  <a:moveTo>
                    <a:pt x="1" y="266"/>
                  </a:moveTo>
                  <a:cubicBezTo>
                    <a:pt x="72" y="117"/>
                    <a:pt x="228" y="14"/>
                    <a:pt x="390" y="1"/>
                  </a:cubicBezTo>
                  <a:cubicBezTo>
                    <a:pt x="423" y="104"/>
                    <a:pt x="390" y="221"/>
                    <a:pt x="306" y="286"/>
                  </a:cubicBezTo>
                  <a:cubicBezTo>
                    <a:pt x="228" y="351"/>
                    <a:pt x="105" y="357"/>
                    <a:pt x="14" y="305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" name="Google Shape;648;p9"/>
            <p:cNvSpPr/>
            <p:nvPr/>
          </p:nvSpPr>
          <p:spPr>
            <a:xfrm rot="10800000" flipH="1">
              <a:off x="7272758" y="4777891"/>
              <a:ext cx="89643" cy="88987"/>
            </a:xfrm>
            <a:custGeom>
              <a:avLst/>
              <a:gdLst/>
              <a:ahLst/>
              <a:cxnLst/>
              <a:rect l="l" t="t" r="r" b="b"/>
              <a:pathLst>
                <a:path w="818" h="812" extrusionOk="0">
                  <a:moveTo>
                    <a:pt x="131" y="117"/>
                  </a:moveTo>
                  <a:cubicBezTo>
                    <a:pt x="299" y="0"/>
                    <a:pt x="559" y="26"/>
                    <a:pt x="688" y="182"/>
                  </a:cubicBezTo>
                  <a:cubicBezTo>
                    <a:pt x="818" y="338"/>
                    <a:pt x="792" y="610"/>
                    <a:pt x="617" y="720"/>
                  </a:cubicBezTo>
                  <a:cubicBezTo>
                    <a:pt x="468" y="811"/>
                    <a:pt x="260" y="766"/>
                    <a:pt x="144" y="642"/>
                  </a:cubicBezTo>
                  <a:cubicBezTo>
                    <a:pt x="27" y="513"/>
                    <a:pt x="1" y="325"/>
                    <a:pt x="46" y="156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" name="Google Shape;649;p9"/>
            <p:cNvSpPr/>
            <p:nvPr/>
          </p:nvSpPr>
          <p:spPr>
            <a:xfrm rot="10800000" flipH="1">
              <a:off x="6794510" y="4771535"/>
              <a:ext cx="43506" cy="34192"/>
            </a:xfrm>
            <a:custGeom>
              <a:avLst/>
              <a:gdLst/>
              <a:ahLst/>
              <a:cxnLst/>
              <a:rect l="l" t="t" r="r" b="b"/>
              <a:pathLst>
                <a:path w="397" h="312" extrusionOk="0">
                  <a:moveTo>
                    <a:pt x="338" y="26"/>
                  </a:moveTo>
                  <a:cubicBezTo>
                    <a:pt x="228" y="33"/>
                    <a:pt x="117" y="46"/>
                    <a:pt x="7" y="58"/>
                  </a:cubicBezTo>
                  <a:cubicBezTo>
                    <a:pt x="1" y="182"/>
                    <a:pt x="124" y="311"/>
                    <a:pt x="247" y="279"/>
                  </a:cubicBezTo>
                  <a:cubicBezTo>
                    <a:pt x="370" y="253"/>
                    <a:pt x="396" y="39"/>
                    <a:pt x="273" y="0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" name="Google Shape;650;p9"/>
            <p:cNvSpPr/>
            <p:nvPr/>
          </p:nvSpPr>
          <p:spPr>
            <a:xfrm rot="10800000" flipH="1">
              <a:off x="7061032" y="4379204"/>
              <a:ext cx="103122" cy="89754"/>
            </a:xfrm>
            <a:custGeom>
              <a:avLst/>
              <a:gdLst/>
              <a:ahLst/>
              <a:cxnLst/>
              <a:rect l="l" t="t" r="r" b="b"/>
              <a:pathLst>
                <a:path w="941" h="819" extrusionOk="0">
                  <a:moveTo>
                    <a:pt x="467" y="7"/>
                  </a:moveTo>
                  <a:cubicBezTo>
                    <a:pt x="370" y="1"/>
                    <a:pt x="266" y="1"/>
                    <a:pt x="175" y="33"/>
                  </a:cubicBezTo>
                  <a:cubicBezTo>
                    <a:pt x="78" y="72"/>
                    <a:pt x="0" y="157"/>
                    <a:pt x="0" y="254"/>
                  </a:cubicBezTo>
                  <a:cubicBezTo>
                    <a:pt x="0" y="351"/>
                    <a:pt x="78" y="429"/>
                    <a:pt x="150" y="500"/>
                  </a:cubicBezTo>
                  <a:cubicBezTo>
                    <a:pt x="214" y="559"/>
                    <a:pt x="279" y="617"/>
                    <a:pt x="338" y="675"/>
                  </a:cubicBezTo>
                  <a:cubicBezTo>
                    <a:pt x="415" y="747"/>
                    <a:pt x="500" y="818"/>
                    <a:pt x="597" y="818"/>
                  </a:cubicBezTo>
                  <a:cubicBezTo>
                    <a:pt x="707" y="818"/>
                    <a:pt x="798" y="727"/>
                    <a:pt x="850" y="630"/>
                  </a:cubicBezTo>
                  <a:cubicBezTo>
                    <a:pt x="915" y="507"/>
                    <a:pt x="941" y="358"/>
                    <a:pt x="882" y="228"/>
                  </a:cubicBezTo>
                  <a:cubicBezTo>
                    <a:pt x="830" y="98"/>
                    <a:pt x="688" y="7"/>
                    <a:pt x="552" y="33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" name="Google Shape;651;p9"/>
            <p:cNvSpPr/>
            <p:nvPr/>
          </p:nvSpPr>
          <p:spPr>
            <a:xfrm rot="10800000" flipH="1">
              <a:off x="7122183" y="4640795"/>
              <a:ext cx="49095" cy="57644"/>
            </a:xfrm>
            <a:custGeom>
              <a:avLst/>
              <a:gdLst/>
              <a:ahLst/>
              <a:cxnLst/>
              <a:rect l="l" t="t" r="r" b="b"/>
              <a:pathLst>
                <a:path w="448" h="526" extrusionOk="0">
                  <a:moveTo>
                    <a:pt x="285" y="0"/>
                  </a:moveTo>
                  <a:cubicBezTo>
                    <a:pt x="169" y="26"/>
                    <a:pt x="58" y="117"/>
                    <a:pt x="32" y="234"/>
                  </a:cubicBezTo>
                  <a:cubicBezTo>
                    <a:pt x="0" y="357"/>
                    <a:pt x="84" y="500"/>
                    <a:pt x="208" y="513"/>
                  </a:cubicBezTo>
                  <a:cubicBezTo>
                    <a:pt x="331" y="526"/>
                    <a:pt x="448" y="383"/>
                    <a:pt x="389" y="273"/>
                  </a:cubicBezTo>
                  <a:cubicBezTo>
                    <a:pt x="324" y="240"/>
                    <a:pt x="259" y="208"/>
                    <a:pt x="201" y="175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" name="Google Shape;652;p9"/>
            <p:cNvSpPr/>
            <p:nvPr/>
          </p:nvSpPr>
          <p:spPr>
            <a:xfrm rot="10800000" flipH="1">
              <a:off x="6678017" y="4539205"/>
              <a:ext cx="51177" cy="56877"/>
            </a:xfrm>
            <a:custGeom>
              <a:avLst/>
              <a:gdLst/>
              <a:ahLst/>
              <a:cxnLst/>
              <a:rect l="l" t="t" r="r" b="b"/>
              <a:pathLst>
                <a:path w="467" h="519" extrusionOk="0">
                  <a:moveTo>
                    <a:pt x="169" y="0"/>
                  </a:moveTo>
                  <a:cubicBezTo>
                    <a:pt x="45" y="91"/>
                    <a:pt x="0" y="292"/>
                    <a:pt x="104" y="402"/>
                  </a:cubicBezTo>
                  <a:cubicBezTo>
                    <a:pt x="208" y="519"/>
                    <a:pt x="441" y="467"/>
                    <a:pt x="454" y="311"/>
                  </a:cubicBezTo>
                  <a:cubicBezTo>
                    <a:pt x="467" y="175"/>
                    <a:pt x="324" y="78"/>
                    <a:pt x="188" y="46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" name="Google Shape;653;p9"/>
            <p:cNvSpPr/>
            <p:nvPr/>
          </p:nvSpPr>
          <p:spPr>
            <a:xfrm rot="10800000" flipH="1">
              <a:off x="6734784" y="4631589"/>
              <a:ext cx="48438" cy="42740"/>
            </a:xfrm>
            <a:custGeom>
              <a:avLst/>
              <a:gdLst/>
              <a:ahLst/>
              <a:cxnLst/>
              <a:rect l="l" t="t" r="r" b="b"/>
              <a:pathLst>
                <a:path w="442" h="390" extrusionOk="0">
                  <a:moveTo>
                    <a:pt x="176" y="1"/>
                  </a:moveTo>
                  <a:cubicBezTo>
                    <a:pt x="85" y="98"/>
                    <a:pt x="20" y="221"/>
                    <a:pt x="1" y="351"/>
                  </a:cubicBezTo>
                  <a:cubicBezTo>
                    <a:pt x="92" y="370"/>
                    <a:pt x="189" y="390"/>
                    <a:pt x="273" y="364"/>
                  </a:cubicBezTo>
                  <a:cubicBezTo>
                    <a:pt x="364" y="338"/>
                    <a:pt x="442" y="260"/>
                    <a:pt x="435" y="163"/>
                  </a:cubicBezTo>
                  <a:cubicBezTo>
                    <a:pt x="429" y="72"/>
                    <a:pt x="306" y="7"/>
                    <a:pt x="234" y="72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" name="Google Shape;654;p9"/>
            <p:cNvSpPr/>
            <p:nvPr/>
          </p:nvSpPr>
          <p:spPr>
            <a:xfrm rot="10800000" flipH="1">
              <a:off x="6918127" y="4487260"/>
              <a:ext cx="62027" cy="64110"/>
            </a:xfrm>
            <a:custGeom>
              <a:avLst/>
              <a:gdLst/>
              <a:ahLst/>
              <a:cxnLst/>
              <a:rect l="l" t="t" r="r" b="b"/>
              <a:pathLst>
                <a:path w="566" h="585" extrusionOk="0">
                  <a:moveTo>
                    <a:pt x="20" y="1"/>
                  </a:moveTo>
                  <a:cubicBezTo>
                    <a:pt x="1" y="169"/>
                    <a:pt x="20" y="357"/>
                    <a:pt x="144" y="474"/>
                  </a:cubicBezTo>
                  <a:cubicBezTo>
                    <a:pt x="273" y="584"/>
                    <a:pt x="526" y="532"/>
                    <a:pt x="546" y="364"/>
                  </a:cubicBezTo>
                  <a:cubicBezTo>
                    <a:pt x="565" y="195"/>
                    <a:pt x="351" y="98"/>
                    <a:pt x="182" y="53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" name="Google Shape;655;p9"/>
            <p:cNvSpPr/>
            <p:nvPr/>
          </p:nvSpPr>
          <p:spPr>
            <a:xfrm rot="10800000" flipH="1">
              <a:off x="6007769" y="4390602"/>
              <a:ext cx="28602" cy="36384"/>
            </a:xfrm>
            <a:custGeom>
              <a:avLst/>
              <a:gdLst/>
              <a:ahLst/>
              <a:cxnLst/>
              <a:rect l="l" t="t" r="r" b="b"/>
              <a:pathLst>
                <a:path w="261" h="332" extrusionOk="0">
                  <a:moveTo>
                    <a:pt x="1" y="33"/>
                  </a:moveTo>
                  <a:lnTo>
                    <a:pt x="72" y="331"/>
                  </a:lnTo>
                  <a:cubicBezTo>
                    <a:pt x="144" y="292"/>
                    <a:pt x="215" y="247"/>
                    <a:pt x="234" y="176"/>
                  </a:cubicBezTo>
                  <a:cubicBezTo>
                    <a:pt x="260" y="98"/>
                    <a:pt x="208" y="1"/>
                    <a:pt x="131" y="14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" name="Google Shape;656;p9"/>
            <p:cNvSpPr/>
            <p:nvPr/>
          </p:nvSpPr>
          <p:spPr>
            <a:xfrm rot="10800000" flipH="1">
              <a:off x="6930949" y="4679151"/>
              <a:ext cx="130847" cy="139398"/>
            </a:xfrm>
            <a:custGeom>
              <a:avLst/>
              <a:gdLst/>
              <a:ahLst/>
              <a:cxnLst/>
              <a:rect l="l" t="t" r="r" b="b"/>
              <a:pathLst>
                <a:path w="1194" h="1272" extrusionOk="0">
                  <a:moveTo>
                    <a:pt x="312" y="798"/>
                  </a:moveTo>
                  <a:cubicBezTo>
                    <a:pt x="65" y="675"/>
                    <a:pt x="1" y="292"/>
                    <a:pt x="195" y="98"/>
                  </a:cubicBezTo>
                  <a:cubicBezTo>
                    <a:pt x="228" y="59"/>
                    <a:pt x="267" y="33"/>
                    <a:pt x="318" y="20"/>
                  </a:cubicBezTo>
                  <a:cubicBezTo>
                    <a:pt x="422" y="0"/>
                    <a:pt x="513" y="85"/>
                    <a:pt x="584" y="163"/>
                  </a:cubicBezTo>
                  <a:cubicBezTo>
                    <a:pt x="733" y="318"/>
                    <a:pt x="876" y="487"/>
                    <a:pt x="1006" y="655"/>
                  </a:cubicBezTo>
                  <a:cubicBezTo>
                    <a:pt x="1097" y="779"/>
                    <a:pt x="1194" y="941"/>
                    <a:pt x="1129" y="1077"/>
                  </a:cubicBezTo>
                  <a:cubicBezTo>
                    <a:pt x="1051" y="1271"/>
                    <a:pt x="759" y="1258"/>
                    <a:pt x="597" y="1129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" name="Google Shape;657;p9"/>
            <p:cNvSpPr/>
            <p:nvPr/>
          </p:nvSpPr>
          <p:spPr>
            <a:xfrm rot="10800000" flipH="1">
              <a:off x="5981467" y="4499314"/>
              <a:ext cx="46356" cy="45589"/>
            </a:xfrm>
            <a:custGeom>
              <a:avLst/>
              <a:gdLst/>
              <a:ahLst/>
              <a:cxnLst/>
              <a:rect l="l" t="t" r="r" b="b"/>
              <a:pathLst>
                <a:path w="423" h="416" extrusionOk="0">
                  <a:moveTo>
                    <a:pt x="371" y="415"/>
                  </a:moveTo>
                  <a:cubicBezTo>
                    <a:pt x="280" y="337"/>
                    <a:pt x="118" y="350"/>
                    <a:pt x="59" y="246"/>
                  </a:cubicBezTo>
                  <a:cubicBezTo>
                    <a:pt x="1" y="130"/>
                    <a:pt x="163" y="0"/>
                    <a:pt x="280" y="52"/>
                  </a:cubicBezTo>
                  <a:cubicBezTo>
                    <a:pt x="397" y="110"/>
                    <a:pt x="422" y="272"/>
                    <a:pt x="364" y="389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" name="Google Shape;658;p9"/>
            <p:cNvSpPr/>
            <p:nvPr/>
          </p:nvSpPr>
          <p:spPr>
            <a:xfrm rot="10800000" flipH="1">
              <a:off x="5872097" y="4655041"/>
              <a:ext cx="24219" cy="37699"/>
            </a:xfrm>
            <a:custGeom>
              <a:avLst/>
              <a:gdLst/>
              <a:ahLst/>
              <a:cxnLst/>
              <a:rect l="l" t="t" r="r" b="b"/>
              <a:pathLst>
                <a:path w="221" h="344" extrusionOk="0">
                  <a:moveTo>
                    <a:pt x="59" y="305"/>
                  </a:moveTo>
                  <a:cubicBezTo>
                    <a:pt x="20" y="208"/>
                    <a:pt x="0" y="104"/>
                    <a:pt x="7" y="0"/>
                  </a:cubicBezTo>
                  <a:cubicBezTo>
                    <a:pt x="156" y="13"/>
                    <a:pt x="221" y="253"/>
                    <a:pt x="98" y="344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" name="Google Shape;659;p9"/>
            <p:cNvSpPr/>
            <p:nvPr/>
          </p:nvSpPr>
          <p:spPr>
            <a:xfrm rot="10800000" flipH="1">
              <a:off x="2065922" y="4641452"/>
              <a:ext cx="48438" cy="46357"/>
            </a:xfrm>
            <a:custGeom>
              <a:avLst/>
              <a:gdLst/>
              <a:ahLst/>
              <a:cxnLst/>
              <a:rect l="l" t="t" r="r" b="b"/>
              <a:pathLst>
                <a:path w="442" h="423" extrusionOk="0">
                  <a:moveTo>
                    <a:pt x="442" y="85"/>
                  </a:moveTo>
                  <a:cubicBezTo>
                    <a:pt x="358" y="20"/>
                    <a:pt x="234" y="1"/>
                    <a:pt x="137" y="52"/>
                  </a:cubicBezTo>
                  <a:cubicBezTo>
                    <a:pt x="46" y="111"/>
                    <a:pt x="1" y="247"/>
                    <a:pt x="66" y="331"/>
                  </a:cubicBezTo>
                  <a:cubicBezTo>
                    <a:pt x="124" y="422"/>
                    <a:pt x="293" y="409"/>
                    <a:pt x="325" y="312"/>
                  </a:cubicBezTo>
                  <a:cubicBezTo>
                    <a:pt x="312" y="247"/>
                    <a:pt x="293" y="189"/>
                    <a:pt x="280" y="130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" name="Google Shape;660;p9"/>
            <p:cNvSpPr/>
            <p:nvPr/>
          </p:nvSpPr>
          <p:spPr>
            <a:xfrm rot="10800000" flipH="1">
              <a:off x="506794" y="4456027"/>
              <a:ext cx="25643" cy="51288"/>
            </a:xfrm>
            <a:custGeom>
              <a:avLst/>
              <a:gdLst/>
              <a:ahLst/>
              <a:cxnLst/>
              <a:rect l="l" t="t" r="r" b="b"/>
              <a:pathLst>
                <a:path w="234" h="468" extrusionOk="0">
                  <a:moveTo>
                    <a:pt x="33" y="468"/>
                  </a:moveTo>
                  <a:cubicBezTo>
                    <a:pt x="0" y="312"/>
                    <a:pt x="13" y="143"/>
                    <a:pt x="85" y="1"/>
                  </a:cubicBezTo>
                  <a:cubicBezTo>
                    <a:pt x="169" y="33"/>
                    <a:pt x="234" y="124"/>
                    <a:pt x="227" y="221"/>
                  </a:cubicBezTo>
                  <a:cubicBezTo>
                    <a:pt x="227" y="312"/>
                    <a:pt x="156" y="396"/>
                    <a:pt x="65" y="422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" name="Google Shape;661;p9"/>
            <p:cNvSpPr/>
            <p:nvPr/>
          </p:nvSpPr>
          <p:spPr>
            <a:xfrm rot="10800000" flipH="1">
              <a:off x="828001" y="4760138"/>
              <a:ext cx="28493" cy="36384"/>
            </a:xfrm>
            <a:custGeom>
              <a:avLst/>
              <a:gdLst/>
              <a:ahLst/>
              <a:cxnLst/>
              <a:rect l="l" t="t" r="r" b="b"/>
              <a:pathLst>
                <a:path w="260" h="332" extrusionOk="0">
                  <a:moveTo>
                    <a:pt x="0" y="33"/>
                  </a:moveTo>
                  <a:cubicBezTo>
                    <a:pt x="20" y="137"/>
                    <a:pt x="46" y="234"/>
                    <a:pt x="72" y="331"/>
                  </a:cubicBezTo>
                  <a:cubicBezTo>
                    <a:pt x="137" y="292"/>
                    <a:pt x="208" y="247"/>
                    <a:pt x="234" y="176"/>
                  </a:cubicBezTo>
                  <a:cubicBezTo>
                    <a:pt x="260" y="98"/>
                    <a:pt x="201" y="0"/>
                    <a:pt x="124" y="13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" name="Google Shape;662;p9"/>
            <p:cNvSpPr/>
            <p:nvPr/>
          </p:nvSpPr>
          <p:spPr>
            <a:xfrm rot="10800000" flipH="1">
              <a:off x="1047618" y="4655041"/>
              <a:ext cx="71889" cy="137974"/>
            </a:xfrm>
            <a:custGeom>
              <a:avLst/>
              <a:gdLst/>
              <a:ahLst/>
              <a:cxnLst/>
              <a:rect l="l" t="t" r="r" b="b"/>
              <a:pathLst>
                <a:path w="656" h="1259" extrusionOk="0">
                  <a:moveTo>
                    <a:pt x="65" y="500"/>
                  </a:moveTo>
                  <a:cubicBezTo>
                    <a:pt x="0" y="260"/>
                    <a:pt x="208" y="1"/>
                    <a:pt x="454" y="1"/>
                  </a:cubicBezTo>
                  <a:cubicBezTo>
                    <a:pt x="499" y="7"/>
                    <a:pt x="538" y="14"/>
                    <a:pt x="577" y="40"/>
                  </a:cubicBezTo>
                  <a:cubicBezTo>
                    <a:pt x="649" y="98"/>
                    <a:pt x="655" y="202"/>
                    <a:pt x="642" y="299"/>
                  </a:cubicBezTo>
                  <a:cubicBezTo>
                    <a:pt x="629" y="487"/>
                    <a:pt x="603" y="682"/>
                    <a:pt x="571" y="870"/>
                  </a:cubicBezTo>
                  <a:cubicBezTo>
                    <a:pt x="545" y="1000"/>
                    <a:pt x="493" y="1155"/>
                    <a:pt x="370" y="1201"/>
                  </a:cubicBezTo>
                  <a:cubicBezTo>
                    <a:pt x="195" y="1259"/>
                    <a:pt x="26" y="1064"/>
                    <a:pt x="20" y="883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" name="Google Shape;663;p9"/>
            <p:cNvSpPr/>
            <p:nvPr/>
          </p:nvSpPr>
          <p:spPr>
            <a:xfrm rot="10800000" flipH="1">
              <a:off x="1197536" y="4573288"/>
              <a:ext cx="33534" cy="29918"/>
            </a:xfrm>
            <a:custGeom>
              <a:avLst/>
              <a:gdLst/>
              <a:ahLst/>
              <a:cxnLst/>
              <a:rect l="l" t="t" r="r" b="b"/>
              <a:pathLst>
                <a:path w="306" h="273" extrusionOk="0">
                  <a:moveTo>
                    <a:pt x="0" y="124"/>
                  </a:moveTo>
                  <a:cubicBezTo>
                    <a:pt x="78" y="175"/>
                    <a:pt x="156" y="227"/>
                    <a:pt x="234" y="273"/>
                  </a:cubicBezTo>
                  <a:cubicBezTo>
                    <a:pt x="305" y="169"/>
                    <a:pt x="189" y="0"/>
                    <a:pt x="65" y="33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" name="Google Shape;664;p9"/>
            <p:cNvSpPr/>
            <p:nvPr/>
          </p:nvSpPr>
          <p:spPr>
            <a:xfrm rot="10800000" flipH="1">
              <a:off x="2836335" y="4345122"/>
              <a:ext cx="37041" cy="48439"/>
            </a:xfrm>
            <a:custGeom>
              <a:avLst/>
              <a:gdLst/>
              <a:ahLst/>
              <a:cxnLst/>
              <a:rect l="l" t="t" r="r" b="b"/>
              <a:pathLst>
                <a:path w="338" h="442" extrusionOk="0">
                  <a:moveTo>
                    <a:pt x="78" y="441"/>
                  </a:moveTo>
                  <a:cubicBezTo>
                    <a:pt x="39" y="363"/>
                    <a:pt x="0" y="279"/>
                    <a:pt x="7" y="188"/>
                  </a:cubicBezTo>
                  <a:cubicBezTo>
                    <a:pt x="13" y="98"/>
                    <a:pt x="78" y="7"/>
                    <a:pt x="163" y="0"/>
                  </a:cubicBezTo>
                  <a:cubicBezTo>
                    <a:pt x="260" y="0"/>
                    <a:pt x="338" y="104"/>
                    <a:pt x="325" y="195"/>
                  </a:cubicBezTo>
                  <a:cubicBezTo>
                    <a:pt x="312" y="292"/>
                    <a:pt x="234" y="370"/>
                    <a:pt x="143" y="402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" name="Google Shape;665;p9"/>
            <p:cNvSpPr/>
            <p:nvPr/>
          </p:nvSpPr>
          <p:spPr>
            <a:xfrm rot="10800000" flipH="1">
              <a:off x="536603" y="4410547"/>
              <a:ext cx="48438" cy="58411"/>
            </a:xfrm>
            <a:custGeom>
              <a:avLst/>
              <a:gdLst/>
              <a:ahLst/>
              <a:cxnLst/>
              <a:rect l="l" t="t" r="r" b="b"/>
              <a:pathLst>
                <a:path w="442" h="533" extrusionOk="0">
                  <a:moveTo>
                    <a:pt x="286" y="1"/>
                  </a:moveTo>
                  <a:cubicBezTo>
                    <a:pt x="163" y="27"/>
                    <a:pt x="52" y="118"/>
                    <a:pt x="27" y="241"/>
                  </a:cubicBezTo>
                  <a:cubicBezTo>
                    <a:pt x="1" y="358"/>
                    <a:pt x="85" y="500"/>
                    <a:pt x="202" y="513"/>
                  </a:cubicBezTo>
                  <a:cubicBezTo>
                    <a:pt x="325" y="533"/>
                    <a:pt x="442" y="384"/>
                    <a:pt x="383" y="273"/>
                  </a:cubicBezTo>
                  <a:cubicBezTo>
                    <a:pt x="318" y="241"/>
                    <a:pt x="260" y="215"/>
                    <a:pt x="195" y="183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" name="Google Shape;666;p9"/>
            <p:cNvSpPr/>
            <p:nvPr/>
          </p:nvSpPr>
          <p:spPr>
            <a:xfrm rot="10800000" flipH="1">
              <a:off x="1134303" y="4699754"/>
              <a:ext cx="33534" cy="52055"/>
            </a:xfrm>
            <a:custGeom>
              <a:avLst/>
              <a:gdLst/>
              <a:ahLst/>
              <a:cxnLst/>
              <a:rect l="l" t="t" r="r" b="b"/>
              <a:pathLst>
                <a:path w="306" h="475" extrusionOk="0">
                  <a:moveTo>
                    <a:pt x="13" y="403"/>
                  </a:moveTo>
                  <a:cubicBezTo>
                    <a:pt x="0" y="260"/>
                    <a:pt x="46" y="111"/>
                    <a:pt x="136" y="1"/>
                  </a:cubicBezTo>
                  <a:cubicBezTo>
                    <a:pt x="208" y="72"/>
                    <a:pt x="279" y="157"/>
                    <a:pt x="292" y="254"/>
                  </a:cubicBezTo>
                  <a:cubicBezTo>
                    <a:pt x="305" y="358"/>
                    <a:pt x="227" y="474"/>
                    <a:pt x="124" y="461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" name="Google Shape;667;p9"/>
            <p:cNvSpPr/>
            <p:nvPr/>
          </p:nvSpPr>
          <p:spPr>
            <a:xfrm rot="10800000" flipH="1">
              <a:off x="1406413" y="4692630"/>
              <a:ext cx="46356" cy="39233"/>
            </a:xfrm>
            <a:custGeom>
              <a:avLst/>
              <a:gdLst/>
              <a:ahLst/>
              <a:cxnLst/>
              <a:rect l="l" t="t" r="r" b="b"/>
              <a:pathLst>
                <a:path w="423" h="358" extrusionOk="0">
                  <a:moveTo>
                    <a:pt x="1" y="266"/>
                  </a:moveTo>
                  <a:cubicBezTo>
                    <a:pt x="72" y="117"/>
                    <a:pt x="228" y="14"/>
                    <a:pt x="390" y="1"/>
                  </a:cubicBezTo>
                  <a:cubicBezTo>
                    <a:pt x="423" y="104"/>
                    <a:pt x="390" y="221"/>
                    <a:pt x="306" y="286"/>
                  </a:cubicBezTo>
                  <a:cubicBezTo>
                    <a:pt x="228" y="351"/>
                    <a:pt x="105" y="357"/>
                    <a:pt x="14" y="305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" name="Google Shape;668;p9"/>
            <p:cNvSpPr/>
            <p:nvPr/>
          </p:nvSpPr>
          <p:spPr>
            <a:xfrm rot="10800000" flipH="1">
              <a:off x="1928058" y="4777891"/>
              <a:ext cx="89643" cy="88987"/>
            </a:xfrm>
            <a:custGeom>
              <a:avLst/>
              <a:gdLst/>
              <a:ahLst/>
              <a:cxnLst/>
              <a:rect l="l" t="t" r="r" b="b"/>
              <a:pathLst>
                <a:path w="818" h="812" extrusionOk="0">
                  <a:moveTo>
                    <a:pt x="131" y="117"/>
                  </a:moveTo>
                  <a:cubicBezTo>
                    <a:pt x="299" y="0"/>
                    <a:pt x="559" y="26"/>
                    <a:pt x="688" y="182"/>
                  </a:cubicBezTo>
                  <a:cubicBezTo>
                    <a:pt x="818" y="338"/>
                    <a:pt x="792" y="610"/>
                    <a:pt x="617" y="720"/>
                  </a:cubicBezTo>
                  <a:cubicBezTo>
                    <a:pt x="468" y="811"/>
                    <a:pt x="260" y="766"/>
                    <a:pt x="144" y="642"/>
                  </a:cubicBezTo>
                  <a:cubicBezTo>
                    <a:pt x="27" y="513"/>
                    <a:pt x="1" y="325"/>
                    <a:pt x="46" y="156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" name="Google Shape;669;p9"/>
            <p:cNvSpPr/>
            <p:nvPr/>
          </p:nvSpPr>
          <p:spPr>
            <a:xfrm rot="10800000" flipH="1">
              <a:off x="1449810" y="4771535"/>
              <a:ext cx="43506" cy="34192"/>
            </a:xfrm>
            <a:custGeom>
              <a:avLst/>
              <a:gdLst/>
              <a:ahLst/>
              <a:cxnLst/>
              <a:rect l="l" t="t" r="r" b="b"/>
              <a:pathLst>
                <a:path w="397" h="312" extrusionOk="0">
                  <a:moveTo>
                    <a:pt x="338" y="26"/>
                  </a:moveTo>
                  <a:cubicBezTo>
                    <a:pt x="228" y="33"/>
                    <a:pt x="117" y="46"/>
                    <a:pt x="7" y="58"/>
                  </a:cubicBezTo>
                  <a:cubicBezTo>
                    <a:pt x="1" y="182"/>
                    <a:pt x="124" y="311"/>
                    <a:pt x="247" y="279"/>
                  </a:cubicBezTo>
                  <a:cubicBezTo>
                    <a:pt x="370" y="253"/>
                    <a:pt x="396" y="39"/>
                    <a:pt x="273" y="0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" name="Google Shape;670;p9"/>
            <p:cNvSpPr/>
            <p:nvPr/>
          </p:nvSpPr>
          <p:spPr>
            <a:xfrm rot="10800000" flipH="1">
              <a:off x="1777483" y="4640795"/>
              <a:ext cx="49095" cy="57644"/>
            </a:xfrm>
            <a:custGeom>
              <a:avLst/>
              <a:gdLst/>
              <a:ahLst/>
              <a:cxnLst/>
              <a:rect l="l" t="t" r="r" b="b"/>
              <a:pathLst>
                <a:path w="448" h="526" extrusionOk="0">
                  <a:moveTo>
                    <a:pt x="285" y="0"/>
                  </a:moveTo>
                  <a:cubicBezTo>
                    <a:pt x="169" y="26"/>
                    <a:pt x="58" y="117"/>
                    <a:pt x="32" y="234"/>
                  </a:cubicBezTo>
                  <a:cubicBezTo>
                    <a:pt x="0" y="357"/>
                    <a:pt x="84" y="500"/>
                    <a:pt x="208" y="513"/>
                  </a:cubicBezTo>
                  <a:cubicBezTo>
                    <a:pt x="331" y="526"/>
                    <a:pt x="448" y="383"/>
                    <a:pt x="389" y="273"/>
                  </a:cubicBezTo>
                  <a:cubicBezTo>
                    <a:pt x="324" y="240"/>
                    <a:pt x="259" y="208"/>
                    <a:pt x="201" y="175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" name="Google Shape;671;p9"/>
            <p:cNvSpPr/>
            <p:nvPr/>
          </p:nvSpPr>
          <p:spPr>
            <a:xfrm rot="10800000" flipH="1">
              <a:off x="1333317" y="4539205"/>
              <a:ext cx="51177" cy="56877"/>
            </a:xfrm>
            <a:custGeom>
              <a:avLst/>
              <a:gdLst/>
              <a:ahLst/>
              <a:cxnLst/>
              <a:rect l="l" t="t" r="r" b="b"/>
              <a:pathLst>
                <a:path w="467" h="519" extrusionOk="0">
                  <a:moveTo>
                    <a:pt x="169" y="0"/>
                  </a:moveTo>
                  <a:cubicBezTo>
                    <a:pt x="45" y="91"/>
                    <a:pt x="0" y="292"/>
                    <a:pt x="104" y="402"/>
                  </a:cubicBezTo>
                  <a:cubicBezTo>
                    <a:pt x="208" y="519"/>
                    <a:pt x="441" y="467"/>
                    <a:pt x="454" y="311"/>
                  </a:cubicBezTo>
                  <a:cubicBezTo>
                    <a:pt x="467" y="175"/>
                    <a:pt x="324" y="78"/>
                    <a:pt x="188" y="46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" name="Google Shape;672;p9"/>
            <p:cNvSpPr/>
            <p:nvPr/>
          </p:nvSpPr>
          <p:spPr>
            <a:xfrm rot="10800000" flipH="1">
              <a:off x="1390084" y="4631589"/>
              <a:ext cx="48438" cy="42740"/>
            </a:xfrm>
            <a:custGeom>
              <a:avLst/>
              <a:gdLst/>
              <a:ahLst/>
              <a:cxnLst/>
              <a:rect l="l" t="t" r="r" b="b"/>
              <a:pathLst>
                <a:path w="442" h="390" extrusionOk="0">
                  <a:moveTo>
                    <a:pt x="176" y="1"/>
                  </a:moveTo>
                  <a:cubicBezTo>
                    <a:pt x="85" y="98"/>
                    <a:pt x="20" y="221"/>
                    <a:pt x="1" y="351"/>
                  </a:cubicBezTo>
                  <a:cubicBezTo>
                    <a:pt x="92" y="370"/>
                    <a:pt x="189" y="390"/>
                    <a:pt x="273" y="364"/>
                  </a:cubicBezTo>
                  <a:cubicBezTo>
                    <a:pt x="364" y="338"/>
                    <a:pt x="442" y="260"/>
                    <a:pt x="435" y="163"/>
                  </a:cubicBezTo>
                  <a:cubicBezTo>
                    <a:pt x="429" y="72"/>
                    <a:pt x="306" y="7"/>
                    <a:pt x="234" y="72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" name="Google Shape;673;p9"/>
            <p:cNvSpPr/>
            <p:nvPr/>
          </p:nvSpPr>
          <p:spPr>
            <a:xfrm rot="10800000" flipH="1">
              <a:off x="1573427" y="4487260"/>
              <a:ext cx="62027" cy="64110"/>
            </a:xfrm>
            <a:custGeom>
              <a:avLst/>
              <a:gdLst/>
              <a:ahLst/>
              <a:cxnLst/>
              <a:rect l="l" t="t" r="r" b="b"/>
              <a:pathLst>
                <a:path w="566" h="585" extrusionOk="0">
                  <a:moveTo>
                    <a:pt x="20" y="1"/>
                  </a:moveTo>
                  <a:cubicBezTo>
                    <a:pt x="1" y="169"/>
                    <a:pt x="20" y="357"/>
                    <a:pt x="144" y="474"/>
                  </a:cubicBezTo>
                  <a:cubicBezTo>
                    <a:pt x="273" y="584"/>
                    <a:pt x="526" y="532"/>
                    <a:pt x="546" y="364"/>
                  </a:cubicBezTo>
                  <a:cubicBezTo>
                    <a:pt x="565" y="195"/>
                    <a:pt x="351" y="98"/>
                    <a:pt x="182" y="53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" name="Google Shape;674;p9"/>
            <p:cNvSpPr/>
            <p:nvPr/>
          </p:nvSpPr>
          <p:spPr>
            <a:xfrm rot="10800000" flipH="1">
              <a:off x="663069" y="4390602"/>
              <a:ext cx="28602" cy="36384"/>
            </a:xfrm>
            <a:custGeom>
              <a:avLst/>
              <a:gdLst/>
              <a:ahLst/>
              <a:cxnLst/>
              <a:rect l="l" t="t" r="r" b="b"/>
              <a:pathLst>
                <a:path w="261" h="332" extrusionOk="0">
                  <a:moveTo>
                    <a:pt x="1" y="33"/>
                  </a:moveTo>
                  <a:lnTo>
                    <a:pt x="72" y="331"/>
                  </a:lnTo>
                  <a:cubicBezTo>
                    <a:pt x="144" y="292"/>
                    <a:pt x="215" y="247"/>
                    <a:pt x="234" y="176"/>
                  </a:cubicBezTo>
                  <a:cubicBezTo>
                    <a:pt x="260" y="98"/>
                    <a:pt x="208" y="1"/>
                    <a:pt x="131" y="14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" name="Google Shape;675;p9"/>
            <p:cNvSpPr/>
            <p:nvPr/>
          </p:nvSpPr>
          <p:spPr>
            <a:xfrm rot="10800000" flipH="1">
              <a:off x="1586249" y="4679151"/>
              <a:ext cx="130847" cy="139398"/>
            </a:xfrm>
            <a:custGeom>
              <a:avLst/>
              <a:gdLst/>
              <a:ahLst/>
              <a:cxnLst/>
              <a:rect l="l" t="t" r="r" b="b"/>
              <a:pathLst>
                <a:path w="1194" h="1272" extrusionOk="0">
                  <a:moveTo>
                    <a:pt x="312" y="798"/>
                  </a:moveTo>
                  <a:cubicBezTo>
                    <a:pt x="65" y="675"/>
                    <a:pt x="1" y="292"/>
                    <a:pt x="195" y="98"/>
                  </a:cubicBezTo>
                  <a:cubicBezTo>
                    <a:pt x="228" y="59"/>
                    <a:pt x="267" y="33"/>
                    <a:pt x="318" y="20"/>
                  </a:cubicBezTo>
                  <a:cubicBezTo>
                    <a:pt x="422" y="0"/>
                    <a:pt x="513" y="85"/>
                    <a:pt x="584" y="163"/>
                  </a:cubicBezTo>
                  <a:cubicBezTo>
                    <a:pt x="733" y="318"/>
                    <a:pt x="876" y="487"/>
                    <a:pt x="1006" y="655"/>
                  </a:cubicBezTo>
                  <a:cubicBezTo>
                    <a:pt x="1097" y="779"/>
                    <a:pt x="1194" y="941"/>
                    <a:pt x="1129" y="1077"/>
                  </a:cubicBezTo>
                  <a:cubicBezTo>
                    <a:pt x="1051" y="1271"/>
                    <a:pt x="759" y="1258"/>
                    <a:pt x="597" y="1129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" name="Google Shape;676;p9"/>
            <p:cNvSpPr/>
            <p:nvPr/>
          </p:nvSpPr>
          <p:spPr>
            <a:xfrm rot="10800000" flipH="1">
              <a:off x="636767" y="4499314"/>
              <a:ext cx="46356" cy="45589"/>
            </a:xfrm>
            <a:custGeom>
              <a:avLst/>
              <a:gdLst/>
              <a:ahLst/>
              <a:cxnLst/>
              <a:rect l="l" t="t" r="r" b="b"/>
              <a:pathLst>
                <a:path w="423" h="416" extrusionOk="0">
                  <a:moveTo>
                    <a:pt x="371" y="415"/>
                  </a:moveTo>
                  <a:cubicBezTo>
                    <a:pt x="280" y="337"/>
                    <a:pt x="118" y="350"/>
                    <a:pt x="59" y="246"/>
                  </a:cubicBezTo>
                  <a:cubicBezTo>
                    <a:pt x="1" y="130"/>
                    <a:pt x="163" y="0"/>
                    <a:pt x="280" y="52"/>
                  </a:cubicBezTo>
                  <a:cubicBezTo>
                    <a:pt x="397" y="110"/>
                    <a:pt x="422" y="272"/>
                    <a:pt x="364" y="389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" name="Google Shape;677;p9"/>
            <p:cNvSpPr/>
            <p:nvPr/>
          </p:nvSpPr>
          <p:spPr>
            <a:xfrm rot="10800000" flipH="1">
              <a:off x="450575" y="4657123"/>
              <a:ext cx="44164" cy="35617"/>
            </a:xfrm>
            <a:custGeom>
              <a:avLst/>
              <a:gdLst/>
              <a:ahLst/>
              <a:cxnLst/>
              <a:rect l="l" t="t" r="r" b="b"/>
              <a:pathLst>
                <a:path w="403" h="325" extrusionOk="0">
                  <a:moveTo>
                    <a:pt x="267" y="46"/>
                  </a:moveTo>
                  <a:cubicBezTo>
                    <a:pt x="176" y="110"/>
                    <a:pt x="92" y="175"/>
                    <a:pt x="1" y="234"/>
                  </a:cubicBezTo>
                  <a:cubicBezTo>
                    <a:pt x="72" y="311"/>
                    <a:pt x="195" y="324"/>
                    <a:pt x="280" y="273"/>
                  </a:cubicBezTo>
                  <a:cubicBezTo>
                    <a:pt x="364" y="221"/>
                    <a:pt x="403" y="104"/>
                    <a:pt x="371" y="7"/>
                  </a:cubicBezTo>
                  <a:lnTo>
                    <a:pt x="228" y="0"/>
                  </a:ln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" name="Google Shape;678;p9"/>
            <p:cNvSpPr/>
            <p:nvPr/>
          </p:nvSpPr>
          <p:spPr>
            <a:xfrm rot="10800000" flipH="1">
              <a:off x="527397" y="4655041"/>
              <a:ext cx="24219" cy="37699"/>
            </a:xfrm>
            <a:custGeom>
              <a:avLst/>
              <a:gdLst/>
              <a:ahLst/>
              <a:cxnLst/>
              <a:rect l="l" t="t" r="r" b="b"/>
              <a:pathLst>
                <a:path w="221" h="344" extrusionOk="0">
                  <a:moveTo>
                    <a:pt x="59" y="305"/>
                  </a:moveTo>
                  <a:cubicBezTo>
                    <a:pt x="20" y="208"/>
                    <a:pt x="0" y="104"/>
                    <a:pt x="7" y="0"/>
                  </a:cubicBezTo>
                  <a:cubicBezTo>
                    <a:pt x="156" y="13"/>
                    <a:pt x="221" y="253"/>
                    <a:pt x="98" y="344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" name="Google Shape;679;p9"/>
            <p:cNvSpPr/>
            <p:nvPr/>
          </p:nvSpPr>
          <p:spPr>
            <a:xfrm rot="10800000" flipH="1">
              <a:off x="3354651" y="4588905"/>
              <a:ext cx="46356" cy="39233"/>
            </a:xfrm>
            <a:custGeom>
              <a:avLst/>
              <a:gdLst/>
              <a:ahLst/>
              <a:cxnLst/>
              <a:rect l="l" t="t" r="r" b="b"/>
              <a:pathLst>
                <a:path w="423" h="358" extrusionOk="0">
                  <a:moveTo>
                    <a:pt x="1" y="266"/>
                  </a:moveTo>
                  <a:cubicBezTo>
                    <a:pt x="72" y="117"/>
                    <a:pt x="228" y="14"/>
                    <a:pt x="390" y="1"/>
                  </a:cubicBezTo>
                  <a:cubicBezTo>
                    <a:pt x="423" y="104"/>
                    <a:pt x="390" y="221"/>
                    <a:pt x="306" y="286"/>
                  </a:cubicBezTo>
                  <a:cubicBezTo>
                    <a:pt x="228" y="351"/>
                    <a:pt x="105" y="357"/>
                    <a:pt x="14" y="305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" name="Google Shape;680;p9"/>
            <p:cNvSpPr/>
            <p:nvPr/>
          </p:nvSpPr>
          <p:spPr>
            <a:xfrm rot="10800000" flipH="1">
              <a:off x="3876296" y="4674166"/>
              <a:ext cx="89643" cy="88987"/>
            </a:xfrm>
            <a:custGeom>
              <a:avLst/>
              <a:gdLst/>
              <a:ahLst/>
              <a:cxnLst/>
              <a:rect l="l" t="t" r="r" b="b"/>
              <a:pathLst>
                <a:path w="818" h="812" extrusionOk="0">
                  <a:moveTo>
                    <a:pt x="131" y="117"/>
                  </a:moveTo>
                  <a:cubicBezTo>
                    <a:pt x="299" y="0"/>
                    <a:pt x="559" y="26"/>
                    <a:pt x="688" y="182"/>
                  </a:cubicBezTo>
                  <a:cubicBezTo>
                    <a:pt x="818" y="338"/>
                    <a:pt x="792" y="610"/>
                    <a:pt x="617" y="720"/>
                  </a:cubicBezTo>
                  <a:cubicBezTo>
                    <a:pt x="468" y="811"/>
                    <a:pt x="260" y="766"/>
                    <a:pt x="144" y="642"/>
                  </a:cubicBezTo>
                  <a:cubicBezTo>
                    <a:pt x="27" y="513"/>
                    <a:pt x="1" y="325"/>
                    <a:pt x="46" y="156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" name="Google Shape;681;p9"/>
            <p:cNvSpPr/>
            <p:nvPr/>
          </p:nvSpPr>
          <p:spPr>
            <a:xfrm rot="10800000" flipH="1">
              <a:off x="3398048" y="4667810"/>
              <a:ext cx="43506" cy="34192"/>
            </a:xfrm>
            <a:custGeom>
              <a:avLst/>
              <a:gdLst/>
              <a:ahLst/>
              <a:cxnLst/>
              <a:rect l="l" t="t" r="r" b="b"/>
              <a:pathLst>
                <a:path w="397" h="312" extrusionOk="0">
                  <a:moveTo>
                    <a:pt x="338" y="26"/>
                  </a:moveTo>
                  <a:cubicBezTo>
                    <a:pt x="228" y="33"/>
                    <a:pt x="117" y="46"/>
                    <a:pt x="7" y="58"/>
                  </a:cubicBezTo>
                  <a:cubicBezTo>
                    <a:pt x="1" y="182"/>
                    <a:pt x="124" y="311"/>
                    <a:pt x="247" y="279"/>
                  </a:cubicBezTo>
                  <a:cubicBezTo>
                    <a:pt x="370" y="253"/>
                    <a:pt x="396" y="39"/>
                    <a:pt x="273" y="0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" name="Google Shape;682;p9"/>
            <p:cNvSpPr/>
            <p:nvPr/>
          </p:nvSpPr>
          <p:spPr>
            <a:xfrm rot="10800000" flipH="1">
              <a:off x="3725720" y="4537070"/>
              <a:ext cx="49095" cy="57644"/>
            </a:xfrm>
            <a:custGeom>
              <a:avLst/>
              <a:gdLst/>
              <a:ahLst/>
              <a:cxnLst/>
              <a:rect l="l" t="t" r="r" b="b"/>
              <a:pathLst>
                <a:path w="448" h="526" extrusionOk="0">
                  <a:moveTo>
                    <a:pt x="285" y="0"/>
                  </a:moveTo>
                  <a:cubicBezTo>
                    <a:pt x="169" y="26"/>
                    <a:pt x="58" y="117"/>
                    <a:pt x="32" y="234"/>
                  </a:cubicBezTo>
                  <a:cubicBezTo>
                    <a:pt x="0" y="357"/>
                    <a:pt x="84" y="500"/>
                    <a:pt x="208" y="513"/>
                  </a:cubicBezTo>
                  <a:cubicBezTo>
                    <a:pt x="331" y="526"/>
                    <a:pt x="448" y="383"/>
                    <a:pt x="389" y="273"/>
                  </a:cubicBezTo>
                  <a:cubicBezTo>
                    <a:pt x="324" y="240"/>
                    <a:pt x="259" y="208"/>
                    <a:pt x="201" y="175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" name="Google Shape;683;p9"/>
            <p:cNvSpPr/>
            <p:nvPr/>
          </p:nvSpPr>
          <p:spPr>
            <a:xfrm rot="10800000" flipH="1">
              <a:off x="3338322" y="4527864"/>
              <a:ext cx="48438" cy="42740"/>
            </a:xfrm>
            <a:custGeom>
              <a:avLst/>
              <a:gdLst/>
              <a:ahLst/>
              <a:cxnLst/>
              <a:rect l="l" t="t" r="r" b="b"/>
              <a:pathLst>
                <a:path w="442" h="390" extrusionOk="0">
                  <a:moveTo>
                    <a:pt x="176" y="1"/>
                  </a:moveTo>
                  <a:cubicBezTo>
                    <a:pt x="85" y="98"/>
                    <a:pt x="20" y="221"/>
                    <a:pt x="1" y="351"/>
                  </a:cubicBezTo>
                  <a:cubicBezTo>
                    <a:pt x="92" y="370"/>
                    <a:pt x="189" y="390"/>
                    <a:pt x="273" y="364"/>
                  </a:cubicBezTo>
                  <a:cubicBezTo>
                    <a:pt x="364" y="338"/>
                    <a:pt x="442" y="260"/>
                    <a:pt x="435" y="163"/>
                  </a:cubicBezTo>
                  <a:cubicBezTo>
                    <a:pt x="429" y="72"/>
                    <a:pt x="306" y="7"/>
                    <a:pt x="234" y="72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" name="Google Shape;684;p9"/>
            <p:cNvSpPr/>
            <p:nvPr/>
          </p:nvSpPr>
          <p:spPr>
            <a:xfrm rot="10800000" flipH="1">
              <a:off x="3521665" y="4383535"/>
              <a:ext cx="62027" cy="64110"/>
            </a:xfrm>
            <a:custGeom>
              <a:avLst/>
              <a:gdLst/>
              <a:ahLst/>
              <a:cxnLst/>
              <a:rect l="l" t="t" r="r" b="b"/>
              <a:pathLst>
                <a:path w="566" h="585" extrusionOk="0">
                  <a:moveTo>
                    <a:pt x="20" y="1"/>
                  </a:moveTo>
                  <a:cubicBezTo>
                    <a:pt x="1" y="169"/>
                    <a:pt x="20" y="357"/>
                    <a:pt x="144" y="474"/>
                  </a:cubicBezTo>
                  <a:cubicBezTo>
                    <a:pt x="273" y="584"/>
                    <a:pt x="526" y="532"/>
                    <a:pt x="546" y="364"/>
                  </a:cubicBezTo>
                  <a:cubicBezTo>
                    <a:pt x="565" y="195"/>
                    <a:pt x="351" y="98"/>
                    <a:pt x="182" y="53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" name="Google Shape;685;p9"/>
            <p:cNvSpPr/>
            <p:nvPr/>
          </p:nvSpPr>
          <p:spPr>
            <a:xfrm rot="10800000" flipH="1">
              <a:off x="3534487" y="4575426"/>
              <a:ext cx="130847" cy="139398"/>
            </a:xfrm>
            <a:custGeom>
              <a:avLst/>
              <a:gdLst/>
              <a:ahLst/>
              <a:cxnLst/>
              <a:rect l="l" t="t" r="r" b="b"/>
              <a:pathLst>
                <a:path w="1194" h="1272" extrusionOk="0">
                  <a:moveTo>
                    <a:pt x="312" y="798"/>
                  </a:moveTo>
                  <a:cubicBezTo>
                    <a:pt x="65" y="675"/>
                    <a:pt x="1" y="292"/>
                    <a:pt x="195" y="98"/>
                  </a:cubicBezTo>
                  <a:cubicBezTo>
                    <a:pt x="228" y="59"/>
                    <a:pt x="267" y="33"/>
                    <a:pt x="318" y="20"/>
                  </a:cubicBezTo>
                  <a:cubicBezTo>
                    <a:pt x="422" y="0"/>
                    <a:pt x="513" y="85"/>
                    <a:pt x="584" y="163"/>
                  </a:cubicBezTo>
                  <a:cubicBezTo>
                    <a:pt x="733" y="318"/>
                    <a:pt x="876" y="487"/>
                    <a:pt x="1006" y="655"/>
                  </a:cubicBezTo>
                  <a:cubicBezTo>
                    <a:pt x="1097" y="779"/>
                    <a:pt x="1194" y="941"/>
                    <a:pt x="1129" y="1077"/>
                  </a:cubicBezTo>
                  <a:cubicBezTo>
                    <a:pt x="1051" y="1271"/>
                    <a:pt x="759" y="1258"/>
                    <a:pt x="597" y="1129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459446018"/>
      </p:ext>
    </p:extLst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>
  <p:cSld name="Title only 1">
    <p:spTree>
      <p:nvGrpSpPr>
        <p:cNvPr id="1" name="Shape 47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727" name="Google Shape;4727;p29"/>
          <p:cNvGrpSpPr/>
          <p:nvPr/>
        </p:nvGrpSpPr>
        <p:grpSpPr>
          <a:xfrm>
            <a:off x="-766202" y="194230"/>
            <a:ext cx="13509811" cy="7254476"/>
            <a:chOff x="-574651" y="145672"/>
            <a:chExt cx="10132358" cy="5440857"/>
          </a:xfrm>
        </p:grpSpPr>
        <p:sp>
          <p:nvSpPr>
            <p:cNvPr id="4728" name="Google Shape;4728;p29"/>
            <p:cNvSpPr/>
            <p:nvPr/>
          </p:nvSpPr>
          <p:spPr>
            <a:xfrm>
              <a:off x="-38725" y="4354895"/>
              <a:ext cx="9209436" cy="827616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9" name="Google Shape;4729;p29"/>
            <p:cNvSpPr/>
            <p:nvPr/>
          </p:nvSpPr>
          <p:spPr>
            <a:xfrm>
              <a:off x="-65450" y="4568398"/>
              <a:ext cx="9209483" cy="613838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730" name="Google Shape;4730;p29"/>
            <p:cNvGrpSpPr/>
            <p:nvPr/>
          </p:nvGrpSpPr>
          <p:grpSpPr>
            <a:xfrm rot="2083657">
              <a:off x="7586664" y="4357291"/>
              <a:ext cx="1356684" cy="695046"/>
              <a:chOff x="4976050" y="4611525"/>
              <a:chExt cx="1664950" cy="852975"/>
            </a:xfrm>
          </p:grpSpPr>
          <p:sp>
            <p:nvSpPr>
              <p:cNvPr id="4731" name="Google Shape;4731;p29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32" name="Google Shape;4732;p29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733" name="Google Shape;4733;p29"/>
            <p:cNvGrpSpPr/>
            <p:nvPr/>
          </p:nvGrpSpPr>
          <p:grpSpPr>
            <a:xfrm rot="-1734738" flipH="1">
              <a:off x="7911602" y="3869617"/>
              <a:ext cx="1428294" cy="1064074"/>
              <a:chOff x="5065700" y="3436875"/>
              <a:chExt cx="1984875" cy="1478725"/>
            </a:xfrm>
          </p:grpSpPr>
          <p:sp>
            <p:nvSpPr>
              <p:cNvPr id="4734" name="Google Shape;4734;p29"/>
              <p:cNvSpPr/>
              <p:nvPr/>
            </p:nvSpPr>
            <p:spPr>
              <a:xfrm>
                <a:off x="5662250" y="3955275"/>
                <a:ext cx="1388325" cy="960325"/>
              </a:xfrm>
              <a:custGeom>
                <a:avLst/>
                <a:gdLst/>
                <a:ahLst/>
                <a:cxnLst/>
                <a:rect l="l" t="t" r="r" b="b"/>
                <a:pathLst>
                  <a:path w="55533" h="38413" extrusionOk="0">
                    <a:moveTo>
                      <a:pt x="61" y="1"/>
                    </a:moveTo>
                    <a:cubicBezTo>
                      <a:pt x="0" y="1"/>
                      <a:pt x="63" y="230"/>
                      <a:pt x="303" y="679"/>
                    </a:cubicBezTo>
                    <a:cubicBezTo>
                      <a:pt x="942" y="1834"/>
                      <a:pt x="1550" y="3019"/>
                      <a:pt x="2218" y="4174"/>
                    </a:cubicBezTo>
                    <a:lnTo>
                      <a:pt x="4346" y="7548"/>
                    </a:lnTo>
                    <a:lnTo>
                      <a:pt x="6717" y="10770"/>
                    </a:lnTo>
                    <a:cubicBezTo>
                      <a:pt x="6899" y="11044"/>
                      <a:pt x="7082" y="11317"/>
                      <a:pt x="7325" y="11560"/>
                    </a:cubicBezTo>
                    <a:lnTo>
                      <a:pt x="7963" y="12320"/>
                    </a:lnTo>
                    <a:lnTo>
                      <a:pt x="9209" y="13901"/>
                    </a:lnTo>
                    <a:cubicBezTo>
                      <a:pt x="12675" y="17944"/>
                      <a:pt x="16626" y="21591"/>
                      <a:pt x="20881" y="24843"/>
                    </a:cubicBezTo>
                    <a:cubicBezTo>
                      <a:pt x="29423" y="31257"/>
                      <a:pt x="39392" y="35938"/>
                      <a:pt x="49940" y="38005"/>
                    </a:cubicBezTo>
                    <a:cubicBezTo>
                      <a:pt x="50396" y="38096"/>
                      <a:pt x="50821" y="38217"/>
                      <a:pt x="51216" y="38248"/>
                    </a:cubicBezTo>
                    <a:cubicBezTo>
                      <a:pt x="51611" y="38278"/>
                      <a:pt x="51976" y="38309"/>
                      <a:pt x="52311" y="38369"/>
                    </a:cubicBezTo>
                    <a:cubicBezTo>
                      <a:pt x="52783" y="38391"/>
                      <a:pt x="53211" y="38412"/>
                      <a:pt x="53592" y="38412"/>
                    </a:cubicBezTo>
                    <a:cubicBezTo>
                      <a:pt x="53750" y="38412"/>
                      <a:pt x="53901" y="38409"/>
                      <a:pt x="54043" y="38400"/>
                    </a:cubicBezTo>
                    <a:cubicBezTo>
                      <a:pt x="55016" y="38369"/>
                      <a:pt x="55472" y="38217"/>
                      <a:pt x="55502" y="37974"/>
                    </a:cubicBezTo>
                    <a:cubicBezTo>
                      <a:pt x="55532" y="37761"/>
                      <a:pt x="55077" y="37488"/>
                      <a:pt x="54256" y="37184"/>
                    </a:cubicBezTo>
                    <a:cubicBezTo>
                      <a:pt x="53830" y="37032"/>
                      <a:pt x="53253" y="36880"/>
                      <a:pt x="52615" y="36758"/>
                    </a:cubicBezTo>
                    <a:cubicBezTo>
                      <a:pt x="52280" y="36698"/>
                      <a:pt x="51915" y="36606"/>
                      <a:pt x="51551" y="36576"/>
                    </a:cubicBezTo>
                    <a:cubicBezTo>
                      <a:pt x="51156" y="36454"/>
                      <a:pt x="50760" y="36333"/>
                      <a:pt x="50304" y="36272"/>
                    </a:cubicBezTo>
                    <a:cubicBezTo>
                      <a:pt x="39970" y="34448"/>
                      <a:pt x="30061" y="30102"/>
                      <a:pt x="21489" y="23992"/>
                    </a:cubicBezTo>
                    <a:cubicBezTo>
                      <a:pt x="17204" y="20922"/>
                      <a:pt x="13222" y="17396"/>
                      <a:pt x="9665" y="13475"/>
                    </a:cubicBezTo>
                    <a:lnTo>
                      <a:pt x="8389" y="11956"/>
                    </a:lnTo>
                    <a:lnTo>
                      <a:pt x="7750" y="11196"/>
                    </a:lnTo>
                    <a:cubicBezTo>
                      <a:pt x="7507" y="10922"/>
                      <a:pt x="7325" y="10709"/>
                      <a:pt x="7082" y="10436"/>
                    </a:cubicBezTo>
                    <a:lnTo>
                      <a:pt x="4711" y="7275"/>
                    </a:lnTo>
                    <a:lnTo>
                      <a:pt x="2492" y="3962"/>
                    </a:lnTo>
                    <a:cubicBezTo>
                      <a:pt x="1823" y="2837"/>
                      <a:pt x="1155" y="1682"/>
                      <a:pt x="486" y="557"/>
                    </a:cubicBezTo>
                    <a:cubicBezTo>
                      <a:pt x="271" y="184"/>
                      <a:pt x="116" y="1"/>
                      <a:pt x="6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35" name="Google Shape;4735;p29"/>
              <p:cNvSpPr/>
              <p:nvPr/>
            </p:nvSpPr>
            <p:spPr>
              <a:xfrm>
                <a:off x="5065700" y="3937625"/>
                <a:ext cx="706725" cy="285400"/>
              </a:xfrm>
              <a:custGeom>
                <a:avLst/>
                <a:gdLst/>
                <a:ahLst/>
                <a:cxnLst/>
                <a:rect l="l" t="t" r="r" b="b"/>
                <a:pathLst>
                  <a:path w="28269" h="11416" extrusionOk="0">
                    <a:moveTo>
                      <a:pt x="6271" y="1"/>
                    </a:moveTo>
                    <a:cubicBezTo>
                      <a:pt x="5418" y="1"/>
                      <a:pt x="4570" y="114"/>
                      <a:pt x="3740" y="382"/>
                    </a:cubicBezTo>
                    <a:cubicBezTo>
                      <a:pt x="1764" y="1020"/>
                      <a:pt x="1" y="2965"/>
                      <a:pt x="457" y="4971"/>
                    </a:cubicBezTo>
                    <a:cubicBezTo>
                      <a:pt x="761" y="6279"/>
                      <a:pt x="1855" y="7190"/>
                      <a:pt x="2980" y="7920"/>
                    </a:cubicBezTo>
                    <a:cubicBezTo>
                      <a:pt x="6749" y="10291"/>
                      <a:pt x="11247" y="11324"/>
                      <a:pt x="15685" y="11415"/>
                    </a:cubicBezTo>
                    <a:cubicBezTo>
                      <a:pt x="20153" y="11415"/>
                      <a:pt x="24561" y="10503"/>
                      <a:pt x="28269" y="8467"/>
                    </a:cubicBezTo>
                    <a:cubicBezTo>
                      <a:pt x="23193" y="5823"/>
                      <a:pt x="17995" y="3513"/>
                      <a:pt x="12646" y="1476"/>
                    </a:cubicBezTo>
                    <a:cubicBezTo>
                      <a:pt x="10601" y="715"/>
                      <a:pt x="8417" y="1"/>
                      <a:pt x="627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36" name="Google Shape;4736;p29"/>
              <p:cNvSpPr/>
              <p:nvPr/>
            </p:nvSpPr>
            <p:spPr>
              <a:xfrm>
                <a:off x="5654625" y="3444100"/>
                <a:ext cx="268275" cy="705200"/>
              </a:xfrm>
              <a:custGeom>
                <a:avLst/>
                <a:gdLst/>
                <a:ahLst/>
                <a:cxnLst/>
                <a:rect l="l" t="t" r="r" b="b"/>
                <a:pathLst>
                  <a:path w="10731" h="28208" extrusionOk="0">
                    <a:moveTo>
                      <a:pt x="5423" y="0"/>
                    </a:moveTo>
                    <a:cubicBezTo>
                      <a:pt x="3865" y="0"/>
                      <a:pt x="2258" y="1163"/>
                      <a:pt x="1460" y="2615"/>
                    </a:cubicBezTo>
                    <a:cubicBezTo>
                      <a:pt x="1" y="5259"/>
                      <a:pt x="365" y="8542"/>
                      <a:pt x="852" y="11551"/>
                    </a:cubicBezTo>
                    <a:cubicBezTo>
                      <a:pt x="1764" y="17174"/>
                      <a:pt x="3071" y="22737"/>
                      <a:pt x="4712" y="28208"/>
                    </a:cubicBezTo>
                    <a:cubicBezTo>
                      <a:pt x="7387" y="24956"/>
                      <a:pt x="9150" y="20822"/>
                      <a:pt x="9940" y="16415"/>
                    </a:cubicBezTo>
                    <a:cubicBezTo>
                      <a:pt x="10730" y="12038"/>
                      <a:pt x="10548" y="7448"/>
                      <a:pt x="8967" y="3284"/>
                    </a:cubicBezTo>
                    <a:cubicBezTo>
                      <a:pt x="8511" y="2068"/>
                      <a:pt x="7812" y="791"/>
                      <a:pt x="6596" y="244"/>
                    </a:cubicBezTo>
                    <a:cubicBezTo>
                      <a:pt x="6218" y="77"/>
                      <a:pt x="5822" y="0"/>
                      <a:pt x="542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37" name="Google Shape;4737;p29"/>
              <p:cNvSpPr/>
              <p:nvPr/>
            </p:nvSpPr>
            <p:spPr>
              <a:xfrm>
                <a:off x="5226800" y="3436875"/>
                <a:ext cx="545625" cy="712425"/>
              </a:xfrm>
              <a:custGeom>
                <a:avLst/>
                <a:gdLst/>
                <a:ahLst/>
                <a:cxnLst/>
                <a:rect l="l" t="t" r="r" b="b"/>
                <a:pathLst>
                  <a:path w="21825" h="28497" extrusionOk="0">
                    <a:moveTo>
                      <a:pt x="4380" y="0"/>
                    </a:moveTo>
                    <a:cubicBezTo>
                      <a:pt x="3674" y="0"/>
                      <a:pt x="2981" y="154"/>
                      <a:pt x="2372" y="503"/>
                    </a:cubicBezTo>
                    <a:cubicBezTo>
                      <a:pt x="973" y="1263"/>
                      <a:pt x="214" y="2813"/>
                      <a:pt x="122" y="4393"/>
                    </a:cubicBezTo>
                    <a:cubicBezTo>
                      <a:pt x="1" y="5943"/>
                      <a:pt x="457" y="7463"/>
                      <a:pt x="1034" y="8892"/>
                    </a:cubicBezTo>
                    <a:cubicBezTo>
                      <a:pt x="2888" y="13451"/>
                      <a:pt x="6110" y="17372"/>
                      <a:pt x="9819" y="20655"/>
                    </a:cubicBezTo>
                    <a:cubicBezTo>
                      <a:pt x="13527" y="23907"/>
                      <a:pt x="17661" y="25853"/>
                      <a:pt x="21825" y="28497"/>
                    </a:cubicBezTo>
                    <a:cubicBezTo>
                      <a:pt x="20366" y="17859"/>
                      <a:pt x="16566" y="9743"/>
                      <a:pt x="10183" y="3208"/>
                    </a:cubicBezTo>
                    <a:cubicBezTo>
                      <a:pt x="9120" y="2144"/>
                      <a:pt x="8025" y="1111"/>
                      <a:pt x="6657" y="503"/>
                    </a:cubicBezTo>
                    <a:cubicBezTo>
                      <a:pt x="5943" y="185"/>
                      <a:pt x="5153" y="0"/>
                      <a:pt x="438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38" name="Google Shape;4738;p29"/>
              <p:cNvSpPr/>
              <p:nvPr/>
            </p:nvSpPr>
            <p:spPr>
              <a:xfrm>
                <a:off x="5321875" y="4092000"/>
                <a:ext cx="395100" cy="76300"/>
              </a:xfrm>
              <a:custGeom>
                <a:avLst/>
                <a:gdLst/>
                <a:ahLst/>
                <a:cxnLst/>
                <a:rect l="l" t="t" r="r" b="b"/>
                <a:pathLst>
                  <a:path w="15804" h="3052" extrusionOk="0">
                    <a:moveTo>
                      <a:pt x="200" y="0"/>
                    </a:moveTo>
                    <a:cubicBezTo>
                      <a:pt x="17" y="0"/>
                      <a:pt x="0" y="146"/>
                      <a:pt x="210" y="225"/>
                    </a:cubicBezTo>
                    <a:cubicBezTo>
                      <a:pt x="2399" y="1046"/>
                      <a:pt x="4648" y="1775"/>
                      <a:pt x="6958" y="2262"/>
                    </a:cubicBezTo>
                    <a:cubicBezTo>
                      <a:pt x="9268" y="2809"/>
                      <a:pt x="11669" y="3052"/>
                      <a:pt x="14010" y="3052"/>
                    </a:cubicBezTo>
                    <a:cubicBezTo>
                      <a:pt x="15742" y="3021"/>
                      <a:pt x="15803" y="1836"/>
                      <a:pt x="14374" y="1654"/>
                    </a:cubicBezTo>
                    <a:cubicBezTo>
                      <a:pt x="12247" y="1350"/>
                      <a:pt x="9845" y="1289"/>
                      <a:pt x="7383" y="1076"/>
                    </a:cubicBezTo>
                    <a:cubicBezTo>
                      <a:pt x="4952" y="894"/>
                      <a:pt x="2459" y="620"/>
                      <a:pt x="301" y="12"/>
                    </a:cubicBezTo>
                    <a:cubicBezTo>
                      <a:pt x="263" y="4"/>
                      <a:pt x="230" y="0"/>
                      <a:pt x="20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39" name="Google Shape;4739;p29"/>
              <p:cNvSpPr/>
              <p:nvPr/>
            </p:nvSpPr>
            <p:spPr>
              <a:xfrm>
                <a:off x="5391250" y="3766950"/>
                <a:ext cx="353425" cy="350900"/>
              </a:xfrm>
              <a:custGeom>
                <a:avLst/>
                <a:gdLst/>
                <a:ahLst/>
                <a:cxnLst/>
                <a:rect l="l" t="t" r="r" b="b"/>
                <a:pathLst>
                  <a:path w="14137" h="14036" extrusionOk="0">
                    <a:moveTo>
                      <a:pt x="83" y="1"/>
                    </a:moveTo>
                    <a:cubicBezTo>
                      <a:pt x="11" y="1"/>
                      <a:pt x="1" y="103"/>
                      <a:pt x="110" y="248"/>
                    </a:cubicBezTo>
                    <a:cubicBezTo>
                      <a:pt x="1721" y="2741"/>
                      <a:pt x="3453" y="5111"/>
                      <a:pt x="5459" y="7361"/>
                    </a:cubicBezTo>
                    <a:cubicBezTo>
                      <a:pt x="7435" y="9610"/>
                      <a:pt x="9654" y="11707"/>
                      <a:pt x="12025" y="13440"/>
                    </a:cubicBezTo>
                    <a:cubicBezTo>
                      <a:pt x="12620" y="13861"/>
                      <a:pt x="13105" y="14035"/>
                      <a:pt x="13435" y="14035"/>
                    </a:cubicBezTo>
                    <a:cubicBezTo>
                      <a:pt x="14083" y="14035"/>
                      <a:pt x="14137" y="13364"/>
                      <a:pt x="13271" y="12558"/>
                    </a:cubicBezTo>
                    <a:cubicBezTo>
                      <a:pt x="11235" y="10674"/>
                      <a:pt x="8833" y="8759"/>
                      <a:pt x="6554" y="6692"/>
                    </a:cubicBezTo>
                    <a:cubicBezTo>
                      <a:pt x="4244" y="4595"/>
                      <a:pt x="1994" y="2376"/>
                      <a:pt x="292" y="157"/>
                    </a:cubicBezTo>
                    <a:cubicBezTo>
                      <a:pt x="207" y="47"/>
                      <a:pt x="131" y="1"/>
                      <a:pt x="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40" name="Google Shape;4740;p29"/>
              <p:cNvSpPr/>
              <p:nvPr/>
            </p:nvSpPr>
            <p:spPr>
              <a:xfrm>
                <a:off x="5581650" y="3830675"/>
                <a:ext cx="158800" cy="235050"/>
              </a:xfrm>
              <a:custGeom>
                <a:avLst/>
                <a:gdLst/>
                <a:ahLst/>
                <a:cxnLst/>
                <a:rect l="l" t="t" r="r" b="b"/>
                <a:pathLst>
                  <a:path w="6352" h="9402" extrusionOk="0">
                    <a:moveTo>
                      <a:pt x="126" y="0"/>
                    </a:moveTo>
                    <a:cubicBezTo>
                      <a:pt x="50" y="0"/>
                      <a:pt x="1" y="89"/>
                      <a:pt x="62" y="192"/>
                    </a:cubicBezTo>
                    <a:cubicBezTo>
                      <a:pt x="1643" y="3018"/>
                      <a:pt x="3072" y="6119"/>
                      <a:pt x="4774" y="8885"/>
                    </a:cubicBezTo>
                    <a:cubicBezTo>
                      <a:pt x="5022" y="9246"/>
                      <a:pt x="5321" y="9402"/>
                      <a:pt x="5581" y="9402"/>
                    </a:cubicBezTo>
                    <a:cubicBezTo>
                      <a:pt x="6022" y="9402"/>
                      <a:pt x="6352" y="8957"/>
                      <a:pt x="6142" y="8307"/>
                    </a:cubicBezTo>
                    <a:cubicBezTo>
                      <a:pt x="5108" y="5268"/>
                      <a:pt x="2190" y="2532"/>
                      <a:pt x="245" y="70"/>
                    </a:cubicBezTo>
                    <a:cubicBezTo>
                      <a:pt x="205" y="21"/>
                      <a:pt x="163" y="0"/>
                      <a:pt x="12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41" name="Google Shape;4741;p29"/>
              <p:cNvSpPr/>
              <p:nvPr/>
            </p:nvSpPr>
            <p:spPr>
              <a:xfrm>
                <a:off x="5743325" y="3634375"/>
                <a:ext cx="127050" cy="529300"/>
              </a:xfrm>
              <a:custGeom>
                <a:avLst/>
                <a:gdLst/>
                <a:ahLst/>
                <a:cxnLst/>
                <a:rect l="l" t="t" r="r" b="b"/>
                <a:pathLst>
                  <a:path w="5082" h="21172" extrusionOk="0">
                    <a:moveTo>
                      <a:pt x="1285" y="0"/>
                    </a:moveTo>
                    <a:cubicBezTo>
                      <a:pt x="1242" y="0"/>
                      <a:pt x="1194" y="76"/>
                      <a:pt x="1194" y="232"/>
                    </a:cubicBezTo>
                    <a:cubicBezTo>
                      <a:pt x="1103" y="5521"/>
                      <a:pt x="769" y="11022"/>
                      <a:pt x="860" y="16281"/>
                    </a:cubicBezTo>
                    <a:cubicBezTo>
                      <a:pt x="884" y="17304"/>
                      <a:pt x="1202" y="17800"/>
                      <a:pt x="1546" y="17800"/>
                    </a:cubicBezTo>
                    <a:cubicBezTo>
                      <a:pt x="1631" y="17800"/>
                      <a:pt x="1718" y="17770"/>
                      <a:pt x="1802" y="17709"/>
                    </a:cubicBezTo>
                    <a:lnTo>
                      <a:pt x="1802" y="17709"/>
                    </a:lnTo>
                    <a:cubicBezTo>
                      <a:pt x="1316" y="18469"/>
                      <a:pt x="799" y="19290"/>
                      <a:pt x="343" y="20080"/>
                    </a:cubicBezTo>
                    <a:cubicBezTo>
                      <a:pt x="0" y="20702"/>
                      <a:pt x="413" y="21172"/>
                      <a:pt x="899" y="21172"/>
                    </a:cubicBezTo>
                    <a:cubicBezTo>
                      <a:pt x="1102" y="21172"/>
                      <a:pt x="1319" y="21089"/>
                      <a:pt x="1498" y="20901"/>
                    </a:cubicBezTo>
                    <a:cubicBezTo>
                      <a:pt x="3383" y="18956"/>
                      <a:pt x="4082" y="15643"/>
                      <a:pt x="5024" y="13150"/>
                    </a:cubicBezTo>
                    <a:cubicBezTo>
                      <a:pt x="5082" y="13054"/>
                      <a:pt x="5018" y="12994"/>
                      <a:pt x="4948" y="12994"/>
                    </a:cubicBezTo>
                    <a:cubicBezTo>
                      <a:pt x="4907" y="12994"/>
                      <a:pt x="4864" y="13014"/>
                      <a:pt x="4842" y="13059"/>
                    </a:cubicBezTo>
                    <a:cubicBezTo>
                      <a:pt x="3960" y="14427"/>
                      <a:pt x="3018" y="15794"/>
                      <a:pt x="2106" y="17193"/>
                    </a:cubicBezTo>
                    <a:cubicBezTo>
                      <a:pt x="2137" y="17041"/>
                      <a:pt x="2228" y="16858"/>
                      <a:pt x="2228" y="16646"/>
                    </a:cubicBezTo>
                    <a:cubicBezTo>
                      <a:pt x="2866" y="11600"/>
                      <a:pt x="1741" y="5308"/>
                      <a:pt x="1346" y="202"/>
                    </a:cubicBezTo>
                    <a:cubicBezTo>
                      <a:pt x="1361" y="68"/>
                      <a:pt x="1325" y="0"/>
                      <a:pt x="128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42" name="Google Shape;4742;p29"/>
              <p:cNvSpPr/>
              <p:nvPr/>
            </p:nvSpPr>
            <p:spPr>
              <a:xfrm>
                <a:off x="5606000" y="4010000"/>
                <a:ext cx="286500" cy="221450"/>
              </a:xfrm>
              <a:custGeom>
                <a:avLst/>
                <a:gdLst/>
                <a:ahLst/>
                <a:cxnLst/>
                <a:rect l="l" t="t" r="r" b="b"/>
                <a:pathLst>
                  <a:path w="11460" h="8858" extrusionOk="0">
                    <a:moveTo>
                      <a:pt x="4265" y="1"/>
                    </a:moveTo>
                    <a:cubicBezTo>
                      <a:pt x="4171" y="1"/>
                      <a:pt x="4077" y="13"/>
                      <a:pt x="3982" y="40"/>
                    </a:cubicBezTo>
                    <a:cubicBezTo>
                      <a:pt x="3526" y="192"/>
                      <a:pt x="3313" y="648"/>
                      <a:pt x="3161" y="1104"/>
                    </a:cubicBezTo>
                    <a:cubicBezTo>
                      <a:pt x="2645" y="2684"/>
                      <a:pt x="3101" y="4569"/>
                      <a:pt x="4286" y="5724"/>
                    </a:cubicBezTo>
                    <a:cubicBezTo>
                      <a:pt x="3465" y="5998"/>
                      <a:pt x="2584" y="5815"/>
                      <a:pt x="1733" y="5967"/>
                    </a:cubicBezTo>
                    <a:cubicBezTo>
                      <a:pt x="912" y="6119"/>
                      <a:pt x="0" y="6788"/>
                      <a:pt x="152" y="7639"/>
                    </a:cubicBezTo>
                    <a:cubicBezTo>
                      <a:pt x="304" y="8551"/>
                      <a:pt x="1398" y="8794"/>
                      <a:pt x="2310" y="8855"/>
                    </a:cubicBezTo>
                    <a:cubicBezTo>
                      <a:pt x="2356" y="8856"/>
                      <a:pt x="2402" y="8857"/>
                      <a:pt x="2449" y="8857"/>
                    </a:cubicBezTo>
                    <a:cubicBezTo>
                      <a:pt x="4223" y="8857"/>
                      <a:pt x="6488" y="7750"/>
                      <a:pt x="8177" y="7335"/>
                    </a:cubicBezTo>
                    <a:cubicBezTo>
                      <a:pt x="9727" y="5815"/>
                      <a:pt x="10183" y="5116"/>
                      <a:pt x="10943" y="3292"/>
                    </a:cubicBezTo>
                    <a:cubicBezTo>
                      <a:pt x="11277" y="2472"/>
                      <a:pt x="11459" y="1347"/>
                      <a:pt x="10791" y="830"/>
                    </a:cubicBezTo>
                    <a:cubicBezTo>
                      <a:pt x="10584" y="670"/>
                      <a:pt x="10339" y="600"/>
                      <a:pt x="10087" y="600"/>
                    </a:cubicBezTo>
                    <a:cubicBezTo>
                      <a:pt x="9672" y="600"/>
                      <a:pt x="9239" y="790"/>
                      <a:pt x="8937" y="1073"/>
                    </a:cubicBezTo>
                    <a:cubicBezTo>
                      <a:pt x="8420" y="1529"/>
                      <a:pt x="8177" y="2198"/>
                      <a:pt x="8025" y="2836"/>
                    </a:cubicBezTo>
                    <a:cubicBezTo>
                      <a:pt x="7295" y="1773"/>
                      <a:pt x="6292" y="952"/>
                      <a:pt x="5198" y="314"/>
                    </a:cubicBezTo>
                    <a:cubicBezTo>
                      <a:pt x="4914" y="148"/>
                      <a:pt x="4594" y="1"/>
                      <a:pt x="426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743" name="Google Shape;4743;p29"/>
            <p:cNvGrpSpPr/>
            <p:nvPr/>
          </p:nvGrpSpPr>
          <p:grpSpPr>
            <a:xfrm rot="-2164417" flipH="1">
              <a:off x="8293813" y="4496357"/>
              <a:ext cx="1198047" cy="613775"/>
              <a:chOff x="4976050" y="4611525"/>
              <a:chExt cx="1664950" cy="852975"/>
            </a:xfrm>
          </p:grpSpPr>
          <p:sp>
            <p:nvSpPr>
              <p:cNvPr id="4744" name="Google Shape;4744;p29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45" name="Google Shape;4745;p29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746" name="Google Shape;4746;p29"/>
            <p:cNvGrpSpPr/>
            <p:nvPr/>
          </p:nvGrpSpPr>
          <p:grpSpPr>
            <a:xfrm rot="-749415">
              <a:off x="82252" y="3491063"/>
              <a:ext cx="583337" cy="1417573"/>
              <a:chOff x="1535425" y="492925"/>
              <a:chExt cx="524575" cy="1274775"/>
            </a:xfrm>
          </p:grpSpPr>
          <p:sp>
            <p:nvSpPr>
              <p:cNvPr id="4747" name="Google Shape;4747;p29"/>
              <p:cNvSpPr/>
              <p:nvPr/>
            </p:nvSpPr>
            <p:spPr>
              <a:xfrm>
                <a:off x="1734750" y="627100"/>
                <a:ext cx="127600" cy="161425"/>
              </a:xfrm>
              <a:custGeom>
                <a:avLst/>
                <a:gdLst/>
                <a:ahLst/>
                <a:cxnLst/>
                <a:rect l="l" t="t" r="r" b="b"/>
                <a:pathLst>
                  <a:path w="5104" h="6457" extrusionOk="0">
                    <a:moveTo>
                      <a:pt x="1686" y="0"/>
                    </a:moveTo>
                    <a:cubicBezTo>
                      <a:pt x="1264" y="0"/>
                      <a:pt x="853" y="133"/>
                      <a:pt x="567" y="419"/>
                    </a:cubicBezTo>
                    <a:cubicBezTo>
                      <a:pt x="0" y="1020"/>
                      <a:pt x="167" y="2087"/>
                      <a:pt x="534" y="2888"/>
                    </a:cubicBezTo>
                    <a:cubicBezTo>
                      <a:pt x="1335" y="4489"/>
                      <a:pt x="2869" y="5756"/>
                      <a:pt x="5104" y="6457"/>
                    </a:cubicBezTo>
                    <a:cubicBezTo>
                      <a:pt x="5104" y="4956"/>
                      <a:pt x="4770" y="3455"/>
                      <a:pt x="4170" y="2120"/>
                    </a:cubicBezTo>
                    <a:cubicBezTo>
                      <a:pt x="3836" y="1420"/>
                      <a:pt x="3403" y="719"/>
                      <a:pt x="2736" y="286"/>
                    </a:cubicBezTo>
                    <a:cubicBezTo>
                      <a:pt x="2426" y="100"/>
                      <a:pt x="2052" y="0"/>
                      <a:pt x="168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48" name="Google Shape;4748;p29"/>
              <p:cNvSpPr/>
              <p:nvPr/>
            </p:nvSpPr>
            <p:spPr>
              <a:xfrm>
                <a:off x="1865675" y="683675"/>
                <a:ext cx="165975" cy="101750"/>
              </a:xfrm>
              <a:custGeom>
                <a:avLst/>
                <a:gdLst/>
                <a:ahLst/>
                <a:cxnLst/>
                <a:rect l="l" t="t" r="r" b="b"/>
                <a:pathLst>
                  <a:path w="6639" h="4070" extrusionOk="0">
                    <a:moveTo>
                      <a:pt x="4660" y="0"/>
                    </a:moveTo>
                    <a:cubicBezTo>
                      <a:pt x="4187" y="0"/>
                      <a:pt x="3721" y="196"/>
                      <a:pt x="3303" y="391"/>
                    </a:cubicBezTo>
                    <a:cubicBezTo>
                      <a:pt x="1802" y="1125"/>
                      <a:pt x="634" y="2426"/>
                      <a:pt x="0" y="3994"/>
                    </a:cubicBezTo>
                    <a:cubicBezTo>
                      <a:pt x="513" y="4044"/>
                      <a:pt x="1016" y="4070"/>
                      <a:pt x="1509" y="4070"/>
                    </a:cubicBezTo>
                    <a:cubicBezTo>
                      <a:pt x="2654" y="4070"/>
                      <a:pt x="3745" y="3930"/>
                      <a:pt x="4770" y="3627"/>
                    </a:cubicBezTo>
                    <a:cubicBezTo>
                      <a:pt x="5271" y="3493"/>
                      <a:pt x="5771" y="3260"/>
                      <a:pt x="6105" y="2893"/>
                    </a:cubicBezTo>
                    <a:cubicBezTo>
                      <a:pt x="6505" y="2392"/>
                      <a:pt x="6638" y="1692"/>
                      <a:pt x="6372" y="1125"/>
                    </a:cubicBezTo>
                    <a:cubicBezTo>
                      <a:pt x="6138" y="524"/>
                      <a:pt x="5538" y="124"/>
                      <a:pt x="4937" y="24"/>
                    </a:cubicBezTo>
                    <a:cubicBezTo>
                      <a:pt x="4845" y="8"/>
                      <a:pt x="4752" y="0"/>
                      <a:pt x="46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49" name="Google Shape;4749;p29"/>
              <p:cNvSpPr/>
              <p:nvPr/>
            </p:nvSpPr>
            <p:spPr>
              <a:xfrm>
                <a:off x="1664700" y="736275"/>
                <a:ext cx="171800" cy="159825"/>
              </a:xfrm>
              <a:custGeom>
                <a:avLst/>
                <a:gdLst/>
                <a:ahLst/>
                <a:cxnLst/>
                <a:rect l="l" t="t" r="r" b="b"/>
                <a:pathLst>
                  <a:path w="6872" h="6393" extrusionOk="0">
                    <a:moveTo>
                      <a:pt x="994" y="0"/>
                    </a:moveTo>
                    <a:cubicBezTo>
                      <a:pt x="929" y="0"/>
                      <a:pt x="865" y="7"/>
                      <a:pt x="801" y="22"/>
                    </a:cubicBezTo>
                    <a:cubicBezTo>
                      <a:pt x="334" y="122"/>
                      <a:pt x="67" y="589"/>
                      <a:pt x="34" y="1056"/>
                    </a:cubicBezTo>
                    <a:cubicBezTo>
                      <a:pt x="0" y="1589"/>
                      <a:pt x="167" y="2123"/>
                      <a:pt x="501" y="2590"/>
                    </a:cubicBezTo>
                    <a:cubicBezTo>
                      <a:pt x="801" y="3057"/>
                      <a:pt x="1201" y="3391"/>
                      <a:pt x="1635" y="3758"/>
                    </a:cubicBezTo>
                    <a:cubicBezTo>
                      <a:pt x="3036" y="4892"/>
                      <a:pt x="4704" y="5759"/>
                      <a:pt x="6872" y="6393"/>
                    </a:cubicBezTo>
                    <a:cubicBezTo>
                      <a:pt x="5504" y="4225"/>
                      <a:pt x="4137" y="2023"/>
                      <a:pt x="2068" y="455"/>
                    </a:cubicBezTo>
                    <a:cubicBezTo>
                      <a:pt x="1755" y="228"/>
                      <a:pt x="1370" y="0"/>
                      <a:pt x="99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50" name="Google Shape;4750;p29"/>
              <p:cNvSpPr/>
              <p:nvPr/>
            </p:nvSpPr>
            <p:spPr>
              <a:xfrm>
                <a:off x="1832325" y="796850"/>
                <a:ext cx="227675" cy="101800"/>
              </a:xfrm>
              <a:custGeom>
                <a:avLst/>
                <a:gdLst/>
                <a:ahLst/>
                <a:cxnLst/>
                <a:rect l="l" t="t" r="r" b="b"/>
                <a:pathLst>
                  <a:path w="9107" h="4072" extrusionOk="0">
                    <a:moveTo>
                      <a:pt x="7172" y="0"/>
                    </a:moveTo>
                    <a:cubicBezTo>
                      <a:pt x="5737" y="0"/>
                      <a:pt x="4336" y="467"/>
                      <a:pt x="3136" y="1168"/>
                    </a:cubicBezTo>
                    <a:cubicBezTo>
                      <a:pt x="1935" y="1935"/>
                      <a:pt x="867" y="2869"/>
                      <a:pt x="0" y="4003"/>
                    </a:cubicBezTo>
                    <a:cubicBezTo>
                      <a:pt x="517" y="4051"/>
                      <a:pt x="1007" y="4071"/>
                      <a:pt x="1475" y="4071"/>
                    </a:cubicBezTo>
                    <a:cubicBezTo>
                      <a:pt x="2639" y="4071"/>
                      <a:pt x="3671" y="3946"/>
                      <a:pt x="4670" y="3803"/>
                    </a:cubicBezTo>
                    <a:cubicBezTo>
                      <a:pt x="5838" y="3670"/>
                      <a:pt x="7038" y="3503"/>
                      <a:pt x="8006" y="2836"/>
                    </a:cubicBezTo>
                    <a:cubicBezTo>
                      <a:pt x="8373" y="2602"/>
                      <a:pt x="8706" y="2269"/>
                      <a:pt x="8873" y="1868"/>
                    </a:cubicBezTo>
                    <a:cubicBezTo>
                      <a:pt x="9040" y="1468"/>
                      <a:pt x="9107" y="1001"/>
                      <a:pt x="8840" y="634"/>
                    </a:cubicBezTo>
                    <a:cubicBezTo>
                      <a:pt x="8506" y="134"/>
                      <a:pt x="7806" y="0"/>
                      <a:pt x="717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51" name="Google Shape;4751;p29"/>
              <p:cNvSpPr/>
              <p:nvPr/>
            </p:nvSpPr>
            <p:spPr>
              <a:xfrm>
                <a:off x="1611325" y="872625"/>
                <a:ext cx="204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8173" h="5176" extrusionOk="0">
                    <a:moveTo>
                      <a:pt x="1481" y="1"/>
                    </a:moveTo>
                    <a:cubicBezTo>
                      <a:pt x="1443" y="1"/>
                      <a:pt x="1406" y="2"/>
                      <a:pt x="1368" y="5"/>
                    </a:cubicBezTo>
                    <a:cubicBezTo>
                      <a:pt x="968" y="5"/>
                      <a:pt x="501" y="172"/>
                      <a:pt x="267" y="539"/>
                    </a:cubicBezTo>
                    <a:cubicBezTo>
                      <a:pt x="0" y="939"/>
                      <a:pt x="0" y="1372"/>
                      <a:pt x="167" y="1806"/>
                    </a:cubicBezTo>
                    <a:cubicBezTo>
                      <a:pt x="334" y="2173"/>
                      <a:pt x="634" y="2507"/>
                      <a:pt x="968" y="2807"/>
                    </a:cubicBezTo>
                    <a:cubicBezTo>
                      <a:pt x="2802" y="4408"/>
                      <a:pt x="5271" y="5008"/>
                      <a:pt x="8173" y="5175"/>
                    </a:cubicBezTo>
                    <a:cubicBezTo>
                      <a:pt x="6705" y="3174"/>
                      <a:pt x="4871" y="1306"/>
                      <a:pt x="2602" y="305"/>
                    </a:cubicBezTo>
                    <a:cubicBezTo>
                      <a:pt x="2237" y="153"/>
                      <a:pt x="1871" y="1"/>
                      <a:pt x="148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52" name="Google Shape;4752;p29"/>
              <p:cNvSpPr/>
              <p:nvPr/>
            </p:nvSpPr>
            <p:spPr>
              <a:xfrm>
                <a:off x="1814800" y="929450"/>
                <a:ext cx="210175" cy="8212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3285" extrusionOk="0">
                    <a:moveTo>
                      <a:pt x="6338" y="0"/>
                    </a:moveTo>
                    <a:cubicBezTo>
                      <a:pt x="5104" y="0"/>
                      <a:pt x="3903" y="200"/>
                      <a:pt x="2769" y="701"/>
                    </a:cubicBezTo>
                    <a:cubicBezTo>
                      <a:pt x="1702" y="1168"/>
                      <a:pt x="701" y="1901"/>
                      <a:pt x="1" y="2902"/>
                    </a:cubicBezTo>
                    <a:cubicBezTo>
                      <a:pt x="889" y="3198"/>
                      <a:pt x="1800" y="3284"/>
                      <a:pt x="2701" y="3284"/>
                    </a:cubicBezTo>
                    <a:cubicBezTo>
                      <a:pt x="3322" y="3284"/>
                      <a:pt x="3938" y="3243"/>
                      <a:pt x="4537" y="3202"/>
                    </a:cubicBezTo>
                    <a:cubicBezTo>
                      <a:pt x="5138" y="3169"/>
                      <a:pt x="5738" y="3136"/>
                      <a:pt x="6338" y="2936"/>
                    </a:cubicBezTo>
                    <a:cubicBezTo>
                      <a:pt x="6905" y="2835"/>
                      <a:pt x="7506" y="2535"/>
                      <a:pt x="7906" y="2102"/>
                    </a:cubicBezTo>
                    <a:cubicBezTo>
                      <a:pt x="8173" y="1901"/>
                      <a:pt x="8373" y="1601"/>
                      <a:pt x="8373" y="1268"/>
                    </a:cubicBezTo>
                    <a:cubicBezTo>
                      <a:pt x="8407" y="834"/>
                      <a:pt x="8073" y="400"/>
                      <a:pt x="7673" y="200"/>
                    </a:cubicBezTo>
                    <a:cubicBezTo>
                      <a:pt x="7239" y="0"/>
                      <a:pt x="6772" y="0"/>
                      <a:pt x="63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53" name="Google Shape;4753;p29"/>
              <p:cNvSpPr/>
              <p:nvPr/>
            </p:nvSpPr>
            <p:spPr>
              <a:xfrm>
                <a:off x="1587150" y="996275"/>
                <a:ext cx="219325" cy="80125"/>
              </a:xfrm>
              <a:custGeom>
                <a:avLst/>
                <a:gdLst/>
                <a:ahLst/>
                <a:cxnLst/>
                <a:rect l="l" t="t" r="r" b="b"/>
                <a:pathLst>
                  <a:path w="8773" h="3205" extrusionOk="0">
                    <a:moveTo>
                      <a:pt x="2187" y="0"/>
                    </a:moveTo>
                    <a:cubicBezTo>
                      <a:pt x="1900" y="0"/>
                      <a:pt x="1615" y="20"/>
                      <a:pt x="1334" y="62"/>
                    </a:cubicBezTo>
                    <a:cubicBezTo>
                      <a:pt x="967" y="129"/>
                      <a:pt x="600" y="229"/>
                      <a:pt x="334" y="529"/>
                    </a:cubicBezTo>
                    <a:cubicBezTo>
                      <a:pt x="0" y="963"/>
                      <a:pt x="133" y="1530"/>
                      <a:pt x="467" y="1964"/>
                    </a:cubicBezTo>
                    <a:cubicBezTo>
                      <a:pt x="801" y="2331"/>
                      <a:pt x="1301" y="2531"/>
                      <a:pt x="1801" y="2698"/>
                    </a:cubicBezTo>
                    <a:cubicBezTo>
                      <a:pt x="2995" y="3076"/>
                      <a:pt x="4248" y="3204"/>
                      <a:pt x="5659" y="3204"/>
                    </a:cubicBezTo>
                    <a:cubicBezTo>
                      <a:pt x="6614" y="3204"/>
                      <a:pt x="7642" y="3145"/>
                      <a:pt x="8773" y="3065"/>
                    </a:cubicBezTo>
                    <a:cubicBezTo>
                      <a:pt x="7739" y="2197"/>
                      <a:pt x="6605" y="1330"/>
                      <a:pt x="5337" y="730"/>
                    </a:cubicBezTo>
                    <a:cubicBezTo>
                      <a:pt x="4363" y="282"/>
                      <a:pt x="3263" y="0"/>
                      <a:pt x="218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54" name="Google Shape;4754;p29"/>
              <p:cNvSpPr/>
              <p:nvPr/>
            </p:nvSpPr>
            <p:spPr>
              <a:xfrm>
                <a:off x="1806450" y="1034700"/>
                <a:ext cx="196000" cy="64950"/>
              </a:xfrm>
              <a:custGeom>
                <a:avLst/>
                <a:gdLst/>
                <a:ahLst/>
                <a:cxnLst/>
                <a:rect l="l" t="t" r="r" b="b"/>
                <a:pathLst>
                  <a:path w="7840" h="2598" extrusionOk="0">
                    <a:moveTo>
                      <a:pt x="4603" y="1"/>
                    </a:moveTo>
                    <a:cubicBezTo>
                      <a:pt x="2963" y="1"/>
                      <a:pt x="1317" y="541"/>
                      <a:pt x="1" y="1528"/>
                    </a:cubicBezTo>
                    <a:cubicBezTo>
                      <a:pt x="1377" y="2353"/>
                      <a:pt x="2884" y="2597"/>
                      <a:pt x="4396" y="2597"/>
                    </a:cubicBezTo>
                    <a:cubicBezTo>
                      <a:pt x="4900" y="2597"/>
                      <a:pt x="5405" y="2570"/>
                      <a:pt x="5905" y="2528"/>
                    </a:cubicBezTo>
                    <a:cubicBezTo>
                      <a:pt x="6339" y="2495"/>
                      <a:pt x="6772" y="2462"/>
                      <a:pt x="7173" y="2261"/>
                    </a:cubicBezTo>
                    <a:cubicBezTo>
                      <a:pt x="7540" y="2028"/>
                      <a:pt x="7840" y="1628"/>
                      <a:pt x="7740" y="1194"/>
                    </a:cubicBezTo>
                    <a:cubicBezTo>
                      <a:pt x="7673" y="694"/>
                      <a:pt x="7139" y="393"/>
                      <a:pt x="6639" y="293"/>
                    </a:cubicBezTo>
                    <a:cubicBezTo>
                      <a:pt x="5978" y="96"/>
                      <a:pt x="5291" y="1"/>
                      <a:pt x="460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55" name="Google Shape;4755;p29"/>
              <p:cNvSpPr/>
              <p:nvPr/>
            </p:nvSpPr>
            <p:spPr>
              <a:xfrm>
                <a:off x="1574625" y="1125475"/>
                <a:ext cx="221025" cy="83125"/>
              </a:xfrm>
              <a:custGeom>
                <a:avLst/>
                <a:gdLst/>
                <a:ahLst/>
                <a:cxnLst/>
                <a:rect l="l" t="t" r="r" b="b"/>
                <a:pathLst>
                  <a:path w="8841" h="3325" extrusionOk="0">
                    <a:moveTo>
                      <a:pt x="2518" y="1"/>
                    </a:moveTo>
                    <a:cubicBezTo>
                      <a:pt x="2104" y="1"/>
                      <a:pt x="1695" y="47"/>
                      <a:pt x="1302" y="165"/>
                    </a:cubicBezTo>
                    <a:cubicBezTo>
                      <a:pt x="735" y="332"/>
                      <a:pt x="134" y="732"/>
                      <a:pt x="67" y="1366"/>
                    </a:cubicBezTo>
                    <a:cubicBezTo>
                      <a:pt x="1" y="1799"/>
                      <a:pt x="268" y="2166"/>
                      <a:pt x="568" y="2400"/>
                    </a:cubicBezTo>
                    <a:cubicBezTo>
                      <a:pt x="835" y="2667"/>
                      <a:pt x="1268" y="2833"/>
                      <a:pt x="1635" y="2967"/>
                    </a:cubicBezTo>
                    <a:cubicBezTo>
                      <a:pt x="2436" y="3189"/>
                      <a:pt x="3274" y="3324"/>
                      <a:pt x="4143" y="3324"/>
                    </a:cubicBezTo>
                    <a:cubicBezTo>
                      <a:pt x="5626" y="3324"/>
                      <a:pt x="7200" y="2930"/>
                      <a:pt x="8840" y="1899"/>
                    </a:cubicBezTo>
                    <a:cubicBezTo>
                      <a:pt x="7639" y="865"/>
                      <a:pt x="6005" y="532"/>
                      <a:pt x="4437" y="232"/>
                    </a:cubicBezTo>
                    <a:cubicBezTo>
                      <a:pt x="3810" y="110"/>
                      <a:pt x="3158" y="1"/>
                      <a:pt x="251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56" name="Google Shape;4756;p29"/>
              <p:cNvSpPr/>
              <p:nvPr/>
            </p:nvSpPr>
            <p:spPr>
              <a:xfrm>
                <a:off x="1798125" y="1125650"/>
                <a:ext cx="245200" cy="92000"/>
              </a:xfrm>
              <a:custGeom>
                <a:avLst/>
                <a:gdLst/>
                <a:ahLst/>
                <a:cxnLst/>
                <a:rect l="l" t="t" r="r" b="b"/>
                <a:pathLst>
                  <a:path w="9808" h="3680" extrusionOk="0">
                    <a:moveTo>
                      <a:pt x="6624" y="0"/>
                    </a:moveTo>
                    <a:cubicBezTo>
                      <a:pt x="4283" y="0"/>
                      <a:pt x="1971" y="674"/>
                      <a:pt x="0" y="1959"/>
                    </a:cubicBezTo>
                    <a:cubicBezTo>
                      <a:pt x="1401" y="2560"/>
                      <a:pt x="2836" y="3160"/>
                      <a:pt x="4337" y="3494"/>
                    </a:cubicBezTo>
                    <a:cubicBezTo>
                      <a:pt x="4868" y="3612"/>
                      <a:pt x="5420" y="3680"/>
                      <a:pt x="5966" y="3680"/>
                    </a:cubicBezTo>
                    <a:cubicBezTo>
                      <a:pt x="6960" y="3680"/>
                      <a:pt x="7931" y="3453"/>
                      <a:pt x="8707" y="2893"/>
                    </a:cubicBezTo>
                    <a:cubicBezTo>
                      <a:pt x="9340" y="2460"/>
                      <a:pt x="9807" y="1659"/>
                      <a:pt x="9507" y="992"/>
                    </a:cubicBezTo>
                    <a:cubicBezTo>
                      <a:pt x="9207" y="358"/>
                      <a:pt x="8440" y="158"/>
                      <a:pt x="7806" y="58"/>
                    </a:cubicBezTo>
                    <a:cubicBezTo>
                      <a:pt x="7412" y="19"/>
                      <a:pt x="7018" y="0"/>
                      <a:pt x="662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57" name="Google Shape;4757;p29"/>
              <p:cNvSpPr/>
              <p:nvPr/>
            </p:nvSpPr>
            <p:spPr>
              <a:xfrm>
                <a:off x="1544600" y="1233400"/>
                <a:ext cx="248550" cy="105475"/>
              </a:xfrm>
              <a:custGeom>
                <a:avLst/>
                <a:gdLst/>
                <a:ahLst/>
                <a:cxnLst/>
                <a:rect l="l" t="t" r="r" b="b"/>
                <a:pathLst>
                  <a:path w="9942" h="4219" extrusionOk="0">
                    <a:moveTo>
                      <a:pt x="3562" y="0"/>
                    </a:moveTo>
                    <a:cubicBezTo>
                      <a:pt x="2979" y="0"/>
                      <a:pt x="2399" y="67"/>
                      <a:pt x="1835" y="218"/>
                    </a:cubicBezTo>
                    <a:cubicBezTo>
                      <a:pt x="968" y="485"/>
                      <a:pt x="1" y="1052"/>
                      <a:pt x="1" y="1986"/>
                    </a:cubicBezTo>
                    <a:cubicBezTo>
                      <a:pt x="1" y="2853"/>
                      <a:pt x="935" y="3487"/>
                      <a:pt x="1769" y="3754"/>
                    </a:cubicBezTo>
                    <a:cubicBezTo>
                      <a:pt x="2628" y="4055"/>
                      <a:pt x="3532" y="4218"/>
                      <a:pt x="4454" y="4218"/>
                    </a:cubicBezTo>
                    <a:cubicBezTo>
                      <a:pt x="6287" y="4218"/>
                      <a:pt x="8188" y="3573"/>
                      <a:pt x="9941" y="2086"/>
                    </a:cubicBezTo>
                    <a:cubicBezTo>
                      <a:pt x="8707" y="1385"/>
                      <a:pt x="7439" y="718"/>
                      <a:pt x="6038" y="351"/>
                    </a:cubicBezTo>
                    <a:cubicBezTo>
                      <a:pt x="5234" y="135"/>
                      <a:pt x="4395" y="0"/>
                      <a:pt x="356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58" name="Google Shape;4758;p29"/>
              <p:cNvSpPr/>
              <p:nvPr/>
            </p:nvSpPr>
            <p:spPr>
              <a:xfrm>
                <a:off x="1793125" y="1242675"/>
                <a:ext cx="243525" cy="91350"/>
              </a:xfrm>
              <a:custGeom>
                <a:avLst/>
                <a:gdLst/>
                <a:ahLst/>
                <a:cxnLst/>
                <a:rect l="l" t="t" r="r" b="b"/>
                <a:pathLst>
                  <a:path w="9741" h="3654" extrusionOk="0">
                    <a:moveTo>
                      <a:pt x="7019" y="0"/>
                    </a:moveTo>
                    <a:cubicBezTo>
                      <a:pt x="4599" y="0"/>
                      <a:pt x="2242" y="841"/>
                      <a:pt x="0" y="1681"/>
                    </a:cubicBezTo>
                    <a:cubicBezTo>
                      <a:pt x="1668" y="2682"/>
                      <a:pt x="2936" y="3282"/>
                      <a:pt x="4337" y="3516"/>
                    </a:cubicBezTo>
                    <a:cubicBezTo>
                      <a:pt x="4804" y="3605"/>
                      <a:pt x="5282" y="3653"/>
                      <a:pt x="5759" y="3653"/>
                    </a:cubicBezTo>
                    <a:cubicBezTo>
                      <a:pt x="6712" y="3653"/>
                      <a:pt x="7661" y="3460"/>
                      <a:pt x="8506" y="3016"/>
                    </a:cubicBezTo>
                    <a:cubicBezTo>
                      <a:pt x="8840" y="2849"/>
                      <a:pt x="9173" y="2615"/>
                      <a:pt x="9374" y="2315"/>
                    </a:cubicBezTo>
                    <a:cubicBezTo>
                      <a:pt x="9607" y="1982"/>
                      <a:pt x="9741" y="1615"/>
                      <a:pt x="9674" y="1214"/>
                    </a:cubicBezTo>
                    <a:cubicBezTo>
                      <a:pt x="9574" y="814"/>
                      <a:pt x="9240" y="480"/>
                      <a:pt x="8840" y="280"/>
                    </a:cubicBezTo>
                    <a:cubicBezTo>
                      <a:pt x="8406" y="114"/>
                      <a:pt x="8006" y="47"/>
                      <a:pt x="7539" y="13"/>
                    </a:cubicBezTo>
                    <a:cubicBezTo>
                      <a:pt x="7365" y="5"/>
                      <a:pt x="7192" y="0"/>
                      <a:pt x="701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59" name="Google Shape;4759;p29"/>
              <p:cNvSpPr/>
              <p:nvPr/>
            </p:nvSpPr>
            <p:spPr>
              <a:xfrm>
                <a:off x="1535425" y="1378150"/>
                <a:ext cx="262725" cy="104800"/>
              </a:xfrm>
              <a:custGeom>
                <a:avLst/>
                <a:gdLst/>
                <a:ahLst/>
                <a:cxnLst/>
                <a:rect l="l" t="t" r="r" b="b"/>
                <a:pathLst>
                  <a:path w="10509" h="4192" extrusionOk="0">
                    <a:moveTo>
                      <a:pt x="4977" y="1"/>
                    </a:moveTo>
                    <a:cubicBezTo>
                      <a:pt x="3809" y="1"/>
                      <a:pt x="2641" y="188"/>
                      <a:pt x="1535" y="565"/>
                    </a:cubicBezTo>
                    <a:cubicBezTo>
                      <a:pt x="835" y="799"/>
                      <a:pt x="1" y="1299"/>
                      <a:pt x="1" y="2066"/>
                    </a:cubicBezTo>
                    <a:cubicBezTo>
                      <a:pt x="1" y="2600"/>
                      <a:pt x="401" y="3067"/>
                      <a:pt x="868" y="3367"/>
                    </a:cubicBezTo>
                    <a:cubicBezTo>
                      <a:pt x="1742" y="3943"/>
                      <a:pt x="2780" y="4192"/>
                      <a:pt x="3824" y="4192"/>
                    </a:cubicBezTo>
                    <a:cubicBezTo>
                      <a:pt x="4414" y="4192"/>
                      <a:pt x="5006" y="4112"/>
                      <a:pt x="5572" y="3968"/>
                    </a:cubicBezTo>
                    <a:cubicBezTo>
                      <a:pt x="7173" y="3634"/>
                      <a:pt x="8640" y="2867"/>
                      <a:pt x="10508" y="1533"/>
                    </a:cubicBezTo>
                    <a:cubicBezTo>
                      <a:pt x="8845" y="514"/>
                      <a:pt x="6910" y="1"/>
                      <a:pt x="497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60" name="Google Shape;4760;p29"/>
              <p:cNvSpPr/>
              <p:nvPr/>
            </p:nvSpPr>
            <p:spPr>
              <a:xfrm>
                <a:off x="1795625" y="1351125"/>
                <a:ext cx="249375" cy="118975"/>
              </a:xfrm>
              <a:custGeom>
                <a:avLst/>
                <a:gdLst/>
                <a:ahLst/>
                <a:cxnLst/>
                <a:rect l="l" t="t" r="r" b="b"/>
                <a:pathLst>
                  <a:path w="9975" h="4759" extrusionOk="0">
                    <a:moveTo>
                      <a:pt x="7049" y="0"/>
                    </a:moveTo>
                    <a:cubicBezTo>
                      <a:pt x="6922" y="0"/>
                      <a:pt x="6796" y="4"/>
                      <a:pt x="6672" y="12"/>
                    </a:cubicBezTo>
                    <a:cubicBezTo>
                      <a:pt x="4270" y="145"/>
                      <a:pt x="1835" y="1146"/>
                      <a:pt x="0" y="2781"/>
                    </a:cubicBezTo>
                    <a:cubicBezTo>
                      <a:pt x="1747" y="4136"/>
                      <a:pt x="3596" y="4758"/>
                      <a:pt x="5371" y="4758"/>
                    </a:cubicBezTo>
                    <a:cubicBezTo>
                      <a:pt x="5867" y="4758"/>
                      <a:pt x="6358" y="4710"/>
                      <a:pt x="6839" y="4615"/>
                    </a:cubicBezTo>
                    <a:cubicBezTo>
                      <a:pt x="7672" y="4448"/>
                      <a:pt x="8540" y="4115"/>
                      <a:pt x="9140" y="3481"/>
                    </a:cubicBezTo>
                    <a:cubicBezTo>
                      <a:pt x="9741" y="2847"/>
                      <a:pt x="9974" y="1847"/>
                      <a:pt x="9574" y="1113"/>
                    </a:cubicBezTo>
                    <a:cubicBezTo>
                      <a:pt x="9071" y="255"/>
                      <a:pt x="8043" y="0"/>
                      <a:pt x="70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61" name="Google Shape;4761;p29"/>
              <p:cNvSpPr/>
              <p:nvPr/>
            </p:nvSpPr>
            <p:spPr>
              <a:xfrm>
                <a:off x="1781450" y="589500"/>
                <a:ext cx="139275" cy="1178200"/>
              </a:xfrm>
              <a:custGeom>
                <a:avLst/>
                <a:gdLst/>
                <a:ahLst/>
                <a:cxnLst/>
                <a:rect l="l" t="t" r="r" b="b"/>
                <a:pathLst>
                  <a:path w="5571" h="47128" extrusionOk="0">
                    <a:moveTo>
                      <a:pt x="5538" y="0"/>
                    </a:moveTo>
                    <a:cubicBezTo>
                      <a:pt x="5516" y="0"/>
                      <a:pt x="5489" y="35"/>
                      <a:pt x="5471" y="88"/>
                    </a:cubicBezTo>
                    <a:cubicBezTo>
                      <a:pt x="2669" y="7560"/>
                      <a:pt x="901" y="15333"/>
                      <a:pt x="334" y="23305"/>
                    </a:cubicBezTo>
                    <a:cubicBezTo>
                      <a:pt x="0" y="27608"/>
                      <a:pt x="0" y="31911"/>
                      <a:pt x="367" y="36181"/>
                    </a:cubicBezTo>
                    <a:cubicBezTo>
                      <a:pt x="501" y="37315"/>
                      <a:pt x="567" y="38416"/>
                      <a:pt x="734" y="39517"/>
                    </a:cubicBezTo>
                    <a:lnTo>
                      <a:pt x="1001" y="41185"/>
                    </a:lnTo>
                    <a:cubicBezTo>
                      <a:pt x="1068" y="41752"/>
                      <a:pt x="1201" y="42285"/>
                      <a:pt x="1301" y="42852"/>
                    </a:cubicBezTo>
                    <a:cubicBezTo>
                      <a:pt x="1501" y="44253"/>
                      <a:pt x="1735" y="45588"/>
                      <a:pt x="2335" y="46688"/>
                    </a:cubicBezTo>
                    <a:cubicBezTo>
                      <a:pt x="2494" y="46994"/>
                      <a:pt x="2660" y="47127"/>
                      <a:pt x="2800" y="47127"/>
                    </a:cubicBezTo>
                    <a:cubicBezTo>
                      <a:pt x="3072" y="47127"/>
                      <a:pt x="3245" y="46626"/>
                      <a:pt x="3069" y="45921"/>
                    </a:cubicBezTo>
                    <a:cubicBezTo>
                      <a:pt x="1101" y="37949"/>
                      <a:pt x="567" y="29643"/>
                      <a:pt x="1335" y="21470"/>
                    </a:cubicBezTo>
                    <a:cubicBezTo>
                      <a:pt x="1668" y="17935"/>
                      <a:pt x="2335" y="14232"/>
                      <a:pt x="3169" y="10596"/>
                    </a:cubicBezTo>
                    <a:cubicBezTo>
                      <a:pt x="4003" y="6960"/>
                      <a:pt x="4904" y="3424"/>
                      <a:pt x="5571" y="88"/>
                    </a:cubicBezTo>
                    <a:cubicBezTo>
                      <a:pt x="5571" y="26"/>
                      <a:pt x="5556" y="0"/>
                      <a:pt x="553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62" name="Google Shape;4762;p29"/>
              <p:cNvSpPr/>
              <p:nvPr/>
            </p:nvSpPr>
            <p:spPr>
              <a:xfrm>
                <a:off x="1879850" y="492925"/>
                <a:ext cx="124275" cy="185525"/>
              </a:xfrm>
              <a:custGeom>
                <a:avLst/>
                <a:gdLst/>
                <a:ahLst/>
                <a:cxnLst/>
                <a:rect l="l" t="t" r="r" b="b"/>
                <a:pathLst>
                  <a:path w="4971" h="7421" extrusionOk="0">
                    <a:moveTo>
                      <a:pt x="3621" y="1"/>
                    </a:moveTo>
                    <a:cubicBezTo>
                      <a:pt x="3356" y="1"/>
                      <a:pt x="3092" y="71"/>
                      <a:pt x="2869" y="182"/>
                    </a:cubicBezTo>
                    <a:cubicBezTo>
                      <a:pt x="2435" y="416"/>
                      <a:pt x="2102" y="783"/>
                      <a:pt x="1802" y="1149"/>
                    </a:cubicBezTo>
                    <a:cubicBezTo>
                      <a:pt x="467" y="2917"/>
                      <a:pt x="0" y="5286"/>
                      <a:pt x="601" y="7421"/>
                    </a:cubicBezTo>
                    <a:cubicBezTo>
                      <a:pt x="2435" y="6086"/>
                      <a:pt x="3503" y="4719"/>
                      <a:pt x="4404" y="3284"/>
                    </a:cubicBezTo>
                    <a:cubicBezTo>
                      <a:pt x="4670" y="2784"/>
                      <a:pt x="4937" y="2250"/>
                      <a:pt x="4971" y="1650"/>
                    </a:cubicBezTo>
                    <a:cubicBezTo>
                      <a:pt x="4971" y="1083"/>
                      <a:pt x="4737" y="449"/>
                      <a:pt x="4237" y="149"/>
                    </a:cubicBezTo>
                    <a:cubicBezTo>
                      <a:pt x="4044" y="45"/>
                      <a:pt x="3832" y="1"/>
                      <a:pt x="36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763" name="Google Shape;4763;p29"/>
            <p:cNvGrpSpPr/>
            <p:nvPr/>
          </p:nvGrpSpPr>
          <p:grpSpPr>
            <a:xfrm flipH="1">
              <a:off x="8014780" y="4552109"/>
              <a:ext cx="954154" cy="975956"/>
              <a:chOff x="1356975" y="1865675"/>
              <a:chExt cx="1024100" cy="1047500"/>
            </a:xfrm>
          </p:grpSpPr>
          <p:sp>
            <p:nvSpPr>
              <p:cNvPr id="4764" name="Google Shape;4764;p29"/>
              <p:cNvSpPr/>
              <p:nvPr/>
            </p:nvSpPr>
            <p:spPr>
              <a:xfrm>
                <a:off x="1655525" y="1865675"/>
                <a:ext cx="306900" cy="499075"/>
              </a:xfrm>
              <a:custGeom>
                <a:avLst/>
                <a:gdLst/>
                <a:ahLst/>
                <a:cxnLst/>
                <a:rect l="l" t="t" r="r" b="b"/>
                <a:pathLst>
                  <a:path w="12276" h="19963" extrusionOk="0">
                    <a:moveTo>
                      <a:pt x="5425" y="0"/>
                    </a:moveTo>
                    <a:cubicBezTo>
                      <a:pt x="3840" y="0"/>
                      <a:pt x="2276" y="737"/>
                      <a:pt x="1401" y="2146"/>
                    </a:cubicBezTo>
                    <a:cubicBezTo>
                      <a:pt x="0" y="4548"/>
                      <a:pt x="734" y="7750"/>
                      <a:pt x="1868" y="10319"/>
                    </a:cubicBezTo>
                    <a:cubicBezTo>
                      <a:pt x="2936" y="12787"/>
                      <a:pt x="4337" y="15089"/>
                      <a:pt x="5938" y="17124"/>
                    </a:cubicBezTo>
                    <a:cubicBezTo>
                      <a:pt x="6605" y="17991"/>
                      <a:pt x="7372" y="18825"/>
                      <a:pt x="8273" y="19392"/>
                    </a:cubicBezTo>
                    <a:cubicBezTo>
                      <a:pt x="8898" y="19735"/>
                      <a:pt x="9581" y="19962"/>
                      <a:pt x="10295" y="19962"/>
                    </a:cubicBezTo>
                    <a:cubicBezTo>
                      <a:pt x="10344" y="19962"/>
                      <a:pt x="10392" y="19961"/>
                      <a:pt x="10441" y="19959"/>
                    </a:cubicBezTo>
                    <a:cubicBezTo>
                      <a:pt x="11075" y="19926"/>
                      <a:pt x="11609" y="19392"/>
                      <a:pt x="11675" y="18658"/>
                    </a:cubicBezTo>
                    <a:cubicBezTo>
                      <a:pt x="11775" y="16623"/>
                      <a:pt x="12076" y="14588"/>
                      <a:pt x="12176" y="12554"/>
                    </a:cubicBezTo>
                    <a:cubicBezTo>
                      <a:pt x="12276" y="10119"/>
                      <a:pt x="12209" y="7650"/>
                      <a:pt x="11442" y="5415"/>
                    </a:cubicBezTo>
                    <a:cubicBezTo>
                      <a:pt x="10708" y="3147"/>
                      <a:pt x="9207" y="1112"/>
                      <a:pt x="7172" y="311"/>
                    </a:cubicBezTo>
                    <a:cubicBezTo>
                      <a:pt x="6610" y="103"/>
                      <a:pt x="6016" y="0"/>
                      <a:pt x="542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65" name="Google Shape;4765;p29"/>
              <p:cNvSpPr/>
              <p:nvPr/>
            </p:nvSpPr>
            <p:spPr>
              <a:xfrm>
                <a:off x="1356975" y="2109675"/>
                <a:ext cx="530400" cy="328125"/>
              </a:xfrm>
              <a:custGeom>
                <a:avLst/>
                <a:gdLst/>
                <a:ahLst/>
                <a:cxnLst/>
                <a:rect l="l" t="t" r="r" b="b"/>
                <a:pathLst>
                  <a:path w="21216" h="13125" extrusionOk="0">
                    <a:moveTo>
                      <a:pt x="5199" y="1"/>
                    </a:moveTo>
                    <a:cubicBezTo>
                      <a:pt x="3983" y="1"/>
                      <a:pt x="2806" y="300"/>
                      <a:pt x="1868" y="1159"/>
                    </a:cubicBezTo>
                    <a:cubicBezTo>
                      <a:pt x="434" y="2493"/>
                      <a:pt x="0" y="4895"/>
                      <a:pt x="634" y="6897"/>
                    </a:cubicBezTo>
                    <a:cubicBezTo>
                      <a:pt x="1268" y="8865"/>
                      <a:pt x="2702" y="10399"/>
                      <a:pt x="4437" y="11333"/>
                    </a:cubicBezTo>
                    <a:cubicBezTo>
                      <a:pt x="6105" y="12234"/>
                      <a:pt x="8006" y="12634"/>
                      <a:pt x="9841" y="12834"/>
                    </a:cubicBezTo>
                    <a:cubicBezTo>
                      <a:pt x="11428" y="13033"/>
                      <a:pt x="13028" y="13125"/>
                      <a:pt x="14625" y="13125"/>
                    </a:cubicBezTo>
                    <a:cubicBezTo>
                      <a:pt x="15712" y="13125"/>
                      <a:pt x="16799" y="13082"/>
                      <a:pt x="17880" y="13001"/>
                    </a:cubicBezTo>
                    <a:cubicBezTo>
                      <a:pt x="18680" y="12901"/>
                      <a:pt x="19548" y="12834"/>
                      <a:pt x="20182" y="12234"/>
                    </a:cubicBezTo>
                    <a:cubicBezTo>
                      <a:pt x="20782" y="11667"/>
                      <a:pt x="21216" y="10232"/>
                      <a:pt x="20515" y="9232"/>
                    </a:cubicBezTo>
                    <a:cubicBezTo>
                      <a:pt x="17313" y="4828"/>
                      <a:pt x="12710" y="1659"/>
                      <a:pt x="7773" y="359"/>
                    </a:cubicBezTo>
                    <a:cubicBezTo>
                      <a:pt x="6943" y="151"/>
                      <a:pt x="6061" y="1"/>
                      <a:pt x="519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66" name="Google Shape;4766;p29"/>
              <p:cNvSpPr/>
              <p:nvPr/>
            </p:nvSpPr>
            <p:spPr>
              <a:xfrm>
                <a:off x="1488725" y="2413475"/>
                <a:ext cx="412825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6513" h="14035" extrusionOk="0">
                    <a:moveTo>
                      <a:pt x="12243" y="0"/>
                    </a:moveTo>
                    <a:cubicBezTo>
                      <a:pt x="10317" y="0"/>
                      <a:pt x="8420" y="232"/>
                      <a:pt x="6606" y="916"/>
                    </a:cubicBezTo>
                    <a:cubicBezTo>
                      <a:pt x="3770" y="2016"/>
                      <a:pt x="1235" y="4418"/>
                      <a:pt x="435" y="7687"/>
                    </a:cubicBezTo>
                    <a:cubicBezTo>
                      <a:pt x="1" y="9588"/>
                      <a:pt x="334" y="11890"/>
                      <a:pt x="1702" y="13091"/>
                    </a:cubicBezTo>
                    <a:cubicBezTo>
                      <a:pt x="2410" y="13750"/>
                      <a:pt x="3333" y="14034"/>
                      <a:pt x="4261" y="14034"/>
                    </a:cubicBezTo>
                    <a:cubicBezTo>
                      <a:pt x="4601" y="14034"/>
                      <a:pt x="4941" y="13996"/>
                      <a:pt x="5271" y="13925"/>
                    </a:cubicBezTo>
                    <a:cubicBezTo>
                      <a:pt x="6539" y="13691"/>
                      <a:pt x="7673" y="13024"/>
                      <a:pt x="8707" y="12257"/>
                    </a:cubicBezTo>
                    <a:cubicBezTo>
                      <a:pt x="11109" y="10556"/>
                      <a:pt x="13277" y="8421"/>
                      <a:pt x="15112" y="5986"/>
                    </a:cubicBezTo>
                    <a:cubicBezTo>
                      <a:pt x="15612" y="5319"/>
                      <a:pt x="16079" y="4585"/>
                      <a:pt x="16346" y="3751"/>
                    </a:cubicBezTo>
                    <a:cubicBezTo>
                      <a:pt x="16513" y="2984"/>
                      <a:pt x="16413" y="1983"/>
                      <a:pt x="15512" y="182"/>
                    </a:cubicBezTo>
                    <a:cubicBezTo>
                      <a:pt x="14419" y="74"/>
                      <a:pt x="13326" y="0"/>
                      <a:pt x="1224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67" name="Google Shape;4767;p29"/>
              <p:cNvSpPr/>
              <p:nvPr/>
            </p:nvSpPr>
            <p:spPr>
              <a:xfrm>
                <a:off x="1830650" y="2424000"/>
                <a:ext cx="252700" cy="489175"/>
              </a:xfrm>
              <a:custGeom>
                <a:avLst/>
                <a:gdLst/>
                <a:ahLst/>
                <a:cxnLst/>
                <a:rect l="l" t="t" r="r" b="b"/>
                <a:pathLst>
                  <a:path w="10108" h="19567" extrusionOk="0">
                    <a:moveTo>
                      <a:pt x="3667" y="1"/>
                    </a:moveTo>
                    <a:cubicBezTo>
                      <a:pt x="3059" y="1"/>
                      <a:pt x="2479" y="380"/>
                      <a:pt x="2235" y="1062"/>
                    </a:cubicBezTo>
                    <a:cubicBezTo>
                      <a:pt x="868" y="4598"/>
                      <a:pt x="100" y="8434"/>
                      <a:pt x="34" y="12270"/>
                    </a:cubicBezTo>
                    <a:cubicBezTo>
                      <a:pt x="0" y="13971"/>
                      <a:pt x="100" y="15806"/>
                      <a:pt x="934" y="17273"/>
                    </a:cubicBezTo>
                    <a:cubicBezTo>
                      <a:pt x="1775" y="18722"/>
                      <a:pt x="3295" y="19567"/>
                      <a:pt x="4838" y="19567"/>
                    </a:cubicBezTo>
                    <a:cubicBezTo>
                      <a:pt x="5072" y="19567"/>
                      <a:pt x="5305" y="19548"/>
                      <a:pt x="5538" y="19508"/>
                    </a:cubicBezTo>
                    <a:cubicBezTo>
                      <a:pt x="7272" y="19241"/>
                      <a:pt x="8840" y="17807"/>
                      <a:pt x="9440" y="15972"/>
                    </a:cubicBezTo>
                    <a:cubicBezTo>
                      <a:pt x="10108" y="14071"/>
                      <a:pt x="9841" y="11936"/>
                      <a:pt x="9374" y="9935"/>
                    </a:cubicBezTo>
                    <a:cubicBezTo>
                      <a:pt x="8773" y="7500"/>
                      <a:pt x="7906" y="5165"/>
                      <a:pt x="6772" y="2996"/>
                    </a:cubicBezTo>
                    <a:cubicBezTo>
                      <a:pt x="6205" y="1929"/>
                      <a:pt x="5404" y="795"/>
                      <a:pt x="4337" y="161"/>
                    </a:cubicBezTo>
                    <a:cubicBezTo>
                      <a:pt x="4120" y="53"/>
                      <a:pt x="3892" y="1"/>
                      <a:pt x="366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68" name="Google Shape;4768;p29"/>
              <p:cNvSpPr/>
              <p:nvPr/>
            </p:nvSpPr>
            <p:spPr>
              <a:xfrm>
                <a:off x="1918200" y="1947800"/>
                <a:ext cx="381975" cy="416350"/>
              </a:xfrm>
              <a:custGeom>
                <a:avLst/>
                <a:gdLst/>
                <a:ahLst/>
                <a:cxnLst/>
                <a:rect l="l" t="t" r="r" b="b"/>
                <a:pathLst>
                  <a:path w="15279" h="16654" extrusionOk="0">
                    <a:moveTo>
                      <a:pt x="11475" y="0"/>
                    </a:moveTo>
                    <a:cubicBezTo>
                      <a:pt x="10014" y="0"/>
                      <a:pt x="8497" y="981"/>
                      <a:pt x="7373" y="2130"/>
                    </a:cubicBezTo>
                    <a:cubicBezTo>
                      <a:pt x="3870" y="5633"/>
                      <a:pt x="2002" y="10636"/>
                      <a:pt x="234" y="15473"/>
                    </a:cubicBezTo>
                    <a:cubicBezTo>
                      <a:pt x="1" y="16140"/>
                      <a:pt x="901" y="16607"/>
                      <a:pt x="1535" y="16641"/>
                    </a:cubicBezTo>
                    <a:cubicBezTo>
                      <a:pt x="1616" y="16649"/>
                      <a:pt x="1697" y="16654"/>
                      <a:pt x="1778" y="16654"/>
                    </a:cubicBezTo>
                    <a:cubicBezTo>
                      <a:pt x="2305" y="16654"/>
                      <a:pt x="2850" y="16480"/>
                      <a:pt x="3370" y="16307"/>
                    </a:cubicBezTo>
                    <a:cubicBezTo>
                      <a:pt x="6105" y="15340"/>
                      <a:pt x="8907" y="14372"/>
                      <a:pt x="11209" y="12471"/>
                    </a:cubicBezTo>
                    <a:cubicBezTo>
                      <a:pt x="13477" y="10603"/>
                      <a:pt x="15278" y="7534"/>
                      <a:pt x="15045" y="4332"/>
                    </a:cubicBezTo>
                    <a:cubicBezTo>
                      <a:pt x="14911" y="2697"/>
                      <a:pt x="14211" y="1096"/>
                      <a:pt x="12910" y="362"/>
                    </a:cubicBezTo>
                    <a:cubicBezTo>
                      <a:pt x="12449" y="111"/>
                      <a:pt x="11965" y="0"/>
                      <a:pt x="1147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69" name="Google Shape;4769;p29"/>
              <p:cNvSpPr/>
              <p:nvPr/>
            </p:nvSpPr>
            <p:spPr>
              <a:xfrm>
                <a:off x="1902375" y="2322900"/>
                <a:ext cx="478700" cy="270975"/>
              </a:xfrm>
              <a:custGeom>
                <a:avLst/>
                <a:gdLst/>
                <a:ahLst/>
                <a:cxnLst/>
                <a:rect l="l" t="t" r="r" b="b"/>
                <a:pathLst>
                  <a:path w="19148" h="10839" extrusionOk="0">
                    <a:moveTo>
                      <a:pt x="11198" y="0"/>
                    </a:moveTo>
                    <a:cubicBezTo>
                      <a:pt x="6786" y="0"/>
                      <a:pt x="774" y="669"/>
                      <a:pt x="467" y="1436"/>
                    </a:cubicBezTo>
                    <a:cubicBezTo>
                      <a:pt x="0" y="2437"/>
                      <a:pt x="300" y="3638"/>
                      <a:pt x="867" y="4505"/>
                    </a:cubicBezTo>
                    <a:cubicBezTo>
                      <a:pt x="1468" y="5439"/>
                      <a:pt x="2335" y="6106"/>
                      <a:pt x="3236" y="6673"/>
                    </a:cubicBezTo>
                    <a:cubicBezTo>
                      <a:pt x="5704" y="8441"/>
                      <a:pt x="8373" y="9976"/>
                      <a:pt x="11341" y="10610"/>
                    </a:cubicBezTo>
                    <a:cubicBezTo>
                      <a:pt x="11965" y="10751"/>
                      <a:pt x="12607" y="10839"/>
                      <a:pt x="13239" y="10839"/>
                    </a:cubicBezTo>
                    <a:cubicBezTo>
                      <a:pt x="14094" y="10839"/>
                      <a:pt x="14930" y="10679"/>
                      <a:pt x="15678" y="10276"/>
                    </a:cubicBezTo>
                    <a:cubicBezTo>
                      <a:pt x="17012" y="9509"/>
                      <a:pt x="17813" y="8108"/>
                      <a:pt x="18313" y="6673"/>
                    </a:cubicBezTo>
                    <a:cubicBezTo>
                      <a:pt x="18847" y="5172"/>
                      <a:pt x="19147" y="3371"/>
                      <a:pt x="18213" y="2037"/>
                    </a:cubicBezTo>
                    <a:cubicBezTo>
                      <a:pt x="17412" y="869"/>
                      <a:pt x="15978" y="469"/>
                      <a:pt x="14577" y="202"/>
                    </a:cubicBezTo>
                    <a:cubicBezTo>
                      <a:pt x="13736" y="62"/>
                      <a:pt x="12541" y="0"/>
                      <a:pt x="1119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70" name="Google Shape;4770;p29"/>
              <p:cNvSpPr/>
              <p:nvPr/>
            </p:nvSpPr>
            <p:spPr>
              <a:xfrm>
                <a:off x="1869700" y="2451250"/>
                <a:ext cx="96075" cy="331825"/>
              </a:xfrm>
              <a:custGeom>
                <a:avLst/>
                <a:gdLst/>
                <a:ahLst/>
                <a:cxnLst/>
                <a:rect l="l" t="t" r="r" b="b"/>
                <a:pathLst>
                  <a:path w="3843" h="13273" extrusionOk="0">
                    <a:moveTo>
                      <a:pt x="1330" y="0"/>
                    </a:moveTo>
                    <a:cubicBezTo>
                      <a:pt x="684" y="0"/>
                      <a:pt x="1" y="623"/>
                      <a:pt x="340" y="1406"/>
                    </a:cubicBezTo>
                    <a:cubicBezTo>
                      <a:pt x="1941" y="5075"/>
                      <a:pt x="3042" y="9045"/>
                      <a:pt x="3342" y="13148"/>
                    </a:cubicBezTo>
                    <a:cubicBezTo>
                      <a:pt x="3342" y="13231"/>
                      <a:pt x="3409" y="13273"/>
                      <a:pt x="3475" y="13273"/>
                    </a:cubicBezTo>
                    <a:cubicBezTo>
                      <a:pt x="3542" y="13273"/>
                      <a:pt x="3609" y="13231"/>
                      <a:pt x="3609" y="13148"/>
                    </a:cubicBezTo>
                    <a:cubicBezTo>
                      <a:pt x="3842" y="9011"/>
                      <a:pt x="3509" y="4742"/>
                      <a:pt x="2208" y="706"/>
                    </a:cubicBezTo>
                    <a:cubicBezTo>
                      <a:pt x="2061" y="206"/>
                      <a:pt x="1702" y="0"/>
                      <a:pt x="133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71" name="Google Shape;4771;p29"/>
              <p:cNvSpPr/>
              <p:nvPr/>
            </p:nvSpPr>
            <p:spPr>
              <a:xfrm>
                <a:off x="1883925" y="2435975"/>
                <a:ext cx="127700" cy="283850"/>
              </a:xfrm>
              <a:custGeom>
                <a:avLst/>
                <a:gdLst/>
                <a:ahLst/>
                <a:cxnLst/>
                <a:rect l="l" t="t" r="r" b="b"/>
                <a:pathLst>
                  <a:path w="5108" h="11354" extrusionOk="0">
                    <a:moveTo>
                      <a:pt x="1536" y="1"/>
                    </a:moveTo>
                    <a:cubicBezTo>
                      <a:pt x="805" y="1"/>
                      <a:pt x="1" y="899"/>
                      <a:pt x="538" y="1583"/>
                    </a:cubicBezTo>
                    <a:cubicBezTo>
                      <a:pt x="2606" y="4352"/>
                      <a:pt x="4241" y="7654"/>
                      <a:pt x="4874" y="11257"/>
                    </a:cubicBezTo>
                    <a:cubicBezTo>
                      <a:pt x="4888" y="11324"/>
                      <a:pt x="4928" y="11354"/>
                      <a:pt x="4972" y="11354"/>
                    </a:cubicBezTo>
                    <a:cubicBezTo>
                      <a:pt x="5037" y="11354"/>
                      <a:pt x="5108" y="11290"/>
                      <a:pt x="5108" y="11190"/>
                    </a:cubicBezTo>
                    <a:cubicBezTo>
                      <a:pt x="5008" y="7521"/>
                      <a:pt x="4140" y="3752"/>
                      <a:pt x="2239" y="416"/>
                    </a:cubicBezTo>
                    <a:cubicBezTo>
                      <a:pt x="2060" y="121"/>
                      <a:pt x="1803" y="1"/>
                      <a:pt x="153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72" name="Google Shape;4772;p29"/>
              <p:cNvSpPr/>
              <p:nvPr/>
            </p:nvSpPr>
            <p:spPr>
              <a:xfrm>
                <a:off x="1866925" y="2472000"/>
                <a:ext cx="52150" cy="281900"/>
              </a:xfrm>
              <a:custGeom>
                <a:avLst/>
                <a:gdLst/>
                <a:ahLst/>
                <a:cxnLst/>
                <a:rect l="l" t="t" r="r" b="b"/>
                <a:pathLst>
                  <a:path w="2086" h="11276" extrusionOk="0">
                    <a:moveTo>
                      <a:pt x="1047" y="1"/>
                    </a:moveTo>
                    <a:cubicBezTo>
                      <a:pt x="526" y="1"/>
                      <a:pt x="0" y="293"/>
                      <a:pt x="50" y="876"/>
                    </a:cubicBezTo>
                    <a:cubicBezTo>
                      <a:pt x="251" y="4312"/>
                      <a:pt x="651" y="7714"/>
                      <a:pt x="918" y="11150"/>
                    </a:cubicBezTo>
                    <a:cubicBezTo>
                      <a:pt x="918" y="11234"/>
                      <a:pt x="976" y="11275"/>
                      <a:pt x="1034" y="11275"/>
                    </a:cubicBezTo>
                    <a:cubicBezTo>
                      <a:pt x="1093" y="11275"/>
                      <a:pt x="1151" y="11234"/>
                      <a:pt x="1151" y="11150"/>
                    </a:cubicBezTo>
                    <a:cubicBezTo>
                      <a:pt x="1451" y="7714"/>
                      <a:pt x="1818" y="4312"/>
                      <a:pt x="2018" y="876"/>
                    </a:cubicBezTo>
                    <a:cubicBezTo>
                      <a:pt x="2085" y="293"/>
                      <a:pt x="1568" y="1"/>
                      <a:pt x="104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73" name="Google Shape;4773;p29"/>
              <p:cNvSpPr/>
              <p:nvPr/>
            </p:nvSpPr>
            <p:spPr>
              <a:xfrm>
                <a:off x="1662925" y="2440750"/>
                <a:ext cx="226250" cy="182975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7319" extrusionOk="0">
                    <a:moveTo>
                      <a:pt x="7780" y="0"/>
                    </a:moveTo>
                    <a:cubicBezTo>
                      <a:pt x="7685" y="0"/>
                      <a:pt x="7584" y="18"/>
                      <a:pt x="7477" y="58"/>
                    </a:cubicBezTo>
                    <a:cubicBezTo>
                      <a:pt x="4141" y="1426"/>
                      <a:pt x="1572" y="4094"/>
                      <a:pt x="71" y="7130"/>
                    </a:cubicBezTo>
                    <a:cubicBezTo>
                      <a:pt x="0" y="7224"/>
                      <a:pt x="96" y="7319"/>
                      <a:pt x="182" y="7319"/>
                    </a:cubicBezTo>
                    <a:cubicBezTo>
                      <a:pt x="218" y="7319"/>
                      <a:pt x="252" y="7302"/>
                      <a:pt x="271" y="7263"/>
                    </a:cubicBezTo>
                    <a:cubicBezTo>
                      <a:pt x="2239" y="4561"/>
                      <a:pt x="5142" y="2760"/>
                      <a:pt x="8110" y="1993"/>
                    </a:cubicBezTo>
                    <a:cubicBezTo>
                      <a:pt x="9050" y="1781"/>
                      <a:pt x="8723" y="0"/>
                      <a:pt x="778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74" name="Google Shape;4774;p29"/>
              <p:cNvSpPr/>
              <p:nvPr/>
            </p:nvSpPr>
            <p:spPr>
              <a:xfrm>
                <a:off x="1766975" y="2428350"/>
                <a:ext cx="161400" cy="174750"/>
              </a:xfrm>
              <a:custGeom>
                <a:avLst/>
                <a:gdLst/>
                <a:ahLst/>
                <a:cxnLst/>
                <a:rect l="l" t="t" r="r" b="b"/>
                <a:pathLst>
                  <a:path w="6456" h="6990" extrusionOk="0">
                    <a:moveTo>
                      <a:pt x="4804" y="0"/>
                    </a:moveTo>
                    <a:cubicBezTo>
                      <a:pt x="4634" y="0"/>
                      <a:pt x="4483" y="65"/>
                      <a:pt x="4382" y="221"/>
                    </a:cubicBezTo>
                    <a:cubicBezTo>
                      <a:pt x="2881" y="2389"/>
                      <a:pt x="1547" y="4624"/>
                      <a:pt x="79" y="6792"/>
                    </a:cubicBezTo>
                    <a:cubicBezTo>
                      <a:pt x="1" y="6870"/>
                      <a:pt x="127" y="6990"/>
                      <a:pt x="217" y="6990"/>
                    </a:cubicBezTo>
                    <a:cubicBezTo>
                      <a:pt x="242" y="6990"/>
                      <a:pt x="265" y="6980"/>
                      <a:pt x="279" y="6959"/>
                    </a:cubicBezTo>
                    <a:cubicBezTo>
                      <a:pt x="2147" y="5124"/>
                      <a:pt x="4115" y="3389"/>
                      <a:pt x="5950" y="1488"/>
                    </a:cubicBezTo>
                    <a:cubicBezTo>
                      <a:pt x="6455" y="1009"/>
                      <a:pt x="5476" y="0"/>
                      <a:pt x="480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75" name="Google Shape;4775;p29"/>
              <p:cNvSpPr/>
              <p:nvPr/>
            </p:nvSpPr>
            <p:spPr>
              <a:xfrm>
                <a:off x="1576750" y="2416975"/>
                <a:ext cx="313875" cy="164950"/>
              </a:xfrm>
              <a:custGeom>
                <a:avLst/>
                <a:gdLst/>
                <a:ahLst/>
                <a:cxnLst/>
                <a:rect l="l" t="t" r="r" b="b"/>
                <a:pathLst>
                  <a:path w="12555" h="6598" extrusionOk="0">
                    <a:moveTo>
                      <a:pt x="11160" y="0"/>
                    </a:moveTo>
                    <a:cubicBezTo>
                      <a:pt x="11035" y="0"/>
                      <a:pt x="10901" y="24"/>
                      <a:pt x="10757" y="75"/>
                    </a:cubicBezTo>
                    <a:cubicBezTo>
                      <a:pt x="6821" y="1509"/>
                      <a:pt x="3218" y="3744"/>
                      <a:pt x="82" y="6380"/>
                    </a:cubicBezTo>
                    <a:cubicBezTo>
                      <a:pt x="1" y="6489"/>
                      <a:pt x="52" y="6598"/>
                      <a:pt x="165" y="6598"/>
                    </a:cubicBezTo>
                    <a:cubicBezTo>
                      <a:pt x="190" y="6598"/>
                      <a:pt x="219" y="6592"/>
                      <a:pt x="249" y="6580"/>
                    </a:cubicBezTo>
                    <a:cubicBezTo>
                      <a:pt x="3685" y="4412"/>
                      <a:pt x="7521" y="2944"/>
                      <a:pt x="11357" y="2043"/>
                    </a:cubicBezTo>
                    <a:cubicBezTo>
                      <a:pt x="12554" y="1774"/>
                      <a:pt x="12248" y="0"/>
                      <a:pt x="111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76" name="Google Shape;4776;p29"/>
              <p:cNvSpPr/>
              <p:nvPr/>
            </p:nvSpPr>
            <p:spPr>
              <a:xfrm>
                <a:off x="1658575" y="2411150"/>
                <a:ext cx="21887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8755" h="4042" extrusionOk="0">
                    <a:moveTo>
                      <a:pt x="7370" y="1"/>
                    </a:moveTo>
                    <a:cubicBezTo>
                      <a:pt x="5899" y="1"/>
                      <a:pt x="4518" y="390"/>
                      <a:pt x="3281" y="1009"/>
                    </a:cubicBezTo>
                    <a:cubicBezTo>
                      <a:pt x="1980" y="1742"/>
                      <a:pt x="879" y="2676"/>
                      <a:pt x="78" y="3844"/>
                    </a:cubicBezTo>
                    <a:cubicBezTo>
                      <a:pt x="0" y="3922"/>
                      <a:pt x="106" y="4042"/>
                      <a:pt x="203" y="4042"/>
                    </a:cubicBezTo>
                    <a:cubicBezTo>
                      <a:pt x="230" y="4042"/>
                      <a:pt x="257" y="4032"/>
                      <a:pt x="279" y="4011"/>
                    </a:cubicBezTo>
                    <a:cubicBezTo>
                      <a:pt x="1246" y="3077"/>
                      <a:pt x="2480" y="2443"/>
                      <a:pt x="3748" y="2109"/>
                    </a:cubicBezTo>
                    <a:cubicBezTo>
                      <a:pt x="4420" y="1928"/>
                      <a:pt x="5111" y="1845"/>
                      <a:pt x="5791" y="1845"/>
                    </a:cubicBezTo>
                    <a:cubicBezTo>
                      <a:pt x="6359" y="1845"/>
                      <a:pt x="6919" y="1903"/>
                      <a:pt x="7450" y="2009"/>
                    </a:cubicBezTo>
                    <a:cubicBezTo>
                      <a:pt x="7493" y="2025"/>
                      <a:pt x="7535" y="2032"/>
                      <a:pt x="7577" y="2032"/>
                    </a:cubicBezTo>
                    <a:cubicBezTo>
                      <a:pt x="8252" y="2032"/>
                      <a:pt x="8754" y="102"/>
                      <a:pt x="7717" y="8"/>
                    </a:cubicBezTo>
                    <a:cubicBezTo>
                      <a:pt x="7601" y="3"/>
                      <a:pt x="7485" y="1"/>
                      <a:pt x="737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77" name="Google Shape;4777;p29"/>
              <p:cNvSpPr/>
              <p:nvPr/>
            </p:nvSpPr>
            <p:spPr>
              <a:xfrm>
                <a:off x="1513750" y="2351700"/>
                <a:ext cx="371700" cy="91375"/>
              </a:xfrm>
              <a:custGeom>
                <a:avLst/>
                <a:gdLst/>
                <a:ahLst/>
                <a:cxnLst/>
                <a:rect l="l" t="t" r="r" b="b"/>
                <a:pathLst>
                  <a:path w="14868" h="3655" extrusionOk="0">
                    <a:moveTo>
                      <a:pt x="3659" y="1"/>
                    </a:moveTo>
                    <a:cubicBezTo>
                      <a:pt x="2496" y="1"/>
                      <a:pt x="1341" y="63"/>
                      <a:pt x="201" y="184"/>
                    </a:cubicBezTo>
                    <a:cubicBezTo>
                      <a:pt x="1" y="184"/>
                      <a:pt x="34" y="451"/>
                      <a:pt x="201" y="451"/>
                    </a:cubicBezTo>
                    <a:cubicBezTo>
                      <a:pt x="4604" y="518"/>
                      <a:pt x="8940" y="1685"/>
                      <a:pt x="12776" y="3520"/>
                    </a:cubicBezTo>
                    <a:cubicBezTo>
                      <a:pt x="12963" y="3614"/>
                      <a:pt x="13143" y="3655"/>
                      <a:pt x="13310" y="3655"/>
                    </a:cubicBezTo>
                    <a:cubicBezTo>
                      <a:pt x="14333" y="3655"/>
                      <a:pt x="14867" y="2111"/>
                      <a:pt x="13577" y="1652"/>
                    </a:cubicBezTo>
                    <a:cubicBezTo>
                      <a:pt x="10363" y="515"/>
                      <a:pt x="6985" y="1"/>
                      <a:pt x="365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78" name="Google Shape;4778;p29"/>
              <p:cNvSpPr/>
              <p:nvPr/>
            </p:nvSpPr>
            <p:spPr>
              <a:xfrm>
                <a:off x="1658275" y="2294500"/>
                <a:ext cx="248700" cy="137250"/>
              </a:xfrm>
              <a:custGeom>
                <a:avLst/>
                <a:gdLst/>
                <a:ahLst/>
                <a:cxnLst/>
                <a:rect l="l" t="t" r="r" b="b"/>
                <a:pathLst>
                  <a:path w="9948" h="5490" extrusionOk="0">
                    <a:moveTo>
                      <a:pt x="194" y="0"/>
                    </a:moveTo>
                    <a:cubicBezTo>
                      <a:pt x="77" y="0"/>
                      <a:pt x="0" y="178"/>
                      <a:pt x="124" y="271"/>
                    </a:cubicBezTo>
                    <a:cubicBezTo>
                      <a:pt x="2959" y="1638"/>
                      <a:pt x="5561" y="3440"/>
                      <a:pt x="7963" y="5341"/>
                    </a:cubicBezTo>
                    <a:cubicBezTo>
                      <a:pt x="8092" y="5444"/>
                      <a:pt x="8232" y="5489"/>
                      <a:pt x="8373" y="5489"/>
                    </a:cubicBezTo>
                    <a:cubicBezTo>
                      <a:pt x="9145" y="5489"/>
                      <a:pt x="9948" y="4147"/>
                      <a:pt x="9130" y="3640"/>
                    </a:cubicBezTo>
                    <a:cubicBezTo>
                      <a:pt x="6328" y="2005"/>
                      <a:pt x="3293" y="838"/>
                      <a:pt x="224" y="4"/>
                    </a:cubicBezTo>
                    <a:cubicBezTo>
                      <a:pt x="214" y="1"/>
                      <a:pt x="204" y="0"/>
                      <a:pt x="19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79" name="Google Shape;4779;p29"/>
              <p:cNvSpPr/>
              <p:nvPr/>
            </p:nvSpPr>
            <p:spPr>
              <a:xfrm>
                <a:off x="1654425" y="2238100"/>
                <a:ext cx="269025" cy="181900"/>
              </a:xfrm>
              <a:custGeom>
                <a:avLst/>
                <a:gdLst/>
                <a:ahLst/>
                <a:cxnLst/>
                <a:rect l="l" t="t" r="r" b="b"/>
                <a:pathLst>
                  <a:path w="10761" h="7276" extrusionOk="0">
                    <a:moveTo>
                      <a:pt x="166" y="1"/>
                    </a:moveTo>
                    <a:cubicBezTo>
                      <a:pt x="50" y="1"/>
                      <a:pt x="0" y="175"/>
                      <a:pt x="111" y="258"/>
                    </a:cubicBezTo>
                    <a:cubicBezTo>
                      <a:pt x="3213" y="2260"/>
                      <a:pt x="5982" y="4595"/>
                      <a:pt x="8617" y="7063"/>
                    </a:cubicBezTo>
                    <a:cubicBezTo>
                      <a:pt x="8778" y="7212"/>
                      <a:pt x="8960" y="7276"/>
                      <a:pt x="9142" y="7276"/>
                    </a:cubicBezTo>
                    <a:cubicBezTo>
                      <a:pt x="9943" y="7276"/>
                      <a:pt x="10760" y="6054"/>
                      <a:pt x="9918" y="5429"/>
                    </a:cubicBezTo>
                    <a:cubicBezTo>
                      <a:pt x="6883" y="3261"/>
                      <a:pt x="3580" y="1526"/>
                      <a:pt x="244" y="25"/>
                    </a:cubicBezTo>
                    <a:cubicBezTo>
                      <a:pt x="216" y="8"/>
                      <a:pt x="190" y="1"/>
                      <a:pt x="16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80" name="Google Shape;4780;p29"/>
              <p:cNvSpPr/>
              <p:nvPr/>
            </p:nvSpPr>
            <p:spPr>
              <a:xfrm>
                <a:off x="1776825" y="2068350"/>
                <a:ext cx="136275" cy="348800"/>
              </a:xfrm>
              <a:custGeom>
                <a:avLst/>
                <a:gdLst/>
                <a:ahLst/>
                <a:cxnLst/>
                <a:rect l="l" t="t" r="r" b="b"/>
                <a:pathLst>
                  <a:path w="5451" h="13952" extrusionOk="0">
                    <a:moveTo>
                      <a:pt x="128" y="1"/>
                    </a:moveTo>
                    <a:cubicBezTo>
                      <a:pt x="62" y="1"/>
                      <a:pt x="0" y="52"/>
                      <a:pt x="18" y="144"/>
                    </a:cubicBezTo>
                    <a:cubicBezTo>
                      <a:pt x="752" y="4513"/>
                      <a:pt x="1720" y="8883"/>
                      <a:pt x="3154" y="13153"/>
                    </a:cubicBezTo>
                    <a:cubicBezTo>
                      <a:pt x="3355" y="13717"/>
                      <a:pt x="3763" y="13951"/>
                      <a:pt x="4160" y="13951"/>
                    </a:cubicBezTo>
                    <a:cubicBezTo>
                      <a:pt x="4820" y="13951"/>
                      <a:pt x="5451" y="13306"/>
                      <a:pt x="5055" y="12452"/>
                    </a:cubicBezTo>
                    <a:cubicBezTo>
                      <a:pt x="3221" y="8449"/>
                      <a:pt x="1520" y="4347"/>
                      <a:pt x="252" y="110"/>
                    </a:cubicBezTo>
                    <a:cubicBezTo>
                      <a:pt x="237" y="35"/>
                      <a:pt x="181" y="1"/>
                      <a:pt x="12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81" name="Google Shape;4781;p29"/>
              <p:cNvSpPr/>
              <p:nvPr/>
            </p:nvSpPr>
            <p:spPr>
              <a:xfrm>
                <a:off x="1835175" y="2088850"/>
                <a:ext cx="105500" cy="340575"/>
              </a:xfrm>
              <a:custGeom>
                <a:avLst/>
                <a:gdLst/>
                <a:ahLst/>
                <a:cxnLst/>
                <a:rect l="l" t="t" r="r" b="b"/>
                <a:pathLst>
                  <a:path w="4220" h="13623" extrusionOk="0">
                    <a:moveTo>
                      <a:pt x="135" y="1"/>
                    </a:moveTo>
                    <a:cubicBezTo>
                      <a:pt x="67" y="1"/>
                      <a:pt x="1" y="63"/>
                      <a:pt x="19" y="157"/>
                    </a:cubicBezTo>
                    <a:cubicBezTo>
                      <a:pt x="687" y="4360"/>
                      <a:pt x="1254" y="8563"/>
                      <a:pt x="1988" y="12733"/>
                    </a:cubicBezTo>
                    <a:cubicBezTo>
                      <a:pt x="2086" y="13354"/>
                      <a:pt x="2531" y="13623"/>
                      <a:pt x="2981" y="13623"/>
                    </a:cubicBezTo>
                    <a:cubicBezTo>
                      <a:pt x="3596" y="13623"/>
                      <a:pt x="4220" y="13122"/>
                      <a:pt x="3989" y="12333"/>
                    </a:cubicBezTo>
                    <a:cubicBezTo>
                      <a:pt x="2821" y="8230"/>
                      <a:pt x="1487" y="4194"/>
                      <a:pt x="253" y="124"/>
                    </a:cubicBezTo>
                    <a:cubicBezTo>
                      <a:pt x="238" y="37"/>
                      <a:pt x="186" y="1"/>
                      <a:pt x="13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82" name="Google Shape;4782;p29"/>
              <p:cNvSpPr/>
              <p:nvPr/>
            </p:nvSpPr>
            <p:spPr>
              <a:xfrm>
                <a:off x="1890150" y="2113150"/>
                <a:ext cx="64750" cy="310975"/>
              </a:xfrm>
              <a:custGeom>
                <a:avLst/>
                <a:gdLst/>
                <a:ahLst/>
                <a:cxnLst/>
                <a:rect l="l" t="t" r="r" b="b"/>
                <a:pathLst>
                  <a:path w="2590" h="12439" extrusionOk="0">
                    <a:moveTo>
                      <a:pt x="172" y="0"/>
                    </a:moveTo>
                    <a:cubicBezTo>
                      <a:pt x="88" y="0"/>
                      <a:pt x="1" y="80"/>
                      <a:pt x="22" y="186"/>
                    </a:cubicBezTo>
                    <a:cubicBezTo>
                      <a:pt x="789" y="3922"/>
                      <a:pt x="856" y="7725"/>
                      <a:pt x="522" y="11428"/>
                    </a:cubicBezTo>
                    <a:cubicBezTo>
                      <a:pt x="453" y="12086"/>
                      <a:pt x="1022" y="12438"/>
                      <a:pt x="1576" y="12438"/>
                    </a:cubicBezTo>
                    <a:cubicBezTo>
                      <a:pt x="2089" y="12438"/>
                      <a:pt x="2589" y="12136"/>
                      <a:pt x="2557" y="11494"/>
                    </a:cubicBezTo>
                    <a:cubicBezTo>
                      <a:pt x="2457" y="7558"/>
                      <a:pt x="1556" y="3689"/>
                      <a:pt x="289" y="86"/>
                    </a:cubicBezTo>
                    <a:cubicBezTo>
                      <a:pt x="265" y="26"/>
                      <a:pt x="219" y="0"/>
                      <a:pt x="17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83" name="Google Shape;4783;p29"/>
              <p:cNvSpPr/>
              <p:nvPr/>
            </p:nvSpPr>
            <p:spPr>
              <a:xfrm>
                <a:off x="1906050" y="2108375"/>
                <a:ext cx="209275" cy="286675"/>
              </a:xfrm>
              <a:custGeom>
                <a:avLst/>
                <a:gdLst/>
                <a:ahLst/>
                <a:cxnLst/>
                <a:rect l="l" t="t" r="r" b="b"/>
                <a:pathLst>
                  <a:path w="8371" h="11467" extrusionOk="0">
                    <a:moveTo>
                      <a:pt x="8209" y="0"/>
                    </a:moveTo>
                    <a:cubicBezTo>
                      <a:pt x="8168" y="0"/>
                      <a:pt x="8125" y="23"/>
                      <a:pt x="8092" y="77"/>
                    </a:cubicBezTo>
                    <a:cubicBezTo>
                      <a:pt x="5657" y="3379"/>
                      <a:pt x="3055" y="6548"/>
                      <a:pt x="587" y="9884"/>
                    </a:cubicBezTo>
                    <a:cubicBezTo>
                      <a:pt x="1" y="10634"/>
                      <a:pt x="733" y="11467"/>
                      <a:pt x="1475" y="11467"/>
                    </a:cubicBezTo>
                    <a:cubicBezTo>
                      <a:pt x="1788" y="11467"/>
                      <a:pt x="2103" y="11318"/>
                      <a:pt x="2321" y="10951"/>
                    </a:cubicBezTo>
                    <a:cubicBezTo>
                      <a:pt x="4356" y="7416"/>
                      <a:pt x="6258" y="3780"/>
                      <a:pt x="8326" y="210"/>
                    </a:cubicBezTo>
                    <a:cubicBezTo>
                      <a:pt x="8371" y="98"/>
                      <a:pt x="8294" y="0"/>
                      <a:pt x="820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84" name="Google Shape;4784;p29"/>
              <p:cNvSpPr/>
              <p:nvPr/>
            </p:nvSpPr>
            <p:spPr>
              <a:xfrm>
                <a:off x="1897500" y="2189475"/>
                <a:ext cx="242575" cy="246475"/>
              </a:xfrm>
              <a:custGeom>
                <a:avLst/>
                <a:gdLst/>
                <a:ahLst/>
                <a:cxnLst/>
                <a:rect l="l" t="t" r="r" b="b"/>
                <a:pathLst>
                  <a:path w="9703" h="9859" extrusionOk="0">
                    <a:moveTo>
                      <a:pt x="9505" y="0"/>
                    </a:moveTo>
                    <a:cubicBezTo>
                      <a:pt x="9471" y="0"/>
                      <a:pt x="9434" y="11"/>
                      <a:pt x="9402" y="35"/>
                    </a:cubicBezTo>
                    <a:cubicBezTo>
                      <a:pt x="6533" y="2771"/>
                      <a:pt x="3597" y="5372"/>
                      <a:pt x="762" y="8141"/>
                    </a:cubicBezTo>
                    <a:cubicBezTo>
                      <a:pt x="1" y="8826"/>
                      <a:pt x="764" y="9858"/>
                      <a:pt x="1555" y="9858"/>
                    </a:cubicBezTo>
                    <a:cubicBezTo>
                      <a:pt x="1804" y="9858"/>
                      <a:pt x="2056" y="9756"/>
                      <a:pt x="2263" y="9509"/>
                    </a:cubicBezTo>
                    <a:cubicBezTo>
                      <a:pt x="4765" y="6473"/>
                      <a:pt x="7167" y="3304"/>
                      <a:pt x="9602" y="202"/>
                    </a:cubicBezTo>
                    <a:cubicBezTo>
                      <a:pt x="9703" y="101"/>
                      <a:pt x="9613" y="0"/>
                      <a:pt x="950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85" name="Google Shape;4785;p29"/>
              <p:cNvSpPr/>
              <p:nvPr/>
            </p:nvSpPr>
            <p:spPr>
              <a:xfrm>
                <a:off x="1886375" y="2237950"/>
                <a:ext cx="267325" cy="198325"/>
              </a:xfrm>
              <a:custGeom>
                <a:avLst/>
                <a:gdLst/>
                <a:ahLst/>
                <a:cxnLst/>
                <a:rect l="l" t="t" r="r" b="b"/>
                <a:pathLst>
                  <a:path w="10693" h="7933" extrusionOk="0">
                    <a:moveTo>
                      <a:pt x="10517" y="0"/>
                    </a:moveTo>
                    <a:cubicBezTo>
                      <a:pt x="10493" y="0"/>
                      <a:pt x="10468" y="10"/>
                      <a:pt x="10447" y="31"/>
                    </a:cubicBezTo>
                    <a:cubicBezTo>
                      <a:pt x="7378" y="2233"/>
                      <a:pt x="4143" y="4167"/>
                      <a:pt x="940" y="6035"/>
                    </a:cubicBezTo>
                    <a:cubicBezTo>
                      <a:pt x="1" y="6560"/>
                      <a:pt x="664" y="7933"/>
                      <a:pt x="1507" y="7933"/>
                    </a:cubicBezTo>
                    <a:cubicBezTo>
                      <a:pt x="1681" y="7933"/>
                      <a:pt x="1864" y="7874"/>
                      <a:pt x="2041" y="7736"/>
                    </a:cubicBezTo>
                    <a:cubicBezTo>
                      <a:pt x="5110" y="5435"/>
                      <a:pt x="7879" y="2866"/>
                      <a:pt x="10614" y="231"/>
                    </a:cubicBezTo>
                    <a:cubicBezTo>
                      <a:pt x="10693" y="126"/>
                      <a:pt x="10606" y="0"/>
                      <a:pt x="1051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86" name="Google Shape;4786;p29"/>
              <p:cNvSpPr/>
              <p:nvPr/>
            </p:nvSpPr>
            <p:spPr>
              <a:xfrm>
                <a:off x="1892725" y="2371875"/>
                <a:ext cx="352400" cy="66200"/>
              </a:xfrm>
              <a:custGeom>
                <a:avLst/>
                <a:gdLst/>
                <a:ahLst/>
                <a:cxnLst/>
                <a:rect l="l" t="t" r="r" b="b"/>
                <a:pathLst>
                  <a:path w="14096" h="2648" extrusionOk="0">
                    <a:moveTo>
                      <a:pt x="7111" y="1"/>
                    </a:moveTo>
                    <a:cubicBezTo>
                      <a:pt x="5185" y="1"/>
                      <a:pt x="3242" y="206"/>
                      <a:pt x="1320" y="645"/>
                    </a:cubicBezTo>
                    <a:cubicBezTo>
                      <a:pt x="0" y="945"/>
                      <a:pt x="461" y="2648"/>
                      <a:pt x="1513" y="2648"/>
                    </a:cubicBezTo>
                    <a:cubicBezTo>
                      <a:pt x="1631" y="2648"/>
                      <a:pt x="1756" y="2627"/>
                      <a:pt x="1887" y="2580"/>
                    </a:cubicBezTo>
                    <a:cubicBezTo>
                      <a:pt x="4871" y="1567"/>
                      <a:pt x="8110" y="959"/>
                      <a:pt x="11400" y="959"/>
                    </a:cubicBezTo>
                    <a:cubicBezTo>
                      <a:pt x="12230" y="959"/>
                      <a:pt x="13063" y="998"/>
                      <a:pt x="13896" y="1079"/>
                    </a:cubicBezTo>
                    <a:cubicBezTo>
                      <a:pt x="14062" y="1079"/>
                      <a:pt x="14096" y="878"/>
                      <a:pt x="13929" y="845"/>
                    </a:cubicBezTo>
                    <a:cubicBezTo>
                      <a:pt x="11724" y="298"/>
                      <a:pt x="9430" y="1"/>
                      <a:pt x="711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87" name="Google Shape;4787;p29"/>
              <p:cNvSpPr/>
              <p:nvPr/>
            </p:nvSpPr>
            <p:spPr>
              <a:xfrm>
                <a:off x="1903150" y="2430675"/>
                <a:ext cx="303625" cy="52000"/>
              </a:xfrm>
              <a:custGeom>
                <a:avLst/>
                <a:gdLst/>
                <a:ahLst/>
                <a:cxnLst/>
                <a:rect l="l" t="t" r="r" b="b"/>
                <a:pathLst>
                  <a:path w="12145" h="2080" extrusionOk="0">
                    <a:moveTo>
                      <a:pt x="2381" y="1"/>
                    </a:moveTo>
                    <a:cubicBezTo>
                      <a:pt x="1989" y="1"/>
                      <a:pt x="1596" y="10"/>
                      <a:pt x="1203" y="27"/>
                    </a:cubicBezTo>
                    <a:cubicBezTo>
                      <a:pt x="0" y="122"/>
                      <a:pt x="239" y="2080"/>
                      <a:pt x="1265" y="2080"/>
                    </a:cubicBezTo>
                    <a:cubicBezTo>
                      <a:pt x="1320" y="2080"/>
                      <a:pt x="1377" y="2074"/>
                      <a:pt x="1437" y="2062"/>
                    </a:cubicBezTo>
                    <a:cubicBezTo>
                      <a:pt x="3498" y="1719"/>
                      <a:pt x="5609" y="1510"/>
                      <a:pt x="7746" y="1510"/>
                    </a:cubicBezTo>
                    <a:cubicBezTo>
                      <a:pt x="9136" y="1510"/>
                      <a:pt x="10538" y="1598"/>
                      <a:pt x="11944" y="1795"/>
                    </a:cubicBezTo>
                    <a:cubicBezTo>
                      <a:pt x="12111" y="1795"/>
                      <a:pt x="12144" y="1562"/>
                      <a:pt x="11978" y="1529"/>
                    </a:cubicBezTo>
                    <a:cubicBezTo>
                      <a:pt x="8910" y="605"/>
                      <a:pt x="5655" y="1"/>
                      <a:pt x="238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88" name="Google Shape;4788;p29"/>
              <p:cNvSpPr/>
              <p:nvPr/>
            </p:nvSpPr>
            <p:spPr>
              <a:xfrm>
                <a:off x="1896500" y="2399750"/>
                <a:ext cx="261075" cy="55550"/>
              </a:xfrm>
              <a:custGeom>
                <a:avLst/>
                <a:gdLst/>
                <a:ahLst/>
                <a:cxnLst/>
                <a:rect l="l" t="t" r="r" b="b"/>
                <a:pathLst>
                  <a:path w="10443" h="2222" extrusionOk="0">
                    <a:moveTo>
                      <a:pt x="4278" y="0"/>
                    </a:moveTo>
                    <a:cubicBezTo>
                      <a:pt x="3214" y="0"/>
                      <a:pt x="2143" y="70"/>
                      <a:pt x="1069" y="230"/>
                    </a:cubicBezTo>
                    <a:cubicBezTo>
                      <a:pt x="0" y="293"/>
                      <a:pt x="412" y="2221"/>
                      <a:pt x="1272" y="2221"/>
                    </a:cubicBezTo>
                    <a:cubicBezTo>
                      <a:pt x="1325" y="2221"/>
                      <a:pt x="1380" y="2214"/>
                      <a:pt x="1436" y="2198"/>
                    </a:cubicBezTo>
                    <a:cubicBezTo>
                      <a:pt x="4023" y="1429"/>
                      <a:pt x="6780" y="886"/>
                      <a:pt x="9577" y="886"/>
                    </a:cubicBezTo>
                    <a:cubicBezTo>
                      <a:pt x="9810" y="886"/>
                      <a:pt x="10042" y="890"/>
                      <a:pt x="10276" y="898"/>
                    </a:cubicBezTo>
                    <a:cubicBezTo>
                      <a:pt x="10409" y="898"/>
                      <a:pt x="10442" y="631"/>
                      <a:pt x="10309" y="631"/>
                    </a:cubicBezTo>
                    <a:cubicBezTo>
                      <a:pt x="8335" y="258"/>
                      <a:pt x="6319" y="0"/>
                      <a:pt x="427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89" name="Google Shape;4789;p29"/>
              <p:cNvSpPr/>
              <p:nvPr/>
            </p:nvSpPr>
            <p:spPr>
              <a:xfrm>
                <a:off x="1881150" y="2440525"/>
                <a:ext cx="262825" cy="81850"/>
              </a:xfrm>
              <a:custGeom>
                <a:avLst/>
                <a:gdLst/>
                <a:ahLst/>
                <a:cxnLst/>
                <a:rect l="l" t="t" r="r" b="b"/>
                <a:pathLst>
                  <a:path w="10513" h="3274" extrusionOk="0">
                    <a:moveTo>
                      <a:pt x="1123" y="0"/>
                    </a:moveTo>
                    <a:cubicBezTo>
                      <a:pt x="0" y="0"/>
                      <a:pt x="87" y="2103"/>
                      <a:pt x="1102" y="2103"/>
                    </a:cubicBezTo>
                    <a:cubicBezTo>
                      <a:pt x="1118" y="2103"/>
                      <a:pt x="1133" y="2103"/>
                      <a:pt x="1149" y="2102"/>
                    </a:cubicBezTo>
                    <a:cubicBezTo>
                      <a:pt x="1746" y="2062"/>
                      <a:pt x="2349" y="2041"/>
                      <a:pt x="2956" y="2041"/>
                    </a:cubicBezTo>
                    <a:cubicBezTo>
                      <a:pt x="5402" y="2041"/>
                      <a:pt x="7904" y="2387"/>
                      <a:pt x="10256" y="3269"/>
                    </a:cubicBezTo>
                    <a:cubicBezTo>
                      <a:pt x="10266" y="3272"/>
                      <a:pt x="10276" y="3273"/>
                      <a:pt x="10286" y="3273"/>
                    </a:cubicBezTo>
                    <a:cubicBezTo>
                      <a:pt x="10408" y="3273"/>
                      <a:pt x="10513" y="3095"/>
                      <a:pt x="10389" y="3003"/>
                    </a:cubicBezTo>
                    <a:cubicBezTo>
                      <a:pt x="7654" y="1435"/>
                      <a:pt x="4485" y="267"/>
                      <a:pt x="1149" y="0"/>
                    </a:cubicBezTo>
                    <a:cubicBezTo>
                      <a:pt x="1140" y="0"/>
                      <a:pt x="1132" y="0"/>
                      <a:pt x="112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90" name="Google Shape;4790;p29"/>
              <p:cNvSpPr/>
              <p:nvPr/>
            </p:nvSpPr>
            <p:spPr>
              <a:xfrm>
                <a:off x="1778950" y="2225375"/>
                <a:ext cx="25625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0250" h="11684" extrusionOk="0">
                    <a:moveTo>
                      <a:pt x="4270" y="0"/>
                    </a:moveTo>
                    <a:cubicBezTo>
                      <a:pt x="3970" y="34"/>
                      <a:pt x="3836" y="401"/>
                      <a:pt x="3803" y="701"/>
                    </a:cubicBezTo>
                    <a:cubicBezTo>
                      <a:pt x="3696" y="1505"/>
                      <a:pt x="3739" y="2352"/>
                      <a:pt x="3951" y="3155"/>
                    </a:cubicBezTo>
                    <a:lnTo>
                      <a:pt x="3951" y="3155"/>
                    </a:lnTo>
                    <a:cubicBezTo>
                      <a:pt x="3665" y="2303"/>
                      <a:pt x="3417" y="1752"/>
                      <a:pt x="3169" y="1201"/>
                    </a:cubicBezTo>
                    <a:cubicBezTo>
                      <a:pt x="3020" y="962"/>
                      <a:pt x="2844" y="724"/>
                      <a:pt x="2618" y="724"/>
                    </a:cubicBezTo>
                    <a:cubicBezTo>
                      <a:pt x="2591" y="724"/>
                      <a:pt x="2563" y="727"/>
                      <a:pt x="2535" y="734"/>
                    </a:cubicBezTo>
                    <a:cubicBezTo>
                      <a:pt x="2369" y="767"/>
                      <a:pt x="2268" y="1034"/>
                      <a:pt x="2268" y="1234"/>
                    </a:cubicBezTo>
                    <a:cubicBezTo>
                      <a:pt x="2268" y="1435"/>
                      <a:pt x="2335" y="1635"/>
                      <a:pt x="2435" y="1868"/>
                    </a:cubicBezTo>
                    <a:cubicBezTo>
                      <a:pt x="2675" y="2396"/>
                      <a:pt x="2933" y="2907"/>
                      <a:pt x="3232" y="3401"/>
                    </a:cubicBezTo>
                    <a:lnTo>
                      <a:pt x="3232" y="3401"/>
                    </a:lnTo>
                    <a:cubicBezTo>
                      <a:pt x="2810" y="2773"/>
                      <a:pt x="2434" y="2329"/>
                      <a:pt x="1835" y="2068"/>
                    </a:cubicBezTo>
                    <a:cubicBezTo>
                      <a:pt x="1722" y="2021"/>
                      <a:pt x="1601" y="1998"/>
                      <a:pt x="1482" y="1998"/>
                    </a:cubicBezTo>
                    <a:cubicBezTo>
                      <a:pt x="1179" y="1998"/>
                      <a:pt x="887" y="2148"/>
                      <a:pt x="767" y="2435"/>
                    </a:cubicBezTo>
                    <a:cubicBezTo>
                      <a:pt x="601" y="2802"/>
                      <a:pt x="767" y="3236"/>
                      <a:pt x="968" y="3569"/>
                    </a:cubicBezTo>
                    <a:cubicBezTo>
                      <a:pt x="1435" y="4237"/>
                      <a:pt x="2102" y="4704"/>
                      <a:pt x="2769" y="5104"/>
                    </a:cubicBezTo>
                    <a:cubicBezTo>
                      <a:pt x="2437" y="4999"/>
                      <a:pt x="2088" y="4949"/>
                      <a:pt x="1739" y="4949"/>
                    </a:cubicBezTo>
                    <a:cubicBezTo>
                      <a:pt x="1421" y="4949"/>
                      <a:pt x="1103" y="4991"/>
                      <a:pt x="801" y="5071"/>
                    </a:cubicBezTo>
                    <a:cubicBezTo>
                      <a:pt x="534" y="5137"/>
                      <a:pt x="300" y="5237"/>
                      <a:pt x="167" y="5471"/>
                    </a:cubicBezTo>
                    <a:cubicBezTo>
                      <a:pt x="0" y="5871"/>
                      <a:pt x="200" y="6371"/>
                      <a:pt x="534" y="6538"/>
                    </a:cubicBezTo>
                    <a:cubicBezTo>
                      <a:pt x="864" y="6694"/>
                      <a:pt x="1318" y="6781"/>
                      <a:pt x="1785" y="6781"/>
                    </a:cubicBezTo>
                    <a:cubicBezTo>
                      <a:pt x="2109" y="6781"/>
                      <a:pt x="2438" y="6739"/>
                      <a:pt x="2737" y="6648"/>
                    </a:cubicBezTo>
                    <a:lnTo>
                      <a:pt x="2737" y="6648"/>
                    </a:lnTo>
                    <a:cubicBezTo>
                      <a:pt x="1983" y="6888"/>
                      <a:pt x="1329" y="7450"/>
                      <a:pt x="968" y="8239"/>
                    </a:cubicBezTo>
                    <a:cubicBezTo>
                      <a:pt x="834" y="8473"/>
                      <a:pt x="767" y="8773"/>
                      <a:pt x="834" y="9040"/>
                    </a:cubicBezTo>
                    <a:cubicBezTo>
                      <a:pt x="913" y="9328"/>
                      <a:pt x="1177" y="9472"/>
                      <a:pt x="1448" y="9472"/>
                    </a:cubicBezTo>
                    <a:cubicBezTo>
                      <a:pt x="1522" y="9472"/>
                      <a:pt x="1597" y="9462"/>
                      <a:pt x="1668" y="9440"/>
                    </a:cubicBezTo>
                    <a:cubicBezTo>
                      <a:pt x="2002" y="9374"/>
                      <a:pt x="2869" y="8706"/>
                      <a:pt x="3336" y="8206"/>
                    </a:cubicBezTo>
                    <a:lnTo>
                      <a:pt x="3336" y="8206"/>
                    </a:lnTo>
                    <a:cubicBezTo>
                      <a:pt x="3102" y="8840"/>
                      <a:pt x="2836" y="9540"/>
                      <a:pt x="2969" y="10208"/>
                    </a:cubicBezTo>
                    <a:cubicBezTo>
                      <a:pt x="3078" y="10781"/>
                      <a:pt x="3545" y="11288"/>
                      <a:pt x="4004" y="11288"/>
                    </a:cubicBezTo>
                    <a:cubicBezTo>
                      <a:pt x="4105" y="11288"/>
                      <a:pt x="4206" y="11263"/>
                      <a:pt x="4303" y="11208"/>
                    </a:cubicBezTo>
                    <a:cubicBezTo>
                      <a:pt x="4704" y="11008"/>
                      <a:pt x="4870" y="10408"/>
                      <a:pt x="4870" y="9874"/>
                    </a:cubicBezTo>
                    <a:cubicBezTo>
                      <a:pt x="4870" y="9340"/>
                      <a:pt x="4804" y="8773"/>
                      <a:pt x="4870" y="8273"/>
                    </a:cubicBezTo>
                    <a:cubicBezTo>
                      <a:pt x="4870" y="9240"/>
                      <a:pt x="5171" y="10208"/>
                      <a:pt x="5671" y="11008"/>
                    </a:cubicBezTo>
                    <a:cubicBezTo>
                      <a:pt x="5838" y="11242"/>
                      <a:pt x="6105" y="11508"/>
                      <a:pt x="6338" y="11609"/>
                    </a:cubicBezTo>
                    <a:cubicBezTo>
                      <a:pt x="6434" y="11657"/>
                      <a:pt x="6544" y="11683"/>
                      <a:pt x="6652" y="11683"/>
                    </a:cubicBezTo>
                    <a:cubicBezTo>
                      <a:pt x="6844" y="11683"/>
                      <a:pt x="7032" y="11600"/>
                      <a:pt x="7139" y="11408"/>
                    </a:cubicBezTo>
                    <a:cubicBezTo>
                      <a:pt x="7305" y="11108"/>
                      <a:pt x="7205" y="10741"/>
                      <a:pt x="7139" y="10408"/>
                    </a:cubicBezTo>
                    <a:cubicBezTo>
                      <a:pt x="6917" y="9688"/>
                      <a:pt x="6696" y="8992"/>
                      <a:pt x="6399" y="8319"/>
                    </a:cubicBezTo>
                    <a:lnTo>
                      <a:pt x="6399" y="8319"/>
                    </a:lnTo>
                    <a:cubicBezTo>
                      <a:pt x="6747" y="8958"/>
                      <a:pt x="7259" y="9464"/>
                      <a:pt x="7839" y="9741"/>
                    </a:cubicBezTo>
                    <a:cubicBezTo>
                      <a:pt x="7994" y="9811"/>
                      <a:pt x="8186" y="9858"/>
                      <a:pt x="8370" y="9858"/>
                    </a:cubicBezTo>
                    <a:cubicBezTo>
                      <a:pt x="8620" y="9858"/>
                      <a:pt x="8858" y="9771"/>
                      <a:pt x="8973" y="9540"/>
                    </a:cubicBezTo>
                    <a:cubicBezTo>
                      <a:pt x="9140" y="9240"/>
                      <a:pt x="9007" y="8907"/>
                      <a:pt x="8873" y="8606"/>
                    </a:cubicBezTo>
                    <a:cubicBezTo>
                      <a:pt x="8506" y="7839"/>
                      <a:pt x="8006" y="7072"/>
                      <a:pt x="7339" y="6538"/>
                    </a:cubicBezTo>
                    <a:lnTo>
                      <a:pt x="7339" y="6538"/>
                    </a:lnTo>
                    <a:cubicBezTo>
                      <a:pt x="7893" y="6672"/>
                      <a:pt x="8379" y="6735"/>
                      <a:pt x="8780" y="6735"/>
                    </a:cubicBezTo>
                    <a:cubicBezTo>
                      <a:pt x="9778" y="6735"/>
                      <a:pt x="10250" y="6347"/>
                      <a:pt x="9941" y="5704"/>
                    </a:cubicBezTo>
                    <a:cubicBezTo>
                      <a:pt x="9807" y="5504"/>
                      <a:pt x="9607" y="5371"/>
                      <a:pt x="9374" y="5271"/>
                    </a:cubicBezTo>
                    <a:cubicBezTo>
                      <a:pt x="8774" y="5031"/>
                      <a:pt x="8120" y="4899"/>
                      <a:pt x="7485" y="4899"/>
                    </a:cubicBezTo>
                    <a:cubicBezTo>
                      <a:pt x="7414" y="4899"/>
                      <a:pt x="7343" y="4900"/>
                      <a:pt x="7272" y="4904"/>
                    </a:cubicBezTo>
                    <a:cubicBezTo>
                      <a:pt x="8006" y="4737"/>
                      <a:pt x="8673" y="4337"/>
                      <a:pt x="9140" y="3670"/>
                    </a:cubicBezTo>
                    <a:cubicBezTo>
                      <a:pt x="9340" y="3336"/>
                      <a:pt x="9507" y="2869"/>
                      <a:pt x="9273" y="2602"/>
                    </a:cubicBezTo>
                    <a:cubicBezTo>
                      <a:pt x="9200" y="2514"/>
                      <a:pt x="9100" y="2484"/>
                      <a:pt x="8989" y="2484"/>
                    </a:cubicBezTo>
                    <a:cubicBezTo>
                      <a:pt x="8848" y="2484"/>
                      <a:pt x="8689" y="2531"/>
                      <a:pt x="8540" y="2569"/>
                    </a:cubicBezTo>
                    <a:cubicBezTo>
                      <a:pt x="7839" y="2869"/>
                      <a:pt x="7172" y="3369"/>
                      <a:pt x="6638" y="4003"/>
                    </a:cubicBezTo>
                    <a:cubicBezTo>
                      <a:pt x="7005" y="3236"/>
                      <a:pt x="7272" y="2369"/>
                      <a:pt x="7339" y="1501"/>
                    </a:cubicBezTo>
                    <a:cubicBezTo>
                      <a:pt x="7372" y="1168"/>
                      <a:pt x="7372" y="767"/>
                      <a:pt x="7139" y="601"/>
                    </a:cubicBezTo>
                    <a:cubicBezTo>
                      <a:pt x="7081" y="551"/>
                      <a:pt x="7013" y="530"/>
                      <a:pt x="6941" y="530"/>
                    </a:cubicBezTo>
                    <a:cubicBezTo>
                      <a:pt x="6720" y="530"/>
                      <a:pt x="6455" y="725"/>
                      <a:pt x="6305" y="901"/>
                    </a:cubicBezTo>
                    <a:cubicBezTo>
                      <a:pt x="5671" y="1601"/>
                      <a:pt x="5304" y="2535"/>
                      <a:pt x="5237" y="3503"/>
                    </a:cubicBezTo>
                    <a:cubicBezTo>
                      <a:pt x="5137" y="2535"/>
                      <a:pt x="5004" y="1568"/>
                      <a:pt x="4770" y="667"/>
                    </a:cubicBezTo>
                    <a:cubicBezTo>
                      <a:pt x="4737" y="334"/>
                      <a:pt x="4570" y="0"/>
                      <a:pt x="427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91" name="Google Shape;4791;p29"/>
              <p:cNvSpPr/>
              <p:nvPr/>
            </p:nvSpPr>
            <p:spPr>
              <a:xfrm>
                <a:off x="1854000" y="2320150"/>
                <a:ext cx="101750" cy="105950"/>
              </a:xfrm>
              <a:custGeom>
                <a:avLst/>
                <a:gdLst/>
                <a:ahLst/>
                <a:cxnLst/>
                <a:rect l="l" t="t" r="r" b="b"/>
                <a:pathLst>
                  <a:path w="4070" h="4238" extrusionOk="0">
                    <a:moveTo>
                      <a:pt x="1725" y="1"/>
                    </a:moveTo>
                    <a:cubicBezTo>
                      <a:pt x="1624" y="1"/>
                      <a:pt x="1525" y="27"/>
                      <a:pt x="1435" y="79"/>
                    </a:cubicBezTo>
                    <a:cubicBezTo>
                      <a:pt x="1168" y="212"/>
                      <a:pt x="1001" y="479"/>
                      <a:pt x="1001" y="779"/>
                    </a:cubicBezTo>
                    <a:cubicBezTo>
                      <a:pt x="634" y="813"/>
                      <a:pt x="267" y="1146"/>
                      <a:pt x="134" y="1580"/>
                    </a:cubicBezTo>
                    <a:cubicBezTo>
                      <a:pt x="0" y="1980"/>
                      <a:pt x="134" y="2480"/>
                      <a:pt x="401" y="2781"/>
                    </a:cubicBezTo>
                    <a:cubicBezTo>
                      <a:pt x="267" y="3181"/>
                      <a:pt x="401" y="3748"/>
                      <a:pt x="734" y="3981"/>
                    </a:cubicBezTo>
                    <a:cubicBezTo>
                      <a:pt x="896" y="4111"/>
                      <a:pt x="1097" y="4178"/>
                      <a:pt x="1292" y="4178"/>
                    </a:cubicBezTo>
                    <a:cubicBezTo>
                      <a:pt x="1498" y="4178"/>
                      <a:pt x="1698" y="4103"/>
                      <a:pt x="1835" y="3948"/>
                    </a:cubicBezTo>
                    <a:cubicBezTo>
                      <a:pt x="2028" y="4141"/>
                      <a:pt x="2276" y="4238"/>
                      <a:pt x="2517" y="4238"/>
                    </a:cubicBezTo>
                    <a:cubicBezTo>
                      <a:pt x="2651" y="4238"/>
                      <a:pt x="2783" y="4208"/>
                      <a:pt x="2902" y="4148"/>
                    </a:cubicBezTo>
                    <a:cubicBezTo>
                      <a:pt x="3236" y="3981"/>
                      <a:pt x="3469" y="3581"/>
                      <a:pt x="3436" y="3114"/>
                    </a:cubicBezTo>
                    <a:cubicBezTo>
                      <a:pt x="3803" y="2914"/>
                      <a:pt x="4070" y="2480"/>
                      <a:pt x="4070" y="2080"/>
                    </a:cubicBezTo>
                    <a:cubicBezTo>
                      <a:pt x="4070" y="1613"/>
                      <a:pt x="3836" y="1213"/>
                      <a:pt x="3503" y="979"/>
                    </a:cubicBezTo>
                    <a:cubicBezTo>
                      <a:pt x="3503" y="712"/>
                      <a:pt x="3336" y="412"/>
                      <a:pt x="3136" y="279"/>
                    </a:cubicBezTo>
                    <a:cubicBezTo>
                      <a:pt x="3019" y="201"/>
                      <a:pt x="2867" y="168"/>
                      <a:pt x="2668" y="168"/>
                    </a:cubicBezTo>
                    <a:cubicBezTo>
                      <a:pt x="2527" y="168"/>
                      <a:pt x="2362" y="184"/>
                      <a:pt x="2169" y="212"/>
                    </a:cubicBezTo>
                    <a:cubicBezTo>
                      <a:pt x="2045" y="69"/>
                      <a:pt x="1885" y="1"/>
                      <a:pt x="172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792" name="Google Shape;4792;p29"/>
            <p:cNvGrpSpPr/>
            <p:nvPr/>
          </p:nvGrpSpPr>
          <p:grpSpPr>
            <a:xfrm rot="-1719346" flipH="1">
              <a:off x="-302167" y="4093192"/>
              <a:ext cx="889403" cy="1363591"/>
              <a:chOff x="2235100" y="548200"/>
              <a:chExt cx="759725" cy="1164775"/>
            </a:xfrm>
          </p:grpSpPr>
          <p:sp>
            <p:nvSpPr>
              <p:cNvPr id="4793" name="Google Shape;4793;p29"/>
              <p:cNvSpPr/>
              <p:nvPr/>
            </p:nvSpPr>
            <p:spPr>
              <a:xfrm>
                <a:off x="2235100" y="548200"/>
                <a:ext cx="759725" cy="1100125"/>
              </a:xfrm>
              <a:custGeom>
                <a:avLst/>
                <a:gdLst/>
                <a:ahLst/>
                <a:cxnLst/>
                <a:rect l="l" t="t" r="r" b="b"/>
                <a:pathLst>
                  <a:path w="30389" h="44005" extrusionOk="0">
                    <a:moveTo>
                      <a:pt x="14146" y="0"/>
                    </a:moveTo>
                    <a:cubicBezTo>
                      <a:pt x="12773" y="0"/>
                      <a:pt x="11816" y="1695"/>
                      <a:pt x="11509" y="3108"/>
                    </a:cubicBezTo>
                    <a:cubicBezTo>
                      <a:pt x="11175" y="4643"/>
                      <a:pt x="10742" y="6577"/>
                      <a:pt x="9207" y="7044"/>
                    </a:cubicBezTo>
                    <a:cubicBezTo>
                      <a:pt x="8507" y="7211"/>
                      <a:pt x="7673" y="7044"/>
                      <a:pt x="7039" y="7445"/>
                    </a:cubicBezTo>
                    <a:cubicBezTo>
                      <a:pt x="5338" y="8579"/>
                      <a:pt x="7873" y="11447"/>
                      <a:pt x="6839" y="13249"/>
                    </a:cubicBezTo>
                    <a:cubicBezTo>
                      <a:pt x="5871" y="14917"/>
                      <a:pt x="2669" y="14083"/>
                      <a:pt x="1935" y="15884"/>
                    </a:cubicBezTo>
                    <a:cubicBezTo>
                      <a:pt x="1168" y="17785"/>
                      <a:pt x="4504" y="19720"/>
                      <a:pt x="3570" y="21555"/>
                    </a:cubicBezTo>
                    <a:cubicBezTo>
                      <a:pt x="3236" y="22255"/>
                      <a:pt x="2402" y="22555"/>
                      <a:pt x="1835" y="23056"/>
                    </a:cubicBezTo>
                    <a:cubicBezTo>
                      <a:pt x="1" y="24590"/>
                      <a:pt x="768" y="27592"/>
                      <a:pt x="1902" y="29761"/>
                    </a:cubicBezTo>
                    <a:cubicBezTo>
                      <a:pt x="4771" y="35264"/>
                      <a:pt x="8773" y="40135"/>
                      <a:pt x="13610" y="44004"/>
                    </a:cubicBezTo>
                    <a:cubicBezTo>
                      <a:pt x="20182" y="40001"/>
                      <a:pt x="24985" y="34464"/>
                      <a:pt x="28721" y="28326"/>
                    </a:cubicBezTo>
                    <a:cubicBezTo>
                      <a:pt x="29622" y="26758"/>
                      <a:pt x="30389" y="24457"/>
                      <a:pt x="28921" y="23389"/>
                    </a:cubicBezTo>
                    <a:cubicBezTo>
                      <a:pt x="28254" y="22889"/>
                      <a:pt x="27387" y="22822"/>
                      <a:pt x="26753" y="22322"/>
                    </a:cubicBezTo>
                    <a:cubicBezTo>
                      <a:pt x="25419" y="21288"/>
                      <a:pt x="26052" y="19220"/>
                      <a:pt x="26686" y="17618"/>
                    </a:cubicBezTo>
                    <a:cubicBezTo>
                      <a:pt x="27287" y="16084"/>
                      <a:pt x="27554" y="13782"/>
                      <a:pt x="26019" y="13115"/>
                    </a:cubicBezTo>
                    <a:cubicBezTo>
                      <a:pt x="25419" y="12815"/>
                      <a:pt x="24718" y="12915"/>
                      <a:pt x="24118" y="12648"/>
                    </a:cubicBezTo>
                    <a:cubicBezTo>
                      <a:pt x="22683" y="11981"/>
                      <a:pt x="22817" y="9913"/>
                      <a:pt x="23150" y="8379"/>
                    </a:cubicBezTo>
                    <a:cubicBezTo>
                      <a:pt x="23451" y="6811"/>
                      <a:pt x="23250" y="4609"/>
                      <a:pt x="21649" y="4409"/>
                    </a:cubicBezTo>
                    <a:cubicBezTo>
                      <a:pt x="21578" y="4399"/>
                      <a:pt x="21506" y="4395"/>
                      <a:pt x="21436" y="4395"/>
                    </a:cubicBezTo>
                    <a:cubicBezTo>
                      <a:pt x="20556" y="4395"/>
                      <a:pt x="19742" y="5080"/>
                      <a:pt x="18829" y="5080"/>
                    </a:cubicBezTo>
                    <a:cubicBezTo>
                      <a:pt x="18791" y="5080"/>
                      <a:pt x="18752" y="5079"/>
                      <a:pt x="18714" y="5076"/>
                    </a:cubicBezTo>
                    <a:cubicBezTo>
                      <a:pt x="16412" y="4809"/>
                      <a:pt x="16746" y="540"/>
                      <a:pt x="14511" y="39"/>
                    </a:cubicBezTo>
                    <a:cubicBezTo>
                      <a:pt x="14386" y="13"/>
                      <a:pt x="14265" y="0"/>
                      <a:pt x="1414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94" name="Google Shape;4794;p29"/>
              <p:cNvSpPr/>
              <p:nvPr/>
            </p:nvSpPr>
            <p:spPr>
              <a:xfrm>
                <a:off x="2559150" y="599000"/>
                <a:ext cx="64575" cy="1113975"/>
              </a:xfrm>
              <a:custGeom>
                <a:avLst/>
                <a:gdLst/>
                <a:ahLst/>
                <a:cxnLst/>
                <a:rect l="l" t="t" r="r" b="b"/>
                <a:pathLst>
                  <a:path w="2583" h="44559" extrusionOk="0">
                    <a:moveTo>
                      <a:pt x="725" y="0"/>
                    </a:moveTo>
                    <a:cubicBezTo>
                      <a:pt x="698" y="0"/>
                      <a:pt x="697" y="201"/>
                      <a:pt x="748" y="576"/>
                    </a:cubicBezTo>
                    <a:cubicBezTo>
                      <a:pt x="2349" y="13752"/>
                      <a:pt x="2116" y="27562"/>
                      <a:pt x="348" y="40604"/>
                    </a:cubicBezTo>
                    <a:cubicBezTo>
                      <a:pt x="1" y="43217"/>
                      <a:pt x="4" y="44558"/>
                      <a:pt x="198" y="44558"/>
                    </a:cubicBezTo>
                    <a:cubicBezTo>
                      <a:pt x="359" y="44558"/>
                      <a:pt x="650" y="43643"/>
                      <a:pt x="982" y="41772"/>
                    </a:cubicBezTo>
                    <a:cubicBezTo>
                      <a:pt x="2016" y="35567"/>
                      <a:pt x="2583" y="28396"/>
                      <a:pt x="2483" y="21224"/>
                    </a:cubicBezTo>
                    <a:cubicBezTo>
                      <a:pt x="2416" y="14052"/>
                      <a:pt x="1782" y="6880"/>
                      <a:pt x="848" y="576"/>
                    </a:cubicBezTo>
                    <a:cubicBezTo>
                      <a:pt x="799" y="184"/>
                      <a:pt x="750" y="0"/>
                      <a:pt x="72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95" name="Google Shape;4795;p29"/>
              <p:cNvSpPr/>
              <p:nvPr/>
            </p:nvSpPr>
            <p:spPr>
              <a:xfrm>
                <a:off x="2369175" y="1333150"/>
                <a:ext cx="223000" cy="194875"/>
              </a:xfrm>
              <a:custGeom>
                <a:avLst/>
                <a:gdLst/>
                <a:ahLst/>
                <a:cxnLst/>
                <a:rect l="l" t="t" r="r" b="b"/>
                <a:pathLst>
                  <a:path w="8920" h="7795" extrusionOk="0">
                    <a:moveTo>
                      <a:pt x="52" y="1"/>
                    </a:moveTo>
                    <a:cubicBezTo>
                      <a:pt x="1" y="1"/>
                      <a:pt x="8" y="75"/>
                      <a:pt x="75" y="164"/>
                    </a:cubicBezTo>
                    <a:cubicBezTo>
                      <a:pt x="2643" y="2532"/>
                      <a:pt x="5178" y="5067"/>
                      <a:pt x="7747" y="7369"/>
                    </a:cubicBezTo>
                    <a:cubicBezTo>
                      <a:pt x="8096" y="7668"/>
                      <a:pt x="8384" y="7795"/>
                      <a:pt x="8572" y="7795"/>
                    </a:cubicBezTo>
                    <a:cubicBezTo>
                      <a:pt x="8887" y="7795"/>
                      <a:pt x="8920" y="7437"/>
                      <a:pt x="8481" y="6935"/>
                    </a:cubicBezTo>
                    <a:cubicBezTo>
                      <a:pt x="6246" y="4500"/>
                      <a:pt x="2810" y="2099"/>
                      <a:pt x="175" y="64"/>
                    </a:cubicBezTo>
                    <a:cubicBezTo>
                      <a:pt x="119" y="19"/>
                      <a:pt x="78" y="1"/>
                      <a:pt x="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96" name="Google Shape;4796;p29"/>
              <p:cNvSpPr/>
              <p:nvPr/>
            </p:nvSpPr>
            <p:spPr>
              <a:xfrm>
                <a:off x="2415400" y="1090275"/>
                <a:ext cx="197975" cy="265900"/>
              </a:xfrm>
              <a:custGeom>
                <a:avLst/>
                <a:gdLst/>
                <a:ahLst/>
                <a:cxnLst/>
                <a:rect l="l" t="t" r="r" b="b"/>
                <a:pathLst>
                  <a:path w="7919" h="10636" extrusionOk="0">
                    <a:moveTo>
                      <a:pt x="36" y="1"/>
                    </a:moveTo>
                    <a:cubicBezTo>
                      <a:pt x="0" y="1"/>
                      <a:pt x="2" y="69"/>
                      <a:pt x="60" y="205"/>
                    </a:cubicBezTo>
                    <a:cubicBezTo>
                      <a:pt x="2262" y="3374"/>
                      <a:pt x="4497" y="6777"/>
                      <a:pt x="6765" y="9912"/>
                    </a:cubicBezTo>
                    <a:cubicBezTo>
                      <a:pt x="7150" y="10415"/>
                      <a:pt x="7475" y="10636"/>
                      <a:pt x="7663" y="10636"/>
                    </a:cubicBezTo>
                    <a:cubicBezTo>
                      <a:pt x="7899" y="10636"/>
                      <a:pt x="7919" y="10288"/>
                      <a:pt x="7566" y="9712"/>
                    </a:cubicBezTo>
                    <a:cubicBezTo>
                      <a:pt x="5698" y="6476"/>
                      <a:pt x="2495" y="3041"/>
                      <a:pt x="160" y="105"/>
                    </a:cubicBezTo>
                    <a:cubicBezTo>
                      <a:pt x="105" y="36"/>
                      <a:pt x="61" y="1"/>
                      <a:pt x="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97" name="Google Shape;4797;p29"/>
              <p:cNvSpPr/>
              <p:nvPr/>
            </p:nvSpPr>
            <p:spPr>
              <a:xfrm>
                <a:off x="2583300" y="1281200"/>
                <a:ext cx="207250" cy="197150"/>
              </a:xfrm>
              <a:custGeom>
                <a:avLst/>
                <a:gdLst/>
                <a:ahLst/>
                <a:cxnLst/>
                <a:rect l="l" t="t" r="r" b="b"/>
                <a:pathLst>
                  <a:path w="8290" h="7886" extrusionOk="0">
                    <a:moveTo>
                      <a:pt x="8252" y="1"/>
                    </a:moveTo>
                    <a:cubicBezTo>
                      <a:pt x="8230" y="1"/>
                      <a:pt x="8185" y="23"/>
                      <a:pt x="8122" y="74"/>
                    </a:cubicBezTo>
                    <a:cubicBezTo>
                      <a:pt x="5653" y="2309"/>
                      <a:pt x="2985" y="4577"/>
                      <a:pt x="583" y="6912"/>
                    </a:cubicBezTo>
                    <a:cubicBezTo>
                      <a:pt x="1" y="7447"/>
                      <a:pt x="4" y="7886"/>
                      <a:pt x="342" y="7886"/>
                    </a:cubicBezTo>
                    <a:cubicBezTo>
                      <a:pt x="489" y="7886"/>
                      <a:pt x="698" y="7804"/>
                      <a:pt x="950" y="7612"/>
                    </a:cubicBezTo>
                    <a:cubicBezTo>
                      <a:pt x="3518" y="5678"/>
                      <a:pt x="6020" y="2475"/>
                      <a:pt x="8188" y="140"/>
                    </a:cubicBezTo>
                    <a:cubicBezTo>
                      <a:pt x="8271" y="58"/>
                      <a:pt x="8290" y="1"/>
                      <a:pt x="82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98" name="Google Shape;4798;p29"/>
              <p:cNvSpPr/>
              <p:nvPr/>
            </p:nvSpPr>
            <p:spPr>
              <a:xfrm>
                <a:off x="2611650" y="1014125"/>
                <a:ext cx="185275" cy="167600"/>
              </a:xfrm>
              <a:custGeom>
                <a:avLst/>
                <a:gdLst/>
                <a:ahLst/>
                <a:cxnLst/>
                <a:rect l="l" t="t" r="r" b="b"/>
                <a:pathLst>
                  <a:path w="7411" h="6704" extrusionOk="0">
                    <a:moveTo>
                      <a:pt x="7336" y="1"/>
                    </a:moveTo>
                    <a:cubicBezTo>
                      <a:pt x="7306" y="1"/>
                      <a:pt x="7266" y="16"/>
                      <a:pt x="7221" y="49"/>
                    </a:cubicBezTo>
                    <a:cubicBezTo>
                      <a:pt x="5020" y="1950"/>
                      <a:pt x="2685" y="3818"/>
                      <a:pt x="550" y="5786"/>
                    </a:cubicBezTo>
                    <a:cubicBezTo>
                      <a:pt x="0" y="6288"/>
                      <a:pt x="15" y="6704"/>
                      <a:pt x="350" y="6704"/>
                    </a:cubicBezTo>
                    <a:cubicBezTo>
                      <a:pt x="482" y="6704"/>
                      <a:pt x="665" y="6638"/>
                      <a:pt x="883" y="6487"/>
                    </a:cubicBezTo>
                    <a:cubicBezTo>
                      <a:pt x="3185" y="4919"/>
                      <a:pt x="5353" y="2150"/>
                      <a:pt x="7321" y="149"/>
                    </a:cubicBezTo>
                    <a:cubicBezTo>
                      <a:pt x="7410" y="60"/>
                      <a:pt x="7395" y="1"/>
                      <a:pt x="73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799" name="Google Shape;4799;p29"/>
              <p:cNvSpPr/>
              <p:nvPr/>
            </p:nvSpPr>
            <p:spPr>
              <a:xfrm>
                <a:off x="2488650" y="948675"/>
                <a:ext cx="125025" cy="152275"/>
              </a:xfrm>
              <a:custGeom>
                <a:avLst/>
                <a:gdLst/>
                <a:ahLst/>
                <a:cxnLst/>
                <a:rect l="l" t="t" r="r" b="b"/>
                <a:pathLst>
                  <a:path w="5001" h="6091" extrusionOk="0">
                    <a:moveTo>
                      <a:pt x="61" y="1"/>
                    </a:moveTo>
                    <a:cubicBezTo>
                      <a:pt x="21" y="1"/>
                      <a:pt x="0" y="66"/>
                      <a:pt x="66" y="132"/>
                    </a:cubicBezTo>
                    <a:cubicBezTo>
                      <a:pt x="1200" y="2100"/>
                      <a:pt x="2468" y="4135"/>
                      <a:pt x="4069" y="5803"/>
                    </a:cubicBezTo>
                    <a:cubicBezTo>
                      <a:pt x="4261" y="6006"/>
                      <a:pt x="4445" y="6090"/>
                      <a:pt x="4589" y="6090"/>
                    </a:cubicBezTo>
                    <a:cubicBezTo>
                      <a:pt x="4871" y="6090"/>
                      <a:pt x="5001" y="5766"/>
                      <a:pt x="4736" y="5369"/>
                    </a:cubicBezTo>
                    <a:cubicBezTo>
                      <a:pt x="4135" y="4435"/>
                      <a:pt x="3301" y="3568"/>
                      <a:pt x="2468" y="2667"/>
                    </a:cubicBezTo>
                    <a:cubicBezTo>
                      <a:pt x="1634" y="1800"/>
                      <a:pt x="800" y="899"/>
                      <a:pt x="133" y="65"/>
                    </a:cubicBezTo>
                    <a:cubicBezTo>
                      <a:pt x="109" y="19"/>
                      <a:pt x="82" y="1"/>
                      <a:pt x="6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00" name="Google Shape;4800;p29"/>
              <p:cNvSpPr/>
              <p:nvPr/>
            </p:nvSpPr>
            <p:spPr>
              <a:xfrm>
                <a:off x="2608050" y="818075"/>
                <a:ext cx="101225" cy="166025"/>
              </a:xfrm>
              <a:custGeom>
                <a:avLst/>
                <a:gdLst/>
                <a:ahLst/>
                <a:cxnLst/>
                <a:rect l="l" t="t" r="r" b="b"/>
                <a:pathLst>
                  <a:path w="4049" h="6641" extrusionOk="0">
                    <a:moveTo>
                      <a:pt x="4003" y="0"/>
                    </a:moveTo>
                    <a:cubicBezTo>
                      <a:pt x="3977" y="0"/>
                      <a:pt x="3940" y="27"/>
                      <a:pt x="3896" y="85"/>
                    </a:cubicBezTo>
                    <a:cubicBezTo>
                      <a:pt x="2962" y="2120"/>
                      <a:pt x="1628" y="4021"/>
                      <a:pt x="327" y="5823"/>
                    </a:cubicBezTo>
                    <a:cubicBezTo>
                      <a:pt x="1" y="6288"/>
                      <a:pt x="130" y="6640"/>
                      <a:pt x="419" y="6640"/>
                    </a:cubicBezTo>
                    <a:cubicBezTo>
                      <a:pt x="544" y="6640"/>
                      <a:pt x="699" y="6574"/>
                      <a:pt x="860" y="6423"/>
                    </a:cubicBezTo>
                    <a:cubicBezTo>
                      <a:pt x="1661" y="5656"/>
                      <a:pt x="2328" y="4555"/>
                      <a:pt x="2829" y="3454"/>
                    </a:cubicBezTo>
                    <a:cubicBezTo>
                      <a:pt x="3329" y="2320"/>
                      <a:pt x="3696" y="1119"/>
                      <a:pt x="4029" y="119"/>
                    </a:cubicBezTo>
                    <a:cubicBezTo>
                      <a:pt x="4048" y="44"/>
                      <a:pt x="4035" y="0"/>
                      <a:pt x="400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01" name="Google Shape;4801;p29"/>
              <p:cNvSpPr/>
              <p:nvPr/>
            </p:nvSpPr>
            <p:spPr>
              <a:xfrm>
                <a:off x="2523750" y="818350"/>
                <a:ext cx="90075" cy="87075"/>
              </a:xfrm>
              <a:custGeom>
                <a:avLst/>
                <a:gdLst/>
                <a:ahLst/>
                <a:cxnLst/>
                <a:rect l="l" t="t" r="r" b="b"/>
                <a:pathLst>
                  <a:path w="3603" h="3483" extrusionOk="0">
                    <a:moveTo>
                      <a:pt x="70" y="1"/>
                    </a:moveTo>
                    <a:cubicBezTo>
                      <a:pt x="21" y="1"/>
                      <a:pt x="1" y="79"/>
                      <a:pt x="29" y="108"/>
                    </a:cubicBezTo>
                    <a:cubicBezTo>
                      <a:pt x="997" y="1142"/>
                      <a:pt x="1864" y="2343"/>
                      <a:pt x="2865" y="3343"/>
                    </a:cubicBezTo>
                    <a:cubicBezTo>
                      <a:pt x="2954" y="3442"/>
                      <a:pt x="3053" y="3483"/>
                      <a:pt x="3146" y="3483"/>
                    </a:cubicBezTo>
                    <a:cubicBezTo>
                      <a:pt x="3398" y="3483"/>
                      <a:pt x="3603" y="3178"/>
                      <a:pt x="3432" y="2910"/>
                    </a:cubicBezTo>
                    <a:cubicBezTo>
                      <a:pt x="2798" y="1642"/>
                      <a:pt x="1197" y="842"/>
                      <a:pt x="96" y="8"/>
                    </a:cubicBezTo>
                    <a:cubicBezTo>
                      <a:pt x="87" y="3"/>
                      <a:pt x="78" y="1"/>
                      <a:pt x="7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802" name="Google Shape;4802;p29"/>
            <p:cNvGrpSpPr/>
            <p:nvPr/>
          </p:nvGrpSpPr>
          <p:grpSpPr>
            <a:xfrm rot="1031996">
              <a:off x="286147" y="4355707"/>
              <a:ext cx="988287" cy="895065"/>
              <a:chOff x="4048900" y="1919750"/>
              <a:chExt cx="1060775" cy="960715"/>
            </a:xfrm>
          </p:grpSpPr>
          <p:sp>
            <p:nvSpPr>
              <p:cNvPr id="4803" name="Google Shape;4803;p29"/>
              <p:cNvSpPr/>
              <p:nvPr/>
            </p:nvSpPr>
            <p:spPr>
              <a:xfrm>
                <a:off x="4133125" y="1919750"/>
                <a:ext cx="968225" cy="911900"/>
              </a:xfrm>
              <a:custGeom>
                <a:avLst/>
                <a:gdLst/>
                <a:ahLst/>
                <a:cxnLst/>
                <a:rect l="l" t="t" r="r" b="b"/>
                <a:pathLst>
                  <a:path w="38729" h="36476" extrusionOk="0">
                    <a:moveTo>
                      <a:pt x="20075" y="0"/>
                    </a:moveTo>
                    <a:cubicBezTo>
                      <a:pt x="17881" y="0"/>
                      <a:pt x="15579" y="1191"/>
                      <a:pt x="14211" y="2985"/>
                    </a:cubicBezTo>
                    <a:cubicBezTo>
                      <a:pt x="12209" y="5721"/>
                      <a:pt x="11842" y="9290"/>
                      <a:pt x="12009" y="12626"/>
                    </a:cubicBezTo>
                    <a:cubicBezTo>
                      <a:pt x="12209" y="15961"/>
                      <a:pt x="12876" y="19330"/>
                      <a:pt x="12676" y="22666"/>
                    </a:cubicBezTo>
                    <a:cubicBezTo>
                      <a:pt x="12309" y="19731"/>
                      <a:pt x="11142" y="16662"/>
                      <a:pt x="9507" y="13926"/>
                    </a:cubicBezTo>
                    <a:cubicBezTo>
                      <a:pt x="8807" y="12759"/>
                      <a:pt x="8006" y="11591"/>
                      <a:pt x="6872" y="10791"/>
                    </a:cubicBezTo>
                    <a:cubicBezTo>
                      <a:pt x="6042" y="10205"/>
                      <a:pt x="5051" y="9833"/>
                      <a:pt x="4069" y="9833"/>
                    </a:cubicBezTo>
                    <a:cubicBezTo>
                      <a:pt x="3709" y="9833"/>
                      <a:pt x="3351" y="9883"/>
                      <a:pt x="3003" y="9990"/>
                    </a:cubicBezTo>
                    <a:cubicBezTo>
                      <a:pt x="1501" y="10457"/>
                      <a:pt x="501" y="11958"/>
                      <a:pt x="234" y="13493"/>
                    </a:cubicBezTo>
                    <a:cubicBezTo>
                      <a:pt x="0" y="15061"/>
                      <a:pt x="334" y="16628"/>
                      <a:pt x="868" y="18096"/>
                    </a:cubicBezTo>
                    <a:cubicBezTo>
                      <a:pt x="3036" y="24100"/>
                      <a:pt x="7739" y="28737"/>
                      <a:pt x="12343" y="33140"/>
                    </a:cubicBezTo>
                    <a:cubicBezTo>
                      <a:pt x="14177" y="34908"/>
                      <a:pt x="15411" y="35408"/>
                      <a:pt x="16345" y="36476"/>
                    </a:cubicBezTo>
                    <a:cubicBezTo>
                      <a:pt x="19581" y="32940"/>
                      <a:pt x="23817" y="30472"/>
                      <a:pt x="27720" y="27736"/>
                    </a:cubicBezTo>
                    <a:cubicBezTo>
                      <a:pt x="31656" y="24968"/>
                      <a:pt x="35526" y="21765"/>
                      <a:pt x="37494" y="17396"/>
                    </a:cubicBezTo>
                    <a:cubicBezTo>
                      <a:pt x="38561" y="14927"/>
                      <a:pt x="38728" y="11458"/>
                      <a:pt x="36393" y="10124"/>
                    </a:cubicBezTo>
                    <a:cubicBezTo>
                      <a:pt x="35821" y="9792"/>
                      <a:pt x="35215" y="9648"/>
                      <a:pt x="34601" y="9648"/>
                    </a:cubicBezTo>
                    <a:cubicBezTo>
                      <a:pt x="32743" y="9648"/>
                      <a:pt x="30800" y="10963"/>
                      <a:pt x="29421" y="12392"/>
                    </a:cubicBezTo>
                    <a:cubicBezTo>
                      <a:pt x="26319" y="15494"/>
                      <a:pt x="23851" y="19297"/>
                      <a:pt x="22250" y="23433"/>
                    </a:cubicBezTo>
                    <a:cubicBezTo>
                      <a:pt x="23517" y="19130"/>
                      <a:pt x="25152" y="14560"/>
                      <a:pt x="25719" y="9723"/>
                    </a:cubicBezTo>
                    <a:cubicBezTo>
                      <a:pt x="26086" y="6555"/>
                      <a:pt x="25719" y="2752"/>
                      <a:pt x="23084" y="917"/>
                    </a:cubicBezTo>
                    <a:cubicBezTo>
                      <a:pt x="22187" y="283"/>
                      <a:pt x="21144" y="0"/>
                      <a:pt x="2007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04" name="Google Shape;4804;p29"/>
              <p:cNvSpPr/>
              <p:nvPr/>
            </p:nvSpPr>
            <p:spPr>
              <a:xfrm>
                <a:off x="4576500" y="2085450"/>
                <a:ext cx="109600" cy="597875"/>
              </a:xfrm>
              <a:custGeom>
                <a:avLst/>
                <a:gdLst/>
                <a:ahLst/>
                <a:cxnLst/>
                <a:rect l="l" t="t" r="r" b="b"/>
                <a:pathLst>
                  <a:path w="4384" h="23915" extrusionOk="0">
                    <a:moveTo>
                      <a:pt x="4307" y="1"/>
                    </a:moveTo>
                    <a:cubicBezTo>
                      <a:pt x="4266" y="1"/>
                      <a:pt x="4213" y="67"/>
                      <a:pt x="4181" y="193"/>
                    </a:cubicBezTo>
                    <a:cubicBezTo>
                      <a:pt x="2913" y="7465"/>
                      <a:pt x="1479" y="14670"/>
                      <a:pt x="245" y="21876"/>
                    </a:cubicBezTo>
                    <a:cubicBezTo>
                      <a:pt x="1" y="23219"/>
                      <a:pt x="286" y="23914"/>
                      <a:pt x="661" y="23914"/>
                    </a:cubicBezTo>
                    <a:cubicBezTo>
                      <a:pt x="1003" y="23914"/>
                      <a:pt x="1420" y="23336"/>
                      <a:pt x="1579" y="22142"/>
                    </a:cubicBezTo>
                    <a:cubicBezTo>
                      <a:pt x="2513" y="14837"/>
                      <a:pt x="3414" y="7532"/>
                      <a:pt x="4348" y="260"/>
                    </a:cubicBezTo>
                    <a:cubicBezTo>
                      <a:pt x="4383" y="84"/>
                      <a:pt x="4353" y="1"/>
                      <a:pt x="430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05" name="Google Shape;4805;p29"/>
              <p:cNvSpPr/>
              <p:nvPr/>
            </p:nvSpPr>
            <p:spPr>
              <a:xfrm>
                <a:off x="4509225" y="1954950"/>
                <a:ext cx="58825" cy="699400"/>
              </a:xfrm>
              <a:custGeom>
                <a:avLst/>
                <a:gdLst/>
                <a:ahLst/>
                <a:cxnLst/>
                <a:rect l="l" t="t" r="r" b="b"/>
                <a:pathLst>
                  <a:path w="2353" h="27976" extrusionOk="0">
                    <a:moveTo>
                      <a:pt x="2271" y="1"/>
                    </a:moveTo>
                    <a:cubicBezTo>
                      <a:pt x="2231" y="1"/>
                      <a:pt x="2185" y="84"/>
                      <a:pt x="2169" y="243"/>
                    </a:cubicBezTo>
                    <a:cubicBezTo>
                      <a:pt x="801" y="8682"/>
                      <a:pt x="0" y="17222"/>
                      <a:pt x="34" y="25761"/>
                    </a:cubicBezTo>
                    <a:cubicBezTo>
                      <a:pt x="67" y="27241"/>
                      <a:pt x="440" y="27975"/>
                      <a:pt x="794" y="27975"/>
                    </a:cubicBezTo>
                    <a:cubicBezTo>
                      <a:pt x="1149" y="27975"/>
                      <a:pt x="1485" y="27233"/>
                      <a:pt x="1435" y="25761"/>
                    </a:cubicBezTo>
                    <a:cubicBezTo>
                      <a:pt x="1101" y="17322"/>
                      <a:pt x="1335" y="8749"/>
                      <a:pt x="2335" y="310"/>
                    </a:cubicBezTo>
                    <a:cubicBezTo>
                      <a:pt x="2353" y="100"/>
                      <a:pt x="2316" y="1"/>
                      <a:pt x="227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06" name="Google Shape;4806;p29"/>
              <p:cNvSpPr/>
              <p:nvPr/>
            </p:nvSpPr>
            <p:spPr>
              <a:xfrm>
                <a:off x="4542350" y="2076150"/>
                <a:ext cx="97900" cy="573275"/>
              </a:xfrm>
              <a:custGeom>
                <a:avLst/>
                <a:gdLst/>
                <a:ahLst/>
                <a:cxnLst/>
                <a:rect l="l" t="t" r="r" b="b"/>
                <a:pathLst>
                  <a:path w="3916" h="22931" extrusionOk="0">
                    <a:moveTo>
                      <a:pt x="3835" y="1"/>
                    </a:moveTo>
                    <a:cubicBezTo>
                      <a:pt x="3794" y="1"/>
                      <a:pt x="3743" y="61"/>
                      <a:pt x="3712" y="198"/>
                    </a:cubicBezTo>
                    <a:cubicBezTo>
                      <a:pt x="2545" y="7103"/>
                      <a:pt x="1344" y="14075"/>
                      <a:pt x="210" y="21013"/>
                    </a:cubicBezTo>
                    <a:cubicBezTo>
                      <a:pt x="1" y="22268"/>
                      <a:pt x="301" y="22931"/>
                      <a:pt x="674" y="22931"/>
                    </a:cubicBezTo>
                    <a:cubicBezTo>
                      <a:pt x="1015" y="22931"/>
                      <a:pt x="1417" y="22377"/>
                      <a:pt x="1544" y="21213"/>
                    </a:cubicBezTo>
                    <a:cubicBezTo>
                      <a:pt x="2378" y="14208"/>
                      <a:pt x="3112" y="7203"/>
                      <a:pt x="3879" y="232"/>
                    </a:cubicBezTo>
                    <a:cubicBezTo>
                      <a:pt x="3915" y="87"/>
                      <a:pt x="3883" y="1"/>
                      <a:pt x="38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07" name="Google Shape;4807;p29"/>
              <p:cNvSpPr/>
              <p:nvPr/>
            </p:nvSpPr>
            <p:spPr>
              <a:xfrm>
                <a:off x="4579650" y="2148850"/>
                <a:ext cx="150175" cy="488100"/>
              </a:xfrm>
              <a:custGeom>
                <a:avLst/>
                <a:gdLst/>
                <a:ahLst/>
                <a:cxnLst/>
                <a:rect l="l" t="t" r="r" b="b"/>
                <a:pathLst>
                  <a:path w="6007" h="19524" extrusionOk="0">
                    <a:moveTo>
                      <a:pt x="5931" y="1"/>
                    </a:moveTo>
                    <a:cubicBezTo>
                      <a:pt x="5890" y="1"/>
                      <a:pt x="5840" y="76"/>
                      <a:pt x="5823" y="226"/>
                    </a:cubicBezTo>
                    <a:cubicBezTo>
                      <a:pt x="4956" y="6330"/>
                      <a:pt x="3121" y="12268"/>
                      <a:pt x="519" y="17772"/>
                    </a:cubicBezTo>
                    <a:cubicBezTo>
                      <a:pt x="1" y="18847"/>
                      <a:pt x="212" y="19524"/>
                      <a:pt x="649" y="19524"/>
                    </a:cubicBezTo>
                    <a:cubicBezTo>
                      <a:pt x="972" y="19524"/>
                      <a:pt x="1419" y="19155"/>
                      <a:pt x="1787" y="18305"/>
                    </a:cubicBezTo>
                    <a:cubicBezTo>
                      <a:pt x="4155" y="12501"/>
                      <a:pt x="5489" y="6397"/>
                      <a:pt x="5990" y="226"/>
                    </a:cubicBezTo>
                    <a:cubicBezTo>
                      <a:pt x="6006" y="76"/>
                      <a:pt x="5973" y="1"/>
                      <a:pt x="593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08" name="Google Shape;4808;p29"/>
              <p:cNvSpPr/>
              <p:nvPr/>
            </p:nvSpPr>
            <p:spPr>
              <a:xfrm>
                <a:off x="4529250" y="2045225"/>
                <a:ext cx="88450" cy="614175"/>
              </a:xfrm>
              <a:custGeom>
                <a:avLst/>
                <a:gdLst/>
                <a:ahLst/>
                <a:cxnLst/>
                <a:rect l="l" t="t" r="r" b="b"/>
                <a:pathLst>
                  <a:path w="3538" h="24567" extrusionOk="0">
                    <a:moveTo>
                      <a:pt x="3463" y="0"/>
                    </a:moveTo>
                    <a:cubicBezTo>
                      <a:pt x="3422" y="0"/>
                      <a:pt x="3367" y="76"/>
                      <a:pt x="3336" y="235"/>
                    </a:cubicBezTo>
                    <a:cubicBezTo>
                      <a:pt x="1034" y="7440"/>
                      <a:pt x="0" y="15079"/>
                      <a:pt x="467" y="22717"/>
                    </a:cubicBezTo>
                    <a:cubicBezTo>
                      <a:pt x="548" y="23964"/>
                      <a:pt x="927" y="24566"/>
                      <a:pt x="1266" y="24566"/>
                    </a:cubicBezTo>
                    <a:cubicBezTo>
                      <a:pt x="1625" y="24566"/>
                      <a:pt x="1939" y="23889"/>
                      <a:pt x="1801" y="22584"/>
                    </a:cubicBezTo>
                    <a:cubicBezTo>
                      <a:pt x="1034" y="15145"/>
                      <a:pt x="1568" y="7573"/>
                      <a:pt x="3503" y="268"/>
                    </a:cubicBezTo>
                    <a:cubicBezTo>
                      <a:pt x="3538" y="93"/>
                      <a:pt x="3508" y="0"/>
                      <a:pt x="346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09" name="Google Shape;4809;p29"/>
              <p:cNvSpPr/>
              <p:nvPr/>
            </p:nvSpPr>
            <p:spPr>
              <a:xfrm>
                <a:off x="4630625" y="2266000"/>
                <a:ext cx="364725" cy="392800"/>
              </a:xfrm>
              <a:custGeom>
                <a:avLst/>
                <a:gdLst/>
                <a:ahLst/>
                <a:cxnLst/>
                <a:rect l="l" t="t" r="r" b="b"/>
                <a:pathLst>
                  <a:path w="14589" h="15712" extrusionOk="0">
                    <a:moveTo>
                      <a:pt x="14510" y="0"/>
                    </a:moveTo>
                    <a:cubicBezTo>
                      <a:pt x="14464" y="0"/>
                      <a:pt x="14395" y="46"/>
                      <a:pt x="14325" y="143"/>
                    </a:cubicBezTo>
                    <a:cubicBezTo>
                      <a:pt x="10622" y="5414"/>
                      <a:pt x="6119" y="10050"/>
                      <a:pt x="1149" y="13986"/>
                    </a:cubicBezTo>
                    <a:cubicBezTo>
                      <a:pt x="1" y="14887"/>
                      <a:pt x="38" y="15711"/>
                      <a:pt x="696" y="15711"/>
                    </a:cubicBezTo>
                    <a:cubicBezTo>
                      <a:pt x="1013" y="15711"/>
                      <a:pt x="1474" y="15520"/>
                      <a:pt x="2016" y="15054"/>
                    </a:cubicBezTo>
                    <a:cubicBezTo>
                      <a:pt x="6920" y="10751"/>
                      <a:pt x="11089" y="5714"/>
                      <a:pt x="14492" y="243"/>
                    </a:cubicBezTo>
                    <a:cubicBezTo>
                      <a:pt x="14589" y="88"/>
                      <a:pt x="14573" y="0"/>
                      <a:pt x="1451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10" name="Google Shape;4810;p29"/>
              <p:cNvSpPr/>
              <p:nvPr/>
            </p:nvSpPr>
            <p:spPr>
              <a:xfrm>
                <a:off x="4660525" y="2299625"/>
                <a:ext cx="375975" cy="347550"/>
              </a:xfrm>
              <a:custGeom>
                <a:avLst/>
                <a:gdLst/>
                <a:ahLst/>
                <a:cxnLst/>
                <a:rect l="l" t="t" r="r" b="b"/>
                <a:pathLst>
                  <a:path w="15039" h="13902" extrusionOk="0">
                    <a:moveTo>
                      <a:pt x="14948" y="0"/>
                    </a:moveTo>
                    <a:cubicBezTo>
                      <a:pt x="14909" y="0"/>
                      <a:pt x="14855" y="29"/>
                      <a:pt x="14797" y="99"/>
                    </a:cubicBezTo>
                    <a:cubicBezTo>
                      <a:pt x="10994" y="4936"/>
                      <a:pt x="6324" y="9039"/>
                      <a:pt x="1254" y="12274"/>
                    </a:cubicBezTo>
                    <a:cubicBezTo>
                      <a:pt x="1" y="13055"/>
                      <a:pt x="21" y="13902"/>
                      <a:pt x="757" y="13902"/>
                    </a:cubicBezTo>
                    <a:cubicBezTo>
                      <a:pt x="1059" y="13902"/>
                      <a:pt x="1482" y="13758"/>
                      <a:pt x="1988" y="13409"/>
                    </a:cubicBezTo>
                    <a:cubicBezTo>
                      <a:pt x="7091" y="9806"/>
                      <a:pt x="11428" y="5269"/>
                      <a:pt x="14930" y="233"/>
                    </a:cubicBezTo>
                    <a:cubicBezTo>
                      <a:pt x="15039" y="102"/>
                      <a:pt x="15020" y="0"/>
                      <a:pt x="1494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11" name="Google Shape;4811;p29"/>
              <p:cNvSpPr/>
              <p:nvPr/>
            </p:nvSpPr>
            <p:spPr>
              <a:xfrm>
                <a:off x="4645350" y="2236800"/>
                <a:ext cx="299525" cy="365350"/>
              </a:xfrm>
              <a:custGeom>
                <a:avLst/>
                <a:gdLst/>
                <a:ahLst/>
                <a:cxnLst/>
                <a:rect l="l" t="t" r="r" b="b"/>
                <a:pathLst>
                  <a:path w="11981" h="14614" extrusionOk="0">
                    <a:moveTo>
                      <a:pt x="11877" y="0"/>
                    </a:moveTo>
                    <a:cubicBezTo>
                      <a:pt x="11839" y="0"/>
                      <a:pt x="11789" y="23"/>
                      <a:pt x="11734" y="77"/>
                    </a:cubicBezTo>
                    <a:cubicBezTo>
                      <a:pt x="7698" y="3980"/>
                      <a:pt x="3895" y="8283"/>
                      <a:pt x="693" y="12953"/>
                    </a:cubicBezTo>
                    <a:cubicBezTo>
                      <a:pt x="1" y="13951"/>
                      <a:pt x="204" y="14613"/>
                      <a:pt x="694" y="14613"/>
                    </a:cubicBezTo>
                    <a:cubicBezTo>
                      <a:pt x="1007" y="14613"/>
                      <a:pt x="1438" y="14344"/>
                      <a:pt x="1827" y="13720"/>
                    </a:cubicBezTo>
                    <a:cubicBezTo>
                      <a:pt x="4729" y="8950"/>
                      <a:pt x="8065" y="4380"/>
                      <a:pt x="11868" y="210"/>
                    </a:cubicBezTo>
                    <a:cubicBezTo>
                      <a:pt x="11980" y="98"/>
                      <a:pt x="11956" y="0"/>
                      <a:pt x="118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12" name="Google Shape;4812;p29"/>
              <p:cNvSpPr/>
              <p:nvPr/>
            </p:nvSpPr>
            <p:spPr>
              <a:xfrm>
                <a:off x="4048900" y="2085525"/>
                <a:ext cx="879825" cy="746125"/>
              </a:xfrm>
              <a:custGeom>
                <a:avLst/>
                <a:gdLst/>
                <a:ahLst/>
                <a:cxnLst/>
                <a:rect l="l" t="t" r="r" b="b"/>
                <a:pathLst>
                  <a:path w="35193" h="29845" extrusionOk="0">
                    <a:moveTo>
                      <a:pt x="19085" y="1"/>
                    </a:moveTo>
                    <a:cubicBezTo>
                      <a:pt x="18147" y="1"/>
                      <a:pt x="17180" y="379"/>
                      <a:pt x="16445" y="991"/>
                    </a:cubicBezTo>
                    <a:cubicBezTo>
                      <a:pt x="15445" y="1825"/>
                      <a:pt x="14844" y="3026"/>
                      <a:pt x="14411" y="4260"/>
                    </a:cubicBezTo>
                    <a:cubicBezTo>
                      <a:pt x="12743" y="9130"/>
                      <a:pt x="14077" y="14467"/>
                      <a:pt x="15411" y="19437"/>
                    </a:cubicBezTo>
                    <a:cubicBezTo>
                      <a:pt x="13543" y="15668"/>
                      <a:pt x="10274" y="13133"/>
                      <a:pt x="6605" y="12432"/>
                    </a:cubicBezTo>
                    <a:cubicBezTo>
                      <a:pt x="6078" y="12327"/>
                      <a:pt x="5525" y="12268"/>
                      <a:pt x="4974" y="12268"/>
                    </a:cubicBezTo>
                    <a:cubicBezTo>
                      <a:pt x="3434" y="12268"/>
                      <a:pt x="1910" y="12730"/>
                      <a:pt x="1001" y="13934"/>
                    </a:cubicBezTo>
                    <a:cubicBezTo>
                      <a:pt x="0" y="15168"/>
                      <a:pt x="34" y="17002"/>
                      <a:pt x="667" y="18503"/>
                    </a:cubicBezTo>
                    <a:cubicBezTo>
                      <a:pt x="1268" y="20005"/>
                      <a:pt x="2502" y="21172"/>
                      <a:pt x="3736" y="22173"/>
                    </a:cubicBezTo>
                    <a:cubicBezTo>
                      <a:pt x="8473" y="26009"/>
                      <a:pt x="14411" y="27977"/>
                      <a:pt x="20215" y="29845"/>
                    </a:cubicBezTo>
                    <a:cubicBezTo>
                      <a:pt x="25352" y="25842"/>
                      <a:pt x="31389" y="21372"/>
                      <a:pt x="34125" y="14868"/>
                    </a:cubicBezTo>
                    <a:cubicBezTo>
                      <a:pt x="34859" y="13133"/>
                      <a:pt x="35192" y="10831"/>
                      <a:pt x="33791" y="9530"/>
                    </a:cubicBezTo>
                    <a:cubicBezTo>
                      <a:pt x="33186" y="8948"/>
                      <a:pt x="32369" y="8691"/>
                      <a:pt x="31556" y="8691"/>
                    </a:cubicBezTo>
                    <a:cubicBezTo>
                      <a:pt x="31205" y="8691"/>
                      <a:pt x="30854" y="8739"/>
                      <a:pt x="30522" y="8830"/>
                    </a:cubicBezTo>
                    <a:cubicBezTo>
                      <a:pt x="29388" y="9130"/>
                      <a:pt x="28387" y="9797"/>
                      <a:pt x="27520" y="10598"/>
                    </a:cubicBezTo>
                    <a:cubicBezTo>
                      <a:pt x="25084" y="12742"/>
                      <a:pt x="23280" y="15613"/>
                      <a:pt x="22356" y="18719"/>
                    </a:cubicBezTo>
                    <a:lnTo>
                      <a:pt x="22356" y="18719"/>
                    </a:lnTo>
                    <a:cubicBezTo>
                      <a:pt x="23759" y="13805"/>
                      <a:pt x="24001" y="9053"/>
                      <a:pt x="23017" y="4527"/>
                    </a:cubicBezTo>
                    <a:cubicBezTo>
                      <a:pt x="22583" y="2759"/>
                      <a:pt x="21783" y="791"/>
                      <a:pt x="20081" y="157"/>
                    </a:cubicBezTo>
                    <a:cubicBezTo>
                      <a:pt x="19762" y="50"/>
                      <a:pt x="19425" y="1"/>
                      <a:pt x="190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13" name="Google Shape;4813;p29"/>
              <p:cNvSpPr/>
              <p:nvPr/>
            </p:nvSpPr>
            <p:spPr>
              <a:xfrm>
                <a:off x="4521725" y="2259600"/>
                <a:ext cx="255225" cy="567900"/>
              </a:xfrm>
              <a:custGeom>
                <a:avLst/>
                <a:gdLst/>
                <a:ahLst/>
                <a:cxnLst/>
                <a:rect l="l" t="t" r="r" b="b"/>
                <a:pathLst>
                  <a:path w="10209" h="22716" extrusionOk="0">
                    <a:moveTo>
                      <a:pt x="6622" y="0"/>
                    </a:moveTo>
                    <a:cubicBezTo>
                      <a:pt x="5691" y="0"/>
                      <a:pt x="4771" y="466"/>
                      <a:pt x="4104" y="1133"/>
                    </a:cubicBezTo>
                    <a:cubicBezTo>
                      <a:pt x="3303" y="1867"/>
                      <a:pt x="2803" y="2868"/>
                      <a:pt x="2369" y="3868"/>
                    </a:cubicBezTo>
                    <a:cubicBezTo>
                      <a:pt x="1" y="9739"/>
                      <a:pt x="735" y="16377"/>
                      <a:pt x="1502" y="22715"/>
                    </a:cubicBezTo>
                    <a:cubicBezTo>
                      <a:pt x="5371" y="17345"/>
                      <a:pt x="9441" y="12141"/>
                      <a:pt x="10108" y="5970"/>
                    </a:cubicBezTo>
                    <a:cubicBezTo>
                      <a:pt x="10208" y="4736"/>
                      <a:pt x="10175" y="3468"/>
                      <a:pt x="9708" y="2334"/>
                    </a:cubicBezTo>
                    <a:cubicBezTo>
                      <a:pt x="9274" y="1200"/>
                      <a:pt x="8273" y="199"/>
                      <a:pt x="7039" y="32"/>
                    </a:cubicBezTo>
                    <a:cubicBezTo>
                      <a:pt x="6900" y="11"/>
                      <a:pt x="6761" y="0"/>
                      <a:pt x="662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14" name="Google Shape;4814;p29"/>
              <p:cNvSpPr/>
              <p:nvPr/>
            </p:nvSpPr>
            <p:spPr>
              <a:xfrm>
                <a:off x="4188150" y="2420700"/>
                <a:ext cx="367800" cy="411800"/>
              </a:xfrm>
              <a:custGeom>
                <a:avLst/>
                <a:gdLst/>
                <a:ahLst/>
                <a:cxnLst/>
                <a:rect l="l" t="t" r="r" b="b"/>
                <a:pathLst>
                  <a:path w="14712" h="16472" extrusionOk="0">
                    <a:moveTo>
                      <a:pt x="4051" y="0"/>
                    </a:moveTo>
                    <a:cubicBezTo>
                      <a:pt x="3592" y="0"/>
                      <a:pt x="3137" y="82"/>
                      <a:pt x="2703" y="260"/>
                    </a:cubicBezTo>
                    <a:cubicBezTo>
                      <a:pt x="802" y="1060"/>
                      <a:pt x="1" y="3529"/>
                      <a:pt x="501" y="5530"/>
                    </a:cubicBezTo>
                    <a:cubicBezTo>
                      <a:pt x="1002" y="7532"/>
                      <a:pt x="2503" y="9133"/>
                      <a:pt x="4071" y="10467"/>
                    </a:cubicBezTo>
                    <a:cubicBezTo>
                      <a:pt x="7006" y="13035"/>
                      <a:pt x="10442" y="14970"/>
                      <a:pt x="14711" y="16471"/>
                    </a:cubicBezTo>
                    <a:cubicBezTo>
                      <a:pt x="13310" y="12135"/>
                      <a:pt x="11843" y="7798"/>
                      <a:pt x="9441" y="3929"/>
                    </a:cubicBezTo>
                    <a:cubicBezTo>
                      <a:pt x="8674" y="2761"/>
                      <a:pt x="7840" y="1594"/>
                      <a:pt x="6672" y="860"/>
                    </a:cubicBezTo>
                    <a:cubicBezTo>
                      <a:pt x="5894" y="326"/>
                      <a:pt x="4967" y="0"/>
                      <a:pt x="405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15" name="Google Shape;4815;p29"/>
              <p:cNvSpPr/>
              <p:nvPr/>
            </p:nvSpPr>
            <p:spPr>
              <a:xfrm>
                <a:off x="4562600" y="2469700"/>
                <a:ext cx="547075" cy="352775"/>
              </a:xfrm>
              <a:custGeom>
                <a:avLst/>
                <a:gdLst/>
                <a:ahLst/>
                <a:cxnLst/>
                <a:rect l="l" t="t" r="r" b="b"/>
                <a:pathLst>
                  <a:path w="21883" h="14111" extrusionOk="0">
                    <a:moveTo>
                      <a:pt x="17813" y="1"/>
                    </a:moveTo>
                    <a:cubicBezTo>
                      <a:pt x="16512" y="1"/>
                      <a:pt x="15311" y="435"/>
                      <a:pt x="14144" y="935"/>
                    </a:cubicBezTo>
                    <a:cubicBezTo>
                      <a:pt x="7906" y="3503"/>
                      <a:pt x="2636" y="8173"/>
                      <a:pt x="0" y="14111"/>
                    </a:cubicBezTo>
                    <a:cubicBezTo>
                      <a:pt x="6738" y="13477"/>
                      <a:pt x="13977" y="12643"/>
                      <a:pt x="19081" y="8240"/>
                    </a:cubicBezTo>
                    <a:cubicBezTo>
                      <a:pt x="20048" y="7406"/>
                      <a:pt x="20915" y="6405"/>
                      <a:pt x="21416" y="5238"/>
                    </a:cubicBezTo>
                    <a:cubicBezTo>
                      <a:pt x="21883" y="4004"/>
                      <a:pt x="21883" y="2603"/>
                      <a:pt x="21149" y="1569"/>
                    </a:cubicBezTo>
                    <a:cubicBezTo>
                      <a:pt x="20382" y="501"/>
                      <a:pt x="19081" y="1"/>
                      <a:pt x="1781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16" name="Google Shape;4816;p29"/>
              <p:cNvSpPr/>
              <p:nvPr/>
            </p:nvSpPr>
            <p:spPr>
              <a:xfrm>
                <a:off x="4555925" y="2449800"/>
                <a:ext cx="4440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776" h="11684" extrusionOk="0">
                    <a:moveTo>
                      <a:pt x="1091" y="0"/>
                    </a:moveTo>
                    <a:cubicBezTo>
                      <a:pt x="1055" y="0"/>
                      <a:pt x="1017" y="33"/>
                      <a:pt x="1001" y="96"/>
                    </a:cubicBezTo>
                    <a:cubicBezTo>
                      <a:pt x="334" y="3599"/>
                      <a:pt x="0" y="7235"/>
                      <a:pt x="301" y="10804"/>
                    </a:cubicBezTo>
                    <a:cubicBezTo>
                      <a:pt x="379" y="11411"/>
                      <a:pt x="725" y="11684"/>
                      <a:pt x="1052" y="11684"/>
                    </a:cubicBezTo>
                    <a:cubicBezTo>
                      <a:pt x="1426" y="11684"/>
                      <a:pt x="1775" y="11327"/>
                      <a:pt x="1668" y="10704"/>
                    </a:cubicBezTo>
                    <a:cubicBezTo>
                      <a:pt x="1101" y="7235"/>
                      <a:pt x="901" y="3699"/>
                      <a:pt x="1168" y="130"/>
                    </a:cubicBezTo>
                    <a:cubicBezTo>
                      <a:pt x="1168" y="42"/>
                      <a:pt x="1131" y="0"/>
                      <a:pt x="109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17" name="Google Shape;4817;p29"/>
              <p:cNvSpPr/>
              <p:nvPr/>
            </p:nvSpPr>
            <p:spPr>
              <a:xfrm>
                <a:off x="4566000" y="2436125"/>
                <a:ext cx="113825" cy="315600"/>
              </a:xfrm>
              <a:custGeom>
                <a:avLst/>
                <a:gdLst/>
                <a:ahLst/>
                <a:cxnLst/>
                <a:rect l="l" t="t" r="r" b="b"/>
                <a:pathLst>
                  <a:path w="4553" h="12624" extrusionOk="0">
                    <a:moveTo>
                      <a:pt x="4477" y="0"/>
                    </a:moveTo>
                    <a:cubicBezTo>
                      <a:pt x="4441" y="0"/>
                      <a:pt x="4398" y="35"/>
                      <a:pt x="4368" y="110"/>
                    </a:cubicBezTo>
                    <a:cubicBezTo>
                      <a:pt x="2866" y="3812"/>
                      <a:pt x="1399" y="7582"/>
                      <a:pt x="265" y="11451"/>
                    </a:cubicBezTo>
                    <a:cubicBezTo>
                      <a:pt x="1" y="12186"/>
                      <a:pt x="355" y="12623"/>
                      <a:pt x="767" y="12623"/>
                    </a:cubicBezTo>
                    <a:cubicBezTo>
                      <a:pt x="1084" y="12623"/>
                      <a:pt x="1435" y="12365"/>
                      <a:pt x="1566" y="11785"/>
                    </a:cubicBezTo>
                    <a:cubicBezTo>
                      <a:pt x="2399" y="7915"/>
                      <a:pt x="3333" y="3979"/>
                      <a:pt x="4534" y="143"/>
                    </a:cubicBezTo>
                    <a:cubicBezTo>
                      <a:pt x="4553" y="51"/>
                      <a:pt x="4521" y="0"/>
                      <a:pt x="44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18" name="Google Shape;4818;p29"/>
              <p:cNvSpPr/>
              <p:nvPr/>
            </p:nvSpPr>
            <p:spPr>
              <a:xfrm>
                <a:off x="4584575" y="2557475"/>
                <a:ext cx="104475" cy="196475"/>
              </a:xfrm>
              <a:custGeom>
                <a:avLst/>
                <a:gdLst/>
                <a:ahLst/>
                <a:cxnLst/>
                <a:rect l="l" t="t" r="r" b="b"/>
                <a:pathLst>
                  <a:path w="4179" h="7859" extrusionOk="0">
                    <a:moveTo>
                      <a:pt x="4073" y="1"/>
                    </a:moveTo>
                    <a:cubicBezTo>
                      <a:pt x="4039" y="1"/>
                      <a:pt x="4005" y="20"/>
                      <a:pt x="3991" y="59"/>
                    </a:cubicBezTo>
                    <a:cubicBezTo>
                      <a:pt x="2791" y="2327"/>
                      <a:pt x="1456" y="4596"/>
                      <a:pt x="289" y="6897"/>
                    </a:cubicBezTo>
                    <a:cubicBezTo>
                      <a:pt x="1" y="7407"/>
                      <a:pt x="494" y="7859"/>
                      <a:pt x="955" y="7859"/>
                    </a:cubicBezTo>
                    <a:cubicBezTo>
                      <a:pt x="1187" y="7859"/>
                      <a:pt x="1411" y="7744"/>
                      <a:pt x="1523" y="7464"/>
                    </a:cubicBezTo>
                    <a:cubicBezTo>
                      <a:pt x="2457" y="5063"/>
                      <a:pt x="3291" y="2594"/>
                      <a:pt x="4158" y="126"/>
                    </a:cubicBezTo>
                    <a:cubicBezTo>
                      <a:pt x="4178" y="45"/>
                      <a:pt x="4125" y="1"/>
                      <a:pt x="407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19" name="Google Shape;4819;p29"/>
              <p:cNvSpPr/>
              <p:nvPr/>
            </p:nvSpPr>
            <p:spPr>
              <a:xfrm>
                <a:off x="4580475" y="2553375"/>
                <a:ext cx="316200" cy="224850"/>
              </a:xfrm>
              <a:custGeom>
                <a:avLst/>
                <a:gdLst/>
                <a:ahLst/>
                <a:cxnLst/>
                <a:rect l="l" t="t" r="r" b="b"/>
                <a:pathLst>
                  <a:path w="12648" h="8994" extrusionOk="0">
                    <a:moveTo>
                      <a:pt x="12581" y="0"/>
                    </a:moveTo>
                    <a:cubicBezTo>
                      <a:pt x="12553" y="0"/>
                      <a:pt x="12512" y="16"/>
                      <a:pt x="12461" y="56"/>
                    </a:cubicBezTo>
                    <a:cubicBezTo>
                      <a:pt x="8625" y="2558"/>
                      <a:pt x="4756" y="4993"/>
                      <a:pt x="953" y="7562"/>
                    </a:cubicBezTo>
                    <a:cubicBezTo>
                      <a:pt x="0" y="8197"/>
                      <a:pt x="211" y="8994"/>
                      <a:pt x="877" y="8994"/>
                    </a:cubicBezTo>
                    <a:cubicBezTo>
                      <a:pt x="1120" y="8994"/>
                      <a:pt x="1424" y="8888"/>
                      <a:pt x="1754" y="8629"/>
                    </a:cubicBezTo>
                    <a:cubicBezTo>
                      <a:pt x="5356" y="5827"/>
                      <a:pt x="8959" y="2958"/>
                      <a:pt x="12528" y="156"/>
                    </a:cubicBezTo>
                    <a:cubicBezTo>
                      <a:pt x="12645" y="86"/>
                      <a:pt x="12647" y="0"/>
                      <a:pt x="1258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20" name="Google Shape;4820;p29"/>
              <p:cNvSpPr/>
              <p:nvPr/>
            </p:nvSpPr>
            <p:spPr>
              <a:xfrm>
                <a:off x="4605150" y="2623600"/>
                <a:ext cx="302175" cy="152400"/>
              </a:xfrm>
              <a:custGeom>
                <a:avLst/>
                <a:gdLst/>
                <a:ahLst/>
                <a:cxnLst/>
                <a:rect l="l" t="t" r="r" b="b"/>
                <a:pathLst>
                  <a:path w="12087" h="6096" extrusionOk="0">
                    <a:moveTo>
                      <a:pt x="11936" y="1"/>
                    </a:moveTo>
                    <a:cubicBezTo>
                      <a:pt x="11917" y="1"/>
                      <a:pt x="11896" y="5"/>
                      <a:pt x="11875" y="16"/>
                    </a:cubicBezTo>
                    <a:cubicBezTo>
                      <a:pt x="8472" y="2017"/>
                      <a:pt x="4836" y="3518"/>
                      <a:pt x="1134" y="4686"/>
                    </a:cubicBezTo>
                    <a:cubicBezTo>
                      <a:pt x="1" y="5054"/>
                      <a:pt x="166" y="6095"/>
                      <a:pt x="1018" y="6095"/>
                    </a:cubicBezTo>
                    <a:cubicBezTo>
                      <a:pt x="1169" y="6095"/>
                      <a:pt x="1343" y="6062"/>
                      <a:pt x="1534" y="5987"/>
                    </a:cubicBezTo>
                    <a:cubicBezTo>
                      <a:pt x="5270" y="4519"/>
                      <a:pt x="8772" y="2484"/>
                      <a:pt x="11975" y="183"/>
                    </a:cubicBezTo>
                    <a:cubicBezTo>
                      <a:pt x="12087" y="127"/>
                      <a:pt x="12034" y="1"/>
                      <a:pt x="1193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21" name="Google Shape;4821;p29"/>
              <p:cNvSpPr/>
              <p:nvPr/>
            </p:nvSpPr>
            <p:spPr>
              <a:xfrm>
                <a:off x="4601825" y="2714750"/>
                <a:ext cx="272325" cy="76175"/>
              </a:xfrm>
              <a:custGeom>
                <a:avLst/>
                <a:gdLst/>
                <a:ahLst/>
                <a:cxnLst/>
                <a:rect l="l" t="t" r="r" b="b"/>
                <a:pathLst>
                  <a:path w="10893" h="3047" extrusionOk="0">
                    <a:moveTo>
                      <a:pt x="10724" y="1"/>
                    </a:moveTo>
                    <a:cubicBezTo>
                      <a:pt x="10708" y="1"/>
                      <a:pt x="10691" y="2"/>
                      <a:pt x="10673" y="6"/>
                    </a:cubicBezTo>
                    <a:cubicBezTo>
                      <a:pt x="7605" y="1140"/>
                      <a:pt x="4302" y="1640"/>
                      <a:pt x="1100" y="1674"/>
                    </a:cubicBezTo>
                    <a:cubicBezTo>
                      <a:pt x="35" y="1674"/>
                      <a:pt x="0" y="3046"/>
                      <a:pt x="1055" y="3046"/>
                    </a:cubicBezTo>
                    <a:cubicBezTo>
                      <a:pt x="1091" y="3046"/>
                      <a:pt x="1128" y="3045"/>
                      <a:pt x="1167" y="3041"/>
                    </a:cubicBezTo>
                    <a:cubicBezTo>
                      <a:pt x="4569" y="2708"/>
                      <a:pt x="7805" y="1674"/>
                      <a:pt x="10773" y="173"/>
                    </a:cubicBezTo>
                    <a:cubicBezTo>
                      <a:pt x="10892" y="113"/>
                      <a:pt x="10852" y="1"/>
                      <a:pt x="1072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22" name="Google Shape;4822;p29"/>
              <p:cNvSpPr/>
              <p:nvPr/>
            </p:nvSpPr>
            <p:spPr>
              <a:xfrm>
                <a:off x="4362800" y="2519350"/>
                <a:ext cx="178750" cy="260800"/>
              </a:xfrm>
              <a:custGeom>
                <a:avLst/>
                <a:gdLst/>
                <a:ahLst/>
                <a:cxnLst/>
                <a:rect l="l" t="t" r="r" b="b"/>
                <a:pathLst>
                  <a:path w="7150" h="10432" extrusionOk="0">
                    <a:moveTo>
                      <a:pt x="85" y="1"/>
                    </a:moveTo>
                    <a:cubicBezTo>
                      <a:pt x="38" y="1"/>
                      <a:pt x="1" y="53"/>
                      <a:pt x="20" y="150"/>
                    </a:cubicBezTo>
                    <a:cubicBezTo>
                      <a:pt x="1521" y="3552"/>
                      <a:pt x="3322" y="6888"/>
                      <a:pt x="5524" y="9957"/>
                    </a:cubicBezTo>
                    <a:cubicBezTo>
                      <a:pt x="5756" y="10294"/>
                      <a:pt x="6027" y="10431"/>
                      <a:pt x="6266" y="10431"/>
                    </a:cubicBezTo>
                    <a:cubicBezTo>
                      <a:pt x="6784" y="10431"/>
                      <a:pt x="7150" y="9785"/>
                      <a:pt x="6625" y="9123"/>
                    </a:cubicBezTo>
                    <a:cubicBezTo>
                      <a:pt x="4223" y="6321"/>
                      <a:pt x="2021" y="3319"/>
                      <a:pt x="187" y="83"/>
                    </a:cubicBezTo>
                    <a:cubicBezTo>
                      <a:pt x="159" y="27"/>
                      <a:pt x="119" y="1"/>
                      <a:pt x="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23" name="Google Shape;4823;p29"/>
              <p:cNvSpPr/>
              <p:nvPr/>
            </p:nvSpPr>
            <p:spPr>
              <a:xfrm>
                <a:off x="4323125" y="2592125"/>
                <a:ext cx="199950" cy="198200"/>
              </a:xfrm>
              <a:custGeom>
                <a:avLst/>
                <a:gdLst/>
                <a:ahLst/>
                <a:cxnLst/>
                <a:rect l="l" t="t" r="r" b="b"/>
                <a:pathLst>
                  <a:path w="7998" h="7928" extrusionOk="0">
                    <a:moveTo>
                      <a:pt x="104" y="0"/>
                    </a:moveTo>
                    <a:cubicBezTo>
                      <a:pt x="32" y="0"/>
                      <a:pt x="1" y="79"/>
                      <a:pt x="73" y="174"/>
                    </a:cubicBezTo>
                    <a:cubicBezTo>
                      <a:pt x="2207" y="2609"/>
                      <a:pt x="4242" y="5178"/>
                      <a:pt x="6410" y="7613"/>
                    </a:cubicBezTo>
                    <a:cubicBezTo>
                      <a:pt x="6607" y="7836"/>
                      <a:pt x="6827" y="7928"/>
                      <a:pt x="7029" y="7928"/>
                    </a:cubicBezTo>
                    <a:cubicBezTo>
                      <a:pt x="7582" y="7928"/>
                      <a:pt x="7997" y="7241"/>
                      <a:pt x="7411" y="6679"/>
                    </a:cubicBezTo>
                    <a:cubicBezTo>
                      <a:pt x="5043" y="4411"/>
                      <a:pt x="2608" y="2242"/>
                      <a:pt x="206" y="41"/>
                    </a:cubicBezTo>
                    <a:cubicBezTo>
                      <a:pt x="168" y="12"/>
                      <a:pt x="133" y="0"/>
                      <a:pt x="10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24" name="Google Shape;4824;p29"/>
              <p:cNvSpPr/>
              <p:nvPr/>
            </p:nvSpPr>
            <p:spPr>
              <a:xfrm>
                <a:off x="4279600" y="2644450"/>
                <a:ext cx="229575" cy="147875"/>
              </a:xfrm>
              <a:custGeom>
                <a:avLst/>
                <a:gdLst/>
                <a:ahLst/>
                <a:cxnLst/>
                <a:rect l="l" t="t" r="r" b="b"/>
                <a:pathLst>
                  <a:path w="9183" h="5915" extrusionOk="0">
                    <a:moveTo>
                      <a:pt x="120" y="0"/>
                    </a:moveTo>
                    <a:cubicBezTo>
                      <a:pt x="29" y="0"/>
                      <a:pt x="0" y="127"/>
                      <a:pt x="112" y="183"/>
                    </a:cubicBezTo>
                    <a:cubicBezTo>
                      <a:pt x="2647" y="2017"/>
                      <a:pt x="5149" y="3952"/>
                      <a:pt x="7684" y="5753"/>
                    </a:cubicBezTo>
                    <a:cubicBezTo>
                      <a:pt x="7848" y="5866"/>
                      <a:pt x="8008" y="5914"/>
                      <a:pt x="8156" y="5914"/>
                    </a:cubicBezTo>
                    <a:cubicBezTo>
                      <a:pt x="8793" y="5914"/>
                      <a:pt x="9183" y="5019"/>
                      <a:pt x="8452" y="4586"/>
                    </a:cubicBezTo>
                    <a:cubicBezTo>
                      <a:pt x="5716" y="3018"/>
                      <a:pt x="2948" y="1584"/>
                      <a:pt x="179" y="16"/>
                    </a:cubicBezTo>
                    <a:cubicBezTo>
                      <a:pt x="158" y="5"/>
                      <a:pt x="138" y="0"/>
                      <a:pt x="12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25" name="Google Shape;4825;p29"/>
              <p:cNvSpPr/>
              <p:nvPr/>
            </p:nvSpPr>
            <p:spPr>
              <a:xfrm>
                <a:off x="4399081" y="2659390"/>
                <a:ext cx="321900" cy="221075"/>
              </a:xfrm>
              <a:custGeom>
                <a:avLst/>
                <a:gdLst/>
                <a:ahLst/>
                <a:cxnLst/>
                <a:rect l="l" t="t" r="r" b="b"/>
                <a:pathLst>
                  <a:path w="12876" h="8843" extrusionOk="0">
                    <a:moveTo>
                      <a:pt x="7147" y="1"/>
                    </a:moveTo>
                    <a:cubicBezTo>
                      <a:pt x="6676" y="1"/>
                      <a:pt x="6329" y="387"/>
                      <a:pt x="6104" y="803"/>
                    </a:cubicBezTo>
                    <a:cubicBezTo>
                      <a:pt x="5270" y="2138"/>
                      <a:pt x="4870" y="3705"/>
                      <a:pt x="4970" y="5307"/>
                    </a:cubicBezTo>
                    <a:cubicBezTo>
                      <a:pt x="4336" y="3972"/>
                      <a:pt x="3136" y="2871"/>
                      <a:pt x="1701" y="2471"/>
                    </a:cubicBezTo>
                    <a:cubicBezTo>
                      <a:pt x="1515" y="2425"/>
                      <a:pt x="1313" y="2394"/>
                      <a:pt x="1119" y="2394"/>
                    </a:cubicBezTo>
                    <a:cubicBezTo>
                      <a:pt x="755" y="2394"/>
                      <a:pt x="419" y="2500"/>
                      <a:pt x="267" y="2805"/>
                    </a:cubicBezTo>
                    <a:cubicBezTo>
                      <a:pt x="0" y="3272"/>
                      <a:pt x="334" y="3805"/>
                      <a:pt x="667" y="4172"/>
                    </a:cubicBezTo>
                    <a:cubicBezTo>
                      <a:pt x="2102" y="5840"/>
                      <a:pt x="3669" y="7441"/>
                      <a:pt x="5337" y="8842"/>
                    </a:cubicBezTo>
                    <a:cubicBezTo>
                      <a:pt x="7605" y="7942"/>
                      <a:pt x="9507" y="6841"/>
                      <a:pt x="11341" y="5507"/>
                    </a:cubicBezTo>
                    <a:cubicBezTo>
                      <a:pt x="11842" y="5206"/>
                      <a:pt x="12309" y="4873"/>
                      <a:pt x="12609" y="4373"/>
                    </a:cubicBezTo>
                    <a:cubicBezTo>
                      <a:pt x="12876" y="3872"/>
                      <a:pt x="12843" y="3172"/>
                      <a:pt x="12376" y="2838"/>
                    </a:cubicBezTo>
                    <a:cubicBezTo>
                      <a:pt x="12184" y="2716"/>
                      <a:pt x="11955" y="2667"/>
                      <a:pt x="11724" y="2667"/>
                    </a:cubicBezTo>
                    <a:cubicBezTo>
                      <a:pt x="11513" y="2667"/>
                      <a:pt x="11299" y="2708"/>
                      <a:pt x="11108" y="2771"/>
                    </a:cubicBezTo>
                    <a:cubicBezTo>
                      <a:pt x="9473" y="3172"/>
                      <a:pt x="8039" y="4272"/>
                      <a:pt x="7272" y="5673"/>
                    </a:cubicBezTo>
                    <a:cubicBezTo>
                      <a:pt x="7772" y="4373"/>
                      <a:pt x="8006" y="2972"/>
                      <a:pt x="8039" y="1604"/>
                    </a:cubicBezTo>
                    <a:cubicBezTo>
                      <a:pt x="8106" y="903"/>
                      <a:pt x="7872" y="69"/>
                      <a:pt x="7205" y="3"/>
                    </a:cubicBezTo>
                    <a:cubicBezTo>
                      <a:pt x="7186" y="1"/>
                      <a:pt x="7166" y="1"/>
                      <a:pt x="714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4826" name="Google Shape;4826;p29"/>
            <p:cNvSpPr/>
            <p:nvPr/>
          </p:nvSpPr>
          <p:spPr>
            <a:xfrm>
              <a:off x="1104874" y="14567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7" name="Google Shape;4827;p29"/>
            <p:cNvSpPr/>
            <p:nvPr/>
          </p:nvSpPr>
          <p:spPr>
            <a:xfrm>
              <a:off x="92175" y="10300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8" name="Google Shape;4828;p29"/>
            <p:cNvSpPr/>
            <p:nvPr/>
          </p:nvSpPr>
          <p:spPr>
            <a:xfrm>
              <a:off x="8119601" y="211092"/>
              <a:ext cx="839142" cy="413944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829" name="Google Shape;4829;p29"/>
            <p:cNvGrpSpPr/>
            <p:nvPr/>
          </p:nvGrpSpPr>
          <p:grpSpPr>
            <a:xfrm>
              <a:off x="1607138" y="4516600"/>
              <a:ext cx="5952975" cy="317375"/>
              <a:chOff x="7687225" y="6953000"/>
              <a:chExt cx="5952975" cy="317375"/>
            </a:xfrm>
          </p:grpSpPr>
          <p:sp>
            <p:nvSpPr>
              <p:cNvPr id="4830" name="Google Shape;4830;p29"/>
              <p:cNvSpPr/>
              <p:nvPr/>
            </p:nvSpPr>
            <p:spPr>
              <a:xfrm>
                <a:off x="13448800" y="6953000"/>
                <a:ext cx="191400" cy="173775"/>
              </a:xfrm>
              <a:custGeom>
                <a:avLst/>
                <a:gdLst/>
                <a:ahLst/>
                <a:cxnLst/>
                <a:rect l="l" t="t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lnTo>
                      <a:pt x="3588" y="4464"/>
                    </a:ln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lnTo>
                      <a:pt x="2517" y="4545"/>
                    </a:ln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lnTo>
                      <a:pt x="5381" y="4090"/>
                    </a:ln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31" name="Google Shape;4831;p29"/>
              <p:cNvSpPr/>
              <p:nvPr/>
            </p:nvSpPr>
            <p:spPr>
              <a:xfrm>
                <a:off x="7687225" y="7022550"/>
                <a:ext cx="275700" cy="247825"/>
              </a:xfrm>
              <a:custGeom>
                <a:avLst/>
                <a:gdLst/>
                <a:ahLst/>
                <a:cxnLst/>
                <a:rect l="l" t="t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lnTo>
                      <a:pt x="5220" y="6293"/>
                    </a:ln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lnTo>
                      <a:pt x="3587" y="6453"/>
                    </a:ln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lnTo>
                      <a:pt x="7763" y="5864"/>
                    </a:ln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4832" name="Google Shape;4832;p29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825270295"/>
      </p:ext>
    </p:extLst>
  </p:cSld>
  <p:clrMapOvr>
    <a:masterClrMapping/>
  </p:clrMapOvr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2">
  <p:cSld name="Title only 2">
    <p:spTree>
      <p:nvGrpSpPr>
        <p:cNvPr id="1" name="Shape 48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834" name="Google Shape;4834;p30"/>
          <p:cNvGrpSpPr/>
          <p:nvPr/>
        </p:nvGrpSpPr>
        <p:grpSpPr>
          <a:xfrm>
            <a:off x="-286699" y="194229"/>
            <a:ext cx="12783500" cy="7221568"/>
            <a:chOff x="-215025" y="145672"/>
            <a:chExt cx="9587625" cy="5416176"/>
          </a:xfrm>
        </p:grpSpPr>
        <p:sp>
          <p:nvSpPr>
            <p:cNvPr id="4835" name="Google Shape;4835;p30"/>
            <p:cNvSpPr/>
            <p:nvPr/>
          </p:nvSpPr>
          <p:spPr>
            <a:xfrm>
              <a:off x="-38725" y="4354895"/>
              <a:ext cx="9209436" cy="827616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6" name="Google Shape;4836;p30"/>
            <p:cNvSpPr/>
            <p:nvPr/>
          </p:nvSpPr>
          <p:spPr>
            <a:xfrm>
              <a:off x="-65450" y="4568398"/>
              <a:ext cx="9209483" cy="613838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7" name="Google Shape;4837;p30"/>
            <p:cNvSpPr/>
            <p:nvPr/>
          </p:nvSpPr>
          <p:spPr>
            <a:xfrm>
              <a:off x="1104874" y="14567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8" name="Google Shape;4838;p30"/>
            <p:cNvSpPr/>
            <p:nvPr/>
          </p:nvSpPr>
          <p:spPr>
            <a:xfrm>
              <a:off x="92175" y="10300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9" name="Google Shape;4839;p30"/>
            <p:cNvSpPr/>
            <p:nvPr/>
          </p:nvSpPr>
          <p:spPr>
            <a:xfrm>
              <a:off x="8119601" y="211092"/>
              <a:ext cx="839142" cy="413944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840" name="Google Shape;4840;p30"/>
            <p:cNvGrpSpPr/>
            <p:nvPr/>
          </p:nvGrpSpPr>
          <p:grpSpPr>
            <a:xfrm>
              <a:off x="7548382" y="4595329"/>
              <a:ext cx="1192604" cy="610986"/>
              <a:chOff x="4976050" y="4611525"/>
              <a:chExt cx="1664950" cy="852975"/>
            </a:xfrm>
          </p:grpSpPr>
          <p:sp>
            <p:nvSpPr>
              <p:cNvPr id="4841" name="Google Shape;4841;p30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42" name="Google Shape;4842;p30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843" name="Google Shape;4843;p30"/>
            <p:cNvGrpSpPr/>
            <p:nvPr/>
          </p:nvGrpSpPr>
          <p:grpSpPr>
            <a:xfrm>
              <a:off x="8719604" y="2638917"/>
              <a:ext cx="411085" cy="2288937"/>
              <a:chOff x="6611150" y="1880250"/>
              <a:chExt cx="573900" cy="3195500"/>
            </a:xfrm>
          </p:grpSpPr>
          <p:sp>
            <p:nvSpPr>
              <p:cNvPr id="4844" name="Google Shape;4844;p30"/>
              <p:cNvSpPr/>
              <p:nvPr/>
            </p:nvSpPr>
            <p:spPr>
              <a:xfrm>
                <a:off x="6730125" y="2278575"/>
                <a:ext cx="240650" cy="2797175"/>
              </a:xfrm>
              <a:custGeom>
                <a:avLst/>
                <a:gdLst/>
                <a:ahLst/>
                <a:cxnLst/>
                <a:rect l="l" t="t" r="r" b="b"/>
                <a:pathLst>
                  <a:path w="9626" h="111887" extrusionOk="0">
                    <a:moveTo>
                      <a:pt x="6213" y="1"/>
                    </a:moveTo>
                    <a:cubicBezTo>
                      <a:pt x="6132" y="1"/>
                      <a:pt x="6070" y="156"/>
                      <a:pt x="6070" y="481"/>
                    </a:cubicBezTo>
                    <a:cubicBezTo>
                      <a:pt x="6130" y="7412"/>
                      <a:pt x="6860" y="15679"/>
                      <a:pt x="7437" y="24068"/>
                    </a:cubicBezTo>
                    <a:cubicBezTo>
                      <a:pt x="8045" y="32518"/>
                      <a:pt x="8501" y="41090"/>
                      <a:pt x="8349" y="48506"/>
                    </a:cubicBezTo>
                    <a:cubicBezTo>
                      <a:pt x="8137" y="58841"/>
                      <a:pt x="7285" y="69267"/>
                      <a:pt x="5857" y="79540"/>
                    </a:cubicBezTo>
                    <a:cubicBezTo>
                      <a:pt x="4459" y="89844"/>
                      <a:pt x="2513" y="100118"/>
                      <a:pt x="234" y="110179"/>
                    </a:cubicBezTo>
                    <a:cubicBezTo>
                      <a:pt x="0" y="111203"/>
                      <a:pt x="74" y="111887"/>
                      <a:pt x="293" y="111887"/>
                    </a:cubicBezTo>
                    <a:cubicBezTo>
                      <a:pt x="445" y="111887"/>
                      <a:pt x="666" y="111558"/>
                      <a:pt x="902" y="110787"/>
                    </a:cubicBezTo>
                    <a:cubicBezTo>
                      <a:pt x="3729" y="101851"/>
                      <a:pt x="5492" y="92367"/>
                      <a:pt x="6830" y="82884"/>
                    </a:cubicBezTo>
                    <a:cubicBezTo>
                      <a:pt x="8258" y="72549"/>
                      <a:pt x="9170" y="62124"/>
                      <a:pt x="9444" y="51728"/>
                    </a:cubicBezTo>
                    <a:cubicBezTo>
                      <a:pt x="9626" y="43066"/>
                      <a:pt x="9352" y="34676"/>
                      <a:pt x="8836" y="26287"/>
                    </a:cubicBezTo>
                    <a:cubicBezTo>
                      <a:pt x="8289" y="17898"/>
                      <a:pt x="7498" y="9539"/>
                      <a:pt x="6556" y="907"/>
                    </a:cubicBezTo>
                    <a:cubicBezTo>
                      <a:pt x="6484" y="317"/>
                      <a:pt x="6329" y="1"/>
                      <a:pt x="6213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45" name="Google Shape;4845;p30"/>
              <p:cNvSpPr/>
              <p:nvPr/>
            </p:nvSpPr>
            <p:spPr>
              <a:xfrm>
                <a:off x="6748975" y="2826575"/>
                <a:ext cx="324400" cy="153775"/>
              </a:xfrm>
              <a:custGeom>
                <a:avLst/>
                <a:gdLst/>
                <a:ahLst/>
                <a:cxnLst/>
                <a:rect l="l" t="t" r="r" b="b"/>
                <a:pathLst>
                  <a:path w="12976" h="6151" extrusionOk="0">
                    <a:moveTo>
                      <a:pt x="8677" y="1"/>
                    </a:moveTo>
                    <a:cubicBezTo>
                      <a:pt x="8498" y="1"/>
                      <a:pt x="8309" y="26"/>
                      <a:pt x="8112" y="81"/>
                    </a:cubicBezTo>
                    <a:cubicBezTo>
                      <a:pt x="7170" y="325"/>
                      <a:pt x="6744" y="1085"/>
                      <a:pt x="6744" y="1844"/>
                    </a:cubicBezTo>
                    <a:cubicBezTo>
                      <a:pt x="6402" y="1502"/>
                      <a:pt x="5958" y="1280"/>
                      <a:pt x="5423" y="1280"/>
                    </a:cubicBezTo>
                    <a:cubicBezTo>
                      <a:pt x="5245" y="1280"/>
                      <a:pt x="5057" y="1305"/>
                      <a:pt x="4860" y="1358"/>
                    </a:cubicBezTo>
                    <a:cubicBezTo>
                      <a:pt x="4738" y="1388"/>
                      <a:pt x="4617" y="1449"/>
                      <a:pt x="4556" y="1480"/>
                    </a:cubicBezTo>
                    <a:cubicBezTo>
                      <a:pt x="4236" y="841"/>
                      <a:pt x="3659" y="361"/>
                      <a:pt x="2871" y="361"/>
                    </a:cubicBezTo>
                    <a:cubicBezTo>
                      <a:pt x="2684" y="361"/>
                      <a:pt x="2486" y="388"/>
                      <a:pt x="2276" y="446"/>
                    </a:cubicBezTo>
                    <a:cubicBezTo>
                      <a:pt x="0" y="1112"/>
                      <a:pt x="740" y="4338"/>
                      <a:pt x="2760" y="4338"/>
                    </a:cubicBezTo>
                    <a:cubicBezTo>
                      <a:pt x="2953" y="4338"/>
                      <a:pt x="3156" y="4309"/>
                      <a:pt x="3370" y="4246"/>
                    </a:cubicBezTo>
                    <a:cubicBezTo>
                      <a:pt x="3462" y="4215"/>
                      <a:pt x="3583" y="4185"/>
                      <a:pt x="3674" y="4124"/>
                    </a:cubicBezTo>
                    <a:cubicBezTo>
                      <a:pt x="3967" y="4783"/>
                      <a:pt x="4553" y="5246"/>
                      <a:pt x="5339" y="5246"/>
                    </a:cubicBezTo>
                    <a:cubicBezTo>
                      <a:pt x="5532" y="5246"/>
                      <a:pt x="5738" y="5218"/>
                      <a:pt x="5954" y="5158"/>
                    </a:cubicBezTo>
                    <a:cubicBezTo>
                      <a:pt x="6896" y="4884"/>
                      <a:pt x="7322" y="4124"/>
                      <a:pt x="7322" y="3364"/>
                    </a:cubicBezTo>
                    <a:cubicBezTo>
                      <a:pt x="7595" y="3668"/>
                      <a:pt x="7930" y="3881"/>
                      <a:pt x="8355" y="3942"/>
                    </a:cubicBezTo>
                    <a:cubicBezTo>
                      <a:pt x="8276" y="5000"/>
                      <a:pt x="9048" y="6150"/>
                      <a:pt x="10252" y="6150"/>
                    </a:cubicBezTo>
                    <a:cubicBezTo>
                      <a:pt x="10431" y="6150"/>
                      <a:pt x="10620" y="6125"/>
                      <a:pt x="10817" y="6069"/>
                    </a:cubicBezTo>
                    <a:cubicBezTo>
                      <a:pt x="12975" y="5461"/>
                      <a:pt x="12398" y="2452"/>
                      <a:pt x="10574" y="2209"/>
                    </a:cubicBezTo>
                    <a:cubicBezTo>
                      <a:pt x="10653" y="1151"/>
                      <a:pt x="9881" y="1"/>
                      <a:pt x="867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46" name="Google Shape;4846;p30"/>
              <p:cNvSpPr/>
              <p:nvPr/>
            </p:nvSpPr>
            <p:spPr>
              <a:xfrm>
                <a:off x="6990350" y="2757900"/>
                <a:ext cx="1406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7" h="3978" extrusionOk="0">
                    <a:moveTo>
                      <a:pt x="2866" y="0"/>
                    </a:moveTo>
                    <a:cubicBezTo>
                      <a:pt x="2674" y="0"/>
                      <a:pt x="2470" y="30"/>
                      <a:pt x="2257" y="93"/>
                    </a:cubicBezTo>
                    <a:cubicBezTo>
                      <a:pt x="0" y="734"/>
                      <a:pt x="731" y="3978"/>
                      <a:pt x="2763" y="3978"/>
                    </a:cubicBezTo>
                    <a:cubicBezTo>
                      <a:pt x="2949" y="3978"/>
                      <a:pt x="3145" y="3951"/>
                      <a:pt x="3351" y="3892"/>
                    </a:cubicBezTo>
                    <a:cubicBezTo>
                      <a:pt x="5627" y="3226"/>
                      <a:pt x="4887" y="0"/>
                      <a:pt x="286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47" name="Google Shape;4847;p30"/>
              <p:cNvSpPr/>
              <p:nvPr/>
            </p:nvSpPr>
            <p:spPr>
              <a:xfrm>
                <a:off x="6732175" y="2235275"/>
                <a:ext cx="388325" cy="596925"/>
              </a:xfrm>
              <a:custGeom>
                <a:avLst/>
                <a:gdLst/>
                <a:ahLst/>
                <a:cxnLst/>
                <a:rect l="l" t="t" r="r" b="b"/>
                <a:pathLst>
                  <a:path w="15533" h="23877" extrusionOk="0">
                    <a:moveTo>
                      <a:pt x="8328" y="16074"/>
                    </a:moveTo>
                    <a:cubicBezTo>
                      <a:pt x="8615" y="16258"/>
                      <a:pt x="8943" y="16373"/>
                      <a:pt x="9312" y="16373"/>
                    </a:cubicBezTo>
                    <a:cubicBezTo>
                      <a:pt x="9491" y="16373"/>
                      <a:pt x="9680" y="16346"/>
                      <a:pt x="9878" y="16287"/>
                    </a:cubicBezTo>
                    <a:cubicBezTo>
                      <a:pt x="10030" y="16226"/>
                      <a:pt x="10152" y="16165"/>
                      <a:pt x="10304" y="16135"/>
                    </a:cubicBezTo>
                    <a:cubicBezTo>
                      <a:pt x="10588" y="16315"/>
                      <a:pt x="10937" y="16452"/>
                      <a:pt x="11334" y="16452"/>
                    </a:cubicBezTo>
                    <a:cubicBezTo>
                      <a:pt x="11405" y="16452"/>
                      <a:pt x="11477" y="16448"/>
                      <a:pt x="11550" y="16439"/>
                    </a:cubicBezTo>
                    <a:lnTo>
                      <a:pt x="11550" y="16439"/>
                    </a:lnTo>
                    <a:cubicBezTo>
                      <a:pt x="10699" y="17046"/>
                      <a:pt x="10608" y="18201"/>
                      <a:pt x="11094" y="19053"/>
                    </a:cubicBezTo>
                    <a:cubicBezTo>
                      <a:pt x="10805" y="18741"/>
                      <a:pt x="10369" y="18544"/>
                      <a:pt x="9858" y="18544"/>
                    </a:cubicBezTo>
                    <a:cubicBezTo>
                      <a:pt x="9671" y="18544"/>
                      <a:pt x="9474" y="18570"/>
                      <a:pt x="9270" y="18627"/>
                    </a:cubicBezTo>
                    <a:cubicBezTo>
                      <a:pt x="9240" y="18627"/>
                      <a:pt x="9210" y="18657"/>
                      <a:pt x="9179" y="18657"/>
                    </a:cubicBezTo>
                    <a:cubicBezTo>
                      <a:pt x="8814" y="18201"/>
                      <a:pt x="8328" y="17867"/>
                      <a:pt x="7690" y="17867"/>
                    </a:cubicBezTo>
                    <a:cubicBezTo>
                      <a:pt x="7659" y="17442"/>
                      <a:pt x="7447" y="17077"/>
                      <a:pt x="7203" y="16742"/>
                    </a:cubicBezTo>
                    <a:cubicBezTo>
                      <a:pt x="7264" y="16742"/>
                      <a:pt x="7295" y="16682"/>
                      <a:pt x="7386" y="16682"/>
                    </a:cubicBezTo>
                    <a:cubicBezTo>
                      <a:pt x="7811" y="16591"/>
                      <a:pt x="8146" y="16347"/>
                      <a:pt x="8328" y="16074"/>
                    </a:cubicBezTo>
                    <a:close/>
                    <a:moveTo>
                      <a:pt x="4084" y="0"/>
                    </a:moveTo>
                    <a:cubicBezTo>
                      <a:pt x="3898" y="0"/>
                      <a:pt x="3701" y="27"/>
                      <a:pt x="3495" y="86"/>
                    </a:cubicBezTo>
                    <a:cubicBezTo>
                      <a:pt x="1287" y="737"/>
                      <a:pt x="1979" y="3971"/>
                      <a:pt x="4024" y="3971"/>
                    </a:cubicBezTo>
                    <a:cubicBezTo>
                      <a:pt x="4175" y="3971"/>
                      <a:pt x="4333" y="3953"/>
                      <a:pt x="4498" y="3916"/>
                    </a:cubicBezTo>
                    <a:lnTo>
                      <a:pt x="4498" y="4159"/>
                    </a:lnTo>
                    <a:cubicBezTo>
                      <a:pt x="4377" y="4159"/>
                      <a:pt x="4225" y="4189"/>
                      <a:pt x="4073" y="4220"/>
                    </a:cubicBezTo>
                    <a:cubicBezTo>
                      <a:pt x="2279" y="4767"/>
                      <a:pt x="2401" y="6925"/>
                      <a:pt x="3556" y="7776"/>
                    </a:cubicBezTo>
                    <a:cubicBezTo>
                      <a:pt x="3161" y="8293"/>
                      <a:pt x="3130" y="8992"/>
                      <a:pt x="3313" y="9539"/>
                    </a:cubicBezTo>
                    <a:cubicBezTo>
                      <a:pt x="2675" y="10572"/>
                      <a:pt x="3191" y="12183"/>
                      <a:pt x="4377" y="12548"/>
                    </a:cubicBezTo>
                    <a:cubicBezTo>
                      <a:pt x="4346" y="12700"/>
                      <a:pt x="4346" y="12882"/>
                      <a:pt x="4377" y="13034"/>
                    </a:cubicBezTo>
                    <a:lnTo>
                      <a:pt x="4346" y="13034"/>
                    </a:lnTo>
                    <a:cubicBezTo>
                      <a:pt x="3343" y="13308"/>
                      <a:pt x="2918" y="14098"/>
                      <a:pt x="2978" y="14919"/>
                    </a:cubicBezTo>
                    <a:cubicBezTo>
                      <a:pt x="2735" y="14919"/>
                      <a:pt x="2523" y="14919"/>
                      <a:pt x="2249" y="14980"/>
                    </a:cubicBezTo>
                    <a:cubicBezTo>
                      <a:pt x="1" y="15646"/>
                      <a:pt x="718" y="18872"/>
                      <a:pt x="2734" y="18872"/>
                    </a:cubicBezTo>
                    <a:cubicBezTo>
                      <a:pt x="2926" y="18872"/>
                      <a:pt x="3129" y="18842"/>
                      <a:pt x="3343" y="18779"/>
                    </a:cubicBezTo>
                    <a:cubicBezTo>
                      <a:pt x="3586" y="18718"/>
                      <a:pt x="3769" y="18627"/>
                      <a:pt x="3921" y="18505"/>
                    </a:cubicBezTo>
                    <a:cubicBezTo>
                      <a:pt x="3951" y="18718"/>
                      <a:pt x="4073" y="18901"/>
                      <a:pt x="4134" y="19053"/>
                    </a:cubicBezTo>
                    <a:cubicBezTo>
                      <a:pt x="2196" y="19855"/>
                      <a:pt x="2956" y="22852"/>
                      <a:pt x="4875" y="22852"/>
                    </a:cubicBezTo>
                    <a:cubicBezTo>
                      <a:pt x="5063" y="22852"/>
                      <a:pt x="5262" y="22823"/>
                      <a:pt x="5471" y="22761"/>
                    </a:cubicBezTo>
                    <a:lnTo>
                      <a:pt x="5532" y="22761"/>
                    </a:lnTo>
                    <a:cubicBezTo>
                      <a:pt x="5829" y="23379"/>
                      <a:pt x="6407" y="23877"/>
                      <a:pt x="7186" y="23877"/>
                    </a:cubicBezTo>
                    <a:cubicBezTo>
                      <a:pt x="7364" y="23877"/>
                      <a:pt x="7553" y="23851"/>
                      <a:pt x="7751" y="23794"/>
                    </a:cubicBezTo>
                    <a:cubicBezTo>
                      <a:pt x="8571" y="23581"/>
                      <a:pt x="8966" y="23004"/>
                      <a:pt x="9088" y="22366"/>
                    </a:cubicBezTo>
                    <a:cubicBezTo>
                      <a:pt x="9264" y="22446"/>
                      <a:pt x="9466" y="22484"/>
                      <a:pt x="9685" y="22484"/>
                    </a:cubicBezTo>
                    <a:cubicBezTo>
                      <a:pt x="9880" y="22484"/>
                      <a:pt x="10089" y="22453"/>
                      <a:pt x="10304" y="22396"/>
                    </a:cubicBezTo>
                    <a:cubicBezTo>
                      <a:pt x="11732" y="21971"/>
                      <a:pt x="11976" y="20481"/>
                      <a:pt x="11398" y="19478"/>
                    </a:cubicBezTo>
                    <a:lnTo>
                      <a:pt x="11398" y="19478"/>
                    </a:lnTo>
                    <a:cubicBezTo>
                      <a:pt x="11706" y="19764"/>
                      <a:pt x="12126" y="19970"/>
                      <a:pt x="12622" y="19970"/>
                    </a:cubicBezTo>
                    <a:cubicBezTo>
                      <a:pt x="12811" y="19970"/>
                      <a:pt x="13012" y="19940"/>
                      <a:pt x="13222" y="19873"/>
                    </a:cubicBezTo>
                    <a:cubicBezTo>
                      <a:pt x="15532" y="19259"/>
                      <a:pt x="14804" y="16028"/>
                      <a:pt x="12796" y="16028"/>
                    </a:cubicBezTo>
                    <a:cubicBezTo>
                      <a:pt x="12717" y="16028"/>
                      <a:pt x="12636" y="16033"/>
                      <a:pt x="12553" y="16043"/>
                    </a:cubicBezTo>
                    <a:cubicBezTo>
                      <a:pt x="13985" y="15025"/>
                      <a:pt x="13197" y="12460"/>
                      <a:pt x="11387" y="12460"/>
                    </a:cubicBezTo>
                    <a:cubicBezTo>
                      <a:pt x="11199" y="12460"/>
                      <a:pt x="10999" y="12488"/>
                      <a:pt x="10790" y="12548"/>
                    </a:cubicBezTo>
                    <a:cubicBezTo>
                      <a:pt x="10638" y="12578"/>
                      <a:pt x="10547" y="12669"/>
                      <a:pt x="10395" y="12700"/>
                    </a:cubicBezTo>
                    <a:cubicBezTo>
                      <a:pt x="10116" y="12501"/>
                      <a:pt x="9773" y="12380"/>
                      <a:pt x="9398" y="12380"/>
                    </a:cubicBezTo>
                    <a:cubicBezTo>
                      <a:pt x="9200" y="12380"/>
                      <a:pt x="8994" y="12414"/>
                      <a:pt x="8784" y="12487"/>
                    </a:cubicBezTo>
                    <a:cubicBezTo>
                      <a:pt x="8571" y="12548"/>
                      <a:pt x="8359" y="12639"/>
                      <a:pt x="8176" y="12730"/>
                    </a:cubicBezTo>
                    <a:cubicBezTo>
                      <a:pt x="8055" y="11970"/>
                      <a:pt x="7599" y="11271"/>
                      <a:pt x="6839" y="11028"/>
                    </a:cubicBezTo>
                    <a:cubicBezTo>
                      <a:pt x="6839" y="10907"/>
                      <a:pt x="6900" y="10755"/>
                      <a:pt x="6839" y="10663"/>
                    </a:cubicBezTo>
                    <a:lnTo>
                      <a:pt x="6839" y="10663"/>
                    </a:lnTo>
                    <a:cubicBezTo>
                      <a:pt x="7080" y="10775"/>
                      <a:pt x="7355" y="10841"/>
                      <a:pt x="7657" y="10841"/>
                    </a:cubicBezTo>
                    <a:cubicBezTo>
                      <a:pt x="7850" y="10841"/>
                      <a:pt x="8054" y="10814"/>
                      <a:pt x="8267" y="10755"/>
                    </a:cubicBezTo>
                    <a:cubicBezTo>
                      <a:pt x="10524" y="10114"/>
                      <a:pt x="9793" y="6870"/>
                      <a:pt x="7737" y="6870"/>
                    </a:cubicBezTo>
                    <a:cubicBezTo>
                      <a:pt x="7550" y="6870"/>
                      <a:pt x="7351" y="6897"/>
                      <a:pt x="7143" y="6955"/>
                    </a:cubicBezTo>
                    <a:cubicBezTo>
                      <a:pt x="6808" y="7077"/>
                      <a:pt x="6504" y="7229"/>
                      <a:pt x="6322" y="7472"/>
                    </a:cubicBezTo>
                    <a:cubicBezTo>
                      <a:pt x="6292" y="7411"/>
                      <a:pt x="6231" y="7381"/>
                      <a:pt x="6170" y="7350"/>
                    </a:cubicBezTo>
                    <a:cubicBezTo>
                      <a:pt x="6383" y="7046"/>
                      <a:pt x="6504" y="6651"/>
                      <a:pt x="6504" y="6286"/>
                    </a:cubicBezTo>
                    <a:cubicBezTo>
                      <a:pt x="6626" y="6286"/>
                      <a:pt x="6778" y="6256"/>
                      <a:pt x="6930" y="6195"/>
                    </a:cubicBezTo>
                    <a:cubicBezTo>
                      <a:pt x="9174" y="5570"/>
                      <a:pt x="8445" y="2316"/>
                      <a:pt x="6428" y="2316"/>
                    </a:cubicBezTo>
                    <a:cubicBezTo>
                      <a:pt x="6287" y="2316"/>
                      <a:pt x="6140" y="2332"/>
                      <a:pt x="5988" y="2365"/>
                    </a:cubicBezTo>
                    <a:cubicBezTo>
                      <a:pt x="6120" y="1252"/>
                      <a:pt x="5351" y="0"/>
                      <a:pt x="408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48" name="Google Shape;4848;p30"/>
              <p:cNvSpPr/>
              <p:nvPr/>
            </p:nvSpPr>
            <p:spPr>
              <a:xfrm>
                <a:off x="6732750" y="2127175"/>
                <a:ext cx="14075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9" extrusionOk="0">
                    <a:moveTo>
                      <a:pt x="2873" y="1"/>
                    </a:moveTo>
                    <a:cubicBezTo>
                      <a:pt x="2679" y="1"/>
                      <a:pt x="2473" y="30"/>
                      <a:pt x="2256" y="94"/>
                    </a:cubicBezTo>
                    <a:cubicBezTo>
                      <a:pt x="0" y="734"/>
                      <a:pt x="730" y="3978"/>
                      <a:pt x="2786" y="3978"/>
                    </a:cubicBezTo>
                    <a:cubicBezTo>
                      <a:pt x="2974" y="3978"/>
                      <a:pt x="3173" y="3951"/>
                      <a:pt x="3381" y="3893"/>
                    </a:cubicBezTo>
                    <a:cubicBezTo>
                      <a:pt x="5629" y="3227"/>
                      <a:pt x="4912" y="1"/>
                      <a:pt x="287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49" name="Google Shape;4849;p30"/>
              <p:cNvSpPr/>
              <p:nvPr/>
            </p:nvSpPr>
            <p:spPr>
              <a:xfrm>
                <a:off x="6704600" y="1982675"/>
                <a:ext cx="146950" cy="130100"/>
              </a:xfrm>
              <a:custGeom>
                <a:avLst/>
                <a:gdLst/>
                <a:ahLst/>
                <a:cxnLst/>
                <a:rect l="l" t="t" r="r" b="b"/>
                <a:pathLst>
                  <a:path w="5878" h="5204" extrusionOk="0">
                    <a:moveTo>
                      <a:pt x="3336" y="1"/>
                    </a:moveTo>
                    <a:cubicBezTo>
                      <a:pt x="3140" y="1"/>
                      <a:pt x="2932" y="32"/>
                      <a:pt x="2714" y="98"/>
                    </a:cubicBezTo>
                    <a:cubicBezTo>
                      <a:pt x="1863" y="342"/>
                      <a:pt x="1407" y="949"/>
                      <a:pt x="1346" y="1649"/>
                    </a:cubicBezTo>
                    <a:cubicBezTo>
                      <a:pt x="0" y="2719"/>
                      <a:pt x="813" y="5204"/>
                      <a:pt x="2573" y="5204"/>
                    </a:cubicBezTo>
                    <a:cubicBezTo>
                      <a:pt x="2762" y="5204"/>
                      <a:pt x="2961" y="5175"/>
                      <a:pt x="3170" y="5114"/>
                    </a:cubicBezTo>
                    <a:cubicBezTo>
                      <a:pt x="3990" y="4840"/>
                      <a:pt x="4446" y="4232"/>
                      <a:pt x="4537" y="3533"/>
                    </a:cubicBezTo>
                    <a:cubicBezTo>
                      <a:pt x="5878" y="2493"/>
                      <a:pt x="5101" y="1"/>
                      <a:pt x="333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50" name="Google Shape;4850;p30"/>
              <p:cNvSpPr/>
              <p:nvPr/>
            </p:nvSpPr>
            <p:spPr>
              <a:xfrm>
                <a:off x="6862125" y="2055925"/>
                <a:ext cx="14075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9" extrusionOk="0">
                    <a:moveTo>
                      <a:pt x="2843" y="1"/>
                    </a:moveTo>
                    <a:cubicBezTo>
                      <a:pt x="2656" y="1"/>
                      <a:pt x="2457" y="28"/>
                      <a:pt x="2249" y="86"/>
                    </a:cubicBezTo>
                    <a:cubicBezTo>
                      <a:pt x="0" y="752"/>
                      <a:pt x="718" y="3978"/>
                      <a:pt x="2757" y="3978"/>
                    </a:cubicBezTo>
                    <a:cubicBezTo>
                      <a:pt x="2951" y="3978"/>
                      <a:pt x="3157" y="3949"/>
                      <a:pt x="3373" y="3886"/>
                    </a:cubicBezTo>
                    <a:cubicBezTo>
                      <a:pt x="5629" y="3245"/>
                      <a:pt x="4899" y="1"/>
                      <a:pt x="284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51" name="Google Shape;4851;p30"/>
              <p:cNvSpPr/>
              <p:nvPr/>
            </p:nvSpPr>
            <p:spPr>
              <a:xfrm>
                <a:off x="6893350" y="2163250"/>
                <a:ext cx="140175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07" h="3972" extrusionOk="0">
                    <a:moveTo>
                      <a:pt x="2835" y="1"/>
                    </a:moveTo>
                    <a:cubicBezTo>
                      <a:pt x="2658" y="1"/>
                      <a:pt x="2472" y="25"/>
                      <a:pt x="2276" y="79"/>
                    </a:cubicBezTo>
                    <a:cubicBezTo>
                      <a:pt x="0" y="745"/>
                      <a:pt x="740" y="3971"/>
                      <a:pt x="2761" y="3971"/>
                    </a:cubicBezTo>
                    <a:cubicBezTo>
                      <a:pt x="2953" y="3971"/>
                      <a:pt x="3157" y="3942"/>
                      <a:pt x="3371" y="3879"/>
                    </a:cubicBezTo>
                    <a:cubicBezTo>
                      <a:pt x="5607" y="3264"/>
                      <a:pt x="4861" y="1"/>
                      <a:pt x="283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52" name="Google Shape;4852;p30"/>
              <p:cNvSpPr/>
              <p:nvPr/>
            </p:nvSpPr>
            <p:spPr>
              <a:xfrm>
                <a:off x="6930525" y="2293025"/>
                <a:ext cx="1407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31" h="3978" extrusionOk="0">
                    <a:moveTo>
                      <a:pt x="2839" y="1"/>
                    </a:moveTo>
                    <a:cubicBezTo>
                      <a:pt x="2653" y="1"/>
                      <a:pt x="2455" y="28"/>
                      <a:pt x="2248" y="86"/>
                    </a:cubicBezTo>
                    <a:cubicBezTo>
                      <a:pt x="0" y="752"/>
                      <a:pt x="717" y="3978"/>
                      <a:pt x="2756" y="3978"/>
                    </a:cubicBezTo>
                    <a:cubicBezTo>
                      <a:pt x="2950" y="3978"/>
                      <a:pt x="3156" y="3949"/>
                      <a:pt x="3373" y="3885"/>
                    </a:cubicBezTo>
                    <a:cubicBezTo>
                      <a:pt x="5631" y="3272"/>
                      <a:pt x="4898" y="1"/>
                      <a:pt x="283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53" name="Google Shape;4853;p30"/>
              <p:cNvSpPr/>
              <p:nvPr/>
            </p:nvSpPr>
            <p:spPr>
              <a:xfrm>
                <a:off x="6974525" y="2439500"/>
                <a:ext cx="138400" cy="99650"/>
              </a:xfrm>
              <a:custGeom>
                <a:avLst/>
                <a:gdLst/>
                <a:ahLst/>
                <a:cxnLst/>
                <a:rect l="l" t="t" r="r" b="b"/>
                <a:pathLst>
                  <a:path w="5536" h="3986" extrusionOk="0">
                    <a:moveTo>
                      <a:pt x="2823" y="1"/>
                    </a:moveTo>
                    <a:cubicBezTo>
                      <a:pt x="2633" y="1"/>
                      <a:pt x="2432" y="30"/>
                      <a:pt x="2221" y="93"/>
                    </a:cubicBezTo>
                    <a:cubicBezTo>
                      <a:pt x="0" y="759"/>
                      <a:pt x="720" y="3985"/>
                      <a:pt x="2713" y="3985"/>
                    </a:cubicBezTo>
                    <a:cubicBezTo>
                      <a:pt x="2903" y="3985"/>
                      <a:pt x="3104" y="3956"/>
                      <a:pt x="3315" y="3893"/>
                    </a:cubicBezTo>
                    <a:cubicBezTo>
                      <a:pt x="5535" y="3226"/>
                      <a:pt x="4816" y="1"/>
                      <a:pt x="282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54" name="Google Shape;4854;p30"/>
              <p:cNvSpPr/>
              <p:nvPr/>
            </p:nvSpPr>
            <p:spPr>
              <a:xfrm>
                <a:off x="7000975" y="2564125"/>
                <a:ext cx="1400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0" h="3978" extrusionOk="0">
                    <a:moveTo>
                      <a:pt x="2866" y="0"/>
                    </a:moveTo>
                    <a:cubicBezTo>
                      <a:pt x="2674" y="0"/>
                      <a:pt x="2471" y="30"/>
                      <a:pt x="2257" y="93"/>
                    </a:cubicBezTo>
                    <a:cubicBezTo>
                      <a:pt x="1" y="734"/>
                      <a:pt x="731" y="3978"/>
                      <a:pt x="2764" y="3978"/>
                    </a:cubicBezTo>
                    <a:cubicBezTo>
                      <a:pt x="2949" y="3978"/>
                      <a:pt x="3145" y="3951"/>
                      <a:pt x="3351" y="3892"/>
                    </a:cubicBezTo>
                    <a:cubicBezTo>
                      <a:pt x="5599" y="3226"/>
                      <a:pt x="4882" y="0"/>
                      <a:pt x="286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55" name="Google Shape;4855;p30"/>
              <p:cNvSpPr/>
              <p:nvPr/>
            </p:nvSpPr>
            <p:spPr>
              <a:xfrm>
                <a:off x="6919950" y="2428900"/>
                <a:ext cx="140550" cy="99600"/>
              </a:xfrm>
              <a:custGeom>
                <a:avLst/>
                <a:gdLst/>
                <a:ahLst/>
                <a:cxnLst/>
                <a:rect l="l" t="t" r="r" b="b"/>
                <a:pathLst>
                  <a:path w="5622" h="3984" extrusionOk="0">
                    <a:moveTo>
                      <a:pt x="2878" y="0"/>
                    </a:moveTo>
                    <a:cubicBezTo>
                      <a:pt x="2688" y="0"/>
                      <a:pt x="2487" y="29"/>
                      <a:pt x="2276" y="92"/>
                    </a:cubicBezTo>
                    <a:cubicBezTo>
                      <a:pt x="0" y="758"/>
                      <a:pt x="740" y="3984"/>
                      <a:pt x="2761" y="3984"/>
                    </a:cubicBezTo>
                    <a:cubicBezTo>
                      <a:pt x="2953" y="3984"/>
                      <a:pt x="3156" y="3954"/>
                      <a:pt x="3370" y="3891"/>
                    </a:cubicBezTo>
                    <a:cubicBezTo>
                      <a:pt x="5621" y="3280"/>
                      <a:pt x="4900" y="0"/>
                      <a:pt x="287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56" name="Google Shape;4856;p30"/>
              <p:cNvSpPr/>
              <p:nvPr/>
            </p:nvSpPr>
            <p:spPr>
              <a:xfrm>
                <a:off x="6906950" y="2383300"/>
                <a:ext cx="140575" cy="99600"/>
              </a:xfrm>
              <a:custGeom>
                <a:avLst/>
                <a:gdLst/>
                <a:ahLst/>
                <a:cxnLst/>
                <a:rect l="l" t="t" r="r" b="b"/>
                <a:pathLst>
                  <a:path w="5623" h="3984" extrusionOk="0">
                    <a:moveTo>
                      <a:pt x="2851" y="1"/>
                    </a:moveTo>
                    <a:cubicBezTo>
                      <a:pt x="2661" y="1"/>
                      <a:pt x="2460" y="29"/>
                      <a:pt x="2249" y="92"/>
                    </a:cubicBezTo>
                    <a:cubicBezTo>
                      <a:pt x="1" y="758"/>
                      <a:pt x="718" y="3984"/>
                      <a:pt x="2734" y="3984"/>
                    </a:cubicBezTo>
                    <a:cubicBezTo>
                      <a:pt x="2926" y="3984"/>
                      <a:pt x="3129" y="3955"/>
                      <a:pt x="3343" y="3891"/>
                    </a:cubicBezTo>
                    <a:cubicBezTo>
                      <a:pt x="5622" y="3280"/>
                      <a:pt x="4877" y="1"/>
                      <a:pt x="285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57" name="Google Shape;4857;p30"/>
              <p:cNvSpPr/>
              <p:nvPr/>
            </p:nvSpPr>
            <p:spPr>
              <a:xfrm>
                <a:off x="6868200" y="2220250"/>
                <a:ext cx="140200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608" h="3971" extrusionOk="0">
                    <a:moveTo>
                      <a:pt x="2814" y="0"/>
                    </a:moveTo>
                    <a:cubicBezTo>
                      <a:pt x="2635" y="0"/>
                      <a:pt x="2447" y="25"/>
                      <a:pt x="2249" y="79"/>
                    </a:cubicBezTo>
                    <a:cubicBezTo>
                      <a:pt x="1" y="745"/>
                      <a:pt x="718" y="3971"/>
                      <a:pt x="2734" y="3971"/>
                    </a:cubicBezTo>
                    <a:cubicBezTo>
                      <a:pt x="2926" y="3971"/>
                      <a:pt x="3129" y="3942"/>
                      <a:pt x="3343" y="3878"/>
                    </a:cubicBezTo>
                    <a:cubicBezTo>
                      <a:pt x="5607" y="3263"/>
                      <a:pt x="4864" y="0"/>
                      <a:pt x="281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58" name="Google Shape;4858;p30"/>
              <p:cNvSpPr/>
              <p:nvPr/>
            </p:nvSpPr>
            <p:spPr>
              <a:xfrm>
                <a:off x="6854525" y="2174325"/>
                <a:ext cx="1406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5" h="3985" extrusionOk="0">
                    <a:moveTo>
                      <a:pt x="2857" y="1"/>
                    </a:moveTo>
                    <a:cubicBezTo>
                      <a:pt x="2666" y="1"/>
                      <a:pt x="2462" y="30"/>
                      <a:pt x="2249" y="92"/>
                    </a:cubicBezTo>
                    <a:cubicBezTo>
                      <a:pt x="1" y="758"/>
                      <a:pt x="718" y="3984"/>
                      <a:pt x="2757" y="3984"/>
                    </a:cubicBezTo>
                    <a:cubicBezTo>
                      <a:pt x="2951" y="3984"/>
                      <a:pt x="3157" y="3955"/>
                      <a:pt x="3373" y="3892"/>
                    </a:cubicBezTo>
                    <a:cubicBezTo>
                      <a:pt x="5624" y="3280"/>
                      <a:pt x="4903" y="1"/>
                      <a:pt x="285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59" name="Google Shape;4859;p30"/>
              <p:cNvSpPr/>
              <p:nvPr/>
            </p:nvSpPr>
            <p:spPr>
              <a:xfrm>
                <a:off x="6818800" y="2135550"/>
                <a:ext cx="13980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592" h="3985" extrusionOk="0">
                    <a:moveTo>
                      <a:pt x="2858" y="0"/>
                    </a:moveTo>
                    <a:cubicBezTo>
                      <a:pt x="2667" y="0"/>
                      <a:pt x="2463" y="30"/>
                      <a:pt x="2249" y="93"/>
                    </a:cubicBezTo>
                    <a:cubicBezTo>
                      <a:pt x="1" y="759"/>
                      <a:pt x="718" y="3985"/>
                      <a:pt x="2734" y="3985"/>
                    </a:cubicBezTo>
                    <a:cubicBezTo>
                      <a:pt x="2926" y="3985"/>
                      <a:pt x="3129" y="3956"/>
                      <a:pt x="3343" y="3892"/>
                    </a:cubicBezTo>
                    <a:cubicBezTo>
                      <a:pt x="5592" y="3226"/>
                      <a:pt x="4874" y="0"/>
                      <a:pt x="285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60" name="Google Shape;4860;p30"/>
              <p:cNvSpPr/>
              <p:nvPr/>
            </p:nvSpPr>
            <p:spPr>
              <a:xfrm>
                <a:off x="6777775" y="2080275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33" y="0"/>
                    </a:moveTo>
                    <a:cubicBezTo>
                      <a:pt x="2648" y="0"/>
                      <a:pt x="2453" y="27"/>
                      <a:pt x="2249" y="85"/>
                    </a:cubicBezTo>
                    <a:cubicBezTo>
                      <a:pt x="1" y="751"/>
                      <a:pt x="718" y="3977"/>
                      <a:pt x="2734" y="3977"/>
                    </a:cubicBezTo>
                    <a:cubicBezTo>
                      <a:pt x="2926" y="3977"/>
                      <a:pt x="3129" y="3948"/>
                      <a:pt x="3343" y="3884"/>
                    </a:cubicBezTo>
                    <a:cubicBezTo>
                      <a:pt x="5628" y="3271"/>
                      <a:pt x="4873" y="0"/>
                      <a:pt x="283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61" name="Google Shape;4861;p30"/>
              <p:cNvSpPr/>
              <p:nvPr/>
            </p:nvSpPr>
            <p:spPr>
              <a:xfrm>
                <a:off x="6763950" y="209300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90" y="1"/>
                    </a:moveTo>
                    <a:cubicBezTo>
                      <a:pt x="2700" y="1"/>
                      <a:pt x="2497" y="30"/>
                      <a:pt x="2285" y="93"/>
                    </a:cubicBezTo>
                    <a:cubicBezTo>
                      <a:pt x="1" y="733"/>
                      <a:pt x="754" y="3978"/>
                      <a:pt x="2791" y="3978"/>
                    </a:cubicBezTo>
                    <a:cubicBezTo>
                      <a:pt x="2977" y="3978"/>
                      <a:pt x="3173" y="3951"/>
                      <a:pt x="3379" y="3892"/>
                    </a:cubicBezTo>
                    <a:cubicBezTo>
                      <a:pt x="5629" y="3253"/>
                      <a:pt x="4909" y="1"/>
                      <a:pt x="289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62" name="Google Shape;4862;p30"/>
              <p:cNvSpPr/>
              <p:nvPr/>
            </p:nvSpPr>
            <p:spPr>
              <a:xfrm>
                <a:off x="6744350" y="2023425"/>
                <a:ext cx="140950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38" h="3972" extrusionOk="0">
                    <a:moveTo>
                      <a:pt x="2821" y="1"/>
                    </a:moveTo>
                    <a:cubicBezTo>
                      <a:pt x="2640" y="1"/>
                      <a:pt x="2448" y="26"/>
                      <a:pt x="2248" y="79"/>
                    </a:cubicBezTo>
                    <a:cubicBezTo>
                      <a:pt x="0" y="745"/>
                      <a:pt x="717" y="3971"/>
                      <a:pt x="2756" y="3971"/>
                    </a:cubicBezTo>
                    <a:cubicBezTo>
                      <a:pt x="2950" y="3971"/>
                      <a:pt x="3156" y="3942"/>
                      <a:pt x="3373" y="3879"/>
                    </a:cubicBezTo>
                    <a:cubicBezTo>
                      <a:pt x="5637" y="3264"/>
                      <a:pt x="4894" y="1"/>
                      <a:pt x="282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63" name="Google Shape;4863;p30"/>
              <p:cNvSpPr/>
              <p:nvPr/>
            </p:nvSpPr>
            <p:spPr>
              <a:xfrm>
                <a:off x="6686600" y="1966275"/>
                <a:ext cx="1406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7" h="3978" extrusionOk="0">
                    <a:moveTo>
                      <a:pt x="2836" y="0"/>
                    </a:moveTo>
                    <a:cubicBezTo>
                      <a:pt x="2651" y="0"/>
                      <a:pt x="2454" y="27"/>
                      <a:pt x="2248" y="86"/>
                    </a:cubicBezTo>
                    <a:cubicBezTo>
                      <a:pt x="0" y="752"/>
                      <a:pt x="717" y="3978"/>
                      <a:pt x="2733" y="3978"/>
                    </a:cubicBezTo>
                    <a:cubicBezTo>
                      <a:pt x="2925" y="3978"/>
                      <a:pt x="3129" y="3948"/>
                      <a:pt x="3342" y="3885"/>
                    </a:cubicBezTo>
                    <a:cubicBezTo>
                      <a:pt x="5627" y="3244"/>
                      <a:pt x="4873" y="0"/>
                      <a:pt x="283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64" name="Google Shape;4864;p30"/>
              <p:cNvSpPr/>
              <p:nvPr/>
            </p:nvSpPr>
            <p:spPr>
              <a:xfrm>
                <a:off x="6650175" y="1926600"/>
                <a:ext cx="1405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1" h="3985" extrusionOk="0">
                    <a:moveTo>
                      <a:pt x="2882" y="0"/>
                    </a:moveTo>
                    <a:cubicBezTo>
                      <a:pt x="2691" y="0"/>
                      <a:pt x="2489" y="29"/>
                      <a:pt x="2277" y="92"/>
                    </a:cubicBezTo>
                    <a:cubicBezTo>
                      <a:pt x="1" y="758"/>
                      <a:pt x="741" y="3984"/>
                      <a:pt x="2761" y="3984"/>
                    </a:cubicBezTo>
                    <a:cubicBezTo>
                      <a:pt x="2953" y="3984"/>
                      <a:pt x="3157" y="3955"/>
                      <a:pt x="3371" y="3892"/>
                    </a:cubicBezTo>
                    <a:cubicBezTo>
                      <a:pt x="5621" y="3253"/>
                      <a:pt x="4901" y="0"/>
                      <a:pt x="288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65" name="Google Shape;4865;p30"/>
              <p:cNvSpPr/>
              <p:nvPr/>
            </p:nvSpPr>
            <p:spPr>
              <a:xfrm>
                <a:off x="6611150" y="1880250"/>
                <a:ext cx="140800" cy="99425"/>
              </a:xfrm>
              <a:custGeom>
                <a:avLst/>
                <a:gdLst/>
                <a:ahLst/>
                <a:cxnLst/>
                <a:rect l="l" t="t" r="r" b="b"/>
                <a:pathLst>
                  <a:path w="5632" h="3977" extrusionOk="0">
                    <a:moveTo>
                      <a:pt x="2870" y="0"/>
                    </a:moveTo>
                    <a:cubicBezTo>
                      <a:pt x="2677" y="0"/>
                      <a:pt x="2472" y="29"/>
                      <a:pt x="2257" y="92"/>
                    </a:cubicBezTo>
                    <a:cubicBezTo>
                      <a:pt x="1" y="733"/>
                      <a:pt x="731" y="3977"/>
                      <a:pt x="2787" y="3977"/>
                    </a:cubicBezTo>
                    <a:cubicBezTo>
                      <a:pt x="2975" y="3977"/>
                      <a:pt x="3173" y="3950"/>
                      <a:pt x="3382" y="3891"/>
                    </a:cubicBezTo>
                    <a:cubicBezTo>
                      <a:pt x="5631" y="3253"/>
                      <a:pt x="4912" y="0"/>
                      <a:pt x="287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66" name="Google Shape;4866;p30"/>
              <p:cNvSpPr/>
              <p:nvPr/>
            </p:nvSpPr>
            <p:spPr>
              <a:xfrm>
                <a:off x="6716975" y="2098350"/>
                <a:ext cx="140575" cy="99600"/>
              </a:xfrm>
              <a:custGeom>
                <a:avLst/>
                <a:gdLst/>
                <a:ahLst/>
                <a:cxnLst/>
                <a:rect l="l" t="t" r="r" b="b"/>
                <a:pathLst>
                  <a:path w="5623" h="3984" extrusionOk="0">
                    <a:moveTo>
                      <a:pt x="2845" y="0"/>
                    </a:moveTo>
                    <a:cubicBezTo>
                      <a:pt x="2656" y="0"/>
                      <a:pt x="2457" y="29"/>
                      <a:pt x="2249" y="92"/>
                    </a:cubicBezTo>
                    <a:cubicBezTo>
                      <a:pt x="1" y="758"/>
                      <a:pt x="718" y="3984"/>
                      <a:pt x="2734" y="3984"/>
                    </a:cubicBezTo>
                    <a:cubicBezTo>
                      <a:pt x="2926" y="3984"/>
                      <a:pt x="3129" y="3954"/>
                      <a:pt x="3343" y="3891"/>
                    </a:cubicBezTo>
                    <a:cubicBezTo>
                      <a:pt x="5622" y="3280"/>
                      <a:pt x="4852" y="0"/>
                      <a:pt x="284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67" name="Google Shape;4867;p30"/>
              <p:cNvSpPr/>
              <p:nvPr/>
            </p:nvSpPr>
            <p:spPr>
              <a:xfrm>
                <a:off x="6773975" y="2380425"/>
                <a:ext cx="1393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573" h="3978" extrusionOk="0">
                    <a:moveTo>
                      <a:pt x="2826" y="0"/>
                    </a:moveTo>
                    <a:cubicBezTo>
                      <a:pt x="2643" y="0"/>
                      <a:pt x="2451" y="27"/>
                      <a:pt x="2249" y="85"/>
                    </a:cubicBezTo>
                    <a:cubicBezTo>
                      <a:pt x="1" y="751"/>
                      <a:pt x="718" y="3977"/>
                      <a:pt x="2734" y="3977"/>
                    </a:cubicBezTo>
                    <a:cubicBezTo>
                      <a:pt x="2926" y="3977"/>
                      <a:pt x="3129" y="3948"/>
                      <a:pt x="3343" y="3885"/>
                    </a:cubicBezTo>
                    <a:cubicBezTo>
                      <a:pt x="5573" y="3272"/>
                      <a:pt x="4838" y="0"/>
                      <a:pt x="282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68" name="Google Shape;4868;p30"/>
              <p:cNvSpPr/>
              <p:nvPr/>
            </p:nvSpPr>
            <p:spPr>
              <a:xfrm>
                <a:off x="6873525" y="2467800"/>
                <a:ext cx="14075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8" extrusionOk="0">
                    <a:moveTo>
                      <a:pt x="2843" y="0"/>
                    </a:moveTo>
                    <a:cubicBezTo>
                      <a:pt x="2656" y="0"/>
                      <a:pt x="2457" y="27"/>
                      <a:pt x="2249" y="86"/>
                    </a:cubicBezTo>
                    <a:cubicBezTo>
                      <a:pt x="0" y="752"/>
                      <a:pt x="717" y="3978"/>
                      <a:pt x="2757" y="3978"/>
                    </a:cubicBezTo>
                    <a:cubicBezTo>
                      <a:pt x="2951" y="3978"/>
                      <a:pt x="3157" y="3949"/>
                      <a:pt x="3373" y="3885"/>
                    </a:cubicBezTo>
                    <a:cubicBezTo>
                      <a:pt x="5629" y="3245"/>
                      <a:pt x="4899" y="0"/>
                      <a:pt x="284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69" name="Google Shape;4869;p30"/>
              <p:cNvSpPr/>
              <p:nvPr/>
            </p:nvSpPr>
            <p:spPr>
              <a:xfrm>
                <a:off x="6910750" y="2539975"/>
                <a:ext cx="14070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28" h="3979" extrusionOk="0">
                    <a:moveTo>
                      <a:pt x="2837" y="1"/>
                    </a:moveTo>
                    <a:cubicBezTo>
                      <a:pt x="2651" y="1"/>
                      <a:pt x="2455" y="28"/>
                      <a:pt x="2249" y="86"/>
                    </a:cubicBezTo>
                    <a:cubicBezTo>
                      <a:pt x="1" y="752"/>
                      <a:pt x="718" y="3978"/>
                      <a:pt x="2734" y="3978"/>
                    </a:cubicBezTo>
                    <a:cubicBezTo>
                      <a:pt x="2926" y="3978"/>
                      <a:pt x="3129" y="3949"/>
                      <a:pt x="3343" y="3886"/>
                    </a:cubicBezTo>
                    <a:cubicBezTo>
                      <a:pt x="5627" y="3245"/>
                      <a:pt x="4874" y="1"/>
                      <a:pt x="283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70" name="Google Shape;4870;p30"/>
              <p:cNvSpPr/>
              <p:nvPr/>
            </p:nvSpPr>
            <p:spPr>
              <a:xfrm>
                <a:off x="6911525" y="2656075"/>
                <a:ext cx="14055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2" h="3985" extrusionOk="0">
                    <a:moveTo>
                      <a:pt x="2865" y="0"/>
                    </a:moveTo>
                    <a:cubicBezTo>
                      <a:pt x="2671" y="0"/>
                      <a:pt x="2465" y="29"/>
                      <a:pt x="2248" y="93"/>
                    </a:cubicBezTo>
                    <a:cubicBezTo>
                      <a:pt x="0" y="759"/>
                      <a:pt x="717" y="3985"/>
                      <a:pt x="2757" y="3985"/>
                    </a:cubicBezTo>
                    <a:cubicBezTo>
                      <a:pt x="2951" y="3985"/>
                      <a:pt x="3156" y="3956"/>
                      <a:pt x="3373" y="3892"/>
                    </a:cubicBezTo>
                    <a:cubicBezTo>
                      <a:pt x="5621" y="3226"/>
                      <a:pt x="4904" y="0"/>
                      <a:pt x="286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71" name="Google Shape;4871;p30"/>
              <p:cNvSpPr/>
              <p:nvPr/>
            </p:nvSpPr>
            <p:spPr>
              <a:xfrm>
                <a:off x="6748775" y="2495750"/>
                <a:ext cx="1400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1" h="3978" extrusionOk="0">
                    <a:moveTo>
                      <a:pt x="2882" y="0"/>
                    </a:moveTo>
                    <a:cubicBezTo>
                      <a:pt x="2694" y="0"/>
                      <a:pt x="2494" y="29"/>
                      <a:pt x="2284" y="92"/>
                    </a:cubicBezTo>
                    <a:cubicBezTo>
                      <a:pt x="0" y="733"/>
                      <a:pt x="753" y="3977"/>
                      <a:pt x="2790" y="3977"/>
                    </a:cubicBezTo>
                    <a:cubicBezTo>
                      <a:pt x="2976" y="3977"/>
                      <a:pt x="3172" y="3950"/>
                      <a:pt x="3378" y="3892"/>
                    </a:cubicBezTo>
                    <a:cubicBezTo>
                      <a:pt x="5600" y="3253"/>
                      <a:pt x="4878" y="0"/>
                      <a:pt x="288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72" name="Google Shape;4872;p30"/>
              <p:cNvSpPr/>
              <p:nvPr/>
            </p:nvSpPr>
            <p:spPr>
              <a:xfrm>
                <a:off x="6745175" y="2338625"/>
                <a:ext cx="1400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1" h="3978" extrusionOk="0">
                    <a:moveTo>
                      <a:pt x="2853" y="1"/>
                    </a:moveTo>
                    <a:cubicBezTo>
                      <a:pt x="2671" y="1"/>
                      <a:pt x="2478" y="27"/>
                      <a:pt x="2276" y="86"/>
                    </a:cubicBezTo>
                    <a:cubicBezTo>
                      <a:pt x="0" y="752"/>
                      <a:pt x="740" y="3978"/>
                      <a:pt x="2760" y="3978"/>
                    </a:cubicBezTo>
                    <a:cubicBezTo>
                      <a:pt x="2953" y="3978"/>
                      <a:pt x="3156" y="3948"/>
                      <a:pt x="3370" y="3885"/>
                    </a:cubicBezTo>
                    <a:cubicBezTo>
                      <a:pt x="5600" y="3272"/>
                      <a:pt x="4865" y="1"/>
                      <a:pt x="285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73" name="Google Shape;4873;p30"/>
              <p:cNvSpPr/>
              <p:nvPr/>
            </p:nvSpPr>
            <p:spPr>
              <a:xfrm>
                <a:off x="6674425" y="2152450"/>
                <a:ext cx="1400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0" h="3978" extrusionOk="0">
                    <a:moveTo>
                      <a:pt x="2836" y="0"/>
                    </a:moveTo>
                    <a:cubicBezTo>
                      <a:pt x="2651" y="0"/>
                      <a:pt x="2455" y="27"/>
                      <a:pt x="2249" y="86"/>
                    </a:cubicBezTo>
                    <a:cubicBezTo>
                      <a:pt x="1" y="752"/>
                      <a:pt x="718" y="3978"/>
                      <a:pt x="2734" y="3978"/>
                    </a:cubicBezTo>
                    <a:cubicBezTo>
                      <a:pt x="2926" y="3978"/>
                      <a:pt x="3129" y="3948"/>
                      <a:pt x="3343" y="3885"/>
                    </a:cubicBezTo>
                    <a:cubicBezTo>
                      <a:pt x="5599" y="3244"/>
                      <a:pt x="4869" y="0"/>
                      <a:pt x="283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74" name="Google Shape;4874;p30"/>
              <p:cNvSpPr/>
              <p:nvPr/>
            </p:nvSpPr>
            <p:spPr>
              <a:xfrm>
                <a:off x="6710150" y="2249550"/>
                <a:ext cx="14057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3" h="3985" extrusionOk="0">
                    <a:moveTo>
                      <a:pt x="2861" y="0"/>
                    </a:moveTo>
                    <a:cubicBezTo>
                      <a:pt x="2668" y="0"/>
                      <a:pt x="2464" y="29"/>
                      <a:pt x="2248" y="92"/>
                    </a:cubicBezTo>
                    <a:cubicBezTo>
                      <a:pt x="0" y="758"/>
                      <a:pt x="717" y="3984"/>
                      <a:pt x="2757" y="3984"/>
                    </a:cubicBezTo>
                    <a:cubicBezTo>
                      <a:pt x="2951" y="3984"/>
                      <a:pt x="3157" y="3955"/>
                      <a:pt x="3373" y="3892"/>
                    </a:cubicBezTo>
                    <a:cubicBezTo>
                      <a:pt x="5623" y="3253"/>
                      <a:pt x="4903" y="0"/>
                      <a:pt x="286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75" name="Google Shape;4875;p30"/>
              <p:cNvSpPr/>
              <p:nvPr/>
            </p:nvSpPr>
            <p:spPr>
              <a:xfrm>
                <a:off x="6702550" y="2508675"/>
                <a:ext cx="1406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5" h="3985" extrusionOk="0">
                    <a:moveTo>
                      <a:pt x="2857" y="1"/>
                    </a:moveTo>
                    <a:cubicBezTo>
                      <a:pt x="2665" y="1"/>
                      <a:pt x="2462" y="30"/>
                      <a:pt x="2249" y="92"/>
                    </a:cubicBezTo>
                    <a:cubicBezTo>
                      <a:pt x="0" y="758"/>
                      <a:pt x="717" y="3984"/>
                      <a:pt x="2757" y="3984"/>
                    </a:cubicBezTo>
                    <a:cubicBezTo>
                      <a:pt x="2951" y="3984"/>
                      <a:pt x="3157" y="3955"/>
                      <a:pt x="3373" y="3892"/>
                    </a:cubicBezTo>
                    <a:cubicBezTo>
                      <a:pt x="5624" y="3280"/>
                      <a:pt x="4902" y="1"/>
                      <a:pt x="285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76" name="Google Shape;4876;p30"/>
              <p:cNvSpPr/>
              <p:nvPr/>
            </p:nvSpPr>
            <p:spPr>
              <a:xfrm>
                <a:off x="6694200" y="2735850"/>
                <a:ext cx="140475" cy="99650"/>
              </a:xfrm>
              <a:custGeom>
                <a:avLst/>
                <a:gdLst/>
                <a:ahLst/>
                <a:cxnLst/>
                <a:rect l="l" t="t" r="r" b="b"/>
                <a:pathLst>
                  <a:path w="5619" h="3986" extrusionOk="0">
                    <a:moveTo>
                      <a:pt x="2858" y="1"/>
                    </a:moveTo>
                    <a:cubicBezTo>
                      <a:pt x="2666" y="1"/>
                      <a:pt x="2462" y="30"/>
                      <a:pt x="2248" y="93"/>
                    </a:cubicBezTo>
                    <a:cubicBezTo>
                      <a:pt x="0" y="760"/>
                      <a:pt x="717" y="3985"/>
                      <a:pt x="2733" y="3985"/>
                    </a:cubicBezTo>
                    <a:cubicBezTo>
                      <a:pt x="2925" y="3985"/>
                      <a:pt x="3129" y="3956"/>
                      <a:pt x="3342" y="3893"/>
                    </a:cubicBezTo>
                    <a:cubicBezTo>
                      <a:pt x="5618" y="3227"/>
                      <a:pt x="4878" y="1"/>
                      <a:pt x="285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77" name="Google Shape;4877;p30"/>
              <p:cNvSpPr/>
              <p:nvPr/>
            </p:nvSpPr>
            <p:spPr>
              <a:xfrm>
                <a:off x="6940400" y="2638950"/>
                <a:ext cx="140175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607" h="3971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8" y="79"/>
                    </a:cubicBezTo>
                    <a:cubicBezTo>
                      <a:pt x="0" y="745"/>
                      <a:pt x="717" y="3971"/>
                      <a:pt x="2733" y="3971"/>
                    </a:cubicBezTo>
                    <a:cubicBezTo>
                      <a:pt x="2925" y="3971"/>
                      <a:pt x="3129" y="3942"/>
                      <a:pt x="3343" y="3878"/>
                    </a:cubicBezTo>
                    <a:cubicBezTo>
                      <a:pt x="5607" y="3263"/>
                      <a:pt x="4863" y="0"/>
                      <a:pt x="281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78" name="Google Shape;4878;p30"/>
              <p:cNvSpPr/>
              <p:nvPr/>
            </p:nvSpPr>
            <p:spPr>
              <a:xfrm>
                <a:off x="6913800" y="2862350"/>
                <a:ext cx="140200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08" h="3972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9" y="79"/>
                    </a:cubicBezTo>
                    <a:cubicBezTo>
                      <a:pt x="0" y="745"/>
                      <a:pt x="717" y="3971"/>
                      <a:pt x="2734" y="3971"/>
                    </a:cubicBezTo>
                    <a:cubicBezTo>
                      <a:pt x="2925" y="3971"/>
                      <a:pt x="3129" y="3942"/>
                      <a:pt x="3343" y="3879"/>
                    </a:cubicBezTo>
                    <a:cubicBezTo>
                      <a:pt x="5607" y="3264"/>
                      <a:pt x="4863" y="0"/>
                      <a:pt x="281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79" name="Google Shape;4879;p30"/>
              <p:cNvSpPr/>
              <p:nvPr/>
            </p:nvSpPr>
            <p:spPr>
              <a:xfrm>
                <a:off x="6786750" y="279970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90" y="1"/>
                    </a:moveTo>
                    <a:cubicBezTo>
                      <a:pt x="2700" y="1"/>
                      <a:pt x="2497" y="30"/>
                      <a:pt x="2285" y="93"/>
                    </a:cubicBezTo>
                    <a:cubicBezTo>
                      <a:pt x="1" y="733"/>
                      <a:pt x="754" y="3978"/>
                      <a:pt x="2791" y="3978"/>
                    </a:cubicBezTo>
                    <a:cubicBezTo>
                      <a:pt x="2977" y="3978"/>
                      <a:pt x="3173" y="3951"/>
                      <a:pt x="3379" y="3892"/>
                    </a:cubicBezTo>
                    <a:cubicBezTo>
                      <a:pt x="5629" y="3253"/>
                      <a:pt x="4909" y="1"/>
                      <a:pt x="289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80" name="Google Shape;4880;p30"/>
              <p:cNvSpPr/>
              <p:nvPr/>
            </p:nvSpPr>
            <p:spPr>
              <a:xfrm>
                <a:off x="6832550" y="292755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60" y="0"/>
                    </a:moveTo>
                    <a:cubicBezTo>
                      <a:pt x="2676" y="0"/>
                      <a:pt x="2481" y="27"/>
                      <a:pt x="2277" y="85"/>
                    </a:cubicBezTo>
                    <a:cubicBezTo>
                      <a:pt x="1" y="751"/>
                      <a:pt x="741" y="3977"/>
                      <a:pt x="2761" y="3977"/>
                    </a:cubicBezTo>
                    <a:cubicBezTo>
                      <a:pt x="2953" y="3977"/>
                      <a:pt x="3157" y="3948"/>
                      <a:pt x="3371" y="3885"/>
                    </a:cubicBezTo>
                    <a:cubicBezTo>
                      <a:pt x="5628" y="3271"/>
                      <a:pt x="4896" y="0"/>
                      <a:pt x="28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81" name="Google Shape;4881;p30"/>
              <p:cNvSpPr/>
              <p:nvPr/>
            </p:nvSpPr>
            <p:spPr>
              <a:xfrm>
                <a:off x="6993575" y="2881000"/>
                <a:ext cx="13980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592" h="3985" extrusionOk="0">
                    <a:moveTo>
                      <a:pt x="2858" y="0"/>
                    </a:moveTo>
                    <a:cubicBezTo>
                      <a:pt x="2667" y="0"/>
                      <a:pt x="2463" y="30"/>
                      <a:pt x="2249" y="93"/>
                    </a:cubicBezTo>
                    <a:cubicBezTo>
                      <a:pt x="1" y="759"/>
                      <a:pt x="718" y="3985"/>
                      <a:pt x="2734" y="3985"/>
                    </a:cubicBezTo>
                    <a:cubicBezTo>
                      <a:pt x="2926" y="3985"/>
                      <a:pt x="3129" y="3956"/>
                      <a:pt x="3343" y="3892"/>
                    </a:cubicBezTo>
                    <a:cubicBezTo>
                      <a:pt x="5592" y="3226"/>
                      <a:pt x="4874" y="0"/>
                      <a:pt x="285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82" name="Google Shape;4882;p30"/>
              <p:cNvSpPr/>
              <p:nvPr/>
            </p:nvSpPr>
            <p:spPr>
              <a:xfrm>
                <a:off x="7039175" y="2809750"/>
                <a:ext cx="1400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0" h="3978" extrusionOk="0">
                    <a:moveTo>
                      <a:pt x="2836" y="0"/>
                    </a:moveTo>
                    <a:cubicBezTo>
                      <a:pt x="2651" y="0"/>
                      <a:pt x="2455" y="27"/>
                      <a:pt x="2249" y="86"/>
                    </a:cubicBezTo>
                    <a:cubicBezTo>
                      <a:pt x="1" y="752"/>
                      <a:pt x="718" y="3978"/>
                      <a:pt x="2734" y="3978"/>
                    </a:cubicBezTo>
                    <a:cubicBezTo>
                      <a:pt x="2926" y="3978"/>
                      <a:pt x="3129" y="3949"/>
                      <a:pt x="3343" y="3885"/>
                    </a:cubicBezTo>
                    <a:cubicBezTo>
                      <a:pt x="5599" y="3245"/>
                      <a:pt x="4869" y="0"/>
                      <a:pt x="283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83" name="Google Shape;4883;p30"/>
              <p:cNvSpPr/>
              <p:nvPr/>
            </p:nvSpPr>
            <p:spPr>
              <a:xfrm>
                <a:off x="7044300" y="2659100"/>
                <a:ext cx="14075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9" extrusionOk="0">
                    <a:moveTo>
                      <a:pt x="2873" y="1"/>
                    </a:moveTo>
                    <a:cubicBezTo>
                      <a:pt x="2679" y="1"/>
                      <a:pt x="2473" y="30"/>
                      <a:pt x="2257" y="93"/>
                    </a:cubicBezTo>
                    <a:cubicBezTo>
                      <a:pt x="0" y="734"/>
                      <a:pt x="731" y="3978"/>
                      <a:pt x="2787" y="3978"/>
                    </a:cubicBezTo>
                    <a:cubicBezTo>
                      <a:pt x="2974" y="3978"/>
                      <a:pt x="3173" y="3951"/>
                      <a:pt x="3381" y="3893"/>
                    </a:cubicBezTo>
                    <a:cubicBezTo>
                      <a:pt x="5629" y="3227"/>
                      <a:pt x="4912" y="1"/>
                      <a:pt x="287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84" name="Google Shape;4884;p30"/>
              <p:cNvSpPr/>
              <p:nvPr/>
            </p:nvSpPr>
            <p:spPr>
              <a:xfrm>
                <a:off x="7022525" y="258180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60" y="0"/>
                    </a:moveTo>
                    <a:cubicBezTo>
                      <a:pt x="2676" y="0"/>
                      <a:pt x="2481" y="27"/>
                      <a:pt x="2277" y="85"/>
                    </a:cubicBezTo>
                    <a:cubicBezTo>
                      <a:pt x="1" y="751"/>
                      <a:pt x="741" y="3977"/>
                      <a:pt x="2761" y="3977"/>
                    </a:cubicBezTo>
                    <a:cubicBezTo>
                      <a:pt x="2953" y="3977"/>
                      <a:pt x="3157" y="3948"/>
                      <a:pt x="3371" y="3885"/>
                    </a:cubicBezTo>
                    <a:cubicBezTo>
                      <a:pt x="5628" y="3271"/>
                      <a:pt x="4896" y="0"/>
                      <a:pt x="28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85" name="Google Shape;4885;p30"/>
              <p:cNvSpPr/>
              <p:nvPr/>
            </p:nvSpPr>
            <p:spPr>
              <a:xfrm>
                <a:off x="6960900" y="2367500"/>
                <a:ext cx="1400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3" h="3978" extrusionOk="0">
                    <a:moveTo>
                      <a:pt x="2830" y="0"/>
                    </a:moveTo>
                    <a:cubicBezTo>
                      <a:pt x="2647" y="0"/>
                      <a:pt x="2452" y="27"/>
                      <a:pt x="2249" y="86"/>
                    </a:cubicBezTo>
                    <a:cubicBezTo>
                      <a:pt x="1" y="752"/>
                      <a:pt x="718" y="3978"/>
                      <a:pt x="2757" y="3978"/>
                    </a:cubicBezTo>
                    <a:cubicBezTo>
                      <a:pt x="2951" y="3978"/>
                      <a:pt x="3157" y="3948"/>
                      <a:pt x="3374" y="3885"/>
                    </a:cubicBezTo>
                    <a:cubicBezTo>
                      <a:pt x="5602" y="3244"/>
                      <a:pt x="4844" y="0"/>
                      <a:pt x="283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86" name="Google Shape;4886;p30"/>
              <p:cNvSpPr/>
              <p:nvPr/>
            </p:nvSpPr>
            <p:spPr>
              <a:xfrm>
                <a:off x="6883400" y="2357025"/>
                <a:ext cx="140200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08" h="3972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9" y="79"/>
                    </a:cubicBezTo>
                    <a:cubicBezTo>
                      <a:pt x="1" y="745"/>
                      <a:pt x="718" y="3971"/>
                      <a:pt x="2734" y="3971"/>
                    </a:cubicBezTo>
                    <a:cubicBezTo>
                      <a:pt x="2926" y="3971"/>
                      <a:pt x="3129" y="3942"/>
                      <a:pt x="3343" y="3878"/>
                    </a:cubicBezTo>
                    <a:cubicBezTo>
                      <a:pt x="5607" y="3263"/>
                      <a:pt x="4864" y="0"/>
                      <a:pt x="281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87" name="Google Shape;4887;p30"/>
              <p:cNvSpPr/>
              <p:nvPr/>
            </p:nvSpPr>
            <p:spPr>
              <a:xfrm>
                <a:off x="6773025" y="2206975"/>
                <a:ext cx="1399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599" h="3978" extrusionOk="0">
                    <a:moveTo>
                      <a:pt x="2866" y="1"/>
                    </a:moveTo>
                    <a:cubicBezTo>
                      <a:pt x="2674" y="1"/>
                      <a:pt x="2470" y="30"/>
                      <a:pt x="2256" y="93"/>
                    </a:cubicBezTo>
                    <a:cubicBezTo>
                      <a:pt x="0" y="734"/>
                      <a:pt x="730" y="3978"/>
                      <a:pt x="2763" y="3978"/>
                    </a:cubicBezTo>
                    <a:cubicBezTo>
                      <a:pt x="2948" y="3978"/>
                      <a:pt x="3145" y="3951"/>
                      <a:pt x="3351" y="3893"/>
                    </a:cubicBezTo>
                    <a:cubicBezTo>
                      <a:pt x="5599" y="3226"/>
                      <a:pt x="4882" y="1"/>
                      <a:pt x="286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88" name="Google Shape;4888;p30"/>
              <p:cNvSpPr/>
              <p:nvPr/>
            </p:nvSpPr>
            <p:spPr>
              <a:xfrm>
                <a:off x="6875800" y="2616150"/>
                <a:ext cx="139500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580" h="3971" extrusionOk="0">
                    <a:moveTo>
                      <a:pt x="2808" y="0"/>
                    </a:moveTo>
                    <a:cubicBezTo>
                      <a:pt x="2631" y="0"/>
                      <a:pt x="2444" y="25"/>
                      <a:pt x="2249" y="79"/>
                    </a:cubicBezTo>
                    <a:cubicBezTo>
                      <a:pt x="1" y="745"/>
                      <a:pt x="718" y="3971"/>
                      <a:pt x="2734" y="3971"/>
                    </a:cubicBezTo>
                    <a:cubicBezTo>
                      <a:pt x="2926" y="3971"/>
                      <a:pt x="3129" y="3942"/>
                      <a:pt x="3343" y="3878"/>
                    </a:cubicBezTo>
                    <a:cubicBezTo>
                      <a:pt x="5579" y="3263"/>
                      <a:pt x="4833" y="0"/>
                      <a:pt x="280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89" name="Google Shape;4889;p30"/>
              <p:cNvSpPr/>
              <p:nvPr/>
            </p:nvSpPr>
            <p:spPr>
              <a:xfrm>
                <a:off x="6915950" y="2845300"/>
                <a:ext cx="1407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8" h="3978" extrusionOk="0">
                    <a:moveTo>
                      <a:pt x="2889" y="0"/>
                    </a:moveTo>
                    <a:cubicBezTo>
                      <a:pt x="2699" y="0"/>
                      <a:pt x="2497" y="29"/>
                      <a:pt x="2284" y="92"/>
                    </a:cubicBezTo>
                    <a:cubicBezTo>
                      <a:pt x="0" y="733"/>
                      <a:pt x="754" y="3977"/>
                      <a:pt x="2790" y="3977"/>
                    </a:cubicBezTo>
                    <a:cubicBezTo>
                      <a:pt x="2976" y="3977"/>
                      <a:pt x="3173" y="3950"/>
                      <a:pt x="3378" y="3892"/>
                    </a:cubicBezTo>
                    <a:cubicBezTo>
                      <a:pt x="5628" y="3253"/>
                      <a:pt x="4909" y="0"/>
                      <a:pt x="288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90" name="Google Shape;4890;p30"/>
              <p:cNvSpPr/>
              <p:nvPr/>
            </p:nvSpPr>
            <p:spPr>
              <a:xfrm>
                <a:off x="6946550" y="2720650"/>
                <a:ext cx="140475" cy="99650"/>
              </a:xfrm>
              <a:custGeom>
                <a:avLst/>
                <a:gdLst/>
                <a:ahLst/>
                <a:cxnLst/>
                <a:rect l="l" t="t" r="r" b="b"/>
                <a:pathLst>
                  <a:path w="5619" h="3986" extrusionOk="0">
                    <a:moveTo>
                      <a:pt x="2885" y="1"/>
                    </a:moveTo>
                    <a:cubicBezTo>
                      <a:pt x="2693" y="1"/>
                      <a:pt x="2490" y="30"/>
                      <a:pt x="2276" y="93"/>
                    </a:cubicBezTo>
                    <a:cubicBezTo>
                      <a:pt x="0" y="760"/>
                      <a:pt x="740" y="3985"/>
                      <a:pt x="2760" y="3985"/>
                    </a:cubicBezTo>
                    <a:cubicBezTo>
                      <a:pt x="2953" y="3985"/>
                      <a:pt x="3156" y="3956"/>
                      <a:pt x="3370" y="3893"/>
                    </a:cubicBezTo>
                    <a:cubicBezTo>
                      <a:pt x="5618" y="3227"/>
                      <a:pt x="4901" y="1"/>
                      <a:pt x="288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91" name="Google Shape;4891;p30"/>
              <p:cNvSpPr/>
              <p:nvPr/>
            </p:nvSpPr>
            <p:spPr>
              <a:xfrm>
                <a:off x="7005750" y="2694850"/>
                <a:ext cx="14055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2" h="3985" extrusionOk="0">
                    <a:moveTo>
                      <a:pt x="2850" y="1"/>
                    </a:moveTo>
                    <a:cubicBezTo>
                      <a:pt x="2661" y="1"/>
                      <a:pt x="2459" y="30"/>
                      <a:pt x="2248" y="92"/>
                    </a:cubicBezTo>
                    <a:cubicBezTo>
                      <a:pt x="0" y="758"/>
                      <a:pt x="717" y="3984"/>
                      <a:pt x="2733" y="3984"/>
                    </a:cubicBezTo>
                    <a:cubicBezTo>
                      <a:pt x="2925" y="3984"/>
                      <a:pt x="3129" y="3955"/>
                      <a:pt x="3343" y="3891"/>
                    </a:cubicBezTo>
                    <a:cubicBezTo>
                      <a:pt x="5622" y="3280"/>
                      <a:pt x="4877" y="1"/>
                      <a:pt x="285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92" name="Google Shape;4892;p30"/>
              <p:cNvSpPr/>
              <p:nvPr/>
            </p:nvSpPr>
            <p:spPr>
              <a:xfrm>
                <a:off x="6834775" y="1989225"/>
                <a:ext cx="140875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35" h="3972" extrusionOk="0">
                    <a:moveTo>
                      <a:pt x="2808" y="1"/>
                    </a:moveTo>
                    <a:cubicBezTo>
                      <a:pt x="2631" y="1"/>
                      <a:pt x="2444" y="26"/>
                      <a:pt x="2248" y="80"/>
                    </a:cubicBezTo>
                    <a:cubicBezTo>
                      <a:pt x="0" y="746"/>
                      <a:pt x="717" y="3972"/>
                      <a:pt x="2733" y="3972"/>
                    </a:cubicBezTo>
                    <a:cubicBezTo>
                      <a:pt x="2925" y="3972"/>
                      <a:pt x="3129" y="3942"/>
                      <a:pt x="3343" y="3879"/>
                    </a:cubicBezTo>
                    <a:cubicBezTo>
                      <a:pt x="5635" y="3264"/>
                      <a:pt x="4842" y="1"/>
                      <a:pt x="280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93" name="Google Shape;4893;p30"/>
              <p:cNvSpPr/>
              <p:nvPr/>
            </p:nvSpPr>
            <p:spPr>
              <a:xfrm>
                <a:off x="6674225" y="2036175"/>
                <a:ext cx="139500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580" h="3971" extrusionOk="0">
                    <a:moveTo>
                      <a:pt x="2837" y="1"/>
                    </a:moveTo>
                    <a:cubicBezTo>
                      <a:pt x="2654" y="1"/>
                      <a:pt x="2460" y="28"/>
                      <a:pt x="2257" y="86"/>
                    </a:cubicBezTo>
                    <a:cubicBezTo>
                      <a:pt x="1" y="727"/>
                      <a:pt x="731" y="3971"/>
                      <a:pt x="2764" y="3971"/>
                    </a:cubicBezTo>
                    <a:cubicBezTo>
                      <a:pt x="2949" y="3971"/>
                      <a:pt x="3145" y="3944"/>
                      <a:pt x="3351" y="3886"/>
                    </a:cubicBezTo>
                    <a:cubicBezTo>
                      <a:pt x="5579" y="3245"/>
                      <a:pt x="4847" y="1"/>
                      <a:pt x="283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94" name="Google Shape;4894;p30"/>
              <p:cNvSpPr/>
              <p:nvPr/>
            </p:nvSpPr>
            <p:spPr>
              <a:xfrm>
                <a:off x="6691975" y="1897900"/>
                <a:ext cx="1400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1" h="3978" extrusionOk="0">
                    <a:moveTo>
                      <a:pt x="2853" y="0"/>
                    </a:moveTo>
                    <a:cubicBezTo>
                      <a:pt x="2671" y="0"/>
                      <a:pt x="2478" y="27"/>
                      <a:pt x="2276" y="85"/>
                    </a:cubicBezTo>
                    <a:cubicBezTo>
                      <a:pt x="0" y="751"/>
                      <a:pt x="740" y="3977"/>
                      <a:pt x="2761" y="3977"/>
                    </a:cubicBezTo>
                    <a:cubicBezTo>
                      <a:pt x="2953" y="3977"/>
                      <a:pt x="3157" y="3948"/>
                      <a:pt x="3371" y="3885"/>
                    </a:cubicBezTo>
                    <a:cubicBezTo>
                      <a:pt x="5600" y="3271"/>
                      <a:pt x="4865" y="0"/>
                      <a:pt x="285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95" name="Google Shape;4895;p30"/>
              <p:cNvSpPr/>
              <p:nvPr/>
            </p:nvSpPr>
            <p:spPr>
              <a:xfrm>
                <a:off x="6765625" y="1951250"/>
                <a:ext cx="140175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607" h="3971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8" y="79"/>
                    </a:cubicBezTo>
                    <a:cubicBezTo>
                      <a:pt x="0" y="745"/>
                      <a:pt x="717" y="3971"/>
                      <a:pt x="2733" y="3971"/>
                    </a:cubicBezTo>
                    <a:cubicBezTo>
                      <a:pt x="2925" y="3971"/>
                      <a:pt x="3129" y="3942"/>
                      <a:pt x="3343" y="3878"/>
                    </a:cubicBezTo>
                    <a:cubicBezTo>
                      <a:pt x="5607" y="3263"/>
                      <a:pt x="4863" y="0"/>
                      <a:pt x="281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96" name="Google Shape;4896;p30"/>
              <p:cNvSpPr/>
              <p:nvPr/>
            </p:nvSpPr>
            <p:spPr>
              <a:xfrm>
                <a:off x="6739025" y="2431925"/>
                <a:ext cx="1398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593" h="3985" extrusionOk="0">
                    <a:moveTo>
                      <a:pt x="2854" y="0"/>
                    </a:moveTo>
                    <a:cubicBezTo>
                      <a:pt x="2663" y="0"/>
                      <a:pt x="2461" y="29"/>
                      <a:pt x="2249" y="92"/>
                    </a:cubicBezTo>
                    <a:cubicBezTo>
                      <a:pt x="0" y="758"/>
                      <a:pt x="717" y="3984"/>
                      <a:pt x="2734" y="3984"/>
                    </a:cubicBezTo>
                    <a:cubicBezTo>
                      <a:pt x="2925" y="3984"/>
                      <a:pt x="3129" y="3955"/>
                      <a:pt x="3343" y="3892"/>
                    </a:cubicBezTo>
                    <a:cubicBezTo>
                      <a:pt x="5592" y="3253"/>
                      <a:pt x="4873" y="0"/>
                      <a:pt x="285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897" name="Google Shape;4897;p30"/>
            <p:cNvGrpSpPr/>
            <p:nvPr/>
          </p:nvGrpSpPr>
          <p:grpSpPr>
            <a:xfrm rot="2700000">
              <a:off x="397915" y="4154507"/>
              <a:ext cx="579119" cy="1102764"/>
              <a:chOff x="4648125" y="579200"/>
              <a:chExt cx="579125" cy="1102775"/>
            </a:xfrm>
          </p:grpSpPr>
          <p:sp>
            <p:nvSpPr>
              <p:cNvPr id="4898" name="Google Shape;4898;p30"/>
              <p:cNvSpPr/>
              <p:nvPr/>
            </p:nvSpPr>
            <p:spPr>
              <a:xfrm>
                <a:off x="4666000" y="579200"/>
                <a:ext cx="561250" cy="1085800"/>
              </a:xfrm>
              <a:custGeom>
                <a:avLst/>
                <a:gdLst/>
                <a:ahLst/>
                <a:cxnLst/>
                <a:rect l="l" t="t" r="r" b="b"/>
                <a:pathLst>
                  <a:path w="22450" h="43432" extrusionOk="0">
                    <a:moveTo>
                      <a:pt x="20682" y="0"/>
                    </a:moveTo>
                    <a:cubicBezTo>
                      <a:pt x="13777" y="3703"/>
                      <a:pt x="9441" y="11542"/>
                      <a:pt x="6872" y="19481"/>
                    </a:cubicBezTo>
                    <a:cubicBezTo>
                      <a:pt x="4270" y="27353"/>
                      <a:pt x="3036" y="35692"/>
                      <a:pt x="1" y="43431"/>
                    </a:cubicBezTo>
                    <a:cubicBezTo>
                      <a:pt x="4537" y="36927"/>
                      <a:pt x="11576" y="31856"/>
                      <a:pt x="16112" y="24851"/>
                    </a:cubicBezTo>
                    <a:cubicBezTo>
                      <a:pt x="20782" y="17579"/>
                      <a:pt x="22450" y="8473"/>
                      <a:pt x="2068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899" name="Google Shape;4899;p30"/>
              <p:cNvSpPr/>
              <p:nvPr/>
            </p:nvSpPr>
            <p:spPr>
              <a:xfrm>
                <a:off x="4648125" y="583575"/>
                <a:ext cx="532425" cy="1098400"/>
              </a:xfrm>
              <a:custGeom>
                <a:avLst/>
                <a:gdLst/>
                <a:ahLst/>
                <a:cxnLst/>
                <a:rect l="l" t="t" r="r" b="b"/>
                <a:pathLst>
                  <a:path w="21297" h="43936" extrusionOk="0">
                    <a:moveTo>
                      <a:pt x="21270" y="0"/>
                    </a:moveTo>
                    <a:cubicBezTo>
                      <a:pt x="21244" y="0"/>
                      <a:pt x="21204" y="45"/>
                      <a:pt x="21164" y="125"/>
                    </a:cubicBezTo>
                    <a:cubicBezTo>
                      <a:pt x="19429" y="8031"/>
                      <a:pt x="16627" y="15670"/>
                      <a:pt x="12958" y="22942"/>
                    </a:cubicBezTo>
                    <a:cubicBezTo>
                      <a:pt x="10990" y="26878"/>
                      <a:pt x="8755" y="30647"/>
                      <a:pt x="6320" y="34316"/>
                    </a:cubicBezTo>
                    <a:cubicBezTo>
                      <a:pt x="5719" y="35250"/>
                      <a:pt x="5085" y="36184"/>
                      <a:pt x="4418" y="37085"/>
                    </a:cubicBezTo>
                    <a:lnTo>
                      <a:pt x="3451" y="38486"/>
                    </a:lnTo>
                    <a:lnTo>
                      <a:pt x="2450" y="39854"/>
                    </a:lnTo>
                    <a:cubicBezTo>
                      <a:pt x="1616" y="40955"/>
                      <a:pt x="716" y="41955"/>
                      <a:pt x="215" y="43189"/>
                    </a:cubicBezTo>
                    <a:cubicBezTo>
                      <a:pt x="0" y="43673"/>
                      <a:pt x="141" y="43935"/>
                      <a:pt x="431" y="43935"/>
                    </a:cubicBezTo>
                    <a:cubicBezTo>
                      <a:pt x="682" y="43935"/>
                      <a:pt x="1043" y="43740"/>
                      <a:pt x="1383" y="43323"/>
                    </a:cubicBezTo>
                    <a:cubicBezTo>
                      <a:pt x="6553" y="36551"/>
                      <a:pt x="11056" y="29246"/>
                      <a:pt x="14659" y="21541"/>
                    </a:cubicBezTo>
                    <a:cubicBezTo>
                      <a:pt x="16227" y="18205"/>
                      <a:pt x="17828" y="14602"/>
                      <a:pt x="19062" y="10966"/>
                    </a:cubicBezTo>
                    <a:cubicBezTo>
                      <a:pt x="20296" y="7264"/>
                      <a:pt x="21130" y="3528"/>
                      <a:pt x="21297" y="59"/>
                    </a:cubicBezTo>
                    <a:cubicBezTo>
                      <a:pt x="21297" y="19"/>
                      <a:pt x="21287" y="0"/>
                      <a:pt x="2127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900" name="Google Shape;4900;p30"/>
            <p:cNvGrpSpPr/>
            <p:nvPr/>
          </p:nvGrpSpPr>
          <p:grpSpPr>
            <a:xfrm>
              <a:off x="-215025" y="4239275"/>
              <a:ext cx="1024075" cy="1011725"/>
              <a:chOff x="2649575" y="3055425"/>
              <a:chExt cx="1024075" cy="1011725"/>
            </a:xfrm>
          </p:grpSpPr>
          <p:sp>
            <p:nvSpPr>
              <p:cNvPr id="4901" name="Google Shape;4901;p30"/>
              <p:cNvSpPr/>
              <p:nvPr/>
            </p:nvSpPr>
            <p:spPr>
              <a:xfrm>
                <a:off x="3081550" y="3541300"/>
                <a:ext cx="165125" cy="525850"/>
              </a:xfrm>
              <a:custGeom>
                <a:avLst/>
                <a:gdLst/>
                <a:ahLst/>
                <a:cxnLst/>
                <a:rect l="l" t="t" r="r" b="b"/>
                <a:pathLst>
                  <a:path w="6605" h="21034" extrusionOk="0">
                    <a:moveTo>
                      <a:pt x="3603" y="1"/>
                    </a:moveTo>
                    <a:cubicBezTo>
                      <a:pt x="0" y="6839"/>
                      <a:pt x="67" y="12743"/>
                      <a:pt x="567" y="18514"/>
                    </a:cubicBezTo>
                    <a:cubicBezTo>
                      <a:pt x="634" y="19415"/>
                      <a:pt x="801" y="20449"/>
                      <a:pt x="1601" y="20849"/>
                    </a:cubicBezTo>
                    <a:cubicBezTo>
                      <a:pt x="1815" y="20977"/>
                      <a:pt x="2048" y="21034"/>
                      <a:pt x="2286" y="21034"/>
                    </a:cubicBezTo>
                    <a:cubicBezTo>
                      <a:pt x="2792" y="21034"/>
                      <a:pt x="3317" y="20779"/>
                      <a:pt x="3703" y="20416"/>
                    </a:cubicBezTo>
                    <a:cubicBezTo>
                      <a:pt x="4236" y="19848"/>
                      <a:pt x="4537" y="19148"/>
                      <a:pt x="4737" y="18414"/>
                    </a:cubicBezTo>
                    <a:cubicBezTo>
                      <a:pt x="6605" y="12410"/>
                      <a:pt x="6204" y="5738"/>
                      <a:pt x="360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02" name="Google Shape;4902;p30"/>
              <p:cNvSpPr/>
              <p:nvPr/>
            </p:nvSpPr>
            <p:spPr>
              <a:xfrm>
                <a:off x="2843875" y="3551325"/>
                <a:ext cx="333600" cy="431525"/>
              </a:xfrm>
              <a:custGeom>
                <a:avLst/>
                <a:gdLst/>
                <a:ahLst/>
                <a:cxnLst/>
                <a:rect l="l" t="t" r="r" b="b"/>
                <a:pathLst>
                  <a:path w="13344" h="17261" extrusionOk="0">
                    <a:moveTo>
                      <a:pt x="13343" y="0"/>
                    </a:moveTo>
                    <a:lnTo>
                      <a:pt x="13343" y="0"/>
                    </a:lnTo>
                    <a:cubicBezTo>
                      <a:pt x="6572" y="3770"/>
                      <a:pt x="3503" y="8740"/>
                      <a:pt x="767" y="13910"/>
                    </a:cubicBezTo>
                    <a:cubicBezTo>
                      <a:pt x="367" y="14711"/>
                      <a:pt x="0" y="15678"/>
                      <a:pt x="401" y="16445"/>
                    </a:cubicBezTo>
                    <a:cubicBezTo>
                      <a:pt x="696" y="16983"/>
                      <a:pt x="1339" y="17261"/>
                      <a:pt x="1962" y="17261"/>
                    </a:cubicBezTo>
                    <a:cubicBezTo>
                      <a:pt x="2111" y="17261"/>
                      <a:pt x="2260" y="17245"/>
                      <a:pt x="2402" y="17213"/>
                    </a:cubicBezTo>
                    <a:cubicBezTo>
                      <a:pt x="3169" y="17046"/>
                      <a:pt x="3770" y="16579"/>
                      <a:pt x="4370" y="16078"/>
                    </a:cubicBezTo>
                    <a:cubicBezTo>
                      <a:pt x="9173" y="12042"/>
                      <a:pt x="12409" y="6205"/>
                      <a:pt x="1334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03" name="Google Shape;4903;p30"/>
              <p:cNvSpPr/>
              <p:nvPr/>
            </p:nvSpPr>
            <p:spPr>
              <a:xfrm>
                <a:off x="2679575" y="3559250"/>
                <a:ext cx="496225" cy="219875"/>
              </a:xfrm>
              <a:custGeom>
                <a:avLst/>
                <a:gdLst/>
                <a:ahLst/>
                <a:cxnLst/>
                <a:rect l="l" t="t" r="r" b="b"/>
                <a:pathLst>
                  <a:path w="19849" h="8795" extrusionOk="0">
                    <a:moveTo>
                      <a:pt x="18122" y="1"/>
                    </a:moveTo>
                    <a:cubicBezTo>
                      <a:pt x="11333" y="1"/>
                      <a:pt x="6451" y="2335"/>
                      <a:pt x="1769" y="4954"/>
                    </a:cubicBezTo>
                    <a:cubicBezTo>
                      <a:pt x="968" y="5387"/>
                      <a:pt x="101" y="5988"/>
                      <a:pt x="68" y="6888"/>
                    </a:cubicBezTo>
                    <a:cubicBezTo>
                      <a:pt x="1" y="7622"/>
                      <a:pt x="635" y="8356"/>
                      <a:pt x="1335" y="8590"/>
                    </a:cubicBezTo>
                    <a:cubicBezTo>
                      <a:pt x="1719" y="8747"/>
                      <a:pt x="2112" y="8794"/>
                      <a:pt x="2510" y="8794"/>
                    </a:cubicBezTo>
                    <a:cubicBezTo>
                      <a:pt x="2872" y="8794"/>
                      <a:pt x="3238" y="8755"/>
                      <a:pt x="3603" y="8723"/>
                    </a:cubicBezTo>
                    <a:cubicBezTo>
                      <a:pt x="9808" y="7922"/>
                      <a:pt x="15745" y="4754"/>
                      <a:pt x="19848" y="50"/>
                    </a:cubicBezTo>
                    <a:cubicBezTo>
                      <a:pt x="19259" y="17"/>
                      <a:pt x="18684" y="1"/>
                      <a:pt x="1812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04" name="Google Shape;4904;p30"/>
              <p:cNvSpPr/>
              <p:nvPr/>
            </p:nvSpPr>
            <p:spPr>
              <a:xfrm>
                <a:off x="2649575" y="3426550"/>
                <a:ext cx="521225" cy="167325"/>
              </a:xfrm>
              <a:custGeom>
                <a:avLst/>
                <a:gdLst/>
                <a:ahLst/>
                <a:cxnLst/>
                <a:rect l="l" t="t" r="r" b="b"/>
                <a:pathLst>
                  <a:path w="20849" h="6693" extrusionOk="0">
                    <a:moveTo>
                      <a:pt x="2425" y="1"/>
                    </a:moveTo>
                    <a:cubicBezTo>
                      <a:pt x="1668" y="1"/>
                      <a:pt x="902" y="151"/>
                      <a:pt x="467" y="721"/>
                    </a:cubicBezTo>
                    <a:cubicBezTo>
                      <a:pt x="0" y="1355"/>
                      <a:pt x="167" y="2223"/>
                      <a:pt x="634" y="2856"/>
                    </a:cubicBezTo>
                    <a:cubicBezTo>
                      <a:pt x="1101" y="3490"/>
                      <a:pt x="1768" y="3857"/>
                      <a:pt x="2468" y="4191"/>
                    </a:cubicBezTo>
                    <a:cubicBezTo>
                      <a:pt x="5952" y="5851"/>
                      <a:pt x="9814" y="6692"/>
                      <a:pt x="13674" y="6692"/>
                    </a:cubicBezTo>
                    <a:cubicBezTo>
                      <a:pt x="16097" y="6692"/>
                      <a:pt x="18520" y="6361"/>
                      <a:pt x="20848" y="5692"/>
                    </a:cubicBezTo>
                    <a:cubicBezTo>
                      <a:pt x="14610" y="1155"/>
                      <a:pt x="8773" y="388"/>
                      <a:pt x="2935" y="21"/>
                    </a:cubicBezTo>
                    <a:cubicBezTo>
                      <a:pt x="2768" y="9"/>
                      <a:pt x="2597" y="1"/>
                      <a:pt x="242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05" name="Google Shape;4905;p30"/>
              <p:cNvSpPr/>
              <p:nvPr/>
            </p:nvSpPr>
            <p:spPr>
              <a:xfrm>
                <a:off x="2773825" y="3191800"/>
                <a:ext cx="387800" cy="381225"/>
              </a:xfrm>
              <a:custGeom>
                <a:avLst/>
                <a:gdLst/>
                <a:ahLst/>
                <a:cxnLst/>
                <a:rect l="l" t="t" r="r" b="b"/>
                <a:pathLst>
                  <a:path w="15512" h="15249" extrusionOk="0">
                    <a:moveTo>
                      <a:pt x="1617" y="1"/>
                    </a:moveTo>
                    <a:cubicBezTo>
                      <a:pt x="1432" y="1"/>
                      <a:pt x="1247" y="32"/>
                      <a:pt x="1068" y="104"/>
                    </a:cubicBezTo>
                    <a:cubicBezTo>
                      <a:pt x="334" y="405"/>
                      <a:pt x="0" y="1238"/>
                      <a:pt x="34" y="1972"/>
                    </a:cubicBezTo>
                    <a:cubicBezTo>
                      <a:pt x="67" y="2740"/>
                      <a:pt x="467" y="3407"/>
                      <a:pt x="868" y="4074"/>
                    </a:cubicBezTo>
                    <a:cubicBezTo>
                      <a:pt x="4170" y="9411"/>
                      <a:pt x="9507" y="13447"/>
                      <a:pt x="15511" y="15248"/>
                    </a:cubicBezTo>
                    <a:cubicBezTo>
                      <a:pt x="12676" y="8043"/>
                      <a:pt x="8206" y="4274"/>
                      <a:pt x="3536" y="838"/>
                    </a:cubicBezTo>
                    <a:cubicBezTo>
                      <a:pt x="2987" y="419"/>
                      <a:pt x="2293" y="1"/>
                      <a:pt x="161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06" name="Google Shape;4906;p30"/>
              <p:cNvSpPr/>
              <p:nvPr/>
            </p:nvSpPr>
            <p:spPr>
              <a:xfrm>
                <a:off x="2991475" y="3055425"/>
                <a:ext cx="198500" cy="515100"/>
              </a:xfrm>
              <a:custGeom>
                <a:avLst/>
                <a:gdLst/>
                <a:ahLst/>
                <a:cxnLst/>
                <a:rect l="l" t="t" r="r" b="b"/>
                <a:pathLst>
                  <a:path w="7940" h="20604" extrusionOk="0">
                    <a:moveTo>
                      <a:pt x="2127" y="0"/>
                    </a:moveTo>
                    <a:cubicBezTo>
                      <a:pt x="1471" y="0"/>
                      <a:pt x="827" y="462"/>
                      <a:pt x="501" y="1056"/>
                    </a:cubicBezTo>
                    <a:cubicBezTo>
                      <a:pt x="134" y="1723"/>
                      <a:pt x="101" y="2524"/>
                      <a:pt x="101" y="3258"/>
                    </a:cubicBezTo>
                    <a:cubicBezTo>
                      <a:pt x="0" y="9562"/>
                      <a:pt x="2302" y="15867"/>
                      <a:pt x="6372" y="20603"/>
                    </a:cubicBezTo>
                    <a:cubicBezTo>
                      <a:pt x="7939" y="13065"/>
                      <a:pt x="6172" y="7427"/>
                      <a:pt x="4037" y="1957"/>
                    </a:cubicBezTo>
                    <a:cubicBezTo>
                      <a:pt x="3703" y="1123"/>
                      <a:pt x="3269" y="189"/>
                      <a:pt x="2369" y="22"/>
                    </a:cubicBezTo>
                    <a:cubicBezTo>
                      <a:pt x="2288" y="7"/>
                      <a:pt x="2207" y="0"/>
                      <a:pt x="212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07" name="Google Shape;4907;p30"/>
              <p:cNvSpPr/>
              <p:nvPr/>
            </p:nvSpPr>
            <p:spPr>
              <a:xfrm>
                <a:off x="3121575" y="3068225"/>
                <a:ext cx="232675" cy="496450"/>
              </a:xfrm>
              <a:custGeom>
                <a:avLst/>
                <a:gdLst/>
                <a:ahLst/>
                <a:cxnLst/>
                <a:rect l="l" t="t" r="r" b="b"/>
                <a:pathLst>
                  <a:path w="9307" h="19858" extrusionOk="0">
                    <a:moveTo>
                      <a:pt x="7598" y="0"/>
                    </a:moveTo>
                    <a:cubicBezTo>
                      <a:pt x="7253" y="0"/>
                      <a:pt x="6895" y="90"/>
                      <a:pt x="6572" y="244"/>
                    </a:cubicBezTo>
                    <a:cubicBezTo>
                      <a:pt x="5838" y="577"/>
                      <a:pt x="5404" y="1245"/>
                      <a:pt x="4970" y="1878"/>
                    </a:cubicBezTo>
                    <a:cubicBezTo>
                      <a:pt x="1501" y="7082"/>
                      <a:pt x="0" y="13653"/>
                      <a:pt x="901" y="19858"/>
                    </a:cubicBezTo>
                    <a:cubicBezTo>
                      <a:pt x="6271" y="14321"/>
                      <a:pt x="7839" y="8650"/>
                      <a:pt x="9007" y="2979"/>
                    </a:cubicBezTo>
                    <a:cubicBezTo>
                      <a:pt x="9173" y="2079"/>
                      <a:pt x="9307" y="1044"/>
                      <a:pt x="8673" y="411"/>
                    </a:cubicBezTo>
                    <a:cubicBezTo>
                      <a:pt x="8385" y="123"/>
                      <a:pt x="8001" y="0"/>
                      <a:pt x="759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08" name="Google Shape;4908;p30"/>
              <p:cNvSpPr/>
              <p:nvPr/>
            </p:nvSpPr>
            <p:spPr>
              <a:xfrm>
                <a:off x="3140750" y="3217500"/>
                <a:ext cx="432825" cy="336350"/>
              </a:xfrm>
              <a:custGeom>
                <a:avLst/>
                <a:gdLst/>
                <a:ahLst/>
                <a:cxnLst/>
                <a:rect l="l" t="t" r="r" b="b"/>
                <a:pathLst>
                  <a:path w="17313" h="13454" extrusionOk="0">
                    <a:moveTo>
                      <a:pt x="15167" y="1"/>
                    </a:moveTo>
                    <a:cubicBezTo>
                      <a:pt x="14498" y="1"/>
                      <a:pt x="13810" y="272"/>
                      <a:pt x="13176" y="544"/>
                    </a:cubicBezTo>
                    <a:cubicBezTo>
                      <a:pt x="7406" y="3079"/>
                      <a:pt x="2636" y="7749"/>
                      <a:pt x="0" y="13453"/>
                    </a:cubicBezTo>
                    <a:cubicBezTo>
                      <a:pt x="7539" y="11719"/>
                      <a:pt x="11909" y="7849"/>
                      <a:pt x="16012" y="3613"/>
                    </a:cubicBezTo>
                    <a:cubicBezTo>
                      <a:pt x="16646" y="2946"/>
                      <a:pt x="17313" y="2179"/>
                      <a:pt x="17079" y="1278"/>
                    </a:cubicBezTo>
                    <a:cubicBezTo>
                      <a:pt x="16912" y="544"/>
                      <a:pt x="16145" y="44"/>
                      <a:pt x="15378" y="10"/>
                    </a:cubicBezTo>
                    <a:cubicBezTo>
                      <a:pt x="15308" y="4"/>
                      <a:pt x="15238" y="1"/>
                      <a:pt x="1516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09" name="Google Shape;4909;p30"/>
              <p:cNvSpPr/>
              <p:nvPr/>
            </p:nvSpPr>
            <p:spPr>
              <a:xfrm>
                <a:off x="3144075" y="3443550"/>
                <a:ext cx="529575" cy="142150"/>
              </a:xfrm>
              <a:custGeom>
                <a:avLst/>
                <a:gdLst/>
                <a:ahLst/>
                <a:cxnLst/>
                <a:rect l="l" t="t" r="r" b="b"/>
                <a:pathLst>
                  <a:path w="21183" h="5686" extrusionOk="0">
                    <a:moveTo>
                      <a:pt x="14053" y="1"/>
                    </a:moveTo>
                    <a:cubicBezTo>
                      <a:pt x="9105" y="1"/>
                      <a:pt x="4150" y="1392"/>
                      <a:pt x="1" y="4044"/>
                    </a:cubicBezTo>
                    <a:cubicBezTo>
                      <a:pt x="3392" y="5242"/>
                      <a:pt x="6465" y="5686"/>
                      <a:pt x="9353" y="5686"/>
                    </a:cubicBezTo>
                    <a:cubicBezTo>
                      <a:pt x="12658" y="5686"/>
                      <a:pt x="15722" y="5105"/>
                      <a:pt x="18748" y="4411"/>
                    </a:cubicBezTo>
                    <a:cubicBezTo>
                      <a:pt x="19615" y="4211"/>
                      <a:pt x="20616" y="3878"/>
                      <a:pt x="20916" y="3044"/>
                    </a:cubicBezTo>
                    <a:cubicBezTo>
                      <a:pt x="21183" y="2343"/>
                      <a:pt x="20782" y="1509"/>
                      <a:pt x="20182" y="1042"/>
                    </a:cubicBezTo>
                    <a:cubicBezTo>
                      <a:pt x="19581" y="575"/>
                      <a:pt x="18781" y="408"/>
                      <a:pt x="18047" y="308"/>
                    </a:cubicBezTo>
                    <a:cubicBezTo>
                      <a:pt x="16727" y="103"/>
                      <a:pt x="15390" y="1"/>
                      <a:pt x="1405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10" name="Google Shape;4910;p30"/>
              <p:cNvSpPr/>
              <p:nvPr/>
            </p:nvSpPr>
            <p:spPr>
              <a:xfrm>
                <a:off x="3152425" y="3538800"/>
                <a:ext cx="472025" cy="269300"/>
              </a:xfrm>
              <a:custGeom>
                <a:avLst/>
                <a:gdLst/>
                <a:ahLst/>
                <a:cxnLst/>
                <a:rect l="l" t="t" r="r" b="b"/>
                <a:pathLst>
                  <a:path w="18881" h="10772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704" y="6105"/>
                      <a:pt x="10074" y="8440"/>
                      <a:pt x="15578" y="10408"/>
                    </a:cubicBezTo>
                    <a:cubicBezTo>
                      <a:pt x="16080" y="10601"/>
                      <a:pt x="16626" y="10772"/>
                      <a:pt x="17139" y="10772"/>
                    </a:cubicBezTo>
                    <a:cubicBezTo>
                      <a:pt x="17513" y="10772"/>
                      <a:pt x="17870" y="10681"/>
                      <a:pt x="18180" y="10442"/>
                    </a:cubicBezTo>
                    <a:cubicBezTo>
                      <a:pt x="18780" y="10008"/>
                      <a:pt x="18881" y="9074"/>
                      <a:pt x="18614" y="8374"/>
                    </a:cubicBezTo>
                    <a:cubicBezTo>
                      <a:pt x="18347" y="7673"/>
                      <a:pt x="17780" y="7073"/>
                      <a:pt x="17213" y="6572"/>
                    </a:cubicBezTo>
                    <a:cubicBezTo>
                      <a:pt x="12509" y="2403"/>
                      <a:pt x="6272" y="34"/>
                      <a:pt x="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11" name="Google Shape;4911;p30"/>
              <p:cNvSpPr/>
              <p:nvPr/>
            </p:nvSpPr>
            <p:spPr>
              <a:xfrm>
                <a:off x="3162425" y="3537150"/>
                <a:ext cx="282725" cy="465450"/>
              </a:xfrm>
              <a:custGeom>
                <a:avLst/>
                <a:gdLst/>
                <a:ahLst/>
                <a:cxnLst/>
                <a:rect l="l" t="t" r="r" b="b"/>
                <a:pathLst>
                  <a:path w="11309" h="18618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668" y="7739"/>
                      <a:pt x="3870" y="12609"/>
                      <a:pt x="7506" y="17179"/>
                    </a:cubicBezTo>
                    <a:cubicBezTo>
                      <a:pt x="8018" y="17883"/>
                      <a:pt x="8714" y="18618"/>
                      <a:pt x="9535" y="18618"/>
                    </a:cubicBezTo>
                    <a:cubicBezTo>
                      <a:pt x="9570" y="18618"/>
                      <a:pt x="9605" y="18616"/>
                      <a:pt x="9641" y="18613"/>
                    </a:cubicBezTo>
                    <a:cubicBezTo>
                      <a:pt x="10375" y="18580"/>
                      <a:pt x="10975" y="17846"/>
                      <a:pt x="11142" y="17112"/>
                    </a:cubicBezTo>
                    <a:cubicBezTo>
                      <a:pt x="11309" y="16345"/>
                      <a:pt x="11142" y="15611"/>
                      <a:pt x="10908" y="14844"/>
                    </a:cubicBezTo>
                    <a:cubicBezTo>
                      <a:pt x="9207" y="8806"/>
                      <a:pt x="5271" y="3436"/>
                      <a:pt x="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12" name="Google Shape;4912;p30"/>
              <p:cNvSpPr/>
              <p:nvPr/>
            </p:nvSpPr>
            <p:spPr>
              <a:xfrm>
                <a:off x="3061900" y="3244800"/>
                <a:ext cx="97875" cy="234325"/>
              </a:xfrm>
              <a:custGeom>
                <a:avLst/>
                <a:gdLst/>
                <a:ahLst/>
                <a:cxnLst/>
                <a:rect l="l" t="t" r="r" b="b"/>
                <a:pathLst>
                  <a:path w="3915" h="9373" extrusionOk="0">
                    <a:moveTo>
                      <a:pt x="93" y="1"/>
                    </a:moveTo>
                    <a:cubicBezTo>
                      <a:pt x="44" y="1"/>
                      <a:pt x="0" y="44"/>
                      <a:pt x="19" y="119"/>
                    </a:cubicBezTo>
                    <a:cubicBezTo>
                      <a:pt x="819" y="2988"/>
                      <a:pt x="1553" y="5923"/>
                      <a:pt x="2354" y="8825"/>
                    </a:cubicBezTo>
                    <a:cubicBezTo>
                      <a:pt x="2482" y="9210"/>
                      <a:pt x="2763" y="9373"/>
                      <a:pt x="3039" y="9373"/>
                    </a:cubicBezTo>
                    <a:cubicBezTo>
                      <a:pt x="3482" y="9373"/>
                      <a:pt x="3914" y="8954"/>
                      <a:pt x="3688" y="8358"/>
                    </a:cubicBezTo>
                    <a:cubicBezTo>
                      <a:pt x="2554" y="5590"/>
                      <a:pt x="1353" y="2821"/>
                      <a:pt x="186" y="86"/>
                    </a:cubicBezTo>
                    <a:cubicBezTo>
                      <a:pt x="171" y="27"/>
                      <a:pt x="131" y="1"/>
                      <a:pt x="9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13" name="Google Shape;4913;p30"/>
              <p:cNvSpPr/>
              <p:nvPr/>
            </p:nvSpPr>
            <p:spPr>
              <a:xfrm>
                <a:off x="3173475" y="3254825"/>
                <a:ext cx="78300" cy="257575"/>
              </a:xfrm>
              <a:custGeom>
                <a:avLst/>
                <a:gdLst/>
                <a:ahLst/>
                <a:cxnLst/>
                <a:rect l="l" t="t" r="r" b="b"/>
                <a:pathLst>
                  <a:path w="3132" h="10303" extrusionOk="0">
                    <a:moveTo>
                      <a:pt x="3045" y="0"/>
                    </a:moveTo>
                    <a:cubicBezTo>
                      <a:pt x="3005" y="0"/>
                      <a:pt x="2957" y="27"/>
                      <a:pt x="2928" y="85"/>
                    </a:cubicBezTo>
                    <a:cubicBezTo>
                      <a:pt x="2027" y="3154"/>
                      <a:pt x="1060" y="6223"/>
                      <a:pt x="192" y="9292"/>
                    </a:cubicBezTo>
                    <a:cubicBezTo>
                      <a:pt x="1" y="9924"/>
                      <a:pt x="381" y="10303"/>
                      <a:pt x="784" y="10303"/>
                    </a:cubicBezTo>
                    <a:cubicBezTo>
                      <a:pt x="1083" y="10303"/>
                      <a:pt x="1394" y="10094"/>
                      <a:pt x="1493" y="9625"/>
                    </a:cubicBezTo>
                    <a:cubicBezTo>
                      <a:pt x="2060" y="6456"/>
                      <a:pt x="2527" y="3287"/>
                      <a:pt x="3095" y="118"/>
                    </a:cubicBezTo>
                    <a:cubicBezTo>
                      <a:pt x="3132" y="44"/>
                      <a:pt x="3096" y="0"/>
                      <a:pt x="304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14" name="Google Shape;4914;p30"/>
              <p:cNvSpPr/>
              <p:nvPr/>
            </p:nvSpPr>
            <p:spPr>
              <a:xfrm>
                <a:off x="3218425" y="3324350"/>
                <a:ext cx="211450" cy="178725"/>
              </a:xfrm>
              <a:custGeom>
                <a:avLst/>
                <a:gdLst/>
                <a:ahLst/>
                <a:cxnLst/>
                <a:rect l="l" t="t" r="r" b="b"/>
                <a:pathLst>
                  <a:path w="8458" h="7149" extrusionOk="0">
                    <a:moveTo>
                      <a:pt x="8309" y="1"/>
                    </a:moveTo>
                    <a:cubicBezTo>
                      <a:pt x="8296" y="1"/>
                      <a:pt x="8283" y="2"/>
                      <a:pt x="8268" y="6"/>
                    </a:cubicBezTo>
                    <a:cubicBezTo>
                      <a:pt x="5466" y="1574"/>
                      <a:pt x="2798" y="3509"/>
                      <a:pt x="596" y="5910"/>
                    </a:cubicBezTo>
                    <a:cubicBezTo>
                      <a:pt x="1" y="6530"/>
                      <a:pt x="426" y="7149"/>
                      <a:pt x="960" y="7149"/>
                    </a:cubicBezTo>
                    <a:cubicBezTo>
                      <a:pt x="1174" y="7149"/>
                      <a:pt x="1406" y="7049"/>
                      <a:pt x="1597" y="6811"/>
                    </a:cubicBezTo>
                    <a:cubicBezTo>
                      <a:pt x="3531" y="4342"/>
                      <a:pt x="5733" y="2074"/>
                      <a:pt x="8368" y="173"/>
                    </a:cubicBezTo>
                    <a:cubicBezTo>
                      <a:pt x="8457" y="113"/>
                      <a:pt x="8414" y="1"/>
                      <a:pt x="830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15" name="Google Shape;4915;p30"/>
              <p:cNvSpPr/>
              <p:nvPr/>
            </p:nvSpPr>
            <p:spPr>
              <a:xfrm>
                <a:off x="3242325" y="3488625"/>
                <a:ext cx="317075" cy="73725"/>
              </a:xfrm>
              <a:custGeom>
                <a:avLst/>
                <a:gdLst/>
                <a:ahLst/>
                <a:cxnLst/>
                <a:rect l="l" t="t" r="r" b="b"/>
                <a:pathLst>
                  <a:path w="12683" h="2949" extrusionOk="0">
                    <a:moveTo>
                      <a:pt x="11803" y="0"/>
                    </a:moveTo>
                    <a:cubicBezTo>
                      <a:pt x="8201" y="0"/>
                      <a:pt x="4581" y="479"/>
                      <a:pt x="1108" y="1574"/>
                    </a:cubicBezTo>
                    <a:cubicBezTo>
                      <a:pt x="0" y="1887"/>
                      <a:pt x="271" y="2949"/>
                      <a:pt x="1096" y="2949"/>
                    </a:cubicBezTo>
                    <a:cubicBezTo>
                      <a:pt x="1240" y="2949"/>
                      <a:pt x="1401" y="2916"/>
                      <a:pt x="1575" y="2842"/>
                    </a:cubicBezTo>
                    <a:cubicBezTo>
                      <a:pt x="5011" y="1441"/>
                      <a:pt x="8747" y="440"/>
                      <a:pt x="12516" y="173"/>
                    </a:cubicBezTo>
                    <a:cubicBezTo>
                      <a:pt x="12683" y="173"/>
                      <a:pt x="12683" y="6"/>
                      <a:pt x="12516" y="6"/>
                    </a:cubicBezTo>
                    <a:cubicBezTo>
                      <a:pt x="12278" y="2"/>
                      <a:pt x="12041" y="0"/>
                      <a:pt x="1180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16" name="Google Shape;4916;p30"/>
              <p:cNvSpPr/>
              <p:nvPr/>
            </p:nvSpPr>
            <p:spPr>
              <a:xfrm>
                <a:off x="3212700" y="3586550"/>
                <a:ext cx="254600" cy="120450"/>
              </a:xfrm>
              <a:custGeom>
                <a:avLst/>
                <a:gdLst/>
                <a:ahLst/>
                <a:cxnLst/>
                <a:rect l="l" t="t" r="r" b="b"/>
                <a:pathLst>
                  <a:path w="10184" h="4818" extrusionOk="0">
                    <a:moveTo>
                      <a:pt x="952" y="0"/>
                    </a:moveTo>
                    <a:cubicBezTo>
                      <a:pt x="16" y="0"/>
                      <a:pt x="0" y="1267"/>
                      <a:pt x="958" y="1360"/>
                    </a:cubicBezTo>
                    <a:cubicBezTo>
                      <a:pt x="4127" y="1727"/>
                      <a:pt x="7296" y="2861"/>
                      <a:pt x="9998" y="4796"/>
                    </a:cubicBezTo>
                    <a:cubicBezTo>
                      <a:pt x="10028" y="4811"/>
                      <a:pt x="10055" y="4817"/>
                      <a:pt x="10078" y="4817"/>
                    </a:cubicBezTo>
                    <a:cubicBezTo>
                      <a:pt x="10155" y="4817"/>
                      <a:pt x="10183" y="4740"/>
                      <a:pt x="10132" y="4662"/>
                    </a:cubicBezTo>
                    <a:cubicBezTo>
                      <a:pt x="7630" y="2461"/>
                      <a:pt x="4594" y="759"/>
                      <a:pt x="1192" y="26"/>
                    </a:cubicBezTo>
                    <a:cubicBezTo>
                      <a:pt x="1106" y="8"/>
                      <a:pt x="1026" y="0"/>
                      <a:pt x="9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17" name="Google Shape;4917;p30"/>
              <p:cNvSpPr/>
              <p:nvPr/>
            </p:nvSpPr>
            <p:spPr>
              <a:xfrm>
                <a:off x="3207075" y="3638900"/>
                <a:ext cx="178125" cy="255425"/>
              </a:xfrm>
              <a:custGeom>
                <a:avLst/>
                <a:gdLst/>
                <a:ahLst/>
                <a:cxnLst/>
                <a:rect l="l" t="t" r="r" b="b"/>
                <a:pathLst>
                  <a:path w="7125" h="10217" extrusionOk="0">
                    <a:moveTo>
                      <a:pt x="872" y="1"/>
                    </a:moveTo>
                    <a:cubicBezTo>
                      <a:pt x="298" y="1"/>
                      <a:pt x="0" y="782"/>
                      <a:pt x="683" y="1367"/>
                    </a:cubicBezTo>
                    <a:cubicBezTo>
                      <a:pt x="3418" y="3669"/>
                      <a:pt x="5687" y="6671"/>
                      <a:pt x="6921" y="10107"/>
                    </a:cubicBezTo>
                    <a:cubicBezTo>
                      <a:pt x="6951" y="10182"/>
                      <a:pt x="7001" y="10217"/>
                      <a:pt x="7041" y="10217"/>
                    </a:cubicBezTo>
                    <a:cubicBezTo>
                      <a:pt x="7090" y="10217"/>
                      <a:pt x="7124" y="10165"/>
                      <a:pt x="7088" y="10074"/>
                    </a:cubicBezTo>
                    <a:cubicBezTo>
                      <a:pt x="6187" y="6471"/>
                      <a:pt x="4319" y="3035"/>
                      <a:pt x="1584" y="367"/>
                    </a:cubicBezTo>
                    <a:cubicBezTo>
                      <a:pt x="1333" y="106"/>
                      <a:pt x="1084" y="1"/>
                      <a:pt x="87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18" name="Google Shape;4918;p30"/>
              <p:cNvSpPr/>
              <p:nvPr/>
            </p:nvSpPr>
            <p:spPr>
              <a:xfrm>
                <a:off x="3139000" y="3619550"/>
                <a:ext cx="35975" cy="281825"/>
              </a:xfrm>
              <a:custGeom>
                <a:avLst/>
                <a:gdLst/>
                <a:ahLst/>
                <a:cxnLst/>
                <a:rect l="l" t="t" r="r" b="b"/>
                <a:pathLst>
                  <a:path w="1439" h="11273" extrusionOk="0">
                    <a:moveTo>
                      <a:pt x="739" y="0"/>
                    </a:moveTo>
                    <a:cubicBezTo>
                      <a:pt x="371" y="0"/>
                      <a:pt x="0" y="328"/>
                      <a:pt x="70" y="941"/>
                    </a:cubicBezTo>
                    <a:cubicBezTo>
                      <a:pt x="404" y="4310"/>
                      <a:pt x="571" y="7712"/>
                      <a:pt x="371" y="11148"/>
                    </a:cubicBezTo>
                    <a:cubicBezTo>
                      <a:pt x="371" y="11231"/>
                      <a:pt x="412" y="11273"/>
                      <a:pt x="454" y="11273"/>
                    </a:cubicBezTo>
                    <a:cubicBezTo>
                      <a:pt x="496" y="11273"/>
                      <a:pt x="537" y="11231"/>
                      <a:pt x="537" y="11148"/>
                    </a:cubicBezTo>
                    <a:cubicBezTo>
                      <a:pt x="1071" y="7779"/>
                      <a:pt x="1438" y="4310"/>
                      <a:pt x="1405" y="840"/>
                    </a:cubicBezTo>
                    <a:cubicBezTo>
                      <a:pt x="1405" y="270"/>
                      <a:pt x="1073" y="0"/>
                      <a:pt x="7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19" name="Google Shape;4919;p30"/>
              <p:cNvSpPr/>
              <p:nvPr/>
            </p:nvSpPr>
            <p:spPr>
              <a:xfrm>
                <a:off x="2934800" y="3625600"/>
                <a:ext cx="189250" cy="245900"/>
              </a:xfrm>
              <a:custGeom>
                <a:avLst/>
                <a:gdLst/>
                <a:ahLst/>
                <a:cxnLst/>
                <a:rect l="l" t="t" r="r" b="b"/>
                <a:pathLst>
                  <a:path w="7570" h="9836" extrusionOk="0">
                    <a:moveTo>
                      <a:pt x="6672" y="0"/>
                    </a:moveTo>
                    <a:cubicBezTo>
                      <a:pt x="6438" y="0"/>
                      <a:pt x="6172" y="125"/>
                      <a:pt x="5937" y="432"/>
                    </a:cubicBezTo>
                    <a:cubicBezTo>
                      <a:pt x="3802" y="3400"/>
                      <a:pt x="1901" y="6536"/>
                      <a:pt x="66" y="9705"/>
                    </a:cubicBezTo>
                    <a:cubicBezTo>
                      <a:pt x="0" y="9770"/>
                      <a:pt x="35" y="9836"/>
                      <a:pt x="104" y="9836"/>
                    </a:cubicBezTo>
                    <a:cubicBezTo>
                      <a:pt x="141" y="9836"/>
                      <a:pt x="187" y="9818"/>
                      <a:pt x="233" y="9772"/>
                    </a:cubicBezTo>
                    <a:cubicBezTo>
                      <a:pt x="2368" y="6803"/>
                      <a:pt x="4703" y="4034"/>
                      <a:pt x="7038" y="1266"/>
                    </a:cubicBezTo>
                    <a:cubicBezTo>
                      <a:pt x="7570" y="641"/>
                      <a:pt x="7203" y="0"/>
                      <a:pt x="667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20" name="Google Shape;4920;p30"/>
              <p:cNvSpPr/>
              <p:nvPr/>
            </p:nvSpPr>
            <p:spPr>
              <a:xfrm>
                <a:off x="2804400" y="3591025"/>
                <a:ext cx="317225" cy="128925"/>
              </a:xfrm>
              <a:custGeom>
                <a:avLst/>
                <a:gdLst/>
                <a:ahLst/>
                <a:cxnLst/>
                <a:rect l="l" t="t" r="r" b="b"/>
                <a:pathLst>
                  <a:path w="12689" h="5157" extrusionOk="0">
                    <a:moveTo>
                      <a:pt x="11645" y="1"/>
                    </a:moveTo>
                    <a:cubicBezTo>
                      <a:pt x="11509" y="1"/>
                      <a:pt x="11356" y="25"/>
                      <a:pt x="11186" y="80"/>
                    </a:cubicBezTo>
                    <a:cubicBezTo>
                      <a:pt x="7317" y="1314"/>
                      <a:pt x="3647" y="3016"/>
                      <a:pt x="145" y="4984"/>
                    </a:cubicBezTo>
                    <a:cubicBezTo>
                      <a:pt x="0" y="5070"/>
                      <a:pt x="56" y="5157"/>
                      <a:pt x="160" y="5157"/>
                    </a:cubicBezTo>
                    <a:cubicBezTo>
                      <a:pt x="176" y="5157"/>
                      <a:pt x="194" y="5155"/>
                      <a:pt x="212" y="5150"/>
                    </a:cubicBezTo>
                    <a:cubicBezTo>
                      <a:pt x="3914" y="3516"/>
                      <a:pt x="7717" y="2315"/>
                      <a:pt x="11553" y="1414"/>
                    </a:cubicBezTo>
                    <a:cubicBezTo>
                      <a:pt x="12689" y="1152"/>
                      <a:pt x="12579" y="1"/>
                      <a:pt x="1164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21" name="Google Shape;4921;p30"/>
              <p:cNvSpPr/>
              <p:nvPr/>
            </p:nvSpPr>
            <p:spPr>
              <a:xfrm>
                <a:off x="2797175" y="3512125"/>
                <a:ext cx="315125" cy="67125"/>
              </a:xfrm>
              <a:custGeom>
                <a:avLst/>
                <a:gdLst/>
                <a:ahLst/>
                <a:cxnLst/>
                <a:rect l="l" t="t" r="r" b="b"/>
                <a:pathLst>
                  <a:path w="12605" h="2685" extrusionOk="0">
                    <a:moveTo>
                      <a:pt x="200" y="0"/>
                    </a:moveTo>
                    <a:cubicBezTo>
                      <a:pt x="0" y="0"/>
                      <a:pt x="0" y="167"/>
                      <a:pt x="200" y="167"/>
                    </a:cubicBezTo>
                    <a:cubicBezTo>
                      <a:pt x="3936" y="501"/>
                      <a:pt x="7606" y="1368"/>
                      <a:pt x="11108" y="2602"/>
                    </a:cubicBezTo>
                    <a:cubicBezTo>
                      <a:pt x="11262" y="2660"/>
                      <a:pt x="11405" y="2685"/>
                      <a:pt x="11533" y="2685"/>
                    </a:cubicBezTo>
                    <a:cubicBezTo>
                      <a:pt x="12376" y="2685"/>
                      <a:pt x="12604" y="1591"/>
                      <a:pt x="11475" y="1301"/>
                    </a:cubicBezTo>
                    <a:cubicBezTo>
                      <a:pt x="7772" y="334"/>
                      <a:pt x="3936" y="0"/>
                      <a:pt x="20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22" name="Google Shape;4922;p30"/>
              <p:cNvSpPr/>
              <p:nvPr/>
            </p:nvSpPr>
            <p:spPr>
              <a:xfrm>
                <a:off x="2900125" y="3324375"/>
                <a:ext cx="230050" cy="205750"/>
              </a:xfrm>
              <a:custGeom>
                <a:avLst/>
                <a:gdLst/>
                <a:ahLst/>
                <a:cxnLst/>
                <a:rect l="l" t="t" r="r" b="b"/>
                <a:pathLst>
                  <a:path w="9202" h="8230" extrusionOk="0">
                    <a:moveTo>
                      <a:pt x="91" y="1"/>
                    </a:moveTo>
                    <a:cubicBezTo>
                      <a:pt x="37" y="1"/>
                      <a:pt x="1" y="66"/>
                      <a:pt x="85" y="172"/>
                    </a:cubicBezTo>
                    <a:cubicBezTo>
                      <a:pt x="2120" y="3174"/>
                      <a:pt x="4622" y="5909"/>
                      <a:pt x="7657" y="8011"/>
                    </a:cubicBezTo>
                    <a:cubicBezTo>
                      <a:pt x="7867" y="8165"/>
                      <a:pt x="8067" y="8229"/>
                      <a:pt x="8242" y="8229"/>
                    </a:cubicBezTo>
                    <a:cubicBezTo>
                      <a:pt x="8899" y="8229"/>
                      <a:pt x="9201" y="7318"/>
                      <a:pt x="8358" y="6843"/>
                    </a:cubicBezTo>
                    <a:cubicBezTo>
                      <a:pt x="5322" y="5075"/>
                      <a:pt x="2487" y="2807"/>
                      <a:pt x="185" y="72"/>
                    </a:cubicBezTo>
                    <a:cubicBezTo>
                      <a:pt x="161" y="23"/>
                      <a:pt x="123" y="1"/>
                      <a:pt x="9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23" name="Google Shape;4923;p30"/>
              <p:cNvSpPr/>
              <p:nvPr/>
            </p:nvSpPr>
            <p:spPr>
              <a:xfrm>
                <a:off x="3013150" y="3408875"/>
                <a:ext cx="325275" cy="303675"/>
              </a:xfrm>
              <a:custGeom>
                <a:avLst/>
                <a:gdLst/>
                <a:ahLst/>
                <a:cxnLst/>
                <a:rect l="l" t="t" r="r" b="b"/>
                <a:pathLst>
                  <a:path w="13011" h="12147" extrusionOk="0">
                    <a:moveTo>
                      <a:pt x="5417" y="1"/>
                    </a:moveTo>
                    <a:cubicBezTo>
                      <a:pt x="5126" y="1"/>
                      <a:pt x="4836" y="87"/>
                      <a:pt x="4604" y="261"/>
                    </a:cubicBezTo>
                    <a:cubicBezTo>
                      <a:pt x="4437" y="394"/>
                      <a:pt x="4304" y="595"/>
                      <a:pt x="4270" y="795"/>
                    </a:cubicBezTo>
                    <a:cubicBezTo>
                      <a:pt x="3970" y="528"/>
                      <a:pt x="3637" y="361"/>
                      <a:pt x="3270" y="294"/>
                    </a:cubicBezTo>
                    <a:cubicBezTo>
                      <a:pt x="3255" y="294"/>
                      <a:pt x="3241" y="294"/>
                      <a:pt x="3227" y="294"/>
                    </a:cubicBezTo>
                    <a:cubicBezTo>
                      <a:pt x="2283" y="294"/>
                      <a:pt x="1637" y="1376"/>
                      <a:pt x="1735" y="2296"/>
                    </a:cubicBezTo>
                    <a:cubicBezTo>
                      <a:pt x="1802" y="3263"/>
                      <a:pt x="2436" y="4064"/>
                      <a:pt x="3003" y="4798"/>
                    </a:cubicBezTo>
                    <a:cubicBezTo>
                      <a:pt x="2336" y="4898"/>
                      <a:pt x="1669" y="4931"/>
                      <a:pt x="1102" y="5265"/>
                    </a:cubicBezTo>
                    <a:cubicBezTo>
                      <a:pt x="501" y="5565"/>
                      <a:pt x="1" y="6132"/>
                      <a:pt x="1" y="6799"/>
                    </a:cubicBezTo>
                    <a:cubicBezTo>
                      <a:pt x="1" y="7600"/>
                      <a:pt x="768" y="8267"/>
                      <a:pt x="1569" y="8467"/>
                    </a:cubicBezTo>
                    <a:cubicBezTo>
                      <a:pt x="1793" y="8516"/>
                      <a:pt x="2024" y="8536"/>
                      <a:pt x="2257" y="8536"/>
                    </a:cubicBezTo>
                    <a:cubicBezTo>
                      <a:pt x="2821" y="8536"/>
                      <a:pt x="3404" y="8418"/>
                      <a:pt x="3970" y="8300"/>
                    </a:cubicBezTo>
                    <a:lnTo>
                      <a:pt x="3970" y="8300"/>
                    </a:lnTo>
                    <a:cubicBezTo>
                      <a:pt x="3170" y="8900"/>
                      <a:pt x="2903" y="10068"/>
                      <a:pt x="3303" y="10935"/>
                    </a:cubicBezTo>
                    <a:cubicBezTo>
                      <a:pt x="3673" y="11674"/>
                      <a:pt x="4502" y="12147"/>
                      <a:pt x="5338" y="12147"/>
                    </a:cubicBezTo>
                    <a:cubicBezTo>
                      <a:pt x="5483" y="12147"/>
                      <a:pt x="5628" y="12132"/>
                      <a:pt x="5772" y="12103"/>
                    </a:cubicBezTo>
                    <a:cubicBezTo>
                      <a:pt x="6719" y="11907"/>
                      <a:pt x="7442" y="11007"/>
                      <a:pt x="7503" y="10031"/>
                    </a:cubicBezTo>
                    <a:lnTo>
                      <a:pt x="7503" y="10031"/>
                    </a:lnTo>
                    <a:cubicBezTo>
                      <a:pt x="7474" y="11009"/>
                      <a:pt x="8294" y="11938"/>
                      <a:pt x="9274" y="12036"/>
                    </a:cubicBezTo>
                    <a:cubicBezTo>
                      <a:pt x="9312" y="12039"/>
                      <a:pt x="9349" y="12040"/>
                      <a:pt x="9387" y="12040"/>
                    </a:cubicBezTo>
                    <a:cubicBezTo>
                      <a:pt x="10346" y="12040"/>
                      <a:pt x="11246" y="11231"/>
                      <a:pt x="11342" y="10268"/>
                    </a:cubicBezTo>
                    <a:cubicBezTo>
                      <a:pt x="11476" y="9267"/>
                      <a:pt x="10742" y="8267"/>
                      <a:pt x="9774" y="8033"/>
                    </a:cubicBezTo>
                    <a:cubicBezTo>
                      <a:pt x="10675" y="7966"/>
                      <a:pt x="11609" y="7600"/>
                      <a:pt x="12276" y="6966"/>
                    </a:cubicBezTo>
                    <a:cubicBezTo>
                      <a:pt x="12643" y="6565"/>
                      <a:pt x="13010" y="5965"/>
                      <a:pt x="12943" y="5365"/>
                    </a:cubicBezTo>
                    <a:cubicBezTo>
                      <a:pt x="12843" y="4631"/>
                      <a:pt x="12143" y="4130"/>
                      <a:pt x="11442" y="4064"/>
                    </a:cubicBezTo>
                    <a:cubicBezTo>
                      <a:pt x="11327" y="4047"/>
                      <a:pt x="11210" y="4040"/>
                      <a:pt x="11093" y="4040"/>
                    </a:cubicBezTo>
                    <a:cubicBezTo>
                      <a:pt x="10501" y="4040"/>
                      <a:pt x="9898" y="4230"/>
                      <a:pt x="9341" y="4397"/>
                    </a:cubicBezTo>
                    <a:cubicBezTo>
                      <a:pt x="10608" y="3830"/>
                      <a:pt x="10842" y="1829"/>
                      <a:pt x="9774" y="995"/>
                    </a:cubicBezTo>
                    <a:cubicBezTo>
                      <a:pt x="9456" y="764"/>
                      <a:pt x="9079" y="660"/>
                      <a:pt x="8699" y="660"/>
                    </a:cubicBezTo>
                    <a:cubicBezTo>
                      <a:pt x="7927" y="660"/>
                      <a:pt x="7141" y="1091"/>
                      <a:pt x="6806" y="1762"/>
                    </a:cubicBezTo>
                    <a:cubicBezTo>
                      <a:pt x="6906" y="1262"/>
                      <a:pt x="6772" y="761"/>
                      <a:pt x="6439" y="428"/>
                    </a:cubicBezTo>
                    <a:cubicBezTo>
                      <a:pt x="6175" y="145"/>
                      <a:pt x="5794" y="1"/>
                      <a:pt x="541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24" name="Google Shape;4924;p30"/>
              <p:cNvSpPr/>
              <p:nvPr/>
            </p:nvSpPr>
            <p:spPr>
              <a:xfrm>
                <a:off x="3113225" y="3510450"/>
                <a:ext cx="153475" cy="140125"/>
              </a:xfrm>
              <a:custGeom>
                <a:avLst/>
                <a:gdLst/>
                <a:ahLst/>
                <a:cxnLst/>
                <a:rect l="l" t="t" r="r" b="b"/>
                <a:pathLst>
                  <a:path w="6139" h="5605" extrusionOk="0">
                    <a:moveTo>
                      <a:pt x="2202" y="1869"/>
                    </a:moveTo>
                    <a:cubicBezTo>
                      <a:pt x="2269" y="1869"/>
                      <a:pt x="2269" y="1902"/>
                      <a:pt x="2302" y="1902"/>
                    </a:cubicBezTo>
                    <a:cubicBezTo>
                      <a:pt x="2369" y="1969"/>
                      <a:pt x="2469" y="2002"/>
                      <a:pt x="2536" y="2002"/>
                    </a:cubicBezTo>
                    <a:cubicBezTo>
                      <a:pt x="2302" y="2002"/>
                      <a:pt x="2111" y="2064"/>
                      <a:pt x="1961" y="2165"/>
                    </a:cubicBezTo>
                    <a:lnTo>
                      <a:pt x="1961" y="2165"/>
                    </a:lnTo>
                    <a:cubicBezTo>
                      <a:pt x="2059" y="2085"/>
                      <a:pt x="2138" y="1984"/>
                      <a:pt x="2202" y="1869"/>
                    </a:cubicBezTo>
                    <a:close/>
                    <a:moveTo>
                      <a:pt x="2803" y="1"/>
                    </a:moveTo>
                    <a:cubicBezTo>
                      <a:pt x="2669" y="1"/>
                      <a:pt x="2502" y="34"/>
                      <a:pt x="2369" y="67"/>
                    </a:cubicBezTo>
                    <a:cubicBezTo>
                      <a:pt x="2269" y="134"/>
                      <a:pt x="2135" y="201"/>
                      <a:pt x="2035" y="268"/>
                    </a:cubicBezTo>
                    <a:cubicBezTo>
                      <a:pt x="2002" y="334"/>
                      <a:pt x="1969" y="368"/>
                      <a:pt x="1935" y="434"/>
                    </a:cubicBezTo>
                    <a:cubicBezTo>
                      <a:pt x="1769" y="334"/>
                      <a:pt x="1602" y="268"/>
                      <a:pt x="1335" y="268"/>
                    </a:cubicBezTo>
                    <a:cubicBezTo>
                      <a:pt x="1" y="268"/>
                      <a:pt x="1" y="2369"/>
                      <a:pt x="1335" y="2369"/>
                    </a:cubicBezTo>
                    <a:cubicBezTo>
                      <a:pt x="1567" y="2369"/>
                      <a:pt x="1751" y="2312"/>
                      <a:pt x="1898" y="2212"/>
                    </a:cubicBezTo>
                    <a:lnTo>
                      <a:pt x="1898" y="2212"/>
                    </a:lnTo>
                    <a:cubicBezTo>
                      <a:pt x="1368" y="2647"/>
                      <a:pt x="1444" y="3628"/>
                      <a:pt x="2035" y="3937"/>
                    </a:cubicBezTo>
                    <a:lnTo>
                      <a:pt x="1969" y="3937"/>
                    </a:lnTo>
                    <a:cubicBezTo>
                      <a:pt x="868" y="3937"/>
                      <a:pt x="868" y="5605"/>
                      <a:pt x="1969" y="5605"/>
                    </a:cubicBezTo>
                    <a:cubicBezTo>
                      <a:pt x="2869" y="5605"/>
                      <a:pt x="3003" y="4437"/>
                      <a:pt x="2369" y="4070"/>
                    </a:cubicBezTo>
                    <a:lnTo>
                      <a:pt x="2536" y="4070"/>
                    </a:lnTo>
                    <a:cubicBezTo>
                      <a:pt x="2803" y="4070"/>
                      <a:pt x="3003" y="4004"/>
                      <a:pt x="3136" y="3903"/>
                    </a:cubicBezTo>
                    <a:cubicBezTo>
                      <a:pt x="3303" y="4204"/>
                      <a:pt x="3603" y="4370"/>
                      <a:pt x="4003" y="4370"/>
                    </a:cubicBezTo>
                    <a:cubicBezTo>
                      <a:pt x="4137" y="4370"/>
                      <a:pt x="4270" y="4337"/>
                      <a:pt x="4370" y="4304"/>
                    </a:cubicBezTo>
                    <a:cubicBezTo>
                      <a:pt x="4437" y="4671"/>
                      <a:pt x="4671" y="5038"/>
                      <a:pt x="5171" y="5038"/>
                    </a:cubicBezTo>
                    <a:cubicBezTo>
                      <a:pt x="5181" y="5038"/>
                      <a:pt x="5190" y="5038"/>
                      <a:pt x="5199" y="5038"/>
                    </a:cubicBezTo>
                    <a:cubicBezTo>
                      <a:pt x="6138" y="5038"/>
                      <a:pt x="6128" y="3403"/>
                      <a:pt x="5104" y="3403"/>
                    </a:cubicBezTo>
                    <a:lnTo>
                      <a:pt x="4937" y="3403"/>
                    </a:lnTo>
                    <a:cubicBezTo>
                      <a:pt x="4971" y="2869"/>
                      <a:pt x="4637" y="2336"/>
                      <a:pt x="3937" y="2336"/>
                    </a:cubicBezTo>
                    <a:cubicBezTo>
                      <a:pt x="3670" y="2336"/>
                      <a:pt x="3470" y="2402"/>
                      <a:pt x="3336" y="2502"/>
                    </a:cubicBezTo>
                    <a:cubicBezTo>
                      <a:pt x="3203" y="2269"/>
                      <a:pt x="3069" y="2136"/>
                      <a:pt x="2803" y="2069"/>
                    </a:cubicBezTo>
                    <a:lnTo>
                      <a:pt x="3370" y="2069"/>
                    </a:lnTo>
                    <a:cubicBezTo>
                      <a:pt x="3503" y="2069"/>
                      <a:pt x="3670" y="2035"/>
                      <a:pt x="3803" y="2002"/>
                    </a:cubicBezTo>
                    <a:cubicBezTo>
                      <a:pt x="3937" y="1935"/>
                      <a:pt x="4037" y="1869"/>
                      <a:pt x="4137" y="1802"/>
                    </a:cubicBezTo>
                    <a:cubicBezTo>
                      <a:pt x="4204" y="1702"/>
                      <a:pt x="4304" y="1568"/>
                      <a:pt x="4337" y="1435"/>
                    </a:cubicBezTo>
                    <a:cubicBezTo>
                      <a:pt x="4437" y="1335"/>
                      <a:pt x="4437" y="1202"/>
                      <a:pt x="4437" y="1035"/>
                    </a:cubicBezTo>
                    <a:cubicBezTo>
                      <a:pt x="4437" y="968"/>
                      <a:pt x="4370" y="868"/>
                      <a:pt x="4370" y="735"/>
                    </a:cubicBezTo>
                    <a:cubicBezTo>
                      <a:pt x="4337" y="568"/>
                      <a:pt x="4270" y="401"/>
                      <a:pt x="4137" y="268"/>
                    </a:cubicBezTo>
                    <a:cubicBezTo>
                      <a:pt x="4070" y="234"/>
                      <a:pt x="4003" y="167"/>
                      <a:pt x="3937" y="134"/>
                    </a:cubicBezTo>
                    <a:cubicBezTo>
                      <a:pt x="3770" y="34"/>
                      <a:pt x="3603" y="1"/>
                      <a:pt x="3370" y="1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25" name="Google Shape;4925;p30"/>
              <p:cNvSpPr/>
              <p:nvPr/>
            </p:nvSpPr>
            <p:spPr>
              <a:xfrm>
                <a:off x="3089875" y="3573825"/>
                <a:ext cx="54225" cy="41725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1669" extrusionOk="0">
                    <a:moveTo>
                      <a:pt x="1068" y="1"/>
                    </a:moveTo>
                    <a:cubicBezTo>
                      <a:pt x="1" y="1"/>
                      <a:pt x="1" y="1669"/>
                      <a:pt x="1068" y="1669"/>
                    </a:cubicBezTo>
                    <a:cubicBezTo>
                      <a:pt x="2169" y="1669"/>
                      <a:pt x="2169" y="1"/>
                      <a:pt x="1068" y="1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26" name="Google Shape;4926;p30"/>
              <p:cNvSpPr/>
              <p:nvPr/>
            </p:nvSpPr>
            <p:spPr>
              <a:xfrm>
                <a:off x="3220800" y="3544650"/>
                <a:ext cx="53400" cy="41725"/>
              </a:xfrm>
              <a:custGeom>
                <a:avLst/>
                <a:gdLst/>
                <a:ahLst/>
                <a:cxnLst/>
                <a:rect l="l" t="t" r="r" b="b"/>
                <a:pathLst>
                  <a:path w="2136" h="1669" extrusionOk="0">
                    <a:moveTo>
                      <a:pt x="1101" y="0"/>
                    </a:moveTo>
                    <a:cubicBezTo>
                      <a:pt x="1" y="0"/>
                      <a:pt x="1" y="1668"/>
                      <a:pt x="1101" y="1668"/>
                    </a:cubicBezTo>
                    <a:cubicBezTo>
                      <a:pt x="2136" y="1668"/>
                      <a:pt x="2136" y="0"/>
                      <a:pt x="1101" y="0"/>
                    </a:cubicBezTo>
                    <a:close/>
                  </a:path>
                </a:pathLst>
              </a:custGeom>
              <a:solidFill>
                <a:srgbClr val="E9B8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927" name="Google Shape;4927;p30"/>
            <p:cNvGrpSpPr/>
            <p:nvPr/>
          </p:nvGrpSpPr>
          <p:grpSpPr>
            <a:xfrm>
              <a:off x="8022250" y="4124225"/>
              <a:ext cx="1350350" cy="1386925"/>
              <a:chOff x="582350" y="682150"/>
              <a:chExt cx="1350350" cy="1386925"/>
            </a:xfrm>
          </p:grpSpPr>
          <p:sp>
            <p:nvSpPr>
              <p:cNvPr id="4928" name="Google Shape;4928;p30"/>
              <p:cNvSpPr/>
              <p:nvPr/>
            </p:nvSpPr>
            <p:spPr>
              <a:xfrm>
                <a:off x="975200" y="682150"/>
                <a:ext cx="409625" cy="659775"/>
              </a:xfrm>
              <a:custGeom>
                <a:avLst/>
                <a:gdLst/>
                <a:ahLst/>
                <a:cxnLst/>
                <a:rect l="l" t="t" r="r" b="b"/>
                <a:pathLst>
                  <a:path w="16385" h="26391" extrusionOk="0">
                    <a:moveTo>
                      <a:pt x="7173" y="1"/>
                    </a:moveTo>
                    <a:cubicBezTo>
                      <a:pt x="5104" y="1"/>
                      <a:pt x="3053" y="975"/>
                      <a:pt x="1916" y="2879"/>
                    </a:cubicBezTo>
                    <a:cubicBezTo>
                      <a:pt x="1" y="5979"/>
                      <a:pt x="1034" y="10265"/>
                      <a:pt x="2554" y="13669"/>
                    </a:cubicBezTo>
                    <a:cubicBezTo>
                      <a:pt x="3983" y="16891"/>
                      <a:pt x="5806" y="19930"/>
                      <a:pt x="7934" y="22636"/>
                    </a:cubicBezTo>
                    <a:cubicBezTo>
                      <a:pt x="8846" y="23760"/>
                      <a:pt x="9849" y="24855"/>
                      <a:pt x="11034" y="25584"/>
                    </a:cubicBezTo>
                    <a:cubicBezTo>
                      <a:pt x="11759" y="26094"/>
                      <a:pt x="12578" y="26390"/>
                      <a:pt x="13533" y="26390"/>
                    </a:cubicBezTo>
                    <a:cubicBezTo>
                      <a:pt x="13660" y="26390"/>
                      <a:pt x="13790" y="26385"/>
                      <a:pt x="13922" y="26374"/>
                    </a:cubicBezTo>
                    <a:cubicBezTo>
                      <a:pt x="14743" y="26344"/>
                      <a:pt x="15442" y="25584"/>
                      <a:pt x="15503" y="24672"/>
                    </a:cubicBezTo>
                    <a:cubicBezTo>
                      <a:pt x="15685" y="21967"/>
                      <a:pt x="16050" y="19292"/>
                      <a:pt x="16202" y="16587"/>
                    </a:cubicBezTo>
                    <a:cubicBezTo>
                      <a:pt x="16384" y="13395"/>
                      <a:pt x="16263" y="10173"/>
                      <a:pt x="15229" y="7164"/>
                    </a:cubicBezTo>
                    <a:cubicBezTo>
                      <a:pt x="14256" y="4186"/>
                      <a:pt x="12250" y="1511"/>
                      <a:pt x="9545" y="447"/>
                    </a:cubicBezTo>
                    <a:cubicBezTo>
                      <a:pt x="8787" y="149"/>
                      <a:pt x="7979" y="1"/>
                      <a:pt x="7173" y="1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29" name="Google Shape;4929;p30"/>
              <p:cNvSpPr/>
              <p:nvPr/>
            </p:nvSpPr>
            <p:spPr>
              <a:xfrm>
                <a:off x="582350" y="1004750"/>
                <a:ext cx="701400" cy="434125"/>
              </a:xfrm>
              <a:custGeom>
                <a:avLst/>
                <a:gdLst/>
                <a:ahLst/>
                <a:cxnLst/>
                <a:rect l="l" t="t" r="r" b="b"/>
                <a:pathLst>
                  <a:path w="28056" h="17365" extrusionOk="0">
                    <a:moveTo>
                      <a:pt x="6844" y="1"/>
                    </a:moveTo>
                    <a:cubicBezTo>
                      <a:pt x="5243" y="1"/>
                      <a:pt x="3691" y="403"/>
                      <a:pt x="2462" y="1525"/>
                    </a:cubicBezTo>
                    <a:cubicBezTo>
                      <a:pt x="517" y="3257"/>
                      <a:pt x="0" y="6479"/>
                      <a:pt x="821" y="9124"/>
                    </a:cubicBezTo>
                    <a:cubicBezTo>
                      <a:pt x="1611" y="11738"/>
                      <a:pt x="3587" y="13744"/>
                      <a:pt x="5836" y="14960"/>
                    </a:cubicBezTo>
                    <a:cubicBezTo>
                      <a:pt x="8086" y="16176"/>
                      <a:pt x="10548" y="16662"/>
                      <a:pt x="13010" y="16966"/>
                    </a:cubicBezTo>
                    <a:cubicBezTo>
                      <a:pt x="15211" y="17229"/>
                      <a:pt x="17400" y="17365"/>
                      <a:pt x="19593" y="17365"/>
                    </a:cubicBezTo>
                    <a:cubicBezTo>
                      <a:pt x="20942" y="17365"/>
                      <a:pt x="22293" y="17313"/>
                      <a:pt x="23648" y="17209"/>
                    </a:cubicBezTo>
                    <a:cubicBezTo>
                      <a:pt x="24712" y="17118"/>
                      <a:pt x="25867" y="16966"/>
                      <a:pt x="26657" y="16176"/>
                    </a:cubicBezTo>
                    <a:cubicBezTo>
                      <a:pt x="27448" y="15416"/>
                      <a:pt x="28055" y="13562"/>
                      <a:pt x="27083" y="12224"/>
                    </a:cubicBezTo>
                    <a:cubicBezTo>
                      <a:pt x="22827" y="6388"/>
                      <a:pt x="16779" y="2194"/>
                      <a:pt x="10213" y="491"/>
                    </a:cubicBezTo>
                    <a:cubicBezTo>
                      <a:pt x="9131" y="202"/>
                      <a:pt x="7975" y="1"/>
                      <a:pt x="6844" y="1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30" name="Google Shape;4930;p30"/>
              <p:cNvSpPr/>
              <p:nvPr/>
            </p:nvSpPr>
            <p:spPr>
              <a:xfrm>
                <a:off x="755600" y="1406350"/>
                <a:ext cx="546375" cy="465075"/>
              </a:xfrm>
              <a:custGeom>
                <a:avLst/>
                <a:gdLst/>
                <a:ahLst/>
                <a:cxnLst/>
                <a:rect l="l" t="t" r="r" b="b"/>
                <a:pathLst>
                  <a:path w="21855" h="18603" extrusionOk="0">
                    <a:moveTo>
                      <a:pt x="16298" y="0"/>
                    </a:moveTo>
                    <a:cubicBezTo>
                      <a:pt x="13719" y="0"/>
                      <a:pt x="11160" y="320"/>
                      <a:pt x="8754" y="1267"/>
                    </a:cubicBezTo>
                    <a:cubicBezTo>
                      <a:pt x="5016" y="2695"/>
                      <a:pt x="1611" y="5887"/>
                      <a:pt x="608" y="10172"/>
                    </a:cubicBezTo>
                    <a:cubicBezTo>
                      <a:pt x="0" y="12726"/>
                      <a:pt x="426" y="15735"/>
                      <a:pt x="2250" y="17346"/>
                    </a:cubicBezTo>
                    <a:cubicBezTo>
                      <a:pt x="3219" y="18225"/>
                      <a:pt x="4439" y="18603"/>
                      <a:pt x="5675" y="18603"/>
                    </a:cubicBezTo>
                    <a:cubicBezTo>
                      <a:pt x="6105" y="18603"/>
                      <a:pt x="6537" y="18557"/>
                      <a:pt x="6961" y="18470"/>
                    </a:cubicBezTo>
                    <a:cubicBezTo>
                      <a:pt x="8602" y="18106"/>
                      <a:pt x="10092" y="17194"/>
                      <a:pt x="11490" y="16221"/>
                    </a:cubicBezTo>
                    <a:cubicBezTo>
                      <a:pt x="14682" y="13972"/>
                      <a:pt x="17569" y="11115"/>
                      <a:pt x="20001" y="7893"/>
                    </a:cubicBezTo>
                    <a:cubicBezTo>
                      <a:pt x="20639" y="7011"/>
                      <a:pt x="21277" y="6069"/>
                      <a:pt x="21551" y="5005"/>
                    </a:cubicBezTo>
                    <a:cubicBezTo>
                      <a:pt x="21855" y="3911"/>
                      <a:pt x="21703" y="2634"/>
                      <a:pt x="20487" y="233"/>
                    </a:cubicBezTo>
                    <a:cubicBezTo>
                      <a:pt x="19099" y="94"/>
                      <a:pt x="17695" y="0"/>
                      <a:pt x="16298" y="0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31" name="Google Shape;4931;p30"/>
              <p:cNvSpPr/>
              <p:nvPr/>
            </p:nvSpPr>
            <p:spPr>
              <a:xfrm>
                <a:off x="1206975" y="1420700"/>
                <a:ext cx="335150" cy="648375"/>
              </a:xfrm>
              <a:custGeom>
                <a:avLst/>
                <a:gdLst/>
                <a:ahLst/>
                <a:cxnLst/>
                <a:rect l="l" t="t" r="r" b="b"/>
                <a:pathLst>
                  <a:path w="13406" h="25935" extrusionOk="0">
                    <a:moveTo>
                      <a:pt x="4837" y="0"/>
                    </a:moveTo>
                    <a:cubicBezTo>
                      <a:pt x="4050" y="0"/>
                      <a:pt x="3309" y="514"/>
                      <a:pt x="2979" y="1392"/>
                    </a:cubicBezTo>
                    <a:cubicBezTo>
                      <a:pt x="1186" y="6073"/>
                      <a:pt x="153" y="11149"/>
                      <a:pt x="31" y="16255"/>
                    </a:cubicBezTo>
                    <a:cubicBezTo>
                      <a:pt x="1" y="18535"/>
                      <a:pt x="153" y="20966"/>
                      <a:pt x="1247" y="22851"/>
                    </a:cubicBezTo>
                    <a:cubicBezTo>
                      <a:pt x="2389" y="24764"/>
                      <a:pt x="4415" y="25934"/>
                      <a:pt x="6450" y="25934"/>
                    </a:cubicBezTo>
                    <a:cubicBezTo>
                      <a:pt x="6742" y="25934"/>
                      <a:pt x="7035" y="25910"/>
                      <a:pt x="7326" y="25860"/>
                    </a:cubicBezTo>
                    <a:cubicBezTo>
                      <a:pt x="9666" y="25495"/>
                      <a:pt x="11672" y="23580"/>
                      <a:pt x="12554" y="21149"/>
                    </a:cubicBezTo>
                    <a:cubicBezTo>
                      <a:pt x="13405" y="18656"/>
                      <a:pt x="13071" y="15799"/>
                      <a:pt x="12432" y="13185"/>
                    </a:cubicBezTo>
                    <a:cubicBezTo>
                      <a:pt x="11672" y="9994"/>
                      <a:pt x="10517" y="6863"/>
                      <a:pt x="8998" y="3975"/>
                    </a:cubicBezTo>
                    <a:cubicBezTo>
                      <a:pt x="8238" y="2547"/>
                      <a:pt x="7174" y="1027"/>
                      <a:pt x="5745" y="237"/>
                    </a:cubicBezTo>
                    <a:cubicBezTo>
                      <a:pt x="5450" y="76"/>
                      <a:pt x="5140" y="0"/>
                      <a:pt x="4837" y="0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32" name="Google Shape;4932;p30"/>
              <p:cNvSpPr/>
              <p:nvPr/>
            </p:nvSpPr>
            <p:spPr>
              <a:xfrm>
                <a:off x="1324000" y="791250"/>
                <a:ext cx="503075" cy="549950"/>
              </a:xfrm>
              <a:custGeom>
                <a:avLst/>
                <a:gdLst/>
                <a:ahLst/>
                <a:cxnLst/>
                <a:rect l="l" t="t" r="r" b="b"/>
                <a:pathLst>
                  <a:path w="20123" h="21998" extrusionOk="0">
                    <a:moveTo>
                      <a:pt x="15137" y="1"/>
                    </a:moveTo>
                    <a:cubicBezTo>
                      <a:pt x="13202" y="1"/>
                      <a:pt x="11195" y="1272"/>
                      <a:pt x="9666" y="2800"/>
                    </a:cubicBezTo>
                    <a:cubicBezTo>
                      <a:pt x="5077" y="7420"/>
                      <a:pt x="2614" y="14077"/>
                      <a:pt x="304" y="20460"/>
                    </a:cubicBezTo>
                    <a:cubicBezTo>
                      <a:pt x="0" y="21311"/>
                      <a:pt x="1186" y="21919"/>
                      <a:pt x="1976" y="21980"/>
                    </a:cubicBezTo>
                    <a:cubicBezTo>
                      <a:pt x="2086" y="21992"/>
                      <a:pt x="2196" y="21998"/>
                      <a:pt x="2306" y="21998"/>
                    </a:cubicBezTo>
                    <a:cubicBezTo>
                      <a:pt x="3016" y="21998"/>
                      <a:pt x="3723" y="21761"/>
                      <a:pt x="4408" y="21524"/>
                    </a:cubicBezTo>
                    <a:cubicBezTo>
                      <a:pt x="7995" y="20278"/>
                      <a:pt x="11733" y="18971"/>
                      <a:pt x="14773" y="16478"/>
                    </a:cubicBezTo>
                    <a:cubicBezTo>
                      <a:pt x="17812" y="13956"/>
                      <a:pt x="20122" y="9943"/>
                      <a:pt x="19818" y="5718"/>
                    </a:cubicBezTo>
                    <a:cubicBezTo>
                      <a:pt x="19666" y="3591"/>
                      <a:pt x="18724" y="1433"/>
                      <a:pt x="17022" y="460"/>
                    </a:cubicBezTo>
                    <a:cubicBezTo>
                      <a:pt x="16415" y="141"/>
                      <a:pt x="15780" y="1"/>
                      <a:pt x="15137" y="1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33" name="Google Shape;4933;p30"/>
              <p:cNvSpPr/>
              <p:nvPr/>
            </p:nvSpPr>
            <p:spPr>
              <a:xfrm>
                <a:off x="1301950" y="1287625"/>
                <a:ext cx="630750" cy="358275"/>
              </a:xfrm>
              <a:custGeom>
                <a:avLst/>
                <a:gdLst/>
                <a:ahLst/>
                <a:cxnLst/>
                <a:rect l="l" t="t" r="r" b="b"/>
                <a:pathLst>
                  <a:path w="25230" h="14331" extrusionOk="0">
                    <a:moveTo>
                      <a:pt x="14369" y="0"/>
                    </a:moveTo>
                    <a:cubicBezTo>
                      <a:pt x="8611" y="0"/>
                      <a:pt x="1063" y="868"/>
                      <a:pt x="609" y="1821"/>
                    </a:cubicBezTo>
                    <a:cubicBezTo>
                      <a:pt x="1" y="3128"/>
                      <a:pt x="335" y="4709"/>
                      <a:pt x="1156" y="5924"/>
                    </a:cubicBezTo>
                    <a:cubicBezTo>
                      <a:pt x="1946" y="7110"/>
                      <a:pt x="3071" y="8022"/>
                      <a:pt x="4256" y="8812"/>
                    </a:cubicBezTo>
                    <a:cubicBezTo>
                      <a:pt x="7539" y="11092"/>
                      <a:pt x="11065" y="13159"/>
                      <a:pt x="14925" y="14010"/>
                    </a:cubicBezTo>
                    <a:cubicBezTo>
                      <a:pt x="15784" y="14200"/>
                      <a:pt x="16686" y="14330"/>
                      <a:pt x="17573" y="14330"/>
                    </a:cubicBezTo>
                    <a:cubicBezTo>
                      <a:pt x="18663" y="14330"/>
                      <a:pt x="19731" y="14134"/>
                      <a:pt x="20670" y="13614"/>
                    </a:cubicBezTo>
                    <a:cubicBezTo>
                      <a:pt x="22433" y="12642"/>
                      <a:pt x="23497" y="10757"/>
                      <a:pt x="24166" y="8842"/>
                    </a:cubicBezTo>
                    <a:cubicBezTo>
                      <a:pt x="24895" y="6867"/>
                      <a:pt x="25229" y="4496"/>
                      <a:pt x="24044" y="2763"/>
                    </a:cubicBezTo>
                    <a:cubicBezTo>
                      <a:pt x="22980" y="1243"/>
                      <a:pt x="21096" y="696"/>
                      <a:pt x="19272" y="332"/>
                    </a:cubicBezTo>
                    <a:cubicBezTo>
                      <a:pt x="18077" y="100"/>
                      <a:pt x="16326" y="0"/>
                      <a:pt x="14369" y="0"/>
                    </a:cubicBezTo>
                    <a:close/>
                  </a:path>
                </a:pathLst>
              </a:custGeom>
              <a:solidFill>
                <a:srgbClr val="FFC5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34" name="Google Shape;4934;p30"/>
              <p:cNvSpPr/>
              <p:nvPr/>
            </p:nvSpPr>
            <p:spPr>
              <a:xfrm>
                <a:off x="1259250" y="1456575"/>
                <a:ext cx="128600" cy="438325"/>
              </a:xfrm>
              <a:custGeom>
                <a:avLst/>
                <a:gdLst/>
                <a:ahLst/>
                <a:cxnLst/>
                <a:rect l="l" t="t" r="r" b="b"/>
                <a:pathLst>
                  <a:path w="5144" h="17533" extrusionOk="0">
                    <a:moveTo>
                      <a:pt x="1796" y="0"/>
                    </a:moveTo>
                    <a:cubicBezTo>
                      <a:pt x="916" y="0"/>
                      <a:pt x="1" y="832"/>
                      <a:pt x="463" y="1872"/>
                    </a:cubicBezTo>
                    <a:cubicBezTo>
                      <a:pt x="2560" y="6704"/>
                      <a:pt x="4080" y="11933"/>
                      <a:pt x="4445" y="17373"/>
                    </a:cubicBezTo>
                    <a:cubicBezTo>
                      <a:pt x="4460" y="17480"/>
                      <a:pt x="4543" y="17533"/>
                      <a:pt x="4623" y="17533"/>
                    </a:cubicBezTo>
                    <a:cubicBezTo>
                      <a:pt x="4703" y="17533"/>
                      <a:pt x="4779" y="17480"/>
                      <a:pt x="4779" y="17373"/>
                    </a:cubicBezTo>
                    <a:cubicBezTo>
                      <a:pt x="5144" y="11933"/>
                      <a:pt x="4627" y="6309"/>
                      <a:pt x="3016" y="960"/>
                    </a:cubicBezTo>
                    <a:cubicBezTo>
                      <a:pt x="2804" y="280"/>
                      <a:pt x="2306" y="0"/>
                      <a:pt x="179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35" name="Google Shape;4935;p30"/>
              <p:cNvSpPr/>
              <p:nvPr/>
            </p:nvSpPr>
            <p:spPr>
              <a:xfrm>
                <a:off x="1278425" y="1436350"/>
                <a:ext cx="170225" cy="375075"/>
              </a:xfrm>
              <a:custGeom>
                <a:avLst/>
                <a:gdLst/>
                <a:ahLst/>
                <a:cxnLst/>
                <a:rect l="l" t="t" r="r" b="b"/>
                <a:pathLst>
                  <a:path w="6809" h="15003" extrusionOk="0">
                    <a:moveTo>
                      <a:pt x="2033" y="0"/>
                    </a:moveTo>
                    <a:cubicBezTo>
                      <a:pt x="1053" y="0"/>
                      <a:pt x="0" y="1189"/>
                      <a:pt x="729" y="2073"/>
                    </a:cubicBezTo>
                    <a:cubicBezTo>
                      <a:pt x="3495" y="5751"/>
                      <a:pt x="5623" y="10128"/>
                      <a:pt x="6444" y="14869"/>
                    </a:cubicBezTo>
                    <a:cubicBezTo>
                      <a:pt x="6473" y="14957"/>
                      <a:pt x="6558" y="15002"/>
                      <a:pt x="6639" y="15002"/>
                    </a:cubicBezTo>
                    <a:cubicBezTo>
                      <a:pt x="6726" y="15002"/>
                      <a:pt x="6808" y="14949"/>
                      <a:pt x="6808" y="14839"/>
                    </a:cubicBezTo>
                    <a:cubicBezTo>
                      <a:pt x="6687" y="9976"/>
                      <a:pt x="5501" y="4991"/>
                      <a:pt x="3009" y="583"/>
                    </a:cubicBezTo>
                    <a:cubicBezTo>
                      <a:pt x="2760" y="168"/>
                      <a:pt x="2402" y="0"/>
                      <a:pt x="203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36" name="Google Shape;4936;p30"/>
              <p:cNvSpPr/>
              <p:nvPr/>
            </p:nvSpPr>
            <p:spPr>
              <a:xfrm>
                <a:off x="1256375" y="1484350"/>
                <a:ext cx="69925" cy="372750"/>
              </a:xfrm>
              <a:custGeom>
                <a:avLst/>
                <a:gdLst/>
                <a:ahLst/>
                <a:cxnLst/>
                <a:rect l="l" t="t" r="r" b="b"/>
                <a:pathLst>
                  <a:path w="2797" h="14910" extrusionOk="0">
                    <a:moveTo>
                      <a:pt x="1406" y="1"/>
                    </a:moveTo>
                    <a:cubicBezTo>
                      <a:pt x="707" y="1"/>
                      <a:pt x="0" y="396"/>
                      <a:pt x="31" y="1186"/>
                    </a:cubicBezTo>
                    <a:cubicBezTo>
                      <a:pt x="335" y="5685"/>
                      <a:pt x="882" y="10214"/>
                      <a:pt x="1216" y="14773"/>
                    </a:cubicBezTo>
                    <a:cubicBezTo>
                      <a:pt x="1216" y="14864"/>
                      <a:pt x="1300" y="14910"/>
                      <a:pt x="1383" y="14910"/>
                    </a:cubicBezTo>
                    <a:cubicBezTo>
                      <a:pt x="1467" y="14910"/>
                      <a:pt x="1550" y="14864"/>
                      <a:pt x="1550" y="14773"/>
                    </a:cubicBezTo>
                    <a:cubicBezTo>
                      <a:pt x="1915" y="10244"/>
                      <a:pt x="2432" y="5745"/>
                      <a:pt x="2736" y="1186"/>
                    </a:cubicBezTo>
                    <a:cubicBezTo>
                      <a:pt x="2797" y="396"/>
                      <a:pt x="2105" y="1"/>
                      <a:pt x="1406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37" name="Google Shape;4937;p30"/>
              <p:cNvSpPr/>
              <p:nvPr/>
            </p:nvSpPr>
            <p:spPr>
              <a:xfrm>
                <a:off x="987250" y="1441975"/>
                <a:ext cx="298650" cy="242300"/>
              </a:xfrm>
              <a:custGeom>
                <a:avLst/>
                <a:gdLst/>
                <a:ahLst/>
                <a:cxnLst/>
                <a:rect l="l" t="t" r="r" b="b"/>
                <a:pathLst>
                  <a:path w="11946" h="9692" extrusionOk="0">
                    <a:moveTo>
                      <a:pt x="10269" y="1"/>
                    </a:moveTo>
                    <a:cubicBezTo>
                      <a:pt x="10139" y="1"/>
                      <a:pt x="10000" y="27"/>
                      <a:pt x="9853" y="85"/>
                    </a:cubicBezTo>
                    <a:cubicBezTo>
                      <a:pt x="5446" y="1908"/>
                      <a:pt x="2011" y="5465"/>
                      <a:pt x="66" y="9447"/>
                    </a:cubicBezTo>
                    <a:cubicBezTo>
                      <a:pt x="1" y="9577"/>
                      <a:pt x="121" y="9691"/>
                      <a:pt x="240" y="9691"/>
                    </a:cubicBezTo>
                    <a:cubicBezTo>
                      <a:pt x="288" y="9691"/>
                      <a:pt x="335" y="9673"/>
                      <a:pt x="370" y="9629"/>
                    </a:cubicBezTo>
                    <a:cubicBezTo>
                      <a:pt x="2954" y="6042"/>
                      <a:pt x="6783" y="3702"/>
                      <a:pt x="10735" y="2668"/>
                    </a:cubicBezTo>
                    <a:cubicBezTo>
                      <a:pt x="11946" y="2393"/>
                      <a:pt x="11512" y="1"/>
                      <a:pt x="10269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38" name="Google Shape;4938;p30"/>
              <p:cNvSpPr/>
              <p:nvPr/>
            </p:nvSpPr>
            <p:spPr>
              <a:xfrm>
                <a:off x="1125950" y="1425825"/>
                <a:ext cx="212075" cy="231125"/>
              </a:xfrm>
              <a:custGeom>
                <a:avLst/>
                <a:gdLst/>
                <a:ahLst/>
                <a:cxnLst/>
                <a:rect l="l" t="t" r="r" b="b"/>
                <a:pathLst>
                  <a:path w="8483" h="9245" extrusionOk="0">
                    <a:moveTo>
                      <a:pt x="6267" y="0"/>
                    </a:moveTo>
                    <a:cubicBezTo>
                      <a:pt x="6042" y="0"/>
                      <a:pt x="5842" y="82"/>
                      <a:pt x="5704" y="275"/>
                    </a:cubicBezTo>
                    <a:cubicBezTo>
                      <a:pt x="3728" y="3132"/>
                      <a:pt x="1965" y="6111"/>
                      <a:pt x="50" y="8968"/>
                    </a:cubicBezTo>
                    <a:cubicBezTo>
                      <a:pt x="1" y="9066"/>
                      <a:pt x="131" y="9244"/>
                      <a:pt x="246" y="9244"/>
                    </a:cubicBezTo>
                    <a:cubicBezTo>
                      <a:pt x="274" y="9244"/>
                      <a:pt x="300" y="9234"/>
                      <a:pt x="324" y="9211"/>
                    </a:cubicBezTo>
                    <a:cubicBezTo>
                      <a:pt x="2786" y="6779"/>
                      <a:pt x="5369" y="4469"/>
                      <a:pt x="7801" y="2038"/>
                    </a:cubicBezTo>
                    <a:cubicBezTo>
                      <a:pt x="8483" y="1331"/>
                      <a:pt x="7174" y="0"/>
                      <a:pt x="6267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39" name="Google Shape;4939;p30"/>
              <p:cNvSpPr/>
              <p:nvPr/>
            </p:nvSpPr>
            <p:spPr>
              <a:xfrm>
                <a:off x="872725" y="1410800"/>
                <a:ext cx="414450" cy="218025"/>
              </a:xfrm>
              <a:custGeom>
                <a:avLst/>
                <a:gdLst/>
                <a:ahLst/>
                <a:cxnLst/>
                <a:rect l="l" t="t" r="r" b="b"/>
                <a:pathLst>
                  <a:path w="16578" h="8721" extrusionOk="0">
                    <a:moveTo>
                      <a:pt x="14739" y="0"/>
                    </a:moveTo>
                    <a:cubicBezTo>
                      <a:pt x="14588" y="0"/>
                      <a:pt x="14425" y="27"/>
                      <a:pt x="14252" y="86"/>
                    </a:cubicBezTo>
                    <a:cubicBezTo>
                      <a:pt x="9054" y="1940"/>
                      <a:pt x="4282" y="4918"/>
                      <a:pt x="148" y="8414"/>
                    </a:cubicBezTo>
                    <a:cubicBezTo>
                      <a:pt x="0" y="8537"/>
                      <a:pt x="92" y="8720"/>
                      <a:pt x="230" y="8720"/>
                    </a:cubicBezTo>
                    <a:cubicBezTo>
                      <a:pt x="262" y="8720"/>
                      <a:pt x="296" y="8710"/>
                      <a:pt x="331" y="8687"/>
                    </a:cubicBezTo>
                    <a:cubicBezTo>
                      <a:pt x="4890" y="5800"/>
                      <a:pt x="9905" y="3885"/>
                      <a:pt x="15012" y="2669"/>
                    </a:cubicBezTo>
                    <a:cubicBezTo>
                      <a:pt x="16577" y="2340"/>
                      <a:pt x="16158" y="0"/>
                      <a:pt x="14739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40" name="Google Shape;4940;p30"/>
              <p:cNvSpPr/>
              <p:nvPr/>
            </p:nvSpPr>
            <p:spPr>
              <a:xfrm>
                <a:off x="980400" y="1404150"/>
                <a:ext cx="289450" cy="134325"/>
              </a:xfrm>
              <a:custGeom>
                <a:avLst/>
                <a:gdLst/>
                <a:ahLst/>
                <a:cxnLst/>
                <a:rect l="l" t="t" r="r" b="b"/>
                <a:pathLst>
                  <a:path w="11578" h="5373" extrusionOk="0">
                    <a:moveTo>
                      <a:pt x="9583" y="0"/>
                    </a:moveTo>
                    <a:cubicBezTo>
                      <a:pt x="7715" y="0"/>
                      <a:pt x="5896" y="527"/>
                      <a:pt x="4352" y="1355"/>
                    </a:cubicBezTo>
                    <a:cubicBezTo>
                      <a:pt x="2620" y="2266"/>
                      <a:pt x="1130" y="3543"/>
                      <a:pt x="97" y="5093"/>
                    </a:cubicBezTo>
                    <a:cubicBezTo>
                      <a:pt x="0" y="5214"/>
                      <a:pt x="152" y="5372"/>
                      <a:pt x="280" y="5372"/>
                    </a:cubicBezTo>
                    <a:cubicBezTo>
                      <a:pt x="313" y="5372"/>
                      <a:pt x="345" y="5362"/>
                      <a:pt x="370" y="5336"/>
                    </a:cubicBezTo>
                    <a:cubicBezTo>
                      <a:pt x="1647" y="4029"/>
                      <a:pt x="3258" y="3239"/>
                      <a:pt x="4930" y="2783"/>
                    </a:cubicBezTo>
                    <a:cubicBezTo>
                      <a:pt x="5849" y="2549"/>
                      <a:pt x="6778" y="2435"/>
                      <a:pt x="7681" y="2435"/>
                    </a:cubicBezTo>
                    <a:cubicBezTo>
                      <a:pt x="8419" y="2435"/>
                      <a:pt x="9140" y="2511"/>
                      <a:pt x="9823" y="2662"/>
                    </a:cubicBezTo>
                    <a:cubicBezTo>
                      <a:pt x="9872" y="2674"/>
                      <a:pt x="9919" y="2680"/>
                      <a:pt x="9966" y="2680"/>
                    </a:cubicBezTo>
                    <a:cubicBezTo>
                      <a:pt x="10926" y="2680"/>
                      <a:pt x="11578" y="133"/>
                      <a:pt x="10158" y="17"/>
                    </a:cubicBezTo>
                    <a:cubicBezTo>
                      <a:pt x="9966" y="6"/>
                      <a:pt x="9774" y="0"/>
                      <a:pt x="958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41" name="Google Shape;4941;p30"/>
              <p:cNvSpPr/>
              <p:nvPr/>
            </p:nvSpPr>
            <p:spPr>
              <a:xfrm>
                <a:off x="789025" y="1324225"/>
                <a:ext cx="491750" cy="121800"/>
              </a:xfrm>
              <a:custGeom>
                <a:avLst/>
                <a:gdLst/>
                <a:ahLst/>
                <a:cxnLst/>
                <a:rect l="l" t="t" r="r" b="b"/>
                <a:pathLst>
                  <a:path w="19670" h="4872" extrusionOk="0">
                    <a:moveTo>
                      <a:pt x="4780" y="1"/>
                    </a:moveTo>
                    <a:cubicBezTo>
                      <a:pt x="3266" y="1"/>
                      <a:pt x="1760" y="81"/>
                      <a:pt x="274" y="235"/>
                    </a:cubicBezTo>
                    <a:cubicBezTo>
                      <a:pt x="1" y="296"/>
                      <a:pt x="31" y="600"/>
                      <a:pt x="274" y="600"/>
                    </a:cubicBezTo>
                    <a:cubicBezTo>
                      <a:pt x="6110" y="691"/>
                      <a:pt x="11825" y="2272"/>
                      <a:pt x="16962" y="4704"/>
                    </a:cubicBezTo>
                    <a:cubicBezTo>
                      <a:pt x="17195" y="4820"/>
                      <a:pt x="17421" y="4872"/>
                      <a:pt x="17631" y="4872"/>
                    </a:cubicBezTo>
                    <a:cubicBezTo>
                      <a:pt x="18953" y="4872"/>
                      <a:pt x="19669" y="2836"/>
                      <a:pt x="17965" y="2181"/>
                    </a:cubicBezTo>
                    <a:cubicBezTo>
                      <a:pt x="13705" y="685"/>
                      <a:pt x="9210" y="1"/>
                      <a:pt x="4780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42" name="Google Shape;4942;p30"/>
              <p:cNvSpPr/>
              <p:nvPr/>
            </p:nvSpPr>
            <p:spPr>
              <a:xfrm>
                <a:off x="981525" y="1249500"/>
                <a:ext cx="328025" cy="181475"/>
              </a:xfrm>
              <a:custGeom>
                <a:avLst/>
                <a:gdLst/>
                <a:ahLst/>
                <a:cxnLst/>
                <a:rect l="l" t="t" r="r" b="b"/>
                <a:pathLst>
                  <a:path w="13121" h="7259" extrusionOk="0">
                    <a:moveTo>
                      <a:pt x="263" y="0"/>
                    </a:moveTo>
                    <a:cubicBezTo>
                      <a:pt x="73" y="0"/>
                      <a:pt x="1" y="250"/>
                      <a:pt x="173" y="337"/>
                    </a:cubicBezTo>
                    <a:cubicBezTo>
                      <a:pt x="3942" y="2161"/>
                      <a:pt x="7347" y="4531"/>
                      <a:pt x="10538" y="7085"/>
                    </a:cubicBezTo>
                    <a:cubicBezTo>
                      <a:pt x="10691" y="7206"/>
                      <a:pt x="10858" y="7258"/>
                      <a:pt x="11029" y="7258"/>
                    </a:cubicBezTo>
                    <a:cubicBezTo>
                      <a:pt x="12018" y="7258"/>
                      <a:pt x="13121" y="5483"/>
                      <a:pt x="12058" y="4835"/>
                    </a:cubicBezTo>
                    <a:cubicBezTo>
                      <a:pt x="8350" y="2677"/>
                      <a:pt x="4307" y="1157"/>
                      <a:pt x="295" y="2"/>
                    </a:cubicBezTo>
                    <a:cubicBezTo>
                      <a:pt x="284" y="1"/>
                      <a:pt x="273" y="0"/>
                      <a:pt x="26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43" name="Google Shape;4943;p30"/>
              <p:cNvSpPr/>
              <p:nvPr/>
            </p:nvSpPr>
            <p:spPr>
              <a:xfrm>
                <a:off x="973500" y="1174075"/>
                <a:ext cx="356800" cy="239800"/>
              </a:xfrm>
              <a:custGeom>
                <a:avLst/>
                <a:gdLst/>
                <a:ahLst/>
                <a:cxnLst/>
                <a:rect l="l" t="t" r="r" b="b"/>
                <a:pathLst>
                  <a:path w="14272" h="9592" extrusionOk="0">
                    <a:moveTo>
                      <a:pt x="284" y="1"/>
                    </a:moveTo>
                    <a:cubicBezTo>
                      <a:pt x="125" y="1"/>
                      <a:pt x="1" y="206"/>
                      <a:pt x="190" y="314"/>
                    </a:cubicBezTo>
                    <a:cubicBezTo>
                      <a:pt x="4263" y="2959"/>
                      <a:pt x="7972" y="6059"/>
                      <a:pt x="11437" y="9281"/>
                    </a:cubicBezTo>
                    <a:cubicBezTo>
                      <a:pt x="11667" y="9499"/>
                      <a:pt x="11924" y="9591"/>
                      <a:pt x="12180" y="9591"/>
                    </a:cubicBezTo>
                    <a:cubicBezTo>
                      <a:pt x="13242" y="9591"/>
                      <a:pt x="14272" y="7998"/>
                      <a:pt x="13169" y="7214"/>
                    </a:cubicBezTo>
                    <a:cubicBezTo>
                      <a:pt x="9157" y="4326"/>
                      <a:pt x="4780" y="1986"/>
                      <a:pt x="342" y="10"/>
                    </a:cubicBezTo>
                    <a:cubicBezTo>
                      <a:pt x="323" y="4"/>
                      <a:pt x="303" y="1"/>
                      <a:pt x="284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44" name="Google Shape;4944;p30"/>
              <p:cNvSpPr/>
              <p:nvPr/>
            </p:nvSpPr>
            <p:spPr>
              <a:xfrm>
                <a:off x="1137400" y="950450"/>
                <a:ext cx="180600" cy="461200"/>
              </a:xfrm>
              <a:custGeom>
                <a:avLst/>
                <a:gdLst/>
                <a:ahLst/>
                <a:cxnLst/>
                <a:rect l="l" t="t" r="r" b="b"/>
                <a:pathLst>
                  <a:path w="7224" h="18448" extrusionOk="0">
                    <a:moveTo>
                      <a:pt x="181" y="1"/>
                    </a:moveTo>
                    <a:cubicBezTo>
                      <a:pt x="89" y="1"/>
                      <a:pt x="0" y="78"/>
                      <a:pt x="18" y="232"/>
                    </a:cubicBezTo>
                    <a:cubicBezTo>
                      <a:pt x="990" y="6007"/>
                      <a:pt x="2267" y="11812"/>
                      <a:pt x="4151" y="17436"/>
                    </a:cubicBezTo>
                    <a:cubicBezTo>
                      <a:pt x="4409" y="18152"/>
                      <a:pt x="4934" y="18448"/>
                      <a:pt x="5454" y="18448"/>
                    </a:cubicBezTo>
                    <a:cubicBezTo>
                      <a:pt x="6346" y="18448"/>
                      <a:pt x="7223" y="17577"/>
                      <a:pt x="6705" y="16463"/>
                    </a:cubicBezTo>
                    <a:cubicBezTo>
                      <a:pt x="4273" y="11174"/>
                      <a:pt x="2024" y="5764"/>
                      <a:pt x="352" y="141"/>
                    </a:cubicBezTo>
                    <a:cubicBezTo>
                      <a:pt x="325" y="48"/>
                      <a:pt x="252" y="1"/>
                      <a:pt x="181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45" name="Google Shape;4945;p30"/>
              <p:cNvSpPr/>
              <p:nvPr/>
            </p:nvSpPr>
            <p:spPr>
              <a:xfrm>
                <a:off x="1214125" y="977300"/>
                <a:ext cx="139375" cy="450850"/>
              </a:xfrm>
              <a:custGeom>
                <a:avLst/>
                <a:gdLst/>
                <a:ahLst/>
                <a:cxnLst/>
                <a:rect l="l" t="t" r="r" b="b"/>
                <a:pathLst>
                  <a:path w="5575" h="18034" extrusionOk="0">
                    <a:moveTo>
                      <a:pt x="191" y="0"/>
                    </a:moveTo>
                    <a:cubicBezTo>
                      <a:pt x="96" y="0"/>
                      <a:pt x="1" y="80"/>
                      <a:pt x="18" y="222"/>
                    </a:cubicBezTo>
                    <a:cubicBezTo>
                      <a:pt x="930" y="5754"/>
                      <a:pt x="1660" y="11346"/>
                      <a:pt x="2633" y="16848"/>
                    </a:cubicBezTo>
                    <a:cubicBezTo>
                      <a:pt x="2761" y="17673"/>
                      <a:pt x="3349" y="18033"/>
                      <a:pt x="3945" y="18033"/>
                    </a:cubicBezTo>
                    <a:cubicBezTo>
                      <a:pt x="4753" y="18033"/>
                      <a:pt x="5575" y="17369"/>
                      <a:pt x="5277" y="16301"/>
                    </a:cubicBezTo>
                    <a:cubicBezTo>
                      <a:pt x="3696" y="10890"/>
                      <a:pt x="1964" y="5541"/>
                      <a:pt x="353" y="130"/>
                    </a:cubicBezTo>
                    <a:cubicBezTo>
                      <a:pt x="327" y="41"/>
                      <a:pt x="260" y="0"/>
                      <a:pt x="191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46" name="Google Shape;4946;p30"/>
              <p:cNvSpPr/>
              <p:nvPr/>
            </p:nvSpPr>
            <p:spPr>
              <a:xfrm>
                <a:off x="1288100" y="1008875"/>
                <a:ext cx="84550" cy="411475"/>
              </a:xfrm>
              <a:custGeom>
                <a:avLst/>
                <a:gdLst/>
                <a:ahLst/>
                <a:cxnLst/>
                <a:rect l="l" t="t" r="r" b="b"/>
                <a:pathLst>
                  <a:path w="3382" h="16459" extrusionOk="0">
                    <a:moveTo>
                      <a:pt x="210" y="1"/>
                    </a:moveTo>
                    <a:cubicBezTo>
                      <a:pt x="104" y="1"/>
                      <a:pt x="0" y="91"/>
                      <a:pt x="38" y="205"/>
                    </a:cubicBezTo>
                    <a:cubicBezTo>
                      <a:pt x="1011" y="5129"/>
                      <a:pt x="1102" y="10205"/>
                      <a:pt x="677" y="15099"/>
                    </a:cubicBezTo>
                    <a:cubicBezTo>
                      <a:pt x="581" y="15974"/>
                      <a:pt x="1328" y="16458"/>
                      <a:pt x="2061" y="16458"/>
                    </a:cubicBezTo>
                    <a:cubicBezTo>
                      <a:pt x="2727" y="16458"/>
                      <a:pt x="3382" y="16058"/>
                      <a:pt x="3382" y="15190"/>
                    </a:cubicBezTo>
                    <a:cubicBezTo>
                      <a:pt x="3230" y="9962"/>
                      <a:pt x="2044" y="4886"/>
                      <a:pt x="373" y="114"/>
                    </a:cubicBezTo>
                    <a:cubicBezTo>
                      <a:pt x="338" y="34"/>
                      <a:pt x="274" y="1"/>
                      <a:pt x="210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47" name="Google Shape;4947;p30"/>
              <p:cNvSpPr/>
              <p:nvPr/>
            </p:nvSpPr>
            <p:spPr>
              <a:xfrm>
                <a:off x="1308525" y="1001450"/>
                <a:ext cx="276000" cy="379950"/>
              </a:xfrm>
              <a:custGeom>
                <a:avLst/>
                <a:gdLst/>
                <a:ahLst/>
                <a:cxnLst/>
                <a:rect l="l" t="t" r="r" b="b"/>
                <a:pathLst>
                  <a:path w="11040" h="15198" extrusionOk="0">
                    <a:moveTo>
                      <a:pt x="10802" y="1"/>
                    </a:moveTo>
                    <a:cubicBezTo>
                      <a:pt x="10749" y="1"/>
                      <a:pt x="10695" y="23"/>
                      <a:pt x="10650" y="76"/>
                    </a:cubicBezTo>
                    <a:cubicBezTo>
                      <a:pt x="7367" y="4423"/>
                      <a:pt x="3963" y="8678"/>
                      <a:pt x="771" y="12994"/>
                    </a:cubicBezTo>
                    <a:cubicBezTo>
                      <a:pt x="0" y="14066"/>
                      <a:pt x="981" y="15197"/>
                      <a:pt x="1956" y="15197"/>
                    </a:cubicBezTo>
                    <a:cubicBezTo>
                      <a:pt x="2365" y="15197"/>
                      <a:pt x="2773" y="14999"/>
                      <a:pt x="3051" y="14514"/>
                    </a:cubicBezTo>
                    <a:cubicBezTo>
                      <a:pt x="5787" y="9864"/>
                      <a:pt x="8279" y="5031"/>
                      <a:pt x="10954" y="259"/>
                    </a:cubicBezTo>
                    <a:cubicBezTo>
                      <a:pt x="11040" y="130"/>
                      <a:pt x="10928" y="1"/>
                      <a:pt x="10802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48" name="Google Shape;4948;p30"/>
              <p:cNvSpPr/>
              <p:nvPr/>
            </p:nvSpPr>
            <p:spPr>
              <a:xfrm>
                <a:off x="1296875" y="1110600"/>
                <a:ext cx="319475" cy="325350"/>
              </a:xfrm>
              <a:custGeom>
                <a:avLst/>
                <a:gdLst/>
                <a:ahLst/>
                <a:cxnLst/>
                <a:rect l="l" t="t" r="r" b="b"/>
                <a:pathLst>
                  <a:path w="12779" h="13014" extrusionOk="0">
                    <a:moveTo>
                      <a:pt x="12553" y="0"/>
                    </a:moveTo>
                    <a:cubicBezTo>
                      <a:pt x="12504" y="0"/>
                      <a:pt x="12448" y="17"/>
                      <a:pt x="12393" y="57"/>
                    </a:cubicBezTo>
                    <a:cubicBezTo>
                      <a:pt x="8654" y="3613"/>
                      <a:pt x="4733" y="7109"/>
                      <a:pt x="994" y="10726"/>
                    </a:cubicBezTo>
                    <a:cubicBezTo>
                      <a:pt x="1" y="11650"/>
                      <a:pt x="1009" y="13013"/>
                      <a:pt x="2044" y="13013"/>
                    </a:cubicBezTo>
                    <a:cubicBezTo>
                      <a:pt x="2371" y="13013"/>
                      <a:pt x="2700" y="12878"/>
                      <a:pt x="2970" y="12549"/>
                    </a:cubicBezTo>
                    <a:cubicBezTo>
                      <a:pt x="6283" y="8537"/>
                      <a:pt x="9383" y="4343"/>
                      <a:pt x="12666" y="270"/>
                    </a:cubicBezTo>
                    <a:cubicBezTo>
                      <a:pt x="12778" y="135"/>
                      <a:pt x="12692" y="0"/>
                      <a:pt x="12553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49" name="Google Shape;4949;p30"/>
              <p:cNvSpPr/>
              <p:nvPr/>
            </p:nvSpPr>
            <p:spPr>
              <a:xfrm>
                <a:off x="1281425" y="1174950"/>
                <a:ext cx="353375" cy="261450"/>
              </a:xfrm>
              <a:custGeom>
                <a:avLst/>
                <a:gdLst/>
                <a:ahLst/>
                <a:cxnLst/>
                <a:rect l="l" t="t" r="r" b="b"/>
                <a:pathLst>
                  <a:path w="14135" h="10458" extrusionOk="0">
                    <a:moveTo>
                      <a:pt x="13896" y="0"/>
                    </a:moveTo>
                    <a:cubicBezTo>
                      <a:pt x="13857" y="0"/>
                      <a:pt x="13815" y="11"/>
                      <a:pt x="13771" y="36"/>
                    </a:cubicBezTo>
                    <a:cubicBezTo>
                      <a:pt x="9758" y="2954"/>
                      <a:pt x="5442" y="5507"/>
                      <a:pt x="1217" y="7939"/>
                    </a:cubicBezTo>
                    <a:cubicBezTo>
                      <a:pt x="1" y="8649"/>
                      <a:pt x="876" y="10457"/>
                      <a:pt x="2029" y="10457"/>
                    </a:cubicBezTo>
                    <a:cubicBezTo>
                      <a:pt x="2259" y="10457"/>
                      <a:pt x="2500" y="10385"/>
                      <a:pt x="2737" y="10219"/>
                    </a:cubicBezTo>
                    <a:cubicBezTo>
                      <a:pt x="6749" y="7209"/>
                      <a:pt x="10427" y="3775"/>
                      <a:pt x="14014" y="279"/>
                    </a:cubicBezTo>
                    <a:cubicBezTo>
                      <a:pt x="14134" y="159"/>
                      <a:pt x="14045" y="0"/>
                      <a:pt x="13896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50" name="Google Shape;4950;p30"/>
              <p:cNvSpPr/>
              <p:nvPr/>
            </p:nvSpPr>
            <p:spPr>
              <a:xfrm>
                <a:off x="1290625" y="1350725"/>
                <a:ext cx="465300" cy="87950"/>
              </a:xfrm>
              <a:custGeom>
                <a:avLst/>
                <a:gdLst/>
                <a:ahLst/>
                <a:cxnLst/>
                <a:rect l="l" t="t" r="r" b="b"/>
                <a:pathLst>
                  <a:path w="18612" h="3518" extrusionOk="0">
                    <a:moveTo>
                      <a:pt x="9241" y="0"/>
                    </a:moveTo>
                    <a:cubicBezTo>
                      <a:pt x="6729" y="0"/>
                      <a:pt x="4200" y="260"/>
                      <a:pt x="1700" y="817"/>
                    </a:cubicBezTo>
                    <a:cubicBezTo>
                      <a:pt x="1" y="1228"/>
                      <a:pt x="600" y="3518"/>
                      <a:pt x="1960" y="3518"/>
                    </a:cubicBezTo>
                    <a:cubicBezTo>
                      <a:pt x="2108" y="3518"/>
                      <a:pt x="2266" y="3490"/>
                      <a:pt x="2430" y="3431"/>
                    </a:cubicBezTo>
                    <a:cubicBezTo>
                      <a:pt x="6379" y="2082"/>
                      <a:pt x="10615" y="1287"/>
                      <a:pt x="14926" y="1287"/>
                    </a:cubicBezTo>
                    <a:cubicBezTo>
                      <a:pt x="16056" y="1287"/>
                      <a:pt x="17190" y="1341"/>
                      <a:pt x="18327" y="1455"/>
                    </a:cubicBezTo>
                    <a:cubicBezTo>
                      <a:pt x="18343" y="1460"/>
                      <a:pt x="18359" y="1462"/>
                      <a:pt x="18373" y="1462"/>
                    </a:cubicBezTo>
                    <a:cubicBezTo>
                      <a:pt x="18551" y="1462"/>
                      <a:pt x="18612" y="1149"/>
                      <a:pt x="18387" y="1121"/>
                    </a:cubicBezTo>
                    <a:cubicBezTo>
                      <a:pt x="15429" y="398"/>
                      <a:pt x="12349" y="0"/>
                      <a:pt x="9241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51" name="Google Shape;4951;p30"/>
              <p:cNvSpPr/>
              <p:nvPr/>
            </p:nvSpPr>
            <p:spPr>
              <a:xfrm>
                <a:off x="1303125" y="1429000"/>
                <a:ext cx="401400" cy="68750"/>
              </a:xfrm>
              <a:custGeom>
                <a:avLst/>
                <a:gdLst/>
                <a:ahLst/>
                <a:cxnLst/>
                <a:rect l="l" t="t" r="r" b="b"/>
                <a:pathLst>
                  <a:path w="16056" h="2750" extrusionOk="0">
                    <a:moveTo>
                      <a:pt x="2982" y="1"/>
                    </a:moveTo>
                    <a:cubicBezTo>
                      <a:pt x="2530" y="1"/>
                      <a:pt x="2078" y="9"/>
                      <a:pt x="1626" y="26"/>
                    </a:cubicBezTo>
                    <a:cubicBezTo>
                      <a:pt x="1" y="113"/>
                      <a:pt x="343" y="2750"/>
                      <a:pt x="1700" y="2750"/>
                    </a:cubicBezTo>
                    <a:cubicBezTo>
                      <a:pt x="1764" y="2750"/>
                      <a:pt x="1831" y="2744"/>
                      <a:pt x="1899" y="2731"/>
                    </a:cubicBezTo>
                    <a:cubicBezTo>
                      <a:pt x="4643" y="2271"/>
                      <a:pt x="7453" y="2000"/>
                      <a:pt x="10277" y="2000"/>
                    </a:cubicBezTo>
                    <a:cubicBezTo>
                      <a:pt x="12114" y="2000"/>
                      <a:pt x="13957" y="2115"/>
                      <a:pt x="15790" y="2367"/>
                    </a:cubicBezTo>
                    <a:cubicBezTo>
                      <a:pt x="15799" y="2368"/>
                      <a:pt x="15807" y="2369"/>
                      <a:pt x="15815" y="2369"/>
                    </a:cubicBezTo>
                    <a:cubicBezTo>
                      <a:pt x="15981" y="2369"/>
                      <a:pt x="16055" y="2089"/>
                      <a:pt x="15881" y="2002"/>
                    </a:cubicBezTo>
                    <a:cubicBezTo>
                      <a:pt x="11774" y="789"/>
                      <a:pt x="7391" y="1"/>
                      <a:pt x="2982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52" name="Google Shape;4952;p30"/>
              <p:cNvSpPr/>
              <p:nvPr/>
            </p:nvSpPr>
            <p:spPr>
              <a:xfrm>
                <a:off x="1295700" y="1386875"/>
                <a:ext cx="344450" cy="74750"/>
              </a:xfrm>
              <a:custGeom>
                <a:avLst/>
                <a:gdLst/>
                <a:ahLst/>
                <a:cxnLst/>
                <a:rect l="l" t="t" r="r" b="b"/>
                <a:pathLst>
                  <a:path w="13778" h="2990" extrusionOk="0">
                    <a:moveTo>
                      <a:pt x="5512" y="0"/>
                    </a:moveTo>
                    <a:cubicBezTo>
                      <a:pt x="4114" y="0"/>
                      <a:pt x="2711" y="88"/>
                      <a:pt x="1315" y="283"/>
                    </a:cubicBezTo>
                    <a:cubicBezTo>
                      <a:pt x="0" y="454"/>
                      <a:pt x="566" y="2990"/>
                      <a:pt x="1674" y="2990"/>
                    </a:cubicBezTo>
                    <a:cubicBezTo>
                      <a:pt x="1745" y="2990"/>
                      <a:pt x="1818" y="2979"/>
                      <a:pt x="1892" y="2957"/>
                    </a:cubicBezTo>
                    <a:cubicBezTo>
                      <a:pt x="5462" y="1933"/>
                      <a:pt x="9256" y="1191"/>
                      <a:pt x="13113" y="1191"/>
                    </a:cubicBezTo>
                    <a:cubicBezTo>
                      <a:pt x="13264" y="1191"/>
                      <a:pt x="13414" y="1192"/>
                      <a:pt x="13564" y="1194"/>
                    </a:cubicBezTo>
                    <a:cubicBezTo>
                      <a:pt x="13747" y="1194"/>
                      <a:pt x="13777" y="891"/>
                      <a:pt x="13595" y="860"/>
                    </a:cubicBezTo>
                    <a:cubicBezTo>
                      <a:pt x="10978" y="337"/>
                      <a:pt x="8254" y="0"/>
                      <a:pt x="5512" y="0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53" name="Google Shape;4953;p30"/>
              <p:cNvSpPr/>
              <p:nvPr/>
            </p:nvSpPr>
            <p:spPr>
              <a:xfrm>
                <a:off x="1275475" y="1444025"/>
                <a:ext cx="345175" cy="106875"/>
              </a:xfrm>
              <a:custGeom>
                <a:avLst/>
                <a:gdLst/>
                <a:ahLst/>
                <a:cxnLst/>
                <a:rect l="l" t="t" r="r" b="b"/>
                <a:pathLst>
                  <a:path w="13807" h="4275" extrusionOk="0">
                    <a:moveTo>
                      <a:pt x="1388" y="1"/>
                    </a:moveTo>
                    <a:cubicBezTo>
                      <a:pt x="0" y="1"/>
                      <a:pt x="132" y="2712"/>
                      <a:pt x="1375" y="2712"/>
                    </a:cubicBezTo>
                    <a:cubicBezTo>
                      <a:pt x="1401" y="2712"/>
                      <a:pt x="1428" y="2710"/>
                      <a:pt x="1455" y="2708"/>
                    </a:cubicBezTo>
                    <a:cubicBezTo>
                      <a:pt x="2229" y="2655"/>
                      <a:pt x="3009" y="2627"/>
                      <a:pt x="3793" y="2627"/>
                    </a:cubicBezTo>
                    <a:cubicBezTo>
                      <a:pt x="7046" y="2627"/>
                      <a:pt x="10363" y="3107"/>
                      <a:pt x="13522" y="4258"/>
                    </a:cubicBezTo>
                    <a:cubicBezTo>
                      <a:pt x="13546" y="4270"/>
                      <a:pt x="13568" y="4275"/>
                      <a:pt x="13589" y="4275"/>
                    </a:cubicBezTo>
                    <a:cubicBezTo>
                      <a:pt x="13731" y="4275"/>
                      <a:pt x="13807" y="4034"/>
                      <a:pt x="13674" y="3954"/>
                    </a:cubicBezTo>
                    <a:cubicBezTo>
                      <a:pt x="10027" y="1826"/>
                      <a:pt x="5863" y="307"/>
                      <a:pt x="1455" y="3"/>
                    </a:cubicBezTo>
                    <a:cubicBezTo>
                      <a:pt x="1432" y="1"/>
                      <a:pt x="1410" y="1"/>
                      <a:pt x="1388" y="1"/>
                    </a:cubicBezTo>
                    <a:close/>
                  </a:path>
                </a:pathLst>
              </a:custGeom>
              <a:solidFill>
                <a:srgbClr val="EA9E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54" name="Google Shape;4954;p30"/>
              <p:cNvSpPr/>
              <p:nvPr/>
            </p:nvSpPr>
            <p:spPr>
              <a:xfrm>
                <a:off x="1137825" y="1157600"/>
                <a:ext cx="342175" cy="387200"/>
              </a:xfrm>
              <a:custGeom>
                <a:avLst/>
                <a:gdLst/>
                <a:ahLst/>
                <a:cxnLst/>
                <a:rect l="l" t="t" r="r" b="b"/>
                <a:pathLst>
                  <a:path w="13687" h="15488" extrusionOk="0">
                    <a:moveTo>
                      <a:pt x="5745" y="1"/>
                    </a:moveTo>
                    <a:cubicBezTo>
                      <a:pt x="5350" y="1"/>
                      <a:pt x="5168" y="487"/>
                      <a:pt x="5137" y="912"/>
                    </a:cubicBezTo>
                    <a:cubicBezTo>
                      <a:pt x="4961" y="2049"/>
                      <a:pt x="5036" y="3207"/>
                      <a:pt x="5363" y="4281"/>
                    </a:cubicBezTo>
                    <a:lnTo>
                      <a:pt x="5363" y="4281"/>
                    </a:lnTo>
                    <a:cubicBezTo>
                      <a:pt x="4935" y="3111"/>
                      <a:pt x="4601" y="2360"/>
                      <a:pt x="4134" y="1764"/>
                    </a:cubicBezTo>
                    <a:cubicBezTo>
                      <a:pt x="3967" y="1456"/>
                      <a:pt x="3722" y="1148"/>
                      <a:pt x="3423" y="1148"/>
                    </a:cubicBezTo>
                    <a:cubicBezTo>
                      <a:pt x="3397" y="1148"/>
                      <a:pt x="3371" y="1151"/>
                      <a:pt x="3344" y="1156"/>
                    </a:cubicBezTo>
                    <a:cubicBezTo>
                      <a:pt x="3070" y="1247"/>
                      <a:pt x="2919" y="1551"/>
                      <a:pt x="2919" y="1855"/>
                    </a:cubicBezTo>
                    <a:cubicBezTo>
                      <a:pt x="2919" y="2159"/>
                      <a:pt x="3040" y="2432"/>
                      <a:pt x="3162" y="2675"/>
                    </a:cubicBezTo>
                    <a:cubicBezTo>
                      <a:pt x="3461" y="3333"/>
                      <a:pt x="3773" y="3965"/>
                      <a:pt x="4124" y="4571"/>
                    </a:cubicBezTo>
                    <a:lnTo>
                      <a:pt x="4124" y="4571"/>
                    </a:lnTo>
                    <a:cubicBezTo>
                      <a:pt x="3603" y="3801"/>
                      <a:pt x="3117" y="3284"/>
                      <a:pt x="2402" y="2949"/>
                    </a:cubicBezTo>
                    <a:cubicBezTo>
                      <a:pt x="2253" y="2888"/>
                      <a:pt x="2091" y="2857"/>
                      <a:pt x="1931" y="2857"/>
                    </a:cubicBezTo>
                    <a:cubicBezTo>
                      <a:pt x="1535" y="2857"/>
                      <a:pt x="1146" y="3046"/>
                      <a:pt x="973" y="3435"/>
                    </a:cubicBezTo>
                    <a:cubicBezTo>
                      <a:pt x="791" y="3952"/>
                      <a:pt x="1034" y="4499"/>
                      <a:pt x="1277" y="4925"/>
                    </a:cubicBezTo>
                    <a:cubicBezTo>
                      <a:pt x="1885" y="5806"/>
                      <a:pt x="2797" y="6384"/>
                      <a:pt x="3678" y="6931"/>
                    </a:cubicBezTo>
                    <a:cubicBezTo>
                      <a:pt x="3206" y="6817"/>
                      <a:pt x="2726" y="6755"/>
                      <a:pt x="2255" y="6755"/>
                    </a:cubicBezTo>
                    <a:cubicBezTo>
                      <a:pt x="1846" y="6755"/>
                      <a:pt x="1446" y="6802"/>
                      <a:pt x="1064" y="6900"/>
                    </a:cubicBezTo>
                    <a:cubicBezTo>
                      <a:pt x="730" y="6992"/>
                      <a:pt x="365" y="7144"/>
                      <a:pt x="213" y="7448"/>
                    </a:cubicBezTo>
                    <a:cubicBezTo>
                      <a:pt x="1" y="7934"/>
                      <a:pt x="274" y="8572"/>
                      <a:pt x="730" y="8815"/>
                    </a:cubicBezTo>
                    <a:cubicBezTo>
                      <a:pt x="1124" y="9030"/>
                      <a:pt x="1740" y="9150"/>
                      <a:pt x="2366" y="9150"/>
                    </a:cubicBezTo>
                    <a:cubicBezTo>
                      <a:pt x="2771" y="9150"/>
                      <a:pt x="3179" y="9100"/>
                      <a:pt x="3535" y="8993"/>
                    </a:cubicBezTo>
                    <a:lnTo>
                      <a:pt x="3535" y="8993"/>
                    </a:lnTo>
                    <a:cubicBezTo>
                      <a:pt x="2566" y="9313"/>
                      <a:pt x="1720" y="10059"/>
                      <a:pt x="1247" y="11065"/>
                    </a:cubicBezTo>
                    <a:cubicBezTo>
                      <a:pt x="1095" y="11399"/>
                      <a:pt x="973" y="11764"/>
                      <a:pt x="1095" y="12098"/>
                    </a:cubicBezTo>
                    <a:cubicBezTo>
                      <a:pt x="1216" y="12487"/>
                      <a:pt x="1610" y="12682"/>
                      <a:pt x="1981" y="12682"/>
                    </a:cubicBezTo>
                    <a:cubicBezTo>
                      <a:pt x="2074" y="12682"/>
                      <a:pt x="2165" y="12669"/>
                      <a:pt x="2250" y="12645"/>
                    </a:cubicBezTo>
                    <a:cubicBezTo>
                      <a:pt x="2645" y="12493"/>
                      <a:pt x="3830" y="11642"/>
                      <a:pt x="4438" y="10973"/>
                    </a:cubicBezTo>
                    <a:lnTo>
                      <a:pt x="4438" y="10973"/>
                    </a:lnTo>
                    <a:cubicBezTo>
                      <a:pt x="4104" y="11824"/>
                      <a:pt x="3800" y="12676"/>
                      <a:pt x="3952" y="13587"/>
                    </a:cubicBezTo>
                    <a:cubicBezTo>
                      <a:pt x="4078" y="14318"/>
                      <a:pt x="4705" y="14986"/>
                      <a:pt x="5348" y="14986"/>
                    </a:cubicBezTo>
                    <a:cubicBezTo>
                      <a:pt x="5481" y="14986"/>
                      <a:pt x="5615" y="14957"/>
                      <a:pt x="5745" y="14894"/>
                    </a:cubicBezTo>
                    <a:cubicBezTo>
                      <a:pt x="6292" y="14590"/>
                      <a:pt x="6505" y="13800"/>
                      <a:pt x="6505" y="13101"/>
                    </a:cubicBezTo>
                    <a:cubicBezTo>
                      <a:pt x="6505" y="12432"/>
                      <a:pt x="6353" y="11703"/>
                      <a:pt x="6505" y="11004"/>
                    </a:cubicBezTo>
                    <a:cubicBezTo>
                      <a:pt x="6505" y="12311"/>
                      <a:pt x="6870" y="13557"/>
                      <a:pt x="7569" y="14590"/>
                    </a:cubicBezTo>
                    <a:cubicBezTo>
                      <a:pt x="7782" y="14925"/>
                      <a:pt x="8055" y="15259"/>
                      <a:pt x="8420" y="15411"/>
                    </a:cubicBezTo>
                    <a:cubicBezTo>
                      <a:pt x="8549" y="15461"/>
                      <a:pt x="8685" y="15488"/>
                      <a:pt x="8816" y="15488"/>
                    </a:cubicBezTo>
                    <a:cubicBezTo>
                      <a:pt x="9087" y="15488"/>
                      <a:pt x="9341" y="15373"/>
                      <a:pt x="9484" y="15107"/>
                    </a:cubicBezTo>
                    <a:cubicBezTo>
                      <a:pt x="9727" y="14742"/>
                      <a:pt x="9606" y="14195"/>
                      <a:pt x="9484" y="13800"/>
                    </a:cubicBezTo>
                    <a:cubicBezTo>
                      <a:pt x="9237" y="12861"/>
                      <a:pt x="8950" y="11963"/>
                      <a:pt x="8590" y="11088"/>
                    </a:cubicBezTo>
                    <a:lnTo>
                      <a:pt x="8590" y="11088"/>
                    </a:lnTo>
                    <a:cubicBezTo>
                      <a:pt x="9010" y="11879"/>
                      <a:pt x="9674" y="12522"/>
                      <a:pt x="10457" y="12888"/>
                    </a:cubicBezTo>
                    <a:cubicBezTo>
                      <a:pt x="10684" y="12982"/>
                      <a:pt x="10952" y="13052"/>
                      <a:pt x="11205" y="13052"/>
                    </a:cubicBezTo>
                    <a:cubicBezTo>
                      <a:pt x="11527" y="13052"/>
                      <a:pt x="11823" y="12938"/>
                      <a:pt x="11976" y="12615"/>
                    </a:cubicBezTo>
                    <a:cubicBezTo>
                      <a:pt x="12159" y="12220"/>
                      <a:pt x="12007" y="11764"/>
                      <a:pt x="11855" y="11399"/>
                    </a:cubicBezTo>
                    <a:cubicBezTo>
                      <a:pt x="11369" y="10335"/>
                      <a:pt x="10669" y="9332"/>
                      <a:pt x="9788" y="8633"/>
                    </a:cubicBezTo>
                    <a:lnTo>
                      <a:pt x="9788" y="8633"/>
                    </a:lnTo>
                    <a:cubicBezTo>
                      <a:pt x="10530" y="8816"/>
                      <a:pt x="11182" y="8902"/>
                      <a:pt x="11720" y="8902"/>
                    </a:cubicBezTo>
                    <a:cubicBezTo>
                      <a:pt x="13054" y="8902"/>
                      <a:pt x="13686" y="8375"/>
                      <a:pt x="13253" y="7508"/>
                    </a:cubicBezTo>
                    <a:cubicBezTo>
                      <a:pt x="13131" y="7265"/>
                      <a:pt x="12828" y="7083"/>
                      <a:pt x="12584" y="6992"/>
                    </a:cubicBezTo>
                    <a:cubicBezTo>
                      <a:pt x="11828" y="6652"/>
                      <a:pt x="10981" y="6492"/>
                      <a:pt x="10160" y="6492"/>
                    </a:cubicBezTo>
                    <a:cubicBezTo>
                      <a:pt x="10025" y="6492"/>
                      <a:pt x="9891" y="6497"/>
                      <a:pt x="9758" y="6505"/>
                    </a:cubicBezTo>
                    <a:cubicBezTo>
                      <a:pt x="10700" y="6262"/>
                      <a:pt x="11612" y="5685"/>
                      <a:pt x="12220" y="4803"/>
                    </a:cubicBezTo>
                    <a:cubicBezTo>
                      <a:pt x="12493" y="4408"/>
                      <a:pt x="12706" y="3800"/>
                      <a:pt x="12372" y="3435"/>
                    </a:cubicBezTo>
                    <a:cubicBezTo>
                      <a:pt x="12265" y="3314"/>
                      <a:pt x="12106" y="3268"/>
                      <a:pt x="11935" y="3268"/>
                    </a:cubicBezTo>
                    <a:cubicBezTo>
                      <a:pt x="11764" y="3268"/>
                      <a:pt x="11581" y="3314"/>
                      <a:pt x="11429" y="3375"/>
                    </a:cubicBezTo>
                    <a:cubicBezTo>
                      <a:pt x="10487" y="3739"/>
                      <a:pt x="9575" y="4408"/>
                      <a:pt x="8876" y="5229"/>
                    </a:cubicBezTo>
                    <a:cubicBezTo>
                      <a:pt x="9393" y="4226"/>
                      <a:pt x="9727" y="3101"/>
                      <a:pt x="9849" y="1916"/>
                    </a:cubicBezTo>
                    <a:cubicBezTo>
                      <a:pt x="9879" y="1520"/>
                      <a:pt x="9849" y="1004"/>
                      <a:pt x="9545" y="791"/>
                    </a:cubicBezTo>
                    <a:cubicBezTo>
                      <a:pt x="9446" y="717"/>
                      <a:pt x="9340" y="685"/>
                      <a:pt x="9232" y="685"/>
                    </a:cubicBezTo>
                    <a:cubicBezTo>
                      <a:pt x="8943" y="685"/>
                      <a:pt x="8641" y="912"/>
                      <a:pt x="8420" y="1156"/>
                    </a:cubicBezTo>
                    <a:cubicBezTo>
                      <a:pt x="7630" y="2098"/>
                      <a:pt x="7144" y="3344"/>
                      <a:pt x="7022" y="4590"/>
                    </a:cubicBezTo>
                    <a:cubicBezTo>
                      <a:pt x="6900" y="3344"/>
                      <a:pt x="6718" y="2098"/>
                      <a:pt x="6414" y="852"/>
                    </a:cubicBezTo>
                    <a:cubicBezTo>
                      <a:pt x="6292" y="457"/>
                      <a:pt x="6110" y="1"/>
                      <a:pt x="574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55" name="Google Shape;4955;p30"/>
              <p:cNvSpPr/>
              <p:nvPr/>
            </p:nvSpPr>
            <p:spPr>
              <a:xfrm>
                <a:off x="1239650" y="1283750"/>
                <a:ext cx="136800" cy="139925"/>
              </a:xfrm>
              <a:custGeom>
                <a:avLst/>
                <a:gdLst/>
                <a:ahLst/>
                <a:cxnLst/>
                <a:rect l="l" t="t" r="r" b="b"/>
                <a:pathLst>
                  <a:path w="5472" h="5597" extrusionOk="0">
                    <a:moveTo>
                      <a:pt x="2249" y="0"/>
                    </a:moveTo>
                    <a:cubicBezTo>
                      <a:pt x="2111" y="0"/>
                      <a:pt x="1974" y="32"/>
                      <a:pt x="1855" y="91"/>
                    </a:cubicBezTo>
                    <a:cubicBezTo>
                      <a:pt x="1520" y="243"/>
                      <a:pt x="1277" y="608"/>
                      <a:pt x="1277" y="1034"/>
                    </a:cubicBezTo>
                    <a:cubicBezTo>
                      <a:pt x="791" y="1095"/>
                      <a:pt x="304" y="1520"/>
                      <a:pt x="153" y="2067"/>
                    </a:cubicBezTo>
                    <a:cubicBezTo>
                      <a:pt x="1" y="2584"/>
                      <a:pt x="92" y="3222"/>
                      <a:pt x="487" y="3648"/>
                    </a:cubicBezTo>
                    <a:cubicBezTo>
                      <a:pt x="304" y="4225"/>
                      <a:pt x="487" y="4894"/>
                      <a:pt x="943" y="5259"/>
                    </a:cubicBezTo>
                    <a:cubicBezTo>
                      <a:pt x="1161" y="5419"/>
                      <a:pt x="1422" y="5502"/>
                      <a:pt x="1680" y="5502"/>
                    </a:cubicBezTo>
                    <a:cubicBezTo>
                      <a:pt x="1962" y="5502"/>
                      <a:pt x="2241" y="5404"/>
                      <a:pt x="2463" y="5198"/>
                    </a:cubicBezTo>
                    <a:cubicBezTo>
                      <a:pt x="2700" y="5455"/>
                      <a:pt x="3028" y="5597"/>
                      <a:pt x="3354" y="5597"/>
                    </a:cubicBezTo>
                    <a:cubicBezTo>
                      <a:pt x="3528" y="5597"/>
                      <a:pt x="3702" y="5556"/>
                      <a:pt x="3861" y="5471"/>
                    </a:cubicBezTo>
                    <a:cubicBezTo>
                      <a:pt x="4317" y="5259"/>
                      <a:pt x="4621" y="4681"/>
                      <a:pt x="4590" y="4104"/>
                    </a:cubicBezTo>
                    <a:cubicBezTo>
                      <a:pt x="5046" y="3830"/>
                      <a:pt x="5381" y="3313"/>
                      <a:pt x="5411" y="2705"/>
                    </a:cubicBezTo>
                    <a:cubicBezTo>
                      <a:pt x="5472" y="2128"/>
                      <a:pt x="5168" y="1520"/>
                      <a:pt x="4712" y="1246"/>
                    </a:cubicBezTo>
                    <a:cubicBezTo>
                      <a:pt x="4712" y="882"/>
                      <a:pt x="4469" y="487"/>
                      <a:pt x="4165" y="335"/>
                    </a:cubicBezTo>
                    <a:cubicBezTo>
                      <a:pt x="3993" y="231"/>
                      <a:pt x="3782" y="196"/>
                      <a:pt x="3521" y="196"/>
                    </a:cubicBezTo>
                    <a:cubicBezTo>
                      <a:pt x="3321" y="196"/>
                      <a:pt x="3091" y="217"/>
                      <a:pt x="2827" y="243"/>
                    </a:cubicBezTo>
                    <a:cubicBezTo>
                      <a:pt x="2679" y="77"/>
                      <a:pt x="2464" y="0"/>
                      <a:pt x="224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4956" name="Google Shape;4956;p30"/>
            <p:cNvGrpSpPr/>
            <p:nvPr/>
          </p:nvGrpSpPr>
          <p:grpSpPr>
            <a:xfrm>
              <a:off x="314856" y="4568394"/>
              <a:ext cx="967256" cy="993454"/>
              <a:chOff x="582350" y="682150"/>
              <a:chExt cx="1350350" cy="1386925"/>
            </a:xfrm>
          </p:grpSpPr>
          <p:sp>
            <p:nvSpPr>
              <p:cNvPr id="4957" name="Google Shape;4957;p30"/>
              <p:cNvSpPr/>
              <p:nvPr/>
            </p:nvSpPr>
            <p:spPr>
              <a:xfrm>
                <a:off x="975200" y="682150"/>
                <a:ext cx="409625" cy="659775"/>
              </a:xfrm>
              <a:custGeom>
                <a:avLst/>
                <a:gdLst/>
                <a:ahLst/>
                <a:cxnLst/>
                <a:rect l="l" t="t" r="r" b="b"/>
                <a:pathLst>
                  <a:path w="16385" h="26391" extrusionOk="0">
                    <a:moveTo>
                      <a:pt x="7173" y="1"/>
                    </a:moveTo>
                    <a:cubicBezTo>
                      <a:pt x="5104" y="1"/>
                      <a:pt x="3053" y="975"/>
                      <a:pt x="1916" y="2879"/>
                    </a:cubicBezTo>
                    <a:cubicBezTo>
                      <a:pt x="1" y="5979"/>
                      <a:pt x="1034" y="10265"/>
                      <a:pt x="2554" y="13669"/>
                    </a:cubicBezTo>
                    <a:cubicBezTo>
                      <a:pt x="3983" y="16891"/>
                      <a:pt x="5806" y="19930"/>
                      <a:pt x="7934" y="22636"/>
                    </a:cubicBezTo>
                    <a:cubicBezTo>
                      <a:pt x="8846" y="23760"/>
                      <a:pt x="9849" y="24855"/>
                      <a:pt x="11034" y="25584"/>
                    </a:cubicBezTo>
                    <a:cubicBezTo>
                      <a:pt x="11759" y="26094"/>
                      <a:pt x="12578" y="26390"/>
                      <a:pt x="13533" y="26390"/>
                    </a:cubicBezTo>
                    <a:cubicBezTo>
                      <a:pt x="13660" y="26390"/>
                      <a:pt x="13790" y="26385"/>
                      <a:pt x="13922" y="26374"/>
                    </a:cubicBezTo>
                    <a:cubicBezTo>
                      <a:pt x="14743" y="26344"/>
                      <a:pt x="15442" y="25584"/>
                      <a:pt x="15503" y="24672"/>
                    </a:cubicBezTo>
                    <a:cubicBezTo>
                      <a:pt x="15685" y="21967"/>
                      <a:pt x="16050" y="19292"/>
                      <a:pt x="16202" y="16587"/>
                    </a:cubicBezTo>
                    <a:cubicBezTo>
                      <a:pt x="16384" y="13395"/>
                      <a:pt x="16263" y="10173"/>
                      <a:pt x="15229" y="7164"/>
                    </a:cubicBezTo>
                    <a:cubicBezTo>
                      <a:pt x="14256" y="4186"/>
                      <a:pt x="12250" y="1511"/>
                      <a:pt x="9545" y="447"/>
                    </a:cubicBezTo>
                    <a:cubicBezTo>
                      <a:pt x="8787" y="149"/>
                      <a:pt x="7979" y="1"/>
                      <a:pt x="717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58" name="Google Shape;4958;p30"/>
              <p:cNvSpPr/>
              <p:nvPr/>
            </p:nvSpPr>
            <p:spPr>
              <a:xfrm>
                <a:off x="582350" y="1004750"/>
                <a:ext cx="701400" cy="434125"/>
              </a:xfrm>
              <a:custGeom>
                <a:avLst/>
                <a:gdLst/>
                <a:ahLst/>
                <a:cxnLst/>
                <a:rect l="l" t="t" r="r" b="b"/>
                <a:pathLst>
                  <a:path w="28056" h="17365" extrusionOk="0">
                    <a:moveTo>
                      <a:pt x="6844" y="1"/>
                    </a:moveTo>
                    <a:cubicBezTo>
                      <a:pt x="5243" y="1"/>
                      <a:pt x="3691" y="403"/>
                      <a:pt x="2462" y="1525"/>
                    </a:cubicBezTo>
                    <a:cubicBezTo>
                      <a:pt x="517" y="3257"/>
                      <a:pt x="0" y="6479"/>
                      <a:pt x="821" y="9124"/>
                    </a:cubicBezTo>
                    <a:cubicBezTo>
                      <a:pt x="1611" y="11738"/>
                      <a:pt x="3587" y="13744"/>
                      <a:pt x="5836" y="14960"/>
                    </a:cubicBezTo>
                    <a:cubicBezTo>
                      <a:pt x="8086" y="16176"/>
                      <a:pt x="10548" y="16662"/>
                      <a:pt x="13010" y="16966"/>
                    </a:cubicBezTo>
                    <a:cubicBezTo>
                      <a:pt x="15211" y="17229"/>
                      <a:pt x="17400" y="17365"/>
                      <a:pt x="19593" y="17365"/>
                    </a:cubicBezTo>
                    <a:cubicBezTo>
                      <a:pt x="20942" y="17365"/>
                      <a:pt x="22293" y="17313"/>
                      <a:pt x="23648" y="17209"/>
                    </a:cubicBezTo>
                    <a:cubicBezTo>
                      <a:pt x="24712" y="17118"/>
                      <a:pt x="25867" y="16966"/>
                      <a:pt x="26657" y="16176"/>
                    </a:cubicBezTo>
                    <a:cubicBezTo>
                      <a:pt x="27448" y="15416"/>
                      <a:pt x="28055" y="13562"/>
                      <a:pt x="27083" y="12224"/>
                    </a:cubicBezTo>
                    <a:cubicBezTo>
                      <a:pt x="22827" y="6388"/>
                      <a:pt x="16779" y="2194"/>
                      <a:pt x="10213" y="491"/>
                    </a:cubicBezTo>
                    <a:cubicBezTo>
                      <a:pt x="9131" y="202"/>
                      <a:pt x="7975" y="1"/>
                      <a:pt x="684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59" name="Google Shape;4959;p30"/>
              <p:cNvSpPr/>
              <p:nvPr/>
            </p:nvSpPr>
            <p:spPr>
              <a:xfrm>
                <a:off x="755600" y="1406350"/>
                <a:ext cx="546375" cy="465075"/>
              </a:xfrm>
              <a:custGeom>
                <a:avLst/>
                <a:gdLst/>
                <a:ahLst/>
                <a:cxnLst/>
                <a:rect l="l" t="t" r="r" b="b"/>
                <a:pathLst>
                  <a:path w="21855" h="18603" extrusionOk="0">
                    <a:moveTo>
                      <a:pt x="16298" y="0"/>
                    </a:moveTo>
                    <a:cubicBezTo>
                      <a:pt x="13719" y="0"/>
                      <a:pt x="11160" y="320"/>
                      <a:pt x="8754" y="1267"/>
                    </a:cubicBezTo>
                    <a:cubicBezTo>
                      <a:pt x="5016" y="2695"/>
                      <a:pt x="1611" y="5887"/>
                      <a:pt x="608" y="10172"/>
                    </a:cubicBezTo>
                    <a:cubicBezTo>
                      <a:pt x="0" y="12726"/>
                      <a:pt x="426" y="15735"/>
                      <a:pt x="2250" y="17346"/>
                    </a:cubicBezTo>
                    <a:cubicBezTo>
                      <a:pt x="3219" y="18225"/>
                      <a:pt x="4439" y="18603"/>
                      <a:pt x="5675" y="18603"/>
                    </a:cubicBezTo>
                    <a:cubicBezTo>
                      <a:pt x="6105" y="18603"/>
                      <a:pt x="6537" y="18557"/>
                      <a:pt x="6961" y="18470"/>
                    </a:cubicBezTo>
                    <a:cubicBezTo>
                      <a:pt x="8602" y="18106"/>
                      <a:pt x="10092" y="17194"/>
                      <a:pt x="11490" y="16221"/>
                    </a:cubicBezTo>
                    <a:cubicBezTo>
                      <a:pt x="14682" y="13972"/>
                      <a:pt x="17569" y="11115"/>
                      <a:pt x="20001" y="7893"/>
                    </a:cubicBezTo>
                    <a:cubicBezTo>
                      <a:pt x="20639" y="7011"/>
                      <a:pt x="21277" y="6069"/>
                      <a:pt x="21551" y="5005"/>
                    </a:cubicBezTo>
                    <a:cubicBezTo>
                      <a:pt x="21855" y="3911"/>
                      <a:pt x="21703" y="2634"/>
                      <a:pt x="20487" y="233"/>
                    </a:cubicBezTo>
                    <a:cubicBezTo>
                      <a:pt x="19099" y="94"/>
                      <a:pt x="17695" y="0"/>
                      <a:pt x="1629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60" name="Google Shape;4960;p30"/>
              <p:cNvSpPr/>
              <p:nvPr/>
            </p:nvSpPr>
            <p:spPr>
              <a:xfrm>
                <a:off x="1206975" y="1420700"/>
                <a:ext cx="335150" cy="648375"/>
              </a:xfrm>
              <a:custGeom>
                <a:avLst/>
                <a:gdLst/>
                <a:ahLst/>
                <a:cxnLst/>
                <a:rect l="l" t="t" r="r" b="b"/>
                <a:pathLst>
                  <a:path w="13406" h="25935" extrusionOk="0">
                    <a:moveTo>
                      <a:pt x="4837" y="0"/>
                    </a:moveTo>
                    <a:cubicBezTo>
                      <a:pt x="4050" y="0"/>
                      <a:pt x="3309" y="514"/>
                      <a:pt x="2979" y="1392"/>
                    </a:cubicBezTo>
                    <a:cubicBezTo>
                      <a:pt x="1186" y="6073"/>
                      <a:pt x="153" y="11149"/>
                      <a:pt x="31" y="16255"/>
                    </a:cubicBezTo>
                    <a:cubicBezTo>
                      <a:pt x="1" y="18535"/>
                      <a:pt x="153" y="20966"/>
                      <a:pt x="1247" y="22851"/>
                    </a:cubicBezTo>
                    <a:cubicBezTo>
                      <a:pt x="2389" y="24764"/>
                      <a:pt x="4415" y="25934"/>
                      <a:pt x="6450" y="25934"/>
                    </a:cubicBezTo>
                    <a:cubicBezTo>
                      <a:pt x="6742" y="25934"/>
                      <a:pt x="7035" y="25910"/>
                      <a:pt x="7326" y="25860"/>
                    </a:cubicBezTo>
                    <a:cubicBezTo>
                      <a:pt x="9666" y="25495"/>
                      <a:pt x="11672" y="23580"/>
                      <a:pt x="12554" y="21149"/>
                    </a:cubicBezTo>
                    <a:cubicBezTo>
                      <a:pt x="13405" y="18656"/>
                      <a:pt x="13071" y="15799"/>
                      <a:pt x="12432" y="13185"/>
                    </a:cubicBezTo>
                    <a:cubicBezTo>
                      <a:pt x="11672" y="9994"/>
                      <a:pt x="10517" y="6863"/>
                      <a:pt x="8998" y="3975"/>
                    </a:cubicBezTo>
                    <a:cubicBezTo>
                      <a:pt x="8238" y="2547"/>
                      <a:pt x="7174" y="1027"/>
                      <a:pt x="5745" y="237"/>
                    </a:cubicBezTo>
                    <a:cubicBezTo>
                      <a:pt x="5450" y="76"/>
                      <a:pt x="5140" y="0"/>
                      <a:pt x="483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61" name="Google Shape;4961;p30"/>
              <p:cNvSpPr/>
              <p:nvPr/>
            </p:nvSpPr>
            <p:spPr>
              <a:xfrm>
                <a:off x="1324000" y="791250"/>
                <a:ext cx="503075" cy="549950"/>
              </a:xfrm>
              <a:custGeom>
                <a:avLst/>
                <a:gdLst/>
                <a:ahLst/>
                <a:cxnLst/>
                <a:rect l="l" t="t" r="r" b="b"/>
                <a:pathLst>
                  <a:path w="20123" h="21998" extrusionOk="0">
                    <a:moveTo>
                      <a:pt x="15137" y="1"/>
                    </a:moveTo>
                    <a:cubicBezTo>
                      <a:pt x="13202" y="1"/>
                      <a:pt x="11195" y="1272"/>
                      <a:pt x="9666" y="2800"/>
                    </a:cubicBezTo>
                    <a:cubicBezTo>
                      <a:pt x="5077" y="7420"/>
                      <a:pt x="2614" y="14077"/>
                      <a:pt x="304" y="20460"/>
                    </a:cubicBezTo>
                    <a:cubicBezTo>
                      <a:pt x="0" y="21311"/>
                      <a:pt x="1186" y="21919"/>
                      <a:pt x="1976" y="21980"/>
                    </a:cubicBezTo>
                    <a:cubicBezTo>
                      <a:pt x="2086" y="21992"/>
                      <a:pt x="2196" y="21998"/>
                      <a:pt x="2306" y="21998"/>
                    </a:cubicBezTo>
                    <a:cubicBezTo>
                      <a:pt x="3016" y="21998"/>
                      <a:pt x="3723" y="21761"/>
                      <a:pt x="4408" y="21524"/>
                    </a:cubicBezTo>
                    <a:cubicBezTo>
                      <a:pt x="7995" y="20278"/>
                      <a:pt x="11733" y="18971"/>
                      <a:pt x="14773" y="16478"/>
                    </a:cubicBezTo>
                    <a:cubicBezTo>
                      <a:pt x="17812" y="13956"/>
                      <a:pt x="20122" y="9943"/>
                      <a:pt x="19818" y="5718"/>
                    </a:cubicBezTo>
                    <a:cubicBezTo>
                      <a:pt x="19666" y="3591"/>
                      <a:pt x="18724" y="1433"/>
                      <a:pt x="17022" y="460"/>
                    </a:cubicBezTo>
                    <a:cubicBezTo>
                      <a:pt x="16415" y="141"/>
                      <a:pt x="15780" y="1"/>
                      <a:pt x="1513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62" name="Google Shape;4962;p30"/>
              <p:cNvSpPr/>
              <p:nvPr/>
            </p:nvSpPr>
            <p:spPr>
              <a:xfrm>
                <a:off x="1301950" y="1287625"/>
                <a:ext cx="630750" cy="358275"/>
              </a:xfrm>
              <a:custGeom>
                <a:avLst/>
                <a:gdLst/>
                <a:ahLst/>
                <a:cxnLst/>
                <a:rect l="l" t="t" r="r" b="b"/>
                <a:pathLst>
                  <a:path w="25230" h="14331" extrusionOk="0">
                    <a:moveTo>
                      <a:pt x="14369" y="0"/>
                    </a:moveTo>
                    <a:cubicBezTo>
                      <a:pt x="8611" y="0"/>
                      <a:pt x="1063" y="868"/>
                      <a:pt x="609" y="1821"/>
                    </a:cubicBezTo>
                    <a:cubicBezTo>
                      <a:pt x="1" y="3128"/>
                      <a:pt x="335" y="4709"/>
                      <a:pt x="1156" y="5924"/>
                    </a:cubicBezTo>
                    <a:cubicBezTo>
                      <a:pt x="1946" y="7110"/>
                      <a:pt x="3071" y="8022"/>
                      <a:pt x="4256" y="8812"/>
                    </a:cubicBezTo>
                    <a:cubicBezTo>
                      <a:pt x="7539" y="11092"/>
                      <a:pt x="11065" y="13159"/>
                      <a:pt x="14925" y="14010"/>
                    </a:cubicBezTo>
                    <a:cubicBezTo>
                      <a:pt x="15784" y="14200"/>
                      <a:pt x="16686" y="14330"/>
                      <a:pt x="17573" y="14330"/>
                    </a:cubicBezTo>
                    <a:cubicBezTo>
                      <a:pt x="18663" y="14330"/>
                      <a:pt x="19731" y="14134"/>
                      <a:pt x="20670" y="13614"/>
                    </a:cubicBezTo>
                    <a:cubicBezTo>
                      <a:pt x="22433" y="12642"/>
                      <a:pt x="23497" y="10757"/>
                      <a:pt x="24166" y="8842"/>
                    </a:cubicBezTo>
                    <a:cubicBezTo>
                      <a:pt x="24895" y="6867"/>
                      <a:pt x="25229" y="4496"/>
                      <a:pt x="24044" y="2763"/>
                    </a:cubicBezTo>
                    <a:cubicBezTo>
                      <a:pt x="22980" y="1243"/>
                      <a:pt x="21096" y="696"/>
                      <a:pt x="19272" y="332"/>
                    </a:cubicBezTo>
                    <a:cubicBezTo>
                      <a:pt x="18077" y="100"/>
                      <a:pt x="16326" y="0"/>
                      <a:pt x="1436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63" name="Google Shape;4963;p30"/>
              <p:cNvSpPr/>
              <p:nvPr/>
            </p:nvSpPr>
            <p:spPr>
              <a:xfrm>
                <a:off x="1259250" y="1456575"/>
                <a:ext cx="128600" cy="438325"/>
              </a:xfrm>
              <a:custGeom>
                <a:avLst/>
                <a:gdLst/>
                <a:ahLst/>
                <a:cxnLst/>
                <a:rect l="l" t="t" r="r" b="b"/>
                <a:pathLst>
                  <a:path w="5144" h="17533" extrusionOk="0">
                    <a:moveTo>
                      <a:pt x="1796" y="0"/>
                    </a:moveTo>
                    <a:cubicBezTo>
                      <a:pt x="916" y="0"/>
                      <a:pt x="1" y="832"/>
                      <a:pt x="463" y="1872"/>
                    </a:cubicBezTo>
                    <a:cubicBezTo>
                      <a:pt x="2560" y="6704"/>
                      <a:pt x="4080" y="11933"/>
                      <a:pt x="4445" y="17373"/>
                    </a:cubicBezTo>
                    <a:cubicBezTo>
                      <a:pt x="4460" y="17480"/>
                      <a:pt x="4543" y="17533"/>
                      <a:pt x="4623" y="17533"/>
                    </a:cubicBezTo>
                    <a:cubicBezTo>
                      <a:pt x="4703" y="17533"/>
                      <a:pt x="4779" y="17480"/>
                      <a:pt x="4779" y="17373"/>
                    </a:cubicBezTo>
                    <a:cubicBezTo>
                      <a:pt x="5144" y="11933"/>
                      <a:pt x="4627" y="6309"/>
                      <a:pt x="3016" y="960"/>
                    </a:cubicBezTo>
                    <a:cubicBezTo>
                      <a:pt x="2804" y="280"/>
                      <a:pt x="2306" y="0"/>
                      <a:pt x="179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64" name="Google Shape;4964;p30"/>
              <p:cNvSpPr/>
              <p:nvPr/>
            </p:nvSpPr>
            <p:spPr>
              <a:xfrm>
                <a:off x="1278425" y="1436350"/>
                <a:ext cx="170225" cy="375075"/>
              </a:xfrm>
              <a:custGeom>
                <a:avLst/>
                <a:gdLst/>
                <a:ahLst/>
                <a:cxnLst/>
                <a:rect l="l" t="t" r="r" b="b"/>
                <a:pathLst>
                  <a:path w="6809" h="15003" extrusionOk="0">
                    <a:moveTo>
                      <a:pt x="2033" y="0"/>
                    </a:moveTo>
                    <a:cubicBezTo>
                      <a:pt x="1053" y="0"/>
                      <a:pt x="0" y="1189"/>
                      <a:pt x="729" y="2073"/>
                    </a:cubicBezTo>
                    <a:cubicBezTo>
                      <a:pt x="3495" y="5751"/>
                      <a:pt x="5623" y="10128"/>
                      <a:pt x="6444" y="14869"/>
                    </a:cubicBezTo>
                    <a:cubicBezTo>
                      <a:pt x="6473" y="14957"/>
                      <a:pt x="6558" y="15002"/>
                      <a:pt x="6639" y="15002"/>
                    </a:cubicBezTo>
                    <a:cubicBezTo>
                      <a:pt x="6726" y="15002"/>
                      <a:pt x="6808" y="14949"/>
                      <a:pt x="6808" y="14839"/>
                    </a:cubicBezTo>
                    <a:cubicBezTo>
                      <a:pt x="6687" y="9976"/>
                      <a:pt x="5501" y="4991"/>
                      <a:pt x="3009" y="583"/>
                    </a:cubicBezTo>
                    <a:cubicBezTo>
                      <a:pt x="2760" y="168"/>
                      <a:pt x="2402" y="0"/>
                      <a:pt x="203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65" name="Google Shape;4965;p30"/>
              <p:cNvSpPr/>
              <p:nvPr/>
            </p:nvSpPr>
            <p:spPr>
              <a:xfrm>
                <a:off x="1256375" y="1484350"/>
                <a:ext cx="69925" cy="372750"/>
              </a:xfrm>
              <a:custGeom>
                <a:avLst/>
                <a:gdLst/>
                <a:ahLst/>
                <a:cxnLst/>
                <a:rect l="l" t="t" r="r" b="b"/>
                <a:pathLst>
                  <a:path w="2797" h="14910" extrusionOk="0">
                    <a:moveTo>
                      <a:pt x="1406" y="1"/>
                    </a:moveTo>
                    <a:cubicBezTo>
                      <a:pt x="707" y="1"/>
                      <a:pt x="0" y="396"/>
                      <a:pt x="31" y="1186"/>
                    </a:cubicBezTo>
                    <a:cubicBezTo>
                      <a:pt x="335" y="5685"/>
                      <a:pt x="882" y="10214"/>
                      <a:pt x="1216" y="14773"/>
                    </a:cubicBezTo>
                    <a:cubicBezTo>
                      <a:pt x="1216" y="14864"/>
                      <a:pt x="1300" y="14910"/>
                      <a:pt x="1383" y="14910"/>
                    </a:cubicBezTo>
                    <a:cubicBezTo>
                      <a:pt x="1467" y="14910"/>
                      <a:pt x="1550" y="14864"/>
                      <a:pt x="1550" y="14773"/>
                    </a:cubicBezTo>
                    <a:cubicBezTo>
                      <a:pt x="1915" y="10244"/>
                      <a:pt x="2432" y="5745"/>
                      <a:pt x="2736" y="1186"/>
                    </a:cubicBezTo>
                    <a:cubicBezTo>
                      <a:pt x="2797" y="396"/>
                      <a:pt x="2105" y="1"/>
                      <a:pt x="140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66" name="Google Shape;4966;p30"/>
              <p:cNvSpPr/>
              <p:nvPr/>
            </p:nvSpPr>
            <p:spPr>
              <a:xfrm>
                <a:off x="987250" y="1441975"/>
                <a:ext cx="298650" cy="242300"/>
              </a:xfrm>
              <a:custGeom>
                <a:avLst/>
                <a:gdLst/>
                <a:ahLst/>
                <a:cxnLst/>
                <a:rect l="l" t="t" r="r" b="b"/>
                <a:pathLst>
                  <a:path w="11946" h="9692" extrusionOk="0">
                    <a:moveTo>
                      <a:pt x="10269" y="1"/>
                    </a:moveTo>
                    <a:cubicBezTo>
                      <a:pt x="10139" y="1"/>
                      <a:pt x="10000" y="27"/>
                      <a:pt x="9853" y="85"/>
                    </a:cubicBezTo>
                    <a:cubicBezTo>
                      <a:pt x="5446" y="1908"/>
                      <a:pt x="2011" y="5465"/>
                      <a:pt x="66" y="9447"/>
                    </a:cubicBezTo>
                    <a:cubicBezTo>
                      <a:pt x="1" y="9577"/>
                      <a:pt x="121" y="9691"/>
                      <a:pt x="240" y="9691"/>
                    </a:cubicBezTo>
                    <a:cubicBezTo>
                      <a:pt x="288" y="9691"/>
                      <a:pt x="335" y="9673"/>
                      <a:pt x="370" y="9629"/>
                    </a:cubicBezTo>
                    <a:cubicBezTo>
                      <a:pt x="2954" y="6042"/>
                      <a:pt x="6783" y="3702"/>
                      <a:pt x="10735" y="2668"/>
                    </a:cubicBezTo>
                    <a:cubicBezTo>
                      <a:pt x="11946" y="2393"/>
                      <a:pt x="11512" y="1"/>
                      <a:pt x="1026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67" name="Google Shape;4967;p30"/>
              <p:cNvSpPr/>
              <p:nvPr/>
            </p:nvSpPr>
            <p:spPr>
              <a:xfrm>
                <a:off x="1125950" y="1425825"/>
                <a:ext cx="212075" cy="231125"/>
              </a:xfrm>
              <a:custGeom>
                <a:avLst/>
                <a:gdLst/>
                <a:ahLst/>
                <a:cxnLst/>
                <a:rect l="l" t="t" r="r" b="b"/>
                <a:pathLst>
                  <a:path w="8483" h="9245" extrusionOk="0">
                    <a:moveTo>
                      <a:pt x="6267" y="0"/>
                    </a:moveTo>
                    <a:cubicBezTo>
                      <a:pt x="6042" y="0"/>
                      <a:pt x="5842" y="82"/>
                      <a:pt x="5704" y="275"/>
                    </a:cubicBezTo>
                    <a:cubicBezTo>
                      <a:pt x="3728" y="3132"/>
                      <a:pt x="1965" y="6111"/>
                      <a:pt x="50" y="8968"/>
                    </a:cubicBezTo>
                    <a:cubicBezTo>
                      <a:pt x="1" y="9066"/>
                      <a:pt x="131" y="9244"/>
                      <a:pt x="246" y="9244"/>
                    </a:cubicBezTo>
                    <a:cubicBezTo>
                      <a:pt x="274" y="9244"/>
                      <a:pt x="300" y="9234"/>
                      <a:pt x="324" y="9211"/>
                    </a:cubicBezTo>
                    <a:cubicBezTo>
                      <a:pt x="2786" y="6779"/>
                      <a:pt x="5369" y="4469"/>
                      <a:pt x="7801" y="2038"/>
                    </a:cubicBezTo>
                    <a:cubicBezTo>
                      <a:pt x="8483" y="1331"/>
                      <a:pt x="7174" y="0"/>
                      <a:pt x="626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68" name="Google Shape;4968;p30"/>
              <p:cNvSpPr/>
              <p:nvPr/>
            </p:nvSpPr>
            <p:spPr>
              <a:xfrm>
                <a:off x="872725" y="1410800"/>
                <a:ext cx="414450" cy="218025"/>
              </a:xfrm>
              <a:custGeom>
                <a:avLst/>
                <a:gdLst/>
                <a:ahLst/>
                <a:cxnLst/>
                <a:rect l="l" t="t" r="r" b="b"/>
                <a:pathLst>
                  <a:path w="16578" h="8721" extrusionOk="0">
                    <a:moveTo>
                      <a:pt x="14739" y="0"/>
                    </a:moveTo>
                    <a:cubicBezTo>
                      <a:pt x="14588" y="0"/>
                      <a:pt x="14425" y="27"/>
                      <a:pt x="14252" y="86"/>
                    </a:cubicBezTo>
                    <a:cubicBezTo>
                      <a:pt x="9054" y="1940"/>
                      <a:pt x="4282" y="4918"/>
                      <a:pt x="148" y="8414"/>
                    </a:cubicBezTo>
                    <a:cubicBezTo>
                      <a:pt x="0" y="8537"/>
                      <a:pt x="92" y="8720"/>
                      <a:pt x="230" y="8720"/>
                    </a:cubicBezTo>
                    <a:cubicBezTo>
                      <a:pt x="262" y="8720"/>
                      <a:pt x="296" y="8710"/>
                      <a:pt x="331" y="8687"/>
                    </a:cubicBezTo>
                    <a:cubicBezTo>
                      <a:pt x="4890" y="5800"/>
                      <a:pt x="9905" y="3885"/>
                      <a:pt x="15012" y="2669"/>
                    </a:cubicBezTo>
                    <a:cubicBezTo>
                      <a:pt x="16577" y="2340"/>
                      <a:pt x="16158" y="0"/>
                      <a:pt x="1473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69" name="Google Shape;4969;p30"/>
              <p:cNvSpPr/>
              <p:nvPr/>
            </p:nvSpPr>
            <p:spPr>
              <a:xfrm>
                <a:off x="980400" y="1404150"/>
                <a:ext cx="289450" cy="134325"/>
              </a:xfrm>
              <a:custGeom>
                <a:avLst/>
                <a:gdLst/>
                <a:ahLst/>
                <a:cxnLst/>
                <a:rect l="l" t="t" r="r" b="b"/>
                <a:pathLst>
                  <a:path w="11578" h="5373" extrusionOk="0">
                    <a:moveTo>
                      <a:pt x="9583" y="0"/>
                    </a:moveTo>
                    <a:cubicBezTo>
                      <a:pt x="7715" y="0"/>
                      <a:pt x="5896" y="527"/>
                      <a:pt x="4352" y="1355"/>
                    </a:cubicBezTo>
                    <a:cubicBezTo>
                      <a:pt x="2620" y="2266"/>
                      <a:pt x="1130" y="3543"/>
                      <a:pt x="97" y="5093"/>
                    </a:cubicBezTo>
                    <a:cubicBezTo>
                      <a:pt x="0" y="5214"/>
                      <a:pt x="152" y="5372"/>
                      <a:pt x="280" y="5372"/>
                    </a:cubicBezTo>
                    <a:cubicBezTo>
                      <a:pt x="313" y="5372"/>
                      <a:pt x="345" y="5362"/>
                      <a:pt x="370" y="5336"/>
                    </a:cubicBezTo>
                    <a:cubicBezTo>
                      <a:pt x="1647" y="4029"/>
                      <a:pt x="3258" y="3239"/>
                      <a:pt x="4930" y="2783"/>
                    </a:cubicBezTo>
                    <a:cubicBezTo>
                      <a:pt x="5849" y="2549"/>
                      <a:pt x="6778" y="2435"/>
                      <a:pt x="7681" y="2435"/>
                    </a:cubicBezTo>
                    <a:cubicBezTo>
                      <a:pt x="8419" y="2435"/>
                      <a:pt x="9140" y="2511"/>
                      <a:pt x="9823" y="2662"/>
                    </a:cubicBezTo>
                    <a:cubicBezTo>
                      <a:pt x="9872" y="2674"/>
                      <a:pt x="9919" y="2680"/>
                      <a:pt x="9966" y="2680"/>
                    </a:cubicBezTo>
                    <a:cubicBezTo>
                      <a:pt x="10926" y="2680"/>
                      <a:pt x="11578" y="133"/>
                      <a:pt x="10158" y="17"/>
                    </a:cubicBezTo>
                    <a:cubicBezTo>
                      <a:pt x="9966" y="6"/>
                      <a:pt x="9774" y="0"/>
                      <a:pt x="958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70" name="Google Shape;4970;p30"/>
              <p:cNvSpPr/>
              <p:nvPr/>
            </p:nvSpPr>
            <p:spPr>
              <a:xfrm>
                <a:off x="789025" y="1324225"/>
                <a:ext cx="491750" cy="121800"/>
              </a:xfrm>
              <a:custGeom>
                <a:avLst/>
                <a:gdLst/>
                <a:ahLst/>
                <a:cxnLst/>
                <a:rect l="l" t="t" r="r" b="b"/>
                <a:pathLst>
                  <a:path w="19670" h="4872" extrusionOk="0">
                    <a:moveTo>
                      <a:pt x="4780" y="1"/>
                    </a:moveTo>
                    <a:cubicBezTo>
                      <a:pt x="3266" y="1"/>
                      <a:pt x="1760" y="81"/>
                      <a:pt x="274" y="235"/>
                    </a:cubicBezTo>
                    <a:cubicBezTo>
                      <a:pt x="1" y="296"/>
                      <a:pt x="31" y="600"/>
                      <a:pt x="274" y="600"/>
                    </a:cubicBezTo>
                    <a:cubicBezTo>
                      <a:pt x="6110" y="691"/>
                      <a:pt x="11825" y="2272"/>
                      <a:pt x="16962" y="4704"/>
                    </a:cubicBezTo>
                    <a:cubicBezTo>
                      <a:pt x="17195" y="4820"/>
                      <a:pt x="17421" y="4872"/>
                      <a:pt x="17631" y="4872"/>
                    </a:cubicBezTo>
                    <a:cubicBezTo>
                      <a:pt x="18953" y="4872"/>
                      <a:pt x="19669" y="2836"/>
                      <a:pt x="17965" y="2181"/>
                    </a:cubicBezTo>
                    <a:cubicBezTo>
                      <a:pt x="13705" y="685"/>
                      <a:pt x="9210" y="1"/>
                      <a:pt x="478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71" name="Google Shape;4971;p30"/>
              <p:cNvSpPr/>
              <p:nvPr/>
            </p:nvSpPr>
            <p:spPr>
              <a:xfrm>
                <a:off x="981525" y="1249500"/>
                <a:ext cx="328025" cy="181475"/>
              </a:xfrm>
              <a:custGeom>
                <a:avLst/>
                <a:gdLst/>
                <a:ahLst/>
                <a:cxnLst/>
                <a:rect l="l" t="t" r="r" b="b"/>
                <a:pathLst>
                  <a:path w="13121" h="7259" extrusionOk="0">
                    <a:moveTo>
                      <a:pt x="263" y="0"/>
                    </a:moveTo>
                    <a:cubicBezTo>
                      <a:pt x="73" y="0"/>
                      <a:pt x="1" y="250"/>
                      <a:pt x="173" y="337"/>
                    </a:cubicBezTo>
                    <a:cubicBezTo>
                      <a:pt x="3942" y="2161"/>
                      <a:pt x="7347" y="4531"/>
                      <a:pt x="10538" y="7085"/>
                    </a:cubicBezTo>
                    <a:cubicBezTo>
                      <a:pt x="10691" y="7206"/>
                      <a:pt x="10858" y="7258"/>
                      <a:pt x="11029" y="7258"/>
                    </a:cubicBezTo>
                    <a:cubicBezTo>
                      <a:pt x="12018" y="7258"/>
                      <a:pt x="13121" y="5483"/>
                      <a:pt x="12058" y="4835"/>
                    </a:cubicBezTo>
                    <a:cubicBezTo>
                      <a:pt x="8350" y="2677"/>
                      <a:pt x="4307" y="1157"/>
                      <a:pt x="295" y="2"/>
                    </a:cubicBezTo>
                    <a:cubicBezTo>
                      <a:pt x="284" y="1"/>
                      <a:pt x="273" y="0"/>
                      <a:pt x="26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72" name="Google Shape;4972;p30"/>
              <p:cNvSpPr/>
              <p:nvPr/>
            </p:nvSpPr>
            <p:spPr>
              <a:xfrm>
                <a:off x="973500" y="1174075"/>
                <a:ext cx="356800" cy="239800"/>
              </a:xfrm>
              <a:custGeom>
                <a:avLst/>
                <a:gdLst/>
                <a:ahLst/>
                <a:cxnLst/>
                <a:rect l="l" t="t" r="r" b="b"/>
                <a:pathLst>
                  <a:path w="14272" h="9592" extrusionOk="0">
                    <a:moveTo>
                      <a:pt x="284" y="1"/>
                    </a:moveTo>
                    <a:cubicBezTo>
                      <a:pt x="125" y="1"/>
                      <a:pt x="1" y="206"/>
                      <a:pt x="190" y="314"/>
                    </a:cubicBezTo>
                    <a:cubicBezTo>
                      <a:pt x="4263" y="2959"/>
                      <a:pt x="7972" y="6059"/>
                      <a:pt x="11437" y="9281"/>
                    </a:cubicBezTo>
                    <a:cubicBezTo>
                      <a:pt x="11667" y="9499"/>
                      <a:pt x="11924" y="9591"/>
                      <a:pt x="12180" y="9591"/>
                    </a:cubicBezTo>
                    <a:cubicBezTo>
                      <a:pt x="13242" y="9591"/>
                      <a:pt x="14272" y="7998"/>
                      <a:pt x="13169" y="7214"/>
                    </a:cubicBezTo>
                    <a:cubicBezTo>
                      <a:pt x="9157" y="4326"/>
                      <a:pt x="4780" y="1986"/>
                      <a:pt x="342" y="10"/>
                    </a:cubicBezTo>
                    <a:cubicBezTo>
                      <a:pt x="323" y="4"/>
                      <a:pt x="303" y="1"/>
                      <a:pt x="28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73" name="Google Shape;4973;p30"/>
              <p:cNvSpPr/>
              <p:nvPr/>
            </p:nvSpPr>
            <p:spPr>
              <a:xfrm>
                <a:off x="1137400" y="950450"/>
                <a:ext cx="180600" cy="461200"/>
              </a:xfrm>
              <a:custGeom>
                <a:avLst/>
                <a:gdLst/>
                <a:ahLst/>
                <a:cxnLst/>
                <a:rect l="l" t="t" r="r" b="b"/>
                <a:pathLst>
                  <a:path w="7224" h="18448" extrusionOk="0">
                    <a:moveTo>
                      <a:pt x="181" y="1"/>
                    </a:moveTo>
                    <a:cubicBezTo>
                      <a:pt x="89" y="1"/>
                      <a:pt x="0" y="78"/>
                      <a:pt x="18" y="232"/>
                    </a:cubicBezTo>
                    <a:cubicBezTo>
                      <a:pt x="990" y="6007"/>
                      <a:pt x="2267" y="11812"/>
                      <a:pt x="4151" y="17436"/>
                    </a:cubicBezTo>
                    <a:cubicBezTo>
                      <a:pt x="4409" y="18152"/>
                      <a:pt x="4934" y="18448"/>
                      <a:pt x="5454" y="18448"/>
                    </a:cubicBezTo>
                    <a:cubicBezTo>
                      <a:pt x="6346" y="18448"/>
                      <a:pt x="7223" y="17577"/>
                      <a:pt x="6705" y="16463"/>
                    </a:cubicBezTo>
                    <a:cubicBezTo>
                      <a:pt x="4273" y="11174"/>
                      <a:pt x="2024" y="5764"/>
                      <a:pt x="352" y="141"/>
                    </a:cubicBezTo>
                    <a:cubicBezTo>
                      <a:pt x="325" y="48"/>
                      <a:pt x="252" y="1"/>
                      <a:pt x="18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74" name="Google Shape;4974;p30"/>
              <p:cNvSpPr/>
              <p:nvPr/>
            </p:nvSpPr>
            <p:spPr>
              <a:xfrm>
                <a:off x="1214125" y="977300"/>
                <a:ext cx="139375" cy="450850"/>
              </a:xfrm>
              <a:custGeom>
                <a:avLst/>
                <a:gdLst/>
                <a:ahLst/>
                <a:cxnLst/>
                <a:rect l="l" t="t" r="r" b="b"/>
                <a:pathLst>
                  <a:path w="5575" h="18034" extrusionOk="0">
                    <a:moveTo>
                      <a:pt x="191" y="0"/>
                    </a:moveTo>
                    <a:cubicBezTo>
                      <a:pt x="96" y="0"/>
                      <a:pt x="1" y="80"/>
                      <a:pt x="18" y="222"/>
                    </a:cubicBezTo>
                    <a:cubicBezTo>
                      <a:pt x="930" y="5754"/>
                      <a:pt x="1660" y="11346"/>
                      <a:pt x="2633" y="16848"/>
                    </a:cubicBezTo>
                    <a:cubicBezTo>
                      <a:pt x="2761" y="17673"/>
                      <a:pt x="3349" y="18033"/>
                      <a:pt x="3945" y="18033"/>
                    </a:cubicBezTo>
                    <a:cubicBezTo>
                      <a:pt x="4753" y="18033"/>
                      <a:pt x="5575" y="17369"/>
                      <a:pt x="5277" y="16301"/>
                    </a:cubicBezTo>
                    <a:cubicBezTo>
                      <a:pt x="3696" y="10890"/>
                      <a:pt x="1964" y="5541"/>
                      <a:pt x="353" y="130"/>
                    </a:cubicBezTo>
                    <a:cubicBezTo>
                      <a:pt x="327" y="41"/>
                      <a:pt x="260" y="0"/>
                      <a:pt x="19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75" name="Google Shape;4975;p30"/>
              <p:cNvSpPr/>
              <p:nvPr/>
            </p:nvSpPr>
            <p:spPr>
              <a:xfrm>
                <a:off x="1288100" y="1008875"/>
                <a:ext cx="84550" cy="411475"/>
              </a:xfrm>
              <a:custGeom>
                <a:avLst/>
                <a:gdLst/>
                <a:ahLst/>
                <a:cxnLst/>
                <a:rect l="l" t="t" r="r" b="b"/>
                <a:pathLst>
                  <a:path w="3382" h="16459" extrusionOk="0">
                    <a:moveTo>
                      <a:pt x="210" y="1"/>
                    </a:moveTo>
                    <a:cubicBezTo>
                      <a:pt x="104" y="1"/>
                      <a:pt x="0" y="91"/>
                      <a:pt x="38" y="205"/>
                    </a:cubicBezTo>
                    <a:cubicBezTo>
                      <a:pt x="1011" y="5129"/>
                      <a:pt x="1102" y="10205"/>
                      <a:pt x="677" y="15099"/>
                    </a:cubicBezTo>
                    <a:cubicBezTo>
                      <a:pt x="581" y="15974"/>
                      <a:pt x="1328" y="16458"/>
                      <a:pt x="2061" y="16458"/>
                    </a:cubicBezTo>
                    <a:cubicBezTo>
                      <a:pt x="2727" y="16458"/>
                      <a:pt x="3382" y="16058"/>
                      <a:pt x="3382" y="15190"/>
                    </a:cubicBezTo>
                    <a:cubicBezTo>
                      <a:pt x="3230" y="9962"/>
                      <a:pt x="2044" y="4886"/>
                      <a:pt x="373" y="114"/>
                    </a:cubicBezTo>
                    <a:cubicBezTo>
                      <a:pt x="338" y="34"/>
                      <a:pt x="274" y="1"/>
                      <a:pt x="21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76" name="Google Shape;4976;p30"/>
              <p:cNvSpPr/>
              <p:nvPr/>
            </p:nvSpPr>
            <p:spPr>
              <a:xfrm>
                <a:off x="1308525" y="1001450"/>
                <a:ext cx="276000" cy="379950"/>
              </a:xfrm>
              <a:custGeom>
                <a:avLst/>
                <a:gdLst/>
                <a:ahLst/>
                <a:cxnLst/>
                <a:rect l="l" t="t" r="r" b="b"/>
                <a:pathLst>
                  <a:path w="11040" h="15198" extrusionOk="0">
                    <a:moveTo>
                      <a:pt x="10802" y="1"/>
                    </a:moveTo>
                    <a:cubicBezTo>
                      <a:pt x="10749" y="1"/>
                      <a:pt x="10695" y="23"/>
                      <a:pt x="10650" y="76"/>
                    </a:cubicBezTo>
                    <a:cubicBezTo>
                      <a:pt x="7367" y="4423"/>
                      <a:pt x="3963" y="8678"/>
                      <a:pt x="771" y="12994"/>
                    </a:cubicBezTo>
                    <a:cubicBezTo>
                      <a:pt x="0" y="14066"/>
                      <a:pt x="981" y="15197"/>
                      <a:pt x="1956" y="15197"/>
                    </a:cubicBezTo>
                    <a:cubicBezTo>
                      <a:pt x="2365" y="15197"/>
                      <a:pt x="2773" y="14999"/>
                      <a:pt x="3051" y="14514"/>
                    </a:cubicBezTo>
                    <a:cubicBezTo>
                      <a:pt x="5787" y="9864"/>
                      <a:pt x="8279" y="5031"/>
                      <a:pt x="10954" y="259"/>
                    </a:cubicBezTo>
                    <a:cubicBezTo>
                      <a:pt x="11040" y="130"/>
                      <a:pt x="10928" y="1"/>
                      <a:pt x="1080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77" name="Google Shape;4977;p30"/>
              <p:cNvSpPr/>
              <p:nvPr/>
            </p:nvSpPr>
            <p:spPr>
              <a:xfrm>
                <a:off x="1296875" y="1110600"/>
                <a:ext cx="319475" cy="325350"/>
              </a:xfrm>
              <a:custGeom>
                <a:avLst/>
                <a:gdLst/>
                <a:ahLst/>
                <a:cxnLst/>
                <a:rect l="l" t="t" r="r" b="b"/>
                <a:pathLst>
                  <a:path w="12779" h="13014" extrusionOk="0">
                    <a:moveTo>
                      <a:pt x="12553" y="0"/>
                    </a:moveTo>
                    <a:cubicBezTo>
                      <a:pt x="12504" y="0"/>
                      <a:pt x="12448" y="17"/>
                      <a:pt x="12393" y="57"/>
                    </a:cubicBezTo>
                    <a:cubicBezTo>
                      <a:pt x="8654" y="3613"/>
                      <a:pt x="4733" y="7109"/>
                      <a:pt x="994" y="10726"/>
                    </a:cubicBezTo>
                    <a:cubicBezTo>
                      <a:pt x="1" y="11650"/>
                      <a:pt x="1009" y="13013"/>
                      <a:pt x="2044" y="13013"/>
                    </a:cubicBezTo>
                    <a:cubicBezTo>
                      <a:pt x="2371" y="13013"/>
                      <a:pt x="2700" y="12878"/>
                      <a:pt x="2970" y="12549"/>
                    </a:cubicBezTo>
                    <a:cubicBezTo>
                      <a:pt x="6283" y="8537"/>
                      <a:pt x="9383" y="4343"/>
                      <a:pt x="12666" y="270"/>
                    </a:cubicBezTo>
                    <a:cubicBezTo>
                      <a:pt x="12778" y="135"/>
                      <a:pt x="12692" y="0"/>
                      <a:pt x="1255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78" name="Google Shape;4978;p30"/>
              <p:cNvSpPr/>
              <p:nvPr/>
            </p:nvSpPr>
            <p:spPr>
              <a:xfrm>
                <a:off x="1281425" y="1174950"/>
                <a:ext cx="353375" cy="261450"/>
              </a:xfrm>
              <a:custGeom>
                <a:avLst/>
                <a:gdLst/>
                <a:ahLst/>
                <a:cxnLst/>
                <a:rect l="l" t="t" r="r" b="b"/>
                <a:pathLst>
                  <a:path w="14135" h="10458" extrusionOk="0">
                    <a:moveTo>
                      <a:pt x="13896" y="0"/>
                    </a:moveTo>
                    <a:cubicBezTo>
                      <a:pt x="13857" y="0"/>
                      <a:pt x="13815" y="11"/>
                      <a:pt x="13771" y="36"/>
                    </a:cubicBezTo>
                    <a:cubicBezTo>
                      <a:pt x="9758" y="2954"/>
                      <a:pt x="5442" y="5507"/>
                      <a:pt x="1217" y="7939"/>
                    </a:cubicBezTo>
                    <a:cubicBezTo>
                      <a:pt x="1" y="8649"/>
                      <a:pt x="876" y="10457"/>
                      <a:pt x="2029" y="10457"/>
                    </a:cubicBezTo>
                    <a:cubicBezTo>
                      <a:pt x="2259" y="10457"/>
                      <a:pt x="2500" y="10385"/>
                      <a:pt x="2737" y="10219"/>
                    </a:cubicBezTo>
                    <a:cubicBezTo>
                      <a:pt x="6749" y="7209"/>
                      <a:pt x="10427" y="3775"/>
                      <a:pt x="14014" y="279"/>
                    </a:cubicBezTo>
                    <a:cubicBezTo>
                      <a:pt x="14134" y="159"/>
                      <a:pt x="14045" y="0"/>
                      <a:pt x="1389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79" name="Google Shape;4979;p30"/>
              <p:cNvSpPr/>
              <p:nvPr/>
            </p:nvSpPr>
            <p:spPr>
              <a:xfrm>
                <a:off x="1290625" y="1350725"/>
                <a:ext cx="465300" cy="87950"/>
              </a:xfrm>
              <a:custGeom>
                <a:avLst/>
                <a:gdLst/>
                <a:ahLst/>
                <a:cxnLst/>
                <a:rect l="l" t="t" r="r" b="b"/>
                <a:pathLst>
                  <a:path w="18612" h="3518" extrusionOk="0">
                    <a:moveTo>
                      <a:pt x="9241" y="0"/>
                    </a:moveTo>
                    <a:cubicBezTo>
                      <a:pt x="6729" y="0"/>
                      <a:pt x="4200" y="260"/>
                      <a:pt x="1700" y="817"/>
                    </a:cubicBezTo>
                    <a:cubicBezTo>
                      <a:pt x="1" y="1228"/>
                      <a:pt x="600" y="3518"/>
                      <a:pt x="1960" y="3518"/>
                    </a:cubicBezTo>
                    <a:cubicBezTo>
                      <a:pt x="2108" y="3518"/>
                      <a:pt x="2266" y="3490"/>
                      <a:pt x="2430" y="3431"/>
                    </a:cubicBezTo>
                    <a:cubicBezTo>
                      <a:pt x="6379" y="2082"/>
                      <a:pt x="10615" y="1287"/>
                      <a:pt x="14926" y="1287"/>
                    </a:cubicBezTo>
                    <a:cubicBezTo>
                      <a:pt x="16056" y="1287"/>
                      <a:pt x="17190" y="1341"/>
                      <a:pt x="18327" y="1455"/>
                    </a:cubicBezTo>
                    <a:cubicBezTo>
                      <a:pt x="18343" y="1460"/>
                      <a:pt x="18359" y="1462"/>
                      <a:pt x="18373" y="1462"/>
                    </a:cubicBezTo>
                    <a:cubicBezTo>
                      <a:pt x="18551" y="1462"/>
                      <a:pt x="18612" y="1149"/>
                      <a:pt x="18387" y="1121"/>
                    </a:cubicBezTo>
                    <a:cubicBezTo>
                      <a:pt x="15429" y="398"/>
                      <a:pt x="12349" y="0"/>
                      <a:pt x="924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80" name="Google Shape;4980;p30"/>
              <p:cNvSpPr/>
              <p:nvPr/>
            </p:nvSpPr>
            <p:spPr>
              <a:xfrm>
                <a:off x="1303125" y="1429000"/>
                <a:ext cx="401400" cy="68750"/>
              </a:xfrm>
              <a:custGeom>
                <a:avLst/>
                <a:gdLst/>
                <a:ahLst/>
                <a:cxnLst/>
                <a:rect l="l" t="t" r="r" b="b"/>
                <a:pathLst>
                  <a:path w="16056" h="2750" extrusionOk="0">
                    <a:moveTo>
                      <a:pt x="2982" y="1"/>
                    </a:moveTo>
                    <a:cubicBezTo>
                      <a:pt x="2530" y="1"/>
                      <a:pt x="2078" y="9"/>
                      <a:pt x="1626" y="26"/>
                    </a:cubicBezTo>
                    <a:cubicBezTo>
                      <a:pt x="1" y="113"/>
                      <a:pt x="343" y="2750"/>
                      <a:pt x="1700" y="2750"/>
                    </a:cubicBezTo>
                    <a:cubicBezTo>
                      <a:pt x="1764" y="2750"/>
                      <a:pt x="1831" y="2744"/>
                      <a:pt x="1899" y="2731"/>
                    </a:cubicBezTo>
                    <a:cubicBezTo>
                      <a:pt x="4643" y="2271"/>
                      <a:pt x="7453" y="2000"/>
                      <a:pt x="10277" y="2000"/>
                    </a:cubicBezTo>
                    <a:cubicBezTo>
                      <a:pt x="12114" y="2000"/>
                      <a:pt x="13957" y="2115"/>
                      <a:pt x="15790" y="2367"/>
                    </a:cubicBezTo>
                    <a:cubicBezTo>
                      <a:pt x="15799" y="2368"/>
                      <a:pt x="15807" y="2369"/>
                      <a:pt x="15815" y="2369"/>
                    </a:cubicBezTo>
                    <a:cubicBezTo>
                      <a:pt x="15981" y="2369"/>
                      <a:pt x="16055" y="2089"/>
                      <a:pt x="15881" y="2002"/>
                    </a:cubicBezTo>
                    <a:cubicBezTo>
                      <a:pt x="11774" y="789"/>
                      <a:pt x="7391" y="1"/>
                      <a:pt x="298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81" name="Google Shape;4981;p30"/>
              <p:cNvSpPr/>
              <p:nvPr/>
            </p:nvSpPr>
            <p:spPr>
              <a:xfrm>
                <a:off x="1295700" y="1386875"/>
                <a:ext cx="344450" cy="74750"/>
              </a:xfrm>
              <a:custGeom>
                <a:avLst/>
                <a:gdLst/>
                <a:ahLst/>
                <a:cxnLst/>
                <a:rect l="l" t="t" r="r" b="b"/>
                <a:pathLst>
                  <a:path w="13778" h="2990" extrusionOk="0">
                    <a:moveTo>
                      <a:pt x="5512" y="0"/>
                    </a:moveTo>
                    <a:cubicBezTo>
                      <a:pt x="4114" y="0"/>
                      <a:pt x="2711" y="88"/>
                      <a:pt x="1315" y="283"/>
                    </a:cubicBezTo>
                    <a:cubicBezTo>
                      <a:pt x="0" y="454"/>
                      <a:pt x="566" y="2990"/>
                      <a:pt x="1674" y="2990"/>
                    </a:cubicBezTo>
                    <a:cubicBezTo>
                      <a:pt x="1745" y="2990"/>
                      <a:pt x="1818" y="2979"/>
                      <a:pt x="1892" y="2957"/>
                    </a:cubicBezTo>
                    <a:cubicBezTo>
                      <a:pt x="5462" y="1933"/>
                      <a:pt x="9256" y="1191"/>
                      <a:pt x="13113" y="1191"/>
                    </a:cubicBezTo>
                    <a:cubicBezTo>
                      <a:pt x="13264" y="1191"/>
                      <a:pt x="13414" y="1192"/>
                      <a:pt x="13564" y="1194"/>
                    </a:cubicBezTo>
                    <a:cubicBezTo>
                      <a:pt x="13747" y="1194"/>
                      <a:pt x="13777" y="891"/>
                      <a:pt x="13595" y="860"/>
                    </a:cubicBezTo>
                    <a:cubicBezTo>
                      <a:pt x="10978" y="337"/>
                      <a:pt x="8254" y="0"/>
                      <a:pt x="551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82" name="Google Shape;4982;p30"/>
              <p:cNvSpPr/>
              <p:nvPr/>
            </p:nvSpPr>
            <p:spPr>
              <a:xfrm>
                <a:off x="1275475" y="1444025"/>
                <a:ext cx="345175" cy="106875"/>
              </a:xfrm>
              <a:custGeom>
                <a:avLst/>
                <a:gdLst/>
                <a:ahLst/>
                <a:cxnLst/>
                <a:rect l="l" t="t" r="r" b="b"/>
                <a:pathLst>
                  <a:path w="13807" h="4275" extrusionOk="0">
                    <a:moveTo>
                      <a:pt x="1388" y="1"/>
                    </a:moveTo>
                    <a:cubicBezTo>
                      <a:pt x="0" y="1"/>
                      <a:pt x="132" y="2712"/>
                      <a:pt x="1375" y="2712"/>
                    </a:cubicBezTo>
                    <a:cubicBezTo>
                      <a:pt x="1401" y="2712"/>
                      <a:pt x="1428" y="2710"/>
                      <a:pt x="1455" y="2708"/>
                    </a:cubicBezTo>
                    <a:cubicBezTo>
                      <a:pt x="2229" y="2655"/>
                      <a:pt x="3009" y="2627"/>
                      <a:pt x="3793" y="2627"/>
                    </a:cubicBezTo>
                    <a:cubicBezTo>
                      <a:pt x="7046" y="2627"/>
                      <a:pt x="10363" y="3107"/>
                      <a:pt x="13522" y="4258"/>
                    </a:cubicBezTo>
                    <a:cubicBezTo>
                      <a:pt x="13546" y="4270"/>
                      <a:pt x="13568" y="4275"/>
                      <a:pt x="13589" y="4275"/>
                    </a:cubicBezTo>
                    <a:cubicBezTo>
                      <a:pt x="13731" y="4275"/>
                      <a:pt x="13807" y="4034"/>
                      <a:pt x="13674" y="3954"/>
                    </a:cubicBezTo>
                    <a:cubicBezTo>
                      <a:pt x="10027" y="1826"/>
                      <a:pt x="5863" y="307"/>
                      <a:pt x="1455" y="3"/>
                    </a:cubicBezTo>
                    <a:cubicBezTo>
                      <a:pt x="1432" y="1"/>
                      <a:pt x="1410" y="1"/>
                      <a:pt x="138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83" name="Google Shape;4983;p30"/>
              <p:cNvSpPr/>
              <p:nvPr/>
            </p:nvSpPr>
            <p:spPr>
              <a:xfrm>
                <a:off x="1137825" y="1157600"/>
                <a:ext cx="342175" cy="387200"/>
              </a:xfrm>
              <a:custGeom>
                <a:avLst/>
                <a:gdLst/>
                <a:ahLst/>
                <a:cxnLst/>
                <a:rect l="l" t="t" r="r" b="b"/>
                <a:pathLst>
                  <a:path w="13687" h="15488" extrusionOk="0">
                    <a:moveTo>
                      <a:pt x="5745" y="1"/>
                    </a:moveTo>
                    <a:cubicBezTo>
                      <a:pt x="5350" y="1"/>
                      <a:pt x="5168" y="487"/>
                      <a:pt x="5137" y="912"/>
                    </a:cubicBezTo>
                    <a:cubicBezTo>
                      <a:pt x="4961" y="2049"/>
                      <a:pt x="5036" y="3207"/>
                      <a:pt x="5363" y="4281"/>
                    </a:cubicBezTo>
                    <a:lnTo>
                      <a:pt x="5363" y="4281"/>
                    </a:lnTo>
                    <a:cubicBezTo>
                      <a:pt x="4935" y="3111"/>
                      <a:pt x="4601" y="2360"/>
                      <a:pt x="4134" y="1764"/>
                    </a:cubicBezTo>
                    <a:cubicBezTo>
                      <a:pt x="3967" y="1456"/>
                      <a:pt x="3722" y="1148"/>
                      <a:pt x="3423" y="1148"/>
                    </a:cubicBezTo>
                    <a:cubicBezTo>
                      <a:pt x="3397" y="1148"/>
                      <a:pt x="3371" y="1151"/>
                      <a:pt x="3344" y="1156"/>
                    </a:cubicBezTo>
                    <a:cubicBezTo>
                      <a:pt x="3070" y="1247"/>
                      <a:pt x="2919" y="1551"/>
                      <a:pt x="2919" y="1855"/>
                    </a:cubicBezTo>
                    <a:cubicBezTo>
                      <a:pt x="2919" y="2159"/>
                      <a:pt x="3040" y="2432"/>
                      <a:pt x="3162" y="2675"/>
                    </a:cubicBezTo>
                    <a:cubicBezTo>
                      <a:pt x="3461" y="3333"/>
                      <a:pt x="3773" y="3965"/>
                      <a:pt x="4124" y="4571"/>
                    </a:cubicBezTo>
                    <a:lnTo>
                      <a:pt x="4124" y="4571"/>
                    </a:lnTo>
                    <a:cubicBezTo>
                      <a:pt x="3603" y="3801"/>
                      <a:pt x="3117" y="3284"/>
                      <a:pt x="2402" y="2949"/>
                    </a:cubicBezTo>
                    <a:cubicBezTo>
                      <a:pt x="2253" y="2888"/>
                      <a:pt x="2091" y="2857"/>
                      <a:pt x="1931" y="2857"/>
                    </a:cubicBezTo>
                    <a:cubicBezTo>
                      <a:pt x="1535" y="2857"/>
                      <a:pt x="1146" y="3046"/>
                      <a:pt x="973" y="3435"/>
                    </a:cubicBezTo>
                    <a:cubicBezTo>
                      <a:pt x="791" y="3952"/>
                      <a:pt x="1034" y="4499"/>
                      <a:pt x="1277" y="4925"/>
                    </a:cubicBezTo>
                    <a:cubicBezTo>
                      <a:pt x="1885" y="5806"/>
                      <a:pt x="2797" y="6384"/>
                      <a:pt x="3678" y="6931"/>
                    </a:cubicBezTo>
                    <a:cubicBezTo>
                      <a:pt x="3206" y="6817"/>
                      <a:pt x="2726" y="6755"/>
                      <a:pt x="2255" y="6755"/>
                    </a:cubicBezTo>
                    <a:cubicBezTo>
                      <a:pt x="1846" y="6755"/>
                      <a:pt x="1446" y="6802"/>
                      <a:pt x="1064" y="6900"/>
                    </a:cubicBezTo>
                    <a:cubicBezTo>
                      <a:pt x="730" y="6992"/>
                      <a:pt x="365" y="7144"/>
                      <a:pt x="213" y="7448"/>
                    </a:cubicBezTo>
                    <a:cubicBezTo>
                      <a:pt x="1" y="7934"/>
                      <a:pt x="274" y="8572"/>
                      <a:pt x="730" y="8815"/>
                    </a:cubicBezTo>
                    <a:cubicBezTo>
                      <a:pt x="1124" y="9030"/>
                      <a:pt x="1740" y="9150"/>
                      <a:pt x="2366" y="9150"/>
                    </a:cubicBezTo>
                    <a:cubicBezTo>
                      <a:pt x="2771" y="9150"/>
                      <a:pt x="3179" y="9100"/>
                      <a:pt x="3535" y="8993"/>
                    </a:cubicBezTo>
                    <a:lnTo>
                      <a:pt x="3535" y="8993"/>
                    </a:lnTo>
                    <a:cubicBezTo>
                      <a:pt x="2566" y="9313"/>
                      <a:pt x="1720" y="10059"/>
                      <a:pt x="1247" y="11065"/>
                    </a:cubicBezTo>
                    <a:cubicBezTo>
                      <a:pt x="1095" y="11399"/>
                      <a:pt x="973" y="11764"/>
                      <a:pt x="1095" y="12098"/>
                    </a:cubicBezTo>
                    <a:cubicBezTo>
                      <a:pt x="1216" y="12487"/>
                      <a:pt x="1610" y="12682"/>
                      <a:pt x="1981" y="12682"/>
                    </a:cubicBezTo>
                    <a:cubicBezTo>
                      <a:pt x="2074" y="12682"/>
                      <a:pt x="2165" y="12669"/>
                      <a:pt x="2250" y="12645"/>
                    </a:cubicBezTo>
                    <a:cubicBezTo>
                      <a:pt x="2645" y="12493"/>
                      <a:pt x="3830" y="11642"/>
                      <a:pt x="4438" y="10973"/>
                    </a:cubicBezTo>
                    <a:lnTo>
                      <a:pt x="4438" y="10973"/>
                    </a:lnTo>
                    <a:cubicBezTo>
                      <a:pt x="4104" y="11824"/>
                      <a:pt x="3800" y="12676"/>
                      <a:pt x="3952" y="13587"/>
                    </a:cubicBezTo>
                    <a:cubicBezTo>
                      <a:pt x="4078" y="14318"/>
                      <a:pt x="4705" y="14986"/>
                      <a:pt x="5348" y="14986"/>
                    </a:cubicBezTo>
                    <a:cubicBezTo>
                      <a:pt x="5481" y="14986"/>
                      <a:pt x="5615" y="14957"/>
                      <a:pt x="5745" y="14894"/>
                    </a:cubicBezTo>
                    <a:cubicBezTo>
                      <a:pt x="6292" y="14590"/>
                      <a:pt x="6505" y="13800"/>
                      <a:pt x="6505" y="13101"/>
                    </a:cubicBezTo>
                    <a:cubicBezTo>
                      <a:pt x="6505" y="12432"/>
                      <a:pt x="6353" y="11703"/>
                      <a:pt x="6505" y="11004"/>
                    </a:cubicBezTo>
                    <a:cubicBezTo>
                      <a:pt x="6505" y="12311"/>
                      <a:pt x="6870" y="13557"/>
                      <a:pt x="7569" y="14590"/>
                    </a:cubicBezTo>
                    <a:cubicBezTo>
                      <a:pt x="7782" y="14925"/>
                      <a:pt x="8055" y="15259"/>
                      <a:pt x="8420" y="15411"/>
                    </a:cubicBezTo>
                    <a:cubicBezTo>
                      <a:pt x="8549" y="15461"/>
                      <a:pt x="8685" y="15488"/>
                      <a:pt x="8816" y="15488"/>
                    </a:cubicBezTo>
                    <a:cubicBezTo>
                      <a:pt x="9087" y="15488"/>
                      <a:pt x="9341" y="15373"/>
                      <a:pt x="9484" y="15107"/>
                    </a:cubicBezTo>
                    <a:cubicBezTo>
                      <a:pt x="9727" y="14742"/>
                      <a:pt x="9606" y="14195"/>
                      <a:pt x="9484" y="13800"/>
                    </a:cubicBezTo>
                    <a:cubicBezTo>
                      <a:pt x="9237" y="12861"/>
                      <a:pt x="8950" y="11963"/>
                      <a:pt x="8590" y="11088"/>
                    </a:cubicBezTo>
                    <a:lnTo>
                      <a:pt x="8590" y="11088"/>
                    </a:lnTo>
                    <a:cubicBezTo>
                      <a:pt x="9010" y="11879"/>
                      <a:pt x="9674" y="12522"/>
                      <a:pt x="10457" y="12888"/>
                    </a:cubicBezTo>
                    <a:cubicBezTo>
                      <a:pt x="10684" y="12982"/>
                      <a:pt x="10952" y="13052"/>
                      <a:pt x="11205" y="13052"/>
                    </a:cubicBezTo>
                    <a:cubicBezTo>
                      <a:pt x="11527" y="13052"/>
                      <a:pt x="11823" y="12938"/>
                      <a:pt x="11976" y="12615"/>
                    </a:cubicBezTo>
                    <a:cubicBezTo>
                      <a:pt x="12159" y="12220"/>
                      <a:pt x="12007" y="11764"/>
                      <a:pt x="11855" y="11399"/>
                    </a:cubicBezTo>
                    <a:cubicBezTo>
                      <a:pt x="11369" y="10335"/>
                      <a:pt x="10669" y="9332"/>
                      <a:pt x="9788" y="8633"/>
                    </a:cubicBezTo>
                    <a:lnTo>
                      <a:pt x="9788" y="8633"/>
                    </a:lnTo>
                    <a:cubicBezTo>
                      <a:pt x="10530" y="8816"/>
                      <a:pt x="11182" y="8902"/>
                      <a:pt x="11720" y="8902"/>
                    </a:cubicBezTo>
                    <a:cubicBezTo>
                      <a:pt x="13054" y="8902"/>
                      <a:pt x="13686" y="8375"/>
                      <a:pt x="13253" y="7508"/>
                    </a:cubicBezTo>
                    <a:cubicBezTo>
                      <a:pt x="13131" y="7265"/>
                      <a:pt x="12828" y="7083"/>
                      <a:pt x="12584" y="6992"/>
                    </a:cubicBezTo>
                    <a:cubicBezTo>
                      <a:pt x="11828" y="6652"/>
                      <a:pt x="10981" y="6492"/>
                      <a:pt x="10160" y="6492"/>
                    </a:cubicBezTo>
                    <a:cubicBezTo>
                      <a:pt x="10025" y="6492"/>
                      <a:pt x="9891" y="6497"/>
                      <a:pt x="9758" y="6505"/>
                    </a:cubicBezTo>
                    <a:cubicBezTo>
                      <a:pt x="10700" y="6262"/>
                      <a:pt x="11612" y="5685"/>
                      <a:pt x="12220" y="4803"/>
                    </a:cubicBezTo>
                    <a:cubicBezTo>
                      <a:pt x="12493" y="4408"/>
                      <a:pt x="12706" y="3800"/>
                      <a:pt x="12372" y="3435"/>
                    </a:cubicBezTo>
                    <a:cubicBezTo>
                      <a:pt x="12265" y="3314"/>
                      <a:pt x="12106" y="3268"/>
                      <a:pt x="11935" y="3268"/>
                    </a:cubicBezTo>
                    <a:cubicBezTo>
                      <a:pt x="11764" y="3268"/>
                      <a:pt x="11581" y="3314"/>
                      <a:pt x="11429" y="3375"/>
                    </a:cubicBezTo>
                    <a:cubicBezTo>
                      <a:pt x="10487" y="3739"/>
                      <a:pt x="9575" y="4408"/>
                      <a:pt x="8876" y="5229"/>
                    </a:cubicBezTo>
                    <a:cubicBezTo>
                      <a:pt x="9393" y="4226"/>
                      <a:pt x="9727" y="3101"/>
                      <a:pt x="9849" y="1916"/>
                    </a:cubicBezTo>
                    <a:cubicBezTo>
                      <a:pt x="9879" y="1520"/>
                      <a:pt x="9849" y="1004"/>
                      <a:pt x="9545" y="791"/>
                    </a:cubicBezTo>
                    <a:cubicBezTo>
                      <a:pt x="9446" y="717"/>
                      <a:pt x="9340" y="685"/>
                      <a:pt x="9232" y="685"/>
                    </a:cubicBezTo>
                    <a:cubicBezTo>
                      <a:pt x="8943" y="685"/>
                      <a:pt x="8641" y="912"/>
                      <a:pt x="8420" y="1156"/>
                    </a:cubicBezTo>
                    <a:cubicBezTo>
                      <a:pt x="7630" y="2098"/>
                      <a:pt x="7144" y="3344"/>
                      <a:pt x="7022" y="4590"/>
                    </a:cubicBezTo>
                    <a:cubicBezTo>
                      <a:pt x="6900" y="3344"/>
                      <a:pt x="6718" y="2098"/>
                      <a:pt x="6414" y="852"/>
                    </a:cubicBezTo>
                    <a:cubicBezTo>
                      <a:pt x="6292" y="457"/>
                      <a:pt x="6110" y="1"/>
                      <a:pt x="574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4984" name="Google Shape;4984;p30"/>
              <p:cNvSpPr/>
              <p:nvPr/>
            </p:nvSpPr>
            <p:spPr>
              <a:xfrm>
                <a:off x="1239650" y="1283750"/>
                <a:ext cx="136800" cy="139925"/>
              </a:xfrm>
              <a:custGeom>
                <a:avLst/>
                <a:gdLst/>
                <a:ahLst/>
                <a:cxnLst/>
                <a:rect l="l" t="t" r="r" b="b"/>
                <a:pathLst>
                  <a:path w="5472" h="5597" extrusionOk="0">
                    <a:moveTo>
                      <a:pt x="2249" y="0"/>
                    </a:moveTo>
                    <a:cubicBezTo>
                      <a:pt x="2111" y="0"/>
                      <a:pt x="1974" y="32"/>
                      <a:pt x="1855" y="91"/>
                    </a:cubicBezTo>
                    <a:cubicBezTo>
                      <a:pt x="1520" y="243"/>
                      <a:pt x="1277" y="608"/>
                      <a:pt x="1277" y="1034"/>
                    </a:cubicBezTo>
                    <a:cubicBezTo>
                      <a:pt x="791" y="1095"/>
                      <a:pt x="304" y="1520"/>
                      <a:pt x="153" y="2067"/>
                    </a:cubicBezTo>
                    <a:cubicBezTo>
                      <a:pt x="1" y="2584"/>
                      <a:pt x="92" y="3222"/>
                      <a:pt x="487" y="3648"/>
                    </a:cubicBezTo>
                    <a:cubicBezTo>
                      <a:pt x="304" y="4225"/>
                      <a:pt x="487" y="4894"/>
                      <a:pt x="943" y="5259"/>
                    </a:cubicBezTo>
                    <a:cubicBezTo>
                      <a:pt x="1161" y="5419"/>
                      <a:pt x="1422" y="5502"/>
                      <a:pt x="1680" y="5502"/>
                    </a:cubicBezTo>
                    <a:cubicBezTo>
                      <a:pt x="1962" y="5502"/>
                      <a:pt x="2241" y="5404"/>
                      <a:pt x="2463" y="5198"/>
                    </a:cubicBezTo>
                    <a:cubicBezTo>
                      <a:pt x="2700" y="5455"/>
                      <a:pt x="3028" y="5597"/>
                      <a:pt x="3354" y="5597"/>
                    </a:cubicBezTo>
                    <a:cubicBezTo>
                      <a:pt x="3528" y="5597"/>
                      <a:pt x="3702" y="5556"/>
                      <a:pt x="3861" y="5471"/>
                    </a:cubicBezTo>
                    <a:cubicBezTo>
                      <a:pt x="4317" y="5259"/>
                      <a:pt x="4621" y="4681"/>
                      <a:pt x="4590" y="4104"/>
                    </a:cubicBezTo>
                    <a:cubicBezTo>
                      <a:pt x="5046" y="3830"/>
                      <a:pt x="5381" y="3313"/>
                      <a:pt x="5411" y="2705"/>
                    </a:cubicBezTo>
                    <a:cubicBezTo>
                      <a:pt x="5472" y="2128"/>
                      <a:pt x="5168" y="1520"/>
                      <a:pt x="4712" y="1246"/>
                    </a:cubicBezTo>
                    <a:cubicBezTo>
                      <a:pt x="4712" y="882"/>
                      <a:pt x="4469" y="487"/>
                      <a:pt x="4165" y="335"/>
                    </a:cubicBezTo>
                    <a:cubicBezTo>
                      <a:pt x="3993" y="231"/>
                      <a:pt x="3782" y="196"/>
                      <a:pt x="3521" y="196"/>
                    </a:cubicBezTo>
                    <a:cubicBezTo>
                      <a:pt x="3321" y="196"/>
                      <a:pt x="3091" y="217"/>
                      <a:pt x="2827" y="243"/>
                    </a:cubicBezTo>
                    <a:cubicBezTo>
                      <a:pt x="2679" y="77"/>
                      <a:pt x="2464" y="0"/>
                      <a:pt x="224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4985" name="Google Shape;4985;p30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653827801"/>
      </p:ext>
    </p:extLst>
  </p:cSld>
  <p:clrMapOvr>
    <a:masterClrMapping/>
  </p:clrMapOvr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Thanks">
    <p:spTree>
      <p:nvGrpSpPr>
        <p:cNvPr id="1" name="Shape 49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87" name="Google Shape;4987;p31"/>
          <p:cNvSpPr txBox="1">
            <a:spLocks noGrp="1"/>
          </p:cNvSpPr>
          <p:nvPr>
            <p:ph type="ctrTitle"/>
          </p:nvPr>
        </p:nvSpPr>
        <p:spPr>
          <a:xfrm>
            <a:off x="3239933" y="893100"/>
            <a:ext cx="5712000" cy="1330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9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9pPr>
          </a:lstStyle>
          <a:p>
            <a:endParaRPr/>
          </a:p>
        </p:txBody>
      </p:sp>
      <p:sp>
        <p:nvSpPr>
          <p:cNvPr id="4988" name="Google Shape;4988;p31"/>
          <p:cNvSpPr txBox="1">
            <a:spLocks noGrp="1"/>
          </p:cNvSpPr>
          <p:nvPr>
            <p:ph type="subTitle" idx="1"/>
          </p:nvPr>
        </p:nvSpPr>
        <p:spPr>
          <a:xfrm>
            <a:off x="3233433" y="2272733"/>
            <a:ext cx="5725200" cy="138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4989" name="Google Shape;4989;p31"/>
          <p:cNvSpPr txBox="1"/>
          <p:nvPr/>
        </p:nvSpPr>
        <p:spPr>
          <a:xfrm>
            <a:off x="3196433" y="5131200"/>
            <a:ext cx="5799200" cy="37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0" rIns="121900" bIns="0" anchor="ctr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None/>
            </a:pPr>
            <a:r>
              <a:rPr lang="en" sz="1200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rPr>
              <a:t>CREDITS: This presentation template was created by </a:t>
            </a:r>
            <a:r>
              <a:rPr lang="en" sz="1200" b="1">
                <a:solidFill>
                  <a:schemeClr val="dk1"/>
                </a:solidFill>
                <a:uFill>
                  <a:noFill/>
                </a:uFill>
                <a:latin typeface="Nunito"/>
                <a:ea typeface="Nunito"/>
                <a:cs typeface="Nunito"/>
                <a:sym typeface="Nunito"/>
                <a:hlinkClick r:id="rId2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Slidesgo</a:t>
            </a:r>
            <a:r>
              <a:rPr lang="en" sz="1200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rPr>
              <a:t>, including icons by </a:t>
            </a:r>
            <a:r>
              <a:rPr lang="en" sz="1200" b="1">
                <a:solidFill>
                  <a:schemeClr val="dk1"/>
                </a:solidFill>
                <a:uFill>
                  <a:noFill/>
                </a:uFill>
                <a:latin typeface="Nunito"/>
                <a:ea typeface="Nunito"/>
                <a:cs typeface="Nunito"/>
                <a:sym typeface="Nunito"/>
                <a:hlinkClick r:id="rId3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Flaticon</a:t>
            </a:r>
            <a:r>
              <a:rPr lang="en" sz="1200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rPr>
              <a:t> and infographics &amp; images by </a:t>
            </a:r>
            <a:r>
              <a:rPr lang="en" sz="1200" b="1">
                <a:solidFill>
                  <a:schemeClr val="dk1"/>
                </a:solidFill>
                <a:uFill>
                  <a:noFill/>
                </a:uFill>
                <a:latin typeface="Nunito"/>
                <a:ea typeface="Nunito"/>
                <a:cs typeface="Nunito"/>
                <a:sym typeface="Nunito"/>
                <a:hlinkClick r:id="rId4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Freepik</a:t>
            </a:r>
            <a:endParaRPr sz="1200" b="1">
              <a:solidFill>
                <a:schemeClr val="dk1"/>
              </a:solidFill>
              <a:latin typeface="Nunito"/>
              <a:ea typeface="Nunito"/>
              <a:cs typeface="Nunito"/>
              <a:sym typeface="Nunito"/>
            </a:endParaRPr>
          </a:p>
        </p:txBody>
      </p:sp>
      <p:sp>
        <p:nvSpPr>
          <p:cNvPr id="4990" name="Google Shape;4990;p31"/>
          <p:cNvSpPr txBox="1">
            <a:spLocks noGrp="1"/>
          </p:cNvSpPr>
          <p:nvPr>
            <p:ph type="subTitle" idx="2"/>
          </p:nvPr>
        </p:nvSpPr>
        <p:spPr>
          <a:xfrm>
            <a:off x="3196333" y="4537267"/>
            <a:ext cx="5799200" cy="57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4991" name="Google Shape;4991;p31"/>
          <p:cNvGrpSpPr/>
          <p:nvPr/>
        </p:nvGrpSpPr>
        <p:grpSpPr>
          <a:xfrm>
            <a:off x="-215085" y="453764"/>
            <a:ext cx="13020845" cy="7081745"/>
            <a:chOff x="-161314" y="340322"/>
            <a:chExt cx="9765634" cy="5311309"/>
          </a:xfrm>
        </p:grpSpPr>
        <p:sp>
          <p:nvSpPr>
            <p:cNvPr id="4992" name="Google Shape;4992;p31"/>
            <p:cNvSpPr/>
            <p:nvPr/>
          </p:nvSpPr>
          <p:spPr>
            <a:xfrm>
              <a:off x="-38725" y="4354895"/>
              <a:ext cx="9209436" cy="827616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3" name="Google Shape;4993;p31"/>
            <p:cNvSpPr/>
            <p:nvPr/>
          </p:nvSpPr>
          <p:spPr>
            <a:xfrm>
              <a:off x="-65450" y="4568398"/>
              <a:ext cx="9209483" cy="613838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4994" name="Google Shape;4994;p31"/>
            <p:cNvGrpSpPr/>
            <p:nvPr/>
          </p:nvGrpSpPr>
          <p:grpSpPr>
            <a:xfrm>
              <a:off x="-161314" y="3022338"/>
              <a:ext cx="2744840" cy="2629293"/>
              <a:chOff x="-161314" y="3022338"/>
              <a:chExt cx="2744840" cy="2629293"/>
            </a:xfrm>
          </p:grpSpPr>
          <p:grpSp>
            <p:nvGrpSpPr>
              <p:cNvPr id="4995" name="Google Shape;4995;p31"/>
              <p:cNvGrpSpPr/>
              <p:nvPr/>
            </p:nvGrpSpPr>
            <p:grpSpPr>
              <a:xfrm>
                <a:off x="778112" y="3981404"/>
                <a:ext cx="281509" cy="259694"/>
                <a:chOff x="2493475" y="2126450"/>
                <a:chExt cx="373900" cy="344925"/>
              </a:xfrm>
            </p:grpSpPr>
            <p:sp>
              <p:nvSpPr>
                <p:cNvPr id="4996" name="Google Shape;4996;p31"/>
                <p:cNvSpPr/>
                <p:nvPr/>
              </p:nvSpPr>
              <p:spPr>
                <a:xfrm>
                  <a:off x="2672800" y="2248925"/>
                  <a:ext cx="194575" cy="62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83" h="2516" extrusionOk="0">
                      <a:moveTo>
                        <a:pt x="5006" y="0"/>
                      </a:moveTo>
                      <a:cubicBezTo>
                        <a:pt x="3160" y="0"/>
                        <a:pt x="1338" y="739"/>
                        <a:pt x="1" y="2002"/>
                      </a:cubicBezTo>
                      <a:cubicBezTo>
                        <a:pt x="1401" y="2278"/>
                        <a:pt x="2840" y="2516"/>
                        <a:pt x="4268" y="2516"/>
                      </a:cubicBezTo>
                      <a:cubicBezTo>
                        <a:pt x="5040" y="2516"/>
                        <a:pt x="5809" y="2446"/>
                        <a:pt x="6566" y="2275"/>
                      </a:cubicBezTo>
                      <a:cubicBezTo>
                        <a:pt x="7022" y="2154"/>
                        <a:pt x="7600" y="1941"/>
                        <a:pt x="7721" y="1455"/>
                      </a:cubicBezTo>
                      <a:cubicBezTo>
                        <a:pt x="7782" y="1090"/>
                        <a:pt x="7600" y="725"/>
                        <a:pt x="7296" y="482"/>
                      </a:cubicBezTo>
                      <a:cubicBezTo>
                        <a:pt x="6992" y="269"/>
                        <a:pt x="6597" y="178"/>
                        <a:pt x="6262" y="117"/>
                      </a:cubicBezTo>
                      <a:cubicBezTo>
                        <a:pt x="5846" y="38"/>
                        <a:pt x="5425" y="0"/>
                        <a:pt x="500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997" name="Google Shape;4997;p31"/>
                <p:cNvSpPr/>
                <p:nvPr/>
              </p:nvSpPr>
              <p:spPr>
                <a:xfrm>
                  <a:off x="2672800" y="2127725"/>
                  <a:ext cx="114025" cy="167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61" h="6698" extrusionOk="0">
                      <a:moveTo>
                        <a:pt x="3268" y="1"/>
                      </a:moveTo>
                      <a:cubicBezTo>
                        <a:pt x="2884" y="1"/>
                        <a:pt x="2480" y="156"/>
                        <a:pt x="2159" y="406"/>
                      </a:cubicBezTo>
                      <a:cubicBezTo>
                        <a:pt x="1490" y="983"/>
                        <a:pt x="1217" y="1895"/>
                        <a:pt x="973" y="2746"/>
                      </a:cubicBezTo>
                      <a:cubicBezTo>
                        <a:pt x="609" y="4114"/>
                        <a:pt x="274" y="5421"/>
                        <a:pt x="1" y="6698"/>
                      </a:cubicBezTo>
                      <a:cubicBezTo>
                        <a:pt x="1703" y="5634"/>
                        <a:pt x="3496" y="4418"/>
                        <a:pt x="4287" y="2564"/>
                      </a:cubicBezTo>
                      <a:cubicBezTo>
                        <a:pt x="4439" y="2199"/>
                        <a:pt x="4560" y="1774"/>
                        <a:pt x="4560" y="1348"/>
                      </a:cubicBezTo>
                      <a:cubicBezTo>
                        <a:pt x="4530" y="923"/>
                        <a:pt x="4378" y="527"/>
                        <a:pt x="4013" y="254"/>
                      </a:cubicBezTo>
                      <a:cubicBezTo>
                        <a:pt x="3799" y="78"/>
                        <a:pt x="3539" y="1"/>
                        <a:pt x="326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998" name="Google Shape;4998;p31"/>
                <p:cNvSpPr/>
                <p:nvPr/>
              </p:nvSpPr>
              <p:spPr>
                <a:xfrm>
                  <a:off x="2577825" y="2126450"/>
                  <a:ext cx="107175" cy="171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87" h="6840" extrusionOk="0">
                      <a:moveTo>
                        <a:pt x="1452" y="1"/>
                      </a:moveTo>
                      <a:cubicBezTo>
                        <a:pt x="933" y="1"/>
                        <a:pt x="410" y="250"/>
                        <a:pt x="183" y="730"/>
                      </a:cubicBezTo>
                      <a:cubicBezTo>
                        <a:pt x="0" y="1126"/>
                        <a:pt x="92" y="1582"/>
                        <a:pt x="244" y="2007"/>
                      </a:cubicBezTo>
                      <a:cubicBezTo>
                        <a:pt x="973" y="3922"/>
                        <a:pt x="2888" y="5168"/>
                        <a:pt x="3678" y="6840"/>
                      </a:cubicBezTo>
                      <a:cubicBezTo>
                        <a:pt x="3921" y="5958"/>
                        <a:pt x="4134" y="5138"/>
                        <a:pt x="4195" y="4226"/>
                      </a:cubicBezTo>
                      <a:cubicBezTo>
                        <a:pt x="4286" y="3344"/>
                        <a:pt x="4165" y="2402"/>
                        <a:pt x="3800" y="1642"/>
                      </a:cubicBezTo>
                      <a:cubicBezTo>
                        <a:pt x="3374" y="822"/>
                        <a:pt x="2645" y="183"/>
                        <a:pt x="1763" y="31"/>
                      </a:cubicBezTo>
                      <a:cubicBezTo>
                        <a:pt x="1661" y="11"/>
                        <a:pt x="1557" y="1"/>
                        <a:pt x="145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4999" name="Google Shape;4999;p31"/>
                <p:cNvSpPr/>
                <p:nvPr/>
              </p:nvSpPr>
              <p:spPr>
                <a:xfrm>
                  <a:off x="2493475" y="2221125"/>
                  <a:ext cx="179350" cy="7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74" h="2962" extrusionOk="0">
                      <a:moveTo>
                        <a:pt x="1965" y="0"/>
                      </a:moveTo>
                      <a:cubicBezTo>
                        <a:pt x="1837" y="0"/>
                        <a:pt x="1709" y="5"/>
                        <a:pt x="1581" y="13"/>
                      </a:cubicBezTo>
                      <a:cubicBezTo>
                        <a:pt x="1247" y="44"/>
                        <a:pt x="912" y="74"/>
                        <a:pt x="608" y="226"/>
                      </a:cubicBezTo>
                      <a:cubicBezTo>
                        <a:pt x="304" y="378"/>
                        <a:pt x="61" y="682"/>
                        <a:pt x="31" y="986"/>
                      </a:cubicBezTo>
                      <a:cubicBezTo>
                        <a:pt x="0" y="1412"/>
                        <a:pt x="244" y="1837"/>
                        <a:pt x="639" y="2050"/>
                      </a:cubicBezTo>
                      <a:cubicBezTo>
                        <a:pt x="1004" y="2293"/>
                        <a:pt x="1459" y="2323"/>
                        <a:pt x="1885" y="2415"/>
                      </a:cubicBezTo>
                      <a:cubicBezTo>
                        <a:pt x="3587" y="2627"/>
                        <a:pt x="5350" y="2779"/>
                        <a:pt x="7174" y="2962"/>
                      </a:cubicBezTo>
                      <a:cubicBezTo>
                        <a:pt x="6143" y="1157"/>
                        <a:pt x="4058" y="0"/>
                        <a:pt x="196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00" name="Google Shape;5000;p31"/>
                <p:cNvSpPr/>
                <p:nvPr/>
              </p:nvSpPr>
              <p:spPr>
                <a:xfrm>
                  <a:off x="2514000" y="2293675"/>
                  <a:ext cx="158075" cy="10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3" h="4181" extrusionOk="0">
                      <a:moveTo>
                        <a:pt x="4952" y="0"/>
                      </a:moveTo>
                      <a:cubicBezTo>
                        <a:pt x="3621" y="0"/>
                        <a:pt x="2301" y="416"/>
                        <a:pt x="1216" y="1184"/>
                      </a:cubicBezTo>
                      <a:cubicBezTo>
                        <a:pt x="882" y="1428"/>
                        <a:pt x="517" y="1701"/>
                        <a:pt x="304" y="2096"/>
                      </a:cubicBezTo>
                      <a:cubicBezTo>
                        <a:pt x="91" y="2461"/>
                        <a:pt x="0" y="2917"/>
                        <a:pt x="152" y="3343"/>
                      </a:cubicBezTo>
                      <a:cubicBezTo>
                        <a:pt x="338" y="3901"/>
                        <a:pt x="943" y="4180"/>
                        <a:pt x="1560" y="4180"/>
                      </a:cubicBezTo>
                      <a:cubicBezTo>
                        <a:pt x="1648" y="4180"/>
                        <a:pt x="1736" y="4175"/>
                        <a:pt x="1824" y="4163"/>
                      </a:cubicBezTo>
                      <a:cubicBezTo>
                        <a:pt x="2523" y="4102"/>
                        <a:pt x="3070" y="3677"/>
                        <a:pt x="3556" y="3251"/>
                      </a:cubicBezTo>
                      <a:cubicBezTo>
                        <a:pt x="4681" y="2339"/>
                        <a:pt x="5593" y="1276"/>
                        <a:pt x="6322" y="151"/>
                      </a:cubicBezTo>
                      <a:cubicBezTo>
                        <a:pt x="5871" y="50"/>
                        <a:pt x="5411" y="0"/>
                        <a:pt x="495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01" name="Google Shape;5001;p31"/>
                <p:cNvSpPr/>
                <p:nvPr/>
              </p:nvSpPr>
              <p:spPr>
                <a:xfrm>
                  <a:off x="2668250" y="2296675"/>
                  <a:ext cx="164925" cy="124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97" h="4974" extrusionOk="0">
                      <a:moveTo>
                        <a:pt x="0" y="1"/>
                      </a:moveTo>
                      <a:cubicBezTo>
                        <a:pt x="1399" y="760"/>
                        <a:pt x="2159" y="2311"/>
                        <a:pt x="3070" y="3587"/>
                      </a:cubicBezTo>
                      <a:cubicBezTo>
                        <a:pt x="3526" y="4165"/>
                        <a:pt x="4043" y="4742"/>
                        <a:pt x="4742" y="4925"/>
                      </a:cubicBezTo>
                      <a:cubicBezTo>
                        <a:pt x="4874" y="4958"/>
                        <a:pt x="5009" y="4974"/>
                        <a:pt x="5144" y="4974"/>
                      </a:cubicBezTo>
                      <a:cubicBezTo>
                        <a:pt x="5756" y="4974"/>
                        <a:pt x="6350" y="4641"/>
                        <a:pt x="6475" y="4043"/>
                      </a:cubicBezTo>
                      <a:cubicBezTo>
                        <a:pt x="6596" y="3526"/>
                        <a:pt x="6292" y="2979"/>
                        <a:pt x="5958" y="2584"/>
                      </a:cubicBezTo>
                      <a:cubicBezTo>
                        <a:pt x="4499" y="852"/>
                        <a:pt x="2189" y="183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02" name="Google Shape;5002;p31"/>
                <p:cNvSpPr/>
                <p:nvPr/>
              </p:nvSpPr>
              <p:spPr>
                <a:xfrm>
                  <a:off x="2669000" y="2294400"/>
                  <a:ext cx="86650" cy="168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66" h="6734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274" y="760"/>
                        <a:pt x="305" y="1551"/>
                        <a:pt x="214" y="2371"/>
                      </a:cubicBezTo>
                      <a:cubicBezTo>
                        <a:pt x="183" y="3131"/>
                        <a:pt x="62" y="3891"/>
                        <a:pt x="183" y="4651"/>
                      </a:cubicBezTo>
                      <a:cubicBezTo>
                        <a:pt x="274" y="5411"/>
                        <a:pt x="639" y="6171"/>
                        <a:pt x="1277" y="6535"/>
                      </a:cubicBezTo>
                      <a:cubicBezTo>
                        <a:pt x="1504" y="6670"/>
                        <a:pt x="1770" y="6734"/>
                        <a:pt x="2033" y="6734"/>
                      </a:cubicBezTo>
                      <a:cubicBezTo>
                        <a:pt x="2547" y="6734"/>
                        <a:pt x="3052" y="6491"/>
                        <a:pt x="3253" y="6049"/>
                      </a:cubicBezTo>
                      <a:cubicBezTo>
                        <a:pt x="3466" y="5654"/>
                        <a:pt x="3375" y="5198"/>
                        <a:pt x="3314" y="4803"/>
                      </a:cubicBezTo>
                      <a:cubicBezTo>
                        <a:pt x="2888" y="2858"/>
                        <a:pt x="1673" y="1064"/>
                        <a:pt x="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03" name="Google Shape;5003;p31"/>
                <p:cNvSpPr/>
                <p:nvPr/>
              </p:nvSpPr>
              <p:spPr>
                <a:xfrm>
                  <a:off x="2592250" y="2298200"/>
                  <a:ext cx="97300" cy="173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2" h="6927" extrusionOk="0">
                      <a:moveTo>
                        <a:pt x="3040" y="0"/>
                      </a:moveTo>
                      <a:lnTo>
                        <a:pt x="3040" y="0"/>
                      </a:lnTo>
                      <a:cubicBezTo>
                        <a:pt x="2189" y="1338"/>
                        <a:pt x="1308" y="2675"/>
                        <a:pt x="548" y="4043"/>
                      </a:cubicBezTo>
                      <a:cubicBezTo>
                        <a:pt x="335" y="4499"/>
                        <a:pt x="62" y="4955"/>
                        <a:pt x="31" y="5472"/>
                      </a:cubicBezTo>
                      <a:cubicBezTo>
                        <a:pt x="1" y="5958"/>
                        <a:pt x="183" y="6535"/>
                        <a:pt x="639" y="6809"/>
                      </a:cubicBezTo>
                      <a:cubicBezTo>
                        <a:pt x="785" y="6891"/>
                        <a:pt x="943" y="6926"/>
                        <a:pt x="1106" y="6926"/>
                      </a:cubicBezTo>
                      <a:cubicBezTo>
                        <a:pt x="1488" y="6926"/>
                        <a:pt x="1891" y="6730"/>
                        <a:pt x="2189" y="6475"/>
                      </a:cubicBezTo>
                      <a:cubicBezTo>
                        <a:pt x="2585" y="6049"/>
                        <a:pt x="2797" y="5502"/>
                        <a:pt x="2949" y="4955"/>
                      </a:cubicBezTo>
                      <a:cubicBezTo>
                        <a:pt x="3527" y="3313"/>
                        <a:pt x="3892" y="1551"/>
                        <a:pt x="304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004" name="Google Shape;5004;p31"/>
              <p:cNvGrpSpPr/>
              <p:nvPr/>
            </p:nvGrpSpPr>
            <p:grpSpPr>
              <a:xfrm rot="1738930" flipH="1">
                <a:off x="569737" y="3104900"/>
                <a:ext cx="907394" cy="2192358"/>
                <a:chOff x="1456975" y="2715100"/>
                <a:chExt cx="1205225" cy="2911950"/>
              </a:xfrm>
            </p:grpSpPr>
            <p:sp>
              <p:nvSpPr>
                <p:cNvPr id="5005" name="Google Shape;5005;p31"/>
                <p:cNvSpPr/>
                <p:nvPr/>
              </p:nvSpPr>
              <p:spPr>
                <a:xfrm>
                  <a:off x="1496500" y="3472875"/>
                  <a:ext cx="500400" cy="215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16" h="86167" extrusionOk="0">
                      <a:moveTo>
                        <a:pt x="19933" y="1"/>
                      </a:moveTo>
                      <a:cubicBezTo>
                        <a:pt x="19863" y="1"/>
                        <a:pt x="19658" y="225"/>
                        <a:pt x="19362" y="704"/>
                      </a:cubicBezTo>
                      <a:cubicBezTo>
                        <a:pt x="4195" y="23561"/>
                        <a:pt x="0" y="53501"/>
                        <a:pt x="8481" y="79945"/>
                      </a:cubicBezTo>
                      <a:cubicBezTo>
                        <a:pt x="8663" y="80523"/>
                        <a:pt x="8815" y="81070"/>
                        <a:pt x="9028" y="81526"/>
                      </a:cubicBezTo>
                      <a:cubicBezTo>
                        <a:pt x="9210" y="82012"/>
                        <a:pt x="9393" y="82438"/>
                        <a:pt x="9575" y="82833"/>
                      </a:cubicBezTo>
                      <a:cubicBezTo>
                        <a:pt x="9788" y="83258"/>
                        <a:pt x="9940" y="83593"/>
                        <a:pt x="10122" y="83958"/>
                      </a:cubicBezTo>
                      <a:cubicBezTo>
                        <a:pt x="10304" y="84292"/>
                        <a:pt x="10456" y="84565"/>
                        <a:pt x="10608" y="84809"/>
                      </a:cubicBezTo>
                      <a:cubicBezTo>
                        <a:pt x="11176" y="85728"/>
                        <a:pt x="11648" y="86166"/>
                        <a:pt x="11916" y="86166"/>
                      </a:cubicBezTo>
                      <a:cubicBezTo>
                        <a:pt x="11950" y="86166"/>
                        <a:pt x="11980" y="86159"/>
                        <a:pt x="12007" y="86146"/>
                      </a:cubicBezTo>
                      <a:cubicBezTo>
                        <a:pt x="12280" y="86024"/>
                        <a:pt x="12311" y="85386"/>
                        <a:pt x="12098" y="84201"/>
                      </a:cubicBezTo>
                      <a:cubicBezTo>
                        <a:pt x="12007" y="83897"/>
                        <a:pt x="11946" y="83593"/>
                        <a:pt x="11855" y="83258"/>
                      </a:cubicBezTo>
                      <a:cubicBezTo>
                        <a:pt x="11794" y="82924"/>
                        <a:pt x="11672" y="82499"/>
                        <a:pt x="11551" y="82103"/>
                      </a:cubicBezTo>
                      <a:cubicBezTo>
                        <a:pt x="11459" y="81708"/>
                        <a:pt x="11307" y="81252"/>
                        <a:pt x="11156" y="80796"/>
                      </a:cubicBezTo>
                      <a:cubicBezTo>
                        <a:pt x="10943" y="80310"/>
                        <a:pt x="10791" y="79793"/>
                        <a:pt x="10608" y="79246"/>
                      </a:cubicBezTo>
                      <a:cubicBezTo>
                        <a:pt x="6231" y="66480"/>
                        <a:pt x="4864" y="52650"/>
                        <a:pt x="6353" y="39154"/>
                      </a:cubicBezTo>
                      <a:cubicBezTo>
                        <a:pt x="7113" y="32376"/>
                        <a:pt x="8602" y="25750"/>
                        <a:pt x="10791" y="19276"/>
                      </a:cubicBezTo>
                      <a:cubicBezTo>
                        <a:pt x="13010" y="12832"/>
                        <a:pt x="15928" y="6631"/>
                        <a:pt x="19575" y="856"/>
                      </a:cubicBezTo>
                      <a:cubicBezTo>
                        <a:pt x="19918" y="301"/>
                        <a:pt x="20015" y="1"/>
                        <a:pt x="1993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06" name="Google Shape;5006;p31"/>
                <p:cNvSpPr/>
                <p:nvPr/>
              </p:nvSpPr>
              <p:spPr>
                <a:xfrm>
                  <a:off x="1456975" y="2856675"/>
                  <a:ext cx="386825" cy="861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73" h="34441" extrusionOk="0">
                      <a:moveTo>
                        <a:pt x="4785" y="1"/>
                      </a:moveTo>
                      <a:cubicBezTo>
                        <a:pt x="3753" y="1"/>
                        <a:pt x="2759" y="313"/>
                        <a:pt x="1976" y="1036"/>
                      </a:cubicBezTo>
                      <a:cubicBezTo>
                        <a:pt x="700" y="2160"/>
                        <a:pt x="365" y="3984"/>
                        <a:pt x="305" y="5716"/>
                      </a:cubicBezTo>
                      <a:cubicBezTo>
                        <a:pt x="1" y="11400"/>
                        <a:pt x="1642" y="17145"/>
                        <a:pt x="4347" y="22160"/>
                      </a:cubicBezTo>
                      <a:cubicBezTo>
                        <a:pt x="7053" y="27145"/>
                        <a:pt x="10852" y="31492"/>
                        <a:pt x="15472" y="34440"/>
                      </a:cubicBezTo>
                      <a:cubicBezTo>
                        <a:pt x="15259" y="27085"/>
                        <a:pt x="14621" y="19759"/>
                        <a:pt x="13527" y="12495"/>
                      </a:cubicBezTo>
                      <a:cubicBezTo>
                        <a:pt x="12949" y="8634"/>
                        <a:pt x="12068" y="4501"/>
                        <a:pt x="9180" y="1826"/>
                      </a:cubicBezTo>
                      <a:cubicBezTo>
                        <a:pt x="8024" y="725"/>
                        <a:pt x="6359" y="1"/>
                        <a:pt x="478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07" name="Google Shape;5007;p31"/>
                <p:cNvSpPr/>
                <p:nvPr/>
              </p:nvSpPr>
              <p:spPr>
                <a:xfrm>
                  <a:off x="1843775" y="3225250"/>
                  <a:ext cx="818425" cy="503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37" h="20150" extrusionOk="0">
                      <a:moveTo>
                        <a:pt x="26748" y="1"/>
                      </a:moveTo>
                      <a:cubicBezTo>
                        <a:pt x="22827" y="1"/>
                        <a:pt x="19393" y="2463"/>
                        <a:pt x="16323" y="4895"/>
                      </a:cubicBezTo>
                      <a:cubicBezTo>
                        <a:pt x="10578" y="9454"/>
                        <a:pt x="5107" y="14439"/>
                        <a:pt x="0" y="19697"/>
                      </a:cubicBezTo>
                      <a:cubicBezTo>
                        <a:pt x="1670" y="20003"/>
                        <a:pt x="3385" y="20149"/>
                        <a:pt x="5120" y="20149"/>
                      </a:cubicBezTo>
                      <a:cubicBezTo>
                        <a:pt x="8910" y="20149"/>
                        <a:pt x="12793" y="19449"/>
                        <a:pt x="16505" y="18178"/>
                      </a:cubicBezTo>
                      <a:cubicBezTo>
                        <a:pt x="21915" y="16354"/>
                        <a:pt x="26992" y="13253"/>
                        <a:pt x="30639" y="8846"/>
                      </a:cubicBezTo>
                      <a:cubicBezTo>
                        <a:pt x="31764" y="7569"/>
                        <a:pt x="32736" y="6019"/>
                        <a:pt x="32584" y="4287"/>
                      </a:cubicBezTo>
                      <a:cubicBezTo>
                        <a:pt x="32372" y="1642"/>
                        <a:pt x="29393" y="1"/>
                        <a:pt x="2674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08" name="Google Shape;5008;p31"/>
                <p:cNvSpPr/>
                <p:nvPr/>
              </p:nvSpPr>
              <p:spPr>
                <a:xfrm>
                  <a:off x="1842250" y="2715100"/>
                  <a:ext cx="556250" cy="100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250" h="40104" extrusionOk="0">
                      <a:moveTo>
                        <a:pt x="16534" y="0"/>
                      </a:moveTo>
                      <a:cubicBezTo>
                        <a:pt x="15526" y="0"/>
                        <a:pt x="14507" y="236"/>
                        <a:pt x="13587" y="650"/>
                      </a:cubicBezTo>
                      <a:cubicBezTo>
                        <a:pt x="11763" y="1501"/>
                        <a:pt x="10304" y="2930"/>
                        <a:pt x="9058" y="4480"/>
                      </a:cubicBezTo>
                      <a:cubicBezTo>
                        <a:pt x="5076" y="9434"/>
                        <a:pt x="2675" y="15513"/>
                        <a:pt x="1338" y="21714"/>
                      </a:cubicBezTo>
                      <a:cubicBezTo>
                        <a:pt x="0" y="27884"/>
                        <a:pt x="426" y="33751"/>
                        <a:pt x="61" y="40103"/>
                      </a:cubicBezTo>
                      <a:cubicBezTo>
                        <a:pt x="11064" y="31775"/>
                        <a:pt x="17843" y="22383"/>
                        <a:pt x="21247" y="11227"/>
                      </a:cubicBezTo>
                      <a:cubicBezTo>
                        <a:pt x="21794" y="9343"/>
                        <a:pt x="22250" y="7458"/>
                        <a:pt x="22037" y="5544"/>
                      </a:cubicBezTo>
                      <a:cubicBezTo>
                        <a:pt x="21885" y="3659"/>
                        <a:pt x="20973" y="1714"/>
                        <a:pt x="19362" y="741"/>
                      </a:cubicBezTo>
                      <a:cubicBezTo>
                        <a:pt x="18503" y="229"/>
                        <a:pt x="17524" y="0"/>
                        <a:pt x="1653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09" name="Google Shape;5009;p31"/>
                <p:cNvSpPr/>
                <p:nvPr/>
              </p:nvSpPr>
              <p:spPr>
                <a:xfrm>
                  <a:off x="1622175" y="3178400"/>
                  <a:ext cx="191775" cy="467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71" h="18708" extrusionOk="0">
                      <a:moveTo>
                        <a:pt x="127" y="1"/>
                      </a:moveTo>
                      <a:cubicBezTo>
                        <a:pt x="56" y="1"/>
                        <a:pt x="1" y="100"/>
                        <a:pt x="49" y="294"/>
                      </a:cubicBezTo>
                      <a:cubicBezTo>
                        <a:pt x="445" y="3212"/>
                        <a:pt x="1052" y="6222"/>
                        <a:pt x="1934" y="9140"/>
                      </a:cubicBezTo>
                      <a:cubicBezTo>
                        <a:pt x="2815" y="12057"/>
                        <a:pt x="4001" y="14945"/>
                        <a:pt x="5460" y="17559"/>
                      </a:cubicBezTo>
                      <a:cubicBezTo>
                        <a:pt x="5933" y="18365"/>
                        <a:pt x="6450" y="18708"/>
                        <a:pt x="6839" y="18708"/>
                      </a:cubicBezTo>
                      <a:cubicBezTo>
                        <a:pt x="7375" y="18708"/>
                        <a:pt x="7671" y="18059"/>
                        <a:pt x="7284" y="17073"/>
                      </a:cubicBezTo>
                      <a:cubicBezTo>
                        <a:pt x="6250" y="14459"/>
                        <a:pt x="4852" y="11693"/>
                        <a:pt x="3545" y="8836"/>
                      </a:cubicBezTo>
                      <a:cubicBezTo>
                        <a:pt x="2207" y="5978"/>
                        <a:pt x="992" y="3030"/>
                        <a:pt x="293" y="234"/>
                      </a:cubicBezTo>
                      <a:cubicBezTo>
                        <a:pt x="264" y="77"/>
                        <a:pt x="189" y="1"/>
                        <a:pt x="127" y="1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10" name="Google Shape;5010;p31"/>
                <p:cNvSpPr/>
                <p:nvPr/>
              </p:nvSpPr>
              <p:spPr>
                <a:xfrm>
                  <a:off x="1840300" y="3049625"/>
                  <a:ext cx="196325" cy="607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53" h="24288" extrusionOk="0">
                      <a:moveTo>
                        <a:pt x="7760" y="1"/>
                      </a:moveTo>
                      <a:cubicBezTo>
                        <a:pt x="7700" y="1"/>
                        <a:pt x="7604" y="88"/>
                        <a:pt x="7495" y="278"/>
                      </a:cubicBezTo>
                      <a:cubicBezTo>
                        <a:pt x="5702" y="3561"/>
                        <a:pt x="4151" y="7117"/>
                        <a:pt x="2875" y="10765"/>
                      </a:cubicBezTo>
                      <a:cubicBezTo>
                        <a:pt x="1568" y="14412"/>
                        <a:pt x="625" y="18151"/>
                        <a:pt x="170" y="21950"/>
                      </a:cubicBezTo>
                      <a:cubicBezTo>
                        <a:pt x="1" y="23503"/>
                        <a:pt x="385" y="24287"/>
                        <a:pt x="854" y="24287"/>
                      </a:cubicBezTo>
                      <a:cubicBezTo>
                        <a:pt x="1229" y="24287"/>
                        <a:pt x="1659" y="23785"/>
                        <a:pt x="1902" y="22771"/>
                      </a:cubicBezTo>
                      <a:cubicBezTo>
                        <a:pt x="2784" y="19306"/>
                        <a:pt x="3483" y="15415"/>
                        <a:pt x="4334" y="11525"/>
                      </a:cubicBezTo>
                      <a:cubicBezTo>
                        <a:pt x="5215" y="7603"/>
                        <a:pt x="6309" y="3682"/>
                        <a:pt x="7768" y="369"/>
                      </a:cubicBezTo>
                      <a:cubicBezTo>
                        <a:pt x="7852" y="134"/>
                        <a:pt x="7834" y="1"/>
                        <a:pt x="7760" y="1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11" name="Google Shape;5011;p31"/>
                <p:cNvSpPr/>
                <p:nvPr/>
              </p:nvSpPr>
              <p:spPr>
                <a:xfrm>
                  <a:off x="1895325" y="3305875"/>
                  <a:ext cx="190450" cy="31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8" h="12458" extrusionOk="0">
                      <a:moveTo>
                        <a:pt x="7468" y="0"/>
                      </a:moveTo>
                      <a:cubicBezTo>
                        <a:pt x="7412" y="0"/>
                        <a:pt x="7347" y="37"/>
                        <a:pt x="7300" y="119"/>
                      </a:cubicBezTo>
                      <a:cubicBezTo>
                        <a:pt x="5112" y="3706"/>
                        <a:pt x="2528" y="7232"/>
                        <a:pt x="522" y="10880"/>
                      </a:cubicBezTo>
                      <a:cubicBezTo>
                        <a:pt x="0" y="11797"/>
                        <a:pt x="438" y="12457"/>
                        <a:pt x="1058" y="12457"/>
                      </a:cubicBezTo>
                      <a:cubicBezTo>
                        <a:pt x="1342" y="12457"/>
                        <a:pt x="1664" y="12319"/>
                        <a:pt x="1950" y="12004"/>
                      </a:cubicBezTo>
                      <a:cubicBezTo>
                        <a:pt x="4686" y="8965"/>
                        <a:pt x="5993" y="3949"/>
                        <a:pt x="7543" y="241"/>
                      </a:cubicBezTo>
                      <a:cubicBezTo>
                        <a:pt x="7618" y="92"/>
                        <a:pt x="7555" y="0"/>
                        <a:pt x="7468" y="0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12" name="Google Shape;5012;p31"/>
                <p:cNvSpPr/>
                <p:nvPr/>
              </p:nvSpPr>
              <p:spPr>
                <a:xfrm>
                  <a:off x="1811100" y="3396375"/>
                  <a:ext cx="613400" cy="34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536" h="13798" extrusionOk="0">
                      <a:moveTo>
                        <a:pt x="24391" y="0"/>
                      </a:moveTo>
                      <a:cubicBezTo>
                        <a:pt x="24336" y="0"/>
                        <a:pt x="24259" y="26"/>
                        <a:pt x="24165" y="86"/>
                      </a:cubicBezTo>
                      <a:cubicBezTo>
                        <a:pt x="18146" y="3308"/>
                        <a:pt x="11794" y="6348"/>
                        <a:pt x="5897" y="9752"/>
                      </a:cubicBezTo>
                      <a:cubicBezTo>
                        <a:pt x="4499" y="10603"/>
                        <a:pt x="4256" y="11484"/>
                        <a:pt x="4863" y="11788"/>
                      </a:cubicBezTo>
                      <a:cubicBezTo>
                        <a:pt x="3888" y="11713"/>
                        <a:pt x="2933" y="11659"/>
                        <a:pt x="1965" y="11659"/>
                      </a:cubicBezTo>
                      <a:cubicBezTo>
                        <a:pt x="1757" y="11659"/>
                        <a:pt x="1547" y="11661"/>
                        <a:pt x="1338" y="11667"/>
                      </a:cubicBezTo>
                      <a:cubicBezTo>
                        <a:pt x="31" y="11667"/>
                        <a:pt x="0" y="13187"/>
                        <a:pt x="1094" y="13491"/>
                      </a:cubicBezTo>
                      <a:cubicBezTo>
                        <a:pt x="1915" y="13710"/>
                        <a:pt x="2780" y="13798"/>
                        <a:pt x="3667" y="13798"/>
                      </a:cubicBezTo>
                      <a:cubicBezTo>
                        <a:pt x="6460" y="13798"/>
                        <a:pt x="9476" y="12932"/>
                        <a:pt x="12037" y="12609"/>
                      </a:cubicBezTo>
                      <a:cubicBezTo>
                        <a:pt x="12250" y="12579"/>
                        <a:pt x="12250" y="12336"/>
                        <a:pt x="12037" y="12336"/>
                      </a:cubicBezTo>
                      <a:cubicBezTo>
                        <a:pt x="9970" y="12244"/>
                        <a:pt x="7842" y="12001"/>
                        <a:pt x="5715" y="11849"/>
                      </a:cubicBezTo>
                      <a:cubicBezTo>
                        <a:pt x="5897" y="11819"/>
                        <a:pt x="6110" y="11728"/>
                        <a:pt x="6383" y="11667"/>
                      </a:cubicBezTo>
                      <a:cubicBezTo>
                        <a:pt x="12462" y="9235"/>
                        <a:pt x="18876" y="3977"/>
                        <a:pt x="24317" y="390"/>
                      </a:cubicBezTo>
                      <a:cubicBezTo>
                        <a:pt x="24535" y="172"/>
                        <a:pt x="24534" y="0"/>
                        <a:pt x="24391" y="0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13" name="Google Shape;5013;p31"/>
                <p:cNvSpPr/>
                <p:nvPr/>
              </p:nvSpPr>
              <p:spPr>
                <a:xfrm>
                  <a:off x="1661400" y="3547725"/>
                  <a:ext cx="382250" cy="258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90" h="10326" extrusionOk="0">
                      <a:moveTo>
                        <a:pt x="10662" y="1"/>
                      </a:moveTo>
                      <a:cubicBezTo>
                        <a:pt x="10462" y="1"/>
                        <a:pt x="10258" y="21"/>
                        <a:pt x="10061" y="50"/>
                      </a:cubicBezTo>
                      <a:cubicBezTo>
                        <a:pt x="7933" y="476"/>
                        <a:pt x="6140" y="2148"/>
                        <a:pt x="5563" y="4245"/>
                      </a:cubicBezTo>
                      <a:cubicBezTo>
                        <a:pt x="4803" y="3485"/>
                        <a:pt x="4438" y="2391"/>
                        <a:pt x="3739" y="1509"/>
                      </a:cubicBezTo>
                      <a:cubicBezTo>
                        <a:pt x="3278" y="902"/>
                        <a:pt x="2499" y="438"/>
                        <a:pt x="1791" y="438"/>
                      </a:cubicBezTo>
                      <a:cubicBezTo>
                        <a:pt x="1472" y="438"/>
                        <a:pt x="1167" y="532"/>
                        <a:pt x="912" y="750"/>
                      </a:cubicBezTo>
                      <a:cubicBezTo>
                        <a:pt x="0" y="1479"/>
                        <a:pt x="365" y="2908"/>
                        <a:pt x="912" y="3941"/>
                      </a:cubicBezTo>
                      <a:cubicBezTo>
                        <a:pt x="1915" y="5978"/>
                        <a:pt x="4711" y="7893"/>
                        <a:pt x="6262" y="9564"/>
                      </a:cubicBezTo>
                      <a:cubicBezTo>
                        <a:pt x="8042" y="10096"/>
                        <a:pt x="9106" y="10325"/>
                        <a:pt x="10382" y="10325"/>
                      </a:cubicBezTo>
                      <a:cubicBezTo>
                        <a:pt x="11000" y="10325"/>
                        <a:pt x="11669" y="10271"/>
                        <a:pt x="12493" y="10172"/>
                      </a:cubicBezTo>
                      <a:cubicBezTo>
                        <a:pt x="13617" y="10020"/>
                        <a:pt x="14955" y="9564"/>
                        <a:pt x="15137" y="8470"/>
                      </a:cubicBezTo>
                      <a:cubicBezTo>
                        <a:pt x="15289" y="7619"/>
                        <a:pt x="14590" y="6798"/>
                        <a:pt x="13739" y="6525"/>
                      </a:cubicBezTo>
                      <a:cubicBezTo>
                        <a:pt x="13429" y="6422"/>
                        <a:pt x="13107" y="6379"/>
                        <a:pt x="12779" y="6379"/>
                      </a:cubicBezTo>
                      <a:cubicBezTo>
                        <a:pt x="12239" y="6379"/>
                        <a:pt x="11685" y="6495"/>
                        <a:pt x="11155" y="6646"/>
                      </a:cubicBezTo>
                      <a:cubicBezTo>
                        <a:pt x="11854" y="5157"/>
                        <a:pt x="12219" y="3516"/>
                        <a:pt x="12219" y="1874"/>
                      </a:cubicBezTo>
                      <a:cubicBezTo>
                        <a:pt x="12219" y="1357"/>
                        <a:pt x="12158" y="750"/>
                        <a:pt x="11763" y="354"/>
                      </a:cubicBezTo>
                      <a:cubicBezTo>
                        <a:pt x="11476" y="88"/>
                        <a:pt x="11077" y="1"/>
                        <a:pt x="1066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014" name="Google Shape;5014;p31"/>
              <p:cNvGrpSpPr/>
              <p:nvPr/>
            </p:nvGrpSpPr>
            <p:grpSpPr>
              <a:xfrm flipH="1">
                <a:off x="-104604" y="3022338"/>
                <a:ext cx="1054846" cy="1732404"/>
                <a:chOff x="8230874" y="3254663"/>
                <a:chExt cx="1054846" cy="1732404"/>
              </a:xfrm>
            </p:grpSpPr>
            <p:sp>
              <p:nvSpPr>
                <p:cNvPr id="5015" name="Google Shape;5015;p31"/>
                <p:cNvSpPr/>
                <p:nvPr/>
              </p:nvSpPr>
              <p:spPr>
                <a:xfrm flipH="1">
                  <a:off x="8230874" y="3911051"/>
                  <a:ext cx="394218" cy="2850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44" h="15146" extrusionOk="0">
                      <a:moveTo>
                        <a:pt x="19757" y="1"/>
                      </a:moveTo>
                      <a:cubicBezTo>
                        <a:pt x="15529" y="1"/>
                        <a:pt x="11320" y="1328"/>
                        <a:pt x="7873" y="3774"/>
                      </a:cubicBezTo>
                      <a:cubicBezTo>
                        <a:pt x="4104" y="6419"/>
                        <a:pt x="1308" y="10370"/>
                        <a:pt x="1" y="14808"/>
                      </a:cubicBezTo>
                      <a:cubicBezTo>
                        <a:pt x="1299" y="15033"/>
                        <a:pt x="2586" y="15145"/>
                        <a:pt x="3847" y="15145"/>
                      </a:cubicBezTo>
                      <a:cubicBezTo>
                        <a:pt x="7693" y="15145"/>
                        <a:pt x="11296" y="14102"/>
                        <a:pt x="14226" y="12042"/>
                      </a:cubicBezTo>
                      <a:cubicBezTo>
                        <a:pt x="18056" y="9276"/>
                        <a:pt x="20609" y="4747"/>
                        <a:pt x="20943" y="36"/>
                      </a:cubicBezTo>
                      <a:cubicBezTo>
                        <a:pt x="20548" y="12"/>
                        <a:pt x="20153" y="1"/>
                        <a:pt x="1975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grpSp>
              <p:nvGrpSpPr>
                <p:cNvPr id="5016" name="Google Shape;5016;p31"/>
                <p:cNvGrpSpPr/>
                <p:nvPr/>
              </p:nvGrpSpPr>
              <p:grpSpPr>
                <a:xfrm flipH="1">
                  <a:off x="8307383" y="3254663"/>
                  <a:ext cx="978337" cy="1732404"/>
                  <a:chOff x="207725" y="2276150"/>
                  <a:chExt cx="1299425" cy="2300975"/>
                </a:xfrm>
              </p:grpSpPr>
              <p:sp>
                <p:nvSpPr>
                  <p:cNvPr id="5017" name="Google Shape;5017;p31"/>
                  <p:cNvSpPr/>
                  <p:nvPr/>
                </p:nvSpPr>
                <p:spPr>
                  <a:xfrm>
                    <a:off x="916700" y="2276150"/>
                    <a:ext cx="289550" cy="6611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82" h="26446" extrusionOk="0">
                        <a:moveTo>
                          <a:pt x="7812" y="1"/>
                        </a:moveTo>
                        <a:cubicBezTo>
                          <a:pt x="5107" y="4044"/>
                          <a:pt x="2341" y="8147"/>
                          <a:pt x="1155" y="12858"/>
                        </a:cubicBezTo>
                        <a:cubicBezTo>
                          <a:pt x="0" y="17570"/>
                          <a:pt x="669" y="23041"/>
                          <a:pt x="4104" y="26445"/>
                        </a:cubicBezTo>
                        <a:cubicBezTo>
                          <a:pt x="8511" y="22190"/>
                          <a:pt x="10639" y="17782"/>
                          <a:pt x="11125" y="13193"/>
                        </a:cubicBezTo>
                        <a:cubicBezTo>
                          <a:pt x="11581" y="8603"/>
                          <a:pt x="10396" y="3831"/>
                          <a:pt x="781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18" name="Google Shape;5018;p31"/>
                  <p:cNvSpPr/>
                  <p:nvPr/>
                </p:nvSpPr>
                <p:spPr>
                  <a:xfrm>
                    <a:off x="249500" y="3548225"/>
                    <a:ext cx="383775" cy="487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51" h="19484" extrusionOk="0">
                        <a:moveTo>
                          <a:pt x="1673" y="0"/>
                        </a:moveTo>
                        <a:cubicBezTo>
                          <a:pt x="1" y="4286"/>
                          <a:pt x="1490" y="8906"/>
                          <a:pt x="4256" y="12280"/>
                        </a:cubicBezTo>
                        <a:cubicBezTo>
                          <a:pt x="7022" y="15654"/>
                          <a:pt x="10943" y="17933"/>
                          <a:pt x="15016" y="19484"/>
                        </a:cubicBezTo>
                        <a:cubicBezTo>
                          <a:pt x="15351" y="15228"/>
                          <a:pt x="14196" y="10912"/>
                          <a:pt x="11825" y="7386"/>
                        </a:cubicBezTo>
                        <a:cubicBezTo>
                          <a:pt x="9424" y="3830"/>
                          <a:pt x="5776" y="1216"/>
                          <a:pt x="1673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19" name="Google Shape;5019;p31"/>
                  <p:cNvSpPr/>
                  <p:nvPr/>
                </p:nvSpPr>
                <p:spPr>
                  <a:xfrm>
                    <a:off x="765475" y="3687275"/>
                    <a:ext cx="476475" cy="386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059" h="15467" extrusionOk="0">
                        <a:moveTo>
                          <a:pt x="19059" y="0"/>
                        </a:moveTo>
                        <a:cubicBezTo>
                          <a:pt x="14682" y="92"/>
                          <a:pt x="10366" y="1703"/>
                          <a:pt x="6961" y="4469"/>
                        </a:cubicBezTo>
                        <a:cubicBezTo>
                          <a:pt x="3527" y="7204"/>
                          <a:pt x="1064" y="11125"/>
                          <a:pt x="1" y="15381"/>
                        </a:cubicBezTo>
                        <a:cubicBezTo>
                          <a:pt x="650" y="15438"/>
                          <a:pt x="1292" y="15467"/>
                          <a:pt x="1923" y="15467"/>
                        </a:cubicBezTo>
                        <a:cubicBezTo>
                          <a:pt x="6288" y="15467"/>
                          <a:pt x="10196" y="14107"/>
                          <a:pt x="13223" y="11612"/>
                        </a:cubicBezTo>
                        <a:cubicBezTo>
                          <a:pt x="16627" y="8754"/>
                          <a:pt x="18846" y="4438"/>
                          <a:pt x="19059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20" name="Google Shape;5020;p31"/>
                  <p:cNvSpPr/>
                  <p:nvPr/>
                </p:nvSpPr>
                <p:spPr>
                  <a:xfrm>
                    <a:off x="371100" y="3007175"/>
                    <a:ext cx="448350" cy="604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934" h="24165" extrusionOk="0">
                        <a:moveTo>
                          <a:pt x="1490" y="0"/>
                        </a:moveTo>
                        <a:lnTo>
                          <a:pt x="1490" y="0"/>
                        </a:lnTo>
                        <a:cubicBezTo>
                          <a:pt x="0" y="5198"/>
                          <a:pt x="730" y="11004"/>
                          <a:pt x="3435" y="15715"/>
                        </a:cubicBezTo>
                        <a:cubicBezTo>
                          <a:pt x="6079" y="20426"/>
                          <a:pt x="10760" y="23952"/>
                          <a:pt x="16414" y="24165"/>
                        </a:cubicBezTo>
                        <a:cubicBezTo>
                          <a:pt x="17934" y="19028"/>
                          <a:pt x="17174" y="13253"/>
                          <a:pt x="14377" y="8724"/>
                        </a:cubicBezTo>
                        <a:cubicBezTo>
                          <a:pt x="11551" y="4165"/>
                          <a:pt x="6718" y="882"/>
                          <a:pt x="1490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21" name="Google Shape;5021;p31"/>
                  <p:cNvSpPr/>
                  <p:nvPr/>
                </p:nvSpPr>
                <p:spPr>
                  <a:xfrm>
                    <a:off x="469875" y="2689550"/>
                    <a:ext cx="405800" cy="396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2" h="15874" extrusionOk="0">
                        <a:moveTo>
                          <a:pt x="396" y="0"/>
                        </a:moveTo>
                        <a:lnTo>
                          <a:pt x="396" y="0"/>
                        </a:lnTo>
                        <a:cubicBezTo>
                          <a:pt x="1" y="4255"/>
                          <a:pt x="1612" y="8632"/>
                          <a:pt x="4590" y="11642"/>
                        </a:cubicBezTo>
                        <a:cubicBezTo>
                          <a:pt x="7280" y="14304"/>
                          <a:pt x="11061" y="15873"/>
                          <a:pt x="14872" y="15873"/>
                        </a:cubicBezTo>
                        <a:cubicBezTo>
                          <a:pt x="15326" y="15873"/>
                          <a:pt x="15780" y="15851"/>
                          <a:pt x="16232" y="15806"/>
                        </a:cubicBezTo>
                        <a:cubicBezTo>
                          <a:pt x="15776" y="11763"/>
                          <a:pt x="13892" y="7903"/>
                          <a:pt x="11095" y="4985"/>
                        </a:cubicBezTo>
                        <a:cubicBezTo>
                          <a:pt x="8238" y="2097"/>
                          <a:pt x="4408" y="152"/>
                          <a:pt x="396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22" name="Google Shape;5022;p31"/>
                  <p:cNvSpPr/>
                  <p:nvPr/>
                </p:nvSpPr>
                <p:spPr>
                  <a:xfrm>
                    <a:off x="1035250" y="2811925"/>
                    <a:ext cx="471900" cy="332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876" h="13314" extrusionOk="0">
                        <a:moveTo>
                          <a:pt x="16871" y="0"/>
                        </a:moveTo>
                        <a:cubicBezTo>
                          <a:pt x="13274" y="0"/>
                          <a:pt x="9635" y="602"/>
                          <a:pt x="6535" y="2370"/>
                        </a:cubicBezTo>
                        <a:cubicBezTo>
                          <a:pt x="2796" y="4467"/>
                          <a:pt x="0" y="8418"/>
                          <a:pt x="152" y="12674"/>
                        </a:cubicBezTo>
                        <a:cubicBezTo>
                          <a:pt x="1420" y="13111"/>
                          <a:pt x="2712" y="13314"/>
                          <a:pt x="3989" y="13314"/>
                        </a:cubicBezTo>
                        <a:cubicBezTo>
                          <a:pt x="6970" y="13314"/>
                          <a:pt x="9870" y="12212"/>
                          <a:pt x="12189" y="10424"/>
                        </a:cubicBezTo>
                        <a:cubicBezTo>
                          <a:pt x="15502" y="7871"/>
                          <a:pt x="17690" y="4072"/>
                          <a:pt x="18876" y="60"/>
                        </a:cubicBezTo>
                        <a:cubicBezTo>
                          <a:pt x="18211" y="21"/>
                          <a:pt x="17542" y="0"/>
                          <a:pt x="16871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23" name="Google Shape;5023;p31"/>
                  <p:cNvSpPr/>
                  <p:nvPr/>
                </p:nvSpPr>
                <p:spPr>
                  <a:xfrm>
                    <a:off x="511675" y="2502600"/>
                    <a:ext cx="588950" cy="2074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558" h="82981" extrusionOk="0">
                        <a:moveTo>
                          <a:pt x="23436" y="1"/>
                        </a:moveTo>
                        <a:cubicBezTo>
                          <a:pt x="23405" y="1"/>
                          <a:pt x="23375" y="31"/>
                          <a:pt x="23375" y="62"/>
                        </a:cubicBezTo>
                        <a:cubicBezTo>
                          <a:pt x="22007" y="7144"/>
                          <a:pt x="20518" y="14135"/>
                          <a:pt x="18815" y="21126"/>
                        </a:cubicBezTo>
                        <a:cubicBezTo>
                          <a:pt x="17144" y="28117"/>
                          <a:pt x="15289" y="35077"/>
                          <a:pt x="13253" y="41947"/>
                        </a:cubicBezTo>
                        <a:cubicBezTo>
                          <a:pt x="11247" y="48816"/>
                          <a:pt x="8967" y="55625"/>
                          <a:pt x="6748" y="62464"/>
                        </a:cubicBezTo>
                        <a:cubicBezTo>
                          <a:pt x="5715" y="65868"/>
                          <a:pt x="4560" y="69272"/>
                          <a:pt x="3405" y="72677"/>
                        </a:cubicBezTo>
                        <a:lnTo>
                          <a:pt x="0" y="82890"/>
                        </a:lnTo>
                        <a:cubicBezTo>
                          <a:pt x="0" y="82950"/>
                          <a:pt x="0" y="82981"/>
                          <a:pt x="31" y="82981"/>
                        </a:cubicBezTo>
                        <a:cubicBezTo>
                          <a:pt x="92" y="82981"/>
                          <a:pt x="152" y="82981"/>
                          <a:pt x="152" y="82950"/>
                        </a:cubicBezTo>
                        <a:cubicBezTo>
                          <a:pt x="912" y="81309"/>
                          <a:pt x="1642" y="79637"/>
                          <a:pt x="2371" y="77996"/>
                        </a:cubicBezTo>
                        <a:cubicBezTo>
                          <a:pt x="3040" y="76354"/>
                          <a:pt x="3739" y="74683"/>
                          <a:pt x="4408" y="73011"/>
                        </a:cubicBezTo>
                        <a:cubicBezTo>
                          <a:pt x="5776" y="69667"/>
                          <a:pt x="6991" y="66294"/>
                          <a:pt x="8207" y="62920"/>
                        </a:cubicBezTo>
                        <a:cubicBezTo>
                          <a:pt x="10609" y="56111"/>
                          <a:pt x="12584" y="49211"/>
                          <a:pt x="14438" y="42251"/>
                        </a:cubicBezTo>
                        <a:cubicBezTo>
                          <a:pt x="16353" y="35290"/>
                          <a:pt x="18056" y="28299"/>
                          <a:pt x="19575" y="21278"/>
                        </a:cubicBezTo>
                        <a:cubicBezTo>
                          <a:pt x="21095" y="14226"/>
                          <a:pt x="22432" y="7174"/>
                          <a:pt x="23557" y="62"/>
                        </a:cubicBezTo>
                        <a:cubicBezTo>
                          <a:pt x="23557" y="31"/>
                          <a:pt x="23527" y="1"/>
                          <a:pt x="23436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24" name="Google Shape;5024;p31"/>
                  <p:cNvSpPr/>
                  <p:nvPr/>
                </p:nvSpPr>
                <p:spPr>
                  <a:xfrm>
                    <a:off x="564875" y="2794400"/>
                    <a:ext cx="880725" cy="4037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229" h="16151" extrusionOk="0">
                        <a:moveTo>
                          <a:pt x="0" y="1"/>
                        </a:moveTo>
                        <a:lnTo>
                          <a:pt x="0" y="31"/>
                        </a:lnTo>
                        <a:cubicBezTo>
                          <a:pt x="1520" y="1125"/>
                          <a:pt x="2949" y="2280"/>
                          <a:pt x="4377" y="3496"/>
                        </a:cubicBezTo>
                        <a:cubicBezTo>
                          <a:pt x="5775" y="4712"/>
                          <a:pt x="7143" y="5989"/>
                          <a:pt x="8389" y="7326"/>
                        </a:cubicBezTo>
                        <a:cubicBezTo>
                          <a:pt x="10973" y="9970"/>
                          <a:pt x="13253" y="12888"/>
                          <a:pt x="15259" y="16019"/>
                        </a:cubicBezTo>
                        <a:lnTo>
                          <a:pt x="15259" y="16050"/>
                        </a:lnTo>
                        <a:cubicBezTo>
                          <a:pt x="15294" y="16121"/>
                          <a:pt x="15361" y="16150"/>
                          <a:pt x="15423" y="16150"/>
                        </a:cubicBezTo>
                        <a:cubicBezTo>
                          <a:pt x="15466" y="16150"/>
                          <a:pt x="15507" y="16136"/>
                          <a:pt x="15532" y="16110"/>
                        </a:cubicBezTo>
                        <a:cubicBezTo>
                          <a:pt x="21611" y="10852"/>
                          <a:pt x="28238" y="6232"/>
                          <a:pt x="35229" y="2311"/>
                        </a:cubicBezTo>
                        <a:lnTo>
                          <a:pt x="35229" y="2220"/>
                        </a:lnTo>
                        <a:cubicBezTo>
                          <a:pt x="31703" y="4134"/>
                          <a:pt x="28268" y="6232"/>
                          <a:pt x="24925" y="8451"/>
                        </a:cubicBezTo>
                        <a:cubicBezTo>
                          <a:pt x="21645" y="10687"/>
                          <a:pt x="18512" y="13069"/>
                          <a:pt x="15496" y="15598"/>
                        </a:cubicBezTo>
                        <a:lnTo>
                          <a:pt x="15496" y="15598"/>
                        </a:lnTo>
                        <a:cubicBezTo>
                          <a:pt x="13577" y="12485"/>
                          <a:pt x="11310" y="9578"/>
                          <a:pt x="8724" y="6992"/>
                        </a:cubicBezTo>
                        <a:cubicBezTo>
                          <a:pt x="7417" y="5654"/>
                          <a:pt x="6049" y="4408"/>
                          <a:pt x="4590" y="3223"/>
                        </a:cubicBezTo>
                        <a:cubicBezTo>
                          <a:pt x="3161" y="2037"/>
                          <a:pt x="1581" y="973"/>
                          <a:pt x="31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25" name="Google Shape;5025;p31"/>
                  <p:cNvSpPr/>
                  <p:nvPr/>
                </p:nvSpPr>
                <p:spPr>
                  <a:xfrm>
                    <a:off x="504825" y="3130275"/>
                    <a:ext cx="867825" cy="596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4713" h="23851" extrusionOk="0">
                        <a:moveTo>
                          <a:pt x="92" y="1"/>
                        </a:moveTo>
                        <a:cubicBezTo>
                          <a:pt x="1" y="1"/>
                          <a:pt x="1" y="31"/>
                          <a:pt x="1" y="31"/>
                        </a:cubicBezTo>
                        <a:cubicBezTo>
                          <a:pt x="1217" y="1885"/>
                          <a:pt x="2341" y="3830"/>
                          <a:pt x="3405" y="5776"/>
                        </a:cubicBezTo>
                        <a:cubicBezTo>
                          <a:pt x="4469" y="7721"/>
                          <a:pt x="5472" y="9697"/>
                          <a:pt x="6475" y="11672"/>
                        </a:cubicBezTo>
                        <a:cubicBezTo>
                          <a:pt x="7509" y="13648"/>
                          <a:pt x="8451" y="15654"/>
                          <a:pt x="9393" y="17660"/>
                        </a:cubicBezTo>
                        <a:cubicBezTo>
                          <a:pt x="10335" y="19666"/>
                          <a:pt x="11247" y="21703"/>
                          <a:pt x="12098" y="23739"/>
                        </a:cubicBezTo>
                        <a:lnTo>
                          <a:pt x="12098" y="23800"/>
                        </a:lnTo>
                        <a:cubicBezTo>
                          <a:pt x="12116" y="23836"/>
                          <a:pt x="12165" y="23851"/>
                          <a:pt x="12215" y="23851"/>
                        </a:cubicBezTo>
                        <a:cubicBezTo>
                          <a:pt x="12250" y="23851"/>
                          <a:pt x="12286" y="23843"/>
                          <a:pt x="12311" y="23831"/>
                        </a:cubicBezTo>
                        <a:lnTo>
                          <a:pt x="17995" y="19910"/>
                        </a:lnTo>
                        <a:cubicBezTo>
                          <a:pt x="19849" y="18572"/>
                          <a:pt x="21734" y="17296"/>
                          <a:pt x="23618" y="15958"/>
                        </a:cubicBezTo>
                        <a:cubicBezTo>
                          <a:pt x="25472" y="14682"/>
                          <a:pt x="27327" y="13314"/>
                          <a:pt x="29181" y="11976"/>
                        </a:cubicBezTo>
                        <a:cubicBezTo>
                          <a:pt x="31005" y="10609"/>
                          <a:pt x="32889" y="9241"/>
                          <a:pt x="34713" y="7873"/>
                        </a:cubicBezTo>
                        <a:lnTo>
                          <a:pt x="34713" y="7812"/>
                        </a:lnTo>
                        <a:lnTo>
                          <a:pt x="34652" y="7812"/>
                        </a:lnTo>
                        <a:cubicBezTo>
                          <a:pt x="32767" y="9089"/>
                          <a:pt x="30853" y="10365"/>
                          <a:pt x="28968" y="11672"/>
                        </a:cubicBezTo>
                        <a:cubicBezTo>
                          <a:pt x="27053" y="12949"/>
                          <a:pt x="25169" y="14256"/>
                          <a:pt x="23314" y="15593"/>
                        </a:cubicBezTo>
                        <a:lnTo>
                          <a:pt x="17722" y="19575"/>
                        </a:lnTo>
                        <a:lnTo>
                          <a:pt x="12311" y="23427"/>
                        </a:lnTo>
                        <a:lnTo>
                          <a:pt x="12311" y="23427"/>
                        </a:lnTo>
                        <a:cubicBezTo>
                          <a:pt x="11484" y="21438"/>
                          <a:pt x="10575" y="19504"/>
                          <a:pt x="9667" y="17569"/>
                        </a:cubicBezTo>
                        <a:cubicBezTo>
                          <a:pt x="8724" y="15533"/>
                          <a:pt x="7721" y="13557"/>
                          <a:pt x="6688" y="11581"/>
                        </a:cubicBezTo>
                        <a:cubicBezTo>
                          <a:pt x="5685" y="9606"/>
                          <a:pt x="4651" y="7630"/>
                          <a:pt x="3557" y="5715"/>
                        </a:cubicBezTo>
                        <a:cubicBezTo>
                          <a:pt x="2433" y="3770"/>
                          <a:pt x="1338" y="1824"/>
                          <a:pt x="9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26" name="Google Shape;5026;p31"/>
                  <p:cNvSpPr/>
                  <p:nvPr/>
                </p:nvSpPr>
                <p:spPr>
                  <a:xfrm>
                    <a:off x="281425" y="3558850"/>
                    <a:ext cx="949125" cy="562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965" h="22482" extrusionOk="0">
                        <a:moveTo>
                          <a:pt x="92" y="1"/>
                        </a:moveTo>
                        <a:cubicBezTo>
                          <a:pt x="61" y="1"/>
                          <a:pt x="61" y="31"/>
                          <a:pt x="1" y="31"/>
                        </a:cubicBezTo>
                        <a:cubicBezTo>
                          <a:pt x="5259" y="7660"/>
                          <a:pt x="10852" y="15016"/>
                          <a:pt x="16353" y="22402"/>
                        </a:cubicBezTo>
                        <a:cubicBezTo>
                          <a:pt x="16392" y="22460"/>
                          <a:pt x="16455" y="22481"/>
                          <a:pt x="16519" y="22481"/>
                        </a:cubicBezTo>
                        <a:cubicBezTo>
                          <a:pt x="16556" y="22481"/>
                          <a:pt x="16594" y="22474"/>
                          <a:pt x="16627" y="22463"/>
                        </a:cubicBezTo>
                        <a:cubicBezTo>
                          <a:pt x="18542" y="21278"/>
                          <a:pt x="20487" y="20031"/>
                          <a:pt x="22341" y="18724"/>
                        </a:cubicBezTo>
                        <a:cubicBezTo>
                          <a:pt x="24226" y="17387"/>
                          <a:pt x="26080" y="16019"/>
                          <a:pt x="27873" y="14621"/>
                        </a:cubicBezTo>
                        <a:cubicBezTo>
                          <a:pt x="29667" y="13192"/>
                          <a:pt x="31399" y="11733"/>
                          <a:pt x="33071" y="10183"/>
                        </a:cubicBezTo>
                        <a:cubicBezTo>
                          <a:pt x="34743" y="8633"/>
                          <a:pt x="36384" y="7022"/>
                          <a:pt x="37965" y="5381"/>
                        </a:cubicBezTo>
                        <a:lnTo>
                          <a:pt x="37965" y="5350"/>
                        </a:lnTo>
                        <a:lnTo>
                          <a:pt x="37934" y="5350"/>
                        </a:lnTo>
                        <a:cubicBezTo>
                          <a:pt x="36263" y="6900"/>
                          <a:pt x="34560" y="8420"/>
                          <a:pt x="32858" y="9910"/>
                        </a:cubicBezTo>
                        <a:cubicBezTo>
                          <a:pt x="31126" y="11399"/>
                          <a:pt x="29363" y="12828"/>
                          <a:pt x="27569" y="14256"/>
                        </a:cubicBezTo>
                        <a:cubicBezTo>
                          <a:pt x="25776" y="15654"/>
                          <a:pt x="23952" y="17022"/>
                          <a:pt x="22098" y="18299"/>
                        </a:cubicBezTo>
                        <a:cubicBezTo>
                          <a:pt x="20317" y="19605"/>
                          <a:pt x="18448" y="20825"/>
                          <a:pt x="16577" y="22014"/>
                        </a:cubicBezTo>
                        <a:lnTo>
                          <a:pt x="16577" y="22014"/>
                        </a:lnTo>
                        <a:cubicBezTo>
                          <a:pt x="11021" y="14707"/>
                          <a:pt x="5406" y="7459"/>
                          <a:pt x="9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27" name="Google Shape;5027;p31"/>
                  <p:cNvSpPr/>
                  <p:nvPr/>
                </p:nvSpPr>
                <p:spPr>
                  <a:xfrm>
                    <a:off x="207725" y="3847600"/>
                    <a:ext cx="327525" cy="5395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101" h="21582" extrusionOk="0">
                        <a:moveTo>
                          <a:pt x="2432" y="1"/>
                        </a:moveTo>
                        <a:cubicBezTo>
                          <a:pt x="0" y="3922"/>
                          <a:pt x="578" y="8694"/>
                          <a:pt x="2705" y="12524"/>
                        </a:cubicBezTo>
                        <a:cubicBezTo>
                          <a:pt x="4833" y="16384"/>
                          <a:pt x="8237" y="19302"/>
                          <a:pt x="11976" y="21582"/>
                        </a:cubicBezTo>
                        <a:cubicBezTo>
                          <a:pt x="13101" y="17478"/>
                          <a:pt x="12766" y="12980"/>
                          <a:pt x="11064" y="9089"/>
                        </a:cubicBezTo>
                        <a:cubicBezTo>
                          <a:pt x="9362" y="5199"/>
                          <a:pt x="6231" y="1946"/>
                          <a:pt x="243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28" name="Google Shape;5028;p31"/>
                  <p:cNvSpPr/>
                  <p:nvPr/>
                </p:nvSpPr>
                <p:spPr>
                  <a:xfrm>
                    <a:off x="639325" y="4151400"/>
                    <a:ext cx="539550" cy="316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582" h="12667" extrusionOk="0">
                        <a:moveTo>
                          <a:pt x="18555" y="1"/>
                        </a:moveTo>
                        <a:cubicBezTo>
                          <a:pt x="15162" y="1"/>
                          <a:pt x="11790" y="823"/>
                          <a:pt x="8816" y="2439"/>
                        </a:cubicBezTo>
                        <a:cubicBezTo>
                          <a:pt x="4955" y="4536"/>
                          <a:pt x="1825" y="7910"/>
                          <a:pt x="1" y="11892"/>
                        </a:cubicBezTo>
                        <a:cubicBezTo>
                          <a:pt x="1877" y="12410"/>
                          <a:pt x="3735" y="12666"/>
                          <a:pt x="5533" y="12666"/>
                        </a:cubicBezTo>
                        <a:cubicBezTo>
                          <a:pt x="8484" y="12666"/>
                          <a:pt x="11273" y="11975"/>
                          <a:pt x="13709" y="10615"/>
                        </a:cubicBezTo>
                        <a:cubicBezTo>
                          <a:pt x="17570" y="8427"/>
                          <a:pt x="20518" y="4567"/>
                          <a:pt x="21582" y="220"/>
                        </a:cubicBezTo>
                        <a:cubicBezTo>
                          <a:pt x="20578" y="74"/>
                          <a:pt x="19566" y="1"/>
                          <a:pt x="18555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029" name="Google Shape;5029;p31"/>
                  <p:cNvSpPr/>
                  <p:nvPr/>
                </p:nvSpPr>
                <p:spPr>
                  <a:xfrm>
                    <a:off x="257875" y="3856725"/>
                    <a:ext cx="911125" cy="6275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445" h="25103" extrusionOk="0">
                        <a:moveTo>
                          <a:pt x="91" y="1"/>
                        </a:moveTo>
                        <a:cubicBezTo>
                          <a:pt x="61" y="1"/>
                          <a:pt x="0" y="1"/>
                          <a:pt x="61" y="61"/>
                        </a:cubicBezTo>
                        <a:cubicBezTo>
                          <a:pt x="3769" y="8481"/>
                          <a:pt x="7964" y="16718"/>
                          <a:pt x="12098" y="25016"/>
                        </a:cubicBezTo>
                        <a:cubicBezTo>
                          <a:pt x="12119" y="25059"/>
                          <a:pt x="12186" y="25102"/>
                          <a:pt x="12245" y="25102"/>
                        </a:cubicBezTo>
                        <a:cubicBezTo>
                          <a:pt x="12270" y="25102"/>
                          <a:pt x="12293" y="25095"/>
                          <a:pt x="12311" y="25077"/>
                        </a:cubicBezTo>
                        <a:cubicBezTo>
                          <a:pt x="14469" y="24287"/>
                          <a:pt x="16566" y="23405"/>
                          <a:pt x="18663" y="22463"/>
                        </a:cubicBezTo>
                        <a:cubicBezTo>
                          <a:pt x="20761" y="21521"/>
                          <a:pt x="22797" y="20518"/>
                          <a:pt x="24803" y="19454"/>
                        </a:cubicBezTo>
                        <a:cubicBezTo>
                          <a:pt x="26840" y="18390"/>
                          <a:pt x="28815" y="17265"/>
                          <a:pt x="30730" y="16050"/>
                        </a:cubicBezTo>
                        <a:cubicBezTo>
                          <a:pt x="32676" y="14864"/>
                          <a:pt x="34591" y="13588"/>
                          <a:pt x="36445" y="12250"/>
                        </a:cubicBezTo>
                        <a:lnTo>
                          <a:pt x="36445" y="12220"/>
                        </a:lnTo>
                        <a:lnTo>
                          <a:pt x="36414" y="12220"/>
                        </a:lnTo>
                        <a:cubicBezTo>
                          <a:pt x="34469" y="13466"/>
                          <a:pt x="32524" y="14651"/>
                          <a:pt x="30548" y="15776"/>
                        </a:cubicBezTo>
                        <a:cubicBezTo>
                          <a:pt x="28572" y="16931"/>
                          <a:pt x="26566" y="18025"/>
                          <a:pt x="24560" y="19059"/>
                        </a:cubicBezTo>
                        <a:cubicBezTo>
                          <a:pt x="22524" y="20123"/>
                          <a:pt x="20517" y="21095"/>
                          <a:pt x="18420" y="22037"/>
                        </a:cubicBezTo>
                        <a:cubicBezTo>
                          <a:pt x="16436" y="22985"/>
                          <a:pt x="14394" y="23875"/>
                          <a:pt x="12323" y="24679"/>
                        </a:cubicBezTo>
                        <a:lnTo>
                          <a:pt x="12323" y="24679"/>
                        </a:lnTo>
                        <a:cubicBezTo>
                          <a:pt x="8154" y="16464"/>
                          <a:pt x="3928" y="8307"/>
                          <a:pt x="91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</p:grpSp>
          <p:grpSp>
            <p:nvGrpSpPr>
              <p:cNvPr id="5030" name="Google Shape;5030;p31"/>
              <p:cNvGrpSpPr/>
              <p:nvPr/>
            </p:nvGrpSpPr>
            <p:grpSpPr>
              <a:xfrm>
                <a:off x="-161314" y="4233890"/>
                <a:ext cx="918425" cy="885505"/>
                <a:chOff x="-142600" y="4343675"/>
                <a:chExt cx="1219850" cy="1176125"/>
              </a:xfrm>
            </p:grpSpPr>
            <p:sp>
              <p:nvSpPr>
                <p:cNvPr id="5031" name="Google Shape;5031;p31"/>
                <p:cNvSpPr/>
                <p:nvPr/>
              </p:nvSpPr>
              <p:spPr>
                <a:xfrm>
                  <a:off x="-142600" y="4343675"/>
                  <a:ext cx="1137600" cy="1070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04" h="42834" extrusionOk="0">
                      <a:moveTo>
                        <a:pt x="3511" y="0"/>
                      </a:moveTo>
                      <a:cubicBezTo>
                        <a:pt x="2292" y="0"/>
                        <a:pt x="1126" y="379"/>
                        <a:pt x="609" y="1435"/>
                      </a:cubicBezTo>
                      <a:cubicBezTo>
                        <a:pt x="31" y="2620"/>
                        <a:pt x="609" y="4018"/>
                        <a:pt x="1247" y="5143"/>
                      </a:cubicBezTo>
                      <a:cubicBezTo>
                        <a:pt x="3375" y="9034"/>
                        <a:pt x="5989" y="12590"/>
                        <a:pt x="9028" y="15782"/>
                      </a:cubicBezTo>
                      <a:cubicBezTo>
                        <a:pt x="7721" y="14839"/>
                        <a:pt x="6293" y="13806"/>
                        <a:pt x="4682" y="13593"/>
                      </a:cubicBezTo>
                      <a:cubicBezTo>
                        <a:pt x="4461" y="13556"/>
                        <a:pt x="4235" y="13538"/>
                        <a:pt x="4009" y="13538"/>
                      </a:cubicBezTo>
                      <a:cubicBezTo>
                        <a:pt x="2551" y="13538"/>
                        <a:pt x="1060" y="14288"/>
                        <a:pt x="639" y="15630"/>
                      </a:cubicBezTo>
                      <a:cubicBezTo>
                        <a:pt x="1" y="17666"/>
                        <a:pt x="1824" y="19520"/>
                        <a:pt x="3527" y="20797"/>
                      </a:cubicBezTo>
                      <a:cubicBezTo>
                        <a:pt x="8238" y="24384"/>
                        <a:pt x="13284" y="27484"/>
                        <a:pt x="18573" y="30189"/>
                      </a:cubicBezTo>
                      <a:cubicBezTo>
                        <a:pt x="17336" y="29748"/>
                        <a:pt x="16072" y="29306"/>
                        <a:pt x="14751" y="29306"/>
                      </a:cubicBezTo>
                      <a:cubicBezTo>
                        <a:pt x="14708" y="29306"/>
                        <a:pt x="14665" y="29307"/>
                        <a:pt x="14621" y="29308"/>
                      </a:cubicBezTo>
                      <a:cubicBezTo>
                        <a:pt x="13253" y="29368"/>
                        <a:pt x="11855" y="30037"/>
                        <a:pt x="11308" y="31283"/>
                      </a:cubicBezTo>
                      <a:cubicBezTo>
                        <a:pt x="10457" y="33350"/>
                        <a:pt x="12311" y="35478"/>
                        <a:pt x="14135" y="36724"/>
                      </a:cubicBezTo>
                      <a:cubicBezTo>
                        <a:pt x="22159" y="42165"/>
                        <a:pt x="32494" y="42682"/>
                        <a:pt x="45169" y="42834"/>
                      </a:cubicBezTo>
                      <a:cubicBezTo>
                        <a:pt x="45503" y="34900"/>
                        <a:pt x="44257" y="26876"/>
                        <a:pt x="41704" y="19368"/>
                      </a:cubicBezTo>
                      <a:cubicBezTo>
                        <a:pt x="41096" y="17514"/>
                        <a:pt x="40397" y="15630"/>
                        <a:pt x="39059" y="14231"/>
                      </a:cubicBezTo>
                      <a:cubicBezTo>
                        <a:pt x="38001" y="13125"/>
                        <a:pt x="36504" y="12323"/>
                        <a:pt x="34992" y="12323"/>
                      </a:cubicBezTo>
                      <a:cubicBezTo>
                        <a:pt x="34593" y="12323"/>
                        <a:pt x="34194" y="12378"/>
                        <a:pt x="33801" y="12499"/>
                      </a:cubicBezTo>
                      <a:cubicBezTo>
                        <a:pt x="32296" y="12943"/>
                        <a:pt x="31191" y="14588"/>
                        <a:pt x="31349" y="16086"/>
                      </a:cubicBezTo>
                      <a:lnTo>
                        <a:pt x="31349" y="16086"/>
                      </a:lnTo>
                      <a:cubicBezTo>
                        <a:pt x="29905" y="11872"/>
                        <a:pt x="27533" y="7934"/>
                        <a:pt x="24378" y="4778"/>
                      </a:cubicBezTo>
                      <a:cubicBezTo>
                        <a:pt x="23010" y="3411"/>
                        <a:pt x="21339" y="2073"/>
                        <a:pt x="19424" y="2073"/>
                      </a:cubicBezTo>
                      <a:cubicBezTo>
                        <a:pt x="16557" y="2103"/>
                        <a:pt x="14524" y="5694"/>
                        <a:pt x="15810" y="8184"/>
                      </a:cubicBezTo>
                      <a:lnTo>
                        <a:pt x="15810" y="8184"/>
                      </a:lnTo>
                      <a:cubicBezTo>
                        <a:pt x="13541" y="4218"/>
                        <a:pt x="9619" y="1264"/>
                        <a:pt x="5198" y="219"/>
                      </a:cubicBezTo>
                      <a:cubicBezTo>
                        <a:pt x="4665" y="83"/>
                        <a:pt x="4082" y="0"/>
                        <a:pt x="351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32" name="Google Shape;5032;p31"/>
                <p:cNvSpPr/>
                <p:nvPr/>
              </p:nvSpPr>
              <p:spPr>
                <a:xfrm>
                  <a:off x="-39150" y="4392300"/>
                  <a:ext cx="1116400" cy="112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56" h="45100" extrusionOk="0">
                      <a:moveTo>
                        <a:pt x="81" y="0"/>
                      </a:moveTo>
                      <a:cubicBezTo>
                        <a:pt x="1" y="0"/>
                        <a:pt x="192" y="212"/>
                        <a:pt x="665" y="584"/>
                      </a:cubicBezTo>
                      <a:cubicBezTo>
                        <a:pt x="7869" y="6055"/>
                        <a:pt x="15438" y="12894"/>
                        <a:pt x="22429" y="20189"/>
                      </a:cubicBezTo>
                      <a:cubicBezTo>
                        <a:pt x="29450" y="27484"/>
                        <a:pt x="35894" y="35235"/>
                        <a:pt x="41456" y="42196"/>
                      </a:cubicBezTo>
                      <a:cubicBezTo>
                        <a:pt x="42971" y="44163"/>
                        <a:pt x="43945" y="45100"/>
                        <a:pt x="44248" y="45100"/>
                      </a:cubicBezTo>
                      <a:cubicBezTo>
                        <a:pt x="44656" y="45100"/>
                        <a:pt x="43843" y="43396"/>
                        <a:pt x="41487" y="40220"/>
                      </a:cubicBezTo>
                      <a:cubicBezTo>
                        <a:pt x="30210" y="25144"/>
                        <a:pt x="15954" y="11526"/>
                        <a:pt x="787" y="432"/>
                      </a:cubicBezTo>
                      <a:cubicBezTo>
                        <a:pt x="382" y="135"/>
                        <a:pt x="145" y="0"/>
                        <a:pt x="8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33" name="Google Shape;5033;p31"/>
                <p:cNvSpPr/>
                <p:nvPr/>
              </p:nvSpPr>
              <p:spPr>
                <a:xfrm>
                  <a:off x="132700" y="4811575"/>
                  <a:ext cx="526200" cy="19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48" h="7604" extrusionOk="0">
                      <a:moveTo>
                        <a:pt x="156" y="0"/>
                      </a:moveTo>
                      <a:cubicBezTo>
                        <a:pt x="0" y="0"/>
                        <a:pt x="47" y="113"/>
                        <a:pt x="296" y="227"/>
                      </a:cubicBezTo>
                      <a:cubicBezTo>
                        <a:pt x="6071" y="2537"/>
                        <a:pt x="13062" y="6002"/>
                        <a:pt x="19080" y="7491"/>
                      </a:cubicBezTo>
                      <a:cubicBezTo>
                        <a:pt x="19417" y="7569"/>
                        <a:pt x="19701" y="7603"/>
                        <a:pt x="19930" y="7603"/>
                      </a:cubicBezTo>
                      <a:cubicBezTo>
                        <a:pt x="21048" y="7603"/>
                        <a:pt x="20856" y="6784"/>
                        <a:pt x="18989" y="6154"/>
                      </a:cubicBezTo>
                      <a:cubicBezTo>
                        <a:pt x="12910" y="3996"/>
                        <a:pt x="6497" y="2081"/>
                        <a:pt x="387" y="44"/>
                      </a:cubicBezTo>
                      <a:cubicBezTo>
                        <a:pt x="287" y="13"/>
                        <a:pt x="210" y="0"/>
                        <a:pt x="15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34" name="Google Shape;5034;p31"/>
                <p:cNvSpPr/>
                <p:nvPr/>
              </p:nvSpPr>
              <p:spPr>
                <a:xfrm>
                  <a:off x="395375" y="4531200"/>
                  <a:ext cx="166350" cy="36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54" h="14774" extrusionOk="0">
                      <a:moveTo>
                        <a:pt x="85" y="0"/>
                      </a:moveTo>
                      <a:cubicBezTo>
                        <a:pt x="21" y="0"/>
                        <a:pt x="0" y="96"/>
                        <a:pt x="93" y="226"/>
                      </a:cubicBezTo>
                      <a:cubicBezTo>
                        <a:pt x="1279" y="2201"/>
                        <a:pt x="2312" y="4572"/>
                        <a:pt x="3102" y="6974"/>
                      </a:cubicBezTo>
                      <a:cubicBezTo>
                        <a:pt x="3923" y="9344"/>
                        <a:pt x="4592" y="11746"/>
                        <a:pt x="5352" y="13873"/>
                      </a:cubicBezTo>
                      <a:cubicBezTo>
                        <a:pt x="5548" y="14476"/>
                        <a:pt x="5846" y="14774"/>
                        <a:pt x="6093" y="14774"/>
                      </a:cubicBezTo>
                      <a:cubicBezTo>
                        <a:pt x="6418" y="14774"/>
                        <a:pt x="6653" y="14255"/>
                        <a:pt x="6446" y="13235"/>
                      </a:cubicBezTo>
                      <a:cubicBezTo>
                        <a:pt x="5443" y="8493"/>
                        <a:pt x="3072" y="3964"/>
                        <a:pt x="245" y="135"/>
                      </a:cubicBezTo>
                      <a:cubicBezTo>
                        <a:pt x="186" y="40"/>
                        <a:pt x="126" y="0"/>
                        <a:pt x="8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35" name="Google Shape;5035;p31"/>
                <p:cNvSpPr/>
                <p:nvPr/>
              </p:nvSpPr>
              <p:spPr>
                <a:xfrm>
                  <a:off x="742025" y="4779100"/>
                  <a:ext cx="136825" cy="456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73" h="18273" extrusionOk="0">
                      <a:moveTo>
                        <a:pt x="69" y="1"/>
                      </a:moveTo>
                      <a:cubicBezTo>
                        <a:pt x="13" y="1"/>
                        <a:pt x="0" y="105"/>
                        <a:pt x="88" y="279"/>
                      </a:cubicBezTo>
                      <a:cubicBezTo>
                        <a:pt x="1303" y="2711"/>
                        <a:pt x="2215" y="5629"/>
                        <a:pt x="2823" y="8547"/>
                      </a:cubicBezTo>
                      <a:cubicBezTo>
                        <a:pt x="3492" y="11495"/>
                        <a:pt x="3826" y="14444"/>
                        <a:pt x="4252" y="17058"/>
                      </a:cubicBezTo>
                      <a:cubicBezTo>
                        <a:pt x="4349" y="17866"/>
                        <a:pt x="4626" y="18272"/>
                        <a:pt x="4885" y="18272"/>
                      </a:cubicBezTo>
                      <a:cubicBezTo>
                        <a:pt x="5191" y="18272"/>
                        <a:pt x="5473" y="17707"/>
                        <a:pt x="5407" y="16572"/>
                      </a:cubicBezTo>
                      <a:cubicBezTo>
                        <a:pt x="5133" y="10796"/>
                        <a:pt x="3097" y="5052"/>
                        <a:pt x="240" y="188"/>
                      </a:cubicBezTo>
                      <a:cubicBezTo>
                        <a:pt x="175" y="59"/>
                        <a:pt x="110" y="1"/>
                        <a:pt x="6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36" name="Google Shape;5036;p31"/>
                <p:cNvSpPr/>
                <p:nvPr/>
              </p:nvSpPr>
              <p:spPr>
                <a:xfrm>
                  <a:off x="357325" y="5209750"/>
                  <a:ext cx="567750" cy="12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10" h="4857" extrusionOk="0">
                      <a:moveTo>
                        <a:pt x="164" y="0"/>
                      </a:moveTo>
                      <a:cubicBezTo>
                        <a:pt x="1" y="0"/>
                        <a:pt x="36" y="114"/>
                        <a:pt x="308" y="227"/>
                      </a:cubicBezTo>
                      <a:cubicBezTo>
                        <a:pt x="3287" y="1473"/>
                        <a:pt x="6722" y="2780"/>
                        <a:pt x="10247" y="3631"/>
                      </a:cubicBezTo>
                      <a:cubicBezTo>
                        <a:pt x="13259" y="4410"/>
                        <a:pt x="16359" y="4856"/>
                        <a:pt x="19188" y="4856"/>
                      </a:cubicBezTo>
                      <a:cubicBezTo>
                        <a:pt x="19671" y="4856"/>
                        <a:pt x="20147" y="4843"/>
                        <a:pt x="20612" y="4817"/>
                      </a:cubicBezTo>
                      <a:cubicBezTo>
                        <a:pt x="22710" y="4665"/>
                        <a:pt x="22527" y="3631"/>
                        <a:pt x="20126" y="3570"/>
                      </a:cubicBezTo>
                      <a:cubicBezTo>
                        <a:pt x="13591" y="3267"/>
                        <a:pt x="6722" y="2233"/>
                        <a:pt x="399" y="45"/>
                      </a:cubicBezTo>
                      <a:cubicBezTo>
                        <a:pt x="299" y="14"/>
                        <a:pt x="220" y="0"/>
                        <a:pt x="16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037" name="Google Shape;5037;p31"/>
              <p:cNvGrpSpPr/>
              <p:nvPr/>
            </p:nvGrpSpPr>
            <p:grpSpPr>
              <a:xfrm rot="1817260">
                <a:off x="1345852" y="3871347"/>
                <a:ext cx="875335" cy="1673783"/>
                <a:chOff x="2069450" y="3516525"/>
                <a:chExt cx="1162675" cy="2223225"/>
              </a:xfrm>
            </p:grpSpPr>
            <p:sp>
              <p:nvSpPr>
                <p:cNvPr id="5038" name="Google Shape;5038;p31"/>
                <p:cNvSpPr/>
                <p:nvPr/>
              </p:nvSpPr>
              <p:spPr>
                <a:xfrm>
                  <a:off x="2614300" y="4307350"/>
                  <a:ext cx="123125" cy="143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25" h="57296" extrusionOk="0">
                      <a:moveTo>
                        <a:pt x="2250" y="0"/>
                      </a:moveTo>
                      <a:cubicBezTo>
                        <a:pt x="3040" y="4742"/>
                        <a:pt x="3587" y="9544"/>
                        <a:pt x="3861" y="14317"/>
                      </a:cubicBezTo>
                      <a:cubicBezTo>
                        <a:pt x="4134" y="19119"/>
                        <a:pt x="4134" y="23922"/>
                        <a:pt x="3891" y="28724"/>
                      </a:cubicBezTo>
                      <a:cubicBezTo>
                        <a:pt x="3648" y="33496"/>
                        <a:pt x="3101" y="38299"/>
                        <a:pt x="2432" y="43040"/>
                      </a:cubicBezTo>
                      <a:lnTo>
                        <a:pt x="1915" y="46627"/>
                      </a:lnTo>
                      <a:cubicBezTo>
                        <a:pt x="1733" y="47843"/>
                        <a:pt x="1520" y="48998"/>
                        <a:pt x="1338" y="50183"/>
                      </a:cubicBezTo>
                      <a:lnTo>
                        <a:pt x="699" y="53709"/>
                      </a:lnTo>
                      <a:lnTo>
                        <a:pt x="0" y="57266"/>
                      </a:lnTo>
                      <a:lnTo>
                        <a:pt x="122" y="57296"/>
                      </a:lnTo>
                      <a:cubicBezTo>
                        <a:pt x="517" y="56141"/>
                        <a:pt x="851" y="54986"/>
                        <a:pt x="1186" y="53831"/>
                      </a:cubicBezTo>
                      <a:lnTo>
                        <a:pt x="2098" y="50335"/>
                      </a:lnTo>
                      <a:cubicBezTo>
                        <a:pt x="2371" y="49150"/>
                        <a:pt x="2614" y="47995"/>
                        <a:pt x="2858" y="46809"/>
                      </a:cubicBezTo>
                      <a:lnTo>
                        <a:pt x="3496" y="43223"/>
                      </a:lnTo>
                      <a:cubicBezTo>
                        <a:pt x="4256" y="38451"/>
                        <a:pt x="4621" y="33618"/>
                        <a:pt x="4772" y="28785"/>
                      </a:cubicBezTo>
                      <a:cubicBezTo>
                        <a:pt x="4924" y="23952"/>
                        <a:pt x="4803" y="19149"/>
                        <a:pt x="4438" y="14317"/>
                      </a:cubicBezTo>
                      <a:cubicBezTo>
                        <a:pt x="4043" y="9484"/>
                        <a:pt x="3374" y="4712"/>
                        <a:pt x="246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39" name="Google Shape;5039;p31"/>
                <p:cNvSpPr/>
                <p:nvPr/>
              </p:nvSpPr>
              <p:spPr>
                <a:xfrm>
                  <a:off x="2729050" y="4204750"/>
                  <a:ext cx="503075" cy="67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123" h="27175" extrusionOk="0">
                      <a:moveTo>
                        <a:pt x="20092" y="1"/>
                      </a:moveTo>
                      <a:cubicBezTo>
                        <a:pt x="9028" y="4378"/>
                        <a:pt x="942" y="15351"/>
                        <a:pt x="0" y="27175"/>
                      </a:cubicBezTo>
                      <a:cubicBezTo>
                        <a:pt x="5927" y="25108"/>
                        <a:pt x="11034" y="21491"/>
                        <a:pt x="14620" y="16749"/>
                      </a:cubicBezTo>
                      <a:cubicBezTo>
                        <a:pt x="18177" y="11916"/>
                        <a:pt x="20122" y="5958"/>
                        <a:pt x="2009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40" name="Google Shape;5040;p31"/>
                <p:cNvSpPr/>
                <p:nvPr/>
              </p:nvSpPr>
              <p:spPr>
                <a:xfrm>
                  <a:off x="2722200" y="4206275"/>
                  <a:ext cx="506125" cy="67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45" h="26962" extrusionOk="0">
                      <a:moveTo>
                        <a:pt x="20214" y="1"/>
                      </a:moveTo>
                      <a:cubicBezTo>
                        <a:pt x="17843" y="5168"/>
                        <a:pt x="14955" y="10031"/>
                        <a:pt x="11551" y="14560"/>
                      </a:cubicBezTo>
                      <a:lnTo>
                        <a:pt x="10244" y="16232"/>
                      </a:lnTo>
                      <a:lnTo>
                        <a:pt x="8876" y="17873"/>
                      </a:lnTo>
                      <a:lnTo>
                        <a:pt x="7478" y="19454"/>
                      </a:lnTo>
                      <a:lnTo>
                        <a:pt x="6019" y="21034"/>
                      </a:lnTo>
                      <a:cubicBezTo>
                        <a:pt x="4134" y="23071"/>
                        <a:pt x="2098" y="25047"/>
                        <a:pt x="1" y="26962"/>
                      </a:cubicBezTo>
                      <a:cubicBezTo>
                        <a:pt x="2219" y="25229"/>
                        <a:pt x="4317" y="23314"/>
                        <a:pt x="6292" y="21247"/>
                      </a:cubicBezTo>
                      <a:lnTo>
                        <a:pt x="7751" y="19697"/>
                      </a:lnTo>
                      <a:lnTo>
                        <a:pt x="9150" y="18086"/>
                      </a:lnTo>
                      <a:lnTo>
                        <a:pt x="10487" y="16414"/>
                      </a:lnTo>
                      <a:lnTo>
                        <a:pt x="11764" y="14712"/>
                      </a:lnTo>
                      <a:cubicBezTo>
                        <a:pt x="15168" y="10153"/>
                        <a:pt x="17995" y="5198"/>
                        <a:pt x="2024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41" name="Google Shape;5041;p31"/>
                <p:cNvSpPr/>
                <p:nvPr/>
              </p:nvSpPr>
              <p:spPr>
                <a:xfrm>
                  <a:off x="2877975" y="4523925"/>
                  <a:ext cx="12950" cy="21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" h="8511" extrusionOk="0">
                      <a:moveTo>
                        <a:pt x="487" y="0"/>
                      </a:moveTo>
                      <a:cubicBezTo>
                        <a:pt x="365" y="1398"/>
                        <a:pt x="244" y="2857"/>
                        <a:pt x="153" y="4255"/>
                      </a:cubicBezTo>
                      <a:cubicBezTo>
                        <a:pt x="61" y="4985"/>
                        <a:pt x="1" y="5654"/>
                        <a:pt x="1" y="6383"/>
                      </a:cubicBezTo>
                      <a:cubicBezTo>
                        <a:pt x="1" y="7052"/>
                        <a:pt x="1" y="7781"/>
                        <a:pt x="31" y="8511"/>
                      </a:cubicBezTo>
                      <a:cubicBezTo>
                        <a:pt x="183" y="7812"/>
                        <a:pt x="274" y="7113"/>
                        <a:pt x="335" y="6383"/>
                      </a:cubicBezTo>
                      <a:cubicBezTo>
                        <a:pt x="396" y="5654"/>
                        <a:pt x="396" y="4954"/>
                        <a:pt x="396" y="4255"/>
                      </a:cubicBezTo>
                      <a:cubicBezTo>
                        <a:pt x="457" y="2857"/>
                        <a:pt x="487" y="1398"/>
                        <a:pt x="51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42" name="Google Shape;5042;p31"/>
                <p:cNvSpPr/>
                <p:nvPr/>
              </p:nvSpPr>
              <p:spPr>
                <a:xfrm>
                  <a:off x="2991200" y="4406125"/>
                  <a:ext cx="26625" cy="202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5" h="8117" extrusionOk="0">
                      <a:moveTo>
                        <a:pt x="1004" y="1"/>
                      </a:moveTo>
                      <a:cubicBezTo>
                        <a:pt x="821" y="1368"/>
                        <a:pt x="609" y="2706"/>
                        <a:pt x="396" y="4074"/>
                      </a:cubicBezTo>
                      <a:cubicBezTo>
                        <a:pt x="305" y="4712"/>
                        <a:pt x="183" y="5381"/>
                        <a:pt x="92" y="6080"/>
                      </a:cubicBezTo>
                      <a:cubicBezTo>
                        <a:pt x="31" y="6749"/>
                        <a:pt x="1" y="7448"/>
                        <a:pt x="1" y="8116"/>
                      </a:cubicBezTo>
                      <a:cubicBezTo>
                        <a:pt x="183" y="7448"/>
                        <a:pt x="305" y="6749"/>
                        <a:pt x="457" y="6110"/>
                      </a:cubicBezTo>
                      <a:cubicBezTo>
                        <a:pt x="548" y="5441"/>
                        <a:pt x="609" y="4742"/>
                        <a:pt x="669" y="4074"/>
                      </a:cubicBezTo>
                      <a:cubicBezTo>
                        <a:pt x="791" y="2736"/>
                        <a:pt x="943" y="1368"/>
                        <a:pt x="106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43" name="Google Shape;5043;p31"/>
                <p:cNvSpPr/>
                <p:nvPr/>
              </p:nvSpPr>
              <p:spPr>
                <a:xfrm>
                  <a:off x="3087700" y="4289875"/>
                  <a:ext cx="31950" cy="18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8" h="7204" extrusionOk="0">
                      <a:moveTo>
                        <a:pt x="1247" y="0"/>
                      </a:moveTo>
                      <a:cubicBezTo>
                        <a:pt x="974" y="1186"/>
                        <a:pt x="730" y="2401"/>
                        <a:pt x="487" y="3587"/>
                      </a:cubicBezTo>
                      <a:cubicBezTo>
                        <a:pt x="396" y="4195"/>
                        <a:pt x="214" y="4772"/>
                        <a:pt x="153" y="5380"/>
                      </a:cubicBezTo>
                      <a:cubicBezTo>
                        <a:pt x="92" y="5988"/>
                        <a:pt x="1" y="6596"/>
                        <a:pt x="1" y="7204"/>
                      </a:cubicBezTo>
                      <a:cubicBezTo>
                        <a:pt x="244" y="6626"/>
                        <a:pt x="396" y="6018"/>
                        <a:pt x="457" y="5411"/>
                      </a:cubicBezTo>
                      <a:cubicBezTo>
                        <a:pt x="609" y="4833"/>
                        <a:pt x="700" y="4225"/>
                        <a:pt x="761" y="3617"/>
                      </a:cubicBezTo>
                      <a:cubicBezTo>
                        <a:pt x="943" y="2401"/>
                        <a:pt x="1156" y="1216"/>
                        <a:pt x="127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44" name="Google Shape;5044;p31"/>
                <p:cNvSpPr/>
                <p:nvPr/>
              </p:nvSpPr>
              <p:spPr>
                <a:xfrm>
                  <a:off x="3021600" y="4495800"/>
                  <a:ext cx="119325" cy="63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73" h="2524" extrusionOk="0">
                      <a:moveTo>
                        <a:pt x="4742" y="0"/>
                      </a:moveTo>
                      <a:cubicBezTo>
                        <a:pt x="4013" y="547"/>
                        <a:pt x="3222" y="1003"/>
                        <a:pt x="2402" y="1399"/>
                      </a:cubicBezTo>
                      <a:cubicBezTo>
                        <a:pt x="2037" y="1581"/>
                        <a:pt x="1611" y="1733"/>
                        <a:pt x="1216" y="1915"/>
                      </a:cubicBezTo>
                      <a:cubicBezTo>
                        <a:pt x="791" y="2098"/>
                        <a:pt x="396" y="2280"/>
                        <a:pt x="0" y="2523"/>
                      </a:cubicBezTo>
                      <a:cubicBezTo>
                        <a:pt x="456" y="2523"/>
                        <a:pt x="882" y="2402"/>
                        <a:pt x="1307" y="2219"/>
                      </a:cubicBezTo>
                      <a:cubicBezTo>
                        <a:pt x="1733" y="2067"/>
                        <a:pt x="2159" y="1854"/>
                        <a:pt x="2523" y="1611"/>
                      </a:cubicBezTo>
                      <a:cubicBezTo>
                        <a:pt x="3344" y="1186"/>
                        <a:pt x="4104" y="669"/>
                        <a:pt x="4773" y="61"/>
                      </a:cubicBezTo>
                      <a:lnTo>
                        <a:pt x="4742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45" name="Google Shape;5045;p31"/>
                <p:cNvSpPr/>
                <p:nvPr/>
              </p:nvSpPr>
              <p:spPr>
                <a:xfrm>
                  <a:off x="3124950" y="4343050"/>
                  <a:ext cx="75250" cy="6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10" h="2555" extrusionOk="0">
                      <a:moveTo>
                        <a:pt x="2949" y="1"/>
                      </a:moveTo>
                      <a:cubicBezTo>
                        <a:pt x="2432" y="396"/>
                        <a:pt x="1915" y="761"/>
                        <a:pt x="1398" y="1186"/>
                      </a:cubicBezTo>
                      <a:cubicBezTo>
                        <a:pt x="1125" y="1369"/>
                        <a:pt x="882" y="1551"/>
                        <a:pt x="639" y="1794"/>
                      </a:cubicBezTo>
                      <a:cubicBezTo>
                        <a:pt x="426" y="2037"/>
                        <a:pt x="183" y="2281"/>
                        <a:pt x="0" y="2554"/>
                      </a:cubicBezTo>
                      <a:cubicBezTo>
                        <a:pt x="335" y="2433"/>
                        <a:pt x="608" y="2250"/>
                        <a:pt x="882" y="2068"/>
                      </a:cubicBezTo>
                      <a:cubicBezTo>
                        <a:pt x="1125" y="1885"/>
                        <a:pt x="1368" y="1642"/>
                        <a:pt x="1581" y="1429"/>
                      </a:cubicBezTo>
                      <a:cubicBezTo>
                        <a:pt x="2037" y="943"/>
                        <a:pt x="2554" y="487"/>
                        <a:pt x="3009" y="31"/>
                      </a:cubicBezTo>
                      <a:lnTo>
                        <a:pt x="2949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46" name="Google Shape;5046;p31"/>
                <p:cNvSpPr/>
                <p:nvPr/>
              </p:nvSpPr>
              <p:spPr>
                <a:xfrm>
                  <a:off x="2912175" y="4653100"/>
                  <a:ext cx="129200" cy="4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68" h="1813" extrusionOk="0">
                      <a:moveTo>
                        <a:pt x="5168" y="0"/>
                      </a:moveTo>
                      <a:cubicBezTo>
                        <a:pt x="4377" y="487"/>
                        <a:pt x="3526" y="821"/>
                        <a:pt x="2645" y="1094"/>
                      </a:cubicBezTo>
                      <a:cubicBezTo>
                        <a:pt x="2189" y="1216"/>
                        <a:pt x="1794" y="1277"/>
                        <a:pt x="1338" y="1398"/>
                      </a:cubicBezTo>
                      <a:cubicBezTo>
                        <a:pt x="912" y="1520"/>
                        <a:pt x="456" y="1642"/>
                        <a:pt x="0" y="1733"/>
                      </a:cubicBezTo>
                      <a:cubicBezTo>
                        <a:pt x="227" y="1789"/>
                        <a:pt x="446" y="1813"/>
                        <a:pt x="656" y="1813"/>
                      </a:cubicBezTo>
                      <a:cubicBezTo>
                        <a:pt x="898" y="1813"/>
                        <a:pt x="1126" y="1782"/>
                        <a:pt x="1338" y="1733"/>
                      </a:cubicBezTo>
                      <a:cubicBezTo>
                        <a:pt x="1824" y="1672"/>
                        <a:pt x="2250" y="1520"/>
                        <a:pt x="2706" y="1368"/>
                      </a:cubicBezTo>
                      <a:cubicBezTo>
                        <a:pt x="3557" y="1034"/>
                        <a:pt x="4408" y="608"/>
                        <a:pt x="5168" y="31"/>
                      </a:cubicBezTo>
                      <a:lnTo>
                        <a:pt x="5168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47" name="Google Shape;5047;p31"/>
                <p:cNvSpPr/>
                <p:nvPr/>
              </p:nvSpPr>
              <p:spPr>
                <a:xfrm>
                  <a:off x="2069450" y="4653675"/>
                  <a:ext cx="659625" cy="478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385" h="19138" extrusionOk="0">
                      <a:moveTo>
                        <a:pt x="3657" y="0"/>
                      </a:moveTo>
                      <a:cubicBezTo>
                        <a:pt x="2434" y="0"/>
                        <a:pt x="1210" y="83"/>
                        <a:pt x="1" y="251"/>
                      </a:cubicBezTo>
                      <a:cubicBezTo>
                        <a:pt x="1004" y="5448"/>
                        <a:pt x="4226" y="10312"/>
                        <a:pt x="8967" y="13838"/>
                      </a:cubicBezTo>
                      <a:cubicBezTo>
                        <a:pt x="13352" y="17098"/>
                        <a:pt x="19089" y="19137"/>
                        <a:pt x="24735" y="19137"/>
                      </a:cubicBezTo>
                      <a:cubicBezTo>
                        <a:pt x="25194" y="19137"/>
                        <a:pt x="25653" y="19124"/>
                        <a:pt x="26111" y="19096"/>
                      </a:cubicBezTo>
                      <a:cubicBezTo>
                        <a:pt x="26384" y="13655"/>
                        <a:pt x="23527" y="8184"/>
                        <a:pt x="18542" y="4567"/>
                      </a:cubicBezTo>
                      <a:cubicBezTo>
                        <a:pt x="14475" y="1616"/>
                        <a:pt x="9074" y="0"/>
                        <a:pt x="365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48" name="Google Shape;5048;p31"/>
                <p:cNvSpPr/>
                <p:nvPr/>
              </p:nvSpPr>
              <p:spPr>
                <a:xfrm>
                  <a:off x="2077800" y="4656125"/>
                  <a:ext cx="640625" cy="46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625" h="18786" extrusionOk="0">
                      <a:moveTo>
                        <a:pt x="1" y="1"/>
                      </a:moveTo>
                      <a:cubicBezTo>
                        <a:pt x="2372" y="1277"/>
                        <a:pt x="4682" y="2584"/>
                        <a:pt x="6870" y="3952"/>
                      </a:cubicBezTo>
                      <a:cubicBezTo>
                        <a:pt x="9150" y="5320"/>
                        <a:pt x="11399" y="6749"/>
                        <a:pt x="13557" y="8299"/>
                      </a:cubicBezTo>
                      <a:cubicBezTo>
                        <a:pt x="17904" y="11430"/>
                        <a:pt x="21916" y="14925"/>
                        <a:pt x="25564" y="18785"/>
                      </a:cubicBezTo>
                      <a:lnTo>
                        <a:pt x="25625" y="18755"/>
                      </a:lnTo>
                      <a:cubicBezTo>
                        <a:pt x="22038" y="14803"/>
                        <a:pt x="18056" y="11247"/>
                        <a:pt x="13770" y="8086"/>
                      </a:cubicBezTo>
                      <a:cubicBezTo>
                        <a:pt x="11643" y="6475"/>
                        <a:pt x="9424" y="5016"/>
                        <a:pt x="7114" y="3648"/>
                      </a:cubicBezTo>
                      <a:cubicBezTo>
                        <a:pt x="4834" y="2311"/>
                        <a:pt x="2433" y="1065"/>
                        <a:pt x="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49" name="Google Shape;5049;p31"/>
                <p:cNvSpPr/>
                <p:nvPr/>
              </p:nvSpPr>
              <p:spPr>
                <a:xfrm>
                  <a:off x="2294375" y="4780000"/>
                  <a:ext cx="173275" cy="140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31" h="5624" extrusionOk="0">
                      <a:moveTo>
                        <a:pt x="6019" y="0"/>
                      </a:moveTo>
                      <a:cubicBezTo>
                        <a:pt x="6436" y="1461"/>
                        <a:pt x="6649" y="2951"/>
                        <a:pt x="6686" y="4441"/>
                      </a:cubicBezTo>
                      <a:lnTo>
                        <a:pt x="6686" y="4441"/>
                      </a:lnTo>
                      <a:cubicBezTo>
                        <a:pt x="5621" y="4815"/>
                        <a:pt x="4528" y="5020"/>
                        <a:pt x="3435" y="5168"/>
                      </a:cubicBezTo>
                      <a:cubicBezTo>
                        <a:pt x="2858" y="5259"/>
                        <a:pt x="2280" y="5320"/>
                        <a:pt x="1733" y="5380"/>
                      </a:cubicBezTo>
                      <a:cubicBezTo>
                        <a:pt x="1156" y="5411"/>
                        <a:pt x="578" y="5441"/>
                        <a:pt x="1" y="5441"/>
                      </a:cubicBezTo>
                      <a:cubicBezTo>
                        <a:pt x="578" y="5563"/>
                        <a:pt x="1156" y="5593"/>
                        <a:pt x="1764" y="5623"/>
                      </a:cubicBezTo>
                      <a:cubicBezTo>
                        <a:pt x="2372" y="5623"/>
                        <a:pt x="2949" y="5593"/>
                        <a:pt x="3496" y="5532"/>
                      </a:cubicBezTo>
                      <a:cubicBezTo>
                        <a:pt x="4651" y="5380"/>
                        <a:pt x="5746" y="5016"/>
                        <a:pt x="6840" y="4651"/>
                      </a:cubicBezTo>
                      <a:lnTo>
                        <a:pt x="6931" y="4620"/>
                      </a:lnTo>
                      <a:lnTo>
                        <a:pt x="6931" y="4529"/>
                      </a:lnTo>
                      <a:cubicBezTo>
                        <a:pt x="6840" y="2979"/>
                        <a:pt x="6536" y="1459"/>
                        <a:pt x="605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50" name="Google Shape;5050;p31"/>
                <p:cNvSpPr/>
                <p:nvPr/>
              </p:nvSpPr>
              <p:spPr>
                <a:xfrm>
                  <a:off x="2415975" y="4988200"/>
                  <a:ext cx="159600" cy="3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84" h="1308" extrusionOk="0">
                      <a:moveTo>
                        <a:pt x="6383" y="1"/>
                      </a:moveTo>
                      <a:cubicBezTo>
                        <a:pt x="5380" y="335"/>
                        <a:pt x="4316" y="609"/>
                        <a:pt x="3252" y="761"/>
                      </a:cubicBezTo>
                      <a:cubicBezTo>
                        <a:pt x="2705" y="821"/>
                        <a:pt x="2189" y="882"/>
                        <a:pt x="1641" y="943"/>
                      </a:cubicBezTo>
                      <a:cubicBezTo>
                        <a:pt x="1064" y="1034"/>
                        <a:pt x="547" y="1095"/>
                        <a:pt x="0" y="1186"/>
                      </a:cubicBezTo>
                      <a:cubicBezTo>
                        <a:pt x="547" y="1308"/>
                        <a:pt x="1064" y="1308"/>
                        <a:pt x="1641" y="1308"/>
                      </a:cubicBezTo>
                      <a:cubicBezTo>
                        <a:pt x="2219" y="1247"/>
                        <a:pt x="2736" y="1156"/>
                        <a:pt x="3283" y="1034"/>
                      </a:cubicBezTo>
                      <a:cubicBezTo>
                        <a:pt x="4347" y="791"/>
                        <a:pt x="5411" y="457"/>
                        <a:pt x="6383" y="31"/>
                      </a:cubicBezTo>
                      <a:lnTo>
                        <a:pt x="6383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51" name="Google Shape;5051;p31"/>
                <p:cNvSpPr/>
                <p:nvPr/>
              </p:nvSpPr>
              <p:spPr>
                <a:xfrm>
                  <a:off x="2569475" y="4872700"/>
                  <a:ext cx="49400" cy="15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6" h="6080" extrusionOk="0">
                      <a:moveTo>
                        <a:pt x="0" y="1"/>
                      </a:moveTo>
                      <a:cubicBezTo>
                        <a:pt x="365" y="1004"/>
                        <a:pt x="699" y="2007"/>
                        <a:pt x="1003" y="3040"/>
                      </a:cubicBezTo>
                      <a:cubicBezTo>
                        <a:pt x="1155" y="3526"/>
                        <a:pt x="1277" y="4043"/>
                        <a:pt x="1429" y="4560"/>
                      </a:cubicBezTo>
                      <a:cubicBezTo>
                        <a:pt x="1581" y="5046"/>
                        <a:pt x="1763" y="5563"/>
                        <a:pt x="1976" y="6080"/>
                      </a:cubicBezTo>
                      <a:cubicBezTo>
                        <a:pt x="1976" y="5533"/>
                        <a:pt x="1854" y="5016"/>
                        <a:pt x="1763" y="4469"/>
                      </a:cubicBezTo>
                      <a:cubicBezTo>
                        <a:pt x="1672" y="3982"/>
                        <a:pt x="1459" y="3435"/>
                        <a:pt x="1277" y="2949"/>
                      </a:cubicBezTo>
                      <a:cubicBezTo>
                        <a:pt x="942" y="1915"/>
                        <a:pt x="517" y="943"/>
                        <a:pt x="3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52" name="Google Shape;5052;p31"/>
                <p:cNvSpPr/>
                <p:nvPr/>
              </p:nvSpPr>
              <p:spPr>
                <a:xfrm>
                  <a:off x="2180400" y="3516525"/>
                  <a:ext cx="824500" cy="90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980" h="36060" extrusionOk="0">
                      <a:moveTo>
                        <a:pt x="15378" y="1"/>
                      </a:moveTo>
                      <a:cubicBezTo>
                        <a:pt x="12754" y="1"/>
                        <a:pt x="10347" y="2129"/>
                        <a:pt x="9453" y="4642"/>
                      </a:cubicBezTo>
                      <a:cubicBezTo>
                        <a:pt x="8511" y="7408"/>
                        <a:pt x="9058" y="10448"/>
                        <a:pt x="10031" y="13183"/>
                      </a:cubicBezTo>
                      <a:cubicBezTo>
                        <a:pt x="8901" y="10555"/>
                        <a:pt x="6956" y="7506"/>
                        <a:pt x="4269" y="7506"/>
                      </a:cubicBezTo>
                      <a:cubicBezTo>
                        <a:pt x="4066" y="7506"/>
                        <a:pt x="3859" y="7524"/>
                        <a:pt x="3648" y="7560"/>
                      </a:cubicBezTo>
                      <a:cubicBezTo>
                        <a:pt x="1794" y="7925"/>
                        <a:pt x="456" y="9779"/>
                        <a:pt x="244" y="11663"/>
                      </a:cubicBezTo>
                      <a:cubicBezTo>
                        <a:pt x="0" y="13578"/>
                        <a:pt x="608" y="15432"/>
                        <a:pt x="1307" y="17226"/>
                      </a:cubicBezTo>
                      <a:cubicBezTo>
                        <a:pt x="3557" y="22971"/>
                        <a:pt x="6900" y="28229"/>
                        <a:pt x="11095" y="32728"/>
                      </a:cubicBezTo>
                      <a:cubicBezTo>
                        <a:pt x="13216" y="34978"/>
                        <a:pt x="16021" y="36060"/>
                        <a:pt x="18799" y="36060"/>
                      </a:cubicBezTo>
                      <a:cubicBezTo>
                        <a:pt x="22511" y="36060"/>
                        <a:pt x="26174" y="34129"/>
                        <a:pt x="28086" y="30478"/>
                      </a:cubicBezTo>
                      <a:cubicBezTo>
                        <a:pt x="28724" y="29262"/>
                        <a:pt x="29211" y="28016"/>
                        <a:pt x="29667" y="26709"/>
                      </a:cubicBezTo>
                      <a:cubicBezTo>
                        <a:pt x="31399" y="21664"/>
                        <a:pt x="32098" y="16344"/>
                        <a:pt x="32645" y="11025"/>
                      </a:cubicBezTo>
                      <a:cubicBezTo>
                        <a:pt x="32828" y="9444"/>
                        <a:pt x="32980" y="7773"/>
                        <a:pt x="32554" y="6192"/>
                      </a:cubicBezTo>
                      <a:cubicBezTo>
                        <a:pt x="32189" y="4642"/>
                        <a:pt x="31126" y="3153"/>
                        <a:pt x="29575" y="2666"/>
                      </a:cubicBezTo>
                      <a:cubicBezTo>
                        <a:pt x="29221" y="2554"/>
                        <a:pt x="28859" y="2502"/>
                        <a:pt x="28498" y="2502"/>
                      </a:cubicBezTo>
                      <a:cubicBezTo>
                        <a:pt x="26907" y="2502"/>
                        <a:pt x="25325" y="3512"/>
                        <a:pt x="24408" y="4824"/>
                      </a:cubicBezTo>
                      <a:cubicBezTo>
                        <a:pt x="23223" y="6466"/>
                        <a:pt x="22797" y="8472"/>
                        <a:pt x="22432" y="10448"/>
                      </a:cubicBezTo>
                      <a:cubicBezTo>
                        <a:pt x="22159" y="8289"/>
                        <a:pt x="21885" y="6040"/>
                        <a:pt x="20943" y="4064"/>
                      </a:cubicBezTo>
                      <a:cubicBezTo>
                        <a:pt x="20031" y="2089"/>
                        <a:pt x="18238" y="356"/>
                        <a:pt x="16080" y="52"/>
                      </a:cubicBezTo>
                      <a:cubicBezTo>
                        <a:pt x="15845" y="18"/>
                        <a:pt x="15610" y="1"/>
                        <a:pt x="1537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53" name="Google Shape;5053;p31"/>
                <p:cNvSpPr/>
                <p:nvPr/>
              </p:nvSpPr>
              <p:spPr>
                <a:xfrm>
                  <a:off x="2411875" y="3875550"/>
                  <a:ext cx="463100" cy="516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524" h="20643" extrusionOk="0">
                      <a:moveTo>
                        <a:pt x="2137" y="0"/>
                      </a:moveTo>
                      <a:cubicBezTo>
                        <a:pt x="2072" y="0"/>
                        <a:pt x="1978" y="72"/>
                        <a:pt x="1927" y="251"/>
                      </a:cubicBezTo>
                      <a:cubicBezTo>
                        <a:pt x="1805" y="646"/>
                        <a:pt x="1836" y="1041"/>
                        <a:pt x="1805" y="1467"/>
                      </a:cubicBezTo>
                      <a:cubicBezTo>
                        <a:pt x="1805" y="1862"/>
                        <a:pt x="1805" y="2257"/>
                        <a:pt x="1836" y="2682"/>
                      </a:cubicBezTo>
                      <a:cubicBezTo>
                        <a:pt x="1866" y="3047"/>
                        <a:pt x="1927" y="3473"/>
                        <a:pt x="1957" y="3837"/>
                      </a:cubicBezTo>
                      <a:cubicBezTo>
                        <a:pt x="1988" y="4263"/>
                        <a:pt x="2079" y="4658"/>
                        <a:pt x="2140" y="5053"/>
                      </a:cubicBezTo>
                      <a:lnTo>
                        <a:pt x="2322" y="6239"/>
                      </a:lnTo>
                      <a:cubicBezTo>
                        <a:pt x="2383" y="6634"/>
                        <a:pt x="2444" y="7029"/>
                        <a:pt x="2535" y="7424"/>
                      </a:cubicBezTo>
                      <a:cubicBezTo>
                        <a:pt x="2687" y="8214"/>
                        <a:pt x="2869" y="9005"/>
                        <a:pt x="3052" y="9825"/>
                      </a:cubicBezTo>
                      <a:cubicBezTo>
                        <a:pt x="3508" y="11376"/>
                        <a:pt x="3964" y="12895"/>
                        <a:pt x="4571" y="14445"/>
                      </a:cubicBezTo>
                      <a:cubicBezTo>
                        <a:pt x="4845" y="15084"/>
                        <a:pt x="5088" y="15692"/>
                        <a:pt x="5362" y="16391"/>
                      </a:cubicBezTo>
                      <a:cubicBezTo>
                        <a:pt x="5331" y="16360"/>
                        <a:pt x="5271" y="16330"/>
                        <a:pt x="5210" y="16269"/>
                      </a:cubicBezTo>
                      <a:cubicBezTo>
                        <a:pt x="5058" y="16148"/>
                        <a:pt x="4875" y="16087"/>
                        <a:pt x="4723" y="15965"/>
                      </a:cubicBezTo>
                      <a:lnTo>
                        <a:pt x="4237" y="15692"/>
                      </a:lnTo>
                      <a:cubicBezTo>
                        <a:pt x="3599" y="15357"/>
                        <a:pt x="2869" y="15053"/>
                        <a:pt x="2170" y="14749"/>
                      </a:cubicBezTo>
                      <a:cubicBezTo>
                        <a:pt x="2018" y="14689"/>
                        <a:pt x="1836" y="14597"/>
                        <a:pt x="1684" y="14537"/>
                      </a:cubicBezTo>
                      <a:lnTo>
                        <a:pt x="1228" y="14293"/>
                      </a:lnTo>
                      <a:cubicBezTo>
                        <a:pt x="924" y="14142"/>
                        <a:pt x="620" y="13959"/>
                        <a:pt x="346" y="13716"/>
                      </a:cubicBezTo>
                      <a:cubicBezTo>
                        <a:pt x="323" y="13702"/>
                        <a:pt x="299" y="13696"/>
                        <a:pt x="274" y="13696"/>
                      </a:cubicBezTo>
                      <a:cubicBezTo>
                        <a:pt x="137" y="13696"/>
                        <a:pt x="0" y="13886"/>
                        <a:pt x="103" y="13990"/>
                      </a:cubicBezTo>
                      <a:cubicBezTo>
                        <a:pt x="316" y="14263"/>
                        <a:pt x="498" y="14567"/>
                        <a:pt x="742" y="14841"/>
                      </a:cubicBezTo>
                      <a:cubicBezTo>
                        <a:pt x="954" y="15145"/>
                        <a:pt x="1198" y="15388"/>
                        <a:pt x="1410" y="15661"/>
                      </a:cubicBezTo>
                      <a:cubicBezTo>
                        <a:pt x="1866" y="16239"/>
                        <a:pt x="2322" y="16816"/>
                        <a:pt x="2839" y="17333"/>
                      </a:cubicBezTo>
                      <a:cubicBezTo>
                        <a:pt x="3052" y="17637"/>
                        <a:pt x="3295" y="17880"/>
                        <a:pt x="3508" y="18123"/>
                      </a:cubicBezTo>
                      <a:cubicBezTo>
                        <a:pt x="4984" y="19835"/>
                        <a:pt x="7168" y="20643"/>
                        <a:pt x="9370" y="20643"/>
                      </a:cubicBezTo>
                      <a:cubicBezTo>
                        <a:pt x="10297" y="20643"/>
                        <a:pt x="11227" y="20500"/>
                        <a:pt x="12110" y="20221"/>
                      </a:cubicBezTo>
                      <a:cubicBezTo>
                        <a:pt x="16395" y="18883"/>
                        <a:pt x="18432" y="14172"/>
                        <a:pt x="18432" y="9917"/>
                      </a:cubicBezTo>
                      <a:cubicBezTo>
                        <a:pt x="18523" y="9521"/>
                        <a:pt x="18493" y="9096"/>
                        <a:pt x="18493" y="8731"/>
                      </a:cubicBezTo>
                      <a:lnTo>
                        <a:pt x="18493" y="7454"/>
                      </a:lnTo>
                      <a:lnTo>
                        <a:pt x="18493" y="6208"/>
                      </a:lnTo>
                      <a:cubicBezTo>
                        <a:pt x="18493" y="5783"/>
                        <a:pt x="18432" y="5388"/>
                        <a:pt x="18432" y="4992"/>
                      </a:cubicBezTo>
                      <a:cubicBezTo>
                        <a:pt x="18402" y="4202"/>
                        <a:pt x="18402" y="3351"/>
                        <a:pt x="18128" y="2591"/>
                      </a:cubicBezTo>
                      <a:cubicBezTo>
                        <a:pt x="18077" y="2438"/>
                        <a:pt x="17989" y="2371"/>
                        <a:pt x="17910" y="2371"/>
                      </a:cubicBezTo>
                      <a:cubicBezTo>
                        <a:pt x="17801" y="2371"/>
                        <a:pt x="17710" y="2501"/>
                        <a:pt x="17763" y="2713"/>
                      </a:cubicBezTo>
                      <a:cubicBezTo>
                        <a:pt x="17915" y="3473"/>
                        <a:pt x="17763" y="4233"/>
                        <a:pt x="17642" y="4992"/>
                      </a:cubicBezTo>
                      <a:cubicBezTo>
                        <a:pt x="17581" y="5388"/>
                        <a:pt x="17520" y="5752"/>
                        <a:pt x="17459" y="6178"/>
                      </a:cubicBezTo>
                      <a:lnTo>
                        <a:pt x="17216" y="7303"/>
                      </a:lnTo>
                      <a:lnTo>
                        <a:pt x="16973" y="8458"/>
                      </a:lnTo>
                      <a:cubicBezTo>
                        <a:pt x="16882" y="8822"/>
                        <a:pt x="16821" y="9217"/>
                        <a:pt x="16760" y="9552"/>
                      </a:cubicBezTo>
                      <a:cubicBezTo>
                        <a:pt x="16760" y="9400"/>
                        <a:pt x="16730" y="9248"/>
                        <a:pt x="16730" y="9126"/>
                      </a:cubicBezTo>
                      <a:cubicBezTo>
                        <a:pt x="16699" y="8670"/>
                        <a:pt x="16669" y="8245"/>
                        <a:pt x="16608" y="7850"/>
                      </a:cubicBezTo>
                      <a:cubicBezTo>
                        <a:pt x="16608" y="7744"/>
                        <a:pt x="16495" y="7679"/>
                        <a:pt x="16395" y="7679"/>
                      </a:cubicBezTo>
                      <a:cubicBezTo>
                        <a:pt x="16322" y="7679"/>
                        <a:pt x="16256" y="7712"/>
                        <a:pt x="16243" y="7789"/>
                      </a:cubicBezTo>
                      <a:cubicBezTo>
                        <a:pt x="16061" y="8640"/>
                        <a:pt x="15909" y="9552"/>
                        <a:pt x="15636" y="10342"/>
                      </a:cubicBezTo>
                      <a:cubicBezTo>
                        <a:pt x="15362" y="11193"/>
                        <a:pt x="15058" y="11983"/>
                        <a:pt x="14693" y="12743"/>
                      </a:cubicBezTo>
                      <a:cubicBezTo>
                        <a:pt x="14602" y="12926"/>
                        <a:pt x="14480" y="13078"/>
                        <a:pt x="14420" y="13260"/>
                      </a:cubicBezTo>
                      <a:lnTo>
                        <a:pt x="14420" y="13047"/>
                      </a:lnTo>
                      <a:cubicBezTo>
                        <a:pt x="14389" y="12591"/>
                        <a:pt x="14328" y="12135"/>
                        <a:pt x="14268" y="11679"/>
                      </a:cubicBezTo>
                      <a:cubicBezTo>
                        <a:pt x="14085" y="10768"/>
                        <a:pt x="13812" y="9856"/>
                        <a:pt x="13538" y="8974"/>
                      </a:cubicBezTo>
                      <a:cubicBezTo>
                        <a:pt x="13386" y="8549"/>
                        <a:pt x="13265" y="8154"/>
                        <a:pt x="13113" y="7728"/>
                      </a:cubicBezTo>
                      <a:cubicBezTo>
                        <a:pt x="12961" y="7303"/>
                        <a:pt x="12869" y="6877"/>
                        <a:pt x="12657" y="6512"/>
                      </a:cubicBezTo>
                      <a:cubicBezTo>
                        <a:pt x="12634" y="6444"/>
                        <a:pt x="12574" y="6414"/>
                        <a:pt x="12508" y="6414"/>
                      </a:cubicBezTo>
                      <a:cubicBezTo>
                        <a:pt x="12398" y="6414"/>
                        <a:pt x="12273" y="6500"/>
                        <a:pt x="12292" y="6634"/>
                      </a:cubicBezTo>
                      <a:cubicBezTo>
                        <a:pt x="12444" y="7424"/>
                        <a:pt x="12322" y="8245"/>
                        <a:pt x="12292" y="9126"/>
                      </a:cubicBezTo>
                      <a:cubicBezTo>
                        <a:pt x="12262" y="9977"/>
                        <a:pt x="12140" y="10798"/>
                        <a:pt x="12018" y="11649"/>
                      </a:cubicBezTo>
                      <a:cubicBezTo>
                        <a:pt x="12018" y="11801"/>
                        <a:pt x="11988" y="11953"/>
                        <a:pt x="11958" y="12105"/>
                      </a:cubicBezTo>
                      <a:cubicBezTo>
                        <a:pt x="11745" y="11436"/>
                        <a:pt x="11532" y="10798"/>
                        <a:pt x="11289" y="10190"/>
                      </a:cubicBezTo>
                      <a:cubicBezTo>
                        <a:pt x="11167" y="9765"/>
                        <a:pt x="10985" y="9309"/>
                        <a:pt x="10833" y="8944"/>
                      </a:cubicBezTo>
                      <a:cubicBezTo>
                        <a:pt x="10772" y="8701"/>
                        <a:pt x="10742" y="8549"/>
                        <a:pt x="10620" y="8336"/>
                      </a:cubicBezTo>
                      <a:cubicBezTo>
                        <a:pt x="10529" y="8093"/>
                        <a:pt x="10438" y="7941"/>
                        <a:pt x="10377" y="7789"/>
                      </a:cubicBezTo>
                      <a:cubicBezTo>
                        <a:pt x="10362" y="7716"/>
                        <a:pt x="10278" y="7671"/>
                        <a:pt x="10193" y="7671"/>
                      </a:cubicBezTo>
                      <a:cubicBezTo>
                        <a:pt x="10102" y="7671"/>
                        <a:pt x="10012" y="7723"/>
                        <a:pt x="10012" y="7850"/>
                      </a:cubicBezTo>
                      <a:cubicBezTo>
                        <a:pt x="10012" y="8062"/>
                        <a:pt x="10043" y="8306"/>
                        <a:pt x="10073" y="8488"/>
                      </a:cubicBezTo>
                      <a:lnTo>
                        <a:pt x="10073" y="9096"/>
                      </a:lnTo>
                      <a:cubicBezTo>
                        <a:pt x="10073" y="9521"/>
                        <a:pt x="10073" y="9917"/>
                        <a:pt x="10043" y="10342"/>
                      </a:cubicBezTo>
                      <a:lnTo>
                        <a:pt x="9921" y="12166"/>
                      </a:lnTo>
                      <a:cubicBezTo>
                        <a:pt x="9769" y="11740"/>
                        <a:pt x="9617" y="11376"/>
                        <a:pt x="9435" y="10950"/>
                      </a:cubicBezTo>
                      <a:cubicBezTo>
                        <a:pt x="8948" y="9947"/>
                        <a:pt x="8371" y="8974"/>
                        <a:pt x="7854" y="8002"/>
                      </a:cubicBezTo>
                      <a:cubicBezTo>
                        <a:pt x="7581" y="7485"/>
                        <a:pt x="7307" y="7090"/>
                        <a:pt x="7094" y="6573"/>
                      </a:cubicBezTo>
                      <a:cubicBezTo>
                        <a:pt x="6851" y="6147"/>
                        <a:pt x="6638" y="5692"/>
                        <a:pt x="6365" y="5205"/>
                      </a:cubicBezTo>
                      <a:cubicBezTo>
                        <a:pt x="6324" y="5133"/>
                        <a:pt x="6261" y="5103"/>
                        <a:pt x="6200" y="5103"/>
                      </a:cubicBezTo>
                      <a:cubicBezTo>
                        <a:pt x="6082" y="5103"/>
                        <a:pt x="5970" y="5217"/>
                        <a:pt x="6030" y="5357"/>
                      </a:cubicBezTo>
                      <a:cubicBezTo>
                        <a:pt x="6182" y="5874"/>
                        <a:pt x="6243" y="6360"/>
                        <a:pt x="6365" y="6847"/>
                      </a:cubicBezTo>
                      <a:cubicBezTo>
                        <a:pt x="6486" y="7333"/>
                        <a:pt x="6547" y="7880"/>
                        <a:pt x="6669" y="8366"/>
                      </a:cubicBezTo>
                      <a:cubicBezTo>
                        <a:pt x="6851" y="9400"/>
                        <a:pt x="7034" y="10372"/>
                        <a:pt x="7246" y="11406"/>
                      </a:cubicBezTo>
                      <a:cubicBezTo>
                        <a:pt x="7429" y="12409"/>
                        <a:pt x="7489" y="13382"/>
                        <a:pt x="7641" y="14385"/>
                      </a:cubicBezTo>
                      <a:cubicBezTo>
                        <a:pt x="7581" y="14142"/>
                        <a:pt x="7459" y="13959"/>
                        <a:pt x="7398" y="13716"/>
                      </a:cubicBezTo>
                      <a:cubicBezTo>
                        <a:pt x="7034" y="13017"/>
                        <a:pt x="6699" y="12287"/>
                        <a:pt x="6365" y="11528"/>
                      </a:cubicBezTo>
                      <a:cubicBezTo>
                        <a:pt x="6030" y="10798"/>
                        <a:pt x="5635" y="10038"/>
                        <a:pt x="5271" y="9278"/>
                      </a:cubicBezTo>
                      <a:cubicBezTo>
                        <a:pt x="4906" y="8549"/>
                        <a:pt x="4571" y="7850"/>
                        <a:pt x="4268" y="7090"/>
                      </a:cubicBezTo>
                      <a:cubicBezTo>
                        <a:pt x="4116" y="6695"/>
                        <a:pt x="3964" y="6360"/>
                        <a:pt x="3812" y="5935"/>
                      </a:cubicBezTo>
                      <a:cubicBezTo>
                        <a:pt x="3660" y="5570"/>
                        <a:pt x="3508" y="5144"/>
                        <a:pt x="3356" y="4749"/>
                      </a:cubicBezTo>
                      <a:cubicBezTo>
                        <a:pt x="3204" y="4385"/>
                        <a:pt x="3052" y="3989"/>
                        <a:pt x="2930" y="3625"/>
                      </a:cubicBezTo>
                      <a:lnTo>
                        <a:pt x="2596" y="2470"/>
                      </a:lnTo>
                      <a:cubicBezTo>
                        <a:pt x="2474" y="2105"/>
                        <a:pt x="2413" y="1771"/>
                        <a:pt x="2383" y="1375"/>
                      </a:cubicBezTo>
                      <a:cubicBezTo>
                        <a:pt x="2322" y="1011"/>
                        <a:pt x="2261" y="615"/>
                        <a:pt x="2292" y="312"/>
                      </a:cubicBezTo>
                      <a:cubicBezTo>
                        <a:pt x="2292" y="160"/>
                        <a:pt x="2261" y="38"/>
                        <a:pt x="2170" y="8"/>
                      </a:cubicBezTo>
                      <a:cubicBezTo>
                        <a:pt x="2161" y="3"/>
                        <a:pt x="2149" y="0"/>
                        <a:pt x="2137" y="0"/>
                      </a:cubicBezTo>
                      <a:close/>
                    </a:path>
                  </a:pathLst>
                </a:custGeom>
                <a:solidFill>
                  <a:srgbClr val="434343">
                    <a:alpha val="102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054" name="Google Shape;5054;p31"/>
              <p:cNvGrpSpPr/>
              <p:nvPr/>
            </p:nvGrpSpPr>
            <p:grpSpPr>
              <a:xfrm flipH="1">
                <a:off x="607125" y="4233900"/>
                <a:ext cx="1167525" cy="1167525"/>
                <a:chOff x="2244925" y="3993300"/>
                <a:chExt cx="1167525" cy="1167525"/>
              </a:xfrm>
            </p:grpSpPr>
            <p:sp>
              <p:nvSpPr>
                <p:cNvPr id="5055" name="Google Shape;5055;p31"/>
                <p:cNvSpPr/>
                <p:nvPr/>
              </p:nvSpPr>
              <p:spPr>
                <a:xfrm>
                  <a:off x="2244925" y="4079200"/>
                  <a:ext cx="1054125" cy="740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165" h="29622" extrusionOk="0">
                      <a:moveTo>
                        <a:pt x="23117" y="12876"/>
                      </a:moveTo>
                      <a:lnTo>
                        <a:pt x="23117" y="12876"/>
                      </a:lnTo>
                      <a:cubicBezTo>
                        <a:pt x="23384" y="13310"/>
                        <a:pt x="23718" y="13643"/>
                        <a:pt x="24018" y="13977"/>
                      </a:cubicBezTo>
                      <a:cubicBezTo>
                        <a:pt x="24385" y="14311"/>
                        <a:pt x="24785" y="14644"/>
                        <a:pt x="25019" y="14844"/>
                      </a:cubicBezTo>
                      <a:cubicBezTo>
                        <a:pt x="24619" y="15078"/>
                        <a:pt x="24152" y="15345"/>
                        <a:pt x="23718" y="15545"/>
                      </a:cubicBezTo>
                      <a:cubicBezTo>
                        <a:pt x="23484" y="14744"/>
                        <a:pt x="23284" y="14010"/>
                        <a:pt x="23151" y="13243"/>
                      </a:cubicBezTo>
                      <a:cubicBezTo>
                        <a:pt x="23151" y="13143"/>
                        <a:pt x="23117" y="13010"/>
                        <a:pt x="23117" y="12876"/>
                      </a:cubicBezTo>
                      <a:close/>
                      <a:moveTo>
                        <a:pt x="34993" y="0"/>
                      </a:moveTo>
                      <a:cubicBezTo>
                        <a:pt x="33992" y="0"/>
                        <a:pt x="32891" y="167"/>
                        <a:pt x="31824" y="501"/>
                      </a:cubicBezTo>
                      <a:cubicBezTo>
                        <a:pt x="30556" y="868"/>
                        <a:pt x="29355" y="1468"/>
                        <a:pt x="28221" y="2202"/>
                      </a:cubicBezTo>
                      <a:cubicBezTo>
                        <a:pt x="27521" y="2669"/>
                        <a:pt x="26853" y="3203"/>
                        <a:pt x="26220" y="3736"/>
                      </a:cubicBezTo>
                      <a:cubicBezTo>
                        <a:pt x="26053" y="3670"/>
                        <a:pt x="25886" y="3636"/>
                        <a:pt x="25719" y="3536"/>
                      </a:cubicBezTo>
                      <a:cubicBezTo>
                        <a:pt x="25219" y="3369"/>
                        <a:pt x="24685" y="3203"/>
                        <a:pt x="24152" y="3136"/>
                      </a:cubicBezTo>
                      <a:cubicBezTo>
                        <a:pt x="23484" y="3002"/>
                        <a:pt x="22784" y="2902"/>
                        <a:pt x="22017" y="2902"/>
                      </a:cubicBezTo>
                      <a:cubicBezTo>
                        <a:pt x="21616" y="2902"/>
                        <a:pt x="21216" y="2902"/>
                        <a:pt x="20816" y="2969"/>
                      </a:cubicBezTo>
                      <a:cubicBezTo>
                        <a:pt x="18614" y="3169"/>
                        <a:pt x="16346" y="3970"/>
                        <a:pt x="14378" y="5204"/>
                      </a:cubicBezTo>
                      <a:cubicBezTo>
                        <a:pt x="12376" y="6505"/>
                        <a:pt x="10809" y="8173"/>
                        <a:pt x="9808" y="10074"/>
                      </a:cubicBezTo>
                      <a:cubicBezTo>
                        <a:pt x="9541" y="10575"/>
                        <a:pt x="9341" y="11075"/>
                        <a:pt x="9141" y="11642"/>
                      </a:cubicBezTo>
                      <a:cubicBezTo>
                        <a:pt x="7373" y="12009"/>
                        <a:pt x="5705" y="12676"/>
                        <a:pt x="4371" y="13643"/>
                      </a:cubicBezTo>
                      <a:cubicBezTo>
                        <a:pt x="3470" y="14244"/>
                        <a:pt x="2670" y="15011"/>
                        <a:pt x="2002" y="15878"/>
                      </a:cubicBezTo>
                      <a:cubicBezTo>
                        <a:pt x="1335" y="16746"/>
                        <a:pt x="835" y="17746"/>
                        <a:pt x="468" y="18847"/>
                      </a:cubicBezTo>
                      <a:cubicBezTo>
                        <a:pt x="168" y="19815"/>
                        <a:pt x="1" y="20849"/>
                        <a:pt x="101" y="21916"/>
                      </a:cubicBezTo>
                      <a:cubicBezTo>
                        <a:pt x="168" y="22950"/>
                        <a:pt x="435" y="24018"/>
                        <a:pt x="835" y="25052"/>
                      </a:cubicBezTo>
                      <a:cubicBezTo>
                        <a:pt x="1269" y="26019"/>
                        <a:pt x="1836" y="26886"/>
                        <a:pt x="2536" y="27620"/>
                      </a:cubicBezTo>
                      <a:cubicBezTo>
                        <a:pt x="2870" y="28020"/>
                        <a:pt x="3303" y="28354"/>
                        <a:pt x="3770" y="28621"/>
                      </a:cubicBezTo>
                      <a:cubicBezTo>
                        <a:pt x="4171" y="28921"/>
                        <a:pt x="4638" y="29121"/>
                        <a:pt x="5171" y="29388"/>
                      </a:cubicBezTo>
                      <a:cubicBezTo>
                        <a:pt x="5438" y="29455"/>
                        <a:pt x="5672" y="29555"/>
                        <a:pt x="5972" y="29622"/>
                      </a:cubicBezTo>
                      <a:lnTo>
                        <a:pt x="6105" y="29622"/>
                      </a:lnTo>
                      <a:cubicBezTo>
                        <a:pt x="6305" y="29622"/>
                        <a:pt x="6439" y="29521"/>
                        <a:pt x="6506" y="29355"/>
                      </a:cubicBezTo>
                      <a:cubicBezTo>
                        <a:pt x="6539" y="29188"/>
                        <a:pt x="6472" y="28988"/>
                        <a:pt x="6305" y="28888"/>
                      </a:cubicBezTo>
                      <a:lnTo>
                        <a:pt x="6305" y="28888"/>
                      </a:lnTo>
                      <a:cubicBezTo>
                        <a:pt x="6672" y="28954"/>
                        <a:pt x="7039" y="29054"/>
                        <a:pt x="7473" y="29155"/>
                      </a:cubicBezTo>
                      <a:cubicBezTo>
                        <a:pt x="8707" y="29388"/>
                        <a:pt x="9841" y="29521"/>
                        <a:pt x="10875" y="29521"/>
                      </a:cubicBezTo>
                      <a:lnTo>
                        <a:pt x="10975" y="29521"/>
                      </a:lnTo>
                      <a:cubicBezTo>
                        <a:pt x="12143" y="29521"/>
                        <a:pt x="13277" y="29288"/>
                        <a:pt x="14311" y="28954"/>
                      </a:cubicBezTo>
                      <a:cubicBezTo>
                        <a:pt x="14845" y="28754"/>
                        <a:pt x="15445" y="28521"/>
                        <a:pt x="15979" y="28221"/>
                      </a:cubicBezTo>
                      <a:cubicBezTo>
                        <a:pt x="16479" y="27920"/>
                        <a:pt x="16980" y="27553"/>
                        <a:pt x="17547" y="27086"/>
                      </a:cubicBezTo>
                      <a:cubicBezTo>
                        <a:pt x="18481" y="26353"/>
                        <a:pt x="19281" y="25385"/>
                        <a:pt x="19949" y="24384"/>
                      </a:cubicBezTo>
                      <a:cubicBezTo>
                        <a:pt x="20482" y="23551"/>
                        <a:pt x="20883" y="22583"/>
                        <a:pt x="21149" y="21616"/>
                      </a:cubicBezTo>
                      <a:cubicBezTo>
                        <a:pt x="21283" y="21216"/>
                        <a:pt x="21350" y="20715"/>
                        <a:pt x="21383" y="20115"/>
                      </a:cubicBezTo>
                      <a:cubicBezTo>
                        <a:pt x="21450" y="19714"/>
                        <a:pt x="21450" y="19247"/>
                        <a:pt x="21450" y="18780"/>
                      </a:cubicBezTo>
                      <a:cubicBezTo>
                        <a:pt x="21383" y="18347"/>
                        <a:pt x="21350" y="17846"/>
                        <a:pt x="21216" y="17379"/>
                      </a:cubicBezTo>
                      <a:cubicBezTo>
                        <a:pt x="21650" y="17346"/>
                        <a:pt x="22050" y="17279"/>
                        <a:pt x="22450" y="17213"/>
                      </a:cubicBezTo>
                      <a:cubicBezTo>
                        <a:pt x="22784" y="17113"/>
                        <a:pt x="23151" y="17046"/>
                        <a:pt x="23484" y="16912"/>
                      </a:cubicBezTo>
                      <a:cubicBezTo>
                        <a:pt x="23818" y="17546"/>
                        <a:pt x="24185" y="18180"/>
                        <a:pt x="24685" y="18847"/>
                      </a:cubicBezTo>
                      <a:cubicBezTo>
                        <a:pt x="24785" y="18914"/>
                        <a:pt x="24819" y="19014"/>
                        <a:pt x="24952" y="19047"/>
                      </a:cubicBezTo>
                      <a:lnTo>
                        <a:pt x="25052" y="19047"/>
                      </a:lnTo>
                      <a:cubicBezTo>
                        <a:pt x="25152" y="19047"/>
                        <a:pt x="25219" y="19047"/>
                        <a:pt x="25286" y="19014"/>
                      </a:cubicBezTo>
                      <a:cubicBezTo>
                        <a:pt x="25352" y="18947"/>
                        <a:pt x="25452" y="18847"/>
                        <a:pt x="25486" y="18714"/>
                      </a:cubicBezTo>
                      <a:cubicBezTo>
                        <a:pt x="25519" y="18647"/>
                        <a:pt x="25486" y="18514"/>
                        <a:pt x="25452" y="18414"/>
                      </a:cubicBezTo>
                      <a:cubicBezTo>
                        <a:pt x="25019" y="17846"/>
                        <a:pt x="24619" y="17213"/>
                        <a:pt x="24318" y="16646"/>
                      </a:cubicBezTo>
                      <a:cubicBezTo>
                        <a:pt x="24952" y="16345"/>
                        <a:pt x="25553" y="16012"/>
                        <a:pt x="26153" y="15578"/>
                      </a:cubicBezTo>
                      <a:cubicBezTo>
                        <a:pt x="26520" y="15845"/>
                        <a:pt x="26954" y="16045"/>
                        <a:pt x="27387" y="16245"/>
                      </a:cubicBezTo>
                      <a:cubicBezTo>
                        <a:pt x="28988" y="16979"/>
                        <a:pt x="30723" y="17379"/>
                        <a:pt x="32491" y="17413"/>
                      </a:cubicBezTo>
                      <a:lnTo>
                        <a:pt x="32824" y="17413"/>
                      </a:lnTo>
                      <a:cubicBezTo>
                        <a:pt x="33525" y="17413"/>
                        <a:pt x="34225" y="17346"/>
                        <a:pt x="34993" y="17213"/>
                      </a:cubicBezTo>
                      <a:cubicBezTo>
                        <a:pt x="35726" y="17079"/>
                        <a:pt x="36494" y="16846"/>
                        <a:pt x="37294" y="16479"/>
                      </a:cubicBezTo>
                      <a:cubicBezTo>
                        <a:pt x="37995" y="16145"/>
                        <a:pt x="38629" y="15712"/>
                        <a:pt x="39229" y="15211"/>
                      </a:cubicBezTo>
                      <a:cubicBezTo>
                        <a:pt x="39829" y="14711"/>
                        <a:pt x="40363" y="14144"/>
                        <a:pt x="40797" y="13410"/>
                      </a:cubicBezTo>
                      <a:cubicBezTo>
                        <a:pt x="41197" y="12743"/>
                        <a:pt x="41531" y="11976"/>
                        <a:pt x="41797" y="11075"/>
                      </a:cubicBezTo>
                      <a:cubicBezTo>
                        <a:pt x="42031" y="10208"/>
                        <a:pt x="42164" y="9240"/>
                        <a:pt x="42164" y="8206"/>
                      </a:cubicBezTo>
                      <a:cubicBezTo>
                        <a:pt x="42164" y="6472"/>
                        <a:pt x="41864" y="4904"/>
                        <a:pt x="41230" y="3636"/>
                      </a:cubicBezTo>
                      <a:cubicBezTo>
                        <a:pt x="40697" y="2535"/>
                        <a:pt x="39896" y="1635"/>
                        <a:pt x="38862" y="1001"/>
                      </a:cubicBezTo>
                      <a:cubicBezTo>
                        <a:pt x="37961" y="434"/>
                        <a:pt x="36827" y="100"/>
                        <a:pt x="35526" y="34"/>
                      </a:cubicBezTo>
                      <a:cubicBezTo>
                        <a:pt x="35293" y="0"/>
                        <a:pt x="35159" y="0"/>
                        <a:pt x="3499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56" name="Google Shape;5056;p31"/>
                <p:cNvSpPr/>
                <p:nvPr/>
              </p:nvSpPr>
              <p:spPr>
                <a:xfrm>
                  <a:off x="2653550" y="4150925"/>
                  <a:ext cx="249375" cy="40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5" h="16145" extrusionOk="0">
                      <a:moveTo>
                        <a:pt x="5672" y="0"/>
                      </a:moveTo>
                      <a:cubicBezTo>
                        <a:pt x="5271" y="33"/>
                        <a:pt x="4838" y="33"/>
                        <a:pt x="4437" y="100"/>
                      </a:cubicBezTo>
                      <a:cubicBezTo>
                        <a:pt x="2936" y="267"/>
                        <a:pt x="1435" y="634"/>
                        <a:pt x="1" y="1268"/>
                      </a:cubicBezTo>
                      <a:cubicBezTo>
                        <a:pt x="201" y="1201"/>
                        <a:pt x="468" y="1168"/>
                        <a:pt x="668" y="1134"/>
                      </a:cubicBezTo>
                      <a:cubicBezTo>
                        <a:pt x="1102" y="1034"/>
                        <a:pt x="1469" y="1001"/>
                        <a:pt x="1869" y="967"/>
                      </a:cubicBezTo>
                      <a:cubicBezTo>
                        <a:pt x="2136" y="934"/>
                        <a:pt x="2436" y="934"/>
                        <a:pt x="2670" y="934"/>
                      </a:cubicBezTo>
                      <a:lnTo>
                        <a:pt x="3036" y="934"/>
                      </a:lnTo>
                      <a:cubicBezTo>
                        <a:pt x="3437" y="967"/>
                        <a:pt x="3804" y="1001"/>
                        <a:pt x="4171" y="1101"/>
                      </a:cubicBezTo>
                      <a:cubicBezTo>
                        <a:pt x="4538" y="1168"/>
                        <a:pt x="4871" y="1334"/>
                        <a:pt x="5205" y="1501"/>
                      </a:cubicBezTo>
                      <a:cubicBezTo>
                        <a:pt x="5538" y="1701"/>
                        <a:pt x="5872" y="1968"/>
                        <a:pt x="6139" y="2202"/>
                      </a:cubicBezTo>
                      <a:cubicBezTo>
                        <a:pt x="6472" y="2535"/>
                        <a:pt x="6706" y="2935"/>
                        <a:pt x="6939" y="3336"/>
                      </a:cubicBezTo>
                      <a:cubicBezTo>
                        <a:pt x="7173" y="3803"/>
                        <a:pt x="7340" y="4303"/>
                        <a:pt x="7473" y="4803"/>
                      </a:cubicBezTo>
                      <a:cubicBezTo>
                        <a:pt x="7606" y="5304"/>
                        <a:pt x="7673" y="5804"/>
                        <a:pt x="7706" y="6338"/>
                      </a:cubicBezTo>
                      <a:cubicBezTo>
                        <a:pt x="7807" y="7439"/>
                        <a:pt x="7773" y="8473"/>
                        <a:pt x="7673" y="9540"/>
                      </a:cubicBezTo>
                      <a:cubicBezTo>
                        <a:pt x="7640" y="10007"/>
                        <a:pt x="7606" y="10441"/>
                        <a:pt x="7540" y="10874"/>
                      </a:cubicBezTo>
                      <a:lnTo>
                        <a:pt x="7706" y="11041"/>
                      </a:lnTo>
                      <a:cubicBezTo>
                        <a:pt x="8107" y="11375"/>
                        <a:pt x="8474" y="11708"/>
                        <a:pt x="8707" y="11909"/>
                      </a:cubicBezTo>
                      <a:cubicBezTo>
                        <a:pt x="8274" y="12175"/>
                        <a:pt x="7840" y="12409"/>
                        <a:pt x="7440" y="12642"/>
                      </a:cubicBezTo>
                      <a:cubicBezTo>
                        <a:pt x="7440" y="12576"/>
                        <a:pt x="7373" y="12542"/>
                        <a:pt x="7373" y="12509"/>
                      </a:cubicBezTo>
                      <a:cubicBezTo>
                        <a:pt x="7340" y="12676"/>
                        <a:pt x="7340" y="12843"/>
                        <a:pt x="7306" y="13009"/>
                      </a:cubicBezTo>
                      <a:cubicBezTo>
                        <a:pt x="7273" y="13376"/>
                        <a:pt x="7173" y="13710"/>
                        <a:pt x="7139" y="14077"/>
                      </a:cubicBezTo>
                      <a:cubicBezTo>
                        <a:pt x="7440" y="14677"/>
                        <a:pt x="7807" y="15311"/>
                        <a:pt x="8307" y="15911"/>
                      </a:cubicBezTo>
                      <a:cubicBezTo>
                        <a:pt x="8374" y="16012"/>
                        <a:pt x="8440" y="16078"/>
                        <a:pt x="8540" y="16145"/>
                      </a:cubicBezTo>
                      <a:lnTo>
                        <a:pt x="8540" y="14844"/>
                      </a:lnTo>
                      <a:cubicBezTo>
                        <a:pt x="8307" y="14477"/>
                        <a:pt x="8107" y="14077"/>
                        <a:pt x="7873" y="13677"/>
                      </a:cubicBezTo>
                      <a:cubicBezTo>
                        <a:pt x="8140" y="13543"/>
                        <a:pt x="8374" y="13410"/>
                        <a:pt x="8674" y="13310"/>
                      </a:cubicBezTo>
                      <a:cubicBezTo>
                        <a:pt x="8807" y="12075"/>
                        <a:pt x="8974" y="10874"/>
                        <a:pt x="9208" y="9674"/>
                      </a:cubicBezTo>
                      <a:lnTo>
                        <a:pt x="9208" y="9674"/>
                      </a:lnTo>
                      <a:cubicBezTo>
                        <a:pt x="9041" y="10074"/>
                        <a:pt x="8874" y="10541"/>
                        <a:pt x="8674" y="10975"/>
                      </a:cubicBezTo>
                      <a:cubicBezTo>
                        <a:pt x="8650" y="10998"/>
                        <a:pt x="8627" y="11022"/>
                        <a:pt x="8591" y="11022"/>
                      </a:cubicBezTo>
                      <a:cubicBezTo>
                        <a:pt x="8577" y="11022"/>
                        <a:pt x="8560" y="11018"/>
                        <a:pt x="8540" y="11008"/>
                      </a:cubicBezTo>
                      <a:cubicBezTo>
                        <a:pt x="8507" y="10975"/>
                        <a:pt x="8474" y="10908"/>
                        <a:pt x="8507" y="10874"/>
                      </a:cubicBezTo>
                      <a:cubicBezTo>
                        <a:pt x="8674" y="10508"/>
                        <a:pt x="8841" y="10074"/>
                        <a:pt x="9007" y="9674"/>
                      </a:cubicBezTo>
                      <a:cubicBezTo>
                        <a:pt x="9141" y="9307"/>
                        <a:pt x="9274" y="8873"/>
                        <a:pt x="9374" y="8506"/>
                      </a:cubicBezTo>
                      <a:lnTo>
                        <a:pt x="9374" y="8539"/>
                      </a:lnTo>
                      <a:cubicBezTo>
                        <a:pt x="9541" y="7972"/>
                        <a:pt x="9675" y="7372"/>
                        <a:pt x="9775" y="6805"/>
                      </a:cubicBezTo>
                      <a:cubicBezTo>
                        <a:pt x="9841" y="6204"/>
                        <a:pt x="9875" y="5637"/>
                        <a:pt x="9941" y="5004"/>
                      </a:cubicBezTo>
                      <a:lnTo>
                        <a:pt x="9941" y="5004"/>
                      </a:lnTo>
                      <a:cubicBezTo>
                        <a:pt x="9941" y="5015"/>
                        <a:pt x="9941" y="5026"/>
                        <a:pt x="9941" y="5037"/>
                      </a:cubicBezTo>
                      <a:lnTo>
                        <a:pt x="9941" y="5004"/>
                      </a:lnTo>
                      <a:cubicBezTo>
                        <a:pt x="9941" y="5004"/>
                        <a:pt x="9941" y="5004"/>
                        <a:pt x="9941" y="5004"/>
                      </a:cubicBezTo>
                      <a:lnTo>
                        <a:pt x="9941" y="5004"/>
                      </a:lnTo>
                      <a:cubicBezTo>
                        <a:pt x="9941" y="4685"/>
                        <a:pt x="9939" y="4425"/>
                        <a:pt x="9875" y="4103"/>
                      </a:cubicBezTo>
                      <a:cubicBezTo>
                        <a:pt x="9841" y="3636"/>
                        <a:pt x="9808" y="3169"/>
                        <a:pt x="9808" y="2702"/>
                      </a:cubicBezTo>
                      <a:cubicBezTo>
                        <a:pt x="9808" y="2335"/>
                        <a:pt x="9775" y="1935"/>
                        <a:pt x="9841" y="1534"/>
                      </a:cubicBezTo>
                      <a:cubicBezTo>
                        <a:pt x="9841" y="1468"/>
                        <a:pt x="9875" y="1368"/>
                        <a:pt x="9875" y="1301"/>
                      </a:cubicBezTo>
                      <a:cubicBezTo>
                        <a:pt x="9875" y="1201"/>
                        <a:pt x="9875" y="1134"/>
                        <a:pt x="9941" y="1034"/>
                      </a:cubicBezTo>
                      <a:cubicBezTo>
                        <a:pt x="9941" y="967"/>
                        <a:pt x="9975" y="834"/>
                        <a:pt x="9975" y="734"/>
                      </a:cubicBezTo>
                      <a:lnTo>
                        <a:pt x="9975" y="734"/>
                      </a:lnTo>
                      <a:lnTo>
                        <a:pt x="9875" y="834"/>
                      </a:lnTo>
                      <a:cubicBezTo>
                        <a:pt x="9708" y="734"/>
                        <a:pt x="9541" y="701"/>
                        <a:pt x="9374" y="634"/>
                      </a:cubicBezTo>
                      <a:cubicBezTo>
                        <a:pt x="8874" y="467"/>
                        <a:pt x="8340" y="300"/>
                        <a:pt x="7807" y="200"/>
                      </a:cubicBezTo>
                      <a:cubicBezTo>
                        <a:pt x="7106" y="67"/>
                        <a:pt x="6372" y="0"/>
                        <a:pt x="5672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57" name="Google Shape;5057;p31"/>
                <p:cNvSpPr/>
                <p:nvPr/>
              </p:nvSpPr>
              <p:spPr>
                <a:xfrm>
                  <a:off x="2914575" y="4129225"/>
                  <a:ext cx="381975" cy="38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79" h="15379" extrusionOk="0">
                      <a:moveTo>
                        <a:pt x="13277" y="1"/>
                      </a:moveTo>
                      <a:cubicBezTo>
                        <a:pt x="13277" y="25"/>
                        <a:pt x="13313" y="50"/>
                        <a:pt x="13332" y="61"/>
                      </a:cubicBezTo>
                      <a:lnTo>
                        <a:pt x="13332" y="61"/>
                      </a:lnTo>
                      <a:cubicBezTo>
                        <a:pt x="13314" y="41"/>
                        <a:pt x="13296" y="21"/>
                        <a:pt x="13277" y="1"/>
                      </a:cubicBezTo>
                      <a:close/>
                      <a:moveTo>
                        <a:pt x="13332" y="61"/>
                      </a:moveTo>
                      <a:cubicBezTo>
                        <a:pt x="13337" y="66"/>
                        <a:pt x="13342" y="72"/>
                        <a:pt x="13346" y="77"/>
                      </a:cubicBezTo>
                      <a:lnTo>
                        <a:pt x="13346" y="77"/>
                      </a:lnTo>
                      <a:cubicBezTo>
                        <a:pt x="13345" y="74"/>
                        <a:pt x="13344" y="71"/>
                        <a:pt x="13344" y="67"/>
                      </a:cubicBezTo>
                      <a:cubicBezTo>
                        <a:pt x="13344" y="67"/>
                        <a:pt x="13339" y="65"/>
                        <a:pt x="13332" y="61"/>
                      </a:cubicBezTo>
                      <a:close/>
                      <a:moveTo>
                        <a:pt x="13346" y="77"/>
                      </a:moveTo>
                      <a:cubicBezTo>
                        <a:pt x="13413" y="306"/>
                        <a:pt x="13511" y="504"/>
                        <a:pt x="13544" y="701"/>
                      </a:cubicBezTo>
                      <a:lnTo>
                        <a:pt x="13677" y="1335"/>
                      </a:lnTo>
                      <a:cubicBezTo>
                        <a:pt x="13677" y="1535"/>
                        <a:pt x="13711" y="1702"/>
                        <a:pt x="13677" y="1902"/>
                      </a:cubicBezTo>
                      <a:cubicBezTo>
                        <a:pt x="13677" y="2002"/>
                        <a:pt x="13677" y="2136"/>
                        <a:pt x="13610" y="2202"/>
                      </a:cubicBezTo>
                      <a:cubicBezTo>
                        <a:pt x="13610" y="2269"/>
                        <a:pt x="13577" y="2402"/>
                        <a:pt x="13577" y="2503"/>
                      </a:cubicBezTo>
                      <a:cubicBezTo>
                        <a:pt x="13510" y="2836"/>
                        <a:pt x="13344" y="3170"/>
                        <a:pt x="13110" y="3437"/>
                      </a:cubicBezTo>
                      <a:cubicBezTo>
                        <a:pt x="12910" y="3737"/>
                        <a:pt x="12676" y="4004"/>
                        <a:pt x="12376" y="4204"/>
                      </a:cubicBezTo>
                      <a:cubicBezTo>
                        <a:pt x="11776" y="4671"/>
                        <a:pt x="11075" y="4904"/>
                        <a:pt x="10375" y="5171"/>
                      </a:cubicBezTo>
                      <a:cubicBezTo>
                        <a:pt x="10008" y="5305"/>
                        <a:pt x="9674" y="5371"/>
                        <a:pt x="9274" y="5505"/>
                      </a:cubicBezTo>
                      <a:cubicBezTo>
                        <a:pt x="8940" y="5571"/>
                        <a:pt x="8574" y="5705"/>
                        <a:pt x="8240" y="5805"/>
                      </a:cubicBezTo>
                      <a:cubicBezTo>
                        <a:pt x="7506" y="6038"/>
                        <a:pt x="6772" y="6339"/>
                        <a:pt x="6072" y="6706"/>
                      </a:cubicBezTo>
                      <a:cubicBezTo>
                        <a:pt x="5605" y="6972"/>
                        <a:pt x="5171" y="7273"/>
                        <a:pt x="4704" y="7573"/>
                      </a:cubicBezTo>
                      <a:cubicBezTo>
                        <a:pt x="4237" y="7906"/>
                        <a:pt x="3837" y="8307"/>
                        <a:pt x="3437" y="8674"/>
                      </a:cubicBezTo>
                      <a:cubicBezTo>
                        <a:pt x="3003" y="9141"/>
                        <a:pt x="2536" y="9574"/>
                        <a:pt x="2169" y="10141"/>
                      </a:cubicBezTo>
                      <a:cubicBezTo>
                        <a:pt x="1769" y="10642"/>
                        <a:pt x="1402" y="11142"/>
                        <a:pt x="1068" y="11676"/>
                      </a:cubicBezTo>
                      <a:cubicBezTo>
                        <a:pt x="701" y="12243"/>
                        <a:pt x="401" y="12877"/>
                        <a:pt x="101" y="13544"/>
                      </a:cubicBezTo>
                      <a:lnTo>
                        <a:pt x="1" y="13911"/>
                      </a:lnTo>
                      <a:cubicBezTo>
                        <a:pt x="168" y="14011"/>
                        <a:pt x="334" y="14077"/>
                        <a:pt x="534" y="14178"/>
                      </a:cubicBezTo>
                      <a:cubicBezTo>
                        <a:pt x="2102" y="14878"/>
                        <a:pt x="3870" y="15312"/>
                        <a:pt x="5605" y="15378"/>
                      </a:cubicBezTo>
                      <a:lnTo>
                        <a:pt x="5938" y="15378"/>
                      </a:lnTo>
                      <a:cubicBezTo>
                        <a:pt x="6672" y="15378"/>
                        <a:pt x="7373" y="15312"/>
                        <a:pt x="8107" y="15178"/>
                      </a:cubicBezTo>
                      <a:cubicBezTo>
                        <a:pt x="8874" y="15045"/>
                        <a:pt x="9608" y="14811"/>
                        <a:pt x="10408" y="14411"/>
                      </a:cubicBezTo>
                      <a:cubicBezTo>
                        <a:pt x="11075" y="14077"/>
                        <a:pt x="11742" y="13677"/>
                        <a:pt x="12376" y="13177"/>
                      </a:cubicBezTo>
                      <a:cubicBezTo>
                        <a:pt x="12943" y="12676"/>
                        <a:pt x="13477" y="12076"/>
                        <a:pt x="13911" y="11376"/>
                      </a:cubicBezTo>
                      <a:cubicBezTo>
                        <a:pt x="14311" y="10708"/>
                        <a:pt x="14645" y="9908"/>
                        <a:pt x="14911" y="9041"/>
                      </a:cubicBezTo>
                      <a:cubicBezTo>
                        <a:pt x="15145" y="8173"/>
                        <a:pt x="15278" y="7206"/>
                        <a:pt x="15278" y="6172"/>
                      </a:cubicBezTo>
                      <a:cubicBezTo>
                        <a:pt x="15278" y="4404"/>
                        <a:pt x="15011" y="2869"/>
                        <a:pt x="14378" y="1569"/>
                      </a:cubicBezTo>
                      <a:cubicBezTo>
                        <a:pt x="14094" y="1032"/>
                        <a:pt x="13750" y="525"/>
                        <a:pt x="13346" y="77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58" name="Google Shape;5058;p31"/>
                <p:cNvSpPr/>
                <p:nvPr/>
              </p:nvSpPr>
              <p:spPr>
                <a:xfrm>
                  <a:off x="2244925" y="4531175"/>
                  <a:ext cx="525400" cy="288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16" h="11543" extrusionOk="0">
                      <a:moveTo>
                        <a:pt x="968" y="1"/>
                      </a:moveTo>
                      <a:cubicBezTo>
                        <a:pt x="668" y="168"/>
                        <a:pt x="601" y="468"/>
                        <a:pt x="468" y="768"/>
                      </a:cubicBezTo>
                      <a:cubicBezTo>
                        <a:pt x="168" y="1736"/>
                        <a:pt x="1" y="2770"/>
                        <a:pt x="68" y="3837"/>
                      </a:cubicBezTo>
                      <a:cubicBezTo>
                        <a:pt x="168" y="4871"/>
                        <a:pt x="435" y="5939"/>
                        <a:pt x="835" y="6973"/>
                      </a:cubicBezTo>
                      <a:cubicBezTo>
                        <a:pt x="1269" y="7940"/>
                        <a:pt x="1836" y="8807"/>
                        <a:pt x="2536" y="9541"/>
                      </a:cubicBezTo>
                      <a:cubicBezTo>
                        <a:pt x="2870" y="9875"/>
                        <a:pt x="3303" y="10275"/>
                        <a:pt x="3770" y="10542"/>
                      </a:cubicBezTo>
                      <a:cubicBezTo>
                        <a:pt x="4171" y="10842"/>
                        <a:pt x="4638" y="11042"/>
                        <a:pt x="5171" y="11309"/>
                      </a:cubicBezTo>
                      <a:cubicBezTo>
                        <a:pt x="5438" y="11376"/>
                        <a:pt x="5672" y="11476"/>
                        <a:pt x="5972" y="11543"/>
                      </a:cubicBezTo>
                      <a:lnTo>
                        <a:pt x="6105" y="11543"/>
                      </a:lnTo>
                      <a:cubicBezTo>
                        <a:pt x="6305" y="11543"/>
                        <a:pt x="6472" y="11442"/>
                        <a:pt x="6506" y="11276"/>
                      </a:cubicBezTo>
                      <a:cubicBezTo>
                        <a:pt x="6539" y="11109"/>
                        <a:pt x="6472" y="10909"/>
                        <a:pt x="6305" y="10775"/>
                      </a:cubicBezTo>
                      <a:lnTo>
                        <a:pt x="6305" y="10775"/>
                      </a:lnTo>
                      <a:cubicBezTo>
                        <a:pt x="6606" y="10842"/>
                        <a:pt x="6973" y="10942"/>
                        <a:pt x="7473" y="11076"/>
                      </a:cubicBezTo>
                      <a:cubicBezTo>
                        <a:pt x="8774" y="11309"/>
                        <a:pt x="9875" y="11442"/>
                        <a:pt x="10875" y="11442"/>
                      </a:cubicBezTo>
                      <a:lnTo>
                        <a:pt x="10975" y="11442"/>
                      </a:lnTo>
                      <a:cubicBezTo>
                        <a:pt x="12143" y="11442"/>
                        <a:pt x="13277" y="11209"/>
                        <a:pt x="14311" y="10875"/>
                      </a:cubicBezTo>
                      <a:cubicBezTo>
                        <a:pt x="14845" y="10709"/>
                        <a:pt x="15379" y="10475"/>
                        <a:pt x="15979" y="10142"/>
                      </a:cubicBezTo>
                      <a:cubicBezTo>
                        <a:pt x="16479" y="9841"/>
                        <a:pt x="16980" y="9474"/>
                        <a:pt x="17547" y="9007"/>
                      </a:cubicBezTo>
                      <a:cubicBezTo>
                        <a:pt x="18481" y="8274"/>
                        <a:pt x="19281" y="7306"/>
                        <a:pt x="19949" y="6305"/>
                      </a:cubicBezTo>
                      <a:cubicBezTo>
                        <a:pt x="20382" y="5605"/>
                        <a:pt x="20782" y="4804"/>
                        <a:pt x="21016" y="3970"/>
                      </a:cubicBezTo>
                      <a:cubicBezTo>
                        <a:pt x="20682" y="3604"/>
                        <a:pt x="20349" y="3270"/>
                        <a:pt x="19982" y="2936"/>
                      </a:cubicBezTo>
                      <a:cubicBezTo>
                        <a:pt x="19648" y="2636"/>
                        <a:pt x="19315" y="2369"/>
                        <a:pt x="18981" y="2169"/>
                      </a:cubicBezTo>
                      <a:cubicBezTo>
                        <a:pt x="18648" y="1969"/>
                        <a:pt x="18314" y="1769"/>
                        <a:pt x="17947" y="1602"/>
                      </a:cubicBezTo>
                      <a:cubicBezTo>
                        <a:pt x="17547" y="1435"/>
                        <a:pt x="17180" y="1269"/>
                        <a:pt x="16813" y="1135"/>
                      </a:cubicBezTo>
                      <a:cubicBezTo>
                        <a:pt x="16446" y="1002"/>
                        <a:pt x="16046" y="935"/>
                        <a:pt x="15679" y="835"/>
                      </a:cubicBezTo>
                      <a:cubicBezTo>
                        <a:pt x="15212" y="768"/>
                        <a:pt x="14778" y="701"/>
                        <a:pt x="14311" y="668"/>
                      </a:cubicBezTo>
                      <a:cubicBezTo>
                        <a:pt x="14174" y="658"/>
                        <a:pt x="14035" y="654"/>
                        <a:pt x="13894" y="654"/>
                      </a:cubicBezTo>
                      <a:cubicBezTo>
                        <a:pt x="13554" y="654"/>
                        <a:pt x="13207" y="678"/>
                        <a:pt x="12877" y="701"/>
                      </a:cubicBezTo>
                      <a:lnTo>
                        <a:pt x="12944" y="701"/>
                      </a:lnTo>
                      <a:cubicBezTo>
                        <a:pt x="12443" y="768"/>
                        <a:pt x="11876" y="835"/>
                        <a:pt x="11376" y="935"/>
                      </a:cubicBezTo>
                      <a:cubicBezTo>
                        <a:pt x="11142" y="968"/>
                        <a:pt x="10842" y="1068"/>
                        <a:pt x="10609" y="1102"/>
                      </a:cubicBezTo>
                      <a:cubicBezTo>
                        <a:pt x="10342" y="1135"/>
                        <a:pt x="10142" y="1202"/>
                        <a:pt x="9875" y="1302"/>
                      </a:cubicBezTo>
                      <a:lnTo>
                        <a:pt x="9941" y="1302"/>
                      </a:lnTo>
                      <a:cubicBezTo>
                        <a:pt x="9208" y="1535"/>
                        <a:pt x="8540" y="1869"/>
                        <a:pt x="7873" y="2303"/>
                      </a:cubicBezTo>
                      <a:cubicBezTo>
                        <a:pt x="7473" y="2536"/>
                        <a:pt x="7039" y="2803"/>
                        <a:pt x="6639" y="3103"/>
                      </a:cubicBezTo>
                      <a:lnTo>
                        <a:pt x="5371" y="3837"/>
                      </a:lnTo>
                      <a:cubicBezTo>
                        <a:pt x="4971" y="4037"/>
                        <a:pt x="4538" y="4271"/>
                        <a:pt x="4104" y="4437"/>
                      </a:cubicBezTo>
                      <a:cubicBezTo>
                        <a:pt x="3770" y="4538"/>
                        <a:pt x="3370" y="4638"/>
                        <a:pt x="3036" y="4671"/>
                      </a:cubicBezTo>
                      <a:cubicBezTo>
                        <a:pt x="2940" y="4685"/>
                        <a:pt x="2837" y="4693"/>
                        <a:pt x="2734" y="4693"/>
                      </a:cubicBezTo>
                      <a:cubicBezTo>
                        <a:pt x="2588" y="4693"/>
                        <a:pt x="2439" y="4677"/>
                        <a:pt x="2303" y="4638"/>
                      </a:cubicBezTo>
                      <a:cubicBezTo>
                        <a:pt x="2102" y="4604"/>
                        <a:pt x="1869" y="4504"/>
                        <a:pt x="1702" y="4371"/>
                      </a:cubicBezTo>
                      <a:cubicBezTo>
                        <a:pt x="1535" y="4271"/>
                        <a:pt x="1435" y="4104"/>
                        <a:pt x="1302" y="3937"/>
                      </a:cubicBezTo>
                      <a:cubicBezTo>
                        <a:pt x="1168" y="3704"/>
                        <a:pt x="1102" y="3537"/>
                        <a:pt x="1002" y="3303"/>
                      </a:cubicBezTo>
                      <a:cubicBezTo>
                        <a:pt x="935" y="3036"/>
                        <a:pt x="868" y="2803"/>
                        <a:pt x="835" y="2536"/>
                      </a:cubicBezTo>
                      <a:cubicBezTo>
                        <a:pt x="802" y="2303"/>
                        <a:pt x="802" y="2002"/>
                        <a:pt x="802" y="1702"/>
                      </a:cubicBezTo>
                      <a:cubicBezTo>
                        <a:pt x="802" y="1135"/>
                        <a:pt x="835" y="535"/>
                        <a:pt x="968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59" name="Google Shape;5059;p31"/>
                <p:cNvSpPr/>
                <p:nvPr/>
              </p:nvSpPr>
              <p:spPr>
                <a:xfrm>
                  <a:off x="2907075" y="4150925"/>
                  <a:ext cx="97600" cy="24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04" h="9979" extrusionOk="0">
                      <a:moveTo>
                        <a:pt x="2002" y="2969"/>
                      </a:moveTo>
                      <a:lnTo>
                        <a:pt x="2002" y="2969"/>
                      </a:lnTo>
                      <a:cubicBezTo>
                        <a:pt x="1997" y="2978"/>
                        <a:pt x="1992" y="2988"/>
                        <a:pt x="1987" y="2998"/>
                      </a:cubicBezTo>
                      <a:lnTo>
                        <a:pt x="1987" y="2998"/>
                      </a:lnTo>
                      <a:cubicBezTo>
                        <a:pt x="2002" y="2989"/>
                        <a:pt x="2002" y="2969"/>
                        <a:pt x="2002" y="2969"/>
                      </a:cubicBezTo>
                      <a:close/>
                      <a:moveTo>
                        <a:pt x="3803" y="0"/>
                      </a:moveTo>
                      <a:cubicBezTo>
                        <a:pt x="3837" y="0"/>
                        <a:pt x="3803" y="33"/>
                        <a:pt x="3737" y="33"/>
                      </a:cubicBezTo>
                      <a:cubicBezTo>
                        <a:pt x="3470" y="367"/>
                        <a:pt x="3169" y="701"/>
                        <a:pt x="2903" y="1034"/>
                      </a:cubicBezTo>
                      <a:cubicBezTo>
                        <a:pt x="2636" y="1368"/>
                        <a:pt x="2369" y="1735"/>
                        <a:pt x="2069" y="2135"/>
                      </a:cubicBezTo>
                      <a:cubicBezTo>
                        <a:pt x="1835" y="2468"/>
                        <a:pt x="1635" y="2835"/>
                        <a:pt x="1402" y="3202"/>
                      </a:cubicBezTo>
                      <a:cubicBezTo>
                        <a:pt x="1201" y="3603"/>
                        <a:pt x="1001" y="4003"/>
                        <a:pt x="834" y="4437"/>
                      </a:cubicBezTo>
                      <a:cubicBezTo>
                        <a:pt x="668" y="4803"/>
                        <a:pt x="501" y="5204"/>
                        <a:pt x="401" y="5637"/>
                      </a:cubicBezTo>
                      <a:cubicBezTo>
                        <a:pt x="301" y="6038"/>
                        <a:pt x="201" y="6505"/>
                        <a:pt x="134" y="6972"/>
                      </a:cubicBezTo>
                      <a:cubicBezTo>
                        <a:pt x="34" y="7372"/>
                        <a:pt x="34" y="7839"/>
                        <a:pt x="1" y="8273"/>
                      </a:cubicBezTo>
                      <a:cubicBezTo>
                        <a:pt x="1" y="8706"/>
                        <a:pt x="1" y="9207"/>
                        <a:pt x="67" y="9674"/>
                      </a:cubicBezTo>
                      <a:cubicBezTo>
                        <a:pt x="127" y="9853"/>
                        <a:pt x="294" y="9979"/>
                        <a:pt x="448" y="9979"/>
                      </a:cubicBezTo>
                      <a:cubicBezTo>
                        <a:pt x="466" y="9979"/>
                        <a:pt x="484" y="9977"/>
                        <a:pt x="501" y="9974"/>
                      </a:cubicBezTo>
                      <a:cubicBezTo>
                        <a:pt x="568" y="9974"/>
                        <a:pt x="668" y="9874"/>
                        <a:pt x="734" y="9807"/>
                      </a:cubicBezTo>
                      <a:cubicBezTo>
                        <a:pt x="768" y="9707"/>
                        <a:pt x="834" y="9640"/>
                        <a:pt x="768" y="9507"/>
                      </a:cubicBezTo>
                      <a:cubicBezTo>
                        <a:pt x="734" y="9207"/>
                        <a:pt x="734" y="8873"/>
                        <a:pt x="701" y="8606"/>
                      </a:cubicBezTo>
                      <a:lnTo>
                        <a:pt x="701" y="7305"/>
                      </a:lnTo>
                      <a:cubicBezTo>
                        <a:pt x="734" y="6872"/>
                        <a:pt x="768" y="6405"/>
                        <a:pt x="868" y="6004"/>
                      </a:cubicBezTo>
                      <a:cubicBezTo>
                        <a:pt x="1001" y="5504"/>
                        <a:pt x="1135" y="4970"/>
                        <a:pt x="1335" y="4470"/>
                      </a:cubicBezTo>
                      <a:cubicBezTo>
                        <a:pt x="1531" y="3979"/>
                        <a:pt x="1727" y="3489"/>
                        <a:pt x="1987" y="2998"/>
                      </a:cubicBezTo>
                      <a:lnTo>
                        <a:pt x="1987" y="2998"/>
                      </a:lnTo>
                      <a:cubicBezTo>
                        <a:pt x="1982" y="3000"/>
                        <a:pt x="1976" y="3002"/>
                        <a:pt x="1969" y="3002"/>
                      </a:cubicBezTo>
                      <a:cubicBezTo>
                        <a:pt x="2202" y="2502"/>
                        <a:pt x="2502" y="2001"/>
                        <a:pt x="2836" y="1501"/>
                      </a:cubicBezTo>
                      <a:cubicBezTo>
                        <a:pt x="3169" y="1001"/>
                        <a:pt x="3503" y="534"/>
                        <a:pt x="3870" y="133"/>
                      </a:cubicBezTo>
                      <a:cubicBezTo>
                        <a:pt x="3903" y="67"/>
                        <a:pt x="3870" y="0"/>
                        <a:pt x="3837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60" name="Google Shape;5060;p31"/>
                <p:cNvSpPr/>
                <p:nvPr/>
              </p:nvSpPr>
              <p:spPr>
                <a:xfrm>
                  <a:off x="2958775" y="4183725"/>
                  <a:ext cx="165150" cy="244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6" h="9780" extrusionOk="0">
                      <a:moveTo>
                        <a:pt x="6327" y="0"/>
                      </a:moveTo>
                      <a:cubicBezTo>
                        <a:pt x="6311" y="0"/>
                        <a:pt x="6305" y="9"/>
                        <a:pt x="6305" y="22"/>
                      </a:cubicBezTo>
                      <a:cubicBezTo>
                        <a:pt x="5938" y="289"/>
                        <a:pt x="5571" y="556"/>
                        <a:pt x="5171" y="856"/>
                      </a:cubicBezTo>
                      <a:cubicBezTo>
                        <a:pt x="4804" y="1156"/>
                        <a:pt x="4437" y="1490"/>
                        <a:pt x="4104" y="1824"/>
                      </a:cubicBezTo>
                      <a:cubicBezTo>
                        <a:pt x="3403" y="2491"/>
                        <a:pt x="2769" y="3225"/>
                        <a:pt x="2236" y="4025"/>
                      </a:cubicBezTo>
                      <a:cubicBezTo>
                        <a:pt x="1669" y="4826"/>
                        <a:pt x="1168" y="5693"/>
                        <a:pt x="801" y="6560"/>
                      </a:cubicBezTo>
                      <a:cubicBezTo>
                        <a:pt x="601" y="7027"/>
                        <a:pt x="434" y="7494"/>
                        <a:pt x="301" y="7961"/>
                      </a:cubicBezTo>
                      <a:cubicBezTo>
                        <a:pt x="234" y="8161"/>
                        <a:pt x="167" y="8395"/>
                        <a:pt x="134" y="8628"/>
                      </a:cubicBezTo>
                      <a:cubicBezTo>
                        <a:pt x="101" y="8862"/>
                        <a:pt x="1" y="9129"/>
                        <a:pt x="1" y="9396"/>
                      </a:cubicBezTo>
                      <a:cubicBezTo>
                        <a:pt x="1" y="9529"/>
                        <a:pt x="101" y="9663"/>
                        <a:pt x="234" y="9729"/>
                      </a:cubicBezTo>
                      <a:cubicBezTo>
                        <a:pt x="268" y="9763"/>
                        <a:pt x="309" y="9779"/>
                        <a:pt x="351" y="9779"/>
                      </a:cubicBezTo>
                      <a:cubicBezTo>
                        <a:pt x="393" y="9779"/>
                        <a:pt x="434" y="9763"/>
                        <a:pt x="468" y="9729"/>
                      </a:cubicBezTo>
                      <a:cubicBezTo>
                        <a:pt x="568" y="9696"/>
                        <a:pt x="601" y="9663"/>
                        <a:pt x="634" y="9562"/>
                      </a:cubicBezTo>
                      <a:cubicBezTo>
                        <a:pt x="735" y="9229"/>
                        <a:pt x="801" y="8895"/>
                        <a:pt x="901" y="8528"/>
                      </a:cubicBezTo>
                      <a:cubicBezTo>
                        <a:pt x="968" y="8161"/>
                        <a:pt x="1101" y="7828"/>
                        <a:pt x="1168" y="7461"/>
                      </a:cubicBezTo>
                      <a:cubicBezTo>
                        <a:pt x="1435" y="6727"/>
                        <a:pt x="1735" y="6060"/>
                        <a:pt x="2035" y="5393"/>
                      </a:cubicBezTo>
                      <a:lnTo>
                        <a:pt x="2035" y="5393"/>
                      </a:lnTo>
                      <a:cubicBezTo>
                        <a:pt x="2035" y="5460"/>
                        <a:pt x="2002" y="5460"/>
                        <a:pt x="2002" y="5493"/>
                      </a:cubicBezTo>
                      <a:cubicBezTo>
                        <a:pt x="2603" y="4359"/>
                        <a:pt x="3336" y="3291"/>
                        <a:pt x="4237" y="2324"/>
                      </a:cubicBezTo>
                      <a:cubicBezTo>
                        <a:pt x="4938" y="1557"/>
                        <a:pt x="5738" y="856"/>
                        <a:pt x="6572" y="289"/>
                      </a:cubicBezTo>
                      <a:cubicBezTo>
                        <a:pt x="6605" y="222"/>
                        <a:pt x="6605" y="156"/>
                        <a:pt x="6572" y="122"/>
                      </a:cubicBezTo>
                      <a:cubicBezTo>
                        <a:pt x="6505" y="56"/>
                        <a:pt x="6505" y="56"/>
                        <a:pt x="6472" y="56"/>
                      </a:cubicBezTo>
                      <a:cubicBezTo>
                        <a:pt x="6394" y="17"/>
                        <a:pt x="6350" y="0"/>
                        <a:pt x="6327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61" name="Google Shape;5061;p31"/>
                <p:cNvSpPr/>
                <p:nvPr/>
              </p:nvSpPr>
              <p:spPr>
                <a:xfrm>
                  <a:off x="2586850" y="4331875"/>
                  <a:ext cx="166800" cy="151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72" h="6064" extrusionOk="0">
                      <a:moveTo>
                        <a:pt x="267" y="1"/>
                      </a:moveTo>
                      <a:cubicBezTo>
                        <a:pt x="134" y="67"/>
                        <a:pt x="100" y="67"/>
                        <a:pt x="34" y="134"/>
                      </a:cubicBezTo>
                      <a:cubicBezTo>
                        <a:pt x="0" y="234"/>
                        <a:pt x="34" y="267"/>
                        <a:pt x="134" y="301"/>
                      </a:cubicBezTo>
                      <a:cubicBezTo>
                        <a:pt x="267" y="367"/>
                        <a:pt x="434" y="434"/>
                        <a:pt x="534" y="534"/>
                      </a:cubicBezTo>
                      <a:cubicBezTo>
                        <a:pt x="1034" y="768"/>
                        <a:pt x="1501" y="1068"/>
                        <a:pt x="1968" y="1368"/>
                      </a:cubicBezTo>
                      <a:cubicBezTo>
                        <a:pt x="2435" y="1702"/>
                        <a:pt x="2869" y="2035"/>
                        <a:pt x="3336" y="2436"/>
                      </a:cubicBezTo>
                      <a:cubicBezTo>
                        <a:pt x="3770" y="2803"/>
                        <a:pt x="4103" y="3203"/>
                        <a:pt x="4470" y="3603"/>
                      </a:cubicBezTo>
                      <a:cubicBezTo>
                        <a:pt x="4804" y="4037"/>
                        <a:pt x="5137" y="4437"/>
                        <a:pt x="5371" y="4871"/>
                      </a:cubicBezTo>
                      <a:cubicBezTo>
                        <a:pt x="5471" y="5037"/>
                        <a:pt x="5604" y="5204"/>
                        <a:pt x="5671" y="5371"/>
                      </a:cubicBezTo>
                      <a:cubicBezTo>
                        <a:pt x="5738" y="5538"/>
                        <a:pt x="5838" y="5705"/>
                        <a:pt x="5971" y="5871"/>
                      </a:cubicBezTo>
                      <a:cubicBezTo>
                        <a:pt x="6021" y="5995"/>
                        <a:pt x="6144" y="6064"/>
                        <a:pt x="6272" y="6064"/>
                      </a:cubicBezTo>
                      <a:cubicBezTo>
                        <a:pt x="6317" y="6064"/>
                        <a:pt x="6362" y="6055"/>
                        <a:pt x="6405" y="6038"/>
                      </a:cubicBezTo>
                      <a:cubicBezTo>
                        <a:pt x="6572" y="5938"/>
                        <a:pt x="6672" y="5738"/>
                        <a:pt x="6572" y="5571"/>
                      </a:cubicBezTo>
                      <a:cubicBezTo>
                        <a:pt x="6538" y="5438"/>
                        <a:pt x="6472" y="5271"/>
                        <a:pt x="6372" y="5138"/>
                      </a:cubicBezTo>
                      <a:cubicBezTo>
                        <a:pt x="6305" y="4971"/>
                        <a:pt x="6205" y="4804"/>
                        <a:pt x="6071" y="4671"/>
                      </a:cubicBezTo>
                      <a:lnTo>
                        <a:pt x="5471" y="3803"/>
                      </a:lnTo>
                      <a:cubicBezTo>
                        <a:pt x="5004" y="3236"/>
                        <a:pt x="4404" y="2736"/>
                        <a:pt x="3870" y="2235"/>
                      </a:cubicBezTo>
                      <a:cubicBezTo>
                        <a:pt x="3336" y="1768"/>
                        <a:pt x="2736" y="1335"/>
                        <a:pt x="2135" y="935"/>
                      </a:cubicBezTo>
                      <a:cubicBezTo>
                        <a:pt x="1835" y="768"/>
                        <a:pt x="1501" y="568"/>
                        <a:pt x="1201" y="434"/>
                      </a:cubicBezTo>
                      <a:cubicBezTo>
                        <a:pt x="934" y="267"/>
                        <a:pt x="601" y="134"/>
                        <a:pt x="3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62" name="Google Shape;5062;p31"/>
                <p:cNvSpPr/>
                <p:nvPr/>
              </p:nvSpPr>
              <p:spPr>
                <a:xfrm>
                  <a:off x="2694425" y="4319375"/>
                  <a:ext cx="77575" cy="10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3" h="4197" extrusionOk="0">
                      <a:moveTo>
                        <a:pt x="201" y="0"/>
                      </a:moveTo>
                      <a:cubicBezTo>
                        <a:pt x="134" y="67"/>
                        <a:pt x="67" y="67"/>
                        <a:pt x="34" y="100"/>
                      </a:cubicBezTo>
                      <a:cubicBezTo>
                        <a:pt x="0" y="134"/>
                        <a:pt x="34" y="234"/>
                        <a:pt x="67" y="267"/>
                      </a:cubicBezTo>
                      <a:lnTo>
                        <a:pt x="234" y="434"/>
                      </a:lnTo>
                      <a:cubicBezTo>
                        <a:pt x="534" y="701"/>
                        <a:pt x="801" y="968"/>
                        <a:pt x="1035" y="1268"/>
                      </a:cubicBezTo>
                      <a:cubicBezTo>
                        <a:pt x="1301" y="1568"/>
                        <a:pt x="1502" y="1902"/>
                        <a:pt x="1735" y="2168"/>
                      </a:cubicBezTo>
                      <a:cubicBezTo>
                        <a:pt x="1902" y="2469"/>
                        <a:pt x="2135" y="2769"/>
                        <a:pt x="2235" y="3102"/>
                      </a:cubicBezTo>
                      <a:cubicBezTo>
                        <a:pt x="2402" y="3403"/>
                        <a:pt x="2536" y="3736"/>
                        <a:pt x="2669" y="4070"/>
                      </a:cubicBezTo>
                      <a:cubicBezTo>
                        <a:pt x="2693" y="4142"/>
                        <a:pt x="2786" y="4197"/>
                        <a:pt x="2862" y="4197"/>
                      </a:cubicBezTo>
                      <a:cubicBezTo>
                        <a:pt x="2891" y="4197"/>
                        <a:pt x="2917" y="4188"/>
                        <a:pt x="2936" y="4170"/>
                      </a:cubicBezTo>
                      <a:lnTo>
                        <a:pt x="3069" y="4070"/>
                      </a:lnTo>
                      <a:cubicBezTo>
                        <a:pt x="3103" y="4003"/>
                        <a:pt x="3069" y="3936"/>
                        <a:pt x="3069" y="3903"/>
                      </a:cubicBezTo>
                      <a:cubicBezTo>
                        <a:pt x="2936" y="3536"/>
                        <a:pt x="2736" y="3202"/>
                        <a:pt x="2569" y="2869"/>
                      </a:cubicBezTo>
                      <a:cubicBezTo>
                        <a:pt x="2369" y="2469"/>
                        <a:pt x="2135" y="2135"/>
                        <a:pt x="1902" y="1801"/>
                      </a:cubicBezTo>
                      <a:cubicBezTo>
                        <a:pt x="1668" y="1468"/>
                        <a:pt x="1401" y="1201"/>
                        <a:pt x="1168" y="901"/>
                      </a:cubicBezTo>
                      <a:cubicBezTo>
                        <a:pt x="901" y="601"/>
                        <a:pt x="568" y="367"/>
                        <a:pt x="301" y="67"/>
                      </a:cubicBezTo>
                      <a:cubicBezTo>
                        <a:pt x="301" y="67"/>
                        <a:pt x="234" y="0"/>
                        <a:pt x="201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63" name="Google Shape;5063;p31"/>
                <p:cNvSpPr/>
                <p:nvPr/>
              </p:nvSpPr>
              <p:spPr>
                <a:xfrm>
                  <a:off x="2756125" y="4220125"/>
                  <a:ext cx="60900" cy="211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36" h="8441" extrusionOk="0">
                      <a:moveTo>
                        <a:pt x="101" y="1"/>
                      </a:moveTo>
                      <a:cubicBezTo>
                        <a:pt x="34" y="34"/>
                        <a:pt x="1" y="167"/>
                        <a:pt x="34" y="234"/>
                      </a:cubicBezTo>
                      <a:cubicBezTo>
                        <a:pt x="368" y="901"/>
                        <a:pt x="668" y="1568"/>
                        <a:pt x="902" y="2269"/>
                      </a:cubicBezTo>
                      <a:cubicBezTo>
                        <a:pt x="1369" y="3703"/>
                        <a:pt x="1569" y="5171"/>
                        <a:pt x="1669" y="6672"/>
                      </a:cubicBezTo>
                      <a:lnTo>
                        <a:pt x="1669" y="6572"/>
                      </a:lnTo>
                      <a:cubicBezTo>
                        <a:pt x="1669" y="6839"/>
                        <a:pt x="1702" y="7072"/>
                        <a:pt x="1702" y="7339"/>
                      </a:cubicBezTo>
                      <a:cubicBezTo>
                        <a:pt x="1702" y="7606"/>
                        <a:pt x="1702" y="7873"/>
                        <a:pt x="1735" y="8173"/>
                      </a:cubicBezTo>
                      <a:cubicBezTo>
                        <a:pt x="1735" y="8340"/>
                        <a:pt x="1902" y="8440"/>
                        <a:pt x="2069" y="8440"/>
                      </a:cubicBezTo>
                      <a:cubicBezTo>
                        <a:pt x="2269" y="8440"/>
                        <a:pt x="2436" y="8340"/>
                        <a:pt x="2436" y="8106"/>
                      </a:cubicBezTo>
                      <a:cubicBezTo>
                        <a:pt x="2436" y="7773"/>
                        <a:pt x="2436" y="7406"/>
                        <a:pt x="2403" y="7072"/>
                      </a:cubicBezTo>
                      <a:cubicBezTo>
                        <a:pt x="2369" y="6739"/>
                        <a:pt x="2336" y="6372"/>
                        <a:pt x="2269" y="6038"/>
                      </a:cubicBezTo>
                      <a:cubicBezTo>
                        <a:pt x="2202" y="5371"/>
                        <a:pt x="2069" y="4704"/>
                        <a:pt x="1902" y="4037"/>
                      </a:cubicBezTo>
                      <a:cubicBezTo>
                        <a:pt x="1735" y="3370"/>
                        <a:pt x="1535" y="2736"/>
                        <a:pt x="1268" y="2102"/>
                      </a:cubicBezTo>
                      <a:cubicBezTo>
                        <a:pt x="1035" y="1435"/>
                        <a:pt x="701" y="801"/>
                        <a:pt x="368" y="201"/>
                      </a:cubicBezTo>
                      <a:cubicBezTo>
                        <a:pt x="334" y="134"/>
                        <a:pt x="268" y="101"/>
                        <a:pt x="201" y="101"/>
                      </a:cubicBezTo>
                      <a:cubicBezTo>
                        <a:pt x="168" y="1"/>
                        <a:pt x="168" y="1"/>
                        <a:pt x="1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64" name="Google Shape;5064;p31"/>
                <p:cNvSpPr/>
                <p:nvPr/>
              </p:nvSpPr>
              <p:spPr>
                <a:xfrm>
                  <a:off x="2407550" y="4510350"/>
                  <a:ext cx="290225" cy="5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09" h="2375" extrusionOk="0">
                      <a:moveTo>
                        <a:pt x="3670" y="0"/>
                      </a:moveTo>
                      <a:cubicBezTo>
                        <a:pt x="3470" y="67"/>
                        <a:pt x="3270" y="67"/>
                        <a:pt x="3003" y="67"/>
                      </a:cubicBezTo>
                      <a:cubicBezTo>
                        <a:pt x="2502" y="67"/>
                        <a:pt x="2002" y="100"/>
                        <a:pt x="1535" y="167"/>
                      </a:cubicBezTo>
                      <a:cubicBezTo>
                        <a:pt x="1035" y="267"/>
                        <a:pt x="601" y="334"/>
                        <a:pt x="101" y="434"/>
                      </a:cubicBezTo>
                      <a:cubicBezTo>
                        <a:pt x="34" y="434"/>
                        <a:pt x="1" y="467"/>
                        <a:pt x="1" y="500"/>
                      </a:cubicBezTo>
                      <a:cubicBezTo>
                        <a:pt x="1" y="567"/>
                        <a:pt x="34" y="600"/>
                        <a:pt x="101" y="600"/>
                      </a:cubicBezTo>
                      <a:cubicBezTo>
                        <a:pt x="668" y="467"/>
                        <a:pt x="1268" y="434"/>
                        <a:pt x="1835" y="334"/>
                      </a:cubicBezTo>
                      <a:cubicBezTo>
                        <a:pt x="2436" y="300"/>
                        <a:pt x="3003" y="300"/>
                        <a:pt x="3603" y="300"/>
                      </a:cubicBezTo>
                      <a:cubicBezTo>
                        <a:pt x="5038" y="334"/>
                        <a:pt x="6505" y="600"/>
                        <a:pt x="7940" y="1001"/>
                      </a:cubicBezTo>
                      <a:lnTo>
                        <a:pt x="7873" y="1001"/>
                      </a:lnTo>
                      <a:cubicBezTo>
                        <a:pt x="8440" y="1168"/>
                        <a:pt x="8974" y="1368"/>
                        <a:pt x="9507" y="1601"/>
                      </a:cubicBezTo>
                      <a:cubicBezTo>
                        <a:pt x="9808" y="1701"/>
                        <a:pt x="10041" y="1801"/>
                        <a:pt x="10308" y="1935"/>
                      </a:cubicBezTo>
                      <a:cubicBezTo>
                        <a:pt x="10608" y="2035"/>
                        <a:pt x="10875" y="2202"/>
                        <a:pt x="11142" y="2335"/>
                      </a:cubicBezTo>
                      <a:cubicBezTo>
                        <a:pt x="11188" y="2363"/>
                        <a:pt x="11234" y="2375"/>
                        <a:pt x="11278" y="2375"/>
                      </a:cubicBezTo>
                      <a:cubicBezTo>
                        <a:pt x="11393" y="2375"/>
                        <a:pt x="11494" y="2289"/>
                        <a:pt x="11542" y="2168"/>
                      </a:cubicBezTo>
                      <a:cubicBezTo>
                        <a:pt x="11609" y="2102"/>
                        <a:pt x="11609" y="2001"/>
                        <a:pt x="11542" y="1935"/>
                      </a:cubicBezTo>
                      <a:cubicBezTo>
                        <a:pt x="11509" y="1835"/>
                        <a:pt x="11475" y="1801"/>
                        <a:pt x="11375" y="1768"/>
                      </a:cubicBezTo>
                      <a:cubicBezTo>
                        <a:pt x="10975" y="1534"/>
                        <a:pt x="10508" y="1401"/>
                        <a:pt x="10108" y="1201"/>
                      </a:cubicBezTo>
                      <a:cubicBezTo>
                        <a:pt x="9641" y="1067"/>
                        <a:pt x="9174" y="867"/>
                        <a:pt x="8673" y="701"/>
                      </a:cubicBezTo>
                      <a:cubicBezTo>
                        <a:pt x="7773" y="434"/>
                        <a:pt x="6805" y="267"/>
                        <a:pt x="5838" y="133"/>
                      </a:cubicBezTo>
                      <a:cubicBezTo>
                        <a:pt x="5138" y="67"/>
                        <a:pt x="4370" y="0"/>
                        <a:pt x="3670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65" name="Google Shape;5065;p31"/>
                <p:cNvSpPr/>
                <p:nvPr/>
              </p:nvSpPr>
              <p:spPr>
                <a:xfrm>
                  <a:off x="2518475" y="4446950"/>
                  <a:ext cx="173475" cy="94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39" h="3789" extrusionOk="0">
                      <a:moveTo>
                        <a:pt x="100" y="1"/>
                      </a:moveTo>
                      <a:cubicBezTo>
                        <a:pt x="67" y="1"/>
                        <a:pt x="33" y="34"/>
                        <a:pt x="33" y="101"/>
                      </a:cubicBezTo>
                      <a:cubicBezTo>
                        <a:pt x="0" y="168"/>
                        <a:pt x="33" y="301"/>
                        <a:pt x="100" y="334"/>
                      </a:cubicBezTo>
                      <a:cubicBezTo>
                        <a:pt x="867" y="601"/>
                        <a:pt x="1601" y="868"/>
                        <a:pt x="2335" y="1202"/>
                      </a:cubicBezTo>
                      <a:cubicBezTo>
                        <a:pt x="3036" y="1535"/>
                        <a:pt x="3736" y="1936"/>
                        <a:pt x="4403" y="2369"/>
                      </a:cubicBezTo>
                      <a:cubicBezTo>
                        <a:pt x="4737" y="2603"/>
                        <a:pt x="5037" y="2803"/>
                        <a:pt x="5371" y="3003"/>
                      </a:cubicBezTo>
                      <a:cubicBezTo>
                        <a:pt x="5704" y="3270"/>
                        <a:pt x="6004" y="3470"/>
                        <a:pt x="6338" y="3704"/>
                      </a:cubicBezTo>
                      <a:cubicBezTo>
                        <a:pt x="6411" y="3762"/>
                        <a:pt x="6491" y="3788"/>
                        <a:pt x="6568" y="3788"/>
                      </a:cubicBezTo>
                      <a:cubicBezTo>
                        <a:pt x="6667" y="3788"/>
                        <a:pt x="6763" y="3745"/>
                        <a:pt x="6838" y="3670"/>
                      </a:cubicBezTo>
                      <a:cubicBezTo>
                        <a:pt x="6938" y="3503"/>
                        <a:pt x="6905" y="3303"/>
                        <a:pt x="6772" y="3170"/>
                      </a:cubicBezTo>
                      <a:cubicBezTo>
                        <a:pt x="6338" y="2803"/>
                        <a:pt x="5771" y="2469"/>
                        <a:pt x="5271" y="2136"/>
                      </a:cubicBezTo>
                      <a:cubicBezTo>
                        <a:pt x="4770" y="1836"/>
                        <a:pt x="4236" y="1535"/>
                        <a:pt x="3703" y="1302"/>
                      </a:cubicBezTo>
                      <a:cubicBezTo>
                        <a:pt x="3169" y="1035"/>
                        <a:pt x="2602" y="801"/>
                        <a:pt x="2035" y="601"/>
                      </a:cubicBezTo>
                      <a:cubicBezTo>
                        <a:pt x="1434" y="368"/>
                        <a:pt x="867" y="168"/>
                        <a:pt x="234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66" name="Google Shape;5066;p31"/>
                <p:cNvSpPr/>
                <p:nvPr/>
              </p:nvSpPr>
              <p:spPr>
                <a:xfrm>
                  <a:off x="2604350" y="4345225"/>
                  <a:ext cx="515400" cy="42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16" h="17146" extrusionOk="0">
                      <a:moveTo>
                        <a:pt x="12510" y="0"/>
                      </a:moveTo>
                      <a:cubicBezTo>
                        <a:pt x="11309" y="0"/>
                        <a:pt x="10108" y="167"/>
                        <a:pt x="8974" y="434"/>
                      </a:cubicBezTo>
                      <a:cubicBezTo>
                        <a:pt x="8340" y="601"/>
                        <a:pt x="7806" y="834"/>
                        <a:pt x="7306" y="1034"/>
                      </a:cubicBezTo>
                      <a:cubicBezTo>
                        <a:pt x="6839" y="1234"/>
                        <a:pt x="6405" y="1501"/>
                        <a:pt x="5905" y="1768"/>
                      </a:cubicBezTo>
                      <a:cubicBezTo>
                        <a:pt x="5105" y="2269"/>
                        <a:pt x="4304" y="2902"/>
                        <a:pt x="3503" y="3736"/>
                      </a:cubicBezTo>
                      <a:cubicBezTo>
                        <a:pt x="2669" y="4570"/>
                        <a:pt x="2002" y="5504"/>
                        <a:pt x="1469" y="6405"/>
                      </a:cubicBezTo>
                      <a:cubicBezTo>
                        <a:pt x="902" y="7439"/>
                        <a:pt x="501" y="8440"/>
                        <a:pt x="334" y="9440"/>
                      </a:cubicBezTo>
                      <a:cubicBezTo>
                        <a:pt x="268" y="10007"/>
                        <a:pt x="268" y="10541"/>
                        <a:pt x="301" y="11075"/>
                      </a:cubicBezTo>
                      <a:cubicBezTo>
                        <a:pt x="101" y="11208"/>
                        <a:pt x="1" y="11408"/>
                        <a:pt x="68" y="11609"/>
                      </a:cubicBezTo>
                      <a:cubicBezTo>
                        <a:pt x="168" y="12109"/>
                        <a:pt x="301" y="12543"/>
                        <a:pt x="501" y="12943"/>
                      </a:cubicBezTo>
                      <a:cubicBezTo>
                        <a:pt x="735" y="13377"/>
                        <a:pt x="968" y="13743"/>
                        <a:pt x="1268" y="14110"/>
                      </a:cubicBezTo>
                      <a:cubicBezTo>
                        <a:pt x="1569" y="14444"/>
                        <a:pt x="1902" y="14778"/>
                        <a:pt x="2269" y="15078"/>
                      </a:cubicBezTo>
                      <a:cubicBezTo>
                        <a:pt x="2669" y="15411"/>
                        <a:pt x="3136" y="15645"/>
                        <a:pt x="3470" y="15878"/>
                      </a:cubicBezTo>
                      <a:cubicBezTo>
                        <a:pt x="4237" y="16279"/>
                        <a:pt x="5105" y="16612"/>
                        <a:pt x="6172" y="16879"/>
                      </a:cubicBezTo>
                      <a:cubicBezTo>
                        <a:pt x="6973" y="17079"/>
                        <a:pt x="7840" y="17146"/>
                        <a:pt x="8774" y="17146"/>
                      </a:cubicBezTo>
                      <a:lnTo>
                        <a:pt x="9007" y="17146"/>
                      </a:lnTo>
                      <a:cubicBezTo>
                        <a:pt x="9908" y="17146"/>
                        <a:pt x="10742" y="16979"/>
                        <a:pt x="11576" y="16712"/>
                      </a:cubicBezTo>
                      <a:cubicBezTo>
                        <a:pt x="12276" y="16445"/>
                        <a:pt x="12977" y="16112"/>
                        <a:pt x="13811" y="15611"/>
                      </a:cubicBezTo>
                      <a:cubicBezTo>
                        <a:pt x="15479" y="14611"/>
                        <a:pt x="16946" y="13310"/>
                        <a:pt x="18181" y="11809"/>
                      </a:cubicBezTo>
                      <a:cubicBezTo>
                        <a:pt x="18814" y="11075"/>
                        <a:pt x="19315" y="10274"/>
                        <a:pt x="19748" y="9440"/>
                      </a:cubicBezTo>
                      <a:cubicBezTo>
                        <a:pt x="20149" y="8606"/>
                        <a:pt x="20415" y="7773"/>
                        <a:pt x="20516" y="6972"/>
                      </a:cubicBezTo>
                      <a:cubicBezTo>
                        <a:pt x="20582" y="6605"/>
                        <a:pt x="20616" y="6138"/>
                        <a:pt x="20582" y="5704"/>
                      </a:cubicBezTo>
                      <a:cubicBezTo>
                        <a:pt x="20516" y="5304"/>
                        <a:pt x="20449" y="4904"/>
                        <a:pt x="20315" y="4437"/>
                      </a:cubicBezTo>
                      <a:cubicBezTo>
                        <a:pt x="20082" y="3636"/>
                        <a:pt x="19515" y="2902"/>
                        <a:pt x="18814" y="2202"/>
                      </a:cubicBezTo>
                      <a:cubicBezTo>
                        <a:pt x="18080" y="1468"/>
                        <a:pt x="17113" y="901"/>
                        <a:pt x="16012" y="534"/>
                      </a:cubicBezTo>
                      <a:cubicBezTo>
                        <a:pt x="14945" y="200"/>
                        <a:pt x="13777" y="0"/>
                        <a:pt x="12510" y="0"/>
                      </a:cubicBezTo>
                      <a:close/>
                    </a:path>
                  </a:pathLst>
                </a:custGeom>
                <a:solidFill>
                  <a:srgbClr val="FCD16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67" name="Google Shape;5067;p31"/>
                <p:cNvSpPr/>
                <p:nvPr/>
              </p:nvSpPr>
              <p:spPr>
                <a:xfrm>
                  <a:off x="2604350" y="4345225"/>
                  <a:ext cx="512900" cy="429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516" h="17180" extrusionOk="0">
                      <a:moveTo>
                        <a:pt x="12643" y="0"/>
                      </a:moveTo>
                      <a:cubicBezTo>
                        <a:pt x="12677" y="67"/>
                        <a:pt x="12743" y="100"/>
                        <a:pt x="12777" y="167"/>
                      </a:cubicBezTo>
                      <a:cubicBezTo>
                        <a:pt x="12943" y="367"/>
                        <a:pt x="13110" y="601"/>
                        <a:pt x="13244" y="868"/>
                      </a:cubicBezTo>
                      <a:cubicBezTo>
                        <a:pt x="13344" y="1101"/>
                        <a:pt x="13444" y="1401"/>
                        <a:pt x="13511" y="1701"/>
                      </a:cubicBezTo>
                      <a:cubicBezTo>
                        <a:pt x="13611" y="1968"/>
                        <a:pt x="13644" y="2302"/>
                        <a:pt x="13677" y="2602"/>
                      </a:cubicBezTo>
                      <a:cubicBezTo>
                        <a:pt x="13744" y="3236"/>
                        <a:pt x="13744" y="3870"/>
                        <a:pt x="13611" y="4537"/>
                      </a:cubicBezTo>
                      <a:cubicBezTo>
                        <a:pt x="13511" y="5171"/>
                        <a:pt x="13344" y="5771"/>
                        <a:pt x="13144" y="6338"/>
                      </a:cubicBezTo>
                      <a:cubicBezTo>
                        <a:pt x="13010" y="6605"/>
                        <a:pt x="12910" y="6872"/>
                        <a:pt x="12777" y="7072"/>
                      </a:cubicBezTo>
                      <a:cubicBezTo>
                        <a:pt x="12610" y="7372"/>
                        <a:pt x="12410" y="7706"/>
                        <a:pt x="12176" y="8006"/>
                      </a:cubicBezTo>
                      <a:cubicBezTo>
                        <a:pt x="11743" y="8606"/>
                        <a:pt x="11176" y="9174"/>
                        <a:pt x="10575" y="9674"/>
                      </a:cubicBezTo>
                      <a:cubicBezTo>
                        <a:pt x="9941" y="10174"/>
                        <a:pt x="9274" y="10608"/>
                        <a:pt x="8574" y="10941"/>
                      </a:cubicBezTo>
                      <a:cubicBezTo>
                        <a:pt x="7806" y="11342"/>
                        <a:pt x="7073" y="11609"/>
                        <a:pt x="6305" y="11842"/>
                      </a:cubicBezTo>
                      <a:cubicBezTo>
                        <a:pt x="5305" y="12109"/>
                        <a:pt x="4304" y="12242"/>
                        <a:pt x="3337" y="12242"/>
                      </a:cubicBezTo>
                      <a:cubicBezTo>
                        <a:pt x="2770" y="12242"/>
                        <a:pt x="2169" y="12209"/>
                        <a:pt x="1602" y="12076"/>
                      </a:cubicBezTo>
                      <a:cubicBezTo>
                        <a:pt x="1068" y="12009"/>
                        <a:pt x="501" y="11842"/>
                        <a:pt x="1" y="11609"/>
                      </a:cubicBezTo>
                      <a:lnTo>
                        <a:pt x="1" y="11609"/>
                      </a:lnTo>
                      <a:cubicBezTo>
                        <a:pt x="101" y="12109"/>
                        <a:pt x="268" y="12576"/>
                        <a:pt x="435" y="12943"/>
                      </a:cubicBezTo>
                      <a:cubicBezTo>
                        <a:pt x="635" y="13377"/>
                        <a:pt x="902" y="13743"/>
                        <a:pt x="1168" y="14110"/>
                      </a:cubicBezTo>
                      <a:cubicBezTo>
                        <a:pt x="1469" y="14444"/>
                        <a:pt x="1802" y="14778"/>
                        <a:pt x="2169" y="15078"/>
                      </a:cubicBezTo>
                      <a:cubicBezTo>
                        <a:pt x="2603" y="15411"/>
                        <a:pt x="3103" y="15712"/>
                        <a:pt x="3403" y="15878"/>
                      </a:cubicBezTo>
                      <a:cubicBezTo>
                        <a:pt x="4137" y="16279"/>
                        <a:pt x="5004" y="16612"/>
                        <a:pt x="6105" y="16879"/>
                      </a:cubicBezTo>
                      <a:cubicBezTo>
                        <a:pt x="6939" y="17079"/>
                        <a:pt x="7773" y="17179"/>
                        <a:pt x="8674" y="17179"/>
                      </a:cubicBezTo>
                      <a:lnTo>
                        <a:pt x="8941" y="17179"/>
                      </a:lnTo>
                      <a:cubicBezTo>
                        <a:pt x="9808" y="17179"/>
                        <a:pt x="10642" y="17012"/>
                        <a:pt x="11476" y="16712"/>
                      </a:cubicBezTo>
                      <a:cubicBezTo>
                        <a:pt x="12176" y="16445"/>
                        <a:pt x="12910" y="16112"/>
                        <a:pt x="13744" y="15611"/>
                      </a:cubicBezTo>
                      <a:cubicBezTo>
                        <a:pt x="15412" y="14611"/>
                        <a:pt x="16846" y="13377"/>
                        <a:pt x="18114" y="11809"/>
                      </a:cubicBezTo>
                      <a:cubicBezTo>
                        <a:pt x="18748" y="11075"/>
                        <a:pt x="19248" y="10274"/>
                        <a:pt x="19648" y="9440"/>
                      </a:cubicBezTo>
                      <a:cubicBezTo>
                        <a:pt x="20082" y="8606"/>
                        <a:pt x="20315" y="7773"/>
                        <a:pt x="20449" y="6939"/>
                      </a:cubicBezTo>
                      <a:cubicBezTo>
                        <a:pt x="20482" y="6538"/>
                        <a:pt x="20516" y="6105"/>
                        <a:pt x="20482" y="5638"/>
                      </a:cubicBezTo>
                      <a:cubicBezTo>
                        <a:pt x="20449" y="5271"/>
                        <a:pt x="20349" y="4870"/>
                        <a:pt x="20249" y="4403"/>
                      </a:cubicBezTo>
                      <a:cubicBezTo>
                        <a:pt x="19982" y="3603"/>
                        <a:pt x="19481" y="2869"/>
                        <a:pt x="18748" y="2135"/>
                      </a:cubicBezTo>
                      <a:cubicBezTo>
                        <a:pt x="17980" y="1435"/>
                        <a:pt x="16980" y="868"/>
                        <a:pt x="15946" y="467"/>
                      </a:cubicBezTo>
                      <a:cubicBezTo>
                        <a:pt x="14978" y="200"/>
                        <a:pt x="13844" y="0"/>
                        <a:pt x="12643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68" name="Google Shape;5068;p31"/>
                <p:cNvSpPr/>
                <p:nvPr/>
              </p:nvSpPr>
              <p:spPr>
                <a:xfrm>
                  <a:off x="2274125" y="4309350"/>
                  <a:ext cx="1135000" cy="85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00" h="34059" extrusionOk="0">
                      <a:moveTo>
                        <a:pt x="37327" y="1"/>
                      </a:moveTo>
                      <a:cubicBezTo>
                        <a:pt x="36360" y="1"/>
                        <a:pt x="35359" y="168"/>
                        <a:pt x="34392" y="535"/>
                      </a:cubicBezTo>
                      <a:cubicBezTo>
                        <a:pt x="33991" y="701"/>
                        <a:pt x="33558" y="868"/>
                        <a:pt x="33057" y="1168"/>
                      </a:cubicBezTo>
                      <a:cubicBezTo>
                        <a:pt x="32657" y="1435"/>
                        <a:pt x="32290" y="1669"/>
                        <a:pt x="31957" y="2002"/>
                      </a:cubicBezTo>
                      <a:cubicBezTo>
                        <a:pt x="31189" y="2669"/>
                        <a:pt x="30656" y="3503"/>
                        <a:pt x="30389" y="4371"/>
                      </a:cubicBezTo>
                      <a:cubicBezTo>
                        <a:pt x="30355" y="4504"/>
                        <a:pt x="30322" y="4671"/>
                        <a:pt x="30289" y="4804"/>
                      </a:cubicBezTo>
                      <a:cubicBezTo>
                        <a:pt x="30222" y="4938"/>
                        <a:pt x="30189" y="5105"/>
                        <a:pt x="30155" y="5205"/>
                      </a:cubicBezTo>
                      <a:lnTo>
                        <a:pt x="29888" y="5972"/>
                      </a:lnTo>
                      <a:cubicBezTo>
                        <a:pt x="29688" y="6506"/>
                        <a:pt x="29455" y="7039"/>
                        <a:pt x="29221" y="7540"/>
                      </a:cubicBezTo>
                      <a:lnTo>
                        <a:pt x="29155" y="7706"/>
                      </a:lnTo>
                      <a:cubicBezTo>
                        <a:pt x="28954" y="8173"/>
                        <a:pt x="28688" y="8674"/>
                        <a:pt x="28621" y="9208"/>
                      </a:cubicBezTo>
                      <a:cubicBezTo>
                        <a:pt x="28554" y="9374"/>
                        <a:pt x="28554" y="9608"/>
                        <a:pt x="28554" y="9775"/>
                      </a:cubicBezTo>
                      <a:cubicBezTo>
                        <a:pt x="28321" y="9808"/>
                        <a:pt x="28121" y="9841"/>
                        <a:pt x="27887" y="9875"/>
                      </a:cubicBezTo>
                      <a:cubicBezTo>
                        <a:pt x="27687" y="9941"/>
                        <a:pt x="27520" y="10008"/>
                        <a:pt x="27353" y="10108"/>
                      </a:cubicBezTo>
                      <a:cubicBezTo>
                        <a:pt x="27187" y="10175"/>
                        <a:pt x="27020" y="10275"/>
                        <a:pt x="26853" y="10375"/>
                      </a:cubicBezTo>
                      <a:cubicBezTo>
                        <a:pt x="26353" y="10675"/>
                        <a:pt x="25986" y="11109"/>
                        <a:pt x="25552" y="11509"/>
                      </a:cubicBezTo>
                      <a:lnTo>
                        <a:pt x="25519" y="11543"/>
                      </a:lnTo>
                      <a:cubicBezTo>
                        <a:pt x="25285" y="11809"/>
                        <a:pt x="25118" y="12010"/>
                        <a:pt x="24885" y="12176"/>
                      </a:cubicBezTo>
                      <a:cubicBezTo>
                        <a:pt x="24651" y="12376"/>
                        <a:pt x="24385" y="12610"/>
                        <a:pt x="24151" y="12777"/>
                      </a:cubicBezTo>
                      <a:cubicBezTo>
                        <a:pt x="23951" y="12877"/>
                        <a:pt x="23684" y="13010"/>
                        <a:pt x="23451" y="13110"/>
                      </a:cubicBezTo>
                      <a:cubicBezTo>
                        <a:pt x="23317" y="13144"/>
                        <a:pt x="23150" y="13177"/>
                        <a:pt x="23017" y="13177"/>
                      </a:cubicBezTo>
                      <a:lnTo>
                        <a:pt x="21716" y="13177"/>
                      </a:lnTo>
                      <a:cubicBezTo>
                        <a:pt x="21616" y="13177"/>
                        <a:pt x="21549" y="13177"/>
                        <a:pt x="21482" y="13210"/>
                      </a:cubicBezTo>
                      <a:cubicBezTo>
                        <a:pt x="20982" y="13310"/>
                        <a:pt x="20515" y="13477"/>
                        <a:pt x="20048" y="13777"/>
                      </a:cubicBezTo>
                      <a:cubicBezTo>
                        <a:pt x="19881" y="13878"/>
                        <a:pt x="19681" y="13978"/>
                        <a:pt x="19514" y="14144"/>
                      </a:cubicBezTo>
                      <a:cubicBezTo>
                        <a:pt x="19448" y="14111"/>
                        <a:pt x="19314" y="14044"/>
                        <a:pt x="19214" y="14044"/>
                      </a:cubicBezTo>
                      <a:cubicBezTo>
                        <a:pt x="19047" y="14011"/>
                        <a:pt x="18847" y="14011"/>
                        <a:pt x="18714" y="14011"/>
                      </a:cubicBezTo>
                      <a:lnTo>
                        <a:pt x="18647" y="14011"/>
                      </a:lnTo>
                      <a:cubicBezTo>
                        <a:pt x="18347" y="14011"/>
                        <a:pt x="18147" y="13978"/>
                        <a:pt x="17947" y="13944"/>
                      </a:cubicBezTo>
                      <a:cubicBezTo>
                        <a:pt x="17713" y="13878"/>
                        <a:pt x="17513" y="13811"/>
                        <a:pt x="17346" y="13711"/>
                      </a:cubicBezTo>
                      <a:cubicBezTo>
                        <a:pt x="17179" y="13677"/>
                        <a:pt x="17046" y="13611"/>
                        <a:pt x="16946" y="13544"/>
                      </a:cubicBezTo>
                      <a:cubicBezTo>
                        <a:pt x="16846" y="13477"/>
                        <a:pt x="16779" y="13444"/>
                        <a:pt x="16646" y="13344"/>
                      </a:cubicBezTo>
                      <a:cubicBezTo>
                        <a:pt x="16546" y="13277"/>
                        <a:pt x="16479" y="13210"/>
                        <a:pt x="16379" y="13144"/>
                      </a:cubicBezTo>
                      <a:cubicBezTo>
                        <a:pt x="16312" y="13044"/>
                        <a:pt x="16212" y="12977"/>
                        <a:pt x="16112" y="12877"/>
                      </a:cubicBezTo>
                      <a:cubicBezTo>
                        <a:pt x="15545" y="12443"/>
                        <a:pt x="15045" y="12110"/>
                        <a:pt x="14511" y="11843"/>
                      </a:cubicBezTo>
                      <a:cubicBezTo>
                        <a:pt x="13944" y="11609"/>
                        <a:pt x="13277" y="11442"/>
                        <a:pt x="12509" y="11442"/>
                      </a:cubicBezTo>
                      <a:cubicBezTo>
                        <a:pt x="12042" y="11442"/>
                        <a:pt x="11609" y="11476"/>
                        <a:pt x="11142" y="11543"/>
                      </a:cubicBezTo>
                      <a:cubicBezTo>
                        <a:pt x="10608" y="11676"/>
                        <a:pt x="9974" y="11843"/>
                        <a:pt x="9274" y="12110"/>
                      </a:cubicBezTo>
                      <a:cubicBezTo>
                        <a:pt x="8540" y="12343"/>
                        <a:pt x="8006" y="12543"/>
                        <a:pt x="7506" y="12810"/>
                      </a:cubicBezTo>
                      <a:cubicBezTo>
                        <a:pt x="6472" y="13344"/>
                        <a:pt x="5471" y="14011"/>
                        <a:pt x="4604" y="14845"/>
                      </a:cubicBezTo>
                      <a:cubicBezTo>
                        <a:pt x="2836" y="16479"/>
                        <a:pt x="1502" y="18548"/>
                        <a:pt x="768" y="20816"/>
                      </a:cubicBezTo>
                      <a:cubicBezTo>
                        <a:pt x="367" y="21983"/>
                        <a:pt x="134" y="23151"/>
                        <a:pt x="34" y="24318"/>
                      </a:cubicBezTo>
                      <a:cubicBezTo>
                        <a:pt x="0" y="24952"/>
                        <a:pt x="0" y="25519"/>
                        <a:pt x="101" y="26053"/>
                      </a:cubicBezTo>
                      <a:cubicBezTo>
                        <a:pt x="134" y="26553"/>
                        <a:pt x="267" y="27120"/>
                        <a:pt x="434" y="27687"/>
                      </a:cubicBezTo>
                      <a:cubicBezTo>
                        <a:pt x="701" y="28655"/>
                        <a:pt x="1268" y="29555"/>
                        <a:pt x="1935" y="30356"/>
                      </a:cubicBezTo>
                      <a:cubicBezTo>
                        <a:pt x="2602" y="31123"/>
                        <a:pt x="3436" y="31724"/>
                        <a:pt x="4337" y="32191"/>
                      </a:cubicBezTo>
                      <a:cubicBezTo>
                        <a:pt x="5271" y="32591"/>
                        <a:pt x="6305" y="32824"/>
                        <a:pt x="7439" y="32858"/>
                      </a:cubicBezTo>
                      <a:lnTo>
                        <a:pt x="7506" y="32858"/>
                      </a:lnTo>
                      <a:cubicBezTo>
                        <a:pt x="8473" y="32858"/>
                        <a:pt x="9441" y="32691"/>
                        <a:pt x="10341" y="32357"/>
                      </a:cubicBezTo>
                      <a:cubicBezTo>
                        <a:pt x="11042" y="32091"/>
                        <a:pt x="11809" y="31724"/>
                        <a:pt x="12643" y="31190"/>
                      </a:cubicBezTo>
                      <a:cubicBezTo>
                        <a:pt x="13377" y="30723"/>
                        <a:pt x="14111" y="30156"/>
                        <a:pt x="14878" y="29489"/>
                      </a:cubicBezTo>
                      <a:cubicBezTo>
                        <a:pt x="15678" y="28822"/>
                        <a:pt x="16379" y="28054"/>
                        <a:pt x="17046" y="27254"/>
                      </a:cubicBezTo>
                      <a:cubicBezTo>
                        <a:pt x="17179" y="27521"/>
                        <a:pt x="17346" y="27821"/>
                        <a:pt x="17513" y="28088"/>
                      </a:cubicBezTo>
                      <a:cubicBezTo>
                        <a:pt x="17980" y="28822"/>
                        <a:pt x="18514" y="29489"/>
                        <a:pt x="19114" y="30056"/>
                      </a:cubicBezTo>
                      <a:cubicBezTo>
                        <a:pt x="19781" y="30690"/>
                        <a:pt x="20515" y="31223"/>
                        <a:pt x="21316" y="31690"/>
                      </a:cubicBezTo>
                      <a:cubicBezTo>
                        <a:pt x="22116" y="32157"/>
                        <a:pt x="23017" y="32558"/>
                        <a:pt x="23984" y="32924"/>
                      </a:cubicBezTo>
                      <a:cubicBezTo>
                        <a:pt x="24885" y="33258"/>
                        <a:pt x="25852" y="33558"/>
                        <a:pt x="26853" y="33758"/>
                      </a:cubicBezTo>
                      <a:cubicBezTo>
                        <a:pt x="27820" y="33992"/>
                        <a:pt x="28788" y="34059"/>
                        <a:pt x="29688" y="34059"/>
                      </a:cubicBezTo>
                      <a:cubicBezTo>
                        <a:pt x="30722" y="34059"/>
                        <a:pt x="31690" y="33925"/>
                        <a:pt x="32557" y="33692"/>
                      </a:cubicBezTo>
                      <a:cubicBezTo>
                        <a:pt x="33057" y="33558"/>
                        <a:pt x="33524" y="33391"/>
                        <a:pt x="33991" y="33191"/>
                      </a:cubicBezTo>
                      <a:cubicBezTo>
                        <a:pt x="34392" y="33025"/>
                        <a:pt x="34825" y="32758"/>
                        <a:pt x="35326" y="32424"/>
                      </a:cubicBezTo>
                      <a:cubicBezTo>
                        <a:pt x="36060" y="31924"/>
                        <a:pt x="36793" y="31323"/>
                        <a:pt x="37461" y="30523"/>
                      </a:cubicBezTo>
                      <a:cubicBezTo>
                        <a:pt x="37994" y="29889"/>
                        <a:pt x="38461" y="29088"/>
                        <a:pt x="38862" y="28254"/>
                      </a:cubicBezTo>
                      <a:cubicBezTo>
                        <a:pt x="39195" y="27521"/>
                        <a:pt x="39495" y="26687"/>
                        <a:pt x="39662" y="25719"/>
                      </a:cubicBezTo>
                      <a:cubicBezTo>
                        <a:pt x="39829" y="24885"/>
                        <a:pt x="39896" y="24051"/>
                        <a:pt x="39896" y="23151"/>
                      </a:cubicBezTo>
                      <a:cubicBezTo>
                        <a:pt x="39896" y="21716"/>
                        <a:pt x="39695" y="20249"/>
                        <a:pt x="39295" y="18848"/>
                      </a:cubicBezTo>
                      <a:cubicBezTo>
                        <a:pt x="40162" y="18414"/>
                        <a:pt x="41030" y="17814"/>
                        <a:pt x="41864" y="16913"/>
                      </a:cubicBezTo>
                      <a:cubicBezTo>
                        <a:pt x="42698" y="16046"/>
                        <a:pt x="43365" y="14978"/>
                        <a:pt x="43965" y="13711"/>
                      </a:cubicBezTo>
                      <a:cubicBezTo>
                        <a:pt x="44499" y="12510"/>
                        <a:pt x="44866" y="11209"/>
                        <a:pt x="45033" y="9875"/>
                      </a:cubicBezTo>
                      <a:cubicBezTo>
                        <a:pt x="45400" y="7039"/>
                        <a:pt x="44799" y="4371"/>
                        <a:pt x="43298" y="2636"/>
                      </a:cubicBezTo>
                      <a:cubicBezTo>
                        <a:pt x="42464" y="1635"/>
                        <a:pt x="41297" y="835"/>
                        <a:pt x="39996" y="401"/>
                      </a:cubicBezTo>
                      <a:cubicBezTo>
                        <a:pt x="39562" y="301"/>
                        <a:pt x="39162" y="168"/>
                        <a:pt x="38695" y="68"/>
                      </a:cubicBezTo>
                      <a:cubicBezTo>
                        <a:pt x="38395" y="1"/>
                        <a:pt x="37961" y="1"/>
                        <a:pt x="3739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69" name="Google Shape;5069;p31"/>
                <p:cNvSpPr/>
                <p:nvPr/>
              </p:nvSpPr>
              <p:spPr>
                <a:xfrm>
                  <a:off x="2660225" y="4549525"/>
                  <a:ext cx="29225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9" h="1169" extrusionOk="0">
                      <a:moveTo>
                        <a:pt x="568" y="1"/>
                      </a:moveTo>
                      <a:cubicBezTo>
                        <a:pt x="234" y="34"/>
                        <a:pt x="1" y="268"/>
                        <a:pt x="1" y="568"/>
                      </a:cubicBezTo>
                      <a:cubicBezTo>
                        <a:pt x="1" y="868"/>
                        <a:pt x="234" y="1168"/>
                        <a:pt x="568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268"/>
                        <a:pt x="901" y="1"/>
                        <a:pt x="5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70" name="Google Shape;5070;p31"/>
                <p:cNvSpPr/>
                <p:nvPr/>
              </p:nvSpPr>
              <p:spPr>
                <a:xfrm>
                  <a:off x="2736950" y="4517850"/>
                  <a:ext cx="20875" cy="2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5" h="835" extrusionOk="0">
                      <a:moveTo>
                        <a:pt x="434" y="0"/>
                      </a:moveTo>
                      <a:cubicBezTo>
                        <a:pt x="201" y="0"/>
                        <a:pt x="1" y="167"/>
                        <a:pt x="1" y="434"/>
                      </a:cubicBezTo>
                      <a:cubicBezTo>
                        <a:pt x="1" y="634"/>
                        <a:pt x="201" y="834"/>
                        <a:pt x="434" y="834"/>
                      </a:cubicBezTo>
                      <a:cubicBezTo>
                        <a:pt x="634" y="834"/>
                        <a:pt x="835" y="634"/>
                        <a:pt x="835" y="434"/>
                      </a:cubicBezTo>
                      <a:cubicBezTo>
                        <a:pt x="835" y="200"/>
                        <a:pt x="634" y="0"/>
                        <a:pt x="434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71" name="Google Shape;5071;p31"/>
                <p:cNvSpPr/>
                <p:nvPr/>
              </p:nvSpPr>
              <p:spPr>
                <a:xfrm>
                  <a:off x="2873725" y="4400250"/>
                  <a:ext cx="29200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9" extrusionOk="0">
                      <a:moveTo>
                        <a:pt x="567" y="1"/>
                      </a:moveTo>
                      <a:cubicBezTo>
                        <a:pt x="234" y="1"/>
                        <a:pt x="0" y="234"/>
                        <a:pt x="0" y="568"/>
                      </a:cubicBezTo>
                      <a:cubicBezTo>
                        <a:pt x="0" y="868"/>
                        <a:pt x="234" y="1168"/>
                        <a:pt x="567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01" y="1"/>
                        <a:pt x="5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72" name="Google Shape;5072;p31"/>
                <p:cNvSpPr/>
                <p:nvPr/>
              </p:nvSpPr>
              <p:spPr>
                <a:xfrm>
                  <a:off x="2815350" y="4470300"/>
                  <a:ext cx="14200" cy="14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8" h="568" extrusionOk="0">
                      <a:moveTo>
                        <a:pt x="267" y="1"/>
                      </a:moveTo>
                      <a:cubicBezTo>
                        <a:pt x="134" y="1"/>
                        <a:pt x="0" y="101"/>
                        <a:pt x="0" y="268"/>
                      </a:cubicBezTo>
                      <a:cubicBezTo>
                        <a:pt x="0" y="434"/>
                        <a:pt x="134" y="568"/>
                        <a:pt x="267" y="568"/>
                      </a:cubicBezTo>
                      <a:cubicBezTo>
                        <a:pt x="467" y="568"/>
                        <a:pt x="567" y="434"/>
                        <a:pt x="567" y="268"/>
                      </a:cubicBezTo>
                      <a:cubicBezTo>
                        <a:pt x="567" y="101"/>
                        <a:pt x="434" y="1"/>
                        <a:pt x="2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73" name="Google Shape;5073;p31"/>
                <p:cNvSpPr/>
                <p:nvPr/>
              </p:nvSpPr>
              <p:spPr>
                <a:xfrm>
                  <a:off x="2840350" y="4518675"/>
                  <a:ext cx="14225" cy="1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9" h="601" extrusionOk="0">
                      <a:moveTo>
                        <a:pt x="301" y="1"/>
                      </a:moveTo>
                      <a:cubicBezTo>
                        <a:pt x="168" y="1"/>
                        <a:pt x="1" y="134"/>
                        <a:pt x="1" y="301"/>
                      </a:cubicBezTo>
                      <a:cubicBezTo>
                        <a:pt x="1" y="468"/>
                        <a:pt x="134" y="601"/>
                        <a:pt x="301" y="601"/>
                      </a:cubicBezTo>
                      <a:cubicBezTo>
                        <a:pt x="468" y="601"/>
                        <a:pt x="568" y="468"/>
                        <a:pt x="568" y="301"/>
                      </a:cubicBezTo>
                      <a:cubicBezTo>
                        <a:pt x="568" y="134"/>
                        <a:pt x="435" y="1"/>
                        <a:pt x="301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74" name="Google Shape;5074;p31"/>
                <p:cNvSpPr/>
                <p:nvPr/>
              </p:nvSpPr>
              <p:spPr>
                <a:xfrm>
                  <a:off x="2782825" y="4562875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1" y="1"/>
                      </a:moveTo>
                      <a:cubicBezTo>
                        <a:pt x="301" y="1"/>
                        <a:pt x="0" y="301"/>
                        <a:pt x="0" y="568"/>
                      </a:cubicBezTo>
                      <a:cubicBezTo>
                        <a:pt x="0" y="868"/>
                        <a:pt x="267" y="1168"/>
                        <a:pt x="601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34" y="1"/>
                        <a:pt x="601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75" name="Google Shape;5075;p31"/>
                <p:cNvSpPr/>
                <p:nvPr/>
              </p:nvSpPr>
              <p:spPr>
                <a:xfrm>
                  <a:off x="2718600" y="4606250"/>
                  <a:ext cx="25050" cy="2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2" h="1001" extrusionOk="0">
                      <a:moveTo>
                        <a:pt x="501" y="0"/>
                      </a:moveTo>
                      <a:cubicBezTo>
                        <a:pt x="234" y="0"/>
                        <a:pt x="1" y="234"/>
                        <a:pt x="1" y="500"/>
                      </a:cubicBezTo>
                      <a:cubicBezTo>
                        <a:pt x="1" y="801"/>
                        <a:pt x="234" y="1001"/>
                        <a:pt x="501" y="1001"/>
                      </a:cubicBezTo>
                      <a:cubicBezTo>
                        <a:pt x="768" y="1001"/>
                        <a:pt x="1002" y="767"/>
                        <a:pt x="1002" y="500"/>
                      </a:cubicBezTo>
                      <a:cubicBezTo>
                        <a:pt x="1002" y="234"/>
                        <a:pt x="735" y="0"/>
                        <a:pt x="5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76" name="Google Shape;5076;p31"/>
                <p:cNvSpPr/>
                <p:nvPr/>
              </p:nvSpPr>
              <p:spPr>
                <a:xfrm>
                  <a:off x="2791150" y="4505325"/>
                  <a:ext cx="16725" cy="16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9" h="668" extrusionOk="0">
                      <a:moveTo>
                        <a:pt x="334" y="1"/>
                      </a:moveTo>
                      <a:cubicBezTo>
                        <a:pt x="168" y="1"/>
                        <a:pt x="1" y="134"/>
                        <a:pt x="1" y="334"/>
                      </a:cubicBezTo>
                      <a:cubicBezTo>
                        <a:pt x="1" y="501"/>
                        <a:pt x="168" y="668"/>
                        <a:pt x="334" y="668"/>
                      </a:cubicBezTo>
                      <a:cubicBezTo>
                        <a:pt x="501" y="668"/>
                        <a:pt x="668" y="501"/>
                        <a:pt x="668" y="334"/>
                      </a:cubicBezTo>
                      <a:cubicBezTo>
                        <a:pt x="668" y="168"/>
                        <a:pt x="501" y="1"/>
                        <a:pt x="3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77" name="Google Shape;5077;p31"/>
                <p:cNvSpPr/>
                <p:nvPr/>
              </p:nvSpPr>
              <p:spPr>
                <a:xfrm>
                  <a:off x="2740300" y="4470300"/>
                  <a:ext cx="5850" cy="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" h="235" extrusionOk="0">
                      <a:moveTo>
                        <a:pt x="134" y="1"/>
                      </a:moveTo>
                      <a:cubicBezTo>
                        <a:pt x="33" y="1"/>
                        <a:pt x="0" y="34"/>
                        <a:pt x="0" y="101"/>
                      </a:cubicBezTo>
                      <a:cubicBezTo>
                        <a:pt x="0" y="201"/>
                        <a:pt x="33" y="234"/>
                        <a:pt x="134" y="234"/>
                      </a:cubicBezTo>
                      <a:cubicBezTo>
                        <a:pt x="200" y="234"/>
                        <a:pt x="234" y="201"/>
                        <a:pt x="234" y="101"/>
                      </a:cubicBezTo>
                      <a:cubicBezTo>
                        <a:pt x="234" y="34"/>
                        <a:pt x="200" y="1"/>
                        <a:pt x="1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78" name="Google Shape;5078;p31"/>
                <p:cNvSpPr/>
                <p:nvPr/>
              </p:nvSpPr>
              <p:spPr>
                <a:xfrm>
                  <a:off x="2781150" y="4383575"/>
                  <a:ext cx="29225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9" h="1169" extrusionOk="0">
                      <a:moveTo>
                        <a:pt x="568" y="1"/>
                      </a:moveTo>
                      <a:cubicBezTo>
                        <a:pt x="234" y="1"/>
                        <a:pt x="1" y="301"/>
                        <a:pt x="1" y="568"/>
                      </a:cubicBezTo>
                      <a:cubicBezTo>
                        <a:pt x="1" y="868"/>
                        <a:pt x="234" y="1168"/>
                        <a:pt x="568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01" y="1"/>
                        <a:pt x="5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79" name="Google Shape;5079;p31"/>
                <p:cNvSpPr/>
                <p:nvPr/>
              </p:nvSpPr>
              <p:spPr>
                <a:xfrm>
                  <a:off x="2899575" y="4446125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1" y="0"/>
                      </a:moveTo>
                      <a:cubicBezTo>
                        <a:pt x="267" y="0"/>
                        <a:pt x="0" y="234"/>
                        <a:pt x="0" y="568"/>
                      </a:cubicBezTo>
                      <a:cubicBezTo>
                        <a:pt x="0" y="868"/>
                        <a:pt x="267" y="1168"/>
                        <a:pt x="601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34" y="0"/>
                        <a:pt x="6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80" name="Google Shape;5080;p31"/>
                <p:cNvSpPr/>
                <p:nvPr/>
              </p:nvSpPr>
              <p:spPr>
                <a:xfrm>
                  <a:off x="2875375" y="4508675"/>
                  <a:ext cx="19225" cy="1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9" h="735" extrusionOk="0">
                      <a:moveTo>
                        <a:pt x="401" y="0"/>
                      </a:moveTo>
                      <a:cubicBezTo>
                        <a:pt x="168" y="0"/>
                        <a:pt x="1" y="167"/>
                        <a:pt x="1" y="367"/>
                      </a:cubicBezTo>
                      <a:cubicBezTo>
                        <a:pt x="1" y="567"/>
                        <a:pt x="168" y="734"/>
                        <a:pt x="401" y="734"/>
                      </a:cubicBezTo>
                      <a:cubicBezTo>
                        <a:pt x="601" y="734"/>
                        <a:pt x="768" y="567"/>
                        <a:pt x="768" y="367"/>
                      </a:cubicBezTo>
                      <a:cubicBezTo>
                        <a:pt x="768" y="167"/>
                        <a:pt x="601" y="0"/>
                        <a:pt x="4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81" name="Google Shape;5081;p31"/>
                <p:cNvSpPr/>
                <p:nvPr/>
              </p:nvSpPr>
              <p:spPr>
                <a:xfrm>
                  <a:off x="2833700" y="4422775"/>
                  <a:ext cx="15025" cy="1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1" h="601" extrusionOk="0">
                      <a:moveTo>
                        <a:pt x="300" y="0"/>
                      </a:moveTo>
                      <a:cubicBezTo>
                        <a:pt x="134" y="0"/>
                        <a:pt x="0" y="134"/>
                        <a:pt x="0" y="301"/>
                      </a:cubicBezTo>
                      <a:cubicBezTo>
                        <a:pt x="0" y="467"/>
                        <a:pt x="134" y="601"/>
                        <a:pt x="300" y="601"/>
                      </a:cubicBezTo>
                      <a:cubicBezTo>
                        <a:pt x="467" y="601"/>
                        <a:pt x="601" y="467"/>
                        <a:pt x="601" y="301"/>
                      </a:cubicBezTo>
                      <a:cubicBezTo>
                        <a:pt x="601" y="134"/>
                        <a:pt x="467" y="0"/>
                        <a:pt x="300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82" name="Google Shape;5082;p31"/>
                <p:cNvSpPr/>
                <p:nvPr/>
              </p:nvSpPr>
              <p:spPr>
                <a:xfrm>
                  <a:off x="2921250" y="4405250"/>
                  <a:ext cx="16700" cy="16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8" h="669" extrusionOk="0">
                      <a:moveTo>
                        <a:pt x="334" y="1"/>
                      </a:moveTo>
                      <a:cubicBezTo>
                        <a:pt x="167" y="1"/>
                        <a:pt x="1" y="168"/>
                        <a:pt x="1" y="335"/>
                      </a:cubicBezTo>
                      <a:cubicBezTo>
                        <a:pt x="1" y="501"/>
                        <a:pt x="167" y="668"/>
                        <a:pt x="334" y="668"/>
                      </a:cubicBezTo>
                      <a:cubicBezTo>
                        <a:pt x="501" y="668"/>
                        <a:pt x="668" y="501"/>
                        <a:pt x="668" y="335"/>
                      </a:cubicBezTo>
                      <a:cubicBezTo>
                        <a:pt x="668" y="168"/>
                        <a:pt x="501" y="1"/>
                        <a:pt x="3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83" name="Google Shape;5083;p31"/>
                <p:cNvSpPr/>
                <p:nvPr/>
              </p:nvSpPr>
              <p:spPr>
                <a:xfrm>
                  <a:off x="2679425" y="4510350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0" y="0"/>
                      </a:moveTo>
                      <a:cubicBezTo>
                        <a:pt x="300" y="0"/>
                        <a:pt x="0" y="267"/>
                        <a:pt x="0" y="600"/>
                      </a:cubicBezTo>
                      <a:cubicBezTo>
                        <a:pt x="0" y="901"/>
                        <a:pt x="267" y="1168"/>
                        <a:pt x="600" y="1168"/>
                      </a:cubicBezTo>
                      <a:cubicBezTo>
                        <a:pt x="901" y="1168"/>
                        <a:pt x="1168" y="934"/>
                        <a:pt x="1168" y="600"/>
                      </a:cubicBezTo>
                      <a:cubicBezTo>
                        <a:pt x="1168" y="300"/>
                        <a:pt x="934" y="0"/>
                        <a:pt x="600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84" name="Google Shape;5084;p31"/>
                <p:cNvSpPr/>
                <p:nvPr/>
              </p:nvSpPr>
              <p:spPr>
                <a:xfrm>
                  <a:off x="3025500" y="4308525"/>
                  <a:ext cx="386950" cy="40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78" h="16346" extrusionOk="0">
                      <a:moveTo>
                        <a:pt x="7305" y="1"/>
                      </a:moveTo>
                      <a:cubicBezTo>
                        <a:pt x="6338" y="1"/>
                        <a:pt x="5337" y="167"/>
                        <a:pt x="4403" y="534"/>
                      </a:cubicBezTo>
                      <a:cubicBezTo>
                        <a:pt x="3970" y="701"/>
                        <a:pt x="3569" y="901"/>
                        <a:pt x="3102" y="1168"/>
                      </a:cubicBezTo>
                      <a:cubicBezTo>
                        <a:pt x="2669" y="1368"/>
                        <a:pt x="2302" y="1668"/>
                        <a:pt x="1968" y="2002"/>
                      </a:cubicBezTo>
                      <a:cubicBezTo>
                        <a:pt x="1234" y="2669"/>
                        <a:pt x="667" y="3503"/>
                        <a:pt x="434" y="4370"/>
                      </a:cubicBezTo>
                      <a:cubicBezTo>
                        <a:pt x="401" y="4504"/>
                        <a:pt x="334" y="4570"/>
                        <a:pt x="334" y="4704"/>
                      </a:cubicBezTo>
                      <a:lnTo>
                        <a:pt x="300" y="4837"/>
                      </a:lnTo>
                      <a:cubicBezTo>
                        <a:pt x="267" y="4971"/>
                        <a:pt x="234" y="5138"/>
                        <a:pt x="167" y="5238"/>
                      </a:cubicBezTo>
                      <a:cubicBezTo>
                        <a:pt x="134" y="5404"/>
                        <a:pt x="100" y="5538"/>
                        <a:pt x="0" y="5705"/>
                      </a:cubicBezTo>
                      <a:cubicBezTo>
                        <a:pt x="100" y="5638"/>
                        <a:pt x="134" y="5538"/>
                        <a:pt x="234" y="5404"/>
                      </a:cubicBezTo>
                      <a:cubicBezTo>
                        <a:pt x="467" y="5071"/>
                        <a:pt x="667" y="4704"/>
                        <a:pt x="934" y="4370"/>
                      </a:cubicBezTo>
                      <a:cubicBezTo>
                        <a:pt x="1068" y="4204"/>
                        <a:pt x="1168" y="4037"/>
                        <a:pt x="1335" y="3870"/>
                      </a:cubicBezTo>
                      <a:lnTo>
                        <a:pt x="1768" y="3470"/>
                      </a:lnTo>
                      <a:cubicBezTo>
                        <a:pt x="2102" y="3169"/>
                        <a:pt x="2469" y="2969"/>
                        <a:pt x="2836" y="2736"/>
                      </a:cubicBezTo>
                      <a:cubicBezTo>
                        <a:pt x="3269" y="2536"/>
                        <a:pt x="3670" y="2369"/>
                        <a:pt x="4103" y="2235"/>
                      </a:cubicBezTo>
                      <a:cubicBezTo>
                        <a:pt x="4503" y="2135"/>
                        <a:pt x="4970" y="2035"/>
                        <a:pt x="5404" y="2002"/>
                      </a:cubicBezTo>
                      <a:cubicBezTo>
                        <a:pt x="5638" y="1969"/>
                        <a:pt x="5838" y="1969"/>
                        <a:pt x="6105" y="1969"/>
                      </a:cubicBezTo>
                      <a:cubicBezTo>
                        <a:pt x="6305" y="1969"/>
                        <a:pt x="6472" y="1969"/>
                        <a:pt x="6672" y="2002"/>
                      </a:cubicBezTo>
                      <a:cubicBezTo>
                        <a:pt x="7072" y="2035"/>
                        <a:pt x="7406" y="2069"/>
                        <a:pt x="7739" y="2169"/>
                      </a:cubicBezTo>
                      <a:cubicBezTo>
                        <a:pt x="8106" y="2235"/>
                        <a:pt x="8473" y="2369"/>
                        <a:pt x="8807" y="2502"/>
                      </a:cubicBezTo>
                      <a:cubicBezTo>
                        <a:pt x="9140" y="2636"/>
                        <a:pt x="9474" y="2803"/>
                        <a:pt x="9807" y="3003"/>
                      </a:cubicBezTo>
                      <a:cubicBezTo>
                        <a:pt x="10441" y="3370"/>
                        <a:pt x="11008" y="3837"/>
                        <a:pt x="11508" y="4370"/>
                      </a:cubicBezTo>
                      <a:cubicBezTo>
                        <a:pt x="12509" y="5471"/>
                        <a:pt x="13243" y="6839"/>
                        <a:pt x="13610" y="8307"/>
                      </a:cubicBezTo>
                      <a:cubicBezTo>
                        <a:pt x="13810" y="9040"/>
                        <a:pt x="13944" y="9808"/>
                        <a:pt x="13977" y="10541"/>
                      </a:cubicBezTo>
                      <a:cubicBezTo>
                        <a:pt x="14010" y="11309"/>
                        <a:pt x="13977" y="12076"/>
                        <a:pt x="13843" y="12843"/>
                      </a:cubicBezTo>
                      <a:cubicBezTo>
                        <a:pt x="13810" y="13210"/>
                        <a:pt x="13743" y="13577"/>
                        <a:pt x="13610" y="13911"/>
                      </a:cubicBezTo>
                      <a:cubicBezTo>
                        <a:pt x="13477" y="14411"/>
                        <a:pt x="13276" y="14878"/>
                        <a:pt x="13076" y="15345"/>
                      </a:cubicBezTo>
                      <a:cubicBezTo>
                        <a:pt x="12909" y="15678"/>
                        <a:pt x="12709" y="16012"/>
                        <a:pt x="12509" y="16346"/>
                      </a:cubicBezTo>
                      <a:cubicBezTo>
                        <a:pt x="13110" y="15578"/>
                        <a:pt x="13610" y="14744"/>
                        <a:pt x="14010" y="13777"/>
                      </a:cubicBezTo>
                      <a:cubicBezTo>
                        <a:pt x="14577" y="12576"/>
                        <a:pt x="14944" y="11275"/>
                        <a:pt x="15111" y="9974"/>
                      </a:cubicBezTo>
                      <a:cubicBezTo>
                        <a:pt x="15478" y="7106"/>
                        <a:pt x="14844" y="4470"/>
                        <a:pt x="13343" y="2702"/>
                      </a:cubicBezTo>
                      <a:cubicBezTo>
                        <a:pt x="12509" y="1702"/>
                        <a:pt x="11342" y="901"/>
                        <a:pt x="10007" y="501"/>
                      </a:cubicBezTo>
                      <a:cubicBezTo>
                        <a:pt x="9607" y="367"/>
                        <a:pt x="9140" y="234"/>
                        <a:pt x="8740" y="167"/>
                      </a:cubicBezTo>
                      <a:cubicBezTo>
                        <a:pt x="8306" y="67"/>
                        <a:pt x="7806" y="34"/>
                        <a:pt x="7305" y="34"/>
                      </a:cubicBezTo>
                      <a:lnTo>
                        <a:pt x="7305" y="1"/>
                      </a:ln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85" name="Google Shape;5085;p31"/>
                <p:cNvSpPr/>
                <p:nvPr/>
              </p:nvSpPr>
              <p:spPr>
                <a:xfrm>
                  <a:off x="2843700" y="4550375"/>
                  <a:ext cx="433675" cy="607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47" h="24318" extrusionOk="0">
                      <a:moveTo>
                        <a:pt x="5604" y="0"/>
                      </a:moveTo>
                      <a:cubicBezTo>
                        <a:pt x="5504" y="67"/>
                        <a:pt x="5338" y="134"/>
                        <a:pt x="5171" y="167"/>
                      </a:cubicBezTo>
                      <a:cubicBezTo>
                        <a:pt x="4937" y="200"/>
                        <a:pt x="4770" y="300"/>
                        <a:pt x="4604" y="367"/>
                      </a:cubicBezTo>
                      <a:cubicBezTo>
                        <a:pt x="4437" y="467"/>
                        <a:pt x="4270" y="534"/>
                        <a:pt x="4103" y="667"/>
                      </a:cubicBezTo>
                      <a:cubicBezTo>
                        <a:pt x="3603" y="968"/>
                        <a:pt x="3203" y="1401"/>
                        <a:pt x="2869" y="1801"/>
                      </a:cubicBezTo>
                      <a:lnTo>
                        <a:pt x="2836" y="1835"/>
                      </a:lnTo>
                      <a:lnTo>
                        <a:pt x="2202" y="2469"/>
                      </a:lnTo>
                      <a:cubicBezTo>
                        <a:pt x="2002" y="2669"/>
                        <a:pt x="1735" y="2836"/>
                        <a:pt x="1435" y="3036"/>
                      </a:cubicBezTo>
                      <a:cubicBezTo>
                        <a:pt x="1235" y="3169"/>
                        <a:pt x="1001" y="3303"/>
                        <a:pt x="734" y="3369"/>
                      </a:cubicBezTo>
                      <a:cubicBezTo>
                        <a:pt x="567" y="3403"/>
                        <a:pt x="434" y="3469"/>
                        <a:pt x="334" y="3469"/>
                      </a:cubicBezTo>
                      <a:lnTo>
                        <a:pt x="0" y="3469"/>
                      </a:lnTo>
                      <a:cubicBezTo>
                        <a:pt x="67" y="3503"/>
                        <a:pt x="100" y="3536"/>
                        <a:pt x="201" y="3569"/>
                      </a:cubicBezTo>
                      <a:cubicBezTo>
                        <a:pt x="334" y="3636"/>
                        <a:pt x="401" y="3669"/>
                        <a:pt x="534" y="3669"/>
                      </a:cubicBezTo>
                      <a:lnTo>
                        <a:pt x="934" y="3669"/>
                      </a:lnTo>
                      <a:cubicBezTo>
                        <a:pt x="1268" y="3636"/>
                        <a:pt x="1602" y="3503"/>
                        <a:pt x="1902" y="3369"/>
                      </a:cubicBezTo>
                      <a:cubicBezTo>
                        <a:pt x="2536" y="3069"/>
                        <a:pt x="3103" y="2735"/>
                        <a:pt x="3736" y="2469"/>
                      </a:cubicBezTo>
                      <a:cubicBezTo>
                        <a:pt x="4037" y="2335"/>
                        <a:pt x="4370" y="2168"/>
                        <a:pt x="4670" y="2068"/>
                      </a:cubicBezTo>
                      <a:cubicBezTo>
                        <a:pt x="4837" y="2035"/>
                        <a:pt x="4937" y="2002"/>
                        <a:pt x="5104" y="1968"/>
                      </a:cubicBezTo>
                      <a:cubicBezTo>
                        <a:pt x="5237" y="1968"/>
                        <a:pt x="5371" y="1902"/>
                        <a:pt x="5504" y="1902"/>
                      </a:cubicBezTo>
                      <a:lnTo>
                        <a:pt x="5538" y="1902"/>
                      </a:lnTo>
                      <a:cubicBezTo>
                        <a:pt x="5671" y="1902"/>
                        <a:pt x="5838" y="1902"/>
                        <a:pt x="5938" y="1968"/>
                      </a:cubicBezTo>
                      <a:cubicBezTo>
                        <a:pt x="6171" y="2002"/>
                        <a:pt x="6338" y="2068"/>
                        <a:pt x="6538" y="2135"/>
                      </a:cubicBezTo>
                      <a:cubicBezTo>
                        <a:pt x="6872" y="2235"/>
                        <a:pt x="7239" y="2402"/>
                        <a:pt x="7572" y="2569"/>
                      </a:cubicBezTo>
                      <a:cubicBezTo>
                        <a:pt x="8240" y="2969"/>
                        <a:pt x="8873" y="3469"/>
                        <a:pt x="9407" y="4003"/>
                      </a:cubicBezTo>
                      <a:cubicBezTo>
                        <a:pt x="10041" y="4637"/>
                        <a:pt x="10575" y="5337"/>
                        <a:pt x="11042" y="6071"/>
                      </a:cubicBezTo>
                      <a:cubicBezTo>
                        <a:pt x="11542" y="6838"/>
                        <a:pt x="11942" y="7639"/>
                        <a:pt x="12343" y="8406"/>
                      </a:cubicBezTo>
                      <a:cubicBezTo>
                        <a:pt x="12509" y="8806"/>
                        <a:pt x="12676" y="9173"/>
                        <a:pt x="12843" y="9574"/>
                      </a:cubicBezTo>
                      <a:cubicBezTo>
                        <a:pt x="12910" y="9807"/>
                        <a:pt x="13010" y="9974"/>
                        <a:pt x="13043" y="10174"/>
                      </a:cubicBezTo>
                      <a:cubicBezTo>
                        <a:pt x="13076" y="10241"/>
                        <a:pt x="13110" y="10341"/>
                        <a:pt x="13110" y="10408"/>
                      </a:cubicBezTo>
                      <a:cubicBezTo>
                        <a:pt x="13110" y="10474"/>
                        <a:pt x="13176" y="10508"/>
                        <a:pt x="13176" y="10541"/>
                      </a:cubicBezTo>
                      <a:cubicBezTo>
                        <a:pt x="13210" y="10708"/>
                        <a:pt x="13243" y="10908"/>
                        <a:pt x="13277" y="11075"/>
                      </a:cubicBezTo>
                      <a:cubicBezTo>
                        <a:pt x="13343" y="11342"/>
                        <a:pt x="13377" y="11575"/>
                        <a:pt x="13377" y="11842"/>
                      </a:cubicBezTo>
                      <a:cubicBezTo>
                        <a:pt x="13410" y="12142"/>
                        <a:pt x="13410" y="12409"/>
                        <a:pt x="13443" y="12676"/>
                      </a:cubicBezTo>
                      <a:cubicBezTo>
                        <a:pt x="13443" y="12909"/>
                        <a:pt x="13510" y="13210"/>
                        <a:pt x="13510" y="13476"/>
                      </a:cubicBezTo>
                      <a:lnTo>
                        <a:pt x="13510" y="13810"/>
                      </a:lnTo>
                      <a:cubicBezTo>
                        <a:pt x="13510" y="13877"/>
                        <a:pt x="13510" y="13977"/>
                        <a:pt x="13443" y="14044"/>
                      </a:cubicBezTo>
                      <a:cubicBezTo>
                        <a:pt x="13443" y="14144"/>
                        <a:pt x="13410" y="14210"/>
                        <a:pt x="13377" y="14244"/>
                      </a:cubicBezTo>
                      <a:cubicBezTo>
                        <a:pt x="13343" y="14310"/>
                        <a:pt x="13343" y="14344"/>
                        <a:pt x="13277" y="14377"/>
                      </a:cubicBezTo>
                      <a:cubicBezTo>
                        <a:pt x="13243" y="14410"/>
                        <a:pt x="13210" y="14410"/>
                        <a:pt x="13110" y="14410"/>
                      </a:cubicBezTo>
                      <a:cubicBezTo>
                        <a:pt x="13076" y="14410"/>
                        <a:pt x="13043" y="14377"/>
                        <a:pt x="13010" y="14344"/>
                      </a:cubicBezTo>
                      <a:cubicBezTo>
                        <a:pt x="12910" y="14310"/>
                        <a:pt x="12876" y="14210"/>
                        <a:pt x="12843" y="14144"/>
                      </a:cubicBezTo>
                      <a:cubicBezTo>
                        <a:pt x="12743" y="14044"/>
                        <a:pt x="12709" y="13910"/>
                        <a:pt x="12676" y="13810"/>
                      </a:cubicBezTo>
                      <a:cubicBezTo>
                        <a:pt x="12609" y="13710"/>
                        <a:pt x="12576" y="13677"/>
                        <a:pt x="12576" y="13577"/>
                      </a:cubicBezTo>
                      <a:cubicBezTo>
                        <a:pt x="12543" y="13543"/>
                        <a:pt x="12543" y="13476"/>
                        <a:pt x="12509" y="13410"/>
                      </a:cubicBezTo>
                      <a:cubicBezTo>
                        <a:pt x="12443" y="13310"/>
                        <a:pt x="12409" y="13143"/>
                        <a:pt x="12376" y="13009"/>
                      </a:cubicBezTo>
                      <a:cubicBezTo>
                        <a:pt x="12276" y="12676"/>
                        <a:pt x="12209" y="12376"/>
                        <a:pt x="12076" y="12075"/>
                      </a:cubicBezTo>
                      <a:lnTo>
                        <a:pt x="12076" y="12042"/>
                      </a:lnTo>
                      <a:cubicBezTo>
                        <a:pt x="12042" y="11909"/>
                        <a:pt x="11942" y="11842"/>
                        <a:pt x="11909" y="11742"/>
                      </a:cubicBezTo>
                      <a:cubicBezTo>
                        <a:pt x="11876" y="11675"/>
                        <a:pt x="11775" y="11642"/>
                        <a:pt x="11742" y="11575"/>
                      </a:cubicBezTo>
                      <a:cubicBezTo>
                        <a:pt x="11709" y="11542"/>
                        <a:pt x="11609" y="11508"/>
                        <a:pt x="11575" y="11508"/>
                      </a:cubicBezTo>
                      <a:cubicBezTo>
                        <a:pt x="11509" y="11475"/>
                        <a:pt x="11442" y="11475"/>
                        <a:pt x="11375" y="11475"/>
                      </a:cubicBezTo>
                      <a:lnTo>
                        <a:pt x="11108" y="11475"/>
                      </a:lnTo>
                      <a:cubicBezTo>
                        <a:pt x="11042" y="11475"/>
                        <a:pt x="11008" y="11508"/>
                        <a:pt x="10908" y="11508"/>
                      </a:cubicBezTo>
                      <a:cubicBezTo>
                        <a:pt x="10841" y="11542"/>
                        <a:pt x="10775" y="11575"/>
                        <a:pt x="10708" y="11642"/>
                      </a:cubicBezTo>
                      <a:cubicBezTo>
                        <a:pt x="10575" y="11709"/>
                        <a:pt x="10508" y="11842"/>
                        <a:pt x="10408" y="11909"/>
                      </a:cubicBezTo>
                      <a:cubicBezTo>
                        <a:pt x="10241" y="12176"/>
                        <a:pt x="10108" y="12409"/>
                        <a:pt x="10041" y="12676"/>
                      </a:cubicBezTo>
                      <a:lnTo>
                        <a:pt x="10041" y="12643"/>
                      </a:lnTo>
                      <a:lnTo>
                        <a:pt x="9907" y="13009"/>
                      </a:lnTo>
                      <a:cubicBezTo>
                        <a:pt x="9707" y="13677"/>
                        <a:pt x="9574" y="14344"/>
                        <a:pt x="9440" y="15011"/>
                      </a:cubicBezTo>
                      <a:cubicBezTo>
                        <a:pt x="9340" y="15645"/>
                        <a:pt x="9240" y="16245"/>
                        <a:pt x="9174" y="16879"/>
                      </a:cubicBezTo>
                      <a:cubicBezTo>
                        <a:pt x="9107" y="17146"/>
                        <a:pt x="9074" y="17346"/>
                        <a:pt x="9040" y="17579"/>
                      </a:cubicBezTo>
                      <a:cubicBezTo>
                        <a:pt x="9007" y="17713"/>
                        <a:pt x="9007" y="17813"/>
                        <a:pt x="8940" y="17913"/>
                      </a:cubicBezTo>
                      <a:cubicBezTo>
                        <a:pt x="8873" y="18146"/>
                        <a:pt x="8773" y="18347"/>
                        <a:pt x="8707" y="18513"/>
                      </a:cubicBezTo>
                      <a:cubicBezTo>
                        <a:pt x="8373" y="19314"/>
                        <a:pt x="7906" y="20048"/>
                        <a:pt x="7339" y="20682"/>
                      </a:cubicBezTo>
                      <a:cubicBezTo>
                        <a:pt x="6739" y="21315"/>
                        <a:pt x="6071" y="21816"/>
                        <a:pt x="5338" y="22216"/>
                      </a:cubicBezTo>
                      <a:cubicBezTo>
                        <a:pt x="4937" y="22416"/>
                        <a:pt x="4537" y="22583"/>
                        <a:pt x="4103" y="22750"/>
                      </a:cubicBezTo>
                      <a:cubicBezTo>
                        <a:pt x="3736" y="22883"/>
                        <a:pt x="3369" y="23017"/>
                        <a:pt x="2936" y="23150"/>
                      </a:cubicBezTo>
                      <a:cubicBezTo>
                        <a:pt x="2669" y="23217"/>
                        <a:pt x="2302" y="23317"/>
                        <a:pt x="2035" y="23384"/>
                      </a:cubicBezTo>
                      <a:cubicBezTo>
                        <a:pt x="2769" y="23650"/>
                        <a:pt x="3536" y="23851"/>
                        <a:pt x="4270" y="24017"/>
                      </a:cubicBezTo>
                      <a:cubicBezTo>
                        <a:pt x="5237" y="24217"/>
                        <a:pt x="6205" y="24318"/>
                        <a:pt x="7105" y="24318"/>
                      </a:cubicBezTo>
                      <a:cubicBezTo>
                        <a:pt x="8173" y="24318"/>
                        <a:pt x="9107" y="24184"/>
                        <a:pt x="10008" y="23917"/>
                      </a:cubicBezTo>
                      <a:cubicBezTo>
                        <a:pt x="10508" y="23817"/>
                        <a:pt x="10942" y="23650"/>
                        <a:pt x="11409" y="23417"/>
                      </a:cubicBezTo>
                      <a:cubicBezTo>
                        <a:pt x="11842" y="23250"/>
                        <a:pt x="12242" y="23017"/>
                        <a:pt x="12743" y="22683"/>
                      </a:cubicBezTo>
                      <a:cubicBezTo>
                        <a:pt x="13510" y="22183"/>
                        <a:pt x="14211" y="21549"/>
                        <a:pt x="14878" y="20748"/>
                      </a:cubicBezTo>
                      <a:cubicBezTo>
                        <a:pt x="15411" y="20148"/>
                        <a:pt x="15878" y="19347"/>
                        <a:pt x="16279" y="18513"/>
                      </a:cubicBezTo>
                      <a:cubicBezTo>
                        <a:pt x="16612" y="17746"/>
                        <a:pt x="16912" y="16912"/>
                        <a:pt x="17079" y="15978"/>
                      </a:cubicBezTo>
                      <a:cubicBezTo>
                        <a:pt x="17246" y="15144"/>
                        <a:pt x="17346" y="14244"/>
                        <a:pt x="17346" y="13376"/>
                      </a:cubicBezTo>
                      <a:cubicBezTo>
                        <a:pt x="17346" y="12075"/>
                        <a:pt x="17179" y="10808"/>
                        <a:pt x="16846" y="9540"/>
                      </a:cubicBezTo>
                      <a:lnTo>
                        <a:pt x="16846" y="9507"/>
                      </a:lnTo>
                      <a:cubicBezTo>
                        <a:pt x="16712" y="9073"/>
                        <a:pt x="16512" y="8640"/>
                        <a:pt x="16279" y="8239"/>
                      </a:cubicBezTo>
                      <a:lnTo>
                        <a:pt x="16279" y="8306"/>
                      </a:lnTo>
                      <a:cubicBezTo>
                        <a:pt x="15945" y="7639"/>
                        <a:pt x="15545" y="7005"/>
                        <a:pt x="15111" y="6371"/>
                      </a:cubicBezTo>
                      <a:cubicBezTo>
                        <a:pt x="14711" y="5804"/>
                        <a:pt x="14244" y="5237"/>
                        <a:pt x="13744" y="4704"/>
                      </a:cubicBezTo>
                      <a:cubicBezTo>
                        <a:pt x="12709" y="3536"/>
                        <a:pt x="11542" y="2402"/>
                        <a:pt x="10241" y="1535"/>
                      </a:cubicBezTo>
                      <a:cubicBezTo>
                        <a:pt x="9874" y="1301"/>
                        <a:pt x="9440" y="1034"/>
                        <a:pt x="9040" y="834"/>
                      </a:cubicBezTo>
                      <a:cubicBezTo>
                        <a:pt x="8607" y="634"/>
                        <a:pt x="8240" y="467"/>
                        <a:pt x="7773" y="300"/>
                      </a:cubicBezTo>
                      <a:lnTo>
                        <a:pt x="7806" y="300"/>
                      </a:lnTo>
                      <a:cubicBezTo>
                        <a:pt x="7739" y="234"/>
                        <a:pt x="7706" y="234"/>
                        <a:pt x="7606" y="200"/>
                      </a:cubicBezTo>
                      <a:cubicBezTo>
                        <a:pt x="7472" y="167"/>
                        <a:pt x="7372" y="134"/>
                        <a:pt x="7206" y="134"/>
                      </a:cubicBezTo>
                      <a:lnTo>
                        <a:pt x="7105" y="134"/>
                      </a:lnTo>
                      <a:cubicBezTo>
                        <a:pt x="6972" y="67"/>
                        <a:pt x="6839" y="67"/>
                        <a:pt x="6705" y="67"/>
                      </a:cubicBezTo>
                      <a:cubicBezTo>
                        <a:pt x="6405" y="34"/>
                        <a:pt x="6105" y="34"/>
                        <a:pt x="5805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86" name="Google Shape;5086;p31"/>
                <p:cNvSpPr/>
                <p:nvPr/>
              </p:nvSpPr>
              <p:spPr>
                <a:xfrm>
                  <a:off x="2343350" y="4648775"/>
                  <a:ext cx="421975" cy="47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79" h="19181" extrusionOk="0">
                      <a:moveTo>
                        <a:pt x="0" y="17346"/>
                      </a:moveTo>
                      <a:cubicBezTo>
                        <a:pt x="0" y="17413"/>
                        <a:pt x="33" y="17413"/>
                        <a:pt x="33" y="17413"/>
                      </a:cubicBezTo>
                      <a:cubicBezTo>
                        <a:pt x="63" y="17426"/>
                        <a:pt x="93" y="17439"/>
                        <a:pt x="122" y="17452"/>
                      </a:cubicBezTo>
                      <a:lnTo>
                        <a:pt x="122" y="17452"/>
                      </a:lnTo>
                      <a:cubicBezTo>
                        <a:pt x="81" y="17417"/>
                        <a:pt x="41" y="17382"/>
                        <a:pt x="0" y="17346"/>
                      </a:cubicBezTo>
                      <a:close/>
                      <a:moveTo>
                        <a:pt x="14544" y="0"/>
                      </a:moveTo>
                      <a:cubicBezTo>
                        <a:pt x="14410" y="67"/>
                        <a:pt x="14377" y="100"/>
                        <a:pt x="14277" y="134"/>
                      </a:cubicBezTo>
                      <a:cubicBezTo>
                        <a:pt x="14110" y="301"/>
                        <a:pt x="13943" y="534"/>
                        <a:pt x="13777" y="734"/>
                      </a:cubicBezTo>
                      <a:cubicBezTo>
                        <a:pt x="13610" y="934"/>
                        <a:pt x="13510" y="1134"/>
                        <a:pt x="13376" y="1368"/>
                      </a:cubicBezTo>
                      <a:cubicBezTo>
                        <a:pt x="12943" y="2102"/>
                        <a:pt x="12676" y="2902"/>
                        <a:pt x="12442" y="3736"/>
                      </a:cubicBezTo>
                      <a:lnTo>
                        <a:pt x="12442" y="3670"/>
                      </a:lnTo>
                      <a:cubicBezTo>
                        <a:pt x="12242" y="4437"/>
                        <a:pt x="12109" y="5171"/>
                        <a:pt x="12009" y="5938"/>
                      </a:cubicBezTo>
                      <a:cubicBezTo>
                        <a:pt x="11875" y="6672"/>
                        <a:pt x="11742" y="7472"/>
                        <a:pt x="11608" y="8240"/>
                      </a:cubicBezTo>
                      <a:cubicBezTo>
                        <a:pt x="11442" y="9140"/>
                        <a:pt x="11241" y="10074"/>
                        <a:pt x="10941" y="10941"/>
                      </a:cubicBezTo>
                      <a:cubicBezTo>
                        <a:pt x="10674" y="11842"/>
                        <a:pt x="10341" y="12743"/>
                        <a:pt x="9874" y="13510"/>
                      </a:cubicBezTo>
                      <a:cubicBezTo>
                        <a:pt x="9407" y="14311"/>
                        <a:pt x="8873" y="15111"/>
                        <a:pt x="8239" y="15778"/>
                      </a:cubicBezTo>
                      <a:cubicBezTo>
                        <a:pt x="7906" y="16112"/>
                        <a:pt x="7572" y="16412"/>
                        <a:pt x="7205" y="16679"/>
                      </a:cubicBezTo>
                      <a:cubicBezTo>
                        <a:pt x="7005" y="16812"/>
                        <a:pt x="6838" y="16979"/>
                        <a:pt x="6605" y="17079"/>
                      </a:cubicBezTo>
                      <a:cubicBezTo>
                        <a:pt x="6438" y="17146"/>
                        <a:pt x="6271" y="17279"/>
                        <a:pt x="6104" y="17346"/>
                      </a:cubicBezTo>
                      <a:cubicBezTo>
                        <a:pt x="5371" y="17746"/>
                        <a:pt x="4537" y="17946"/>
                        <a:pt x="3703" y="17980"/>
                      </a:cubicBezTo>
                      <a:cubicBezTo>
                        <a:pt x="3479" y="18007"/>
                        <a:pt x="3256" y="18019"/>
                        <a:pt x="3032" y="18019"/>
                      </a:cubicBezTo>
                      <a:cubicBezTo>
                        <a:pt x="2422" y="18019"/>
                        <a:pt x="1811" y="17926"/>
                        <a:pt x="1201" y="17780"/>
                      </a:cubicBezTo>
                      <a:cubicBezTo>
                        <a:pt x="802" y="17688"/>
                        <a:pt x="460" y="17596"/>
                        <a:pt x="122" y="17452"/>
                      </a:cubicBezTo>
                      <a:lnTo>
                        <a:pt x="122" y="17452"/>
                      </a:lnTo>
                      <a:cubicBezTo>
                        <a:pt x="621" y="17878"/>
                        <a:pt x="1152" y="18267"/>
                        <a:pt x="1768" y="18514"/>
                      </a:cubicBezTo>
                      <a:cubicBezTo>
                        <a:pt x="2702" y="18947"/>
                        <a:pt x="3736" y="19181"/>
                        <a:pt x="4870" y="19181"/>
                      </a:cubicBezTo>
                      <a:lnTo>
                        <a:pt x="4937" y="19181"/>
                      </a:lnTo>
                      <a:cubicBezTo>
                        <a:pt x="5904" y="19181"/>
                        <a:pt x="6872" y="19014"/>
                        <a:pt x="7772" y="18680"/>
                      </a:cubicBezTo>
                      <a:cubicBezTo>
                        <a:pt x="8506" y="18447"/>
                        <a:pt x="9240" y="18080"/>
                        <a:pt x="10074" y="17513"/>
                      </a:cubicBezTo>
                      <a:cubicBezTo>
                        <a:pt x="10841" y="17079"/>
                        <a:pt x="11575" y="16479"/>
                        <a:pt x="12342" y="15812"/>
                      </a:cubicBezTo>
                      <a:cubicBezTo>
                        <a:pt x="13076" y="15144"/>
                        <a:pt x="13843" y="14411"/>
                        <a:pt x="14510" y="13610"/>
                      </a:cubicBezTo>
                      <a:cubicBezTo>
                        <a:pt x="14544" y="13643"/>
                        <a:pt x="14544" y="13743"/>
                        <a:pt x="14577" y="13777"/>
                      </a:cubicBezTo>
                      <a:cubicBezTo>
                        <a:pt x="14544" y="13610"/>
                        <a:pt x="14444" y="13443"/>
                        <a:pt x="14410" y="13276"/>
                      </a:cubicBezTo>
                      <a:cubicBezTo>
                        <a:pt x="14244" y="12643"/>
                        <a:pt x="14110" y="12009"/>
                        <a:pt x="14077" y="11408"/>
                      </a:cubicBezTo>
                      <a:cubicBezTo>
                        <a:pt x="14043" y="10741"/>
                        <a:pt x="14043" y="10074"/>
                        <a:pt x="14077" y="9407"/>
                      </a:cubicBezTo>
                      <a:cubicBezTo>
                        <a:pt x="14110" y="8740"/>
                        <a:pt x="14210" y="8106"/>
                        <a:pt x="14344" y="7439"/>
                      </a:cubicBezTo>
                      <a:cubicBezTo>
                        <a:pt x="14510" y="6572"/>
                        <a:pt x="14711" y="5671"/>
                        <a:pt x="14911" y="4804"/>
                      </a:cubicBezTo>
                      <a:cubicBezTo>
                        <a:pt x="15078" y="4103"/>
                        <a:pt x="15278" y="3436"/>
                        <a:pt x="15545" y="2769"/>
                      </a:cubicBezTo>
                      <a:cubicBezTo>
                        <a:pt x="15678" y="2435"/>
                        <a:pt x="15811" y="2068"/>
                        <a:pt x="16012" y="1735"/>
                      </a:cubicBezTo>
                      <a:cubicBezTo>
                        <a:pt x="16178" y="1401"/>
                        <a:pt x="16378" y="1101"/>
                        <a:pt x="16579" y="801"/>
                      </a:cubicBezTo>
                      <a:cubicBezTo>
                        <a:pt x="16645" y="667"/>
                        <a:pt x="16779" y="567"/>
                        <a:pt x="16879" y="467"/>
                      </a:cubicBezTo>
                      <a:cubicBezTo>
                        <a:pt x="16779" y="434"/>
                        <a:pt x="16712" y="401"/>
                        <a:pt x="16579" y="401"/>
                      </a:cubicBezTo>
                      <a:cubicBezTo>
                        <a:pt x="16412" y="334"/>
                        <a:pt x="16245" y="334"/>
                        <a:pt x="16078" y="334"/>
                      </a:cubicBezTo>
                      <a:lnTo>
                        <a:pt x="15945" y="334"/>
                      </a:lnTo>
                      <a:cubicBezTo>
                        <a:pt x="15678" y="334"/>
                        <a:pt x="15444" y="301"/>
                        <a:pt x="15244" y="267"/>
                      </a:cubicBezTo>
                      <a:cubicBezTo>
                        <a:pt x="15044" y="234"/>
                        <a:pt x="14844" y="134"/>
                        <a:pt x="14677" y="67"/>
                      </a:cubicBezTo>
                      <a:cubicBezTo>
                        <a:pt x="14611" y="67"/>
                        <a:pt x="14577" y="0"/>
                        <a:pt x="14544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87" name="Google Shape;5087;p31"/>
                <p:cNvSpPr/>
                <p:nvPr/>
              </p:nvSpPr>
              <p:spPr>
                <a:xfrm>
                  <a:off x="2416725" y="4616250"/>
                  <a:ext cx="219350" cy="18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74" h="7490" extrusionOk="0">
                      <a:moveTo>
                        <a:pt x="8640" y="0"/>
                      </a:moveTo>
                      <a:cubicBezTo>
                        <a:pt x="8173" y="67"/>
                        <a:pt x="7773" y="167"/>
                        <a:pt x="7306" y="234"/>
                      </a:cubicBezTo>
                      <a:cubicBezTo>
                        <a:pt x="6839" y="367"/>
                        <a:pt x="6405" y="534"/>
                        <a:pt x="5971" y="701"/>
                      </a:cubicBezTo>
                      <a:cubicBezTo>
                        <a:pt x="5504" y="901"/>
                        <a:pt x="5104" y="1101"/>
                        <a:pt x="4671" y="1335"/>
                      </a:cubicBezTo>
                      <a:cubicBezTo>
                        <a:pt x="4470" y="1435"/>
                        <a:pt x="4270" y="1568"/>
                        <a:pt x="4103" y="1702"/>
                      </a:cubicBezTo>
                      <a:cubicBezTo>
                        <a:pt x="3903" y="1835"/>
                        <a:pt x="3670" y="2002"/>
                        <a:pt x="3470" y="2169"/>
                      </a:cubicBezTo>
                      <a:cubicBezTo>
                        <a:pt x="2669" y="2736"/>
                        <a:pt x="2002" y="3436"/>
                        <a:pt x="1435" y="4237"/>
                      </a:cubicBezTo>
                      <a:cubicBezTo>
                        <a:pt x="834" y="5004"/>
                        <a:pt x="334" y="5871"/>
                        <a:pt x="101" y="6772"/>
                      </a:cubicBezTo>
                      <a:cubicBezTo>
                        <a:pt x="67" y="6872"/>
                        <a:pt x="67" y="6939"/>
                        <a:pt x="1" y="7039"/>
                      </a:cubicBezTo>
                      <a:lnTo>
                        <a:pt x="1" y="7239"/>
                      </a:lnTo>
                      <a:cubicBezTo>
                        <a:pt x="67" y="7339"/>
                        <a:pt x="134" y="7406"/>
                        <a:pt x="234" y="7439"/>
                      </a:cubicBezTo>
                      <a:cubicBezTo>
                        <a:pt x="267" y="7472"/>
                        <a:pt x="317" y="7489"/>
                        <a:pt x="367" y="7489"/>
                      </a:cubicBezTo>
                      <a:cubicBezTo>
                        <a:pt x="417" y="7489"/>
                        <a:pt x="468" y="7472"/>
                        <a:pt x="501" y="7439"/>
                      </a:cubicBezTo>
                      <a:cubicBezTo>
                        <a:pt x="601" y="7406"/>
                        <a:pt x="734" y="7339"/>
                        <a:pt x="734" y="7239"/>
                      </a:cubicBezTo>
                      <a:cubicBezTo>
                        <a:pt x="768" y="7039"/>
                        <a:pt x="834" y="6872"/>
                        <a:pt x="935" y="6672"/>
                      </a:cubicBezTo>
                      <a:cubicBezTo>
                        <a:pt x="1001" y="6438"/>
                        <a:pt x="1101" y="6272"/>
                        <a:pt x="1168" y="6105"/>
                      </a:cubicBezTo>
                      <a:cubicBezTo>
                        <a:pt x="1335" y="5738"/>
                        <a:pt x="1568" y="5371"/>
                        <a:pt x="1768" y="5004"/>
                      </a:cubicBezTo>
                      <a:cubicBezTo>
                        <a:pt x="2269" y="4203"/>
                        <a:pt x="2836" y="3536"/>
                        <a:pt x="3503" y="2869"/>
                      </a:cubicBezTo>
                      <a:cubicBezTo>
                        <a:pt x="4270" y="2202"/>
                        <a:pt x="5071" y="1568"/>
                        <a:pt x="5971" y="1101"/>
                      </a:cubicBezTo>
                      <a:cubicBezTo>
                        <a:pt x="6305" y="934"/>
                        <a:pt x="6672" y="768"/>
                        <a:pt x="7006" y="668"/>
                      </a:cubicBezTo>
                      <a:cubicBezTo>
                        <a:pt x="7406" y="534"/>
                        <a:pt x="7773" y="367"/>
                        <a:pt x="8173" y="267"/>
                      </a:cubicBezTo>
                      <a:lnTo>
                        <a:pt x="8140" y="267"/>
                      </a:lnTo>
                      <a:cubicBezTo>
                        <a:pt x="8306" y="234"/>
                        <a:pt x="8473" y="201"/>
                        <a:pt x="8640" y="201"/>
                      </a:cubicBezTo>
                      <a:cubicBezTo>
                        <a:pt x="8740" y="201"/>
                        <a:pt x="8773" y="100"/>
                        <a:pt x="8773" y="34"/>
                      </a:cubicBezTo>
                      <a:lnTo>
                        <a:pt x="8773" y="34"/>
                      </a:lnTo>
                      <a:cubicBezTo>
                        <a:pt x="8773" y="40"/>
                        <a:pt x="8772" y="43"/>
                        <a:pt x="8769" y="43"/>
                      </a:cubicBezTo>
                      <a:cubicBezTo>
                        <a:pt x="8757" y="43"/>
                        <a:pt x="8720" y="0"/>
                        <a:pt x="8640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88" name="Google Shape;5088;p31"/>
                <p:cNvSpPr/>
                <p:nvPr/>
              </p:nvSpPr>
              <p:spPr>
                <a:xfrm>
                  <a:off x="2529300" y="4642925"/>
                  <a:ext cx="133450" cy="232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8" h="9312" extrusionOk="0">
                      <a:moveTo>
                        <a:pt x="5171" y="1"/>
                      </a:moveTo>
                      <a:cubicBezTo>
                        <a:pt x="5104" y="34"/>
                        <a:pt x="5071" y="101"/>
                        <a:pt x="5004" y="101"/>
                      </a:cubicBezTo>
                      <a:cubicBezTo>
                        <a:pt x="4671" y="368"/>
                        <a:pt x="4404" y="635"/>
                        <a:pt x="4104" y="935"/>
                      </a:cubicBezTo>
                      <a:cubicBezTo>
                        <a:pt x="3803" y="1202"/>
                        <a:pt x="3503" y="1502"/>
                        <a:pt x="3270" y="1835"/>
                      </a:cubicBezTo>
                      <a:cubicBezTo>
                        <a:pt x="3003" y="2169"/>
                        <a:pt x="2769" y="2469"/>
                        <a:pt x="2503" y="2803"/>
                      </a:cubicBezTo>
                      <a:cubicBezTo>
                        <a:pt x="2269" y="3170"/>
                        <a:pt x="2002" y="3503"/>
                        <a:pt x="1802" y="3937"/>
                      </a:cubicBezTo>
                      <a:cubicBezTo>
                        <a:pt x="1602" y="4271"/>
                        <a:pt x="1435" y="4637"/>
                        <a:pt x="1235" y="5004"/>
                      </a:cubicBezTo>
                      <a:cubicBezTo>
                        <a:pt x="1068" y="5371"/>
                        <a:pt x="901" y="5805"/>
                        <a:pt x="735" y="6205"/>
                      </a:cubicBezTo>
                      <a:cubicBezTo>
                        <a:pt x="568" y="6639"/>
                        <a:pt x="434" y="7039"/>
                        <a:pt x="334" y="7473"/>
                      </a:cubicBezTo>
                      <a:cubicBezTo>
                        <a:pt x="234" y="7873"/>
                        <a:pt x="134" y="8340"/>
                        <a:pt x="67" y="8774"/>
                      </a:cubicBezTo>
                      <a:cubicBezTo>
                        <a:pt x="1" y="9007"/>
                        <a:pt x="168" y="9274"/>
                        <a:pt x="468" y="9307"/>
                      </a:cubicBezTo>
                      <a:cubicBezTo>
                        <a:pt x="490" y="9310"/>
                        <a:pt x="513" y="9312"/>
                        <a:pt x="535" y="9312"/>
                      </a:cubicBezTo>
                      <a:cubicBezTo>
                        <a:pt x="773" y="9312"/>
                        <a:pt x="971" y="9149"/>
                        <a:pt x="1001" y="8874"/>
                      </a:cubicBezTo>
                      <a:lnTo>
                        <a:pt x="1268" y="7506"/>
                      </a:lnTo>
                      <a:cubicBezTo>
                        <a:pt x="1335" y="7039"/>
                        <a:pt x="1468" y="6606"/>
                        <a:pt x="1602" y="6139"/>
                      </a:cubicBezTo>
                      <a:lnTo>
                        <a:pt x="1602" y="6172"/>
                      </a:lnTo>
                      <a:cubicBezTo>
                        <a:pt x="1935" y="5038"/>
                        <a:pt x="2436" y="3937"/>
                        <a:pt x="3070" y="2936"/>
                      </a:cubicBezTo>
                      <a:lnTo>
                        <a:pt x="3070" y="2970"/>
                      </a:lnTo>
                      <a:cubicBezTo>
                        <a:pt x="3336" y="2503"/>
                        <a:pt x="3637" y="2036"/>
                        <a:pt x="4004" y="1635"/>
                      </a:cubicBezTo>
                      <a:cubicBezTo>
                        <a:pt x="4170" y="1435"/>
                        <a:pt x="4404" y="1202"/>
                        <a:pt x="4571" y="1002"/>
                      </a:cubicBezTo>
                      <a:cubicBezTo>
                        <a:pt x="4771" y="801"/>
                        <a:pt x="4938" y="601"/>
                        <a:pt x="5138" y="368"/>
                      </a:cubicBezTo>
                      <a:cubicBezTo>
                        <a:pt x="5171" y="334"/>
                        <a:pt x="5238" y="301"/>
                        <a:pt x="5271" y="301"/>
                      </a:cubicBezTo>
                      <a:cubicBezTo>
                        <a:pt x="5305" y="268"/>
                        <a:pt x="5338" y="168"/>
                        <a:pt x="5305" y="101"/>
                      </a:cubicBezTo>
                      <a:cubicBezTo>
                        <a:pt x="5271" y="34"/>
                        <a:pt x="5238" y="1"/>
                        <a:pt x="517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89" name="Google Shape;5089;p31"/>
                <p:cNvSpPr/>
                <p:nvPr/>
              </p:nvSpPr>
              <p:spPr>
                <a:xfrm>
                  <a:off x="2827850" y="4659300"/>
                  <a:ext cx="52575" cy="242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3" h="9700" extrusionOk="0">
                      <a:moveTo>
                        <a:pt x="1023" y="0"/>
                      </a:moveTo>
                      <a:cubicBezTo>
                        <a:pt x="983" y="0"/>
                        <a:pt x="951" y="38"/>
                        <a:pt x="901" y="113"/>
                      </a:cubicBezTo>
                      <a:cubicBezTo>
                        <a:pt x="868" y="180"/>
                        <a:pt x="835" y="313"/>
                        <a:pt x="801" y="380"/>
                      </a:cubicBezTo>
                      <a:cubicBezTo>
                        <a:pt x="501" y="1114"/>
                        <a:pt x="301" y="1848"/>
                        <a:pt x="167" y="2615"/>
                      </a:cubicBezTo>
                      <a:cubicBezTo>
                        <a:pt x="34" y="3349"/>
                        <a:pt x="1" y="4149"/>
                        <a:pt x="1" y="4883"/>
                      </a:cubicBezTo>
                      <a:cubicBezTo>
                        <a:pt x="34" y="5684"/>
                        <a:pt x="167" y="6451"/>
                        <a:pt x="368" y="7185"/>
                      </a:cubicBezTo>
                      <a:cubicBezTo>
                        <a:pt x="434" y="7552"/>
                        <a:pt x="568" y="7952"/>
                        <a:pt x="734" y="8319"/>
                      </a:cubicBezTo>
                      <a:cubicBezTo>
                        <a:pt x="835" y="8519"/>
                        <a:pt x="901" y="8686"/>
                        <a:pt x="1001" y="8886"/>
                      </a:cubicBezTo>
                      <a:cubicBezTo>
                        <a:pt x="1068" y="9119"/>
                        <a:pt x="1168" y="9320"/>
                        <a:pt x="1268" y="9486"/>
                      </a:cubicBezTo>
                      <a:cubicBezTo>
                        <a:pt x="1360" y="9625"/>
                        <a:pt x="1516" y="9699"/>
                        <a:pt x="1669" y="9699"/>
                      </a:cubicBezTo>
                      <a:cubicBezTo>
                        <a:pt x="1738" y="9699"/>
                        <a:pt x="1807" y="9684"/>
                        <a:pt x="1869" y="9653"/>
                      </a:cubicBezTo>
                      <a:cubicBezTo>
                        <a:pt x="1935" y="9586"/>
                        <a:pt x="2035" y="9486"/>
                        <a:pt x="2069" y="9386"/>
                      </a:cubicBezTo>
                      <a:cubicBezTo>
                        <a:pt x="2102" y="9253"/>
                        <a:pt x="2069" y="9153"/>
                        <a:pt x="2035" y="9053"/>
                      </a:cubicBezTo>
                      <a:cubicBezTo>
                        <a:pt x="1902" y="8853"/>
                        <a:pt x="1802" y="8652"/>
                        <a:pt x="1702" y="8419"/>
                      </a:cubicBezTo>
                      <a:cubicBezTo>
                        <a:pt x="1568" y="8219"/>
                        <a:pt x="1502" y="7985"/>
                        <a:pt x="1368" y="7752"/>
                      </a:cubicBezTo>
                      <a:cubicBezTo>
                        <a:pt x="1035" y="6918"/>
                        <a:pt x="768" y="6051"/>
                        <a:pt x="668" y="5183"/>
                      </a:cubicBezTo>
                      <a:cubicBezTo>
                        <a:pt x="601" y="4716"/>
                        <a:pt x="568" y="4249"/>
                        <a:pt x="568" y="3749"/>
                      </a:cubicBezTo>
                      <a:cubicBezTo>
                        <a:pt x="568" y="3249"/>
                        <a:pt x="601" y="2748"/>
                        <a:pt x="668" y="2315"/>
                      </a:cubicBezTo>
                      <a:lnTo>
                        <a:pt x="668" y="2348"/>
                      </a:lnTo>
                      <a:cubicBezTo>
                        <a:pt x="701" y="1981"/>
                        <a:pt x="801" y="1647"/>
                        <a:pt x="868" y="1247"/>
                      </a:cubicBezTo>
                      <a:cubicBezTo>
                        <a:pt x="935" y="880"/>
                        <a:pt x="1035" y="547"/>
                        <a:pt x="1201" y="180"/>
                      </a:cubicBezTo>
                      <a:cubicBezTo>
                        <a:pt x="1235" y="80"/>
                        <a:pt x="1168" y="46"/>
                        <a:pt x="1135" y="13"/>
                      </a:cubicBezTo>
                      <a:lnTo>
                        <a:pt x="1068" y="13"/>
                      </a:lnTo>
                      <a:cubicBezTo>
                        <a:pt x="1051" y="5"/>
                        <a:pt x="1037" y="0"/>
                        <a:pt x="1023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90" name="Google Shape;5090;p31"/>
                <p:cNvSpPr/>
                <p:nvPr/>
              </p:nvSpPr>
              <p:spPr>
                <a:xfrm>
                  <a:off x="2946275" y="4622075"/>
                  <a:ext cx="164300" cy="179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72" h="7164" extrusionOk="0">
                      <a:moveTo>
                        <a:pt x="267" y="1"/>
                      </a:moveTo>
                      <a:cubicBezTo>
                        <a:pt x="167" y="1"/>
                        <a:pt x="100" y="101"/>
                        <a:pt x="67" y="168"/>
                      </a:cubicBezTo>
                      <a:cubicBezTo>
                        <a:pt x="0" y="301"/>
                        <a:pt x="100" y="368"/>
                        <a:pt x="234" y="468"/>
                      </a:cubicBezTo>
                      <a:cubicBezTo>
                        <a:pt x="768" y="701"/>
                        <a:pt x="1268" y="1002"/>
                        <a:pt x="1735" y="1369"/>
                      </a:cubicBezTo>
                      <a:cubicBezTo>
                        <a:pt x="2335" y="1869"/>
                        <a:pt x="2902" y="2436"/>
                        <a:pt x="3403" y="3036"/>
                      </a:cubicBezTo>
                      <a:cubicBezTo>
                        <a:pt x="3603" y="3337"/>
                        <a:pt x="3803" y="3637"/>
                        <a:pt x="4003" y="3970"/>
                      </a:cubicBezTo>
                      <a:cubicBezTo>
                        <a:pt x="4237" y="4304"/>
                        <a:pt x="4437" y="4638"/>
                        <a:pt x="4604" y="4971"/>
                      </a:cubicBezTo>
                      <a:cubicBezTo>
                        <a:pt x="4770" y="5305"/>
                        <a:pt x="4937" y="5572"/>
                        <a:pt x="5104" y="5905"/>
                      </a:cubicBezTo>
                      <a:lnTo>
                        <a:pt x="5337" y="6405"/>
                      </a:lnTo>
                      <a:lnTo>
                        <a:pt x="5604" y="6906"/>
                      </a:lnTo>
                      <a:cubicBezTo>
                        <a:pt x="5705" y="7083"/>
                        <a:pt x="5845" y="7164"/>
                        <a:pt x="5993" y="7164"/>
                      </a:cubicBezTo>
                      <a:cubicBezTo>
                        <a:pt x="6041" y="7164"/>
                        <a:pt x="6089" y="7155"/>
                        <a:pt x="6138" y="7139"/>
                      </a:cubicBezTo>
                      <a:cubicBezTo>
                        <a:pt x="6405" y="7039"/>
                        <a:pt x="6572" y="6806"/>
                        <a:pt x="6472" y="6539"/>
                      </a:cubicBezTo>
                      <a:cubicBezTo>
                        <a:pt x="6405" y="6205"/>
                        <a:pt x="6238" y="5872"/>
                        <a:pt x="6071" y="5538"/>
                      </a:cubicBezTo>
                      <a:cubicBezTo>
                        <a:pt x="5905" y="5205"/>
                        <a:pt x="5738" y="4938"/>
                        <a:pt x="5504" y="4571"/>
                      </a:cubicBezTo>
                      <a:cubicBezTo>
                        <a:pt x="5304" y="4237"/>
                        <a:pt x="5104" y="3970"/>
                        <a:pt x="4904" y="3670"/>
                      </a:cubicBezTo>
                      <a:cubicBezTo>
                        <a:pt x="4637" y="3370"/>
                        <a:pt x="4437" y="3036"/>
                        <a:pt x="4137" y="2770"/>
                      </a:cubicBezTo>
                      <a:cubicBezTo>
                        <a:pt x="3169" y="1669"/>
                        <a:pt x="2002" y="701"/>
                        <a:pt x="667" y="168"/>
                      </a:cubicBezTo>
                      <a:lnTo>
                        <a:pt x="701" y="168"/>
                      </a:lnTo>
                      <a:cubicBezTo>
                        <a:pt x="601" y="134"/>
                        <a:pt x="467" y="34"/>
                        <a:pt x="3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91" name="Google Shape;5091;p31"/>
                <p:cNvSpPr/>
                <p:nvPr/>
              </p:nvSpPr>
              <p:spPr>
                <a:xfrm>
                  <a:off x="2902075" y="4654050"/>
                  <a:ext cx="83425" cy="15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37" h="6287" extrusionOk="0">
                      <a:moveTo>
                        <a:pt x="213" y="1"/>
                      </a:moveTo>
                      <a:cubicBezTo>
                        <a:pt x="195" y="1"/>
                        <a:pt x="181" y="9"/>
                        <a:pt x="167" y="23"/>
                      </a:cubicBezTo>
                      <a:cubicBezTo>
                        <a:pt x="34" y="90"/>
                        <a:pt x="0" y="223"/>
                        <a:pt x="67" y="356"/>
                      </a:cubicBezTo>
                      <a:cubicBezTo>
                        <a:pt x="668" y="1491"/>
                        <a:pt x="1201" y="2658"/>
                        <a:pt x="1702" y="3826"/>
                      </a:cubicBezTo>
                      <a:cubicBezTo>
                        <a:pt x="1702" y="3859"/>
                        <a:pt x="1735" y="3859"/>
                        <a:pt x="1735" y="3892"/>
                      </a:cubicBezTo>
                      <a:cubicBezTo>
                        <a:pt x="1868" y="4226"/>
                        <a:pt x="2035" y="4559"/>
                        <a:pt x="2169" y="4926"/>
                      </a:cubicBezTo>
                      <a:cubicBezTo>
                        <a:pt x="2269" y="5327"/>
                        <a:pt x="2402" y="5727"/>
                        <a:pt x="2602" y="6094"/>
                      </a:cubicBezTo>
                      <a:cubicBezTo>
                        <a:pt x="2676" y="6218"/>
                        <a:pt x="2787" y="6286"/>
                        <a:pt x="2908" y="6286"/>
                      </a:cubicBezTo>
                      <a:cubicBezTo>
                        <a:pt x="2950" y="6286"/>
                        <a:pt x="2993" y="6278"/>
                        <a:pt x="3036" y="6261"/>
                      </a:cubicBezTo>
                      <a:cubicBezTo>
                        <a:pt x="3236" y="6227"/>
                        <a:pt x="3336" y="6027"/>
                        <a:pt x="3269" y="5794"/>
                      </a:cubicBezTo>
                      <a:cubicBezTo>
                        <a:pt x="3236" y="5560"/>
                        <a:pt x="3103" y="5260"/>
                        <a:pt x="3036" y="5060"/>
                      </a:cubicBezTo>
                      <a:cubicBezTo>
                        <a:pt x="2936" y="4793"/>
                        <a:pt x="2836" y="4593"/>
                        <a:pt x="2702" y="4359"/>
                      </a:cubicBezTo>
                      <a:cubicBezTo>
                        <a:pt x="2502" y="3892"/>
                        <a:pt x="2235" y="3425"/>
                        <a:pt x="2035" y="2958"/>
                      </a:cubicBezTo>
                      <a:cubicBezTo>
                        <a:pt x="1535" y="2024"/>
                        <a:pt x="1034" y="1090"/>
                        <a:pt x="534" y="190"/>
                      </a:cubicBezTo>
                      <a:cubicBezTo>
                        <a:pt x="501" y="90"/>
                        <a:pt x="401" y="56"/>
                        <a:pt x="334" y="56"/>
                      </a:cubicBezTo>
                      <a:cubicBezTo>
                        <a:pt x="275" y="17"/>
                        <a:pt x="240" y="1"/>
                        <a:pt x="213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92" name="Google Shape;5092;p31"/>
                <p:cNvSpPr/>
                <p:nvPr/>
              </p:nvSpPr>
              <p:spPr>
                <a:xfrm>
                  <a:off x="3053025" y="4406100"/>
                  <a:ext cx="250200" cy="5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08" h="2302" extrusionOk="0">
                      <a:moveTo>
                        <a:pt x="4803" y="634"/>
                      </a:moveTo>
                      <a:cubicBezTo>
                        <a:pt x="4803" y="651"/>
                        <a:pt x="4812" y="659"/>
                        <a:pt x="4816" y="659"/>
                      </a:cubicBezTo>
                      <a:cubicBezTo>
                        <a:pt x="4820" y="659"/>
                        <a:pt x="4820" y="651"/>
                        <a:pt x="4803" y="634"/>
                      </a:cubicBezTo>
                      <a:close/>
                      <a:moveTo>
                        <a:pt x="4336" y="0"/>
                      </a:moveTo>
                      <a:cubicBezTo>
                        <a:pt x="3703" y="67"/>
                        <a:pt x="3069" y="100"/>
                        <a:pt x="2502" y="267"/>
                      </a:cubicBezTo>
                      <a:cubicBezTo>
                        <a:pt x="1668" y="467"/>
                        <a:pt x="867" y="801"/>
                        <a:pt x="133" y="1268"/>
                      </a:cubicBezTo>
                      <a:cubicBezTo>
                        <a:pt x="33" y="1335"/>
                        <a:pt x="0" y="1468"/>
                        <a:pt x="33" y="1535"/>
                      </a:cubicBezTo>
                      <a:cubicBezTo>
                        <a:pt x="108" y="1610"/>
                        <a:pt x="184" y="1647"/>
                        <a:pt x="259" y="1647"/>
                      </a:cubicBezTo>
                      <a:cubicBezTo>
                        <a:pt x="284" y="1647"/>
                        <a:pt x="309" y="1643"/>
                        <a:pt x="334" y="1635"/>
                      </a:cubicBezTo>
                      <a:lnTo>
                        <a:pt x="967" y="1268"/>
                      </a:lnTo>
                      <a:cubicBezTo>
                        <a:pt x="1501" y="1001"/>
                        <a:pt x="2068" y="834"/>
                        <a:pt x="2669" y="701"/>
                      </a:cubicBezTo>
                      <a:lnTo>
                        <a:pt x="2569" y="701"/>
                      </a:lnTo>
                      <a:cubicBezTo>
                        <a:pt x="3064" y="636"/>
                        <a:pt x="3545" y="599"/>
                        <a:pt x="4031" y="599"/>
                      </a:cubicBezTo>
                      <a:cubicBezTo>
                        <a:pt x="4297" y="599"/>
                        <a:pt x="4565" y="611"/>
                        <a:pt x="4837" y="634"/>
                      </a:cubicBezTo>
                      <a:cubicBezTo>
                        <a:pt x="5704" y="701"/>
                        <a:pt x="6538" y="934"/>
                        <a:pt x="7339" y="1201"/>
                      </a:cubicBezTo>
                      <a:lnTo>
                        <a:pt x="7305" y="1201"/>
                      </a:lnTo>
                      <a:cubicBezTo>
                        <a:pt x="7672" y="1335"/>
                        <a:pt x="8039" y="1501"/>
                        <a:pt x="8406" y="1668"/>
                      </a:cubicBezTo>
                      <a:cubicBezTo>
                        <a:pt x="8806" y="1835"/>
                        <a:pt x="9140" y="2035"/>
                        <a:pt x="9507" y="2269"/>
                      </a:cubicBezTo>
                      <a:cubicBezTo>
                        <a:pt x="9551" y="2291"/>
                        <a:pt x="9603" y="2302"/>
                        <a:pt x="9655" y="2302"/>
                      </a:cubicBezTo>
                      <a:cubicBezTo>
                        <a:pt x="9759" y="2302"/>
                        <a:pt x="9863" y="2258"/>
                        <a:pt x="9907" y="2169"/>
                      </a:cubicBezTo>
                      <a:cubicBezTo>
                        <a:pt x="9974" y="2102"/>
                        <a:pt x="10007" y="2002"/>
                        <a:pt x="10007" y="1935"/>
                      </a:cubicBezTo>
                      <a:cubicBezTo>
                        <a:pt x="10007" y="1835"/>
                        <a:pt x="9974" y="1702"/>
                        <a:pt x="9874" y="1668"/>
                      </a:cubicBezTo>
                      <a:cubicBezTo>
                        <a:pt x="9540" y="1435"/>
                        <a:pt x="9173" y="1201"/>
                        <a:pt x="8806" y="1034"/>
                      </a:cubicBezTo>
                      <a:cubicBezTo>
                        <a:pt x="8406" y="868"/>
                        <a:pt x="8006" y="701"/>
                        <a:pt x="7572" y="534"/>
                      </a:cubicBezTo>
                      <a:cubicBezTo>
                        <a:pt x="6738" y="267"/>
                        <a:pt x="5871" y="100"/>
                        <a:pt x="5004" y="34"/>
                      </a:cubicBezTo>
                      <a:cubicBezTo>
                        <a:pt x="4803" y="34"/>
                        <a:pt x="4537" y="0"/>
                        <a:pt x="4336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93" name="Google Shape;5093;p31"/>
                <p:cNvSpPr/>
                <p:nvPr/>
              </p:nvSpPr>
              <p:spPr>
                <a:xfrm>
                  <a:off x="3048000" y="4484475"/>
                  <a:ext cx="181000" cy="7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40" h="2922" extrusionOk="0">
                      <a:moveTo>
                        <a:pt x="5517" y="1922"/>
                      </a:moveTo>
                      <a:cubicBezTo>
                        <a:pt x="5527" y="1936"/>
                        <a:pt x="5538" y="1936"/>
                        <a:pt x="5538" y="1936"/>
                      </a:cubicBezTo>
                      <a:cubicBezTo>
                        <a:pt x="5531" y="1931"/>
                        <a:pt x="5524" y="1926"/>
                        <a:pt x="5517" y="1922"/>
                      </a:cubicBezTo>
                      <a:close/>
                      <a:moveTo>
                        <a:pt x="935" y="1"/>
                      </a:moveTo>
                      <a:cubicBezTo>
                        <a:pt x="868" y="1"/>
                        <a:pt x="735" y="34"/>
                        <a:pt x="568" y="34"/>
                      </a:cubicBezTo>
                      <a:cubicBezTo>
                        <a:pt x="401" y="34"/>
                        <a:pt x="234" y="34"/>
                        <a:pt x="68" y="101"/>
                      </a:cubicBezTo>
                      <a:cubicBezTo>
                        <a:pt x="34" y="101"/>
                        <a:pt x="1" y="134"/>
                        <a:pt x="1" y="201"/>
                      </a:cubicBezTo>
                      <a:cubicBezTo>
                        <a:pt x="1" y="268"/>
                        <a:pt x="34" y="301"/>
                        <a:pt x="101" y="301"/>
                      </a:cubicBezTo>
                      <a:lnTo>
                        <a:pt x="868" y="301"/>
                      </a:lnTo>
                      <a:cubicBezTo>
                        <a:pt x="1335" y="335"/>
                        <a:pt x="1735" y="368"/>
                        <a:pt x="2169" y="468"/>
                      </a:cubicBezTo>
                      <a:cubicBezTo>
                        <a:pt x="2603" y="535"/>
                        <a:pt x="3036" y="668"/>
                        <a:pt x="3437" y="835"/>
                      </a:cubicBezTo>
                      <a:lnTo>
                        <a:pt x="3403" y="835"/>
                      </a:lnTo>
                      <a:cubicBezTo>
                        <a:pt x="4162" y="1132"/>
                        <a:pt x="4856" y="1494"/>
                        <a:pt x="5517" y="1922"/>
                      </a:cubicBezTo>
                      <a:lnTo>
                        <a:pt x="5517" y="1922"/>
                      </a:lnTo>
                      <a:cubicBezTo>
                        <a:pt x="5510" y="1912"/>
                        <a:pt x="5505" y="1896"/>
                        <a:pt x="5505" y="1869"/>
                      </a:cubicBezTo>
                      <a:lnTo>
                        <a:pt x="5505" y="1869"/>
                      </a:lnTo>
                      <a:cubicBezTo>
                        <a:pt x="5705" y="2002"/>
                        <a:pt x="5872" y="2169"/>
                        <a:pt x="6072" y="2303"/>
                      </a:cubicBezTo>
                      <a:cubicBezTo>
                        <a:pt x="6272" y="2469"/>
                        <a:pt x="6506" y="2636"/>
                        <a:pt x="6672" y="2836"/>
                      </a:cubicBezTo>
                      <a:cubicBezTo>
                        <a:pt x="6716" y="2895"/>
                        <a:pt x="6786" y="2921"/>
                        <a:pt x="6858" y="2921"/>
                      </a:cubicBezTo>
                      <a:cubicBezTo>
                        <a:pt x="6952" y="2921"/>
                        <a:pt x="7050" y="2878"/>
                        <a:pt x="7106" y="2803"/>
                      </a:cubicBezTo>
                      <a:cubicBezTo>
                        <a:pt x="7239" y="2670"/>
                        <a:pt x="7239" y="2469"/>
                        <a:pt x="7073" y="2336"/>
                      </a:cubicBezTo>
                      <a:cubicBezTo>
                        <a:pt x="6606" y="1902"/>
                        <a:pt x="6105" y="1535"/>
                        <a:pt x="5572" y="1235"/>
                      </a:cubicBezTo>
                      <a:cubicBezTo>
                        <a:pt x="5338" y="1068"/>
                        <a:pt x="5038" y="968"/>
                        <a:pt x="4738" y="835"/>
                      </a:cubicBezTo>
                      <a:cubicBezTo>
                        <a:pt x="4437" y="701"/>
                        <a:pt x="4104" y="568"/>
                        <a:pt x="3837" y="501"/>
                      </a:cubicBezTo>
                      <a:cubicBezTo>
                        <a:pt x="3237" y="301"/>
                        <a:pt x="2569" y="168"/>
                        <a:pt x="1936" y="68"/>
                      </a:cubicBezTo>
                      <a:cubicBezTo>
                        <a:pt x="1669" y="34"/>
                        <a:pt x="1369" y="34"/>
                        <a:pt x="1035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94" name="Google Shape;5094;p31"/>
                <p:cNvSpPr/>
                <p:nvPr/>
              </p:nvSpPr>
              <p:spPr>
                <a:xfrm>
                  <a:off x="2822850" y="4101700"/>
                  <a:ext cx="85075" cy="290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03" h="11610" extrusionOk="0">
                      <a:moveTo>
                        <a:pt x="267" y="1"/>
                      </a:moveTo>
                      <a:cubicBezTo>
                        <a:pt x="201" y="1"/>
                        <a:pt x="101" y="68"/>
                        <a:pt x="67" y="101"/>
                      </a:cubicBezTo>
                      <a:cubicBezTo>
                        <a:pt x="0" y="168"/>
                        <a:pt x="0" y="301"/>
                        <a:pt x="67" y="401"/>
                      </a:cubicBezTo>
                      <a:cubicBezTo>
                        <a:pt x="101" y="435"/>
                        <a:pt x="167" y="501"/>
                        <a:pt x="234" y="568"/>
                      </a:cubicBezTo>
                      <a:lnTo>
                        <a:pt x="267" y="601"/>
                      </a:lnTo>
                      <a:cubicBezTo>
                        <a:pt x="701" y="1102"/>
                        <a:pt x="1001" y="1669"/>
                        <a:pt x="1235" y="2303"/>
                      </a:cubicBezTo>
                      <a:cubicBezTo>
                        <a:pt x="1668" y="3337"/>
                        <a:pt x="1902" y="4471"/>
                        <a:pt x="2035" y="5572"/>
                      </a:cubicBezTo>
                      <a:lnTo>
                        <a:pt x="2035" y="5438"/>
                      </a:lnTo>
                      <a:cubicBezTo>
                        <a:pt x="2169" y="6406"/>
                        <a:pt x="2235" y="7340"/>
                        <a:pt x="2269" y="8307"/>
                      </a:cubicBezTo>
                      <a:cubicBezTo>
                        <a:pt x="2335" y="9241"/>
                        <a:pt x="2335" y="10142"/>
                        <a:pt x="2335" y="11076"/>
                      </a:cubicBezTo>
                      <a:cubicBezTo>
                        <a:pt x="2335" y="11342"/>
                        <a:pt x="2569" y="11609"/>
                        <a:pt x="2869" y="11609"/>
                      </a:cubicBezTo>
                      <a:cubicBezTo>
                        <a:pt x="3169" y="11609"/>
                        <a:pt x="3403" y="11342"/>
                        <a:pt x="3403" y="11076"/>
                      </a:cubicBezTo>
                      <a:lnTo>
                        <a:pt x="3403" y="9741"/>
                      </a:lnTo>
                      <a:cubicBezTo>
                        <a:pt x="3403" y="9274"/>
                        <a:pt x="3370" y="8807"/>
                        <a:pt x="3336" y="8340"/>
                      </a:cubicBezTo>
                      <a:cubicBezTo>
                        <a:pt x="3269" y="7840"/>
                        <a:pt x="3203" y="7340"/>
                        <a:pt x="3169" y="6839"/>
                      </a:cubicBezTo>
                      <a:cubicBezTo>
                        <a:pt x="3069" y="6406"/>
                        <a:pt x="3003" y="5905"/>
                        <a:pt x="2903" y="5438"/>
                      </a:cubicBezTo>
                      <a:cubicBezTo>
                        <a:pt x="2702" y="4471"/>
                        <a:pt x="2369" y="3604"/>
                        <a:pt x="2002" y="2670"/>
                      </a:cubicBezTo>
                      <a:cubicBezTo>
                        <a:pt x="1835" y="2269"/>
                        <a:pt x="1602" y="1836"/>
                        <a:pt x="1368" y="1435"/>
                      </a:cubicBezTo>
                      <a:cubicBezTo>
                        <a:pt x="1168" y="1068"/>
                        <a:pt x="868" y="668"/>
                        <a:pt x="601" y="301"/>
                      </a:cubicBezTo>
                      <a:cubicBezTo>
                        <a:pt x="534" y="234"/>
                        <a:pt x="501" y="134"/>
                        <a:pt x="401" y="68"/>
                      </a:cubicBezTo>
                      <a:cubicBezTo>
                        <a:pt x="367" y="1"/>
                        <a:pt x="334" y="1"/>
                        <a:pt x="2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95" name="Google Shape;5095;p31"/>
                <p:cNvSpPr/>
                <p:nvPr/>
              </p:nvSpPr>
              <p:spPr>
                <a:xfrm>
                  <a:off x="2956275" y="4031650"/>
                  <a:ext cx="56725" cy="353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9" h="14125" extrusionOk="0">
                      <a:moveTo>
                        <a:pt x="1168" y="1"/>
                      </a:moveTo>
                      <a:lnTo>
                        <a:pt x="1101" y="101"/>
                      </a:lnTo>
                      <a:cubicBezTo>
                        <a:pt x="1035" y="134"/>
                        <a:pt x="935" y="234"/>
                        <a:pt x="1001" y="301"/>
                      </a:cubicBezTo>
                      <a:cubicBezTo>
                        <a:pt x="1268" y="1135"/>
                        <a:pt x="1435" y="2036"/>
                        <a:pt x="1568" y="2903"/>
                      </a:cubicBezTo>
                      <a:lnTo>
                        <a:pt x="1568" y="2836"/>
                      </a:lnTo>
                      <a:cubicBezTo>
                        <a:pt x="1702" y="3737"/>
                        <a:pt x="1735" y="4604"/>
                        <a:pt x="1735" y="5472"/>
                      </a:cubicBezTo>
                      <a:cubicBezTo>
                        <a:pt x="1735" y="6372"/>
                        <a:pt x="1668" y="7273"/>
                        <a:pt x="1535" y="8140"/>
                      </a:cubicBezTo>
                      <a:lnTo>
                        <a:pt x="1535" y="8073"/>
                      </a:lnTo>
                      <a:cubicBezTo>
                        <a:pt x="1402" y="8974"/>
                        <a:pt x="1201" y="9941"/>
                        <a:pt x="935" y="10809"/>
                      </a:cubicBezTo>
                      <a:cubicBezTo>
                        <a:pt x="835" y="11276"/>
                        <a:pt x="701" y="11743"/>
                        <a:pt x="534" y="12143"/>
                      </a:cubicBezTo>
                      <a:cubicBezTo>
                        <a:pt x="401" y="12577"/>
                        <a:pt x="201" y="13044"/>
                        <a:pt x="34" y="13444"/>
                      </a:cubicBezTo>
                      <a:cubicBezTo>
                        <a:pt x="1" y="13577"/>
                        <a:pt x="34" y="13744"/>
                        <a:pt x="67" y="13878"/>
                      </a:cubicBezTo>
                      <a:cubicBezTo>
                        <a:pt x="167" y="13978"/>
                        <a:pt x="267" y="14078"/>
                        <a:pt x="401" y="14111"/>
                      </a:cubicBezTo>
                      <a:cubicBezTo>
                        <a:pt x="440" y="14121"/>
                        <a:pt x="482" y="14125"/>
                        <a:pt x="525" y="14125"/>
                      </a:cubicBezTo>
                      <a:cubicBezTo>
                        <a:pt x="629" y="14125"/>
                        <a:pt x="740" y="14101"/>
                        <a:pt x="835" y="14078"/>
                      </a:cubicBezTo>
                      <a:cubicBezTo>
                        <a:pt x="935" y="13978"/>
                        <a:pt x="1035" y="13878"/>
                        <a:pt x="1068" y="13744"/>
                      </a:cubicBezTo>
                      <a:cubicBezTo>
                        <a:pt x="1235" y="13277"/>
                        <a:pt x="1368" y="12777"/>
                        <a:pt x="1535" y="12310"/>
                      </a:cubicBezTo>
                      <a:cubicBezTo>
                        <a:pt x="1668" y="11809"/>
                        <a:pt x="1769" y="11309"/>
                        <a:pt x="1869" y="10809"/>
                      </a:cubicBezTo>
                      <a:cubicBezTo>
                        <a:pt x="2035" y="9775"/>
                        <a:pt x="2169" y="8674"/>
                        <a:pt x="2236" y="7606"/>
                      </a:cubicBezTo>
                      <a:cubicBezTo>
                        <a:pt x="2269" y="7073"/>
                        <a:pt x="2269" y="6506"/>
                        <a:pt x="2269" y="6039"/>
                      </a:cubicBezTo>
                      <a:cubicBezTo>
                        <a:pt x="2269" y="5472"/>
                        <a:pt x="2236" y="4971"/>
                        <a:pt x="2202" y="4437"/>
                      </a:cubicBezTo>
                      <a:cubicBezTo>
                        <a:pt x="2102" y="3403"/>
                        <a:pt x="1935" y="2403"/>
                        <a:pt x="1702" y="1402"/>
                      </a:cubicBezTo>
                      <a:lnTo>
                        <a:pt x="1335" y="134"/>
                      </a:lnTo>
                      <a:cubicBezTo>
                        <a:pt x="1268" y="68"/>
                        <a:pt x="1235" y="1"/>
                        <a:pt x="11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96" name="Google Shape;5096;p31"/>
                <p:cNvSpPr/>
                <p:nvPr/>
              </p:nvSpPr>
              <p:spPr>
                <a:xfrm>
                  <a:off x="2606850" y="4172600"/>
                  <a:ext cx="174325" cy="272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73" h="10888" extrusionOk="0">
                      <a:moveTo>
                        <a:pt x="201" y="0"/>
                      </a:moveTo>
                      <a:cubicBezTo>
                        <a:pt x="168" y="0"/>
                        <a:pt x="134" y="0"/>
                        <a:pt x="68" y="67"/>
                      </a:cubicBezTo>
                      <a:cubicBezTo>
                        <a:pt x="1" y="134"/>
                        <a:pt x="1" y="267"/>
                        <a:pt x="68" y="301"/>
                      </a:cubicBezTo>
                      <a:cubicBezTo>
                        <a:pt x="1035" y="1134"/>
                        <a:pt x="1869" y="2102"/>
                        <a:pt x="2670" y="3103"/>
                      </a:cubicBezTo>
                      <a:cubicBezTo>
                        <a:pt x="3137" y="3670"/>
                        <a:pt x="3537" y="4270"/>
                        <a:pt x="3904" y="4904"/>
                      </a:cubicBezTo>
                      <a:cubicBezTo>
                        <a:pt x="4304" y="5504"/>
                        <a:pt x="4638" y="6171"/>
                        <a:pt x="4904" y="6839"/>
                      </a:cubicBezTo>
                      <a:cubicBezTo>
                        <a:pt x="5371" y="8006"/>
                        <a:pt x="5672" y="9240"/>
                        <a:pt x="5872" y="10474"/>
                      </a:cubicBezTo>
                      <a:cubicBezTo>
                        <a:pt x="5905" y="10608"/>
                        <a:pt x="6005" y="10741"/>
                        <a:pt x="6139" y="10808"/>
                      </a:cubicBezTo>
                      <a:cubicBezTo>
                        <a:pt x="6194" y="10863"/>
                        <a:pt x="6269" y="10888"/>
                        <a:pt x="6348" y="10888"/>
                      </a:cubicBezTo>
                      <a:cubicBezTo>
                        <a:pt x="6412" y="10888"/>
                        <a:pt x="6479" y="10871"/>
                        <a:pt x="6539" y="10841"/>
                      </a:cubicBezTo>
                      <a:cubicBezTo>
                        <a:pt x="6672" y="10808"/>
                        <a:pt x="6806" y="10741"/>
                        <a:pt x="6873" y="10608"/>
                      </a:cubicBezTo>
                      <a:cubicBezTo>
                        <a:pt x="6873" y="10575"/>
                        <a:pt x="6906" y="10508"/>
                        <a:pt x="6906" y="10474"/>
                      </a:cubicBezTo>
                      <a:cubicBezTo>
                        <a:pt x="6973" y="10408"/>
                        <a:pt x="6973" y="10274"/>
                        <a:pt x="6906" y="10174"/>
                      </a:cubicBezTo>
                      <a:cubicBezTo>
                        <a:pt x="6806" y="9140"/>
                        <a:pt x="6406" y="8173"/>
                        <a:pt x="6005" y="7272"/>
                      </a:cubicBezTo>
                      <a:cubicBezTo>
                        <a:pt x="5538" y="6338"/>
                        <a:pt x="5038" y="5438"/>
                        <a:pt x="4471" y="4604"/>
                      </a:cubicBezTo>
                      <a:cubicBezTo>
                        <a:pt x="3870" y="3770"/>
                        <a:pt x="3237" y="2969"/>
                        <a:pt x="2536" y="2169"/>
                      </a:cubicBezTo>
                      <a:cubicBezTo>
                        <a:pt x="2203" y="1802"/>
                        <a:pt x="1836" y="1435"/>
                        <a:pt x="1469" y="1101"/>
                      </a:cubicBezTo>
                      <a:cubicBezTo>
                        <a:pt x="1068" y="768"/>
                        <a:pt x="701" y="401"/>
                        <a:pt x="335" y="67"/>
                      </a:cubicBezTo>
                      <a:cubicBezTo>
                        <a:pt x="301" y="0"/>
                        <a:pt x="234" y="0"/>
                        <a:pt x="2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97" name="Google Shape;5097;p31"/>
                <p:cNvSpPr/>
                <p:nvPr/>
              </p:nvSpPr>
              <p:spPr>
                <a:xfrm>
                  <a:off x="2460925" y="4312700"/>
                  <a:ext cx="257700" cy="18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8" h="7458" extrusionOk="0">
                      <a:moveTo>
                        <a:pt x="301" y="0"/>
                      </a:moveTo>
                      <a:cubicBezTo>
                        <a:pt x="134" y="0"/>
                        <a:pt x="34" y="34"/>
                        <a:pt x="34" y="67"/>
                      </a:cubicBezTo>
                      <a:cubicBezTo>
                        <a:pt x="0" y="167"/>
                        <a:pt x="34" y="334"/>
                        <a:pt x="167" y="334"/>
                      </a:cubicBezTo>
                      <a:cubicBezTo>
                        <a:pt x="1235" y="667"/>
                        <a:pt x="2302" y="1134"/>
                        <a:pt x="3236" y="1668"/>
                      </a:cubicBezTo>
                      <a:cubicBezTo>
                        <a:pt x="4670" y="2502"/>
                        <a:pt x="5971" y="3536"/>
                        <a:pt x="7139" y="4704"/>
                      </a:cubicBezTo>
                      <a:lnTo>
                        <a:pt x="7039" y="4637"/>
                      </a:lnTo>
                      <a:lnTo>
                        <a:pt x="7039" y="4637"/>
                      </a:lnTo>
                      <a:cubicBezTo>
                        <a:pt x="7472" y="5037"/>
                        <a:pt x="7839" y="5471"/>
                        <a:pt x="8206" y="5871"/>
                      </a:cubicBezTo>
                      <a:cubicBezTo>
                        <a:pt x="8373" y="6071"/>
                        <a:pt x="8573" y="6305"/>
                        <a:pt x="8740" y="6538"/>
                      </a:cubicBezTo>
                      <a:cubicBezTo>
                        <a:pt x="8974" y="6805"/>
                        <a:pt x="9140" y="7039"/>
                        <a:pt x="9340" y="7239"/>
                      </a:cubicBezTo>
                      <a:cubicBezTo>
                        <a:pt x="9440" y="7378"/>
                        <a:pt x="9598" y="7457"/>
                        <a:pt x="9758" y="7457"/>
                      </a:cubicBezTo>
                      <a:cubicBezTo>
                        <a:pt x="9868" y="7457"/>
                        <a:pt x="9980" y="7420"/>
                        <a:pt x="10074" y="7339"/>
                      </a:cubicBezTo>
                      <a:cubicBezTo>
                        <a:pt x="10208" y="7239"/>
                        <a:pt x="10241" y="7139"/>
                        <a:pt x="10308" y="7005"/>
                      </a:cubicBezTo>
                      <a:cubicBezTo>
                        <a:pt x="10308" y="6872"/>
                        <a:pt x="10241" y="6705"/>
                        <a:pt x="10208" y="6638"/>
                      </a:cubicBezTo>
                      <a:cubicBezTo>
                        <a:pt x="9908" y="6205"/>
                        <a:pt x="9574" y="5871"/>
                        <a:pt x="9307" y="5504"/>
                      </a:cubicBezTo>
                      <a:cubicBezTo>
                        <a:pt x="8974" y="5137"/>
                        <a:pt x="8573" y="4737"/>
                        <a:pt x="8206" y="4403"/>
                      </a:cubicBezTo>
                      <a:cubicBezTo>
                        <a:pt x="7839" y="4070"/>
                        <a:pt x="7472" y="3736"/>
                        <a:pt x="7072" y="3469"/>
                      </a:cubicBezTo>
                      <a:cubicBezTo>
                        <a:pt x="6672" y="3136"/>
                        <a:pt x="6238" y="2836"/>
                        <a:pt x="5838" y="2535"/>
                      </a:cubicBezTo>
                      <a:cubicBezTo>
                        <a:pt x="5404" y="2235"/>
                        <a:pt x="5004" y="2002"/>
                        <a:pt x="4570" y="1735"/>
                      </a:cubicBezTo>
                      <a:cubicBezTo>
                        <a:pt x="4137" y="1501"/>
                        <a:pt x="3670" y="1235"/>
                        <a:pt x="3203" y="1034"/>
                      </a:cubicBezTo>
                      <a:cubicBezTo>
                        <a:pt x="2302" y="634"/>
                        <a:pt x="1335" y="301"/>
                        <a:pt x="367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98" name="Google Shape;5098;p31"/>
                <p:cNvSpPr/>
                <p:nvPr/>
              </p:nvSpPr>
              <p:spPr>
                <a:xfrm>
                  <a:off x="2358350" y="4471975"/>
                  <a:ext cx="303575" cy="120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43" h="4817" extrusionOk="0">
                      <a:moveTo>
                        <a:pt x="1402" y="1"/>
                      </a:moveTo>
                      <a:cubicBezTo>
                        <a:pt x="935" y="101"/>
                        <a:pt x="534" y="101"/>
                        <a:pt x="134" y="134"/>
                      </a:cubicBezTo>
                      <a:cubicBezTo>
                        <a:pt x="1" y="134"/>
                        <a:pt x="67" y="334"/>
                        <a:pt x="167" y="334"/>
                      </a:cubicBezTo>
                      <a:cubicBezTo>
                        <a:pt x="434" y="301"/>
                        <a:pt x="734" y="301"/>
                        <a:pt x="968" y="301"/>
                      </a:cubicBezTo>
                      <a:cubicBezTo>
                        <a:pt x="1435" y="301"/>
                        <a:pt x="1835" y="334"/>
                        <a:pt x="2302" y="367"/>
                      </a:cubicBezTo>
                      <a:cubicBezTo>
                        <a:pt x="2769" y="434"/>
                        <a:pt x="3203" y="534"/>
                        <a:pt x="3703" y="668"/>
                      </a:cubicBezTo>
                      <a:cubicBezTo>
                        <a:pt x="5171" y="1068"/>
                        <a:pt x="6572" y="1702"/>
                        <a:pt x="7839" y="2469"/>
                      </a:cubicBezTo>
                      <a:cubicBezTo>
                        <a:pt x="8440" y="2803"/>
                        <a:pt x="9007" y="3170"/>
                        <a:pt x="9574" y="3536"/>
                      </a:cubicBezTo>
                      <a:cubicBezTo>
                        <a:pt x="9841" y="3770"/>
                        <a:pt x="10108" y="3903"/>
                        <a:pt x="10408" y="4137"/>
                      </a:cubicBezTo>
                      <a:cubicBezTo>
                        <a:pt x="10675" y="4337"/>
                        <a:pt x="10975" y="4537"/>
                        <a:pt x="11275" y="4704"/>
                      </a:cubicBezTo>
                      <a:cubicBezTo>
                        <a:pt x="11375" y="4779"/>
                        <a:pt x="11457" y="4817"/>
                        <a:pt x="11547" y="4817"/>
                      </a:cubicBezTo>
                      <a:cubicBezTo>
                        <a:pt x="11578" y="4817"/>
                        <a:pt x="11609" y="4812"/>
                        <a:pt x="11642" y="4804"/>
                      </a:cubicBezTo>
                      <a:cubicBezTo>
                        <a:pt x="11776" y="4804"/>
                        <a:pt x="11876" y="4704"/>
                        <a:pt x="11976" y="4571"/>
                      </a:cubicBezTo>
                      <a:cubicBezTo>
                        <a:pt x="12143" y="4370"/>
                        <a:pt x="12109" y="4037"/>
                        <a:pt x="11909" y="3870"/>
                      </a:cubicBezTo>
                      <a:cubicBezTo>
                        <a:pt x="11475" y="3570"/>
                        <a:pt x="11075" y="3303"/>
                        <a:pt x="10641" y="3036"/>
                      </a:cubicBezTo>
                      <a:cubicBezTo>
                        <a:pt x="10408" y="2903"/>
                        <a:pt x="10141" y="2736"/>
                        <a:pt x="9941" y="2636"/>
                      </a:cubicBezTo>
                      <a:cubicBezTo>
                        <a:pt x="9741" y="2502"/>
                        <a:pt x="9474" y="2369"/>
                        <a:pt x="9240" y="2236"/>
                      </a:cubicBezTo>
                      <a:cubicBezTo>
                        <a:pt x="8273" y="1769"/>
                        <a:pt x="7306" y="1335"/>
                        <a:pt x="6305" y="968"/>
                      </a:cubicBezTo>
                      <a:cubicBezTo>
                        <a:pt x="5805" y="801"/>
                        <a:pt x="5304" y="634"/>
                        <a:pt x="4804" y="501"/>
                      </a:cubicBezTo>
                      <a:cubicBezTo>
                        <a:pt x="4304" y="367"/>
                        <a:pt x="3803" y="234"/>
                        <a:pt x="3270" y="167"/>
                      </a:cubicBezTo>
                      <a:cubicBezTo>
                        <a:pt x="2769" y="67"/>
                        <a:pt x="2235" y="34"/>
                        <a:pt x="17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099" name="Google Shape;5099;p31"/>
                <p:cNvSpPr/>
                <p:nvPr/>
              </p:nvSpPr>
              <p:spPr>
                <a:xfrm>
                  <a:off x="2320000" y="4446125"/>
                  <a:ext cx="68400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70" extrusionOk="0">
                      <a:moveTo>
                        <a:pt x="1535" y="0"/>
                      </a:moveTo>
                      <a:cubicBezTo>
                        <a:pt x="1168" y="0"/>
                        <a:pt x="867" y="34"/>
                        <a:pt x="534" y="301"/>
                      </a:cubicBezTo>
                      <a:cubicBezTo>
                        <a:pt x="267" y="501"/>
                        <a:pt x="100" y="834"/>
                        <a:pt x="33" y="1168"/>
                      </a:cubicBezTo>
                      <a:cubicBezTo>
                        <a:pt x="0" y="1502"/>
                        <a:pt x="100" y="1869"/>
                        <a:pt x="334" y="2169"/>
                      </a:cubicBezTo>
                      <a:cubicBezTo>
                        <a:pt x="534" y="2402"/>
                        <a:pt x="867" y="2669"/>
                        <a:pt x="1201" y="2669"/>
                      </a:cubicBezTo>
                      <a:cubicBezTo>
                        <a:pt x="1601" y="2669"/>
                        <a:pt x="1868" y="2636"/>
                        <a:pt x="2202" y="2369"/>
                      </a:cubicBezTo>
                      <a:cubicBezTo>
                        <a:pt x="2502" y="2169"/>
                        <a:pt x="2669" y="1835"/>
                        <a:pt x="2702" y="1502"/>
                      </a:cubicBezTo>
                      <a:cubicBezTo>
                        <a:pt x="2735" y="1168"/>
                        <a:pt x="2669" y="801"/>
                        <a:pt x="2435" y="501"/>
                      </a:cubicBezTo>
                      <a:cubicBezTo>
                        <a:pt x="2202" y="234"/>
                        <a:pt x="1868" y="0"/>
                        <a:pt x="1535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00" name="Google Shape;5100;p31"/>
                <p:cNvSpPr/>
                <p:nvPr/>
              </p:nvSpPr>
              <p:spPr>
                <a:xfrm>
                  <a:off x="2418400" y="4275175"/>
                  <a:ext cx="68400" cy="66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69" extrusionOk="0">
                      <a:moveTo>
                        <a:pt x="1535" y="0"/>
                      </a:moveTo>
                      <a:cubicBezTo>
                        <a:pt x="1168" y="0"/>
                        <a:pt x="834" y="34"/>
                        <a:pt x="534" y="300"/>
                      </a:cubicBezTo>
                      <a:cubicBezTo>
                        <a:pt x="234" y="501"/>
                        <a:pt x="67" y="834"/>
                        <a:pt x="34" y="1168"/>
                      </a:cubicBezTo>
                      <a:cubicBezTo>
                        <a:pt x="0" y="1501"/>
                        <a:pt x="67" y="1868"/>
                        <a:pt x="334" y="2168"/>
                      </a:cubicBezTo>
                      <a:cubicBezTo>
                        <a:pt x="534" y="2402"/>
                        <a:pt x="868" y="2669"/>
                        <a:pt x="1201" y="2669"/>
                      </a:cubicBezTo>
                      <a:cubicBezTo>
                        <a:pt x="1568" y="2669"/>
                        <a:pt x="1868" y="2602"/>
                        <a:pt x="2202" y="2369"/>
                      </a:cubicBezTo>
                      <a:cubicBezTo>
                        <a:pt x="2502" y="2168"/>
                        <a:pt x="2669" y="1835"/>
                        <a:pt x="2702" y="1501"/>
                      </a:cubicBezTo>
                      <a:cubicBezTo>
                        <a:pt x="2736" y="1168"/>
                        <a:pt x="2669" y="801"/>
                        <a:pt x="2402" y="501"/>
                      </a:cubicBezTo>
                      <a:cubicBezTo>
                        <a:pt x="2202" y="234"/>
                        <a:pt x="1868" y="0"/>
                        <a:pt x="1535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01" name="Google Shape;5101;p31"/>
                <p:cNvSpPr/>
                <p:nvPr/>
              </p:nvSpPr>
              <p:spPr>
                <a:xfrm>
                  <a:off x="2568500" y="4127775"/>
                  <a:ext cx="63400" cy="6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6" h="2461" extrusionOk="0">
                      <a:moveTo>
                        <a:pt x="1165" y="1"/>
                      </a:moveTo>
                      <a:cubicBezTo>
                        <a:pt x="924" y="1"/>
                        <a:pt x="703" y="82"/>
                        <a:pt x="501" y="259"/>
                      </a:cubicBezTo>
                      <a:cubicBezTo>
                        <a:pt x="234" y="459"/>
                        <a:pt x="67" y="759"/>
                        <a:pt x="34" y="1093"/>
                      </a:cubicBezTo>
                      <a:cubicBezTo>
                        <a:pt x="1" y="1426"/>
                        <a:pt x="67" y="1760"/>
                        <a:pt x="267" y="2027"/>
                      </a:cubicBezTo>
                      <a:cubicBezTo>
                        <a:pt x="501" y="2260"/>
                        <a:pt x="834" y="2460"/>
                        <a:pt x="1101" y="2460"/>
                      </a:cubicBezTo>
                      <a:cubicBezTo>
                        <a:pt x="1435" y="2460"/>
                        <a:pt x="1768" y="2427"/>
                        <a:pt x="2035" y="2227"/>
                      </a:cubicBezTo>
                      <a:cubicBezTo>
                        <a:pt x="2269" y="2027"/>
                        <a:pt x="2436" y="1727"/>
                        <a:pt x="2469" y="1393"/>
                      </a:cubicBezTo>
                      <a:cubicBezTo>
                        <a:pt x="2536" y="1059"/>
                        <a:pt x="2436" y="726"/>
                        <a:pt x="2235" y="459"/>
                      </a:cubicBezTo>
                      <a:cubicBezTo>
                        <a:pt x="2035" y="226"/>
                        <a:pt x="1702" y="25"/>
                        <a:pt x="1402" y="25"/>
                      </a:cubicBezTo>
                      <a:cubicBezTo>
                        <a:pt x="1321" y="9"/>
                        <a:pt x="1242" y="1"/>
                        <a:pt x="116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02" name="Google Shape;5102;p31"/>
                <p:cNvSpPr/>
                <p:nvPr/>
              </p:nvSpPr>
              <p:spPr>
                <a:xfrm>
                  <a:off x="2781975" y="4064175"/>
                  <a:ext cx="68425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7" h="2670" extrusionOk="0">
                      <a:moveTo>
                        <a:pt x="1535" y="1"/>
                      </a:moveTo>
                      <a:cubicBezTo>
                        <a:pt x="1168" y="1"/>
                        <a:pt x="868" y="68"/>
                        <a:pt x="535" y="301"/>
                      </a:cubicBezTo>
                      <a:cubicBezTo>
                        <a:pt x="234" y="501"/>
                        <a:pt x="68" y="835"/>
                        <a:pt x="34" y="1168"/>
                      </a:cubicBezTo>
                      <a:cubicBezTo>
                        <a:pt x="1" y="1502"/>
                        <a:pt x="68" y="1902"/>
                        <a:pt x="335" y="2169"/>
                      </a:cubicBezTo>
                      <a:cubicBezTo>
                        <a:pt x="535" y="2436"/>
                        <a:pt x="868" y="2669"/>
                        <a:pt x="1202" y="2669"/>
                      </a:cubicBezTo>
                      <a:cubicBezTo>
                        <a:pt x="1569" y="2669"/>
                        <a:pt x="1869" y="2636"/>
                        <a:pt x="2203" y="2403"/>
                      </a:cubicBezTo>
                      <a:cubicBezTo>
                        <a:pt x="2503" y="2169"/>
                        <a:pt x="2670" y="1836"/>
                        <a:pt x="2703" y="1502"/>
                      </a:cubicBezTo>
                      <a:cubicBezTo>
                        <a:pt x="2736" y="1168"/>
                        <a:pt x="2670" y="801"/>
                        <a:pt x="2403" y="501"/>
                      </a:cubicBezTo>
                      <a:cubicBezTo>
                        <a:pt x="2203" y="268"/>
                        <a:pt x="1869" y="1"/>
                        <a:pt x="15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03" name="Google Shape;5103;p31"/>
                <p:cNvSpPr/>
                <p:nvPr/>
              </p:nvSpPr>
              <p:spPr>
                <a:xfrm>
                  <a:off x="2939600" y="3993300"/>
                  <a:ext cx="68400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70" extrusionOk="0">
                      <a:moveTo>
                        <a:pt x="1535" y="1"/>
                      </a:moveTo>
                      <a:cubicBezTo>
                        <a:pt x="1168" y="1"/>
                        <a:pt x="834" y="67"/>
                        <a:pt x="534" y="301"/>
                      </a:cubicBezTo>
                      <a:cubicBezTo>
                        <a:pt x="234" y="501"/>
                        <a:pt x="67" y="834"/>
                        <a:pt x="34" y="1168"/>
                      </a:cubicBezTo>
                      <a:cubicBezTo>
                        <a:pt x="0" y="1502"/>
                        <a:pt x="67" y="1902"/>
                        <a:pt x="334" y="2169"/>
                      </a:cubicBezTo>
                      <a:cubicBezTo>
                        <a:pt x="534" y="2436"/>
                        <a:pt x="868" y="2669"/>
                        <a:pt x="1201" y="2669"/>
                      </a:cubicBezTo>
                      <a:cubicBezTo>
                        <a:pt x="1568" y="2669"/>
                        <a:pt x="1868" y="2636"/>
                        <a:pt x="2202" y="2402"/>
                      </a:cubicBezTo>
                      <a:cubicBezTo>
                        <a:pt x="2502" y="2169"/>
                        <a:pt x="2669" y="1835"/>
                        <a:pt x="2702" y="1502"/>
                      </a:cubicBezTo>
                      <a:cubicBezTo>
                        <a:pt x="2736" y="1168"/>
                        <a:pt x="2669" y="801"/>
                        <a:pt x="2402" y="501"/>
                      </a:cubicBezTo>
                      <a:cubicBezTo>
                        <a:pt x="2202" y="267"/>
                        <a:pt x="1868" y="1"/>
                        <a:pt x="15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sp>
          <p:nvSpPr>
            <p:cNvPr id="5104" name="Google Shape;5104;p31"/>
            <p:cNvSpPr/>
            <p:nvPr/>
          </p:nvSpPr>
          <p:spPr>
            <a:xfrm>
              <a:off x="7171725" y="15721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05" name="Google Shape;5105;p31"/>
            <p:cNvSpPr/>
            <p:nvPr/>
          </p:nvSpPr>
          <p:spPr>
            <a:xfrm>
              <a:off x="8209951" y="1044567"/>
              <a:ext cx="839142" cy="413944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06" name="Google Shape;5106;p31"/>
            <p:cNvSpPr/>
            <p:nvPr/>
          </p:nvSpPr>
          <p:spPr>
            <a:xfrm>
              <a:off x="227199" y="34032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107" name="Google Shape;5107;p31"/>
            <p:cNvGrpSpPr/>
            <p:nvPr/>
          </p:nvGrpSpPr>
          <p:grpSpPr>
            <a:xfrm flipH="1">
              <a:off x="6460119" y="2571739"/>
              <a:ext cx="3144201" cy="2844273"/>
              <a:chOff x="-58250" y="1860425"/>
              <a:chExt cx="4369374" cy="3952575"/>
            </a:xfrm>
          </p:grpSpPr>
          <p:sp>
            <p:nvSpPr>
              <p:cNvPr id="5108" name="Google Shape;5108;p31"/>
              <p:cNvSpPr/>
              <p:nvPr/>
            </p:nvSpPr>
            <p:spPr>
              <a:xfrm>
                <a:off x="53450" y="2891675"/>
                <a:ext cx="1843525" cy="2629225"/>
              </a:xfrm>
              <a:custGeom>
                <a:avLst/>
                <a:gdLst/>
                <a:ahLst/>
                <a:cxnLst/>
                <a:rect l="l" t="t" r="r" b="b"/>
                <a:pathLst>
                  <a:path w="73741" h="105169" extrusionOk="0">
                    <a:moveTo>
                      <a:pt x="13162" y="0"/>
                    </a:moveTo>
                    <a:cubicBezTo>
                      <a:pt x="11430" y="8329"/>
                      <a:pt x="5138" y="75229"/>
                      <a:pt x="1" y="102129"/>
                    </a:cubicBezTo>
                    <a:cubicBezTo>
                      <a:pt x="6627" y="102889"/>
                      <a:pt x="28238" y="102525"/>
                      <a:pt x="34378" y="105169"/>
                    </a:cubicBezTo>
                    <a:cubicBezTo>
                      <a:pt x="47692" y="78573"/>
                      <a:pt x="56324" y="57995"/>
                      <a:pt x="73741" y="33891"/>
                    </a:cubicBezTo>
                    <a:lnTo>
                      <a:pt x="73741" y="33891"/>
                    </a:lnTo>
                    <a:cubicBezTo>
                      <a:pt x="55412" y="50852"/>
                      <a:pt x="47084" y="60913"/>
                      <a:pt x="32038" y="80822"/>
                    </a:cubicBezTo>
                    <a:lnTo>
                      <a:pt x="32038" y="80822"/>
                    </a:lnTo>
                    <a:cubicBezTo>
                      <a:pt x="42950" y="53740"/>
                      <a:pt x="51248" y="44803"/>
                      <a:pt x="60154" y="24104"/>
                    </a:cubicBezTo>
                    <a:lnTo>
                      <a:pt x="60154" y="24104"/>
                    </a:lnTo>
                    <a:cubicBezTo>
                      <a:pt x="44713" y="39271"/>
                      <a:pt x="31643" y="56901"/>
                      <a:pt x="21703" y="76141"/>
                    </a:cubicBezTo>
                    <a:cubicBezTo>
                      <a:pt x="26779" y="55107"/>
                      <a:pt x="31795" y="34043"/>
                      <a:pt x="36840" y="13010"/>
                    </a:cubicBezTo>
                    <a:lnTo>
                      <a:pt x="36840" y="13010"/>
                    </a:lnTo>
                    <a:cubicBezTo>
                      <a:pt x="27175" y="31581"/>
                      <a:pt x="15229" y="72281"/>
                      <a:pt x="15077" y="77661"/>
                    </a:cubicBezTo>
                    <a:cubicBezTo>
                      <a:pt x="14986" y="51004"/>
                      <a:pt x="16050" y="27478"/>
                      <a:pt x="13162" y="0"/>
                    </a:cubicBezTo>
                    <a:close/>
                  </a:path>
                </a:pathLst>
              </a:custGeom>
              <a:solidFill>
                <a:srgbClr val="9AC1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09" name="Google Shape;5109;p31"/>
              <p:cNvSpPr/>
              <p:nvPr/>
            </p:nvSpPr>
            <p:spPr>
              <a:xfrm>
                <a:off x="2869396" y="3751537"/>
                <a:ext cx="712800" cy="1652775"/>
              </a:xfrm>
              <a:custGeom>
                <a:avLst/>
                <a:gdLst/>
                <a:ahLst/>
                <a:cxnLst/>
                <a:rect l="l" t="t" r="r" b="b"/>
                <a:pathLst>
                  <a:path w="28512" h="66111" extrusionOk="0">
                    <a:moveTo>
                      <a:pt x="28512" y="1"/>
                    </a:moveTo>
                    <a:lnTo>
                      <a:pt x="28512" y="1"/>
                    </a:lnTo>
                    <a:cubicBezTo>
                      <a:pt x="24895" y="3891"/>
                      <a:pt x="21642" y="8055"/>
                      <a:pt x="18663" y="12432"/>
                    </a:cubicBezTo>
                    <a:cubicBezTo>
                      <a:pt x="13496" y="20031"/>
                      <a:pt x="9271" y="28329"/>
                      <a:pt x="6080" y="36931"/>
                    </a:cubicBezTo>
                    <a:cubicBezTo>
                      <a:pt x="3162" y="44956"/>
                      <a:pt x="0" y="54318"/>
                      <a:pt x="456" y="62859"/>
                    </a:cubicBezTo>
                    <a:cubicBezTo>
                      <a:pt x="1820" y="63131"/>
                      <a:pt x="8985" y="64371"/>
                      <a:pt x="9239" y="66095"/>
                    </a:cubicBezTo>
                    <a:lnTo>
                      <a:pt x="9239" y="66095"/>
                    </a:lnTo>
                    <a:cubicBezTo>
                      <a:pt x="8757" y="62514"/>
                      <a:pt x="9576" y="58872"/>
                      <a:pt x="10457" y="55321"/>
                    </a:cubicBezTo>
                    <a:cubicBezTo>
                      <a:pt x="14074" y="40670"/>
                      <a:pt x="18359" y="26202"/>
                      <a:pt x="23314" y="11916"/>
                    </a:cubicBezTo>
                    <a:cubicBezTo>
                      <a:pt x="24712" y="7812"/>
                      <a:pt x="26202" y="3709"/>
                      <a:pt x="28512" y="1"/>
                    </a:cubicBezTo>
                    <a:close/>
                    <a:moveTo>
                      <a:pt x="9239" y="66095"/>
                    </a:moveTo>
                    <a:lnTo>
                      <a:pt x="9239" y="66095"/>
                    </a:lnTo>
                    <a:cubicBezTo>
                      <a:pt x="9239" y="66101"/>
                      <a:pt x="9240" y="66106"/>
                      <a:pt x="9241" y="66111"/>
                    </a:cubicBezTo>
                    <a:cubicBezTo>
                      <a:pt x="9240" y="66106"/>
                      <a:pt x="9239" y="66101"/>
                      <a:pt x="9239" y="6609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10" name="Google Shape;5110;p31"/>
              <p:cNvSpPr/>
              <p:nvPr/>
            </p:nvSpPr>
            <p:spPr>
              <a:xfrm>
                <a:off x="2561824" y="3231350"/>
                <a:ext cx="1749300" cy="2479525"/>
              </a:xfrm>
              <a:custGeom>
                <a:avLst/>
                <a:gdLst/>
                <a:ahLst/>
                <a:cxnLst/>
                <a:rect l="l" t="t" r="r" b="b"/>
                <a:pathLst>
                  <a:path w="69972" h="99181" extrusionOk="0">
                    <a:moveTo>
                      <a:pt x="39363" y="0"/>
                    </a:moveTo>
                    <a:lnTo>
                      <a:pt x="39363" y="0"/>
                    </a:lnTo>
                    <a:cubicBezTo>
                      <a:pt x="33800" y="6444"/>
                      <a:pt x="29302" y="13709"/>
                      <a:pt x="25016" y="21064"/>
                    </a:cubicBezTo>
                    <a:cubicBezTo>
                      <a:pt x="22007" y="26201"/>
                      <a:pt x="19150" y="31399"/>
                      <a:pt x="16505" y="36688"/>
                    </a:cubicBezTo>
                    <a:cubicBezTo>
                      <a:pt x="11824" y="45989"/>
                      <a:pt x="7751" y="55685"/>
                      <a:pt x="5046" y="65746"/>
                    </a:cubicBezTo>
                    <a:cubicBezTo>
                      <a:pt x="4408" y="68117"/>
                      <a:pt x="0" y="94865"/>
                      <a:pt x="1216" y="94865"/>
                    </a:cubicBezTo>
                    <a:cubicBezTo>
                      <a:pt x="15745" y="95047"/>
                      <a:pt x="30244" y="96536"/>
                      <a:pt x="44500" y="99181"/>
                    </a:cubicBezTo>
                    <a:cubicBezTo>
                      <a:pt x="47205" y="77174"/>
                      <a:pt x="58725" y="57357"/>
                      <a:pt x="69971" y="38207"/>
                    </a:cubicBezTo>
                    <a:lnTo>
                      <a:pt x="69971" y="38207"/>
                    </a:lnTo>
                    <a:cubicBezTo>
                      <a:pt x="54196" y="55229"/>
                      <a:pt x="39606" y="68056"/>
                      <a:pt x="31703" y="89880"/>
                    </a:cubicBezTo>
                    <a:cubicBezTo>
                      <a:pt x="37661" y="64682"/>
                      <a:pt x="45229" y="45168"/>
                      <a:pt x="56597" y="21855"/>
                    </a:cubicBezTo>
                    <a:lnTo>
                      <a:pt x="56597" y="21855"/>
                    </a:lnTo>
                    <a:cubicBezTo>
                      <a:pt x="43132" y="37539"/>
                      <a:pt x="33101" y="49758"/>
                      <a:pt x="23800" y="68177"/>
                    </a:cubicBezTo>
                    <a:cubicBezTo>
                      <a:pt x="20578" y="74621"/>
                      <a:pt x="17630" y="79454"/>
                      <a:pt x="16445" y="86536"/>
                    </a:cubicBezTo>
                    <a:cubicBezTo>
                      <a:pt x="17569" y="54104"/>
                      <a:pt x="24682" y="28967"/>
                      <a:pt x="39363" y="0"/>
                    </a:cubicBezTo>
                    <a:close/>
                  </a:path>
                </a:pathLst>
              </a:custGeom>
              <a:solidFill>
                <a:srgbClr val="9AC1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11" name="Google Shape;5111;p31"/>
              <p:cNvSpPr/>
              <p:nvPr/>
            </p:nvSpPr>
            <p:spPr>
              <a:xfrm>
                <a:off x="-58250" y="3326325"/>
                <a:ext cx="1812375" cy="2366325"/>
              </a:xfrm>
              <a:custGeom>
                <a:avLst/>
                <a:gdLst/>
                <a:ahLst/>
                <a:cxnLst/>
                <a:rect l="l" t="t" r="r" b="b"/>
                <a:pathLst>
                  <a:path w="72495" h="94653" extrusionOk="0">
                    <a:moveTo>
                      <a:pt x="29971" y="1"/>
                    </a:moveTo>
                    <a:cubicBezTo>
                      <a:pt x="29972" y="4"/>
                      <a:pt x="29972" y="8"/>
                      <a:pt x="29973" y="12"/>
                    </a:cubicBezTo>
                    <a:lnTo>
                      <a:pt x="29973" y="12"/>
                    </a:lnTo>
                    <a:cubicBezTo>
                      <a:pt x="29972" y="8"/>
                      <a:pt x="29972" y="4"/>
                      <a:pt x="29971" y="1"/>
                    </a:cubicBezTo>
                    <a:close/>
                    <a:moveTo>
                      <a:pt x="29973" y="12"/>
                    </a:moveTo>
                    <a:cubicBezTo>
                      <a:pt x="31311" y="6634"/>
                      <a:pt x="34197" y="12831"/>
                      <a:pt x="36476" y="19211"/>
                    </a:cubicBezTo>
                    <a:cubicBezTo>
                      <a:pt x="39758" y="28420"/>
                      <a:pt x="41764" y="37995"/>
                      <a:pt x="43801" y="47509"/>
                    </a:cubicBezTo>
                    <a:cubicBezTo>
                      <a:pt x="46020" y="57935"/>
                      <a:pt x="48208" y="68391"/>
                      <a:pt x="48634" y="78968"/>
                    </a:cubicBezTo>
                    <a:cubicBezTo>
                      <a:pt x="43467" y="63163"/>
                      <a:pt x="35746" y="48208"/>
                      <a:pt x="25867" y="34804"/>
                    </a:cubicBezTo>
                    <a:cubicBezTo>
                      <a:pt x="23132" y="31065"/>
                      <a:pt x="20183" y="27448"/>
                      <a:pt x="16810" y="24347"/>
                    </a:cubicBezTo>
                    <a:lnTo>
                      <a:pt x="16810" y="24347"/>
                    </a:lnTo>
                    <a:cubicBezTo>
                      <a:pt x="26870" y="41521"/>
                      <a:pt x="34469" y="60184"/>
                      <a:pt x="39211" y="79515"/>
                    </a:cubicBezTo>
                    <a:cubicBezTo>
                      <a:pt x="29971" y="63619"/>
                      <a:pt x="16232" y="50396"/>
                      <a:pt x="1" y="41825"/>
                    </a:cubicBezTo>
                    <a:lnTo>
                      <a:pt x="1" y="41825"/>
                    </a:lnTo>
                    <a:cubicBezTo>
                      <a:pt x="8208" y="47023"/>
                      <a:pt x="14408" y="54865"/>
                      <a:pt x="19940" y="62798"/>
                    </a:cubicBezTo>
                    <a:cubicBezTo>
                      <a:pt x="26688" y="72403"/>
                      <a:pt x="32950" y="82980"/>
                      <a:pt x="34135" y="94652"/>
                    </a:cubicBezTo>
                    <a:cubicBezTo>
                      <a:pt x="39577" y="92354"/>
                      <a:pt x="45385" y="91597"/>
                      <a:pt x="51242" y="91597"/>
                    </a:cubicBezTo>
                    <a:cubicBezTo>
                      <a:pt x="55918" y="91597"/>
                      <a:pt x="60625" y="92079"/>
                      <a:pt x="65199" y="92646"/>
                    </a:cubicBezTo>
                    <a:cubicBezTo>
                      <a:pt x="66284" y="92784"/>
                      <a:pt x="68225" y="93379"/>
                      <a:pt x="69788" y="93379"/>
                    </a:cubicBezTo>
                    <a:cubicBezTo>
                      <a:pt x="70986" y="93379"/>
                      <a:pt x="71962" y="93030"/>
                      <a:pt x="72160" y="91856"/>
                    </a:cubicBezTo>
                    <a:cubicBezTo>
                      <a:pt x="72494" y="90002"/>
                      <a:pt x="68817" y="86233"/>
                      <a:pt x="67905" y="84835"/>
                    </a:cubicBezTo>
                    <a:cubicBezTo>
                      <a:pt x="62798" y="77145"/>
                      <a:pt x="61856" y="67783"/>
                      <a:pt x="59120" y="59120"/>
                    </a:cubicBezTo>
                    <a:cubicBezTo>
                      <a:pt x="55959" y="49150"/>
                      <a:pt x="52129" y="39454"/>
                      <a:pt x="47570" y="30062"/>
                    </a:cubicBezTo>
                    <a:cubicBezTo>
                      <a:pt x="45017" y="24834"/>
                      <a:pt x="42281" y="19697"/>
                      <a:pt x="39363" y="14682"/>
                    </a:cubicBezTo>
                    <a:cubicBezTo>
                      <a:pt x="37843" y="12098"/>
                      <a:pt x="36293" y="9514"/>
                      <a:pt x="34652" y="7022"/>
                    </a:cubicBezTo>
                    <a:cubicBezTo>
                      <a:pt x="33438" y="5080"/>
                      <a:pt x="30407" y="2138"/>
                      <a:pt x="29973" y="1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12" name="Google Shape;5112;p31"/>
              <p:cNvSpPr/>
              <p:nvPr/>
            </p:nvSpPr>
            <p:spPr>
              <a:xfrm>
                <a:off x="2771600" y="2298950"/>
                <a:ext cx="658850" cy="512725"/>
              </a:xfrm>
              <a:custGeom>
                <a:avLst/>
                <a:gdLst/>
                <a:ahLst/>
                <a:cxnLst/>
                <a:rect l="l" t="t" r="r" b="b"/>
                <a:pathLst>
                  <a:path w="26354" h="20509" extrusionOk="0">
                    <a:moveTo>
                      <a:pt x="11829" y="1"/>
                    </a:moveTo>
                    <a:cubicBezTo>
                      <a:pt x="9451" y="1"/>
                      <a:pt x="9181" y="4234"/>
                      <a:pt x="9453" y="6475"/>
                    </a:cubicBezTo>
                    <a:cubicBezTo>
                      <a:pt x="8273" y="4692"/>
                      <a:pt x="7155" y="2370"/>
                      <a:pt x="5706" y="2370"/>
                    </a:cubicBezTo>
                    <a:cubicBezTo>
                      <a:pt x="5400" y="2370"/>
                      <a:pt x="5080" y="2473"/>
                      <a:pt x="4742" y="2706"/>
                    </a:cubicBezTo>
                    <a:cubicBezTo>
                      <a:pt x="0" y="5928"/>
                      <a:pt x="7204" y="15958"/>
                      <a:pt x="12007" y="19606"/>
                    </a:cubicBezTo>
                    <a:cubicBezTo>
                      <a:pt x="12651" y="20116"/>
                      <a:pt x="13439" y="20508"/>
                      <a:pt x="14243" y="20508"/>
                    </a:cubicBezTo>
                    <a:cubicBezTo>
                      <a:pt x="14348" y="20508"/>
                      <a:pt x="14454" y="20501"/>
                      <a:pt x="14560" y="20487"/>
                    </a:cubicBezTo>
                    <a:cubicBezTo>
                      <a:pt x="15776" y="20335"/>
                      <a:pt x="17417" y="18907"/>
                      <a:pt x="18238" y="17995"/>
                    </a:cubicBezTo>
                    <a:cubicBezTo>
                      <a:pt x="26353" y="8633"/>
                      <a:pt x="26201" y="4803"/>
                      <a:pt x="23739" y="4074"/>
                    </a:cubicBezTo>
                    <a:cubicBezTo>
                      <a:pt x="23581" y="4031"/>
                      <a:pt x="23428" y="4011"/>
                      <a:pt x="23280" y="4011"/>
                    </a:cubicBezTo>
                    <a:cubicBezTo>
                      <a:pt x="21749" y="4011"/>
                      <a:pt x="20715" y="6138"/>
                      <a:pt x="19302" y="7053"/>
                    </a:cubicBezTo>
                    <a:cubicBezTo>
                      <a:pt x="19818" y="5989"/>
                      <a:pt x="20365" y="4834"/>
                      <a:pt x="20335" y="3648"/>
                    </a:cubicBezTo>
                    <a:cubicBezTo>
                      <a:pt x="20274" y="2493"/>
                      <a:pt x="19484" y="1186"/>
                      <a:pt x="18298" y="1065"/>
                    </a:cubicBezTo>
                    <a:cubicBezTo>
                      <a:pt x="18252" y="1060"/>
                      <a:pt x="18206" y="1057"/>
                      <a:pt x="18161" y="1057"/>
                    </a:cubicBezTo>
                    <a:cubicBezTo>
                      <a:pt x="16545" y="1057"/>
                      <a:pt x="15123" y="4118"/>
                      <a:pt x="14621" y="5685"/>
                    </a:cubicBezTo>
                    <a:cubicBezTo>
                      <a:pt x="14438" y="4165"/>
                      <a:pt x="14195" y="62"/>
                      <a:pt x="11855" y="1"/>
                    </a:cubicBezTo>
                    <a:cubicBezTo>
                      <a:pt x="11846" y="1"/>
                      <a:pt x="11838" y="1"/>
                      <a:pt x="1182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13" name="Google Shape;5113;p31"/>
              <p:cNvSpPr/>
              <p:nvPr/>
            </p:nvSpPr>
            <p:spPr>
              <a:xfrm>
                <a:off x="2920450" y="2444225"/>
                <a:ext cx="97700" cy="170900"/>
              </a:xfrm>
              <a:custGeom>
                <a:avLst/>
                <a:gdLst/>
                <a:ahLst/>
                <a:cxnLst/>
                <a:rect l="l" t="t" r="r" b="b"/>
                <a:pathLst>
                  <a:path w="3908" h="6836" extrusionOk="0">
                    <a:moveTo>
                      <a:pt x="434" y="1"/>
                    </a:moveTo>
                    <a:cubicBezTo>
                      <a:pt x="217" y="1"/>
                      <a:pt x="1" y="242"/>
                      <a:pt x="125" y="512"/>
                    </a:cubicBezTo>
                    <a:cubicBezTo>
                      <a:pt x="1250" y="2518"/>
                      <a:pt x="2101" y="4950"/>
                      <a:pt x="3530" y="6774"/>
                    </a:cubicBezTo>
                    <a:cubicBezTo>
                      <a:pt x="3573" y="6817"/>
                      <a:pt x="3625" y="6836"/>
                      <a:pt x="3674" y="6836"/>
                    </a:cubicBezTo>
                    <a:cubicBezTo>
                      <a:pt x="3796" y="6836"/>
                      <a:pt x="3907" y="6721"/>
                      <a:pt x="3864" y="6591"/>
                    </a:cubicBezTo>
                    <a:cubicBezTo>
                      <a:pt x="3378" y="4342"/>
                      <a:pt x="1828" y="2153"/>
                      <a:pt x="703" y="178"/>
                    </a:cubicBezTo>
                    <a:cubicBezTo>
                      <a:pt x="636" y="52"/>
                      <a:pt x="535" y="1"/>
                      <a:pt x="434" y="1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14" name="Google Shape;5114;p31"/>
              <p:cNvSpPr/>
              <p:nvPr/>
            </p:nvSpPr>
            <p:spPr>
              <a:xfrm>
                <a:off x="3062625" y="2395325"/>
                <a:ext cx="36500" cy="238575"/>
              </a:xfrm>
              <a:custGeom>
                <a:avLst/>
                <a:gdLst/>
                <a:ahLst/>
                <a:cxnLst/>
                <a:rect l="l" t="t" r="r" b="b"/>
                <a:pathLst>
                  <a:path w="1460" h="9543" extrusionOk="0">
                    <a:moveTo>
                      <a:pt x="280" y="1"/>
                    </a:moveTo>
                    <a:cubicBezTo>
                      <a:pt x="168" y="1"/>
                      <a:pt x="62" y="85"/>
                      <a:pt x="62" y="249"/>
                    </a:cubicBezTo>
                    <a:cubicBezTo>
                      <a:pt x="1" y="3228"/>
                      <a:pt x="700" y="6298"/>
                      <a:pt x="882" y="9307"/>
                    </a:cubicBezTo>
                    <a:cubicBezTo>
                      <a:pt x="882" y="9459"/>
                      <a:pt x="1027" y="9543"/>
                      <a:pt x="1171" y="9543"/>
                    </a:cubicBezTo>
                    <a:cubicBezTo>
                      <a:pt x="1315" y="9543"/>
                      <a:pt x="1460" y="9459"/>
                      <a:pt x="1460" y="9277"/>
                    </a:cubicBezTo>
                    <a:cubicBezTo>
                      <a:pt x="1308" y="6328"/>
                      <a:pt x="1399" y="2985"/>
                      <a:pt x="518" y="188"/>
                    </a:cubicBezTo>
                    <a:cubicBezTo>
                      <a:pt x="476" y="62"/>
                      <a:pt x="376" y="1"/>
                      <a:pt x="280" y="1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15" name="Google Shape;5115;p31"/>
              <p:cNvSpPr/>
              <p:nvPr/>
            </p:nvSpPr>
            <p:spPr>
              <a:xfrm>
                <a:off x="3141850" y="2433325"/>
                <a:ext cx="73325" cy="204625"/>
              </a:xfrm>
              <a:custGeom>
                <a:avLst/>
                <a:gdLst/>
                <a:ahLst/>
                <a:cxnLst/>
                <a:rect l="l" t="t" r="r" b="b"/>
                <a:pathLst>
                  <a:path w="2933" h="8185" extrusionOk="0">
                    <a:moveTo>
                      <a:pt x="2664" y="1"/>
                    </a:moveTo>
                    <a:cubicBezTo>
                      <a:pt x="2559" y="1"/>
                      <a:pt x="2446" y="58"/>
                      <a:pt x="2394" y="188"/>
                    </a:cubicBezTo>
                    <a:cubicBezTo>
                      <a:pt x="1391" y="2650"/>
                      <a:pt x="814" y="5355"/>
                      <a:pt x="54" y="7878"/>
                    </a:cubicBezTo>
                    <a:cubicBezTo>
                      <a:pt x="1" y="8073"/>
                      <a:pt x="143" y="8185"/>
                      <a:pt x="289" y="8185"/>
                    </a:cubicBezTo>
                    <a:cubicBezTo>
                      <a:pt x="395" y="8185"/>
                      <a:pt x="502" y="8127"/>
                      <a:pt x="540" y="8000"/>
                    </a:cubicBezTo>
                    <a:cubicBezTo>
                      <a:pt x="1330" y="5477"/>
                      <a:pt x="2333" y="2893"/>
                      <a:pt x="2881" y="279"/>
                    </a:cubicBezTo>
                    <a:cubicBezTo>
                      <a:pt x="2933" y="105"/>
                      <a:pt x="2805" y="1"/>
                      <a:pt x="2664" y="1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16" name="Google Shape;5116;p31"/>
              <p:cNvSpPr/>
              <p:nvPr/>
            </p:nvSpPr>
            <p:spPr>
              <a:xfrm>
                <a:off x="3213275" y="2509400"/>
                <a:ext cx="120725" cy="147775"/>
              </a:xfrm>
              <a:custGeom>
                <a:avLst/>
                <a:gdLst/>
                <a:ahLst/>
                <a:cxnLst/>
                <a:rect l="l" t="t" r="r" b="b"/>
                <a:pathLst>
                  <a:path w="4829" h="5911" extrusionOk="0">
                    <a:moveTo>
                      <a:pt x="4492" y="0"/>
                    </a:moveTo>
                    <a:cubicBezTo>
                      <a:pt x="4451" y="0"/>
                      <a:pt x="4410" y="10"/>
                      <a:pt x="4370" y="33"/>
                    </a:cubicBezTo>
                    <a:cubicBezTo>
                      <a:pt x="3428" y="458"/>
                      <a:pt x="2698" y="1522"/>
                      <a:pt x="2090" y="2312"/>
                    </a:cubicBezTo>
                    <a:cubicBezTo>
                      <a:pt x="1331" y="3285"/>
                      <a:pt x="631" y="4410"/>
                      <a:pt x="84" y="5534"/>
                    </a:cubicBezTo>
                    <a:cubicBezTo>
                      <a:pt x="1" y="5723"/>
                      <a:pt x="176" y="5911"/>
                      <a:pt x="343" y="5911"/>
                    </a:cubicBezTo>
                    <a:cubicBezTo>
                      <a:pt x="419" y="5911"/>
                      <a:pt x="493" y="5872"/>
                      <a:pt x="540" y="5777"/>
                    </a:cubicBezTo>
                    <a:cubicBezTo>
                      <a:pt x="1148" y="4653"/>
                      <a:pt x="1817" y="3650"/>
                      <a:pt x="2607" y="2677"/>
                    </a:cubicBezTo>
                    <a:cubicBezTo>
                      <a:pt x="3276" y="1887"/>
                      <a:pt x="4218" y="1249"/>
                      <a:pt x="4705" y="367"/>
                    </a:cubicBezTo>
                    <a:cubicBezTo>
                      <a:pt x="4828" y="194"/>
                      <a:pt x="4670" y="0"/>
                      <a:pt x="4492" y="0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17" name="Google Shape;5117;p31"/>
              <p:cNvSpPr/>
              <p:nvPr/>
            </p:nvSpPr>
            <p:spPr>
              <a:xfrm>
                <a:off x="2944100" y="2678700"/>
                <a:ext cx="352600" cy="178875"/>
              </a:xfrm>
              <a:custGeom>
                <a:avLst/>
                <a:gdLst/>
                <a:ahLst/>
                <a:cxnLst/>
                <a:rect l="l" t="t" r="r" b="b"/>
                <a:pathLst>
                  <a:path w="14104" h="7155" extrusionOk="0">
                    <a:moveTo>
                      <a:pt x="4301" y="0"/>
                    </a:moveTo>
                    <a:cubicBezTo>
                      <a:pt x="3837" y="0"/>
                      <a:pt x="3946" y="2730"/>
                      <a:pt x="3769" y="3261"/>
                    </a:cubicBezTo>
                    <a:cubicBezTo>
                      <a:pt x="2918" y="2288"/>
                      <a:pt x="1307" y="1012"/>
                      <a:pt x="0" y="860"/>
                    </a:cubicBezTo>
                    <a:lnTo>
                      <a:pt x="0" y="860"/>
                    </a:lnTo>
                    <a:cubicBezTo>
                      <a:pt x="0" y="5297"/>
                      <a:pt x="6414" y="7152"/>
                      <a:pt x="6414" y="7152"/>
                    </a:cubicBezTo>
                    <a:cubicBezTo>
                      <a:pt x="6433" y="7154"/>
                      <a:pt x="6455" y="7155"/>
                      <a:pt x="6480" y="7155"/>
                    </a:cubicBezTo>
                    <a:cubicBezTo>
                      <a:pt x="7569" y="7155"/>
                      <a:pt x="14104" y="5226"/>
                      <a:pt x="14104" y="2106"/>
                    </a:cubicBezTo>
                    <a:cubicBezTo>
                      <a:pt x="13984" y="2093"/>
                      <a:pt x="13860" y="2086"/>
                      <a:pt x="13732" y="2086"/>
                    </a:cubicBezTo>
                    <a:cubicBezTo>
                      <a:pt x="12392" y="2086"/>
                      <a:pt x="10624" y="2777"/>
                      <a:pt x="9514" y="3443"/>
                    </a:cubicBezTo>
                    <a:cubicBezTo>
                      <a:pt x="9301" y="2501"/>
                      <a:pt x="9757" y="1072"/>
                      <a:pt x="9727" y="130"/>
                    </a:cubicBezTo>
                    <a:lnTo>
                      <a:pt x="9727" y="130"/>
                    </a:lnTo>
                    <a:cubicBezTo>
                      <a:pt x="8420" y="920"/>
                      <a:pt x="7295" y="2045"/>
                      <a:pt x="6474" y="3322"/>
                    </a:cubicBezTo>
                    <a:cubicBezTo>
                      <a:pt x="5927" y="2410"/>
                      <a:pt x="4559" y="130"/>
                      <a:pt x="4347" y="9"/>
                    </a:cubicBezTo>
                    <a:cubicBezTo>
                      <a:pt x="4331" y="3"/>
                      <a:pt x="4316" y="0"/>
                      <a:pt x="430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18" name="Google Shape;5118;p31"/>
              <p:cNvSpPr/>
              <p:nvPr/>
            </p:nvSpPr>
            <p:spPr>
              <a:xfrm>
                <a:off x="2944100" y="2808600"/>
                <a:ext cx="183750" cy="2811100"/>
              </a:xfrm>
              <a:custGeom>
                <a:avLst/>
                <a:gdLst/>
                <a:ahLst/>
                <a:cxnLst/>
                <a:rect l="l" t="t" r="r" b="b"/>
                <a:pathLst>
                  <a:path w="7350" h="112444" extrusionOk="0">
                    <a:moveTo>
                      <a:pt x="6743" y="1"/>
                    </a:moveTo>
                    <a:cubicBezTo>
                      <a:pt x="6537" y="1"/>
                      <a:pt x="6336" y="115"/>
                      <a:pt x="6262" y="375"/>
                    </a:cubicBezTo>
                    <a:cubicBezTo>
                      <a:pt x="0" y="27640"/>
                      <a:pt x="1338" y="83872"/>
                      <a:pt x="2401" y="111623"/>
                    </a:cubicBezTo>
                    <a:cubicBezTo>
                      <a:pt x="2417" y="112170"/>
                      <a:pt x="2857" y="112443"/>
                      <a:pt x="3283" y="112443"/>
                    </a:cubicBezTo>
                    <a:cubicBezTo>
                      <a:pt x="3708" y="112443"/>
                      <a:pt x="4119" y="112170"/>
                      <a:pt x="4073" y="111623"/>
                    </a:cubicBezTo>
                    <a:cubicBezTo>
                      <a:pt x="2401" y="83811"/>
                      <a:pt x="1945" y="28156"/>
                      <a:pt x="7295" y="618"/>
                    </a:cubicBezTo>
                    <a:cubicBezTo>
                      <a:pt x="7349" y="240"/>
                      <a:pt x="7041" y="1"/>
                      <a:pt x="674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19" name="Google Shape;5119;p31"/>
              <p:cNvSpPr/>
              <p:nvPr/>
            </p:nvSpPr>
            <p:spPr>
              <a:xfrm>
                <a:off x="2710800" y="2931175"/>
                <a:ext cx="330575" cy="388725"/>
              </a:xfrm>
              <a:custGeom>
                <a:avLst/>
                <a:gdLst/>
                <a:ahLst/>
                <a:cxnLst/>
                <a:rect l="l" t="t" r="r" b="b"/>
                <a:pathLst>
                  <a:path w="13223" h="15549" extrusionOk="0">
                    <a:moveTo>
                      <a:pt x="730" y="1"/>
                    </a:moveTo>
                    <a:cubicBezTo>
                      <a:pt x="730" y="1"/>
                      <a:pt x="730" y="2"/>
                      <a:pt x="730" y="2"/>
                    </a:cubicBezTo>
                    <a:lnTo>
                      <a:pt x="730" y="2"/>
                    </a:lnTo>
                    <a:cubicBezTo>
                      <a:pt x="730" y="2"/>
                      <a:pt x="730" y="1"/>
                      <a:pt x="730" y="1"/>
                    </a:cubicBezTo>
                    <a:close/>
                    <a:moveTo>
                      <a:pt x="730" y="2"/>
                    </a:moveTo>
                    <a:cubicBezTo>
                      <a:pt x="1" y="2950"/>
                      <a:pt x="821" y="6171"/>
                      <a:pt x="2554" y="8724"/>
                    </a:cubicBezTo>
                    <a:cubicBezTo>
                      <a:pt x="3687" y="10414"/>
                      <a:pt x="8705" y="15548"/>
                      <a:pt x="11404" y="15548"/>
                    </a:cubicBezTo>
                    <a:cubicBezTo>
                      <a:pt x="12396" y="15548"/>
                      <a:pt x="13074" y="14854"/>
                      <a:pt x="13132" y="13041"/>
                    </a:cubicBezTo>
                    <a:cubicBezTo>
                      <a:pt x="13223" y="10366"/>
                      <a:pt x="10852" y="7873"/>
                      <a:pt x="9089" y="6171"/>
                    </a:cubicBezTo>
                    <a:cubicBezTo>
                      <a:pt x="8391" y="5504"/>
                      <a:pt x="696" y="202"/>
                      <a:pt x="730" y="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20" name="Google Shape;5120;p31"/>
              <p:cNvSpPr/>
              <p:nvPr/>
            </p:nvSpPr>
            <p:spPr>
              <a:xfrm>
                <a:off x="3025775" y="3166750"/>
                <a:ext cx="328675" cy="317775"/>
              </a:xfrm>
              <a:custGeom>
                <a:avLst/>
                <a:gdLst/>
                <a:ahLst/>
                <a:cxnLst/>
                <a:rect l="l" t="t" r="r" b="b"/>
                <a:pathLst>
                  <a:path w="13147" h="12711" extrusionOk="0">
                    <a:moveTo>
                      <a:pt x="12691" y="1"/>
                    </a:moveTo>
                    <a:lnTo>
                      <a:pt x="12691" y="1"/>
                    </a:lnTo>
                    <a:cubicBezTo>
                      <a:pt x="12691" y="1"/>
                      <a:pt x="12691" y="1"/>
                      <a:pt x="12691" y="1"/>
                    </a:cubicBezTo>
                    <a:lnTo>
                      <a:pt x="12691" y="1"/>
                    </a:lnTo>
                    <a:cubicBezTo>
                      <a:pt x="12691" y="1"/>
                      <a:pt x="12691" y="1"/>
                      <a:pt x="12691" y="1"/>
                    </a:cubicBezTo>
                    <a:close/>
                    <a:moveTo>
                      <a:pt x="12691" y="1"/>
                    </a:moveTo>
                    <a:cubicBezTo>
                      <a:pt x="12870" y="1218"/>
                      <a:pt x="593" y="7387"/>
                      <a:pt x="198" y="10396"/>
                    </a:cubicBezTo>
                    <a:cubicBezTo>
                      <a:pt x="1" y="12048"/>
                      <a:pt x="1084" y="12710"/>
                      <a:pt x="2653" y="12710"/>
                    </a:cubicBezTo>
                    <a:cubicBezTo>
                      <a:pt x="4951" y="12710"/>
                      <a:pt x="8289" y="11290"/>
                      <a:pt x="10168" y="9484"/>
                    </a:cubicBezTo>
                    <a:cubicBezTo>
                      <a:pt x="12387" y="7326"/>
                      <a:pt x="13147" y="3071"/>
                      <a:pt x="1269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21" name="Google Shape;5121;p31"/>
              <p:cNvSpPr/>
              <p:nvPr/>
            </p:nvSpPr>
            <p:spPr>
              <a:xfrm>
                <a:off x="2735125" y="3497300"/>
                <a:ext cx="263700" cy="325950"/>
              </a:xfrm>
              <a:custGeom>
                <a:avLst/>
                <a:gdLst/>
                <a:ahLst/>
                <a:cxnLst/>
                <a:rect l="l" t="t" r="r" b="b"/>
                <a:pathLst>
                  <a:path w="10548" h="13038" extrusionOk="0">
                    <a:moveTo>
                      <a:pt x="730" y="1"/>
                    </a:moveTo>
                    <a:lnTo>
                      <a:pt x="730" y="1"/>
                    </a:lnTo>
                    <a:cubicBezTo>
                      <a:pt x="0" y="3344"/>
                      <a:pt x="882" y="6992"/>
                      <a:pt x="3101" y="9606"/>
                    </a:cubicBezTo>
                    <a:cubicBezTo>
                      <a:pt x="4126" y="10867"/>
                      <a:pt x="6903" y="13037"/>
                      <a:pt x="8745" y="13037"/>
                    </a:cubicBezTo>
                    <a:cubicBezTo>
                      <a:pt x="9743" y="13037"/>
                      <a:pt x="10465" y="12401"/>
                      <a:pt x="10487" y="10639"/>
                    </a:cubicBezTo>
                    <a:cubicBezTo>
                      <a:pt x="10548" y="6718"/>
                      <a:pt x="3313" y="2280"/>
                      <a:pt x="73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22" name="Google Shape;5122;p31"/>
              <p:cNvSpPr/>
              <p:nvPr/>
            </p:nvSpPr>
            <p:spPr>
              <a:xfrm>
                <a:off x="2908375" y="3659150"/>
                <a:ext cx="448950" cy="315075"/>
              </a:xfrm>
              <a:custGeom>
                <a:avLst/>
                <a:gdLst/>
                <a:ahLst/>
                <a:cxnLst/>
                <a:rect l="l" t="t" r="r" b="b"/>
                <a:pathLst>
                  <a:path w="17958" h="12603" extrusionOk="0">
                    <a:moveTo>
                      <a:pt x="17904" y="1"/>
                    </a:moveTo>
                    <a:cubicBezTo>
                      <a:pt x="17904" y="1"/>
                      <a:pt x="17904" y="1"/>
                      <a:pt x="17904" y="1"/>
                    </a:cubicBezTo>
                    <a:cubicBezTo>
                      <a:pt x="15229" y="882"/>
                      <a:pt x="1" y="6688"/>
                      <a:pt x="4985" y="11825"/>
                    </a:cubicBezTo>
                    <a:cubicBezTo>
                      <a:pt x="5523" y="12376"/>
                      <a:pt x="6153" y="12603"/>
                      <a:pt x="6826" y="12603"/>
                    </a:cubicBezTo>
                    <a:cubicBezTo>
                      <a:pt x="9269" y="12603"/>
                      <a:pt x="12274" y="9610"/>
                      <a:pt x="13466" y="8299"/>
                    </a:cubicBezTo>
                    <a:cubicBezTo>
                      <a:pt x="16919" y="4482"/>
                      <a:pt x="17957" y="1"/>
                      <a:pt x="1790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23" name="Google Shape;5123;p31"/>
              <p:cNvSpPr/>
              <p:nvPr/>
            </p:nvSpPr>
            <p:spPr>
              <a:xfrm>
                <a:off x="2759575" y="3010175"/>
                <a:ext cx="233575" cy="232800"/>
              </a:xfrm>
              <a:custGeom>
                <a:avLst/>
                <a:gdLst/>
                <a:ahLst/>
                <a:cxnLst/>
                <a:rect l="l" t="t" r="r" b="b"/>
                <a:pathLst>
                  <a:path w="9343" h="9312" extrusionOk="0">
                    <a:moveTo>
                      <a:pt x="368" y="0"/>
                    </a:moveTo>
                    <a:cubicBezTo>
                      <a:pt x="177" y="0"/>
                      <a:pt x="0" y="266"/>
                      <a:pt x="208" y="428"/>
                    </a:cubicBezTo>
                    <a:cubicBezTo>
                      <a:pt x="1819" y="2069"/>
                      <a:pt x="3217" y="3862"/>
                      <a:pt x="4706" y="5564"/>
                    </a:cubicBezTo>
                    <a:cubicBezTo>
                      <a:pt x="5922" y="6932"/>
                      <a:pt x="7320" y="8604"/>
                      <a:pt x="9022" y="9303"/>
                    </a:cubicBezTo>
                    <a:cubicBezTo>
                      <a:pt x="9040" y="9309"/>
                      <a:pt x="9058" y="9312"/>
                      <a:pt x="9075" y="9312"/>
                    </a:cubicBezTo>
                    <a:cubicBezTo>
                      <a:pt x="9232" y="9312"/>
                      <a:pt x="9342" y="9075"/>
                      <a:pt x="9205" y="8938"/>
                    </a:cubicBezTo>
                    <a:cubicBezTo>
                      <a:pt x="7807" y="7479"/>
                      <a:pt x="6104" y="6294"/>
                      <a:pt x="4737" y="4744"/>
                    </a:cubicBezTo>
                    <a:cubicBezTo>
                      <a:pt x="3369" y="3163"/>
                      <a:pt x="2031" y="1583"/>
                      <a:pt x="542" y="93"/>
                    </a:cubicBezTo>
                    <a:cubicBezTo>
                      <a:pt x="491" y="27"/>
                      <a:pt x="429" y="0"/>
                      <a:pt x="3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24" name="Google Shape;5124;p31"/>
              <p:cNvSpPr/>
              <p:nvPr/>
            </p:nvSpPr>
            <p:spPr>
              <a:xfrm>
                <a:off x="3101400" y="3278400"/>
                <a:ext cx="194725" cy="141075"/>
              </a:xfrm>
              <a:custGeom>
                <a:avLst/>
                <a:gdLst/>
                <a:ahLst/>
                <a:cxnLst/>
                <a:rect l="l" t="t" r="r" b="b"/>
                <a:pathLst>
                  <a:path w="7789" h="5643" extrusionOk="0">
                    <a:moveTo>
                      <a:pt x="7503" y="0"/>
                    </a:moveTo>
                    <a:cubicBezTo>
                      <a:pt x="7466" y="0"/>
                      <a:pt x="7426" y="10"/>
                      <a:pt x="7386" y="33"/>
                    </a:cubicBezTo>
                    <a:cubicBezTo>
                      <a:pt x="4924" y="1674"/>
                      <a:pt x="2766" y="3832"/>
                      <a:pt x="213" y="5291"/>
                    </a:cubicBezTo>
                    <a:cubicBezTo>
                      <a:pt x="1" y="5398"/>
                      <a:pt x="136" y="5643"/>
                      <a:pt x="315" y="5643"/>
                    </a:cubicBezTo>
                    <a:cubicBezTo>
                      <a:pt x="341" y="5643"/>
                      <a:pt x="368" y="5637"/>
                      <a:pt x="395" y="5626"/>
                    </a:cubicBezTo>
                    <a:cubicBezTo>
                      <a:pt x="1915" y="4988"/>
                      <a:pt x="3283" y="3954"/>
                      <a:pt x="4620" y="3012"/>
                    </a:cubicBezTo>
                    <a:cubicBezTo>
                      <a:pt x="5714" y="2252"/>
                      <a:pt x="6991" y="1522"/>
                      <a:pt x="7690" y="337"/>
                    </a:cubicBezTo>
                    <a:cubicBezTo>
                      <a:pt x="7789" y="189"/>
                      <a:pt x="7667" y="0"/>
                      <a:pt x="750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25" name="Google Shape;5125;p31"/>
              <p:cNvSpPr/>
              <p:nvPr/>
            </p:nvSpPr>
            <p:spPr>
              <a:xfrm>
                <a:off x="2781050" y="3580225"/>
                <a:ext cx="148575" cy="176850"/>
              </a:xfrm>
              <a:custGeom>
                <a:avLst/>
                <a:gdLst/>
                <a:ahLst/>
                <a:cxnLst/>
                <a:rect l="l" t="t" r="r" b="b"/>
                <a:pathLst>
                  <a:path w="5943" h="7074" extrusionOk="0">
                    <a:moveTo>
                      <a:pt x="341" y="1"/>
                    </a:moveTo>
                    <a:cubicBezTo>
                      <a:pt x="169" y="1"/>
                      <a:pt x="1" y="158"/>
                      <a:pt x="109" y="331"/>
                    </a:cubicBezTo>
                    <a:cubicBezTo>
                      <a:pt x="1628" y="2672"/>
                      <a:pt x="3331" y="5134"/>
                      <a:pt x="5458" y="7018"/>
                    </a:cubicBezTo>
                    <a:cubicBezTo>
                      <a:pt x="5510" y="7057"/>
                      <a:pt x="5563" y="7074"/>
                      <a:pt x="5613" y="7074"/>
                    </a:cubicBezTo>
                    <a:cubicBezTo>
                      <a:pt x="5799" y="7074"/>
                      <a:pt x="5943" y="6845"/>
                      <a:pt x="5823" y="6653"/>
                    </a:cubicBezTo>
                    <a:cubicBezTo>
                      <a:pt x="3999" y="4495"/>
                      <a:pt x="2084" y="2489"/>
                      <a:pt x="534" y="88"/>
                    </a:cubicBezTo>
                    <a:cubicBezTo>
                      <a:pt x="481" y="26"/>
                      <a:pt x="411" y="1"/>
                      <a:pt x="34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26" name="Google Shape;5126;p31"/>
              <p:cNvSpPr/>
              <p:nvPr/>
            </p:nvSpPr>
            <p:spPr>
              <a:xfrm>
                <a:off x="3079725" y="3732600"/>
                <a:ext cx="228050" cy="158625"/>
              </a:xfrm>
              <a:custGeom>
                <a:avLst/>
                <a:gdLst/>
                <a:ahLst/>
                <a:cxnLst/>
                <a:rect l="l" t="t" r="r" b="b"/>
                <a:pathLst>
                  <a:path w="9122" h="6345" extrusionOk="0">
                    <a:moveTo>
                      <a:pt x="8729" y="0"/>
                    </a:moveTo>
                    <a:cubicBezTo>
                      <a:pt x="8668" y="0"/>
                      <a:pt x="8608" y="21"/>
                      <a:pt x="8557" y="72"/>
                    </a:cubicBezTo>
                    <a:cubicBezTo>
                      <a:pt x="7463" y="1318"/>
                      <a:pt x="5943" y="2200"/>
                      <a:pt x="4606" y="3203"/>
                    </a:cubicBezTo>
                    <a:cubicBezTo>
                      <a:pt x="3177" y="4267"/>
                      <a:pt x="1779" y="5422"/>
                      <a:pt x="107" y="6121"/>
                    </a:cubicBezTo>
                    <a:cubicBezTo>
                      <a:pt x="0" y="6174"/>
                      <a:pt x="11" y="6344"/>
                      <a:pt x="117" y="6344"/>
                    </a:cubicBezTo>
                    <a:cubicBezTo>
                      <a:pt x="132" y="6344"/>
                      <a:pt x="149" y="6341"/>
                      <a:pt x="168" y="6333"/>
                    </a:cubicBezTo>
                    <a:cubicBezTo>
                      <a:pt x="1992" y="5726"/>
                      <a:pt x="3603" y="4571"/>
                      <a:pt x="5153" y="3446"/>
                    </a:cubicBezTo>
                    <a:cubicBezTo>
                      <a:pt x="6429" y="2534"/>
                      <a:pt x="8040" y="1713"/>
                      <a:pt x="8983" y="406"/>
                    </a:cubicBezTo>
                    <a:cubicBezTo>
                      <a:pt x="9122" y="221"/>
                      <a:pt x="8925" y="0"/>
                      <a:pt x="872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27" name="Google Shape;5127;p31"/>
              <p:cNvSpPr/>
              <p:nvPr/>
            </p:nvSpPr>
            <p:spPr>
              <a:xfrm>
                <a:off x="2984450" y="2757925"/>
                <a:ext cx="65600" cy="46775"/>
              </a:xfrm>
              <a:custGeom>
                <a:avLst/>
                <a:gdLst/>
                <a:ahLst/>
                <a:cxnLst/>
                <a:rect l="l" t="t" r="r" b="b"/>
                <a:pathLst>
                  <a:path w="2624" h="1871" extrusionOk="0">
                    <a:moveTo>
                      <a:pt x="373" y="1"/>
                    </a:moveTo>
                    <a:cubicBezTo>
                      <a:pt x="152" y="1"/>
                      <a:pt x="0" y="364"/>
                      <a:pt x="210" y="548"/>
                    </a:cubicBezTo>
                    <a:cubicBezTo>
                      <a:pt x="544" y="761"/>
                      <a:pt x="909" y="1034"/>
                      <a:pt x="1243" y="1247"/>
                    </a:cubicBezTo>
                    <a:cubicBezTo>
                      <a:pt x="1547" y="1490"/>
                      <a:pt x="1851" y="1764"/>
                      <a:pt x="2246" y="1855"/>
                    </a:cubicBezTo>
                    <a:cubicBezTo>
                      <a:pt x="2282" y="1865"/>
                      <a:pt x="2314" y="1870"/>
                      <a:pt x="2343" y="1870"/>
                    </a:cubicBezTo>
                    <a:cubicBezTo>
                      <a:pt x="2568" y="1870"/>
                      <a:pt x="2624" y="1587"/>
                      <a:pt x="2490" y="1399"/>
                    </a:cubicBezTo>
                    <a:cubicBezTo>
                      <a:pt x="2277" y="1095"/>
                      <a:pt x="1851" y="943"/>
                      <a:pt x="1547" y="730"/>
                    </a:cubicBezTo>
                    <a:cubicBezTo>
                      <a:pt x="1213" y="487"/>
                      <a:pt x="818" y="274"/>
                      <a:pt x="483" y="31"/>
                    </a:cubicBezTo>
                    <a:cubicBezTo>
                      <a:pt x="446" y="10"/>
                      <a:pt x="408" y="1"/>
                      <a:pt x="373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28" name="Google Shape;5128;p31"/>
              <p:cNvSpPr/>
              <p:nvPr/>
            </p:nvSpPr>
            <p:spPr>
              <a:xfrm>
                <a:off x="3063750" y="2767675"/>
                <a:ext cx="41450" cy="35300"/>
              </a:xfrm>
              <a:custGeom>
                <a:avLst/>
                <a:gdLst/>
                <a:ahLst/>
                <a:cxnLst/>
                <a:rect l="l" t="t" r="r" b="b"/>
                <a:pathLst>
                  <a:path w="1658" h="1412" extrusionOk="0">
                    <a:moveTo>
                      <a:pt x="342" y="0"/>
                    </a:moveTo>
                    <a:cubicBezTo>
                      <a:pt x="133" y="0"/>
                      <a:pt x="1" y="284"/>
                      <a:pt x="229" y="462"/>
                    </a:cubicBezTo>
                    <a:cubicBezTo>
                      <a:pt x="381" y="553"/>
                      <a:pt x="533" y="705"/>
                      <a:pt x="655" y="918"/>
                    </a:cubicBezTo>
                    <a:cubicBezTo>
                      <a:pt x="777" y="1100"/>
                      <a:pt x="807" y="1313"/>
                      <a:pt x="1050" y="1404"/>
                    </a:cubicBezTo>
                    <a:cubicBezTo>
                      <a:pt x="1066" y="1409"/>
                      <a:pt x="1084" y="1412"/>
                      <a:pt x="1103" y="1412"/>
                    </a:cubicBezTo>
                    <a:cubicBezTo>
                      <a:pt x="1192" y="1412"/>
                      <a:pt x="1304" y="1357"/>
                      <a:pt x="1354" y="1282"/>
                    </a:cubicBezTo>
                    <a:cubicBezTo>
                      <a:pt x="1658" y="796"/>
                      <a:pt x="837" y="219"/>
                      <a:pt x="473" y="36"/>
                    </a:cubicBezTo>
                    <a:cubicBezTo>
                      <a:pt x="428" y="11"/>
                      <a:pt x="383" y="0"/>
                      <a:pt x="342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29" name="Google Shape;5129;p31"/>
              <p:cNvSpPr/>
              <p:nvPr/>
            </p:nvSpPr>
            <p:spPr>
              <a:xfrm>
                <a:off x="3123350" y="2761400"/>
                <a:ext cx="29575" cy="34950"/>
              </a:xfrm>
              <a:custGeom>
                <a:avLst/>
                <a:gdLst/>
                <a:ahLst/>
                <a:cxnLst/>
                <a:rect l="l" t="t" r="r" b="b"/>
                <a:pathLst>
                  <a:path w="1183" h="1398" extrusionOk="0">
                    <a:moveTo>
                      <a:pt x="850" y="0"/>
                    </a:moveTo>
                    <a:cubicBezTo>
                      <a:pt x="810" y="0"/>
                      <a:pt x="769" y="14"/>
                      <a:pt x="733" y="44"/>
                    </a:cubicBezTo>
                    <a:cubicBezTo>
                      <a:pt x="459" y="287"/>
                      <a:pt x="307" y="652"/>
                      <a:pt x="125" y="956"/>
                    </a:cubicBezTo>
                    <a:cubicBezTo>
                      <a:pt x="0" y="1205"/>
                      <a:pt x="174" y="1398"/>
                      <a:pt x="364" y="1398"/>
                    </a:cubicBezTo>
                    <a:cubicBezTo>
                      <a:pt x="452" y="1398"/>
                      <a:pt x="544" y="1356"/>
                      <a:pt x="611" y="1260"/>
                    </a:cubicBezTo>
                    <a:cubicBezTo>
                      <a:pt x="824" y="1017"/>
                      <a:pt x="1128" y="743"/>
                      <a:pt x="1159" y="409"/>
                    </a:cubicBezTo>
                    <a:cubicBezTo>
                      <a:pt x="1183" y="214"/>
                      <a:pt x="1013" y="0"/>
                      <a:pt x="850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30" name="Google Shape;5130;p31"/>
              <p:cNvSpPr/>
              <p:nvPr/>
            </p:nvSpPr>
            <p:spPr>
              <a:xfrm>
                <a:off x="3160500" y="2786600"/>
                <a:ext cx="43500" cy="21025"/>
              </a:xfrm>
              <a:custGeom>
                <a:avLst/>
                <a:gdLst/>
                <a:ahLst/>
                <a:cxnLst/>
                <a:rect l="l" t="t" r="r" b="b"/>
                <a:pathLst>
                  <a:path w="1740" h="841" extrusionOk="0">
                    <a:moveTo>
                      <a:pt x="1290" y="1"/>
                    </a:moveTo>
                    <a:cubicBezTo>
                      <a:pt x="1142" y="1"/>
                      <a:pt x="1015" y="58"/>
                      <a:pt x="888" y="100"/>
                    </a:cubicBezTo>
                    <a:cubicBezTo>
                      <a:pt x="706" y="191"/>
                      <a:pt x="463" y="252"/>
                      <a:pt x="280" y="313"/>
                    </a:cubicBezTo>
                    <a:cubicBezTo>
                      <a:pt x="1" y="397"/>
                      <a:pt x="107" y="840"/>
                      <a:pt x="386" y="840"/>
                    </a:cubicBezTo>
                    <a:cubicBezTo>
                      <a:pt x="410" y="840"/>
                      <a:pt x="436" y="837"/>
                      <a:pt x="463" y="829"/>
                    </a:cubicBezTo>
                    <a:cubicBezTo>
                      <a:pt x="645" y="799"/>
                      <a:pt x="888" y="708"/>
                      <a:pt x="1071" y="677"/>
                    </a:cubicBezTo>
                    <a:cubicBezTo>
                      <a:pt x="1283" y="647"/>
                      <a:pt x="1496" y="617"/>
                      <a:pt x="1618" y="404"/>
                    </a:cubicBezTo>
                    <a:cubicBezTo>
                      <a:pt x="1739" y="313"/>
                      <a:pt x="1679" y="70"/>
                      <a:pt x="1496" y="39"/>
                    </a:cubicBezTo>
                    <a:cubicBezTo>
                      <a:pt x="1422" y="11"/>
                      <a:pt x="1354" y="1"/>
                      <a:pt x="1290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31" name="Google Shape;5131;p31"/>
              <p:cNvSpPr/>
              <p:nvPr/>
            </p:nvSpPr>
            <p:spPr>
              <a:xfrm>
                <a:off x="2108675" y="2245425"/>
                <a:ext cx="36025" cy="177075"/>
              </a:xfrm>
              <a:custGeom>
                <a:avLst/>
                <a:gdLst/>
                <a:ahLst/>
                <a:cxnLst/>
                <a:rect l="l" t="t" r="r" b="b"/>
                <a:pathLst>
                  <a:path w="1441" h="7083" extrusionOk="0">
                    <a:moveTo>
                      <a:pt x="980" y="1"/>
                    </a:moveTo>
                    <a:cubicBezTo>
                      <a:pt x="885" y="1"/>
                      <a:pt x="776" y="65"/>
                      <a:pt x="742" y="166"/>
                    </a:cubicBezTo>
                    <a:cubicBezTo>
                      <a:pt x="499" y="2355"/>
                      <a:pt x="438" y="4543"/>
                      <a:pt x="73" y="6671"/>
                    </a:cubicBezTo>
                    <a:cubicBezTo>
                      <a:pt x="0" y="6925"/>
                      <a:pt x="189" y="7082"/>
                      <a:pt x="372" y="7082"/>
                    </a:cubicBezTo>
                    <a:cubicBezTo>
                      <a:pt x="494" y="7082"/>
                      <a:pt x="614" y="7012"/>
                      <a:pt x="651" y="6853"/>
                    </a:cubicBezTo>
                    <a:cubicBezTo>
                      <a:pt x="1046" y="4695"/>
                      <a:pt x="1441" y="2294"/>
                      <a:pt x="1137" y="136"/>
                    </a:cubicBezTo>
                    <a:cubicBezTo>
                      <a:pt x="1123" y="41"/>
                      <a:pt x="1056" y="1"/>
                      <a:pt x="980" y="1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5132" name="Google Shape;5132;p31"/>
              <p:cNvGrpSpPr/>
              <p:nvPr/>
            </p:nvGrpSpPr>
            <p:grpSpPr>
              <a:xfrm>
                <a:off x="1518525" y="2153325"/>
                <a:ext cx="1455975" cy="3659675"/>
                <a:chOff x="1518525" y="2153325"/>
                <a:chExt cx="1455975" cy="3659675"/>
              </a:xfrm>
            </p:grpSpPr>
            <p:sp>
              <p:nvSpPr>
                <p:cNvPr id="5133" name="Google Shape;5133;p31"/>
                <p:cNvSpPr/>
                <p:nvPr/>
              </p:nvSpPr>
              <p:spPr>
                <a:xfrm>
                  <a:off x="1518525" y="3490475"/>
                  <a:ext cx="813875" cy="208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555" h="83577" extrusionOk="0">
                      <a:moveTo>
                        <a:pt x="14439" y="0"/>
                      </a:moveTo>
                      <a:lnTo>
                        <a:pt x="14439" y="0"/>
                      </a:lnTo>
                      <a:cubicBezTo>
                        <a:pt x="1642" y="21307"/>
                        <a:pt x="1" y="77570"/>
                        <a:pt x="3618" y="81156"/>
                      </a:cubicBezTo>
                      <a:cubicBezTo>
                        <a:pt x="5344" y="82882"/>
                        <a:pt x="9808" y="83577"/>
                        <a:pt x="16431" y="83577"/>
                      </a:cubicBezTo>
                      <a:cubicBezTo>
                        <a:pt x="20887" y="83577"/>
                        <a:pt x="26320" y="83262"/>
                        <a:pt x="32555" y="82737"/>
                      </a:cubicBezTo>
                      <a:cubicBezTo>
                        <a:pt x="28573" y="59667"/>
                        <a:pt x="27661" y="41399"/>
                        <a:pt x="30275" y="18146"/>
                      </a:cubicBezTo>
                      <a:lnTo>
                        <a:pt x="30275" y="18146"/>
                      </a:lnTo>
                      <a:cubicBezTo>
                        <a:pt x="20974" y="34833"/>
                        <a:pt x="18846" y="50214"/>
                        <a:pt x="16597" y="69211"/>
                      </a:cubicBezTo>
                      <a:cubicBezTo>
                        <a:pt x="14621" y="44955"/>
                        <a:pt x="10943" y="24134"/>
                        <a:pt x="14439" y="0"/>
                      </a:cubicBezTo>
                      <a:close/>
                    </a:path>
                  </a:pathLst>
                </a:custGeom>
                <a:solidFill>
                  <a:srgbClr val="7EA01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34" name="Google Shape;5134;p31"/>
                <p:cNvSpPr/>
                <p:nvPr/>
              </p:nvSpPr>
              <p:spPr>
                <a:xfrm>
                  <a:off x="1574775" y="3593050"/>
                  <a:ext cx="623125" cy="1959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925" h="78391" extrusionOk="0">
                      <a:moveTo>
                        <a:pt x="14408" y="77631"/>
                      </a:moveTo>
                      <a:lnTo>
                        <a:pt x="14408" y="77631"/>
                      </a:lnTo>
                      <a:cubicBezTo>
                        <a:pt x="14412" y="77631"/>
                        <a:pt x="14416" y="77631"/>
                        <a:pt x="14420" y="77632"/>
                      </a:cubicBezTo>
                      <a:lnTo>
                        <a:pt x="14420" y="77632"/>
                      </a:lnTo>
                      <a:cubicBezTo>
                        <a:pt x="14416" y="77631"/>
                        <a:pt x="14412" y="77631"/>
                        <a:pt x="14408" y="77631"/>
                      </a:cubicBezTo>
                      <a:close/>
                      <a:moveTo>
                        <a:pt x="0" y="0"/>
                      </a:moveTo>
                      <a:cubicBezTo>
                        <a:pt x="1520" y="5897"/>
                        <a:pt x="3070" y="11733"/>
                        <a:pt x="4559" y="17660"/>
                      </a:cubicBezTo>
                      <a:cubicBezTo>
                        <a:pt x="7204" y="28147"/>
                        <a:pt x="9787" y="38633"/>
                        <a:pt x="12006" y="49211"/>
                      </a:cubicBezTo>
                      <a:cubicBezTo>
                        <a:pt x="12430" y="51177"/>
                        <a:pt x="18058" y="77633"/>
                        <a:pt x="14464" y="77633"/>
                      </a:cubicBezTo>
                      <a:cubicBezTo>
                        <a:pt x="14449" y="77633"/>
                        <a:pt x="14434" y="77632"/>
                        <a:pt x="14420" y="77632"/>
                      </a:cubicBezTo>
                      <a:lnTo>
                        <a:pt x="14420" y="77632"/>
                      </a:lnTo>
                      <a:cubicBezTo>
                        <a:pt x="17638" y="77844"/>
                        <a:pt x="20886" y="78117"/>
                        <a:pt x="24134" y="78391"/>
                      </a:cubicBezTo>
                      <a:cubicBezTo>
                        <a:pt x="24925" y="63071"/>
                        <a:pt x="19818" y="48086"/>
                        <a:pt x="14286" y="33800"/>
                      </a:cubicBezTo>
                      <a:cubicBezTo>
                        <a:pt x="9879" y="22402"/>
                        <a:pt x="5076" y="11125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35" name="Google Shape;5135;p31"/>
                <p:cNvSpPr/>
                <p:nvPr/>
              </p:nvSpPr>
              <p:spPr>
                <a:xfrm>
                  <a:off x="2007150" y="3495775"/>
                  <a:ext cx="967350" cy="207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694" h="83147" extrusionOk="0">
                      <a:moveTo>
                        <a:pt x="9909" y="1"/>
                      </a:moveTo>
                      <a:cubicBezTo>
                        <a:pt x="0" y="22797"/>
                        <a:pt x="5775" y="78817"/>
                        <a:pt x="9788" y="81886"/>
                      </a:cubicBezTo>
                      <a:cubicBezTo>
                        <a:pt x="10945" y="82754"/>
                        <a:pt x="12989" y="83146"/>
                        <a:pt x="15818" y="83146"/>
                      </a:cubicBezTo>
                      <a:cubicBezTo>
                        <a:pt x="21013" y="83146"/>
                        <a:pt x="28853" y="81824"/>
                        <a:pt x="38694" y="79698"/>
                      </a:cubicBezTo>
                      <a:cubicBezTo>
                        <a:pt x="31764" y="57357"/>
                        <a:pt x="28451" y="39333"/>
                        <a:pt x="27995" y="15928"/>
                      </a:cubicBezTo>
                      <a:cubicBezTo>
                        <a:pt x="20973" y="33709"/>
                        <a:pt x="21733" y="53102"/>
                        <a:pt x="21976" y="72190"/>
                      </a:cubicBezTo>
                      <a:cubicBezTo>
                        <a:pt x="16809" y="48391"/>
                        <a:pt x="9605" y="24378"/>
                        <a:pt x="9909" y="1"/>
                      </a:cubicBezTo>
                      <a:close/>
                    </a:path>
                  </a:pathLst>
                </a:custGeom>
                <a:solidFill>
                  <a:srgbClr val="9AC14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36" name="Google Shape;5136;p31"/>
                <p:cNvSpPr/>
                <p:nvPr/>
              </p:nvSpPr>
              <p:spPr>
                <a:xfrm>
                  <a:off x="2430779" y="3951931"/>
                  <a:ext cx="475725" cy="1710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29" h="68421" extrusionOk="0">
                      <a:moveTo>
                        <a:pt x="19028" y="0"/>
                      </a:moveTo>
                      <a:lnTo>
                        <a:pt x="19028" y="0"/>
                      </a:lnTo>
                      <a:cubicBezTo>
                        <a:pt x="16171" y="4438"/>
                        <a:pt x="13648" y="9058"/>
                        <a:pt x="11429" y="13922"/>
                      </a:cubicBezTo>
                      <a:cubicBezTo>
                        <a:pt x="7600" y="22280"/>
                        <a:pt x="4834" y="31156"/>
                        <a:pt x="3101" y="40183"/>
                      </a:cubicBezTo>
                      <a:cubicBezTo>
                        <a:pt x="1551" y="48542"/>
                        <a:pt x="1" y="58299"/>
                        <a:pt x="1885" y="66658"/>
                      </a:cubicBezTo>
                      <a:cubicBezTo>
                        <a:pt x="3253" y="66658"/>
                        <a:pt x="10548" y="66749"/>
                        <a:pt x="11095" y="68421"/>
                      </a:cubicBezTo>
                      <a:cubicBezTo>
                        <a:pt x="9970" y="64925"/>
                        <a:pt x="10214" y="61187"/>
                        <a:pt x="10487" y="57539"/>
                      </a:cubicBezTo>
                      <a:cubicBezTo>
                        <a:pt x="11581" y="42493"/>
                        <a:pt x="13375" y="27508"/>
                        <a:pt x="15867" y="12615"/>
                      </a:cubicBezTo>
                      <a:cubicBezTo>
                        <a:pt x="16597" y="8298"/>
                        <a:pt x="17357" y="4013"/>
                        <a:pt x="1902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37" name="Google Shape;5137;p31"/>
                <p:cNvSpPr/>
                <p:nvPr/>
              </p:nvSpPr>
              <p:spPr>
                <a:xfrm>
                  <a:off x="1579325" y="2837525"/>
                  <a:ext cx="849575" cy="297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983" h="119019" extrusionOk="0">
                      <a:moveTo>
                        <a:pt x="19612" y="0"/>
                      </a:moveTo>
                      <a:cubicBezTo>
                        <a:pt x="19239" y="0"/>
                        <a:pt x="18831" y="244"/>
                        <a:pt x="18785" y="707"/>
                      </a:cubicBezTo>
                      <a:cubicBezTo>
                        <a:pt x="17964" y="7455"/>
                        <a:pt x="17356" y="14233"/>
                        <a:pt x="16900" y="21012"/>
                      </a:cubicBezTo>
                      <a:cubicBezTo>
                        <a:pt x="16596" y="20343"/>
                        <a:pt x="16262" y="19705"/>
                        <a:pt x="15958" y="19036"/>
                      </a:cubicBezTo>
                      <a:cubicBezTo>
                        <a:pt x="14986" y="16878"/>
                        <a:pt x="13800" y="14780"/>
                        <a:pt x="12463" y="12805"/>
                      </a:cubicBezTo>
                      <a:cubicBezTo>
                        <a:pt x="10031" y="9127"/>
                        <a:pt x="6870" y="5935"/>
                        <a:pt x="2858" y="4081"/>
                      </a:cubicBezTo>
                      <a:cubicBezTo>
                        <a:pt x="2598" y="3960"/>
                        <a:pt x="2331" y="3900"/>
                        <a:pt x="2074" y="3900"/>
                      </a:cubicBezTo>
                      <a:cubicBezTo>
                        <a:pt x="1429" y="3900"/>
                        <a:pt x="847" y="4276"/>
                        <a:pt x="608" y="4993"/>
                      </a:cubicBezTo>
                      <a:cubicBezTo>
                        <a:pt x="0" y="6726"/>
                        <a:pt x="1520" y="8154"/>
                        <a:pt x="2493" y="9461"/>
                      </a:cubicBezTo>
                      <a:cubicBezTo>
                        <a:pt x="3921" y="11376"/>
                        <a:pt x="5350" y="13261"/>
                        <a:pt x="6809" y="15176"/>
                      </a:cubicBezTo>
                      <a:cubicBezTo>
                        <a:pt x="9575" y="18823"/>
                        <a:pt x="12280" y="22775"/>
                        <a:pt x="15472" y="26027"/>
                      </a:cubicBezTo>
                      <a:cubicBezTo>
                        <a:pt x="15767" y="26349"/>
                        <a:pt x="16110" y="26458"/>
                        <a:pt x="16458" y="26458"/>
                      </a:cubicBezTo>
                      <a:cubicBezTo>
                        <a:pt x="16504" y="26458"/>
                        <a:pt x="16550" y="26456"/>
                        <a:pt x="16596" y="26452"/>
                      </a:cubicBezTo>
                      <a:lnTo>
                        <a:pt x="16596" y="26452"/>
                      </a:lnTo>
                      <a:cubicBezTo>
                        <a:pt x="16414" y="29978"/>
                        <a:pt x="16262" y="33535"/>
                        <a:pt x="16141" y="37091"/>
                      </a:cubicBezTo>
                      <a:lnTo>
                        <a:pt x="16141" y="37364"/>
                      </a:lnTo>
                      <a:cubicBezTo>
                        <a:pt x="16049" y="41285"/>
                        <a:pt x="15989" y="45146"/>
                        <a:pt x="15989" y="49067"/>
                      </a:cubicBezTo>
                      <a:cubicBezTo>
                        <a:pt x="15077" y="45936"/>
                        <a:pt x="13618" y="42866"/>
                        <a:pt x="12250" y="40252"/>
                      </a:cubicBezTo>
                      <a:cubicBezTo>
                        <a:pt x="10305" y="36574"/>
                        <a:pt x="7843" y="32471"/>
                        <a:pt x="3526" y="31346"/>
                      </a:cubicBezTo>
                      <a:cubicBezTo>
                        <a:pt x="3402" y="31315"/>
                        <a:pt x="3282" y="31300"/>
                        <a:pt x="3167" y="31300"/>
                      </a:cubicBezTo>
                      <a:cubicBezTo>
                        <a:pt x="2162" y="31300"/>
                        <a:pt x="1570" y="32421"/>
                        <a:pt x="2007" y="33322"/>
                      </a:cubicBezTo>
                      <a:cubicBezTo>
                        <a:pt x="4043" y="37699"/>
                        <a:pt x="6232" y="41954"/>
                        <a:pt x="8663" y="46088"/>
                      </a:cubicBezTo>
                      <a:cubicBezTo>
                        <a:pt x="10426" y="49127"/>
                        <a:pt x="12128" y="53231"/>
                        <a:pt x="15320" y="54994"/>
                      </a:cubicBezTo>
                      <a:cubicBezTo>
                        <a:pt x="15485" y="55112"/>
                        <a:pt x="15686" y="55156"/>
                        <a:pt x="15896" y="55156"/>
                      </a:cubicBezTo>
                      <a:cubicBezTo>
                        <a:pt x="15957" y="55156"/>
                        <a:pt x="16018" y="55153"/>
                        <a:pt x="16080" y="55146"/>
                      </a:cubicBezTo>
                      <a:cubicBezTo>
                        <a:pt x="16110" y="58520"/>
                        <a:pt x="16201" y="61894"/>
                        <a:pt x="16353" y="65298"/>
                      </a:cubicBezTo>
                      <a:cubicBezTo>
                        <a:pt x="16232" y="65632"/>
                        <a:pt x="16232" y="65936"/>
                        <a:pt x="16384" y="66240"/>
                      </a:cubicBezTo>
                      <a:cubicBezTo>
                        <a:pt x="16718" y="75176"/>
                        <a:pt x="17356" y="84082"/>
                        <a:pt x="18299" y="92988"/>
                      </a:cubicBezTo>
                      <a:cubicBezTo>
                        <a:pt x="19180" y="101469"/>
                        <a:pt x="20062" y="110071"/>
                        <a:pt x="21794" y="118399"/>
                      </a:cubicBezTo>
                      <a:cubicBezTo>
                        <a:pt x="21890" y="118822"/>
                        <a:pt x="22267" y="119018"/>
                        <a:pt x="22645" y="119018"/>
                      </a:cubicBezTo>
                      <a:cubicBezTo>
                        <a:pt x="23110" y="119018"/>
                        <a:pt x="23577" y="118722"/>
                        <a:pt x="23527" y="118186"/>
                      </a:cubicBezTo>
                      <a:cubicBezTo>
                        <a:pt x="22554" y="110618"/>
                        <a:pt x="21247" y="103080"/>
                        <a:pt x="20396" y="95481"/>
                      </a:cubicBezTo>
                      <a:cubicBezTo>
                        <a:pt x="19575" y="87882"/>
                        <a:pt x="18907" y="80283"/>
                        <a:pt x="18481" y="72684"/>
                      </a:cubicBezTo>
                      <a:cubicBezTo>
                        <a:pt x="18359" y="70830"/>
                        <a:pt x="18268" y="68945"/>
                        <a:pt x="18147" y="67061"/>
                      </a:cubicBezTo>
                      <a:cubicBezTo>
                        <a:pt x="18390" y="67030"/>
                        <a:pt x="18603" y="66909"/>
                        <a:pt x="18815" y="66757"/>
                      </a:cubicBezTo>
                      <a:cubicBezTo>
                        <a:pt x="19970" y="65754"/>
                        <a:pt x="20487" y="64325"/>
                        <a:pt x="21338" y="63079"/>
                      </a:cubicBezTo>
                      <a:cubicBezTo>
                        <a:pt x="22554" y="61407"/>
                        <a:pt x="23922" y="59857"/>
                        <a:pt x="25229" y="58246"/>
                      </a:cubicBezTo>
                      <a:cubicBezTo>
                        <a:pt x="27630" y="55267"/>
                        <a:pt x="30244" y="52167"/>
                        <a:pt x="31825" y="48641"/>
                      </a:cubicBezTo>
                      <a:cubicBezTo>
                        <a:pt x="32169" y="47847"/>
                        <a:pt x="31729" y="46707"/>
                        <a:pt x="30887" y="46707"/>
                      </a:cubicBezTo>
                      <a:cubicBezTo>
                        <a:pt x="30762" y="46707"/>
                        <a:pt x="30629" y="46732"/>
                        <a:pt x="30487" y="46787"/>
                      </a:cubicBezTo>
                      <a:cubicBezTo>
                        <a:pt x="26445" y="48428"/>
                        <a:pt x="24195" y="51924"/>
                        <a:pt x="22007" y="55450"/>
                      </a:cubicBezTo>
                      <a:cubicBezTo>
                        <a:pt x="20639" y="57699"/>
                        <a:pt x="19271" y="59979"/>
                        <a:pt x="17964" y="62289"/>
                      </a:cubicBezTo>
                      <a:cubicBezTo>
                        <a:pt x="17721" y="54507"/>
                        <a:pt x="17660" y="46696"/>
                        <a:pt x="17812" y="38945"/>
                      </a:cubicBezTo>
                      <a:lnTo>
                        <a:pt x="17812" y="38945"/>
                      </a:lnTo>
                      <a:cubicBezTo>
                        <a:pt x="17868" y="38953"/>
                        <a:pt x="17922" y="38958"/>
                        <a:pt x="17976" y="38958"/>
                      </a:cubicBezTo>
                      <a:cubicBezTo>
                        <a:pt x="18308" y="38958"/>
                        <a:pt x="18615" y="38794"/>
                        <a:pt x="18876" y="38428"/>
                      </a:cubicBezTo>
                      <a:cubicBezTo>
                        <a:pt x="21733" y="34750"/>
                        <a:pt x="24591" y="31194"/>
                        <a:pt x="27904" y="27911"/>
                      </a:cubicBezTo>
                      <a:cubicBezTo>
                        <a:pt x="30366" y="25389"/>
                        <a:pt x="33983" y="22653"/>
                        <a:pt x="33709" y="18793"/>
                      </a:cubicBezTo>
                      <a:cubicBezTo>
                        <a:pt x="33686" y="18212"/>
                        <a:pt x="33112" y="17595"/>
                        <a:pt x="32531" y="17595"/>
                      </a:cubicBezTo>
                      <a:cubicBezTo>
                        <a:pt x="32351" y="17595"/>
                        <a:pt x="32172" y="17654"/>
                        <a:pt x="32007" y="17790"/>
                      </a:cubicBezTo>
                      <a:cubicBezTo>
                        <a:pt x="26627" y="21893"/>
                        <a:pt x="20821" y="27243"/>
                        <a:pt x="17934" y="33687"/>
                      </a:cubicBezTo>
                      <a:cubicBezTo>
                        <a:pt x="18025" y="31407"/>
                        <a:pt x="18086" y="29158"/>
                        <a:pt x="18207" y="26878"/>
                      </a:cubicBezTo>
                      <a:cubicBezTo>
                        <a:pt x="18633" y="18124"/>
                        <a:pt x="19302" y="9400"/>
                        <a:pt x="20244" y="707"/>
                      </a:cubicBezTo>
                      <a:cubicBezTo>
                        <a:pt x="20304" y="229"/>
                        <a:pt x="19974" y="0"/>
                        <a:pt x="1961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38" name="Google Shape;5138;p31"/>
                <p:cNvSpPr/>
                <p:nvPr/>
              </p:nvSpPr>
              <p:spPr>
                <a:xfrm>
                  <a:off x="1681625" y="3026450"/>
                  <a:ext cx="301525" cy="41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61" h="16507" extrusionOk="0">
                      <a:moveTo>
                        <a:pt x="394" y="1"/>
                      </a:moveTo>
                      <a:cubicBezTo>
                        <a:pt x="178" y="1"/>
                        <a:pt x="0" y="265"/>
                        <a:pt x="164" y="476"/>
                      </a:cubicBezTo>
                      <a:cubicBezTo>
                        <a:pt x="4662" y="5339"/>
                        <a:pt x="8097" y="10658"/>
                        <a:pt x="11410" y="16342"/>
                      </a:cubicBezTo>
                      <a:cubicBezTo>
                        <a:pt x="11468" y="16458"/>
                        <a:pt x="11561" y="16507"/>
                        <a:pt x="11654" y="16507"/>
                      </a:cubicBezTo>
                      <a:cubicBezTo>
                        <a:pt x="11854" y="16507"/>
                        <a:pt x="12061" y="16287"/>
                        <a:pt x="11957" y="16038"/>
                      </a:cubicBezTo>
                      <a:cubicBezTo>
                        <a:pt x="9222" y="10172"/>
                        <a:pt x="5027" y="4761"/>
                        <a:pt x="589" y="81"/>
                      </a:cubicBezTo>
                      <a:cubicBezTo>
                        <a:pt x="526" y="24"/>
                        <a:pt x="458" y="1"/>
                        <a:pt x="39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39" name="Google Shape;5139;p31"/>
                <p:cNvSpPr/>
                <p:nvPr/>
              </p:nvSpPr>
              <p:spPr>
                <a:xfrm>
                  <a:off x="2026000" y="3384450"/>
                  <a:ext cx="312075" cy="35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483" h="14118" extrusionOk="0">
                      <a:moveTo>
                        <a:pt x="12077" y="1"/>
                      </a:moveTo>
                      <a:cubicBezTo>
                        <a:pt x="12015" y="1"/>
                        <a:pt x="11951" y="24"/>
                        <a:pt x="11891" y="77"/>
                      </a:cubicBezTo>
                      <a:cubicBezTo>
                        <a:pt x="7939" y="4606"/>
                        <a:pt x="3988" y="9135"/>
                        <a:pt x="158" y="13724"/>
                      </a:cubicBezTo>
                      <a:cubicBezTo>
                        <a:pt x="1" y="13904"/>
                        <a:pt x="126" y="14118"/>
                        <a:pt x="288" y="14118"/>
                      </a:cubicBezTo>
                      <a:cubicBezTo>
                        <a:pt x="345" y="14118"/>
                        <a:pt x="407" y="14092"/>
                        <a:pt x="462" y="14028"/>
                      </a:cubicBezTo>
                      <a:cubicBezTo>
                        <a:pt x="4413" y="9560"/>
                        <a:pt x="8365" y="5031"/>
                        <a:pt x="12316" y="502"/>
                      </a:cubicBezTo>
                      <a:cubicBezTo>
                        <a:pt x="12483" y="289"/>
                        <a:pt x="12296" y="1"/>
                        <a:pt x="1207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40" name="Google Shape;5140;p31"/>
                <p:cNvSpPr/>
                <p:nvPr/>
              </p:nvSpPr>
              <p:spPr>
                <a:xfrm>
                  <a:off x="1695125" y="3695075"/>
                  <a:ext cx="258875" cy="43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5" h="17419" extrusionOk="0">
                      <a:moveTo>
                        <a:pt x="384" y="1"/>
                      </a:moveTo>
                      <a:cubicBezTo>
                        <a:pt x="181" y="1"/>
                        <a:pt x="1" y="254"/>
                        <a:pt x="171" y="448"/>
                      </a:cubicBezTo>
                      <a:cubicBezTo>
                        <a:pt x="4487" y="5524"/>
                        <a:pt x="6797" y="11482"/>
                        <a:pt x="9837" y="17318"/>
                      </a:cubicBezTo>
                      <a:cubicBezTo>
                        <a:pt x="9877" y="17388"/>
                        <a:pt x="9949" y="17418"/>
                        <a:pt x="10025" y="17418"/>
                      </a:cubicBezTo>
                      <a:cubicBezTo>
                        <a:pt x="10182" y="17418"/>
                        <a:pt x="10354" y="17289"/>
                        <a:pt x="10293" y="17105"/>
                      </a:cubicBezTo>
                      <a:cubicBezTo>
                        <a:pt x="8013" y="11026"/>
                        <a:pt x="4791" y="4947"/>
                        <a:pt x="536" y="53"/>
                      </a:cubicBezTo>
                      <a:cubicBezTo>
                        <a:pt x="487" y="17"/>
                        <a:pt x="435" y="1"/>
                        <a:pt x="38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41" name="Google Shape;5141;p31"/>
                <p:cNvSpPr/>
                <p:nvPr/>
              </p:nvSpPr>
              <p:spPr>
                <a:xfrm>
                  <a:off x="2057625" y="4116200"/>
                  <a:ext cx="223675" cy="312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47" h="12490" extrusionOk="0">
                      <a:moveTo>
                        <a:pt x="8554" y="1"/>
                      </a:moveTo>
                      <a:cubicBezTo>
                        <a:pt x="8506" y="1"/>
                        <a:pt x="8456" y="15"/>
                        <a:pt x="8407" y="47"/>
                      </a:cubicBezTo>
                      <a:cubicBezTo>
                        <a:pt x="6431" y="1567"/>
                        <a:pt x="5246" y="4333"/>
                        <a:pt x="3696" y="6278"/>
                      </a:cubicBezTo>
                      <a:cubicBezTo>
                        <a:pt x="2176" y="8133"/>
                        <a:pt x="747" y="9987"/>
                        <a:pt x="18" y="12297"/>
                      </a:cubicBezTo>
                      <a:cubicBezTo>
                        <a:pt x="0" y="12418"/>
                        <a:pt x="92" y="12490"/>
                        <a:pt x="185" y="12490"/>
                      </a:cubicBezTo>
                      <a:cubicBezTo>
                        <a:pt x="255" y="12490"/>
                        <a:pt x="326" y="12449"/>
                        <a:pt x="352" y="12358"/>
                      </a:cubicBezTo>
                      <a:cubicBezTo>
                        <a:pt x="1386" y="9896"/>
                        <a:pt x="3088" y="7920"/>
                        <a:pt x="4759" y="5853"/>
                      </a:cubicBezTo>
                      <a:cubicBezTo>
                        <a:pt x="6127" y="4151"/>
                        <a:pt x="7100" y="1841"/>
                        <a:pt x="8772" y="473"/>
                      </a:cubicBezTo>
                      <a:cubicBezTo>
                        <a:pt x="8946" y="298"/>
                        <a:pt x="8773" y="1"/>
                        <a:pt x="855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42" name="Google Shape;5142;p31"/>
                <p:cNvSpPr/>
                <p:nvPr/>
              </p:nvSpPr>
              <p:spPr>
                <a:xfrm>
                  <a:off x="1659875" y="2153325"/>
                  <a:ext cx="883775" cy="740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351" h="29631" extrusionOk="0">
                      <a:moveTo>
                        <a:pt x="19650" y="0"/>
                      </a:moveTo>
                      <a:cubicBezTo>
                        <a:pt x="17013" y="0"/>
                        <a:pt x="16847" y="8164"/>
                        <a:pt x="16049" y="10233"/>
                      </a:cubicBezTo>
                      <a:cubicBezTo>
                        <a:pt x="13922" y="7903"/>
                        <a:pt x="9158" y="4181"/>
                        <a:pt x="6696" y="4181"/>
                      </a:cubicBezTo>
                      <a:cubicBezTo>
                        <a:pt x="6202" y="4181"/>
                        <a:pt x="5801" y="4331"/>
                        <a:pt x="5532" y="4671"/>
                      </a:cubicBezTo>
                      <a:cubicBezTo>
                        <a:pt x="4712" y="5643"/>
                        <a:pt x="5715" y="6586"/>
                        <a:pt x="12280" y="13333"/>
                      </a:cubicBezTo>
                      <a:cubicBezTo>
                        <a:pt x="11907" y="13294"/>
                        <a:pt x="7305" y="11744"/>
                        <a:pt x="3933" y="11744"/>
                      </a:cubicBezTo>
                      <a:cubicBezTo>
                        <a:pt x="2087" y="11744"/>
                        <a:pt x="610" y="12208"/>
                        <a:pt x="396" y="13637"/>
                      </a:cubicBezTo>
                      <a:cubicBezTo>
                        <a:pt x="0" y="16251"/>
                        <a:pt x="9818" y="15978"/>
                        <a:pt x="12615" y="16282"/>
                      </a:cubicBezTo>
                      <a:cubicBezTo>
                        <a:pt x="9666" y="18683"/>
                        <a:pt x="3952" y="23060"/>
                        <a:pt x="6839" y="24580"/>
                      </a:cubicBezTo>
                      <a:cubicBezTo>
                        <a:pt x="7166" y="24750"/>
                        <a:pt x="7506" y="24824"/>
                        <a:pt x="7851" y="24824"/>
                      </a:cubicBezTo>
                      <a:cubicBezTo>
                        <a:pt x="9047" y="24824"/>
                        <a:pt x="10296" y="23933"/>
                        <a:pt x="11216" y="23060"/>
                      </a:cubicBezTo>
                      <a:cubicBezTo>
                        <a:pt x="12402" y="21905"/>
                        <a:pt x="13374" y="20507"/>
                        <a:pt x="14894" y="19899"/>
                      </a:cubicBezTo>
                      <a:cubicBezTo>
                        <a:pt x="14894" y="22057"/>
                        <a:pt x="14894" y="24185"/>
                        <a:pt x="14955" y="26343"/>
                      </a:cubicBezTo>
                      <a:cubicBezTo>
                        <a:pt x="14955" y="27103"/>
                        <a:pt x="14955" y="27923"/>
                        <a:pt x="15289" y="28562"/>
                      </a:cubicBezTo>
                      <a:cubicBezTo>
                        <a:pt x="15580" y="29142"/>
                        <a:pt x="16190" y="29631"/>
                        <a:pt x="16823" y="29631"/>
                      </a:cubicBezTo>
                      <a:cubicBezTo>
                        <a:pt x="16920" y="29631"/>
                        <a:pt x="17017" y="29619"/>
                        <a:pt x="17113" y="29595"/>
                      </a:cubicBezTo>
                      <a:cubicBezTo>
                        <a:pt x="17995" y="29352"/>
                        <a:pt x="18359" y="28318"/>
                        <a:pt x="18603" y="27467"/>
                      </a:cubicBezTo>
                      <a:cubicBezTo>
                        <a:pt x="18967" y="25887"/>
                        <a:pt x="20001" y="21449"/>
                        <a:pt x="20365" y="19869"/>
                      </a:cubicBezTo>
                      <a:cubicBezTo>
                        <a:pt x="22767" y="22179"/>
                        <a:pt x="23466" y="25644"/>
                        <a:pt x="26657" y="26586"/>
                      </a:cubicBezTo>
                      <a:cubicBezTo>
                        <a:pt x="26961" y="26677"/>
                        <a:pt x="27303" y="26753"/>
                        <a:pt x="27630" y="26753"/>
                      </a:cubicBezTo>
                      <a:cubicBezTo>
                        <a:pt x="27957" y="26753"/>
                        <a:pt x="28268" y="26677"/>
                        <a:pt x="28512" y="26464"/>
                      </a:cubicBezTo>
                      <a:cubicBezTo>
                        <a:pt x="28876" y="26130"/>
                        <a:pt x="28967" y="25552"/>
                        <a:pt x="28967" y="25036"/>
                      </a:cubicBezTo>
                      <a:cubicBezTo>
                        <a:pt x="28846" y="21723"/>
                        <a:pt x="25685" y="19869"/>
                        <a:pt x="23223" y="17680"/>
                      </a:cubicBezTo>
                      <a:lnTo>
                        <a:pt x="23223" y="17680"/>
                      </a:lnTo>
                      <a:cubicBezTo>
                        <a:pt x="25776" y="18075"/>
                        <a:pt x="28572" y="17923"/>
                        <a:pt x="31126" y="18075"/>
                      </a:cubicBezTo>
                      <a:cubicBezTo>
                        <a:pt x="31391" y="18092"/>
                        <a:pt x="31664" y="18105"/>
                        <a:pt x="31938" y="18105"/>
                      </a:cubicBezTo>
                      <a:cubicBezTo>
                        <a:pt x="32636" y="18105"/>
                        <a:pt x="33341" y="18025"/>
                        <a:pt x="33952" y="17741"/>
                      </a:cubicBezTo>
                      <a:cubicBezTo>
                        <a:pt x="34773" y="17346"/>
                        <a:pt x="35351" y="16221"/>
                        <a:pt x="34895" y="15370"/>
                      </a:cubicBezTo>
                      <a:cubicBezTo>
                        <a:pt x="34621" y="14884"/>
                        <a:pt x="34104" y="14610"/>
                        <a:pt x="33588" y="14397"/>
                      </a:cubicBezTo>
                      <a:cubicBezTo>
                        <a:pt x="32726" y="13978"/>
                        <a:pt x="31520" y="13867"/>
                        <a:pt x="30209" y="13867"/>
                      </a:cubicBezTo>
                      <a:cubicBezTo>
                        <a:pt x="28745" y="13867"/>
                        <a:pt x="27151" y="14005"/>
                        <a:pt x="25761" y="14005"/>
                      </a:cubicBezTo>
                      <a:cubicBezTo>
                        <a:pt x="24970" y="14005"/>
                        <a:pt x="24245" y="13960"/>
                        <a:pt x="23648" y="13820"/>
                      </a:cubicBezTo>
                      <a:cubicBezTo>
                        <a:pt x="24104" y="12878"/>
                        <a:pt x="30396" y="10081"/>
                        <a:pt x="31369" y="9686"/>
                      </a:cubicBezTo>
                      <a:cubicBezTo>
                        <a:pt x="34044" y="8561"/>
                        <a:pt x="33284" y="5978"/>
                        <a:pt x="32068" y="5218"/>
                      </a:cubicBezTo>
                      <a:cubicBezTo>
                        <a:pt x="31894" y="5118"/>
                        <a:pt x="31663" y="5074"/>
                        <a:pt x="31391" y="5074"/>
                      </a:cubicBezTo>
                      <a:cubicBezTo>
                        <a:pt x="29756" y="5074"/>
                        <a:pt x="26636" y="6664"/>
                        <a:pt x="25594" y="7315"/>
                      </a:cubicBezTo>
                      <a:cubicBezTo>
                        <a:pt x="24378" y="8075"/>
                        <a:pt x="21672" y="9686"/>
                        <a:pt x="20761" y="10811"/>
                      </a:cubicBezTo>
                      <a:cubicBezTo>
                        <a:pt x="20882" y="8683"/>
                        <a:pt x="21976" y="355"/>
                        <a:pt x="19879" y="20"/>
                      </a:cubicBezTo>
                      <a:cubicBezTo>
                        <a:pt x="19801" y="7"/>
                        <a:pt x="19724" y="0"/>
                        <a:pt x="1965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43" name="Google Shape;5143;p31"/>
                <p:cNvSpPr/>
                <p:nvPr/>
              </p:nvSpPr>
              <p:spPr>
                <a:xfrm>
                  <a:off x="2026150" y="2440575"/>
                  <a:ext cx="183150" cy="16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26" h="6522" extrusionOk="0">
                      <a:moveTo>
                        <a:pt x="3394" y="0"/>
                      </a:moveTo>
                      <a:cubicBezTo>
                        <a:pt x="3306" y="0"/>
                        <a:pt x="3217" y="6"/>
                        <a:pt x="3131" y="20"/>
                      </a:cubicBezTo>
                      <a:cubicBezTo>
                        <a:pt x="2128" y="81"/>
                        <a:pt x="1155" y="628"/>
                        <a:pt x="608" y="1479"/>
                      </a:cubicBezTo>
                      <a:cubicBezTo>
                        <a:pt x="0" y="2512"/>
                        <a:pt x="61" y="3819"/>
                        <a:pt x="638" y="4822"/>
                      </a:cubicBezTo>
                      <a:cubicBezTo>
                        <a:pt x="1132" y="5763"/>
                        <a:pt x="2171" y="6521"/>
                        <a:pt x="3250" y="6521"/>
                      </a:cubicBezTo>
                      <a:cubicBezTo>
                        <a:pt x="3566" y="6521"/>
                        <a:pt x="3885" y="6456"/>
                        <a:pt x="4195" y="6312"/>
                      </a:cubicBezTo>
                      <a:cubicBezTo>
                        <a:pt x="4955" y="6190"/>
                        <a:pt x="5714" y="5795"/>
                        <a:pt x="6231" y="5096"/>
                      </a:cubicBezTo>
                      <a:cubicBezTo>
                        <a:pt x="7325" y="3698"/>
                        <a:pt x="6778" y="1448"/>
                        <a:pt x="5228" y="567"/>
                      </a:cubicBezTo>
                      <a:cubicBezTo>
                        <a:pt x="5173" y="539"/>
                        <a:pt x="5030" y="468"/>
                        <a:pt x="4924" y="415"/>
                      </a:cubicBezTo>
                      <a:lnTo>
                        <a:pt x="4924" y="415"/>
                      </a:lnTo>
                      <a:cubicBezTo>
                        <a:pt x="4742" y="324"/>
                        <a:pt x="4499" y="202"/>
                        <a:pt x="4286" y="172"/>
                      </a:cubicBezTo>
                      <a:cubicBezTo>
                        <a:pt x="4025" y="77"/>
                        <a:pt x="3708" y="0"/>
                        <a:pt x="339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44" name="Google Shape;5144;p31"/>
                <p:cNvSpPr/>
                <p:nvPr/>
              </p:nvSpPr>
              <p:spPr>
                <a:xfrm>
                  <a:off x="2204350" y="2626575"/>
                  <a:ext cx="104375" cy="107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75" h="4296" extrusionOk="0">
                      <a:moveTo>
                        <a:pt x="283" y="0"/>
                      </a:moveTo>
                      <a:cubicBezTo>
                        <a:pt x="131" y="0"/>
                        <a:pt x="1" y="212"/>
                        <a:pt x="167" y="331"/>
                      </a:cubicBezTo>
                      <a:cubicBezTo>
                        <a:pt x="866" y="969"/>
                        <a:pt x="1535" y="1607"/>
                        <a:pt x="2173" y="2337"/>
                      </a:cubicBezTo>
                      <a:cubicBezTo>
                        <a:pt x="2751" y="2945"/>
                        <a:pt x="3207" y="3765"/>
                        <a:pt x="3875" y="4282"/>
                      </a:cubicBezTo>
                      <a:cubicBezTo>
                        <a:pt x="3894" y="4292"/>
                        <a:pt x="3915" y="4296"/>
                        <a:pt x="3936" y="4296"/>
                      </a:cubicBezTo>
                      <a:cubicBezTo>
                        <a:pt x="4049" y="4296"/>
                        <a:pt x="4175" y="4172"/>
                        <a:pt x="4149" y="4069"/>
                      </a:cubicBezTo>
                      <a:cubicBezTo>
                        <a:pt x="3845" y="3309"/>
                        <a:pt x="3146" y="2671"/>
                        <a:pt x="2599" y="2094"/>
                      </a:cubicBezTo>
                      <a:cubicBezTo>
                        <a:pt x="1900" y="1394"/>
                        <a:pt x="1170" y="695"/>
                        <a:pt x="410" y="57"/>
                      </a:cubicBezTo>
                      <a:cubicBezTo>
                        <a:pt x="370" y="17"/>
                        <a:pt x="326" y="0"/>
                        <a:pt x="28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45" name="Google Shape;5145;p31"/>
                <p:cNvSpPr/>
                <p:nvPr/>
              </p:nvSpPr>
              <p:spPr>
                <a:xfrm>
                  <a:off x="2230625" y="2540125"/>
                  <a:ext cx="168650" cy="32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46" h="1316" extrusionOk="0">
                      <a:moveTo>
                        <a:pt x="321" y="0"/>
                      </a:moveTo>
                      <a:cubicBezTo>
                        <a:pt x="67" y="0"/>
                        <a:pt x="1" y="394"/>
                        <a:pt x="271" y="475"/>
                      </a:cubicBezTo>
                      <a:cubicBezTo>
                        <a:pt x="1470" y="902"/>
                        <a:pt x="3022" y="1315"/>
                        <a:pt x="4473" y="1315"/>
                      </a:cubicBezTo>
                      <a:cubicBezTo>
                        <a:pt x="5193" y="1315"/>
                        <a:pt x="5888" y="1214"/>
                        <a:pt x="6502" y="962"/>
                      </a:cubicBezTo>
                      <a:cubicBezTo>
                        <a:pt x="6745" y="901"/>
                        <a:pt x="6715" y="536"/>
                        <a:pt x="6441" y="536"/>
                      </a:cubicBezTo>
                      <a:cubicBezTo>
                        <a:pt x="6305" y="527"/>
                        <a:pt x="6168" y="524"/>
                        <a:pt x="6031" y="524"/>
                      </a:cubicBezTo>
                      <a:cubicBezTo>
                        <a:pt x="5293" y="524"/>
                        <a:pt x="4541" y="631"/>
                        <a:pt x="3805" y="631"/>
                      </a:cubicBezTo>
                      <a:cubicBezTo>
                        <a:pt x="3731" y="631"/>
                        <a:pt x="3658" y="630"/>
                        <a:pt x="3584" y="627"/>
                      </a:cubicBezTo>
                      <a:cubicBezTo>
                        <a:pt x="2490" y="536"/>
                        <a:pt x="1457" y="354"/>
                        <a:pt x="423" y="20"/>
                      </a:cubicBezTo>
                      <a:cubicBezTo>
                        <a:pt x="386" y="6"/>
                        <a:pt x="352" y="0"/>
                        <a:pt x="32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46" name="Google Shape;5146;p31"/>
                <p:cNvSpPr/>
                <p:nvPr/>
              </p:nvSpPr>
              <p:spPr>
                <a:xfrm>
                  <a:off x="2229225" y="2361325"/>
                  <a:ext cx="147150" cy="8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86" h="3397" extrusionOk="0">
                      <a:moveTo>
                        <a:pt x="5605" y="1"/>
                      </a:moveTo>
                      <a:cubicBezTo>
                        <a:pt x="5571" y="1"/>
                        <a:pt x="5533" y="9"/>
                        <a:pt x="5494" y="29"/>
                      </a:cubicBezTo>
                      <a:cubicBezTo>
                        <a:pt x="3671" y="819"/>
                        <a:pt x="1938" y="2004"/>
                        <a:pt x="236" y="3038"/>
                      </a:cubicBezTo>
                      <a:cubicBezTo>
                        <a:pt x="1" y="3116"/>
                        <a:pt x="102" y="3397"/>
                        <a:pt x="290" y="3397"/>
                      </a:cubicBezTo>
                      <a:cubicBezTo>
                        <a:pt x="321" y="3397"/>
                        <a:pt x="354" y="3389"/>
                        <a:pt x="388" y="3372"/>
                      </a:cubicBezTo>
                      <a:cubicBezTo>
                        <a:pt x="2120" y="2339"/>
                        <a:pt x="3975" y="1457"/>
                        <a:pt x="5707" y="363"/>
                      </a:cubicBezTo>
                      <a:cubicBezTo>
                        <a:pt x="5886" y="235"/>
                        <a:pt x="5786" y="1"/>
                        <a:pt x="560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47" name="Google Shape;5147;p31"/>
                <p:cNvSpPr/>
                <p:nvPr/>
              </p:nvSpPr>
              <p:spPr>
                <a:xfrm>
                  <a:off x="1872550" y="2325200"/>
                  <a:ext cx="149300" cy="122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72" h="4888" extrusionOk="0">
                      <a:moveTo>
                        <a:pt x="338" y="0"/>
                      </a:moveTo>
                      <a:cubicBezTo>
                        <a:pt x="170" y="0"/>
                        <a:pt x="0" y="305"/>
                        <a:pt x="217" y="440"/>
                      </a:cubicBezTo>
                      <a:cubicBezTo>
                        <a:pt x="1311" y="1139"/>
                        <a:pt x="2375" y="1808"/>
                        <a:pt x="3348" y="2598"/>
                      </a:cubicBezTo>
                      <a:cubicBezTo>
                        <a:pt x="4199" y="3297"/>
                        <a:pt x="4807" y="4240"/>
                        <a:pt x="5627" y="4847"/>
                      </a:cubicBezTo>
                      <a:cubicBezTo>
                        <a:pt x="5655" y="4875"/>
                        <a:pt x="5689" y="4887"/>
                        <a:pt x="5724" y="4887"/>
                      </a:cubicBezTo>
                      <a:cubicBezTo>
                        <a:pt x="5843" y="4887"/>
                        <a:pt x="5971" y="4752"/>
                        <a:pt x="5901" y="4635"/>
                      </a:cubicBezTo>
                      <a:cubicBezTo>
                        <a:pt x="5536" y="3601"/>
                        <a:pt x="4412" y="2750"/>
                        <a:pt x="3560" y="2112"/>
                      </a:cubicBezTo>
                      <a:cubicBezTo>
                        <a:pt x="2557" y="1352"/>
                        <a:pt x="1463" y="683"/>
                        <a:pt x="399" y="15"/>
                      </a:cubicBezTo>
                      <a:cubicBezTo>
                        <a:pt x="379" y="5"/>
                        <a:pt x="359" y="0"/>
                        <a:pt x="33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48" name="Google Shape;5148;p31"/>
                <p:cNvSpPr/>
                <p:nvPr/>
              </p:nvSpPr>
              <p:spPr>
                <a:xfrm>
                  <a:off x="1776525" y="2494100"/>
                  <a:ext cx="174400" cy="3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76" h="1547" extrusionOk="0">
                      <a:moveTo>
                        <a:pt x="270" y="0"/>
                      </a:moveTo>
                      <a:cubicBezTo>
                        <a:pt x="65" y="0"/>
                        <a:pt x="0" y="343"/>
                        <a:pt x="198" y="371"/>
                      </a:cubicBezTo>
                      <a:cubicBezTo>
                        <a:pt x="2049" y="896"/>
                        <a:pt x="4176" y="1547"/>
                        <a:pt x="6146" y="1547"/>
                      </a:cubicBezTo>
                      <a:cubicBezTo>
                        <a:pt x="6343" y="1547"/>
                        <a:pt x="6539" y="1540"/>
                        <a:pt x="6733" y="1526"/>
                      </a:cubicBezTo>
                      <a:cubicBezTo>
                        <a:pt x="6946" y="1526"/>
                        <a:pt x="6976" y="1253"/>
                        <a:pt x="6794" y="1161"/>
                      </a:cubicBezTo>
                      <a:cubicBezTo>
                        <a:pt x="4666" y="675"/>
                        <a:pt x="2447" y="554"/>
                        <a:pt x="319" y="6"/>
                      </a:cubicBezTo>
                      <a:cubicBezTo>
                        <a:pt x="302" y="2"/>
                        <a:pt x="285" y="0"/>
                        <a:pt x="27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49" name="Google Shape;5149;p31"/>
                <p:cNvSpPr/>
                <p:nvPr/>
              </p:nvSpPr>
              <p:spPr>
                <a:xfrm>
                  <a:off x="1879050" y="2601050"/>
                  <a:ext cx="118000" cy="10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20" h="4381" extrusionOk="0">
                      <a:moveTo>
                        <a:pt x="4513" y="0"/>
                      </a:moveTo>
                      <a:cubicBezTo>
                        <a:pt x="4494" y="0"/>
                        <a:pt x="4474" y="5"/>
                        <a:pt x="4455" y="14"/>
                      </a:cubicBezTo>
                      <a:cubicBezTo>
                        <a:pt x="3635" y="227"/>
                        <a:pt x="2905" y="1078"/>
                        <a:pt x="2297" y="1656"/>
                      </a:cubicBezTo>
                      <a:cubicBezTo>
                        <a:pt x="1538" y="2355"/>
                        <a:pt x="808" y="3175"/>
                        <a:pt x="139" y="3996"/>
                      </a:cubicBezTo>
                      <a:cubicBezTo>
                        <a:pt x="0" y="4135"/>
                        <a:pt x="162" y="4381"/>
                        <a:pt x="328" y="4381"/>
                      </a:cubicBezTo>
                      <a:cubicBezTo>
                        <a:pt x="379" y="4381"/>
                        <a:pt x="431" y="4357"/>
                        <a:pt x="474" y="4300"/>
                      </a:cubicBezTo>
                      <a:cubicBezTo>
                        <a:pt x="1112" y="3540"/>
                        <a:pt x="1841" y="2780"/>
                        <a:pt x="2571" y="2111"/>
                      </a:cubicBezTo>
                      <a:cubicBezTo>
                        <a:pt x="3240" y="1504"/>
                        <a:pt x="4152" y="987"/>
                        <a:pt x="4668" y="257"/>
                      </a:cubicBezTo>
                      <a:cubicBezTo>
                        <a:pt x="4720" y="129"/>
                        <a:pt x="4619" y="0"/>
                        <a:pt x="451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150" name="Google Shape;5150;p31"/>
                <p:cNvSpPr/>
                <p:nvPr/>
              </p:nvSpPr>
              <p:spPr>
                <a:xfrm>
                  <a:off x="2070950" y="2650725"/>
                  <a:ext cx="35000" cy="19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0" h="7659" extrusionOk="0">
                      <a:moveTo>
                        <a:pt x="1064" y="0"/>
                      </a:moveTo>
                      <a:cubicBezTo>
                        <a:pt x="979" y="0"/>
                        <a:pt x="892" y="48"/>
                        <a:pt x="853" y="155"/>
                      </a:cubicBezTo>
                      <a:cubicBezTo>
                        <a:pt x="93" y="2343"/>
                        <a:pt x="214" y="5140"/>
                        <a:pt x="32" y="7450"/>
                      </a:cubicBezTo>
                      <a:cubicBezTo>
                        <a:pt x="1" y="7591"/>
                        <a:pt x="90" y="7659"/>
                        <a:pt x="188" y="7659"/>
                      </a:cubicBezTo>
                      <a:cubicBezTo>
                        <a:pt x="281" y="7659"/>
                        <a:pt x="382" y="7598"/>
                        <a:pt x="397" y="7480"/>
                      </a:cubicBezTo>
                      <a:cubicBezTo>
                        <a:pt x="670" y="5140"/>
                        <a:pt x="1400" y="2587"/>
                        <a:pt x="1278" y="216"/>
                      </a:cubicBezTo>
                      <a:cubicBezTo>
                        <a:pt x="1278" y="79"/>
                        <a:pt x="1173" y="0"/>
                        <a:pt x="106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5151" name="Google Shape;5151;p31"/>
              <p:cNvSpPr/>
              <p:nvPr/>
            </p:nvSpPr>
            <p:spPr>
              <a:xfrm>
                <a:off x="2070225" y="2491975"/>
                <a:ext cx="32700" cy="25100"/>
              </a:xfrm>
              <a:custGeom>
                <a:avLst/>
                <a:gdLst/>
                <a:ahLst/>
                <a:cxnLst/>
                <a:rect l="l" t="t" r="r" b="b"/>
                <a:pathLst>
                  <a:path w="1308" h="1004" extrusionOk="0">
                    <a:moveTo>
                      <a:pt x="669" y="0"/>
                    </a:moveTo>
                    <a:cubicBezTo>
                      <a:pt x="0" y="0"/>
                      <a:pt x="0" y="1003"/>
                      <a:pt x="669" y="1003"/>
                    </a:cubicBezTo>
                    <a:cubicBezTo>
                      <a:pt x="1307" y="1003"/>
                      <a:pt x="1307" y="0"/>
                      <a:pt x="669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52" name="Google Shape;5152;p31"/>
              <p:cNvSpPr/>
              <p:nvPr/>
            </p:nvSpPr>
            <p:spPr>
              <a:xfrm>
                <a:off x="2068700" y="2541350"/>
                <a:ext cx="24325" cy="19800"/>
              </a:xfrm>
              <a:custGeom>
                <a:avLst/>
                <a:gdLst/>
                <a:ahLst/>
                <a:cxnLst/>
                <a:rect l="l" t="t" r="r" b="b"/>
                <a:pathLst>
                  <a:path w="973" h="792" extrusionOk="0">
                    <a:moveTo>
                      <a:pt x="487" y="1"/>
                    </a:moveTo>
                    <a:cubicBezTo>
                      <a:pt x="0" y="31"/>
                      <a:pt x="0" y="791"/>
                      <a:pt x="487" y="791"/>
                    </a:cubicBezTo>
                    <a:cubicBezTo>
                      <a:pt x="973" y="791"/>
                      <a:pt x="973" y="1"/>
                      <a:pt x="487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53" name="Google Shape;5153;p31"/>
              <p:cNvSpPr/>
              <p:nvPr/>
            </p:nvSpPr>
            <p:spPr>
              <a:xfrm>
                <a:off x="2117325" y="2530725"/>
                <a:ext cx="26625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065" h="822" extrusionOk="0">
                    <a:moveTo>
                      <a:pt x="517" y="0"/>
                    </a:moveTo>
                    <a:cubicBezTo>
                      <a:pt x="1" y="0"/>
                      <a:pt x="1" y="821"/>
                      <a:pt x="517" y="821"/>
                    </a:cubicBezTo>
                    <a:cubicBezTo>
                      <a:pt x="1064" y="821"/>
                      <a:pt x="1064" y="0"/>
                      <a:pt x="517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54" name="Google Shape;5154;p31"/>
              <p:cNvSpPr/>
              <p:nvPr/>
            </p:nvSpPr>
            <p:spPr>
              <a:xfrm>
                <a:off x="2113525" y="2469925"/>
                <a:ext cx="2435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974" h="822" extrusionOk="0">
                    <a:moveTo>
                      <a:pt x="487" y="1"/>
                    </a:moveTo>
                    <a:cubicBezTo>
                      <a:pt x="1" y="1"/>
                      <a:pt x="1" y="821"/>
                      <a:pt x="487" y="821"/>
                    </a:cubicBezTo>
                    <a:cubicBezTo>
                      <a:pt x="973" y="821"/>
                      <a:pt x="973" y="1"/>
                      <a:pt x="487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55" name="Google Shape;5155;p31"/>
              <p:cNvSpPr/>
              <p:nvPr/>
            </p:nvSpPr>
            <p:spPr>
              <a:xfrm>
                <a:off x="2144675" y="2500325"/>
                <a:ext cx="22825" cy="18275"/>
              </a:xfrm>
              <a:custGeom>
                <a:avLst/>
                <a:gdLst/>
                <a:ahLst/>
                <a:cxnLst/>
                <a:rect l="l" t="t" r="r" b="b"/>
                <a:pathLst>
                  <a:path w="913" h="731" extrusionOk="0">
                    <a:moveTo>
                      <a:pt x="457" y="1"/>
                    </a:moveTo>
                    <a:cubicBezTo>
                      <a:pt x="1" y="1"/>
                      <a:pt x="1" y="730"/>
                      <a:pt x="457" y="730"/>
                    </a:cubicBezTo>
                    <a:cubicBezTo>
                      <a:pt x="913" y="730"/>
                      <a:pt x="913" y="1"/>
                      <a:pt x="457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56" name="Google Shape;5156;p31"/>
              <p:cNvSpPr/>
              <p:nvPr/>
            </p:nvSpPr>
            <p:spPr>
              <a:xfrm>
                <a:off x="2147725" y="2552750"/>
                <a:ext cx="19775" cy="16000"/>
              </a:xfrm>
              <a:custGeom>
                <a:avLst/>
                <a:gdLst/>
                <a:ahLst/>
                <a:cxnLst/>
                <a:rect l="l" t="t" r="r" b="b"/>
                <a:pathLst>
                  <a:path w="791" h="640" extrusionOk="0">
                    <a:moveTo>
                      <a:pt x="365" y="1"/>
                    </a:moveTo>
                    <a:cubicBezTo>
                      <a:pt x="0" y="31"/>
                      <a:pt x="0" y="639"/>
                      <a:pt x="365" y="639"/>
                    </a:cubicBezTo>
                    <a:cubicBezTo>
                      <a:pt x="791" y="639"/>
                      <a:pt x="791" y="1"/>
                      <a:pt x="365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57" name="Google Shape;5157;p31"/>
              <p:cNvSpPr/>
              <p:nvPr/>
            </p:nvSpPr>
            <p:spPr>
              <a:xfrm>
                <a:off x="2102900" y="2567950"/>
                <a:ext cx="24325" cy="19025"/>
              </a:xfrm>
              <a:custGeom>
                <a:avLst/>
                <a:gdLst/>
                <a:ahLst/>
                <a:cxnLst/>
                <a:rect l="l" t="t" r="r" b="b"/>
                <a:pathLst>
                  <a:path w="973" h="761" extrusionOk="0">
                    <a:moveTo>
                      <a:pt x="486" y="1"/>
                    </a:moveTo>
                    <a:cubicBezTo>
                      <a:pt x="0" y="1"/>
                      <a:pt x="0" y="761"/>
                      <a:pt x="486" y="761"/>
                    </a:cubicBezTo>
                    <a:cubicBezTo>
                      <a:pt x="973" y="761"/>
                      <a:pt x="973" y="1"/>
                      <a:pt x="486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58" name="Google Shape;5158;p31"/>
              <p:cNvSpPr/>
              <p:nvPr/>
            </p:nvSpPr>
            <p:spPr>
              <a:xfrm>
                <a:off x="2042100" y="2515525"/>
                <a:ext cx="20550" cy="17500"/>
              </a:xfrm>
              <a:custGeom>
                <a:avLst/>
                <a:gdLst/>
                <a:ahLst/>
                <a:cxnLst/>
                <a:rect l="l" t="t" r="r" b="b"/>
                <a:pathLst>
                  <a:path w="822" h="700" extrusionOk="0">
                    <a:moveTo>
                      <a:pt x="426" y="0"/>
                    </a:moveTo>
                    <a:cubicBezTo>
                      <a:pt x="0" y="61"/>
                      <a:pt x="0" y="700"/>
                      <a:pt x="426" y="700"/>
                    </a:cubicBezTo>
                    <a:cubicBezTo>
                      <a:pt x="821" y="700"/>
                      <a:pt x="821" y="0"/>
                      <a:pt x="426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59" name="Google Shape;5159;p31"/>
              <p:cNvSpPr/>
              <p:nvPr/>
            </p:nvSpPr>
            <p:spPr>
              <a:xfrm>
                <a:off x="2071725" y="2457775"/>
                <a:ext cx="28150" cy="22050"/>
              </a:xfrm>
              <a:custGeom>
                <a:avLst/>
                <a:gdLst/>
                <a:ahLst/>
                <a:cxnLst/>
                <a:rect l="l" t="t" r="r" b="b"/>
                <a:pathLst>
                  <a:path w="1126" h="882" extrusionOk="0">
                    <a:moveTo>
                      <a:pt x="548" y="0"/>
                    </a:moveTo>
                    <a:cubicBezTo>
                      <a:pt x="1" y="0"/>
                      <a:pt x="1" y="882"/>
                      <a:pt x="548" y="882"/>
                    </a:cubicBezTo>
                    <a:cubicBezTo>
                      <a:pt x="1125" y="882"/>
                      <a:pt x="1125" y="0"/>
                      <a:pt x="548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60" name="Google Shape;5160;p31"/>
              <p:cNvSpPr/>
              <p:nvPr/>
            </p:nvSpPr>
            <p:spPr>
              <a:xfrm>
                <a:off x="635525" y="1860425"/>
                <a:ext cx="772850" cy="559700"/>
              </a:xfrm>
              <a:custGeom>
                <a:avLst/>
                <a:gdLst/>
                <a:ahLst/>
                <a:cxnLst/>
                <a:rect l="l" t="t" r="r" b="b"/>
                <a:pathLst>
                  <a:path w="30914" h="22388" extrusionOk="0">
                    <a:moveTo>
                      <a:pt x="11024" y="1"/>
                    </a:moveTo>
                    <a:cubicBezTo>
                      <a:pt x="10916" y="1"/>
                      <a:pt x="10808" y="12"/>
                      <a:pt x="10700" y="34"/>
                    </a:cubicBezTo>
                    <a:cubicBezTo>
                      <a:pt x="9302" y="338"/>
                      <a:pt x="9028" y="2222"/>
                      <a:pt x="9150" y="3681"/>
                    </a:cubicBezTo>
                    <a:cubicBezTo>
                      <a:pt x="9363" y="7025"/>
                      <a:pt x="9971" y="10338"/>
                      <a:pt x="10883" y="13560"/>
                    </a:cubicBezTo>
                    <a:cubicBezTo>
                      <a:pt x="8725" y="10794"/>
                      <a:pt x="6536" y="8028"/>
                      <a:pt x="4348" y="5232"/>
                    </a:cubicBezTo>
                    <a:cubicBezTo>
                      <a:pt x="3653" y="4332"/>
                      <a:pt x="2654" y="3366"/>
                      <a:pt x="1590" y="3366"/>
                    </a:cubicBezTo>
                    <a:cubicBezTo>
                      <a:pt x="1397" y="3366"/>
                      <a:pt x="1201" y="3398"/>
                      <a:pt x="1004" y="3469"/>
                    </a:cubicBezTo>
                    <a:cubicBezTo>
                      <a:pt x="1" y="3833"/>
                      <a:pt x="670" y="6235"/>
                      <a:pt x="1004" y="7268"/>
                    </a:cubicBezTo>
                    <a:cubicBezTo>
                      <a:pt x="1345" y="8204"/>
                      <a:pt x="8467" y="22387"/>
                      <a:pt x="15521" y="22387"/>
                    </a:cubicBezTo>
                    <a:cubicBezTo>
                      <a:pt x="16023" y="22387"/>
                      <a:pt x="16524" y="22315"/>
                      <a:pt x="17023" y="22162"/>
                    </a:cubicBezTo>
                    <a:cubicBezTo>
                      <a:pt x="19819" y="21280"/>
                      <a:pt x="21521" y="20125"/>
                      <a:pt x="23497" y="17967"/>
                    </a:cubicBezTo>
                    <a:cubicBezTo>
                      <a:pt x="25868" y="15414"/>
                      <a:pt x="28664" y="11706"/>
                      <a:pt x="30032" y="8514"/>
                    </a:cubicBezTo>
                    <a:cubicBezTo>
                      <a:pt x="30549" y="7359"/>
                      <a:pt x="30913" y="6143"/>
                      <a:pt x="30640" y="4928"/>
                    </a:cubicBezTo>
                    <a:cubicBezTo>
                      <a:pt x="30397" y="3742"/>
                      <a:pt x="29363" y="2648"/>
                      <a:pt x="28147" y="2648"/>
                    </a:cubicBezTo>
                    <a:cubicBezTo>
                      <a:pt x="26780" y="2648"/>
                      <a:pt x="25837" y="3925"/>
                      <a:pt x="25108" y="5080"/>
                    </a:cubicBezTo>
                    <a:cubicBezTo>
                      <a:pt x="23466" y="7785"/>
                      <a:pt x="22038" y="10642"/>
                      <a:pt x="20883" y="13560"/>
                    </a:cubicBezTo>
                    <a:cubicBezTo>
                      <a:pt x="21977" y="10095"/>
                      <a:pt x="22372" y="6447"/>
                      <a:pt x="21947" y="2861"/>
                    </a:cubicBezTo>
                    <a:cubicBezTo>
                      <a:pt x="21886" y="1949"/>
                      <a:pt x="21643" y="946"/>
                      <a:pt x="20852" y="490"/>
                    </a:cubicBezTo>
                    <a:cubicBezTo>
                      <a:pt x="20607" y="367"/>
                      <a:pt x="20337" y="310"/>
                      <a:pt x="20064" y="310"/>
                    </a:cubicBezTo>
                    <a:cubicBezTo>
                      <a:pt x="19526" y="310"/>
                      <a:pt x="18976" y="532"/>
                      <a:pt x="18573" y="915"/>
                    </a:cubicBezTo>
                    <a:cubicBezTo>
                      <a:pt x="17965" y="1493"/>
                      <a:pt x="17630" y="2283"/>
                      <a:pt x="17327" y="3043"/>
                    </a:cubicBezTo>
                    <a:cubicBezTo>
                      <a:pt x="16141" y="6204"/>
                      <a:pt x="15564" y="9609"/>
                      <a:pt x="15655" y="12982"/>
                    </a:cubicBezTo>
                    <a:cubicBezTo>
                      <a:pt x="15351" y="9912"/>
                      <a:pt x="14804" y="6843"/>
                      <a:pt x="14044" y="3803"/>
                    </a:cubicBezTo>
                    <a:cubicBezTo>
                      <a:pt x="13770" y="2739"/>
                      <a:pt x="13436" y="1584"/>
                      <a:pt x="12676" y="794"/>
                    </a:cubicBezTo>
                    <a:cubicBezTo>
                      <a:pt x="12261" y="353"/>
                      <a:pt x="11648" y="1"/>
                      <a:pt x="1102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61" name="Google Shape;5161;p31"/>
              <p:cNvSpPr/>
              <p:nvPr/>
            </p:nvSpPr>
            <p:spPr>
              <a:xfrm>
                <a:off x="715750" y="2054725"/>
                <a:ext cx="121850" cy="179225"/>
              </a:xfrm>
              <a:custGeom>
                <a:avLst/>
                <a:gdLst/>
                <a:ahLst/>
                <a:cxnLst/>
                <a:rect l="l" t="t" r="r" b="b"/>
                <a:pathLst>
                  <a:path w="4874" h="7169" extrusionOk="0">
                    <a:moveTo>
                      <a:pt x="446" y="0"/>
                    </a:moveTo>
                    <a:cubicBezTo>
                      <a:pt x="215" y="0"/>
                      <a:pt x="0" y="220"/>
                      <a:pt x="166" y="469"/>
                    </a:cubicBezTo>
                    <a:cubicBezTo>
                      <a:pt x="835" y="1654"/>
                      <a:pt x="1564" y="2840"/>
                      <a:pt x="2294" y="3995"/>
                    </a:cubicBezTo>
                    <a:cubicBezTo>
                      <a:pt x="2932" y="5028"/>
                      <a:pt x="3479" y="6244"/>
                      <a:pt x="4330" y="7095"/>
                    </a:cubicBezTo>
                    <a:cubicBezTo>
                      <a:pt x="4390" y="7146"/>
                      <a:pt x="4461" y="7168"/>
                      <a:pt x="4530" y="7168"/>
                    </a:cubicBezTo>
                    <a:cubicBezTo>
                      <a:pt x="4709" y="7168"/>
                      <a:pt x="4874" y="7019"/>
                      <a:pt x="4786" y="6821"/>
                    </a:cubicBezTo>
                    <a:cubicBezTo>
                      <a:pt x="4421" y="5666"/>
                      <a:pt x="3631" y="4663"/>
                      <a:pt x="2962" y="3630"/>
                    </a:cubicBezTo>
                    <a:cubicBezTo>
                      <a:pt x="2263" y="2444"/>
                      <a:pt x="1503" y="1320"/>
                      <a:pt x="743" y="165"/>
                    </a:cubicBezTo>
                    <a:cubicBezTo>
                      <a:pt x="666" y="48"/>
                      <a:pt x="554" y="0"/>
                      <a:pt x="44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62" name="Google Shape;5162;p31"/>
              <p:cNvSpPr/>
              <p:nvPr/>
            </p:nvSpPr>
            <p:spPr>
              <a:xfrm>
                <a:off x="922375" y="1974175"/>
                <a:ext cx="61650" cy="261350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10454" extrusionOk="0">
                    <a:moveTo>
                      <a:pt x="260" y="0"/>
                    </a:moveTo>
                    <a:cubicBezTo>
                      <a:pt x="124" y="0"/>
                      <a:pt x="0" y="91"/>
                      <a:pt x="17" y="286"/>
                    </a:cubicBezTo>
                    <a:cubicBezTo>
                      <a:pt x="47" y="1837"/>
                      <a:pt x="503" y="3387"/>
                      <a:pt x="807" y="4937"/>
                    </a:cubicBezTo>
                    <a:cubicBezTo>
                      <a:pt x="1172" y="6730"/>
                      <a:pt x="1415" y="8524"/>
                      <a:pt x="1840" y="10256"/>
                    </a:cubicBezTo>
                    <a:cubicBezTo>
                      <a:pt x="1880" y="10390"/>
                      <a:pt x="2009" y="10453"/>
                      <a:pt x="2138" y="10453"/>
                    </a:cubicBezTo>
                    <a:cubicBezTo>
                      <a:pt x="2302" y="10453"/>
                      <a:pt x="2465" y="10352"/>
                      <a:pt x="2448" y="10165"/>
                    </a:cubicBezTo>
                    <a:cubicBezTo>
                      <a:pt x="2144" y="7004"/>
                      <a:pt x="1719" y="3174"/>
                      <a:pt x="564" y="195"/>
                    </a:cubicBezTo>
                    <a:cubicBezTo>
                      <a:pt x="507" y="68"/>
                      <a:pt x="379" y="0"/>
                      <a:pt x="2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63" name="Google Shape;5163;p31"/>
              <p:cNvSpPr/>
              <p:nvPr/>
            </p:nvSpPr>
            <p:spPr>
              <a:xfrm>
                <a:off x="1068050" y="1991825"/>
                <a:ext cx="59150" cy="226400"/>
              </a:xfrm>
              <a:custGeom>
                <a:avLst/>
                <a:gdLst/>
                <a:ahLst/>
                <a:cxnLst/>
                <a:rect l="l" t="t" r="r" b="b"/>
                <a:pathLst>
                  <a:path w="2366" h="9056" extrusionOk="0">
                    <a:moveTo>
                      <a:pt x="2158" y="0"/>
                    </a:moveTo>
                    <a:cubicBezTo>
                      <a:pt x="2072" y="0"/>
                      <a:pt x="1981" y="46"/>
                      <a:pt x="1940" y="128"/>
                    </a:cubicBezTo>
                    <a:cubicBezTo>
                      <a:pt x="937" y="2802"/>
                      <a:pt x="633" y="5903"/>
                      <a:pt x="56" y="8729"/>
                    </a:cubicBezTo>
                    <a:cubicBezTo>
                      <a:pt x="1" y="8931"/>
                      <a:pt x="167" y="9056"/>
                      <a:pt x="321" y="9056"/>
                    </a:cubicBezTo>
                    <a:cubicBezTo>
                      <a:pt x="422" y="9056"/>
                      <a:pt x="518" y="9002"/>
                      <a:pt x="542" y="8881"/>
                    </a:cubicBezTo>
                    <a:cubicBezTo>
                      <a:pt x="1181" y="6055"/>
                      <a:pt x="2214" y="3106"/>
                      <a:pt x="2366" y="219"/>
                    </a:cubicBezTo>
                    <a:cubicBezTo>
                      <a:pt x="2366" y="68"/>
                      <a:pt x="2265" y="0"/>
                      <a:pt x="215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64" name="Google Shape;5164;p31"/>
              <p:cNvSpPr/>
              <p:nvPr/>
            </p:nvSpPr>
            <p:spPr>
              <a:xfrm>
                <a:off x="1197950" y="2064175"/>
                <a:ext cx="117850" cy="182625"/>
              </a:xfrm>
              <a:custGeom>
                <a:avLst/>
                <a:gdLst/>
                <a:ahLst/>
                <a:cxnLst/>
                <a:rect l="l" t="t" r="r" b="b"/>
                <a:pathLst>
                  <a:path w="4714" h="7305" extrusionOk="0">
                    <a:moveTo>
                      <a:pt x="4381" y="0"/>
                    </a:moveTo>
                    <a:cubicBezTo>
                      <a:pt x="4316" y="0"/>
                      <a:pt x="4249" y="19"/>
                      <a:pt x="4191" y="60"/>
                    </a:cubicBezTo>
                    <a:cubicBezTo>
                      <a:pt x="3340" y="881"/>
                      <a:pt x="2793" y="2158"/>
                      <a:pt x="2185" y="3221"/>
                    </a:cubicBezTo>
                    <a:lnTo>
                      <a:pt x="149" y="6869"/>
                    </a:lnTo>
                    <a:cubicBezTo>
                      <a:pt x="1" y="7101"/>
                      <a:pt x="220" y="7304"/>
                      <a:pt x="429" y="7304"/>
                    </a:cubicBezTo>
                    <a:cubicBezTo>
                      <a:pt x="520" y="7304"/>
                      <a:pt x="610" y="7265"/>
                      <a:pt x="665" y="7173"/>
                    </a:cubicBezTo>
                    <a:cubicBezTo>
                      <a:pt x="1365" y="5957"/>
                      <a:pt x="2064" y="4772"/>
                      <a:pt x="2793" y="3556"/>
                    </a:cubicBezTo>
                    <a:cubicBezTo>
                      <a:pt x="3431" y="2522"/>
                      <a:pt x="4283" y="1489"/>
                      <a:pt x="4647" y="334"/>
                    </a:cubicBezTo>
                    <a:cubicBezTo>
                      <a:pt x="4714" y="135"/>
                      <a:pt x="4555" y="0"/>
                      <a:pt x="4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65" name="Google Shape;5165;p31"/>
              <p:cNvSpPr/>
              <p:nvPr/>
            </p:nvSpPr>
            <p:spPr>
              <a:xfrm>
                <a:off x="713875" y="2266275"/>
                <a:ext cx="543350" cy="3193150"/>
              </a:xfrm>
              <a:custGeom>
                <a:avLst/>
                <a:gdLst/>
                <a:ahLst/>
                <a:cxnLst/>
                <a:rect l="l" t="t" r="r" b="b"/>
                <a:pathLst>
                  <a:path w="21734" h="127726" extrusionOk="0">
                    <a:moveTo>
                      <a:pt x="16655" y="1"/>
                    </a:moveTo>
                    <a:lnTo>
                      <a:pt x="16655" y="1"/>
                    </a:lnTo>
                    <a:cubicBezTo>
                      <a:pt x="14861" y="31"/>
                      <a:pt x="13585" y="1673"/>
                      <a:pt x="12582" y="3131"/>
                    </a:cubicBezTo>
                    <a:cubicBezTo>
                      <a:pt x="12582" y="2068"/>
                      <a:pt x="12399" y="700"/>
                      <a:pt x="11366" y="396"/>
                    </a:cubicBezTo>
                    <a:cubicBezTo>
                      <a:pt x="11247" y="362"/>
                      <a:pt x="11125" y="346"/>
                      <a:pt x="11004" y="346"/>
                    </a:cubicBezTo>
                    <a:cubicBezTo>
                      <a:pt x="10477" y="346"/>
                      <a:pt x="9955" y="650"/>
                      <a:pt x="9633" y="1095"/>
                    </a:cubicBezTo>
                    <a:cubicBezTo>
                      <a:pt x="9208" y="1612"/>
                      <a:pt x="9025" y="2280"/>
                      <a:pt x="8812" y="2919"/>
                    </a:cubicBezTo>
                    <a:cubicBezTo>
                      <a:pt x="8053" y="2220"/>
                      <a:pt x="7353" y="1521"/>
                      <a:pt x="6594" y="821"/>
                    </a:cubicBezTo>
                    <a:cubicBezTo>
                      <a:pt x="6276" y="553"/>
                      <a:pt x="5880" y="245"/>
                      <a:pt x="5500" y="245"/>
                    </a:cubicBezTo>
                    <a:cubicBezTo>
                      <a:pt x="5407" y="245"/>
                      <a:pt x="5315" y="263"/>
                      <a:pt x="5226" y="305"/>
                    </a:cubicBezTo>
                    <a:cubicBezTo>
                      <a:pt x="4557" y="609"/>
                      <a:pt x="4010" y="1673"/>
                      <a:pt x="4800" y="2736"/>
                    </a:cubicBezTo>
                    <a:cubicBezTo>
                      <a:pt x="7050" y="5715"/>
                      <a:pt x="9481" y="7508"/>
                      <a:pt x="12217" y="7630"/>
                    </a:cubicBezTo>
                    <a:cubicBezTo>
                      <a:pt x="11366" y="13253"/>
                      <a:pt x="10454" y="18876"/>
                      <a:pt x="9633" y="24560"/>
                    </a:cubicBezTo>
                    <a:cubicBezTo>
                      <a:pt x="8660" y="22493"/>
                      <a:pt x="7901" y="20244"/>
                      <a:pt x="7445" y="18025"/>
                    </a:cubicBezTo>
                    <a:cubicBezTo>
                      <a:pt x="7050" y="15837"/>
                      <a:pt x="6594" y="13892"/>
                      <a:pt x="4344" y="12980"/>
                    </a:cubicBezTo>
                    <a:cubicBezTo>
                      <a:pt x="4246" y="12943"/>
                      <a:pt x="4141" y="12926"/>
                      <a:pt x="4033" y="12926"/>
                    </a:cubicBezTo>
                    <a:cubicBezTo>
                      <a:pt x="3606" y="12926"/>
                      <a:pt x="3140" y="13193"/>
                      <a:pt x="2946" y="13557"/>
                    </a:cubicBezTo>
                    <a:cubicBezTo>
                      <a:pt x="1669" y="15746"/>
                      <a:pt x="2217" y="18451"/>
                      <a:pt x="4466" y="19758"/>
                    </a:cubicBezTo>
                    <a:cubicBezTo>
                      <a:pt x="4686" y="19875"/>
                      <a:pt x="4921" y="19929"/>
                      <a:pt x="5153" y="19929"/>
                    </a:cubicBezTo>
                    <a:cubicBezTo>
                      <a:pt x="5400" y="19929"/>
                      <a:pt x="5644" y="19868"/>
                      <a:pt x="5864" y="19758"/>
                    </a:cubicBezTo>
                    <a:cubicBezTo>
                      <a:pt x="6046" y="20518"/>
                      <a:pt x="6198" y="21186"/>
                      <a:pt x="6350" y="21582"/>
                    </a:cubicBezTo>
                    <a:cubicBezTo>
                      <a:pt x="7110" y="23405"/>
                      <a:pt x="8144" y="25077"/>
                      <a:pt x="9268" y="26658"/>
                    </a:cubicBezTo>
                    <a:cubicBezTo>
                      <a:pt x="8600" y="31643"/>
                      <a:pt x="8022" y="36658"/>
                      <a:pt x="7688" y="41643"/>
                    </a:cubicBezTo>
                    <a:cubicBezTo>
                      <a:pt x="7201" y="39545"/>
                      <a:pt x="6685" y="37478"/>
                      <a:pt x="6229" y="35412"/>
                    </a:cubicBezTo>
                    <a:cubicBezTo>
                      <a:pt x="5839" y="33617"/>
                      <a:pt x="4558" y="31110"/>
                      <a:pt x="2558" y="31110"/>
                    </a:cubicBezTo>
                    <a:cubicBezTo>
                      <a:pt x="2221" y="31110"/>
                      <a:pt x="1864" y="31181"/>
                      <a:pt x="1487" y="31339"/>
                    </a:cubicBezTo>
                    <a:cubicBezTo>
                      <a:pt x="1031" y="31521"/>
                      <a:pt x="514" y="31977"/>
                      <a:pt x="575" y="32554"/>
                    </a:cubicBezTo>
                    <a:cubicBezTo>
                      <a:pt x="879" y="34986"/>
                      <a:pt x="2217" y="37448"/>
                      <a:pt x="4770" y="38056"/>
                    </a:cubicBezTo>
                    <a:cubicBezTo>
                      <a:pt x="4858" y="38069"/>
                      <a:pt x="4951" y="38076"/>
                      <a:pt x="5043" y="38076"/>
                    </a:cubicBezTo>
                    <a:cubicBezTo>
                      <a:pt x="5174" y="38076"/>
                      <a:pt x="5301" y="38061"/>
                      <a:pt x="5408" y="38026"/>
                    </a:cubicBezTo>
                    <a:cubicBezTo>
                      <a:pt x="5621" y="38542"/>
                      <a:pt x="5864" y="39059"/>
                      <a:pt x="6046" y="39606"/>
                    </a:cubicBezTo>
                    <a:cubicBezTo>
                      <a:pt x="6594" y="41096"/>
                      <a:pt x="7110" y="42615"/>
                      <a:pt x="7566" y="44135"/>
                    </a:cubicBezTo>
                    <a:cubicBezTo>
                      <a:pt x="7384" y="47357"/>
                      <a:pt x="7353" y="50640"/>
                      <a:pt x="7414" y="53862"/>
                    </a:cubicBezTo>
                    <a:cubicBezTo>
                      <a:pt x="7505" y="56780"/>
                      <a:pt x="7627" y="59728"/>
                      <a:pt x="7779" y="62616"/>
                    </a:cubicBezTo>
                    <a:cubicBezTo>
                      <a:pt x="6442" y="59758"/>
                      <a:pt x="4861" y="57053"/>
                      <a:pt x="3220" y="54257"/>
                    </a:cubicBezTo>
                    <a:cubicBezTo>
                      <a:pt x="3046" y="53939"/>
                      <a:pt x="2777" y="53800"/>
                      <a:pt x="2499" y="53800"/>
                    </a:cubicBezTo>
                    <a:cubicBezTo>
                      <a:pt x="2193" y="53800"/>
                      <a:pt x="1877" y="53970"/>
                      <a:pt x="1669" y="54257"/>
                    </a:cubicBezTo>
                    <a:cubicBezTo>
                      <a:pt x="150" y="56263"/>
                      <a:pt x="1183" y="59151"/>
                      <a:pt x="3524" y="59910"/>
                    </a:cubicBezTo>
                    <a:cubicBezTo>
                      <a:pt x="3616" y="59938"/>
                      <a:pt x="3704" y="59950"/>
                      <a:pt x="3788" y="59950"/>
                    </a:cubicBezTo>
                    <a:cubicBezTo>
                      <a:pt x="4175" y="59950"/>
                      <a:pt x="4473" y="59683"/>
                      <a:pt x="4648" y="59333"/>
                    </a:cubicBezTo>
                    <a:cubicBezTo>
                      <a:pt x="6046" y="61765"/>
                      <a:pt x="7171" y="64379"/>
                      <a:pt x="8083" y="67023"/>
                    </a:cubicBezTo>
                    <a:cubicBezTo>
                      <a:pt x="8357" y="70579"/>
                      <a:pt x="8630" y="74166"/>
                      <a:pt x="8934" y="77722"/>
                    </a:cubicBezTo>
                    <a:cubicBezTo>
                      <a:pt x="8964" y="78239"/>
                      <a:pt x="9025" y="78786"/>
                      <a:pt x="9056" y="79272"/>
                    </a:cubicBezTo>
                    <a:cubicBezTo>
                      <a:pt x="7901" y="75716"/>
                      <a:pt x="5803" y="72403"/>
                      <a:pt x="1700" y="72251"/>
                    </a:cubicBezTo>
                    <a:cubicBezTo>
                      <a:pt x="1214" y="72251"/>
                      <a:pt x="879" y="72585"/>
                      <a:pt x="727" y="73011"/>
                    </a:cubicBezTo>
                    <a:cubicBezTo>
                      <a:pt x="1" y="74966"/>
                      <a:pt x="1380" y="76793"/>
                      <a:pt x="3283" y="76793"/>
                    </a:cubicBezTo>
                    <a:cubicBezTo>
                      <a:pt x="3451" y="76793"/>
                      <a:pt x="3622" y="76779"/>
                      <a:pt x="3797" y="76750"/>
                    </a:cubicBezTo>
                    <a:cubicBezTo>
                      <a:pt x="4223" y="76658"/>
                      <a:pt x="4405" y="76233"/>
                      <a:pt x="4466" y="75868"/>
                    </a:cubicBezTo>
                    <a:cubicBezTo>
                      <a:pt x="4496" y="75473"/>
                      <a:pt x="4466" y="75139"/>
                      <a:pt x="4375" y="74835"/>
                    </a:cubicBezTo>
                    <a:lnTo>
                      <a:pt x="4375" y="74835"/>
                    </a:lnTo>
                    <a:cubicBezTo>
                      <a:pt x="7384" y="76233"/>
                      <a:pt x="8509" y="80184"/>
                      <a:pt x="9360" y="83497"/>
                    </a:cubicBezTo>
                    <a:lnTo>
                      <a:pt x="9360" y="83528"/>
                    </a:lnTo>
                    <a:cubicBezTo>
                      <a:pt x="9816" y="89394"/>
                      <a:pt x="10332" y="95230"/>
                      <a:pt x="10971" y="101096"/>
                    </a:cubicBezTo>
                    <a:cubicBezTo>
                      <a:pt x="11974" y="109790"/>
                      <a:pt x="13463" y="118422"/>
                      <a:pt x="15469" y="126933"/>
                    </a:cubicBezTo>
                    <a:cubicBezTo>
                      <a:pt x="15602" y="127486"/>
                      <a:pt x="16015" y="127725"/>
                      <a:pt x="16448" y="127725"/>
                    </a:cubicBezTo>
                    <a:cubicBezTo>
                      <a:pt x="17107" y="127725"/>
                      <a:pt x="17811" y="127169"/>
                      <a:pt x="17627" y="126325"/>
                    </a:cubicBezTo>
                    <a:cubicBezTo>
                      <a:pt x="14952" y="115078"/>
                      <a:pt x="13189" y="103589"/>
                      <a:pt x="11943" y="92039"/>
                    </a:cubicBezTo>
                    <a:cubicBezTo>
                      <a:pt x="12582" y="90002"/>
                      <a:pt x="13250" y="87935"/>
                      <a:pt x="14071" y="85929"/>
                    </a:cubicBezTo>
                    <a:cubicBezTo>
                      <a:pt x="14132" y="85716"/>
                      <a:pt x="14314" y="85169"/>
                      <a:pt x="14557" y="84531"/>
                    </a:cubicBezTo>
                    <a:cubicBezTo>
                      <a:pt x="14588" y="84713"/>
                      <a:pt x="14618" y="84896"/>
                      <a:pt x="14709" y="85048"/>
                    </a:cubicBezTo>
                    <a:cubicBezTo>
                      <a:pt x="14883" y="85492"/>
                      <a:pt x="15266" y="85777"/>
                      <a:pt x="15670" y="85777"/>
                    </a:cubicBezTo>
                    <a:cubicBezTo>
                      <a:pt x="15902" y="85777"/>
                      <a:pt x="16140" y="85683"/>
                      <a:pt x="16351" y="85473"/>
                    </a:cubicBezTo>
                    <a:cubicBezTo>
                      <a:pt x="18053" y="83771"/>
                      <a:pt x="18782" y="81400"/>
                      <a:pt x="17779" y="79120"/>
                    </a:cubicBezTo>
                    <a:cubicBezTo>
                      <a:pt x="17678" y="78919"/>
                      <a:pt x="17411" y="78801"/>
                      <a:pt x="17184" y="78801"/>
                    </a:cubicBezTo>
                    <a:cubicBezTo>
                      <a:pt x="17137" y="78801"/>
                      <a:pt x="17091" y="78806"/>
                      <a:pt x="17050" y="78816"/>
                    </a:cubicBezTo>
                    <a:cubicBezTo>
                      <a:pt x="15378" y="79333"/>
                      <a:pt x="14557" y="81947"/>
                      <a:pt x="13980" y="83345"/>
                    </a:cubicBezTo>
                    <a:cubicBezTo>
                      <a:pt x="13098" y="85473"/>
                      <a:pt x="12338" y="87662"/>
                      <a:pt x="11700" y="89880"/>
                    </a:cubicBezTo>
                    <a:cubicBezTo>
                      <a:pt x="11366" y="86598"/>
                      <a:pt x="11062" y="83376"/>
                      <a:pt x="10819" y="80123"/>
                    </a:cubicBezTo>
                    <a:cubicBezTo>
                      <a:pt x="10606" y="77297"/>
                      <a:pt x="10363" y="74531"/>
                      <a:pt x="10150" y="71704"/>
                    </a:cubicBezTo>
                    <a:cubicBezTo>
                      <a:pt x="11062" y="69546"/>
                      <a:pt x="12278" y="67509"/>
                      <a:pt x="13615" y="65594"/>
                    </a:cubicBezTo>
                    <a:cubicBezTo>
                      <a:pt x="13615" y="65868"/>
                      <a:pt x="13645" y="66172"/>
                      <a:pt x="13676" y="66476"/>
                    </a:cubicBezTo>
                    <a:cubicBezTo>
                      <a:pt x="13767" y="66932"/>
                      <a:pt x="14253" y="67205"/>
                      <a:pt x="14679" y="67236"/>
                    </a:cubicBezTo>
                    <a:cubicBezTo>
                      <a:pt x="14784" y="67247"/>
                      <a:pt x="14888" y="67253"/>
                      <a:pt x="14991" y="67253"/>
                    </a:cubicBezTo>
                    <a:cubicBezTo>
                      <a:pt x="17574" y="67253"/>
                      <a:pt x="19515" y="63682"/>
                      <a:pt x="18083" y="61461"/>
                    </a:cubicBezTo>
                    <a:cubicBezTo>
                      <a:pt x="17942" y="61235"/>
                      <a:pt x="17697" y="61062"/>
                      <a:pt x="17468" y="61062"/>
                    </a:cubicBezTo>
                    <a:cubicBezTo>
                      <a:pt x="17450" y="61062"/>
                      <a:pt x="17432" y="61063"/>
                      <a:pt x="17414" y="61065"/>
                    </a:cubicBezTo>
                    <a:cubicBezTo>
                      <a:pt x="15500" y="61339"/>
                      <a:pt x="14466" y="62737"/>
                      <a:pt x="13372" y="64257"/>
                    </a:cubicBezTo>
                    <a:cubicBezTo>
                      <a:pt x="12034" y="66081"/>
                      <a:pt x="10910" y="68056"/>
                      <a:pt x="10028" y="70123"/>
                    </a:cubicBezTo>
                    <a:cubicBezTo>
                      <a:pt x="9572" y="64257"/>
                      <a:pt x="9238" y="58421"/>
                      <a:pt x="9147" y="52555"/>
                    </a:cubicBezTo>
                    <a:cubicBezTo>
                      <a:pt x="10180" y="51187"/>
                      <a:pt x="10910" y="49485"/>
                      <a:pt x="11670" y="47935"/>
                    </a:cubicBezTo>
                    <a:cubicBezTo>
                      <a:pt x="11877" y="48211"/>
                      <a:pt x="12189" y="48435"/>
                      <a:pt x="12539" y="48435"/>
                    </a:cubicBezTo>
                    <a:cubicBezTo>
                      <a:pt x="12651" y="48435"/>
                      <a:pt x="12767" y="48412"/>
                      <a:pt x="12885" y="48360"/>
                    </a:cubicBezTo>
                    <a:cubicBezTo>
                      <a:pt x="14314" y="47752"/>
                      <a:pt x="16107" y="46932"/>
                      <a:pt x="16381" y="45229"/>
                    </a:cubicBezTo>
                    <a:cubicBezTo>
                      <a:pt x="16563" y="44044"/>
                      <a:pt x="15986" y="42615"/>
                      <a:pt x="14709" y="42494"/>
                    </a:cubicBezTo>
                    <a:cubicBezTo>
                      <a:pt x="14626" y="42486"/>
                      <a:pt x="14545" y="42482"/>
                      <a:pt x="14465" y="42482"/>
                    </a:cubicBezTo>
                    <a:cubicBezTo>
                      <a:pt x="12999" y="42482"/>
                      <a:pt x="12088" y="43771"/>
                      <a:pt x="11396" y="44895"/>
                    </a:cubicBezTo>
                    <a:cubicBezTo>
                      <a:pt x="10667" y="46080"/>
                      <a:pt x="9876" y="47327"/>
                      <a:pt x="9147" y="48664"/>
                    </a:cubicBezTo>
                    <a:cubicBezTo>
                      <a:pt x="9208" y="43497"/>
                      <a:pt x="9451" y="38360"/>
                      <a:pt x="10059" y="33193"/>
                    </a:cubicBezTo>
                    <a:cubicBezTo>
                      <a:pt x="10575" y="29241"/>
                      <a:pt x="11092" y="25290"/>
                      <a:pt x="11670" y="21308"/>
                    </a:cubicBezTo>
                    <a:cubicBezTo>
                      <a:pt x="12460" y="20639"/>
                      <a:pt x="13189" y="19940"/>
                      <a:pt x="13980" y="19332"/>
                    </a:cubicBezTo>
                    <a:cubicBezTo>
                      <a:pt x="14770" y="18724"/>
                      <a:pt x="15621" y="18268"/>
                      <a:pt x="16442" y="17782"/>
                    </a:cubicBezTo>
                    <a:cubicBezTo>
                      <a:pt x="16587" y="17796"/>
                      <a:pt x="16733" y="17803"/>
                      <a:pt x="16879" y="17803"/>
                    </a:cubicBezTo>
                    <a:cubicBezTo>
                      <a:pt x="18646" y="17803"/>
                      <a:pt x="20362" y="16795"/>
                      <a:pt x="21092" y="15138"/>
                    </a:cubicBezTo>
                    <a:cubicBezTo>
                      <a:pt x="21733" y="13800"/>
                      <a:pt x="20918" y="12334"/>
                      <a:pt x="19302" y="12334"/>
                    </a:cubicBezTo>
                    <a:cubicBezTo>
                      <a:pt x="19155" y="12334"/>
                      <a:pt x="19002" y="12346"/>
                      <a:pt x="18843" y="12372"/>
                    </a:cubicBezTo>
                    <a:cubicBezTo>
                      <a:pt x="18083" y="12493"/>
                      <a:pt x="17323" y="12980"/>
                      <a:pt x="16959" y="13679"/>
                    </a:cubicBezTo>
                    <a:cubicBezTo>
                      <a:pt x="16776" y="13983"/>
                      <a:pt x="16715" y="14226"/>
                      <a:pt x="16655" y="14591"/>
                    </a:cubicBezTo>
                    <a:cubicBezTo>
                      <a:pt x="16533" y="15077"/>
                      <a:pt x="16624" y="15290"/>
                      <a:pt x="16533" y="15533"/>
                    </a:cubicBezTo>
                    <a:cubicBezTo>
                      <a:pt x="16320" y="15685"/>
                      <a:pt x="16047" y="15837"/>
                      <a:pt x="15803" y="16019"/>
                    </a:cubicBezTo>
                    <a:cubicBezTo>
                      <a:pt x="15560" y="16202"/>
                      <a:pt x="15408" y="16475"/>
                      <a:pt x="15317" y="16718"/>
                    </a:cubicBezTo>
                    <a:cubicBezTo>
                      <a:pt x="14223" y="17539"/>
                      <a:pt x="13007" y="18268"/>
                      <a:pt x="12004" y="19180"/>
                    </a:cubicBezTo>
                    <a:cubicBezTo>
                      <a:pt x="12551" y="15290"/>
                      <a:pt x="13129" y="11460"/>
                      <a:pt x="13645" y="7600"/>
                    </a:cubicBezTo>
                    <a:cubicBezTo>
                      <a:pt x="15408" y="7296"/>
                      <a:pt x="17262" y="6323"/>
                      <a:pt x="19238" y="4621"/>
                    </a:cubicBezTo>
                    <a:cubicBezTo>
                      <a:pt x="19907" y="4013"/>
                      <a:pt x="21548" y="2280"/>
                      <a:pt x="20059" y="1551"/>
                    </a:cubicBezTo>
                    <a:cubicBezTo>
                      <a:pt x="20033" y="1538"/>
                      <a:pt x="19997" y="1532"/>
                      <a:pt x="19954" y="1532"/>
                    </a:cubicBezTo>
                    <a:cubicBezTo>
                      <a:pt x="19384" y="1532"/>
                      <a:pt x="17408" y="2582"/>
                      <a:pt x="16533" y="3344"/>
                    </a:cubicBezTo>
                    <a:cubicBezTo>
                      <a:pt x="16776" y="2220"/>
                      <a:pt x="17384" y="973"/>
                      <a:pt x="1665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66" name="Google Shape;5166;p31"/>
              <p:cNvSpPr/>
              <p:nvPr/>
            </p:nvSpPr>
            <p:spPr>
              <a:xfrm>
                <a:off x="801000" y="2644700"/>
                <a:ext cx="54925" cy="63525"/>
              </a:xfrm>
              <a:custGeom>
                <a:avLst/>
                <a:gdLst/>
                <a:ahLst/>
                <a:cxnLst/>
                <a:rect l="l" t="t" r="r" b="b"/>
                <a:pathLst>
                  <a:path w="2197" h="2541" extrusionOk="0">
                    <a:moveTo>
                      <a:pt x="387" y="0"/>
                    </a:moveTo>
                    <a:cubicBezTo>
                      <a:pt x="143" y="0"/>
                      <a:pt x="1" y="403"/>
                      <a:pt x="251" y="578"/>
                    </a:cubicBezTo>
                    <a:cubicBezTo>
                      <a:pt x="616" y="852"/>
                      <a:pt x="920" y="1186"/>
                      <a:pt x="1163" y="1612"/>
                    </a:cubicBezTo>
                    <a:cubicBezTo>
                      <a:pt x="1346" y="1946"/>
                      <a:pt x="1437" y="2280"/>
                      <a:pt x="1771" y="2524"/>
                    </a:cubicBezTo>
                    <a:cubicBezTo>
                      <a:pt x="1791" y="2534"/>
                      <a:pt x="1818" y="2540"/>
                      <a:pt x="1847" y="2540"/>
                    </a:cubicBezTo>
                    <a:cubicBezTo>
                      <a:pt x="1903" y="2540"/>
                      <a:pt x="1964" y="2513"/>
                      <a:pt x="1984" y="2432"/>
                    </a:cubicBezTo>
                    <a:cubicBezTo>
                      <a:pt x="2197" y="1976"/>
                      <a:pt x="1923" y="1521"/>
                      <a:pt x="1650" y="1156"/>
                    </a:cubicBezTo>
                    <a:cubicBezTo>
                      <a:pt x="1346" y="700"/>
                      <a:pt x="1011" y="365"/>
                      <a:pt x="555" y="62"/>
                    </a:cubicBezTo>
                    <a:cubicBezTo>
                      <a:pt x="497" y="19"/>
                      <a:pt x="440" y="0"/>
                      <a:pt x="387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67" name="Google Shape;5167;p31"/>
              <p:cNvSpPr/>
              <p:nvPr/>
            </p:nvSpPr>
            <p:spPr>
              <a:xfrm>
                <a:off x="1164900" y="2623425"/>
                <a:ext cx="39050" cy="41075"/>
              </a:xfrm>
              <a:custGeom>
                <a:avLst/>
                <a:gdLst/>
                <a:ahLst/>
                <a:cxnLst/>
                <a:rect l="l" t="t" r="r" b="b"/>
                <a:pathLst>
                  <a:path w="1562" h="1643" extrusionOk="0">
                    <a:moveTo>
                      <a:pt x="1197" y="1"/>
                    </a:moveTo>
                    <a:cubicBezTo>
                      <a:pt x="893" y="1"/>
                      <a:pt x="741" y="244"/>
                      <a:pt x="589" y="457"/>
                    </a:cubicBezTo>
                    <a:cubicBezTo>
                      <a:pt x="437" y="669"/>
                      <a:pt x="285" y="852"/>
                      <a:pt x="164" y="1095"/>
                    </a:cubicBezTo>
                    <a:cubicBezTo>
                      <a:pt x="1" y="1351"/>
                      <a:pt x="230" y="1642"/>
                      <a:pt x="482" y="1642"/>
                    </a:cubicBezTo>
                    <a:cubicBezTo>
                      <a:pt x="560" y="1642"/>
                      <a:pt x="640" y="1615"/>
                      <a:pt x="711" y="1551"/>
                    </a:cubicBezTo>
                    <a:cubicBezTo>
                      <a:pt x="893" y="1368"/>
                      <a:pt x="1045" y="1156"/>
                      <a:pt x="1197" y="943"/>
                    </a:cubicBezTo>
                    <a:cubicBezTo>
                      <a:pt x="1349" y="761"/>
                      <a:pt x="1562" y="487"/>
                      <a:pt x="1501" y="213"/>
                    </a:cubicBezTo>
                    <a:cubicBezTo>
                      <a:pt x="1471" y="61"/>
                      <a:pt x="1349" y="1"/>
                      <a:pt x="1197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68" name="Google Shape;5168;p31"/>
              <p:cNvSpPr/>
              <p:nvPr/>
            </p:nvSpPr>
            <p:spPr>
              <a:xfrm>
                <a:off x="775025" y="3093175"/>
                <a:ext cx="49000" cy="67750"/>
              </a:xfrm>
              <a:custGeom>
                <a:avLst/>
                <a:gdLst/>
                <a:ahLst/>
                <a:cxnLst/>
                <a:rect l="l" t="t" r="r" b="b"/>
                <a:pathLst>
                  <a:path w="1960" h="2710" extrusionOk="0">
                    <a:moveTo>
                      <a:pt x="367" y="1"/>
                    </a:moveTo>
                    <a:cubicBezTo>
                      <a:pt x="184" y="1"/>
                      <a:pt x="1" y="151"/>
                      <a:pt x="75" y="390"/>
                    </a:cubicBezTo>
                    <a:cubicBezTo>
                      <a:pt x="227" y="907"/>
                      <a:pt x="409" y="1424"/>
                      <a:pt x="713" y="1819"/>
                    </a:cubicBezTo>
                    <a:cubicBezTo>
                      <a:pt x="939" y="2159"/>
                      <a:pt x="1245" y="2710"/>
                      <a:pt x="1654" y="2710"/>
                    </a:cubicBezTo>
                    <a:cubicBezTo>
                      <a:pt x="1685" y="2710"/>
                      <a:pt x="1715" y="2707"/>
                      <a:pt x="1746" y="2700"/>
                    </a:cubicBezTo>
                    <a:cubicBezTo>
                      <a:pt x="1868" y="2700"/>
                      <a:pt x="1959" y="2579"/>
                      <a:pt x="1959" y="2488"/>
                    </a:cubicBezTo>
                    <a:cubicBezTo>
                      <a:pt x="1959" y="2062"/>
                      <a:pt x="1503" y="1788"/>
                      <a:pt x="1290" y="1485"/>
                    </a:cubicBezTo>
                    <a:cubicBezTo>
                      <a:pt x="986" y="1120"/>
                      <a:pt x="804" y="664"/>
                      <a:pt x="652" y="208"/>
                    </a:cubicBezTo>
                    <a:cubicBezTo>
                      <a:pt x="604" y="64"/>
                      <a:pt x="485" y="1"/>
                      <a:pt x="367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69" name="Google Shape;5169;p31"/>
              <p:cNvSpPr/>
              <p:nvPr/>
            </p:nvSpPr>
            <p:spPr>
              <a:xfrm>
                <a:off x="1024250" y="3385550"/>
                <a:ext cx="53425" cy="50125"/>
              </a:xfrm>
              <a:custGeom>
                <a:avLst/>
                <a:gdLst/>
                <a:ahLst/>
                <a:cxnLst/>
                <a:rect l="l" t="t" r="r" b="b"/>
                <a:pathLst>
                  <a:path w="2137" h="2005" extrusionOk="0">
                    <a:moveTo>
                      <a:pt x="1898" y="0"/>
                    </a:moveTo>
                    <a:cubicBezTo>
                      <a:pt x="1888" y="0"/>
                      <a:pt x="1879" y="1"/>
                      <a:pt x="1869" y="2"/>
                    </a:cubicBezTo>
                    <a:cubicBezTo>
                      <a:pt x="1048" y="124"/>
                      <a:pt x="319" y="975"/>
                      <a:pt x="45" y="1735"/>
                    </a:cubicBezTo>
                    <a:cubicBezTo>
                      <a:pt x="0" y="1870"/>
                      <a:pt x="154" y="2004"/>
                      <a:pt x="299" y="2004"/>
                    </a:cubicBezTo>
                    <a:cubicBezTo>
                      <a:pt x="350" y="2004"/>
                      <a:pt x="400" y="1987"/>
                      <a:pt x="440" y="1948"/>
                    </a:cubicBezTo>
                    <a:cubicBezTo>
                      <a:pt x="653" y="1644"/>
                      <a:pt x="926" y="1370"/>
                      <a:pt x="1200" y="1127"/>
                    </a:cubicBezTo>
                    <a:cubicBezTo>
                      <a:pt x="1474" y="854"/>
                      <a:pt x="1808" y="671"/>
                      <a:pt x="2021" y="398"/>
                    </a:cubicBezTo>
                    <a:cubicBezTo>
                      <a:pt x="2137" y="282"/>
                      <a:pt x="2087" y="0"/>
                      <a:pt x="1898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70" name="Google Shape;5170;p31"/>
              <p:cNvSpPr/>
              <p:nvPr/>
            </p:nvSpPr>
            <p:spPr>
              <a:xfrm>
                <a:off x="763000" y="3669375"/>
                <a:ext cx="42675" cy="52950"/>
              </a:xfrm>
              <a:custGeom>
                <a:avLst/>
                <a:gdLst/>
                <a:ahLst/>
                <a:cxnLst/>
                <a:rect l="l" t="t" r="r" b="b"/>
                <a:pathLst>
                  <a:path w="1707" h="2118" extrusionOk="0">
                    <a:moveTo>
                      <a:pt x="430" y="0"/>
                    </a:moveTo>
                    <a:cubicBezTo>
                      <a:pt x="212" y="0"/>
                      <a:pt x="0" y="155"/>
                      <a:pt x="100" y="413"/>
                    </a:cubicBezTo>
                    <a:cubicBezTo>
                      <a:pt x="312" y="929"/>
                      <a:pt x="586" y="1537"/>
                      <a:pt x="981" y="1993"/>
                    </a:cubicBezTo>
                    <a:cubicBezTo>
                      <a:pt x="1042" y="2080"/>
                      <a:pt x="1131" y="2118"/>
                      <a:pt x="1223" y="2118"/>
                    </a:cubicBezTo>
                    <a:cubicBezTo>
                      <a:pt x="1453" y="2118"/>
                      <a:pt x="1706" y="1888"/>
                      <a:pt x="1619" y="1628"/>
                    </a:cubicBezTo>
                    <a:cubicBezTo>
                      <a:pt x="1437" y="1081"/>
                      <a:pt x="1042" y="564"/>
                      <a:pt x="738" y="139"/>
                    </a:cubicBezTo>
                    <a:cubicBezTo>
                      <a:pt x="664" y="44"/>
                      <a:pt x="546" y="0"/>
                      <a:pt x="430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71" name="Google Shape;5171;p31"/>
              <p:cNvSpPr/>
              <p:nvPr/>
            </p:nvSpPr>
            <p:spPr>
              <a:xfrm>
                <a:off x="1086275" y="3833825"/>
                <a:ext cx="47700" cy="70425"/>
              </a:xfrm>
              <a:custGeom>
                <a:avLst/>
                <a:gdLst/>
                <a:ahLst/>
                <a:cxnLst/>
                <a:rect l="l" t="t" r="r" b="b"/>
                <a:pathLst>
                  <a:path w="1908" h="2817" extrusionOk="0">
                    <a:moveTo>
                      <a:pt x="1683" y="0"/>
                    </a:moveTo>
                    <a:cubicBezTo>
                      <a:pt x="1668" y="0"/>
                      <a:pt x="1653" y="2"/>
                      <a:pt x="1637" y="5"/>
                    </a:cubicBezTo>
                    <a:cubicBezTo>
                      <a:pt x="1181" y="126"/>
                      <a:pt x="907" y="643"/>
                      <a:pt x="695" y="1038"/>
                    </a:cubicBezTo>
                    <a:cubicBezTo>
                      <a:pt x="421" y="1494"/>
                      <a:pt x="208" y="2041"/>
                      <a:pt x="56" y="2528"/>
                    </a:cubicBezTo>
                    <a:cubicBezTo>
                      <a:pt x="1" y="2695"/>
                      <a:pt x="161" y="2817"/>
                      <a:pt x="314" y="2817"/>
                    </a:cubicBezTo>
                    <a:cubicBezTo>
                      <a:pt x="412" y="2817"/>
                      <a:pt x="507" y="2767"/>
                      <a:pt x="543" y="2649"/>
                    </a:cubicBezTo>
                    <a:cubicBezTo>
                      <a:pt x="695" y="2133"/>
                      <a:pt x="877" y="1737"/>
                      <a:pt x="1151" y="1312"/>
                    </a:cubicBezTo>
                    <a:cubicBezTo>
                      <a:pt x="1363" y="977"/>
                      <a:pt x="1789" y="674"/>
                      <a:pt x="1880" y="248"/>
                    </a:cubicBezTo>
                    <a:cubicBezTo>
                      <a:pt x="1907" y="112"/>
                      <a:pt x="1813" y="0"/>
                      <a:pt x="168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72" name="Google Shape;5172;p31"/>
              <p:cNvSpPr/>
              <p:nvPr/>
            </p:nvSpPr>
            <p:spPr>
              <a:xfrm>
                <a:off x="1101350" y="4281300"/>
                <a:ext cx="45400" cy="84600"/>
              </a:xfrm>
              <a:custGeom>
                <a:avLst/>
                <a:gdLst/>
                <a:ahLst/>
                <a:cxnLst/>
                <a:rect l="l" t="t" r="r" b="b"/>
                <a:pathLst>
                  <a:path w="1816" h="3384" extrusionOk="0">
                    <a:moveTo>
                      <a:pt x="1444" y="0"/>
                    </a:moveTo>
                    <a:cubicBezTo>
                      <a:pt x="1420" y="0"/>
                      <a:pt x="1395" y="3"/>
                      <a:pt x="1368" y="9"/>
                    </a:cubicBezTo>
                    <a:cubicBezTo>
                      <a:pt x="244" y="434"/>
                      <a:pt x="1" y="2167"/>
                      <a:pt x="244" y="3170"/>
                    </a:cubicBezTo>
                    <a:cubicBezTo>
                      <a:pt x="273" y="3314"/>
                      <a:pt x="391" y="3383"/>
                      <a:pt x="503" y="3383"/>
                    </a:cubicBezTo>
                    <a:cubicBezTo>
                      <a:pt x="628" y="3383"/>
                      <a:pt x="746" y="3299"/>
                      <a:pt x="730" y="3140"/>
                    </a:cubicBezTo>
                    <a:cubicBezTo>
                      <a:pt x="669" y="2623"/>
                      <a:pt x="730" y="2106"/>
                      <a:pt x="912" y="1650"/>
                    </a:cubicBezTo>
                    <a:cubicBezTo>
                      <a:pt x="1125" y="1194"/>
                      <a:pt x="1490" y="890"/>
                      <a:pt x="1733" y="465"/>
                    </a:cubicBezTo>
                    <a:cubicBezTo>
                      <a:pt x="1816" y="245"/>
                      <a:pt x="1674" y="0"/>
                      <a:pt x="1444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73" name="Google Shape;5173;p31"/>
              <p:cNvSpPr/>
              <p:nvPr/>
            </p:nvSpPr>
            <p:spPr>
              <a:xfrm>
                <a:off x="746700" y="4107500"/>
                <a:ext cx="56800" cy="24575"/>
              </a:xfrm>
              <a:custGeom>
                <a:avLst/>
                <a:gdLst/>
                <a:ahLst/>
                <a:cxnLst/>
                <a:rect l="l" t="t" r="r" b="b"/>
                <a:pathLst>
                  <a:path w="2272" h="983" extrusionOk="0">
                    <a:moveTo>
                      <a:pt x="1056" y="0"/>
                    </a:moveTo>
                    <a:cubicBezTo>
                      <a:pt x="660" y="0"/>
                      <a:pt x="296" y="122"/>
                      <a:pt x="113" y="517"/>
                    </a:cubicBezTo>
                    <a:cubicBezTo>
                      <a:pt x="1" y="742"/>
                      <a:pt x="171" y="983"/>
                      <a:pt x="378" y="983"/>
                    </a:cubicBezTo>
                    <a:cubicBezTo>
                      <a:pt x="451" y="983"/>
                      <a:pt x="528" y="953"/>
                      <a:pt x="600" y="882"/>
                    </a:cubicBezTo>
                    <a:cubicBezTo>
                      <a:pt x="687" y="769"/>
                      <a:pt x="811" y="728"/>
                      <a:pt x="946" y="728"/>
                    </a:cubicBezTo>
                    <a:cubicBezTo>
                      <a:pt x="1138" y="728"/>
                      <a:pt x="1351" y="810"/>
                      <a:pt x="1512" y="882"/>
                    </a:cubicBezTo>
                    <a:cubicBezTo>
                      <a:pt x="1608" y="930"/>
                      <a:pt x="1721" y="969"/>
                      <a:pt x="1833" y="969"/>
                    </a:cubicBezTo>
                    <a:cubicBezTo>
                      <a:pt x="1933" y="969"/>
                      <a:pt x="2033" y="938"/>
                      <a:pt x="2119" y="851"/>
                    </a:cubicBezTo>
                    <a:cubicBezTo>
                      <a:pt x="2271" y="730"/>
                      <a:pt x="2271" y="517"/>
                      <a:pt x="2150" y="335"/>
                    </a:cubicBezTo>
                    <a:cubicBezTo>
                      <a:pt x="1937" y="91"/>
                      <a:pt x="1390" y="0"/>
                      <a:pt x="1056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74" name="Google Shape;5174;p31"/>
              <p:cNvSpPr/>
              <p:nvPr/>
            </p:nvSpPr>
            <p:spPr>
              <a:xfrm>
                <a:off x="890675" y="2348725"/>
                <a:ext cx="67450" cy="49800"/>
              </a:xfrm>
              <a:custGeom>
                <a:avLst/>
                <a:gdLst/>
                <a:ahLst/>
                <a:cxnLst/>
                <a:rect l="l" t="t" r="r" b="b"/>
                <a:pathLst>
                  <a:path w="2698" h="1992" extrusionOk="0">
                    <a:moveTo>
                      <a:pt x="427" y="1"/>
                    </a:moveTo>
                    <a:cubicBezTo>
                      <a:pt x="200" y="1"/>
                      <a:pt x="0" y="289"/>
                      <a:pt x="190" y="502"/>
                    </a:cubicBezTo>
                    <a:cubicBezTo>
                      <a:pt x="737" y="1049"/>
                      <a:pt x="1376" y="1657"/>
                      <a:pt x="2105" y="1961"/>
                    </a:cubicBezTo>
                    <a:cubicBezTo>
                      <a:pt x="2156" y="1982"/>
                      <a:pt x="2204" y="1992"/>
                      <a:pt x="2250" y="1992"/>
                    </a:cubicBezTo>
                    <a:cubicBezTo>
                      <a:pt x="2534" y="1992"/>
                      <a:pt x="2697" y="1628"/>
                      <a:pt x="2409" y="1444"/>
                    </a:cubicBezTo>
                    <a:cubicBezTo>
                      <a:pt x="1801" y="989"/>
                      <a:pt x="1133" y="593"/>
                      <a:pt x="616" y="77"/>
                    </a:cubicBezTo>
                    <a:cubicBezTo>
                      <a:pt x="556" y="23"/>
                      <a:pt x="490" y="1"/>
                      <a:pt x="427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75" name="Google Shape;5175;p31"/>
              <p:cNvSpPr/>
              <p:nvPr/>
            </p:nvSpPr>
            <p:spPr>
              <a:xfrm>
                <a:off x="970775" y="2346000"/>
                <a:ext cx="27250" cy="48475"/>
              </a:xfrm>
              <a:custGeom>
                <a:avLst/>
                <a:gdLst/>
                <a:ahLst/>
                <a:cxnLst/>
                <a:rect l="l" t="t" r="r" b="b"/>
                <a:pathLst>
                  <a:path w="1090" h="1939" extrusionOk="0">
                    <a:moveTo>
                      <a:pt x="357" y="0"/>
                    </a:moveTo>
                    <a:cubicBezTo>
                      <a:pt x="185" y="0"/>
                      <a:pt x="0" y="144"/>
                      <a:pt x="56" y="368"/>
                    </a:cubicBezTo>
                    <a:cubicBezTo>
                      <a:pt x="147" y="672"/>
                      <a:pt x="269" y="976"/>
                      <a:pt x="330" y="1280"/>
                    </a:cubicBezTo>
                    <a:cubicBezTo>
                      <a:pt x="421" y="1553"/>
                      <a:pt x="451" y="1827"/>
                      <a:pt x="725" y="1918"/>
                    </a:cubicBezTo>
                    <a:cubicBezTo>
                      <a:pt x="746" y="1932"/>
                      <a:pt x="767" y="1938"/>
                      <a:pt x="788" y="1938"/>
                    </a:cubicBezTo>
                    <a:cubicBezTo>
                      <a:pt x="855" y="1938"/>
                      <a:pt x="914" y="1874"/>
                      <a:pt x="938" y="1827"/>
                    </a:cubicBezTo>
                    <a:cubicBezTo>
                      <a:pt x="1090" y="1584"/>
                      <a:pt x="938" y="1310"/>
                      <a:pt x="847" y="1067"/>
                    </a:cubicBezTo>
                    <a:cubicBezTo>
                      <a:pt x="786" y="733"/>
                      <a:pt x="664" y="490"/>
                      <a:pt x="603" y="186"/>
                    </a:cubicBezTo>
                    <a:cubicBezTo>
                      <a:pt x="568" y="57"/>
                      <a:pt x="465" y="0"/>
                      <a:pt x="357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76" name="Google Shape;5176;p31"/>
              <p:cNvSpPr/>
              <p:nvPr/>
            </p:nvSpPr>
            <p:spPr>
              <a:xfrm>
                <a:off x="1040975" y="2350850"/>
                <a:ext cx="46775" cy="49150"/>
              </a:xfrm>
              <a:custGeom>
                <a:avLst/>
                <a:gdLst/>
                <a:ahLst/>
                <a:cxnLst/>
                <a:rect l="l" t="t" r="r" b="b"/>
                <a:pathLst>
                  <a:path w="1871" h="1966" extrusionOk="0">
                    <a:moveTo>
                      <a:pt x="1581" y="1"/>
                    </a:moveTo>
                    <a:cubicBezTo>
                      <a:pt x="1534" y="1"/>
                      <a:pt x="1486" y="17"/>
                      <a:pt x="1443" y="52"/>
                    </a:cubicBezTo>
                    <a:cubicBezTo>
                      <a:pt x="896" y="478"/>
                      <a:pt x="561" y="1056"/>
                      <a:pt x="136" y="1572"/>
                    </a:cubicBezTo>
                    <a:cubicBezTo>
                      <a:pt x="1" y="1752"/>
                      <a:pt x="182" y="1966"/>
                      <a:pt x="360" y="1966"/>
                    </a:cubicBezTo>
                    <a:cubicBezTo>
                      <a:pt x="422" y="1966"/>
                      <a:pt x="484" y="1939"/>
                      <a:pt x="531" y="1876"/>
                    </a:cubicBezTo>
                    <a:cubicBezTo>
                      <a:pt x="987" y="1390"/>
                      <a:pt x="1473" y="904"/>
                      <a:pt x="1777" y="326"/>
                    </a:cubicBezTo>
                    <a:cubicBezTo>
                      <a:pt x="1870" y="164"/>
                      <a:pt x="1732" y="1"/>
                      <a:pt x="1581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77" name="Google Shape;5177;p31"/>
              <p:cNvSpPr/>
              <p:nvPr/>
            </p:nvSpPr>
            <p:spPr>
              <a:xfrm>
                <a:off x="1083125" y="2370300"/>
                <a:ext cx="47050" cy="36225"/>
              </a:xfrm>
              <a:custGeom>
                <a:avLst/>
                <a:gdLst/>
                <a:ahLst/>
                <a:cxnLst/>
                <a:rect l="l" t="t" r="r" b="b"/>
                <a:pathLst>
                  <a:path w="1882" h="1449" extrusionOk="0">
                    <a:moveTo>
                      <a:pt x="1650" y="0"/>
                    </a:moveTo>
                    <a:cubicBezTo>
                      <a:pt x="1637" y="0"/>
                      <a:pt x="1624" y="1"/>
                      <a:pt x="1611" y="4"/>
                    </a:cubicBezTo>
                    <a:cubicBezTo>
                      <a:pt x="1307" y="4"/>
                      <a:pt x="1125" y="247"/>
                      <a:pt x="881" y="429"/>
                    </a:cubicBezTo>
                    <a:lnTo>
                      <a:pt x="213" y="1007"/>
                    </a:lnTo>
                    <a:cubicBezTo>
                      <a:pt x="0" y="1172"/>
                      <a:pt x="210" y="1448"/>
                      <a:pt x="443" y="1448"/>
                    </a:cubicBezTo>
                    <a:cubicBezTo>
                      <a:pt x="509" y="1448"/>
                      <a:pt x="578" y="1426"/>
                      <a:pt x="638" y="1372"/>
                    </a:cubicBezTo>
                    <a:cubicBezTo>
                      <a:pt x="851" y="1189"/>
                      <a:pt x="1094" y="1037"/>
                      <a:pt x="1307" y="855"/>
                    </a:cubicBezTo>
                    <a:cubicBezTo>
                      <a:pt x="1520" y="642"/>
                      <a:pt x="1763" y="521"/>
                      <a:pt x="1854" y="278"/>
                    </a:cubicBezTo>
                    <a:cubicBezTo>
                      <a:pt x="1882" y="139"/>
                      <a:pt x="1783" y="0"/>
                      <a:pt x="1650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78" name="Google Shape;5178;p31"/>
              <p:cNvSpPr/>
              <p:nvPr/>
            </p:nvSpPr>
            <p:spPr>
              <a:xfrm>
                <a:off x="3367350" y="4000350"/>
                <a:ext cx="106400" cy="20350"/>
              </a:xfrm>
              <a:custGeom>
                <a:avLst/>
                <a:gdLst/>
                <a:ahLst/>
                <a:cxnLst/>
                <a:rect l="l" t="t" r="r" b="b"/>
                <a:pathLst>
                  <a:path w="4256" h="814" extrusionOk="0">
                    <a:moveTo>
                      <a:pt x="4134" y="0"/>
                    </a:moveTo>
                    <a:cubicBezTo>
                      <a:pt x="3526" y="31"/>
                      <a:pt x="2949" y="335"/>
                      <a:pt x="2341" y="456"/>
                    </a:cubicBezTo>
                    <a:cubicBezTo>
                      <a:pt x="2000" y="525"/>
                      <a:pt x="1665" y="568"/>
                      <a:pt x="1336" y="568"/>
                    </a:cubicBezTo>
                    <a:cubicBezTo>
                      <a:pt x="932" y="568"/>
                      <a:pt x="538" y="502"/>
                      <a:pt x="152" y="335"/>
                    </a:cubicBezTo>
                    <a:cubicBezTo>
                      <a:pt x="31" y="335"/>
                      <a:pt x="1" y="487"/>
                      <a:pt x="61" y="548"/>
                    </a:cubicBezTo>
                    <a:cubicBezTo>
                      <a:pt x="509" y="718"/>
                      <a:pt x="942" y="814"/>
                      <a:pt x="1402" y="814"/>
                    </a:cubicBezTo>
                    <a:cubicBezTo>
                      <a:pt x="1597" y="814"/>
                      <a:pt x="1798" y="797"/>
                      <a:pt x="2007" y="760"/>
                    </a:cubicBezTo>
                    <a:cubicBezTo>
                      <a:pt x="2675" y="700"/>
                      <a:pt x="3557" y="487"/>
                      <a:pt x="4165" y="152"/>
                    </a:cubicBezTo>
                    <a:cubicBezTo>
                      <a:pt x="4256" y="122"/>
                      <a:pt x="4195" y="0"/>
                      <a:pt x="4134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79" name="Google Shape;5179;p31"/>
              <p:cNvSpPr/>
              <p:nvPr/>
            </p:nvSpPr>
            <p:spPr>
              <a:xfrm>
                <a:off x="3284425" y="4206975"/>
                <a:ext cx="33550" cy="83675"/>
              </a:xfrm>
              <a:custGeom>
                <a:avLst/>
                <a:gdLst/>
                <a:ahLst/>
                <a:cxnLst/>
                <a:rect l="l" t="t" r="r" b="b"/>
                <a:pathLst>
                  <a:path w="1342" h="3347" extrusionOk="0">
                    <a:moveTo>
                      <a:pt x="199" y="1"/>
                    </a:moveTo>
                    <a:cubicBezTo>
                      <a:pt x="88" y="1"/>
                      <a:pt x="1" y="108"/>
                      <a:pt x="65" y="216"/>
                    </a:cubicBezTo>
                    <a:cubicBezTo>
                      <a:pt x="339" y="702"/>
                      <a:pt x="582" y="1188"/>
                      <a:pt x="703" y="1736"/>
                    </a:cubicBezTo>
                    <a:cubicBezTo>
                      <a:pt x="825" y="2222"/>
                      <a:pt x="795" y="2799"/>
                      <a:pt x="947" y="3255"/>
                    </a:cubicBezTo>
                    <a:cubicBezTo>
                      <a:pt x="962" y="3316"/>
                      <a:pt x="1007" y="3347"/>
                      <a:pt x="1057" y="3347"/>
                    </a:cubicBezTo>
                    <a:cubicBezTo>
                      <a:pt x="1106" y="3347"/>
                      <a:pt x="1159" y="3316"/>
                      <a:pt x="1190" y="3255"/>
                    </a:cubicBezTo>
                    <a:cubicBezTo>
                      <a:pt x="1342" y="2799"/>
                      <a:pt x="1129" y="2100"/>
                      <a:pt x="1038" y="1644"/>
                    </a:cubicBezTo>
                    <a:cubicBezTo>
                      <a:pt x="886" y="1097"/>
                      <a:pt x="643" y="550"/>
                      <a:pt x="339" y="64"/>
                    </a:cubicBezTo>
                    <a:cubicBezTo>
                      <a:pt x="294" y="19"/>
                      <a:pt x="244" y="1"/>
                      <a:pt x="199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80" name="Google Shape;5180;p31"/>
              <p:cNvSpPr/>
              <p:nvPr/>
            </p:nvSpPr>
            <p:spPr>
              <a:xfrm>
                <a:off x="3238700" y="4202100"/>
                <a:ext cx="32175" cy="83425"/>
              </a:xfrm>
              <a:custGeom>
                <a:avLst/>
                <a:gdLst/>
                <a:ahLst/>
                <a:cxnLst/>
                <a:rect l="l" t="t" r="r" b="b"/>
                <a:pathLst>
                  <a:path w="1287" h="3337" extrusionOk="0">
                    <a:moveTo>
                      <a:pt x="172" y="1"/>
                    </a:moveTo>
                    <a:cubicBezTo>
                      <a:pt x="79" y="1"/>
                      <a:pt x="0" y="88"/>
                      <a:pt x="40" y="228"/>
                    </a:cubicBezTo>
                    <a:cubicBezTo>
                      <a:pt x="314" y="715"/>
                      <a:pt x="526" y="1201"/>
                      <a:pt x="678" y="1748"/>
                    </a:cubicBezTo>
                    <a:cubicBezTo>
                      <a:pt x="800" y="2235"/>
                      <a:pt x="770" y="2812"/>
                      <a:pt x="922" y="3268"/>
                    </a:cubicBezTo>
                    <a:cubicBezTo>
                      <a:pt x="937" y="3314"/>
                      <a:pt x="982" y="3336"/>
                      <a:pt x="1028" y="3336"/>
                    </a:cubicBezTo>
                    <a:cubicBezTo>
                      <a:pt x="1073" y="3336"/>
                      <a:pt x="1119" y="3314"/>
                      <a:pt x="1134" y="3268"/>
                    </a:cubicBezTo>
                    <a:cubicBezTo>
                      <a:pt x="1286" y="2812"/>
                      <a:pt x="1104" y="2113"/>
                      <a:pt x="982" y="1657"/>
                    </a:cubicBezTo>
                    <a:cubicBezTo>
                      <a:pt x="830" y="1080"/>
                      <a:pt x="618" y="563"/>
                      <a:pt x="314" y="76"/>
                    </a:cubicBezTo>
                    <a:cubicBezTo>
                      <a:pt x="272" y="25"/>
                      <a:pt x="220" y="1"/>
                      <a:pt x="17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81" name="Google Shape;5181;p31"/>
              <p:cNvSpPr/>
              <p:nvPr/>
            </p:nvSpPr>
            <p:spPr>
              <a:xfrm>
                <a:off x="3356575" y="3891325"/>
                <a:ext cx="89075" cy="68950"/>
              </a:xfrm>
              <a:custGeom>
                <a:avLst/>
                <a:gdLst/>
                <a:ahLst/>
                <a:cxnLst/>
                <a:rect l="l" t="t" r="r" b="b"/>
                <a:pathLst>
                  <a:path w="3563" h="2758" extrusionOk="0">
                    <a:moveTo>
                      <a:pt x="2010" y="1"/>
                    </a:moveTo>
                    <a:cubicBezTo>
                      <a:pt x="1418" y="1"/>
                      <a:pt x="979" y="440"/>
                      <a:pt x="979" y="440"/>
                    </a:cubicBezTo>
                    <a:cubicBezTo>
                      <a:pt x="357" y="819"/>
                      <a:pt x="0" y="2757"/>
                      <a:pt x="1209" y="2757"/>
                    </a:cubicBezTo>
                    <a:cubicBezTo>
                      <a:pt x="1360" y="2757"/>
                      <a:pt x="1536" y="2727"/>
                      <a:pt x="1739" y="2659"/>
                    </a:cubicBezTo>
                    <a:cubicBezTo>
                      <a:pt x="3562" y="2051"/>
                      <a:pt x="3349" y="440"/>
                      <a:pt x="2498" y="106"/>
                    </a:cubicBezTo>
                    <a:cubicBezTo>
                      <a:pt x="2329" y="31"/>
                      <a:pt x="2164" y="1"/>
                      <a:pt x="201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82" name="Google Shape;5182;p31"/>
              <p:cNvSpPr/>
              <p:nvPr/>
            </p:nvSpPr>
            <p:spPr>
              <a:xfrm>
                <a:off x="3294225" y="3899775"/>
                <a:ext cx="138500" cy="90325"/>
              </a:xfrm>
              <a:custGeom>
                <a:avLst/>
                <a:gdLst/>
                <a:ahLst/>
                <a:cxnLst/>
                <a:rect l="l" t="t" r="r" b="b"/>
                <a:pathLst>
                  <a:path w="5540" h="3613" extrusionOk="0">
                    <a:moveTo>
                      <a:pt x="2748" y="1"/>
                    </a:moveTo>
                    <a:cubicBezTo>
                      <a:pt x="1490" y="1"/>
                      <a:pt x="494" y="862"/>
                      <a:pt x="494" y="862"/>
                    </a:cubicBezTo>
                    <a:cubicBezTo>
                      <a:pt x="1" y="1559"/>
                      <a:pt x="1474" y="3612"/>
                      <a:pt x="2666" y="3612"/>
                    </a:cubicBezTo>
                    <a:cubicBezTo>
                      <a:pt x="2723" y="3612"/>
                      <a:pt x="2779" y="3608"/>
                      <a:pt x="2834" y="3598"/>
                    </a:cubicBezTo>
                    <a:cubicBezTo>
                      <a:pt x="4050" y="3416"/>
                      <a:pt x="5540" y="2321"/>
                      <a:pt x="4536" y="1896"/>
                    </a:cubicBezTo>
                    <a:cubicBezTo>
                      <a:pt x="3594" y="1470"/>
                      <a:pt x="4354" y="102"/>
                      <a:pt x="2986" y="11"/>
                    </a:cubicBezTo>
                    <a:cubicBezTo>
                      <a:pt x="2906" y="4"/>
                      <a:pt x="2826" y="1"/>
                      <a:pt x="274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83" name="Google Shape;5183;p31"/>
              <p:cNvSpPr/>
              <p:nvPr/>
            </p:nvSpPr>
            <p:spPr>
              <a:xfrm>
                <a:off x="3171475" y="3920375"/>
                <a:ext cx="242250" cy="333425"/>
              </a:xfrm>
              <a:custGeom>
                <a:avLst/>
                <a:gdLst/>
                <a:ahLst/>
                <a:cxnLst/>
                <a:rect l="l" t="t" r="r" b="b"/>
                <a:pathLst>
                  <a:path w="9690" h="13337" extrusionOk="0">
                    <a:moveTo>
                      <a:pt x="5525" y="0"/>
                    </a:moveTo>
                    <a:cubicBezTo>
                      <a:pt x="5472" y="0"/>
                      <a:pt x="5404" y="8"/>
                      <a:pt x="5343" y="8"/>
                    </a:cubicBezTo>
                    <a:cubicBezTo>
                      <a:pt x="5343" y="8"/>
                      <a:pt x="4431" y="494"/>
                      <a:pt x="3337" y="1497"/>
                    </a:cubicBezTo>
                    <a:cubicBezTo>
                      <a:pt x="1848" y="2835"/>
                      <a:pt x="85" y="5054"/>
                      <a:pt x="24" y="8063"/>
                    </a:cubicBezTo>
                    <a:cubicBezTo>
                      <a:pt x="0" y="12078"/>
                      <a:pt x="1356" y="13336"/>
                      <a:pt x="2548" y="13336"/>
                    </a:cubicBezTo>
                    <a:cubicBezTo>
                      <a:pt x="2899" y="13336"/>
                      <a:pt x="3236" y="13227"/>
                      <a:pt x="3519" y="13048"/>
                    </a:cubicBezTo>
                    <a:cubicBezTo>
                      <a:pt x="4735" y="12288"/>
                      <a:pt x="9690" y="6999"/>
                      <a:pt x="8778" y="4142"/>
                    </a:cubicBezTo>
                    <a:cubicBezTo>
                      <a:pt x="7987" y="1558"/>
                      <a:pt x="6164" y="1771"/>
                      <a:pt x="5708" y="281"/>
                    </a:cubicBezTo>
                    <a:cubicBezTo>
                      <a:pt x="5647" y="190"/>
                      <a:pt x="5617" y="129"/>
                      <a:pt x="5617" y="38"/>
                    </a:cubicBezTo>
                    <a:cubicBezTo>
                      <a:pt x="5617" y="8"/>
                      <a:pt x="5579" y="0"/>
                      <a:pt x="552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84" name="Google Shape;5184;p31"/>
              <p:cNvSpPr/>
              <p:nvPr/>
            </p:nvSpPr>
            <p:spPr>
              <a:xfrm>
                <a:off x="3305050" y="4003400"/>
                <a:ext cx="60800" cy="55875"/>
              </a:xfrm>
              <a:custGeom>
                <a:avLst/>
                <a:gdLst/>
                <a:ahLst/>
                <a:cxnLst/>
                <a:rect l="l" t="t" r="r" b="b"/>
                <a:pathLst>
                  <a:path w="2432" h="2235" extrusionOk="0">
                    <a:moveTo>
                      <a:pt x="1216" y="0"/>
                    </a:moveTo>
                    <a:cubicBezTo>
                      <a:pt x="1003" y="0"/>
                      <a:pt x="730" y="61"/>
                      <a:pt x="547" y="213"/>
                    </a:cubicBezTo>
                    <a:cubicBezTo>
                      <a:pt x="456" y="274"/>
                      <a:pt x="395" y="334"/>
                      <a:pt x="304" y="395"/>
                    </a:cubicBezTo>
                    <a:cubicBezTo>
                      <a:pt x="243" y="486"/>
                      <a:pt x="182" y="547"/>
                      <a:pt x="152" y="669"/>
                    </a:cubicBezTo>
                    <a:cubicBezTo>
                      <a:pt x="91" y="912"/>
                      <a:pt x="0" y="1155"/>
                      <a:pt x="91" y="1398"/>
                    </a:cubicBezTo>
                    <a:cubicBezTo>
                      <a:pt x="122" y="1581"/>
                      <a:pt x="243" y="1763"/>
                      <a:pt x="334" y="1885"/>
                    </a:cubicBezTo>
                    <a:cubicBezTo>
                      <a:pt x="486" y="2037"/>
                      <a:pt x="699" y="2158"/>
                      <a:pt x="882" y="2189"/>
                    </a:cubicBezTo>
                    <a:cubicBezTo>
                      <a:pt x="960" y="2222"/>
                      <a:pt x="1046" y="2235"/>
                      <a:pt x="1136" y="2235"/>
                    </a:cubicBezTo>
                    <a:cubicBezTo>
                      <a:pt x="1291" y="2235"/>
                      <a:pt x="1457" y="2197"/>
                      <a:pt x="1611" y="2158"/>
                    </a:cubicBezTo>
                    <a:cubicBezTo>
                      <a:pt x="1885" y="2097"/>
                      <a:pt x="2097" y="1945"/>
                      <a:pt x="2219" y="1702"/>
                    </a:cubicBezTo>
                    <a:cubicBezTo>
                      <a:pt x="2371" y="1429"/>
                      <a:pt x="2432" y="1125"/>
                      <a:pt x="2341" y="821"/>
                    </a:cubicBezTo>
                    <a:cubicBezTo>
                      <a:pt x="2280" y="760"/>
                      <a:pt x="2249" y="638"/>
                      <a:pt x="2219" y="578"/>
                    </a:cubicBezTo>
                    <a:cubicBezTo>
                      <a:pt x="2097" y="365"/>
                      <a:pt x="1976" y="274"/>
                      <a:pt x="1793" y="152"/>
                    </a:cubicBezTo>
                    <a:cubicBezTo>
                      <a:pt x="1702" y="91"/>
                      <a:pt x="1611" y="61"/>
                      <a:pt x="1520" y="30"/>
                    </a:cubicBezTo>
                    <a:cubicBezTo>
                      <a:pt x="1398" y="30"/>
                      <a:pt x="1337" y="0"/>
                      <a:pt x="121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85" name="Google Shape;5185;p31"/>
              <p:cNvSpPr/>
              <p:nvPr/>
            </p:nvSpPr>
            <p:spPr>
              <a:xfrm>
                <a:off x="3215125" y="4138475"/>
                <a:ext cx="75750" cy="57375"/>
              </a:xfrm>
              <a:custGeom>
                <a:avLst/>
                <a:gdLst/>
                <a:ahLst/>
                <a:cxnLst/>
                <a:rect l="l" t="t" r="r" b="b"/>
                <a:pathLst>
                  <a:path w="3030" h="2295" extrusionOk="0">
                    <a:moveTo>
                      <a:pt x="1455" y="0"/>
                    </a:moveTo>
                    <a:cubicBezTo>
                      <a:pt x="1107" y="0"/>
                      <a:pt x="760" y="163"/>
                      <a:pt x="527" y="555"/>
                    </a:cubicBezTo>
                    <a:cubicBezTo>
                      <a:pt x="0" y="1461"/>
                      <a:pt x="789" y="2294"/>
                      <a:pt x="1575" y="2294"/>
                    </a:cubicBezTo>
                    <a:cubicBezTo>
                      <a:pt x="1923" y="2294"/>
                      <a:pt x="2270" y="2131"/>
                      <a:pt x="2503" y="1740"/>
                    </a:cubicBezTo>
                    <a:cubicBezTo>
                      <a:pt x="3030" y="834"/>
                      <a:pt x="2241" y="0"/>
                      <a:pt x="145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86" name="Google Shape;5186;p31"/>
              <p:cNvSpPr/>
              <p:nvPr/>
            </p:nvSpPr>
            <p:spPr>
              <a:xfrm>
                <a:off x="3187250" y="4038500"/>
                <a:ext cx="56250" cy="53975"/>
              </a:xfrm>
              <a:custGeom>
                <a:avLst/>
                <a:gdLst/>
                <a:ahLst/>
                <a:cxnLst/>
                <a:rect l="l" t="t" r="r" b="b"/>
                <a:pathLst>
                  <a:path w="2250" h="2159" extrusionOk="0">
                    <a:moveTo>
                      <a:pt x="1094" y="1"/>
                    </a:moveTo>
                    <a:cubicBezTo>
                      <a:pt x="1015" y="1"/>
                      <a:pt x="933" y="8"/>
                      <a:pt x="852" y="25"/>
                    </a:cubicBezTo>
                    <a:cubicBezTo>
                      <a:pt x="578" y="116"/>
                      <a:pt x="335" y="268"/>
                      <a:pt x="213" y="541"/>
                    </a:cubicBezTo>
                    <a:cubicBezTo>
                      <a:pt x="62" y="754"/>
                      <a:pt x="1" y="1058"/>
                      <a:pt x="92" y="1362"/>
                    </a:cubicBezTo>
                    <a:cubicBezTo>
                      <a:pt x="153" y="1636"/>
                      <a:pt x="335" y="1909"/>
                      <a:pt x="578" y="2000"/>
                    </a:cubicBezTo>
                    <a:cubicBezTo>
                      <a:pt x="752" y="2087"/>
                      <a:pt x="942" y="2159"/>
                      <a:pt x="1159" y="2159"/>
                    </a:cubicBezTo>
                    <a:cubicBezTo>
                      <a:pt x="1245" y="2159"/>
                      <a:pt x="1335" y="2148"/>
                      <a:pt x="1429" y="2122"/>
                    </a:cubicBezTo>
                    <a:cubicBezTo>
                      <a:pt x="1642" y="2061"/>
                      <a:pt x="1916" y="1909"/>
                      <a:pt x="2068" y="1636"/>
                    </a:cubicBezTo>
                    <a:cubicBezTo>
                      <a:pt x="2220" y="1392"/>
                      <a:pt x="2250" y="1088"/>
                      <a:pt x="2189" y="785"/>
                    </a:cubicBezTo>
                    <a:cubicBezTo>
                      <a:pt x="2098" y="541"/>
                      <a:pt x="1916" y="268"/>
                      <a:pt x="1672" y="146"/>
                    </a:cubicBezTo>
                    <a:cubicBezTo>
                      <a:pt x="1517" y="57"/>
                      <a:pt x="1312" y="1"/>
                      <a:pt x="109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87" name="Google Shape;5187;p31"/>
              <p:cNvSpPr/>
              <p:nvPr/>
            </p:nvSpPr>
            <p:spPr>
              <a:xfrm>
                <a:off x="3255650" y="3921200"/>
                <a:ext cx="59300" cy="40025"/>
              </a:xfrm>
              <a:custGeom>
                <a:avLst/>
                <a:gdLst/>
                <a:ahLst/>
                <a:cxnLst/>
                <a:rect l="l" t="t" r="r" b="b"/>
                <a:pathLst>
                  <a:path w="2372" h="1601" extrusionOk="0">
                    <a:moveTo>
                      <a:pt x="2162" y="0"/>
                    </a:moveTo>
                    <a:cubicBezTo>
                      <a:pt x="2120" y="0"/>
                      <a:pt x="2073" y="5"/>
                      <a:pt x="2037" y="5"/>
                    </a:cubicBezTo>
                    <a:cubicBezTo>
                      <a:pt x="2037" y="5"/>
                      <a:pt x="1095" y="522"/>
                      <a:pt x="0" y="1495"/>
                    </a:cubicBezTo>
                    <a:cubicBezTo>
                      <a:pt x="0" y="1495"/>
                      <a:pt x="248" y="1601"/>
                      <a:pt x="601" y="1601"/>
                    </a:cubicBezTo>
                    <a:cubicBezTo>
                      <a:pt x="1114" y="1601"/>
                      <a:pt x="1849" y="1377"/>
                      <a:pt x="2371" y="279"/>
                    </a:cubicBezTo>
                    <a:cubicBezTo>
                      <a:pt x="2371" y="218"/>
                      <a:pt x="2341" y="127"/>
                      <a:pt x="2280" y="66"/>
                    </a:cubicBezTo>
                    <a:cubicBezTo>
                      <a:pt x="2280" y="11"/>
                      <a:pt x="2225" y="0"/>
                      <a:pt x="216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88" name="Google Shape;5188;p31"/>
              <p:cNvSpPr/>
              <p:nvPr/>
            </p:nvSpPr>
            <p:spPr>
              <a:xfrm>
                <a:off x="1090500" y="4536050"/>
                <a:ext cx="39100" cy="47100"/>
              </a:xfrm>
              <a:custGeom>
                <a:avLst/>
                <a:gdLst/>
                <a:ahLst/>
                <a:cxnLst/>
                <a:rect l="l" t="t" r="r" b="b"/>
                <a:pathLst>
                  <a:path w="1564" h="1884" extrusionOk="0">
                    <a:moveTo>
                      <a:pt x="76" y="0"/>
                    </a:moveTo>
                    <a:cubicBezTo>
                      <a:pt x="37" y="0"/>
                      <a:pt x="0" y="34"/>
                      <a:pt x="39" y="93"/>
                    </a:cubicBezTo>
                    <a:cubicBezTo>
                      <a:pt x="70" y="792"/>
                      <a:pt x="799" y="1491"/>
                      <a:pt x="1346" y="1855"/>
                    </a:cubicBezTo>
                    <a:cubicBezTo>
                      <a:pt x="1373" y="1875"/>
                      <a:pt x="1399" y="1884"/>
                      <a:pt x="1423" y="1884"/>
                    </a:cubicBezTo>
                    <a:cubicBezTo>
                      <a:pt x="1509" y="1884"/>
                      <a:pt x="1563" y="1775"/>
                      <a:pt x="1468" y="1703"/>
                    </a:cubicBezTo>
                    <a:cubicBezTo>
                      <a:pt x="1164" y="1491"/>
                      <a:pt x="890" y="1217"/>
                      <a:pt x="678" y="913"/>
                    </a:cubicBezTo>
                    <a:cubicBezTo>
                      <a:pt x="495" y="640"/>
                      <a:pt x="374" y="305"/>
                      <a:pt x="131" y="32"/>
                    </a:cubicBezTo>
                    <a:cubicBezTo>
                      <a:pt x="120" y="10"/>
                      <a:pt x="98" y="0"/>
                      <a:pt x="7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89" name="Google Shape;5189;p31"/>
              <p:cNvSpPr/>
              <p:nvPr/>
            </p:nvSpPr>
            <p:spPr>
              <a:xfrm>
                <a:off x="1248775" y="4489875"/>
                <a:ext cx="15975" cy="52975"/>
              </a:xfrm>
              <a:custGeom>
                <a:avLst/>
                <a:gdLst/>
                <a:ahLst/>
                <a:cxnLst/>
                <a:rect l="l" t="t" r="r" b="b"/>
                <a:pathLst>
                  <a:path w="639" h="2119" extrusionOk="0">
                    <a:moveTo>
                      <a:pt x="127" y="0"/>
                    </a:moveTo>
                    <a:cubicBezTo>
                      <a:pt x="78" y="0"/>
                      <a:pt x="31" y="50"/>
                      <a:pt x="31" y="116"/>
                    </a:cubicBezTo>
                    <a:cubicBezTo>
                      <a:pt x="31" y="420"/>
                      <a:pt x="152" y="663"/>
                      <a:pt x="152" y="967"/>
                    </a:cubicBezTo>
                    <a:cubicBezTo>
                      <a:pt x="183" y="1332"/>
                      <a:pt x="122" y="1666"/>
                      <a:pt x="0" y="1970"/>
                    </a:cubicBezTo>
                    <a:cubicBezTo>
                      <a:pt x="0" y="2061"/>
                      <a:pt x="87" y="2119"/>
                      <a:pt x="163" y="2119"/>
                    </a:cubicBezTo>
                    <a:cubicBezTo>
                      <a:pt x="215" y="2119"/>
                      <a:pt x="262" y="2092"/>
                      <a:pt x="274" y="2031"/>
                    </a:cubicBezTo>
                    <a:cubicBezTo>
                      <a:pt x="487" y="1484"/>
                      <a:pt x="639" y="481"/>
                      <a:pt x="183" y="25"/>
                    </a:cubicBezTo>
                    <a:cubicBezTo>
                      <a:pt x="166" y="8"/>
                      <a:pt x="146" y="0"/>
                      <a:pt x="12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90" name="Google Shape;5190;p31"/>
              <p:cNvSpPr/>
              <p:nvPr/>
            </p:nvSpPr>
            <p:spPr>
              <a:xfrm>
                <a:off x="1067850" y="4571675"/>
                <a:ext cx="52325" cy="65550"/>
              </a:xfrm>
              <a:custGeom>
                <a:avLst/>
                <a:gdLst/>
                <a:ahLst/>
                <a:cxnLst/>
                <a:rect l="l" t="t" r="r" b="b"/>
                <a:pathLst>
                  <a:path w="2093" h="2622" extrusionOk="0">
                    <a:moveTo>
                      <a:pt x="72" y="1"/>
                    </a:moveTo>
                    <a:cubicBezTo>
                      <a:pt x="29" y="1"/>
                      <a:pt x="1" y="31"/>
                      <a:pt x="34" y="96"/>
                    </a:cubicBezTo>
                    <a:cubicBezTo>
                      <a:pt x="185" y="1160"/>
                      <a:pt x="824" y="2315"/>
                      <a:pt x="1888" y="2619"/>
                    </a:cubicBezTo>
                    <a:cubicBezTo>
                      <a:pt x="1896" y="2621"/>
                      <a:pt x="1903" y="2621"/>
                      <a:pt x="1911" y="2621"/>
                    </a:cubicBezTo>
                    <a:cubicBezTo>
                      <a:pt x="2045" y="2621"/>
                      <a:pt x="2092" y="2374"/>
                      <a:pt x="1948" y="2345"/>
                    </a:cubicBezTo>
                    <a:cubicBezTo>
                      <a:pt x="824" y="2011"/>
                      <a:pt x="641" y="978"/>
                      <a:pt x="185" y="66"/>
                    </a:cubicBezTo>
                    <a:cubicBezTo>
                      <a:pt x="157" y="23"/>
                      <a:pt x="109" y="1"/>
                      <a:pt x="7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91" name="Google Shape;5191;p31"/>
              <p:cNvSpPr/>
              <p:nvPr/>
            </p:nvSpPr>
            <p:spPr>
              <a:xfrm>
                <a:off x="1280200" y="4490825"/>
                <a:ext cx="26350" cy="78425"/>
              </a:xfrm>
              <a:custGeom>
                <a:avLst/>
                <a:gdLst/>
                <a:ahLst/>
                <a:cxnLst/>
                <a:rect l="l" t="t" r="r" b="b"/>
                <a:pathLst>
                  <a:path w="1054" h="3137" extrusionOk="0">
                    <a:moveTo>
                      <a:pt x="177" y="1"/>
                    </a:moveTo>
                    <a:cubicBezTo>
                      <a:pt x="92" y="1"/>
                      <a:pt x="1" y="95"/>
                      <a:pt x="50" y="169"/>
                    </a:cubicBezTo>
                    <a:cubicBezTo>
                      <a:pt x="202" y="686"/>
                      <a:pt x="415" y="1050"/>
                      <a:pt x="445" y="1598"/>
                    </a:cubicBezTo>
                    <a:cubicBezTo>
                      <a:pt x="476" y="2084"/>
                      <a:pt x="415" y="2570"/>
                      <a:pt x="354" y="3057"/>
                    </a:cubicBezTo>
                    <a:cubicBezTo>
                      <a:pt x="354" y="3105"/>
                      <a:pt x="406" y="3137"/>
                      <a:pt x="460" y="3137"/>
                    </a:cubicBezTo>
                    <a:cubicBezTo>
                      <a:pt x="506" y="3137"/>
                      <a:pt x="553" y="3113"/>
                      <a:pt x="567" y="3057"/>
                    </a:cubicBezTo>
                    <a:cubicBezTo>
                      <a:pt x="810" y="2205"/>
                      <a:pt x="1053" y="716"/>
                      <a:pt x="233" y="17"/>
                    </a:cubicBezTo>
                    <a:cubicBezTo>
                      <a:pt x="216" y="6"/>
                      <a:pt x="196" y="1"/>
                      <a:pt x="17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92" name="Google Shape;5192;p31"/>
              <p:cNvSpPr/>
              <p:nvPr/>
            </p:nvSpPr>
            <p:spPr>
              <a:xfrm>
                <a:off x="1149225" y="4764025"/>
                <a:ext cx="46100" cy="86325"/>
              </a:xfrm>
              <a:custGeom>
                <a:avLst/>
                <a:gdLst/>
                <a:ahLst/>
                <a:cxnLst/>
                <a:rect l="l" t="t" r="r" b="b"/>
                <a:pathLst>
                  <a:path w="1844" h="3453" extrusionOk="0">
                    <a:moveTo>
                      <a:pt x="159" y="0"/>
                    </a:moveTo>
                    <a:cubicBezTo>
                      <a:pt x="81" y="0"/>
                      <a:pt x="0" y="54"/>
                      <a:pt x="0" y="153"/>
                    </a:cubicBezTo>
                    <a:cubicBezTo>
                      <a:pt x="122" y="1247"/>
                      <a:pt x="608" y="2767"/>
                      <a:pt x="1551" y="3436"/>
                    </a:cubicBezTo>
                    <a:cubicBezTo>
                      <a:pt x="1573" y="3447"/>
                      <a:pt x="1598" y="3452"/>
                      <a:pt x="1623" y="3452"/>
                    </a:cubicBezTo>
                    <a:cubicBezTo>
                      <a:pt x="1732" y="3452"/>
                      <a:pt x="1843" y="3358"/>
                      <a:pt x="1794" y="3284"/>
                    </a:cubicBezTo>
                    <a:cubicBezTo>
                      <a:pt x="1490" y="2676"/>
                      <a:pt x="1064" y="2159"/>
                      <a:pt x="791" y="1551"/>
                    </a:cubicBezTo>
                    <a:cubicBezTo>
                      <a:pt x="608" y="1095"/>
                      <a:pt x="426" y="609"/>
                      <a:pt x="304" y="123"/>
                    </a:cubicBezTo>
                    <a:cubicBezTo>
                      <a:pt x="290" y="39"/>
                      <a:pt x="225" y="0"/>
                      <a:pt x="15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93" name="Google Shape;5193;p31"/>
              <p:cNvSpPr/>
              <p:nvPr/>
            </p:nvSpPr>
            <p:spPr>
              <a:xfrm>
                <a:off x="1339975" y="4705650"/>
                <a:ext cx="30400" cy="83900"/>
              </a:xfrm>
              <a:custGeom>
                <a:avLst/>
                <a:gdLst/>
                <a:ahLst/>
                <a:cxnLst/>
                <a:rect l="l" t="t" r="r" b="b"/>
                <a:pathLst>
                  <a:path w="1216" h="3356" extrusionOk="0">
                    <a:moveTo>
                      <a:pt x="237" y="0"/>
                    </a:moveTo>
                    <a:cubicBezTo>
                      <a:pt x="128" y="0"/>
                      <a:pt x="1" y="141"/>
                      <a:pt x="91" y="300"/>
                    </a:cubicBezTo>
                    <a:cubicBezTo>
                      <a:pt x="334" y="786"/>
                      <a:pt x="577" y="1363"/>
                      <a:pt x="608" y="1910"/>
                    </a:cubicBezTo>
                    <a:cubicBezTo>
                      <a:pt x="638" y="2366"/>
                      <a:pt x="547" y="2822"/>
                      <a:pt x="638" y="3248"/>
                    </a:cubicBezTo>
                    <a:cubicBezTo>
                      <a:pt x="672" y="3316"/>
                      <a:pt x="735" y="3356"/>
                      <a:pt x="794" y="3356"/>
                    </a:cubicBezTo>
                    <a:cubicBezTo>
                      <a:pt x="841" y="3356"/>
                      <a:pt x="885" y="3332"/>
                      <a:pt x="912" y="3278"/>
                    </a:cubicBezTo>
                    <a:cubicBezTo>
                      <a:pt x="1216" y="2883"/>
                      <a:pt x="1094" y="2154"/>
                      <a:pt x="1033" y="1698"/>
                    </a:cubicBezTo>
                    <a:cubicBezTo>
                      <a:pt x="912" y="1090"/>
                      <a:pt x="699" y="543"/>
                      <a:pt x="334" y="56"/>
                    </a:cubicBezTo>
                    <a:cubicBezTo>
                      <a:pt x="311" y="17"/>
                      <a:pt x="275" y="0"/>
                      <a:pt x="23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94" name="Google Shape;5194;p31"/>
              <p:cNvSpPr/>
              <p:nvPr/>
            </p:nvSpPr>
            <p:spPr>
              <a:xfrm>
                <a:off x="1093000" y="4531225"/>
                <a:ext cx="275850" cy="276250"/>
              </a:xfrm>
              <a:custGeom>
                <a:avLst/>
                <a:gdLst/>
                <a:ahLst/>
                <a:cxnLst/>
                <a:rect l="l" t="t" r="r" b="b"/>
                <a:pathLst>
                  <a:path w="11034" h="11050" extrusionOk="0">
                    <a:moveTo>
                      <a:pt x="5025" y="1"/>
                    </a:moveTo>
                    <a:cubicBezTo>
                      <a:pt x="4604" y="1"/>
                      <a:pt x="4182" y="63"/>
                      <a:pt x="3769" y="194"/>
                    </a:cubicBezTo>
                    <a:cubicBezTo>
                      <a:pt x="1246" y="1045"/>
                      <a:pt x="0" y="4085"/>
                      <a:pt x="942" y="7003"/>
                    </a:cubicBezTo>
                    <a:cubicBezTo>
                      <a:pt x="1772" y="9442"/>
                      <a:pt x="3830" y="11050"/>
                      <a:pt x="5945" y="11050"/>
                    </a:cubicBezTo>
                    <a:cubicBezTo>
                      <a:pt x="6386" y="11050"/>
                      <a:pt x="6829" y="10980"/>
                      <a:pt x="7265" y="10833"/>
                    </a:cubicBezTo>
                    <a:cubicBezTo>
                      <a:pt x="9757" y="10012"/>
                      <a:pt x="11034" y="6973"/>
                      <a:pt x="10061" y="4024"/>
                    </a:cubicBezTo>
                    <a:cubicBezTo>
                      <a:pt x="9250" y="1589"/>
                      <a:pt x="7147" y="1"/>
                      <a:pt x="502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95" name="Google Shape;5195;p31"/>
              <p:cNvSpPr/>
              <p:nvPr/>
            </p:nvSpPr>
            <p:spPr>
              <a:xfrm>
                <a:off x="1118075" y="4517875"/>
                <a:ext cx="145925" cy="71625"/>
              </a:xfrm>
              <a:custGeom>
                <a:avLst/>
                <a:gdLst/>
                <a:ahLst/>
                <a:cxnLst/>
                <a:rect l="l" t="t" r="r" b="b"/>
                <a:pathLst>
                  <a:path w="5837" h="2865" extrusionOk="0">
                    <a:moveTo>
                      <a:pt x="3956" y="0"/>
                    </a:moveTo>
                    <a:cubicBezTo>
                      <a:pt x="3540" y="0"/>
                      <a:pt x="3038" y="77"/>
                      <a:pt x="2432" y="272"/>
                    </a:cubicBezTo>
                    <a:cubicBezTo>
                      <a:pt x="547" y="880"/>
                      <a:pt x="0" y="1914"/>
                      <a:pt x="304" y="2856"/>
                    </a:cubicBezTo>
                    <a:cubicBezTo>
                      <a:pt x="304" y="2856"/>
                      <a:pt x="432" y="2865"/>
                      <a:pt x="653" y="2865"/>
                    </a:cubicBezTo>
                    <a:cubicBezTo>
                      <a:pt x="1592" y="2865"/>
                      <a:pt x="4212" y="2705"/>
                      <a:pt x="5836" y="1032"/>
                    </a:cubicBezTo>
                    <a:cubicBezTo>
                      <a:pt x="5836" y="1032"/>
                      <a:pt x="5480" y="0"/>
                      <a:pt x="395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96" name="Google Shape;5196;p31"/>
              <p:cNvSpPr/>
              <p:nvPr/>
            </p:nvSpPr>
            <p:spPr>
              <a:xfrm>
                <a:off x="1135975" y="4526325"/>
                <a:ext cx="36825" cy="34850"/>
              </a:xfrm>
              <a:custGeom>
                <a:avLst/>
                <a:gdLst/>
                <a:ahLst/>
                <a:cxnLst/>
                <a:rect l="l" t="t" r="r" b="b"/>
                <a:pathLst>
                  <a:path w="1473" h="1394" extrusionOk="0">
                    <a:moveTo>
                      <a:pt x="810" y="0"/>
                    </a:moveTo>
                    <a:cubicBezTo>
                      <a:pt x="685" y="0"/>
                      <a:pt x="547" y="43"/>
                      <a:pt x="439" y="86"/>
                    </a:cubicBezTo>
                    <a:cubicBezTo>
                      <a:pt x="428" y="98"/>
                      <a:pt x="417" y="113"/>
                      <a:pt x="402" y="130"/>
                    </a:cubicBezTo>
                    <a:lnTo>
                      <a:pt x="402" y="130"/>
                    </a:lnTo>
                    <a:cubicBezTo>
                      <a:pt x="176" y="250"/>
                      <a:pt x="0" y="502"/>
                      <a:pt x="44" y="785"/>
                    </a:cubicBezTo>
                    <a:cubicBezTo>
                      <a:pt x="44" y="1120"/>
                      <a:pt x="287" y="1393"/>
                      <a:pt x="682" y="1393"/>
                    </a:cubicBezTo>
                    <a:cubicBezTo>
                      <a:pt x="834" y="1393"/>
                      <a:pt x="986" y="1333"/>
                      <a:pt x="1108" y="1272"/>
                    </a:cubicBezTo>
                    <a:cubicBezTo>
                      <a:pt x="1199" y="1181"/>
                      <a:pt x="1290" y="1120"/>
                      <a:pt x="1351" y="998"/>
                    </a:cubicBezTo>
                    <a:cubicBezTo>
                      <a:pt x="1382" y="937"/>
                      <a:pt x="1382" y="846"/>
                      <a:pt x="1442" y="816"/>
                    </a:cubicBezTo>
                    <a:cubicBezTo>
                      <a:pt x="1473" y="664"/>
                      <a:pt x="1442" y="421"/>
                      <a:pt x="1351" y="330"/>
                    </a:cubicBezTo>
                    <a:cubicBezTo>
                      <a:pt x="1290" y="178"/>
                      <a:pt x="1108" y="56"/>
                      <a:pt x="956" y="26"/>
                    </a:cubicBezTo>
                    <a:cubicBezTo>
                      <a:pt x="911" y="8"/>
                      <a:pt x="862" y="0"/>
                      <a:pt x="81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97" name="Google Shape;5197;p31"/>
              <p:cNvSpPr/>
              <p:nvPr/>
            </p:nvSpPr>
            <p:spPr>
              <a:xfrm>
                <a:off x="1191025" y="4505900"/>
                <a:ext cx="38000" cy="34800"/>
              </a:xfrm>
              <a:custGeom>
                <a:avLst/>
                <a:gdLst/>
                <a:ahLst/>
                <a:cxnLst/>
                <a:rect l="l" t="t" r="r" b="b"/>
                <a:pathLst>
                  <a:path w="1520" h="1392" extrusionOk="0">
                    <a:moveTo>
                      <a:pt x="737" y="1"/>
                    </a:moveTo>
                    <a:cubicBezTo>
                      <a:pt x="684" y="1"/>
                      <a:pt x="630" y="8"/>
                      <a:pt x="578" y="22"/>
                    </a:cubicBezTo>
                    <a:cubicBezTo>
                      <a:pt x="213" y="143"/>
                      <a:pt x="0" y="478"/>
                      <a:pt x="122" y="873"/>
                    </a:cubicBezTo>
                    <a:lnTo>
                      <a:pt x="122" y="903"/>
                    </a:lnTo>
                    <a:cubicBezTo>
                      <a:pt x="197" y="1178"/>
                      <a:pt x="477" y="1391"/>
                      <a:pt x="760" y="1391"/>
                    </a:cubicBezTo>
                    <a:cubicBezTo>
                      <a:pt x="821" y="1391"/>
                      <a:pt x="883" y="1381"/>
                      <a:pt x="942" y="1359"/>
                    </a:cubicBezTo>
                    <a:cubicBezTo>
                      <a:pt x="1277" y="1238"/>
                      <a:pt x="1520" y="873"/>
                      <a:pt x="1398" y="539"/>
                    </a:cubicBezTo>
                    <a:lnTo>
                      <a:pt x="1398" y="478"/>
                    </a:lnTo>
                    <a:cubicBezTo>
                      <a:pt x="1296" y="196"/>
                      <a:pt x="1021" y="1"/>
                      <a:pt x="73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98" name="Google Shape;5198;p31"/>
              <p:cNvSpPr/>
              <p:nvPr/>
            </p:nvSpPr>
            <p:spPr>
              <a:xfrm>
                <a:off x="1135800" y="4486550"/>
                <a:ext cx="39800" cy="44975"/>
              </a:xfrm>
              <a:custGeom>
                <a:avLst/>
                <a:gdLst/>
                <a:ahLst/>
                <a:cxnLst/>
                <a:rect l="l" t="t" r="r" b="b"/>
                <a:pathLst>
                  <a:path w="1592" h="1799" extrusionOk="0">
                    <a:moveTo>
                      <a:pt x="122" y="1"/>
                    </a:moveTo>
                    <a:cubicBezTo>
                      <a:pt x="64" y="1"/>
                      <a:pt x="0" y="103"/>
                      <a:pt x="82" y="158"/>
                    </a:cubicBezTo>
                    <a:cubicBezTo>
                      <a:pt x="568" y="705"/>
                      <a:pt x="1054" y="1161"/>
                      <a:pt x="1449" y="1769"/>
                    </a:cubicBezTo>
                    <a:cubicBezTo>
                      <a:pt x="1449" y="1789"/>
                      <a:pt x="1466" y="1799"/>
                      <a:pt x="1488" y="1799"/>
                    </a:cubicBezTo>
                    <a:cubicBezTo>
                      <a:pt x="1530" y="1799"/>
                      <a:pt x="1591" y="1758"/>
                      <a:pt x="1571" y="1677"/>
                    </a:cubicBezTo>
                    <a:cubicBezTo>
                      <a:pt x="1267" y="1009"/>
                      <a:pt x="841" y="340"/>
                      <a:pt x="142" y="6"/>
                    </a:cubicBezTo>
                    <a:cubicBezTo>
                      <a:pt x="136" y="2"/>
                      <a:pt x="129" y="1"/>
                      <a:pt x="12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199" name="Google Shape;5199;p31"/>
              <p:cNvSpPr/>
              <p:nvPr/>
            </p:nvSpPr>
            <p:spPr>
              <a:xfrm>
                <a:off x="1182650" y="4470925"/>
                <a:ext cx="9925" cy="62500"/>
              </a:xfrm>
              <a:custGeom>
                <a:avLst/>
                <a:gdLst/>
                <a:ahLst/>
                <a:cxnLst/>
                <a:rect l="l" t="t" r="r" b="b"/>
                <a:pathLst>
                  <a:path w="397" h="2500" extrusionOk="0">
                    <a:moveTo>
                      <a:pt x="239" y="0"/>
                    </a:moveTo>
                    <a:cubicBezTo>
                      <a:pt x="200" y="0"/>
                      <a:pt x="165" y="17"/>
                      <a:pt x="153" y="53"/>
                    </a:cubicBezTo>
                    <a:cubicBezTo>
                      <a:pt x="1" y="387"/>
                      <a:pt x="1" y="874"/>
                      <a:pt x="1" y="1239"/>
                    </a:cubicBezTo>
                    <a:cubicBezTo>
                      <a:pt x="1" y="1664"/>
                      <a:pt x="31" y="2090"/>
                      <a:pt x="183" y="2454"/>
                    </a:cubicBezTo>
                    <a:cubicBezTo>
                      <a:pt x="194" y="2486"/>
                      <a:pt x="223" y="2499"/>
                      <a:pt x="256" y="2499"/>
                    </a:cubicBezTo>
                    <a:cubicBezTo>
                      <a:pt x="319" y="2499"/>
                      <a:pt x="396" y="2453"/>
                      <a:pt x="396" y="2394"/>
                    </a:cubicBezTo>
                    <a:cubicBezTo>
                      <a:pt x="366" y="1998"/>
                      <a:pt x="305" y="1634"/>
                      <a:pt x="305" y="1239"/>
                    </a:cubicBezTo>
                    <a:cubicBezTo>
                      <a:pt x="305" y="874"/>
                      <a:pt x="396" y="479"/>
                      <a:pt x="366" y="114"/>
                    </a:cubicBezTo>
                    <a:cubicBezTo>
                      <a:pt x="366" y="40"/>
                      <a:pt x="299" y="0"/>
                      <a:pt x="23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00" name="Google Shape;5200;p31"/>
              <p:cNvSpPr/>
              <p:nvPr/>
            </p:nvSpPr>
            <p:spPr>
              <a:xfrm>
                <a:off x="1198625" y="4575525"/>
                <a:ext cx="77225" cy="221125"/>
              </a:xfrm>
              <a:custGeom>
                <a:avLst/>
                <a:gdLst/>
                <a:ahLst/>
                <a:cxnLst/>
                <a:rect l="l" t="t" r="r" b="b"/>
                <a:pathLst>
                  <a:path w="3089" h="8845" extrusionOk="0">
                    <a:moveTo>
                      <a:pt x="188" y="1"/>
                    </a:moveTo>
                    <a:cubicBezTo>
                      <a:pt x="91" y="1"/>
                      <a:pt x="0" y="108"/>
                      <a:pt x="0" y="216"/>
                    </a:cubicBezTo>
                    <a:cubicBezTo>
                      <a:pt x="274" y="1705"/>
                      <a:pt x="821" y="3103"/>
                      <a:pt x="1338" y="4501"/>
                    </a:cubicBezTo>
                    <a:cubicBezTo>
                      <a:pt x="1824" y="5960"/>
                      <a:pt x="2280" y="7359"/>
                      <a:pt x="2857" y="8757"/>
                    </a:cubicBezTo>
                    <a:cubicBezTo>
                      <a:pt x="2870" y="8818"/>
                      <a:pt x="2912" y="8845"/>
                      <a:pt x="2955" y="8845"/>
                    </a:cubicBezTo>
                    <a:cubicBezTo>
                      <a:pt x="3020" y="8845"/>
                      <a:pt x="3088" y="8787"/>
                      <a:pt x="3070" y="8696"/>
                    </a:cubicBezTo>
                    <a:cubicBezTo>
                      <a:pt x="2675" y="7176"/>
                      <a:pt x="2189" y="5687"/>
                      <a:pt x="1733" y="4197"/>
                    </a:cubicBezTo>
                    <a:cubicBezTo>
                      <a:pt x="1277" y="2830"/>
                      <a:pt x="912" y="1401"/>
                      <a:pt x="304" y="64"/>
                    </a:cubicBezTo>
                    <a:cubicBezTo>
                      <a:pt x="269" y="19"/>
                      <a:pt x="228" y="1"/>
                      <a:pt x="18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01" name="Google Shape;5201;p31"/>
              <p:cNvSpPr/>
              <p:nvPr/>
            </p:nvSpPr>
            <p:spPr>
              <a:xfrm>
                <a:off x="1153025" y="4664700"/>
                <a:ext cx="50175" cy="49000"/>
              </a:xfrm>
              <a:custGeom>
                <a:avLst/>
                <a:gdLst/>
                <a:ahLst/>
                <a:cxnLst/>
                <a:rect l="l" t="t" r="r" b="b"/>
                <a:pathLst>
                  <a:path w="2007" h="1960" extrusionOk="0">
                    <a:moveTo>
                      <a:pt x="984" y="1"/>
                    </a:moveTo>
                    <a:cubicBezTo>
                      <a:pt x="907" y="1"/>
                      <a:pt x="832" y="8"/>
                      <a:pt x="760" y="23"/>
                    </a:cubicBezTo>
                    <a:cubicBezTo>
                      <a:pt x="426" y="144"/>
                      <a:pt x="152" y="418"/>
                      <a:pt x="61" y="752"/>
                    </a:cubicBezTo>
                    <a:cubicBezTo>
                      <a:pt x="0" y="1086"/>
                      <a:pt x="122" y="1421"/>
                      <a:pt x="365" y="1694"/>
                    </a:cubicBezTo>
                    <a:cubicBezTo>
                      <a:pt x="551" y="1880"/>
                      <a:pt x="843" y="1959"/>
                      <a:pt x="1106" y="1959"/>
                    </a:cubicBezTo>
                    <a:cubicBezTo>
                      <a:pt x="1188" y="1959"/>
                      <a:pt x="1266" y="1952"/>
                      <a:pt x="1338" y="1938"/>
                    </a:cubicBezTo>
                    <a:cubicBezTo>
                      <a:pt x="1581" y="1877"/>
                      <a:pt x="1885" y="1573"/>
                      <a:pt x="1976" y="1238"/>
                    </a:cubicBezTo>
                    <a:cubicBezTo>
                      <a:pt x="2007" y="1056"/>
                      <a:pt x="2007" y="904"/>
                      <a:pt x="1976" y="722"/>
                    </a:cubicBezTo>
                    <a:cubicBezTo>
                      <a:pt x="1946" y="570"/>
                      <a:pt x="1824" y="418"/>
                      <a:pt x="1703" y="266"/>
                    </a:cubicBezTo>
                    <a:cubicBezTo>
                      <a:pt x="1494" y="80"/>
                      <a:pt x="1231" y="1"/>
                      <a:pt x="98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02" name="Google Shape;5202;p31"/>
              <p:cNvSpPr/>
              <p:nvPr/>
            </p:nvSpPr>
            <p:spPr>
              <a:xfrm>
                <a:off x="1183425" y="4577100"/>
                <a:ext cx="50925" cy="42900"/>
              </a:xfrm>
              <a:custGeom>
                <a:avLst/>
                <a:gdLst/>
                <a:ahLst/>
                <a:cxnLst/>
                <a:rect l="l" t="t" r="r" b="b"/>
                <a:pathLst>
                  <a:path w="2037" h="1716" extrusionOk="0">
                    <a:moveTo>
                      <a:pt x="1155" y="1"/>
                    </a:moveTo>
                    <a:cubicBezTo>
                      <a:pt x="1003" y="1"/>
                      <a:pt x="912" y="61"/>
                      <a:pt x="760" y="153"/>
                    </a:cubicBezTo>
                    <a:lnTo>
                      <a:pt x="517" y="244"/>
                    </a:lnTo>
                    <a:cubicBezTo>
                      <a:pt x="426" y="305"/>
                      <a:pt x="304" y="365"/>
                      <a:pt x="213" y="457"/>
                    </a:cubicBezTo>
                    <a:cubicBezTo>
                      <a:pt x="122" y="548"/>
                      <a:pt x="61" y="761"/>
                      <a:pt x="0" y="913"/>
                    </a:cubicBezTo>
                    <a:cubicBezTo>
                      <a:pt x="0" y="1065"/>
                      <a:pt x="122" y="1368"/>
                      <a:pt x="274" y="1490"/>
                    </a:cubicBezTo>
                    <a:cubicBezTo>
                      <a:pt x="426" y="1581"/>
                      <a:pt x="517" y="1672"/>
                      <a:pt x="669" y="1703"/>
                    </a:cubicBezTo>
                    <a:cubicBezTo>
                      <a:pt x="731" y="1712"/>
                      <a:pt x="788" y="1715"/>
                      <a:pt x="843" y="1715"/>
                    </a:cubicBezTo>
                    <a:cubicBezTo>
                      <a:pt x="973" y="1715"/>
                      <a:pt x="1087" y="1694"/>
                      <a:pt x="1216" y="1672"/>
                    </a:cubicBezTo>
                    <a:cubicBezTo>
                      <a:pt x="1277" y="1672"/>
                      <a:pt x="1368" y="1642"/>
                      <a:pt x="1429" y="1642"/>
                    </a:cubicBezTo>
                    <a:cubicBezTo>
                      <a:pt x="1581" y="1581"/>
                      <a:pt x="1733" y="1520"/>
                      <a:pt x="1854" y="1399"/>
                    </a:cubicBezTo>
                    <a:cubicBezTo>
                      <a:pt x="1976" y="1277"/>
                      <a:pt x="2006" y="1125"/>
                      <a:pt x="2037" y="973"/>
                    </a:cubicBezTo>
                    <a:lnTo>
                      <a:pt x="2037" y="791"/>
                    </a:lnTo>
                    <a:cubicBezTo>
                      <a:pt x="2037" y="669"/>
                      <a:pt x="2006" y="609"/>
                      <a:pt x="1976" y="487"/>
                    </a:cubicBezTo>
                    <a:cubicBezTo>
                      <a:pt x="1885" y="305"/>
                      <a:pt x="1763" y="213"/>
                      <a:pt x="1611" y="92"/>
                    </a:cubicBezTo>
                    <a:cubicBezTo>
                      <a:pt x="1520" y="31"/>
                      <a:pt x="1307" y="1"/>
                      <a:pt x="115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03" name="Google Shape;5203;p31"/>
              <p:cNvSpPr/>
              <p:nvPr/>
            </p:nvSpPr>
            <p:spPr>
              <a:xfrm>
                <a:off x="1247375" y="4628475"/>
                <a:ext cx="72625" cy="51875"/>
              </a:xfrm>
              <a:custGeom>
                <a:avLst/>
                <a:gdLst/>
                <a:ahLst/>
                <a:cxnLst/>
                <a:rect l="l" t="t" r="r" b="b"/>
                <a:pathLst>
                  <a:path w="2905" h="2075" extrusionOk="0">
                    <a:moveTo>
                      <a:pt x="1424" y="1"/>
                    </a:moveTo>
                    <a:cubicBezTo>
                      <a:pt x="1174" y="1"/>
                      <a:pt x="916" y="103"/>
                      <a:pt x="695" y="347"/>
                    </a:cubicBezTo>
                    <a:cubicBezTo>
                      <a:pt x="0" y="1087"/>
                      <a:pt x="715" y="2074"/>
                      <a:pt x="1499" y="2074"/>
                    </a:cubicBezTo>
                    <a:cubicBezTo>
                      <a:pt x="1744" y="2074"/>
                      <a:pt x="1997" y="1977"/>
                      <a:pt x="2214" y="1745"/>
                    </a:cubicBezTo>
                    <a:cubicBezTo>
                      <a:pt x="2904" y="986"/>
                      <a:pt x="2202" y="1"/>
                      <a:pt x="142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04" name="Google Shape;5204;p31"/>
              <p:cNvSpPr/>
              <p:nvPr/>
            </p:nvSpPr>
            <p:spPr>
              <a:xfrm>
                <a:off x="1177350" y="4747350"/>
                <a:ext cx="49400" cy="42675"/>
              </a:xfrm>
              <a:custGeom>
                <a:avLst/>
                <a:gdLst/>
                <a:ahLst/>
                <a:cxnLst/>
                <a:rect l="l" t="t" r="r" b="b"/>
                <a:pathLst>
                  <a:path w="1976" h="1707" extrusionOk="0">
                    <a:moveTo>
                      <a:pt x="784" y="0"/>
                    </a:moveTo>
                    <a:cubicBezTo>
                      <a:pt x="686" y="0"/>
                      <a:pt x="593" y="16"/>
                      <a:pt x="517" y="60"/>
                    </a:cubicBezTo>
                    <a:cubicBezTo>
                      <a:pt x="274" y="151"/>
                      <a:pt x="122" y="303"/>
                      <a:pt x="61" y="516"/>
                    </a:cubicBezTo>
                    <a:cubicBezTo>
                      <a:pt x="0" y="577"/>
                      <a:pt x="0" y="698"/>
                      <a:pt x="0" y="790"/>
                    </a:cubicBezTo>
                    <a:cubicBezTo>
                      <a:pt x="0" y="911"/>
                      <a:pt x="61" y="1002"/>
                      <a:pt x="122" y="1124"/>
                    </a:cubicBezTo>
                    <a:cubicBezTo>
                      <a:pt x="213" y="1306"/>
                      <a:pt x="395" y="1397"/>
                      <a:pt x="547" y="1519"/>
                    </a:cubicBezTo>
                    <a:lnTo>
                      <a:pt x="760" y="1610"/>
                    </a:lnTo>
                    <a:cubicBezTo>
                      <a:pt x="883" y="1676"/>
                      <a:pt x="1013" y="1706"/>
                      <a:pt x="1140" y="1706"/>
                    </a:cubicBezTo>
                    <a:cubicBezTo>
                      <a:pt x="1483" y="1706"/>
                      <a:pt x="1804" y="1487"/>
                      <a:pt x="1915" y="1154"/>
                    </a:cubicBezTo>
                    <a:cubicBezTo>
                      <a:pt x="1976" y="942"/>
                      <a:pt x="1976" y="759"/>
                      <a:pt x="1885" y="546"/>
                    </a:cubicBezTo>
                    <a:cubicBezTo>
                      <a:pt x="1763" y="303"/>
                      <a:pt x="1581" y="182"/>
                      <a:pt x="1307" y="90"/>
                    </a:cubicBezTo>
                    <a:cubicBezTo>
                      <a:pt x="1151" y="52"/>
                      <a:pt x="958" y="0"/>
                      <a:pt x="78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05" name="Google Shape;5205;p31"/>
              <p:cNvSpPr/>
              <p:nvPr/>
            </p:nvSpPr>
            <p:spPr>
              <a:xfrm>
                <a:off x="1298925" y="4703175"/>
                <a:ext cx="41050" cy="51875"/>
              </a:xfrm>
              <a:custGeom>
                <a:avLst/>
                <a:gdLst/>
                <a:ahLst/>
                <a:cxnLst/>
                <a:rect l="l" t="t" r="r" b="b"/>
                <a:pathLst>
                  <a:path w="1642" h="2075" extrusionOk="0">
                    <a:moveTo>
                      <a:pt x="841" y="0"/>
                    </a:moveTo>
                    <a:cubicBezTo>
                      <a:pt x="547" y="0"/>
                      <a:pt x="350" y="175"/>
                      <a:pt x="152" y="429"/>
                    </a:cubicBezTo>
                    <a:cubicBezTo>
                      <a:pt x="0" y="611"/>
                      <a:pt x="0" y="1037"/>
                      <a:pt x="0" y="1250"/>
                    </a:cubicBezTo>
                    <a:lnTo>
                      <a:pt x="0" y="1371"/>
                    </a:lnTo>
                    <a:cubicBezTo>
                      <a:pt x="0" y="1523"/>
                      <a:pt x="61" y="1645"/>
                      <a:pt x="122" y="1766"/>
                    </a:cubicBezTo>
                    <a:cubicBezTo>
                      <a:pt x="205" y="1933"/>
                      <a:pt x="390" y="2074"/>
                      <a:pt x="607" y="2074"/>
                    </a:cubicBezTo>
                    <a:cubicBezTo>
                      <a:pt x="627" y="2074"/>
                      <a:pt x="648" y="2073"/>
                      <a:pt x="669" y="2070"/>
                    </a:cubicBezTo>
                    <a:cubicBezTo>
                      <a:pt x="851" y="2070"/>
                      <a:pt x="1034" y="1979"/>
                      <a:pt x="1186" y="1827"/>
                    </a:cubicBezTo>
                    <a:lnTo>
                      <a:pt x="1429" y="1493"/>
                    </a:lnTo>
                    <a:cubicBezTo>
                      <a:pt x="1581" y="1219"/>
                      <a:pt x="1642" y="794"/>
                      <a:pt x="1581" y="550"/>
                    </a:cubicBezTo>
                    <a:cubicBezTo>
                      <a:pt x="1490" y="247"/>
                      <a:pt x="1216" y="34"/>
                      <a:pt x="912" y="3"/>
                    </a:cubicBezTo>
                    <a:cubicBezTo>
                      <a:pt x="888" y="1"/>
                      <a:pt x="864" y="0"/>
                      <a:pt x="84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06" name="Google Shape;5206;p31"/>
              <p:cNvSpPr/>
              <p:nvPr/>
            </p:nvSpPr>
            <p:spPr>
              <a:xfrm>
                <a:off x="1123375" y="4628700"/>
                <a:ext cx="31200" cy="38400"/>
              </a:xfrm>
              <a:custGeom>
                <a:avLst/>
                <a:gdLst/>
                <a:ahLst/>
                <a:cxnLst/>
                <a:rect l="l" t="t" r="r" b="b"/>
                <a:pathLst>
                  <a:path w="1248" h="1536" extrusionOk="0">
                    <a:moveTo>
                      <a:pt x="661" y="1"/>
                    </a:moveTo>
                    <a:cubicBezTo>
                      <a:pt x="644" y="1"/>
                      <a:pt x="627" y="2"/>
                      <a:pt x="609" y="4"/>
                    </a:cubicBezTo>
                    <a:cubicBezTo>
                      <a:pt x="487" y="4"/>
                      <a:pt x="427" y="64"/>
                      <a:pt x="305" y="95"/>
                    </a:cubicBezTo>
                    <a:cubicBezTo>
                      <a:pt x="153" y="156"/>
                      <a:pt x="92" y="338"/>
                      <a:pt x="31" y="460"/>
                    </a:cubicBezTo>
                    <a:cubicBezTo>
                      <a:pt x="1" y="672"/>
                      <a:pt x="31" y="855"/>
                      <a:pt x="92" y="1007"/>
                    </a:cubicBezTo>
                    <a:cubicBezTo>
                      <a:pt x="123" y="1159"/>
                      <a:pt x="153" y="1280"/>
                      <a:pt x="275" y="1371"/>
                    </a:cubicBezTo>
                    <a:cubicBezTo>
                      <a:pt x="335" y="1463"/>
                      <a:pt x="457" y="1493"/>
                      <a:pt x="579" y="1523"/>
                    </a:cubicBezTo>
                    <a:cubicBezTo>
                      <a:pt x="618" y="1531"/>
                      <a:pt x="656" y="1535"/>
                      <a:pt x="693" y="1535"/>
                    </a:cubicBezTo>
                    <a:cubicBezTo>
                      <a:pt x="936" y="1535"/>
                      <a:pt x="1107" y="1366"/>
                      <a:pt x="1186" y="1128"/>
                    </a:cubicBezTo>
                    <a:cubicBezTo>
                      <a:pt x="1186" y="1037"/>
                      <a:pt x="1217" y="976"/>
                      <a:pt x="1217" y="885"/>
                    </a:cubicBezTo>
                    <a:cubicBezTo>
                      <a:pt x="1247" y="733"/>
                      <a:pt x="1247" y="581"/>
                      <a:pt x="1217" y="429"/>
                    </a:cubicBezTo>
                    <a:cubicBezTo>
                      <a:pt x="1132" y="202"/>
                      <a:pt x="913" y="1"/>
                      <a:pt x="66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07" name="Google Shape;5207;p31"/>
              <p:cNvSpPr/>
              <p:nvPr/>
            </p:nvSpPr>
            <p:spPr>
              <a:xfrm>
                <a:off x="1270800" y="4569225"/>
                <a:ext cx="45625" cy="39425"/>
              </a:xfrm>
              <a:custGeom>
                <a:avLst/>
                <a:gdLst/>
                <a:ahLst/>
                <a:cxnLst/>
                <a:rect l="l" t="t" r="r" b="b"/>
                <a:pathLst>
                  <a:path w="1825" h="1577" extrusionOk="0">
                    <a:moveTo>
                      <a:pt x="426" y="1288"/>
                    </a:moveTo>
                    <a:cubicBezTo>
                      <a:pt x="444" y="1315"/>
                      <a:pt x="468" y="1340"/>
                      <a:pt x="493" y="1362"/>
                    </a:cubicBezTo>
                    <a:lnTo>
                      <a:pt x="493" y="1362"/>
                    </a:lnTo>
                    <a:cubicBezTo>
                      <a:pt x="466" y="1343"/>
                      <a:pt x="442" y="1320"/>
                      <a:pt x="426" y="1288"/>
                    </a:cubicBezTo>
                    <a:close/>
                    <a:moveTo>
                      <a:pt x="853" y="1"/>
                    </a:moveTo>
                    <a:cubicBezTo>
                      <a:pt x="713" y="1"/>
                      <a:pt x="550" y="40"/>
                      <a:pt x="457" y="133"/>
                    </a:cubicBezTo>
                    <a:cubicBezTo>
                      <a:pt x="305" y="225"/>
                      <a:pt x="214" y="346"/>
                      <a:pt x="153" y="498"/>
                    </a:cubicBezTo>
                    <a:cubicBezTo>
                      <a:pt x="1" y="832"/>
                      <a:pt x="153" y="1228"/>
                      <a:pt x="487" y="1380"/>
                    </a:cubicBezTo>
                    <a:cubicBezTo>
                      <a:pt x="512" y="1380"/>
                      <a:pt x="516" y="1399"/>
                      <a:pt x="549" y="1407"/>
                    </a:cubicBezTo>
                    <a:lnTo>
                      <a:pt x="549" y="1407"/>
                    </a:lnTo>
                    <a:cubicBezTo>
                      <a:pt x="594" y="1441"/>
                      <a:pt x="639" y="1471"/>
                      <a:pt x="669" y="1501"/>
                    </a:cubicBezTo>
                    <a:cubicBezTo>
                      <a:pt x="763" y="1553"/>
                      <a:pt x="874" y="1577"/>
                      <a:pt x="987" y="1577"/>
                    </a:cubicBezTo>
                    <a:cubicBezTo>
                      <a:pt x="1205" y="1577"/>
                      <a:pt x="1431" y="1489"/>
                      <a:pt x="1551" y="1349"/>
                    </a:cubicBezTo>
                    <a:cubicBezTo>
                      <a:pt x="1794" y="1076"/>
                      <a:pt x="1825" y="741"/>
                      <a:pt x="1642" y="468"/>
                    </a:cubicBezTo>
                    <a:cubicBezTo>
                      <a:pt x="1490" y="225"/>
                      <a:pt x="1247" y="73"/>
                      <a:pt x="973" y="12"/>
                    </a:cubicBezTo>
                    <a:cubicBezTo>
                      <a:pt x="938" y="5"/>
                      <a:pt x="897" y="1"/>
                      <a:pt x="85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850114927"/>
      </p:ext>
    </p:extLst>
  </p:cSld>
  <p:clrMapOvr>
    <a:masterClrMapping/>
  </p:clrMapOvr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spTree>
      <p:nvGrpSpPr>
        <p:cNvPr id="1" name="Shape 52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209" name="Google Shape;5209;p32"/>
          <p:cNvGrpSpPr/>
          <p:nvPr/>
        </p:nvGrpSpPr>
        <p:grpSpPr>
          <a:xfrm>
            <a:off x="-230463" y="3823543"/>
            <a:ext cx="12458077" cy="3315575"/>
            <a:chOff x="-172847" y="2867657"/>
            <a:chExt cx="9343558" cy="2486681"/>
          </a:xfrm>
        </p:grpSpPr>
        <p:grpSp>
          <p:nvGrpSpPr>
            <p:cNvPr id="5210" name="Google Shape;5210;p32"/>
            <p:cNvGrpSpPr/>
            <p:nvPr/>
          </p:nvGrpSpPr>
          <p:grpSpPr>
            <a:xfrm>
              <a:off x="-65450" y="4357527"/>
              <a:ext cx="9236161" cy="824931"/>
              <a:chOff x="-65450" y="4357527"/>
              <a:chExt cx="9236161" cy="824931"/>
            </a:xfrm>
          </p:grpSpPr>
          <p:sp>
            <p:nvSpPr>
              <p:cNvPr id="5211" name="Google Shape;5211;p32"/>
              <p:cNvSpPr/>
              <p:nvPr/>
            </p:nvSpPr>
            <p:spPr>
              <a:xfrm>
                <a:off x="-38725" y="4357527"/>
                <a:ext cx="9209436" cy="824931"/>
              </a:xfrm>
              <a:custGeom>
                <a:avLst/>
                <a:gdLst/>
                <a:ahLst/>
                <a:cxnLst/>
                <a:rect l="l" t="t" r="r" b="b"/>
                <a:pathLst>
                  <a:path w="75622" h="107378" extrusionOk="0">
                    <a:moveTo>
                      <a:pt x="75621" y="1"/>
                    </a:moveTo>
                    <a:cubicBezTo>
                      <a:pt x="75554" y="34"/>
                      <a:pt x="75388" y="101"/>
                      <a:pt x="75254" y="134"/>
                    </a:cubicBezTo>
                    <a:cubicBezTo>
                      <a:pt x="74287" y="435"/>
                      <a:pt x="73353" y="868"/>
                      <a:pt x="72252" y="1435"/>
                    </a:cubicBezTo>
                    <a:cubicBezTo>
                      <a:pt x="71385" y="1869"/>
                      <a:pt x="70451" y="2469"/>
                      <a:pt x="69517" y="3136"/>
                    </a:cubicBezTo>
                    <a:cubicBezTo>
                      <a:pt x="67615" y="4437"/>
                      <a:pt x="65881" y="5972"/>
                      <a:pt x="64413" y="7306"/>
                    </a:cubicBezTo>
                    <a:lnTo>
                      <a:pt x="63913" y="7773"/>
                    </a:lnTo>
                    <a:lnTo>
                      <a:pt x="63779" y="7873"/>
                    </a:lnTo>
                    <a:cubicBezTo>
                      <a:pt x="63613" y="8040"/>
                      <a:pt x="63446" y="8207"/>
                      <a:pt x="63246" y="8374"/>
                    </a:cubicBezTo>
                    <a:cubicBezTo>
                      <a:pt x="62845" y="8774"/>
                      <a:pt x="62378" y="9141"/>
                      <a:pt x="61878" y="9541"/>
                    </a:cubicBezTo>
                    <a:cubicBezTo>
                      <a:pt x="61011" y="10275"/>
                      <a:pt x="60110" y="10975"/>
                      <a:pt x="59209" y="11609"/>
                    </a:cubicBezTo>
                    <a:cubicBezTo>
                      <a:pt x="58242" y="12276"/>
                      <a:pt x="57241" y="12877"/>
                      <a:pt x="56207" y="13477"/>
                    </a:cubicBezTo>
                    <a:cubicBezTo>
                      <a:pt x="55040" y="14111"/>
                      <a:pt x="53839" y="14678"/>
                      <a:pt x="52571" y="15178"/>
                    </a:cubicBezTo>
                    <a:cubicBezTo>
                      <a:pt x="51371" y="15679"/>
                      <a:pt x="50003" y="16112"/>
                      <a:pt x="48368" y="16479"/>
                    </a:cubicBezTo>
                    <a:cubicBezTo>
                      <a:pt x="44732" y="17347"/>
                      <a:pt x="41397" y="17814"/>
                      <a:pt x="38228" y="17814"/>
                    </a:cubicBezTo>
                    <a:lnTo>
                      <a:pt x="37527" y="17814"/>
                    </a:lnTo>
                    <a:cubicBezTo>
                      <a:pt x="36260" y="17780"/>
                      <a:pt x="35059" y="17680"/>
                      <a:pt x="33858" y="17480"/>
                    </a:cubicBezTo>
                    <a:cubicBezTo>
                      <a:pt x="32691" y="17313"/>
                      <a:pt x="31523" y="17046"/>
                      <a:pt x="30356" y="16680"/>
                    </a:cubicBezTo>
                    <a:cubicBezTo>
                      <a:pt x="29422" y="16379"/>
                      <a:pt x="28521" y="16046"/>
                      <a:pt x="27687" y="15679"/>
                    </a:cubicBezTo>
                    <a:cubicBezTo>
                      <a:pt x="26853" y="15312"/>
                      <a:pt x="25986" y="14845"/>
                      <a:pt x="25085" y="14345"/>
                    </a:cubicBezTo>
                    <a:cubicBezTo>
                      <a:pt x="24651" y="14044"/>
                      <a:pt x="24184" y="13777"/>
                      <a:pt x="23818" y="13477"/>
                    </a:cubicBezTo>
                    <a:cubicBezTo>
                      <a:pt x="23384" y="13177"/>
                      <a:pt x="22984" y="12843"/>
                      <a:pt x="22383" y="12376"/>
                    </a:cubicBezTo>
                    <a:cubicBezTo>
                      <a:pt x="21916" y="12010"/>
                      <a:pt x="21483" y="11609"/>
                      <a:pt x="20982" y="11209"/>
                    </a:cubicBezTo>
                    <a:cubicBezTo>
                      <a:pt x="20582" y="10875"/>
                      <a:pt x="20215" y="10609"/>
                      <a:pt x="19815" y="10275"/>
                    </a:cubicBezTo>
                    <a:cubicBezTo>
                      <a:pt x="18847" y="9441"/>
                      <a:pt x="18013" y="8807"/>
                      <a:pt x="17213" y="8207"/>
                    </a:cubicBezTo>
                    <a:cubicBezTo>
                      <a:pt x="16346" y="7540"/>
                      <a:pt x="15478" y="6973"/>
                      <a:pt x="14578" y="6472"/>
                    </a:cubicBezTo>
                    <a:cubicBezTo>
                      <a:pt x="13677" y="5938"/>
                      <a:pt x="12676" y="5471"/>
                      <a:pt x="11676" y="5038"/>
                    </a:cubicBezTo>
                    <a:cubicBezTo>
                      <a:pt x="10675" y="4671"/>
                      <a:pt x="9574" y="4371"/>
                      <a:pt x="8507" y="4204"/>
                    </a:cubicBezTo>
                    <a:cubicBezTo>
                      <a:pt x="7539" y="4037"/>
                      <a:pt x="6505" y="3970"/>
                      <a:pt x="5338" y="3970"/>
                    </a:cubicBezTo>
                    <a:lnTo>
                      <a:pt x="5138" y="3970"/>
                    </a:lnTo>
                    <a:cubicBezTo>
                      <a:pt x="3970" y="3970"/>
                      <a:pt x="2803" y="4104"/>
                      <a:pt x="1568" y="4304"/>
                    </a:cubicBezTo>
                    <a:cubicBezTo>
                      <a:pt x="1035" y="4371"/>
                      <a:pt x="501" y="4537"/>
                      <a:pt x="1" y="4671"/>
                    </a:cubicBezTo>
                    <a:lnTo>
                      <a:pt x="1" y="56008"/>
                    </a:lnTo>
                    <a:lnTo>
                      <a:pt x="1" y="106911"/>
                    </a:lnTo>
                    <a:cubicBezTo>
                      <a:pt x="34" y="106944"/>
                      <a:pt x="134" y="107011"/>
                      <a:pt x="167" y="107044"/>
                    </a:cubicBezTo>
                    <a:cubicBezTo>
                      <a:pt x="334" y="107178"/>
                      <a:pt x="501" y="107278"/>
                      <a:pt x="701" y="107378"/>
                    </a:cubicBezTo>
                    <a:lnTo>
                      <a:pt x="75621" y="107378"/>
                    </a:lnTo>
                    <a:lnTo>
                      <a:pt x="75621" y="74221"/>
                    </a:lnTo>
                    <a:lnTo>
                      <a:pt x="75621" y="21650"/>
                    </a:lnTo>
                    <a:lnTo>
                      <a:pt x="75621" y="1"/>
                    </a:lnTo>
                    <a:close/>
                  </a:path>
                </a:pathLst>
              </a:custGeom>
              <a:solidFill>
                <a:srgbClr val="C2E19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12" name="Google Shape;5212;p32"/>
              <p:cNvSpPr/>
              <p:nvPr/>
            </p:nvSpPr>
            <p:spPr>
              <a:xfrm>
                <a:off x="-65450" y="4573370"/>
                <a:ext cx="9209483" cy="608745"/>
              </a:xfrm>
              <a:custGeom>
                <a:avLst/>
                <a:gdLst/>
                <a:ahLst/>
                <a:cxnLst/>
                <a:rect l="l" t="t" r="r" b="b"/>
                <a:pathLst>
                  <a:path w="75655" h="81492" extrusionOk="0">
                    <a:moveTo>
                      <a:pt x="101" y="0"/>
                    </a:moveTo>
                    <a:lnTo>
                      <a:pt x="101" y="30122"/>
                    </a:lnTo>
                    <a:lnTo>
                      <a:pt x="1" y="30122"/>
                    </a:lnTo>
                    <a:lnTo>
                      <a:pt x="1" y="81492"/>
                    </a:lnTo>
                    <a:lnTo>
                      <a:pt x="75655" y="81492"/>
                    </a:lnTo>
                    <a:lnTo>
                      <a:pt x="75655" y="48335"/>
                    </a:lnTo>
                    <a:lnTo>
                      <a:pt x="75655" y="24451"/>
                    </a:lnTo>
                    <a:cubicBezTo>
                      <a:pt x="75221" y="24518"/>
                      <a:pt x="74821" y="24651"/>
                      <a:pt x="74354" y="24751"/>
                    </a:cubicBezTo>
                    <a:cubicBezTo>
                      <a:pt x="73353" y="24951"/>
                      <a:pt x="72319" y="25085"/>
                      <a:pt x="71152" y="25151"/>
                    </a:cubicBezTo>
                    <a:cubicBezTo>
                      <a:pt x="70018" y="25252"/>
                      <a:pt x="68850" y="25285"/>
                      <a:pt x="67516" y="25285"/>
                    </a:cubicBezTo>
                    <a:cubicBezTo>
                      <a:pt x="66882" y="25285"/>
                      <a:pt x="66215" y="25285"/>
                      <a:pt x="65581" y="25252"/>
                    </a:cubicBezTo>
                    <a:cubicBezTo>
                      <a:pt x="63480" y="25185"/>
                      <a:pt x="61411" y="25118"/>
                      <a:pt x="59543" y="25018"/>
                    </a:cubicBezTo>
                    <a:cubicBezTo>
                      <a:pt x="54840" y="24785"/>
                      <a:pt x="50704" y="24318"/>
                      <a:pt x="46968" y="23584"/>
                    </a:cubicBezTo>
                    <a:cubicBezTo>
                      <a:pt x="45467" y="23283"/>
                      <a:pt x="43899" y="22883"/>
                      <a:pt x="42498" y="22516"/>
                    </a:cubicBezTo>
                    <a:cubicBezTo>
                      <a:pt x="41164" y="22149"/>
                      <a:pt x="39696" y="21682"/>
                      <a:pt x="38028" y="21115"/>
                    </a:cubicBezTo>
                    <a:cubicBezTo>
                      <a:pt x="35359" y="20148"/>
                      <a:pt x="32691" y="19014"/>
                      <a:pt x="30056" y="17746"/>
                    </a:cubicBezTo>
                    <a:lnTo>
                      <a:pt x="30022" y="17746"/>
                    </a:lnTo>
                    <a:cubicBezTo>
                      <a:pt x="27988" y="16745"/>
                      <a:pt x="25953" y="15611"/>
                      <a:pt x="24018" y="14410"/>
                    </a:cubicBezTo>
                    <a:cubicBezTo>
                      <a:pt x="22117" y="13210"/>
                      <a:pt x="20182" y="11875"/>
                      <a:pt x="18281" y="10474"/>
                    </a:cubicBezTo>
                    <a:cubicBezTo>
                      <a:pt x="17347" y="9807"/>
                      <a:pt x="16479" y="9107"/>
                      <a:pt x="15512" y="8306"/>
                    </a:cubicBezTo>
                    <a:cubicBezTo>
                      <a:pt x="15112" y="7939"/>
                      <a:pt x="14645" y="7606"/>
                      <a:pt x="14211" y="7205"/>
                    </a:cubicBezTo>
                    <a:lnTo>
                      <a:pt x="14111" y="7139"/>
                    </a:lnTo>
                    <a:lnTo>
                      <a:pt x="13978" y="7005"/>
                    </a:lnTo>
                    <a:cubicBezTo>
                      <a:pt x="13611" y="6738"/>
                      <a:pt x="13277" y="6371"/>
                      <a:pt x="12877" y="6104"/>
                    </a:cubicBezTo>
                    <a:cubicBezTo>
                      <a:pt x="10809" y="4337"/>
                      <a:pt x="9041" y="3136"/>
                      <a:pt x="7339" y="2168"/>
                    </a:cubicBezTo>
                    <a:cubicBezTo>
                      <a:pt x="5838" y="1334"/>
                      <a:pt x="4337" y="767"/>
                      <a:pt x="2870" y="434"/>
                    </a:cubicBezTo>
                    <a:cubicBezTo>
                      <a:pt x="2136" y="267"/>
                      <a:pt x="1335" y="134"/>
                      <a:pt x="468" y="67"/>
                    </a:cubicBezTo>
                    <a:cubicBezTo>
                      <a:pt x="334" y="67"/>
                      <a:pt x="201" y="67"/>
                      <a:pt x="1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213" name="Google Shape;5213;p32"/>
            <p:cNvGrpSpPr/>
            <p:nvPr/>
          </p:nvGrpSpPr>
          <p:grpSpPr>
            <a:xfrm>
              <a:off x="6175625" y="3705875"/>
              <a:ext cx="2926525" cy="1549975"/>
              <a:chOff x="6175625" y="3705875"/>
              <a:chExt cx="2926525" cy="1549975"/>
            </a:xfrm>
          </p:grpSpPr>
          <p:grpSp>
            <p:nvGrpSpPr>
              <p:cNvPr id="5214" name="Google Shape;5214;p32"/>
              <p:cNvGrpSpPr/>
              <p:nvPr/>
            </p:nvGrpSpPr>
            <p:grpSpPr>
              <a:xfrm flipH="1">
                <a:off x="7642150" y="3705875"/>
                <a:ext cx="1460000" cy="1549975"/>
                <a:chOff x="5402750" y="3100275"/>
                <a:chExt cx="1460000" cy="1549975"/>
              </a:xfrm>
            </p:grpSpPr>
            <p:sp>
              <p:nvSpPr>
                <p:cNvPr id="5215" name="Google Shape;5215;p32"/>
                <p:cNvSpPr/>
                <p:nvPr/>
              </p:nvSpPr>
              <p:spPr>
                <a:xfrm>
                  <a:off x="6526400" y="4117600"/>
                  <a:ext cx="336350" cy="406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54" h="16265" extrusionOk="0">
                      <a:moveTo>
                        <a:pt x="12419" y="1"/>
                      </a:moveTo>
                      <a:cubicBezTo>
                        <a:pt x="12418" y="1"/>
                        <a:pt x="0" y="1394"/>
                        <a:pt x="274" y="16264"/>
                      </a:cubicBezTo>
                      <a:lnTo>
                        <a:pt x="274" y="16264"/>
                      </a:lnTo>
                      <a:cubicBezTo>
                        <a:pt x="282" y="16258"/>
                        <a:pt x="13454" y="12183"/>
                        <a:pt x="12419" y="1"/>
                      </a:cubicBezTo>
                      <a:close/>
                      <a:moveTo>
                        <a:pt x="274" y="16264"/>
                      </a:moveTo>
                      <a:cubicBezTo>
                        <a:pt x="274" y="16264"/>
                        <a:pt x="274" y="16264"/>
                        <a:pt x="274" y="16264"/>
                      </a:cubicBezTo>
                      <a:cubicBezTo>
                        <a:pt x="274" y="16264"/>
                        <a:pt x="274" y="16264"/>
                        <a:pt x="274" y="16264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16" name="Google Shape;5216;p32"/>
                <p:cNvSpPr/>
                <p:nvPr/>
              </p:nvSpPr>
              <p:spPr>
                <a:xfrm>
                  <a:off x="6526700" y="4192275"/>
                  <a:ext cx="243500" cy="337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40" h="13493" extrusionOk="0">
                      <a:moveTo>
                        <a:pt x="9491" y="0"/>
                      </a:moveTo>
                      <a:cubicBezTo>
                        <a:pt x="9429" y="0"/>
                        <a:pt x="9370" y="25"/>
                        <a:pt x="9335" y="73"/>
                      </a:cubicBezTo>
                      <a:lnTo>
                        <a:pt x="84" y="13170"/>
                      </a:lnTo>
                      <a:cubicBezTo>
                        <a:pt x="0" y="13266"/>
                        <a:pt x="36" y="13396"/>
                        <a:pt x="119" y="13456"/>
                      </a:cubicBezTo>
                      <a:cubicBezTo>
                        <a:pt x="158" y="13480"/>
                        <a:pt x="202" y="13492"/>
                        <a:pt x="245" y="13492"/>
                      </a:cubicBezTo>
                      <a:cubicBezTo>
                        <a:pt x="309" y="13492"/>
                        <a:pt x="370" y="13465"/>
                        <a:pt x="405" y="13408"/>
                      </a:cubicBezTo>
                      <a:lnTo>
                        <a:pt x="9668" y="300"/>
                      </a:lnTo>
                      <a:cubicBezTo>
                        <a:pt x="9740" y="216"/>
                        <a:pt x="9716" y="73"/>
                        <a:pt x="9621" y="38"/>
                      </a:cubicBezTo>
                      <a:cubicBezTo>
                        <a:pt x="9581" y="13"/>
                        <a:pt x="9535" y="0"/>
                        <a:pt x="9491" y="0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17" name="Google Shape;5217;p32"/>
                <p:cNvSpPr/>
                <p:nvPr/>
              </p:nvSpPr>
              <p:spPr>
                <a:xfrm>
                  <a:off x="6608550" y="4290800"/>
                  <a:ext cx="17300" cy="114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2" h="4576" extrusionOk="0">
                      <a:moveTo>
                        <a:pt x="208" y="1"/>
                      </a:moveTo>
                      <a:cubicBezTo>
                        <a:pt x="202" y="1"/>
                        <a:pt x="197" y="1"/>
                        <a:pt x="191" y="2"/>
                      </a:cubicBezTo>
                      <a:cubicBezTo>
                        <a:pt x="84" y="2"/>
                        <a:pt x="1" y="109"/>
                        <a:pt x="1" y="216"/>
                      </a:cubicBezTo>
                      <a:lnTo>
                        <a:pt x="298" y="4395"/>
                      </a:lnTo>
                      <a:cubicBezTo>
                        <a:pt x="298" y="4496"/>
                        <a:pt x="392" y="4575"/>
                        <a:pt x="492" y="4575"/>
                      </a:cubicBezTo>
                      <a:cubicBezTo>
                        <a:pt x="499" y="4575"/>
                        <a:pt x="506" y="4575"/>
                        <a:pt x="513" y="4574"/>
                      </a:cubicBezTo>
                      <a:cubicBezTo>
                        <a:pt x="572" y="4574"/>
                        <a:pt x="632" y="4526"/>
                        <a:pt x="667" y="4491"/>
                      </a:cubicBezTo>
                      <a:cubicBezTo>
                        <a:pt x="679" y="4443"/>
                        <a:pt x="691" y="4395"/>
                        <a:pt x="691" y="4372"/>
                      </a:cubicBezTo>
                      <a:lnTo>
                        <a:pt x="393" y="181"/>
                      </a:lnTo>
                      <a:cubicBezTo>
                        <a:pt x="393" y="91"/>
                        <a:pt x="298" y="1"/>
                        <a:pt x="208" y="1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18" name="Google Shape;5218;p32"/>
                <p:cNvSpPr/>
                <p:nvPr/>
              </p:nvSpPr>
              <p:spPr>
                <a:xfrm>
                  <a:off x="6702025" y="4256500"/>
                  <a:ext cx="78000" cy="25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20" h="1027" extrusionOk="0">
                      <a:moveTo>
                        <a:pt x="2899" y="0"/>
                      </a:moveTo>
                      <a:cubicBezTo>
                        <a:pt x="2886" y="0"/>
                        <a:pt x="2872" y="2"/>
                        <a:pt x="2858" y="5"/>
                      </a:cubicBezTo>
                      <a:lnTo>
                        <a:pt x="179" y="636"/>
                      </a:lnTo>
                      <a:cubicBezTo>
                        <a:pt x="83" y="660"/>
                        <a:pt x="0" y="767"/>
                        <a:pt x="36" y="874"/>
                      </a:cubicBezTo>
                      <a:cubicBezTo>
                        <a:pt x="55" y="962"/>
                        <a:pt x="131" y="1026"/>
                        <a:pt x="218" y="1026"/>
                      </a:cubicBezTo>
                      <a:cubicBezTo>
                        <a:pt x="236" y="1026"/>
                        <a:pt x="255" y="1023"/>
                        <a:pt x="274" y="1017"/>
                      </a:cubicBezTo>
                      <a:lnTo>
                        <a:pt x="2953" y="398"/>
                      </a:lnTo>
                      <a:cubicBezTo>
                        <a:pt x="3001" y="398"/>
                        <a:pt x="3036" y="362"/>
                        <a:pt x="3072" y="326"/>
                      </a:cubicBezTo>
                      <a:cubicBezTo>
                        <a:pt x="3096" y="279"/>
                        <a:pt x="3120" y="231"/>
                        <a:pt x="3096" y="159"/>
                      </a:cubicBezTo>
                      <a:cubicBezTo>
                        <a:pt x="3075" y="66"/>
                        <a:pt x="2991" y="0"/>
                        <a:pt x="2899" y="0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19" name="Google Shape;5219;p32"/>
                <p:cNvSpPr/>
                <p:nvPr/>
              </p:nvSpPr>
              <p:spPr>
                <a:xfrm>
                  <a:off x="6535925" y="4406125"/>
                  <a:ext cx="321500" cy="13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60" h="5528" extrusionOk="0">
                      <a:moveTo>
                        <a:pt x="8353" y="1"/>
                      </a:moveTo>
                      <a:cubicBezTo>
                        <a:pt x="5898" y="1"/>
                        <a:pt x="2799" y="989"/>
                        <a:pt x="0" y="4819"/>
                      </a:cubicBezTo>
                      <a:cubicBezTo>
                        <a:pt x="0" y="4819"/>
                        <a:pt x="1950" y="5527"/>
                        <a:pt x="4457" y="5527"/>
                      </a:cubicBezTo>
                      <a:cubicBezTo>
                        <a:pt x="7199" y="5527"/>
                        <a:pt x="10608" y="4679"/>
                        <a:pt x="12859" y="1128"/>
                      </a:cubicBezTo>
                      <a:cubicBezTo>
                        <a:pt x="12859" y="1128"/>
                        <a:pt x="10974" y="1"/>
                        <a:pt x="835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20" name="Google Shape;5220;p32"/>
                <p:cNvSpPr/>
                <p:nvPr/>
              </p:nvSpPr>
              <p:spPr>
                <a:xfrm>
                  <a:off x="6530275" y="4441775"/>
                  <a:ext cx="262550" cy="89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02" h="3589" extrusionOk="0">
                      <a:moveTo>
                        <a:pt x="10304" y="1"/>
                      </a:moveTo>
                      <a:cubicBezTo>
                        <a:pt x="10282" y="1"/>
                        <a:pt x="10261" y="4"/>
                        <a:pt x="10240" y="11"/>
                      </a:cubicBezTo>
                      <a:lnTo>
                        <a:pt x="167" y="3190"/>
                      </a:lnTo>
                      <a:cubicBezTo>
                        <a:pt x="60" y="3226"/>
                        <a:pt x="0" y="3345"/>
                        <a:pt x="24" y="3452"/>
                      </a:cubicBezTo>
                      <a:cubicBezTo>
                        <a:pt x="54" y="3533"/>
                        <a:pt x="145" y="3588"/>
                        <a:pt x="238" y="3588"/>
                      </a:cubicBezTo>
                      <a:cubicBezTo>
                        <a:pt x="254" y="3588"/>
                        <a:pt x="270" y="3587"/>
                        <a:pt x="286" y="3583"/>
                      </a:cubicBezTo>
                      <a:lnTo>
                        <a:pt x="10359" y="392"/>
                      </a:lnTo>
                      <a:cubicBezTo>
                        <a:pt x="10406" y="380"/>
                        <a:pt x="10430" y="357"/>
                        <a:pt x="10466" y="321"/>
                      </a:cubicBezTo>
                      <a:cubicBezTo>
                        <a:pt x="10502" y="261"/>
                        <a:pt x="10502" y="202"/>
                        <a:pt x="10490" y="142"/>
                      </a:cubicBezTo>
                      <a:cubicBezTo>
                        <a:pt x="10471" y="56"/>
                        <a:pt x="10390" y="1"/>
                        <a:pt x="10304" y="1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21" name="Google Shape;5221;p32"/>
                <p:cNvSpPr/>
                <p:nvPr/>
              </p:nvSpPr>
              <p:spPr>
                <a:xfrm>
                  <a:off x="6625825" y="4433500"/>
                  <a:ext cx="49425" cy="67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7" h="2709" extrusionOk="0">
                      <a:moveTo>
                        <a:pt x="1747" y="0"/>
                      </a:moveTo>
                      <a:cubicBezTo>
                        <a:pt x="1683" y="0"/>
                        <a:pt x="1621" y="32"/>
                        <a:pt x="1584" y="92"/>
                      </a:cubicBezTo>
                      <a:lnTo>
                        <a:pt x="60" y="2390"/>
                      </a:lnTo>
                      <a:cubicBezTo>
                        <a:pt x="0" y="2497"/>
                        <a:pt x="36" y="2616"/>
                        <a:pt x="119" y="2676"/>
                      </a:cubicBezTo>
                      <a:cubicBezTo>
                        <a:pt x="154" y="2698"/>
                        <a:pt x="192" y="2708"/>
                        <a:pt x="229" y="2708"/>
                      </a:cubicBezTo>
                      <a:cubicBezTo>
                        <a:pt x="294" y="2708"/>
                        <a:pt x="355" y="2677"/>
                        <a:pt x="393" y="2616"/>
                      </a:cubicBezTo>
                      <a:lnTo>
                        <a:pt x="1917" y="307"/>
                      </a:lnTo>
                      <a:cubicBezTo>
                        <a:pt x="1977" y="211"/>
                        <a:pt x="1953" y="92"/>
                        <a:pt x="1858" y="33"/>
                      </a:cubicBezTo>
                      <a:cubicBezTo>
                        <a:pt x="1823" y="11"/>
                        <a:pt x="1784" y="0"/>
                        <a:pt x="1747" y="0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22" name="Google Shape;5222;p32"/>
                <p:cNvSpPr/>
                <p:nvPr/>
              </p:nvSpPr>
              <p:spPr>
                <a:xfrm>
                  <a:off x="6719875" y="4461225"/>
                  <a:ext cx="53000" cy="28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0" h="1148" extrusionOk="0">
                      <a:moveTo>
                        <a:pt x="236" y="1"/>
                      </a:moveTo>
                      <a:cubicBezTo>
                        <a:pt x="157" y="1"/>
                        <a:pt x="83" y="47"/>
                        <a:pt x="48" y="126"/>
                      </a:cubicBezTo>
                      <a:cubicBezTo>
                        <a:pt x="1" y="233"/>
                        <a:pt x="48" y="352"/>
                        <a:pt x="155" y="388"/>
                      </a:cubicBezTo>
                      <a:lnTo>
                        <a:pt x="1810" y="1138"/>
                      </a:lnTo>
                      <a:cubicBezTo>
                        <a:pt x="1831" y="1144"/>
                        <a:pt x="1853" y="1147"/>
                        <a:pt x="1876" y="1147"/>
                      </a:cubicBezTo>
                      <a:cubicBezTo>
                        <a:pt x="1944" y="1147"/>
                        <a:pt x="2016" y="1120"/>
                        <a:pt x="2060" y="1067"/>
                      </a:cubicBezTo>
                      <a:cubicBezTo>
                        <a:pt x="2072" y="1067"/>
                        <a:pt x="2072" y="1043"/>
                        <a:pt x="2072" y="1031"/>
                      </a:cubicBezTo>
                      <a:cubicBezTo>
                        <a:pt x="2120" y="924"/>
                        <a:pt x="2072" y="805"/>
                        <a:pt x="1965" y="769"/>
                      </a:cubicBezTo>
                      <a:lnTo>
                        <a:pt x="322" y="19"/>
                      </a:lnTo>
                      <a:cubicBezTo>
                        <a:pt x="294" y="7"/>
                        <a:pt x="265" y="1"/>
                        <a:pt x="236" y="1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23" name="Google Shape;5223;p32"/>
                <p:cNvSpPr/>
                <p:nvPr/>
              </p:nvSpPr>
              <p:spPr>
                <a:xfrm>
                  <a:off x="6218925" y="4083675"/>
                  <a:ext cx="366125" cy="43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645" h="17598" extrusionOk="0">
                      <a:moveTo>
                        <a:pt x="2477" y="0"/>
                      </a:moveTo>
                      <a:lnTo>
                        <a:pt x="2477" y="0"/>
                      </a:lnTo>
                      <a:cubicBezTo>
                        <a:pt x="0" y="11978"/>
                        <a:pt x="12621" y="17598"/>
                        <a:pt x="12633" y="17598"/>
                      </a:cubicBezTo>
                      <a:cubicBezTo>
                        <a:pt x="14645" y="2846"/>
                        <a:pt x="2477" y="0"/>
                        <a:pt x="247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24" name="Google Shape;5224;p32"/>
                <p:cNvSpPr/>
                <p:nvPr/>
              </p:nvSpPr>
              <p:spPr>
                <a:xfrm>
                  <a:off x="6337375" y="4166050"/>
                  <a:ext cx="202450" cy="36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98" h="14508" extrusionOk="0">
                      <a:moveTo>
                        <a:pt x="231" y="0"/>
                      </a:moveTo>
                      <a:cubicBezTo>
                        <a:pt x="200" y="0"/>
                        <a:pt x="170" y="9"/>
                        <a:pt x="144" y="27"/>
                      </a:cubicBezTo>
                      <a:cubicBezTo>
                        <a:pt x="49" y="75"/>
                        <a:pt x="1" y="194"/>
                        <a:pt x="61" y="289"/>
                      </a:cubicBezTo>
                      <a:lnTo>
                        <a:pt x="7716" y="14398"/>
                      </a:lnTo>
                      <a:cubicBezTo>
                        <a:pt x="7749" y="14464"/>
                        <a:pt x="7823" y="14507"/>
                        <a:pt x="7893" y="14507"/>
                      </a:cubicBezTo>
                      <a:cubicBezTo>
                        <a:pt x="7923" y="14507"/>
                        <a:pt x="7953" y="14499"/>
                        <a:pt x="7978" y="14481"/>
                      </a:cubicBezTo>
                      <a:cubicBezTo>
                        <a:pt x="8014" y="14457"/>
                        <a:pt x="8038" y="14445"/>
                        <a:pt x="8062" y="14422"/>
                      </a:cubicBezTo>
                      <a:cubicBezTo>
                        <a:pt x="8085" y="14362"/>
                        <a:pt x="8097" y="14267"/>
                        <a:pt x="8062" y="14207"/>
                      </a:cubicBezTo>
                      <a:lnTo>
                        <a:pt x="406" y="98"/>
                      </a:lnTo>
                      <a:cubicBezTo>
                        <a:pt x="373" y="41"/>
                        <a:pt x="300" y="0"/>
                        <a:pt x="231" y="0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25" name="Google Shape;5225;p32"/>
                <p:cNvSpPr/>
                <p:nvPr/>
              </p:nvSpPr>
              <p:spPr>
                <a:xfrm>
                  <a:off x="6456450" y="4281575"/>
                  <a:ext cx="30675" cy="113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7" h="4529" extrusionOk="0">
                      <a:moveTo>
                        <a:pt x="1022" y="1"/>
                      </a:moveTo>
                      <a:cubicBezTo>
                        <a:pt x="914" y="1"/>
                        <a:pt x="821" y="69"/>
                        <a:pt x="810" y="169"/>
                      </a:cubicBezTo>
                      <a:lnTo>
                        <a:pt x="24" y="4288"/>
                      </a:lnTo>
                      <a:cubicBezTo>
                        <a:pt x="0" y="4407"/>
                        <a:pt x="84" y="4514"/>
                        <a:pt x="179" y="4526"/>
                      </a:cubicBezTo>
                      <a:cubicBezTo>
                        <a:pt x="191" y="4528"/>
                        <a:pt x="203" y="4528"/>
                        <a:pt x="215" y="4528"/>
                      </a:cubicBezTo>
                      <a:cubicBezTo>
                        <a:pt x="292" y="4528"/>
                        <a:pt x="352" y="4495"/>
                        <a:pt x="393" y="4443"/>
                      </a:cubicBezTo>
                      <a:cubicBezTo>
                        <a:pt x="405" y="4407"/>
                        <a:pt x="405" y="4395"/>
                        <a:pt x="417" y="4360"/>
                      </a:cubicBezTo>
                      <a:lnTo>
                        <a:pt x="1215" y="240"/>
                      </a:lnTo>
                      <a:cubicBezTo>
                        <a:pt x="1227" y="121"/>
                        <a:pt x="1155" y="14"/>
                        <a:pt x="1048" y="2"/>
                      </a:cubicBezTo>
                      <a:cubicBezTo>
                        <a:pt x="1040" y="1"/>
                        <a:pt x="1031" y="1"/>
                        <a:pt x="1022" y="1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26" name="Google Shape;5226;p32"/>
                <p:cNvSpPr/>
                <p:nvPr/>
              </p:nvSpPr>
              <p:spPr>
                <a:xfrm>
                  <a:off x="6319525" y="4229100"/>
                  <a:ext cx="76525" cy="33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61" h="1341" extrusionOk="0">
                      <a:moveTo>
                        <a:pt x="228" y="1"/>
                      </a:moveTo>
                      <a:cubicBezTo>
                        <a:pt x="151" y="1"/>
                        <a:pt x="75" y="55"/>
                        <a:pt x="48" y="136"/>
                      </a:cubicBezTo>
                      <a:cubicBezTo>
                        <a:pt x="1" y="243"/>
                        <a:pt x="60" y="363"/>
                        <a:pt x="167" y="386"/>
                      </a:cubicBezTo>
                      <a:lnTo>
                        <a:pt x="2763" y="1327"/>
                      </a:lnTo>
                      <a:cubicBezTo>
                        <a:pt x="2785" y="1337"/>
                        <a:pt x="2809" y="1341"/>
                        <a:pt x="2833" y="1341"/>
                      </a:cubicBezTo>
                      <a:cubicBezTo>
                        <a:pt x="2899" y="1341"/>
                        <a:pt x="2966" y="1308"/>
                        <a:pt x="3001" y="1255"/>
                      </a:cubicBezTo>
                      <a:cubicBezTo>
                        <a:pt x="3013" y="1244"/>
                        <a:pt x="3013" y="1220"/>
                        <a:pt x="3013" y="1208"/>
                      </a:cubicBezTo>
                      <a:cubicBezTo>
                        <a:pt x="3061" y="1101"/>
                        <a:pt x="3001" y="1005"/>
                        <a:pt x="2894" y="958"/>
                      </a:cubicBezTo>
                      <a:lnTo>
                        <a:pt x="298" y="17"/>
                      </a:lnTo>
                      <a:cubicBezTo>
                        <a:pt x="276" y="6"/>
                        <a:pt x="252" y="1"/>
                        <a:pt x="228" y="1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27" name="Google Shape;5227;p32"/>
                <p:cNvSpPr/>
                <p:nvPr/>
              </p:nvSpPr>
              <p:spPr>
                <a:xfrm>
                  <a:off x="6223375" y="4379225"/>
                  <a:ext cx="308100" cy="152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24" h="6110" extrusionOk="0">
                      <a:moveTo>
                        <a:pt x="3510" y="0"/>
                      </a:moveTo>
                      <a:cubicBezTo>
                        <a:pt x="1463" y="0"/>
                        <a:pt x="1" y="656"/>
                        <a:pt x="1" y="656"/>
                      </a:cubicBezTo>
                      <a:cubicBezTo>
                        <a:pt x="2198" y="5263"/>
                        <a:pt x="6566" y="6109"/>
                        <a:pt x="9466" y="6109"/>
                      </a:cubicBezTo>
                      <a:cubicBezTo>
                        <a:pt x="11139" y="6109"/>
                        <a:pt x="12324" y="5828"/>
                        <a:pt x="12324" y="5823"/>
                      </a:cubicBezTo>
                      <a:cubicBezTo>
                        <a:pt x="9636" y="1052"/>
                        <a:pt x="6104" y="0"/>
                        <a:pt x="351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28" name="Google Shape;5228;p32"/>
                <p:cNvSpPr/>
                <p:nvPr/>
              </p:nvSpPr>
              <p:spPr>
                <a:xfrm>
                  <a:off x="6284700" y="4411525"/>
                  <a:ext cx="252150" cy="118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86" h="4743" extrusionOk="0">
                      <a:moveTo>
                        <a:pt x="223" y="0"/>
                      </a:moveTo>
                      <a:cubicBezTo>
                        <a:pt x="145" y="0"/>
                        <a:pt x="74" y="44"/>
                        <a:pt x="48" y="114"/>
                      </a:cubicBezTo>
                      <a:cubicBezTo>
                        <a:pt x="1" y="221"/>
                        <a:pt x="48" y="340"/>
                        <a:pt x="143" y="388"/>
                      </a:cubicBezTo>
                      <a:lnTo>
                        <a:pt x="9776" y="4734"/>
                      </a:lnTo>
                      <a:cubicBezTo>
                        <a:pt x="9799" y="4740"/>
                        <a:pt x="9823" y="4743"/>
                        <a:pt x="9846" y="4743"/>
                      </a:cubicBezTo>
                      <a:cubicBezTo>
                        <a:pt x="9916" y="4743"/>
                        <a:pt x="9981" y="4716"/>
                        <a:pt x="10026" y="4662"/>
                      </a:cubicBezTo>
                      <a:cubicBezTo>
                        <a:pt x="10026" y="4638"/>
                        <a:pt x="10049" y="4626"/>
                        <a:pt x="10049" y="4626"/>
                      </a:cubicBezTo>
                      <a:cubicBezTo>
                        <a:pt x="10085" y="4519"/>
                        <a:pt x="10049" y="4400"/>
                        <a:pt x="9942" y="4365"/>
                      </a:cubicBezTo>
                      <a:lnTo>
                        <a:pt x="310" y="19"/>
                      </a:lnTo>
                      <a:cubicBezTo>
                        <a:pt x="281" y="6"/>
                        <a:pt x="252" y="0"/>
                        <a:pt x="223" y="0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29" name="Google Shape;5229;p32"/>
                <p:cNvSpPr/>
                <p:nvPr/>
              </p:nvSpPr>
              <p:spPr>
                <a:xfrm>
                  <a:off x="6403475" y="4416950"/>
                  <a:ext cx="41975" cy="71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79" h="2866" extrusionOk="0">
                      <a:moveTo>
                        <a:pt x="223" y="1"/>
                      </a:moveTo>
                      <a:cubicBezTo>
                        <a:pt x="193" y="1"/>
                        <a:pt x="162" y="6"/>
                        <a:pt x="131" y="16"/>
                      </a:cubicBezTo>
                      <a:cubicBezTo>
                        <a:pt x="24" y="64"/>
                        <a:pt x="0" y="183"/>
                        <a:pt x="36" y="290"/>
                      </a:cubicBezTo>
                      <a:lnTo>
                        <a:pt x="1274" y="2755"/>
                      </a:lnTo>
                      <a:cubicBezTo>
                        <a:pt x="1308" y="2831"/>
                        <a:pt x="1379" y="2865"/>
                        <a:pt x="1456" y="2865"/>
                      </a:cubicBezTo>
                      <a:cubicBezTo>
                        <a:pt x="1486" y="2865"/>
                        <a:pt x="1518" y="2860"/>
                        <a:pt x="1548" y="2850"/>
                      </a:cubicBezTo>
                      <a:cubicBezTo>
                        <a:pt x="1572" y="2826"/>
                        <a:pt x="1608" y="2814"/>
                        <a:pt x="1619" y="2790"/>
                      </a:cubicBezTo>
                      <a:cubicBezTo>
                        <a:pt x="1667" y="2731"/>
                        <a:pt x="1679" y="2659"/>
                        <a:pt x="1631" y="2576"/>
                      </a:cubicBezTo>
                      <a:lnTo>
                        <a:pt x="393" y="111"/>
                      </a:lnTo>
                      <a:cubicBezTo>
                        <a:pt x="367" y="35"/>
                        <a:pt x="299" y="1"/>
                        <a:pt x="223" y="1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30" name="Google Shape;5230;p32"/>
                <p:cNvSpPr/>
                <p:nvPr/>
              </p:nvSpPr>
              <p:spPr>
                <a:xfrm>
                  <a:off x="6301075" y="4437650"/>
                  <a:ext cx="53900" cy="2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6" h="956" extrusionOk="0">
                      <a:moveTo>
                        <a:pt x="1946" y="0"/>
                      </a:moveTo>
                      <a:cubicBezTo>
                        <a:pt x="1928" y="0"/>
                        <a:pt x="1911" y="3"/>
                        <a:pt x="1894" y="10"/>
                      </a:cubicBezTo>
                      <a:lnTo>
                        <a:pt x="167" y="557"/>
                      </a:lnTo>
                      <a:cubicBezTo>
                        <a:pt x="60" y="593"/>
                        <a:pt x="0" y="712"/>
                        <a:pt x="24" y="819"/>
                      </a:cubicBezTo>
                      <a:cubicBezTo>
                        <a:pt x="55" y="900"/>
                        <a:pt x="145" y="955"/>
                        <a:pt x="238" y="955"/>
                      </a:cubicBezTo>
                      <a:cubicBezTo>
                        <a:pt x="254" y="955"/>
                        <a:pt x="270" y="954"/>
                        <a:pt x="286" y="950"/>
                      </a:cubicBezTo>
                      <a:lnTo>
                        <a:pt x="2013" y="403"/>
                      </a:lnTo>
                      <a:cubicBezTo>
                        <a:pt x="2048" y="379"/>
                        <a:pt x="2084" y="355"/>
                        <a:pt x="2108" y="319"/>
                      </a:cubicBezTo>
                      <a:cubicBezTo>
                        <a:pt x="2144" y="283"/>
                        <a:pt x="2155" y="224"/>
                        <a:pt x="2144" y="141"/>
                      </a:cubicBezTo>
                      <a:cubicBezTo>
                        <a:pt x="2114" y="62"/>
                        <a:pt x="2029" y="0"/>
                        <a:pt x="1946" y="0"/>
                      </a:cubicBezTo>
                      <a:close/>
                    </a:path>
                  </a:pathLst>
                </a:custGeom>
                <a:solidFill>
                  <a:srgbClr val="2640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31" name="Google Shape;5231;p32"/>
                <p:cNvSpPr/>
                <p:nvPr/>
              </p:nvSpPr>
              <p:spPr>
                <a:xfrm>
                  <a:off x="5464350" y="3709750"/>
                  <a:ext cx="445925" cy="63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837" h="25257" extrusionOk="0">
                      <a:moveTo>
                        <a:pt x="3184" y="0"/>
                      </a:moveTo>
                      <a:cubicBezTo>
                        <a:pt x="2810" y="0"/>
                        <a:pt x="2470" y="97"/>
                        <a:pt x="2180" y="313"/>
                      </a:cubicBezTo>
                      <a:cubicBezTo>
                        <a:pt x="1" y="1932"/>
                        <a:pt x="2811" y="8742"/>
                        <a:pt x="4263" y="11076"/>
                      </a:cubicBezTo>
                      <a:cubicBezTo>
                        <a:pt x="8240" y="17458"/>
                        <a:pt x="17837" y="25256"/>
                        <a:pt x="17837" y="25256"/>
                      </a:cubicBezTo>
                      <a:cubicBezTo>
                        <a:pt x="17837" y="25256"/>
                        <a:pt x="14527" y="11362"/>
                        <a:pt x="11038" y="6218"/>
                      </a:cubicBezTo>
                      <a:cubicBezTo>
                        <a:pt x="9744" y="4302"/>
                        <a:pt x="5685" y="0"/>
                        <a:pt x="318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32" name="Google Shape;5232;p32"/>
                <p:cNvSpPr/>
                <p:nvPr/>
              </p:nvSpPr>
              <p:spPr>
                <a:xfrm>
                  <a:off x="5576275" y="3393250"/>
                  <a:ext cx="348275" cy="520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31" h="20831" extrusionOk="0">
                      <a:moveTo>
                        <a:pt x="2568" y="1"/>
                      </a:moveTo>
                      <a:cubicBezTo>
                        <a:pt x="2284" y="1"/>
                        <a:pt x="2025" y="73"/>
                        <a:pt x="1799" y="233"/>
                      </a:cubicBezTo>
                      <a:cubicBezTo>
                        <a:pt x="1" y="1495"/>
                        <a:pt x="2132" y="7091"/>
                        <a:pt x="3239" y="9020"/>
                      </a:cubicBezTo>
                      <a:cubicBezTo>
                        <a:pt x="6323" y="14282"/>
                        <a:pt x="13931" y="20831"/>
                        <a:pt x="13931" y="20831"/>
                      </a:cubicBezTo>
                      <a:cubicBezTo>
                        <a:pt x="13931" y="20831"/>
                        <a:pt x="11562" y="9496"/>
                        <a:pt x="8859" y="5233"/>
                      </a:cubicBezTo>
                      <a:cubicBezTo>
                        <a:pt x="7836" y="3647"/>
                        <a:pt x="4589" y="1"/>
                        <a:pt x="2568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33" name="Google Shape;5233;p32"/>
                <p:cNvSpPr/>
                <p:nvPr/>
              </p:nvSpPr>
              <p:spPr>
                <a:xfrm>
                  <a:off x="5944475" y="3566125"/>
                  <a:ext cx="242025" cy="383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81" h="15321" extrusionOk="0">
                      <a:moveTo>
                        <a:pt x="7793" y="1"/>
                      </a:moveTo>
                      <a:cubicBezTo>
                        <a:pt x="6281" y="1"/>
                        <a:pt x="4008" y="2963"/>
                        <a:pt x="3311" y="4260"/>
                      </a:cubicBezTo>
                      <a:cubicBezTo>
                        <a:pt x="1191" y="8153"/>
                        <a:pt x="1" y="15321"/>
                        <a:pt x="1" y="15321"/>
                      </a:cubicBezTo>
                      <a:cubicBezTo>
                        <a:pt x="1" y="15321"/>
                        <a:pt x="6121" y="9582"/>
                        <a:pt x="7740" y="6308"/>
                      </a:cubicBezTo>
                      <a:cubicBezTo>
                        <a:pt x="8430" y="4915"/>
                        <a:pt x="9681" y="735"/>
                        <a:pt x="8192" y="81"/>
                      </a:cubicBezTo>
                      <a:cubicBezTo>
                        <a:pt x="8067" y="26"/>
                        <a:pt x="7934" y="1"/>
                        <a:pt x="7793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34" name="Google Shape;5234;p32"/>
                <p:cNvSpPr/>
                <p:nvPr/>
              </p:nvSpPr>
              <p:spPr>
                <a:xfrm>
                  <a:off x="5402750" y="4103300"/>
                  <a:ext cx="500675" cy="295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27" h="11824" extrusionOk="0">
                      <a:moveTo>
                        <a:pt x="2845" y="1"/>
                      </a:moveTo>
                      <a:cubicBezTo>
                        <a:pt x="1903" y="1"/>
                        <a:pt x="1155" y="229"/>
                        <a:pt x="870" y="834"/>
                      </a:cubicBezTo>
                      <a:cubicBezTo>
                        <a:pt x="0" y="2680"/>
                        <a:pt x="4275" y="6192"/>
                        <a:pt x="6049" y="7228"/>
                      </a:cubicBezTo>
                      <a:cubicBezTo>
                        <a:pt x="10930" y="10050"/>
                        <a:pt x="20027" y="11824"/>
                        <a:pt x="20027" y="11824"/>
                      </a:cubicBezTo>
                      <a:cubicBezTo>
                        <a:pt x="20027" y="11824"/>
                        <a:pt x="12919" y="3799"/>
                        <a:pt x="8811" y="1632"/>
                      </a:cubicBezTo>
                      <a:cubicBezTo>
                        <a:pt x="7619" y="996"/>
                        <a:pt x="4811" y="1"/>
                        <a:pt x="2845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35" name="Google Shape;5235;p32"/>
                <p:cNvSpPr/>
                <p:nvPr/>
              </p:nvSpPr>
              <p:spPr>
                <a:xfrm>
                  <a:off x="5582525" y="3593250"/>
                  <a:ext cx="370025" cy="338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01" h="13534" extrusionOk="0">
                      <a:moveTo>
                        <a:pt x="2107" y="1"/>
                      </a:moveTo>
                      <a:cubicBezTo>
                        <a:pt x="1683" y="1"/>
                        <a:pt x="1334" y="119"/>
                        <a:pt x="1108" y="401"/>
                      </a:cubicBezTo>
                      <a:cubicBezTo>
                        <a:pt x="1" y="1758"/>
                        <a:pt x="2834" y="5568"/>
                        <a:pt x="4096" y="6806"/>
                      </a:cubicBezTo>
                      <a:cubicBezTo>
                        <a:pt x="7573" y="10164"/>
                        <a:pt x="14800" y="13533"/>
                        <a:pt x="14800" y="13533"/>
                      </a:cubicBezTo>
                      <a:cubicBezTo>
                        <a:pt x="14800" y="13533"/>
                        <a:pt x="10538" y="5377"/>
                        <a:pt x="7561" y="2710"/>
                      </a:cubicBezTo>
                      <a:cubicBezTo>
                        <a:pt x="6547" y="1801"/>
                        <a:pt x="3760" y="1"/>
                        <a:pt x="210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36" name="Google Shape;5236;p32"/>
                <p:cNvSpPr/>
                <p:nvPr/>
              </p:nvSpPr>
              <p:spPr>
                <a:xfrm>
                  <a:off x="5930200" y="3922050"/>
                  <a:ext cx="244700" cy="384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88" h="15372" extrusionOk="0">
                      <a:moveTo>
                        <a:pt x="7899" y="1"/>
                      </a:moveTo>
                      <a:cubicBezTo>
                        <a:pt x="6396" y="1"/>
                        <a:pt x="4076" y="2967"/>
                        <a:pt x="3358" y="4263"/>
                      </a:cubicBezTo>
                      <a:cubicBezTo>
                        <a:pt x="1215" y="8168"/>
                        <a:pt x="0" y="15371"/>
                        <a:pt x="0" y="15371"/>
                      </a:cubicBezTo>
                      <a:cubicBezTo>
                        <a:pt x="0" y="15371"/>
                        <a:pt x="6191" y="9632"/>
                        <a:pt x="7823" y="6346"/>
                      </a:cubicBezTo>
                      <a:cubicBezTo>
                        <a:pt x="8525" y="4953"/>
                        <a:pt x="9787" y="738"/>
                        <a:pt x="8299" y="83"/>
                      </a:cubicBezTo>
                      <a:cubicBezTo>
                        <a:pt x="8174" y="27"/>
                        <a:pt x="8040" y="1"/>
                        <a:pt x="7899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37" name="Google Shape;5237;p32"/>
                <p:cNvSpPr/>
                <p:nvPr/>
              </p:nvSpPr>
              <p:spPr>
                <a:xfrm>
                  <a:off x="5884650" y="4097100"/>
                  <a:ext cx="386675" cy="400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67" h="16025" extrusionOk="0">
                      <a:moveTo>
                        <a:pt x="13078" y="1"/>
                      </a:moveTo>
                      <a:cubicBezTo>
                        <a:pt x="11223" y="1"/>
                        <a:pt x="8066" y="2602"/>
                        <a:pt x="6954" y="3857"/>
                      </a:cubicBezTo>
                      <a:cubicBezTo>
                        <a:pt x="3382" y="7869"/>
                        <a:pt x="1" y="16025"/>
                        <a:pt x="1" y="16025"/>
                      </a:cubicBezTo>
                      <a:cubicBezTo>
                        <a:pt x="1" y="16025"/>
                        <a:pt x="8823" y="10929"/>
                        <a:pt x="11645" y="7500"/>
                      </a:cubicBezTo>
                      <a:cubicBezTo>
                        <a:pt x="12847" y="6024"/>
                        <a:pt x="15467" y="1416"/>
                        <a:pt x="13883" y="237"/>
                      </a:cubicBezTo>
                      <a:cubicBezTo>
                        <a:pt x="13662" y="73"/>
                        <a:pt x="13388" y="1"/>
                        <a:pt x="13078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38" name="Google Shape;5238;p32"/>
                <p:cNvSpPr/>
                <p:nvPr/>
              </p:nvSpPr>
              <p:spPr>
                <a:xfrm>
                  <a:off x="5744450" y="3100275"/>
                  <a:ext cx="275650" cy="834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26" h="33372" extrusionOk="0">
                      <a:moveTo>
                        <a:pt x="3619" y="1"/>
                      </a:moveTo>
                      <a:cubicBezTo>
                        <a:pt x="3489" y="1"/>
                        <a:pt x="3358" y="15"/>
                        <a:pt x="3227" y="46"/>
                      </a:cubicBezTo>
                      <a:cubicBezTo>
                        <a:pt x="203" y="748"/>
                        <a:pt x="1" y="9166"/>
                        <a:pt x="441" y="12261"/>
                      </a:cubicBezTo>
                      <a:cubicBezTo>
                        <a:pt x="1656" y="20798"/>
                        <a:pt x="8109" y="33371"/>
                        <a:pt x="8109" y="33371"/>
                      </a:cubicBezTo>
                      <a:cubicBezTo>
                        <a:pt x="8109" y="33371"/>
                        <a:pt x="11026" y="17298"/>
                        <a:pt x="9764" y="10321"/>
                      </a:cubicBezTo>
                      <a:cubicBezTo>
                        <a:pt x="9251" y="7448"/>
                        <a:pt x="6554" y="1"/>
                        <a:pt x="361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39" name="Google Shape;5239;p32"/>
                <p:cNvSpPr/>
                <p:nvPr/>
              </p:nvSpPr>
              <p:spPr>
                <a:xfrm>
                  <a:off x="5885550" y="4392775"/>
                  <a:ext cx="291125" cy="107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45" h="4306" extrusionOk="0">
                      <a:moveTo>
                        <a:pt x="9457" y="1"/>
                      </a:moveTo>
                      <a:cubicBezTo>
                        <a:pt x="8490" y="1"/>
                        <a:pt x="7386" y="214"/>
                        <a:pt x="6823" y="400"/>
                      </a:cubicBezTo>
                      <a:cubicBezTo>
                        <a:pt x="3953" y="1328"/>
                        <a:pt x="0" y="4305"/>
                        <a:pt x="0" y="4305"/>
                      </a:cubicBezTo>
                      <a:cubicBezTo>
                        <a:pt x="0" y="4305"/>
                        <a:pt x="58" y="4305"/>
                        <a:pt x="163" y="4305"/>
                      </a:cubicBezTo>
                      <a:cubicBezTo>
                        <a:pt x="1112" y="4305"/>
                        <a:pt x="5961" y="4267"/>
                        <a:pt x="8061" y="3495"/>
                      </a:cubicBezTo>
                      <a:cubicBezTo>
                        <a:pt x="9061" y="3126"/>
                        <a:pt x="11645" y="1662"/>
                        <a:pt x="11216" y="626"/>
                      </a:cubicBezTo>
                      <a:cubicBezTo>
                        <a:pt x="11018" y="158"/>
                        <a:pt x="10288" y="1"/>
                        <a:pt x="945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40" name="Google Shape;5240;p32"/>
                <p:cNvSpPr/>
                <p:nvPr/>
              </p:nvSpPr>
              <p:spPr>
                <a:xfrm>
                  <a:off x="5859350" y="3241825"/>
                  <a:ext cx="93500" cy="1408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40" h="56337" extrusionOk="0">
                      <a:moveTo>
                        <a:pt x="673" y="1"/>
                      </a:moveTo>
                      <a:cubicBezTo>
                        <a:pt x="639" y="1"/>
                        <a:pt x="605" y="5"/>
                        <a:pt x="572" y="15"/>
                      </a:cubicBezTo>
                      <a:cubicBezTo>
                        <a:pt x="358" y="75"/>
                        <a:pt x="227" y="289"/>
                        <a:pt x="286" y="503"/>
                      </a:cubicBezTo>
                      <a:lnTo>
                        <a:pt x="286" y="515"/>
                      </a:lnTo>
                      <a:cubicBezTo>
                        <a:pt x="917" y="2718"/>
                        <a:pt x="1358" y="5028"/>
                        <a:pt x="1727" y="7314"/>
                      </a:cubicBezTo>
                      <a:cubicBezTo>
                        <a:pt x="2096" y="9612"/>
                        <a:pt x="2358" y="11933"/>
                        <a:pt x="2572" y="14255"/>
                      </a:cubicBezTo>
                      <a:cubicBezTo>
                        <a:pt x="2977" y="18899"/>
                        <a:pt x="3084" y="23566"/>
                        <a:pt x="2989" y="28233"/>
                      </a:cubicBezTo>
                      <a:lnTo>
                        <a:pt x="2870" y="31722"/>
                      </a:lnTo>
                      <a:cubicBezTo>
                        <a:pt x="2846" y="32888"/>
                        <a:pt x="2727" y="34043"/>
                        <a:pt x="2668" y="35222"/>
                      </a:cubicBezTo>
                      <a:cubicBezTo>
                        <a:pt x="2548" y="37556"/>
                        <a:pt x="2275" y="39877"/>
                        <a:pt x="2060" y="42199"/>
                      </a:cubicBezTo>
                      <a:cubicBezTo>
                        <a:pt x="1953" y="43366"/>
                        <a:pt x="1786" y="44521"/>
                        <a:pt x="1644" y="45688"/>
                      </a:cubicBezTo>
                      <a:lnTo>
                        <a:pt x="1179" y="49152"/>
                      </a:lnTo>
                      <a:cubicBezTo>
                        <a:pt x="822" y="51462"/>
                        <a:pt x="405" y="53748"/>
                        <a:pt x="12" y="56058"/>
                      </a:cubicBezTo>
                      <a:lnTo>
                        <a:pt x="12" y="56070"/>
                      </a:lnTo>
                      <a:cubicBezTo>
                        <a:pt x="1" y="56189"/>
                        <a:pt x="72" y="56296"/>
                        <a:pt x="191" y="56332"/>
                      </a:cubicBezTo>
                      <a:cubicBezTo>
                        <a:pt x="206" y="56335"/>
                        <a:pt x="222" y="56336"/>
                        <a:pt x="237" y="56336"/>
                      </a:cubicBezTo>
                      <a:cubicBezTo>
                        <a:pt x="339" y="56336"/>
                        <a:pt x="432" y="56269"/>
                        <a:pt x="453" y="56165"/>
                      </a:cubicBezTo>
                      <a:cubicBezTo>
                        <a:pt x="846" y="53855"/>
                        <a:pt x="1286" y="51545"/>
                        <a:pt x="1656" y="49248"/>
                      </a:cubicBezTo>
                      <a:lnTo>
                        <a:pt x="2144" y="45759"/>
                      </a:lnTo>
                      <a:cubicBezTo>
                        <a:pt x="2310" y="44604"/>
                        <a:pt x="2489" y="43437"/>
                        <a:pt x="2584" y="42282"/>
                      </a:cubicBezTo>
                      <a:cubicBezTo>
                        <a:pt x="2822" y="39961"/>
                        <a:pt x="3108" y="37615"/>
                        <a:pt x="3251" y="35282"/>
                      </a:cubicBezTo>
                      <a:cubicBezTo>
                        <a:pt x="3322" y="34103"/>
                        <a:pt x="3441" y="32948"/>
                        <a:pt x="3477" y="31769"/>
                      </a:cubicBezTo>
                      <a:lnTo>
                        <a:pt x="3620" y="28257"/>
                      </a:lnTo>
                      <a:cubicBezTo>
                        <a:pt x="3739" y="23566"/>
                        <a:pt x="3668" y="18887"/>
                        <a:pt x="3287" y="14208"/>
                      </a:cubicBezTo>
                      <a:cubicBezTo>
                        <a:pt x="3096" y="11874"/>
                        <a:pt x="2858" y="9540"/>
                        <a:pt x="2489" y="7219"/>
                      </a:cubicBezTo>
                      <a:cubicBezTo>
                        <a:pt x="2132" y="4897"/>
                        <a:pt x="1715" y="2587"/>
                        <a:pt x="1060" y="289"/>
                      </a:cubicBezTo>
                      <a:cubicBezTo>
                        <a:pt x="1010" y="120"/>
                        <a:pt x="844" y="1"/>
                        <a:pt x="67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41" name="Google Shape;5241;p32"/>
                <p:cNvSpPr/>
                <p:nvPr/>
              </p:nvSpPr>
              <p:spPr>
                <a:xfrm>
                  <a:off x="5675100" y="3663825"/>
                  <a:ext cx="275050" cy="267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02" h="10693" extrusionOk="0">
                      <a:moveTo>
                        <a:pt x="234" y="0"/>
                      </a:moveTo>
                      <a:cubicBezTo>
                        <a:pt x="182" y="0"/>
                        <a:pt x="132" y="18"/>
                        <a:pt x="96" y="54"/>
                      </a:cubicBezTo>
                      <a:cubicBezTo>
                        <a:pt x="1" y="114"/>
                        <a:pt x="24" y="256"/>
                        <a:pt x="96" y="340"/>
                      </a:cubicBezTo>
                      <a:lnTo>
                        <a:pt x="10645" y="10639"/>
                      </a:lnTo>
                      <a:cubicBezTo>
                        <a:pt x="10680" y="10674"/>
                        <a:pt x="10734" y="10692"/>
                        <a:pt x="10788" y="10692"/>
                      </a:cubicBezTo>
                      <a:cubicBezTo>
                        <a:pt x="10841" y="10692"/>
                        <a:pt x="10895" y="10674"/>
                        <a:pt x="10931" y="10639"/>
                      </a:cubicBezTo>
                      <a:cubicBezTo>
                        <a:pt x="11002" y="10555"/>
                        <a:pt x="11002" y="10424"/>
                        <a:pt x="10931" y="10353"/>
                      </a:cubicBezTo>
                      <a:lnTo>
                        <a:pt x="382" y="54"/>
                      </a:lnTo>
                      <a:cubicBezTo>
                        <a:pt x="340" y="18"/>
                        <a:pt x="286" y="0"/>
                        <a:pt x="234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42" name="Google Shape;5242;p32"/>
                <p:cNvSpPr/>
                <p:nvPr/>
              </p:nvSpPr>
              <p:spPr>
                <a:xfrm>
                  <a:off x="5575975" y="3810875"/>
                  <a:ext cx="339650" cy="535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586" h="21423" extrusionOk="0">
                      <a:moveTo>
                        <a:pt x="223" y="0"/>
                      </a:moveTo>
                      <a:cubicBezTo>
                        <a:pt x="188" y="0"/>
                        <a:pt x="152" y="10"/>
                        <a:pt x="120" y="30"/>
                      </a:cubicBezTo>
                      <a:cubicBezTo>
                        <a:pt x="25" y="89"/>
                        <a:pt x="1" y="209"/>
                        <a:pt x="60" y="316"/>
                      </a:cubicBezTo>
                      <a:lnTo>
                        <a:pt x="13193" y="21330"/>
                      </a:lnTo>
                      <a:cubicBezTo>
                        <a:pt x="13231" y="21390"/>
                        <a:pt x="13292" y="21422"/>
                        <a:pt x="13359" y="21422"/>
                      </a:cubicBezTo>
                      <a:cubicBezTo>
                        <a:pt x="13398" y="21422"/>
                        <a:pt x="13439" y="21412"/>
                        <a:pt x="13479" y="21390"/>
                      </a:cubicBezTo>
                      <a:cubicBezTo>
                        <a:pt x="13479" y="21378"/>
                        <a:pt x="13491" y="21366"/>
                        <a:pt x="13514" y="21342"/>
                      </a:cubicBezTo>
                      <a:cubicBezTo>
                        <a:pt x="13574" y="21283"/>
                        <a:pt x="13586" y="21187"/>
                        <a:pt x="13538" y="21104"/>
                      </a:cubicBezTo>
                      <a:lnTo>
                        <a:pt x="394" y="89"/>
                      </a:lnTo>
                      <a:cubicBezTo>
                        <a:pt x="355" y="35"/>
                        <a:pt x="290" y="0"/>
                        <a:pt x="22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43" name="Google Shape;5243;p32"/>
                <p:cNvSpPr/>
                <p:nvPr/>
              </p:nvSpPr>
              <p:spPr>
                <a:xfrm>
                  <a:off x="5908750" y="3955850"/>
                  <a:ext cx="212850" cy="376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514" h="15052" extrusionOk="0">
                      <a:moveTo>
                        <a:pt x="8286" y="0"/>
                      </a:moveTo>
                      <a:cubicBezTo>
                        <a:pt x="8216" y="0"/>
                        <a:pt x="8145" y="37"/>
                        <a:pt x="8121" y="101"/>
                      </a:cubicBezTo>
                      <a:lnTo>
                        <a:pt x="61" y="14757"/>
                      </a:lnTo>
                      <a:cubicBezTo>
                        <a:pt x="1" y="14852"/>
                        <a:pt x="49" y="14983"/>
                        <a:pt x="144" y="15031"/>
                      </a:cubicBezTo>
                      <a:cubicBezTo>
                        <a:pt x="175" y="15044"/>
                        <a:pt x="208" y="15051"/>
                        <a:pt x="240" y="15051"/>
                      </a:cubicBezTo>
                      <a:cubicBezTo>
                        <a:pt x="294" y="15051"/>
                        <a:pt x="345" y="15033"/>
                        <a:pt x="382" y="14995"/>
                      </a:cubicBezTo>
                      <a:cubicBezTo>
                        <a:pt x="394" y="14983"/>
                        <a:pt x="394" y="14972"/>
                        <a:pt x="406" y="14948"/>
                      </a:cubicBezTo>
                      <a:lnTo>
                        <a:pt x="8454" y="291"/>
                      </a:lnTo>
                      <a:cubicBezTo>
                        <a:pt x="8514" y="208"/>
                        <a:pt x="8466" y="65"/>
                        <a:pt x="8383" y="29"/>
                      </a:cubicBezTo>
                      <a:cubicBezTo>
                        <a:pt x="8355" y="9"/>
                        <a:pt x="8321" y="0"/>
                        <a:pt x="828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44" name="Google Shape;5244;p32"/>
                <p:cNvSpPr/>
                <p:nvPr/>
              </p:nvSpPr>
              <p:spPr>
                <a:xfrm>
                  <a:off x="5896550" y="4160900"/>
                  <a:ext cx="304525" cy="321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81" h="12843" extrusionOk="0">
                      <a:moveTo>
                        <a:pt x="11959" y="1"/>
                      </a:moveTo>
                      <a:cubicBezTo>
                        <a:pt x="11907" y="1"/>
                        <a:pt x="11853" y="19"/>
                        <a:pt x="11812" y="54"/>
                      </a:cubicBezTo>
                      <a:lnTo>
                        <a:pt x="144" y="12163"/>
                      </a:lnTo>
                      <a:cubicBezTo>
                        <a:pt x="25" y="12306"/>
                        <a:pt x="1" y="12461"/>
                        <a:pt x="72" y="12616"/>
                      </a:cubicBezTo>
                      <a:cubicBezTo>
                        <a:pt x="140" y="12750"/>
                        <a:pt x="281" y="12843"/>
                        <a:pt x="437" y="12843"/>
                      </a:cubicBezTo>
                      <a:cubicBezTo>
                        <a:pt x="446" y="12843"/>
                        <a:pt x="456" y="12842"/>
                        <a:pt x="465" y="12842"/>
                      </a:cubicBezTo>
                      <a:cubicBezTo>
                        <a:pt x="2442" y="12675"/>
                        <a:pt x="7168" y="12187"/>
                        <a:pt x="8514" y="11199"/>
                      </a:cubicBezTo>
                      <a:lnTo>
                        <a:pt x="8550" y="11175"/>
                      </a:lnTo>
                      <a:cubicBezTo>
                        <a:pt x="8609" y="11092"/>
                        <a:pt x="8621" y="10984"/>
                        <a:pt x="8561" y="10913"/>
                      </a:cubicBezTo>
                      <a:cubicBezTo>
                        <a:pt x="8526" y="10863"/>
                        <a:pt x="8465" y="10835"/>
                        <a:pt x="8402" y="10835"/>
                      </a:cubicBezTo>
                      <a:cubicBezTo>
                        <a:pt x="8359" y="10835"/>
                        <a:pt x="8314" y="10848"/>
                        <a:pt x="8276" y="10877"/>
                      </a:cubicBezTo>
                      <a:cubicBezTo>
                        <a:pt x="6978" y="11830"/>
                        <a:pt x="1953" y="12306"/>
                        <a:pt x="429" y="12437"/>
                      </a:cubicBezTo>
                      <a:lnTo>
                        <a:pt x="12098" y="340"/>
                      </a:lnTo>
                      <a:cubicBezTo>
                        <a:pt x="12181" y="257"/>
                        <a:pt x="12181" y="126"/>
                        <a:pt x="12098" y="54"/>
                      </a:cubicBezTo>
                      <a:cubicBezTo>
                        <a:pt x="12062" y="19"/>
                        <a:pt x="12011" y="1"/>
                        <a:pt x="1195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45" name="Google Shape;5245;p32"/>
                <p:cNvSpPr/>
                <p:nvPr/>
              </p:nvSpPr>
              <p:spPr>
                <a:xfrm>
                  <a:off x="6295725" y="3903575"/>
                  <a:ext cx="163425" cy="745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37" h="29811" extrusionOk="0">
                      <a:moveTo>
                        <a:pt x="443" y="0"/>
                      </a:moveTo>
                      <a:cubicBezTo>
                        <a:pt x="238" y="0"/>
                        <a:pt x="72" y="163"/>
                        <a:pt x="72" y="358"/>
                      </a:cubicBezTo>
                      <a:cubicBezTo>
                        <a:pt x="0" y="2847"/>
                        <a:pt x="60" y="5311"/>
                        <a:pt x="214" y="7788"/>
                      </a:cubicBezTo>
                      <a:cubicBezTo>
                        <a:pt x="381" y="10252"/>
                        <a:pt x="631" y="12717"/>
                        <a:pt x="988" y="15169"/>
                      </a:cubicBezTo>
                      <a:cubicBezTo>
                        <a:pt x="1369" y="17622"/>
                        <a:pt x="1881" y="20063"/>
                        <a:pt x="2536" y="22456"/>
                      </a:cubicBezTo>
                      <a:cubicBezTo>
                        <a:pt x="3239" y="24861"/>
                        <a:pt x="4096" y="27207"/>
                        <a:pt x="5239" y="29457"/>
                      </a:cubicBezTo>
                      <a:lnTo>
                        <a:pt x="5239" y="29469"/>
                      </a:lnTo>
                      <a:cubicBezTo>
                        <a:pt x="5356" y="29687"/>
                        <a:pt x="5586" y="29810"/>
                        <a:pt x="5819" y="29810"/>
                      </a:cubicBezTo>
                      <a:cubicBezTo>
                        <a:pt x="5917" y="29810"/>
                        <a:pt x="6016" y="29788"/>
                        <a:pt x="6108" y="29743"/>
                      </a:cubicBezTo>
                      <a:cubicBezTo>
                        <a:pt x="6418" y="29576"/>
                        <a:pt x="6537" y="29183"/>
                        <a:pt x="6370" y="28874"/>
                      </a:cubicBezTo>
                      <a:lnTo>
                        <a:pt x="6358" y="28862"/>
                      </a:lnTo>
                      <a:cubicBezTo>
                        <a:pt x="5239" y="26730"/>
                        <a:pt x="4346" y="24468"/>
                        <a:pt x="3620" y="22147"/>
                      </a:cubicBezTo>
                      <a:cubicBezTo>
                        <a:pt x="2941" y="19813"/>
                        <a:pt x="2405" y="17432"/>
                        <a:pt x="1965" y="15015"/>
                      </a:cubicBezTo>
                      <a:cubicBezTo>
                        <a:pt x="1572" y="12610"/>
                        <a:pt x="1274" y="10169"/>
                        <a:pt x="1072" y="7728"/>
                      </a:cubicBezTo>
                      <a:cubicBezTo>
                        <a:pt x="893" y="5287"/>
                        <a:pt x="774" y="2835"/>
                        <a:pt x="810" y="394"/>
                      </a:cubicBezTo>
                      <a:cubicBezTo>
                        <a:pt x="810" y="168"/>
                        <a:pt x="643" y="1"/>
                        <a:pt x="464" y="1"/>
                      </a:cubicBezTo>
                      <a:cubicBezTo>
                        <a:pt x="457" y="1"/>
                        <a:pt x="450" y="0"/>
                        <a:pt x="443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46" name="Google Shape;5246;p32"/>
                <p:cNvSpPr/>
                <p:nvPr/>
              </p:nvSpPr>
              <p:spPr>
                <a:xfrm>
                  <a:off x="6245125" y="3834000"/>
                  <a:ext cx="344400" cy="267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76" h="10685" extrusionOk="0">
                      <a:moveTo>
                        <a:pt x="5278" y="1"/>
                      </a:moveTo>
                      <a:cubicBezTo>
                        <a:pt x="4015" y="1"/>
                        <a:pt x="2762" y="72"/>
                        <a:pt x="1762" y="153"/>
                      </a:cubicBezTo>
                      <a:cubicBezTo>
                        <a:pt x="691" y="236"/>
                        <a:pt x="0" y="1343"/>
                        <a:pt x="405" y="2331"/>
                      </a:cubicBezTo>
                      <a:cubicBezTo>
                        <a:pt x="1393" y="4808"/>
                        <a:pt x="3203" y="8832"/>
                        <a:pt x="4905" y="9880"/>
                      </a:cubicBezTo>
                      <a:cubicBezTo>
                        <a:pt x="5784" y="10424"/>
                        <a:pt x="6759" y="10684"/>
                        <a:pt x="7720" y="10684"/>
                      </a:cubicBezTo>
                      <a:cubicBezTo>
                        <a:pt x="9494" y="10684"/>
                        <a:pt x="11224" y="9799"/>
                        <a:pt x="12228" y="8177"/>
                      </a:cubicBezTo>
                      <a:cubicBezTo>
                        <a:pt x="13776" y="5689"/>
                        <a:pt x="13014" y="2391"/>
                        <a:pt x="10513" y="843"/>
                      </a:cubicBezTo>
                      <a:cubicBezTo>
                        <a:pt x="9455" y="192"/>
                        <a:pt x="7352" y="1"/>
                        <a:pt x="5278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47" name="Google Shape;5247;p32"/>
                <p:cNvSpPr/>
                <p:nvPr/>
              </p:nvSpPr>
              <p:spPr>
                <a:xfrm>
                  <a:off x="6020075" y="3669550"/>
                  <a:ext cx="344125" cy="26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65" h="10687" extrusionOk="0">
                      <a:moveTo>
                        <a:pt x="6067" y="1"/>
                      </a:moveTo>
                      <a:cubicBezTo>
                        <a:pt x="4289" y="1"/>
                        <a:pt x="2554" y="891"/>
                        <a:pt x="1549" y="2516"/>
                      </a:cubicBezTo>
                      <a:cubicBezTo>
                        <a:pt x="1" y="5004"/>
                        <a:pt x="763" y="8290"/>
                        <a:pt x="3263" y="9838"/>
                      </a:cubicBezTo>
                      <a:cubicBezTo>
                        <a:pt x="4315" y="10498"/>
                        <a:pt x="6419" y="10687"/>
                        <a:pt x="8498" y="10687"/>
                      </a:cubicBezTo>
                      <a:cubicBezTo>
                        <a:pt x="9759" y="10687"/>
                        <a:pt x="11012" y="10617"/>
                        <a:pt x="12014" y="10541"/>
                      </a:cubicBezTo>
                      <a:cubicBezTo>
                        <a:pt x="13086" y="10445"/>
                        <a:pt x="13765" y="9350"/>
                        <a:pt x="13372" y="8350"/>
                      </a:cubicBezTo>
                      <a:cubicBezTo>
                        <a:pt x="12383" y="5885"/>
                        <a:pt x="10574" y="1861"/>
                        <a:pt x="8871" y="801"/>
                      </a:cubicBezTo>
                      <a:cubicBezTo>
                        <a:pt x="7995" y="259"/>
                        <a:pt x="7025" y="1"/>
                        <a:pt x="606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48" name="Google Shape;5248;p32"/>
                <p:cNvSpPr/>
                <p:nvPr/>
              </p:nvSpPr>
              <p:spPr>
                <a:xfrm>
                  <a:off x="6070400" y="3833050"/>
                  <a:ext cx="290825" cy="318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33" h="12732" extrusionOk="0">
                      <a:moveTo>
                        <a:pt x="9693" y="1"/>
                      </a:moveTo>
                      <a:cubicBezTo>
                        <a:pt x="9495" y="1"/>
                        <a:pt x="9294" y="38"/>
                        <a:pt x="9096" y="119"/>
                      </a:cubicBezTo>
                      <a:cubicBezTo>
                        <a:pt x="6620" y="1096"/>
                        <a:pt x="2608" y="2917"/>
                        <a:pt x="1548" y="4608"/>
                      </a:cubicBezTo>
                      <a:cubicBezTo>
                        <a:pt x="0" y="7108"/>
                        <a:pt x="762" y="10382"/>
                        <a:pt x="3262" y="11930"/>
                      </a:cubicBezTo>
                      <a:cubicBezTo>
                        <a:pt x="4130" y="12472"/>
                        <a:pt x="5098" y="12731"/>
                        <a:pt x="6056" y="12731"/>
                      </a:cubicBezTo>
                      <a:cubicBezTo>
                        <a:pt x="7834" y="12731"/>
                        <a:pt x="9579" y="11840"/>
                        <a:pt x="10585" y="10216"/>
                      </a:cubicBezTo>
                      <a:cubicBezTo>
                        <a:pt x="11632" y="8525"/>
                        <a:pt x="11490" y="4120"/>
                        <a:pt x="11275" y="1465"/>
                      </a:cubicBezTo>
                      <a:cubicBezTo>
                        <a:pt x="11209" y="607"/>
                        <a:pt x="10486" y="1"/>
                        <a:pt x="969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49" name="Google Shape;5249;p32"/>
                <p:cNvSpPr/>
                <p:nvPr/>
              </p:nvSpPr>
              <p:spPr>
                <a:xfrm>
                  <a:off x="6248100" y="3619450"/>
                  <a:ext cx="291125" cy="318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45" h="12734" extrusionOk="0">
                      <a:moveTo>
                        <a:pt x="5572" y="1"/>
                      </a:moveTo>
                      <a:cubicBezTo>
                        <a:pt x="3798" y="1"/>
                        <a:pt x="2063" y="886"/>
                        <a:pt x="1060" y="2508"/>
                      </a:cubicBezTo>
                      <a:cubicBezTo>
                        <a:pt x="0" y="4210"/>
                        <a:pt x="155" y="8616"/>
                        <a:pt x="357" y="11259"/>
                      </a:cubicBezTo>
                      <a:cubicBezTo>
                        <a:pt x="434" y="12119"/>
                        <a:pt x="1154" y="12733"/>
                        <a:pt x="1953" y="12733"/>
                      </a:cubicBezTo>
                      <a:cubicBezTo>
                        <a:pt x="2149" y="12733"/>
                        <a:pt x="2351" y="12696"/>
                        <a:pt x="2548" y="12616"/>
                      </a:cubicBezTo>
                      <a:cubicBezTo>
                        <a:pt x="5025" y="11640"/>
                        <a:pt x="9037" y="9818"/>
                        <a:pt x="10097" y="8127"/>
                      </a:cubicBezTo>
                      <a:cubicBezTo>
                        <a:pt x="11644" y="5627"/>
                        <a:pt x="10882" y="2353"/>
                        <a:pt x="8382" y="805"/>
                      </a:cubicBezTo>
                      <a:cubicBezTo>
                        <a:pt x="7507" y="261"/>
                        <a:pt x="6534" y="1"/>
                        <a:pt x="557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250" name="Google Shape;5250;p32"/>
                <p:cNvSpPr/>
                <p:nvPr/>
              </p:nvSpPr>
              <p:spPr>
                <a:xfrm>
                  <a:off x="6230825" y="3817500"/>
                  <a:ext cx="148250" cy="134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30" h="5392" extrusionOk="0">
                      <a:moveTo>
                        <a:pt x="2971" y="0"/>
                      </a:moveTo>
                      <a:cubicBezTo>
                        <a:pt x="1757" y="0"/>
                        <a:pt x="651" y="832"/>
                        <a:pt x="346" y="2063"/>
                      </a:cubicBezTo>
                      <a:cubicBezTo>
                        <a:pt x="1" y="3515"/>
                        <a:pt x="882" y="4968"/>
                        <a:pt x="2334" y="5313"/>
                      </a:cubicBezTo>
                      <a:cubicBezTo>
                        <a:pt x="2549" y="5366"/>
                        <a:pt x="2764" y="5392"/>
                        <a:pt x="2976" y="5392"/>
                      </a:cubicBezTo>
                      <a:cubicBezTo>
                        <a:pt x="4187" y="5392"/>
                        <a:pt x="5291" y="4563"/>
                        <a:pt x="5585" y="3337"/>
                      </a:cubicBezTo>
                      <a:cubicBezTo>
                        <a:pt x="5930" y="1884"/>
                        <a:pt x="5049" y="432"/>
                        <a:pt x="3596" y="74"/>
                      </a:cubicBezTo>
                      <a:cubicBezTo>
                        <a:pt x="3387" y="24"/>
                        <a:pt x="3177" y="0"/>
                        <a:pt x="297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5251" name="Google Shape;5251;p32"/>
              <p:cNvSpPr/>
              <p:nvPr/>
            </p:nvSpPr>
            <p:spPr>
              <a:xfrm>
                <a:off x="6175625" y="4516613"/>
                <a:ext cx="191400" cy="173775"/>
              </a:xfrm>
              <a:custGeom>
                <a:avLst/>
                <a:gdLst/>
                <a:ahLst/>
                <a:cxnLst/>
                <a:rect l="l" t="t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lnTo>
                      <a:pt x="3588" y="4464"/>
                    </a:ln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lnTo>
                      <a:pt x="2517" y="4545"/>
                    </a:ln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lnTo>
                      <a:pt x="5381" y="4090"/>
                    </a:ln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52" name="Google Shape;5252;p32"/>
              <p:cNvSpPr/>
              <p:nvPr/>
            </p:nvSpPr>
            <p:spPr>
              <a:xfrm>
                <a:off x="7110100" y="4666350"/>
                <a:ext cx="275700" cy="247825"/>
              </a:xfrm>
              <a:custGeom>
                <a:avLst/>
                <a:gdLst/>
                <a:ahLst/>
                <a:cxnLst/>
                <a:rect l="l" t="t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lnTo>
                      <a:pt x="5220" y="6293"/>
                    </a:ln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lnTo>
                      <a:pt x="3587" y="6453"/>
                    </a:ln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lnTo>
                      <a:pt x="7763" y="5864"/>
                    </a:ln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253" name="Google Shape;5253;p32"/>
            <p:cNvGrpSpPr/>
            <p:nvPr/>
          </p:nvGrpSpPr>
          <p:grpSpPr>
            <a:xfrm rot="502336">
              <a:off x="499228" y="3623514"/>
              <a:ext cx="299554" cy="1668248"/>
              <a:chOff x="6611150" y="1880250"/>
              <a:chExt cx="573900" cy="3195500"/>
            </a:xfrm>
          </p:grpSpPr>
          <p:sp>
            <p:nvSpPr>
              <p:cNvPr id="5254" name="Google Shape;5254;p32"/>
              <p:cNvSpPr/>
              <p:nvPr/>
            </p:nvSpPr>
            <p:spPr>
              <a:xfrm>
                <a:off x="6730125" y="2278575"/>
                <a:ext cx="240650" cy="2797175"/>
              </a:xfrm>
              <a:custGeom>
                <a:avLst/>
                <a:gdLst/>
                <a:ahLst/>
                <a:cxnLst/>
                <a:rect l="l" t="t" r="r" b="b"/>
                <a:pathLst>
                  <a:path w="9626" h="111887" extrusionOk="0">
                    <a:moveTo>
                      <a:pt x="6213" y="1"/>
                    </a:moveTo>
                    <a:cubicBezTo>
                      <a:pt x="6132" y="1"/>
                      <a:pt x="6070" y="156"/>
                      <a:pt x="6070" y="481"/>
                    </a:cubicBezTo>
                    <a:cubicBezTo>
                      <a:pt x="6130" y="7412"/>
                      <a:pt x="6860" y="15679"/>
                      <a:pt x="7437" y="24068"/>
                    </a:cubicBezTo>
                    <a:cubicBezTo>
                      <a:pt x="8045" y="32518"/>
                      <a:pt x="8501" y="41090"/>
                      <a:pt x="8349" y="48506"/>
                    </a:cubicBezTo>
                    <a:cubicBezTo>
                      <a:pt x="8137" y="58841"/>
                      <a:pt x="7285" y="69267"/>
                      <a:pt x="5857" y="79540"/>
                    </a:cubicBezTo>
                    <a:cubicBezTo>
                      <a:pt x="4459" y="89844"/>
                      <a:pt x="2513" y="100118"/>
                      <a:pt x="234" y="110179"/>
                    </a:cubicBezTo>
                    <a:cubicBezTo>
                      <a:pt x="0" y="111203"/>
                      <a:pt x="74" y="111887"/>
                      <a:pt x="293" y="111887"/>
                    </a:cubicBezTo>
                    <a:cubicBezTo>
                      <a:pt x="445" y="111887"/>
                      <a:pt x="666" y="111558"/>
                      <a:pt x="902" y="110787"/>
                    </a:cubicBezTo>
                    <a:cubicBezTo>
                      <a:pt x="3729" y="101851"/>
                      <a:pt x="5492" y="92367"/>
                      <a:pt x="6830" y="82884"/>
                    </a:cubicBezTo>
                    <a:cubicBezTo>
                      <a:pt x="8258" y="72549"/>
                      <a:pt x="9170" y="62124"/>
                      <a:pt x="9444" y="51728"/>
                    </a:cubicBezTo>
                    <a:cubicBezTo>
                      <a:pt x="9626" y="43066"/>
                      <a:pt x="9352" y="34676"/>
                      <a:pt x="8836" y="26287"/>
                    </a:cubicBezTo>
                    <a:cubicBezTo>
                      <a:pt x="8289" y="17898"/>
                      <a:pt x="7498" y="9539"/>
                      <a:pt x="6556" y="907"/>
                    </a:cubicBezTo>
                    <a:cubicBezTo>
                      <a:pt x="6484" y="317"/>
                      <a:pt x="6329" y="1"/>
                      <a:pt x="6213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55" name="Google Shape;5255;p32"/>
              <p:cNvSpPr/>
              <p:nvPr/>
            </p:nvSpPr>
            <p:spPr>
              <a:xfrm>
                <a:off x="6748975" y="2826575"/>
                <a:ext cx="324400" cy="153775"/>
              </a:xfrm>
              <a:custGeom>
                <a:avLst/>
                <a:gdLst/>
                <a:ahLst/>
                <a:cxnLst/>
                <a:rect l="l" t="t" r="r" b="b"/>
                <a:pathLst>
                  <a:path w="12976" h="6151" extrusionOk="0">
                    <a:moveTo>
                      <a:pt x="8677" y="1"/>
                    </a:moveTo>
                    <a:cubicBezTo>
                      <a:pt x="8498" y="1"/>
                      <a:pt x="8309" y="26"/>
                      <a:pt x="8112" y="81"/>
                    </a:cubicBezTo>
                    <a:cubicBezTo>
                      <a:pt x="7170" y="325"/>
                      <a:pt x="6744" y="1085"/>
                      <a:pt x="6744" y="1844"/>
                    </a:cubicBezTo>
                    <a:cubicBezTo>
                      <a:pt x="6402" y="1502"/>
                      <a:pt x="5958" y="1280"/>
                      <a:pt x="5423" y="1280"/>
                    </a:cubicBezTo>
                    <a:cubicBezTo>
                      <a:pt x="5245" y="1280"/>
                      <a:pt x="5057" y="1305"/>
                      <a:pt x="4860" y="1358"/>
                    </a:cubicBezTo>
                    <a:cubicBezTo>
                      <a:pt x="4738" y="1388"/>
                      <a:pt x="4617" y="1449"/>
                      <a:pt x="4556" y="1480"/>
                    </a:cubicBezTo>
                    <a:cubicBezTo>
                      <a:pt x="4236" y="841"/>
                      <a:pt x="3659" y="361"/>
                      <a:pt x="2871" y="361"/>
                    </a:cubicBezTo>
                    <a:cubicBezTo>
                      <a:pt x="2684" y="361"/>
                      <a:pt x="2486" y="388"/>
                      <a:pt x="2276" y="446"/>
                    </a:cubicBezTo>
                    <a:cubicBezTo>
                      <a:pt x="0" y="1112"/>
                      <a:pt x="740" y="4338"/>
                      <a:pt x="2760" y="4338"/>
                    </a:cubicBezTo>
                    <a:cubicBezTo>
                      <a:pt x="2953" y="4338"/>
                      <a:pt x="3156" y="4309"/>
                      <a:pt x="3370" y="4246"/>
                    </a:cubicBezTo>
                    <a:cubicBezTo>
                      <a:pt x="3462" y="4215"/>
                      <a:pt x="3583" y="4185"/>
                      <a:pt x="3674" y="4124"/>
                    </a:cubicBezTo>
                    <a:cubicBezTo>
                      <a:pt x="3967" y="4783"/>
                      <a:pt x="4553" y="5246"/>
                      <a:pt x="5339" y="5246"/>
                    </a:cubicBezTo>
                    <a:cubicBezTo>
                      <a:pt x="5532" y="5246"/>
                      <a:pt x="5738" y="5218"/>
                      <a:pt x="5954" y="5158"/>
                    </a:cubicBezTo>
                    <a:cubicBezTo>
                      <a:pt x="6896" y="4884"/>
                      <a:pt x="7322" y="4124"/>
                      <a:pt x="7322" y="3364"/>
                    </a:cubicBezTo>
                    <a:cubicBezTo>
                      <a:pt x="7595" y="3668"/>
                      <a:pt x="7930" y="3881"/>
                      <a:pt x="8355" y="3942"/>
                    </a:cubicBezTo>
                    <a:cubicBezTo>
                      <a:pt x="8276" y="5000"/>
                      <a:pt x="9048" y="6150"/>
                      <a:pt x="10252" y="6150"/>
                    </a:cubicBezTo>
                    <a:cubicBezTo>
                      <a:pt x="10431" y="6150"/>
                      <a:pt x="10620" y="6125"/>
                      <a:pt x="10817" y="6069"/>
                    </a:cubicBezTo>
                    <a:cubicBezTo>
                      <a:pt x="12975" y="5461"/>
                      <a:pt x="12398" y="2452"/>
                      <a:pt x="10574" y="2209"/>
                    </a:cubicBezTo>
                    <a:cubicBezTo>
                      <a:pt x="10653" y="1151"/>
                      <a:pt x="9881" y="1"/>
                      <a:pt x="867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56" name="Google Shape;5256;p32"/>
              <p:cNvSpPr/>
              <p:nvPr/>
            </p:nvSpPr>
            <p:spPr>
              <a:xfrm>
                <a:off x="6990350" y="2757900"/>
                <a:ext cx="1406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7" h="3978" extrusionOk="0">
                    <a:moveTo>
                      <a:pt x="2866" y="0"/>
                    </a:moveTo>
                    <a:cubicBezTo>
                      <a:pt x="2674" y="0"/>
                      <a:pt x="2470" y="30"/>
                      <a:pt x="2257" y="93"/>
                    </a:cubicBezTo>
                    <a:cubicBezTo>
                      <a:pt x="0" y="734"/>
                      <a:pt x="731" y="3978"/>
                      <a:pt x="2763" y="3978"/>
                    </a:cubicBezTo>
                    <a:cubicBezTo>
                      <a:pt x="2949" y="3978"/>
                      <a:pt x="3145" y="3951"/>
                      <a:pt x="3351" y="3892"/>
                    </a:cubicBezTo>
                    <a:cubicBezTo>
                      <a:pt x="5627" y="3226"/>
                      <a:pt x="4887" y="0"/>
                      <a:pt x="286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57" name="Google Shape;5257;p32"/>
              <p:cNvSpPr/>
              <p:nvPr/>
            </p:nvSpPr>
            <p:spPr>
              <a:xfrm>
                <a:off x="6732175" y="2235275"/>
                <a:ext cx="388325" cy="596925"/>
              </a:xfrm>
              <a:custGeom>
                <a:avLst/>
                <a:gdLst/>
                <a:ahLst/>
                <a:cxnLst/>
                <a:rect l="l" t="t" r="r" b="b"/>
                <a:pathLst>
                  <a:path w="15533" h="23877" extrusionOk="0">
                    <a:moveTo>
                      <a:pt x="8328" y="16074"/>
                    </a:moveTo>
                    <a:cubicBezTo>
                      <a:pt x="8615" y="16258"/>
                      <a:pt x="8943" y="16373"/>
                      <a:pt x="9312" y="16373"/>
                    </a:cubicBezTo>
                    <a:cubicBezTo>
                      <a:pt x="9491" y="16373"/>
                      <a:pt x="9680" y="16346"/>
                      <a:pt x="9878" y="16287"/>
                    </a:cubicBezTo>
                    <a:cubicBezTo>
                      <a:pt x="10030" y="16226"/>
                      <a:pt x="10152" y="16165"/>
                      <a:pt x="10304" y="16135"/>
                    </a:cubicBezTo>
                    <a:cubicBezTo>
                      <a:pt x="10588" y="16315"/>
                      <a:pt x="10937" y="16452"/>
                      <a:pt x="11334" y="16452"/>
                    </a:cubicBezTo>
                    <a:cubicBezTo>
                      <a:pt x="11405" y="16452"/>
                      <a:pt x="11477" y="16448"/>
                      <a:pt x="11550" y="16439"/>
                    </a:cubicBezTo>
                    <a:lnTo>
                      <a:pt x="11550" y="16439"/>
                    </a:lnTo>
                    <a:cubicBezTo>
                      <a:pt x="10699" y="17046"/>
                      <a:pt x="10608" y="18201"/>
                      <a:pt x="11094" y="19053"/>
                    </a:cubicBezTo>
                    <a:cubicBezTo>
                      <a:pt x="10805" y="18741"/>
                      <a:pt x="10369" y="18544"/>
                      <a:pt x="9858" y="18544"/>
                    </a:cubicBezTo>
                    <a:cubicBezTo>
                      <a:pt x="9671" y="18544"/>
                      <a:pt x="9474" y="18570"/>
                      <a:pt x="9270" y="18627"/>
                    </a:cubicBezTo>
                    <a:cubicBezTo>
                      <a:pt x="9240" y="18627"/>
                      <a:pt x="9210" y="18657"/>
                      <a:pt x="9179" y="18657"/>
                    </a:cubicBezTo>
                    <a:cubicBezTo>
                      <a:pt x="8814" y="18201"/>
                      <a:pt x="8328" y="17867"/>
                      <a:pt x="7690" y="17867"/>
                    </a:cubicBezTo>
                    <a:cubicBezTo>
                      <a:pt x="7659" y="17442"/>
                      <a:pt x="7447" y="17077"/>
                      <a:pt x="7203" y="16742"/>
                    </a:cubicBezTo>
                    <a:cubicBezTo>
                      <a:pt x="7264" y="16742"/>
                      <a:pt x="7295" y="16682"/>
                      <a:pt x="7386" y="16682"/>
                    </a:cubicBezTo>
                    <a:cubicBezTo>
                      <a:pt x="7811" y="16591"/>
                      <a:pt x="8146" y="16347"/>
                      <a:pt x="8328" y="16074"/>
                    </a:cubicBezTo>
                    <a:close/>
                    <a:moveTo>
                      <a:pt x="4084" y="0"/>
                    </a:moveTo>
                    <a:cubicBezTo>
                      <a:pt x="3898" y="0"/>
                      <a:pt x="3701" y="27"/>
                      <a:pt x="3495" y="86"/>
                    </a:cubicBezTo>
                    <a:cubicBezTo>
                      <a:pt x="1287" y="737"/>
                      <a:pt x="1979" y="3971"/>
                      <a:pt x="4024" y="3971"/>
                    </a:cubicBezTo>
                    <a:cubicBezTo>
                      <a:pt x="4175" y="3971"/>
                      <a:pt x="4333" y="3953"/>
                      <a:pt x="4498" y="3916"/>
                    </a:cubicBezTo>
                    <a:lnTo>
                      <a:pt x="4498" y="4159"/>
                    </a:lnTo>
                    <a:cubicBezTo>
                      <a:pt x="4377" y="4159"/>
                      <a:pt x="4225" y="4189"/>
                      <a:pt x="4073" y="4220"/>
                    </a:cubicBezTo>
                    <a:cubicBezTo>
                      <a:pt x="2279" y="4767"/>
                      <a:pt x="2401" y="6925"/>
                      <a:pt x="3556" y="7776"/>
                    </a:cubicBezTo>
                    <a:cubicBezTo>
                      <a:pt x="3161" y="8293"/>
                      <a:pt x="3130" y="8992"/>
                      <a:pt x="3313" y="9539"/>
                    </a:cubicBezTo>
                    <a:cubicBezTo>
                      <a:pt x="2675" y="10572"/>
                      <a:pt x="3191" y="12183"/>
                      <a:pt x="4377" y="12548"/>
                    </a:cubicBezTo>
                    <a:cubicBezTo>
                      <a:pt x="4346" y="12700"/>
                      <a:pt x="4346" y="12882"/>
                      <a:pt x="4377" y="13034"/>
                    </a:cubicBezTo>
                    <a:lnTo>
                      <a:pt x="4346" y="13034"/>
                    </a:lnTo>
                    <a:cubicBezTo>
                      <a:pt x="3343" y="13308"/>
                      <a:pt x="2918" y="14098"/>
                      <a:pt x="2978" y="14919"/>
                    </a:cubicBezTo>
                    <a:cubicBezTo>
                      <a:pt x="2735" y="14919"/>
                      <a:pt x="2523" y="14919"/>
                      <a:pt x="2249" y="14980"/>
                    </a:cubicBezTo>
                    <a:cubicBezTo>
                      <a:pt x="1" y="15646"/>
                      <a:pt x="718" y="18872"/>
                      <a:pt x="2734" y="18872"/>
                    </a:cubicBezTo>
                    <a:cubicBezTo>
                      <a:pt x="2926" y="18872"/>
                      <a:pt x="3129" y="18842"/>
                      <a:pt x="3343" y="18779"/>
                    </a:cubicBezTo>
                    <a:cubicBezTo>
                      <a:pt x="3586" y="18718"/>
                      <a:pt x="3769" y="18627"/>
                      <a:pt x="3921" y="18505"/>
                    </a:cubicBezTo>
                    <a:cubicBezTo>
                      <a:pt x="3951" y="18718"/>
                      <a:pt x="4073" y="18901"/>
                      <a:pt x="4134" y="19053"/>
                    </a:cubicBezTo>
                    <a:cubicBezTo>
                      <a:pt x="2196" y="19855"/>
                      <a:pt x="2956" y="22852"/>
                      <a:pt x="4875" y="22852"/>
                    </a:cubicBezTo>
                    <a:cubicBezTo>
                      <a:pt x="5063" y="22852"/>
                      <a:pt x="5262" y="22823"/>
                      <a:pt x="5471" y="22761"/>
                    </a:cubicBezTo>
                    <a:lnTo>
                      <a:pt x="5532" y="22761"/>
                    </a:lnTo>
                    <a:cubicBezTo>
                      <a:pt x="5829" y="23379"/>
                      <a:pt x="6407" y="23877"/>
                      <a:pt x="7186" y="23877"/>
                    </a:cubicBezTo>
                    <a:cubicBezTo>
                      <a:pt x="7364" y="23877"/>
                      <a:pt x="7553" y="23851"/>
                      <a:pt x="7751" y="23794"/>
                    </a:cubicBezTo>
                    <a:cubicBezTo>
                      <a:pt x="8571" y="23581"/>
                      <a:pt x="8966" y="23004"/>
                      <a:pt x="9088" y="22366"/>
                    </a:cubicBezTo>
                    <a:cubicBezTo>
                      <a:pt x="9264" y="22446"/>
                      <a:pt x="9466" y="22484"/>
                      <a:pt x="9685" y="22484"/>
                    </a:cubicBezTo>
                    <a:cubicBezTo>
                      <a:pt x="9880" y="22484"/>
                      <a:pt x="10089" y="22453"/>
                      <a:pt x="10304" y="22396"/>
                    </a:cubicBezTo>
                    <a:cubicBezTo>
                      <a:pt x="11732" y="21971"/>
                      <a:pt x="11976" y="20481"/>
                      <a:pt x="11398" y="19478"/>
                    </a:cubicBezTo>
                    <a:lnTo>
                      <a:pt x="11398" y="19478"/>
                    </a:lnTo>
                    <a:cubicBezTo>
                      <a:pt x="11706" y="19764"/>
                      <a:pt x="12126" y="19970"/>
                      <a:pt x="12622" y="19970"/>
                    </a:cubicBezTo>
                    <a:cubicBezTo>
                      <a:pt x="12811" y="19970"/>
                      <a:pt x="13012" y="19940"/>
                      <a:pt x="13222" y="19873"/>
                    </a:cubicBezTo>
                    <a:cubicBezTo>
                      <a:pt x="15532" y="19259"/>
                      <a:pt x="14804" y="16028"/>
                      <a:pt x="12796" y="16028"/>
                    </a:cubicBezTo>
                    <a:cubicBezTo>
                      <a:pt x="12717" y="16028"/>
                      <a:pt x="12636" y="16033"/>
                      <a:pt x="12553" y="16043"/>
                    </a:cubicBezTo>
                    <a:cubicBezTo>
                      <a:pt x="13985" y="15025"/>
                      <a:pt x="13197" y="12460"/>
                      <a:pt x="11387" y="12460"/>
                    </a:cubicBezTo>
                    <a:cubicBezTo>
                      <a:pt x="11199" y="12460"/>
                      <a:pt x="10999" y="12488"/>
                      <a:pt x="10790" y="12548"/>
                    </a:cubicBezTo>
                    <a:cubicBezTo>
                      <a:pt x="10638" y="12578"/>
                      <a:pt x="10547" y="12669"/>
                      <a:pt x="10395" y="12700"/>
                    </a:cubicBezTo>
                    <a:cubicBezTo>
                      <a:pt x="10116" y="12501"/>
                      <a:pt x="9773" y="12380"/>
                      <a:pt x="9398" y="12380"/>
                    </a:cubicBezTo>
                    <a:cubicBezTo>
                      <a:pt x="9200" y="12380"/>
                      <a:pt x="8994" y="12414"/>
                      <a:pt x="8784" y="12487"/>
                    </a:cubicBezTo>
                    <a:cubicBezTo>
                      <a:pt x="8571" y="12548"/>
                      <a:pt x="8359" y="12639"/>
                      <a:pt x="8176" y="12730"/>
                    </a:cubicBezTo>
                    <a:cubicBezTo>
                      <a:pt x="8055" y="11970"/>
                      <a:pt x="7599" y="11271"/>
                      <a:pt x="6839" y="11028"/>
                    </a:cubicBezTo>
                    <a:cubicBezTo>
                      <a:pt x="6839" y="10907"/>
                      <a:pt x="6900" y="10755"/>
                      <a:pt x="6839" y="10663"/>
                    </a:cubicBezTo>
                    <a:lnTo>
                      <a:pt x="6839" y="10663"/>
                    </a:lnTo>
                    <a:cubicBezTo>
                      <a:pt x="7080" y="10775"/>
                      <a:pt x="7355" y="10841"/>
                      <a:pt x="7657" y="10841"/>
                    </a:cubicBezTo>
                    <a:cubicBezTo>
                      <a:pt x="7850" y="10841"/>
                      <a:pt x="8054" y="10814"/>
                      <a:pt x="8267" y="10755"/>
                    </a:cubicBezTo>
                    <a:cubicBezTo>
                      <a:pt x="10524" y="10114"/>
                      <a:pt x="9793" y="6870"/>
                      <a:pt x="7737" y="6870"/>
                    </a:cubicBezTo>
                    <a:cubicBezTo>
                      <a:pt x="7550" y="6870"/>
                      <a:pt x="7351" y="6897"/>
                      <a:pt x="7143" y="6955"/>
                    </a:cubicBezTo>
                    <a:cubicBezTo>
                      <a:pt x="6808" y="7077"/>
                      <a:pt x="6504" y="7229"/>
                      <a:pt x="6322" y="7472"/>
                    </a:cubicBezTo>
                    <a:cubicBezTo>
                      <a:pt x="6292" y="7411"/>
                      <a:pt x="6231" y="7381"/>
                      <a:pt x="6170" y="7350"/>
                    </a:cubicBezTo>
                    <a:cubicBezTo>
                      <a:pt x="6383" y="7046"/>
                      <a:pt x="6504" y="6651"/>
                      <a:pt x="6504" y="6286"/>
                    </a:cubicBezTo>
                    <a:cubicBezTo>
                      <a:pt x="6626" y="6286"/>
                      <a:pt x="6778" y="6256"/>
                      <a:pt x="6930" y="6195"/>
                    </a:cubicBezTo>
                    <a:cubicBezTo>
                      <a:pt x="9174" y="5570"/>
                      <a:pt x="8445" y="2316"/>
                      <a:pt x="6428" y="2316"/>
                    </a:cubicBezTo>
                    <a:cubicBezTo>
                      <a:pt x="6287" y="2316"/>
                      <a:pt x="6140" y="2332"/>
                      <a:pt x="5988" y="2365"/>
                    </a:cubicBezTo>
                    <a:cubicBezTo>
                      <a:pt x="6120" y="1252"/>
                      <a:pt x="5351" y="0"/>
                      <a:pt x="408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58" name="Google Shape;5258;p32"/>
              <p:cNvSpPr/>
              <p:nvPr/>
            </p:nvSpPr>
            <p:spPr>
              <a:xfrm>
                <a:off x="6732750" y="2127175"/>
                <a:ext cx="14075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9" extrusionOk="0">
                    <a:moveTo>
                      <a:pt x="2873" y="1"/>
                    </a:moveTo>
                    <a:cubicBezTo>
                      <a:pt x="2679" y="1"/>
                      <a:pt x="2473" y="30"/>
                      <a:pt x="2256" y="94"/>
                    </a:cubicBezTo>
                    <a:cubicBezTo>
                      <a:pt x="0" y="734"/>
                      <a:pt x="730" y="3978"/>
                      <a:pt x="2786" y="3978"/>
                    </a:cubicBezTo>
                    <a:cubicBezTo>
                      <a:pt x="2974" y="3978"/>
                      <a:pt x="3173" y="3951"/>
                      <a:pt x="3381" y="3893"/>
                    </a:cubicBezTo>
                    <a:cubicBezTo>
                      <a:pt x="5629" y="3227"/>
                      <a:pt x="4912" y="1"/>
                      <a:pt x="287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59" name="Google Shape;5259;p32"/>
              <p:cNvSpPr/>
              <p:nvPr/>
            </p:nvSpPr>
            <p:spPr>
              <a:xfrm>
                <a:off x="6704600" y="1982675"/>
                <a:ext cx="146950" cy="130100"/>
              </a:xfrm>
              <a:custGeom>
                <a:avLst/>
                <a:gdLst/>
                <a:ahLst/>
                <a:cxnLst/>
                <a:rect l="l" t="t" r="r" b="b"/>
                <a:pathLst>
                  <a:path w="5878" h="5204" extrusionOk="0">
                    <a:moveTo>
                      <a:pt x="3336" y="1"/>
                    </a:moveTo>
                    <a:cubicBezTo>
                      <a:pt x="3140" y="1"/>
                      <a:pt x="2932" y="32"/>
                      <a:pt x="2714" y="98"/>
                    </a:cubicBezTo>
                    <a:cubicBezTo>
                      <a:pt x="1863" y="342"/>
                      <a:pt x="1407" y="949"/>
                      <a:pt x="1346" y="1649"/>
                    </a:cubicBezTo>
                    <a:cubicBezTo>
                      <a:pt x="0" y="2719"/>
                      <a:pt x="813" y="5204"/>
                      <a:pt x="2573" y="5204"/>
                    </a:cubicBezTo>
                    <a:cubicBezTo>
                      <a:pt x="2762" y="5204"/>
                      <a:pt x="2961" y="5175"/>
                      <a:pt x="3170" y="5114"/>
                    </a:cubicBezTo>
                    <a:cubicBezTo>
                      <a:pt x="3990" y="4840"/>
                      <a:pt x="4446" y="4232"/>
                      <a:pt x="4537" y="3533"/>
                    </a:cubicBezTo>
                    <a:cubicBezTo>
                      <a:pt x="5878" y="2493"/>
                      <a:pt x="5101" y="1"/>
                      <a:pt x="333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60" name="Google Shape;5260;p32"/>
              <p:cNvSpPr/>
              <p:nvPr/>
            </p:nvSpPr>
            <p:spPr>
              <a:xfrm>
                <a:off x="6862125" y="2055925"/>
                <a:ext cx="14075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9" extrusionOk="0">
                    <a:moveTo>
                      <a:pt x="2843" y="1"/>
                    </a:moveTo>
                    <a:cubicBezTo>
                      <a:pt x="2656" y="1"/>
                      <a:pt x="2457" y="28"/>
                      <a:pt x="2249" y="86"/>
                    </a:cubicBezTo>
                    <a:cubicBezTo>
                      <a:pt x="0" y="752"/>
                      <a:pt x="718" y="3978"/>
                      <a:pt x="2757" y="3978"/>
                    </a:cubicBezTo>
                    <a:cubicBezTo>
                      <a:pt x="2951" y="3978"/>
                      <a:pt x="3157" y="3949"/>
                      <a:pt x="3373" y="3886"/>
                    </a:cubicBezTo>
                    <a:cubicBezTo>
                      <a:pt x="5629" y="3245"/>
                      <a:pt x="4899" y="1"/>
                      <a:pt x="284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61" name="Google Shape;5261;p32"/>
              <p:cNvSpPr/>
              <p:nvPr/>
            </p:nvSpPr>
            <p:spPr>
              <a:xfrm>
                <a:off x="6893350" y="2163250"/>
                <a:ext cx="140175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07" h="3972" extrusionOk="0">
                    <a:moveTo>
                      <a:pt x="2835" y="1"/>
                    </a:moveTo>
                    <a:cubicBezTo>
                      <a:pt x="2658" y="1"/>
                      <a:pt x="2472" y="25"/>
                      <a:pt x="2276" y="79"/>
                    </a:cubicBezTo>
                    <a:cubicBezTo>
                      <a:pt x="0" y="745"/>
                      <a:pt x="740" y="3971"/>
                      <a:pt x="2761" y="3971"/>
                    </a:cubicBezTo>
                    <a:cubicBezTo>
                      <a:pt x="2953" y="3971"/>
                      <a:pt x="3157" y="3942"/>
                      <a:pt x="3371" y="3879"/>
                    </a:cubicBezTo>
                    <a:cubicBezTo>
                      <a:pt x="5607" y="3264"/>
                      <a:pt x="4861" y="1"/>
                      <a:pt x="283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62" name="Google Shape;5262;p32"/>
              <p:cNvSpPr/>
              <p:nvPr/>
            </p:nvSpPr>
            <p:spPr>
              <a:xfrm>
                <a:off x="6930525" y="2293025"/>
                <a:ext cx="1407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31" h="3978" extrusionOk="0">
                    <a:moveTo>
                      <a:pt x="2839" y="1"/>
                    </a:moveTo>
                    <a:cubicBezTo>
                      <a:pt x="2653" y="1"/>
                      <a:pt x="2455" y="28"/>
                      <a:pt x="2248" y="86"/>
                    </a:cubicBezTo>
                    <a:cubicBezTo>
                      <a:pt x="0" y="752"/>
                      <a:pt x="717" y="3978"/>
                      <a:pt x="2756" y="3978"/>
                    </a:cubicBezTo>
                    <a:cubicBezTo>
                      <a:pt x="2950" y="3978"/>
                      <a:pt x="3156" y="3949"/>
                      <a:pt x="3373" y="3885"/>
                    </a:cubicBezTo>
                    <a:cubicBezTo>
                      <a:pt x="5631" y="3272"/>
                      <a:pt x="4898" y="1"/>
                      <a:pt x="283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63" name="Google Shape;5263;p32"/>
              <p:cNvSpPr/>
              <p:nvPr/>
            </p:nvSpPr>
            <p:spPr>
              <a:xfrm>
                <a:off x="6974525" y="2439500"/>
                <a:ext cx="138400" cy="99650"/>
              </a:xfrm>
              <a:custGeom>
                <a:avLst/>
                <a:gdLst/>
                <a:ahLst/>
                <a:cxnLst/>
                <a:rect l="l" t="t" r="r" b="b"/>
                <a:pathLst>
                  <a:path w="5536" h="3986" extrusionOk="0">
                    <a:moveTo>
                      <a:pt x="2823" y="1"/>
                    </a:moveTo>
                    <a:cubicBezTo>
                      <a:pt x="2633" y="1"/>
                      <a:pt x="2432" y="30"/>
                      <a:pt x="2221" y="93"/>
                    </a:cubicBezTo>
                    <a:cubicBezTo>
                      <a:pt x="0" y="759"/>
                      <a:pt x="720" y="3985"/>
                      <a:pt x="2713" y="3985"/>
                    </a:cubicBezTo>
                    <a:cubicBezTo>
                      <a:pt x="2903" y="3985"/>
                      <a:pt x="3104" y="3956"/>
                      <a:pt x="3315" y="3893"/>
                    </a:cubicBezTo>
                    <a:cubicBezTo>
                      <a:pt x="5535" y="3226"/>
                      <a:pt x="4816" y="1"/>
                      <a:pt x="282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64" name="Google Shape;5264;p32"/>
              <p:cNvSpPr/>
              <p:nvPr/>
            </p:nvSpPr>
            <p:spPr>
              <a:xfrm>
                <a:off x="7000975" y="2564125"/>
                <a:ext cx="1400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0" h="3978" extrusionOk="0">
                    <a:moveTo>
                      <a:pt x="2866" y="0"/>
                    </a:moveTo>
                    <a:cubicBezTo>
                      <a:pt x="2674" y="0"/>
                      <a:pt x="2471" y="30"/>
                      <a:pt x="2257" y="93"/>
                    </a:cubicBezTo>
                    <a:cubicBezTo>
                      <a:pt x="1" y="734"/>
                      <a:pt x="731" y="3978"/>
                      <a:pt x="2764" y="3978"/>
                    </a:cubicBezTo>
                    <a:cubicBezTo>
                      <a:pt x="2949" y="3978"/>
                      <a:pt x="3145" y="3951"/>
                      <a:pt x="3351" y="3892"/>
                    </a:cubicBezTo>
                    <a:cubicBezTo>
                      <a:pt x="5599" y="3226"/>
                      <a:pt x="4882" y="0"/>
                      <a:pt x="286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65" name="Google Shape;5265;p32"/>
              <p:cNvSpPr/>
              <p:nvPr/>
            </p:nvSpPr>
            <p:spPr>
              <a:xfrm>
                <a:off x="6919950" y="2428900"/>
                <a:ext cx="140550" cy="99600"/>
              </a:xfrm>
              <a:custGeom>
                <a:avLst/>
                <a:gdLst/>
                <a:ahLst/>
                <a:cxnLst/>
                <a:rect l="l" t="t" r="r" b="b"/>
                <a:pathLst>
                  <a:path w="5622" h="3984" extrusionOk="0">
                    <a:moveTo>
                      <a:pt x="2878" y="0"/>
                    </a:moveTo>
                    <a:cubicBezTo>
                      <a:pt x="2688" y="0"/>
                      <a:pt x="2487" y="29"/>
                      <a:pt x="2276" y="92"/>
                    </a:cubicBezTo>
                    <a:cubicBezTo>
                      <a:pt x="0" y="758"/>
                      <a:pt x="740" y="3984"/>
                      <a:pt x="2761" y="3984"/>
                    </a:cubicBezTo>
                    <a:cubicBezTo>
                      <a:pt x="2953" y="3984"/>
                      <a:pt x="3156" y="3954"/>
                      <a:pt x="3370" y="3891"/>
                    </a:cubicBezTo>
                    <a:cubicBezTo>
                      <a:pt x="5621" y="3280"/>
                      <a:pt x="4900" y="0"/>
                      <a:pt x="28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66" name="Google Shape;5266;p32"/>
              <p:cNvSpPr/>
              <p:nvPr/>
            </p:nvSpPr>
            <p:spPr>
              <a:xfrm>
                <a:off x="6906950" y="2383300"/>
                <a:ext cx="140575" cy="99600"/>
              </a:xfrm>
              <a:custGeom>
                <a:avLst/>
                <a:gdLst/>
                <a:ahLst/>
                <a:cxnLst/>
                <a:rect l="l" t="t" r="r" b="b"/>
                <a:pathLst>
                  <a:path w="5623" h="3984" extrusionOk="0">
                    <a:moveTo>
                      <a:pt x="2851" y="1"/>
                    </a:moveTo>
                    <a:cubicBezTo>
                      <a:pt x="2661" y="1"/>
                      <a:pt x="2460" y="29"/>
                      <a:pt x="2249" y="92"/>
                    </a:cubicBezTo>
                    <a:cubicBezTo>
                      <a:pt x="1" y="758"/>
                      <a:pt x="718" y="3984"/>
                      <a:pt x="2734" y="3984"/>
                    </a:cubicBezTo>
                    <a:cubicBezTo>
                      <a:pt x="2926" y="3984"/>
                      <a:pt x="3129" y="3955"/>
                      <a:pt x="3343" y="3891"/>
                    </a:cubicBezTo>
                    <a:cubicBezTo>
                      <a:pt x="5622" y="3280"/>
                      <a:pt x="4877" y="1"/>
                      <a:pt x="285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67" name="Google Shape;5267;p32"/>
              <p:cNvSpPr/>
              <p:nvPr/>
            </p:nvSpPr>
            <p:spPr>
              <a:xfrm>
                <a:off x="6868200" y="2220250"/>
                <a:ext cx="140200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608" h="3971" extrusionOk="0">
                    <a:moveTo>
                      <a:pt x="2814" y="0"/>
                    </a:moveTo>
                    <a:cubicBezTo>
                      <a:pt x="2635" y="0"/>
                      <a:pt x="2447" y="25"/>
                      <a:pt x="2249" y="79"/>
                    </a:cubicBezTo>
                    <a:cubicBezTo>
                      <a:pt x="1" y="745"/>
                      <a:pt x="718" y="3971"/>
                      <a:pt x="2734" y="3971"/>
                    </a:cubicBezTo>
                    <a:cubicBezTo>
                      <a:pt x="2926" y="3971"/>
                      <a:pt x="3129" y="3942"/>
                      <a:pt x="3343" y="3878"/>
                    </a:cubicBezTo>
                    <a:cubicBezTo>
                      <a:pt x="5607" y="3263"/>
                      <a:pt x="4864" y="0"/>
                      <a:pt x="281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68" name="Google Shape;5268;p32"/>
              <p:cNvSpPr/>
              <p:nvPr/>
            </p:nvSpPr>
            <p:spPr>
              <a:xfrm>
                <a:off x="6854525" y="2174325"/>
                <a:ext cx="1406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5" h="3985" extrusionOk="0">
                    <a:moveTo>
                      <a:pt x="2857" y="1"/>
                    </a:moveTo>
                    <a:cubicBezTo>
                      <a:pt x="2666" y="1"/>
                      <a:pt x="2462" y="30"/>
                      <a:pt x="2249" y="92"/>
                    </a:cubicBezTo>
                    <a:cubicBezTo>
                      <a:pt x="1" y="758"/>
                      <a:pt x="718" y="3984"/>
                      <a:pt x="2757" y="3984"/>
                    </a:cubicBezTo>
                    <a:cubicBezTo>
                      <a:pt x="2951" y="3984"/>
                      <a:pt x="3157" y="3955"/>
                      <a:pt x="3373" y="3892"/>
                    </a:cubicBezTo>
                    <a:cubicBezTo>
                      <a:pt x="5624" y="3280"/>
                      <a:pt x="4903" y="1"/>
                      <a:pt x="285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69" name="Google Shape;5269;p32"/>
              <p:cNvSpPr/>
              <p:nvPr/>
            </p:nvSpPr>
            <p:spPr>
              <a:xfrm>
                <a:off x="6818800" y="2135550"/>
                <a:ext cx="13980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592" h="3985" extrusionOk="0">
                    <a:moveTo>
                      <a:pt x="2858" y="0"/>
                    </a:moveTo>
                    <a:cubicBezTo>
                      <a:pt x="2667" y="0"/>
                      <a:pt x="2463" y="30"/>
                      <a:pt x="2249" y="93"/>
                    </a:cubicBezTo>
                    <a:cubicBezTo>
                      <a:pt x="1" y="759"/>
                      <a:pt x="718" y="3985"/>
                      <a:pt x="2734" y="3985"/>
                    </a:cubicBezTo>
                    <a:cubicBezTo>
                      <a:pt x="2926" y="3985"/>
                      <a:pt x="3129" y="3956"/>
                      <a:pt x="3343" y="3892"/>
                    </a:cubicBezTo>
                    <a:cubicBezTo>
                      <a:pt x="5592" y="3226"/>
                      <a:pt x="4874" y="0"/>
                      <a:pt x="285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70" name="Google Shape;5270;p32"/>
              <p:cNvSpPr/>
              <p:nvPr/>
            </p:nvSpPr>
            <p:spPr>
              <a:xfrm>
                <a:off x="6777775" y="2080275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33" y="0"/>
                    </a:moveTo>
                    <a:cubicBezTo>
                      <a:pt x="2648" y="0"/>
                      <a:pt x="2453" y="27"/>
                      <a:pt x="2249" y="85"/>
                    </a:cubicBezTo>
                    <a:cubicBezTo>
                      <a:pt x="1" y="751"/>
                      <a:pt x="718" y="3977"/>
                      <a:pt x="2734" y="3977"/>
                    </a:cubicBezTo>
                    <a:cubicBezTo>
                      <a:pt x="2926" y="3977"/>
                      <a:pt x="3129" y="3948"/>
                      <a:pt x="3343" y="3884"/>
                    </a:cubicBezTo>
                    <a:cubicBezTo>
                      <a:pt x="5628" y="3271"/>
                      <a:pt x="4873" y="0"/>
                      <a:pt x="283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71" name="Google Shape;5271;p32"/>
              <p:cNvSpPr/>
              <p:nvPr/>
            </p:nvSpPr>
            <p:spPr>
              <a:xfrm>
                <a:off x="6763950" y="209300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90" y="1"/>
                    </a:moveTo>
                    <a:cubicBezTo>
                      <a:pt x="2700" y="1"/>
                      <a:pt x="2497" y="30"/>
                      <a:pt x="2285" y="93"/>
                    </a:cubicBezTo>
                    <a:cubicBezTo>
                      <a:pt x="1" y="733"/>
                      <a:pt x="754" y="3978"/>
                      <a:pt x="2791" y="3978"/>
                    </a:cubicBezTo>
                    <a:cubicBezTo>
                      <a:pt x="2977" y="3978"/>
                      <a:pt x="3173" y="3951"/>
                      <a:pt x="3379" y="3892"/>
                    </a:cubicBezTo>
                    <a:cubicBezTo>
                      <a:pt x="5629" y="3253"/>
                      <a:pt x="4909" y="1"/>
                      <a:pt x="289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72" name="Google Shape;5272;p32"/>
              <p:cNvSpPr/>
              <p:nvPr/>
            </p:nvSpPr>
            <p:spPr>
              <a:xfrm>
                <a:off x="6744350" y="2023425"/>
                <a:ext cx="140950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38" h="3972" extrusionOk="0">
                    <a:moveTo>
                      <a:pt x="2821" y="1"/>
                    </a:moveTo>
                    <a:cubicBezTo>
                      <a:pt x="2640" y="1"/>
                      <a:pt x="2448" y="26"/>
                      <a:pt x="2248" y="79"/>
                    </a:cubicBezTo>
                    <a:cubicBezTo>
                      <a:pt x="0" y="745"/>
                      <a:pt x="717" y="3971"/>
                      <a:pt x="2756" y="3971"/>
                    </a:cubicBezTo>
                    <a:cubicBezTo>
                      <a:pt x="2950" y="3971"/>
                      <a:pt x="3156" y="3942"/>
                      <a:pt x="3373" y="3879"/>
                    </a:cubicBezTo>
                    <a:cubicBezTo>
                      <a:pt x="5637" y="3264"/>
                      <a:pt x="4894" y="1"/>
                      <a:pt x="28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73" name="Google Shape;5273;p32"/>
              <p:cNvSpPr/>
              <p:nvPr/>
            </p:nvSpPr>
            <p:spPr>
              <a:xfrm>
                <a:off x="6686600" y="1966275"/>
                <a:ext cx="1406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7" h="3978" extrusionOk="0">
                    <a:moveTo>
                      <a:pt x="2836" y="0"/>
                    </a:moveTo>
                    <a:cubicBezTo>
                      <a:pt x="2651" y="0"/>
                      <a:pt x="2454" y="27"/>
                      <a:pt x="2248" y="86"/>
                    </a:cubicBezTo>
                    <a:cubicBezTo>
                      <a:pt x="0" y="752"/>
                      <a:pt x="717" y="3978"/>
                      <a:pt x="2733" y="3978"/>
                    </a:cubicBezTo>
                    <a:cubicBezTo>
                      <a:pt x="2925" y="3978"/>
                      <a:pt x="3129" y="3948"/>
                      <a:pt x="3342" y="3885"/>
                    </a:cubicBezTo>
                    <a:cubicBezTo>
                      <a:pt x="5627" y="3244"/>
                      <a:pt x="4873" y="0"/>
                      <a:pt x="283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74" name="Google Shape;5274;p32"/>
              <p:cNvSpPr/>
              <p:nvPr/>
            </p:nvSpPr>
            <p:spPr>
              <a:xfrm>
                <a:off x="6650175" y="1926600"/>
                <a:ext cx="1405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1" h="3985" extrusionOk="0">
                    <a:moveTo>
                      <a:pt x="2882" y="0"/>
                    </a:moveTo>
                    <a:cubicBezTo>
                      <a:pt x="2691" y="0"/>
                      <a:pt x="2489" y="29"/>
                      <a:pt x="2277" y="92"/>
                    </a:cubicBezTo>
                    <a:cubicBezTo>
                      <a:pt x="1" y="758"/>
                      <a:pt x="741" y="3984"/>
                      <a:pt x="2761" y="3984"/>
                    </a:cubicBezTo>
                    <a:cubicBezTo>
                      <a:pt x="2953" y="3984"/>
                      <a:pt x="3157" y="3955"/>
                      <a:pt x="3371" y="3892"/>
                    </a:cubicBezTo>
                    <a:cubicBezTo>
                      <a:pt x="5621" y="3253"/>
                      <a:pt x="4901" y="0"/>
                      <a:pt x="288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75" name="Google Shape;5275;p32"/>
              <p:cNvSpPr/>
              <p:nvPr/>
            </p:nvSpPr>
            <p:spPr>
              <a:xfrm>
                <a:off x="6611150" y="1880250"/>
                <a:ext cx="140800" cy="99425"/>
              </a:xfrm>
              <a:custGeom>
                <a:avLst/>
                <a:gdLst/>
                <a:ahLst/>
                <a:cxnLst/>
                <a:rect l="l" t="t" r="r" b="b"/>
                <a:pathLst>
                  <a:path w="5632" h="3977" extrusionOk="0">
                    <a:moveTo>
                      <a:pt x="2870" y="0"/>
                    </a:moveTo>
                    <a:cubicBezTo>
                      <a:pt x="2677" y="0"/>
                      <a:pt x="2472" y="29"/>
                      <a:pt x="2257" y="92"/>
                    </a:cubicBezTo>
                    <a:cubicBezTo>
                      <a:pt x="1" y="733"/>
                      <a:pt x="731" y="3977"/>
                      <a:pt x="2787" y="3977"/>
                    </a:cubicBezTo>
                    <a:cubicBezTo>
                      <a:pt x="2975" y="3977"/>
                      <a:pt x="3173" y="3950"/>
                      <a:pt x="3382" y="3891"/>
                    </a:cubicBezTo>
                    <a:cubicBezTo>
                      <a:pt x="5631" y="3253"/>
                      <a:pt x="4912" y="0"/>
                      <a:pt x="287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76" name="Google Shape;5276;p32"/>
              <p:cNvSpPr/>
              <p:nvPr/>
            </p:nvSpPr>
            <p:spPr>
              <a:xfrm>
                <a:off x="6716975" y="2098350"/>
                <a:ext cx="140575" cy="99600"/>
              </a:xfrm>
              <a:custGeom>
                <a:avLst/>
                <a:gdLst/>
                <a:ahLst/>
                <a:cxnLst/>
                <a:rect l="l" t="t" r="r" b="b"/>
                <a:pathLst>
                  <a:path w="5623" h="3984" extrusionOk="0">
                    <a:moveTo>
                      <a:pt x="2845" y="0"/>
                    </a:moveTo>
                    <a:cubicBezTo>
                      <a:pt x="2656" y="0"/>
                      <a:pt x="2457" y="29"/>
                      <a:pt x="2249" y="92"/>
                    </a:cubicBezTo>
                    <a:cubicBezTo>
                      <a:pt x="1" y="758"/>
                      <a:pt x="718" y="3984"/>
                      <a:pt x="2734" y="3984"/>
                    </a:cubicBezTo>
                    <a:cubicBezTo>
                      <a:pt x="2926" y="3984"/>
                      <a:pt x="3129" y="3954"/>
                      <a:pt x="3343" y="3891"/>
                    </a:cubicBezTo>
                    <a:cubicBezTo>
                      <a:pt x="5622" y="3280"/>
                      <a:pt x="4852" y="0"/>
                      <a:pt x="284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77" name="Google Shape;5277;p32"/>
              <p:cNvSpPr/>
              <p:nvPr/>
            </p:nvSpPr>
            <p:spPr>
              <a:xfrm>
                <a:off x="6773975" y="2380425"/>
                <a:ext cx="1393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573" h="3978" extrusionOk="0">
                    <a:moveTo>
                      <a:pt x="2826" y="0"/>
                    </a:moveTo>
                    <a:cubicBezTo>
                      <a:pt x="2643" y="0"/>
                      <a:pt x="2451" y="27"/>
                      <a:pt x="2249" y="85"/>
                    </a:cubicBezTo>
                    <a:cubicBezTo>
                      <a:pt x="1" y="751"/>
                      <a:pt x="718" y="3977"/>
                      <a:pt x="2734" y="3977"/>
                    </a:cubicBezTo>
                    <a:cubicBezTo>
                      <a:pt x="2926" y="3977"/>
                      <a:pt x="3129" y="3948"/>
                      <a:pt x="3343" y="3885"/>
                    </a:cubicBezTo>
                    <a:cubicBezTo>
                      <a:pt x="5573" y="3272"/>
                      <a:pt x="4838" y="0"/>
                      <a:pt x="282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78" name="Google Shape;5278;p32"/>
              <p:cNvSpPr/>
              <p:nvPr/>
            </p:nvSpPr>
            <p:spPr>
              <a:xfrm>
                <a:off x="6873525" y="2467800"/>
                <a:ext cx="14075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8" extrusionOk="0">
                    <a:moveTo>
                      <a:pt x="2843" y="0"/>
                    </a:moveTo>
                    <a:cubicBezTo>
                      <a:pt x="2656" y="0"/>
                      <a:pt x="2457" y="27"/>
                      <a:pt x="2249" y="86"/>
                    </a:cubicBezTo>
                    <a:cubicBezTo>
                      <a:pt x="0" y="752"/>
                      <a:pt x="717" y="3978"/>
                      <a:pt x="2757" y="3978"/>
                    </a:cubicBezTo>
                    <a:cubicBezTo>
                      <a:pt x="2951" y="3978"/>
                      <a:pt x="3157" y="3949"/>
                      <a:pt x="3373" y="3885"/>
                    </a:cubicBezTo>
                    <a:cubicBezTo>
                      <a:pt x="5629" y="3245"/>
                      <a:pt x="4899" y="0"/>
                      <a:pt x="28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79" name="Google Shape;5279;p32"/>
              <p:cNvSpPr/>
              <p:nvPr/>
            </p:nvSpPr>
            <p:spPr>
              <a:xfrm>
                <a:off x="6910750" y="2539975"/>
                <a:ext cx="14070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28" h="3979" extrusionOk="0">
                    <a:moveTo>
                      <a:pt x="2837" y="1"/>
                    </a:moveTo>
                    <a:cubicBezTo>
                      <a:pt x="2651" y="1"/>
                      <a:pt x="2455" y="28"/>
                      <a:pt x="2249" y="86"/>
                    </a:cubicBezTo>
                    <a:cubicBezTo>
                      <a:pt x="1" y="752"/>
                      <a:pt x="718" y="3978"/>
                      <a:pt x="2734" y="3978"/>
                    </a:cubicBezTo>
                    <a:cubicBezTo>
                      <a:pt x="2926" y="3978"/>
                      <a:pt x="3129" y="3949"/>
                      <a:pt x="3343" y="3886"/>
                    </a:cubicBezTo>
                    <a:cubicBezTo>
                      <a:pt x="5627" y="3245"/>
                      <a:pt x="4874" y="1"/>
                      <a:pt x="283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80" name="Google Shape;5280;p32"/>
              <p:cNvSpPr/>
              <p:nvPr/>
            </p:nvSpPr>
            <p:spPr>
              <a:xfrm>
                <a:off x="6911525" y="2656075"/>
                <a:ext cx="14055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2" h="3985" extrusionOk="0">
                    <a:moveTo>
                      <a:pt x="2865" y="0"/>
                    </a:moveTo>
                    <a:cubicBezTo>
                      <a:pt x="2671" y="0"/>
                      <a:pt x="2465" y="29"/>
                      <a:pt x="2248" y="93"/>
                    </a:cubicBezTo>
                    <a:cubicBezTo>
                      <a:pt x="0" y="759"/>
                      <a:pt x="717" y="3985"/>
                      <a:pt x="2757" y="3985"/>
                    </a:cubicBezTo>
                    <a:cubicBezTo>
                      <a:pt x="2951" y="3985"/>
                      <a:pt x="3156" y="3956"/>
                      <a:pt x="3373" y="3892"/>
                    </a:cubicBezTo>
                    <a:cubicBezTo>
                      <a:pt x="5621" y="3226"/>
                      <a:pt x="4904" y="0"/>
                      <a:pt x="286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81" name="Google Shape;5281;p32"/>
              <p:cNvSpPr/>
              <p:nvPr/>
            </p:nvSpPr>
            <p:spPr>
              <a:xfrm>
                <a:off x="6748775" y="2495750"/>
                <a:ext cx="1400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1" h="3978" extrusionOk="0">
                    <a:moveTo>
                      <a:pt x="2882" y="0"/>
                    </a:moveTo>
                    <a:cubicBezTo>
                      <a:pt x="2694" y="0"/>
                      <a:pt x="2494" y="29"/>
                      <a:pt x="2284" y="92"/>
                    </a:cubicBezTo>
                    <a:cubicBezTo>
                      <a:pt x="0" y="733"/>
                      <a:pt x="753" y="3977"/>
                      <a:pt x="2790" y="3977"/>
                    </a:cubicBezTo>
                    <a:cubicBezTo>
                      <a:pt x="2976" y="3977"/>
                      <a:pt x="3172" y="3950"/>
                      <a:pt x="3378" y="3892"/>
                    </a:cubicBezTo>
                    <a:cubicBezTo>
                      <a:pt x="5600" y="3253"/>
                      <a:pt x="4878" y="0"/>
                      <a:pt x="288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82" name="Google Shape;5282;p32"/>
              <p:cNvSpPr/>
              <p:nvPr/>
            </p:nvSpPr>
            <p:spPr>
              <a:xfrm>
                <a:off x="6745175" y="2338625"/>
                <a:ext cx="1400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1" h="3978" extrusionOk="0">
                    <a:moveTo>
                      <a:pt x="2853" y="1"/>
                    </a:moveTo>
                    <a:cubicBezTo>
                      <a:pt x="2671" y="1"/>
                      <a:pt x="2478" y="27"/>
                      <a:pt x="2276" y="86"/>
                    </a:cubicBezTo>
                    <a:cubicBezTo>
                      <a:pt x="0" y="752"/>
                      <a:pt x="740" y="3978"/>
                      <a:pt x="2760" y="3978"/>
                    </a:cubicBezTo>
                    <a:cubicBezTo>
                      <a:pt x="2953" y="3978"/>
                      <a:pt x="3156" y="3948"/>
                      <a:pt x="3370" y="3885"/>
                    </a:cubicBezTo>
                    <a:cubicBezTo>
                      <a:pt x="5600" y="3272"/>
                      <a:pt x="4865" y="1"/>
                      <a:pt x="285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83" name="Google Shape;5283;p32"/>
              <p:cNvSpPr/>
              <p:nvPr/>
            </p:nvSpPr>
            <p:spPr>
              <a:xfrm>
                <a:off x="6674425" y="2152450"/>
                <a:ext cx="1400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0" h="3978" extrusionOk="0">
                    <a:moveTo>
                      <a:pt x="2836" y="0"/>
                    </a:moveTo>
                    <a:cubicBezTo>
                      <a:pt x="2651" y="0"/>
                      <a:pt x="2455" y="27"/>
                      <a:pt x="2249" y="86"/>
                    </a:cubicBezTo>
                    <a:cubicBezTo>
                      <a:pt x="1" y="752"/>
                      <a:pt x="718" y="3978"/>
                      <a:pt x="2734" y="3978"/>
                    </a:cubicBezTo>
                    <a:cubicBezTo>
                      <a:pt x="2926" y="3978"/>
                      <a:pt x="3129" y="3948"/>
                      <a:pt x="3343" y="3885"/>
                    </a:cubicBezTo>
                    <a:cubicBezTo>
                      <a:pt x="5599" y="3244"/>
                      <a:pt x="4869" y="0"/>
                      <a:pt x="283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84" name="Google Shape;5284;p32"/>
              <p:cNvSpPr/>
              <p:nvPr/>
            </p:nvSpPr>
            <p:spPr>
              <a:xfrm>
                <a:off x="6710150" y="2249550"/>
                <a:ext cx="14057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3" h="3985" extrusionOk="0">
                    <a:moveTo>
                      <a:pt x="2861" y="0"/>
                    </a:moveTo>
                    <a:cubicBezTo>
                      <a:pt x="2668" y="0"/>
                      <a:pt x="2464" y="29"/>
                      <a:pt x="2248" y="92"/>
                    </a:cubicBezTo>
                    <a:cubicBezTo>
                      <a:pt x="0" y="758"/>
                      <a:pt x="717" y="3984"/>
                      <a:pt x="2757" y="3984"/>
                    </a:cubicBezTo>
                    <a:cubicBezTo>
                      <a:pt x="2951" y="3984"/>
                      <a:pt x="3157" y="3955"/>
                      <a:pt x="3373" y="3892"/>
                    </a:cubicBezTo>
                    <a:cubicBezTo>
                      <a:pt x="5623" y="3253"/>
                      <a:pt x="4903" y="0"/>
                      <a:pt x="286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85" name="Google Shape;5285;p32"/>
              <p:cNvSpPr/>
              <p:nvPr/>
            </p:nvSpPr>
            <p:spPr>
              <a:xfrm>
                <a:off x="6702550" y="2508675"/>
                <a:ext cx="1406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5" h="3985" extrusionOk="0">
                    <a:moveTo>
                      <a:pt x="2857" y="1"/>
                    </a:moveTo>
                    <a:cubicBezTo>
                      <a:pt x="2665" y="1"/>
                      <a:pt x="2462" y="30"/>
                      <a:pt x="2249" y="92"/>
                    </a:cubicBezTo>
                    <a:cubicBezTo>
                      <a:pt x="0" y="758"/>
                      <a:pt x="717" y="3984"/>
                      <a:pt x="2757" y="3984"/>
                    </a:cubicBezTo>
                    <a:cubicBezTo>
                      <a:pt x="2951" y="3984"/>
                      <a:pt x="3157" y="3955"/>
                      <a:pt x="3373" y="3892"/>
                    </a:cubicBezTo>
                    <a:cubicBezTo>
                      <a:pt x="5624" y="3280"/>
                      <a:pt x="4902" y="1"/>
                      <a:pt x="285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86" name="Google Shape;5286;p32"/>
              <p:cNvSpPr/>
              <p:nvPr/>
            </p:nvSpPr>
            <p:spPr>
              <a:xfrm>
                <a:off x="6694200" y="2735850"/>
                <a:ext cx="140475" cy="99650"/>
              </a:xfrm>
              <a:custGeom>
                <a:avLst/>
                <a:gdLst/>
                <a:ahLst/>
                <a:cxnLst/>
                <a:rect l="l" t="t" r="r" b="b"/>
                <a:pathLst>
                  <a:path w="5619" h="3986" extrusionOk="0">
                    <a:moveTo>
                      <a:pt x="2858" y="1"/>
                    </a:moveTo>
                    <a:cubicBezTo>
                      <a:pt x="2666" y="1"/>
                      <a:pt x="2462" y="30"/>
                      <a:pt x="2248" y="93"/>
                    </a:cubicBezTo>
                    <a:cubicBezTo>
                      <a:pt x="0" y="760"/>
                      <a:pt x="717" y="3985"/>
                      <a:pt x="2733" y="3985"/>
                    </a:cubicBezTo>
                    <a:cubicBezTo>
                      <a:pt x="2925" y="3985"/>
                      <a:pt x="3129" y="3956"/>
                      <a:pt x="3342" y="3893"/>
                    </a:cubicBezTo>
                    <a:cubicBezTo>
                      <a:pt x="5618" y="3227"/>
                      <a:pt x="4878" y="1"/>
                      <a:pt x="28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87" name="Google Shape;5287;p32"/>
              <p:cNvSpPr/>
              <p:nvPr/>
            </p:nvSpPr>
            <p:spPr>
              <a:xfrm>
                <a:off x="6940400" y="2638950"/>
                <a:ext cx="140175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607" h="3971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8" y="79"/>
                    </a:cubicBezTo>
                    <a:cubicBezTo>
                      <a:pt x="0" y="745"/>
                      <a:pt x="717" y="3971"/>
                      <a:pt x="2733" y="3971"/>
                    </a:cubicBezTo>
                    <a:cubicBezTo>
                      <a:pt x="2925" y="3971"/>
                      <a:pt x="3129" y="3942"/>
                      <a:pt x="3343" y="3878"/>
                    </a:cubicBezTo>
                    <a:cubicBezTo>
                      <a:pt x="5607" y="3263"/>
                      <a:pt x="4863" y="0"/>
                      <a:pt x="281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88" name="Google Shape;5288;p32"/>
              <p:cNvSpPr/>
              <p:nvPr/>
            </p:nvSpPr>
            <p:spPr>
              <a:xfrm>
                <a:off x="6913800" y="2862350"/>
                <a:ext cx="140200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08" h="3972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9" y="79"/>
                    </a:cubicBezTo>
                    <a:cubicBezTo>
                      <a:pt x="0" y="745"/>
                      <a:pt x="717" y="3971"/>
                      <a:pt x="2734" y="3971"/>
                    </a:cubicBezTo>
                    <a:cubicBezTo>
                      <a:pt x="2925" y="3971"/>
                      <a:pt x="3129" y="3942"/>
                      <a:pt x="3343" y="3879"/>
                    </a:cubicBezTo>
                    <a:cubicBezTo>
                      <a:pt x="5607" y="3264"/>
                      <a:pt x="4863" y="0"/>
                      <a:pt x="281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89" name="Google Shape;5289;p32"/>
              <p:cNvSpPr/>
              <p:nvPr/>
            </p:nvSpPr>
            <p:spPr>
              <a:xfrm>
                <a:off x="6786750" y="279970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90" y="1"/>
                    </a:moveTo>
                    <a:cubicBezTo>
                      <a:pt x="2700" y="1"/>
                      <a:pt x="2497" y="30"/>
                      <a:pt x="2285" y="93"/>
                    </a:cubicBezTo>
                    <a:cubicBezTo>
                      <a:pt x="1" y="733"/>
                      <a:pt x="754" y="3978"/>
                      <a:pt x="2791" y="3978"/>
                    </a:cubicBezTo>
                    <a:cubicBezTo>
                      <a:pt x="2977" y="3978"/>
                      <a:pt x="3173" y="3951"/>
                      <a:pt x="3379" y="3892"/>
                    </a:cubicBezTo>
                    <a:cubicBezTo>
                      <a:pt x="5629" y="3253"/>
                      <a:pt x="4909" y="1"/>
                      <a:pt x="289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90" name="Google Shape;5290;p32"/>
              <p:cNvSpPr/>
              <p:nvPr/>
            </p:nvSpPr>
            <p:spPr>
              <a:xfrm>
                <a:off x="6832550" y="292755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60" y="0"/>
                    </a:moveTo>
                    <a:cubicBezTo>
                      <a:pt x="2676" y="0"/>
                      <a:pt x="2481" y="27"/>
                      <a:pt x="2277" y="85"/>
                    </a:cubicBezTo>
                    <a:cubicBezTo>
                      <a:pt x="1" y="751"/>
                      <a:pt x="741" y="3977"/>
                      <a:pt x="2761" y="3977"/>
                    </a:cubicBezTo>
                    <a:cubicBezTo>
                      <a:pt x="2953" y="3977"/>
                      <a:pt x="3157" y="3948"/>
                      <a:pt x="3371" y="3885"/>
                    </a:cubicBezTo>
                    <a:cubicBezTo>
                      <a:pt x="5628" y="3271"/>
                      <a:pt x="4896" y="0"/>
                      <a:pt x="28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91" name="Google Shape;5291;p32"/>
              <p:cNvSpPr/>
              <p:nvPr/>
            </p:nvSpPr>
            <p:spPr>
              <a:xfrm>
                <a:off x="6993575" y="2881000"/>
                <a:ext cx="13980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592" h="3985" extrusionOk="0">
                    <a:moveTo>
                      <a:pt x="2858" y="0"/>
                    </a:moveTo>
                    <a:cubicBezTo>
                      <a:pt x="2667" y="0"/>
                      <a:pt x="2463" y="30"/>
                      <a:pt x="2249" y="93"/>
                    </a:cubicBezTo>
                    <a:cubicBezTo>
                      <a:pt x="1" y="759"/>
                      <a:pt x="718" y="3985"/>
                      <a:pt x="2734" y="3985"/>
                    </a:cubicBezTo>
                    <a:cubicBezTo>
                      <a:pt x="2926" y="3985"/>
                      <a:pt x="3129" y="3956"/>
                      <a:pt x="3343" y="3892"/>
                    </a:cubicBezTo>
                    <a:cubicBezTo>
                      <a:pt x="5592" y="3226"/>
                      <a:pt x="4874" y="0"/>
                      <a:pt x="285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92" name="Google Shape;5292;p32"/>
              <p:cNvSpPr/>
              <p:nvPr/>
            </p:nvSpPr>
            <p:spPr>
              <a:xfrm>
                <a:off x="7039175" y="2809750"/>
                <a:ext cx="1400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0" h="3978" extrusionOk="0">
                    <a:moveTo>
                      <a:pt x="2836" y="0"/>
                    </a:moveTo>
                    <a:cubicBezTo>
                      <a:pt x="2651" y="0"/>
                      <a:pt x="2455" y="27"/>
                      <a:pt x="2249" y="86"/>
                    </a:cubicBezTo>
                    <a:cubicBezTo>
                      <a:pt x="1" y="752"/>
                      <a:pt x="718" y="3978"/>
                      <a:pt x="2734" y="3978"/>
                    </a:cubicBezTo>
                    <a:cubicBezTo>
                      <a:pt x="2926" y="3978"/>
                      <a:pt x="3129" y="3949"/>
                      <a:pt x="3343" y="3885"/>
                    </a:cubicBezTo>
                    <a:cubicBezTo>
                      <a:pt x="5599" y="3245"/>
                      <a:pt x="4869" y="0"/>
                      <a:pt x="283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93" name="Google Shape;5293;p32"/>
              <p:cNvSpPr/>
              <p:nvPr/>
            </p:nvSpPr>
            <p:spPr>
              <a:xfrm>
                <a:off x="7044300" y="2659100"/>
                <a:ext cx="140750" cy="99475"/>
              </a:xfrm>
              <a:custGeom>
                <a:avLst/>
                <a:gdLst/>
                <a:ahLst/>
                <a:cxnLst/>
                <a:rect l="l" t="t" r="r" b="b"/>
                <a:pathLst>
                  <a:path w="5630" h="3979" extrusionOk="0">
                    <a:moveTo>
                      <a:pt x="2873" y="1"/>
                    </a:moveTo>
                    <a:cubicBezTo>
                      <a:pt x="2679" y="1"/>
                      <a:pt x="2473" y="30"/>
                      <a:pt x="2257" y="93"/>
                    </a:cubicBezTo>
                    <a:cubicBezTo>
                      <a:pt x="0" y="734"/>
                      <a:pt x="731" y="3978"/>
                      <a:pt x="2787" y="3978"/>
                    </a:cubicBezTo>
                    <a:cubicBezTo>
                      <a:pt x="2974" y="3978"/>
                      <a:pt x="3173" y="3951"/>
                      <a:pt x="3381" y="3893"/>
                    </a:cubicBezTo>
                    <a:cubicBezTo>
                      <a:pt x="5629" y="3227"/>
                      <a:pt x="4912" y="1"/>
                      <a:pt x="287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94" name="Google Shape;5294;p32"/>
              <p:cNvSpPr/>
              <p:nvPr/>
            </p:nvSpPr>
            <p:spPr>
              <a:xfrm>
                <a:off x="7022525" y="2581800"/>
                <a:ext cx="1407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9" h="3978" extrusionOk="0">
                    <a:moveTo>
                      <a:pt x="2860" y="0"/>
                    </a:moveTo>
                    <a:cubicBezTo>
                      <a:pt x="2676" y="0"/>
                      <a:pt x="2481" y="27"/>
                      <a:pt x="2277" y="85"/>
                    </a:cubicBezTo>
                    <a:cubicBezTo>
                      <a:pt x="1" y="751"/>
                      <a:pt x="741" y="3977"/>
                      <a:pt x="2761" y="3977"/>
                    </a:cubicBezTo>
                    <a:cubicBezTo>
                      <a:pt x="2953" y="3977"/>
                      <a:pt x="3157" y="3948"/>
                      <a:pt x="3371" y="3885"/>
                    </a:cubicBezTo>
                    <a:cubicBezTo>
                      <a:pt x="5628" y="3271"/>
                      <a:pt x="4896" y="0"/>
                      <a:pt x="28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95" name="Google Shape;5295;p32"/>
              <p:cNvSpPr/>
              <p:nvPr/>
            </p:nvSpPr>
            <p:spPr>
              <a:xfrm>
                <a:off x="6960900" y="2367500"/>
                <a:ext cx="1400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3" h="3978" extrusionOk="0">
                    <a:moveTo>
                      <a:pt x="2830" y="0"/>
                    </a:moveTo>
                    <a:cubicBezTo>
                      <a:pt x="2647" y="0"/>
                      <a:pt x="2452" y="27"/>
                      <a:pt x="2249" y="86"/>
                    </a:cubicBezTo>
                    <a:cubicBezTo>
                      <a:pt x="1" y="752"/>
                      <a:pt x="718" y="3978"/>
                      <a:pt x="2757" y="3978"/>
                    </a:cubicBezTo>
                    <a:cubicBezTo>
                      <a:pt x="2951" y="3978"/>
                      <a:pt x="3157" y="3948"/>
                      <a:pt x="3374" y="3885"/>
                    </a:cubicBezTo>
                    <a:cubicBezTo>
                      <a:pt x="5602" y="3244"/>
                      <a:pt x="4844" y="0"/>
                      <a:pt x="283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96" name="Google Shape;5296;p32"/>
              <p:cNvSpPr/>
              <p:nvPr/>
            </p:nvSpPr>
            <p:spPr>
              <a:xfrm>
                <a:off x="6883400" y="2357025"/>
                <a:ext cx="140200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08" h="3972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9" y="79"/>
                    </a:cubicBezTo>
                    <a:cubicBezTo>
                      <a:pt x="1" y="745"/>
                      <a:pt x="718" y="3971"/>
                      <a:pt x="2734" y="3971"/>
                    </a:cubicBezTo>
                    <a:cubicBezTo>
                      <a:pt x="2926" y="3971"/>
                      <a:pt x="3129" y="3942"/>
                      <a:pt x="3343" y="3878"/>
                    </a:cubicBezTo>
                    <a:cubicBezTo>
                      <a:pt x="5607" y="3263"/>
                      <a:pt x="4864" y="0"/>
                      <a:pt x="281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97" name="Google Shape;5297;p32"/>
              <p:cNvSpPr/>
              <p:nvPr/>
            </p:nvSpPr>
            <p:spPr>
              <a:xfrm>
                <a:off x="6773025" y="2206975"/>
                <a:ext cx="13997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599" h="3978" extrusionOk="0">
                    <a:moveTo>
                      <a:pt x="2866" y="1"/>
                    </a:moveTo>
                    <a:cubicBezTo>
                      <a:pt x="2674" y="1"/>
                      <a:pt x="2470" y="30"/>
                      <a:pt x="2256" y="93"/>
                    </a:cubicBezTo>
                    <a:cubicBezTo>
                      <a:pt x="0" y="734"/>
                      <a:pt x="730" y="3978"/>
                      <a:pt x="2763" y="3978"/>
                    </a:cubicBezTo>
                    <a:cubicBezTo>
                      <a:pt x="2948" y="3978"/>
                      <a:pt x="3145" y="3951"/>
                      <a:pt x="3351" y="3893"/>
                    </a:cubicBezTo>
                    <a:cubicBezTo>
                      <a:pt x="5599" y="3226"/>
                      <a:pt x="4882" y="1"/>
                      <a:pt x="286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98" name="Google Shape;5298;p32"/>
              <p:cNvSpPr/>
              <p:nvPr/>
            </p:nvSpPr>
            <p:spPr>
              <a:xfrm>
                <a:off x="6875800" y="2616150"/>
                <a:ext cx="139500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580" h="3971" extrusionOk="0">
                    <a:moveTo>
                      <a:pt x="2808" y="0"/>
                    </a:moveTo>
                    <a:cubicBezTo>
                      <a:pt x="2631" y="0"/>
                      <a:pt x="2444" y="25"/>
                      <a:pt x="2249" y="79"/>
                    </a:cubicBezTo>
                    <a:cubicBezTo>
                      <a:pt x="1" y="745"/>
                      <a:pt x="718" y="3971"/>
                      <a:pt x="2734" y="3971"/>
                    </a:cubicBezTo>
                    <a:cubicBezTo>
                      <a:pt x="2926" y="3971"/>
                      <a:pt x="3129" y="3942"/>
                      <a:pt x="3343" y="3878"/>
                    </a:cubicBezTo>
                    <a:cubicBezTo>
                      <a:pt x="5579" y="3263"/>
                      <a:pt x="4833" y="0"/>
                      <a:pt x="280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299" name="Google Shape;5299;p32"/>
              <p:cNvSpPr/>
              <p:nvPr/>
            </p:nvSpPr>
            <p:spPr>
              <a:xfrm>
                <a:off x="6915950" y="2845300"/>
                <a:ext cx="140700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28" h="3978" extrusionOk="0">
                    <a:moveTo>
                      <a:pt x="2889" y="0"/>
                    </a:moveTo>
                    <a:cubicBezTo>
                      <a:pt x="2699" y="0"/>
                      <a:pt x="2497" y="29"/>
                      <a:pt x="2284" y="92"/>
                    </a:cubicBezTo>
                    <a:cubicBezTo>
                      <a:pt x="0" y="733"/>
                      <a:pt x="754" y="3977"/>
                      <a:pt x="2790" y="3977"/>
                    </a:cubicBezTo>
                    <a:cubicBezTo>
                      <a:pt x="2976" y="3977"/>
                      <a:pt x="3173" y="3950"/>
                      <a:pt x="3378" y="3892"/>
                    </a:cubicBezTo>
                    <a:cubicBezTo>
                      <a:pt x="5628" y="3253"/>
                      <a:pt x="4909" y="0"/>
                      <a:pt x="288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00" name="Google Shape;5300;p32"/>
              <p:cNvSpPr/>
              <p:nvPr/>
            </p:nvSpPr>
            <p:spPr>
              <a:xfrm>
                <a:off x="6946550" y="2720650"/>
                <a:ext cx="140475" cy="99650"/>
              </a:xfrm>
              <a:custGeom>
                <a:avLst/>
                <a:gdLst/>
                <a:ahLst/>
                <a:cxnLst/>
                <a:rect l="l" t="t" r="r" b="b"/>
                <a:pathLst>
                  <a:path w="5619" h="3986" extrusionOk="0">
                    <a:moveTo>
                      <a:pt x="2885" y="1"/>
                    </a:moveTo>
                    <a:cubicBezTo>
                      <a:pt x="2693" y="1"/>
                      <a:pt x="2490" y="30"/>
                      <a:pt x="2276" y="93"/>
                    </a:cubicBezTo>
                    <a:cubicBezTo>
                      <a:pt x="0" y="760"/>
                      <a:pt x="740" y="3985"/>
                      <a:pt x="2760" y="3985"/>
                    </a:cubicBezTo>
                    <a:cubicBezTo>
                      <a:pt x="2953" y="3985"/>
                      <a:pt x="3156" y="3956"/>
                      <a:pt x="3370" y="3893"/>
                    </a:cubicBezTo>
                    <a:cubicBezTo>
                      <a:pt x="5618" y="3227"/>
                      <a:pt x="4901" y="1"/>
                      <a:pt x="288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01" name="Google Shape;5301;p32"/>
              <p:cNvSpPr/>
              <p:nvPr/>
            </p:nvSpPr>
            <p:spPr>
              <a:xfrm>
                <a:off x="7005750" y="2694850"/>
                <a:ext cx="140550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622" h="3985" extrusionOk="0">
                    <a:moveTo>
                      <a:pt x="2850" y="1"/>
                    </a:moveTo>
                    <a:cubicBezTo>
                      <a:pt x="2661" y="1"/>
                      <a:pt x="2459" y="30"/>
                      <a:pt x="2248" y="92"/>
                    </a:cubicBezTo>
                    <a:cubicBezTo>
                      <a:pt x="0" y="758"/>
                      <a:pt x="717" y="3984"/>
                      <a:pt x="2733" y="3984"/>
                    </a:cubicBezTo>
                    <a:cubicBezTo>
                      <a:pt x="2925" y="3984"/>
                      <a:pt x="3129" y="3955"/>
                      <a:pt x="3343" y="3891"/>
                    </a:cubicBezTo>
                    <a:cubicBezTo>
                      <a:pt x="5622" y="3280"/>
                      <a:pt x="4877" y="1"/>
                      <a:pt x="285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02" name="Google Shape;5302;p32"/>
              <p:cNvSpPr/>
              <p:nvPr/>
            </p:nvSpPr>
            <p:spPr>
              <a:xfrm>
                <a:off x="6834775" y="1989225"/>
                <a:ext cx="140875" cy="99300"/>
              </a:xfrm>
              <a:custGeom>
                <a:avLst/>
                <a:gdLst/>
                <a:ahLst/>
                <a:cxnLst/>
                <a:rect l="l" t="t" r="r" b="b"/>
                <a:pathLst>
                  <a:path w="5635" h="3972" extrusionOk="0">
                    <a:moveTo>
                      <a:pt x="2808" y="1"/>
                    </a:moveTo>
                    <a:cubicBezTo>
                      <a:pt x="2631" y="1"/>
                      <a:pt x="2444" y="26"/>
                      <a:pt x="2248" y="80"/>
                    </a:cubicBezTo>
                    <a:cubicBezTo>
                      <a:pt x="0" y="746"/>
                      <a:pt x="717" y="3972"/>
                      <a:pt x="2733" y="3972"/>
                    </a:cubicBezTo>
                    <a:cubicBezTo>
                      <a:pt x="2925" y="3972"/>
                      <a:pt x="3129" y="3942"/>
                      <a:pt x="3343" y="3879"/>
                    </a:cubicBezTo>
                    <a:cubicBezTo>
                      <a:pt x="5635" y="3264"/>
                      <a:pt x="4842" y="1"/>
                      <a:pt x="280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03" name="Google Shape;5303;p32"/>
              <p:cNvSpPr/>
              <p:nvPr/>
            </p:nvSpPr>
            <p:spPr>
              <a:xfrm>
                <a:off x="6674225" y="2036175"/>
                <a:ext cx="139500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580" h="3971" extrusionOk="0">
                    <a:moveTo>
                      <a:pt x="2837" y="1"/>
                    </a:moveTo>
                    <a:cubicBezTo>
                      <a:pt x="2654" y="1"/>
                      <a:pt x="2460" y="28"/>
                      <a:pt x="2257" y="86"/>
                    </a:cubicBezTo>
                    <a:cubicBezTo>
                      <a:pt x="1" y="727"/>
                      <a:pt x="731" y="3971"/>
                      <a:pt x="2764" y="3971"/>
                    </a:cubicBezTo>
                    <a:cubicBezTo>
                      <a:pt x="2949" y="3971"/>
                      <a:pt x="3145" y="3944"/>
                      <a:pt x="3351" y="3886"/>
                    </a:cubicBezTo>
                    <a:cubicBezTo>
                      <a:pt x="5579" y="3245"/>
                      <a:pt x="4847" y="1"/>
                      <a:pt x="283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04" name="Google Shape;5304;p32"/>
              <p:cNvSpPr/>
              <p:nvPr/>
            </p:nvSpPr>
            <p:spPr>
              <a:xfrm>
                <a:off x="6691975" y="1897900"/>
                <a:ext cx="140025" cy="99450"/>
              </a:xfrm>
              <a:custGeom>
                <a:avLst/>
                <a:gdLst/>
                <a:ahLst/>
                <a:cxnLst/>
                <a:rect l="l" t="t" r="r" b="b"/>
                <a:pathLst>
                  <a:path w="5601" h="3978" extrusionOk="0">
                    <a:moveTo>
                      <a:pt x="2853" y="0"/>
                    </a:moveTo>
                    <a:cubicBezTo>
                      <a:pt x="2671" y="0"/>
                      <a:pt x="2478" y="27"/>
                      <a:pt x="2276" y="85"/>
                    </a:cubicBezTo>
                    <a:cubicBezTo>
                      <a:pt x="0" y="751"/>
                      <a:pt x="740" y="3977"/>
                      <a:pt x="2761" y="3977"/>
                    </a:cubicBezTo>
                    <a:cubicBezTo>
                      <a:pt x="2953" y="3977"/>
                      <a:pt x="3157" y="3948"/>
                      <a:pt x="3371" y="3885"/>
                    </a:cubicBezTo>
                    <a:cubicBezTo>
                      <a:pt x="5600" y="3271"/>
                      <a:pt x="4865" y="0"/>
                      <a:pt x="285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05" name="Google Shape;5305;p32"/>
              <p:cNvSpPr/>
              <p:nvPr/>
            </p:nvSpPr>
            <p:spPr>
              <a:xfrm>
                <a:off x="6765625" y="1951250"/>
                <a:ext cx="140175" cy="99275"/>
              </a:xfrm>
              <a:custGeom>
                <a:avLst/>
                <a:gdLst/>
                <a:ahLst/>
                <a:cxnLst/>
                <a:rect l="l" t="t" r="r" b="b"/>
                <a:pathLst>
                  <a:path w="5607" h="3971" extrusionOk="0">
                    <a:moveTo>
                      <a:pt x="2814" y="0"/>
                    </a:moveTo>
                    <a:cubicBezTo>
                      <a:pt x="2635" y="0"/>
                      <a:pt x="2446" y="25"/>
                      <a:pt x="2248" y="79"/>
                    </a:cubicBezTo>
                    <a:cubicBezTo>
                      <a:pt x="0" y="745"/>
                      <a:pt x="717" y="3971"/>
                      <a:pt x="2733" y="3971"/>
                    </a:cubicBezTo>
                    <a:cubicBezTo>
                      <a:pt x="2925" y="3971"/>
                      <a:pt x="3129" y="3942"/>
                      <a:pt x="3343" y="3878"/>
                    </a:cubicBezTo>
                    <a:cubicBezTo>
                      <a:pt x="5607" y="3263"/>
                      <a:pt x="4863" y="0"/>
                      <a:pt x="281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06" name="Google Shape;5306;p32"/>
              <p:cNvSpPr/>
              <p:nvPr/>
            </p:nvSpPr>
            <p:spPr>
              <a:xfrm>
                <a:off x="6739025" y="2431925"/>
                <a:ext cx="139825" cy="99625"/>
              </a:xfrm>
              <a:custGeom>
                <a:avLst/>
                <a:gdLst/>
                <a:ahLst/>
                <a:cxnLst/>
                <a:rect l="l" t="t" r="r" b="b"/>
                <a:pathLst>
                  <a:path w="5593" h="3985" extrusionOk="0">
                    <a:moveTo>
                      <a:pt x="2854" y="0"/>
                    </a:moveTo>
                    <a:cubicBezTo>
                      <a:pt x="2663" y="0"/>
                      <a:pt x="2461" y="29"/>
                      <a:pt x="2249" y="92"/>
                    </a:cubicBezTo>
                    <a:cubicBezTo>
                      <a:pt x="0" y="758"/>
                      <a:pt x="717" y="3984"/>
                      <a:pt x="2734" y="3984"/>
                    </a:cubicBezTo>
                    <a:cubicBezTo>
                      <a:pt x="2925" y="3984"/>
                      <a:pt x="3129" y="3955"/>
                      <a:pt x="3343" y="3892"/>
                    </a:cubicBezTo>
                    <a:cubicBezTo>
                      <a:pt x="5592" y="3253"/>
                      <a:pt x="4873" y="0"/>
                      <a:pt x="285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307" name="Google Shape;5307;p32"/>
            <p:cNvGrpSpPr/>
            <p:nvPr/>
          </p:nvGrpSpPr>
          <p:grpSpPr>
            <a:xfrm>
              <a:off x="-172847" y="2867657"/>
              <a:ext cx="1177570" cy="2486681"/>
              <a:chOff x="1257067" y="2153325"/>
              <a:chExt cx="1781228" cy="3761429"/>
            </a:xfrm>
          </p:grpSpPr>
          <p:sp>
            <p:nvSpPr>
              <p:cNvPr id="5308" name="Google Shape;5308;p32"/>
              <p:cNvSpPr/>
              <p:nvPr/>
            </p:nvSpPr>
            <p:spPr>
              <a:xfrm>
                <a:off x="1257067" y="3571476"/>
                <a:ext cx="813875" cy="2089425"/>
              </a:xfrm>
              <a:custGeom>
                <a:avLst/>
                <a:gdLst/>
                <a:ahLst/>
                <a:cxnLst/>
                <a:rect l="l" t="t" r="r" b="b"/>
                <a:pathLst>
                  <a:path w="32555" h="83577" extrusionOk="0">
                    <a:moveTo>
                      <a:pt x="14439" y="0"/>
                    </a:moveTo>
                    <a:lnTo>
                      <a:pt x="14439" y="0"/>
                    </a:lnTo>
                    <a:cubicBezTo>
                      <a:pt x="1642" y="21307"/>
                      <a:pt x="1" y="77570"/>
                      <a:pt x="3618" y="81156"/>
                    </a:cubicBezTo>
                    <a:cubicBezTo>
                      <a:pt x="5344" y="82882"/>
                      <a:pt x="9808" y="83577"/>
                      <a:pt x="16431" y="83577"/>
                    </a:cubicBezTo>
                    <a:cubicBezTo>
                      <a:pt x="20887" y="83577"/>
                      <a:pt x="26320" y="83262"/>
                      <a:pt x="32555" y="82737"/>
                    </a:cubicBezTo>
                    <a:cubicBezTo>
                      <a:pt x="28573" y="59667"/>
                      <a:pt x="27661" y="41399"/>
                      <a:pt x="30275" y="18146"/>
                    </a:cubicBezTo>
                    <a:lnTo>
                      <a:pt x="30275" y="18146"/>
                    </a:lnTo>
                    <a:cubicBezTo>
                      <a:pt x="20974" y="34833"/>
                      <a:pt x="18846" y="50214"/>
                      <a:pt x="16597" y="69211"/>
                    </a:cubicBezTo>
                    <a:cubicBezTo>
                      <a:pt x="14621" y="44955"/>
                      <a:pt x="10943" y="24134"/>
                      <a:pt x="1443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09" name="Google Shape;5309;p32"/>
              <p:cNvSpPr/>
              <p:nvPr/>
            </p:nvSpPr>
            <p:spPr>
              <a:xfrm>
                <a:off x="1398705" y="3799127"/>
                <a:ext cx="623125" cy="1959775"/>
              </a:xfrm>
              <a:custGeom>
                <a:avLst/>
                <a:gdLst/>
                <a:ahLst/>
                <a:cxnLst/>
                <a:rect l="l" t="t" r="r" b="b"/>
                <a:pathLst>
                  <a:path w="24925" h="78391" extrusionOk="0">
                    <a:moveTo>
                      <a:pt x="14408" y="77631"/>
                    </a:moveTo>
                    <a:lnTo>
                      <a:pt x="14408" y="77631"/>
                    </a:lnTo>
                    <a:cubicBezTo>
                      <a:pt x="14412" y="77631"/>
                      <a:pt x="14416" y="77631"/>
                      <a:pt x="14420" y="77632"/>
                    </a:cubicBezTo>
                    <a:lnTo>
                      <a:pt x="14420" y="77632"/>
                    </a:lnTo>
                    <a:cubicBezTo>
                      <a:pt x="14416" y="77631"/>
                      <a:pt x="14412" y="77631"/>
                      <a:pt x="14408" y="77631"/>
                    </a:cubicBezTo>
                    <a:close/>
                    <a:moveTo>
                      <a:pt x="0" y="0"/>
                    </a:moveTo>
                    <a:cubicBezTo>
                      <a:pt x="1520" y="5897"/>
                      <a:pt x="3070" y="11733"/>
                      <a:pt x="4559" y="17660"/>
                    </a:cubicBezTo>
                    <a:cubicBezTo>
                      <a:pt x="7204" y="28147"/>
                      <a:pt x="9787" y="38633"/>
                      <a:pt x="12006" y="49211"/>
                    </a:cubicBezTo>
                    <a:cubicBezTo>
                      <a:pt x="12430" y="51177"/>
                      <a:pt x="18058" y="77633"/>
                      <a:pt x="14464" y="77633"/>
                    </a:cubicBezTo>
                    <a:cubicBezTo>
                      <a:pt x="14449" y="77633"/>
                      <a:pt x="14434" y="77632"/>
                      <a:pt x="14420" y="77632"/>
                    </a:cubicBezTo>
                    <a:lnTo>
                      <a:pt x="14420" y="77632"/>
                    </a:lnTo>
                    <a:cubicBezTo>
                      <a:pt x="17638" y="77844"/>
                      <a:pt x="20886" y="78117"/>
                      <a:pt x="24134" y="78391"/>
                    </a:cubicBezTo>
                    <a:cubicBezTo>
                      <a:pt x="24925" y="63071"/>
                      <a:pt x="19818" y="48086"/>
                      <a:pt x="14286" y="33800"/>
                    </a:cubicBezTo>
                    <a:cubicBezTo>
                      <a:pt x="9879" y="22402"/>
                      <a:pt x="5076" y="11125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10" name="Google Shape;5310;p32"/>
              <p:cNvSpPr/>
              <p:nvPr/>
            </p:nvSpPr>
            <p:spPr>
              <a:xfrm>
                <a:off x="2070945" y="3836079"/>
                <a:ext cx="967350" cy="2078675"/>
              </a:xfrm>
              <a:custGeom>
                <a:avLst/>
                <a:gdLst/>
                <a:ahLst/>
                <a:cxnLst/>
                <a:rect l="l" t="t" r="r" b="b"/>
                <a:pathLst>
                  <a:path w="38694" h="83147" extrusionOk="0">
                    <a:moveTo>
                      <a:pt x="9909" y="1"/>
                    </a:moveTo>
                    <a:cubicBezTo>
                      <a:pt x="0" y="22797"/>
                      <a:pt x="5775" y="78817"/>
                      <a:pt x="9788" y="81886"/>
                    </a:cubicBezTo>
                    <a:cubicBezTo>
                      <a:pt x="10945" y="82754"/>
                      <a:pt x="12989" y="83146"/>
                      <a:pt x="15818" y="83146"/>
                    </a:cubicBezTo>
                    <a:cubicBezTo>
                      <a:pt x="21013" y="83146"/>
                      <a:pt x="28853" y="81824"/>
                      <a:pt x="38694" y="79698"/>
                    </a:cubicBezTo>
                    <a:cubicBezTo>
                      <a:pt x="31764" y="57357"/>
                      <a:pt x="28451" y="39333"/>
                      <a:pt x="27995" y="15928"/>
                    </a:cubicBezTo>
                    <a:cubicBezTo>
                      <a:pt x="20973" y="33709"/>
                      <a:pt x="21733" y="53102"/>
                      <a:pt x="21976" y="72190"/>
                    </a:cubicBezTo>
                    <a:cubicBezTo>
                      <a:pt x="16809" y="48391"/>
                      <a:pt x="9605" y="24378"/>
                      <a:pt x="990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11" name="Google Shape;5311;p32"/>
              <p:cNvSpPr/>
              <p:nvPr/>
            </p:nvSpPr>
            <p:spPr>
              <a:xfrm>
                <a:off x="2428904" y="4175600"/>
                <a:ext cx="475725" cy="1710525"/>
              </a:xfrm>
              <a:custGeom>
                <a:avLst/>
                <a:gdLst/>
                <a:ahLst/>
                <a:cxnLst/>
                <a:rect l="l" t="t" r="r" b="b"/>
                <a:pathLst>
                  <a:path w="19029" h="68421" extrusionOk="0">
                    <a:moveTo>
                      <a:pt x="19028" y="0"/>
                    </a:moveTo>
                    <a:lnTo>
                      <a:pt x="19028" y="0"/>
                    </a:lnTo>
                    <a:cubicBezTo>
                      <a:pt x="16171" y="4438"/>
                      <a:pt x="13648" y="9058"/>
                      <a:pt x="11429" y="13922"/>
                    </a:cubicBezTo>
                    <a:cubicBezTo>
                      <a:pt x="7600" y="22280"/>
                      <a:pt x="4834" y="31156"/>
                      <a:pt x="3101" y="40183"/>
                    </a:cubicBezTo>
                    <a:cubicBezTo>
                      <a:pt x="1551" y="48542"/>
                      <a:pt x="1" y="58299"/>
                      <a:pt x="1885" y="66658"/>
                    </a:cubicBezTo>
                    <a:cubicBezTo>
                      <a:pt x="3253" y="66658"/>
                      <a:pt x="10548" y="66749"/>
                      <a:pt x="11095" y="68421"/>
                    </a:cubicBezTo>
                    <a:cubicBezTo>
                      <a:pt x="9970" y="64925"/>
                      <a:pt x="10214" y="61187"/>
                      <a:pt x="10487" y="57539"/>
                    </a:cubicBezTo>
                    <a:cubicBezTo>
                      <a:pt x="11581" y="42493"/>
                      <a:pt x="13375" y="27508"/>
                      <a:pt x="15867" y="12615"/>
                    </a:cubicBezTo>
                    <a:cubicBezTo>
                      <a:pt x="16597" y="8298"/>
                      <a:pt x="17357" y="4013"/>
                      <a:pt x="1902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12" name="Google Shape;5312;p32"/>
              <p:cNvSpPr/>
              <p:nvPr/>
            </p:nvSpPr>
            <p:spPr>
              <a:xfrm>
                <a:off x="1579325" y="2837525"/>
                <a:ext cx="849575" cy="2975475"/>
              </a:xfrm>
              <a:custGeom>
                <a:avLst/>
                <a:gdLst/>
                <a:ahLst/>
                <a:cxnLst/>
                <a:rect l="l" t="t" r="r" b="b"/>
                <a:pathLst>
                  <a:path w="33983" h="119019" extrusionOk="0">
                    <a:moveTo>
                      <a:pt x="19612" y="0"/>
                    </a:moveTo>
                    <a:cubicBezTo>
                      <a:pt x="19239" y="0"/>
                      <a:pt x="18831" y="244"/>
                      <a:pt x="18785" y="707"/>
                    </a:cubicBezTo>
                    <a:cubicBezTo>
                      <a:pt x="17964" y="7455"/>
                      <a:pt x="17356" y="14233"/>
                      <a:pt x="16900" y="21012"/>
                    </a:cubicBezTo>
                    <a:cubicBezTo>
                      <a:pt x="16596" y="20343"/>
                      <a:pt x="16262" y="19705"/>
                      <a:pt x="15958" y="19036"/>
                    </a:cubicBezTo>
                    <a:cubicBezTo>
                      <a:pt x="14986" y="16878"/>
                      <a:pt x="13800" y="14780"/>
                      <a:pt x="12463" y="12805"/>
                    </a:cubicBezTo>
                    <a:cubicBezTo>
                      <a:pt x="10031" y="9127"/>
                      <a:pt x="6870" y="5935"/>
                      <a:pt x="2858" y="4081"/>
                    </a:cubicBezTo>
                    <a:cubicBezTo>
                      <a:pt x="2598" y="3960"/>
                      <a:pt x="2331" y="3900"/>
                      <a:pt x="2074" y="3900"/>
                    </a:cubicBezTo>
                    <a:cubicBezTo>
                      <a:pt x="1429" y="3900"/>
                      <a:pt x="847" y="4276"/>
                      <a:pt x="608" y="4993"/>
                    </a:cubicBezTo>
                    <a:cubicBezTo>
                      <a:pt x="0" y="6726"/>
                      <a:pt x="1520" y="8154"/>
                      <a:pt x="2493" y="9461"/>
                    </a:cubicBezTo>
                    <a:cubicBezTo>
                      <a:pt x="3921" y="11376"/>
                      <a:pt x="5350" y="13261"/>
                      <a:pt x="6809" y="15176"/>
                    </a:cubicBezTo>
                    <a:cubicBezTo>
                      <a:pt x="9575" y="18823"/>
                      <a:pt x="12280" y="22775"/>
                      <a:pt x="15472" y="26027"/>
                    </a:cubicBezTo>
                    <a:cubicBezTo>
                      <a:pt x="15767" y="26349"/>
                      <a:pt x="16110" y="26458"/>
                      <a:pt x="16458" y="26458"/>
                    </a:cubicBezTo>
                    <a:cubicBezTo>
                      <a:pt x="16504" y="26458"/>
                      <a:pt x="16550" y="26456"/>
                      <a:pt x="16596" y="26452"/>
                    </a:cubicBezTo>
                    <a:lnTo>
                      <a:pt x="16596" y="26452"/>
                    </a:lnTo>
                    <a:cubicBezTo>
                      <a:pt x="16414" y="29978"/>
                      <a:pt x="16262" y="33535"/>
                      <a:pt x="16141" y="37091"/>
                    </a:cubicBezTo>
                    <a:lnTo>
                      <a:pt x="16141" y="37364"/>
                    </a:lnTo>
                    <a:cubicBezTo>
                      <a:pt x="16049" y="41285"/>
                      <a:pt x="15989" y="45146"/>
                      <a:pt x="15989" y="49067"/>
                    </a:cubicBezTo>
                    <a:cubicBezTo>
                      <a:pt x="15077" y="45936"/>
                      <a:pt x="13618" y="42866"/>
                      <a:pt x="12250" y="40252"/>
                    </a:cubicBezTo>
                    <a:cubicBezTo>
                      <a:pt x="10305" y="36574"/>
                      <a:pt x="7843" y="32471"/>
                      <a:pt x="3526" y="31346"/>
                    </a:cubicBezTo>
                    <a:cubicBezTo>
                      <a:pt x="3402" y="31315"/>
                      <a:pt x="3282" y="31300"/>
                      <a:pt x="3167" y="31300"/>
                    </a:cubicBezTo>
                    <a:cubicBezTo>
                      <a:pt x="2162" y="31300"/>
                      <a:pt x="1570" y="32421"/>
                      <a:pt x="2007" y="33322"/>
                    </a:cubicBezTo>
                    <a:cubicBezTo>
                      <a:pt x="4043" y="37699"/>
                      <a:pt x="6232" y="41954"/>
                      <a:pt x="8663" y="46088"/>
                    </a:cubicBezTo>
                    <a:cubicBezTo>
                      <a:pt x="10426" y="49127"/>
                      <a:pt x="12128" y="53231"/>
                      <a:pt x="15320" y="54994"/>
                    </a:cubicBezTo>
                    <a:cubicBezTo>
                      <a:pt x="15485" y="55112"/>
                      <a:pt x="15686" y="55156"/>
                      <a:pt x="15896" y="55156"/>
                    </a:cubicBezTo>
                    <a:cubicBezTo>
                      <a:pt x="15957" y="55156"/>
                      <a:pt x="16018" y="55153"/>
                      <a:pt x="16080" y="55146"/>
                    </a:cubicBezTo>
                    <a:cubicBezTo>
                      <a:pt x="16110" y="58520"/>
                      <a:pt x="16201" y="61894"/>
                      <a:pt x="16353" y="65298"/>
                    </a:cubicBezTo>
                    <a:cubicBezTo>
                      <a:pt x="16232" y="65632"/>
                      <a:pt x="16232" y="65936"/>
                      <a:pt x="16384" y="66240"/>
                    </a:cubicBezTo>
                    <a:cubicBezTo>
                      <a:pt x="16718" y="75176"/>
                      <a:pt x="17356" y="84082"/>
                      <a:pt x="18299" y="92988"/>
                    </a:cubicBezTo>
                    <a:cubicBezTo>
                      <a:pt x="19180" y="101469"/>
                      <a:pt x="20062" y="110071"/>
                      <a:pt x="21794" y="118399"/>
                    </a:cubicBezTo>
                    <a:cubicBezTo>
                      <a:pt x="21890" y="118822"/>
                      <a:pt x="22267" y="119018"/>
                      <a:pt x="22645" y="119018"/>
                    </a:cubicBezTo>
                    <a:cubicBezTo>
                      <a:pt x="23110" y="119018"/>
                      <a:pt x="23577" y="118722"/>
                      <a:pt x="23527" y="118186"/>
                    </a:cubicBezTo>
                    <a:cubicBezTo>
                      <a:pt x="22554" y="110618"/>
                      <a:pt x="21247" y="103080"/>
                      <a:pt x="20396" y="95481"/>
                    </a:cubicBezTo>
                    <a:cubicBezTo>
                      <a:pt x="19575" y="87882"/>
                      <a:pt x="18907" y="80283"/>
                      <a:pt x="18481" y="72684"/>
                    </a:cubicBezTo>
                    <a:cubicBezTo>
                      <a:pt x="18359" y="70830"/>
                      <a:pt x="18268" y="68945"/>
                      <a:pt x="18147" y="67061"/>
                    </a:cubicBezTo>
                    <a:cubicBezTo>
                      <a:pt x="18390" y="67030"/>
                      <a:pt x="18603" y="66909"/>
                      <a:pt x="18815" y="66757"/>
                    </a:cubicBezTo>
                    <a:cubicBezTo>
                      <a:pt x="19970" y="65754"/>
                      <a:pt x="20487" y="64325"/>
                      <a:pt x="21338" y="63079"/>
                    </a:cubicBezTo>
                    <a:cubicBezTo>
                      <a:pt x="22554" y="61407"/>
                      <a:pt x="23922" y="59857"/>
                      <a:pt x="25229" y="58246"/>
                    </a:cubicBezTo>
                    <a:cubicBezTo>
                      <a:pt x="27630" y="55267"/>
                      <a:pt x="30244" y="52167"/>
                      <a:pt x="31825" y="48641"/>
                    </a:cubicBezTo>
                    <a:cubicBezTo>
                      <a:pt x="32169" y="47847"/>
                      <a:pt x="31729" y="46707"/>
                      <a:pt x="30887" y="46707"/>
                    </a:cubicBezTo>
                    <a:cubicBezTo>
                      <a:pt x="30762" y="46707"/>
                      <a:pt x="30629" y="46732"/>
                      <a:pt x="30487" y="46787"/>
                    </a:cubicBezTo>
                    <a:cubicBezTo>
                      <a:pt x="26445" y="48428"/>
                      <a:pt x="24195" y="51924"/>
                      <a:pt x="22007" y="55450"/>
                    </a:cubicBezTo>
                    <a:cubicBezTo>
                      <a:pt x="20639" y="57699"/>
                      <a:pt x="19271" y="59979"/>
                      <a:pt x="17964" y="62289"/>
                    </a:cubicBezTo>
                    <a:cubicBezTo>
                      <a:pt x="17721" y="54507"/>
                      <a:pt x="17660" y="46696"/>
                      <a:pt x="17812" y="38945"/>
                    </a:cubicBezTo>
                    <a:lnTo>
                      <a:pt x="17812" y="38945"/>
                    </a:lnTo>
                    <a:cubicBezTo>
                      <a:pt x="17868" y="38953"/>
                      <a:pt x="17922" y="38958"/>
                      <a:pt x="17976" y="38958"/>
                    </a:cubicBezTo>
                    <a:cubicBezTo>
                      <a:pt x="18308" y="38958"/>
                      <a:pt x="18615" y="38794"/>
                      <a:pt x="18876" y="38428"/>
                    </a:cubicBezTo>
                    <a:cubicBezTo>
                      <a:pt x="21733" y="34750"/>
                      <a:pt x="24591" y="31194"/>
                      <a:pt x="27904" y="27911"/>
                    </a:cubicBezTo>
                    <a:cubicBezTo>
                      <a:pt x="30366" y="25389"/>
                      <a:pt x="33983" y="22653"/>
                      <a:pt x="33709" y="18793"/>
                    </a:cubicBezTo>
                    <a:cubicBezTo>
                      <a:pt x="33686" y="18212"/>
                      <a:pt x="33112" y="17595"/>
                      <a:pt x="32531" y="17595"/>
                    </a:cubicBezTo>
                    <a:cubicBezTo>
                      <a:pt x="32351" y="17595"/>
                      <a:pt x="32172" y="17654"/>
                      <a:pt x="32007" y="17790"/>
                    </a:cubicBezTo>
                    <a:cubicBezTo>
                      <a:pt x="26627" y="21893"/>
                      <a:pt x="20821" y="27243"/>
                      <a:pt x="17934" y="33687"/>
                    </a:cubicBezTo>
                    <a:cubicBezTo>
                      <a:pt x="18025" y="31407"/>
                      <a:pt x="18086" y="29158"/>
                      <a:pt x="18207" y="26878"/>
                    </a:cubicBezTo>
                    <a:cubicBezTo>
                      <a:pt x="18633" y="18124"/>
                      <a:pt x="19302" y="9400"/>
                      <a:pt x="20244" y="707"/>
                    </a:cubicBezTo>
                    <a:cubicBezTo>
                      <a:pt x="20304" y="229"/>
                      <a:pt x="19974" y="0"/>
                      <a:pt x="1961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13" name="Google Shape;5313;p32"/>
              <p:cNvSpPr/>
              <p:nvPr/>
            </p:nvSpPr>
            <p:spPr>
              <a:xfrm>
                <a:off x="1681625" y="3026450"/>
                <a:ext cx="301525" cy="412675"/>
              </a:xfrm>
              <a:custGeom>
                <a:avLst/>
                <a:gdLst/>
                <a:ahLst/>
                <a:cxnLst/>
                <a:rect l="l" t="t" r="r" b="b"/>
                <a:pathLst>
                  <a:path w="12061" h="16507" extrusionOk="0">
                    <a:moveTo>
                      <a:pt x="394" y="1"/>
                    </a:moveTo>
                    <a:cubicBezTo>
                      <a:pt x="178" y="1"/>
                      <a:pt x="0" y="265"/>
                      <a:pt x="164" y="476"/>
                    </a:cubicBezTo>
                    <a:cubicBezTo>
                      <a:pt x="4662" y="5339"/>
                      <a:pt x="8097" y="10658"/>
                      <a:pt x="11410" y="16342"/>
                    </a:cubicBezTo>
                    <a:cubicBezTo>
                      <a:pt x="11468" y="16458"/>
                      <a:pt x="11561" y="16507"/>
                      <a:pt x="11654" y="16507"/>
                    </a:cubicBezTo>
                    <a:cubicBezTo>
                      <a:pt x="11854" y="16507"/>
                      <a:pt x="12061" y="16287"/>
                      <a:pt x="11957" y="16038"/>
                    </a:cubicBezTo>
                    <a:cubicBezTo>
                      <a:pt x="9222" y="10172"/>
                      <a:pt x="5027" y="4761"/>
                      <a:pt x="589" y="81"/>
                    </a:cubicBezTo>
                    <a:cubicBezTo>
                      <a:pt x="526" y="24"/>
                      <a:pt x="458" y="1"/>
                      <a:pt x="39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14" name="Google Shape;5314;p32"/>
              <p:cNvSpPr/>
              <p:nvPr/>
            </p:nvSpPr>
            <p:spPr>
              <a:xfrm>
                <a:off x="2026000" y="3384450"/>
                <a:ext cx="312075" cy="352950"/>
              </a:xfrm>
              <a:custGeom>
                <a:avLst/>
                <a:gdLst/>
                <a:ahLst/>
                <a:cxnLst/>
                <a:rect l="l" t="t" r="r" b="b"/>
                <a:pathLst>
                  <a:path w="12483" h="14118" extrusionOk="0">
                    <a:moveTo>
                      <a:pt x="12077" y="1"/>
                    </a:moveTo>
                    <a:cubicBezTo>
                      <a:pt x="12015" y="1"/>
                      <a:pt x="11951" y="24"/>
                      <a:pt x="11891" y="77"/>
                    </a:cubicBezTo>
                    <a:cubicBezTo>
                      <a:pt x="7939" y="4606"/>
                      <a:pt x="3988" y="9135"/>
                      <a:pt x="158" y="13724"/>
                    </a:cubicBezTo>
                    <a:cubicBezTo>
                      <a:pt x="1" y="13904"/>
                      <a:pt x="126" y="14118"/>
                      <a:pt x="288" y="14118"/>
                    </a:cubicBezTo>
                    <a:cubicBezTo>
                      <a:pt x="345" y="14118"/>
                      <a:pt x="407" y="14092"/>
                      <a:pt x="462" y="14028"/>
                    </a:cubicBezTo>
                    <a:cubicBezTo>
                      <a:pt x="4413" y="9560"/>
                      <a:pt x="8365" y="5031"/>
                      <a:pt x="12316" y="502"/>
                    </a:cubicBezTo>
                    <a:cubicBezTo>
                      <a:pt x="12483" y="289"/>
                      <a:pt x="12296" y="1"/>
                      <a:pt x="1207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15" name="Google Shape;5315;p32"/>
              <p:cNvSpPr/>
              <p:nvPr/>
            </p:nvSpPr>
            <p:spPr>
              <a:xfrm>
                <a:off x="1695125" y="3695075"/>
                <a:ext cx="258875" cy="435475"/>
              </a:xfrm>
              <a:custGeom>
                <a:avLst/>
                <a:gdLst/>
                <a:ahLst/>
                <a:cxnLst/>
                <a:rect l="l" t="t" r="r" b="b"/>
                <a:pathLst>
                  <a:path w="10355" h="17419" extrusionOk="0">
                    <a:moveTo>
                      <a:pt x="384" y="1"/>
                    </a:moveTo>
                    <a:cubicBezTo>
                      <a:pt x="181" y="1"/>
                      <a:pt x="1" y="254"/>
                      <a:pt x="171" y="448"/>
                    </a:cubicBezTo>
                    <a:cubicBezTo>
                      <a:pt x="4487" y="5524"/>
                      <a:pt x="6797" y="11482"/>
                      <a:pt x="9837" y="17318"/>
                    </a:cubicBezTo>
                    <a:cubicBezTo>
                      <a:pt x="9877" y="17388"/>
                      <a:pt x="9949" y="17418"/>
                      <a:pt x="10025" y="17418"/>
                    </a:cubicBezTo>
                    <a:cubicBezTo>
                      <a:pt x="10182" y="17418"/>
                      <a:pt x="10354" y="17289"/>
                      <a:pt x="10293" y="17105"/>
                    </a:cubicBezTo>
                    <a:cubicBezTo>
                      <a:pt x="8013" y="11026"/>
                      <a:pt x="4791" y="4947"/>
                      <a:pt x="536" y="53"/>
                    </a:cubicBezTo>
                    <a:cubicBezTo>
                      <a:pt x="487" y="17"/>
                      <a:pt x="435" y="1"/>
                      <a:pt x="38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16" name="Google Shape;5316;p32"/>
              <p:cNvSpPr/>
              <p:nvPr/>
            </p:nvSpPr>
            <p:spPr>
              <a:xfrm>
                <a:off x="2057625" y="4116200"/>
                <a:ext cx="223675" cy="312250"/>
              </a:xfrm>
              <a:custGeom>
                <a:avLst/>
                <a:gdLst/>
                <a:ahLst/>
                <a:cxnLst/>
                <a:rect l="l" t="t" r="r" b="b"/>
                <a:pathLst>
                  <a:path w="8947" h="12490" extrusionOk="0">
                    <a:moveTo>
                      <a:pt x="8554" y="1"/>
                    </a:moveTo>
                    <a:cubicBezTo>
                      <a:pt x="8506" y="1"/>
                      <a:pt x="8456" y="15"/>
                      <a:pt x="8407" y="47"/>
                    </a:cubicBezTo>
                    <a:cubicBezTo>
                      <a:pt x="6431" y="1567"/>
                      <a:pt x="5246" y="4333"/>
                      <a:pt x="3696" y="6278"/>
                    </a:cubicBezTo>
                    <a:cubicBezTo>
                      <a:pt x="2176" y="8133"/>
                      <a:pt x="747" y="9987"/>
                      <a:pt x="18" y="12297"/>
                    </a:cubicBezTo>
                    <a:cubicBezTo>
                      <a:pt x="0" y="12418"/>
                      <a:pt x="92" y="12490"/>
                      <a:pt x="185" y="12490"/>
                    </a:cubicBezTo>
                    <a:cubicBezTo>
                      <a:pt x="255" y="12490"/>
                      <a:pt x="326" y="12449"/>
                      <a:pt x="352" y="12358"/>
                    </a:cubicBezTo>
                    <a:cubicBezTo>
                      <a:pt x="1386" y="9896"/>
                      <a:pt x="3088" y="7920"/>
                      <a:pt x="4759" y="5853"/>
                    </a:cubicBezTo>
                    <a:cubicBezTo>
                      <a:pt x="6127" y="4151"/>
                      <a:pt x="7100" y="1841"/>
                      <a:pt x="8772" y="473"/>
                    </a:cubicBezTo>
                    <a:cubicBezTo>
                      <a:pt x="8946" y="298"/>
                      <a:pt x="8773" y="1"/>
                      <a:pt x="855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17" name="Google Shape;5317;p32"/>
              <p:cNvSpPr/>
              <p:nvPr/>
            </p:nvSpPr>
            <p:spPr>
              <a:xfrm>
                <a:off x="1659875" y="2153325"/>
                <a:ext cx="883775" cy="740775"/>
              </a:xfrm>
              <a:custGeom>
                <a:avLst/>
                <a:gdLst/>
                <a:ahLst/>
                <a:cxnLst/>
                <a:rect l="l" t="t" r="r" b="b"/>
                <a:pathLst>
                  <a:path w="35351" h="29631" extrusionOk="0">
                    <a:moveTo>
                      <a:pt x="19650" y="0"/>
                    </a:moveTo>
                    <a:cubicBezTo>
                      <a:pt x="17013" y="0"/>
                      <a:pt x="16847" y="8164"/>
                      <a:pt x="16049" y="10233"/>
                    </a:cubicBezTo>
                    <a:cubicBezTo>
                      <a:pt x="13922" y="7903"/>
                      <a:pt x="9158" y="4181"/>
                      <a:pt x="6696" y="4181"/>
                    </a:cubicBezTo>
                    <a:cubicBezTo>
                      <a:pt x="6202" y="4181"/>
                      <a:pt x="5801" y="4331"/>
                      <a:pt x="5532" y="4671"/>
                    </a:cubicBezTo>
                    <a:cubicBezTo>
                      <a:pt x="4712" y="5643"/>
                      <a:pt x="5715" y="6586"/>
                      <a:pt x="12280" y="13333"/>
                    </a:cubicBezTo>
                    <a:cubicBezTo>
                      <a:pt x="11907" y="13294"/>
                      <a:pt x="7305" y="11744"/>
                      <a:pt x="3933" y="11744"/>
                    </a:cubicBezTo>
                    <a:cubicBezTo>
                      <a:pt x="2087" y="11744"/>
                      <a:pt x="610" y="12208"/>
                      <a:pt x="396" y="13637"/>
                    </a:cubicBezTo>
                    <a:cubicBezTo>
                      <a:pt x="0" y="16251"/>
                      <a:pt x="9818" y="15978"/>
                      <a:pt x="12615" y="16282"/>
                    </a:cubicBezTo>
                    <a:cubicBezTo>
                      <a:pt x="9666" y="18683"/>
                      <a:pt x="3952" y="23060"/>
                      <a:pt x="6839" y="24580"/>
                    </a:cubicBezTo>
                    <a:cubicBezTo>
                      <a:pt x="7166" y="24750"/>
                      <a:pt x="7506" y="24824"/>
                      <a:pt x="7851" y="24824"/>
                    </a:cubicBezTo>
                    <a:cubicBezTo>
                      <a:pt x="9047" y="24824"/>
                      <a:pt x="10296" y="23933"/>
                      <a:pt x="11216" y="23060"/>
                    </a:cubicBezTo>
                    <a:cubicBezTo>
                      <a:pt x="12402" y="21905"/>
                      <a:pt x="13374" y="20507"/>
                      <a:pt x="14894" y="19899"/>
                    </a:cubicBezTo>
                    <a:cubicBezTo>
                      <a:pt x="14894" y="22057"/>
                      <a:pt x="14894" y="24185"/>
                      <a:pt x="14955" y="26343"/>
                    </a:cubicBezTo>
                    <a:cubicBezTo>
                      <a:pt x="14955" y="27103"/>
                      <a:pt x="14955" y="27923"/>
                      <a:pt x="15289" y="28562"/>
                    </a:cubicBezTo>
                    <a:cubicBezTo>
                      <a:pt x="15580" y="29142"/>
                      <a:pt x="16190" y="29631"/>
                      <a:pt x="16823" y="29631"/>
                    </a:cubicBezTo>
                    <a:cubicBezTo>
                      <a:pt x="16920" y="29631"/>
                      <a:pt x="17017" y="29619"/>
                      <a:pt x="17113" y="29595"/>
                    </a:cubicBezTo>
                    <a:cubicBezTo>
                      <a:pt x="17995" y="29352"/>
                      <a:pt x="18359" y="28318"/>
                      <a:pt x="18603" y="27467"/>
                    </a:cubicBezTo>
                    <a:cubicBezTo>
                      <a:pt x="18967" y="25887"/>
                      <a:pt x="20001" y="21449"/>
                      <a:pt x="20365" y="19869"/>
                    </a:cubicBezTo>
                    <a:cubicBezTo>
                      <a:pt x="22767" y="22179"/>
                      <a:pt x="23466" y="25644"/>
                      <a:pt x="26657" y="26586"/>
                    </a:cubicBezTo>
                    <a:cubicBezTo>
                      <a:pt x="26961" y="26677"/>
                      <a:pt x="27303" y="26753"/>
                      <a:pt x="27630" y="26753"/>
                    </a:cubicBezTo>
                    <a:cubicBezTo>
                      <a:pt x="27957" y="26753"/>
                      <a:pt x="28268" y="26677"/>
                      <a:pt x="28512" y="26464"/>
                    </a:cubicBezTo>
                    <a:cubicBezTo>
                      <a:pt x="28876" y="26130"/>
                      <a:pt x="28967" y="25552"/>
                      <a:pt x="28967" y="25036"/>
                    </a:cubicBezTo>
                    <a:cubicBezTo>
                      <a:pt x="28846" y="21723"/>
                      <a:pt x="25685" y="19869"/>
                      <a:pt x="23223" y="17680"/>
                    </a:cubicBezTo>
                    <a:lnTo>
                      <a:pt x="23223" y="17680"/>
                    </a:lnTo>
                    <a:cubicBezTo>
                      <a:pt x="25776" y="18075"/>
                      <a:pt x="28572" y="17923"/>
                      <a:pt x="31126" y="18075"/>
                    </a:cubicBezTo>
                    <a:cubicBezTo>
                      <a:pt x="31391" y="18092"/>
                      <a:pt x="31664" y="18105"/>
                      <a:pt x="31938" y="18105"/>
                    </a:cubicBezTo>
                    <a:cubicBezTo>
                      <a:pt x="32636" y="18105"/>
                      <a:pt x="33341" y="18025"/>
                      <a:pt x="33952" y="17741"/>
                    </a:cubicBezTo>
                    <a:cubicBezTo>
                      <a:pt x="34773" y="17346"/>
                      <a:pt x="35351" y="16221"/>
                      <a:pt x="34895" y="15370"/>
                    </a:cubicBezTo>
                    <a:cubicBezTo>
                      <a:pt x="34621" y="14884"/>
                      <a:pt x="34104" y="14610"/>
                      <a:pt x="33588" y="14397"/>
                    </a:cubicBezTo>
                    <a:cubicBezTo>
                      <a:pt x="32726" y="13978"/>
                      <a:pt x="31520" y="13867"/>
                      <a:pt x="30209" y="13867"/>
                    </a:cubicBezTo>
                    <a:cubicBezTo>
                      <a:pt x="28745" y="13867"/>
                      <a:pt x="27151" y="14005"/>
                      <a:pt x="25761" y="14005"/>
                    </a:cubicBezTo>
                    <a:cubicBezTo>
                      <a:pt x="24970" y="14005"/>
                      <a:pt x="24245" y="13960"/>
                      <a:pt x="23648" y="13820"/>
                    </a:cubicBezTo>
                    <a:cubicBezTo>
                      <a:pt x="24104" y="12878"/>
                      <a:pt x="30396" y="10081"/>
                      <a:pt x="31369" y="9686"/>
                    </a:cubicBezTo>
                    <a:cubicBezTo>
                      <a:pt x="34044" y="8561"/>
                      <a:pt x="33284" y="5978"/>
                      <a:pt x="32068" y="5218"/>
                    </a:cubicBezTo>
                    <a:cubicBezTo>
                      <a:pt x="31894" y="5118"/>
                      <a:pt x="31663" y="5074"/>
                      <a:pt x="31391" y="5074"/>
                    </a:cubicBezTo>
                    <a:cubicBezTo>
                      <a:pt x="29756" y="5074"/>
                      <a:pt x="26636" y="6664"/>
                      <a:pt x="25594" y="7315"/>
                    </a:cubicBezTo>
                    <a:cubicBezTo>
                      <a:pt x="24378" y="8075"/>
                      <a:pt x="21672" y="9686"/>
                      <a:pt x="20761" y="10811"/>
                    </a:cubicBezTo>
                    <a:cubicBezTo>
                      <a:pt x="20882" y="8683"/>
                      <a:pt x="21976" y="355"/>
                      <a:pt x="19879" y="20"/>
                    </a:cubicBezTo>
                    <a:cubicBezTo>
                      <a:pt x="19801" y="7"/>
                      <a:pt x="19724" y="0"/>
                      <a:pt x="1965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18" name="Google Shape;5318;p32"/>
              <p:cNvSpPr/>
              <p:nvPr/>
            </p:nvSpPr>
            <p:spPr>
              <a:xfrm>
                <a:off x="2026150" y="2440575"/>
                <a:ext cx="183150" cy="163050"/>
              </a:xfrm>
              <a:custGeom>
                <a:avLst/>
                <a:gdLst/>
                <a:ahLst/>
                <a:cxnLst/>
                <a:rect l="l" t="t" r="r" b="b"/>
                <a:pathLst>
                  <a:path w="7326" h="6522" extrusionOk="0">
                    <a:moveTo>
                      <a:pt x="3394" y="0"/>
                    </a:moveTo>
                    <a:cubicBezTo>
                      <a:pt x="3306" y="0"/>
                      <a:pt x="3217" y="6"/>
                      <a:pt x="3131" y="20"/>
                    </a:cubicBezTo>
                    <a:cubicBezTo>
                      <a:pt x="2128" y="81"/>
                      <a:pt x="1155" y="628"/>
                      <a:pt x="608" y="1479"/>
                    </a:cubicBezTo>
                    <a:cubicBezTo>
                      <a:pt x="0" y="2512"/>
                      <a:pt x="61" y="3819"/>
                      <a:pt x="638" y="4822"/>
                    </a:cubicBezTo>
                    <a:cubicBezTo>
                      <a:pt x="1132" y="5763"/>
                      <a:pt x="2171" y="6521"/>
                      <a:pt x="3250" y="6521"/>
                    </a:cubicBezTo>
                    <a:cubicBezTo>
                      <a:pt x="3566" y="6521"/>
                      <a:pt x="3885" y="6456"/>
                      <a:pt x="4195" y="6312"/>
                    </a:cubicBezTo>
                    <a:cubicBezTo>
                      <a:pt x="4955" y="6190"/>
                      <a:pt x="5714" y="5795"/>
                      <a:pt x="6231" y="5096"/>
                    </a:cubicBezTo>
                    <a:cubicBezTo>
                      <a:pt x="7325" y="3698"/>
                      <a:pt x="6778" y="1448"/>
                      <a:pt x="5228" y="567"/>
                    </a:cubicBezTo>
                    <a:cubicBezTo>
                      <a:pt x="5173" y="539"/>
                      <a:pt x="5030" y="468"/>
                      <a:pt x="4924" y="415"/>
                    </a:cubicBezTo>
                    <a:lnTo>
                      <a:pt x="4924" y="415"/>
                    </a:lnTo>
                    <a:cubicBezTo>
                      <a:pt x="4742" y="324"/>
                      <a:pt x="4499" y="202"/>
                      <a:pt x="4286" y="172"/>
                    </a:cubicBezTo>
                    <a:cubicBezTo>
                      <a:pt x="4025" y="77"/>
                      <a:pt x="3708" y="0"/>
                      <a:pt x="339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19" name="Google Shape;5319;p32"/>
              <p:cNvSpPr/>
              <p:nvPr/>
            </p:nvSpPr>
            <p:spPr>
              <a:xfrm>
                <a:off x="2204350" y="2626575"/>
                <a:ext cx="104375" cy="107400"/>
              </a:xfrm>
              <a:custGeom>
                <a:avLst/>
                <a:gdLst/>
                <a:ahLst/>
                <a:cxnLst/>
                <a:rect l="l" t="t" r="r" b="b"/>
                <a:pathLst>
                  <a:path w="4175" h="4296" extrusionOk="0">
                    <a:moveTo>
                      <a:pt x="283" y="0"/>
                    </a:moveTo>
                    <a:cubicBezTo>
                      <a:pt x="131" y="0"/>
                      <a:pt x="1" y="212"/>
                      <a:pt x="167" y="331"/>
                    </a:cubicBezTo>
                    <a:cubicBezTo>
                      <a:pt x="866" y="969"/>
                      <a:pt x="1535" y="1607"/>
                      <a:pt x="2173" y="2337"/>
                    </a:cubicBezTo>
                    <a:cubicBezTo>
                      <a:pt x="2751" y="2945"/>
                      <a:pt x="3207" y="3765"/>
                      <a:pt x="3875" y="4282"/>
                    </a:cubicBezTo>
                    <a:cubicBezTo>
                      <a:pt x="3894" y="4292"/>
                      <a:pt x="3915" y="4296"/>
                      <a:pt x="3936" y="4296"/>
                    </a:cubicBezTo>
                    <a:cubicBezTo>
                      <a:pt x="4049" y="4296"/>
                      <a:pt x="4175" y="4172"/>
                      <a:pt x="4149" y="4069"/>
                    </a:cubicBezTo>
                    <a:cubicBezTo>
                      <a:pt x="3845" y="3309"/>
                      <a:pt x="3146" y="2671"/>
                      <a:pt x="2599" y="2094"/>
                    </a:cubicBezTo>
                    <a:cubicBezTo>
                      <a:pt x="1900" y="1394"/>
                      <a:pt x="1170" y="695"/>
                      <a:pt x="410" y="57"/>
                    </a:cubicBezTo>
                    <a:cubicBezTo>
                      <a:pt x="370" y="17"/>
                      <a:pt x="326" y="0"/>
                      <a:pt x="283" y="0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20" name="Google Shape;5320;p32"/>
              <p:cNvSpPr/>
              <p:nvPr/>
            </p:nvSpPr>
            <p:spPr>
              <a:xfrm>
                <a:off x="2230625" y="2540125"/>
                <a:ext cx="168650" cy="32900"/>
              </a:xfrm>
              <a:custGeom>
                <a:avLst/>
                <a:gdLst/>
                <a:ahLst/>
                <a:cxnLst/>
                <a:rect l="l" t="t" r="r" b="b"/>
                <a:pathLst>
                  <a:path w="6746" h="1316" extrusionOk="0">
                    <a:moveTo>
                      <a:pt x="321" y="0"/>
                    </a:moveTo>
                    <a:cubicBezTo>
                      <a:pt x="67" y="0"/>
                      <a:pt x="1" y="394"/>
                      <a:pt x="271" y="475"/>
                    </a:cubicBezTo>
                    <a:cubicBezTo>
                      <a:pt x="1470" y="902"/>
                      <a:pt x="3022" y="1315"/>
                      <a:pt x="4473" y="1315"/>
                    </a:cubicBezTo>
                    <a:cubicBezTo>
                      <a:pt x="5193" y="1315"/>
                      <a:pt x="5888" y="1214"/>
                      <a:pt x="6502" y="962"/>
                    </a:cubicBezTo>
                    <a:cubicBezTo>
                      <a:pt x="6745" y="901"/>
                      <a:pt x="6715" y="536"/>
                      <a:pt x="6441" y="536"/>
                    </a:cubicBezTo>
                    <a:cubicBezTo>
                      <a:pt x="6305" y="527"/>
                      <a:pt x="6168" y="524"/>
                      <a:pt x="6031" y="524"/>
                    </a:cubicBezTo>
                    <a:cubicBezTo>
                      <a:pt x="5293" y="524"/>
                      <a:pt x="4541" y="631"/>
                      <a:pt x="3805" y="631"/>
                    </a:cubicBezTo>
                    <a:cubicBezTo>
                      <a:pt x="3731" y="631"/>
                      <a:pt x="3658" y="630"/>
                      <a:pt x="3584" y="627"/>
                    </a:cubicBezTo>
                    <a:cubicBezTo>
                      <a:pt x="2490" y="536"/>
                      <a:pt x="1457" y="354"/>
                      <a:pt x="423" y="20"/>
                    </a:cubicBezTo>
                    <a:cubicBezTo>
                      <a:pt x="386" y="6"/>
                      <a:pt x="352" y="0"/>
                      <a:pt x="321" y="0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21" name="Google Shape;5321;p32"/>
              <p:cNvSpPr/>
              <p:nvPr/>
            </p:nvSpPr>
            <p:spPr>
              <a:xfrm>
                <a:off x="2229225" y="2361325"/>
                <a:ext cx="147150" cy="84925"/>
              </a:xfrm>
              <a:custGeom>
                <a:avLst/>
                <a:gdLst/>
                <a:ahLst/>
                <a:cxnLst/>
                <a:rect l="l" t="t" r="r" b="b"/>
                <a:pathLst>
                  <a:path w="5886" h="3397" extrusionOk="0">
                    <a:moveTo>
                      <a:pt x="5605" y="1"/>
                    </a:moveTo>
                    <a:cubicBezTo>
                      <a:pt x="5571" y="1"/>
                      <a:pt x="5533" y="9"/>
                      <a:pt x="5494" y="29"/>
                    </a:cubicBezTo>
                    <a:cubicBezTo>
                      <a:pt x="3671" y="819"/>
                      <a:pt x="1938" y="2004"/>
                      <a:pt x="236" y="3038"/>
                    </a:cubicBezTo>
                    <a:cubicBezTo>
                      <a:pt x="1" y="3116"/>
                      <a:pt x="102" y="3397"/>
                      <a:pt x="290" y="3397"/>
                    </a:cubicBezTo>
                    <a:cubicBezTo>
                      <a:pt x="321" y="3397"/>
                      <a:pt x="354" y="3389"/>
                      <a:pt x="388" y="3372"/>
                    </a:cubicBezTo>
                    <a:cubicBezTo>
                      <a:pt x="2120" y="2339"/>
                      <a:pt x="3975" y="1457"/>
                      <a:pt x="5707" y="363"/>
                    </a:cubicBezTo>
                    <a:cubicBezTo>
                      <a:pt x="5886" y="235"/>
                      <a:pt x="5786" y="1"/>
                      <a:pt x="5605" y="1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22" name="Google Shape;5322;p32"/>
              <p:cNvSpPr/>
              <p:nvPr/>
            </p:nvSpPr>
            <p:spPr>
              <a:xfrm>
                <a:off x="1872550" y="2325200"/>
                <a:ext cx="149300" cy="122200"/>
              </a:xfrm>
              <a:custGeom>
                <a:avLst/>
                <a:gdLst/>
                <a:ahLst/>
                <a:cxnLst/>
                <a:rect l="l" t="t" r="r" b="b"/>
                <a:pathLst>
                  <a:path w="5972" h="4888" extrusionOk="0">
                    <a:moveTo>
                      <a:pt x="338" y="0"/>
                    </a:moveTo>
                    <a:cubicBezTo>
                      <a:pt x="170" y="0"/>
                      <a:pt x="0" y="305"/>
                      <a:pt x="217" y="440"/>
                    </a:cubicBezTo>
                    <a:cubicBezTo>
                      <a:pt x="1311" y="1139"/>
                      <a:pt x="2375" y="1808"/>
                      <a:pt x="3348" y="2598"/>
                    </a:cubicBezTo>
                    <a:cubicBezTo>
                      <a:pt x="4199" y="3297"/>
                      <a:pt x="4807" y="4240"/>
                      <a:pt x="5627" y="4847"/>
                    </a:cubicBezTo>
                    <a:cubicBezTo>
                      <a:pt x="5655" y="4875"/>
                      <a:pt x="5689" y="4887"/>
                      <a:pt x="5724" y="4887"/>
                    </a:cubicBezTo>
                    <a:cubicBezTo>
                      <a:pt x="5843" y="4887"/>
                      <a:pt x="5971" y="4752"/>
                      <a:pt x="5901" y="4635"/>
                    </a:cubicBezTo>
                    <a:cubicBezTo>
                      <a:pt x="5536" y="3601"/>
                      <a:pt x="4412" y="2750"/>
                      <a:pt x="3560" y="2112"/>
                    </a:cubicBezTo>
                    <a:cubicBezTo>
                      <a:pt x="2557" y="1352"/>
                      <a:pt x="1463" y="683"/>
                      <a:pt x="399" y="15"/>
                    </a:cubicBezTo>
                    <a:cubicBezTo>
                      <a:pt x="379" y="5"/>
                      <a:pt x="359" y="0"/>
                      <a:pt x="338" y="0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23" name="Google Shape;5323;p32"/>
              <p:cNvSpPr/>
              <p:nvPr/>
            </p:nvSpPr>
            <p:spPr>
              <a:xfrm>
                <a:off x="1776525" y="2494100"/>
                <a:ext cx="174400" cy="38675"/>
              </a:xfrm>
              <a:custGeom>
                <a:avLst/>
                <a:gdLst/>
                <a:ahLst/>
                <a:cxnLst/>
                <a:rect l="l" t="t" r="r" b="b"/>
                <a:pathLst>
                  <a:path w="6976" h="1547" extrusionOk="0">
                    <a:moveTo>
                      <a:pt x="270" y="0"/>
                    </a:moveTo>
                    <a:cubicBezTo>
                      <a:pt x="65" y="0"/>
                      <a:pt x="0" y="343"/>
                      <a:pt x="198" y="371"/>
                    </a:cubicBezTo>
                    <a:cubicBezTo>
                      <a:pt x="2049" y="896"/>
                      <a:pt x="4176" y="1547"/>
                      <a:pt x="6146" y="1547"/>
                    </a:cubicBezTo>
                    <a:cubicBezTo>
                      <a:pt x="6343" y="1547"/>
                      <a:pt x="6539" y="1540"/>
                      <a:pt x="6733" y="1526"/>
                    </a:cubicBezTo>
                    <a:cubicBezTo>
                      <a:pt x="6946" y="1526"/>
                      <a:pt x="6976" y="1253"/>
                      <a:pt x="6794" y="1161"/>
                    </a:cubicBezTo>
                    <a:cubicBezTo>
                      <a:pt x="4666" y="675"/>
                      <a:pt x="2447" y="554"/>
                      <a:pt x="319" y="6"/>
                    </a:cubicBezTo>
                    <a:cubicBezTo>
                      <a:pt x="302" y="2"/>
                      <a:pt x="285" y="0"/>
                      <a:pt x="270" y="0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24" name="Google Shape;5324;p32"/>
              <p:cNvSpPr/>
              <p:nvPr/>
            </p:nvSpPr>
            <p:spPr>
              <a:xfrm>
                <a:off x="1879050" y="2601050"/>
                <a:ext cx="118000" cy="109525"/>
              </a:xfrm>
              <a:custGeom>
                <a:avLst/>
                <a:gdLst/>
                <a:ahLst/>
                <a:cxnLst/>
                <a:rect l="l" t="t" r="r" b="b"/>
                <a:pathLst>
                  <a:path w="4720" h="4381" extrusionOk="0">
                    <a:moveTo>
                      <a:pt x="4513" y="0"/>
                    </a:moveTo>
                    <a:cubicBezTo>
                      <a:pt x="4494" y="0"/>
                      <a:pt x="4474" y="5"/>
                      <a:pt x="4455" y="14"/>
                    </a:cubicBezTo>
                    <a:cubicBezTo>
                      <a:pt x="3635" y="227"/>
                      <a:pt x="2905" y="1078"/>
                      <a:pt x="2297" y="1656"/>
                    </a:cubicBezTo>
                    <a:cubicBezTo>
                      <a:pt x="1538" y="2355"/>
                      <a:pt x="808" y="3175"/>
                      <a:pt x="139" y="3996"/>
                    </a:cubicBezTo>
                    <a:cubicBezTo>
                      <a:pt x="0" y="4135"/>
                      <a:pt x="162" y="4381"/>
                      <a:pt x="328" y="4381"/>
                    </a:cubicBezTo>
                    <a:cubicBezTo>
                      <a:pt x="379" y="4381"/>
                      <a:pt x="431" y="4357"/>
                      <a:pt x="474" y="4300"/>
                    </a:cubicBezTo>
                    <a:cubicBezTo>
                      <a:pt x="1112" y="3540"/>
                      <a:pt x="1841" y="2780"/>
                      <a:pt x="2571" y="2111"/>
                    </a:cubicBezTo>
                    <a:cubicBezTo>
                      <a:pt x="3240" y="1504"/>
                      <a:pt x="4152" y="987"/>
                      <a:pt x="4668" y="257"/>
                    </a:cubicBezTo>
                    <a:cubicBezTo>
                      <a:pt x="4720" y="129"/>
                      <a:pt x="4619" y="0"/>
                      <a:pt x="4513" y="0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325" name="Google Shape;5325;p32"/>
              <p:cNvSpPr/>
              <p:nvPr/>
            </p:nvSpPr>
            <p:spPr>
              <a:xfrm>
                <a:off x="2070950" y="2650725"/>
                <a:ext cx="35000" cy="191475"/>
              </a:xfrm>
              <a:custGeom>
                <a:avLst/>
                <a:gdLst/>
                <a:ahLst/>
                <a:cxnLst/>
                <a:rect l="l" t="t" r="r" b="b"/>
                <a:pathLst>
                  <a:path w="1400" h="7659" extrusionOk="0">
                    <a:moveTo>
                      <a:pt x="1064" y="0"/>
                    </a:moveTo>
                    <a:cubicBezTo>
                      <a:pt x="979" y="0"/>
                      <a:pt x="892" y="48"/>
                      <a:pt x="853" y="155"/>
                    </a:cubicBezTo>
                    <a:cubicBezTo>
                      <a:pt x="93" y="2343"/>
                      <a:pt x="214" y="5140"/>
                      <a:pt x="32" y="7450"/>
                    </a:cubicBezTo>
                    <a:cubicBezTo>
                      <a:pt x="1" y="7591"/>
                      <a:pt x="90" y="7659"/>
                      <a:pt x="188" y="7659"/>
                    </a:cubicBezTo>
                    <a:cubicBezTo>
                      <a:pt x="281" y="7659"/>
                      <a:pt x="382" y="7598"/>
                      <a:pt x="397" y="7480"/>
                    </a:cubicBezTo>
                    <a:cubicBezTo>
                      <a:pt x="670" y="5140"/>
                      <a:pt x="1400" y="2587"/>
                      <a:pt x="1278" y="216"/>
                    </a:cubicBezTo>
                    <a:cubicBezTo>
                      <a:pt x="1278" y="79"/>
                      <a:pt x="1173" y="0"/>
                      <a:pt x="1064" y="0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5326" name="Google Shape;5326;p32"/>
          <p:cNvSpPr/>
          <p:nvPr/>
        </p:nvSpPr>
        <p:spPr>
          <a:xfrm>
            <a:off x="7829505" y="624834"/>
            <a:ext cx="1517568" cy="748596"/>
          </a:xfrm>
          <a:custGeom>
            <a:avLst/>
            <a:gdLst/>
            <a:ahLst/>
            <a:cxnLst/>
            <a:rect l="l" t="t" r="r" b="b"/>
            <a:pathLst>
              <a:path w="19748" h="9741" extrusionOk="0">
                <a:moveTo>
                  <a:pt x="13943" y="0"/>
                </a:moveTo>
                <a:cubicBezTo>
                  <a:pt x="13209" y="67"/>
                  <a:pt x="12442" y="234"/>
                  <a:pt x="11742" y="567"/>
                </a:cubicBezTo>
                <a:cubicBezTo>
                  <a:pt x="10407" y="1135"/>
                  <a:pt x="9407" y="2169"/>
                  <a:pt x="9073" y="3336"/>
                </a:cubicBezTo>
                <a:cubicBezTo>
                  <a:pt x="8840" y="2836"/>
                  <a:pt x="8539" y="2435"/>
                  <a:pt x="8206" y="2069"/>
                </a:cubicBezTo>
                <a:cubicBezTo>
                  <a:pt x="7906" y="1768"/>
                  <a:pt x="7605" y="1501"/>
                  <a:pt x="7272" y="1335"/>
                </a:cubicBezTo>
                <a:cubicBezTo>
                  <a:pt x="7105" y="1268"/>
                  <a:pt x="6938" y="1168"/>
                  <a:pt x="6772" y="1135"/>
                </a:cubicBezTo>
                <a:cubicBezTo>
                  <a:pt x="6605" y="1101"/>
                  <a:pt x="6438" y="1034"/>
                  <a:pt x="6204" y="1001"/>
                </a:cubicBezTo>
                <a:lnTo>
                  <a:pt x="5904" y="1001"/>
                </a:lnTo>
                <a:cubicBezTo>
                  <a:pt x="5604" y="1001"/>
                  <a:pt x="5337" y="1068"/>
                  <a:pt x="5004" y="1135"/>
                </a:cubicBezTo>
                <a:cubicBezTo>
                  <a:pt x="4570" y="1268"/>
                  <a:pt x="4170" y="1468"/>
                  <a:pt x="3669" y="1768"/>
                </a:cubicBezTo>
                <a:cubicBezTo>
                  <a:pt x="2769" y="2335"/>
                  <a:pt x="2202" y="3103"/>
                  <a:pt x="2001" y="3903"/>
                </a:cubicBezTo>
                <a:cubicBezTo>
                  <a:pt x="1901" y="4203"/>
                  <a:pt x="1868" y="4604"/>
                  <a:pt x="1901" y="5004"/>
                </a:cubicBezTo>
                <a:cubicBezTo>
                  <a:pt x="1935" y="5338"/>
                  <a:pt x="2068" y="5738"/>
                  <a:pt x="2268" y="6071"/>
                </a:cubicBezTo>
                <a:cubicBezTo>
                  <a:pt x="2435" y="6405"/>
                  <a:pt x="2702" y="6672"/>
                  <a:pt x="3036" y="7005"/>
                </a:cubicBezTo>
                <a:cubicBezTo>
                  <a:pt x="3102" y="7105"/>
                  <a:pt x="3202" y="7172"/>
                  <a:pt x="3336" y="7272"/>
                </a:cubicBezTo>
                <a:lnTo>
                  <a:pt x="3002" y="7272"/>
                </a:lnTo>
                <a:cubicBezTo>
                  <a:pt x="2402" y="7339"/>
                  <a:pt x="1901" y="7439"/>
                  <a:pt x="1501" y="7606"/>
                </a:cubicBezTo>
                <a:cubicBezTo>
                  <a:pt x="1234" y="7673"/>
                  <a:pt x="1034" y="7806"/>
                  <a:pt x="834" y="7939"/>
                </a:cubicBezTo>
                <a:cubicBezTo>
                  <a:pt x="600" y="8039"/>
                  <a:pt x="434" y="8206"/>
                  <a:pt x="267" y="8440"/>
                </a:cubicBezTo>
                <a:cubicBezTo>
                  <a:pt x="167" y="8607"/>
                  <a:pt x="67" y="8807"/>
                  <a:pt x="33" y="9007"/>
                </a:cubicBezTo>
                <a:cubicBezTo>
                  <a:pt x="0" y="9207"/>
                  <a:pt x="0" y="9474"/>
                  <a:pt x="67" y="9741"/>
                </a:cubicBezTo>
                <a:lnTo>
                  <a:pt x="19714" y="9741"/>
                </a:lnTo>
                <a:cubicBezTo>
                  <a:pt x="19714" y="9641"/>
                  <a:pt x="19747" y="9541"/>
                  <a:pt x="19747" y="9474"/>
                </a:cubicBezTo>
                <a:cubicBezTo>
                  <a:pt x="19747" y="9340"/>
                  <a:pt x="19747" y="9174"/>
                  <a:pt x="19714" y="8973"/>
                </a:cubicBezTo>
                <a:cubicBezTo>
                  <a:pt x="19681" y="8807"/>
                  <a:pt x="19614" y="8673"/>
                  <a:pt x="19547" y="8506"/>
                </a:cubicBezTo>
                <a:cubicBezTo>
                  <a:pt x="19447" y="8340"/>
                  <a:pt x="19381" y="8240"/>
                  <a:pt x="19280" y="8140"/>
                </a:cubicBezTo>
                <a:cubicBezTo>
                  <a:pt x="19114" y="7939"/>
                  <a:pt x="18880" y="7773"/>
                  <a:pt x="18580" y="7673"/>
                </a:cubicBezTo>
                <a:cubicBezTo>
                  <a:pt x="18513" y="7639"/>
                  <a:pt x="18413" y="7639"/>
                  <a:pt x="18280" y="7639"/>
                </a:cubicBezTo>
                <a:cubicBezTo>
                  <a:pt x="18880" y="6505"/>
                  <a:pt x="19047" y="5171"/>
                  <a:pt x="18780" y="3803"/>
                </a:cubicBezTo>
                <a:cubicBezTo>
                  <a:pt x="18680" y="3069"/>
                  <a:pt x="18346" y="2335"/>
                  <a:pt x="17913" y="1735"/>
                </a:cubicBezTo>
                <a:cubicBezTo>
                  <a:pt x="17446" y="1101"/>
                  <a:pt x="16845" y="601"/>
                  <a:pt x="16112" y="267"/>
                </a:cubicBezTo>
                <a:cubicBezTo>
                  <a:pt x="15578" y="134"/>
                  <a:pt x="14944" y="0"/>
                  <a:pt x="14277" y="0"/>
                </a:cubicBezTo>
                <a:close/>
              </a:path>
            </a:pathLst>
          </a:custGeom>
          <a:solidFill>
            <a:srgbClr val="FEFEF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327" name="Google Shape;5327;p32"/>
          <p:cNvSpPr/>
          <p:nvPr/>
        </p:nvSpPr>
        <p:spPr>
          <a:xfrm>
            <a:off x="122901" y="1373448"/>
            <a:ext cx="1016303" cy="497224"/>
          </a:xfrm>
          <a:custGeom>
            <a:avLst/>
            <a:gdLst/>
            <a:ahLst/>
            <a:cxnLst/>
            <a:rect l="l" t="t" r="r" b="b"/>
            <a:pathLst>
              <a:path w="26320" h="12877" extrusionOk="0">
                <a:moveTo>
                  <a:pt x="9173" y="0"/>
                </a:moveTo>
                <a:cubicBezTo>
                  <a:pt x="8306" y="34"/>
                  <a:pt x="7506" y="234"/>
                  <a:pt x="6705" y="634"/>
                </a:cubicBezTo>
                <a:cubicBezTo>
                  <a:pt x="6038" y="968"/>
                  <a:pt x="5404" y="1468"/>
                  <a:pt x="4870" y="2068"/>
                </a:cubicBezTo>
                <a:cubicBezTo>
                  <a:pt x="3870" y="3236"/>
                  <a:pt x="3336" y="4837"/>
                  <a:pt x="3303" y="6505"/>
                </a:cubicBezTo>
                <a:cubicBezTo>
                  <a:pt x="3303" y="7005"/>
                  <a:pt x="3336" y="7506"/>
                  <a:pt x="3403" y="8006"/>
                </a:cubicBezTo>
                <a:cubicBezTo>
                  <a:pt x="3303" y="7906"/>
                  <a:pt x="3069" y="7873"/>
                  <a:pt x="2902" y="7873"/>
                </a:cubicBezTo>
                <a:lnTo>
                  <a:pt x="2869" y="7873"/>
                </a:lnTo>
                <a:cubicBezTo>
                  <a:pt x="2369" y="7873"/>
                  <a:pt x="1868" y="8106"/>
                  <a:pt x="1368" y="8606"/>
                </a:cubicBezTo>
                <a:cubicBezTo>
                  <a:pt x="901" y="9040"/>
                  <a:pt x="534" y="9574"/>
                  <a:pt x="267" y="10241"/>
                </a:cubicBezTo>
                <a:cubicBezTo>
                  <a:pt x="167" y="10541"/>
                  <a:pt x="67" y="10875"/>
                  <a:pt x="34" y="11175"/>
                </a:cubicBezTo>
                <a:cubicBezTo>
                  <a:pt x="0" y="11342"/>
                  <a:pt x="0" y="11508"/>
                  <a:pt x="0" y="11675"/>
                </a:cubicBezTo>
                <a:cubicBezTo>
                  <a:pt x="0" y="11842"/>
                  <a:pt x="0" y="12042"/>
                  <a:pt x="34" y="12176"/>
                </a:cubicBezTo>
                <a:cubicBezTo>
                  <a:pt x="67" y="12409"/>
                  <a:pt x="167" y="12643"/>
                  <a:pt x="267" y="12876"/>
                </a:cubicBezTo>
                <a:lnTo>
                  <a:pt x="25719" y="12876"/>
                </a:lnTo>
                <a:cubicBezTo>
                  <a:pt x="25819" y="12743"/>
                  <a:pt x="25885" y="12643"/>
                  <a:pt x="25985" y="12543"/>
                </a:cubicBezTo>
                <a:cubicBezTo>
                  <a:pt x="26052" y="12409"/>
                  <a:pt x="26086" y="12309"/>
                  <a:pt x="26186" y="12142"/>
                </a:cubicBezTo>
                <a:cubicBezTo>
                  <a:pt x="26252" y="11875"/>
                  <a:pt x="26319" y="11575"/>
                  <a:pt x="26252" y="11342"/>
                </a:cubicBezTo>
                <a:cubicBezTo>
                  <a:pt x="26219" y="11075"/>
                  <a:pt x="26152" y="10841"/>
                  <a:pt x="26019" y="10641"/>
                </a:cubicBezTo>
                <a:cubicBezTo>
                  <a:pt x="25885" y="10408"/>
                  <a:pt x="25719" y="10241"/>
                  <a:pt x="25485" y="10074"/>
                </a:cubicBezTo>
                <a:cubicBezTo>
                  <a:pt x="25218" y="9907"/>
                  <a:pt x="24918" y="9807"/>
                  <a:pt x="24751" y="9707"/>
                </a:cubicBezTo>
                <a:cubicBezTo>
                  <a:pt x="24518" y="9640"/>
                  <a:pt x="24251" y="9540"/>
                  <a:pt x="23984" y="9507"/>
                </a:cubicBezTo>
                <a:cubicBezTo>
                  <a:pt x="23751" y="9474"/>
                  <a:pt x="23550" y="9474"/>
                  <a:pt x="23350" y="9474"/>
                </a:cubicBezTo>
                <a:lnTo>
                  <a:pt x="23217" y="9374"/>
                </a:lnTo>
                <a:cubicBezTo>
                  <a:pt x="23417" y="9207"/>
                  <a:pt x="23584" y="8973"/>
                  <a:pt x="23717" y="8706"/>
                </a:cubicBezTo>
                <a:cubicBezTo>
                  <a:pt x="23984" y="8306"/>
                  <a:pt x="24084" y="7839"/>
                  <a:pt x="24151" y="7339"/>
                </a:cubicBezTo>
                <a:cubicBezTo>
                  <a:pt x="24184" y="6905"/>
                  <a:pt x="24084" y="6505"/>
                  <a:pt x="23917" y="6071"/>
                </a:cubicBezTo>
                <a:cubicBezTo>
                  <a:pt x="23751" y="5671"/>
                  <a:pt x="23517" y="5304"/>
                  <a:pt x="23217" y="4970"/>
                </a:cubicBezTo>
                <a:cubicBezTo>
                  <a:pt x="22917" y="4637"/>
                  <a:pt x="22583" y="4337"/>
                  <a:pt x="22183" y="4070"/>
                </a:cubicBezTo>
                <a:cubicBezTo>
                  <a:pt x="21816" y="3836"/>
                  <a:pt x="21349" y="3636"/>
                  <a:pt x="20882" y="3469"/>
                </a:cubicBezTo>
                <a:cubicBezTo>
                  <a:pt x="20315" y="3236"/>
                  <a:pt x="19714" y="3169"/>
                  <a:pt x="19181" y="3169"/>
                </a:cubicBezTo>
                <a:cubicBezTo>
                  <a:pt x="18814" y="3169"/>
                  <a:pt x="18480" y="3203"/>
                  <a:pt x="18147" y="3303"/>
                </a:cubicBezTo>
                <a:cubicBezTo>
                  <a:pt x="17413" y="3469"/>
                  <a:pt x="16746" y="3870"/>
                  <a:pt x="16312" y="4403"/>
                </a:cubicBezTo>
                <a:cubicBezTo>
                  <a:pt x="16045" y="4737"/>
                  <a:pt x="15845" y="5071"/>
                  <a:pt x="15678" y="5504"/>
                </a:cubicBezTo>
                <a:cubicBezTo>
                  <a:pt x="15645" y="5638"/>
                  <a:pt x="15578" y="5838"/>
                  <a:pt x="15511" y="6005"/>
                </a:cubicBezTo>
                <a:cubicBezTo>
                  <a:pt x="15411" y="5871"/>
                  <a:pt x="15345" y="5738"/>
                  <a:pt x="15178" y="5638"/>
                </a:cubicBezTo>
                <a:cubicBezTo>
                  <a:pt x="14978" y="5471"/>
                  <a:pt x="14711" y="5337"/>
                  <a:pt x="14477" y="5304"/>
                </a:cubicBezTo>
                <a:lnTo>
                  <a:pt x="14010" y="5304"/>
                </a:lnTo>
                <a:cubicBezTo>
                  <a:pt x="14044" y="5037"/>
                  <a:pt x="14077" y="4804"/>
                  <a:pt x="14077" y="4537"/>
                </a:cubicBezTo>
                <a:cubicBezTo>
                  <a:pt x="14077" y="4170"/>
                  <a:pt x="14077" y="3803"/>
                  <a:pt x="14010" y="3369"/>
                </a:cubicBezTo>
                <a:cubicBezTo>
                  <a:pt x="13877" y="2669"/>
                  <a:pt x="13643" y="2002"/>
                  <a:pt x="13210" y="1501"/>
                </a:cubicBezTo>
                <a:cubicBezTo>
                  <a:pt x="13076" y="1368"/>
                  <a:pt x="13010" y="1234"/>
                  <a:pt x="12876" y="1134"/>
                </a:cubicBezTo>
                <a:cubicBezTo>
                  <a:pt x="12743" y="1001"/>
                  <a:pt x="12576" y="867"/>
                  <a:pt x="12476" y="801"/>
                </a:cubicBezTo>
                <a:cubicBezTo>
                  <a:pt x="12209" y="567"/>
                  <a:pt x="11909" y="400"/>
                  <a:pt x="11542" y="300"/>
                </a:cubicBezTo>
                <a:cubicBezTo>
                  <a:pt x="11208" y="167"/>
                  <a:pt x="10875" y="67"/>
                  <a:pt x="10408" y="0"/>
                </a:cubicBezTo>
                <a:close/>
              </a:path>
            </a:pathLst>
          </a:custGeom>
          <a:solidFill>
            <a:srgbClr val="FEFEF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328" name="Google Shape;5328;p32"/>
          <p:cNvSpPr/>
          <p:nvPr/>
        </p:nvSpPr>
        <p:spPr>
          <a:xfrm>
            <a:off x="10882600" y="3384197"/>
            <a:ext cx="789609" cy="439348"/>
          </a:xfrm>
          <a:custGeom>
            <a:avLst/>
            <a:gdLst/>
            <a:ahLst/>
            <a:cxnLst/>
            <a:rect l="l" t="t" r="r" b="b"/>
            <a:pathLst>
              <a:path w="30756" h="17113" extrusionOk="0">
                <a:moveTo>
                  <a:pt x="21949" y="0"/>
                </a:moveTo>
                <a:cubicBezTo>
                  <a:pt x="20615" y="0"/>
                  <a:pt x="19314" y="434"/>
                  <a:pt x="18246" y="1168"/>
                </a:cubicBezTo>
                <a:cubicBezTo>
                  <a:pt x="17446" y="1735"/>
                  <a:pt x="16812" y="2469"/>
                  <a:pt x="16479" y="3269"/>
                </a:cubicBezTo>
                <a:cubicBezTo>
                  <a:pt x="16412" y="3469"/>
                  <a:pt x="16312" y="3670"/>
                  <a:pt x="16245" y="3936"/>
                </a:cubicBezTo>
                <a:cubicBezTo>
                  <a:pt x="16212" y="4137"/>
                  <a:pt x="16145" y="4337"/>
                  <a:pt x="16112" y="4637"/>
                </a:cubicBezTo>
                <a:cubicBezTo>
                  <a:pt x="16078" y="4904"/>
                  <a:pt x="16112" y="5171"/>
                  <a:pt x="16112" y="5437"/>
                </a:cubicBezTo>
                <a:cubicBezTo>
                  <a:pt x="15911" y="5304"/>
                  <a:pt x="15645" y="5237"/>
                  <a:pt x="15378" y="5171"/>
                </a:cubicBezTo>
                <a:lnTo>
                  <a:pt x="15111" y="5171"/>
                </a:lnTo>
                <a:cubicBezTo>
                  <a:pt x="14777" y="5171"/>
                  <a:pt x="14410" y="5271"/>
                  <a:pt x="14077" y="5437"/>
                </a:cubicBezTo>
                <a:cubicBezTo>
                  <a:pt x="13710" y="5638"/>
                  <a:pt x="13376" y="5938"/>
                  <a:pt x="13109" y="6338"/>
                </a:cubicBezTo>
                <a:cubicBezTo>
                  <a:pt x="13043" y="6105"/>
                  <a:pt x="12943" y="5838"/>
                  <a:pt x="12809" y="5604"/>
                </a:cubicBezTo>
                <a:cubicBezTo>
                  <a:pt x="12642" y="5304"/>
                  <a:pt x="12476" y="5004"/>
                  <a:pt x="12242" y="4737"/>
                </a:cubicBezTo>
                <a:cubicBezTo>
                  <a:pt x="12042" y="4470"/>
                  <a:pt x="11775" y="4270"/>
                  <a:pt x="11475" y="4003"/>
                </a:cubicBezTo>
                <a:cubicBezTo>
                  <a:pt x="10975" y="3636"/>
                  <a:pt x="10307" y="3336"/>
                  <a:pt x="9640" y="3169"/>
                </a:cubicBezTo>
                <a:cubicBezTo>
                  <a:pt x="9273" y="3102"/>
                  <a:pt x="8906" y="3069"/>
                  <a:pt x="8473" y="3069"/>
                </a:cubicBezTo>
                <a:cubicBezTo>
                  <a:pt x="8139" y="3069"/>
                  <a:pt x="7839" y="3102"/>
                  <a:pt x="7505" y="3136"/>
                </a:cubicBezTo>
                <a:cubicBezTo>
                  <a:pt x="6805" y="3269"/>
                  <a:pt x="6104" y="3503"/>
                  <a:pt x="5471" y="3903"/>
                </a:cubicBezTo>
                <a:cubicBezTo>
                  <a:pt x="4804" y="4270"/>
                  <a:pt x="4236" y="4804"/>
                  <a:pt x="3736" y="5471"/>
                </a:cubicBezTo>
                <a:cubicBezTo>
                  <a:pt x="2735" y="6772"/>
                  <a:pt x="2135" y="8340"/>
                  <a:pt x="2102" y="9907"/>
                </a:cubicBezTo>
                <a:cubicBezTo>
                  <a:pt x="2102" y="10808"/>
                  <a:pt x="2302" y="11742"/>
                  <a:pt x="2735" y="12509"/>
                </a:cubicBezTo>
                <a:cubicBezTo>
                  <a:pt x="3001" y="13108"/>
                  <a:pt x="3433" y="13640"/>
                  <a:pt x="3965" y="14106"/>
                </a:cubicBezTo>
                <a:lnTo>
                  <a:pt x="3965" y="14106"/>
                </a:lnTo>
                <a:cubicBezTo>
                  <a:pt x="3927" y="14077"/>
                  <a:pt x="3835" y="14077"/>
                  <a:pt x="3803" y="14077"/>
                </a:cubicBezTo>
                <a:cubicBezTo>
                  <a:pt x="3636" y="14077"/>
                  <a:pt x="3469" y="14077"/>
                  <a:pt x="3302" y="14110"/>
                </a:cubicBezTo>
                <a:cubicBezTo>
                  <a:pt x="2669" y="14144"/>
                  <a:pt x="2102" y="14310"/>
                  <a:pt x="1568" y="14511"/>
                </a:cubicBezTo>
                <a:cubicBezTo>
                  <a:pt x="1168" y="14677"/>
                  <a:pt x="634" y="15011"/>
                  <a:pt x="300" y="15578"/>
                </a:cubicBezTo>
                <a:cubicBezTo>
                  <a:pt x="267" y="15645"/>
                  <a:pt x="167" y="15778"/>
                  <a:pt x="134" y="15945"/>
                </a:cubicBezTo>
                <a:cubicBezTo>
                  <a:pt x="100" y="16078"/>
                  <a:pt x="67" y="16245"/>
                  <a:pt x="67" y="16345"/>
                </a:cubicBezTo>
                <a:cubicBezTo>
                  <a:pt x="0" y="16579"/>
                  <a:pt x="67" y="16846"/>
                  <a:pt x="100" y="17112"/>
                </a:cubicBezTo>
                <a:lnTo>
                  <a:pt x="30355" y="17112"/>
                </a:lnTo>
                <a:cubicBezTo>
                  <a:pt x="30655" y="16645"/>
                  <a:pt x="30755" y="16078"/>
                  <a:pt x="30689" y="15478"/>
                </a:cubicBezTo>
                <a:cubicBezTo>
                  <a:pt x="30655" y="14844"/>
                  <a:pt x="30455" y="14244"/>
                  <a:pt x="30122" y="13743"/>
                </a:cubicBezTo>
                <a:cubicBezTo>
                  <a:pt x="29955" y="13477"/>
                  <a:pt x="29755" y="13243"/>
                  <a:pt x="29521" y="13076"/>
                </a:cubicBezTo>
                <a:cubicBezTo>
                  <a:pt x="29288" y="12843"/>
                  <a:pt x="29021" y="12743"/>
                  <a:pt x="28754" y="12643"/>
                </a:cubicBezTo>
                <a:cubicBezTo>
                  <a:pt x="28520" y="12576"/>
                  <a:pt x="28320" y="12576"/>
                  <a:pt x="28120" y="12576"/>
                </a:cubicBezTo>
                <a:lnTo>
                  <a:pt x="27853" y="12576"/>
                </a:lnTo>
                <a:cubicBezTo>
                  <a:pt x="27820" y="12576"/>
                  <a:pt x="27753" y="12576"/>
                  <a:pt x="27687" y="12609"/>
                </a:cubicBezTo>
                <a:cubicBezTo>
                  <a:pt x="28520" y="11075"/>
                  <a:pt x="28854" y="9240"/>
                  <a:pt x="28754" y="7305"/>
                </a:cubicBezTo>
                <a:cubicBezTo>
                  <a:pt x="28621" y="5471"/>
                  <a:pt x="28020" y="3836"/>
                  <a:pt x="27086" y="2569"/>
                </a:cubicBezTo>
                <a:cubicBezTo>
                  <a:pt x="26586" y="1902"/>
                  <a:pt x="25952" y="1301"/>
                  <a:pt x="25251" y="901"/>
                </a:cubicBezTo>
                <a:cubicBezTo>
                  <a:pt x="24518" y="434"/>
                  <a:pt x="23684" y="134"/>
                  <a:pt x="22816" y="0"/>
                </a:cubicBezTo>
                <a:close/>
              </a:path>
            </a:pathLst>
          </a:custGeom>
          <a:solidFill>
            <a:srgbClr val="FEFEF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3545234394"/>
      </p:ext>
    </p:extLst>
  </p:cSld>
  <p:clrMapOvr>
    <a:masterClrMapping/>
  </p:clrMapOvr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spTree>
      <p:nvGrpSpPr>
        <p:cNvPr id="1" name="Shape 53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330" name="Google Shape;5330;p33"/>
          <p:cNvGrpSpPr/>
          <p:nvPr/>
        </p:nvGrpSpPr>
        <p:grpSpPr>
          <a:xfrm flipH="1">
            <a:off x="-418285" y="453764"/>
            <a:ext cx="13020845" cy="7081745"/>
            <a:chOff x="-161314" y="340322"/>
            <a:chExt cx="9765634" cy="5311309"/>
          </a:xfrm>
        </p:grpSpPr>
        <p:sp>
          <p:nvSpPr>
            <p:cNvPr id="5331" name="Google Shape;5331;p33"/>
            <p:cNvSpPr/>
            <p:nvPr/>
          </p:nvSpPr>
          <p:spPr>
            <a:xfrm>
              <a:off x="-38725" y="4354895"/>
              <a:ext cx="9209436" cy="827616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32" name="Google Shape;5332;p33"/>
            <p:cNvSpPr/>
            <p:nvPr/>
          </p:nvSpPr>
          <p:spPr>
            <a:xfrm>
              <a:off x="-65450" y="4568398"/>
              <a:ext cx="9209483" cy="613838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333" name="Google Shape;5333;p33"/>
            <p:cNvGrpSpPr/>
            <p:nvPr/>
          </p:nvGrpSpPr>
          <p:grpSpPr>
            <a:xfrm>
              <a:off x="-161314" y="3022338"/>
              <a:ext cx="2744840" cy="2629293"/>
              <a:chOff x="-161314" y="3022338"/>
              <a:chExt cx="2744840" cy="2629293"/>
            </a:xfrm>
          </p:grpSpPr>
          <p:grpSp>
            <p:nvGrpSpPr>
              <p:cNvPr id="5334" name="Google Shape;5334;p33"/>
              <p:cNvGrpSpPr/>
              <p:nvPr/>
            </p:nvGrpSpPr>
            <p:grpSpPr>
              <a:xfrm>
                <a:off x="778112" y="3981404"/>
                <a:ext cx="281509" cy="259694"/>
                <a:chOff x="2493475" y="2126450"/>
                <a:chExt cx="373900" cy="344925"/>
              </a:xfrm>
            </p:grpSpPr>
            <p:sp>
              <p:nvSpPr>
                <p:cNvPr id="5335" name="Google Shape;5335;p33"/>
                <p:cNvSpPr/>
                <p:nvPr/>
              </p:nvSpPr>
              <p:spPr>
                <a:xfrm>
                  <a:off x="2672800" y="2248925"/>
                  <a:ext cx="194575" cy="62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83" h="2516" extrusionOk="0">
                      <a:moveTo>
                        <a:pt x="5006" y="0"/>
                      </a:moveTo>
                      <a:cubicBezTo>
                        <a:pt x="3160" y="0"/>
                        <a:pt x="1338" y="739"/>
                        <a:pt x="1" y="2002"/>
                      </a:cubicBezTo>
                      <a:cubicBezTo>
                        <a:pt x="1401" y="2278"/>
                        <a:pt x="2840" y="2516"/>
                        <a:pt x="4268" y="2516"/>
                      </a:cubicBezTo>
                      <a:cubicBezTo>
                        <a:pt x="5040" y="2516"/>
                        <a:pt x="5809" y="2446"/>
                        <a:pt x="6566" y="2275"/>
                      </a:cubicBezTo>
                      <a:cubicBezTo>
                        <a:pt x="7022" y="2154"/>
                        <a:pt x="7600" y="1941"/>
                        <a:pt x="7721" y="1455"/>
                      </a:cubicBezTo>
                      <a:cubicBezTo>
                        <a:pt x="7782" y="1090"/>
                        <a:pt x="7600" y="725"/>
                        <a:pt x="7296" y="482"/>
                      </a:cubicBezTo>
                      <a:cubicBezTo>
                        <a:pt x="6992" y="269"/>
                        <a:pt x="6597" y="178"/>
                        <a:pt x="6262" y="117"/>
                      </a:cubicBezTo>
                      <a:cubicBezTo>
                        <a:pt x="5846" y="38"/>
                        <a:pt x="5425" y="0"/>
                        <a:pt x="500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36" name="Google Shape;5336;p33"/>
                <p:cNvSpPr/>
                <p:nvPr/>
              </p:nvSpPr>
              <p:spPr>
                <a:xfrm>
                  <a:off x="2672800" y="2127725"/>
                  <a:ext cx="114025" cy="167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61" h="6698" extrusionOk="0">
                      <a:moveTo>
                        <a:pt x="3268" y="1"/>
                      </a:moveTo>
                      <a:cubicBezTo>
                        <a:pt x="2884" y="1"/>
                        <a:pt x="2480" y="156"/>
                        <a:pt x="2159" y="406"/>
                      </a:cubicBezTo>
                      <a:cubicBezTo>
                        <a:pt x="1490" y="983"/>
                        <a:pt x="1217" y="1895"/>
                        <a:pt x="973" y="2746"/>
                      </a:cubicBezTo>
                      <a:cubicBezTo>
                        <a:pt x="609" y="4114"/>
                        <a:pt x="274" y="5421"/>
                        <a:pt x="1" y="6698"/>
                      </a:cubicBezTo>
                      <a:cubicBezTo>
                        <a:pt x="1703" y="5634"/>
                        <a:pt x="3496" y="4418"/>
                        <a:pt x="4287" y="2564"/>
                      </a:cubicBezTo>
                      <a:cubicBezTo>
                        <a:pt x="4439" y="2199"/>
                        <a:pt x="4560" y="1774"/>
                        <a:pt x="4560" y="1348"/>
                      </a:cubicBezTo>
                      <a:cubicBezTo>
                        <a:pt x="4530" y="923"/>
                        <a:pt x="4378" y="527"/>
                        <a:pt x="4013" y="254"/>
                      </a:cubicBezTo>
                      <a:cubicBezTo>
                        <a:pt x="3799" y="78"/>
                        <a:pt x="3539" y="1"/>
                        <a:pt x="326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37" name="Google Shape;5337;p33"/>
                <p:cNvSpPr/>
                <p:nvPr/>
              </p:nvSpPr>
              <p:spPr>
                <a:xfrm>
                  <a:off x="2577825" y="2126450"/>
                  <a:ext cx="107175" cy="171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87" h="6840" extrusionOk="0">
                      <a:moveTo>
                        <a:pt x="1452" y="1"/>
                      </a:moveTo>
                      <a:cubicBezTo>
                        <a:pt x="933" y="1"/>
                        <a:pt x="410" y="250"/>
                        <a:pt x="183" y="730"/>
                      </a:cubicBezTo>
                      <a:cubicBezTo>
                        <a:pt x="0" y="1126"/>
                        <a:pt x="92" y="1582"/>
                        <a:pt x="244" y="2007"/>
                      </a:cubicBezTo>
                      <a:cubicBezTo>
                        <a:pt x="973" y="3922"/>
                        <a:pt x="2888" y="5168"/>
                        <a:pt x="3678" y="6840"/>
                      </a:cubicBezTo>
                      <a:cubicBezTo>
                        <a:pt x="3921" y="5958"/>
                        <a:pt x="4134" y="5138"/>
                        <a:pt x="4195" y="4226"/>
                      </a:cubicBezTo>
                      <a:cubicBezTo>
                        <a:pt x="4286" y="3344"/>
                        <a:pt x="4165" y="2402"/>
                        <a:pt x="3800" y="1642"/>
                      </a:cubicBezTo>
                      <a:cubicBezTo>
                        <a:pt x="3374" y="822"/>
                        <a:pt x="2645" y="183"/>
                        <a:pt x="1763" y="31"/>
                      </a:cubicBezTo>
                      <a:cubicBezTo>
                        <a:pt x="1661" y="11"/>
                        <a:pt x="1557" y="1"/>
                        <a:pt x="145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38" name="Google Shape;5338;p33"/>
                <p:cNvSpPr/>
                <p:nvPr/>
              </p:nvSpPr>
              <p:spPr>
                <a:xfrm>
                  <a:off x="2493475" y="2221125"/>
                  <a:ext cx="179350" cy="7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74" h="2962" extrusionOk="0">
                      <a:moveTo>
                        <a:pt x="1965" y="0"/>
                      </a:moveTo>
                      <a:cubicBezTo>
                        <a:pt x="1837" y="0"/>
                        <a:pt x="1709" y="5"/>
                        <a:pt x="1581" y="13"/>
                      </a:cubicBezTo>
                      <a:cubicBezTo>
                        <a:pt x="1247" y="44"/>
                        <a:pt x="912" y="74"/>
                        <a:pt x="608" y="226"/>
                      </a:cubicBezTo>
                      <a:cubicBezTo>
                        <a:pt x="304" y="378"/>
                        <a:pt x="61" y="682"/>
                        <a:pt x="31" y="986"/>
                      </a:cubicBezTo>
                      <a:cubicBezTo>
                        <a:pt x="0" y="1412"/>
                        <a:pt x="244" y="1837"/>
                        <a:pt x="639" y="2050"/>
                      </a:cubicBezTo>
                      <a:cubicBezTo>
                        <a:pt x="1004" y="2293"/>
                        <a:pt x="1459" y="2323"/>
                        <a:pt x="1885" y="2415"/>
                      </a:cubicBezTo>
                      <a:cubicBezTo>
                        <a:pt x="3587" y="2627"/>
                        <a:pt x="5350" y="2779"/>
                        <a:pt x="7174" y="2962"/>
                      </a:cubicBezTo>
                      <a:cubicBezTo>
                        <a:pt x="6143" y="1157"/>
                        <a:pt x="4058" y="0"/>
                        <a:pt x="196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39" name="Google Shape;5339;p33"/>
                <p:cNvSpPr/>
                <p:nvPr/>
              </p:nvSpPr>
              <p:spPr>
                <a:xfrm>
                  <a:off x="2514000" y="2293675"/>
                  <a:ext cx="158075" cy="10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3" h="4181" extrusionOk="0">
                      <a:moveTo>
                        <a:pt x="4952" y="0"/>
                      </a:moveTo>
                      <a:cubicBezTo>
                        <a:pt x="3621" y="0"/>
                        <a:pt x="2301" y="416"/>
                        <a:pt x="1216" y="1184"/>
                      </a:cubicBezTo>
                      <a:cubicBezTo>
                        <a:pt x="882" y="1428"/>
                        <a:pt x="517" y="1701"/>
                        <a:pt x="304" y="2096"/>
                      </a:cubicBezTo>
                      <a:cubicBezTo>
                        <a:pt x="91" y="2461"/>
                        <a:pt x="0" y="2917"/>
                        <a:pt x="152" y="3343"/>
                      </a:cubicBezTo>
                      <a:cubicBezTo>
                        <a:pt x="338" y="3901"/>
                        <a:pt x="943" y="4180"/>
                        <a:pt x="1560" y="4180"/>
                      </a:cubicBezTo>
                      <a:cubicBezTo>
                        <a:pt x="1648" y="4180"/>
                        <a:pt x="1736" y="4175"/>
                        <a:pt x="1824" y="4163"/>
                      </a:cubicBezTo>
                      <a:cubicBezTo>
                        <a:pt x="2523" y="4102"/>
                        <a:pt x="3070" y="3677"/>
                        <a:pt x="3556" y="3251"/>
                      </a:cubicBezTo>
                      <a:cubicBezTo>
                        <a:pt x="4681" y="2339"/>
                        <a:pt x="5593" y="1276"/>
                        <a:pt x="6322" y="151"/>
                      </a:cubicBezTo>
                      <a:cubicBezTo>
                        <a:pt x="5871" y="50"/>
                        <a:pt x="5411" y="0"/>
                        <a:pt x="495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40" name="Google Shape;5340;p33"/>
                <p:cNvSpPr/>
                <p:nvPr/>
              </p:nvSpPr>
              <p:spPr>
                <a:xfrm>
                  <a:off x="2668250" y="2296675"/>
                  <a:ext cx="164925" cy="124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97" h="4974" extrusionOk="0">
                      <a:moveTo>
                        <a:pt x="0" y="1"/>
                      </a:moveTo>
                      <a:cubicBezTo>
                        <a:pt x="1399" y="760"/>
                        <a:pt x="2159" y="2311"/>
                        <a:pt x="3070" y="3587"/>
                      </a:cubicBezTo>
                      <a:cubicBezTo>
                        <a:pt x="3526" y="4165"/>
                        <a:pt x="4043" y="4742"/>
                        <a:pt x="4742" y="4925"/>
                      </a:cubicBezTo>
                      <a:cubicBezTo>
                        <a:pt x="4874" y="4958"/>
                        <a:pt x="5009" y="4974"/>
                        <a:pt x="5144" y="4974"/>
                      </a:cubicBezTo>
                      <a:cubicBezTo>
                        <a:pt x="5756" y="4974"/>
                        <a:pt x="6350" y="4641"/>
                        <a:pt x="6475" y="4043"/>
                      </a:cubicBezTo>
                      <a:cubicBezTo>
                        <a:pt x="6596" y="3526"/>
                        <a:pt x="6292" y="2979"/>
                        <a:pt x="5958" y="2584"/>
                      </a:cubicBezTo>
                      <a:cubicBezTo>
                        <a:pt x="4499" y="852"/>
                        <a:pt x="2189" y="183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41" name="Google Shape;5341;p33"/>
                <p:cNvSpPr/>
                <p:nvPr/>
              </p:nvSpPr>
              <p:spPr>
                <a:xfrm>
                  <a:off x="2669000" y="2294400"/>
                  <a:ext cx="86650" cy="168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66" h="6734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274" y="760"/>
                        <a:pt x="305" y="1551"/>
                        <a:pt x="214" y="2371"/>
                      </a:cubicBezTo>
                      <a:cubicBezTo>
                        <a:pt x="183" y="3131"/>
                        <a:pt x="62" y="3891"/>
                        <a:pt x="183" y="4651"/>
                      </a:cubicBezTo>
                      <a:cubicBezTo>
                        <a:pt x="274" y="5411"/>
                        <a:pt x="639" y="6171"/>
                        <a:pt x="1277" y="6535"/>
                      </a:cubicBezTo>
                      <a:cubicBezTo>
                        <a:pt x="1504" y="6670"/>
                        <a:pt x="1770" y="6734"/>
                        <a:pt x="2033" y="6734"/>
                      </a:cubicBezTo>
                      <a:cubicBezTo>
                        <a:pt x="2547" y="6734"/>
                        <a:pt x="3052" y="6491"/>
                        <a:pt x="3253" y="6049"/>
                      </a:cubicBezTo>
                      <a:cubicBezTo>
                        <a:pt x="3466" y="5654"/>
                        <a:pt x="3375" y="5198"/>
                        <a:pt x="3314" y="4803"/>
                      </a:cubicBezTo>
                      <a:cubicBezTo>
                        <a:pt x="2888" y="2858"/>
                        <a:pt x="1673" y="1064"/>
                        <a:pt x="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42" name="Google Shape;5342;p33"/>
                <p:cNvSpPr/>
                <p:nvPr/>
              </p:nvSpPr>
              <p:spPr>
                <a:xfrm>
                  <a:off x="2592250" y="2298200"/>
                  <a:ext cx="97300" cy="173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2" h="6927" extrusionOk="0">
                      <a:moveTo>
                        <a:pt x="3040" y="0"/>
                      </a:moveTo>
                      <a:lnTo>
                        <a:pt x="3040" y="0"/>
                      </a:lnTo>
                      <a:cubicBezTo>
                        <a:pt x="2189" y="1338"/>
                        <a:pt x="1308" y="2675"/>
                        <a:pt x="548" y="4043"/>
                      </a:cubicBezTo>
                      <a:cubicBezTo>
                        <a:pt x="335" y="4499"/>
                        <a:pt x="62" y="4955"/>
                        <a:pt x="31" y="5472"/>
                      </a:cubicBezTo>
                      <a:cubicBezTo>
                        <a:pt x="1" y="5958"/>
                        <a:pt x="183" y="6535"/>
                        <a:pt x="639" y="6809"/>
                      </a:cubicBezTo>
                      <a:cubicBezTo>
                        <a:pt x="785" y="6891"/>
                        <a:pt x="943" y="6926"/>
                        <a:pt x="1106" y="6926"/>
                      </a:cubicBezTo>
                      <a:cubicBezTo>
                        <a:pt x="1488" y="6926"/>
                        <a:pt x="1891" y="6730"/>
                        <a:pt x="2189" y="6475"/>
                      </a:cubicBezTo>
                      <a:cubicBezTo>
                        <a:pt x="2585" y="6049"/>
                        <a:pt x="2797" y="5502"/>
                        <a:pt x="2949" y="4955"/>
                      </a:cubicBezTo>
                      <a:cubicBezTo>
                        <a:pt x="3527" y="3313"/>
                        <a:pt x="3892" y="1551"/>
                        <a:pt x="304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343" name="Google Shape;5343;p33"/>
              <p:cNvGrpSpPr/>
              <p:nvPr/>
            </p:nvGrpSpPr>
            <p:grpSpPr>
              <a:xfrm rot="1738930" flipH="1">
                <a:off x="569737" y="3104900"/>
                <a:ext cx="907394" cy="2192358"/>
                <a:chOff x="1456975" y="2715100"/>
                <a:chExt cx="1205225" cy="2911950"/>
              </a:xfrm>
            </p:grpSpPr>
            <p:sp>
              <p:nvSpPr>
                <p:cNvPr id="5344" name="Google Shape;5344;p33"/>
                <p:cNvSpPr/>
                <p:nvPr/>
              </p:nvSpPr>
              <p:spPr>
                <a:xfrm>
                  <a:off x="1496500" y="3472875"/>
                  <a:ext cx="500400" cy="215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16" h="86167" extrusionOk="0">
                      <a:moveTo>
                        <a:pt x="19933" y="1"/>
                      </a:moveTo>
                      <a:cubicBezTo>
                        <a:pt x="19863" y="1"/>
                        <a:pt x="19658" y="225"/>
                        <a:pt x="19362" y="704"/>
                      </a:cubicBezTo>
                      <a:cubicBezTo>
                        <a:pt x="4195" y="23561"/>
                        <a:pt x="0" y="53501"/>
                        <a:pt x="8481" y="79945"/>
                      </a:cubicBezTo>
                      <a:cubicBezTo>
                        <a:pt x="8663" y="80523"/>
                        <a:pt x="8815" y="81070"/>
                        <a:pt x="9028" y="81526"/>
                      </a:cubicBezTo>
                      <a:cubicBezTo>
                        <a:pt x="9210" y="82012"/>
                        <a:pt x="9393" y="82438"/>
                        <a:pt x="9575" y="82833"/>
                      </a:cubicBezTo>
                      <a:cubicBezTo>
                        <a:pt x="9788" y="83258"/>
                        <a:pt x="9940" y="83593"/>
                        <a:pt x="10122" y="83958"/>
                      </a:cubicBezTo>
                      <a:cubicBezTo>
                        <a:pt x="10304" y="84292"/>
                        <a:pt x="10456" y="84565"/>
                        <a:pt x="10608" y="84809"/>
                      </a:cubicBezTo>
                      <a:cubicBezTo>
                        <a:pt x="11176" y="85728"/>
                        <a:pt x="11648" y="86166"/>
                        <a:pt x="11916" y="86166"/>
                      </a:cubicBezTo>
                      <a:cubicBezTo>
                        <a:pt x="11950" y="86166"/>
                        <a:pt x="11980" y="86159"/>
                        <a:pt x="12007" y="86146"/>
                      </a:cubicBezTo>
                      <a:cubicBezTo>
                        <a:pt x="12280" y="86024"/>
                        <a:pt x="12311" y="85386"/>
                        <a:pt x="12098" y="84201"/>
                      </a:cubicBezTo>
                      <a:cubicBezTo>
                        <a:pt x="12007" y="83897"/>
                        <a:pt x="11946" y="83593"/>
                        <a:pt x="11855" y="83258"/>
                      </a:cubicBezTo>
                      <a:cubicBezTo>
                        <a:pt x="11794" y="82924"/>
                        <a:pt x="11672" y="82499"/>
                        <a:pt x="11551" y="82103"/>
                      </a:cubicBezTo>
                      <a:cubicBezTo>
                        <a:pt x="11459" y="81708"/>
                        <a:pt x="11307" y="81252"/>
                        <a:pt x="11156" y="80796"/>
                      </a:cubicBezTo>
                      <a:cubicBezTo>
                        <a:pt x="10943" y="80310"/>
                        <a:pt x="10791" y="79793"/>
                        <a:pt x="10608" y="79246"/>
                      </a:cubicBezTo>
                      <a:cubicBezTo>
                        <a:pt x="6231" y="66480"/>
                        <a:pt x="4864" y="52650"/>
                        <a:pt x="6353" y="39154"/>
                      </a:cubicBezTo>
                      <a:cubicBezTo>
                        <a:pt x="7113" y="32376"/>
                        <a:pt x="8602" y="25750"/>
                        <a:pt x="10791" y="19276"/>
                      </a:cubicBezTo>
                      <a:cubicBezTo>
                        <a:pt x="13010" y="12832"/>
                        <a:pt x="15928" y="6631"/>
                        <a:pt x="19575" y="856"/>
                      </a:cubicBezTo>
                      <a:cubicBezTo>
                        <a:pt x="19918" y="301"/>
                        <a:pt x="20015" y="1"/>
                        <a:pt x="1993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45" name="Google Shape;5345;p33"/>
                <p:cNvSpPr/>
                <p:nvPr/>
              </p:nvSpPr>
              <p:spPr>
                <a:xfrm>
                  <a:off x="1456975" y="2856675"/>
                  <a:ext cx="386825" cy="861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73" h="34441" extrusionOk="0">
                      <a:moveTo>
                        <a:pt x="4785" y="1"/>
                      </a:moveTo>
                      <a:cubicBezTo>
                        <a:pt x="3753" y="1"/>
                        <a:pt x="2759" y="313"/>
                        <a:pt x="1976" y="1036"/>
                      </a:cubicBezTo>
                      <a:cubicBezTo>
                        <a:pt x="700" y="2160"/>
                        <a:pt x="365" y="3984"/>
                        <a:pt x="305" y="5716"/>
                      </a:cubicBezTo>
                      <a:cubicBezTo>
                        <a:pt x="1" y="11400"/>
                        <a:pt x="1642" y="17145"/>
                        <a:pt x="4347" y="22160"/>
                      </a:cubicBezTo>
                      <a:cubicBezTo>
                        <a:pt x="7053" y="27145"/>
                        <a:pt x="10852" y="31492"/>
                        <a:pt x="15472" y="34440"/>
                      </a:cubicBezTo>
                      <a:cubicBezTo>
                        <a:pt x="15259" y="27085"/>
                        <a:pt x="14621" y="19759"/>
                        <a:pt x="13527" y="12495"/>
                      </a:cubicBezTo>
                      <a:cubicBezTo>
                        <a:pt x="12949" y="8634"/>
                        <a:pt x="12068" y="4501"/>
                        <a:pt x="9180" y="1826"/>
                      </a:cubicBezTo>
                      <a:cubicBezTo>
                        <a:pt x="8024" y="725"/>
                        <a:pt x="6359" y="1"/>
                        <a:pt x="478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46" name="Google Shape;5346;p33"/>
                <p:cNvSpPr/>
                <p:nvPr/>
              </p:nvSpPr>
              <p:spPr>
                <a:xfrm>
                  <a:off x="1843775" y="3225250"/>
                  <a:ext cx="818425" cy="503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37" h="20150" extrusionOk="0">
                      <a:moveTo>
                        <a:pt x="26748" y="1"/>
                      </a:moveTo>
                      <a:cubicBezTo>
                        <a:pt x="22827" y="1"/>
                        <a:pt x="19393" y="2463"/>
                        <a:pt x="16323" y="4895"/>
                      </a:cubicBezTo>
                      <a:cubicBezTo>
                        <a:pt x="10578" y="9454"/>
                        <a:pt x="5107" y="14439"/>
                        <a:pt x="0" y="19697"/>
                      </a:cubicBezTo>
                      <a:cubicBezTo>
                        <a:pt x="1670" y="20003"/>
                        <a:pt x="3385" y="20149"/>
                        <a:pt x="5120" y="20149"/>
                      </a:cubicBezTo>
                      <a:cubicBezTo>
                        <a:pt x="8910" y="20149"/>
                        <a:pt x="12793" y="19449"/>
                        <a:pt x="16505" y="18178"/>
                      </a:cubicBezTo>
                      <a:cubicBezTo>
                        <a:pt x="21915" y="16354"/>
                        <a:pt x="26992" y="13253"/>
                        <a:pt x="30639" y="8846"/>
                      </a:cubicBezTo>
                      <a:cubicBezTo>
                        <a:pt x="31764" y="7569"/>
                        <a:pt x="32736" y="6019"/>
                        <a:pt x="32584" y="4287"/>
                      </a:cubicBezTo>
                      <a:cubicBezTo>
                        <a:pt x="32372" y="1642"/>
                        <a:pt x="29393" y="1"/>
                        <a:pt x="2674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47" name="Google Shape;5347;p33"/>
                <p:cNvSpPr/>
                <p:nvPr/>
              </p:nvSpPr>
              <p:spPr>
                <a:xfrm>
                  <a:off x="1842250" y="2715100"/>
                  <a:ext cx="556250" cy="100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250" h="40104" extrusionOk="0">
                      <a:moveTo>
                        <a:pt x="16534" y="0"/>
                      </a:moveTo>
                      <a:cubicBezTo>
                        <a:pt x="15526" y="0"/>
                        <a:pt x="14507" y="236"/>
                        <a:pt x="13587" y="650"/>
                      </a:cubicBezTo>
                      <a:cubicBezTo>
                        <a:pt x="11763" y="1501"/>
                        <a:pt x="10304" y="2930"/>
                        <a:pt x="9058" y="4480"/>
                      </a:cubicBezTo>
                      <a:cubicBezTo>
                        <a:pt x="5076" y="9434"/>
                        <a:pt x="2675" y="15513"/>
                        <a:pt x="1338" y="21714"/>
                      </a:cubicBezTo>
                      <a:cubicBezTo>
                        <a:pt x="0" y="27884"/>
                        <a:pt x="426" y="33751"/>
                        <a:pt x="61" y="40103"/>
                      </a:cubicBezTo>
                      <a:cubicBezTo>
                        <a:pt x="11064" y="31775"/>
                        <a:pt x="17843" y="22383"/>
                        <a:pt x="21247" y="11227"/>
                      </a:cubicBezTo>
                      <a:cubicBezTo>
                        <a:pt x="21794" y="9343"/>
                        <a:pt x="22250" y="7458"/>
                        <a:pt x="22037" y="5544"/>
                      </a:cubicBezTo>
                      <a:cubicBezTo>
                        <a:pt x="21885" y="3659"/>
                        <a:pt x="20973" y="1714"/>
                        <a:pt x="19362" y="741"/>
                      </a:cubicBezTo>
                      <a:cubicBezTo>
                        <a:pt x="18503" y="229"/>
                        <a:pt x="17524" y="0"/>
                        <a:pt x="1653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48" name="Google Shape;5348;p33"/>
                <p:cNvSpPr/>
                <p:nvPr/>
              </p:nvSpPr>
              <p:spPr>
                <a:xfrm>
                  <a:off x="1622175" y="3178400"/>
                  <a:ext cx="191775" cy="467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71" h="18708" extrusionOk="0">
                      <a:moveTo>
                        <a:pt x="127" y="1"/>
                      </a:moveTo>
                      <a:cubicBezTo>
                        <a:pt x="56" y="1"/>
                        <a:pt x="1" y="100"/>
                        <a:pt x="49" y="294"/>
                      </a:cubicBezTo>
                      <a:cubicBezTo>
                        <a:pt x="445" y="3212"/>
                        <a:pt x="1052" y="6222"/>
                        <a:pt x="1934" y="9140"/>
                      </a:cubicBezTo>
                      <a:cubicBezTo>
                        <a:pt x="2815" y="12057"/>
                        <a:pt x="4001" y="14945"/>
                        <a:pt x="5460" y="17559"/>
                      </a:cubicBezTo>
                      <a:cubicBezTo>
                        <a:pt x="5933" y="18365"/>
                        <a:pt x="6450" y="18708"/>
                        <a:pt x="6839" y="18708"/>
                      </a:cubicBezTo>
                      <a:cubicBezTo>
                        <a:pt x="7375" y="18708"/>
                        <a:pt x="7671" y="18059"/>
                        <a:pt x="7284" y="17073"/>
                      </a:cubicBezTo>
                      <a:cubicBezTo>
                        <a:pt x="6250" y="14459"/>
                        <a:pt x="4852" y="11693"/>
                        <a:pt x="3545" y="8836"/>
                      </a:cubicBezTo>
                      <a:cubicBezTo>
                        <a:pt x="2207" y="5978"/>
                        <a:pt x="992" y="3030"/>
                        <a:pt x="293" y="234"/>
                      </a:cubicBezTo>
                      <a:cubicBezTo>
                        <a:pt x="264" y="77"/>
                        <a:pt x="189" y="1"/>
                        <a:pt x="127" y="1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49" name="Google Shape;5349;p33"/>
                <p:cNvSpPr/>
                <p:nvPr/>
              </p:nvSpPr>
              <p:spPr>
                <a:xfrm>
                  <a:off x="1840300" y="3049625"/>
                  <a:ext cx="196325" cy="607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53" h="24288" extrusionOk="0">
                      <a:moveTo>
                        <a:pt x="7760" y="1"/>
                      </a:moveTo>
                      <a:cubicBezTo>
                        <a:pt x="7700" y="1"/>
                        <a:pt x="7604" y="88"/>
                        <a:pt x="7495" y="278"/>
                      </a:cubicBezTo>
                      <a:cubicBezTo>
                        <a:pt x="5702" y="3561"/>
                        <a:pt x="4151" y="7117"/>
                        <a:pt x="2875" y="10765"/>
                      </a:cubicBezTo>
                      <a:cubicBezTo>
                        <a:pt x="1568" y="14412"/>
                        <a:pt x="625" y="18151"/>
                        <a:pt x="170" y="21950"/>
                      </a:cubicBezTo>
                      <a:cubicBezTo>
                        <a:pt x="1" y="23503"/>
                        <a:pt x="385" y="24287"/>
                        <a:pt x="854" y="24287"/>
                      </a:cubicBezTo>
                      <a:cubicBezTo>
                        <a:pt x="1229" y="24287"/>
                        <a:pt x="1659" y="23785"/>
                        <a:pt x="1902" y="22771"/>
                      </a:cubicBezTo>
                      <a:cubicBezTo>
                        <a:pt x="2784" y="19306"/>
                        <a:pt x="3483" y="15415"/>
                        <a:pt x="4334" y="11525"/>
                      </a:cubicBezTo>
                      <a:cubicBezTo>
                        <a:pt x="5215" y="7603"/>
                        <a:pt x="6309" y="3682"/>
                        <a:pt x="7768" y="369"/>
                      </a:cubicBezTo>
                      <a:cubicBezTo>
                        <a:pt x="7852" y="134"/>
                        <a:pt x="7834" y="1"/>
                        <a:pt x="7760" y="1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50" name="Google Shape;5350;p33"/>
                <p:cNvSpPr/>
                <p:nvPr/>
              </p:nvSpPr>
              <p:spPr>
                <a:xfrm>
                  <a:off x="1895325" y="3305875"/>
                  <a:ext cx="190450" cy="31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8" h="12458" extrusionOk="0">
                      <a:moveTo>
                        <a:pt x="7468" y="0"/>
                      </a:moveTo>
                      <a:cubicBezTo>
                        <a:pt x="7412" y="0"/>
                        <a:pt x="7347" y="37"/>
                        <a:pt x="7300" y="119"/>
                      </a:cubicBezTo>
                      <a:cubicBezTo>
                        <a:pt x="5112" y="3706"/>
                        <a:pt x="2528" y="7232"/>
                        <a:pt x="522" y="10880"/>
                      </a:cubicBezTo>
                      <a:cubicBezTo>
                        <a:pt x="0" y="11797"/>
                        <a:pt x="438" y="12457"/>
                        <a:pt x="1058" y="12457"/>
                      </a:cubicBezTo>
                      <a:cubicBezTo>
                        <a:pt x="1342" y="12457"/>
                        <a:pt x="1664" y="12319"/>
                        <a:pt x="1950" y="12004"/>
                      </a:cubicBezTo>
                      <a:cubicBezTo>
                        <a:pt x="4686" y="8965"/>
                        <a:pt x="5993" y="3949"/>
                        <a:pt x="7543" y="241"/>
                      </a:cubicBezTo>
                      <a:cubicBezTo>
                        <a:pt x="7618" y="92"/>
                        <a:pt x="7555" y="0"/>
                        <a:pt x="7468" y="0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51" name="Google Shape;5351;p33"/>
                <p:cNvSpPr/>
                <p:nvPr/>
              </p:nvSpPr>
              <p:spPr>
                <a:xfrm>
                  <a:off x="1811100" y="3396375"/>
                  <a:ext cx="613400" cy="34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536" h="13798" extrusionOk="0">
                      <a:moveTo>
                        <a:pt x="24391" y="0"/>
                      </a:moveTo>
                      <a:cubicBezTo>
                        <a:pt x="24336" y="0"/>
                        <a:pt x="24259" y="26"/>
                        <a:pt x="24165" y="86"/>
                      </a:cubicBezTo>
                      <a:cubicBezTo>
                        <a:pt x="18146" y="3308"/>
                        <a:pt x="11794" y="6348"/>
                        <a:pt x="5897" y="9752"/>
                      </a:cubicBezTo>
                      <a:cubicBezTo>
                        <a:pt x="4499" y="10603"/>
                        <a:pt x="4256" y="11484"/>
                        <a:pt x="4863" y="11788"/>
                      </a:cubicBezTo>
                      <a:cubicBezTo>
                        <a:pt x="3888" y="11713"/>
                        <a:pt x="2933" y="11659"/>
                        <a:pt x="1965" y="11659"/>
                      </a:cubicBezTo>
                      <a:cubicBezTo>
                        <a:pt x="1757" y="11659"/>
                        <a:pt x="1547" y="11661"/>
                        <a:pt x="1338" y="11667"/>
                      </a:cubicBezTo>
                      <a:cubicBezTo>
                        <a:pt x="31" y="11667"/>
                        <a:pt x="0" y="13187"/>
                        <a:pt x="1094" y="13491"/>
                      </a:cubicBezTo>
                      <a:cubicBezTo>
                        <a:pt x="1915" y="13710"/>
                        <a:pt x="2780" y="13798"/>
                        <a:pt x="3667" y="13798"/>
                      </a:cubicBezTo>
                      <a:cubicBezTo>
                        <a:pt x="6460" y="13798"/>
                        <a:pt x="9476" y="12932"/>
                        <a:pt x="12037" y="12609"/>
                      </a:cubicBezTo>
                      <a:cubicBezTo>
                        <a:pt x="12250" y="12579"/>
                        <a:pt x="12250" y="12336"/>
                        <a:pt x="12037" y="12336"/>
                      </a:cubicBezTo>
                      <a:cubicBezTo>
                        <a:pt x="9970" y="12244"/>
                        <a:pt x="7842" y="12001"/>
                        <a:pt x="5715" y="11849"/>
                      </a:cubicBezTo>
                      <a:cubicBezTo>
                        <a:pt x="5897" y="11819"/>
                        <a:pt x="6110" y="11728"/>
                        <a:pt x="6383" y="11667"/>
                      </a:cubicBezTo>
                      <a:cubicBezTo>
                        <a:pt x="12462" y="9235"/>
                        <a:pt x="18876" y="3977"/>
                        <a:pt x="24317" y="390"/>
                      </a:cubicBezTo>
                      <a:cubicBezTo>
                        <a:pt x="24535" y="172"/>
                        <a:pt x="24534" y="0"/>
                        <a:pt x="24391" y="0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52" name="Google Shape;5352;p33"/>
                <p:cNvSpPr/>
                <p:nvPr/>
              </p:nvSpPr>
              <p:spPr>
                <a:xfrm>
                  <a:off x="1661400" y="3547725"/>
                  <a:ext cx="382250" cy="258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90" h="10326" extrusionOk="0">
                      <a:moveTo>
                        <a:pt x="10662" y="1"/>
                      </a:moveTo>
                      <a:cubicBezTo>
                        <a:pt x="10462" y="1"/>
                        <a:pt x="10258" y="21"/>
                        <a:pt x="10061" y="50"/>
                      </a:cubicBezTo>
                      <a:cubicBezTo>
                        <a:pt x="7933" y="476"/>
                        <a:pt x="6140" y="2148"/>
                        <a:pt x="5563" y="4245"/>
                      </a:cubicBezTo>
                      <a:cubicBezTo>
                        <a:pt x="4803" y="3485"/>
                        <a:pt x="4438" y="2391"/>
                        <a:pt x="3739" y="1509"/>
                      </a:cubicBezTo>
                      <a:cubicBezTo>
                        <a:pt x="3278" y="902"/>
                        <a:pt x="2499" y="438"/>
                        <a:pt x="1791" y="438"/>
                      </a:cubicBezTo>
                      <a:cubicBezTo>
                        <a:pt x="1472" y="438"/>
                        <a:pt x="1167" y="532"/>
                        <a:pt x="912" y="750"/>
                      </a:cubicBezTo>
                      <a:cubicBezTo>
                        <a:pt x="0" y="1479"/>
                        <a:pt x="365" y="2908"/>
                        <a:pt x="912" y="3941"/>
                      </a:cubicBezTo>
                      <a:cubicBezTo>
                        <a:pt x="1915" y="5978"/>
                        <a:pt x="4711" y="7893"/>
                        <a:pt x="6262" y="9564"/>
                      </a:cubicBezTo>
                      <a:cubicBezTo>
                        <a:pt x="8042" y="10096"/>
                        <a:pt x="9106" y="10325"/>
                        <a:pt x="10382" y="10325"/>
                      </a:cubicBezTo>
                      <a:cubicBezTo>
                        <a:pt x="11000" y="10325"/>
                        <a:pt x="11669" y="10271"/>
                        <a:pt x="12493" y="10172"/>
                      </a:cubicBezTo>
                      <a:cubicBezTo>
                        <a:pt x="13617" y="10020"/>
                        <a:pt x="14955" y="9564"/>
                        <a:pt x="15137" y="8470"/>
                      </a:cubicBezTo>
                      <a:cubicBezTo>
                        <a:pt x="15289" y="7619"/>
                        <a:pt x="14590" y="6798"/>
                        <a:pt x="13739" y="6525"/>
                      </a:cubicBezTo>
                      <a:cubicBezTo>
                        <a:pt x="13429" y="6422"/>
                        <a:pt x="13107" y="6379"/>
                        <a:pt x="12779" y="6379"/>
                      </a:cubicBezTo>
                      <a:cubicBezTo>
                        <a:pt x="12239" y="6379"/>
                        <a:pt x="11685" y="6495"/>
                        <a:pt x="11155" y="6646"/>
                      </a:cubicBezTo>
                      <a:cubicBezTo>
                        <a:pt x="11854" y="5157"/>
                        <a:pt x="12219" y="3516"/>
                        <a:pt x="12219" y="1874"/>
                      </a:cubicBezTo>
                      <a:cubicBezTo>
                        <a:pt x="12219" y="1357"/>
                        <a:pt x="12158" y="750"/>
                        <a:pt x="11763" y="354"/>
                      </a:cubicBezTo>
                      <a:cubicBezTo>
                        <a:pt x="11476" y="88"/>
                        <a:pt x="11077" y="1"/>
                        <a:pt x="1066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353" name="Google Shape;5353;p33"/>
              <p:cNvGrpSpPr/>
              <p:nvPr/>
            </p:nvGrpSpPr>
            <p:grpSpPr>
              <a:xfrm flipH="1">
                <a:off x="-104604" y="3022338"/>
                <a:ext cx="1054846" cy="1732404"/>
                <a:chOff x="8230874" y="3254663"/>
                <a:chExt cx="1054846" cy="1732404"/>
              </a:xfrm>
            </p:grpSpPr>
            <p:sp>
              <p:nvSpPr>
                <p:cNvPr id="5354" name="Google Shape;5354;p33"/>
                <p:cNvSpPr/>
                <p:nvPr/>
              </p:nvSpPr>
              <p:spPr>
                <a:xfrm flipH="1">
                  <a:off x="8230874" y="3911051"/>
                  <a:ext cx="394218" cy="2850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44" h="15146" extrusionOk="0">
                      <a:moveTo>
                        <a:pt x="19757" y="1"/>
                      </a:moveTo>
                      <a:cubicBezTo>
                        <a:pt x="15529" y="1"/>
                        <a:pt x="11320" y="1328"/>
                        <a:pt x="7873" y="3774"/>
                      </a:cubicBezTo>
                      <a:cubicBezTo>
                        <a:pt x="4104" y="6419"/>
                        <a:pt x="1308" y="10370"/>
                        <a:pt x="1" y="14808"/>
                      </a:cubicBezTo>
                      <a:cubicBezTo>
                        <a:pt x="1299" y="15033"/>
                        <a:pt x="2586" y="15145"/>
                        <a:pt x="3847" y="15145"/>
                      </a:cubicBezTo>
                      <a:cubicBezTo>
                        <a:pt x="7693" y="15145"/>
                        <a:pt x="11296" y="14102"/>
                        <a:pt x="14226" y="12042"/>
                      </a:cubicBezTo>
                      <a:cubicBezTo>
                        <a:pt x="18056" y="9276"/>
                        <a:pt x="20609" y="4747"/>
                        <a:pt x="20943" y="36"/>
                      </a:cubicBezTo>
                      <a:cubicBezTo>
                        <a:pt x="20548" y="12"/>
                        <a:pt x="20153" y="1"/>
                        <a:pt x="1975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grpSp>
              <p:nvGrpSpPr>
                <p:cNvPr id="5355" name="Google Shape;5355;p33"/>
                <p:cNvGrpSpPr/>
                <p:nvPr/>
              </p:nvGrpSpPr>
              <p:grpSpPr>
                <a:xfrm flipH="1">
                  <a:off x="8307383" y="3254663"/>
                  <a:ext cx="978337" cy="1732404"/>
                  <a:chOff x="207725" y="2276150"/>
                  <a:chExt cx="1299425" cy="2300975"/>
                </a:xfrm>
              </p:grpSpPr>
              <p:sp>
                <p:nvSpPr>
                  <p:cNvPr id="5356" name="Google Shape;5356;p33"/>
                  <p:cNvSpPr/>
                  <p:nvPr/>
                </p:nvSpPr>
                <p:spPr>
                  <a:xfrm>
                    <a:off x="916700" y="2276150"/>
                    <a:ext cx="289550" cy="6611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82" h="26446" extrusionOk="0">
                        <a:moveTo>
                          <a:pt x="7812" y="1"/>
                        </a:moveTo>
                        <a:cubicBezTo>
                          <a:pt x="5107" y="4044"/>
                          <a:pt x="2341" y="8147"/>
                          <a:pt x="1155" y="12858"/>
                        </a:cubicBezTo>
                        <a:cubicBezTo>
                          <a:pt x="0" y="17570"/>
                          <a:pt x="669" y="23041"/>
                          <a:pt x="4104" y="26445"/>
                        </a:cubicBezTo>
                        <a:cubicBezTo>
                          <a:pt x="8511" y="22190"/>
                          <a:pt x="10639" y="17782"/>
                          <a:pt x="11125" y="13193"/>
                        </a:cubicBezTo>
                        <a:cubicBezTo>
                          <a:pt x="11581" y="8603"/>
                          <a:pt x="10396" y="3831"/>
                          <a:pt x="781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57" name="Google Shape;5357;p33"/>
                  <p:cNvSpPr/>
                  <p:nvPr/>
                </p:nvSpPr>
                <p:spPr>
                  <a:xfrm>
                    <a:off x="249500" y="3548225"/>
                    <a:ext cx="383775" cy="487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51" h="19484" extrusionOk="0">
                        <a:moveTo>
                          <a:pt x="1673" y="0"/>
                        </a:moveTo>
                        <a:cubicBezTo>
                          <a:pt x="1" y="4286"/>
                          <a:pt x="1490" y="8906"/>
                          <a:pt x="4256" y="12280"/>
                        </a:cubicBezTo>
                        <a:cubicBezTo>
                          <a:pt x="7022" y="15654"/>
                          <a:pt x="10943" y="17933"/>
                          <a:pt x="15016" y="19484"/>
                        </a:cubicBezTo>
                        <a:cubicBezTo>
                          <a:pt x="15351" y="15228"/>
                          <a:pt x="14196" y="10912"/>
                          <a:pt x="11825" y="7386"/>
                        </a:cubicBezTo>
                        <a:cubicBezTo>
                          <a:pt x="9424" y="3830"/>
                          <a:pt x="5776" y="1216"/>
                          <a:pt x="1673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58" name="Google Shape;5358;p33"/>
                  <p:cNvSpPr/>
                  <p:nvPr/>
                </p:nvSpPr>
                <p:spPr>
                  <a:xfrm>
                    <a:off x="765475" y="3687275"/>
                    <a:ext cx="476475" cy="386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059" h="15467" extrusionOk="0">
                        <a:moveTo>
                          <a:pt x="19059" y="0"/>
                        </a:moveTo>
                        <a:cubicBezTo>
                          <a:pt x="14682" y="92"/>
                          <a:pt x="10366" y="1703"/>
                          <a:pt x="6961" y="4469"/>
                        </a:cubicBezTo>
                        <a:cubicBezTo>
                          <a:pt x="3527" y="7204"/>
                          <a:pt x="1064" y="11125"/>
                          <a:pt x="1" y="15381"/>
                        </a:cubicBezTo>
                        <a:cubicBezTo>
                          <a:pt x="650" y="15438"/>
                          <a:pt x="1292" y="15467"/>
                          <a:pt x="1923" y="15467"/>
                        </a:cubicBezTo>
                        <a:cubicBezTo>
                          <a:pt x="6288" y="15467"/>
                          <a:pt x="10196" y="14107"/>
                          <a:pt x="13223" y="11612"/>
                        </a:cubicBezTo>
                        <a:cubicBezTo>
                          <a:pt x="16627" y="8754"/>
                          <a:pt x="18846" y="4438"/>
                          <a:pt x="19059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59" name="Google Shape;5359;p33"/>
                  <p:cNvSpPr/>
                  <p:nvPr/>
                </p:nvSpPr>
                <p:spPr>
                  <a:xfrm>
                    <a:off x="371100" y="3007175"/>
                    <a:ext cx="448350" cy="604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934" h="24165" extrusionOk="0">
                        <a:moveTo>
                          <a:pt x="1490" y="0"/>
                        </a:moveTo>
                        <a:lnTo>
                          <a:pt x="1490" y="0"/>
                        </a:lnTo>
                        <a:cubicBezTo>
                          <a:pt x="0" y="5198"/>
                          <a:pt x="730" y="11004"/>
                          <a:pt x="3435" y="15715"/>
                        </a:cubicBezTo>
                        <a:cubicBezTo>
                          <a:pt x="6079" y="20426"/>
                          <a:pt x="10760" y="23952"/>
                          <a:pt x="16414" y="24165"/>
                        </a:cubicBezTo>
                        <a:cubicBezTo>
                          <a:pt x="17934" y="19028"/>
                          <a:pt x="17174" y="13253"/>
                          <a:pt x="14377" y="8724"/>
                        </a:cubicBezTo>
                        <a:cubicBezTo>
                          <a:pt x="11551" y="4165"/>
                          <a:pt x="6718" y="882"/>
                          <a:pt x="1490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60" name="Google Shape;5360;p33"/>
                  <p:cNvSpPr/>
                  <p:nvPr/>
                </p:nvSpPr>
                <p:spPr>
                  <a:xfrm>
                    <a:off x="469875" y="2689550"/>
                    <a:ext cx="405800" cy="396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2" h="15874" extrusionOk="0">
                        <a:moveTo>
                          <a:pt x="396" y="0"/>
                        </a:moveTo>
                        <a:lnTo>
                          <a:pt x="396" y="0"/>
                        </a:lnTo>
                        <a:cubicBezTo>
                          <a:pt x="1" y="4255"/>
                          <a:pt x="1612" y="8632"/>
                          <a:pt x="4590" y="11642"/>
                        </a:cubicBezTo>
                        <a:cubicBezTo>
                          <a:pt x="7280" y="14304"/>
                          <a:pt x="11061" y="15873"/>
                          <a:pt x="14872" y="15873"/>
                        </a:cubicBezTo>
                        <a:cubicBezTo>
                          <a:pt x="15326" y="15873"/>
                          <a:pt x="15780" y="15851"/>
                          <a:pt x="16232" y="15806"/>
                        </a:cubicBezTo>
                        <a:cubicBezTo>
                          <a:pt x="15776" y="11763"/>
                          <a:pt x="13892" y="7903"/>
                          <a:pt x="11095" y="4985"/>
                        </a:cubicBezTo>
                        <a:cubicBezTo>
                          <a:pt x="8238" y="2097"/>
                          <a:pt x="4408" y="152"/>
                          <a:pt x="396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61" name="Google Shape;5361;p33"/>
                  <p:cNvSpPr/>
                  <p:nvPr/>
                </p:nvSpPr>
                <p:spPr>
                  <a:xfrm>
                    <a:off x="1035250" y="2811925"/>
                    <a:ext cx="471900" cy="332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876" h="13314" extrusionOk="0">
                        <a:moveTo>
                          <a:pt x="16871" y="0"/>
                        </a:moveTo>
                        <a:cubicBezTo>
                          <a:pt x="13274" y="0"/>
                          <a:pt x="9635" y="602"/>
                          <a:pt x="6535" y="2370"/>
                        </a:cubicBezTo>
                        <a:cubicBezTo>
                          <a:pt x="2796" y="4467"/>
                          <a:pt x="0" y="8418"/>
                          <a:pt x="152" y="12674"/>
                        </a:cubicBezTo>
                        <a:cubicBezTo>
                          <a:pt x="1420" y="13111"/>
                          <a:pt x="2712" y="13314"/>
                          <a:pt x="3989" y="13314"/>
                        </a:cubicBezTo>
                        <a:cubicBezTo>
                          <a:pt x="6970" y="13314"/>
                          <a:pt x="9870" y="12212"/>
                          <a:pt x="12189" y="10424"/>
                        </a:cubicBezTo>
                        <a:cubicBezTo>
                          <a:pt x="15502" y="7871"/>
                          <a:pt x="17690" y="4072"/>
                          <a:pt x="18876" y="60"/>
                        </a:cubicBezTo>
                        <a:cubicBezTo>
                          <a:pt x="18211" y="21"/>
                          <a:pt x="17542" y="0"/>
                          <a:pt x="16871" y="0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62" name="Google Shape;5362;p33"/>
                  <p:cNvSpPr/>
                  <p:nvPr/>
                </p:nvSpPr>
                <p:spPr>
                  <a:xfrm>
                    <a:off x="511675" y="2502600"/>
                    <a:ext cx="588950" cy="2074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558" h="82981" extrusionOk="0">
                        <a:moveTo>
                          <a:pt x="23436" y="1"/>
                        </a:moveTo>
                        <a:cubicBezTo>
                          <a:pt x="23405" y="1"/>
                          <a:pt x="23375" y="31"/>
                          <a:pt x="23375" y="62"/>
                        </a:cubicBezTo>
                        <a:cubicBezTo>
                          <a:pt x="22007" y="7144"/>
                          <a:pt x="20518" y="14135"/>
                          <a:pt x="18815" y="21126"/>
                        </a:cubicBezTo>
                        <a:cubicBezTo>
                          <a:pt x="17144" y="28117"/>
                          <a:pt x="15289" y="35077"/>
                          <a:pt x="13253" y="41947"/>
                        </a:cubicBezTo>
                        <a:cubicBezTo>
                          <a:pt x="11247" y="48816"/>
                          <a:pt x="8967" y="55625"/>
                          <a:pt x="6748" y="62464"/>
                        </a:cubicBezTo>
                        <a:cubicBezTo>
                          <a:pt x="5715" y="65868"/>
                          <a:pt x="4560" y="69272"/>
                          <a:pt x="3405" y="72677"/>
                        </a:cubicBezTo>
                        <a:lnTo>
                          <a:pt x="0" y="82890"/>
                        </a:lnTo>
                        <a:cubicBezTo>
                          <a:pt x="0" y="82950"/>
                          <a:pt x="0" y="82981"/>
                          <a:pt x="31" y="82981"/>
                        </a:cubicBezTo>
                        <a:cubicBezTo>
                          <a:pt x="92" y="82981"/>
                          <a:pt x="152" y="82981"/>
                          <a:pt x="152" y="82950"/>
                        </a:cubicBezTo>
                        <a:cubicBezTo>
                          <a:pt x="912" y="81309"/>
                          <a:pt x="1642" y="79637"/>
                          <a:pt x="2371" y="77996"/>
                        </a:cubicBezTo>
                        <a:cubicBezTo>
                          <a:pt x="3040" y="76354"/>
                          <a:pt x="3739" y="74683"/>
                          <a:pt x="4408" y="73011"/>
                        </a:cubicBezTo>
                        <a:cubicBezTo>
                          <a:pt x="5776" y="69667"/>
                          <a:pt x="6991" y="66294"/>
                          <a:pt x="8207" y="62920"/>
                        </a:cubicBezTo>
                        <a:cubicBezTo>
                          <a:pt x="10609" y="56111"/>
                          <a:pt x="12584" y="49211"/>
                          <a:pt x="14438" y="42251"/>
                        </a:cubicBezTo>
                        <a:cubicBezTo>
                          <a:pt x="16353" y="35290"/>
                          <a:pt x="18056" y="28299"/>
                          <a:pt x="19575" y="21278"/>
                        </a:cubicBezTo>
                        <a:cubicBezTo>
                          <a:pt x="21095" y="14226"/>
                          <a:pt x="22432" y="7174"/>
                          <a:pt x="23557" y="62"/>
                        </a:cubicBezTo>
                        <a:cubicBezTo>
                          <a:pt x="23557" y="31"/>
                          <a:pt x="23527" y="1"/>
                          <a:pt x="23436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63" name="Google Shape;5363;p33"/>
                  <p:cNvSpPr/>
                  <p:nvPr/>
                </p:nvSpPr>
                <p:spPr>
                  <a:xfrm>
                    <a:off x="564875" y="2794400"/>
                    <a:ext cx="880725" cy="4037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229" h="16151" extrusionOk="0">
                        <a:moveTo>
                          <a:pt x="0" y="1"/>
                        </a:moveTo>
                        <a:lnTo>
                          <a:pt x="0" y="31"/>
                        </a:lnTo>
                        <a:cubicBezTo>
                          <a:pt x="1520" y="1125"/>
                          <a:pt x="2949" y="2280"/>
                          <a:pt x="4377" y="3496"/>
                        </a:cubicBezTo>
                        <a:cubicBezTo>
                          <a:pt x="5775" y="4712"/>
                          <a:pt x="7143" y="5989"/>
                          <a:pt x="8389" y="7326"/>
                        </a:cubicBezTo>
                        <a:cubicBezTo>
                          <a:pt x="10973" y="9970"/>
                          <a:pt x="13253" y="12888"/>
                          <a:pt x="15259" y="16019"/>
                        </a:cubicBezTo>
                        <a:lnTo>
                          <a:pt x="15259" y="16050"/>
                        </a:lnTo>
                        <a:cubicBezTo>
                          <a:pt x="15294" y="16121"/>
                          <a:pt x="15361" y="16150"/>
                          <a:pt x="15423" y="16150"/>
                        </a:cubicBezTo>
                        <a:cubicBezTo>
                          <a:pt x="15466" y="16150"/>
                          <a:pt x="15507" y="16136"/>
                          <a:pt x="15532" y="16110"/>
                        </a:cubicBezTo>
                        <a:cubicBezTo>
                          <a:pt x="21611" y="10852"/>
                          <a:pt x="28238" y="6232"/>
                          <a:pt x="35229" y="2311"/>
                        </a:cubicBezTo>
                        <a:lnTo>
                          <a:pt x="35229" y="2220"/>
                        </a:lnTo>
                        <a:cubicBezTo>
                          <a:pt x="31703" y="4134"/>
                          <a:pt x="28268" y="6232"/>
                          <a:pt x="24925" y="8451"/>
                        </a:cubicBezTo>
                        <a:cubicBezTo>
                          <a:pt x="21645" y="10687"/>
                          <a:pt x="18512" y="13069"/>
                          <a:pt x="15496" y="15598"/>
                        </a:cubicBezTo>
                        <a:lnTo>
                          <a:pt x="15496" y="15598"/>
                        </a:lnTo>
                        <a:cubicBezTo>
                          <a:pt x="13577" y="12485"/>
                          <a:pt x="11310" y="9578"/>
                          <a:pt x="8724" y="6992"/>
                        </a:cubicBezTo>
                        <a:cubicBezTo>
                          <a:pt x="7417" y="5654"/>
                          <a:pt x="6049" y="4408"/>
                          <a:pt x="4590" y="3223"/>
                        </a:cubicBezTo>
                        <a:cubicBezTo>
                          <a:pt x="3161" y="2037"/>
                          <a:pt x="1581" y="973"/>
                          <a:pt x="31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64" name="Google Shape;5364;p33"/>
                  <p:cNvSpPr/>
                  <p:nvPr/>
                </p:nvSpPr>
                <p:spPr>
                  <a:xfrm>
                    <a:off x="504825" y="3130275"/>
                    <a:ext cx="867825" cy="596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4713" h="23851" extrusionOk="0">
                        <a:moveTo>
                          <a:pt x="92" y="1"/>
                        </a:moveTo>
                        <a:cubicBezTo>
                          <a:pt x="1" y="1"/>
                          <a:pt x="1" y="31"/>
                          <a:pt x="1" y="31"/>
                        </a:cubicBezTo>
                        <a:cubicBezTo>
                          <a:pt x="1217" y="1885"/>
                          <a:pt x="2341" y="3830"/>
                          <a:pt x="3405" y="5776"/>
                        </a:cubicBezTo>
                        <a:cubicBezTo>
                          <a:pt x="4469" y="7721"/>
                          <a:pt x="5472" y="9697"/>
                          <a:pt x="6475" y="11672"/>
                        </a:cubicBezTo>
                        <a:cubicBezTo>
                          <a:pt x="7509" y="13648"/>
                          <a:pt x="8451" y="15654"/>
                          <a:pt x="9393" y="17660"/>
                        </a:cubicBezTo>
                        <a:cubicBezTo>
                          <a:pt x="10335" y="19666"/>
                          <a:pt x="11247" y="21703"/>
                          <a:pt x="12098" y="23739"/>
                        </a:cubicBezTo>
                        <a:lnTo>
                          <a:pt x="12098" y="23800"/>
                        </a:lnTo>
                        <a:cubicBezTo>
                          <a:pt x="12116" y="23836"/>
                          <a:pt x="12165" y="23851"/>
                          <a:pt x="12215" y="23851"/>
                        </a:cubicBezTo>
                        <a:cubicBezTo>
                          <a:pt x="12250" y="23851"/>
                          <a:pt x="12286" y="23843"/>
                          <a:pt x="12311" y="23831"/>
                        </a:cubicBezTo>
                        <a:lnTo>
                          <a:pt x="17995" y="19910"/>
                        </a:lnTo>
                        <a:cubicBezTo>
                          <a:pt x="19849" y="18572"/>
                          <a:pt x="21734" y="17296"/>
                          <a:pt x="23618" y="15958"/>
                        </a:cubicBezTo>
                        <a:cubicBezTo>
                          <a:pt x="25472" y="14682"/>
                          <a:pt x="27327" y="13314"/>
                          <a:pt x="29181" y="11976"/>
                        </a:cubicBezTo>
                        <a:cubicBezTo>
                          <a:pt x="31005" y="10609"/>
                          <a:pt x="32889" y="9241"/>
                          <a:pt x="34713" y="7873"/>
                        </a:cubicBezTo>
                        <a:lnTo>
                          <a:pt x="34713" y="7812"/>
                        </a:lnTo>
                        <a:lnTo>
                          <a:pt x="34652" y="7812"/>
                        </a:lnTo>
                        <a:cubicBezTo>
                          <a:pt x="32767" y="9089"/>
                          <a:pt x="30853" y="10365"/>
                          <a:pt x="28968" y="11672"/>
                        </a:cubicBezTo>
                        <a:cubicBezTo>
                          <a:pt x="27053" y="12949"/>
                          <a:pt x="25169" y="14256"/>
                          <a:pt x="23314" y="15593"/>
                        </a:cubicBezTo>
                        <a:lnTo>
                          <a:pt x="17722" y="19575"/>
                        </a:lnTo>
                        <a:lnTo>
                          <a:pt x="12311" y="23427"/>
                        </a:lnTo>
                        <a:lnTo>
                          <a:pt x="12311" y="23427"/>
                        </a:lnTo>
                        <a:cubicBezTo>
                          <a:pt x="11484" y="21438"/>
                          <a:pt x="10575" y="19504"/>
                          <a:pt x="9667" y="17569"/>
                        </a:cubicBezTo>
                        <a:cubicBezTo>
                          <a:pt x="8724" y="15533"/>
                          <a:pt x="7721" y="13557"/>
                          <a:pt x="6688" y="11581"/>
                        </a:cubicBezTo>
                        <a:cubicBezTo>
                          <a:pt x="5685" y="9606"/>
                          <a:pt x="4651" y="7630"/>
                          <a:pt x="3557" y="5715"/>
                        </a:cubicBezTo>
                        <a:cubicBezTo>
                          <a:pt x="2433" y="3770"/>
                          <a:pt x="1338" y="1824"/>
                          <a:pt x="9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65" name="Google Shape;5365;p33"/>
                  <p:cNvSpPr/>
                  <p:nvPr/>
                </p:nvSpPr>
                <p:spPr>
                  <a:xfrm>
                    <a:off x="281425" y="3558850"/>
                    <a:ext cx="949125" cy="562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965" h="22482" extrusionOk="0">
                        <a:moveTo>
                          <a:pt x="92" y="1"/>
                        </a:moveTo>
                        <a:cubicBezTo>
                          <a:pt x="61" y="1"/>
                          <a:pt x="61" y="31"/>
                          <a:pt x="1" y="31"/>
                        </a:cubicBezTo>
                        <a:cubicBezTo>
                          <a:pt x="5259" y="7660"/>
                          <a:pt x="10852" y="15016"/>
                          <a:pt x="16353" y="22402"/>
                        </a:cubicBezTo>
                        <a:cubicBezTo>
                          <a:pt x="16392" y="22460"/>
                          <a:pt x="16455" y="22481"/>
                          <a:pt x="16519" y="22481"/>
                        </a:cubicBezTo>
                        <a:cubicBezTo>
                          <a:pt x="16556" y="22481"/>
                          <a:pt x="16594" y="22474"/>
                          <a:pt x="16627" y="22463"/>
                        </a:cubicBezTo>
                        <a:cubicBezTo>
                          <a:pt x="18542" y="21278"/>
                          <a:pt x="20487" y="20031"/>
                          <a:pt x="22341" y="18724"/>
                        </a:cubicBezTo>
                        <a:cubicBezTo>
                          <a:pt x="24226" y="17387"/>
                          <a:pt x="26080" y="16019"/>
                          <a:pt x="27873" y="14621"/>
                        </a:cubicBezTo>
                        <a:cubicBezTo>
                          <a:pt x="29667" y="13192"/>
                          <a:pt x="31399" y="11733"/>
                          <a:pt x="33071" y="10183"/>
                        </a:cubicBezTo>
                        <a:cubicBezTo>
                          <a:pt x="34743" y="8633"/>
                          <a:pt x="36384" y="7022"/>
                          <a:pt x="37965" y="5381"/>
                        </a:cubicBezTo>
                        <a:lnTo>
                          <a:pt x="37965" y="5350"/>
                        </a:lnTo>
                        <a:lnTo>
                          <a:pt x="37934" y="5350"/>
                        </a:lnTo>
                        <a:cubicBezTo>
                          <a:pt x="36263" y="6900"/>
                          <a:pt x="34560" y="8420"/>
                          <a:pt x="32858" y="9910"/>
                        </a:cubicBezTo>
                        <a:cubicBezTo>
                          <a:pt x="31126" y="11399"/>
                          <a:pt x="29363" y="12828"/>
                          <a:pt x="27569" y="14256"/>
                        </a:cubicBezTo>
                        <a:cubicBezTo>
                          <a:pt x="25776" y="15654"/>
                          <a:pt x="23952" y="17022"/>
                          <a:pt x="22098" y="18299"/>
                        </a:cubicBezTo>
                        <a:cubicBezTo>
                          <a:pt x="20317" y="19605"/>
                          <a:pt x="18448" y="20825"/>
                          <a:pt x="16577" y="22014"/>
                        </a:cubicBezTo>
                        <a:lnTo>
                          <a:pt x="16577" y="22014"/>
                        </a:lnTo>
                        <a:cubicBezTo>
                          <a:pt x="11021" y="14707"/>
                          <a:pt x="5406" y="7459"/>
                          <a:pt x="9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66" name="Google Shape;5366;p33"/>
                  <p:cNvSpPr/>
                  <p:nvPr/>
                </p:nvSpPr>
                <p:spPr>
                  <a:xfrm>
                    <a:off x="207725" y="3847600"/>
                    <a:ext cx="327525" cy="5395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101" h="21582" extrusionOk="0">
                        <a:moveTo>
                          <a:pt x="2432" y="1"/>
                        </a:moveTo>
                        <a:cubicBezTo>
                          <a:pt x="0" y="3922"/>
                          <a:pt x="578" y="8694"/>
                          <a:pt x="2705" y="12524"/>
                        </a:cubicBezTo>
                        <a:cubicBezTo>
                          <a:pt x="4833" y="16384"/>
                          <a:pt x="8237" y="19302"/>
                          <a:pt x="11976" y="21582"/>
                        </a:cubicBezTo>
                        <a:cubicBezTo>
                          <a:pt x="13101" y="17478"/>
                          <a:pt x="12766" y="12980"/>
                          <a:pt x="11064" y="9089"/>
                        </a:cubicBezTo>
                        <a:cubicBezTo>
                          <a:pt x="9362" y="5199"/>
                          <a:pt x="6231" y="1946"/>
                          <a:pt x="243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67" name="Google Shape;5367;p33"/>
                  <p:cNvSpPr/>
                  <p:nvPr/>
                </p:nvSpPr>
                <p:spPr>
                  <a:xfrm>
                    <a:off x="639325" y="4151400"/>
                    <a:ext cx="539550" cy="316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582" h="12667" extrusionOk="0">
                        <a:moveTo>
                          <a:pt x="18555" y="1"/>
                        </a:moveTo>
                        <a:cubicBezTo>
                          <a:pt x="15162" y="1"/>
                          <a:pt x="11790" y="823"/>
                          <a:pt x="8816" y="2439"/>
                        </a:cubicBezTo>
                        <a:cubicBezTo>
                          <a:pt x="4955" y="4536"/>
                          <a:pt x="1825" y="7910"/>
                          <a:pt x="1" y="11892"/>
                        </a:cubicBezTo>
                        <a:cubicBezTo>
                          <a:pt x="1877" y="12410"/>
                          <a:pt x="3735" y="12666"/>
                          <a:pt x="5533" y="12666"/>
                        </a:cubicBezTo>
                        <a:cubicBezTo>
                          <a:pt x="8484" y="12666"/>
                          <a:pt x="11273" y="11975"/>
                          <a:pt x="13709" y="10615"/>
                        </a:cubicBezTo>
                        <a:cubicBezTo>
                          <a:pt x="17570" y="8427"/>
                          <a:pt x="20518" y="4567"/>
                          <a:pt x="21582" y="220"/>
                        </a:cubicBezTo>
                        <a:cubicBezTo>
                          <a:pt x="20578" y="74"/>
                          <a:pt x="19566" y="1"/>
                          <a:pt x="18555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5368" name="Google Shape;5368;p33"/>
                  <p:cNvSpPr/>
                  <p:nvPr/>
                </p:nvSpPr>
                <p:spPr>
                  <a:xfrm>
                    <a:off x="257875" y="3856725"/>
                    <a:ext cx="911125" cy="6275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445" h="25103" extrusionOk="0">
                        <a:moveTo>
                          <a:pt x="91" y="1"/>
                        </a:moveTo>
                        <a:cubicBezTo>
                          <a:pt x="61" y="1"/>
                          <a:pt x="0" y="1"/>
                          <a:pt x="61" y="61"/>
                        </a:cubicBezTo>
                        <a:cubicBezTo>
                          <a:pt x="3769" y="8481"/>
                          <a:pt x="7964" y="16718"/>
                          <a:pt x="12098" y="25016"/>
                        </a:cubicBezTo>
                        <a:cubicBezTo>
                          <a:pt x="12119" y="25059"/>
                          <a:pt x="12186" y="25102"/>
                          <a:pt x="12245" y="25102"/>
                        </a:cubicBezTo>
                        <a:cubicBezTo>
                          <a:pt x="12270" y="25102"/>
                          <a:pt x="12293" y="25095"/>
                          <a:pt x="12311" y="25077"/>
                        </a:cubicBezTo>
                        <a:cubicBezTo>
                          <a:pt x="14469" y="24287"/>
                          <a:pt x="16566" y="23405"/>
                          <a:pt x="18663" y="22463"/>
                        </a:cubicBezTo>
                        <a:cubicBezTo>
                          <a:pt x="20761" y="21521"/>
                          <a:pt x="22797" y="20518"/>
                          <a:pt x="24803" y="19454"/>
                        </a:cubicBezTo>
                        <a:cubicBezTo>
                          <a:pt x="26840" y="18390"/>
                          <a:pt x="28815" y="17265"/>
                          <a:pt x="30730" y="16050"/>
                        </a:cubicBezTo>
                        <a:cubicBezTo>
                          <a:pt x="32676" y="14864"/>
                          <a:pt x="34591" y="13588"/>
                          <a:pt x="36445" y="12250"/>
                        </a:cubicBezTo>
                        <a:lnTo>
                          <a:pt x="36445" y="12220"/>
                        </a:lnTo>
                        <a:lnTo>
                          <a:pt x="36414" y="12220"/>
                        </a:lnTo>
                        <a:cubicBezTo>
                          <a:pt x="34469" y="13466"/>
                          <a:pt x="32524" y="14651"/>
                          <a:pt x="30548" y="15776"/>
                        </a:cubicBezTo>
                        <a:cubicBezTo>
                          <a:pt x="28572" y="16931"/>
                          <a:pt x="26566" y="18025"/>
                          <a:pt x="24560" y="19059"/>
                        </a:cubicBezTo>
                        <a:cubicBezTo>
                          <a:pt x="22524" y="20123"/>
                          <a:pt x="20517" y="21095"/>
                          <a:pt x="18420" y="22037"/>
                        </a:cubicBezTo>
                        <a:cubicBezTo>
                          <a:pt x="16436" y="22985"/>
                          <a:pt x="14394" y="23875"/>
                          <a:pt x="12323" y="24679"/>
                        </a:cubicBezTo>
                        <a:lnTo>
                          <a:pt x="12323" y="24679"/>
                        </a:lnTo>
                        <a:cubicBezTo>
                          <a:pt x="8154" y="16464"/>
                          <a:pt x="3928" y="8307"/>
                          <a:pt x="91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</p:grpSp>
          <p:grpSp>
            <p:nvGrpSpPr>
              <p:cNvPr id="5369" name="Google Shape;5369;p33"/>
              <p:cNvGrpSpPr/>
              <p:nvPr/>
            </p:nvGrpSpPr>
            <p:grpSpPr>
              <a:xfrm>
                <a:off x="-161314" y="4233890"/>
                <a:ext cx="918425" cy="885505"/>
                <a:chOff x="-142600" y="4343675"/>
                <a:chExt cx="1219850" cy="1176125"/>
              </a:xfrm>
            </p:grpSpPr>
            <p:sp>
              <p:nvSpPr>
                <p:cNvPr id="5370" name="Google Shape;5370;p33"/>
                <p:cNvSpPr/>
                <p:nvPr/>
              </p:nvSpPr>
              <p:spPr>
                <a:xfrm>
                  <a:off x="-142600" y="4343675"/>
                  <a:ext cx="1137600" cy="1070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04" h="42834" extrusionOk="0">
                      <a:moveTo>
                        <a:pt x="3511" y="0"/>
                      </a:moveTo>
                      <a:cubicBezTo>
                        <a:pt x="2292" y="0"/>
                        <a:pt x="1126" y="379"/>
                        <a:pt x="609" y="1435"/>
                      </a:cubicBezTo>
                      <a:cubicBezTo>
                        <a:pt x="31" y="2620"/>
                        <a:pt x="609" y="4018"/>
                        <a:pt x="1247" y="5143"/>
                      </a:cubicBezTo>
                      <a:cubicBezTo>
                        <a:pt x="3375" y="9034"/>
                        <a:pt x="5989" y="12590"/>
                        <a:pt x="9028" y="15782"/>
                      </a:cubicBezTo>
                      <a:cubicBezTo>
                        <a:pt x="7721" y="14839"/>
                        <a:pt x="6293" y="13806"/>
                        <a:pt x="4682" y="13593"/>
                      </a:cubicBezTo>
                      <a:cubicBezTo>
                        <a:pt x="4461" y="13556"/>
                        <a:pt x="4235" y="13538"/>
                        <a:pt x="4009" y="13538"/>
                      </a:cubicBezTo>
                      <a:cubicBezTo>
                        <a:pt x="2551" y="13538"/>
                        <a:pt x="1060" y="14288"/>
                        <a:pt x="639" y="15630"/>
                      </a:cubicBezTo>
                      <a:cubicBezTo>
                        <a:pt x="1" y="17666"/>
                        <a:pt x="1824" y="19520"/>
                        <a:pt x="3527" y="20797"/>
                      </a:cubicBezTo>
                      <a:cubicBezTo>
                        <a:pt x="8238" y="24384"/>
                        <a:pt x="13284" y="27484"/>
                        <a:pt x="18573" y="30189"/>
                      </a:cubicBezTo>
                      <a:cubicBezTo>
                        <a:pt x="17336" y="29748"/>
                        <a:pt x="16072" y="29306"/>
                        <a:pt x="14751" y="29306"/>
                      </a:cubicBezTo>
                      <a:cubicBezTo>
                        <a:pt x="14708" y="29306"/>
                        <a:pt x="14665" y="29307"/>
                        <a:pt x="14621" y="29308"/>
                      </a:cubicBezTo>
                      <a:cubicBezTo>
                        <a:pt x="13253" y="29368"/>
                        <a:pt x="11855" y="30037"/>
                        <a:pt x="11308" y="31283"/>
                      </a:cubicBezTo>
                      <a:cubicBezTo>
                        <a:pt x="10457" y="33350"/>
                        <a:pt x="12311" y="35478"/>
                        <a:pt x="14135" y="36724"/>
                      </a:cubicBezTo>
                      <a:cubicBezTo>
                        <a:pt x="22159" y="42165"/>
                        <a:pt x="32494" y="42682"/>
                        <a:pt x="45169" y="42834"/>
                      </a:cubicBezTo>
                      <a:cubicBezTo>
                        <a:pt x="45503" y="34900"/>
                        <a:pt x="44257" y="26876"/>
                        <a:pt x="41704" y="19368"/>
                      </a:cubicBezTo>
                      <a:cubicBezTo>
                        <a:pt x="41096" y="17514"/>
                        <a:pt x="40397" y="15630"/>
                        <a:pt x="39059" y="14231"/>
                      </a:cubicBezTo>
                      <a:cubicBezTo>
                        <a:pt x="38001" y="13125"/>
                        <a:pt x="36504" y="12323"/>
                        <a:pt x="34992" y="12323"/>
                      </a:cubicBezTo>
                      <a:cubicBezTo>
                        <a:pt x="34593" y="12323"/>
                        <a:pt x="34194" y="12378"/>
                        <a:pt x="33801" y="12499"/>
                      </a:cubicBezTo>
                      <a:cubicBezTo>
                        <a:pt x="32296" y="12943"/>
                        <a:pt x="31191" y="14588"/>
                        <a:pt x="31349" y="16086"/>
                      </a:cubicBezTo>
                      <a:lnTo>
                        <a:pt x="31349" y="16086"/>
                      </a:lnTo>
                      <a:cubicBezTo>
                        <a:pt x="29905" y="11872"/>
                        <a:pt x="27533" y="7934"/>
                        <a:pt x="24378" y="4778"/>
                      </a:cubicBezTo>
                      <a:cubicBezTo>
                        <a:pt x="23010" y="3411"/>
                        <a:pt x="21339" y="2073"/>
                        <a:pt x="19424" y="2073"/>
                      </a:cubicBezTo>
                      <a:cubicBezTo>
                        <a:pt x="16557" y="2103"/>
                        <a:pt x="14524" y="5694"/>
                        <a:pt x="15810" y="8184"/>
                      </a:cubicBezTo>
                      <a:lnTo>
                        <a:pt x="15810" y="8184"/>
                      </a:lnTo>
                      <a:cubicBezTo>
                        <a:pt x="13541" y="4218"/>
                        <a:pt x="9619" y="1264"/>
                        <a:pt x="5198" y="219"/>
                      </a:cubicBezTo>
                      <a:cubicBezTo>
                        <a:pt x="4665" y="83"/>
                        <a:pt x="4082" y="0"/>
                        <a:pt x="351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71" name="Google Shape;5371;p33"/>
                <p:cNvSpPr/>
                <p:nvPr/>
              </p:nvSpPr>
              <p:spPr>
                <a:xfrm>
                  <a:off x="-39150" y="4392300"/>
                  <a:ext cx="1116400" cy="112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56" h="45100" extrusionOk="0">
                      <a:moveTo>
                        <a:pt x="81" y="0"/>
                      </a:moveTo>
                      <a:cubicBezTo>
                        <a:pt x="1" y="0"/>
                        <a:pt x="192" y="212"/>
                        <a:pt x="665" y="584"/>
                      </a:cubicBezTo>
                      <a:cubicBezTo>
                        <a:pt x="7869" y="6055"/>
                        <a:pt x="15438" y="12894"/>
                        <a:pt x="22429" y="20189"/>
                      </a:cubicBezTo>
                      <a:cubicBezTo>
                        <a:pt x="29450" y="27484"/>
                        <a:pt x="35894" y="35235"/>
                        <a:pt x="41456" y="42196"/>
                      </a:cubicBezTo>
                      <a:cubicBezTo>
                        <a:pt x="42971" y="44163"/>
                        <a:pt x="43945" y="45100"/>
                        <a:pt x="44248" y="45100"/>
                      </a:cubicBezTo>
                      <a:cubicBezTo>
                        <a:pt x="44656" y="45100"/>
                        <a:pt x="43843" y="43396"/>
                        <a:pt x="41487" y="40220"/>
                      </a:cubicBezTo>
                      <a:cubicBezTo>
                        <a:pt x="30210" y="25144"/>
                        <a:pt x="15954" y="11526"/>
                        <a:pt x="787" y="432"/>
                      </a:cubicBezTo>
                      <a:cubicBezTo>
                        <a:pt x="382" y="135"/>
                        <a:pt x="145" y="0"/>
                        <a:pt x="8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72" name="Google Shape;5372;p33"/>
                <p:cNvSpPr/>
                <p:nvPr/>
              </p:nvSpPr>
              <p:spPr>
                <a:xfrm>
                  <a:off x="132700" y="4811575"/>
                  <a:ext cx="526200" cy="19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48" h="7604" extrusionOk="0">
                      <a:moveTo>
                        <a:pt x="156" y="0"/>
                      </a:moveTo>
                      <a:cubicBezTo>
                        <a:pt x="0" y="0"/>
                        <a:pt x="47" y="113"/>
                        <a:pt x="296" y="227"/>
                      </a:cubicBezTo>
                      <a:cubicBezTo>
                        <a:pt x="6071" y="2537"/>
                        <a:pt x="13062" y="6002"/>
                        <a:pt x="19080" y="7491"/>
                      </a:cubicBezTo>
                      <a:cubicBezTo>
                        <a:pt x="19417" y="7569"/>
                        <a:pt x="19701" y="7603"/>
                        <a:pt x="19930" y="7603"/>
                      </a:cubicBezTo>
                      <a:cubicBezTo>
                        <a:pt x="21048" y="7603"/>
                        <a:pt x="20856" y="6784"/>
                        <a:pt x="18989" y="6154"/>
                      </a:cubicBezTo>
                      <a:cubicBezTo>
                        <a:pt x="12910" y="3996"/>
                        <a:pt x="6497" y="2081"/>
                        <a:pt x="387" y="44"/>
                      </a:cubicBezTo>
                      <a:cubicBezTo>
                        <a:pt x="287" y="13"/>
                        <a:pt x="210" y="0"/>
                        <a:pt x="15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73" name="Google Shape;5373;p33"/>
                <p:cNvSpPr/>
                <p:nvPr/>
              </p:nvSpPr>
              <p:spPr>
                <a:xfrm>
                  <a:off x="395375" y="4531200"/>
                  <a:ext cx="166350" cy="36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54" h="14774" extrusionOk="0">
                      <a:moveTo>
                        <a:pt x="85" y="0"/>
                      </a:moveTo>
                      <a:cubicBezTo>
                        <a:pt x="21" y="0"/>
                        <a:pt x="0" y="96"/>
                        <a:pt x="93" y="226"/>
                      </a:cubicBezTo>
                      <a:cubicBezTo>
                        <a:pt x="1279" y="2201"/>
                        <a:pt x="2312" y="4572"/>
                        <a:pt x="3102" y="6974"/>
                      </a:cubicBezTo>
                      <a:cubicBezTo>
                        <a:pt x="3923" y="9344"/>
                        <a:pt x="4592" y="11746"/>
                        <a:pt x="5352" y="13873"/>
                      </a:cubicBezTo>
                      <a:cubicBezTo>
                        <a:pt x="5548" y="14476"/>
                        <a:pt x="5846" y="14774"/>
                        <a:pt x="6093" y="14774"/>
                      </a:cubicBezTo>
                      <a:cubicBezTo>
                        <a:pt x="6418" y="14774"/>
                        <a:pt x="6653" y="14255"/>
                        <a:pt x="6446" y="13235"/>
                      </a:cubicBezTo>
                      <a:cubicBezTo>
                        <a:pt x="5443" y="8493"/>
                        <a:pt x="3072" y="3964"/>
                        <a:pt x="245" y="135"/>
                      </a:cubicBezTo>
                      <a:cubicBezTo>
                        <a:pt x="186" y="40"/>
                        <a:pt x="126" y="0"/>
                        <a:pt x="8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74" name="Google Shape;5374;p33"/>
                <p:cNvSpPr/>
                <p:nvPr/>
              </p:nvSpPr>
              <p:spPr>
                <a:xfrm>
                  <a:off x="742025" y="4779100"/>
                  <a:ext cx="136825" cy="456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73" h="18273" extrusionOk="0">
                      <a:moveTo>
                        <a:pt x="69" y="1"/>
                      </a:moveTo>
                      <a:cubicBezTo>
                        <a:pt x="13" y="1"/>
                        <a:pt x="0" y="105"/>
                        <a:pt x="88" y="279"/>
                      </a:cubicBezTo>
                      <a:cubicBezTo>
                        <a:pt x="1303" y="2711"/>
                        <a:pt x="2215" y="5629"/>
                        <a:pt x="2823" y="8547"/>
                      </a:cubicBezTo>
                      <a:cubicBezTo>
                        <a:pt x="3492" y="11495"/>
                        <a:pt x="3826" y="14444"/>
                        <a:pt x="4252" y="17058"/>
                      </a:cubicBezTo>
                      <a:cubicBezTo>
                        <a:pt x="4349" y="17866"/>
                        <a:pt x="4626" y="18272"/>
                        <a:pt x="4885" y="18272"/>
                      </a:cubicBezTo>
                      <a:cubicBezTo>
                        <a:pt x="5191" y="18272"/>
                        <a:pt x="5473" y="17707"/>
                        <a:pt x="5407" y="16572"/>
                      </a:cubicBezTo>
                      <a:cubicBezTo>
                        <a:pt x="5133" y="10796"/>
                        <a:pt x="3097" y="5052"/>
                        <a:pt x="240" y="188"/>
                      </a:cubicBezTo>
                      <a:cubicBezTo>
                        <a:pt x="175" y="59"/>
                        <a:pt x="110" y="1"/>
                        <a:pt x="6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75" name="Google Shape;5375;p33"/>
                <p:cNvSpPr/>
                <p:nvPr/>
              </p:nvSpPr>
              <p:spPr>
                <a:xfrm>
                  <a:off x="357325" y="5209750"/>
                  <a:ext cx="567750" cy="12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10" h="4857" extrusionOk="0">
                      <a:moveTo>
                        <a:pt x="164" y="0"/>
                      </a:moveTo>
                      <a:cubicBezTo>
                        <a:pt x="1" y="0"/>
                        <a:pt x="36" y="114"/>
                        <a:pt x="308" y="227"/>
                      </a:cubicBezTo>
                      <a:cubicBezTo>
                        <a:pt x="3287" y="1473"/>
                        <a:pt x="6722" y="2780"/>
                        <a:pt x="10247" y="3631"/>
                      </a:cubicBezTo>
                      <a:cubicBezTo>
                        <a:pt x="13259" y="4410"/>
                        <a:pt x="16359" y="4856"/>
                        <a:pt x="19188" y="4856"/>
                      </a:cubicBezTo>
                      <a:cubicBezTo>
                        <a:pt x="19671" y="4856"/>
                        <a:pt x="20147" y="4843"/>
                        <a:pt x="20612" y="4817"/>
                      </a:cubicBezTo>
                      <a:cubicBezTo>
                        <a:pt x="22710" y="4665"/>
                        <a:pt x="22527" y="3631"/>
                        <a:pt x="20126" y="3570"/>
                      </a:cubicBezTo>
                      <a:cubicBezTo>
                        <a:pt x="13591" y="3267"/>
                        <a:pt x="6722" y="2233"/>
                        <a:pt x="399" y="45"/>
                      </a:cubicBezTo>
                      <a:cubicBezTo>
                        <a:pt x="299" y="14"/>
                        <a:pt x="220" y="0"/>
                        <a:pt x="16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376" name="Google Shape;5376;p33"/>
              <p:cNvGrpSpPr/>
              <p:nvPr/>
            </p:nvGrpSpPr>
            <p:grpSpPr>
              <a:xfrm rot="1817260">
                <a:off x="1345852" y="3871347"/>
                <a:ext cx="875335" cy="1673783"/>
                <a:chOff x="2069450" y="3516525"/>
                <a:chExt cx="1162675" cy="2223225"/>
              </a:xfrm>
            </p:grpSpPr>
            <p:sp>
              <p:nvSpPr>
                <p:cNvPr id="5377" name="Google Shape;5377;p33"/>
                <p:cNvSpPr/>
                <p:nvPr/>
              </p:nvSpPr>
              <p:spPr>
                <a:xfrm>
                  <a:off x="2614300" y="4307350"/>
                  <a:ext cx="123125" cy="143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25" h="57296" extrusionOk="0">
                      <a:moveTo>
                        <a:pt x="2250" y="0"/>
                      </a:moveTo>
                      <a:cubicBezTo>
                        <a:pt x="3040" y="4742"/>
                        <a:pt x="3587" y="9544"/>
                        <a:pt x="3861" y="14317"/>
                      </a:cubicBezTo>
                      <a:cubicBezTo>
                        <a:pt x="4134" y="19119"/>
                        <a:pt x="4134" y="23922"/>
                        <a:pt x="3891" y="28724"/>
                      </a:cubicBezTo>
                      <a:cubicBezTo>
                        <a:pt x="3648" y="33496"/>
                        <a:pt x="3101" y="38299"/>
                        <a:pt x="2432" y="43040"/>
                      </a:cubicBezTo>
                      <a:lnTo>
                        <a:pt x="1915" y="46627"/>
                      </a:lnTo>
                      <a:cubicBezTo>
                        <a:pt x="1733" y="47843"/>
                        <a:pt x="1520" y="48998"/>
                        <a:pt x="1338" y="50183"/>
                      </a:cubicBezTo>
                      <a:lnTo>
                        <a:pt x="699" y="53709"/>
                      </a:lnTo>
                      <a:lnTo>
                        <a:pt x="0" y="57266"/>
                      </a:lnTo>
                      <a:lnTo>
                        <a:pt x="122" y="57296"/>
                      </a:lnTo>
                      <a:cubicBezTo>
                        <a:pt x="517" y="56141"/>
                        <a:pt x="851" y="54986"/>
                        <a:pt x="1186" y="53831"/>
                      </a:cubicBezTo>
                      <a:lnTo>
                        <a:pt x="2098" y="50335"/>
                      </a:lnTo>
                      <a:cubicBezTo>
                        <a:pt x="2371" y="49150"/>
                        <a:pt x="2614" y="47995"/>
                        <a:pt x="2858" y="46809"/>
                      </a:cubicBezTo>
                      <a:lnTo>
                        <a:pt x="3496" y="43223"/>
                      </a:lnTo>
                      <a:cubicBezTo>
                        <a:pt x="4256" y="38451"/>
                        <a:pt x="4621" y="33618"/>
                        <a:pt x="4772" y="28785"/>
                      </a:cubicBezTo>
                      <a:cubicBezTo>
                        <a:pt x="4924" y="23952"/>
                        <a:pt x="4803" y="19149"/>
                        <a:pt x="4438" y="14317"/>
                      </a:cubicBezTo>
                      <a:cubicBezTo>
                        <a:pt x="4043" y="9484"/>
                        <a:pt x="3374" y="4712"/>
                        <a:pt x="246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78" name="Google Shape;5378;p33"/>
                <p:cNvSpPr/>
                <p:nvPr/>
              </p:nvSpPr>
              <p:spPr>
                <a:xfrm>
                  <a:off x="2729050" y="4204750"/>
                  <a:ext cx="503075" cy="67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123" h="27175" extrusionOk="0">
                      <a:moveTo>
                        <a:pt x="20092" y="1"/>
                      </a:moveTo>
                      <a:cubicBezTo>
                        <a:pt x="9028" y="4378"/>
                        <a:pt x="942" y="15351"/>
                        <a:pt x="0" y="27175"/>
                      </a:cubicBezTo>
                      <a:cubicBezTo>
                        <a:pt x="5927" y="25108"/>
                        <a:pt x="11034" y="21491"/>
                        <a:pt x="14620" y="16749"/>
                      </a:cubicBezTo>
                      <a:cubicBezTo>
                        <a:pt x="18177" y="11916"/>
                        <a:pt x="20122" y="5958"/>
                        <a:pt x="2009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79" name="Google Shape;5379;p33"/>
                <p:cNvSpPr/>
                <p:nvPr/>
              </p:nvSpPr>
              <p:spPr>
                <a:xfrm>
                  <a:off x="2722200" y="4206275"/>
                  <a:ext cx="506125" cy="67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45" h="26962" extrusionOk="0">
                      <a:moveTo>
                        <a:pt x="20214" y="1"/>
                      </a:moveTo>
                      <a:cubicBezTo>
                        <a:pt x="17843" y="5168"/>
                        <a:pt x="14955" y="10031"/>
                        <a:pt x="11551" y="14560"/>
                      </a:cubicBezTo>
                      <a:lnTo>
                        <a:pt x="10244" y="16232"/>
                      </a:lnTo>
                      <a:lnTo>
                        <a:pt x="8876" y="17873"/>
                      </a:lnTo>
                      <a:lnTo>
                        <a:pt x="7478" y="19454"/>
                      </a:lnTo>
                      <a:lnTo>
                        <a:pt x="6019" y="21034"/>
                      </a:lnTo>
                      <a:cubicBezTo>
                        <a:pt x="4134" y="23071"/>
                        <a:pt x="2098" y="25047"/>
                        <a:pt x="1" y="26962"/>
                      </a:cubicBezTo>
                      <a:cubicBezTo>
                        <a:pt x="2219" y="25229"/>
                        <a:pt x="4317" y="23314"/>
                        <a:pt x="6292" y="21247"/>
                      </a:cubicBezTo>
                      <a:lnTo>
                        <a:pt x="7751" y="19697"/>
                      </a:lnTo>
                      <a:lnTo>
                        <a:pt x="9150" y="18086"/>
                      </a:lnTo>
                      <a:lnTo>
                        <a:pt x="10487" y="16414"/>
                      </a:lnTo>
                      <a:lnTo>
                        <a:pt x="11764" y="14712"/>
                      </a:lnTo>
                      <a:cubicBezTo>
                        <a:pt x="15168" y="10153"/>
                        <a:pt x="17995" y="5198"/>
                        <a:pt x="2024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80" name="Google Shape;5380;p33"/>
                <p:cNvSpPr/>
                <p:nvPr/>
              </p:nvSpPr>
              <p:spPr>
                <a:xfrm>
                  <a:off x="2877975" y="4523925"/>
                  <a:ext cx="12950" cy="21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" h="8511" extrusionOk="0">
                      <a:moveTo>
                        <a:pt x="487" y="0"/>
                      </a:moveTo>
                      <a:cubicBezTo>
                        <a:pt x="365" y="1398"/>
                        <a:pt x="244" y="2857"/>
                        <a:pt x="153" y="4255"/>
                      </a:cubicBezTo>
                      <a:cubicBezTo>
                        <a:pt x="61" y="4985"/>
                        <a:pt x="1" y="5654"/>
                        <a:pt x="1" y="6383"/>
                      </a:cubicBezTo>
                      <a:cubicBezTo>
                        <a:pt x="1" y="7052"/>
                        <a:pt x="1" y="7781"/>
                        <a:pt x="31" y="8511"/>
                      </a:cubicBezTo>
                      <a:cubicBezTo>
                        <a:pt x="183" y="7812"/>
                        <a:pt x="274" y="7113"/>
                        <a:pt x="335" y="6383"/>
                      </a:cubicBezTo>
                      <a:cubicBezTo>
                        <a:pt x="396" y="5654"/>
                        <a:pt x="396" y="4954"/>
                        <a:pt x="396" y="4255"/>
                      </a:cubicBezTo>
                      <a:cubicBezTo>
                        <a:pt x="457" y="2857"/>
                        <a:pt x="487" y="1398"/>
                        <a:pt x="51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81" name="Google Shape;5381;p33"/>
                <p:cNvSpPr/>
                <p:nvPr/>
              </p:nvSpPr>
              <p:spPr>
                <a:xfrm>
                  <a:off x="2991200" y="4406125"/>
                  <a:ext cx="26625" cy="202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5" h="8117" extrusionOk="0">
                      <a:moveTo>
                        <a:pt x="1004" y="1"/>
                      </a:moveTo>
                      <a:cubicBezTo>
                        <a:pt x="821" y="1368"/>
                        <a:pt x="609" y="2706"/>
                        <a:pt x="396" y="4074"/>
                      </a:cubicBezTo>
                      <a:cubicBezTo>
                        <a:pt x="305" y="4712"/>
                        <a:pt x="183" y="5381"/>
                        <a:pt x="92" y="6080"/>
                      </a:cubicBezTo>
                      <a:cubicBezTo>
                        <a:pt x="31" y="6749"/>
                        <a:pt x="1" y="7448"/>
                        <a:pt x="1" y="8116"/>
                      </a:cubicBezTo>
                      <a:cubicBezTo>
                        <a:pt x="183" y="7448"/>
                        <a:pt x="305" y="6749"/>
                        <a:pt x="457" y="6110"/>
                      </a:cubicBezTo>
                      <a:cubicBezTo>
                        <a:pt x="548" y="5441"/>
                        <a:pt x="609" y="4742"/>
                        <a:pt x="669" y="4074"/>
                      </a:cubicBezTo>
                      <a:cubicBezTo>
                        <a:pt x="791" y="2736"/>
                        <a:pt x="943" y="1368"/>
                        <a:pt x="106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82" name="Google Shape;5382;p33"/>
                <p:cNvSpPr/>
                <p:nvPr/>
              </p:nvSpPr>
              <p:spPr>
                <a:xfrm>
                  <a:off x="3087700" y="4289875"/>
                  <a:ext cx="31950" cy="18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8" h="7204" extrusionOk="0">
                      <a:moveTo>
                        <a:pt x="1247" y="0"/>
                      </a:moveTo>
                      <a:cubicBezTo>
                        <a:pt x="974" y="1186"/>
                        <a:pt x="730" y="2401"/>
                        <a:pt x="487" y="3587"/>
                      </a:cubicBezTo>
                      <a:cubicBezTo>
                        <a:pt x="396" y="4195"/>
                        <a:pt x="214" y="4772"/>
                        <a:pt x="153" y="5380"/>
                      </a:cubicBezTo>
                      <a:cubicBezTo>
                        <a:pt x="92" y="5988"/>
                        <a:pt x="1" y="6596"/>
                        <a:pt x="1" y="7204"/>
                      </a:cubicBezTo>
                      <a:cubicBezTo>
                        <a:pt x="244" y="6626"/>
                        <a:pt x="396" y="6018"/>
                        <a:pt x="457" y="5411"/>
                      </a:cubicBezTo>
                      <a:cubicBezTo>
                        <a:pt x="609" y="4833"/>
                        <a:pt x="700" y="4225"/>
                        <a:pt x="761" y="3617"/>
                      </a:cubicBezTo>
                      <a:cubicBezTo>
                        <a:pt x="943" y="2401"/>
                        <a:pt x="1156" y="1216"/>
                        <a:pt x="127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83" name="Google Shape;5383;p33"/>
                <p:cNvSpPr/>
                <p:nvPr/>
              </p:nvSpPr>
              <p:spPr>
                <a:xfrm>
                  <a:off x="3021600" y="4495800"/>
                  <a:ext cx="119325" cy="63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73" h="2524" extrusionOk="0">
                      <a:moveTo>
                        <a:pt x="4742" y="0"/>
                      </a:moveTo>
                      <a:cubicBezTo>
                        <a:pt x="4013" y="547"/>
                        <a:pt x="3222" y="1003"/>
                        <a:pt x="2402" y="1399"/>
                      </a:cubicBezTo>
                      <a:cubicBezTo>
                        <a:pt x="2037" y="1581"/>
                        <a:pt x="1611" y="1733"/>
                        <a:pt x="1216" y="1915"/>
                      </a:cubicBezTo>
                      <a:cubicBezTo>
                        <a:pt x="791" y="2098"/>
                        <a:pt x="396" y="2280"/>
                        <a:pt x="0" y="2523"/>
                      </a:cubicBezTo>
                      <a:cubicBezTo>
                        <a:pt x="456" y="2523"/>
                        <a:pt x="882" y="2402"/>
                        <a:pt x="1307" y="2219"/>
                      </a:cubicBezTo>
                      <a:cubicBezTo>
                        <a:pt x="1733" y="2067"/>
                        <a:pt x="2159" y="1854"/>
                        <a:pt x="2523" y="1611"/>
                      </a:cubicBezTo>
                      <a:cubicBezTo>
                        <a:pt x="3344" y="1186"/>
                        <a:pt x="4104" y="669"/>
                        <a:pt x="4773" y="61"/>
                      </a:cubicBezTo>
                      <a:lnTo>
                        <a:pt x="4742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84" name="Google Shape;5384;p33"/>
                <p:cNvSpPr/>
                <p:nvPr/>
              </p:nvSpPr>
              <p:spPr>
                <a:xfrm>
                  <a:off x="3124950" y="4343050"/>
                  <a:ext cx="75250" cy="6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10" h="2555" extrusionOk="0">
                      <a:moveTo>
                        <a:pt x="2949" y="1"/>
                      </a:moveTo>
                      <a:cubicBezTo>
                        <a:pt x="2432" y="396"/>
                        <a:pt x="1915" y="761"/>
                        <a:pt x="1398" y="1186"/>
                      </a:cubicBezTo>
                      <a:cubicBezTo>
                        <a:pt x="1125" y="1369"/>
                        <a:pt x="882" y="1551"/>
                        <a:pt x="639" y="1794"/>
                      </a:cubicBezTo>
                      <a:cubicBezTo>
                        <a:pt x="426" y="2037"/>
                        <a:pt x="183" y="2281"/>
                        <a:pt x="0" y="2554"/>
                      </a:cubicBezTo>
                      <a:cubicBezTo>
                        <a:pt x="335" y="2433"/>
                        <a:pt x="608" y="2250"/>
                        <a:pt x="882" y="2068"/>
                      </a:cubicBezTo>
                      <a:cubicBezTo>
                        <a:pt x="1125" y="1885"/>
                        <a:pt x="1368" y="1642"/>
                        <a:pt x="1581" y="1429"/>
                      </a:cubicBezTo>
                      <a:cubicBezTo>
                        <a:pt x="2037" y="943"/>
                        <a:pt x="2554" y="487"/>
                        <a:pt x="3009" y="31"/>
                      </a:cubicBezTo>
                      <a:lnTo>
                        <a:pt x="2949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85" name="Google Shape;5385;p33"/>
                <p:cNvSpPr/>
                <p:nvPr/>
              </p:nvSpPr>
              <p:spPr>
                <a:xfrm>
                  <a:off x="2912175" y="4653100"/>
                  <a:ext cx="129200" cy="4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68" h="1813" extrusionOk="0">
                      <a:moveTo>
                        <a:pt x="5168" y="0"/>
                      </a:moveTo>
                      <a:cubicBezTo>
                        <a:pt x="4377" y="487"/>
                        <a:pt x="3526" y="821"/>
                        <a:pt x="2645" y="1094"/>
                      </a:cubicBezTo>
                      <a:cubicBezTo>
                        <a:pt x="2189" y="1216"/>
                        <a:pt x="1794" y="1277"/>
                        <a:pt x="1338" y="1398"/>
                      </a:cubicBezTo>
                      <a:cubicBezTo>
                        <a:pt x="912" y="1520"/>
                        <a:pt x="456" y="1642"/>
                        <a:pt x="0" y="1733"/>
                      </a:cubicBezTo>
                      <a:cubicBezTo>
                        <a:pt x="227" y="1789"/>
                        <a:pt x="446" y="1813"/>
                        <a:pt x="656" y="1813"/>
                      </a:cubicBezTo>
                      <a:cubicBezTo>
                        <a:pt x="898" y="1813"/>
                        <a:pt x="1126" y="1782"/>
                        <a:pt x="1338" y="1733"/>
                      </a:cubicBezTo>
                      <a:cubicBezTo>
                        <a:pt x="1824" y="1672"/>
                        <a:pt x="2250" y="1520"/>
                        <a:pt x="2706" y="1368"/>
                      </a:cubicBezTo>
                      <a:cubicBezTo>
                        <a:pt x="3557" y="1034"/>
                        <a:pt x="4408" y="608"/>
                        <a:pt x="5168" y="31"/>
                      </a:cubicBezTo>
                      <a:lnTo>
                        <a:pt x="5168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86" name="Google Shape;5386;p33"/>
                <p:cNvSpPr/>
                <p:nvPr/>
              </p:nvSpPr>
              <p:spPr>
                <a:xfrm>
                  <a:off x="2069450" y="4653675"/>
                  <a:ext cx="659625" cy="478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385" h="19138" extrusionOk="0">
                      <a:moveTo>
                        <a:pt x="3657" y="0"/>
                      </a:moveTo>
                      <a:cubicBezTo>
                        <a:pt x="2434" y="0"/>
                        <a:pt x="1210" y="83"/>
                        <a:pt x="1" y="251"/>
                      </a:cubicBezTo>
                      <a:cubicBezTo>
                        <a:pt x="1004" y="5448"/>
                        <a:pt x="4226" y="10312"/>
                        <a:pt x="8967" y="13838"/>
                      </a:cubicBezTo>
                      <a:cubicBezTo>
                        <a:pt x="13352" y="17098"/>
                        <a:pt x="19089" y="19137"/>
                        <a:pt x="24735" y="19137"/>
                      </a:cubicBezTo>
                      <a:cubicBezTo>
                        <a:pt x="25194" y="19137"/>
                        <a:pt x="25653" y="19124"/>
                        <a:pt x="26111" y="19096"/>
                      </a:cubicBezTo>
                      <a:cubicBezTo>
                        <a:pt x="26384" y="13655"/>
                        <a:pt x="23527" y="8184"/>
                        <a:pt x="18542" y="4567"/>
                      </a:cubicBezTo>
                      <a:cubicBezTo>
                        <a:pt x="14475" y="1616"/>
                        <a:pt x="9074" y="0"/>
                        <a:pt x="365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87" name="Google Shape;5387;p33"/>
                <p:cNvSpPr/>
                <p:nvPr/>
              </p:nvSpPr>
              <p:spPr>
                <a:xfrm>
                  <a:off x="2077800" y="4656125"/>
                  <a:ext cx="640625" cy="46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625" h="18786" extrusionOk="0">
                      <a:moveTo>
                        <a:pt x="1" y="1"/>
                      </a:moveTo>
                      <a:cubicBezTo>
                        <a:pt x="2372" y="1277"/>
                        <a:pt x="4682" y="2584"/>
                        <a:pt x="6870" y="3952"/>
                      </a:cubicBezTo>
                      <a:cubicBezTo>
                        <a:pt x="9150" y="5320"/>
                        <a:pt x="11399" y="6749"/>
                        <a:pt x="13557" y="8299"/>
                      </a:cubicBezTo>
                      <a:cubicBezTo>
                        <a:pt x="17904" y="11430"/>
                        <a:pt x="21916" y="14925"/>
                        <a:pt x="25564" y="18785"/>
                      </a:cubicBezTo>
                      <a:lnTo>
                        <a:pt x="25625" y="18755"/>
                      </a:lnTo>
                      <a:cubicBezTo>
                        <a:pt x="22038" y="14803"/>
                        <a:pt x="18056" y="11247"/>
                        <a:pt x="13770" y="8086"/>
                      </a:cubicBezTo>
                      <a:cubicBezTo>
                        <a:pt x="11643" y="6475"/>
                        <a:pt x="9424" y="5016"/>
                        <a:pt x="7114" y="3648"/>
                      </a:cubicBezTo>
                      <a:cubicBezTo>
                        <a:pt x="4834" y="2311"/>
                        <a:pt x="2433" y="1065"/>
                        <a:pt x="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88" name="Google Shape;5388;p33"/>
                <p:cNvSpPr/>
                <p:nvPr/>
              </p:nvSpPr>
              <p:spPr>
                <a:xfrm>
                  <a:off x="2294375" y="4780000"/>
                  <a:ext cx="173275" cy="140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31" h="5624" extrusionOk="0">
                      <a:moveTo>
                        <a:pt x="6019" y="0"/>
                      </a:moveTo>
                      <a:cubicBezTo>
                        <a:pt x="6436" y="1461"/>
                        <a:pt x="6649" y="2951"/>
                        <a:pt x="6686" y="4441"/>
                      </a:cubicBezTo>
                      <a:lnTo>
                        <a:pt x="6686" y="4441"/>
                      </a:lnTo>
                      <a:cubicBezTo>
                        <a:pt x="5621" y="4815"/>
                        <a:pt x="4528" y="5020"/>
                        <a:pt x="3435" y="5168"/>
                      </a:cubicBezTo>
                      <a:cubicBezTo>
                        <a:pt x="2858" y="5259"/>
                        <a:pt x="2280" y="5320"/>
                        <a:pt x="1733" y="5380"/>
                      </a:cubicBezTo>
                      <a:cubicBezTo>
                        <a:pt x="1156" y="5411"/>
                        <a:pt x="578" y="5441"/>
                        <a:pt x="1" y="5441"/>
                      </a:cubicBezTo>
                      <a:cubicBezTo>
                        <a:pt x="578" y="5563"/>
                        <a:pt x="1156" y="5593"/>
                        <a:pt x="1764" y="5623"/>
                      </a:cubicBezTo>
                      <a:cubicBezTo>
                        <a:pt x="2372" y="5623"/>
                        <a:pt x="2949" y="5593"/>
                        <a:pt x="3496" y="5532"/>
                      </a:cubicBezTo>
                      <a:cubicBezTo>
                        <a:pt x="4651" y="5380"/>
                        <a:pt x="5746" y="5016"/>
                        <a:pt x="6840" y="4651"/>
                      </a:cubicBezTo>
                      <a:lnTo>
                        <a:pt x="6931" y="4620"/>
                      </a:lnTo>
                      <a:lnTo>
                        <a:pt x="6931" y="4529"/>
                      </a:lnTo>
                      <a:cubicBezTo>
                        <a:pt x="6840" y="2979"/>
                        <a:pt x="6536" y="1459"/>
                        <a:pt x="605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89" name="Google Shape;5389;p33"/>
                <p:cNvSpPr/>
                <p:nvPr/>
              </p:nvSpPr>
              <p:spPr>
                <a:xfrm>
                  <a:off x="2415975" y="4988200"/>
                  <a:ext cx="159600" cy="3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84" h="1308" extrusionOk="0">
                      <a:moveTo>
                        <a:pt x="6383" y="1"/>
                      </a:moveTo>
                      <a:cubicBezTo>
                        <a:pt x="5380" y="335"/>
                        <a:pt x="4316" y="609"/>
                        <a:pt x="3252" y="761"/>
                      </a:cubicBezTo>
                      <a:cubicBezTo>
                        <a:pt x="2705" y="821"/>
                        <a:pt x="2189" y="882"/>
                        <a:pt x="1641" y="943"/>
                      </a:cubicBezTo>
                      <a:cubicBezTo>
                        <a:pt x="1064" y="1034"/>
                        <a:pt x="547" y="1095"/>
                        <a:pt x="0" y="1186"/>
                      </a:cubicBezTo>
                      <a:cubicBezTo>
                        <a:pt x="547" y="1308"/>
                        <a:pt x="1064" y="1308"/>
                        <a:pt x="1641" y="1308"/>
                      </a:cubicBezTo>
                      <a:cubicBezTo>
                        <a:pt x="2219" y="1247"/>
                        <a:pt x="2736" y="1156"/>
                        <a:pt x="3283" y="1034"/>
                      </a:cubicBezTo>
                      <a:cubicBezTo>
                        <a:pt x="4347" y="791"/>
                        <a:pt x="5411" y="457"/>
                        <a:pt x="6383" y="31"/>
                      </a:cubicBezTo>
                      <a:lnTo>
                        <a:pt x="6383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90" name="Google Shape;5390;p33"/>
                <p:cNvSpPr/>
                <p:nvPr/>
              </p:nvSpPr>
              <p:spPr>
                <a:xfrm>
                  <a:off x="2569475" y="4872700"/>
                  <a:ext cx="49400" cy="15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6" h="6080" extrusionOk="0">
                      <a:moveTo>
                        <a:pt x="0" y="1"/>
                      </a:moveTo>
                      <a:cubicBezTo>
                        <a:pt x="365" y="1004"/>
                        <a:pt x="699" y="2007"/>
                        <a:pt x="1003" y="3040"/>
                      </a:cubicBezTo>
                      <a:cubicBezTo>
                        <a:pt x="1155" y="3526"/>
                        <a:pt x="1277" y="4043"/>
                        <a:pt x="1429" y="4560"/>
                      </a:cubicBezTo>
                      <a:cubicBezTo>
                        <a:pt x="1581" y="5046"/>
                        <a:pt x="1763" y="5563"/>
                        <a:pt x="1976" y="6080"/>
                      </a:cubicBezTo>
                      <a:cubicBezTo>
                        <a:pt x="1976" y="5533"/>
                        <a:pt x="1854" y="5016"/>
                        <a:pt x="1763" y="4469"/>
                      </a:cubicBezTo>
                      <a:cubicBezTo>
                        <a:pt x="1672" y="3982"/>
                        <a:pt x="1459" y="3435"/>
                        <a:pt x="1277" y="2949"/>
                      </a:cubicBezTo>
                      <a:cubicBezTo>
                        <a:pt x="942" y="1915"/>
                        <a:pt x="517" y="943"/>
                        <a:pt x="3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91" name="Google Shape;5391;p33"/>
                <p:cNvSpPr/>
                <p:nvPr/>
              </p:nvSpPr>
              <p:spPr>
                <a:xfrm>
                  <a:off x="2180400" y="3516525"/>
                  <a:ext cx="824500" cy="90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980" h="36060" extrusionOk="0">
                      <a:moveTo>
                        <a:pt x="15378" y="1"/>
                      </a:moveTo>
                      <a:cubicBezTo>
                        <a:pt x="12754" y="1"/>
                        <a:pt x="10347" y="2129"/>
                        <a:pt x="9453" y="4642"/>
                      </a:cubicBezTo>
                      <a:cubicBezTo>
                        <a:pt x="8511" y="7408"/>
                        <a:pt x="9058" y="10448"/>
                        <a:pt x="10031" y="13183"/>
                      </a:cubicBezTo>
                      <a:cubicBezTo>
                        <a:pt x="8901" y="10555"/>
                        <a:pt x="6956" y="7506"/>
                        <a:pt x="4269" y="7506"/>
                      </a:cubicBezTo>
                      <a:cubicBezTo>
                        <a:pt x="4066" y="7506"/>
                        <a:pt x="3859" y="7524"/>
                        <a:pt x="3648" y="7560"/>
                      </a:cubicBezTo>
                      <a:cubicBezTo>
                        <a:pt x="1794" y="7925"/>
                        <a:pt x="456" y="9779"/>
                        <a:pt x="244" y="11663"/>
                      </a:cubicBezTo>
                      <a:cubicBezTo>
                        <a:pt x="0" y="13578"/>
                        <a:pt x="608" y="15432"/>
                        <a:pt x="1307" y="17226"/>
                      </a:cubicBezTo>
                      <a:cubicBezTo>
                        <a:pt x="3557" y="22971"/>
                        <a:pt x="6900" y="28229"/>
                        <a:pt x="11095" y="32728"/>
                      </a:cubicBezTo>
                      <a:cubicBezTo>
                        <a:pt x="13216" y="34978"/>
                        <a:pt x="16021" y="36060"/>
                        <a:pt x="18799" y="36060"/>
                      </a:cubicBezTo>
                      <a:cubicBezTo>
                        <a:pt x="22511" y="36060"/>
                        <a:pt x="26174" y="34129"/>
                        <a:pt x="28086" y="30478"/>
                      </a:cubicBezTo>
                      <a:cubicBezTo>
                        <a:pt x="28724" y="29262"/>
                        <a:pt x="29211" y="28016"/>
                        <a:pt x="29667" y="26709"/>
                      </a:cubicBezTo>
                      <a:cubicBezTo>
                        <a:pt x="31399" y="21664"/>
                        <a:pt x="32098" y="16344"/>
                        <a:pt x="32645" y="11025"/>
                      </a:cubicBezTo>
                      <a:cubicBezTo>
                        <a:pt x="32828" y="9444"/>
                        <a:pt x="32980" y="7773"/>
                        <a:pt x="32554" y="6192"/>
                      </a:cubicBezTo>
                      <a:cubicBezTo>
                        <a:pt x="32189" y="4642"/>
                        <a:pt x="31126" y="3153"/>
                        <a:pt x="29575" y="2666"/>
                      </a:cubicBezTo>
                      <a:cubicBezTo>
                        <a:pt x="29221" y="2554"/>
                        <a:pt x="28859" y="2502"/>
                        <a:pt x="28498" y="2502"/>
                      </a:cubicBezTo>
                      <a:cubicBezTo>
                        <a:pt x="26907" y="2502"/>
                        <a:pt x="25325" y="3512"/>
                        <a:pt x="24408" y="4824"/>
                      </a:cubicBezTo>
                      <a:cubicBezTo>
                        <a:pt x="23223" y="6466"/>
                        <a:pt x="22797" y="8472"/>
                        <a:pt x="22432" y="10448"/>
                      </a:cubicBezTo>
                      <a:cubicBezTo>
                        <a:pt x="22159" y="8289"/>
                        <a:pt x="21885" y="6040"/>
                        <a:pt x="20943" y="4064"/>
                      </a:cubicBezTo>
                      <a:cubicBezTo>
                        <a:pt x="20031" y="2089"/>
                        <a:pt x="18238" y="356"/>
                        <a:pt x="16080" y="52"/>
                      </a:cubicBezTo>
                      <a:cubicBezTo>
                        <a:pt x="15845" y="18"/>
                        <a:pt x="15610" y="1"/>
                        <a:pt x="1537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92" name="Google Shape;5392;p33"/>
                <p:cNvSpPr/>
                <p:nvPr/>
              </p:nvSpPr>
              <p:spPr>
                <a:xfrm>
                  <a:off x="2411875" y="3875550"/>
                  <a:ext cx="463100" cy="516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524" h="20643" extrusionOk="0">
                      <a:moveTo>
                        <a:pt x="2137" y="0"/>
                      </a:moveTo>
                      <a:cubicBezTo>
                        <a:pt x="2072" y="0"/>
                        <a:pt x="1978" y="72"/>
                        <a:pt x="1927" y="251"/>
                      </a:cubicBezTo>
                      <a:cubicBezTo>
                        <a:pt x="1805" y="646"/>
                        <a:pt x="1836" y="1041"/>
                        <a:pt x="1805" y="1467"/>
                      </a:cubicBezTo>
                      <a:cubicBezTo>
                        <a:pt x="1805" y="1862"/>
                        <a:pt x="1805" y="2257"/>
                        <a:pt x="1836" y="2682"/>
                      </a:cubicBezTo>
                      <a:cubicBezTo>
                        <a:pt x="1866" y="3047"/>
                        <a:pt x="1927" y="3473"/>
                        <a:pt x="1957" y="3837"/>
                      </a:cubicBezTo>
                      <a:cubicBezTo>
                        <a:pt x="1988" y="4263"/>
                        <a:pt x="2079" y="4658"/>
                        <a:pt x="2140" y="5053"/>
                      </a:cubicBezTo>
                      <a:lnTo>
                        <a:pt x="2322" y="6239"/>
                      </a:lnTo>
                      <a:cubicBezTo>
                        <a:pt x="2383" y="6634"/>
                        <a:pt x="2444" y="7029"/>
                        <a:pt x="2535" y="7424"/>
                      </a:cubicBezTo>
                      <a:cubicBezTo>
                        <a:pt x="2687" y="8214"/>
                        <a:pt x="2869" y="9005"/>
                        <a:pt x="3052" y="9825"/>
                      </a:cubicBezTo>
                      <a:cubicBezTo>
                        <a:pt x="3508" y="11376"/>
                        <a:pt x="3964" y="12895"/>
                        <a:pt x="4571" y="14445"/>
                      </a:cubicBezTo>
                      <a:cubicBezTo>
                        <a:pt x="4845" y="15084"/>
                        <a:pt x="5088" y="15692"/>
                        <a:pt x="5362" y="16391"/>
                      </a:cubicBezTo>
                      <a:cubicBezTo>
                        <a:pt x="5331" y="16360"/>
                        <a:pt x="5271" y="16330"/>
                        <a:pt x="5210" y="16269"/>
                      </a:cubicBezTo>
                      <a:cubicBezTo>
                        <a:pt x="5058" y="16148"/>
                        <a:pt x="4875" y="16087"/>
                        <a:pt x="4723" y="15965"/>
                      </a:cubicBezTo>
                      <a:lnTo>
                        <a:pt x="4237" y="15692"/>
                      </a:lnTo>
                      <a:cubicBezTo>
                        <a:pt x="3599" y="15357"/>
                        <a:pt x="2869" y="15053"/>
                        <a:pt x="2170" y="14749"/>
                      </a:cubicBezTo>
                      <a:cubicBezTo>
                        <a:pt x="2018" y="14689"/>
                        <a:pt x="1836" y="14597"/>
                        <a:pt x="1684" y="14537"/>
                      </a:cubicBezTo>
                      <a:lnTo>
                        <a:pt x="1228" y="14293"/>
                      </a:lnTo>
                      <a:cubicBezTo>
                        <a:pt x="924" y="14142"/>
                        <a:pt x="620" y="13959"/>
                        <a:pt x="346" y="13716"/>
                      </a:cubicBezTo>
                      <a:cubicBezTo>
                        <a:pt x="323" y="13702"/>
                        <a:pt x="299" y="13696"/>
                        <a:pt x="274" y="13696"/>
                      </a:cubicBezTo>
                      <a:cubicBezTo>
                        <a:pt x="137" y="13696"/>
                        <a:pt x="0" y="13886"/>
                        <a:pt x="103" y="13990"/>
                      </a:cubicBezTo>
                      <a:cubicBezTo>
                        <a:pt x="316" y="14263"/>
                        <a:pt x="498" y="14567"/>
                        <a:pt x="742" y="14841"/>
                      </a:cubicBezTo>
                      <a:cubicBezTo>
                        <a:pt x="954" y="15145"/>
                        <a:pt x="1198" y="15388"/>
                        <a:pt x="1410" y="15661"/>
                      </a:cubicBezTo>
                      <a:cubicBezTo>
                        <a:pt x="1866" y="16239"/>
                        <a:pt x="2322" y="16816"/>
                        <a:pt x="2839" y="17333"/>
                      </a:cubicBezTo>
                      <a:cubicBezTo>
                        <a:pt x="3052" y="17637"/>
                        <a:pt x="3295" y="17880"/>
                        <a:pt x="3508" y="18123"/>
                      </a:cubicBezTo>
                      <a:cubicBezTo>
                        <a:pt x="4984" y="19835"/>
                        <a:pt x="7168" y="20643"/>
                        <a:pt x="9370" y="20643"/>
                      </a:cubicBezTo>
                      <a:cubicBezTo>
                        <a:pt x="10297" y="20643"/>
                        <a:pt x="11227" y="20500"/>
                        <a:pt x="12110" y="20221"/>
                      </a:cubicBezTo>
                      <a:cubicBezTo>
                        <a:pt x="16395" y="18883"/>
                        <a:pt x="18432" y="14172"/>
                        <a:pt x="18432" y="9917"/>
                      </a:cubicBezTo>
                      <a:cubicBezTo>
                        <a:pt x="18523" y="9521"/>
                        <a:pt x="18493" y="9096"/>
                        <a:pt x="18493" y="8731"/>
                      </a:cubicBezTo>
                      <a:lnTo>
                        <a:pt x="18493" y="7454"/>
                      </a:lnTo>
                      <a:lnTo>
                        <a:pt x="18493" y="6208"/>
                      </a:lnTo>
                      <a:cubicBezTo>
                        <a:pt x="18493" y="5783"/>
                        <a:pt x="18432" y="5388"/>
                        <a:pt x="18432" y="4992"/>
                      </a:cubicBezTo>
                      <a:cubicBezTo>
                        <a:pt x="18402" y="4202"/>
                        <a:pt x="18402" y="3351"/>
                        <a:pt x="18128" y="2591"/>
                      </a:cubicBezTo>
                      <a:cubicBezTo>
                        <a:pt x="18077" y="2438"/>
                        <a:pt x="17989" y="2371"/>
                        <a:pt x="17910" y="2371"/>
                      </a:cubicBezTo>
                      <a:cubicBezTo>
                        <a:pt x="17801" y="2371"/>
                        <a:pt x="17710" y="2501"/>
                        <a:pt x="17763" y="2713"/>
                      </a:cubicBezTo>
                      <a:cubicBezTo>
                        <a:pt x="17915" y="3473"/>
                        <a:pt x="17763" y="4233"/>
                        <a:pt x="17642" y="4992"/>
                      </a:cubicBezTo>
                      <a:cubicBezTo>
                        <a:pt x="17581" y="5388"/>
                        <a:pt x="17520" y="5752"/>
                        <a:pt x="17459" y="6178"/>
                      </a:cubicBezTo>
                      <a:lnTo>
                        <a:pt x="17216" y="7303"/>
                      </a:lnTo>
                      <a:lnTo>
                        <a:pt x="16973" y="8458"/>
                      </a:lnTo>
                      <a:cubicBezTo>
                        <a:pt x="16882" y="8822"/>
                        <a:pt x="16821" y="9217"/>
                        <a:pt x="16760" y="9552"/>
                      </a:cubicBezTo>
                      <a:cubicBezTo>
                        <a:pt x="16760" y="9400"/>
                        <a:pt x="16730" y="9248"/>
                        <a:pt x="16730" y="9126"/>
                      </a:cubicBezTo>
                      <a:cubicBezTo>
                        <a:pt x="16699" y="8670"/>
                        <a:pt x="16669" y="8245"/>
                        <a:pt x="16608" y="7850"/>
                      </a:cubicBezTo>
                      <a:cubicBezTo>
                        <a:pt x="16608" y="7744"/>
                        <a:pt x="16495" y="7679"/>
                        <a:pt x="16395" y="7679"/>
                      </a:cubicBezTo>
                      <a:cubicBezTo>
                        <a:pt x="16322" y="7679"/>
                        <a:pt x="16256" y="7712"/>
                        <a:pt x="16243" y="7789"/>
                      </a:cubicBezTo>
                      <a:cubicBezTo>
                        <a:pt x="16061" y="8640"/>
                        <a:pt x="15909" y="9552"/>
                        <a:pt x="15636" y="10342"/>
                      </a:cubicBezTo>
                      <a:cubicBezTo>
                        <a:pt x="15362" y="11193"/>
                        <a:pt x="15058" y="11983"/>
                        <a:pt x="14693" y="12743"/>
                      </a:cubicBezTo>
                      <a:cubicBezTo>
                        <a:pt x="14602" y="12926"/>
                        <a:pt x="14480" y="13078"/>
                        <a:pt x="14420" y="13260"/>
                      </a:cubicBezTo>
                      <a:lnTo>
                        <a:pt x="14420" y="13047"/>
                      </a:lnTo>
                      <a:cubicBezTo>
                        <a:pt x="14389" y="12591"/>
                        <a:pt x="14328" y="12135"/>
                        <a:pt x="14268" y="11679"/>
                      </a:cubicBezTo>
                      <a:cubicBezTo>
                        <a:pt x="14085" y="10768"/>
                        <a:pt x="13812" y="9856"/>
                        <a:pt x="13538" y="8974"/>
                      </a:cubicBezTo>
                      <a:cubicBezTo>
                        <a:pt x="13386" y="8549"/>
                        <a:pt x="13265" y="8154"/>
                        <a:pt x="13113" y="7728"/>
                      </a:cubicBezTo>
                      <a:cubicBezTo>
                        <a:pt x="12961" y="7303"/>
                        <a:pt x="12869" y="6877"/>
                        <a:pt x="12657" y="6512"/>
                      </a:cubicBezTo>
                      <a:cubicBezTo>
                        <a:pt x="12634" y="6444"/>
                        <a:pt x="12574" y="6414"/>
                        <a:pt x="12508" y="6414"/>
                      </a:cubicBezTo>
                      <a:cubicBezTo>
                        <a:pt x="12398" y="6414"/>
                        <a:pt x="12273" y="6500"/>
                        <a:pt x="12292" y="6634"/>
                      </a:cubicBezTo>
                      <a:cubicBezTo>
                        <a:pt x="12444" y="7424"/>
                        <a:pt x="12322" y="8245"/>
                        <a:pt x="12292" y="9126"/>
                      </a:cubicBezTo>
                      <a:cubicBezTo>
                        <a:pt x="12262" y="9977"/>
                        <a:pt x="12140" y="10798"/>
                        <a:pt x="12018" y="11649"/>
                      </a:cubicBezTo>
                      <a:cubicBezTo>
                        <a:pt x="12018" y="11801"/>
                        <a:pt x="11988" y="11953"/>
                        <a:pt x="11958" y="12105"/>
                      </a:cubicBezTo>
                      <a:cubicBezTo>
                        <a:pt x="11745" y="11436"/>
                        <a:pt x="11532" y="10798"/>
                        <a:pt x="11289" y="10190"/>
                      </a:cubicBezTo>
                      <a:cubicBezTo>
                        <a:pt x="11167" y="9765"/>
                        <a:pt x="10985" y="9309"/>
                        <a:pt x="10833" y="8944"/>
                      </a:cubicBezTo>
                      <a:cubicBezTo>
                        <a:pt x="10772" y="8701"/>
                        <a:pt x="10742" y="8549"/>
                        <a:pt x="10620" y="8336"/>
                      </a:cubicBezTo>
                      <a:cubicBezTo>
                        <a:pt x="10529" y="8093"/>
                        <a:pt x="10438" y="7941"/>
                        <a:pt x="10377" y="7789"/>
                      </a:cubicBezTo>
                      <a:cubicBezTo>
                        <a:pt x="10362" y="7716"/>
                        <a:pt x="10278" y="7671"/>
                        <a:pt x="10193" y="7671"/>
                      </a:cubicBezTo>
                      <a:cubicBezTo>
                        <a:pt x="10102" y="7671"/>
                        <a:pt x="10012" y="7723"/>
                        <a:pt x="10012" y="7850"/>
                      </a:cubicBezTo>
                      <a:cubicBezTo>
                        <a:pt x="10012" y="8062"/>
                        <a:pt x="10043" y="8306"/>
                        <a:pt x="10073" y="8488"/>
                      </a:cubicBezTo>
                      <a:lnTo>
                        <a:pt x="10073" y="9096"/>
                      </a:lnTo>
                      <a:cubicBezTo>
                        <a:pt x="10073" y="9521"/>
                        <a:pt x="10073" y="9917"/>
                        <a:pt x="10043" y="10342"/>
                      </a:cubicBezTo>
                      <a:lnTo>
                        <a:pt x="9921" y="12166"/>
                      </a:lnTo>
                      <a:cubicBezTo>
                        <a:pt x="9769" y="11740"/>
                        <a:pt x="9617" y="11376"/>
                        <a:pt x="9435" y="10950"/>
                      </a:cubicBezTo>
                      <a:cubicBezTo>
                        <a:pt x="8948" y="9947"/>
                        <a:pt x="8371" y="8974"/>
                        <a:pt x="7854" y="8002"/>
                      </a:cubicBezTo>
                      <a:cubicBezTo>
                        <a:pt x="7581" y="7485"/>
                        <a:pt x="7307" y="7090"/>
                        <a:pt x="7094" y="6573"/>
                      </a:cubicBezTo>
                      <a:cubicBezTo>
                        <a:pt x="6851" y="6147"/>
                        <a:pt x="6638" y="5692"/>
                        <a:pt x="6365" y="5205"/>
                      </a:cubicBezTo>
                      <a:cubicBezTo>
                        <a:pt x="6324" y="5133"/>
                        <a:pt x="6261" y="5103"/>
                        <a:pt x="6200" y="5103"/>
                      </a:cubicBezTo>
                      <a:cubicBezTo>
                        <a:pt x="6082" y="5103"/>
                        <a:pt x="5970" y="5217"/>
                        <a:pt x="6030" y="5357"/>
                      </a:cubicBezTo>
                      <a:cubicBezTo>
                        <a:pt x="6182" y="5874"/>
                        <a:pt x="6243" y="6360"/>
                        <a:pt x="6365" y="6847"/>
                      </a:cubicBezTo>
                      <a:cubicBezTo>
                        <a:pt x="6486" y="7333"/>
                        <a:pt x="6547" y="7880"/>
                        <a:pt x="6669" y="8366"/>
                      </a:cubicBezTo>
                      <a:cubicBezTo>
                        <a:pt x="6851" y="9400"/>
                        <a:pt x="7034" y="10372"/>
                        <a:pt x="7246" y="11406"/>
                      </a:cubicBezTo>
                      <a:cubicBezTo>
                        <a:pt x="7429" y="12409"/>
                        <a:pt x="7489" y="13382"/>
                        <a:pt x="7641" y="14385"/>
                      </a:cubicBezTo>
                      <a:cubicBezTo>
                        <a:pt x="7581" y="14142"/>
                        <a:pt x="7459" y="13959"/>
                        <a:pt x="7398" y="13716"/>
                      </a:cubicBezTo>
                      <a:cubicBezTo>
                        <a:pt x="7034" y="13017"/>
                        <a:pt x="6699" y="12287"/>
                        <a:pt x="6365" y="11528"/>
                      </a:cubicBezTo>
                      <a:cubicBezTo>
                        <a:pt x="6030" y="10798"/>
                        <a:pt x="5635" y="10038"/>
                        <a:pt x="5271" y="9278"/>
                      </a:cubicBezTo>
                      <a:cubicBezTo>
                        <a:pt x="4906" y="8549"/>
                        <a:pt x="4571" y="7850"/>
                        <a:pt x="4268" y="7090"/>
                      </a:cubicBezTo>
                      <a:cubicBezTo>
                        <a:pt x="4116" y="6695"/>
                        <a:pt x="3964" y="6360"/>
                        <a:pt x="3812" y="5935"/>
                      </a:cubicBezTo>
                      <a:cubicBezTo>
                        <a:pt x="3660" y="5570"/>
                        <a:pt x="3508" y="5144"/>
                        <a:pt x="3356" y="4749"/>
                      </a:cubicBezTo>
                      <a:cubicBezTo>
                        <a:pt x="3204" y="4385"/>
                        <a:pt x="3052" y="3989"/>
                        <a:pt x="2930" y="3625"/>
                      </a:cubicBezTo>
                      <a:lnTo>
                        <a:pt x="2596" y="2470"/>
                      </a:lnTo>
                      <a:cubicBezTo>
                        <a:pt x="2474" y="2105"/>
                        <a:pt x="2413" y="1771"/>
                        <a:pt x="2383" y="1375"/>
                      </a:cubicBezTo>
                      <a:cubicBezTo>
                        <a:pt x="2322" y="1011"/>
                        <a:pt x="2261" y="615"/>
                        <a:pt x="2292" y="312"/>
                      </a:cubicBezTo>
                      <a:cubicBezTo>
                        <a:pt x="2292" y="160"/>
                        <a:pt x="2261" y="38"/>
                        <a:pt x="2170" y="8"/>
                      </a:cubicBezTo>
                      <a:cubicBezTo>
                        <a:pt x="2161" y="3"/>
                        <a:pt x="2149" y="0"/>
                        <a:pt x="2137" y="0"/>
                      </a:cubicBezTo>
                      <a:close/>
                    </a:path>
                  </a:pathLst>
                </a:custGeom>
                <a:solidFill>
                  <a:srgbClr val="434343">
                    <a:alpha val="102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393" name="Google Shape;5393;p33"/>
              <p:cNvGrpSpPr/>
              <p:nvPr/>
            </p:nvGrpSpPr>
            <p:grpSpPr>
              <a:xfrm flipH="1">
                <a:off x="607125" y="4233900"/>
                <a:ext cx="1167525" cy="1167525"/>
                <a:chOff x="2244925" y="3993300"/>
                <a:chExt cx="1167525" cy="1167525"/>
              </a:xfrm>
            </p:grpSpPr>
            <p:sp>
              <p:nvSpPr>
                <p:cNvPr id="5394" name="Google Shape;5394;p33"/>
                <p:cNvSpPr/>
                <p:nvPr/>
              </p:nvSpPr>
              <p:spPr>
                <a:xfrm>
                  <a:off x="2244925" y="4079200"/>
                  <a:ext cx="1054125" cy="740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165" h="29622" extrusionOk="0">
                      <a:moveTo>
                        <a:pt x="23117" y="12876"/>
                      </a:moveTo>
                      <a:lnTo>
                        <a:pt x="23117" y="12876"/>
                      </a:lnTo>
                      <a:cubicBezTo>
                        <a:pt x="23384" y="13310"/>
                        <a:pt x="23718" y="13643"/>
                        <a:pt x="24018" y="13977"/>
                      </a:cubicBezTo>
                      <a:cubicBezTo>
                        <a:pt x="24385" y="14311"/>
                        <a:pt x="24785" y="14644"/>
                        <a:pt x="25019" y="14844"/>
                      </a:cubicBezTo>
                      <a:cubicBezTo>
                        <a:pt x="24619" y="15078"/>
                        <a:pt x="24152" y="15345"/>
                        <a:pt x="23718" y="15545"/>
                      </a:cubicBezTo>
                      <a:cubicBezTo>
                        <a:pt x="23484" y="14744"/>
                        <a:pt x="23284" y="14010"/>
                        <a:pt x="23151" y="13243"/>
                      </a:cubicBezTo>
                      <a:cubicBezTo>
                        <a:pt x="23151" y="13143"/>
                        <a:pt x="23117" y="13010"/>
                        <a:pt x="23117" y="12876"/>
                      </a:cubicBezTo>
                      <a:close/>
                      <a:moveTo>
                        <a:pt x="34993" y="0"/>
                      </a:moveTo>
                      <a:cubicBezTo>
                        <a:pt x="33992" y="0"/>
                        <a:pt x="32891" y="167"/>
                        <a:pt x="31824" y="501"/>
                      </a:cubicBezTo>
                      <a:cubicBezTo>
                        <a:pt x="30556" y="868"/>
                        <a:pt x="29355" y="1468"/>
                        <a:pt x="28221" y="2202"/>
                      </a:cubicBezTo>
                      <a:cubicBezTo>
                        <a:pt x="27521" y="2669"/>
                        <a:pt x="26853" y="3203"/>
                        <a:pt x="26220" y="3736"/>
                      </a:cubicBezTo>
                      <a:cubicBezTo>
                        <a:pt x="26053" y="3670"/>
                        <a:pt x="25886" y="3636"/>
                        <a:pt x="25719" y="3536"/>
                      </a:cubicBezTo>
                      <a:cubicBezTo>
                        <a:pt x="25219" y="3369"/>
                        <a:pt x="24685" y="3203"/>
                        <a:pt x="24152" y="3136"/>
                      </a:cubicBezTo>
                      <a:cubicBezTo>
                        <a:pt x="23484" y="3002"/>
                        <a:pt x="22784" y="2902"/>
                        <a:pt x="22017" y="2902"/>
                      </a:cubicBezTo>
                      <a:cubicBezTo>
                        <a:pt x="21616" y="2902"/>
                        <a:pt x="21216" y="2902"/>
                        <a:pt x="20816" y="2969"/>
                      </a:cubicBezTo>
                      <a:cubicBezTo>
                        <a:pt x="18614" y="3169"/>
                        <a:pt x="16346" y="3970"/>
                        <a:pt x="14378" y="5204"/>
                      </a:cubicBezTo>
                      <a:cubicBezTo>
                        <a:pt x="12376" y="6505"/>
                        <a:pt x="10809" y="8173"/>
                        <a:pt x="9808" y="10074"/>
                      </a:cubicBezTo>
                      <a:cubicBezTo>
                        <a:pt x="9541" y="10575"/>
                        <a:pt x="9341" y="11075"/>
                        <a:pt x="9141" y="11642"/>
                      </a:cubicBezTo>
                      <a:cubicBezTo>
                        <a:pt x="7373" y="12009"/>
                        <a:pt x="5705" y="12676"/>
                        <a:pt x="4371" y="13643"/>
                      </a:cubicBezTo>
                      <a:cubicBezTo>
                        <a:pt x="3470" y="14244"/>
                        <a:pt x="2670" y="15011"/>
                        <a:pt x="2002" y="15878"/>
                      </a:cubicBezTo>
                      <a:cubicBezTo>
                        <a:pt x="1335" y="16746"/>
                        <a:pt x="835" y="17746"/>
                        <a:pt x="468" y="18847"/>
                      </a:cubicBezTo>
                      <a:cubicBezTo>
                        <a:pt x="168" y="19815"/>
                        <a:pt x="1" y="20849"/>
                        <a:pt x="101" y="21916"/>
                      </a:cubicBezTo>
                      <a:cubicBezTo>
                        <a:pt x="168" y="22950"/>
                        <a:pt x="435" y="24018"/>
                        <a:pt x="835" y="25052"/>
                      </a:cubicBezTo>
                      <a:cubicBezTo>
                        <a:pt x="1269" y="26019"/>
                        <a:pt x="1836" y="26886"/>
                        <a:pt x="2536" y="27620"/>
                      </a:cubicBezTo>
                      <a:cubicBezTo>
                        <a:pt x="2870" y="28020"/>
                        <a:pt x="3303" y="28354"/>
                        <a:pt x="3770" y="28621"/>
                      </a:cubicBezTo>
                      <a:cubicBezTo>
                        <a:pt x="4171" y="28921"/>
                        <a:pt x="4638" y="29121"/>
                        <a:pt x="5171" y="29388"/>
                      </a:cubicBezTo>
                      <a:cubicBezTo>
                        <a:pt x="5438" y="29455"/>
                        <a:pt x="5672" y="29555"/>
                        <a:pt x="5972" y="29622"/>
                      </a:cubicBezTo>
                      <a:lnTo>
                        <a:pt x="6105" y="29622"/>
                      </a:lnTo>
                      <a:cubicBezTo>
                        <a:pt x="6305" y="29622"/>
                        <a:pt x="6439" y="29521"/>
                        <a:pt x="6506" y="29355"/>
                      </a:cubicBezTo>
                      <a:cubicBezTo>
                        <a:pt x="6539" y="29188"/>
                        <a:pt x="6472" y="28988"/>
                        <a:pt x="6305" y="28888"/>
                      </a:cubicBezTo>
                      <a:lnTo>
                        <a:pt x="6305" y="28888"/>
                      </a:lnTo>
                      <a:cubicBezTo>
                        <a:pt x="6672" y="28954"/>
                        <a:pt x="7039" y="29054"/>
                        <a:pt x="7473" y="29155"/>
                      </a:cubicBezTo>
                      <a:cubicBezTo>
                        <a:pt x="8707" y="29388"/>
                        <a:pt x="9841" y="29521"/>
                        <a:pt x="10875" y="29521"/>
                      </a:cubicBezTo>
                      <a:lnTo>
                        <a:pt x="10975" y="29521"/>
                      </a:lnTo>
                      <a:cubicBezTo>
                        <a:pt x="12143" y="29521"/>
                        <a:pt x="13277" y="29288"/>
                        <a:pt x="14311" y="28954"/>
                      </a:cubicBezTo>
                      <a:cubicBezTo>
                        <a:pt x="14845" y="28754"/>
                        <a:pt x="15445" y="28521"/>
                        <a:pt x="15979" y="28221"/>
                      </a:cubicBezTo>
                      <a:cubicBezTo>
                        <a:pt x="16479" y="27920"/>
                        <a:pt x="16980" y="27553"/>
                        <a:pt x="17547" y="27086"/>
                      </a:cubicBezTo>
                      <a:cubicBezTo>
                        <a:pt x="18481" y="26353"/>
                        <a:pt x="19281" y="25385"/>
                        <a:pt x="19949" y="24384"/>
                      </a:cubicBezTo>
                      <a:cubicBezTo>
                        <a:pt x="20482" y="23551"/>
                        <a:pt x="20883" y="22583"/>
                        <a:pt x="21149" y="21616"/>
                      </a:cubicBezTo>
                      <a:cubicBezTo>
                        <a:pt x="21283" y="21216"/>
                        <a:pt x="21350" y="20715"/>
                        <a:pt x="21383" y="20115"/>
                      </a:cubicBezTo>
                      <a:cubicBezTo>
                        <a:pt x="21450" y="19714"/>
                        <a:pt x="21450" y="19247"/>
                        <a:pt x="21450" y="18780"/>
                      </a:cubicBezTo>
                      <a:cubicBezTo>
                        <a:pt x="21383" y="18347"/>
                        <a:pt x="21350" y="17846"/>
                        <a:pt x="21216" y="17379"/>
                      </a:cubicBezTo>
                      <a:cubicBezTo>
                        <a:pt x="21650" y="17346"/>
                        <a:pt x="22050" y="17279"/>
                        <a:pt x="22450" y="17213"/>
                      </a:cubicBezTo>
                      <a:cubicBezTo>
                        <a:pt x="22784" y="17113"/>
                        <a:pt x="23151" y="17046"/>
                        <a:pt x="23484" y="16912"/>
                      </a:cubicBezTo>
                      <a:cubicBezTo>
                        <a:pt x="23818" y="17546"/>
                        <a:pt x="24185" y="18180"/>
                        <a:pt x="24685" y="18847"/>
                      </a:cubicBezTo>
                      <a:cubicBezTo>
                        <a:pt x="24785" y="18914"/>
                        <a:pt x="24819" y="19014"/>
                        <a:pt x="24952" y="19047"/>
                      </a:cubicBezTo>
                      <a:lnTo>
                        <a:pt x="25052" y="19047"/>
                      </a:lnTo>
                      <a:cubicBezTo>
                        <a:pt x="25152" y="19047"/>
                        <a:pt x="25219" y="19047"/>
                        <a:pt x="25286" y="19014"/>
                      </a:cubicBezTo>
                      <a:cubicBezTo>
                        <a:pt x="25352" y="18947"/>
                        <a:pt x="25452" y="18847"/>
                        <a:pt x="25486" y="18714"/>
                      </a:cubicBezTo>
                      <a:cubicBezTo>
                        <a:pt x="25519" y="18647"/>
                        <a:pt x="25486" y="18514"/>
                        <a:pt x="25452" y="18414"/>
                      </a:cubicBezTo>
                      <a:cubicBezTo>
                        <a:pt x="25019" y="17846"/>
                        <a:pt x="24619" y="17213"/>
                        <a:pt x="24318" y="16646"/>
                      </a:cubicBezTo>
                      <a:cubicBezTo>
                        <a:pt x="24952" y="16345"/>
                        <a:pt x="25553" y="16012"/>
                        <a:pt x="26153" y="15578"/>
                      </a:cubicBezTo>
                      <a:cubicBezTo>
                        <a:pt x="26520" y="15845"/>
                        <a:pt x="26954" y="16045"/>
                        <a:pt x="27387" y="16245"/>
                      </a:cubicBezTo>
                      <a:cubicBezTo>
                        <a:pt x="28988" y="16979"/>
                        <a:pt x="30723" y="17379"/>
                        <a:pt x="32491" y="17413"/>
                      </a:cubicBezTo>
                      <a:lnTo>
                        <a:pt x="32824" y="17413"/>
                      </a:lnTo>
                      <a:cubicBezTo>
                        <a:pt x="33525" y="17413"/>
                        <a:pt x="34225" y="17346"/>
                        <a:pt x="34993" y="17213"/>
                      </a:cubicBezTo>
                      <a:cubicBezTo>
                        <a:pt x="35726" y="17079"/>
                        <a:pt x="36494" y="16846"/>
                        <a:pt x="37294" y="16479"/>
                      </a:cubicBezTo>
                      <a:cubicBezTo>
                        <a:pt x="37995" y="16145"/>
                        <a:pt x="38629" y="15712"/>
                        <a:pt x="39229" y="15211"/>
                      </a:cubicBezTo>
                      <a:cubicBezTo>
                        <a:pt x="39829" y="14711"/>
                        <a:pt x="40363" y="14144"/>
                        <a:pt x="40797" y="13410"/>
                      </a:cubicBezTo>
                      <a:cubicBezTo>
                        <a:pt x="41197" y="12743"/>
                        <a:pt x="41531" y="11976"/>
                        <a:pt x="41797" y="11075"/>
                      </a:cubicBezTo>
                      <a:cubicBezTo>
                        <a:pt x="42031" y="10208"/>
                        <a:pt x="42164" y="9240"/>
                        <a:pt x="42164" y="8206"/>
                      </a:cubicBezTo>
                      <a:cubicBezTo>
                        <a:pt x="42164" y="6472"/>
                        <a:pt x="41864" y="4904"/>
                        <a:pt x="41230" y="3636"/>
                      </a:cubicBezTo>
                      <a:cubicBezTo>
                        <a:pt x="40697" y="2535"/>
                        <a:pt x="39896" y="1635"/>
                        <a:pt x="38862" y="1001"/>
                      </a:cubicBezTo>
                      <a:cubicBezTo>
                        <a:pt x="37961" y="434"/>
                        <a:pt x="36827" y="100"/>
                        <a:pt x="35526" y="34"/>
                      </a:cubicBezTo>
                      <a:cubicBezTo>
                        <a:pt x="35293" y="0"/>
                        <a:pt x="35159" y="0"/>
                        <a:pt x="3499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95" name="Google Shape;5395;p33"/>
                <p:cNvSpPr/>
                <p:nvPr/>
              </p:nvSpPr>
              <p:spPr>
                <a:xfrm>
                  <a:off x="2653550" y="4150925"/>
                  <a:ext cx="249375" cy="40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5" h="16145" extrusionOk="0">
                      <a:moveTo>
                        <a:pt x="5672" y="0"/>
                      </a:moveTo>
                      <a:cubicBezTo>
                        <a:pt x="5271" y="33"/>
                        <a:pt x="4838" y="33"/>
                        <a:pt x="4437" y="100"/>
                      </a:cubicBezTo>
                      <a:cubicBezTo>
                        <a:pt x="2936" y="267"/>
                        <a:pt x="1435" y="634"/>
                        <a:pt x="1" y="1268"/>
                      </a:cubicBezTo>
                      <a:cubicBezTo>
                        <a:pt x="201" y="1201"/>
                        <a:pt x="468" y="1168"/>
                        <a:pt x="668" y="1134"/>
                      </a:cubicBezTo>
                      <a:cubicBezTo>
                        <a:pt x="1102" y="1034"/>
                        <a:pt x="1469" y="1001"/>
                        <a:pt x="1869" y="967"/>
                      </a:cubicBezTo>
                      <a:cubicBezTo>
                        <a:pt x="2136" y="934"/>
                        <a:pt x="2436" y="934"/>
                        <a:pt x="2670" y="934"/>
                      </a:cubicBezTo>
                      <a:lnTo>
                        <a:pt x="3036" y="934"/>
                      </a:lnTo>
                      <a:cubicBezTo>
                        <a:pt x="3437" y="967"/>
                        <a:pt x="3804" y="1001"/>
                        <a:pt x="4171" y="1101"/>
                      </a:cubicBezTo>
                      <a:cubicBezTo>
                        <a:pt x="4538" y="1168"/>
                        <a:pt x="4871" y="1334"/>
                        <a:pt x="5205" y="1501"/>
                      </a:cubicBezTo>
                      <a:cubicBezTo>
                        <a:pt x="5538" y="1701"/>
                        <a:pt x="5872" y="1968"/>
                        <a:pt x="6139" y="2202"/>
                      </a:cubicBezTo>
                      <a:cubicBezTo>
                        <a:pt x="6472" y="2535"/>
                        <a:pt x="6706" y="2935"/>
                        <a:pt x="6939" y="3336"/>
                      </a:cubicBezTo>
                      <a:cubicBezTo>
                        <a:pt x="7173" y="3803"/>
                        <a:pt x="7340" y="4303"/>
                        <a:pt x="7473" y="4803"/>
                      </a:cubicBezTo>
                      <a:cubicBezTo>
                        <a:pt x="7606" y="5304"/>
                        <a:pt x="7673" y="5804"/>
                        <a:pt x="7706" y="6338"/>
                      </a:cubicBezTo>
                      <a:cubicBezTo>
                        <a:pt x="7807" y="7439"/>
                        <a:pt x="7773" y="8473"/>
                        <a:pt x="7673" y="9540"/>
                      </a:cubicBezTo>
                      <a:cubicBezTo>
                        <a:pt x="7640" y="10007"/>
                        <a:pt x="7606" y="10441"/>
                        <a:pt x="7540" y="10874"/>
                      </a:cubicBezTo>
                      <a:lnTo>
                        <a:pt x="7706" y="11041"/>
                      </a:lnTo>
                      <a:cubicBezTo>
                        <a:pt x="8107" y="11375"/>
                        <a:pt x="8474" y="11708"/>
                        <a:pt x="8707" y="11909"/>
                      </a:cubicBezTo>
                      <a:cubicBezTo>
                        <a:pt x="8274" y="12175"/>
                        <a:pt x="7840" y="12409"/>
                        <a:pt x="7440" y="12642"/>
                      </a:cubicBezTo>
                      <a:cubicBezTo>
                        <a:pt x="7440" y="12576"/>
                        <a:pt x="7373" y="12542"/>
                        <a:pt x="7373" y="12509"/>
                      </a:cubicBezTo>
                      <a:cubicBezTo>
                        <a:pt x="7340" y="12676"/>
                        <a:pt x="7340" y="12843"/>
                        <a:pt x="7306" y="13009"/>
                      </a:cubicBezTo>
                      <a:cubicBezTo>
                        <a:pt x="7273" y="13376"/>
                        <a:pt x="7173" y="13710"/>
                        <a:pt x="7139" y="14077"/>
                      </a:cubicBezTo>
                      <a:cubicBezTo>
                        <a:pt x="7440" y="14677"/>
                        <a:pt x="7807" y="15311"/>
                        <a:pt x="8307" y="15911"/>
                      </a:cubicBezTo>
                      <a:cubicBezTo>
                        <a:pt x="8374" y="16012"/>
                        <a:pt x="8440" y="16078"/>
                        <a:pt x="8540" y="16145"/>
                      </a:cubicBezTo>
                      <a:lnTo>
                        <a:pt x="8540" y="14844"/>
                      </a:lnTo>
                      <a:cubicBezTo>
                        <a:pt x="8307" y="14477"/>
                        <a:pt x="8107" y="14077"/>
                        <a:pt x="7873" y="13677"/>
                      </a:cubicBezTo>
                      <a:cubicBezTo>
                        <a:pt x="8140" y="13543"/>
                        <a:pt x="8374" y="13410"/>
                        <a:pt x="8674" y="13310"/>
                      </a:cubicBezTo>
                      <a:cubicBezTo>
                        <a:pt x="8807" y="12075"/>
                        <a:pt x="8974" y="10874"/>
                        <a:pt x="9208" y="9674"/>
                      </a:cubicBezTo>
                      <a:lnTo>
                        <a:pt x="9208" y="9674"/>
                      </a:lnTo>
                      <a:cubicBezTo>
                        <a:pt x="9041" y="10074"/>
                        <a:pt x="8874" y="10541"/>
                        <a:pt x="8674" y="10975"/>
                      </a:cubicBezTo>
                      <a:cubicBezTo>
                        <a:pt x="8650" y="10998"/>
                        <a:pt x="8627" y="11022"/>
                        <a:pt x="8591" y="11022"/>
                      </a:cubicBezTo>
                      <a:cubicBezTo>
                        <a:pt x="8577" y="11022"/>
                        <a:pt x="8560" y="11018"/>
                        <a:pt x="8540" y="11008"/>
                      </a:cubicBezTo>
                      <a:cubicBezTo>
                        <a:pt x="8507" y="10975"/>
                        <a:pt x="8474" y="10908"/>
                        <a:pt x="8507" y="10874"/>
                      </a:cubicBezTo>
                      <a:cubicBezTo>
                        <a:pt x="8674" y="10508"/>
                        <a:pt x="8841" y="10074"/>
                        <a:pt x="9007" y="9674"/>
                      </a:cubicBezTo>
                      <a:cubicBezTo>
                        <a:pt x="9141" y="9307"/>
                        <a:pt x="9274" y="8873"/>
                        <a:pt x="9374" y="8506"/>
                      </a:cubicBezTo>
                      <a:lnTo>
                        <a:pt x="9374" y="8539"/>
                      </a:lnTo>
                      <a:cubicBezTo>
                        <a:pt x="9541" y="7972"/>
                        <a:pt x="9675" y="7372"/>
                        <a:pt x="9775" y="6805"/>
                      </a:cubicBezTo>
                      <a:cubicBezTo>
                        <a:pt x="9841" y="6204"/>
                        <a:pt x="9875" y="5637"/>
                        <a:pt x="9941" y="5004"/>
                      </a:cubicBezTo>
                      <a:lnTo>
                        <a:pt x="9941" y="5004"/>
                      </a:lnTo>
                      <a:cubicBezTo>
                        <a:pt x="9941" y="5015"/>
                        <a:pt x="9941" y="5026"/>
                        <a:pt x="9941" y="5037"/>
                      </a:cubicBezTo>
                      <a:lnTo>
                        <a:pt x="9941" y="5004"/>
                      </a:lnTo>
                      <a:cubicBezTo>
                        <a:pt x="9941" y="5004"/>
                        <a:pt x="9941" y="5004"/>
                        <a:pt x="9941" y="5004"/>
                      </a:cubicBezTo>
                      <a:lnTo>
                        <a:pt x="9941" y="5004"/>
                      </a:lnTo>
                      <a:cubicBezTo>
                        <a:pt x="9941" y="4685"/>
                        <a:pt x="9939" y="4425"/>
                        <a:pt x="9875" y="4103"/>
                      </a:cubicBezTo>
                      <a:cubicBezTo>
                        <a:pt x="9841" y="3636"/>
                        <a:pt x="9808" y="3169"/>
                        <a:pt x="9808" y="2702"/>
                      </a:cubicBezTo>
                      <a:cubicBezTo>
                        <a:pt x="9808" y="2335"/>
                        <a:pt x="9775" y="1935"/>
                        <a:pt x="9841" y="1534"/>
                      </a:cubicBezTo>
                      <a:cubicBezTo>
                        <a:pt x="9841" y="1468"/>
                        <a:pt x="9875" y="1368"/>
                        <a:pt x="9875" y="1301"/>
                      </a:cubicBezTo>
                      <a:cubicBezTo>
                        <a:pt x="9875" y="1201"/>
                        <a:pt x="9875" y="1134"/>
                        <a:pt x="9941" y="1034"/>
                      </a:cubicBezTo>
                      <a:cubicBezTo>
                        <a:pt x="9941" y="967"/>
                        <a:pt x="9975" y="834"/>
                        <a:pt x="9975" y="734"/>
                      </a:cubicBezTo>
                      <a:lnTo>
                        <a:pt x="9975" y="734"/>
                      </a:lnTo>
                      <a:lnTo>
                        <a:pt x="9875" y="834"/>
                      </a:lnTo>
                      <a:cubicBezTo>
                        <a:pt x="9708" y="734"/>
                        <a:pt x="9541" y="701"/>
                        <a:pt x="9374" y="634"/>
                      </a:cubicBezTo>
                      <a:cubicBezTo>
                        <a:pt x="8874" y="467"/>
                        <a:pt x="8340" y="300"/>
                        <a:pt x="7807" y="200"/>
                      </a:cubicBezTo>
                      <a:cubicBezTo>
                        <a:pt x="7106" y="67"/>
                        <a:pt x="6372" y="0"/>
                        <a:pt x="5672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96" name="Google Shape;5396;p33"/>
                <p:cNvSpPr/>
                <p:nvPr/>
              </p:nvSpPr>
              <p:spPr>
                <a:xfrm>
                  <a:off x="2914575" y="4129225"/>
                  <a:ext cx="381975" cy="38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79" h="15379" extrusionOk="0">
                      <a:moveTo>
                        <a:pt x="13277" y="1"/>
                      </a:moveTo>
                      <a:cubicBezTo>
                        <a:pt x="13277" y="25"/>
                        <a:pt x="13313" y="50"/>
                        <a:pt x="13332" y="61"/>
                      </a:cubicBezTo>
                      <a:lnTo>
                        <a:pt x="13332" y="61"/>
                      </a:lnTo>
                      <a:cubicBezTo>
                        <a:pt x="13314" y="41"/>
                        <a:pt x="13296" y="21"/>
                        <a:pt x="13277" y="1"/>
                      </a:cubicBezTo>
                      <a:close/>
                      <a:moveTo>
                        <a:pt x="13332" y="61"/>
                      </a:moveTo>
                      <a:cubicBezTo>
                        <a:pt x="13337" y="66"/>
                        <a:pt x="13342" y="72"/>
                        <a:pt x="13346" y="77"/>
                      </a:cubicBezTo>
                      <a:lnTo>
                        <a:pt x="13346" y="77"/>
                      </a:lnTo>
                      <a:cubicBezTo>
                        <a:pt x="13345" y="74"/>
                        <a:pt x="13344" y="71"/>
                        <a:pt x="13344" y="67"/>
                      </a:cubicBezTo>
                      <a:cubicBezTo>
                        <a:pt x="13344" y="67"/>
                        <a:pt x="13339" y="65"/>
                        <a:pt x="13332" y="61"/>
                      </a:cubicBezTo>
                      <a:close/>
                      <a:moveTo>
                        <a:pt x="13346" y="77"/>
                      </a:moveTo>
                      <a:cubicBezTo>
                        <a:pt x="13413" y="306"/>
                        <a:pt x="13511" y="504"/>
                        <a:pt x="13544" y="701"/>
                      </a:cubicBezTo>
                      <a:lnTo>
                        <a:pt x="13677" y="1335"/>
                      </a:lnTo>
                      <a:cubicBezTo>
                        <a:pt x="13677" y="1535"/>
                        <a:pt x="13711" y="1702"/>
                        <a:pt x="13677" y="1902"/>
                      </a:cubicBezTo>
                      <a:cubicBezTo>
                        <a:pt x="13677" y="2002"/>
                        <a:pt x="13677" y="2136"/>
                        <a:pt x="13610" y="2202"/>
                      </a:cubicBezTo>
                      <a:cubicBezTo>
                        <a:pt x="13610" y="2269"/>
                        <a:pt x="13577" y="2402"/>
                        <a:pt x="13577" y="2503"/>
                      </a:cubicBezTo>
                      <a:cubicBezTo>
                        <a:pt x="13510" y="2836"/>
                        <a:pt x="13344" y="3170"/>
                        <a:pt x="13110" y="3437"/>
                      </a:cubicBezTo>
                      <a:cubicBezTo>
                        <a:pt x="12910" y="3737"/>
                        <a:pt x="12676" y="4004"/>
                        <a:pt x="12376" y="4204"/>
                      </a:cubicBezTo>
                      <a:cubicBezTo>
                        <a:pt x="11776" y="4671"/>
                        <a:pt x="11075" y="4904"/>
                        <a:pt x="10375" y="5171"/>
                      </a:cubicBezTo>
                      <a:cubicBezTo>
                        <a:pt x="10008" y="5305"/>
                        <a:pt x="9674" y="5371"/>
                        <a:pt x="9274" y="5505"/>
                      </a:cubicBezTo>
                      <a:cubicBezTo>
                        <a:pt x="8940" y="5571"/>
                        <a:pt x="8574" y="5705"/>
                        <a:pt x="8240" y="5805"/>
                      </a:cubicBezTo>
                      <a:cubicBezTo>
                        <a:pt x="7506" y="6038"/>
                        <a:pt x="6772" y="6339"/>
                        <a:pt x="6072" y="6706"/>
                      </a:cubicBezTo>
                      <a:cubicBezTo>
                        <a:pt x="5605" y="6972"/>
                        <a:pt x="5171" y="7273"/>
                        <a:pt x="4704" y="7573"/>
                      </a:cubicBezTo>
                      <a:cubicBezTo>
                        <a:pt x="4237" y="7906"/>
                        <a:pt x="3837" y="8307"/>
                        <a:pt x="3437" y="8674"/>
                      </a:cubicBezTo>
                      <a:cubicBezTo>
                        <a:pt x="3003" y="9141"/>
                        <a:pt x="2536" y="9574"/>
                        <a:pt x="2169" y="10141"/>
                      </a:cubicBezTo>
                      <a:cubicBezTo>
                        <a:pt x="1769" y="10642"/>
                        <a:pt x="1402" y="11142"/>
                        <a:pt x="1068" y="11676"/>
                      </a:cubicBezTo>
                      <a:cubicBezTo>
                        <a:pt x="701" y="12243"/>
                        <a:pt x="401" y="12877"/>
                        <a:pt x="101" y="13544"/>
                      </a:cubicBezTo>
                      <a:lnTo>
                        <a:pt x="1" y="13911"/>
                      </a:lnTo>
                      <a:cubicBezTo>
                        <a:pt x="168" y="14011"/>
                        <a:pt x="334" y="14077"/>
                        <a:pt x="534" y="14178"/>
                      </a:cubicBezTo>
                      <a:cubicBezTo>
                        <a:pt x="2102" y="14878"/>
                        <a:pt x="3870" y="15312"/>
                        <a:pt x="5605" y="15378"/>
                      </a:cubicBezTo>
                      <a:lnTo>
                        <a:pt x="5938" y="15378"/>
                      </a:lnTo>
                      <a:cubicBezTo>
                        <a:pt x="6672" y="15378"/>
                        <a:pt x="7373" y="15312"/>
                        <a:pt x="8107" y="15178"/>
                      </a:cubicBezTo>
                      <a:cubicBezTo>
                        <a:pt x="8874" y="15045"/>
                        <a:pt x="9608" y="14811"/>
                        <a:pt x="10408" y="14411"/>
                      </a:cubicBezTo>
                      <a:cubicBezTo>
                        <a:pt x="11075" y="14077"/>
                        <a:pt x="11742" y="13677"/>
                        <a:pt x="12376" y="13177"/>
                      </a:cubicBezTo>
                      <a:cubicBezTo>
                        <a:pt x="12943" y="12676"/>
                        <a:pt x="13477" y="12076"/>
                        <a:pt x="13911" y="11376"/>
                      </a:cubicBezTo>
                      <a:cubicBezTo>
                        <a:pt x="14311" y="10708"/>
                        <a:pt x="14645" y="9908"/>
                        <a:pt x="14911" y="9041"/>
                      </a:cubicBezTo>
                      <a:cubicBezTo>
                        <a:pt x="15145" y="8173"/>
                        <a:pt x="15278" y="7206"/>
                        <a:pt x="15278" y="6172"/>
                      </a:cubicBezTo>
                      <a:cubicBezTo>
                        <a:pt x="15278" y="4404"/>
                        <a:pt x="15011" y="2869"/>
                        <a:pt x="14378" y="1569"/>
                      </a:cubicBezTo>
                      <a:cubicBezTo>
                        <a:pt x="14094" y="1032"/>
                        <a:pt x="13750" y="525"/>
                        <a:pt x="13346" y="77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97" name="Google Shape;5397;p33"/>
                <p:cNvSpPr/>
                <p:nvPr/>
              </p:nvSpPr>
              <p:spPr>
                <a:xfrm>
                  <a:off x="2244925" y="4531175"/>
                  <a:ext cx="525400" cy="288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16" h="11543" extrusionOk="0">
                      <a:moveTo>
                        <a:pt x="968" y="1"/>
                      </a:moveTo>
                      <a:cubicBezTo>
                        <a:pt x="668" y="168"/>
                        <a:pt x="601" y="468"/>
                        <a:pt x="468" y="768"/>
                      </a:cubicBezTo>
                      <a:cubicBezTo>
                        <a:pt x="168" y="1736"/>
                        <a:pt x="1" y="2770"/>
                        <a:pt x="68" y="3837"/>
                      </a:cubicBezTo>
                      <a:cubicBezTo>
                        <a:pt x="168" y="4871"/>
                        <a:pt x="435" y="5939"/>
                        <a:pt x="835" y="6973"/>
                      </a:cubicBezTo>
                      <a:cubicBezTo>
                        <a:pt x="1269" y="7940"/>
                        <a:pt x="1836" y="8807"/>
                        <a:pt x="2536" y="9541"/>
                      </a:cubicBezTo>
                      <a:cubicBezTo>
                        <a:pt x="2870" y="9875"/>
                        <a:pt x="3303" y="10275"/>
                        <a:pt x="3770" y="10542"/>
                      </a:cubicBezTo>
                      <a:cubicBezTo>
                        <a:pt x="4171" y="10842"/>
                        <a:pt x="4638" y="11042"/>
                        <a:pt x="5171" y="11309"/>
                      </a:cubicBezTo>
                      <a:cubicBezTo>
                        <a:pt x="5438" y="11376"/>
                        <a:pt x="5672" y="11476"/>
                        <a:pt x="5972" y="11543"/>
                      </a:cubicBezTo>
                      <a:lnTo>
                        <a:pt x="6105" y="11543"/>
                      </a:lnTo>
                      <a:cubicBezTo>
                        <a:pt x="6305" y="11543"/>
                        <a:pt x="6472" y="11442"/>
                        <a:pt x="6506" y="11276"/>
                      </a:cubicBezTo>
                      <a:cubicBezTo>
                        <a:pt x="6539" y="11109"/>
                        <a:pt x="6472" y="10909"/>
                        <a:pt x="6305" y="10775"/>
                      </a:cubicBezTo>
                      <a:lnTo>
                        <a:pt x="6305" y="10775"/>
                      </a:lnTo>
                      <a:cubicBezTo>
                        <a:pt x="6606" y="10842"/>
                        <a:pt x="6973" y="10942"/>
                        <a:pt x="7473" y="11076"/>
                      </a:cubicBezTo>
                      <a:cubicBezTo>
                        <a:pt x="8774" y="11309"/>
                        <a:pt x="9875" y="11442"/>
                        <a:pt x="10875" y="11442"/>
                      </a:cubicBezTo>
                      <a:lnTo>
                        <a:pt x="10975" y="11442"/>
                      </a:lnTo>
                      <a:cubicBezTo>
                        <a:pt x="12143" y="11442"/>
                        <a:pt x="13277" y="11209"/>
                        <a:pt x="14311" y="10875"/>
                      </a:cubicBezTo>
                      <a:cubicBezTo>
                        <a:pt x="14845" y="10709"/>
                        <a:pt x="15379" y="10475"/>
                        <a:pt x="15979" y="10142"/>
                      </a:cubicBezTo>
                      <a:cubicBezTo>
                        <a:pt x="16479" y="9841"/>
                        <a:pt x="16980" y="9474"/>
                        <a:pt x="17547" y="9007"/>
                      </a:cubicBezTo>
                      <a:cubicBezTo>
                        <a:pt x="18481" y="8274"/>
                        <a:pt x="19281" y="7306"/>
                        <a:pt x="19949" y="6305"/>
                      </a:cubicBezTo>
                      <a:cubicBezTo>
                        <a:pt x="20382" y="5605"/>
                        <a:pt x="20782" y="4804"/>
                        <a:pt x="21016" y="3970"/>
                      </a:cubicBezTo>
                      <a:cubicBezTo>
                        <a:pt x="20682" y="3604"/>
                        <a:pt x="20349" y="3270"/>
                        <a:pt x="19982" y="2936"/>
                      </a:cubicBezTo>
                      <a:cubicBezTo>
                        <a:pt x="19648" y="2636"/>
                        <a:pt x="19315" y="2369"/>
                        <a:pt x="18981" y="2169"/>
                      </a:cubicBezTo>
                      <a:cubicBezTo>
                        <a:pt x="18648" y="1969"/>
                        <a:pt x="18314" y="1769"/>
                        <a:pt x="17947" y="1602"/>
                      </a:cubicBezTo>
                      <a:cubicBezTo>
                        <a:pt x="17547" y="1435"/>
                        <a:pt x="17180" y="1269"/>
                        <a:pt x="16813" y="1135"/>
                      </a:cubicBezTo>
                      <a:cubicBezTo>
                        <a:pt x="16446" y="1002"/>
                        <a:pt x="16046" y="935"/>
                        <a:pt x="15679" y="835"/>
                      </a:cubicBezTo>
                      <a:cubicBezTo>
                        <a:pt x="15212" y="768"/>
                        <a:pt x="14778" y="701"/>
                        <a:pt x="14311" y="668"/>
                      </a:cubicBezTo>
                      <a:cubicBezTo>
                        <a:pt x="14174" y="658"/>
                        <a:pt x="14035" y="654"/>
                        <a:pt x="13894" y="654"/>
                      </a:cubicBezTo>
                      <a:cubicBezTo>
                        <a:pt x="13554" y="654"/>
                        <a:pt x="13207" y="678"/>
                        <a:pt x="12877" y="701"/>
                      </a:cubicBezTo>
                      <a:lnTo>
                        <a:pt x="12944" y="701"/>
                      </a:lnTo>
                      <a:cubicBezTo>
                        <a:pt x="12443" y="768"/>
                        <a:pt x="11876" y="835"/>
                        <a:pt x="11376" y="935"/>
                      </a:cubicBezTo>
                      <a:cubicBezTo>
                        <a:pt x="11142" y="968"/>
                        <a:pt x="10842" y="1068"/>
                        <a:pt x="10609" y="1102"/>
                      </a:cubicBezTo>
                      <a:cubicBezTo>
                        <a:pt x="10342" y="1135"/>
                        <a:pt x="10142" y="1202"/>
                        <a:pt x="9875" y="1302"/>
                      </a:cubicBezTo>
                      <a:lnTo>
                        <a:pt x="9941" y="1302"/>
                      </a:lnTo>
                      <a:cubicBezTo>
                        <a:pt x="9208" y="1535"/>
                        <a:pt x="8540" y="1869"/>
                        <a:pt x="7873" y="2303"/>
                      </a:cubicBezTo>
                      <a:cubicBezTo>
                        <a:pt x="7473" y="2536"/>
                        <a:pt x="7039" y="2803"/>
                        <a:pt x="6639" y="3103"/>
                      </a:cubicBezTo>
                      <a:lnTo>
                        <a:pt x="5371" y="3837"/>
                      </a:lnTo>
                      <a:cubicBezTo>
                        <a:pt x="4971" y="4037"/>
                        <a:pt x="4538" y="4271"/>
                        <a:pt x="4104" y="4437"/>
                      </a:cubicBezTo>
                      <a:cubicBezTo>
                        <a:pt x="3770" y="4538"/>
                        <a:pt x="3370" y="4638"/>
                        <a:pt x="3036" y="4671"/>
                      </a:cubicBezTo>
                      <a:cubicBezTo>
                        <a:pt x="2940" y="4685"/>
                        <a:pt x="2837" y="4693"/>
                        <a:pt x="2734" y="4693"/>
                      </a:cubicBezTo>
                      <a:cubicBezTo>
                        <a:pt x="2588" y="4693"/>
                        <a:pt x="2439" y="4677"/>
                        <a:pt x="2303" y="4638"/>
                      </a:cubicBezTo>
                      <a:cubicBezTo>
                        <a:pt x="2102" y="4604"/>
                        <a:pt x="1869" y="4504"/>
                        <a:pt x="1702" y="4371"/>
                      </a:cubicBezTo>
                      <a:cubicBezTo>
                        <a:pt x="1535" y="4271"/>
                        <a:pt x="1435" y="4104"/>
                        <a:pt x="1302" y="3937"/>
                      </a:cubicBezTo>
                      <a:cubicBezTo>
                        <a:pt x="1168" y="3704"/>
                        <a:pt x="1102" y="3537"/>
                        <a:pt x="1002" y="3303"/>
                      </a:cubicBezTo>
                      <a:cubicBezTo>
                        <a:pt x="935" y="3036"/>
                        <a:pt x="868" y="2803"/>
                        <a:pt x="835" y="2536"/>
                      </a:cubicBezTo>
                      <a:cubicBezTo>
                        <a:pt x="802" y="2303"/>
                        <a:pt x="802" y="2002"/>
                        <a:pt x="802" y="1702"/>
                      </a:cubicBezTo>
                      <a:cubicBezTo>
                        <a:pt x="802" y="1135"/>
                        <a:pt x="835" y="535"/>
                        <a:pt x="968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98" name="Google Shape;5398;p33"/>
                <p:cNvSpPr/>
                <p:nvPr/>
              </p:nvSpPr>
              <p:spPr>
                <a:xfrm>
                  <a:off x="2907075" y="4150925"/>
                  <a:ext cx="97600" cy="24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04" h="9979" extrusionOk="0">
                      <a:moveTo>
                        <a:pt x="2002" y="2969"/>
                      </a:moveTo>
                      <a:lnTo>
                        <a:pt x="2002" y="2969"/>
                      </a:lnTo>
                      <a:cubicBezTo>
                        <a:pt x="1997" y="2978"/>
                        <a:pt x="1992" y="2988"/>
                        <a:pt x="1987" y="2998"/>
                      </a:cubicBezTo>
                      <a:lnTo>
                        <a:pt x="1987" y="2998"/>
                      </a:lnTo>
                      <a:cubicBezTo>
                        <a:pt x="2002" y="2989"/>
                        <a:pt x="2002" y="2969"/>
                        <a:pt x="2002" y="2969"/>
                      </a:cubicBezTo>
                      <a:close/>
                      <a:moveTo>
                        <a:pt x="3803" y="0"/>
                      </a:moveTo>
                      <a:cubicBezTo>
                        <a:pt x="3837" y="0"/>
                        <a:pt x="3803" y="33"/>
                        <a:pt x="3737" y="33"/>
                      </a:cubicBezTo>
                      <a:cubicBezTo>
                        <a:pt x="3470" y="367"/>
                        <a:pt x="3169" y="701"/>
                        <a:pt x="2903" y="1034"/>
                      </a:cubicBezTo>
                      <a:cubicBezTo>
                        <a:pt x="2636" y="1368"/>
                        <a:pt x="2369" y="1735"/>
                        <a:pt x="2069" y="2135"/>
                      </a:cubicBezTo>
                      <a:cubicBezTo>
                        <a:pt x="1835" y="2468"/>
                        <a:pt x="1635" y="2835"/>
                        <a:pt x="1402" y="3202"/>
                      </a:cubicBezTo>
                      <a:cubicBezTo>
                        <a:pt x="1201" y="3603"/>
                        <a:pt x="1001" y="4003"/>
                        <a:pt x="834" y="4437"/>
                      </a:cubicBezTo>
                      <a:cubicBezTo>
                        <a:pt x="668" y="4803"/>
                        <a:pt x="501" y="5204"/>
                        <a:pt x="401" y="5637"/>
                      </a:cubicBezTo>
                      <a:cubicBezTo>
                        <a:pt x="301" y="6038"/>
                        <a:pt x="201" y="6505"/>
                        <a:pt x="134" y="6972"/>
                      </a:cubicBezTo>
                      <a:cubicBezTo>
                        <a:pt x="34" y="7372"/>
                        <a:pt x="34" y="7839"/>
                        <a:pt x="1" y="8273"/>
                      </a:cubicBezTo>
                      <a:cubicBezTo>
                        <a:pt x="1" y="8706"/>
                        <a:pt x="1" y="9207"/>
                        <a:pt x="67" y="9674"/>
                      </a:cubicBezTo>
                      <a:cubicBezTo>
                        <a:pt x="127" y="9853"/>
                        <a:pt x="294" y="9979"/>
                        <a:pt x="448" y="9979"/>
                      </a:cubicBezTo>
                      <a:cubicBezTo>
                        <a:pt x="466" y="9979"/>
                        <a:pt x="484" y="9977"/>
                        <a:pt x="501" y="9974"/>
                      </a:cubicBezTo>
                      <a:cubicBezTo>
                        <a:pt x="568" y="9974"/>
                        <a:pt x="668" y="9874"/>
                        <a:pt x="734" y="9807"/>
                      </a:cubicBezTo>
                      <a:cubicBezTo>
                        <a:pt x="768" y="9707"/>
                        <a:pt x="834" y="9640"/>
                        <a:pt x="768" y="9507"/>
                      </a:cubicBezTo>
                      <a:cubicBezTo>
                        <a:pt x="734" y="9207"/>
                        <a:pt x="734" y="8873"/>
                        <a:pt x="701" y="8606"/>
                      </a:cubicBezTo>
                      <a:lnTo>
                        <a:pt x="701" y="7305"/>
                      </a:lnTo>
                      <a:cubicBezTo>
                        <a:pt x="734" y="6872"/>
                        <a:pt x="768" y="6405"/>
                        <a:pt x="868" y="6004"/>
                      </a:cubicBezTo>
                      <a:cubicBezTo>
                        <a:pt x="1001" y="5504"/>
                        <a:pt x="1135" y="4970"/>
                        <a:pt x="1335" y="4470"/>
                      </a:cubicBezTo>
                      <a:cubicBezTo>
                        <a:pt x="1531" y="3979"/>
                        <a:pt x="1727" y="3489"/>
                        <a:pt x="1987" y="2998"/>
                      </a:cubicBezTo>
                      <a:lnTo>
                        <a:pt x="1987" y="2998"/>
                      </a:lnTo>
                      <a:cubicBezTo>
                        <a:pt x="1982" y="3000"/>
                        <a:pt x="1976" y="3002"/>
                        <a:pt x="1969" y="3002"/>
                      </a:cubicBezTo>
                      <a:cubicBezTo>
                        <a:pt x="2202" y="2502"/>
                        <a:pt x="2502" y="2001"/>
                        <a:pt x="2836" y="1501"/>
                      </a:cubicBezTo>
                      <a:cubicBezTo>
                        <a:pt x="3169" y="1001"/>
                        <a:pt x="3503" y="534"/>
                        <a:pt x="3870" y="133"/>
                      </a:cubicBezTo>
                      <a:cubicBezTo>
                        <a:pt x="3903" y="67"/>
                        <a:pt x="3870" y="0"/>
                        <a:pt x="3837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399" name="Google Shape;5399;p33"/>
                <p:cNvSpPr/>
                <p:nvPr/>
              </p:nvSpPr>
              <p:spPr>
                <a:xfrm>
                  <a:off x="2958775" y="4183725"/>
                  <a:ext cx="165150" cy="244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6" h="9780" extrusionOk="0">
                      <a:moveTo>
                        <a:pt x="6327" y="0"/>
                      </a:moveTo>
                      <a:cubicBezTo>
                        <a:pt x="6311" y="0"/>
                        <a:pt x="6305" y="9"/>
                        <a:pt x="6305" y="22"/>
                      </a:cubicBezTo>
                      <a:cubicBezTo>
                        <a:pt x="5938" y="289"/>
                        <a:pt x="5571" y="556"/>
                        <a:pt x="5171" y="856"/>
                      </a:cubicBezTo>
                      <a:cubicBezTo>
                        <a:pt x="4804" y="1156"/>
                        <a:pt x="4437" y="1490"/>
                        <a:pt x="4104" y="1824"/>
                      </a:cubicBezTo>
                      <a:cubicBezTo>
                        <a:pt x="3403" y="2491"/>
                        <a:pt x="2769" y="3225"/>
                        <a:pt x="2236" y="4025"/>
                      </a:cubicBezTo>
                      <a:cubicBezTo>
                        <a:pt x="1669" y="4826"/>
                        <a:pt x="1168" y="5693"/>
                        <a:pt x="801" y="6560"/>
                      </a:cubicBezTo>
                      <a:cubicBezTo>
                        <a:pt x="601" y="7027"/>
                        <a:pt x="434" y="7494"/>
                        <a:pt x="301" y="7961"/>
                      </a:cubicBezTo>
                      <a:cubicBezTo>
                        <a:pt x="234" y="8161"/>
                        <a:pt x="167" y="8395"/>
                        <a:pt x="134" y="8628"/>
                      </a:cubicBezTo>
                      <a:cubicBezTo>
                        <a:pt x="101" y="8862"/>
                        <a:pt x="1" y="9129"/>
                        <a:pt x="1" y="9396"/>
                      </a:cubicBezTo>
                      <a:cubicBezTo>
                        <a:pt x="1" y="9529"/>
                        <a:pt x="101" y="9663"/>
                        <a:pt x="234" y="9729"/>
                      </a:cubicBezTo>
                      <a:cubicBezTo>
                        <a:pt x="268" y="9763"/>
                        <a:pt x="309" y="9779"/>
                        <a:pt x="351" y="9779"/>
                      </a:cubicBezTo>
                      <a:cubicBezTo>
                        <a:pt x="393" y="9779"/>
                        <a:pt x="434" y="9763"/>
                        <a:pt x="468" y="9729"/>
                      </a:cubicBezTo>
                      <a:cubicBezTo>
                        <a:pt x="568" y="9696"/>
                        <a:pt x="601" y="9663"/>
                        <a:pt x="634" y="9562"/>
                      </a:cubicBezTo>
                      <a:cubicBezTo>
                        <a:pt x="735" y="9229"/>
                        <a:pt x="801" y="8895"/>
                        <a:pt x="901" y="8528"/>
                      </a:cubicBezTo>
                      <a:cubicBezTo>
                        <a:pt x="968" y="8161"/>
                        <a:pt x="1101" y="7828"/>
                        <a:pt x="1168" y="7461"/>
                      </a:cubicBezTo>
                      <a:cubicBezTo>
                        <a:pt x="1435" y="6727"/>
                        <a:pt x="1735" y="6060"/>
                        <a:pt x="2035" y="5393"/>
                      </a:cubicBezTo>
                      <a:lnTo>
                        <a:pt x="2035" y="5393"/>
                      </a:lnTo>
                      <a:cubicBezTo>
                        <a:pt x="2035" y="5460"/>
                        <a:pt x="2002" y="5460"/>
                        <a:pt x="2002" y="5493"/>
                      </a:cubicBezTo>
                      <a:cubicBezTo>
                        <a:pt x="2603" y="4359"/>
                        <a:pt x="3336" y="3291"/>
                        <a:pt x="4237" y="2324"/>
                      </a:cubicBezTo>
                      <a:cubicBezTo>
                        <a:pt x="4938" y="1557"/>
                        <a:pt x="5738" y="856"/>
                        <a:pt x="6572" y="289"/>
                      </a:cubicBezTo>
                      <a:cubicBezTo>
                        <a:pt x="6605" y="222"/>
                        <a:pt x="6605" y="156"/>
                        <a:pt x="6572" y="122"/>
                      </a:cubicBezTo>
                      <a:cubicBezTo>
                        <a:pt x="6505" y="56"/>
                        <a:pt x="6505" y="56"/>
                        <a:pt x="6472" y="56"/>
                      </a:cubicBezTo>
                      <a:cubicBezTo>
                        <a:pt x="6394" y="17"/>
                        <a:pt x="6350" y="0"/>
                        <a:pt x="6327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00" name="Google Shape;5400;p33"/>
                <p:cNvSpPr/>
                <p:nvPr/>
              </p:nvSpPr>
              <p:spPr>
                <a:xfrm>
                  <a:off x="2586850" y="4331875"/>
                  <a:ext cx="166800" cy="151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72" h="6064" extrusionOk="0">
                      <a:moveTo>
                        <a:pt x="267" y="1"/>
                      </a:moveTo>
                      <a:cubicBezTo>
                        <a:pt x="134" y="67"/>
                        <a:pt x="100" y="67"/>
                        <a:pt x="34" y="134"/>
                      </a:cubicBezTo>
                      <a:cubicBezTo>
                        <a:pt x="0" y="234"/>
                        <a:pt x="34" y="267"/>
                        <a:pt x="134" y="301"/>
                      </a:cubicBezTo>
                      <a:cubicBezTo>
                        <a:pt x="267" y="367"/>
                        <a:pt x="434" y="434"/>
                        <a:pt x="534" y="534"/>
                      </a:cubicBezTo>
                      <a:cubicBezTo>
                        <a:pt x="1034" y="768"/>
                        <a:pt x="1501" y="1068"/>
                        <a:pt x="1968" y="1368"/>
                      </a:cubicBezTo>
                      <a:cubicBezTo>
                        <a:pt x="2435" y="1702"/>
                        <a:pt x="2869" y="2035"/>
                        <a:pt x="3336" y="2436"/>
                      </a:cubicBezTo>
                      <a:cubicBezTo>
                        <a:pt x="3770" y="2803"/>
                        <a:pt x="4103" y="3203"/>
                        <a:pt x="4470" y="3603"/>
                      </a:cubicBezTo>
                      <a:cubicBezTo>
                        <a:pt x="4804" y="4037"/>
                        <a:pt x="5137" y="4437"/>
                        <a:pt x="5371" y="4871"/>
                      </a:cubicBezTo>
                      <a:cubicBezTo>
                        <a:pt x="5471" y="5037"/>
                        <a:pt x="5604" y="5204"/>
                        <a:pt x="5671" y="5371"/>
                      </a:cubicBezTo>
                      <a:cubicBezTo>
                        <a:pt x="5738" y="5538"/>
                        <a:pt x="5838" y="5705"/>
                        <a:pt x="5971" y="5871"/>
                      </a:cubicBezTo>
                      <a:cubicBezTo>
                        <a:pt x="6021" y="5995"/>
                        <a:pt x="6144" y="6064"/>
                        <a:pt x="6272" y="6064"/>
                      </a:cubicBezTo>
                      <a:cubicBezTo>
                        <a:pt x="6317" y="6064"/>
                        <a:pt x="6362" y="6055"/>
                        <a:pt x="6405" y="6038"/>
                      </a:cubicBezTo>
                      <a:cubicBezTo>
                        <a:pt x="6572" y="5938"/>
                        <a:pt x="6672" y="5738"/>
                        <a:pt x="6572" y="5571"/>
                      </a:cubicBezTo>
                      <a:cubicBezTo>
                        <a:pt x="6538" y="5438"/>
                        <a:pt x="6472" y="5271"/>
                        <a:pt x="6372" y="5138"/>
                      </a:cubicBezTo>
                      <a:cubicBezTo>
                        <a:pt x="6305" y="4971"/>
                        <a:pt x="6205" y="4804"/>
                        <a:pt x="6071" y="4671"/>
                      </a:cubicBezTo>
                      <a:lnTo>
                        <a:pt x="5471" y="3803"/>
                      </a:lnTo>
                      <a:cubicBezTo>
                        <a:pt x="5004" y="3236"/>
                        <a:pt x="4404" y="2736"/>
                        <a:pt x="3870" y="2235"/>
                      </a:cubicBezTo>
                      <a:cubicBezTo>
                        <a:pt x="3336" y="1768"/>
                        <a:pt x="2736" y="1335"/>
                        <a:pt x="2135" y="935"/>
                      </a:cubicBezTo>
                      <a:cubicBezTo>
                        <a:pt x="1835" y="768"/>
                        <a:pt x="1501" y="568"/>
                        <a:pt x="1201" y="434"/>
                      </a:cubicBezTo>
                      <a:cubicBezTo>
                        <a:pt x="934" y="267"/>
                        <a:pt x="601" y="134"/>
                        <a:pt x="3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01" name="Google Shape;5401;p33"/>
                <p:cNvSpPr/>
                <p:nvPr/>
              </p:nvSpPr>
              <p:spPr>
                <a:xfrm>
                  <a:off x="2694425" y="4319375"/>
                  <a:ext cx="77575" cy="10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3" h="4197" extrusionOk="0">
                      <a:moveTo>
                        <a:pt x="201" y="0"/>
                      </a:moveTo>
                      <a:cubicBezTo>
                        <a:pt x="134" y="67"/>
                        <a:pt x="67" y="67"/>
                        <a:pt x="34" y="100"/>
                      </a:cubicBezTo>
                      <a:cubicBezTo>
                        <a:pt x="0" y="134"/>
                        <a:pt x="34" y="234"/>
                        <a:pt x="67" y="267"/>
                      </a:cubicBezTo>
                      <a:lnTo>
                        <a:pt x="234" y="434"/>
                      </a:lnTo>
                      <a:cubicBezTo>
                        <a:pt x="534" y="701"/>
                        <a:pt x="801" y="968"/>
                        <a:pt x="1035" y="1268"/>
                      </a:cubicBezTo>
                      <a:cubicBezTo>
                        <a:pt x="1301" y="1568"/>
                        <a:pt x="1502" y="1902"/>
                        <a:pt x="1735" y="2168"/>
                      </a:cubicBezTo>
                      <a:cubicBezTo>
                        <a:pt x="1902" y="2469"/>
                        <a:pt x="2135" y="2769"/>
                        <a:pt x="2235" y="3102"/>
                      </a:cubicBezTo>
                      <a:cubicBezTo>
                        <a:pt x="2402" y="3403"/>
                        <a:pt x="2536" y="3736"/>
                        <a:pt x="2669" y="4070"/>
                      </a:cubicBezTo>
                      <a:cubicBezTo>
                        <a:pt x="2693" y="4142"/>
                        <a:pt x="2786" y="4197"/>
                        <a:pt x="2862" y="4197"/>
                      </a:cubicBezTo>
                      <a:cubicBezTo>
                        <a:pt x="2891" y="4197"/>
                        <a:pt x="2917" y="4188"/>
                        <a:pt x="2936" y="4170"/>
                      </a:cubicBezTo>
                      <a:lnTo>
                        <a:pt x="3069" y="4070"/>
                      </a:lnTo>
                      <a:cubicBezTo>
                        <a:pt x="3103" y="4003"/>
                        <a:pt x="3069" y="3936"/>
                        <a:pt x="3069" y="3903"/>
                      </a:cubicBezTo>
                      <a:cubicBezTo>
                        <a:pt x="2936" y="3536"/>
                        <a:pt x="2736" y="3202"/>
                        <a:pt x="2569" y="2869"/>
                      </a:cubicBezTo>
                      <a:cubicBezTo>
                        <a:pt x="2369" y="2469"/>
                        <a:pt x="2135" y="2135"/>
                        <a:pt x="1902" y="1801"/>
                      </a:cubicBezTo>
                      <a:cubicBezTo>
                        <a:pt x="1668" y="1468"/>
                        <a:pt x="1401" y="1201"/>
                        <a:pt x="1168" y="901"/>
                      </a:cubicBezTo>
                      <a:cubicBezTo>
                        <a:pt x="901" y="601"/>
                        <a:pt x="568" y="367"/>
                        <a:pt x="301" y="67"/>
                      </a:cubicBezTo>
                      <a:cubicBezTo>
                        <a:pt x="301" y="67"/>
                        <a:pt x="234" y="0"/>
                        <a:pt x="201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02" name="Google Shape;5402;p33"/>
                <p:cNvSpPr/>
                <p:nvPr/>
              </p:nvSpPr>
              <p:spPr>
                <a:xfrm>
                  <a:off x="2756125" y="4220125"/>
                  <a:ext cx="60900" cy="211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36" h="8441" extrusionOk="0">
                      <a:moveTo>
                        <a:pt x="101" y="1"/>
                      </a:moveTo>
                      <a:cubicBezTo>
                        <a:pt x="34" y="34"/>
                        <a:pt x="1" y="167"/>
                        <a:pt x="34" y="234"/>
                      </a:cubicBezTo>
                      <a:cubicBezTo>
                        <a:pt x="368" y="901"/>
                        <a:pt x="668" y="1568"/>
                        <a:pt x="902" y="2269"/>
                      </a:cubicBezTo>
                      <a:cubicBezTo>
                        <a:pt x="1369" y="3703"/>
                        <a:pt x="1569" y="5171"/>
                        <a:pt x="1669" y="6672"/>
                      </a:cubicBezTo>
                      <a:lnTo>
                        <a:pt x="1669" y="6572"/>
                      </a:lnTo>
                      <a:cubicBezTo>
                        <a:pt x="1669" y="6839"/>
                        <a:pt x="1702" y="7072"/>
                        <a:pt x="1702" y="7339"/>
                      </a:cubicBezTo>
                      <a:cubicBezTo>
                        <a:pt x="1702" y="7606"/>
                        <a:pt x="1702" y="7873"/>
                        <a:pt x="1735" y="8173"/>
                      </a:cubicBezTo>
                      <a:cubicBezTo>
                        <a:pt x="1735" y="8340"/>
                        <a:pt x="1902" y="8440"/>
                        <a:pt x="2069" y="8440"/>
                      </a:cubicBezTo>
                      <a:cubicBezTo>
                        <a:pt x="2269" y="8440"/>
                        <a:pt x="2436" y="8340"/>
                        <a:pt x="2436" y="8106"/>
                      </a:cubicBezTo>
                      <a:cubicBezTo>
                        <a:pt x="2436" y="7773"/>
                        <a:pt x="2436" y="7406"/>
                        <a:pt x="2403" y="7072"/>
                      </a:cubicBezTo>
                      <a:cubicBezTo>
                        <a:pt x="2369" y="6739"/>
                        <a:pt x="2336" y="6372"/>
                        <a:pt x="2269" y="6038"/>
                      </a:cubicBezTo>
                      <a:cubicBezTo>
                        <a:pt x="2202" y="5371"/>
                        <a:pt x="2069" y="4704"/>
                        <a:pt x="1902" y="4037"/>
                      </a:cubicBezTo>
                      <a:cubicBezTo>
                        <a:pt x="1735" y="3370"/>
                        <a:pt x="1535" y="2736"/>
                        <a:pt x="1268" y="2102"/>
                      </a:cubicBezTo>
                      <a:cubicBezTo>
                        <a:pt x="1035" y="1435"/>
                        <a:pt x="701" y="801"/>
                        <a:pt x="368" y="201"/>
                      </a:cubicBezTo>
                      <a:cubicBezTo>
                        <a:pt x="334" y="134"/>
                        <a:pt x="268" y="101"/>
                        <a:pt x="201" y="101"/>
                      </a:cubicBezTo>
                      <a:cubicBezTo>
                        <a:pt x="168" y="1"/>
                        <a:pt x="168" y="1"/>
                        <a:pt x="1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03" name="Google Shape;5403;p33"/>
                <p:cNvSpPr/>
                <p:nvPr/>
              </p:nvSpPr>
              <p:spPr>
                <a:xfrm>
                  <a:off x="2407550" y="4510350"/>
                  <a:ext cx="290225" cy="5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09" h="2375" extrusionOk="0">
                      <a:moveTo>
                        <a:pt x="3670" y="0"/>
                      </a:moveTo>
                      <a:cubicBezTo>
                        <a:pt x="3470" y="67"/>
                        <a:pt x="3270" y="67"/>
                        <a:pt x="3003" y="67"/>
                      </a:cubicBezTo>
                      <a:cubicBezTo>
                        <a:pt x="2502" y="67"/>
                        <a:pt x="2002" y="100"/>
                        <a:pt x="1535" y="167"/>
                      </a:cubicBezTo>
                      <a:cubicBezTo>
                        <a:pt x="1035" y="267"/>
                        <a:pt x="601" y="334"/>
                        <a:pt x="101" y="434"/>
                      </a:cubicBezTo>
                      <a:cubicBezTo>
                        <a:pt x="34" y="434"/>
                        <a:pt x="1" y="467"/>
                        <a:pt x="1" y="500"/>
                      </a:cubicBezTo>
                      <a:cubicBezTo>
                        <a:pt x="1" y="567"/>
                        <a:pt x="34" y="600"/>
                        <a:pt x="101" y="600"/>
                      </a:cubicBezTo>
                      <a:cubicBezTo>
                        <a:pt x="668" y="467"/>
                        <a:pt x="1268" y="434"/>
                        <a:pt x="1835" y="334"/>
                      </a:cubicBezTo>
                      <a:cubicBezTo>
                        <a:pt x="2436" y="300"/>
                        <a:pt x="3003" y="300"/>
                        <a:pt x="3603" y="300"/>
                      </a:cubicBezTo>
                      <a:cubicBezTo>
                        <a:pt x="5038" y="334"/>
                        <a:pt x="6505" y="600"/>
                        <a:pt x="7940" y="1001"/>
                      </a:cubicBezTo>
                      <a:lnTo>
                        <a:pt x="7873" y="1001"/>
                      </a:lnTo>
                      <a:cubicBezTo>
                        <a:pt x="8440" y="1168"/>
                        <a:pt x="8974" y="1368"/>
                        <a:pt x="9507" y="1601"/>
                      </a:cubicBezTo>
                      <a:cubicBezTo>
                        <a:pt x="9808" y="1701"/>
                        <a:pt x="10041" y="1801"/>
                        <a:pt x="10308" y="1935"/>
                      </a:cubicBezTo>
                      <a:cubicBezTo>
                        <a:pt x="10608" y="2035"/>
                        <a:pt x="10875" y="2202"/>
                        <a:pt x="11142" y="2335"/>
                      </a:cubicBezTo>
                      <a:cubicBezTo>
                        <a:pt x="11188" y="2363"/>
                        <a:pt x="11234" y="2375"/>
                        <a:pt x="11278" y="2375"/>
                      </a:cubicBezTo>
                      <a:cubicBezTo>
                        <a:pt x="11393" y="2375"/>
                        <a:pt x="11494" y="2289"/>
                        <a:pt x="11542" y="2168"/>
                      </a:cubicBezTo>
                      <a:cubicBezTo>
                        <a:pt x="11609" y="2102"/>
                        <a:pt x="11609" y="2001"/>
                        <a:pt x="11542" y="1935"/>
                      </a:cubicBezTo>
                      <a:cubicBezTo>
                        <a:pt x="11509" y="1835"/>
                        <a:pt x="11475" y="1801"/>
                        <a:pt x="11375" y="1768"/>
                      </a:cubicBezTo>
                      <a:cubicBezTo>
                        <a:pt x="10975" y="1534"/>
                        <a:pt x="10508" y="1401"/>
                        <a:pt x="10108" y="1201"/>
                      </a:cubicBezTo>
                      <a:cubicBezTo>
                        <a:pt x="9641" y="1067"/>
                        <a:pt x="9174" y="867"/>
                        <a:pt x="8673" y="701"/>
                      </a:cubicBezTo>
                      <a:cubicBezTo>
                        <a:pt x="7773" y="434"/>
                        <a:pt x="6805" y="267"/>
                        <a:pt x="5838" y="133"/>
                      </a:cubicBezTo>
                      <a:cubicBezTo>
                        <a:pt x="5138" y="67"/>
                        <a:pt x="4370" y="0"/>
                        <a:pt x="3670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04" name="Google Shape;5404;p33"/>
                <p:cNvSpPr/>
                <p:nvPr/>
              </p:nvSpPr>
              <p:spPr>
                <a:xfrm>
                  <a:off x="2518475" y="4446950"/>
                  <a:ext cx="173475" cy="94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39" h="3789" extrusionOk="0">
                      <a:moveTo>
                        <a:pt x="100" y="1"/>
                      </a:moveTo>
                      <a:cubicBezTo>
                        <a:pt x="67" y="1"/>
                        <a:pt x="33" y="34"/>
                        <a:pt x="33" y="101"/>
                      </a:cubicBezTo>
                      <a:cubicBezTo>
                        <a:pt x="0" y="168"/>
                        <a:pt x="33" y="301"/>
                        <a:pt x="100" y="334"/>
                      </a:cubicBezTo>
                      <a:cubicBezTo>
                        <a:pt x="867" y="601"/>
                        <a:pt x="1601" y="868"/>
                        <a:pt x="2335" y="1202"/>
                      </a:cubicBezTo>
                      <a:cubicBezTo>
                        <a:pt x="3036" y="1535"/>
                        <a:pt x="3736" y="1936"/>
                        <a:pt x="4403" y="2369"/>
                      </a:cubicBezTo>
                      <a:cubicBezTo>
                        <a:pt x="4737" y="2603"/>
                        <a:pt x="5037" y="2803"/>
                        <a:pt x="5371" y="3003"/>
                      </a:cubicBezTo>
                      <a:cubicBezTo>
                        <a:pt x="5704" y="3270"/>
                        <a:pt x="6004" y="3470"/>
                        <a:pt x="6338" y="3704"/>
                      </a:cubicBezTo>
                      <a:cubicBezTo>
                        <a:pt x="6411" y="3762"/>
                        <a:pt x="6491" y="3788"/>
                        <a:pt x="6568" y="3788"/>
                      </a:cubicBezTo>
                      <a:cubicBezTo>
                        <a:pt x="6667" y="3788"/>
                        <a:pt x="6763" y="3745"/>
                        <a:pt x="6838" y="3670"/>
                      </a:cubicBezTo>
                      <a:cubicBezTo>
                        <a:pt x="6938" y="3503"/>
                        <a:pt x="6905" y="3303"/>
                        <a:pt x="6772" y="3170"/>
                      </a:cubicBezTo>
                      <a:cubicBezTo>
                        <a:pt x="6338" y="2803"/>
                        <a:pt x="5771" y="2469"/>
                        <a:pt x="5271" y="2136"/>
                      </a:cubicBezTo>
                      <a:cubicBezTo>
                        <a:pt x="4770" y="1836"/>
                        <a:pt x="4236" y="1535"/>
                        <a:pt x="3703" y="1302"/>
                      </a:cubicBezTo>
                      <a:cubicBezTo>
                        <a:pt x="3169" y="1035"/>
                        <a:pt x="2602" y="801"/>
                        <a:pt x="2035" y="601"/>
                      </a:cubicBezTo>
                      <a:cubicBezTo>
                        <a:pt x="1434" y="368"/>
                        <a:pt x="867" y="168"/>
                        <a:pt x="234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05" name="Google Shape;5405;p33"/>
                <p:cNvSpPr/>
                <p:nvPr/>
              </p:nvSpPr>
              <p:spPr>
                <a:xfrm>
                  <a:off x="2604350" y="4345225"/>
                  <a:ext cx="515400" cy="42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16" h="17146" extrusionOk="0">
                      <a:moveTo>
                        <a:pt x="12510" y="0"/>
                      </a:moveTo>
                      <a:cubicBezTo>
                        <a:pt x="11309" y="0"/>
                        <a:pt x="10108" y="167"/>
                        <a:pt x="8974" y="434"/>
                      </a:cubicBezTo>
                      <a:cubicBezTo>
                        <a:pt x="8340" y="601"/>
                        <a:pt x="7806" y="834"/>
                        <a:pt x="7306" y="1034"/>
                      </a:cubicBezTo>
                      <a:cubicBezTo>
                        <a:pt x="6839" y="1234"/>
                        <a:pt x="6405" y="1501"/>
                        <a:pt x="5905" y="1768"/>
                      </a:cubicBezTo>
                      <a:cubicBezTo>
                        <a:pt x="5105" y="2269"/>
                        <a:pt x="4304" y="2902"/>
                        <a:pt x="3503" y="3736"/>
                      </a:cubicBezTo>
                      <a:cubicBezTo>
                        <a:pt x="2669" y="4570"/>
                        <a:pt x="2002" y="5504"/>
                        <a:pt x="1469" y="6405"/>
                      </a:cubicBezTo>
                      <a:cubicBezTo>
                        <a:pt x="902" y="7439"/>
                        <a:pt x="501" y="8440"/>
                        <a:pt x="334" y="9440"/>
                      </a:cubicBezTo>
                      <a:cubicBezTo>
                        <a:pt x="268" y="10007"/>
                        <a:pt x="268" y="10541"/>
                        <a:pt x="301" y="11075"/>
                      </a:cubicBezTo>
                      <a:cubicBezTo>
                        <a:pt x="101" y="11208"/>
                        <a:pt x="1" y="11408"/>
                        <a:pt x="68" y="11609"/>
                      </a:cubicBezTo>
                      <a:cubicBezTo>
                        <a:pt x="168" y="12109"/>
                        <a:pt x="301" y="12543"/>
                        <a:pt x="501" y="12943"/>
                      </a:cubicBezTo>
                      <a:cubicBezTo>
                        <a:pt x="735" y="13377"/>
                        <a:pt x="968" y="13743"/>
                        <a:pt x="1268" y="14110"/>
                      </a:cubicBezTo>
                      <a:cubicBezTo>
                        <a:pt x="1569" y="14444"/>
                        <a:pt x="1902" y="14778"/>
                        <a:pt x="2269" y="15078"/>
                      </a:cubicBezTo>
                      <a:cubicBezTo>
                        <a:pt x="2669" y="15411"/>
                        <a:pt x="3136" y="15645"/>
                        <a:pt x="3470" y="15878"/>
                      </a:cubicBezTo>
                      <a:cubicBezTo>
                        <a:pt x="4237" y="16279"/>
                        <a:pt x="5105" y="16612"/>
                        <a:pt x="6172" y="16879"/>
                      </a:cubicBezTo>
                      <a:cubicBezTo>
                        <a:pt x="6973" y="17079"/>
                        <a:pt x="7840" y="17146"/>
                        <a:pt x="8774" y="17146"/>
                      </a:cubicBezTo>
                      <a:lnTo>
                        <a:pt x="9007" y="17146"/>
                      </a:lnTo>
                      <a:cubicBezTo>
                        <a:pt x="9908" y="17146"/>
                        <a:pt x="10742" y="16979"/>
                        <a:pt x="11576" y="16712"/>
                      </a:cubicBezTo>
                      <a:cubicBezTo>
                        <a:pt x="12276" y="16445"/>
                        <a:pt x="12977" y="16112"/>
                        <a:pt x="13811" y="15611"/>
                      </a:cubicBezTo>
                      <a:cubicBezTo>
                        <a:pt x="15479" y="14611"/>
                        <a:pt x="16946" y="13310"/>
                        <a:pt x="18181" y="11809"/>
                      </a:cubicBezTo>
                      <a:cubicBezTo>
                        <a:pt x="18814" y="11075"/>
                        <a:pt x="19315" y="10274"/>
                        <a:pt x="19748" y="9440"/>
                      </a:cubicBezTo>
                      <a:cubicBezTo>
                        <a:pt x="20149" y="8606"/>
                        <a:pt x="20415" y="7773"/>
                        <a:pt x="20516" y="6972"/>
                      </a:cubicBezTo>
                      <a:cubicBezTo>
                        <a:pt x="20582" y="6605"/>
                        <a:pt x="20616" y="6138"/>
                        <a:pt x="20582" y="5704"/>
                      </a:cubicBezTo>
                      <a:cubicBezTo>
                        <a:pt x="20516" y="5304"/>
                        <a:pt x="20449" y="4904"/>
                        <a:pt x="20315" y="4437"/>
                      </a:cubicBezTo>
                      <a:cubicBezTo>
                        <a:pt x="20082" y="3636"/>
                        <a:pt x="19515" y="2902"/>
                        <a:pt x="18814" y="2202"/>
                      </a:cubicBezTo>
                      <a:cubicBezTo>
                        <a:pt x="18080" y="1468"/>
                        <a:pt x="17113" y="901"/>
                        <a:pt x="16012" y="534"/>
                      </a:cubicBezTo>
                      <a:cubicBezTo>
                        <a:pt x="14945" y="200"/>
                        <a:pt x="13777" y="0"/>
                        <a:pt x="12510" y="0"/>
                      </a:cubicBezTo>
                      <a:close/>
                    </a:path>
                  </a:pathLst>
                </a:custGeom>
                <a:solidFill>
                  <a:srgbClr val="FCD16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06" name="Google Shape;5406;p33"/>
                <p:cNvSpPr/>
                <p:nvPr/>
              </p:nvSpPr>
              <p:spPr>
                <a:xfrm>
                  <a:off x="2604350" y="4345225"/>
                  <a:ext cx="512900" cy="429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516" h="17180" extrusionOk="0">
                      <a:moveTo>
                        <a:pt x="12643" y="0"/>
                      </a:moveTo>
                      <a:cubicBezTo>
                        <a:pt x="12677" y="67"/>
                        <a:pt x="12743" y="100"/>
                        <a:pt x="12777" y="167"/>
                      </a:cubicBezTo>
                      <a:cubicBezTo>
                        <a:pt x="12943" y="367"/>
                        <a:pt x="13110" y="601"/>
                        <a:pt x="13244" y="868"/>
                      </a:cubicBezTo>
                      <a:cubicBezTo>
                        <a:pt x="13344" y="1101"/>
                        <a:pt x="13444" y="1401"/>
                        <a:pt x="13511" y="1701"/>
                      </a:cubicBezTo>
                      <a:cubicBezTo>
                        <a:pt x="13611" y="1968"/>
                        <a:pt x="13644" y="2302"/>
                        <a:pt x="13677" y="2602"/>
                      </a:cubicBezTo>
                      <a:cubicBezTo>
                        <a:pt x="13744" y="3236"/>
                        <a:pt x="13744" y="3870"/>
                        <a:pt x="13611" y="4537"/>
                      </a:cubicBezTo>
                      <a:cubicBezTo>
                        <a:pt x="13511" y="5171"/>
                        <a:pt x="13344" y="5771"/>
                        <a:pt x="13144" y="6338"/>
                      </a:cubicBezTo>
                      <a:cubicBezTo>
                        <a:pt x="13010" y="6605"/>
                        <a:pt x="12910" y="6872"/>
                        <a:pt x="12777" y="7072"/>
                      </a:cubicBezTo>
                      <a:cubicBezTo>
                        <a:pt x="12610" y="7372"/>
                        <a:pt x="12410" y="7706"/>
                        <a:pt x="12176" y="8006"/>
                      </a:cubicBezTo>
                      <a:cubicBezTo>
                        <a:pt x="11743" y="8606"/>
                        <a:pt x="11176" y="9174"/>
                        <a:pt x="10575" y="9674"/>
                      </a:cubicBezTo>
                      <a:cubicBezTo>
                        <a:pt x="9941" y="10174"/>
                        <a:pt x="9274" y="10608"/>
                        <a:pt x="8574" y="10941"/>
                      </a:cubicBezTo>
                      <a:cubicBezTo>
                        <a:pt x="7806" y="11342"/>
                        <a:pt x="7073" y="11609"/>
                        <a:pt x="6305" y="11842"/>
                      </a:cubicBezTo>
                      <a:cubicBezTo>
                        <a:pt x="5305" y="12109"/>
                        <a:pt x="4304" y="12242"/>
                        <a:pt x="3337" y="12242"/>
                      </a:cubicBezTo>
                      <a:cubicBezTo>
                        <a:pt x="2770" y="12242"/>
                        <a:pt x="2169" y="12209"/>
                        <a:pt x="1602" y="12076"/>
                      </a:cubicBezTo>
                      <a:cubicBezTo>
                        <a:pt x="1068" y="12009"/>
                        <a:pt x="501" y="11842"/>
                        <a:pt x="1" y="11609"/>
                      </a:cubicBezTo>
                      <a:lnTo>
                        <a:pt x="1" y="11609"/>
                      </a:lnTo>
                      <a:cubicBezTo>
                        <a:pt x="101" y="12109"/>
                        <a:pt x="268" y="12576"/>
                        <a:pt x="435" y="12943"/>
                      </a:cubicBezTo>
                      <a:cubicBezTo>
                        <a:pt x="635" y="13377"/>
                        <a:pt x="902" y="13743"/>
                        <a:pt x="1168" y="14110"/>
                      </a:cubicBezTo>
                      <a:cubicBezTo>
                        <a:pt x="1469" y="14444"/>
                        <a:pt x="1802" y="14778"/>
                        <a:pt x="2169" y="15078"/>
                      </a:cubicBezTo>
                      <a:cubicBezTo>
                        <a:pt x="2603" y="15411"/>
                        <a:pt x="3103" y="15712"/>
                        <a:pt x="3403" y="15878"/>
                      </a:cubicBezTo>
                      <a:cubicBezTo>
                        <a:pt x="4137" y="16279"/>
                        <a:pt x="5004" y="16612"/>
                        <a:pt x="6105" y="16879"/>
                      </a:cubicBezTo>
                      <a:cubicBezTo>
                        <a:pt x="6939" y="17079"/>
                        <a:pt x="7773" y="17179"/>
                        <a:pt x="8674" y="17179"/>
                      </a:cubicBezTo>
                      <a:lnTo>
                        <a:pt x="8941" y="17179"/>
                      </a:lnTo>
                      <a:cubicBezTo>
                        <a:pt x="9808" y="17179"/>
                        <a:pt x="10642" y="17012"/>
                        <a:pt x="11476" y="16712"/>
                      </a:cubicBezTo>
                      <a:cubicBezTo>
                        <a:pt x="12176" y="16445"/>
                        <a:pt x="12910" y="16112"/>
                        <a:pt x="13744" y="15611"/>
                      </a:cubicBezTo>
                      <a:cubicBezTo>
                        <a:pt x="15412" y="14611"/>
                        <a:pt x="16846" y="13377"/>
                        <a:pt x="18114" y="11809"/>
                      </a:cubicBezTo>
                      <a:cubicBezTo>
                        <a:pt x="18748" y="11075"/>
                        <a:pt x="19248" y="10274"/>
                        <a:pt x="19648" y="9440"/>
                      </a:cubicBezTo>
                      <a:cubicBezTo>
                        <a:pt x="20082" y="8606"/>
                        <a:pt x="20315" y="7773"/>
                        <a:pt x="20449" y="6939"/>
                      </a:cubicBezTo>
                      <a:cubicBezTo>
                        <a:pt x="20482" y="6538"/>
                        <a:pt x="20516" y="6105"/>
                        <a:pt x="20482" y="5638"/>
                      </a:cubicBezTo>
                      <a:cubicBezTo>
                        <a:pt x="20449" y="5271"/>
                        <a:pt x="20349" y="4870"/>
                        <a:pt x="20249" y="4403"/>
                      </a:cubicBezTo>
                      <a:cubicBezTo>
                        <a:pt x="19982" y="3603"/>
                        <a:pt x="19481" y="2869"/>
                        <a:pt x="18748" y="2135"/>
                      </a:cubicBezTo>
                      <a:cubicBezTo>
                        <a:pt x="17980" y="1435"/>
                        <a:pt x="16980" y="868"/>
                        <a:pt x="15946" y="467"/>
                      </a:cubicBezTo>
                      <a:cubicBezTo>
                        <a:pt x="14978" y="200"/>
                        <a:pt x="13844" y="0"/>
                        <a:pt x="12643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07" name="Google Shape;5407;p33"/>
                <p:cNvSpPr/>
                <p:nvPr/>
              </p:nvSpPr>
              <p:spPr>
                <a:xfrm>
                  <a:off x="2274125" y="4309350"/>
                  <a:ext cx="1135000" cy="85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00" h="34059" extrusionOk="0">
                      <a:moveTo>
                        <a:pt x="37327" y="1"/>
                      </a:moveTo>
                      <a:cubicBezTo>
                        <a:pt x="36360" y="1"/>
                        <a:pt x="35359" y="168"/>
                        <a:pt x="34392" y="535"/>
                      </a:cubicBezTo>
                      <a:cubicBezTo>
                        <a:pt x="33991" y="701"/>
                        <a:pt x="33558" y="868"/>
                        <a:pt x="33057" y="1168"/>
                      </a:cubicBezTo>
                      <a:cubicBezTo>
                        <a:pt x="32657" y="1435"/>
                        <a:pt x="32290" y="1669"/>
                        <a:pt x="31957" y="2002"/>
                      </a:cubicBezTo>
                      <a:cubicBezTo>
                        <a:pt x="31189" y="2669"/>
                        <a:pt x="30656" y="3503"/>
                        <a:pt x="30389" y="4371"/>
                      </a:cubicBezTo>
                      <a:cubicBezTo>
                        <a:pt x="30355" y="4504"/>
                        <a:pt x="30322" y="4671"/>
                        <a:pt x="30289" y="4804"/>
                      </a:cubicBezTo>
                      <a:cubicBezTo>
                        <a:pt x="30222" y="4938"/>
                        <a:pt x="30189" y="5105"/>
                        <a:pt x="30155" y="5205"/>
                      </a:cubicBezTo>
                      <a:lnTo>
                        <a:pt x="29888" y="5972"/>
                      </a:lnTo>
                      <a:cubicBezTo>
                        <a:pt x="29688" y="6506"/>
                        <a:pt x="29455" y="7039"/>
                        <a:pt x="29221" y="7540"/>
                      </a:cubicBezTo>
                      <a:lnTo>
                        <a:pt x="29155" y="7706"/>
                      </a:lnTo>
                      <a:cubicBezTo>
                        <a:pt x="28954" y="8173"/>
                        <a:pt x="28688" y="8674"/>
                        <a:pt x="28621" y="9208"/>
                      </a:cubicBezTo>
                      <a:cubicBezTo>
                        <a:pt x="28554" y="9374"/>
                        <a:pt x="28554" y="9608"/>
                        <a:pt x="28554" y="9775"/>
                      </a:cubicBezTo>
                      <a:cubicBezTo>
                        <a:pt x="28321" y="9808"/>
                        <a:pt x="28121" y="9841"/>
                        <a:pt x="27887" y="9875"/>
                      </a:cubicBezTo>
                      <a:cubicBezTo>
                        <a:pt x="27687" y="9941"/>
                        <a:pt x="27520" y="10008"/>
                        <a:pt x="27353" y="10108"/>
                      </a:cubicBezTo>
                      <a:cubicBezTo>
                        <a:pt x="27187" y="10175"/>
                        <a:pt x="27020" y="10275"/>
                        <a:pt x="26853" y="10375"/>
                      </a:cubicBezTo>
                      <a:cubicBezTo>
                        <a:pt x="26353" y="10675"/>
                        <a:pt x="25986" y="11109"/>
                        <a:pt x="25552" y="11509"/>
                      </a:cubicBezTo>
                      <a:lnTo>
                        <a:pt x="25519" y="11543"/>
                      </a:lnTo>
                      <a:cubicBezTo>
                        <a:pt x="25285" y="11809"/>
                        <a:pt x="25118" y="12010"/>
                        <a:pt x="24885" y="12176"/>
                      </a:cubicBezTo>
                      <a:cubicBezTo>
                        <a:pt x="24651" y="12376"/>
                        <a:pt x="24385" y="12610"/>
                        <a:pt x="24151" y="12777"/>
                      </a:cubicBezTo>
                      <a:cubicBezTo>
                        <a:pt x="23951" y="12877"/>
                        <a:pt x="23684" y="13010"/>
                        <a:pt x="23451" y="13110"/>
                      </a:cubicBezTo>
                      <a:cubicBezTo>
                        <a:pt x="23317" y="13144"/>
                        <a:pt x="23150" y="13177"/>
                        <a:pt x="23017" y="13177"/>
                      </a:cubicBezTo>
                      <a:lnTo>
                        <a:pt x="21716" y="13177"/>
                      </a:lnTo>
                      <a:cubicBezTo>
                        <a:pt x="21616" y="13177"/>
                        <a:pt x="21549" y="13177"/>
                        <a:pt x="21482" y="13210"/>
                      </a:cubicBezTo>
                      <a:cubicBezTo>
                        <a:pt x="20982" y="13310"/>
                        <a:pt x="20515" y="13477"/>
                        <a:pt x="20048" y="13777"/>
                      </a:cubicBezTo>
                      <a:cubicBezTo>
                        <a:pt x="19881" y="13878"/>
                        <a:pt x="19681" y="13978"/>
                        <a:pt x="19514" y="14144"/>
                      </a:cubicBezTo>
                      <a:cubicBezTo>
                        <a:pt x="19448" y="14111"/>
                        <a:pt x="19314" y="14044"/>
                        <a:pt x="19214" y="14044"/>
                      </a:cubicBezTo>
                      <a:cubicBezTo>
                        <a:pt x="19047" y="14011"/>
                        <a:pt x="18847" y="14011"/>
                        <a:pt x="18714" y="14011"/>
                      </a:cubicBezTo>
                      <a:lnTo>
                        <a:pt x="18647" y="14011"/>
                      </a:lnTo>
                      <a:cubicBezTo>
                        <a:pt x="18347" y="14011"/>
                        <a:pt x="18147" y="13978"/>
                        <a:pt x="17947" y="13944"/>
                      </a:cubicBezTo>
                      <a:cubicBezTo>
                        <a:pt x="17713" y="13878"/>
                        <a:pt x="17513" y="13811"/>
                        <a:pt x="17346" y="13711"/>
                      </a:cubicBezTo>
                      <a:cubicBezTo>
                        <a:pt x="17179" y="13677"/>
                        <a:pt x="17046" y="13611"/>
                        <a:pt x="16946" y="13544"/>
                      </a:cubicBezTo>
                      <a:cubicBezTo>
                        <a:pt x="16846" y="13477"/>
                        <a:pt x="16779" y="13444"/>
                        <a:pt x="16646" y="13344"/>
                      </a:cubicBezTo>
                      <a:cubicBezTo>
                        <a:pt x="16546" y="13277"/>
                        <a:pt x="16479" y="13210"/>
                        <a:pt x="16379" y="13144"/>
                      </a:cubicBezTo>
                      <a:cubicBezTo>
                        <a:pt x="16312" y="13044"/>
                        <a:pt x="16212" y="12977"/>
                        <a:pt x="16112" y="12877"/>
                      </a:cubicBezTo>
                      <a:cubicBezTo>
                        <a:pt x="15545" y="12443"/>
                        <a:pt x="15045" y="12110"/>
                        <a:pt x="14511" y="11843"/>
                      </a:cubicBezTo>
                      <a:cubicBezTo>
                        <a:pt x="13944" y="11609"/>
                        <a:pt x="13277" y="11442"/>
                        <a:pt x="12509" y="11442"/>
                      </a:cubicBezTo>
                      <a:cubicBezTo>
                        <a:pt x="12042" y="11442"/>
                        <a:pt x="11609" y="11476"/>
                        <a:pt x="11142" y="11543"/>
                      </a:cubicBezTo>
                      <a:cubicBezTo>
                        <a:pt x="10608" y="11676"/>
                        <a:pt x="9974" y="11843"/>
                        <a:pt x="9274" y="12110"/>
                      </a:cubicBezTo>
                      <a:cubicBezTo>
                        <a:pt x="8540" y="12343"/>
                        <a:pt x="8006" y="12543"/>
                        <a:pt x="7506" y="12810"/>
                      </a:cubicBezTo>
                      <a:cubicBezTo>
                        <a:pt x="6472" y="13344"/>
                        <a:pt x="5471" y="14011"/>
                        <a:pt x="4604" y="14845"/>
                      </a:cubicBezTo>
                      <a:cubicBezTo>
                        <a:pt x="2836" y="16479"/>
                        <a:pt x="1502" y="18548"/>
                        <a:pt x="768" y="20816"/>
                      </a:cubicBezTo>
                      <a:cubicBezTo>
                        <a:pt x="367" y="21983"/>
                        <a:pt x="134" y="23151"/>
                        <a:pt x="34" y="24318"/>
                      </a:cubicBezTo>
                      <a:cubicBezTo>
                        <a:pt x="0" y="24952"/>
                        <a:pt x="0" y="25519"/>
                        <a:pt x="101" y="26053"/>
                      </a:cubicBezTo>
                      <a:cubicBezTo>
                        <a:pt x="134" y="26553"/>
                        <a:pt x="267" y="27120"/>
                        <a:pt x="434" y="27687"/>
                      </a:cubicBezTo>
                      <a:cubicBezTo>
                        <a:pt x="701" y="28655"/>
                        <a:pt x="1268" y="29555"/>
                        <a:pt x="1935" y="30356"/>
                      </a:cubicBezTo>
                      <a:cubicBezTo>
                        <a:pt x="2602" y="31123"/>
                        <a:pt x="3436" y="31724"/>
                        <a:pt x="4337" y="32191"/>
                      </a:cubicBezTo>
                      <a:cubicBezTo>
                        <a:pt x="5271" y="32591"/>
                        <a:pt x="6305" y="32824"/>
                        <a:pt x="7439" y="32858"/>
                      </a:cubicBezTo>
                      <a:lnTo>
                        <a:pt x="7506" y="32858"/>
                      </a:lnTo>
                      <a:cubicBezTo>
                        <a:pt x="8473" y="32858"/>
                        <a:pt x="9441" y="32691"/>
                        <a:pt x="10341" y="32357"/>
                      </a:cubicBezTo>
                      <a:cubicBezTo>
                        <a:pt x="11042" y="32091"/>
                        <a:pt x="11809" y="31724"/>
                        <a:pt x="12643" y="31190"/>
                      </a:cubicBezTo>
                      <a:cubicBezTo>
                        <a:pt x="13377" y="30723"/>
                        <a:pt x="14111" y="30156"/>
                        <a:pt x="14878" y="29489"/>
                      </a:cubicBezTo>
                      <a:cubicBezTo>
                        <a:pt x="15678" y="28822"/>
                        <a:pt x="16379" y="28054"/>
                        <a:pt x="17046" y="27254"/>
                      </a:cubicBezTo>
                      <a:cubicBezTo>
                        <a:pt x="17179" y="27521"/>
                        <a:pt x="17346" y="27821"/>
                        <a:pt x="17513" y="28088"/>
                      </a:cubicBezTo>
                      <a:cubicBezTo>
                        <a:pt x="17980" y="28822"/>
                        <a:pt x="18514" y="29489"/>
                        <a:pt x="19114" y="30056"/>
                      </a:cubicBezTo>
                      <a:cubicBezTo>
                        <a:pt x="19781" y="30690"/>
                        <a:pt x="20515" y="31223"/>
                        <a:pt x="21316" y="31690"/>
                      </a:cubicBezTo>
                      <a:cubicBezTo>
                        <a:pt x="22116" y="32157"/>
                        <a:pt x="23017" y="32558"/>
                        <a:pt x="23984" y="32924"/>
                      </a:cubicBezTo>
                      <a:cubicBezTo>
                        <a:pt x="24885" y="33258"/>
                        <a:pt x="25852" y="33558"/>
                        <a:pt x="26853" y="33758"/>
                      </a:cubicBezTo>
                      <a:cubicBezTo>
                        <a:pt x="27820" y="33992"/>
                        <a:pt x="28788" y="34059"/>
                        <a:pt x="29688" y="34059"/>
                      </a:cubicBezTo>
                      <a:cubicBezTo>
                        <a:pt x="30722" y="34059"/>
                        <a:pt x="31690" y="33925"/>
                        <a:pt x="32557" y="33692"/>
                      </a:cubicBezTo>
                      <a:cubicBezTo>
                        <a:pt x="33057" y="33558"/>
                        <a:pt x="33524" y="33391"/>
                        <a:pt x="33991" y="33191"/>
                      </a:cubicBezTo>
                      <a:cubicBezTo>
                        <a:pt x="34392" y="33025"/>
                        <a:pt x="34825" y="32758"/>
                        <a:pt x="35326" y="32424"/>
                      </a:cubicBezTo>
                      <a:cubicBezTo>
                        <a:pt x="36060" y="31924"/>
                        <a:pt x="36793" y="31323"/>
                        <a:pt x="37461" y="30523"/>
                      </a:cubicBezTo>
                      <a:cubicBezTo>
                        <a:pt x="37994" y="29889"/>
                        <a:pt x="38461" y="29088"/>
                        <a:pt x="38862" y="28254"/>
                      </a:cubicBezTo>
                      <a:cubicBezTo>
                        <a:pt x="39195" y="27521"/>
                        <a:pt x="39495" y="26687"/>
                        <a:pt x="39662" y="25719"/>
                      </a:cubicBezTo>
                      <a:cubicBezTo>
                        <a:pt x="39829" y="24885"/>
                        <a:pt x="39896" y="24051"/>
                        <a:pt x="39896" y="23151"/>
                      </a:cubicBezTo>
                      <a:cubicBezTo>
                        <a:pt x="39896" y="21716"/>
                        <a:pt x="39695" y="20249"/>
                        <a:pt x="39295" y="18848"/>
                      </a:cubicBezTo>
                      <a:cubicBezTo>
                        <a:pt x="40162" y="18414"/>
                        <a:pt x="41030" y="17814"/>
                        <a:pt x="41864" y="16913"/>
                      </a:cubicBezTo>
                      <a:cubicBezTo>
                        <a:pt x="42698" y="16046"/>
                        <a:pt x="43365" y="14978"/>
                        <a:pt x="43965" y="13711"/>
                      </a:cubicBezTo>
                      <a:cubicBezTo>
                        <a:pt x="44499" y="12510"/>
                        <a:pt x="44866" y="11209"/>
                        <a:pt x="45033" y="9875"/>
                      </a:cubicBezTo>
                      <a:cubicBezTo>
                        <a:pt x="45400" y="7039"/>
                        <a:pt x="44799" y="4371"/>
                        <a:pt x="43298" y="2636"/>
                      </a:cubicBezTo>
                      <a:cubicBezTo>
                        <a:pt x="42464" y="1635"/>
                        <a:pt x="41297" y="835"/>
                        <a:pt x="39996" y="401"/>
                      </a:cubicBezTo>
                      <a:cubicBezTo>
                        <a:pt x="39562" y="301"/>
                        <a:pt x="39162" y="168"/>
                        <a:pt x="38695" y="68"/>
                      </a:cubicBezTo>
                      <a:cubicBezTo>
                        <a:pt x="38395" y="1"/>
                        <a:pt x="37961" y="1"/>
                        <a:pt x="3739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08" name="Google Shape;5408;p33"/>
                <p:cNvSpPr/>
                <p:nvPr/>
              </p:nvSpPr>
              <p:spPr>
                <a:xfrm>
                  <a:off x="2660225" y="4549525"/>
                  <a:ext cx="29225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9" h="1169" extrusionOk="0">
                      <a:moveTo>
                        <a:pt x="568" y="1"/>
                      </a:moveTo>
                      <a:cubicBezTo>
                        <a:pt x="234" y="34"/>
                        <a:pt x="1" y="268"/>
                        <a:pt x="1" y="568"/>
                      </a:cubicBezTo>
                      <a:cubicBezTo>
                        <a:pt x="1" y="868"/>
                        <a:pt x="234" y="1168"/>
                        <a:pt x="568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268"/>
                        <a:pt x="901" y="1"/>
                        <a:pt x="5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09" name="Google Shape;5409;p33"/>
                <p:cNvSpPr/>
                <p:nvPr/>
              </p:nvSpPr>
              <p:spPr>
                <a:xfrm>
                  <a:off x="2736950" y="4517850"/>
                  <a:ext cx="20875" cy="2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5" h="835" extrusionOk="0">
                      <a:moveTo>
                        <a:pt x="434" y="0"/>
                      </a:moveTo>
                      <a:cubicBezTo>
                        <a:pt x="201" y="0"/>
                        <a:pt x="1" y="167"/>
                        <a:pt x="1" y="434"/>
                      </a:cubicBezTo>
                      <a:cubicBezTo>
                        <a:pt x="1" y="634"/>
                        <a:pt x="201" y="834"/>
                        <a:pt x="434" y="834"/>
                      </a:cubicBezTo>
                      <a:cubicBezTo>
                        <a:pt x="634" y="834"/>
                        <a:pt x="835" y="634"/>
                        <a:pt x="835" y="434"/>
                      </a:cubicBezTo>
                      <a:cubicBezTo>
                        <a:pt x="835" y="200"/>
                        <a:pt x="634" y="0"/>
                        <a:pt x="434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10" name="Google Shape;5410;p33"/>
                <p:cNvSpPr/>
                <p:nvPr/>
              </p:nvSpPr>
              <p:spPr>
                <a:xfrm>
                  <a:off x="2873725" y="4400250"/>
                  <a:ext cx="29200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9" extrusionOk="0">
                      <a:moveTo>
                        <a:pt x="567" y="1"/>
                      </a:moveTo>
                      <a:cubicBezTo>
                        <a:pt x="234" y="1"/>
                        <a:pt x="0" y="234"/>
                        <a:pt x="0" y="568"/>
                      </a:cubicBezTo>
                      <a:cubicBezTo>
                        <a:pt x="0" y="868"/>
                        <a:pt x="234" y="1168"/>
                        <a:pt x="567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01" y="1"/>
                        <a:pt x="5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11" name="Google Shape;5411;p33"/>
                <p:cNvSpPr/>
                <p:nvPr/>
              </p:nvSpPr>
              <p:spPr>
                <a:xfrm>
                  <a:off x="2815350" y="4470300"/>
                  <a:ext cx="14200" cy="14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8" h="568" extrusionOk="0">
                      <a:moveTo>
                        <a:pt x="267" y="1"/>
                      </a:moveTo>
                      <a:cubicBezTo>
                        <a:pt x="134" y="1"/>
                        <a:pt x="0" y="101"/>
                        <a:pt x="0" y="268"/>
                      </a:cubicBezTo>
                      <a:cubicBezTo>
                        <a:pt x="0" y="434"/>
                        <a:pt x="134" y="568"/>
                        <a:pt x="267" y="568"/>
                      </a:cubicBezTo>
                      <a:cubicBezTo>
                        <a:pt x="467" y="568"/>
                        <a:pt x="567" y="434"/>
                        <a:pt x="567" y="268"/>
                      </a:cubicBezTo>
                      <a:cubicBezTo>
                        <a:pt x="567" y="101"/>
                        <a:pt x="434" y="1"/>
                        <a:pt x="2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12" name="Google Shape;5412;p33"/>
                <p:cNvSpPr/>
                <p:nvPr/>
              </p:nvSpPr>
              <p:spPr>
                <a:xfrm>
                  <a:off x="2840350" y="4518675"/>
                  <a:ext cx="14225" cy="1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9" h="601" extrusionOk="0">
                      <a:moveTo>
                        <a:pt x="301" y="1"/>
                      </a:moveTo>
                      <a:cubicBezTo>
                        <a:pt x="168" y="1"/>
                        <a:pt x="1" y="134"/>
                        <a:pt x="1" y="301"/>
                      </a:cubicBezTo>
                      <a:cubicBezTo>
                        <a:pt x="1" y="468"/>
                        <a:pt x="134" y="601"/>
                        <a:pt x="301" y="601"/>
                      </a:cubicBezTo>
                      <a:cubicBezTo>
                        <a:pt x="468" y="601"/>
                        <a:pt x="568" y="468"/>
                        <a:pt x="568" y="301"/>
                      </a:cubicBezTo>
                      <a:cubicBezTo>
                        <a:pt x="568" y="134"/>
                        <a:pt x="435" y="1"/>
                        <a:pt x="301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13" name="Google Shape;5413;p33"/>
                <p:cNvSpPr/>
                <p:nvPr/>
              </p:nvSpPr>
              <p:spPr>
                <a:xfrm>
                  <a:off x="2782825" y="4562875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1" y="1"/>
                      </a:moveTo>
                      <a:cubicBezTo>
                        <a:pt x="301" y="1"/>
                        <a:pt x="0" y="301"/>
                        <a:pt x="0" y="568"/>
                      </a:cubicBezTo>
                      <a:cubicBezTo>
                        <a:pt x="0" y="868"/>
                        <a:pt x="267" y="1168"/>
                        <a:pt x="601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34" y="1"/>
                        <a:pt x="601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14" name="Google Shape;5414;p33"/>
                <p:cNvSpPr/>
                <p:nvPr/>
              </p:nvSpPr>
              <p:spPr>
                <a:xfrm>
                  <a:off x="2718600" y="4606250"/>
                  <a:ext cx="25050" cy="2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2" h="1001" extrusionOk="0">
                      <a:moveTo>
                        <a:pt x="501" y="0"/>
                      </a:moveTo>
                      <a:cubicBezTo>
                        <a:pt x="234" y="0"/>
                        <a:pt x="1" y="234"/>
                        <a:pt x="1" y="500"/>
                      </a:cubicBezTo>
                      <a:cubicBezTo>
                        <a:pt x="1" y="801"/>
                        <a:pt x="234" y="1001"/>
                        <a:pt x="501" y="1001"/>
                      </a:cubicBezTo>
                      <a:cubicBezTo>
                        <a:pt x="768" y="1001"/>
                        <a:pt x="1002" y="767"/>
                        <a:pt x="1002" y="500"/>
                      </a:cubicBezTo>
                      <a:cubicBezTo>
                        <a:pt x="1002" y="234"/>
                        <a:pt x="735" y="0"/>
                        <a:pt x="5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15" name="Google Shape;5415;p33"/>
                <p:cNvSpPr/>
                <p:nvPr/>
              </p:nvSpPr>
              <p:spPr>
                <a:xfrm>
                  <a:off x="2791150" y="4505325"/>
                  <a:ext cx="16725" cy="16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9" h="668" extrusionOk="0">
                      <a:moveTo>
                        <a:pt x="334" y="1"/>
                      </a:moveTo>
                      <a:cubicBezTo>
                        <a:pt x="168" y="1"/>
                        <a:pt x="1" y="134"/>
                        <a:pt x="1" y="334"/>
                      </a:cubicBezTo>
                      <a:cubicBezTo>
                        <a:pt x="1" y="501"/>
                        <a:pt x="168" y="668"/>
                        <a:pt x="334" y="668"/>
                      </a:cubicBezTo>
                      <a:cubicBezTo>
                        <a:pt x="501" y="668"/>
                        <a:pt x="668" y="501"/>
                        <a:pt x="668" y="334"/>
                      </a:cubicBezTo>
                      <a:cubicBezTo>
                        <a:pt x="668" y="168"/>
                        <a:pt x="501" y="1"/>
                        <a:pt x="3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16" name="Google Shape;5416;p33"/>
                <p:cNvSpPr/>
                <p:nvPr/>
              </p:nvSpPr>
              <p:spPr>
                <a:xfrm>
                  <a:off x="2740300" y="4470300"/>
                  <a:ext cx="5850" cy="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" h="235" extrusionOk="0">
                      <a:moveTo>
                        <a:pt x="134" y="1"/>
                      </a:moveTo>
                      <a:cubicBezTo>
                        <a:pt x="33" y="1"/>
                        <a:pt x="0" y="34"/>
                        <a:pt x="0" y="101"/>
                      </a:cubicBezTo>
                      <a:cubicBezTo>
                        <a:pt x="0" y="201"/>
                        <a:pt x="33" y="234"/>
                        <a:pt x="134" y="234"/>
                      </a:cubicBezTo>
                      <a:cubicBezTo>
                        <a:pt x="200" y="234"/>
                        <a:pt x="234" y="201"/>
                        <a:pt x="234" y="101"/>
                      </a:cubicBezTo>
                      <a:cubicBezTo>
                        <a:pt x="234" y="34"/>
                        <a:pt x="200" y="1"/>
                        <a:pt x="1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17" name="Google Shape;5417;p33"/>
                <p:cNvSpPr/>
                <p:nvPr/>
              </p:nvSpPr>
              <p:spPr>
                <a:xfrm>
                  <a:off x="2781150" y="4383575"/>
                  <a:ext cx="29225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9" h="1169" extrusionOk="0">
                      <a:moveTo>
                        <a:pt x="568" y="1"/>
                      </a:moveTo>
                      <a:cubicBezTo>
                        <a:pt x="234" y="1"/>
                        <a:pt x="1" y="301"/>
                        <a:pt x="1" y="568"/>
                      </a:cubicBezTo>
                      <a:cubicBezTo>
                        <a:pt x="1" y="868"/>
                        <a:pt x="234" y="1168"/>
                        <a:pt x="568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01" y="1"/>
                        <a:pt x="5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18" name="Google Shape;5418;p33"/>
                <p:cNvSpPr/>
                <p:nvPr/>
              </p:nvSpPr>
              <p:spPr>
                <a:xfrm>
                  <a:off x="2899575" y="4446125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1" y="0"/>
                      </a:moveTo>
                      <a:cubicBezTo>
                        <a:pt x="267" y="0"/>
                        <a:pt x="0" y="234"/>
                        <a:pt x="0" y="568"/>
                      </a:cubicBezTo>
                      <a:cubicBezTo>
                        <a:pt x="0" y="868"/>
                        <a:pt x="267" y="1168"/>
                        <a:pt x="601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34" y="0"/>
                        <a:pt x="6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19" name="Google Shape;5419;p33"/>
                <p:cNvSpPr/>
                <p:nvPr/>
              </p:nvSpPr>
              <p:spPr>
                <a:xfrm>
                  <a:off x="2875375" y="4508675"/>
                  <a:ext cx="19225" cy="1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9" h="735" extrusionOk="0">
                      <a:moveTo>
                        <a:pt x="401" y="0"/>
                      </a:moveTo>
                      <a:cubicBezTo>
                        <a:pt x="168" y="0"/>
                        <a:pt x="1" y="167"/>
                        <a:pt x="1" y="367"/>
                      </a:cubicBezTo>
                      <a:cubicBezTo>
                        <a:pt x="1" y="567"/>
                        <a:pt x="168" y="734"/>
                        <a:pt x="401" y="734"/>
                      </a:cubicBezTo>
                      <a:cubicBezTo>
                        <a:pt x="601" y="734"/>
                        <a:pt x="768" y="567"/>
                        <a:pt x="768" y="367"/>
                      </a:cubicBezTo>
                      <a:cubicBezTo>
                        <a:pt x="768" y="167"/>
                        <a:pt x="601" y="0"/>
                        <a:pt x="4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20" name="Google Shape;5420;p33"/>
                <p:cNvSpPr/>
                <p:nvPr/>
              </p:nvSpPr>
              <p:spPr>
                <a:xfrm>
                  <a:off x="2833700" y="4422775"/>
                  <a:ext cx="15025" cy="1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1" h="601" extrusionOk="0">
                      <a:moveTo>
                        <a:pt x="300" y="0"/>
                      </a:moveTo>
                      <a:cubicBezTo>
                        <a:pt x="134" y="0"/>
                        <a:pt x="0" y="134"/>
                        <a:pt x="0" y="301"/>
                      </a:cubicBezTo>
                      <a:cubicBezTo>
                        <a:pt x="0" y="467"/>
                        <a:pt x="134" y="601"/>
                        <a:pt x="300" y="601"/>
                      </a:cubicBezTo>
                      <a:cubicBezTo>
                        <a:pt x="467" y="601"/>
                        <a:pt x="601" y="467"/>
                        <a:pt x="601" y="301"/>
                      </a:cubicBezTo>
                      <a:cubicBezTo>
                        <a:pt x="601" y="134"/>
                        <a:pt x="467" y="0"/>
                        <a:pt x="300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21" name="Google Shape;5421;p33"/>
                <p:cNvSpPr/>
                <p:nvPr/>
              </p:nvSpPr>
              <p:spPr>
                <a:xfrm>
                  <a:off x="2921250" y="4405250"/>
                  <a:ext cx="16700" cy="16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8" h="669" extrusionOk="0">
                      <a:moveTo>
                        <a:pt x="334" y="1"/>
                      </a:moveTo>
                      <a:cubicBezTo>
                        <a:pt x="167" y="1"/>
                        <a:pt x="1" y="168"/>
                        <a:pt x="1" y="335"/>
                      </a:cubicBezTo>
                      <a:cubicBezTo>
                        <a:pt x="1" y="501"/>
                        <a:pt x="167" y="668"/>
                        <a:pt x="334" y="668"/>
                      </a:cubicBezTo>
                      <a:cubicBezTo>
                        <a:pt x="501" y="668"/>
                        <a:pt x="668" y="501"/>
                        <a:pt x="668" y="335"/>
                      </a:cubicBezTo>
                      <a:cubicBezTo>
                        <a:pt x="668" y="168"/>
                        <a:pt x="501" y="1"/>
                        <a:pt x="3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22" name="Google Shape;5422;p33"/>
                <p:cNvSpPr/>
                <p:nvPr/>
              </p:nvSpPr>
              <p:spPr>
                <a:xfrm>
                  <a:off x="2679425" y="4510350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0" y="0"/>
                      </a:moveTo>
                      <a:cubicBezTo>
                        <a:pt x="300" y="0"/>
                        <a:pt x="0" y="267"/>
                        <a:pt x="0" y="600"/>
                      </a:cubicBezTo>
                      <a:cubicBezTo>
                        <a:pt x="0" y="901"/>
                        <a:pt x="267" y="1168"/>
                        <a:pt x="600" y="1168"/>
                      </a:cubicBezTo>
                      <a:cubicBezTo>
                        <a:pt x="901" y="1168"/>
                        <a:pt x="1168" y="934"/>
                        <a:pt x="1168" y="600"/>
                      </a:cubicBezTo>
                      <a:cubicBezTo>
                        <a:pt x="1168" y="300"/>
                        <a:pt x="934" y="0"/>
                        <a:pt x="600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23" name="Google Shape;5423;p33"/>
                <p:cNvSpPr/>
                <p:nvPr/>
              </p:nvSpPr>
              <p:spPr>
                <a:xfrm>
                  <a:off x="3025500" y="4308525"/>
                  <a:ext cx="386950" cy="40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78" h="16346" extrusionOk="0">
                      <a:moveTo>
                        <a:pt x="7305" y="1"/>
                      </a:moveTo>
                      <a:cubicBezTo>
                        <a:pt x="6338" y="1"/>
                        <a:pt x="5337" y="167"/>
                        <a:pt x="4403" y="534"/>
                      </a:cubicBezTo>
                      <a:cubicBezTo>
                        <a:pt x="3970" y="701"/>
                        <a:pt x="3569" y="901"/>
                        <a:pt x="3102" y="1168"/>
                      </a:cubicBezTo>
                      <a:cubicBezTo>
                        <a:pt x="2669" y="1368"/>
                        <a:pt x="2302" y="1668"/>
                        <a:pt x="1968" y="2002"/>
                      </a:cubicBezTo>
                      <a:cubicBezTo>
                        <a:pt x="1234" y="2669"/>
                        <a:pt x="667" y="3503"/>
                        <a:pt x="434" y="4370"/>
                      </a:cubicBezTo>
                      <a:cubicBezTo>
                        <a:pt x="401" y="4504"/>
                        <a:pt x="334" y="4570"/>
                        <a:pt x="334" y="4704"/>
                      </a:cubicBezTo>
                      <a:lnTo>
                        <a:pt x="300" y="4837"/>
                      </a:lnTo>
                      <a:cubicBezTo>
                        <a:pt x="267" y="4971"/>
                        <a:pt x="234" y="5138"/>
                        <a:pt x="167" y="5238"/>
                      </a:cubicBezTo>
                      <a:cubicBezTo>
                        <a:pt x="134" y="5404"/>
                        <a:pt x="100" y="5538"/>
                        <a:pt x="0" y="5705"/>
                      </a:cubicBezTo>
                      <a:cubicBezTo>
                        <a:pt x="100" y="5638"/>
                        <a:pt x="134" y="5538"/>
                        <a:pt x="234" y="5404"/>
                      </a:cubicBezTo>
                      <a:cubicBezTo>
                        <a:pt x="467" y="5071"/>
                        <a:pt x="667" y="4704"/>
                        <a:pt x="934" y="4370"/>
                      </a:cubicBezTo>
                      <a:cubicBezTo>
                        <a:pt x="1068" y="4204"/>
                        <a:pt x="1168" y="4037"/>
                        <a:pt x="1335" y="3870"/>
                      </a:cubicBezTo>
                      <a:lnTo>
                        <a:pt x="1768" y="3470"/>
                      </a:lnTo>
                      <a:cubicBezTo>
                        <a:pt x="2102" y="3169"/>
                        <a:pt x="2469" y="2969"/>
                        <a:pt x="2836" y="2736"/>
                      </a:cubicBezTo>
                      <a:cubicBezTo>
                        <a:pt x="3269" y="2536"/>
                        <a:pt x="3670" y="2369"/>
                        <a:pt x="4103" y="2235"/>
                      </a:cubicBezTo>
                      <a:cubicBezTo>
                        <a:pt x="4503" y="2135"/>
                        <a:pt x="4970" y="2035"/>
                        <a:pt x="5404" y="2002"/>
                      </a:cubicBezTo>
                      <a:cubicBezTo>
                        <a:pt x="5638" y="1969"/>
                        <a:pt x="5838" y="1969"/>
                        <a:pt x="6105" y="1969"/>
                      </a:cubicBezTo>
                      <a:cubicBezTo>
                        <a:pt x="6305" y="1969"/>
                        <a:pt x="6472" y="1969"/>
                        <a:pt x="6672" y="2002"/>
                      </a:cubicBezTo>
                      <a:cubicBezTo>
                        <a:pt x="7072" y="2035"/>
                        <a:pt x="7406" y="2069"/>
                        <a:pt x="7739" y="2169"/>
                      </a:cubicBezTo>
                      <a:cubicBezTo>
                        <a:pt x="8106" y="2235"/>
                        <a:pt x="8473" y="2369"/>
                        <a:pt x="8807" y="2502"/>
                      </a:cubicBezTo>
                      <a:cubicBezTo>
                        <a:pt x="9140" y="2636"/>
                        <a:pt x="9474" y="2803"/>
                        <a:pt x="9807" y="3003"/>
                      </a:cubicBezTo>
                      <a:cubicBezTo>
                        <a:pt x="10441" y="3370"/>
                        <a:pt x="11008" y="3837"/>
                        <a:pt x="11508" y="4370"/>
                      </a:cubicBezTo>
                      <a:cubicBezTo>
                        <a:pt x="12509" y="5471"/>
                        <a:pt x="13243" y="6839"/>
                        <a:pt x="13610" y="8307"/>
                      </a:cubicBezTo>
                      <a:cubicBezTo>
                        <a:pt x="13810" y="9040"/>
                        <a:pt x="13944" y="9808"/>
                        <a:pt x="13977" y="10541"/>
                      </a:cubicBezTo>
                      <a:cubicBezTo>
                        <a:pt x="14010" y="11309"/>
                        <a:pt x="13977" y="12076"/>
                        <a:pt x="13843" y="12843"/>
                      </a:cubicBezTo>
                      <a:cubicBezTo>
                        <a:pt x="13810" y="13210"/>
                        <a:pt x="13743" y="13577"/>
                        <a:pt x="13610" y="13911"/>
                      </a:cubicBezTo>
                      <a:cubicBezTo>
                        <a:pt x="13477" y="14411"/>
                        <a:pt x="13276" y="14878"/>
                        <a:pt x="13076" y="15345"/>
                      </a:cubicBezTo>
                      <a:cubicBezTo>
                        <a:pt x="12909" y="15678"/>
                        <a:pt x="12709" y="16012"/>
                        <a:pt x="12509" y="16346"/>
                      </a:cubicBezTo>
                      <a:cubicBezTo>
                        <a:pt x="13110" y="15578"/>
                        <a:pt x="13610" y="14744"/>
                        <a:pt x="14010" y="13777"/>
                      </a:cubicBezTo>
                      <a:cubicBezTo>
                        <a:pt x="14577" y="12576"/>
                        <a:pt x="14944" y="11275"/>
                        <a:pt x="15111" y="9974"/>
                      </a:cubicBezTo>
                      <a:cubicBezTo>
                        <a:pt x="15478" y="7106"/>
                        <a:pt x="14844" y="4470"/>
                        <a:pt x="13343" y="2702"/>
                      </a:cubicBezTo>
                      <a:cubicBezTo>
                        <a:pt x="12509" y="1702"/>
                        <a:pt x="11342" y="901"/>
                        <a:pt x="10007" y="501"/>
                      </a:cubicBezTo>
                      <a:cubicBezTo>
                        <a:pt x="9607" y="367"/>
                        <a:pt x="9140" y="234"/>
                        <a:pt x="8740" y="167"/>
                      </a:cubicBezTo>
                      <a:cubicBezTo>
                        <a:pt x="8306" y="67"/>
                        <a:pt x="7806" y="34"/>
                        <a:pt x="7305" y="34"/>
                      </a:cubicBezTo>
                      <a:lnTo>
                        <a:pt x="7305" y="1"/>
                      </a:ln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24" name="Google Shape;5424;p33"/>
                <p:cNvSpPr/>
                <p:nvPr/>
              </p:nvSpPr>
              <p:spPr>
                <a:xfrm>
                  <a:off x="2843700" y="4550375"/>
                  <a:ext cx="433675" cy="607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47" h="24318" extrusionOk="0">
                      <a:moveTo>
                        <a:pt x="5604" y="0"/>
                      </a:moveTo>
                      <a:cubicBezTo>
                        <a:pt x="5504" y="67"/>
                        <a:pt x="5338" y="134"/>
                        <a:pt x="5171" y="167"/>
                      </a:cubicBezTo>
                      <a:cubicBezTo>
                        <a:pt x="4937" y="200"/>
                        <a:pt x="4770" y="300"/>
                        <a:pt x="4604" y="367"/>
                      </a:cubicBezTo>
                      <a:cubicBezTo>
                        <a:pt x="4437" y="467"/>
                        <a:pt x="4270" y="534"/>
                        <a:pt x="4103" y="667"/>
                      </a:cubicBezTo>
                      <a:cubicBezTo>
                        <a:pt x="3603" y="968"/>
                        <a:pt x="3203" y="1401"/>
                        <a:pt x="2869" y="1801"/>
                      </a:cubicBezTo>
                      <a:lnTo>
                        <a:pt x="2836" y="1835"/>
                      </a:lnTo>
                      <a:lnTo>
                        <a:pt x="2202" y="2469"/>
                      </a:lnTo>
                      <a:cubicBezTo>
                        <a:pt x="2002" y="2669"/>
                        <a:pt x="1735" y="2836"/>
                        <a:pt x="1435" y="3036"/>
                      </a:cubicBezTo>
                      <a:cubicBezTo>
                        <a:pt x="1235" y="3169"/>
                        <a:pt x="1001" y="3303"/>
                        <a:pt x="734" y="3369"/>
                      </a:cubicBezTo>
                      <a:cubicBezTo>
                        <a:pt x="567" y="3403"/>
                        <a:pt x="434" y="3469"/>
                        <a:pt x="334" y="3469"/>
                      </a:cubicBezTo>
                      <a:lnTo>
                        <a:pt x="0" y="3469"/>
                      </a:lnTo>
                      <a:cubicBezTo>
                        <a:pt x="67" y="3503"/>
                        <a:pt x="100" y="3536"/>
                        <a:pt x="201" y="3569"/>
                      </a:cubicBezTo>
                      <a:cubicBezTo>
                        <a:pt x="334" y="3636"/>
                        <a:pt x="401" y="3669"/>
                        <a:pt x="534" y="3669"/>
                      </a:cubicBezTo>
                      <a:lnTo>
                        <a:pt x="934" y="3669"/>
                      </a:lnTo>
                      <a:cubicBezTo>
                        <a:pt x="1268" y="3636"/>
                        <a:pt x="1602" y="3503"/>
                        <a:pt x="1902" y="3369"/>
                      </a:cubicBezTo>
                      <a:cubicBezTo>
                        <a:pt x="2536" y="3069"/>
                        <a:pt x="3103" y="2735"/>
                        <a:pt x="3736" y="2469"/>
                      </a:cubicBezTo>
                      <a:cubicBezTo>
                        <a:pt x="4037" y="2335"/>
                        <a:pt x="4370" y="2168"/>
                        <a:pt x="4670" y="2068"/>
                      </a:cubicBezTo>
                      <a:cubicBezTo>
                        <a:pt x="4837" y="2035"/>
                        <a:pt x="4937" y="2002"/>
                        <a:pt x="5104" y="1968"/>
                      </a:cubicBezTo>
                      <a:cubicBezTo>
                        <a:pt x="5237" y="1968"/>
                        <a:pt x="5371" y="1902"/>
                        <a:pt x="5504" y="1902"/>
                      </a:cubicBezTo>
                      <a:lnTo>
                        <a:pt x="5538" y="1902"/>
                      </a:lnTo>
                      <a:cubicBezTo>
                        <a:pt x="5671" y="1902"/>
                        <a:pt x="5838" y="1902"/>
                        <a:pt x="5938" y="1968"/>
                      </a:cubicBezTo>
                      <a:cubicBezTo>
                        <a:pt x="6171" y="2002"/>
                        <a:pt x="6338" y="2068"/>
                        <a:pt x="6538" y="2135"/>
                      </a:cubicBezTo>
                      <a:cubicBezTo>
                        <a:pt x="6872" y="2235"/>
                        <a:pt x="7239" y="2402"/>
                        <a:pt x="7572" y="2569"/>
                      </a:cubicBezTo>
                      <a:cubicBezTo>
                        <a:pt x="8240" y="2969"/>
                        <a:pt x="8873" y="3469"/>
                        <a:pt x="9407" y="4003"/>
                      </a:cubicBezTo>
                      <a:cubicBezTo>
                        <a:pt x="10041" y="4637"/>
                        <a:pt x="10575" y="5337"/>
                        <a:pt x="11042" y="6071"/>
                      </a:cubicBezTo>
                      <a:cubicBezTo>
                        <a:pt x="11542" y="6838"/>
                        <a:pt x="11942" y="7639"/>
                        <a:pt x="12343" y="8406"/>
                      </a:cubicBezTo>
                      <a:cubicBezTo>
                        <a:pt x="12509" y="8806"/>
                        <a:pt x="12676" y="9173"/>
                        <a:pt x="12843" y="9574"/>
                      </a:cubicBezTo>
                      <a:cubicBezTo>
                        <a:pt x="12910" y="9807"/>
                        <a:pt x="13010" y="9974"/>
                        <a:pt x="13043" y="10174"/>
                      </a:cubicBezTo>
                      <a:cubicBezTo>
                        <a:pt x="13076" y="10241"/>
                        <a:pt x="13110" y="10341"/>
                        <a:pt x="13110" y="10408"/>
                      </a:cubicBezTo>
                      <a:cubicBezTo>
                        <a:pt x="13110" y="10474"/>
                        <a:pt x="13176" y="10508"/>
                        <a:pt x="13176" y="10541"/>
                      </a:cubicBezTo>
                      <a:cubicBezTo>
                        <a:pt x="13210" y="10708"/>
                        <a:pt x="13243" y="10908"/>
                        <a:pt x="13277" y="11075"/>
                      </a:cubicBezTo>
                      <a:cubicBezTo>
                        <a:pt x="13343" y="11342"/>
                        <a:pt x="13377" y="11575"/>
                        <a:pt x="13377" y="11842"/>
                      </a:cubicBezTo>
                      <a:cubicBezTo>
                        <a:pt x="13410" y="12142"/>
                        <a:pt x="13410" y="12409"/>
                        <a:pt x="13443" y="12676"/>
                      </a:cubicBezTo>
                      <a:cubicBezTo>
                        <a:pt x="13443" y="12909"/>
                        <a:pt x="13510" y="13210"/>
                        <a:pt x="13510" y="13476"/>
                      </a:cubicBezTo>
                      <a:lnTo>
                        <a:pt x="13510" y="13810"/>
                      </a:lnTo>
                      <a:cubicBezTo>
                        <a:pt x="13510" y="13877"/>
                        <a:pt x="13510" y="13977"/>
                        <a:pt x="13443" y="14044"/>
                      </a:cubicBezTo>
                      <a:cubicBezTo>
                        <a:pt x="13443" y="14144"/>
                        <a:pt x="13410" y="14210"/>
                        <a:pt x="13377" y="14244"/>
                      </a:cubicBezTo>
                      <a:cubicBezTo>
                        <a:pt x="13343" y="14310"/>
                        <a:pt x="13343" y="14344"/>
                        <a:pt x="13277" y="14377"/>
                      </a:cubicBezTo>
                      <a:cubicBezTo>
                        <a:pt x="13243" y="14410"/>
                        <a:pt x="13210" y="14410"/>
                        <a:pt x="13110" y="14410"/>
                      </a:cubicBezTo>
                      <a:cubicBezTo>
                        <a:pt x="13076" y="14410"/>
                        <a:pt x="13043" y="14377"/>
                        <a:pt x="13010" y="14344"/>
                      </a:cubicBezTo>
                      <a:cubicBezTo>
                        <a:pt x="12910" y="14310"/>
                        <a:pt x="12876" y="14210"/>
                        <a:pt x="12843" y="14144"/>
                      </a:cubicBezTo>
                      <a:cubicBezTo>
                        <a:pt x="12743" y="14044"/>
                        <a:pt x="12709" y="13910"/>
                        <a:pt x="12676" y="13810"/>
                      </a:cubicBezTo>
                      <a:cubicBezTo>
                        <a:pt x="12609" y="13710"/>
                        <a:pt x="12576" y="13677"/>
                        <a:pt x="12576" y="13577"/>
                      </a:cubicBezTo>
                      <a:cubicBezTo>
                        <a:pt x="12543" y="13543"/>
                        <a:pt x="12543" y="13476"/>
                        <a:pt x="12509" y="13410"/>
                      </a:cubicBezTo>
                      <a:cubicBezTo>
                        <a:pt x="12443" y="13310"/>
                        <a:pt x="12409" y="13143"/>
                        <a:pt x="12376" y="13009"/>
                      </a:cubicBezTo>
                      <a:cubicBezTo>
                        <a:pt x="12276" y="12676"/>
                        <a:pt x="12209" y="12376"/>
                        <a:pt x="12076" y="12075"/>
                      </a:cubicBezTo>
                      <a:lnTo>
                        <a:pt x="12076" y="12042"/>
                      </a:lnTo>
                      <a:cubicBezTo>
                        <a:pt x="12042" y="11909"/>
                        <a:pt x="11942" y="11842"/>
                        <a:pt x="11909" y="11742"/>
                      </a:cubicBezTo>
                      <a:cubicBezTo>
                        <a:pt x="11876" y="11675"/>
                        <a:pt x="11775" y="11642"/>
                        <a:pt x="11742" y="11575"/>
                      </a:cubicBezTo>
                      <a:cubicBezTo>
                        <a:pt x="11709" y="11542"/>
                        <a:pt x="11609" y="11508"/>
                        <a:pt x="11575" y="11508"/>
                      </a:cubicBezTo>
                      <a:cubicBezTo>
                        <a:pt x="11509" y="11475"/>
                        <a:pt x="11442" y="11475"/>
                        <a:pt x="11375" y="11475"/>
                      </a:cubicBezTo>
                      <a:lnTo>
                        <a:pt x="11108" y="11475"/>
                      </a:lnTo>
                      <a:cubicBezTo>
                        <a:pt x="11042" y="11475"/>
                        <a:pt x="11008" y="11508"/>
                        <a:pt x="10908" y="11508"/>
                      </a:cubicBezTo>
                      <a:cubicBezTo>
                        <a:pt x="10841" y="11542"/>
                        <a:pt x="10775" y="11575"/>
                        <a:pt x="10708" y="11642"/>
                      </a:cubicBezTo>
                      <a:cubicBezTo>
                        <a:pt x="10575" y="11709"/>
                        <a:pt x="10508" y="11842"/>
                        <a:pt x="10408" y="11909"/>
                      </a:cubicBezTo>
                      <a:cubicBezTo>
                        <a:pt x="10241" y="12176"/>
                        <a:pt x="10108" y="12409"/>
                        <a:pt x="10041" y="12676"/>
                      </a:cubicBezTo>
                      <a:lnTo>
                        <a:pt x="10041" y="12643"/>
                      </a:lnTo>
                      <a:lnTo>
                        <a:pt x="9907" y="13009"/>
                      </a:lnTo>
                      <a:cubicBezTo>
                        <a:pt x="9707" y="13677"/>
                        <a:pt x="9574" y="14344"/>
                        <a:pt x="9440" y="15011"/>
                      </a:cubicBezTo>
                      <a:cubicBezTo>
                        <a:pt x="9340" y="15645"/>
                        <a:pt x="9240" y="16245"/>
                        <a:pt x="9174" y="16879"/>
                      </a:cubicBezTo>
                      <a:cubicBezTo>
                        <a:pt x="9107" y="17146"/>
                        <a:pt x="9074" y="17346"/>
                        <a:pt x="9040" y="17579"/>
                      </a:cubicBezTo>
                      <a:cubicBezTo>
                        <a:pt x="9007" y="17713"/>
                        <a:pt x="9007" y="17813"/>
                        <a:pt x="8940" y="17913"/>
                      </a:cubicBezTo>
                      <a:cubicBezTo>
                        <a:pt x="8873" y="18146"/>
                        <a:pt x="8773" y="18347"/>
                        <a:pt x="8707" y="18513"/>
                      </a:cubicBezTo>
                      <a:cubicBezTo>
                        <a:pt x="8373" y="19314"/>
                        <a:pt x="7906" y="20048"/>
                        <a:pt x="7339" y="20682"/>
                      </a:cubicBezTo>
                      <a:cubicBezTo>
                        <a:pt x="6739" y="21315"/>
                        <a:pt x="6071" y="21816"/>
                        <a:pt x="5338" y="22216"/>
                      </a:cubicBezTo>
                      <a:cubicBezTo>
                        <a:pt x="4937" y="22416"/>
                        <a:pt x="4537" y="22583"/>
                        <a:pt x="4103" y="22750"/>
                      </a:cubicBezTo>
                      <a:cubicBezTo>
                        <a:pt x="3736" y="22883"/>
                        <a:pt x="3369" y="23017"/>
                        <a:pt x="2936" y="23150"/>
                      </a:cubicBezTo>
                      <a:cubicBezTo>
                        <a:pt x="2669" y="23217"/>
                        <a:pt x="2302" y="23317"/>
                        <a:pt x="2035" y="23384"/>
                      </a:cubicBezTo>
                      <a:cubicBezTo>
                        <a:pt x="2769" y="23650"/>
                        <a:pt x="3536" y="23851"/>
                        <a:pt x="4270" y="24017"/>
                      </a:cubicBezTo>
                      <a:cubicBezTo>
                        <a:pt x="5237" y="24217"/>
                        <a:pt x="6205" y="24318"/>
                        <a:pt x="7105" y="24318"/>
                      </a:cubicBezTo>
                      <a:cubicBezTo>
                        <a:pt x="8173" y="24318"/>
                        <a:pt x="9107" y="24184"/>
                        <a:pt x="10008" y="23917"/>
                      </a:cubicBezTo>
                      <a:cubicBezTo>
                        <a:pt x="10508" y="23817"/>
                        <a:pt x="10942" y="23650"/>
                        <a:pt x="11409" y="23417"/>
                      </a:cubicBezTo>
                      <a:cubicBezTo>
                        <a:pt x="11842" y="23250"/>
                        <a:pt x="12242" y="23017"/>
                        <a:pt x="12743" y="22683"/>
                      </a:cubicBezTo>
                      <a:cubicBezTo>
                        <a:pt x="13510" y="22183"/>
                        <a:pt x="14211" y="21549"/>
                        <a:pt x="14878" y="20748"/>
                      </a:cubicBezTo>
                      <a:cubicBezTo>
                        <a:pt x="15411" y="20148"/>
                        <a:pt x="15878" y="19347"/>
                        <a:pt x="16279" y="18513"/>
                      </a:cubicBezTo>
                      <a:cubicBezTo>
                        <a:pt x="16612" y="17746"/>
                        <a:pt x="16912" y="16912"/>
                        <a:pt x="17079" y="15978"/>
                      </a:cubicBezTo>
                      <a:cubicBezTo>
                        <a:pt x="17246" y="15144"/>
                        <a:pt x="17346" y="14244"/>
                        <a:pt x="17346" y="13376"/>
                      </a:cubicBezTo>
                      <a:cubicBezTo>
                        <a:pt x="17346" y="12075"/>
                        <a:pt x="17179" y="10808"/>
                        <a:pt x="16846" y="9540"/>
                      </a:cubicBezTo>
                      <a:lnTo>
                        <a:pt x="16846" y="9507"/>
                      </a:lnTo>
                      <a:cubicBezTo>
                        <a:pt x="16712" y="9073"/>
                        <a:pt x="16512" y="8640"/>
                        <a:pt x="16279" y="8239"/>
                      </a:cubicBezTo>
                      <a:lnTo>
                        <a:pt x="16279" y="8306"/>
                      </a:lnTo>
                      <a:cubicBezTo>
                        <a:pt x="15945" y="7639"/>
                        <a:pt x="15545" y="7005"/>
                        <a:pt x="15111" y="6371"/>
                      </a:cubicBezTo>
                      <a:cubicBezTo>
                        <a:pt x="14711" y="5804"/>
                        <a:pt x="14244" y="5237"/>
                        <a:pt x="13744" y="4704"/>
                      </a:cubicBezTo>
                      <a:cubicBezTo>
                        <a:pt x="12709" y="3536"/>
                        <a:pt x="11542" y="2402"/>
                        <a:pt x="10241" y="1535"/>
                      </a:cubicBezTo>
                      <a:cubicBezTo>
                        <a:pt x="9874" y="1301"/>
                        <a:pt x="9440" y="1034"/>
                        <a:pt x="9040" y="834"/>
                      </a:cubicBezTo>
                      <a:cubicBezTo>
                        <a:pt x="8607" y="634"/>
                        <a:pt x="8240" y="467"/>
                        <a:pt x="7773" y="300"/>
                      </a:cubicBezTo>
                      <a:lnTo>
                        <a:pt x="7806" y="300"/>
                      </a:lnTo>
                      <a:cubicBezTo>
                        <a:pt x="7739" y="234"/>
                        <a:pt x="7706" y="234"/>
                        <a:pt x="7606" y="200"/>
                      </a:cubicBezTo>
                      <a:cubicBezTo>
                        <a:pt x="7472" y="167"/>
                        <a:pt x="7372" y="134"/>
                        <a:pt x="7206" y="134"/>
                      </a:cubicBezTo>
                      <a:lnTo>
                        <a:pt x="7105" y="134"/>
                      </a:lnTo>
                      <a:cubicBezTo>
                        <a:pt x="6972" y="67"/>
                        <a:pt x="6839" y="67"/>
                        <a:pt x="6705" y="67"/>
                      </a:cubicBezTo>
                      <a:cubicBezTo>
                        <a:pt x="6405" y="34"/>
                        <a:pt x="6105" y="34"/>
                        <a:pt x="5805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25" name="Google Shape;5425;p33"/>
                <p:cNvSpPr/>
                <p:nvPr/>
              </p:nvSpPr>
              <p:spPr>
                <a:xfrm>
                  <a:off x="2343350" y="4648775"/>
                  <a:ext cx="421975" cy="47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79" h="19181" extrusionOk="0">
                      <a:moveTo>
                        <a:pt x="0" y="17346"/>
                      </a:moveTo>
                      <a:cubicBezTo>
                        <a:pt x="0" y="17413"/>
                        <a:pt x="33" y="17413"/>
                        <a:pt x="33" y="17413"/>
                      </a:cubicBezTo>
                      <a:cubicBezTo>
                        <a:pt x="63" y="17426"/>
                        <a:pt x="93" y="17439"/>
                        <a:pt x="122" y="17452"/>
                      </a:cubicBezTo>
                      <a:lnTo>
                        <a:pt x="122" y="17452"/>
                      </a:lnTo>
                      <a:cubicBezTo>
                        <a:pt x="81" y="17417"/>
                        <a:pt x="41" y="17382"/>
                        <a:pt x="0" y="17346"/>
                      </a:cubicBezTo>
                      <a:close/>
                      <a:moveTo>
                        <a:pt x="14544" y="0"/>
                      </a:moveTo>
                      <a:cubicBezTo>
                        <a:pt x="14410" y="67"/>
                        <a:pt x="14377" y="100"/>
                        <a:pt x="14277" y="134"/>
                      </a:cubicBezTo>
                      <a:cubicBezTo>
                        <a:pt x="14110" y="301"/>
                        <a:pt x="13943" y="534"/>
                        <a:pt x="13777" y="734"/>
                      </a:cubicBezTo>
                      <a:cubicBezTo>
                        <a:pt x="13610" y="934"/>
                        <a:pt x="13510" y="1134"/>
                        <a:pt x="13376" y="1368"/>
                      </a:cubicBezTo>
                      <a:cubicBezTo>
                        <a:pt x="12943" y="2102"/>
                        <a:pt x="12676" y="2902"/>
                        <a:pt x="12442" y="3736"/>
                      </a:cubicBezTo>
                      <a:lnTo>
                        <a:pt x="12442" y="3670"/>
                      </a:lnTo>
                      <a:cubicBezTo>
                        <a:pt x="12242" y="4437"/>
                        <a:pt x="12109" y="5171"/>
                        <a:pt x="12009" y="5938"/>
                      </a:cubicBezTo>
                      <a:cubicBezTo>
                        <a:pt x="11875" y="6672"/>
                        <a:pt x="11742" y="7472"/>
                        <a:pt x="11608" y="8240"/>
                      </a:cubicBezTo>
                      <a:cubicBezTo>
                        <a:pt x="11442" y="9140"/>
                        <a:pt x="11241" y="10074"/>
                        <a:pt x="10941" y="10941"/>
                      </a:cubicBezTo>
                      <a:cubicBezTo>
                        <a:pt x="10674" y="11842"/>
                        <a:pt x="10341" y="12743"/>
                        <a:pt x="9874" y="13510"/>
                      </a:cubicBezTo>
                      <a:cubicBezTo>
                        <a:pt x="9407" y="14311"/>
                        <a:pt x="8873" y="15111"/>
                        <a:pt x="8239" y="15778"/>
                      </a:cubicBezTo>
                      <a:cubicBezTo>
                        <a:pt x="7906" y="16112"/>
                        <a:pt x="7572" y="16412"/>
                        <a:pt x="7205" y="16679"/>
                      </a:cubicBezTo>
                      <a:cubicBezTo>
                        <a:pt x="7005" y="16812"/>
                        <a:pt x="6838" y="16979"/>
                        <a:pt x="6605" y="17079"/>
                      </a:cubicBezTo>
                      <a:cubicBezTo>
                        <a:pt x="6438" y="17146"/>
                        <a:pt x="6271" y="17279"/>
                        <a:pt x="6104" y="17346"/>
                      </a:cubicBezTo>
                      <a:cubicBezTo>
                        <a:pt x="5371" y="17746"/>
                        <a:pt x="4537" y="17946"/>
                        <a:pt x="3703" y="17980"/>
                      </a:cubicBezTo>
                      <a:cubicBezTo>
                        <a:pt x="3479" y="18007"/>
                        <a:pt x="3256" y="18019"/>
                        <a:pt x="3032" y="18019"/>
                      </a:cubicBezTo>
                      <a:cubicBezTo>
                        <a:pt x="2422" y="18019"/>
                        <a:pt x="1811" y="17926"/>
                        <a:pt x="1201" y="17780"/>
                      </a:cubicBezTo>
                      <a:cubicBezTo>
                        <a:pt x="802" y="17688"/>
                        <a:pt x="460" y="17596"/>
                        <a:pt x="122" y="17452"/>
                      </a:cubicBezTo>
                      <a:lnTo>
                        <a:pt x="122" y="17452"/>
                      </a:lnTo>
                      <a:cubicBezTo>
                        <a:pt x="621" y="17878"/>
                        <a:pt x="1152" y="18267"/>
                        <a:pt x="1768" y="18514"/>
                      </a:cubicBezTo>
                      <a:cubicBezTo>
                        <a:pt x="2702" y="18947"/>
                        <a:pt x="3736" y="19181"/>
                        <a:pt x="4870" y="19181"/>
                      </a:cubicBezTo>
                      <a:lnTo>
                        <a:pt x="4937" y="19181"/>
                      </a:lnTo>
                      <a:cubicBezTo>
                        <a:pt x="5904" y="19181"/>
                        <a:pt x="6872" y="19014"/>
                        <a:pt x="7772" y="18680"/>
                      </a:cubicBezTo>
                      <a:cubicBezTo>
                        <a:pt x="8506" y="18447"/>
                        <a:pt x="9240" y="18080"/>
                        <a:pt x="10074" y="17513"/>
                      </a:cubicBezTo>
                      <a:cubicBezTo>
                        <a:pt x="10841" y="17079"/>
                        <a:pt x="11575" y="16479"/>
                        <a:pt x="12342" y="15812"/>
                      </a:cubicBezTo>
                      <a:cubicBezTo>
                        <a:pt x="13076" y="15144"/>
                        <a:pt x="13843" y="14411"/>
                        <a:pt x="14510" y="13610"/>
                      </a:cubicBezTo>
                      <a:cubicBezTo>
                        <a:pt x="14544" y="13643"/>
                        <a:pt x="14544" y="13743"/>
                        <a:pt x="14577" y="13777"/>
                      </a:cubicBezTo>
                      <a:cubicBezTo>
                        <a:pt x="14544" y="13610"/>
                        <a:pt x="14444" y="13443"/>
                        <a:pt x="14410" y="13276"/>
                      </a:cubicBezTo>
                      <a:cubicBezTo>
                        <a:pt x="14244" y="12643"/>
                        <a:pt x="14110" y="12009"/>
                        <a:pt x="14077" y="11408"/>
                      </a:cubicBezTo>
                      <a:cubicBezTo>
                        <a:pt x="14043" y="10741"/>
                        <a:pt x="14043" y="10074"/>
                        <a:pt x="14077" y="9407"/>
                      </a:cubicBezTo>
                      <a:cubicBezTo>
                        <a:pt x="14110" y="8740"/>
                        <a:pt x="14210" y="8106"/>
                        <a:pt x="14344" y="7439"/>
                      </a:cubicBezTo>
                      <a:cubicBezTo>
                        <a:pt x="14510" y="6572"/>
                        <a:pt x="14711" y="5671"/>
                        <a:pt x="14911" y="4804"/>
                      </a:cubicBezTo>
                      <a:cubicBezTo>
                        <a:pt x="15078" y="4103"/>
                        <a:pt x="15278" y="3436"/>
                        <a:pt x="15545" y="2769"/>
                      </a:cubicBezTo>
                      <a:cubicBezTo>
                        <a:pt x="15678" y="2435"/>
                        <a:pt x="15811" y="2068"/>
                        <a:pt x="16012" y="1735"/>
                      </a:cubicBezTo>
                      <a:cubicBezTo>
                        <a:pt x="16178" y="1401"/>
                        <a:pt x="16378" y="1101"/>
                        <a:pt x="16579" y="801"/>
                      </a:cubicBezTo>
                      <a:cubicBezTo>
                        <a:pt x="16645" y="667"/>
                        <a:pt x="16779" y="567"/>
                        <a:pt x="16879" y="467"/>
                      </a:cubicBezTo>
                      <a:cubicBezTo>
                        <a:pt x="16779" y="434"/>
                        <a:pt x="16712" y="401"/>
                        <a:pt x="16579" y="401"/>
                      </a:cubicBezTo>
                      <a:cubicBezTo>
                        <a:pt x="16412" y="334"/>
                        <a:pt x="16245" y="334"/>
                        <a:pt x="16078" y="334"/>
                      </a:cubicBezTo>
                      <a:lnTo>
                        <a:pt x="15945" y="334"/>
                      </a:lnTo>
                      <a:cubicBezTo>
                        <a:pt x="15678" y="334"/>
                        <a:pt x="15444" y="301"/>
                        <a:pt x="15244" y="267"/>
                      </a:cubicBezTo>
                      <a:cubicBezTo>
                        <a:pt x="15044" y="234"/>
                        <a:pt x="14844" y="134"/>
                        <a:pt x="14677" y="67"/>
                      </a:cubicBezTo>
                      <a:cubicBezTo>
                        <a:pt x="14611" y="67"/>
                        <a:pt x="14577" y="0"/>
                        <a:pt x="14544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26" name="Google Shape;5426;p33"/>
                <p:cNvSpPr/>
                <p:nvPr/>
              </p:nvSpPr>
              <p:spPr>
                <a:xfrm>
                  <a:off x="2416725" y="4616250"/>
                  <a:ext cx="219350" cy="18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74" h="7490" extrusionOk="0">
                      <a:moveTo>
                        <a:pt x="8640" y="0"/>
                      </a:moveTo>
                      <a:cubicBezTo>
                        <a:pt x="8173" y="67"/>
                        <a:pt x="7773" y="167"/>
                        <a:pt x="7306" y="234"/>
                      </a:cubicBezTo>
                      <a:cubicBezTo>
                        <a:pt x="6839" y="367"/>
                        <a:pt x="6405" y="534"/>
                        <a:pt x="5971" y="701"/>
                      </a:cubicBezTo>
                      <a:cubicBezTo>
                        <a:pt x="5504" y="901"/>
                        <a:pt x="5104" y="1101"/>
                        <a:pt x="4671" y="1335"/>
                      </a:cubicBezTo>
                      <a:cubicBezTo>
                        <a:pt x="4470" y="1435"/>
                        <a:pt x="4270" y="1568"/>
                        <a:pt x="4103" y="1702"/>
                      </a:cubicBezTo>
                      <a:cubicBezTo>
                        <a:pt x="3903" y="1835"/>
                        <a:pt x="3670" y="2002"/>
                        <a:pt x="3470" y="2169"/>
                      </a:cubicBezTo>
                      <a:cubicBezTo>
                        <a:pt x="2669" y="2736"/>
                        <a:pt x="2002" y="3436"/>
                        <a:pt x="1435" y="4237"/>
                      </a:cubicBezTo>
                      <a:cubicBezTo>
                        <a:pt x="834" y="5004"/>
                        <a:pt x="334" y="5871"/>
                        <a:pt x="101" y="6772"/>
                      </a:cubicBezTo>
                      <a:cubicBezTo>
                        <a:pt x="67" y="6872"/>
                        <a:pt x="67" y="6939"/>
                        <a:pt x="1" y="7039"/>
                      </a:cubicBezTo>
                      <a:lnTo>
                        <a:pt x="1" y="7239"/>
                      </a:lnTo>
                      <a:cubicBezTo>
                        <a:pt x="67" y="7339"/>
                        <a:pt x="134" y="7406"/>
                        <a:pt x="234" y="7439"/>
                      </a:cubicBezTo>
                      <a:cubicBezTo>
                        <a:pt x="267" y="7472"/>
                        <a:pt x="317" y="7489"/>
                        <a:pt x="367" y="7489"/>
                      </a:cubicBezTo>
                      <a:cubicBezTo>
                        <a:pt x="417" y="7489"/>
                        <a:pt x="468" y="7472"/>
                        <a:pt x="501" y="7439"/>
                      </a:cubicBezTo>
                      <a:cubicBezTo>
                        <a:pt x="601" y="7406"/>
                        <a:pt x="734" y="7339"/>
                        <a:pt x="734" y="7239"/>
                      </a:cubicBezTo>
                      <a:cubicBezTo>
                        <a:pt x="768" y="7039"/>
                        <a:pt x="834" y="6872"/>
                        <a:pt x="935" y="6672"/>
                      </a:cubicBezTo>
                      <a:cubicBezTo>
                        <a:pt x="1001" y="6438"/>
                        <a:pt x="1101" y="6272"/>
                        <a:pt x="1168" y="6105"/>
                      </a:cubicBezTo>
                      <a:cubicBezTo>
                        <a:pt x="1335" y="5738"/>
                        <a:pt x="1568" y="5371"/>
                        <a:pt x="1768" y="5004"/>
                      </a:cubicBezTo>
                      <a:cubicBezTo>
                        <a:pt x="2269" y="4203"/>
                        <a:pt x="2836" y="3536"/>
                        <a:pt x="3503" y="2869"/>
                      </a:cubicBezTo>
                      <a:cubicBezTo>
                        <a:pt x="4270" y="2202"/>
                        <a:pt x="5071" y="1568"/>
                        <a:pt x="5971" y="1101"/>
                      </a:cubicBezTo>
                      <a:cubicBezTo>
                        <a:pt x="6305" y="934"/>
                        <a:pt x="6672" y="768"/>
                        <a:pt x="7006" y="668"/>
                      </a:cubicBezTo>
                      <a:cubicBezTo>
                        <a:pt x="7406" y="534"/>
                        <a:pt x="7773" y="367"/>
                        <a:pt x="8173" y="267"/>
                      </a:cubicBezTo>
                      <a:lnTo>
                        <a:pt x="8140" y="267"/>
                      </a:lnTo>
                      <a:cubicBezTo>
                        <a:pt x="8306" y="234"/>
                        <a:pt x="8473" y="201"/>
                        <a:pt x="8640" y="201"/>
                      </a:cubicBezTo>
                      <a:cubicBezTo>
                        <a:pt x="8740" y="201"/>
                        <a:pt x="8773" y="100"/>
                        <a:pt x="8773" y="34"/>
                      </a:cubicBezTo>
                      <a:lnTo>
                        <a:pt x="8773" y="34"/>
                      </a:lnTo>
                      <a:cubicBezTo>
                        <a:pt x="8773" y="40"/>
                        <a:pt x="8772" y="43"/>
                        <a:pt x="8769" y="43"/>
                      </a:cubicBezTo>
                      <a:cubicBezTo>
                        <a:pt x="8757" y="43"/>
                        <a:pt x="8720" y="0"/>
                        <a:pt x="8640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27" name="Google Shape;5427;p33"/>
                <p:cNvSpPr/>
                <p:nvPr/>
              </p:nvSpPr>
              <p:spPr>
                <a:xfrm>
                  <a:off x="2529300" y="4642925"/>
                  <a:ext cx="133450" cy="232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8" h="9312" extrusionOk="0">
                      <a:moveTo>
                        <a:pt x="5171" y="1"/>
                      </a:moveTo>
                      <a:cubicBezTo>
                        <a:pt x="5104" y="34"/>
                        <a:pt x="5071" y="101"/>
                        <a:pt x="5004" y="101"/>
                      </a:cubicBezTo>
                      <a:cubicBezTo>
                        <a:pt x="4671" y="368"/>
                        <a:pt x="4404" y="635"/>
                        <a:pt x="4104" y="935"/>
                      </a:cubicBezTo>
                      <a:cubicBezTo>
                        <a:pt x="3803" y="1202"/>
                        <a:pt x="3503" y="1502"/>
                        <a:pt x="3270" y="1835"/>
                      </a:cubicBezTo>
                      <a:cubicBezTo>
                        <a:pt x="3003" y="2169"/>
                        <a:pt x="2769" y="2469"/>
                        <a:pt x="2503" y="2803"/>
                      </a:cubicBezTo>
                      <a:cubicBezTo>
                        <a:pt x="2269" y="3170"/>
                        <a:pt x="2002" y="3503"/>
                        <a:pt x="1802" y="3937"/>
                      </a:cubicBezTo>
                      <a:cubicBezTo>
                        <a:pt x="1602" y="4271"/>
                        <a:pt x="1435" y="4637"/>
                        <a:pt x="1235" y="5004"/>
                      </a:cubicBezTo>
                      <a:cubicBezTo>
                        <a:pt x="1068" y="5371"/>
                        <a:pt x="901" y="5805"/>
                        <a:pt x="735" y="6205"/>
                      </a:cubicBezTo>
                      <a:cubicBezTo>
                        <a:pt x="568" y="6639"/>
                        <a:pt x="434" y="7039"/>
                        <a:pt x="334" y="7473"/>
                      </a:cubicBezTo>
                      <a:cubicBezTo>
                        <a:pt x="234" y="7873"/>
                        <a:pt x="134" y="8340"/>
                        <a:pt x="67" y="8774"/>
                      </a:cubicBezTo>
                      <a:cubicBezTo>
                        <a:pt x="1" y="9007"/>
                        <a:pt x="168" y="9274"/>
                        <a:pt x="468" y="9307"/>
                      </a:cubicBezTo>
                      <a:cubicBezTo>
                        <a:pt x="490" y="9310"/>
                        <a:pt x="513" y="9312"/>
                        <a:pt x="535" y="9312"/>
                      </a:cubicBezTo>
                      <a:cubicBezTo>
                        <a:pt x="773" y="9312"/>
                        <a:pt x="971" y="9149"/>
                        <a:pt x="1001" y="8874"/>
                      </a:cubicBezTo>
                      <a:lnTo>
                        <a:pt x="1268" y="7506"/>
                      </a:lnTo>
                      <a:cubicBezTo>
                        <a:pt x="1335" y="7039"/>
                        <a:pt x="1468" y="6606"/>
                        <a:pt x="1602" y="6139"/>
                      </a:cubicBezTo>
                      <a:lnTo>
                        <a:pt x="1602" y="6172"/>
                      </a:lnTo>
                      <a:cubicBezTo>
                        <a:pt x="1935" y="5038"/>
                        <a:pt x="2436" y="3937"/>
                        <a:pt x="3070" y="2936"/>
                      </a:cubicBezTo>
                      <a:lnTo>
                        <a:pt x="3070" y="2970"/>
                      </a:lnTo>
                      <a:cubicBezTo>
                        <a:pt x="3336" y="2503"/>
                        <a:pt x="3637" y="2036"/>
                        <a:pt x="4004" y="1635"/>
                      </a:cubicBezTo>
                      <a:cubicBezTo>
                        <a:pt x="4170" y="1435"/>
                        <a:pt x="4404" y="1202"/>
                        <a:pt x="4571" y="1002"/>
                      </a:cubicBezTo>
                      <a:cubicBezTo>
                        <a:pt x="4771" y="801"/>
                        <a:pt x="4938" y="601"/>
                        <a:pt x="5138" y="368"/>
                      </a:cubicBezTo>
                      <a:cubicBezTo>
                        <a:pt x="5171" y="334"/>
                        <a:pt x="5238" y="301"/>
                        <a:pt x="5271" y="301"/>
                      </a:cubicBezTo>
                      <a:cubicBezTo>
                        <a:pt x="5305" y="268"/>
                        <a:pt x="5338" y="168"/>
                        <a:pt x="5305" y="101"/>
                      </a:cubicBezTo>
                      <a:cubicBezTo>
                        <a:pt x="5271" y="34"/>
                        <a:pt x="5238" y="1"/>
                        <a:pt x="517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28" name="Google Shape;5428;p33"/>
                <p:cNvSpPr/>
                <p:nvPr/>
              </p:nvSpPr>
              <p:spPr>
                <a:xfrm>
                  <a:off x="2827850" y="4659300"/>
                  <a:ext cx="52575" cy="242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3" h="9700" extrusionOk="0">
                      <a:moveTo>
                        <a:pt x="1023" y="0"/>
                      </a:moveTo>
                      <a:cubicBezTo>
                        <a:pt x="983" y="0"/>
                        <a:pt x="951" y="38"/>
                        <a:pt x="901" y="113"/>
                      </a:cubicBezTo>
                      <a:cubicBezTo>
                        <a:pt x="868" y="180"/>
                        <a:pt x="835" y="313"/>
                        <a:pt x="801" y="380"/>
                      </a:cubicBezTo>
                      <a:cubicBezTo>
                        <a:pt x="501" y="1114"/>
                        <a:pt x="301" y="1848"/>
                        <a:pt x="167" y="2615"/>
                      </a:cubicBezTo>
                      <a:cubicBezTo>
                        <a:pt x="34" y="3349"/>
                        <a:pt x="1" y="4149"/>
                        <a:pt x="1" y="4883"/>
                      </a:cubicBezTo>
                      <a:cubicBezTo>
                        <a:pt x="34" y="5684"/>
                        <a:pt x="167" y="6451"/>
                        <a:pt x="368" y="7185"/>
                      </a:cubicBezTo>
                      <a:cubicBezTo>
                        <a:pt x="434" y="7552"/>
                        <a:pt x="568" y="7952"/>
                        <a:pt x="734" y="8319"/>
                      </a:cubicBezTo>
                      <a:cubicBezTo>
                        <a:pt x="835" y="8519"/>
                        <a:pt x="901" y="8686"/>
                        <a:pt x="1001" y="8886"/>
                      </a:cubicBezTo>
                      <a:cubicBezTo>
                        <a:pt x="1068" y="9119"/>
                        <a:pt x="1168" y="9320"/>
                        <a:pt x="1268" y="9486"/>
                      </a:cubicBezTo>
                      <a:cubicBezTo>
                        <a:pt x="1360" y="9625"/>
                        <a:pt x="1516" y="9699"/>
                        <a:pt x="1669" y="9699"/>
                      </a:cubicBezTo>
                      <a:cubicBezTo>
                        <a:pt x="1738" y="9699"/>
                        <a:pt x="1807" y="9684"/>
                        <a:pt x="1869" y="9653"/>
                      </a:cubicBezTo>
                      <a:cubicBezTo>
                        <a:pt x="1935" y="9586"/>
                        <a:pt x="2035" y="9486"/>
                        <a:pt x="2069" y="9386"/>
                      </a:cubicBezTo>
                      <a:cubicBezTo>
                        <a:pt x="2102" y="9253"/>
                        <a:pt x="2069" y="9153"/>
                        <a:pt x="2035" y="9053"/>
                      </a:cubicBezTo>
                      <a:cubicBezTo>
                        <a:pt x="1902" y="8853"/>
                        <a:pt x="1802" y="8652"/>
                        <a:pt x="1702" y="8419"/>
                      </a:cubicBezTo>
                      <a:cubicBezTo>
                        <a:pt x="1568" y="8219"/>
                        <a:pt x="1502" y="7985"/>
                        <a:pt x="1368" y="7752"/>
                      </a:cubicBezTo>
                      <a:cubicBezTo>
                        <a:pt x="1035" y="6918"/>
                        <a:pt x="768" y="6051"/>
                        <a:pt x="668" y="5183"/>
                      </a:cubicBezTo>
                      <a:cubicBezTo>
                        <a:pt x="601" y="4716"/>
                        <a:pt x="568" y="4249"/>
                        <a:pt x="568" y="3749"/>
                      </a:cubicBezTo>
                      <a:cubicBezTo>
                        <a:pt x="568" y="3249"/>
                        <a:pt x="601" y="2748"/>
                        <a:pt x="668" y="2315"/>
                      </a:cubicBezTo>
                      <a:lnTo>
                        <a:pt x="668" y="2348"/>
                      </a:lnTo>
                      <a:cubicBezTo>
                        <a:pt x="701" y="1981"/>
                        <a:pt x="801" y="1647"/>
                        <a:pt x="868" y="1247"/>
                      </a:cubicBezTo>
                      <a:cubicBezTo>
                        <a:pt x="935" y="880"/>
                        <a:pt x="1035" y="547"/>
                        <a:pt x="1201" y="180"/>
                      </a:cubicBezTo>
                      <a:cubicBezTo>
                        <a:pt x="1235" y="80"/>
                        <a:pt x="1168" y="46"/>
                        <a:pt x="1135" y="13"/>
                      </a:cubicBezTo>
                      <a:lnTo>
                        <a:pt x="1068" y="13"/>
                      </a:lnTo>
                      <a:cubicBezTo>
                        <a:pt x="1051" y="5"/>
                        <a:pt x="1037" y="0"/>
                        <a:pt x="1023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29" name="Google Shape;5429;p33"/>
                <p:cNvSpPr/>
                <p:nvPr/>
              </p:nvSpPr>
              <p:spPr>
                <a:xfrm>
                  <a:off x="2946275" y="4622075"/>
                  <a:ext cx="164300" cy="179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72" h="7164" extrusionOk="0">
                      <a:moveTo>
                        <a:pt x="267" y="1"/>
                      </a:moveTo>
                      <a:cubicBezTo>
                        <a:pt x="167" y="1"/>
                        <a:pt x="100" y="101"/>
                        <a:pt x="67" y="168"/>
                      </a:cubicBezTo>
                      <a:cubicBezTo>
                        <a:pt x="0" y="301"/>
                        <a:pt x="100" y="368"/>
                        <a:pt x="234" y="468"/>
                      </a:cubicBezTo>
                      <a:cubicBezTo>
                        <a:pt x="768" y="701"/>
                        <a:pt x="1268" y="1002"/>
                        <a:pt x="1735" y="1369"/>
                      </a:cubicBezTo>
                      <a:cubicBezTo>
                        <a:pt x="2335" y="1869"/>
                        <a:pt x="2902" y="2436"/>
                        <a:pt x="3403" y="3036"/>
                      </a:cubicBezTo>
                      <a:cubicBezTo>
                        <a:pt x="3603" y="3337"/>
                        <a:pt x="3803" y="3637"/>
                        <a:pt x="4003" y="3970"/>
                      </a:cubicBezTo>
                      <a:cubicBezTo>
                        <a:pt x="4237" y="4304"/>
                        <a:pt x="4437" y="4638"/>
                        <a:pt x="4604" y="4971"/>
                      </a:cubicBezTo>
                      <a:cubicBezTo>
                        <a:pt x="4770" y="5305"/>
                        <a:pt x="4937" y="5572"/>
                        <a:pt x="5104" y="5905"/>
                      </a:cubicBezTo>
                      <a:lnTo>
                        <a:pt x="5337" y="6405"/>
                      </a:lnTo>
                      <a:lnTo>
                        <a:pt x="5604" y="6906"/>
                      </a:lnTo>
                      <a:cubicBezTo>
                        <a:pt x="5705" y="7083"/>
                        <a:pt x="5845" y="7164"/>
                        <a:pt x="5993" y="7164"/>
                      </a:cubicBezTo>
                      <a:cubicBezTo>
                        <a:pt x="6041" y="7164"/>
                        <a:pt x="6089" y="7155"/>
                        <a:pt x="6138" y="7139"/>
                      </a:cubicBezTo>
                      <a:cubicBezTo>
                        <a:pt x="6405" y="7039"/>
                        <a:pt x="6572" y="6806"/>
                        <a:pt x="6472" y="6539"/>
                      </a:cubicBezTo>
                      <a:cubicBezTo>
                        <a:pt x="6405" y="6205"/>
                        <a:pt x="6238" y="5872"/>
                        <a:pt x="6071" y="5538"/>
                      </a:cubicBezTo>
                      <a:cubicBezTo>
                        <a:pt x="5905" y="5205"/>
                        <a:pt x="5738" y="4938"/>
                        <a:pt x="5504" y="4571"/>
                      </a:cubicBezTo>
                      <a:cubicBezTo>
                        <a:pt x="5304" y="4237"/>
                        <a:pt x="5104" y="3970"/>
                        <a:pt x="4904" y="3670"/>
                      </a:cubicBezTo>
                      <a:cubicBezTo>
                        <a:pt x="4637" y="3370"/>
                        <a:pt x="4437" y="3036"/>
                        <a:pt x="4137" y="2770"/>
                      </a:cubicBezTo>
                      <a:cubicBezTo>
                        <a:pt x="3169" y="1669"/>
                        <a:pt x="2002" y="701"/>
                        <a:pt x="667" y="168"/>
                      </a:cubicBezTo>
                      <a:lnTo>
                        <a:pt x="701" y="168"/>
                      </a:lnTo>
                      <a:cubicBezTo>
                        <a:pt x="601" y="134"/>
                        <a:pt x="467" y="34"/>
                        <a:pt x="3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30" name="Google Shape;5430;p33"/>
                <p:cNvSpPr/>
                <p:nvPr/>
              </p:nvSpPr>
              <p:spPr>
                <a:xfrm>
                  <a:off x="2902075" y="4654050"/>
                  <a:ext cx="83425" cy="15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37" h="6287" extrusionOk="0">
                      <a:moveTo>
                        <a:pt x="213" y="1"/>
                      </a:moveTo>
                      <a:cubicBezTo>
                        <a:pt x="195" y="1"/>
                        <a:pt x="181" y="9"/>
                        <a:pt x="167" y="23"/>
                      </a:cubicBezTo>
                      <a:cubicBezTo>
                        <a:pt x="34" y="90"/>
                        <a:pt x="0" y="223"/>
                        <a:pt x="67" y="356"/>
                      </a:cubicBezTo>
                      <a:cubicBezTo>
                        <a:pt x="668" y="1491"/>
                        <a:pt x="1201" y="2658"/>
                        <a:pt x="1702" y="3826"/>
                      </a:cubicBezTo>
                      <a:cubicBezTo>
                        <a:pt x="1702" y="3859"/>
                        <a:pt x="1735" y="3859"/>
                        <a:pt x="1735" y="3892"/>
                      </a:cubicBezTo>
                      <a:cubicBezTo>
                        <a:pt x="1868" y="4226"/>
                        <a:pt x="2035" y="4559"/>
                        <a:pt x="2169" y="4926"/>
                      </a:cubicBezTo>
                      <a:cubicBezTo>
                        <a:pt x="2269" y="5327"/>
                        <a:pt x="2402" y="5727"/>
                        <a:pt x="2602" y="6094"/>
                      </a:cubicBezTo>
                      <a:cubicBezTo>
                        <a:pt x="2676" y="6218"/>
                        <a:pt x="2787" y="6286"/>
                        <a:pt x="2908" y="6286"/>
                      </a:cubicBezTo>
                      <a:cubicBezTo>
                        <a:pt x="2950" y="6286"/>
                        <a:pt x="2993" y="6278"/>
                        <a:pt x="3036" y="6261"/>
                      </a:cubicBezTo>
                      <a:cubicBezTo>
                        <a:pt x="3236" y="6227"/>
                        <a:pt x="3336" y="6027"/>
                        <a:pt x="3269" y="5794"/>
                      </a:cubicBezTo>
                      <a:cubicBezTo>
                        <a:pt x="3236" y="5560"/>
                        <a:pt x="3103" y="5260"/>
                        <a:pt x="3036" y="5060"/>
                      </a:cubicBezTo>
                      <a:cubicBezTo>
                        <a:pt x="2936" y="4793"/>
                        <a:pt x="2836" y="4593"/>
                        <a:pt x="2702" y="4359"/>
                      </a:cubicBezTo>
                      <a:cubicBezTo>
                        <a:pt x="2502" y="3892"/>
                        <a:pt x="2235" y="3425"/>
                        <a:pt x="2035" y="2958"/>
                      </a:cubicBezTo>
                      <a:cubicBezTo>
                        <a:pt x="1535" y="2024"/>
                        <a:pt x="1034" y="1090"/>
                        <a:pt x="534" y="190"/>
                      </a:cubicBezTo>
                      <a:cubicBezTo>
                        <a:pt x="501" y="90"/>
                        <a:pt x="401" y="56"/>
                        <a:pt x="334" y="56"/>
                      </a:cubicBezTo>
                      <a:cubicBezTo>
                        <a:pt x="275" y="17"/>
                        <a:pt x="240" y="1"/>
                        <a:pt x="213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31" name="Google Shape;5431;p33"/>
                <p:cNvSpPr/>
                <p:nvPr/>
              </p:nvSpPr>
              <p:spPr>
                <a:xfrm>
                  <a:off x="3053025" y="4406100"/>
                  <a:ext cx="250200" cy="5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08" h="2302" extrusionOk="0">
                      <a:moveTo>
                        <a:pt x="4803" y="634"/>
                      </a:moveTo>
                      <a:cubicBezTo>
                        <a:pt x="4803" y="651"/>
                        <a:pt x="4812" y="659"/>
                        <a:pt x="4816" y="659"/>
                      </a:cubicBezTo>
                      <a:cubicBezTo>
                        <a:pt x="4820" y="659"/>
                        <a:pt x="4820" y="651"/>
                        <a:pt x="4803" y="634"/>
                      </a:cubicBezTo>
                      <a:close/>
                      <a:moveTo>
                        <a:pt x="4336" y="0"/>
                      </a:moveTo>
                      <a:cubicBezTo>
                        <a:pt x="3703" y="67"/>
                        <a:pt x="3069" y="100"/>
                        <a:pt x="2502" y="267"/>
                      </a:cubicBezTo>
                      <a:cubicBezTo>
                        <a:pt x="1668" y="467"/>
                        <a:pt x="867" y="801"/>
                        <a:pt x="133" y="1268"/>
                      </a:cubicBezTo>
                      <a:cubicBezTo>
                        <a:pt x="33" y="1335"/>
                        <a:pt x="0" y="1468"/>
                        <a:pt x="33" y="1535"/>
                      </a:cubicBezTo>
                      <a:cubicBezTo>
                        <a:pt x="108" y="1610"/>
                        <a:pt x="184" y="1647"/>
                        <a:pt x="259" y="1647"/>
                      </a:cubicBezTo>
                      <a:cubicBezTo>
                        <a:pt x="284" y="1647"/>
                        <a:pt x="309" y="1643"/>
                        <a:pt x="334" y="1635"/>
                      </a:cubicBezTo>
                      <a:lnTo>
                        <a:pt x="967" y="1268"/>
                      </a:lnTo>
                      <a:cubicBezTo>
                        <a:pt x="1501" y="1001"/>
                        <a:pt x="2068" y="834"/>
                        <a:pt x="2669" y="701"/>
                      </a:cubicBezTo>
                      <a:lnTo>
                        <a:pt x="2569" y="701"/>
                      </a:lnTo>
                      <a:cubicBezTo>
                        <a:pt x="3064" y="636"/>
                        <a:pt x="3545" y="599"/>
                        <a:pt x="4031" y="599"/>
                      </a:cubicBezTo>
                      <a:cubicBezTo>
                        <a:pt x="4297" y="599"/>
                        <a:pt x="4565" y="611"/>
                        <a:pt x="4837" y="634"/>
                      </a:cubicBezTo>
                      <a:cubicBezTo>
                        <a:pt x="5704" y="701"/>
                        <a:pt x="6538" y="934"/>
                        <a:pt x="7339" y="1201"/>
                      </a:cubicBezTo>
                      <a:lnTo>
                        <a:pt x="7305" y="1201"/>
                      </a:lnTo>
                      <a:cubicBezTo>
                        <a:pt x="7672" y="1335"/>
                        <a:pt x="8039" y="1501"/>
                        <a:pt x="8406" y="1668"/>
                      </a:cubicBezTo>
                      <a:cubicBezTo>
                        <a:pt x="8806" y="1835"/>
                        <a:pt x="9140" y="2035"/>
                        <a:pt x="9507" y="2269"/>
                      </a:cubicBezTo>
                      <a:cubicBezTo>
                        <a:pt x="9551" y="2291"/>
                        <a:pt x="9603" y="2302"/>
                        <a:pt x="9655" y="2302"/>
                      </a:cubicBezTo>
                      <a:cubicBezTo>
                        <a:pt x="9759" y="2302"/>
                        <a:pt x="9863" y="2258"/>
                        <a:pt x="9907" y="2169"/>
                      </a:cubicBezTo>
                      <a:cubicBezTo>
                        <a:pt x="9974" y="2102"/>
                        <a:pt x="10007" y="2002"/>
                        <a:pt x="10007" y="1935"/>
                      </a:cubicBezTo>
                      <a:cubicBezTo>
                        <a:pt x="10007" y="1835"/>
                        <a:pt x="9974" y="1702"/>
                        <a:pt x="9874" y="1668"/>
                      </a:cubicBezTo>
                      <a:cubicBezTo>
                        <a:pt x="9540" y="1435"/>
                        <a:pt x="9173" y="1201"/>
                        <a:pt x="8806" y="1034"/>
                      </a:cubicBezTo>
                      <a:cubicBezTo>
                        <a:pt x="8406" y="868"/>
                        <a:pt x="8006" y="701"/>
                        <a:pt x="7572" y="534"/>
                      </a:cubicBezTo>
                      <a:cubicBezTo>
                        <a:pt x="6738" y="267"/>
                        <a:pt x="5871" y="100"/>
                        <a:pt x="5004" y="34"/>
                      </a:cubicBezTo>
                      <a:cubicBezTo>
                        <a:pt x="4803" y="34"/>
                        <a:pt x="4537" y="0"/>
                        <a:pt x="4336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32" name="Google Shape;5432;p33"/>
                <p:cNvSpPr/>
                <p:nvPr/>
              </p:nvSpPr>
              <p:spPr>
                <a:xfrm>
                  <a:off x="3048000" y="4484475"/>
                  <a:ext cx="181000" cy="7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40" h="2922" extrusionOk="0">
                      <a:moveTo>
                        <a:pt x="5517" y="1922"/>
                      </a:moveTo>
                      <a:cubicBezTo>
                        <a:pt x="5527" y="1936"/>
                        <a:pt x="5538" y="1936"/>
                        <a:pt x="5538" y="1936"/>
                      </a:cubicBezTo>
                      <a:cubicBezTo>
                        <a:pt x="5531" y="1931"/>
                        <a:pt x="5524" y="1926"/>
                        <a:pt x="5517" y="1922"/>
                      </a:cubicBezTo>
                      <a:close/>
                      <a:moveTo>
                        <a:pt x="935" y="1"/>
                      </a:moveTo>
                      <a:cubicBezTo>
                        <a:pt x="868" y="1"/>
                        <a:pt x="735" y="34"/>
                        <a:pt x="568" y="34"/>
                      </a:cubicBezTo>
                      <a:cubicBezTo>
                        <a:pt x="401" y="34"/>
                        <a:pt x="234" y="34"/>
                        <a:pt x="68" y="101"/>
                      </a:cubicBezTo>
                      <a:cubicBezTo>
                        <a:pt x="34" y="101"/>
                        <a:pt x="1" y="134"/>
                        <a:pt x="1" y="201"/>
                      </a:cubicBezTo>
                      <a:cubicBezTo>
                        <a:pt x="1" y="268"/>
                        <a:pt x="34" y="301"/>
                        <a:pt x="101" y="301"/>
                      </a:cubicBezTo>
                      <a:lnTo>
                        <a:pt x="868" y="301"/>
                      </a:lnTo>
                      <a:cubicBezTo>
                        <a:pt x="1335" y="335"/>
                        <a:pt x="1735" y="368"/>
                        <a:pt x="2169" y="468"/>
                      </a:cubicBezTo>
                      <a:cubicBezTo>
                        <a:pt x="2603" y="535"/>
                        <a:pt x="3036" y="668"/>
                        <a:pt x="3437" y="835"/>
                      </a:cubicBezTo>
                      <a:lnTo>
                        <a:pt x="3403" y="835"/>
                      </a:lnTo>
                      <a:cubicBezTo>
                        <a:pt x="4162" y="1132"/>
                        <a:pt x="4856" y="1494"/>
                        <a:pt x="5517" y="1922"/>
                      </a:cubicBezTo>
                      <a:lnTo>
                        <a:pt x="5517" y="1922"/>
                      </a:lnTo>
                      <a:cubicBezTo>
                        <a:pt x="5510" y="1912"/>
                        <a:pt x="5505" y="1896"/>
                        <a:pt x="5505" y="1869"/>
                      </a:cubicBezTo>
                      <a:lnTo>
                        <a:pt x="5505" y="1869"/>
                      </a:lnTo>
                      <a:cubicBezTo>
                        <a:pt x="5705" y="2002"/>
                        <a:pt x="5872" y="2169"/>
                        <a:pt x="6072" y="2303"/>
                      </a:cubicBezTo>
                      <a:cubicBezTo>
                        <a:pt x="6272" y="2469"/>
                        <a:pt x="6506" y="2636"/>
                        <a:pt x="6672" y="2836"/>
                      </a:cubicBezTo>
                      <a:cubicBezTo>
                        <a:pt x="6716" y="2895"/>
                        <a:pt x="6786" y="2921"/>
                        <a:pt x="6858" y="2921"/>
                      </a:cubicBezTo>
                      <a:cubicBezTo>
                        <a:pt x="6952" y="2921"/>
                        <a:pt x="7050" y="2878"/>
                        <a:pt x="7106" y="2803"/>
                      </a:cubicBezTo>
                      <a:cubicBezTo>
                        <a:pt x="7239" y="2670"/>
                        <a:pt x="7239" y="2469"/>
                        <a:pt x="7073" y="2336"/>
                      </a:cubicBezTo>
                      <a:cubicBezTo>
                        <a:pt x="6606" y="1902"/>
                        <a:pt x="6105" y="1535"/>
                        <a:pt x="5572" y="1235"/>
                      </a:cubicBezTo>
                      <a:cubicBezTo>
                        <a:pt x="5338" y="1068"/>
                        <a:pt x="5038" y="968"/>
                        <a:pt x="4738" y="835"/>
                      </a:cubicBezTo>
                      <a:cubicBezTo>
                        <a:pt x="4437" y="701"/>
                        <a:pt x="4104" y="568"/>
                        <a:pt x="3837" y="501"/>
                      </a:cubicBezTo>
                      <a:cubicBezTo>
                        <a:pt x="3237" y="301"/>
                        <a:pt x="2569" y="168"/>
                        <a:pt x="1936" y="68"/>
                      </a:cubicBezTo>
                      <a:cubicBezTo>
                        <a:pt x="1669" y="34"/>
                        <a:pt x="1369" y="34"/>
                        <a:pt x="1035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33" name="Google Shape;5433;p33"/>
                <p:cNvSpPr/>
                <p:nvPr/>
              </p:nvSpPr>
              <p:spPr>
                <a:xfrm>
                  <a:off x="2822850" y="4101700"/>
                  <a:ext cx="85075" cy="290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03" h="11610" extrusionOk="0">
                      <a:moveTo>
                        <a:pt x="267" y="1"/>
                      </a:moveTo>
                      <a:cubicBezTo>
                        <a:pt x="201" y="1"/>
                        <a:pt x="101" y="68"/>
                        <a:pt x="67" y="101"/>
                      </a:cubicBezTo>
                      <a:cubicBezTo>
                        <a:pt x="0" y="168"/>
                        <a:pt x="0" y="301"/>
                        <a:pt x="67" y="401"/>
                      </a:cubicBezTo>
                      <a:cubicBezTo>
                        <a:pt x="101" y="435"/>
                        <a:pt x="167" y="501"/>
                        <a:pt x="234" y="568"/>
                      </a:cubicBezTo>
                      <a:lnTo>
                        <a:pt x="267" y="601"/>
                      </a:lnTo>
                      <a:cubicBezTo>
                        <a:pt x="701" y="1102"/>
                        <a:pt x="1001" y="1669"/>
                        <a:pt x="1235" y="2303"/>
                      </a:cubicBezTo>
                      <a:cubicBezTo>
                        <a:pt x="1668" y="3337"/>
                        <a:pt x="1902" y="4471"/>
                        <a:pt x="2035" y="5572"/>
                      </a:cubicBezTo>
                      <a:lnTo>
                        <a:pt x="2035" y="5438"/>
                      </a:lnTo>
                      <a:cubicBezTo>
                        <a:pt x="2169" y="6406"/>
                        <a:pt x="2235" y="7340"/>
                        <a:pt x="2269" y="8307"/>
                      </a:cubicBezTo>
                      <a:cubicBezTo>
                        <a:pt x="2335" y="9241"/>
                        <a:pt x="2335" y="10142"/>
                        <a:pt x="2335" y="11076"/>
                      </a:cubicBezTo>
                      <a:cubicBezTo>
                        <a:pt x="2335" y="11342"/>
                        <a:pt x="2569" y="11609"/>
                        <a:pt x="2869" y="11609"/>
                      </a:cubicBezTo>
                      <a:cubicBezTo>
                        <a:pt x="3169" y="11609"/>
                        <a:pt x="3403" y="11342"/>
                        <a:pt x="3403" y="11076"/>
                      </a:cubicBezTo>
                      <a:lnTo>
                        <a:pt x="3403" y="9741"/>
                      </a:lnTo>
                      <a:cubicBezTo>
                        <a:pt x="3403" y="9274"/>
                        <a:pt x="3370" y="8807"/>
                        <a:pt x="3336" y="8340"/>
                      </a:cubicBezTo>
                      <a:cubicBezTo>
                        <a:pt x="3269" y="7840"/>
                        <a:pt x="3203" y="7340"/>
                        <a:pt x="3169" y="6839"/>
                      </a:cubicBezTo>
                      <a:cubicBezTo>
                        <a:pt x="3069" y="6406"/>
                        <a:pt x="3003" y="5905"/>
                        <a:pt x="2903" y="5438"/>
                      </a:cubicBezTo>
                      <a:cubicBezTo>
                        <a:pt x="2702" y="4471"/>
                        <a:pt x="2369" y="3604"/>
                        <a:pt x="2002" y="2670"/>
                      </a:cubicBezTo>
                      <a:cubicBezTo>
                        <a:pt x="1835" y="2269"/>
                        <a:pt x="1602" y="1836"/>
                        <a:pt x="1368" y="1435"/>
                      </a:cubicBezTo>
                      <a:cubicBezTo>
                        <a:pt x="1168" y="1068"/>
                        <a:pt x="868" y="668"/>
                        <a:pt x="601" y="301"/>
                      </a:cubicBezTo>
                      <a:cubicBezTo>
                        <a:pt x="534" y="234"/>
                        <a:pt x="501" y="134"/>
                        <a:pt x="401" y="68"/>
                      </a:cubicBezTo>
                      <a:cubicBezTo>
                        <a:pt x="367" y="1"/>
                        <a:pt x="334" y="1"/>
                        <a:pt x="2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34" name="Google Shape;5434;p33"/>
                <p:cNvSpPr/>
                <p:nvPr/>
              </p:nvSpPr>
              <p:spPr>
                <a:xfrm>
                  <a:off x="2956275" y="4031650"/>
                  <a:ext cx="56725" cy="353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9" h="14125" extrusionOk="0">
                      <a:moveTo>
                        <a:pt x="1168" y="1"/>
                      </a:moveTo>
                      <a:lnTo>
                        <a:pt x="1101" y="101"/>
                      </a:lnTo>
                      <a:cubicBezTo>
                        <a:pt x="1035" y="134"/>
                        <a:pt x="935" y="234"/>
                        <a:pt x="1001" y="301"/>
                      </a:cubicBezTo>
                      <a:cubicBezTo>
                        <a:pt x="1268" y="1135"/>
                        <a:pt x="1435" y="2036"/>
                        <a:pt x="1568" y="2903"/>
                      </a:cubicBezTo>
                      <a:lnTo>
                        <a:pt x="1568" y="2836"/>
                      </a:lnTo>
                      <a:cubicBezTo>
                        <a:pt x="1702" y="3737"/>
                        <a:pt x="1735" y="4604"/>
                        <a:pt x="1735" y="5472"/>
                      </a:cubicBezTo>
                      <a:cubicBezTo>
                        <a:pt x="1735" y="6372"/>
                        <a:pt x="1668" y="7273"/>
                        <a:pt x="1535" y="8140"/>
                      </a:cubicBezTo>
                      <a:lnTo>
                        <a:pt x="1535" y="8073"/>
                      </a:lnTo>
                      <a:cubicBezTo>
                        <a:pt x="1402" y="8974"/>
                        <a:pt x="1201" y="9941"/>
                        <a:pt x="935" y="10809"/>
                      </a:cubicBezTo>
                      <a:cubicBezTo>
                        <a:pt x="835" y="11276"/>
                        <a:pt x="701" y="11743"/>
                        <a:pt x="534" y="12143"/>
                      </a:cubicBezTo>
                      <a:cubicBezTo>
                        <a:pt x="401" y="12577"/>
                        <a:pt x="201" y="13044"/>
                        <a:pt x="34" y="13444"/>
                      </a:cubicBezTo>
                      <a:cubicBezTo>
                        <a:pt x="1" y="13577"/>
                        <a:pt x="34" y="13744"/>
                        <a:pt x="67" y="13878"/>
                      </a:cubicBezTo>
                      <a:cubicBezTo>
                        <a:pt x="167" y="13978"/>
                        <a:pt x="267" y="14078"/>
                        <a:pt x="401" y="14111"/>
                      </a:cubicBezTo>
                      <a:cubicBezTo>
                        <a:pt x="440" y="14121"/>
                        <a:pt x="482" y="14125"/>
                        <a:pt x="525" y="14125"/>
                      </a:cubicBezTo>
                      <a:cubicBezTo>
                        <a:pt x="629" y="14125"/>
                        <a:pt x="740" y="14101"/>
                        <a:pt x="835" y="14078"/>
                      </a:cubicBezTo>
                      <a:cubicBezTo>
                        <a:pt x="935" y="13978"/>
                        <a:pt x="1035" y="13878"/>
                        <a:pt x="1068" y="13744"/>
                      </a:cubicBezTo>
                      <a:cubicBezTo>
                        <a:pt x="1235" y="13277"/>
                        <a:pt x="1368" y="12777"/>
                        <a:pt x="1535" y="12310"/>
                      </a:cubicBezTo>
                      <a:cubicBezTo>
                        <a:pt x="1668" y="11809"/>
                        <a:pt x="1769" y="11309"/>
                        <a:pt x="1869" y="10809"/>
                      </a:cubicBezTo>
                      <a:cubicBezTo>
                        <a:pt x="2035" y="9775"/>
                        <a:pt x="2169" y="8674"/>
                        <a:pt x="2236" y="7606"/>
                      </a:cubicBezTo>
                      <a:cubicBezTo>
                        <a:pt x="2269" y="7073"/>
                        <a:pt x="2269" y="6506"/>
                        <a:pt x="2269" y="6039"/>
                      </a:cubicBezTo>
                      <a:cubicBezTo>
                        <a:pt x="2269" y="5472"/>
                        <a:pt x="2236" y="4971"/>
                        <a:pt x="2202" y="4437"/>
                      </a:cubicBezTo>
                      <a:cubicBezTo>
                        <a:pt x="2102" y="3403"/>
                        <a:pt x="1935" y="2403"/>
                        <a:pt x="1702" y="1402"/>
                      </a:cubicBezTo>
                      <a:lnTo>
                        <a:pt x="1335" y="134"/>
                      </a:lnTo>
                      <a:cubicBezTo>
                        <a:pt x="1268" y="68"/>
                        <a:pt x="1235" y="1"/>
                        <a:pt x="11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35" name="Google Shape;5435;p33"/>
                <p:cNvSpPr/>
                <p:nvPr/>
              </p:nvSpPr>
              <p:spPr>
                <a:xfrm>
                  <a:off x="2606850" y="4172600"/>
                  <a:ext cx="174325" cy="272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73" h="10888" extrusionOk="0">
                      <a:moveTo>
                        <a:pt x="201" y="0"/>
                      </a:moveTo>
                      <a:cubicBezTo>
                        <a:pt x="168" y="0"/>
                        <a:pt x="134" y="0"/>
                        <a:pt x="68" y="67"/>
                      </a:cubicBezTo>
                      <a:cubicBezTo>
                        <a:pt x="1" y="134"/>
                        <a:pt x="1" y="267"/>
                        <a:pt x="68" y="301"/>
                      </a:cubicBezTo>
                      <a:cubicBezTo>
                        <a:pt x="1035" y="1134"/>
                        <a:pt x="1869" y="2102"/>
                        <a:pt x="2670" y="3103"/>
                      </a:cubicBezTo>
                      <a:cubicBezTo>
                        <a:pt x="3137" y="3670"/>
                        <a:pt x="3537" y="4270"/>
                        <a:pt x="3904" y="4904"/>
                      </a:cubicBezTo>
                      <a:cubicBezTo>
                        <a:pt x="4304" y="5504"/>
                        <a:pt x="4638" y="6171"/>
                        <a:pt x="4904" y="6839"/>
                      </a:cubicBezTo>
                      <a:cubicBezTo>
                        <a:pt x="5371" y="8006"/>
                        <a:pt x="5672" y="9240"/>
                        <a:pt x="5872" y="10474"/>
                      </a:cubicBezTo>
                      <a:cubicBezTo>
                        <a:pt x="5905" y="10608"/>
                        <a:pt x="6005" y="10741"/>
                        <a:pt x="6139" y="10808"/>
                      </a:cubicBezTo>
                      <a:cubicBezTo>
                        <a:pt x="6194" y="10863"/>
                        <a:pt x="6269" y="10888"/>
                        <a:pt x="6348" y="10888"/>
                      </a:cubicBezTo>
                      <a:cubicBezTo>
                        <a:pt x="6412" y="10888"/>
                        <a:pt x="6479" y="10871"/>
                        <a:pt x="6539" y="10841"/>
                      </a:cubicBezTo>
                      <a:cubicBezTo>
                        <a:pt x="6672" y="10808"/>
                        <a:pt x="6806" y="10741"/>
                        <a:pt x="6873" y="10608"/>
                      </a:cubicBezTo>
                      <a:cubicBezTo>
                        <a:pt x="6873" y="10575"/>
                        <a:pt x="6906" y="10508"/>
                        <a:pt x="6906" y="10474"/>
                      </a:cubicBezTo>
                      <a:cubicBezTo>
                        <a:pt x="6973" y="10408"/>
                        <a:pt x="6973" y="10274"/>
                        <a:pt x="6906" y="10174"/>
                      </a:cubicBezTo>
                      <a:cubicBezTo>
                        <a:pt x="6806" y="9140"/>
                        <a:pt x="6406" y="8173"/>
                        <a:pt x="6005" y="7272"/>
                      </a:cubicBezTo>
                      <a:cubicBezTo>
                        <a:pt x="5538" y="6338"/>
                        <a:pt x="5038" y="5438"/>
                        <a:pt x="4471" y="4604"/>
                      </a:cubicBezTo>
                      <a:cubicBezTo>
                        <a:pt x="3870" y="3770"/>
                        <a:pt x="3237" y="2969"/>
                        <a:pt x="2536" y="2169"/>
                      </a:cubicBezTo>
                      <a:cubicBezTo>
                        <a:pt x="2203" y="1802"/>
                        <a:pt x="1836" y="1435"/>
                        <a:pt x="1469" y="1101"/>
                      </a:cubicBezTo>
                      <a:cubicBezTo>
                        <a:pt x="1068" y="768"/>
                        <a:pt x="701" y="401"/>
                        <a:pt x="335" y="67"/>
                      </a:cubicBezTo>
                      <a:cubicBezTo>
                        <a:pt x="301" y="0"/>
                        <a:pt x="234" y="0"/>
                        <a:pt x="2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36" name="Google Shape;5436;p33"/>
                <p:cNvSpPr/>
                <p:nvPr/>
              </p:nvSpPr>
              <p:spPr>
                <a:xfrm>
                  <a:off x="2460925" y="4312700"/>
                  <a:ext cx="257700" cy="18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8" h="7458" extrusionOk="0">
                      <a:moveTo>
                        <a:pt x="301" y="0"/>
                      </a:moveTo>
                      <a:cubicBezTo>
                        <a:pt x="134" y="0"/>
                        <a:pt x="34" y="34"/>
                        <a:pt x="34" y="67"/>
                      </a:cubicBezTo>
                      <a:cubicBezTo>
                        <a:pt x="0" y="167"/>
                        <a:pt x="34" y="334"/>
                        <a:pt x="167" y="334"/>
                      </a:cubicBezTo>
                      <a:cubicBezTo>
                        <a:pt x="1235" y="667"/>
                        <a:pt x="2302" y="1134"/>
                        <a:pt x="3236" y="1668"/>
                      </a:cubicBezTo>
                      <a:cubicBezTo>
                        <a:pt x="4670" y="2502"/>
                        <a:pt x="5971" y="3536"/>
                        <a:pt x="7139" y="4704"/>
                      </a:cubicBezTo>
                      <a:lnTo>
                        <a:pt x="7039" y="4637"/>
                      </a:lnTo>
                      <a:lnTo>
                        <a:pt x="7039" y="4637"/>
                      </a:lnTo>
                      <a:cubicBezTo>
                        <a:pt x="7472" y="5037"/>
                        <a:pt x="7839" y="5471"/>
                        <a:pt x="8206" y="5871"/>
                      </a:cubicBezTo>
                      <a:cubicBezTo>
                        <a:pt x="8373" y="6071"/>
                        <a:pt x="8573" y="6305"/>
                        <a:pt x="8740" y="6538"/>
                      </a:cubicBezTo>
                      <a:cubicBezTo>
                        <a:pt x="8974" y="6805"/>
                        <a:pt x="9140" y="7039"/>
                        <a:pt x="9340" y="7239"/>
                      </a:cubicBezTo>
                      <a:cubicBezTo>
                        <a:pt x="9440" y="7378"/>
                        <a:pt x="9598" y="7457"/>
                        <a:pt x="9758" y="7457"/>
                      </a:cubicBezTo>
                      <a:cubicBezTo>
                        <a:pt x="9868" y="7457"/>
                        <a:pt x="9980" y="7420"/>
                        <a:pt x="10074" y="7339"/>
                      </a:cubicBezTo>
                      <a:cubicBezTo>
                        <a:pt x="10208" y="7239"/>
                        <a:pt x="10241" y="7139"/>
                        <a:pt x="10308" y="7005"/>
                      </a:cubicBezTo>
                      <a:cubicBezTo>
                        <a:pt x="10308" y="6872"/>
                        <a:pt x="10241" y="6705"/>
                        <a:pt x="10208" y="6638"/>
                      </a:cubicBezTo>
                      <a:cubicBezTo>
                        <a:pt x="9908" y="6205"/>
                        <a:pt x="9574" y="5871"/>
                        <a:pt x="9307" y="5504"/>
                      </a:cubicBezTo>
                      <a:cubicBezTo>
                        <a:pt x="8974" y="5137"/>
                        <a:pt x="8573" y="4737"/>
                        <a:pt x="8206" y="4403"/>
                      </a:cubicBezTo>
                      <a:cubicBezTo>
                        <a:pt x="7839" y="4070"/>
                        <a:pt x="7472" y="3736"/>
                        <a:pt x="7072" y="3469"/>
                      </a:cubicBezTo>
                      <a:cubicBezTo>
                        <a:pt x="6672" y="3136"/>
                        <a:pt x="6238" y="2836"/>
                        <a:pt x="5838" y="2535"/>
                      </a:cubicBezTo>
                      <a:cubicBezTo>
                        <a:pt x="5404" y="2235"/>
                        <a:pt x="5004" y="2002"/>
                        <a:pt x="4570" y="1735"/>
                      </a:cubicBezTo>
                      <a:cubicBezTo>
                        <a:pt x="4137" y="1501"/>
                        <a:pt x="3670" y="1235"/>
                        <a:pt x="3203" y="1034"/>
                      </a:cubicBezTo>
                      <a:cubicBezTo>
                        <a:pt x="2302" y="634"/>
                        <a:pt x="1335" y="301"/>
                        <a:pt x="367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37" name="Google Shape;5437;p33"/>
                <p:cNvSpPr/>
                <p:nvPr/>
              </p:nvSpPr>
              <p:spPr>
                <a:xfrm>
                  <a:off x="2358350" y="4471975"/>
                  <a:ext cx="303575" cy="120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43" h="4817" extrusionOk="0">
                      <a:moveTo>
                        <a:pt x="1402" y="1"/>
                      </a:moveTo>
                      <a:cubicBezTo>
                        <a:pt x="935" y="101"/>
                        <a:pt x="534" y="101"/>
                        <a:pt x="134" y="134"/>
                      </a:cubicBezTo>
                      <a:cubicBezTo>
                        <a:pt x="1" y="134"/>
                        <a:pt x="67" y="334"/>
                        <a:pt x="167" y="334"/>
                      </a:cubicBezTo>
                      <a:cubicBezTo>
                        <a:pt x="434" y="301"/>
                        <a:pt x="734" y="301"/>
                        <a:pt x="968" y="301"/>
                      </a:cubicBezTo>
                      <a:cubicBezTo>
                        <a:pt x="1435" y="301"/>
                        <a:pt x="1835" y="334"/>
                        <a:pt x="2302" y="367"/>
                      </a:cubicBezTo>
                      <a:cubicBezTo>
                        <a:pt x="2769" y="434"/>
                        <a:pt x="3203" y="534"/>
                        <a:pt x="3703" y="668"/>
                      </a:cubicBezTo>
                      <a:cubicBezTo>
                        <a:pt x="5171" y="1068"/>
                        <a:pt x="6572" y="1702"/>
                        <a:pt x="7839" y="2469"/>
                      </a:cubicBezTo>
                      <a:cubicBezTo>
                        <a:pt x="8440" y="2803"/>
                        <a:pt x="9007" y="3170"/>
                        <a:pt x="9574" y="3536"/>
                      </a:cubicBezTo>
                      <a:cubicBezTo>
                        <a:pt x="9841" y="3770"/>
                        <a:pt x="10108" y="3903"/>
                        <a:pt x="10408" y="4137"/>
                      </a:cubicBezTo>
                      <a:cubicBezTo>
                        <a:pt x="10675" y="4337"/>
                        <a:pt x="10975" y="4537"/>
                        <a:pt x="11275" y="4704"/>
                      </a:cubicBezTo>
                      <a:cubicBezTo>
                        <a:pt x="11375" y="4779"/>
                        <a:pt x="11457" y="4817"/>
                        <a:pt x="11547" y="4817"/>
                      </a:cubicBezTo>
                      <a:cubicBezTo>
                        <a:pt x="11578" y="4817"/>
                        <a:pt x="11609" y="4812"/>
                        <a:pt x="11642" y="4804"/>
                      </a:cubicBezTo>
                      <a:cubicBezTo>
                        <a:pt x="11776" y="4804"/>
                        <a:pt x="11876" y="4704"/>
                        <a:pt x="11976" y="4571"/>
                      </a:cubicBezTo>
                      <a:cubicBezTo>
                        <a:pt x="12143" y="4370"/>
                        <a:pt x="12109" y="4037"/>
                        <a:pt x="11909" y="3870"/>
                      </a:cubicBezTo>
                      <a:cubicBezTo>
                        <a:pt x="11475" y="3570"/>
                        <a:pt x="11075" y="3303"/>
                        <a:pt x="10641" y="3036"/>
                      </a:cubicBezTo>
                      <a:cubicBezTo>
                        <a:pt x="10408" y="2903"/>
                        <a:pt x="10141" y="2736"/>
                        <a:pt x="9941" y="2636"/>
                      </a:cubicBezTo>
                      <a:cubicBezTo>
                        <a:pt x="9741" y="2502"/>
                        <a:pt x="9474" y="2369"/>
                        <a:pt x="9240" y="2236"/>
                      </a:cubicBezTo>
                      <a:cubicBezTo>
                        <a:pt x="8273" y="1769"/>
                        <a:pt x="7306" y="1335"/>
                        <a:pt x="6305" y="968"/>
                      </a:cubicBezTo>
                      <a:cubicBezTo>
                        <a:pt x="5805" y="801"/>
                        <a:pt x="5304" y="634"/>
                        <a:pt x="4804" y="501"/>
                      </a:cubicBezTo>
                      <a:cubicBezTo>
                        <a:pt x="4304" y="367"/>
                        <a:pt x="3803" y="234"/>
                        <a:pt x="3270" y="167"/>
                      </a:cubicBezTo>
                      <a:cubicBezTo>
                        <a:pt x="2769" y="67"/>
                        <a:pt x="2235" y="34"/>
                        <a:pt x="17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38" name="Google Shape;5438;p33"/>
                <p:cNvSpPr/>
                <p:nvPr/>
              </p:nvSpPr>
              <p:spPr>
                <a:xfrm>
                  <a:off x="2320000" y="4446125"/>
                  <a:ext cx="68400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70" extrusionOk="0">
                      <a:moveTo>
                        <a:pt x="1535" y="0"/>
                      </a:moveTo>
                      <a:cubicBezTo>
                        <a:pt x="1168" y="0"/>
                        <a:pt x="867" y="34"/>
                        <a:pt x="534" y="301"/>
                      </a:cubicBezTo>
                      <a:cubicBezTo>
                        <a:pt x="267" y="501"/>
                        <a:pt x="100" y="834"/>
                        <a:pt x="33" y="1168"/>
                      </a:cubicBezTo>
                      <a:cubicBezTo>
                        <a:pt x="0" y="1502"/>
                        <a:pt x="100" y="1869"/>
                        <a:pt x="334" y="2169"/>
                      </a:cubicBezTo>
                      <a:cubicBezTo>
                        <a:pt x="534" y="2402"/>
                        <a:pt x="867" y="2669"/>
                        <a:pt x="1201" y="2669"/>
                      </a:cubicBezTo>
                      <a:cubicBezTo>
                        <a:pt x="1601" y="2669"/>
                        <a:pt x="1868" y="2636"/>
                        <a:pt x="2202" y="2369"/>
                      </a:cubicBezTo>
                      <a:cubicBezTo>
                        <a:pt x="2502" y="2169"/>
                        <a:pt x="2669" y="1835"/>
                        <a:pt x="2702" y="1502"/>
                      </a:cubicBezTo>
                      <a:cubicBezTo>
                        <a:pt x="2735" y="1168"/>
                        <a:pt x="2669" y="801"/>
                        <a:pt x="2435" y="501"/>
                      </a:cubicBezTo>
                      <a:cubicBezTo>
                        <a:pt x="2202" y="234"/>
                        <a:pt x="1868" y="0"/>
                        <a:pt x="1535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39" name="Google Shape;5439;p33"/>
                <p:cNvSpPr/>
                <p:nvPr/>
              </p:nvSpPr>
              <p:spPr>
                <a:xfrm>
                  <a:off x="2418400" y="4275175"/>
                  <a:ext cx="68400" cy="66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69" extrusionOk="0">
                      <a:moveTo>
                        <a:pt x="1535" y="0"/>
                      </a:moveTo>
                      <a:cubicBezTo>
                        <a:pt x="1168" y="0"/>
                        <a:pt x="834" y="34"/>
                        <a:pt x="534" y="300"/>
                      </a:cubicBezTo>
                      <a:cubicBezTo>
                        <a:pt x="234" y="501"/>
                        <a:pt x="67" y="834"/>
                        <a:pt x="34" y="1168"/>
                      </a:cubicBezTo>
                      <a:cubicBezTo>
                        <a:pt x="0" y="1501"/>
                        <a:pt x="67" y="1868"/>
                        <a:pt x="334" y="2168"/>
                      </a:cubicBezTo>
                      <a:cubicBezTo>
                        <a:pt x="534" y="2402"/>
                        <a:pt x="868" y="2669"/>
                        <a:pt x="1201" y="2669"/>
                      </a:cubicBezTo>
                      <a:cubicBezTo>
                        <a:pt x="1568" y="2669"/>
                        <a:pt x="1868" y="2602"/>
                        <a:pt x="2202" y="2369"/>
                      </a:cubicBezTo>
                      <a:cubicBezTo>
                        <a:pt x="2502" y="2168"/>
                        <a:pt x="2669" y="1835"/>
                        <a:pt x="2702" y="1501"/>
                      </a:cubicBezTo>
                      <a:cubicBezTo>
                        <a:pt x="2736" y="1168"/>
                        <a:pt x="2669" y="801"/>
                        <a:pt x="2402" y="501"/>
                      </a:cubicBezTo>
                      <a:cubicBezTo>
                        <a:pt x="2202" y="234"/>
                        <a:pt x="1868" y="0"/>
                        <a:pt x="1535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40" name="Google Shape;5440;p33"/>
                <p:cNvSpPr/>
                <p:nvPr/>
              </p:nvSpPr>
              <p:spPr>
                <a:xfrm>
                  <a:off x="2568500" y="4127775"/>
                  <a:ext cx="63400" cy="6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6" h="2461" extrusionOk="0">
                      <a:moveTo>
                        <a:pt x="1165" y="1"/>
                      </a:moveTo>
                      <a:cubicBezTo>
                        <a:pt x="924" y="1"/>
                        <a:pt x="703" y="82"/>
                        <a:pt x="501" y="259"/>
                      </a:cubicBezTo>
                      <a:cubicBezTo>
                        <a:pt x="234" y="459"/>
                        <a:pt x="67" y="759"/>
                        <a:pt x="34" y="1093"/>
                      </a:cubicBezTo>
                      <a:cubicBezTo>
                        <a:pt x="1" y="1426"/>
                        <a:pt x="67" y="1760"/>
                        <a:pt x="267" y="2027"/>
                      </a:cubicBezTo>
                      <a:cubicBezTo>
                        <a:pt x="501" y="2260"/>
                        <a:pt x="834" y="2460"/>
                        <a:pt x="1101" y="2460"/>
                      </a:cubicBezTo>
                      <a:cubicBezTo>
                        <a:pt x="1435" y="2460"/>
                        <a:pt x="1768" y="2427"/>
                        <a:pt x="2035" y="2227"/>
                      </a:cubicBezTo>
                      <a:cubicBezTo>
                        <a:pt x="2269" y="2027"/>
                        <a:pt x="2436" y="1727"/>
                        <a:pt x="2469" y="1393"/>
                      </a:cubicBezTo>
                      <a:cubicBezTo>
                        <a:pt x="2536" y="1059"/>
                        <a:pt x="2436" y="726"/>
                        <a:pt x="2235" y="459"/>
                      </a:cubicBezTo>
                      <a:cubicBezTo>
                        <a:pt x="2035" y="226"/>
                        <a:pt x="1702" y="25"/>
                        <a:pt x="1402" y="25"/>
                      </a:cubicBezTo>
                      <a:cubicBezTo>
                        <a:pt x="1321" y="9"/>
                        <a:pt x="1242" y="1"/>
                        <a:pt x="116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41" name="Google Shape;5441;p33"/>
                <p:cNvSpPr/>
                <p:nvPr/>
              </p:nvSpPr>
              <p:spPr>
                <a:xfrm>
                  <a:off x="2781975" y="4064175"/>
                  <a:ext cx="68425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7" h="2670" extrusionOk="0">
                      <a:moveTo>
                        <a:pt x="1535" y="1"/>
                      </a:moveTo>
                      <a:cubicBezTo>
                        <a:pt x="1168" y="1"/>
                        <a:pt x="868" y="68"/>
                        <a:pt x="535" y="301"/>
                      </a:cubicBezTo>
                      <a:cubicBezTo>
                        <a:pt x="234" y="501"/>
                        <a:pt x="68" y="835"/>
                        <a:pt x="34" y="1168"/>
                      </a:cubicBezTo>
                      <a:cubicBezTo>
                        <a:pt x="1" y="1502"/>
                        <a:pt x="68" y="1902"/>
                        <a:pt x="335" y="2169"/>
                      </a:cubicBezTo>
                      <a:cubicBezTo>
                        <a:pt x="535" y="2436"/>
                        <a:pt x="868" y="2669"/>
                        <a:pt x="1202" y="2669"/>
                      </a:cubicBezTo>
                      <a:cubicBezTo>
                        <a:pt x="1569" y="2669"/>
                        <a:pt x="1869" y="2636"/>
                        <a:pt x="2203" y="2403"/>
                      </a:cubicBezTo>
                      <a:cubicBezTo>
                        <a:pt x="2503" y="2169"/>
                        <a:pt x="2670" y="1836"/>
                        <a:pt x="2703" y="1502"/>
                      </a:cubicBezTo>
                      <a:cubicBezTo>
                        <a:pt x="2736" y="1168"/>
                        <a:pt x="2670" y="801"/>
                        <a:pt x="2403" y="501"/>
                      </a:cubicBezTo>
                      <a:cubicBezTo>
                        <a:pt x="2203" y="268"/>
                        <a:pt x="1869" y="1"/>
                        <a:pt x="15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42" name="Google Shape;5442;p33"/>
                <p:cNvSpPr/>
                <p:nvPr/>
              </p:nvSpPr>
              <p:spPr>
                <a:xfrm>
                  <a:off x="2939600" y="3993300"/>
                  <a:ext cx="68400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70" extrusionOk="0">
                      <a:moveTo>
                        <a:pt x="1535" y="1"/>
                      </a:moveTo>
                      <a:cubicBezTo>
                        <a:pt x="1168" y="1"/>
                        <a:pt x="834" y="67"/>
                        <a:pt x="534" y="301"/>
                      </a:cubicBezTo>
                      <a:cubicBezTo>
                        <a:pt x="234" y="501"/>
                        <a:pt x="67" y="834"/>
                        <a:pt x="34" y="1168"/>
                      </a:cubicBezTo>
                      <a:cubicBezTo>
                        <a:pt x="0" y="1502"/>
                        <a:pt x="67" y="1902"/>
                        <a:pt x="334" y="2169"/>
                      </a:cubicBezTo>
                      <a:cubicBezTo>
                        <a:pt x="534" y="2436"/>
                        <a:pt x="868" y="2669"/>
                        <a:pt x="1201" y="2669"/>
                      </a:cubicBezTo>
                      <a:cubicBezTo>
                        <a:pt x="1568" y="2669"/>
                        <a:pt x="1868" y="2636"/>
                        <a:pt x="2202" y="2402"/>
                      </a:cubicBezTo>
                      <a:cubicBezTo>
                        <a:pt x="2502" y="2169"/>
                        <a:pt x="2669" y="1835"/>
                        <a:pt x="2702" y="1502"/>
                      </a:cubicBezTo>
                      <a:cubicBezTo>
                        <a:pt x="2736" y="1168"/>
                        <a:pt x="2669" y="801"/>
                        <a:pt x="2402" y="501"/>
                      </a:cubicBezTo>
                      <a:cubicBezTo>
                        <a:pt x="2202" y="267"/>
                        <a:pt x="1868" y="1"/>
                        <a:pt x="15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sp>
          <p:nvSpPr>
            <p:cNvPr id="5443" name="Google Shape;5443;p33"/>
            <p:cNvSpPr/>
            <p:nvPr/>
          </p:nvSpPr>
          <p:spPr>
            <a:xfrm>
              <a:off x="7171725" y="15721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44" name="Google Shape;5444;p33"/>
            <p:cNvSpPr/>
            <p:nvPr/>
          </p:nvSpPr>
          <p:spPr>
            <a:xfrm>
              <a:off x="8209951" y="1044567"/>
              <a:ext cx="839142" cy="413944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45" name="Google Shape;5445;p33"/>
            <p:cNvSpPr/>
            <p:nvPr/>
          </p:nvSpPr>
          <p:spPr>
            <a:xfrm>
              <a:off x="227199" y="34032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446" name="Google Shape;5446;p33"/>
            <p:cNvGrpSpPr/>
            <p:nvPr/>
          </p:nvGrpSpPr>
          <p:grpSpPr>
            <a:xfrm flipH="1">
              <a:off x="6460119" y="2571739"/>
              <a:ext cx="3144201" cy="2844273"/>
              <a:chOff x="-58250" y="1860425"/>
              <a:chExt cx="4369374" cy="3952575"/>
            </a:xfrm>
          </p:grpSpPr>
          <p:sp>
            <p:nvSpPr>
              <p:cNvPr id="5447" name="Google Shape;5447;p33"/>
              <p:cNvSpPr/>
              <p:nvPr/>
            </p:nvSpPr>
            <p:spPr>
              <a:xfrm>
                <a:off x="53450" y="2891675"/>
                <a:ext cx="1843525" cy="2629225"/>
              </a:xfrm>
              <a:custGeom>
                <a:avLst/>
                <a:gdLst/>
                <a:ahLst/>
                <a:cxnLst/>
                <a:rect l="l" t="t" r="r" b="b"/>
                <a:pathLst>
                  <a:path w="73741" h="105169" extrusionOk="0">
                    <a:moveTo>
                      <a:pt x="13162" y="0"/>
                    </a:moveTo>
                    <a:cubicBezTo>
                      <a:pt x="11430" y="8329"/>
                      <a:pt x="5138" y="75229"/>
                      <a:pt x="1" y="102129"/>
                    </a:cubicBezTo>
                    <a:cubicBezTo>
                      <a:pt x="6627" y="102889"/>
                      <a:pt x="28238" y="102525"/>
                      <a:pt x="34378" y="105169"/>
                    </a:cubicBezTo>
                    <a:cubicBezTo>
                      <a:pt x="47692" y="78573"/>
                      <a:pt x="56324" y="57995"/>
                      <a:pt x="73741" y="33891"/>
                    </a:cubicBezTo>
                    <a:lnTo>
                      <a:pt x="73741" y="33891"/>
                    </a:lnTo>
                    <a:cubicBezTo>
                      <a:pt x="55412" y="50852"/>
                      <a:pt x="47084" y="60913"/>
                      <a:pt x="32038" y="80822"/>
                    </a:cubicBezTo>
                    <a:lnTo>
                      <a:pt x="32038" y="80822"/>
                    </a:lnTo>
                    <a:cubicBezTo>
                      <a:pt x="42950" y="53740"/>
                      <a:pt x="51248" y="44803"/>
                      <a:pt x="60154" y="24104"/>
                    </a:cubicBezTo>
                    <a:lnTo>
                      <a:pt x="60154" y="24104"/>
                    </a:lnTo>
                    <a:cubicBezTo>
                      <a:pt x="44713" y="39271"/>
                      <a:pt x="31643" y="56901"/>
                      <a:pt x="21703" y="76141"/>
                    </a:cubicBezTo>
                    <a:cubicBezTo>
                      <a:pt x="26779" y="55107"/>
                      <a:pt x="31795" y="34043"/>
                      <a:pt x="36840" y="13010"/>
                    </a:cubicBezTo>
                    <a:lnTo>
                      <a:pt x="36840" y="13010"/>
                    </a:lnTo>
                    <a:cubicBezTo>
                      <a:pt x="27175" y="31581"/>
                      <a:pt x="15229" y="72281"/>
                      <a:pt x="15077" y="77661"/>
                    </a:cubicBezTo>
                    <a:cubicBezTo>
                      <a:pt x="14986" y="51004"/>
                      <a:pt x="16050" y="27478"/>
                      <a:pt x="13162" y="0"/>
                    </a:cubicBezTo>
                    <a:close/>
                  </a:path>
                </a:pathLst>
              </a:custGeom>
              <a:solidFill>
                <a:srgbClr val="9AC1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48" name="Google Shape;5448;p33"/>
              <p:cNvSpPr/>
              <p:nvPr/>
            </p:nvSpPr>
            <p:spPr>
              <a:xfrm>
                <a:off x="2869396" y="3751537"/>
                <a:ext cx="712800" cy="1652775"/>
              </a:xfrm>
              <a:custGeom>
                <a:avLst/>
                <a:gdLst/>
                <a:ahLst/>
                <a:cxnLst/>
                <a:rect l="l" t="t" r="r" b="b"/>
                <a:pathLst>
                  <a:path w="28512" h="66111" extrusionOk="0">
                    <a:moveTo>
                      <a:pt x="28512" y="1"/>
                    </a:moveTo>
                    <a:lnTo>
                      <a:pt x="28512" y="1"/>
                    </a:lnTo>
                    <a:cubicBezTo>
                      <a:pt x="24895" y="3891"/>
                      <a:pt x="21642" y="8055"/>
                      <a:pt x="18663" y="12432"/>
                    </a:cubicBezTo>
                    <a:cubicBezTo>
                      <a:pt x="13496" y="20031"/>
                      <a:pt x="9271" y="28329"/>
                      <a:pt x="6080" y="36931"/>
                    </a:cubicBezTo>
                    <a:cubicBezTo>
                      <a:pt x="3162" y="44956"/>
                      <a:pt x="0" y="54318"/>
                      <a:pt x="456" y="62859"/>
                    </a:cubicBezTo>
                    <a:cubicBezTo>
                      <a:pt x="1820" y="63131"/>
                      <a:pt x="8985" y="64371"/>
                      <a:pt x="9239" y="66095"/>
                    </a:cubicBezTo>
                    <a:lnTo>
                      <a:pt x="9239" y="66095"/>
                    </a:lnTo>
                    <a:cubicBezTo>
                      <a:pt x="8757" y="62514"/>
                      <a:pt x="9576" y="58872"/>
                      <a:pt x="10457" y="55321"/>
                    </a:cubicBezTo>
                    <a:cubicBezTo>
                      <a:pt x="14074" y="40670"/>
                      <a:pt x="18359" y="26202"/>
                      <a:pt x="23314" y="11916"/>
                    </a:cubicBezTo>
                    <a:cubicBezTo>
                      <a:pt x="24712" y="7812"/>
                      <a:pt x="26202" y="3709"/>
                      <a:pt x="28512" y="1"/>
                    </a:cubicBezTo>
                    <a:close/>
                    <a:moveTo>
                      <a:pt x="9239" y="66095"/>
                    </a:moveTo>
                    <a:lnTo>
                      <a:pt x="9239" y="66095"/>
                    </a:lnTo>
                    <a:cubicBezTo>
                      <a:pt x="9239" y="66101"/>
                      <a:pt x="9240" y="66106"/>
                      <a:pt x="9241" y="66111"/>
                    </a:cubicBezTo>
                    <a:cubicBezTo>
                      <a:pt x="9240" y="66106"/>
                      <a:pt x="9239" y="66101"/>
                      <a:pt x="9239" y="6609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49" name="Google Shape;5449;p33"/>
              <p:cNvSpPr/>
              <p:nvPr/>
            </p:nvSpPr>
            <p:spPr>
              <a:xfrm>
                <a:off x="2561824" y="3231350"/>
                <a:ext cx="1749300" cy="2479525"/>
              </a:xfrm>
              <a:custGeom>
                <a:avLst/>
                <a:gdLst/>
                <a:ahLst/>
                <a:cxnLst/>
                <a:rect l="l" t="t" r="r" b="b"/>
                <a:pathLst>
                  <a:path w="69972" h="99181" extrusionOk="0">
                    <a:moveTo>
                      <a:pt x="39363" y="0"/>
                    </a:moveTo>
                    <a:lnTo>
                      <a:pt x="39363" y="0"/>
                    </a:lnTo>
                    <a:cubicBezTo>
                      <a:pt x="33800" y="6444"/>
                      <a:pt x="29302" y="13709"/>
                      <a:pt x="25016" y="21064"/>
                    </a:cubicBezTo>
                    <a:cubicBezTo>
                      <a:pt x="22007" y="26201"/>
                      <a:pt x="19150" y="31399"/>
                      <a:pt x="16505" y="36688"/>
                    </a:cubicBezTo>
                    <a:cubicBezTo>
                      <a:pt x="11824" y="45989"/>
                      <a:pt x="7751" y="55685"/>
                      <a:pt x="5046" y="65746"/>
                    </a:cubicBezTo>
                    <a:cubicBezTo>
                      <a:pt x="4408" y="68117"/>
                      <a:pt x="0" y="94865"/>
                      <a:pt x="1216" y="94865"/>
                    </a:cubicBezTo>
                    <a:cubicBezTo>
                      <a:pt x="15745" y="95047"/>
                      <a:pt x="30244" y="96536"/>
                      <a:pt x="44500" y="99181"/>
                    </a:cubicBezTo>
                    <a:cubicBezTo>
                      <a:pt x="47205" y="77174"/>
                      <a:pt x="58725" y="57357"/>
                      <a:pt x="69971" y="38207"/>
                    </a:cubicBezTo>
                    <a:lnTo>
                      <a:pt x="69971" y="38207"/>
                    </a:lnTo>
                    <a:cubicBezTo>
                      <a:pt x="54196" y="55229"/>
                      <a:pt x="39606" y="68056"/>
                      <a:pt x="31703" y="89880"/>
                    </a:cubicBezTo>
                    <a:cubicBezTo>
                      <a:pt x="37661" y="64682"/>
                      <a:pt x="45229" y="45168"/>
                      <a:pt x="56597" y="21855"/>
                    </a:cubicBezTo>
                    <a:lnTo>
                      <a:pt x="56597" y="21855"/>
                    </a:lnTo>
                    <a:cubicBezTo>
                      <a:pt x="43132" y="37539"/>
                      <a:pt x="33101" y="49758"/>
                      <a:pt x="23800" y="68177"/>
                    </a:cubicBezTo>
                    <a:cubicBezTo>
                      <a:pt x="20578" y="74621"/>
                      <a:pt x="17630" y="79454"/>
                      <a:pt x="16445" y="86536"/>
                    </a:cubicBezTo>
                    <a:cubicBezTo>
                      <a:pt x="17569" y="54104"/>
                      <a:pt x="24682" y="28967"/>
                      <a:pt x="39363" y="0"/>
                    </a:cubicBezTo>
                    <a:close/>
                  </a:path>
                </a:pathLst>
              </a:custGeom>
              <a:solidFill>
                <a:srgbClr val="9AC14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50" name="Google Shape;5450;p33"/>
              <p:cNvSpPr/>
              <p:nvPr/>
            </p:nvSpPr>
            <p:spPr>
              <a:xfrm>
                <a:off x="-58250" y="3326325"/>
                <a:ext cx="1812375" cy="2366325"/>
              </a:xfrm>
              <a:custGeom>
                <a:avLst/>
                <a:gdLst/>
                <a:ahLst/>
                <a:cxnLst/>
                <a:rect l="l" t="t" r="r" b="b"/>
                <a:pathLst>
                  <a:path w="72495" h="94653" extrusionOk="0">
                    <a:moveTo>
                      <a:pt x="29971" y="1"/>
                    </a:moveTo>
                    <a:cubicBezTo>
                      <a:pt x="29972" y="4"/>
                      <a:pt x="29972" y="8"/>
                      <a:pt x="29973" y="12"/>
                    </a:cubicBezTo>
                    <a:lnTo>
                      <a:pt x="29973" y="12"/>
                    </a:lnTo>
                    <a:cubicBezTo>
                      <a:pt x="29972" y="8"/>
                      <a:pt x="29972" y="4"/>
                      <a:pt x="29971" y="1"/>
                    </a:cubicBezTo>
                    <a:close/>
                    <a:moveTo>
                      <a:pt x="29973" y="12"/>
                    </a:moveTo>
                    <a:cubicBezTo>
                      <a:pt x="31311" y="6634"/>
                      <a:pt x="34197" y="12831"/>
                      <a:pt x="36476" y="19211"/>
                    </a:cubicBezTo>
                    <a:cubicBezTo>
                      <a:pt x="39758" y="28420"/>
                      <a:pt x="41764" y="37995"/>
                      <a:pt x="43801" y="47509"/>
                    </a:cubicBezTo>
                    <a:cubicBezTo>
                      <a:pt x="46020" y="57935"/>
                      <a:pt x="48208" y="68391"/>
                      <a:pt x="48634" y="78968"/>
                    </a:cubicBezTo>
                    <a:cubicBezTo>
                      <a:pt x="43467" y="63163"/>
                      <a:pt x="35746" y="48208"/>
                      <a:pt x="25867" y="34804"/>
                    </a:cubicBezTo>
                    <a:cubicBezTo>
                      <a:pt x="23132" y="31065"/>
                      <a:pt x="20183" y="27448"/>
                      <a:pt x="16810" y="24347"/>
                    </a:cubicBezTo>
                    <a:lnTo>
                      <a:pt x="16810" y="24347"/>
                    </a:lnTo>
                    <a:cubicBezTo>
                      <a:pt x="26870" y="41521"/>
                      <a:pt x="34469" y="60184"/>
                      <a:pt x="39211" y="79515"/>
                    </a:cubicBezTo>
                    <a:cubicBezTo>
                      <a:pt x="29971" y="63619"/>
                      <a:pt x="16232" y="50396"/>
                      <a:pt x="1" y="41825"/>
                    </a:cubicBezTo>
                    <a:lnTo>
                      <a:pt x="1" y="41825"/>
                    </a:lnTo>
                    <a:cubicBezTo>
                      <a:pt x="8208" y="47023"/>
                      <a:pt x="14408" y="54865"/>
                      <a:pt x="19940" y="62798"/>
                    </a:cubicBezTo>
                    <a:cubicBezTo>
                      <a:pt x="26688" y="72403"/>
                      <a:pt x="32950" y="82980"/>
                      <a:pt x="34135" y="94652"/>
                    </a:cubicBezTo>
                    <a:cubicBezTo>
                      <a:pt x="39577" y="92354"/>
                      <a:pt x="45385" y="91597"/>
                      <a:pt x="51242" y="91597"/>
                    </a:cubicBezTo>
                    <a:cubicBezTo>
                      <a:pt x="55918" y="91597"/>
                      <a:pt x="60625" y="92079"/>
                      <a:pt x="65199" y="92646"/>
                    </a:cubicBezTo>
                    <a:cubicBezTo>
                      <a:pt x="66284" y="92784"/>
                      <a:pt x="68225" y="93379"/>
                      <a:pt x="69788" y="93379"/>
                    </a:cubicBezTo>
                    <a:cubicBezTo>
                      <a:pt x="70986" y="93379"/>
                      <a:pt x="71962" y="93030"/>
                      <a:pt x="72160" y="91856"/>
                    </a:cubicBezTo>
                    <a:cubicBezTo>
                      <a:pt x="72494" y="90002"/>
                      <a:pt x="68817" y="86233"/>
                      <a:pt x="67905" y="84835"/>
                    </a:cubicBezTo>
                    <a:cubicBezTo>
                      <a:pt x="62798" y="77145"/>
                      <a:pt x="61856" y="67783"/>
                      <a:pt x="59120" y="59120"/>
                    </a:cubicBezTo>
                    <a:cubicBezTo>
                      <a:pt x="55959" y="49150"/>
                      <a:pt x="52129" y="39454"/>
                      <a:pt x="47570" y="30062"/>
                    </a:cubicBezTo>
                    <a:cubicBezTo>
                      <a:pt x="45017" y="24834"/>
                      <a:pt x="42281" y="19697"/>
                      <a:pt x="39363" y="14682"/>
                    </a:cubicBezTo>
                    <a:cubicBezTo>
                      <a:pt x="37843" y="12098"/>
                      <a:pt x="36293" y="9514"/>
                      <a:pt x="34652" y="7022"/>
                    </a:cubicBezTo>
                    <a:cubicBezTo>
                      <a:pt x="33438" y="5080"/>
                      <a:pt x="30407" y="2138"/>
                      <a:pt x="29973" y="1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51" name="Google Shape;5451;p33"/>
              <p:cNvSpPr/>
              <p:nvPr/>
            </p:nvSpPr>
            <p:spPr>
              <a:xfrm>
                <a:off x="2771600" y="2298950"/>
                <a:ext cx="658850" cy="512725"/>
              </a:xfrm>
              <a:custGeom>
                <a:avLst/>
                <a:gdLst/>
                <a:ahLst/>
                <a:cxnLst/>
                <a:rect l="l" t="t" r="r" b="b"/>
                <a:pathLst>
                  <a:path w="26354" h="20509" extrusionOk="0">
                    <a:moveTo>
                      <a:pt x="11829" y="1"/>
                    </a:moveTo>
                    <a:cubicBezTo>
                      <a:pt x="9451" y="1"/>
                      <a:pt x="9181" y="4234"/>
                      <a:pt x="9453" y="6475"/>
                    </a:cubicBezTo>
                    <a:cubicBezTo>
                      <a:pt x="8273" y="4692"/>
                      <a:pt x="7155" y="2370"/>
                      <a:pt x="5706" y="2370"/>
                    </a:cubicBezTo>
                    <a:cubicBezTo>
                      <a:pt x="5400" y="2370"/>
                      <a:pt x="5080" y="2473"/>
                      <a:pt x="4742" y="2706"/>
                    </a:cubicBezTo>
                    <a:cubicBezTo>
                      <a:pt x="0" y="5928"/>
                      <a:pt x="7204" y="15958"/>
                      <a:pt x="12007" y="19606"/>
                    </a:cubicBezTo>
                    <a:cubicBezTo>
                      <a:pt x="12651" y="20116"/>
                      <a:pt x="13439" y="20508"/>
                      <a:pt x="14243" y="20508"/>
                    </a:cubicBezTo>
                    <a:cubicBezTo>
                      <a:pt x="14348" y="20508"/>
                      <a:pt x="14454" y="20501"/>
                      <a:pt x="14560" y="20487"/>
                    </a:cubicBezTo>
                    <a:cubicBezTo>
                      <a:pt x="15776" y="20335"/>
                      <a:pt x="17417" y="18907"/>
                      <a:pt x="18238" y="17995"/>
                    </a:cubicBezTo>
                    <a:cubicBezTo>
                      <a:pt x="26353" y="8633"/>
                      <a:pt x="26201" y="4803"/>
                      <a:pt x="23739" y="4074"/>
                    </a:cubicBezTo>
                    <a:cubicBezTo>
                      <a:pt x="23581" y="4031"/>
                      <a:pt x="23428" y="4011"/>
                      <a:pt x="23280" y="4011"/>
                    </a:cubicBezTo>
                    <a:cubicBezTo>
                      <a:pt x="21749" y="4011"/>
                      <a:pt x="20715" y="6138"/>
                      <a:pt x="19302" y="7053"/>
                    </a:cubicBezTo>
                    <a:cubicBezTo>
                      <a:pt x="19818" y="5989"/>
                      <a:pt x="20365" y="4834"/>
                      <a:pt x="20335" y="3648"/>
                    </a:cubicBezTo>
                    <a:cubicBezTo>
                      <a:pt x="20274" y="2493"/>
                      <a:pt x="19484" y="1186"/>
                      <a:pt x="18298" y="1065"/>
                    </a:cubicBezTo>
                    <a:cubicBezTo>
                      <a:pt x="18252" y="1060"/>
                      <a:pt x="18206" y="1057"/>
                      <a:pt x="18161" y="1057"/>
                    </a:cubicBezTo>
                    <a:cubicBezTo>
                      <a:pt x="16545" y="1057"/>
                      <a:pt x="15123" y="4118"/>
                      <a:pt x="14621" y="5685"/>
                    </a:cubicBezTo>
                    <a:cubicBezTo>
                      <a:pt x="14438" y="4165"/>
                      <a:pt x="14195" y="62"/>
                      <a:pt x="11855" y="1"/>
                    </a:cubicBezTo>
                    <a:cubicBezTo>
                      <a:pt x="11846" y="1"/>
                      <a:pt x="11838" y="1"/>
                      <a:pt x="1182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52" name="Google Shape;5452;p33"/>
              <p:cNvSpPr/>
              <p:nvPr/>
            </p:nvSpPr>
            <p:spPr>
              <a:xfrm>
                <a:off x="2920450" y="2444225"/>
                <a:ext cx="97700" cy="170900"/>
              </a:xfrm>
              <a:custGeom>
                <a:avLst/>
                <a:gdLst/>
                <a:ahLst/>
                <a:cxnLst/>
                <a:rect l="l" t="t" r="r" b="b"/>
                <a:pathLst>
                  <a:path w="3908" h="6836" extrusionOk="0">
                    <a:moveTo>
                      <a:pt x="434" y="1"/>
                    </a:moveTo>
                    <a:cubicBezTo>
                      <a:pt x="217" y="1"/>
                      <a:pt x="1" y="242"/>
                      <a:pt x="125" y="512"/>
                    </a:cubicBezTo>
                    <a:cubicBezTo>
                      <a:pt x="1250" y="2518"/>
                      <a:pt x="2101" y="4950"/>
                      <a:pt x="3530" y="6774"/>
                    </a:cubicBezTo>
                    <a:cubicBezTo>
                      <a:pt x="3573" y="6817"/>
                      <a:pt x="3625" y="6836"/>
                      <a:pt x="3674" y="6836"/>
                    </a:cubicBezTo>
                    <a:cubicBezTo>
                      <a:pt x="3796" y="6836"/>
                      <a:pt x="3907" y="6721"/>
                      <a:pt x="3864" y="6591"/>
                    </a:cubicBezTo>
                    <a:cubicBezTo>
                      <a:pt x="3378" y="4342"/>
                      <a:pt x="1828" y="2153"/>
                      <a:pt x="703" y="178"/>
                    </a:cubicBezTo>
                    <a:cubicBezTo>
                      <a:pt x="636" y="52"/>
                      <a:pt x="535" y="1"/>
                      <a:pt x="434" y="1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53" name="Google Shape;5453;p33"/>
              <p:cNvSpPr/>
              <p:nvPr/>
            </p:nvSpPr>
            <p:spPr>
              <a:xfrm>
                <a:off x="3062625" y="2395325"/>
                <a:ext cx="36500" cy="238575"/>
              </a:xfrm>
              <a:custGeom>
                <a:avLst/>
                <a:gdLst/>
                <a:ahLst/>
                <a:cxnLst/>
                <a:rect l="l" t="t" r="r" b="b"/>
                <a:pathLst>
                  <a:path w="1460" h="9543" extrusionOk="0">
                    <a:moveTo>
                      <a:pt x="280" y="1"/>
                    </a:moveTo>
                    <a:cubicBezTo>
                      <a:pt x="168" y="1"/>
                      <a:pt x="62" y="85"/>
                      <a:pt x="62" y="249"/>
                    </a:cubicBezTo>
                    <a:cubicBezTo>
                      <a:pt x="1" y="3228"/>
                      <a:pt x="700" y="6298"/>
                      <a:pt x="882" y="9307"/>
                    </a:cubicBezTo>
                    <a:cubicBezTo>
                      <a:pt x="882" y="9459"/>
                      <a:pt x="1027" y="9543"/>
                      <a:pt x="1171" y="9543"/>
                    </a:cubicBezTo>
                    <a:cubicBezTo>
                      <a:pt x="1315" y="9543"/>
                      <a:pt x="1460" y="9459"/>
                      <a:pt x="1460" y="9277"/>
                    </a:cubicBezTo>
                    <a:cubicBezTo>
                      <a:pt x="1308" y="6328"/>
                      <a:pt x="1399" y="2985"/>
                      <a:pt x="518" y="188"/>
                    </a:cubicBezTo>
                    <a:cubicBezTo>
                      <a:pt x="476" y="62"/>
                      <a:pt x="376" y="1"/>
                      <a:pt x="280" y="1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54" name="Google Shape;5454;p33"/>
              <p:cNvSpPr/>
              <p:nvPr/>
            </p:nvSpPr>
            <p:spPr>
              <a:xfrm>
                <a:off x="3141850" y="2433325"/>
                <a:ext cx="73325" cy="204625"/>
              </a:xfrm>
              <a:custGeom>
                <a:avLst/>
                <a:gdLst/>
                <a:ahLst/>
                <a:cxnLst/>
                <a:rect l="l" t="t" r="r" b="b"/>
                <a:pathLst>
                  <a:path w="2933" h="8185" extrusionOk="0">
                    <a:moveTo>
                      <a:pt x="2664" y="1"/>
                    </a:moveTo>
                    <a:cubicBezTo>
                      <a:pt x="2559" y="1"/>
                      <a:pt x="2446" y="58"/>
                      <a:pt x="2394" y="188"/>
                    </a:cubicBezTo>
                    <a:cubicBezTo>
                      <a:pt x="1391" y="2650"/>
                      <a:pt x="814" y="5355"/>
                      <a:pt x="54" y="7878"/>
                    </a:cubicBezTo>
                    <a:cubicBezTo>
                      <a:pt x="1" y="8073"/>
                      <a:pt x="143" y="8185"/>
                      <a:pt x="289" y="8185"/>
                    </a:cubicBezTo>
                    <a:cubicBezTo>
                      <a:pt x="395" y="8185"/>
                      <a:pt x="502" y="8127"/>
                      <a:pt x="540" y="8000"/>
                    </a:cubicBezTo>
                    <a:cubicBezTo>
                      <a:pt x="1330" y="5477"/>
                      <a:pt x="2333" y="2893"/>
                      <a:pt x="2881" y="279"/>
                    </a:cubicBezTo>
                    <a:cubicBezTo>
                      <a:pt x="2933" y="105"/>
                      <a:pt x="2805" y="1"/>
                      <a:pt x="2664" y="1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55" name="Google Shape;5455;p33"/>
              <p:cNvSpPr/>
              <p:nvPr/>
            </p:nvSpPr>
            <p:spPr>
              <a:xfrm>
                <a:off x="3213275" y="2509400"/>
                <a:ext cx="120725" cy="147775"/>
              </a:xfrm>
              <a:custGeom>
                <a:avLst/>
                <a:gdLst/>
                <a:ahLst/>
                <a:cxnLst/>
                <a:rect l="l" t="t" r="r" b="b"/>
                <a:pathLst>
                  <a:path w="4829" h="5911" extrusionOk="0">
                    <a:moveTo>
                      <a:pt x="4492" y="0"/>
                    </a:moveTo>
                    <a:cubicBezTo>
                      <a:pt x="4451" y="0"/>
                      <a:pt x="4410" y="10"/>
                      <a:pt x="4370" y="33"/>
                    </a:cubicBezTo>
                    <a:cubicBezTo>
                      <a:pt x="3428" y="458"/>
                      <a:pt x="2698" y="1522"/>
                      <a:pt x="2090" y="2312"/>
                    </a:cubicBezTo>
                    <a:cubicBezTo>
                      <a:pt x="1331" y="3285"/>
                      <a:pt x="631" y="4410"/>
                      <a:pt x="84" y="5534"/>
                    </a:cubicBezTo>
                    <a:cubicBezTo>
                      <a:pt x="1" y="5723"/>
                      <a:pt x="176" y="5911"/>
                      <a:pt x="343" y="5911"/>
                    </a:cubicBezTo>
                    <a:cubicBezTo>
                      <a:pt x="419" y="5911"/>
                      <a:pt x="493" y="5872"/>
                      <a:pt x="540" y="5777"/>
                    </a:cubicBezTo>
                    <a:cubicBezTo>
                      <a:pt x="1148" y="4653"/>
                      <a:pt x="1817" y="3650"/>
                      <a:pt x="2607" y="2677"/>
                    </a:cubicBezTo>
                    <a:cubicBezTo>
                      <a:pt x="3276" y="1887"/>
                      <a:pt x="4218" y="1249"/>
                      <a:pt x="4705" y="367"/>
                    </a:cubicBezTo>
                    <a:cubicBezTo>
                      <a:pt x="4828" y="194"/>
                      <a:pt x="4670" y="0"/>
                      <a:pt x="4492" y="0"/>
                    </a:cubicBezTo>
                    <a:close/>
                  </a:path>
                </a:pathLst>
              </a:custGeom>
              <a:solidFill>
                <a:srgbClr val="FF80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56" name="Google Shape;5456;p33"/>
              <p:cNvSpPr/>
              <p:nvPr/>
            </p:nvSpPr>
            <p:spPr>
              <a:xfrm>
                <a:off x="2944100" y="2678700"/>
                <a:ext cx="352600" cy="178875"/>
              </a:xfrm>
              <a:custGeom>
                <a:avLst/>
                <a:gdLst/>
                <a:ahLst/>
                <a:cxnLst/>
                <a:rect l="l" t="t" r="r" b="b"/>
                <a:pathLst>
                  <a:path w="14104" h="7155" extrusionOk="0">
                    <a:moveTo>
                      <a:pt x="4301" y="0"/>
                    </a:moveTo>
                    <a:cubicBezTo>
                      <a:pt x="3837" y="0"/>
                      <a:pt x="3946" y="2730"/>
                      <a:pt x="3769" y="3261"/>
                    </a:cubicBezTo>
                    <a:cubicBezTo>
                      <a:pt x="2918" y="2288"/>
                      <a:pt x="1307" y="1012"/>
                      <a:pt x="0" y="860"/>
                    </a:cubicBezTo>
                    <a:lnTo>
                      <a:pt x="0" y="860"/>
                    </a:lnTo>
                    <a:cubicBezTo>
                      <a:pt x="0" y="5297"/>
                      <a:pt x="6414" y="7152"/>
                      <a:pt x="6414" y="7152"/>
                    </a:cubicBezTo>
                    <a:cubicBezTo>
                      <a:pt x="6433" y="7154"/>
                      <a:pt x="6455" y="7155"/>
                      <a:pt x="6480" y="7155"/>
                    </a:cubicBezTo>
                    <a:cubicBezTo>
                      <a:pt x="7569" y="7155"/>
                      <a:pt x="14104" y="5226"/>
                      <a:pt x="14104" y="2106"/>
                    </a:cubicBezTo>
                    <a:cubicBezTo>
                      <a:pt x="13984" y="2093"/>
                      <a:pt x="13860" y="2086"/>
                      <a:pt x="13732" y="2086"/>
                    </a:cubicBezTo>
                    <a:cubicBezTo>
                      <a:pt x="12392" y="2086"/>
                      <a:pt x="10624" y="2777"/>
                      <a:pt x="9514" y="3443"/>
                    </a:cubicBezTo>
                    <a:cubicBezTo>
                      <a:pt x="9301" y="2501"/>
                      <a:pt x="9757" y="1072"/>
                      <a:pt x="9727" y="130"/>
                    </a:cubicBezTo>
                    <a:lnTo>
                      <a:pt x="9727" y="130"/>
                    </a:lnTo>
                    <a:cubicBezTo>
                      <a:pt x="8420" y="920"/>
                      <a:pt x="7295" y="2045"/>
                      <a:pt x="6474" y="3322"/>
                    </a:cubicBezTo>
                    <a:cubicBezTo>
                      <a:pt x="5927" y="2410"/>
                      <a:pt x="4559" y="130"/>
                      <a:pt x="4347" y="9"/>
                    </a:cubicBezTo>
                    <a:cubicBezTo>
                      <a:pt x="4331" y="3"/>
                      <a:pt x="4316" y="0"/>
                      <a:pt x="430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57" name="Google Shape;5457;p33"/>
              <p:cNvSpPr/>
              <p:nvPr/>
            </p:nvSpPr>
            <p:spPr>
              <a:xfrm>
                <a:off x="2944100" y="2808600"/>
                <a:ext cx="183750" cy="2811100"/>
              </a:xfrm>
              <a:custGeom>
                <a:avLst/>
                <a:gdLst/>
                <a:ahLst/>
                <a:cxnLst/>
                <a:rect l="l" t="t" r="r" b="b"/>
                <a:pathLst>
                  <a:path w="7350" h="112444" extrusionOk="0">
                    <a:moveTo>
                      <a:pt x="6743" y="1"/>
                    </a:moveTo>
                    <a:cubicBezTo>
                      <a:pt x="6537" y="1"/>
                      <a:pt x="6336" y="115"/>
                      <a:pt x="6262" y="375"/>
                    </a:cubicBezTo>
                    <a:cubicBezTo>
                      <a:pt x="0" y="27640"/>
                      <a:pt x="1338" y="83872"/>
                      <a:pt x="2401" y="111623"/>
                    </a:cubicBezTo>
                    <a:cubicBezTo>
                      <a:pt x="2417" y="112170"/>
                      <a:pt x="2857" y="112443"/>
                      <a:pt x="3283" y="112443"/>
                    </a:cubicBezTo>
                    <a:cubicBezTo>
                      <a:pt x="3708" y="112443"/>
                      <a:pt x="4119" y="112170"/>
                      <a:pt x="4073" y="111623"/>
                    </a:cubicBezTo>
                    <a:cubicBezTo>
                      <a:pt x="2401" y="83811"/>
                      <a:pt x="1945" y="28156"/>
                      <a:pt x="7295" y="618"/>
                    </a:cubicBezTo>
                    <a:cubicBezTo>
                      <a:pt x="7349" y="240"/>
                      <a:pt x="7041" y="1"/>
                      <a:pt x="674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58" name="Google Shape;5458;p33"/>
              <p:cNvSpPr/>
              <p:nvPr/>
            </p:nvSpPr>
            <p:spPr>
              <a:xfrm>
                <a:off x="2710800" y="2931175"/>
                <a:ext cx="330575" cy="388725"/>
              </a:xfrm>
              <a:custGeom>
                <a:avLst/>
                <a:gdLst/>
                <a:ahLst/>
                <a:cxnLst/>
                <a:rect l="l" t="t" r="r" b="b"/>
                <a:pathLst>
                  <a:path w="13223" h="15549" extrusionOk="0">
                    <a:moveTo>
                      <a:pt x="730" y="1"/>
                    </a:moveTo>
                    <a:cubicBezTo>
                      <a:pt x="730" y="1"/>
                      <a:pt x="730" y="2"/>
                      <a:pt x="730" y="2"/>
                    </a:cubicBezTo>
                    <a:lnTo>
                      <a:pt x="730" y="2"/>
                    </a:lnTo>
                    <a:cubicBezTo>
                      <a:pt x="730" y="2"/>
                      <a:pt x="730" y="1"/>
                      <a:pt x="730" y="1"/>
                    </a:cubicBezTo>
                    <a:close/>
                    <a:moveTo>
                      <a:pt x="730" y="2"/>
                    </a:moveTo>
                    <a:cubicBezTo>
                      <a:pt x="1" y="2950"/>
                      <a:pt x="821" y="6171"/>
                      <a:pt x="2554" y="8724"/>
                    </a:cubicBezTo>
                    <a:cubicBezTo>
                      <a:pt x="3687" y="10414"/>
                      <a:pt x="8705" y="15548"/>
                      <a:pt x="11404" y="15548"/>
                    </a:cubicBezTo>
                    <a:cubicBezTo>
                      <a:pt x="12396" y="15548"/>
                      <a:pt x="13074" y="14854"/>
                      <a:pt x="13132" y="13041"/>
                    </a:cubicBezTo>
                    <a:cubicBezTo>
                      <a:pt x="13223" y="10366"/>
                      <a:pt x="10852" y="7873"/>
                      <a:pt x="9089" y="6171"/>
                    </a:cubicBezTo>
                    <a:cubicBezTo>
                      <a:pt x="8391" y="5504"/>
                      <a:pt x="696" y="202"/>
                      <a:pt x="730" y="2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59" name="Google Shape;5459;p33"/>
              <p:cNvSpPr/>
              <p:nvPr/>
            </p:nvSpPr>
            <p:spPr>
              <a:xfrm>
                <a:off x="3025775" y="3166750"/>
                <a:ext cx="328675" cy="317775"/>
              </a:xfrm>
              <a:custGeom>
                <a:avLst/>
                <a:gdLst/>
                <a:ahLst/>
                <a:cxnLst/>
                <a:rect l="l" t="t" r="r" b="b"/>
                <a:pathLst>
                  <a:path w="13147" h="12711" extrusionOk="0">
                    <a:moveTo>
                      <a:pt x="12691" y="1"/>
                    </a:moveTo>
                    <a:lnTo>
                      <a:pt x="12691" y="1"/>
                    </a:lnTo>
                    <a:cubicBezTo>
                      <a:pt x="12691" y="1"/>
                      <a:pt x="12691" y="1"/>
                      <a:pt x="12691" y="1"/>
                    </a:cubicBezTo>
                    <a:lnTo>
                      <a:pt x="12691" y="1"/>
                    </a:lnTo>
                    <a:cubicBezTo>
                      <a:pt x="12691" y="1"/>
                      <a:pt x="12691" y="1"/>
                      <a:pt x="12691" y="1"/>
                    </a:cubicBezTo>
                    <a:close/>
                    <a:moveTo>
                      <a:pt x="12691" y="1"/>
                    </a:moveTo>
                    <a:cubicBezTo>
                      <a:pt x="12870" y="1218"/>
                      <a:pt x="593" y="7387"/>
                      <a:pt x="198" y="10396"/>
                    </a:cubicBezTo>
                    <a:cubicBezTo>
                      <a:pt x="1" y="12048"/>
                      <a:pt x="1084" y="12710"/>
                      <a:pt x="2653" y="12710"/>
                    </a:cubicBezTo>
                    <a:cubicBezTo>
                      <a:pt x="4951" y="12710"/>
                      <a:pt x="8289" y="11290"/>
                      <a:pt x="10168" y="9484"/>
                    </a:cubicBezTo>
                    <a:cubicBezTo>
                      <a:pt x="12387" y="7326"/>
                      <a:pt x="13147" y="3071"/>
                      <a:pt x="1269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60" name="Google Shape;5460;p33"/>
              <p:cNvSpPr/>
              <p:nvPr/>
            </p:nvSpPr>
            <p:spPr>
              <a:xfrm>
                <a:off x="2735125" y="3497300"/>
                <a:ext cx="263700" cy="325950"/>
              </a:xfrm>
              <a:custGeom>
                <a:avLst/>
                <a:gdLst/>
                <a:ahLst/>
                <a:cxnLst/>
                <a:rect l="l" t="t" r="r" b="b"/>
                <a:pathLst>
                  <a:path w="10548" h="13038" extrusionOk="0">
                    <a:moveTo>
                      <a:pt x="730" y="1"/>
                    </a:moveTo>
                    <a:lnTo>
                      <a:pt x="730" y="1"/>
                    </a:lnTo>
                    <a:cubicBezTo>
                      <a:pt x="0" y="3344"/>
                      <a:pt x="882" y="6992"/>
                      <a:pt x="3101" y="9606"/>
                    </a:cubicBezTo>
                    <a:cubicBezTo>
                      <a:pt x="4126" y="10867"/>
                      <a:pt x="6903" y="13037"/>
                      <a:pt x="8745" y="13037"/>
                    </a:cubicBezTo>
                    <a:cubicBezTo>
                      <a:pt x="9743" y="13037"/>
                      <a:pt x="10465" y="12401"/>
                      <a:pt x="10487" y="10639"/>
                    </a:cubicBezTo>
                    <a:cubicBezTo>
                      <a:pt x="10548" y="6718"/>
                      <a:pt x="3313" y="2280"/>
                      <a:pt x="73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61" name="Google Shape;5461;p33"/>
              <p:cNvSpPr/>
              <p:nvPr/>
            </p:nvSpPr>
            <p:spPr>
              <a:xfrm>
                <a:off x="2908375" y="3659150"/>
                <a:ext cx="448950" cy="315075"/>
              </a:xfrm>
              <a:custGeom>
                <a:avLst/>
                <a:gdLst/>
                <a:ahLst/>
                <a:cxnLst/>
                <a:rect l="l" t="t" r="r" b="b"/>
                <a:pathLst>
                  <a:path w="17958" h="12603" extrusionOk="0">
                    <a:moveTo>
                      <a:pt x="17904" y="1"/>
                    </a:moveTo>
                    <a:cubicBezTo>
                      <a:pt x="17904" y="1"/>
                      <a:pt x="17904" y="1"/>
                      <a:pt x="17904" y="1"/>
                    </a:cubicBezTo>
                    <a:cubicBezTo>
                      <a:pt x="15229" y="882"/>
                      <a:pt x="1" y="6688"/>
                      <a:pt x="4985" y="11825"/>
                    </a:cubicBezTo>
                    <a:cubicBezTo>
                      <a:pt x="5523" y="12376"/>
                      <a:pt x="6153" y="12603"/>
                      <a:pt x="6826" y="12603"/>
                    </a:cubicBezTo>
                    <a:cubicBezTo>
                      <a:pt x="9269" y="12603"/>
                      <a:pt x="12274" y="9610"/>
                      <a:pt x="13466" y="8299"/>
                    </a:cubicBezTo>
                    <a:cubicBezTo>
                      <a:pt x="16919" y="4482"/>
                      <a:pt x="17957" y="1"/>
                      <a:pt x="1790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62" name="Google Shape;5462;p33"/>
              <p:cNvSpPr/>
              <p:nvPr/>
            </p:nvSpPr>
            <p:spPr>
              <a:xfrm>
                <a:off x="2759575" y="3010175"/>
                <a:ext cx="233575" cy="232800"/>
              </a:xfrm>
              <a:custGeom>
                <a:avLst/>
                <a:gdLst/>
                <a:ahLst/>
                <a:cxnLst/>
                <a:rect l="l" t="t" r="r" b="b"/>
                <a:pathLst>
                  <a:path w="9343" h="9312" extrusionOk="0">
                    <a:moveTo>
                      <a:pt x="368" y="0"/>
                    </a:moveTo>
                    <a:cubicBezTo>
                      <a:pt x="177" y="0"/>
                      <a:pt x="0" y="266"/>
                      <a:pt x="208" y="428"/>
                    </a:cubicBezTo>
                    <a:cubicBezTo>
                      <a:pt x="1819" y="2069"/>
                      <a:pt x="3217" y="3862"/>
                      <a:pt x="4706" y="5564"/>
                    </a:cubicBezTo>
                    <a:cubicBezTo>
                      <a:pt x="5922" y="6932"/>
                      <a:pt x="7320" y="8604"/>
                      <a:pt x="9022" y="9303"/>
                    </a:cubicBezTo>
                    <a:cubicBezTo>
                      <a:pt x="9040" y="9309"/>
                      <a:pt x="9058" y="9312"/>
                      <a:pt x="9075" y="9312"/>
                    </a:cubicBezTo>
                    <a:cubicBezTo>
                      <a:pt x="9232" y="9312"/>
                      <a:pt x="9342" y="9075"/>
                      <a:pt x="9205" y="8938"/>
                    </a:cubicBezTo>
                    <a:cubicBezTo>
                      <a:pt x="7807" y="7479"/>
                      <a:pt x="6104" y="6294"/>
                      <a:pt x="4737" y="4744"/>
                    </a:cubicBezTo>
                    <a:cubicBezTo>
                      <a:pt x="3369" y="3163"/>
                      <a:pt x="2031" y="1583"/>
                      <a:pt x="542" y="93"/>
                    </a:cubicBezTo>
                    <a:cubicBezTo>
                      <a:pt x="491" y="27"/>
                      <a:pt x="429" y="0"/>
                      <a:pt x="3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63" name="Google Shape;5463;p33"/>
              <p:cNvSpPr/>
              <p:nvPr/>
            </p:nvSpPr>
            <p:spPr>
              <a:xfrm>
                <a:off x="3101400" y="3278400"/>
                <a:ext cx="194725" cy="141075"/>
              </a:xfrm>
              <a:custGeom>
                <a:avLst/>
                <a:gdLst/>
                <a:ahLst/>
                <a:cxnLst/>
                <a:rect l="l" t="t" r="r" b="b"/>
                <a:pathLst>
                  <a:path w="7789" h="5643" extrusionOk="0">
                    <a:moveTo>
                      <a:pt x="7503" y="0"/>
                    </a:moveTo>
                    <a:cubicBezTo>
                      <a:pt x="7466" y="0"/>
                      <a:pt x="7426" y="10"/>
                      <a:pt x="7386" y="33"/>
                    </a:cubicBezTo>
                    <a:cubicBezTo>
                      <a:pt x="4924" y="1674"/>
                      <a:pt x="2766" y="3832"/>
                      <a:pt x="213" y="5291"/>
                    </a:cubicBezTo>
                    <a:cubicBezTo>
                      <a:pt x="1" y="5398"/>
                      <a:pt x="136" y="5643"/>
                      <a:pt x="315" y="5643"/>
                    </a:cubicBezTo>
                    <a:cubicBezTo>
                      <a:pt x="341" y="5643"/>
                      <a:pt x="368" y="5637"/>
                      <a:pt x="395" y="5626"/>
                    </a:cubicBezTo>
                    <a:cubicBezTo>
                      <a:pt x="1915" y="4988"/>
                      <a:pt x="3283" y="3954"/>
                      <a:pt x="4620" y="3012"/>
                    </a:cubicBezTo>
                    <a:cubicBezTo>
                      <a:pt x="5714" y="2252"/>
                      <a:pt x="6991" y="1522"/>
                      <a:pt x="7690" y="337"/>
                    </a:cubicBezTo>
                    <a:cubicBezTo>
                      <a:pt x="7789" y="189"/>
                      <a:pt x="7667" y="0"/>
                      <a:pt x="750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64" name="Google Shape;5464;p33"/>
              <p:cNvSpPr/>
              <p:nvPr/>
            </p:nvSpPr>
            <p:spPr>
              <a:xfrm>
                <a:off x="2781050" y="3580225"/>
                <a:ext cx="148575" cy="176850"/>
              </a:xfrm>
              <a:custGeom>
                <a:avLst/>
                <a:gdLst/>
                <a:ahLst/>
                <a:cxnLst/>
                <a:rect l="l" t="t" r="r" b="b"/>
                <a:pathLst>
                  <a:path w="5943" h="7074" extrusionOk="0">
                    <a:moveTo>
                      <a:pt x="341" y="1"/>
                    </a:moveTo>
                    <a:cubicBezTo>
                      <a:pt x="169" y="1"/>
                      <a:pt x="1" y="158"/>
                      <a:pt x="109" y="331"/>
                    </a:cubicBezTo>
                    <a:cubicBezTo>
                      <a:pt x="1628" y="2672"/>
                      <a:pt x="3331" y="5134"/>
                      <a:pt x="5458" y="7018"/>
                    </a:cubicBezTo>
                    <a:cubicBezTo>
                      <a:pt x="5510" y="7057"/>
                      <a:pt x="5563" y="7074"/>
                      <a:pt x="5613" y="7074"/>
                    </a:cubicBezTo>
                    <a:cubicBezTo>
                      <a:pt x="5799" y="7074"/>
                      <a:pt x="5943" y="6845"/>
                      <a:pt x="5823" y="6653"/>
                    </a:cubicBezTo>
                    <a:cubicBezTo>
                      <a:pt x="3999" y="4495"/>
                      <a:pt x="2084" y="2489"/>
                      <a:pt x="534" y="88"/>
                    </a:cubicBezTo>
                    <a:cubicBezTo>
                      <a:pt x="481" y="26"/>
                      <a:pt x="411" y="1"/>
                      <a:pt x="34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65" name="Google Shape;5465;p33"/>
              <p:cNvSpPr/>
              <p:nvPr/>
            </p:nvSpPr>
            <p:spPr>
              <a:xfrm>
                <a:off x="3079725" y="3732600"/>
                <a:ext cx="228050" cy="158625"/>
              </a:xfrm>
              <a:custGeom>
                <a:avLst/>
                <a:gdLst/>
                <a:ahLst/>
                <a:cxnLst/>
                <a:rect l="l" t="t" r="r" b="b"/>
                <a:pathLst>
                  <a:path w="9122" h="6345" extrusionOk="0">
                    <a:moveTo>
                      <a:pt x="8729" y="0"/>
                    </a:moveTo>
                    <a:cubicBezTo>
                      <a:pt x="8668" y="0"/>
                      <a:pt x="8608" y="21"/>
                      <a:pt x="8557" y="72"/>
                    </a:cubicBezTo>
                    <a:cubicBezTo>
                      <a:pt x="7463" y="1318"/>
                      <a:pt x="5943" y="2200"/>
                      <a:pt x="4606" y="3203"/>
                    </a:cubicBezTo>
                    <a:cubicBezTo>
                      <a:pt x="3177" y="4267"/>
                      <a:pt x="1779" y="5422"/>
                      <a:pt x="107" y="6121"/>
                    </a:cubicBezTo>
                    <a:cubicBezTo>
                      <a:pt x="0" y="6174"/>
                      <a:pt x="11" y="6344"/>
                      <a:pt x="117" y="6344"/>
                    </a:cubicBezTo>
                    <a:cubicBezTo>
                      <a:pt x="132" y="6344"/>
                      <a:pt x="149" y="6341"/>
                      <a:pt x="168" y="6333"/>
                    </a:cubicBezTo>
                    <a:cubicBezTo>
                      <a:pt x="1992" y="5726"/>
                      <a:pt x="3603" y="4571"/>
                      <a:pt x="5153" y="3446"/>
                    </a:cubicBezTo>
                    <a:cubicBezTo>
                      <a:pt x="6429" y="2534"/>
                      <a:pt x="8040" y="1713"/>
                      <a:pt x="8983" y="406"/>
                    </a:cubicBezTo>
                    <a:cubicBezTo>
                      <a:pt x="9122" y="221"/>
                      <a:pt x="8925" y="0"/>
                      <a:pt x="872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66" name="Google Shape;5466;p33"/>
              <p:cNvSpPr/>
              <p:nvPr/>
            </p:nvSpPr>
            <p:spPr>
              <a:xfrm>
                <a:off x="2984450" y="2757925"/>
                <a:ext cx="65600" cy="46775"/>
              </a:xfrm>
              <a:custGeom>
                <a:avLst/>
                <a:gdLst/>
                <a:ahLst/>
                <a:cxnLst/>
                <a:rect l="l" t="t" r="r" b="b"/>
                <a:pathLst>
                  <a:path w="2624" h="1871" extrusionOk="0">
                    <a:moveTo>
                      <a:pt x="373" y="1"/>
                    </a:moveTo>
                    <a:cubicBezTo>
                      <a:pt x="152" y="1"/>
                      <a:pt x="0" y="364"/>
                      <a:pt x="210" y="548"/>
                    </a:cubicBezTo>
                    <a:cubicBezTo>
                      <a:pt x="544" y="761"/>
                      <a:pt x="909" y="1034"/>
                      <a:pt x="1243" y="1247"/>
                    </a:cubicBezTo>
                    <a:cubicBezTo>
                      <a:pt x="1547" y="1490"/>
                      <a:pt x="1851" y="1764"/>
                      <a:pt x="2246" y="1855"/>
                    </a:cubicBezTo>
                    <a:cubicBezTo>
                      <a:pt x="2282" y="1865"/>
                      <a:pt x="2314" y="1870"/>
                      <a:pt x="2343" y="1870"/>
                    </a:cubicBezTo>
                    <a:cubicBezTo>
                      <a:pt x="2568" y="1870"/>
                      <a:pt x="2624" y="1587"/>
                      <a:pt x="2490" y="1399"/>
                    </a:cubicBezTo>
                    <a:cubicBezTo>
                      <a:pt x="2277" y="1095"/>
                      <a:pt x="1851" y="943"/>
                      <a:pt x="1547" y="730"/>
                    </a:cubicBezTo>
                    <a:cubicBezTo>
                      <a:pt x="1213" y="487"/>
                      <a:pt x="818" y="274"/>
                      <a:pt x="483" y="31"/>
                    </a:cubicBezTo>
                    <a:cubicBezTo>
                      <a:pt x="446" y="10"/>
                      <a:pt x="408" y="1"/>
                      <a:pt x="373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67" name="Google Shape;5467;p33"/>
              <p:cNvSpPr/>
              <p:nvPr/>
            </p:nvSpPr>
            <p:spPr>
              <a:xfrm>
                <a:off x="3063750" y="2767675"/>
                <a:ext cx="41450" cy="35300"/>
              </a:xfrm>
              <a:custGeom>
                <a:avLst/>
                <a:gdLst/>
                <a:ahLst/>
                <a:cxnLst/>
                <a:rect l="l" t="t" r="r" b="b"/>
                <a:pathLst>
                  <a:path w="1658" h="1412" extrusionOk="0">
                    <a:moveTo>
                      <a:pt x="342" y="0"/>
                    </a:moveTo>
                    <a:cubicBezTo>
                      <a:pt x="133" y="0"/>
                      <a:pt x="1" y="284"/>
                      <a:pt x="229" y="462"/>
                    </a:cubicBezTo>
                    <a:cubicBezTo>
                      <a:pt x="381" y="553"/>
                      <a:pt x="533" y="705"/>
                      <a:pt x="655" y="918"/>
                    </a:cubicBezTo>
                    <a:cubicBezTo>
                      <a:pt x="777" y="1100"/>
                      <a:pt x="807" y="1313"/>
                      <a:pt x="1050" y="1404"/>
                    </a:cubicBezTo>
                    <a:cubicBezTo>
                      <a:pt x="1066" y="1409"/>
                      <a:pt x="1084" y="1412"/>
                      <a:pt x="1103" y="1412"/>
                    </a:cubicBezTo>
                    <a:cubicBezTo>
                      <a:pt x="1192" y="1412"/>
                      <a:pt x="1304" y="1357"/>
                      <a:pt x="1354" y="1282"/>
                    </a:cubicBezTo>
                    <a:cubicBezTo>
                      <a:pt x="1658" y="796"/>
                      <a:pt x="837" y="219"/>
                      <a:pt x="473" y="36"/>
                    </a:cubicBezTo>
                    <a:cubicBezTo>
                      <a:pt x="428" y="11"/>
                      <a:pt x="383" y="0"/>
                      <a:pt x="342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68" name="Google Shape;5468;p33"/>
              <p:cNvSpPr/>
              <p:nvPr/>
            </p:nvSpPr>
            <p:spPr>
              <a:xfrm>
                <a:off x="3123350" y="2761400"/>
                <a:ext cx="29575" cy="34950"/>
              </a:xfrm>
              <a:custGeom>
                <a:avLst/>
                <a:gdLst/>
                <a:ahLst/>
                <a:cxnLst/>
                <a:rect l="l" t="t" r="r" b="b"/>
                <a:pathLst>
                  <a:path w="1183" h="1398" extrusionOk="0">
                    <a:moveTo>
                      <a:pt x="850" y="0"/>
                    </a:moveTo>
                    <a:cubicBezTo>
                      <a:pt x="810" y="0"/>
                      <a:pt x="769" y="14"/>
                      <a:pt x="733" y="44"/>
                    </a:cubicBezTo>
                    <a:cubicBezTo>
                      <a:pt x="459" y="287"/>
                      <a:pt x="307" y="652"/>
                      <a:pt x="125" y="956"/>
                    </a:cubicBezTo>
                    <a:cubicBezTo>
                      <a:pt x="0" y="1205"/>
                      <a:pt x="174" y="1398"/>
                      <a:pt x="364" y="1398"/>
                    </a:cubicBezTo>
                    <a:cubicBezTo>
                      <a:pt x="452" y="1398"/>
                      <a:pt x="544" y="1356"/>
                      <a:pt x="611" y="1260"/>
                    </a:cubicBezTo>
                    <a:cubicBezTo>
                      <a:pt x="824" y="1017"/>
                      <a:pt x="1128" y="743"/>
                      <a:pt x="1159" y="409"/>
                    </a:cubicBezTo>
                    <a:cubicBezTo>
                      <a:pt x="1183" y="214"/>
                      <a:pt x="1013" y="0"/>
                      <a:pt x="850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69" name="Google Shape;5469;p33"/>
              <p:cNvSpPr/>
              <p:nvPr/>
            </p:nvSpPr>
            <p:spPr>
              <a:xfrm>
                <a:off x="3160500" y="2786600"/>
                <a:ext cx="43500" cy="21025"/>
              </a:xfrm>
              <a:custGeom>
                <a:avLst/>
                <a:gdLst/>
                <a:ahLst/>
                <a:cxnLst/>
                <a:rect l="l" t="t" r="r" b="b"/>
                <a:pathLst>
                  <a:path w="1740" h="841" extrusionOk="0">
                    <a:moveTo>
                      <a:pt x="1290" y="1"/>
                    </a:moveTo>
                    <a:cubicBezTo>
                      <a:pt x="1142" y="1"/>
                      <a:pt x="1015" y="58"/>
                      <a:pt x="888" y="100"/>
                    </a:cubicBezTo>
                    <a:cubicBezTo>
                      <a:pt x="706" y="191"/>
                      <a:pt x="463" y="252"/>
                      <a:pt x="280" y="313"/>
                    </a:cubicBezTo>
                    <a:cubicBezTo>
                      <a:pt x="1" y="397"/>
                      <a:pt x="107" y="840"/>
                      <a:pt x="386" y="840"/>
                    </a:cubicBezTo>
                    <a:cubicBezTo>
                      <a:pt x="410" y="840"/>
                      <a:pt x="436" y="837"/>
                      <a:pt x="463" y="829"/>
                    </a:cubicBezTo>
                    <a:cubicBezTo>
                      <a:pt x="645" y="799"/>
                      <a:pt x="888" y="708"/>
                      <a:pt x="1071" y="677"/>
                    </a:cubicBezTo>
                    <a:cubicBezTo>
                      <a:pt x="1283" y="647"/>
                      <a:pt x="1496" y="617"/>
                      <a:pt x="1618" y="404"/>
                    </a:cubicBezTo>
                    <a:cubicBezTo>
                      <a:pt x="1739" y="313"/>
                      <a:pt x="1679" y="70"/>
                      <a:pt x="1496" y="39"/>
                    </a:cubicBezTo>
                    <a:cubicBezTo>
                      <a:pt x="1422" y="11"/>
                      <a:pt x="1354" y="1"/>
                      <a:pt x="1290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70" name="Google Shape;5470;p33"/>
              <p:cNvSpPr/>
              <p:nvPr/>
            </p:nvSpPr>
            <p:spPr>
              <a:xfrm>
                <a:off x="2108675" y="2245425"/>
                <a:ext cx="36025" cy="177075"/>
              </a:xfrm>
              <a:custGeom>
                <a:avLst/>
                <a:gdLst/>
                <a:ahLst/>
                <a:cxnLst/>
                <a:rect l="l" t="t" r="r" b="b"/>
                <a:pathLst>
                  <a:path w="1441" h="7083" extrusionOk="0">
                    <a:moveTo>
                      <a:pt x="980" y="1"/>
                    </a:moveTo>
                    <a:cubicBezTo>
                      <a:pt x="885" y="1"/>
                      <a:pt x="776" y="65"/>
                      <a:pt x="742" y="166"/>
                    </a:cubicBezTo>
                    <a:cubicBezTo>
                      <a:pt x="499" y="2355"/>
                      <a:pt x="438" y="4543"/>
                      <a:pt x="73" y="6671"/>
                    </a:cubicBezTo>
                    <a:cubicBezTo>
                      <a:pt x="0" y="6925"/>
                      <a:pt x="189" y="7082"/>
                      <a:pt x="372" y="7082"/>
                    </a:cubicBezTo>
                    <a:cubicBezTo>
                      <a:pt x="494" y="7082"/>
                      <a:pt x="614" y="7012"/>
                      <a:pt x="651" y="6853"/>
                    </a:cubicBezTo>
                    <a:cubicBezTo>
                      <a:pt x="1046" y="4695"/>
                      <a:pt x="1441" y="2294"/>
                      <a:pt x="1137" y="136"/>
                    </a:cubicBezTo>
                    <a:cubicBezTo>
                      <a:pt x="1123" y="41"/>
                      <a:pt x="1056" y="1"/>
                      <a:pt x="980" y="1"/>
                    </a:cubicBezTo>
                    <a:close/>
                  </a:path>
                </a:pathLst>
              </a:custGeom>
              <a:solidFill>
                <a:srgbClr val="ED5F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5471" name="Google Shape;5471;p33"/>
              <p:cNvGrpSpPr/>
              <p:nvPr/>
            </p:nvGrpSpPr>
            <p:grpSpPr>
              <a:xfrm>
                <a:off x="1518525" y="2153325"/>
                <a:ext cx="1455975" cy="3659675"/>
                <a:chOff x="1518525" y="2153325"/>
                <a:chExt cx="1455975" cy="3659675"/>
              </a:xfrm>
            </p:grpSpPr>
            <p:sp>
              <p:nvSpPr>
                <p:cNvPr id="5472" name="Google Shape;5472;p33"/>
                <p:cNvSpPr/>
                <p:nvPr/>
              </p:nvSpPr>
              <p:spPr>
                <a:xfrm>
                  <a:off x="1518525" y="3490475"/>
                  <a:ext cx="813875" cy="208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555" h="83577" extrusionOk="0">
                      <a:moveTo>
                        <a:pt x="14439" y="0"/>
                      </a:moveTo>
                      <a:lnTo>
                        <a:pt x="14439" y="0"/>
                      </a:lnTo>
                      <a:cubicBezTo>
                        <a:pt x="1642" y="21307"/>
                        <a:pt x="1" y="77570"/>
                        <a:pt x="3618" y="81156"/>
                      </a:cubicBezTo>
                      <a:cubicBezTo>
                        <a:pt x="5344" y="82882"/>
                        <a:pt x="9808" y="83577"/>
                        <a:pt x="16431" y="83577"/>
                      </a:cubicBezTo>
                      <a:cubicBezTo>
                        <a:pt x="20887" y="83577"/>
                        <a:pt x="26320" y="83262"/>
                        <a:pt x="32555" y="82737"/>
                      </a:cubicBezTo>
                      <a:cubicBezTo>
                        <a:pt x="28573" y="59667"/>
                        <a:pt x="27661" y="41399"/>
                        <a:pt x="30275" y="18146"/>
                      </a:cubicBezTo>
                      <a:lnTo>
                        <a:pt x="30275" y="18146"/>
                      </a:lnTo>
                      <a:cubicBezTo>
                        <a:pt x="20974" y="34833"/>
                        <a:pt x="18846" y="50214"/>
                        <a:pt x="16597" y="69211"/>
                      </a:cubicBezTo>
                      <a:cubicBezTo>
                        <a:pt x="14621" y="44955"/>
                        <a:pt x="10943" y="24134"/>
                        <a:pt x="14439" y="0"/>
                      </a:cubicBezTo>
                      <a:close/>
                    </a:path>
                  </a:pathLst>
                </a:custGeom>
                <a:solidFill>
                  <a:srgbClr val="7EA01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73" name="Google Shape;5473;p33"/>
                <p:cNvSpPr/>
                <p:nvPr/>
              </p:nvSpPr>
              <p:spPr>
                <a:xfrm>
                  <a:off x="1574775" y="3593050"/>
                  <a:ext cx="623125" cy="1959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925" h="78391" extrusionOk="0">
                      <a:moveTo>
                        <a:pt x="14408" y="77631"/>
                      </a:moveTo>
                      <a:lnTo>
                        <a:pt x="14408" y="77631"/>
                      </a:lnTo>
                      <a:cubicBezTo>
                        <a:pt x="14412" y="77631"/>
                        <a:pt x="14416" y="77631"/>
                        <a:pt x="14420" y="77632"/>
                      </a:cubicBezTo>
                      <a:lnTo>
                        <a:pt x="14420" y="77632"/>
                      </a:lnTo>
                      <a:cubicBezTo>
                        <a:pt x="14416" y="77631"/>
                        <a:pt x="14412" y="77631"/>
                        <a:pt x="14408" y="77631"/>
                      </a:cubicBezTo>
                      <a:close/>
                      <a:moveTo>
                        <a:pt x="0" y="0"/>
                      </a:moveTo>
                      <a:cubicBezTo>
                        <a:pt x="1520" y="5897"/>
                        <a:pt x="3070" y="11733"/>
                        <a:pt x="4559" y="17660"/>
                      </a:cubicBezTo>
                      <a:cubicBezTo>
                        <a:pt x="7204" y="28147"/>
                        <a:pt x="9787" y="38633"/>
                        <a:pt x="12006" y="49211"/>
                      </a:cubicBezTo>
                      <a:cubicBezTo>
                        <a:pt x="12430" y="51177"/>
                        <a:pt x="18058" y="77633"/>
                        <a:pt x="14464" y="77633"/>
                      </a:cubicBezTo>
                      <a:cubicBezTo>
                        <a:pt x="14449" y="77633"/>
                        <a:pt x="14434" y="77632"/>
                        <a:pt x="14420" y="77632"/>
                      </a:cubicBezTo>
                      <a:lnTo>
                        <a:pt x="14420" y="77632"/>
                      </a:lnTo>
                      <a:cubicBezTo>
                        <a:pt x="17638" y="77844"/>
                        <a:pt x="20886" y="78117"/>
                        <a:pt x="24134" y="78391"/>
                      </a:cubicBezTo>
                      <a:cubicBezTo>
                        <a:pt x="24925" y="63071"/>
                        <a:pt x="19818" y="48086"/>
                        <a:pt x="14286" y="33800"/>
                      </a:cubicBezTo>
                      <a:cubicBezTo>
                        <a:pt x="9879" y="22402"/>
                        <a:pt x="5076" y="11125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74" name="Google Shape;5474;p33"/>
                <p:cNvSpPr/>
                <p:nvPr/>
              </p:nvSpPr>
              <p:spPr>
                <a:xfrm>
                  <a:off x="2007150" y="3495775"/>
                  <a:ext cx="967350" cy="207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694" h="83147" extrusionOk="0">
                      <a:moveTo>
                        <a:pt x="9909" y="1"/>
                      </a:moveTo>
                      <a:cubicBezTo>
                        <a:pt x="0" y="22797"/>
                        <a:pt x="5775" y="78817"/>
                        <a:pt x="9788" y="81886"/>
                      </a:cubicBezTo>
                      <a:cubicBezTo>
                        <a:pt x="10945" y="82754"/>
                        <a:pt x="12989" y="83146"/>
                        <a:pt x="15818" y="83146"/>
                      </a:cubicBezTo>
                      <a:cubicBezTo>
                        <a:pt x="21013" y="83146"/>
                        <a:pt x="28853" y="81824"/>
                        <a:pt x="38694" y="79698"/>
                      </a:cubicBezTo>
                      <a:cubicBezTo>
                        <a:pt x="31764" y="57357"/>
                        <a:pt x="28451" y="39333"/>
                        <a:pt x="27995" y="15928"/>
                      </a:cubicBezTo>
                      <a:cubicBezTo>
                        <a:pt x="20973" y="33709"/>
                        <a:pt x="21733" y="53102"/>
                        <a:pt x="21976" y="72190"/>
                      </a:cubicBezTo>
                      <a:cubicBezTo>
                        <a:pt x="16809" y="48391"/>
                        <a:pt x="9605" y="24378"/>
                        <a:pt x="9909" y="1"/>
                      </a:cubicBezTo>
                      <a:close/>
                    </a:path>
                  </a:pathLst>
                </a:custGeom>
                <a:solidFill>
                  <a:srgbClr val="9AC14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75" name="Google Shape;5475;p33"/>
                <p:cNvSpPr/>
                <p:nvPr/>
              </p:nvSpPr>
              <p:spPr>
                <a:xfrm>
                  <a:off x="2430779" y="3951931"/>
                  <a:ext cx="475725" cy="1710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29" h="68421" extrusionOk="0">
                      <a:moveTo>
                        <a:pt x="19028" y="0"/>
                      </a:moveTo>
                      <a:lnTo>
                        <a:pt x="19028" y="0"/>
                      </a:lnTo>
                      <a:cubicBezTo>
                        <a:pt x="16171" y="4438"/>
                        <a:pt x="13648" y="9058"/>
                        <a:pt x="11429" y="13922"/>
                      </a:cubicBezTo>
                      <a:cubicBezTo>
                        <a:pt x="7600" y="22280"/>
                        <a:pt x="4834" y="31156"/>
                        <a:pt x="3101" y="40183"/>
                      </a:cubicBezTo>
                      <a:cubicBezTo>
                        <a:pt x="1551" y="48542"/>
                        <a:pt x="1" y="58299"/>
                        <a:pt x="1885" y="66658"/>
                      </a:cubicBezTo>
                      <a:cubicBezTo>
                        <a:pt x="3253" y="66658"/>
                        <a:pt x="10548" y="66749"/>
                        <a:pt x="11095" y="68421"/>
                      </a:cubicBezTo>
                      <a:cubicBezTo>
                        <a:pt x="9970" y="64925"/>
                        <a:pt x="10214" y="61187"/>
                        <a:pt x="10487" y="57539"/>
                      </a:cubicBezTo>
                      <a:cubicBezTo>
                        <a:pt x="11581" y="42493"/>
                        <a:pt x="13375" y="27508"/>
                        <a:pt x="15867" y="12615"/>
                      </a:cubicBezTo>
                      <a:cubicBezTo>
                        <a:pt x="16597" y="8298"/>
                        <a:pt x="17357" y="4013"/>
                        <a:pt x="19028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76" name="Google Shape;5476;p33"/>
                <p:cNvSpPr/>
                <p:nvPr/>
              </p:nvSpPr>
              <p:spPr>
                <a:xfrm>
                  <a:off x="1579325" y="2837525"/>
                  <a:ext cx="849575" cy="297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983" h="119019" extrusionOk="0">
                      <a:moveTo>
                        <a:pt x="19612" y="0"/>
                      </a:moveTo>
                      <a:cubicBezTo>
                        <a:pt x="19239" y="0"/>
                        <a:pt x="18831" y="244"/>
                        <a:pt x="18785" y="707"/>
                      </a:cubicBezTo>
                      <a:cubicBezTo>
                        <a:pt x="17964" y="7455"/>
                        <a:pt x="17356" y="14233"/>
                        <a:pt x="16900" y="21012"/>
                      </a:cubicBezTo>
                      <a:cubicBezTo>
                        <a:pt x="16596" y="20343"/>
                        <a:pt x="16262" y="19705"/>
                        <a:pt x="15958" y="19036"/>
                      </a:cubicBezTo>
                      <a:cubicBezTo>
                        <a:pt x="14986" y="16878"/>
                        <a:pt x="13800" y="14780"/>
                        <a:pt x="12463" y="12805"/>
                      </a:cubicBezTo>
                      <a:cubicBezTo>
                        <a:pt x="10031" y="9127"/>
                        <a:pt x="6870" y="5935"/>
                        <a:pt x="2858" y="4081"/>
                      </a:cubicBezTo>
                      <a:cubicBezTo>
                        <a:pt x="2598" y="3960"/>
                        <a:pt x="2331" y="3900"/>
                        <a:pt x="2074" y="3900"/>
                      </a:cubicBezTo>
                      <a:cubicBezTo>
                        <a:pt x="1429" y="3900"/>
                        <a:pt x="847" y="4276"/>
                        <a:pt x="608" y="4993"/>
                      </a:cubicBezTo>
                      <a:cubicBezTo>
                        <a:pt x="0" y="6726"/>
                        <a:pt x="1520" y="8154"/>
                        <a:pt x="2493" y="9461"/>
                      </a:cubicBezTo>
                      <a:cubicBezTo>
                        <a:pt x="3921" y="11376"/>
                        <a:pt x="5350" y="13261"/>
                        <a:pt x="6809" y="15176"/>
                      </a:cubicBezTo>
                      <a:cubicBezTo>
                        <a:pt x="9575" y="18823"/>
                        <a:pt x="12280" y="22775"/>
                        <a:pt x="15472" y="26027"/>
                      </a:cubicBezTo>
                      <a:cubicBezTo>
                        <a:pt x="15767" y="26349"/>
                        <a:pt x="16110" y="26458"/>
                        <a:pt x="16458" y="26458"/>
                      </a:cubicBezTo>
                      <a:cubicBezTo>
                        <a:pt x="16504" y="26458"/>
                        <a:pt x="16550" y="26456"/>
                        <a:pt x="16596" y="26452"/>
                      </a:cubicBezTo>
                      <a:lnTo>
                        <a:pt x="16596" y="26452"/>
                      </a:lnTo>
                      <a:cubicBezTo>
                        <a:pt x="16414" y="29978"/>
                        <a:pt x="16262" y="33535"/>
                        <a:pt x="16141" y="37091"/>
                      </a:cubicBezTo>
                      <a:lnTo>
                        <a:pt x="16141" y="37364"/>
                      </a:lnTo>
                      <a:cubicBezTo>
                        <a:pt x="16049" y="41285"/>
                        <a:pt x="15989" y="45146"/>
                        <a:pt x="15989" y="49067"/>
                      </a:cubicBezTo>
                      <a:cubicBezTo>
                        <a:pt x="15077" y="45936"/>
                        <a:pt x="13618" y="42866"/>
                        <a:pt x="12250" y="40252"/>
                      </a:cubicBezTo>
                      <a:cubicBezTo>
                        <a:pt x="10305" y="36574"/>
                        <a:pt x="7843" y="32471"/>
                        <a:pt x="3526" y="31346"/>
                      </a:cubicBezTo>
                      <a:cubicBezTo>
                        <a:pt x="3402" y="31315"/>
                        <a:pt x="3282" y="31300"/>
                        <a:pt x="3167" y="31300"/>
                      </a:cubicBezTo>
                      <a:cubicBezTo>
                        <a:pt x="2162" y="31300"/>
                        <a:pt x="1570" y="32421"/>
                        <a:pt x="2007" y="33322"/>
                      </a:cubicBezTo>
                      <a:cubicBezTo>
                        <a:pt x="4043" y="37699"/>
                        <a:pt x="6232" y="41954"/>
                        <a:pt x="8663" y="46088"/>
                      </a:cubicBezTo>
                      <a:cubicBezTo>
                        <a:pt x="10426" y="49127"/>
                        <a:pt x="12128" y="53231"/>
                        <a:pt x="15320" y="54994"/>
                      </a:cubicBezTo>
                      <a:cubicBezTo>
                        <a:pt x="15485" y="55112"/>
                        <a:pt x="15686" y="55156"/>
                        <a:pt x="15896" y="55156"/>
                      </a:cubicBezTo>
                      <a:cubicBezTo>
                        <a:pt x="15957" y="55156"/>
                        <a:pt x="16018" y="55153"/>
                        <a:pt x="16080" y="55146"/>
                      </a:cubicBezTo>
                      <a:cubicBezTo>
                        <a:pt x="16110" y="58520"/>
                        <a:pt x="16201" y="61894"/>
                        <a:pt x="16353" y="65298"/>
                      </a:cubicBezTo>
                      <a:cubicBezTo>
                        <a:pt x="16232" y="65632"/>
                        <a:pt x="16232" y="65936"/>
                        <a:pt x="16384" y="66240"/>
                      </a:cubicBezTo>
                      <a:cubicBezTo>
                        <a:pt x="16718" y="75176"/>
                        <a:pt x="17356" y="84082"/>
                        <a:pt x="18299" y="92988"/>
                      </a:cubicBezTo>
                      <a:cubicBezTo>
                        <a:pt x="19180" y="101469"/>
                        <a:pt x="20062" y="110071"/>
                        <a:pt x="21794" y="118399"/>
                      </a:cubicBezTo>
                      <a:cubicBezTo>
                        <a:pt x="21890" y="118822"/>
                        <a:pt x="22267" y="119018"/>
                        <a:pt x="22645" y="119018"/>
                      </a:cubicBezTo>
                      <a:cubicBezTo>
                        <a:pt x="23110" y="119018"/>
                        <a:pt x="23577" y="118722"/>
                        <a:pt x="23527" y="118186"/>
                      </a:cubicBezTo>
                      <a:cubicBezTo>
                        <a:pt x="22554" y="110618"/>
                        <a:pt x="21247" y="103080"/>
                        <a:pt x="20396" y="95481"/>
                      </a:cubicBezTo>
                      <a:cubicBezTo>
                        <a:pt x="19575" y="87882"/>
                        <a:pt x="18907" y="80283"/>
                        <a:pt x="18481" y="72684"/>
                      </a:cubicBezTo>
                      <a:cubicBezTo>
                        <a:pt x="18359" y="70830"/>
                        <a:pt x="18268" y="68945"/>
                        <a:pt x="18147" y="67061"/>
                      </a:cubicBezTo>
                      <a:cubicBezTo>
                        <a:pt x="18390" y="67030"/>
                        <a:pt x="18603" y="66909"/>
                        <a:pt x="18815" y="66757"/>
                      </a:cubicBezTo>
                      <a:cubicBezTo>
                        <a:pt x="19970" y="65754"/>
                        <a:pt x="20487" y="64325"/>
                        <a:pt x="21338" y="63079"/>
                      </a:cubicBezTo>
                      <a:cubicBezTo>
                        <a:pt x="22554" y="61407"/>
                        <a:pt x="23922" y="59857"/>
                        <a:pt x="25229" y="58246"/>
                      </a:cubicBezTo>
                      <a:cubicBezTo>
                        <a:pt x="27630" y="55267"/>
                        <a:pt x="30244" y="52167"/>
                        <a:pt x="31825" y="48641"/>
                      </a:cubicBezTo>
                      <a:cubicBezTo>
                        <a:pt x="32169" y="47847"/>
                        <a:pt x="31729" y="46707"/>
                        <a:pt x="30887" y="46707"/>
                      </a:cubicBezTo>
                      <a:cubicBezTo>
                        <a:pt x="30762" y="46707"/>
                        <a:pt x="30629" y="46732"/>
                        <a:pt x="30487" y="46787"/>
                      </a:cubicBezTo>
                      <a:cubicBezTo>
                        <a:pt x="26445" y="48428"/>
                        <a:pt x="24195" y="51924"/>
                        <a:pt x="22007" y="55450"/>
                      </a:cubicBezTo>
                      <a:cubicBezTo>
                        <a:pt x="20639" y="57699"/>
                        <a:pt x="19271" y="59979"/>
                        <a:pt x="17964" y="62289"/>
                      </a:cubicBezTo>
                      <a:cubicBezTo>
                        <a:pt x="17721" y="54507"/>
                        <a:pt x="17660" y="46696"/>
                        <a:pt x="17812" y="38945"/>
                      </a:cubicBezTo>
                      <a:lnTo>
                        <a:pt x="17812" y="38945"/>
                      </a:lnTo>
                      <a:cubicBezTo>
                        <a:pt x="17868" y="38953"/>
                        <a:pt x="17922" y="38958"/>
                        <a:pt x="17976" y="38958"/>
                      </a:cubicBezTo>
                      <a:cubicBezTo>
                        <a:pt x="18308" y="38958"/>
                        <a:pt x="18615" y="38794"/>
                        <a:pt x="18876" y="38428"/>
                      </a:cubicBezTo>
                      <a:cubicBezTo>
                        <a:pt x="21733" y="34750"/>
                        <a:pt x="24591" y="31194"/>
                        <a:pt x="27904" y="27911"/>
                      </a:cubicBezTo>
                      <a:cubicBezTo>
                        <a:pt x="30366" y="25389"/>
                        <a:pt x="33983" y="22653"/>
                        <a:pt x="33709" y="18793"/>
                      </a:cubicBezTo>
                      <a:cubicBezTo>
                        <a:pt x="33686" y="18212"/>
                        <a:pt x="33112" y="17595"/>
                        <a:pt x="32531" y="17595"/>
                      </a:cubicBezTo>
                      <a:cubicBezTo>
                        <a:pt x="32351" y="17595"/>
                        <a:pt x="32172" y="17654"/>
                        <a:pt x="32007" y="17790"/>
                      </a:cubicBezTo>
                      <a:cubicBezTo>
                        <a:pt x="26627" y="21893"/>
                        <a:pt x="20821" y="27243"/>
                        <a:pt x="17934" y="33687"/>
                      </a:cubicBezTo>
                      <a:cubicBezTo>
                        <a:pt x="18025" y="31407"/>
                        <a:pt x="18086" y="29158"/>
                        <a:pt x="18207" y="26878"/>
                      </a:cubicBezTo>
                      <a:cubicBezTo>
                        <a:pt x="18633" y="18124"/>
                        <a:pt x="19302" y="9400"/>
                        <a:pt x="20244" y="707"/>
                      </a:cubicBezTo>
                      <a:cubicBezTo>
                        <a:pt x="20304" y="229"/>
                        <a:pt x="19974" y="0"/>
                        <a:pt x="1961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77" name="Google Shape;5477;p33"/>
                <p:cNvSpPr/>
                <p:nvPr/>
              </p:nvSpPr>
              <p:spPr>
                <a:xfrm>
                  <a:off x="1681625" y="3026450"/>
                  <a:ext cx="301525" cy="41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61" h="16507" extrusionOk="0">
                      <a:moveTo>
                        <a:pt x="394" y="1"/>
                      </a:moveTo>
                      <a:cubicBezTo>
                        <a:pt x="178" y="1"/>
                        <a:pt x="0" y="265"/>
                        <a:pt x="164" y="476"/>
                      </a:cubicBezTo>
                      <a:cubicBezTo>
                        <a:pt x="4662" y="5339"/>
                        <a:pt x="8097" y="10658"/>
                        <a:pt x="11410" y="16342"/>
                      </a:cubicBezTo>
                      <a:cubicBezTo>
                        <a:pt x="11468" y="16458"/>
                        <a:pt x="11561" y="16507"/>
                        <a:pt x="11654" y="16507"/>
                      </a:cubicBezTo>
                      <a:cubicBezTo>
                        <a:pt x="11854" y="16507"/>
                        <a:pt x="12061" y="16287"/>
                        <a:pt x="11957" y="16038"/>
                      </a:cubicBezTo>
                      <a:cubicBezTo>
                        <a:pt x="9222" y="10172"/>
                        <a:pt x="5027" y="4761"/>
                        <a:pt x="589" y="81"/>
                      </a:cubicBezTo>
                      <a:cubicBezTo>
                        <a:pt x="526" y="24"/>
                        <a:pt x="458" y="1"/>
                        <a:pt x="39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78" name="Google Shape;5478;p33"/>
                <p:cNvSpPr/>
                <p:nvPr/>
              </p:nvSpPr>
              <p:spPr>
                <a:xfrm>
                  <a:off x="2026000" y="3384450"/>
                  <a:ext cx="312075" cy="35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483" h="14118" extrusionOk="0">
                      <a:moveTo>
                        <a:pt x="12077" y="1"/>
                      </a:moveTo>
                      <a:cubicBezTo>
                        <a:pt x="12015" y="1"/>
                        <a:pt x="11951" y="24"/>
                        <a:pt x="11891" y="77"/>
                      </a:cubicBezTo>
                      <a:cubicBezTo>
                        <a:pt x="7939" y="4606"/>
                        <a:pt x="3988" y="9135"/>
                        <a:pt x="158" y="13724"/>
                      </a:cubicBezTo>
                      <a:cubicBezTo>
                        <a:pt x="1" y="13904"/>
                        <a:pt x="126" y="14118"/>
                        <a:pt x="288" y="14118"/>
                      </a:cubicBezTo>
                      <a:cubicBezTo>
                        <a:pt x="345" y="14118"/>
                        <a:pt x="407" y="14092"/>
                        <a:pt x="462" y="14028"/>
                      </a:cubicBezTo>
                      <a:cubicBezTo>
                        <a:pt x="4413" y="9560"/>
                        <a:pt x="8365" y="5031"/>
                        <a:pt x="12316" y="502"/>
                      </a:cubicBezTo>
                      <a:cubicBezTo>
                        <a:pt x="12483" y="289"/>
                        <a:pt x="12296" y="1"/>
                        <a:pt x="1207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79" name="Google Shape;5479;p33"/>
                <p:cNvSpPr/>
                <p:nvPr/>
              </p:nvSpPr>
              <p:spPr>
                <a:xfrm>
                  <a:off x="1695125" y="3695075"/>
                  <a:ext cx="258875" cy="43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55" h="17419" extrusionOk="0">
                      <a:moveTo>
                        <a:pt x="384" y="1"/>
                      </a:moveTo>
                      <a:cubicBezTo>
                        <a:pt x="181" y="1"/>
                        <a:pt x="1" y="254"/>
                        <a:pt x="171" y="448"/>
                      </a:cubicBezTo>
                      <a:cubicBezTo>
                        <a:pt x="4487" y="5524"/>
                        <a:pt x="6797" y="11482"/>
                        <a:pt x="9837" y="17318"/>
                      </a:cubicBezTo>
                      <a:cubicBezTo>
                        <a:pt x="9877" y="17388"/>
                        <a:pt x="9949" y="17418"/>
                        <a:pt x="10025" y="17418"/>
                      </a:cubicBezTo>
                      <a:cubicBezTo>
                        <a:pt x="10182" y="17418"/>
                        <a:pt x="10354" y="17289"/>
                        <a:pt x="10293" y="17105"/>
                      </a:cubicBezTo>
                      <a:cubicBezTo>
                        <a:pt x="8013" y="11026"/>
                        <a:pt x="4791" y="4947"/>
                        <a:pt x="536" y="53"/>
                      </a:cubicBezTo>
                      <a:cubicBezTo>
                        <a:pt x="487" y="17"/>
                        <a:pt x="435" y="1"/>
                        <a:pt x="38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80" name="Google Shape;5480;p33"/>
                <p:cNvSpPr/>
                <p:nvPr/>
              </p:nvSpPr>
              <p:spPr>
                <a:xfrm>
                  <a:off x="2057625" y="4116200"/>
                  <a:ext cx="223675" cy="312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47" h="12490" extrusionOk="0">
                      <a:moveTo>
                        <a:pt x="8554" y="1"/>
                      </a:moveTo>
                      <a:cubicBezTo>
                        <a:pt x="8506" y="1"/>
                        <a:pt x="8456" y="15"/>
                        <a:pt x="8407" y="47"/>
                      </a:cubicBezTo>
                      <a:cubicBezTo>
                        <a:pt x="6431" y="1567"/>
                        <a:pt x="5246" y="4333"/>
                        <a:pt x="3696" y="6278"/>
                      </a:cubicBezTo>
                      <a:cubicBezTo>
                        <a:pt x="2176" y="8133"/>
                        <a:pt x="747" y="9987"/>
                        <a:pt x="18" y="12297"/>
                      </a:cubicBezTo>
                      <a:cubicBezTo>
                        <a:pt x="0" y="12418"/>
                        <a:pt x="92" y="12490"/>
                        <a:pt x="185" y="12490"/>
                      </a:cubicBezTo>
                      <a:cubicBezTo>
                        <a:pt x="255" y="12490"/>
                        <a:pt x="326" y="12449"/>
                        <a:pt x="352" y="12358"/>
                      </a:cubicBezTo>
                      <a:cubicBezTo>
                        <a:pt x="1386" y="9896"/>
                        <a:pt x="3088" y="7920"/>
                        <a:pt x="4759" y="5853"/>
                      </a:cubicBezTo>
                      <a:cubicBezTo>
                        <a:pt x="6127" y="4151"/>
                        <a:pt x="7100" y="1841"/>
                        <a:pt x="8772" y="473"/>
                      </a:cubicBezTo>
                      <a:cubicBezTo>
                        <a:pt x="8946" y="298"/>
                        <a:pt x="8773" y="1"/>
                        <a:pt x="855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81" name="Google Shape;5481;p33"/>
                <p:cNvSpPr/>
                <p:nvPr/>
              </p:nvSpPr>
              <p:spPr>
                <a:xfrm>
                  <a:off x="1659875" y="2153325"/>
                  <a:ext cx="883775" cy="740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351" h="29631" extrusionOk="0">
                      <a:moveTo>
                        <a:pt x="19650" y="0"/>
                      </a:moveTo>
                      <a:cubicBezTo>
                        <a:pt x="17013" y="0"/>
                        <a:pt x="16847" y="8164"/>
                        <a:pt x="16049" y="10233"/>
                      </a:cubicBezTo>
                      <a:cubicBezTo>
                        <a:pt x="13922" y="7903"/>
                        <a:pt x="9158" y="4181"/>
                        <a:pt x="6696" y="4181"/>
                      </a:cubicBezTo>
                      <a:cubicBezTo>
                        <a:pt x="6202" y="4181"/>
                        <a:pt x="5801" y="4331"/>
                        <a:pt x="5532" y="4671"/>
                      </a:cubicBezTo>
                      <a:cubicBezTo>
                        <a:pt x="4712" y="5643"/>
                        <a:pt x="5715" y="6586"/>
                        <a:pt x="12280" y="13333"/>
                      </a:cubicBezTo>
                      <a:cubicBezTo>
                        <a:pt x="11907" y="13294"/>
                        <a:pt x="7305" y="11744"/>
                        <a:pt x="3933" y="11744"/>
                      </a:cubicBezTo>
                      <a:cubicBezTo>
                        <a:pt x="2087" y="11744"/>
                        <a:pt x="610" y="12208"/>
                        <a:pt x="396" y="13637"/>
                      </a:cubicBezTo>
                      <a:cubicBezTo>
                        <a:pt x="0" y="16251"/>
                        <a:pt x="9818" y="15978"/>
                        <a:pt x="12615" y="16282"/>
                      </a:cubicBezTo>
                      <a:cubicBezTo>
                        <a:pt x="9666" y="18683"/>
                        <a:pt x="3952" y="23060"/>
                        <a:pt x="6839" y="24580"/>
                      </a:cubicBezTo>
                      <a:cubicBezTo>
                        <a:pt x="7166" y="24750"/>
                        <a:pt x="7506" y="24824"/>
                        <a:pt x="7851" y="24824"/>
                      </a:cubicBezTo>
                      <a:cubicBezTo>
                        <a:pt x="9047" y="24824"/>
                        <a:pt x="10296" y="23933"/>
                        <a:pt x="11216" y="23060"/>
                      </a:cubicBezTo>
                      <a:cubicBezTo>
                        <a:pt x="12402" y="21905"/>
                        <a:pt x="13374" y="20507"/>
                        <a:pt x="14894" y="19899"/>
                      </a:cubicBezTo>
                      <a:cubicBezTo>
                        <a:pt x="14894" y="22057"/>
                        <a:pt x="14894" y="24185"/>
                        <a:pt x="14955" y="26343"/>
                      </a:cubicBezTo>
                      <a:cubicBezTo>
                        <a:pt x="14955" y="27103"/>
                        <a:pt x="14955" y="27923"/>
                        <a:pt x="15289" y="28562"/>
                      </a:cubicBezTo>
                      <a:cubicBezTo>
                        <a:pt x="15580" y="29142"/>
                        <a:pt x="16190" y="29631"/>
                        <a:pt x="16823" y="29631"/>
                      </a:cubicBezTo>
                      <a:cubicBezTo>
                        <a:pt x="16920" y="29631"/>
                        <a:pt x="17017" y="29619"/>
                        <a:pt x="17113" y="29595"/>
                      </a:cubicBezTo>
                      <a:cubicBezTo>
                        <a:pt x="17995" y="29352"/>
                        <a:pt x="18359" y="28318"/>
                        <a:pt x="18603" y="27467"/>
                      </a:cubicBezTo>
                      <a:cubicBezTo>
                        <a:pt x="18967" y="25887"/>
                        <a:pt x="20001" y="21449"/>
                        <a:pt x="20365" y="19869"/>
                      </a:cubicBezTo>
                      <a:cubicBezTo>
                        <a:pt x="22767" y="22179"/>
                        <a:pt x="23466" y="25644"/>
                        <a:pt x="26657" y="26586"/>
                      </a:cubicBezTo>
                      <a:cubicBezTo>
                        <a:pt x="26961" y="26677"/>
                        <a:pt x="27303" y="26753"/>
                        <a:pt x="27630" y="26753"/>
                      </a:cubicBezTo>
                      <a:cubicBezTo>
                        <a:pt x="27957" y="26753"/>
                        <a:pt x="28268" y="26677"/>
                        <a:pt x="28512" y="26464"/>
                      </a:cubicBezTo>
                      <a:cubicBezTo>
                        <a:pt x="28876" y="26130"/>
                        <a:pt x="28967" y="25552"/>
                        <a:pt x="28967" y="25036"/>
                      </a:cubicBezTo>
                      <a:cubicBezTo>
                        <a:pt x="28846" y="21723"/>
                        <a:pt x="25685" y="19869"/>
                        <a:pt x="23223" y="17680"/>
                      </a:cubicBezTo>
                      <a:lnTo>
                        <a:pt x="23223" y="17680"/>
                      </a:lnTo>
                      <a:cubicBezTo>
                        <a:pt x="25776" y="18075"/>
                        <a:pt x="28572" y="17923"/>
                        <a:pt x="31126" y="18075"/>
                      </a:cubicBezTo>
                      <a:cubicBezTo>
                        <a:pt x="31391" y="18092"/>
                        <a:pt x="31664" y="18105"/>
                        <a:pt x="31938" y="18105"/>
                      </a:cubicBezTo>
                      <a:cubicBezTo>
                        <a:pt x="32636" y="18105"/>
                        <a:pt x="33341" y="18025"/>
                        <a:pt x="33952" y="17741"/>
                      </a:cubicBezTo>
                      <a:cubicBezTo>
                        <a:pt x="34773" y="17346"/>
                        <a:pt x="35351" y="16221"/>
                        <a:pt x="34895" y="15370"/>
                      </a:cubicBezTo>
                      <a:cubicBezTo>
                        <a:pt x="34621" y="14884"/>
                        <a:pt x="34104" y="14610"/>
                        <a:pt x="33588" y="14397"/>
                      </a:cubicBezTo>
                      <a:cubicBezTo>
                        <a:pt x="32726" y="13978"/>
                        <a:pt x="31520" y="13867"/>
                        <a:pt x="30209" y="13867"/>
                      </a:cubicBezTo>
                      <a:cubicBezTo>
                        <a:pt x="28745" y="13867"/>
                        <a:pt x="27151" y="14005"/>
                        <a:pt x="25761" y="14005"/>
                      </a:cubicBezTo>
                      <a:cubicBezTo>
                        <a:pt x="24970" y="14005"/>
                        <a:pt x="24245" y="13960"/>
                        <a:pt x="23648" y="13820"/>
                      </a:cubicBezTo>
                      <a:cubicBezTo>
                        <a:pt x="24104" y="12878"/>
                        <a:pt x="30396" y="10081"/>
                        <a:pt x="31369" y="9686"/>
                      </a:cubicBezTo>
                      <a:cubicBezTo>
                        <a:pt x="34044" y="8561"/>
                        <a:pt x="33284" y="5978"/>
                        <a:pt x="32068" y="5218"/>
                      </a:cubicBezTo>
                      <a:cubicBezTo>
                        <a:pt x="31894" y="5118"/>
                        <a:pt x="31663" y="5074"/>
                        <a:pt x="31391" y="5074"/>
                      </a:cubicBezTo>
                      <a:cubicBezTo>
                        <a:pt x="29756" y="5074"/>
                        <a:pt x="26636" y="6664"/>
                        <a:pt x="25594" y="7315"/>
                      </a:cubicBezTo>
                      <a:cubicBezTo>
                        <a:pt x="24378" y="8075"/>
                        <a:pt x="21672" y="9686"/>
                        <a:pt x="20761" y="10811"/>
                      </a:cubicBezTo>
                      <a:cubicBezTo>
                        <a:pt x="20882" y="8683"/>
                        <a:pt x="21976" y="355"/>
                        <a:pt x="19879" y="20"/>
                      </a:cubicBezTo>
                      <a:cubicBezTo>
                        <a:pt x="19801" y="7"/>
                        <a:pt x="19724" y="0"/>
                        <a:pt x="1965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82" name="Google Shape;5482;p33"/>
                <p:cNvSpPr/>
                <p:nvPr/>
              </p:nvSpPr>
              <p:spPr>
                <a:xfrm>
                  <a:off x="2026150" y="2440575"/>
                  <a:ext cx="183150" cy="16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26" h="6522" extrusionOk="0">
                      <a:moveTo>
                        <a:pt x="3394" y="0"/>
                      </a:moveTo>
                      <a:cubicBezTo>
                        <a:pt x="3306" y="0"/>
                        <a:pt x="3217" y="6"/>
                        <a:pt x="3131" y="20"/>
                      </a:cubicBezTo>
                      <a:cubicBezTo>
                        <a:pt x="2128" y="81"/>
                        <a:pt x="1155" y="628"/>
                        <a:pt x="608" y="1479"/>
                      </a:cubicBezTo>
                      <a:cubicBezTo>
                        <a:pt x="0" y="2512"/>
                        <a:pt x="61" y="3819"/>
                        <a:pt x="638" y="4822"/>
                      </a:cubicBezTo>
                      <a:cubicBezTo>
                        <a:pt x="1132" y="5763"/>
                        <a:pt x="2171" y="6521"/>
                        <a:pt x="3250" y="6521"/>
                      </a:cubicBezTo>
                      <a:cubicBezTo>
                        <a:pt x="3566" y="6521"/>
                        <a:pt x="3885" y="6456"/>
                        <a:pt x="4195" y="6312"/>
                      </a:cubicBezTo>
                      <a:cubicBezTo>
                        <a:pt x="4955" y="6190"/>
                        <a:pt x="5714" y="5795"/>
                        <a:pt x="6231" y="5096"/>
                      </a:cubicBezTo>
                      <a:cubicBezTo>
                        <a:pt x="7325" y="3698"/>
                        <a:pt x="6778" y="1448"/>
                        <a:pt x="5228" y="567"/>
                      </a:cubicBezTo>
                      <a:cubicBezTo>
                        <a:pt x="5173" y="539"/>
                        <a:pt x="5030" y="468"/>
                        <a:pt x="4924" y="415"/>
                      </a:cubicBezTo>
                      <a:lnTo>
                        <a:pt x="4924" y="415"/>
                      </a:lnTo>
                      <a:cubicBezTo>
                        <a:pt x="4742" y="324"/>
                        <a:pt x="4499" y="202"/>
                        <a:pt x="4286" y="172"/>
                      </a:cubicBezTo>
                      <a:cubicBezTo>
                        <a:pt x="4025" y="77"/>
                        <a:pt x="3708" y="0"/>
                        <a:pt x="339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83" name="Google Shape;5483;p33"/>
                <p:cNvSpPr/>
                <p:nvPr/>
              </p:nvSpPr>
              <p:spPr>
                <a:xfrm>
                  <a:off x="2204350" y="2626575"/>
                  <a:ext cx="104375" cy="107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75" h="4296" extrusionOk="0">
                      <a:moveTo>
                        <a:pt x="283" y="0"/>
                      </a:moveTo>
                      <a:cubicBezTo>
                        <a:pt x="131" y="0"/>
                        <a:pt x="1" y="212"/>
                        <a:pt x="167" y="331"/>
                      </a:cubicBezTo>
                      <a:cubicBezTo>
                        <a:pt x="866" y="969"/>
                        <a:pt x="1535" y="1607"/>
                        <a:pt x="2173" y="2337"/>
                      </a:cubicBezTo>
                      <a:cubicBezTo>
                        <a:pt x="2751" y="2945"/>
                        <a:pt x="3207" y="3765"/>
                        <a:pt x="3875" y="4282"/>
                      </a:cubicBezTo>
                      <a:cubicBezTo>
                        <a:pt x="3894" y="4292"/>
                        <a:pt x="3915" y="4296"/>
                        <a:pt x="3936" y="4296"/>
                      </a:cubicBezTo>
                      <a:cubicBezTo>
                        <a:pt x="4049" y="4296"/>
                        <a:pt x="4175" y="4172"/>
                        <a:pt x="4149" y="4069"/>
                      </a:cubicBezTo>
                      <a:cubicBezTo>
                        <a:pt x="3845" y="3309"/>
                        <a:pt x="3146" y="2671"/>
                        <a:pt x="2599" y="2094"/>
                      </a:cubicBezTo>
                      <a:cubicBezTo>
                        <a:pt x="1900" y="1394"/>
                        <a:pt x="1170" y="695"/>
                        <a:pt x="410" y="57"/>
                      </a:cubicBezTo>
                      <a:cubicBezTo>
                        <a:pt x="370" y="17"/>
                        <a:pt x="326" y="0"/>
                        <a:pt x="28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84" name="Google Shape;5484;p33"/>
                <p:cNvSpPr/>
                <p:nvPr/>
              </p:nvSpPr>
              <p:spPr>
                <a:xfrm>
                  <a:off x="2230625" y="2540125"/>
                  <a:ext cx="168650" cy="32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46" h="1316" extrusionOk="0">
                      <a:moveTo>
                        <a:pt x="321" y="0"/>
                      </a:moveTo>
                      <a:cubicBezTo>
                        <a:pt x="67" y="0"/>
                        <a:pt x="1" y="394"/>
                        <a:pt x="271" y="475"/>
                      </a:cubicBezTo>
                      <a:cubicBezTo>
                        <a:pt x="1470" y="902"/>
                        <a:pt x="3022" y="1315"/>
                        <a:pt x="4473" y="1315"/>
                      </a:cubicBezTo>
                      <a:cubicBezTo>
                        <a:pt x="5193" y="1315"/>
                        <a:pt x="5888" y="1214"/>
                        <a:pt x="6502" y="962"/>
                      </a:cubicBezTo>
                      <a:cubicBezTo>
                        <a:pt x="6745" y="901"/>
                        <a:pt x="6715" y="536"/>
                        <a:pt x="6441" y="536"/>
                      </a:cubicBezTo>
                      <a:cubicBezTo>
                        <a:pt x="6305" y="527"/>
                        <a:pt x="6168" y="524"/>
                        <a:pt x="6031" y="524"/>
                      </a:cubicBezTo>
                      <a:cubicBezTo>
                        <a:pt x="5293" y="524"/>
                        <a:pt x="4541" y="631"/>
                        <a:pt x="3805" y="631"/>
                      </a:cubicBezTo>
                      <a:cubicBezTo>
                        <a:pt x="3731" y="631"/>
                        <a:pt x="3658" y="630"/>
                        <a:pt x="3584" y="627"/>
                      </a:cubicBezTo>
                      <a:cubicBezTo>
                        <a:pt x="2490" y="536"/>
                        <a:pt x="1457" y="354"/>
                        <a:pt x="423" y="20"/>
                      </a:cubicBezTo>
                      <a:cubicBezTo>
                        <a:pt x="386" y="6"/>
                        <a:pt x="352" y="0"/>
                        <a:pt x="32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85" name="Google Shape;5485;p33"/>
                <p:cNvSpPr/>
                <p:nvPr/>
              </p:nvSpPr>
              <p:spPr>
                <a:xfrm>
                  <a:off x="2229225" y="2361325"/>
                  <a:ext cx="147150" cy="8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86" h="3397" extrusionOk="0">
                      <a:moveTo>
                        <a:pt x="5605" y="1"/>
                      </a:moveTo>
                      <a:cubicBezTo>
                        <a:pt x="5571" y="1"/>
                        <a:pt x="5533" y="9"/>
                        <a:pt x="5494" y="29"/>
                      </a:cubicBezTo>
                      <a:cubicBezTo>
                        <a:pt x="3671" y="819"/>
                        <a:pt x="1938" y="2004"/>
                        <a:pt x="236" y="3038"/>
                      </a:cubicBezTo>
                      <a:cubicBezTo>
                        <a:pt x="1" y="3116"/>
                        <a:pt x="102" y="3397"/>
                        <a:pt x="290" y="3397"/>
                      </a:cubicBezTo>
                      <a:cubicBezTo>
                        <a:pt x="321" y="3397"/>
                        <a:pt x="354" y="3389"/>
                        <a:pt x="388" y="3372"/>
                      </a:cubicBezTo>
                      <a:cubicBezTo>
                        <a:pt x="2120" y="2339"/>
                        <a:pt x="3975" y="1457"/>
                        <a:pt x="5707" y="363"/>
                      </a:cubicBezTo>
                      <a:cubicBezTo>
                        <a:pt x="5886" y="235"/>
                        <a:pt x="5786" y="1"/>
                        <a:pt x="560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86" name="Google Shape;5486;p33"/>
                <p:cNvSpPr/>
                <p:nvPr/>
              </p:nvSpPr>
              <p:spPr>
                <a:xfrm>
                  <a:off x="1872550" y="2325200"/>
                  <a:ext cx="149300" cy="122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72" h="4888" extrusionOk="0">
                      <a:moveTo>
                        <a:pt x="338" y="0"/>
                      </a:moveTo>
                      <a:cubicBezTo>
                        <a:pt x="170" y="0"/>
                        <a:pt x="0" y="305"/>
                        <a:pt x="217" y="440"/>
                      </a:cubicBezTo>
                      <a:cubicBezTo>
                        <a:pt x="1311" y="1139"/>
                        <a:pt x="2375" y="1808"/>
                        <a:pt x="3348" y="2598"/>
                      </a:cubicBezTo>
                      <a:cubicBezTo>
                        <a:pt x="4199" y="3297"/>
                        <a:pt x="4807" y="4240"/>
                        <a:pt x="5627" y="4847"/>
                      </a:cubicBezTo>
                      <a:cubicBezTo>
                        <a:pt x="5655" y="4875"/>
                        <a:pt x="5689" y="4887"/>
                        <a:pt x="5724" y="4887"/>
                      </a:cubicBezTo>
                      <a:cubicBezTo>
                        <a:pt x="5843" y="4887"/>
                        <a:pt x="5971" y="4752"/>
                        <a:pt x="5901" y="4635"/>
                      </a:cubicBezTo>
                      <a:cubicBezTo>
                        <a:pt x="5536" y="3601"/>
                        <a:pt x="4412" y="2750"/>
                        <a:pt x="3560" y="2112"/>
                      </a:cubicBezTo>
                      <a:cubicBezTo>
                        <a:pt x="2557" y="1352"/>
                        <a:pt x="1463" y="683"/>
                        <a:pt x="399" y="15"/>
                      </a:cubicBezTo>
                      <a:cubicBezTo>
                        <a:pt x="379" y="5"/>
                        <a:pt x="359" y="0"/>
                        <a:pt x="33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87" name="Google Shape;5487;p33"/>
                <p:cNvSpPr/>
                <p:nvPr/>
              </p:nvSpPr>
              <p:spPr>
                <a:xfrm>
                  <a:off x="1776525" y="2494100"/>
                  <a:ext cx="174400" cy="3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76" h="1547" extrusionOk="0">
                      <a:moveTo>
                        <a:pt x="270" y="0"/>
                      </a:moveTo>
                      <a:cubicBezTo>
                        <a:pt x="65" y="0"/>
                        <a:pt x="0" y="343"/>
                        <a:pt x="198" y="371"/>
                      </a:cubicBezTo>
                      <a:cubicBezTo>
                        <a:pt x="2049" y="896"/>
                        <a:pt x="4176" y="1547"/>
                        <a:pt x="6146" y="1547"/>
                      </a:cubicBezTo>
                      <a:cubicBezTo>
                        <a:pt x="6343" y="1547"/>
                        <a:pt x="6539" y="1540"/>
                        <a:pt x="6733" y="1526"/>
                      </a:cubicBezTo>
                      <a:cubicBezTo>
                        <a:pt x="6946" y="1526"/>
                        <a:pt x="6976" y="1253"/>
                        <a:pt x="6794" y="1161"/>
                      </a:cubicBezTo>
                      <a:cubicBezTo>
                        <a:pt x="4666" y="675"/>
                        <a:pt x="2447" y="554"/>
                        <a:pt x="319" y="6"/>
                      </a:cubicBezTo>
                      <a:cubicBezTo>
                        <a:pt x="302" y="2"/>
                        <a:pt x="285" y="0"/>
                        <a:pt x="27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88" name="Google Shape;5488;p33"/>
                <p:cNvSpPr/>
                <p:nvPr/>
              </p:nvSpPr>
              <p:spPr>
                <a:xfrm>
                  <a:off x="1879050" y="2601050"/>
                  <a:ext cx="118000" cy="10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20" h="4381" extrusionOk="0">
                      <a:moveTo>
                        <a:pt x="4513" y="0"/>
                      </a:moveTo>
                      <a:cubicBezTo>
                        <a:pt x="4494" y="0"/>
                        <a:pt x="4474" y="5"/>
                        <a:pt x="4455" y="14"/>
                      </a:cubicBezTo>
                      <a:cubicBezTo>
                        <a:pt x="3635" y="227"/>
                        <a:pt x="2905" y="1078"/>
                        <a:pt x="2297" y="1656"/>
                      </a:cubicBezTo>
                      <a:cubicBezTo>
                        <a:pt x="1538" y="2355"/>
                        <a:pt x="808" y="3175"/>
                        <a:pt x="139" y="3996"/>
                      </a:cubicBezTo>
                      <a:cubicBezTo>
                        <a:pt x="0" y="4135"/>
                        <a:pt x="162" y="4381"/>
                        <a:pt x="328" y="4381"/>
                      </a:cubicBezTo>
                      <a:cubicBezTo>
                        <a:pt x="379" y="4381"/>
                        <a:pt x="431" y="4357"/>
                        <a:pt x="474" y="4300"/>
                      </a:cubicBezTo>
                      <a:cubicBezTo>
                        <a:pt x="1112" y="3540"/>
                        <a:pt x="1841" y="2780"/>
                        <a:pt x="2571" y="2111"/>
                      </a:cubicBezTo>
                      <a:cubicBezTo>
                        <a:pt x="3240" y="1504"/>
                        <a:pt x="4152" y="987"/>
                        <a:pt x="4668" y="257"/>
                      </a:cubicBezTo>
                      <a:cubicBezTo>
                        <a:pt x="4720" y="129"/>
                        <a:pt x="4619" y="0"/>
                        <a:pt x="451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489" name="Google Shape;5489;p33"/>
                <p:cNvSpPr/>
                <p:nvPr/>
              </p:nvSpPr>
              <p:spPr>
                <a:xfrm>
                  <a:off x="2070950" y="2650725"/>
                  <a:ext cx="35000" cy="19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0" h="7659" extrusionOk="0">
                      <a:moveTo>
                        <a:pt x="1064" y="0"/>
                      </a:moveTo>
                      <a:cubicBezTo>
                        <a:pt x="979" y="0"/>
                        <a:pt x="892" y="48"/>
                        <a:pt x="853" y="155"/>
                      </a:cubicBezTo>
                      <a:cubicBezTo>
                        <a:pt x="93" y="2343"/>
                        <a:pt x="214" y="5140"/>
                        <a:pt x="32" y="7450"/>
                      </a:cubicBezTo>
                      <a:cubicBezTo>
                        <a:pt x="1" y="7591"/>
                        <a:pt x="90" y="7659"/>
                        <a:pt x="188" y="7659"/>
                      </a:cubicBezTo>
                      <a:cubicBezTo>
                        <a:pt x="281" y="7659"/>
                        <a:pt x="382" y="7598"/>
                        <a:pt x="397" y="7480"/>
                      </a:cubicBezTo>
                      <a:cubicBezTo>
                        <a:pt x="670" y="5140"/>
                        <a:pt x="1400" y="2587"/>
                        <a:pt x="1278" y="216"/>
                      </a:cubicBezTo>
                      <a:cubicBezTo>
                        <a:pt x="1278" y="79"/>
                        <a:pt x="1173" y="0"/>
                        <a:pt x="106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5490" name="Google Shape;5490;p33"/>
              <p:cNvSpPr/>
              <p:nvPr/>
            </p:nvSpPr>
            <p:spPr>
              <a:xfrm>
                <a:off x="2070225" y="2491975"/>
                <a:ext cx="32700" cy="25100"/>
              </a:xfrm>
              <a:custGeom>
                <a:avLst/>
                <a:gdLst/>
                <a:ahLst/>
                <a:cxnLst/>
                <a:rect l="l" t="t" r="r" b="b"/>
                <a:pathLst>
                  <a:path w="1308" h="1004" extrusionOk="0">
                    <a:moveTo>
                      <a:pt x="669" y="0"/>
                    </a:moveTo>
                    <a:cubicBezTo>
                      <a:pt x="0" y="0"/>
                      <a:pt x="0" y="1003"/>
                      <a:pt x="669" y="1003"/>
                    </a:cubicBezTo>
                    <a:cubicBezTo>
                      <a:pt x="1307" y="1003"/>
                      <a:pt x="1307" y="0"/>
                      <a:pt x="669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91" name="Google Shape;5491;p33"/>
              <p:cNvSpPr/>
              <p:nvPr/>
            </p:nvSpPr>
            <p:spPr>
              <a:xfrm>
                <a:off x="2068700" y="2541350"/>
                <a:ext cx="24325" cy="19800"/>
              </a:xfrm>
              <a:custGeom>
                <a:avLst/>
                <a:gdLst/>
                <a:ahLst/>
                <a:cxnLst/>
                <a:rect l="l" t="t" r="r" b="b"/>
                <a:pathLst>
                  <a:path w="973" h="792" extrusionOk="0">
                    <a:moveTo>
                      <a:pt x="487" y="1"/>
                    </a:moveTo>
                    <a:cubicBezTo>
                      <a:pt x="0" y="31"/>
                      <a:pt x="0" y="791"/>
                      <a:pt x="487" y="791"/>
                    </a:cubicBezTo>
                    <a:cubicBezTo>
                      <a:pt x="973" y="791"/>
                      <a:pt x="973" y="1"/>
                      <a:pt x="487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92" name="Google Shape;5492;p33"/>
              <p:cNvSpPr/>
              <p:nvPr/>
            </p:nvSpPr>
            <p:spPr>
              <a:xfrm>
                <a:off x="2117325" y="2530725"/>
                <a:ext cx="26625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065" h="822" extrusionOk="0">
                    <a:moveTo>
                      <a:pt x="517" y="0"/>
                    </a:moveTo>
                    <a:cubicBezTo>
                      <a:pt x="1" y="0"/>
                      <a:pt x="1" y="821"/>
                      <a:pt x="517" y="821"/>
                    </a:cubicBezTo>
                    <a:cubicBezTo>
                      <a:pt x="1064" y="821"/>
                      <a:pt x="1064" y="0"/>
                      <a:pt x="517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93" name="Google Shape;5493;p33"/>
              <p:cNvSpPr/>
              <p:nvPr/>
            </p:nvSpPr>
            <p:spPr>
              <a:xfrm>
                <a:off x="2113525" y="2469925"/>
                <a:ext cx="2435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974" h="822" extrusionOk="0">
                    <a:moveTo>
                      <a:pt x="487" y="1"/>
                    </a:moveTo>
                    <a:cubicBezTo>
                      <a:pt x="1" y="1"/>
                      <a:pt x="1" y="821"/>
                      <a:pt x="487" y="821"/>
                    </a:cubicBezTo>
                    <a:cubicBezTo>
                      <a:pt x="973" y="821"/>
                      <a:pt x="973" y="1"/>
                      <a:pt x="487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94" name="Google Shape;5494;p33"/>
              <p:cNvSpPr/>
              <p:nvPr/>
            </p:nvSpPr>
            <p:spPr>
              <a:xfrm>
                <a:off x="2144675" y="2500325"/>
                <a:ext cx="22825" cy="18275"/>
              </a:xfrm>
              <a:custGeom>
                <a:avLst/>
                <a:gdLst/>
                <a:ahLst/>
                <a:cxnLst/>
                <a:rect l="l" t="t" r="r" b="b"/>
                <a:pathLst>
                  <a:path w="913" h="731" extrusionOk="0">
                    <a:moveTo>
                      <a:pt x="457" y="1"/>
                    </a:moveTo>
                    <a:cubicBezTo>
                      <a:pt x="1" y="1"/>
                      <a:pt x="1" y="730"/>
                      <a:pt x="457" y="730"/>
                    </a:cubicBezTo>
                    <a:cubicBezTo>
                      <a:pt x="913" y="730"/>
                      <a:pt x="913" y="1"/>
                      <a:pt x="457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95" name="Google Shape;5495;p33"/>
              <p:cNvSpPr/>
              <p:nvPr/>
            </p:nvSpPr>
            <p:spPr>
              <a:xfrm>
                <a:off x="2147725" y="2552750"/>
                <a:ext cx="19775" cy="16000"/>
              </a:xfrm>
              <a:custGeom>
                <a:avLst/>
                <a:gdLst/>
                <a:ahLst/>
                <a:cxnLst/>
                <a:rect l="l" t="t" r="r" b="b"/>
                <a:pathLst>
                  <a:path w="791" h="640" extrusionOk="0">
                    <a:moveTo>
                      <a:pt x="365" y="1"/>
                    </a:moveTo>
                    <a:cubicBezTo>
                      <a:pt x="0" y="31"/>
                      <a:pt x="0" y="639"/>
                      <a:pt x="365" y="639"/>
                    </a:cubicBezTo>
                    <a:cubicBezTo>
                      <a:pt x="791" y="639"/>
                      <a:pt x="791" y="1"/>
                      <a:pt x="365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96" name="Google Shape;5496;p33"/>
              <p:cNvSpPr/>
              <p:nvPr/>
            </p:nvSpPr>
            <p:spPr>
              <a:xfrm>
                <a:off x="2102900" y="2567950"/>
                <a:ext cx="24325" cy="19025"/>
              </a:xfrm>
              <a:custGeom>
                <a:avLst/>
                <a:gdLst/>
                <a:ahLst/>
                <a:cxnLst/>
                <a:rect l="l" t="t" r="r" b="b"/>
                <a:pathLst>
                  <a:path w="973" h="761" extrusionOk="0">
                    <a:moveTo>
                      <a:pt x="486" y="1"/>
                    </a:moveTo>
                    <a:cubicBezTo>
                      <a:pt x="0" y="1"/>
                      <a:pt x="0" y="761"/>
                      <a:pt x="486" y="761"/>
                    </a:cubicBezTo>
                    <a:cubicBezTo>
                      <a:pt x="973" y="761"/>
                      <a:pt x="973" y="1"/>
                      <a:pt x="486" y="1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97" name="Google Shape;5497;p33"/>
              <p:cNvSpPr/>
              <p:nvPr/>
            </p:nvSpPr>
            <p:spPr>
              <a:xfrm>
                <a:off x="2042100" y="2515525"/>
                <a:ext cx="20550" cy="17500"/>
              </a:xfrm>
              <a:custGeom>
                <a:avLst/>
                <a:gdLst/>
                <a:ahLst/>
                <a:cxnLst/>
                <a:rect l="l" t="t" r="r" b="b"/>
                <a:pathLst>
                  <a:path w="822" h="700" extrusionOk="0">
                    <a:moveTo>
                      <a:pt x="426" y="0"/>
                    </a:moveTo>
                    <a:cubicBezTo>
                      <a:pt x="0" y="61"/>
                      <a:pt x="0" y="700"/>
                      <a:pt x="426" y="700"/>
                    </a:cubicBezTo>
                    <a:cubicBezTo>
                      <a:pt x="821" y="700"/>
                      <a:pt x="821" y="0"/>
                      <a:pt x="426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98" name="Google Shape;5498;p33"/>
              <p:cNvSpPr/>
              <p:nvPr/>
            </p:nvSpPr>
            <p:spPr>
              <a:xfrm>
                <a:off x="2071725" y="2457775"/>
                <a:ext cx="28150" cy="22050"/>
              </a:xfrm>
              <a:custGeom>
                <a:avLst/>
                <a:gdLst/>
                <a:ahLst/>
                <a:cxnLst/>
                <a:rect l="l" t="t" r="r" b="b"/>
                <a:pathLst>
                  <a:path w="1126" h="882" extrusionOk="0">
                    <a:moveTo>
                      <a:pt x="548" y="0"/>
                    </a:moveTo>
                    <a:cubicBezTo>
                      <a:pt x="1" y="0"/>
                      <a:pt x="1" y="882"/>
                      <a:pt x="548" y="882"/>
                    </a:cubicBezTo>
                    <a:cubicBezTo>
                      <a:pt x="1125" y="882"/>
                      <a:pt x="1125" y="0"/>
                      <a:pt x="548" y="0"/>
                    </a:cubicBezTo>
                    <a:close/>
                  </a:path>
                </a:pathLst>
              </a:custGeom>
              <a:solidFill>
                <a:srgbClr val="DD6B9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499" name="Google Shape;5499;p33"/>
              <p:cNvSpPr/>
              <p:nvPr/>
            </p:nvSpPr>
            <p:spPr>
              <a:xfrm>
                <a:off x="635525" y="1860425"/>
                <a:ext cx="772850" cy="559700"/>
              </a:xfrm>
              <a:custGeom>
                <a:avLst/>
                <a:gdLst/>
                <a:ahLst/>
                <a:cxnLst/>
                <a:rect l="l" t="t" r="r" b="b"/>
                <a:pathLst>
                  <a:path w="30914" h="22388" extrusionOk="0">
                    <a:moveTo>
                      <a:pt x="11024" y="1"/>
                    </a:moveTo>
                    <a:cubicBezTo>
                      <a:pt x="10916" y="1"/>
                      <a:pt x="10808" y="12"/>
                      <a:pt x="10700" y="34"/>
                    </a:cubicBezTo>
                    <a:cubicBezTo>
                      <a:pt x="9302" y="338"/>
                      <a:pt x="9028" y="2222"/>
                      <a:pt x="9150" y="3681"/>
                    </a:cubicBezTo>
                    <a:cubicBezTo>
                      <a:pt x="9363" y="7025"/>
                      <a:pt x="9971" y="10338"/>
                      <a:pt x="10883" y="13560"/>
                    </a:cubicBezTo>
                    <a:cubicBezTo>
                      <a:pt x="8725" y="10794"/>
                      <a:pt x="6536" y="8028"/>
                      <a:pt x="4348" y="5232"/>
                    </a:cubicBezTo>
                    <a:cubicBezTo>
                      <a:pt x="3653" y="4332"/>
                      <a:pt x="2654" y="3366"/>
                      <a:pt x="1590" y="3366"/>
                    </a:cubicBezTo>
                    <a:cubicBezTo>
                      <a:pt x="1397" y="3366"/>
                      <a:pt x="1201" y="3398"/>
                      <a:pt x="1004" y="3469"/>
                    </a:cubicBezTo>
                    <a:cubicBezTo>
                      <a:pt x="1" y="3833"/>
                      <a:pt x="670" y="6235"/>
                      <a:pt x="1004" y="7268"/>
                    </a:cubicBezTo>
                    <a:cubicBezTo>
                      <a:pt x="1345" y="8204"/>
                      <a:pt x="8467" y="22387"/>
                      <a:pt x="15521" y="22387"/>
                    </a:cubicBezTo>
                    <a:cubicBezTo>
                      <a:pt x="16023" y="22387"/>
                      <a:pt x="16524" y="22315"/>
                      <a:pt x="17023" y="22162"/>
                    </a:cubicBezTo>
                    <a:cubicBezTo>
                      <a:pt x="19819" y="21280"/>
                      <a:pt x="21521" y="20125"/>
                      <a:pt x="23497" y="17967"/>
                    </a:cubicBezTo>
                    <a:cubicBezTo>
                      <a:pt x="25868" y="15414"/>
                      <a:pt x="28664" y="11706"/>
                      <a:pt x="30032" y="8514"/>
                    </a:cubicBezTo>
                    <a:cubicBezTo>
                      <a:pt x="30549" y="7359"/>
                      <a:pt x="30913" y="6143"/>
                      <a:pt x="30640" y="4928"/>
                    </a:cubicBezTo>
                    <a:cubicBezTo>
                      <a:pt x="30397" y="3742"/>
                      <a:pt x="29363" y="2648"/>
                      <a:pt x="28147" y="2648"/>
                    </a:cubicBezTo>
                    <a:cubicBezTo>
                      <a:pt x="26780" y="2648"/>
                      <a:pt x="25837" y="3925"/>
                      <a:pt x="25108" y="5080"/>
                    </a:cubicBezTo>
                    <a:cubicBezTo>
                      <a:pt x="23466" y="7785"/>
                      <a:pt x="22038" y="10642"/>
                      <a:pt x="20883" y="13560"/>
                    </a:cubicBezTo>
                    <a:cubicBezTo>
                      <a:pt x="21977" y="10095"/>
                      <a:pt x="22372" y="6447"/>
                      <a:pt x="21947" y="2861"/>
                    </a:cubicBezTo>
                    <a:cubicBezTo>
                      <a:pt x="21886" y="1949"/>
                      <a:pt x="21643" y="946"/>
                      <a:pt x="20852" y="490"/>
                    </a:cubicBezTo>
                    <a:cubicBezTo>
                      <a:pt x="20607" y="367"/>
                      <a:pt x="20337" y="310"/>
                      <a:pt x="20064" y="310"/>
                    </a:cubicBezTo>
                    <a:cubicBezTo>
                      <a:pt x="19526" y="310"/>
                      <a:pt x="18976" y="532"/>
                      <a:pt x="18573" y="915"/>
                    </a:cubicBezTo>
                    <a:cubicBezTo>
                      <a:pt x="17965" y="1493"/>
                      <a:pt x="17630" y="2283"/>
                      <a:pt x="17327" y="3043"/>
                    </a:cubicBezTo>
                    <a:cubicBezTo>
                      <a:pt x="16141" y="6204"/>
                      <a:pt x="15564" y="9609"/>
                      <a:pt x="15655" y="12982"/>
                    </a:cubicBezTo>
                    <a:cubicBezTo>
                      <a:pt x="15351" y="9912"/>
                      <a:pt x="14804" y="6843"/>
                      <a:pt x="14044" y="3803"/>
                    </a:cubicBezTo>
                    <a:cubicBezTo>
                      <a:pt x="13770" y="2739"/>
                      <a:pt x="13436" y="1584"/>
                      <a:pt x="12676" y="794"/>
                    </a:cubicBezTo>
                    <a:cubicBezTo>
                      <a:pt x="12261" y="353"/>
                      <a:pt x="11648" y="1"/>
                      <a:pt x="1102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00" name="Google Shape;5500;p33"/>
              <p:cNvSpPr/>
              <p:nvPr/>
            </p:nvSpPr>
            <p:spPr>
              <a:xfrm>
                <a:off x="715750" y="2054725"/>
                <a:ext cx="121850" cy="179225"/>
              </a:xfrm>
              <a:custGeom>
                <a:avLst/>
                <a:gdLst/>
                <a:ahLst/>
                <a:cxnLst/>
                <a:rect l="l" t="t" r="r" b="b"/>
                <a:pathLst>
                  <a:path w="4874" h="7169" extrusionOk="0">
                    <a:moveTo>
                      <a:pt x="446" y="0"/>
                    </a:moveTo>
                    <a:cubicBezTo>
                      <a:pt x="215" y="0"/>
                      <a:pt x="0" y="220"/>
                      <a:pt x="166" y="469"/>
                    </a:cubicBezTo>
                    <a:cubicBezTo>
                      <a:pt x="835" y="1654"/>
                      <a:pt x="1564" y="2840"/>
                      <a:pt x="2294" y="3995"/>
                    </a:cubicBezTo>
                    <a:cubicBezTo>
                      <a:pt x="2932" y="5028"/>
                      <a:pt x="3479" y="6244"/>
                      <a:pt x="4330" y="7095"/>
                    </a:cubicBezTo>
                    <a:cubicBezTo>
                      <a:pt x="4390" y="7146"/>
                      <a:pt x="4461" y="7168"/>
                      <a:pt x="4530" y="7168"/>
                    </a:cubicBezTo>
                    <a:cubicBezTo>
                      <a:pt x="4709" y="7168"/>
                      <a:pt x="4874" y="7019"/>
                      <a:pt x="4786" y="6821"/>
                    </a:cubicBezTo>
                    <a:cubicBezTo>
                      <a:pt x="4421" y="5666"/>
                      <a:pt x="3631" y="4663"/>
                      <a:pt x="2962" y="3630"/>
                    </a:cubicBezTo>
                    <a:cubicBezTo>
                      <a:pt x="2263" y="2444"/>
                      <a:pt x="1503" y="1320"/>
                      <a:pt x="743" y="165"/>
                    </a:cubicBezTo>
                    <a:cubicBezTo>
                      <a:pt x="666" y="48"/>
                      <a:pt x="554" y="0"/>
                      <a:pt x="44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01" name="Google Shape;5501;p33"/>
              <p:cNvSpPr/>
              <p:nvPr/>
            </p:nvSpPr>
            <p:spPr>
              <a:xfrm>
                <a:off x="922375" y="1974175"/>
                <a:ext cx="61650" cy="261350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10454" extrusionOk="0">
                    <a:moveTo>
                      <a:pt x="260" y="0"/>
                    </a:moveTo>
                    <a:cubicBezTo>
                      <a:pt x="124" y="0"/>
                      <a:pt x="0" y="91"/>
                      <a:pt x="17" y="286"/>
                    </a:cubicBezTo>
                    <a:cubicBezTo>
                      <a:pt x="47" y="1837"/>
                      <a:pt x="503" y="3387"/>
                      <a:pt x="807" y="4937"/>
                    </a:cubicBezTo>
                    <a:cubicBezTo>
                      <a:pt x="1172" y="6730"/>
                      <a:pt x="1415" y="8524"/>
                      <a:pt x="1840" y="10256"/>
                    </a:cubicBezTo>
                    <a:cubicBezTo>
                      <a:pt x="1880" y="10390"/>
                      <a:pt x="2009" y="10453"/>
                      <a:pt x="2138" y="10453"/>
                    </a:cubicBezTo>
                    <a:cubicBezTo>
                      <a:pt x="2302" y="10453"/>
                      <a:pt x="2465" y="10352"/>
                      <a:pt x="2448" y="10165"/>
                    </a:cubicBezTo>
                    <a:cubicBezTo>
                      <a:pt x="2144" y="7004"/>
                      <a:pt x="1719" y="3174"/>
                      <a:pt x="564" y="195"/>
                    </a:cubicBezTo>
                    <a:cubicBezTo>
                      <a:pt x="507" y="68"/>
                      <a:pt x="379" y="0"/>
                      <a:pt x="2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02" name="Google Shape;5502;p33"/>
              <p:cNvSpPr/>
              <p:nvPr/>
            </p:nvSpPr>
            <p:spPr>
              <a:xfrm>
                <a:off x="1068050" y="1991825"/>
                <a:ext cx="59150" cy="226400"/>
              </a:xfrm>
              <a:custGeom>
                <a:avLst/>
                <a:gdLst/>
                <a:ahLst/>
                <a:cxnLst/>
                <a:rect l="l" t="t" r="r" b="b"/>
                <a:pathLst>
                  <a:path w="2366" h="9056" extrusionOk="0">
                    <a:moveTo>
                      <a:pt x="2158" y="0"/>
                    </a:moveTo>
                    <a:cubicBezTo>
                      <a:pt x="2072" y="0"/>
                      <a:pt x="1981" y="46"/>
                      <a:pt x="1940" y="128"/>
                    </a:cubicBezTo>
                    <a:cubicBezTo>
                      <a:pt x="937" y="2802"/>
                      <a:pt x="633" y="5903"/>
                      <a:pt x="56" y="8729"/>
                    </a:cubicBezTo>
                    <a:cubicBezTo>
                      <a:pt x="1" y="8931"/>
                      <a:pt x="167" y="9056"/>
                      <a:pt x="321" y="9056"/>
                    </a:cubicBezTo>
                    <a:cubicBezTo>
                      <a:pt x="422" y="9056"/>
                      <a:pt x="518" y="9002"/>
                      <a:pt x="542" y="8881"/>
                    </a:cubicBezTo>
                    <a:cubicBezTo>
                      <a:pt x="1181" y="6055"/>
                      <a:pt x="2214" y="3106"/>
                      <a:pt x="2366" y="219"/>
                    </a:cubicBezTo>
                    <a:cubicBezTo>
                      <a:pt x="2366" y="68"/>
                      <a:pt x="2265" y="0"/>
                      <a:pt x="215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03" name="Google Shape;5503;p33"/>
              <p:cNvSpPr/>
              <p:nvPr/>
            </p:nvSpPr>
            <p:spPr>
              <a:xfrm>
                <a:off x="1197950" y="2064175"/>
                <a:ext cx="117850" cy="182625"/>
              </a:xfrm>
              <a:custGeom>
                <a:avLst/>
                <a:gdLst/>
                <a:ahLst/>
                <a:cxnLst/>
                <a:rect l="l" t="t" r="r" b="b"/>
                <a:pathLst>
                  <a:path w="4714" h="7305" extrusionOk="0">
                    <a:moveTo>
                      <a:pt x="4381" y="0"/>
                    </a:moveTo>
                    <a:cubicBezTo>
                      <a:pt x="4316" y="0"/>
                      <a:pt x="4249" y="19"/>
                      <a:pt x="4191" y="60"/>
                    </a:cubicBezTo>
                    <a:cubicBezTo>
                      <a:pt x="3340" y="881"/>
                      <a:pt x="2793" y="2158"/>
                      <a:pt x="2185" y="3221"/>
                    </a:cubicBezTo>
                    <a:lnTo>
                      <a:pt x="149" y="6869"/>
                    </a:lnTo>
                    <a:cubicBezTo>
                      <a:pt x="1" y="7101"/>
                      <a:pt x="220" y="7304"/>
                      <a:pt x="429" y="7304"/>
                    </a:cubicBezTo>
                    <a:cubicBezTo>
                      <a:pt x="520" y="7304"/>
                      <a:pt x="610" y="7265"/>
                      <a:pt x="665" y="7173"/>
                    </a:cubicBezTo>
                    <a:cubicBezTo>
                      <a:pt x="1365" y="5957"/>
                      <a:pt x="2064" y="4772"/>
                      <a:pt x="2793" y="3556"/>
                    </a:cubicBezTo>
                    <a:cubicBezTo>
                      <a:pt x="3431" y="2522"/>
                      <a:pt x="4283" y="1489"/>
                      <a:pt x="4647" y="334"/>
                    </a:cubicBezTo>
                    <a:cubicBezTo>
                      <a:pt x="4714" y="135"/>
                      <a:pt x="4555" y="0"/>
                      <a:pt x="43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04" name="Google Shape;5504;p33"/>
              <p:cNvSpPr/>
              <p:nvPr/>
            </p:nvSpPr>
            <p:spPr>
              <a:xfrm>
                <a:off x="713875" y="2266275"/>
                <a:ext cx="543350" cy="3193150"/>
              </a:xfrm>
              <a:custGeom>
                <a:avLst/>
                <a:gdLst/>
                <a:ahLst/>
                <a:cxnLst/>
                <a:rect l="l" t="t" r="r" b="b"/>
                <a:pathLst>
                  <a:path w="21734" h="127726" extrusionOk="0">
                    <a:moveTo>
                      <a:pt x="16655" y="1"/>
                    </a:moveTo>
                    <a:lnTo>
                      <a:pt x="16655" y="1"/>
                    </a:lnTo>
                    <a:cubicBezTo>
                      <a:pt x="14861" y="31"/>
                      <a:pt x="13585" y="1673"/>
                      <a:pt x="12582" y="3131"/>
                    </a:cubicBezTo>
                    <a:cubicBezTo>
                      <a:pt x="12582" y="2068"/>
                      <a:pt x="12399" y="700"/>
                      <a:pt x="11366" y="396"/>
                    </a:cubicBezTo>
                    <a:cubicBezTo>
                      <a:pt x="11247" y="362"/>
                      <a:pt x="11125" y="346"/>
                      <a:pt x="11004" y="346"/>
                    </a:cubicBezTo>
                    <a:cubicBezTo>
                      <a:pt x="10477" y="346"/>
                      <a:pt x="9955" y="650"/>
                      <a:pt x="9633" y="1095"/>
                    </a:cubicBezTo>
                    <a:cubicBezTo>
                      <a:pt x="9208" y="1612"/>
                      <a:pt x="9025" y="2280"/>
                      <a:pt x="8812" y="2919"/>
                    </a:cubicBezTo>
                    <a:cubicBezTo>
                      <a:pt x="8053" y="2220"/>
                      <a:pt x="7353" y="1521"/>
                      <a:pt x="6594" y="821"/>
                    </a:cubicBezTo>
                    <a:cubicBezTo>
                      <a:pt x="6276" y="553"/>
                      <a:pt x="5880" y="245"/>
                      <a:pt x="5500" y="245"/>
                    </a:cubicBezTo>
                    <a:cubicBezTo>
                      <a:pt x="5407" y="245"/>
                      <a:pt x="5315" y="263"/>
                      <a:pt x="5226" y="305"/>
                    </a:cubicBezTo>
                    <a:cubicBezTo>
                      <a:pt x="4557" y="609"/>
                      <a:pt x="4010" y="1673"/>
                      <a:pt x="4800" y="2736"/>
                    </a:cubicBezTo>
                    <a:cubicBezTo>
                      <a:pt x="7050" y="5715"/>
                      <a:pt x="9481" y="7508"/>
                      <a:pt x="12217" y="7630"/>
                    </a:cubicBezTo>
                    <a:cubicBezTo>
                      <a:pt x="11366" y="13253"/>
                      <a:pt x="10454" y="18876"/>
                      <a:pt x="9633" y="24560"/>
                    </a:cubicBezTo>
                    <a:cubicBezTo>
                      <a:pt x="8660" y="22493"/>
                      <a:pt x="7901" y="20244"/>
                      <a:pt x="7445" y="18025"/>
                    </a:cubicBezTo>
                    <a:cubicBezTo>
                      <a:pt x="7050" y="15837"/>
                      <a:pt x="6594" y="13892"/>
                      <a:pt x="4344" y="12980"/>
                    </a:cubicBezTo>
                    <a:cubicBezTo>
                      <a:pt x="4246" y="12943"/>
                      <a:pt x="4141" y="12926"/>
                      <a:pt x="4033" y="12926"/>
                    </a:cubicBezTo>
                    <a:cubicBezTo>
                      <a:pt x="3606" y="12926"/>
                      <a:pt x="3140" y="13193"/>
                      <a:pt x="2946" y="13557"/>
                    </a:cubicBezTo>
                    <a:cubicBezTo>
                      <a:pt x="1669" y="15746"/>
                      <a:pt x="2217" y="18451"/>
                      <a:pt x="4466" y="19758"/>
                    </a:cubicBezTo>
                    <a:cubicBezTo>
                      <a:pt x="4686" y="19875"/>
                      <a:pt x="4921" y="19929"/>
                      <a:pt x="5153" y="19929"/>
                    </a:cubicBezTo>
                    <a:cubicBezTo>
                      <a:pt x="5400" y="19929"/>
                      <a:pt x="5644" y="19868"/>
                      <a:pt x="5864" y="19758"/>
                    </a:cubicBezTo>
                    <a:cubicBezTo>
                      <a:pt x="6046" y="20518"/>
                      <a:pt x="6198" y="21186"/>
                      <a:pt x="6350" y="21582"/>
                    </a:cubicBezTo>
                    <a:cubicBezTo>
                      <a:pt x="7110" y="23405"/>
                      <a:pt x="8144" y="25077"/>
                      <a:pt x="9268" y="26658"/>
                    </a:cubicBezTo>
                    <a:cubicBezTo>
                      <a:pt x="8600" y="31643"/>
                      <a:pt x="8022" y="36658"/>
                      <a:pt x="7688" y="41643"/>
                    </a:cubicBezTo>
                    <a:cubicBezTo>
                      <a:pt x="7201" y="39545"/>
                      <a:pt x="6685" y="37478"/>
                      <a:pt x="6229" y="35412"/>
                    </a:cubicBezTo>
                    <a:cubicBezTo>
                      <a:pt x="5839" y="33617"/>
                      <a:pt x="4558" y="31110"/>
                      <a:pt x="2558" y="31110"/>
                    </a:cubicBezTo>
                    <a:cubicBezTo>
                      <a:pt x="2221" y="31110"/>
                      <a:pt x="1864" y="31181"/>
                      <a:pt x="1487" y="31339"/>
                    </a:cubicBezTo>
                    <a:cubicBezTo>
                      <a:pt x="1031" y="31521"/>
                      <a:pt x="514" y="31977"/>
                      <a:pt x="575" y="32554"/>
                    </a:cubicBezTo>
                    <a:cubicBezTo>
                      <a:pt x="879" y="34986"/>
                      <a:pt x="2217" y="37448"/>
                      <a:pt x="4770" y="38056"/>
                    </a:cubicBezTo>
                    <a:cubicBezTo>
                      <a:pt x="4858" y="38069"/>
                      <a:pt x="4951" y="38076"/>
                      <a:pt x="5043" y="38076"/>
                    </a:cubicBezTo>
                    <a:cubicBezTo>
                      <a:pt x="5174" y="38076"/>
                      <a:pt x="5301" y="38061"/>
                      <a:pt x="5408" y="38026"/>
                    </a:cubicBezTo>
                    <a:cubicBezTo>
                      <a:pt x="5621" y="38542"/>
                      <a:pt x="5864" y="39059"/>
                      <a:pt x="6046" y="39606"/>
                    </a:cubicBezTo>
                    <a:cubicBezTo>
                      <a:pt x="6594" y="41096"/>
                      <a:pt x="7110" y="42615"/>
                      <a:pt x="7566" y="44135"/>
                    </a:cubicBezTo>
                    <a:cubicBezTo>
                      <a:pt x="7384" y="47357"/>
                      <a:pt x="7353" y="50640"/>
                      <a:pt x="7414" y="53862"/>
                    </a:cubicBezTo>
                    <a:cubicBezTo>
                      <a:pt x="7505" y="56780"/>
                      <a:pt x="7627" y="59728"/>
                      <a:pt x="7779" y="62616"/>
                    </a:cubicBezTo>
                    <a:cubicBezTo>
                      <a:pt x="6442" y="59758"/>
                      <a:pt x="4861" y="57053"/>
                      <a:pt x="3220" y="54257"/>
                    </a:cubicBezTo>
                    <a:cubicBezTo>
                      <a:pt x="3046" y="53939"/>
                      <a:pt x="2777" y="53800"/>
                      <a:pt x="2499" y="53800"/>
                    </a:cubicBezTo>
                    <a:cubicBezTo>
                      <a:pt x="2193" y="53800"/>
                      <a:pt x="1877" y="53970"/>
                      <a:pt x="1669" y="54257"/>
                    </a:cubicBezTo>
                    <a:cubicBezTo>
                      <a:pt x="150" y="56263"/>
                      <a:pt x="1183" y="59151"/>
                      <a:pt x="3524" y="59910"/>
                    </a:cubicBezTo>
                    <a:cubicBezTo>
                      <a:pt x="3616" y="59938"/>
                      <a:pt x="3704" y="59950"/>
                      <a:pt x="3788" y="59950"/>
                    </a:cubicBezTo>
                    <a:cubicBezTo>
                      <a:pt x="4175" y="59950"/>
                      <a:pt x="4473" y="59683"/>
                      <a:pt x="4648" y="59333"/>
                    </a:cubicBezTo>
                    <a:cubicBezTo>
                      <a:pt x="6046" y="61765"/>
                      <a:pt x="7171" y="64379"/>
                      <a:pt x="8083" y="67023"/>
                    </a:cubicBezTo>
                    <a:cubicBezTo>
                      <a:pt x="8357" y="70579"/>
                      <a:pt x="8630" y="74166"/>
                      <a:pt x="8934" y="77722"/>
                    </a:cubicBezTo>
                    <a:cubicBezTo>
                      <a:pt x="8964" y="78239"/>
                      <a:pt x="9025" y="78786"/>
                      <a:pt x="9056" y="79272"/>
                    </a:cubicBezTo>
                    <a:cubicBezTo>
                      <a:pt x="7901" y="75716"/>
                      <a:pt x="5803" y="72403"/>
                      <a:pt x="1700" y="72251"/>
                    </a:cubicBezTo>
                    <a:cubicBezTo>
                      <a:pt x="1214" y="72251"/>
                      <a:pt x="879" y="72585"/>
                      <a:pt x="727" y="73011"/>
                    </a:cubicBezTo>
                    <a:cubicBezTo>
                      <a:pt x="1" y="74966"/>
                      <a:pt x="1380" y="76793"/>
                      <a:pt x="3283" y="76793"/>
                    </a:cubicBezTo>
                    <a:cubicBezTo>
                      <a:pt x="3451" y="76793"/>
                      <a:pt x="3622" y="76779"/>
                      <a:pt x="3797" y="76750"/>
                    </a:cubicBezTo>
                    <a:cubicBezTo>
                      <a:pt x="4223" y="76658"/>
                      <a:pt x="4405" y="76233"/>
                      <a:pt x="4466" y="75868"/>
                    </a:cubicBezTo>
                    <a:cubicBezTo>
                      <a:pt x="4496" y="75473"/>
                      <a:pt x="4466" y="75139"/>
                      <a:pt x="4375" y="74835"/>
                    </a:cubicBezTo>
                    <a:lnTo>
                      <a:pt x="4375" y="74835"/>
                    </a:lnTo>
                    <a:cubicBezTo>
                      <a:pt x="7384" y="76233"/>
                      <a:pt x="8509" y="80184"/>
                      <a:pt x="9360" y="83497"/>
                    </a:cubicBezTo>
                    <a:lnTo>
                      <a:pt x="9360" y="83528"/>
                    </a:lnTo>
                    <a:cubicBezTo>
                      <a:pt x="9816" y="89394"/>
                      <a:pt x="10332" y="95230"/>
                      <a:pt x="10971" y="101096"/>
                    </a:cubicBezTo>
                    <a:cubicBezTo>
                      <a:pt x="11974" y="109790"/>
                      <a:pt x="13463" y="118422"/>
                      <a:pt x="15469" y="126933"/>
                    </a:cubicBezTo>
                    <a:cubicBezTo>
                      <a:pt x="15602" y="127486"/>
                      <a:pt x="16015" y="127725"/>
                      <a:pt x="16448" y="127725"/>
                    </a:cubicBezTo>
                    <a:cubicBezTo>
                      <a:pt x="17107" y="127725"/>
                      <a:pt x="17811" y="127169"/>
                      <a:pt x="17627" y="126325"/>
                    </a:cubicBezTo>
                    <a:cubicBezTo>
                      <a:pt x="14952" y="115078"/>
                      <a:pt x="13189" y="103589"/>
                      <a:pt x="11943" y="92039"/>
                    </a:cubicBezTo>
                    <a:cubicBezTo>
                      <a:pt x="12582" y="90002"/>
                      <a:pt x="13250" y="87935"/>
                      <a:pt x="14071" y="85929"/>
                    </a:cubicBezTo>
                    <a:cubicBezTo>
                      <a:pt x="14132" y="85716"/>
                      <a:pt x="14314" y="85169"/>
                      <a:pt x="14557" y="84531"/>
                    </a:cubicBezTo>
                    <a:cubicBezTo>
                      <a:pt x="14588" y="84713"/>
                      <a:pt x="14618" y="84896"/>
                      <a:pt x="14709" y="85048"/>
                    </a:cubicBezTo>
                    <a:cubicBezTo>
                      <a:pt x="14883" y="85492"/>
                      <a:pt x="15266" y="85777"/>
                      <a:pt x="15670" y="85777"/>
                    </a:cubicBezTo>
                    <a:cubicBezTo>
                      <a:pt x="15902" y="85777"/>
                      <a:pt x="16140" y="85683"/>
                      <a:pt x="16351" y="85473"/>
                    </a:cubicBezTo>
                    <a:cubicBezTo>
                      <a:pt x="18053" y="83771"/>
                      <a:pt x="18782" y="81400"/>
                      <a:pt x="17779" y="79120"/>
                    </a:cubicBezTo>
                    <a:cubicBezTo>
                      <a:pt x="17678" y="78919"/>
                      <a:pt x="17411" y="78801"/>
                      <a:pt x="17184" y="78801"/>
                    </a:cubicBezTo>
                    <a:cubicBezTo>
                      <a:pt x="17137" y="78801"/>
                      <a:pt x="17091" y="78806"/>
                      <a:pt x="17050" y="78816"/>
                    </a:cubicBezTo>
                    <a:cubicBezTo>
                      <a:pt x="15378" y="79333"/>
                      <a:pt x="14557" y="81947"/>
                      <a:pt x="13980" y="83345"/>
                    </a:cubicBezTo>
                    <a:cubicBezTo>
                      <a:pt x="13098" y="85473"/>
                      <a:pt x="12338" y="87662"/>
                      <a:pt x="11700" y="89880"/>
                    </a:cubicBezTo>
                    <a:cubicBezTo>
                      <a:pt x="11366" y="86598"/>
                      <a:pt x="11062" y="83376"/>
                      <a:pt x="10819" y="80123"/>
                    </a:cubicBezTo>
                    <a:cubicBezTo>
                      <a:pt x="10606" y="77297"/>
                      <a:pt x="10363" y="74531"/>
                      <a:pt x="10150" y="71704"/>
                    </a:cubicBezTo>
                    <a:cubicBezTo>
                      <a:pt x="11062" y="69546"/>
                      <a:pt x="12278" y="67509"/>
                      <a:pt x="13615" y="65594"/>
                    </a:cubicBezTo>
                    <a:cubicBezTo>
                      <a:pt x="13615" y="65868"/>
                      <a:pt x="13645" y="66172"/>
                      <a:pt x="13676" y="66476"/>
                    </a:cubicBezTo>
                    <a:cubicBezTo>
                      <a:pt x="13767" y="66932"/>
                      <a:pt x="14253" y="67205"/>
                      <a:pt x="14679" y="67236"/>
                    </a:cubicBezTo>
                    <a:cubicBezTo>
                      <a:pt x="14784" y="67247"/>
                      <a:pt x="14888" y="67253"/>
                      <a:pt x="14991" y="67253"/>
                    </a:cubicBezTo>
                    <a:cubicBezTo>
                      <a:pt x="17574" y="67253"/>
                      <a:pt x="19515" y="63682"/>
                      <a:pt x="18083" y="61461"/>
                    </a:cubicBezTo>
                    <a:cubicBezTo>
                      <a:pt x="17942" y="61235"/>
                      <a:pt x="17697" y="61062"/>
                      <a:pt x="17468" y="61062"/>
                    </a:cubicBezTo>
                    <a:cubicBezTo>
                      <a:pt x="17450" y="61062"/>
                      <a:pt x="17432" y="61063"/>
                      <a:pt x="17414" y="61065"/>
                    </a:cubicBezTo>
                    <a:cubicBezTo>
                      <a:pt x="15500" y="61339"/>
                      <a:pt x="14466" y="62737"/>
                      <a:pt x="13372" y="64257"/>
                    </a:cubicBezTo>
                    <a:cubicBezTo>
                      <a:pt x="12034" y="66081"/>
                      <a:pt x="10910" y="68056"/>
                      <a:pt x="10028" y="70123"/>
                    </a:cubicBezTo>
                    <a:cubicBezTo>
                      <a:pt x="9572" y="64257"/>
                      <a:pt x="9238" y="58421"/>
                      <a:pt x="9147" y="52555"/>
                    </a:cubicBezTo>
                    <a:cubicBezTo>
                      <a:pt x="10180" y="51187"/>
                      <a:pt x="10910" y="49485"/>
                      <a:pt x="11670" y="47935"/>
                    </a:cubicBezTo>
                    <a:cubicBezTo>
                      <a:pt x="11877" y="48211"/>
                      <a:pt x="12189" y="48435"/>
                      <a:pt x="12539" y="48435"/>
                    </a:cubicBezTo>
                    <a:cubicBezTo>
                      <a:pt x="12651" y="48435"/>
                      <a:pt x="12767" y="48412"/>
                      <a:pt x="12885" y="48360"/>
                    </a:cubicBezTo>
                    <a:cubicBezTo>
                      <a:pt x="14314" y="47752"/>
                      <a:pt x="16107" y="46932"/>
                      <a:pt x="16381" y="45229"/>
                    </a:cubicBezTo>
                    <a:cubicBezTo>
                      <a:pt x="16563" y="44044"/>
                      <a:pt x="15986" y="42615"/>
                      <a:pt x="14709" y="42494"/>
                    </a:cubicBezTo>
                    <a:cubicBezTo>
                      <a:pt x="14626" y="42486"/>
                      <a:pt x="14545" y="42482"/>
                      <a:pt x="14465" y="42482"/>
                    </a:cubicBezTo>
                    <a:cubicBezTo>
                      <a:pt x="12999" y="42482"/>
                      <a:pt x="12088" y="43771"/>
                      <a:pt x="11396" y="44895"/>
                    </a:cubicBezTo>
                    <a:cubicBezTo>
                      <a:pt x="10667" y="46080"/>
                      <a:pt x="9876" y="47327"/>
                      <a:pt x="9147" y="48664"/>
                    </a:cubicBezTo>
                    <a:cubicBezTo>
                      <a:pt x="9208" y="43497"/>
                      <a:pt x="9451" y="38360"/>
                      <a:pt x="10059" y="33193"/>
                    </a:cubicBezTo>
                    <a:cubicBezTo>
                      <a:pt x="10575" y="29241"/>
                      <a:pt x="11092" y="25290"/>
                      <a:pt x="11670" y="21308"/>
                    </a:cubicBezTo>
                    <a:cubicBezTo>
                      <a:pt x="12460" y="20639"/>
                      <a:pt x="13189" y="19940"/>
                      <a:pt x="13980" y="19332"/>
                    </a:cubicBezTo>
                    <a:cubicBezTo>
                      <a:pt x="14770" y="18724"/>
                      <a:pt x="15621" y="18268"/>
                      <a:pt x="16442" y="17782"/>
                    </a:cubicBezTo>
                    <a:cubicBezTo>
                      <a:pt x="16587" y="17796"/>
                      <a:pt x="16733" y="17803"/>
                      <a:pt x="16879" y="17803"/>
                    </a:cubicBezTo>
                    <a:cubicBezTo>
                      <a:pt x="18646" y="17803"/>
                      <a:pt x="20362" y="16795"/>
                      <a:pt x="21092" y="15138"/>
                    </a:cubicBezTo>
                    <a:cubicBezTo>
                      <a:pt x="21733" y="13800"/>
                      <a:pt x="20918" y="12334"/>
                      <a:pt x="19302" y="12334"/>
                    </a:cubicBezTo>
                    <a:cubicBezTo>
                      <a:pt x="19155" y="12334"/>
                      <a:pt x="19002" y="12346"/>
                      <a:pt x="18843" y="12372"/>
                    </a:cubicBezTo>
                    <a:cubicBezTo>
                      <a:pt x="18083" y="12493"/>
                      <a:pt x="17323" y="12980"/>
                      <a:pt x="16959" y="13679"/>
                    </a:cubicBezTo>
                    <a:cubicBezTo>
                      <a:pt x="16776" y="13983"/>
                      <a:pt x="16715" y="14226"/>
                      <a:pt x="16655" y="14591"/>
                    </a:cubicBezTo>
                    <a:cubicBezTo>
                      <a:pt x="16533" y="15077"/>
                      <a:pt x="16624" y="15290"/>
                      <a:pt x="16533" y="15533"/>
                    </a:cubicBezTo>
                    <a:cubicBezTo>
                      <a:pt x="16320" y="15685"/>
                      <a:pt x="16047" y="15837"/>
                      <a:pt x="15803" y="16019"/>
                    </a:cubicBezTo>
                    <a:cubicBezTo>
                      <a:pt x="15560" y="16202"/>
                      <a:pt x="15408" y="16475"/>
                      <a:pt x="15317" y="16718"/>
                    </a:cubicBezTo>
                    <a:cubicBezTo>
                      <a:pt x="14223" y="17539"/>
                      <a:pt x="13007" y="18268"/>
                      <a:pt x="12004" y="19180"/>
                    </a:cubicBezTo>
                    <a:cubicBezTo>
                      <a:pt x="12551" y="15290"/>
                      <a:pt x="13129" y="11460"/>
                      <a:pt x="13645" y="7600"/>
                    </a:cubicBezTo>
                    <a:cubicBezTo>
                      <a:pt x="15408" y="7296"/>
                      <a:pt x="17262" y="6323"/>
                      <a:pt x="19238" y="4621"/>
                    </a:cubicBezTo>
                    <a:cubicBezTo>
                      <a:pt x="19907" y="4013"/>
                      <a:pt x="21548" y="2280"/>
                      <a:pt x="20059" y="1551"/>
                    </a:cubicBezTo>
                    <a:cubicBezTo>
                      <a:pt x="20033" y="1538"/>
                      <a:pt x="19997" y="1532"/>
                      <a:pt x="19954" y="1532"/>
                    </a:cubicBezTo>
                    <a:cubicBezTo>
                      <a:pt x="19384" y="1532"/>
                      <a:pt x="17408" y="2582"/>
                      <a:pt x="16533" y="3344"/>
                    </a:cubicBezTo>
                    <a:cubicBezTo>
                      <a:pt x="16776" y="2220"/>
                      <a:pt x="17384" y="973"/>
                      <a:pt x="1665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05" name="Google Shape;5505;p33"/>
              <p:cNvSpPr/>
              <p:nvPr/>
            </p:nvSpPr>
            <p:spPr>
              <a:xfrm>
                <a:off x="801000" y="2644700"/>
                <a:ext cx="54925" cy="63525"/>
              </a:xfrm>
              <a:custGeom>
                <a:avLst/>
                <a:gdLst/>
                <a:ahLst/>
                <a:cxnLst/>
                <a:rect l="l" t="t" r="r" b="b"/>
                <a:pathLst>
                  <a:path w="2197" h="2541" extrusionOk="0">
                    <a:moveTo>
                      <a:pt x="387" y="0"/>
                    </a:moveTo>
                    <a:cubicBezTo>
                      <a:pt x="143" y="0"/>
                      <a:pt x="1" y="403"/>
                      <a:pt x="251" y="578"/>
                    </a:cubicBezTo>
                    <a:cubicBezTo>
                      <a:pt x="616" y="852"/>
                      <a:pt x="920" y="1186"/>
                      <a:pt x="1163" y="1612"/>
                    </a:cubicBezTo>
                    <a:cubicBezTo>
                      <a:pt x="1346" y="1946"/>
                      <a:pt x="1437" y="2280"/>
                      <a:pt x="1771" y="2524"/>
                    </a:cubicBezTo>
                    <a:cubicBezTo>
                      <a:pt x="1791" y="2534"/>
                      <a:pt x="1818" y="2540"/>
                      <a:pt x="1847" y="2540"/>
                    </a:cubicBezTo>
                    <a:cubicBezTo>
                      <a:pt x="1903" y="2540"/>
                      <a:pt x="1964" y="2513"/>
                      <a:pt x="1984" y="2432"/>
                    </a:cubicBezTo>
                    <a:cubicBezTo>
                      <a:pt x="2197" y="1976"/>
                      <a:pt x="1923" y="1521"/>
                      <a:pt x="1650" y="1156"/>
                    </a:cubicBezTo>
                    <a:cubicBezTo>
                      <a:pt x="1346" y="700"/>
                      <a:pt x="1011" y="365"/>
                      <a:pt x="555" y="62"/>
                    </a:cubicBezTo>
                    <a:cubicBezTo>
                      <a:pt x="497" y="19"/>
                      <a:pt x="440" y="0"/>
                      <a:pt x="387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06" name="Google Shape;5506;p33"/>
              <p:cNvSpPr/>
              <p:nvPr/>
            </p:nvSpPr>
            <p:spPr>
              <a:xfrm>
                <a:off x="1164900" y="2623425"/>
                <a:ext cx="39050" cy="41075"/>
              </a:xfrm>
              <a:custGeom>
                <a:avLst/>
                <a:gdLst/>
                <a:ahLst/>
                <a:cxnLst/>
                <a:rect l="l" t="t" r="r" b="b"/>
                <a:pathLst>
                  <a:path w="1562" h="1643" extrusionOk="0">
                    <a:moveTo>
                      <a:pt x="1197" y="1"/>
                    </a:moveTo>
                    <a:cubicBezTo>
                      <a:pt x="893" y="1"/>
                      <a:pt x="741" y="244"/>
                      <a:pt x="589" y="457"/>
                    </a:cubicBezTo>
                    <a:cubicBezTo>
                      <a:pt x="437" y="669"/>
                      <a:pt x="285" y="852"/>
                      <a:pt x="164" y="1095"/>
                    </a:cubicBezTo>
                    <a:cubicBezTo>
                      <a:pt x="1" y="1351"/>
                      <a:pt x="230" y="1642"/>
                      <a:pt x="482" y="1642"/>
                    </a:cubicBezTo>
                    <a:cubicBezTo>
                      <a:pt x="560" y="1642"/>
                      <a:pt x="640" y="1615"/>
                      <a:pt x="711" y="1551"/>
                    </a:cubicBezTo>
                    <a:cubicBezTo>
                      <a:pt x="893" y="1368"/>
                      <a:pt x="1045" y="1156"/>
                      <a:pt x="1197" y="943"/>
                    </a:cubicBezTo>
                    <a:cubicBezTo>
                      <a:pt x="1349" y="761"/>
                      <a:pt x="1562" y="487"/>
                      <a:pt x="1501" y="213"/>
                    </a:cubicBezTo>
                    <a:cubicBezTo>
                      <a:pt x="1471" y="61"/>
                      <a:pt x="1349" y="1"/>
                      <a:pt x="1197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07" name="Google Shape;5507;p33"/>
              <p:cNvSpPr/>
              <p:nvPr/>
            </p:nvSpPr>
            <p:spPr>
              <a:xfrm>
                <a:off x="775025" y="3093175"/>
                <a:ext cx="49000" cy="67750"/>
              </a:xfrm>
              <a:custGeom>
                <a:avLst/>
                <a:gdLst/>
                <a:ahLst/>
                <a:cxnLst/>
                <a:rect l="l" t="t" r="r" b="b"/>
                <a:pathLst>
                  <a:path w="1960" h="2710" extrusionOk="0">
                    <a:moveTo>
                      <a:pt x="367" y="1"/>
                    </a:moveTo>
                    <a:cubicBezTo>
                      <a:pt x="184" y="1"/>
                      <a:pt x="1" y="151"/>
                      <a:pt x="75" y="390"/>
                    </a:cubicBezTo>
                    <a:cubicBezTo>
                      <a:pt x="227" y="907"/>
                      <a:pt x="409" y="1424"/>
                      <a:pt x="713" y="1819"/>
                    </a:cubicBezTo>
                    <a:cubicBezTo>
                      <a:pt x="939" y="2159"/>
                      <a:pt x="1245" y="2710"/>
                      <a:pt x="1654" y="2710"/>
                    </a:cubicBezTo>
                    <a:cubicBezTo>
                      <a:pt x="1685" y="2710"/>
                      <a:pt x="1715" y="2707"/>
                      <a:pt x="1746" y="2700"/>
                    </a:cubicBezTo>
                    <a:cubicBezTo>
                      <a:pt x="1868" y="2700"/>
                      <a:pt x="1959" y="2579"/>
                      <a:pt x="1959" y="2488"/>
                    </a:cubicBezTo>
                    <a:cubicBezTo>
                      <a:pt x="1959" y="2062"/>
                      <a:pt x="1503" y="1788"/>
                      <a:pt x="1290" y="1485"/>
                    </a:cubicBezTo>
                    <a:cubicBezTo>
                      <a:pt x="986" y="1120"/>
                      <a:pt x="804" y="664"/>
                      <a:pt x="652" y="208"/>
                    </a:cubicBezTo>
                    <a:cubicBezTo>
                      <a:pt x="604" y="64"/>
                      <a:pt x="485" y="1"/>
                      <a:pt x="367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08" name="Google Shape;5508;p33"/>
              <p:cNvSpPr/>
              <p:nvPr/>
            </p:nvSpPr>
            <p:spPr>
              <a:xfrm>
                <a:off x="1024250" y="3385550"/>
                <a:ext cx="53425" cy="50125"/>
              </a:xfrm>
              <a:custGeom>
                <a:avLst/>
                <a:gdLst/>
                <a:ahLst/>
                <a:cxnLst/>
                <a:rect l="l" t="t" r="r" b="b"/>
                <a:pathLst>
                  <a:path w="2137" h="2005" extrusionOk="0">
                    <a:moveTo>
                      <a:pt x="1898" y="0"/>
                    </a:moveTo>
                    <a:cubicBezTo>
                      <a:pt x="1888" y="0"/>
                      <a:pt x="1879" y="1"/>
                      <a:pt x="1869" y="2"/>
                    </a:cubicBezTo>
                    <a:cubicBezTo>
                      <a:pt x="1048" y="124"/>
                      <a:pt x="319" y="975"/>
                      <a:pt x="45" y="1735"/>
                    </a:cubicBezTo>
                    <a:cubicBezTo>
                      <a:pt x="0" y="1870"/>
                      <a:pt x="154" y="2004"/>
                      <a:pt x="299" y="2004"/>
                    </a:cubicBezTo>
                    <a:cubicBezTo>
                      <a:pt x="350" y="2004"/>
                      <a:pt x="400" y="1987"/>
                      <a:pt x="440" y="1948"/>
                    </a:cubicBezTo>
                    <a:cubicBezTo>
                      <a:pt x="653" y="1644"/>
                      <a:pt x="926" y="1370"/>
                      <a:pt x="1200" y="1127"/>
                    </a:cubicBezTo>
                    <a:cubicBezTo>
                      <a:pt x="1474" y="854"/>
                      <a:pt x="1808" y="671"/>
                      <a:pt x="2021" y="398"/>
                    </a:cubicBezTo>
                    <a:cubicBezTo>
                      <a:pt x="2137" y="282"/>
                      <a:pt x="2087" y="0"/>
                      <a:pt x="1898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09" name="Google Shape;5509;p33"/>
              <p:cNvSpPr/>
              <p:nvPr/>
            </p:nvSpPr>
            <p:spPr>
              <a:xfrm>
                <a:off x="763000" y="3669375"/>
                <a:ext cx="42675" cy="52950"/>
              </a:xfrm>
              <a:custGeom>
                <a:avLst/>
                <a:gdLst/>
                <a:ahLst/>
                <a:cxnLst/>
                <a:rect l="l" t="t" r="r" b="b"/>
                <a:pathLst>
                  <a:path w="1707" h="2118" extrusionOk="0">
                    <a:moveTo>
                      <a:pt x="430" y="0"/>
                    </a:moveTo>
                    <a:cubicBezTo>
                      <a:pt x="212" y="0"/>
                      <a:pt x="0" y="155"/>
                      <a:pt x="100" y="413"/>
                    </a:cubicBezTo>
                    <a:cubicBezTo>
                      <a:pt x="312" y="929"/>
                      <a:pt x="586" y="1537"/>
                      <a:pt x="981" y="1993"/>
                    </a:cubicBezTo>
                    <a:cubicBezTo>
                      <a:pt x="1042" y="2080"/>
                      <a:pt x="1131" y="2118"/>
                      <a:pt x="1223" y="2118"/>
                    </a:cubicBezTo>
                    <a:cubicBezTo>
                      <a:pt x="1453" y="2118"/>
                      <a:pt x="1706" y="1888"/>
                      <a:pt x="1619" y="1628"/>
                    </a:cubicBezTo>
                    <a:cubicBezTo>
                      <a:pt x="1437" y="1081"/>
                      <a:pt x="1042" y="564"/>
                      <a:pt x="738" y="139"/>
                    </a:cubicBezTo>
                    <a:cubicBezTo>
                      <a:pt x="664" y="44"/>
                      <a:pt x="546" y="0"/>
                      <a:pt x="430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10" name="Google Shape;5510;p33"/>
              <p:cNvSpPr/>
              <p:nvPr/>
            </p:nvSpPr>
            <p:spPr>
              <a:xfrm>
                <a:off x="1086275" y="3833825"/>
                <a:ext cx="47700" cy="70425"/>
              </a:xfrm>
              <a:custGeom>
                <a:avLst/>
                <a:gdLst/>
                <a:ahLst/>
                <a:cxnLst/>
                <a:rect l="l" t="t" r="r" b="b"/>
                <a:pathLst>
                  <a:path w="1908" h="2817" extrusionOk="0">
                    <a:moveTo>
                      <a:pt x="1683" y="0"/>
                    </a:moveTo>
                    <a:cubicBezTo>
                      <a:pt x="1668" y="0"/>
                      <a:pt x="1653" y="2"/>
                      <a:pt x="1637" y="5"/>
                    </a:cubicBezTo>
                    <a:cubicBezTo>
                      <a:pt x="1181" y="126"/>
                      <a:pt x="907" y="643"/>
                      <a:pt x="695" y="1038"/>
                    </a:cubicBezTo>
                    <a:cubicBezTo>
                      <a:pt x="421" y="1494"/>
                      <a:pt x="208" y="2041"/>
                      <a:pt x="56" y="2528"/>
                    </a:cubicBezTo>
                    <a:cubicBezTo>
                      <a:pt x="1" y="2695"/>
                      <a:pt x="161" y="2817"/>
                      <a:pt x="314" y="2817"/>
                    </a:cubicBezTo>
                    <a:cubicBezTo>
                      <a:pt x="412" y="2817"/>
                      <a:pt x="507" y="2767"/>
                      <a:pt x="543" y="2649"/>
                    </a:cubicBezTo>
                    <a:cubicBezTo>
                      <a:pt x="695" y="2133"/>
                      <a:pt x="877" y="1737"/>
                      <a:pt x="1151" y="1312"/>
                    </a:cubicBezTo>
                    <a:cubicBezTo>
                      <a:pt x="1363" y="977"/>
                      <a:pt x="1789" y="674"/>
                      <a:pt x="1880" y="248"/>
                    </a:cubicBezTo>
                    <a:cubicBezTo>
                      <a:pt x="1907" y="112"/>
                      <a:pt x="1813" y="0"/>
                      <a:pt x="168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11" name="Google Shape;5511;p33"/>
              <p:cNvSpPr/>
              <p:nvPr/>
            </p:nvSpPr>
            <p:spPr>
              <a:xfrm>
                <a:off x="1101350" y="4281300"/>
                <a:ext cx="45400" cy="84600"/>
              </a:xfrm>
              <a:custGeom>
                <a:avLst/>
                <a:gdLst/>
                <a:ahLst/>
                <a:cxnLst/>
                <a:rect l="l" t="t" r="r" b="b"/>
                <a:pathLst>
                  <a:path w="1816" h="3384" extrusionOk="0">
                    <a:moveTo>
                      <a:pt x="1444" y="0"/>
                    </a:moveTo>
                    <a:cubicBezTo>
                      <a:pt x="1420" y="0"/>
                      <a:pt x="1395" y="3"/>
                      <a:pt x="1368" y="9"/>
                    </a:cubicBezTo>
                    <a:cubicBezTo>
                      <a:pt x="244" y="434"/>
                      <a:pt x="1" y="2167"/>
                      <a:pt x="244" y="3170"/>
                    </a:cubicBezTo>
                    <a:cubicBezTo>
                      <a:pt x="273" y="3314"/>
                      <a:pt x="391" y="3383"/>
                      <a:pt x="503" y="3383"/>
                    </a:cubicBezTo>
                    <a:cubicBezTo>
                      <a:pt x="628" y="3383"/>
                      <a:pt x="746" y="3299"/>
                      <a:pt x="730" y="3140"/>
                    </a:cubicBezTo>
                    <a:cubicBezTo>
                      <a:pt x="669" y="2623"/>
                      <a:pt x="730" y="2106"/>
                      <a:pt x="912" y="1650"/>
                    </a:cubicBezTo>
                    <a:cubicBezTo>
                      <a:pt x="1125" y="1194"/>
                      <a:pt x="1490" y="890"/>
                      <a:pt x="1733" y="465"/>
                    </a:cubicBezTo>
                    <a:cubicBezTo>
                      <a:pt x="1816" y="245"/>
                      <a:pt x="1674" y="0"/>
                      <a:pt x="1444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12" name="Google Shape;5512;p33"/>
              <p:cNvSpPr/>
              <p:nvPr/>
            </p:nvSpPr>
            <p:spPr>
              <a:xfrm>
                <a:off x="746700" y="4107500"/>
                <a:ext cx="56800" cy="24575"/>
              </a:xfrm>
              <a:custGeom>
                <a:avLst/>
                <a:gdLst/>
                <a:ahLst/>
                <a:cxnLst/>
                <a:rect l="l" t="t" r="r" b="b"/>
                <a:pathLst>
                  <a:path w="2272" h="983" extrusionOk="0">
                    <a:moveTo>
                      <a:pt x="1056" y="0"/>
                    </a:moveTo>
                    <a:cubicBezTo>
                      <a:pt x="660" y="0"/>
                      <a:pt x="296" y="122"/>
                      <a:pt x="113" y="517"/>
                    </a:cubicBezTo>
                    <a:cubicBezTo>
                      <a:pt x="1" y="742"/>
                      <a:pt x="171" y="983"/>
                      <a:pt x="378" y="983"/>
                    </a:cubicBezTo>
                    <a:cubicBezTo>
                      <a:pt x="451" y="983"/>
                      <a:pt x="528" y="953"/>
                      <a:pt x="600" y="882"/>
                    </a:cubicBezTo>
                    <a:cubicBezTo>
                      <a:pt x="687" y="769"/>
                      <a:pt x="811" y="728"/>
                      <a:pt x="946" y="728"/>
                    </a:cubicBezTo>
                    <a:cubicBezTo>
                      <a:pt x="1138" y="728"/>
                      <a:pt x="1351" y="810"/>
                      <a:pt x="1512" y="882"/>
                    </a:cubicBezTo>
                    <a:cubicBezTo>
                      <a:pt x="1608" y="930"/>
                      <a:pt x="1721" y="969"/>
                      <a:pt x="1833" y="969"/>
                    </a:cubicBezTo>
                    <a:cubicBezTo>
                      <a:pt x="1933" y="969"/>
                      <a:pt x="2033" y="938"/>
                      <a:pt x="2119" y="851"/>
                    </a:cubicBezTo>
                    <a:cubicBezTo>
                      <a:pt x="2271" y="730"/>
                      <a:pt x="2271" y="517"/>
                      <a:pt x="2150" y="335"/>
                    </a:cubicBezTo>
                    <a:cubicBezTo>
                      <a:pt x="1937" y="91"/>
                      <a:pt x="1390" y="0"/>
                      <a:pt x="1056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13" name="Google Shape;5513;p33"/>
              <p:cNvSpPr/>
              <p:nvPr/>
            </p:nvSpPr>
            <p:spPr>
              <a:xfrm>
                <a:off x="890675" y="2348725"/>
                <a:ext cx="67450" cy="49800"/>
              </a:xfrm>
              <a:custGeom>
                <a:avLst/>
                <a:gdLst/>
                <a:ahLst/>
                <a:cxnLst/>
                <a:rect l="l" t="t" r="r" b="b"/>
                <a:pathLst>
                  <a:path w="2698" h="1992" extrusionOk="0">
                    <a:moveTo>
                      <a:pt x="427" y="1"/>
                    </a:moveTo>
                    <a:cubicBezTo>
                      <a:pt x="200" y="1"/>
                      <a:pt x="0" y="289"/>
                      <a:pt x="190" y="502"/>
                    </a:cubicBezTo>
                    <a:cubicBezTo>
                      <a:pt x="737" y="1049"/>
                      <a:pt x="1376" y="1657"/>
                      <a:pt x="2105" y="1961"/>
                    </a:cubicBezTo>
                    <a:cubicBezTo>
                      <a:pt x="2156" y="1982"/>
                      <a:pt x="2204" y="1992"/>
                      <a:pt x="2250" y="1992"/>
                    </a:cubicBezTo>
                    <a:cubicBezTo>
                      <a:pt x="2534" y="1992"/>
                      <a:pt x="2697" y="1628"/>
                      <a:pt x="2409" y="1444"/>
                    </a:cubicBezTo>
                    <a:cubicBezTo>
                      <a:pt x="1801" y="989"/>
                      <a:pt x="1133" y="593"/>
                      <a:pt x="616" y="77"/>
                    </a:cubicBezTo>
                    <a:cubicBezTo>
                      <a:pt x="556" y="23"/>
                      <a:pt x="490" y="1"/>
                      <a:pt x="427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14" name="Google Shape;5514;p33"/>
              <p:cNvSpPr/>
              <p:nvPr/>
            </p:nvSpPr>
            <p:spPr>
              <a:xfrm>
                <a:off x="970775" y="2346000"/>
                <a:ext cx="27250" cy="48475"/>
              </a:xfrm>
              <a:custGeom>
                <a:avLst/>
                <a:gdLst/>
                <a:ahLst/>
                <a:cxnLst/>
                <a:rect l="l" t="t" r="r" b="b"/>
                <a:pathLst>
                  <a:path w="1090" h="1939" extrusionOk="0">
                    <a:moveTo>
                      <a:pt x="357" y="0"/>
                    </a:moveTo>
                    <a:cubicBezTo>
                      <a:pt x="185" y="0"/>
                      <a:pt x="0" y="144"/>
                      <a:pt x="56" y="368"/>
                    </a:cubicBezTo>
                    <a:cubicBezTo>
                      <a:pt x="147" y="672"/>
                      <a:pt x="269" y="976"/>
                      <a:pt x="330" y="1280"/>
                    </a:cubicBezTo>
                    <a:cubicBezTo>
                      <a:pt x="421" y="1553"/>
                      <a:pt x="451" y="1827"/>
                      <a:pt x="725" y="1918"/>
                    </a:cubicBezTo>
                    <a:cubicBezTo>
                      <a:pt x="746" y="1932"/>
                      <a:pt x="767" y="1938"/>
                      <a:pt x="788" y="1938"/>
                    </a:cubicBezTo>
                    <a:cubicBezTo>
                      <a:pt x="855" y="1938"/>
                      <a:pt x="914" y="1874"/>
                      <a:pt x="938" y="1827"/>
                    </a:cubicBezTo>
                    <a:cubicBezTo>
                      <a:pt x="1090" y="1584"/>
                      <a:pt x="938" y="1310"/>
                      <a:pt x="847" y="1067"/>
                    </a:cubicBezTo>
                    <a:cubicBezTo>
                      <a:pt x="786" y="733"/>
                      <a:pt x="664" y="490"/>
                      <a:pt x="603" y="186"/>
                    </a:cubicBezTo>
                    <a:cubicBezTo>
                      <a:pt x="568" y="57"/>
                      <a:pt x="465" y="0"/>
                      <a:pt x="357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15" name="Google Shape;5515;p33"/>
              <p:cNvSpPr/>
              <p:nvPr/>
            </p:nvSpPr>
            <p:spPr>
              <a:xfrm>
                <a:off x="1040975" y="2350850"/>
                <a:ext cx="46775" cy="49150"/>
              </a:xfrm>
              <a:custGeom>
                <a:avLst/>
                <a:gdLst/>
                <a:ahLst/>
                <a:cxnLst/>
                <a:rect l="l" t="t" r="r" b="b"/>
                <a:pathLst>
                  <a:path w="1871" h="1966" extrusionOk="0">
                    <a:moveTo>
                      <a:pt x="1581" y="1"/>
                    </a:moveTo>
                    <a:cubicBezTo>
                      <a:pt x="1534" y="1"/>
                      <a:pt x="1486" y="17"/>
                      <a:pt x="1443" y="52"/>
                    </a:cubicBezTo>
                    <a:cubicBezTo>
                      <a:pt x="896" y="478"/>
                      <a:pt x="561" y="1056"/>
                      <a:pt x="136" y="1572"/>
                    </a:cubicBezTo>
                    <a:cubicBezTo>
                      <a:pt x="1" y="1752"/>
                      <a:pt x="182" y="1966"/>
                      <a:pt x="360" y="1966"/>
                    </a:cubicBezTo>
                    <a:cubicBezTo>
                      <a:pt x="422" y="1966"/>
                      <a:pt x="484" y="1939"/>
                      <a:pt x="531" y="1876"/>
                    </a:cubicBezTo>
                    <a:cubicBezTo>
                      <a:pt x="987" y="1390"/>
                      <a:pt x="1473" y="904"/>
                      <a:pt x="1777" y="326"/>
                    </a:cubicBezTo>
                    <a:cubicBezTo>
                      <a:pt x="1870" y="164"/>
                      <a:pt x="1732" y="1"/>
                      <a:pt x="1581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16" name="Google Shape;5516;p33"/>
              <p:cNvSpPr/>
              <p:nvPr/>
            </p:nvSpPr>
            <p:spPr>
              <a:xfrm>
                <a:off x="1083125" y="2370300"/>
                <a:ext cx="47050" cy="36225"/>
              </a:xfrm>
              <a:custGeom>
                <a:avLst/>
                <a:gdLst/>
                <a:ahLst/>
                <a:cxnLst/>
                <a:rect l="l" t="t" r="r" b="b"/>
                <a:pathLst>
                  <a:path w="1882" h="1449" extrusionOk="0">
                    <a:moveTo>
                      <a:pt x="1650" y="0"/>
                    </a:moveTo>
                    <a:cubicBezTo>
                      <a:pt x="1637" y="0"/>
                      <a:pt x="1624" y="1"/>
                      <a:pt x="1611" y="4"/>
                    </a:cubicBezTo>
                    <a:cubicBezTo>
                      <a:pt x="1307" y="4"/>
                      <a:pt x="1125" y="247"/>
                      <a:pt x="881" y="429"/>
                    </a:cubicBezTo>
                    <a:lnTo>
                      <a:pt x="213" y="1007"/>
                    </a:lnTo>
                    <a:cubicBezTo>
                      <a:pt x="0" y="1172"/>
                      <a:pt x="210" y="1448"/>
                      <a:pt x="443" y="1448"/>
                    </a:cubicBezTo>
                    <a:cubicBezTo>
                      <a:pt x="509" y="1448"/>
                      <a:pt x="578" y="1426"/>
                      <a:pt x="638" y="1372"/>
                    </a:cubicBezTo>
                    <a:cubicBezTo>
                      <a:pt x="851" y="1189"/>
                      <a:pt x="1094" y="1037"/>
                      <a:pt x="1307" y="855"/>
                    </a:cubicBezTo>
                    <a:cubicBezTo>
                      <a:pt x="1520" y="642"/>
                      <a:pt x="1763" y="521"/>
                      <a:pt x="1854" y="278"/>
                    </a:cubicBezTo>
                    <a:cubicBezTo>
                      <a:pt x="1882" y="139"/>
                      <a:pt x="1783" y="0"/>
                      <a:pt x="1650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17" name="Google Shape;5517;p33"/>
              <p:cNvSpPr/>
              <p:nvPr/>
            </p:nvSpPr>
            <p:spPr>
              <a:xfrm>
                <a:off x="3367350" y="4000350"/>
                <a:ext cx="106400" cy="20350"/>
              </a:xfrm>
              <a:custGeom>
                <a:avLst/>
                <a:gdLst/>
                <a:ahLst/>
                <a:cxnLst/>
                <a:rect l="l" t="t" r="r" b="b"/>
                <a:pathLst>
                  <a:path w="4256" h="814" extrusionOk="0">
                    <a:moveTo>
                      <a:pt x="4134" y="0"/>
                    </a:moveTo>
                    <a:cubicBezTo>
                      <a:pt x="3526" y="31"/>
                      <a:pt x="2949" y="335"/>
                      <a:pt x="2341" y="456"/>
                    </a:cubicBezTo>
                    <a:cubicBezTo>
                      <a:pt x="2000" y="525"/>
                      <a:pt x="1665" y="568"/>
                      <a:pt x="1336" y="568"/>
                    </a:cubicBezTo>
                    <a:cubicBezTo>
                      <a:pt x="932" y="568"/>
                      <a:pt x="538" y="502"/>
                      <a:pt x="152" y="335"/>
                    </a:cubicBezTo>
                    <a:cubicBezTo>
                      <a:pt x="31" y="335"/>
                      <a:pt x="1" y="487"/>
                      <a:pt x="61" y="548"/>
                    </a:cubicBezTo>
                    <a:cubicBezTo>
                      <a:pt x="509" y="718"/>
                      <a:pt x="942" y="814"/>
                      <a:pt x="1402" y="814"/>
                    </a:cubicBezTo>
                    <a:cubicBezTo>
                      <a:pt x="1597" y="814"/>
                      <a:pt x="1798" y="797"/>
                      <a:pt x="2007" y="760"/>
                    </a:cubicBezTo>
                    <a:cubicBezTo>
                      <a:pt x="2675" y="700"/>
                      <a:pt x="3557" y="487"/>
                      <a:pt x="4165" y="152"/>
                    </a:cubicBezTo>
                    <a:cubicBezTo>
                      <a:pt x="4256" y="122"/>
                      <a:pt x="4195" y="0"/>
                      <a:pt x="4134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18" name="Google Shape;5518;p33"/>
              <p:cNvSpPr/>
              <p:nvPr/>
            </p:nvSpPr>
            <p:spPr>
              <a:xfrm>
                <a:off x="3284425" y="4206975"/>
                <a:ext cx="33550" cy="83675"/>
              </a:xfrm>
              <a:custGeom>
                <a:avLst/>
                <a:gdLst/>
                <a:ahLst/>
                <a:cxnLst/>
                <a:rect l="l" t="t" r="r" b="b"/>
                <a:pathLst>
                  <a:path w="1342" h="3347" extrusionOk="0">
                    <a:moveTo>
                      <a:pt x="199" y="1"/>
                    </a:moveTo>
                    <a:cubicBezTo>
                      <a:pt x="88" y="1"/>
                      <a:pt x="1" y="108"/>
                      <a:pt x="65" y="216"/>
                    </a:cubicBezTo>
                    <a:cubicBezTo>
                      <a:pt x="339" y="702"/>
                      <a:pt x="582" y="1188"/>
                      <a:pt x="703" y="1736"/>
                    </a:cubicBezTo>
                    <a:cubicBezTo>
                      <a:pt x="825" y="2222"/>
                      <a:pt x="795" y="2799"/>
                      <a:pt x="947" y="3255"/>
                    </a:cubicBezTo>
                    <a:cubicBezTo>
                      <a:pt x="962" y="3316"/>
                      <a:pt x="1007" y="3347"/>
                      <a:pt x="1057" y="3347"/>
                    </a:cubicBezTo>
                    <a:cubicBezTo>
                      <a:pt x="1106" y="3347"/>
                      <a:pt x="1159" y="3316"/>
                      <a:pt x="1190" y="3255"/>
                    </a:cubicBezTo>
                    <a:cubicBezTo>
                      <a:pt x="1342" y="2799"/>
                      <a:pt x="1129" y="2100"/>
                      <a:pt x="1038" y="1644"/>
                    </a:cubicBezTo>
                    <a:cubicBezTo>
                      <a:pt x="886" y="1097"/>
                      <a:pt x="643" y="550"/>
                      <a:pt x="339" y="64"/>
                    </a:cubicBezTo>
                    <a:cubicBezTo>
                      <a:pt x="294" y="19"/>
                      <a:pt x="244" y="1"/>
                      <a:pt x="199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19" name="Google Shape;5519;p33"/>
              <p:cNvSpPr/>
              <p:nvPr/>
            </p:nvSpPr>
            <p:spPr>
              <a:xfrm>
                <a:off x="3238700" y="4202100"/>
                <a:ext cx="32175" cy="83425"/>
              </a:xfrm>
              <a:custGeom>
                <a:avLst/>
                <a:gdLst/>
                <a:ahLst/>
                <a:cxnLst/>
                <a:rect l="l" t="t" r="r" b="b"/>
                <a:pathLst>
                  <a:path w="1287" h="3337" extrusionOk="0">
                    <a:moveTo>
                      <a:pt x="172" y="1"/>
                    </a:moveTo>
                    <a:cubicBezTo>
                      <a:pt x="79" y="1"/>
                      <a:pt x="0" y="88"/>
                      <a:pt x="40" y="228"/>
                    </a:cubicBezTo>
                    <a:cubicBezTo>
                      <a:pt x="314" y="715"/>
                      <a:pt x="526" y="1201"/>
                      <a:pt x="678" y="1748"/>
                    </a:cubicBezTo>
                    <a:cubicBezTo>
                      <a:pt x="800" y="2235"/>
                      <a:pt x="770" y="2812"/>
                      <a:pt x="922" y="3268"/>
                    </a:cubicBezTo>
                    <a:cubicBezTo>
                      <a:pt x="937" y="3314"/>
                      <a:pt x="982" y="3336"/>
                      <a:pt x="1028" y="3336"/>
                    </a:cubicBezTo>
                    <a:cubicBezTo>
                      <a:pt x="1073" y="3336"/>
                      <a:pt x="1119" y="3314"/>
                      <a:pt x="1134" y="3268"/>
                    </a:cubicBezTo>
                    <a:cubicBezTo>
                      <a:pt x="1286" y="2812"/>
                      <a:pt x="1104" y="2113"/>
                      <a:pt x="982" y="1657"/>
                    </a:cubicBezTo>
                    <a:cubicBezTo>
                      <a:pt x="830" y="1080"/>
                      <a:pt x="618" y="563"/>
                      <a:pt x="314" y="76"/>
                    </a:cubicBezTo>
                    <a:cubicBezTo>
                      <a:pt x="272" y="25"/>
                      <a:pt x="220" y="1"/>
                      <a:pt x="17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20" name="Google Shape;5520;p33"/>
              <p:cNvSpPr/>
              <p:nvPr/>
            </p:nvSpPr>
            <p:spPr>
              <a:xfrm>
                <a:off x="3356575" y="3891325"/>
                <a:ext cx="89075" cy="68950"/>
              </a:xfrm>
              <a:custGeom>
                <a:avLst/>
                <a:gdLst/>
                <a:ahLst/>
                <a:cxnLst/>
                <a:rect l="l" t="t" r="r" b="b"/>
                <a:pathLst>
                  <a:path w="3563" h="2758" extrusionOk="0">
                    <a:moveTo>
                      <a:pt x="2010" y="1"/>
                    </a:moveTo>
                    <a:cubicBezTo>
                      <a:pt x="1418" y="1"/>
                      <a:pt x="979" y="440"/>
                      <a:pt x="979" y="440"/>
                    </a:cubicBezTo>
                    <a:cubicBezTo>
                      <a:pt x="357" y="819"/>
                      <a:pt x="0" y="2757"/>
                      <a:pt x="1209" y="2757"/>
                    </a:cubicBezTo>
                    <a:cubicBezTo>
                      <a:pt x="1360" y="2757"/>
                      <a:pt x="1536" y="2727"/>
                      <a:pt x="1739" y="2659"/>
                    </a:cubicBezTo>
                    <a:cubicBezTo>
                      <a:pt x="3562" y="2051"/>
                      <a:pt x="3349" y="440"/>
                      <a:pt x="2498" y="106"/>
                    </a:cubicBezTo>
                    <a:cubicBezTo>
                      <a:pt x="2329" y="31"/>
                      <a:pt x="2164" y="1"/>
                      <a:pt x="201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21" name="Google Shape;5521;p33"/>
              <p:cNvSpPr/>
              <p:nvPr/>
            </p:nvSpPr>
            <p:spPr>
              <a:xfrm>
                <a:off x="3294225" y="3899775"/>
                <a:ext cx="138500" cy="90325"/>
              </a:xfrm>
              <a:custGeom>
                <a:avLst/>
                <a:gdLst/>
                <a:ahLst/>
                <a:cxnLst/>
                <a:rect l="l" t="t" r="r" b="b"/>
                <a:pathLst>
                  <a:path w="5540" h="3613" extrusionOk="0">
                    <a:moveTo>
                      <a:pt x="2748" y="1"/>
                    </a:moveTo>
                    <a:cubicBezTo>
                      <a:pt x="1490" y="1"/>
                      <a:pt x="494" y="862"/>
                      <a:pt x="494" y="862"/>
                    </a:cubicBezTo>
                    <a:cubicBezTo>
                      <a:pt x="1" y="1559"/>
                      <a:pt x="1474" y="3612"/>
                      <a:pt x="2666" y="3612"/>
                    </a:cubicBezTo>
                    <a:cubicBezTo>
                      <a:pt x="2723" y="3612"/>
                      <a:pt x="2779" y="3608"/>
                      <a:pt x="2834" y="3598"/>
                    </a:cubicBezTo>
                    <a:cubicBezTo>
                      <a:pt x="4050" y="3416"/>
                      <a:pt x="5540" y="2321"/>
                      <a:pt x="4536" y="1896"/>
                    </a:cubicBezTo>
                    <a:cubicBezTo>
                      <a:pt x="3594" y="1470"/>
                      <a:pt x="4354" y="102"/>
                      <a:pt x="2986" y="11"/>
                    </a:cubicBezTo>
                    <a:cubicBezTo>
                      <a:pt x="2906" y="4"/>
                      <a:pt x="2826" y="1"/>
                      <a:pt x="274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22" name="Google Shape;5522;p33"/>
              <p:cNvSpPr/>
              <p:nvPr/>
            </p:nvSpPr>
            <p:spPr>
              <a:xfrm>
                <a:off x="3171475" y="3920375"/>
                <a:ext cx="242250" cy="333425"/>
              </a:xfrm>
              <a:custGeom>
                <a:avLst/>
                <a:gdLst/>
                <a:ahLst/>
                <a:cxnLst/>
                <a:rect l="l" t="t" r="r" b="b"/>
                <a:pathLst>
                  <a:path w="9690" h="13337" extrusionOk="0">
                    <a:moveTo>
                      <a:pt x="5525" y="0"/>
                    </a:moveTo>
                    <a:cubicBezTo>
                      <a:pt x="5472" y="0"/>
                      <a:pt x="5404" y="8"/>
                      <a:pt x="5343" y="8"/>
                    </a:cubicBezTo>
                    <a:cubicBezTo>
                      <a:pt x="5343" y="8"/>
                      <a:pt x="4431" y="494"/>
                      <a:pt x="3337" y="1497"/>
                    </a:cubicBezTo>
                    <a:cubicBezTo>
                      <a:pt x="1848" y="2835"/>
                      <a:pt x="85" y="5054"/>
                      <a:pt x="24" y="8063"/>
                    </a:cubicBezTo>
                    <a:cubicBezTo>
                      <a:pt x="0" y="12078"/>
                      <a:pt x="1356" y="13336"/>
                      <a:pt x="2548" y="13336"/>
                    </a:cubicBezTo>
                    <a:cubicBezTo>
                      <a:pt x="2899" y="13336"/>
                      <a:pt x="3236" y="13227"/>
                      <a:pt x="3519" y="13048"/>
                    </a:cubicBezTo>
                    <a:cubicBezTo>
                      <a:pt x="4735" y="12288"/>
                      <a:pt x="9690" y="6999"/>
                      <a:pt x="8778" y="4142"/>
                    </a:cubicBezTo>
                    <a:cubicBezTo>
                      <a:pt x="7987" y="1558"/>
                      <a:pt x="6164" y="1771"/>
                      <a:pt x="5708" y="281"/>
                    </a:cubicBezTo>
                    <a:cubicBezTo>
                      <a:pt x="5647" y="190"/>
                      <a:pt x="5617" y="129"/>
                      <a:pt x="5617" y="38"/>
                    </a:cubicBezTo>
                    <a:cubicBezTo>
                      <a:pt x="5617" y="8"/>
                      <a:pt x="5579" y="0"/>
                      <a:pt x="552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23" name="Google Shape;5523;p33"/>
              <p:cNvSpPr/>
              <p:nvPr/>
            </p:nvSpPr>
            <p:spPr>
              <a:xfrm>
                <a:off x="3305050" y="4003400"/>
                <a:ext cx="60800" cy="55875"/>
              </a:xfrm>
              <a:custGeom>
                <a:avLst/>
                <a:gdLst/>
                <a:ahLst/>
                <a:cxnLst/>
                <a:rect l="l" t="t" r="r" b="b"/>
                <a:pathLst>
                  <a:path w="2432" h="2235" extrusionOk="0">
                    <a:moveTo>
                      <a:pt x="1216" y="0"/>
                    </a:moveTo>
                    <a:cubicBezTo>
                      <a:pt x="1003" y="0"/>
                      <a:pt x="730" y="61"/>
                      <a:pt x="547" y="213"/>
                    </a:cubicBezTo>
                    <a:cubicBezTo>
                      <a:pt x="456" y="274"/>
                      <a:pt x="395" y="334"/>
                      <a:pt x="304" y="395"/>
                    </a:cubicBezTo>
                    <a:cubicBezTo>
                      <a:pt x="243" y="486"/>
                      <a:pt x="182" y="547"/>
                      <a:pt x="152" y="669"/>
                    </a:cubicBezTo>
                    <a:cubicBezTo>
                      <a:pt x="91" y="912"/>
                      <a:pt x="0" y="1155"/>
                      <a:pt x="91" y="1398"/>
                    </a:cubicBezTo>
                    <a:cubicBezTo>
                      <a:pt x="122" y="1581"/>
                      <a:pt x="243" y="1763"/>
                      <a:pt x="334" y="1885"/>
                    </a:cubicBezTo>
                    <a:cubicBezTo>
                      <a:pt x="486" y="2037"/>
                      <a:pt x="699" y="2158"/>
                      <a:pt x="882" y="2189"/>
                    </a:cubicBezTo>
                    <a:cubicBezTo>
                      <a:pt x="960" y="2222"/>
                      <a:pt x="1046" y="2235"/>
                      <a:pt x="1136" y="2235"/>
                    </a:cubicBezTo>
                    <a:cubicBezTo>
                      <a:pt x="1291" y="2235"/>
                      <a:pt x="1457" y="2197"/>
                      <a:pt x="1611" y="2158"/>
                    </a:cubicBezTo>
                    <a:cubicBezTo>
                      <a:pt x="1885" y="2097"/>
                      <a:pt x="2097" y="1945"/>
                      <a:pt x="2219" y="1702"/>
                    </a:cubicBezTo>
                    <a:cubicBezTo>
                      <a:pt x="2371" y="1429"/>
                      <a:pt x="2432" y="1125"/>
                      <a:pt x="2341" y="821"/>
                    </a:cubicBezTo>
                    <a:cubicBezTo>
                      <a:pt x="2280" y="760"/>
                      <a:pt x="2249" y="638"/>
                      <a:pt x="2219" y="578"/>
                    </a:cubicBezTo>
                    <a:cubicBezTo>
                      <a:pt x="2097" y="365"/>
                      <a:pt x="1976" y="274"/>
                      <a:pt x="1793" y="152"/>
                    </a:cubicBezTo>
                    <a:cubicBezTo>
                      <a:pt x="1702" y="91"/>
                      <a:pt x="1611" y="61"/>
                      <a:pt x="1520" y="30"/>
                    </a:cubicBezTo>
                    <a:cubicBezTo>
                      <a:pt x="1398" y="30"/>
                      <a:pt x="1337" y="0"/>
                      <a:pt x="121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24" name="Google Shape;5524;p33"/>
              <p:cNvSpPr/>
              <p:nvPr/>
            </p:nvSpPr>
            <p:spPr>
              <a:xfrm>
                <a:off x="3215125" y="4138475"/>
                <a:ext cx="75750" cy="57375"/>
              </a:xfrm>
              <a:custGeom>
                <a:avLst/>
                <a:gdLst/>
                <a:ahLst/>
                <a:cxnLst/>
                <a:rect l="l" t="t" r="r" b="b"/>
                <a:pathLst>
                  <a:path w="3030" h="2295" extrusionOk="0">
                    <a:moveTo>
                      <a:pt x="1455" y="0"/>
                    </a:moveTo>
                    <a:cubicBezTo>
                      <a:pt x="1107" y="0"/>
                      <a:pt x="760" y="163"/>
                      <a:pt x="527" y="555"/>
                    </a:cubicBezTo>
                    <a:cubicBezTo>
                      <a:pt x="0" y="1461"/>
                      <a:pt x="789" y="2294"/>
                      <a:pt x="1575" y="2294"/>
                    </a:cubicBezTo>
                    <a:cubicBezTo>
                      <a:pt x="1923" y="2294"/>
                      <a:pt x="2270" y="2131"/>
                      <a:pt x="2503" y="1740"/>
                    </a:cubicBezTo>
                    <a:cubicBezTo>
                      <a:pt x="3030" y="834"/>
                      <a:pt x="2241" y="0"/>
                      <a:pt x="145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25" name="Google Shape;5525;p33"/>
              <p:cNvSpPr/>
              <p:nvPr/>
            </p:nvSpPr>
            <p:spPr>
              <a:xfrm>
                <a:off x="3187250" y="4038500"/>
                <a:ext cx="56250" cy="53975"/>
              </a:xfrm>
              <a:custGeom>
                <a:avLst/>
                <a:gdLst/>
                <a:ahLst/>
                <a:cxnLst/>
                <a:rect l="l" t="t" r="r" b="b"/>
                <a:pathLst>
                  <a:path w="2250" h="2159" extrusionOk="0">
                    <a:moveTo>
                      <a:pt x="1094" y="1"/>
                    </a:moveTo>
                    <a:cubicBezTo>
                      <a:pt x="1015" y="1"/>
                      <a:pt x="933" y="8"/>
                      <a:pt x="852" y="25"/>
                    </a:cubicBezTo>
                    <a:cubicBezTo>
                      <a:pt x="578" y="116"/>
                      <a:pt x="335" y="268"/>
                      <a:pt x="213" y="541"/>
                    </a:cubicBezTo>
                    <a:cubicBezTo>
                      <a:pt x="62" y="754"/>
                      <a:pt x="1" y="1058"/>
                      <a:pt x="92" y="1362"/>
                    </a:cubicBezTo>
                    <a:cubicBezTo>
                      <a:pt x="153" y="1636"/>
                      <a:pt x="335" y="1909"/>
                      <a:pt x="578" y="2000"/>
                    </a:cubicBezTo>
                    <a:cubicBezTo>
                      <a:pt x="752" y="2087"/>
                      <a:pt x="942" y="2159"/>
                      <a:pt x="1159" y="2159"/>
                    </a:cubicBezTo>
                    <a:cubicBezTo>
                      <a:pt x="1245" y="2159"/>
                      <a:pt x="1335" y="2148"/>
                      <a:pt x="1429" y="2122"/>
                    </a:cubicBezTo>
                    <a:cubicBezTo>
                      <a:pt x="1642" y="2061"/>
                      <a:pt x="1916" y="1909"/>
                      <a:pt x="2068" y="1636"/>
                    </a:cubicBezTo>
                    <a:cubicBezTo>
                      <a:pt x="2220" y="1392"/>
                      <a:pt x="2250" y="1088"/>
                      <a:pt x="2189" y="785"/>
                    </a:cubicBezTo>
                    <a:cubicBezTo>
                      <a:pt x="2098" y="541"/>
                      <a:pt x="1916" y="268"/>
                      <a:pt x="1672" y="146"/>
                    </a:cubicBezTo>
                    <a:cubicBezTo>
                      <a:pt x="1517" y="57"/>
                      <a:pt x="1312" y="1"/>
                      <a:pt x="109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26" name="Google Shape;5526;p33"/>
              <p:cNvSpPr/>
              <p:nvPr/>
            </p:nvSpPr>
            <p:spPr>
              <a:xfrm>
                <a:off x="3255650" y="3921200"/>
                <a:ext cx="59300" cy="40025"/>
              </a:xfrm>
              <a:custGeom>
                <a:avLst/>
                <a:gdLst/>
                <a:ahLst/>
                <a:cxnLst/>
                <a:rect l="l" t="t" r="r" b="b"/>
                <a:pathLst>
                  <a:path w="2372" h="1601" extrusionOk="0">
                    <a:moveTo>
                      <a:pt x="2162" y="0"/>
                    </a:moveTo>
                    <a:cubicBezTo>
                      <a:pt x="2120" y="0"/>
                      <a:pt x="2073" y="5"/>
                      <a:pt x="2037" y="5"/>
                    </a:cubicBezTo>
                    <a:cubicBezTo>
                      <a:pt x="2037" y="5"/>
                      <a:pt x="1095" y="522"/>
                      <a:pt x="0" y="1495"/>
                    </a:cubicBezTo>
                    <a:cubicBezTo>
                      <a:pt x="0" y="1495"/>
                      <a:pt x="248" y="1601"/>
                      <a:pt x="601" y="1601"/>
                    </a:cubicBezTo>
                    <a:cubicBezTo>
                      <a:pt x="1114" y="1601"/>
                      <a:pt x="1849" y="1377"/>
                      <a:pt x="2371" y="279"/>
                    </a:cubicBezTo>
                    <a:cubicBezTo>
                      <a:pt x="2371" y="218"/>
                      <a:pt x="2341" y="127"/>
                      <a:pt x="2280" y="66"/>
                    </a:cubicBezTo>
                    <a:cubicBezTo>
                      <a:pt x="2280" y="11"/>
                      <a:pt x="2225" y="0"/>
                      <a:pt x="216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27" name="Google Shape;5527;p33"/>
              <p:cNvSpPr/>
              <p:nvPr/>
            </p:nvSpPr>
            <p:spPr>
              <a:xfrm>
                <a:off x="1090500" y="4536050"/>
                <a:ext cx="39100" cy="47100"/>
              </a:xfrm>
              <a:custGeom>
                <a:avLst/>
                <a:gdLst/>
                <a:ahLst/>
                <a:cxnLst/>
                <a:rect l="l" t="t" r="r" b="b"/>
                <a:pathLst>
                  <a:path w="1564" h="1884" extrusionOk="0">
                    <a:moveTo>
                      <a:pt x="76" y="0"/>
                    </a:moveTo>
                    <a:cubicBezTo>
                      <a:pt x="37" y="0"/>
                      <a:pt x="0" y="34"/>
                      <a:pt x="39" y="93"/>
                    </a:cubicBezTo>
                    <a:cubicBezTo>
                      <a:pt x="70" y="792"/>
                      <a:pt x="799" y="1491"/>
                      <a:pt x="1346" y="1855"/>
                    </a:cubicBezTo>
                    <a:cubicBezTo>
                      <a:pt x="1373" y="1875"/>
                      <a:pt x="1399" y="1884"/>
                      <a:pt x="1423" y="1884"/>
                    </a:cubicBezTo>
                    <a:cubicBezTo>
                      <a:pt x="1509" y="1884"/>
                      <a:pt x="1563" y="1775"/>
                      <a:pt x="1468" y="1703"/>
                    </a:cubicBezTo>
                    <a:cubicBezTo>
                      <a:pt x="1164" y="1491"/>
                      <a:pt x="890" y="1217"/>
                      <a:pt x="678" y="913"/>
                    </a:cubicBezTo>
                    <a:cubicBezTo>
                      <a:pt x="495" y="640"/>
                      <a:pt x="374" y="305"/>
                      <a:pt x="131" y="32"/>
                    </a:cubicBezTo>
                    <a:cubicBezTo>
                      <a:pt x="120" y="10"/>
                      <a:pt x="98" y="0"/>
                      <a:pt x="7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28" name="Google Shape;5528;p33"/>
              <p:cNvSpPr/>
              <p:nvPr/>
            </p:nvSpPr>
            <p:spPr>
              <a:xfrm>
                <a:off x="1248775" y="4489875"/>
                <a:ext cx="15975" cy="52975"/>
              </a:xfrm>
              <a:custGeom>
                <a:avLst/>
                <a:gdLst/>
                <a:ahLst/>
                <a:cxnLst/>
                <a:rect l="l" t="t" r="r" b="b"/>
                <a:pathLst>
                  <a:path w="639" h="2119" extrusionOk="0">
                    <a:moveTo>
                      <a:pt x="127" y="0"/>
                    </a:moveTo>
                    <a:cubicBezTo>
                      <a:pt x="78" y="0"/>
                      <a:pt x="31" y="50"/>
                      <a:pt x="31" y="116"/>
                    </a:cubicBezTo>
                    <a:cubicBezTo>
                      <a:pt x="31" y="420"/>
                      <a:pt x="152" y="663"/>
                      <a:pt x="152" y="967"/>
                    </a:cubicBezTo>
                    <a:cubicBezTo>
                      <a:pt x="183" y="1332"/>
                      <a:pt x="122" y="1666"/>
                      <a:pt x="0" y="1970"/>
                    </a:cubicBezTo>
                    <a:cubicBezTo>
                      <a:pt x="0" y="2061"/>
                      <a:pt x="87" y="2119"/>
                      <a:pt x="163" y="2119"/>
                    </a:cubicBezTo>
                    <a:cubicBezTo>
                      <a:pt x="215" y="2119"/>
                      <a:pt x="262" y="2092"/>
                      <a:pt x="274" y="2031"/>
                    </a:cubicBezTo>
                    <a:cubicBezTo>
                      <a:pt x="487" y="1484"/>
                      <a:pt x="639" y="481"/>
                      <a:pt x="183" y="25"/>
                    </a:cubicBezTo>
                    <a:cubicBezTo>
                      <a:pt x="166" y="8"/>
                      <a:pt x="146" y="0"/>
                      <a:pt x="12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29" name="Google Shape;5529;p33"/>
              <p:cNvSpPr/>
              <p:nvPr/>
            </p:nvSpPr>
            <p:spPr>
              <a:xfrm>
                <a:off x="1067850" y="4571675"/>
                <a:ext cx="52325" cy="65550"/>
              </a:xfrm>
              <a:custGeom>
                <a:avLst/>
                <a:gdLst/>
                <a:ahLst/>
                <a:cxnLst/>
                <a:rect l="l" t="t" r="r" b="b"/>
                <a:pathLst>
                  <a:path w="2093" h="2622" extrusionOk="0">
                    <a:moveTo>
                      <a:pt x="72" y="1"/>
                    </a:moveTo>
                    <a:cubicBezTo>
                      <a:pt x="29" y="1"/>
                      <a:pt x="1" y="31"/>
                      <a:pt x="34" y="96"/>
                    </a:cubicBezTo>
                    <a:cubicBezTo>
                      <a:pt x="185" y="1160"/>
                      <a:pt x="824" y="2315"/>
                      <a:pt x="1888" y="2619"/>
                    </a:cubicBezTo>
                    <a:cubicBezTo>
                      <a:pt x="1896" y="2621"/>
                      <a:pt x="1903" y="2621"/>
                      <a:pt x="1911" y="2621"/>
                    </a:cubicBezTo>
                    <a:cubicBezTo>
                      <a:pt x="2045" y="2621"/>
                      <a:pt x="2092" y="2374"/>
                      <a:pt x="1948" y="2345"/>
                    </a:cubicBezTo>
                    <a:cubicBezTo>
                      <a:pt x="824" y="2011"/>
                      <a:pt x="641" y="978"/>
                      <a:pt x="185" y="66"/>
                    </a:cubicBezTo>
                    <a:cubicBezTo>
                      <a:pt x="157" y="23"/>
                      <a:pt x="109" y="1"/>
                      <a:pt x="7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30" name="Google Shape;5530;p33"/>
              <p:cNvSpPr/>
              <p:nvPr/>
            </p:nvSpPr>
            <p:spPr>
              <a:xfrm>
                <a:off x="1280200" y="4490825"/>
                <a:ext cx="26350" cy="78425"/>
              </a:xfrm>
              <a:custGeom>
                <a:avLst/>
                <a:gdLst/>
                <a:ahLst/>
                <a:cxnLst/>
                <a:rect l="l" t="t" r="r" b="b"/>
                <a:pathLst>
                  <a:path w="1054" h="3137" extrusionOk="0">
                    <a:moveTo>
                      <a:pt x="177" y="1"/>
                    </a:moveTo>
                    <a:cubicBezTo>
                      <a:pt x="92" y="1"/>
                      <a:pt x="1" y="95"/>
                      <a:pt x="50" y="169"/>
                    </a:cubicBezTo>
                    <a:cubicBezTo>
                      <a:pt x="202" y="686"/>
                      <a:pt x="415" y="1050"/>
                      <a:pt x="445" y="1598"/>
                    </a:cubicBezTo>
                    <a:cubicBezTo>
                      <a:pt x="476" y="2084"/>
                      <a:pt x="415" y="2570"/>
                      <a:pt x="354" y="3057"/>
                    </a:cubicBezTo>
                    <a:cubicBezTo>
                      <a:pt x="354" y="3105"/>
                      <a:pt x="406" y="3137"/>
                      <a:pt x="460" y="3137"/>
                    </a:cubicBezTo>
                    <a:cubicBezTo>
                      <a:pt x="506" y="3137"/>
                      <a:pt x="553" y="3113"/>
                      <a:pt x="567" y="3057"/>
                    </a:cubicBezTo>
                    <a:cubicBezTo>
                      <a:pt x="810" y="2205"/>
                      <a:pt x="1053" y="716"/>
                      <a:pt x="233" y="17"/>
                    </a:cubicBezTo>
                    <a:cubicBezTo>
                      <a:pt x="216" y="6"/>
                      <a:pt x="196" y="1"/>
                      <a:pt x="17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31" name="Google Shape;5531;p33"/>
              <p:cNvSpPr/>
              <p:nvPr/>
            </p:nvSpPr>
            <p:spPr>
              <a:xfrm>
                <a:off x="1149225" y="4764025"/>
                <a:ext cx="46100" cy="86325"/>
              </a:xfrm>
              <a:custGeom>
                <a:avLst/>
                <a:gdLst/>
                <a:ahLst/>
                <a:cxnLst/>
                <a:rect l="l" t="t" r="r" b="b"/>
                <a:pathLst>
                  <a:path w="1844" h="3453" extrusionOk="0">
                    <a:moveTo>
                      <a:pt x="159" y="0"/>
                    </a:moveTo>
                    <a:cubicBezTo>
                      <a:pt x="81" y="0"/>
                      <a:pt x="0" y="54"/>
                      <a:pt x="0" y="153"/>
                    </a:cubicBezTo>
                    <a:cubicBezTo>
                      <a:pt x="122" y="1247"/>
                      <a:pt x="608" y="2767"/>
                      <a:pt x="1551" y="3436"/>
                    </a:cubicBezTo>
                    <a:cubicBezTo>
                      <a:pt x="1573" y="3447"/>
                      <a:pt x="1598" y="3452"/>
                      <a:pt x="1623" y="3452"/>
                    </a:cubicBezTo>
                    <a:cubicBezTo>
                      <a:pt x="1732" y="3452"/>
                      <a:pt x="1843" y="3358"/>
                      <a:pt x="1794" y="3284"/>
                    </a:cubicBezTo>
                    <a:cubicBezTo>
                      <a:pt x="1490" y="2676"/>
                      <a:pt x="1064" y="2159"/>
                      <a:pt x="791" y="1551"/>
                    </a:cubicBezTo>
                    <a:cubicBezTo>
                      <a:pt x="608" y="1095"/>
                      <a:pt x="426" y="609"/>
                      <a:pt x="304" y="123"/>
                    </a:cubicBezTo>
                    <a:cubicBezTo>
                      <a:pt x="290" y="39"/>
                      <a:pt x="225" y="0"/>
                      <a:pt x="15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32" name="Google Shape;5532;p33"/>
              <p:cNvSpPr/>
              <p:nvPr/>
            </p:nvSpPr>
            <p:spPr>
              <a:xfrm>
                <a:off x="1339975" y="4705650"/>
                <a:ext cx="30400" cy="83900"/>
              </a:xfrm>
              <a:custGeom>
                <a:avLst/>
                <a:gdLst/>
                <a:ahLst/>
                <a:cxnLst/>
                <a:rect l="l" t="t" r="r" b="b"/>
                <a:pathLst>
                  <a:path w="1216" h="3356" extrusionOk="0">
                    <a:moveTo>
                      <a:pt x="237" y="0"/>
                    </a:moveTo>
                    <a:cubicBezTo>
                      <a:pt x="128" y="0"/>
                      <a:pt x="1" y="141"/>
                      <a:pt x="91" y="300"/>
                    </a:cubicBezTo>
                    <a:cubicBezTo>
                      <a:pt x="334" y="786"/>
                      <a:pt x="577" y="1363"/>
                      <a:pt x="608" y="1910"/>
                    </a:cubicBezTo>
                    <a:cubicBezTo>
                      <a:pt x="638" y="2366"/>
                      <a:pt x="547" y="2822"/>
                      <a:pt x="638" y="3248"/>
                    </a:cubicBezTo>
                    <a:cubicBezTo>
                      <a:pt x="672" y="3316"/>
                      <a:pt x="735" y="3356"/>
                      <a:pt x="794" y="3356"/>
                    </a:cubicBezTo>
                    <a:cubicBezTo>
                      <a:pt x="841" y="3356"/>
                      <a:pt x="885" y="3332"/>
                      <a:pt x="912" y="3278"/>
                    </a:cubicBezTo>
                    <a:cubicBezTo>
                      <a:pt x="1216" y="2883"/>
                      <a:pt x="1094" y="2154"/>
                      <a:pt x="1033" y="1698"/>
                    </a:cubicBezTo>
                    <a:cubicBezTo>
                      <a:pt x="912" y="1090"/>
                      <a:pt x="699" y="543"/>
                      <a:pt x="334" y="56"/>
                    </a:cubicBezTo>
                    <a:cubicBezTo>
                      <a:pt x="311" y="17"/>
                      <a:pt x="275" y="0"/>
                      <a:pt x="23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33" name="Google Shape;5533;p33"/>
              <p:cNvSpPr/>
              <p:nvPr/>
            </p:nvSpPr>
            <p:spPr>
              <a:xfrm>
                <a:off x="1093000" y="4531225"/>
                <a:ext cx="275850" cy="276250"/>
              </a:xfrm>
              <a:custGeom>
                <a:avLst/>
                <a:gdLst/>
                <a:ahLst/>
                <a:cxnLst/>
                <a:rect l="l" t="t" r="r" b="b"/>
                <a:pathLst>
                  <a:path w="11034" h="11050" extrusionOk="0">
                    <a:moveTo>
                      <a:pt x="5025" y="1"/>
                    </a:moveTo>
                    <a:cubicBezTo>
                      <a:pt x="4604" y="1"/>
                      <a:pt x="4182" y="63"/>
                      <a:pt x="3769" y="194"/>
                    </a:cubicBezTo>
                    <a:cubicBezTo>
                      <a:pt x="1246" y="1045"/>
                      <a:pt x="0" y="4085"/>
                      <a:pt x="942" y="7003"/>
                    </a:cubicBezTo>
                    <a:cubicBezTo>
                      <a:pt x="1772" y="9442"/>
                      <a:pt x="3830" y="11050"/>
                      <a:pt x="5945" y="11050"/>
                    </a:cubicBezTo>
                    <a:cubicBezTo>
                      <a:pt x="6386" y="11050"/>
                      <a:pt x="6829" y="10980"/>
                      <a:pt x="7265" y="10833"/>
                    </a:cubicBezTo>
                    <a:cubicBezTo>
                      <a:pt x="9757" y="10012"/>
                      <a:pt x="11034" y="6973"/>
                      <a:pt x="10061" y="4024"/>
                    </a:cubicBezTo>
                    <a:cubicBezTo>
                      <a:pt x="9250" y="1589"/>
                      <a:pt x="7147" y="1"/>
                      <a:pt x="502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34" name="Google Shape;5534;p33"/>
              <p:cNvSpPr/>
              <p:nvPr/>
            </p:nvSpPr>
            <p:spPr>
              <a:xfrm>
                <a:off x="1118075" y="4517875"/>
                <a:ext cx="145925" cy="71625"/>
              </a:xfrm>
              <a:custGeom>
                <a:avLst/>
                <a:gdLst/>
                <a:ahLst/>
                <a:cxnLst/>
                <a:rect l="l" t="t" r="r" b="b"/>
                <a:pathLst>
                  <a:path w="5837" h="2865" extrusionOk="0">
                    <a:moveTo>
                      <a:pt x="3956" y="0"/>
                    </a:moveTo>
                    <a:cubicBezTo>
                      <a:pt x="3540" y="0"/>
                      <a:pt x="3038" y="77"/>
                      <a:pt x="2432" y="272"/>
                    </a:cubicBezTo>
                    <a:cubicBezTo>
                      <a:pt x="547" y="880"/>
                      <a:pt x="0" y="1914"/>
                      <a:pt x="304" y="2856"/>
                    </a:cubicBezTo>
                    <a:cubicBezTo>
                      <a:pt x="304" y="2856"/>
                      <a:pt x="432" y="2865"/>
                      <a:pt x="653" y="2865"/>
                    </a:cubicBezTo>
                    <a:cubicBezTo>
                      <a:pt x="1592" y="2865"/>
                      <a:pt x="4212" y="2705"/>
                      <a:pt x="5836" y="1032"/>
                    </a:cubicBezTo>
                    <a:cubicBezTo>
                      <a:pt x="5836" y="1032"/>
                      <a:pt x="5480" y="0"/>
                      <a:pt x="395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35" name="Google Shape;5535;p33"/>
              <p:cNvSpPr/>
              <p:nvPr/>
            </p:nvSpPr>
            <p:spPr>
              <a:xfrm>
                <a:off x="1135975" y="4526325"/>
                <a:ext cx="36825" cy="34850"/>
              </a:xfrm>
              <a:custGeom>
                <a:avLst/>
                <a:gdLst/>
                <a:ahLst/>
                <a:cxnLst/>
                <a:rect l="l" t="t" r="r" b="b"/>
                <a:pathLst>
                  <a:path w="1473" h="1394" extrusionOk="0">
                    <a:moveTo>
                      <a:pt x="810" y="0"/>
                    </a:moveTo>
                    <a:cubicBezTo>
                      <a:pt x="685" y="0"/>
                      <a:pt x="547" y="43"/>
                      <a:pt x="439" y="86"/>
                    </a:cubicBezTo>
                    <a:cubicBezTo>
                      <a:pt x="428" y="98"/>
                      <a:pt x="417" y="113"/>
                      <a:pt x="402" y="130"/>
                    </a:cubicBezTo>
                    <a:lnTo>
                      <a:pt x="402" y="130"/>
                    </a:lnTo>
                    <a:cubicBezTo>
                      <a:pt x="176" y="250"/>
                      <a:pt x="0" y="502"/>
                      <a:pt x="44" y="785"/>
                    </a:cubicBezTo>
                    <a:cubicBezTo>
                      <a:pt x="44" y="1120"/>
                      <a:pt x="287" y="1393"/>
                      <a:pt x="682" y="1393"/>
                    </a:cubicBezTo>
                    <a:cubicBezTo>
                      <a:pt x="834" y="1393"/>
                      <a:pt x="986" y="1333"/>
                      <a:pt x="1108" y="1272"/>
                    </a:cubicBezTo>
                    <a:cubicBezTo>
                      <a:pt x="1199" y="1181"/>
                      <a:pt x="1290" y="1120"/>
                      <a:pt x="1351" y="998"/>
                    </a:cubicBezTo>
                    <a:cubicBezTo>
                      <a:pt x="1382" y="937"/>
                      <a:pt x="1382" y="846"/>
                      <a:pt x="1442" y="816"/>
                    </a:cubicBezTo>
                    <a:cubicBezTo>
                      <a:pt x="1473" y="664"/>
                      <a:pt x="1442" y="421"/>
                      <a:pt x="1351" y="330"/>
                    </a:cubicBezTo>
                    <a:cubicBezTo>
                      <a:pt x="1290" y="178"/>
                      <a:pt x="1108" y="56"/>
                      <a:pt x="956" y="26"/>
                    </a:cubicBezTo>
                    <a:cubicBezTo>
                      <a:pt x="911" y="8"/>
                      <a:pt x="862" y="0"/>
                      <a:pt x="81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36" name="Google Shape;5536;p33"/>
              <p:cNvSpPr/>
              <p:nvPr/>
            </p:nvSpPr>
            <p:spPr>
              <a:xfrm>
                <a:off x="1191025" y="4505900"/>
                <a:ext cx="38000" cy="34800"/>
              </a:xfrm>
              <a:custGeom>
                <a:avLst/>
                <a:gdLst/>
                <a:ahLst/>
                <a:cxnLst/>
                <a:rect l="l" t="t" r="r" b="b"/>
                <a:pathLst>
                  <a:path w="1520" h="1392" extrusionOk="0">
                    <a:moveTo>
                      <a:pt x="737" y="1"/>
                    </a:moveTo>
                    <a:cubicBezTo>
                      <a:pt x="684" y="1"/>
                      <a:pt x="630" y="8"/>
                      <a:pt x="578" y="22"/>
                    </a:cubicBezTo>
                    <a:cubicBezTo>
                      <a:pt x="213" y="143"/>
                      <a:pt x="0" y="478"/>
                      <a:pt x="122" y="873"/>
                    </a:cubicBezTo>
                    <a:lnTo>
                      <a:pt x="122" y="903"/>
                    </a:lnTo>
                    <a:cubicBezTo>
                      <a:pt x="197" y="1178"/>
                      <a:pt x="477" y="1391"/>
                      <a:pt x="760" y="1391"/>
                    </a:cubicBezTo>
                    <a:cubicBezTo>
                      <a:pt x="821" y="1391"/>
                      <a:pt x="883" y="1381"/>
                      <a:pt x="942" y="1359"/>
                    </a:cubicBezTo>
                    <a:cubicBezTo>
                      <a:pt x="1277" y="1238"/>
                      <a:pt x="1520" y="873"/>
                      <a:pt x="1398" y="539"/>
                    </a:cubicBezTo>
                    <a:lnTo>
                      <a:pt x="1398" y="478"/>
                    </a:lnTo>
                    <a:cubicBezTo>
                      <a:pt x="1296" y="196"/>
                      <a:pt x="1021" y="1"/>
                      <a:pt x="73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37" name="Google Shape;5537;p33"/>
              <p:cNvSpPr/>
              <p:nvPr/>
            </p:nvSpPr>
            <p:spPr>
              <a:xfrm>
                <a:off x="1135800" y="4486550"/>
                <a:ext cx="39800" cy="44975"/>
              </a:xfrm>
              <a:custGeom>
                <a:avLst/>
                <a:gdLst/>
                <a:ahLst/>
                <a:cxnLst/>
                <a:rect l="l" t="t" r="r" b="b"/>
                <a:pathLst>
                  <a:path w="1592" h="1799" extrusionOk="0">
                    <a:moveTo>
                      <a:pt x="122" y="1"/>
                    </a:moveTo>
                    <a:cubicBezTo>
                      <a:pt x="64" y="1"/>
                      <a:pt x="0" y="103"/>
                      <a:pt x="82" y="158"/>
                    </a:cubicBezTo>
                    <a:cubicBezTo>
                      <a:pt x="568" y="705"/>
                      <a:pt x="1054" y="1161"/>
                      <a:pt x="1449" y="1769"/>
                    </a:cubicBezTo>
                    <a:cubicBezTo>
                      <a:pt x="1449" y="1789"/>
                      <a:pt x="1466" y="1799"/>
                      <a:pt x="1488" y="1799"/>
                    </a:cubicBezTo>
                    <a:cubicBezTo>
                      <a:pt x="1530" y="1799"/>
                      <a:pt x="1591" y="1758"/>
                      <a:pt x="1571" y="1677"/>
                    </a:cubicBezTo>
                    <a:cubicBezTo>
                      <a:pt x="1267" y="1009"/>
                      <a:pt x="841" y="340"/>
                      <a:pt x="142" y="6"/>
                    </a:cubicBezTo>
                    <a:cubicBezTo>
                      <a:pt x="136" y="2"/>
                      <a:pt x="129" y="1"/>
                      <a:pt x="12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38" name="Google Shape;5538;p33"/>
              <p:cNvSpPr/>
              <p:nvPr/>
            </p:nvSpPr>
            <p:spPr>
              <a:xfrm>
                <a:off x="1182650" y="4470925"/>
                <a:ext cx="9925" cy="62500"/>
              </a:xfrm>
              <a:custGeom>
                <a:avLst/>
                <a:gdLst/>
                <a:ahLst/>
                <a:cxnLst/>
                <a:rect l="l" t="t" r="r" b="b"/>
                <a:pathLst>
                  <a:path w="397" h="2500" extrusionOk="0">
                    <a:moveTo>
                      <a:pt x="239" y="0"/>
                    </a:moveTo>
                    <a:cubicBezTo>
                      <a:pt x="200" y="0"/>
                      <a:pt x="165" y="17"/>
                      <a:pt x="153" y="53"/>
                    </a:cubicBezTo>
                    <a:cubicBezTo>
                      <a:pt x="1" y="387"/>
                      <a:pt x="1" y="874"/>
                      <a:pt x="1" y="1239"/>
                    </a:cubicBezTo>
                    <a:cubicBezTo>
                      <a:pt x="1" y="1664"/>
                      <a:pt x="31" y="2090"/>
                      <a:pt x="183" y="2454"/>
                    </a:cubicBezTo>
                    <a:cubicBezTo>
                      <a:pt x="194" y="2486"/>
                      <a:pt x="223" y="2499"/>
                      <a:pt x="256" y="2499"/>
                    </a:cubicBezTo>
                    <a:cubicBezTo>
                      <a:pt x="319" y="2499"/>
                      <a:pt x="396" y="2453"/>
                      <a:pt x="396" y="2394"/>
                    </a:cubicBezTo>
                    <a:cubicBezTo>
                      <a:pt x="366" y="1998"/>
                      <a:pt x="305" y="1634"/>
                      <a:pt x="305" y="1239"/>
                    </a:cubicBezTo>
                    <a:cubicBezTo>
                      <a:pt x="305" y="874"/>
                      <a:pt x="396" y="479"/>
                      <a:pt x="366" y="114"/>
                    </a:cubicBezTo>
                    <a:cubicBezTo>
                      <a:pt x="366" y="40"/>
                      <a:pt x="299" y="0"/>
                      <a:pt x="23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39" name="Google Shape;5539;p33"/>
              <p:cNvSpPr/>
              <p:nvPr/>
            </p:nvSpPr>
            <p:spPr>
              <a:xfrm>
                <a:off x="1198625" y="4575525"/>
                <a:ext cx="77225" cy="221125"/>
              </a:xfrm>
              <a:custGeom>
                <a:avLst/>
                <a:gdLst/>
                <a:ahLst/>
                <a:cxnLst/>
                <a:rect l="l" t="t" r="r" b="b"/>
                <a:pathLst>
                  <a:path w="3089" h="8845" extrusionOk="0">
                    <a:moveTo>
                      <a:pt x="188" y="1"/>
                    </a:moveTo>
                    <a:cubicBezTo>
                      <a:pt x="91" y="1"/>
                      <a:pt x="0" y="108"/>
                      <a:pt x="0" y="216"/>
                    </a:cubicBezTo>
                    <a:cubicBezTo>
                      <a:pt x="274" y="1705"/>
                      <a:pt x="821" y="3103"/>
                      <a:pt x="1338" y="4501"/>
                    </a:cubicBezTo>
                    <a:cubicBezTo>
                      <a:pt x="1824" y="5960"/>
                      <a:pt x="2280" y="7359"/>
                      <a:pt x="2857" y="8757"/>
                    </a:cubicBezTo>
                    <a:cubicBezTo>
                      <a:pt x="2870" y="8818"/>
                      <a:pt x="2912" y="8845"/>
                      <a:pt x="2955" y="8845"/>
                    </a:cubicBezTo>
                    <a:cubicBezTo>
                      <a:pt x="3020" y="8845"/>
                      <a:pt x="3088" y="8787"/>
                      <a:pt x="3070" y="8696"/>
                    </a:cubicBezTo>
                    <a:cubicBezTo>
                      <a:pt x="2675" y="7176"/>
                      <a:pt x="2189" y="5687"/>
                      <a:pt x="1733" y="4197"/>
                    </a:cubicBezTo>
                    <a:cubicBezTo>
                      <a:pt x="1277" y="2830"/>
                      <a:pt x="912" y="1401"/>
                      <a:pt x="304" y="64"/>
                    </a:cubicBezTo>
                    <a:cubicBezTo>
                      <a:pt x="269" y="19"/>
                      <a:pt x="228" y="1"/>
                      <a:pt x="18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40" name="Google Shape;5540;p33"/>
              <p:cNvSpPr/>
              <p:nvPr/>
            </p:nvSpPr>
            <p:spPr>
              <a:xfrm>
                <a:off x="1153025" y="4664700"/>
                <a:ext cx="50175" cy="49000"/>
              </a:xfrm>
              <a:custGeom>
                <a:avLst/>
                <a:gdLst/>
                <a:ahLst/>
                <a:cxnLst/>
                <a:rect l="l" t="t" r="r" b="b"/>
                <a:pathLst>
                  <a:path w="2007" h="1960" extrusionOk="0">
                    <a:moveTo>
                      <a:pt x="984" y="1"/>
                    </a:moveTo>
                    <a:cubicBezTo>
                      <a:pt x="907" y="1"/>
                      <a:pt x="832" y="8"/>
                      <a:pt x="760" y="23"/>
                    </a:cubicBezTo>
                    <a:cubicBezTo>
                      <a:pt x="426" y="144"/>
                      <a:pt x="152" y="418"/>
                      <a:pt x="61" y="752"/>
                    </a:cubicBezTo>
                    <a:cubicBezTo>
                      <a:pt x="0" y="1086"/>
                      <a:pt x="122" y="1421"/>
                      <a:pt x="365" y="1694"/>
                    </a:cubicBezTo>
                    <a:cubicBezTo>
                      <a:pt x="551" y="1880"/>
                      <a:pt x="843" y="1959"/>
                      <a:pt x="1106" y="1959"/>
                    </a:cubicBezTo>
                    <a:cubicBezTo>
                      <a:pt x="1188" y="1959"/>
                      <a:pt x="1266" y="1952"/>
                      <a:pt x="1338" y="1938"/>
                    </a:cubicBezTo>
                    <a:cubicBezTo>
                      <a:pt x="1581" y="1877"/>
                      <a:pt x="1885" y="1573"/>
                      <a:pt x="1976" y="1238"/>
                    </a:cubicBezTo>
                    <a:cubicBezTo>
                      <a:pt x="2007" y="1056"/>
                      <a:pt x="2007" y="904"/>
                      <a:pt x="1976" y="722"/>
                    </a:cubicBezTo>
                    <a:cubicBezTo>
                      <a:pt x="1946" y="570"/>
                      <a:pt x="1824" y="418"/>
                      <a:pt x="1703" y="266"/>
                    </a:cubicBezTo>
                    <a:cubicBezTo>
                      <a:pt x="1494" y="80"/>
                      <a:pt x="1231" y="1"/>
                      <a:pt x="98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41" name="Google Shape;5541;p33"/>
              <p:cNvSpPr/>
              <p:nvPr/>
            </p:nvSpPr>
            <p:spPr>
              <a:xfrm>
                <a:off x="1183425" y="4577100"/>
                <a:ext cx="50925" cy="42900"/>
              </a:xfrm>
              <a:custGeom>
                <a:avLst/>
                <a:gdLst/>
                <a:ahLst/>
                <a:cxnLst/>
                <a:rect l="l" t="t" r="r" b="b"/>
                <a:pathLst>
                  <a:path w="2037" h="1716" extrusionOk="0">
                    <a:moveTo>
                      <a:pt x="1155" y="1"/>
                    </a:moveTo>
                    <a:cubicBezTo>
                      <a:pt x="1003" y="1"/>
                      <a:pt x="912" y="61"/>
                      <a:pt x="760" y="153"/>
                    </a:cubicBezTo>
                    <a:lnTo>
                      <a:pt x="517" y="244"/>
                    </a:lnTo>
                    <a:cubicBezTo>
                      <a:pt x="426" y="305"/>
                      <a:pt x="304" y="365"/>
                      <a:pt x="213" y="457"/>
                    </a:cubicBezTo>
                    <a:cubicBezTo>
                      <a:pt x="122" y="548"/>
                      <a:pt x="61" y="761"/>
                      <a:pt x="0" y="913"/>
                    </a:cubicBezTo>
                    <a:cubicBezTo>
                      <a:pt x="0" y="1065"/>
                      <a:pt x="122" y="1368"/>
                      <a:pt x="274" y="1490"/>
                    </a:cubicBezTo>
                    <a:cubicBezTo>
                      <a:pt x="426" y="1581"/>
                      <a:pt x="517" y="1672"/>
                      <a:pt x="669" y="1703"/>
                    </a:cubicBezTo>
                    <a:cubicBezTo>
                      <a:pt x="731" y="1712"/>
                      <a:pt x="788" y="1715"/>
                      <a:pt x="843" y="1715"/>
                    </a:cubicBezTo>
                    <a:cubicBezTo>
                      <a:pt x="973" y="1715"/>
                      <a:pt x="1087" y="1694"/>
                      <a:pt x="1216" y="1672"/>
                    </a:cubicBezTo>
                    <a:cubicBezTo>
                      <a:pt x="1277" y="1672"/>
                      <a:pt x="1368" y="1642"/>
                      <a:pt x="1429" y="1642"/>
                    </a:cubicBezTo>
                    <a:cubicBezTo>
                      <a:pt x="1581" y="1581"/>
                      <a:pt x="1733" y="1520"/>
                      <a:pt x="1854" y="1399"/>
                    </a:cubicBezTo>
                    <a:cubicBezTo>
                      <a:pt x="1976" y="1277"/>
                      <a:pt x="2006" y="1125"/>
                      <a:pt x="2037" y="973"/>
                    </a:cubicBezTo>
                    <a:lnTo>
                      <a:pt x="2037" y="791"/>
                    </a:lnTo>
                    <a:cubicBezTo>
                      <a:pt x="2037" y="669"/>
                      <a:pt x="2006" y="609"/>
                      <a:pt x="1976" y="487"/>
                    </a:cubicBezTo>
                    <a:cubicBezTo>
                      <a:pt x="1885" y="305"/>
                      <a:pt x="1763" y="213"/>
                      <a:pt x="1611" y="92"/>
                    </a:cubicBezTo>
                    <a:cubicBezTo>
                      <a:pt x="1520" y="31"/>
                      <a:pt x="1307" y="1"/>
                      <a:pt x="115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42" name="Google Shape;5542;p33"/>
              <p:cNvSpPr/>
              <p:nvPr/>
            </p:nvSpPr>
            <p:spPr>
              <a:xfrm>
                <a:off x="1247375" y="4628475"/>
                <a:ext cx="72625" cy="51875"/>
              </a:xfrm>
              <a:custGeom>
                <a:avLst/>
                <a:gdLst/>
                <a:ahLst/>
                <a:cxnLst/>
                <a:rect l="l" t="t" r="r" b="b"/>
                <a:pathLst>
                  <a:path w="2905" h="2075" extrusionOk="0">
                    <a:moveTo>
                      <a:pt x="1424" y="1"/>
                    </a:moveTo>
                    <a:cubicBezTo>
                      <a:pt x="1174" y="1"/>
                      <a:pt x="916" y="103"/>
                      <a:pt x="695" y="347"/>
                    </a:cubicBezTo>
                    <a:cubicBezTo>
                      <a:pt x="0" y="1087"/>
                      <a:pt x="715" y="2074"/>
                      <a:pt x="1499" y="2074"/>
                    </a:cubicBezTo>
                    <a:cubicBezTo>
                      <a:pt x="1744" y="2074"/>
                      <a:pt x="1997" y="1977"/>
                      <a:pt x="2214" y="1745"/>
                    </a:cubicBezTo>
                    <a:cubicBezTo>
                      <a:pt x="2904" y="986"/>
                      <a:pt x="2202" y="1"/>
                      <a:pt x="142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43" name="Google Shape;5543;p33"/>
              <p:cNvSpPr/>
              <p:nvPr/>
            </p:nvSpPr>
            <p:spPr>
              <a:xfrm>
                <a:off x="1177350" y="4747350"/>
                <a:ext cx="49400" cy="42675"/>
              </a:xfrm>
              <a:custGeom>
                <a:avLst/>
                <a:gdLst/>
                <a:ahLst/>
                <a:cxnLst/>
                <a:rect l="l" t="t" r="r" b="b"/>
                <a:pathLst>
                  <a:path w="1976" h="1707" extrusionOk="0">
                    <a:moveTo>
                      <a:pt x="784" y="0"/>
                    </a:moveTo>
                    <a:cubicBezTo>
                      <a:pt x="686" y="0"/>
                      <a:pt x="593" y="16"/>
                      <a:pt x="517" y="60"/>
                    </a:cubicBezTo>
                    <a:cubicBezTo>
                      <a:pt x="274" y="151"/>
                      <a:pt x="122" y="303"/>
                      <a:pt x="61" y="516"/>
                    </a:cubicBezTo>
                    <a:cubicBezTo>
                      <a:pt x="0" y="577"/>
                      <a:pt x="0" y="698"/>
                      <a:pt x="0" y="790"/>
                    </a:cubicBezTo>
                    <a:cubicBezTo>
                      <a:pt x="0" y="911"/>
                      <a:pt x="61" y="1002"/>
                      <a:pt x="122" y="1124"/>
                    </a:cubicBezTo>
                    <a:cubicBezTo>
                      <a:pt x="213" y="1306"/>
                      <a:pt x="395" y="1397"/>
                      <a:pt x="547" y="1519"/>
                    </a:cubicBezTo>
                    <a:lnTo>
                      <a:pt x="760" y="1610"/>
                    </a:lnTo>
                    <a:cubicBezTo>
                      <a:pt x="883" y="1676"/>
                      <a:pt x="1013" y="1706"/>
                      <a:pt x="1140" y="1706"/>
                    </a:cubicBezTo>
                    <a:cubicBezTo>
                      <a:pt x="1483" y="1706"/>
                      <a:pt x="1804" y="1487"/>
                      <a:pt x="1915" y="1154"/>
                    </a:cubicBezTo>
                    <a:cubicBezTo>
                      <a:pt x="1976" y="942"/>
                      <a:pt x="1976" y="759"/>
                      <a:pt x="1885" y="546"/>
                    </a:cubicBezTo>
                    <a:cubicBezTo>
                      <a:pt x="1763" y="303"/>
                      <a:pt x="1581" y="182"/>
                      <a:pt x="1307" y="90"/>
                    </a:cubicBezTo>
                    <a:cubicBezTo>
                      <a:pt x="1151" y="52"/>
                      <a:pt x="958" y="0"/>
                      <a:pt x="78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44" name="Google Shape;5544;p33"/>
              <p:cNvSpPr/>
              <p:nvPr/>
            </p:nvSpPr>
            <p:spPr>
              <a:xfrm>
                <a:off x="1298925" y="4703175"/>
                <a:ext cx="41050" cy="51875"/>
              </a:xfrm>
              <a:custGeom>
                <a:avLst/>
                <a:gdLst/>
                <a:ahLst/>
                <a:cxnLst/>
                <a:rect l="l" t="t" r="r" b="b"/>
                <a:pathLst>
                  <a:path w="1642" h="2075" extrusionOk="0">
                    <a:moveTo>
                      <a:pt x="841" y="0"/>
                    </a:moveTo>
                    <a:cubicBezTo>
                      <a:pt x="547" y="0"/>
                      <a:pt x="350" y="175"/>
                      <a:pt x="152" y="429"/>
                    </a:cubicBezTo>
                    <a:cubicBezTo>
                      <a:pt x="0" y="611"/>
                      <a:pt x="0" y="1037"/>
                      <a:pt x="0" y="1250"/>
                    </a:cubicBezTo>
                    <a:lnTo>
                      <a:pt x="0" y="1371"/>
                    </a:lnTo>
                    <a:cubicBezTo>
                      <a:pt x="0" y="1523"/>
                      <a:pt x="61" y="1645"/>
                      <a:pt x="122" y="1766"/>
                    </a:cubicBezTo>
                    <a:cubicBezTo>
                      <a:pt x="205" y="1933"/>
                      <a:pt x="390" y="2074"/>
                      <a:pt x="607" y="2074"/>
                    </a:cubicBezTo>
                    <a:cubicBezTo>
                      <a:pt x="627" y="2074"/>
                      <a:pt x="648" y="2073"/>
                      <a:pt x="669" y="2070"/>
                    </a:cubicBezTo>
                    <a:cubicBezTo>
                      <a:pt x="851" y="2070"/>
                      <a:pt x="1034" y="1979"/>
                      <a:pt x="1186" y="1827"/>
                    </a:cubicBezTo>
                    <a:lnTo>
                      <a:pt x="1429" y="1493"/>
                    </a:lnTo>
                    <a:cubicBezTo>
                      <a:pt x="1581" y="1219"/>
                      <a:pt x="1642" y="794"/>
                      <a:pt x="1581" y="550"/>
                    </a:cubicBezTo>
                    <a:cubicBezTo>
                      <a:pt x="1490" y="247"/>
                      <a:pt x="1216" y="34"/>
                      <a:pt x="912" y="3"/>
                    </a:cubicBezTo>
                    <a:cubicBezTo>
                      <a:pt x="888" y="1"/>
                      <a:pt x="864" y="0"/>
                      <a:pt x="84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45" name="Google Shape;5545;p33"/>
              <p:cNvSpPr/>
              <p:nvPr/>
            </p:nvSpPr>
            <p:spPr>
              <a:xfrm>
                <a:off x="1123375" y="4628700"/>
                <a:ext cx="31200" cy="38400"/>
              </a:xfrm>
              <a:custGeom>
                <a:avLst/>
                <a:gdLst/>
                <a:ahLst/>
                <a:cxnLst/>
                <a:rect l="l" t="t" r="r" b="b"/>
                <a:pathLst>
                  <a:path w="1248" h="1536" extrusionOk="0">
                    <a:moveTo>
                      <a:pt x="661" y="1"/>
                    </a:moveTo>
                    <a:cubicBezTo>
                      <a:pt x="644" y="1"/>
                      <a:pt x="627" y="2"/>
                      <a:pt x="609" y="4"/>
                    </a:cubicBezTo>
                    <a:cubicBezTo>
                      <a:pt x="487" y="4"/>
                      <a:pt x="427" y="64"/>
                      <a:pt x="305" y="95"/>
                    </a:cubicBezTo>
                    <a:cubicBezTo>
                      <a:pt x="153" y="156"/>
                      <a:pt x="92" y="338"/>
                      <a:pt x="31" y="460"/>
                    </a:cubicBezTo>
                    <a:cubicBezTo>
                      <a:pt x="1" y="672"/>
                      <a:pt x="31" y="855"/>
                      <a:pt x="92" y="1007"/>
                    </a:cubicBezTo>
                    <a:cubicBezTo>
                      <a:pt x="123" y="1159"/>
                      <a:pt x="153" y="1280"/>
                      <a:pt x="275" y="1371"/>
                    </a:cubicBezTo>
                    <a:cubicBezTo>
                      <a:pt x="335" y="1463"/>
                      <a:pt x="457" y="1493"/>
                      <a:pt x="579" y="1523"/>
                    </a:cubicBezTo>
                    <a:cubicBezTo>
                      <a:pt x="618" y="1531"/>
                      <a:pt x="656" y="1535"/>
                      <a:pt x="693" y="1535"/>
                    </a:cubicBezTo>
                    <a:cubicBezTo>
                      <a:pt x="936" y="1535"/>
                      <a:pt x="1107" y="1366"/>
                      <a:pt x="1186" y="1128"/>
                    </a:cubicBezTo>
                    <a:cubicBezTo>
                      <a:pt x="1186" y="1037"/>
                      <a:pt x="1217" y="976"/>
                      <a:pt x="1217" y="885"/>
                    </a:cubicBezTo>
                    <a:cubicBezTo>
                      <a:pt x="1247" y="733"/>
                      <a:pt x="1247" y="581"/>
                      <a:pt x="1217" y="429"/>
                    </a:cubicBezTo>
                    <a:cubicBezTo>
                      <a:pt x="1132" y="202"/>
                      <a:pt x="913" y="1"/>
                      <a:pt x="66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46" name="Google Shape;5546;p33"/>
              <p:cNvSpPr/>
              <p:nvPr/>
            </p:nvSpPr>
            <p:spPr>
              <a:xfrm>
                <a:off x="1270800" y="4569225"/>
                <a:ext cx="45625" cy="39425"/>
              </a:xfrm>
              <a:custGeom>
                <a:avLst/>
                <a:gdLst/>
                <a:ahLst/>
                <a:cxnLst/>
                <a:rect l="l" t="t" r="r" b="b"/>
                <a:pathLst>
                  <a:path w="1825" h="1577" extrusionOk="0">
                    <a:moveTo>
                      <a:pt x="426" y="1288"/>
                    </a:moveTo>
                    <a:cubicBezTo>
                      <a:pt x="444" y="1315"/>
                      <a:pt x="468" y="1340"/>
                      <a:pt x="493" y="1362"/>
                    </a:cubicBezTo>
                    <a:lnTo>
                      <a:pt x="493" y="1362"/>
                    </a:lnTo>
                    <a:cubicBezTo>
                      <a:pt x="466" y="1343"/>
                      <a:pt x="442" y="1320"/>
                      <a:pt x="426" y="1288"/>
                    </a:cubicBezTo>
                    <a:close/>
                    <a:moveTo>
                      <a:pt x="853" y="1"/>
                    </a:moveTo>
                    <a:cubicBezTo>
                      <a:pt x="713" y="1"/>
                      <a:pt x="550" y="40"/>
                      <a:pt x="457" y="133"/>
                    </a:cubicBezTo>
                    <a:cubicBezTo>
                      <a:pt x="305" y="225"/>
                      <a:pt x="214" y="346"/>
                      <a:pt x="153" y="498"/>
                    </a:cubicBezTo>
                    <a:cubicBezTo>
                      <a:pt x="1" y="832"/>
                      <a:pt x="153" y="1228"/>
                      <a:pt x="487" y="1380"/>
                    </a:cubicBezTo>
                    <a:cubicBezTo>
                      <a:pt x="512" y="1380"/>
                      <a:pt x="516" y="1399"/>
                      <a:pt x="549" y="1407"/>
                    </a:cubicBezTo>
                    <a:lnTo>
                      <a:pt x="549" y="1407"/>
                    </a:lnTo>
                    <a:cubicBezTo>
                      <a:pt x="594" y="1441"/>
                      <a:pt x="639" y="1471"/>
                      <a:pt x="669" y="1501"/>
                    </a:cubicBezTo>
                    <a:cubicBezTo>
                      <a:pt x="763" y="1553"/>
                      <a:pt x="874" y="1577"/>
                      <a:pt x="987" y="1577"/>
                    </a:cubicBezTo>
                    <a:cubicBezTo>
                      <a:pt x="1205" y="1577"/>
                      <a:pt x="1431" y="1489"/>
                      <a:pt x="1551" y="1349"/>
                    </a:cubicBezTo>
                    <a:cubicBezTo>
                      <a:pt x="1794" y="1076"/>
                      <a:pt x="1825" y="741"/>
                      <a:pt x="1642" y="468"/>
                    </a:cubicBezTo>
                    <a:cubicBezTo>
                      <a:pt x="1490" y="225"/>
                      <a:pt x="1247" y="73"/>
                      <a:pt x="973" y="12"/>
                    </a:cubicBezTo>
                    <a:cubicBezTo>
                      <a:pt x="938" y="5"/>
                      <a:pt x="897" y="1"/>
                      <a:pt x="85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298839451"/>
      </p:ext>
    </p:extLst>
  </p:cSld>
  <p:clrMapOvr>
    <a:masterClrMapping/>
  </p:clrMapOvr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2">
  <p:cSld name="Background 2">
    <p:spTree>
      <p:nvGrpSpPr>
        <p:cNvPr id="1" name="Shape 55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548" name="Google Shape;5548;p34"/>
          <p:cNvGrpSpPr/>
          <p:nvPr/>
        </p:nvGrpSpPr>
        <p:grpSpPr>
          <a:xfrm>
            <a:off x="-496872" y="539230"/>
            <a:ext cx="12863781" cy="7025359"/>
            <a:chOff x="-372654" y="404422"/>
            <a:chExt cx="9647836" cy="5269019"/>
          </a:xfrm>
        </p:grpSpPr>
        <p:sp>
          <p:nvSpPr>
            <p:cNvPr id="5549" name="Google Shape;5549;p34"/>
            <p:cNvSpPr/>
            <p:nvPr/>
          </p:nvSpPr>
          <p:spPr>
            <a:xfrm>
              <a:off x="-38725" y="4485225"/>
              <a:ext cx="9209436" cy="697152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50" name="Google Shape;5550;p34"/>
            <p:cNvSpPr/>
            <p:nvPr/>
          </p:nvSpPr>
          <p:spPr>
            <a:xfrm>
              <a:off x="-65450" y="4667651"/>
              <a:ext cx="9209483" cy="514622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551" name="Google Shape;5551;p34"/>
            <p:cNvGrpSpPr/>
            <p:nvPr/>
          </p:nvGrpSpPr>
          <p:grpSpPr>
            <a:xfrm>
              <a:off x="7840802" y="3989911"/>
              <a:ext cx="592242" cy="581335"/>
              <a:chOff x="5672100" y="3575250"/>
              <a:chExt cx="1054750" cy="1035325"/>
            </a:xfrm>
          </p:grpSpPr>
          <p:sp>
            <p:nvSpPr>
              <p:cNvPr id="5552" name="Google Shape;5552;p34"/>
              <p:cNvSpPr/>
              <p:nvPr/>
            </p:nvSpPr>
            <p:spPr>
              <a:xfrm>
                <a:off x="6153875" y="3575250"/>
                <a:ext cx="260675" cy="537575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21503" extrusionOk="0">
                    <a:moveTo>
                      <a:pt x="7849" y="0"/>
                    </a:moveTo>
                    <a:cubicBezTo>
                      <a:pt x="7291" y="0"/>
                      <a:pt x="6718" y="163"/>
                      <a:pt x="6232" y="439"/>
                    </a:cubicBezTo>
                    <a:cubicBezTo>
                      <a:pt x="5320" y="986"/>
                      <a:pt x="4681" y="1837"/>
                      <a:pt x="4104" y="2719"/>
                    </a:cubicBezTo>
                    <a:cubicBezTo>
                      <a:pt x="639" y="8281"/>
                      <a:pt x="1" y="15454"/>
                      <a:pt x="2432" y="21503"/>
                    </a:cubicBezTo>
                    <a:cubicBezTo>
                      <a:pt x="5928" y="16275"/>
                      <a:pt x="9271" y="10652"/>
                      <a:pt x="10214" y="4390"/>
                    </a:cubicBezTo>
                    <a:cubicBezTo>
                      <a:pt x="10426" y="2992"/>
                      <a:pt x="10365" y="1229"/>
                      <a:pt x="9210" y="408"/>
                    </a:cubicBezTo>
                    <a:cubicBezTo>
                      <a:pt x="8813" y="125"/>
                      <a:pt x="8337" y="0"/>
                      <a:pt x="78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53" name="Google Shape;5553;p34"/>
              <p:cNvSpPr/>
              <p:nvPr/>
            </p:nvSpPr>
            <p:spPr>
              <a:xfrm>
                <a:off x="5833200" y="3655975"/>
                <a:ext cx="373125" cy="453825"/>
              </a:xfrm>
              <a:custGeom>
                <a:avLst/>
                <a:gdLst/>
                <a:ahLst/>
                <a:cxnLst/>
                <a:rect l="l" t="t" r="r" b="b"/>
                <a:pathLst>
                  <a:path w="14925" h="18153" extrusionOk="0">
                    <a:moveTo>
                      <a:pt x="4026" y="0"/>
                    </a:moveTo>
                    <a:cubicBezTo>
                      <a:pt x="3355" y="0"/>
                      <a:pt x="2693" y="150"/>
                      <a:pt x="2128" y="493"/>
                    </a:cubicBezTo>
                    <a:cubicBezTo>
                      <a:pt x="457" y="1465"/>
                      <a:pt x="1" y="3745"/>
                      <a:pt x="548" y="5599"/>
                    </a:cubicBezTo>
                    <a:cubicBezTo>
                      <a:pt x="1308" y="8091"/>
                      <a:pt x="3496" y="9794"/>
                      <a:pt x="5533" y="11344"/>
                    </a:cubicBezTo>
                    <a:cubicBezTo>
                      <a:pt x="8603" y="13715"/>
                      <a:pt x="11733" y="16055"/>
                      <a:pt x="14925" y="18152"/>
                    </a:cubicBezTo>
                    <a:cubicBezTo>
                      <a:pt x="13891" y="12408"/>
                      <a:pt x="12645" y="6329"/>
                      <a:pt x="8542" y="2225"/>
                    </a:cubicBezTo>
                    <a:cubicBezTo>
                      <a:pt x="7691" y="1404"/>
                      <a:pt x="6718" y="645"/>
                      <a:pt x="5563" y="249"/>
                    </a:cubicBezTo>
                    <a:cubicBezTo>
                      <a:pt x="5072" y="90"/>
                      <a:pt x="4546" y="0"/>
                      <a:pt x="402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54" name="Google Shape;5554;p34"/>
              <p:cNvSpPr/>
              <p:nvPr/>
            </p:nvSpPr>
            <p:spPr>
              <a:xfrm>
                <a:off x="5672100" y="3969050"/>
                <a:ext cx="535000" cy="248675"/>
              </a:xfrm>
              <a:custGeom>
                <a:avLst/>
                <a:gdLst/>
                <a:ahLst/>
                <a:cxnLst/>
                <a:rect l="l" t="t" r="r" b="b"/>
                <a:pathLst>
                  <a:path w="21400" h="9947" extrusionOk="0">
                    <a:moveTo>
                      <a:pt x="8469" y="1"/>
                    </a:moveTo>
                    <a:cubicBezTo>
                      <a:pt x="8179" y="1"/>
                      <a:pt x="7889" y="13"/>
                      <a:pt x="7600" y="37"/>
                    </a:cubicBezTo>
                    <a:cubicBezTo>
                      <a:pt x="5077" y="280"/>
                      <a:pt x="2524" y="1556"/>
                      <a:pt x="1186" y="3714"/>
                    </a:cubicBezTo>
                    <a:cubicBezTo>
                      <a:pt x="244" y="5234"/>
                      <a:pt x="1" y="7423"/>
                      <a:pt x="1217" y="8730"/>
                    </a:cubicBezTo>
                    <a:cubicBezTo>
                      <a:pt x="2098" y="9702"/>
                      <a:pt x="3496" y="9915"/>
                      <a:pt x="4803" y="9946"/>
                    </a:cubicBezTo>
                    <a:cubicBezTo>
                      <a:pt x="4852" y="9946"/>
                      <a:pt x="4901" y="9946"/>
                      <a:pt x="4950" y="9946"/>
                    </a:cubicBezTo>
                    <a:cubicBezTo>
                      <a:pt x="10790" y="9946"/>
                      <a:pt x="16154" y="6386"/>
                      <a:pt x="21399" y="5964"/>
                    </a:cubicBezTo>
                    <a:cubicBezTo>
                      <a:pt x="19363" y="4414"/>
                      <a:pt x="17296" y="2863"/>
                      <a:pt x="15016" y="1708"/>
                    </a:cubicBezTo>
                    <a:cubicBezTo>
                      <a:pt x="12995" y="711"/>
                      <a:pt x="10735" y="1"/>
                      <a:pt x="846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55" name="Google Shape;5555;p34"/>
              <p:cNvSpPr/>
              <p:nvPr/>
            </p:nvSpPr>
            <p:spPr>
              <a:xfrm>
                <a:off x="5842325" y="4110525"/>
                <a:ext cx="361725" cy="431650"/>
              </a:xfrm>
              <a:custGeom>
                <a:avLst/>
                <a:gdLst/>
                <a:ahLst/>
                <a:cxnLst/>
                <a:rect l="l" t="t" r="r" b="b"/>
                <a:pathLst>
                  <a:path w="14469" h="17266" extrusionOk="0">
                    <a:moveTo>
                      <a:pt x="14469" y="1"/>
                    </a:moveTo>
                    <a:cubicBezTo>
                      <a:pt x="8146" y="913"/>
                      <a:pt x="2523" y="5624"/>
                      <a:pt x="547" y="11703"/>
                    </a:cubicBezTo>
                    <a:cubicBezTo>
                      <a:pt x="243" y="12615"/>
                      <a:pt x="0" y="13618"/>
                      <a:pt x="122" y="14560"/>
                    </a:cubicBezTo>
                    <a:cubicBezTo>
                      <a:pt x="213" y="15503"/>
                      <a:pt x="730" y="16506"/>
                      <a:pt x="1550" y="16962"/>
                    </a:cubicBezTo>
                    <a:cubicBezTo>
                      <a:pt x="1929" y="17172"/>
                      <a:pt x="2352" y="17266"/>
                      <a:pt x="2783" y="17266"/>
                    </a:cubicBezTo>
                    <a:cubicBezTo>
                      <a:pt x="3597" y="17266"/>
                      <a:pt x="4440" y="16931"/>
                      <a:pt x="5076" y="16414"/>
                    </a:cubicBezTo>
                    <a:cubicBezTo>
                      <a:pt x="6079" y="15624"/>
                      <a:pt x="6718" y="14530"/>
                      <a:pt x="7326" y="13405"/>
                    </a:cubicBezTo>
                    <a:cubicBezTo>
                      <a:pt x="9727" y="9059"/>
                      <a:pt x="12067" y="4682"/>
                      <a:pt x="1446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56" name="Google Shape;5556;p34"/>
              <p:cNvSpPr/>
              <p:nvPr/>
            </p:nvSpPr>
            <p:spPr>
              <a:xfrm>
                <a:off x="6111325" y="4113575"/>
                <a:ext cx="257625" cy="497000"/>
              </a:xfrm>
              <a:custGeom>
                <a:avLst/>
                <a:gdLst/>
                <a:ahLst/>
                <a:cxnLst/>
                <a:rect l="l" t="t" r="r" b="b"/>
                <a:pathLst>
                  <a:path w="10305" h="19880" extrusionOk="0">
                    <a:moveTo>
                      <a:pt x="3982" y="0"/>
                    </a:moveTo>
                    <a:cubicBezTo>
                      <a:pt x="1064" y="4225"/>
                      <a:pt x="0" y="9697"/>
                      <a:pt x="1186" y="14712"/>
                    </a:cubicBezTo>
                    <a:cubicBezTo>
                      <a:pt x="1429" y="15928"/>
                      <a:pt x="1885" y="17143"/>
                      <a:pt x="2645" y="18116"/>
                    </a:cubicBezTo>
                    <a:cubicBezTo>
                      <a:pt x="3405" y="19119"/>
                      <a:pt x="4590" y="19818"/>
                      <a:pt x="5806" y="19879"/>
                    </a:cubicBezTo>
                    <a:cubicBezTo>
                      <a:pt x="5823" y="19879"/>
                      <a:pt x="5840" y="19879"/>
                      <a:pt x="5857" y="19879"/>
                    </a:cubicBezTo>
                    <a:cubicBezTo>
                      <a:pt x="7780" y="19879"/>
                      <a:pt x="9366" y="18191"/>
                      <a:pt x="9818" y="16323"/>
                    </a:cubicBezTo>
                    <a:cubicBezTo>
                      <a:pt x="10305" y="14469"/>
                      <a:pt x="9879" y="12493"/>
                      <a:pt x="9271" y="10639"/>
                    </a:cubicBezTo>
                    <a:cubicBezTo>
                      <a:pt x="8055" y="6809"/>
                      <a:pt x="6201" y="3192"/>
                      <a:pt x="398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57" name="Google Shape;5557;p34"/>
              <p:cNvSpPr/>
              <p:nvPr/>
            </p:nvSpPr>
            <p:spPr>
              <a:xfrm>
                <a:off x="6204025" y="3782450"/>
                <a:ext cx="489400" cy="340275"/>
              </a:xfrm>
              <a:custGeom>
                <a:avLst/>
                <a:gdLst/>
                <a:ahLst/>
                <a:cxnLst/>
                <a:rect l="l" t="t" r="r" b="b"/>
                <a:pathLst>
                  <a:path w="19576" h="13611" extrusionOk="0">
                    <a:moveTo>
                      <a:pt x="15728" y="0"/>
                    </a:moveTo>
                    <a:cubicBezTo>
                      <a:pt x="14929" y="0"/>
                      <a:pt x="14105" y="185"/>
                      <a:pt x="13344" y="449"/>
                    </a:cubicBezTo>
                    <a:cubicBezTo>
                      <a:pt x="7265" y="2455"/>
                      <a:pt x="2888" y="7896"/>
                      <a:pt x="1" y="13610"/>
                    </a:cubicBezTo>
                    <a:cubicBezTo>
                      <a:pt x="3466" y="10692"/>
                      <a:pt x="8451" y="10358"/>
                      <a:pt x="12980" y="9142"/>
                    </a:cubicBezTo>
                    <a:cubicBezTo>
                      <a:pt x="14986" y="8595"/>
                      <a:pt x="17022" y="7805"/>
                      <a:pt x="18299" y="6133"/>
                    </a:cubicBezTo>
                    <a:cubicBezTo>
                      <a:pt x="19545" y="4491"/>
                      <a:pt x="19576" y="1756"/>
                      <a:pt x="17873" y="601"/>
                    </a:cubicBezTo>
                    <a:cubicBezTo>
                      <a:pt x="17234" y="170"/>
                      <a:pt x="16493" y="0"/>
                      <a:pt x="1572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58" name="Google Shape;5558;p34"/>
              <p:cNvSpPr/>
              <p:nvPr/>
            </p:nvSpPr>
            <p:spPr>
              <a:xfrm>
                <a:off x="6199475" y="4018125"/>
                <a:ext cx="527375" cy="218800"/>
              </a:xfrm>
              <a:custGeom>
                <a:avLst/>
                <a:gdLst/>
                <a:ahLst/>
                <a:cxnLst/>
                <a:rect l="l" t="t" r="r" b="b"/>
                <a:pathLst>
                  <a:path w="21095" h="8752" extrusionOk="0">
                    <a:moveTo>
                      <a:pt x="12649" y="0"/>
                    </a:moveTo>
                    <a:cubicBezTo>
                      <a:pt x="8147" y="0"/>
                      <a:pt x="3671" y="1402"/>
                      <a:pt x="0" y="4001"/>
                    </a:cubicBezTo>
                    <a:cubicBezTo>
                      <a:pt x="2310" y="4183"/>
                      <a:pt x="4499" y="4943"/>
                      <a:pt x="6475" y="5855"/>
                    </a:cubicBezTo>
                    <a:cubicBezTo>
                      <a:pt x="8481" y="6767"/>
                      <a:pt x="10365" y="7891"/>
                      <a:pt x="12493" y="8439"/>
                    </a:cubicBezTo>
                    <a:cubicBezTo>
                      <a:pt x="13265" y="8637"/>
                      <a:pt x="14077" y="8751"/>
                      <a:pt x="14881" y="8751"/>
                    </a:cubicBezTo>
                    <a:cubicBezTo>
                      <a:pt x="16293" y="8751"/>
                      <a:pt x="17681" y="8398"/>
                      <a:pt x="18785" y="7527"/>
                    </a:cubicBezTo>
                    <a:cubicBezTo>
                      <a:pt x="20517" y="6220"/>
                      <a:pt x="21095" y="3362"/>
                      <a:pt x="19606" y="1751"/>
                    </a:cubicBezTo>
                    <a:cubicBezTo>
                      <a:pt x="18815" y="900"/>
                      <a:pt x="17569" y="536"/>
                      <a:pt x="16353" y="323"/>
                    </a:cubicBezTo>
                    <a:cubicBezTo>
                      <a:pt x="15127" y="107"/>
                      <a:pt x="13887" y="0"/>
                      <a:pt x="126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59" name="Google Shape;5559;p34"/>
              <p:cNvSpPr/>
              <p:nvPr/>
            </p:nvSpPr>
            <p:spPr>
              <a:xfrm>
                <a:off x="6207075" y="4122350"/>
                <a:ext cx="424050" cy="360500"/>
              </a:xfrm>
              <a:custGeom>
                <a:avLst/>
                <a:gdLst/>
                <a:ahLst/>
                <a:cxnLst/>
                <a:rect l="l" t="t" r="r" b="b"/>
                <a:pathLst>
                  <a:path w="16962" h="14420" extrusionOk="0">
                    <a:moveTo>
                      <a:pt x="1320" y="1"/>
                    </a:moveTo>
                    <a:cubicBezTo>
                      <a:pt x="886" y="1"/>
                      <a:pt x="447" y="25"/>
                      <a:pt x="0" y="75"/>
                    </a:cubicBezTo>
                    <a:cubicBezTo>
                      <a:pt x="2614" y="3783"/>
                      <a:pt x="5198" y="7461"/>
                      <a:pt x="8086" y="10957"/>
                    </a:cubicBezTo>
                    <a:cubicBezTo>
                      <a:pt x="9028" y="12112"/>
                      <a:pt x="10031" y="13236"/>
                      <a:pt x="11368" y="13935"/>
                    </a:cubicBezTo>
                    <a:cubicBezTo>
                      <a:pt x="12005" y="14239"/>
                      <a:pt x="12725" y="14419"/>
                      <a:pt x="13425" y="14419"/>
                    </a:cubicBezTo>
                    <a:cubicBezTo>
                      <a:pt x="14196" y="14419"/>
                      <a:pt x="14943" y="14202"/>
                      <a:pt x="15532" y="13692"/>
                    </a:cubicBezTo>
                    <a:cubicBezTo>
                      <a:pt x="16779" y="12628"/>
                      <a:pt x="16961" y="10653"/>
                      <a:pt x="16262" y="9194"/>
                    </a:cubicBezTo>
                    <a:cubicBezTo>
                      <a:pt x="15624" y="7674"/>
                      <a:pt x="14317" y="6519"/>
                      <a:pt x="13070" y="5485"/>
                    </a:cubicBezTo>
                    <a:cubicBezTo>
                      <a:pt x="9740" y="2654"/>
                      <a:pt x="5877" y="1"/>
                      <a:pt x="132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560" name="Google Shape;5560;p34"/>
            <p:cNvGrpSpPr/>
            <p:nvPr/>
          </p:nvGrpSpPr>
          <p:grpSpPr>
            <a:xfrm>
              <a:off x="0" y="2911675"/>
              <a:ext cx="1299425" cy="2300975"/>
              <a:chOff x="207725" y="2276150"/>
              <a:chExt cx="1299425" cy="2300975"/>
            </a:xfrm>
          </p:grpSpPr>
          <p:sp>
            <p:nvSpPr>
              <p:cNvPr id="5561" name="Google Shape;5561;p34"/>
              <p:cNvSpPr/>
              <p:nvPr/>
            </p:nvSpPr>
            <p:spPr>
              <a:xfrm>
                <a:off x="892375" y="3285175"/>
                <a:ext cx="523600" cy="378650"/>
              </a:xfrm>
              <a:custGeom>
                <a:avLst/>
                <a:gdLst/>
                <a:ahLst/>
                <a:cxnLst/>
                <a:rect l="l" t="t" r="r" b="b"/>
                <a:pathLst>
                  <a:path w="20944" h="15146" extrusionOk="0">
                    <a:moveTo>
                      <a:pt x="19757" y="1"/>
                    </a:moveTo>
                    <a:cubicBezTo>
                      <a:pt x="15529" y="1"/>
                      <a:pt x="11320" y="1328"/>
                      <a:pt x="7873" y="3774"/>
                    </a:cubicBezTo>
                    <a:cubicBezTo>
                      <a:pt x="4104" y="6419"/>
                      <a:pt x="1308" y="10370"/>
                      <a:pt x="1" y="14808"/>
                    </a:cubicBezTo>
                    <a:cubicBezTo>
                      <a:pt x="1299" y="15033"/>
                      <a:pt x="2586" y="15145"/>
                      <a:pt x="3847" y="15145"/>
                    </a:cubicBezTo>
                    <a:cubicBezTo>
                      <a:pt x="7693" y="15145"/>
                      <a:pt x="11296" y="14102"/>
                      <a:pt x="14226" y="12042"/>
                    </a:cubicBezTo>
                    <a:cubicBezTo>
                      <a:pt x="18056" y="9276"/>
                      <a:pt x="20609" y="4747"/>
                      <a:pt x="20943" y="36"/>
                    </a:cubicBezTo>
                    <a:cubicBezTo>
                      <a:pt x="20548" y="12"/>
                      <a:pt x="20153" y="1"/>
                      <a:pt x="1975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5562" name="Google Shape;5562;p34"/>
              <p:cNvGrpSpPr/>
              <p:nvPr/>
            </p:nvGrpSpPr>
            <p:grpSpPr>
              <a:xfrm>
                <a:off x="207725" y="2276150"/>
                <a:ext cx="1299425" cy="2300975"/>
                <a:chOff x="207725" y="2276150"/>
                <a:chExt cx="1299425" cy="2300975"/>
              </a:xfrm>
            </p:grpSpPr>
            <p:sp>
              <p:nvSpPr>
                <p:cNvPr id="5563" name="Google Shape;5563;p34"/>
                <p:cNvSpPr/>
                <p:nvPr/>
              </p:nvSpPr>
              <p:spPr>
                <a:xfrm>
                  <a:off x="916700" y="2276150"/>
                  <a:ext cx="289550" cy="661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82" h="26446" extrusionOk="0">
                      <a:moveTo>
                        <a:pt x="7812" y="1"/>
                      </a:moveTo>
                      <a:cubicBezTo>
                        <a:pt x="5107" y="4044"/>
                        <a:pt x="2341" y="8147"/>
                        <a:pt x="1155" y="12858"/>
                      </a:cubicBezTo>
                      <a:cubicBezTo>
                        <a:pt x="0" y="17570"/>
                        <a:pt x="669" y="23041"/>
                        <a:pt x="4104" y="26445"/>
                      </a:cubicBezTo>
                      <a:cubicBezTo>
                        <a:pt x="8511" y="22190"/>
                        <a:pt x="10639" y="17782"/>
                        <a:pt x="11125" y="13193"/>
                      </a:cubicBezTo>
                      <a:cubicBezTo>
                        <a:pt x="11581" y="8603"/>
                        <a:pt x="10396" y="3831"/>
                        <a:pt x="781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564" name="Google Shape;5564;p34"/>
                <p:cNvSpPr/>
                <p:nvPr/>
              </p:nvSpPr>
              <p:spPr>
                <a:xfrm>
                  <a:off x="249500" y="3548225"/>
                  <a:ext cx="383775" cy="48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51" h="19484" extrusionOk="0">
                      <a:moveTo>
                        <a:pt x="1673" y="0"/>
                      </a:moveTo>
                      <a:cubicBezTo>
                        <a:pt x="1" y="4286"/>
                        <a:pt x="1490" y="8906"/>
                        <a:pt x="4256" y="12280"/>
                      </a:cubicBezTo>
                      <a:cubicBezTo>
                        <a:pt x="7022" y="15654"/>
                        <a:pt x="10943" y="17933"/>
                        <a:pt x="15016" y="19484"/>
                      </a:cubicBezTo>
                      <a:cubicBezTo>
                        <a:pt x="15351" y="15228"/>
                        <a:pt x="14196" y="10912"/>
                        <a:pt x="11825" y="7386"/>
                      </a:cubicBezTo>
                      <a:cubicBezTo>
                        <a:pt x="9424" y="3830"/>
                        <a:pt x="5776" y="1216"/>
                        <a:pt x="1673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565" name="Google Shape;5565;p34"/>
                <p:cNvSpPr/>
                <p:nvPr/>
              </p:nvSpPr>
              <p:spPr>
                <a:xfrm>
                  <a:off x="765475" y="3687275"/>
                  <a:ext cx="476475" cy="3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59" h="15467" extrusionOk="0">
                      <a:moveTo>
                        <a:pt x="19059" y="0"/>
                      </a:moveTo>
                      <a:cubicBezTo>
                        <a:pt x="14682" y="92"/>
                        <a:pt x="10366" y="1703"/>
                        <a:pt x="6961" y="4469"/>
                      </a:cubicBezTo>
                      <a:cubicBezTo>
                        <a:pt x="3527" y="7204"/>
                        <a:pt x="1064" y="11125"/>
                        <a:pt x="1" y="15381"/>
                      </a:cubicBezTo>
                      <a:cubicBezTo>
                        <a:pt x="650" y="15438"/>
                        <a:pt x="1292" y="15467"/>
                        <a:pt x="1923" y="15467"/>
                      </a:cubicBezTo>
                      <a:cubicBezTo>
                        <a:pt x="6288" y="15467"/>
                        <a:pt x="10196" y="14107"/>
                        <a:pt x="13223" y="11612"/>
                      </a:cubicBezTo>
                      <a:cubicBezTo>
                        <a:pt x="16627" y="8754"/>
                        <a:pt x="18846" y="4438"/>
                        <a:pt x="19059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566" name="Google Shape;5566;p34"/>
                <p:cNvSpPr/>
                <p:nvPr/>
              </p:nvSpPr>
              <p:spPr>
                <a:xfrm>
                  <a:off x="371100" y="3007175"/>
                  <a:ext cx="448350" cy="60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34" h="24165" extrusionOk="0">
                      <a:moveTo>
                        <a:pt x="1490" y="0"/>
                      </a:moveTo>
                      <a:lnTo>
                        <a:pt x="1490" y="0"/>
                      </a:lnTo>
                      <a:cubicBezTo>
                        <a:pt x="0" y="5198"/>
                        <a:pt x="730" y="11004"/>
                        <a:pt x="3435" y="15715"/>
                      </a:cubicBezTo>
                      <a:cubicBezTo>
                        <a:pt x="6079" y="20426"/>
                        <a:pt x="10760" y="23952"/>
                        <a:pt x="16414" y="24165"/>
                      </a:cubicBezTo>
                      <a:cubicBezTo>
                        <a:pt x="17934" y="19028"/>
                        <a:pt x="17174" y="13253"/>
                        <a:pt x="14377" y="8724"/>
                      </a:cubicBezTo>
                      <a:cubicBezTo>
                        <a:pt x="11551" y="4165"/>
                        <a:pt x="6718" y="882"/>
                        <a:pt x="149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567" name="Google Shape;5567;p34"/>
                <p:cNvSpPr/>
                <p:nvPr/>
              </p:nvSpPr>
              <p:spPr>
                <a:xfrm>
                  <a:off x="469875" y="2689550"/>
                  <a:ext cx="405800" cy="39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32" h="15874" extrusionOk="0">
                      <a:moveTo>
                        <a:pt x="396" y="0"/>
                      </a:moveTo>
                      <a:lnTo>
                        <a:pt x="396" y="0"/>
                      </a:lnTo>
                      <a:cubicBezTo>
                        <a:pt x="1" y="4255"/>
                        <a:pt x="1612" y="8632"/>
                        <a:pt x="4590" y="11642"/>
                      </a:cubicBezTo>
                      <a:cubicBezTo>
                        <a:pt x="7280" y="14304"/>
                        <a:pt x="11061" y="15873"/>
                        <a:pt x="14872" y="15873"/>
                      </a:cubicBezTo>
                      <a:cubicBezTo>
                        <a:pt x="15326" y="15873"/>
                        <a:pt x="15780" y="15851"/>
                        <a:pt x="16232" y="15806"/>
                      </a:cubicBezTo>
                      <a:cubicBezTo>
                        <a:pt x="15776" y="11763"/>
                        <a:pt x="13892" y="7903"/>
                        <a:pt x="11095" y="4985"/>
                      </a:cubicBezTo>
                      <a:cubicBezTo>
                        <a:pt x="8238" y="2097"/>
                        <a:pt x="4408" y="152"/>
                        <a:pt x="396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568" name="Google Shape;5568;p34"/>
                <p:cNvSpPr/>
                <p:nvPr/>
              </p:nvSpPr>
              <p:spPr>
                <a:xfrm>
                  <a:off x="1035250" y="2811925"/>
                  <a:ext cx="471900" cy="332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76" h="13314" extrusionOk="0">
                      <a:moveTo>
                        <a:pt x="16871" y="0"/>
                      </a:moveTo>
                      <a:cubicBezTo>
                        <a:pt x="13274" y="0"/>
                        <a:pt x="9635" y="602"/>
                        <a:pt x="6535" y="2370"/>
                      </a:cubicBezTo>
                      <a:cubicBezTo>
                        <a:pt x="2796" y="4467"/>
                        <a:pt x="0" y="8418"/>
                        <a:pt x="152" y="12674"/>
                      </a:cubicBezTo>
                      <a:cubicBezTo>
                        <a:pt x="1420" y="13111"/>
                        <a:pt x="2712" y="13314"/>
                        <a:pt x="3989" y="13314"/>
                      </a:cubicBezTo>
                      <a:cubicBezTo>
                        <a:pt x="6970" y="13314"/>
                        <a:pt x="9870" y="12212"/>
                        <a:pt x="12189" y="10424"/>
                      </a:cubicBezTo>
                      <a:cubicBezTo>
                        <a:pt x="15502" y="7871"/>
                        <a:pt x="17690" y="4072"/>
                        <a:pt x="18876" y="60"/>
                      </a:cubicBezTo>
                      <a:cubicBezTo>
                        <a:pt x="18211" y="21"/>
                        <a:pt x="17542" y="0"/>
                        <a:pt x="1687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569" name="Google Shape;5569;p34"/>
                <p:cNvSpPr/>
                <p:nvPr/>
              </p:nvSpPr>
              <p:spPr>
                <a:xfrm>
                  <a:off x="511675" y="2502600"/>
                  <a:ext cx="588950" cy="207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58" h="82981" extrusionOk="0">
                      <a:moveTo>
                        <a:pt x="23436" y="1"/>
                      </a:moveTo>
                      <a:cubicBezTo>
                        <a:pt x="23405" y="1"/>
                        <a:pt x="23375" y="31"/>
                        <a:pt x="23375" y="62"/>
                      </a:cubicBezTo>
                      <a:cubicBezTo>
                        <a:pt x="22007" y="7144"/>
                        <a:pt x="20518" y="14135"/>
                        <a:pt x="18815" y="21126"/>
                      </a:cubicBezTo>
                      <a:cubicBezTo>
                        <a:pt x="17144" y="28117"/>
                        <a:pt x="15289" y="35077"/>
                        <a:pt x="13253" y="41947"/>
                      </a:cubicBezTo>
                      <a:cubicBezTo>
                        <a:pt x="11247" y="48816"/>
                        <a:pt x="8967" y="55625"/>
                        <a:pt x="6748" y="62464"/>
                      </a:cubicBezTo>
                      <a:cubicBezTo>
                        <a:pt x="5715" y="65868"/>
                        <a:pt x="4560" y="69272"/>
                        <a:pt x="3405" y="72677"/>
                      </a:cubicBezTo>
                      <a:lnTo>
                        <a:pt x="0" y="82890"/>
                      </a:lnTo>
                      <a:cubicBezTo>
                        <a:pt x="0" y="82950"/>
                        <a:pt x="0" y="82981"/>
                        <a:pt x="31" y="82981"/>
                      </a:cubicBezTo>
                      <a:cubicBezTo>
                        <a:pt x="92" y="82981"/>
                        <a:pt x="152" y="82981"/>
                        <a:pt x="152" y="82950"/>
                      </a:cubicBezTo>
                      <a:cubicBezTo>
                        <a:pt x="912" y="81309"/>
                        <a:pt x="1642" y="79637"/>
                        <a:pt x="2371" y="77996"/>
                      </a:cubicBezTo>
                      <a:cubicBezTo>
                        <a:pt x="3040" y="76354"/>
                        <a:pt x="3739" y="74683"/>
                        <a:pt x="4408" y="73011"/>
                      </a:cubicBezTo>
                      <a:cubicBezTo>
                        <a:pt x="5776" y="69667"/>
                        <a:pt x="6991" y="66294"/>
                        <a:pt x="8207" y="62920"/>
                      </a:cubicBezTo>
                      <a:cubicBezTo>
                        <a:pt x="10609" y="56111"/>
                        <a:pt x="12584" y="49211"/>
                        <a:pt x="14438" y="42251"/>
                      </a:cubicBezTo>
                      <a:cubicBezTo>
                        <a:pt x="16353" y="35290"/>
                        <a:pt x="18056" y="28299"/>
                        <a:pt x="19575" y="21278"/>
                      </a:cubicBezTo>
                      <a:cubicBezTo>
                        <a:pt x="21095" y="14226"/>
                        <a:pt x="22432" y="7174"/>
                        <a:pt x="23557" y="62"/>
                      </a:cubicBezTo>
                      <a:cubicBezTo>
                        <a:pt x="23557" y="31"/>
                        <a:pt x="23527" y="1"/>
                        <a:pt x="234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570" name="Google Shape;5570;p34"/>
                <p:cNvSpPr/>
                <p:nvPr/>
              </p:nvSpPr>
              <p:spPr>
                <a:xfrm>
                  <a:off x="564875" y="2794400"/>
                  <a:ext cx="880725" cy="40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29" h="16151" extrusionOk="0">
                      <a:moveTo>
                        <a:pt x="0" y="1"/>
                      </a:moveTo>
                      <a:lnTo>
                        <a:pt x="0" y="31"/>
                      </a:lnTo>
                      <a:cubicBezTo>
                        <a:pt x="1520" y="1125"/>
                        <a:pt x="2949" y="2280"/>
                        <a:pt x="4377" y="3496"/>
                      </a:cubicBezTo>
                      <a:cubicBezTo>
                        <a:pt x="5775" y="4712"/>
                        <a:pt x="7143" y="5989"/>
                        <a:pt x="8389" y="7326"/>
                      </a:cubicBezTo>
                      <a:cubicBezTo>
                        <a:pt x="10973" y="9970"/>
                        <a:pt x="13253" y="12888"/>
                        <a:pt x="15259" y="16019"/>
                      </a:cubicBezTo>
                      <a:lnTo>
                        <a:pt x="15259" y="16050"/>
                      </a:lnTo>
                      <a:cubicBezTo>
                        <a:pt x="15294" y="16121"/>
                        <a:pt x="15361" y="16150"/>
                        <a:pt x="15423" y="16150"/>
                      </a:cubicBezTo>
                      <a:cubicBezTo>
                        <a:pt x="15466" y="16150"/>
                        <a:pt x="15507" y="16136"/>
                        <a:pt x="15532" y="16110"/>
                      </a:cubicBezTo>
                      <a:cubicBezTo>
                        <a:pt x="21611" y="10852"/>
                        <a:pt x="28238" y="6232"/>
                        <a:pt x="35229" y="2311"/>
                      </a:cubicBezTo>
                      <a:lnTo>
                        <a:pt x="35229" y="2220"/>
                      </a:lnTo>
                      <a:cubicBezTo>
                        <a:pt x="31703" y="4134"/>
                        <a:pt x="28268" y="6232"/>
                        <a:pt x="24925" y="8451"/>
                      </a:cubicBezTo>
                      <a:cubicBezTo>
                        <a:pt x="21645" y="10687"/>
                        <a:pt x="18512" y="13069"/>
                        <a:pt x="15496" y="15598"/>
                      </a:cubicBezTo>
                      <a:lnTo>
                        <a:pt x="15496" y="15598"/>
                      </a:lnTo>
                      <a:cubicBezTo>
                        <a:pt x="13577" y="12485"/>
                        <a:pt x="11310" y="9578"/>
                        <a:pt x="8724" y="6992"/>
                      </a:cubicBezTo>
                      <a:cubicBezTo>
                        <a:pt x="7417" y="5654"/>
                        <a:pt x="6049" y="4408"/>
                        <a:pt x="4590" y="3223"/>
                      </a:cubicBezTo>
                      <a:cubicBezTo>
                        <a:pt x="3161" y="2037"/>
                        <a:pt x="1581" y="973"/>
                        <a:pt x="3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571" name="Google Shape;5571;p34"/>
                <p:cNvSpPr/>
                <p:nvPr/>
              </p:nvSpPr>
              <p:spPr>
                <a:xfrm>
                  <a:off x="504825" y="3130275"/>
                  <a:ext cx="867825" cy="596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13" h="23851" extrusionOk="0">
                      <a:moveTo>
                        <a:pt x="92" y="1"/>
                      </a:moveTo>
                      <a:cubicBezTo>
                        <a:pt x="1" y="1"/>
                        <a:pt x="1" y="31"/>
                        <a:pt x="1" y="31"/>
                      </a:cubicBezTo>
                      <a:cubicBezTo>
                        <a:pt x="1217" y="1885"/>
                        <a:pt x="2341" y="3830"/>
                        <a:pt x="3405" y="5776"/>
                      </a:cubicBezTo>
                      <a:cubicBezTo>
                        <a:pt x="4469" y="7721"/>
                        <a:pt x="5472" y="9697"/>
                        <a:pt x="6475" y="11672"/>
                      </a:cubicBezTo>
                      <a:cubicBezTo>
                        <a:pt x="7509" y="13648"/>
                        <a:pt x="8451" y="15654"/>
                        <a:pt x="9393" y="17660"/>
                      </a:cubicBezTo>
                      <a:cubicBezTo>
                        <a:pt x="10335" y="19666"/>
                        <a:pt x="11247" y="21703"/>
                        <a:pt x="12098" y="23739"/>
                      </a:cubicBezTo>
                      <a:lnTo>
                        <a:pt x="12098" y="23800"/>
                      </a:lnTo>
                      <a:cubicBezTo>
                        <a:pt x="12116" y="23836"/>
                        <a:pt x="12165" y="23851"/>
                        <a:pt x="12215" y="23851"/>
                      </a:cubicBezTo>
                      <a:cubicBezTo>
                        <a:pt x="12250" y="23851"/>
                        <a:pt x="12286" y="23843"/>
                        <a:pt x="12311" y="23831"/>
                      </a:cubicBezTo>
                      <a:lnTo>
                        <a:pt x="17995" y="19910"/>
                      </a:lnTo>
                      <a:cubicBezTo>
                        <a:pt x="19849" y="18572"/>
                        <a:pt x="21734" y="17296"/>
                        <a:pt x="23618" y="15958"/>
                      </a:cubicBezTo>
                      <a:cubicBezTo>
                        <a:pt x="25472" y="14682"/>
                        <a:pt x="27327" y="13314"/>
                        <a:pt x="29181" y="11976"/>
                      </a:cubicBezTo>
                      <a:cubicBezTo>
                        <a:pt x="31005" y="10609"/>
                        <a:pt x="32889" y="9241"/>
                        <a:pt x="34713" y="7873"/>
                      </a:cubicBezTo>
                      <a:lnTo>
                        <a:pt x="34713" y="7812"/>
                      </a:lnTo>
                      <a:lnTo>
                        <a:pt x="34652" y="7812"/>
                      </a:lnTo>
                      <a:cubicBezTo>
                        <a:pt x="32767" y="9089"/>
                        <a:pt x="30853" y="10365"/>
                        <a:pt x="28968" y="11672"/>
                      </a:cubicBezTo>
                      <a:cubicBezTo>
                        <a:pt x="27053" y="12949"/>
                        <a:pt x="25169" y="14256"/>
                        <a:pt x="23314" y="15593"/>
                      </a:cubicBezTo>
                      <a:lnTo>
                        <a:pt x="17722" y="19575"/>
                      </a:lnTo>
                      <a:lnTo>
                        <a:pt x="12311" y="23427"/>
                      </a:lnTo>
                      <a:lnTo>
                        <a:pt x="12311" y="23427"/>
                      </a:lnTo>
                      <a:cubicBezTo>
                        <a:pt x="11484" y="21438"/>
                        <a:pt x="10575" y="19504"/>
                        <a:pt x="9667" y="17569"/>
                      </a:cubicBezTo>
                      <a:cubicBezTo>
                        <a:pt x="8724" y="15533"/>
                        <a:pt x="7721" y="13557"/>
                        <a:pt x="6688" y="11581"/>
                      </a:cubicBezTo>
                      <a:cubicBezTo>
                        <a:pt x="5685" y="9606"/>
                        <a:pt x="4651" y="7630"/>
                        <a:pt x="3557" y="5715"/>
                      </a:cubicBezTo>
                      <a:cubicBezTo>
                        <a:pt x="2433" y="3770"/>
                        <a:pt x="1338" y="1824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572" name="Google Shape;5572;p34"/>
                <p:cNvSpPr/>
                <p:nvPr/>
              </p:nvSpPr>
              <p:spPr>
                <a:xfrm>
                  <a:off x="281425" y="3558850"/>
                  <a:ext cx="949125" cy="562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65" h="22482" extrusionOk="0">
                      <a:moveTo>
                        <a:pt x="92" y="1"/>
                      </a:moveTo>
                      <a:cubicBezTo>
                        <a:pt x="61" y="1"/>
                        <a:pt x="61" y="31"/>
                        <a:pt x="1" y="31"/>
                      </a:cubicBezTo>
                      <a:cubicBezTo>
                        <a:pt x="5259" y="7660"/>
                        <a:pt x="10852" y="15016"/>
                        <a:pt x="16353" y="22402"/>
                      </a:cubicBezTo>
                      <a:cubicBezTo>
                        <a:pt x="16392" y="22460"/>
                        <a:pt x="16455" y="22481"/>
                        <a:pt x="16519" y="22481"/>
                      </a:cubicBezTo>
                      <a:cubicBezTo>
                        <a:pt x="16556" y="22481"/>
                        <a:pt x="16594" y="22474"/>
                        <a:pt x="16627" y="22463"/>
                      </a:cubicBezTo>
                      <a:cubicBezTo>
                        <a:pt x="18542" y="21278"/>
                        <a:pt x="20487" y="20031"/>
                        <a:pt x="22341" y="18724"/>
                      </a:cubicBezTo>
                      <a:cubicBezTo>
                        <a:pt x="24226" y="17387"/>
                        <a:pt x="26080" y="16019"/>
                        <a:pt x="27873" y="14621"/>
                      </a:cubicBezTo>
                      <a:cubicBezTo>
                        <a:pt x="29667" y="13192"/>
                        <a:pt x="31399" y="11733"/>
                        <a:pt x="33071" y="10183"/>
                      </a:cubicBezTo>
                      <a:cubicBezTo>
                        <a:pt x="34743" y="8633"/>
                        <a:pt x="36384" y="7022"/>
                        <a:pt x="37965" y="5381"/>
                      </a:cubicBezTo>
                      <a:lnTo>
                        <a:pt x="37965" y="5350"/>
                      </a:lnTo>
                      <a:lnTo>
                        <a:pt x="37934" y="5350"/>
                      </a:lnTo>
                      <a:cubicBezTo>
                        <a:pt x="36263" y="6900"/>
                        <a:pt x="34560" y="8420"/>
                        <a:pt x="32858" y="9910"/>
                      </a:cubicBezTo>
                      <a:cubicBezTo>
                        <a:pt x="31126" y="11399"/>
                        <a:pt x="29363" y="12828"/>
                        <a:pt x="27569" y="14256"/>
                      </a:cubicBezTo>
                      <a:cubicBezTo>
                        <a:pt x="25776" y="15654"/>
                        <a:pt x="23952" y="17022"/>
                        <a:pt x="22098" y="18299"/>
                      </a:cubicBezTo>
                      <a:cubicBezTo>
                        <a:pt x="20317" y="19605"/>
                        <a:pt x="18448" y="20825"/>
                        <a:pt x="16577" y="22014"/>
                      </a:cubicBezTo>
                      <a:lnTo>
                        <a:pt x="16577" y="22014"/>
                      </a:lnTo>
                      <a:cubicBezTo>
                        <a:pt x="11021" y="14707"/>
                        <a:pt x="5406" y="7459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573" name="Google Shape;5573;p34"/>
                <p:cNvSpPr/>
                <p:nvPr/>
              </p:nvSpPr>
              <p:spPr>
                <a:xfrm>
                  <a:off x="207725" y="3847600"/>
                  <a:ext cx="327525" cy="539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01" h="21582" extrusionOk="0">
                      <a:moveTo>
                        <a:pt x="2432" y="1"/>
                      </a:moveTo>
                      <a:cubicBezTo>
                        <a:pt x="0" y="3922"/>
                        <a:pt x="578" y="8694"/>
                        <a:pt x="2705" y="12524"/>
                      </a:cubicBezTo>
                      <a:cubicBezTo>
                        <a:pt x="4833" y="16384"/>
                        <a:pt x="8237" y="19302"/>
                        <a:pt x="11976" y="21582"/>
                      </a:cubicBezTo>
                      <a:cubicBezTo>
                        <a:pt x="13101" y="17478"/>
                        <a:pt x="12766" y="12980"/>
                        <a:pt x="11064" y="9089"/>
                      </a:cubicBezTo>
                      <a:cubicBezTo>
                        <a:pt x="9362" y="5199"/>
                        <a:pt x="6231" y="1946"/>
                        <a:pt x="243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574" name="Google Shape;5574;p34"/>
                <p:cNvSpPr/>
                <p:nvPr/>
              </p:nvSpPr>
              <p:spPr>
                <a:xfrm>
                  <a:off x="639325" y="4151400"/>
                  <a:ext cx="539550" cy="31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82" h="12667" extrusionOk="0">
                      <a:moveTo>
                        <a:pt x="18555" y="1"/>
                      </a:moveTo>
                      <a:cubicBezTo>
                        <a:pt x="15162" y="1"/>
                        <a:pt x="11790" y="823"/>
                        <a:pt x="8816" y="2439"/>
                      </a:cubicBezTo>
                      <a:cubicBezTo>
                        <a:pt x="4955" y="4536"/>
                        <a:pt x="1825" y="7910"/>
                        <a:pt x="1" y="11892"/>
                      </a:cubicBezTo>
                      <a:cubicBezTo>
                        <a:pt x="1877" y="12410"/>
                        <a:pt x="3735" y="12666"/>
                        <a:pt x="5533" y="12666"/>
                      </a:cubicBezTo>
                      <a:cubicBezTo>
                        <a:pt x="8484" y="12666"/>
                        <a:pt x="11273" y="11975"/>
                        <a:pt x="13709" y="10615"/>
                      </a:cubicBezTo>
                      <a:cubicBezTo>
                        <a:pt x="17570" y="8427"/>
                        <a:pt x="20518" y="4567"/>
                        <a:pt x="21582" y="220"/>
                      </a:cubicBezTo>
                      <a:cubicBezTo>
                        <a:pt x="20578" y="74"/>
                        <a:pt x="19566" y="1"/>
                        <a:pt x="18555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575" name="Google Shape;5575;p34"/>
                <p:cNvSpPr/>
                <p:nvPr/>
              </p:nvSpPr>
              <p:spPr>
                <a:xfrm>
                  <a:off x="257875" y="3856725"/>
                  <a:ext cx="911125" cy="62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445" h="25103" extrusionOk="0">
                      <a:moveTo>
                        <a:pt x="91" y="1"/>
                      </a:moveTo>
                      <a:cubicBezTo>
                        <a:pt x="61" y="1"/>
                        <a:pt x="0" y="1"/>
                        <a:pt x="61" y="61"/>
                      </a:cubicBezTo>
                      <a:cubicBezTo>
                        <a:pt x="3769" y="8481"/>
                        <a:pt x="7964" y="16718"/>
                        <a:pt x="12098" y="25016"/>
                      </a:cubicBezTo>
                      <a:cubicBezTo>
                        <a:pt x="12119" y="25059"/>
                        <a:pt x="12186" y="25102"/>
                        <a:pt x="12245" y="25102"/>
                      </a:cubicBezTo>
                      <a:cubicBezTo>
                        <a:pt x="12270" y="25102"/>
                        <a:pt x="12293" y="25095"/>
                        <a:pt x="12311" y="25077"/>
                      </a:cubicBezTo>
                      <a:cubicBezTo>
                        <a:pt x="14469" y="24287"/>
                        <a:pt x="16566" y="23405"/>
                        <a:pt x="18663" y="22463"/>
                      </a:cubicBezTo>
                      <a:cubicBezTo>
                        <a:pt x="20761" y="21521"/>
                        <a:pt x="22797" y="20518"/>
                        <a:pt x="24803" y="19454"/>
                      </a:cubicBezTo>
                      <a:cubicBezTo>
                        <a:pt x="26840" y="18390"/>
                        <a:pt x="28815" y="17265"/>
                        <a:pt x="30730" y="16050"/>
                      </a:cubicBezTo>
                      <a:cubicBezTo>
                        <a:pt x="32676" y="14864"/>
                        <a:pt x="34591" y="13588"/>
                        <a:pt x="36445" y="12250"/>
                      </a:cubicBezTo>
                      <a:lnTo>
                        <a:pt x="36445" y="12220"/>
                      </a:lnTo>
                      <a:lnTo>
                        <a:pt x="36414" y="12220"/>
                      </a:lnTo>
                      <a:cubicBezTo>
                        <a:pt x="34469" y="13466"/>
                        <a:pt x="32524" y="14651"/>
                        <a:pt x="30548" y="15776"/>
                      </a:cubicBezTo>
                      <a:cubicBezTo>
                        <a:pt x="28572" y="16931"/>
                        <a:pt x="26566" y="18025"/>
                        <a:pt x="24560" y="19059"/>
                      </a:cubicBezTo>
                      <a:cubicBezTo>
                        <a:pt x="22524" y="20123"/>
                        <a:pt x="20517" y="21095"/>
                        <a:pt x="18420" y="22037"/>
                      </a:cubicBezTo>
                      <a:cubicBezTo>
                        <a:pt x="16436" y="22985"/>
                        <a:pt x="14394" y="23875"/>
                        <a:pt x="12323" y="24679"/>
                      </a:cubicBezTo>
                      <a:lnTo>
                        <a:pt x="12323" y="24679"/>
                      </a:lnTo>
                      <a:cubicBezTo>
                        <a:pt x="8154" y="16464"/>
                        <a:pt x="3928" y="8307"/>
                        <a:pt x="9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5576" name="Google Shape;5576;p34"/>
            <p:cNvGrpSpPr/>
            <p:nvPr/>
          </p:nvGrpSpPr>
          <p:grpSpPr>
            <a:xfrm rot="1734738">
              <a:off x="-204441" y="3869617"/>
              <a:ext cx="1428294" cy="1064074"/>
              <a:chOff x="5065700" y="3436875"/>
              <a:chExt cx="1984875" cy="1478725"/>
            </a:xfrm>
          </p:grpSpPr>
          <p:sp>
            <p:nvSpPr>
              <p:cNvPr id="5577" name="Google Shape;5577;p34"/>
              <p:cNvSpPr/>
              <p:nvPr/>
            </p:nvSpPr>
            <p:spPr>
              <a:xfrm>
                <a:off x="5662250" y="3955275"/>
                <a:ext cx="1388325" cy="960325"/>
              </a:xfrm>
              <a:custGeom>
                <a:avLst/>
                <a:gdLst/>
                <a:ahLst/>
                <a:cxnLst/>
                <a:rect l="l" t="t" r="r" b="b"/>
                <a:pathLst>
                  <a:path w="55533" h="38413" extrusionOk="0">
                    <a:moveTo>
                      <a:pt x="61" y="1"/>
                    </a:moveTo>
                    <a:cubicBezTo>
                      <a:pt x="0" y="1"/>
                      <a:pt x="63" y="230"/>
                      <a:pt x="303" y="679"/>
                    </a:cubicBezTo>
                    <a:cubicBezTo>
                      <a:pt x="942" y="1834"/>
                      <a:pt x="1550" y="3019"/>
                      <a:pt x="2218" y="4174"/>
                    </a:cubicBezTo>
                    <a:lnTo>
                      <a:pt x="4346" y="7548"/>
                    </a:lnTo>
                    <a:lnTo>
                      <a:pt x="6717" y="10770"/>
                    </a:lnTo>
                    <a:cubicBezTo>
                      <a:pt x="6899" y="11044"/>
                      <a:pt x="7082" y="11317"/>
                      <a:pt x="7325" y="11560"/>
                    </a:cubicBezTo>
                    <a:lnTo>
                      <a:pt x="7963" y="12320"/>
                    </a:lnTo>
                    <a:lnTo>
                      <a:pt x="9209" y="13901"/>
                    </a:lnTo>
                    <a:cubicBezTo>
                      <a:pt x="12675" y="17944"/>
                      <a:pt x="16626" y="21591"/>
                      <a:pt x="20881" y="24843"/>
                    </a:cubicBezTo>
                    <a:cubicBezTo>
                      <a:pt x="29423" y="31257"/>
                      <a:pt x="39392" y="35938"/>
                      <a:pt x="49940" y="38005"/>
                    </a:cubicBezTo>
                    <a:cubicBezTo>
                      <a:pt x="50396" y="38096"/>
                      <a:pt x="50821" y="38217"/>
                      <a:pt x="51216" y="38248"/>
                    </a:cubicBezTo>
                    <a:cubicBezTo>
                      <a:pt x="51611" y="38278"/>
                      <a:pt x="51976" y="38309"/>
                      <a:pt x="52311" y="38369"/>
                    </a:cubicBezTo>
                    <a:cubicBezTo>
                      <a:pt x="52783" y="38391"/>
                      <a:pt x="53211" y="38412"/>
                      <a:pt x="53592" y="38412"/>
                    </a:cubicBezTo>
                    <a:cubicBezTo>
                      <a:pt x="53750" y="38412"/>
                      <a:pt x="53901" y="38409"/>
                      <a:pt x="54043" y="38400"/>
                    </a:cubicBezTo>
                    <a:cubicBezTo>
                      <a:pt x="55016" y="38369"/>
                      <a:pt x="55472" y="38217"/>
                      <a:pt x="55502" y="37974"/>
                    </a:cubicBezTo>
                    <a:cubicBezTo>
                      <a:pt x="55532" y="37761"/>
                      <a:pt x="55077" y="37488"/>
                      <a:pt x="54256" y="37184"/>
                    </a:cubicBezTo>
                    <a:cubicBezTo>
                      <a:pt x="53830" y="37032"/>
                      <a:pt x="53253" y="36880"/>
                      <a:pt x="52615" y="36758"/>
                    </a:cubicBezTo>
                    <a:cubicBezTo>
                      <a:pt x="52280" y="36698"/>
                      <a:pt x="51915" y="36606"/>
                      <a:pt x="51551" y="36576"/>
                    </a:cubicBezTo>
                    <a:cubicBezTo>
                      <a:pt x="51156" y="36454"/>
                      <a:pt x="50760" y="36333"/>
                      <a:pt x="50304" y="36272"/>
                    </a:cubicBezTo>
                    <a:cubicBezTo>
                      <a:pt x="39970" y="34448"/>
                      <a:pt x="30061" y="30102"/>
                      <a:pt x="21489" y="23992"/>
                    </a:cubicBezTo>
                    <a:cubicBezTo>
                      <a:pt x="17204" y="20922"/>
                      <a:pt x="13222" y="17396"/>
                      <a:pt x="9665" y="13475"/>
                    </a:cubicBezTo>
                    <a:lnTo>
                      <a:pt x="8389" y="11956"/>
                    </a:lnTo>
                    <a:lnTo>
                      <a:pt x="7750" y="11196"/>
                    </a:lnTo>
                    <a:cubicBezTo>
                      <a:pt x="7507" y="10922"/>
                      <a:pt x="7325" y="10709"/>
                      <a:pt x="7082" y="10436"/>
                    </a:cubicBezTo>
                    <a:lnTo>
                      <a:pt x="4711" y="7275"/>
                    </a:lnTo>
                    <a:lnTo>
                      <a:pt x="2492" y="3962"/>
                    </a:lnTo>
                    <a:cubicBezTo>
                      <a:pt x="1823" y="2837"/>
                      <a:pt x="1155" y="1682"/>
                      <a:pt x="486" y="557"/>
                    </a:cubicBezTo>
                    <a:cubicBezTo>
                      <a:pt x="271" y="184"/>
                      <a:pt x="116" y="1"/>
                      <a:pt x="6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78" name="Google Shape;5578;p34"/>
              <p:cNvSpPr/>
              <p:nvPr/>
            </p:nvSpPr>
            <p:spPr>
              <a:xfrm>
                <a:off x="5065700" y="3937625"/>
                <a:ext cx="706725" cy="285400"/>
              </a:xfrm>
              <a:custGeom>
                <a:avLst/>
                <a:gdLst/>
                <a:ahLst/>
                <a:cxnLst/>
                <a:rect l="l" t="t" r="r" b="b"/>
                <a:pathLst>
                  <a:path w="28269" h="11416" extrusionOk="0">
                    <a:moveTo>
                      <a:pt x="6271" y="1"/>
                    </a:moveTo>
                    <a:cubicBezTo>
                      <a:pt x="5418" y="1"/>
                      <a:pt x="4570" y="114"/>
                      <a:pt x="3740" y="382"/>
                    </a:cubicBezTo>
                    <a:cubicBezTo>
                      <a:pt x="1764" y="1020"/>
                      <a:pt x="1" y="2965"/>
                      <a:pt x="457" y="4971"/>
                    </a:cubicBezTo>
                    <a:cubicBezTo>
                      <a:pt x="761" y="6279"/>
                      <a:pt x="1855" y="7190"/>
                      <a:pt x="2980" y="7920"/>
                    </a:cubicBezTo>
                    <a:cubicBezTo>
                      <a:pt x="6749" y="10291"/>
                      <a:pt x="11247" y="11324"/>
                      <a:pt x="15685" y="11415"/>
                    </a:cubicBezTo>
                    <a:cubicBezTo>
                      <a:pt x="20153" y="11415"/>
                      <a:pt x="24561" y="10503"/>
                      <a:pt x="28269" y="8467"/>
                    </a:cubicBezTo>
                    <a:cubicBezTo>
                      <a:pt x="23193" y="5823"/>
                      <a:pt x="17995" y="3513"/>
                      <a:pt x="12646" y="1476"/>
                    </a:cubicBezTo>
                    <a:cubicBezTo>
                      <a:pt x="10601" y="715"/>
                      <a:pt x="8417" y="1"/>
                      <a:pt x="6271" y="1"/>
                    </a:cubicBezTo>
                    <a:close/>
                  </a:path>
                </a:pathLst>
              </a:custGeom>
              <a:solidFill>
                <a:srgbClr val="6686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79" name="Google Shape;5579;p34"/>
              <p:cNvSpPr/>
              <p:nvPr/>
            </p:nvSpPr>
            <p:spPr>
              <a:xfrm>
                <a:off x="5654625" y="3444100"/>
                <a:ext cx="268275" cy="705200"/>
              </a:xfrm>
              <a:custGeom>
                <a:avLst/>
                <a:gdLst/>
                <a:ahLst/>
                <a:cxnLst/>
                <a:rect l="l" t="t" r="r" b="b"/>
                <a:pathLst>
                  <a:path w="10731" h="28208" extrusionOk="0">
                    <a:moveTo>
                      <a:pt x="5423" y="0"/>
                    </a:moveTo>
                    <a:cubicBezTo>
                      <a:pt x="3865" y="0"/>
                      <a:pt x="2258" y="1163"/>
                      <a:pt x="1460" y="2615"/>
                    </a:cubicBezTo>
                    <a:cubicBezTo>
                      <a:pt x="1" y="5259"/>
                      <a:pt x="365" y="8542"/>
                      <a:pt x="852" y="11551"/>
                    </a:cubicBezTo>
                    <a:cubicBezTo>
                      <a:pt x="1764" y="17174"/>
                      <a:pt x="3071" y="22737"/>
                      <a:pt x="4712" y="28208"/>
                    </a:cubicBezTo>
                    <a:cubicBezTo>
                      <a:pt x="7387" y="24956"/>
                      <a:pt x="9150" y="20822"/>
                      <a:pt x="9940" y="16415"/>
                    </a:cubicBezTo>
                    <a:cubicBezTo>
                      <a:pt x="10730" y="12038"/>
                      <a:pt x="10548" y="7448"/>
                      <a:pt x="8967" y="3284"/>
                    </a:cubicBezTo>
                    <a:cubicBezTo>
                      <a:pt x="8511" y="2068"/>
                      <a:pt x="7812" y="791"/>
                      <a:pt x="6596" y="244"/>
                    </a:cubicBezTo>
                    <a:cubicBezTo>
                      <a:pt x="6218" y="77"/>
                      <a:pt x="5822" y="0"/>
                      <a:pt x="5423" y="0"/>
                    </a:cubicBezTo>
                    <a:close/>
                  </a:path>
                </a:pathLst>
              </a:custGeom>
              <a:solidFill>
                <a:srgbClr val="6686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80" name="Google Shape;5580;p34"/>
              <p:cNvSpPr/>
              <p:nvPr/>
            </p:nvSpPr>
            <p:spPr>
              <a:xfrm>
                <a:off x="5226800" y="3436875"/>
                <a:ext cx="545625" cy="712425"/>
              </a:xfrm>
              <a:custGeom>
                <a:avLst/>
                <a:gdLst/>
                <a:ahLst/>
                <a:cxnLst/>
                <a:rect l="l" t="t" r="r" b="b"/>
                <a:pathLst>
                  <a:path w="21825" h="28497" extrusionOk="0">
                    <a:moveTo>
                      <a:pt x="4380" y="0"/>
                    </a:moveTo>
                    <a:cubicBezTo>
                      <a:pt x="3674" y="0"/>
                      <a:pt x="2981" y="154"/>
                      <a:pt x="2372" y="503"/>
                    </a:cubicBezTo>
                    <a:cubicBezTo>
                      <a:pt x="973" y="1263"/>
                      <a:pt x="214" y="2813"/>
                      <a:pt x="122" y="4393"/>
                    </a:cubicBezTo>
                    <a:cubicBezTo>
                      <a:pt x="1" y="5943"/>
                      <a:pt x="457" y="7463"/>
                      <a:pt x="1034" y="8892"/>
                    </a:cubicBezTo>
                    <a:cubicBezTo>
                      <a:pt x="2888" y="13451"/>
                      <a:pt x="6110" y="17372"/>
                      <a:pt x="9819" y="20655"/>
                    </a:cubicBezTo>
                    <a:cubicBezTo>
                      <a:pt x="13527" y="23907"/>
                      <a:pt x="17661" y="25853"/>
                      <a:pt x="21825" y="28497"/>
                    </a:cubicBezTo>
                    <a:cubicBezTo>
                      <a:pt x="20366" y="17859"/>
                      <a:pt x="16566" y="9743"/>
                      <a:pt x="10183" y="3208"/>
                    </a:cubicBezTo>
                    <a:cubicBezTo>
                      <a:pt x="9120" y="2144"/>
                      <a:pt x="8025" y="1111"/>
                      <a:pt x="6657" y="503"/>
                    </a:cubicBezTo>
                    <a:cubicBezTo>
                      <a:pt x="5943" y="185"/>
                      <a:pt x="5153" y="0"/>
                      <a:pt x="4380" y="0"/>
                    </a:cubicBezTo>
                    <a:close/>
                  </a:path>
                </a:pathLst>
              </a:custGeom>
              <a:solidFill>
                <a:srgbClr val="6686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81" name="Google Shape;5581;p34"/>
              <p:cNvSpPr/>
              <p:nvPr/>
            </p:nvSpPr>
            <p:spPr>
              <a:xfrm>
                <a:off x="5321875" y="4092000"/>
                <a:ext cx="395100" cy="76300"/>
              </a:xfrm>
              <a:custGeom>
                <a:avLst/>
                <a:gdLst/>
                <a:ahLst/>
                <a:cxnLst/>
                <a:rect l="l" t="t" r="r" b="b"/>
                <a:pathLst>
                  <a:path w="15804" h="3052" extrusionOk="0">
                    <a:moveTo>
                      <a:pt x="200" y="0"/>
                    </a:moveTo>
                    <a:cubicBezTo>
                      <a:pt x="17" y="0"/>
                      <a:pt x="0" y="146"/>
                      <a:pt x="210" y="225"/>
                    </a:cubicBezTo>
                    <a:cubicBezTo>
                      <a:pt x="2399" y="1046"/>
                      <a:pt x="4648" y="1775"/>
                      <a:pt x="6958" y="2262"/>
                    </a:cubicBezTo>
                    <a:cubicBezTo>
                      <a:pt x="9268" y="2809"/>
                      <a:pt x="11669" y="3052"/>
                      <a:pt x="14010" y="3052"/>
                    </a:cubicBezTo>
                    <a:cubicBezTo>
                      <a:pt x="15742" y="3021"/>
                      <a:pt x="15803" y="1836"/>
                      <a:pt x="14374" y="1654"/>
                    </a:cubicBezTo>
                    <a:cubicBezTo>
                      <a:pt x="12247" y="1350"/>
                      <a:pt x="9845" y="1289"/>
                      <a:pt x="7383" y="1076"/>
                    </a:cubicBezTo>
                    <a:cubicBezTo>
                      <a:pt x="4952" y="894"/>
                      <a:pt x="2459" y="620"/>
                      <a:pt x="301" y="12"/>
                    </a:cubicBezTo>
                    <a:cubicBezTo>
                      <a:pt x="263" y="4"/>
                      <a:pt x="230" y="0"/>
                      <a:pt x="200" y="0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82" name="Google Shape;5582;p34"/>
              <p:cNvSpPr/>
              <p:nvPr/>
            </p:nvSpPr>
            <p:spPr>
              <a:xfrm>
                <a:off x="5391250" y="3766950"/>
                <a:ext cx="353425" cy="350900"/>
              </a:xfrm>
              <a:custGeom>
                <a:avLst/>
                <a:gdLst/>
                <a:ahLst/>
                <a:cxnLst/>
                <a:rect l="l" t="t" r="r" b="b"/>
                <a:pathLst>
                  <a:path w="14137" h="14036" extrusionOk="0">
                    <a:moveTo>
                      <a:pt x="83" y="1"/>
                    </a:moveTo>
                    <a:cubicBezTo>
                      <a:pt x="11" y="1"/>
                      <a:pt x="1" y="103"/>
                      <a:pt x="110" y="248"/>
                    </a:cubicBezTo>
                    <a:cubicBezTo>
                      <a:pt x="1721" y="2741"/>
                      <a:pt x="3453" y="5111"/>
                      <a:pt x="5459" y="7361"/>
                    </a:cubicBezTo>
                    <a:cubicBezTo>
                      <a:pt x="7435" y="9610"/>
                      <a:pt x="9654" y="11707"/>
                      <a:pt x="12025" y="13440"/>
                    </a:cubicBezTo>
                    <a:cubicBezTo>
                      <a:pt x="12620" y="13861"/>
                      <a:pt x="13105" y="14035"/>
                      <a:pt x="13435" y="14035"/>
                    </a:cubicBezTo>
                    <a:cubicBezTo>
                      <a:pt x="14083" y="14035"/>
                      <a:pt x="14137" y="13364"/>
                      <a:pt x="13271" y="12558"/>
                    </a:cubicBezTo>
                    <a:cubicBezTo>
                      <a:pt x="11235" y="10674"/>
                      <a:pt x="8833" y="8759"/>
                      <a:pt x="6554" y="6692"/>
                    </a:cubicBezTo>
                    <a:cubicBezTo>
                      <a:pt x="4244" y="4595"/>
                      <a:pt x="1994" y="2376"/>
                      <a:pt x="292" y="157"/>
                    </a:cubicBezTo>
                    <a:cubicBezTo>
                      <a:pt x="207" y="47"/>
                      <a:pt x="131" y="1"/>
                      <a:pt x="83" y="1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83" name="Google Shape;5583;p34"/>
              <p:cNvSpPr/>
              <p:nvPr/>
            </p:nvSpPr>
            <p:spPr>
              <a:xfrm>
                <a:off x="5581650" y="3830675"/>
                <a:ext cx="158800" cy="235050"/>
              </a:xfrm>
              <a:custGeom>
                <a:avLst/>
                <a:gdLst/>
                <a:ahLst/>
                <a:cxnLst/>
                <a:rect l="l" t="t" r="r" b="b"/>
                <a:pathLst>
                  <a:path w="6352" h="9402" extrusionOk="0">
                    <a:moveTo>
                      <a:pt x="126" y="0"/>
                    </a:moveTo>
                    <a:cubicBezTo>
                      <a:pt x="50" y="0"/>
                      <a:pt x="1" y="89"/>
                      <a:pt x="62" y="192"/>
                    </a:cubicBezTo>
                    <a:cubicBezTo>
                      <a:pt x="1643" y="3018"/>
                      <a:pt x="3072" y="6119"/>
                      <a:pt x="4774" y="8885"/>
                    </a:cubicBezTo>
                    <a:cubicBezTo>
                      <a:pt x="5022" y="9246"/>
                      <a:pt x="5321" y="9402"/>
                      <a:pt x="5581" y="9402"/>
                    </a:cubicBezTo>
                    <a:cubicBezTo>
                      <a:pt x="6022" y="9402"/>
                      <a:pt x="6352" y="8957"/>
                      <a:pt x="6142" y="8307"/>
                    </a:cubicBezTo>
                    <a:cubicBezTo>
                      <a:pt x="5108" y="5268"/>
                      <a:pt x="2190" y="2532"/>
                      <a:pt x="245" y="70"/>
                    </a:cubicBezTo>
                    <a:cubicBezTo>
                      <a:pt x="205" y="21"/>
                      <a:pt x="163" y="0"/>
                      <a:pt x="126" y="0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84" name="Google Shape;5584;p34"/>
              <p:cNvSpPr/>
              <p:nvPr/>
            </p:nvSpPr>
            <p:spPr>
              <a:xfrm>
                <a:off x="5743325" y="3634375"/>
                <a:ext cx="127050" cy="529300"/>
              </a:xfrm>
              <a:custGeom>
                <a:avLst/>
                <a:gdLst/>
                <a:ahLst/>
                <a:cxnLst/>
                <a:rect l="l" t="t" r="r" b="b"/>
                <a:pathLst>
                  <a:path w="5082" h="21172" extrusionOk="0">
                    <a:moveTo>
                      <a:pt x="1285" y="0"/>
                    </a:moveTo>
                    <a:cubicBezTo>
                      <a:pt x="1242" y="0"/>
                      <a:pt x="1194" y="76"/>
                      <a:pt x="1194" y="232"/>
                    </a:cubicBezTo>
                    <a:cubicBezTo>
                      <a:pt x="1103" y="5521"/>
                      <a:pt x="769" y="11022"/>
                      <a:pt x="860" y="16281"/>
                    </a:cubicBezTo>
                    <a:cubicBezTo>
                      <a:pt x="884" y="17304"/>
                      <a:pt x="1202" y="17800"/>
                      <a:pt x="1546" y="17800"/>
                    </a:cubicBezTo>
                    <a:cubicBezTo>
                      <a:pt x="1631" y="17800"/>
                      <a:pt x="1718" y="17770"/>
                      <a:pt x="1802" y="17709"/>
                    </a:cubicBezTo>
                    <a:lnTo>
                      <a:pt x="1802" y="17709"/>
                    </a:lnTo>
                    <a:cubicBezTo>
                      <a:pt x="1316" y="18469"/>
                      <a:pt x="799" y="19290"/>
                      <a:pt x="343" y="20080"/>
                    </a:cubicBezTo>
                    <a:cubicBezTo>
                      <a:pt x="0" y="20702"/>
                      <a:pt x="413" y="21172"/>
                      <a:pt x="899" y="21172"/>
                    </a:cubicBezTo>
                    <a:cubicBezTo>
                      <a:pt x="1102" y="21172"/>
                      <a:pt x="1319" y="21089"/>
                      <a:pt x="1498" y="20901"/>
                    </a:cubicBezTo>
                    <a:cubicBezTo>
                      <a:pt x="3383" y="18956"/>
                      <a:pt x="4082" y="15643"/>
                      <a:pt x="5024" y="13150"/>
                    </a:cubicBezTo>
                    <a:cubicBezTo>
                      <a:pt x="5082" y="13054"/>
                      <a:pt x="5018" y="12994"/>
                      <a:pt x="4948" y="12994"/>
                    </a:cubicBezTo>
                    <a:cubicBezTo>
                      <a:pt x="4907" y="12994"/>
                      <a:pt x="4864" y="13014"/>
                      <a:pt x="4842" y="13059"/>
                    </a:cubicBezTo>
                    <a:cubicBezTo>
                      <a:pt x="3960" y="14427"/>
                      <a:pt x="3018" y="15794"/>
                      <a:pt x="2106" y="17193"/>
                    </a:cubicBezTo>
                    <a:cubicBezTo>
                      <a:pt x="2137" y="17041"/>
                      <a:pt x="2228" y="16858"/>
                      <a:pt x="2228" y="16646"/>
                    </a:cubicBezTo>
                    <a:cubicBezTo>
                      <a:pt x="2866" y="11600"/>
                      <a:pt x="1741" y="5308"/>
                      <a:pt x="1346" y="202"/>
                    </a:cubicBezTo>
                    <a:cubicBezTo>
                      <a:pt x="1361" y="68"/>
                      <a:pt x="1325" y="0"/>
                      <a:pt x="1285" y="0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85" name="Google Shape;5585;p34"/>
              <p:cNvSpPr/>
              <p:nvPr/>
            </p:nvSpPr>
            <p:spPr>
              <a:xfrm>
                <a:off x="5606000" y="4010000"/>
                <a:ext cx="286500" cy="221450"/>
              </a:xfrm>
              <a:custGeom>
                <a:avLst/>
                <a:gdLst/>
                <a:ahLst/>
                <a:cxnLst/>
                <a:rect l="l" t="t" r="r" b="b"/>
                <a:pathLst>
                  <a:path w="11460" h="8858" extrusionOk="0">
                    <a:moveTo>
                      <a:pt x="4265" y="1"/>
                    </a:moveTo>
                    <a:cubicBezTo>
                      <a:pt x="4171" y="1"/>
                      <a:pt x="4077" y="13"/>
                      <a:pt x="3982" y="40"/>
                    </a:cubicBezTo>
                    <a:cubicBezTo>
                      <a:pt x="3526" y="192"/>
                      <a:pt x="3313" y="648"/>
                      <a:pt x="3161" y="1104"/>
                    </a:cubicBezTo>
                    <a:cubicBezTo>
                      <a:pt x="2645" y="2684"/>
                      <a:pt x="3101" y="4569"/>
                      <a:pt x="4286" y="5724"/>
                    </a:cubicBezTo>
                    <a:cubicBezTo>
                      <a:pt x="3465" y="5998"/>
                      <a:pt x="2584" y="5815"/>
                      <a:pt x="1733" y="5967"/>
                    </a:cubicBezTo>
                    <a:cubicBezTo>
                      <a:pt x="912" y="6119"/>
                      <a:pt x="0" y="6788"/>
                      <a:pt x="152" y="7639"/>
                    </a:cubicBezTo>
                    <a:cubicBezTo>
                      <a:pt x="304" y="8551"/>
                      <a:pt x="1398" y="8794"/>
                      <a:pt x="2310" y="8855"/>
                    </a:cubicBezTo>
                    <a:cubicBezTo>
                      <a:pt x="2356" y="8856"/>
                      <a:pt x="2402" y="8857"/>
                      <a:pt x="2449" y="8857"/>
                    </a:cubicBezTo>
                    <a:cubicBezTo>
                      <a:pt x="4223" y="8857"/>
                      <a:pt x="6488" y="7750"/>
                      <a:pt x="8177" y="7335"/>
                    </a:cubicBezTo>
                    <a:cubicBezTo>
                      <a:pt x="9727" y="5815"/>
                      <a:pt x="10183" y="5116"/>
                      <a:pt x="10943" y="3292"/>
                    </a:cubicBezTo>
                    <a:cubicBezTo>
                      <a:pt x="11277" y="2472"/>
                      <a:pt x="11459" y="1347"/>
                      <a:pt x="10791" y="830"/>
                    </a:cubicBezTo>
                    <a:cubicBezTo>
                      <a:pt x="10584" y="670"/>
                      <a:pt x="10339" y="600"/>
                      <a:pt x="10087" y="600"/>
                    </a:cubicBezTo>
                    <a:cubicBezTo>
                      <a:pt x="9672" y="600"/>
                      <a:pt x="9239" y="790"/>
                      <a:pt x="8937" y="1073"/>
                    </a:cubicBezTo>
                    <a:cubicBezTo>
                      <a:pt x="8420" y="1529"/>
                      <a:pt x="8177" y="2198"/>
                      <a:pt x="8025" y="2836"/>
                    </a:cubicBezTo>
                    <a:cubicBezTo>
                      <a:pt x="7295" y="1773"/>
                      <a:pt x="6292" y="952"/>
                      <a:pt x="5198" y="314"/>
                    </a:cubicBezTo>
                    <a:cubicBezTo>
                      <a:pt x="4914" y="148"/>
                      <a:pt x="4594" y="1"/>
                      <a:pt x="426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586" name="Google Shape;5586;p34"/>
            <p:cNvGrpSpPr/>
            <p:nvPr/>
          </p:nvGrpSpPr>
          <p:grpSpPr>
            <a:xfrm>
              <a:off x="-166336" y="4701063"/>
              <a:ext cx="1198098" cy="613801"/>
              <a:chOff x="4976050" y="4611525"/>
              <a:chExt cx="1664950" cy="852975"/>
            </a:xfrm>
          </p:grpSpPr>
          <p:sp>
            <p:nvSpPr>
              <p:cNvPr id="5587" name="Google Shape;5587;p34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rgbClr val="8882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88" name="Google Shape;5588;p34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589" name="Google Shape;5589;p34"/>
            <p:cNvGrpSpPr/>
            <p:nvPr/>
          </p:nvGrpSpPr>
          <p:grpSpPr>
            <a:xfrm rot="-749415">
              <a:off x="7278992" y="3849763"/>
              <a:ext cx="583337" cy="1417573"/>
              <a:chOff x="1535425" y="492925"/>
              <a:chExt cx="524575" cy="1274775"/>
            </a:xfrm>
          </p:grpSpPr>
          <p:sp>
            <p:nvSpPr>
              <p:cNvPr id="5590" name="Google Shape;5590;p34"/>
              <p:cNvSpPr/>
              <p:nvPr/>
            </p:nvSpPr>
            <p:spPr>
              <a:xfrm>
                <a:off x="1734750" y="627100"/>
                <a:ext cx="127600" cy="161425"/>
              </a:xfrm>
              <a:custGeom>
                <a:avLst/>
                <a:gdLst/>
                <a:ahLst/>
                <a:cxnLst/>
                <a:rect l="l" t="t" r="r" b="b"/>
                <a:pathLst>
                  <a:path w="5104" h="6457" extrusionOk="0">
                    <a:moveTo>
                      <a:pt x="1686" y="0"/>
                    </a:moveTo>
                    <a:cubicBezTo>
                      <a:pt x="1264" y="0"/>
                      <a:pt x="853" y="133"/>
                      <a:pt x="567" y="419"/>
                    </a:cubicBezTo>
                    <a:cubicBezTo>
                      <a:pt x="0" y="1020"/>
                      <a:pt x="167" y="2087"/>
                      <a:pt x="534" y="2888"/>
                    </a:cubicBezTo>
                    <a:cubicBezTo>
                      <a:pt x="1335" y="4489"/>
                      <a:pt x="2869" y="5756"/>
                      <a:pt x="5104" y="6457"/>
                    </a:cubicBezTo>
                    <a:cubicBezTo>
                      <a:pt x="5104" y="4956"/>
                      <a:pt x="4770" y="3455"/>
                      <a:pt x="4170" y="2120"/>
                    </a:cubicBezTo>
                    <a:cubicBezTo>
                      <a:pt x="3836" y="1420"/>
                      <a:pt x="3403" y="719"/>
                      <a:pt x="2736" y="286"/>
                    </a:cubicBezTo>
                    <a:cubicBezTo>
                      <a:pt x="2426" y="100"/>
                      <a:pt x="2052" y="0"/>
                      <a:pt x="168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91" name="Google Shape;5591;p34"/>
              <p:cNvSpPr/>
              <p:nvPr/>
            </p:nvSpPr>
            <p:spPr>
              <a:xfrm>
                <a:off x="1865675" y="683675"/>
                <a:ext cx="165975" cy="101750"/>
              </a:xfrm>
              <a:custGeom>
                <a:avLst/>
                <a:gdLst/>
                <a:ahLst/>
                <a:cxnLst/>
                <a:rect l="l" t="t" r="r" b="b"/>
                <a:pathLst>
                  <a:path w="6639" h="4070" extrusionOk="0">
                    <a:moveTo>
                      <a:pt x="4660" y="0"/>
                    </a:moveTo>
                    <a:cubicBezTo>
                      <a:pt x="4187" y="0"/>
                      <a:pt x="3721" y="196"/>
                      <a:pt x="3303" y="391"/>
                    </a:cubicBezTo>
                    <a:cubicBezTo>
                      <a:pt x="1802" y="1125"/>
                      <a:pt x="634" y="2426"/>
                      <a:pt x="0" y="3994"/>
                    </a:cubicBezTo>
                    <a:cubicBezTo>
                      <a:pt x="513" y="4044"/>
                      <a:pt x="1016" y="4070"/>
                      <a:pt x="1509" y="4070"/>
                    </a:cubicBezTo>
                    <a:cubicBezTo>
                      <a:pt x="2654" y="4070"/>
                      <a:pt x="3745" y="3930"/>
                      <a:pt x="4770" y="3627"/>
                    </a:cubicBezTo>
                    <a:cubicBezTo>
                      <a:pt x="5271" y="3493"/>
                      <a:pt x="5771" y="3260"/>
                      <a:pt x="6105" y="2893"/>
                    </a:cubicBezTo>
                    <a:cubicBezTo>
                      <a:pt x="6505" y="2392"/>
                      <a:pt x="6638" y="1692"/>
                      <a:pt x="6372" y="1125"/>
                    </a:cubicBezTo>
                    <a:cubicBezTo>
                      <a:pt x="6138" y="524"/>
                      <a:pt x="5538" y="124"/>
                      <a:pt x="4937" y="24"/>
                    </a:cubicBezTo>
                    <a:cubicBezTo>
                      <a:pt x="4845" y="8"/>
                      <a:pt x="4752" y="0"/>
                      <a:pt x="466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92" name="Google Shape;5592;p34"/>
              <p:cNvSpPr/>
              <p:nvPr/>
            </p:nvSpPr>
            <p:spPr>
              <a:xfrm>
                <a:off x="1664700" y="736275"/>
                <a:ext cx="171800" cy="159825"/>
              </a:xfrm>
              <a:custGeom>
                <a:avLst/>
                <a:gdLst/>
                <a:ahLst/>
                <a:cxnLst/>
                <a:rect l="l" t="t" r="r" b="b"/>
                <a:pathLst>
                  <a:path w="6872" h="6393" extrusionOk="0">
                    <a:moveTo>
                      <a:pt x="994" y="0"/>
                    </a:moveTo>
                    <a:cubicBezTo>
                      <a:pt x="929" y="0"/>
                      <a:pt x="865" y="7"/>
                      <a:pt x="801" y="22"/>
                    </a:cubicBezTo>
                    <a:cubicBezTo>
                      <a:pt x="334" y="122"/>
                      <a:pt x="67" y="589"/>
                      <a:pt x="34" y="1056"/>
                    </a:cubicBezTo>
                    <a:cubicBezTo>
                      <a:pt x="0" y="1589"/>
                      <a:pt x="167" y="2123"/>
                      <a:pt x="501" y="2590"/>
                    </a:cubicBezTo>
                    <a:cubicBezTo>
                      <a:pt x="801" y="3057"/>
                      <a:pt x="1201" y="3391"/>
                      <a:pt x="1635" y="3758"/>
                    </a:cubicBezTo>
                    <a:cubicBezTo>
                      <a:pt x="3036" y="4892"/>
                      <a:pt x="4704" y="5759"/>
                      <a:pt x="6872" y="6393"/>
                    </a:cubicBezTo>
                    <a:cubicBezTo>
                      <a:pt x="5504" y="4225"/>
                      <a:pt x="4137" y="2023"/>
                      <a:pt x="2068" y="455"/>
                    </a:cubicBezTo>
                    <a:cubicBezTo>
                      <a:pt x="1755" y="228"/>
                      <a:pt x="1370" y="0"/>
                      <a:pt x="99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93" name="Google Shape;5593;p34"/>
              <p:cNvSpPr/>
              <p:nvPr/>
            </p:nvSpPr>
            <p:spPr>
              <a:xfrm>
                <a:off x="1832325" y="796850"/>
                <a:ext cx="227675" cy="101800"/>
              </a:xfrm>
              <a:custGeom>
                <a:avLst/>
                <a:gdLst/>
                <a:ahLst/>
                <a:cxnLst/>
                <a:rect l="l" t="t" r="r" b="b"/>
                <a:pathLst>
                  <a:path w="9107" h="4072" extrusionOk="0">
                    <a:moveTo>
                      <a:pt x="7172" y="0"/>
                    </a:moveTo>
                    <a:cubicBezTo>
                      <a:pt x="5737" y="0"/>
                      <a:pt x="4336" y="467"/>
                      <a:pt x="3136" y="1168"/>
                    </a:cubicBezTo>
                    <a:cubicBezTo>
                      <a:pt x="1935" y="1935"/>
                      <a:pt x="867" y="2869"/>
                      <a:pt x="0" y="4003"/>
                    </a:cubicBezTo>
                    <a:cubicBezTo>
                      <a:pt x="517" y="4051"/>
                      <a:pt x="1007" y="4071"/>
                      <a:pt x="1475" y="4071"/>
                    </a:cubicBezTo>
                    <a:cubicBezTo>
                      <a:pt x="2639" y="4071"/>
                      <a:pt x="3671" y="3946"/>
                      <a:pt x="4670" y="3803"/>
                    </a:cubicBezTo>
                    <a:cubicBezTo>
                      <a:pt x="5838" y="3670"/>
                      <a:pt x="7038" y="3503"/>
                      <a:pt x="8006" y="2836"/>
                    </a:cubicBezTo>
                    <a:cubicBezTo>
                      <a:pt x="8373" y="2602"/>
                      <a:pt x="8706" y="2269"/>
                      <a:pt x="8873" y="1868"/>
                    </a:cubicBezTo>
                    <a:cubicBezTo>
                      <a:pt x="9040" y="1468"/>
                      <a:pt x="9107" y="1001"/>
                      <a:pt x="8840" y="634"/>
                    </a:cubicBezTo>
                    <a:cubicBezTo>
                      <a:pt x="8506" y="134"/>
                      <a:pt x="7806" y="0"/>
                      <a:pt x="717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94" name="Google Shape;5594;p34"/>
              <p:cNvSpPr/>
              <p:nvPr/>
            </p:nvSpPr>
            <p:spPr>
              <a:xfrm>
                <a:off x="1611325" y="872625"/>
                <a:ext cx="204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8173" h="5176" extrusionOk="0">
                    <a:moveTo>
                      <a:pt x="1481" y="1"/>
                    </a:moveTo>
                    <a:cubicBezTo>
                      <a:pt x="1443" y="1"/>
                      <a:pt x="1406" y="2"/>
                      <a:pt x="1368" y="5"/>
                    </a:cubicBezTo>
                    <a:cubicBezTo>
                      <a:pt x="968" y="5"/>
                      <a:pt x="501" y="172"/>
                      <a:pt x="267" y="539"/>
                    </a:cubicBezTo>
                    <a:cubicBezTo>
                      <a:pt x="0" y="939"/>
                      <a:pt x="0" y="1372"/>
                      <a:pt x="167" y="1806"/>
                    </a:cubicBezTo>
                    <a:cubicBezTo>
                      <a:pt x="334" y="2173"/>
                      <a:pt x="634" y="2507"/>
                      <a:pt x="968" y="2807"/>
                    </a:cubicBezTo>
                    <a:cubicBezTo>
                      <a:pt x="2802" y="4408"/>
                      <a:pt x="5271" y="5008"/>
                      <a:pt x="8173" y="5175"/>
                    </a:cubicBezTo>
                    <a:cubicBezTo>
                      <a:pt x="6705" y="3174"/>
                      <a:pt x="4871" y="1306"/>
                      <a:pt x="2602" y="305"/>
                    </a:cubicBezTo>
                    <a:cubicBezTo>
                      <a:pt x="2237" y="153"/>
                      <a:pt x="1871" y="1"/>
                      <a:pt x="148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95" name="Google Shape;5595;p34"/>
              <p:cNvSpPr/>
              <p:nvPr/>
            </p:nvSpPr>
            <p:spPr>
              <a:xfrm>
                <a:off x="1814800" y="929450"/>
                <a:ext cx="210175" cy="8212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3285" extrusionOk="0">
                    <a:moveTo>
                      <a:pt x="6338" y="0"/>
                    </a:moveTo>
                    <a:cubicBezTo>
                      <a:pt x="5104" y="0"/>
                      <a:pt x="3903" y="200"/>
                      <a:pt x="2769" y="701"/>
                    </a:cubicBezTo>
                    <a:cubicBezTo>
                      <a:pt x="1702" y="1168"/>
                      <a:pt x="701" y="1901"/>
                      <a:pt x="1" y="2902"/>
                    </a:cubicBezTo>
                    <a:cubicBezTo>
                      <a:pt x="889" y="3198"/>
                      <a:pt x="1800" y="3284"/>
                      <a:pt x="2701" y="3284"/>
                    </a:cubicBezTo>
                    <a:cubicBezTo>
                      <a:pt x="3322" y="3284"/>
                      <a:pt x="3938" y="3243"/>
                      <a:pt x="4537" y="3202"/>
                    </a:cubicBezTo>
                    <a:cubicBezTo>
                      <a:pt x="5138" y="3169"/>
                      <a:pt x="5738" y="3136"/>
                      <a:pt x="6338" y="2936"/>
                    </a:cubicBezTo>
                    <a:cubicBezTo>
                      <a:pt x="6905" y="2835"/>
                      <a:pt x="7506" y="2535"/>
                      <a:pt x="7906" y="2102"/>
                    </a:cubicBezTo>
                    <a:cubicBezTo>
                      <a:pt x="8173" y="1901"/>
                      <a:pt x="8373" y="1601"/>
                      <a:pt x="8373" y="1268"/>
                    </a:cubicBezTo>
                    <a:cubicBezTo>
                      <a:pt x="8407" y="834"/>
                      <a:pt x="8073" y="400"/>
                      <a:pt x="7673" y="200"/>
                    </a:cubicBezTo>
                    <a:cubicBezTo>
                      <a:pt x="7239" y="0"/>
                      <a:pt x="6772" y="0"/>
                      <a:pt x="633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96" name="Google Shape;5596;p34"/>
              <p:cNvSpPr/>
              <p:nvPr/>
            </p:nvSpPr>
            <p:spPr>
              <a:xfrm>
                <a:off x="1587150" y="996275"/>
                <a:ext cx="219325" cy="80125"/>
              </a:xfrm>
              <a:custGeom>
                <a:avLst/>
                <a:gdLst/>
                <a:ahLst/>
                <a:cxnLst/>
                <a:rect l="l" t="t" r="r" b="b"/>
                <a:pathLst>
                  <a:path w="8773" h="3205" extrusionOk="0">
                    <a:moveTo>
                      <a:pt x="2187" y="0"/>
                    </a:moveTo>
                    <a:cubicBezTo>
                      <a:pt x="1900" y="0"/>
                      <a:pt x="1615" y="20"/>
                      <a:pt x="1334" y="62"/>
                    </a:cubicBezTo>
                    <a:cubicBezTo>
                      <a:pt x="967" y="129"/>
                      <a:pt x="600" y="229"/>
                      <a:pt x="334" y="529"/>
                    </a:cubicBezTo>
                    <a:cubicBezTo>
                      <a:pt x="0" y="963"/>
                      <a:pt x="133" y="1530"/>
                      <a:pt x="467" y="1964"/>
                    </a:cubicBezTo>
                    <a:cubicBezTo>
                      <a:pt x="801" y="2331"/>
                      <a:pt x="1301" y="2531"/>
                      <a:pt x="1801" y="2698"/>
                    </a:cubicBezTo>
                    <a:cubicBezTo>
                      <a:pt x="2995" y="3076"/>
                      <a:pt x="4248" y="3204"/>
                      <a:pt x="5659" y="3204"/>
                    </a:cubicBezTo>
                    <a:cubicBezTo>
                      <a:pt x="6614" y="3204"/>
                      <a:pt x="7642" y="3145"/>
                      <a:pt x="8773" y="3065"/>
                    </a:cubicBezTo>
                    <a:cubicBezTo>
                      <a:pt x="7739" y="2197"/>
                      <a:pt x="6605" y="1330"/>
                      <a:pt x="5337" y="730"/>
                    </a:cubicBezTo>
                    <a:cubicBezTo>
                      <a:pt x="4363" y="282"/>
                      <a:pt x="3263" y="0"/>
                      <a:pt x="218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97" name="Google Shape;5597;p34"/>
              <p:cNvSpPr/>
              <p:nvPr/>
            </p:nvSpPr>
            <p:spPr>
              <a:xfrm>
                <a:off x="1806450" y="1034700"/>
                <a:ext cx="196000" cy="64950"/>
              </a:xfrm>
              <a:custGeom>
                <a:avLst/>
                <a:gdLst/>
                <a:ahLst/>
                <a:cxnLst/>
                <a:rect l="l" t="t" r="r" b="b"/>
                <a:pathLst>
                  <a:path w="7840" h="2598" extrusionOk="0">
                    <a:moveTo>
                      <a:pt x="4603" y="1"/>
                    </a:moveTo>
                    <a:cubicBezTo>
                      <a:pt x="2963" y="1"/>
                      <a:pt x="1317" y="541"/>
                      <a:pt x="1" y="1528"/>
                    </a:cubicBezTo>
                    <a:cubicBezTo>
                      <a:pt x="1377" y="2353"/>
                      <a:pt x="2884" y="2597"/>
                      <a:pt x="4396" y="2597"/>
                    </a:cubicBezTo>
                    <a:cubicBezTo>
                      <a:pt x="4900" y="2597"/>
                      <a:pt x="5405" y="2570"/>
                      <a:pt x="5905" y="2528"/>
                    </a:cubicBezTo>
                    <a:cubicBezTo>
                      <a:pt x="6339" y="2495"/>
                      <a:pt x="6772" y="2462"/>
                      <a:pt x="7173" y="2261"/>
                    </a:cubicBezTo>
                    <a:cubicBezTo>
                      <a:pt x="7540" y="2028"/>
                      <a:pt x="7840" y="1628"/>
                      <a:pt x="7740" y="1194"/>
                    </a:cubicBezTo>
                    <a:cubicBezTo>
                      <a:pt x="7673" y="694"/>
                      <a:pt x="7139" y="393"/>
                      <a:pt x="6639" y="293"/>
                    </a:cubicBezTo>
                    <a:cubicBezTo>
                      <a:pt x="5978" y="96"/>
                      <a:pt x="5291" y="1"/>
                      <a:pt x="460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98" name="Google Shape;5598;p34"/>
              <p:cNvSpPr/>
              <p:nvPr/>
            </p:nvSpPr>
            <p:spPr>
              <a:xfrm>
                <a:off x="1574625" y="1125475"/>
                <a:ext cx="221025" cy="83125"/>
              </a:xfrm>
              <a:custGeom>
                <a:avLst/>
                <a:gdLst/>
                <a:ahLst/>
                <a:cxnLst/>
                <a:rect l="l" t="t" r="r" b="b"/>
                <a:pathLst>
                  <a:path w="8841" h="3325" extrusionOk="0">
                    <a:moveTo>
                      <a:pt x="2518" y="1"/>
                    </a:moveTo>
                    <a:cubicBezTo>
                      <a:pt x="2104" y="1"/>
                      <a:pt x="1695" y="47"/>
                      <a:pt x="1302" y="165"/>
                    </a:cubicBezTo>
                    <a:cubicBezTo>
                      <a:pt x="735" y="332"/>
                      <a:pt x="134" y="732"/>
                      <a:pt x="67" y="1366"/>
                    </a:cubicBezTo>
                    <a:cubicBezTo>
                      <a:pt x="1" y="1799"/>
                      <a:pt x="268" y="2166"/>
                      <a:pt x="568" y="2400"/>
                    </a:cubicBezTo>
                    <a:cubicBezTo>
                      <a:pt x="835" y="2667"/>
                      <a:pt x="1268" y="2833"/>
                      <a:pt x="1635" y="2967"/>
                    </a:cubicBezTo>
                    <a:cubicBezTo>
                      <a:pt x="2436" y="3189"/>
                      <a:pt x="3274" y="3324"/>
                      <a:pt x="4143" y="3324"/>
                    </a:cubicBezTo>
                    <a:cubicBezTo>
                      <a:pt x="5626" y="3324"/>
                      <a:pt x="7200" y="2930"/>
                      <a:pt x="8840" y="1899"/>
                    </a:cubicBezTo>
                    <a:cubicBezTo>
                      <a:pt x="7639" y="865"/>
                      <a:pt x="6005" y="532"/>
                      <a:pt x="4437" y="232"/>
                    </a:cubicBezTo>
                    <a:cubicBezTo>
                      <a:pt x="3810" y="110"/>
                      <a:pt x="3158" y="1"/>
                      <a:pt x="251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599" name="Google Shape;5599;p34"/>
              <p:cNvSpPr/>
              <p:nvPr/>
            </p:nvSpPr>
            <p:spPr>
              <a:xfrm>
                <a:off x="1798125" y="1125650"/>
                <a:ext cx="245200" cy="92000"/>
              </a:xfrm>
              <a:custGeom>
                <a:avLst/>
                <a:gdLst/>
                <a:ahLst/>
                <a:cxnLst/>
                <a:rect l="l" t="t" r="r" b="b"/>
                <a:pathLst>
                  <a:path w="9808" h="3680" extrusionOk="0">
                    <a:moveTo>
                      <a:pt x="6624" y="0"/>
                    </a:moveTo>
                    <a:cubicBezTo>
                      <a:pt x="4283" y="0"/>
                      <a:pt x="1971" y="674"/>
                      <a:pt x="0" y="1959"/>
                    </a:cubicBezTo>
                    <a:cubicBezTo>
                      <a:pt x="1401" y="2560"/>
                      <a:pt x="2836" y="3160"/>
                      <a:pt x="4337" y="3494"/>
                    </a:cubicBezTo>
                    <a:cubicBezTo>
                      <a:pt x="4868" y="3612"/>
                      <a:pt x="5420" y="3680"/>
                      <a:pt x="5966" y="3680"/>
                    </a:cubicBezTo>
                    <a:cubicBezTo>
                      <a:pt x="6960" y="3680"/>
                      <a:pt x="7931" y="3453"/>
                      <a:pt x="8707" y="2893"/>
                    </a:cubicBezTo>
                    <a:cubicBezTo>
                      <a:pt x="9340" y="2460"/>
                      <a:pt x="9807" y="1659"/>
                      <a:pt x="9507" y="992"/>
                    </a:cubicBezTo>
                    <a:cubicBezTo>
                      <a:pt x="9207" y="358"/>
                      <a:pt x="8440" y="158"/>
                      <a:pt x="7806" y="58"/>
                    </a:cubicBezTo>
                    <a:cubicBezTo>
                      <a:pt x="7412" y="19"/>
                      <a:pt x="7018" y="0"/>
                      <a:pt x="662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00" name="Google Shape;5600;p34"/>
              <p:cNvSpPr/>
              <p:nvPr/>
            </p:nvSpPr>
            <p:spPr>
              <a:xfrm>
                <a:off x="1544600" y="1233400"/>
                <a:ext cx="248550" cy="105475"/>
              </a:xfrm>
              <a:custGeom>
                <a:avLst/>
                <a:gdLst/>
                <a:ahLst/>
                <a:cxnLst/>
                <a:rect l="l" t="t" r="r" b="b"/>
                <a:pathLst>
                  <a:path w="9942" h="4219" extrusionOk="0">
                    <a:moveTo>
                      <a:pt x="3562" y="0"/>
                    </a:moveTo>
                    <a:cubicBezTo>
                      <a:pt x="2979" y="0"/>
                      <a:pt x="2399" y="67"/>
                      <a:pt x="1835" y="218"/>
                    </a:cubicBezTo>
                    <a:cubicBezTo>
                      <a:pt x="968" y="485"/>
                      <a:pt x="1" y="1052"/>
                      <a:pt x="1" y="1986"/>
                    </a:cubicBezTo>
                    <a:cubicBezTo>
                      <a:pt x="1" y="2853"/>
                      <a:pt x="935" y="3487"/>
                      <a:pt x="1769" y="3754"/>
                    </a:cubicBezTo>
                    <a:cubicBezTo>
                      <a:pt x="2628" y="4055"/>
                      <a:pt x="3532" y="4218"/>
                      <a:pt x="4454" y="4218"/>
                    </a:cubicBezTo>
                    <a:cubicBezTo>
                      <a:pt x="6287" y="4218"/>
                      <a:pt x="8188" y="3573"/>
                      <a:pt x="9941" y="2086"/>
                    </a:cubicBezTo>
                    <a:cubicBezTo>
                      <a:pt x="8707" y="1385"/>
                      <a:pt x="7439" y="718"/>
                      <a:pt x="6038" y="351"/>
                    </a:cubicBezTo>
                    <a:cubicBezTo>
                      <a:pt x="5234" y="135"/>
                      <a:pt x="4395" y="0"/>
                      <a:pt x="356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01" name="Google Shape;5601;p34"/>
              <p:cNvSpPr/>
              <p:nvPr/>
            </p:nvSpPr>
            <p:spPr>
              <a:xfrm>
                <a:off x="1793125" y="1242675"/>
                <a:ext cx="243525" cy="91350"/>
              </a:xfrm>
              <a:custGeom>
                <a:avLst/>
                <a:gdLst/>
                <a:ahLst/>
                <a:cxnLst/>
                <a:rect l="l" t="t" r="r" b="b"/>
                <a:pathLst>
                  <a:path w="9741" h="3654" extrusionOk="0">
                    <a:moveTo>
                      <a:pt x="7019" y="0"/>
                    </a:moveTo>
                    <a:cubicBezTo>
                      <a:pt x="4599" y="0"/>
                      <a:pt x="2242" y="841"/>
                      <a:pt x="0" y="1681"/>
                    </a:cubicBezTo>
                    <a:cubicBezTo>
                      <a:pt x="1668" y="2682"/>
                      <a:pt x="2936" y="3282"/>
                      <a:pt x="4337" y="3516"/>
                    </a:cubicBezTo>
                    <a:cubicBezTo>
                      <a:pt x="4804" y="3605"/>
                      <a:pt x="5282" y="3653"/>
                      <a:pt x="5759" y="3653"/>
                    </a:cubicBezTo>
                    <a:cubicBezTo>
                      <a:pt x="6712" y="3653"/>
                      <a:pt x="7661" y="3460"/>
                      <a:pt x="8506" y="3016"/>
                    </a:cubicBezTo>
                    <a:cubicBezTo>
                      <a:pt x="8840" y="2849"/>
                      <a:pt x="9173" y="2615"/>
                      <a:pt x="9374" y="2315"/>
                    </a:cubicBezTo>
                    <a:cubicBezTo>
                      <a:pt x="9607" y="1982"/>
                      <a:pt x="9741" y="1615"/>
                      <a:pt x="9674" y="1214"/>
                    </a:cubicBezTo>
                    <a:cubicBezTo>
                      <a:pt x="9574" y="814"/>
                      <a:pt x="9240" y="480"/>
                      <a:pt x="8840" y="280"/>
                    </a:cubicBezTo>
                    <a:cubicBezTo>
                      <a:pt x="8406" y="114"/>
                      <a:pt x="8006" y="47"/>
                      <a:pt x="7539" y="13"/>
                    </a:cubicBezTo>
                    <a:cubicBezTo>
                      <a:pt x="7365" y="5"/>
                      <a:pt x="7192" y="0"/>
                      <a:pt x="701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02" name="Google Shape;5602;p34"/>
              <p:cNvSpPr/>
              <p:nvPr/>
            </p:nvSpPr>
            <p:spPr>
              <a:xfrm>
                <a:off x="1535425" y="1378150"/>
                <a:ext cx="262725" cy="104800"/>
              </a:xfrm>
              <a:custGeom>
                <a:avLst/>
                <a:gdLst/>
                <a:ahLst/>
                <a:cxnLst/>
                <a:rect l="l" t="t" r="r" b="b"/>
                <a:pathLst>
                  <a:path w="10509" h="4192" extrusionOk="0">
                    <a:moveTo>
                      <a:pt x="4977" y="1"/>
                    </a:moveTo>
                    <a:cubicBezTo>
                      <a:pt x="3809" y="1"/>
                      <a:pt x="2641" y="188"/>
                      <a:pt x="1535" y="565"/>
                    </a:cubicBezTo>
                    <a:cubicBezTo>
                      <a:pt x="835" y="799"/>
                      <a:pt x="1" y="1299"/>
                      <a:pt x="1" y="2066"/>
                    </a:cubicBezTo>
                    <a:cubicBezTo>
                      <a:pt x="1" y="2600"/>
                      <a:pt x="401" y="3067"/>
                      <a:pt x="868" y="3367"/>
                    </a:cubicBezTo>
                    <a:cubicBezTo>
                      <a:pt x="1742" y="3943"/>
                      <a:pt x="2780" y="4192"/>
                      <a:pt x="3824" y="4192"/>
                    </a:cubicBezTo>
                    <a:cubicBezTo>
                      <a:pt x="4414" y="4192"/>
                      <a:pt x="5006" y="4112"/>
                      <a:pt x="5572" y="3968"/>
                    </a:cubicBezTo>
                    <a:cubicBezTo>
                      <a:pt x="7173" y="3634"/>
                      <a:pt x="8640" y="2867"/>
                      <a:pt x="10508" y="1533"/>
                    </a:cubicBezTo>
                    <a:cubicBezTo>
                      <a:pt x="8845" y="514"/>
                      <a:pt x="6910" y="1"/>
                      <a:pt x="497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03" name="Google Shape;5603;p34"/>
              <p:cNvSpPr/>
              <p:nvPr/>
            </p:nvSpPr>
            <p:spPr>
              <a:xfrm>
                <a:off x="1795625" y="1351125"/>
                <a:ext cx="249375" cy="118975"/>
              </a:xfrm>
              <a:custGeom>
                <a:avLst/>
                <a:gdLst/>
                <a:ahLst/>
                <a:cxnLst/>
                <a:rect l="l" t="t" r="r" b="b"/>
                <a:pathLst>
                  <a:path w="9975" h="4759" extrusionOk="0">
                    <a:moveTo>
                      <a:pt x="7049" y="0"/>
                    </a:moveTo>
                    <a:cubicBezTo>
                      <a:pt x="6922" y="0"/>
                      <a:pt x="6796" y="4"/>
                      <a:pt x="6672" y="12"/>
                    </a:cubicBezTo>
                    <a:cubicBezTo>
                      <a:pt x="4270" y="145"/>
                      <a:pt x="1835" y="1146"/>
                      <a:pt x="0" y="2781"/>
                    </a:cubicBezTo>
                    <a:cubicBezTo>
                      <a:pt x="1747" y="4136"/>
                      <a:pt x="3596" y="4758"/>
                      <a:pt x="5371" y="4758"/>
                    </a:cubicBezTo>
                    <a:cubicBezTo>
                      <a:pt x="5867" y="4758"/>
                      <a:pt x="6358" y="4710"/>
                      <a:pt x="6839" y="4615"/>
                    </a:cubicBezTo>
                    <a:cubicBezTo>
                      <a:pt x="7672" y="4448"/>
                      <a:pt x="8540" y="4115"/>
                      <a:pt x="9140" y="3481"/>
                    </a:cubicBezTo>
                    <a:cubicBezTo>
                      <a:pt x="9741" y="2847"/>
                      <a:pt x="9974" y="1847"/>
                      <a:pt x="9574" y="1113"/>
                    </a:cubicBezTo>
                    <a:cubicBezTo>
                      <a:pt x="9071" y="255"/>
                      <a:pt x="8043" y="0"/>
                      <a:pt x="704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04" name="Google Shape;5604;p34"/>
              <p:cNvSpPr/>
              <p:nvPr/>
            </p:nvSpPr>
            <p:spPr>
              <a:xfrm>
                <a:off x="1781450" y="589500"/>
                <a:ext cx="139275" cy="1178200"/>
              </a:xfrm>
              <a:custGeom>
                <a:avLst/>
                <a:gdLst/>
                <a:ahLst/>
                <a:cxnLst/>
                <a:rect l="l" t="t" r="r" b="b"/>
                <a:pathLst>
                  <a:path w="5571" h="47128" extrusionOk="0">
                    <a:moveTo>
                      <a:pt x="5538" y="0"/>
                    </a:moveTo>
                    <a:cubicBezTo>
                      <a:pt x="5516" y="0"/>
                      <a:pt x="5489" y="35"/>
                      <a:pt x="5471" y="88"/>
                    </a:cubicBezTo>
                    <a:cubicBezTo>
                      <a:pt x="2669" y="7560"/>
                      <a:pt x="901" y="15333"/>
                      <a:pt x="334" y="23305"/>
                    </a:cubicBezTo>
                    <a:cubicBezTo>
                      <a:pt x="0" y="27608"/>
                      <a:pt x="0" y="31911"/>
                      <a:pt x="367" y="36181"/>
                    </a:cubicBezTo>
                    <a:cubicBezTo>
                      <a:pt x="501" y="37315"/>
                      <a:pt x="567" y="38416"/>
                      <a:pt x="734" y="39517"/>
                    </a:cubicBezTo>
                    <a:lnTo>
                      <a:pt x="1001" y="41185"/>
                    </a:lnTo>
                    <a:cubicBezTo>
                      <a:pt x="1068" y="41752"/>
                      <a:pt x="1201" y="42285"/>
                      <a:pt x="1301" y="42852"/>
                    </a:cubicBezTo>
                    <a:cubicBezTo>
                      <a:pt x="1501" y="44253"/>
                      <a:pt x="1735" y="45588"/>
                      <a:pt x="2335" y="46688"/>
                    </a:cubicBezTo>
                    <a:cubicBezTo>
                      <a:pt x="2494" y="46994"/>
                      <a:pt x="2660" y="47127"/>
                      <a:pt x="2800" y="47127"/>
                    </a:cubicBezTo>
                    <a:cubicBezTo>
                      <a:pt x="3072" y="47127"/>
                      <a:pt x="3245" y="46626"/>
                      <a:pt x="3069" y="45921"/>
                    </a:cubicBezTo>
                    <a:cubicBezTo>
                      <a:pt x="1101" y="37949"/>
                      <a:pt x="567" y="29643"/>
                      <a:pt x="1335" y="21470"/>
                    </a:cubicBezTo>
                    <a:cubicBezTo>
                      <a:pt x="1668" y="17935"/>
                      <a:pt x="2335" y="14232"/>
                      <a:pt x="3169" y="10596"/>
                    </a:cubicBezTo>
                    <a:cubicBezTo>
                      <a:pt x="4003" y="6960"/>
                      <a:pt x="4904" y="3424"/>
                      <a:pt x="5571" y="88"/>
                    </a:cubicBezTo>
                    <a:cubicBezTo>
                      <a:pt x="5571" y="26"/>
                      <a:pt x="5556" y="0"/>
                      <a:pt x="553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05" name="Google Shape;5605;p34"/>
              <p:cNvSpPr/>
              <p:nvPr/>
            </p:nvSpPr>
            <p:spPr>
              <a:xfrm>
                <a:off x="1879850" y="492925"/>
                <a:ext cx="124275" cy="185525"/>
              </a:xfrm>
              <a:custGeom>
                <a:avLst/>
                <a:gdLst/>
                <a:ahLst/>
                <a:cxnLst/>
                <a:rect l="l" t="t" r="r" b="b"/>
                <a:pathLst>
                  <a:path w="4971" h="7421" extrusionOk="0">
                    <a:moveTo>
                      <a:pt x="3621" y="1"/>
                    </a:moveTo>
                    <a:cubicBezTo>
                      <a:pt x="3356" y="1"/>
                      <a:pt x="3092" y="71"/>
                      <a:pt x="2869" y="182"/>
                    </a:cubicBezTo>
                    <a:cubicBezTo>
                      <a:pt x="2435" y="416"/>
                      <a:pt x="2102" y="783"/>
                      <a:pt x="1802" y="1149"/>
                    </a:cubicBezTo>
                    <a:cubicBezTo>
                      <a:pt x="467" y="2917"/>
                      <a:pt x="0" y="5286"/>
                      <a:pt x="601" y="7421"/>
                    </a:cubicBezTo>
                    <a:cubicBezTo>
                      <a:pt x="2435" y="6086"/>
                      <a:pt x="3503" y="4719"/>
                      <a:pt x="4404" y="3284"/>
                    </a:cubicBezTo>
                    <a:cubicBezTo>
                      <a:pt x="4670" y="2784"/>
                      <a:pt x="4937" y="2250"/>
                      <a:pt x="4971" y="1650"/>
                    </a:cubicBezTo>
                    <a:cubicBezTo>
                      <a:pt x="4971" y="1083"/>
                      <a:pt x="4737" y="449"/>
                      <a:pt x="4237" y="149"/>
                    </a:cubicBezTo>
                    <a:cubicBezTo>
                      <a:pt x="4044" y="45"/>
                      <a:pt x="3832" y="1"/>
                      <a:pt x="362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606" name="Google Shape;5606;p34"/>
            <p:cNvGrpSpPr/>
            <p:nvPr/>
          </p:nvGrpSpPr>
          <p:grpSpPr>
            <a:xfrm>
              <a:off x="583896" y="4519984"/>
              <a:ext cx="954154" cy="975956"/>
              <a:chOff x="1356975" y="1865675"/>
              <a:chExt cx="1024100" cy="1047500"/>
            </a:xfrm>
          </p:grpSpPr>
          <p:sp>
            <p:nvSpPr>
              <p:cNvPr id="5607" name="Google Shape;5607;p34"/>
              <p:cNvSpPr/>
              <p:nvPr/>
            </p:nvSpPr>
            <p:spPr>
              <a:xfrm>
                <a:off x="1655525" y="1865675"/>
                <a:ext cx="306900" cy="499075"/>
              </a:xfrm>
              <a:custGeom>
                <a:avLst/>
                <a:gdLst/>
                <a:ahLst/>
                <a:cxnLst/>
                <a:rect l="l" t="t" r="r" b="b"/>
                <a:pathLst>
                  <a:path w="12276" h="19963" extrusionOk="0">
                    <a:moveTo>
                      <a:pt x="5425" y="0"/>
                    </a:moveTo>
                    <a:cubicBezTo>
                      <a:pt x="3840" y="0"/>
                      <a:pt x="2276" y="737"/>
                      <a:pt x="1401" y="2146"/>
                    </a:cubicBezTo>
                    <a:cubicBezTo>
                      <a:pt x="0" y="4548"/>
                      <a:pt x="734" y="7750"/>
                      <a:pt x="1868" y="10319"/>
                    </a:cubicBezTo>
                    <a:cubicBezTo>
                      <a:pt x="2936" y="12787"/>
                      <a:pt x="4337" y="15089"/>
                      <a:pt x="5938" y="17124"/>
                    </a:cubicBezTo>
                    <a:cubicBezTo>
                      <a:pt x="6605" y="17991"/>
                      <a:pt x="7372" y="18825"/>
                      <a:pt x="8273" y="19392"/>
                    </a:cubicBezTo>
                    <a:cubicBezTo>
                      <a:pt x="8898" y="19735"/>
                      <a:pt x="9581" y="19962"/>
                      <a:pt x="10295" y="19962"/>
                    </a:cubicBezTo>
                    <a:cubicBezTo>
                      <a:pt x="10344" y="19962"/>
                      <a:pt x="10392" y="19961"/>
                      <a:pt x="10441" y="19959"/>
                    </a:cubicBezTo>
                    <a:cubicBezTo>
                      <a:pt x="11075" y="19926"/>
                      <a:pt x="11609" y="19392"/>
                      <a:pt x="11675" y="18658"/>
                    </a:cubicBezTo>
                    <a:cubicBezTo>
                      <a:pt x="11775" y="16623"/>
                      <a:pt x="12076" y="14588"/>
                      <a:pt x="12176" y="12554"/>
                    </a:cubicBezTo>
                    <a:cubicBezTo>
                      <a:pt x="12276" y="10119"/>
                      <a:pt x="12209" y="7650"/>
                      <a:pt x="11442" y="5415"/>
                    </a:cubicBezTo>
                    <a:cubicBezTo>
                      <a:pt x="10708" y="3147"/>
                      <a:pt x="9207" y="1112"/>
                      <a:pt x="7172" y="311"/>
                    </a:cubicBezTo>
                    <a:cubicBezTo>
                      <a:pt x="6610" y="103"/>
                      <a:pt x="6016" y="0"/>
                      <a:pt x="542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08" name="Google Shape;5608;p34"/>
              <p:cNvSpPr/>
              <p:nvPr/>
            </p:nvSpPr>
            <p:spPr>
              <a:xfrm>
                <a:off x="1356975" y="2109675"/>
                <a:ext cx="530400" cy="328125"/>
              </a:xfrm>
              <a:custGeom>
                <a:avLst/>
                <a:gdLst/>
                <a:ahLst/>
                <a:cxnLst/>
                <a:rect l="l" t="t" r="r" b="b"/>
                <a:pathLst>
                  <a:path w="21216" h="13125" extrusionOk="0">
                    <a:moveTo>
                      <a:pt x="5199" y="1"/>
                    </a:moveTo>
                    <a:cubicBezTo>
                      <a:pt x="3983" y="1"/>
                      <a:pt x="2806" y="300"/>
                      <a:pt x="1868" y="1159"/>
                    </a:cubicBezTo>
                    <a:cubicBezTo>
                      <a:pt x="434" y="2493"/>
                      <a:pt x="0" y="4895"/>
                      <a:pt x="634" y="6897"/>
                    </a:cubicBezTo>
                    <a:cubicBezTo>
                      <a:pt x="1268" y="8865"/>
                      <a:pt x="2702" y="10399"/>
                      <a:pt x="4437" y="11333"/>
                    </a:cubicBezTo>
                    <a:cubicBezTo>
                      <a:pt x="6105" y="12234"/>
                      <a:pt x="8006" y="12634"/>
                      <a:pt x="9841" y="12834"/>
                    </a:cubicBezTo>
                    <a:cubicBezTo>
                      <a:pt x="11428" y="13033"/>
                      <a:pt x="13028" y="13125"/>
                      <a:pt x="14625" y="13125"/>
                    </a:cubicBezTo>
                    <a:cubicBezTo>
                      <a:pt x="15712" y="13125"/>
                      <a:pt x="16799" y="13082"/>
                      <a:pt x="17880" y="13001"/>
                    </a:cubicBezTo>
                    <a:cubicBezTo>
                      <a:pt x="18680" y="12901"/>
                      <a:pt x="19548" y="12834"/>
                      <a:pt x="20182" y="12234"/>
                    </a:cubicBezTo>
                    <a:cubicBezTo>
                      <a:pt x="20782" y="11667"/>
                      <a:pt x="21216" y="10232"/>
                      <a:pt x="20515" y="9232"/>
                    </a:cubicBezTo>
                    <a:cubicBezTo>
                      <a:pt x="17313" y="4828"/>
                      <a:pt x="12710" y="1659"/>
                      <a:pt x="7773" y="359"/>
                    </a:cubicBezTo>
                    <a:cubicBezTo>
                      <a:pt x="6943" y="151"/>
                      <a:pt x="6061" y="1"/>
                      <a:pt x="519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09" name="Google Shape;5609;p34"/>
              <p:cNvSpPr/>
              <p:nvPr/>
            </p:nvSpPr>
            <p:spPr>
              <a:xfrm>
                <a:off x="1488725" y="2413475"/>
                <a:ext cx="412825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6513" h="14035" extrusionOk="0">
                    <a:moveTo>
                      <a:pt x="12243" y="0"/>
                    </a:moveTo>
                    <a:cubicBezTo>
                      <a:pt x="10317" y="0"/>
                      <a:pt x="8420" y="232"/>
                      <a:pt x="6606" y="916"/>
                    </a:cubicBezTo>
                    <a:cubicBezTo>
                      <a:pt x="3770" y="2016"/>
                      <a:pt x="1235" y="4418"/>
                      <a:pt x="435" y="7687"/>
                    </a:cubicBezTo>
                    <a:cubicBezTo>
                      <a:pt x="1" y="9588"/>
                      <a:pt x="334" y="11890"/>
                      <a:pt x="1702" y="13091"/>
                    </a:cubicBezTo>
                    <a:cubicBezTo>
                      <a:pt x="2410" y="13750"/>
                      <a:pt x="3333" y="14034"/>
                      <a:pt x="4261" y="14034"/>
                    </a:cubicBezTo>
                    <a:cubicBezTo>
                      <a:pt x="4601" y="14034"/>
                      <a:pt x="4941" y="13996"/>
                      <a:pt x="5271" y="13925"/>
                    </a:cubicBezTo>
                    <a:cubicBezTo>
                      <a:pt x="6539" y="13691"/>
                      <a:pt x="7673" y="13024"/>
                      <a:pt x="8707" y="12257"/>
                    </a:cubicBezTo>
                    <a:cubicBezTo>
                      <a:pt x="11109" y="10556"/>
                      <a:pt x="13277" y="8421"/>
                      <a:pt x="15112" y="5986"/>
                    </a:cubicBezTo>
                    <a:cubicBezTo>
                      <a:pt x="15612" y="5319"/>
                      <a:pt x="16079" y="4585"/>
                      <a:pt x="16346" y="3751"/>
                    </a:cubicBezTo>
                    <a:cubicBezTo>
                      <a:pt x="16513" y="2984"/>
                      <a:pt x="16413" y="1983"/>
                      <a:pt x="15512" y="182"/>
                    </a:cubicBezTo>
                    <a:cubicBezTo>
                      <a:pt x="14419" y="74"/>
                      <a:pt x="13326" y="0"/>
                      <a:pt x="122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10" name="Google Shape;5610;p34"/>
              <p:cNvSpPr/>
              <p:nvPr/>
            </p:nvSpPr>
            <p:spPr>
              <a:xfrm>
                <a:off x="1830650" y="2424000"/>
                <a:ext cx="252700" cy="489175"/>
              </a:xfrm>
              <a:custGeom>
                <a:avLst/>
                <a:gdLst/>
                <a:ahLst/>
                <a:cxnLst/>
                <a:rect l="l" t="t" r="r" b="b"/>
                <a:pathLst>
                  <a:path w="10108" h="19567" extrusionOk="0">
                    <a:moveTo>
                      <a:pt x="3667" y="1"/>
                    </a:moveTo>
                    <a:cubicBezTo>
                      <a:pt x="3059" y="1"/>
                      <a:pt x="2479" y="380"/>
                      <a:pt x="2235" y="1062"/>
                    </a:cubicBezTo>
                    <a:cubicBezTo>
                      <a:pt x="868" y="4598"/>
                      <a:pt x="100" y="8434"/>
                      <a:pt x="34" y="12270"/>
                    </a:cubicBezTo>
                    <a:cubicBezTo>
                      <a:pt x="0" y="13971"/>
                      <a:pt x="100" y="15806"/>
                      <a:pt x="934" y="17273"/>
                    </a:cubicBezTo>
                    <a:cubicBezTo>
                      <a:pt x="1775" y="18722"/>
                      <a:pt x="3295" y="19567"/>
                      <a:pt x="4838" y="19567"/>
                    </a:cubicBezTo>
                    <a:cubicBezTo>
                      <a:pt x="5072" y="19567"/>
                      <a:pt x="5305" y="19548"/>
                      <a:pt x="5538" y="19508"/>
                    </a:cubicBezTo>
                    <a:cubicBezTo>
                      <a:pt x="7272" y="19241"/>
                      <a:pt x="8840" y="17807"/>
                      <a:pt x="9440" y="15972"/>
                    </a:cubicBezTo>
                    <a:cubicBezTo>
                      <a:pt x="10108" y="14071"/>
                      <a:pt x="9841" y="11936"/>
                      <a:pt x="9374" y="9935"/>
                    </a:cubicBezTo>
                    <a:cubicBezTo>
                      <a:pt x="8773" y="7500"/>
                      <a:pt x="7906" y="5165"/>
                      <a:pt x="6772" y="2996"/>
                    </a:cubicBezTo>
                    <a:cubicBezTo>
                      <a:pt x="6205" y="1929"/>
                      <a:pt x="5404" y="795"/>
                      <a:pt x="4337" y="161"/>
                    </a:cubicBezTo>
                    <a:cubicBezTo>
                      <a:pt x="4120" y="53"/>
                      <a:pt x="3892" y="1"/>
                      <a:pt x="366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11" name="Google Shape;5611;p34"/>
              <p:cNvSpPr/>
              <p:nvPr/>
            </p:nvSpPr>
            <p:spPr>
              <a:xfrm>
                <a:off x="1918200" y="1947800"/>
                <a:ext cx="381975" cy="416350"/>
              </a:xfrm>
              <a:custGeom>
                <a:avLst/>
                <a:gdLst/>
                <a:ahLst/>
                <a:cxnLst/>
                <a:rect l="l" t="t" r="r" b="b"/>
                <a:pathLst>
                  <a:path w="15279" h="16654" extrusionOk="0">
                    <a:moveTo>
                      <a:pt x="11475" y="0"/>
                    </a:moveTo>
                    <a:cubicBezTo>
                      <a:pt x="10014" y="0"/>
                      <a:pt x="8497" y="981"/>
                      <a:pt x="7373" y="2130"/>
                    </a:cubicBezTo>
                    <a:cubicBezTo>
                      <a:pt x="3870" y="5633"/>
                      <a:pt x="2002" y="10636"/>
                      <a:pt x="234" y="15473"/>
                    </a:cubicBezTo>
                    <a:cubicBezTo>
                      <a:pt x="1" y="16140"/>
                      <a:pt x="901" y="16607"/>
                      <a:pt x="1535" y="16641"/>
                    </a:cubicBezTo>
                    <a:cubicBezTo>
                      <a:pt x="1616" y="16649"/>
                      <a:pt x="1697" y="16654"/>
                      <a:pt x="1778" y="16654"/>
                    </a:cubicBezTo>
                    <a:cubicBezTo>
                      <a:pt x="2305" y="16654"/>
                      <a:pt x="2850" y="16480"/>
                      <a:pt x="3370" y="16307"/>
                    </a:cubicBezTo>
                    <a:cubicBezTo>
                      <a:pt x="6105" y="15340"/>
                      <a:pt x="8907" y="14372"/>
                      <a:pt x="11209" y="12471"/>
                    </a:cubicBezTo>
                    <a:cubicBezTo>
                      <a:pt x="13477" y="10603"/>
                      <a:pt x="15278" y="7534"/>
                      <a:pt x="15045" y="4332"/>
                    </a:cubicBezTo>
                    <a:cubicBezTo>
                      <a:pt x="14911" y="2697"/>
                      <a:pt x="14211" y="1096"/>
                      <a:pt x="12910" y="362"/>
                    </a:cubicBezTo>
                    <a:cubicBezTo>
                      <a:pt x="12449" y="111"/>
                      <a:pt x="11965" y="0"/>
                      <a:pt x="1147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12" name="Google Shape;5612;p34"/>
              <p:cNvSpPr/>
              <p:nvPr/>
            </p:nvSpPr>
            <p:spPr>
              <a:xfrm>
                <a:off x="1902375" y="2322900"/>
                <a:ext cx="478700" cy="270975"/>
              </a:xfrm>
              <a:custGeom>
                <a:avLst/>
                <a:gdLst/>
                <a:ahLst/>
                <a:cxnLst/>
                <a:rect l="l" t="t" r="r" b="b"/>
                <a:pathLst>
                  <a:path w="19148" h="10839" extrusionOk="0">
                    <a:moveTo>
                      <a:pt x="11198" y="0"/>
                    </a:moveTo>
                    <a:cubicBezTo>
                      <a:pt x="6786" y="0"/>
                      <a:pt x="774" y="669"/>
                      <a:pt x="467" y="1436"/>
                    </a:cubicBezTo>
                    <a:cubicBezTo>
                      <a:pt x="0" y="2437"/>
                      <a:pt x="300" y="3638"/>
                      <a:pt x="867" y="4505"/>
                    </a:cubicBezTo>
                    <a:cubicBezTo>
                      <a:pt x="1468" y="5439"/>
                      <a:pt x="2335" y="6106"/>
                      <a:pt x="3236" y="6673"/>
                    </a:cubicBezTo>
                    <a:cubicBezTo>
                      <a:pt x="5704" y="8441"/>
                      <a:pt x="8373" y="9976"/>
                      <a:pt x="11341" y="10610"/>
                    </a:cubicBezTo>
                    <a:cubicBezTo>
                      <a:pt x="11965" y="10751"/>
                      <a:pt x="12607" y="10839"/>
                      <a:pt x="13239" y="10839"/>
                    </a:cubicBezTo>
                    <a:cubicBezTo>
                      <a:pt x="14094" y="10839"/>
                      <a:pt x="14930" y="10679"/>
                      <a:pt x="15678" y="10276"/>
                    </a:cubicBezTo>
                    <a:cubicBezTo>
                      <a:pt x="17012" y="9509"/>
                      <a:pt x="17813" y="8108"/>
                      <a:pt x="18313" y="6673"/>
                    </a:cubicBezTo>
                    <a:cubicBezTo>
                      <a:pt x="18847" y="5172"/>
                      <a:pt x="19147" y="3371"/>
                      <a:pt x="18213" y="2037"/>
                    </a:cubicBezTo>
                    <a:cubicBezTo>
                      <a:pt x="17412" y="869"/>
                      <a:pt x="15978" y="469"/>
                      <a:pt x="14577" y="202"/>
                    </a:cubicBezTo>
                    <a:cubicBezTo>
                      <a:pt x="13736" y="62"/>
                      <a:pt x="12541" y="0"/>
                      <a:pt x="1119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13" name="Google Shape;5613;p34"/>
              <p:cNvSpPr/>
              <p:nvPr/>
            </p:nvSpPr>
            <p:spPr>
              <a:xfrm>
                <a:off x="1869700" y="2451250"/>
                <a:ext cx="96075" cy="331825"/>
              </a:xfrm>
              <a:custGeom>
                <a:avLst/>
                <a:gdLst/>
                <a:ahLst/>
                <a:cxnLst/>
                <a:rect l="l" t="t" r="r" b="b"/>
                <a:pathLst>
                  <a:path w="3843" h="13273" extrusionOk="0">
                    <a:moveTo>
                      <a:pt x="1330" y="0"/>
                    </a:moveTo>
                    <a:cubicBezTo>
                      <a:pt x="684" y="0"/>
                      <a:pt x="1" y="623"/>
                      <a:pt x="340" y="1406"/>
                    </a:cubicBezTo>
                    <a:cubicBezTo>
                      <a:pt x="1941" y="5075"/>
                      <a:pt x="3042" y="9045"/>
                      <a:pt x="3342" y="13148"/>
                    </a:cubicBezTo>
                    <a:cubicBezTo>
                      <a:pt x="3342" y="13231"/>
                      <a:pt x="3409" y="13273"/>
                      <a:pt x="3475" y="13273"/>
                    </a:cubicBezTo>
                    <a:cubicBezTo>
                      <a:pt x="3542" y="13273"/>
                      <a:pt x="3609" y="13231"/>
                      <a:pt x="3609" y="13148"/>
                    </a:cubicBezTo>
                    <a:cubicBezTo>
                      <a:pt x="3842" y="9011"/>
                      <a:pt x="3509" y="4742"/>
                      <a:pt x="2208" y="706"/>
                    </a:cubicBezTo>
                    <a:cubicBezTo>
                      <a:pt x="2061" y="206"/>
                      <a:pt x="1702" y="0"/>
                      <a:pt x="133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14" name="Google Shape;5614;p34"/>
              <p:cNvSpPr/>
              <p:nvPr/>
            </p:nvSpPr>
            <p:spPr>
              <a:xfrm>
                <a:off x="1883925" y="2435975"/>
                <a:ext cx="127700" cy="283850"/>
              </a:xfrm>
              <a:custGeom>
                <a:avLst/>
                <a:gdLst/>
                <a:ahLst/>
                <a:cxnLst/>
                <a:rect l="l" t="t" r="r" b="b"/>
                <a:pathLst>
                  <a:path w="5108" h="11354" extrusionOk="0">
                    <a:moveTo>
                      <a:pt x="1536" y="1"/>
                    </a:moveTo>
                    <a:cubicBezTo>
                      <a:pt x="805" y="1"/>
                      <a:pt x="1" y="899"/>
                      <a:pt x="538" y="1583"/>
                    </a:cubicBezTo>
                    <a:cubicBezTo>
                      <a:pt x="2606" y="4352"/>
                      <a:pt x="4241" y="7654"/>
                      <a:pt x="4874" y="11257"/>
                    </a:cubicBezTo>
                    <a:cubicBezTo>
                      <a:pt x="4888" y="11324"/>
                      <a:pt x="4928" y="11354"/>
                      <a:pt x="4972" y="11354"/>
                    </a:cubicBezTo>
                    <a:cubicBezTo>
                      <a:pt x="5037" y="11354"/>
                      <a:pt x="5108" y="11290"/>
                      <a:pt x="5108" y="11190"/>
                    </a:cubicBezTo>
                    <a:cubicBezTo>
                      <a:pt x="5008" y="7521"/>
                      <a:pt x="4140" y="3752"/>
                      <a:pt x="2239" y="416"/>
                    </a:cubicBezTo>
                    <a:cubicBezTo>
                      <a:pt x="2060" y="121"/>
                      <a:pt x="1803" y="1"/>
                      <a:pt x="153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15" name="Google Shape;5615;p34"/>
              <p:cNvSpPr/>
              <p:nvPr/>
            </p:nvSpPr>
            <p:spPr>
              <a:xfrm>
                <a:off x="1866925" y="2472000"/>
                <a:ext cx="52150" cy="281900"/>
              </a:xfrm>
              <a:custGeom>
                <a:avLst/>
                <a:gdLst/>
                <a:ahLst/>
                <a:cxnLst/>
                <a:rect l="l" t="t" r="r" b="b"/>
                <a:pathLst>
                  <a:path w="2086" h="11276" extrusionOk="0">
                    <a:moveTo>
                      <a:pt x="1047" y="1"/>
                    </a:moveTo>
                    <a:cubicBezTo>
                      <a:pt x="526" y="1"/>
                      <a:pt x="0" y="293"/>
                      <a:pt x="50" y="876"/>
                    </a:cubicBezTo>
                    <a:cubicBezTo>
                      <a:pt x="251" y="4312"/>
                      <a:pt x="651" y="7714"/>
                      <a:pt x="918" y="11150"/>
                    </a:cubicBezTo>
                    <a:cubicBezTo>
                      <a:pt x="918" y="11234"/>
                      <a:pt x="976" y="11275"/>
                      <a:pt x="1034" y="11275"/>
                    </a:cubicBezTo>
                    <a:cubicBezTo>
                      <a:pt x="1093" y="11275"/>
                      <a:pt x="1151" y="11234"/>
                      <a:pt x="1151" y="11150"/>
                    </a:cubicBezTo>
                    <a:cubicBezTo>
                      <a:pt x="1451" y="7714"/>
                      <a:pt x="1818" y="4312"/>
                      <a:pt x="2018" y="876"/>
                    </a:cubicBezTo>
                    <a:cubicBezTo>
                      <a:pt x="2085" y="293"/>
                      <a:pt x="1568" y="1"/>
                      <a:pt x="104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16" name="Google Shape;5616;p34"/>
              <p:cNvSpPr/>
              <p:nvPr/>
            </p:nvSpPr>
            <p:spPr>
              <a:xfrm>
                <a:off x="1662925" y="2440750"/>
                <a:ext cx="226250" cy="182975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7319" extrusionOk="0">
                    <a:moveTo>
                      <a:pt x="7780" y="0"/>
                    </a:moveTo>
                    <a:cubicBezTo>
                      <a:pt x="7685" y="0"/>
                      <a:pt x="7584" y="18"/>
                      <a:pt x="7477" y="58"/>
                    </a:cubicBezTo>
                    <a:cubicBezTo>
                      <a:pt x="4141" y="1426"/>
                      <a:pt x="1572" y="4094"/>
                      <a:pt x="71" y="7130"/>
                    </a:cubicBezTo>
                    <a:cubicBezTo>
                      <a:pt x="0" y="7224"/>
                      <a:pt x="96" y="7319"/>
                      <a:pt x="182" y="7319"/>
                    </a:cubicBezTo>
                    <a:cubicBezTo>
                      <a:pt x="218" y="7319"/>
                      <a:pt x="252" y="7302"/>
                      <a:pt x="271" y="7263"/>
                    </a:cubicBezTo>
                    <a:cubicBezTo>
                      <a:pt x="2239" y="4561"/>
                      <a:pt x="5142" y="2760"/>
                      <a:pt x="8110" y="1993"/>
                    </a:cubicBezTo>
                    <a:cubicBezTo>
                      <a:pt x="9050" y="1781"/>
                      <a:pt x="8723" y="0"/>
                      <a:pt x="778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17" name="Google Shape;5617;p34"/>
              <p:cNvSpPr/>
              <p:nvPr/>
            </p:nvSpPr>
            <p:spPr>
              <a:xfrm>
                <a:off x="1766975" y="2428350"/>
                <a:ext cx="161400" cy="174750"/>
              </a:xfrm>
              <a:custGeom>
                <a:avLst/>
                <a:gdLst/>
                <a:ahLst/>
                <a:cxnLst/>
                <a:rect l="l" t="t" r="r" b="b"/>
                <a:pathLst>
                  <a:path w="6456" h="6990" extrusionOk="0">
                    <a:moveTo>
                      <a:pt x="4804" y="0"/>
                    </a:moveTo>
                    <a:cubicBezTo>
                      <a:pt x="4634" y="0"/>
                      <a:pt x="4483" y="65"/>
                      <a:pt x="4382" y="221"/>
                    </a:cubicBezTo>
                    <a:cubicBezTo>
                      <a:pt x="2881" y="2389"/>
                      <a:pt x="1547" y="4624"/>
                      <a:pt x="79" y="6792"/>
                    </a:cubicBezTo>
                    <a:cubicBezTo>
                      <a:pt x="1" y="6870"/>
                      <a:pt x="127" y="6990"/>
                      <a:pt x="217" y="6990"/>
                    </a:cubicBezTo>
                    <a:cubicBezTo>
                      <a:pt x="242" y="6990"/>
                      <a:pt x="265" y="6980"/>
                      <a:pt x="279" y="6959"/>
                    </a:cubicBezTo>
                    <a:cubicBezTo>
                      <a:pt x="2147" y="5124"/>
                      <a:pt x="4115" y="3389"/>
                      <a:pt x="5950" y="1488"/>
                    </a:cubicBezTo>
                    <a:cubicBezTo>
                      <a:pt x="6455" y="1009"/>
                      <a:pt x="5476" y="0"/>
                      <a:pt x="480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18" name="Google Shape;5618;p34"/>
              <p:cNvSpPr/>
              <p:nvPr/>
            </p:nvSpPr>
            <p:spPr>
              <a:xfrm>
                <a:off x="1576750" y="2416975"/>
                <a:ext cx="313875" cy="164950"/>
              </a:xfrm>
              <a:custGeom>
                <a:avLst/>
                <a:gdLst/>
                <a:ahLst/>
                <a:cxnLst/>
                <a:rect l="l" t="t" r="r" b="b"/>
                <a:pathLst>
                  <a:path w="12555" h="6598" extrusionOk="0">
                    <a:moveTo>
                      <a:pt x="11160" y="0"/>
                    </a:moveTo>
                    <a:cubicBezTo>
                      <a:pt x="11035" y="0"/>
                      <a:pt x="10901" y="24"/>
                      <a:pt x="10757" y="75"/>
                    </a:cubicBezTo>
                    <a:cubicBezTo>
                      <a:pt x="6821" y="1509"/>
                      <a:pt x="3218" y="3744"/>
                      <a:pt x="82" y="6380"/>
                    </a:cubicBezTo>
                    <a:cubicBezTo>
                      <a:pt x="1" y="6489"/>
                      <a:pt x="52" y="6598"/>
                      <a:pt x="165" y="6598"/>
                    </a:cubicBezTo>
                    <a:cubicBezTo>
                      <a:pt x="190" y="6598"/>
                      <a:pt x="219" y="6592"/>
                      <a:pt x="249" y="6580"/>
                    </a:cubicBezTo>
                    <a:cubicBezTo>
                      <a:pt x="3685" y="4412"/>
                      <a:pt x="7521" y="2944"/>
                      <a:pt x="11357" y="2043"/>
                    </a:cubicBezTo>
                    <a:cubicBezTo>
                      <a:pt x="12554" y="1774"/>
                      <a:pt x="12248" y="0"/>
                      <a:pt x="111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19" name="Google Shape;5619;p34"/>
              <p:cNvSpPr/>
              <p:nvPr/>
            </p:nvSpPr>
            <p:spPr>
              <a:xfrm>
                <a:off x="1658575" y="2411150"/>
                <a:ext cx="21887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8755" h="4042" extrusionOk="0">
                    <a:moveTo>
                      <a:pt x="7370" y="1"/>
                    </a:moveTo>
                    <a:cubicBezTo>
                      <a:pt x="5899" y="1"/>
                      <a:pt x="4518" y="390"/>
                      <a:pt x="3281" y="1009"/>
                    </a:cubicBezTo>
                    <a:cubicBezTo>
                      <a:pt x="1980" y="1742"/>
                      <a:pt x="879" y="2676"/>
                      <a:pt x="78" y="3844"/>
                    </a:cubicBezTo>
                    <a:cubicBezTo>
                      <a:pt x="0" y="3922"/>
                      <a:pt x="106" y="4042"/>
                      <a:pt x="203" y="4042"/>
                    </a:cubicBezTo>
                    <a:cubicBezTo>
                      <a:pt x="230" y="4042"/>
                      <a:pt x="257" y="4032"/>
                      <a:pt x="279" y="4011"/>
                    </a:cubicBezTo>
                    <a:cubicBezTo>
                      <a:pt x="1246" y="3077"/>
                      <a:pt x="2480" y="2443"/>
                      <a:pt x="3748" y="2109"/>
                    </a:cubicBezTo>
                    <a:cubicBezTo>
                      <a:pt x="4420" y="1928"/>
                      <a:pt x="5111" y="1845"/>
                      <a:pt x="5791" y="1845"/>
                    </a:cubicBezTo>
                    <a:cubicBezTo>
                      <a:pt x="6359" y="1845"/>
                      <a:pt x="6919" y="1903"/>
                      <a:pt x="7450" y="2009"/>
                    </a:cubicBezTo>
                    <a:cubicBezTo>
                      <a:pt x="7493" y="2025"/>
                      <a:pt x="7535" y="2032"/>
                      <a:pt x="7577" y="2032"/>
                    </a:cubicBezTo>
                    <a:cubicBezTo>
                      <a:pt x="8252" y="2032"/>
                      <a:pt x="8754" y="102"/>
                      <a:pt x="7717" y="8"/>
                    </a:cubicBezTo>
                    <a:cubicBezTo>
                      <a:pt x="7601" y="3"/>
                      <a:pt x="7485" y="1"/>
                      <a:pt x="737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20" name="Google Shape;5620;p34"/>
              <p:cNvSpPr/>
              <p:nvPr/>
            </p:nvSpPr>
            <p:spPr>
              <a:xfrm>
                <a:off x="1513750" y="2351700"/>
                <a:ext cx="371700" cy="91375"/>
              </a:xfrm>
              <a:custGeom>
                <a:avLst/>
                <a:gdLst/>
                <a:ahLst/>
                <a:cxnLst/>
                <a:rect l="l" t="t" r="r" b="b"/>
                <a:pathLst>
                  <a:path w="14868" h="3655" extrusionOk="0">
                    <a:moveTo>
                      <a:pt x="3659" y="1"/>
                    </a:moveTo>
                    <a:cubicBezTo>
                      <a:pt x="2496" y="1"/>
                      <a:pt x="1341" y="63"/>
                      <a:pt x="201" y="184"/>
                    </a:cubicBezTo>
                    <a:cubicBezTo>
                      <a:pt x="1" y="184"/>
                      <a:pt x="34" y="451"/>
                      <a:pt x="201" y="451"/>
                    </a:cubicBezTo>
                    <a:cubicBezTo>
                      <a:pt x="4604" y="518"/>
                      <a:pt x="8940" y="1685"/>
                      <a:pt x="12776" y="3520"/>
                    </a:cubicBezTo>
                    <a:cubicBezTo>
                      <a:pt x="12963" y="3614"/>
                      <a:pt x="13143" y="3655"/>
                      <a:pt x="13310" y="3655"/>
                    </a:cubicBezTo>
                    <a:cubicBezTo>
                      <a:pt x="14333" y="3655"/>
                      <a:pt x="14867" y="2111"/>
                      <a:pt x="13577" y="1652"/>
                    </a:cubicBezTo>
                    <a:cubicBezTo>
                      <a:pt x="10363" y="515"/>
                      <a:pt x="6985" y="1"/>
                      <a:pt x="365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21" name="Google Shape;5621;p34"/>
              <p:cNvSpPr/>
              <p:nvPr/>
            </p:nvSpPr>
            <p:spPr>
              <a:xfrm>
                <a:off x="1658275" y="2294500"/>
                <a:ext cx="248700" cy="137250"/>
              </a:xfrm>
              <a:custGeom>
                <a:avLst/>
                <a:gdLst/>
                <a:ahLst/>
                <a:cxnLst/>
                <a:rect l="l" t="t" r="r" b="b"/>
                <a:pathLst>
                  <a:path w="9948" h="5490" extrusionOk="0">
                    <a:moveTo>
                      <a:pt x="194" y="0"/>
                    </a:moveTo>
                    <a:cubicBezTo>
                      <a:pt x="77" y="0"/>
                      <a:pt x="0" y="178"/>
                      <a:pt x="124" y="271"/>
                    </a:cubicBezTo>
                    <a:cubicBezTo>
                      <a:pt x="2959" y="1638"/>
                      <a:pt x="5561" y="3440"/>
                      <a:pt x="7963" y="5341"/>
                    </a:cubicBezTo>
                    <a:cubicBezTo>
                      <a:pt x="8092" y="5444"/>
                      <a:pt x="8232" y="5489"/>
                      <a:pt x="8373" y="5489"/>
                    </a:cubicBezTo>
                    <a:cubicBezTo>
                      <a:pt x="9145" y="5489"/>
                      <a:pt x="9948" y="4147"/>
                      <a:pt x="9130" y="3640"/>
                    </a:cubicBezTo>
                    <a:cubicBezTo>
                      <a:pt x="6328" y="2005"/>
                      <a:pt x="3293" y="838"/>
                      <a:pt x="224" y="4"/>
                    </a:cubicBezTo>
                    <a:cubicBezTo>
                      <a:pt x="214" y="1"/>
                      <a:pt x="204" y="0"/>
                      <a:pt x="19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22" name="Google Shape;5622;p34"/>
              <p:cNvSpPr/>
              <p:nvPr/>
            </p:nvSpPr>
            <p:spPr>
              <a:xfrm>
                <a:off x="1654425" y="2238100"/>
                <a:ext cx="269025" cy="181900"/>
              </a:xfrm>
              <a:custGeom>
                <a:avLst/>
                <a:gdLst/>
                <a:ahLst/>
                <a:cxnLst/>
                <a:rect l="l" t="t" r="r" b="b"/>
                <a:pathLst>
                  <a:path w="10761" h="7276" extrusionOk="0">
                    <a:moveTo>
                      <a:pt x="166" y="1"/>
                    </a:moveTo>
                    <a:cubicBezTo>
                      <a:pt x="50" y="1"/>
                      <a:pt x="0" y="175"/>
                      <a:pt x="111" y="258"/>
                    </a:cubicBezTo>
                    <a:cubicBezTo>
                      <a:pt x="3213" y="2260"/>
                      <a:pt x="5982" y="4595"/>
                      <a:pt x="8617" y="7063"/>
                    </a:cubicBezTo>
                    <a:cubicBezTo>
                      <a:pt x="8778" y="7212"/>
                      <a:pt x="8960" y="7276"/>
                      <a:pt x="9142" y="7276"/>
                    </a:cubicBezTo>
                    <a:cubicBezTo>
                      <a:pt x="9943" y="7276"/>
                      <a:pt x="10760" y="6054"/>
                      <a:pt x="9918" y="5429"/>
                    </a:cubicBezTo>
                    <a:cubicBezTo>
                      <a:pt x="6883" y="3261"/>
                      <a:pt x="3580" y="1526"/>
                      <a:pt x="244" y="25"/>
                    </a:cubicBezTo>
                    <a:cubicBezTo>
                      <a:pt x="216" y="8"/>
                      <a:pt x="190" y="1"/>
                      <a:pt x="16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23" name="Google Shape;5623;p34"/>
              <p:cNvSpPr/>
              <p:nvPr/>
            </p:nvSpPr>
            <p:spPr>
              <a:xfrm>
                <a:off x="1776825" y="2068350"/>
                <a:ext cx="136275" cy="348800"/>
              </a:xfrm>
              <a:custGeom>
                <a:avLst/>
                <a:gdLst/>
                <a:ahLst/>
                <a:cxnLst/>
                <a:rect l="l" t="t" r="r" b="b"/>
                <a:pathLst>
                  <a:path w="5451" h="13952" extrusionOk="0">
                    <a:moveTo>
                      <a:pt x="128" y="1"/>
                    </a:moveTo>
                    <a:cubicBezTo>
                      <a:pt x="62" y="1"/>
                      <a:pt x="0" y="52"/>
                      <a:pt x="18" y="144"/>
                    </a:cubicBezTo>
                    <a:cubicBezTo>
                      <a:pt x="752" y="4513"/>
                      <a:pt x="1720" y="8883"/>
                      <a:pt x="3154" y="13153"/>
                    </a:cubicBezTo>
                    <a:cubicBezTo>
                      <a:pt x="3355" y="13717"/>
                      <a:pt x="3763" y="13951"/>
                      <a:pt x="4160" y="13951"/>
                    </a:cubicBezTo>
                    <a:cubicBezTo>
                      <a:pt x="4820" y="13951"/>
                      <a:pt x="5451" y="13306"/>
                      <a:pt x="5055" y="12452"/>
                    </a:cubicBezTo>
                    <a:cubicBezTo>
                      <a:pt x="3221" y="8449"/>
                      <a:pt x="1520" y="4347"/>
                      <a:pt x="252" y="110"/>
                    </a:cubicBezTo>
                    <a:cubicBezTo>
                      <a:pt x="237" y="35"/>
                      <a:pt x="181" y="1"/>
                      <a:pt x="12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24" name="Google Shape;5624;p34"/>
              <p:cNvSpPr/>
              <p:nvPr/>
            </p:nvSpPr>
            <p:spPr>
              <a:xfrm>
                <a:off x="1835175" y="2088850"/>
                <a:ext cx="105500" cy="340575"/>
              </a:xfrm>
              <a:custGeom>
                <a:avLst/>
                <a:gdLst/>
                <a:ahLst/>
                <a:cxnLst/>
                <a:rect l="l" t="t" r="r" b="b"/>
                <a:pathLst>
                  <a:path w="4220" h="13623" extrusionOk="0">
                    <a:moveTo>
                      <a:pt x="135" y="1"/>
                    </a:moveTo>
                    <a:cubicBezTo>
                      <a:pt x="67" y="1"/>
                      <a:pt x="1" y="63"/>
                      <a:pt x="19" y="157"/>
                    </a:cubicBezTo>
                    <a:cubicBezTo>
                      <a:pt x="687" y="4360"/>
                      <a:pt x="1254" y="8563"/>
                      <a:pt x="1988" y="12733"/>
                    </a:cubicBezTo>
                    <a:cubicBezTo>
                      <a:pt x="2086" y="13354"/>
                      <a:pt x="2531" y="13623"/>
                      <a:pt x="2981" y="13623"/>
                    </a:cubicBezTo>
                    <a:cubicBezTo>
                      <a:pt x="3596" y="13623"/>
                      <a:pt x="4220" y="13122"/>
                      <a:pt x="3989" y="12333"/>
                    </a:cubicBezTo>
                    <a:cubicBezTo>
                      <a:pt x="2821" y="8230"/>
                      <a:pt x="1487" y="4194"/>
                      <a:pt x="253" y="124"/>
                    </a:cubicBezTo>
                    <a:cubicBezTo>
                      <a:pt x="238" y="37"/>
                      <a:pt x="186" y="1"/>
                      <a:pt x="13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25" name="Google Shape;5625;p34"/>
              <p:cNvSpPr/>
              <p:nvPr/>
            </p:nvSpPr>
            <p:spPr>
              <a:xfrm>
                <a:off x="1890150" y="2113150"/>
                <a:ext cx="64750" cy="310975"/>
              </a:xfrm>
              <a:custGeom>
                <a:avLst/>
                <a:gdLst/>
                <a:ahLst/>
                <a:cxnLst/>
                <a:rect l="l" t="t" r="r" b="b"/>
                <a:pathLst>
                  <a:path w="2590" h="12439" extrusionOk="0">
                    <a:moveTo>
                      <a:pt x="172" y="0"/>
                    </a:moveTo>
                    <a:cubicBezTo>
                      <a:pt x="88" y="0"/>
                      <a:pt x="1" y="80"/>
                      <a:pt x="22" y="186"/>
                    </a:cubicBezTo>
                    <a:cubicBezTo>
                      <a:pt x="789" y="3922"/>
                      <a:pt x="856" y="7725"/>
                      <a:pt x="522" y="11428"/>
                    </a:cubicBezTo>
                    <a:cubicBezTo>
                      <a:pt x="453" y="12086"/>
                      <a:pt x="1022" y="12438"/>
                      <a:pt x="1576" y="12438"/>
                    </a:cubicBezTo>
                    <a:cubicBezTo>
                      <a:pt x="2089" y="12438"/>
                      <a:pt x="2589" y="12136"/>
                      <a:pt x="2557" y="11494"/>
                    </a:cubicBezTo>
                    <a:cubicBezTo>
                      <a:pt x="2457" y="7558"/>
                      <a:pt x="1556" y="3689"/>
                      <a:pt x="289" y="86"/>
                    </a:cubicBezTo>
                    <a:cubicBezTo>
                      <a:pt x="265" y="26"/>
                      <a:pt x="219" y="0"/>
                      <a:pt x="17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26" name="Google Shape;5626;p34"/>
              <p:cNvSpPr/>
              <p:nvPr/>
            </p:nvSpPr>
            <p:spPr>
              <a:xfrm>
                <a:off x="1906050" y="2108375"/>
                <a:ext cx="209275" cy="286675"/>
              </a:xfrm>
              <a:custGeom>
                <a:avLst/>
                <a:gdLst/>
                <a:ahLst/>
                <a:cxnLst/>
                <a:rect l="l" t="t" r="r" b="b"/>
                <a:pathLst>
                  <a:path w="8371" h="11467" extrusionOk="0">
                    <a:moveTo>
                      <a:pt x="8209" y="0"/>
                    </a:moveTo>
                    <a:cubicBezTo>
                      <a:pt x="8168" y="0"/>
                      <a:pt x="8125" y="23"/>
                      <a:pt x="8092" y="77"/>
                    </a:cubicBezTo>
                    <a:cubicBezTo>
                      <a:pt x="5657" y="3379"/>
                      <a:pt x="3055" y="6548"/>
                      <a:pt x="587" y="9884"/>
                    </a:cubicBezTo>
                    <a:cubicBezTo>
                      <a:pt x="1" y="10634"/>
                      <a:pt x="733" y="11467"/>
                      <a:pt x="1475" y="11467"/>
                    </a:cubicBezTo>
                    <a:cubicBezTo>
                      <a:pt x="1788" y="11467"/>
                      <a:pt x="2103" y="11318"/>
                      <a:pt x="2321" y="10951"/>
                    </a:cubicBezTo>
                    <a:cubicBezTo>
                      <a:pt x="4356" y="7416"/>
                      <a:pt x="6258" y="3780"/>
                      <a:pt x="8326" y="210"/>
                    </a:cubicBezTo>
                    <a:cubicBezTo>
                      <a:pt x="8371" y="98"/>
                      <a:pt x="8294" y="0"/>
                      <a:pt x="820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27" name="Google Shape;5627;p34"/>
              <p:cNvSpPr/>
              <p:nvPr/>
            </p:nvSpPr>
            <p:spPr>
              <a:xfrm>
                <a:off x="1897500" y="2189475"/>
                <a:ext cx="242575" cy="246475"/>
              </a:xfrm>
              <a:custGeom>
                <a:avLst/>
                <a:gdLst/>
                <a:ahLst/>
                <a:cxnLst/>
                <a:rect l="l" t="t" r="r" b="b"/>
                <a:pathLst>
                  <a:path w="9703" h="9859" extrusionOk="0">
                    <a:moveTo>
                      <a:pt x="9505" y="0"/>
                    </a:moveTo>
                    <a:cubicBezTo>
                      <a:pt x="9471" y="0"/>
                      <a:pt x="9434" y="11"/>
                      <a:pt x="9402" y="35"/>
                    </a:cubicBezTo>
                    <a:cubicBezTo>
                      <a:pt x="6533" y="2771"/>
                      <a:pt x="3597" y="5372"/>
                      <a:pt x="762" y="8141"/>
                    </a:cubicBezTo>
                    <a:cubicBezTo>
                      <a:pt x="1" y="8826"/>
                      <a:pt x="764" y="9858"/>
                      <a:pt x="1555" y="9858"/>
                    </a:cubicBezTo>
                    <a:cubicBezTo>
                      <a:pt x="1804" y="9858"/>
                      <a:pt x="2056" y="9756"/>
                      <a:pt x="2263" y="9509"/>
                    </a:cubicBezTo>
                    <a:cubicBezTo>
                      <a:pt x="4765" y="6473"/>
                      <a:pt x="7167" y="3304"/>
                      <a:pt x="9602" y="202"/>
                    </a:cubicBezTo>
                    <a:cubicBezTo>
                      <a:pt x="9703" y="101"/>
                      <a:pt x="9613" y="0"/>
                      <a:pt x="950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28" name="Google Shape;5628;p34"/>
              <p:cNvSpPr/>
              <p:nvPr/>
            </p:nvSpPr>
            <p:spPr>
              <a:xfrm>
                <a:off x="1886375" y="2237950"/>
                <a:ext cx="267325" cy="198325"/>
              </a:xfrm>
              <a:custGeom>
                <a:avLst/>
                <a:gdLst/>
                <a:ahLst/>
                <a:cxnLst/>
                <a:rect l="l" t="t" r="r" b="b"/>
                <a:pathLst>
                  <a:path w="10693" h="7933" extrusionOk="0">
                    <a:moveTo>
                      <a:pt x="10517" y="0"/>
                    </a:moveTo>
                    <a:cubicBezTo>
                      <a:pt x="10493" y="0"/>
                      <a:pt x="10468" y="10"/>
                      <a:pt x="10447" y="31"/>
                    </a:cubicBezTo>
                    <a:cubicBezTo>
                      <a:pt x="7378" y="2233"/>
                      <a:pt x="4143" y="4167"/>
                      <a:pt x="940" y="6035"/>
                    </a:cubicBezTo>
                    <a:cubicBezTo>
                      <a:pt x="1" y="6560"/>
                      <a:pt x="664" y="7933"/>
                      <a:pt x="1507" y="7933"/>
                    </a:cubicBezTo>
                    <a:cubicBezTo>
                      <a:pt x="1681" y="7933"/>
                      <a:pt x="1864" y="7874"/>
                      <a:pt x="2041" y="7736"/>
                    </a:cubicBezTo>
                    <a:cubicBezTo>
                      <a:pt x="5110" y="5435"/>
                      <a:pt x="7879" y="2866"/>
                      <a:pt x="10614" y="231"/>
                    </a:cubicBezTo>
                    <a:cubicBezTo>
                      <a:pt x="10693" y="126"/>
                      <a:pt x="10606" y="0"/>
                      <a:pt x="1051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29" name="Google Shape;5629;p34"/>
              <p:cNvSpPr/>
              <p:nvPr/>
            </p:nvSpPr>
            <p:spPr>
              <a:xfrm>
                <a:off x="1892725" y="2371875"/>
                <a:ext cx="352400" cy="66200"/>
              </a:xfrm>
              <a:custGeom>
                <a:avLst/>
                <a:gdLst/>
                <a:ahLst/>
                <a:cxnLst/>
                <a:rect l="l" t="t" r="r" b="b"/>
                <a:pathLst>
                  <a:path w="14096" h="2648" extrusionOk="0">
                    <a:moveTo>
                      <a:pt x="7111" y="1"/>
                    </a:moveTo>
                    <a:cubicBezTo>
                      <a:pt x="5185" y="1"/>
                      <a:pt x="3242" y="206"/>
                      <a:pt x="1320" y="645"/>
                    </a:cubicBezTo>
                    <a:cubicBezTo>
                      <a:pt x="0" y="945"/>
                      <a:pt x="461" y="2648"/>
                      <a:pt x="1513" y="2648"/>
                    </a:cubicBezTo>
                    <a:cubicBezTo>
                      <a:pt x="1631" y="2648"/>
                      <a:pt x="1756" y="2627"/>
                      <a:pt x="1887" y="2580"/>
                    </a:cubicBezTo>
                    <a:cubicBezTo>
                      <a:pt x="4871" y="1567"/>
                      <a:pt x="8110" y="959"/>
                      <a:pt x="11400" y="959"/>
                    </a:cubicBezTo>
                    <a:cubicBezTo>
                      <a:pt x="12230" y="959"/>
                      <a:pt x="13063" y="998"/>
                      <a:pt x="13896" y="1079"/>
                    </a:cubicBezTo>
                    <a:cubicBezTo>
                      <a:pt x="14062" y="1079"/>
                      <a:pt x="14096" y="878"/>
                      <a:pt x="13929" y="845"/>
                    </a:cubicBezTo>
                    <a:cubicBezTo>
                      <a:pt x="11724" y="298"/>
                      <a:pt x="9430" y="1"/>
                      <a:pt x="711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30" name="Google Shape;5630;p34"/>
              <p:cNvSpPr/>
              <p:nvPr/>
            </p:nvSpPr>
            <p:spPr>
              <a:xfrm>
                <a:off x="1903150" y="2430675"/>
                <a:ext cx="303625" cy="52000"/>
              </a:xfrm>
              <a:custGeom>
                <a:avLst/>
                <a:gdLst/>
                <a:ahLst/>
                <a:cxnLst/>
                <a:rect l="l" t="t" r="r" b="b"/>
                <a:pathLst>
                  <a:path w="12145" h="2080" extrusionOk="0">
                    <a:moveTo>
                      <a:pt x="2381" y="1"/>
                    </a:moveTo>
                    <a:cubicBezTo>
                      <a:pt x="1989" y="1"/>
                      <a:pt x="1596" y="10"/>
                      <a:pt x="1203" y="27"/>
                    </a:cubicBezTo>
                    <a:cubicBezTo>
                      <a:pt x="0" y="122"/>
                      <a:pt x="239" y="2080"/>
                      <a:pt x="1265" y="2080"/>
                    </a:cubicBezTo>
                    <a:cubicBezTo>
                      <a:pt x="1320" y="2080"/>
                      <a:pt x="1377" y="2074"/>
                      <a:pt x="1437" y="2062"/>
                    </a:cubicBezTo>
                    <a:cubicBezTo>
                      <a:pt x="3498" y="1719"/>
                      <a:pt x="5609" y="1510"/>
                      <a:pt x="7746" y="1510"/>
                    </a:cubicBezTo>
                    <a:cubicBezTo>
                      <a:pt x="9136" y="1510"/>
                      <a:pt x="10538" y="1598"/>
                      <a:pt x="11944" y="1795"/>
                    </a:cubicBezTo>
                    <a:cubicBezTo>
                      <a:pt x="12111" y="1795"/>
                      <a:pt x="12144" y="1562"/>
                      <a:pt x="11978" y="1529"/>
                    </a:cubicBezTo>
                    <a:cubicBezTo>
                      <a:pt x="8910" y="605"/>
                      <a:pt x="5655" y="1"/>
                      <a:pt x="238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31" name="Google Shape;5631;p34"/>
              <p:cNvSpPr/>
              <p:nvPr/>
            </p:nvSpPr>
            <p:spPr>
              <a:xfrm>
                <a:off x="1896500" y="2399750"/>
                <a:ext cx="261075" cy="55550"/>
              </a:xfrm>
              <a:custGeom>
                <a:avLst/>
                <a:gdLst/>
                <a:ahLst/>
                <a:cxnLst/>
                <a:rect l="l" t="t" r="r" b="b"/>
                <a:pathLst>
                  <a:path w="10443" h="2222" extrusionOk="0">
                    <a:moveTo>
                      <a:pt x="4278" y="0"/>
                    </a:moveTo>
                    <a:cubicBezTo>
                      <a:pt x="3214" y="0"/>
                      <a:pt x="2143" y="70"/>
                      <a:pt x="1069" y="230"/>
                    </a:cubicBezTo>
                    <a:cubicBezTo>
                      <a:pt x="0" y="293"/>
                      <a:pt x="412" y="2221"/>
                      <a:pt x="1272" y="2221"/>
                    </a:cubicBezTo>
                    <a:cubicBezTo>
                      <a:pt x="1325" y="2221"/>
                      <a:pt x="1380" y="2214"/>
                      <a:pt x="1436" y="2198"/>
                    </a:cubicBezTo>
                    <a:cubicBezTo>
                      <a:pt x="4023" y="1429"/>
                      <a:pt x="6780" y="886"/>
                      <a:pt x="9577" y="886"/>
                    </a:cubicBezTo>
                    <a:cubicBezTo>
                      <a:pt x="9810" y="886"/>
                      <a:pt x="10042" y="890"/>
                      <a:pt x="10276" y="898"/>
                    </a:cubicBezTo>
                    <a:cubicBezTo>
                      <a:pt x="10409" y="898"/>
                      <a:pt x="10442" y="631"/>
                      <a:pt x="10309" y="631"/>
                    </a:cubicBezTo>
                    <a:cubicBezTo>
                      <a:pt x="8335" y="258"/>
                      <a:pt x="6319" y="0"/>
                      <a:pt x="427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32" name="Google Shape;5632;p34"/>
              <p:cNvSpPr/>
              <p:nvPr/>
            </p:nvSpPr>
            <p:spPr>
              <a:xfrm>
                <a:off x="1881150" y="2440525"/>
                <a:ext cx="262825" cy="81850"/>
              </a:xfrm>
              <a:custGeom>
                <a:avLst/>
                <a:gdLst/>
                <a:ahLst/>
                <a:cxnLst/>
                <a:rect l="l" t="t" r="r" b="b"/>
                <a:pathLst>
                  <a:path w="10513" h="3274" extrusionOk="0">
                    <a:moveTo>
                      <a:pt x="1123" y="0"/>
                    </a:moveTo>
                    <a:cubicBezTo>
                      <a:pt x="0" y="0"/>
                      <a:pt x="87" y="2103"/>
                      <a:pt x="1102" y="2103"/>
                    </a:cubicBezTo>
                    <a:cubicBezTo>
                      <a:pt x="1118" y="2103"/>
                      <a:pt x="1133" y="2103"/>
                      <a:pt x="1149" y="2102"/>
                    </a:cubicBezTo>
                    <a:cubicBezTo>
                      <a:pt x="1746" y="2062"/>
                      <a:pt x="2349" y="2041"/>
                      <a:pt x="2956" y="2041"/>
                    </a:cubicBezTo>
                    <a:cubicBezTo>
                      <a:pt x="5402" y="2041"/>
                      <a:pt x="7904" y="2387"/>
                      <a:pt x="10256" y="3269"/>
                    </a:cubicBezTo>
                    <a:cubicBezTo>
                      <a:pt x="10266" y="3272"/>
                      <a:pt x="10276" y="3273"/>
                      <a:pt x="10286" y="3273"/>
                    </a:cubicBezTo>
                    <a:cubicBezTo>
                      <a:pt x="10408" y="3273"/>
                      <a:pt x="10513" y="3095"/>
                      <a:pt x="10389" y="3003"/>
                    </a:cubicBezTo>
                    <a:cubicBezTo>
                      <a:pt x="7654" y="1435"/>
                      <a:pt x="4485" y="267"/>
                      <a:pt x="1149" y="0"/>
                    </a:cubicBezTo>
                    <a:cubicBezTo>
                      <a:pt x="1140" y="0"/>
                      <a:pt x="1132" y="0"/>
                      <a:pt x="112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33" name="Google Shape;5633;p34"/>
              <p:cNvSpPr/>
              <p:nvPr/>
            </p:nvSpPr>
            <p:spPr>
              <a:xfrm>
                <a:off x="1778950" y="2225375"/>
                <a:ext cx="25625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0250" h="11684" extrusionOk="0">
                    <a:moveTo>
                      <a:pt x="4270" y="0"/>
                    </a:moveTo>
                    <a:cubicBezTo>
                      <a:pt x="3970" y="34"/>
                      <a:pt x="3836" y="401"/>
                      <a:pt x="3803" y="701"/>
                    </a:cubicBezTo>
                    <a:cubicBezTo>
                      <a:pt x="3696" y="1505"/>
                      <a:pt x="3739" y="2352"/>
                      <a:pt x="3951" y="3155"/>
                    </a:cubicBezTo>
                    <a:lnTo>
                      <a:pt x="3951" y="3155"/>
                    </a:lnTo>
                    <a:cubicBezTo>
                      <a:pt x="3665" y="2303"/>
                      <a:pt x="3417" y="1752"/>
                      <a:pt x="3169" y="1201"/>
                    </a:cubicBezTo>
                    <a:cubicBezTo>
                      <a:pt x="3020" y="962"/>
                      <a:pt x="2844" y="724"/>
                      <a:pt x="2618" y="724"/>
                    </a:cubicBezTo>
                    <a:cubicBezTo>
                      <a:pt x="2591" y="724"/>
                      <a:pt x="2563" y="727"/>
                      <a:pt x="2535" y="734"/>
                    </a:cubicBezTo>
                    <a:cubicBezTo>
                      <a:pt x="2369" y="767"/>
                      <a:pt x="2268" y="1034"/>
                      <a:pt x="2268" y="1234"/>
                    </a:cubicBezTo>
                    <a:cubicBezTo>
                      <a:pt x="2268" y="1435"/>
                      <a:pt x="2335" y="1635"/>
                      <a:pt x="2435" y="1868"/>
                    </a:cubicBezTo>
                    <a:cubicBezTo>
                      <a:pt x="2675" y="2396"/>
                      <a:pt x="2933" y="2907"/>
                      <a:pt x="3232" y="3401"/>
                    </a:cubicBezTo>
                    <a:lnTo>
                      <a:pt x="3232" y="3401"/>
                    </a:lnTo>
                    <a:cubicBezTo>
                      <a:pt x="2810" y="2773"/>
                      <a:pt x="2434" y="2329"/>
                      <a:pt x="1835" y="2068"/>
                    </a:cubicBezTo>
                    <a:cubicBezTo>
                      <a:pt x="1722" y="2021"/>
                      <a:pt x="1601" y="1998"/>
                      <a:pt x="1482" y="1998"/>
                    </a:cubicBezTo>
                    <a:cubicBezTo>
                      <a:pt x="1179" y="1998"/>
                      <a:pt x="887" y="2148"/>
                      <a:pt x="767" y="2435"/>
                    </a:cubicBezTo>
                    <a:cubicBezTo>
                      <a:pt x="601" y="2802"/>
                      <a:pt x="767" y="3236"/>
                      <a:pt x="968" y="3569"/>
                    </a:cubicBezTo>
                    <a:cubicBezTo>
                      <a:pt x="1435" y="4237"/>
                      <a:pt x="2102" y="4704"/>
                      <a:pt x="2769" y="5104"/>
                    </a:cubicBezTo>
                    <a:cubicBezTo>
                      <a:pt x="2437" y="4999"/>
                      <a:pt x="2088" y="4949"/>
                      <a:pt x="1739" y="4949"/>
                    </a:cubicBezTo>
                    <a:cubicBezTo>
                      <a:pt x="1421" y="4949"/>
                      <a:pt x="1103" y="4991"/>
                      <a:pt x="801" y="5071"/>
                    </a:cubicBezTo>
                    <a:cubicBezTo>
                      <a:pt x="534" y="5137"/>
                      <a:pt x="300" y="5237"/>
                      <a:pt x="167" y="5471"/>
                    </a:cubicBezTo>
                    <a:cubicBezTo>
                      <a:pt x="0" y="5871"/>
                      <a:pt x="200" y="6371"/>
                      <a:pt x="534" y="6538"/>
                    </a:cubicBezTo>
                    <a:cubicBezTo>
                      <a:pt x="864" y="6694"/>
                      <a:pt x="1318" y="6781"/>
                      <a:pt x="1785" y="6781"/>
                    </a:cubicBezTo>
                    <a:cubicBezTo>
                      <a:pt x="2109" y="6781"/>
                      <a:pt x="2438" y="6739"/>
                      <a:pt x="2737" y="6648"/>
                    </a:cubicBezTo>
                    <a:lnTo>
                      <a:pt x="2737" y="6648"/>
                    </a:lnTo>
                    <a:cubicBezTo>
                      <a:pt x="1983" y="6888"/>
                      <a:pt x="1329" y="7450"/>
                      <a:pt x="968" y="8239"/>
                    </a:cubicBezTo>
                    <a:cubicBezTo>
                      <a:pt x="834" y="8473"/>
                      <a:pt x="767" y="8773"/>
                      <a:pt x="834" y="9040"/>
                    </a:cubicBezTo>
                    <a:cubicBezTo>
                      <a:pt x="913" y="9328"/>
                      <a:pt x="1177" y="9472"/>
                      <a:pt x="1448" y="9472"/>
                    </a:cubicBezTo>
                    <a:cubicBezTo>
                      <a:pt x="1522" y="9472"/>
                      <a:pt x="1597" y="9462"/>
                      <a:pt x="1668" y="9440"/>
                    </a:cubicBezTo>
                    <a:cubicBezTo>
                      <a:pt x="2002" y="9374"/>
                      <a:pt x="2869" y="8706"/>
                      <a:pt x="3336" y="8206"/>
                    </a:cubicBezTo>
                    <a:lnTo>
                      <a:pt x="3336" y="8206"/>
                    </a:lnTo>
                    <a:cubicBezTo>
                      <a:pt x="3102" y="8840"/>
                      <a:pt x="2836" y="9540"/>
                      <a:pt x="2969" y="10208"/>
                    </a:cubicBezTo>
                    <a:cubicBezTo>
                      <a:pt x="3078" y="10781"/>
                      <a:pt x="3545" y="11288"/>
                      <a:pt x="4004" y="11288"/>
                    </a:cubicBezTo>
                    <a:cubicBezTo>
                      <a:pt x="4105" y="11288"/>
                      <a:pt x="4206" y="11263"/>
                      <a:pt x="4303" y="11208"/>
                    </a:cubicBezTo>
                    <a:cubicBezTo>
                      <a:pt x="4704" y="11008"/>
                      <a:pt x="4870" y="10408"/>
                      <a:pt x="4870" y="9874"/>
                    </a:cubicBezTo>
                    <a:cubicBezTo>
                      <a:pt x="4870" y="9340"/>
                      <a:pt x="4804" y="8773"/>
                      <a:pt x="4870" y="8273"/>
                    </a:cubicBezTo>
                    <a:cubicBezTo>
                      <a:pt x="4870" y="9240"/>
                      <a:pt x="5171" y="10208"/>
                      <a:pt x="5671" y="11008"/>
                    </a:cubicBezTo>
                    <a:cubicBezTo>
                      <a:pt x="5838" y="11242"/>
                      <a:pt x="6105" y="11508"/>
                      <a:pt x="6338" y="11609"/>
                    </a:cubicBezTo>
                    <a:cubicBezTo>
                      <a:pt x="6434" y="11657"/>
                      <a:pt x="6544" y="11683"/>
                      <a:pt x="6652" y="11683"/>
                    </a:cubicBezTo>
                    <a:cubicBezTo>
                      <a:pt x="6844" y="11683"/>
                      <a:pt x="7032" y="11600"/>
                      <a:pt x="7139" y="11408"/>
                    </a:cubicBezTo>
                    <a:cubicBezTo>
                      <a:pt x="7305" y="11108"/>
                      <a:pt x="7205" y="10741"/>
                      <a:pt x="7139" y="10408"/>
                    </a:cubicBezTo>
                    <a:cubicBezTo>
                      <a:pt x="6917" y="9688"/>
                      <a:pt x="6696" y="8992"/>
                      <a:pt x="6399" y="8319"/>
                    </a:cubicBezTo>
                    <a:lnTo>
                      <a:pt x="6399" y="8319"/>
                    </a:lnTo>
                    <a:cubicBezTo>
                      <a:pt x="6747" y="8958"/>
                      <a:pt x="7259" y="9464"/>
                      <a:pt x="7839" y="9741"/>
                    </a:cubicBezTo>
                    <a:cubicBezTo>
                      <a:pt x="7994" y="9811"/>
                      <a:pt x="8186" y="9858"/>
                      <a:pt x="8370" y="9858"/>
                    </a:cubicBezTo>
                    <a:cubicBezTo>
                      <a:pt x="8620" y="9858"/>
                      <a:pt x="8858" y="9771"/>
                      <a:pt x="8973" y="9540"/>
                    </a:cubicBezTo>
                    <a:cubicBezTo>
                      <a:pt x="9140" y="9240"/>
                      <a:pt x="9007" y="8907"/>
                      <a:pt x="8873" y="8606"/>
                    </a:cubicBezTo>
                    <a:cubicBezTo>
                      <a:pt x="8506" y="7839"/>
                      <a:pt x="8006" y="7072"/>
                      <a:pt x="7339" y="6538"/>
                    </a:cubicBezTo>
                    <a:lnTo>
                      <a:pt x="7339" y="6538"/>
                    </a:lnTo>
                    <a:cubicBezTo>
                      <a:pt x="7893" y="6672"/>
                      <a:pt x="8379" y="6735"/>
                      <a:pt x="8780" y="6735"/>
                    </a:cubicBezTo>
                    <a:cubicBezTo>
                      <a:pt x="9778" y="6735"/>
                      <a:pt x="10250" y="6347"/>
                      <a:pt x="9941" y="5704"/>
                    </a:cubicBezTo>
                    <a:cubicBezTo>
                      <a:pt x="9807" y="5504"/>
                      <a:pt x="9607" y="5371"/>
                      <a:pt x="9374" y="5271"/>
                    </a:cubicBezTo>
                    <a:cubicBezTo>
                      <a:pt x="8774" y="5031"/>
                      <a:pt x="8120" y="4899"/>
                      <a:pt x="7485" y="4899"/>
                    </a:cubicBezTo>
                    <a:cubicBezTo>
                      <a:pt x="7414" y="4899"/>
                      <a:pt x="7343" y="4900"/>
                      <a:pt x="7272" y="4904"/>
                    </a:cubicBezTo>
                    <a:cubicBezTo>
                      <a:pt x="8006" y="4737"/>
                      <a:pt x="8673" y="4337"/>
                      <a:pt x="9140" y="3670"/>
                    </a:cubicBezTo>
                    <a:cubicBezTo>
                      <a:pt x="9340" y="3336"/>
                      <a:pt x="9507" y="2869"/>
                      <a:pt x="9273" y="2602"/>
                    </a:cubicBezTo>
                    <a:cubicBezTo>
                      <a:pt x="9200" y="2514"/>
                      <a:pt x="9100" y="2484"/>
                      <a:pt x="8989" y="2484"/>
                    </a:cubicBezTo>
                    <a:cubicBezTo>
                      <a:pt x="8848" y="2484"/>
                      <a:pt x="8689" y="2531"/>
                      <a:pt x="8540" y="2569"/>
                    </a:cubicBezTo>
                    <a:cubicBezTo>
                      <a:pt x="7839" y="2869"/>
                      <a:pt x="7172" y="3369"/>
                      <a:pt x="6638" y="4003"/>
                    </a:cubicBezTo>
                    <a:cubicBezTo>
                      <a:pt x="7005" y="3236"/>
                      <a:pt x="7272" y="2369"/>
                      <a:pt x="7339" y="1501"/>
                    </a:cubicBezTo>
                    <a:cubicBezTo>
                      <a:pt x="7372" y="1168"/>
                      <a:pt x="7372" y="767"/>
                      <a:pt x="7139" y="601"/>
                    </a:cubicBezTo>
                    <a:cubicBezTo>
                      <a:pt x="7081" y="551"/>
                      <a:pt x="7013" y="530"/>
                      <a:pt x="6941" y="530"/>
                    </a:cubicBezTo>
                    <a:cubicBezTo>
                      <a:pt x="6720" y="530"/>
                      <a:pt x="6455" y="725"/>
                      <a:pt x="6305" y="901"/>
                    </a:cubicBezTo>
                    <a:cubicBezTo>
                      <a:pt x="5671" y="1601"/>
                      <a:pt x="5304" y="2535"/>
                      <a:pt x="5237" y="3503"/>
                    </a:cubicBezTo>
                    <a:cubicBezTo>
                      <a:pt x="5137" y="2535"/>
                      <a:pt x="5004" y="1568"/>
                      <a:pt x="4770" y="667"/>
                    </a:cubicBezTo>
                    <a:cubicBezTo>
                      <a:pt x="4737" y="334"/>
                      <a:pt x="4570" y="0"/>
                      <a:pt x="427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34" name="Google Shape;5634;p34"/>
              <p:cNvSpPr/>
              <p:nvPr/>
            </p:nvSpPr>
            <p:spPr>
              <a:xfrm>
                <a:off x="1854000" y="2320150"/>
                <a:ext cx="101750" cy="105950"/>
              </a:xfrm>
              <a:custGeom>
                <a:avLst/>
                <a:gdLst/>
                <a:ahLst/>
                <a:cxnLst/>
                <a:rect l="l" t="t" r="r" b="b"/>
                <a:pathLst>
                  <a:path w="4070" h="4238" extrusionOk="0">
                    <a:moveTo>
                      <a:pt x="1725" y="1"/>
                    </a:moveTo>
                    <a:cubicBezTo>
                      <a:pt x="1624" y="1"/>
                      <a:pt x="1525" y="27"/>
                      <a:pt x="1435" y="79"/>
                    </a:cubicBezTo>
                    <a:cubicBezTo>
                      <a:pt x="1168" y="212"/>
                      <a:pt x="1001" y="479"/>
                      <a:pt x="1001" y="779"/>
                    </a:cubicBezTo>
                    <a:cubicBezTo>
                      <a:pt x="634" y="813"/>
                      <a:pt x="267" y="1146"/>
                      <a:pt x="134" y="1580"/>
                    </a:cubicBezTo>
                    <a:cubicBezTo>
                      <a:pt x="0" y="1980"/>
                      <a:pt x="134" y="2480"/>
                      <a:pt x="401" y="2781"/>
                    </a:cubicBezTo>
                    <a:cubicBezTo>
                      <a:pt x="267" y="3181"/>
                      <a:pt x="401" y="3748"/>
                      <a:pt x="734" y="3981"/>
                    </a:cubicBezTo>
                    <a:cubicBezTo>
                      <a:pt x="896" y="4111"/>
                      <a:pt x="1097" y="4178"/>
                      <a:pt x="1292" y="4178"/>
                    </a:cubicBezTo>
                    <a:cubicBezTo>
                      <a:pt x="1498" y="4178"/>
                      <a:pt x="1698" y="4103"/>
                      <a:pt x="1835" y="3948"/>
                    </a:cubicBezTo>
                    <a:cubicBezTo>
                      <a:pt x="2028" y="4141"/>
                      <a:pt x="2276" y="4238"/>
                      <a:pt x="2517" y="4238"/>
                    </a:cubicBezTo>
                    <a:cubicBezTo>
                      <a:pt x="2651" y="4238"/>
                      <a:pt x="2783" y="4208"/>
                      <a:pt x="2902" y="4148"/>
                    </a:cubicBezTo>
                    <a:cubicBezTo>
                      <a:pt x="3236" y="3981"/>
                      <a:pt x="3469" y="3581"/>
                      <a:pt x="3436" y="3114"/>
                    </a:cubicBezTo>
                    <a:cubicBezTo>
                      <a:pt x="3803" y="2914"/>
                      <a:pt x="4070" y="2480"/>
                      <a:pt x="4070" y="2080"/>
                    </a:cubicBezTo>
                    <a:cubicBezTo>
                      <a:pt x="4070" y="1613"/>
                      <a:pt x="3836" y="1213"/>
                      <a:pt x="3503" y="979"/>
                    </a:cubicBezTo>
                    <a:cubicBezTo>
                      <a:pt x="3503" y="712"/>
                      <a:pt x="3336" y="412"/>
                      <a:pt x="3136" y="279"/>
                    </a:cubicBezTo>
                    <a:cubicBezTo>
                      <a:pt x="3019" y="201"/>
                      <a:pt x="2867" y="168"/>
                      <a:pt x="2668" y="168"/>
                    </a:cubicBezTo>
                    <a:cubicBezTo>
                      <a:pt x="2527" y="168"/>
                      <a:pt x="2362" y="184"/>
                      <a:pt x="2169" y="212"/>
                    </a:cubicBezTo>
                    <a:cubicBezTo>
                      <a:pt x="2045" y="69"/>
                      <a:pt x="1885" y="1"/>
                      <a:pt x="172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635" name="Google Shape;5635;p34"/>
            <p:cNvGrpSpPr/>
            <p:nvPr/>
          </p:nvGrpSpPr>
          <p:grpSpPr>
            <a:xfrm>
              <a:off x="8330843" y="3222086"/>
              <a:ext cx="494643" cy="2036537"/>
              <a:chOff x="6248875" y="1941050"/>
              <a:chExt cx="827300" cy="3406150"/>
            </a:xfrm>
          </p:grpSpPr>
          <p:sp>
            <p:nvSpPr>
              <p:cNvPr id="5636" name="Google Shape;5636;p34"/>
              <p:cNvSpPr/>
              <p:nvPr/>
            </p:nvSpPr>
            <p:spPr>
              <a:xfrm>
                <a:off x="6248875" y="2456250"/>
                <a:ext cx="827300" cy="2890950"/>
              </a:xfrm>
              <a:custGeom>
                <a:avLst/>
                <a:gdLst/>
                <a:ahLst/>
                <a:cxnLst/>
                <a:rect l="l" t="t" r="r" b="b"/>
                <a:pathLst>
                  <a:path w="33092" h="115638" extrusionOk="0">
                    <a:moveTo>
                      <a:pt x="16664" y="1"/>
                    </a:moveTo>
                    <a:cubicBezTo>
                      <a:pt x="16436" y="1"/>
                      <a:pt x="16216" y="153"/>
                      <a:pt x="16231" y="457"/>
                    </a:cubicBezTo>
                    <a:cubicBezTo>
                      <a:pt x="16535" y="7660"/>
                      <a:pt x="16505" y="14894"/>
                      <a:pt x="16201" y="22068"/>
                    </a:cubicBezTo>
                    <a:cubicBezTo>
                      <a:pt x="15198" y="19332"/>
                      <a:pt x="12949" y="16627"/>
                      <a:pt x="11186" y="14499"/>
                    </a:cubicBezTo>
                    <a:cubicBezTo>
                      <a:pt x="8906" y="11794"/>
                      <a:pt x="6201" y="9575"/>
                      <a:pt x="3040" y="7964"/>
                    </a:cubicBezTo>
                    <a:cubicBezTo>
                      <a:pt x="2877" y="7883"/>
                      <a:pt x="2708" y="7846"/>
                      <a:pt x="2544" y="7846"/>
                    </a:cubicBezTo>
                    <a:cubicBezTo>
                      <a:pt x="1790" y="7846"/>
                      <a:pt x="1137" y="8624"/>
                      <a:pt x="1611" y="9423"/>
                    </a:cubicBezTo>
                    <a:cubicBezTo>
                      <a:pt x="5198" y="15502"/>
                      <a:pt x="9757" y="20852"/>
                      <a:pt x="15137" y="25472"/>
                    </a:cubicBezTo>
                    <a:cubicBezTo>
                      <a:pt x="15343" y="25678"/>
                      <a:pt x="15592" y="25753"/>
                      <a:pt x="15847" y="25753"/>
                    </a:cubicBezTo>
                    <a:cubicBezTo>
                      <a:pt x="15894" y="25753"/>
                      <a:pt x="15941" y="25750"/>
                      <a:pt x="15988" y="25746"/>
                    </a:cubicBezTo>
                    <a:lnTo>
                      <a:pt x="15988" y="25746"/>
                    </a:lnTo>
                    <a:cubicBezTo>
                      <a:pt x="15775" y="30092"/>
                      <a:pt x="15380" y="34378"/>
                      <a:pt x="14985" y="38664"/>
                    </a:cubicBezTo>
                    <a:cubicBezTo>
                      <a:pt x="13526" y="34226"/>
                      <a:pt x="10426" y="30487"/>
                      <a:pt x="6140" y="28329"/>
                    </a:cubicBezTo>
                    <a:cubicBezTo>
                      <a:pt x="5971" y="28245"/>
                      <a:pt x="5798" y="28205"/>
                      <a:pt x="5632" y="28205"/>
                    </a:cubicBezTo>
                    <a:cubicBezTo>
                      <a:pt x="5199" y="28205"/>
                      <a:pt x="4813" y="28476"/>
                      <a:pt x="4681" y="28937"/>
                    </a:cubicBezTo>
                    <a:cubicBezTo>
                      <a:pt x="3799" y="31825"/>
                      <a:pt x="6657" y="34560"/>
                      <a:pt x="8176" y="36779"/>
                    </a:cubicBezTo>
                    <a:cubicBezTo>
                      <a:pt x="9787" y="39150"/>
                      <a:pt x="11398" y="41703"/>
                      <a:pt x="14134" y="42919"/>
                    </a:cubicBezTo>
                    <a:cubicBezTo>
                      <a:pt x="14256" y="42950"/>
                      <a:pt x="14408" y="43010"/>
                      <a:pt x="14529" y="43010"/>
                    </a:cubicBezTo>
                    <a:cubicBezTo>
                      <a:pt x="13952" y="48208"/>
                      <a:pt x="13253" y="53375"/>
                      <a:pt x="12493" y="58573"/>
                    </a:cubicBezTo>
                    <a:cubicBezTo>
                      <a:pt x="12158" y="57965"/>
                      <a:pt x="11794" y="57387"/>
                      <a:pt x="11429" y="56901"/>
                    </a:cubicBezTo>
                    <a:cubicBezTo>
                      <a:pt x="10365" y="54470"/>
                      <a:pt x="9088" y="52159"/>
                      <a:pt x="7477" y="50032"/>
                    </a:cubicBezTo>
                    <a:cubicBezTo>
                      <a:pt x="7082" y="49424"/>
                      <a:pt x="6626" y="48846"/>
                      <a:pt x="6170" y="48330"/>
                    </a:cubicBezTo>
                    <a:cubicBezTo>
                      <a:pt x="4863" y="46749"/>
                      <a:pt x="3435" y="45290"/>
                      <a:pt x="1854" y="43922"/>
                    </a:cubicBezTo>
                    <a:cubicBezTo>
                      <a:pt x="1634" y="43732"/>
                      <a:pt x="1371" y="43644"/>
                      <a:pt x="1117" y="43644"/>
                    </a:cubicBezTo>
                    <a:cubicBezTo>
                      <a:pt x="600" y="43644"/>
                      <a:pt x="122" y="44010"/>
                      <a:pt x="122" y="44621"/>
                    </a:cubicBezTo>
                    <a:cubicBezTo>
                      <a:pt x="0" y="48086"/>
                      <a:pt x="2280" y="51734"/>
                      <a:pt x="4043" y="54591"/>
                    </a:cubicBezTo>
                    <a:cubicBezTo>
                      <a:pt x="6018" y="57813"/>
                      <a:pt x="8389" y="60731"/>
                      <a:pt x="11094" y="63406"/>
                    </a:cubicBezTo>
                    <a:cubicBezTo>
                      <a:pt x="11246" y="63558"/>
                      <a:pt x="11429" y="63679"/>
                      <a:pt x="11672" y="63710"/>
                    </a:cubicBezTo>
                    <a:cubicBezTo>
                      <a:pt x="10304" y="72403"/>
                      <a:pt x="8784" y="81066"/>
                      <a:pt x="7143" y="89698"/>
                    </a:cubicBezTo>
                    <a:cubicBezTo>
                      <a:pt x="5593" y="97966"/>
                      <a:pt x="3982" y="106233"/>
                      <a:pt x="2219" y="114440"/>
                    </a:cubicBezTo>
                    <a:cubicBezTo>
                      <a:pt x="2055" y="115170"/>
                      <a:pt x="2636" y="115637"/>
                      <a:pt x="3205" y="115637"/>
                    </a:cubicBezTo>
                    <a:cubicBezTo>
                      <a:pt x="3584" y="115637"/>
                      <a:pt x="3958" y="115430"/>
                      <a:pt x="4103" y="114957"/>
                    </a:cubicBezTo>
                    <a:cubicBezTo>
                      <a:pt x="6262" y="107935"/>
                      <a:pt x="7234" y="100397"/>
                      <a:pt x="8541" y="93193"/>
                    </a:cubicBezTo>
                    <a:cubicBezTo>
                      <a:pt x="9879" y="85899"/>
                      <a:pt x="11216" y="78634"/>
                      <a:pt x="12401" y="71309"/>
                    </a:cubicBezTo>
                    <a:cubicBezTo>
                      <a:pt x="12771" y="71504"/>
                      <a:pt x="13128" y="71585"/>
                      <a:pt x="13480" y="71585"/>
                    </a:cubicBezTo>
                    <a:cubicBezTo>
                      <a:pt x="14171" y="71585"/>
                      <a:pt x="14849" y="71276"/>
                      <a:pt x="15593" y="70914"/>
                    </a:cubicBezTo>
                    <a:cubicBezTo>
                      <a:pt x="17630" y="69941"/>
                      <a:pt x="19696" y="68847"/>
                      <a:pt x="21672" y="67692"/>
                    </a:cubicBezTo>
                    <a:cubicBezTo>
                      <a:pt x="23526" y="66628"/>
                      <a:pt x="25502" y="65594"/>
                      <a:pt x="27204" y="64348"/>
                    </a:cubicBezTo>
                    <a:cubicBezTo>
                      <a:pt x="28146" y="63619"/>
                      <a:pt x="28694" y="63071"/>
                      <a:pt x="28542" y="61825"/>
                    </a:cubicBezTo>
                    <a:cubicBezTo>
                      <a:pt x="28464" y="61412"/>
                      <a:pt x="28058" y="61197"/>
                      <a:pt x="27677" y="61197"/>
                    </a:cubicBezTo>
                    <a:cubicBezTo>
                      <a:pt x="27609" y="61197"/>
                      <a:pt x="27542" y="61204"/>
                      <a:pt x="27478" y="61217"/>
                    </a:cubicBezTo>
                    <a:cubicBezTo>
                      <a:pt x="22158" y="62524"/>
                      <a:pt x="17265" y="64926"/>
                      <a:pt x="13070" y="68360"/>
                    </a:cubicBezTo>
                    <a:cubicBezTo>
                      <a:pt x="13009" y="68421"/>
                      <a:pt x="12918" y="68482"/>
                      <a:pt x="12797" y="68512"/>
                    </a:cubicBezTo>
                    <a:cubicBezTo>
                      <a:pt x="13040" y="67053"/>
                      <a:pt x="13253" y="65594"/>
                      <a:pt x="13496" y="64105"/>
                    </a:cubicBezTo>
                    <a:cubicBezTo>
                      <a:pt x="13557" y="64014"/>
                      <a:pt x="13557" y="63862"/>
                      <a:pt x="13557" y="63710"/>
                    </a:cubicBezTo>
                    <a:cubicBezTo>
                      <a:pt x="14164" y="59667"/>
                      <a:pt x="14712" y="55655"/>
                      <a:pt x="15198" y="51612"/>
                    </a:cubicBezTo>
                    <a:cubicBezTo>
                      <a:pt x="15328" y="51661"/>
                      <a:pt x="15449" y="51693"/>
                      <a:pt x="15576" y="51693"/>
                    </a:cubicBezTo>
                    <a:cubicBezTo>
                      <a:pt x="15686" y="51693"/>
                      <a:pt x="15800" y="51669"/>
                      <a:pt x="15927" y="51612"/>
                    </a:cubicBezTo>
                    <a:cubicBezTo>
                      <a:pt x="19727" y="50062"/>
                      <a:pt x="22949" y="47661"/>
                      <a:pt x="25867" y="44804"/>
                    </a:cubicBezTo>
                    <a:cubicBezTo>
                      <a:pt x="27387" y="43345"/>
                      <a:pt x="28906" y="41764"/>
                      <a:pt x="30244" y="40184"/>
                    </a:cubicBezTo>
                    <a:cubicBezTo>
                      <a:pt x="30882" y="39393"/>
                      <a:pt x="31612" y="38269"/>
                      <a:pt x="30517" y="37509"/>
                    </a:cubicBezTo>
                    <a:cubicBezTo>
                      <a:pt x="30258" y="37336"/>
                      <a:pt x="29979" y="37267"/>
                      <a:pt x="29692" y="37267"/>
                    </a:cubicBezTo>
                    <a:cubicBezTo>
                      <a:pt x="28868" y="37267"/>
                      <a:pt x="27980" y="37839"/>
                      <a:pt x="27326" y="38177"/>
                    </a:cubicBezTo>
                    <a:cubicBezTo>
                      <a:pt x="25624" y="39089"/>
                      <a:pt x="24013" y="40092"/>
                      <a:pt x="22462" y="41278"/>
                    </a:cubicBezTo>
                    <a:cubicBezTo>
                      <a:pt x="21003" y="42372"/>
                      <a:pt x="19696" y="43649"/>
                      <a:pt x="18481" y="44956"/>
                    </a:cubicBezTo>
                    <a:lnTo>
                      <a:pt x="18389" y="45047"/>
                    </a:lnTo>
                    <a:cubicBezTo>
                      <a:pt x="17660" y="45655"/>
                      <a:pt x="16566" y="46415"/>
                      <a:pt x="15684" y="47235"/>
                    </a:cubicBezTo>
                    <a:cubicBezTo>
                      <a:pt x="16262" y="42220"/>
                      <a:pt x="16718" y="37266"/>
                      <a:pt x="17052" y="32250"/>
                    </a:cubicBezTo>
                    <a:cubicBezTo>
                      <a:pt x="17295" y="32098"/>
                      <a:pt x="17447" y="31946"/>
                      <a:pt x="17599" y="31794"/>
                    </a:cubicBezTo>
                    <a:cubicBezTo>
                      <a:pt x="21429" y="31612"/>
                      <a:pt x="24894" y="28633"/>
                      <a:pt x="27842" y="26475"/>
                    </a:cubicBezTo>
                    <a:cubicBezTo>
                      <a:pt x="30213" y="24712"/>
                      <a:pt x="32615" y="22615"/>
                      <a:pt x="33010" y="19545"/>
                    </a:cubicBezTo>
                    <a:cubicBezTo>
                      <a:pt x="33091" y="18973"/>
                      <a:pt x="32758" y="18523"/>
                      <a:pt x="32207" y="18523"/>
                    </a:cubicBezTo>
                    <a:cubicBezTo>
                      <a:pt x="32143" y="18523"/>
                      <a:pt x="32076" y="18529"/>
                      <a:pt x="32007" y="18542"/>
                    </a:cubicBezTo>
                    <a:cubicBezTo>
                      <a:pt x="28663" y="19180"/>
                      <a:pt x="25928" y="21460"/>
                      <a:pt x="23374" y="23618"/>
                    </a:cubicBezTo>
                    <a:cubicBezTo>
                      <a:pt x="21915" y="24834"/>
                      <a:pt x="20517" y="26171"/>
                      <a:pt x="19241" y="27600"/>
                    </a:cubicBezTo>
                    <a:cubicBezTo>
                      <a:pt x="18572" y="28056"/>
                      <a:pt x="17964" y="28512"/>
                      <a:pt x="17326" y="28968"/>
                    </a:cubicBezTo>
                    <a:cubicBezTo>
                      <a:pt x="17356" y="28117"/>
                      <a:pt x="17447" y="27205"/>
                      <a:pt x="17478" y="26323"/>
                    </a:cubicBezTo>
                    <a:cubicBezTo>
                      <a:pt x="17903" y="17691"/>
                      <a:pt x="17721" y="9028"/>
                      <a:pt x="17143" y="457"/>
                    </a:cubicBezTo>
                    <a:cubicBezTo>
                      <a:pt x="17128" y="153"/>
                      <a:pt x="16892" y="1"/>
                      <a:pt x="1666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37" name="Google Shape;5637;p34"/>
              <p:cNvSpPr/>
              <p:nvPr/>
            </p:nvSpPr>
            <p:spPr>
              <a:xfrm>
                <a:off x="6370100" y="2739075"/>
                <a:ext cx="261625" cy="295425"/>
              </a:xfrm>
              <a:custGeom>
                <a:avLst/>
                <a:gdLst/>
                <a:ahLst/>
                <a:cxnLst/>
                <a:rect l="l" t="t" r="r" b="b"/>
                <a:pathLst>
                  <a:path w="10465" h="11817" extrusionOk="0">
                    <a:moveTo>
                      <a:pt x="232" y="1"/>
                    </a:moveTo>
                    <a:cubicBezTo>
                      <a:pt x="108" y="1"/>
                      <a:pt x="1" y="145"/>
                      <a:pt x="75" y="268"/>
                    </a:cubicBezTo>
                    <a:cubicBezTo>
                      <a:pt x="3692" y="3825"/>
                      <a:pt x="7036" y="7624"/>
                      <a:pt x="10045" y="11727"/>
                    </a:cubicBezTo>
                    <a:cubicBezTo>
                      <a:pt x="10090" y="11791"/>
                      <a:pt x="10149" y="11816"/>
                      <a:pt x="10206" y="11816"/>
                    </a:cubicBezTo>
                    <a:cubicBezTo>
                      <a:pt x="10340" y="11816"/>
                      <a:pt x="10465" y="11673"/>
                      <a:pt x="10379" y="11545"/>
                    </a:cubicBezTo>
                    <a:cubicBezTo>
                      <a:pt x="7309" y="7442"/>
                      <a:pt x="3966" y="3612"/>
                      <a:pt x="318" y="25"/>
                    </a:cubicBezTo>
                    <a:cubicBezTo>
                      <a:pt x="290" y="8"/>
                      <a:pt x="261" y="1"/>
                      <a:pt x="232" y="1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38" name="Google Shape;5638;p34"/>
              <p:cNvSpPr/>
              <p:nvPr/>
            </p:nvSpPr>
            <p:spPr>
              <a:xfrm>
                <a:off x="6721700" y="3006900"/>
                <a:ext cx="252175" cy="188075"/>
              </a:xfrm>
              <a:custGeom>
                <a:avLst/>
                <a:gdLst/>
                <a:ahLst/>
                <a:cxnLst/>
                <a:rect l="l" t="t" r="r" b="b"/>
                <a:pathLst>
                  <a:path w="10087" h="7523" extrusionOk="0">
                    <a:moveTo>
                      <a:pt x="9819" y="1"/>
                    </a:moveTo>
                    <a:cubicBezTo>
                      <a:pt x="9779" y="1"/>
                      <a:pt x="9735" y="13"/>
                      <a:pt x="9689" y="42"/>
                    </a:cubicBezTo>
                    <a:cubicBezTo>
                      <a:pt x="6559" y="2321"/>
                      <a:pt x="3610" y="5239"/>
                      <a:pt x="206" y="7063"/>
                    </a:cubicBezTo>
                    <a:cubicBezTo>
                      <a:pt x="1" y="7217"/>
                      <a:pt x="142" y="7523"/>
                      <a:pt x="319" y="7523"/>
                    </a:cubicBezTo>
                    <a:cubicBezTo>
                      <a:pt x="352" y="7523"/>
                      <a:pt x="386" y="7512"/>
                      <a:pt x="419" y="7489"/>
                    </a:cubicBezTo>
                    <a:cubicBezTo>
                      <a:pt x="2334" y="6546"/>
                      <a:pt x="4005" y="5087"/>
                      <a:pt x="5677" y="3841"/>
                    </a:cubicBezTo>
                    <a:cubicBezTo>
                      <a:pt x="7106" y="2777"/>
                      <a:pt x="8778" y="1744"/>
                      <a:pt x="9963" y="376"/>
                    </a:cubicBezTo>
                    <a:cubicBezTo>
                      <a:pt x="10086" y="228"/>
                      <a:pt x="9990" y="1"/>
                      <a:pt x="9819" y="1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39" name="Google Shape;5639;p34"/>
              <p:cNvSpPr/>
              <p:nvPr/>
            </p:nvSpPr>
            <p:spPr>
              <a:xfrm>
                <a:off x="6420475" y="3232600"/>
                <a:ext cx="199850" cy="265900"/>
              </a:xfrm>
              <a:custGeom>
                <a:avLst/>
                <a:gdLst/>
                <a:ahLst/>
                <a:cxnLst/>
                <a:rect l="l" t="t" r="r" b="b"/>
                <a:pathLst>
                  <a:path w="7994" h="10636" extrusionOk="0">
                    <a:moveTo>
                      <a:pt x="324" y="0"/>
                    </a:moveTo>
                    <a:cubicBezTo>
                      <a:pt x="157" y="0"/>
                      <a:pt x="1" y="235"/>
                      <a:pt x="157" y="436"/>
                    </a:cubicBezTo>
                    <a:cubicBezTo>
                      <a:pt x="2802" y="3719"/>
                      <a:pt x="5021" y="7458"/>
                      <a:pt x="7817" y="10619"/>
                    </a:cubicBezTo>
                    <a:cubicBezTo>
                      <a:pt x="7829" y="10631"/>
                      <a:pt x="7843" y="10636"/>
                      <a:pt x="7857" y="10636"/>
                    </a:cubicBezTo>
                    <a:cubicBezTo>
                      <a:pt x="7919" y="10636"/>
                      <a:pt x="7994" y="10547"/>
                      <a:pt x="7969" y="10497"/>
                    </a:cubicBezTo>
                    <a:cubicBezTo>
                      <a:pt x="6085" y="6728"/>
                      <a:pt x="3136" y="3354"/>
                      <a:pt x="492" y="102"/>
                    </a:cubicBezTo>
                    <a:cubicBezTo>
                      <a:pt x="444" y="30"/>
                      <a:pt x="383" y="0"/>
                      <a:pt x="324" y="0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40" name="Google Shape;5640;p34"/>
              <p:cNvSpPr/>
              <p:nvPr/>
            </p:nvSpPr>
            <p:spPr>
              <a:xfrm>
                <a:off x="6670750" y="3506750"/>
                <a:ext cx="264400" cy="168275"/>
              </a:xfrm>
              <a:custGeom>
                <a:avLst/>
                <a:gdLst/>
                <a:ahLst/>
                <a:cxnLst/>
                <a:rect l="l" t="t" r="r" b="b"/>
                <a:pathLst>
                  <a:path w="10576" h="6731" extrusionOk="0">
                    <a:moveTo>
                      <a:pt x="10228" y="1"/>
                    </a:moveTo>
                    <a:cubicBezTo>
                      <a:pt x="10201" y="1"/>
                      <a:pt x="10174" y="6"/>
                      <a:pt x="10147" y="18"/>
                    </a:cubicBezTo>
                    <a:cubicBezTo>
                      <a:pt x="6742" y="1963"/>
                      <a:pt x="3612" y="4395"/>
                      <a:pt x="207" y="6340"/>
                    </a:cubicBezTo>
                    <a:cubicBezTo>
                      <a:pt x="0" y="6469"/>
                      <a:pt x="124" y="6731"/>
                      <a:pt x="315" y="6731"/>
                    </a:cubicBezTo>
                    <a:cubicBezTo>
                      <a:pt x="348" y="6731"/>
                      <a:pt x="384" y="6723"/>
                      <a:pt x="420" y="6705"/>
                    </a:cubicBezTo>
                    <a:cubicBezTo>
                      <a:pt x="3794" y="4851"/>
                      <a:pt x="7472" y="2966"/>
                      <a:pt x="10390" y="382"/>
                    </a:cubicBezTo>
                    <a:cubicBezTo>
                      <a:pt x="10576" y="250"/>
                      <a:pt x="10414" y="1"/>
                      <a:pt x="10228" y="1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41" name="Google Shape;5641;p34"/>
              <p:cNvSpPr/>
              <p:nvPr/>
            </p:nvSpPr>
            <p:spPr>
              <a:xfrm>
                <a:off x="6300300" y="3626950"/>
                <a:ext cx="227825" cy="322025"/>
              </a:xfrm>
              <a:custGeom>
                <a:avLst/>
                <a:gdLst/>
                <a:ahLst/>
                <a:cxnLst/>
                <a:rect l="l" t="t" r="r" b="b"/>
                <a:pathLst>
                  <a:path w="9113" h="12881" extrusionOk="0">
                    <a:moveTo>
                      <a:pt x="277" y="0"/>
                    </a:moveTo>
                    <a:cubicBezTo>
                      <a:pt x="136" y="0"/>
                      <a:pt x="1" y="208"/>
                      <a:pt x="162" y="347"/>
                    </a:cubicBezTo>
                    <a:cubicBezTo>
                      <a:pt x="3384" y="4237"/>
                      <a:pt x="5937" y="8432"/>
                      <a:pt x="8551" y="12748"/>
                    </a:cubicBezTo>
                    <a:cubicBezTo>
                      <a:pt x="8607" y="12842"/>
                      <a:pt x="8687" y="12880"/>
                      <a:pt x="8765" y="12880"/>
                    </a:cubicBezTo>
                    <a:cubicBezTo>
                      <a:pt x="8941" y="12880"/>
                      <a:pt x="9112" y="12685"/>
                      <a:pt x="9007" y="12474"/>
                    </a:cubicBezTo>
                    <a:cubicBezTo>
                      <a:pt x="6849" y="7945"/>
                      <a:pt x="3688" y="3842"/>
                      <a:pt x="405" y="73"/>
                    </a:cubicBezTo>
                    <a:cubicBezTo>
                      <a:pt x="368" y="22"/>
                      <a:pt x="323" y="0"/>
                      <a:pt x="277" y="0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42" name="Google Shape;5642;p34"/>
              <p:cNvSpPr/>
              <p:nvPr/>
            </p:nvSpPr>
            <p:spPr>
              <a:xfrm>
                <a:off x="6597650" y="4052025"/>
                <a:ext cx="252300" cy="138850"/>
              </a:xfrm>
              <a:custGeom>
                <a:avLst/>
                <a:gdLst/>
                <a:ahLst/>
                <a:cxnLst/>
                <a:rect l="l" t="t" r="r" b="b"/>
                <a:pathLst>
                  <a:path w="10092" h="5554" extrusionOk="0">
                    <a:moveTo>
                      <a:pt x="9879" y="0"/>
                    </a:moveTo>
                    <a:cubicBezTo>
                      <a:pt x="8359" y="183"/>
                      <a:pt x="7174" y="1155"/>
                      <a:pt x="5928" y="2037"/>
                    </a:cubicBezTo>
                    <a:cubicBezTo>
                      <a:pt x="4134" y="3283"/>
                      <a:pt x="2220" y="4317"/>
                      <a:pt x="213" y="5076"/>
                    </a:cubicBezTo>
                    <a:cubicBezTo>
                      <a:pt x="0" y="5210"/>
                      <a:pt x="21" y="5554"/>
                      <a:pt x="234" y="5554"/>
                    </a:cubicBezTo>
                    <a:cubicBezTo>
                      <a:pt x="264" y="5554"/>
                      <a:pt x="298" y="5547"/>
                      <a:pt x="335" y="5532"/>
                    </a:cubicBezTo>
                    <a:cubicBezTo>
                      <a:pt x="3861" y="4286"/>
                      <a:pt x="6657" y="1915"/>
                      <a:pt x="9940" y="335"/>
                    </a:cubicBezTo>
                    <a:cubicBezTo>
                      <a:pt x="10092" y="244"/>
                      <a:pt x="10031" y="0"/>
                      <a:pt x="9879" y="0"/>
                    </a:cubicBezTo>
                    <a:close/>
                  </a:path>
                </a:pathLst>
              </a:custGeom>
              <a:solidFill>
                <a:srgbClr val="C6E50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43" name="Google Shape;5643;p34"/>
              <p:cNvSpPr/>
              <p:nvPr/>
            </p:nvSpPr>
            <p:spPr>
              <a:xfrm>
                <a:off x="6299025" y="1941050"/>
                <a:ext cx="707475" cy="714925"/>
              </a:xfrm>
              <a:custGeom>
                <a:avLst/>
                <a:gdLst/>
                <a:ahLst/>
                <a:cxnLst/>
                <a:rect l="l" t="t" r="r" b="b"/>
                <a:pathLst>
                  <a:path w="28299" h="28597" extrusionOk="0">
                    <a:moveTo>
                      <a:pt x="12797" y="0"/>
                    </a:moveTo>
                    <a:cubicBezTo>
                      <a:pt x="11854" y="183"/>
                      <a:pt x="11551" y="1368"/>
                      <a:pt x="11490" y="2311"/>
                    </a:cubicBezTo>
                    <a:cubicBezTo>
                      <a:pt x="11216" y="5532"/>
                      <a:pt x="11034" y="6535"/>
                      <a:pt x="11642" y="9727"/>
                    </a:cubicBezTo>
                    <a:cubicBezTo>
                      <a:pt x="9607" y="6777"/>
                      <a:pt x="6658" y="3104"/>
                      <a:pt x="4912" y="3104"/>
                    </a:cubicBezTo>
                    <a:cubicBezTo>
                      <a:pt x="4571" y="3104"/>
                      <a:pt x="4276" y="3244"/>
                      <a:pt x="4043" y="3557"/>
                    </a:cubicBezTo>
                    <a:cubicBezTo>
                      <a:pt x="2827" y="4712"/>
                      <a:pt x="8602" y="11125"/>
                      <a:pt x="9301" y="12341"/>
                    </a:cubicBezTo>
                    <a:cubicBezTo>
                      <a:pt x="6201" y="13223"/>
                      <a:pt x="0" y="12341"/>
                      <a:pt x="0" y="14408"/>
                    </a:cubicBezTo>
                    <a:cubicBezTo>
                      <a:pt x="0" y="16171"/>
                      <a:pt x="6201" y="15381"/>
                      <a:pt x="9271" y="15897"/>
                    </a:cubicBezTo>
                    <a:cubicBezTo>
                      <a:pt x="6049" y="16809"/>
                      <a:pt x="0" y="18785"/>
                      <a:pt x="426" y="20609"/>
                    </a:cubicBezTo>
                    <a:cubicBezTo>
                      <a:pt x="504" y="21180"/>
                      <a:pt x="1083" y="21404"/>
                      <a:pt x="1945" y="21404"/>
                    </a:cubicBezTo>
                    <a:cubicBezTo>
                      <a:pt x="4106" y="21404"/>
                      <a:pt x="8044" y="19997"/>
                      <a:pt x="10304" y="19150"/>
                    </a:cubicBezTo>
                    <a:lnTo>
                      <a:pt x="10304" y="19150"/>
                    </a:lnTo>
                    <a:cubicBezTo>
                      <a:pt x="8207" y="21247"/>
                      <a:pt x="5107" y="24773"/>
                      <a:pt x="6170" y="25958"/>
                    </a:cubicBezTo>
                    <a:cubicBezTo>
                      <a:pt x="6320" y="26076"/>
                      <a:pt x="6501" y="26131"/>
                      <a:pt x="6706" y="26131"/>
                    </a:cubicBezTo>
                    <a:cubicBezTo>
                      <a:pt x="8456" y="26131"/>
                      <a:pt x="11987" y="22141"/>
                      <a:pt x="13374" y="19393"/>
                    </a:cubicBezTo>
                    <a:lnTo>
                      <a:pt x="13374" y="19393"/>
                    </a:lnTo>
                    <a:cubicBezTo>
                      <a:pt x="12371" y="21672"/>
                      <a:pt x="11034" y="28147"/>
                      <a:pt x="12736" y="28572"/>
                    </a:cubicBezTo>
                    <a:cubicBezTo>
                      <a:pt x="12804" y="28589"/>
                      <a:pt x="12871" y="28597"/>
                      <a:pt x="12936" y="28597"/>
                    </a:cubicBezTo>
                    <a:cubicBezTo>
                      <a:pt x="14781" y="28597"/>
                      <a:pt x="15335" y="22111"/>
                      <a:pt x="15776" y="19879"/>
                    </a:cubicBezTo>
                    <a:cubicBezTo>
                      <a:pt x="17175" y="22875"/>
                      <a:pt x="20251" y="27057"/>
                      <a:pt x="21702" y="27057"/>
                    </a:cubicBezTo>
                    <a:cubicBezTo>
                      <a:pt x="21826" y="27057"/>
                      <a:pt x="21939" y="27026"/>
                      <a:pt x="22037" y="26961"/>
                    </a:cubicBezTo>
                    <a:cubicBezTo>
                      <a:pt x="23678" y="25411"/>
                      <a:pt x="19393" y="21429"/>
                      <a:pt x="18177" y="18299"/>
                    </a:cubicBezTo>
                    <a:lnTo>
                      <a:pt x="18177" y="18299"/>
                    </a:lnTo>
                    <a:cubicBezTo>
                      <a:pt x="20381" y="19965"/>
                      <a:pt x="24271" y="22711"/>
                      <a:pt x="26111" y="22711"/>
                    </a:cubicBezTo>
                    <a:cubicBezTo>
                      <a:pt x="26453" y="22711"/>
                      <a:pt x="26724" y="22616"/>
                      <a:pt x="26900" y="22402"/>
                    </a:cubicBezTo>
                    <a:cubicBezTo>
                      <a:pt x="27508" y="21460"/>
                      <a:pt x="26596" y="20274"/>
                      <a:pt x="25776" y="19575"/>
                    </a:cubicBezTo>
                    <a:cubicBezTo>
                      <a:pt x="23678" y="17751"/>
                      <a:pt x="21429" y="17296"/>
                      <a:pt x="19089" y="15806"/>
                    </a:cubicBezTo>
                    <a:cubicBezTo>
                      <a:pt x="22128" y="15016"/>
                      <a:pt x="24134" y="14742"/>
                      <a:pt x="26080" y="14286"/>
                    </a:cubicBezTo>
                    <a:cubicBezTo>
                      <a:pt x="26657" y="14134"/>
                      <a:pt x="27295" y="13982"/>
                      <a:pt x="27691" y="13557"/>
                    </a:cubicBezTo>
                    <a:cubicBezTo>
                      <a:pt x="28116" y="13131"/>
                      <a:pt x="28299" y="12432"/>
                      <a:pt x="27934" y="11916"/>
                    </a:cubicBezTo>
                    <a:cubicBezTo>
                      <a:pt x="27630" y="11581"/>
                      <a:pt x="27144" y="11460"/>
                      <a:pt x="26688" y="11429"/>
                    </a:cubicBezTo>
                    <a:cubicBezTo>
                      <a:pt x="26546" y="11410"/>
                      <a:pt x="26395" y="11401"/>
                      <a:pt x="26237" y="11401"/>
                    </a:cubicBezTo>
                    <a:cubicBezTo>
                      <a:pt x="24153" y="11401"/>
                      <a:pt x="20738" y="12960"/>
                      <a:pt x="18845" y="13101"/>
                    </a:cubicBezTo>
                    <a:cubicBezTo>
                      <a:pt x="21064" y="12159"/>
                      <a:pt x="23466" y="9484"/>
                      <a:pt x="25320" y="7964"/>
                    </a:cubicBezTo>
                    <a:cubicBezTo>
                      <a:pt x="25928" y="7478"/>
                      <a:pt x="26870" y="5684"/>
                      <a:pt x="26171" y="5320"/>
                    </a:cubicBezTo>
                    <a:cubicBezTo>
                      <a:pt x="25951" y="5128"/>
                      <a:pt x="25694" y="5042"/>
                      <a:pt x="25406" y="5042"/>
                    </a:cubicBezTo>
                    <a:cubicBezTo>
                      <a:pt x="23497" y="5042"/>
                      <a:pt x="20224" y="8793"/>
                      <a:pt x="17478" y="10457"/>
                    </a:cubicBezTo>
                    <a:cubicBezTo>
                      <a:pt x="19727" y="6444"/>
                      <a:pt x="22432" y="2766"/>
                      <a:pt x="20639" y="1885"/>
                    </a:cubicBezTo>
                    <a:cubicBezTo>
                      <a:pt x="20417" y="1760"/>
                      <a:pt x="20195" y="1702"/>
                      <a:pt x="19974" y="1702"/>
                    </a:cubicBezTo>
                    <a:cubicBezTo>
                      <a:pt x="17983" y="1702"/>
                      <a:pt x="16052" y="6399"/>
                      <a:pt x="14712" y="9545"/>
                    </a:cubicBezTo>
                    <a:cubicBezTo>
                      <a:pt x="14985" y="6201"/>
                      <a:pt x="15532" y="0"/>
                      <a:pt x="1279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44" name="Google Shape;5644;p34"/>
              <p:cNvSpPr/>
              <p:nvPr/>
            </p:nvSpPr>
            <p:spPr>
              <a:xfrm>
                <a:off x="6553575" y="2222200"/>
                <a:ext cx="196850" cy="185925"/>
              </a:xfrm>
              <a:custGeom>
                <a:avLst/>
                <a:gdLst/>
                <a:ahLst/>
                <a:cxnLst/>
                <a:rect l="l" t="t" r="r" b="b"/>
                <a:pathLst>
                  <a:path w="7874" h="7437" extrusionOk="0">
                    <a:moveTo>
                      <a:pt x="4469" y="1"/>
                    </a:moveTo>
                    <a:cubicBezTo>
                      <a:pt x="3891" y="1"/>
                      <a:pt x="3283" y="183"/>
                      <a:pt x="2828" y="457"/>
                    </a:cubicBezTo>
                    <a:cubicBezTo>
                      <a:pt x="2828" y="457"/>
                      <a:pt x="2797" y="487"/>
                      <a:pt x="2736" y="487"/>
                    </a:cubicBezTo>
                    <a:cubicBezTo>
                      <a:pt x="2697" y="483"/>
                      <a:pt x="2658" y="481"/>
                      <a:pt x="2619" y="481"/>
                    </a:cubicBezTo>
                    <a:cubicBezTo>
                      <a:pt x="2355" y="481"/>
                      <a:pt x="2101" y="568"/>
                      <a:pt x="1916" y="700"/>
                    </a:cubicBezTo>
                    <a:cubicBezTo>
                      <a:pt x="1" y="1977"/>
                      <a:pt x="61" y="4591"/>
                      <a:pt x="1520" y="6232"/>
                    </a:cubicBezTo>
                    <a:cubicBezTo>
                      <a:pt x="2246" y="7034"/>
                      <a:pt x="3260" y="7436"/>
                      <a:pt x="4246" y="7436"/>
                    </a:cubicBezTo>
                    <a:cubicBezTo>
                      <a:pt x="5615" y="7436"/>
                      <a:pt x="6932" y="6662"/>
                      <a:pt x="7356" y="5107"/>
                    </a:cubicBezTo>
                    <a:cubicBezTo>
                      <a:pt x="7873" y="3010"/>
                      <a:pt x="7083" y="1"/>
                      <a:pt x="446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45" name="Google Shape;5645;p34"/>
              <p:cNvSpPr/>
              <p:nvPr/>
            </p:nvSpPr>
            <p:spPr>
              <a:xfrm>
                <a:off x="6710475" y="2419950"/>
                <a:ext cx="96300" cy="130875"/>
              </a:xfrm>
              <a:custGeom>
                <a:avLst/>
                <a:gdLst/>
                <a:ahLst/>
                <a:cxnLst/>
                <a:rect l="l" t="t" r="r" b="b"/>
                <a:pathLst>
                  <a:path w="3852" h="5235" extrusionOk="0">
                    <a:moveTo>
                      <a:pt x="438" y="1"/>
                    </a:moveTo>
                    <a:cubicBezTo>
                      <a:pt x="211" y="1"/>
                      <a:pt x="0" y="218"/>
                      <a:pt x="169" y="450"/>
                    </a:cubicBezTo>
                    <a:cubicBezTo>
                      <a:pt x="716" y="1240"/>
                      <a:pt x="1263" y="2091"/>
                      <a:pt x="1780" y="2912"/>
                    </a:cubicBezTo>
                    <a:cubicBezTo>
                      <a:pt x="2266" y="3672"/>
                      <a:pt x="2691" y="4492"/>
                      <a:pt x="3299" y="5161"/>
                    </a:cubicBezTo>
                    <a:cubicBezTo>
                      <a:pt x="3350" y="5212"/>
                      <a:pt x="3418" y="5234"/>
                      <a:pt x="3487" y="5234"/>
                    </a:cubicBezTo>
                    <a:cubicBezTo>
                      <a:pt x="3664" y="5234"/>
                      <a:pt x="3851" y="5085"/>
                      <a:pt x="3786" y="4887"/>
                    </a:cubicBezTo>
                    <a:cubicBezTo>
                      <a:pt x="3178" y="3185"/>
                      <a:pt x="1780" y="1605"/>
                      <a:pt x="716" y="146"/>
                    </a:cubicBezTo>
                    <a:cubicBezTo>
                      <a:pt x="641" y="43"/>
                      <a:pt x="538" y="1"/>
                      <a:pt x="4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46" name="Google Shape;5646;p34"/>
              <p:cNvSpPr/>
              <p:nvPr/>
            </p:nvSpPr>
            <p:spPr>
              <a:xfrm>
                <a:off x="6745475" y="2358750"/>
                <a:ext cx="168700" cy="84875"/>
              </a:xfrm>
              <a:custGeom>
                <a:avLst/>
                <a:gdLst/>
                <a:ahLst/>
                <a:cxnLst/>
                <a:rect l="l" t="t" r="r" b="b"/>
                <a:pathLst>
                  <a:path w="6748" h="3395" extrusionOk="0">
                    <a:moveTo>
                      <a:pt x="180" y="0"/>
                    </a:moveTo>
                    <a:cubicBezTo>
                      <a:pt x="59" y="0"/>
                      <a:pt x="1" y="202"/>
                      <a:pt x="136" y="284"/>
                    </a:cubicBezTo>
                    <a:cubicBezTo>
                      <a:pt x="1261" y="800"/>
                      <a:pt x="2416" y="1347"/>
                      <a:pt x="3510" y="1925"/>
                    </a:cubicBezTo>
                    <a:cubicBezTo>
                      <a:pt x="4483" y="2411"/>
                      <a:pt x="5456" y="3080"/>
                      <a:pt x="6519" y="3384"/>
                    </a:cubicBezTo>
                    <a:cubicBezTo>
                      <a:pt x="6534" y="3391"/>
                      <a:pt x="6549" y="3395"/>
                      <a:pt x="6563" y="3395"/>
                    </a:cubicBezTo>
                    <a:cubicBezTo>
                      <a:pt x="6667" y="3395"/>
                      <a:pt x="6748" y="3221"/>
                      <a:pt x="6641" y="3141"/>
                    </a:cubicBezTo>
                    <a:cubicBezTo>
                      <a:pt x="5820" y="2290"/>
                      <a:pt x="4605" y="1834"/>
                      <a:pt x="3571" y="1347"/>
                    </a:cubicBezTo>
                    <a:cubicBezTo>
                      <a:pt x="2477" y="861"/>
                      <a:pt x="1383" y="405"/>
                      <a:pt x="228" y="10"/>
                    </a:cubicBezTo>
                    <a:cubicBezTo>
                      <a:pt x="211" y="3"/>
                      <a:pt x="195" y="0"/>
                      <a:pt x="18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47" name="Google Shape;5647;p34"/>
              <p:cNvSpPr/>
              <p:nvPr/>
            </p:nvSpPr>
            <p:spPr>
              <a:xfrm>
                <a:off x="6758000" y="2262475"/>
                <a:ext cx="189225" cy="41825"/>
              </a:xfrm>
              <a:custGeom>
                <a:avLst/>
                <a:gdLst/>
                <a:ahLst/>
                <a:cxnLst/>
                <a:rect l="l" t="t" r="r" b="b"/>
                <a:pathLst>
                  <a:path w="7569" h="1673" extrusionOk="0">
                    <a:moveTo>
                      <a:pt x="7265" y="1"/>
                    </a:moveTo>
                    <a:cubicBezTo>
                      <a:pt x="6231" y="62"/>
                      <a:pt x="5259" y="457"/>
                      <a:pt x="4225" y="669"/>
                    </a:cubicBezTo>
                    <a:cubicBezTo>
                      <a:pt x="2918" y="943"/>
                      <a:pt x="1611" y="1125"/>
                      <a:pt x="274" y="1247"/>
                    </a:cubicBezTo>
                    <a:cubicBezTo>
                      <a:pt x="0" y="1247"/>
                      <a:pt x="0" y="1673"/>
                      <a:pt x="274" y="1673"/>
                    </a:cubicBezTo>
                    <a:cubicBezTo>
                      <a:pt x="2523" y="1551"/>
                      <a:pt x="5319" y="1429"/>
                      <a:pt x="7386" y="457"/>
                    </a:cubicBezTo>
                    <a:cubicBezTo>
                      <a:pt x="7569" y="335"/>
                      <a:pt x="7477" y="1"/>
                      <a:pt x="726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48" name="Google Shape;5648;p34"/>
              <p:cNvSpPr/>
              <p:nvPr/>
            </p:nvSpPr>
            <p:spPr>
              <a:xfrm>
                <a:off x="6751575" y="2134750"/>
                <a:ext cx="136125" cy="104900"/>
              </a:xfrm>
              <a:custGeom>
                <a:avLst/>
                <a:gdLst/>
                <a:ahLst/>
                <a:cxnLst/>
                <a:rect l="l" t="t" r="r" b="b"/>
                <a:pathLst>
                  <a:path w="5445" h="4196" extrusionOk="0">
                    <a:moveTo>
                      <a:pt x="5156" y="0"/>
                    </a:moveTo>
                    <a:cubicBezTo>
                      <a:pt x="5144" y="0"/>
                      <a:pt x="5132" y="1"/>
                      <a:pt x="5120" y="3"/>
                    </a:cubicBezTo>
                    <a:cubicBezTo>
                      <a:pt x="4178" y="307"/>
                      <a:pt x="3266" y="1067"/>
                      <a:pt x="2506" y="1675"/>
                    </a:cubicBezTo>
                    <a:cubicBezTo>
                      <a:pt x="1655" y="2313"/>
                      <a:pt x="895" y="3012"/>
                      <a:pt x="136" y="3772"/>
                    </a:cubicBezTo>
                    <a:cubicBezTo>
                      <a:pt x="0" y="3976"/>
                      <a:pt x="133" y="4196"/>
                      <a:pt x="310" y="4196"/>
                    </a:cubicBezTo>
                    <a:cubicBezTo>
                      <a:pt x="371" y="4196"/>
                      <a:pt x="438" y="4169"/>
                      <a:pt x="500" y="4107"/>
                    </a:cubicBezTo>
                    <a:cubicBezTo>
                      <a:pt x="1291" y="3347"/>
                      <a:pt x="2172" y="2587"/>
                      <a:pt x="3023" y="1949"/>
                    </a:cubicBezTo>
                    <a:cubicBezTo>
                      <a:pt x="3753" y="1402"/>
                      <a:pt x="4665" y="1006"/>
                      <a:pt x="5303" y="338"/>
                    </a:cubicBezTo>
                    <a:cubicBezTo>
                      <a:pt x="5445" y="196"/>
                      <a:pt x="5321" y="0"/>
                      <a:pt x="515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49" name="Google Shape;5649;p34"/>
              <p:cNvSpPr/>
              <p:nvPr/>
            </p:nvSpPr>
            <p:spPr>
              <a:xfrm>
                <a:off x="6695275" y="2062750"/>
                <a:ext cx="72025" cy="133875"/>
              </a:xfrm>
              <a:custGeom>
                <a:avLst/>
                <a:gdLst/>
                <a:ahLst/>
                <a:cxnLst/>
                <a:rect l="l" t="t" r="r" b="b"/>
                <a:pathLst>
                  <a:path w="2881" h="5355" extrusionOk="0">
                    <a:moveTo>
                      <a:pt x="2726" y="1"/>
                    </a:moveTo>
                    <a:cubicBezTo>
                      <a:pt x="2675" y="1"/>
                      <a:pt x="2624" y="28"/>
                      <a:pt x="2600" y="87"/>
                    </a:cubicBezTo>
                    <a:cubicBezTo>
                      <a:pt x="1567" y="1546"/>
                      <a:pt x="929" y="3430"/>
                      <a:pt x="108" y="5011"/>
                    </a:cubicBezTo>
                    <a:cubicBezTo>
                      <a:pt x="0" y="5183"/>
                      <a:pt x="167" y="5355"/>
                      <a:pt x="327" y="5355"/>
                    </a:cubicBezTo>
                    <a:cubicBezTo>
                      <a:pt x="393" y="5355"/>
                      <a:pt x="459" y="5325"/>
                      <a:pt x="503" y="5254"/>
                    </a:cubicBezTo>
                    <a:cubicBezTo>
                      <a:pt x="1293" y="3613"/>
                      <a:pt x="2327" y="1941"/>
                      <a:pt x="2843" y="178"/>
                    </a:cubicBezTo>
                    <a:cubicBezTo>
                      <a:pt x="2881" y="67"/>
                      <a:pt x="2804" y="1"/>
                      <a:pt x="272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50" name="Google Shape;5650;p34"/>
              <p:cNvSpPr/>
              <p:nvPr/>
            </p:nvSpPr>
            <p:spPr>
              <a:xfrm>
                <a:off x="6613600" y="2024300"/>
                <a:ext cx="28900" cy="177700"/>
              </a:xfrm>
              <a:custGeom>
                <a:avLst/>
                <a:gdLst/>
                <a:ahLst/>
                <a:cxnLst/>
                <a:rect l="l" t="t" r="r" b="b"/>
                <a:pathLst>
                  <a:path w="1156" h="7108" extrusionOk="0">
                    <a:moveTo>
                      <a:pt x="498" y="1"/>
                    </a:moveTo>
                    <a:cubicBezTo>
                      <a:pt x="382" y="1"/>
                      <a:pt x="262" y="98"/>
                      <a:pt x="244" y="257"/>
                    </a:cubicBezTo>
                    <a:cubicBezTo>
                      <a:pt x="1" y="2385"/>
                      <a:pt x="396" y="4725"/>
                      <a:pt x="518" y="6883"/>
                    </a:cubicBezTo>
                    <a:cubicBezTo>
                      <a:pt x="547" y="7032"/>
                      <a:pt x="686" y="7108"/>
                      <a:pt x="816" y="7108"/>
                    </a:cubicBezTo>
                    <a:cubicBezTo>
                      <a:pt x="953" y="7108"/>
                      <a:pt x="1080" y="7024"/>
                      <a:pt x="1065" y="6853"/>
                    </a:cubicBezTo>
                    <a:cubicBezTo>
                      <a:pt x="1004" y="4695"/>
                      <a:pt x="1156" y="2294"/>
                      <a:pt x="700" y="166"/>
                    </a:cubicBezTo>
                    <a:cubicBezTo>
                      <a:pt x="662" y="51"/>
                      <a:pt x="581" y="1"/>
                      <a:pt x="4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51" name="Google Shape;5651;p34"/>
              <p:cNvSpPr/>
              <p:nvPr/>
            </p:nvSpPr>
            <p:spPr>
              <a:xfrm>
                <a:off x="6444125" y="2086225"/>
                <a:ext cx="125700" cy="141750"/>
              </a:xfrm>
              <a:custGeom>
                <a:avLst/>
                <a:gdLst/>
                <a:ahLst/>
                <a:cxnLst/>
                <a:rect l="l" t="t" r="r" b="b"/>
                <a:pathLst>
                  <a:path w="5028" h="5670" extrusionOk="0">
                    <a:moveTo>
                      <a:pt x="317" y="0"/>
                    </a:moveTo>
                    <a:cubicBezTo>
                      <a:pt x="130" y="0"/>
                      <a:pt x="1" y="228"/>
                      <a:pt x="154" y="425"/>
                    </a:cubicBezTo>
                    <a:cubicBezTo>
                      <a:pt x="944" y="1336"/>
                      <a:pt x="1704" y="2248"/>
                      <a:pt x="2494" y="3191"/>
                    </a:cubicBezTo>
                    <a:cubicBezTo>
                      <a:pt x="3163" y="4011"/>
                      <a:pt x="3832" y="4984"/>
                      <a:pt x="4652" y="5622"/>
                    </a:cubicBezTo>
                    <a:cubicBezTo>
                      <a:pt x="4692" y="5655"/>
                      <a:pt x="4733" y="5670"/>
                      <a:pt x="4772" y="5670"/>
                    </a:cubicBezTo>
                    <a:cubicBezTo>
                      <a:pt x="4913" y="5670"/>
                      <a:pt x="5028" y="5485"/>
                      <a:pt x="4956" y="5318"/>
                    </a:cubicBezTo>
                    <a:cubicBezTo>
                      <a:pt x="4470" y="4376"/>
                      <a:pt x="3588" y="3616"/>
                      <a:pt x="2920" y="2826"/>
                    </a:cubicBezTo>
                    <a:cubicBezTo>
                      <a:pt x="2099" y="1914"/>
                      <a:pt x="1339" y="1002"/>
                      <a:pt x="549" y="121"/>
                    </a:cubicBezTo>
                    <a:cubicBezTo>
                      <a:pt x="472" y="35"/>
                      <a:pt x="390" y="0"/>
                      <a:pt x="31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52" name="Google Shape;5652;p34"/>
              <p:cNvSpPr/>
              <p:nvPr/>
            </p:nvSpPr>
            <p:spPr>
              <a:xfrm>
                <a:off x="6363325" y="2288925"/>
                <a:ext cx="147725" cy="21525"/>
              </a:xfrm>
              <a:custGeom>
                <a:avLst/>
                <a:gdLst/>
                <a:ahLst/>
                <a:cxnLst/>
                <a:rect l="l" t="t" r="r" b="b"/>
                <a:pathLst>
                  <a:path w="5909" h="861" extrusionOk="0">
                    <a:moveTo>
                      <a:pt x="296" y="0"/>
                    </a:moveTo>
                    <a:cubicBezTo>
                      <a:pt x="88" y="0"/>
                      <a:pt x="1" y="343"/>
                      <a:pt x="255" y="371"/>
                    </a:cubicBezTo>
                    <a:cubicBezTo>
                      <a:pt x="1406" y="602"/>
                      <a:pt x="2731" y="861"/>
                      <a:pt x="4010" y="861"/>
                    </a:cubicBezTo>
                    <a:cubicBezTo>
                      <a:pt x="4588" y="861"/>
                      <a:pt x="5156" y="808"/>
                      <a:pt x="5696" y="675"/>
                    </a:cubicBezTo>
                    <a:cubicBezTo>
                      <a:pt x="5909" y="645"/>
                      <a:pt x="5848" y="341"/>
                      <a:pt x="5635" y="341"/>
                    </a:cubicBezTo>
                    <a:cubicBezTo>
                      <a:pt x="3902" y="98"/>
                      <a:pt x="2139" y="311"/>
                      <a:pt x="346" y="7"/>
                    </a:cubicBezTo>
                    <a:cubicBezTo>
                      <a:pt x="329" y="2"/>
                      <a:pt x="312" y="0"/>
                      <a:pt x="29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53" name="Google Shape;5653;p34"/>
              <p:cNvSpPr/>
              <p:nvPr/>
            </p:nvSpPr>
            <p:spPr>
              <a:xfrm>
                <a:off x="6386375" y="2390150"/>
                <a:ext cx="139125" cy="53825"/>
              </a:xfrm>
              <a:custGeom>
                <a:avLst/>
                <a:gdLst/>
                <a:ahLst/>
                <a:cxnLst/>
                <a:rect l="l" t="t" r="r" b="b"/>
                <a:pathLst>
                  <a:path w="5565" h="2153" extrusionOk="0">
                    <a:moveTo>
                      <a:pt x="5230" y="0"/>
                    </a:moveTo>
                    <a:cubicBezTo>
                      <a:pt x="3558" y="0"/>
                      <a:pt x="1673" y="973"/>
                      <a:pt x="184" y="1733"/>
                    </a:cubicBezTo>
                    <a:cubicBezTo>
                      <a:pt x="1" y="1864"/>
                      <a:pt x="133" y="2152"/>
                      <a:pt x="348" y="2152"/>
                    </a:cubicBezTo>
                    <a:cubicBezTo>
                      <a:pt x="383" y="2152"/>
                      <a:pt x="420" y="2145"/>
                      <a:pt x="458" y="2128"/>
                    </a:cubicBezTo>
                    <a:cubicBezTo>
                      <a:pt x="1339" y="1763"/>
                      <a:pt x="2221" y="1429"/>
                      <a:pt x="3132" y="1125"/>
                    </a:cubicBezTo>
                    <a:cubicBezTo>
                      <a:pt x="3862" y="882"/>
                      <a:pt x="4652" y="760"/>
                      <a:pt x="5321" y="456"/>
                    </a:cubicBezTo>
                    <a:cubicBezTo>
                      <a:pt x="5564" y="365"/>
                      <a:pt x="5442" y="0"/>
                      <a:pt x="523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54" name="Google Shape;5654;p34"/>
              <p:cNvSpPr/>
              <p:nvPr/>
            </p:nvSpPr>
            <p:spPr>
              <a:xfrm>
                <a:off x="6493800" y="2438825"/>
                <a:ext cx="84775" cy="104000"/>
              </a:xfrm>
              <a:custGeom>
                <a:avLst/>
                <a:gdLst/>
                <a:ahLst/>
                <a:cxnLst/>
                <a:rect l="l" t="t" r="r" b="b"/>
                <a:pathLst>
                  <a:path w="3391" h="4160" extrusionOk="0">
                    <a:moveTo>
                      <a:pt x="3019" y="0"/>
                    </a:moveTo>
                    <a:cubicBezTo>
                      <a:pt x="2962" y="0"/>
                      <a:pt x="2902" y="18"/>
                      <a:pt x="2848" y="59"/>
                    </a:cubicBezTo>
                    <a:cubicBezTo>
                      <a:pt x="2331" y="576"/>
                      <a:pt x="1905" y="1245"/>
                      <a:pt x="1480" y="1853"/>
                    </a:cubicBezTo>
                    <a:cubicBezTo>
                      <a:pt x="993" y="2552"/>
                      <a:pt x="538" y="3190"/>
                      <a:pt x="112" y="3920"/>
                    </a:cubicBezTo>
                    <a:cubicBezTo>
                      <a:pt x="0" y="4031"/>
                      <a:pt x="102" y="4159"/>
                      <a:pt x="212" y="4159"/>
                    </a:cubicBezTo>
                    <a:cubicBezTo>
                      <a:pt x="252" y="4159"/>
                      <a:pt x="292" y="4142"/>
                      <a:pt x="325" y="4102"/>
                    </a:cubicBezTo>
                    <a:cubicBezTo>
                      <a:pt x="872" y="3494"/>
                      <a:pt x="1389" y="2856"/>
                      <a:pt x="1905" y="2248"/>
                    </a:cubicBezTo>
                    <a:cubicBezTo>
                      <a:pt x="2361" y="1670"/>
                      <a:pt x="2939" y="1093"/>
                      <a:pt x="3273" y="424"/>
                    </a:cubicBezTo>
                    <a:cubicBezTo>
                      <a:pt x="3391" y="212"/>
                      <a:pt x="3217" y="0"/>
                      <a:pt x="301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55" name="Google Shape;5655;p34"/>
              <p:cNvSpPr/>
              <p:nvPr/>
            </p:nvSpPr>
            <p:spPr>
              <a:xfrm>
                <a:off x="6625425" y="2463125"/>
                <a:ext cx="34575" cy="119675"/>
              </a:xfrm>
              <a:custGeom>
                <a:avLst/>
                <a:gdLst/>
                <a:ahLst/>
                <a:cxnLst/>
                <a:rect l="l" t="t" r="r" b="b"/>
                <a:pathLst>
                  <a:path w="1383" h="4787" extrusionOk="0">
                    <a:moveTo>
                      <a:pt x="1116" y="0"/>
                    </a:moveTo>
                    <a:cubicBezTo>
                      <a:pt x="1059" y="0"/>
                      <a:pt x="1008" y="27"/>
                      <a:pt x="987" y="90"/>
                    </a:cubicBezTo>
                    <a:cubicBezTo>
                      <a:pt x="683" y="698"/>
                      <a:pt x="592" y="1458"/>
                      <a:pt x="470" y="2157"/>
                    </a:cubicBezTo>
                    <a:cubicBezTo>
                      <a:pt x="318" y="2948"/>
                      <a:pt x="166" y="3707"/>
                      <a:pt x="75" y="4498"/>
                    </a:cubicBezTo>
                    <a:cubicBezTo>
                      <a:pt x="1" y="4665"/>
                      <a:pt x="142" y="4787"/>
                      <a:pt x="277" y="4787"/>
                    </a:cubicBezTo>
                    <a:cubicBezTo>
                      <a:pt x="363" y="4787"/>
                      <a:pt x="447" y="4737"/>
                      <a:pt x="470" y="4619"/>
                    </a:cubicBezTo>
                    <a:cubicBezTo>
                      <a:pt x="683" y="3859"/>
                      <a:pt x="865" y="3069"/>
                      <a:pt x="1017" y="2309"/>
                    </a:cubicBezTo>
                    <a:cubicBezTo>
                      <a:pt x="1169" y="1610"/>
                      <a:pt x="1382" y="941"/>
                      <a:pt x="1352" y="212"/>
                    </a:cubicBezTo>
                    <a:cubicBezTo>
                      <a:pt x="1352" y="93"/>
                      <a:pt x="1223" y="0"/>
                      <a:pt x="111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56" name="Google Shape;5656;p34"/>
              <p:cNvSpPr/>
              <p:nvPr/>
            </p:nvSpPr>
            <p:spPr>
              <a:xfrm>
                <a:off x="6616650" y="2282250"/>
                <a:ext cx="30425" cy="22800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12" extrusionOk="0">
                    <a:moveTo>
                      <a:pt x="608" y="0"/>
                    </a:moveTo>
                    <a:cubicBezTo>
                      <a:pt x="1" y="0"/>
                      <a:pt x="1" y="912"/>
                      <a:pt x="608" y="912"/>
                    </a:cubicBezTo>
                    <a:cubicBezTo>
                      <a:pt x="1216" y="912"/>
                      <a:pt x="1216" y="0"/>
                      <a:pt x="608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57" name="Google Shape;5657;p34"/>
              <p:cNvSpPr/>
              <p:nvPr/>
            </p:nvSpPr>
            <p:spPr>
              <a:xfrm>
                <a:off x="6670600" y="2289850"/>
                <a:ext cx="30425" cy="23575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43" extrusionOk="0">
                    <a:moveTo>
                      <a:pt x="609" y="0"/>
                    </a:moveTo>
                    <a:cubicBezTo>
                      <a:pt x="1" y="0"/>
                      <a:pt x="1" y="942"/>
                      <a:pt x="609" y="942"/>
                    </a:cubicBezTo>
                    <a:cubicBezTo>
                      <a:pt x="1216" y="942"/>
                      <a:pt x="1216" y="0"/>
                      <a:pt x="609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58" name="Google Shape;5658;p34"/>
              <p:cNvSpPr/>
              <p:nvPr/>
            </p:nvSpPr>
            <p:spPr>
              <a:xfrm>
                <a:off x="6627300" y="2358225"/>
                <a:ext cx="35725" cy="28150"/>
              </a:xfrm>
              <a:custGeom>
                <a:avLst/>
                <a:gdLst/>
                <a:ahLst/>
                <a:cxnLst/>
                <a:rect l="l" t="t" r="r" b="b"/>
                <a:pathLst>
                  <a:path w="1429" h="1126" extrusionOk="0">
                    <a:moveTo>
                      <a:pt x="699" y="1"/>
                    </a:moveTo>
                    <a:cubicBezTo>
                      <a:pt x="0" y="1"/>
                      <a:pt x="0" y="1125"/>
                      <a:pt x="699" y="1125"/>
                    </a:cubicBezTo>
                    <a:cubicBezTo>
                      <a:pt x="1429" y="1125"/>
                      <a:pt x="1429" y="1"/>
                      <a:pt x="699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59" name="Google Shape;5659;p34"/>
              <p:cNvSpPr/>
              <p:nvPr/>
            </p:nvSpPr>
            <p:spPr>
              <a:xfrm>
                <a:off x="6583225" y="2308825"/>
                <a:ext cx="33225" cy="24475"/>
              </a:xfrm>
              <a:custGeom>
                <a:avLst/>
                <a:gdLst/>
                <a:ahLst/>
                <a:cxnLst/>
                <a:rect l="l" t="t" r="r" b="b"/>
                <a:pathLst>
                  <a:path w="1329" h="979" extrusionOk="0">
                    <a:moveTo>
                      <a:pt x="725" y="0"/>
                    </a:moveTo>
                    <a:cubicBezTo>
                      <a:pt x="717" y="0"/>
                      <a:pt x="708" y="0"/>
                      <a:pt x="699" y="1"/>
                    </a:cubicBezTo>
                    <a:lnTo>
                      <a:pt x="638" y="1"/>
                    </a:lnTo>
                    <a:cubicBezTo>
                      <a:pt x="0" y="62"/>
                      <a:pt x="0" y="913"/>
                      <a:pt x="638" y="974"/>
                    </a:cubicBezTo>
                    <a:lnTo>
                      <a:pt x="699" y="974"/>
                    </a:lnTo>
                    <a:cubicBezTo>
                      <a:pt x="725" y="977"/>
                      <a:pt x="749" y="979"/>
                      <a:pt x="773" y="979"/>
                    </a:cubicBezTo>
                    <a:cubicBezTo>
                      <a:pt x="1328" y="979"/>
                      <a:pt x="1313" y="0"/>
                      <a:pt x="725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60" name="Google Shape;5660;p34"/>
              <p:cNvSpPr/>
              <p:nvPr/>
            </p:nvSpPr>
            <p:spPr>
              <a:xfrm>
                <a:off x="6624250" y="2317950"/>
                <a:ext cx="20550" cy="16750"/>
              </a:xfrm>
              <a:custGeom>
                <a:avLst/>
                <a:gdLst/>
                <a:ahLst/>
                <a:cxnLst/>
                <a:rect l="l" t="t" r="r" b="b"/>
                <a:pathLst>
                  <a:path w="822" h="670" extrusionOk="0">
                    <a:moveTo>
                      <a:pt x="426" y="1"/>
                    </a:moveTo>
                    <a:cubicBezTo>
                      <a:pt x="1" y="1"/>
                      <a:pt x="1" y="669"/>
                      <a:pt x="426" y="669"/>
                    </a:cubicBezTo>
                    <a:cubicBezTo>
                      <a:pt x="821" y="669"/>
                      <a:pt x="821" y="1"/>
                      <a:pt x="426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61" name="Google Shape;5661;p34"/>
              <p:cNvSpPr/>
              <p:nvPr/>
            </p:nvSpPr>
            <p:spPr>
              <a:xfrm>
                <a:off x="6666800" y="2346075"/>
                <a:ext cx="22075" cy="15975"/>
              </a:xfrm>
              <a:custGeom>
                <a:avLst/>
                <a:gdLst/>
                <a:ahLst/>
                <a:cxnLst/>
                <a:rect l="l" t="t" r="r" b="b"/>
                <a:pathLst>
                  <a:path w="883" h="639" extrusionOk="0">
                    <a:moveTo>
                      <a:pt x="457" y="0"/>
                    </a:moveTo>
                    <a:cubicBezTo>
                      <a:pt x="1" y="0"/>
                      <a:pt x="1" y="639"/>
                      <a:pt x="457" y="639"/>
                    </a:cubicBezTo>
                    <a:cubicBezTo>
                      <a:pt x="882" y="639"/>
                      <a:pt x="882" y="0"/>
                      <a:pt x="457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62" name="Google Shape;5662;p34"/>
              <p:cNvSpPr/>
              <p:nvPr/>
            </p:nvSpPr>
            <p:spPr>
              <a:xfrm>
                <a:off x="6656175" y="2239675"/>
                <a:ext cx="26600" cy="20550"/>
              </a:xfrm>
              <a:custGeom>
                <a:avLst/>
                <a:gdLst/>
                <a:ahLst/>
                <a:cxnLst/>
                <a:rect l="l" t="t" r="r" b="b"/>
                <a:pathLst>
                  <a:path w="1064" h="822" extrusionOk="0">
                    <a:moveTo>
                      <a:pt x="547" y="1"/>
                    </a:moveTo>
                    <a:cubicBezTo>
                      <a:pt x="0" y="1"/>
                      <a:pt x="0" y="822"/>
                      <a:pt x="547" y="822"/>
                    </a:cubicBezTo>
                    <a:cubicBezTo>
                      <a:pt x="1064" y="822"/>
                      <a:pt x="1064" y="1"/>
                      <a:pt x="547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63" name="Google Shape;5663;p34"/>
              <p:cNvSpPr/>
              <p:nvPr/>
            </p:nvSpPr>
            <p:spPr>
              <a:xfrm>
                <a:off x="6609050" y="2246675"/>
                <a:ext cx="19025" cy="17950"/>
              </a:xfrm>
              <a:custGeom>
                <a:avLst/>
                <a:gdLst/>
                <a:ahLst/>
                <a:cxnLst/>
                <a:rect l="l" t="t" r="r" b="b"/>
                <a:pathLst>
                  <a:path w="761" h="718" extrusionOk="0">
                    <a:moveTo>
                      <a:pt x="358" y="1"/>
                    </a:moveTo>
                    <a:cubicBezTo>
                      <a:pt x="172" y="1"/>
                      <a:pt x="1" y="130"/>
                      <a:pt x="1" y="359"/>
                    </a:cubicBezTo>
                    <a:cubicBezTo>
                      <a:pt x="1" y="588"/>
                      <a:pt x="172" y="717"/>
                      <a:pt x="358" y="717"/>
                    </a:cubicBezTo>
                    <a:cubicBezTo>
                      <a:pt x="443" y="717"/>
                      <a:pt x="532" y="690"/>
                      <a:pt x="609" y="633"/>
                    </a:cubicBezTo>
                    <a:cubicBezTo>
                      <a:pt x="760" y="481"/>
                      <a:pt x="760" y="238"/>
                      <a:pt x="639" y="116"/>
                    </a:cubicBezTo>
                    <a:cubicBezTo>
                      <a:pt x="639" y="116"/>
                      <a:pt x="609" y="116"/>
                      <a:pt x="609" y="86"/>
                    </a:cubicBezTo>
                    <a:cubicBezTo>
                      <a:pt x="532" y="28"/>
                      <a:pt x="443" y="1"/>
                      <a:pt x="358" y="1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64" name="Google Shape;5664;p34"/>
              <p:cNvSpPr/>
              <p:nvPr/>
            </p:nvSpPr>
            <p:spPr>
              <a:xfrm>
                <a:off x="6685800" y="2263250"/>
                <a:ext cx="22825" cy="18250"/>
              </a:xfrm>
              <a:custGeom>
                <a:avLst/>
                <a:gdLst/>
                <a:ahLst/>
                <a:cxnLst/>
                <a:rect l="l" t="t" r="r" b="b"/>
                <a:pathLst>
                  <a:path w="913" h="730" extrusionOk="0">
                    <a:moveTo>
                      <a:pt x="456" y="0"/>
                    </a:moveTo>
                    <a:cubicBezTo>
                      <a:pt x="1" y="0"/>
                      <a:pt x="1" y="730"/>
                      <a:pt x="456" y="730"/>
                    </a:cubicBezTo>
                    <a:cubicBezTo>
                      <a:pt x="912" y="730"/>
                      <a:pt x="912" y="0"/>
                      <a:pt x="456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65" name="Google Shape;5665;p34"/>
              <p:cNvSpPr/>
              <p:nvPr/>
            </p:nvSpPr>
            <p:spPr>
              <a:xfrm>
                <a:off x="6689600" y="2328600"/>
                <a:ext cx="30425" cy="22825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13" extrusionOk="0">
                    <a:moveTo>
                      <a:pt x="608" y="0"/>
                    </a:moveTo>
                    <a:cubicBezTo>
                      <a:pt x="1" y="0"/>
                      <a:pt x="1" y="912"/>
                      <a:pt x="608" y="912"/>
                    </a:cubicBezTo>
                    <a:cubicBezTo>
                      <a:pt x="1216" y="912"/>
                      <a:pt x="1216" y="0"/>
                      <a:pt x="608" y="0"/>
                    </a:cubicBezTo>
                    <a:close/>
                  </a:path>
                </a:pathLst>
              </a:custGeom>
              <a:solidFill>
                <a:srgbClr val="EA8D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666" name="Google Shape;5666;p34"/>
            <p:cNvGrpSpPr/>
            <p:nvPr/>
          </p:nvGrpSpPr>
          <p:grpSpPr>
            <a:xfrm rot="1719346">
              <a:off x="8113295" y="4180104"/>
              <a:ext cx="889403" cy="1363591"/>
              <a:chOff x="2235100" y="548200"/>
              <a:chExt cx="759725" cy="1164775"/>
            </a:xfrm>
          </p:grpSpPr>
          <p:sp>
            <p:nvSpPr>
              <p:cNvPr id="5667" name="Google Shape;5667;p34"/>
              <p:cNvSpPr/>
              <p:nvPr/>
            </p:nvSpPr>
            <p:spPr>
              <a:xfrm>
                <a:off x="2235100" y="548200"/>
                <a:ext cx="759725" cy="1100125"/>
              </a:xfrm>
              <a:custGeom>
                <a:avLst/>
                <a:gdLst/>
                <a:ahLst/>
                <a:cxnLst/>
                <a:rect l="l" t="t" r="r" b="b"/>
                <a:pathLst>
                  <a:path w="30389" h="44005" extrusionOk="0">
                    <a:moveTo>
                      <a:pt x="14146" y="0"/>
                    </a:moveTo>
                    <a:cubicBezTo>
                      <a:pt x="12773" y="0"/>
                      <a:pt x="11816" y="1695"/>
                      <a:pt x="11509" y="3108"/>
                    </a:cubicBezTo>
                    <a:cubicBezTo>
                      <a:pt x="11175" y="4643"/>
                      <a:pt x="10742" y="6577"/>
                      <a:pt x="9207" y="7044"/>
                    </a:cubicBezTo>
                    <a:cubicBezTo>
                      <a:pt x="8507" y="7211"/>
                      <a:pt x="7673" y="7044"/>
                      <a:pt x="7039" y="7445"/>
                    </a:cubicBezTo>
                    <a:cubicBezTo>
                      <a:pt x="5338" y="8579"/>
                      <a:pt x="7873" y="11447"/>
                      <a:pt x="6839" y="13249"/>
                    </a:cubicBezTo>
                    <a:cubicBezTo>
                      <a:pt x="5871" y="14917"/>
                      <a:pt x="2669" y="14083"/>
                      <a:pt x="1935" y="15884"/>
                    </a:cubicBezTo>
                    <a:cubicBezTo>
                      <a:pt x="1168" y="17785"/>
                      <a:pt x="4504" y="19720"/>
                      <a:pt x="3570" y="21555"/>
                    </a:cubicBezTo>
                    <a:cubicBezTo>
                      <a:pt x="3236" y="22255"/>
                      <a:pt x="2402" y="22555"/>
                      <a:pt x="1835" y="23056"/>
                    </a:cubicBezTo>
                    <a:cubicBezTo>
                      <a:pt x="1" y="24590"/>
                      <a:pt x="768" y="27592"/>
                      <a:pt x="1902" y="29761"/>
                    </a:cubicBezTo>
                    <a:cubicBezTo>
                      <a:pt x="4771" y="35264"/>
                      <a:pt x="8773" y="40135"/>
                      <a:pt x="13610" y="44004"/>
                    </a:cubicBezTo>
                    <a:cubicBezTo>
                      <a:pt x="20182" y="40001"/>
                      <a:pt x="24985" y="34464"/>
                      <a:pt x="28721" y="28326"/>
                    </a:cubicBezTo>
                    <a:cubicBezTo>
                      <a:pt x="29622" y="26758"/>
                      <a:pt x="30389" y="24457"/>
                      <a:pt x="28921" y="23389"/>
                    </a:cubicBezTo>
                    <a:cubicBezTo>
                      <a:pt x="28254" y="22889"/>
                      <a:pt x="27387" y="22822"/>
                      <a:pt x="26753" y="22322"/>
                    </a:cubicBezTo>
                    <a:cubicBezTo>
                      <a:pt x="25419" y="21288"/>
                      <a:pt x="26052" y="19220"/>
                      <a:pt x="26686" y="17618"/>
                    </a:cubicBezTo>
                    <a:cubicBezTo>
                      <a:pt x="27287" y="16084"/>
                      <a:pt x="27554" y="13782"/>
                      <a:pt x="26019" y="13115"/>
                    </a:cubicBezTo>
                    <a:cubicBezTo>
                      <a:pt x="25419" y="12815"/>
                      <a:pt x="24718" y="12915"/>
                      <a:pt x="24118" y="12648"/>
                    </a:cubicBezTo>
                    <a:cubicBezTo>
                      <a:pt x="22683" y="11981"/>
                      <a:pt x="22817" y="9913"/>
                      <a:pt x="23150" y="8379"/>
                    </a:cubicBezTo>
                    <a:cubicBezTo>
                      <a:pt x="23451" y="6811"/>
                      <a:pt x="23250" y="4609"/>
                      <a:pt x="21649" y="4409"/>
                    </a:cubicBezTo>
                    <a:cubicBezTo>
                      <a:pt x="21578" y="4399"/>
                      <a:pt x="21506" y="4395"/>
                      <a:pt x="21436" y="4395"/>
                    </a:cubicBezTo>
                    <a:cubicBezTo>
                      <a:pt x="20556" y="4395"/>
                      <a:pt x="19742" y="5080"/>
                      <a:pt x="18829" y="5080"/>
                    </a:cubicBezTo>
                    <a:cubicBezTo>
                      <a:pt x="18791" y="5080"/>
                      <a:pt x="18752" y="5079"/>
                      <a:pt x="18714" y="5076"/>
                    </a:cubicBezTo>
                    <a:cubicBezTo>
                      <a:pt x="16412" y="4809"/>
                      <a:pt x="16746" y="540"/>
                      <a:pt x="14511" y="39"/>
                    </a:cubicBezTo>
                    <a:cubicBezTo>
                      <a:pt x="14386" y="13"/>
                      <a:pt x="14265" y="0"/>
                      <a:pt x="1414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68" name="Google Shape;5668;p34"/>
              <p:cNvSpPr/>
              <p:nvPr/>
            </p:nvSpPr>
            <p:spPr>
              <a:xfrm>
                <a:off x="2559150" y="599000"/>
                <a:ext cx="64575" cy="1113975"/>
              </a:xfrm>
              <a:custGeom>
                <a:avLst/>
                <a:gdLst/>
                <a:ahLst/>
                <a:cxnLst/>
                <a:rect l="l" t="t" r="r" b="b"/>
                <a:pathLst>
                  <a:path w="2583" h="44559" extrusionOk="0">
                    <a:moveTo>
                      <a:pt x="725" y="0"/>
                    </a:moveTo>
                    <a:cubicBezTo>
                      <a:pt x="698" y="0"/>
                      <a:pt x="697" y="201"/>
                      <a:pt x="748" y="576"/>
                    </a:cubicBezTo>
                    <a:cubicBezTo>
                      <a:pt x="2349" y="13752"/>
                      <a:pt x="2116" y="27562"/>
                      <a:pt x="348" y="40604"/>
                    </a:cubicBezTo>
                    <a:cubicBezTo>
                      <a:pt x="1" y="43217"/>
                      <a:pt x="4" y="44558"/>
                      <a:pt x="198" y="44558"/>
                    </a:cubicBezTo>
                    <a:cubicBezTo>
                      <a:pt x="359" y="44558"/>
                      <a:pt x="650" y="43643"/>
                      <a:pt x="982" y="41772"/>
                    </a:cubicBezTo>
                    <a:cubicBezTo>
                      <a:pt x="2016" y="35567"/>
                      <a:pt x="2583" y="28396"/>
                      <a:pt x="2483" y="21224"/>
                    </a:cubicBezTo>
                    <a:cubicBezTo>
                      <a:pt x="2416" y="14052"/>
                      <a:pt x="1782" y="6880"/>
                      <a:pt x="848" y="576"/>
                    </a:cubicBezTo>
                    <a:cubicBezTo>
                      <a:pt x="799" y="184"/>
                      <a:pt x="750" y="0"/>
                      <a:pt x="72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69" name="Google Shape;5669;p34"/>
              <p:cNvSpPr/>
              <p:nvPr/>
            </p:nvSpPr>
            <p:spPr>
              <a:xfrm>
                <a:off x="2369175" y="1333150"/>
                <a:ext cx="223000" cy="194875"/>
              </a:xfrm>
              <a:custGeom>
                <a:avLst/>
                <a:gdLst/>
                <a:ahLst/>
                <a:cxnLst/>
                <a:rect l="l" t="t" r="r" b="b"/>
                <a:pathLst>
                  <a:path w="8920" h="7795" extrusionOk="0">
                    <a:moveTo>
                      <a:pt x="52" y="1"/>
                    </a:moveTo>
                    <a:cubicBezTo>
                      <a:pt x="1" y="1"/>
                      <a:pt x="8" y="75"/>
                      <a:pt x="75" y="164"/>
                    </a:cubicBezTo>
                    <a:cubicBezTo>
                      <a:pt x="2643" y="2532"/>
                      <a:pt x="5178" y="5067"/>
                      <a:pt x="7747" y="7369"/>
                    </a:cubicBezTo>
                    <a:cubicBezTo>
                      <a:pt x="8096" y="7668"/>
                      <a:pt x="8384" y="7795"/>
                      <a:pt x="8572" y="7795"/>
                    </a:cubicBezTo>
                    <a:cubicBezTo>
                      <a:pt x="8887" y="7795"/>
                      <a:pt x="8920" y="7437"/>
                      <a:pt x="8481" y="6935"/>
                    </a:cubicBezTo>
                    <a:cubicBezTo>
                      <a:pt x="6246" y="4500"/>
                      <a:pt x="2810" y="2099"/>
                      <a:pt x="175" y="64"/>
                    </a:cubicBezTo>
                    <a:cubicBezTo>
                      <a:pt x="119" y="19"/>
                      <a:pt x="78" y="1"/>
                      <a:pt x="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70" name="Google Shape;5670;p34"/>
              <p:cNvSpPr/>
              <p:nvPr/>
            </p:nvSpPr>
            <p:spPr>
              <a:xfrm>
                <a:off x="2415400" y="1090275"/>
                <a:ext cx="197975" cy="265900"/>
              </a:xfrm>
              <a:custGeom>
                <a:avLst/>
                <a:gdLst/>
                <a:ahLst/>
                <a:cxnLst/>
                <a:rect l="l" t="t" r="r" b="b"/>
                <a:pathLst>
                  <a:path w="7919" h="10636" extrusionOk="0">
                    <a:moveTo>
                      <a:pt x="36" y="1"/>
                    </a:moveTo>
                    <a:cubicBezTo>
                      <a:pt x="0" y="1"/>
                      <a:pt x="2" y="69"/>
                      <a:pt x="60" y="205"/>
                    </a:cubicBezTo>
                    <a:cubicBezTo>
                      <a:pt x="2262" y="3374"/>
                      <a:pt x="4497" y="6777"/>
                      <a:pt x="6765" y="9912"/>
                    </a:cubicBezTo>
                    <a:cubicBezTo>
                      <a:pt x="7150" y="10415"/>
                      <a:pt x="7475" y="10636"/>
                      <a:pt x="7663" y="10636"/>
                    </a:cubicBezTo>
                    <a:cubicBezTo>
                      <a:pt x="7899" y="10636"/>
                      <a:pt x="7919" y="10288"/>
                      <a:pt x="7566" y="9712"/>
                    </a:cubicBezTo>
                    <a:cubicBezTo>
                      <a:pt x="5698" y="6476"/>
                      <a:pt x="2495" y="3041"/>
                      <a:pt x="160" y="105"/>
                    </a:cubicBezTo>
                    <a:cubicBezTo>
                      <a:pt x="105" y="36"/>
                      <a:pt x="61" y="1"/>
                      <a:pt x="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71" name="Google Shape;5671;p34"/>
              <p:cNvSpPr/>
              <p:nvPr/>
            </p:nvSpPr>
            <p:spPr>
              <a:xfrm>
                <a:off x="2583300" y="1281200"/>
                <a:ext cx="207250" cy="197150"/>
              </a:xfrm>
              <a:custGeom>
                <a:avLst/>
                <a:gdLst/>
                <a:ahLst/>
                <a:cxnLst/>
                <a:rect l="l" t="t" r="r" b="b"/>
                <a:pathLst>
                  <a:path w="8290" h="7886" extrusionOk="0">
                    <a:moveTo>
                      <a:pt x="8252" y="1"/>
                    </a:moveTo>
                    <a:cubicBezTo>
                      <a:pt x="8230" y="1"/>
                      <a:pt x="8185" y="23"/>
                      <a:pt x="8122" y="74"/>
                    </a:cubicBezTo>
                    <a:cubicBezTo>
                      <a:pt x="5653" y="2309"/>
                      <a:pt x="2985" y="4577"/>
                      <a:pt x="583" y="6912"/>
                    </a:cubicBezTo>
                    <a:cubicBezTo>
                      <a:pt x="1" y="7447"/>
                      <a:pt x="4" y="7886"/>
                      <a:pt x="342" y="7886"/>
                    </a:cubicBezTo>
                    <a:cubicBezTo>
                      <a:pt x="489" y="7886"/>
                      <a:pt x="698" y="7804"/>
                      <a:pt x="950" y="7612"/>
                    </a:cubicBezTo>
                    <a:cubicBezTo>
                      <a:pt x="3518" y="5678"/>
                      <a:pt x="6020" y="2475"/>
                      <a:pt x="8188" y="140"/>
                    </a:cubicBezTo>
                    <a:cubicBezTo>
                      <a:pt x="8271" y="58"/>
                      <a:pt x="8290" y="1"/>
                      <a:pt x="82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72" name="Google Shape;5672;p34"/>
              <p:cNvSpPr/>
              <p:nvPr/>
            </p:nvSpPr>
            <p:spPr>
              <a:xfrm>
                <a:off x="2611650" y="1014125"/>
                <a:ext cx="185275" cy="167600"/>
              </a:xfrm>
              <a:custGeom>
                <a:avLst/>
                <a:gdLst/>
                <a:ahLst/>
                <a:cxnLst/>
                <a:rect l="l" t="t" r="r" b="b"/>
                <a:pathLst>
                  <a:path w="7411" h="6704" extrusionOk="0">
                    <a:moveTo>
                      <a:pt x="7336" y="1"/>
                    </a:moveTo>
                    <a:cubicBezTo>
                      <a:pt x="7306" y="1"/>
                      <a:pt x="7266" y="16"/>
                      <a:pt x="7221" y="49"/>
                    </a:cubicBezTo>
                    <a:cubicBezTo>
                      <a:pt x="5020" y="1950"/>
                      <a:pt x="2685" y="3818"/>
                      <a:pt x="550" y="5786"/>
                    </a:cubicBezTo>
                    <a:cubicBezTo>
                      <a:pt x="0" y="6288"/>
                      <a:pt x="15" y="6704"/>
                      <a:pt x="350" y="6704"/>
                    </a:cubicBezTo>
                    <a:cubicBezTo>
                      <a:pt x="482" y="6704"/>
                      <a:pt x="665" y="6638"/>
                      <a:pt x="883" y="6487"/>
                    </a:cubicBezTo>
                    <a:cubicBezTo>
                      <a:pt x="3185" y="4919"/>
                      <a:pt x="5353" y="2150"/>
                      <a:pt x="7321" y="149"/>
                    </a:cubicBezTo>
                    <a:cubicBezTo>
                      <a:pt x="7410" y="60"/>
                      <a:pt x="7395" y="1"/>
                      <a:pt x="73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73" name="Google Shape;5673;p34"/>
              <p:cNvSpPr/>
              <p:nvPr/>
            </p:nvSpPr>
            <p:spPr>
              <a:xfrm>
                <a:off x="2488650" y="948675"/>
                <a:ext cx="125025" cy="152275"/>
              </a:xfrm>
              <a:custGeom>
                <a:avLst/>
                <a:gdLst/>
                <a:ahLst/>
                <a:cxnLst/>
                <a:rect l="l" t="t" r="r" b="b"/>
                <a:pathLst>
                  <a:path w="5001" h="6091" extrusionOk="0">
                    <a:moveTo>
                      <a:pt x="61" y="1"/>
                    </a:moveTo>
                    <a:cubicBezTo>
                      <a:pt x="21" y="1"/>
                      <a:pt x="0" y="66"/>
                      <a:pt x="66" y="132"/>
                    </a:cubicBezTo>
                    <a:cubicBezTo>
                      <a:pt x="1200" y="2100"/>
                      <a:pt x="2468" y="4135"/>
                      <a:pt x="4069" y="5803"/>
                    </a:cubicBezTo>
                    <a:cubicBezTo>
                      <a:pt x="4261" y="6006"/>
                      <a:pt x="4445" y="6090"/>
                      <a:pt x="4589" y="6090"/>
                    </a:cubicBezTo>
                    <a:cubicBezTo>
                      <a:pt x="4871" y="6090"/>
                      <a:pt x="5001" y="5766"/>
                      <a:pt x="4736" y="5369"/>
                    </a:cubicBezTo>
                    <a:cubicBezTo>
                      <a:pt x="4135" y="4435"/>
                      <a:pt x="3301" y="3568"/>
                      <a:pt x="2468" y="2667"/>
                    </a:cubicBezTo>
                    <a:cubicBezTo>
                      <a:pt x="1634" y="1800"/>
                      <a:pt x="800" y="899"/>
                      <a:pt x="133" y="65"/>
                    </a:cubicBezTo>
                    <a:cubicBezTo>
                      <a:pt x="109" y="19"/>
                      <a:pt x="82" y="1"/>
                      <a:pt x="6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74" name="Google Shape;5674;p34"/>
              <p:cNvSpPr/>
              <p:nvPr/>
            </p:nvSpPr>
            <p:spPr>
              <a:xfrm>
                <a:off x="2608050" y="818075"/>
                <a:ext cx="101225" cy="166025"/>
              </a:xfrm>
              <a:custGeom>
                <a:avLst/>
                <a:gdLst/>
                <a:ahLst/>
                <a:cxnLst/>
                <a:rect l="l" t="t" r="r" b="b"/>
                <a:pathLst>
                  <a:path w="4049" h="6641" extrusionOk="0">
                    <a:moveTo>
                      <a:pt x="4003" y="0"/>
                    </a:moveTo>
                    <a:cubicBezTo>
                      <a:pt x="3977" y="0"/>
                      <a:pt x="3940" y="27"/>
                      <a:pt x="3896" y="85"/>
                    </a:cubicBezTo>
                    <a:cubicBezTo>
                      <a:pt x="2962" y="2120"/>
                      <a:pt x="1628" y="4021"/>
                      <a:pt x="327" y="5823"/>
                    </a:cubicBezTo>
                    <a:cubicBezTo>
                      <a:pt x="1" y="6288"/>
                      <a:pt x="130" y="6640"/>
                      <a:pt x="419" y="6640"/>
                    </a:cubicBezTo>
                    <a:cubicBezTo>
                      <a:pt x="544" y="6640"/>
                      <a:pt x="699" y="6574"/>
                      <a:pt x="860" y="6423"/>
                    </a:cubicBezTo>
                    <a:cubicBezTo>
                      <a:pt x="1661" y="5656"/>
                      <a:pt x="2328" y="4555"/>
                      <a:pt x="2829" y="3454"/>
                    </a:cubicBezTo>
                    <a:cubicBezTo>
                      <a:pt x="3329" y="2320"/>
                      <a:pt x="3696" y="1119"/>
                      <a:pt x="4029" y="119"/>
                    </a:cubicBezTo>
                    <a:cubicBezTo>
                      <a:pt x="4048" y="44"/>
                      <a:pt x="4035" y="0"/>
                      <a:pt x="400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75" name="Google Shape;5675;p34"/>
              <p:cNvSpPr/>
              <p:nvPr/>
            </p:nvSpPr>
            <p:spPr>
              <a:xfrm>
                <a:off x="2523750" y="818350"/>
                <a:ext cx="90075" cy="87075"/>
              </a:xfrm>
              <a:custGeom>
                <a:avLst/>
                <a:gdLst/>
                <a:ahLst/>
                <a:cxnLst/>
                <a:rect l="l" t="t" r="r" b="b"/>
                <a:pathLst>
                  <a:path w="3603" h="3483" extrusionOk="0">
                    <a:moveTo>
                      <a:pt x="70" y="1"/>
                    </a:moveTo>
                    <a:cubicBezTo>
                      <a:pt x="21" y="1"/>
                      <a:pt x="1" y="79"/>
                      <a:pt x="29" y="108"/>
                    </a:cubicBezTo>
                    <a:cubicBezTo>
                      <a:pt x="997" y="1142"/>
                      <a:pt x="1864" y="2343"/>
                      <a:pt x="2865" y="3343"/>
                    </a:cubicBezTo>
                    <a:cubicBezTo>
                      <a:pt x="2954" y="3442"/>
                      <a:pt x="3053" y="3483"/>
                      <a:pt x="3146" y="3483"/>
                    </a:cubicBezTo>
                    <a:cubicBezTo>
                      <a:pt x="3398" y="3483"/>
                      <a:pt x="3603" y="3178"/>
                      <a:pt x="3432" y="2910"/>
                    </a:cubicBezTo>
                    <a:cubicBezTo>
                      <a:pt x="2798" y="1642"/>
                      <a:pt x="1197" y="842"/>
                      <a:pt x="96" y="8"/>
                    </a:cubicBezTo>
                    <a:cubicBezTo>
                      <a:pt x="87" y="3"/>
                      <a:pt x="78" y="1"/>
                      <a:pt x="7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676" name="Google Shape;5676;p34"/>
            <p:cNvGrpSpPr/>
            <p:nvPr/>
          </p:nvGrpSpPr>
          <p:grpSpPr>
            <a:xfrm>
              <a:off x="8453007" y="4447303"/>
              <a:ext cx="250313" cy="312391"/>
              <a:chOff x="5920600" y="4383325"/>
              <a:chExt cx="334375" cy="417300"/>
            </a:xfrm>
          </p:grpSpPr>
          <p:sp>
            <p:nvSpPr>
              <p:cNvPr id="5677" name="Google Shape;5677;p34"/>
              <p:cNvSpPr/>
              <p:nvPr/>
            </p:nvSpPr>
            <p:spPr>
              <a:xfrm>
                <a:off x="6030775" y="4399250"/>
                <a:ext cx="17950" cy="63500"/>
              </a:xfrm>
              <a:custGeom>
                <a:avLst/>
                <a:gdLst/>
                <a:ahLst/>
                <a:cxnLst/>
                <a:rect l="l" t="t" r="r" b="b"/>
                <a:pathLst>
                  <a:path w="718" h="2540" extrusionOk="0">
                    <a:moveTo>
                      <a:pt x="466" y="1"/>
                    </a:moveTo>
                    <a:cubicBezTo>
                      <a:pt x="442" y="1"/>
                      <a:pt x="417" y="11"/>
                      <a:pt x="396" y="33"/>
                    </a:cubicBezTo>
                    <a:cubicBezTo>
                      <a:pt x="0" y="732"/>
                      <a:pt x="213" y="1795"/>
                      <a:pt x="487" y="2464"/>
                    </a:cubicBezTo>
                    <a:cubicBezTo>
                      <a:pt x="512" y="2515"/>
                      <a:pt x="559" y="2539"/>
                      <a:pt x="602" y="2539"/>
                    </a:cubicBezTo>
                    <a:cubicBezTo>
                      <a:pt x="663" y="2539"/>
                      <a:pt x="717" y="2492"/>
                      <a:pt x="700" y="2403"/>
                    </a:cubicBezTo>
                    <a:cubicBezTo>
                      <a:pt x="548" y="1978"/>
                      <a:pt x="487" y="1583"/>
                      <a:pt x="487" y="1188"/>
                    </a:cubicBezTo>
                    <a:cubicBezTo>
                      <a:pt x="487" y="792"/>
                      <a:pt x="608" y="428"/>
                      <a:pt x="548" y="93"/>
                    </a:cubicBezTo>
                    <a:cubicBezTo>
                      <a:pt x="548" y="34"/>
                      <a:pt x="510" y="1"/>
                      <a:pt x="466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78" name="Google Shape;5678;p34"/>
              <p:cNvSpPr/>
              <p:nvPr/>
            </p:nvSpPr>
            <p:spPr>
              <a:xfrm>
                <a:off x="6181700" y="4458825"/>
                <a:ext cx="39825" cy="49425"/>
              </a:xfrm>
              <a:custGeom>
                <a:avLst/>
                <a:gdLst/>
                <a:ahLst/>
                <a:cxnLst/>
                <a:rect l="l" t="t" r="r" b="b"/>
                <a:pathLst>
                  <a:path w="1593" h="1977" extrusionOk="0">
                    <a:moveTo>
                      <a:pt x="1389" y="0"/>
                    </a:moveTo>
                    <a:cubicBezTo>
                      <a:pt x="1360" y="0"/>
                      <a:pt x="1332" y="8"/>
                      <a:pt x="1319" y="20"/>
                    </a:cubicBezTo>
                    <a:cubicBezTo>
                      <a:pt x="1137" y="294"/>
                      <a:pt x="1046" y="598"/>
                      <a:pt x="894" y="902"/>
                    </a:cubicBezTo>
                    <a:cubicBezTo>
                      <a:pt x="711" y="1206"/>
                      <a:pt x="438" y="1449"/>
                      <a:pt x="134" y="1692"/>
                    </a:cubicBezTo>
                    <a:cubicBezTo>
                      <a:pt x="0" y="1799"/>
                      <a:pt x="78" y="1976"/>
                      <a:pt x="202" y="1976"/>
                    </a:cubicBezTo>
                    <a:cubicBezTo>
                      <a:pt x="219" y="1976"/>
                      <a:pt x="237" y="1973"/>
                      <a:pt x="255" y="1966"/>
                    </a:cubicBezTo>
                    <a:cubicBezTo>
                      <a:pt x="772" y="1571"/>
                      <a:pt x="1593" y="811"/>
                      <a:pt x="1471" y="51"/>
                    </a:cubicBezTo>
                    <a:cubicBezTo>
                      <a:pt x="1471" y="15"/>
                      <a:pt x="1429" y="0"/>
                      <a:pt x="1389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79" name="Google Shape;5679;p34"/>
              <p:cNvSpPr/>
              <p:nvPr/>
            </p:nvSpPr>
            <p:spPr>
              <a:xfrm>
                <a:off x="5979850" y="4414300"/>
                <a:ext cx="28000" cy="8950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3580" extrusionOk="0">
                    <a:moveTo>
                      <a:pt x="775" y="1"/>
                    </a:moveTo>
                    <a:cubicBezTo>
                      <a:pt x="756" y="1"/>
                      <a:pt x="739" y="12"/>
                      <a:pt x="730" y="38"/>
                    </a:cubicBezTo>
                    <a:cubicBezTo>
                      <a:pt x="214" y="1102"/>
                      <a:pt x="1" y="2561"/>
                      <a:pt x="822" y="3504"/>
                    </a:cubicBezTo>
                    <a:cubicBezTo>
                      <a:pt x="849" y="3558"/>
                      <a:pt x="890" y="3580"/>
                      <a:pt x="930" y="3580"/>
                    </a:cubicBezTo>
                    <a:cubicBezTo>
                      <a:pt x="1025" y="3580"/>
                      <a:pt x="1120" y="3458"/>
                      <a:pt x="1034" y="3352"/>
                    </a:cubicBezTo>
                    <a:cubicBezTo>
                      <a:pt x="244" y="2318"/>
                      <a:pt x="730" y="1254"/>
                      <a:pt x="882" y="130"/>
                    </a:cubicBezTo>
                    <a:cubicBezTo>
                      <a:pt x="882" y="65"/>
                      <a:pt x="822" y="1"/>
                      <a:pt x="775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80" name="Google Shape;5680;p34"/>
              <p:cNvSpPr/>
              <p:nvPr/>
            </p:nvSpPr>
            <p:spPr>
              <a:xfrm>
                <a:off x="6200200" y="4479075"/>
                <a:ext cx="54775" cy="76800"/>
              </a:xfrm>
              <a:custGeom>
                <a:avLst/>
                <a:gdLst/>
                <a:ahLst/>
                <a:cxnLst/>
                <a:rect l="l" t="t" r="r" b="b"/>
                <a:pathLst>
                  <a:path w="2191" h="3072" extrusionOk="0">
                    <a:moveTo>
                      <a:pt x="1734" y="1"/>
                    </a:moveTo>
                    <a:cubicBezTo>
                      <a:pt x="1681" y="1"/>
                      <a:pt x="1628" y="31"/>
                      <a:pt x="1613" y="92"/>
                    </a:cubicBezTo>
                    <a:cubicBezTo>
                      <a:pt x="1461" y="609"/>
                      <a:pt x="1400" y="1095"/>
                      <a:pt x="1096" y="1612"/>
                    </a:cubicBezTo>
                    <a:cubicBezTo>
                      <a:pt x="853" y="2098"/>
                      <a:pt x="458" y="2463"/>
                      <a:pt x="93" y="2858"/>
                    </a:cubicBezTo>
                    <a:cubicBezTo>
                      <a:pt x="0" y="2974"/>
                      <a:pt x="66" y="3072"/>
                      <a:pt x="157" y="3072"/>
                    </a:cubicBezTo>
                    <a:cubicBezTo>
                      <a:pt x="185" y="3072"/>
                      <a:pt x="216" y="3062"/>
                      <a:pt x="245" y="3040"/>
                    </a:cubicBezTo>
                    <a:cubicBezTo>
                      <a:pt x="1005" y="2402"/>
                      <a:pt x="2190" y="1216"/>
                      <a:pt x="1856" y="92"/>
                    </a:cubicBezTo>
                    <a:cubicBezTo>
                      <a:pt x="1841" y="31"/>
                      <a:pt x="1787" y="1"/>
                      <a:pt x="1734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81" name="Google Shape;5681;p34"/>
              <p:cNvSpPr/>
              <p:nvPr/>
            </p:nvSpPr>
            <p:spPr>
              <a:xfrm>
                <a:off x="5920600" y="4641950"/>
                <a:ext cx="36200" cy="103400"/>
              </a:xfrm>
              <a:custGeom>
                <a:avLst/>
                <a:gdLst/>
                <a:ahLst/>
                <a:cxnLst/>
                <a:rect l="l" t="t" r="r" b="b"/>
                <a:pathLst>
                  <a:path w="1448" h="4136" extrusionOk="0">
                    <a:moveTo>
                      <a:pt x="1231" y="1"/>
                    </a:moveTo>
                    <a:cubicBezTo>
                      <a:pt x="1172" y="1"/>
                      <a:pt x="1117" y="34"/>
                      <a:pt x="1094" y="112"/>
                    </a:cubicBezTo>
                    <a:cubicBezTo>
                      <a:pt x="486" y="1176"/>
                      <a:pt x="0" y="2878"/>
                      <a:pt x="395" y="4033"/>
                    </a:cubicBezTo>
                    <a:cubicBezTo>
                      <a:pt x="427" y="4097"/>
                      <a:pt x="502" y="4136"/>
                      <a:pt x="569" y="4136"/>
                    </a:cubicBezTo>
                    <a:cubicBezTo>
                      <a:pt x="630" y="4136"/>
                      <a:pt x="685" y="4105"/>
                      <a:pt x="699" y="4033"/>
                    </a:cubicBezTo>
                    <a:cubicBezTo>
                      <a:pt x="821" y="3334"/>
                      <a:pt x="790" y="2604"/>
                      <a:pt x="942" y="1875"/>
                    </a:cubicBezTo>
                    <a:cubicBezTo>
                      <a:pt x="1064" y="1358"/>
                      <a:pt x="1216" y="781"/>
                      <a:pt x="1429" y="233"/>
                    </a:cubicBezTo>
                    <a:cubicBezTo>
                      <a:pt x="1448" y="99"/>
                      <a:pt x="1333" y="1"/>
                      <a:pt x="123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82" name="Google Shape;5682;p34"/>
              <p:cNvSpPr/>
              <p:nvPr/>
            </p:nvSpPr>
            <p:spPr>
              <a:xfrm>
                <a:off x="6120575" y="4712650"/>
                <a:ext cx="45475" cy="87975"/>
              </a:xfrm>
              <a:custGeom>
                <a:avLst/>
                <a:gdLst/>
                <a:ahLst/>
                <a:cxnLst/>
                <a:rect l="l" t="t" r="r" b="b"/>
                <a:pathLst>
                  <a:path w="1819" h="3519" extrusionOk="0">
                    <a:moveTo>
                      <a:pt x="1625" y="0"/>
                    </a:moveTo>
                    <a:cubicBezTo>
                      <a:pt x="1533" y="0"/>
                      <a:pt x="1439" y="69"/>
                      <a:pt x="1424" y="202"/>
                    </a:cubicBezTo>
                    <a:cubicBezTo>
                      <a:pt x="1333" y="840"/>
                      <a:pt x="1150" y="1448"/>
                      <a:pt x="877" y="2026"/>
                    </a:cubicBezTo>
                    <a:cubicBezTo>
                      <a:pt x="664" y="2482"/>
                      <a:pt x="238" y="2785"/>
                      <a:pt x="56" y="3272"/>
                    </a:cubicBezTo>
                    <a:cubicBezTo>
                      <a:pt x="0" y="3383"/>
                      <a:pt x="97" y="3519"/>
                      <a:pt x="229" y="3519"/>
                    </a:cubicBezTo>
                    <a:cubicBezTo>
                      <a:pt x="242" y="3519"/>
                      <a:pt x="255" y="3518"/>
                      <a:pt x="269" y="3515"/>
                    </a:cubicBezTo>
                    <a:cubicBezTo>
                      <a:pt x="816" y="3302"/>
                      <a:pt x="1181" y="2634"/>
                      <a:pt x="1424" y="2147"/>
                    </a:cubicBezTo>
                    <a:cubicBezTo>
                      <a:pt x="1697" y="1539"/>
                      <a:pt x="1819" y="931"/>
                      <a:pt x="1819" y="232"/>
                    </a:cubicBezTo>
                    <a:cubicBezTo>
                      <a:pt x="1819" y="76"/>
                      <a:pt x="1723" y="0"/>
                      <a:pt x="1625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83" name="Google Shape;5683;p34"/>
              <p:cNvSpPr/>
              <p:nvPr/>
            </p:nvSpPr>
            <p:spPr>
              <a:xfrm>
                <a:off x="5931225" y="4453575"/>
                <a:ext cx="303975" cy="305925"/>
              </a:xfrm>
              <a:custGeom>
                <a:avLst/>
                <a:gdLst/>
                <a:ahLst/>
                <a:cxnLst/>
                <a:rect l="l" t="t" r="r" b="b"/>
                <a:pathLst>
                  <a:path w="12159" h="12237" extrusionOk="0">
                    <a:moveTo>
                      <a:pt x="6557" y="0"/>
                    </a:moveTo>
                    <a:cubicBezTo>
                      <a:pt x="4175" y="0"/>
                      <a:pt x="1847" y="1811"/>
                      <a:pt x="1004" y="4547"/>
                    </a:cubicBezTo>
                    <a:cubicBezTo>
                      <a:pt x="1" y="7829"/>
                      <a:pt x="1460" y="11173"/>
                      <a:pt x="4256" y="12024"/>
                    </a:cubicBezTo>
                    <a:cubicBezTo>
                      <a:pt x="4712" y="12167"/>
                      <a:pt x="5175" y="12236"/>
                      <a:pt x="5636" y="12236"/>
                    </a:cubicBezTo>
                    <a:cubicBezTo>
                      <a:pt x="8007" y="12236"/>
                      <a:pt x="10316" y="10425"/>
                      <a:pt x="11156" y="7677"/>
                    </a:cubicBezTo>
                    <a:cubicBezTo>
                      <a:pt x="12159" y="4425"/>
                      <a:pt x="10700" y="1051"/>
                      <a:pt x="7903" y="200"/>
                    </a:cubicBezTo>
                    <a:cubicBezTo>
                      <a:pt x="7459" y="65"/>
                      <a:pt x="7007" y="0"/>
                      <a:pt x="6557" y="0"/>
                    </a:cubicBezTo>
                    <a:close/>
                  </a:path>
                </a:pathLst>
              </a:custGeom>
              <a:solidFill>
                <a:srgbClr val="E82F2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84" name="Google Shape;5684;p34"/>
              <p:cNvSpPr/>
              <p:nvPr/>
            </p:nvSpPr>
            <p:spPr>
              <a:xfrm>
                <a:off x="6039900" y="4436875"/>
                <a:ext cx="168725" cy="79375"/>
              </a:xfrm>
              <a:custGeom>
                <a:avLst/>
                <a:gdLst/>
                <a:ahLst/>
                <a:cxnLst/>
                <a:rect l="l" t="t" r="r" b="b"/>
                <a:pathLst>
                  <a:path w="6749" h="3175" extrusionOk="0">
                    <a:moveTo>
                      <a:pt x="1964" y="0"/>
                    </a:moveTo>
                    <a:cubicBezTo>
                      <a:pt x="870" y="0"/>
                      <a:pt x="215" y="472"/>
                      <a:pt x="0" y="1202"/>
                    </a:cubicBezTo>
                    <a:cubicBezTo>
                      <a:pt x="0" y="1202"/>
                      <a:pt x="2435" y="3175"/>
                      <a:pt x="5213" y="3175"/>
                    </a:cubicBezTo>
                    <a:cubicBezTo>
                      <a:pt x="5539" y="3175"/>
                      <a:pt x="5869" y="3147"/>
                      <a:pt x="6201" y="3087"/>
                    </a:cubicBezTo>
                    <a:cubicBezTo>
                      <a:pt x="6201" y="3087"/>
                      <a:pt x="6748" y="1233"/>
                      <a:pt x="3556" y="260"/>
                    </a:cubicBezTo>
                    <a:cubicBezTo>
                      <a:pt x="2950" y="82"/>
                      <a:pt x="2419" y="0"/>
                      <a:pt x="1964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85" name="Google Shape;5685;p34"/>
              <p:cNvSpPr/>
              <p:nvPr/>
            </p:nvSpPr>
            <p:spPr>
              <a:xfrm>
                <a:off x="6072575" y="4425725"/>
                <a:ext cx="43325" cy="37425"/>
              </a:xfrm>
              <a:custGeom>
                <a:avLst/>
                <a:gdLst/>
                <a:ahLst/>
                <a:cxnLst/>
                <a:rect l="l" t="t" r="r" b="b"/>
                <a:pathLst>
                  <a:path w="1733" h="1497" extrusionOk="0">
                    <a:moveTo>
                      <a:pt x="920" y="7"/>
                    </a:moveTo>
                    <a:cubicBezTo>
                      <a:pt x="937" y="8"/>
                      <a:pt x="952" y="11"/>
                      <a:pt x="967" y="15"/>
                    </a:cubicBezTo>
                    <a:lnTo>
                      <a:pt x="967" y="15"/>
                    </a:lnTo>
                    <a:cubicBezTo>
                      <a:pt x="951" y="12"/>
                      <a:pt x="936" y="9"/>
                      <a:pt x="920" y="7"/>
                    </a:cubicBezTo>
                    <a:close/>
                    <a:moveTo>
                      <a:pt x="1032" y="32"/>
                    </a:moveTo>
                    <a:cubicBezTo>
                      <a:pt x="1050" y="35"/>
                      <a:pt x="1070" y="37"/>
                      <a:pt x="1094" y="37"/>
                    </a:cubicBezTo>
                    <a:lnTo>
                      <a:pt x="1064" y="37"/>
                    </a:lnTo>
                    <a:cubicBezTo>
                      <a:pt x="1067" y="41"/>
                      <a:pt x="1070" y="44"/>
                      <a:pt x="1074" y="47"/>
                    </a:cubicBezTo>
                    <a:lnTo>
                      <a:pt x="1074" y="47"/>
                    </a:lnTo>
                    <a:cubicBezTo>
                      <a:pt x="1060" y="41"/>
                      <a:pt x="1046" y="36"/>
                      <a:pt x="1032" y="32"/>
                    </a:cubicBezTo>
                    <a:close/>
                    <a:moveTo>
                      <a:pt x="851" y="7"/>
                    </a:moveTo>
                    <a:cubicBezTo>
                      <a:pt x="793" y="26"/>
                      <a:pt x="710" y="58"/>
                      <a:pt x="634" y="102"/>
                    </a:cubicBezTo>
                    <a:lnTo>
                      <a:pt x="634" y="102"/>
                    </a:lnTo>
                    <a:cubicBezTo>
                      <a:pt x="636" y="101"/>
                      <a:pt x="637" y="100"/>
                      <a:pt x="639" y="98"/>
                    </a:cubicBezTo>
                    <a:lnTo>
                      <a:pt x="608" y="98"/>
                    </a:lnTo>
                    <a:cubicBezTo>
                      <a:pt x="669" y="37"/>
                      <a:pt x="699" y="37"/>
                      <a:pt x="791" y="7"/>
                    </a:cubicBezTo>
                    <a:close/>
                    <a:moveTo>
                      <a:pt x="1194" y="112"/>
                    </a:moveTo>
                    <a:cubicBezTo>
                      <a:pt x="1209" y="117"/>
                      <a:pt x="1226" y="122"/>
                      <a:pt x="1246" y="129"/>
                    </a:cubicBezTo>
                    <a:lnTo>
                      <a:pt x="1216" y="129"/>
                    </a:lnTo>
                    <a:cubicBezTo>
                      <a:pt x="1209" y="123"/>
                      <a:pt x="1202" y="117"/>
                      <a:pt x="1194" y="112"/>
                    </a:cubicBezTo>
                    <a:close/>
                    <a:moveTo>
                      <a:pt x="591" y="129"/>
                    </a:moveTo>
                    <a:lnTo>
                      <a:pt x="591" y="129"/>
                    </a:lnTo>
                    <a:cubicBezTo>
                      <a:pt x="564" y="148"/>
                      <a:pt x="539" y="168"/>
                      <a:pt x="517" y="189"/>
                    </a:cubicBezTo>
                    <a:lnTo>
                      <a:pt x="487" y="189"/>
                    </a:lnTo>
                    <a:cubicBezTo>
                      <a:pt x="507" y="169"/>
                      <a:pt x="553" y="149"/>
                      <a:pt x="591" y="129"/>
                    </a:cubicBezTo>
                    <a:close/>
                    <a:moveTo>
                      <a:pt x="821" y="1"/>
                    </a:moveTo>
                    <a:cubicBezTo>
                      <a:pt x="565" y="1"/>
                      <a:pt x="299" y="127"/>
                      <a:pt x="183" y="341"/>
                    </a:cubicBezTo>
                    <a:cubicBezTo>
                      <a:pt x="0" y="706"/>
                      <a:pt x="91" y="1101"/>
                      <a:pt x="456" y="1344"/>
                    </a:cubicBezTo>
                    <a:cubicBezTo>
                      <a:pt x="547" y="1405"/>
                      <a:pt x="730" y="1496"/>
                      <a:pt x="912" y="1496"/>
                    </a:cubicBezTo>
                    <a:cubicBezTo>
                      <a:pt x="1064" y="1496"/>
                      <a:pt x="1216" y="1436"/>
                      <a:pt x="1307" y="1405"/>
                    </a:cubicBezTo>
                    <a:cubicBezTo>
                      <a:pt x="1398" y="1375"/>
                      <a:pt x="1459" y="1344"/>
                      <a:pt x="1520" y="1253"/>
                    </a:cubicBezTo>
                    <a:cubicBezTo>
                      <a:pt x="1672" y="1162"/>
                      <a:pt x="1733" y="919"/>
                      <a:pt x="1733" y="767"/>
                    </a:cubicBezTo>
                    <a:cubicBezTo>
                      <a:pt x="1733" y="584"/>
                      <a:pt x="1672" y="341"/>
                      <a:pt x="1550" y="250"/>
                    </a:cubicBezTo>
                    <a:cubicBezTo>
                      <a:pt x="1398" y="98"/>
                      <a:pt x="1246" y="7"/>
                      <a:pt x="1064" y="7"/>
                    </a:cubicBezTo>
                    <a:lnTo>
                      <a:pt x="919" y="7"/>
                    </a:lnTo>
                    <a:cubicBezTo>
                      <a:pt x="886" y="3"/>
                      <a:pt x="854" y="1"/>
                      <a:pt x="82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86" name="Google Shape;5686;p34"/>
              <p:cNvSpPr/>
              <p:nvPr/>
            </p:nvSpPr>
            <p:spPr>
              <a:xfrm>
                <a:off x="6138675" y="4442725"/>
                <a:ext cx="41825" cy="38075"/>
              </a:xfrm>
              <a:custGeom>
                <a:avLst/>
                <a:gdLst/>
                <a:ahLst/>
                <a:cxnLst/>
                <a:rect l="l" t="t" r="r" b="b"/>
                <a:pathLst>
                  <a:path w="1673" h="1523" extrusionOk="0">
                    <a:moveTo>
                      <a:pt x="852" y="1"/>
                    </a:moveTo>
                    <a:cubicBezTo>
                      <a:pt x="533" y="1"/>
                      <a:pt x="197" y="166"/>
                      <a:pt x="122" y="512"/>
                    </a:cubicBezTo>
                    <a:lnTo>
                      <a:pt x="122" y="543"/>
                    </a:lnTo>
                    <a:cubicBezTo>
                      <a:pt x="1" y="938"/>
                      <a:pt x="183" y="1394"/>
                      <a:pt x="609" y="1485"/>
                    </a:cubicBezTo>
                    <a:cubicBezTo>
                      <a:pt x="683" y="1510"/>
                      <a:pt x="763" y="1522"/>
                      <a:pt x="843" y="1522"/>
                    </a:cubicBezTo>
                    <a:cubicBezTo>
                      <a:pt x="1155" y="1522"/>
                      <a:pt x="1478" y="1337"/>
                      <a:pt x="1551" y="999"/>
                    </a:cubicBezTo>
                    <a:lnTo>
                      <a:pt x="1551" y="968"/>
                    </a:lnTo>
                    <a:cubicBezTo>
                      <a:pt x="1672" y="573"/>
                      <a:pt x="1490" y="117"/>
                      <a:pt x="1064" y="26"/>
                    </a:cubicBezTo>
                    <a:cubicBezTo>
                      <a:pt x="997" y="9"/>
                      <a:pt x="925" y="1"/>
                      <a:pt x="85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87" name="Google Shape;5687;p34"/>
              <p:cNvSpPr/>
              <p:nvPr/>
            </p:nvSpPr>
            <p:spPr>
              <a:xfrm>
                <a:off x="6112850" y="4383325"/>
                <a:ext cx="15225" cy="62575"/>
              </a:xfrm>
              <a:custGeom>
                <a:avLst/>
                <a:gdLst/>
                <a:ahLst/>
                <a:cxnLst/>
                <a:rect l="l" t="t" r="r" b="b"/>
                <a:pathLst>
                  <a:path w="609" h="2503" extrusionOk="0">
                    <a:moveTo>
                      <a:pt x="131" y="1"/>
                    </a:moveTo>
                    <a:cubicBezTo>
                      <a:pt x="68" y="1"/>
                      <a:pt x="0" y="41"/>
                      <a:pt x="0" y="122"/>
                    </a:cubicBezTo>
                    <a:cubicBezTo>
                      <a:pt x="122" y="882"/>
                      <a:pt x="274" y="1642"/>
                      <a:pt x="243" y="2432"/>
                    </a:cubicBezTo>
                    <a:cubicBezTo>
                      <a:pt x="243" y="2468"/>
                      <a:pt x="294" y="2503"/>
                      <a:pt x="343" y="2503"/>
                    </a:cubicBezTo>
                    <a:cubicBezTo>
                      <a:pt x="378" y="2503"/>
                      <a:pt x="413" y="2484"/>
                      <a:pt x="426" y="2432"/>
                    </a:cubicBezTo>
                    <a:cubicBezTo>
                      <a:pt x="578" y="1642"/>
                      <a:pt x="608" y="761"/>
                      <a:pt x="213" y="31"/>
                    </a:cubicBezTo>
                    <a:cubicBezTo>
                      <a:pt x="193" y="11"/>
                      <a:pt x="162" y="1"/>
                      <a:pt x="131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88" name="Google Shape;5688;p34"/>
              <p:cNvSpPr/>
              <p:nvPr/>
            </p:nvSpPr>
            <p:spPr>
              <a:xfrm>
                <a:off x="6132300" y="4398875"/>
                <a:ext cx="44125" cy="59475"/>
              </a:xfrm>
              <a:custGeom>
                <a:avLst/>
                <a:gdLst/>
                <a:ahLst/>
                <a:cxnLst/>
                <a:rect l="l" t="t" r="r" b="b"/>
                <a:pathLst>
                  <a:path w="1765" h="2379" extrusionOk="0">
                    <a:moveTo>
                      <a:pt x="1570" y="1"/>
                    </a:moveTo>
                    <a:cubicBezTo>
                      <a:pt x="1548" y="1"/>
                      <a:pt x="1524" y="6"/>
                      <a:pt x="1502" y="17"/>
                    </a:cubicBezTo>
                    <a:cubicBezTo>
                      <a:pt x="1137" y="260"/>
                      <a:pt x="864" y="625"/>
                      <a:pt x="651" y="959"/>
                    </a:cubicBezTo>
                    <a:cubicBezTo>
                      <a:pt x="377" y="1355"/>
                      <a:pt x="134" y="1780"/>
                      <a:pt x="43" y="2236"/>
                    </a:cubicBezTo>
                    <a:cubicBezTo>
                      <a:pt x="0" y="2300"/>
                      <a:pt x="92" y="2378"/>
                      <a:pt x="171" y="2378"/>
                    </a:cubicBezTo>
                    <a:cubicBezTo>
                      <a:pt x="205" y="2378"/>
                      <a:pt x="237" y="2364"/>
                      <a:pt x="256" y="2327"/>
                    </a:cubicBezTo>
                    <a:cubicBezTo>
                      <a:pt x="438" y="1962"/>
                      <a:pt x="651" y="1567"/>
                      <a:pt x="864" y="1203"/>
                    </a:cubicBezTo>
                    <a:cubicBezTo>
                      <a:pt x="1107" y="868"/>
                      <a:pt x="1441" y="564"/>
                      <a:pt x="1715" y="200"/>
                    </a:cubicBezTo>
                    <a:cubicBezTo>
                      <a:pt x="1764" y="100"/>
                      <a:pt x="1672" y="1"/>
                      <a:pt x="1570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89" name="Google Shape;5689;p34"/>
              <p:cNvSpPr/>
              <p:nvPr/>
            </p:nvSpPr>
            <p:spPr>
              <a:xfrm>
                <a:off x="6039450" y="4503575"/>
                <a:ext cx="80625" cy="244450"/>
              </a:xfrm>
              <a:custGeom>
                <a:avLst/>
                <a:gdLst/>
                <a:ahLst/>
                <a:cxnLst/>
                <a:rect l="l" t="t" r="r" b="b"/>
                <a:pathLst>
                  <a:path w="3225" h="9778" extrusionOk="0">
                    <a:moveTo>
                      <a:pt x="3103" y="1"/>
                    </a:moveTo>
                    <a:cubicBezTo>
                      <a:pt x="3035" y="1"/>
                      <a:pt x="2951" y="39"/>
                      <a:pt x="2906" y="115"/>
                    </a:cubicBezTo>
                    <a:cubicBezTo>
                      <a:pt x="2237" y="1635"/>
                      <a:pt x="1842" y="3276"/>
                      <a:pt x="1356" y="4826"/>
                    </a:cubicBezTo>
                    <a:cubicBezTo>
                      <a:pt x="869" y="6437"/>
                      <a:pt x="383" y="8018"/>
                      <a:pt x="18" y="9629"/>
                    </a:cubicBezTo>
                    <a:cubicBezTo>
                      <a:pt x="0" y="9719"/>
                      <a:pt x="68" y="9778"/>
                      <a:pt x="139" y="9778"/>
                    </a:cubicBezTo>
                    <a:cubicBezTo>
                      <a:pt x="188" y="9778"/>
                      <a:pt x="237" y="9751"/>
                      <a:pt x="261" y="9690"/>
                    </a:cubicBezTo>
                    <a:cubicBezTo>
                      <a:pt x="869" y="8109"/>
                      <a:pt x="1386" y="6468"/>
                      <a:pt x="1872" y="4796"/>
                    </a:cubicBezTo>
                    <a:cubicBezTo>
                      <a:pt x="2359" y="3276"/>
                      <a:pt x="2936" y="1726"/>
                      <a:pt x="3210" y="115"/>
                    </a:cubicBezTo>
                    <a:cubicBezTo>
                      <a:pt x="3225" y="39"/>
                      <a:pt x="3172" y="1"/>
                      <a:pt x="3103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90" name="Google Shape;5690;p34"/>
              <p:cNvSpPr/>
              <p:nvPr/>
            </p:nvSpPr>
            <p:spPr>
              <a:xfrm>
                <a:off x="5995050" y="4564225"/>
                <a:ext cx="55500" cy="55075"/>
              </a:xfrm>
              <a:custGeom>
                <a:avLst/>
                <a:gdLst/>
                <a:ahLst/>
                <a:cxnLst/>
                <a:rect l="l" t="t" r="r" b="b"/>
                <a:pathLst>
                  <a:path w="2220" h="2203" extrusionOk="0">
                    <a:moveTo>
                      <a:pt x="1073" y="0"/>
                    </a:moveTo>
                    <a:cubicBezTo>
                      <a:pt x="808" y="0"/>
                      <a:pt x="560" y="88"/>
                      <a:pt x="396" y="273"/>
                    </a:cubicBezTo>
                    <a:cubicBezTo>
                      <a:pt x="92" y="546"/>
                      <a:pt x="1" y="941"/>
                      <a:pt x="62" y="1306"/>
                    </a:cubicBezTo>
                    <a:lnTo>
                      <a:pt x="62" y="1336"/>
                    </a:lnTo>
                    <a:cubicBezTo>
                      <a:pt x="92" y="1732"/>
                      <a:pt x="426" y="2035"/>
                      <a:pt x="761" y="2157"/>
                    </a:cubicBezTo>
                    <a:cubicBezTo>
                      <a:pt x="875" y="2186"/>
                      <a:pt x="998" y="2202"/>
                      <a:pt x="1121" y="2202"/>
                    </a:cubicBezTo>
                    <a:cubicBezTo>
                      <a:pt x="1390" y="2202"/>
                      <a:pt x="1658" y="2123"/>
                      <a:pt x="1825" y="1914"/>
                    </a:cubicBezTo>
                    <a:cubicBezTo>
                      <a:pt x="1977" y="1762"/>
                      <a:pt x="2098" y="1610"/>
                      <a:pt x="2129" y="1428"/>
                    </a:cubicBezTo>
                    <a:cubicBezTo>
                      <a:pt x="2220" y="1245"/>
                      <a:pt x="2220" y="1032"/>
                      <a:pt x="2159" y="850"/>
                    </a:cubicBezTo>
                    <a:cubicBezTo>
                      <a:pt x="2098" y="485"/>
                      <a:pt x="1794" y="181"/>
                      <a:pt x="1460" y="60"/>
                    </a:cubicBezTo>
                    <a:cubicBezTo>
                      <a:pt x="1332" y="20"/>
                      <a:pt x="1200" y="0"/>
                      <a:pt x="1073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91" name="Google Shape;5691;p34"/>
              <p:cNvSpPr/>
              <p:nvPr/>
            </p:nvSpPr>
            <p:spPr>
              <a:xfrm>
                <a:off x="6080925" y="4508150"/>
                <a:ext cx="58550" cy="47450"/>
              </a:xfrm>
              <a:custGeom>
                <a:avLst/>
                <a:gdLst/>
                <a:ahLst/>
                <a:cxnLst/>
                <a:rect l="l" t="t" r="r" b="b"/>
                <a:pathLst>
                  <a:path w="2342" h="1898" extrusionOk="0">
                    <a:moveTo>
                      <a:pt x="958" y="0"/>
                    </a:moveTo>
                    <a:cubicBezTo>
                      <a:pt x="897" y="0"/>
                      <a:pt x="836" y="8"/>
                      <a:pt x="760" y="23"/>
                    </a:cubicBezTo>
                    <a:cubicBezTo>
                      <a:pt x="548" y="53"/>
                      <a:pt x="396" y="175"/>
                      <a:pt x="244" y="297"/>
                    </a:cubicBezTo>
                    <a:cubicBezTo>
                      <a:pt x="122" y="357"/>
                      <a:pt x="1" y="692"/>
                      <a:pt x="61" y="935"/>
                    </a:cubicBezTo>
                    <a:cubicBezTo>
                      <a:pt x="153" y="1117"/>
                      <a:pt x="183" y="1269"/>
                      <a:pt x="305" y="1421"/>
                    </a:cubicBezTo>
                    <a:cubicBezTo>
                      <a:pt x="457" y="1573"/>
                      <a:pt x="639" y="1664"/>
                      <a:pt x="821" y="1725"/>
                    </a:cubicBezTo>
                    <a:lnTo>
                      <a:pt x="1064" y="1847"/>
                    </a:lnTo>
                    <a:cubicBezTo>
                      <a:pt x="1153" y="1882"/>
                      <a:pt x="1253" y="1897"/>
                      <a:pt x="1357" y="1897"/>
                    </a:cubicBezTo>
                    <a:cubicBezTo>
                      <a:pt x="1430" y="1897"/>
                      <a:pt x="1506" y="1890"/>
                      <a:pt x="1581" y="1877"/>
                    </a:cubicBezTo>
                    <a:cubicBezTo>
                      <a:pt x="1764" y="1847"/>
                      <a:pt x="1885" y="1756"/>
                      <a:pt x="2037" y="1664"/>
                    </a:cubicBezTo>
                    <a:cubicBezTo>
                      <a:pt x="2098" y="1573"/>
                      <a:pt x="2159" y="1543"/>
                      <a:pt x="2189" y="1452"/>
                    </a:cubicBezTo>
                    <a:cubicBezTo>
                      <a:pt x="2280" y="1360"/>
                      <a:pt x="2311" y="1269"/>
                      <a:pt x="2311" y="1148"/>
                    </a:cubicBezTo>
                    <a:cubicBezTo>
                      <a:pt x="2341" y="935"/>
                      <a:pt x="2311" y="783"/>
                      <a:pt x="2219" y="601"/>
                    </a:cubicBezTo>
                    <a:cubicBezTo>
                      <a:pt x="2189" y="449"/>
                      <a:pt x="2037" y="297"/>
                      <a:pt x="1885" y="205"/>
                    </a:cubicBezTo>
                    <a:cubicBezTo>
                      <a:pt x="1733" y="145"/>
                      <a:pt x="1581" y="84"/>
                      <a:pt x="1429" y="53"/>
                    </a:cubicBezTo>
                    <a:cubicBezTo>
                      <a:pt x="1368" y="53"/>
                      <a:pt x="1277" y="23"/>
                      <a:pt x="1156" y="23"/>
                    </a:cubicBezTo>
                    <a:cubicBezTo>
                      <a:pt x="1080" y="8"/>
                      <a:pt x="1019" y="0"/>
                      <a:pt x="958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92" name="Google Shape;5692;p34"/>
              <p:cNvSpPr/>
              <p:nvPr/>
            </p:nvSpPr>
            <p:spPr>
              <a:xfrm>
                <a:off x="6101425" y="4599200"/>
                <a:ext cx="79825" cy="57650"/>
              </a:xfrm>
              <a:custGeom>
                <a:avLst/>
                <a:gdLst/>
                <a:ahLst/>
                <a:cxnLst/>
                <a:rect l="l" t="t" r="r" b="b"/>
                <a:pathLst>
                  <a:path w="3193" h="2306" extrusionOk="0">
                    <a:moveTo>
                      <a:pt x="1603" y="0"/>
                    </a:moveTo>
                    <a:cubicBezTo>
                      <a:pt x="1519" y="0"/>
                      <a:pt x="1431" y="9"/>
                      <a:pt x="1339" y="29"/>
                    </a:cubicBezTo>
                    <a:cubicBezTo>
                      <a:pt x="0" y="313"/>
                      <a:pt x="343" y="2306"/>
                      <a:pt x="1566" y="2306"/>
                    </a:cubicBezTo>
                    <a:cubicBezTo>
                      <a:pt x="1649" y="2306"/>
                      <a:pt x="1735" y="2297"/>
                      <a:pt x="1825" y="2278"/>
                    </a:cubicBezTo>
                    <a:cubicBezTo>
                      <a:pt x="3192" y="1993"/>
                      <a:pt x="2851" y="0"/>
                      <a:pt x="1603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93" name="Google Shape;5693;p34"/>
              <p:cNvSpPr/>
              <p:nvPr/>
            </p:nvSpPr>
            <p:spPr>
              <a:xfrm>
                <a:off x="5969975" y="4652025"/>
                <a:ext cx="51700" cy="53225"/>
              </a:xfrm>
              <a:custGeom>
                <a:avLst/>
                <a:gdLst/>
                <a:ahLst/>
                <a:cxnLst/>
                <a:rect l="l" t="t" r="r" b="b"/>
                <a:pathLst>
                  <a:path w="2068" h="2129" extrusionOk="0">
                    <a:moveTo>
                      <a:pt x="848" y="0"/>
                    </a:moveTo>
                    <a:cubicBezTo>
                      <a:pt x="682" y="0"/>
                      <a:pt x="531" y="62"/>
                      <a:pt x="366" y="165"/>
                    </a:cubicBezTo>
                    <a:cubicBezTo>
                      <a:pt x="274" y="195"/>
                      <a:pt x="214" y="256"/>
                      <a:pt x="122" y="378"/>
                    </a:cubicBezTo>
                    <a:cubicBezTo>
                      <a:pt x="62" y="499"/>
                      <a:pt x="31" y="621"/>
                      <a:pt x="31" y="773"/>
                    </a:cubicBezTo>
                    <a:cubicBezTo>
                      <a:pt x="1" y="986"/>
                      <a:pt x="92" y="1168"/>
                      <a:pt x="183" y="1381"/>
                    </a:cubicBezTo>
                    <a:cubicBezTo>
                      <a:pt x="214" y="1441"/>
                      <a:pt x="244" y="1563"/>
                      <a:pt x="274" y="1624"/>
                    </a:cubicBezTo>
                    <a:cubicBezTo>
                      <a:pt x="446" y="1948"/>
                      <a:pt x="748" y="2128"/>
                      <a:pt x="1063" y="2128"/>
                    </a:cubicBezTo>
                    <a:cubicBezTo>
                      <a:pt x="1250" y="2128"/>
                      <a:pt x="1441" y="2064"/>
                      <a:pt x="1612" y="1928"/>
                    </a:cubicBezTo>
                    <a:cubicBezTo>
                      <a:pt x="1794" y="1776"/>
                      <a:pt x="1916" y="1593"/>
                      <a:pt x="2007" y="1381"/>
                    </a:cubicBezTo>
                    <a:cubicBezTo>
                      <a:pt x="2068" y="1077"/>
                      <a:pt x="1946" y="834"/>
                      <a:pt x="1764" y="560"/>
                    </a:cubicBezTo>
                    <a:cubicBezTo>
                      <a:pt x="1612" y="347"/>
                      <a:pt x="1338" y="74"/>
                      <a:pt x="1095" y="43"/>
                    </a:cubicBezTo>
                    <a:cubicBezTo>
                      <a:pt x="1007" y="14"/>
                      <a:pt x="926" y="0"/>
                      <a:pt x="848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94" name="Google Shape;5694;p34"/>
              <p:cNvSpPr/>
              <p:nvPr/>
            </p:nvSpPr>
            <p:spPr>
              <a:xfrm>
                <a:off x="6097650" y="4691150"/>
                <a:ext cx="56250" cy="51050"/>
              </a:xfrm>
              <a:custGeom>
                <a:avLst/>
                <a:gdLst/>
                <a:ahLst/>
                <a:cxnLst/>
                <a:rect l="l" t="t" r="r" b="b"/>
                <a:pathLst>
                  <a:path w="2250" h="2042" extrusionOk="0">
                    <a:moveTo>
                      <a:pt x="1342" y="1"/>
                    </a:moveTo>
                    <a:cubicBezTo>
                      <a:pt x="1218" y="1"/>
                      <a:pt x="1093" y="23"/>
                      <a:pt x="973" y="59"/>
                    </a:cubicBezTo>
                    <a:cubicBezTo>
                      <a:pt x="699" y="180"/>
                      <a:pt x="426" y="515"/>
                      <a:pt x="274" y="728"/>
                    </a:cubicBezTo>
                    <a:lnTo>
                      <a:pt x="303" y="669"/>
                    </a:lnTo>
                    <a:lnTo>
                      <a:pt x="303" y="669"/>
                    </a:lnTo>
                    <a:cubicBezTo>
                      <a:pt x="273" y="729"/>
                      <a:pt x="243" y="789"/>
                      <a:pt x="213" y="819"/>
                    </a:cubicBezTo>
                    <a:cubicBezTo>
                      <a:pt x="122" y="940"/>
                      <a:pt x="61" y="1092"/>
                      <a:pt x="61" y="1244"/>
                    </a:cubicBezTo>
                    <a:cubicBezTo>
                      <a:pt x="0" y="1487"/>
                      <a:pt x="91" y="1731"/>
                      <a:pt x="304" y="1883"/>
                    </a:cubicBezTo>
                    <a:cubicBezTo>
                      <a:pt x="457" y="1970"/>
                      <a:pt x="609" y="2041"/>
                      <a:pt x="773" y="2041"/>
                    </a:cubicBezTo>
                    <a:cubicBezTo>
                      <a:pt x="838" y="2041"/>
                      <a:pt x="904" y="2030"/>
                      <a:pt x="973" y="2004"/>
                    </a:cubicBezTo>
                    <a:cubicBezTo>
                      <a:pt x="1125" y="1974"/>
                      <a:pt x="1277" y="1943"/>
                      <a:pt x="1368" y="1852"/>
                    </a:cubicBezTo>
                    <a:cubicBezTo>
                      <a:pt x="1672" y="1700"/>
                      <a:pt x="2037" y="1396"/>
                      <a:pt x="2128" y="1092"/>
                    </a:cubicBezTo>
                    <a:cubicBezTo>
                      <a:pt x="2250" y="758"/>
                      <a:pt x="2128" y="424"/>
                      <a:pt x="1885" y="180"/>
                    </a:cubicBezTo>
                    <a:cubicBezTo>
                      <a:pt x="1719" y="52"/>
                      <a:pt x="1532" y="1"/>
                      <a:pt x="134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95" name="Google Shape;5695;p34"/>
              <p:cNvSpPr/>
              <p:nvPr/>
            </p:nvSpPr>
            <p:spPr>
              <a:xfrm>
                <a:off x="5996575" y="4510225"/>
                <a:ext cx="40300" cy="40150"/>
              </a:xfrm>
              <a:custGeom>
                <a:avLst/>
                <a:gdLst/>
                <a:ahLst/>
                <a:cxnLst/>
                <a:rect l="l" t="t" r="r" b="b"/>
                <a:pathLst>
                  <a:path w="1612" h="1606" extrusionOk="0">
                    <a:moveTo>
                      <a:pt x="882" y="1"/>
                    </a:moveTo>
                    <a:cubicBezTo>
                      <a:pt x="700" y="1"/>
                      <a:pt x="548" y="92"/>
                      <a:pt x="396" y="214"/>
                    </a:cubicBezTo>
                    <a:cubicBezTo>
                      <a:pt x="244" y="305"/>
                      <a:pt x="183" y="548"/>
                      <a:pt x="92" y="730"/>
                    </a:cubicBezTo>
                    <a:cubicBezTo>
                      <a:pt x="31" y="882"/>
                      <a:pt x="1" y="1034"/>
                      <a:pt x="31" y="1186"/>
                    </a:cubicBezTo>
                    <a:cubicBezTo>
                      <a:pt x="61" y="1308"/>
                      <a:pt x="122" y="1429"/>
                      <a:pt x="213" y="1521"/>
                    </a:cubicBezTo>
                    <a:cubicBezTo>
                      <a:pt x="323" y="1575"/>
                      <a:pt x="444" y="1605"/>
                      <a:pt x="567" y="1605"/>
                    </a:cubicBezTo>
                    <a:cubicBezTo>
                      <a:pt x="718" y="1605"/>
                      <a:pt x="870" y="1560"/>
                      <a:pt x="1004" y="1460"/>
                    </a:cubicBezTo>
                    <a:cubicBezTo>
                      <a:pt x="1095" y="1429"/>
                      <a:pt x="1125" y="1338"/>
                      <a:pt x="1216" y="1308"/>
                    </a:cubicBezTo>
                    <a:cubicBezTo>
                      <a:pt x="1338" y="1186"/>
                      <a:pt x="1429" y="1065"/>
                      <a:pt x="1490" y="882"/>
                    </a:cubicBezTo>
                    <a:cubicBezTo>
                      <a:pt x="1612" y="609"/>
                      <a:pt x="1460" y="244"/>
                      <a:pt x="1247" y="122"/>
                    </a:cubicBezTo>
                    <a:cubicBezTo>
                      <a:pt x="1125" y="62"/>
                      <a:pt x="1004" y="62"/>
                      <a:pt x="882" y="1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696" name="Google Shape;5696;p34"/>
              <p:cNvSpPr/>
              <p:nvPr/>
            </p:nvSpPr>
            <p:spPr>
              <a:xfrm>
                <a:off x="6168325" y="4551275"/>
                <a:ext cx="46375" cy="46150"/>
              </a:xfrm>
              <a:custGeom>
                <a:avLst/>
                <a:gdLst/>
                <a:ahLst/>
                <a:cxnLst/>
                <a:rect l="l" t="t" r="r" b="b"/>
                <a:pathLst>
                  <a:path w="1855" h="1846" extrusionOk="0">
                    <a:moveTo>
                      <a:pt x="202" y="1221"/>
                    </a:moveTo>
                    <a:cubicBezTo>
                      <a:pt x="208" y="1227"/>
                      <a:pt x="213" y="1234"/>
                      <a:pt x="213" y="1246"/>
                    </a:cubicBezTo>
                    <a:cubicBezTo>
                      <a:pt x="209" y="1238"/>
                      <a:pt x="205" y="1230"/>
                      <a:pt x="202" y="1221"/>
                    </a:cubicBezTo>
                    <a:close/>
                    <a:moveTo>
                      <a:pt x="942" y="0"/>
                    </a:moveTo>
                    <a:cubicBezTo>
                      <a:pt x="760" y="0"/>
                      <a:pt x="608" y="31"/>
                      <a:pt x="456" y="152"/>
                    </a:cubicBezTo>
                    <a:cubicBezTo>
                      <a:pt x="122" y="395"/>
                      <a:pt x="0" y="791"/>
                      <a:pt x="182" y="1186"/>
                    </a:cubicBezTo>
                    <a:cubicBezTo>
                      <a:pt x="182" y="1197"/>
                      <a:pt x="187" y="1204"/>
                      <a:pt x="192" y="1210"/>
                    </a:cubicBezTo>
                    <a:lnTo>
                      <a:pt x="192" y="1210"/>
                    </a:lnTo>
                    <a:lnTo>
                      <a:pt x="243" y="1398"/>
                    </a:lnTo>
                    <a:cubicBezTo>
                      <a:pt x="371" y="1654"/>
                      <a:pt x="692" y="1845"/>
                      <a:pt x="990" y="1845"/>
                    </a:cubicBezTo>
                    <a:cubicBezTo>
                      <a:pt x="1047" y="1845"/>
                      <a:pt x="1102" y="1838"/>
                      <a:pt x="1155" y="1824"/>
                    </a:cubicBezTo>
                    <a:cubicBezTo>
                      <a:pt x="1520" y="1763"/>
                      <a:pt x="1763" y="1459"/>
                      <a:pt x="1824" y="1064"/>
                    </a:cubicBezTo>
                    <a:cubicBezTo>
                      <a:pt x="1854" y="760"/>
                      <a:pt x="1702" y="487"/>
                      <a:pt x="1520" y="274"/>
                    </a:cubicBezTo>
                    <a:cubicBezTo>
                      <a:pt x="1398" y="122"/>
                      <a:pt x="1125" y="0"/>
                      <a:pt x="942" y="0"/>
                    </a:cubicBezTo>
                    <a:close/>
                  </a:path>
                </a:pathLst>
              </a:custGeom>
              <a:solidFill>
                <a:srgbClr val="382D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5697" name="Google Shape;5697;p34"/>
            <p:cNvSpPr/>
            <p:nvPr/>
          </p:nvSpPr>
          <p:spPr>
            <a:xfrm>
              <a:off x="6184904" y="2740900"/>
              <a:ext cx="1138176" cy="56144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98" name="Google Shape;5698;p34"/>
            <p:cNvSpPr/>
            <p:nvPr/>
          </p:nvSpPr>
          <p:spPr>
            <a:xfrm>
              <a:off x="8362774" y="40442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99" name="Google Shape;5699;p34"/>
            <p:cNvSpPr/>
            <p:nvPr/>
          </p:nvSpPr>
          <p:spPr>
            <a:xfrm>
              <a:off x="-166325" y="2616161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700" name="Google Shape;5700;p34"/>
            <p:cNvGrpSpPr/>
            <p:nvPr/>
          </p:nvGrpSpPr>
          <p:grpSpPr>
            <a:xfrm>
              <a:off x="1200675" y="4314750"/>
              <a:ext cx="752650" cy="753525"/>
              <a:chOff x="1200675" y="4314750"/>
              <a:chExt cx="752650" cy="753525"/>
            </a:xfrm>
          </p:grpSpPr>
          <p:sp>
            <p:nvSpPr>
              <p:cNvPr id="5701" name="Google Shape;5701;p34"/>
              <p:cNvSpPr/>
              <p:nvPr/>
            </p:nvSpPr>
            <p:spPr>
              <a:xfrm>
                <a:off x="1200675" y="4314750"/>
                <a:ext cx="191400" cy="173775"/>
              </a:xfrm>
              <a:custGeom>
                <a:avLst/>
                <a:gdLst/>
                <a:ahLst/>
                <a:cxnLst/>
                <a:rect l="l" t="t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lnTo>
                      <a:pt x="3588" y="4464"/>
                    </a:ln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lnTo>
                      <a:pt x="2517" y="4545"/>
                    </a:ln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lnTo>
                      <a:pt x="5381" y="4090"/>
                    </a:ln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02" name="Google Shape;5702;p34"/>
              <p:cNvSpPr/>
              <p:nvPr/>
            </p:nvSpPr>
            <p:spPr>
              <a:xfrm>
                <a:off x="1677625" y="4820450"/>
                <a:ext cx="275700" cy="247825"/>
              </a:xfrm>
              <a:custGeom>
                <a:avLst/>
                <a:gdLst/>
                <a:ahLst/>
                <a:cxnLst/>
                <a:rect l="l" t="t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lnTo>
                      <a:pt x="5220" y="6293"/>
                    </a:ln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lnTo>
                      <a:pt x="3587" y="6453"/>
                    </a:ln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lnTo>
                      <a:pt x="7763" y="5864"/>
                    </a:ln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703" name="Google Shape;5703;p34"/>
            <p:cNvGrpSpPr/>
            <p:nvPr/>
          </p:nvGrpSpPr>
          <p:grpSpPr>
            <a:xfrm flipH="1">
              <a:off x="7695740" y="3054714"/>
              <a:ext cx="590152" cy="2371267"/>
              <a:chOff x="5161950" y="1889450"/>
              <a:chExt cx="926600" cy="4128250"/>
            </a:xfrm>
          </p:grpSpPr>
          <p:sp>
            <p:nvSpPr>
              <p:cNvPr id="5704" name="Google Shape;5704;p34"/>
              <p:cNvSpPr/>
              <p:nvPr/>
            </p:nvSpPr>
            <p:spPr>
              <a:xfrm>
                <a:off x="5239725" y="2330950"/>
                <a:ext cx="848825" cy="3686750"/>
              </a:xfrm>
              <a:custGeom>
                <a:avLst/>
                <a:gdLst/>
                <a:ahLst/>
                <a:cxnLst/>
                <a:rect l="l" t="t" r="r" b="b"/>
                <a:pathLst>
                  <a:path w="33953" h="147470" extrusionOk="0">
                    <a:moveTo>
                      <a:pt x="13322" y="1"/>
                    </a:moveTo>
                    <a:cubicBezTo>
                      <a:pt x="12982" y="1"/>
                      <a:pt x="12650" y="261"/>
                      <a:pt x="12797" y="666"/>
                    </a:cubicBezTo>
                    <a:cubicBezTo>
                      <a:pt x="15381" y="8143"/>
                      <a:pt x="17204" y="16046"/>
                      <a:pt x="18208" y="24071"/>
                    </a:cubicBezTo>
                    <a:cubicBezTo>
                      <a:pt x="15077" y="19299"/>
                      <a:pt x="9454" y="16745"/>
                      <a:pt x="4165" y="14770"/>
                    </a:cubicBezTo>
                    <a:cubicBezTo>
                      <a:pt x="4032" y="14718"/>
                      <a:pt x="3907" y="14695"/>
                      <a:pt x="3791" y="14695"/>
                    </a:cubicBezTo>
                    <a:cubicBezTo>
                      <a:pt x="2955" y="14695"/>
                      <a:pt x="2597" y="15922"/>
                      <a:pt x="3131" y="16563"/>
                    </a:cubicBezTo>
                    <a:cubicBezTo>
                      <a:pt x="5565" y="19518"/>
                      <a:pt x="9104" y="21838"/>
                      <a:pt x="12957" y="21838"/>
                    </a:cubicBezTo>
                    <a:cubicBezTo>
                      <a:pt x="13146" y="21838"/>
                      <a:pt x="13336" y="21833"/>
                      <a:pt x="13527" y="21821"/>
                    </a:cubicBezTo>
                    <a:cubicBezTo>
                      <a:pt x="13679" y="21821"/>
                      <a:pt x="13800" y="21791"/>
                      <a:pt x="13922" y="21761"/>
                    </a:cubicBezTo>
                    <a:cubicBezTo>
                      <a:pt x="15776" y="23341"/>
                      <a:pt x="17053" y="25378"/>
                      <a:pt x="18481" y="27505"/>
                    </a:cubicBezTo>
                    <a:lnTo>
                      <a:pt x="18603" y="27597"/>
                    </a:lnTo>
                    <a:cubicBezTo>
                      <a:pt x="18937" y="31214"/>
                      <a:pt x="19119" y="34861"/>
                      <a:pt x="19119" y="38478"/>
                    </a:cubicBezTo>
                    <a:cubicBezTo>
                      <a:pt x="18451" y="37171"/>
                      <a:pt x="17569" y="35925"/>
                      <a:pt x="16627" y="34800"/>
                    </a:cubicBezTo>
                    <a:cubicBezTo>
                      <a:pt x="16566" y="34527"/>
                      <a:pt x="16414" y="34253"/>
                      <a:pt x="16110" y="34101"/>
                    </a:cubicBezTo>
                    <a:cubicBezTo>
                      <a:pt x="16080" y="34071"/>
                      <a:pt x="16049" y="34071"/>
                      <a:pt x="16019" y="34040"/>
                    </a:cubicBezTo>
                    <a:cubicBezTo>
                      <a:pt x="15624" y="33584"/>
                      <a:pt x="15198" y="33159"/>
                      <a:pt x="14834" y="32733"/>
                    </a:cubicBezTo>
                    <a:cubicBezTo>
                      <a:pt x="12567" y="30358"/>
                      <a:pt x="9932" y="28718"/>
                      <a:pt x="6687" y="28718"/>
                    </a:cubicBezTo>
                    <a:cubicBezTo>
                      <a:pt x="6320" y="28718"/>
                      <a:pt x="5946" y="28739"/>
                      <a:pt x="5563" y="28782"/>
                    </a:cubicBezTo>
                    <a:cubicBezTo>
                      <a:pt x="4560" y="28904"/>
                      <a:pt x="4226" y="30028"/>
                      <a:pt x="5077" y="30606"/>
                    </a:cubicBezTo>
                    <a:cubicBezTo>
                      <a:pt x="8055" y="32764"/>
                      <a:pt x="11824" y="34861"/>
                      <a:pt x="15411" y="35895"/>
                    </a:cubicBezTo>
                    <a:cubicBezTo>
                      <a:pt x="15533" y="35925"/>
                      <a:pt x="15594" y="35925"/>
                      <a:pt x="15685" y="35925"/>
                    </a:cubicBezTo>
                    <a:cubicBezTo>
                      <a:pt x="16961" y="37414"/>
                      <a:pt x="18116" y="39056"/>
                      <a:pt x="19028" y="40484"/>
                    </a:cubicBezTo>
                    <a:lnTo>
                      <a:pt x="19119" y="40606"/>
                    </a:lnTo>
                    <a:cubicBezTo>
                      <a:pt x="19028" y="45287"/>
                      <a:pt x="18633" y="49907"/>
                      <a:pt x="17904" y="54466"/>
                    </a:cubicBezTo>
                    <a:cubicBezTo>
                      <a:pt x="14894" y="49177"/>
                      <a:pt x="10305" y="44314"/>
                      <a:pt x="4074" y="43311"/>
                    </a:cubicBezTo>
                    <a:cubicBezTo>
                      <a:pt x="4010" y="43301"/>
                      <a:pt x="3948" y="43296"/>
                      <a:pt x="3887" y="43296"/>
                    </a:cubicBezTo>
                    <a:cubicBezTo>
                      <a:pt x="3012" y="43296"/>
                      <a:pt x="2419" y="44274"/>
                      <a:pt x="3101" y="45013"/>
                    </a:cubicBezTo>
                    <a:cubicBezTo>
                      <a:pt x="6019" y="48266"/>
                      <a:pt x="8906" y="50484"/>
                      <a:pt x="13314" y="51092"/>
                    </a:cubicBezTo>
                    <a:cubicBezTo>
                      <a:pt x="14834" y="52764"/>
                      <a:pt x="16201" y="54618"/>
                      <a:pt x="17569" y="56412"/>
                    </a:cubicBezTo>
                    <a:cubicBezTo>
                      <a:pt x="17448" y="57050"/>
                      <a:pt x="17326" y="57688"/>
                      <a:pt x="17174" y="58387"/>
                    </a:cubicBezTo>
                    <a:cubicBezTo>
                      <a:pt x="15290" y="67871"/>
                      <a:pt x="12402" y="77141"/>
                      <a:pt x="10001" y="86534"/>
                    </a:cubicBezTo>
                    <a:cubicBezTo>
                      <a:pt x="7660" y="95895"/>
                      <a:pt x="5593" y="105318"/>
                      <a:pt x="3982" y="114801"/>
                    </a:cubicBezTo>
                    <a:cubicBezTo>
                      <a:pt x="2159" y="125470"/>
                      <a:pt x="821" y="136200"/>
                      <a:pt x="31" y="146990"/>
                    </a:cubicBezTo>
                    <a:cubicBezTo>
                      <a:pt x="1" y="147310"/>
                      <a:pt x="236" y="147469"/>
                      <a:pt x="487" y="147469"/>
                    </a:cubicBezTo>
                    <a:cubicBezTo>
                      <a:pt x="738" y="147469"/>
                      <a:pt x="1004" y="147310"/>
                      <a:pt x="1034" y="146990"/>
                    </a:cubicBezTo>
                    <a:cubicBezTo>
                      <a:pt x="3162" y="127203"/>
                      <a:pt x="6475" y="107537"/>
                      <a:pt x="11338" y="88236"/>
                    </a:cubicBezTo>
                    <a:cubicBezTo>
                      <a:pt x="13162" y="80941"/>
                      <a:pt x="15320" y="73737"/>
                      <a:pt x="17113" y="66442"/>
                    </a:cubicBezTo>
                    <a:cubicBezTo>
                      <a:pt x="17296" y="66442"/>
                      <a:pt x="17508" y="66321"/>
                      <a:pt x="17600" y="66138"/>
                    </a:cubicBezTo>
                    <a:cubicBezTo>
                      <a:pt x="19059" y="64132"/>
                      <a:pt x="20609" y="62248"/>
                      <a:pt x="22372" y="60667"/>
                    </a:cubicBezTo>
                    <a:cubicBezTo>
                      <a:pt x="22436" y="60688"/>
                      <a:pt x="22531" y="60710"/>
                      <a:pt x="22635" y="60710"/>
                    </a:cubicBezTo>
                    <a:cubicBezTo>
                      <a:pt x="22678" y="60710"/>
                      <a:pt x="22722" y="60706"/>
                      <a:pt x="22767" y="60697"/>
                    </a:cubicBezTo>
                    <a:cubicBezTo>
                      <a:pt x="24986" y="60667"/>
                      <a:pt x="26962" y="59451"/>
                      <a:pt x="28694" y="58205"/>
                    </a:cubicBezTo>
                    <a:cubicBezTo>
                      <a:pt x="30001" y="57232"/>
                      <a:pt x="31399" y="56229"/>
                      <a:pt x="30883" y="54466"/>
                    </a:cubicBezTo>
                    <a:cubicBezTo>
                      <a:pt x="30761" y="54077"/>
                      <a:pt x="30367" y="53727"/>
                      <a:pt x="29965" y="53727"/>
                    </a:cubicBezTo>
                    <a:cubicBezTo>
                      <a:pt x="29865" y="53727"/>
                      <a:pt x="29764" y="53749"/>
                      <a:pt x="29667" y="53798"/>
                    </a:cubicBezTo>
                    <a:cubicBezTo>
                      <a:pt x="25107" y="55560"/>
                      <a:pt x="20730" y="58600"/>
                      <a:pt x="17995" y="62764"/>
                    </a:cubicBezTo>
                    <a:cubicBezTo>
                      <a:pt x="18208" y="61731"/>
                      <a:pt x="18451" y="60697"/>
                      <a:pt x="18633" y="59725"/>
                    </a:cubicBezTo>
                    <a:cubicBezTo>
                      <a:pt x="19697" y="55165"/>
                      <a:pt x="20305" y="50758"/>
                      <a:pt x="20609" y="46290"/>
                    </a:cubicBezTo>
                    <a:cubicBezTo>
                      <a:pt x="21885" y="44588"/>
                      <a:pt x="23223" y="42916"/>
                      <a:pt x="24682" y="41366"/>
                    </a:cubicBezTo>
                    <a:cubicBezTo>
                      <a:pt x="24788" y="41389"/>
                      <a:pt x="24903" y="41404"/>
                      <a:pt x="25024" y="41404"/>
                    </a:cubicBezTo>
                    <a:cubicBezTo>
                      <a:pt x="25214" y="41404"/>
                      <a:pt x="25419" y="41368"/>
                      <a:pt x="25624" y="41275"/>
                    </a:cubicBezTo>
                    <a:cubicBezTo>
                      <a:pt x="28451" y="39968"/>
                      <a:pt x="30943" y="37931"/>
                      <a:pt x="33375" y="36016"/>
                    </a:cubicBezTo>
                    <a:cubicBezTo>
                      <a:pt x="33953" y="35560"/>
                      <a:pt x="33618" y="34496"/>
                      <a:pt x="32919" y="34344"/>
                    </a:cubicBezTo>
                    <a:cubicBezTo>
                      <a:pt x="32517" y="34255"/>
                      <a:pt x="32133" y="34213"/>
                      <a:pt x="31766" y="34213"/>
                    </a:cubicBezTo>
                    <a:cubicBezTo>
                      <a:pt x="29273" y="34213"/>
                      <a:pt x="27528" y="36130"/>
                      <a:pt x="25806" y="37931"/>
                    </a:cubicBezTo>
                    <a:cubicBezTo>
                      <a:pt x="25503" y="38296"/>
                      <a:pt x="25168" y="38630"/>
                      <a:pt x="24864" y="38965"/>
                    </a:cubicBezTo>
                    <a:lnTo>
                      <a:pt x="24621" y="39086"/>
                    </a:lnTo>
                    <a:cubicBezTo>
                      <a:pt x="24074" y="39299"/>
                      <a:pt x="23831" y="39755"/>
                      <a:pt x="23800" y="40180"/>
                    </a:cubicBezTo>
                    <a:cubicBezTo>
                      <a:pt x="22706" y="41518"/>
                      <a:pt x="21642" y="42886"/>
                      <a:pt x="20639" y="44314"/>
                    </a:cubicBezTo>
                    <a:cubicBezTo>
                      <a:pt x="20822" y="40028"/>
                      <a:pt x="20761" y="35743"/>
                      <a:pt x="20305" y="31396"/>
                    </a:cubicBezTo>
                    <a:cubicBezTo>
                      <a:pt x="19970" y="28022"/>
                      <a:pt x="19545" y="24679"/>
                      <a:pt x="19059" y="21335"/>
                    </a:cubicBezTo>
                    <a:cubicBezTo>
                      <a:pt x="19089" y="21305"/>
                      <a:pt x="19119" y="21213"/>
                      <a:pt x="19150" y="21153"/>
                    </a:cubicBezTo>
                    <a:cubicBezTo>
                      <a:pt x="19819" y="18630"/>
                      <a:pt x="21278" y="15803"/>
                      <a:pt x="23344" y="13675"/>
                    </a:cubicBezTo>
                    <a:cubicBezTo>
                      <a:pt x="23375" y="13675"/>
                      <a:pt x="23375" y="13706"/>
                      <a:pt x="23405" y="13706"/>
                    </a:cubicBezTo>
                    <a:cubicBezTo>
                      <a:pt x="23708" y="13756"/>
                      <a:pt x="24012" y="13780"/>
                      <a:pt x="24314" y="13780"/>
                    </a:cubicBezTo>
                    <a:cubicBezTo>
                      <a:pt x="27104" y="13780"/>
                      <a:pt x="29823" y="11756"/>
                      <a:pt x="31825" y="10028"/>
                    </a:cubicBezTo>
                    <a:cubicBezTo>
                      <a:pt x="32494" y="9450"/>
                      <a:pt x="31886" y="8447"/>
                      <a:pt x="31126" y="8417"/>
                    </a:cubicBezTo>
                    <a:cubicBezTo>
                      <a:pt x="30947" y="8406"/>
                      <a:pt x="30769" y="8401"/>
                      <a:pt x="30592" y="8401"/>
                    </a:cubicBezTo>
                    <a:cubicBezTo>
                      <a:pt x="24908" y="8401"/>
                      <a:pt x="20284" y="13991"/>
                      <a:pt x="18633" y="19238"/>
                    </a:cubicBezTo>
                    <a:cubicBezTo>
                      <a:pt x="17539" y="12824"/>
                      <a:pt x="16019" y="6532"/>
                      <a:pt x="13861" y="362"/>
                    </a:cubicBezTo>
                    <a:cubicBezTo>
                      <a:pt x="13765" y="111"/>
                      <a:pt x="13542" y="1"/>
                      <a:pt x="1332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05" name="Google Shape;5705;p34"/>
              <p:cNvSpPr/>
              <p:nvPr/>
            </p:nvSpPr>
            <p:spPr>
              <a:xfrm>
                <a:off x="5360800" y="2737125"/>
                <a:ext cx="174175" cy="100825"/>
              </a:xfrm>
              <a:custGeom>
                <a:avLst/>
                <a:gdLst/>
                <a:ahLst/>
                <a:cxnLst/>
                <a:rect l="l" t="t" r="r" b="b"/>
                <a:pathLst>
                  <a:path w="6967" h="4033" extrusionOk="0">
                    <a:moveTo>
                      <a:pt x="255" y="1"/>
                    </a:moveTo>
                    <a:cubicBezTo>
                      <a:pt x="87" y="1"/>
                      <a:pt x="1" y="223"/>
                      <a:pt x="173" y="346"/>
                    </a:cubicBezTo>
                    <a:cubicBezTo>
                      <a:pt x="1297" y="1076"/>
                      <a:pt x="2392" y="1745"/>
                      <a:pt x="3516" y="2444"/>
                    </a:cubicBezTo>
                    <a:cubicBezTo>
                      <a:pt x="4519" y="2991"/>
                      <a:pt x="5553" y="3720"/>
                      <a:pt x="6677" y="4024"/>
                    </a:cubicBezTo>
                    <a:cubicBezTo>
                      <a:pt x="6701" y="4030"/>
                      <a:pt x="6723" y="4033"/>
                      <a:pt x="6743" y="4033"/>
                    </a:cubicBezTo>
                    <a:cubicBezTo>
                      <a:pt x="6930" y="4033"/>
                      <a:pt x="6967" y="3797"/>
                      <a:pt x="6829" y="3659"/>
                    </a:cubicBezTo>
                    <a:cubicBezTo>
                      <a:pt x="5887" y="2930"/>
                      <a:pt x="4641" y="2474"/>
                      <a:pt x="3577" y="1897"/>
                    </a:cubicBezTo>
                    <a:cubicBezTo>
                      <a:pt x="2452" y="1289"/>
                      <a:pt x="1449" y="681"/>
                      <a:pt x="386" y="42"/>
                    </a:cubicBezTo>
                    <a:cubicBezTo>
                      <a:pt x="339" y="13"/>
                      <a:pt x="295" y="1"/>
                      <a:pt x="255" y="1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06" name="Google Shape;5706;p34"/>
              <p:cNvSpPr/>
              <p:nvPr/>
            </p:nvSpPr>
            <p:spPr>
              <a:xfrm>
                <a:off x="5855475" y="2593800"/>
                <a:ext cx="96300" cy="54875"/>
              </a:xfrm>
              <a:custGeom>
                <a:avLst/>
                <a:gdLst/>
                <a:ahLst/>
                <a:cxnLst/>
                <a:rect l="l" t="t" r="r" b="b"/>
                <a:pathLst>
                  <a:path w="3852" h="2195" extrusionOk="0">
                    <a:moveTo>
                      <a:pt x="3456" y="0"/>
                    </a:moveTo>
                    <a:cubicBezTo>
                      <a:pt x="2848" y="0"/>
                      <a:pt x="2240" y="335"/>
                      <a:pt x="1754" y="639"/>
                    </a:cubicBezTo>
                    <a:cubicBezTo>
                      <a:pt x="1176" y="943"/>
                      <a:pt x="660" y="1307"/>
                      <a:pt x="204" y="1763"/>
                    </a:cubicBezTo>
                    <a:cubicBezTo>
                      <a:pt x="1" y="1915"/>
                      <a:pt x="158" y="2194"/>
                      <a:pt x="374" y="2194"/>
                    </a:cubicBezTo>
                    <a:cubicBezTo>
                      <a:pt x="417" y="2194"/>
                      <a:pt x="462" y="2183"/>
                      <a:pt x="508" y="2158"/>
                    </a:cubicBezTo>
                    <a:cubicBezTo>
                      <a:pt x="994" y="1824"/>
                      <a:pt x="1480" y="1520"/>
                      <a:pt x="2028" y="1246"/>
                    </a:cubicBezTo>
                    <a:cubicBezTo>
                      <a:pt x="2544" y="1034"/>
                      <a:pt x="3152" y="912"/>
                      <a:pt x="3608" y="547"/>
                    </a:cubicBezTo>
                    <a:cubicBezTo>
                      <a:pt x="3851" y="365"/>
                      <a:pt x="3760" y="0"/>
                      <a:pt x="3456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07" name="Google Shape;5707;p34"/>
              <p:cNvSpPr/>
              <p:nvPr/>
            </p:nvSpPr>
            <p:spPr>
              <a:xfrm>
                <a:off x="5429575" y="3078325"/>
                <a:ext cx="156450" cy="102400"/>
              </a:xfrm>
              <a:custGeom>
                <a:avLst/>
                <a:gdLst/>
                <a:ahLst/>
                <a:cxnLst/>
                <a:rect l="l" t="t" r="r" b="b"/>
                <a:pathLst>
                  <a:path w="6258" h="4096" extrusionOk="0">
                    <a:moveTo>
                      <a:pt x="351" y="0"/>
                    </a:moveTo>
                    <a:cubicBezTo>
                      <a:pt x="79" y="0"/>
                      <a:pt x="1" y="417"/>
                      <a:pt x="279" y="528"/>
                    </a:cubicBezTo>
                    <a:cubicBezTo>
                      <a:pt x="1343" y="954"/>
                      <a:pt x="2346" y="1471"/>
                      <a:pt x="3288" y="2109"/>
                    </a:cubicBezTo>
                    <a:cubicBezTo>
                      <a:pt x="4170" y="2686"/>
                      <a:pt x="4899" y="3446"/>
                      <a:pt x="5720" y="4054"/>
                    </a:cubicBezTo>
                    <a:cubicBezTo>
                      <a:pt x="5760" y="4083"/>
                      <a:pt x="5805" y="4095"/>
                      <a:pt x="5851" y="4095"/>
                    </a:cubicBezTo>
                    <a:cubicBezTo>
                      <a:pt x="6049" y="4095"/>
                      <a:pt x="6257" y="3862"/>
                      <a:pt x="6085" y="3689"/>
                    </a:cubicBezTo>
                    <a:cubicBezTo>
                      <a:pt x="4778" y="1927"/>
                      <a:pt x="2437" y="772"/>
                      <a:pt x="431" y="12"/>
                    </a:cubicBezTo>
                    <a:cubicBezTo>
                      <a:pt x="403" y="4"/>
                      <a:pt x="376" y="0"/>
                      <a:pt x="351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08" name="Google Shape;5708;p34"/>
              <p:cNvSpPr/>
              <p:nvPr/>
            </p:nvSpPr>
            <p:spPr>
              <a:xfrm>
                <a:off x="5891700" y="3229625"/>
                <a:ext cx="118250" cy="84725"/>
              </a:xfrm>
              <a:custGeom>
                <a:avLst/>
                <a:gdLst/>
                <a:ahLst/>
                <a:cxnLst/>
                <a:rect l="l" t="t" r="r" b="b"/>
                <a:pathLst>
                  <a:path w="4730" h="3389" extrusionOk="0">
                    <a:moveTo>
                      <a:pt x="4433" y="0"/>
                    </a:moveTo>
                    <a:cubicBezTo>
                      <a:pt x="4415" y="0"/>
                      <a:pt x="4397" y="3"/>
                      <a:pt x="4378" y="8"/>
                    </a:cubicBezTo>
                    <a:cubicBezTo>
                      <a:pt x="3588" y="252"/>
                      <a:pt x="2858" y="890"/>
                      <a:pt x="2220" y="1376"/>
                    </a:cubicBezTo>
                    <a:cubicBezTo>
                      <a:pt x="1521" y="1893"/>
                      <a:pt x="852" y="2410"/>
                      <a:pt x="153" y="2957"/>
                    </a:cubicBezTo>
                    <a:cubicBezTo>
                      <a:pt x="1" y="3109"/>
                      <a:pt x="187" y="3388"/>
                      <a:pt x="377" y="3388"/>
                    </a:cubicBezTo>
                    <a:cubicBezTo>
                      <a:pt x="414" y="3388"/>
                      <a:pt x="452" y="3377"/>
                      <a:pt x="487" y="3352"/>
                    </a:cubicBezTo>
                    <a:cubicBezTo>
                      <a:pt x="1217" y="2835"/>
                      <a:pt x="1946" y="2349"/>
                      <a:pt x="2676" y="1832"/>
                    </a:cubicBezTo>
                    <a:cubicBezTo>
                      <a:pt x="3314" y="1437"/>
                      <a:pt x="4135" y="1042"/>
                      <a:pt x="4591" y="403"/>
                    </a:cubicBezTo>
                    <a:cubicBezTo>
                      <a:pt x="4729" y="265"/>
                      <a:pt x="4615" y="0"/>
                      <a:pt x="443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09" name="Google Shape;5709;p34"/>
              <p:cNvSpPr/>
              <p:nvPr/>
            </p:nvSpPr>
            <p:spPr>
              <a:xfrm>
                <a:off x="5383825" y="3457650"/>
                <a:ext cx="156300" cy="91950"/>
              </a:xfrm>
              <a:custGeom>
                <a:avLst/>
                <a:gdLst/>
                <a:ahLst/>
                <a:cxnLst/>
                <a:rect l="l" t="t" r="r" b="b"/>
                <a:pathLst>
                  <a:path w="6252" h="3678" extrusionOk="0">
                    <a:moveTo>
                      <a:pt x="503" y="0"/>
                    </a:moveTo>
                    <a:cubicBezTo>
                      <a:pt x="223" y="0"/>
                      <a:pt x="0" y="409"/>
                      <a:pt x="285" y="523"/>
                    </a:cubicBezTo>
                    <a:cubicBezTo>
                      <a:pt x="1288" y="918"/>
                      <a:pt x="2261" y="1435"/>
                      <a:pt x="3173" y="1951"/>
                    </a:cubicBezTo>
                    <a:cubicBezTo>
                      <a:pt x="4085" y="2498"/>
                      <a:pt x="4966" y="3258"/>
                      <a:pt x="5908" y="3653"/>
                    </a:cubicBezTo>
                    <a:cubicBezTo>
                      <a:pt x="5947" y="3670"/>
                      <a:pt x="5984" y="3678"/>
                      <a:pt x="6017" y="3678"/>
                    </a:cubicBezTo>
                    <a:cubicBezTo>
                      <a:pt x="6167" y="3678"/>
                      <a:pt x="6251" y="3524"/>
                      <a:pt x="6152" y="3350"/>
                    </a:cubicBezTo>
                    <a:cubicBezTo>
                      <a:pt x="4845" y="1799"/>
                      <a:pt x="2383" y="766"/>
                      <a:pt x="559" y="6"/>
                    </a:cubicBezTo>
                    <a:cubicBezTo>
                      <a:pt x="540" y="2"/>
                      <a:pt x="521" y="0"/>
                      <a:pt x="50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10" name="Google Shape;5710;p34"/>
              <p:cNvSpPr/>
              <p:nvPr/>
            </p:nvSpPr>
            <p:spPr>
              <a:xfrm>
                <a:off x="5835350" y="3724575"/>
                <a:ext cx="141175" cy="86325"/>
              </a:xfrm>
              <a:custGeom>
                <a:avLst/>
                <a:gdLst/>
                <a:ahLst/>
                <a:cxnLst/>
                <a:rect l="l" t="t" r="r" b="b"/>
                <a:pathLst>
                  <a:path w="5647" h="3453" extrusionOk="0">
                    <a:moveTo>
                      <a:pt x="5203" y="0"/>
                    </a:moveTo>
                    <a:cubicBezTo>
                      <a:pt x="5162" y="0"/>
                      <a:pt x="5120" y="9"/>
                      <a:pt x="5082" y="28"/>
                    </a:cubicBezTo>
                    <a:cubicBezTo>
                      <a:pt x="3410" y="788"/>
                      <a:pt x="1829" y="1943"/>
                      <a:pt x="279" y="2916"/>
                    </a:cubicBezTo>
                    <a:cubicBezTo>
                      <a:pt x="0" y="3068"/>
                      <a:pt x="166" y="3453"/>
                      <a:pt x="422" y="3453"/>
                    </a:cubicBezTo>
                    <a:cubicBezTo>
                      <a:pt x="473" y="3453"/>
                      <a:pt x="528" y="3437"/>
                      <a:pt x="583" y="3402"/>
                    </a:cubicBezTo>
                    <a:cubicBezTo>
                      <a:pt x="2194" y="2460"/>
                      <a:pt x="3957" y="1578"/>
                      <a:pt x="5416" y="423"/>
                    </a:cubicBezTo>
                    <a:cubicBezTo>
                      <a:pt x="5647" y="244"/>
                      <a:pt x="5424" y="0"/>
                      <a:pt x="5203" y="0"/>
                    </a:cubicBezTo>
                    <a:close/>
                  </a:path>
                </a:pathLst>
              </a:custGeom>
              <a:solidFill>
                <a:srgbClr val="8B9E0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11" name="Google Shape;5711;p34"/>
              <p:cNvSpPr/>
              <p:nvPr/>
            </p:nvSpPr>
            <p:spPr>
              <a:xfrm>
                <a:off x="5161950" y="1889450"/>
                <a:ext cx="737375" cy="737825"/>
              </a:xfrm>
              <a:custGeom>
                <a:avLst/>
                <a:gdLst/>
                <a:ahLst/>
                <a:cxnLst/>
                <a:rect l="l" t="t" r="r" b="b"/>
                <a:pathLst>
                  <a:path w="29495" h="29513" extrusionOk="0">
                    <a:moveTo>
                      <a:pt x="10765" y="0"/>
                    </a:moveTo>
                    <a:cubicBezTo>
                      <a:pt x="10438" y="0"/>
                      <a:pt x="10095" y="66"/>
                      <a:pt x="9738" y="210"/>
                    </a:cubicBezTo>
                    <a:cubicBezTo>
                      <a:pt x="7580" y="2034"/>
                      <a:pt x="8947" y="3767"/>
                      <a:pt x="9707" y="6107"/>
                    </a:cubicBezTo>
                    <a:cubicBezTo>
                      <a:pt x="10467" y="8417"/>
                      <a:pt x="11805" y="10545"/>
                      <a:pt x="13112" y="12581"/>
                    </a:cubicBezTo>
                    <a:cubicBezTo>
                      <a:pt x="11833" y="12316"/>
                      <a:pt x="9471" y="12021"/>
                      <a:pt x="7199" y="12021"/>
                    </a:cubicBezTo>
                    <a:cubicBezTo>
                      <a:pt x="3478" y="12021"/>
                      <a:pt x="1" y="12814"/>
                      <a:pt x="1926" y="15834"/>
                    </a:cubicBezTo>
                    <a:cubicBezTo>
                      <a:pt x="2541" y="16795"/>
                      <a:pt x="5454" y="17306"/>
                      <a:pt x="8312" y="17306"/>
                    </a:cubicBezTo>
                    <a:cubicBezTo>
                      <a:pt x="9973" y="17306"/>
                      <a:pt x="11615" y="17133"/>
                      <a:pt x="12777" y="16776"/>
                    </a:cubicBezTo>
                    <a:lnTo>
                      <a:pt x="12777" y="16776"/>
                    </a:lnTo>
                    <a:cubicBezTo>
                      <a:pt x="11926" y="19481"/>
                      <a:pt x="10680" y="23767"/>
                      <a:pt x="10650" y="26563"/>
                    </a:cubicBezTo>
                    <a:cubicBezTo>
                      <a:pt x="10619" y="27840"/>
                      <a:pt x="11075" y="29451"/>
                      <a:pt x="12321" y="29512"/>
                    </a:cubicBezTo>
                    <a:cubicBezTo>
                      <a:pt x="12336" y="29512"/>
                      <a:pt x="12351" y="29512"/>
                      <a:pt x="12366" y="29512"/>
                    </a:cubicBezTo>
                    <a:cubicBezTo>
                      <a:pt x="13254" y="29512"/>
                      <a:pt x="13878" y="28617"/>
                      <a:pt x="14267" y="27840"/>
                    </a:cubicBezTo>
                    <a:cubicBezTo>
                      <a:pt x="15513" y="25195"/>
                      <a:pt x="17154" y="20332"/>
                      <a:pt x="16881" y="17445"/>
                    </a:cubicBezTo>
                    <a:lnTo>
                      <a:pt x="16881" y="17445"/>
                    </a:lnTo>
                    <a:cubicBezTo>
                      <a:pt x="19282" y="19724"/>
                      <a:pt x="21866" y="21943"/>
                      <a:pt x="24966" y="23007"/>
                    </a:cubicBezTo>
                    <a:cubicBezTo>
                      <a:pt x="25623" y="23242"/>
                      <a:pt x="26317" y="23422"/>
                      <a:pt x="26990" y="23422"/>
                    </a:cubicBezTo>
                    <a:cubicBezTo>
                      <a:pt x="27189" y="23422"/>
                      <a:pt x="27386" y="23406"/>
                      <a:pt x="27580" y="23372"/>
                    </a:cubicBezTo>
                    <a:cubicBezTo>
                      <a:pt x="28462" y="23220"/>
                      <a:pt x="29343" y="22581"/>
                      <a:pt x="29404" y="21670"/>
                    </a:cubicBezTo>
                    <a:cubicBezTo>
                      <a:pt x="29495" y="20940"/>
                      <a:pt x="29069" y="20271"/>
                      <a:pt x="28614" y="19663"/>
                    </a:cubicBezTo>
                    <a:cubicBezTo>
                      <a:pt x="26577" y="16958"/>
                      <a:pt x="23568" y="14983"/>
                      <a:pt x="20255" y="14131"/>
                    </a:cubicBezTo>
                    <a:cubicBezTo>
                      <a:pt x="24449" y="10910"/>
                      <a:pt x="28036" y="6046"/>
                      <a:pt x="26273" y="4618"/>
                    </a:cubicBezTo>
                    <a:cubicBezTo>
                      <a:pt x="25824" y="4250"/>
                      <a:pt x="25368" y="4088"/>
                      <a:pt x="24907" y="4088"/>
                    </a:cubicBezTo>
                    <a:cubicBezTo>
                      <a:pt x="22623" y="4088"/>
                      <a:pt x="20195" y="8056"/>
                      <a:pt x="17641" y="10636"/>
                    </a:cubicBezTo>
                    <a:cubicBezTo>
                      <a:pt x="16881" y="8539"/>
                      <a:pt x="15635" y="6654"/>
                      <a:pt x="14966" y="4618"/>
                    </a:cubicBezTo>
                    <a:cubicBezTo>
                      <a:pt x="14386" y="2824"/>
                      <a:pt x="12912" y="0"/>
                      <a:pt x="10765" y="0"/>
                    </a:cubicBezTo>
                    <a:close/>
                  </a:path>
                </a:pathLst>
              </a:custGeom>
              <a:solidFill>
                <a:srgbClr val="2270B6">
                  <a:alpha val="424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12" name="Google Shape;5712;p34"/>
              <p:cNvSpPr/>
              <p:nvPr/>
            </p:nvSpPr>
            <p:spPr>
              <a:xfrm>
                <a:off x="5507200" y="2177950"/>
                <a:ext cx="117825" cy="111425"/>
              </a:xfrm>
              <a:custGeom>
                <a:avLst/>
                <a:gdLst/>
                <a:ahLst/>
                <a:cxnLst/>
                <a:rect l="l" t="t" r="r" b="b"/>
                <a:pathLst>
                  <a:path w="4713" h="4457" extrusionOk="0">
                    <a:moveTo>
                      <a:pt x="3677" y="2079"/>
                    </a:moveTo>
                    <a:cubicBezTo>
                      <a:pt x="3678" y="2088"/>
                      <a:pt x="3679" y="2097"/>
                      <a:pt x="3679" y="2105"/>
                    </a:cubicBezTo>
                    <a:lnTo>
                      <a:pt x="3679" y="2136"/>
                    </a:lnTo>
                    <a:cubicBezTo>
                      <a:pt x="3679" y="2124"/>
                      <a:pt x="3679" y="2105"/>
                      <a:pt x="3677" y="2079"/>
                    </a:cubicBezTo>
                    <a:close/>
                    <a:moveTo>
                      <a:pt x="2526" y="1"/>
                    </a:moveTo>
                    <a:cubicBezTo>
                      <a:pt x="2190" y="1"/>
                      <a:pt x="1847" y="82"/>
                      <a:pt x="1521" y="251"/>
                    </a:cubicBezTo>
                    <a:cubicBezTo>
                      <a:pt x="1429" y="281"/>
                      <a:pt x="1308" y="373"/>
                      <a:pt x="1247" y="433"/>
                    </a:cubicBezTo>
                    <a:cubicBezTo>
                      <a:pt x="1217" y="433"/>
                      <a:pt x="1156" y="494"/>
                      <a:pt x="1125" y="494"/>
                    </a:cubicBezTo>
                    <a:cubicBezTo>
                      <a:pt x="92" y="1102"/>
                      <a:pt x="1" y="2409"/>
                      <a:pt x="548" y="3412"/>
                    </a:cubicBezTo>
                    <a:cubicBezTo>
                      <a:pt x="965" y="4093"/>
                      <a:pt x="1684" y="4457"/>
                      <a:pt x="2441" y="4457"/>
                    </a:cubicBezTo>
                    <a:cubicBezTo>
                      <a:pt x="2732" y="4457"/>
                      <a:pt x="3027" y="4403"/>
                      <a:pt x="3314" y="4294"/>
                    </a:cubicBezTo>
                    <a:cubicBezTo>
                      <a:pt x="4104" y="3929"/>
                      <a:pt x="4712" y="3169"/>
                      <a:pt x="4682" y="2257"/>
                    </a:cubicBezTo>
                    <a:cubicBezTo>
                      <a:pt x="4712" y="1740"/>
                      <a:pt x="4530" y="1041"/>
                      <a:pt x="4074" y="677"/>
                    </a:cubicBezTo>
                    <a:cubicBezTo>
                      <a:pt x="3653" y="236"/>
                      <a:pt x="3099" y="1"/>
                      <a:pt x="252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13" name="Google Shape;5713;p34"/>
              <p:cNvSpPr/>
              <p:nvPr/>
            </p:nvSpPr>
            <p:spPr>
              <a:xfrm>
                <a:off x="5638925" y="2279150"/>
                <a:ext cx="161975" cy="97700"/>
              </a:xfrm>
              <a:custGeom>
                <a:avLst/>
                <a:gdLst/>
                <a:ahLst/>
                <a:cxnLst/>
                <a:rect l="l" t="t" r="r" b="b"/>
                <a:pathLst>
                  <a:path w="6479" h="3908" extrusionOk="0">
                    <a:moveTo>
                      <a:pt x="359" y="1"/>
                    </a:moveTo>
                    <a:cubicBezTo>
                      <a:pt x="142" y="1"/>
                      <a:pt x="0" y="329"/>
                      <a:pt x="233" y="458"/>
                    </a:cubicBezTo>
                    <a:cubicBezTo>
                      <a:pt x="1297" y="1006"/>
                      <a:pt x="2331" y="1553"/>
                      <a:pt x="3364" y="2221"/>
                    </a:cubicBezTo>
                    <a:cubicBezTo>
                      <a:pt x="4276" y="2768"/>
                      <a:pt x="5097" y="3528"/>
                      <a:pt x="6100" y="3893"/>
                    </a:cubicBezTo>
                    <a:cubicBezTo>
                      <a:pt x="6126" y="3903"/>
                      <a:pt x="6152" y="3908"/>
                      <a:pt x="6176" y="3908"/>
                    </a:cubicBezTo>
                    <a:cubicBezTo>
                      <a:pt x="6372" y="3908"/>
                      <a:pt x="6478" y="3603"/>
                      <a:pt x="6343" y="3468"/>
                    </a:cubicBezTo>
                    <a:cubicBezTo>
                      <a:pt x="5674" y="2677"/>
                      <a:pt x="4580" y="2161"/>
                      <a:pt x="3668" y="1674"/>
                    </a:cubicBezTo>
                    <a:cubicBezTo>
                      <a:pt x="2635" y="1066"/>
                      <a:pt x="1571" y="550"/>
                      <a:pt x="477" y="33"/>
                    </a:cubicBezTo>
                    <a:cubicBezTo>
                      <a:pt x="436" y="10"/>
                      <a:pt x="396" y="1"/>
                      <a:pt x="35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14" name="Google Shape;5714;p34"/>
              <p:cNvSpPr/>
              <p:nvPr/>
            </p:nvSpPr>
            <p:spPr>
              <a:xfrm>
                <a:off x="5642475" y="2086325"/>
                <a:ext cx="104700" cy="103625"/>
              </a:xfrm>
              <a:custGeom>
                <a:avLst/>
                <a:gdLst/>
                <a:ahLst/>
                <a:cxnLst/>
                <a:rect l="l" t="t" r="r" b="b"/>
                <a:pathLst>
                  <a:path w="4188" h="4145" extrusionOk="0">
                    <a:moveTo>
                      <a:pt x="3864" y="1"/>
                    </a:moveTo>
                    <a:cubicBezTo>
                      <a:pt x="3809" y="1"/>
                      <a:pt x="3754" y="18"/>
                      <a:pt x="3709" y="56"/>
                    </a:cubicBezTo>
                    <a:cubicBezTo>
                      <a:pt x="3070" y="573"/>
                      <a:pt x="2553" y="1302"/>
                      <a:pt x="2006" y="1910"/>
                    </a:cubicBezTo>
                    <a:cubicBezTo>
                      <a:pt x="1429" y="2518"/>
                      <a:pt x="821" y="3126"/>
                      <a:pt x="213" y="3703"/>
                    </a:cubicBezTo>
                    <a:cubicBezTo>
                      <a:pt x="0" y="3869"/>
                      <a:pt x="174" y="4145"/>
                      <a:pt x="390" y="4145"/>
                    </a:cubicBezTo>
                    <a:cubicBezTo>
                      <a:pt x="452" y="4145"/>
                      <a:pt x="517" y="4122"/>
                      <a:pt x="578" y="4068"/>
                    </a:cubicBezTo>
                    <a:cubicBezTo>
                      <a:pt x="1246" y="3460"/>
                      <a:pt x="1885" y="2852"/>
                      <a:pt x="2493" y="2214"/>
                    </a:cubicBezTo>
                    <a:cubicBezTo>
                      <a:pt x="3070" y="1636"/>
                      <a:pt x="3709" y="1028"/>
                      <a:pt x="4073" y="360"/>
                    </a:cubicBezTo>
                    <a:cubicBezTo>
                      <a:pt x="4187" y="155"/>
                      <a:pt x="4028" y="1"/>
                      <a:pt x="38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15" name="Google Shape;5715;p34"/>
              <p:cNvSpPr/>
              <p:nvPr/>
            </p:nvSpPr>
            <p:spPr>
              <a:xfrm>
                <a:off x="5449875" y="2023550"/>
                <a:ext cx="91450" cy="133925"/>
              </a:xfrm>
              <a:custGeom>
                <a:avLst/>
                <a:gdLst/>
                <a:ahLst/>
                <a:cxnLst/>
                <a:rect l="l" t="t" r="r" b="b"/>
                <a:pathLst>
                  <a:path w="3658" h="5357" extrusionOk="0">
                    <a:moveTo>
                      <a:pt x="324" y="1"/>
                    </a:moveTo>
                    <a:cubicBezTo>
                      <a:pt x="162" y="1"/>
                      <a:pt x="1" y="151"/>
                      <a:pt x="45" y="348"/>
                    </a:cubicBezTo>
                    <a:cubicBezTo>
                      <a:pt x="622" y="2111"/>
                      <a:pt x="1929" y="3691"/>
                      <a:pt x="2932" y="5211"/>
                    </a:cubicBezTo>
                    <a:cubicBezTo>
                      <a:pt x="3016" y="5314"/>
                      <a:pt x="3123" y="5356"/>
                      <a:pt x="3224" y="5356"/>
                    </a:cubicBezTo>
                    <a:cubicBezTo>
                      <a:pt x="3454" y="5356"/>
                      <a:pt x="3657" y="5139"/>
                      <a:pt x="3510" y="4907"/>
                    </a:cubicBezTo>
                    <a:cubicBezTo>
                      <a:pt x="2507" y="3357"/>
                      <a:pt x="1716" y="1503"/>
                      <a:pt x="500" y="74"/>
                    </a:cubicBezTo>
                    <a:cubicBezTo>
                      <a:pt x="450" y="23"/>
                      <a:pt x="387" y="1"/>
                      <a:pt x="3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16" name="Google Shape;5716;p34"/>
              <p:cNvSpPr/>
              <p:nvPr/>
            </p:nvSpPr>
            <p:spPr>
              <a:xfrm>
                <a:off x="5286850" y="2237300"/>
                <a:ext cx="160350" cy="28050"/>
              </a:xfrm>
              <a:custGeom>
                <a:avLst/>
                <a:gdLst/>
                <a:ahLst/>
                <a:cxnLst/>
                <a:rect l="l" t="t" r="r" b="b"/>
                <a:pathLst>
                  <a:path w="6414" h="1122" extrusionOk="0">
                    <a:moveTo>
                      <a:pt x="370" y="1"/>
                    </a:moveTo>
                    <a:cubicBezTo>
                      <a:pt x="1" y="1"/>
                      <a:pt x="19" y="584"/>
                      <a:pt x="426" y="613"/>
                    </a:cubicBezTo>
                    <a:cubicBezTo>
                      <a:pt x="1763" y="797"/>
                      <a:pt x="3345" y="1121"/>
                      <a:pt x="4800" y="1121"/>
                    </a:cubicBezTo>
                    <a:cubicBezTo>
                      <a:pt x="5264" y="1121"/>
                      <a:pt x="5714" y="1089"/>
                      <a:pt x="6140" y="1008"/>
                    </a:cubicBezTo>
                    <a:cubicBezTo>
                      <a:pt x="6414" y="947"/>
                      <a:pt x="6383" y="582"/>
                      <a:pt x="6140" y="491"/>
                    </a:cubicBezTo>
                    <a:cubicBezTo>
                      <a:pt x="5319" y="248"/>
                      <a:pt x="4377" y="309"/>
                      <a:pt x="3465" y="278"/>
                    </a:cubicBezTo>
                    <a:cubicBezTo>
                      <a:pt x="2432" y="187"/>
                      <a:pt x="1429" y="126"/>
                      <a:pt x="426" y="5"/>
                    </a:cubicBezTo>
                    <a:cubicBezTo>
                      <a:pt x="406" y="2"/>
                      <a:pt x="388" y="1"/>
                      <a:pt x="37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17" name="Google Shape;5717;p34"/>
              <p:cNvSpPr/>
              <p:nvPr/>
            </p:nvSpPr>
            <p:spPr>
              <a:xfrm>
                <a:off x="5485500" y="2373875"/>
                <a:ext cx="45525" cy="129325"/>
              </a:xfrm>
              <a:custGeom>
                <a:avLst/>
                <a:gdLst/>
                <a:ahLst/>
                <a:cxnLst/>
                <a:rect l="l" t="t" r="r" b="b"/>
                <a:pathLst>
                  <a:path w="1821" h="5173" extrusionOk="0">
                    <a:moveTo>
                      <a:pt x="1486" y="0"/>
                    </a:moveTo>
                    <a:cubicBezTo>
                      <a:pt x="1400" y="0"/>
                      <a:pt x="1316" y="41"/>
                      <a:pt x="1264" y="135"/>
                    </a:cubicBezTo>
                    <a:cubicBezTo>
                      <a:pt x="474" y="1502"/>
                      <a:pt x="230" y="3326"/>
                      <a:pt x="18" y="4907"/>
                    </a:cubicBezTo>
                    <a:cubicBezTo>
                      <a:pt x="1" y="5078"/>
                      <a:pt x="148" y="5172"/>
                      <a:pt x="286" y="5172"/>
                    </a:cubicBezTo>
                    <a:cubicBezTo>
                      <a:pt x="391" y="5172"/>
                      <a:pt x="491" y="5117"/>
                      <a:pt x="504" y="4998"/>
                    </a:cubicBezTo>
                    <a:cubicBezTo>
                      <a:pt x="808" y="3387"/>
                      <a:pt x="1477" y="1928"/>
                      <a:pt x="1781" y="347"/>
                    </a:cubicBezTo>
                    <a:cubicBezTo>
                      <a:pt x="1821" y="148"/>
                      <a:pt x="1651" y="0"/>
                      <a:pt x="148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18" name="Google Shape;5718;p34"/>
              <p:cNvSpPr/>
              <p:nvPr/>
            </p:nvSpPr>
            <p:spPr>
              <a:xfrm>
                <a:off x="5539125" y="2196375"/>
                <a:ext cx="30425" cy="24350"/>
              </a:xfrm>
              <a:custGeom>
                <a:avLst/>
                <a:gdLst/>
                <a:ahLst/>
                <a:cxnLst/>
                <a:rect l="l" t="t" r="r" b="b"/>
                <a:pathLst>
                  <a:path w="1217" h="974" extrusionOk="0">
                    <a:moveTo>
                      <a:pt x="608" y="0"/>
                    </a:moveTo>
                    <a:cubicBezTo>
                      <a:pt x="0" y="0"/>
                      <a:pt x="0" y="973"/>
                      <a:pt x="608" y="973"/>
                    </a:cubicBezTo>
                    <a:cubicBezTo>
                      <a:pt x="1216" y="973"/>
                      <a:pt x="1216" y="0"/>
                      <a:pt x="608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19" name="Google Shape;5719;p34"/>
              <p:cNvSpPr/>
              <p:nvPr/>
            </p:nvSpPr>
            <p:spPr>
              <a:xfrm>
                <a:off x="5525450" y="2221450"/>
                <a:ext cx="31925" cy="25850"/>
              </a:xfrm>
              <a:custGeom>
                <a:avLst/>
                <a:gdLst/>
                <a:ahLst/>
                <a:cxnLst/>
                <a:rect l="l" t="t" r="r" b="b"/>
                <a:pathLst>
                  <a:path w="1277" h="1034" extrusionOk="0">
                    <a:moveTo>
                      <a:pt x="639" y="0"/>
                    </a:moveTo>
                    <a:cubicBezTo>
                      <a:pt x="0" y="0"/>
                      <a:pt x="0" y="1034"/>
                      <a:pt x="639" y="1034"/>
                    </a:cubicBezTo>
                    <a:cubicBezTo>
                      <a:pt x="1277" y="1034"/>
                      <a:pt x="1277" y="0"/>
                      <a:pt x="639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20" name="Google Shape;5720;p34"/>
              <p:cNvSpPr/>
              <p:nvPr/>
            </p:nvSpPr>
            <p:spPr>
              <a:xfrm>
                <a:off x="5547475" y="2251225"/>
                <a:ext cx="29575" cy="21800"/>
              </a:xfrm>
              <a:custGeom>
                <a:avLst/>
                <a:gdLst/>
                <a:ahLst/>
                <a:cxnLst/>
                <a:rect l="l" t="t" r="r" b="b"/>
                <a:pathLst>
                  <a:path w="1183" h="872" extrusionOk="0">
                    <a:moveTo>
                      <a:pt x="554" y="0"/>
                    </a:moveTo>
                    <a:cubicBezTo>
                      <a:pt x="493" y="0"/>
                      <a:pt x="430" y="17"/>
                      <a:pt x="366" y="56"/>
                    </a:cubicBezTo>
                    <a:cubicBezTo>
                      <a:pt x="305" y="56"/>
                      <a:pt x="305" y="86"/>
                      <a:pt x="274" y="86"/>
                    </a:cubicBezTo>
                    <a:cubicBezTo>
                      <a:pt x="92" y="208"/>
                      <a:pt x="1" y="481"/>
                      <a:pt x="122" y="664"/>
                    </a:cubicBezTo>
                    <a:cubicBezTo>
                      <a:pt x="198" y="814"/>
                      <a:pt x="320" y="872"/>
                      <a:pt x="453" y="872"/>
                    </a:cubicBezTo>
                    <a:cubicBezTo>
                      <a:pt x="534" y="872"/>
                      <a:pt x="619" y="850"/>
                      <a:pt x="700" y="816"/>
                    </a:cubicBezTo>
                    <a:cubicBezTo>
                      <a:pt x="730" y="816"/>
                      <a:pt x="730" y="785"/>
                      <a:pt x="791" y="785"/>
                    </a:cubicBezTo>
                    <a:cubicBezTo>
                      <a:pt x="1183" y="628"/>
                      <a:pt x="924" y="0"/>
                      <a:pt x="554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21" name="Google Shape;5721;p34"/>
              <p:cNvSpPr/>
              <p:nvPr/>
            </p:nvSpPr>
            <p:spPr>
              <a:xfrm>
                <a:off x="5572550" y="2216900"/>
                <a:ext cx="24350" cy="19000"/>
              </a:xfrm>
              <a:custGeom>
                <a:avLst/>
                <a:gdLst/>
                <a:ahLst/>
                <a:cxnLst/>
                <a:rect l="l" t="t" r="r" b="b"/>
                <a:pathLst>
                  <a:path w="974" h="760" extrusionOk="0">
                    <a:moveTo>
                      <a:pt x="487" y="0"/>
                    </a:moveTo>
                    <a:cubicBezTo>
                      <a:pt x="1" y="30"/>
                      <a:pt x="1" y="760"/>
                      <a:pt x="487" y="760"/>
                    </a:cubicBezTo>
                    <a:cubicBezTo>
                      <a:pt x="974" y="760"/>
                      <a:pt x="974" y="0"/>
                      <a:pt x="487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22" name="Google Shape;5722;p34"/>
              <p:cNvSpPr/>
              <p:nvPr/>
            </p:nvSpPr>
            <p:spPr>
              <a:xfrm>
                <a:off x="5574075" y="2184975"/>
                <a:ext cx="18275" cy="14450"/>
              </a:xfrm>
              <a:custGeom>
                <a:avLst/>
                <a:gdLst/>
                <a:ahLst/>
                <a:cxnLst/>
                <a:rect l="l" t="t" r="r" b="b"/>
                <a:pathLst>
                  <a:path w="731" h="578" extrusionOk="0">
                    <a:moveTo>
                      <a:pt x="365" y="0"/>
                    </a:moveTo>
                    <a:cubicBezTo>
                      <a:pt x="1" y="0"/>
                      <a:pt x="1" y="578"/>
                      <a:pt x="365" y="578"/>
                    </a:cubicBezTo>
                    <a:cubicBezTo>
                      <a:pt x="730" y="578"/>
                      <a:pt x="730" y="0"/>
                      <a:pt x="365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23" name="Google Shape;5723;p34"/>
              <p:cNvSpPr/>
              <p:nvPr/>
            </p:nvSpPr>
            <p:spPr>
              <a:xfrm>
                <a:off x="5583200" y="2245775"/>
                <a:ext cx="19025" cy="15200"/>
              </a:xfrm>
              <a:custGeom>
                <a:avLst/>
                <a:gdLst/>
                <a:ahLst/>
                <a:cxnLst/>
                <a:rect l="l" t="t" r="r" b="b"/>
                <a:pathLst>
                  <a:path w="761" h="608" extrusionOk="0">
                    <a:moveTo>
                      <a:pt x="365" y="0"/>
                    </a:moveTo>
                    <a:cubicBezTo>
                      <a:pt x="0" y="0"/>
                      <a:pt x="0" y="608"/>
                      <a:pt x="365" y="608"/>
                    </a:cubicBezTo>
                    <a:cubicBezTo>
                      <a:pt x="760" y="608"/>
                      <a:pt x="760" y="0"/>
                      <a:pt x="365" y="0"/>
                    </a:cubicBezTo>
                    <a:close/>
                  </a:path>
                </a:pathLst>
              </a:custGeom>
              <a:solidFill>
                <a:srgbClr val="E5D8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724" name="Google Shape;5724;p34"/>
            <p:cNvGrpSpPr/>
            <p:nvPr/>
          </p:nvGrpSpPr>
          <p:grpSpPr>
            <a:xfrm>
              <a:off x="7374450" y="4464366"/>
              <a:ext cx="988324" cy="895098"/>
              <a:chOff x="4048900" y="1919750"/>
              <a:chExt cx="1060775" cy="960715"/>
            </a:xfrm>
          </p:grpSpPr>
          <p:sp>
            <p:nvSpPr>
              <p:cNvPr id="5725" name="Google Shape;5725;p34"/>
              <p:cNvSpPr/>
              <p:nvPr/>
            </p:nvSpPr>
            <p:spPr>
              <a:xfrm>
                <a:off x="4133125" y="1919750"/>
                <a:ext cx="968225" cy="911900"/>
              </a:xfrm>
              <a:custGeom>
                <a:avLst/>
                <a:gdLst/>
                <a:ahLst/>
                <a:cxnLst/>
                <a:rect l="l" t="t" r="r" b="b"/>
                <a:pathLst>
                  <a:path w="38729" h="36476" extrusionOk="0">
                    <a:moveTo>
                      <a:pt x="20075" y="0"/>
                    </a:moveTo>
                    <a:cubicBezTo>
                      <a:pt x="17881" y="0"/>
                      <a:pt x="15579" y="1191"/>
                      <a:pt x="14211" y="2985"/>
                    </a:cubicBezTo>
                    <a:cubicBezTo>
                      <a:pt x="12209" y="5721"/>
                      <a:pt x="11842" y="9290"/>
                      <a:pt x="12009" y="12626"/>
                    </a:cubicBezTo>
                    <a:cubicBezTo>
                      <a:pt x="12209" y="15961"/>
                      <a:pt x="12876" y="19330"/>
                      <a:pt x="12676" y="22666"/>
                    </a:cubicBezTo>
                    <a:cubicBezTo>
                      <a:pt x="12309" y="19731"/>
                      <a:pt x="11142" y="16662"/>
                      <a:pt x="9507" y="13926"/>
                    </a:cubicBezTo>
                    <a:cubicBezTo>
                      <a:pt x="8807" y="12759"/>
                      <a:pt x="8006" y="11591"/>
                      <a:pt x="6872" y="10791"/>
                    </a:cubicBezTo>
                    <a:cubicBezTo>
                      <a:pt x="6042" y="10205"/>
                      <a:pt x="5051" y="9833"/>
                      <a:pt x="4069" y="9833"/>
                    </a:cubicBezTo>
                    <a:cubicBezTo>
                      <a:pt x="3709" y="9833"/>
                      <a:pt x="3351" y="9883"/>
                      <a:pt x="3003" y="9990"/>
                    </a:cubicBezTo>
                    <a:cubicBezTo>
                      <a:pt x="1501" y="10457"/>
                      <a:pt x="501" y="11958"/>
                      <a:pt x="234" y="13493"/>
                    </a:cubicBezTo>
                    <a:cubicBezTo>
                      <a:pt x="0" y="15061"/>
                      <a:pt x="334" y="16628"/>
                      <a:pt x="868" y="18096"/>
                    </a:cubicBezTo>
                    <a:cubicBezTo>
                      <a:pt x="3036" y="24100"/>
                      <a:pt x="7739" y="28737"/>
                      <a:pt x="12343" y="33140"/>
                    </a:cubicBezTo>
                    <a:cubicBezTo>
                      <a:pt x="14177" y="34908"/>
                      <a:pt x="15411" y="35408"/>
                      <a:pt x="16345" y="36476"/>
                    </a:cubicBezTo>
                    <a:cubicBezTo>
                      <a:pt x="19581" y="32940"/>
                      <a:pt x="23817" y="30472"/>
                      <a:pt x="27720" y="27736"/>
                    </a:cubicBezTo>
                    <a:cubicBezTo>
                      <a:pt x="31656" y="24968"/>
                      <a:pt x="35526" y="21765"/>
                      <a:pt x="37494" y="17396"/>
                    </a:cubicBezTo>
                    <a:cubicBezTo>
                      <a:pt x="38561" y="14927"/>
                      <a:pt x="38728" y="11458"/>
                      <a:pt x="36393" y="10124"/>
                    </a:cubicBezTo>
                    <a:cubicBezTo>
                      <a:pt x="35821" y="9792"/>
                      <a:pt x="35215" y="9648"/>
                      <a:pt x="34601" y="9648"/>
                    </a:cubicBezTo>
                    <a:cubicBezTo>
                      <a:pt x="32743" y="9648"/>
                      <a:pt x="30800" y="10963"/>
                      <a:pt x="29421" y="12392"/>
                    </a:cubicBezTo>
                    <a:cubicBezTo>
                      <a:pt x="26319" y="15494"/>
                      <a:pt x="23851" y="19297"/>
                      <a:pt x="22250" y="23433"/>
                    </a:cubicBezTo>
                    <a:cubicBezTo>
                      <a:pt x="23517" y="19130"/>
                      <a:pt x="25152" y="14560"/>
                      <a:pt x="25719" y="9723"/>
                    </a:cubicBezTo>
                    <a:cubicBezTo>
                      <a:pt x="26086" y="6555"/>
                      <a:pt x="25719" y="2752"/>
                      <a:pt x="23084" y="917"/>
                    </a:cubicBezTo>
                    <a:cubicBezTo>
                      <a:pt x="22187" y="283"/>
                      <a:pt x="21144" y="0"/>
                      <a:pt x="2007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26" name="Google Shape;5726;p34"/>
              <p:cNvSpPr/>
              <p:nvPr/>
            </p:nvSpPr>
            <p:spPr>
              <a:xfrm>
                <a:off x="4576500" y="2085450"/>
                <a:ext cx="109600" cy="597875"/>
              </a:xfrm>
              <a:custGeom>
                <a:avLst/>
                <a:gdLst/>
                <a:ahLst/>
                <a:cxnLst/>
                <a:rect l="l" t="t" r="r" b="b"/>
                <a:pathLst>
                  <a:path w="4384" h="23915" extrusionOk="0">
                    <a:moveTo>
                      <a:pt x="4307" y="1"/>
                    </a:moveTo>
                    <a:cubicBezTo>
                      <a:pt x="4266" y="1"/>
                      <a:pt x="4213" y="67"/>
                      <a:pt x="4181" y="193"/>
                    </a:cubicBezTo>
                    <a:cubicBezTo>
                      <a:pt x="2913" y="7465"/>
                      <a:pt x="1479" y="14670"/>
                      <a:pt x="245" y="21876"/>
                    </a:cubicBezTo>
                    <a:cubicBezTo>
                      <a:pt x="1" y="23219"/>
                      <a:pt x="286" y="23914"/>
                      <a:pt x="661" y="23914"/>
                    </a:cubicBezTo>
                    <a:cubicBezTo>
                      <a:pt x="1003" y="23914"/>
                      <a:pt x="1420" y="23336"/>
                      <a:pt x="1579" y="22142"/>
                    </a:cubicBezTo>
                    <a:cubicBezTo>
                      <a:pt x="2513" y="14837"/>
                      <a:pt x="3414" y="7532"/>
                      <a:pt x="4348" y="260"/>
                    </a:cubicBezTo>
                    <a:cubicBezTo>
                      <a:pt x="4383" y="84"/>
                      <a:pt x="4353" y="1"/>
                      <a:pt x="430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27" name="Google Shape;5727;p34"/>
              <p:cNvSpPr/>
              <p:nvPr/>
            </p:nvSpPr>
            <p:spPr>
              <a:xfrm>
                <a:off x="4509225" y="1954950"/>
                <a:ext cx="58825" cy="699400"/>
              </a:xfrm>
              <a:custGeom>
                <a:avLst/>
                <a:gdLst/>
                <a:ahLst/>
                <a:cxnLst/>
                <a:rect l="l" t="t" r="r" b="b"/>
                <a:pathLst>
                  <a:path w="2353" h="27976" extrusionOk="0">
                    <a:moveTo>
                      <a:pt x="2271" y="1"/>
                    </a:moveTo>
                    <a:cubicBezTo>
                      <a:pt x="2231" y="1"/>
                      <a:pt x="2185" y="84"/>
                      <a:pt x="2169" y="243"/>
                    </a:cubicBezTo>
                    <a:cubicBezTo>
                      <a:pt x="801" y="8682"/>
                      <a:pt x="0" y="17222"/>
                      <a:pt x="34" y="25761"/>
                    </a:cubicBezTo>
                    <a:cubicBezTo>
                      <a:pt x="67" y="27241"/>
                      <a:pt x="440" y="27975"/>
                      <a:pt x="794" y="27975"/>
                    </a:cubicBezTo>
                    <a:cubicBezTo>
                      <a:pt x="1149" y="27975"/>
                      <a:pt x="1485" y="27233"/>
                      <a:pt x="1435" y="25761"/>
                    </a:cubicBezTo>
                    <a:cubicBezTo>
                      <a:pt x="1101" y="17322"/>
                      <a:pt x="1335" y="8749"/>
                      <a:pt x="2335" y="310"/>
                    </a:cubicBezTo>
                    <a:cubicBezTo>
                      <a:pt x="2353" y="100"/>
                      <a:pt x="2316" y="1"/>
                      <a:pt x="227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28" name="Google Shape;5728;p34"/>
              <p:cNvSpPr/>
              <p:nvPr/>
            </p:nvSpPr>
            <p:spPr>
              <a:xfrm>
                <a:off x="4542350" y="2076150"/>
                <a:ext cx="97900" cy="573275"/>
              </a:xfrm>
              <a:custGeom>
                <a:avLst/>
                <a:gdLst/>
                <a:ahLst/>
                <a:cxnLst/>
                <a:rect l="l" t="t" r="r" b="b"/>
                <a:pathLst>
                  <a:path w="3916" h="22931" extrusionOk="0">
                    <a:moveTo>
                      <a:pt x="3835" y="1"/>
                    </a:moveTo>
                    <a:cubicBezTo>
                      <a:pt x="3794" y="1"/>
                      <a:pt x="3743" y="61"/>
                      <a:pt x="3712" y="198"/>
                    </a:cubicBezTo>
                    <a:cubicBezTo>
                      <a:pt x="2545" y="7103"/>
                      <a:pt x="1344" y="14075"/>
                      <a:pt x="210" y="21013"/>
                    </a:cubicBezTo>
                    <a:cubicBezTo>
                      <a:pt x="1" y="22268"/>
                      <a:pt x="301" y="22931"/>
                      <a:pt x="674" y="22931"/>
                    </a:cubicBezTo>
                    <a:cubicBezTo>
                      <a:pt x="1015" y="22931"/>
                      <a:pt x="1417" y="22377"/>
                      <a:pt x="1544" y="21213"/>
                    </a:cubicBezTo>
                    <a:cubicBezTo>
                      <a:pt x="2378" y="14208"/>
                      <a:pt x="3112" y="7203"/>
                      <a:pt x="3879" y="232"/>
                    </a:cubicBezTo>
                    <a:cubicBezTo>
                      <a:pt x="3915" y="87"/>
                      <a:pt x="3883" y="1"/>
                      <a:pt x="38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29" name="Google Shape;5729;p34"/>
              <p:cNvSpPr/>
              <p:nvPr/>
            </p:nvSpPr>
            <p:spPr>
              <a:xfrm>
                <a:off x="4579650" y="2148850"/>
                <a:ext cx="150175" cy="488100"/>
              </a:xfrm>
              <a:custGeom>
                <a:avLst/>
                <a:gdLst/>
                <a:ahLst/>
                <a:cxnLst/>
                <a:rect l="l" t="t" r="r" b="b"/>
                <a:pathLst>
                  <a:path w="6007" h="19524" extrusionOk="0">
                    <a:moveTo>
                      <a:pt x="5931" y="1"/>
                    </a:moveTo>
                    <a:cubicBezTo>
                      <a:pt x="5890" y="1"/>
                      <a:pt x="5840" y="76"/>
                      <a:pt x="5823" y="226"/>
                    </a:cubicBezTo>
                    <a:cubicBezTo>
                      <a:pt x="4956" y="6330"/>
                      <a:pt x="3121" y="12268"/>
                      <a:pt x="519" y="17772"/>
                    </a:cubicBezTo>
                    <a:cubicBezTo>
                      <a:pt x="1" y="18847"/>
                      <a:pt x="212" y="19524"/>
                      <a:pt x="649" y="19524"/>
                    </a:cubicBezTo>
                    <a:cubicBezTo>
                      <a:pt x="972" y="19524"/>
                      <a:pt x="1419" y="19155"/>
                      <a:pt x="1787" y="18305"/>
                    </a:cubicBezTo>
                    <a:cubicBezTo>
                      <a:pt x="4155" y="12501"/>
                      <a:pt x="5489" y="6397"/>
                      <a:pt x="5990" y="226"/>
                    </a:cubicBezTo>
                    <a:cubicBezTo>
                      <a:pt x="6006" y="76"/>
                      <a:pt x="5973" y="1"/>
                      <a:pt x="593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30" name="Google Shape;5730;p34"/>
              <p:cNvSpPr/>
              <p:nvPr/>
            </p:nvSpPr>
            <p:spPr>
              <a:xfrm>
                <a:off x="4529250" y="2045225"/>
                <a:ext cx="88450" cy="614175"/>
              </a:xfrm>
              <a:custGeom>
                <a:avLst/>
                <a:gdLst/>
                <a:ahLst/>
                <a:cxnLst/>
                <a:rect l="l" t="t" r="r" b="b"/>
                <a:pathLst>
                  <a:path w="3538" h="24567" extrusionOk="0">
                    <a:moveTo>
                      <a:pt x="3463" y="0"/>
                    </a:moveTo>
                    <a:cubicBezTo>
                      <a:pt x="3422" y="0"/>
                      <a:pt x="3367" y="76"/>
                      <a:pt x="3336" y="235"/>
                    </a:cubicBezTo>
                    <a:cubicBezTo>
                      <a:pt x="1034" y="7440"/>
                      <a:pt x="0" y="15079"/>
                      <a:pt x="467" y="22717"/>
                    </a:cubicBezTo>
                    <a:cubicBezTo>
                      <a:pt x="548" y="23964"/>
                      <a:pt x="927" y="24566"/>
                      <a:pt x="1266" y="24566"/>
                    </a:cubicBezTo>
                    <a:cubicBezTo>
                      <a:pt x="1625" y="24566"/>
                      <a:pt x="1939" y="23889"/>
                      <a:pt x="1801" y="22584"/>
                    </a:cubicBezTo>
                    <a:cubicBezTo>
                      <a:pt x="1034" y="15145"/>
                      <a:pt x="1568" y="7573"/>
                      <a:pt x="3503" y="268"/>
                    </a:cubicBezTo>
                    <a:cubicBezTo>
                      <a:pt x="3538" y="93"/>
                      <a:pt x="3508" y="0"/>
                      <a:pt x="346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31" name="Google Shape;5731;p34"/>
              <p:cNvSpPr/>
              <p:nvPr/>
            </p:nvSpPr>
            <p:spPr>
              <a:xfrm>
                <a:off x="4630625" y="2266000"/>
                <a:ext cx="364725" cy="392800"/>
              </a:xfrm>
              <a:custGeom>
                <a:avLst/>
                <a:gdLst/>
                <a:ahLst/>
                <a:cxnLst/>
                <a:rect l="l" t="t" r="r" b="b"/>
                <a:pathLst>
                  <a:path w="14589" h="15712" extrusionOk="0">
                    <a:moveTo>
                      <a:pt x="14510" y="0"/>
                    </a:moveTo>
                    <a:cubicBezTo>
                      <a:pt x="14464" y="0"/>
                      <a:pt x="14395" y="46"/>
                      <a:pt x="14325" y="143"/>
                    </a:cubicBezTo>
                    <a:cubicBezTo>
                      <a:pt x="10622" y="5414"/>
                      <a:pt x="6119" y="10050"/>
                      <a:pt x="1149" y="13986"/>
                    </a:cubicBezTo>
                    <a:cubicBezTo>
                      <a:pt x="1" y="14887"/>
                      <a:pt x="38" y="15711"/>
                      <a:pt x="696" y="15711"/>
                    </a:cubicBezTo>
                    <a:cubicBezTo>
                      <a:pt x="1013" y="15711"/>
                      <a:pt x="1474" y="15520"/>
                      <a:pt x="2016" y="15054"/>
                    </a:cubicBezTo>
                    <a:cubicBezTo>
                      <a:pt x="6920" y="10751"/>
                      <a:pt x="11089" y="5714"/>
                      <a:pt x="14492" y="243"/>
                    </a:cubicBezTo>
                    <a:cubicBezTo>
                      <a:pt x="14589" y="88"/>
                      <a:pt x="14573" y="0"/>
                      <a:pt x="1451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32" name="Google Shape;5732;p34"/>
              <p:cNvSpPr/>
              <p:nvPr/>
            </p:nvSpPr>
            <p:spPr>
              <a:xfrm>
                <a:off x="4660525" y="2299625"/>
                <a:ext cx="375975" cy="347550"/>
              </a:xfrm>
              <a:custGeom>
                <a:avLst/>
                <a:gdLst/>
                <a:ahLst/>
                <a:cxnLst/>
                <a:rect l="l" t="t" r="r" b="b"/>
                <a:pathLst>
                  <a:path w="15039" h="13902" extrusionOk="0">
                    <a:moveTo>
                      <a:pt x="14948" y="0"/>
                    </a:moveTo>
                    <a:cubicBezTo>
                      <a:pt x="14909" y="0"/>
                      <a:pt x="14855" y="29"/>
                      <a:pt x="14797" y="99"/>
                    </a:cubicBezTo>
                    <a:cubicBezTo>
                      <a:pt x="10994" y="4936"/>
                      <a:pt x="6324" y="9039"/>
                      <a:pt x="1254" y="12274"/>
                    </a:cubicBezTo>
                    <a:cubicBezTo>
                      <a:pt x="1" y="13055"/>
                      <a:pt x="21" y="13902"/>
                      <a:pt x="757" y="13902"/>
                    </a:cubicBezTo>
                    <a:cubicBezTo>
                      <a:pt x="1059" y="13902"/>
                      <a:pt x="1482" y="13758"/>
                      <a:pt x="1988" y="13409"/>
                    </a:cubicBezTo>
                    <a:cubicBezTo>
                      <a:pt x="7091" y="9806"/>
                      <a:pt x="11428" y="5269"/>
                      <a:pt x="14930" y="233"/>
                    </a:cubicBezTo>
                    <a:cubicBezTo>
                      <a:pt x="15039" y="102"/>
                      <a:pt x="15020" y="0"/>
                      <a:pt x="1494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33" name="Google Shape;5733;p34"/>
              <p:cNvSpPr/>
              <p:nvPr/>
            </p:nvSpPr>
            <p:spPr>
              <a:xfrm>
                <a:off x="4645350" y="2236800"/>
                <a:ext cx="299525" cy="365350"/>
              </a:xfrm>
              <a:custGeom>
                <a:avLst/>
                <a:gdLst/>
                <a:ahLst/>
                <a:cxnLst/>
                <a:rect l="l" t="t" r="r" b="b"/>
                <a:pathLst>
                  <a:path w="11981" h="14614" extrusionOk="0">
                    <a:moveTo>
                      <a:pt x="11877" y="0"/>
                    </a:moveTo>
                    <a:cubicBezTo>
                      <a:pt x="11839" y="0"/>
                      <a:pt x="11789" y="23"/>
                      <a:pt x="11734" y="77"/>
                    </a:cubicBezTo>
                    <a:cubicBezTo>
                      <a:pt x="7698" y="3980"/>
                      <a:pt x="3895" y="8283"/>
                      <a:pt x="693" y="12953"/>
                    </a:cubicBezTo>
                    <a:cubicBezTo>
                      <a:pt x="1" y="13951"/>
                      <a:pt x="204" y="14613"/>
                      <a:pt x="694" y="14613"/>
                    </a:cubicBezTo>
                    <a:cubicBezTo>
                      <a:pt x="1007" y="14613"/>
                      <a:pt x="1438" y="14344"/>
                      <a:pt x="1827" y="13720"/>
                    </a:cubicBezTo>
                    <a:cubicBezTo>
                      <a:pt x="4729" y="8950"/>
                      <a:pt x="8065" y="4380"/>
                      <a:pt x="11868" y="210"/>
                    </a:cubicBezTo>
                    <a:cubicBezTo>
                      <a:pt x="11980" y="98"/>
                      <a:pt x="11956" y="0"/>
                      <a:pt x="118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34" name="Google Shape;5734;p34"/>
              <p:cNvSpPr/>
              <p:nvPr/>
            </p:nvSpPr>
            <p:spPr>
              <a:xfrm>
                <a:off x="4048900" y="2085525"/>
                <a:ext cx="879825" cy="746125"/>
              </a:xfrm>
              <a:custGeom>
                <a:avLst/>
                <a:gdLst/>
                <a:ahLst/>
                <a:cxnLst/>
                <a:rect l="l" t="t" r="r" b="b"/>
                <a:pathLst>
                  <a:path w="35193" h="29845" extrusionOk="0">
                    <a:moveTo>
                      <a:pt x="19085" y="1"/>
                    </a:moveTo>
                    <a:cubicBezTo>
                      <a:pt x="18147" y="1"/>
                      <a:pt x="17180" y="379"/>
                      <a:pt x="16445" y="991"/>
                    </a:cubicBezTo>
                    <a:cubicBezTo>
                      <a:pt x="15445" y="1825"/>
                      <a:pt x="14844" y="3026"/>
                      <a:pt x="14411" y="4260"/>
                    </a:cubicBezTo>
                    <a:cubicBezTo>
                      <a:pt x="12743" y="9130"/>
                      <a:pt x="14077" y="14467"/>
                      <a:pt x="15411" y="19437"/>
                    </a:cubicBezTo>
                    <a:cubicBezTo>
                      <a:pt x="13543" y="15668"/>
                      <a:pt x="10274" y="13133"/>
                      <a:pt x="6605" y="12432"/>
                    </a:cubicBezTo>
                    <a:cubicBezTo>
                      <a:pt x="6078" y="12327"/>
                      <a:pt x="5525" y="12268"/>
                      <a:pt x="4974" y="12268"/>
                    </a:cubicBezTo>
                    <a:cubicBezTo>
                      <a:pt x="3434" y="12268"/>
                      <a:pt x="1910" y="12730"/>
                      <a:pt x="1001" y="13934"/>
                    </a:cubicBezTo>
                    <a:cubicBezTo>
                      <a:pt x="0" y="15168"/>
                      <a:pt x="34" y="17002"/>
                      <a:pt x="667" y="18503"/>
                    </a:cubicBezTo>
                    <a:cubicBezTo>
                      <a:pt x="1268" y="20005"/>
                      <a:pt x="2502" y="21172"/>
                      <a:pt x="3736" y="22173"/>
                    </a:cubicBezTo>
                    <a:cubicBezTo>
                      <a:pt x="8473" y="26009"/>
                      <a:pt x="14411" y="27977"/>
                      <a:pt x="20215" y="29845"/>
                    </a:cubicBezTo>
                    <a:cubicBezTo>
                      <a:pt x="25352" y="25842"/>
                      <a:pt x="31389" y="21372"/>
                      <a:pt x="34125" y="14868"/>
                    </a:cubicBezTo>
                    <a:cubicBezTo>
                      <a:pt x="34859" y="13133"/>
                      <a:pt x="35192" y="10831"/>
                      <a:pt x="33791" y="9530"/>
                    </a:cubicBezTo>
                    <a:cubicBezTo>
                      <a:pt x="33186" y="8948"/>
                      <a:pt x="32369" y="8691"/>
                      <a:pt x="31556" y="8691"/>
                    </a:cubicBezTo>
                    <a:cubicBezTo>
                      <a:pt x="31205" y="8691"/>
                      <a:pt x="30854" y="8739"/>
                      <a:pt x="30522" y="8830"/>
                    </a:cubicBezTo>
                    <a:cubicBezTo>
                      <a:pt x="29388" y="9130"/>
                      <a:pt x="28387" y="9797"/>
                      <a:pt x="27520" y="10598"/>
                    </a:cubicBezTo>
                    <a:cubicBezTo>
                      <a:pt x="25084" y="12742"/>
                      <a:pt x="23280" y="15613"/>
                      <a:pt x="22356" y="18719"/>
                    </a:cubicBezTo>
                    <a:lnTo>
                      <a:pt x="22356" y="18719"/>
                    </a:lnTo>
                    <a:cubicBezTo>
                      <a:pt x="23759" y="13805"/>
                      <a:pt x="24001" y="9053"/>
                      <a:pt x="23017" y="4527"/>
                    </a:cubicBezTo>
                    <a:cubicBezTo>
                      <a:pt x="22583" y="2759"/>
                      <a:pt x="21783" y="791"/>
                      <a:pt x="20081" y="157"/>
                    </a:cubicBezTo>
                    <a:cubicBezTo>
                      <a:pt x="19762" y="50"/>
                      <a:pt x="19425" y="1"/>
                      <a:pt x="190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35" name="Google Shape;5735;p34"/>
              <p:cNvSpPr/>
              <p:nvPr/>
            </p:nvSpPr>
            <p:spPr>
              <a:xfrm>
                <a:off x="4521725" y="2259600"/>
                <a:ext cx="255225" cy="567900"/>
              </a:xfrm>
              <a:custGeom>
                <a:avLst/>
                <a:gdLst/>
                <a:ahLst/>
                <a:cxnLst/>
                <a:rect l="l" t="t" r="r" b="b"/>
                <a:pathLst>
                  <a:path w="10209" h="22716" extrusionOk="0">
                    <a:moveTo>
                      <a:pt x="6622" y="0"/>
                    </a:moveTo>
                    <a:cubicBezTo>
                      <a:pt x="5691" y="0"/>
                      <a:pt x="4771" y="466"/>
                      <a:pt x="4104" y="1133"/>
                    </a:cubicBezTo>
                    <a:cubicBezTo>
                      <a:pt x="3303" y="1867"/>
                      <a:pt x="2803" y="2868"/>
                      <a:pt x="2369" y="3868"/>
                    </a:cubicBezTo>
                    <a:cubicBezTo>
                      <a:pt x="1" y="9739"/>
                      <a:pt x="735" y="16377"/>
                      <a:pt x="1502" y="22715"/>
                    </a:cubicBezTo>
                    <a:cubicBezTo>
                      <a:pt x="5371" y="17345"/>
                      <a:pt x="9441" y="12141"/>
                      <a:pt x="10108" y="5970"/>
                    </a:cubicBezTo>
                    <a:cubicBezTo>
                      <a:pt x="10208" y="4736"/>
                      <a:pt x="10175" y="3468"/>
                      <a:pt x="9708" y="2334"/>
                    </a:cubicBezTo>
                    <a:cubicBezTo>
                      <a:pt x="9274" y="1200"/>
                      <a:pt x="8273" y="199"/>
                      <a:pt x="7039" y="32"/>
                    </a:cubicBezTo>
                    <a:cubicBezTo>
                      <a:pt x="6900" y="11"/>
                      <a:pt x="6761" y="0"/>
                      <a:pt x="662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36" name="Google Shape;5736;p34"/>
              <p:cNvSpPr/>
              <p:nvPr/>
            </p:nvSpPr>
            <p:spPr>
              <a:xfrm>
                <a:off x="4188150" y="2420700"/>
                <a:ext cx="367800" cy="411800"/>
              </a:xfrm>
              <a:custGeom>
                <a:avLst/>
                <a:gdLst/>
                <a:ahLst/>
                <a:cxnLst/>
                <a:rect l="l" t="t" r="r" b="b"/>
                <a:pathLst>
                  <a:path w="14712" h="16472" extrusionOk="0">
                    <a:moveTo>
                      <a:pt x="4051" y="0"/>
                    </a:moveTo>
                    <a:cubicBezTo>
                      <a:pt x="3592" y="0"/>
                      <a:pt x="3137" y="82"/>
                      <a:pt x="2703" y="260"/>
                    </a:cubicBezTo>
                    <a:cubicBezTo>
                      <a:pt x="802" y="1060"/>
                      <a:pt x="1" y="3529"/>
                      <a:pt x="501" y="5530"/>
                    </a:cubicBezTo>
                    <a:cubicBezTo>
                      <a:pt x="1002" y="7532"/>
                      <a:pt x="2503" y="9133"/>
                      <a:pt x="4071" y="10467"/>
                    </a:cubicBezTo>
                    <a:cubicBezTo>
                      <a:pt x="7006" y="13035"/>
                      <a:pt x="10442" y="14970"/>
                      <a:pt x="14711" y="16471"/>
                    </a:cubicBezTo>
                    <a:cubicBezTo>
                      <a:pt x="13310" y="12135"/>
                      <a:pt x="11843" y="7798"/>
                      <a:pt x="9441" y="3929"/>
                    </a:cubicBezTo>
                    <a:cubicBezTo>
                      <a:pt x="8674" y="2761"/>
                      <a:pt x="7840" y="1594"/>
                      <a:pt x="6672" y="860"/>
                    </a:cubicBezTo>
                    <a:cubicBezTo>
                      <a:pt x="5894" y="326"/>
                      <a:pt x="4967" y="0"/>
                      <a:pt x="405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37" name="Google Shape;5737;p34"/>
              <p:cNvSpPr/>
              <p:nvPr/>
            </p:nvSpPr>
            <p:spPr>
              <a:xfrm>
                <a:off x="4562600" y="2469700"/>
                <a:ext cx="547075" cy="352775"/>
              </a:xfrm>
              <a:custGeom>
                <a:avLst/>
                <a:gdLst/>
                <a:ahLst/>
                <a:cxnLst/>
                <a:rect l="l" t="t" r="r" b="b"/>
                <a:pathLst>
                  <a:path w="21883" h="14111" extrusionOk="0">
                    <a:moveTo>
                      <a:pt x="17813" y="1"/>
                    </a:moveTo>
                    <a:cubicBezTo>
                      <a:pt x="16512" y="1"/>
                      <a:pt x="15311" y="435"/>
                      <a:pt x="14144" y="935"/>
                    </a:cubicBezTo>
                    <a:cubicBezTo>
                      <a:pt x="7906" y="3503"/>
                      <a:pt x="2636" y="8173"/>
                      <a:pt x="0" y="14111"/>
                    </a:cubicBezTo>
                    <a:cubicBezTo>
                      <a:pt x="6738" y="13477"/>
                      <a:pt x="13977" y="12643"/>
                      <a:pt x="19081" y="8240"/>
                    </a:cubicBezTo>
                    <a:cubicBezTo>
                      <a:pt x="20048" y="7406"/>
                      <a:pt x="20915" y="6405"/>
                      <a:pt x="21416" y="5238"/>
                    </a:cubicBezTo>
                    <a:cubicBezTo>
                      <a:pt x="21883" y="4004"/>
                      <a:pt x="21883" y="2603"/>
                      <a:pt x="21149" y="1569"/>
                    </a:cubicBezTo>
                    <a:cubicBezTo>
                      <a:pt x="20382" y="501"/>
                      <a:pt x="19081" y="1"/>
                      <a:pt x="1781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38" name="Google Shape;5738;p34"/>
              <p:cNvSpPr/>
              <p:nvPr/>
            </p:nvSpPr>
            <p:spPr>
              <a:xfrm>
                <a:off x="4555925" y="2449800"/>
                <a:ext cx="4440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776" h="11684" extrusionOk="0">
                    <a:moveTo>
                      <a:pt x="1091" y="0"/>
                    </a:moveTo>
                    <a:cubicBezTo>
                      <a:pt x="1055" y="0"/>
                      <a:pt x="1017" y="33"/>
                      <a:pt x="1001" y="96"/>
                    </a:cubicBezTo>
                    <a:cubicBezTo>
                      <a:pt x="334" y="3599"/>
                      <a:pt x="0" y="7235"/>
                      <a:pt x="301" y="10804"/>
                    </a:cubicBezTo>
                    <a:cubicBezTo>
                      <a:pt x="379" y="11411"/>
                      <a:pt x="725" y="11684"/>
                      <a:pt x="1052" y="11684"/>
                    </a:cubicBezTo>
                    <a:cubicBezTo>
                      <a:pt x="1426" y="11684"/>
                      <a:pt x="1775" y="11327"/>
                      <a:pt x="1668" y="10704"/>
                    </a:cubicBezTo>
                    <a:cubicBezTo>
                      <a:pt x="1101" y="7235"/>
                      <a:pt x="901" y="3699"/>
                      <a:pt x="1168" y="130"/>
                    </a:cubicBezTo>
                    <a:cubicBezTo>
                      <a:pt x="1168" y="42"/>
                      <a:pt x="1131" y="0"/>
                      <a:pt x="109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39" name="Google Shape;5739;p34"/>
              <p:cNvSpPr/>
              <p:nvPr/>
            </p:nvSpPr>
            <p:spPr>
              <a:xfrm>
                <a:off x="4566000" y="2436125"/>
                <a:ext cx="113825" cy="315600"/>
              </a:xfrm>
              <a:custGeom>
                <a:avLst/>
                <a:gdLst/>
                <a:ahLst/>
                <a:cxnLst/>
                <a:rect l="l" t="t" r="r" b="b"/>
                <a:pathLst>
                  <a:path w="4553" h="12624" extrusionOk="0">
                    <a:moveTo>
                      <a:pt x="4477" y="0"/>
                    </a:moveTo>
                    <a:cubicBezTo>
                      <a:pt x="4441" y="0"/>
                      <a:pt x="4398" y="35"/>
                      <a:pt x="4368" y="110"/>
                    </a:cubicBezTo>
                    <a:cubicBezTo>
                      <a:pt x="2866" y="3812"/>
                      <a:pt x="1399" y="7582"/>
                      <a:pt x="265" y="11451"/>
                    </a:cubicBezTo>
                    <a:cubicBezTo>
                      <a:pt x="1" y="12186"/>
                      <a:pt x="355" y="12623"/>
                      <a:pt x="767" y="12623"/>
                    </a:cubicBezTo>
                    <a:cubicBezTo>
                      <a:pt x="1084" y="12623"/>
                      <a:pt x="1435" y="12365"/>
                      <a:pt x="1566" y="11785"/>
                    </a:cubicBezTo>
                    <a:cubicBezTo>
                      <a:pt x="2399" y="7915"/>
                      <a:pt x="3333" y="3979"/>
                      <a:pt x="4534" y="143"/>
                    </a:cubicBezTo>
                    <a:cubicBezTo>
                      <a:pt x="4553" y="51"/>
                      <a:pt x="4521" y="0"/>
                      <a:pt x="44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40" name="Google Shape;5740;p34"/>
              <p:cNvSpPr/>
              <p:nvPr/>
            </p:nvSpPr>
            <p:spPr>
              <a:xfrm>
                <a:off x="4584575" y="2557475"/>
                <a:ext cx="104475" cy="196475"/>
              </a:xfrm>
              <a:custGeom>
                <a:avLst/>
                <a:gdLst/>
                <a:ahLst/>
                <a:cxnLst/>
                <a:rect l="l" t="t" r="r" b="b"/>
                <a:pathLst>
                  <a:path w="4179" h="7859" extrusionOk="0">
                    <a:moveTo>
                      <a:pt x="4073" y="1"/>
                    </a:moveTo>
                    <a:cubicBezTo>
                      <a:pt x="4039" y="1"/>
                      <a:pt x="4005" y="20"/>
                      <a:pt x="3991" y="59"/>
                    </a:cubicBezTo>
                    <a:cubicBezTo>
                      <a:pt x="2791" y="2327"/>
                      <a:pt x="1456" y="4596"/>
                      <a:pt x="289" y="6897"/>
                    </a:cubicBezTo>
                    <a:cubicBezTo>
                      <a:pt x="1" y="7407"/>
                      <a:pt x="494" y="7859"/>
                      <a:pt x="955" y="7859"/>
                    </a:cubicBezTo>
                    <a:cubicBezTo>
                      <a:pt x="1187" y="7859"/>
                      <a:pt x="1411" y="7744"/>
                      <a:pt x="1523" y="7464"/>
                    </a:cubicBezTo>
                    <a:cubicBezTo>
                      <a:pt x="2457" y="5063"/>
                      <a:pt x="3291" y="2594"/>
                      <a:pt x="4158" y="126"/>
                    </a:cubicBezTo>
                    <a:cubicBezTo>
                      <a:pt x="4178" y="45"/>
                      <a:pt x="4125" y="1"/>
                      <a:pt x="407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41" name="Google Shape;5741;p34"/>
              <p:cNvSpPr/>
              <p:nvPr/>
            </p:nvSpPr>
            <p:spPr>
              <a:xfrm>
                <a:off x="4580475" y="2553375"/>
                <a:ext cx="316200" cy="224850"/>
              </a:xfrm>
              <a:custGeom>
                <a:avLst/>
                <a:gdLst/>
                <a:ahLst/>
                <a:cxnLst/>
                <a:rect l="l" t="t" r="r" b="b"/>
                <a:pathLst>
                  <a:path w="12648" h="8994" extrusionOk="0">
                    <a:moveTo>
                      <a:pt x="12581" y="0"/>
                    </a:moveTo>
                    <a:cubicBezTo>
                      <a:pt x="12553" y="0"/>
                      <a:pt x="12512" y="16"/>
                      <a:pt x="12461" y="56"/>
                    </a:cubicBezTo>
                    <a:cubicBezTo>
                      <a:pt x="8625" y="2558"/>
                      <a:pt x="4756" y="4993"/>
                      <a:pt x="953" y="7562"/>
                    </a:cubicBezTo>
                    <a:cubicBezTo>
                      <a:pt x="0" y="8197"/>
                      <a:pt x="211" y="8994"/>
                      <a:pt x="877" y="8994"/>
                    </a:cubicBezTo>
                    <a:cubicBezTo>
                      <a:pt x="1120" y="8994"/>
                      <a:pt x="1424" y="8888"/>
                      <a:pt x="1754" y="8629"/>
                    </a:cubicBezTo>
                    <a:cubicBezTo>
                      <a:pt x="5356" y="5827"/>
                      <a:pt x="8959" y="2958"/>
                      <a:pt x="12528" y="156"/>
                    </a:cubicBezTo>
                    <a:cubicBezTo>
                      <a:pt x="12645" y="86"/>
                      <a:pt x="12647" y="0"/>
                      <a:pt x="1258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42" name="Google Shape;5742;p34"/>
              <p:cNvSpPr/>
              <p:nvPr/>
            </p:nvSpPr>
            <p:spPr>
              <a:xfrm>
                <a:off x="4605150" y="2623600"/>
                <a:ext cx="302175" cy="152400"/>
              </a:xfrm>
              <a:custGeom>
                <a:avLst/>
                <a:gdLst/>
                <a:ahLst/>
                <a:cxnLst/>
                <a:rect l="l" t="t" r="r" b="b"/>
                <a:pathLst>
                  <a:path w="12087" h="6096" extrusionOk="0">
                    <a:moveTo>
                      <a:pt x="11936" y="1"/>
                    </a:moveTo>
                    <a:cubicBezTo>
                      <a:pt x="11917" y="1"/>
                      <a:pt x="11896" y="5"/>
                      <a:pt x="11875" y="16"/>
                    </a:cubicBezTo>
                    <a:cubicBezTo>
                      <a:pt x="8472" y="2017"/>
                      <a:pt x="4836" y="3518"/>
                      <a:pt x="1134" y="4686"/>
                    </a:cubicBezTo>
                    <a:cubicBezTo>
                      <a:pt x="1" y="5054"/>
                      <a:pt x="166" y="6095"/>
                      <a:pt x="1018" y="6095"/>
                    </a:cubicBezTo>
                    <a:cubicBezTo>
                      <a:pt x="1169" y="6095"/>
                      <a:pt x="1343" y="6062"/>
                      <a:pt x="1534" y="5987"/>
                    </a:cubicBezTo>
                    <a:cubicBezTo>
                      <a:pt x="5270" y="4519"/>
                      <a:pt x="8772" y="2484"/>
                      <a:pt x="11975" y="183"/>
                    </a:cubicBezTo>
                    <a:cubicBezTo>
                      <a:pt x="12087" y="127"/>
                      <a:pt x="12034" y="1"/>
                      <a:pt x="1193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43" name="Google Shape;5743;p34"/>
              <p:cNvSpPr/>
              <p:nvPr/>
            </p:nvSpPr>
            <p:spPr>
              <a:xfrm>
                <a:off x="4601825" y="2714750"/>
                <a:ext cx="272325" cy="76175"/>
              </a:xfrm>
              <a:custGeom>
                <a:avLst/>
                <a:gdLst/>
                <a:ahLst/>
                <a:cxnLst/>
                <a:rect l="l" t="t" r="r" b="b"/>
                <a:pathLst>
                  <a:path w="10893" h="3047" extrusionOk="0">
                    <a:moveTo>
                      <a:pt x="10724" y="1"/>
                    </a:moveTo>
                    <a:cubicBezTo>
                      <a:pt x="10708" y="1"/>
                      <a:pt x="10691" y="2"/>
                      <a:pt x="10673" y="6"/>
                    </a:cubicBezTo>
                    <a:cubicBezTo>
                      <a:pt x="7605" y="1140"/>
                      <a:pt x="4302" y="1640"/>
                      <a:pt x="1100" y="1674"/>
                    </a:cubicBezTo>
                    <a:cubicBezTo>
                      <a:pt x="35" y="1674"/>
                      <a:pt x="0" y="3046"/>
                      <a:pt x="1055" y="3046"/>
                    </a:cubicBezTo>
                    <a:cubicBezTo>
                      <a:pt x="1091" y="3046"/>
                      <a:pt x="1128" y="3045"/>
                      <a:pt x="1167" y="3041"/>
                    </a:cubicBezTo>
                    <a:cubicBezTo>
                      <a:pt x="4569" y="2708"/>
                      <a:pt x="7805" y="1674"/>
                      <a:pt x="10773" y="173"/>
                    </a:cubicBezTo>
                    <a:cubicBezTo>
                      <a:pt x="10892" y="113"/>
                      <a:pt x="10852" y="1"/>
                      <a:pt x="1072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44" name="Google Shape;5744;p34"/>
              <p:cNvSpPr/>
              <p:nvPr/>
            </p:nvSpPr>
            <p:spPr>
              <a:xfrm>
                <a:off x="4362800" y="2519350"/>
                <a:ext cx="178750" cy="260800"/>
              </a:xfrm>
              <a:custGeom>
                <a:avLst/>
                <a:gdLst/>
                <a:ahLst/>
                <a:cxnLst/>
                <a:rect l="l" t="t" r="r" b="b"/>
                <a:pathLst>
                  <a:path w="7150" h="10432" extrusionOk="0">
                    <a:moveTo>
                      <a:pt x="85" y="1"/>
                    </a:moveTo>
                    <a:cubicBezTo>
                      <a:pt x="38" y="1"/>
                      <a:pt x="1" y="53"/>
                      <a:pt x="20" y="150"/>
                    </a:cubicBezTo>
                    <a:cubicBezTo>
                      <a:pt x="1521" y="3552"/>
                      <a:pt x="3322" y="6888"/>
                      <a:pt x="5524" y="9957"/>
                    </a:cubicBezTo>
                    <a:cubicBezTo>
                      <a:pt x="5756" y="10294"/>
                      <a:pt x="6027" y="10431"/>
                      <a:pt x="6266" y="10431"/>
                    </a:cubicBezTo>
                    <a:cubicBezTo>
                      <a:pt x="6784" y="10431"/>
                      <a:pt x="7150" y="9785"/>
                      <a:pt x="6625" y="9123"/>
                    </a:cubicBezTo>
                    <a:cubicBezTo>
                      <a:pt x="4223" y="6321"/>
                      <a:pt x="2021" y="3319"/>
                      <a:pt x="187" y="83"/>
                    </a:cubicBezTo>
                    <a:cubicBezTo>
                      <a:pt x="159" y="27"/>
                      <a:pt x="119" y="1"/>
                      <a:pt x="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45" name="Google Shape;5745;p34"/>
              <p:cNvSpPr/>
              <p:nvPr/>
            </p:nvSpPr>
            <p:spPr>
              <a:xfrm>
                <a:off x="4323125" y="2592125"/>
                <a:ext cx="199950" cy="198200"/>
              </a:xfrm>
              <a:custGeom>
                <a:avLst/>
                <a:gdLst/>
                <a:ahLst/>
                <a:cxnLst/>
                <a:rect l="l" t="t" r="r" b="b"/>
                <a:pathLst>
                  <a:path w="7998" h="7928" extrusionOk="0">
                    <a:moveTo>
                      <a:pt x="104" y="0"/>
                    </a:moveTo>
                    <a:cubicBezTo>
                      <a:pt x="32" y="0"/>
                      <a:pt x="1" y="79"/>
                      <a:pt x="73" y="174"/>
                    </a:cubicBezTo>
                    <a:cubicBezTo>
                      <a:pt x="2207" y="2609"/>
                      <a:pt x="4242" y="5178"/>
                      <a:pt x="6410" y="7613"/>
                    </a:cubicBezTo>
                    <a:cubicBezTo>
                      <a:pt x="6607" y="7836"/>
                      <a:pt x="6827" y="7928"/>
                      <a:pt x="7029" y="7928"/>
                    </a:cubicBezTo>
                    <a:cubicBezTo>
                      <a:pt x="7582" y="7928"/>
                      <a:pt x="7997" y="7241"/>
                      <a:pt x="7411" y="6679"/>
                    </a:cubicBezTo>
                    <a:cubicBezTo>
                      <a:pt x="5043" y="4411"/>
                      <a:pt x="2608" y="2242"/>
                      <a:pt x="206" y="41"/>
                    </a:cubicBezTo>
                    <a:cubicBezTo>
                      <a:pt x="168" y="12"/>
                      <a:pt x="133" y="0"/>
                      <a:pt x="10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46" name="Google Shape;5746;p34"/>
              <p:cNvSpPr/>
              <p:nvPr/>
            </p:nvSpPr>
            <p:spPr>
              <a:xfrm>
                <a:off x="4279600" y="2644450"/>
                <a:ext cx="229575" cy="147875"/>
              </a:xfrm>
              <a:custGeom>
                <a:avLst/>
                <a:gdLst/>
                <a:ahLst/>
                <a:cxnLst/>
                <a:rect l="l" t="t" r="r" b="b"/>
                <a:pathLst>
                  <a:path w="9183" h="5915" extrusionOk="0">
                    <a:moveTo>
                      <a:pt x="120" y="0"/>
                    </a:moveTo>
                    <a:cubicBezTo>
                      <a:pt x="29" y="0"/>
                      <a:pt x="0" y="127"/>
                      <a:pt x="112" y="183"/>
                    </a:cubicBezTo>
                    <a:cubicBezTo>
                      <a:pt x="2647" y="2017"/>
                      <a:pt x="5149" y="3952"/>
                      <a:pt x="7684" y="5753"/>
                    </a:cubicBezTo>
                    <a:cubicBezTo>
                      <a:pt x="7848" y="5866"/>
                      <a:pt x="8008" y="5914"/>
                      <a:pt x="8156" y="5914"/>
                    </a:cubicBezTo>
                    <a:cubicBezTo>
                      <a:pt x="8793" y="5914"/>
                      <a:pt x="9183" y="5019"/>
                      <a:pt x="8452" y="4586"/>
                    </a:cubicBezTo>
                    <a:cubicBezTo>
                      <a:pt x="5716" y="3018"/>
                      <a:pt x="2948" y="1584"/>
                      <a:pt x="179" y="16"/>
                    </a:cubicBezTo>
                    <a:cubicBezTo>
                      <a:pt x="158" y="5"/>
                      <a:pt x="138" y="0"/>
                      <a:pt x="12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47" name="Google Shape;5747;p34"/>
              <p:cNvSpPr/>
              <p:nvPr/>
            </p:nvSpPr>
            <p:spPr>
              <a:xfrm>
                <a:off x="4399081" y="2659390"/>
                <a:ext cx="321900" cy="221075"/>
              </a:xfrm>
              <a:custGeom>
                <a:avLst/>
                <a:gdLst/>
                <a:ahLst/>
                <a:cxnLst/>
                <a:rect l="l" t="t" r="r" b="b"/>
                <a:pathLst>
                  <a:path w="12876" h="8843" extrusionOk="0">
                    <a:moveTo>
                      <a:pt x="7147" y="1"/>
                    </a:moveTo>
                    <a:cubicBezTo>
                      <a:pt x="6676" y="1"/>
                      <a:pt x="6329" y="387"/>
                      <a:pt x="6104" y="803"/>
                    </a:cubicBezTo>
                    <a:cubicBezTo>
                      <a:pt x="5270" y="2138"/>
                      <a:pt x="4870" y="3705"/>
                      <a:pt x="4970" y="5307"/>
                    </a:cubicBezTo>
                    <a:cubicBezTo>
                      <a:pt x="4336" y="3972"/>
                      <a:pt x="3136" y="2871"/>
                      <a:pt x="1701" y="2471"/>
                    </a:cubicBezTo>
                    <a:cubicBezTo>
                      <a:pt x="1515" y="2425"/>
                      <a:pt x="1313" y="2394"/>
                      <a:pt x="1119" y="2394"/>
                    </a:cubicBezTo>
                    <a:cubicBezTo>
                      <a:pt x="755" y="2394"/>
                      <a:pt x="419" y="2500"/>
                      <a:pt x="267" y="2805"/>
                    </a:cubicBezTo>
                    <a:cubicBezTo>
                      <a:pt x="0" y="3272"/>
                      <a:pt x="334" y="3805"/>
                      <a:pt x="667" y="4172"/>
                    </a:cubicBezTo>
                    <a:cubicBezTo>
                      <a:pt x="2102" y="5840"/>
                      <a:pt x="3669" y="7441"/>
                      <a:pt x="5337" y="8842"/>
                    </a:cubicBezTo>
                    <a:cubicBezTo>
                      <a:pt x="7605" y="7942"/>
                      <a:pt x="9507" y="6841"/>
                      <a:pt x="11341" y="5507"/>
                    </a:cubicBezTo>
                    <a:cubicBezTo>
                      <a:pt x="11842" y="5206"/>
                      <a:pt x="12309" y="4873"/>
                      <a:pt x="12609" y="4373"/>
                    </a:cubicBezTo>
                    <a:cubicBezTo>
                      <a:pt x="12876" y="3872"/>
                      <a:pt x="12843" y="3172"/>
                      <a:pt x="12376" y="2838"/>
                    </a:cubicBezTo>
                    <a:cubicBezTo>
                      <a:pt x="12184" y="2716"/>
                      <a:pt x="11955" y="2667"/>
                      <a:pt x="11724" y="2667"/>
                    </a:cubicBezTo>
                    <a:cubicBezTo>
                      <a:pt x="11513" y="2667"/>
                      <a:pt x="11299" y="2708"/>
                      <a:pt x="11108" y="2771"/>
                    </a:cubicBezTo>
                    <a:cubicBezTo>
                      <a:pt x="9473" y="3172"/>
                      <a:pt x="8039" y="4272"/>
                      <a:pt x="7272" y="5673"/>
                    </a:cubicBezTo>
                    <a:cubicBezTo>
                      <a:pt x="7772" y="4373"/>
                      <a:pt x="8006" y="2972"/>
                      <a:pt x="8039" y="1604"/>
                    </a:cubicBezTo>
                    <a:cubicBezTo>
                      <a:pt x="8106" y="903"/>
                      <a:pt x="7872" y="69"/>
                      <a:pt x="7205" y="3"/>
                    </a:cubicBezTo>
                    <a:cubicBezTo>
                      <a:pt x="7186" y="1"/>
                      <a:pt x="7166" y="1"/>
                      <a:pt x="714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244684482"/>
      </p:ext>
    </p:extLst>
  </p:cSld>
  <p:clrMapOvr>
    <a:masterClrMapping/>
  </p:clrMapOvr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3">
  <p:cSld name="Background 3">
    <p:spTree>
      <p:nvGrpSpPr>
        <p:cNvPr id="1" name="Shape 57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749" name="Google Shape;5749;p35"/>
          <p:cNvGrpSpPr/>
          <p:nvPr/>
        </p:nvGrpSpPr>
        <p:grpSpPr>
          <a:xfrm>
            <a:off x="-766202" y="194230"/>
            <a:ext cx="13509811" cy="7254476"/>
            <a:chOff x="-574651" y="145672"/>
            <a:chExt cx="10132358" cy="5440857"/>
          </a:xfrm>
        </p:grpSpPr>
        <p:sp>
          <p:nvSpPr>
            <p:cNvPr id="5750" name="Google Shape;5750;p35"/>
            <p:cNvSpPr/>
            <p:nvPr/>
          </p:nvSpPr>
          <p:spPr>
            <a:xfrm>
              <a:off x="-38725" y="4354895"/>
              <a:ext cx="9209436" cy="827616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1" name="Google Shape;5751;p35"/>
            <p:cNvSpPr/>
            <p:nvPr/>
          </p:nvSpPr>
          <p:spPr>
            <a:xfrm>
              <a:off x="-65450" y="4568398"/>
              <a:ext cx="9209483" cy="613838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752" name="Google Shape;5752;p35"/>
            <p:cNvGrpSpPr/>
            <p:nvPr/>
          </p:nvGrpSpPr>
          <p:grpSpPr>
            <a:xfrm rot="2083657">
              <a:off x="7586664" y="4357291"/>
              <a:ext cx="1356684" cy="695046"/>
              <a:chOff x="4976050" y="4611525"/>
              <a:chExt cx="1664950" cy="852975"/>
            </a:xfrm>
          </p:grpSpPr>
          <p:sp>
            <p:nvSpPr>
              <p:cNvPr id="5753" name="Google Shape;5753;p35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54" name="Google Shape;5754;p35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755" name="Google Shape;5755;p35"/>
            <p:cNvGrpSpPr/>
            <p:nvPr/>
          </p:nvGrpSpPr>
          <p:grpSpPr>
            <a:xfrm rot="-1734738" flipH="1">
              <a:off x="7911602" y="3869617"/>
              <a:ext cx="1428294" cy="1064074"/>
              <a:chOff x="5065700" y="3436875"/>
              <a:chExt cx="1984875" cy="1478725"/>
            </a:xfrm>
          </p:grpSpPr>
          <p:sp>
            <p:nvSpPr>
              <p:cNvPr id="5756" name="Google Shape;5756;p35"/>
              <p:cNvSpPr/>
              <p:nvPr/>
            </p:nvSpPr>
            <p:spPr>
              <a:xfrm>
                <a:off x="5662250" y="3955275"/>
                <a:ext cx="1388325" cy="960325"/>
              </a:xfrm>
              <a:custGeom>
                <a:avLst/>
                <a:gdLst/>
                <a:ahLst/>
                <a:cxnLst/>
                <a:rect l="l" t="t" r="r" b="b"/>
                <a:pathLst>
                  <a:path w="55533" h="38413" extrusionOk="0">
                    <a:moveTo>
                      <a:pt x="61" y="1"/>
                    </a:moveTo>
                    <a:cubicBezTo>
                      <a:pt x="0" y="1"/>
                      <a:pt x="63" y="230"/>
                      <a:pt x="303" y="679"/>
                    </a:cubicBezTo>
                    <a:cubicBezTo>
                      <a:pt x="942" y="1834"/>
                      <a:pt x="1550" y="3019"/>
                      <a:pt x="2218" y="4174"/>
                    </a:cubicBezTo>
                    <a:lnTo>
                      <a:pt x="4346" y="7548"/>
                    </a:lnTo>
                    <a:lnTo>
                      <a:pt x="6717" y="10770"/>
                    </a:lnTo>
                    <a:cubicBezTo>
                      <a:pt x="6899" y="11044"/>
                      <a:pt x="7082" y="11317"/>
                      <a:pt x="7325" y="11560"/>
                    </a:cubicBezTo>
                    <a:lnTo>
                      <a:pt x="7963" y="12320"/>
                    </a:lnTo>
                    <a:lnTo>
                      <a:pt x="9209" y="13901"/>
                    </a:lnTo>
                    <a:cubicBezTo>
                      <a:pt x="12675" y="17944"/>
                      <a:pt x="16626" y="21591"/>
                      <a:pt x="20881" y="24843"/>
                    </a:cubicBezTo>
                    <a:cubicBezTo>
                      <a:pt x="29423" y="31257"/>
                      <a:pt x="39392" y="35938"/>
                      <a:pt x="49940" y="38005"/>
                    </a:cubicBezTo>
                    <a:cubicBezTo>
                      <a:pt x="50396" y="38096"/>
                      <a:pt x="50821" y="38217"/>
                      <a:pt x="51216" y="38248"/>
                    </a:cubicBezTo>
                    <a:cubicBezTo>
                      <a:pt x="51611" y="38278"/>
                      <a:pt x="51976" y="38309"/>
                      <a:pt x="52311" y="38369"/>
                    </a:cubicBezTo>
                    <a:cubicBezTo>
                      <a:pt x="52783" y="38391"/>
                      <a:pt x="53211" y="38412"/>
                      <a:pt x="53592" y="38412"/>
                    </a:cubicBezTo>
                    <a:cubicBezTo>
                      <a:pt x="53750" y="38412"/>
                      <a:pt x="53901" y="38409"/>
                      <a:pt x="54043" y="38400"/>
                    </a:cubicBezTo>
                    <a:cubicBezTo>
                      <a:pt x="55016" y="38369"/>
                      <a:pt x="55472" y="38217"/>
                      <a:pt x="55502" y="37974"/>
                    </a:cubicBezTo>
                    <a:cubicBezTo>
                      <a:pt x="55532" y="37761"/>
                      <a:pt x="55077" y="37488"/>
                      <a:pt x="54256" y="37184"/>
                    </a:cubicBezTo>
                    <a:cubicBezTo>
                      <a:pt x="53830" y="37032"/>
                      <a:pt x="53253" y="36880"/>
                      <a:pt x="52615" y="36758"/>
                    </a:cubicBezTo>
                    <a:cubicBezTo>
                      <a:pt x="52280" y="36698"/>
                      <a:pt x="51915" y="36606"/>
                      <a:pt x="51551" y="36576"/>
                    </a:cubicBezTo>
                    <a:cubicBezTo>
                      <a:pt x="51156" y="36454"/>
                      <a:pt x="50760" y="36333"/>
                      <a:pt x="50304" y="36272"/>
                    </a:cubicBezTo>
                    <a:cubicBezTo>
                      <a:pt x="39970" y="34448"/>
                      <a:pt x="30061" y="30102"/>
                      <a:pt x="21489" y="23992"/>
                    </a:cubicBezTo>
                    <a:cubicBezTo>
                      <a:pt x="17204" y="20922"/>
                      <a:pt x="13222" y="17396"/>
                      <a:pt x="9665" y="13475"/>
                    </a:cubicBezTo>
                    <a:lnTo>
                      <a:pt x="8389" y="11956"/>
                    </a:lnTo>
                    <a:lnTo>
                      <a:pt x="7750" y="11196"/>
                    </a:lnTo>
                    <a:cubicBezTo>
                      <a:pt x="7507" y="10922"/>
                      <a:pt x="7325" y="10709"/>
                      <a:pt x="7082" y="10436"/>
                    </a:cubicBezTo>
                    <a:lnTo>
                      <a:pt x="4711" y="7275"/>
                    </a:lnTo>
                    <a:lnTo>
                      <a:pt x="2492" y="3962"/>
                    </a:lnTo>
                    <a:cubicBezTo>
                      <a:pt x="1823" y="2837"/>
                      <a:pt x="1155" y="1682"/>
                      <a:pt x="486" y="557"/>
                    </a:cubicBezTo>
                    <a:cubicBezTo>
                      <a:pt x="271" y="184"/>
                      <a:pt x="116" y="1"/>
                      <a:pt x="61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57" name="Google Shape;5757;p35"/>
              <p:cNvSpPr/>
              <p:nvPr/>
            </p:nvSpPr>
            <p:spPr>
              <a:xfrm>
                <a:off x="5065700" y="3937625"/>
                <a:ext cx="706725" cy="285400"/>
              </a:xfrm>
              <a:custGeom>
                <a:avLst/>
                <a:gdLst/>
                <a:ahLst/>
                <a:cxnLst/>
                <a:rect l="l" t="t" r="r" b="b"/>
                <a:pathLst>
                  <a:path w="28269" h="11416" extrusionOk="0">
                    <a:moveTo>
                      <a:pt x="6271" y="1"/>
                    </a:moveTo>
                    <a:cubicBezTo>
                      <a:pt x="5418" y="1"/>
                      <a:pt x="4570" y="114"/>
                      <a:pt x="3740" y="382"/>
                    </a:cubicBezTo>
                    <a:cubicBezTo>
                      <a:pt x="1764" y="1020"/>
                      <a:pt x="1" y="2965"/>
                      <a:pt x="457" y="4971"/>
                    </a:cubicBezTo>
                    <a:cubicBezTo>
                      <a:pt x="761" y="6279"/>
                      <a:pt x="1855" y="7190"/>
                      <a:pt x="2980" y="7920"/>
                    </a:cubicBezTo>
                    <a:cubicBezTo>
                      <a:pt x="6749" y="10291"/>
                      <a:pt x="11247" y="11324"/>
                      <a:pt x="15685" y="11415"/>
                    </a:cubicBezTo>
                    <a:cubicBezTo>
                      <a:pt x="20153" y="11415"/>
                      <a:pt x="24561" y="10503"/>
                      <a:pt x="28269" y="8467"/>
                    </a:cubicBezTo>
                    <a:cubicBezTo>
                      <a:pt x="23193" y="5823"/>
                      <a:pt x="17995" y="3513"/>
                      <a:pt x="12646" y="1476"/>
                    </a:cubicBezTo>
                    <a:cubicBezTo>
                      <a:pt x="10601" y="715"/>
                      <a:pt x="8417" y="1"/>
                      <a:pt x="627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58" name="Google Shape;5758;p35"/>
              <p:cNvSpPr/>
              <p:nvPr/>
            </p:nvSpPr>
            <p:spPr>
              <a:xfrm>
                <a:off x="5654625" y="3444100"/>
                <a:ext cx="268275" cy="705200"/>
              </a:xfrm>
              <a:custGeom>
                <a:avLst/>
                <a:gdLst/>
                <a:ahLst/>
                <a:cxnLst/>
                <a:rect l="l" t="t" r="r" b="b"/>
                <a:pathLst>
                  <a:path w="10731" h="28208" extrusionOk="0">
                    <a:moveTo>
                      <a:pt x="5423" y="0"/>
                    </a:moveTo>
                    <a:cubicBezTo>
                      <a:pt x="3865" y="0"/>
                      <a:pt x="2258" y="1163"/>
                      <a:pt x="1460" y="2615"/>
                    </a:cubicBezTo>
                    <a:cubicBezTo>
                      <a:pt x="1" y="5259"/>
                      <a:pt x="365" y="8542"/>
                      <a:pt x="852" y="11551"/>
                    </a:cubicBezTo>
                    <a:cubicBezTo>
                      <a:pt x="1764" y="17174"/>
                      <a:pt x="3071" y="22737"/>
                      <a:pt x="4712" y="28208"/>
                    </a:cubicBezTo>
                    <a:cubicBezTo>
                      <a:pt x="7387" y="24956"/>
                      <a:pt x="9150" y="20822"/>
                      <a:pt x="9940" y="16415"/>
                    </a:cubicBezTo>
                    <a:cubicBezTo>
                      <a:pt x="10730" y="12038"/>
                      <a:pt x="10548" y="7448"/>
                      <a:pt x="8967" y="3284"/>
                    </a:cubicBezTo>
                    <a:cubicBezTo>
                      <a:pt x="8511" y="2068"/>
                      <a:pt x="7812" y="791"/>
                      <a:pt x="6596" y="244"/>
                    </a:cubicBezTo>
                    <a:cubicBezTo>
                      <a:pt x="6218" y="77"/>
                      <a:pt x="5822" y="0"/>
                      <a:pt x="542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59" name="Google Shape;5759;p35"/>
              <p:cNvSpPr/>
              <p:nvPr/>
            </p:nvSpPr>
            <p:spPr>
              <a:xfrm>
                <a:off x="5226800" y="3436875"/>
                <a:ext cx="545625" cy="712425"/>
              </a:xfrm>
              <a:custGeom>
                <a:avLst/>
                <a:gdLst/>
                <a:ahLst/>
                <a:cxnLst/>
                <a:rect l="l" t="t" r="r" b="b"/>
                <a:pathLst>
                  <a:path w="21825" h="28497" extrusionOk="0">
                    <a:moveTo>
                      <a:pt x="4380" y="0"/>
                    </a:moveTo>
                    <a:cubicBezTo>
                      <a:pt x="3674" y="0"/>
                      <a:pt x="2981" y="154"/>
                      <a:pt x="2372" y="503"/>
                    </a:cubicBezTo>
                    <a:cubicBezTo>
                      <a:pt x="973" y="1263"/>
                      <a:pt x="214" y="2813"/>
                      <a:pt x="122" y="4393"/>
                    </a:cubicBezTo>
                    <a:cubicBezTo>
                      <a:pt x="1" y="5943"/>
                      <a:pt x="457" y="7463"/>
                      <a:pt x="1034" y="8892"/>
                    </a:cubicBezTo>
                    <a:cubicBezTo>
                      <a:pt x="2888" y="13451"/>
                      <a:pt x="6110" y="17372"/>
                      <a:pt x="9819" y="20655"/>
                    </a:cubicBezTo>
                    <a:cubicBezTo>
                      <a:pt x="13527" y="23907"/>
                      <a:pt x="17661" y="25853"/>
                      <a:pt x="21825" y="28497"/>
                    </a:cubicBezTo>
                    <a:cubicBezTo>
                      <a:pt x="20366" y="17859"/>
                      <a:pt x="16566" y="9743"/>
                      <a:pt x="10183" y="3208"/>
                    </a:cubicBezTo>
                    <a:cubicBezTo>
                      <a:pt x="9120" y="2144"/>
                      <a:pt x="8025" y="1111"/>
                      <a:pt x="6657" y="503"/>
                    </a:cubicBezTo>
                    <a:cubicBezTo>
                      <a:pt x="5943" y="185"/>
                      <a:pt x="5153" y="0"/>
                      <a:pt x="438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60" name="Google Shape;5760;p35"/>
              <p:cNvSpPr/>
              <p:nvPr/>
            </p:nvSpPr>
            <p:spPr>
              <a:xfrm>
                <a:off x="5321875" y="4092000"/>
                <a:ext cx="395100" cy="76300"/>
              </a:xfrm>
              <a:custGeom>
                <a:avLst/>
                <a:gdLst/>
                <a:ahLst/>
                <a:cxnLst/>
                <a:rect l="l" t="t" r="r" b="b"/>
                <a:pathLst>
                  <a:path w="15804" h="3052" extrusionOk="0">
                    <a:moveTo>
                      <a:pt x="200" y="0"/>
                    </a:moveTo>
                    <a:cubicBezTo>
                      <a:pt x="17" y="0"/>
                      <a:pt x="0" y="146"/>
                      <a:pt x="210" y="225"/>
                    </a:cubicBezTo>
                    <a:cubicBezTo>
                      <a:pt x="2399" y="1046"/>
                      <a:pt x="4648" y="1775"/>
                      <a:pt x="6958" y="2262"/>
                    </a:cubicBezTo>
                    <a:cubicBezTo>
                      <a:pt x="9268" y="2809"/>
                      <a:pt x="11669" y="3052"/>
                      <a:pt x="14010" y="3052"/>
                    </a:cubicBezTo>
                    <a:cubicBezTo>
                      <a:pt x="15742" y="3021"/>
                      <a:pt x="15803" y="1836"/>
                      <a:pt x="14374" y="1654"/>
                    </a:cubicBezTo>
                    <a:cubicBezTo>
                      <a:pt x="12247" y="1350"/>
                      <a:pt x="9845" y="1289"/>
                      <a:pt x="7383" y="1076"/>
                    </a:cubicBezTo>
                    <a:cubicBezTo>
                      <a:pt x="4952" y="894"/>
                      <a:pt x="2459" y="620"/>
                      <a:pt x="301" y="12"/>
                    </a:cubicBezTo>
                    <a:cubicBezTo>
                      <a:pt x="263" y="4"/>
                      <a:pt x="230" y="0"/>
                      <a:pt x="20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61" name="Google Shape;5761;p35"/>
              <p:cNvSpPr/>
              <p:nvPr/>
            </p:nvSpPr>
            <p:spPr>
              <a:xfrm>
                <a:off x="5391250" y="3766950"/>
                <a:ext cx="353425" cy="350900"/>
              </a:xfrm>
              <a:custGeom>
                <a:avLst/>
                <a:gdLst/>
                <a:ahLst/>
                <a:cxnLst/>
                <a:rect l="l" t="t" r="r" b="b"/>
                <a:pathLst>
                  <a:path w="14137" h="14036" extrusionOk="0">
                    <a:moveTo>
                      <a:pt x="83" y="1"/>
                    </a:moveTo>
                    <a:cubicBezTo>
                      <a:pt x="11" y="1"/>
                      <a:pt x="1" y="103"/>
                      <a:pt x="110" y="248"/>
                    </a:cubicBezTo>
                    <a:cubicBezTo>
                      <a:pt x="1721" y="2741"/>
                      <a:pt x="3453" y="5111"/>
                      <a:pt x="5459" y="7361"/>
                    </a:cubicBezTo>
                    <a:cubicBezTo>
                      <a:pt x="7435" y="9610"/>
                      <a:pt x="9654" y="11707"/>
                      <a:pt x="12025" y="13440"/>
                    </a:cubicBezTo>
                    <a:cubicBezTo>
                      <a:pt x="12620" y="13861"/>
                      <a:pt x="13105" y="14035"/>
                      <a:pt x="13435" y="14035"/>
                    </a:cubicBezTo>
                    <a:cubicBezTo>
                      <a:pt x="14083" y="14035"/>
                      <a:pt x="14137" y="13364"/>
                      <a:pt x="13271" y="12558"/>
                    </a:cubicBezTo>
                    <a:cubicBezTo>
                      <a:pt x="11235" y="10674"/>
                      <a:pt x="8833" y="8759"/>
                      <a:pt x="6554" y="6692"/>
                    </a:cubicBezTo>
                    <a:cubicBezTo>
                      <a:pt x="4244" y="4595"/>
                      <a:pt x="1994" y="2376"/>
                      <a:pt x="292" y="157"/>
                    </a:cubicBezTo>
                    <a:cubicBezTo>
                      <a:pt x="207" y="47"/>
                      <a:pt x="131" y="1"/>
                      <a:pt x="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62" name="Google Shape;5762;p35"/>
              <p:cNvSpPr/>
              <p:nvPr/>
            </p:nvSpPr>
            <p:spPr>
              <a:xfrm>
                <a:off x="5581650" y="3830675"/>
                <a:ext cx="158800" cy="235050"/>
              </a:xfrm>
              <a:custGeom>
                <a:avLst/>
                <a:gdLst/>
                <a:ahLst/>
                <a:cxnLst/>
                <a:rect l="l" t="t" r="r" b="b"/>
                <a:pathLst>
                  <a:path w="6352" h="9402" extrusionOk="0">
                    <a:moveTo>
                      <a:pt x="126" y="0"/>
                    </a:moveTo>
                    <a:cubicBezTo>
                      <a:pt x="50" y="0"/>
                      <a:pt x="1" y="89"/>
                      <a:pt x="62" y="192"/>
                    </a:cubicBezTo>
                    <a:cubicBezTo>
                      <a:pt x="1643" y="3018"/>
                      <a:pt x="3072" y="6119"/>
                      <a:pt x="4774" y="8885"/>
                    </a:cubicBezTo>
                    <a:cubicBezTo>
                      <a:pt x="5022" y="9246"/>
                      <a:pt x="5321" y="9402"/>
                      <a:pt x="5581" y="9402"/>
                    </a:cubicBezTo>
                    <a:cubicBezTo>
                      <a:pt x="6022" y="9402"/>
                      <a:pt x="6352" y="8957"/>
                      <a:pt x="6142" y="8307"/>
                    </a:cubicBezTo>
                    <a:cubicBezTo>
                      <a:pt x="5108" y="5268"/>
                      <a:pt x="2190" y="2532"/>
                      <a:pt x="245" y="70"/>
                    </a:cubicBezTo>
                    <a:cubicBezTo>
                      <a:pt x="205" y="21"/>
                      <a:pt x="163" y="0"/>
                      <a:pt x="12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63" name="Google Shape;5763;p35"/>
              <p:cNvSpPr/>
              <p:nvPr/>
            </p:nvSpPr>
            <p:spPr>
              <a:xfrm>
                <a:off x="5743325" y="3634375"/>
                <a:ext cx="127050" cy="529300"/>
              </a:xfrm>
              <a:custGeom>
                <a:avLst/>
                <a:gdLst/>
                <a:ahLst/>
                <a:cxnLst/>
                <a:rect l="l" t="t" r="r" b="b"/>
                <a:pathLst>
                  <a:path w="5082" h="21172" extrusionOk="0">
                    <a:moveTo>
                      <a:pt x="1285" y="0"/>
                    </a:moveTo>
                    <a:cubicBezTo>
                      <a:pt x="1242" y="0"/>
                      <a:pt x="1194" y="76"/>
                      <a:pt x="1194" y="232"/>
                    </a:cubicBezTo>
                    <a:cubicBezTo>
                      <a:pt x="1103" y="5521"/>
                      <a:pt x="769" y="11022"/>
                      <a:pt x="860" y="16281"/>
                    </a:cubicBezTo>
                    <a:cubicBezTo>
                      <a:pt x="884" y="17304"/>
                      <a:pt x="1202" y="17800"/>
                      <a:pt x="1546" y="17800"/>
                    </a:cubicBezTo>
                    <a:cubicBezTo>
                      <a:pt x="1631" y="17800"/>
                      <a:pt x="1718" y="17770"/>
                      <a:pt x="1802" y="17709"/>
                    </a:cubicBezTo>
                    <a:lnTo>
                      <a:pt x="1802" y="17709"/>
                    </a:lnTo>
                    <a:cubicBezTo>
                      <a:pt x="1316" y="18469"/>
                      <a:pt x="799" y="19290"/>
                      <a:pt x="343" y="20080"/>
                    </a:cubicBezTo>
                    <a:cubicBezTo>
                      <a:pt x="0" y="20702"/>
                      <a:pt x="413" y="21172"/>
                      <a:pt x="899" y="21172"/>
                    </a:cubicBezTo>
                    <a:cubicBezTo>
                      <a:pt x="1102" y="21172"/>
                      <a:pt x="1319" y="21089"/>
                      <a:pt x="1498" y="20901"/>
                    </a:cubicBezTo>
                    <a:cubicBezTo>
                      <a:pt x="3383" y="18956"/>
                      <a:pt x="4082" y="15643"/>
                      <a:pt x="5024" y="13150"/>
                    </a:cubicBezTo>
                    <a:cubicBezTo>
                      <a:pt x="5082" y="13054"/>
                      <a:pt x="5018" y="12994"/>
                      <a:pt x="4948" y="12994"/>
                    </a:cubicBezTo>
                    <a:cubicBezTo>
                      <a:pt x="4907" y="12994"/>
                      <a:pt x="4864" y="13014"/>
                      <a:pt x="4842" y="13059"/>
                    </a:cubicBezTo>
                    <a:cubicBezTo>
                      <a:pt x="3960" y="14427"/>
                      <a:pt x="3018" y="15794"/>
                      <a:pt x="2106" y="17193"/>
                    </a:cubicBezTo>
                    <a:cubicBezTo>
                      <a:pt x="2137" y="17041"/>
                      <a:pt x="2228" y="16858"/>
                      <a:pt x="2228" y="16646"/>
                    </a:cubicBezTo>
                    <a:cubicBezTo>
                      <a:pt x="2866" y="11600"/>
                      <a:pt x="1741" y="5308"/>
                      <a:pt x="1346" y="202"/>
                    </a:cubicBezTo>
                    <a:cubicBezTo>
                      <a:pt x="1361" y="68"/>
                      <a:pt x="1325" y="0"/>
                      <a:pt x="128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64" name="Google Shape;5764;p35"/>
              <p:cNvSpPr/>
              <p:nvPr/>
            </p:nvSpPr>
            <p:spPr>
              <a:xfrm>
                <a:off x="5606000" y="4010000"/>
                <a:ext cx="286500" cy="221450"/>
              </a:xfrm>
              <a:custGeom>
                <a:avLst/>
                <a:gdLst/>
                <a:ahLst/>
                <a:cxnLst/>
                <a:rect l="l" t="t" r="r" b="b"/>
                <a:pathLst>
                  <a:path w="11460" h="8858" extrusionOk="0">
                    <a:moveTo>
                      <a:pt x="4265" y="1"/>
                    </a:moveTo>
                    <a:cubicBezTo>
                      <a:pt x="4171" y="1"/>
                      <a:pt x="4077" y="13"/>
                      <a:pt x="3982" y="40"/>
                    </a:cubicBezTo>
                    <a:cubicBezTo>
                      <a:pt x="3526" y="192"/>
                      <a:pt x="3313" y="648"/>
                      <a:pt x="3161" y="1104"/>
                    </a:cubicBezTo>
                    <a:cubicBezTo>
                      <a:pt x="2645" y="2684"/>
                      <a:pt x="3101" y="4569"/>
                      <a:pt x="4286" y="5724"/>
                    </a:cubicBezTo>
                    <a:cubicBezTo>
                      <a:pt x="3465" y="5998"/>
                      <a:pt x="2584" y="5815"/>
                      <a:pt x="1733" y="5967"/>
                    </a:cubicBezTo>
                    <a:cubicBezTo>
                      <a:pt x="912" y="6119"/>
                      <a:pt x="0" y="6788"/>
                      <a:pt x="152" y="7639"/>
                    </a:cubicBezTo>
                    <a:cubicBezTo>
                      <a:pt x="304" y="8551"/>
                      <a:pt x="1398" y="8794"/>
                      <a:pt x="2310" y="8855"/>
                    </a:cubicBezTo>
                    <a:cubicBezTo>
                      <a:pt x="2356" y="8856"/>
                      <a:pt x="2402" y="8857"/>
                      <a:pt x="2449" y="8857"/>
                    </a:cubicBezTo>
                    <a:cubicBezTo>
                      <a:pt x="4223" y="8857"/>
                      <a:pt x="6488" y="7750"/>
                      <a:pt x="8177" y="7335"/>
                    </a:cubicBezTo>
                    <a:cubicBezTo>
                      <a:pt x="9727" y="5815"/>
                      <a:pt x="10183" y="5116"/>
                      <a:pt x="10943" y="3292"/>
                    </a:cubicBezTo>
                    <a:cubicBezTo>
                      <a:pt x="11277" y="2472"/>
                      <a:pt x="11459" y="1347"/>
                      <a:pt x="10791" y="830"/>
                    </a:cubicBezTo>
                    <a:cubicBezTo>
                      <a:pt x="10584" y="670"/>
                      <a:pt x="10339" y="600"/>
                      <a:pt x="10087" y="600"/>
                    </a:cubicBezTo>
                    <a:cubicBezTo>
                      <a:pt x="9672" y="600"/>
                      <a:pt x="9239" y="790"/>
                      <a:pt x="8937" y="1073"/>
                    </a:cubicBezTo>
                    <a:cubicBezTo>
                      <a:pt x="8420" y="1529"/>
                      <a:pt x="8177" y="2198"/>
                      <a:pt x="8025" y="2836"/>
                    </a:cubicBezTo>
                    <a:cubicBezTo>
                      <a:pt x="7295" y="1773"/>
                      <a:pt x="6292" y="952"/>
                      <a:pt x="5198" y="314"/>
                    </a:cubicBezTo>
                    <a:cubicBezTo>
                      <a:pt x="4914" y="148"/>
                      <a:pt x="4594" y="1"/>
                      <a:pt x="4265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765" name="Google Shape;5765;p35"/>
            <p:cNvGrpSpPr/>
            <p:nvPr/>
          </p:nvGrpSpPr>
          <p:grpSpPr>
            <a:xfrm rot="-2164417" flipH="1">
              <a:off x="8293813" y="4496357"/>
              <a:ext cx="1198047" cy="613775"/>
              <a:chOff x="4976050" y="4611525"/>
              <a:chExt cx="1664950" cy="852975"/>
            </a:xfrm>
          </p:grpSpPr>
          <p:sp>
            <p:nvSpPr>
              <p:cNvPr id="5766" name="Google Shape;5766;p35"/>
              <p:cNvSpPr/>
              <p:nvPr/>
            </p:nvSpPr>
            <p:spPr>
              <a:xfrm>
                <a:off x="4976050" y="4611525"/>
                <a:ext cx="1656575" cy="852975"/>
              </a:xfrm>
              <a:custGeom>
                <a:avLst/>
                <a:gdLst/>
                <a:ahLst/>
                <a:cxnLst/>
                <a:rect l="l" t="t" r="r" b="b"/>
                <a:pathLst>
                  <a:path w="66263" h="34119" extrusionOk="0">
                    <a:moveTo>
                      <a:pt x="17991" y="0"/>
                    </a:moveTo>
                    <a:cubicBezTo>
                      <a:pt x="16765" y="0"/>
                      <a:pt x="15515" y="274"/>
                      <a:pt x="14773" y="1207"/>
                    </a:cubicBezTo>
                    <a:cubicBezTo>
                      <a:pt x="13861" y="2302"/>
                      <a:pt x="14013" y="3973"/>
                      <a:pt x="14773" y="5220"/>
                    </a:cubicBezTo>
                    <a:cubicBezTo>
                      <a:pt x="15532" y="6496"/>
                      <a:pt x="16718" y="7317"/>
                      <a:pt x="17903" y="8168"/>
                    </a:cubicBezTo>
                    <a:cubicBezTo>
                      <a:pt x="14797" y="7810"/>
                      <a:pt x="12005" y="7581"/>
                      <a:pt x="9354" y="7581"/>
                    </a:cubicBezTo>
                    <a:cubicBezTo>
                      <a:pt x="7726" y="7581"/>
                      <a:pt x="6152" y="7667"/>
                      <a:pt x="4590" y="7864"/>
                    </a:cubicBezTo>
                    <a:cubicBezTo>
                      <a:pt x="3161" y="8046"/>
                      <a:pt x="1611" y="8411"/>
                      <a:pt x="851" y="9627"/>
                    </a:cubicBezTo>
                    <a:cubicBezTo>
                      <a:pt x="0" y="10995"/>
                      <a:pt x="608" y="12818"/>
                      <a:pt x="1550" y="14125"/>
                    </a:cubicBezTo>
                    <a:cubicBezTo>
                      <a:pt x="4316" y="17986"/>
                      <a:pt x="9271" y="19597"/>
                      <a:pt x="13861" y="20934"/>
                    </a:cubicBezTo>
                    <a:cubicBezTo>
                      <a:pt x="11642" y="21998"/>
                      <a:pt x="9879" y="23366"/>
                      <a:pt x="9879" y="25250"/>
                    </a:cubicBezTo>
                    <a:cubicBezTo>
                      <a:pt x="9879" y="26709"/>
                      <a:pt x="10973" y="27955"/>
                      <a:pt x="12310" y="28563"/>
                    </a:cubicBezTo>
                    <a:cubicBezTo>
                      <a:pt x="13445" y="29079"/>
                      <a:pt x="14688" y="29179"/>
                      <a:pt x="15911" y="29179"/>
                    </a:cubicBezTo>
                    <a:cubicBezTo>
                      <a:pt x="16130" y="29179"/>
                      <a:pt x="16349" y="29176"/>
                      <a:pt x="16566" y="29171"/>
                    </a:cubicBezTo>
                    <a:cubicBezTo>
                      <a:pt x="21681" y="29086"/>
                      <a:pt x="26797" y="28247"/>
                      <a:pt x="31685" y="26733"/>
                    </a:cubicBezTo>
                    <a:lnTo>
                      <a:pt x="31685" y="26733"/>
                    </a:lnTo>
                    <a:cubicBezTo>
                      <a:pt x="30096" y="27384"/>
                      <a:pt x="28969" y="28643"/>
                      <a:pt x="28815" y="30053"/>
                    </a:cubicBezTo>
                    <a:cubicBezTo>
                      <a:pt x="28572" y="31724"/>
                      <a:pt x="29727" y="33457"/>
                      <a:pt x="31338" y="33943"/>
                    </a:cubicBezTo>
                    <a:cubicBezTo>
                      <a:pt x="31754" y="34067"/>
                      <a:pt x="32172" y="34119"/>
                      <a:pt x="32591" y="34119"/>
                    </a:cubicBezTo>
                    <a:cubicBezTo>
                      <a:pt x="33613" y="34119"/>
                      <a:pt x="34641" y="33811"/>
                      <a:pt x="35654" y="33487"/>
                    </a:cubicBezTo>
                    <a:cubicBezTo>
                      <a:pt x="43284" y="31056"/>
                      <a:pt x="63649" y="25706"/>
                      <a:pt x="66263" y="25585"/>
                    </a:cubicBezTo>
                    <a:cubicBezTo>
                      <a:pt x="57175" y="18715"/>
                      <a:pt x="51673" y="7651"/>
                      <a:pt x="41855" y="1846"/>
                    </a:cubicBezTo>
                    <a:cubicBezTo>
                      <a:pt x="40639" y="1116"/>
                      <a:pt x="39332" y="478"/>
                      <a:pt x="37873" y="356"/>
                    </a:cubicBezTo>
                    <a:cubicBezTo>
                      <a:pt x="37805" y="353"/>
                      <a:pt x="37737" y="352"/>
                      <a:pt x="37669" y="352"/>
                    </a:cubicBezTo>
                    <a:cubicBezTo>
                      <a:pt x="36302" y="352"/>
                      <a:pt x="34889" y="931"/>
                      <a:pt x="34165" y="2089"/>
                    </a:cubicBezTo>
                    <a:cubicBezTo>
                      <a:pt x="33466" y="3244"/>
                      <a:pt x="33618" y="4733"/>
                      <a:pt x="34195" y="5949"/>
                    </a:cubicBezTo>
                    <a:cubicBezTo>
                      <a:pt x="34773" y="7165"/>
                      <a:pt x="35715" y="8168"/>
                      <a:pt x="36657" y="9110"/>
                    </a:cubicBezTo>
                    <a:cubicBezTo>
                      <a:pt x="31034" y="4733"/>
                      <a:pt x="25411" y="721"/>
                      <a:pt x="18967" y="52"/>
                    </a:cubicBezTo>
                    <a:cubicBezTo>
                      <a:pt x="18651" y="20"/>
                      <a:pt x="18322" y="0"/>
                      <a:pt x="1799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67" name="Google Shape;5767;p35"/>
              <p:cNvSpPr/>
              <p:nvPr/>
            </p:nvSpPr>
            <p:spPr>
              <a:xfrm>
                <a:off x="5064200" y="4748075"/>
                <a:ext cx="1576800" cy="504600"/>
              </a:xfrm>
              <a:custGeom>
                <a:avLst/>
                <a:gdLst/>
                <a:ahLst/>
                <a:cxnLst/>
                <a:rect l="l" t="t" r="r" b="b"/>
                <a:pathLst>
                  <a:path w="63072" h="20184" extrusionOk="0">
                    <a:moveTo>
                      <a:pt x="17417" y="1"/>
                    </a:moveTo>
                    <a:lnTo>
                      <a:pt x="17326" y="61"/>
                    </a:lnTo>
                    <a:cubicBezTo>
                      <a:pt x="18116" y="1095"/>
                      <a:pt x="19028" y="2098"/>
                      <a:pt x="19940" y="3040"/>
                    </a:cubicBezTo>
                    <a:cubicBezTo>
                      <a:pt x="20852" y="3983"/>
                      <a:pt x="21855" y="4864"/>
                      <a:pt x="22827" y="5745"/>
                    </a:cubicBezTo>
                    <a:cubicBezTo>
                      <a:pt x="23861" y="6566"/>
                      <a:pt x="24864" y="7478"/>
                      <a:pt x="25988" y="8116"/>
                    </a:cubicBezTo>
                    <a:lnTo>
                      <a:pt x="27022" y="8694"/>
                    </a:lnTo>
                    <a:cubicBezTo>
                      <a:pt x="23435" y="8086"/>
                      <a:pt x="19849" y="7569"/>
                      <a:pt x="16262" y="7113"/>
                    </a:cubicBezTo>
                    <a:cubicBezTo>
                      <a:pt x="15958" y="7052"/>
                      <a:pt x="15624" y="7022"/>
                      <a:pt x="15320" y="6992"/>
                    </a:cubicBezTo>
                    <a:cubicBezTo>
                      <a:pt x="15168" y="6840"/>
                      <a:pt x="15016" y="6688"/>
                      <a:pt x="14864" y="6566"/>
                    </a:cubicBezTo>
                    <a:cubicBezTo>
                      <a:pt x="14620" y="6384"/>
                      <a:pt x="14377" y="6201"/>
                      <a:pt x="14104" y="6049"/>
                    </a:cubicBezTo>
                    <a:cubicBezTo>
                      <a:pt x="13617" y="5685"/>
                      <a:pt x="13009" y="5593"/>
                      <a:pt x="12432" y="5350"/>
                    </a:cubicBezTo>
                    <a:lnTo>
                      <a:pt x="10760" y="4682"/>
                    </a:lnTo>
                    <a:cubicBezTo>
                      <a:pt x="10183" y="4438"/>
                      <a:pt x="9666" y="4165"/>
                      <a:pt x="9088" y="3952"/>
                    </a:cubicBezTo>
                    <a:lnTo>
                      <a:pt x="8997" y="4074"/>
                    </a:lnTo>
                    <a:cubicBezTo>
                      <a:pt x="9484" y="4438"/>
                      <a:pt x="9970" y="4834"/>
                      <a:pt x="10456" y="5168"/>
                    </a:cubicBezTo>
                    <a:cubicBezTo>
                      <a:pt x="10943" y="5502"/>
                      <a:pt x="11429" y="5837"/>
                      <a:pt x="11976" y="6201"/>
                    </a:cubicBezTo>
                    <a:cubicBezTo>
                      <a:pt x="12250" y="6353"/>
                      <a:pt x="12493" y="6566"/>
                      <a:pt x="12797" y="6718"/>
                    </a:cubicBezTo>
                    <a:cubicBezTo>
                      <a:pt x="8541" y="6262"/>
                      <a:pt x="4316" y="5958"/>
                      <a:pt x="0" y="5776"/>
                    </a:cubicBezTo>
                    <a:lnTo>
                      <a:pt x="0" y="5897"/>
                    </a:lnTo>
                    <a:cubicBezTo>
                      <a:pt x="5411" y="6232"/>
                      <a:pt x="10791" y="6870"/>
                      <a:pt x="16110" y="7630"/>
                    </a:cubicBezTo>
                    <a:cubicBezTo>
                      <a:pt x="16323" y="7660"/>
                      <a:pt x="16505" y="7721"/>
                      <a:pt x="16687" y="7721"/>
                    </a:cubicBezTo>
                    <a:cubicBezTo>
                      <a:pt x="15745" y="7873"/>
                      <a:pt x="14864" y="8268"/>
                      <a:pt x="14043" y="8694"/>
                    </a:cubicBezTo>
                    <a:cubicBezTo>
                      <a:pt x="13161" y="9150"/>
                      <a:pt x="12310" y="9697"/>
                      <a:pt x="11550" y="10305"/>
                    </a:cubicBezTo>
                    <a:cubicBezTo>
                      <a:pt x="10791" y="10943"/>
                      <a:pt x="10122" y="11612"/>
                      <a:pt x="9544" y="12432"/>
                    </a:cubicBezTo>
                    <a:lnTo>
                      <a:pt x="9636" y="12493"/>
                    </a:lnTo>
                    <a:cubicBezTo>
                      <a:pt x="10304" y="11855"/>
                      <a:pt x="11064" y="11247"/>
                      <a:pt x="11915" y="10791"/>
                    </a:cubicBezTo>
                    <a:cubicBezTo>
                      <a:pt x="12706" y="10305"/>
                      <a:pt x="13526" y="9879"/>
                      <a:pt x="14408" y="9575"/>
                    </a:cubicBezTo>
                    <a:cubicBezTo>
                      <a:pt x="15289" y="9241"/>
                      <a:pt x="16201" y="9119"/>
                      <a:pt x="17082" y="8846"/>
                    </a:cubicBezTo>
                    <a:cubicBezTo>
                      <a:pt x="17873" y="8633"/>
                      <a:pt x="18663" y="8420"/>
                      <a:pt x="19545" y="8177"/>
                    </a:cubicBezTo>
                    <a:cubicBezTo>
                      <a:pt x="23770" y="8846"/>
                      <a:pt x="27934" y="9606"/>
                      <a:pt x="32128" y="10518"/>
                    </a:cubicBezTo>
                    <a:cubicBezTo>
                      <a:pt x="32584" y="10639"/>
                      <a:pt x="33040" y="10700"/>
                      <a:pt x="33496" y="10822"/>
                    </a:cubicBezTo>
                    <a:cubicBezTo>
                      <a:pt x="32675" y="10943"/>
                      <a:pt x="31885" y="11125"/>
                      <a:pt x="31125" y="11399"/>
                    </a:cubicBezTo>
                    <a:cubicBezTo>
                      <a:pt x="29909" y="11764"/>
                      <a:pt x="28815" y="12432"/>
                      <a:pt x="27721" y="13040"/>
                    </a:cubicBezTo>
                    <a:cubicBezTo>
                      <a:pt x="26596" y="13648"/>
                      <a:pt x="25533" y="14317"/>
                      <a:pt x="24469" y="15047"/>
                    </a:cubicBezTo>
                    <a:cubicBezTo>
                      <a:pt x="23466" y="15776"/>
                      <a:pt x="22463" y="16566"/>
                      <a:pt x="21520" y="17387"/>
                    </a:cubicBezTo>
                    <a:lnTo>
                      <a:pt x="21581" y="17478"/>
                    </a:lnTo>
                    <a:cubicBezTo>
                      <a:pt x="22615" y="16779"/>
                      <a:pt x="23678" y="16110"/>
                      <a:pt x="24773" y="15502"/>
                    </a:cubicBezTo>
                    <a:cubicBezTo>
                      <a:pt x="25836" y="14895"/>
                      <a:pt x="26991" y="14317"/>
                      <a:pt x="28086" y="13831"/>
                    </a:cubicBezTo>
                    <a:cubicBezTo>
                      <a:pt x="29241" y="13344"/>
                      <a:pt x="30396" y="12949"/>
                      <a:pt x="31520" y="12463"/>
                    </a:cubicBezTo>
                    <a:cubicBezTo>
                      <a:pt x="32493" y="12007"/>
                      <a:pt x="33435" y="11581"/>
                      <a:pt x="34438" y="11065"/>
                    </a:cubicBezTo>
                    <a:cubicBezTo>
                      <a:pt x="38907" y="12129"/>
                      <a:pt x="43314" y="13405"/>
                      <a:pt x="47721" y="14651"/>
                    </a:cubicBezTo>
                    <a:cubicBezTo>
                      <a:pt x="47873" y="14712"/>
                      <a:pt x="48086" y="14773"/>
                      <a:pt x="48238" y="14803"/>
                    </a:cubicBezTo>
                    <a:cubicBezTo>
                      <a:pt x="47813" y="14895"/>
                      <a:pt x="47387" y="15016"/>
                      <a:pt x="46961" y="15168"/>
                    </a:cubicBezTo>
                    <a:cubicBezTo>
                      <a:pt x="45958" y="15472"/>
                      <a:pt x="45047" y="16019"/>
                      <a:pt x="44135" y="16536"/>
                    </a:cubicBezTo>
                    <a:cubicBezTo>
                      <a:pt x="43223" y="17022"/>
                      <a:pt x="42311" y="17600"/>
                      <a:pt x="41429" y="18208"/>
                    </a:cubicBezTo>
                    <a:cubicBezTo>
                      <a:pt x="40548" y="18816"/>
                      <a:pt x="39727" y="19423"/>
                      <a:pt x="38907" y="20092"/>
                    </a:cubicBezTo>
                    <a:lnTo>
                      <a:pt x="38998" y="20183"/>
                    </a:lnTo>
                    <a:cubicBezTo>
                      <a:pt x="39910" y="19636"/>
                      <a:pt x="40822" y="19120"/>
                      <a:pt x="41733" y="18664"/>
                    </a:cubicBezTo>
                    <a:cubicBezTo>
                      <a:pt x="42645" y="18208"/>
                      <a:pt x="43588" y="17752"/>
                      <a:pt x="44530" y="17326"/>
                    </a:cubicBezTo>
                    <a:cubicBezTo>
                      <a:pt x="45502" y="16901"/>
                      <a:pt x="46475" y="16627"/>
                      <a:pt x="47417" y="16171"/>
                    </a:cubicBezTo>
                    <a:cubicBezTo>
                      <a:pt x="48117" y="15837"/>
                      <a:pt x="48785" y="15533"/>
                      <a:pt x="49454" y="15168"/>
                    </a:cubicBezTo>
                    <a:cubicBezTo>
                      <a:pt x="54044" y="16597"/>
                      <a:pt x="58573" y="18238"/>
                      <a:pt x="63041" y="20031"/>
                    </a:cubicBezTo>
                    <a:lnTo>
                      <a:pt x="63071" y="19940"/>
                    </a:lnTo>
                    <a:cubicBezTo>
                      <a:pt x="60700" y="18724"/>
                      <a:pt x="58269" y="17448"/>
                      <a:pt x="55746" y="16445"/>
                    </a:cubicBezTo>
                    <a:cubicBezTo>
                      <a:pt x="55138" y="16171"/>
                      <a:pt x="54500" y="15928"/>
                      <a:pt x="53861" y="15654"/>
                    </a:cubicBezTo>
                    <a:lnTo>
                      <a:pt x="52889" y="15259"/>
                    </a:lnTo>
                    <a:lnTo>
                      <a:pt x="51946" y="14925"/>
                    </a:lnTo>
                    <a:lnTo>
                      <a:pt x="48117" y="13588"/>
                    </a:lnTo>
                    <a:cubicBezTo>
                      <a:pt x="47113" y="13284"/>
                      <a:pt x="46171" y="12980"/>
                      <a:pt x="45199" y="12736"/>
                    </a:cubicBezTo>
                    <a:cubicBezTo>
                      <a:pt x="44591" y="12159"/>
                      <a:pt x="43922" y="11612"/>
                      <a:pt x="43314" y="11095"/>
                    </a:cubicBezTo>
                    <a:cubicBezTo>
                      <a:pt x="42463" y="10335"/>
                      <a:pt x="41429" y="9697"/>
                      <a:pt x="40548" y="8937"/>
                    </a:cubicBezTo>
                    <a:cubicBezTo>
                      <a:pt x="39636" y="8177"/>
                      <a:pt x="38755" y="7356"/>
                      <a:pt x="37934" y="6536"/>
                    </a:cubicBezTo>
                    <a:cubicBezTo>
                      <a:pt x="37083" y="5685"/>
                      <a:pt x="36293" y="4834"/>
                      <a:pt x="35533" y="3861"/>
                    </a:cubicBezTo>
                    <a:lnTo>
                      <a:pt x="35472" y="3952"/>
                    </a:lnTo>
                    <a:cubicBezTo>
                      <a:pt x="36080" y="4986"/>
                      <a:pt x="36779" y="5958"/>
                      <a:pt x="37508" y="6900"/>
                    </a:cubicBezTo>
                    <a:cubicBezTo>
                      <a:pt x="38268" y="7873"/>
                      <a:pt x="39059" y="8724"/>
                      <a:pt x="39940" y="9606"/>
                    </a:cubicBezTo>
                    <a:cubicBezTo>
                      <a:pt x="40822" y="10457"/>
                      <a:pt x="41642" y="11369"/>
                      <a:pt x="42676" y="12007"/>
                    </a:cubicBezTo>
                    <a:cubicBezTo>
                      <a:pt x="39271" y="11095"/>
                      <a:pt x="35837" y="10335"/>
                      <a:pt x="32341" y="9636"/>
                    </a:cubicBezTo>
                    <a:cubicBezTo>
                      <a:pt x="31247" y="9423"/>
                      <a:pt x="30183" y="9241"/>
                      <a:pt x="29089" y="9028"/>
                    </a:cubicBezTo>
                    <a:cubicBezTo>
                      <a:pt x="28268" y="8390"/>
                      <a:pt x="27447" y="7782"/>
                      <a:pt x="26657" y="7174"/>
                    </a:cubicBezTo>
                    <a:cubicBezTo>
                      <a:pt x="25624" y="6414"/>
                      <a:pt x="24469" y="5776"/>
                      <a:pt x="23405" y="5016"/>
                    </a:cubicBezTo>
                    <a:cubicBezTo>
                      <a:pt x="22341" y="4256"/>
                      <a:pt x="21338" y="3466"/>
                      <a:pt x="20335" y="2615"/>
                    </a:cubicBezTo>
                    <a:cubicBezTo>
                      <a:pt x="19362" y="1794"/>
                      <a:pt x="18359" y="913"/>
                      <a:pt x="17417" y="1"/>
                    </a:cubicBezTo>
                    <a:close/>
                  </a:path>
                </a:pathLst>
              </a:custGeom>
              <a:solidFill>
                <a:srgbClr val="3645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768" name="Google Shape;5768;p35"/>
            <p:cNvGrpSpPr/>
            <p:nvPr/>
          </p:nvGrpSpPr>
          <p:grpSpPr>
            <a:xfrm rot="-749415">
              <a:off x="82252" y="3491063"/>
              <a:ext cx="583337" cy="1417573"/>
              <a:chOff x="1535425" y="492925"/>
              <a:chExt cx="524575" cy="1274775"/>
            </a:xfrm>
          </p:grpSpPr>
          <p:sp>
            <p:nvSpPr>
              <p:cNvPr id="5769" name="Google Shape;5769;p35"/>
              <p:cNvSpPr/>
              <p:nvPr/>
            </p:nvSpPr>
            <p:spPr>
              <a:xfrm>
                <a:off x="1734750" y="627100"/>
                <a:ext cx="127600" cy="161425"/>
              </a:xfrm>
              <a:custGeom>
                <a:avLst/>
                <a:gdLst/>
                <a:ahLst/>
                <a:cxnLst/>
                <a:rect l="l" t="t" r="r" b="b"/>
                <a:pathLst>
                  <a:path w="5104" h="6457" extrusionOk="0">
                    <a:moveTo>
                      <a:pt x="1686" y="0"/>
                    </a:moveTo>
                    <a:cubicBezTo>
                      <a:pt x="1264" y="0"/>
                      <a:pt x="853" y="133"/>
                      <a:pt x="567" y="419"/>
                    </a:cubicBezTo>
                    <a:cubicBezTo>
                      <a:pt x="0" y="1020"/>
                      <a:pt x="167" y="2087"/>
                      <a:pt x="534" y="2888"/>
                    </a:cubicBezTo>
                    <a:cubicBezTo>
                      <a:pt x="1335" y="4489"/>
                      <a:pt x="2869" y="5756"/>
                      <a:pt x="5104" y="6457"/>
                    </a:cubicBezTo>
                    <a:cubicBezTo>
                      <a:pt x="5104" y="4956"/>
                      <a:pt x="4770" y="3455"/>
                      <a:pt x="4170" y="2120"/>
                    </a:cubicBezTo>
                    <a:cubicBezTo>
                      <a:pt x="3836" y="1420"/>
                      <a:pt x="3403" y="719"/>
                      <a:pt x="2736" y="286"/>
                    </a:cubicBezTo>
                    <a:cubicBezTo>
                      <a:pt x="2426" y="100"/>
                      <a:pt x="2052" y="0"/>
                      <a:pt x="168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70" name="Google Shape;5770;p35"/>
              <p:cNvSpPr/>
              <p:nvPr/>
            </p:nvSpPr>
            <p:spPr>
              <a:xfrm>
                <a:off x="1865675" y="683675"/>
                <a:ext cx="165975" cy="101750"/>
              </a:xfrm>
              <a:custGeom>
                <a:avLst/>
                <a:gdLst/>
                <a:ahLst/>
                <a:cxnLst/>
                <a:rect l="l" t="t" r="r" b="b"/>
                <a:pathLst>
                  <a:path w="6639" h="4070" extrusionOk="0">
                    <a:moveTo>
                      <a:pt x="4660" y="0"/>
                    </a:moveTo>
                    <a:cubicBezTo>
                      <a:pt x="4187" y="0"/>
                      <a:pt x="3721" y="196"/>
                      <a:pt x="3303" y="391"/>
                    </a:cubicBezTo>
                    <a:cubicBezTo>
                      <a:pt x="1802" y="1125"/>
                      <a:pt x="634" y="2426"/>
                      <a:pt x="0" y="3994"/>
                    </a:cubicBezTo>
                    <a:cubicBezTo>
                      <a:pt x="513" y="4044"/>
                      <a:pt x="1016" y="4070"/>
                      <a:pt x="1509" y="4070"/>
                    </a:cubicBezTo>
                    <a:cubicBezTo>
                      <a:pt x="2654" y="4070"/>
                      <a:pt x="3745" y="3930"/>
                      <a:pt x="4770" y="3627"/>
                    </a:cubicBezTo>
                    <a:cubicBezTo>
                      <a:pt x="5271" y="3493"/>
                      <a:pt x="5771" y="3260"/>
                      <a:pt x="6105" y="2893"/>
                    </a:cubicBezTo>
                    <a:cubicBezTo>
                      <a:pt x="6505" y="2392"/>
                      <a:pt x="6638" y="1692"/>
                      <a:pt x="6372" y="1125"/>
                    </a:cubicBezTo>
                    <a:cubicBezTo>
                      <a:pt x="6138" y="524"/>
                      <a:pt x="5538" y="124"/>
                      <a:pt x="4937" y="24"/>
                    </a:cubicBezTo>
                    <a:cubicBezTo>
                      <a:pt x="4845" y="8"/>
                      <a:pt x="4752" y="0"/>
                      <a:pt x="46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71" name="Google Shape;5771;p35"/>
              <p:cNvSpPr/>
              <p:nvPr/>
            </p:nvSpPr>
            <p:spPr>
              <a:xfrm>
                <a:off x="1664700" y="736275"/>
                <a:ext cx="171800" cy="159825"/>
              </a:xfrm>
              <a:custGeom>
                <a:avLst/>
                <a:gdLst/>
                <a:ahLst/>
                <a:cxnLst/>
                <a:rect l="l" t="t" r="r" b="b"/>
                <a:pathLst>
                  <a:path w="6872" h="6393" extrusionOk="0">
                    <a:moveTo>
                      <a:pt x="994" y="0"/>
                    </a:moveTo>
                    <a:cubicBezTo>
                      <a:pt x="929" y="0"/>
                      <a:pt x="865" y="7"/>
                      <a:pt x="801" y="22"/>
                    </a:cubicBezTo>
                    <a:cubicBezTo>
                      <a:pt x="334" y="122"/>
                      <a:pt x="67" y="589"/>
                      <a:pt x="34" y="1056"/>
                    </a:cubicBezTo>
                    <a:cubicBezTo>
                      <a:pt x="0" y="1589"/>
                      <a:pt x="167" y="2123"/>
                      <a:pt x="501" y="2590"/>
                    </a:cubicBezTo>
                    <a:cubicBezTo>
                      <a:pt x="801" y="3057"/>
                      <a:pt x="1201" y="3391"/>
                      <a:pt x="1635" y="3758"/>
                    </a:cubicBezTo>
                    <a:cubicBezTo>
                      <a:pt x="3036" y="4892"/>
                      <a:pt x="4704" y="5759"/>
                      <a:pt x="6872" y="6393"/>
                    </a:cubicBezTo>
                    <a:cubicBezTo>
                      <a:pt x="5504" y="4225"/>
                      <a:pt x="4137" y="2023"/>
                      <a:pt x="2068" y="455"/>
                    </a:cubicBezTo>
                    <a:cubicBezTo>
                      <a:pt x="1755" y="228"/>
                      <a:pt x="1370" y="0"/>
                      <a:pt x="99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72" name="Google Shape;5772;p35"/>
              <p:cNvSpPr/>
              <p:nvPr/>
            </p:nvSpPr>
            <p:spPr>
              <a:xfrm>
                <a:off x="1832325" y="796850"/>
                <a:ext cx="227675" cy="101800"/>
              </a:xfrm>
              <a:custGeom>
                <a:avLst/>
                <a:gdLst/>
                <a:ahLst/>
                <a:cxnLst/>
                <a:rect l="l" t="t" r="r" b="b"/>
                <a:pathLst>
                  <a:path w="9107" h="4072" extrusionOk="0">
                    <a:moveTo>
                      <a:pt x="7172" y="0"/>
                    </a:moveTo>
                    <a:cubicBezTo>
                      <a:pt x="5737" y="0"/>
                      <a:pt x="4336" y="467"/>
                      <a:pt x="3136" y="1168"/>
                    </a:cubicBezTo>
                    <a:cubicBezTo>
                      <a:pt x="1935" y="1935"/>
                      <a:pt x="867" y="2869"/>
                      <a:pt x="0" y="4003"/>
                    </a:cubicBezTo>
                    <a:cubicBezTo>
                      <a:pt x="517" y="4051"/>
                      <a:pt x="1007" y="4071"/>
                      <a:pt x="1475" y="4071"/>
                    </a:cubicBezTo>
                    <a:cubicBezTo>
                      <a:pt x="2639" y="4071"/>
                      <a:pt x="3671" y="3946"/>
                      <a:pt x="4670" y="3803"/>
                    </a:cubicBezTo>
                    <a:cubicBezTo>
                      <a:pt x="5838" y="3670"/>
                      <a:pt x="7038" y="3503"/>
                      <a:pt x="8006" y="2836"/>
                    </a:cubicBezTo>
                    <a:cubicBezTo>
                      <a:pt x="8373" y="2602"/>
                      <a:pt x="8706" y="2269"/>
                      <a:pt x="8873" y="1868"/>
                    </a:cubicBezTo>
                    <a:cubicBezTo>
                      <a:pt x="9040" y="1468"/>
                      <a:pt x="9107" y="1001"/>
                      <a:pt x="8840" y="634"/>
                    </a:cubicBezTo>
                    <a:cubicBezTo>
                      <a:pt x="8506" y="134"/>
                      <a:pt x="7806" y="0"/>
                      <a:pt x="717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73" name="Google Shape;5773;p35"/>
              <p:cNvSpPr/>
              <p:nvPr/>
            </p:nvSpPr>
            <p:spPr>
              <a:xfrm>
                <a:off x="1611325" y="872625"/>
                <a:ext cx="204325" cy="129400"/>
              </a:xfrm>
              <a:custGeom>
                <a:avLst/>
                <a:gdLst/>
                <a:ahLst/>
                <a:cxnLst/>
                <a:rect l="l" t="t" r="r" b="b"/>
                <a:pathLst>
                  <a:path w="8173" h="5176" extrusionOk="0">
                    <a:moveTo>
                      <a:pt x="1481" y="1"/>
                    </a:moveTo>
                    <a:cubicBezTo>
                      <a:pt x="1443" y="1"/>
                      <a:pt x="1406" y="2"/>
                      <a:pt x="1368" y="5"/>
                    </a:cubicBezTo>
                    <a:cubicBezTo>
                      <a:pt x="968" y="5"/>
                      <a:pt x="501" y="172"/>
                      <a:pt x="267" y="539"/>
                    </a:cubicBezTo>
                    <a:cubicBezTo>
                      <a:pt x="0" y="939"/>
                      <a:pt x="0" y="1372"/>
                      <a:pt x="167" y="1806"/>
                    </a:cubicBezTo>
                    <a:cubicBezTo>
                      <a:pt x="334" y="2173"/>
                      <a:pt x="634" y="2507"/>
                      <a:pt x="968" y="2807"/>
                    </a:cubicBezTo>
                    <a:cubicBezTo>
                      <a:pt x="2802" y="4408"/>
                      <a:pt x="5271" y="5008"/>
                      <a:pt x="8173" y="5175"/>
                    </a:cubicBezTo>
                    <a:cubicBezTo>
                      <a:pt x="6705" y="3174"/>
                      <a:pt x="4871" y="1306"/>
                      <a:pt x="2602" y="305"/>
                    </a:cubicBezTo>
                    <a:cubicBezTo>
                      <a:pt x="2237" y="153"/>
                      <a:pt x="1871" y="1"/>
                      <a:pt x="148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74" name="Google Shape;5774;p35"/>
              <p:cNvSpPr/>
              <p:nvPr/>
            </p:nvSpPr>
            <p:spPr>
              <a:xfrm>
                <a:off x="1814800" y="929450"/>
                <a:ext cx="210175" cy="82125"/>
              </a:xfrm>
              <a:custGeom>
                <a:avLst/>
                <a:gdLst/>
                <a:ahLst/>
                <a:cxnLst/>
                <a:rect l="l" t="t" r="r" b="b"/>
                <a:pathLst>
                  <a:path w="8407" h="3285" extrusionOk="0">
                    <a:moveTo>
                      <a:pt x="6338" y="0"/>
                    </a:moveTo>
                    <a:cubicBezTo>
                      <a:pt x="5104" y="0"/>
                      <a:pt x="3903" y="200"/>
                      <a:pt x="2769" y="701"/>
                    </a:cubicBezTo>
                    <a:cubicBezTo>
                      <a:pt x="1702" y="1168"/>
                      <a:pt x="701" y="1901"/>
                      <a:pt x="1" y="2902"/>
                    </a:cubicBezTo>
                    <a:cubicBezTo>
                      <a:pt x="889" y="3198"/>
                      <a:pt x="1800" y="3284"/>
                      <a:pt x="2701" y="3284"/>
                    </a:cubicBezTo>
                    <a:cubicBezTo>
                      <a:pt x="3322" y="3284"/>
                      <a:pt x="3938" y="3243"/>
                      <a:pt x="4537" y="3202"/>
                    </a:cubicBezTo>
                    <a:cubicBezTo>
                      <a:pt x="5138" y="3169"/>
                      <a:pt x="5738" y="3136"/>
                      <a:pt x="6338" y="2936"/>
                    </a:cubicBezTo>
                    <a:cubicBezTo>
                      <a:pt x="6905" y="2835"/>
                      <a:pt x="7506" y="2535"/>
                      <a:pt x="7906" y="2102"/>
                    </a:cubicBezTo>
                    <a:cubicBezTo>
                      <a:pt x="8173" y="1901"/>
                      <a:pt x="8373" y="1601"/>
                      <a:pt x="8373" y="1268"/>
                    </a:cubicBezTo>
                    <a:cubicBezTo>
                      <a:pt x="8407" y="834"/>
                      <a:pt x="8073" y="400"/>
                      <a:pt x="7673" y="200"/>
                    </a:cubicBezTo>
                    <a:cubicBezTo>
                      <a:pt x="7239" y="0"/>
                      <a:pt x="6772" y="0"/>
                      <a:pt x="63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75" name="Google Shape;5775;p35"/>
              <p:cNvSpPr/>
              <p:nvPr/>
            </p:nvSpPr>
            <p:spPr>
              <a:xfrm>
                <a:off x="1587150" y="996275"/>
                <a:ext cx="219325" cy="80125"/>
              </a:xfrm>
              <a:custGeom>
                <a:avLst/>
                <a:gdLst/>
                <a:ahLst/>
                <a:cxnLst/>
                <a:rect l="l" t="t" r="r" b="b"/>
                <a:pathLst>
                  <a:path w="8773" h="3205" extrusionOk="0">
                    <a:moveTo>
                      <a:pt x="2187" y="0"/>
                    </a:moveTo>
                    <a:cubicBezTo>
                      <a:pt x="1900" y="0"/>
                      <a:pt x="1615" y="20"/>
                      <a:pt x="1334" y="62"/>
                    </a:cubicBezTo>
                    <a:cubicBezTo>
                      <a:pt x="967" y="129"/>
                      <a:pt x="600" y="229"/>
                      <a:pt x="334" y="529"/>
                    </a:cubicBezTo>
                    <a:cubicBezTo>
                      <a:pt x="0" y="963"/>
                      <a:pt x="133" y="1530"/>
                      <a:pt x="467" y="1964"/>
                    </a:cubicBezTo>
                    <a:cubicBezTo>
                      <a:pt x="801" y="2331"/>
                      <a:pt x="1301" y="2531"/>
                      <a:pt x="1801" y="2698"/>
                    </a:cubicBezTo>
                    <a:cubicBezTo>
                      <a:pt x="2995" y="3076"/>
                      <a:pt x="4248" y="3204"/>
                      <a:pt x="5659" y="3204"/>
                    </a:cubicBezTo>
                    <a:cubicBezTo>
                      <a:pt x="6614" y="3204"/>
                      <a:pt x="7642" y="3145"/>
                      <a:pt x="8773" y="3065"/>
                    </a:cubicBezTo>
                    <a:cubicBezTo>
                      <a:pt x="7739" y="2197"/>
                      <a:pt x="6605" y="1330"/>
                      <a:pt x="5337" y="730"/>
                    </a:cubicBezTo>
                    <a:cubicBezTo>
                      <a:pt x="4363" y="282"/>
                      <a:pt x="3263" y="0"/>
                      <a:pt x="218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76" name="Google Shape;5776;p35"/>
              <p:cNvSpPr/>
              <p:nvPr/>
            </p:nvSpPr>
            <p:spPr>
              <a:xfrm>
                <a:off x="1806450" y="1034700"/>
                <a:ext cx="196000" cy="64950"/>
              </a:xfrm>
              <a:custGeom>
                <a:avLst/>
                <a:gdLst/>
                <a:ahLst/>
                <a:cxnLst/>
                <a:rect l="l" t="t" r="r" b="b"/>
                <a:pathLst>
                  <a:path w="7840" h="2598" extrusionOk="0">
                    <a:moveTo>
                      <a:pt x="4603" y="1"/>
                    </a:moveTo>
                    <a:cubicBezTo>
                      <a:pt x="2963" y="1"/>
                      <a:pt x="1317" y="541"/>
                      <a:pt x="1" y="1528"/>
                    </a:cubicBezTo>
                    <a:cubicBezTo>
                      <a:pt x="1377" y="2353"/>
                      <a:pt x="2884" y="2597"/>
                      <a:pt x="4396" y="2597"/>
                    </a:cubicBezTo>
                    <a:cubicBezTo>
                      <a:pt x="4900" y="2597"/>
                      <a:pt x="5405" y="2570"/>
                      <a:pt x="5905" y="2528"/>
                    </a:cubicBezTo>
                    <a:cubicBezTo>
                      <a:pt x="6339" y="2495"/>
                      <a:pt x="6772" y="2462"/>
                      <a:pt x="7173" y="2261"/>
                    </a:cubicBezTo>
                    <a:cubicBezTo>
                      <a:pt x="7540" y="2028"/>
                      <a:pt x="7840" y="1628"/>
                      <a:pt x="7740" y="1194"/>
                    </a:cubicBezTo>
                    <a:cubicBezTo>
                      <a:pt x="7673" y="694"/>
                      <a:pt x="7139" y="393"/>
                      <a:pt x="6639" y="293"/>
                    </a:cubicBezTo>
                    <a:cubicBezTo>
                      <a:pt x="5978" y="96"/>
                      <a:pt x="5291" y="1"/>
                      <a:pt x="460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77" name="Google Shape;5777;p35"/>
              <p:cNvSpPr/>
              <p:nvPr/>
            </p:nvSpPr>
            <p:spPr>
              <a:xfrm>
                <a:off x="1574625" y="1125475"/>
                <a:ext cx="221025" cy="83125"/>
              </a:xfrm>
              <a:custGeom>
                <a:avLst/>
                <a:gdLst/>
                <a:ahLst/>
                <a:cxnLst/>
                <a:rect l="l" t="t" r="r" b="b"/>
                <a:pathLst>
                  <a:path w="8841" h="3325" extrusionOk="0">
                    <a:moveTo>
                      <a:pt x="2518" y="1"/>
                    </a:moveTo>
                    <a:cubicBezTo>
                      <a:pt x="2104" y="1"/>
                      <a:pt x="1695" y="47"/>
                      <a:pt x="1302" y="165"/>
                    </a:cubicBezTo>
                    <a:cubicBezTo>
                      <a:pt x="735" y="332"/>
                      <a:pt x="134" y="732"/>
                      <a:pt x="67" y="1366"/>
                    </a:cubicBezTo>
                    <a:cubicBezTo>
                      <a:pt x="1" y="1799"/>
                      <a:pt x="268" y="2166"/>
                      <a:pt x="568" y="2400"/>
                    </a:cubicBezTo>
                    <a:cubicBezTo>
                      <a:pt x="835" y="2667"/>
                      <a:pt x="1268" y="2833"/>
                      <a:pt x="1635" y="2967"/>
                    </a:cubicBezTo>
                    <a:cubicBezTo>
                      <a:pt x="2436" y="3189"/>
                      <a:pt x="3274" y="3324"/>
                      <a:pt x="4143" y="3324"/>
                    </a:cubicBezTo>
                    <a:cubicBezTo>
                      <a:pt x="5626" y="3324"/>
                      <a:pt x="7200" y="2930"/>
                      <a:pt x="8840" y="1899"/>
                    </a:cubicBezTo>
                    <a:cubicBezTo>
                      <a:pt x="7639" y="865"/>
                      <a:pt x="6005" y="532"/>
                      <a:pt x="4437" y="232"/>
                    </a:cubicBezTo>
                    <a:cubicBezTo>
                      <a:pt x="3810" y="110"/>
                      <a:pt x="3158" y="1"/>
                      <a:pt x="251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78" name="Google Shape;5778;p35"/>
              <p:cNvSpPr/>
              <p:nvPr/>
            </p:nvSpPr>
            <p:spPr>
              <a:xfrm>
                <a:off x="1798125" y="1125650"/>
                <a:ext cx="245200" cy="92000"/>
              </a:xfrm>
              <a:custGeom>
                <a:avLst/>
                <a:gdLst/>
                <a:ahLst/>
                <a:cxnLst/>
                <a:rect l="l" t="t" r="r" b="b"/>
                <a:pathLst>
                  <a:path w="9808" h="3680" extrusionOk="0">
                    <a:moveTo>
                      <a:pt x="6624" y="0"/>
                    </a:moveTo>
                    <a:cubicBezTo>
                      <a:pt x="4283" y="0"/>
                      <a:pt x="1971" y="674"/>
                      <a:pt x="0" y="1959"/>
                    </a:cubicBezTo>
                    <a:cubicBezTo>
                      <a:pt x="1401" y="2560"/>
                      <a:pt x="2836" y="3160"/>
                      <a:pt x="4337" y="3494"/>
                    </a:cubicBezTo>
                    <a:cubicBezTo>
                      <a:pt x="4868" y="3612"/>
                      <a:pt x="5420" y="3680"/>
                      <a:pt x="5966" y="3680"/>
                    </a:cubicBezTo>
                    <a:cubicBezTo>
                      <a:pt x="6960" y="3680"/>
                      <a:pt x="7931" y="3453"/>
                      <a:pt x="8707" y="2893"/>
                    </a:cubicBezTo>
                    <a:cubicBezTo>
                      <a:pt x="9340" y="2460"/>
                      <a:pt x="9807" y="1659"/>
                      <a:pt x="9507" y="992"/>
                    </a:cubicBezTo>
                    <a:cubicBezTo>
                      <a:pt x="9207" y="358"/>
                      <a:pt x="8440" y="158"/>
                      <a:pt x="7806" y="58"/>
                    </a:cubicBezTo>
                    <a:cubicBezTo>
                      <a:pt x="7412" y="19"/>
                      <a:pt x="7018" y="0"/>
                      <a:pt x="662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79" name="Google Shape;5779;p35"/>
              <p:cNvSpPr/>
              <p:nvPr/>
            </p:nvSpPr>
            <p:spPr>
              <a:xfrm>
                <a:off x="1544600" y="1233400"/>
                <a:ext cx="248550" cy="105475"/>
              </a:xfrm>
              <a:custGeom>
                <a:avLst/>
                <a:gdLst/>
                <a:ahLst/>
                <a:cxnLst/>
                <a:rect l="l" t="t" r="r" b="b"/>
                <a:pathLst>
                  <a:path w="9942" h="4219" extrusionOk="0">
                    <a:moveTo>
                      <a:pt x="3562" y="0"/>
                    </a:moveTo>
                    <a:cubicBezTo>
                      <a:pt x="2979" y="0"/>
                      <a:pt x="2399" y="67"/>
                      <a:pt x="1835" y="218"/>
                    </a:cubicBezTo>
                    <a:cubicBezTo>
                      <a:pt x="968" y="485"/>
                      <a:pt x="1" y="1052"/>
                      <a:pt x="1" y="1986"/>
                    </a:cubicBezTo>
                    <a:cubicBezTo>
                      <a:pt x="1" y="2853"/>
                      <a:pt x="935" y="3487"/>
                      <a:pt x="1769" y="3754"/>
                    </a:cubicBezTo>
                    <a:cubicBezTo>
                      <a:pt x="2628" y="4055"/>
                      <a:pt x="3532" y="4218"/>
                      <a:pt x="4454" y="4218"/>
                    </a:cubicBezTo>
                    <a:cubicBezTo>
                      <a:pt x="6287" y="4218"/>
                      <a:pt x="8188" y="3573"/>
                      <a:pt x="9941" y="2086"/>
                    </a:cubicBezTo>
                    <a:cubicBezTo>
                      <a:pt x="8707" y="1385"/>
                      <a:pt x="7439" y="718"/>
                      <a:pt x="6038" y="351"/>
                    </a:cubicBezTo>
                    <a:cubicBezTo>
                      <a:pt x="5234" y="135"/>
                      <a:pt x="4395" y="0"/>
                      <a:pt x="356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80" name="Google Shape;5780;p35"/>
              <p:cNvSpPr/>
              <p:nvPr/>
            </p:nvSpPr>
            <p:spPr>
              <a:xfrm>
                <a:off x="1793125" y="1242675"/>
                <a:ext cx="243525" cy="91350"/>
              </a:xfrm>
              <a:custGeom>
                <a:avLst/>
                <a:gdLst/>
                <a:ahLst/>
                <a:cxnLst/>
                <a:rect l="l" t="t" r="r" b="b"/>
                <a:pathLst>
                  <a:path w="9741" h="3654" extrusionOk="0">
                    <a:moveTo>
                      <a:pt x="7019" y="0"/>
                    </a:moveTo>
                    <a:cubicBezTo>
                      <a:pt x="4599" y="0"/>
                      <a:pt x="2242" y="841"/>
                      <a:pt x="0" y="1681"/>
                    </a:cubicBezTo>
                    <a:cubicBezTo>
                      <a:pt x="1668" y="2682"/>
                      <a:pt x="2936" y="3282"/>
                      <a:pt x="4337" y="3516"/>
                    </a:cubicBezTo>
                    <a:cubicBezTo>
                      <a:pt x="4804" y="3605"/>
                      <a:pt x="5282" y="3653"/>
                      <a:pt x="5759" y="3653"/>
                    </a:cubicBezTo>
                    <a:cubicBezTo>
                      <a:pt x="6712" y="3653"/>
                      <a:pt x="7661" y="3460"/>
                      <a:pt x="8506" y="3016"/>
                    </a:cubicBezTo>
                    <a:cubicBezTo>
                      <a:pt x="8840" y="2849"/>
                      <a:pt x="9173" y="2615"/>
                      <a:pt x="9374" y="2315"/>
                    </a:cubicBezTo>
                    <a:cubicBezTo>
                      <a:pt x="9607" y="1982"/>
                      <a:pt x="9741" y="1615"/>
                      <a:pt x="9674" y="1214"/>
                    </a:cubicBezTo>
                    <a:cubicBezTo>
                      <a:pt x="9574" y="814"/>
                      <a:pt x="9240" y="480"/>
                      <a:pt x="8840" y="280"/>
                    </a:cubicBezTo>
                    <a:cubicBezTo>
                      <a:pt x="8406" y="114"/>
                      <a:pt x="8006" y="47"/>
                      <a:pt x="7539" y="13"/>
                    </a:cubicBezTo>
                    <a:cubicBezTo>
                      <a:pt x="7365" y="5"/>
                      <a:pt x="7192" y="0"/>
                      <a:pt x="701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81" name="Google Shape;5781;p35"/>
              <p:cNvSpPr/>
              <p:nvPr/>
            </p:nvSpPr>
            <p:spPr>
              <a:xfrm>
                <a:off x="1535425" y="1378150"/>
                <a:ext cx="262725" cy="104800"/>
              </a:xfrm>
              <a:custGeom>
                <a:avLst/>
                <a:gdLst/>
                <a:ahLst/>
                <a:cxnLst/>
                <a:rect l="l" t="t" r="r" b="b"/>
                <a:pathLst>
                  <a:path w="10509" h="4192" extrusionOk="0">
                    <a:moveTo>
                      <a:pt x="4977" y="1"/>
                    </a:moveTo>
                    <a:cubicBezTo>
                      <a:pt x="3809" y="1"/>
                      <a:pt x="2641" y="188"/>
                      <a:pt x="1535" y="565"/>
                    </a:cubicBezTo>
                    <a:cubicBezTo>
                      <a:pt x="835" y="799"/>
                      <a:pt x="1" y="1299"/>
                      <a:pt x="1" y="2066"/>
                    </a:cubicBezTo>
                    <a:cubicBezTo>
                      <a:pt x="1" y="2600"/>
                      <a:pt x="401" y="3067"/>
                      <a:pt x="868" y="3367"/>
                    </a:cubicBezTo>
                    <a:cubicBezTo>
                      <a:pt x="1742" y="3943"/>
                      <a:pt x="2780" y="4192"/>
                      <a:pt x="3824" y="4192"/>
                    </a:cubicBezTo>
                    <a:cubicBezTo>
                      <a:pt x="4414" y="4192"/>
                      <a:pt x="5006" y="4112"/>
                      <a:pt x="5572" y="3968"/>
                    </a:cubicBezTo>
                    <a:cubicBezTo>
                      <a:pt x="7173" y="3634"/>
                      <a:pt x="8640" y="2867"/>
                      <a:pt x="10508" y="1533"/>
                    </a:cubicBezTo>
                    <a:cubicBezTo>
                      <a:pt x="8845" y="514"/>
                      <a:pt x="6910" y="1"/>
                      <a:pt x="497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82" name="Google Shape;5782;p35"/>
              <p:cNvSpPr/>
              <p:nvPr/>
            </p:nvSpPr>
            <p:spPr>
              <a:xfrm>
                <a:off x="1795625" y="1351125"/>
                <a:ext cx="249375" cy="118975"/>
              </a:xfrm>
              <a:custGeom>
                <a:avLst/>
                <a:gdLst/>
                <a:ahLst/>
                <a:cxnLst/>
                <a:rect l="l" t="t" r="r" b="b"/>
                <a:pathLst>
                  <a:path w="9975" h="4759" extrusionOk="0">
                    <a:moveTo>
                      <a:pt x="7049" y="0"/>
                    </a:moveTo>
                    <a:cubicBezTo>
                      <a:pt x="6922" y="0"/>
                      <a:pt x="6796" y="4"/>
                      <a:pt x="6672" y="12"/>
                    </a:cubicBezTo>
                    <a:cubicBezTo>
                      <a:pt x="4270" y="145"/>
                      <a:pt x="1835" y="1146"/>
                      <a:pt x="0" y="2781"/>
                    </a:cubicBezTo>
                    <a:cubicBezTo>
                      <a:pt x="1747" y="4136"/>
                      <a:pt x="3596" y="4758"/>
                      <a:pt x="5371" y="4758"/>
                    </a:cubicBezTo>
                    <a:cubicBezTo>
                      <a:pt x="5867" y="4758"/>
                      <a:pt x="6358" y="4710"/>
                      <a:pt x="6839" y="4615"/>
                    </a:cubicBezTo>
                    <a:cubicBezTo>
                      <a:pt x="7672" y="4448"/>
                      <a:pt x="8540" y="4115"/>
                      <a:pt x="9140" y="3481"/>
                    </a:cubicBezTo>
                    <a:cubicBezTo>
                      <a:pt x="9741" y="2847"/>
                      <a:pt x="9974" y="1847"/>
                      <a:pt x="9574" y="1113"/>
                    </a:cubicBezTo>
                    <a:cubicBezTo>
                      <a:pt x="9071" y="255"/>
                      <a:pt x="8043" y="0"/>
                      <a:pt x="70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83" name="Google Shape;5783;p35"/>
              <p:cNvSpPr/>
              <p:nvPr/>
            </p:nvSpPr>
            <p:spPr>
              <a:xfrm>
                <a:off x="1781450" y="589500"/>
                <a:ext cx="139275" cy="1178200"/>
              </a:xfrm>
              <a:custGeom>
                <a:avLst/>
                <a:gdLst/>
                <a:ahLst/>
                <a:cxnLst/>
                <a:rect l="l" t="t" r="r" b="b"/>
                <a:pathLst>
                  <a:path w="5571" h="47128" extrusionOk="0">
                    <a:moveTo>
                      <a:pt x="5538" y="0"/>
                    </a:moveTo>
                    <a:cubicBezTo>
                      <a:pt x="5516" y="0"/>
                      <a:pt x="5489" y="35"/>
                      <a:pt x="5471" y="88"/>
                    </a:cubicBezTo>
                    <a:cubicBezTo>
                      <a:pt x="2669" y="7560"/>
                      <a:pt x="901" y="15333"/>
                      <a:pt x="334" y="23305"/>
                    </a:cubicBezTo>
                    <a:cubicBezTo>
                      <a:pt x="0" y="27608"/>
                      <a:pt x="0" y="31911"/>
                      <a:pt x="367" y="36181"/>
                    </a:cubicBezTo>
                    <a:cubicBezTo>
                      <a:pt x="501" y="37315"/>
                      <a:pt x="567" y="38416"/>
                      <a:pt x="734" y="39517"/>
                    </a:cubicBezTo>
                    <a:lnTo>
                      <a:pt x="1001" y="41185"/>
                    </a:lnTo>
                    <a:cubicBezTo>
                      <a:pt x="1068" y="41752"/>
                      <a:pt x="1201" y="42285"/>
                      <a:pt x="1301" y="42852"/>
                    </a:cubicBezTo>
                    <a:cubicBezTo>
                      <a:pt x="1501" y="44253"/>
                      <a:pt x="1735" y="45588"/>
                      <a:pt x="2335" y="46688"/>
                    </a:cubicBezTo>
                    <a:cubicBezTo>
                      <a:pt x="2494" y="46994"/>
                      <a:pt x="2660" y="47127"/>
                      <a:pt x="2800" y="47127"/>
                    </a:cubicBezTo>
                    <a:cubicBezTo>
                      <a:pt x="3072" y="47127"/>
                      <a:pt x="3245" y="46626"/>
                      <a:pt x="3069" y="45921"/>
                    </a:cubicBezTo>
                    <a:cubicBezTo>
                      <a:pt x="1101" y="37949"/>
                      <a:pt x="567" y="29643"/>
                      <a:pt x="1335" y="21470"/>
                    </a:cubicBezTo>
                    <a:cubicBezTo>
                      <a:pt x="1668" y="17935"/>
                      <a:pt x="2335" y="14232"/>
                      <a:pt x="3169" y="10596"/>
                    </a:cubicBezTo>
                    <a:cubicBezTo>
                      <a:pt x="4003" y="6960"/>
                      <a:pt x="4904" y="3424"/>
                      <a:pt x="5571" y="88"/>
                    </a:cubicBezTo>
                    <a:cubicBezTo>
                      <a:pt x="5571" y="26"/>
                      <a:pt x="5556" y="0"/>
                      <a:pt x="553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84" name="Google Shape;5784;p35"/>
              <p:cNvSpPr/>
              <p:nvPr/>
            </p:nvSpPr>
            <p:spPr>
              <a:xfrm>
                <a:off x="1879850" y="492925"/>
                <a:ext cx="124275" cy="185525"/>
              </a:xfrm>
              <a:custGeom>
                <a:avLst/>
                <a:gdLst/>
                <a:ahLst/>
                <a:cxnLst/>
                <a:rect l="l" t="t" r="r" b="b"/>
                <a:pathLst>
                  <a:path w="4971" h="7421" extrusionOk="0">
                    <a:moveTo>
                      <a:pt x="3621" y="1"/>
                    </a:moveTo>
                    <a:cubicBezTo>
                      <a:pt x="3356" y="1"/>
                      <a:pt x="3092" y="71"/>
                      <a:pt x="2869" y="182"/>
                    </a:cubicBezTo>
                    <a:cubicBezTo>
                      <a:pt x="2435" y="416"/>
                      <a:pt x="2102" y="783"/>
                      <a:pt x="1802" y="1149"/>
                    </a:cubicBezTo>
                    <a:cubicBezTo>
                      <a:pt x="467" y="2917"/>
                      <a:pt x="0" y="5286"/>
                      <a:pt x="601" y="7421"/>
                    </a:cubicBezTo>
                    <a:cubicBezTo>
                      <a:pt x="2435" y="6086"/>
                      <a:pt x="3503" y="4719"/>
                      <a:pt x="4404" y="3284"/>
                    </a:cubicBezTo>
                    <a:cubicBezTo>
                      <a:pt x="4670" y="2784"/>
                      <a:pt x="4937" y="2250"/>
                      <a:pt x="4971" y="1650"/>
                    </a:cubicBezTo>
                    <a:cubicBezTo>
                      <a:pt x="4971" y="1083"/>
                      <a:pt x="4737" y="449"/>
                      <a:pt x="4237" y="149"/>
                    </a:cubicBezTo>
                    <a:cubicBezTo>
                      <a:pt x="4044" y="45"/>
                      <a:pt x="3832" y="1"/>
                      <a:pt x="362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785" name="Google Shape;5785;p35"/>
            <p:cNvGrpSpPr/>
            <p:nvPr/>
          </p:nvGrpSpPr>
          <p:grpSpPr>
            <a:xfrm flipH="1">
              <a:off x="8014780" y="4552109"/>
              <a:ext cx="954154" cy="975956"/>
              <a:chOff x="1356975" y="1865675"/>
              <a:chExt cx="1024100" cy="1047500"/>
            </a:xfrm>
          </p:grpSpPr>
          <p:sp>
            <p:nvSpPr>
              <p:cNvPr id="5786" name="Google Shape;5786;p35"/>
              <p:cNvSpPr/>
              <p:nvPr/>
            </p:nvSpPr>
            <p:spPr>
              <a:xfrm>
                <a:off x="1655525" y="1865675"/>
                <a:ext cx="306900" cy="499075"/>
              </a:xfrm>
              <a:custGeom>
                <a:avLst/>
                <a:gdLst/>
                <a:ahLst/>
                <a:cxnLst/>
                <a:rect l="l" t="t" r="r" b="b"/>
                <a:pathLst>
                  <a:path w="12276" h="19963" extrusionOk="0">
                    <a:moveTo>
                      <a:pt x="5425" y="0"/>
                    </a:moveTo>
                    <a:cubicBezTo>
                      <a:pt x="3840" y="0"/>
                      <a:pt x="2276" y="737"/>
                      <a:pt x="1401" y="2146"/>
                    </a:cubicBezTo>
                    <a:cubicBezTo>
                      <a:pt x="0" y="4548"/>
                      <a:pt x="734" y="7750"/>
                      <a:pt x="1868" y="10319"/>
                    </a:cubicBezTo>
                    <a:cubicBezTo>
                      <a:pt x="2936" y="12787"/>
                      <a:pt x="4337" y="15089"/>
                      <a:pt x="5938" y="17124"/>
                    </a:cubicBezTo>
                    <a:cubicBezTo>
                      <a:pt x="6605" y="17991"/>
                      <a:pt x="7372" y="18825"/>
                      <a:pt x="8273" y="19392"/>
                    </a:cubicBezTo>
                    <a:cubicBezTo>
                      <a:pt x="8898" y="19735"/>
                      <a:pt x="9581" y="19962"/>
                      <a:pt x="10295" y="19962"/>
                    </a:cubicBezTo>
                    <a:cubicBezTo>
                      <a:pt x="10344" y="19962"/>
                      <a:pt x="10392" y="19961"/>
                      <a:pt x="10441" y="19959"/>
                    </a:cubicBezTo>
                    <a:cubicBezTo>
                      <a:pt x="11075" y="19926"/>
                      <a:pt x="11609" y="19392"/>
                      <a:pt x="11675" y="18658"/>
                    </a:cubicBezTo>
                    <a:cubicBezTo>
                      <a:pt x="11775" y="16623"/>
                      <a:pt x="12076" y="14588"/>
                      <a:pt x="12176" y="12554"/>
                    </a:cubicBezTo>
                    <a:cubicBezTo>
                      <a:pt x="12276" y="10119"/>
                      <a:pt x="12209" y="7650"/>
                      <a:pt x="11442" y="5415"/>
                    </a:cubicBezTo>
                    <a:cubicBezTo>
                      <a:pt x="10708" y="3147"/>
                      <a:pt x="9207" y="1112"/>
                      <a:pt x="7172" y="311"/>
                    </a:cubicBezTo>
                    <a:cubicBezTo>
                      <a:pt x="6610" y="103"/>
                      <a:pt x="6016" y="0"/>
                      <a:pt x="542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87" name="Google Shape;5787;p35"/>
              <p:cNvSpPr/>
              <p:nvPr/>
            </p:nvSpPr>
            <p:spPr>
              <a:xfrm>
                <a:off x="1356975" y="2109675"/>
                <a:ext cx="530400" cy="328125"/>
              </a:xfrm>
              <a:custGeom>
                <a:avLst/>
                <a:gdLst/>
                <a:ahLst/>
                <a:cxnLst/>
                <a:rect l="l" t="t" r="r" b="b"/>
                <a:pathLst>
                  <a:path w="21216" h="13125" extrusionOk="0">
                    <a:moveTo>
                      <a:pt x="5199" y="1"/>
                    </a:moveTo>
                    <a:cubicBezTo>
                      <a:pt x="3983" y="1"/>
                      <a:pt x="2806" y="300"/>
                      <a:pt x="1868" y="1159"/>
                    </a:cubicBezTo>
                    <a:cubicBezTo>
                      <a:pt x="434" y="2493"/>
                      <a:pt x="0" y="4895"/>
                      <a:pt x="634" y="6897"/>
                    </a:cubicBezTo>
                    <a:cubicBezTo>
                      <a:pt x="1268" y="8865"/>
                      <a:pt x="2702" y="10399"/>
                      <a:pt x="4437" y="11333"/>
                    </a:cubicBezTo>
                    <a:cubicBezTo>
                      <a:pt x="6105" y="12234"/>
                      <a:pt x="8006" y="12634"/>
                      <a:pt x="9841" y="12834"/>
                    </a:cubicBezTo>
                    <a:cubicBezTo>
                      <a:pt x="11428" y="13033"/>
                      <a:pt x="13028" y="13125"/>
                      <a:pt x="14625" y="13125"/>
                    </a:cubicBezTo>
                    <a:cubicBezTo>
                      <a:pt x="15712" y="13125"/>
                      <a:pt x="16799" y="13082"/>
                      <a:pt x="17880" y="13001"/>
                    </a:cubicBezTo>
                    <a:cubicBezTo>
                      <a:pt x="18680" y="12901"/>
                      <a:pt x="19548" y="12834"/>
                      <a:pt x="20182" y="12234"/>
                    </a:cubicBezTo>
                    <a:cubicBezTo>
                      <a:pt x="20782" y="11667"/>
                      <a:pt x="21216" y="10232"/>
                      <a:pt x="20515" y="9232"/>
                    </a:cubicBezTo>
                    <a:cubicBezTo>
                      <a:pt x="17313" y="4828"/>
                      <a:pt x="12710" y="1659"/>
                      <a:pt x="7773" y="359"/>
                    </a:cubicBezTo>
                    <a:cubicBezTo>
                      <a:pt x="6943" y="151"/>
                      <a:pt x="6061" y="1"/>
                      <a:pt x="519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88" name="Google Shape;5788;p35"/>
              <p:cNvSpPr/>
              <p:nvPr/>
            </p:nvSpPr>
            <p:spPr>
              <a:xfrm>
                <a:off x="1488725" y="2413475"/>
                <a:ext cx="412825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6513" h="14035" extrusionOk="0">
                    <a:moveTo>
                      <a:pt x="12243" y="0"/>
                    </a:moveTo>
                    <a:cubicBezTo>
                      <a:pt x="10317" y="0"/>
                      <a:pt x="8420" y="232"/>
                      <a:pt x="6606" y="916"/>
                    </a:cubicBezTo>
                    <a:cubicBezTo>
                      <a:pt x="3770" y="2016"/>
                      <a:pt x="1235" y="4418"/>
                      <a:pt x="435" y="7687"/>
                    </a:cubicBezTo>
                    <a:cubicBezTo>
                      <a:pt x="1" y="9588"/>
                      <a:pt x="334" y="11890"/>
                      <a:pt x="1702" y="13091"/>
                    </a:cubicBezTo>
                    <a:cubicBezTo>
                      <a:pt x="2410" y="13750"/>
                      <a:pt x="3333" y="14034"/>
                      <a:pt x="4261" y="14034"/>
                    </a:cubicBezTo>
                    <a:cubicBezTo>
                      <a:pt x="4601" y="14034"/>
                      <a:pt x="4941" y="13996"/>
                      <a:pt x="5271" y="13925"/>
                    </a:cubicBezTo>
                    <a:cubicBezTo>
                      <a:pt x="6539" y="13691"/>
                      <a:pt x="7673" y="13024"/>
                      <a:pt x="8707" y="12257"/>
                    </a:cubicBezTo>
                    <a:cubicBezTo>
                      <a:pt x="11109" y="10556"/>
                      <a:pt x="13277" y="8421"/>
                      <a:pt x="15112" y="5986"/>
                    </a:cubicBezTo>
                    <a:cubicBezTo>
                      <a:pt x="15612" y="5319"/>
                      <a:pt x="16079" y="4585"/>
                      <a:pt x="16346" y="3751"/>
                    </a:cubicBezTo>
                    <a:cubicBezTo>
                      <a:pt x="16513" y="2984"/>
                      <a:pt x="16413" y="1983"/>
                      <a:pt x="15512" y="182"/>
                    </a:cubicBezTo>
                    <a:cubicBezTo>
                      <a:pt x="14419" y="74"/>
                      <a:pt x="13326" y="0"/>
                      <a:pt x="1224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89" name="Google Shape;5789;p35"/>
              <p:cNvSpPr/>
              <p:nvPr/>
            </p:nvSpPr>
            <p:spPr>
              <a:xfrm>
                <a:off x="1830650" y="2424000"/>
                <a:ext cx="252700" cy="489175"/>
              </a:xfrm>
              <a:custGeom>
                <a:avLst/>
                <a:gdLst/>
                <a:ahLst/>
                <a:cxnLst/>
                <a:rect l="l" t="t" r="r" b="b"/>
                <a:pathLst>
                  <a:path w="10108" h="19567" extrusionOk="0">
                    <a:moveTo>
                      <a:pt x="3667" y="1"/>
                    </a:moveTo>
                    <a:cubicBezTo>
                      <a:pt x="3059" y="1"/>
                      <a:pt x="2479" y="380"/>
                      <a:pt x="2235" y="1062"/>
                    </a:cubicBezTo>
                    <a:cubicBezTo>
                      <a:pt x="868" y="4598"/>
                      <a:pt x="100" y="8434"/>
                      <a:pt x="34" y="12270"/>
                    </a:cubicBezTo>
                    <a:cubicBezTo>
                      <a:pt x="0" y="13971"/>
                      <a:pt x="100" y="15806"/>
                      <a:pt x="934" y="17273"/>
                    </a:cubicBezTo>
                    <a:cubicBezTo>
                      <a:pt x="1775" y="18722"/>
                      <a:pt x="3295" y="19567"/>
                      <a:pt x="4838" y="19567"/>
                    </a:cubicBezTo>
                    <a:cubicBezTo>
                      <a:pt x="5072" y="19567"/>
                      <a:pt x="5305" y="19548"/>
                      <a:pt x="5538" y="19508"/>
                    </a:cubicBezTo>
                    <a:cubicBezTo>
                      <a:pt x="7272" y="19241"/>
                      <a:pt x="8840" y="17807"/>
                      <a:pt x="9440" y="15972"/>
                    </a:cubicBezTo>
                    <a:cubicBezTo>
                      <a:pt x="10108" y="14071"/>
                      <a:pt x="9841" y="11936"/>
                      <a:pt x="9374" y="9935"/>
                    </a:cubicBezTo>
                    <a:cubicBezTo>
                      <a:pt x="8773" y="7500"/>
                      <a:pt x="7906" y="5165"/>
                      <a:pt x="6772" y="2996"/>
                    </a:cubicBezTo>
                    <a:cubicBezTo>
                      <a:pt x="6205" y="1929"/>
                      <a:pt x="5404" y="795"/>
                      <a:pt x="4337" y="161"/>
                    </a:cubicBezTo>
                    <a:cubicBezTo>
                      <a:pt x="4120" y="53"/>
                      <a:pt x="3892" y="1"/>
                      <a:pt x="366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90" name="Google Shape;5790;p35"/>
              <p:cNvSpPr/>
              <p:nvPr/>
            </p:nvSpPr>
            <p:spPr>
              <a:xfrm>
                <a:off x="1918200" y="1947800"/>
                <a:ext cx="381975" cy="416350"/>
              </a:xfrm>
              <a:custGeom>
                <a:avLst/>
                <a:gdLst/>
                <a:ahLst/>
                <a:cxnLst/>
                <a:rect l="l" t="t" r="r" b="b"/>
                <a:pathLst>
                  <a:path w="15279" h="16654" extrusionOk="0">
                    <a:moveTo>
                      <a:pt x="11475" y="0"/>
                    </a:moveTo>
                    <a:cubicBezTo>
                      <a:pt x="10014" y="0"/>
                      <a:pt x="8497" y="981"/>
                      <a:pt x="7373" y="2130"/>
                    </a:cubicBezTo>
                    <a:cubicBezTo>
                      <a:pt x="3870" y="5633"/>
                      <a:pt x="2002" y="10636"/>
                      <a:pt x="234" y="15473"/>
                    </a:cubicBezTo>
                    <a:cubicBezTo>
                      <a:pt x="1" y="16140"/>
                      <a:pt x="901" y="16607"/>
                      <a:pt x="1535" y="16641"/>
                    </a:cubicBezTo>
                    <a:cubicBezTo>
                      <a:pt x="1616" y="16649"/>
                      <a:pt x="1697" y="16654"/>
                      <a:pt x="1778" y="16654"/>
                    </a:cubicBezTo>
                    <a:cubicBezTo>
                      <a:pt x="2305" y="16654"/>
                      <a:pt x="2850" y="16480"/>
                      <a:pt x="3370" y="16307"/>
                    </a:cubicBezTo>
                    <a:cubicBezTo>
                      <a:pt x="6105" y="15340"/>
                      <a:pt x="8907" y="14372"/>
                      <a:pt x="11209" y="12471"/>
                    </a:cubicBezTo>
                    <a:cubicBezTo>
                      <a:pt x="13477" y="10603"/>
                      <a:pt x="15278" y="7534"/>
                      <a:pt x="15045" y="4332"/>
                    </a:cubicBezTo>
                    <a:cubicBezTo>
                      <a:pt x="14911" y="2697"/>
                      <a:pt x="14211" y="1096"/>
                      <a:pt x="12910" y="362"/>
                    </a:cubicBezTo>
                    <a:cubicBezTo>
                      <a:pt x="12449" y="111"/>
                      <a:pt x="11965" y="0"/>
                      <a:pt x="1147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91" name="Google Shape;5791;p35"/>
              <p:cNvSpPr/>
              <p:nvPr/>
            </p:nvSpPr>
            <p:spPr>
              <a:xfrm>
                <a:off x="1902375" y="2322900"/>
                <a:ext cx="478700" cy="270975"/>
              </a:xfrm>
              <a:custGeom>
                <a:avLst/>
                <a:gdLst/>
                <a:ahLst/>
                <a:cxnLst/>
                <a:rect l="l" t="t" r="r" b="b"/>
                <a:pathLst>
                  <a:path w="19148" h="10839" extrusionOk="0">
                    <a:moveTo>
                      <a:pt x="11198" y="0"/>
                    </a:moveTo>
                    <a:cubicBezTo>
                      <a:pt x="6786" y="0"/>
                      <a:pt x="774" y="669"/>
                      <a:pt x="467" y="1436"/>
                    </a:cubicBezTo>
                    <a:cubicBezTo>
                      <a:pt x="0" y="2437"/>
                      <a:pt x="300" y="3638"/>
                      <a:pt x="867" y="4505"/>
                    </a:cubicBezTo>
                    <a:cubicBezTo>
                      <a:pt x="1468" y="5439"/>
                      <a:pt x="2335" y="6106"/>
                      <a:pt x="3236" y="6673"/>
                    </a:cubicBezTo>
                    <a:cubicBezTo>
                      <a:pt x="5704" y="8441"/>
                      <a:pt x="8373" y="9976"/>
                      <a:pt x="11341" y="10610"/>
                    </a:cubicBezTo>
                    <a:cubicBezTo>
                      <a:pt x="11965" y="10751"/>
                      <a:pt x="12607" y="10839"/>
                      <a:pt x="13239" y="10839"/>
                    </a:cubicBezTo>
                    <a:cubicBezTo>
                      <a:pt x="14094" y="10839"/>
                      <a:pt x="14930" y="10679"/>
                      <a:pt x="15678" y="10276"/>
                    </a:cubicBezTo>
                    <a:cubicBezTo>
                      <a:pt x="17012" y="9509"/>
                      <a:pt x="17813" y="8108"/>
                      <a:pt x="18313" y="6673"/>
                    </a:cubicBezTo>
                    <a:cubicBezTo>
                      <a:pt x="18847" y="5172"/>
                      <a:pt x="19147" y="3371"/>
                      <a:pt x="18213" y="2037"/>
                    </a:cubicBezTo>
                    <a:cubicBezTo>
                      <a:pt x="17412" y="869"/>
                      <a:pt x="15978" y="469"/>
                      <a:pt x="14577" y="202"/>
                    </a:cubicBezTo>
                    <a:cubicBezTo>
                      <a:pt x="13736" y="62"/>
                      <a:pt x="12541" y="0"/>
                      <a:pt x="1119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92" name="Google Shape;5792;p35"/>
              <p:cNvSpPr/>
              <p:nvPr/>
            </p:nvSpPr>
            <p:spPr>
              <a:xfrm>
                <a:off x="1869700" y="2451250"/>
                <a:ext cx="96075" cy="331825"/>
              </a:xfrm>
              <a:custGeom>
                <a:avLst/>
                <a:gdLst/>
                <a:ahLst/>
                <a:cxnLst/>
                <a:rect l="l" t="t" r="r" b="b"/>
                <a:pathLst>
                  <a:path w="3843" h="13273" extrusionOk="0">
                    <a:moveTo>
                      <a:pt x="1330" y="0"/>
                    </a:moveTo>
                    <a:cubicBezTo>
                      <a:pt x="684" y="0"/>
                      <a:pt x="1" y="623"/>
                      <a:pt x="340" y="1406"/>
                    </a:cubicBezTo>
                    <a:cubicBezTo>
                      <a:pt x="1941" y="5075"/>
                      <a:pt x="3042" y="9045"/>
                      <a:pt x="3342" y="13148"/>
                    </a:cubicBezTo>
                    <a:cubicBezTo>
                      <a:pt x="3342" y="13231"/>
                      <a:pt x="3409" y="13273"/>
                      <a:pt x="3475" y="13273"/>
                    </a:cubicBezTo>
                    <a:cubicBezTo>
                      <a:pt x="3542" y="13273"/>
                      <a:pt x="3609" y="13231"/>
                      <a:pt x="3609" y="13148"/>
                    </a:cubicBezTo>
                    <a:cubicBezTo>
                      <a:pt x="3842" y="9011"/>
                      <a:pt x="3509" y="4742"/>
                      <a:pt x="2208" y="706"/>
                    </a:cubicBezTo>
                    <a:cubicBezTo>
                      <a:pt x="2061" y="206"/>
                      <a:pt x="1702" y="0"/>
                      <a:pt x="133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93" name="Google Shape;5793;p35"/>
              <p:cNvSpPr/>
              <p:nvPr/>
            </p:nvSpPr>
            <p:spPr>
              <a:xfrm>
                <a:off x="1883925" y="2435975"/>
                <a:ext cx="127700" cy="283850"/>
              </a:xfrm>
              <a:custGeom>
                <a:avLst/>
                <a:gdLst/>
                <a:ahLst/>
                <a:cxnLst/>
                <a:rect l="l" t="t" r="r" b="b"/>
                <a:pathLst>
                  <a:path w="5108" h="11354" extrusionOk="0">
                    <a:moveTo>
                      <a:pt x="1536" y="1"/>
                    </a:moveTo>
                    <a:cubicBezTo>
                      <a:pt x="805" y="1"/>
                      <a:pt x="1" y="899"/>
                      <a:pt x="538" y="1583"/>
                    </a:cubicBezTo>
                    <a:cubicBezTo>
                      <a:pt x="2606" y="4352"/>
                      <a:pt x="4241" y="7654"/>
                      <a:pt x="4874" y="11257"/>
                    </a:cubicBezTo>
                    <a:cubicBezTo>
                      <a:pt x="4888" y="11324"/>
                      <a:pt x="4928" y="11354"/>
                      <a:pt x="4972" y="11354"/>
                    </a:cubicBezTo>
                    <a:cubicBezTo>
                      <a:pt x="5037" y="11354"/>
                      <a:pt x="5108" y="11290"/>
                      <a:pt x="5108" y="11190"/>
                    </a:cubicBezTo>
                    <a:cubicBezTo>
                      <a:pt x="5008" y="7521"/>
                      <a:pt x="4140" y="3752"/>
                      <a:pt x="2239" y="416"/>
                    </a:cubicBezTo>
                    <a:cubicBezTo>
                      <a:pt x="2060" y="121"/>
                      <a:pt x="1803" y="1"/>
                      <a:pt x="153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94" name="Google Shape;5794;p35"/>
              <p:cNvSpPr/>
              <p:nvPr/>
            </p:nvSpPr>
            <p:spPr>
              <a:xfrm>
                <a:off x="1866925" y="2472000"/>
                <a:ext cx="52150" cy="281900"/>
              </a:xfrm>
              <a:custGeom>
                <a:avLst/>
                <a:gdLst/>
                <a:ahLst/>
                <a:cxnLst/>
                <a:rect l="l" t="t" r="r" b="b"/>
                <a:pathLst>
                  <a:path w="2086" h="11276" extrusionOk="0">
                    <a:moveTo>
                      <a:pt x="1047" y="1"/>
                    </a:moveTo>
                    <a:cubicBezTo>
                      <a:pt x="526" y="1"/>
                      <a:pt x="0" y="293"/>
                      <a:pt x="50" y="876"/>
                    </a:cubicBezTo>
                    <a:cubicBezTo>
                      <a:pt x="251" y="4312"/>
                      <a:pt x="651" y="7714"/>
                      <a:pt x="918" y="11150"/>
                    </a:cubicBezTo>
                    <a:cubicBezTo>
                      <a:pt x="918" y="11234"/>
                      <a:pt x="976" y="11275"/>
                      <a:pt x="1034" y="11275"/>
                    </a:cubicBezTo>
                    <a:cubicBezTo>
                      <a:pt x="1093" y="11275"/>
                      <a:pt x="1151" y="11234"/>
                      <a:pt x="1151" y="11150"/>
                    </a:cubicBezTo>
                    <a:cubicBezTo>
                      <a:pt x="1451" y="7714"/>
                      <a:pt x="1818" y="4312"/>
                      <a:pt x="2018" y="876"/>
                    </a:cubicBezTo>
                    <a:cubicBezTo>
                      <a:pt x="2085" y="293"/>
                      <a:pt x="1568" y="1"/>
                      <a:pt x="104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95" name="Google Shape;5795;p35"/>
              <p:cNvSpPr/>
              <p:nvPr/>
            </p:nvSpPr>
            <p:spPr>
              <a:xfrm>
                <a:off x="1662925" y="2440750"/>
                <a:ext cx="226250" cy="182975"/>
              </a:xfrm>
              <a:custGeom>
                <a:avLst/>
                <a:gdLst/>
                <a:ahLst/>
                <a:cxnLst/>
                <a:rect l="l" t="t" r="r" b="b"/>
                <a:pathLst>
                  <a:path w="9050" h="7319" extrusionOk="0">
                    <a:moveTo>
                      <a:pt x="7780" y="0"/>
                    </a:moveTo>
                    <a:cubicBezTo>
                      <a:pt x="7685" y="0"/>
                      <a:pt x="7584" y="18"/>
                      <a:pt x="7477" y="58"/>
                    </a:cubicBezTo>
                    <a:cubicBezTo>
                      <a:pt x="4141" y="1426"/>
                      <a:pt x="1572" y="4094"/>
                      <a:pt x="71" y="7130"/>
                    </a:cubicBezTo>
                    <a:cubicBezTo>
                      <a:pt x="0" y="7224"/>
                      <a:pt x="96" y="7319"/>
                      <a:pt x="182" y="7319"/>
                    </a:cubicBezTo>
                    <a:cubicBezTo>
                      <a:pt x="218" y="7319"/>
                      <a:pt x="252" y="7302"/>
                      <a:pt x="271" y="7263"/>
                    </a:cubicBezTo>
                    <a:cubicBezTo>
                      <a:pt x="2239" y="4561"/>
                      <a:pt x="5142" y="2760"/>
                      <a:pt x="8110" y="1993"/>
                    </a:cubicBezTo>
                    <a:cubicBezTo>
                      <a:pt x="9050" y="1781"/>
                      <a:pt x="8723" y="0"/>
                      <a:pt x="778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96" name="Google Shape;5796;p35"/>
              <p:cNvSpPr/>
              <p:nvPr/>
            </p:nvSpPr>
            <p:spPr>
              <a:xfrm>
                <a:off x="1766975" y="2428350"/>
                <a:ext cx="161400" cy="174750"/>
              </a:xfrm>
              <a:custGeom>
                <a:avLst/>
                <a:gdLst/>
                <a:ahLst/>
                <a:cxnLst/>
                <a:rect l="l" t="t" r="r" b="b"/>
                <a:pathLst>
                  <a:path w="6456" h="6990" extrusionOk="0">
                    <a:moveTo>
                      <a:pt x="4804" y="0"/>
                    </a:moveTo>
                    <a:cubicBezTo>
                      <a:pt x="4634" y="0"/>
                      <a:pt x="4483" y="65"/>
                      <a:pt x="4382" y="221"/>
                    </a:cubicBezTo>
                    <a:cubicBezTo>
                      <a:pt x="2881" y="2389"/>
                      <a:pt x="1547" y="4624"/>
                      <a:pt x="79" y="6792"/>
                    </a:cubicBezTo>
                    <a:cubicBezTo>
                      <a:pt x="1" y="6870"/>
                      <a:pt x="127" y="6990"/>
                      <a:pt x="217" y="6990"/>
                    </a:cubicBezTo>
                    <a:cubicBezTo>
                      <a:pt x="242" y="6990"/>
                      <a:pt x="265" y="6980"/>
                      <a:pt x="279" y="6959"/>
                    </a:cubicBezTo>
                    <a:cubicBezTo>
                      <a:pt x="2147" y="5124"/>
                      <a:pt x="4115" y="3389"/>
                      <a:pt x="5950" y="1488"/>
                    </a:cubicBezTo>
                    <a:cubicBezTo>
                      <a:pt x="6455" y="1009"/>
                      <a:pt x="5476" y="0"/>
                      <a:pt x="480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97" name="Google Shape;5797;p35"/>
              <p:cNvSpPr/>
              <p:nvPr/>
            </p:nvSpPr>
            <p:spPr>
              <a:xfrm>
                <a:off x="1576750" y="2416975"/>
                <a:ext cx="313875" cy="164950"/>
              </a:xfrm>
              <a:custGeom>
                <a:avLst/>
                <a:gdLst/>
                <a:ahLst/>
                <a:cxnLst/>
                <a:rect l="l" t="t" r="r" b="b"/>
                <a:pathLst>
                  <a:path w="12555" h="6598" extrusionOk="0">
                    <a:moveTo>
                      <a:pt x="11160" y="0"/>
                    </a:moveTo>
                    <a:cubicBezTo>
                      <a:pt x="11035" y="0"/>
                      <a:pt x="10901" y="24"/>
                      <a:pt x="10757" y="75"/>
                    </a:cubicBezTo>
                    <a:cubicBezTo>
                      <a:pt x="6821" y="1509"/>
                      <a:pt x="3218" y="3744"/>
                      <a:pt x="82" y="6380"/>
                    </a:cubicBezTo>
                    <a:cubicBezTo>
                      <a:pt x="1" y="6489"/>
                      <a:pt x="52" y="6598"/>
                      <a:pt x="165" y="6598"/>
                    </a:cubicBezTo>
                    <a:cubicBezTo>
                      <a:pt x="190" y="6598"/>
                      <a:pt x="219" y="6592"/>
                      <a:pt x="249" y="6580"/>
                    </a:cubicBezTo>
                    <a:cubicBezTo>
                      <a:pt x="3685" y="4412"/>
                      <a:pt x="7521" y="2944"/>
                      <a:pt x="11357" y="2043"/>
                    </a:cubicBezTo>
                    <a:cubicBezTo>
                      <a:pt x="12554" y="1774"/>
                      <a:pt x="12248" y="0"/>
                      <a:pt x="111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98" name="Google Shape;5798;p35"/>
              <p:cNvSpPr/>
              <p:nvPr/>
            </p:nvSpPr>
            <p:spPr>
              <a:xfrm>
                <a:off x="1658575" y="2411150"/>
                <a:ext cx="218875" cy="101050"/>
              </a:xfrm>
              <a:custGeom>
                <a:avLst/>
                <a:gdLst/>
                <a:ahLst/>
                <a:cxnLst/>
                <a:rect l="l" t="t" r="r" b="b"/>
                <a:pathLst>
                  <a:path w="8755" h="4042" extrusionOk="0">
                    <a:moveTo>
                      <a:pt x="7370" y="1"/>
                    </a:moveTo>
                    <a:cubicBezTo>
                      <a:pt x="5899" y="1"/>
                      <a:pt x="4518" y="390"/>
                      <a:pt x="3281" y="1009"/>
                    </a:cubicBezTo>
                    <a:cubicBezTo>
                      <a:pt x="1980" y="1742"/>
                      <a:pt x="879" y="2676"/>
                      <a:pt x="78" y="3844"/>
                    </a:cubicBezTo>
                    <a:cubicBezTo>
                      <a:pt x="0" y="3922"/>
                      <a:pt x="106" y="4042"/>
                      <a:pt x="203" y="4042"/>
                    </a:cubicBezTo>
                    <a:cubicBezTo>
                      <a:pt x="230" y="4042"/>
                      <a:pt x="257" y="4032"/>
                      <a:pt x="279" y="4011"/>
                    </a:cubicBezTo>
                    <a:cubicBezTo>
                      <a:pt x="1246" y="3077"/>
                      <a:pt x="2480" y="2443"/>
                      <a:pt x="3748" y="2109"/>
                    </a:cubicBezTo>
                    <a:cubicBezTo>
                      <a:pt x="4420" y="1928"/>
                      <a:pt x="5111" y="1845"/>
                      <a:pt x="5791" y="1845"/>
                    </a:cubicBezTo>
                    <a:cubicBezTo>
                      <a:pt x="6359" y="1845"/>
                      <a:pt x="6919" y="1903"/>
                      <a:pt x="7450" y="2009"/>
                    </a:cubicBezTo>
                    <a:cubicBezTo>
                      <a:pt x="7493" y="2025"/>
                      <a:pt x="7535" y="2032"/>
                      <a:pt x="7577" y="2032"/>
                    </a:cubicBezTo>
                    <a:cubicBezTo>
                      <a:pt x="8252" y="2032"/>
                      <a:pt x="8754" y="102"/>
                      <a:pt x="7717" y="8"/>
                    </a:cubicBezTo>
                    <a:cubicBezTo>
                      <a:pt x="7601" y="3"/>
                      <a:pt x="7485" y="1"/>
                      <a:pt x="737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799" name="Google Shape;5799;p35"/>
              <p:cNvSpPr/>
              <p:nvPr/>
            </p:nvSpPr>
            <p:spPr>
              <a:xfrm>
                <a:off x="1513750" y="2351700"/>
                <a:ext cx="371700" cy="91375"/>
              </a:xfrm>
              <a:custGeom>
                <a:avLst/>
                <a:gdLst/>
                <a:ahLst/>
                <a:cxnLst/>
                <a:rect l="l" t="t" r="r" b="b"/>
                <a:pathLst>
                  <a:path w="14868" h="3655" extrusionOk="0">
                    <a:moveTo>
                      <a:pt x="3659" y="1"/>
                    </a:moveTo>
                    <a:cubicBezTo>
                      <a:pt x="2496" y="1"/>
                      <a:pt x="1341" y="63"/>
                      <a:pt x="201" y="184"/>
                    </a:cubicBezTo>
                    <a:cubicBezTo>
                      <a:pt x="1" y="184"/>
                      <a:pt x="34" y="451"/>
                      <a:pt x="201" y="451"/>
                    </a:cubicBezTo>
                    <a:cubicBezTo>
                      <a:pt x="4604" y="518"/>
                      <a:pt x="8940" y="1685"/>
                      <a:pt x="12776" y="3520"/>
                    </a:cubicBezTo>
                    <a:cubicBezTo>
                      <a:pt x="12963" y="3614"/>
                      <a:pt x="13143" y="3655"/>
                      <a:pt x="13310" y="3655"/>
                    </a:cubicBezTo>
                    <a:cubicBezTo>
                      <a:pt x="14333" y="3655"/>
                      <a:pt x="14867" y="2111"/>
                      <a:pt x="13577" y="1652"/>
                    </a:cubicBezTo>
                    <a:cubicBezTo>
                      <a:pt x="10363" y="515"/>
                      <a:pt x="6985" y="1"/>
                      <a:pt x="365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00" name="Google Shape;5800;p35"/>
              <p:cNvSpPr/>
              <p:nvPr/>
            </p:nvSpPr>
            <p:spPr>
              <a:xfrm>
                <a:off x="1658275" y="2294500"/>
                <a:ext cx="248700" cy="137250"/>
              </a:xfrm>
              <a:custGeom>
                <a:avLst/>
                <a:gdLst/>
                <a:ahLst/>
                <a:cxnLst/>
                <a:rect l="l" t="t" r="r" b="b"/>
                <a:pathLst>
                  <a:path w="9948" h="5490" extrusionOk="0">
                    <a:moveTo>
                      <a:pt x="194" y="0"/>
                    </a:moveTo>
                    <a:cubicBezTo>
                      <a:pt x="77" y="0"/>
                      <a:pt x="0" y="178"/>
                      <a:pt x="124" y="271"/>
                    </a:cubicBezTo>
                    <a:cubicBezTo>
                      <a:pt x="2959" y="1638"/>
                      <a:pt x="5561" y="3440"/>
                      <a:pt x="7963" y="5341"/>
                    </a:cubicBezTo>
                    <a:cubicBezTo>
                      <a:pt x="8092" y="5444"/>
                      <a:pt x="8232" y="5489"/>
                      <a:pt x="8373" y="5489"/>
                    </a:cubicBezTo>
                    <a:cubicBezTo>
                      <a:pt x="9145" y="5489"/>
                      <a:pt x="9948" y="4147"/>
                      <a:pt x="9130" y="3640"/>
                    </a:cubicBezTo>
                    <a:cubicBezTo>
                      <a:pt x="6328" y="2005"/>
                      <a:pt x="3293" y="838"/>
                      <a:pt x="224" y="4"/>
                    </a:cubicBezTo>
                    <a:cubicBezTo>
                      <a:pt x="214" y="1"/>
                      <a:pt x="204" y="0"/>
                      <a:pt x="19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01" name="Google Shape;5801;p35"/>
              <p:cNvSpPr/>
              <p:nvPr/>
            </p:nvSpPr>
            <p:spPr>
              <a:xfrm>
                <a:off x="1654425" y="2238100"/>
                <a:ext cx="269025" cy="181900"/>
              </a:xfrm>
              <a:custGeom>
                <a:avLst/>
                <a:gdLst/>
                <a:ahLst/>
                <a:cxnLst/>
                <a:rect l="l" t="t" r="r" b="b"/>
                <a:pathLst>
                  <a:path w="10761" h="7276" extrusionOk="0">
                    <a:moveTo>
                      <a:pt x="166" y="1"/>
                    </a:moveTo>
                    <a:cubicBezTo>
                      <a:pt x="50" y="1"/>
                      <a:pt x="0" y="175"/>
                      <a:pt x="111" y="258"/>
                    </a:cubicBezTo>
                    <a:cubicBezTo>
                      <a:pt x="3213" y="2260"/>
                      <a:pt x="5982" y="4595"/>
                      <a:pt x="8617" y="7063"/>
                    </a:cubicBezTo>
                    <a:cubicBezTo>
                      <a:pt x="8778" y="7212"/>
                      <a:pt x="8960" y="7276"/>
                      <a:pt x="9142" y="7276"/>
                    </a:cubicBezTo>
                    <a:cubicBezTo>
                      <a:pt x="9943" y="7276"/>
                      <a:pt x="10760" y="6054"/>
                      <a:pt x="9918" y="5429"/>
                    </a:cubicBezTo>
                    <a:cubicBezTo>
                      <a:pt x="6883" y="3261"/>
                      <a:pt x="3580" y="1526"/>
                      <a:pt x="244" y="25"/>
                    </a:cubicBezTo>
                    <a:cubicBezTo>
                      <a:pt x="216" y="8"/>
                      <a:pt x="190" y="1"/>
                      <a:pt x="16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02" name="Google Shape;5802;p35"/>
              <p:cNvSpPr/>
              <p:nvPr/>
            </p:nvSpPr>
            <p:spPr>
              <a:xfrm>
                <a:off x="1776825" y="2068350"/>
                <a:ext cx="136275" cy="348800"/>
              </a:xfrm>
              <a:custGeom>
                <a:avLst/>
                <a:gdLst/>
                <a:ahLst/>
                <a:cxnLst/>
                <a:rect l="l" t="t" r="r" b="b"/>
                <a:pathLst>
                  <a:path w="5451" h="13952" extrusionOk="0">
                    <a:moveTo>
                      <a:pt x="128" y="1"/>
                    </a:moveTo>
                    <a:cubicBezTo>
                      <a:pt x="62" y="1"/>
                      <a:pt x="0" y="52"/>
                      <a:pt x="18" y="144"/>
                    </a:cubicBezTo>
                    <a:cubicBezTo>
                      <a:pt x="752" y="4513"/>
                      <a:pt x="1720" y="8883"/>
                      <a:pt x="3154" y="13153"/>
                    </a:cubicBezTo>
                    <a:cubicBezTo>
                      <a:pt x="3355" y="13717"/>
                      <a:pt x="3763" y="13951"/>
                      <a:pt x="4160" y="13951"/>
                    </a:cubicBezTo>
                    <a:cubicBezTo>
                      <a:pt x="4820" y="13951"/>
                      <a:pt x="5451" y="13306"/>
                      <a:pt x="5055" y="12452"/>
                    </a:cubicBezTo>
                    <a:cubicBezTo>
                      <a:pt x="3221" y="8449"/>
                      <a:pt x="1520" y="4347"/>
                      <a:pt x="252" y="110"/>
                    </a:cubicBezTo>
                    <a:cubicBezTo>
                      <a:pt x="237" y="35"/>
                      <a:pt x="181" y="1"/>
                      <a:pt x="12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03" name="Google Shape;5803;p35"/>
              <p:cNvSpPr/>
              <p:nvPr/>
            </p:nvSpPr>
            <p:spPr>
              <a:xfrm>
                <a:off x="1835175" y="2088850"/>
                <a:ext cx="105500" cy="340575"/>
              </a:xfrm>
              <a:custGeom>
                <a:avLst/>
                <a:gdLst/>
                <a:ahLst/>
                <a:cxnLst/>
                <a:rect l="l" t="t" r="r" b="b"/>
                <a:pathLst>
                  <a:path w="4220" h="13623" extrusionOk="0">
                    <a:moveTo>
                      <a:pt x="135" y="1"/>
                    </a:moveTo>
                    <a:cubicBezTo>
                      <a:pt x="67" y="1"/>
                      <a:pt x="1" y="63"/>
                      <a:pt x="19" y="157"/>
                    </a:cubicBezTo>
                    <a:cubicBezTo>
                      <a:pt x="687" y="4360"/>
                      <a:pt x="1254" y="8563"/>
                      <a:pt x="1988" y="12733"/>
                    </a:cubicBezTo>
                    <a:cubicBezTo>
                      <a:pt x="2086" y="13354"/>
                      <a:pt x="2531" y="13623"/>
                      <a:pt x="2981" y="13623"/>
                    </a:cubicBezTo>
                    <a:cubicBezTo>
                      <a:pt x="3596" y="13623"/>
                      <a:pt x="4220" y="13122"/>
                      <a:pt x="3989" y="12333"/>
                    </a:cubicBezTo>
                    <a:cubicBezTo>
                      <a:pt x="2821" y="8230"/>
                      <a:pt x="1487" y="4194"/>
                      <a:pt x="253" y="124"/>
                    </a:cubicBezTo>
                    <a:cubicBezTo>
                      <a:pt x="238" y="37"/>
                      <a:pt x="186" y="1"/>
                      <a:pt x="13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04" name="Google Shape;5804;p35"/>
              <p:cNvSpPr/>
              <p:nvPr/>
            </p:nvSpPr>
            <p:spPr>
              <a:xfrm>
                <a:off x="1890150" y="2113150"/>
                <a:ext cx="64750" cy="310975"/>
              </a:xfrm>
              <a:custGeom>
                <a:avLst/>
                <a:gdLst/>
                <a:ahLst/>
                <a:cxnLst/>
                <a:rect l="l" t="t" r="r" b="b"/>
                <a:pathLst>
                  <a:path w="2590" h="12439" extrusionOk="0">
                    <a:moveTo>
                      <a:pt x="172" y="0"/>
                    </a:moveTo>
                    <a:cubicBezTo>
                      <a:pt x="88" y="0"/>
                      <a:pt x="1" y="80"/>
                      <a:pt x="22" y="186"/>
                    </a:cubicBezTo>
                    <a:cubicBezTo>
                      <a:pt x="789" y="3922"/>
                      <a:pt x="856" y="7725"/>
                      <a:pt x="522" y="11428"/>
                    </a:cubicBezTo>
                    <a:cubicBezTo>
                      <a:pt x="453" y="12086"/>
                      <a:pt x="1022" y="12438"/>
                      <a:pt x="1576" y="12438"/>
                    </a:cubicBezTo>
                    <a:cubicBezTo>
                      <a:pt x="2089" y="12438"/>
                      <a:pt x="2589" y="12136"/>
                      <a:pt x="2557" y="11494"/>
                    </a:cubicBezTo>
                    <a:cubicBezTo>
                      <a:pt x="2457" y="7558"/>
                      <a:pt x="1556" y="3689"/>
                      <a:pt x="289" y="86"/>
                    </a:cubicBezTo>
                    <a:cubicBezTo>
                      <a:pt x="265" y="26"/>
                      <a:pt x="219" y="0"/>
                      <a:pt x="17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05" name="Google Shape;5805;p35"/>
              <p:cNvSpPr/>
              <p:nvPr/>
            </p:nvSpPr>
            <p:spPr>
              <a:xfrm>
                <a:off x="1906050" y="2108375"/>
                <a:ext cx="209275" cy="286675"/>
              </a:xfrm>
              <a:custGeom>
                <a:avLst/>
                <a:gdLst/>
                <a:ahLst/>
                <a:cxnLst/>
                <a:rect l="l" t="t" r="r" b="b"/>
                <a:pathLst>
                  <a:path w="8371" h="11467" extrusionOk="0">
                    <a:moveTo>
                      <a:pt x="8209" y="0"/>
                    </a:moveTo>
                    <a:cubicBezTo>
                      <a:pt x="8168" y="0"/>
                      <a:pt x="8125" y="23"/>
                      <a:pt x="8092" y="77"/>
                    </a:cubicBezTo>
                    <a:cubicBezTo>
                      <a:pt x="5657" y="3379"/>
                      <a:pt x="3055" y="6548"/>
                      <a:pt x="587" y="9884"/>
                    </a:cubicBezTo>
                    <a:cubicBezTo>
                      <a:pt x="1" y="10634"/>
                      <a:pt x="733" y="11467"/>
                      <a:pt x="1475" y="11467"/>
                    </a:cubicBezTo>
                    <a:cubicBezTo>
                      <a:pt x="1788" y="11467"/>
                      <a:pt x="2103" y="11318"/>
                      <a:pt x="2321" y="10951"/>
                    </a:cubicBezTo>
                    <a:cubicBezTo>
                      <a:pt x="4356" y="7416"/>
                      <a:pt x="6258" y="3780"/>
                      <a:pt x="8326" y="210"/>
                    </a:cubicBezTo>
                    <a:cubicBezTo>
                      <a:pt x="8371" y="98"/>
                      <a:pt x="8294" y="0"/>
                      <a:pt x="820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06" name="Google Shape;5806;p35"/>
              <p:cNvSpPr/>
              <p:nvPr/>
            </p:nvSpPr>
            <p:spPr>
              <a:xfrm>
                <a:off x="1897500" y="2189475"/>
                <a:ext cx="242575" cy="246475"/>
              </a:xfrm>
              <a:custGeom>
                <a:avLst/>
                <a:gdLst/>
                <a:ahLst/>
                <a:cxnLst/>
                <a:rect l="l" t="t" r="r" b="b"/>
                <a:pathLst>
                  <a:path w="9703" h="9859" extrusionOk="0">
                    <a:moveTo>
                      <a:pt x="9505" y="0"/>
                    </a:moveTo>
                    <a:cubicBezTo>
                      <a:pt x="9471" y="0"/>
                      <a:pt x="9434" y="11"/>
                      <a:pt x="9402" y="35"/>
                    </a:cubicBezTo>
                    <a:cubicBezTo>
                      <a:pt x="6533" y="2771"/>
                      <a:pt x="3597" y="5372"/>
                      <a:pt x="762" y="8141"/>
                    </a:cubicBezTo>
                    <a:cubicBezTo>
                      <a:pt x="1" y="8826"/>
                      <a:pt x="764" y="9858"/>
                      <a:pt x="1555" y="9858"/>
                    </a:cubicBezTo>
                    <a:cubicBezTo>
                      <a:pt x="1804" y="9858"/>
                      <a:pt x="2056" y="9756"/>
                      <a:pt x="2263" y="9509"/>
                    </a:cubicBezTo>
                    <a:cubicBezTo>
                      <a:pt x="4765" y="6473"/>
                      <a:pt x="7167" y="3304"/>
                      <a:pt x="9602" y="202"/>
                    </a:cubicBezTo>
                    <a:cubicBezTo>
                      <a:pt x="9703" y="101"/>
                      <a:pt x="9613" y="0"/>
                      <a:pt x="950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07" name="Google Shape;5807;p35"/>
              <p:cNvSpPr/>
              <p:nvPr/>
            </p:nvSpPr>
            <p:spPr>
              <a:xfrm>
                <a:off x="1886375" y="2237950"/>
                <a:ext cx="267325" cy="198325"/>
              </a:xfrm>
              <a:custGeom>
                <a:avLst/>
                <a:gdLst/>
                <a:ahLst/>
                <a:cxnLst/>
                <a:rect l="l" t="t" r="r" b="b"/>
                <a:pathLst>
                  <a:path w="10693" h="7933" extrusionOk="0">
                    <a:moveTo>
                      <a:pt x="10517" y="0"/>
                    </a:moveTo>
                    <a:cubicBezTo>
                      <a:pt x="10493" y="0"/>
                      <a:pt x="10468" y="10"/>
                      <a:pt x="10447" y="31"/>
                    </a:cubicBezTo>
                    <a:cubicBezTo>
                      <a:pt x="7378" y="2233"/>
                      <a:pt x="4143" y="4167"/>
                      <a:pt x="940" y="6035"/>
                    </a:cubicBezTo>
                    <a:cubicBezTo>
                      <a:pt x="1" y="6560"/>
                      <a:pt x="664" y="7933"/>
                      <a:pt x="1507" y="7933"/>
                    </a:cubicBezTo>
                    <a:cubicBezTo>
                      <a:pt x="1681" y="7933"/>
                      <a:pt x="1864" y="7874"/>
                      <a:pt x="2041" y="7736"/>
                    </a:cubicBezTo>
                    <a:cubicBezTo>
                      <a:pt x="5110" y="5435"/>
                      <a:pt x="7879" y="2866"/>
                      <a:pt x="10614" y="231"/>
                    </a:cubicBezTo>
                    <a:cubicBezTo>
                      <a:pt x="10693" y="126"/>
                      <a:pt x="10606" y="0"/>
                      <a:pt x="1051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08" name="Google Shape;5808;p35"/>
              <p:cNvSpPr/>
              <p:nvPr/>
            </p:nvSpPr>
            <p:spPr>
              <a:xfrm>
                <a:off x="1892725" y="2371875"/>
                <a:ext cx="352400" cy="66200"/>
              </a:xfrm>
              <a:custGeom>
                <a:avLst/>
                <a:gdLst/>
                <a:ahLst/>
                <a:cxnLst/>
                <a:rect l="l" t="t" r="r" b="b"/>
                <a:pathLst>
                  <a:path w="14096" h="2648" extrusionOk="0">
                    <a:moveTo>
                      <a:pt x="7111" y="1"/>
                    </a:moveTo>
                    <a:cubicBezTo>
                      <a:pt x="5185" y="1"/>
                      <a:pt x="3242" y="206"/>
                      <a:pt x="1320" y="645"/>
                    </a:cubicBezTo>
                    <a:cubicBezTo>
                      <a:pt x="0" y="945"/>
                      <a:pt x="461" y="2648"/>
                      <a:pt x="1513" y="2648"/>
                    </a:cubicBezTo>
                    <a:cubicBezTo>
                      <a:pt x="1631" y="2648"/>
                      <a:pt x="1756" y="2627"/>
                      <a:pt x="1887" y="2580"/>
                    </a:cubicBezTo>
                    <a:cubicBezTo>
                      <a:pt x="4871" y="1567"/>
                      <a:pt x="8110" y="959"/>
                      <a:pt x="11400" y="959"/>
                    </a:cubicBezTo>
                    <a:cubicBezTo>
                      <a:pt x="12230" y="959"/>
                      <a:pt x="13063" y="998"/>
                      <a:pt x="13896" y="1079"/>
                    </a:cubicBezTo>
                    <a:cubicBezTo>
                      <a:pt x="14062" y="1079"/>
                      <a:pt x="14096" y="878"/>
                      <a:pt x="13929" y="845"/>
                    </a:cubicBezTo>
                    <a:cubicBezTo>
                      <a:pt x="11724" y="298"/>
                      <a:pt x="9430" y="1"/>
                      <a:pt x="711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09" name="Google Shape;5809;p35"/>
              <p:cNvSpPr/>
              <p:nvPr/>
            </p:nvSpPr>
            <p:spPr>
              <a:xfrm>
                <a:off x="1903150" y="2430675"/>
                <a:ext cx="303625" cy="52000"/>
              </a:xfrm>
              <a:custGeom>
                <a:avLst/>
                <a:gdLst/>
                <a:ahLst/>
                <a:cxnLst/>
                <a:rect l="l" t="t" r="r" b="b"/>
                <a:pathLst>
                  <a:path w="12145" h="2080" extrusionOk="0">
                    <a:moveTo>
                      <a:pt x="2381" y="1"/>
                    </a:moveTo>
                    <a:cubicBezTo>
                      <a:pt x="1989" y="1"/>
                      <a:pt x="1596" y="10"/>
                      <a:pt x="1203" y="27"/>
                    </a:cubicBezTo>
                    <a:cubicBezTo>
                      <a:pt x="0" y="122"/>
                      <a:pt x="239" y="2080"/>
                      <a:pt x="1265" y="2080"/>
                    </a:cubicBezTo>
                    <a:cubicBezTo>
                      <a:pt x="1320" y="2080"/>
                      <a:pt x="1377" y="2074"/>
                      <a:pt x="1437" y="2062"/>
                    </a:cubicBezTo>
                    <a:cubicBezTo>
                      <a:pt x="3498" y="1719"/>
                      <a:pt x="5609" y="1510"/>
                      <a:pt x="7746" y="1510"/>
                    </a:cubicBezTo>
                    <a:cubicBezTo>
                      <a:pt x="9136" y="1510"/>
                      <a:pt x="10538" y="1598"/>
                      <a:pt x="11944" y="1795"/>
                    </a:cubicBezTo>
                    <a:cubicBezTo>
                      <a:pt x="12111" y="1795"/>
                      <a:pt x="12144" y="1562"/>
                      <a:pt x="11978" y="1529"/>
                    </a:cubicBezTo>
                    <a:cubicBezTo>
                      <a:pt x="8910" y="605"/>
                      <a:pt x="5655" y="1"/>
                      <a:pt x="238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10" name="Google Shape;5810;p35"/>
              <p:cNvSpPr/>
              <p:nvPr/>
            </p:nvSpPr>
            <p:spPr>
              <a:xfrm>
                <a:off x="1896500" y="2399750"/>
                <a:ext cx="261075" cy="55550"/>
              </a:xfrm>
              <a:custGeom>
                <a:avLst/>
                <a:gdLst/>
                <a:ahLst/>
                <a:cxnLst/>
                <a:rect l="l" t="t" r="r" b="b"/>
                <a:pathLst>
                  <a:path w="10443" h="2222" extrusionOk="0">
                    <a:moveTo>
                      <a:pt x="4278" y="0"/>
                    </a:moveTo>
                    <a:cubicBezTo>
                      <a:pt x="3214" y="0"/>
                      <a:pt x="2143" y="70"/>
                      <a:pt x="1069" y="230"/>
                    </a:cubicBezTo>
                    <a:cubicBezTo>
                      <a:pt x="0" y="293"/>
                      <a:pt x="412" y="2221"/>
                      <a:pt x="1272" y="2221"/>
                    </a:cubicBezTo>
                    <a:cubicBezTo>
                      <a:pt x="1325" y="2221"/>
                      <a:pt x="1380" y="2214"/>
                      <a:pt x="1436" y="2198"/>
                    </a:cubicBezTo>
                    <a:cubicBezTo>
                      <a:pt x="4023" y="1429"/>
                      <a:pt x="6780" y="886"/>
                      <a:pt x="9577" y="886"/>
                    </a:cubicBezTo>
                    <a:cubicBezTo>
                      <a:pt x="9810" y="886"/>
                      <a:pt x="10042" y="890"/>
                      <a:pt x="10276" y="898"/>
                    </a:cubicBezTo>
                    <a:cubicBezTo>
                      <a:pt x="10409" y="898"/>
                      <a:pt x="10442" y="631"/>
                      <a:pt x="10309" y="631"/>
                    </a:cubicBezTo>
                    <a:cubicBezTo>
                      <a:pt x="8335" y="258"/>
                      <a:pt x="6319" y="0"/>
                      <a:pt x="427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11" name="Google Shape;5811;p35"/>
              <p:cNvSpPr/>
              <p:nvPr/>
            </p:nvSpPr>
            <p:spPr>
              <a:xfrm>
                <a:off x="1881150" y="2440525"/>
                <a:ext cx="262825" cy="81850"/>
              </a:xfrm>
              <a:custGeom>
                <a:avLst/>
                <a:gdLst/>
                <a:ahLst/>
                <a:cxnLst/>
                <a:rect l="l" t="t" r="r" b="b"/>
                <a:pathLst>
                  <a:path w="10513" h="3274" extrusionOk="0">
                    <a:moveTo>
                      <a:pt x="1123" y="0"/>
                    </a:moveTo>
                    <a:cubicBezTo>
                      <a:pt x="0" y="0"/>
                      <a:pt x="87" y="2103"/>
                      <a:pt x="1102" y="2103"/>
                    </a:cubicBezTo>
                    <a:cubicBezTo>
                      <a:pt x="1118" y="2103"/>
                      <a:pt x="1133" y="2103"/>
                      <a:pt x="1149" y="2102"/>
                    </a:cubicBezTo>
                    <a:cubicBezTo>
                      <a:pt x="1746" y="2062"/>
                      <a:pt x="2349" y="2041"/>
                      <a:pt x="2956" y="2041"/>
                    </a:cubicBezTo>
                    <a:cubicBezTo>
                      <a:pt x="5402" y="2041"/>
                      <a:pt x="7904" y="2387"/>
                      <a:pt x="10256" y="3269"/>
                    </a:cubicBezTo>
                    <a:cubicBezTo>
                      <a:pt x="10266" y="3272"/>
                      <a:pt x="10276" y="3273"/>
                      <a:pt x="10286" y="3273"/>
                    </a:cubicBezTo>
                    <a:cubicBezTo>
                      <a:pt x="10408" y="3273"/>
                      <a:pt x="10513" y="3095"/>
                      <a:pt x="10389" y="3003"/>
                    </a:cubicBezTo>
                    <a:cubicBezTo>
                      <a:pt x="7654" y="1435"/>
                      <a:pt x="4485" y="267"/>
                      <a:pt x="1149" y="0"/>
                    </a:cubicBezTo>
                    <a:cubicBezTo>
                      <a:pt x="1140" y="0"/>
                      <a:pt x="1132" y="0"/>
                      <a:pt x="112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12" name="Google Shape;5812;p35"/>
              <p:cNvSpPr/>
              <p:nvPr/>
            </p:nvSpPr>
            <p:spPr>
              <a:xfrm>
                <a:off x="1778950" y="2225375"/>
                <a:ext cx="25625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0250" h="11684" extrusionOk="0">
                    <a:moveTo>
                      <a:pt x="4270" y="0"/>
                    </a:moveTo>
                    <a:cubicBezTo>
                      <a:pt x="3970" y="34"/>
                      <a:pt x="3836" y="401"/>
                      <a:pt x="3803" y="701"/>
                    </a:cubicBezTo>
                    <a:cubicBezTo>
                      <a:pt x="3696" y="1505"/>
                      <a:pt x="3739" y="2352"/>
                      <a:pt x="3951" y="3155"/>
                    </a:cubicBezTo>
                    <a:lnTo>
                      <a:pt x="3951" y="3155"/>
                    </a:lnTo>
                    <a:cubicBezTo>
                      <a:pt x="3665" y="2303"/>
                      <a:pt x="3417" y="1752"/>
                      <a:pt x="3169" y="1201"/>
                    </a:cubicBezTo>
                    <a:cubicBezTo>
                      <a:pt x="3020" y="962"/>
                      <a:pt x="2844" y="724"/>
                      <a:pt x="2618" y="724"/>
                    </a:cubicBezTo>
                    <a:cubicBezTo>
                      <a:pt x="2591" y="724"/>
                      <a:pt x="2563" y="727"/>
                      <a:pt x="2535" y="734"/>
                    </a:cubicBezTo>
                    <a:cubicBezTo>
                      <a:pt x="2369" y="767"/>
                      <a:pt x="2268" y="1034"/>
                      <a:pt x="2268" y="1234"/>
                    </a:cubicBezTo>
                    <a:cubicBezTo>
                      <a:pt x="2268" y="1435"/>
                      <a:pt x="2335" y="1635"/>
                      <a:pt x="2435" y="1868"/>
                    </a:cubicBezTo>
                    <a:cubicBezTo>
                      <a:pt x="2675" y="2396"/>
                      <a:pt x="2933" y="2907"/>
                      <a:pt x="3232" y="3401"/>
                    </a:cubicBezTo>
                    <a:lnTo>
                      <a:pt x="3232" y="3401"/>
                    </a:lnTo>
                    <a:cubicBezTo>
                      <a:pt x="2810" y="2773"/>
                      <a:pt x="2434" y="2329"/>
                      <a:pt x="1835" y="2068"/>
                    </a:cubicBezTo>
                    <a:cubicBezTo>
                      <a:pt x="1722" y="2021"/>
                      <a:pt x="1601" y="1998"/>
                      <a:pt x="1482" y="1998"/>
                    </a:cubicBezTo>
                    <a:cubicBezTo>
                      <a:pt x="1179" y="1998"/>
                      <a:pt x="887" y="2148"/>
                      <a:pt x="767" y="2435"/>
                    </a:cubicBezTo>
                    <a:cubicBezTo>
                      <a:pt x="601" y="2802"/>
                      <a:pt x="767" y="3236"/>
                      <a:pt x="968" y="3569"/>
                    </a:cubicBezTo>
                    <a:cubicBezTo>
                      <a:pt x="1435" y="4237"/>
                      <a:pt x="2102" y="4704"/>
                      <a:pt x="2769" y="5104"/>
                    </a:cubicBezTo>
                    <a:cubicBezTo>
                      <a:pt x="2437" y="4999"/>
                      <a:pt x="2088" y="4949"/>
                      <a:pt x="1739" y="4949"/>
                    </a:cubicBezTo>
                    <a:cubicBezTo>
                      <a:pt x="1421" y="4949"/>
                      <a:pt x="1103" y="4991"/>
                      <a:pt x="801" y="5071"/>
                    </a:cubicBezTo>
                    <a:cubicBezTo>
                      <a:pt x="534" y="5137"/>
                      <a:pt x="300" y="5237"/>
                      <a:pt x="167" y="5471"/>
                    </a:cubicBezTo>
                    <a:cubicBezTo>
                      <a:pt x="0" y="5871"/>
                      <a:pt x="200" y="6371"/>
                      <a:pt x="534" y="6538"/>
                    </a:cubicBezTo>
                    <a:cubicBezTo>
                      <a:pt x="864" y="6694"/>
                      <a:pt x="1318" y="6781"/>
                      <a:pt x="1785" y="6781"/>
                    </a:cubicBezTo>
                    <a:cubicBezTo>
                      <a:pt x="2109" y="6781"/>
                      <a:pt x="2438" y="6739"/>
                      <a:pt x="2737" y="6648"/>
                    </a:cubicBezTo>
                    <a:lnTo>
                      <a:pt x="2737" y="6648"/>
                    </a:lnTo>
                    <a:cubicBezTo>
                      <a:pt x="1983" y="6888"/>
                      <a:pt x="1329" y="7450"/>
                      <a:pt x="968" y="8239"/>
                    </a:cubicBezTo>
                    <a:cubicBezTo>
                      <a:pt x="834" y="8473"/>
                      <a:pt x="767" y="8773"/>
                      <a:pt x="834" y="9040"/>
                    </a:cubicBezTo>
                    <a:cubicBezTo>
                      <a:pt x="913" y="9328"/>
                      <a:pt x="1177" y="9472"/>
                      <a:pt x="1448" y="9472"/>
                    </a:cubicBezTo>
                    <a:cubicBezTo>
                      <a:pt x="1522" y="9472"/>
                      <a:pt x="1597" y="9462"/>
                      <a:pt x="1668" y="9440"/>
                    </a:cubicBezTo>
                    <a:cubicBezTo>
                      <a:pt x="2002" y="9374"/>
                      <a:pt x="2869" y="8706"/>
                      <a:pt x="3336" y="8206"/>
                    </a:cubicBezTo>
                    <a:lnTo>
                      <a:pt x="3336" y="8206"/>
                    </a:lnTo>
                    <a:cubicBezTo>
                      <a:pt x="3102" y="8840"/>
                      <a:pt x="2836" y="9540"/>
                      <a:pt x="2969" y="10208"/>
                    </a:cubicBezTo>
                    <a:cubicBezTo>
                      <a:pt x="3078" y="10781"/>
                      <a:pt x="3545" y="11288"/>
                      <a:pt x="4004" y="11288"/>
                    </a:cubicBezTo>
                    <a:cubicBezTo>
                      <a:pt x="4105" y="11288"/>
                      <a:pt x="4206" y="11263"/>
                      <a:pt x="4303" y="11208"/>
                    </a:cubicBezTo>
                    <a:cubicBezTo>
                      <a:pt x="4704" y="11008"/>
                      <a:pt x="4870" y="10408"/>
                      <a:pt x="4870" y="9874"/>
                    </a:cubicBezTo>
                    <a:cubicBezTo>
                      <a:pt x="4870" y="9340"/>
                      <a:pt x="4804" y="8773"/>
                      <a:pt x="4870" y="8273"/>
                    </a:cubicBezTo>
                    <a:cubicBezTo>
                      <a:pt x="4870" y="9240"/>
                      <a:pt x="5171" y="10208"/>
                      <a:pt x="5671" y="11008"/>
                    </a:cubicBezTo>
                    <a:cubicBezTo>
                      <a:pt x="5838" y="11242"/>
                      <a:pt x="6105" y="11508"/>
                      <a:pt x="6338" y="11609"/>
                    </a:cubicBezTo>
                    <a:cubicBezTo>
                      <a:pt x="6434" y="11657"/>
                      <a:pt x="6544" y="11683"/>
                      <a:pt x="6652" y="11683"/>
                    </a:cubicBezTo>
                    <a:cubicBezTo>
                      <a:pt x="6844" y="11683"/>
                      <a:pt x="7032" y="11600"/>
                      <a:pt x="7139" y="11408"/>
                    </a:cubicBezTo>
                    <a:cubicBezTo>
                      <a:pt x="7305" y="11108"/>
                      <a:pt x="7205" y="10741"/>
                      <a:pt x="7139" y="10408"/>
                    </a:cubicBezTo>
                    <a:cubicBezTo>
                      <a:pt x="6917" y="9688"/>
                      <a:pt x="6696" y="8992"/>
                      <a:pt x="6399" y="8319"/>
                    </a:cubicBezTo>
                    <a:lnTo>
                      <a:pt x="6399" y="8319"/>
                    </a:lnTo>
                    <a:cubicBezTo>
                      <a:pt x="6747" y="8958"/>
                      <a:pt x="7259" y="9464"/>
                      <a:pt x="7839" y="9741"/>
                    </a:cubicBezTo>
                    <a:cubicBezTo>
                      <a:pt x="7994" y="9811"/>
                      <a:pt x="8186" y="9858"/>
                      <a:pt x="8370" y="9858"/>
                    </a:cubicBezTo>
                    <a:cubicBezTo>
                      <a:pt x="8620" y="9858"/>
                      <a:pt x="8858" y="9771"/>
                      <a:pt x="8973" y="9540"/>
                    </a:cubicBezTo>
                    <a:cubicBezTo>
                      <a:pt x="9140" y="9240"/>
                      <a:pt x="9007" y="8907"/>
                      <a:pt x="8873" y="8606"/>
                    </a:cubicBezTo>
                    <a:cubicBezTo>
                      <a:pt x="8506" y="7839"/>
                      <a:pt x="8006" y="7072"/>
                      <a:pt x="7339" y="6538"/>
                    </a:cubicBezTo>
                    <a:lnTo>
                      <a:pt x="7339" y="6538"/>
                    </a:lnTo>
                    <a:cubicBezTo>
                      <a:pt x="7893" y="6672"/>
                      <a:pt x="8379" y="6735"/>
                      <a:pt x="8780" y="6735"/>
                    </a:cubicBezTo>
                    <a:cubicBezTo>
                      <a:pt x="9778" y="6735"/>
                      <a:pt x="10250" y="6347"/>
                      <a:pt x="9941" y="5704"/>
                    </a:cubicBezTo>
                    <a:cubicBezTo>
                      <a:pt x="9807" y="5504"/>
                      <a:pt x="9607" y="5371"/>
                      <a:pt x="9374" y="5271"/>
                    </a:cubicBezTo>
                    <a:cubicBezTo>
                      <a:pt x="8774" y="5031"/>
                      <a:pt x="8120" y="4899"/>
                      <a:pt x="7485" y="4899"/>
                    </a:cubicBezTo>
                    <a:cubicBezTo>
                      <a:pt x="7414" y="4899"/>
                      <a:pt x="7343" y="4900"/>
                      <a:pt x="7272" y="4904"/>
                    </a:cubicBezTo>
                    <a:cubicBezTo>
                      <a:pt x="8006" y="4737"/>
                      <a:pt x="8673" y="4337"/>
                      <a:pt x="9140" y="3670"/>
                    </a:cubicBezTo>
                    <a:cubicBezTo>
                      <a:pt x="9340" y="3336"/>
                      <a:pt x="9507" y="2869"/>
                      <a:pt x="9273" y="2602"/>
                    </a:cubicBezTo>
                    <a:cubicBezTo>
                      <a:pt x="9200" y="2514"/>
                      <a:pt x="9100" y="2484"/>
                      <a:pt x="8989" y="2484"/>
                    </a:cubicBezTo>
                    <a:cubicBezTo>
                      <a:pt x="8848" y="2484"/>
                      <a:pt x="8689" y="2531"/>
                      <a:pt x="8540" y="2569"/>
                    </a:cubicBezTo>
                    <a:cubicBezTo>
                      <a:pt x="7839" y="2869"/>
                      <a:pt x="7172" y="3369"/>
                      <a:pt x="6638" y="4003"/>
                    </a:cubicBezTo>
                    <a:cubicBezTo>
                      <a:pt x="7005" y="3236"/>
                      <a:pt x="7272" y="2369"/>
                      <a:pt x="7339" y="1501"/>
                    </a:cubicBezTo>
                    <a:cubicBezTo>
                      <a:pt x="7372" y="1168"/>
                      <a:pt x="7372" y="767"/>
                      <a:pt x="7139" y="601"/>
                    </a:cubicBezTo>
                    <a:cubicBezTo>
                      <a:pt x="7081" y="551"/>
                      <a:pt x="7013" y="530"/>
                      <a:pt x="6941" y="530"/>
                    </a:cubicBezTo>
                    <a:cubicBezTo>
                      <a:pt x="6720" y="530"/>
                      <a:pt x="6455" y="725"/>
                      <a:pt x="6305" y="901"/>
                    </a:cubicBezTo>
                    <a:cubicBezTo>
                      <a:pt x="5671" y="1601"/>
                      <a:pt x="5304" y="2535"/>
                      <a:pt x="5237" y="3503"/>
                    </a:cubicBezTo>
                    <a:cubicBezTo>
                      <a:pt x="5137" y="2535"/>
                      <a:pt x="5004" y="1568"/>
                      <a:pt x="4770" y="667"/>
                    </a:cubicBezTo>
                    <a:cubicBezTo>
                      <a:pt x="4737" y="334"/>
                      <a:pt x="4570" y="0"/>
                      <a:pt x="427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13" name="Google Shape;5813;p35"/>
              <p:cNvSpPr/>
              <p:nvPr/>
            </p:nvSpPr>
            <p:spPr>
              <a:xfrm>
                <a:off x="1854000" y="2320150"/>
                <a:ext cx="101750" cy="105950"/>
              </a:xfrm>
              <a:custGeom>
                <a:avLst/>
                <a:gdLst/>
                <a:ahLst/>
                <a:cxnLst/>
                <a:rect l="l" t="t" r="r" b="b"/>
                <a:pathLst>
                  <a:path w="4070" h="4238" extrusionOk="0">
                    <a:moveTo>
                      <a:pt x="1725" y="1"/>
                    </a:moveTo>
                    <a:cubicBezTo>
                      <a:pt x="1624" y="1"/>
                      <a:pt x="1525" y="27"/>
                      <a:pt x="1435" y="79"/>
                    </a:cubicBezTo>
                    <a:cubicBezTo>
                      <a:pt x="1168" y="212"/>
                      <a:pt x="1001" y="479"/>
                      <a:pt x="1001" y="779"/>
                    </a:cubicBezTo>
                    <a:cubicBezTo>
                      <a:pt x="634" y="813"/>
                      <a:pt x="267" y="1146"/>
                      <a:pt x="134" y="1580"/>
                    </a:cubicBezTo>
                    <a:cubicBezTo>
                      <a:pt x="0" y="1980"/>
                      <a:pt x="134" y="2480"/>
                      <a:pt x="401" y="2781"/>
                    </a:cubicBezTo>
                    <a:cubicBezTo>
                      <a:pt x="267" y="3181"/>
                      <a:pt x="401" y="3748"/>
                      <a:pt x="734" y="3981"/>
                    </a:cubicBezTo>
                    <a:cubicBezTo>
                      <a:pt x="896" y="4111"/>
                      <a:pt x="1097" y="4178"/>
                      <a:pt x="1292" y="4178"/>
                    </a:cubicBezTo>
                    <a:cubicBezTo>
                      <a:pt x="1498" y="4178"/>
                      <a:pt x="1698" y="4103"/>
                      <a:pt x="1835" y="3948"/>
                    </a:cubicBezTo>
                    <a:cubicBezTo>
                      <a:pt x="2028" y="4141"/>
                      <a:pt x="2276" y="4238"/>
                      <a:pt x="2517" y="4238"/>
                    </a:cubicBezTo>
                    <a:cubicBezTo>
                      <a:pt x="2651" y="4238"/>
                      <a:pt x="2783" y="4208"/>
                      <a:pt x="2902" y="4148"/>
                    </a:cubicBezTo>
                    <a:cubicBezTo>
                      <a:pt x="3236" y="3981"/>
                      <a:pt x="3469" y="3581"/>
                      <a:pt x="3436" y="3114"/>
                    </a:cubicBezTo>
                    <a:cubicBezTo>
                      <a:pt x="3803" y="2914"/>
                      <a:pt x="4070" y="2480"/>
                      <a:pt x="4070" y="2080"/>
                    </a:cubicBezTo>
                    <a:cubicBezTo>
                      <a:pt x="4070" y="1613"/>
                      <a:pt x="3836" y="1213"/>
                      <a:pt x="3503" y="979"/>
                    </a:cubicBezTo>
                    <a:cubicBezTo>
                      <a:pt x="3503" y="712"/>
                      <a:pt x="3336" y="412"/>
                      <a:pt x="3136" y="279"/>
                    </a:cubicBezTo>
                    <a:cubicBezTo>
                      <a:pt x="3019" y="201"/>
                      <a:pt x="2867" y="168"/>
                      <a:pt x="2668" y="168"/>
                    </a:cubicBezTo>
                    <a:cubicBezTo>
                      <a:pt x="2527" y="168"/>
                      <a:pt x="2362" y="184"/>
                      <a:pt x="2169" y="212"/>
                    </a:cubicBezTo>
                    <a:cubicBezTo>
                      <a:pt x="2045" y="69"/>
                      <a:pt x="1885" y="1"/>
                      <a:pt x="172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814" name="Google Shape;5814;p35"/>
            <p:cNvGrpSpPr/>
            <p:nvPr/>
          </p:nvGrpSpPr>
          <p:grpSpPr>
            <a:xfrm rot="-1719346" flipH="1">
              <a:off x="-302167" y="4093192"/>
              <a:ext cx="889403" cy="1363591"/>
              <a:chOff x="2235100" y="548200"/>
              <a:chExt cx="759725" cy="1164775"/>
            </a:xfrm>
          </p:grpSpPr>
          <p:sp>
            <p:nvSpPr>
              <p:cNvPr id="5815" name="Google Shape;5815;p35"/>
              <p:cNvSpPr/>
              <p:nvPr/>
            </p:nvSpPr>
            <p:spPr>
              <a:xfrm>
                <a:off x="2235100" y="548200"/>
                <a:ext cx="759725" cy="1100125"/>
              </a:xfrm>
              <a:custGeom>
                <a:avLst/>
                <a:gdLst/>
                <a:ahLst/>
                <a:cxnLst/>
                <a:rect l="l" t="t" r="r" b="b"/>
                <a:pathLst>
                  <a:path w="30389" h="44005" extrusionOk="0">
                    <a:moveTo>
                      <a:pt x="14146" y="0"/>
                    </a:moveTo>
                    <a:cubicBezTo>
                      <a:pt x="12773" y="0"/>
                      <a:pt x="11816" y="1695"/>
                      <a:pt x="11509" y="3108"/>
                    </a:cubicBezTo>
                    <a:cubicBezTo>
                      <a:pt x="11175" y="4643"/>
                      <a:pt x="10742" y="6577"/>
                      <a:pt x="9207" y="7044"/>
                    </a:cubicBezTo>
                    <a:cubicBezTo>
                      <a:pt x="8507" y="7211"/>
                      <a:pt x="7673" y="7044"/>
                      <a:pt x="7039" y="7445"/>
                    </a:cubicBezTo>
                    <a:cubicBezTo>
                      <a:pt x="5338" y="8579"/>
                      <a:pt x="7873" y="11447"/>
                      <a:pt x="6839" y="13249"/>
                    </a:cubicBezTo>
                    <a:cubicBezTo>
                      <a:pt x="5871" y="14917"/>
                      <a:pt x="2669" y="14083"/>
                      <a:pt x="1935" y="15884"/>
                    </a:cubicBezTo>
                    <a:cubicBezTo>
                      <a:pt x="1168" y="17785"/>
                      <a:pt x="4504" y="19720"/>
                      <a:pt x="3570" y="21555"/>
                    </a:cubicBezTo>
                    <a:cubicBezTo>
                      <a:pt x="3236" y="22255"/>
                      <a:pt x="2402" y="22555"/>
                      <a:pt x="1835" y="23056"/>
                    </a:cubicBezTo>
                    <a:cubicBezTo>
                      <a:pt x="1" y="24590"/>
                      <a:pt x="768" y="27592"/>
                      <a:pt x="1902" y="29761"/>
                    </a:cubicBezTo>
                    <a:cubicBezTo>
                      <a:pt x="4771" y="35264"/>
                      <a:pt x="8773" y="40135"/>
                      <a:pt x="13610" y="44004"/>
                    </a:cubicBezTo>
                    <a:cubicBezTo>
                      <a:pt x="20182" y="40001"/>
                      <a:pt x="24985" y="34464"/>
                      <a:pt x="28721" y="28326"/>
                    </a:cubicBezTo>
                    <a:cubicBezTo>
                      <a:pt x="29622" y="26758"/>
                      <a:pt x="30389" y="24457"/>
                      <a:pt x="28921" y="23389"/>
                    </a:cubicBezTo>
                    <a:cubicBezTo>
                      <a:pt x="28254" y="22889"/>
                      <a:pt x="27387" y="22822"/>
                      <a:pt x="26753" y="22322"/>
                    </a:cubicBezTo>
                    <a:cubicBezTo>
                      <a:pt x="25419" y="21288"/>
                      <a:pt x="26052" y="19220"/>
                      <a:pt x="26686" y="17618"/>
                    </a:cubicBezTo>
                    <a:cubicBezTo>
                      <a:pt x="27287" y="16084"/>
                      <a:pt x="27554" y="13782"/>
                      <a:pt x="26019" y="13115"/>
                    </a:cubicBezTo>
                    <a:cubicBezTo>
                      <a:pt x="25419" y="12815"/>
                      <a:pt x="24718" y="12915"/>
                      <a:pt x="24118" y="12648"/>
                    </a:cubicBezTo>
                    <a:cubicBezTo>
                      <a:pt x="22683" y="11981"/>
                      <a:pt x="22817" y="9913"/>
                      <a:pt x="23150" y="8379"/>
                    </a:cubicBezTo>
                    <a:cubicBezTo>
                      <a:pt x="23451" y="6811"/>
                      <a:pt x="23250" y="4609"/>
                      <a:pt x="21649" y="4409"/>
                    </a:cubicBezTo>
                    <a:cubicBezTo>
                      <a:pt x="21578" y="4399"/>
                      <a:pt x="21506" y="4395"/>
                      <a:pt x="21436" y="4395"/>
                    </a:cubicBezTo>
                    <a:cubicBezTo>
                      <a:pt x="20556" y="4395"/>
                      <a:pt x="19742" y="5080"/>
                      <a:pt x="18829" y="5080"/>
                    </a:cubicBezTo>
                    <a:cubicBezTo>
                      <a:pt x="18791" y="5080"/>
                      <a:pt x="18752" y="5079"/>
                      <a:pt x="18714" y="5076"/>
                    </a:cubicBezTo>
                    <a:cubicBezTo>
                      <a:pt x="16412" y="4809"/>
                      <a:pt x="16746" y="540"/>
                      <a:pt x="14511" y="39"/>
                    </a:cubicBezTo>
                    <a:cubicBezTo>
                      <a:pt x="14386" y="13"/>
                      <a:pt x="14265" y="0"/>
                      <a:pt x="1414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16" name="Google Shape;5816;p35"/>
              <p:cNvSpPr/>
              <p:nvPr/>
            </p:nvSpPr>
            <p:spPr>
              <a:xfrm>
                <a:off x="2559150" y="599000"/>
                <a:ext cx="64575" cy="1113975"/>
              </a:xfrm>
              <a:custGeom>
                <a:avLst/>
                <a:gdLst/>
                <a:ahLst/>
                <a:cxnLst/>
                <a:rect l="l" t="t" r="r" b="b"/>
                <a:pathLst>
                  <a:path w="2583" h="44559" extrusionOk="0">
                    <a:moveTo>
                      <a:pt x="725" y="0"/>
                    </a:moveTo>
                    <a:cubicBezTo>
                      <a:pt x="698" y="0"/>
                      <a:pt x="697" y="201"/>
                      <a:pt x="748" y="576"/>
                    </a:cubicBezTo>
                    <a:cubicBezTo>
                      <a:pt x="2349" y="13752"/>
                      <a:pt x="2116" y="27562"/>
                      <a:pt x="348" y="40604"/>
                    </a:cubicBezTo>
                    <a:cubicBezTo>
                      <a:pt x="1" y="43217"/>
                      <a:pt x="4" y="44558"/>
                      <a:pt x="198" y="44558"/>
                    </a:cubicBezTo>
                    <a:cubicBezTo>
                      <a:pt x="359" y="44558"/>
                      <a:pt x="650" y="43643"/>
                      <a:pt x="982" y="41772"/>
                    </a:cubicBezTo>
                    <a:cubicBezTo>
                      <a:pt x="2016" y="35567"/>
                      <a:pt x="2583" y="28396"/>
                      <a:pt x="2483" y="21224"/>
                    </a:cubicBezTo>
                    <a:cubicBezTo>
                      <a:pt x="2416" y="14052"/>
                      <a:pt x="1782" y="6880"/>
                      <a:pt x="848" y="576"/>
                    </a:cubicBezTo>
                    <a:cubicBezTo>
                      <a:pt x="799" y="184"/>
                      <a:pt x="750" y="0"/>
                      <a:pt x="72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17" name="Google Shape;5817;p35"/>
              <p:cNvSpPr/>
              <p:nvPr/>
            </p:nvSpPr>
            <p:spPr>
              <a:xfrm>
                <a:off x="2369175" y="1333150"/>
                <a:ext cx="223000" cy="194875"/>
              </a:xfrm>
              <a:custGeom>
                <a:avLst/>
                <a:gdLst/>
                <a:ahLst/>
                <a:cxnLst/>
                <a:rect l="l" t="t" r="r" b="b"/>
                <a:pathLst>
                  <a:path w="8920" h="7795" extrusionOk="0">
                    <a:moveTo>
                      <a:pt x="52" y="1"/>
                    </a:moveTo>
                    <a:cubicBezTo>
                      <a:pt x="1" y="1"/>
                      <a:pt x="8" y="75"/>
                      <a:pt x="75" y="164"/>
                    </a:cubicBezTo>
                    <a:cubicBezTo>
                      <a:pt x="2643" y="2532"/>
                      <a:pt x="5178" y="5067"/>
                      <a:pt x="7747" y="7369"/>
                    </a:cubicBezTo>
                    <a:cubicBezTo>
                      <a:pt x="8096" y="7668"/>
                      <a:pt x="8384" y="7795"/>
                      <a:pt x="8572" y="7795"/>
                    </a:cubicBezTo>
                    <a:cubicBezTo>
                      <a:pt x="8887" y="7795"/>
                      <a:pt x="8920" y="7437"/>
                      <a:pt x="8481" y="6935"/>
                    </a:cubicBezTo>
                    <a:cubicBezTo>
                      <a:pt x="6246" y="4500"/>
                      <a:pt x="2810" y="2099"/>
                      <a:pt x="175" y="64"/>
                    </a:cubicBezTo>
                    <a:cubicBezTo>
                      <a:pt x="119" y="19"/>
                      <a:pt x="78" y="1"/>
                      <a:pt x="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18" name="Google Shape;5818;p35"/>
              <p:cNvSpPr/>
              <p:nvPr/>
            </p:nvSpPr>
            <p:spPr>
              <a:xfrm>
                <a:off x="2415400" y="1090275"/>
                <a:ext cx="197975" cy="265900"/>
              </a:xfrm>
              <a:custGeom>
                <a:avLst/>
                <a:gdLst/>
                <a:ahLst/>
                <a:cxnLst/>
                <a:rect l="l" t="t" r="r" b="b"/>
                <a:pathLst>
                  <a:path w="7919" h="10636" extrusionOk="0">
                    <a:moveTo>
                      <a:pt x="36" y="1"/>
                    </a:moveTo>
                    <a:cubicBezTo>
                      <a:pt x="0" y="1"/>
                      <a:pt x="2" y="69"/>
                      <a:pt x="60" y="205"/>
                    </a:cubicBezTo>
                    <a:cubicBezTo>
                      <a:pt x="2262" y="3374"/>
                      <a:pt x="4497" y="6777"/>
                      <a:pt x="6765" y="9912"/>
                    </a:cubicBezTo>
                    <a:cubicBezTo>
                      <a:pt x="7150" y="10415"/>
                      <a:pt x="7475" y="10636"/>
                      <a:pt x="7663" y="10636"/>
                    </a:cubicBezTo>
                    <a:cubicBezTo>
                      <a:pt x="7899" y="10636"/>
                      <a:pt x="7919" y="10288"/>
                      <a:pt x="7566" y="9712"/>
                    </a:cubicBezTo>
                    <a:cubicBezTo>
                      <a:pt x="5698" y="6476"/>
                      <a:pt x="2495" y="3041"/>
                      <a:pt x="160" y="105"/>
                    </a:cubicBezTo>
                    <a:cubicBezTo>
                      <a:pt x="105" y="36"/>
                      <a:pt x="61" y="1"/>
                      <a:pt x="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19" name="Google Shape;5819;p35"/>
              <p:cNvSpPr/>
              <p:nvPr/>
            </p:nvSpPr>
            <p:spPr>
              <a:xfrm>
                <a:off x="2583300" y="1281200"/>
                <a:ext cx="207250" cy="197150"/>
              </a:xfrm>
              <a:custGeom>
                <a:avLst/>
                <a:gdLst/>
                <a:ahLst/>
                <a:cxnLst/>
                <a:rect l="l" t="t" r="r" b="b"/>
                <a:pathLst>
                  <a:path w="8290" h="7886" extrusionOk="0">
                    <a:moveTo>
                      <a:pt x="8252" y="1"/>
                    </a:moveTo>
                    <a:cubicBezTo>
                      <a:pt x="8230" y="1"/>
                      <a:pt x="8185" y="23"/>
                      <a:pt x="8122" y="74"/>
                    </a:cubicBezTo>
                    <a:cubicBezTo>
                      <a:pt x="5653" y="2309"/>
                      <a:pt x="2985" y="4577"/>
                      <a:pt x="583" y="6912"/>
                    </a:cubicBezTo>
                    <a:cubicBezTo>
                      <a:pt x="1" y="7447"/>
                      <a:pt x="4" y="7886"/>
                      <a:pt x="342" y="7886"/>
                    </a:cubicBezTo>
                    <a:cubicBezTo>
                      <a:pt x="489" y="7886"/>
                      <a:pt x="698" y="7804"/>
                      <a:pt x="950" y="7612"/>
                    </a:cubicBezTo>
                    <a:cubicBezTo>
                      <a:pt x="3518" y="5678"/>
                      <a:pt x="6020" y="2475"/>
                      <a:pt x="8188" y="140"/>
                    </a:cubicBezTo>
                    <a:cubicBezTo>
                      <a:pt x="8271" y="58"/>
                      <a:pt x="8290" y="1"/>
                      <a:pt x="825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20" name="Google Shape;5820;p35"/>
              <p:cNvSpPr/>
              <p:nvPr/>
            </p:nvSpPr>
            <p:spPr>
              <a:xfrm>
                <a:off x="2611650" y="1014125"/>
                <a:ext cx="185275" cy="167600"/>
              </a:xfrm>
              <a:custGeom>
                <a:avLst/>
                <a:gdLst/>
                <a:ahLst/>
                <a:cxnLst/>
                <a:rect l="l" t="t" r="r" b="b"/>
                <a:pathLst>
                  <a:path w="7411" h="6704" extrusionOk="0">
                    <a:moveTo>
                      <a:pt x="7336" y="1"/>
                    </a:moveTo>
                    <a:cubicBezTo>
                      <a:pt x="7306" y="1"/>
                      <a:pt x="7266" y="16"/>
                      <a:pt x="7221" y="49"/>
                    </a:cubicBezTo>
                    <a:cubicBezTo>
                      <a:pt x="5020" y="1950"/>
                      <a:pt x="2685" y="3818"/>
                      <a:pt x="550" y="5786"/>
                    </a:cubicBezTo>
                    <a:cubicBezTo>
                      <a:pt x="0" y="6288"/>
                      <a:pt x="15" y="6704"/>
                      <a:pt x="350" y="6704"/>
                    </a:cubicBezTo>
                    <a:cubicBezTo>
                      <a:pt x="482" y="6704"/>
                      <a:pt x="665" y="6638"/>
                      <a:pt x="883" y="6487"/>
                    </a:cubicBezTo>
                    <a:cubicBezTo>
                      <a:pt x="3185" y="4919"/>
                      <a:pt x="5353" y="2150"/>
                      <a:pt x="7321" y="149"/>
                    </a:cubicBezTo>
                    <a:cubicBezTo>
                      <a:pt x="7410" y="60"/>
                      <a:pt x="7395" y="1"/>
                      <a:pt x="733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21" name="Google Shape;5821;p35"/>
              <p:cNvSpPr/>
              <p:nvPr/>
            </p:nvSpPr>
            <p:spPr>
              <a:xfrm>
                <a:off x="2488650" y="948675"/>
                <a:ext cx="125025" cy="152275"/>
              </a:xfrm>
              <a:custGeom>
                <a:avLst/>
                <a:gdLst/>
                <a:ahLst/>
                <a:cxnLst/>
                <a:rect l="l" t="t" r="r" b="b"/>
                <a:pathLst>
                  <a:path w="5001" h="6091" extrusionOk="0">
                    <a:moveTo>
                      <a:pt x="61" y="1"/>
                    </a:moveTo>
                    <a:cubicBezTo>
                      <a:pt x="21" y="1"/>
                      <a:pt x="0" y="66"/>
                      <a:pt x="66" y="132"/>
                    </a:cubicBezTo>
                    <a:cubicBezTo>
                      <a:pt x="1200" y="2100"/>
                      <a:pt x="2468" y="4135"/>
                      <a:pt x="4069" y="5803"/>
                    </a:cubicBezTo>
                    <a:cubicBezTo>
                      <a:pt x="4261" y="6006"/>
                      <a:pt x="4445" y="6090"/>
                      <a:pt x="4589" y="6090"/>
                    </a:cubicBezTo>
                    <a:cubicBezTo>
                      <a:pt x="4871" y="6090"/>
                      <a:pt x="5001" y="5766"/>
                      <a:pt x="4736" y="5369"/>
                    </a:cubicBezTo>
                    <a:cubicBezTo>
                      <a:pt x="4135" y="4435"/>
                      <a:pt x="3301" y="3568"/>
                      <a:pt x="2468" y="2667"/>
                    </a:cubicBezTo>
                    <a:cubicBezTo>
                      <a:pt x="1634" y="1800"/>
                      <a:pt x="800" y="899"/>
                      <a:pt x="133" y="65"/>
                    </a:cubicBezTo>
                    <a:cubicBezTo>
                      <a:pt x="109" y="19"/>
                      <a:pt x="82" y="1"/>
                      <a:pt x="6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22" name="Google Shape;5822;p35"/>
              <p:cNvSpPr/>
              <p:nvPr/>
            </p:nvSpPr>
            <p:spPr>
              <a:xfrm>
                <a:off x="2608050" y="818075"/>
                <a:ext cx="101225" cy="166025"/>
              </a:xfrm>
              <a:custGeom>
                <a:avLst/>
                <a:gdLst/>
                <a:ahLst/>
                <a:cxnLst/>
                <a:rect l="l" t="t" r="r" b="b"/>
                <a:pathLst>
                  <a:path w="4049" h="6641" extrusionOk="0">
                    <a:moveTo>
                      <a:pt x="4003" y="0"/>
                    </a:moveTo>
                    <a:cubicBezTo>
                      <a:pt x="3977" y="0"/>
                      <a:pt x="3940" y="27"/>
                      <a:pt x="3896" y="85"/>
                    </a:cubicBezTo>
                    <a:cubicBezTo>
                      <a:pt x="2962" y="2120"/>
                      <a:pt x="1628" y="4021"/>
                      <a:pt x="327" y="5823"/>
                    </a:cubicBezTo>
                    <a:cubicBezTo>
                      <a:pt x="1" y="6288"/>
                      <a:pt x="130" y="6640"/>
                      <a:pt x="419" y="6640"/>
                    </a:cubicBezTo>
                    <a:cubicBezTo>
                      <a:pt x="544" y="6640"/>
                      <a:pt x="699" y="6574"/>
                      <a:pt x="860" y="6423"/>
                    </a:cubicBezTo>
                    <a:cubicBezTo>
                      <a:pt x="1661" y="5656"/>
                      <a:pt x="2328" y="4555"/>
                      <a:pt x="2829" y="3454"/>
                    </a:cubicBezTo>
                    <a:cubicBezTo>
                      <a:pt x="3329" y="2320"/>
                      <a:pt x="3696" y="1119"/>
                      <a:pt x="4029" y="119"/>
                    </a:cubicBezTo>
                    <a:cubicBezTo>
                      <a:pt x="4048" y="44"/>
                      <a:pt x="4035" y="0"/>
                      <a:pt x="400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23" name="Google Shape;5823;p35"/>
              <p:cNvSpPr/>
              <p:nvPr/>
            </p:nvSpPr>
            <p:spPr>
              <a:xfrm>
                <a:off x="2523750" y="818350"/>
                <a:ext cx="90075" cy="87075"/>
              </a:xfrm>
              <a:custGeom>
                <a:avLst/>
                <a:gdLst/>
                <a:ahLst/>
                <a:cxnLst/>
                <a:rect l="l" t="t" r="r" b="b"/>
                <a:pathLst>
                  <a:path w="3603" h="3483" extrusionOk="0">
                    <a:moveTo>
                      <a:pt x="70" y="1"/>
                    </a:moveTo>
                    <a:cubicBezTo>
                      <a:pt x="21" y="1"/>
                      <a:pt x="1" y="79"/>
                      <a:pt x="29" y="108"/>
                    </a:cubicBezTo>
                    <a:cubicBezTo>
                      <a:pt x="997" y="1142"/>
                      <a:pt x="1864" y="2343"/>
                      <a:pt x="2865" y="3343"/>
                    </a:cubicBezTo>
                    <a:cubicBezTo>
                      <a:pt x="2954" y="3442"/>
                      <a:pt x="3053" y="3483"/>
                      <a:pt x="3146" y="3483"/>
                    </a:cubicBezTo>
                    <a:cubicBezTo>
                      <a:pt x="3398" y="3483"/>
                      <a:pt x="3603" y="3178"/>
                      <a:pt x="3432" y="2910"/>
                    </a:cubicBezTo>
                    <a:cubicBezTo>
                      <a:pt x="2798" y="1642"/>
                      <a:pt x="1197" y="842"/>
                      <a:pt x="96" y="8"/>
                    </a:cubicBezTo>
                    <a:cubicBezTo>
                      <a:pt x="87" y="3"/>
                      <a:pt x="78" y="1"/>
                      <a:pt x="7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5824" name="Google Shape;5824;p35"/>
            <p:cNvGrpSpPr/>
            <p:nvPr/>
          </p:nvGrpSpPr>
          <p:grpSpPr>
            <a:xfrm rot="1031996">
              <a:off x="286147" y="4355707"/>
              <a:ext cx="988287" cy="895065"/>
              <a:chOff x="4048900" y="1919750"/>
              <a:chExt cx="1060775" cy="960715"/>
            </a:xfrm>
          </p:grpSpPr>
          <p:sp>
            <p:nvSpPr>
              <p:cNvPr id="5825" name="Google Shape;5825;p35"/>
              <p:cNvSpPr/>
              <p:nvPr/>
            </p:nvSpPr>
            <p:spPr>
              <a:xfrm>
                <a:off x="4133125" y="1919750"/>
                <a:ext cx="968225" cy="911900"/>
              </a:xfrm>
              <a:custGeom>
                <a:avLst/>
                <a:gdLst/>
                <a:ahLst/>
                <a:cxnLst/>
                <a:rect l="l" t="t" r="r" b="b"/>
                <a:pathLst>
                  <a:path w="38729" h="36476" extrusionOk="0">
                    <a:moveTo>
                      <a:pt x="20075" y="0"/>
                    </a:moveTo>
                    <a:cubicBezTo>
                      <a:pt x="17881" y="0"/>
                      <a:pt x="15579" y="1191"/>
                      <a:pt x="14211" y="2985"/>
                    </a:cubicBezTo>
                    <a:cubicBezTo>
                      <a:pt x="12209" y="5721"/>
                      <a:pt x="11842" y="9290"/>
                      <a:pt x="12009" y="12626"/>
                    </a:cubicBezTo>
                    <a:cubicBezTo>
                      <a:pt x="12209" y="15961"/>
                      <a:pt x="12876" y="19330"/>
                      <a:pt x="12676" y="22666"/>
                    </a:cubicBezTo>
                    <a:cubicBezTo>
                      <a:pt x="12309" y="19731"/>
                      <a:pt x="11142" y="16662"/>
                      <a:pt x="9507" y="13926"/>
                    </a:cubicBezTo>
                    <a:cubicBezTo>
                      <a:pt x="8807" y="12759"/>
                      <a:pt x="8006" y="11591"/>
                      <a:pt x="6872" y="10791"/>
                    </a:cubicBezTo>
                    <a:cubicBezTo>
                      <a:pt x="6042" y="10205"/>
                      <a:pt x="5051" y="9833"/>
                      <a:pt x="4069" y="9833"/>
                    </a:cubicBezTo>
                    <a:cubicBezTo>
                      <a:pt x="3709" y="9833"/>
                      <a:pt x="3351" y="9883"/>
                      <a:pt x="3003" y="9990"/>
                    </a:cubicBezTo>
                    <a:cubicBezTo>
                      <a:pt x="1501" y="10457"/>
                      <a:pt x="501" y="11958"/>
                      <a:pt x="234" y="13493"/>
                    </a:cubicBezTo>
                    <a:cubicBezTo>
                      <a:pt x="0" y="15061"/>
                      <a:pt x="334" y="16628"/>
                      <a:pt x="868" y="18096"/>
                    </a:cubicBezTo>
                    <a:cubicBezTo>
                      <a:pt x="3036" y="24100"/>
                      <a:pt x="7739" y="28737"/>
                      <a:pt x="12343" y="33140"/>
                    </a:cubicBezTo>
                    <a:cubicBezTo>
                      <a:pt x="14177" y="34908"/>
                      <a:pt x="15411" y="35408"/>
                      <a:pt x="16345" y="36476"/>
                    </a:cubicBezTo>
                    <a:cubicBezTo>
                      <a:pt x="19581" y="32940"/>
                      <a:pt x="23817" y="30472"/>
                      <a:pt x="27720" y="27736"/>
                    </a:cubicBezTo>
                    <a:cubicBezTo>
                      <a:pt x="31656" y="24968"/>
                      <a:pt x="35526" y="21765"/>
                      <a:pt x="37494" y="17396"/>
                    </a:cubicBezTo>
                    <a:cubicBezTo>
                      <a:pt x="38561" y="14927"/>
                      <a:pt x="38728" y="11458"/>
                      <a:pt x="36393" y="10124"/>
                    </a:cubicBezTo>
                    <a:cubicBezTo>
                      <a:pt x="35821" y="9792"/>
                      <a:pt x="35215" y="9648"/>
                      <a:pt x="34601" y="9648"/>
                    </a:cubicBezTo>
                    <a:cubicBezTo>
                      <a:pt x="32743" y="9648"/>
                      <a:pt x="30800" y="10963"/>
                      <a:pt x="29421" y="12392"/>
                    </a:cubicBezTo>
                    <a:cubicBezTo>
                      <a:pt x="26319" y="15494"/>
                      <a:pt x="23851" y="19297"/>
                      <a:pt x="22250" y="23433"/>
                    </a:cubicBezTo>
                    <a:cubicBezTo>
                      <a:pt x="23517" y="19130"/>
                      <a:pt x="25152" y="14560"/>
                      <a:pt x="25719" y="9723"/>
                    </a:cubicBezTo>
                    <a:cubicBezTo>
                      <a:pt x="26086" y="6555"/>
                      <a:pt x="25719" y="2752"/>
                      <a:pt x="23084" y="917"/>
                    </a:cubicBezTo>
                    <a:cubicBezTo>
                      <a:pt x="22187" y="283"/>
                      <a:pt x="21144" y="0"/>
                      <a:pt x="2007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26" name="Google Shape;5826;p35"/>
              <p:cNvSpPr/>
              <p:nvPr/>
            </p:nvSpPr>
            <p:spPr>
              <a:xfrm>
                <a:off x="4576500" y="2085450"/>
                <a:ext cx="109600" cy="597875"/>
              </a:xfrm>
              <a:custGeom>
                <a:avLst/>
                <a:gdLst/>
                <a:ahLst/>
                <a:cxnLst/>
                <a:rect l="l" t="t" r="r" b="b"/>
                <a:pathLst>
                  <a:path w="4384" h="23915" extrusionOk="0">
                    <a:moveTo>
                      <a:pt x="4307" y="1"/>
                    </a:moveTo>
                    <a:cubicBezTo>
                      <a:pt x="4266" y="1"/>
                      <a:pt x="4213" y="67"/>
                      <a:pt x="4181" y="193"/>
                    </a:cubicBezTo>
                    <a:cubicBezTo>
                      <a:pt x="2913" y="7465"/>
                      <a:pt x="1479" y="14670"/>
                      <a:pt x="245" y="21876"/>
                    </a:cubicBezTo>
                    <a:cubicBezTo>
                      <a:pt x="1" y="23219"/>
                      <a:pt x="286" y="23914"/>
                      <a:pt x="661" y="23914"/>
                    </a:cubicBezTo>
                    <a:cubicBezTo>
                      <a:pt x="1003" y="23914"/>
                      <a:pt x="1420" y="23336"/>
                      <a:pt x="1579" y="22142"/>
                    </a:cubicBezTo>
                    <a:cubicBezTo>
                      <a:pt x="2513" y="14837"/>
                      <a:pt x="3414" y="7532"/>
                      <a:pt x="4348" y="260"/>
                    </a:cubicBezTo>
                    <a:cubicBezTo>
                      <a:pt x="4383" y="84"/>
                      <a:pt x="4353" y="1"/>
                      <a:pt x="430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27" name="Google Shape;5827;p35"/>
              <p:cNvSpPr/>
              <p:nvPr/>
            </p:nvSpPr>
            <p:spPr>
              <a:xfrm>
                <a:off x="4509225" y="1954950"/>
                <a:ext cx="58825" cy="699400"/>
              </a:xfrm>
              <a:custGeom>
                <a:avLst/>
                <a:gdLst/>
                <a:ahLst/>
                <a:cxnLst/>
                <a:rect l="l" t="t" r="r" b="b"/>
                <a:pathLst>
                  <a:path w="2353" h="27976" extrusionOk="0">
                    <a:moveTo>
                      <a:pt x="2271" y="1"/>
                    </a:moveTo>
                    <a:cubicBezTo>
                      <a:pt x="2231" y="1"/>
                      <a:pt x="2185" y="84"/>
                      <a:pt x="2169" y="243"/>
                    </a:cubicBezTo>
                    <a:cubicBezTo>
                      <a:pt x="801" y="8682"/>
                      <a:pt x="0" y="17222"/>
                      <a:pt x="34" y="25761"/>
                    </a:cubicBezTo>
                    <a:cubicBezTo>
                      <a:pt x="67" y="27241"/>
                      <a:pt x="440" y="27975"/>
                      <a:pt x="794" y="27975"/>
                    </a:cubicBezTo>
                    <a:cubicBezTo>
                      <a:pt x="1149" y="27975"/>
                      <a:pt x="1485" y="27233"/>
                      <a:pt x="1435" y="25761"/>
                    </a:cubicBezTo>
                    <a:cubicBezTo>
                      <a:pt x="1101" y="17322"/>
                      <a:pt x="1335" y="8749"/>
                      <a:pt x="2335" y="310"/>
                    </a:cubicBezTo>
                    <a:cubicBezTo>
                      <a:pt x="2353" y="100"/>
                      <a:pt x="2316" y="1"/>
                      <a:pt x="227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28" name="Google Shape;5828;p35"/>
              <p:cNvSpPr/>
              <p:nvPr/>
            </p:nvSpPr>
            <p:spPr>
              <a:xfrm>
                <a:off x="4542350" y="2076150"/>
                <a:ext cx="97900" cy="573275"/>
              </a:xfrm>
              <a:custGeom>
                <a:avLst/>
                <a:gdLst/>
                <a:ahLst/>
                <a:cxnLst/>
                <a:rect l="l" t="t" r="r" b="b"/>
                <a:pathLst>
                  <a:path w="3916" h="22931" extrusionOk="0">
                    <a:moveTo>
                      <a:pt x="3835" y="1"/>
                    </a:moveTo>
                    <a:cubicBezTo>
                      <a:pt x="3794" y="1"/>
                      <a:pt x="3743" y="61"/>
                      <a:pt x="3712" y="198"/>
                    </a:cubicBezTo>
                    <a:cubicBezTo>
                      <a:pt x="2545" y="7103"/>
                      <a:pt x="1344" y="14075"/>
                      <a:pt x="210" y="21013"/>
                    </a:cubicBezTo>
                    <a:cubicBezTo>
                      <a:pt x="1" y="22268"/>
                      <a:pt x="301" y="22931"/>
                      <a:pt x="674" y="22931"/>
                    </a:cubicBezTo>
                    <a:cubicBezTo>
                      <a:pt x="1015" y="22931"/>
                      <a:pt x="1417" y="22377"/>
                      <a:pt x="1544" y="21213"/>
                    </a:cubicBezTo>
                    <a:cubicBezTo>
                      <a:pt x="2378" y="14208"/>
                      <a:pt x="3112" y="7203"/>
                      <a:pt x="3879" y="232"/>
                    </a:cubicBezTo>
                    <a:cubicBezTo>
                      <a:pt x="3915" y="87"/>
                      <a:pt x="3883" y="1"/>
                      <a:pt x="38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29" name="Google Shape;5829;p35"/>
              <p:cNvSpPr/>
              <p:nvPr/>
            </p:nvSpPr>
            <p:spPr>
              <a:xfrm>
                <a:off x="4579650" y="2148850"/>
                <a:ext cx="150175" cy="488100"/>
              </a:xfrm>
              <a:custGeom>
                <a:avLst/>
                <a:gdLst/>
                <a:ahLst/>
                <a:cxnLst/>
                <a:rect l="l" t="t" r="r" b="b"/>
                <a:pathLst>
                  <a:path w="6007" h="19524" extrusionOk="0">
                    <a:moveTo>
                      <a:pt x="5931" y="1"/>
                    </a:moveTo>
                    <a:cubicBezTo>
                      <a:pt x="5890" y="1"/>
                      <a:pt x="5840" y="76"/>
                      <a:pt x="5823" y="226"/>
                    </a:cubicBezTo>
                    <a:cubicBezTo>
                      <a:pt x="4956" y="6330"/>
                      <a:pt x="3121" y="12268"/>
                      <a:pt x="519" y="17772"/>
                    </a:cubicBezTo>
                    <a:cubicBezTo>
                      <a:pt x="1" y="18847"/>
                      <a:pt x="212" y="19524"/>
                      <a:pt x="649" y="19524"/>
                    </a:cubicBezTo>
                    <a:cubicBezTo>
                      <a:pt x="972" y="19524"/>
                      <a:pt x="1419" y="19155"/>
                      <a:pt x="1787" y="18305"/>
                    </a:cubicBezTo>
                    <a:cubicBezTo>
                      <a:pt x="4155" y="12501"/>
                      <a:pt x="5489" y="6397"/>
                      <a:pt x="5990" y="226"/>
                    </a:cubicBezTo>
                    <a:cubicBezTo>
                      <a:pt x="6006" y="76"/>
                      <a:pt x="5973" y="1"/>
                      <a:pt x="593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30" name="Google Shape;5830;p35"/>
              <p:cNvSpPr/>
              <p:nvPr/>
            </p:nvSpPr>
            <p:spPr>
              <a:xfrm>
                <a:off x="4529250" y="2045225"/>
                <a:ext cx="88450" cy="614175"/>
              </a:xfrm>
              <a:custGeom>
                <a:avLst/>
                <a:gdLst/>
                <a:ahLst/>
                <a:cxnLst/>
                <a:rect l="l" t="t" r="r" b="b"/>
                <a:pathLst>
                  <a:path w="3538" h="24567" extrusionOk="0">
                    <a:moveTo>
                      <a:pt x="3463" y="0"/>
                    </a:moveTo>
                    <a:cubicBezTo>
                      <a:pt x="3422" y="0"/>
                      <a:pt x="3367" y="76"/>
                      <a:pt x="3336" y="235"/>
                    </a:cubicBezTo>
                    <a:cubicBezTo>
                      <a:pt x="1034" y="7440"/>
                      <a:pt x="0" y="15079"/>
                      <a:pt x="467" y="22717"/>
                    </a:cubicBezTo>
                    <a:cubicBezTo>
                      <a:pt x="548" y="23964"/>
                      <a:pt x="927" y="24566"/>
                      <a:pt x="1266" y="24566"/>
                    </a:cubicBezTo>
                    <a:cubicBezTo>
                      <a:pt x="1625" y="24566"/>
                      <a:pt x="1939" y="23889"/>
                      <a:pt x="1801" y="22584"/>
                    </a:cubicBezTo>
                    <a:cubicBezTo>
                      <a:pt x="1034" y="15145"/>
                      <a:pt x="1568" y="7573"/>
                      <a:pt x="3503" y="268"/>
                    </a:cubicBezTo>
                    <a:cubicBezTo>
                      <a:pt x="3538" y="93"/>
                      <a:pt x="3508" y="0"/>
                      <a:pt x="346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31" name="Google Shape;5831;p35"/>
              <p:cNvSpPr/>
              <p:nvPr/>
            </p:nvSpPr>
            <p:spPr>
              <a:xfrm>
                <a:off x="4630625" y="2266000"/>
                <a:ext cx="364725" cy="392800"/>
              </a:xfrm>
              <a:custGeom>
                <a:avLst/>
                <a:gdLst/>
                <a:ahLst/>
                <a:cxnLst/>
                <a:rect l="l" t="t" r="r" b="b"/>
                <a:pathLst>
                  <a:path w="14589" h="15712" extrusionOk="0">
                    <a:moveTo>
                      <a:pt x="14510" y="0"/>
                    </a:moveTo>
                    <a:cubicBezTo>
                      <a:pt x="14464" y="0"/>
                      <a:pt x="14395" y="46"/>
                      <a:pt x="14325" y="143"/>
                    </a:cubicBezTo>
                    <a:cubicBezTo>
                      <a:pt x="10622" y="5414"/>
                      <a:pt x="6119" y="10050"/>
                      <a:pt x="1149" y="13986"/>
                    </a:cubicBezTo>
                    <a:cubicBezTo>
                      <a:pt x="1" y="14887"/>
                      <a:pt x="38" y="15711"/>
                      <a:pt x="696" y="15711"/>
                    </a:cubicBezTo>
                    <a:cubicBezTo>
                      <a:pt x="1013" y="15711"/>
                      <a:pt x="1474" y="15520"/>
                      <a:pt x="2016" y="15054"/>
                    </a:cubicBezTo>
                    <a:cubicBezTo>
                      <a:pt x="6920" y="10751"/>
                      <a:pt x="11089" y="5714"/>
                      <a:pt x="14492" y="243"/>
                    </a:cubicBezTo>
                    <a:cubicBezTo>
                      <a:pt x="14589" y="88"/>
                      <a:pt x="14573" y="0"/>
                      <a:pt x="1451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32" name="Google Shape;5832;p35"/>
              <p:cNvSpPr/>
              <p:nvPr/>
            </p:nvSpPr>
            <p:spPr>
              <a:xfrm>
                <a:off x="4660525" y="2299625"/>
                <a:ext cx="375975" cy="347550"/>
              </a:xfrm>
              <a:custGeom>
                <a:avLst/>
                <a:gdLst/>
                <a:ahLst/>
                <a:cxnLst/>
                <a:rect l="l" t="t" r="r" b="b"/>
                <a:pathLst>
                  <a:path w="15039" h="13902" extrusionOk="0">
                    <a:moveTo>
                      <a:pt x="14948" y="0"/>
                    </a:moveTo>
                    <a:cubicBezTo>
                      <a:pt x="14909" y="0"/>
                      <a:pt x="14855" y="29"/>
                      <a:pt x="14797" y="99"/>
                    </a:cubicBezTo>
                    <a:cubicBezTo>
                      <a:pt x="10994" y="4936"/>
                      <a:pt x="6324" y="9039"/>
                      <a:pt x="1254" y="12274"/>
                    </a:cubicBezTo>
                    <a:cubicBezTo>
                      <a:pt x="1" y="13055"/>
                      <a:pt x="21" y="13902"/>
                      <a:pt x="757" y="13902"/>
                    </a:cubicBezTo>
                    <a:cubicBezTo>
                      <a:pt x="1059" y="13902"/>
                      <a:pt x="1482" y="13758"/>
                      <a:pt x="1988" y="13409"/>
                    </a:cubicBezTo>
                    <a:cubicBezTo>
                      <a:pt x="7091" y="9806"/>
                      <a:pt x="11428" y="5269"/>
                      <a:pt x="14930" y="233"/>
                    </a:cubicBezTo>
                    <a:cubicBezTo>
                      <a:pt x="15039" y="102"/>
                      <a:pt x="15020" y="0"/>
                      <a:pt x="1494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33" name="Google Shape;5833;p35"/>
              <p:cNvSpPr/>
              <p:nvPr/>
            </p:nvSpPr>
            <p:spPr>
              <a:xfrm>
                <a:off x="4645350" y="2236800"/>
                <a:ext cx="299525" cy="365350"/>
              </a:xfrm>
              <a:custGeom>
                <a:avLst/>
                <a:gdLst/>
                <a:ahLst/>
                <a:cxnLst/>
                <a:rect l="l" t="t" r="r" b="b"/>
                <a:pathLst>
                  <a:path w="11981" h="14614" extrusionOk="0">
                    <a:moveTo>
                      <a:pt x="11877" y="0"/>
                    </a:moveTo>
                    <a:cubicBezTo>
                      <a:pt x="11839" y="0"/>
                      <a:pt x="11789" y="23"/>
                      <a:pt x="11734" y="77"/>
                    </a:cubicBezTo>
                    <a:cubicBezTo>
                      <a:pt x="7698" y="3980"/>
                      <a:pt x="3895" y="8283"/>
                      <a:pt x="693" y="12953"/>
                    </a:cubicBezTo>
                    <a:cubicBezTo>
                      <a:pt x="1" y="13951"/>
                      <a:pt x="204" y="14613"/>
                      <a:pt x="694" y="14613"/>
                    </a:cubicBezTo>
                    <a:cubicBezTo>
                      <a:pt x="1007" y="14613"/>
                      <a:pt x="1438" y="14344"/>
                      <a:pt x="1827" y="13720"/>
                    </a:cubicBezTo>
                    <a:cubicBezTo>
                      <a:pt x="4729" y="8950"/>
                      <a:pt x="8065" y="4380"/>
                      <a:pt x="11868" y="210"/>
                    </a:cubicBezTo>
                    <a:cubicBezTo>
                      <a:pt x="11980" y="98"/>
                      <a:pt x="11956" y="0"/>
                      <a:pt x="118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34" name="Google Shape;5834;p35"/>
              <p:cNvSpPr/>
              <p:nvPr/>
            </p:nvSpPr>
            <p:spPr>
              <a:xfrm>
                <a:off x="4048900" y="2085525"/>
                <a:ext cx="879825" cy="746125"/>
              </a:xfrm>
              <a:custGeom>
                <a:avLst/>
                <a:gdLst/>
                <a:ahLst/>
                <a:cxnLst/>
                <a:rect l="l" t="t" r="r" b="b"/>
                <a:pathLst>
                  <a:path w="35193" h="29845" extrusionOk="0">
                    <a:moveTo>
                      <a:pt x="19085" y="1"/>
                    </a:moveTo>
                    <a:cubicBezTo>
                      <a:pt x="18147" y="1"/>
                      <a:pt x="17180" y="379"/>
                      <a:pt x="16445" y="991"/>
                    </a:cubicBezTo>
                    <a:cubicBezTo>
                      <a:pt x="15445" y="1825"/>
                      <a:pt x="14844" y="3026"/>
                      <a:pt x="14411" y="4260"/>
                    </a:cubicBezTo>
                    <a:cubicBezTo>
                      <a:pt x="12743" y="9130"/>
                      <a:pt x="14077" y="14467"/>
                      <a:pt x="15411" y="19437"/>
                    </a:cubicBezTo>
                    <a:cubicBezTo>
                      <a:pt x="13543" y="15668"/>
                      <a:pt x="10274" y="13133"/>
                      <a:pt x="6605" y="12432"/>
                    </a:cubicBezTo>
                    <a:cubicBezTo>
                      <a:pt x="6078" y="12327"/>
                      <a:pt x="5525" y="12268"/>
                      <a:pt x="4974" y="12268"/>
                    </a:cubicBezTo>
                    <a:cubicBezTo>
                      <a:pt x="3434" y="12268"/>
                      <a:pt x="1910" y="12730"/>
                      <a:pt x="1001" y="13934"/>
                    </a:cubicBezTo>
                    <a:cubicBezTo>
                      <a:pt x="0" y="15168"/>
                      <a:pt x="34" y="17002"/>
                      <a:pt x="667" y="18503"/>
                    </a:cubicBezTo>
                    <a:cubicBezTo>
                      <a:pt x="1268" y="20005"/>
                      <a:pt x="2502" y="21172"/>
                      <a:pt x="3736" y="22173"/>
                    </a:cubicBezTo>
                    <a:cubicBezTo>
                      <a:pt x="8473" y="26009"/>
                      <a:pt x="14411" y="27977"/>
                      <a:pt x="20215" y="29845"/>
                    </a:cubicBezTo>
                    <a:cubicBezTo>
                      <a:pt x="25352" y="25842"/>
                      <a:pt x="31389" y="21372"/>
                      <a:pt x="34125" y="14868"/>
                    </a:cubicBezTo>
                    <a:cubicBezTo>
                      <a:pt x="34859" y="13133"/>
                      <a:pt x="35192" y="10831"/>
                      <a:pt x="33791" y="9530"/>
                    </a:cubicBezTo>
                    <a:cubicBezTo>
                      <a:pt x="33186" y="8948"/>
                      <a:pt x="32369" y="8691"/>
                      <a:pt x="31556" y="8691"/>
                    </a:cubicBezTo>
                    <a:cubicBezTo>
                      <a:pt x="31205" y="8691"/>
                      <a:pt x="30854" y="8739"/>
                      <a:pt x="30522" y="8830"/>
                    </a:cubicBezTo>
                    <a:cubicBezTo>
                      <a:pt x="29388" y="9130"/>
                      <a:pt x="28387" y="9797"/>
                      <a:pt x="27520" y="10598"/>
                    </a:cubicBezTo>
                    <a:cubicBezTo>
                      <a:pt x="25084" y="12742"/>
                      <a:pt x="23280" y="15613"/>
                      <a:pt x="22356" y="18719"/>
                    </a:cubicBezTo>
                    <a:lnTo>
                      <a:pt x="22356" y="18719"/>
                    </a:lnTo>
                    <a:cubicBezTo>
                      <a:pt x="23759" y="13805"/>
                      <a:pt x="24001" y="9053"/>
                      <a:pt x="23017" y="4527"/>
                    </a:cubicBezTo>
                    <a:cubicBezTo>
                      <a:pt x="22583" y="2759"/>
                      <a:pt x="21783" y="791"/>
                      <a:pt x="20081" y="157"/>
                    </a:cubicBezTo>
                    <a:cubicBezTo>
                      <a:pt x="19762" y="50"/>
                      <a:pt x="19425" y="1"/>
                      <a:pt x="190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35" name="Google Shape;5835;p35"/>
              <p:cNvSpPr/>
              <p:nvPr/>
            </p:nvSpPr>
            <p:spPr>
              <a:xfrm>
                <a:off x="4521725" y="2259600"/>
                <a:ext cx="255225" cy="567900"/>
              </a:xfrm>
              <a:custGeom>
                <a:avLst/>
                <a:gdLst/>
                <a:ahLst/>
                <a:cxnLst/>
                <a:rect l="l" t="t" r="r" b="b"/>
                <a:pathLst>
                  <a:path w="10209" h="22716" extrusionOk="0">
                    <a:moveTo>
                      <a:pt x="6622" y="0"/>
                    </a:moveTo>
                    <a:cubicBezTo>
                      <a:pt x="5691" y="0"/>
                      <a:pt x="4771" y="466"/>
                      <a:pt x="4104" y="1133"/>
                    </a:cubicBezTo>
                    <a:cubicBezTo>
                      <a:pt x="3303" y="1867"/>
                      <a:pt x="2803" y="2868"/>
                      <a:pt x="2369" y="3868"/>
                    </a:cubicBezTo>
                    <a:cubicBezTo>
                      <a:pt x="1" y="9739"/>
                      <a:pt x="735" y="16377"/>
                      <a:pt x="1502" y="22715"/>
                    </a:cubicBezTo>
                    <a:cubicBezTo>
                      <a:pt x="5371" y="17345"/>
                      <a:pt x="9441" y="12141"/>
                      <a:pt x="10108" y="5970"/>
                    </a:cubicBezTo>
                    <a:cubicBezTo>
                      <a:pt x="10208" y="4736"/>
                      <a:pt x="10175" y="3468"/>
                      <a:pt x="9708" y="2334"/>
                    </a:cubicBezTo>
                    <a:cubicBezTo>
                      <a:pt x="9274" y="1200"/>
                      <a:pt x="8273" y="199"/>
                      <a:pt x="7039" y="32"/>
                    </a:cubicBezTo>
                    <a:cubicBezTo>
                      <a:pt x="6900" y="11"/>
                      <a:pt x="6761" y="0"/>
                      <a:pt x="662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36" name="Google Shape;5836;p35"/>
              <p:cNvSpPr/>
              <p:nvPr/>
            </p:nvSpPr>
            <p:spPr>
              <a:xfrm>
                <a:off x="4188150" y="2420700"/>
                <a:ext cx="367800" cy="411800"/>
              </a:xfrm>
              <a:custGeom>
                <a:avLst/>
                <a:gdLst/>
                <a:ahLst/>
                <a:cxnLst/>
                <a:rect l="l" t="t" r="r" b="b"/>
                <a:pathLst>
                  <a:path w="14712" h="16472" extrusionOk="0">
                    <a:moveTo>
                      <a:pt x="4051" y="0"/>
                    </a:moveTo>
                    <a:cubicBezTo>
                      <a:pt x="3592" y="0"/>
                      <a:pt x="3137" y="82"/>
                      <a:pt x="2703" y="260"/>
                    </a:cubicBezTo>
                    <a:cubicBezTo>
                      <a:pt x="802" y="1060"/>
                      <a:pt x="1" y="3529"/>
                      <a:pt x="501" y="5530"/>
                    </a:cubicBezTo>
                    <a:cubicBezTo>
                      <a:pt x="1002" y="7532"/>
                      <a:pt x="2503" y="9133"/>
                      <a:pt x="4071" y="10467"/>
                    </a:cubicBezTo>
                    <a:cubicBezTo>
                      <a:pt x="7006" y="13035"/>
                      <a:pt x="10442" y="14970"/>
                      <a:pt x="14711" y="16471"/>
                    </a:cubicBezTo>
                    <a:cubicBezTo>
                      <a:pt x="13310" y="12135"/>
                      <a:pt x="11843" y="7798"/>
                      <a:pt x="9441" y="3929"/>
                    </a:cubicBezTo>
                    <a:cubicBezTo>
                      <a:pt x="8674" y="2761"/>
                      <a:pt x="7840" y="1594"/>
                      <a:pt x="6672" y="860"/>
                    </a:cubicBezTo>
                    <a:cubicBezTo>
                      <a:pt x="5894" y="326"/>
                      <a:pt x="4967" y="0"/>
                      <a:pt x="405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37" name="Google Shape;5837;p35"/>
              <p:cNvSpPr/>
              <p:nvPr/>
            </p:nvSpPr>
            <p:spPr>
              <a:xfrm>
                <a:off x="4562600" y="2469700"/>
                <a:ext cx="547075" cy="352775"/>
              </a:xfrm>
              <a:custGeom>
                <a:avLst/>
                <a:gdLst/>
                <a:ahLst/>
                <a:cxnLst/>
                <a:rect l="l" t="t" r="r" b="b"/>
                <a:pathLst>
                  <a:path w="21883" h="14111" extrusionOk="0">
                    <a:moveTo>
                      <a:pt x="17813" y="1"/>
                    </a:moveTo>
                    <a:cubicBezTo>
                      <a:pt x="16512" y="1"/>
                      <a:pt x="15311" y="435"/>
                      <a:pt x="14144" y="935"/>
                    </a:cubicBezTo>
                    <a:cubicBezTo>
                      <a:pt x="7906" y="3503"/>
                      <a:pt x="2636" y="8173"/>
                      <a:pt x="0" y="14111"/>
                    </a:cubicBezTo>
                    <a:cubicBezTo>
                      <a:pt x="6738" y="13477"/>
                      <a:pt x="13977" y="12643"/>
                      <a:pt x="19081" y="8240"/>
                    </a:cubicBezTo>
                    <a:cubicBezTo>
                      <a:pt x="20048" y="7406"/>
                      <a:pt x="20915" y="6405"/>
                      <a:pt x="21416" y="5238"/>
                    </a:cubicBezTo>
                    <a:cubicBezTo>
                      <a:pt x="21883" y="4004"/>
                      <a:pt x="21883" y="2603"/>
                      <a:pt x="21149" y="1569"/>
                    </a:cubicBezTo>
                    <a:cubicBezTo>
                      <a:pt x="20382" y="501"/>
                      <a:pt x="19081" y="1"/>
                      <a:pt x="1781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38" name="Google Shape;5838;p35"/>
              <p:cNvSpPr/>
              <p:nvPr/>
            </p:nvSpPr>
            <p:spPr>
              <a:xfrm>
                <a:off x="4555925" y="2449800"/>
                <a:ext cx="44400" cy="292100"/>
              </a:xfrm>
              <a:custGeom>
                <a:avLst/>
                <a:gdLst/>
                <a:ahLst/>
                <a:cxnLst/>
                <a:rect l="l" t="t" r="r" b="b"/>
                <a:pathLst>
                  <a:path w="1776" h="11684" extrusionOk="0">
                    <a:moveTo>
                      <a:pt x="1091" y="0"/>
                    </a:moveTo>
                    <a:cubicBezTo>
                      <a:pt x="1055" y="0"/>
                      <a:pt x="1017" y="33"/>
                      <a:pt x="1001" y="96"/>
                    </a:cubicBezTo>
                    <a:cubicBezTo>
                      <a:pt x="334" y="3599"/>
                      <a:pt x="0" y="7235"/>
                      <a:pt x="301" y="10804"/>
                    </a:cubicBezTo>
                    <a:cubicBezTo>
                      <a:pt x="379" y="11411"/>
                      <a:pt x="725" y="11684"/>
                      <a:pt x="1052" y="11684"/>
                    </a:cubicBezTo>
                    <a:cubicBezTo>
                      <a:pt x="1426" y="11684"/>
                      <a:pt x="1775" y="11327"/>
                      <a:pt x="1668" y="10704"/>
                    </a:cubicBezTo>
                    <a:cubicBezTo>
                      <a:pt x="1101" y="7235"/>
                      <a:pt x="901" y="3699"/>
                      <a:pt x="1168" y="130"/>
                    </a:cubicBezTo>
                    <a:cubicBezTo>
                      <a:pt x="1168" y="42"/>
                      <a:pt x="1131" y="0"/>
                      <a:pt x="109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39" name="Google Shape;5839;p35"/>
              <p:cNvSpPr/>
              <p:nvPr/>
            </p:nvSpPr>
            <p:spPr>
              <a:xfrm>
                <a:off x="4566000" y="2436125"/>
                <a:ext cx="113825" cy="315600"/>
              </a:xfrm>
              <a:custGeom>
                <a:avLst/>
                <a:gdLst/>
                <a:ahLst/>
                <a:cxnLst/>
                <a:rect l="l" t="t" r="r" b="b"/>
                <a:pathLst>
                  <a:path w="4553" h="12624" extrusionOk="0">
                    <a:moveTo>
                      <a:pt x="4477" y="0"/>
                    </a:moveTo>
                    <a:cubicBezTo>
                      <a:pt x="4441" y="0"/>
                      <a:pt x="4398" y="35"/>
                      <a:pt x="4368" y="110"/>
                    </a:cubicBezTo>
                    <a:cubicBezTo>
                      <a:pt x="2866" y="3812"/>
                      <a:pt x="1399" y="7582"/>
                      <a:pt x="265" y="11451"/>
                    </a:cubicBezTo>
                    <a:cubicBezTo>
                      <a:pt x="1" y="12186"/>
                      <a:pt x="355" y="12623"/>
                      <a:pt x="767" y="12623"/>
                    </a:cubicBezTo>
                    <a:cubicBezTo>
                      <a:pt x="1084" y="12623"/>
                      <a:pt x="1435" y="12365"/>
                      <a:pt x="1566" y="11785"/>
                    </a:cubicBezTo>
                    <a:cubicBezTo>
                      <a:pt x="2399" y="7915"/>
                      <a:pt x="3333" y="3979"/>
                      <a:pt x="4534" y="143"/>
                    </a:cubicBezTo>
                    <a:cubicBezTo>
                      <a:pt x="4553" y="51"/>
                      <a:pt x="4521" y="0"/>
                      <a:pt x="44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40" name="Google Shape;5840;p35"/>
              <p:cNvSpPr/>
              <p:nvPr/>
            </p:nvSpPr>
            <p:spPr>
              <a:xfrm>
                <a:off x="4584575" y="2557475"/>
                <a:ext cx="104475" cy="196475"/>
              </a:xfrm>
              <a:custGeom>
                <a:avLst/>
                <a:gdLst/>
                <a:ahLst/>
                <a:cxnLst/>
                <a:rect l="l" t="t" r="r" b="b"/>
                <a:pathLst>
                  <a:path w="4179" h="7859" extrusionOk="0">
                    <a:moveTo>
                      <a:pt x="4073" y="1"/>
                    </a:moveTo>
                    <a:cubicBezTo>
                      <a:pt x="4039" y="1"/>
                      <a:pt x="4005" y="20"/>
                      <a:pt x="3991" y="59"/>
                    </a:cubicBezTo>
                    <a:cubicBezTo>
                      <a:pt x="2791" y="2327"/>
                      <a:pt x="1456" y="4596"/>
                      <a:pt x="289" y="6897"/>
                    </a:cubicBezTo>
                    <a:cubicBezTo>
                      <a:pt x="1" y="7407"/>
                      <a:pt x="494" y="7859"/>
                      <a:pt x="955" y="7859"/>
                    </a:cubicBezTo>
                    <a:cubicBezTo>
                      <a:pt x="1187" y="7859"/>
                      <a:pt x="1411" y="7744"/>
                      <a:pt x="1523" y="7464"/>
                    </a:cubicBezTo>
                    <a:cubicBezTo>
                      <a:pt x="2457" y="5063"/>
                      <a:pt x="3291" y="2594"/>
                      <a:pt x="4158" y="126"/>
                    </a:cubicBezTo>
                    <a:cubicBezTo>
                      <a:pt x="4178" y="45"/>
                      <a:pt x="4125" y="1"/>
                      <a:pt x="407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41" name="Google Shape;5841;p35"/>
              <p:cNvSpPr/>
              <p:nvPr/>
            </p:nvSpPr>
            <p:spPr>
              <a:xfrm>
                <a:off x="4580475" y="2553375"/>
                <a:ext cx="316200" cy="224850"/>
              </a:xfrm>
              <a:custGeom>
                <a:avLst/>
                <a:gdLst/>
                <a:ahLst/>
                <a:cxnLst/>
                <a:rect l="l" t="t" r="r" b="b"/>
                <a:pathLst>
                  <a:path w="12648" h="8994" extrusionOk="0">
                    <a:moveTo>
                      <a:pt x="12581" y="0"/>
                    </a:moveTo>
                    <a:cubicBezTo>
                      <a:pt x="12553" y="0"/>
                      <a:pt x="12512" y="16"/>
                      <a:pt x="12461" y="56"/>
                    </a:cubicBezTo>
                    <a:cubicBezTo>
                      <a:pt x="8625" y="2558"/>
                      <a:pt x="4756" y="4993"/>
                      <a:pt x="953" y="7562"/>
                    </a:cubicBezTo>
                    <a:cubicBezTo>
                      <a:pt x="0" y="8197"/>
                      <a:pt x="211" y="8994"/>
                      <a:pt x="877" y="8994"/>
                    </a:cubicBezTo>
                    <a:cubicBezTo>
                      <a:pt x="1120" y="8994"/>
                      <a:pt x="1424" y="8888"/>
                      <a:pt x="1754" y="8629"/>
                    </a:cubicBezTo>
                    <a:cubicBezTo>
                      <a:pt x="5356" y="5827"/>
                      <a:pt x="8959" y="2958"/>
                      <a:pt x="12528" y="156"/>
                    </a:cubicBezTo>
                    <a:cubicBezTo>
                      <a:pt x="12645" y="86"/>
                      <a:pt x="12647" y="0"/>
                      <a:pt x="1258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42" name="Google Shape;5842;p35"/>
              <p:cNvSpPr/>
              <p:nvPr/>
            </p:nvSpPr>
            <p:spPr>
              <a:xfrm>
                <a:off x="4605150" y="2623600"/>
                <a:ext cx="302175" cy="152400"/>
              </a:xfrm>
              <a:custGeom>
                <a:avLst/>
                <a:gdLst/>
                <a:ahLst/>
                <a:cxnLst/>
                <a:rect l="l" t="t" r="r" b="b"/>
                <a:pathLst>
                  <a:path w="12087" h="6096" extrusionOk="0">
                    <a:moveTo>
                      <a:pt x="11936" y="1"/>
                    </a:moveTo>
                    <a:cubicBezTo>
                      <a:pt x="11917" y="1"/>
                      <a:pt x="11896" y="5"/>
                      <a:pt x="11875" y="16"/>
                    </a:cubicBezTo>
                    <a:cubicBezTo>
                      <a:pt x="8472" y="2017"/>
                      <a:pt x="4836" y="3518"/>
                      <a:pt x="1134" y="4686"/>
                    </a:cubicBezTo>
                    <a:cubicBezTo>
                      <a:pt x="1" y="5054"/>
                      <a:pt x="166" y="6095"/>
                      <a:pt x="1018" y="6095"/>
                    </a:cubicBezTo>
                    <a:cubicBezTo>
                      <a:pt x="1169" y="6095"/>
                      <a:pt x="1343" y="6062"/>
                      <a:pt x="1534" y="5987"/>
                    </a:cubicBezTo>
                    <a:cubicBezTo>
                      <a:pt x="5270" y="4519"/>
                      <a:pt x="8772" y="2484"/>
                      <a:pt x="11975" y="183"/>
                    </a:cubicBezTo>
                    <a:cubicBezTo>
                      <a:pt x="12087" y="127"/>
                      <a:pt x="12034" y="1"/>
                      <a:pt x="1193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43" name="Google Shape;5843;p35"/>
              <p:cNvSpPr/>
              <p:nvPr/>
            </p:nvSpPr>
            <p:spPr>
              <a:xfrm>
                <a:off x="4601825" y="2714750"/>
                <a:ext cx="272325" cy="76175"/>
              </a:xfrm>
              <a:custGeom>
                <a:avLst/>
                <a:gdLst/>
                <a:ahLst/>
                <a:cxnLst/>
                <a:rect l="l" t="t" r="r" b="b"/>
                <a:pathLst>
                  <a:path w="10893" h="3047" extrusionOk="0">
                    <a:moveTo>
                      <a:pt x="10724" y="1"/>
                    </a:moveTo>
                    <a:cubicBezTo>
                      <a:pt x="10708" y="1"/>
                      <a:pt x="10691" y="2"/>
                      <a:pt x="10673" y="6"/>
                    </a:cubicBezTo>
                    <a:cubicBezTo>
                      <a:pt x="7605" y="1140"/>
                      <a:pt x="4302" y="1640"/>
                      <a:pt x="1100" y="1674"/>
                    </a:cubicBezTo>
                    <a:cubicBezTo>
                      <a:pt x="35" y="1674"/>
                      <a:pt x="0" y="3046"/>
                      <a:pt x="1055" y="3046"/>
                    </a:cubicBezTo>
                    <a:cubicBezTo>
                      <a:pt x="1091" y="3046"/>
                      <a:pt x="1128" y="3045"/>
                      <a:pt x="1167" y="3041"/>
                    </a:cubicBezTo>
                    <a:cubicBezTo>
                      <a:pt x="4569" y="2708"/>
                      <a:pt x="7805" y="1674"/>
                      <a:pt x="10773" y="173"/>
                    </a:cubicBezTo>
                    <a:cubicBezTo>
                      <a:pt x="10892" y="113"/>
                      <a:pt x="10852" y="1"/>
                      <a:pt x="1072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44" name="Google Shape;5844;p35"/>
              <p:cNvSpPr/>
              <p:nvPr/>
            </p:nvSpPr>
            <p:spPr>
              <a:xfrm>
                <a:off x="4362800" y="2519350"/>
                <a:ext cx="178750" cy="260800"/>
              </a:xfrm>
              <a:custGeom>
                <a:avLst/>
                <a:gdLst/>
                <a:ahLst/>
                <a:cxnLst/>
                <a:rect l="l" t="t" r="r" b="b"/>
                <a:pathLst>
                  <a:path w="7150" h="10432" extrusionOk="0">
                    <a:moveTo>
                      <a:pt x="85" y="1"/>
                    </a:moveTo>
                    <a:cubicBezTo>
                      <a:pt x="38" y="1"/>
                      <a:pt x="1" y="53"/>
                      <a:pt x="20" y="150"/>
                    </a:cubicBezTo>
                    <a:cubicBezTo>
                      <a:pt x="1521" y="3552"/>
                      <a:pt x="3322" y="6888"/>
                      <a:pt x="5524" y="9957"/>
                    </a:cubicBezTo>
                    <a:cubicBezTo>
                      <a:pt x="5756" y="10294"/>
                      <a:pt x="6027" y="10431"/>
                      <a:pt x="6266" y="10431"/>
                    </a:cubicBezTo>
                    <a:cubicBezTo>
                      <a:pt x="6784" y="10431"/>
                      <a:pt x="7150" y="9785"/>
                      <a:pt x="6625" y="9123"/>
                    </a:cubicBezTo>
                    <a:cubicBezTo>
                      <a:pt x="4223" y="6321"/>
                      <a:pt x="2021" y="3319"/>
                      <a:pt x="187" y="83"/>
                    </a:cubicBezTo>
                    <a:cubicBezTo>
                      <a:pt x="159" y="27"/>
                      <a:pt x="119" y="1"/>
                      <a:pt x="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45" name="Google Shape;5845;p35"/>
              <p:cNvSpPr/>
              <p:nvPr/>
            </p:nvSpPr>
            <p:spPr>
              <a:xfrm>
                <a:off x="4323125" y="2592125"/>
                <a:ext cx="199950" cy="198200"/>
              </a:xfrm>
              <a:custGeom>
                <a:avLst/>
                <a:gdLst/>
                <a:ahLst/>
                <a:cxnLst/>
                <a:rect l="l" t="t" r="r" b="b"/>
                <a:pathLst>
                  <a:path w="7998" h="7928" extrusionOk="0">
                    <a:moveTo>
                      <a:pt x="104" y="0"/>
                    </a:moveTo>
                    <a:cubicBezTo>
                      <a:pt x="32" y="0"/>
                      <a:pt x="1" y="79"/>
                      <a:pt x="73" y="174"/>
                    </a:cubicBezTo>
                    <a:cubicBezTo>
                      <a:pt x="2207" y="2609"/>
                      <a:pt x="4242" y="5178"/>
                      <a:pt x="6410" y="7613"/>
                    </a:cubicBezTo>
                    <a:cubicBezTo>
                      <a:pt x="6607" y="7836"/>
                      <a:pt x="6827" y="7928"/>
                      <a:pt x="7029" y="7928"/>
                    </a:cubicBezTo>
                    <a:cubicBezTo>
                      <a:pt x="7582" y="7928"/>
                      <a:pt x="7997" y="7241"/>
                      <a:pt x="7411" y="6679"/>
                    </a:cubicBezTo>
                    <a:cubicBezTo>
                      <a:pt x="5043" y="4411"/>
                      <a:pt x="2608" y="2242"/>
                      <a:pt x="206" y="41"/>
                    </a:cubicBezTo>
                    <a:cubicBezTo>
                      <a:pt x="168" y="12"/>
                      <a:pt x="133" y="0"/>
                      <a:pt x="10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46" name="Google Shape;5846;p35"/>
              <p:cNvSpPr/>
              <p:nvPr/>
            </p:nvSpPr>
            <p:spPr>
              <a:xfrm>
                <a:off x="4279600" y="2644450"/>
                <a:ext cx="229575" cy="147875"/>
              </a:xfrm>
              <a:custGeom>
                <a:avLst/>
                <a:gdLst/>
                <a:ahLst/>
                <a:cxnLst/>
                <a:rect l="l" t="t" r="r" b="b"/>
                <a:pathLst>
                  <a:path w="9183" h="5915" extrusionOk="0">
                    <a:moveTo>
                      <a:pt x="120" y="0"/>
                    </a:moveTo>
                    <a:cubicBezTo>
                      <a:pt x="29" y="0"/>
                      <a:pt x="0" y="127"/>
                      <a:pt x="112" y="183"/>
                    </a:cubicBezTo>
                    <a:cubicBezTo>
                      <a:pt x="2647" y="2017"/>
                      <a:pt x="5149" y="3952"/>
                      <a:pt x="7684" y="5753"/>
                    </a:cubicBezTo>
                    <a:cubicBezTo>
                      <a:pt x="7848" y="5866"/>
                      <a:pt x="8008" y="5914"/>
                      <a:pt x="8156" y="5914"/>
                    </a:cubicBezTo>
                    <a:cubicBezTo>
                      <a:pt x="8793" y="5914"/>
                      <a:pt x="9183" y="5019"/>
                      <a:pt x="8452" y="4586"/>
                    </a:cubicBezTo>
                    <a:cubicBezTo>
                      <a:pt x="5716" y="3018"/>
                      <a:pt x="2948" y="1584"/>
                      <a:pt x="179" y="16"/>
                    </a:cubicBezTo>
                    <a:cubicBezTo>
                      <a:pt x="158" y="5"/>
                      <a:pt x="138" y="0"/>
                      <a:pt x="12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47" name="Google Shape;5847;p35"/>
              <p:cNvSpPr/>
              <p:nvPr/>
            </p:nvSpPr>
            <p:spPr>
              <a:xfrm>
                <a:off x="4399081" y="2659390"/>
                <a:ext cx="321900" cy="221075"/>
              </a:xfrm>
              <a:custGeom>
                <a:avLst/>
                <a:gdLst/>
                <a:ahLst/>
                <a:cxnLst/>
                <a:rect l="l" t="t" r="r" b="b"/>
                <a:pathLst>
                  <a:path w="12876" h="8843" extrusionOk="0">
                    <a:moveTo>
                      <a:pt x="7147" y="1"/>
                    </a:moveTo>
                    <a:cubicBezTo>
                      <a:pt x="6676" y="1"/>
                      <a:pt x="6329" y="387"/>
                      <a:pt x="6104" y="803"/>
                    </a:cubicBezTo>
                    <a:cubicBezTo>
                      <a:pt x="5270" y="2138"/>
                      <a:pt x="4870" y="3705"/>
                      <a:pt x="4970" y="5307"/>
                    </a:cubicBezTo>
                    <a:cubicBezTo>
                      <a:pt x="4336" y="3972"/>
                      <a:pt x="3136" y="2871"/>
                      <a:pt x="1701" y="2471"/>
                    </a:cubicBezTo>
                    <a:cubicBezTo>
                      <a:pt x="1515" y="2425"/>
                      <a:pt x="1313" y="2394"/>
                      <a:pt x="1119" y="2394"/>
                    </a:cubicBezTo>
                    <a:cubicBezTo>
                      <a:pt x="755" y="2394"/>
                      <a:pt x="419" y="2500"/>
                      <a:pt x="267" y="2805"/>
                    </a:cubicBezTo>
                    <a:cubicBezTo>
                      <a:pt x="0" y="3272"/>
                      <a:pt x="334" y="3805"/>
                      <a:pt x="667" y="4172"/>
                    </a:cubicBezTo>
                    <a:cubicBezTo>
                      <a:pt x="2102" y="5840"/>
                      <a:pt x="3669" y="7441"/>
                      <a:pt x="5337" y="8842"/>
                    </a:cubicBezTo>
                    <a:cubicBezTo>
                      <a:pt x="7605" y="7942"/>
                      <a:pt x="9507" y="6841"/>
                      <a:pt x="11341" y="5507"/>
                    </a:cubicBezTo>
                    <a:cubicBezTo>
                      <a:pt x="11842" y="5206"/>
                      <a:pt x="12309" y="4873"/>
                      <a:pt x="12609" y="4373"/>
                    </a:cubicBezTo>
                    <a:cubicBezTo>
                      <a:pt x="12876" y="3872"/>
                      <a:pt x="12843" y="3172"/>
                      <a:pt x="12376" y="2838"/>
                    </a:cubicBezTo>
                    <a:cubicBezTo>
                      <a:pt x="12184" y="2716"/>
                      <a:pt x="11955" y="2667"/>
                      <a:pt x="11724" y="2667"/>
                    </a:cubicBezTo>
                    <a:cubicBezTo>
                      <a:pt x="11513" y="2667"/>
                      <a:pt x="11299" y="2708"/>
                      <a:pt x="11108" y="2771"/>
                    </a:cubicBezTo>
                    <a:cubicBezTo>
                      <a:pt x="9473" y="3172"/>
                      <a:pt x="8039" y="4272"/>
                      <a:pt x="7272" y="5673"/>
                    </a:cubicBezTo>
                    <a:cubicBezTo>
                      <a:pt x="7772" y="4373"/>
                      <a:pt x="8006" y="2972"/>
                      <a:pt x="8039" y="1604"/>
                    </a:cubicBezTo>
                    <a:cubicBezTo>
                      <a:pt x="8106" y="903"/>
                      <a:pt x="7872" y="69"/>
                      <a:pt x="7205" y="3"/>
                    </a:cubicBezTo>
                    <a:cubicBezTo>
                      <a:pt x="7186" y="1"/>
                      <a:pt x="7166" y="1"/>
                      <a:pt x="714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5848" name="Google Shape;5848;p35"/>
            <p:cNvSpPr/>
            <p:nvPr/>
          </p:nvSpPr>
          <p:spPr>
            <a:xfrm>
              <a:off x="1104874" y="14567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9" name="Google Shape;5849;p35"/>
            <p:cNvSpPr/>
            <p:nvPr/>
          </p:nvSpPr>
          <p:spPr>
            <a:xfrm>
              <a:off x="92175" y="1030086"/>
              <a:ext cx="762227" cy="372918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0" name="Google Shape;5850;p35"/>
            <p:cNvSpPr/>
            <p:nvPr/>
          </p:nvSpPr>
          <p:spPr>
            <a:xfrm>
              <a:off x="8119601" y="211092"/>
              <a:ext cx="839142" cy="413944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851" name="Google Shape;5851;p35"/>
            <p:cNvGrpSpPr/>
            <p:nvPr/>
          </p:nvGrpSpPr>
          <p:grpSpPr>
            <a:xfrm>
              <a:off x="1607138" y="4516600"/>
              <a:ext cx="5952975" cy="317375"/>
              <a:chOff x="7687225" y="6953000"/>
              <a:chExt cx="5952975" cy="317375"/>
            </a:xfrm>
          </p:grpSpPr>
          <p:sp>
            <p:nvSpPr>
              <p:cNvPr id="5852" name="Google Shape;5852;p35"/>
              <p:cNvSpPr/>
              <p:nvPr/>
            </p:nvSpPr>
            <p:spPr>
              <a:xfrm>
                <a:off x="13448800" y="6953000"/>
                <a:ext cx="191400" cy="173775"/>
              </a:xfrm>
              <a:custGeom>
                <a:avLst/>
                <a:gdLst/>
                <a:ahLst/>
                <a:cxnLst/>
                <a:rect l="l" t="t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lnTo>
                      <a:pt x="3588" y="4464"/>
                    </a:ln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lnTo>
                      <a:pt x="2517" y="4545"/>
                    </a:ln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lnTo>
                      <a:pt x="5381" y="4090"/>
                    </a:ln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5853" name="Google Shape;5853;p35"/>
              <p:cNvSpPr/>
              <p:nvPr/>
            </p:nvSpPr>
            <p:spPr>
              <a:xfrm>
                <a:off x="7687225" y="7022550"/>
                <a:ext cx="275700" cy="247825"/>
              </a:xfrm>
              <a:custGeom>
                <a:avLst/>
                <a:gdLst/>
                <a:ahLst/>
                <a:cxnLst/>
                <a:rect l="l" t="t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lnTo>
                      <a:pt x="5220" y="6293"/>
                    </a:ln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lnTo>
                      <a:pt x="3587" y="6453"/>
                    </a:ln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lnTo>
                      <a:pt x="7763" y="5864"/>
                    </a:ln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794441532"/>
      </p:ext>
    </p:extLst>
  </p:cSld>
  <p:clrMapOvr>
    <a:masterClrMapping/>
  </p:clrMapOvr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4">
  <p:cSld name="Background 4">
    <p:spTree>
      <p:nvGrpSpPr>
        <p:cNvPr id="1" name="Shape 58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855" name="Google Shape;5855;p36"/>
          <p:cNvGrpSpPr/>
          <p:nvPr/>
        </p:nvGrpSpPr>
        <p:grpSpPr>
          <a:xfrm>
            <a:off x="-430208" y="345700"/>
            <a:ext cx="12866045" cy="6844192"/>
            <a:chOff x="-322656" y="259275"/>
            <a:chExt cx="9649534" cy="5133144"/>
          </a:xfrm>
        </p:grpSpPr>
        <p:sp>
          <p:nvSpPr>
            <p:cNvPr id="5856" name="Google Shape;5856;p36"/>
            <p:cNvSpPr/>
            <p:nvPr/>
          </p:nvSpPr>
          <p:spPr>
            <a:xfrm>
              <a:off x="-38725" y="3723725"/>
              <a:ext cx="9209436" cy="1458730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7" name="Google Shape;5857;p36"/>
            <p:cNvSpPr/>
            <p:nvPr/>
          </p:nvSpPr>
          <p:spPr>
            <a:xfrm>
              <a:off x="-65450" y="3787133"/>
              <a:ext cx="9209483" cy="1394939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5858" name="Google Shape;5858;p36"/>
            <p:cNvGrpSpPr/>
            <p:nvPr/>
          </p:nvGrpSpPr>
          <p:grpSpPr>
            <a:xfrm>
              <a:off x="-322656" y="2822671"/>
              <a:ext cx="1615975" cy="2569748"/>
              <a:chOff x="-322656" y="2822671"/>
              <a:chExt cx="1615975" cy="2569748"/>
            </a:xfrm>
          </p:grpSpPr>
          <p:grpSp>
            <p:nvGrpSpPr>
              <p:cNvPr id="5859" name="Google Shape;5859;p36"/>
              <p:cNvGrpSpPr/>
              <p:nvPr/>
            </p:nvGrpSpPr>
            <p:grpSpPr>
              <a:xfrm flipH="1">
                <a:off x="190140" y="3890691"/>
                <a:ext cx="664598" cy="652358"/>
                <a:chOff x="5672100" y="3575250"/>
                <a:chExt cx="1054750" cy="1035325"/>
              </a:xfrm>
            </p:grpSpPr>
            <p:sp>
              <p:nvSpPr>
                <p:cNvPr id="5860" name="Google Shape;5860;p36"/>
                <p:cNvSpPr/>
                <p:nvPr/>
              </p:nvSpPr>
              <p:spPr>
                <a:xfrm>
                  <a:off x="6153875" y="3575250"/>
                  <a:ext cx="260675" cy="53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27" h="21503" extrusionOk="0">
                      <a:moveTo>
                        <a:pt x="7849" y="0"/>
                      </a:moveTo>
                      <a:cubicBezTo>
                        <a:pt x="7291" y="0"/>
                        <a:pt x="6718" y="163"/>
                        <a:pt x="6232" y="439"/>
                      </a:cubicBezTo>
                      <a:cubicBezTo>
                        <a:pt x="5320" y="986"/>
                        <a:pt x="4681" y="1837"/>
                        <a:pt x="4104" y="2719"/>
                      </a:cubicBezTo>
                      <a:cubicBezTo>
                        <a:pt x="639" y="8281"/>
                        <a:pt x="1" y="15454"/>
                        <a:pt x="2432" y="21503"/>
                      </a:cubicBezTo>
                      <a:cubicBezTo>
                        <a:pt x="5928" y="16275"/>
                        <a:pt x="9271" y="10652"/>
                        <a:pt x="10214" y="4390"/>
                      </a:cubicBezTo>
                      <a:cubicBezTo>
                        <a:pt x="10426" y="2992"/>
                        <a:pt x="10365" y="1229"/>
                        <a:pt x="9210" y="408"/>
                      </a:cubicBezTo>
                      <a:cubicBezTo>
                        <a:pt x="8813" y="125"/>
                        <a:pt x="8337" y="0"/>
                        <a:pt x="784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61" name="Google Shape;5861;p36"/>
                <p:cNvSpPr/>
                <p:nvPr/>
              </p:nvSpPr>
              <p:spPr>
                <a:xfrm>
                  <a:off x="5833200" y="3655975"/>
                  <a:ext cx="373125" cy="453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25" h="18153" extrusionOk="0">
                      <a:moveTo>
                        <a:pt x="4026" y="0"/>
                      </a:moveTo>
                      <a:cubicBezTo>
                        <a:pt x="3355" y="0"/>
                        <a:pt x="2693" y="150"/>
                        <a:pt x="2128" y="493"/>
                      </a:cubicBezTo>
                      <a:cubicBezTo>
                        <a:pt x="457" y="1465"/>
                        <a:pt x="1" y="3745"/>
                        <a:pt x="548" y="5599"/>
                      </a:cubicBezTo>
                      <a:cubicBezTo>
                        <a:pt x="1308" y="8091"/>
                        <a:pt x="3496" y="9794"/>
                        <a:pt x="5533" y="11344"/>
                      </a:cubicBezTo>
                      <a:cubicBezTo>
                        <a:pt x="8603" y="13715"/>
                        <a:pt x="11733" y="16055"/>
                        <a:pt x="14925" y="18152"/>
                      </a:cubicBezTo>
                      <a:cubicBezTo>
                        <a:pt x="13891" y="12408"/>
                        <a:pt x="12645" y="6329"/>
                        <a:pt x="8542" y="2225"/>
                      </a:cubicBezTo>
                      <a:cubicBezTo>
                        <a:pt x="7691" y="1404"/>
                        <a:pt x="6718" y="645"/>
                        <a:pt x="5563" y="249"/>
                      </a:cubicBezTo>
                      <a:cubicBezTo>
                        <a:pt x="5072" y="90"/>
                        <a:pt x="4546" y="0"/>
                        <a:pt x="4026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62" name="Google Shape;5862;p36"/>
                <p:cNvSpPr/>
                <p:nvPr/>
              </p:nvSpPr>
              <p:spPr>
                <a:xfrm>
                  <a:off x="5672100" y="3969050"/>
                  <a:ext cx="535000" cy="24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400" h="9947" extrusionOk="0">
                      <a:moveTo>
                        <a:pt x="8469" y="1"/>
                      </a:moveTo>
                      <a:cubicBezTo>
                        <a:pt x="8179" y="1"/>
                        <a:pt x="7889" y="13"/>
                        <a:pt x="7600" y="37"/>
                      </a:cubicBezTo>
                      <a:cubicBezTo>
                        <a:pt x="5077" y="280"/>
                        <a:pt x="2524" y="1556"/>
                        <a:pt x="1186" y="3714"/>
                      </a:cubicBezTo>
                      <a:cubicBezTo>
                        <a:pt x="244" y="5234"/>
                        <a:pt x="1" y="7423"/>
                        <a:pt x="1217" y="8730"/>
                      </a:cubicBezTo>
                      <a:cubicBezTo>
                        <a:pt x="2098" y="9702"/>
                        <a:pt x="3496" y="9915"/>
                        <a:pt x="4803" y="9946"/>
                      </a:cubicBezTo>
                      <a:cubicBezTo>
                        <a:pt x="4852" y="9946"/>
                        <a:pt x="4901" y="9946"/>
                        <a:pt x="4950" y="9946"/>
                      </a:cubicBezTo>
                      <a:cubicBezTo>
                        <a:pt x="10790" y="9946"/>
                        <a:pt x="16154" y="6386"/>
                        <a:pt x="21399" y="5964"/>
                      </a:cubicBezTo>
                      <a:cubicBezTo>
                        <a:pt x="19363" y="4414"/>
                        <a:pt x="17296" y="2863"/>
                        <a:pt x="15016" y="1708"/>
                      </a:cubicBezTo>
                      <a:cubicBezTo>
                        <a:pt x="12995" y="711"/>
                        <a:pt x="10735" y="1"/>
                        <a:pt x="846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63" name="Google Shape;5863;p36"/>
                <p:cNvSpPr/>
                <p:nvPr/>
              </p:nvSpPr>
              <p:spPr>
                <a:xfrm>
                  <a:off x="5842325" y="4110525"/>
                  <a:ext cx="361725" cy="431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469" h="17266" extrusionOk="0">
                      <a:moveTo>
                        <a:pt x="14469" y="1"/>
                      </a:moveTo>
                      <a:cubicBezTo>
                        <a:pt x="8146" y="913"/>
                        <a:pt x="2523" y="5624"/>
                        <a:pt x="547" y="11703"/>
                      </a:cubicBezTo>
                      <a:cubicBezTo>
                        <a:pt x="243" y="12615"/>
                        <a:pt x="0" y="13618"/>
                        <a:pt x="122" y="14560"/>
                      </a:cubicBezTo>
                      <a:cubicBezTo>
                        <a:pt x="213" y="15503"/>
                        <a:pt x="730" y="16506"/>
                        <a:pt x="1550" y="16962"/>
                      </a:cubicBezTo>
                      <a:cubicBezTo>
                        <a:pt x="1929" y="17172"/>
                        <a:pt x="2352" y="17266"/>
                        <a:pt x="2783" y="17266"/>
                      </a:cubicBezTo>
                      <a:cubicBezTo>
                        <a:pt x="3597" y="17266"/>
                        <a:pt x="4440" y="16931"/>
                        <a:pt x="5076" y="16414"/>
                      </a:cubicBezTo>
                      <a:cubicBezTo>
                        <a:pt x="6079" y="15624"/>
                        <a:pt x="6718" y="14530"/>
                        <a:pt x="7326" y="13405"/>
                      </a:cubicBezTo>
                      <a:cubicBezTo>
                        <a:pt x="9727" y="9059"/>
                        <a:pt x="12067" y="4682"/>
                        <a:pt x="1446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64" name="Google Shape;5864;p36"/>
                <p:cNvSpPr/>
                <p:nvPr/>
              </p:nvSpPr>
              <p:spPr>
                <a:xfrm>
                  <a:off x="6111325" y="4113575"/>
                  <a:ext cx="257625" cy="497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5" h="19880" extrusionOk="0">
                      <a:moveTo>
                        <a:pt x="3982" y="0"/>
                      </a:moveTo>
                      <a:cubicBezTo>
                        <a:pt x="1064" y="4225"/>
                        <a:pt x="0" y="9697"/>
                        <a:pt x="1186" y="14712"/>
                      </a:cubicBezTo>
                      <a:cubicBezTo>
                        <a:pt x="1429" y="15928"/>
                        <a:pt x="1885" y="17143"/>
                        <a:pt x="2645" y="18116"/>
                      </a:cubicBezTo>
                      <a:cubicBezTo>
                        <a:pt x="3405" y="19119"/>
                        <a:pt x="4590" y="19818"/>
                        <a:pt x="5806" y="19879"/>
                      </a:cubicBezTo>
                      <a:cubicBezTo>
                        <a:pt x="5823" y="19879"/>
                        <a:pt x="5840" y="19879"/>
                        <a:pt x="5857" y="19879"/>
                      </a:cubicBezTo>
                      <a:cubicBezTo>
                        <a:pt x="7780" y="19879"/>
                        <a:pt x="9366" y="18191"/>
                        <a:pt x="9818" y="16323"/>
                      </a:cubicBezTo>
                      <a:cubicBezTo>
                        <a:pt x="10305" y="14469"/>
                        <a:pt x="9879" y="12493"/>
                        <a:pt x="9271" y="10639"/>
                      </a:cubicBezTo>
                      <a:cubicBezTo>
                        <a:pt x="8055" y="6809"/>
                        <a:pt x="6201" y="3192"/>
                        <a:pt x="398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65" name="Google Shape;5865;p36"/>
                <p:cNvSpPr/>
                <p:nvPr/>
              </p:nvSpPr>
              <p:spPr>
                <a:xfrm>
                  <a:off x="6204025" y="3782450"/>
                  <a:ext cx="489400" cy="340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576" h="13611" extrusionOk="0">
                      <a:moveTo>
                        <a:pt x="15728" y="0"/>
                      </a:moveTo>
                      <a:cubicBezTo>
                        <a:pt x="14929" y="0"/>
                        <a:pt x="14105" y="185"/>
                        <a:pt x="13344" y="449"/>
                      </a:cubicBezTo>
                      <a:cubicBezTo>
                        <a:pt x="7265" y="2455"/>
                        <a:pt x="2888" y="7896"/>
                        <a:pt x="1" y="13610"/>
                      </a:cubicBezTo>
                      <a:cubicBezTo>
                        <a:pt x="3466" y="10692"/>
                        <a:pt x="8451" y="10358"/>
                        <a:pt x="12980" y="9142"/>
                      </a:cubicBezTo>
                      <a:cubicBezTo>
                        <a:pt x="14986" y="8595"/>
                        <a:pt x="17022" y="7805"/>
                        <a:pt x="18299" y="6133"/>
                      </a:cubicBezTo>
                      <a:cubicBezTo>
                        <a:pt x="19545" y="4491"/>
                        <a:pt x="19576" y="1756"/>
                        <a:pt x="17873" y="601"/>
                      </a:cubicBezTo>
                      <a:cubicBezTo>
                        <a:pt x="17234" y="170"/>
                        <a:pt x="16493" y="0"/>
                        <a:pt x="1572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66" name="Google Shape;5866;p36"/>
                <p:cNvSpPr/>
                <p:nvPr/>
              </p:nvSpPr>
              <p:spPr>
                <a:xfrm>
                  <a:off x="6199475" y="4018125"/>
                  <a:ext cx="527375" cy="21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95" h="8752" extrusionOk="0">
                      <a:moveTo>
                        <a:pt x="12649" y="0"/>
                      </a:moveTo>
                      <a:cubicBezTo>
                        <a:pt x="8147" y="0"/>
                        <a:pt x="3671" y="1402"/>
                        <a:pt x="0" y="4001"/>
                      </a:cubicBezTo>
                      <a:cubicBezTo>
                        <a:pt x="2310" y="4183"/>
                        <a:pt x="4499" y="4943"/>
                        <a:pt x="6475" y="5855"/>
                      </a:cubicBezTo>
                      <a:cubicBezTo>
                        <a:pt x="8481" y="6767"/>
                        <a:pt x="10365" y="7891"/>
                        <a:pt x="12493" y="8439"/>
                      </a:cubicBezTo>
                      <a:cubicBezTo>
                        <a:pt x="13265" y="8637"/>
                        <a:pt x="14077" y="8751"/>
                        <a:pt x="14881" y="8751"/>
                      </a:cubicBezTo>
                      <a:cubicBezTo>
                        <a:pt x="16293" y="8751"/>
                        <a:pt x="17681" y="8398"/>
                        <a:pt x="18785" y="7527"/>
                      </a:cubicBezTo>
                      <a:cubicBezTo>
                        <a:pt x="20517" y="6220"/>
                        <a:pt x="21095" y="3362"/>
                        <a:pt x="19606" y="1751"/>
                      </a:cubicBezTo>
                      <a:cubicBezTo>
                        <a:pt x="18815" y="900"/>
                        <a:pt x="17569" y="536"/>
                        <a:pt x="16353" y="323"/>
                      </a:cubicBezTo>
                      <a:cubicBezTo>
                        <a:pt x="15127" y="107"/>
                        <a:pt x="13887" y="0"/>
                        <a:pt x="1264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67" name="Google Shape;5867;p36"/>
                <p:cNvSpPr/>
                <p:nvPr/>
              </p:nvSpPr>
              <p:spPr>
                <a:xfrm>
                  <a:off x="6207075" y="4122350"/>
                  <a:ext cx="424050" cy="360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62" h="14420" extrusionOk="0">
                      <a:moveTo>
                        <a:pt x="1320" y="1"/>
                      </a:moveTo>
                      <a:cubicBezTo>
                        <a:pt x="886" y="1"/>
                        <a:pt x="447" y="25"/>
                        <a:pt x="0" y="75"/>
                      </a:cubicBezTo>
                      <a:cubicBezTo>
                        <a:pt x="2614" y="3783"/>
                        <a:pt x="5198" y="7461"/>
                        <a:pt x="8086" y="10957"/>
                      </a:cubicBezTo>
                      <a:cubicBezTo>
                        <a:pt x="9028" y="12112"/>
                        <a:pt x="10031" y="13236"/>
                        <a:pt x="11368" y="13935"/>
                      </a:cubicBezTo>
                      <a:cubicBezTo>
                        <a:pt x="12005" y="14239"/>
                        <a:pt x="12725" y="14419"/>
                        <a:pt x="13425" y="14419"/>
                      </a:cubicBezTo>
                      <a:cubicBezTo>
                        <a:pt x="14196" y="14419"/>
                        <a:pt x="14943" y="14202"/>
                        <a:pt x="15532" y="13692"/>
                      </a:cubicBezTo>
                      <a:cubicBezTo>
                        <a:pt x="16779" y="12628"/>
                        <a:pt x="16961" y="10653"/>
                        <a:pt x="16262" y="9194"/>
                      </a:cubicBezTo>
                      <a:cubicBezTo>
                        <a:pt x="15624" y="7674"/>
                        <a:pt x="14317" y="6519"/>
                        <a:pt x="13070" y="5485"/>
                      </a:cubicBezTo>
                      <a:cubicBezTo>
                        <a:pt x="9740" y="2654"/>
                        <a:pt x="5877" y="1"/>
                        <a:pt x="1320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868" name="Google Shape;5868;p36"/>
              <p:cNvGrpSpPr/>
              <p:nvPr/>
            </p:nvGrpSpPr>
            <p:grpSpPr>
              <a:xfrm flipH="1">
                <a:off x="-98572" y="2822671"/>
                <a:ext cx="361614" cy="2013485"/>
                <a:chOff x="6611150" y="1880250"/>
                <a:chExt cx="573900" cy="3195500"/>
              </a:xfrm>
            </p:grpSpPr>
            <p:sp>
              <p:nvSpPr>
                <p:cNvPr id="5869" name="Google Shape;5869;p36"/>
                <p:cNvSpPr/>
                <p:nvPr/>
              </p:nvSpPr>
              <p:spPr>
                <a:xfrm>
                  <a:off x="6730125" y="2278575"/>
                  <a:ext cx="240650" cy="279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26" h="111887" extrusionOk="0">
                      <a:moveTo>
                        <a:pt x="6213" y="1"/>
                      </a:moveTo>
                      <a:cubicBezTo>
                        <a:pt x="6132" y="1"/>
                        <a:pt x="6070" y="156"/>
                        <a:pt x="6070" y="481"/>
                      </a:cubicBezTo>
                      <a:cubicBezTo>
                        <a:pt x="6130" y="7412"/>
                        <a:pt x="6860" y="15679"/>
                        <a:pt x="7437" y="24068"/>
                      </a:cubicBezTo>
                      <a:cubicBezTo>
                        <a:pt x="8045" y="32518"/>
                        <a:pt x="8501" y="41090"/>
                        <a:pt x="8349" y="48506"/>
                      </a:cubicBezTo>
                      <a:cubicBezTo>
                        <a:pt x="8137" y="58841"/>
                        <a:pt x="7285" y="69267"/>
                        <a:pt x="5857" y="79540"/>
                      </a:cubicBezTo>
                      <a:cubicBezTo>
                        <a:pt x="4459" y="89844"/>
                        <a:pt x="2513" y="100118"/>
                        <a:pt x="234" y="110179"/>
                      </a:cubicBezTo>
                      <a:cubicBezTo>
                        <a:pt x="0" y="111203"/>
                        <a:pt x="74" y="111887"/>
                        <a:pt x="293" y="111887"/>
                      </a:cubicBezTo>
                      <a:cubicBezTo>
                        <a:pt x="445" y="111887"/>
                        <a:pt x="666" y="111558"/>
                        <a:pt x="902" y="110787"/>
                      </a:cubicBezTo>
                      <a:cubicBezTo>
                        <a:pt x="3729" y="101851"/>
                        <a:pt x="5492" y="92367"/>
                        <a:pt x="6830" y="82884"/>
                      </a:cubicBezTo>
                      <a:cubicBezTo>
                        <a:pt x="8258" y="72549"/>
                        <a:pt x="9170" y="62124"/>
                        <a:pt x="9444" y="51728"/>
                      </a:cubicBezTo>
                      <a:cubicBezTo>
                        <a:pt x="9626" y="43066"/>
                        <a:pt x="9352" y="34676"/>
                        <a:pt x="8836" y="26287"/>
                      </a:cubicBezTo>
                      <a:cubicBezTo>
                        <a:pt x="8289" y="17898"/>
                        <a:pt x="7498" y="9539"/>
                        <a:pt x="6556" y="907"/>
                      </a:cubicBezTo>
                      <a:cubicBezTo>
                        <a:pt x="6484" y="317"/>
                        <a:pt x="6329" y="1"/>
                        <a:pt x="6213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70" name="Google Shape;5870;p36"/>
                <p:cNvSpPr/>
                <p:nvPr/>
              </p:nvSpPr>
              <p:spPr>
                <a:xfrm>
                  <a:off x="6748975" y="2826575"/>
                  <a:ext cx="324400" cy="15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76" h="6151" extrusionOk="0">
                      <a:moveTo>
                        <a:pt x="8677" y="1"/>
                      </a:moveTo>
                      <a:cubicBezTo>
                        <a:pt x="8498" y="1"/>
                        <a:pt x="8309" y="26"/>
                        <a:pt x="8112" y="81"/>
                      </a:cubicBezTo>
                      <a:cubicBezTo>
                        <a:pt x="7170" y="325"/>
                        <a:pt x="6744" y="1085"/>
                        <a:pt x="6744" y="1844"/>
                      </a:cubicBezTo>
                      <a:cubicBezTo>
                        <a:pt x="6402" y="1502"/>
                        <a:pt x="5958" y="1280"/>
                        <a:pt x="5423" y="1280"/>
                      </a:cubicBezTo>
                      <a:cubicBezTo>
                        <a:pt x="5245" y="1280"/>
                        <a:pt x="5057" y="1305"/>
                        <a:pt x="4860" y="1358"/>
                      </a:cubicBezTo>
                      <a:cubicBezTo>
                        <a:pt x="4738" y="1388"/>
                        <a:pt x="4617" y="1449"/>
                        <a:pt x="4556" y="1480"/>
                      </a:cubicBezTo>
                      <a:cubicBezTo>
                        <a:pt x="4236" y="841"/>
                        <a:pt x="3659" y="361"/>
                        <a:pt x="2871" y="361"/>
                      </a:cubicBezTo>
                      <a:cubicBezTo>
                        <a:pt x="2684" y="361"/>
                        <a:pt x="2486" y="388"/>
                        <a:pt x="2276" y="446"/>
                      </a:cubicBezTo>
                      <a:cubicBezTo>
                        <a:pt x="0" y="1112"/>
                        <a:pt x="740" y="4338"/>
                        <a:pt x="2760" y="4338"/>
                      </a:cubicBezTo>
                      <a:cubicBezTo>
                        <a:pt x="2953" y="4338"/>
                        <a:pt x="3156" y="4309"/>
                        <a:pt x="3370" y="4246"/>
                      </a:cubicBezTo>
                      <a:cubicBezTo>
                        <a:pt x="3462" y="4215"/>
                        <a:pt x="3583" y="4185"/>
                        <a:pt x="3674" y="4124"/>
                      </a:cubicBezTo>
                      <a:cubicBezTo>
                        <a:pt x="3967" y="4783"/>
                        <a:pt x="4553" y="5246"/>
                        <a:pt x="5339" y="5246"/>
                      </a:cubicBezTo>
                      <a:cubicBezTo>
                        <a:pt x="5532" y="5246"/>
                        <a:pt x="5738" y="5218"/>
                        <a:pt x="5954" y="5158"/>
                      </a:cubicBezTo>
                      <a:cubicBezTo>
                        <a:pt x="6896" y="4884"/>
                        <a:pt x="7322" y="4124"/>
                        <a:pt x="7322" y="3364"/>
                      </a:cubicBezTo>
                      <a:cubicBezTo>
                        <a:pt x="7595" y="3668"/>
                        <a:pt x="7930" y="3881"/>
                        <a:pt x="8355" y="3942"/>
                      </a:cubicBezTo>
                      <a:cubicBezTo>
                        <a:pt x="8276" y="5000"/>
                        <a:pt x="9048" y="6150"/>
                        <a:pt x="10252" y="6150"/>
                      </a:cubicBezTo>
                      <a:cubicBezTo>
                        <a:pt x="10431" y="6150"/>
                        <a:pt x="10620" y="6125"/>
                        <a:pt x="10817" y="6069"/>
                      </a:cubicBezTo>
                      <a:cubicBezTo>
                        <a:pt x="12975" y="5461"/>
                        <a:pt x="12398" y="2452"/>
                        <a:pt x="10574" y="2209"/>
                      </a:cubicBezTo>
                      <a:cubicBezTo>
                        <a:pt x="10653" y="1151"/>
                        <a:pt x="9881" y="1"/>
                        <a:pt x="867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71" name="Google Shape;5871;p36"/>
                <p:cNvSpPr/>
                <p:nvPr/>
              </p:nvSpPr>
              <p:spPr>
                <a:xfrm>
                  <a:off x="6990350" y="2757900"/>
                  <a:ext cx="1406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7" h="3978" extrusionOk="0">
                      <a:moveTo>
                        <a:pt x="2866" y="0"/>
                      </a:moveTo>
                      <a:cubicBezTo>
                        <a:pt x="2674" y="0"/>
                        <a:pt x="2470" y="30"/>
                        <a:pt x="2257" y="93"/>
                      </a:cubicBezTo>
                      <a:cubicBezTo>
                        <a:pt x="0" y="734"/>
                        <a:pt x="731" y="3978"/>
                        <a:pt x="2763" y="3978"/>
                      </a:cubicBezTo>
                      <a:cubicBezTo>
                        <a:pt x="2949" y="3978"/>
                        <a:pt x="3145" y="3951"/>
                        <a:pt x="3351" y="3892"/>
                      </a:cubicBezTo>
                      <a:cubicBezTo>
                        <a:pt x="5627" y="3226"/>
                        <a:pt x="4887" y="0"/>
                        <a:pt x="286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72" name="Google Shape;5872;p36"/>
                <p:cNvSpPr/>
                <p:nvPr/>
              </p:nvSpPr>
              <p:spPr>
                <a:xfrm>
                  <a:off x="6732175" y="2235275"/>
                  <a:ext cx="388325" cy="596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33" h="23877" extrusionOk="0">
                      <a:moveTo>
                        <a:pt x="8328" y="16074"/>
                      </a:moveTo>
                      <a:cubicBezTo>
                        <a:pt x="8615" y="16258"/>
                        <a:pt x="8943" y="16373"/>
                        <a:pt x="9312" y="16373"/>
                      </a:cubicBezTo>
                      <a:cubicBezTo>
                        <a:pt x="9491" y="16373"/>
                        <a:pt x="9680" y="16346"/>
                        <a:pt x="9878" y="16287"/>
                      </a:cubicBezTo>
                      <a:cubicBezTo>
                        <a:pt x="10030" y="16226"/>
                        <a:pt x="10152" y="16165"/>
                        <a:pt x="10304" y="16135"/>
                      </a:cubicBezTo>
                      <a:cubicBezTo>
                        <a:pt x="10588" y="16315"/>
                        <a:pt x="10937" y="16452"/>
                        <a:pt x="11334" y="16452"/>
                      </a:cubicBezTo>
                      <a:cubicBezTo>
                        <a:pt x="11405" y="16452"/>
                        <a:pt x="11477" y="16448"/>
                        <a:pt x="11550" y="16439"/>
                      </a:cubicBezTo>
                      <a:lnTo>
                        <a:pt x="11550" y="16439"/>
                      </a:lnTo>
                      <a:cubicBezTo>
                        <a:pt x="10699" y="17046"/>
                        <a:pt x="10608" y="18201"/>
                        <a:pt x="11094" y="19053"/>
                      </a:cubicBezTo>
                      <a:cubicBezTo>
                        <a:pt x="10805" y="18741"/>
                        <a:pt x="10369" y="18544"/>
                        <a:pt x="9858" y="18544"/>
                      </a:cubicBezTo>
                      <a:cubicBezTo>
                        <a:pt x="9671" y="18544"/>
                        <a:pt x="9474" y="18570"/>
                        <a:pt x="9270" y="18627"/>
                      </a:cubicBezTo>
                      <a:cubicBezTo>
                        <a:pt x="9240" y="18627"/>
                        <a:pt x="9210" y="18657"/>
                        <a:pt x="9179" y="18657"/>
                      </a:cubicBezTo>
                      <a:cubicBezTo>
                        <a:pt x="8814" y="18201"/>
                        <a:pt x="8328" y="17867"/>
                        <a:pt x="7690" y="17867"/>
                      </a:cubicBezTo>
                      <a:cubicBezTo>
                        <a:pt x="7659" y="17442"/>
                        <a:pt x="7447" y="17077"/>
                        <a:pt x="7203" y="16742"/>
                      </a:cubicBezTo>
                      <a:cubicBezTo>
                        <a:pt x="7264" y="16742"/>
                        <a:pt x="7295" y="16682"/>
                        <a:pt x="7386" y="16682"/>
                      </a:cubicBezTo>
                      <a:cubicBezTo>
                        <a:pt x="7811" y="16591"/>
                        <a:pt x="8146" y="16347"/>
                        <a:pt x="8328" y="16074"/>
                      </a:cubicBezTo>
                      <a:close/>
                      <a:moveTo>
                        <a:pt x="4084" y="0"/>
                      </a:moveTo>
                      <a:cubicBezTo>
                        <a:pt x="3898" y="0"/>
                        <a:pt x="3701" y="27"/>
                        <a:pt x="3495" y="86"/>
                      </a:cubicBezTo>
                      <a:cubicBezTo>
                        <a:pt x="1287" y="737"/>
                        <a:pt x="1979" y="3971"/>
                        <a:pt x="4024" y="3971"/>
                      </a:cubicBezTo>
                      <a:cubicBezTo>
                        <a:pt x="4175" y="3971"/>
                        <a:pt x="4333" y="3953"/>
                        <a:pt x="4498" y="3916"/>
                      </a:cubicBezTo>
                      <a:lnTo>
                        <a:pt x="4498" y="4159"/>
                      </a:lnTo>
                      <a:cubicBezTo>
                        <a:pt x="4377" y="4159"/>
                        <a:pt x="4225" y="4189"/>
                        <a:pt x="4073" y="4220"/>
                      </a:cubicBezTo>
                      <a:cubicBezTo>
                        <a:pt x="2279" y="4767"/>
                        <a:pt x="2401" y="6925"/>
                        <a:pt x="3556" y="7776"/>
                      </a:cubicBezTo>
                      <a:cubicBezTo>
                        <a:pt x="3161" y="8293"/>
                        <a:pt x="3130" y="8992"/>
                        <a:pt x="3313" y="9539"/>
                      </a:cubicBezTo>
                      <a:cubicBezTo>
                        <a:pt x="2675" y="10572"/>
                        <a:pt x="3191" y="12183"/>
                        <a:pt x="4377" y="12548"/>
                      </a:cubicBezTo>
                      <a:cubicBezTo>
                        <a:pt x="4346" y="12700"/>
                        <a:pt x="4346" y="12882"/>
                        <a:pt x="4377" y="13034"/>
                      </a:cubicBezTo>
                      <a:lnTo>
                        <a:pt x="4346" y="13034"/>
                      </a:lnTo>
                      <a:cubicBezTo>
                        <a:pt x="3343" y="13308"/>
                        <a:pt x="2918" y="14098"/>
                        <a:pt x="2978" y="14919"/>
                      </a:cubicBezTo>
                      <a:cubicBezTo>
                        <a:pt x="2735" y="14919"/>
                        <a:pt x="2523" y="14919"/>
                        <a:pt x="2249" y="14980"/>
                      </a:cubicBezTo>
                      <a:cubicBezTo>
                        <a:pt x="1" y="15646"/>
                        <a:pt x="718" y="18872"/>
                        <a:pt x="2734" y="18872"/>
                      </a:cubicBezTo>
                      <a:cubicBezTo>
                        <a:pt x="2926" y="18872"/>
                        <a:pt x="3129" y="18842"/>
                        <a:pt x="3343" y="18779"/>
                      </a:cubicBezTo>
                      <a:cubicBezTo>
                        <a:pt x="3586" y="18718"/>
                        <a:pt x="3769" y="18627"/>
                        <a:pt x="3921" y="18505"/>
                      </a:cubicBezTo>
                      <a:cubicBezTo>
                        <a:pt x="3951" y="18718"/>
                        <a:pt x="4073" y="18901"/>
                        <a:pt x="4134" y="19053"/>
                      </a:cubicBezTo>
                      <a:cubicBezTo>
                        <a:pt x="2196" y="19855"/>
                        <a:pt x="2956" y="22852"/>
                        <a:pt x="4875" y="22852"/>
                      </a:cubicBezTo>
                      <a:cubicBezTo>
                        <a:pt x="5063" y="22852"/>
                        <a:pt x="5262" y="22823"/>
                        <a:pt x="5471" y="22761"/>
                      </a:cubicBezTo>
                      <a:lnTo>
                        <a:pt x="5532" y="22761"/>
                      </a:lnTo>
                      <a:cubicBezTo>
                        <a:pt x="5829" y="23379"/>
                        <a:pt x="6407" y="23877"/>
                        <a:pt x="7186" y="23877"/>
                      </a:cubicBezTo>
                      <a:cubicBezTo>
                        <a:pt x="7364" y="23877"/>
                        <a:pt x="7553" y="23851"/>
                        <a:pt x="7751" y="23794"/>
                      </a:cubicBezTo>
                      <a:cubicBezTo>
                        <a:pt x="8571" y="23581"/>
                        <a:pt x="8966" y="23004"/>
                        <a:pt x="9088" y="22366"/>
                      </a:cubicBezTo>
                      <a:cubicBezTo>
                        <a:pt x="9264" y="22446"/>
                        <a:pt x="9466" y="22484"/>
                        <a:pt x="9685" y="22484"/>
                      </a:cubicBezTo>
                      <a:cubicBezTo>
                        <a:pt x="9880" y="22484"/>
                        <a:pt x="10089" y="22453"/>
                        <a:pt x="10304" y="22396"/>
                      </a:cubicBezTo>
                      <a:cubicBezTo>
                        <a:pt x="11732" y="21971"/>
                        <a:pt x="11976" y="20481"/>
                        <a:pt x="11398" y="19478"/>
                      </a:cubicBezTo>
                      <a:lnTo>
                        <a:pt x="11398" y="19478"/>
                      </a:lnTo>
                      <a:cubicBezTo>
                        <a:pt x="11706" y="19764"/>
                        <a:pt x="12126" y="19970"/>
                        <a:pt x="12622" y="19970"/>
                      </a:cubicBezTo>
                      <a:cubicBezTo>
                        <a:pt x="12811" y="19970"/>
                        <a:pt x="13012" y="19940"/>
                        <a:pt x="13222" y="19873"/>
                      </a:cubicBezTo>
                      <a:cubicBezTo>
                        <a:pt x="15532" y="19259"/>
                        <a:pt x="14804" y="16028"/>
                        <a:pt x="12796" y="16028"/>
                      </a:cubicBezTo>
                      <a:cubicBezTo>
                        <a:pt x="12717" y="16028"/>
                        <a:pt x="12636" y="16033"/>
                        <a:pt x="12553" y="16043"/>
                      </a:cubicBezTo>
                      <a:cubicBezTo>
                        <a:pt x="13985" y="15025"/>
                        <a:pt x="13197" y="12460"/>
                        <a:pt x="11387" y="12460"/>
                      </a:cubicBezTo>
                      <a:cubicBezTo>
                        <a:pt x="11199" y="12460"/>
                        <a:pt x="10999" y="12488"/>
                        <a:pt x="10790" y="12548"/>
                      </a:cubicBezTo>
                      <a:cubicBezTo>
                        <a:pt x="10638" y="12578"/>
                        <a:pt x="10547" y="12669"/>
                        <a:pt x="10395" y="12700"/>
                      </a:cubicBezTo>
                      <a:cubicBezTo>
                        <a:pt x="10116" y="12501"/>
                        <a:pt x="9773" y="12380"/>
                        <a:pt x="9398" y="12380"/>
                      </a:cubicBezTo>
                      <a:cubicBezTo>
                        <a:pt x="9200" y="12380"/>
                        <a:pt x="8994" y="12414"/>
                        <a:pt x="8784" y="12487"/>
                      </a:cubicBezTo>
                      <a:cubicBezTo>
                        <a:pt x="8571" y="12548"/>
                        <a:pt x="8359" y="12639"/>
                        <a:pt x="8176" y="12730"/>
                      </a:cubicBezTo>
                      <a:cubicBezTo>
                        <a:pt x="8055" y="11970"/>
                        <a:pt x="7599" y="11271"/>
                        <a:pt x="6839" y="11028"/>
                      </a:cubicBezTo>
                      <a:cubicBezTo>
                        <a:pt x="6839" y="10907"/>
                        <a:pt x="6900" y="10755"/>
                        <a:pt x="6839" y="10663"/>
                      </a:cubicBezTo>
                      <a:lnTo>
                        <a:pt x="6839" y="10663"/>
                      </a:lnTo>
                      <a:cubicBezTo>
                        <a:pt x="7080" y="10775"/>
                        <a:pt x="7355" y="10841"/>
                        <a:pt x="7657" y="10841"/>
                      </a:cubicBezTo>
                      <a:cubicBezTo>
                        <a:pt x="7850" y="10841"/>
                        <a:pt x="8054" y="10814"/>
                        <a:pt x="8267" y="10755"/>
                      </a:cubicBezTo>
                      <a:cubicBezTo>
                        <a:pt x="10524" y="10114"/>
                        <a:pt x="9793" y="6870"/>
                        <a:pt x="7737" y="6870"/>
                      </a:cubicBezTo>
                      <a:cubicBezTo>
                        <a:pt x="7550" y="6870"/>
                        <a:pt x="7351" y="6897"/>
                        <a:pt x="7143" y="6955"/>
                      </a:cubicBezTo>
                      <a:cubicBezTo>
                        <a:pt x="6808" y="7077"/>
                        <a:pt x="6504" y="7229"/>
                        <a:pt x="6322" y="7472"/>
                      </a:cubicBezTo>
                      <a:cubicBezTo>
                        <a:pt x="6292" y="7411"/>
                        <a:pt x="6231" y="7381"/>
                        <a:pt x="6170" y="7350"/>
                      </a:cubicBezTo>
                      <a:cubicBezTo>
                        <a:pt x="6383" y="7046"/>
                        <a:pt x="6504" y="6651"/>
                        <a:pt x="6504" y="6286"/>
                      </a:cubicBezTo>
                      <a:cubicBezTo>
                        <a:pt x="6626" y="6286"/>
                        <a:pt x="6778" y="6256"/>
                        <a:pt x="6930" y="6195"/>
                      </a:cubicBezTo>
                      <a:cubicBezTo>
                        <a:pt x="9174" y="5570"/>
                        <a:pt x="8445" y="2316"/>
                        <a:pt x="6428" y="2316"/>
                      </a:cubicBezTo>
                      <a:cubicBezTo>
                        <a:pt x="6287" y="2316"/>
                        <a:pt x="6140" y="2332"/>
                        <a:pt x="5988" y="2365"/>
                      </a:cubicBezTo>
                      <a:cubicBezTo>
                        <a:pt x="6120" y="1252"/>
                        <a:pt x="5351" y="0"/>
                        <a:pt x="408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73" name="Google Shape;5873;p36"/>
                <p:cNvSpPr/>
                <p:nvPr/>
              </p:nvSpPr>
              <p:spPr>
                <a:xfrm>
                  <a:off x="6732750" y="2127175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73" y="1"/>
                      </a:moveTo>
                      <a:cubicBezTo>
                        <a:pt x="2679" y="1"/>
                        <a:pt x="2473" y="30"/>
                        <a:pt x="2256" y="94"/>
                      </a:cubicBezTo>
                      <a:cubicBezTo>
                        <a:pt x="0" y="734"/>
                        <a:pt x="730" y="3978"/>
                        <a:pt x="2786" y="3978"/>
                      </a:cubicBezTo>
                      <a:cubicBezTo>
                        <a:pt x="2974" y="3978"/>
                        <a:pt x="3173" y="3951"/>
                        <a:pt x="3381" y="3893"/>
                      </a:cubicBezTo>
                      <a:cubicBezTo>
                        <a:pt x="5629" y="3227"/>
                        <a:pt x="4912" y="1"/>
                        <a:pt x="287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74" name="Google Shape;5874;p36"/>
                <p:cNvSpPr/>
                <p:nvPr/>
              </p:nvSpPr>
              <p:spPr>
                <a:xfrm>
                  <a:off x="6704600" y="1982675"/>
                  <a:ext cx="146950" cy="13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8" h="5204" extrusionOk="0">
                      <a:moveTo>
                        <a:pt x="3336" y="1"/>
                      </a:moveTo>
                      <a:cubicBezTo>
                        <a:pt x="3140" y="1"/>
                        <a:pt x="2932" y="32"/>
                        <a:pt x="2714" y="98"/>
                      </a:cubicBezTo>
                      <a:cubicBezTo>
                        <a:pt x="1863" y="342"/>
                        <a:pt x="1407" y="949"/>
                        <a:pt x="1346" y="1649"/>
                      </a:cubicBezTo>
                      <a:cubicBezTo>
                        <a:pt x="0" y="2719"/>
                        <a:pt x="813" y="5204"/>
                        <a:pt x="2573" y="5204"/>
                      </a:cubicBezTo>
                      <a:cubicBezTo>
                        <a:pt x="2762" y="5204"/>
                        <a:pt x="2961" y="5175"/>
                        <a:pt x="3170" y="5114"/>
                      </a:cubicBezTo>
                      <a:cubicBezTo>
                        <a:pt x="3990" y="4840"/>
                        <a:pt x="4446" y="4232"/>
                        <a:pt x="4537" y="3533"/>
                      </a:cubicBezTo>
                      <a:cubicBezTo>
                        <a:pt x="5878" y="2493"/>
                        <a:pt x="5101" y="1"/>
                        <a:pt x="33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75" name="Google Shape;5875;p36"/>
                <p:cNvSpPr/>
                <p:nvPr/>
              </p:nvSpPr>
              <p:spPr>
                <a:xfrm>
                  <a:off x="6862125" y="2055925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43" y="1"/>
                      </a:moveTo>
                      <a:cubicBezTo>
                        <a:pt x="2656" y="1"/>
                        <a:pt x="2457" y="28"/>
                        <a:pt x="2249" y="86"/>
                      </a:cubicBezTo>
                      <a:cubicBezTo>
                        <a:pt x="0" y="752"/>
                        <a:pt x="718" y="3978"/>
                        <a:pt x="2757" y="3978"/>
                      </a:cubicBezTo>
                      <a:cubicBezTo>
                        <a:pt x="2951" y="3978"/>
                        <a:pt x="3157" y="3949"/>
                        <a:pt x="3373" y="3886"/>
                      </a:cubicBezTo>
                      <a:cubicBezTo>
                        <a:pt x="5629" y="3245"/>
                        <a:pt x="4899" y="1"/>
                        <a:pt x="284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76" name="Google Shape;5876;p36"/>
                <p:cNvSpPr/>
                <p:nvPr/>
              </p:nvSpPr>
              <p:spPr>
                <a:xfrm>
                  <a:off x="6893350" y="2163250"/>
                  <a:ext cx="140175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2" extrusionOk="0">
                      <a:moveTo>
                        <a:pt x="2835" y="1"/>
                      </a:moveTo>
                      <a:cubicBezTo>
                        <a:pt x="2658" y="1"/>
                        <a:pt x="2472" y="25"/>
                        <a:pt x="2276" y="79"/>
                      </a:cubicBezTo>
                      <a:cubicBezTo>
                        <a:pt x="0" y="745"/>
                        <a:pt x="740" y="3971"/>
                        <a:pt x="2761" y="3971"/>
                      </a:cubicBezTo>
                      <a:cubicBezTo>
                        <a:pt x="2953" y="3971"/>
                        <a:pt x="3157" y="3942"/>
                        <a:pt x="3371" y="3879"/>
                      </a:cubicBezTo>
                      <a:cubicBezTo>
                        <a:pt x="5607" y="3264"/>
                        <a:pt x="4861" y="1"/>
                        <a:pt x="283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77" name="Google Shape;5877;p36"/>
                <p:cNvSpPr/>
                <p:nvPr/>
              </p:nvSpPr>
              <p:spPr>
                <a:xfrm>
                  <a:off x="6930525" y="2293025"/>
                  <a:ext cx="1407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1" h="3978" extrusionOk="0">
                      <a:moveTo>
                        <a:pt x="2839" y="1"/>
                      </a:moveTo>
                      <a:cubicBezTo>
                        <a:pt x="2653" y="1"/>
                        <a:pt x="2455" y="28"/>
                        <a:pt x="2248" y="86"/>
                      </a:cubicBezTo>
                      <a:cubicBezTo>
                        <a:pt x="0" y="752"/>
                        <a:pt x="717" y="3978"/>
                        <a:pt x="2756" y="3978"/>
                      </a:cubicBezTo>
                      <a:cubicBezTo>
                        <a:pt x="2950" y="3978"/>
                        <a:pt x="3156" y="3949"/>
                        <a:pt x="3373" y="3885"/>
                      </a:cubicBezTo>
                      <a:cubicBezTo>
                        <a:pt x="5631" y="3272"/>
                        <a:pt x="4898" y="1"/>
                        <a:pt x="283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78" name="Google Shape;5878;p36"/>
                <p:cNvSpPr/>
                <p:nvPr/>
              </p:nvSpPr>
              <p:spPr>
                <a:xfrm>
                  <a:off x="6974525" y="2439500"/>
                  <a:ext cx="138400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36" h="3986" extrusionOk="0">
                      <a:moveTo>
                        <a:pt x="2823" y="1"/>
                      </a:moveTo>
                      <a:cubicBezTo>
                        <a:pt x="2633" y="1"/>
                        <a:pt x="2432" y="30"/>
                        <a:pt x="2221" y="93"/>
                      </a:cubicBezTo>
                      <a:cubicBezTo>
                        <a:pt x="0" y="759"/>
                        <a:pt x="720" y="3985"/>
                        <a:pt x="2713" y="3985"/>
                      </a:cubicBezTo>
                      <a:cubicBezTo>
                        <a:pt x="2903" y="3985"/>
                        <a:pt x="3104" y="3956"/>
                        <a:pt x="3315" y="3893"/>
                      </a:cubicBezTo>
                      <a:cubicBezTo>
                        <a:pt x="5535" y="3226"/>
                        <a:pt x="4816" y="1"/>
                        <a:pt x="282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79" name="Google Shape;5879;p36"/>
                <p:cNvSpPr/>
                <p:nvPr/>
              </p:nvSpPr>
              <p:spPr>
                <a:xfrm>
                  <a:off x="7000975" y="2564125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66" y="0"/>
                      </a:moveTo>
                      <a:cubicBezTo>
                        <a:pt x="2674" y="0"/>
                        <a:pt x="2471" y="30"/>
                        <a:pt x="2257" y="93"/>
                      </a:cubicBezTo>
                      <a:cubicBezTo>
                        <a:pt x="1" y="734"/>
                        <a:pt x="731" y="3978"/>
                        <a:pt x="2764" y="3978"/>
                      </a:cubicBezTo>
                      <a:cubicBezTo>
                        <a:pt x="2949" y="3978"/>
                        <a:pt x="3145" y="3951"/>
                        <a:pt x="3351" y="3892"/>
                      </a:cubicBezTo>
                      <a:cubicBezTo>
                        <a:pt x="5599" y="3226"/>
                        <a:pt x="4882" y="0"/>
                        <a:pt x="286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80" name="Google Shape;5880;p36"/>
                <p:cNvSpPr/>
                <p:nvPr/>
              </p:nvSpPr>
              <p:spPr>
                <a:xfrm>
                  <a:off x="6919950" y="2428900"/>
                  <a:ext cx="140550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4" extrusionOk="0">
                      <a:moveTo>
                        <a:pt x="2878" y="0"/>
                      </a:moveTo>
                      <a:cubicBezTo>
                        <a:pt x="2688" y="0"/>
                        <a:pt x="2487" y="29"/>
                        <a:pt x="2276" y="92"/>
                      </a:cubicBezTo>
                      <a:cubicBezTo>
                        <a:pt x="0" y="758"/>
                        <a:pt x="740" y="3984"/>
                        <a:pt x="2761" y="3984"/>
                      </a:cubicBezTo>
                      <a:cubicBezTo>
                        <a:pt x="2953" y="3984"/>
                        <a:pt x="3156" y="3954"/>
                        <a:pt x="3370" y="3891"/>
                      </a:cubicBezTo>
                      <a:cubicBezTo>
                        <a:pt x="5621" y="3280"/>
                        <a:pt x="4900" y="0"/>
                        <a:pt x="287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81" name="Google Shape;5881;p36"/>
                <p:cNvSpPr/>
                <p:nvPr/>
              </p:nvSpPr>
              <p:spPr>
                <a:xfrm>
                  <a:off x="6906950" y="2383300"/>
                  <a:ext cx="140575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4" extrusionOk="0">
                      <a:moveTo>
                        <a:pt x="2851" y="1"/>
                      </a:moveTo>
                      <a:cubicBezTo>
                        <a:pt x="2661" y="1"/>
                        <a:pt x="2460" y="29"/>
                        <a:pt x="2249" y="92"/>
                      </a:cubicBezTo>
                      <a:cubicBezTo>
                        <a:pt x="1" y="758"/>
                        <a:pt x="718" y="3984"/>
                        <a:pt x="2734" y="3984"/>
                      </a:cubicBezTo>
                      <a:cubicBezTo>
                        <a:pt x="2926" y="3984"/>
                        <a:pt x="3129" y="3955"/>
                        <a:pt x="3343" y="3891"/>
                      </a:cubicBezTo>
                      <a:cubicBezTo>
                        <a:pt x="5622" y="3280"/>
                        <a:pt x="4877" y="1"/>
                        <a:pt x="285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82" name="Google Shape;5882;p36"/>
                <p:cNvSpPr/>
                <p:nvPr/>
              </p:nvSpPr>
              <p:spPr>
                <a:xfrm>
                  <a:off x="6868200" y="2220250"/>
                  <a:ext cx="1402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1" extrusionOk="0">
                      <a:moveTo>
                        <a:pt x="2814" y="0"/>
                      </a:moveTo>
                      <a:cubicBezTo>
                        <a:pt x="2635" y="0"/>
                        <a:pt x="2447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607" y="3263"/>
                        <a:pt x="4864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83" name="Google Shape;5883;p36"/>
                <p:cNvSpPr/>
                <p:nvPr/>
              </p:nvSpPr>
              <p:spPr>
                <a:xfrm>
                  <a:off x="6854525" y="2174325"/>
                  <a:ext cx="1406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5" h="3985" extrusionOk="0">
                      <a:moveTo>
                        <a:pt x="2857" y="1"/>
                      </a:moveTo>
                      <a:cubicBezTo>
                        <a:pt x="2666" y="1"/>
                        <a:pt x="2462" y="30"/>
                        <a:pt x="2249" y="92"/>
                      </a:cubicBezTo>
                      <a:cubicBezTo>
                        <a:pt x="1" y="758"/>
                        <a:pt x="718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4" y="3280"/>
                        <a:pt x="4903" y="1"/>
                        <a:pt x="285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84" name="Google Shape;5884;p36"/>
                <p:cNvSpPr/>
                <p:nvPr/>
              </p:nvSpPr>
              <p:spPr>
                <a:xfrm>
                  <a:off x="6818800" y="2135550"/>
                  <a:ext cx="13980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2" h="3985" extrusionOk="0">
                      <a:moveTo>
                        <a:pt x="2858" y="0"/>
                      </a:moveTo>
                      <a:cubicBezTo>
                        <a:pt x="2667" y="0"/>
                        <a:pt x="2463" y="30"/>
                        <a:pt x="2249" y="93"/>
                      </a:cubicBezTo>
                      <a:cubicBezTo>
                        <a:pt x="1" y="759"/>
                        <a:pt x="718" y="3985"/>
                        <a:pt x="2734" y="3985"/>
                      </a:cubicBezTo>
                      <a:cubicBezTo>
                        <a:pt x="2926" y="3985"/>
                        <a:pt x="3129" y="3956"/>
                        <a:pt x="3343" y="3892"/>
                      </a:cubicBezTo>
                      <a:cubicBezTo>
                        <a:pt x="5592" y="3226"/>
                        <a:pt x="4874" y="0"/>
                        <a:pt x="285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85" name="Google Shape;5885;p36"/>
                <p:cNvSpPr/>
                <p:nvPr/>
              </p:nvSpPr>
              <p:spPr>
                <a:xfrm>
                  <a:off x="6777775" y="2080275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33" y="0"/>
                      </a:moveTo>
                      <a:cubicBezTo>
                        <a:pt x="2648" y="0"/>
                        <a:pt x="2453" y="27"/>
                        <a:pt x="2249" y="85"/>
                      </a:cubicBezTo>
                      <a:cubicBezTo>
                        <a:pt x="1" y="751"/>
                        <a:pt x="718" y="3977"/>
                        <a:pt x="2734" y="3977"/>
                      </a:cubicBezTo>
                      <a:cubicBezTo>
                        <a:pt x="2926" y="3977"/>
                        <a:pt x="3129" y="3948"/>
                        <a:pt x="3343" y="3884"/>
                      </a:cubicBezTo>
                      <a:cubicBezTo>
                        <a:pt x="5628" y="3271"/>
                        <a:pt x="4873" y="0"/>
                        <a:pt x="283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86" name="Google Shape;5886;p36"/>
                <p:cNvSpPr/>
                <p:nvPr/>
              </p:nvSpPr>
              <p:spPr>
                <a:xfrm>
                  <a:off x="6763950" y="20930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90" y="1"/>
                      </a:moveTo>
                      <a:cubicBezTo>
                        <a:pt x="2700" y="1"/>
                        <a:pt x="2497" y="30"/>
                        <a:pt x="2285" y="93"/>
                      </a:cubicBezTo>
                      <a:cubicBezTo>
                        <a:pt x="1" y="733"/>
                        <a:pt x="754" y="3978"/>
                        <a:pt x="2791" y="3978"/>
                      </a:cubicBezTo>
                      <a:cubicBezTo>
                        <a:pt x="2977" y="3978"/>
                        <a:pt x="3173" y="3951"/>
                        <a:pt x="3379" y="3892"/>
                      </a:cubicBezTo>
                      <a:cubicBezTo>
                        <a:pt x="5629" y="3253"/>
                        <a:pt x="4909" y="1"/>
                        <a:pt x="289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87" name="Google Shape;5887;p36"/>
                <p:cNvSpPr/>
                <p:nvPr/>
              </p:nvSpPr>
              <p:spPr>
                <a:xfrm>
                  <a:off x="6744350" y="2023425"/>
                  <a:ext cx="14095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8" h="3972" extrusionOk="0">
                      <a:moveTo>
                        <a:pt x="2821" y="1"/>
                      </a:moveTo>
                      <a:cubicBezTo>
                        <a:pt x="2640" y="1"/>
                        <a:pt x="2448" y="26"/>
                        <a:pt x="2248" y="79"/>
                      </a:cubicBezTo>
                      <a:cubicBezTo>
                        <a:pt x="0" y="745"/>
                        <a:pt x="717" y="3971"/>
                        <a:pt x="2756" y="3971"/>
                      </a:cubicBezTo>
                      <a:cubicBezTo>
                        <a:pt x="2950" y="3971"/>
                        <a:pt x="3156" y="3942"/>
                        <a:pt x="3373" y="3879"/>
                      </a:cubicBezTo>
                      <a:cubicBezTo>
                        <a:pt x="5637" y="3264"/>
                        <a:pt x="4894" y="1"/>
                        <a:pt x="282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88" name="Google Shape;5888;p36"/>
                <p:cNvSpPr/>
                <p:nvPr/>
              </p:nvSpPr>
              <p:spPr>
                <a:xfrm>
                  <a:off x="6686600" y="1966275"/>
                  <a:ext cx="1406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7" h="3978" extrusionOk="0">
                      <a:moveTo>
                        <a:pt x="2836" y="0"/>
                      </a:moveTo>
                      <a:cubicBezTo>
                        <a:pt x="2651" y="0"/>
                        <a:pt x="2454" y="27"/>
                        <a:pt x="2248" y="86"/>
                      </a:cubicBezTo>
                      <a:cubicBezTo>
                        <a:pt x="0" y="752"/>
                        <a:pt x="717" y="3978"/>
                        <a:pt x="2733" y="3978"/>
                      </a:cubicBezTo>
                      <a:cubicBezTo>
                        <a:pt x="2925" y="3978"/>
                        <a:pt x="3129" y="3948"/>
                        <a:pt x="3342" y="3885"/>
                      </a:cubicBezTo>
                      <a:cubicBezTo>
                        <a:pt x="5627" y="3244"/>
                        <a:pt x="4873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89" name="Google Shape;5889;p36"/>
                <p:cNvSpPr/>
                <p:nvPr/>
              </p:nvSpPr>
              <p:spPr>
                <a:xfrm>
                  <a:off x="6650175" y="1926600"/>
                  <a:ext cx="1405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1" h="3985" extrusionOk="0">
                      <a:moveTo>
                        <a:pt x="2882" y="0"/>
                      </a:moveTo>
                      <a:cubicBezTo>
                        <a:pt x="2691" y="0"/>
                        <a:pt x="2489" y="29"/>
                        <a:pt x="2277" y="92"/>
                      </a:cubicBezTo>
                      <a:cubicBezTo>
                        <a:pt x="1" y="758"/>
                        <a:pt x="741" y="3984"/>
                        <a:pt x="2761" y="3984"/>
                      </a:cubicBezTo>
                      <a:cubicBezTo>
                        <a:pt x="2953" y="3984"/>
                        <a:pt x="3157" y="3955"/>
                        <a:pt x="3371" y="3892"/>
                      </a:cubicBezTo>
                      <a:cubicBezTo>
                        <a:pt x="5621" y="3253"/>
                        <a:pt x="4901" y="0"/>
                        <a:pt x="288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90" name="Google Shape;5890;p36"/>
                <p:cNvSpPr/>
                <p:nvPr/>
              </p:nvSpPr>
              <p:spPr>
                <a:xfrm>
                  <a:off x="6611150" y="1880250"/>
                  <a:ext cx="140800" cy="9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2" h="3977" extrusionOk="0">
                      <a:moveTo>
                        <a:pt x="2870" y="0"/>
                      </a:moveTo>
                      <a:cubicBezTo>
                        <a:pt x="2677" y="0"/>
                        <a:pt x="2472" y="29"/>
                        <a:pt x="2257" y="92"/>
                      </a:cubicBezTo>
                      <a:cubicBezTo>
                        <a:pt x="1" y="733"/>
                        <a:pt x="731" y="3977"/>
                        <a:pt x="2787" y="3977"/>
                      </a:cubicBezTo>
                      <a:cubicBezTo>
                        <a:pt x="2975" y="3977"/>
                        <a:pt x="3173" y="3950"/>
                        <a:pt x="3382" y="3891"/>
                      </a:cubicBezTo>
                      <a:cubicBezTo>
                        <a:pt x="5631" y="3253"/>
                        <a:pt x="4912" y="0"/>
                        <a:pt x="287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91" name="Google Shape;5891;p36"/>
                <p:cNvSpPr/>
                <p:nvPr/>
              </p:nvSpPr>
              <p:spPr>
                <a:xfrm>
                  <a:off x="6716975" y="2098350"/>
                  <a:ext cx="140575" cy="9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4" extrusionOk="0">
                      <a:moveTo>
                        <a:pt x="2845" y="0"/>
                      </a:moveTo>
                      <a:cubicBezTo>
                        <a:pt x="2656" y="0"/>
                        <a:pt x="2457" y="29"/>
                        <a:pt x="2249" y="92"/>
                      </a:cubicBezTo>
                      <a:cubicBezTo>
                        <a:pt x="1" y="758"/>
                        <a:pt x="718" y="3984"/>
                        <a:pt x="2734" y="3984"/>
                      </a:cubicBezTo>
                      <a:cubicBezTo>
                        <a:pt x="2926" y="3984"/>
                        <a:pt x="3129" y="3954"/>
                        <a:pt x="3343" y="3891"/>
                      </a:cubicBezTo>
                      <a:cubicBezTo>
                        <a:pt x="5622" y="3280"/>
                        <a:pt x="4852" y="0"/>
                        <a:pt x="284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92" name="Google Shape;5892;p36"/>
                <p:cNvSpPr/>
                <p:nvPr/>
              </p:nvSpPr>
              <p:spPr>
                <a:xfrm>
                  <a:off x="6773975" y="2380425"/>
                  <a:ext cx="1393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3" h="3978" extrusionOk="0">
                      <a:moveTo>
                        <a:pt x="2826" y="0"/>
                      </a:moveTo>
                      <a:cubicBezTo>
                        <a:pt x="2643" y="0"/>
                        <a:pt x="2451" y="27"/>
                        <a:pt x="2249" y="85"/>
                      </a:cubicBezTo>
                      <a:cubicBezTo>
                        <a:pt x="1" y="751"/>
                        <a:pt x="718" y="3977"/>
                        <a:pt x="2734" y="3977"/>
                      </a:cubicBezTo>
                      <a:cubicBezTo>
                        <a:pt x="2926" y="3977"/>
                        <a:pt x="3129" y="3948"/>
                        <a:pt x="3343" y="3885"/>
                      </a:cubicBezTo>
                      <a:cubicBezTo>
                        <a:pt x="5573" y="3272"/>
                        <a:pt x="4838" y="0"/>
                        <a:pt x="282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93" name="Google Shape;5893;p36"/>
                <p:cNvSpPr/>
                <p:nvPr/>
              </p:nvSpPr>
              <p:spPr>
                <a:xfrm>
                  <a:off x="6873525" y="2467800"/>
                  <a:ext cx="14075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8" extrusionOk="0">
                      <a:moveTo>
                        <a:pt x="2843" y="0"/>
                      </a:moveTo>
                      <a:cubicBezTo>
                        <a:pt x="2656" y="0"/>
                        <a:pt x="2457" y="27"/>
                        <a:pt x="2249" y="86"/>
                      </a:cubicBezTo>
                      <a:cubicBezTo>
                        <a:pt x="0" y="752"/>
                        <a:pt x="717" y="3978"/>
                        <a:pt x="2757" y="3978"/>
                      </a:cubicBezTo>
                      <a:cubicBezTo>
                        <a:pt x="2951" y="3978"/>
                        <a:pt x="3157" y="3949"/>
                        <a:pt x="3373" y="3885"/>
                      </a:cubicBezTo>
                      <a:cubicBezTo>
                        <a:pt x="5629" y="3245"/>
                        <a:pt x="4899" y="0"/>
                        <a:pt x="284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94" name="Google Shape;5894;p36"/>
                <p:cNvSpPr/>
                <p:nvPr/>
              </p:nvSpPr>
              <p:spPr>
                <a:xfrm>
                  <a:off x="6910750" y="2539975"/>
                  <a:ext cx="14070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8" h="3979" extrusionOk="0">
                      <a:moveTo>
                        <a:pt x="2837" y="1"/>
                      </a:moveTo>
                      <a:cubicBezTo>
                        <a:pt x="2651" y="1"/>
                        <a:pt x="2455" y="28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9"/>
                        <a:pt x="3343" y="3886"/>
                      </a:cubicBezTo>
                      <a:cubicBezTo>
                        <a:pt x="5627" y="3245"/>
                        <a:pt x="4874" y="1"/>
                        <a:pt x="283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95" name="Google Shape;5895;p36"/>
                <p:cNvSpPr/>
                <p:nvPr/>
              </p:nvSpPr>
              <p:spPr>
                <a:xfrm>
                  <a:off x="6911525" y="2656075"/>
                  <a:ext cx="14055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5" extrusionOk="0">
                      <a:moveTo>
                        <a:pt x="2865" y="0"/>
                      </a:moveTo>
                      <a:cubicBezTo>
                        <a:pt x="2671" y="0"/>
                        <a:pt x="2465" y="29"/>
                        <a:pt x="2248" y="93"/>
                      </a:cubicBezTo>
                      <a:cubicBezTo>
                        <a:pt x="0" y="759"/>
                        <a:pt x="717" y="3985"/>
                        <a:pt x="2757" y="3985"/>
                      </a:cubicBezTo>
                      <a:cubicBezTo>
                        <a:pt x="2951" y="3985"/>
                        <a:pt x="3156" y="3956"/>
                        <a:pt x="3373" y="3892"/>
                      </a:cubicBezTo>
                      <a:cubicBezTo>
                        <a:pt x="5621" y="3226"/>
                        <a:pt x="4904" y="0"/>
                        <a:pt x="286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96" name="Google Shape;5896;p36"/>
                <p:cNvSpPr/>
                <p:nvPr/>
              </p:nvSpPr>
              <p:spPr>
                <a:xfrm>
                  <a:off x="6748775" y="2495750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82" y="0"/>
                      </a:moveTo>
                      <a:cubicBezTo>
                        <a:pt x="2694" y="0"/>
                        <a:pt x="2494" y="29"/>
                        <a:pt x="2284" y="92"/>
                      </a:cubicBezTo>
                      <a:cubicBezTo>
                        <a:pt x="0" y="733"/>
                        <a:pt x="753" y="3977"/>
                        <a:pt x="2790" y="3977"/>
                      </a:cubicBezTo>
                      <a:cubicBezTo>
                        <a:pt x="2976" y="3977"/>
                        <a:pt x="3172" y="3950"/>
                        <a:pt x="3378" y="3892"/>
                      </a:cubicBezTo>
                      <a:cubicBezTo>
                        <a:pt x="5600" y="3253"/>
                        <a:pt x="4878" y="0"/>
                        <a:pt x="288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97" name="Google Shape;5897;p36"/>
                <p:cNvSpPr/>
                <p:nvPr/>
              </p:nvSpPr>
              <p:spPr>
                <a:xfrm>
                  <a:off x="6745175" y="2338625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53" y="1"/>
                      </a:moveTo>
                      <a:cubicBezTo>
                        <a:pt x="2671" y="1"/>
                        <a:pt x="2478" y="27"/>
                        <a:pt x="2276" y="86"/>
                      </a:cubicBezTo>
                      <a:cubicBezTo>
                        <a:pt x="0" y="752"/>
                        <a:pt x="740" y="3978"/>
                        <a:pt x="2760" y="3978"/>
                      </a:cubicBezTo>
                      <a:cubicBezTo>
                        <a:pt x="2953" y="3978"/>
                        <a:pt x="3156" y="3948"/>
                        <a:pt x="3370" y="3885"/>
                      </a:cubicBezTo>
                      <a:cubicBezTo>
                        <a:pt x="5600" y="3272"/>
                        <a:pt x="4865" y="1"/>
                        <a:pt x="285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98" name="Google Shape;5898;p36"/>
                <p:cNvSpPr/>
                <p:nvPr/>
              </p:nvSpPr>
              <p:spPr>
                <a:xfrm>
                  <a:off x="6674425" y="2152450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36" y="0"/>
                      </a:moveTo>
                      <a:cubicBezTo>
                        <a:pt x="2651" y="0"/>
                        <a:pt x="2455" y="27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8"/>
                        <a:pt x="3343" y="3885"/>
                      </a:cubicBezTo>
                      <a:cubicBezTo>
                        <a:pt x="5599" y="3244"/>
                        <a:pt x="4869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899" name="Google Shape;5899;p36"/>
                <p:cNvSpPr/>
                <p:nvPr/>
              </p:nvSpPr>
              <p:spPr>
                <a:xfrm>
                  <a:off x="6710150" y="2249550"/>
                  <a:ext cx="14057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3" h="3985" extrusionOk="0">
                      <a:moveTo>
                        <a:pt x="2861" y="0"/>
                      </a:moveTo>
                      <a:cubicBezTo>
                        <a:pt x="2668" y="0"/>
                        <a:pt x="2464" y="29"/>
                        <a:pt x="2248" y="92"/>
                      </a:cubicBezTo>
                      <a:cubicBezTo>
                        <a:pt x="0" y="758"/>
                        <a:pt x="717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3" y="3253"/>
                        <a:pt x="4903" y="0"/>
                        <a:pt x="286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00" name="Google Shape;5900;p36"/>
                <p:cNvSpPr/>
                <p:nvPr/>
              </p:nvSpPr>
              <p:spPr>
                <a:xfrm>
                  <a:off x="6702550" y="2508675"/>
                  <a:ext cx="1406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5" h="3985" extrusionOk="0">
                      <a:moveTo>
                        <a:pt x="2857" y="1"/>
                      </a:moveTo>
                      <a:cubicBezTo>
                        <a:pt x="2665" y="1"/>
                        <a:pt x="2462" y="30"/>
                        <a:pt x="2249" y="92"/>
                      </a:cubicBezTo>
                      <a:cubicBezTo>
                        <a:pt x="0" y="758"/>
                        <a:pt x="717" y="3984"/>
                        <a:pt x="2757" y="3984"/>
                      </a:cubicBezTo>
                      <a:cubicBezTo>
                        <a:pt x="2951" y="3984"/>
                        <a:pt x="3157" y="3955"/>
                        <a:pt x="3373" y="3892"/>
                      </a:cubicBezTo>
                      <a:cubicBezTo>
                        <a:pt x="5624" y="3280"/>
                        <a:pt x="4902" y="1"/>
                        <a:pt x="285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01" name="Google Shape;5901;p36"/>
                <p:cNvSpPr/>
                <p:nvPr/>
              </p:nvSpPr>
              <p:spPr>
                <a:xfrm>
                  <a:off x="6694200" y="2735850"/>
                  <a:ext cx="140475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19" h="3986" extrusionOk="0">
                      <a:moveTo>
                        <a:pt x="2858" y="1"/>
                      </a:moveTo>
                      <a:cubicBezTo>
                        <a:pt x="2666" y="1"/>
                        <a:pt x="2462" y="30"/>
                        <a:pt x="2248" y="93"/>
                      </a:cubicBezTo>
                      <a:cubicBezTo>
                        <a:pt x="0" y="760"/>
                        <a:pt x="717" y="3985"/>
                        <a:pt x="2733" y="3985"/>
                      </a:cubicBezTo>
                      <a:cubicBezTo>
                        <a:pt x="2925" y="3985"/>
                        <a:pt x="3129" y="3956"/>
                        <a:pt x="3342" y="3893"/>
                      </a:cubicBezTo>
                      <a:cubicBezTo>
                        <a:pt x="5618" y="3227"/>
                        <a:pt x="4878" y="1"/>
                        <a:pt x="285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02" name="Google Shape;5902;p36"/>
                <p:cNvSpPr/>
                <p:nvPr/>
              </p:nvSpPr>
              <p:spPr>
                <a:xfrm>
                  <a:off x="6940400" y="2638950"/>
                  <a:ext cx="140175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1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8" y="79"/>
                      </a:cubicBezTo>
                      <a:cubicBezTo>
                        <a:pt x="0" y="745"/>
                        <a:pt x="717" y="3971"/>
                        <a:pt x="2733" y="3971"/>
                      </a:cubicBezTo>
                      <a:cubicBezTo>
                        <a:pt x="2925" y="3971"/>
                        <a:pt x="3129" y="3942"/>
                        <a:pt x="3343" y="3878"/>
                      </a:cubicBezTo>
                      <a:cubicBezTo>
                        <a:pt x="5607" y="3263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03" name="Google Shape;5903;p36"/>
                <p:cNvSpPr/>
                <p:nvPr/>
              </p:nvSpPr>
              <p:spPr>
                <a:xfrm>
                  <a:off x="6913800" y="2862350"/>
                  <a:ext cx="14020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2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9" y="79"/>
                      </a:cubicBezTo>
                      <a:cubicBezTo>
                        <a:pt x="0" y="745"/>
                        <a:pt x="717" y="3971"/>
                        <a:pt x="2734" y="3971"/>
                      </a:cubicBezTo>
                      <a:cubicBezTo>
                        <a:pt x="2925" y="3971"/>
                        <a:pt x="3129" y="3942"/>
                        <a:pt x="3343" y="3879"/>
                      </a:cubicBezTo>
                      <a:cubicBezTo>
                        <a:pt x="5607" y="3264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04" name="Google Shape;5904;p36"/>
                <p:cNvSpPr/>
                <p:nvPr/>
              </p:nvSpPr>
              <p:spPr>
                <a:xfrm>
                  <a:off x="6786750" y="27997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90" y="1"/>
                      </a:moveTo>
                      <a:cubicBezTo>
                        <a:pt x="2700" y="1"/>
                        <a:pt x="2497" y="30"/>
                        <a:pt x="2285" y="93"/>
                      </a:cubicBezTo>
                      <a:cubicBezTo>
                        <a:pt x="1" y="733"/>
                        <a:pt x="754" y="3978"/>
                        <a:pt x="2791" y="3978"/>
                      </a:cubicBezTo>
                      <a:cubicBezTo>
                        <a:pt x="2977" y="3978"/>
                        <a:pt x="3173" y="3951"/>
                        <a:pt x="3379" y="3892"/>
                      </a:cubicBezTo>
                      <a:cubicBezTo>
                        <a:pt x="5629" y="3253"/>
                        <a:pt x="4909" y="1"/>
                        <a:pt x="289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05" name="Google Shape;5905;p36"/>
                <p:cNvSpPr/>
                <p:nvPr/>
              </p:nvSpPr>
              <p:spPr>
                <a:xfrm>
                  <a:off x="6832550" y="292755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60" y="0"/>
                      </a:moveTo>
                      <a:cubicBezTo>
                        <a:pt x="2676" y="0"/>
                        <a:pt x="2481" y="27"/>
                        <a:pt x="2277" y="85"/>
                      </a:cubicBezTo>
                      <a:cubicBezTo>
                        <a:pt x="1" y="751"/>
                        <a:pt x="741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28" y="3271"/>
                        <a:pt x="4896" y="0"/>
                        <a:pt x="28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06" name="Google Shape;5906;p36"/>
                <p:cNvSpPr/>
                <p:nvPr/>
              </p:nvSpPr>
              <p:spPr>
                <a:xfrm>
                  <a:off x="6993575" y="2881000"/>
                  <a:ext cx="13980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2" h="3985" extrusionOk="0">
                      <a:moveTo>
                        <a:pt x="2858" y="0"/>
                      </a:moveTo>
                      <a:cubicBezTo>
                        <a:pt x="2667" y="0"/>
                        <a:pt x="2463" y="30"/>
                        <a:pt x="2249" y="93"/>
                      </a:cubicBezTo>
                      <a:cubicBezTo>
                        <a:pt x="1" y="759"/>
                        <a:pt x="718" y="3985"/>
                        <a:pt x="2734" y="3985"/>
                      </a:cubicBezTo>
                      <a:cubicBezTo>
                        <a:pt x="2926" y="3985"/>
                        <a:pt x="3129" y="3956"/>
                        <a:pt x="3343" y="3892"/>
                      </a:cubicBezTo>
                      <a:cubicBezTo>
                        <a:pt x="5592" y="3226"/>
                        <a:pt x="4874" y="0"/>
                        <a:pt x="285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07" name="Google Shape;5907;p36"/>
                <p:cNvSpPr/>
                <p:nvPr/>
              </p:nvSpPr>
              <p:spPr>
                <a:xfrm>
                  <a:off x="7039175" y="2809750"/>
                  <a:ext cx="1400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0" h="3978" extrusionOk="0">
                      <a:moveTo>
                        <a:pt x="2836" y="0"/>
                      </a:moveTo>
                      <a:cubicBezTo>
                        <a:pt x="2651" y="0"/>
                        <a:pt x="2455" y="27"/>
                        <a:pt x="2249" y="86"/>
                      </a:cubicBezTo>
                      <a:cubicBezTo>
                        <a:pt x="1" y="752"/>
                        <a:pt x="718" y="3978"/>
                        <a:pt x="2734" y="3978"/>
                      </a:cubicBezTo>
                      <a:cubicBezTo>
                        <a:pt x="2926" y="3978"/>
                        <a:pt x="3129" y="3949"/>
                        <a:pt x="3343" y="3885"/>
                      </a:cubicBezTo>
                      <a:cubicBezTo>
                        <a:pt x="5599" y="3245"/>
                        <a:pt x="4869" y="0"/>
                        <a:pt x="28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08" name="Google Shape;5908;p36"/>
                <p:cNvSpPr/>
                <p:nvPr/>
              </p:nvSpPr>
              <p:spPr>
                <a:xfrm>
                  <a:off x="7044300" y="2659100"/>
                  <a:ext cx="140750" cy="9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0" h="3979" extrusionOk="0">
                      <a:moveTo>
                        <a:pt x="2873" y="1"/>
                      </a:moveTo>
                      <a:cubicBezTo>
                        <a:pt x="2679" y="1"/>
                        <a:pt x="2473" y="30"/>
                        <a:pt x="2257" y="93"/>
                      </a:cubicBezTo>
                      <a:cubicBezTo>
                        <a:pt x="0" y="734"/>
                        <a:pt x="731" y="3978"/>
                        <a:pt x="2787" y="3978"/>
                      </a:cubicBezTo>
                      <a:cubicBezTo>
                        <a:pt x="2974" y="3978"/>
                        <a:pt x="3173" y="3951"/>
                        <a:pt x="3381" y="3893"/>
                      </a:cubicBezTo>
                      <a:cubicBezTo>
                        <a:pt x="5629" y="3227"/>
                        <a:pt x="4912" y="1"/>
                        <a:pt x="287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09" name="Google Shape;5909;p36"/>
                <p:cNvSpPr/>
                <p:nvPr/>
              </p:nvSpPr>
              <p:spPr>
                <a:xfrm>
                  <a:off x="7022525" y="2581800"/>
                  <a:ext cx="1407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9" h="3978" extrusionOk="0">
                      <a:moveTo>
                        <a:pt x="2860" y="0"/>
                      </a:moveTo>
                      <a:cubicBezTo>
                        <a:pt x="2676" y="0"/>
                        <a:pt x="2481" y="27"/>
                        <a:pt x="2277" y="85"/>
                      </a:cubicBezTo>
                      <a:cubicBezTo>
                        <a:pt x="1" y="751"/>
                        <a:pt x="741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28" y="3271"/>
                        <a:pt x="4896" y="0"/>
                        <a:pt x="28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10" name="Google Shape;5910;p36"/>
                <p:cNvSpPr/>
                <p:nvPr/>
              </p:nvSpPr>
              <p:spPr>
                <a:xfrm>
                  <a:off x="6960900" y="2367500"/>
                  <a:ext cx="1400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3" h="3978" extrusionOk="0">
                      <a:moveTo>
                        <a:pt x="2830" y="0"/>
                      </a:moveTo>
                      <a:cubicBezTo>
                        <a:pt x="2647" y="0"/>
                        <a:pt x="2452" y="27"/>
                        <a:pt x="2249" y="86"/>
                      </a:cubicBezTo>
                      <a:cubicBezTo>
                        <a:pt x="1" y="752"/>
                        <a:pt x="718" y="3978"/>
                        <a:pt x="2757" y="3978"/>
                      </a:cubicBezTo>
                      <a:cubicBezTo>
                        <a:pt x="2951" y="3978"/>
                        <a:pt x="3157" y="3948"/>
                        <a:pt x="3374" y="3885"/>
                      </a:cubicBezTo>
                      <a:cubicBezTo>
                        <a:pt x="5602" y="3244"/>
                        <a:pt x="4844" y="0"/>
                        <a:pt x="283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11" name="Google Shape;5911;p36"/>
                <p:cNvSpPr/>
                <p:nvPr/>
              </p:nvSpPr>
              <p:spPr>
                <a:xfrm>
                  <a:off x="6883400" y="2357025"/>
                  <a:ext cx="140200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8" h="3972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607" y="3263"/>
                        <a:pt x="4864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12" name="Google Shape;5912;p36"/>
                <p:cNvSpPr/>
                <p:nvPr/>
              </p:nvSpPr>
              <p:spPr>
                <a:xfrm>
                  <a:off x="6773025" y="2206975"/>
                  <a:ext cx="13997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9" h="3978" extrusionOk="0">
                      <a:moveTo>
                        <a:pt x="2866" y="1"/>
                      </a:moveTo>
                      <a:cubicBezTo>
                        <a:pt x="2674" y="1"/>
                        <a:pt x="2470" y="30"/>
                        <a:pt x="2256" y="93"/>
                      </a:cubicBezTo>
                      <a:cubicBezTo>
                        <a:pt x="0" y="734"/>
                        <a:pt x="730" y="3978"/>
                        <a:pt x="2763" y="3978"/>
                      </a:cubicBezTo>
                      <a:cubicBezTo>
                        <a:pt x="2948" y="3978"/>
                        <a:pt x="3145" y="3951"/>
                        <a:pt x="3351" y="3893"/>
                      </a:cubicBezTo>
                      <a:cubicBezTo>
                        <a:pt x="5599" y="3226"/>
                        <a:pt x="4882" y="1"/>
                        <a:pt x="286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13" name="Google Shape;5913;p36"/>
                <p:cNvSpPr/>
                <p:nvPr/>
              </p:nvSpPr>
              <p:spPr>
                <a:xfrm>
                  <a:off x="6875800" y="2616150"/>
                  <a:ext cx="1395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80" h="3971" extrusionOk="0">
                      <a:moveTo>
                        <a:pt x="2808" y="0"/>
                      </a:moveTo>
                      <a:cubicBezTo>
                        <a:pt x="2631" y="0"/>
                        <a:pt x="2444" y="25"/>
                        <a:pt x="2249" y="79"/>
                      </a:cubicBezTo>
                      <a:cubicBezTo>
                        <a:pt x="1" y="745"/>
                        <a:pt x="718" y="3971"/>
                        <a:pt x="2734" y="3971"/>
                      </a:cubicBezTo>
                      <a:cubicBezTo>
                        <a:pt x="2926" y="3971"/>
                        <a:pt x="3129" y="3942"/>
                        <a:pt x="3343" y="3878"/>
                      </a:cubicBezTo>
                      <a:cubicBezTo>
                        <a:pt x="5579" y="3263"/>
                        <a:pt x="4833" y="0"/>
                        <a:pt x="280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14" name="Google Shape;5914;p36"/>
                <p:cNvSpPr/>
                <p:nvPr/>
              </p:nvSpPr>
              <p:spPr>
                <a:xfrm>
                  <a:off x="6915950" y="2845300"/>
                  <a:ext cx="140700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8" h="3978" extrusionOk="0">
                      <a:moveTo>
                        <a:pt x="2889" y="0"/>
                      </a:moveTo>
                      <a:cubicBezTo>
                        <a:pt x="2699" y="0"/>
                        <a:pt x="2497" y="29"/>
                        <a:pt x="2284" y="92"/>
                      </a:cubicBezTo>
                      <a:cubicBezTo>
                        <a:pt x="0" y="733"/>
                        <a:pt x="754" y="3977"/>
                        <a:pt x="2790" y="3977"/>
                      </a:cubicBezTo>
                      <a:cubicBezTo>
                        <a:pt x="2976" y="3977"/>
                        <a:pt x="3173" y="3950"/>
                        <a:pt x="3378" y="3892"/>
                      </a:cubicBezTo>
                      <a:cubicBezTo>
                        <a:pt x="5628" y="3253"/>
                        <a:pt x="4909" y="0"/>
                        <a:pt x="288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15" name="Google Shape;5915;p36"/>
                <p:cNvSpPr/>
                <p:nvPr/>
              </p:nvSpPr>
              <p:spPr>
                <a:xfrm>
                  <a:off x="6946550" y="2720650"/>
                  <a:ext cx="140475" cy="9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19" h="3986" extrusionOk="0">
                      <a:moveTo>
                        <a:pt x="2885" y="1"/>
                      </a:moveTo>
                      <a:cubicBezTo>
                        <a:pt x="2693" y="1"/>
                        <a:pt x="2490" y="30"/>
                        <a:pt x="2276" y="93"/>
                      </a:cubicBezTo>
                      <a:cubicBezTo>
                        <a:pt x="0" y="760"/>
                        <a:pt x="740" y="3985"/>
                        <a:pt x="2760" y="3985"/>
                      </a:cubicBezTo>
                      <a:cubicBezTo>
                        <a:pt x="2953" y="3985"/>
                        <a:pt x="3156" y="3956"/>
                        <a:pt x="3370" y="3893"/>
                      </a:cubicBezTo>
                      <a:cubicBezTo>
                        <a:pt x="5618" y="3227"/>
                        <a:pt x="4901" y="1"/>
                        <a:pt x="288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16" name="Google Shape;5916;p36"/>
                <p:cNvSpPr/>
                <p:nvPr/>
              </p:nvSpPr>
              <p:spPr>
                <a:xfrm>
                  <a:off x="7005750" y="2694850"/>
                  <a:ext cx="140550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2" h="3985" extrusionOk="0">
                      <a:moveTo>
                        <a:pt x="2850" y="1"/>
                      </a:moveTo>
                      <a:cubicBezTo>
                        <a:pt x="2661" y="1"/>
                        <a:pt x="2459" y="30"/>
                        <a:pt x="2248" y="92"/>
                      </a:cubicBezTo>
                      <a:cubicBezTo>
                        <a:pt x="0" y="758"/>
                        <a:pt x="717" y="3984"/>
                        <a:pt x="2733" y="3984"/>
                      </a:cubicBezTo>
                      <a:cubicBezTo>
                        <a:pt x="2925" y="3984"/>
                        <a:pt x="3129" y="3955"/>
                        <a:pt x="3343" y="3891"/>
                      </a:cubicBezTo>
                      <a:cubicBezTo>
                        <a:pt x="5622" y="3280"/>
                        <a:pt x="4877" y="1"/>
                        <a:pt x="285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17" name="Google Shape;5917;p36"/>
                <p:cNvSpPr/>
                <p:nvPr/>
              </p:nvSpPr>
              <p:spPr>
                <a:xfrm>
                  <a:off x="6834775" y="1989225"/>
                  <a:ext cx="140875" cy="9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35" h="3972" extrusionOk="0">
                      <a:moveTo>
                        <a:pt x="2808" y="1"/>
                      </a:moveTo>
                      <a:cubicBezTo>
                        <a:pt x="2631" y="1"/>
                        <a:pt x="2444" y="26"/>
                        <a:pt x="2248" y="80"/>
                      </a:cubicBezTo>
                      <a:cubicBezTo>
                        <a:pt x="0" y="746"/>
                        <a:pt x="717" y="3972"/>
                        <a:pt x="2733" y="3972"/>
                      </a:cubicBezTo>
                      <a:cubicBezTo>
                        <a:pt x="2925" y="3972"/>
                        <a:pt x="3129" y="3942"/>
                        <a:pt x="3343" y="3879"/>
                      </a:cubicBezTo>
                      <a:cubicBezTo>
                        <a:pt x="5635" y="3264"/>
                        <a:pt x="4842" y="1"/>
                        <a:pt x="280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18" name="Google Shape;5918;p36"/>
                <p:cNvSpPr/>
                <p:nvPr/>
              </p:nvSpPr>
              <p:spPr>
                <a:xfrm>
                  <a:off x="6674225" y="2036175"/>
                  <a:ext cx="139500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80" h="3971" extrusionOk="0">
                      <a:moveTo>
                        <a:pt x="2837" y="1"/>
                      </a:moveTo>
                      <a:cubicBezTo>
                        <a:pt x="2654" y="1"/>
                        <a:pt x="2460" y="28"/>
                        <a:pt x="2257" y="86"/>
                      </a:cubicBezTo>
                      <a:cubicBezTo>
                        <a:pt x="1" y="727"/>
                        <a:pt x="731" y="3971"/>
                        <a:pt x="2764" y="3971"/>
                      </a:cubicBezTo>
                      <a:cubicBezTo>
                        <a:pt x="2949" y="3971"/>
                        <a:pt x="3145" y="3944"/>
                        <a:pt x="3351" y="3886"/>
                      </a:cubicBezTo>
                      <a:cubicBezTo>
                        <a:pt x="5579" y="3245"/>
                        <a:pt x="4847" y="1"/>
                        <a:pt x="283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19" name="Google Shape;5919;p36"/>
                <p:cNvSpPr/>
                <p:nvPr/>
              </p:nvSpPr>
              <p:spPr>
                <a:xfrm>
                  <a:off x="6691975" y="1897900"/>
                  <a:ext cx="140025" cy="99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1" h="3978" extrusionOk="0">
                      <a:moveTo>
                        <a:pt x="2853" y="0"/>
                      </a:moveTo>
                      <a:cubicBezTo>
                        <a:pt x="2671" y="0"/>
                        <a:pt x="2478" y="27"/>
                        <a:pt x="2276" y="85"/>
                      </a:cubicBezTo>
                      <a:cubicBezTo>
                        <a:pt x="0" y="751"/>
                        <a:pt x="740" y="3977"/>
                        <a:pt x="2761" y="3977"/>
                      </a:cubicBezTo>
                      <a:cubicBezTo>
                        <a:pt x="2953" y="3977"/>
                        <a:pt x="3157" y="3948"/>
                        <a:pt x="3371" y="3885"/>
                      </a:cubicBezTo>
                      <a:cubicBezTo>
                        <a:pt x="5600" y="3271"/>
                        <a:pt x="4865" y="0"/>
                        <a:pt x="28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20" name="Google Shape;5920;p36"/>
                <p:cNvSpPr/>
                <p:nvPr/>
              </p:nvSpPr>
              <p:spPr>
                <a:xfrm>
                  <a:off x="6765625" y="1951250"/>
                  <a:ext cx="140175" cy="99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7" h="3971" extrusionOk="0">
                      <a:moveTo>
                        <a:pt x="2814" y="0"/>
                      </a:moveTo>
                      <a:cubicBezTo>
                        <a:pt x="2635" y="0"/>
                        <a:pt x="2446" y="25"/>
                        <a:pt x="2248" y="79"/>
                      </a:cubicBezTo>
                      <a:cubicBezTo>
                        <a:pt x="0" y="745"/>
                        <a:pt x="717" y="3971"/>
                        <a:pt x="2733" y="3971"/>
                      </a:cubicBezTo>
                      <a:cubicBezTo>
                        <a:pt x="2925" y="3971"/>
                        <a:pt x="3129" y="3942"/>
                        <a:pt x="3343" y="3878"/>
                      </a:cubicBezTo>
                      <a:cubicBezTo>
                        <a:pt x="5607" y="3263"/>
                        <a:pt x="4863" y="0"/>
                        <a:pt x="281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21" name="Google Shape;5921;p36"/>
                <p:cNvSpPr/>
                <p:nvPr/>
              </p:nvSpPr>
              <p:spPr>
                <a:xfrm>
                  <a:off x="6739025" y="2431925"/>
                  <a:ext cx="139825" cy="99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3" h="3985" extrusionOk="0">
                      <a:moveTo>
                        <a:pt x="2854" y="0"/>
                      </a:moveTo>
                      <a:cubicBezTo>
                        <a:pt x="2663" y="0"/>
                        <a:pt x="2461" y="29"/>
                        <a:pt x="2249" y="92"/>
                      </a:cubicBezTo>
                      <a:cubicBezTo>
                        <a:pt x="0" y="758"/>
                        <a:pt x="717" y="3984"/>
                        <a:pt x="2734" y="3984"/>
                      </a:cubicBezTo>
                      <a:cubicBezTo>
                        <a:pt x="2925" y="3984"/>
                        <a:pt x="3129" y="3955"/>
                        <a:pt x="3343" y="3892"/>
                      </a:cubicBezTo>
                      <a:cubicBezTo>
                        <a:pt x="5592" y="3253"/>
                        <a:pt x="4873" y="0"/>
                        <a:pt x="285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922" name="Google Shape;5922;p36"/>
              <p:cNvGrpSpPr/>
              <p:nvPr/>
            </p:nvGrpSpPr>
            <p:grpSpPr>
              <a:xfrm flipH="1">
                <a:off x="154193" y="3322813"/>
                <a:ext cx="719842" cy="1309127"/>
                <a:chOff x="5641475" y="2674000"/>
                <a:chExt cx="1142425" cy="2077650"/>
              </a:xfrm>
            </p:grpSpPr>
            <p:sp>
              <p:nvSpPr>
                <p:cNvPr id="5923" name="Google Shape;5923;p36"/>
                <p:cNvSpPr/>
                <p:nvPr/>
              </p:nvSpPr>
              <p:spPr>
                <a:xfrm>
                  <a:off x="5940925" y="2883650"/>
                  <a:ext cx="842975" cy="1868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719" h="74720" extrusionOk="0">
                      <a:moveTo>
                        <a:pt x="91" y="1"/>
                      </a:moveTo>
                      <a:cubicBezTo>
                        <a:pt x="7" y="1"/>
                        <a:pt x="0" y="122"/>
                        <a:pt x="129" y="352"/>
                      </a:cubicBezTo>
                      <a:cubicBezTo>
                        <a:pt x="2470" y="4850"/>
                        <a:pt x="5722" y="9987"/>
                        <a:pt x="8883" y="15276"/>
                      </a:cubicBezTo>
                      <a:cubicBezTo>
                        <a:pt x="12075" y="20534"/>
                        <a:pt x="15236" y="25975"/>
                        <a:pt x="17637" y="30838"/>
                      </a:cubicBezTo>
                      <a:cubicBezTo>
                        <a:pt x="24294" y="44395"/>
                        <a:pt x="29218" y="58985"/>
                        <a:pt x="32957" y="73605"/>
                      </a:cubicBezTo>
                      <a:cubicBezTo>
                        <a:pt x="33140" y="74303"/>
                        <a:pt x="33395" y="74720"/>
                        <a:pt x="33545" y="74720"/>
                      </a:cubicBezTo>
                      <a:cubicBezTo>
                        <a:pt x="33668" y="74720"/>
                        <a:pt x="33719" y="74434"/>
                        <a:pt x="33595" y="73787"/>
                      </a:cubicBezTo>
                      <a:cubicBezTo>
                        <a:pt x="32470" y="67040"/>
                        <a:pt x="30434" y="60261"/>
                        <a:pt x="28124" y="53666"/>
                      </a:cubicBezTo>
                      <a:cubicBezTo>
                        <a:pt x="25631" y="46492"/>
                        <a:pt x="22744" y="39380"/>
                        <a:pt x="19431" y="32541"/>
                      </a:cubicBezTo>
                      <a:cubicBezTo>
                        <a:pt x="16665" y="26857"/>
                        <a:pt x="13686" y="21477"/>
                        <a:pt x="10525" y="16218"/>
                      </a:cubicBezTo>
                      <a:cubicBezTo>
                        <a:pt x="7394" y="10929"/>
                        <a:pt x="4081" y="5762"/>
                        <a:pt x="585" y="473"/>
                      </a:cubicBezTo>
                      <a:cubicBezTo>
                        <a:pt x="377" y="152"/>
                        <a:pt x="185" y="1"/>
                        <a:pt x="91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24" name="Google Shape;5924;p36"/>
                <p:cNvSpPr/>
                <p:nvPr/>
              </p:nvSpPr>
              <p:spPr>
                <a:xfrm>
                  <a:off x="6050300" y="3209575"/>
                  <a:ext cx="239575" cy="127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83" h="5083" extrusionOk="0">
                      <a:moveTo>
                        <a:pt x="5708" y="1"/>
                      </a:moveTo>
                      <a:cubicBezTo>
                        <a:pt x="5388" y="1"/>
                        <a:pt x="5054" y="123"/>
                        <a:pt x="4751" y="415"/>
                      </a:cubicBezTo>
                      <a:cubicBezTo>
                        <a:pt x="4235" y="902"/>
                        <a:pt x="4235" y="1509"/>
                        <a:pt x="4448" y="1996"/>
                      </a:cubicBezTo>
                      <a:cubicBezTo>
                        <a:pt x="4289" y="1943"/>
                        <a:pt x="4128" y="1912"/>
                        <a:pt x="3965" y="1912"/>
                      </a:cubicBezTo>
                      <a:cubicBezTo>
                        <a:pt x="3658" y="1912"/>
                        <a:pt x="3347" y="2022"/>
                        <a:pt x="3049" y="2300"/>
                      </a:cubicBezTo>
                      <a:cubicBezTo>
                        <a:pt x="2958" y="2391"/>
                        <a:pt x="2928" y="2421"/>
                        <a:pt x="2897" y="2482"/>
                      </a:cubicBezTo>
                      <a:cubicBezTo>
                        <a:pt x="2650" y="2297"/>
                        <a:pt x="2340" y="2174"/>
                        <a:pt x="2016" y="2174"/>
                      </a:cubicBezTo>
                      <a:cubicBezTo>
                        <a:pt x="1701" y="2174"/>
                        <a:pt x="1373" y="2289"/>
                        <a:pt x="1074" y="2573"/>
                      </a:cubicBezTo>
                      <a:cubicBezTo>
                        <a:pt x="0" y="3575"/>
                        <a:pt x="1005" y="5083"/>
                        <a:pt x="2133" y="5083"/>
                      </a:cubicBezTo>
                      <a:cubicBezTo>
                        <a:pt x="2443" y="5083"/>
                        <a:pt x="2761" y="4969"/>
                        <a:pt x="3049" y="4701"/>
                      </a:cubicBezTo>
                      <a:cubicBezTo>
                        <a:pt x="3110" y="4610"/>
                        <a:pt x="3171" y="4579"/>
                        <a:pt x="3201" y="4519"/>
                      </a:cubicBezTo>
                      <a:cubicBezTo>
                        <a:pt x="3448" y="4704"/>
                        <a:pt x="3758" y="4826"/>
                        <a:pt x="4083" y="4826"/>
                      </a:cubicBezTo>
                      <a:cubicBezTo>
                        <a:pt x="4397" y="4826"/>
                        <a:pt x="4726" y="4712"/>
                        <a:pt x="5025" y="4427"/>
                      </a:cubicBezTo>
                      <a:cubicBezTo>
                        <a:pt x="5542" y="3941"/>
                        <a:pt x="5542" y="3333"/>
                        <a:pt x="5329" y="2847"/>
                      </a:cubicBezTo>
                      <a:lnTo>
                        <a:pt x="5329" y="2847"/>
                      </a:lnTo>
                      <a:cubicBezTo>
                        <a:pt x="5466" y="2892"/>
                        <a:pt x="5610" y="2915"/>
                        <a:pt x="5755" y="2915"/>
                      </a:cubicBezTo>
                      <a:cubicBezTo>
                        <a:pt x="5899" y="2915"/>
                        <a:pt x="6043" y="2892"/>
                        <a:pt x="6180" y="2847"/>
                      </a:cubicBezTo>
                      <a:cubicBezTo>
                        <a:pt x="6434" y="3375"/>
                        <a:pt x="6978" y="3765"/>
                        <a:pt x="7561" y="3765"/>
                      </a:cubicBezTo>
                      <a:cubicBezTo>
                        <a:pt x="7883" y="3765"/>
                        <a:pt x="8217" y="3645"/>
                        <a:pt x="8521" y="3364"/>
                      </a:cubicBezTo>
                      <a:cubicBezTo>
                        <a:pt x="9582" y="2383"/>
                        <a:pt x="8571" y="867"/>
                        <a:pt x="7453" y="867"/>
                      </a:cubicBezTo>
                      <a:cubicBezTo>
                        <a:pt x="7323" y="867"/>
                        <a:pt x="7192" y="888"/>
                        <a:pt x="7062" y="932"/>
                      </a:cubicBezTo>
                      <a:cubicBezTo>
                        <a:pt x="6827" y="403"/>
                        <a:pt x="6289" y="1"/>
                        <a:pt x="570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25" name="Google Shape;5925;p36"/>
                <p:cNvSpPr/>
                <p:nvPr/>
              </p:nvSpPr>
              <p:spPr>
                <a:xfrm>
                  <a:off x="6181100" y="3132600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05" y="0"/>
                      </a:moveTo>
                      <a:cubicBezTo>
                        <a:pt x="1692" y="0"/>
                        <a:pt x="1366" y="117"/>
                        <a:pt x="1070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9" y="2919"/>
                        <a:pt x="2760" y="2801"/>
                        <a:pt x="3045" y="2522"/>
                      </a:cubicBezTo>
                      <a:cubicBezTo>
                        <a:pt x="4116" y="1522"/>
                        <a:pt x="313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26" name="Google Shape;5926;p36"/>
                <p:cNvSpPr/>
                <p:nvPr/>
              </p:nvSpPr>
              <p:spPr>
                <a:xfrm>
                  <a:off x="5859775" y="2867550"/>
                  <a:ext cx="376600" cy="374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64" h="14983" extrusionOk="0">
                      <a:moveTo>
                        <a:pt x="11765" y="8382"/>
                      </a:moveTo>
                      <a:lnTo>
                        <a:pt x="11765" y="8382"/>
                      </a:lnTo>
                      <a:cubicBezTo>
                        <a:pt x="11369" y="9081"/>
                        <a:pt x="11734" y="9871"/>
                        <a:pt x="12312" y="10236"/>
                      </a:cubicBezTo>
                      <a:cubicBezTo>
                        <a:pt x="12191" y="10210"/>
                        <a:pt x="12065" y="10194"/>
                        <a:pt x="11937" y="10194"/>
                      </a:cubicBezTo>
                      <a:cubicBezTo>
                        <a:pt x="11615" y="10194"/>
                        <a:pt x="11279" y="10296"/>
                        <a:pt x="10974" y="10601"/>
                      </a:cubicBezTo>
                      <a:cubicBezTo>
                        <a:pt x="10944" y="10601"/>
                        <a:pt x="10944" y="10631"/>
                        <a:pt x="10944" y="10631"/>
                      </a:cubicBezTo>
                      <a:cubicBezTo>
                        <a:pt x="10724" y="10530"/>
                        <a:pt x="10495" y="10466"/>
                        <a:pt x="10266" y="10466"/>
                      </a:cubicBezTo>
                      <a:cubicBezTo>
                        <a:pt x="10085" y="10466"/>
                        <a:pt x="9903" y="10506"/>
                        <a:pt x="9728" y="10601"/>
                      </a:cubicBezTo>
                      <a:cubicBezTo>
                        <a:pt x="9515" y="10327"/>
                        <a:pt x="9303" y="10145"/>
                        <a:pt x="9029" y="10023"/>
                      </a:cubicBezTo>
                      <a:cubicBezTo>
                        <a:pt x="9059" y="9962"/>
                        <a:pt x="9120" y="9962"/>
                        <a:pt x="9151" y="9932"/>
                      </a:cubicBezTo>
                      <a:cubicBezTo>
                        <a:pt x="9363" y="9719"/>
                        <a:pt x="9515" y="9476"/>
                        <a:pt x="9576" y="9233"/>
                      </a:cubicBezTo>
                      <a:cubicBezTo>
                        <a:pt x="9612" y="9236"/>
                        <a:pt x="9649" y="9237"/>
                        <a:pt x="9685" y="9237"/>
                      </a:cubicBezTo>
                      <a:cubicBezTo>
                        <a:pt x="10018" y="9237"/>
                        <a:pt x="10369" y="9112"/>
                        <a:pt x="10670" y="8838"/>
                      </a:cubicBezTo>
                      <a:cubicBezTo>
                        <a:pt x="10731" y="8777"/>
                        <a:pt x="10822" y="8686"/>
                        <a:pt x="10853" y="8625"/>
                      </a:cubicBezTo>
                      <a:cubicBezTo>
                        <a:pt x="10913" y="8631"/>
                        <a:pt x="10974" y="8635"/>
                        <a:pt x="11035" y="8635"/>
                      </a:cubicBezTo>
                      <a:cubicBezTo>
                        <a:pt x="11278" y="8635"/>
                        <a:pt x="11521" y="8576"/>
                        <a:pt x="11765" y="8382"/>
                      </a:cubicBezTo>
                      <a:close/>
                      <a:moveTo>
                        <a:pt x="1978" y="1"/>
                      </a:moveTo>
                      <a:cubicBezTo>
                        <a:pt x="1667" y="1"/>
                        <a:pt x="1348" y="116"/>
                        <a:pt x="1065" y="388"/>
                      </a:cubicBezTo>
                      <a:cubicBezTo>
                        <a:pt x="0" y="1404"/>
                        <a:pt x="979" y="2903"/>
                        <a:pt x="2097" y="2903"/>
                      </a:cubicBezTo>
                      <a:cubicBezTo>
                        <a:pt x="2383" y="2903"/>
                        <a:pt x="2678" y="2805"/>
                        <a:pt x="2950" y="2576"/>
                      </a:cubicBezTo>
                      <a:cubicBezTo>
                        <a:pt x="2950" y="2607"/>
                        <a:pt x="2980" y="2667"/>
                        <a:pt x="3041" y="2728"/>
                      </a:cubicBezTo>
                      <a:cubicBezTo>
                        <a:pt x="2950" y="2759"/>
                        <a:pt x="2889" y="2819"/>
                        <a:pt x="2798" y="2911"/>
                      </a:cubicBezTo>
                      <a:cubicBezTo>
                        <a:pt x="1825" y="3853"/>
                        <a:pt x="2615" y="5221"/>
                        <a:pt x="3649" y="5403"/>
                      </a:cubicBezTo>
                      <a:cubicBezTo>
                        <a:pt x="3558" y="5859"/>
                        <a:pt x="3740" y="6315"/>
                        <a:pt x="4105" y="6680"/>
                      </a:cubicBezTo>
                      <a:cubicBezTo>
                        <a:pt x="4021" y="7492"/>
                        <a:pt x="4762" y="8278"/>
                        <a:pt x="5593" y="8278"/>
                      </a:cubicBezTo>
                      <a:cubicBezTo>
                        <a:pt x="5664" y="8278"/>
                        <a:pt x="5735" y="8272"/>
                        <a:pt x="5807" y="8260"/>
                      </a:cubicBezTo>
                      <a:cubicBezTo>
                        <a:pt x="5837" y="8382"/>
                        <a:pt x="5929" y="8503"/>
                        <a:pt x="5959" y="8595"/>
                      </a:cubicBezTo>
                      <a:cubicBezTo>
                        <a:pt x="5412" y="9111"/>
                        <a:pt x="5412" y="9750"/>
                        <a:pt x="5685" y="10266"/>
                      </a:cubicBezTo>
                      <a:cubicBezTo>
                        <a:pt x="5533" y="10358"/>
                        <a:pt x="5381" y="10418"/>
                        <a:pt x="5229" y="10570"/>
                      </a:cubicBezTo>
                      <a:cubicBezTo>
                        <a:pt x="4161" y="11591"/>
                        <a:pt x="5152" y="13095"/>
                        <a:pt x="6274" y="13095"/>
                      </a:cubicBezTo>
                      <a:cubicBezTo>
                        <a:pt x="6588" y="13095"/>
                        <a:pt x="6913" y="12977"/>
                        <a:pt x="7205" y="12698"/>
                      </a:cubicBezTo>
                      <a:cubicBezTo>
                        <a:pt x="7327" y="12607"/>
                        <a:pt x="7448" y="12485"/>
                        <a:pt x="7509" y="12333"/>
                      </a:cubicBezTo>
                      <a:cubicBezTo>
                        <a:pt x="7631" y="12455"/>
                        <a:pt x="7752" y="12516"/>
                        <a:pt x="7844" y="12607"/>
                      </a:cubicBezTo>
                      <a:cubicBezTo>
                        <a:pt x="6997" y="13595"/>
                        <a:pt x="7952" y="14983"/>
                        <a:pt x="9033" y="14983"/>
                      </a:cubicBezTo>
                      <a:cubicBezTo>
                        <a:pt x="9349" y="14983"/>
                        <a:pt x="9676" y="14864"/>
                        <a:pt x="9971" y="14583"/>
                      </a:cubicBezTo>
                      <a:cubicBezTo>
                        <a:pt x="10225" y="14762"/>
                        <a:pt x="10524" y="14875"/>
                        <a:pt x="10830" y="14875"/>
                      </a:cubicBezTo>
                      <a:cubicBezTo>
                        <a:pt x="11146" y="14875"/>
                        <a:pt x="11471" y="14754"/>
                        <a:pt x="11765" y="14461"/>
                      </a:cubicBezTo>
                      <a:cubicBezTo>
                        <a:pt x="12220" y="14035"/>
                        <a:pt x="12312" y="13519"/>
                        <a:pt x="12160" y="13093"/>
                      </a:cubicBezTo>
                      <a:cubicBezTo>
                        <a:pt x="12403" y="13063"/>
                        <a:pt x="12707" y="12941"/>
                        <a:pt x="12950" y="12698"/>
                      </a:cubicBezTo>
                      <a:cubicBezTo>
                        <a:pt x="13740" y="11938"/>
                        <a:pt x="13376" y="10935"/>
                        <a:pt x="12676" y="10418"/>
                      </a:cubicBezTo>
                      <a:lnTo>
                        <a:pt x="12676" y="10418"/>
                      </a:lnTo>
                      <a:cubicBezTo>
                        <a:pt x="12812" y="10457"/>
                        <a:pt x="12954" y="10480"/>
                        <a:pt x="13098" y="10480"/>
                      </a:cubicBezTo>
                      <a:cubicBezTo>
                        <a:pt x="13406" y="10480"/>
                        <a:pt x="13724" y="10374"/>
                        <a:pt x="14014" y="10084"/>
                      </a:cubicBezTo>
                      <a:cubicBezTo>
                        <a:pt x="15063" y="9084"/>
                        <a:pt x="14100" y="7571"/>
                        <a:pt x="12980" y="7571"/>
                      </a:cubicBezTo>
                      <a:cubicBezTo>
                        <a:pt x="12738" y="7571"/>
                        <a:pt x="12489" y="7642"/>
                        <a:pt x="12251" y="7804"/>
                      </a:cubicBezTo>
                      <a:cubicBezTo>
                        <a:pt x="12758" y="6860"/>
                        <a:pt x="11867" y="5705"/>
                        <a:pt x="10877" y="5705"/>
                      </a:cubicBezTo>
                      <a:cubicBezTo>
                        <a:pt x="10561" y="5705"/>
                        <a:pt x="10235" y="5823"/>
                        <a:pt x="9941" y="6102"/>
                      </a:cubicBezTo>
                      <a:cubicBezTo>
                        <a:pt x="9850" y="6163"/>
                        <a:pt x="9789" y="6254"/>
                        <a:pt x="9758" y="6345"/>
                      </a:cubicBezTo>
                      <a:cubicBezTo>
                        <a:pt x="9684" y="6334"/>
                        <a:pt x="9610" y="6328"/>
                        <a:pt x="9537" y="6328"/>
                      </a:cubicBezTo>
                      <a:cubicBezTo>
                        <a:pt x="9224" y="6328"/>
                        <a:pt x="8924" y="6439"/>
                        <a:pt x="8603" y="6710"/>
                      </a:cubicBezTo>
                      <a:cubicBezTo>
                        <a:pt x="8512" y="6832"/>
                        <a:pt x="8391" y="6984"/>
                        <a:pt x="8299" y="7105"/>
                      </a:cubicBezTo>
                      <a:cubicBezTo>
                        <a:pt x="8021" y="6688"/>
                        <a:pt x="7540" y="6398"/>
                        <a:pt x="7018" y="6398"/>
                      </a:cubicBezTo>
                      <a:cubicBezTo>
                        <a:pt x="6969" y="6398"/>
                        <a:pt x="6920" y="6401"/>
                        <a:pt x="6871" y="6406"/>
                      </a:cubicBezTo>
                      <a:cubicBezTo>
                        <a:pt x="6840" y="6345"/>
                        <a:pt x="6780" y="6254"/>
                        <a:pt x="6749" y="6133"/>
                      </a:cubicBezTo>
                      <a:cubicBezTo>
                        <a:pt x="7053" y="6133"/>
                        <a:pt x="7388" y="6041"/>
                        <a:pt x="7692" y="5768"/>
                      </a:cubicBezTo>
                      <a:cubicBezTo>
                        <a:pt x="8762" y="4744"/>
                        <a:pt x="7765" y="3255"/>
                        <a:pt x="6640" y="3255"/>
                      </a:cubicBezTo>
                      <a:cubicBezTo>
                        <a:pt x="6328" y="3255"/>
                        <a:pt x="6006" y="3370"/>
                        <a:pt x="5716" y="3640"/>
                      </a:cubicBezTo>
                      <a:cubicBezTo>
                        <a:pt x="5533" y="3822"/>
                        <a:pt x="5412" y="4005"/>
                        <a:pt x="5351" y="4248"/>
                      </a:cubicBezTo>
                      <a:cubicBezTo>
                        <a:pt x="5321" y="4248"/>
                        <a:pt x="5260" y="4248"/>
                        <a:pt x="5229" y="4187"/>
                      </a:cubicBezTo>
                      <a:cubicBezTo>
                        <a:pt x="5260" y="3944"/>
                        <a:pt x="5229" y="3640"/>
                        <a:pt x="5077" y="3397"/>
                      </a:cubicBezTo>
                      <a:cubicBezTo>
                        <a:pt x="5169" y="3367"/>
                        <a:pt x="5229" y="3275"/>
                        <a:pt x="5321" y="3215"/>
                      </a:cubicBezTo>
                      <a:cubicBezTo>
                        <a:pt x="6359" y="2225"/>
                        <a:pt x="5384" y="718"/>
                        <a:pt x="4268" y="718"/>
                      </a:cubicBezTo>
                      <a:cubicBezTo>
                        <a:pt x="3979" y="718"/>
                        <a:pt x="3681" y="819"/>
                        <a:pt x="3406" y="1056"/>
                      </a:cubicBezTo>
                      <a:cubicBezTo>
                        <a:pt x="3203" y="467"/>
                        <a:pt x="2606" y="1"/>
                        <a:pt x="197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27" name="Google Shape;5927;p36"/>
                <p:cNvSpPr/>
                <p:nvPr/>
              </p:nvSpPr>
              <p:spPr>
                <a:xfrm>
                  <a:off x="5803400" y="2808875"/>
                  <a:ext cx="102950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8" h="2907" extrusionOk="0">
                      <a:moveTo>
                        <a:pt x="2007" y="1"/>
                      </a:moveTo>
                      <a:cubicBezTo>
                        <a:pt x="1693" y="1"/>
                        <a:pt x="1368" y="117"/>
                        <a:pt x="1071" y="394"/>
                      </a:cubicBezTo>
                      <a:cubicBezTo>
                        <a:pt x="0" y="1418"/>
                        <a:pt x="997" y="2907"/>
                        <a:pt x="2123" y="2907"/>
                      </a:cubicBezTo>
                      <a:cubicBezTo>
                        <a:pt x="2435" y="2907"/>
                        <a:pt x="2756" y="2792"/>
                        <a:pt x="3047" y="2522"/>
                      </a:cubicBezTo>
                      <a:cubicBezTo>
                        <a:pt x="4118" y="1522"/>
                        <a:pt x="3139" y="1"/>
                        <a:pt x="200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28" name="Google Shape;5928;p36"/>
                <p:cNvSpPr/>
                <p:nvPr/>
              </p:nvSpPr>
              <p:spPr>
                <a:xfrm>
                  <a:off x="5750950" y="2720325"/>
                  <a:ext cx="88725" cy="97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49" h="3891" extrusionOk="0">
                      <a:moveTo>
                        <a:pt x="1741" y="0"/>
                      </a:moveTo>
                      <a:cubicBezTo>
                        <a:pt x="1423" y="0"/>
                        <a:pt x="1094" y="122"/>
                        <a:pt x="798" y="410"/>
                      </a:cubicBezTo>
                      <a:cubicBezTo>
                        <a:pt x="342" y="866"/>
                        <a:pt x="281" y="1383"/>
                        <a:pt x="433" y="1839"/>
                      </a:cubicBezTo>
                      <a:cubicBezTo>
                        <a:pt x="0" y="2796"/>
                        <a:pt x="849" y="3891"/>
                        <a:pt x="1801" y="3891"/>
                      </a:cubicBezTo>
                      <a:cubicBezTo>
                        <a:pt x="2118" y="3891"/>
                        <a:pt x="2447" y="3769"/>
                        <a:pt x="2743" y="3480"/>
                      </a:cubicBezTo>
                      <a:cubicBezTo>
                        <a:pt x="3199" y="3024"/>
                        <a:pt x="3291" y="2508"/>
                        <a:pt x="3139" y="2052"/>
                      </a:cubicBezTo>
                      <a:cubicBezTo>
                        <a:pt x="3549" y="1094"/>
                        <a:pt x="2694" y="0"/>
                        <a:pt x="174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29" name="Google Shape;5929;p36"/>
                <p:cNvSpPr/>
                <p:nvPr/>
              </p:nvSpPr>
              <p:spPr>
                <a:xfrm>
                  <a:off x="5863350" y="2719900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21" y="0"/>
                      </a:moveTo>
                      <a:cubicBezTo>
                        <a:pt x="1703" y="0"/>
                        <a:pt x="1373" y="118"/>
                        <a:pt x="1074" y="397"/>
                      </a:cubicBezTo>
                      <a:cubicBezTo>
                        <a:pt x="1" y="1399"/>
                        <a:pt x="1005" y="2906"/>
                        <a:pt x="2134" y="2906"/>
                      </a:cubicBezTo>
                      <a:cubicBezTo>
                        <a:pt x="2443" y="2906"/>
                        <a:pt x="2762" y="2793"/>
                        <a:pt x="3050" y="2525"/>
                      </a:cubicBezTo>
                      <a:cubicBezTo>
                        <a:pt x="4142" y="1504"/>
                        <a:pt x="3157" y="0"/>
                        <a:pt x="202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30" name="Google Shape;5930;p36"/>
                <p:cNvSpPr/>
                <p:nvPr/>
              </p:nvSpPr>
              <p:spPr>
                <a:xfrm>
                  <a:off x="5918950" y="2779250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05" y="0"/>
                      </a:moveTo>
                      <a:cubicBezTo>
                        <a:pt x="1691" y="0"/>
                        <a:pt x="1366" y="117"/>
                        <a:pt x="1069" y="394"/>
                      </a:cubicBezTo>
                      <a:cubicBezTo>
                        <a:pt x="0" y="1415"/>
                        <a:pt x="1010" y="2919"/>
                        <a:pt x="2126" y="2919"/>
                      </a:cubicBezTo>
                      <a:cubicBezTo>
                        <a:pt x="2438" y="2919"/>
                        <a:pt x="2759" y="2801"/>
                        <a:pt x="3045" y="2522"/>
                      </a:cubicBezTo>
                      <a:cubicBezTo>
                        <a:pt x="4116" y="1522"/>
                        <a:pt x="313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31" name="Google Shape;5931;p36"/>
                <p:cNvSpPr/>
                <p:nvPr/>
              </p:nvSpPr>
              <p:spPr>
                <a:xfrm>
                  <a:off x="5987275" y="2851350"/>
                  <a:ext cx="102925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1" extrusionOk="0">
                      <a:moveTo>
                        <a:pt x="2015" y="0"/>
                      </a:moveTo>
                      <a:cubicBezTo>
                        <a:pt x="1699" y="0"/>
                        <a:pt x="1371" y="118"/>
                        <a:pt x="1072" y="397"/>
                      </a:cubicBezTo>
                      <a:cubicBezTo>
                        <a:pt x="1" y="1421"/>
                        <a:pt x="1017" y="2910"/>
                        <a:pt x="2136" y="2910"/>
                      </a:cubicBezTo>
                      <a:cubicBezTo>
                        <a:pt x="2446" y="2910"/>
                        <a:pt x="2764" y="2796"/>
                        <a:pt x="3047" y="2525"/>
                      </a:cubicBezTo>
                      <a:cubicBezTo>
                        <a:pt x="4116" y="1504"/>
                        <a:pt x="3144" y="0"/>
                        <a:pt x="201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32" name="Google Shape;5932;p36"/>
                <p:cNvSpPr/>
                <p:nvPr/>
              </p:nvSpPr>
              <p:spPr>
                <a:xfrm>
                  <a:off x="6063450" y="2931525"/>
                  <a:ext cx="102850" cy="72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893" extrusionOk="0">
                      <a:moveTo>
                        <a:pt x="1994" y="0"/>
                      </a:moveTo>
                      <a:cubicBezTo>
                        <a:pt x="1682" y="0"/>
                        <a:pt x="1359" y="113"/>
                        <a:pt x="1064" y="382"/>
                      </a:cubicBezTo>
                      <a:cubicBezTo>
                        <a:pt x="1" y="1398"/>
                        <a:pt x="995" y="2892"/>
                        <a:pt x="2105" y="2892"/>
                      </a:cubicBezTo>
                      <a:cubicBezTo>
                        <a:pt x="2422" y="2892"/>
                        <a:pt x="2749" y="2770"/>
                        <a:pt x="3040" y="2479"/>
                      </a:cubicBezTo>
                      <a:cubicBezTo>
                        <a:pt x="4113" y="1502"/>
                        <a:pt x="3128" y="0"/>
                        <a:pt x="199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33" name="Google Shape;5933;p36"/>
                <p:cNvSpPr/>
                <p:nvPr/>
              </p:nvSpPr>
              <p:spPr>
                <a:xfrm>
                  <a:off x="6123300" y="3003325"/>
                  <a:ext cx="102900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1" extrusionOk="0">
                      <a:moveTo>
                        <a:pt x="2003" y="1"/>
                      </a:moveTo>
                      <a:cubicBezTo>
                        <a:pt x="1689" y="1"/>
                        <a:pt x="1364" y="118"/>
                        <a:pt x="1072" y="398"/>
                      </a:cubicBezTo>
                      <a:cubicBezTo>
                        <a:pt x="1" y="1421"/>
                        <a:pt x="998" y="2910"/>
                        <a:pt x="2123" y="2910"/>
                      </a:cubicBezTo>
                      <a:cubicBezTo>
                        <a:pt x="2435" y="2910"/>
                        <a:pt x="2757" y="2796"/>
                        <a:pt x="3047" y="2525"/>
                      </a:cubicBezTo>
                      <a:cubicBezTo>
                        <a:pt x="4116" y="1504"/>
                        <a:pt x="3125" y="1"/>
                        <a:pt x="200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34" name="Google Shape;5934;p36"/>
                <p:cNvSpPr/>
                <p:nvPr/>
              </p:nvSpPr>
              <p:spPr>
                <a:xfrm>
                  <a:off x="6025325" y="2942625"/>
                  <a:ext cx="1041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19" extrusionOk="0">
                      <a:moveTo>
                        <a:pt x="2012" y="0"/>
                      </a:moveTo>
                      <a:cubicBezTo>
                        <a:pt x="1694" y="0"/>
                        <a:pt x="1366" y="117"/>
                        <a:pt x="1070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9" y="2919"/>
                        <a:pt x="2759" y="2801"/>
                        <a:pt x="3045" y="2522"/>
                      </a:cubicBezTo>
                      <a:cubicBezTo>
                        <a:pt x="4164" y="1522"/>
                        <a:pt x="3158" y="0"/>
                        <a:pt x="201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35" name="Google Shape;5935;p36"/>
                <p:cNvSpPr/>
                <p:nvPr/>
              </p:nvSpPr>
              <p:spPr>
                <a:xfrm>
                  <a:off x="6001650" y="2917450"/>
                  <a:ext cx="102975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8" extrusionOk="0">
                      <a:moveTo>
                        <a:pt x="2018" y="1"/>
                      </a:moveTo>
                      <a:cubicBezTo>
                        <a:pt x="1702" y="1"/>
                        <a:pt x="1373" y="119"/>
                        <a:pt x="1074" y="398"/>
                      </a:cubicBezTo>
                      <a:cubicBezTo>
                        <a:pt x="1" y="1400"/>
                        <a:pt x="1005" y="2907"/>
                        <a:pt x="2134" y="2907"/>
                      </a:cubicBezTo>
                      <a:cubicBezTo>
                        <a:pt x="2443" y="2907"/>
                        <a:pt x="2762" y="2794"/>
                        <a:pt x="3050" y="2526"/>
                      </a:cubicBezTo>
                      <a:cubicBezTo>
                        <a:pt x="4119" y="1504"/>
                        <a:pt x="3146" y="1"/>
                        <a:pt x="201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36" name="Google Shape;5936;p36"/>
                <p:cNvSpPr/>
                <p:nvPr/>
              </p:nvSpPr>
              <p:spPr>
                <a:xfrm>
                  <a:off x="5922000" y="28247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12" y="1"/>
                      </a:moveTo>
                      <a:cubicBezTo>
                        <a:pt x="1696" y="1"/>
                        <a:pt x="1368" y="118"/>
                        <a:pt x="1069" y="398"/>
                      </a:cubicBezTo>
                      <a:cubicBezTo>
                        <a:pt x="0" y="1419"/>
                        <a:pt x="991" y="2922"/>
                        <a:pt x="2113" y="2922"/>
                      </a:cubicBezTo>
                      <a:cubicBezTo>
                        <a:pt x="2427" y="2922"/>
                        <a:pt x="2752" y="2805"/>
                        <a:pt x="3044" y="2525"/>
                      </a:cubicBezTo>
                      <a:cubicBezTo>
                        <a:pt x="4113" y="1504"/>
                        <a:pt x="3141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37" name="Google Shape;5937;p36"/>
                <p:cNvSpPr/>
                <p:nvPr/>
              </p:nvSpPr>
              <p:spPr>
                <a:xfrm>
                  <a:off x="5898300" y="2799375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25" y="0"/>
                      </a:moveTo>
                      <a:cubicBezTo>
                        <a:pt x="1707" y="0"/>
                        <a:pt x="1376" y="122"/>
                        <a:pt x="1074" y="410"/>
                      </a:cubicBezTo>
                      <a:cubicBezTo>
                        <a:pt x="1" y="1411"/>
                        <a:pt x="1006" y="2919"/>
                        <a:pt x="2134" y="2919"/>
                      </a:cubicBezTo>
                      <a:cubicBezTo>
                        <a:pt x="2444" y="2919"/>
                        <a:pt x="2762" y="2805"/>
                        <a:pt x="3050" y="2537"/>
                      </a:cubicBezTo>
                      <a:cubicBezTo>
                        <a:pt x="4117" y="1518"/>
                        <a:pt x="3151" y="0"/>
                        <a:pt x="20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38" name="Google Shape;5938;p36"/>
                <p:cNvSpPr/>
                <p:nvPr/>
              </p:nvSpPr>
              <p:spPr>
                <a:xfrm>
                  <a:off x="5861150" y="2786075"/>
                  <a:ext cx="103550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2" h="2908" extrusionOk="0">
                      <a:moveTo>
                        <a:pt x="2010" y="1"/>
                      </a:moveTo>
                      <a:cubicBezTo>
                        <a:pt x="1694" y="1"/>
                        <a:pt x="1368" y="118"/>
                        <a:pt x="1071" y="394"/>
                      </a:cubicBezTo>
                      <a:cubicBezTo>
                        <a:pt x="0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3"/>
                        <a:pt x="3047" y="2522"/>
                      </a:cubicBezTo>
                      <a:cubicBezTo>
                        <a:pt x="4142" y="1522"/>
                        <a:pt x="3149" y="1"/>
                        <a:pt x="201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39" name="Google Shape;5939;p36"/>
                <p:cNvSpPr/>
                <p:nvPr/>
              </p:nvSpPr>
              <p:spPr>
                <a:xfrm>
                  <a:off x="5816375" y="2764050"/>
                  <a:ext cx="1041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19" extrusionOk="0">
                      <a:moveTo>
                        <a:pt x="2011" y="0"/>
                      </a:moveTo>
                      <a:cubicBezTo>
                        <a:pt x="1694" y="0"/>
                        <a:pt x="1365" y="117"/>
                        <a:pt x="1069" y="394"/>
                      </a:cubicBezTo>
                      <a:cubicBezTo>
                        <a:pt x="0" y="1415"/>
                        <a:pt x="1009" y="2919"/>
                        <a:pt x="2125" y="2919"/>
                      </a:cubicBezTo>
                      <a:cubicBezTo>
                        <a:pt x="2438" y="2919"/>
                        <a:pt x="2759" y="2801"/>
                        <a:pt x="3044" y="2522"/>
                      </a:cubicBezTo>
                      <a:cubicBezTo>
                        <a:pt x="4163" y="1522"/>
                        <a:pt x="3157" y="0"/>
                        <a:pt x="201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40" name="Google Shape;5940;p36"/>
                <p:cNvSpPr/>
                <p:nvPr/>
              </p:nvSpPr>
              <p:spPr>
                <a:xfrm>
                  <a:off x="5812450" y="2776500"/>
                  <a:ext cx="102850" cy="7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2" extrusionOk="0">
                      <a:moveTo>
                        <a:pt x="2020" y="0"/>
                      </a:moveTo>
                      <a:cubicBezTo>
                        <a:pt x="1701" y="0"/>
                        <a:pt x="1371" y="122"/>
                        <a:pt x="1074" y="413"/>
                      </a:cubicBezTo>
                      <a:cubicBezTo>
                        <a:pt x="0" y="1415"/>
                        <a:pt x="1024" y="2922"/>
                        <a:pt x="2145" y="2922"/>
                      </a:cubicBezTo>
                      <a:cubicBezTo>
                        <a:pt x="2453" y="2922"/>
                        <a:pt x="2768" y="2809"/>
                        <a:pt x="3049" y="2540"/>
                      </a:cubicBezTo>
                      <a:cubicBezTo>
                        <a:pt x="4113" y="1500"/>
                        <a:pt x="3136" y="0"/>
                        <a:pt x="202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41" name="Google Shape;5941;p36"/>
                <p:cNvSpPr/>
                <p:nvPr/>
              </p:nvSpPr>
              <p:spPr>
                <a:xfrm>
                  <a:off x="5776725" y="273850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2" y="0"/>
                      </a:moveTo>
                      <a:cubicBezTo>
                        <a:pt x="1712" y="0"/>
                        <a:pt x="1378" y="123"/>
                        <a:pt x="1074" y="413"/>
                      </a:cubicBezTo>
                      <a:cubicBezTo>
                        <a:pt x="1" y="1415"/>
                        <a:pt x="1005" y="2922"/>
                        <a:pt x="2134" y="2922"/>
                      </a:cubicBezTo>
                      <a:cubicBezTo>
                        <a:pt x="2443" y="2922"/>
                        <a:pt x="2762" y="2809"/>
                        <a:pt x="3050" y="2541"/>
                      </a:cubicBezTo>
                      <a:cubicBezTo>
                        <a:pt x="4114" y="1500"/>
                        <a:pt x="3155" y="0"/>
                        <a:pt x="203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42" name="Google Shape;5942;p36"/>
                <p:cNvSpPr/>
                <p:nvPr/>
              </p:nvSpPr>
              <p:spPr>
                <a:xfrm>
                  <a:off x="5719750" y="2719900"/>
                  <a:ext cx="102950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8" h="2907" extrusionOk="0">
                      <a:moveTo>
                        <a:pt x="2005" y="0"/>
                      </a:moveTo>
                      <a:cubicBezTo>
                        <a:pt x="1690" y="0"/>
                        <a:pt x="1366" y="118"/>
                        <a:pt x="1073" y="397"/>
                      </a:cubicBezTo>
                      <a:cubicBezTo>
                        <a:pt x="0" y="1399"/>
                        <a:pt x="1005" y="2906"/>
                        <a:pt x="2133" y="2906"/>
                      </a:cubicBezTo>
                      <a:cubicBezTo>
                        <a:pt x="2443" y="2906"/>
                        <a:pt x="2761" y="2793"/>
                        <a:pt x="3049" y="2525"/>
                      </a:cubicBezTo>
                      <a:cubicBezTo>
                        <a:pt x="4118" y="1504"/>
                        <a:pt x="3127" y="0"/>
                        <a:pt x="200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43" name="Google Shape;5943;p36"/>
                <p:cNvSpPr/>
                <p:nvPr/>
              </p:nvSpPr>
              <p:spPr>
                <a:xfrm>
                  <a:off x="5682575" y="2706600"/>
                  <a:ext cx="1030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895" extrusionOk="0">
                      <a:moveTo>
                        <a:pt x="1999" y="0"/>
                      </a:moveTo>
                      <a:cubicBezTo>
                        <a:pt x="1688" y="0"/>
                        <a:pt x="1365" y="114"/>
                        <a:pt x="1071" y="382"/>
                      </a:cubicBezTo>
                      <a:cubicBezTo>
                        <a:pt x="0" y="1405"/>
                        <a:pt x="998" y="2894"/>
                        <a:pt x="2123" y="2894"/>
                      </a:cubicBezTo>
                      <a:cubicBezTo>
                        <a:pt x="2435" y="2894"/>
                        <a:pt x="2757" y="2780"/>
                        <a:pt x="3047" y="2510"/>
                      </a:cubicBezTo>
                      <a:cubicBezTo>
                        <a:pt x="4120" y="1508"/>
                        <a:pt x="3134" y="0"/>
                        <a:pt x="199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44" name="Google Shape;5944;p36"/>
                <p:cNvSpPr/>
                <p:nvPr/>
              </p:nvSpPr>
              <p:spPr>
                <a:xfrm>
                  <a:off x="5641475" y="2689200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24" y="0"/>
                      </a:moveTo>
                      <a:cubicBezTo>
                        <a:pt x="1706" y="0"/>
                        <a:pt x="1375" y="121"/>
                        <a:pt x="1074" y="409"/>
                      </a:cubicBezTo>
                      <a:cubicBezTo>
                        <a:pt x="0" y="1411"/>
                        <a:pt x="1024" y="2918"/>
                        <a:pt x="2145" y="2918"/>
                      </a:cubicBezTo>
                      <a:cubicBezTo>
                        <a:pt x="2453" y="2918"/>
                        <a:pt x="2768" y="2805"/>
                        <a:pt x="3049" y="2537"/>
                      </a:cubicBezTo>
                      <a:cubicBezTo>
                        <a:pt x="4116" y="1518"/>
                        <a:pt x="3150" y="0"/>
                        <a:pt x="202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45" name="Google Shape;5945;p36"/>
                <p:cNvSpPr/>
                <p:nvPr/>
              </p:nvSpPr>
              <p:spPr>
                <a:xfrm>
                  <a:off x="5783575" y="2795875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1993" y="1"/>
                      </a:moveTo>
                      <a:cubicBezTo>
                        <a:pt x="1680" y="1"/>
                        <a:pt x="1360" y="118"/>
                        <a:pt x="1074" y="398"/>
                      </a:cubicBezTo>
                      <a:cubicBezTo>
                        <a:pt x="0" y="1399"/>
                        <a:pt x="1005" y="2907"/>
                        <a:pt x="2133" y="2907"/>
                      </a:cubicBezTo>
                      <a:cubicBezTo>
                        <a:pt x="2443" y="2907"/>
                        <a:pt x="2762" y="2793"/>
                        <a:pt x="3049" y="2525"/>
                      </a:cubicBezTo>
                      <a:cubicBezTo>
                        <a:pt x="4118" y="1504"/>
                        <a:pt x="3109" y="1"/>
                        <a:pt x="199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46" name="Google Shape;5946;p36"/>
                <p:cNvSpPr/>
                <p:nvPr/>
              </p:nvSpPr>
              <p:spPr>
                <a:xfrm>
                  <a:off x="5914275" y="2960325"/>
                  <a:ext cx="1030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895" extrusionOk="0">
                      <a:moveTo>
                        <a:pt x="2010" y="0"/>
                      </a:moveTo>
                      <a:cubicBezTo>
                        <a:pt x="1696" y="0"/>
                        <a:pt x="1371" y="115"/>
                        <a:pt x="1074" y="385"/>
                      </a:cubicBezTo>
                      <a:cubicBezTo>
                        <a:pt x="0" y="1387"/>
                        <a:pt x="1005" y="2894"/>
                        <a:pt x="2133" y="2894"/>
                      </a:cubicBezTo>
                      <a:cubicBezTo>
                        <a:pt x="2443" y="2894"/>
                        <a:pt x="2762" y="2781"/>
                        <a:pt x="3049" y="2513"/>
                      </a:cubicBezTo>
                      <a:cubicBezTo>
                        <a:pt x="4120" y="1489"/>
                        <a:pt x="3142" y="0"/>
                        <a:pt x="201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47" name="Google Shape;5947;p36"/>
                <p:cNvSpPr/>
                <p:nvPr/>
              </p:nvSpPr>
              <p:spPr>
                <a:xfrm>
                  <a:off x="6008550" y="2983650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2007" y="1"/>
                      </a:moveTo>
                      <a:cubicBezTo>
                        <a:pt x="1694" y="1"/>
                        <a:pt x="1369" y="117"/>
                        <a:pt x="1072" y="394"/>
                      </a:cubicBezTo>
                      <a:cubicBezTo>
                        <a:pt x="1" y="1418"/>
                        <a:pt x="998" y="2907"/>
                        <a:pt x="2124" y="2907"/>
                      </a:cubicBezTo>
                      <a:cubicBezTo>
                        <a:pt x="2436" y="2907"/>
                        <a:pt x="2757" y="2792"/>
                        <a:pt x="3048" y="2522"/>
                      </a:cubicBezTo>
                      <a:cubicBezTo>
                        <a:pt x="4119" y="1522"/>
                        <a:pt x="3139" y="1"/>
                        <a:pt x="200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48" name="Google Shape;5948;p36"/>
                <p:cNvSpPr/>
                <p:nvPr/>
              </p:nvSpPr>
              <p:spPr>
                <a:xfrm>
                  <a:off x="6056525" y="301777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41" y="0"/>
                      </a:moveTo>
                      <a:cubicBezTo>
                        <a:pt x="1726" y="0"/>
                        <a:pt x="1397" y="118"/>
                        <a:pt x="1098" y="397"/>
                      </a:cubicBezTo>
                      <a:cubicBezTo>
                        <a:pt x="1" y="1399"/>
                        <a:pt x="1019" y="2906"/>
                        <a:pt x="2154" y="2906"/>
                      </a:cubicBezTo>
                      <a:cubicBezTo>
                        <a:pt x="2466" y="2906"/>
                        <a:pt x="2786" y="2793"/>
                        <a:pt x="3074" y="2525"/>
                      </a:cubicBezTo>
                      <a:cubicBezTo>
                        <a:pt x="4143" y="1504"/>
                        <a:pt x="3170" y="0"/>
                        <a:pt x="204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49" name="Google Shape;5949;p36"/>
                <p:cNvSpPr/>
                <p:nvPr/>
              </p:nvSpPr>
              <p:spPr>
                <a:xfrm>
                  <a:off x="6095875" y="3092700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2025" y="0"/>
                      </a:moveTo>
                      <a:cubicBezTo>
                        <a:pt x="1707" y="0"/>
                        <a:pt x="1376" y="121"/>
                        <a:pt x="1074" y="409"/>
                      </a:cubicBezTo>
                      <a:cubicBezTo>
                        <a:pt x="1" y="1411"/>
                        <a:pt x="1005" y="2918"/>
                        <a:pt x="2134" y="2918"/>
                      </a:cubicBezTo>
                      <a:cubicBezTo>
                        <a:pt x="2443" y="2918"/>
                        <a:pt x="2762" y="2805"/>
                        <a:pt x="3050" y="2537"/>
                      </a:cubicBezTo>
                      <a:cubicBezTo>
                        <a:pt x="4116" y="1518"/>
                        <a:pt x="3150" y="0"/>
                        <a:pt x="202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50" name="Google Shape;5950;p36"/>
                <p:cNvSpPr/>
                <p:nvPr/>
              </p:nvSpPr>
              <p:spPr>
                <a:xfrm>
                  <a:off x="5936300" y="3043300"/>
                  <a:ext cx="1035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1" h="2919" extrusionOk="0">
                      <a:moveTo>
                        <a:pt x="2028" y="0"/>
                      </a:moveTo>
                      <a:cubicBezTo>
                        <a:pt x="1708" y="0"/>
                        <a:pt x="1376" y="122"/>
                        <a:pt x="1074" y="410"/>
                      </a:cubicBezTo>
                      <a:cubicBezTo>
                        <a:pt x="1" y="1411"/>
                        <a:pt x="1005" y="2919"/>
                        <a:pt x="2134" y="2919"/>
                      </a:cubicBezTo>
                      <a:cubicBezTo>
                        <a:pt x="2443" y="2919"/>
                        <a:pt x="2762" y="2805"/>
                        <a:pt x="3050" y="2537"/>
                      </a:cubicBezTo>
                      <a:cubicBezTo>
                        <a:pt x="4140" y="1518"/>
                        <a:pt x="3161" y="0"/>
                        <a:pt x="202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51" name="Google Shape;5951;p36"/>
                <p:cNvSpPr/>
                <p:nvPr/>
              </p:nvSpPr>
              <p:spPr>
                <a:xfrm>
                  <a:off x="5882475" y="2942625"/>
                  <a:ext cx="1023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3" h="2919" extrusionOk="0">
                      <a:moveTo>
                        <a:pt x="1977" y="0"/>
                      </a:moveTo>
                      <a:cubicBezTo>
                        <a:pt x="1669" y="0"/>
                        <a:pt x="1353" y="117"/>
                        <a:pt x="1069" y="394"/>
                      </a:cubicBezTo>
                      <a:cubicBezTo>
                        <a:pt x="0" y="1415"/>
                        <a:pt x="991" y="2919"/>
                        <a:pt x="2114" y="2919"/>
                      </a:cubicBezTo>
                      <a:cubicBezTo>
                        <a:pt x="2428" y="2919"/>
                        <a:pt x="2752" y="2801"/>
                        <a:pt x="3045" y="2522"/>
                      </a:cubicBezTo>
                      <a:cubicBezTo>
                        <a:pt x="4092" y="1522"/>
                        <a:pt x="3089" y="0"/>
                        <a:pt x="197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52" name="Google Shape;5952;p36"/>
                <p:cNvSpPr/>
                <p:nvPr/>
              </p:nvSpPr>
              <p:spPr>
                <a:xfrm>
                  <a:off x="5773700" y="2844975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12" y="0"/>
                      </a:moveTo>
                      <a:cubicBezTo>
                        <a:pt x="1695" y="0"/>
                        <a:pt x="1368" y="121"/>
                        <a:pt x="1074" y="409"/>
                      </a:cubicBezTo>
                      <a:cubicBezTo>
                        <a:pt x="0" y="1411"/>
                        <a:pt x="1005" y="2919"/>
                        <a:pt x="2133" y="2919"/>
                      </a:cubicBezTo>
                      <a:cubicBezTo>
                        <a:pt x="2443" y="2919"/>
                        <a:pt x="2761" y="2805"/>
                        <a:pt x="3049" y="2537"/>
                      </a:cubicBezTo>
                      <a:cubicBezTo>
                        <a:pt x="4116" y="1518"/>
                        <a:pt x="3131" y="0"/>
                        <a:pt x="201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53" name="Google Shape;5953;p36"/>
                <p:cNvSpPr/>
                <p:nvPr/>
              </p:nvSpPr>
              <p:spPr>
                <a:xfrm>
                  <a:off x="5829925" y="2896275"/>
                  <a:ext cx="103025" cy="7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1" h="2904" extrusionOk="0">
                      <a:moveTo>
                        <a:pt x="2009" y="0"/>
                      </a:moveTo>
                      <a:cubicBezTo>
                        <a:pt x="1696" y="0"/>
                        <a:pt x="1371" y="117"/>
                        <a:pt x="1074" y="394"/>
                      </a:cubicBezTo>
                      <a:cubicBezTo>
                        <a:pt x="0" y="1396"/>
                        <a:pt x="1005" y="2903"/>
                        <a:pt x="2133" y="2903"/>
                      </a:cubicBezTo>
                      <a:cubicBezTo>
                        <a:pt x="2443" y="2903"/>
                        <a:pt x="2762" y="2790"/>
                        <a:pt x="3050" y="2522"/>
                      </a:cubicBezTo>
                      <a:cubicBezTo>
                        <a:pt x="4121" y="1522"/>
                        <a:pt x="3141" y="0"/>
                        <a:pt x="200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54" name="Google Shape;5954;p36"/>
                <p:cNvSpPr/>
                <p:nvPr/>
              </p:nvSpPr>
              <p:spPr>
                <a:xfrm>
                  <a:off x="5911225" y="3067250"/>
                  <a:ext cx="103050" cy="7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2" h="2904" extrusionOk="0">
                      <a:moveTo>
                        <a:pt x="1998" y="0"/>
                      </a:moveTo>
                      <a:cubicBezTo>
                        <a:pt x="1686" y="0"/>
                        <a:pt x="1364" y="117"/>
                        <a:pt x="1074" y="394"/>
                      </a:cubicBezTo>
                      <a:cubicBezTo>
                        <a:pt x="1" y="1396"/>
                        <a:pt x="1024" y="2903"/>
                        <a:pt x="2146" y="2903"/>
                      </a:cubicBezTo>
                      <a:cubicBezTo>
                        <a:pt x="2454" y="2903"/>
                        <a:pt x="2769" y="2790"/>
                        <a:pt x="3050" y="2522"/>
                      </a:cubicBezTo>
                      <a:cubicBezTo>
                        <a:pt x="4121" y="1522"/>
                        <a:pt x="3123" y="0"/>
                        <a:pt x="199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55" name="Google Shape;5955;p36"/>
                <p:cNvSpPr/>
                <p:nvPr/>
              </p:nvSpPr>
              <p:spPr>
                <a:xfrm>
                  <a:off x="5980550" y="3217300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48" y="1"/>
                      </a:moveTo>
                      <a:cubicBezTo>
                        <a:pt x="1730" y="1"/>
                        <a:pt x="1399" y="122"/>
                        <a:pt x="1098" y="410"/>
                      </a:cubicBezTo>
                      <a:cubicBezTo>
                        <a:pt x="0" y="1412"/>
                        <a:pt x="1018" y="2919"/>
                        <a:pt x="2154" y="2919"/>
                      </a:cubicBezTo>
                      <a:cubicBezTo>
                        <a:pt x="2465" y="2919"/>
                        <a:pt x="2785" y="2806"/>
                        <a:pt x="3073" y="2538"/>
                      </a:cubicBezTo>
                      <a:cubicBezTo>
                        <a:pt x="4140" y="1519"/>
                        <a:pt x="3174" y="1"/>
                        <a:pt x="204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56" name="Google Shape;5956;p36"/>
                <p:cNvSpPr/>
                <p:nvPr/>
              </p:nvSpPr>
              <p:spPr>
                <a:xfrm>
                  <a:off x="6108800" y="3072925"/>
                  <a:ext cx="102925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20" extrusionOk="0">
                      <a:moveTo>
                        <a:pt x="2012" y="1"/>
                      </a:moveTo>
                      <a:cubicBezTo>
                        <a:pt x="1696" y="1"/>
                        <a:pt x="1369" y="122"/>
                        <a:pt x="1074" y="410"/>
                      </a:cubicBezTo>
                      <a:cubicBezTo>
                        <a:pt x="1" y="1412"/>
                        <a:pt x="1024" y="2919"/>
                        <a:pt x="2146" y="2919"/>
                      </a:cubicBezTo>
                      <a:cubicBezTo>
                        <a:pt x="2453" y="2919"/>
                        <a:pt x="2769" y="2806"/>
                        <a:pt x="3050" y="2538"/>
                      </a:cubicBezTo>
                      <a:cubicBezTo>
                        <a:pt x="4116" y="1519"/>
                        <a:pt x="3132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57" name="Google Shape;5957;p36"/>
                <p:cNvSpPr/>
                <p:nvPr/>
              </p:nvSpPr>
              <p:spPr>
                <a:xfrm>
                  <a:off x="6165800" y="3226725"/>
                  <a:ext cx="102975" cy="7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8" extrusionOk="0">
                      <a:moveTo>
                        <a:pt x="2017" y="1"/>
                      </a:moveTo>
                      <a:cubicBezTo>
                        <a:pt x="1701" y="1"/>
                        <a:pt x="1373" y="119"/>
                        <a:pt x="1074" y="398"/>
                      </a:cubicBezTo>
                      <a:cubicBezTo>
                        <a:pt x="0" y="1400"/>
                        <a:pt x="1024" y="2907"/>
                        <a:pt x="2145" y="2907"/>
                      </a:cubicBezTo>
                      <a:cubicBezTo>
                        <a:pt x="2453" y="2907"/>
                        <a:pt x="2768" y="2794"/>
                        <a:pt x="3049" y="2526"/>
                      </a:cubicBezTo>
                      <a:cubicBezTo>
                        <a:pt x="4118" y="1504"/>
                        <a:pt x="3146" y="1"/>
                        <a:pt x="201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58" name="Google Shape;5958;p36"/>
                <p:cNvSpPr/>
                <p:nvPr/>
              </p:nvSpPr>
              <p:spPr>
                <a:xfrm>
                  <a:off x="6063325" y="3227575"/>
                  <a:ext cx="10292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7" h="2919" extrusionOk="0">
                      <a:moveTo>
                        <a:pt x="1993" y="1"/>
                      </a:moveTo>
                      <a:cubicBezTo>
                        <a:pt x="1681" y="1"/>
                        <a:pt x="1359" y="117"/>
                        <a:pt x="1069" y="394"/>
                      </a:cubicBezTo>
                      <a:cubicBezTo>
                        <a:pt x="1" y="1415"/>
                        <a:pt x="1010" y="2919"/>
                        <a:pt x="2126" y="2919"/>
                      </a:cubicBezTo>
                      <a:cubicBezTo>
                        <a:pt x="2438" y="2919"/>
                        <a:pt x="2759" y="2801"/>
                        <a:pt x="3045" y="2522"/>
                      </a:cubicBezTo>
                      <a:cubicBezTo>
                        <a:pt x="4116" y="1522"/>
                        <a:pt x="3118" y="1"/>
                        <a:pt x="199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59" name="Google Shape;5959;p36"/>
                <p:cNvSpPr/>
                <p:nvPr/>
              </p:nvSpPr>
              <p:spPr>
                <a:xfrm>
                  <a:off x="6135450" y="3295975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1995" y="0"/>
                      </a:moveTo>
                      <a:cubicBezTo>
                        <a:pt x="1684" y="0"/>
                        <a:pt x="1362" y="117"/>
                        <a:pt x="1072" y="394"/>
                      </a:cubicBezTo>
                      <a:cubicBezTo>
                        <a:pt x="1" y="1417"/>
                        <a:pt x="1017" y="2906"/>
                        <a:pt x="2136" y="2906"/>
                      </a:cubicBezTo>
                      <a:cubicBezTo>
                        <a:pt x="2446" y="2906"/>
                        <a:pt x="2764" y="2792"/>
                        <a:pt x="3048" y="2522"/>
                      </a:cubicBezTo>
                      <a:cubicBezTo>
                        <a:pt x="4119" y="1522"/>
                        <a:pt x="3121" y="0"/>
                        <a:pt x="1995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60" name="Google Shape;5960;p36"/>
                <p:cNvSpPr/>
                <p:nvPr/>
              </p:nvSpPr>
              <p:spPr>
                <a:xfrm>
                  <a:off x="6224375" y="3211925"/>
                  <a:ext cx="102425" cy="72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7" h="2895" extrusionOk="0">
                      <a:moveTo>
                        <a:pt x="1996" y="0"/>
                      </a:moveTo>
                      <a:cubicBezTo>
                        <a:pt x="1687" y="0"/>
                        <a:pt x="1366" y="114"/>
                        <a:pt x="1071" y="382"/>
                      </a:cubicBezTo>
                      <a:cubicBezTo>
                        <a:pt x="0" y="1405"/>
                        <a:pt x="998" y="2895"/>
                        <a:pt x="2123" y="2895"/>
                      </a:cubicBezTo>
                      <a:cubicBezTo>
                        <a:pt x="2435" y="2895"/>
                        <a:pt x="2757" y="2780"/>
                        <a:pt x="3047" y="2510"/>
                      </a:cubicBezTo>
                      <a:cubicBezTo>
                        <a:pt x="4097" y="1508"/>
                        <a:pt x="3124" y="0"/>
                        <a:pt x="199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61" name="Google Shape;5961;p36"/>
                <p:cNvSpPr/>
                <p:nvPr/>
              </p:nvSpPr>
              <p:spPr>
                <a:xfrm>
                  <a:off x="6229625" y="3150650"/>
                  <a:ext cx="103500" cy="7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11" extrusionOk="0">
                      <a:moveTo>
                        <a:pt x="2029" y="1"/>
                      </a:moveTo>
                      <a:cubicBezTo>
                        <a:pt x="1708" y="1"/>
                        <a:pt x="1376" y="120"/>
                        <a:pt x="1074" y="401"/>
                      </a:cubicBezTo>
                      <a:cubicBezTo>
                        <a:pt x="1" y="1403"/>
                        <a:pt x="1005" y="2911"/>
                        <a:pt x="2134" y="2911"/>
                      </a:cubicBezTo>
                      <a:cubicBezTo>
                        <a:pt x="2443" y="2911"/>
                        <a:pt x="2762" y="2797"/>
                        <a:pt x="3050" y="2529"/>
                      </a:cubicBezTo>
                      <a:cubicBezTo>
                        <a:pt x="4140" y="1487"/>
                        <a:pt x="3161" y="1"/>
                        <a:pt x="202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62" name="Google Shape;5962;p36"/>
                <p:cNvSpPr/>
                <p:nvPr/>
              </p:nvSpPr>
              <p:spPr>
                <a:xfrm>
                  <a:off x="6183275" y="3050125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28" y="1"/>
                      </a:moveTo>
                      <a:cubicBezTo>
                        <a:pt x="1708" y="1"/>
                        <a:pt x="1375" y="122"/>
                        <a:pt x="1074" y="410"/>
                      </a:cubicBezTo>
                      <a:cubicBezTo>
                        <a:pt x="0" y="1412"/>
                        <a:pt x="1005" y="2919"/>
                        <a:pt x="2133" y="2919"/>
                      </a:cubicBezTo>
                      <a:cubicBezTo>
                        <a:pt x="2443" y="2919"/>
                        <a:pt x="2762" y="2806"/>
                        <a:pt x="3050" y="2538"/>
                      </a:cubicBezTo>
                      <a:cubicBezTo>
                        <a:pt x="4140" y="1519"/>
                        <a:pt x="3160" y="1"/>
                        <a:pt x="202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63" name="Google Shape;5963;p36"/>
                <p:cNvSpPr/>
                <p:nvPr/>
              </p:nvSpPr>
              <p:spPr>
                <a:xfrm>
                  <a:off x="6143000" y="30082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2" y="1"/>
                      </a:moveTo>
                      <a:cubicBezTo>
                        <a:pt x="1712" y="1"/>
                        <a:pt x="1378" y="123"/>
                        <a:pt x="1074" y="413"/>
                      </a:cubicBezTo>
                      <a:cubicBezTo>
                        <a:pt x="0" y="1415"/>
                        <a:pt x="1024" y="2923"/>
                        <a:pt x="2146" y="2923"/>
                      </a:cubicBezTo>
                      <a:cubicBezTo>
                        <a:pt x="2453" y="2923"/>
                        <a:pt x="2768" y="2809"/>
                        <a:pt x="3050" y="2541"/>
                      </a:cubicBezTo>
                      <a:cubicBezTo>
                        <a:pt x="4114" y="1501"/>
                        <a:pt x="3154" y="1"/>
                        <a:pt x="203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64" name="Google Shape;5964;p36"/>
                <p:cNvSpPr/>
                <p:nvPr/>
              </p:nvSpPr>
              <p:spPr>
                <a:xfrm>
                  <a:off x="6031350" y="288942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1" y="1"/>
                      </a:moveTo>
                      <a:cubicBezTo>
                        <a:pt x="1695" y="1"/>
                        <a:pt x="1368" y="117"/>
                        <a:pt x="1072" y="394"/>
                      </a:cubicBezTo>
                      <a:cubicBezTo>
                        <a:pt x="1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2"/>
                        <a:pt x="3047" y="2522"/>
                      </a:cubicBezTo>
                      <a:cubicBezTo>
                        <a:pt x="4142" y="1522"/>
                        <a:pt x="3150" y="1"/>
                        <a:pt x="201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65" name="Google Shape;5965;p36"/>
                <p:cNvSpPr/>
                <p:nvPr/>
              </p:nvSpPr>
              <p:spPr>
                <a:xfrm>
                  <a:off x="5977400" y="2908425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0" y="1"/>
                      </a:moveTo>
                      <a:cubicBezTo>
                        <a:pt x="1695" y="1"/>
                        <a:pt x="1368" y="117"/>
                        <a:pt x="1072" y="394"/>
                      </a:cubicBezTo>
                      <a:cubicBezTo>
                        <a:pt x="1" y="1418"/>
                        <a:pt x="998" y="2907"/>
                        <a:pt x="2123" y="2907"/>
                      </a:cubicBezTo>
                      <a:cubicBezTo>
                        <a:pt x="2435" y="2907"/>
                        <a:pt x="2757" y="2792"/>
                        <a:pt x="3047" y="2522"/>
                      </a:cubicBezTo>
                      <a:cubicBezTo>
                        <a:pt x="4142" y="1522"/>
                        <a:pt x="3150" y="1"/>
                        <a:pt x="201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66" name="Google Shape;5966;p36"/>
                <p:cNvSpPr/>
                <p:nvPr/>
              </p:nvSpPr>
              <p:spPr>
                <a:xfrm>
                  <a:off x="5855875" y="28475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00" y="0"/>
                      </a:moveTo>
                      <a:cubicBezTo>
                        <a:pt x="1686" y="0"/>
                        <a:pt x="1362" y="118"/>
                        <a:pt x="1069" y="398"/>
                      </a:cubicBezTo>
                      <a:cubicBezTo>
                        <a:pt x="1" y="1419"/>
                        <a:pt x="991" y="2922"/>
                        <a:pt x="2114" y="2922"/>
                      </a:cubicBezTo>
                      <a:cubicBezTo>
                        <a:pt x="2428" y="2922"/>
                        <a:pt x="2753" y="2804"/>
                        <a:pt x="3045" y="2525"/>
                      </a:cubicBezTo>
                      <a:cubicBezTo>
                        <a:pt x="4114" y="1504"/>
                        <a:pt x="3123" y="0"/>
                        <a:pt x="200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67" name="Google Shape;5967;p36"/>
                <p:cNvSpPr/>
                <p:nvPr/>
              </p:nvSpPr>
              <p:spPr>
                <a:xfrm>
                  <a:off x="6058700" y="3079400"/>
                  <a:ext cx="1035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3" h="2907" extrusionOk="0">
                      <a:moveTo>
                        <a:pt x="2011" y="1"/>
                      </a:moveTo>
                      <a:cubicBezTo>
                        <a:pt x="1695" y="1"/>
                        <a:pt x="1369" y="117"/>
                        <a:pt x="1072" y="394"/>
                      </a:cubicBezTo>
                      <a:cubicBezTo>
                        <a:pt x="1" y="1418"/>
                        <a:pt x="998" y="2907"/>
                        <a:pt x="2124" y="2907"/>
                      </a:cubicBezTo>
                      <a:cubicBezTo>
                        <a:pt x="2436" y="2907"/>
                        <a:pt x="2757" y="2792"/>
                        <a:pt x="3048" y="2522"/>
                      </a:cubicBezTo>
                      <a:cubicBezTo>
                        <a:pt x="4143" y="1522"/>
                        <a:pt x="3150" y="1"/>
                        <a:pt x="201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68" name="Google Shape;5968;p36"/>
                <p:cNvSpPr/>
                <p:nvPr/>
              </p:nvSpPr>
              <p:spPr>
                <a:xfrm>
                  <a:off x="6162000" y="3214275"/>
                  <a:ext cx="102900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19" extrusionOk="0">
                      <a:moveTo>
                        <a:pt x="2024" y="0"/>
                      </a:moveTo>
                      <a:cubicBezTo>
                        <a:pt x="1706" y="0"/>
                        <a:pt x="1375" y="122"/>
                        <a:pt x="1074" y="410"/>
                      </a:cubicBezTo>
                      <a:cubicBezTo>
                        <a:pt x="0" y="1411"/>
                        <a:pt x="1024" y="2919"/>
                        <a:pt x="2145" y="2919"/>
                      </a:cubicBezTo>
                      <a:cubicBezTo>
                        <a:pt x="2453" y="2919"/>
                        <a:pt x="2768" y="2805"/>
                        <a:pt x="3049" y="2537"/>
                      </a:cubicBezTo>
                      <a:cubicBezTo>
                        <a:pt x="4116" y="1518"/>
                        <a:pt x="3150" y="0"/>
                        <a:pt x="202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69" name="Google Shape;5969;p36"/>
                <p:cNvSpPr/>
                <p:nvPr/>
              </p:nvSpPr>
              <p:spPr>
                <a:xfrm>
                  <a:off x="6140725" y="3123075"/>
                  <a:ext cx="1029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6" h="2920" extrusionOk="0">
                      <a:moveTo>
                        <a:pt x="2012" y="1"/>
                      </a:moveTo>
                      <a:cubicBezTo>
                        <a:pt x="1696" y="1"/>
                        <a:pt x="1368" y="122"/>
                        <a:pt x="1074" y="410"/>
                      </a:cubicBezTo>
                      <a:cubicBezTo>
                        <a:pt x="0" y="1412"/>
                        <a:pt x="1005" y="2919"/>
                        <a:pt x="2133" y="2919"/>
                      </a:cubicBezTo>
                      <a:cubicBezTo>
                        <a:pt x="2443" y="2919"/>
                        <a:pt x="2762" y="2806"/>
                        <a:pt x="3049" y="2538"/>
                      </a:cubicBezTo>
                      <a:cubicBezTo>
                        <a:pt x="4116" y="1519"/>
                        <a:pt x="3131" y="1"/>
                        <a:pt x="201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70" name="Google Shape;5970;p36"/>
                <p:cNvSpPr/>
                <p:nvPr/>
              </p:nvSpPr>
              <p:spPr>
                <a:xfrm>
                  <a:off x="6169650" y="3087000"/>
                  <a:ext cx="102975" cy="72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9" h="2907" extrusionOk="0">
                      <a:moveTo>
                        <a:pt x="2007" y="0"/>
                      </a:moveTo>
                      <a:cubicBezTo>
                        <a:pt x="1694" y="0"/>
                        <a:pt x="1368" y="117"/>
                        <a:pt x="1072" y="394"/>
                      </a:cubicBezTo>
                      <a:cubicBezTo>
                        <a:pt x="1" y="1417"/>
                        <a:pt x="1017" y="2907"/>
                        <a:pt x="2136" y="2907"/>
                      </a:cubicBezTo>
                      <a:cubicBezTo>
                        <a:pt x="2446" y="2907"/>
                        <a:pt x="2764" y="2792"/>
                        <a:pt x="3047" y="2522"/>
                      </a:cubicBezTo>
                      <a:cubicBezTo>
                        <a:pt x="4119" y="1522"/>
                        <a:pt x="3139" y="0"/>
                        <a:pt x="200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71" name="Google Shape;5971;p36"/>
                <p:cNvSpPr/>
                <p:nvPr/>
              </p:nvSpPr>
              <p:spPr>
                <a:xfrm>
                  <a:off x="5823075" y="2686050"/>
                  <a:ext cx="102850" cy="73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14" h="2923" extrusionOk="0">
                      <a:moveTo>
                        <a:pt x="2033" y="1"/>
                      </a:moveTo>
                      <a:cubicBezTo>
                        <a:pt x="1712" y="1"/>
                        <a:pt x="1378" y="123"/>
                        <a:pt x="1074" y="414"/>
                      </a:cubicBezTo>
                      <a:cubicBezTo>
                        <a:pt x="1" y="1416"/>
                        <a:pt x="1005" y="2923"/>
                        <a:pt x="2134" y="2923"/>
                      </a:cubicBezTo>
                      <a:cubicBezTo>
                        <a:pt x="2443" y="2923"/>
                        <a:pt x="2762" y="2810"/>
                        <a:pt x="3050" y="2541"/>
                      </a:cubicBezTo>
                      <a:cubicBezTo>
                        <a:pt x="4114" y="1501"/>
                        <a:pt x="3155" y="1"/>
                        <a:pt x="203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72" name="Google Shape;5972;p36"/>
                <p:cNvSpPr/>
                <p:nvPr/>
              </p:nvSpPr>
              <p:spPr>
                <a:xfrm>
                  <a:off x="5733575" y="2769725"/>
                  <a:ext cx="1041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64" h="2920" extrusionOk="0">
                      <a:moveTo>
                        <a:pt x="2052" y="1"/>
                      </a:moveTo>
                      <a:cubicBezTo>
                        <a:pt x="1732" y="1"/>
                        <a:pt x="1399" y="122"/>
                        <a:pt x="1098" y="410"/>
                      </a:cubicBezTo>
                      <a:cubicBezTo>
                        <a:pt x="1" y="1412"/>
                        <a:pt x="1019" y="2919"/>
                        <a:pt x="2154" y="2919"/>
                      </a:cubicBezTo>
                      <a:cubicBezTo>
                        <a:pt x="2466" y="2919"/>
                        <a:pt x="2786" y="2806"/>
                        <a:pt x="3074" y="2538"/>
                      </a:cubicBezTo>
                      <a:cubicBezTo>
                        <a:pt x="4164" y="1519"/>
                        <a:pt x="3185" y="1"/>
                        <a:pt x="205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73" name="Google Shape;5973;p36"/>
                <p:cNvSpPr/>
                <p:nvPr/>
              </p:nvSpPr>
              <p:spPr>
                <a:xfrm>
                  <a:off x="5699225" y="2674000"/>
                  <a:ext cx="103675" cy="7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7" h="2919" extrusionOk="0">
                      <a:moveTo>
                        <a:pt x="2040" y="0"/>
                      </a:moveTo>
                      <a:cubicBezTo>
                        <a:pt x="1718" y="0"/>
                        <a:pt x="1382" y="121"/>
                        <a:pt x="1074" y="409"/>
                      </a:cubicBezTo>
                      <a:cubicBezTo>
                        <a:pt x="0" y="1411"/>
                        <a:pt x="1024" y="2919"/>
                        <a:pt x="2160" y="2919"/>
                      </a:cubicBezTo>
                      <a:cubicBezTo>
                        <a:pt x="2472" y="2919"/>
                        <a:pt x="2792" y="2805"/>
                        <a:pt x="3080" y="2537"/>
                      </a:cubicBezTo>
                      <a:cubicBezTo>
                        <a:pt x="4146" y="1518"/>
                        <a:pt x="3180" y="0"/>
                        <a:pt x="204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74" name="Google Shape;5974;p36"/>
                <p:cNvSpPr/>
                <p:nvPr/>
              </p:nvSpPr>
              <p:spPr>
                <a:xfrm>
                  <a:off x="5765450" y="2684250"/>
                  <a:ext cx="103500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0" h="2920" extrusionOk="0">
                      <a:moveTo>
                        <a:pt x="2008" y="1"/>
                      </a:moveTo>
                      <a:cubicBezTo>
                        <a:pt x="1693" y="1"/>
                        <a:pt x="1366" y="118"/>
                        <a:pt x="1069" y="394"/>
                      </a:cubicBezTo>
                      <a:cubicBezTo>
                        <a:pt x="1" y="1416"/>
                        <a:pt x="991" y="2919"/>
                        <a:pt x="2114" y="2919"/>
                      </a:cubicBezTo>
                      <a:cubicBezTo>
                        <a:pt x="2428" y="2919"/>
                        <a:pt x="2752" y="2801"/>
                        <a:pt x="3045" y="2522"/>
                      </a:cubicBezTo>
                      <a:cubicBezTo>
                        <a:pt x="4140" y="1522"/>
                        <a:pt x="3147" y="1"/>
                        <a:pt x="200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75" name="Google Shape;5975;p36"/>
                <p:cNvSpPr/>
                <p:nvPr/>
              </p:nvSpPr>
              <p:spPr>
                <a:xfrm>
                  <a:off x="5908200" y="3005300"/>
                  <a:ext cx="103675" cy="73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47" h="2920" extrusionOk="0">
                      <a:moveTo>
                        <a:pt x="2040" y="1"/>
                      </a:moveTo>
                      <a:cubicBezTo>
                        <a:pt x="1718" y="1"/>
                        <a:pt x="1382" y="122"/>
                        <a:pt x="1074" y="410"/>
                      </a:cubicBezTo>
                      <a:cubicBezTo>
                        <a:pt x="0" y="1412"/>
                        <a:pt x="1023" y="2919"/>
                        <a:pt x="2160" y="2919"/>
                      </a:cubicBezTo>
                      <a:cubicBezTo>
                        <a:pt x="2472" y="2919"/>
                        <a:pt x="2792" y="2806"/>
                        <a:pt x="3080" y="2537"/>
                      </a:cubicBezTo>
                      <a:cubicBezTo>
                        <a:pt x="4146" y="1518"/>
                        <a:pt x="3180" y="1"/>
                        <a:pt x="204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976" name="Google Shape;5976;p36"/>
              <p:cNvGrpSpPr/>
              <p:nvPr/>
            </p:nvGrpSpPr>
            <p:grpSpPr>
              <a:xfrm flipH="1">
                <a:off x="244234" y="4543648"/>
                <a:ext cx="1049085" cy="537460"/>
                <a:chOff x="4976050" y="4611525"/>
                <a:chExt cx="1664950" cy="852975"/>
              </a:xfrm>
            </p:grpSpPr>
            <p:sp>
              <p:nvSpPr>
                <p:cNvPr id="5977" name="Google Shape;5977;p36"/>
                <p:cNvSpPr/>
                <p:nvPr/>
              </p:nvSpPr>
              <p:spPr>
                <a:xfrm>
                  <a:off x="4976050" y="4611525"/>
                  <a:ext cx="1656575" cy="85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263" h="34119" extrusionOk="0">
                      <a:moveTo>
                        <a:pt x="17991" y="0"/>
                      </a:moveTo>
                      <a:cubicBezTo>
                        <a:pt x="16765" y="0"/>
                        <a:pt x="15515" y="274"/>
                        <a:pt x="14773" y="1207"/>
                      </a:cubicBezTo>
                      <a:cubicBezTo>
                        <a:pt x="13861" y="2302"/>
                        <a:pt x="14013" y="3973"/>
                        <a:pt x="14773" y="5220"/>
                      </a:cubicBezTo>
                      <a:cubicBezTo>
                        <a:pt x="15532" y="6496"/>
                        <a:pt x="16718" y="7317"/>
                        <a:pt x="17903" y="8168"/>
                      </a:cubicBezTo>
                      <a:cubicBezTo>
                        <a:pt x="14797" y="7810"/>
                        <a:pt x="12005" y="7581"/>
                        <a:pt x="9354" y="7581"/>
                      </a:cubicBezTo>
                      <a:cubicBezTo>
                        <a:pt x="7726" y="7581"/>
                        <a:pt x="6152" y="7667"/>
                        <a:pt x="4590" y="7864"/>
                      </a:cubicBezTo>
                      <a:cubicBezTo>
                        <a:pt x="3161" y="8046"/>
                        <a:pt x="1611" y="8411"/>
                        <a:pt x="851" y="9627"/>
                      </a:cubicBezTo>
                      <a:cubicBezTo>
                        <a:pt x="0" y="10995"/>
                        <a:pt x="608" y="12818"/>
                        <a:pt x="1550" y="14125"/>
                      </a:cubicBezTo>
                      <a:cubicBezTo>
                        <a:pt x="4316" y="17986"/>
                        <a:pt x="9271" y="19597"/>
                        <a:pt x="13861" y="20934"/>
                      </a:cubicBezTo>
                      <a:cubicBezTo>
                        <a:pt x="11642" y="21998"/>
                        <a:pt x="9879" y="23366"/>
                        <a:pt x="9879" y="25250"/>
                      </a:cubicBezTo>
                      <a:cubicBezTo>
                        <a:pt x="9879" y="26709"/>
                        <a:pt x="10973" y="27955"/>
                        <a:pt x="12310" y="28563"/>
                      </a:cubicBezTo>
                      <a:cubicBezTo>
                        <a:pt x="13445" y="29079"/>
                        <a:pt x="14688" y="29179"/>
                        <a:pt x="15911" y="29179"/>
                      </a:cubicBezTo>
                      <a:cubicBezTo>
                        <a:pt x="16130" y="29179"/>
                        <a:pt x="16349" y="29176"/>
                        <a:pt x="16566" y="29171"/>
                      </a:cubicBezTo>
                      <a:cubicBezTo>
                        <a:pt x="21681" y="29086"/>
                        <a:pt x="26797" y="28247"/>
                        <a:pt x="31685" y="26733"/>
                      </a:cubicBezTo>
                      <a:lnTo>
                        <a:pt x="31685" y="26733"/>
                      </a:lnTo>
                      <a:cubicBezTo>
                        <a:pt x="30096" y="27384"/>
                        <a:pt x="28969" y="28643"/>
                        <a:pt x="28815" y="30053"/>
                      </a:cubicBezTo>
                      <a:cubicBezTo>
                        <a:pt x="28572" y="31724"/>
                        <a:pt x="29727" y="33457"/>
                        <a:pt x="31338" y="33943"/>
                      </a:cubicBezTo>
                      <a:cubicBezTo>
                        <a:pt x="31754" y="34067"/>
                        <a:pt x="32172" y="34119"/>
                        <a:pt x="32591" y="34119"/>
                      </a:cubicBezTo>
                      <a:cubicBezTo>
                        <a:pt x="33613" y="34119"/>
                        <a:pt x="34641" y="33811"/>
                        <a:pt x="35654" y="33487"/>
                      </a:cubicBezTo>
                      <a:cubicBezTo>
                        <a:pt x="43284" y="31056"/>
                        <a:pt x="63649" y="25706"/>
                        <a:pt x="66263" y="25585"/>
                      </a:cubicBezTo>
                      <a:cubicBezTo>
                        <a:pt x="57175" y="18715"/>
                        <a:pt x="51673" y="7651"/>
                        <a:pt x="41855" y="1846"/>
                      </a:cubicBezTo>
                      <a:cubicBezTo>
                        <a:pt x="40639" y="1116"/>
                        <a:pt x="39332" y="478"/>
                        <a:pt x="37873" y="356"/>
                      </a:cubicBezTo>
                      <a:cubicBezTo>
                        <a:pt x="37805" y="353"/>
                        <a:pt x="37737" y="352"/>
                        <a:pt x="37669" y="352"/>
                      </a:cubicBezTo>
                      <a:cubicBezTo>
                        <a:pt x="36302" y="352"/>
                        <a:pt x="34889" y="931"/>
                        <a:pt x="34165" y="2089"/>
                      </a:cubicBezTo>
                      <a:cubicBezTo>
                        <a:pt x="33466" y="3244"/>
                        <a:pt x="33618" y="4733"/>
                        <a:pt x="34195" y="5949"/>
                      </a:cubicBezTo>
                      <a:cubicBezTo>
                        <a:pt x="34773" y="7165"/>
                        <a:pt x="35715" y="8168"/>
                        <a:pt x="36657" y="9110"/>
                      </a:cubicBezTo>
                      <a:cubicBezTo>
                        <a:pt x="31034" y="4733"/>
                        <a:pt x="25411" y="721"/>
                        <a:pt x="18967" y="52"/>
                      </a:cubicBezTo>
                      <a:cubicBezTo>
                        <a:pt x="18651" y="20"/>
                        <a:pt x="18322" y="0"/>
                        <a:pt x="1799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78" name="Google Shape;5978;p36"/>
                <p:cNvSpPr/>
                <p:nvPr/>
              </p:nvSpPr>
              <p:spPr>
                <a:xfrm>
                  <a:off x="5064200" y="4748075"/>
                  <a:ext cx="1576800" cy="504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072" h="20184" extrusionOk="0">
                      <a:moveTo>
                        <a:pt x="17417" y="1"/>
                      </a:moveTo>
                      <a:lnTo>
                        <a:pt x="17326" y="61"/>
                      </a:lnTo>
                      <a:cubicBezTo>
                        <a:pt x="18116" y="1095"/>
                        <a:pt x="19028" y="2098"/>
                        <a:pt x="19940" y="3040"/>
                      </a:cubicBezTo>
                      <a:cubicBezTo>
                        <a:pt x="20852" y="3983"/>
                        <a:pt x="21855" y="4864"/>
                        <a:pt x="22827" y="5745"/>
                      </a:cubicBezTo>
                      <a:cubicBezTo>
                        <a:pt x="23861" y="6566"/>
                        <a:pt x="24864" y="7478"/>
                        <a:pt x="25988" y="8116"/>
                      </a:cubicBezTo>
                      <a:lnTo>
                        <a:pt x="27022" y="8694"/>
                      </a:lnTo>
                      <a:cubicBezTo>
                        <a:pt x="23435" y="8086"/>
                        <a:pt x="19849" y="7569"/>
                        <a:pt x="16262" y="7113"/>
                      </a:cubicBezTo>
                      <a:cubicBezTo>
                        <a:pt x="15958" y="7052"/>
                        <a:pt x="15624" y="7022"/>
                        <a:pt x="15320" y="6992"/>
                      </a:cubicBezTo>
                      <a:cubicBezTo>
                        <a:pt x="15168" y="6840"/>
                        <a:pt x="15016" y="6688"/>
                        <a:pt x="14864" y="6566"/>
                      </a:cubicBezTo>
                      <a:cubicBezTo>
                        <a:pt x="14620" y="6384"/>
                        <a:pt x="14377" y="6201"/>
                        <a:pt x="14104" y="6049"/>
                      </a:cubicBezTo>
                      <a:cubicBezTo>
                        <a:pt x="13617" y="5685"/>
                        <a:pt x="13009" y="5593"/>
                        <a:pt x="12432" y="5350"/>
                      </a:cubicBezTo>
                      <a:lnTo>
                        <a:pt x="10760" y="4682"/>
                      </a:lnTo>
                      <a:cubicBezTo>
                        <a:pt x="10183" y="4438"/>
                        <a:pt x="9666" y="4165"/>
                        <a:pt x="9088" y="3952"/>
                      </a:cubicBezTo>
                      <a:lnTo>
                        <a:pt x="8997" y="4074"/>
                      </a:lnTo>
                      <a:cubicBezTo>
                        <a:pt x="9484" y="4438"/>
                        <a:pt x="9970" y="4834"/>
                        <a:pt x="10456" y="5168"/>
                      </a:cubicBezTo>
                      <a:cubicBezTo>
                        <a:pt x="10943" y="5502"/>
                        <a:pt x="11429" y="5837"/>
                        <a:pt x="11976" y="6201"/>
                      </a:cubicBezTo>
                      <a:cubicBezTo>
                        <a:pt x="12250" y="6353"/>
                        <a:pt x="12493" y="6566"/>
                        <a:pt x="12797" y="6718"/>
                      </a:cubicBezTo>
                      <a:cubicBezTo>
                        <a:pt x="8541" y="6262"/>
                        <a:pt x="4316" y="5958"/>
                        <a:pt x="0" y="5776"/>
                      </a:cubicBezTo>
                      <a:lnTo>
                        <a:pt x="0" y="5897"/>
                      </a:lnTo>
                      <a:cubicBezTo>
                        <a:pt x="5411" y="6232"/>
                        <a:pt x="10791" y="6870"/>
                        <a:pt x="16110" y="7630"/>
                      </a:cubicBezTo>
                      <a:cubicBezTo>
                        <a:pt x="16323" y="7660"/>
                        <a:pt x="16505" y="7721"/>
                        <a:pt x="16687" y="7721"/>
                      </a:cubicBezTo>
                      <a:cubicBezTo>
                        <a:pt x="15745" y="7873"/>
                        <a:pt x="14864" y="8268"/>
                        <a:pt x="14043" y="8694"/>
                      </a:cubicBezTo>
                      <a:cubicBezTo>
                        <a:pt x="13161" y="9150"/>
                        <a:pt x="12310" y="9697"/>
                        <a:pt x="11550" y="10305"/>
                      </a:cubicBezTo>
                      <a:cubicBezTo>
                        <a:pt x="10791" y="10943"/>
                        <a:pt x="10122" y="11612"/>
                        <a:pt x="9544" y="12432"/>
                      </a:cubicBezTo>
                      <a:lnTo>
                        <a:pt x="9636" y="12493"/>
                      </a:lnTo>
                      <a:cubicBezTo>
                        <a:pt x="10304" y="11855"/>
                        <a:pt x="11064" y="11247"/>
                        <a:pt x="11915" y="10791"/>
                      </a:cubicBezTo>
                      <a:cubicBezTo>
                        <a:pt x="12706" y="10305"/>
                        <a:pt x="13526" y="9879"/>
                        <a:pt x="14408" y="9575"/>
                      </a:cubicBezTo>
                      <a:cubicBezTo>
                        <a:pt x="15289" y="9241"/>
                        <a:pt x="16201" y="9119"/>
                        <a:pt x="17082" y="8846"/>
                      </a:cubicBezTo>
                      <a:cubicBezTo>
                        <a:pt x="17873" y="8633"/>
                        <a:pt x="18663" y="8420"/>
                        <a:pt x="19545" y="8177"/>
                      </a:cubicBezTo>
                      <a:cubicBezTo>
                        <a:pt x="23770" y="8846"/>
                        <a:pt x="27934" y="9606"/>
                        <a:pt x="32128" y="10518"/>
                      </a:cubicBezTo>
                      <a:cubicBezTo>
                        <a:pt x="32584" y="10639"/>
                        <a:pt x="33040" y="10700"/>
                        <a:pt x="33496" y="10822"/>
                      </a:cubicBezTo>
                      <a:cubicBezTo>
                        <a:pt x="32675" y="10943"/>
                        <a:pt x="31885" y="11125"/>
                        <a:pt x="31125" y="11399"/>
                      </a:cubicBezTo>
                      <a:cubicBezTo>
                        <a:pt x="29909" y="11764"/>
                        <a:pt x="28815" y="12432"/>
                        <a:pt x="27721" y="13040"/>
                      </a:cubicBezTo>
                      <a:cubicBezTo>
                        <a:pt x="26596" y="13648"/>
                        <a:pt x="25533" y="14317"/>
                        <a:pt x="24469" y="15047"/>
                      </a:cubicBezTo>
                      <a:cubicBezTo>
                        <a:pt x="23466" y="15776"/>
                        <a:pt x="22463" y="16566"/>
                        <a:pt x="21520" y="17387"/>
                      </a:cubicBezTo>
                      <a:lnTo>
                        <a:pt x="21581" y="17478"/>
                      </a:lnTo>
                      <a:cubicBezTo>
                        <a:pt x="22615" y="16779"/>
                        <a:pt x="23678" y="16110"/>
                        <a:pt x="24773" y="15502"/>
                      </a:cubicBezTo>
                      <a:cubicBezTo>
                        <a:pt x="25836" y="14895"/>
                        <a:pt x="26991" y="14317"/>
                        <a:pt x="28086" y="13831"/>
                      </a:cubicBezTo>
                      <a:cubicBezTo>
                        <a:pt x="29241" y="13344"/>
                        <a:pt x="30396" y="12949"/>
                        <a:pt x="31520" y="12463"/>
                      </a:cubicBezTo>
                      <a:cubicBezTo>
                        <a:pt x="32493" y="12007"/>
                        <a:pt x="33435" y="11581"/>
                        <a:pt x="34438" y="11065"/>
                      </a:cubicBezTo>
                      <a:cubicBezTo>
                        <a:pt x="38907" y="12129"/>
                        <a:pt x="43314" y="13405"/>
                        <a:pt x="47721" y="14651"/>
                      </a:cubicBezTo>
                      <a:cubicBezTo>
                        <a:pt x="47873" y="14712"/>
                        <a:pt x="48086" y="14773"/>
                        <a:pt x="48238" y="14803"/>
                      </a:cubicBezTo>
                      <a:cubicBezTo>
                        <a:pt x="47813" y="14895"/>
                        <a:pt x="47387" y="15016"/>
                        <a:pt x="46961" y="15168"/>
                      </a:cubicBezTo>
                      <a:cubicBezTo>
                        <a:pt x="45958" y="15472"/>
                        <a:pt x="45047" y="16019"/>
                        <a:pt x="44135" y="16536"/>
                      </a:cubicBezTo>
                      <a:cubicBezTo>
                        <a:pt x="43223" y="17022"/>
                        <a:pt x="42311" y="17600"/>
                        <a:pt x="41429" y="18208"/>
                      </a:cubicBezTo>
                      <a:cubicBezTo>
                        <a:pt x="40548" y="18816"/>
                        <a:pt x="39727" y="19423"/>
                        <a:pt x="38907" y="20092"/>
                      </a:cubicBezTo>
                      <a:lnTo>
                        <a:pt x="38998" y="20183"/>
                      </a:lnTo>
                      <a:cubicBezTo>
                        <a:pt x="39910" y="19636"/>
                        <a:pt x="40822" y="19120"/>
                        <a:pt x="41733" y="18664"/>
                      </a:cubicBezTo>
                      <a:cubicBezTo>
                        <a:pt x="42645" y="18208"/>
                        <a:pt x="43588" y="17752"/>
                        <a:pt x="44530" y="17326"/>
                      </a:cubicBezTo>
                      <a:cubicBezTo>
                        <a:pt x="45502" y="16901"/>
                        <a:pt x="46475" y="16627"/>
                        <a:pt x="47417" y="16171"/>
                      </a:cubicBezTo>
                      <a:cubicBezTo>
                        <a:pt x="48117" y="15837"/>
                        <a:pt x="48785" y="15533"/>
                        <a:pt x="49454" y="15168"/>
                      </a:cubicBezTo>
                      <a:cubicBezTo>
                        <a:pt x="54044" y="16597"/>
                        <a:pt x="58573" y="18238"/>
                        <a:pt x="63041" y="20031"/>
                      </a:cubicBezTo>
                      <a:lnTo>
                        <a:pt x="63071" y="19940"/>
                      </a:lnTo>
                      <a:cubicBezTo>
                        <a:pt x="60700" y="18724"/>
                        <a:pt x="58269" y="17448"/>
                        <a:pt x="55746" y="16445"/>
                      </a:cubicBezTo>
                      <a:cubicBezTo>
                        <a:pt x="55138" y="16171"/>
                        <a:pt x="54500" y="15928"/>
                        <a:pt x="53861" y="15654"/>
                      </a:cubicBezTo>
                      <a:lnTo>
                        <a:pt x="52889" y="15259"/>
                      </a:lnTo>
                      <a:lnTo>
                        <a:pt x="51946" y="14925"/>
                      </a:lnTo>
                      <a:lnTo>
                        <a:pt x="48117" y="13588"/>
                      </a:lnTo>
                      <a:cubicBezTo>
                        <a:pt x="47113" y="13284"/>
                        <a:pt x="46171" y="12980"/>
                        <a:pt x="45199" y="12736"/>
                      </a:cubicBezTo>
                      <a:cubicBezTo>
                        <a:pt x="44591" y="12159"/>
                        <a:pt x="43922" y="11612"/>
                        <a:pt x="43314" y="11095"/>
                      </a:cubicBezTo>
                      <a:cubicBezTo>
                        <a:pt x="42463" y="10335"/>
                        <a:pt x="41429" y="9697"/>
                        <a:pt x="40548" y="8937"/>
                      </a:cubicBezTo>
                      <a:cubicBezTo>
                        <a:pt x="39636" y="8177"/>
                        <a:pt x="38755" y="7356"/>
                        <a:pt x="37934" y="6536"/>
                      </a:cubicBezTo>
                      <a:cubicBezTo>
                        <a:pt x="37083" y="5685"/>
                        <a:pt x="36293" y="4834"/>
                        <a:pt x="35533" y="3861"/>
                      </a:cubicBezTo>
                      <a:lnTo>
                        <a:pt x="35472" y="3952"/>
                      </a:lnTo>
                      <a:cubicBezTo>
                        <a:pt x="36080" y="4986"/>
                        <a:pt x="36779" y="5958"/>
                        <a:pt x="37508" y="6900"/>
                      </a:cubicBezTo>
                      <a:cubicBezTo>
                        <a:pt x="38268" y="7873"/>
                        <a:pt x="39059" y="8724"/>
                        <a:pt x="39940" y="9606"/>
                      </a:cubicBezTo>
                      <a:cubicBezTo>
                        <a:pt x="40822" y="10457"/>
                        <a:pt x="41642" y="11369"/>
                        <a:pt x="42676" y="12007"/>
                      </a:cubicBezTo>
                      <a:cubicBezTo>
                        <a:pt x="39271" y="11095"/>
                        <a:pt x="35837" y="10335"/>
                        <a:pt x="32341" y="9636"/>
                      </a:cubicBezTo>
                      <a:cubicBezTo>
                        <a:pt x="31247" y="9423"/>
                        <a:pt x="30183" y="9241"/>
                        <a:pt x="29089" y="9028"/>
                      </a:cubicBezTo>
                      <a:cubicBezTo>
                        <a:pt x="28268" y="8390"/>
                        <a:pt x="27447" y="7782"/>
                        <a:pt x="26657" y="7174"/>
                      </a:cubicBezTo>
                      <a:cubicBezTo>
                        <a:pt x="25624" y="6414"/>
                        <a:pt x="24469" y="5776"/>
                        <a:pt x="23405" y="5016"/>
                      </a:cubicBezTo>
                      <a:cubicBezTo>
                        <a:pt x="22341" y="4256"/>
                        <a:pt x="21338" y="3466"/>
                        <a:pt x="20335" y="2615"/>
                      </a:cubicBezTo>
                      <a:cubicBezTo>
                        <a:pt x="19362" y="1794"/>
                        <a:pt x="18359" y="913"/>
                        <a:pt x="1741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5979" name="Google Shape;5979;p36"/>
              <p:cNvGrpSpPr/>
              <p:nvPr/>
            </p:nvGrpSpPr>
            <p:grpSpPr>
              <a:xfrm flipH="1">
                <a:off x="-322656" y="4314917"/>
                <a:ext cx="1049087" cy="1077502"/>
                <a:chOff x="582350" y="682150"/>
                <a:chExt cx="1350350" cy="1386925"/>
              </a:xfrm>
            </p:grpSpPr>
            <p:sp>
              <p:nvSpPr>
                <p:cNvPr id="5980" name="Google Shape;5980;p36"/>
                <p:cNvSpPr/>
                <p:nvPr/>
              </p:nvSpPr>
              <p:spPr>
                <a:xfrm>
                  <a:off x="975200" y="682150"/>
                  <a:ext cx="409625" cy="659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385" h="26391" extrusionOk="0">
                      <a:moveTo>
                        <a:pt x="7173" y="1"/>
                      </a:moveTo>
                      <a:cubicBezTo>
                        <a:pt x="5104" y="1"/>
                        <a:pt x="3053" y="975"/>
                        <a:pt x="1916" y="2879"/>
                      </a:cubicBezTo>
                      <a:cubicBezTo>
                        <a:pt x="1" y="5979"/>
                        <a:pt x="1034" y="10265"/>
                        <a:pt x="2554" y="13669"/>
                      </a:cubicBezTo>
                      <a:cubicBezTo>
                        <a:pt x="3983" y="16891"/>
                        <a:pt x="5806" y="19930"/>
                        <a:pt x="7934" y="22636"/>
                      </a:cubicBezTo>
                      <a:cubicBezTo>
                        <a:pt x="8846" y="23760"/>
                        <a:pt x="9849" y="24855"/>
                        <a:pt x="11034" y="25584"/>
                      </a:cubicBezTo>
                      <a:cubicBezTo>
                        <a:pt x="11759" y="26094"/>
                        <a:pt x="12578" y="26390"/>
                        <a:pt x="13533" y="26390"/>
                      </a:cubicBezTo>
                      <a:cubicBezTo>
                        <a:pt x="13660" y="26390"/>
                        <a:pt x="13790" y="26385"/>
                        <a:pt x="13922" y="26374"/>
                      </a:cubicBezTo>
                      <a:cubicBezTo>
                        <a:pt x="14743" y="26344"/>
                        <a:pt x="15442" y="25584"/>
                        <a:pt x="15503" y="24672"/>
                      </a:cubicBezTo>
                      <a:cubicBezTo>
                        <a:pt x="15685" y="21967"/>
                        <a:pt x="16050" y="19292"/>
                        <a:pt x="16202" y="16587"/>
                      </a:cubicBezTo>
                      <a:cubicBezTo>
                        <a:pt x="16384" y="13395"/>
                        <a:pt x="16263" y="10173"/>
                        <a:pt x="15229" y="7164"/>
                      </a:cubicBezTo>
                      <a:cubicBezTo>
                        <a:pt x="14256" y="4186"/>
                        <a:pt x="12250" y="1511"/>
                        <a:pt x="9545" y="447"/>
                      </a:cubicBezTo>
                      <a:cubicBezTo>
                        <a:pt x="8787" y="149"/>
                        <a:pt x="7979" y="1"/>
                        <a:pt x="717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81" name="Google Shape;5981;p36"/>
                <p:cNvSpPr/>
                <p:nvPr/>
              </p:nvSpPr>
              <p:spPr>
                <a:xfrm>
                  <a:off x="582350" y="1004750"/>
                  <a:ext cx="701400" cy="43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56" h="17365" extrusionOk="0">
                      <a:moveTo>
                        <a:pt x="6844" y="1"/>
                      </a:moveTo>
                      <a:cubicBezTo>
                        <a:pt x="5243" y="1"/>
                        <a:pt x="3691" y="403"/>
                        <a:pt x="2462" y="1525"/>
                      </a:cubicBezTo>
                      <a:cubicBezTo>
                        <a:pt x="517" y="3257"/>
                        <a:pt x="0" y="6479"/>
                        <a:pt x="821" y="9124"/>
                      </a:cubicBezTo>
                      <a:cubicBezTo>
                        <a:pt x="1611" y="11738"/>
                        <a:pt x="3587" y="13744"/>
                        <a:pt x="5836" y="14960"/>
                      </a:cubicBezTo>
                      <a:cubicBezTo>
                        <a:pt x="8086" y="16176"/>
                        <a:pt x="10548" y="16662"/>
                        <a:pt x="13010" y="16966"/>
                      </a:cubicBezTo>
                      <a:cubicBezTo>
                        <a:pt x="15211" y="17229"/>
                        <a:pt x="17400" y="17365"/>
                        <a:pt x="19593" y="17365"/>
                      </a:cubicBezTo>
                      <a:cubicBezTo>
                        <a:pt x="20942" y="17365"/>
                        <a:pt x="22293" y="17313"/>
                        <a:pt x="23648" y="17209"/>
                      </a:cubicBezTo>
                      <a:cubicBezTo>
                        <a:pt x="24712" y="17118"/>
                        <a:pt x="25867" y="16966"/>
                        <a:pt x="26657" y="16176"/>
                      </a:cubicBezTo>
                      <a:cubicBezTo>
                        <a:pt x="27448" y="15416"/>
                        <a:pt x="28055" y="13562"/>
                        <a:pt x="27083" y="12224"/>
                      </a:cubicBezTo>
                      <a:cubicBezTo>
                        <a:pt x="22827" y="6388"/>
                        <a:pt x="16779" y="2194"/>
                        <a:pt x="10213" y="491"/>
                      </a:cubicBezTo>
                      <a:cubicBezTo>
                        <a:pt x="9131" y="202"/>
                        <a:pt x="7975" y="1"/>
                        <a:pt x="684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82" name="Google Shape;5982;p36"/>
                <p:cNvSpPr/>
                <p:nvPr/>
              </p:nvSpPr>
              <p:spPr>
                <a:xfrm>
                  <a:off x="755600" y="1406350"/>
                  <a:ext cx="546375" cy="465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855" h="18603" extrusionOk="0">
                      <a:moveTo>
                        <a:pt x="16298" y="0"/>
                      </a:moveTo>
                      <a:cubicBezTo>
                        <a:pt x="13719" y="0"/>
                        <a:pt x="11160" y="320"/>
                        <a:pt x="8754" y="1267"/>
                      </a:cubicBezTo>
                      <a:cubicBezTo>
                        <a:pt x="5016" y="2695"/>
                        <a:pt x="1611" y="5887"/>
                        <a:pt x="608" y="10172"/>
                      </a:cubicBezTo>
                      <a:cubicBezTo>
                        <a:pt x="0" y="12726"/>
                        <a:pt x="426" y="15735"/>
                        <a:pt x="2250" y="17346"/>
                      </a:cubicBezTo>
                      <a:cubicBezTo>
                        <a:pt x="3219" y="18225"/>
                        <a:pt x="4439" y="18603"/>
                        <a:pt x="5675" y="18603"/>
                      </a:cubicBezTo>
                      <a:cubicBezTo>
                        <a:pt x="6105" y="18603"/>
                        <a:pt x="6537" y="18557"/>
                        <a:pt x="6961" y="18470"/>
                      </a:cubicBezTo>
                      <a:cubicBezTo>
                        <a:pt x="8602" y="18106"/>
                        <a:pt x="10092" y="17194"/>
                        <a:pt x="11490" y="16221"/>
                      </a:cubicBezTo>
                      <a:cubicBezTo>
                        <a:pt x="14682" y="13972"/>
                        <a:pt x="17569" y="11115"/>
                        <a:pt x="20001" y="7893"/>
                      </a:cubicBezTo>
                      <a:cubicBezTo>
                        <a:pt x="20639" y="7011"/>
                        <a:pt x="21277" y="6069"/>
                        <a:pt x="21551" y="5005"/>
                      </a:cubicBezTo>
                      <a:cubicBezTo>
                        <a:pt x="21855" y="3911"/>
                        <a:pt x="21703" y="2634"/>
                        <a:pt x="20487" y="233"/>
                      </a:cubicBezTo>
                      <a:cubicBezTo>
                        <a:pt x="19099" y="94"/>
                        <a:pt x="17695" y="0"/>
                        <a:pt x="1629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83" name="Google Shape;5983;p36"/>
                <p:cNvSpPr/>
                <p:nvPr/>
              </p:nvSpPr>
              <p:spPr>
                <a:xfrm>
                  <a:off x="1206975" y="1420700"/>
                  <a:ext cx="335150" cy="64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06" h="25935" extrusionOk="0">
                      <a:moveTo>
                        <a:pt x="4837" y="0"/>
                      </a:moveTo>
                      <a:cubicBezTo>
                        <a:pt x="4050" y="0"/>
                        <a:pt x="3309" y="514"/>
                        <a:pt x="2979" y="1392"/>
                      </a:cubicBezTo>
                      <a:cubicBezTo>
                        <a:pt x="1186" y="6073"/>
                        <a:pt x="153" y="11149"/>
                        <a:pt x="31" y="16255"/>
                      </a:cubicBezTo>
                      <a:cubicBezTo>
                        <a:pt x="1" y="18535"/>
                        <a:pt x="153" y="20966"/>
                        <a:pt x="1247" y="22851"/>
                      </a:cubicBezTo>
                      <a:cubicBezTo>
                        <a:pt x="2389" y="24764"/>
                        <a:pt x="4415" y="25934"/>
                        <a:pt x="6450" y="25934"/>
                      </a:cubicBezTo>
                      <a:cubicBezTo>
                        <a:pt x="6742" y="25934"/>
                        <a:pt x="7035" y="25910"/>
                        <a:pt x="7326" y="25860"/>
                      </a:cubicBezTo>
                      <a:cubicBezTo>
                        <a:pt x="9666" y="25495"/>
                        <a:pt x="11672" y="23580"/>
                        <a:pt x="12554" y="21149"/>
                      </a:cubicBezTo>
                      <a:cubicBezTo>
                        <a:pt x="13405" y="18656"/>
                        <a:pt x="13071" y="15799"/>
                        <a:pt x="12432" y="13185"/>
                      </a:cubicBezTo>
                      <a:cubicBezTo>
                        <a:pt x="11672" y="9994"/>
                        <a:pt x="10517" y="6863"/>
                        <a:pt x="8998" y="3975"/>
                      </a:cubicBezTo>
                      <a:cubicBezTo>
                        <a:pt x="8238" y="2547"/>
                        <a:pt x="7174" y="1027"/>
                        <a:pt x="5745" y="237"/>
                      </a:cubicBezTo>
                      <a:cubicBezTo>
                        <a:pt x="5450" y="76"/>
                        <a:pt x="5140" y="0"/>
                        <a:pt x="4837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84" name="Google Shape;5984;p36"/>
                <p:cNvSpPr/>
                <p:nvPr/>
              </p:nvSpPr>
              <p:spPr>
                <a:xfrm>
                  <a:off x="1324000" y="791250"/>
                  <a:ext cx="503075" cy="54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123" h="21998" extrusionOk="0">
                      <a:moveTo>
                        <a:pt x="15137" y="1"/>
                      </a:moveTo>
                      <a:cubicBezTo>
                        <a:pt x="13202" y="1"/>
                        <a:pt x="11195" y="1272"/>
                        <a:pt x="9666" y="2800"/>
                      </a:cubicBezTo>
                      <a:cubicBezTo>
                        <a:pt x="5077" y="7420"/>
                        <a:pt x="2614" y="14077"/>
                        <a:pt x="304" y="20460"/>
                      </a:cubicBezTo>
                      <a:cubicBezTo>
                        <a:pt x="0" y="21311"/>
                        <a:pt x="1186" y="21919"/>
                        <a:pt x="1976" y="21980"/>
                      </a:cubicBezTo>
                      <a:cubicBezTo>
                        <a:pt x="2086" y="21992"/>
                        <a:pt x="2196" y="21998"/>
                        <a:pt x="2306" y="21998"/>
                      </a:cubicBezTo>
                      <a:cubicBezTo>
                        <a:pt x="3016" y="21998"/>
                        <a:pt x="3723" y="21761"/>
                        <a:pt x="4408" y="21524"/>
                      </a:cubicBezTo>
                      <a:cubicBezTo>
                        <a:pt x="7995" y="20278"/>
                        <a:pt x="11733" y="18971"/>
                        <a:pt x="14773" y="16478"/>
                      </a:cubicBezTo>
                      <a:cubicBezTo>
                        <a:pt x="17812" y="13956"/>
                        <a:pt x="20122" y="9943"/>
                        <a:pt x="19818" y="5718"/>
                      </a:cubicBezTo>
                      <a:cubicBezTo>
                        <a:pt x="19666" y="3591"/>
                        <a:pt x="18724" y="1433"/>
                        <a:pt x="17022" y="460"/>
                      </a:cubicBezTo>
                      <a:cubicBezTo>
                        <a:pt x="16415" y="141"/>
                        <a:pt x="15780" y="1"/>
                        <a:pt x="15137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85" name="Google Shape;5985;p36"/>
                <p:cNvSpPr/>
                <p:nvPr/>
              </p:nvSpPr>
              <p:spPr>
                <a:xfrm>
                  <a:off x="1301950" y="1287625"/>
                  <a:ext cx="630750" cy="358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230" h="14331" extrusionOk="0">
                      <a:moveTo>
                        <a:pt x="14369" y="0"/>
                      </a:moveTo>
                      <a:cubicBezTo>
                        <a:pt x="8611" y="0"/>
                        <a:pt x="1063" y="868"/>
                        <a:pt x="609" y="1821"/>
                      </a:cubicBezTo>
                      <a:cubicBezTo>
                        <a:pt x="1" y="3128"/>
                        <a:pt x="335" y="4709"/>
                        <a:pt x="1156" y="5924"/>
                      </a:cubicBezTo>
                      <a:cubicBezTo>
                        <a:pt x="1946" y="7110"/>
                        <a:pt x="3071" y="8022"/>
                        <a:pt x="4256" y="8812"/>
                      </a:cubicBezTo>
                      <a:cubicBezTo>
                        <a:pt x="7539" y="11092"/>
                        <a:pt x="11065" y="13159"/>
                        <a:pt x="14925" y="14010"/>
                      </a:cubicBezTo>
                      <a:cubicBezTo>
                        <a:pt x="15784" y="14200"/>
                        <a:pt x="16686" y="14330"/>
                        <a:pt x="17573" y="14330"/>
                      </a:cubicBezTo>
                      <a:cubicBezTo>
                        <a:pt x="18663" y="14330"/>
                        <a:pt x="19731" y="14134"/>
                        <a:pt x="20670" y="13614"/>
                      </a:cubicBezTo>
                      <a:cubicBezTo>
                        <a:pt x="22433" y="12642"/>
                        <a:pt x="23497" y="10757"/>
                        <a:pt x="24166" y="8842"/>
                      </a:cubicBezTo>
                      <a:cubicBezTo>
                        <a:pt x="24895" y="6867"/>
                        <a:pt x="25229" y="4496"/>
                        <a:pt x="24044" y="2763"/>
                      </a:cubicBezTo>
                      <a:cubicBezTo>
                        <a:pt x="22980" y="1243"/>
                        <a:pt x="21096" y="696"/>
                        <a:pt x="19272" y="332"/>
                      </a:cubicBezTo>
                      <a:cubicBezTo>
                        <a:pt x="18077" y="100"/>
                        <a:pt x="16326" y="0"/>
                        <a:pt x="1436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86" name="Google Shape;5986;p36"/>
                <p:cNvSpPr/>
                <p:nvPr/>
              </p:nvSpPr>
              <p:spPr>
                <a:xfrm>
                  <a:off x="1259250" y="1456575"/>
                  <a:ext cx="128600" cy="438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44" h="17533" extrusionOk="0">
                      <a:moveTo>
                        <a:pt x="1796" y="0"/>
                      </a:moveTo>
                      <a:cubicBezTo>
                        <a:pt x="916" y="0"/>
                        <a:pt x="1" y="832"/>
                        <a:pt x="463" y="1872"/>
                      </a:cubicBezTo>
                      <a:cubicBezTo>
                        <a:pt x="2560" y="6704"/>
                        <a:pt x="4080" y="11933"/>
                        <a:pt x="4445" y="17373"/>
                      </a:cubicBezTo>
                      <a:cubicBezTo>
                        <a:pt x="4460" y="17480"/>
                        <a:pt x="4543" y="17533"/>
                        <a:pt x="4623" y="17533"/>
                      </a:cubicBezTo>
                      <a:cubicBezTo>
                        <a:pt x="4703" y="17533"/>
                        <a:pt x="4779" y="17480"/>
                        <a:pt x="4779" y="17373"/>
                      </a:cubicBezTo>
                      <a:cubicBezTo>
                        <a:pt x="5144" y="11933"/>
                        <a:pt x="4627" y="6309"/>
                        <a:pt x="3016" y="960"/>
                      </a:cubicBezTo>
                      <a:cubicBezTo>
                        <a:pt x="2804" y="280"/>
                        <a:pt x="2306" y="0"/>
                        <a:pt x="179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87" name="Google Shape;5987;p36"/>
                <p:cNvSpPr/>
                <p:nvPr/>
              </p:nvSpPr>
              <p:spPr>
                <a:xfrm>
                  <a:off x="1278425" y="1436350"/>
                  <a:ext cx="170225" cy="375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09" h="15003" extrusionOk="0">
                      <a:moveTo>
                        <a:pt x="2033" y="0"/>
                      </a:moveTo>
                      <a:cubicBezTo>
                        <a:pt x="1053" y="0"/>
                        <a:pt x="0" y="1189"/>
                        <a:pt x="729" y="2073"/>
                      </a:cubicBezTo>
                      <a:cubicBezTo>
                        <a:pt x="3495" y="5751"/>
                        <a:pt x="5623" y="10128"/>
                        <a:pt x="6444" y="14869"/>
                      </a:cubicBezTo>
                      <a:cubicBezTo>
                        <a:pt x="6473" y="14957"/>
                        <a:pt x="6558" y="15002"/>
                        <a:pt x="6639" y="15002"/>
                      </a:cubicBezTo>
                      <a:cubicBezTo>
                        <a:pt x="6726" y="15002"/>
                        <a:pt x="6808" y="14949"/>
                        <a:pt x="6808" y="14839"/>
                      </a:cubicBezTo>
                      <a:cubicBezTo>
                        <a:pt x="6687" y="9976"/>
                        <a:pt x="5501" y="4991"/>
                        <a:pt x="3009" y="583"/>
                      </a:cubicBezTo>
                      <a:cubicBezTo>
                        <a:pt x="2760" y="168"/>
                        <a:pt x="2402" y="0"/>
                        <a:pt x="203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88" name="Google Shape;5988;p36"/>
                <p:cNvSpPr/>
                <p:nvPr/>
              </p:nvSpPr>
              <p:spPr>
                <a:xfrm>
                  <a:off x="1256375" y="1484350"/>
                  <a:ext cx="69925" cy="372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97" h="14910" extrusionOk="0">
                      <a:moveTo>
                        <a:pt x="1406" y="1"/>
                      </a:moveTo>
                      <a:cubicBezTo>
                        <a:pt x="707" y="1"/>
                        <a:pt x="0" y="396"/>
                        <a:pt x="31" y="1186"/>
                      </a:cubicBezTo>
                      <a:cubicBezTo>
                        <a:pt x="335" y="5685"/>
                        <a:pt x="882" y="10214"/>
                        <a:pt x="1216" y="14773"/>
                      </a:cubicBezTo>
                      <a:cubicBezTo>
                        <a:pt x="1216" y="14864"/>
                        <a:pt x="1300" y="14910"/>
                        <a:pt x="1383" y="14910"/>
                      </a:cubicBezTo>
                      <a:cubicBezTo>
                        <a:pt x="1467" y="14910"/>
                        <a:pt x="1550" y="14864"/>
                        <a:pt x="1550" y="14773"/>
                      </a:cubicBezTo>
                      <a:cubicBezTo>
                        <a:pt x="1915" y="10244"/>
                        <a:pt x="2432" y="5745"/>
                        <a:pt x="2736" y="1186"/>
                      </a:cubicBezTo>
                      <a:cubicBezTo>
                        <a:pt x="2797" y="396"/>
                        <a:pt x="2105" y="1"/>
                        <a:pt x="140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89" name="Google Shape;5989;p36"/>
                <p:cNvSpPr/>
                <p:nvPr/>
              </p:nvSpPr>
              <p:spPr>
                <a:xfrm>
                  <a:off x="987250" y="1441975"/>
                  <a:ext cx="298650" cy="24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46" h="9692" extrusionOk="0">
                      <a:moveTo>
                        <a:pt x="10269" y="1"/>
                      </a:moveTo>
                      <a:cubicBezTo>
                        <a:pt x="10139" y="1"/>
                        <a:pt x="10000" y="27"/>
                        <a:pt x="9853" y="85"/>
                      </a:cubicBezTo>
                      <a:cubicBezTo>
                        <a:pt x="5446" y="1908"/>
                        <a:pt x="2011" y="5465"/>
                        <a:pt x="66" y="9447"/>
                      </a:cubicBezTo>
                      <a:cubicBezTo>
                        <a:pt x="1" y="9577"/>
                        <a:pt x="121" y="9691"/>
                        <a:pt x="240" y="9691"/>
                      </a:cubicBezTo>
                      <a:cubicBezTo>
                        <a:pt x="288" y="9691"/>
                        <a:pt x="335" y="9673"/>
                        <a:pt x="370" y="9629"/>
                      </a:cubicBezTo>
                      <a:cubicBezTo>
                        <a:pt x="2954" y="6042"/>
                        <a:pt x="6783" y="3702"/>
                        <a:pt x="10735" y="2668"/>
                      </a:cubicBezTo>
                      <a:cubicBezTo>
                        <a:pt x="11946" y="2393"/>
                        <a:pt x="11512" y="1"/>
                        <a:pt x="10269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90" name="Google Shape;5990;p36"/>
                <p:cNvSpPr/>
                <p:nvPr/>
              </p:nvSpPr>
              <p:spPr>
                <a:xfrm>
                  <a:off x="1125950" y="1425825"/>
                  <a:ext cx="212075" cy="231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3" h="9245" extrusionOk="0">
                      <a:moveTo>
                        <a:pt x="6267" y="0"/>
                      </a:moveTo>
                      <a:cubicBezTo>
                        <a:pt x="6042" y="0"/>
                        <a:pt x="5842" y="82"/>
                        <a:pt x="5704" y="275"/>
                      </a:cubicBezTo>
                      <a:cubicBezTo>
                        <a:pt x="3728" y="3132"/>
                        <a:pt x="1965" y="6111"/>
                        <a:pt x="50" y="8968"/>
                      </a:cubicBezTo>
                      <a:cubicBezTo>
                        <a:pt x="1" y="9066"/>
                        <a:pt x="131" y="9244"/>
                        <a:pt x="246" y="9244"/>
                      </a:cubicBezTo>
                      <a:cubicBezTo>
                        <a:pt x="274" y="9244"/>
                        <a:pt x="300" y="9234"/>
                        <a:pt x="324" y="9211"/>
                      </a:cubicBezTo>
                      <a:cubicBezTo>
                        <a:pt x="2786" y="6779"/>
                        <a:pt x="5369" y="4469"/>
                        <a:pt x="7801" y="2038"/>
                      </a:cubicBezTo>
                      <a:cubicBezTo>
                        <a:pt x="8483" y="1331"/>
                        <a:pt x="7174" y="0"/>
                        <a:pt x="626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91" name="Google Shape;5991;p36"/>
                <p:cNvSpPr/>
                <p:nvPr/>
              </p:nvSpPr>
              <p:spPr>
                <a:xfrm>
                  <a:off x="872725" y="1410800"/>
                  <a:ext cx="414450" cy="218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78" h="8721" extrusionOk="0">
                      <a:moveTo>
                        <a:pt x="14739" y="0"/>
                      </a:moveTo>
                      <a:cubicBezTo>
                        <a:pt x="14588" y="0"/>
                        <a:pt x="14425" y="27"/>
                        <a:pt x="14252" y="86"/>
                      </a:cubicBezTo>
                      <a:cubicBezTo>
                        <a:pt x="9054" y="1940"/>
                        <a:pt x="4282" y="4918"/>
                        <a:pt x="148" y="8414"/>
                      </a:cubicBezTo>
                      <a:cubicBezTo>
                        <a:pt x="0" y="8537"/>
                        <a:pt x="92" y="8720"/>
                        <a:pt x="230" y="8720"/>
                      </a:cubicBezTo>
                      <a:cubicBezTo>
                        <a:pt x="262" y="8720"/>
                        <a:pt x="296" y="8710"/>
                        <a:pt x="331" y="8687"/>
                      </a:cubicBezTo>
                      <a:cubicBezTo>
                        <a:pt x="4890" y="5800"/>
                        <a:pt x="9905" y="3885"/>
                        <a:pt x="15012" y="2669"/>
                      </a:cubicBezTo>
                      <a:cubicBezTo>
                        <a:pt x="16577" y="2340"/>
                        <a:pt x="16158" y="0"/>
                        <a:pt x="1473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92" name="Google Shape;5992;p36"/>
                <p:cNvSpPr/>
                <p:nvPr/>
              </p:nvSpPr>
              <p:spPr>
                <a:xfrm>
                  <a:off x="980400" y="1404150"/>
                  <a:ext cx="289450" cy="13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78" h="5373" extrusionOk="0">
                      <a:moveTo>
                        <a:pt x="9583" y="0"/>
                      </a:moveTo>
                      <a:cubicBezTo>
                        <a:pt x="7715" y="0"/>
                        <a:pt x="5896" y="527"/>
                        <a:pt x="4352" y="1355"/>
                      </a:cubicBezTo>
                      <a:cubicBezTo>
                        <a:pt x="2620" y="2266"/>
                        <a:pt x="1130" y="3543"/>
                        <a:pt x="97" y="5093"/>
                      </a:cubicBezTo>
                      <a:cubicBezTo>
                        <a:pt x="0" y="5214"/>
                        <a:pt x="152" y="5372"/>
                        <a:pt x="280" y="5372"/>
                      </a:cubicBezTo>
                      <a:cubicBezTo>
                        <a:pt x="313" y="5372"/>
                        <a:pt x="345" y="5362"/>
                        <a:pt x="370" y="5336"/>
                      </a:cubicBezTo>
                      <a:cubicBezTo>
                        <a:pt x="1647" y="4029"/>
                        <a:pt x="3258" y="3239"/>
                        <a:pt x="4930" y="2783"/>
                      </a:cubicBezTo>
                      <a:cubicBezTo>
                        <a:pt x="5849" y="2549"/>
                        <a:pt x="6778" y="2435"/>
                        <a:pt x="7681" y="2435"/>
                      </a:cubicBezTo>
                      <a:cubicBezTo>
                        <a:pt x="8419" y="2435"/>
                        <a:pt x="9140" y="2511"/>
                        <a:pt x="9823" y="2662"/>
                      </a:cubicBezTo>
                      <a:cubicBezTo>
                        <a:pt x="9872" y="2674"/>
                        <a:pt x="9919" y="2680"/>
                        <a:pt x="9966" y="2680"/>
                      </a:cubicBezTo>
                      <a:cubicBezTo>
                        <a:pt x="10926" y="2680"/>
                        <a:pt x="11578" y="133"/>
                        <a:pt x="10158" y="17"/>
                      </a:cubicBezTo>
                      <a:cubicBezTo>
                        <a:pt x="9966" y="6"/>
                        <a:pt x="9774" y="0"/>
                        <a:pt x="958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93" name="Google Shape;5993;p36"/>
                <p:cNvSpPr/>
                <p:nvPr/>
              </p:nvSpPr>
              <p:spPr>
                <a:xfrm>
                  <a:off x="789025" y="1324225"/>
                  <a:ext cx="491750" cy="12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670" h="4872" extrusionOk="0">
                      <a:moveTo>
                        <a:pt x="4780" y="1"/>
                      </a:moveTo>
                      <a:cubicBezTo>
                        <a:pt x="3266" y="1"/>
                        <a:pt x="1760" y="81"/>
                        <a:pt x="274" y="235"/>
                      </a:cubicBezTo>
                      <a:cubicBezTo>
                        <a:pt x="1" y="296"/>
                        <a:pt x="31" y="600"/>
                        <a:pt x="274" y="600"/>
                      </a:cubicBezTo>
                      <a:cubicBezTo>
                        <a:pt x="6110" y="691"/>
                        <a:pt x="11825" y="2272"/>
                        <a:pt x="16962" y="4704"/>
                      </a:cubicBezTo>
                      <a:cubicBezTo>
                        <a:pt x="17195" y="4820"/>
                        <a:pt x="17421" y="4872"/>
                        <a:pt x="17631" y="4872"/>
                      </a:cubicBezTo>
                      <a:cubicBezTo>
                        <a:pt x="18953" y="4872"/>
                        <a:pt x="19669" y="2836"/>
                        <a:pt x="17965" y="2181"/>
                      </a:cubicBezTo>
                      <a:cubicBezTo>
                        <a:pt x="13705" y="685"/>
                        <a:pt x="9210" y="1"/>
                        <a:pt x="478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94" name="Google Shape;5994;p36"/>
                <p:cNvSpPr/>
                <p:nvPr/>
              </p:nvSpPr>
              <p:spPr>
                <a:xfrm>
                  <a:off x="981525" y="1249500"/>
                  <a:ext cx="328025" cy="18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21" h="7259" extrusionOk="0">
                      <a:moveTo>
                        <a:pt x="263" y="0"/>
                      </a:moveTo>
                      <a:cubicBezTo>
                        <a:pt x="73" y="0"/>
                        <a:pt x="1" y="250"/>
                        <a:pt x="173" y="337"/>
                      </a:cubicBezTo>
                      <a:cubicBezTo>
                        <a:pt x="3942" y="2161"/>
                        <a:pt x="7347" y="4531"/>
                        <a:pt x="10538" y="7085"/>
                      </a:cubicBezTo>
                      <a:cubicBezTo>
                        <a:pt x="10691" y="7206"/>
                        <a:pt x="10858" y="7258"/>
                        <a:pt x="11029" y="7258"/>
                      </a:cubicBezTo>
                      <a:cubicBezTo>
                        <a:pt x="12018" y="7258"/>
                        <a:pt x="13121" y="5483"/>
                        <a:pt x="12058" y="4835"/>
                      </a:cubicBezTo>
                      <a:cubicBezTo>
                        <a:pt x="8350" y="2677"/>
                        <a:pt x="4307" y="1157"/>
                        <a:pt x="295" y="2"/>
                      </a:cubicBezTo>
                      <a:cubicBezTo>
                        <a:pt x="284" y="1"/>
                        <a:pt x="273" y="0"/>
                        <a:pt x="26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95" name="Google Shape;5995;p36"/>
                <p:cNvSpPr/>
                <p:nvPr/>
              </p:nvSpPr>
              <p:spPr>
                <a:xfrm>
                  <a:off x="973500" y="1174075"/>
                  <a:ext cx="356800" cy="239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272" h="9592" extrusionOk="0">
                      <a:moveTo>
                        <a:pt x="284" y="1"/>
                      </a:moveTo>
                      <a:cubicBezTo>
                        <a:pt x="125" y="1"/>
                        <a:pt x="1" y="206"/>
                        <a:pt x="190" y="314"/>
                      </a:cubicBezTo>
                      <a:cubicBezTo>
                        <a:pt x="4263" y="2959"/>
                        <a:pt x="7972" y="6059"/>
                        <a:pt x="11437" y="9281"/>
                      </a:cubicBezTo>
                      <a:cubicBezTo>
                        <a:pt x="11667" y="9499"/>
                        <a:pt x="11924" y="9591"/>
                        <a:pt x="12180" y="9591"/>
                      </a:cubicBezTo>
                      <a:cubicBezTo>
                        <a:pt x="13242" y="9591"/>
                        <a:pt x="14272" y="7998"/>
                        <a:pt x="13169" y="7214"/>
                      </a:cubicBezTo>
                      <a:cubicBezTo>
                        <a:pt x="9157" y="4326"/>
                        <a:pt x="4780" y="1986"/>
                        <a:pt x="342" y="10"/>
                      </a:cubicBezTo>
                      <a:cubicBezTo>
                        <a:pt x="323" y="4"/>
                        <a:pt x="303" y="1"/>
                        <a:pt x="28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96" name="Google Shape;5996;p36"/>
                <p:cNvSpPr/>
                <p:nvPr/>
              </p:nvSpPr>
              <p:spPr>
                <a:xfrm>
                  <a:off x="1137400" y="950450"/>
                  <a:ext cx="180600" cy="461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24" h="18448" extrusionOk="0">
                      <a:moveTo>
                        <a:pt x="181" y="1"/>
                      </a:moveTo>
                      <a:cubicBezTo>
                        <a:pt x="89" y="1"/>
                        <a:pt x="0" y="78"/>
                        <a:pt x="18" y="232"/>
                      </a:cubicBezTo>
                      <a:cubicBezTo>
                        <a:pt x="990" y="6007"/>
                        <a:pt x="2267" y="11812"/>
                        <a:pt x="4151" y="17436"/>
                      </a:cubicBezTo>
                      <a:cubicBezTo>
                        <a:pt x="4409" y="18152"/>
                        <a:pt x="4934" y="18448"/>
                        <a:pt x="5454" y="18448"/>
                      </a:cubicBezTo>
                      <a:cubicBezTo>
                        <a:pt x="6346" y="18448"/>
                        <a:pt x="7223" y="17577"/>
                        <a:pt x="6705" y="16463"/>
                      </a:cubicBezTo>
                      <a:cubicBezTo>
                        <a:pt x="4273" y="11174"/>
                        <a:pt x="2024" y="5764"/>
                        <a:pt x="352" y="141"/>
                      </a:cubicBezTo>
                      <a:cubicBezTo>
                        <a:pt x="325" y="48"/>
                        <a:pt x="252" y="1"/>
                        <a:pt x="18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97" name="Google Shape;5997;p36"/>
                <p:cNvSpPr/>
                <p:nvPr/>
              </p:nvSpPr>
              <p:spPr>
                <a:xfrm>
                  <a:off x="1214125" y="977300"/>
                  <a:ext cx="139375" cy="450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5" h="18034" extrusionOk="0">
                      <a:moveTo>
                        <a:pt x="191" y="0"/>
                      </a:moveTo>
                      <a:cubicBezTo>
                        <a:pt x="96" y="0"/>
                        <a:pt x="1" y="80"/>
                        <a:pt x="18" y="222"/>
                      </a:cubicBezTo>
                      <a:cubicBezTo>
                        <a:pt x="930" y="5754"/>
                        <a:pt x="1660" y="11346"/>
                        <a:pt x="2633" y="16848"/>
                      </a:cubicBezTo>
                      <a:cubicBezTo>
                        <a:pt x="2761" y="17673"/>
                        <a:pt x="3349" y="18033"/>
                        <a:pt x="3945" y="18033"/>
                      </a:cubicBezTo>
                      <a:cubicBezTo>
                        <a:pt x="4753" y="18033"/>
                        <a:pt x="5575" y="17369"/>
                        <a:pt x="5277" y="16301"/>
                      </a:cubicBezTo>
                      <a:cubicBezTo>
                        <a:pt x="3696" y="10890"/>
                        <a:pt x="1964" y="5541"/>
                        <a:pt x="353" y="130"/>
                      </a:cubicBezTo>
                      <a:cubicBezTo>
                        <a:pt x="327" y="41"/>
                        <a:pt x="260" y="0"/>
                        <a:pt x="19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98" name="Google Shape;5998;p36"/>
                <p:cNvSpPr/>
                <p:nvPr/>
              </p:nvSpPr>
              <p:spPr>
                <a:xfrm>
                  <a:off x="1288100" y="1008875"/>
                  <a:ext cx="84550" cy="41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82" h="16459" extrusionOk="0">
                      <a:moveTo>
                        <a:pt x="210" y="1"/>
                      </a:moveTo>
                      <a:cubicBezTo>
                        <a:pt x="104" y="1"/>
                        <a:pt x="0" y="91"/>
                        <a:pt x="38" y="205"/>
                      </a:cubicBezTo>
                      <a:cubicBezTo>
                        <a:pt x="1011" y="5129"/>
                        <a:pt x="1102" y="10205"/>
                        <a:pt x="677" y="15099"/>
                      </a:cubicBezTo>
                      <a:cubicBezTo>
                        <a:pt x="581" y="15974"/>
                        <a:pt x="1328" y="16458"/>
                        <a:pt x="2061" y="16458"/>
                      </a:cubicBezTo>
                      <a:cubicBezTo>
                        <a:pt x="2727" y="16458"/>
                        <a:pt x="3382" y="16058"/>
                        <a:pt x="3382" y="15190"/>
                      </a:cubicBezTo>
                      <a:cubicBezTo>
                        <a:pt x="3230" y="9962"/>
                        <a:pt x="2044" y="4886"/>
                        <a:pt x="373" y="114"/>
                      </a:cubicBezTo>
                      <a:cubicBezTo>
                        <a:pt x="338" y="34"/>
                        <a:pt x="274" y="1"/>
                        <a:pt x="21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5999" name="Google Shape;5999;p36"/>
                <p:cNvSpPr/>
                <p:nvPr/>
              </p:nvSpPr>
              <p:spPr>
                <a:xfrm>
                  <a:off x="1308525" y="1001450"/>
                  <a:ext cx="276000" cy="37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040" h="15198" extrusionOk="0">
                      <a:moveTo>
                        <a:pt x="10802" y="1"/>
                      </a:moveTo>
                      <a:cubicBezTo>
                        <a:pt x="10749" y="1"/>
                        <a:pt x="10695" y="23"/>
                        <a:pt x="10650" y="76"/>
                      </a:cubicBezTo>
                      <a:cubicBezTo>
                        <a:pt x="7367" y="4423"/>
                        <a:pt x="3963" y="8678"/>
                        <a:pt x="771" y="12994"/>
                      </a:cubicBezTo>
                      <a:cubicBezTo>
                        <a:pt x="0" y="14066"/>
                        <a:pt x="981" y="15197"/>
                        <a:pt x="1956" y="15197"/>
                      </a:cubicBezTo>
                      <a:cubicBezTo>
                        <a:pt x="2365" y="15197"/>
                        <a:pt x="2773" y="14999"/>
                        <a:pt x="3051" y="14514"/>
                      </a:cubicBezTo>
                      <a:cubicBezTo>
                        <a:pt x="5787" y="9864"/>
                        <a:pt x="8279" y="5031"/>
                        <a:pt x="10954" y="259"/>
                      </a:cubicBezTo>
                      <a:cubicBezTo>
                        <a:pt x="11040" y="130"/>
                        <a:pt x="10928" y="1"/>
                        <a:pt x="1080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00" name="Google Shape;6000;p36"/>
                <p:cNvSpPr/>
                <p:nvPr/>
              </p:nvSpPr>
              <p:spPr>
                <a:xfrm>
                  <a:off x="1296875" y="1110600"/>
                  <a:ext cx="319475" cy="32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79" h="13014" extrusionOk="0">
                      <a:moveTo>
                        <a:pt x="12553" y="0"/>
                      </a:moveTo>
                      <a:cubicBezTo>
                        <a:pt x="12504" y="0"/>
                        <a:pt x="12448" y="17"/>
                        <a:pt x="12393" y="57"/>
                      </a:cubicBezTo>
                      <a:cubicBezTo>
                        <a:pt x="8654" y="3613"/>
                        <a:pt x="4733" y="7109"/>
                        <a:pt x="994" y="10726"/>
                      </a:cubicBezTo>
                      <a:cubicBezTo>
                        <a:pt x="1" y="11650"/>
                        <a:pt x="1009" y="13013"/>
                        <a:pt x="2044" y="13013"/>
                      </a:cubicBezTo>
                      <a:cubicBezTo>
                        <a:pt x="2371" y="13013"/>
                        <a:pt x="2700" y="12878"/>
                        <a:pt x="2970" y="12549"/>
                      </a:cubicBezTo>
                      <a:cubicBezTo>
                        <a:pt x="6283" y="8537"/>
                        <a:pt x="9383" y="4343"/>
                        <a:pt x="12666" y="270"/>
                      </a:cubicBezTo>
                      <a:cubicBezTo>
                        <a:pt x="12778" y="135"/>
                        <a:pt x="12692" y="0"/>
                        <a:pt x="125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01" name="Google Shape;6001;p36"/>
                <p:cNvSpPr/>
                <p:nvPr/>
              </p:nvSpPr>
              <p:spPr>
                <a:xfrm>
                  <a:off x="1281425" y="1174950"/>
                  <a:ext cx="353375" cy="26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10458" extrusionOk="0">
                      <a:moveTo>
                        <a:pt x="13896" y="0"/>
                      </a:moveTo>
                      <a:cubicBezTo>
                        <a:pt x="13857" y="0"/>
                        <a:pt x="13815" y="11"/>
                        <a:pt x="13771" y="36"/>
                      </a:cubicBezTo>
                      <a:cubicBezTo>
                        <a:pt x="9758" y="2954"/>
                        <a:pt x="5442" y="5507"/>
                        <a:pt x="1217" y="7939"/>
                      </a:cubicBezTo>
                      <a:cubicBezTo>
                        <a:pt x="1" y="8649"/>
                        <a:pt x="876" y="10457"/>
                        <a:pt x="2029" y="10457"/>
                      </a:cubicBezTo>
                      <a:cubicBezTo>
                        <a:pt x="2259" y="10457"/>
                        <a:pt x="2500" y="10385"/>
                        <a:pt x="2737" y="10219"/>
                      </a:cubicBezTo>
                      <a:cubicBezTo>
                        <a:pt x="6749" y="7209"/>
                        <a:pt x="10427" y="3775"/>
                        <a:pt x="14014" y="279"/>
                      </a:cubicBezTo>
                      <a:cubicBezTo>
                        <a:pt x="14134" y="159"/>
                        <a:pt x="14045" y="0"/>
                        <a:pt x="1389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02" name="Google Shape;6002;p36"/>
                <p:cNvSpPr/>
                <p:nvPr/>
              </p:nvSpPr>
              <p:spPr>
                <a:xfrm>
                  <a:off x="1290625" y="1350725"/>
                  <a:ext cx="465300" cy="87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612" h="3518" extrusionOk="0">
                      <a:moveTo>
                        <a:pt x="9241" y="0"/>
                      </a:moveTo>
                      <a:cubicBezTo>
                        <a:pt x="6729" y="0"/>
                        <a:pt x="4200" y="260"/>
                        <a:pt x="1700" y="817"/>
                      </a:cubicBezTo>
                      <a:cubicBezTo>
                        <a:pt x="1" y="1228"/>
                        <a:pt x="600" y="3518"/>
                        <a:pt x="1960" y="3518"/>
                      </a:cubicBezTo>
                      <a:cubicBezTo>
                        <a:pt x="2108" y="3518"/>
                        <a:pt x="2266" y="3490"/>
                        <a:pt x="2430" y="3431"/>
                      </a:cubicBezTo>
                      <a:cubicBezTo>
                        <a:pt x="6379" y="2082"/>
                        <a:pt x="10615" y="1287"/>
                        <a:pt x="14926" y="1287"/>
                      </a:cubicBezTo>
                      <a:cubicBezTo>
                        <a:pt x="16056" y="1287"/>
                        <a:pt x="17190" y="1341"/>
                        <a:pt x="18327" y="1455"/>
                      </a:cubicBezTo>
                      <a:cubicBezTo>
                        <a:pt x="18343" y="1460"/>
                        <a:pt x="18359" y="1462"/>
                        <a:pt x="18373" y="1462"/>
                      </a:cubicBezTo>
                      <a:cubicBezTo>
                        <a:pt x="18551" y="1462"/>
                        <a:pt x="18612" y="1149"/>
                        <a:pt x="18387" y="1121"/>
                      </a:cubicBezTo>
                      <a:cubicBezTo>
                        <a:pt x="15429" y="398"/>
                        <a:pt x="12349" y="0"/>
                        <a:pt x="924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03" name="Google Shape;6003;p36"/>
                <p:cNvSpPr/>
                <p:nvPr/>
              </p:nvSpPr>
              <p:spPr>
                <a:xfrm>
                  <a:off x="1303125" y="1429000"/>
                  <a:ext cx="401400" cy="6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56" h="2750" extrusionOk="0">
                      <a:moveTo>
                        <a:pt x="2982" y="1"/>
                      </a:moveTo>
                      <a:cubicBezTo>
                        <a:pt x="2530" y="1"/>
                        <a:pt x="2078" y="9"/>
                        <a:pt x="1626" y="26"/>
                      </a:cubicBezTo>
                      <a:cubicBezTo>
                        <a:pt x="1" y="113"/>
                        <a:pt x="343" y="2750"/>
                        <a:pt x="1700" y="2750"/>
                      </a:cubicBezTo>
                      <a:cubicBezTo>
                        <a:pt x="1764" y="2750"/>
                        <a:pt x="1831" y="2744"/>
                        <a:pt x="1899" y="2731"/>
                      </a:cubicBezTo>
                      <a:cubicBezTo>
                        <a:pt x="4643" y="2271"/>
                        <a:pt x="7453" y="2000"/>
                        <a:pt x="10277" y="2000"/>
                      </a:cubicBezTo>
                      <a:cubicBezTo>
                        <a:pt x="12114" y="2000"/>
                        <a:pt x="13957" y="2115"/>
                        <a:pt x="15790" y="2367"/>
                      </a:cubicBezTo>
                      <a:cubicBezTo>
                        <a:pt x="15799" y="2368"/>
                        <a:pt x="15807" y="2369"/>
                        <a:pt x="15815" y="2369"/>
                      </a:cubicBezTo>
                      <a:cubicBezTo>
                        <a:pt x="15981" y="2369"/>
                        <a:pt x="16055" y="2089"/>
                        <a:pt x="15881" y="2002"/>
                      </a:cubicBezTo>
                      <a:cubicBezTo>
                        <a:pt x="11774" y="789"/>
                        <a:pt x="7391" y="1"/>
                        <a:pt x="298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04" name="Google Shape;6004;p36"/>
                <p:cNvSpPr/>
                <p:nvPr/>
              </p:nvSpPr>
              <p:spPr>
                <a:xfrm>
                  <a:off x="1295700" y="1386875"/>
                  <a:ext cx="344450" cy="74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78" h="2990" extrusionOk="0">
                      <a:moveTo>
                        <a:pt x="5512" y="0"/>
                      </a:moveTo>
                      <a:cubicBezTo>
                        <a:pt x="4114" y="0"/>
                        <a:pt x="2711" y="88"/>
                        <a:pt x="1315" y="283"/>
                      </a:cubicBezTo>
                      <a:cubicBezTo>
                        <a:pt x="0" y="454"/>
                        <a:pt x="566" y="2990"/>
                        <a:pt x="1674" y="2990"/>
                      </a:cubicBezTo>
                      <a:cubicBezTo>
                        <a:pt x="1745" y="2990"/>
                        <a:pt x="1818" y="2979"/>
                        <a:pt x="1892" y="2957"/>
                      </a:cubicBezTo>
                      <a:cubicBezTo>
                        <a:pt x="5462" y="1933"/>
                        <a:pt x="9256" y="1191"/>
                        <a:pt x="13113" y="1191"/>
                      </a:cubicBezTo>
                      <a:cubicBezTo>
                        <a:pt x="13264" y="1191"/>
                        <a:pt x="13414" y="1192"/>
                        <a:pt x="13564" y="1194"/>
                      </a:cubicBezTo>
                      <a:cubicBezTo>
                        <a:pt x="13747" y="1194"/>
                        <a:pt x="13777" y="891"/>
                        <a:pt x="13595" y="860"/>
                      </a:cubicBezTo>
                      <a:cubicBezTo>
                        <a:pt x="10978" y="337"/>
                        <a:pt x="8254" y="0"/>
                        <a:pt x="551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05" name="Google Shape;6005;p36"/>
                <p:cNvSpPr/>
                <p:nvPr/>
              </p:nvSpPr>
              <p:spPr>
                <a:xfrm>
                  <a:off x="1275475" y="1444025"/>
                  <a:ext cx="345175" cy="106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07" h="4275" extrusionOk="0">
                      <a:moveTo>
                        <a:pt x="1388" y="1"/>
                      </a:moveTo>
                      <a:cubicBezTo>
                        <a:pt x="0" y="1"/>
                        <a:pt x="132" y="2712"/>
                        <a:pt x="1375" y="2712"/>
                      </a:cubicBezTo>
                      <a:cubicBezTo>
                        <a:pt x="1401" y="2712"/>
                        <a:pt x="1428" y="2710"/>
                        <a:pt x="1455" y="2708"/>
                      </a:cubicBezTo>
                      <a:cubicBezTo>
                        <a:pt x="2229" y="2655"/>
                        <a:pt x="3009" y="2627"/>
                        <a:pt x="3793" y="2627"/>
                      </a:cubicBezTo>
                      <a:cubicBezTo>
                        <a:pt x="7046" y="2627"/>
                        <a:pt x="10363" y="3107"/>
                        <a:pt x="13522" y="4258"/>
                      </a:cubicBezTo>
                      <a:cubicBezTo>
                        <a:pt x="13546" y="4270"/>
                        <a:pt x="13568" y="4275"/>
                        <a:pt x="13589" y="4275"/>
                      </a:cubicBezTo>
                      <a:cubicBezTo>
                        <a:pt x="13731" y="4275"/>
                        <a:pt x="13807" y="4034"/>
                        <a:pt x="13674" y="3954"/>
                      </a:cubicBezTo>
                      <a:cubicBezTo>
                        <a:pt x="10027" y="1826"/>
                        <a:pt x="5863" y="307"/>
                        <a:pt x="1455" y="3"/>
                      </a:cubicBezTo>
                      <a:cubicBezTo>
                        <a:pt x="1432" y="1"/>
                        <a:pt x="1410" y="1"/>
                        <a:pt x="138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06" name="Google Shape;6006;p36"/>
                <p:cNvSpPr/>
                <p:nvPr/>
              </p:nvSpPr>
              <p:spPr>
                <a:xfrm>
                  <a:off x="1137825" y="1157600"/>
                  <a:ext cx="342175" cy="387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87" h="15488" extrusionOk="0">
                      <a:moveTo>
                        <a:pt x="5745" y="1"/>
                      </a:moveTo>
                      <a:cubicBezTo>
                        <a:pt x="5350" y="1"/>
                        <a:pt x="5168" y="487"/>
                        <a:pt x="5137" y="912"/>
                      </a:cubicBezTo>
                      <a:cubicBezTo>
                        <a:pt x="4961" y="2049"/>
                        <a:pt x="5036" y="3207"/>
                        <a:pt x="5363" y="4281"/>
                      </a:cubicBezTo>
                      <a:lnTo>
                        <a:pt x="5363" y="4281"/>
                      </a:lnTo>
                      <a:cubicBezTo>
                        <a:pt x="4935" y="3111"/>
                        <a:pt x="4601" y="2360"/>
                        <a:pt x="4134" y="1764"/>
                      </a:cubicBezTo>
                      <a:cubicBezTo>
                        <a:pt x="3967" y="1456"/>
                        <a:pt x="3722" y="1148"/>
                        <a:pt x="3423" y="1148"/>
                      </a:cubicBezTo>
                      <a:cubicBezTo>
                        <a:pt x="3397" y="1148"/>
                        <a:pt x="3371" y="1151"/>
                        <a:pt x="3344" y="1156"/>
                      </a:cubicBezTo>
                      <a:cubicBezTo>
                        <a:pt x="3070" y="1247"/>
                        <a:pt x="2919" y="1551"/>
                        <a:pt x="2919" y="1855"/>
                      </a:cubicBezTo>
                      <a:cubicBezTo>
                        <a:pt x="2919" y="2159"/>
                        <a:pt x="3040" y="2432"/>
                        <a:pt x="3162" y="2675"/>
                      </a:cubicBezTo>
                      <a:cubicBezTo>
                        <a:pt x="3461" y="3333"/>
                        <a:pt x="3773" y="3965"/>
                        <a:pt x="4124" y="4571"/>
                      </a:cubicBezTo>
                      <a:lnTo>
                        <a:pt x="4124" y="4571"/>
                      </a:lnTo>
                      <a:cubicBezTo>
                        <a:pt x="3603" y="3801"/>
                        <a:pt x="3117" y="3284"/>
                        <a:pt x="2402" y="2949"/>
                      </a:cubicBezTo>
                      <a:cubicBezTo>
                        <a:pt x="2253" y="2888"/>
                        <a:pt x="2091" y="2857"/>
                        <a:pt x="1931" y="2857"/>
                      </a:cubicBezTo>
                      <a:cubicBezTo>
                        <a:pt x="1535" y="2857"/>
                        <a:pt x="1146" y="3046"/>
                        <a:pt x="973" y="3435"/>
                      </a:cubicBezTo>
                      <a:cubicBezTo>
                        <a:pt x="791" y="3952"/>
                        <a:pt x="1034" y="4499"/>
                        <a:pt x="1277" y="4925"/>
                      </a:cubicBezTo>
                      <a:cubicBezTo>
                        <a:pt x="1885" y="5806"/>
                        <a:pt x="2797" y="6384"/>
                        <a:pt x="3678" y="6931"/>
                      </a:cubicBezTo>
                      <a:cubicBezTo>
                        <a:pt x="3206" y="6817"/>
                        <a:pt x="2726" y="6755"/>
                        <a:pt x="2255" y="6755"/>
                      </a:cubicBezTo>
                      <a:cubicBezTo>
                        <a:pt x="1846" y="6755"/>
                        <a:pt x="1446" y="6802"/>
                        <a:pt x="1064" y="6900"/>
                      </a:cubicBezTo>
                      <a:cubicBezTo>
                        <a:pt x="730" y="6992"/>
                        <a:pt x="365" y="7144"/>
                        <a:pt x="213" y="7448"/>
                      </a:cubicBezTo>
                      <a:cubicBezTo>
                        <a:pt x="1" y="7934"/>
                        <a:pt x="274" y="8572"/>
                        <a:pt x="730" y="8815"/>
                      </a:cubicBezTo>
                      <a:cubicBezTo>
                        <a:pt x="1124" y="9030"/>
                        <a:pt x="1740" y="9150"/>
                        <a:pt x="2366" y="9150"/>
                      </a:cubicBezTo>
                      <a:cubicBezTo>
                        <a:pt x="2771" y="9150"/>
                        <a:pt x="3179" y="9100"/>
                        <a:pt x="3535" y="8993"/>
                      </a:cubicBezTo>
                      <a:lnTo>
                        <a:pt x="3535" y="8993"/>
                      </a:lnTo>
                      <a:cubicBezTo>
                        <a:pt x="2566" y="9313"/>
                        <a:pt x="1720" y="10059"/>
                        <a:pt x="1247" y="11065"/>
                      </a:cubicBezTo>
                      <a:cubicBezTo>
                        <a:pt x="1095" y="11399"/>
                        <a:pt x="973" y="11764"/>
                        <a:pt x="1095" y="12098"/>
                      </a:cubicBezTo>
                      <a:cubicBezTo>
                        <a:pt x="1216" y="12487"/>
                        <a:pt x="1610" y="12682"/>
                        <a:pt x="1981" y="12682"/>
                      </a:cubicBezTo>
                      <a:cubicBezTo>
                        <a:pt x="2074" y="12682"/>
                        <a:pt x="2165" y="12669"/>
                        <a:pt x="2250" y="12645"/>
                      </a:cubicBezTo>
                      <a:cubicBezTo>
                        <a:pt x="2645" y="12493"/>
                        <a:pt x="3830" y="11642"/>
                        <a:pt x="4438" y="10973"/>
                      </a:cubicBezTo>
                      <a:lnTo>
                        <a:pt x="4438" y="10973"/>
                      </a:lnTo>
                      <a:cubicBezTo>
                        <a:pt x="4104" y="11824"/>
                        <a:pt x="3800" y="12676"/>
                        <a:pt x="3952" y="13587"/>
                      </a:cubicBezTo>
                      <a:cubicBezTo>
                        <a:pt x="4078" y="14318"/>
                        <a:pt x="4705" y="14986"/>
                        <a:pt x="5348" y="14986"/>
                      </a:cubicBezTo>
                      <a:cubicBezTo>
                        <a:pt x="5481" y="14986"/>
                        <a:pt x="5615" y="14957"/>
                        <a:pt x="5745" y="14894"/>
                      </a:cubicBezTo>
                      <a:cubicBezTo>
                        <a:pt x="6292" y="14590"/>
                        <a:pt x="6505" y="13800"/>
                        <a:pt x="6505" y="13101"/>
                      </a:cubicBezTo>
                      <a:cubicBezTo>
                        <a:pt x="6505" y="12432"/>
                        <a:pt x="6353" y="11703"/>
                        <a:pt x="6505" y="11004"/>
                      </a:cubicBezTo>
                      <a:cubicBezTo>
                        <a:pt x="6505" y="12311"/>
                        <a:pt x="6870" y="13557"/>
                        <a:pt x="7569" y="14590"/>
                      </a:cubicBezTo>
                      <a:cubicBezTo>
                        <a:pt x="7782" y="14925"/>
                        <a:pt x="8055" y="15259"/>
                        <a:pt x="8420" y="15411"/>
                      </a:cubicBezTo>
                      <a:cubicBezTo>
                        <a:pt x="8549" y="15461"/>
                        <a:pt x="8685" y="15488"/>
                        <a:pt x="8816" y="15488"/>
                      </a:cubicBezTo>
                      <a:cubicBezTo>
                        <a:pt x="9087" y="15488"/>
                        <a:pt x="9341" y="15373"/>
                        <a:pt x="9484" y="15107"/>
                      </a:cubicBezTo>
                      <a:cubicBezTo>
                        <a:pt x="9727" y="14742"/>
                        <a:pt x="9606" y="14195"/>
                        <a:pt x="9484" y="13800"/>
                      </a:cubicBezTo>
                      <a:cubicBezTo>
                        <a:pt x="9237" y="12861"/>
                        <a:pt x="8950" y="11963"/>
                        <a:pt x="8590" y="11088"/>
                      </a:cubicBezTo>
                      <a:lnTo>
                        <a:pt x="8590" y="11088"/>
                      </a:lnTo>
                      <a:cubicBezTo>
                        <a:pt x="9010" y="11879"/>
                        <a:pt x="9674" y="12522"/>
                        <a:pt x="10457" y="12888"/>
                      </a:cubicBezTo>
                      <a:cubicBezTo>
                        <a:pt x="10684" y="12982"/>
                        <a:pt x="10952" y="13052"/>
                        <a:pt x="11205" y="13052"/>
                      </a:cubicBezTo>
                      <a:cubicBezTo>
                        <a:pt x="11527" y="13052"/>
                        <a:pt x="11823" y="12938"/>
                        <a:pt x="11976" y="12615"/>
                      </a:cubicBezTo>
                      <a:cubicBezTo>
                        <a:pt x="12159" y="12220"/>
                        <a:pt x="12007" y="11764"/>
                        <a:pt x="11855" y="11399"/>
                      </a:cubicBezTo>
                      <a:cubicBezTo>
                        <a:pt x="11369" y="10335"/>
                        <a:pt x="10669" y="9332"/>
                        <a:pt x="9788" y="8633"/>
                      </a:cubicBezTo>
                      <a:lnTo>
                        <a:pt x="9788" y="8633"/>
                      </a:lnTo>
                      <a:cubicBezTo>
                        <a:pt x="10530" y="8816"/>
                        <a:pt x="11182" y="8902"/>
                        <a:pt x="11720" y="8902"/>
                      </a:cubicBezTo>
                      <a:cubicBezTo>
                        <a:pt x="13054" y="8902"/>
                        <a:pt x="13686" y="8375"/>
                        <a:pt x="13253" y="7508"/>
                      </a:cubicBezTo>
                      <a:cubicBezTo>
                        <a:pt x="13131" y="7265"/>
                        <a:pt x="12828" y="7083"/>
                        <a:pt x="12584" y="6992"/>
                      </a:cubicBezTo>
                      <a:cubicBezTo>
                        <a:pt x="11828" y="6652"/>
                        <a:pt x="10981" y="6492"/>
                        <a:pt x="10160" y="6492"/>
                      </a:cubicBezTo>
                      <a:cubicBezTo>
                        <a:pt x="10025" y="6492"/>
                        <a:pt x="9891" y="6497"/>
                        <a:pt x="9758" y="6505"/>
                      </a:cubicBezTo>
                      <a:cubicBezTo>
                        <a:pt x="10700" y="6262"/>
                        <a:pt x="11612" y="5685"/>
                        <a:pt x="12220" y="4803"/>
                      </a:cubicBezTo>
                      <a:cubicBezTo>
                        <a:pt x="12493" y="4408"/>
                        <a:pt x="12706" y="3800"/>
                        <a:pt x="12372" y="3435"/>
                      </a:cubicBezTo>
                      <a:cubicBezTo>
                        <a:pt x="12265" y="3314"/>
                        <a:pt x="12106" y="3268"/>
                        <a:pt x="11935" y="3268"/>
                      </a:cubicBezTo>
                      <a:cubicBezTo>
                        <a:pt x="11764" y="3268"/>
                        <a:pt x="11581" y="3314"/>
                        <a:pt x="11429" y="3375"/>
                      </a:cubicBezTo>
                      <a:cubicBezTo>
                        <a:pt x="10487" y="3739"/>
                        <a:pt x="9575" y="4408"/>
                        <a:pt x="8876" y="5229"/>
                      </a:cubicBezTo>
                      <a:cubicBezTo>
                        <a:pt x="9393" y="4226"/>
                        <a:pt x="9727" y="3101"/>
                        <a:pt x="9849" y="1916"/>
                      </a:cubicBezTo>
                      <a:cubicBezTo>
                        <a:pt x="9879" y="1520"/>
                        <a:pt x="9849" y="1004"/>
                        <a:pt x="9545" y="791"/>
                      </a:cubicBezTo>
                      <a:cubicBezTo>
                        <a:pt x="9446" y="717"/>
                        <a:pt x="9340" y="685"/>
                        <a:pt x="9232" y="685"/>
                      </a:cubicBezTo>
                      <a:cubicBezTo>
                        <a:pt x="8943" y="685"/>
                        <a:pt x="8641" y="912"/>
                        <a:pt x="8420" y="1156"/>
                      </a:cubicBezTo>
                      <a:cubicBezTo>
                        <a:pt x="7630" y="2098"/>
                        <a:pt x="7144" y="3344"/>
                        <a:pt x="7022" y="4590"/>
                      </a:cubicBezTo>
                      <a:cubicBezTo>
                        <a:pt x="6900" y="3344"/>
                        <a:pt x="6718" y="2098"/>
                        <a:pt x="6414" y="852"/>
                      </a:cubicBezTo>
                      <a:cubicBezTo>
                        <a:pt x="6292" y="457"/>
                        <a:pt x="6110" y="1"/>
                        <a:pt x="574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07" name="Google Shape;6007;p36"/>
                <p:cNvSpPr/>
                <p:nvPr/>
              </p:nvSpPr>
              <p:spPr>
                <a:xfrm>
                  <a:off x="1239650" y="1283750"/>
                  <a:ext cx="136800" cy="139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72" h="5597" extrusionOk="0">
                      <a:moveTo>
                        <a:pt x="2249" y="0"/>
                      </a:moveTo>
                      <a:cubicBezTo>
                        <a:pt x="2111" y="0"/>
                        <a:pt x="1974" y="32"/>
                        <a:pt x="1855" y="91"/>
                      </a:cubicBezTo>
                      <a:cubicBezTo>
                        <a:pt x="1520" y="243"/>
                        <a:pt x="1277" y="608"/>
                        <a:pt x="1277" y="1034"/>
                      </a:cubicBezTo>
                      <a:cubicBezTo>
                        <a:pt x="791" y="1095"/>
                        <a:pt x="304" y="1520"/>
                        <a:pt x="153" y="2067"/>
                      </a:cubicBezTo>
                      <a:cubicBezTo>
                        <a:pt x="1" y="2584"/>
                        <a:pt x="92" y="3222"/>
                        <a:pt x="487" y="3648"/>
                      </a:cubicBezTo>
                      <a:cubicBezTo>
                        <a:pt x="304" y="4225"/>
                        <a:pt x="487" y="4894"/>
                        <a:pt x="943" y="5259"/>
                      </a:cubicBezTo>
                      <a:cubicBezTo>
                        <a:pt x="1161" y="5419"/>
                        <a:pt x="1422" y="5502"/>
                        <a:pt x="1680" y="5502"/>
                      </a:cubicBezTo>
                      <a:cubicBezTo>
                        <a:pt x="1962" y="5502"/>
                        <a:pt x="2241" y="5404"/>
                        <a:pt x="2463" y="5198"/>
                      </a:cubicBezTo>
                      <a:cubicBezTo>
                        <a:pt x="2700" y="5455"/>
                        <a:pt x="3028" y="5597"/>
                        <a:pt x="3354" y="5597"/>
                      </a:cubicBezTo>
                      <a:cubicBezTo>
                        <a:pt x="3528" y="5597"/>
                        <a:pt x="3702" y="5556"/>
                        <a:pt x="3861" y="5471"/>
                      </a:cubicBezTo>
                      <a:cubicBezTo>
                        <a:pt x="4317" y="5259"/>
                        <a:pt x="4621" y="4681"/>
                        <a:pt x="4590" y="4104"/>
                      </a:cubicBezTo>
                      <a:cubicBezTo>
                        <a:pt x="5046" y="3830"/>
                        <a:pt x="5381" y="3313"/>
                        <a:pt x="5411" y="2705"/>
                      </a:cubicBezTo>
                      <a:cubicBezTo>
                        <a:pt x="5472" y="2128"/>
                        <a:pt x="5168" y="1520"/>
                        <a:pt x="4712" y="1246"/>
                      </a:cubicBezTo>
                      <a:cubicBezTo>
                        <a:pt x="4712" y="882"/>
                        <a:pt x="4469" y="487"/>
                        <a:pt x="4165" y="335"/>
                      </a:cubicBezTo>
                      <a:cubicBezTo>
                        <a:pt x="3993" y="231"/>
                        <a:pt x="3782" y="196"/>
                        <a:pt x="3521" y="196"/>
                      </a:cubicBezTo>
                      <a:cubicBezTo>
                        <a:pt x="3321" y="196"/>
                        <a:pt x="3091" y="217"/>
                        <a:pt x="2827" y="243"/>
                      </a:cubicBezTo>
                      <a:cubicBezTo>
                        <a:pt x="2679" y="77"/>
                        <a:pt x="2464" y="0"/>
                        <a:pt x="224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sp>
          <p:nvSpPr>
            <p:cNvPr id="6008" name="Google Shape;6008;p36"/>
            <p:cNvSpPr/>
            <p:nvPr/>
          </p:nvSpPr>
          <p:spPr>
            <a:xfrm>
              <a:off x="3287854" y="259275"/>
              <a:ext cx="1138176" cy="561447"/>
            </a:xfrm>
            <a:custGeom>
              <a:avLst/>
              <a:gdLst/>
              <a:ahLst/>
              <a:cxnLst/>
              <a:rect l="l" t="t" r="r" b="b"/>
              <a:pathLst>
                <a:path w="19748" h="9741" extrusionOk="0">
                  <a:moveTo>
                    <a:pt x="13943" y="0"/>
                  </a:moveTo>
                  <a:cubicBezTo>
                    <a:pt x="13209" y="67"/>
                    <a:pt x="12442" y="234"/>
                    <a:pt x="11742" y="567"/>
                  </a:cubicBezTo>
                  <a:cubicBezTo>
                    <a:pt x="10407" y="1135"/>
                    <a:pt x="9407" y="2169"/>
                    <a:pt x="9073" y="3336"/>
                  </a:cubicBezTo>
                  <a:cubicBezTo>
                    <a:pt x="8840" y="2836"/>
                    <a:pt x="8539" y="2435"/>
                    <a:pt x="8206" y="2069"/>
                  </a:cubicBezTo>
                  <a:cubicBezTo>
                    <a:pt x="7906" y="1768"/>
                    <a:pt x="7605" y="1501"/>
                    <a:pt x="7272" y="1335"/>
                  </a:cubicBezTo>
                  <a:cubicBezTo>
                    <a:pt x="7105" y="1268"/>
                    <a:pt x="6938" y="1168"/>
                    <a:pt x="6772" y="1135"/>
                  </a:cubicBezTo>
                  <a:cubicBezTo>
                    <a:pt x="6605" y="1101"/>
                    <a:pt x="6438" y="1034"/>
                    <a:pt x="6204" y="1001"/>
                  </a:cubicBezTo>
                  <a:lnTo>
                    <a:pt x="5904" y="1001"/>
                  </a:lnTo>
                  <a:cubicBezTo>
                    <a:pt x="5604" y="1001"/>
                    <a:pt x="5337" y="1068"/>
                    <a:pt x="5004" y="1135"/>
                  </a:cubicBezTo>
                  <a:cubicBezTo>
                    <a:pt x="4570" y="1268"/>
                    <a:pt x="4170" y="1468"/>
                    <a:pt x="3669" y="1768"/>
                  </a:cubicBezTo>
                  <a:cubicBezTo>
                    <a:pt x="2769" y="2335"/>
                    <a:pt x="2202" y="3103"/>
                    <a:pt x="2001" y="3903"/>
                  </a:cubicBezTo>
                  <a:cubicBezTo>
                    <a:pt x="1901" y="4203"/>
                    <a:pt x="1868" y="4604"/>
                    <a:pt x="1901" y="5004"/>
                  </a:cubicBezTo>
                  <a:cubicBezTo>
                    <a:pt x="1935" y="5338"/>
                    <a:pt x="2068" y="5738"/>
                    <a:pt x="2268" y="6071"/>
                  </a:cubicBezTo>
                  <a:cubicBezTo>
                    <a:pt x="2435" y="6405"/>
                    <a:pt x="2702" y="6672"/>
                    <a:pt x="3036" y="7005"/>
                  </a:cubicBezTo>
                  <a:cubicBezTo>
                    <a:pt x="3102" y="7105"/>
                    <a:pt x="3202" y="7172"/>
                    <a:pt x="3336" y="7272"/>
                  </a:cubicBezTo>
                  <a:lnTo>
                    <a:pt x="3002" y="7272"/>
                  </a:lnTo>
                  <a:cubicBezTo>
                    <a:pt x="2402" y="7339"/>
                    <a:pt x="1901" y="7439"/>
                    <a:pt x="1501" y="7606"/>
                  </a:cubicBezTo>
                  <a:cubicBezTo>
                    <a:pt x="1234" y="7673"/>
                    <a:pt x="1034" y="7806"/>
                    <a:pt x="834" y="7939"/>
                  </a:cubicBezTo>
                  <a:cubicBezTo>
                    <a:pt x="600" y="8039"/>
                    <a:pt x="434" y="8206"/>
                    <a:pt x="267" y="8440"/>
                  </a:cubicBezTo>
                  <a:cubicBezTo>
                    <a:pt x="167" y="8607"/>
                    <a:pt x="67" y="8807"/>
                    <a:pt x="33" y="9007"/>
                  </a:cubicBezTo>
                  <a:cubicBezTo>
                    <a:pt x="0" y="9207"/>
                    <a:pt x="0" y="9474"/>
                    <a:pt x="67" y="9741"/>
                  </a:cubicBezTo>
                  <a:lnTo>
                    <a:pt x="19714" y="9741"/>
                  </a:lnTo>
                  <a:cubicBezTo>
                    <a:pt x="19714" y="9641"/>
                    <a:pt x="19747" y="9541"/>
                    <a:pt x="19747" y="9474"/>
                  </a:cubicBezTo>
                  <a:cubicBezTo>
                    <a:pt x="19747" y="9340"/>
                    <a:pt x="19747" y="9174"/>
                    <a:pt x="19714" y="8973"/>
                  </a:cubicBezTo>
                  <a:cubicBezTo>
                    <a:pt x="19681" y="8807"/>
                    <a:pt x="19614" y="8673"/>
                    <a:pt x="19547" y="8506"/>
                  </a:cubicBezTo>
                  <a:cubicBezTo>
                    <a:pt x="19447" y="8340"/>
                    <a:pt x="19381" y="8240"/>
                    <a:pt x="19280" y="8140"/>
                  </a:cubicBezTo>
                  <a:cubicBezTo>
                    <a:pt x="19114" y="7939"/>
                    <a:pt x="18880" y="7773"/>
                    <a:pt x="18580" y="7673"/>
                  </a:cubicBezTo>
                  <a:cubicBezTo>
                    <a:pt x="18513" y="7639"/>
                    <a:pt x="18413" y="7639"/>
                    <a:pt x="18280" y="7639"/>
                  </a:cubicBezTo>
                  <a:cubicBezTo>
                    <a:pt x="18880" y="6505"/>
                    <a:pt x="19047" y="5171"/>
                    <a:pt x="18780" y="3803"/>
                  </a:cubicBezTo>
                  <a:cubicBezTo>
                    <a:pt x="18680" y="3069"/>
                    <a:pt x="18346" y="2335"/>
                    <a:pt x="17913" y="1735"/>
                  </a:cubicBezTo>
                  <a:cubicBezTo>
                    <a:pt x="17446" y="1101"/>
                    <a:pt x="16845" y="601"/>
                    <a:pt x="16112" y="267"/>
                  </a:cubicBezTo>
                  <a:cubicBezTo>
                    <a:pt x="15578" y="134"/>
                    <a:pt x="14944" y="0"/>
                    <a:pt x="1427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9" name="Google Shape;6009;p36"/>
            <p:cNvSpPr/>
            <p:nvPr/>
          </p:nvSpPr>
          <p:spPr>
            <a:xfrm>
              <a:off x="4295824" y="878322"/>
              <a:ext cx="592207" cy="329511"/>
            </a:xfrm>
            <a:custGeom>
              <a:avLst/>
              <a:gdLst/>
              <a:ahLst/>
              <a:cxnLst/>
              <a:rect l="l" t="t" r="r" b="b"/>
              <a:pathLst>
                <a:path w="30756" h="17113" extrusionOk="0">
                  <a:moveTo>
                    <a:pt x="21949" y="0"/>
                  </a:moveTo>
                  <a:cubicBezTo>
                    <a:pt x="20615" y="0"/>
                    <a:pt x="19314" y="434"/>
                    <a:pt x="18246" y="1168"/>
                  </a:cubicBezTo>
                  <a:cubicBezTo>
                    <a:pt x="17446" y="1735"/>
                    <a:pt x="16812" y="2469"/>
                    <a:pt x="16479" y="3269"/>
                  </a:cubicBezTo>
                  <a:cubicBezTo>
                    <a:pt x="16412" y="3469"/>
                    <a:pt x="16312" y="3670"/>
                    <a:pt x="16245" y="3936"/>
                  </a:cubicBezTo>
                  <a:cubicBezTo>
                    <a:pt x="16212" y="4137"/>
                    <a:pt x="16145" y="4337"/>
                    <a:pt x="16112" y="4637"/>
                  </a:cubicBezTo>
                  <a:cubicBezTo>
                    <a:pt x="16078" y="4904"/>
                    <a:pt x="16112" y="5171"/>
                    <a:pt x="16112" y="5437"/>
                  </a:cubicBezTo>
                  <a:cubicBezTo>
                    <a:pt x="15911" y="5304"/>
                    <a:pt x="15645" y="5237"/>
                    <a:pt x="15378" y="5171"/>
                  </a:cubicBezTo>
                  <a:lnTo>
                    <a:pt x="15111" y="5171"/>
                  </a:lnTo>
                  <a:cubicBezTo>
                    <a:pt x="14777" y="5171"/>
                    <a:pt x="14410" y="5271"/>
                    <a:pt x="14077" y="5437"/>
                  </a:cubicBezTo>
                  <a:cubicBezTo>
                    <a:pt x="13710" y="5638"/>
                    <a:pt x="13376" y="5938"/>
                    <a:pt x="13109" y="6338"/>
                  </a:cubicBezTo>
                  <a:cubicBezTo>
                    <a:pt x="13043" y="6105"/>
                    <a:pt x="12943" y="5838"/>
                    <a:pt x="12809" y="5604"/>
                  </a:cubicBezTo>
                  <a:cubicBezTo>
                    <a:pt x="12642" y="5304"/>
                    <a:pt x="12476" y="5004"/>
                    <a:pt x="12242" y="4737"/>
                  </a:cubicBezTo>
                  <a:cubicBezTo>
                    <a:pt x="12042" y="4470"/>
                    <a:pt x="11775" y="4270"/>
                    <a:pt x="11475" y="4003"/>
                  </a:cubicBezTo>
                  <a:cubicBezTo>
                    <a:pt x="10975" y="3636"/>
                    <a:pt x="10307" y="3336"/>
                    <a:pt x="9640" y="3169"/>
                  </a:cubicBezTo>
                  <a:cubicBezTo>
                    <a:pt x="9273" y="3102"/>
                    <a:pt x="8906" y="3069"/>
                    <a:pt x="8473" y="3069"/>
                  </a:cubicBezTo>
                  <a:cubicBezTo>
                    <a:pt x="8139" y="3069"/>
                    <a:pt x="7839" y="3102"/>
                    <a:pt x="7505" y="3136"/>
                  </a:cubicBezTo>
                  <a:cubicBezTo>
                    <a:pt x="6805" y="3269"/>
                    <a:pt x="6104" y="3503"/>
                    <a:pt x="5471" y="3903"/>
                  </a:cubicBezTo>
                  <a:cubicBezTo>
                    <a:pt x="4804" y="4270"/>
                    <a:pt x="4236" y="4804"/>
                    <a:pt x="3736" y="5471"/>
                  </a:cubicBezTo>
                  <a:cubicBezTo>
                    <a:pt x="2735" y="6772"/>
                    <a:pt x="2135" y="8340"/>
                    <a:pt x="2102" y="9907"/>
                  </a:cubicBezTo>
                  <a:cubicBezTo>
                    <a:pt x="2102" y="10808"/>
                    <a:pt x="2302" y="11742"/>
                    <a:pt x="2735" y="12509"/>
                  </a:cubicBezTo>
                  <a:cubicBezTo>
                    <a:pt x="3001" y="13108"/>
                    <a:pt x="3433" y="13640"/>
                    <a:pt x="3965" y="14106"/>
                  </a:cubicBezTo>
                  <a:lnTo>
                    <a:pt x="3965" y="14106"/>
                  </a:lnTo>
                  <a:cubicBezTo>
                    <a:pt x="3927" y="14077"/>
                    <a:pt x="3835" y="14077"/>
                    <a:pt x="3803" y="14077"/>
                  </a:cubicBezTo>
                  <a:cubicBezTo>
                    <a:pt x="3636" y="14077"/>
                    <a:pt x="3469" y="14077"/>
                    <a:pt x="3302" y="14110"/>
                  </a:cubicBezTo>
                  <a:cubicBezTo>
                    <a:pt x="2669" y="14144"/>
                    <a:pt x="2102" y="14310"/>
                    <a:pt x="1568" y="14511"/>
                  </a:cubicBezTo>
                  <a:cubicBezTo>
                    <a:pt x="1168" y="14677"/>
                    <a:pt x="634" y="15011"/>
                    <a:pt x="300" y="15578"/>
                  </a:cubicBezTo>
                  <a:cubicBezTo>
                    <a:pt x="267" y="15645"/>
                    <a:pt x="167" y="15778"/>
                    <a:pt x="134" y="15945"/>
                  </a:cubicBezTo>
                  <a:cubicBezTo>
                    <a:pt x="100" y="16078"/>
                    <a:pt x="67" y="16245"/>
                    <a:pt x="67" y="16345"/>
                  </a:cubicBezTo>
                  <a:cubicBezTo>
                    <a:pt x="0" y="16579"/>
                    <a:pt x="67" y="16846"/>
                    <a:pt x="100" y="17112"/>
                  </a:cubicBezTo>
                  <a:lnTo>
                    <a:pt x="30355" y="17112"/>
                  </a:lnTo>
                  <a:cubicBezTo>
                    <a:pt x="30655" y="16645"/>
                    <a:pt x="30755" y="16078"/>
                    <a:pt x="30689" y="15478"/>
                  </a:cubicBezTo>
                  <a:cubicBezTo>
                    <a:pt x="30655" y="14844"/>
                    <a:pt x="30455" y="14244"/>
                    <a:pt x="30122" y="13743"/>
                  </a:cubicBezTo>
                  <a:cubicBezTo>
                    <a:pt x="29955" y="13477"/>
                    <a:pt x="29755" y="13243"/>
                    <a:pt x="29521" y="13076"/>
                  </a:cubicBezTo>
                  <a:cubicBezTo>
                    <a:pt x="29288" y="12843"/>
                    <a:pt x="29021" y="12743"/>
                    <a:pt x="28754" y="12643"/>
                  </a:cubicBezTo>
                  <a:cubicBezTo>
                    <a:pt x="28520" y="12576"/>
                    <a:pt x="28320" y="12576"/>
                    <a:pt x="28120" y="12576"/>
                  </a:cubicBezTo>
                  <a:lnTo>
                    <a:pt x="27853" y="12576"/>
                  </a:lnTo>
                  <a:cubicBezTo>
                    <a:pt x="27820" y="12576"/>
                    <a:pt x="27753" y="12576"/>
                    <a:pt x="27687" y="12609"/>
                  </a:cubicBezTo>
                  <a:cubicBezTo>
                    <a:pt x="28520" y="11075"/>
                    <a:pt x="28854" y="9240"/>
                    <a:pt x="28754" y="7305"/>
                  </a:cubicBezTo>
                  <a:cubicBezTo>
                    <a:pt x="28621" y="5471"/>
                    <a:pt x="28020" y="3836"/>
                    <a:pt x="27086" y="2569"/>
                  </a:cubicBezTo>
                  <a:cubicBezTo>
                    <a:pt x="26586" y="1902"/>
                    <a:pt x="25952" y="1301"/>
                    <a:pt x="25251" y="901"/>
                  </a:cubicBezTo>
                  <a:cubicBezTo>
                    <a:pt x="24518" y="434"/>
                    <a:pt x="23684" y="134"/>
                    <a:pt x="2281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0" name="Google Shape;6010;p36"/>
            <p:cNvSpPr/>
            <p:nvPr/>
          </p:nvSpPr>
          <p:spPr>
            <a:xfrm>
              <a:off x="8545550" y="3322825"/>
              <a:ext cx="191400" cy="173775"/>
            </a:xfrm>
            <a:custGeom>
              <a:avLst/>
              <a:gdLst/>
              <a:ahLst/>
              <a:cxnLst/>
              <a:rect l="l" t="t" r="r" b="b"/>
              <a:pathLst>
                <a:path w="7656" h="6951" extrusionOk="0">
                  <a:moveTo>
                    <a:pt x="4818" y="500"/>
                  </a:moveTo>
                  <a:cubicBezTo>
                    <a:pt x="4897" y="500"/>
                    <a:pt x="4978" y="518"/>
                    <a:pt x="5060" y="556"/>
                  </a:cubicBezTo>
                  <a:cubicBezTo>
                    <a:pt x="5515" y="771"/>
                    <a:pt x="5113" y="1681"/>
                    <a:pt x="4899" y="2055"/>
                  </a:cubicBezTo>
                  <a:cubicBezTo>
                    <a:pt x="4712" y="2323"/>
                    <a:pt x="4498" y="2564"/>
                    <a:pt x="4257" y="2778"/>
                  </a:cubicBezTo>
                  <a:cubicBezTo>
                    <a:pt x="4444" y="2858"/>
                    <a:pt x="4578" y="3019"/>
                    <a:pt x="4685" y="3233"/>
                  </a:cubicBezTo>
                  <a:cubicBezTo>
                    <a:pt x="4953" y="2965"/>
                    <a:pt x="5247" y="2724"/>
                    <a:pt x="5622" y="2617"/>
                  </a:cubicBezTo>
                  <a:cubicBezTo>
                    <a:pt x="5738" y="2585"/>
                    <a:pt x="5882" y="2567"/>
                    <a:pt x="6032" y="2567"/>
                  </a:cubicBezTo>
                  <a:cubicBezTo>
                    <a:pt x="6504" y="2567"/>
                    <a:pt x="7047" y="2746"/>
                    <a:pt x="7067" y="3233"/>
                  </a:cubicBezTo>
                  <a:cubicBezTo>
                    <a:pt x="7067" y="3701"/>
                    <a:pt x="6291" y="3801"/>
                    <a:pt x="5827" y="3801"/>
                  </a:cubicBezTo>
                  <a:cubicBezTo>
                    <a:pt x="5760" y="3801"/>
                    <a:pt x="5699" y="3799"/>
                    <a:pt x="5649" y="3795"/>
                  </a:cubicBezTo>
                  <a:cubicBezTo>
                    <a:pt x="5354" y="3768"/>
                    <a:pt x="5060" y="3688"/>
                    <a:pt x="4765" y="3581"/>
                  </a:cubicBezTo>
                  <a:cubicBezTo>
                    <a:pt x="4765" y="3795"/>
                    <a:pt x="4658" y="3982"/>
                    <a:pt x="4524" y="4170"/>
                  </a:cubicBezTo>
                  <a:cubicBezTo>
                    <a:pt x="4899" y="4250"/>
                    <a:pt x="5220" y="4437"/>
                    <a:pt x="5488" y="4705"/>
                  </a:cubicBezTo>
                  <a:cubicBezTo>
                    <a:pt x="5836" y="5026"/>
                    <a:pt x="6184" y="5936"/>
                    <a:pt x="5649" y="6231"/>
                  </a:cubicBezTo>
                  <a:cubicBezTo>
                    <a:pt x="5587" y="6267"/>
                    <a:pt x="5524" y="6283"/>
                    <a:pt x="5461" y="6283"/>
                  </a:cubicBezTo>
                  <a:cubicBezTo>
                    <a:pt x="5056" y="6283"/>
                    <a:pt x="4637" y="5618"/>
                    <a:pt x="4498" y="5294"/>
                  </a:cubicBezTo>
                  <a:cubicBezTo>
                    <a:pt x="4364" y="5000"/>
                    <a:pt x="4283" y="4705"/>
                    <a:pt x="4230" y="4411"/>
                  </a:cubicBezTo>
                  <a:cubicBezTo>
                    <a:pt x="4096" y="4464"/>
                    <a:pt x="3962" y="4491"/>
                    <a:pt x="3828" y="4491"/>
                  </a:cubicBezTo>
                  <a:cubicBezTo>
                    <a:pt x="3748" y="4491"/>
                    <a:pt x="3641" y="4491"/>
                    <a:pt x="3588" y="4464"/>
                  </a:cubicBezTo>
                  <a:lnTo>
                    <a:pt x="3588" y="4464"/>
                  </a:lnTo>
                  <a:cubicBezTo>
                    <a:pt x="3641" y="4839"/>
                    <a:pt x="3695" y="5240"/>
                    <a:pt x="3588" y="5615"/>
                  </a:cubicBezTo>
                  <a:cubicBezTo>
                    <a:pt x="3478" y="5989"/>
                    <a:pt x="3043" y="6561"/>
                    <a:pt x="2594" y="6561"/>
                  </a:cubicBezTo>
                  <a:cubicBezTo>
                    <a:pt x="2497" y="6561"/>
                    <a:pt x="2399" y="6534"/>
                    <a:pt x="2303" y="6472"/>
                  </a:cubicBezTo>
                  <a:cubicBezTo>
                    <a:pt x="1848" y="6204"/>
                    <a:pt x="2356" y="5348"/>
                    <a:pt x="2570" y="5000"/>
                  </a:cubicBezTo>
                  <a:cubicBezTo>
                    <a:pt x="2785" y="4732"/>
                    <a:pt x="3026" y="4491"/>
                    <a:pt x="3293" y="4304"/>
                  </a:cubicBezTo>
                  <a:cubicBezTo>
                    <a:pt x="3106" y="4170"/>
                    <a:pt x="2972" y="4009"/>
                    <a:pt x="2945" y="3768"/>
                  </a:cubicBezTo>
                  <a:cubicBezTo>
                    <a:pt x="2651" y="4036"/>
                    <a:pt x="2303" y="4277"/>
                    <a:pt x="1901" y="4330"/>
                  </a:cubicBezTo>
                  <a:cubicBezTo>
                    <a:pt x="1817" y="4350"/>
                    <a:pt x="1715" y="4361"/>
                    <a:pt x="1607" y="4361"/>
                  </a:cubicBezTo>
                  <a:cubicBezTo>
                    <a:pt x="1131" y="4361"/>
                    <a:pt x="515" y="4157"/>
                    <a:pt x="536" y="3635"/>
                  </a:cubicBezTo>
                  <a:cubicBezTo>
                    <a:pt x="557" y="3228"/>
                    <a:pt x="1149" y="3130"/>
                    <a:pt x="1608" y="3130"/>
                  </a:cubicBezTo>
                  <a:cubicBezTo>
                    <a:pt x="1753" y="3130"/>
                    <a:pt x="1885" y="3140"/>
                    <a:pt x="1982" y="3153"/>
                  </a:cubicBezTo>
                  <a:cubicBezTo>
                    <a:pt x="2303" y="3206"/>
                    <a:pt x="2624" y="3340"/>
                    <a:pt x="2945" y="3447"/>
                  </a:cubicBezTo>
                  <a:cubicBezTo>
                    <a:pt x="2972" y="3233"/>
                    <a:pt x="3052" y="3019"/>
                    <a:pt x="3213" y="2885"/>
                  </a:cubicBezTo>
                  <a:cubicBezTo>
                    <a:pt x="2811" y="2751"/>
                    <a:pt x="2490" y="2564"/>
                    <a:pt x="2223" y="2243"/>
                  </a:cubicBezTo>
                  <a:cubicBezTo>
                    <a:pt x="1901" y="1895"/>
                    <a:pt x="1607" y="985"/>
                    <a:pt x="2169" y="717"/>
                  </a:cubicBezTo>
                  <a:cubicBezTo>
                    <a:pt x="2228" y="689"/>
                    <a:pt x="2288" y="676"/>
                    <a:pt x="2346" y="676"/>
                  </a:cubicBezTo>
                  <a:cubicBezTo>
                    <a:pt x="2785" y="676"/>
                    <a:pt x="3175" y="1406"/>
                    <a:pt x="3293" y="1761"/>
                  </a:cubicBezTo>
                  <a:cubicBezTo>
                    <a:pt x="3427" y="2055"/>
                    <a:pt x="3454" y="2377"/>
                    <a:pt x="3481" y="2724"/>
                  </a:cubicBezTo>
                  <a:cubicBezTo>
                    <a:pt x="3588" y="2644"/>
                    <a:pt x="3721" y="2617"/>
                    <a:pt x="3855" y="2617"/>
                  </a:cubicBezTo>
                  <a:cubicBezTo>
                    <a:pt x="3882" y="2617"/>
                    <a:pt x="3909" y="2644"/>
                    <a:pt x="3962" y="2644"/>
                  </a:cubicBezTo>
                  <a:cubicBezTo>
                    <a:pt x="3855" y="2296"/>
                    <a:pt x="3748" y="1922"/>
                    <a:pt x="3855" y="1520"/>
                  </a:cubicBezTo>
                  <a:cubicBezTo>
                    <a:pt x="3947" y="1108"/>
                    <a:pt x="4352" y="500"/>
                    <a:pt x="4818" y="500"/>
                  </a:cubicBezTo>
                  <a:close/>
                  <a:moveTo>
                    <a:pt x="5004" y="0"/>
                  </a:moveTo>
                  <a:cubicBezTo>
                    <a:pt x="4467" y="0"/>
                    <a:pt x="3907" y="471"/>
                    <a:pt x="3668" y="878"/>
                  </a:cubicBezTo>
                  <a:cubicBezTo>
                    <a:pt x="3614" y="1011"/>
                    <a:pt x="3534" y="1199"/>
                    <a:pt x="3507" y="1333"/>
                  </a:cubicBezTo>
                  <a:cubicBezTo>
                    <a:pt x="3427" y="1145"/>
                    <a:pt x="3347" y="1011"/>
                    <a:pt x="3240" y="878"/>
                  </a:cubicBezTo>
                  <a:cubicBezTo>
                    <a:pt x="3031" y="606"/>
                    <a:pt x="2594" y="172"/>
                    <a:pt x="2196" y="172"/>
                  </a:cubicBezTo>
                  <a:cubicBezTo>
                    <a:pt x="2084" y="172"/>
                    <a:pt x="1975" y="206"/>
                    <a:pt x="1875" y="289"/>
                  </a:cubicBezTo>
                  <a:cubicBezTo>
                    <a:pt x="1366" y="690"/>
                    <a:pt x="1420" y="1520"/>
                    <a:pt x="1607" y="2029"/>
                  </a:cubicBezTo>
                  <a:cubicBezTo>
                    <a:pt x="1768" y="2350"/>
                    <a:pt x="2008" y="2617"/>
                    <a:pt x="2276" y="2832"/>
                  </a:cubicBezTo>
                  <a:cubicBezTo>
                    <a:pt x="2089" y="2785"/>
                    <a:pt x="1885" y="2756"/>
                    <a:pt x="1683" y="2756"/>
                  </a:cubicBezTo>
                  <a:cubicBezTo>
                    <a:pt x="1537" y="2756"/>
                    <a:pt x="1394" y="2771"/>
                    <a:pt x="1259" y="2805"/>
                  </a:cubicBezTo>
                  <a:cubicBezTo>
                    <a:pt x="831" y="2858"/>
                    <a:pt x="1" y="3099"/>
                    <a:pt x="108" y="3688"/>
                  </a:cubicBezTo>
                  <a:cubicBezTo>
                    <a:pt x="188" y="4277"/>
                    <a:pt x="965" y="4705"/>
                    <a:pt x="1500" y="4732"/>
                  </a:cubicBezTo>
                  <a:cubicBezTo>
                    <a:pt x="1548" y="4735"/>
                    <a:pt x="1596" y="4737"/>
                    <a:pt x="1643" y="4737"/>
                  </a:cubicBezTo>
                  <a:cubicBezTo>
                    <a:pt x="1958" y="4737"/>
                    <a:pt x="2237" y="4661"/>
                    <a:pt x="2517" y="4545"/>
                  </a:cubicBezTo>
                  <a:lnTo>
                    <a:pt x="2517" y="4545"/>
                  </a:lnTo>
                  <a:cubicBezTo>
                    <a:pt x="2276" y="4812"/>
                    <a:pt x="2062" y="5107"/>
                    <a:pt x="1928" y="5428"/>
                  </a:cubicBezTo>
                  <a:cubicBezTo>
                    <a:pt x="1794" y="5883"/>
                    <a:pt x="1634" y="6713"/>
                    <a:pt x="2196" y="6900"/>
                  </a:cubicBezTo>
                  <a:cubicBezTo>
                    <a:pt x="2292" y="6935"/>
                    <a:pt x="2390" y="6951"/>
                    <a:pt x="2490" y="6951"/>
                  </a:cubicBezTo>
                  <a:cubicBezTo>
                    <a:pt x="3001" y="6951"/>
                    <a:pt x="3528" y="6536"/>
                    <a:pt x="3775" y="6177"/>
                  </a:cubicBezTo>
                  <a:cubicBezTo>
                    <a:pt x="3989" y="5829"/>
                    <a:pt x="4043" y="5508"/>
                    <a:pt x="4069" y="5160"/>
                  </a:cubicBezTo>
                  <a:cubicBezTo>
                    <a:pt x="4203" y="5508"/>
                    <a:pt x="4391" y="5829"/>
                    <a:pt x="4605" y="6097"/>
                  </a:cubicBezTo>
                  <a:cubicBezTo>
                    <a:pt x="4845" y="6357"/>
                    <a:pt x="5279" y="6722"/>
                    <a:pt x="5662" y="6722"/>
                  </a:cubicBezTo>
                  <a:cubicBezTo>
                    <a:pt x="5792" y="6722"/>
                    <a:pt x="5915" y="6680"/>
                    <a:pt x="6023" y="6579"/>
                  </a:cubicBezTo>
                  <a:cubicBezTo>
                    <a:pt x="6452" y="6177"/>
                    <a:pt x="6398" y="5294"/>
                    <a:pt x="6130" y="4839"/>
                  </a:cubicBezTo>
                  <a:cubicBezTo>
                    <a:pt x="5943" y="4491"/>
                    <a:pt x="5675" y="4277"/>
                    <a:pt x="5381" y="4090"/>
                  </a:cubicBezTo>
                  <a:lnTo>
                    <a:pt x="5381" y="4090"/>
                  </a:lnTo>
                  <a:cubicBezTo>
                    <a:pt x="5555" y="4116"/>
                    <a:pt x="5729" y="4136"/>
                    <a:pt x="5906" y="4136"/>
                  </a:cubicBezTo>
                  <a:cubicBezTo>
                    <a:pt x="6083" y="4136"/>
                    <a:pt x="6264" y="4116"/>
                    <a:pt x="6452" y="4063"/>
                  </a:cubicBezTo>
                  <a:cubicBezTo>
                    <a:pt x="6853" y="3956"/>
                    <a:pt x="7656" y="3635"/>
                    <a:pt x="7522" y="3072"/>
                  </a:cubicBezTo>
                  <a:cubicBezTo>
                    <a:pt x="7388" y="2457"/>
                    <a:pt x="6585" y="2136"/>
                    <a:pt x="6050" y="2136"/>
                  </a:cubicBezTo>
                  <a:cubicBezTo>
                    <a:pt x="5675" y="2136"/>
                    <a:pt x="5354" y="2269"/>
                    <a:pt x="5060" y="2430"/>
                  </a:cubicBezTo>
                  <a:cubicBezTo>
                    <a:pt x="5301" y="2136"/>
                    <a:pt x="5461" y="1814"/>
                    <a:pt x="5541" y="1467"/>
                  </a:cubicBezTo>
                  <a:cubicBezTo>
                    <a:pt x="5675" y="1011"/>
                    <a:pt x="5756" y="155"/>
                    <a:pt x="5194" y="21"/>
                  </a:cubicBezTo>
                  <a:cubicBezTo>
                    <a:pt x="5131" y="7"/>
                    <a:pt x="5067" y="0"/>
                    <a:pt x="50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1" name="Google Shape;6011;p36"/>
            <p:cNvSpPr/>
            <p:nvPr/>
          </p:nvSpPr>
          <p:spPr>
            <a:xfrm>
              <a:off x="8656350" y="2784450"/>
              <a:ext cx="275700" cy="247825"/>
            </a:xfrm>
            <a:custGeom>
              <a:avLst/>
              <a:gdLst/>
              <a:ahLst/>
              <a:cxnLst/>
              <a:rect l="l" t="t" r="r" b="b"/>
              <a:pathLst>
                <a:path w="11028" h="9913" extrusionOk="0">
                  <a:moveTo>
                    <a:pt x="6934" y="561"/>
                  </a:moveTo>
                  <a:cubicBezTo>
                    <a:pt x="7048" y="561"/>
                    <a:pt x="7164" y="587"/>
                    <a:pt x="7281" y="645"/>
                  </a:cubicBezTo>
                  <a:cubicBezTo>
                    <a:pt x="8003" y="966"/>
                    <a:pt x="7388" y="2278"/>
                    <a:pt x="7093" y="2786"/>
                  </a:cubicBezTo>
                  <a:cubicBezTo>
                    <a:pt x="6853" y="3161"/>
                    <a:pt x="6558" y="3509"/>
                    <a:pt x="6210" y="3830"/>
                  </a:cubicBezTo>
                  <a:cubicBezTo>
                    <a:pt x="6478" y="3964"/>
                    <a:pt x="6692" y="4178"/>
                    <a:pt x="6826" y="4446"/>
                  </a:cubicBezTo>
                  <a:cubicBezTo>
                    <a:pt x="7174" y="4098"/>
                    <a:pt x="7629" y="3750"/>
                    <a:pt x="8111" y="3616"/>
                  </a:cubicBezTo>
                  <a:cubicBezTo>
                    <a:pt x="8278" y="3569"/>
                    <a:pt x="8487" y="3542"/>
                    <a:pt x="8707" y="3542"/>
                  </a:cubicBezTo>
                  <a:cubicBezTo>
                    <a:pt x="9369" y="3542"/>
                    <a:pt x="10131" y="3783"/>
                    <a:pt x="10171" y="4446"/>
                  </a:cubicBezTo>
                  <a:cubicBezTo>
                    <a:pt x="10196" y="5156"/>
                    <a:pt x="9011" y="5306"/>
                    <a:pt x="8358" y="5306"/>
                  </a:cubicBezTo>
                  <a:cubicBezTo>
                    <a:pt x="8297" y="5306"/>
                    <a:pt x="8241" y="5304"/>
                    <a:pt x="8191" y="5302"/>
                  </a:cubicBezTo>
                  <a:cubicBezTo>
                    <a:pt x="7709" y="5249"/>
                    <a:pt x="7308" y="5168"/>
                    <a:pt x="6879" y="5035"/>
                  </a:cubicBezTo>
                  <a:cubicBezTo>
                    <a:pt x="6853" y="5356"/>
                    <a:pt x="6745" y="5623"/>
                    <a:pt x="6558" y="5864"/>
                  </a:cubicBezTo>
                  <a:cubicBezTo>
                    <a:pt x="7040" y="5998"/>
                    <a:pt x="7548" y="6212"/>
                    <a:pt x="7923" y="6587"/>
                  </a:cubicBezTo>
                  <a:cubicBezTo>
                    <a:pt x="8405" y="7096"/>
                    <a:pt x="8914" y="8353"/>
                    <a:pt x="8164" y="8809"/>
                  </a:cubicBezTo>
                  <a:cubicBezTo>
                    <a:pt x="8071" y="8864"/>
                    <a:pt x="7977" y="8889"/>
                    <a:pt x="7883" y="8889"/>
                  </a:cubicBezTo>
                  <a:cubicBezTo>
                    <a:pt x="7296" y="8889"/>
                    <a:pt x="6708" y="7931"/>
                    <a:pt x="6478" y="7470"/>
                  </a:cubicBezTo>
                  <a:cubicBezTo>
                    <a:pt x="6290" y="7069"/>
                    <a:pt x="6157" y="6614"/>
                    <a:pt x="6076" y="6185"/>
                  </a:cubicBezTo>
                  <a:cubicBezTo>
                    <a:pt x="5916" y="6293"/>
                    <a:pt x="5755" y="6319"/>
                    <a:pt x="5541" y="6319"/>
                  </a:cubicBezTo>
                  <a:cubicBezTo>
                    <a:pt x="5434" y="6319"/>
                    <a:pt x="5300" y="6319"/>
                    <a:pt x="5220" y="6293"/>
                  </a:cubicBezTo>
                  <a:lnTo>
                    <a:pt x="5220" y="6293"/>
                  </a:lnTo>
                  <a:cubicBezTo>
                    <a:pt x="5300" y="6828"/>
                    <a:pt x="5380" y="7363"/>
                    <a:pt x="5220" y="7898"/>
                  </a:cubicBezTo>
                  <a:cubicBezTo>
                    <a:pt x="5019" y="8456"/>
                    <a:pt x="4409" y="9293"/>
                    <a:pt x="3763" y="9293"/>
                  </a:cubicBezTo>
                  <a:cubicBezTo>
                    <a:pt x="3633" y="9293"/>
                    <a:pt x="3502" y="9259"/>
                    <a:pt x="3373" y="9183"/>
                  </a:cubicBezTo>
                  <a:cubicBezTo>
                    <a:pt x="2731" y="8755"/>
                    <a:pt x="3400" y="7524"/>
                    <a:pt x="3774" y="7069"/>
                  </a:cubicBezTo>
                  <a:cubicBezTo>
                    <a:pt x="4042" y="6694"/>
                    <a:pt x="4363" y="6400"/>
                    <a:pt x="4738" y="6078"/>
                  </a:cubicBezTo>
                  <a:cubicBezTo>
                    <a:pt x="4470" y="5918"/>
                    <a:pt x="4310" y="5650"/>
                    <a:pt x="4230" y="5356"/>
                  </a:cubicBezTo>
                  <a:cubicBezTo>
                    <a:pt x="3855" y="5730"/>
                    <a:pt x="3373" y="6052"/>
                    <a:pt x="2811" y="6159"/>
                  </a:cubicBezTo>
                  <a:cubicBezTo>
                    <a:pt x="2698" y="6181"/>
                    <a:pt x="2567" y="6193"/>
                    <a:pt x="2426" y="6193"/>
                  </a:cubicBezTo>
                  <a:cubicBezTo>
                    <a:pt x="1730" y="6193"/>
                    <a:pt x="808" y="5903"/>
                    <a:pt x="830" y="5168"/>
                  </a:cubicBezTo>
                  <a:cubicBezTo>
                    <a:pt x="850" y="4597"/>
                    <a:pt x="1624" y="4461"/>
                    <a:pt x="2267" y="4461"/>
                  </a:cubicBezTo>
                  <a:cubicBezTo>
                    <a:pt x="2496" y="4461"/>
                    <a:pt x="2709" y="4478"/>
                    <a:pt x="2864" y="4499"/>
                  </a:cubicBezTo>
                  <a:cubicBezTo>
                    <a:pt x="3346" y="4553"/>
                    <a:pt x="3801" y="4687"/>
                    <a:pt x="4256" y="4874"/>
                  </a:cubicBezTo>
                  <a:cubicBezTo>
                    <a:pt x="4283" y="4580"/>
                    <a:pt x="4444" y="4285"/>
                    <a:pt x="4658" y="4071"/>
                  </a:cubicBezTo>
                  <a:cubicBezTo>
                    <a:pt x="4122" y="3884"/>
                    <a:pt x="3614" y="3616"/>
                    <a:pt x="3239" y="3188"/>
                  </a:cubicBezTo>
                  <a:cubicBezTo>
                    <a:pt x="2757" y="2652"/>
                    <a:pt x="2383" y="1341"/>
                    <a:pt x="3186" y="966"/>
                  </a:cubicBezTo>
                  <a:cubicBezTo>
                    <a:pt x="3256" y="935"/>
                    <a:pt x="3326" y="921"/>
                    <a:pt x="3395" y="921"/>
                  </a:cubicBezTo>
                  <a:cubicBezTo>
                    <a:pt x="3990" y="921"/>
                    <a:pt x="4546" y="1956"/>
                    <a:pt x="4738" y="2412"/>
                  </a:cubicBezTo>
                  <a:cubicBezTo>
                    <a:pt x="4899" y="2840"/>
                    <a:pt x="5006" y="3322"/>
                    <a:pt x="5032" y="3777"/>
                  </a:cubicBezTo>
                  <a:cubicBezTo>
                    <a:pt x="5220" y="3723"/>
                    <a:pt x="5380" y="3696"/>
                    <a:pt x="5568" y="3696"/>
                  </a:cubicBezTo>
                  <a:lnTo>
                    <a:pt x="5702" y="3696"/>
                  </a:lnTo>
                  <a:cubicBezTo>
                    <a:pt x="5541" y="3161"/>
                    <a:pt x="5434" y="2572"/>
                    <a:pt x="5568" y="2037"/>
                  </a:cubicBezTo>
                  <a:cubicBezTo>
                    <a:pt x="5682" y="1465"/>
                    <a:pt x="6266" y="561"/>
                    <a:pt x="6934" y="561"/>
                  </a:cubicBezTo>
                  <a:close/>
                  <a:moveTo>
                    <a:pt x="7201" y="1"/>
                  </a:moveTo>
                  <a:cubicBezTo>
                    <a:pt x="6419" y="1"/>
                    <a:pt x="5609" y="687"/>
                    <a:pt x="5273" y="1287"/>
                  </a:cubicBezTo>
                  <a:cubicBezTo>
                    <a:pt x="5193" y="1475"/>
                    <a:pt x="5113" y="1689"/>
                    <a:pt x="5059" y="1876"/>
                  </a:cubicBezTo>
                  <a:cubicBezTo>
                    <a:pt x="4952" y="1689"/>
                    <a:pt x="4818" y="1475"/>
                    <a:pt x="4685" y="1287"/>
                  </a:cubicBezTo>
                  <a:cubicBezTo>
                    <a:pt x="4392" y="890"/>
                    <a:pt x="3773" y="264"/>
                    <a:pt x="3222" y="264"/>
                  </a:cubicBezTo>
                  <a:cubicBezTo>
                    <a:pt x="3068" y="264"/>
                    <a:pt x="2919" y="314"/>
                    <a:pt x="2784" y="431"/>
                  </a:cubicBezTo>
                  <a:cubicBezTo>
                    <a:pt x="2115" y="966"/>
                    <a:pt x="2115" y="2224"/>
                    <a:pt x="2409" y="2920"/>
                  </a:cubicBezTo>
                  <a:cubicBezTo>
                    <a:pt x="2597" y="3375"/>
                    <a:pt x="2945" y="3750"/>
                    <a:pt x="3346" y="4044"/>
                  </a:cubicBezTo>
                  <a:cubicBezTo>
                    <a:pt x="3028" y="3961"/>
                    <a:pt x="2711" y="3919"/>
                    <a:pt x="2386" y="3919"/>
                  </a:cubicBezTo>
                  <a:cubicBezTo>
                    <a:pt x="2192" y="3919"/>
                    <a:pt x="1995" y="3934"/>
                    <a:pt x="1794" y="3964"/>
                  </a:cubicBezTo>
                  <a:cubicBezTo>
                    <a:pt x="1178" y="4044"/>
                    <a:pt x="1" y="4419"/>
                    <a:pt x="134" y="5249"/>
                  </a:cubicBezTo>
                  <a:cubicBezTo>
                    <a:pt x="295" y="6132"/>
                    <a:pt x="1366" y="6694"/>
                    <a:pt x="2142" y="6774"/>
                  </a:cubicBezTo>
                  <a:cubicBezTo>
                    <a:pt x="2185" y="6777"/>
                    <a:pt x="2228" y="6778"/>
                    <a:pt x="2271" y="6778"/>
                  </a:cubicBezTo>
                  <a:cubicBezTo>
                    <a:pt x="2732" y="6778"/>
                    <a:pt x="3171" y="6649"/>
                    <a:pt x="3587" y="6453"/>
                  </a:cubicBezTo>
                  <a:lnTo>
                    <a:pt x="3587" y="6453"/>
                  </a:lnTo>
                  <a:cubicBezTo>
                    <a:pt x="3239" y="6828"/>
                    <a:pt x="2945" y="7256"/>
                    <a:pt x="2784" y="7765"/>
                  </a:cubicBezTo>
                  <a:cubicBezTo>
                    <a:pt x="2570" y="8327"/>
                    <a:pt x="2329" y="9558"/>
                    <a:pt x="3132" y="9852"/>
                  </a:cubicBezTo>
                  <a:cubicBezTo>
                    <a:pt x="3265" y="9894"/>
                    <a:pt x="3401" y="9913"/>
                    <a:pt x="3538" y="9913"/>
                  </a:cubicBezTo>
                  <a:cubicBezTo>
                    <a:pt x="4283" y="9913"/>
                    <a:pt x="5045" y="9351"/>
                    <a:pt x="5407" y="8809"/>
                  </a:cubicBezTo>
                  <a:cubicBezTo>
                    <a:pt x="5728" y="8380"/>
                    <a:pt x="5809" y="7898"/>
                    <a:pt x="5862" y="7390"/>
                  </a:cubicBezTo>
                  <a:cubicBezTo>
                    <a:pt x="6023" y="7898"/>
                    <a:pt x="6290" y="8327"/>
                    <a:pt x="6612" y="8728"/>
                  </a:cubicBezTo>
                  <a:cubicBezTo>
                    <a:pt x="6931" y="9087"/>
                    <a:pt x="7546" y="9609"/>
                    <a:pt x="8094" y="9609"/>
                  </a:cubicBezTo>
                  <a:cubicBezTo>
                    <a:pt x="8282" y="9609"/>
                    <a:pt x="8462" y="9548"/>
                    <a:pt x="8619" y="9397"/>
                  </a:cubicBezTo>
                  <a:cubicBezTo>
                    <a:pt x="9261" y="8835"/>
                    <a:pt x="9154" y="7604"/>
                    <a:pt x="8780" y="6935"/>
                  </a:cubicBezTo>
                  <a:cubicBezTo>
                    <a:pt x="8566" y="6453"/>
                    <a:pt x="8191" y="6132"/>
                    <a:pt x="7763" y="5864"/>
                  </a:cubicBezTo>
                  <a:lnTo>
                    <a:pt x="7763" y="5864"/>
                  </a:lnTo>
                  <a:cubicBezTo>
                    <a:pt x="8020" y="5893"/>
                    <a:pt x="8293" y="5922"/>
                    <a:pt x="8569" y="5922"/>
                  </a:cubicBezTo>
                  <a:cubicBezTo>
                    <a:pt x="8809" y="5922"/>
                    <a:pt x="9052" y="5900"/>
                    <a:pt x="9288" y="5838"/>
                  </a:cubicBezTo>
                  <a:cubicBezTo>
                    <a:pt x="9904" y="5704"/>
                    <a:pt x="11028" y="5222"/>
                    <a:pt x="10841" y="4392"/>
                  </a:cubicBezTo>
                  <a:cubicBezTo>
                    <a:pt x="10627" y="3562"/>
                    <a:pt x="9502" y="3054"/>
                    <a:pt x="8726" y="3054"/>
                  </a:cubicBezTo>
                  <a:cubicBezTo>
                    <a:pt x="8191" y="3054"/>
                    <a:pt x="7736" y="3214"/>
                    <a:pt x="7281" y="3455"/>
                  </a:cubicBezTo>
                  <a:cubicBezTo>
                    <a:pt x="7602" y="3054"/>
                    <a:pt x="7870" y="2572"/>
                    <a:pt x="8003" y="2090"/>
                  </a:cubicBezTo>
                  <a:cubicBezTo>
                    <a:pt x="8164" y="1475"/>
                    <a:pt x="8298" y="244"/>
                    <a:pt x="7468" y="29"/>
                  </a:cubicBezTo>
                  <a:cubicBezTo>
                    <a:pt x="7380" y="10"/>
                    <a:pt x="7290" y="1"/>
                    <a:pt x="7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2" name="Google Shape;6012;p36"/>
            <p:cNvSpPr/>
            <p:nvPr/>
          </p:nvSpPr>
          <p:spPr>
            <a:xfrm>
              <a:off x="-65450" y="385276"/>
              <a:ext cx="485341" cy="237452"/>
            </a:xfrm>
            <a:custGeom>
              <a:avLst/>
              <a:gdLst/>
              <a:ahLst/>
              <a:cxnLst/>
              <a:rect l="l" t="t" r="r" b="b"/>
              <a:pathLst>
                <a:path w="26320" h="12877" extrusionOk="0">
                  <a:moveTo>
                    <a:pt x="9173" y="0"/>
                  </a:moveTo>
                  <a:cubicBezTo>
                    <a:pt x="8306" y="34"/>
                    <a:pt x="7506" y="234"/>
                    <a:pt x="6705" y="634"/>
                  </a:cubicBezTo>
                  <a:cubicBezTo>
                    <a:pt x="6038" y="968"/>
                    <a:pt x="5404" y="1468"/>
                    <a:pt x="4870" y="2068"/>
                  </a:cubicBezTo>
                  <a:cubicBezTo>
                    <a:pt x="3870" y="3236"/>
                    <a:pt x="3336" y="4837"/>
                    <a:pt x="3303" y="6505"/>
                  </a:cubicBezTo>
                  <a:cubicBezTo>
                    <a:pt x="3303" y="7005"/>
                    <a:pt x="3336" y="7506"/>
                    <a:pt x="3403" y="8006"/>
                  </a:cubicBezTo>
                  <a:cubicBezTo>
                    <a:pt x="3303" y="7906"/>
                    <a:pt x="3069" y="7873"/>
                    <a:pt x="2902" y="7873"/>
                  </a:cubicBezTo>
                  <a:lnTo>
                    <a:pt x="2869" y="7873"/>
                  </a:lnTo>
                  <a:cubicBezTo>
                    <a:pt x="2369" y="7873"/>
                    <a:pt x="1868" y="8106"/>
                    <a:pt x="1368" y="8606"/>
                  </a:cubicBezTo>
                  <a:cubicBezTo>
                    <a:pt x="901" y="9040"/>
                    <a:pt x="534" y="9574"/>
                    <a:pt x="267" y="10241"/>
                  </a:cubicBezTo>
                  <a:cubicBezTo>
                    <a:pt x="167" y="10541"/>
                    <a:pt x="67" y="10875"/>
                    <a:pt x="34" y="11175"/>
                  </a:cubicBezTo>
                  <a:cubicBezTo>
                    <a:pt x="0" y="11342"/>
                    <a:pt x="0" y="11508"/>
                    <a:pt x="0" y="11675"/>
                  </a:cubicBezTo>
                  <a:cubicBezTo>
                    <a:pt x="0" y="11842"/>
                    <a:pt x="0" y="12042"/>
                    <a:pt x="34" y="12176"/>
                  </a:cubicBezTo>
                  <a:cubicBezTo>
                    <a:pt x="67" y="12409"/>
                    <a:pt x="167" y="12643"/>
                    <a:pt x="267" y="12876"/>
                  </a:cubicBezTo>
                  <a:lnTo>
                    <a:pt x="25719" y="12876"/>
                  </a:lnTo>
                  <a:cubicBezTo>
                    <a:pt x="25819" y="12743"/>
                    <a:pt x="25885" y="12643"/>
                    <a:pt x="25985" y="12543"/>
                  </a:cubicBezTo>
                  <a:cubicBezTo>
                    <a:pt x="26052" y="12409"/>
                    <a:pt x="26086" y="12309"/>
                    <a:pt x="26186" y="12142"/>
                  </a:cubicBezTo>
                  <a:cubicBezTo>
                    <a:pt x="26252" y="11875"/>
                    <a:pt x="26319" y="11575"/>
                    <a:pt x="26252" y="11342"/>
                  </a:cubicBezTo>
                  <a:cubicBezTo>
                    <a:pt x="26219" y="11075"/>
                    <a:pt x="26152" y="10841"/>
                    <a:pt x="26019" y="10641"/>
                  </a:cubicBezTo>
                  <a:cubicBezTo>
                    <a:pt x="25885" y="10408"/>
                    <a:pt x="25719" y="10241"/>
                    <a:pt x="25485" y="10074"/>
                  </a:cubicBezTo>
                  <a:cubicBezTo>
                    <a:pt x="25218" y="9907"/>
                    <a:pt x="24918" y="9807"/>
                    <a:pt x="24751" y="9707"/>
                  </a:cubicBezTo>
                  <a:cubicBezTo>
                    <a:pt x="24518" y="9640"/>
                    <a:pt x="24251" y="9540"/>
                    <a:pt x="23984" y="9507"/>
                  </a:cubicBezTo>
                  <a:cubicBezTo>
                    <a:pt x="23751" y="9474"/>
                    <a:pt x="23550" y="9474"/>
                    <a:pt x="23350" y="9474"/>
                  </a:cubicBezTo>
                  <a:lnTo>
                    <a:pt x="23217" y="9374"/>
                  </a:lnTo>
                  <a:cubicBezTo>
                    <a:pt x="23417" y="9207"/>
                    <a:pt x="23584" y="8973"/>
                    <a:pt x="23717" y="8706"/>
                  </a:cubicBezTo>
                  <a:cubicBezTo>
                    <a:pt x="23984" y="8306"/>
                    <a:pt x="24084" y="7839"/>
                    <a:pt x="24151" y="7339"/>
                  </a:cubicBezTo>
                  <a:cubicBezTo>
                    <a:pt x="24184" y="6905"/>
                    <a:pt x="24084" y="6505"/>
                    <a:pt x="23917" y="6071"/>
                  </a:cubicBezTo>
                  <a:cubicBezTo>
                    <a:pt x="23751" y="5671"/>
                    <a:pt x="23517" y="5304"/>
                    <a:pt x="23217" y="4970"/>
                  </a:cubicBezTo>
                  <a:cubicBezTo>
                    <a:pt x="22917" y="4637"/>
                    <a:pt x="22583" y="4337"/>
                    <a:pt x="22183" y="4070"/>
                  </a:cubicBezTo>
                  <a:cubicBezTo>
                    <a:pt x="21816" y="3836"/>
                    <a:pt x="21349" y="3636"/>
                    <a:pt x="20882" y="3469"/>
                  </a:cubicBezTo>
                  <a:cubicBezTo>
                    <a:pt x="20315" y="3236"/>
                    <a:pt x="19714" y="3169"/>
                    <a:pt x="19181" y="3169"/>
                  </a:cubicBezTo>
                  <a:cubicBezTo>
                    <a:pt x="18814" y="3169"/>
                    <a:pt x="18480" y="3203"/>
                    <a:pt x="18147" y="3303"/>
                  </a:cubicBezTo>
                  <a:cubicBezTo>
                    <a:pt x="17413" y="3469"/>
                    <a:pt x="16746" y="3870"/>
                    <a:pt x="16312" y="4403"/>
                  </a:cubicBezTo>
                  <a:cubicBezTo>
                    <a:pt x="16045" y="4737"/>
                    <a:pt x="15845" y="5071"/>
                    <a:pt x="15678" y="5504"/>
                  </a:cubicBezTo>
                  <a:cubicBezTo>
                    <a:pt x="15645" y="5638"/>
                    <a:pt x="15578" y="5838"/>
                    <a:pt x="15511" y="6005"/>
                  </a:cubicBezTo>
                  <a:cubicBezTo>
                    <a:pt x="15411" y="5871"/>
                    <a:pt x="15345" y="5738"/>
                    <a:pt x="15178" y="5638"/>
                  </a:cubicBezTo>
                  <a:cubicBezTo>
                    <a:pt x="14978" y="5471"/>
                    <a:pt x="14711" y="5337"/>
                    <a:pt x="14477" y="5304"/>
                  </a:cubicBezTo>
                  <a:lnTo>
                    <a:pt x="14010" y="5304"/>
                  </a:lnTo>
                  <a:cubicBezTo>
                    <a:pt x="14044" y="5037"/>
                    <a:pt x="14077" y="4804"/>
                    <a:pt x="14077" y="4537"/>
                  </a:cubicBezTo>
                  <a:cubicBezTo>
                    <a:pt x="14077" y="4170"/>
                    <a:pt x="14077" y="3803"/>
                    <a:pt x="14010" y="3369"/>
                  </a:cubicBezTo>
                  <a:cubicBezTo>
                    <a:pt x="13877" y="2669"/>
                    <a:pt x="13643" y="2002"/>
                    <a:pt x="13210" y="1501"/>
                  </a:cubicBezTo>
                  <a:cubicBezTo>
                    <a:pt x="13076" y="1368"/>
                    <a:pt x="13010" y="1234"/>
                    <a:pt x="12876" y="1134"/>
                  </a:cubicBezTo>
                  <a:cubicBezTo>
                    <a:pt x="12743" y="1001"/>
                    <a:pt x="12576" y="867"/>
                    <a:pt x="12476" y="801"/>
                  </a:cubicBezTo>
                  <a:cubicBezTo>
                    <a:pt x="12209" y="567"/>
                    <a:pt x="11909" y="400"/>
                    <a:pt x="11542" y="300"/>
                  </a:cubicBezTo>
                  <a:cubicBezTo>
                    <a:pt x="11208" y="167"/>
                    <a:pt x="10875" y="67"/>
                    <a:pt x="1040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6013" name="Google Shape;6013;p36"/>
            <p:cNvGrpSpPr/>
            <p:nvPr/>
          </p:nvGrpSpPr>
          <p:grpSpPr>
            <a:xfrm>
              <a:off x="7038231" y="3744172"/>
              <a:ext cx="2288647" cy="1586009"/>
              <a:chOff x="7038231" y="3744172"/>
              <a:chExt cx="2288647" cy="1586009"/>
            </a:xfrm>
          </p:grpSpPr>
          <p:grpSp>
            <p:nvGrpSpPr>
              <p:cNvPr id="6014" name="Google Shape;6014;p36"/>
              <p:cNvGrpSpPr/>
              <p:nvPr/>
            </p:nvGrpSpPr>
            <p:grpSpPr>
              <a:xfrm rot="10800000">
                <a:off x="8277376" y="3744172"/>
                <a:ext cx="901949" cy="1162507"/>
                <a:chOff x="5037600" y="742850"/>
                <a:chExt cx="1280450" cy="1650350"/>
              </a:xfrm>
            </p:grpSpPr>
            <p:sp>
              <p:nvSpPr>
                <p:cNvPr id="6015" name="Google Shape;6015;p36"/>
                <p:cNvSpPr/>
                <p:nvPr/>
              </p:nvSpPr>
              <p:spPr>
                <a:xfrm>
                  <a:off x="5374225" y="2061100"/>
                  <a:ext cx="140600" cy="285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24" h="11405" extrusionOk="0">
                      <a:moveTo>
                        <a:pt x="1824" y="1"/>
                      </a:moveTo>
                      <a:cubicBezTo>
                        <a:pt x="791" y="2037"/>
                        <a:pt x="213" y="4287"/>
                        <a:pt x="61" y="6536"/>
                      </a:cubicBezTo>
                      <a:cubicBezTo>
                        <a:pt x="1" y="7691"/>
                        <a:pt x="61" y="8998"/>
                        <a:pt x="730" y="9971"/>
                      </a:cubicBezTo>
                      <a:cubicBezTo>
                        <a:pt x="1214" y="10794"/>
                        <a:pt x="2122" y="11404"/>
                        <a:pt x="3055" y="11404"/>
                      </a:cubicBezTo>
                      <a:cubicBezTo>
                        <a:pt x="3294" y="11404"/>
                        <a:pt x="3534" y="11364"/>
                        <a:pt x="3770" y="11278"/>
                      </a:cubicBezTo>
                      <a:cubicBezTo>
                        <a:pt x="5016" y="10822"/>
                        <a:pt x="5502" y="9302"/>
                        <a:pt x="5533" y="7965"/>
                      </a:cubicBezTo>
                      <a:cubicBezTo>
                        <a:pt x="5624" y="5259"/>
                        <a:pt x="4408" y="2493"/>
                        <a:pt x="1824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16" name="Google Shape;6016;p36"/>
                <p:cNvSpPr/>
                <p:nvPr/>
              </p:nvSpPr>
              <p:spPr>
                <a:xfrm>
                  <a:off x="5146250" y="1992725"/>
                  <a:ext cx="267525" cy="13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01" h="5503" extrusionOk="0">
                      <a:moveTo>
                        <a:pt x="2862" y="0"/>
                      </a:moveTo>
                      <a:cubicBezTo>
                        <a:pt x="2478" y="0"/>
                        <a:pt x="2098" y="46"/>
                        <a:pt x="1733" y="183"/>
                      </a:cubicBezTo>
                      <a:cubicBezTo>
                        <a:pt x="822" y="517"/>
                        <a:pt x="183" y="1429"/>
                        <a:pt x="122" y="2371"/>
                      </a:cubicBezTo>
                      <a:cubicBezTo>
                        <a:pt x="1" y="3344"/>
                        <a:pt x="487" y="4317"/>
                        <a:pt x="1277" y="4864"/>
                      </a:cubicBezTo>
                      <a:cubicBezTo>
                        <a:pt x="1977" y="5350"/>
                        <a:pt x="2888" y="5502"/>
                        <a:pt x="3770" y="5502"/>
                      </a:cubicBezTo>
                      <a:cubicBezTo>
                        <a:pt x="3809" y="5502"/>
                        <a:pt x="3849" y="5503"/>
                        <a:pt x="3888" y="5503"/>
                      </a:cubicBezTo>
                      <a:cubicBezTo>
                        <a:pt x="6372" y="5503"/>
                        <a:pt x="8845" y="4564"/>
                        <a:pt x="10700" y="2918"/>
                      </a:cubicBezTo>
                      <a:cubicBezTo>
                        <a:pt x="8420" y="1459"/>
                        <a:pt x="6262" y="547"/>
                        <a:pt x="4013" y="92"/>
                      </a:cubicBezTo>
                      <a:cubicBezTo>
                        <a:pt x="3633" y="46"/>
                        <a:pt x="3246" y="0"/>
                        <a:pt x="2862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17" name="Google Shape;6017;p36"/>
                <p:cNvSpPr/>
                <p:nvPr/>
              </p:nvSpPr>
              <p:spPr>
                <a:xfrm>
                  <a:off x="5530775" y="1934200"/>
                  <a:ext cx="154275" cy="32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71" h="12858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334" y="3892"/>
                        <a:pt x="730" y="7843"/>
                        <a:pt x="2401" y="11338"/>
                      </a:cubicBezTo>
                      <a:cubicBezTo>
                        <a:pt x="2705" y="11977"/>
                        <a:pt x="3131" y="12676"/>
                        <a:pt x="3830" y="12828"/>
                      </a:cubicBezTo>
                      <a:cubicBezTo>
                        <a:pt x="3922" y="12848"/>
                        <a:pt x="4014" y="12857"/>
                        <a:pt x="4105" y="12857"/>
                      </a:cubicBezTo>
                      <a:cubicBezTo>
                        <a:pt x="4701" y="12857"/>
                        <a:pt x="5250" y="12448"/>
                        <a:pt x="5593" y="11946"/>
                      </a:cubicBezTo>
                      <a:cubicBezTo>
                        <a:pt x="6049" y="11247"/>
                        <a:pt x="6170" y="10396"/>
                        <a:pt x="6049" y="9545"/>
                      </a:cubicBezTo>
                      <a:cubicBezTo>
                        <a:pt x="5927" y="8724"/>
                        <a:pt x="5623" y="7965"/>
                        <a:pt x="5289" y="7205"/>
                      </a:cubicBezTo>
                      <a:cubicBezTo>
                        <a:pt x="4103" y="4682"/>
                        <a:pt x="2493" y="2311"/>
                        <a:pt x="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18" name="Google Shape;6018;p36"/>
                <p:cNvSpPr/>
                <p:nvPr/>
              </p:nvSpPr>
              <p:spPr>
                <a:xfrm>
                  <a:off x="5178175" y="1835325"/>
                  <a:ext cx="357925" cy="14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17" h="5654" extrusionOk="0">
                      <a:moveTo>
                        <a:pt x="3371" y="1"/>
                      </a:moveTo>
                      <a:cubicBezTo>
                        <a:pt x="3149" y="1"/>
                        <a:pt x="2927" y="12"/>
                        <a:pt x="2706" y="35"/>
                      </a:cubicBezTo>
                      <a:cubicBezTo>
                        <a:pt x="2067" y="126"/>
                        <a:pt x="1399" y="308"/>
                        <a:pt x="882" y="734"/>
                      </a:cubicBezTo>
                      <a:cubicBezTo>
                        <a:pt x="365" y="1159"/>
                        <a:pt x="0" y="1798"/>
                        <a:pt x="92" y="2436"/>
                      </a:cubicBezTo>
                      <a:cubicBezTo>
                        <a:pt x="152" y="3409"/>
                        <a:pt x="1034" y="4047"/>
                        <a:pt x="1885" y="4473"/>
                      </a:cubicBezTo>
                      <a:cubicBezTo>
                        <a:pt x="3510" y="5312"/>
                        <a:pt x="5340" y="5653"/>
                        <a:pt x="7216" y="5653"/>
                      </a:cubicBezTo>
                      <a:cubicBezTo>
                        <a:pt x="7515" y="5653"/>
                        <a:pt x="7815" y="5644"/>
                        <a:pt x="8116" y="5628"/>
                      </a:cubicBezTo>
                      <a:cubicBezTo>
                        <a:pt x="10274" y="5506"/>
                        <a:pt x="12341" y="4868"/>
                        <a:pt x="14317" y="3986"/>
                      </a:cubicBezTo>
                      <a:cubicBezTo>
                        <a:pt x="12037" y="2527"/>
                        <a:pt x="9970" y="1767"/>
                        <a:pt x="7873" y="1038"/>
                      </a:cubicBezTo>
                      <a:cubicBezTo>
                        <a:pt x="6415" y="508"/>
                        <a:pt x="4888" y="1"/>
                        <a:pt x="337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19" name="Google Shape;6019;p36"/>
                <p:cNvSpPr/>
                <p:nvPr/>
              </p:nvSpPr>
              <p:spPr>
                <a:xfrm>
                  <a:off x="5631075" y="1804275"/>
                  <a:ext cx="212025" cy="300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1" h="12012" extrusionOk="0">
                      <a:moveTo>
                        <a:pt x="0" y="0"/>
                      </a:moveTo>
                      <a:cubicBezTo>
                        <a:pt x="578" y="3769"/>
                        <a:pt x="1763" y="7538"/>
                        <a:pt x="4195" y="10456"/>
                      </a:cubicBezTo>
                      <a:cubicBezTo>
                        <a:pt x="4620" y="10943"/>
                        <a:pt x="5076" y="11429"/>
                        <a:pt x="5624" y="11733"/>
                      </a:cubicBezTo>
                      <a:cubicBezTo>
                        <a:pt x="5955" y="11907"/>
                        <a:pt x="6336" y="12012"/>
                        <a:pt x="6710" y="12012"/>
                      </a:cubicBezTo>
                      <a:cubicBezTo>
                        <a:pt x="6988" y="12012"/>
                        <a:pt x="7262" y="11954"/>
                        <a:pt x="7508" y="11824"/>
                      </a:cubicBezTo>
                      <a:cubicBezTo>
                        <a:pt x="8055" y="11520"/>
                        <a:pt x="8420" y="10821"/>
                        <a:pt x="8450" y="10183"/>
                      </a:cubicBezTo>
                      <a:cubicBezTo>
                        <a:pt x="8481" y="9544"/>
                        <a:pt x="8329" y="8876"/>
                        <a:pt x="8116" y="8268"/>
                      </a:cubicBezTo>
                      <a:cubicBezTo>
                        <a:pt x="6779" y="4803"/>
                        <a:pt x="3891" y="2189"/>
                        <a:pt x="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20" name="Google Shape;6020;p36"/>
                <p:cNvSpPr/>
                <p:nvPr/>
              </p:nvSpPr>
              <p:spPr>
                <a:xfrm>
                  <a:off x="5310400" y="1690475"/>
                  <a:ext cx="322975" cy="14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19" h="5673" extrusionOk="0">
                      <a:moveTo>
                        <a:pt x="2930" y="1"/>
                      </a:moveTo>
                      <a:cubicBezTo>
                        <a:pt x="2462" y="1"/>
                        <a:pt x="1991" y="54"/>
                        <a:pt x="1551" y="175"/>
                      </a:cubicBezTo>
                      <a:cubicBezTo>
                        <a:pt x="1095" y="327"/>
                        <a:pt x="639" y="601"/>
                        <a:pt x="395" y="1026"/>
                      </a:cubicBezTo>
                      <a:cubicBezTo>
                        <a:pt x="0" y="1634"/>
                        <a:pt x="183" y="2394"/>
                        <a:pt x="608" y="2972"/>
                      </a:cubicBezTo>
                      <a:cubicBezTo>
                        <a:pt x="1034" y="3519"/>
                        <a:pt x="1672" y="3884"/>
                        <a:pt x="2280" y="4187"/>
                      </a:cubicBezTo>
                      <a:cubicBezTo>
                        <a:pt x="3952" y="4978"/>
                        <a:pt x="5745" y="5555"/>
                        <a:pt x="7569" y="5646"/>
                      </a:cubicBezTo>
                      <a:cubicBezTo>
                        <a:pt x="7827" y="5663"/>
                        <a:pt x="8086" y="5672"/>
                        <a:pt x="8344" y="5672"/>
                      </a:cubicBezTo>
                      <a:cubicBezTo>
                        <a:pt x="9936" y="5672"/>
                        <a:pt x="11506" y="5341"/>
                        <a:pt x="12918" y="4583"/>
                      </a:cubicBezTo>
                      <a:cubicBezTo>
                        <a:pt x="11247" y="2850"/>
                        <a:pt x="9028" y="1908"/>
                        <a:pt x="6931" y="1057"/>
                      </a:cubicBezTo>
                      <a:cubicBezTo>
                        <a:pt x="6079" y="722"/>
                        <a:pt x="5198" y="327"/>
                        <a:pt x="4286" y="145"/>
                      </a:cubicBezTo>
                      <a:cubicBezTo>
                        <a:pt x="3861" y="54"/>
                        <a:pt x="3397" y="1"/>
                        <a:pt x="293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21" name="Google Shape;6021;p36"/>
                <p:cNvSpPr/>
                <p:nvPr/>
              </p:nvSpPr>
              <p:spPr>
                <a:xfrm>
                  <a:off x="5693375" y="1715350"/>
                  <a:ext cx="266000" cy="234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40" h="9372" extrusionOk="0">
                      <a:moveTo>
                        <a:pt x="1" y="1"/>
                      </a:moveTo>
                      <a:cubicBezTo>
                        <a:pt x="791" y="1916"/>
                        <a:pt x="1703" y="3831"/>
                        <a:pt x="2980" y="5503"/>
                      </a:cubicBezTo>
                      <a:cubicBezTo>
                        <a:pt x="4287" y="7174"/>
                        <a:pt x="5958" y="8542"/>
                        <a:pt x="7964" y="9180"/>
                      </a:cubicBezTo>
                      <a:cubicBezTo>
                        <a:pt x="8281" y="9286"/>
                        <a:pt x="8618" y="9371"/>
                        <a:pt x="8946" y="9371"/>
                      </a:cubicBezTo>
                      <a:cubicBezTo>
                        <a:pt x="9185" y="9371"/>
                        <a:pt x="9419" y="9326"/>
                        <a:pt x="9636" y="9211"/>
                      </a:cubicBezTo>
                      <a:cubicBezTo>
                        <a:pt x="10366" y="8876"/>
                        <a:pt x="10639" y="7965"/>
                        <a:pt x="10426" y="7205"/>
                      </a:cubicBezTo>
                      <a:cubicBezTo>
                        <a:pt x="10244" y="6445"/>
                        <a:pt x="9727" y="5837"/>
                        <a:pt x="9180" y="5290"/>
                      </a:cubicBezTo>
                      <a:cubicBezTo>
                        <a:pt x="6870" y="3101"/>
                        <a:pt x="3952" y="1673"/>
                        <a:pt x="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22" name="Google Shape;6022;p36"/>
                <p:cNvSpPr/>
                <p:nvPr/>
              </p:nvSpPr>
              <p:spPr>
                <a:xfrm>
                  <a:off x="5420575" y="1564075"/>
                  <a:ext cx="273600" cy="15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44" h="6179" extrusionOk="0">
                      <a:moveTo>
                        <a:pt x="1817" y="1"/>
                      </a:moveTo>
                      <a:cubicBezTo>
                        <a:pt x="1779" y="1"/>
                        <a:pt x="1741" y="2"/>
                        <a:pt x="1703" y="3"/>
                      </a:cubicBezTo>
                      <a:cubicBezTo>
                        <a:pt x="1065" y="34"/>
                        <a:pt x="396" y="368"/>
                        <a:pt x="183" y="1037"/>
                      </a:cubicBezTo>
                      <a:cubicBezTo>
                        <a:pt x="1" y="1797"/>
                        <a:pt x="548" y="2556"/>
                        <a:pt x="1095" y="3073"/>
                      </a:cubicBezTo>
                      <a:cubicBezTo>
                        <a:pt x="3166" y="5046"/>
                        <a:pt x="6058" y="6179"/>
                        <a:pt x="8943" y="6179"/>
                      </a:cubicBezTo>
                      <a:cubicBezTo>
                        <a:pt x="9613" y="6179"/>
                        <a:pt x="10284" y="6117"/>
                        <a:pt x="10943" y="5991"/>
                      </a:cubicBezTo>
                      <a:cubicBezTo>
                        <a:pt x="9180" y="3256"/>
                        <a:pt x="6414" y="1736"/>
                        <a:pt x="3618" y="490"/>
                      </a:cubicBezTo>
                      <a:cubicBezTo>
                        <a:pt x="3045" y="232"/>
                        <a:pt x="2444" y="1"/>
                        <a:pt x="181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23" name="Google Shape;6023;p36"/>
                <p:cNvSpPr/>
                <p:nvPr/>
              </p:nvSpPr>
              <p:spPr>
                <a:xfrm>
                  <a:off x="5777725" y="1584875"/>
                  <a:ext cx="294875" cy="192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795" h="7717" extrusionOk="0">
                      <a:moveTo>
                        <a:pt x="1316" y="0"/>
                      </a:moveTo>
                      <a:cubicBezTo>
                        <a:pt x="890" y="0"/>
                        <a:pt x="452" y="18"/>
                        <a:pt x="1" y="53"/>
                      </a:cubicBezTo>
                      <a:cubicBezTo>
                        <a:pt x="913" y="2272"/>
                        <a:pt x="2919" y="3883"/>
                        <a:pt x="4834" y="5372"/>
                      </a:cubicBezTo>
                      <a:cubicBezTo>
                        <a:pt x="6080" y="6345"/>
                        <a:pt x="7417" y="7348"/>
                        <a:pt x="8967" y="7652"/>
                      </a:cubicBezTo>
                      <a:cubicBezTo>
                        <a:pt x="9181" y="7694"/>
                        <a:pt x="9404" y="7717"/>
                        <a:pt x="9628" y="7717"/>
                      </a:cubicBezTo>
                      <a:cubicBezTo>
                        <a:pt x="10360" y="7717"/>
                        <a:pt x="11094" y="7474"/>
                        <a:pt x="11490" y="6892"/>
                      </a:cubicBezTo>
                      <a:cubicBezTo>
                        <a:pt x="11794" y="6345"/>
                        <a:pt x="11794" y="5676"/>
                        <a:pt x="11521" y="5129"/>
                      </a:cubicBezTo>
                      <a:cubicBezTo>
                        <a:pt x="11277" y="4551"/>
                        <a:pt x="10882" y="4095"/>
                        <a:pt x="10426" y="3700"/>
                      </a:cubicBezTo>
                      <a:cubicBezTo>
                        <a:pt x="8229" y="1503"/>
                        <a:pt x="5312" y="0"/>
                        <a:pt x="131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24" name="Google Shape;6024;p36"/>
                <p:cNvSpPr/>
                <p:nvPr/>
              </p:nvSpPr>
              <p:spPr>
                <a:xfrm>
                  <a:off x="5435775" y="1398300"/>
                  <a:ext cx="340450" cy="18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18" h="7500" extrusionOk="0">
                      <a:moveTo>
                        <a:pt x="3327" y="1"/>
                      </a:moveTo>
                      <a:cubicBezTo>
                        <a:pt x="3040" y="1"/>
                        <a:pt x="2751" y="23"/>
                        <a:pt x="2463" y="69"/>
                      </a:cubicBezTo>
                      <a:cubicBezTo>
                        <a:pt x="1338" y="251"/>
                        <a:pt x="153" y="981"/>
                        <a:pt x="92" y="2105"/>
                      </a:cubicBezTo>
                      <a:cubicBezTo>
                        <a:pt x="1" y="3139"/>
                        <a:pt x="912" y="3929"/>
                        <a:pt x="1733" y="4507"/>
                      </a:cubicBezTo>
                      <a:cubicBezTo>
                        <a:pt x="4662" y="6459"/>
                        <a:pt x="8199" y="7500"/>
                        <a:pt x="11701" y="7500"/>
                      </a:cubicBezTo>
                      <a:cubicBezTo>
                        <a:pt x="12343" y="7500"/>
                        <a:pt x="12983" y="7465"/>
                        <a:pt x="13618" y="7394"/>
                      </a:cubicBezTo>
                      <a:cubicBezTo>
                        <a:pt x="12098" y="5570"/>
                        <a:pt x="10578" y="3777"/>
                        <a:pt x="8815" y="2288"/>
                      </a:cubicBezTo>
                      <a:cubicBezTo>
                        <a:pt x="7249" y="1040"/>
                        <a:pt x="5312" y="1"/>
                        <a:pt x="332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25" name="Google Shape;6025;p36"/>
                <p:cNvSpPr/>
                <p:nvPr/>
              </p:nvSpPr>
              <p:spPr>
                <a:xfrm>
                  <a:off x="5860550" y="1426400"/>
                  <a:ext cx="346550" cy="217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62" h="8710" extrusionOk="0">
                      <a:moveTo>
                        <a:pt x="3307" y="0"/>
                      </a:moveTo>
                      <a:cubicBezTo>
                        <a:pt x="2253" y="0"/>
                        <a:pt x="1148" y="129"/>
                        <a:pt x="1" y="404"/>
                      </a:cubicBezTo>
                      <a:cubicBezTo>
                        <a:pt x="1125" y="2228"/>
                        <a:pt x="2432" y="3990"/>
                        <a:pt x="4013" y="5480"/>
                      </a:cubicBezTo>
                      <a:cubicBezTo>
                        <a:pt x="5624" y="6939"/>
                        <a:pt x="7509" y="8124"/>
                        <a:pt x="9606" y="8580"/>
                      </a:cubicBezTo>
                      <a:cubicBezTo>
                        <a:pt x="9968" y="8663"/>
                        <a:pt x="10358" y="8709"/>
                        <a:pt x="10745" y="8709"/>
                      </a:cubicBezTo>
                      <a:cubicBezTo>
                        <a:pt x="11786" y="8709"/>
                        <a:pt x="12810" y="8372"/>
                        <a:pt x="13253" y="7486"/>
                      </a:cubicBezTo>
                      <a:cubicBezTo>
                        <a:pt x="13861" y="6270"/>
                        <a:pt x="13071" y="4811"/>
                        <a:pt x="12129" y="3838"/>
                      </a:cubicBezTo>
                      <a:cubicBezTo>
                        <a:pt x="9941" y="1510"/>
                        <a:pt x="6916" y="0"/>
                        <a:pt x="330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26" name="Google Shape;6026;p36"/>
                <p:cNvSpPr/>
                <p:nvPr/>
              </p:nvSpPr>
              <p:spPr>
                <a:xfrm>
                  <a:off x="5943375" y="1246900"/>
                  <a:ext cx="374675" cy="19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87" h="7946" extrusionOk="0">
                      <a:moveTo>
                        <a:pt x="4583" y="0"/>
                      </a:moveTo>
                      <a:cubicBezTo>
                        <a:pt x="3215" y="0"/>
                        <a:pt x="1718" y="137"/>
                        <a:pt x="1" y="380"/>
                      </a:cubicBezTo>
                      <a:cubicBezTo>
                        <a:pt x="2463" y="4392"/>
                        <a:pt x="6779" y="7219"/>
                        <a:pt x="11491" y="7888"/>
                      </a:cubicBezTo>
                      <a:cubicBezTo>
                        <a:pt x="11761" y="7923"/>
                        <a:pt x="12046" y="7946"/>
                        <a:pt x="12331" y="7946"/>
                      </a:cubicBezTo>
                      <a:cubicBezTo>
                        <a:pt x="13266" y="7946"/>
                        <a:pt x="14202" y="7707"/>
                        <a:pt x="14621" y="6915"/>
                      </a:cubicBezTo>
                      <a:cubicBezTo>
                        <a:pt x="14986" y="6186"/>
                        <a:pt x="14743" y="5274"/>
                        <a:pt x="14317" y="4605"/>
                      </a:cubicBezTo>
                      <a:cubicBezTo>
                        <a:pt x="13101" y="2417"/>
                        <a:pt x="10791" y="1049"/>
                        <a:pt x="8390" y="441"/>
                      </a:cubicBezTo>
                      <a:cubicBezTo>
                        <a:pt x="7190" y="137"/>
                        <a:pt x="5951" y="0"/>
                        <a:pt x="458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27" name="Google Shape;6027;p36"/>
                <p:cNvSpPr/>
                <p:nvPr/>
              </p:nvSpPr>
              <p:spPr>
                <a:xfrm>
                  <a:off x="5593825" y="1062325"/>
                  <a:ext cx="354150" cy="203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66" h="8124" extrusionOk="0">
                      <a:moveTo>
                        <a:pt x="3991" y="1"/>
                      </a:moveTo>
                      <a:cubicBezTo>
                        <a:pt x="3411" y="1"/>
                        <a:pt x="2834" y="83"/>
                        <a:pt x="2281" y="286"/>
                      </a:cubicBezTo>
                      <a:cubicBezTo>
                        <a:pt x="1004" y="742"/>
                        <a:pt x="1" y="1897"/>
                        <a:pt x="31" y="3234"/>
                      </a:cubicBezTo>
                      <a:cubicBezTo>
                        <a:pt x="92" y="4875"/>
                        <a:pt x="1673" y="6030"/>
                        <a:pt x="3192" y="6699"/>
                      </a:cubicBezTo>
                      <a:cubicBezTo>
                        <a:pt x="5320" y="7649"/>
                        <a:pt x="7662" y="8124"/>
                        <a:pt x="10002" y="8124"/>
                      </a:cubicBezTo>
                      <a:cubicBezTo>
                        <a:pt x="11405" y="8124"/>
                        <a:pt x="12809" y="7953"/>
                        <a:pt x="14165" y="7611"/>
                      </a:cubicBezTo>
                      <a:cubicBezTo>
                        <a:pt x="12463" y="3690"/>
                        <a:pt x="9515" y="1289"/>
                        <a:pt x="6141" y="316"/>
                      </a:cubicBezTo>
                      <a:cubicBezTo>
                        <a:pt x="5448" y="130"/>
                        <a:pt x="4717" y="1"/>
                        <a:pt x="399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28" name="Google Shape;6028;p36"/>
                <p:cNvSpPr/>
                <p:nvPr/>
              </p:nvSpPr>
              <p:spPr>
                <a:xfrm>
                  <a:off x="5204575" y="742850"/>
                  <a:ext cx="918500" cy="1547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740" h="61897" extrusionOk="0">
                      <a:moveTo>
                        <a:pt x="36255" y="1"/>
                      </a:moveTo>
                      <a:cubicBezTo>
                        <a:pt x="35890" y="1"/>
                        <a:pt x="35415" y="534"/>
                        <a:pt x="35207" y="1454"/>
                      </a:cubicBezTo>
                      <a:cubicBezTo>
                        <a:pt x="32349" y="13612"/>
                        <a:pt x="27304" y="25223"/>
                        <a:pt x="20647" y="35770"/>
                      </a:cubicBezTo>
                      <a:cubicBezTo>
                        <a:pt x="17790" y="40330"/>
                        <a:pt x="14264" y="44889"/>
                        <a:pt x="10616" y="49205"/>
                      </a:cubicBezTo>
                      <a:cubicBezTo>
                        <a:pt x="6969" y="53582"/>
                        <a:pt x="3261" y="57746"/>
                        <a:pt x="69" y="61789"/>
                      </a:cubicBezTo>
                      <a:cubicBezTo>
                        <a:pt x="1" y="61857"/>
                        <a:pt x="19" y="61897"/>
                        <a:pt x="69" y="61897"/>
                      </a:cubicBezTo>
                      <a:cubicBezTo>
                        <a:pt x="109" y="61897"/>
                        <a:pt x="168" y="61873"/>
                        <a:pt x="221" y="61819"/>
                      </a:cubicBezTo>
                      <a:cubicBezTo>
                        <a:pt x="9127" y="53673"/>
                        <a:pt x="16939" y="44311"/>
                        <a:pt x="23261" y="33977"/>
                      </a:cubicBezTo>
                      <a:cubicBezTo>
                        <a:pt x="26696" y="28384"/>
                        <a:pt x="29644" y="22548"/>
                        <a:pt x="32137" y="16469"/>
                      </a:cubicBezTo>
                      <a:cubicBezTo>
                        <a:pt x="32744" y="14858"/>
                        <a:pt x="33383" y="13308"/>
                        <a:pt x="33900" y="11667"/>
                      </a:cubicBezTo>
                      <a:lnTo>
                        <a:pt x="34751" y="9296"/>
                      </a:lnTo>
                      <a:cubicBezTo>
                        <a:pt x="35024" y="8475"/>
                        <a:pt x="35237" y="7654"/>
                        <a:pt x="35511" y="6864"/>
                      </a:cubicBezTo>
                      <a:cubicBezTo>
                        <a:pt x="36149" y="4888"/>
                        <a:pt x="36726" y="2852"/>
                        <a:pt x="36726" y="967"/>
                      </a:cubicBezTo>
                      <a:cubicBezTo>
                        <a:pt x="36739" y="302"/>
                        <a:pt x="36529" y="1"/>
                        <a:pt x="36255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29" name="Google Shape;6029;p36"/>
                <p:cNvSpPr/>
                <p:nvPr/>
              </p:nvSpPr>
              <p:spPr>
                <a:xfrm>
                  <a:off x="5037600" y="2187250"/>
                  <a:ext cx="262175" cy="205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87" h="8238" extrusionOk="0">
                      <a:moveTo>
                        <a:pt x="10487" y="1"/>
                      </a:moveTo>
                      <a:lnTo>
                        <a:pt x="10487" y="1"/>
                      </a:lnTo>
                      <a:cubicBezTo>
                        <a:pt x="7143" y="517"/>
                        <a:pt x="4681" y="1581"/>
                        <a:pt x="2523" y="3040"/>
                      </a:cubicBezTo>
                      <a:cubicBezTo>
                        <a:pt x="1763" y="3526"/>
                        <a:pt x="1034" y="4104"/>
                        <a:pt x="578" y="4864"/>
                      </a:cubicBezTo>
                      <a:cubicBezTo>
                        <a:pt x="122" y="5624"/>
                        <a:pt x="0" y="6627"/>
                        <a:pt x="547" y="7356"/>
                      </a:cubicBezTo>
                      <a:cubicBezTo>
                        <a:pt x="943" y="7934"/>
                        <a:pt x="1702" y="8238"/>
                        <a:pt x="2432" y="8238"/>
                      </a:cubicBezTo>
                      <a:cubicBezTo>
                        <a:pt x="3161" y="8238"/>
                        <a:pt x="3891" y="7964"/>
                        <a:pt x="4529" y="7660"/>
                      </a:cubicBezTo>
                      <a:cubicBezTo>
                        <a:pt x="7538" y="6201"/>
                        <a:pt x="9818" y="3253"/>
                        <a:pt x="1048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030" name="Google Shape;6030;p36"/>
              <p:cNvGrpSpPr/>
              <p:nvPr/>
            </p:nvGrpSpPr>
            <p:grpSpPr>
              <a:xfrm rot="10800000">
                <a:off x="7038231" y="4541324"/>
                <a:ext cx="1146446" cy="623412"/>
                <a:chOff x="6449650" y="376500"/>
                <a:chExt cx="1627550" cy="885025"/>
              </a:xfrm>
            </p:grpSpPr>
            <p:sp>
              <p:nvSpPr>
                <p:cNvPr id="6031" name="Google Shape;6031;p36"/>
                <p:cNvSpPr/>
                <p:nvPr/>
              </p:nvSpPr>
              <p:spPr>
                <a:xfrm>
                  <a:off x="6608300" y="376500"/>
                  <a:ext cx="1468900" cy="88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56" h="35401" extrusionOk="0">
                      <a:moveTo>
                        <a:pt x="25832" y="1"/>
                      </a:moveTo>
                      <a:cubicBezTo>
                        <a:pt x="24623" y="1"/>
                        <a:pt x="23392" y="185"/>
                        <a:pt x="22219" y="393"/>
                      </a:cubicBezTo>
                      <a:cubicBezTo>
                        <a:pt x="14377" y="1822"/>
                        <a:pt x="6778" y="4557"/>
                        <a:pt x="0" y="8721"/>
                      </a:cubicBezTo>
                      <a:cubicBezTo>
                        <a:pt x="6231" y="19755"/>
                        <a:pt x="11703" y="28539"/>
                        <a:pt x="20426" y="32886"/>
                      </a:cubicBezTo>
                      <a:cubicBezTo>
                        <a:pt x="21495" y="33412"/>
                        <a:pt x="22795" y="33831"/>
                        <a:pt x="23980" y="33831"/>
                      </a:cubicBezTo>
                      <a:cubicBezTo>
                        <a:pt x="24985" y="33831"/>
                        <a:pt x="25908" y="33529"/>
                        <a:pt x="26536" y="32734"/>
                      </a:cubicBezTo>
                      <a:cubicBezTo>
                        <a:pt x="27387" y="31670"/>
                        <a:pt x="27265" y="30090"/>
                        <a:pt x="26657" y="28874"/>
                      </a:cubicBezTo>
                      <a:cubicBezTo>
                        <a:pt x="26019" y="27658"/>
                        <a:pt x="24985" y="26746"/>
                        <a:pt x="23952" y="25834"/>
                      </a:cubicBezTo>
                      <a:lnTo>
                        <a:pt x="23952" y="25834"/>
                      </a:lnTo>
                      <a:cubicBezTo>
                        <a:pt x="28876" y="29147"/>
                        <a:pt x="34043" y="32035"/>
                        <a:pt x="39423" y="34467"/>
                      </a:cubicBezTo>
                      <a:cubicBezTo>
                        <a:pt x="40513" y="34968"/>
                        <a:pt x="41799" y="35401"/>
                        <a:pt x="42974" y="35401"/>
                      </a:cubicBezTo>
                      <a:cubicBezTo>
                        <a:pt x="43864" y="35401"/>
                        <a:pt x="44691" y="35152"/>
                        <a:pt x="45320" y="34497"/>
                      </a:cubicBezTo>
                      <a:cubicBezTo>
                        <a:pt x="46445" y="33342"/>
                        <a:pt x="46202" y="31275"/>
                        <a:pt x="45168" y="29998"/>
                      </a:cubicBezTo>
                      <a:cubicBezTo>
                        <a:pt x="44165" y="28691"/>
                        <a:pt x="42615" y="27931"/>
                        <a:pt x="41126" y="27263"/>
                      </a:cubicBezTo>
                      <a:lnTo>
                        <a:pt x="41126" y="27263"/>
                      </a:lnTo>
                      <a:cubicBezTo>
                        <a:pt x="45381" y="28387"/>
                        <a:pt x="49788" y="28965"/>
                        <a:pt x="54196" y="28965"/>
                      </a:cubicBezTo>
                      <a:cubicBezTo>
                        <a:pt x="55533" y="28935"/>
                        <a:pt x="57023" y="28783"/>
                        <a:pt x="57782" y="27719"/>
                      </a:cubicBezTo>
                      <a:cubicBezTo>
                        <a:pt x="58755" y="26290"/>
                        <a:pt x="57782" y="24375"/>
                        <a:pt x="56627" y="23099"/>
                      </a:cubicBezTo>
                      <a:cubicBezTo>
                        <a:pt x="53591" y="19794"/>
                        <a:pt x="49126" y="17773"/>
                        <a:pt x="44574" y="17691"/>
                      </a:cubicBezTo>
                      <a:lnTo>
                        <a:pt x="44574" y="17691"/>
                      </a:lnTo>
                      <a:cubicBezTo>
                        <a:pt x="47352" y="17596"/>
                        <a:pt x="49439" y="14048"/>
                        <a:pt x="48117" y="11609"/>
                      </a:cubicBezTo>
                      <a:cubicBezTo>
                        <a:pt x="47205" y="9877"/>
                        <a:pt x="45229" y="9056"/>
                        <a:pt x="43375" y="8509"/>
                      </a:cubicBezTo>
                      <a:cubicBezTo>
                        <a:pt x="40753" y="7784"/>
                        <a:pt x="38013" y="7422"/>
                        <a:pt x="35272" y="7422"/>
                      </a:cubicBezTo>
                      <a:cubicBezTo>
                        <a:pt x="33557" y="7422"/>
                        <a:pt x="31842" y="7564"/>
                        <a:pt x="30155" y="7847"/>
                      </a:cubicBezTo>
                      <a:lnTo>
                        <a:pt x="30155" y="7847"/>
                      </a:lnTo>
                      <a:cubicBezTo>
                        <a:pt x="31504" y="7257"/>
                        <a:pt x="32359" y="5517"/>
                        <a:pt x="32068" y="4010"/>
                      </a:cubicBezTo>
                      <a:cubicBezTo>
                        <a:pt x="31642" y="2095"/>
                        <a:pt x="29879" y="727"/>
                        <a:pt x="27995" y="241"/>
                      </a:cubicBezTo>
                      <a:cubicBezTo>
                        <a:pt x="27294" y="69"/>
                        <a:pt x="26567" y="1"/>
                        <a:pt x="2583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32" name="Google Shape;6032;p36"/>
                <p:cNvSpPr/>
                <p:nvPr/>
              </p:nvSpPr>
              <p:spPr>
                <a:xfrm>
                  <a:off x="6449650" y="567150"/>
                  <a:ext cx="1550450" cy="431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018" h="17253" extrusionOk="0">
                      <a:moveTo>
                        <a:pt x="2374" y="1"/>
                      </a:moveTo>
                      <a:cubicBezTo>
                        <a:pt x="0" y="1"/>
                        <a:pt x="827" y="685"/>
                        <a:pt x="5009" y="1339"/>
                      </a:cubicBezTo>
                      <a:cubicBezTo>
                        <a:pt x="13793" y="2858"/>
                        <a:pt x="23702" y="4773"/>
                        <a:pt x="33459" y="7418"/>
                      </a:cubicBezTo>
                      <a:cubicBezTo>
                        <a:pt x="43216" y="10062"/>
                        <a:pt x="52882" y="13345"/>
                        <a:pt x="61119" y="16992"/>
                      </a:cubicBezTo>
                      <a:cubicBezTo>
                        <a:pt x="61551" y="17170"/>
                        <a:pt x="61813" y="17253"/>
                        <a:pt x="61899" y="17253"/>
                      </a:cubicBezTo>
                      <a:cubicBezTo>
                        <a:pt x="62018" y="17253"/>
                        <a:pt x="61794" y="17093"/>
                        <a:pt x="61210" y="16810"/>
                      </a:cubicBezTo>
                      <a:cubicBezTo>
                        <a:pt x="44128" y="8877"/>
                        <a:pt x="25344" y="2980"/>
                        <a:pt x="6681" y="366"/>
                      </a:cubicBezTo>
                      <a:cubicBezTo>
                        <a:pt x="4751" y="108"/>
                        <a:pt x="3312" y="1"/>
                        <a:pt x="237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33" name="Google Shape;6033;p36"/>
                <p:cNvSpPr/>
                <p:nvPr/>
              </p:nvSpPr>
              <p:spPr>
                <a:xfrm>
                  <a:off x="7132850" y="686650"/>
                  <a:ext cx="415500" cy="36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20" h="14511" extrusionOk="0">
                      <a:moveTo>
                        <a:pt x="471" y="1"/>
                      </a:moveTo>
                      <a:cubicBezTo>
                        <a:pt x="0" y="1"/>
                        <a:pt x="31" y="581"/>
                        <a:pt x="842" y="1483"/>
                      </a:cubicBezTo>
                      <a:cubicBezTo>
                        <a:pt x="5037" y="6042"/>
                        <a:pt x="11450" y="10480"/>
                        <a:pt x="16283" y="14401"/>
                      </a:cubicBezTo>
                      <a:cubicBezTo>
                        <a:pt x="16393" y="14477"/>
                        <a:pt x="16478" y="14511"/>
                        <a:pt x="16529" y="14511"/>
                      </a:cubicBezTo>
                      <a:cubicBezTo>
                        <a:pt x="16620" y="14511"/>
                        <a:pt x="16600" y="14405"/>
                        <a:pt x="16405" y="14249"/>
                      </a:cubicBezTo>
                      <a:cubicBezTo>
                        <a:pt x="11633" y="9872"/>
                        <a:pt x="6891" y="5161"/>
                        <a:pt x="2058" y="905"/>
                      </a:cubicBezTo>
                      <a:cubicBezTo>
                        <a:pt x="1353" y="274"/>
                        <a:pt x="794" y="1"/>
                        <a:pt x="47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34" name="Google Shape;6034;p36"/>
                <p:cNvSpPr/>
                <p:nvPr/>
              </p:nvSpPr>
              <p:spPr>
                <a:xfrm>
                  <a:off x="7260575" y="673600"/>
                  <a:ext cx="407025" cy="6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81" h="2567" extrusionOk="0">
                      <a:moveTo>
                        <a:pt x="10525" y="0"/>
                      </a:moveTo>
                      <a:cubicBezTo>
                        <a:pt x="7480" y="0"/>
                        <a:pt x="4406" y="366"/>
                        <a:pt x="1508" y="1275"/>
                      </a:cubicBezTo>
                      <a:cubicBezTo>
                        <a:pt x="0" y="1706"/>
                        <a:pt x="43" y="2567"/>
                        <a:pt x="1067" y="2567"/>
                      </a:cubicBezTo>
                      <a:cubicBezTo>
                        <a:pt x="1198" y="2567"/>
                        <a:pt x="1346" y="2553"/>
                        <a:pt x="1508" y="2521"/>
                      </a:cubicBezTo>
                      <a:cubicBezTo>
                        <a:pt x="3758" y="2157"/>
                        <a:pt x="6159" y="1579"/>
                        <a:pt x="8651" y="1154"/>
                      </a:cubicBezTo>
                      <a:cubicBezTo>
                        <a:pt x="10718" y="771"/>
                        <a:pt x="12869" y="517"/>
                        <a:pt x="14855" y="517"/>
                      </a:cubicBezTo>
                      <a:cubicBezTo>
                        <a:pt x="15236" y="517"/>
                        <a:pt x="15610" y="526"/>
                        <a:pt x="15977" y="546"/>
                      </a:cubicBezTo>
                      <a:cubicBezTo>
                        <a:pt x="16250" y="546"/>
                        <a:pt x="16281" y="394"/>
                        <a:pt x="15977" y="363"/>
                      </a:cubicBezTo>
                      <a:cubicBezTo>
                        <a:pt x="14201" y="134"/>
                        <a:pt x="12368" y="0"/>
                        <a:pt x="1052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35" name="Google Shape;6035;p36"/>
                <p:cNvSpPr/>
                <p:nvPr/>
              </p:nvSpPr>
              <p:spPr>
                <a:xfrm>
                  <a:off x="6814425" y="497500"/>
                  <a:ext cx="468675" cy="122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747" h="4891" extrusionOk="0">
                      <a:moveTo>
                        <a:pt x="17122" y="0"/>
                      </a:moveTo>
                      <a:cubicBezTo>
                        <a:pt x="11873" y="0"/>
                        <a:pt x="6347" y="1034"/>
                        <a:pt x="1573" y="3365"/>
                      </a:cubicBezTo>
                      <a:cubicBezTo>
                        <a:pt x="95" y="4128"/>
                        <a:pt x="0" y="4891"/>
                        <a:pt x="821" y="4891"/>
                      </a:cubicBezTo>
                      <a:cubicBezTo>
                        <a:pt x="1046" y="4891"/>
                        <a:pt x="1341" y="4833"/>
                        <a:pt x="1695" y="4702"/>
                      </a:cubicBezTo>
                      <a:cubicBezTo>
                        <a:pt x="4217" y="3790"/>
                        <a:pt x="6923" y="2696"/>
                        <a:pt x="9841" y="1815"/>
                      </a:cubicBezTo>
                      <a:cubicBezTo>
                        <a:pt x="12667" y="933"/>
                        <a:pt x="15677" y="325"/>
                        <a:pt x="18412" y="204"/>
                      </a:cubicBezTo>
                      <a:cubicBezTo>
                        <a:pt x="18747" y="173"/>
                        <a:pt x="18747" y="21"/>
                        <a:pt x="18412" y="21"/>
                      </a:cubicBezTo>
                      <a:cubicBezTo>
                        <a:pt x="17984" y="7"/>
                        <a:pt x="17554" y="0"/>
                        <a:pt x="1712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36" name="Google Shape;6036;p36"/>
                <p:cNvSpPr/>
                <p:nvPr/>
              </p:nvSpPr>
              <p:spPr>
                <a:xfrm>
                  <a:off x="6725375" y="614150"/>
                  <a:ext cx="365800" cy="430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632" h="17219" extrusionOk="0">
                      <a:moveTo>
                        <a:pt x="385" y="0"/>
                      </a:moveTo>
                      <a:cubicBezTo>
                        <a:pt x="47" y="0"/>
                        <a:pt x="0" y="555"/>
                        <a:pt x="484" y="1556"/>
                      </a:cubicBezTo>
                      <a:cubicBezTo>
                        <a:pt x="1852" y="4444"/>
                        <a:pt x="4010" y="7422"/>
                        <a:pt x="6503" y="10067"/>
                      </a:cubicBezTo>
                      <a:cubicBezTo>
                        <a:pt x="8995" y="12711"/>
                        <a:pt x="11761" y="15082"/>
                        <a:pt x="14315" y="17088"/>
                      </a:cubicBezTo>
                      <a:cubicBezTo>
                        <a:pt x="14428" y="17179"/>
                        <a:pt x="14512" y="17219"/>
                        <a:pt x="14557" y="17219"/>
                      </a:cubicBezTo>
                      <a:cubicBezTo>
                        <a:pt x="14631" y="17219"/>
                        <a:pt x="14596" y="17107"/>
                        <a:pt x="14406" y="16936"/>
                      </a:cubicBezTo>
                      <a:cubicBezTo>
                        <a:pt x="9451" y="12498"/>
                        <a:pt x="5257" y="6936"/>
                        <a:pt x="1791" y="1374"/>
                      </a:cubicBezTo>
                      <a:cubicBezTo>
                        <a:pt x="1207" y="433"/>
                        <a:pt x="683" y="0"/>
                        <a:pt x="38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037" name="Google Shape;6037;p36"/>
              <p:cNvGrpSpPr/>
              <p:nvPr/>
            </p:nvGrpSpPr>
            <p:grpSpPr>
              <a:xfrm rot="10800000">
                <a:off x="8328039" y="4298693"/>
                <a:ext cx="998839" cy="1031488"/>
                <a:chOff x="4719950" y="141625"/>
                <a:chExt cx="1418000" cy="1464350"/>
              </a:xfrm>
            </p:grpSpPr>
            <p:sp>
              <p:nvSpPr>
                <p:cNvPr id="6038" name="Google Shape;6038;p36"/>
                <p:cNvSpPr/>
                <p:nvPr/>
              </p:nvSpPr>
              <p:spPr>
                <a:xfrm>
                  <a:off x="5168300" y="141625"/>
                  <a:ext cx="298650" cy="743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46" h="29728" extrusionOk="0">
                      <a:moveTo>
                        <a:pt x="4871" y="0"/>
                      </a:moveTo>
                      <a:cubicBezTo>
                        <a:pt x="3598" y="0"/>
                        <a:pt x="2418" y="849"/>
                        <a:pt x="1733" y="1946"/>
                      </a:cubicBezTo>
                      <a:cubicBezTo>
                        <a:pt x="973" y="3162"/>
                        <a:pt x="730" y="4621"/>
                        <a:pt x="639" y="6049"/>
                      </a:cubicBezTo>
                      <a:cubicBezTo>
                        <a:pt x="0" y="14925"/>
                        <a:pt x="3800" y="23983"/>
                        <a:pt x="10578" y="29728"/>
                      </a:cubicBezTo>
                      <a:cubicBezTo>
                        <a:pt x="11490" y="21217"/>
                        <a:pt x="11946" y="12311"/>
                        <a:pt x="9058" y="4195"/>
                      </a:cubicBezTo>
                      <a:cubicBezTo>
                        <a:pt x="8420" y="2341"/>
                        <a:pt x="7265" y="244"/>
                        <a:pt x="5289" y="31"/>
                      </a:cubicBezTo>
                      <a:cubicBezTo>
                        <a:pt x="5149" y="10"/>
                        <a:pt x="5009" y="0"/>
                        <a:pt x="487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39" name="Google Shape;6039;p36"/>
                <p:cNvSpPr/>
                <p:nvPr/>
              </p:nvSpPr>
              <p:spPr>
                <a:xfrm>
                  <a:off x="4719950" y="493475"/>
                  <a:ext cx="700650" cy="39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026" h="15745" extrusionOk="0">
                      <a:moveTo>
                        <a:pt x="6632" y="1"/>
                      </a:moveTo>
                      <a:cubicBezTo>
                        <a:pt x="6216" y="1"/>
                        <a:pt x="5798" y="29"/>
                        <a:pt x="5381" y="91"/>
                      </a:cubicBezTo>
                      <a:cubicBezTo>
                        <a:pt x="3800" y="334"/>
                        <a:pt x="2189" y="1185"/>
                        <a:pt x="1369" y="2583"/>
                      </a:cubicBezTo>
                      <a:cubicBezTo>
                        <a:pt x="1" y="4833"/>
                        <a:pt x="852" y="7903"/>
                        <a:pt x="2736" y="9757"/>
                      </a:cubicBezTo>
                      <a:cubicBezTo>
                        <a:pt x="5199" y="12219"/>
                        <a:pt x="8876" y="12918"/>
                        <a:pt x="12342" y="13496"/>
                      </a:cubicBezTo>
                      <a:cubicBezTo>
                        <a:pt x="17630" y="14377"/>
                        <a:pt x="22828" y="15228"/>
                        <a:pt x="28026" y="15745"/>
                      </a:cubicBezTo>
                      <a:cubicBezTo>
                        <a:pt x="23162" y="9453"/>
                        <a:pt x="17782" y="2918"/>
                        <a:pt x="10214" y="608"/>
                      </a:cubicBezTo>
                      <a:cubicBezTo>
                        <a:pt x="9058" y="245"/>
                        <a:pt x="7851" y="1"/>
                        <a:pt x="663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40" name="Google Shape;6040;p36"/>
                <p:cNvSpPr/>
                <p:nvPr/>
              </p:nvSpPr>
              <p:spPr>
                <a:xfrm>
                  <a:off x="4777700" y="868825"/>
                  <a:ext cx="649750" cy="43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90" h="17470" extrusionOk="0">
                      <a:moveTo>
                        <a:pt x="15843" y="0"/>
                      </a:moveTo>
                      <a:cubicBezTo>
                        <a:pt x="15750" y="0"/>
                        <a:pt x="15657" y="0"/>
                        <a:pt x="15564" y="1"/>
                      </a:cubicBezTo>
                      <a:cubicBezTo>
                        <a:pt x="12068" y="62"/>
                        <a:pt x="8542" y="822"/>
                        <a:pt x="5594" y="2706"/>
                      </a:cubicBezTo>
                      <a:cubicBezTo>
                        <a:pt x="2645" y="4591"/>
                        <a:pt x="396" y="7752"/>
                        <a:pt x="183" y="11248"/>
                      </a:cubicBezTo>
                      <a:cubicBezTo>
                        <a:pt x="1" y="13679"/>
                        <a:pt x="1095" y="16445"/>
                        <a:pt x="3405" y="17236"/>
                      </a:cubicBezTo>
                      <a:cubicBezTo>
                        <a:pt x="3878" y="17399"/>
                        <a:pt x="4362" y="17470"/>
                        <a:pt x="4850" y="17470"/>
                      </a:cubicBezTo>
                      <a:cubicBezTo>
                        <a:pt x="6088" y="17470"/>
                        <a:pt x="7347" y="17012"/>
                        <a:pt x="8481" y="16445"/>
                      </a:cubicBezTo>
                      <a:cubicBezTo>
                        <a:pt x="15655" y="12798"/>
                        <a:pt x="19910" y="4986"/>
                        <a:pt x="25989" y="1096"/>
                      </a:cubicBezTo>
                      <a:cubicBezTo>
                        <a:pt x="22617" y="533"/>
                        <a:pt x="19244" y="0"/>
                        <a:pt x="1584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41" name="Google Shape;6041;p36"/>
                <p:cNvSpPr/>
                <p:nvPr/>
              </p:nvSpPr>
              <p:spPr>
                <a:xfrm>
                  <a:off x="5147775" y="888600"/>
                  <a:ext cx="272825" cy="717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13" h="28695" extrusionOk="0">
                      <a:moveTo>
                        <a:pt x="10852" y="1"/>
                      </a:moveTo>
                      <a:lnTo>
                        <a:pt x="10852" y="1"/>
                      </a:lnTo>
                      <a:cubicBezTo>
                        <a:pt x="3770" y="5137"/>
                        <a:pt x="1" y="14408"/>
                        <a:pt x="1460" y="22980"/>
                      </a:cubicBezTo>
                      <a:cubicBezTo>
                        <a:pt x="1672" y="24287"/>
                        <a:pt x="2007" y="25624"/>
                        <a:pt x="2736" y="26718"/>
                      </a:cubicBezTo>
                      <a:cubicBezTo>
                        <a:pt x="3496" y="27813"/>
                        <a:pt x="4682" y="28664"/>
                        <a:pt x="6019" y="28694"/>
                      </a:cubicBezTo>
                      <a:cubicBezTo>
                        <a:pt x="6038" y="28694"/>
                        <a:pt x="6057" y="28694"/>
                        <a:pt x="6076" y="28694"/>
                      </a:cubicBezTo>
                      <a:cubicBezTo>
                        <a:pt x="7755" y="28694"/>
                        <a:pt x="9248" y="27370"/>
                        <a:pt x="9910" y="25837"/>
                      </a:cubicBezTo>
                      <a:cubicBezTo>
                        <a:pt x="10609" y="24287"/>
                        <a:pt x="10670" y="22493"/>
                        <a:pt x="10670" y="20791"/>
                      </a:cubicBezTo>
                      <a:cubicBezTo>
                        <a:pt x="10882" y="13952"/>
                        <a:pt x="10913" y="7144"/>
                        <a:pt x="1085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42" name="Google Shape;6042;p36"/>
                <p:cNvSpPr/>
                <p:nvPr/>
              </p:nvSpPr>
              <p:spPr>
                <a:xfrm>
                  <a:off x="5408425" y="888600"/>
                  <a:ext cx="471925" cy="581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77" h="23242" extrusionOk="0">
                      <a:moveTo>
                        <a:pt x="821" y="1"/>
                      </a:moveTo>
                      <a:lnTo>
                        <a:pt x="821" y="1"/>
                      </a:lnTo>
                      <a:cubicBezTo>
                        <a:pt x="0" y="6961"/>
                        <a:pt x="2189" y="14226"/>
                        <a:pt x="6809" y="19484"/>
                      </a:cubicBezTo>
                      <a:cubicBezTo>
                        <a:pt x="7903" y="20791"/>
                        <a:pt x="9180" y="21977"/>
                        <a:pt x="10760" y="22645"/>
                      </a:cubicBezTo>
                      <a:cubicBezTo>
                        <a:pt x="11599" y="23024"/>
                        <a:pt x="12528" y="23242"/>
                        <a:pt x="13439" y="23242"/>
                      </a:cubicBezTo>
                      <a:cubicBezTo>
                        <a:pt x="14211" y="23242"/>
                        <a:pt x="14971" y="23085"/>
                        <a:pt x="15654" y="22736"/>
                      </a:cubicBezTo>
                      <a:cubicBezTo>
                        <a:pt x="17995" y="21551"/>
                        <a:pt x="18876" y="18420"/>
                        <a:pt x="18238" y="15897"/>
                      </a:cubicBezTo>
                      <a:cubicBezTo>
                        <a:pt x="17569" y="13344"/>
                        <a:pt x="15806" y="11217"/>
                        <a:pt x="13952" y="9393"/>
                      </a:cubicBezTo>
                      <a:cubicBezTo>
                        <a:pt x="10031" y="5593"/>
                        <a:pt x="5502" y="2432"/>
                        <a:pt x="821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43" name="Google Shape;6043;p36"/>
                <p:cNvSpPr/>
                <p:nvPr/>
              </p:nvSpPr>
              <p:spPr>
                <a:xfrm>
                  <a:off x="5422850" y="227575"/>
                  <a:ext cx="446850" cy="676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874" h="27050" extrusionOk="0">
                      <a:moveTo>
                        <a:pt x="12918" y="0"/>
                      </a:moveTo>
                      <a:cubicBezTo>
                        <a:pt x="10982" y="0"/>
                        <a:pt x="9218" y="1300"/>
                        <a:pt x="7843" y="2703"/>
                      </a:cubicBezTo>
                      <a:cubicBezTo>
                        <a:pt x="1764" y="8995"/>
                        <a:pt x="1" y="18326"/>
                        <a:pt x="153" y="27049"/>
                      </a:cubicBezTo>
                      <a:cubicBezTo>
                        <a:pt x="2463" y="21305"/>
                        <a:pt x="8238" y="17748"/>
                        <a:pt x="12919" y="13463"/>
                      </a:cubicBezTo>
                      <a:cubicBezTo>
                        <a:pt x="14986" y="11548"/>
                        <a:pt x="16962" y="9238"/>
                        <a:pt x="17418" y="6472"/>
                      </a:cubicBezTo>
                      <a:cubicBezTo>
                        <a:pt x="17874" y="3675"/>
                        <a:pt x="16202" y="393"/>
                        <a:pt x="13405" y="28"/>
                      </a:cubicBezTo>
                      <a:cubicBezTo>
                        <a:pt x="13242" y="9"/>
                        <a:pt x="13080" y="0"/>
                        <a:pt x="1291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44" name="Google Shape;6044;p36"/>
                <p:cNvSpPr/>
                <p:nvPr/>
              </p:nvSpPr>
              <p:spPr>
                <a:xfrm>
                  <a:off x="5417550" y="514525"/>
                  <a:ext cx="652775" cy="386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111" h="15450" extrusionOk="0">
                      <a:moveTo>
                        <a:pt x="20544" y="1"/>
                      </a:moveTo>
                      <a:cubicBezTo>
                        <a:pt x="19478" y="1"/>
                        <a:pt x="18382" y="268"/>
                        <a:pt x="17326" y="586"/>
                      </a:cubicBezTo>
                      <a:cubicBezTo>
                        <a:pt x="9940" y="2988"/>
                        <a:pt x="3496" y="8459"/>
                        <a:pt x="0" y="15450"/>
                      </a:cubicBezTo>
                      <a:cubicBezTo>
                        <a:pt x="2948" y="14204"/>
                        <a:pt x="6018" y="13748"/>
                        <a:pt x="8967" y="13596"/>
                      </a:cubicBezTo>
                      <a:cubicBezTo>
                        <a:pt x="11976" y="13444"/>
                        <a:pt x="14985" y="13565"/>
                        <a:pt x="17903" y="12866"/>
                      </a:cubicBezTo>
                      <a:cubicBezTo>
                        <a:pt x="20791" y="12198"/>
                        <a:pt x="23678" y="10526"/>
                        <a:pt x="24894" y="7790"/>
                      </a:cubicBezTo>
                      <a:cubicBezTo>
                        <a:pt x="26110" y="5055"/>
                        <a:pt x="25016" y="1255"/>
                        <a:pt x="22189" y="252"/>
                      </a:cubicBezTo>
                      <a:cubicBezTo>
                        <a:pt x="21655" y="74"/>
                        <a:pt x="21104" y="1"/>
                        <a:pt x="2054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45" name="Google Shape;6045;p36"/>
                <p:cNvSpPr/>
                <p:nvPr/>
              </p:nvSpPr>
              <p:spPr>
                <a:xfrm>
                  <a:off x="5431225" y="829875"/>
                  <a:ext cx="706725" cy="30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269" h="12381" extrusionOk="0">
                      <a:moveTo>
                        <a:pt x="10416" y="0"/>
                      </a:moveTo>
                      <a:cubicBezTo>
                        <a:pt x="6781" y="0"/>
                        <a:pt x="3205" y="746"/>
                        <a:pt x="0" y="2927"/>
                      </a:cubicBezTo>
                      <a:cubicBezTo>
                        <a:pt x="5502" y="5723"/>
                        <a:pt x="11003" y="8550"/>
                        <a:pt x="16718" y="10891"/>
                      </a:cubicBezTo>
                      <a:cubicBezTo>
                        <a:pt x="18536" y="11636"/>
                        <a:pt x="20442" y="12381"/>
                        <a:pt x="22407" y="12381"/>
                      </a:cubicBezTo>
                      <a:cubicBezTo>
                        <a:pt x="22446" y="12381"/>
                        <a:pt x="22484" y="12381"/>
                        <a:pt x="22523" y="12380"/>
                      </a:cubicBezTo>
                      <a:cubicBezTo>
                        <a:pt x="24530" y="12350"/>
                        <a:pt x="26657" y="11316"/>
                        <a:pt x="27417" y="9462"/>
                      </a:cubicBezTo>
                      <a:cubicBezTo>
                        <a:pt x="28268" y="7395"/>
                        <a:pt x="27144" y="4933"/>
                        <a:pt x="25411" y="3535"/>
                      </a:cubicBezTo>
                      <a:cubicBezTo>
                        <a:pt x="23678" y="2137"/>
                        <a:pt x="21429" y="1590"/>
                        <a:pt x="19210" y="1103"/>
                      </a:cubicBezTo>
                      <a:cubicBezTo>
                        <a:pt x="16351" y="491"/>
                        <a:pt x="13364" y="0"/>
                        <a:pt x="1041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46" name="Google Shape;6046;p36"/>
                <p:cNvSpPr/>
                <p:nvPr/>
              </p:nvSpPr>
              <p:spPr>
                <a:xfrm>
                  <a:off x="5042925" y="404175"/>
                  <a:ext cx="889075" cy="93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563" h="37598" extrusionOk="0">
                      <a:moveTo>
                        <a:pt x="11034" y="0"/>
                      </a:moveTo>
                      <a:cubicBezTo>
                        <a:pt x="11003" y="0"/>
                        <a:pt x="10973" y="16"/>
                        <a:pt x="10973" y="46"/>
                      </a:cubicBezTo>
                      <a:cubicBezTo>
                        <a:pt x="10942" y="2873"/>
                        <a:pt x="10882" y="5821"/>
                        <a:pt x="11034" y="8739"/>
                      </a:cubicBezTo>
                      <a:cubicBezTo>
                        <a:pt x="11186" y="11323"/>
                        <a:pt x="11581" y="13876"/>
                        <a:pt x="12310" y="16338"/>
                      </a:cubicBezTo>
                      <a:cubicBezTo>
                        <a:pt x="8572" y="13754"/>
                        <a:pt x="4347" y="11931"/>
                        <a:pt x="61" y="10715"/>
                      </a:cubicBezTo>
                      <a:cubicBezTo>
                        <a:pt x="30" y="10715"/>
                        <a:pt x="0" y="10836"/>
                        <a:pt x="30" y="10836"/>
                      </a:cubicBezTo>
                      <a:cubicBezTo>
                        <a:pt x="2219" y="12113"/>
                        <a:pt x="4255" y="13663"/>
                        <a:pt x="6262" y="15183"/>
                      </a:cubicBezTo>
                      <a:cubicBezTo>
                        <a:pt x="7964" y="16520"/>
                        <a:pt x="9666" y="17767"/>
                        <a:pt x="11459" y="18922"/>
                      </a:cubicBezTo>
                      <a:cubicBezTo>
                        <a:pt x="11429" y="19043"/>
                        <a:pt x="11429" y="19104"/>
                        <a:pt x="11398" y="19226"/>
                      </a:cubicBezTo>
                      <a:lnTo>
                        <a:pt x="11398" y="19347"/>
                      </a:lnTo>
                      <a:cubicBezTo>
                        <a:pt x="9635" y="19803"/>
                        <a:pt x="7933" y="20502"/>
                        <a:pt x="6414" y="21475"/>
                      </a:cubicBezTo>
                      <a:cubicBezTo>
                        <a:pt x="3982" y="22934"/>
                        <a:pt x="1915" y="25001"/>
                        <a:pt x="395" y="27372"/>
                      </a:cubicBezTo>
                      <a:cubicBezTo>
                        <a:pt x="371" y="27396"/>
                        <a:pt x="445" y="27441"/>
                        <a:pt x="491" y="27441"/>
                      </a:cubicBezTo>
                      <a:cubicBezTo>
                        <a:pt x="502" y="27441"/>
                        <a:pt x="511" y="27438"/>
                        <a:pt x="517" y="27432"/>
                      </a:cubicBezTo>
                      <a:cubicBezTo>
                        <a:pt x="2492" y="25487"/>
                        <a:pt x="4955" y="24180"/>
                        <a:pt x="7386" y="23268"/>
                      </a:cubicBezTo>
                      <a:cubicBezTo>
                        <a:pt x="8876" y="22691"/>
                        <a:pt x="10365" y="22296"/>
                        <a:pt x="11854" y="21961"/>
                      </a:cubicBezTo>
                      <a:cubicBezTo>
                        <a:pt x="11915" y="22144"/>
                        <a:pt x="12037" y="22356"/>
                        <a:pt x="12158" y="22539"/>
                      </a:cubicBezTo>
                      <a:cubicBezTo>
                        <a:pt x="11094" y="24271"/>
                        <a:pt x="10335" y="26247"/>
                        <a:pt x="9939" y="28283"/>
                      </a:cubicBezTo>
                      <a:cubicBezTo>
                        <a:pt x="9332" y="31384"/>
                        <a:pt x="9605" y="34697"/>
                        <a:pt x="10699" y="37585"/>
                      </a:cubicBezTo>
                      <a:cubicBezTo>
                        <a:pt x="10699" y="37593"/>
                        <a:pt x="10710" y="37597"/>
                        <a:pt x="10725" y="37597"/>
                      </a:cubicBezTo>
                      <a:cubicBezTo>
                        <a:pt x="10760" y="37597"/>
                        <a:pt x="10821" y="37576"/>
                        <a:pt x="10821" y="37554"/>
                      </a:cubicBezTo>
                      <a:cubicBezTo>
                        <a:pt x="10365" y="34515"/>
                        <a:pt x="10882" y="31414"/>
                        <a:pt x="11915" y="28739"/>
                      </a:cubicBezTo>
                      <a:cubicBezTo>
                        <a:pt x="12523" y="27128"/>
                        <a:pt x="13283" y="25639"/>
                        <a:pt x="14164" y="24271"/>
                      </a:cubicBezTo>
                      <a:cubicBezTo>
                        <a:pt x="14742" y="24514"/>
                        <a:pt x="15380" y="24666"/>
                        <a:pt x="16019" y="24666"/>
                      </a:cubicBezTo>
                      <a:cubicBezTo>
                        <a:pt x="18177" y="28648"/>
                        <a:pt x="21216" y="32174"/>
                        <a:pt x="24681" y="35031"/>
                      </a:cubicBezTo>
                      <a:cubicBezTo>
                        <a:pt x="24686" y="35036"/>
                        <a:pt x="24691" y="35037"/>
                        <a:pt x="24698" y="35037"/>
                      </a:cubicBezTo>
                      <a:cubicBezTo>
                        <a:pt x="24735" y="35037"/>
                        <a:pt x="24799" y="34970"/>
                        <a:pt x="24773" y="34970"/>
                      </a:cubicBezTo>
                      <a:cubicBezTo>
                        <a:pt x="23040" y="32721"/>
                        <a:pt x="21672" y="30229"/>
                        <a:pt x="20456" y="27767"/>
                      </a:cubicBezTo>
                      <a:cubicBezTo>
                        <a:pt x="19818" y="26490"/>
                        <a:pt x="19180" y="25153"/>
                        <a:pt x="18572" y="23907"/>
                      </a:cubicBezTo>
                      <a:cubicBezTo>
                        <a:pt x="19362" y="23329"/>
                        <a:pt x="19940" y="22478"/>
                        <a:pt x="20244" y="21536"/>
                      </a:cubicBezTo>
                      <a:cubicBezTo>
                        <a:pt x="21915" y="21779"/>
                        <a:pt x="23587" y="22144"/>
                        <a:pt x="25228" y="22691"/>
                      </a:cubicBezTo>
                      <a:cubicBezTo>
                        <a:pt x="27356" y="23390"/>
                        <a:pt x="29393" y="24393"/>
                        <a:pt x="31247" y="25761"/>
                      </a:cubicBezTo>
                      <a:cubicBezTo>
                        <a:pt x="31308" y="25761"/>
                        <a:pt x="31368" y="25669"/>
                        <a:pt x="31338" y="25669"/>
                      </a:cubicBezTo>
                      <a:cubicBezTo>
                        <a:pt x="29879" y="23846"/>
                        <a:pt x="28116" y="22083"/>
                        <a:pt x="25928" y="20776"/>
                      </a:cubicBezTo>
                      <a:cubicBezTo>
                        <a:pt x="24256" y="19742"/>
                        <a:pt x="22341" y="19074"/>
                        <a:pt x="20365" y="18891"/>
                      </a:cubicBezTo>
                      <a:cubicBezTo>
                        <a:pt x="20274" y="18618"/>
                        <a:pt x="20213" y="18375"/>
                        <a:pt x="20122" y="18131"/>
                      </a:cubicBezTo>
                      <a:lnTo>
                        <a:pt x="20122" y="18071"/>
                      </a:lnTo>
                      <a:cubicBezTo>
                        <a:pt x="25289" y="16520"/>
                        <a:pt x="30426" y="14666"/>
                        <a:pt x="35563" y="12873"/>
                      </a:cubicBezTo>
                      <a:cubicBezTo>
                        <a:pt x="35472" y="12843"/>
                        <a:pt x="35441" y="12721"/>
                        <a:pt x="35411" y="12721"/>
                      </a:cubicBezTo>
                      <a:cubicBezTo>
                        <a:pt x="29697" y="13450"/>
                        <a:pt x="23739" y="13846"/>
                        <a:pt x="18298" y="15882"/>
                      </a:cubicBezTo>
                      <a:cubicBezTo>
                        <a:pt x="18146" y="15760"/>
                        <a:pt x="17994" y="15639"/>
                        <a:pt x="17842" y="15578"/>
                      </a:cubicBezTo>
                      <a:cubicBezTo>
                        <a:pt x="19453" y="10806"/>
                        <a:pt x="21672" y="6186"/>
                        <a:pt x="24773" y="2022"/>
                      </a:cubicBezTo>
                      <a:cubicBezTo>
                        <a:pt x="24797" y="1972"/>
                        <a:pt x="24721" y="1922"/>
                        <a:pt x="24692" y="1922"/>
                      </a:cubicBezTo>
                      <a:cubicBezTo>
                        <a:pt x="24685" y="1922"/>
                        <a:pt x="24681" y="1925"/>
                        <a:pt x="24681" y="1931"/>
                      </a:cubicBezTo>
                      <a:cubicBezTo>
                        <a:pt x="22250" y="4180"/>
                        <a:pt x="19879" y="6733"/>
                        <a:pt x="18025" y="9621"/>
                      </a:cubicBezTo>
                      <a:cubicBezTo>
                        <a:pt x="16930" y="11323"/>
                        <a:pt x="15988" y="13146"/>
                        <a:pt x="15259" y="15031"/>
                      </a:cubicBezTo>
                      <a:cubicBezTo>
                        <a:pt x="15076" y="15092"/>
                        <a:pt x="14894" y="15122"/>
                        <a:pt x="14681" y="15183"/>
                      </a:cubicBezTo>
                      <a:cubicBezTo>
                        <a:pt x="13526" y="10137"/>
                        <a:pt x="12189" y="5122"/>
                        <a:pt x="11094" y="46"/>
                      </a:cubicBezTo>
                      <a:cubicBezTo>
                        <a:pt x="11094" y="16"/>
                        <a:pt x="11064" y="0"/>
                        <a:pt x="11034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47" name="Google Shape;6047;p36"/>
                <p:cNvSpPr/>
                <p:nvPr/>
              </p:nvSpPr>
              <p:spPr>
                <a:xfrm>
                  <a:off x="5282103" y="743203"/>
                  <a:ext cx="245475" cy="240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19" h="9632" extrusionOk="0">
                      <a:moveTo>
                        <a:pt x="4814" y="0"/>
                      </a:moveTo>
                      <a:cubicBezTo>
                        <a:pt x="4385" y="0"/>
                        <a:pt x="3943" y="77"/>
                        <a:pt x="3496" y="247"/>
                      </a:cubicBezTo>
                      <a:cubicBezTo>
                        <a:pt x="1824" y="855"/>
                        <a:pt x="548" y="2466"/>
                        <a:pt x="274" y="4199"/>
                      </a:cubicBezTo>
                      <a:cubicBezTo>
                        <a:pt x="1" y="5992"/>
                        <a:pt x="852" y="7846"/>
                        <a:pt x="2341" y="8880"/>
                      </a:cubicBezTo>
                      <a:cubicBezTo>
                        <a:pt x="3082" y="9373"/>
                        <a:pt x="3987" y="9632"/>
                        <a:pt x="4893" y="9632"/>
                      </a:cubicBezTo>
                      <a:cubicBezTo>
                        <a:pt x="5773" y="9632"/>
                        <a:pt x="6653" y="9388"/>
                        <a:pt x="7387" y="8880"/>
                      </a:cubicBezTo>
                      <a:cubicBezTo>
                        <a:pt x="9180" y="7664"/>
                        <a:pt x="9818" y="5110"/>
                        <a:pt x="8998" y="3104"/>
                      </a:cubicBezTo>
                      <a:cubicBezTo>
                        <a:pt x="8305" y="1472"/>
                        <a:pt x="6687" y="0"/>
                        <a:pt x="4814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048" name="Google Shape;6048;p36"/>
              <p:cNvGrpSpPr/>
              <p:nvPr/>
            </p:nvGrpSpPr>
            <p:grpSpPr>
              <a:xfrm rot="10800000">
                <a:off x="7864158" y="4590878"/>
                <a:ext cx="694803" cy="684906"/>
                <a:chOff x="5918300" y="218850"/>
                <a:chExt cx="986375" cy="972325"/>
              </a:xfrm>
            </p:grpSpPr>
            <p:sp>
              <p:nvSpPr>
                <p:cNvPr id="6049" name="Google Shape;6049;p36"/>
                <p:cNvSpPr/>
                <p:nvPr/>
              </p:nvSpPr>
              <p:spPr>
                <a:xfrm>
                  <a:off x="6238225" y="660625"/>
                  <a:ext cx="353375" cy="530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21222" extrusionOk="0">
                      <a:moveTo>
                        <a:pt x="7387" y="1"/>
                      </a:moveTo>
                      <a:cubicBezTo>
                        <a:pt x="4104" y="4408"/>
                        <a:pt x="760" y="9089"/>
                        <a:pt x="152" y="14530"/>
                      </a:cubicBezTo>
                      <a:cubicBezTo>
                        <a:pt x="0" y="15776"/>
                        <a:pt x="61" y="17114"/>
                        <a:pt x="578" y="18269"/>
                      </a:cubicBezTo>
                      <a:cubicBezTo>
                        <a:pt x="1125" y="19454"/>
                        <a:pt x="2219" y="20396"/>
                        <a:pt x="3466" y="20488"/>
                      </a:cubicBezTo>
                      <a:cubicBezTo>
                        <a:pt x="3492" y="20488"/>
                        <a:pt x="3518" y="20489"/>
                        <a:pt x="3544" y="20489"/>
                      </a:cubicBezTo>
                      <a:cubicBezTo>
                        <a:pt x="4611" y="20489"/>
                        <a:pt x="5641" y="19890"/>
                        <a:pt x="6353" y="19089"/>
                      </a:cubicBezTo>
                      <a:cubicBezTo>
                        <a:pt x="7083" y="18238"/>
                        <a:pt x="7539" y="17205"/>
                        <a:pt x="7995" y="16202"/>
                      </a:cubicBezTo>
                      <a:cubicBezTo>
                        <a:pt x="8177" y="17600"/>
                        <a:pt x="8359" y="19029"/>
                        <a:pt x="9271" y="20153"/>
                      </a:cubicBezTo>
                      <a:cubicBezTo>
                        <a:pt x="9825" y="20799"/>
                        <a:pt x="10716" y="21221"/>
                        <a:pt x="11547" y="21221"/>
                      </a:cubicBezTo>
                      <a:cubicBezTo>
                        <a:pt x="12085" y="21221"/>
                        <a:pt x="12598" y="21045"/>
                        <a:pt x="12979" y="20639"/>
                      </a:cubicBezTo>
                      <a:cubicBezTo>
                        <a:pt x="13496" y="20062"/>
                        <a:pt x="13648" y="19211"/>
                        <a:pt x="13679" y="18421"/>
                      </a:cubicBezTo>
                      <a:cubicBezTo>
                        <a:pt x="14134" y="11673"/>
                        <a:pt x="10791" y="5320"/>
                        <a:pt x="738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50" name="Google Shape;6050;p36"/>
                <p:cNvSpPr/>
                <p:nvPr/>
              </p:nvSpPr>
              <p:spPr>
                <a:xfrm>
                  <a:off x="6378050" y="670500"/>
                  <a:ext cx="526625" cy="37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65" h="15127" extrusionOk="0">
                      <a:moveTo>
                        <a:pt x="3528" y="1"/>
                      </a:moveTo>
                      <a:cubicBezTo>
                        <a:pt x="2335" y="1"/>
                        <a:pt x="1154" y="37"/>
                        <a:pt x="0" y="92"/>
                      </a:cubicBezTo>
                      <a:cubicBezTo>
                        <a:pt x="2189" y="5107"/>
                        <a:pt x="4560" y="10366"/>
                        <a:pt x="8967" y="13588"/>
                      </a:cubicBezTo>
                      <a:cubicBezTo>
                        <a:pt x="10000" y="14348"/>
                        <a:pt x="11186" y="14986"/>
                        <a:pt x="12432" y="15108"/>
                      </a:cubicBezTo>
                      <a:cubicBezTo>
                        <a:pt x="12563" y="15120"/>
                        <a:pt x="12695" y="15127"/>
                        <a:pt x="12829" y="15127"/>
                      </a:cubicBezTo>
                      <a:cubicBezTo>
                        <a:pt x="13964" y="15127"/>
                        <a:pt x="15150" y="14662"/>
                        <a:pt x="15776" y="13709"/>
                      </a:cubicBezTo>
                      <a:cubicBezTo>
                        <a:pt x="16384" y="12737"/>
                        <a:pt x="16353" y="11521"/>
                        <a:pt x="15988" y="10457"/>
                      </a:cubicBezTo>
                      <a:cubicBezTo>
                        <a:pt x="15654" y="9424"/>
                        <a:pt x="14985" y="8481"/>
                        <a:pt x="14317" y="7630"/>
                      </a:cubicBezTo>
                      <a:lnTo>
                        <a:pt x="14317" y="7630"/>
                      </a:lnTo>
                      <a:cubicBezTo>
                        <a:pt x="15412" y="8063"/>
                        <a:pt x="16570" y="8539"/>
                        <a:pt x="17722" y="8539"/>
                      </a:cubicBezTo>
                      <a:cubicBezTo>
                        <a:pt x="17945" y="8539"/>
                        <a:pt x="18168" y="8521"/>
                        <a:pt x="18390" y="8481"/>
                      </a:cubicBezTo>
                      <a:cubicBezTo>
                        <a:pt x="19757" y="8269"/>
                        <a:pt x="21065" y="6901"/>
                        <a:pt x="20669" y="5533"/>
                      </a:cubicBezTo>
                      <a:cubicBezTo>
                        <a:pt x="20457" y="4773"/>
                        <a:pt x="19788" y="4226"/>
                        <a:pt x="19119" y="3770"/>
                      </a:cubicBezTo>
                      <a:cubicBezTo>
                        <a:pt x="14542" y="735"/>
                        <a:pt x="8906" y="1"/>
                        <a:pt x="352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51" name="Google Shape;6051;p36"/>
                <p:cNvSpPr/>
                <p:nvPr/>
              </p:nvSpPr>
              <p:spPr>
                <a:xfrm>
                  <a:off x="6367400" y="337075"/>
                  <a:ext cx="506875" cy="39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75" h="15773" extrusionOk="0">
                      <a:moveTo>
                        <a:pt x="14574" y="1"/>
                      </a:moveTo>
                      <a:cubicBezTo>
                        <a:pt x="13964" y="1"/>
                        <a:pt x="13346" y="252"/>
                        <a:pt x="12767" y="541"/>
                      </a:cubicBezTo>
                      <a:cubicBezTo>
                        <a:pt x="6749" y="3490"/>
                        <a:pt x="2888" y="9569"/>
                        <a:pt x="1" y="15223"/>
                      </a:cubicBezTo>
                      <a:cubicBezTo>
                        <a:pt x="2492" y="15501"/>
                        <a:pt x="5048" y="15773"/>
                        <a:pt x="7568" y="15773"/>
                      </a:cubicBezTo>
                      <a:cubicBezTo>
                        <a:pt x="10550" y="15773"/>
                        <a:pt x="13483" y="15392"/>
                        <a:pt x="16202" y="14189"/>
                      </a:cubicBezTo>
                      <a:cubicBezTo>
                        <a:pt x="17387" y="13672"/>
                        <a:pt x="18512" y="12973"/>
                        <a:pt x="19241" y="11940"/>
                      </a:cubicBezTo>
                      <a:cubicBezTo>
                        <a:pt x="20001" y="10937"/>
                        <a:pt x="20275" y="9478"/>
                        <a:pt x="19697" y="8353"/>
                      </a:cubicBezTo>
                      <a:cubicBezTo>
                        <a:pt x="19211" y="7350"/>
                        <a:pt x="18086" y="6742"/>
                        <a:pt x="17022" y="6560"/>
                      </a:cubicBezTo>
                      <a:cubicBezTo>
                        <a:pt x="16596" y="6465"/>
                        <a:pt x="16170" y="6430"/>
                        <a:pt x="15741" y="6430"/>
                      </a:cubicBezTo>
                      <a:cubicBezTo>
                        <a:pt x="15067" y="6430"/>
                        <a:pt x="14384" y="6516"/>
                        <a:pt x="13679" y="6590"/>
                      </a:cubicBezTo>
                      <a:cubicBezTo>
                        <a:pt x="14803" y="5770"/>
                        <a:pt x="15958" y="4797"/>
                        <a:pt x="16475" y="3520"/>
                      </a:cubicBezTo>
                      <a:cubicBezTo>
                        <a:pt x="16962" y="2183"/>
                        <a:pt x="16414" y="390"/>
                        <a:pt x="15047" y="55"/>
                      </a:cubicBezTo>
                      <a:cubicBezTo>
                        <a:pt x="14890" y="18"/>
                        <a:pt x="14732" y="1"/>
                        <a:pt x="145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52" name="Google Shape;6052;p36"/>
                <p:cNvSpPr/>
                <p:nvPr/>
              </p:nvSpPr>
              <p:spPr>
                <a:xfrm>
                  <a:off x="6230625" y="218850"/>
                  <a:ext cx="353375" cy="52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21198" extrusionOk="0">
                      <a:moveTo>
                        <a:pt x="2574" y="1"/>
                      </a:moveTo>
                      <a:cubicBezTo>
                        <a:pt x="2049" y="1"/>
                        <a:pt x="1551" y="170"/>
                        <a:pt x="1186" y="559"/>
                      </a:cubicBezTo>
                      <a:cubicBezTo>
                        <a:pt x="669" y="1137"/>
                        <a:pt x="517" y="1988"/>
                        <a:pt x="456" y="2778"/>
                      </a:cubicBezTo>
                      <a:cubicBezTo>
                        <a:pt x="1" y="9526"/>
                        <a:pt x="3344" y="15879"/>
                        <a:pt x="6779" y="21198"/>
                      </a:cubicBezTo>
                      <a:cubicBezTo>
                        <a:pt x="10031" y="16790"/>
                        <a:pt x="13375" y="12140"/>
                        <a:pt x="13983" y="6699"/>
                      </a:cubicBezTo>
                      <a:cubicBezTo>
                        <a:pt x="14135" y="5422"/>
                        <a:pt x="14104" y="4115"/>
                        <a:pt x="13587" y="2930"/>
                      </a:cubicBezTo>
                      <a:cubicBezTo>
                        <a:pt x="13040" y="1745"/>
                        <a:pt x="11946" y="802"/>
                        <a:pt x="10700" y="711"/>
                      </a:cubicBezTo>
                      <a:cubicBezTo>
                        <a:pt x="10673" y="710"/>
                        <a:pt x="10646" y="710"/>
                        <a:pt x="10619" y="710"/>
                      </a:cubicBezTo>
                      <a:cubicBezTo>
                        <a:pt x="9524" y="710"/>
                        <a:pt x="8495" y="1309"/>
                        <a:pt x="7812" y="2140"/>
                      </a:cubicBezTo>
                      <a:cubicBezTo>
                        <a:pt x="7083" y="2960"/>
                        <a:pt x="6627" y="3994"/>
                        <a:pt x="6171" y="5027"/>
                      </a:cubicBezTo>
                      <a:cubicBezTo>
                        <a:pt x="5988" y="3599"/>
                        <a:pt x="5776" y="2170"/>
                        <a:pt x="4864" y="1076"/>
                      </a:cubicBezTo>
                      <a:cubicBezTo>
                        <a:pt x="4305" y="424"/>
                        <a:pt x="3405" y="1"/>
                        <a:pt x="257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53" name="Google Shape;6053;p36"/>
                <p:cNvSpPr/>
                <p:nvPr/>
              </p:nvSpPr>
              <p:spPr>
                <a:xfrm>
                  <a:off x="5918300" y="360750"/>
                  <a:ext cx="526650" cy="37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66" h="15127" extrusionOk="0">
                      <a:moveTo>
                        <a:pt x="8236" y="1"/>
                      </a:moveTo>
                      <a:cubicBezTo>
                        <a:pt x="7095" y="1"/>
                        <a:pt x="5888" y="466"/>
                        <a:pt x="5290" y="1418"/>
                      </a:cubicBezTo>
                      <a:cubicBezTo>
                        <a:pt x="4682" y="2391"/>
                        <a:pt x="4712" y="3607"/>
                        <a:pt x="5047" y="4671"/>
                      </a:cubicBezTo>
                      <a:cubicBezTo>
                        <a:pt x="5381" y="5734"/>
                        <a:pt x="6080" y="6646"/>
                        <a:pt x="6718" y="7497"/>
                      </a:cubicBezTo>
                      <a:cubicBezTo>
                        <a:pt x="5649" y="7064"/>
                        <a:pt x="4473" y="6589"/>
                        <a:pt x="3315" y="6589"/>
                      </a:cubicBezTo>
                      <a:cubicBezTo>
                        <a:pt x="3091" y="6589"/>
                        <a:pt x="2867" y="6607"/>
                        <a:pt x="2645" y="6646"/>
                      </a:cubicBezTo>
                      <a:cubicBezTo>
                        <a:pt x="1278" y="6859"/>
                        <a:pt x="1" y="8227"/>
                        <a:pt x="366" y="9595"/>
                      </a:cubicBezTo>
                      <a:cubicBezTo>
                        <a:pt x="609" y="10355"/>
                        <a:pt x="1247" y="10902"/>
                        <a:pt x="1946" y="11358"/>
                      </a:cubicBezTo>
                      <a:cubicBezTo>
                        <a:pt x="6499" y="14392"/>
                        <a:pt x="12150" y="15127"/>
                        <a:pt x="17535" y="15127"/>
                      </a:cubicBezTo>
                      <a:cubicBezTo>
                        <a:pt x="18730" y="15127"/>
                        <a:pt x="19912" y="15091"/>
                        <a:pt x="21065" y="15035"/>
                      </a:cubicBezTo>
                      <a:cubicBezTo>
                        <a:pt x="18846" y="10020"/>
                        <a:pt x="16506" y="4792"/>
                        <a:pt x="12068" y="1540"/>
                      </a:cubicBezTo>
                      <a:cubicBezTo>
                        <a:pt x="11065" y="780"/>
                        <a:pt x="9879" y="142"/>
                        <a:pt x="8633" y="20"/>
                      </a:cubicBezTo>
                      <a:cubicBezTo>
                        <a:pt x="8502" y="7"/>
                        <a:pt x="8370" y="1"/>
                        <a:pt x="8236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54" name="Google Shape;6054;p36"/>
                <p:cNvSpPr/>
                <p:nvPr/>
              </p:nvSpPr>
              <p:spPr>
                <a:xfrm>
                  <a:off x="5948700" y="678300"/>
                  <a:ext cx="506125" cy="3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45" h="15763" extrusionOk="0">
                      <a:moveTo>
                        <a:pt x="12759" y="0"/>
                      </a:moveTo>
                      <a:cubicBezTo>
                        <a:pt x="9762" y="0"/>
                        <a:pt x="6809" y="380"/>
                        <a:pt x="4074" y="1574"/>
                      </a:cubicBezTo>
                      <a:cubicBezTo>
                        <a:pt x="2888" y="2121"/>
                        <a:pt x="1733" y="2789"/>
                        <a:pt x="1034" y="3823"/>
                      </a:cubicBezTo>
                      <a:cubicBezTo>
                        <a:pt x="274" y="4856"/>
                        <a:pt x="1" y="6285"/>
                        <a:pt x="578" y="7440"/>
                      </a:cubicBezTo>
                      <a:cubicBezTo>
                        <a:pt x="1065" y="8413"/>
                        <a:pt x="2159" y="9020"/>
                        <a:pt x="3223" y="9203"/>
                      </a:cubicBezTo>
                      <a:cubicBezTo>
                        <a:pt x="3649" y="9298"/>
                        <a:pt x="4079" y="9332"/>
                        <a:pt x="4513" y="9332"/>
                      </a:cubicBezTo>
                      <a:cubicBezTo>
                        <a:pt x="5193" y="9332"/>
                        <a:pt x="5879" y="9247"/>
                        <a:pt x="6566" y="9172"/>
                      </a:cubicBezTo>
                      <a:lnTo>
                        <a:pt x="6566" y="9172"/>
                      </a:lnTo>
                      <a:cubicBezTo>
                        <a:pt x="5472" y="10024"/>
                        <a:pt x="4287" y="10966"/>
                        <a:pt x="3800" y="12242"/>
                      </a:cubicBezTo>
                      <a:cubicBezTo>
                        <a:pt x="3314" y="13580"/>
                        <a:pt x="3831" y="15373"/>
                        <a:pt x="5198" y="15708"/>
                      </a:cubicBezTo>
                      <a:cubicBezTo>
                        <a:pt x="5355" y="15745"/>
                        <a:pt x="5514" y="15762"/>
                        <a:pt x="5674" y="15762"/>
                      </a:cubicBezTo>
                      <a:cubicBezTo>
                        <a:pt x="6291" y="15762"/>
                        <a:pt x="6923" y="15511"/>
                        <a:pt x="7478" y="15221"/>
                      </a:cubicBezTo>
                      <a:cubicBezTo>
                        <a:pt x="13527" y="12242"/>
                        <a:pt x="17357" y="6163"/>
                        <a:pt x="20244" y="540"/>
                      </a:cubicBezTo>
                      <a:cubicBezTo>
                        <a:pt x="17785" y="264"/>
                        <a:pt x="15257" y="0"/>
                        <a:pt x="1275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55" name="Google Shape;6055;p36"/>
                <p:cNvSpPr/>
                <p:nvPr/>
              </p:nvSpPr>
              <p:spPr>
                <a:xfrm>
                  <a:off x="6405150" y="447525"/>
                  <a:ext cx="82350" cy="228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94" h="9137" extrusionOk="0">
                      <a:moveTo>
                        <a:pt x="2571" y="1"/>
                      </a:moveTo>
                      <a:cubicBezTo>
                        <a:pt x="2544" y="1"/>
                        <a:pt x="2503" y="14"/>
                        <a:pt x="2503" y="14"/>
                      </a:cubicBezTo>
                      <a:cubicBezTo>
                        <a:pt x="2290" y="1473"/>
                        <a:pt x="1956" y="2841"/>
                        <a:pt x="1530" y="4148"/>
                      </a:cubicBezTo>
                      <a:cubicBezTo>
                        <a:pt x="1135" y="5485"/>
                        <a:pt x="679" y="6732"/>
                        <a:pt x="132" y="8039"/>
                      </a:cubicBezTo>
                      <a:cubicBezTo>
                        <a:pt x="0" y="8302"/>
                        <a:pt x="1376" y="9136"/>
                        <a:pt x="1903" y="9136"/>
                      </a:cubicBezTo>
                      <a:cubicBezTo>
                        <a:pt x="1984" y="9136"/>
                        <a:pt x="2045" y="9117"/>
                        <a:pt x="2077" y="9072"/>
                      </a:cubicBezTo>
                      <a:cubicBezTo>
                        <a:pt x="2959" y="7735"/>
                        <a:pt x="3293" y="6093"/>
                        <a:pt x="3293" y="4543"/>
                      </a:cubicBezTo>
                      <a:cubicBezTo>
                        <a:pt x="3293" y="2993"/>
                        <a:pt x="2989" y="1412"/>
                        <a:pt x="2594" y="14"/>
                      </a:cubicBezTo>
                      <a:cubicBezTo>
                        <a:pt x="2594" y="4"/>
                        <a:pt x="2584" y="1"/>
                        <a:pt x="2571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56" name="Google Shape;6056;p36"/>
                <p:cNvSpPr/>
                <p:nvPr/>
              </p:nvSpPr>
              <p:spPr>
                <a:xfrm>
                  <a:off x="6380325" y="479025"/>
                  <a:ext cx="67650" cy="19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6" h="7739" extrusionOk="0">
                      <a:moveTo>
                        <a:pt x="92" y="0"/>
                      </a:moveTo>
                      <a:cubicBezTo>
                        <a:pt x="61" y="0"/>
                        <a:pt x="0" y="61"/>
                        <a:pt x="0" y="61"/>
                      </a:cubicBezTo>
                      <a:cubicBezTo>
                        <a:pt x="152" y="2584"/>
                        <a:pt x="152" y="5016"/>
                        <a:pt x="335" y="7447"/>
                      </a:cubicBezTo>
                      <a:cubicBezTo>
                        <a:pt x="352" y="7624"/>
                        <a:pt x="1067" y="7739"/>
                        <a:pt x="1675" y="7739"/>
                      </a:cubicBezTo>
                      <a:cubicBezTo>
                        <a:pt x="2114" y="7739"/>
                        <a:pt x="2498" y="7679"/>
                        <a:pt x="2523" y="7538"/>
                      </a:cubicBezTo>
                      <a:cubicBezTo>
                        <a:pt x="2706" y="6201"/>
                        <a:pt x="2402" y="4833"/>
                        <a:pt x="1915" y="3587"/>
                      </a:cubicBezTo>
                      <a:cubicBezTo>
                        <a:pt x="1429" y="2280"/>
                        <a:pt x="700" y="1125"/>
                        <a:pt x="92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57" name="Google Shape;6057;p36"/>
                <p:cNvSpPr/>
                <p:nvPr/>
              </p:nvSpPr>
              <p:spPr>
                <a:xfrm>
                  <a:off x="6319525" y="517025"/>
                  <a:ext cx="102400" cy="151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6" h="6045" extrusionOk="0">
                      <a:moveTo>
                        <a:pt x="92" y="0"/>
                      </a:moveTo>
                      <a:cubicBezTo>
                        <a:pt x="62" y="0"/>
                        <a:pt x="1" y="61"/>
                        <a:pt x="1" y="61"/>
                      </a:cubicBezTo>
                      <a:cubicBezTo>
                        <a:pt x="335" y="2189"/>
                        <a:pt x="913" y="4225"/>
                        <a:pt x="2007" y="6018"/>
                      </a:cubicBezTo>
                      <a:cubicBezTo>
                        <a:pt x="2022" y="6036"/>
                        <a:pt x="2054" y="6045"/>
                        <a:pt x="2100" y="6045"/>
                      </a:cubicBezTo>
                      <a:cubicBezTo>
                        <a:pt x="2523" y="6045"/>
                        <a:pt x="4095" y="5356"/>
                        <a:pt x="4013" y="5137"/>
                      </a:cubicBezTo>
                      <a:cubicBezTo>
                        <a:pt x="3405" y="3131"/>
                        <a:pt x="1460" y="1672"/>
                        <a:pt x="92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58" name="Google Shape;6058;p36"/>
                <p:cNvSpPr/>
                <p:nvPr/>
              </p:nvSpPr>
              <p:spPr>
                <a:xfrm>
                  <a:off x="6257225" y="604400"/>
                  <a:ext cx="146525" cy="10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61" h="4111" extrusionOk="0">
                      <a:moveTo>
                        <a:pt x="92" y="1"/>
                      </a:moveTo>
                      <a:cubicBezTo>
                        <a:pt x="61" y="1"/>
                        <a:pt x="0" y="92"/>
                        <a:pt x="0" y="92"/>
                      </a:cubicBezTo>
                      <a:cubicBezTo>
                        <a:pt x="1277" y="1672"/>
                        <a:pt x="2645" y="3162"/>
                        <a:pt x="4347" y="4104"/>
                      </a:cubicBezTo>
                      <a:cubicBezTo>
                        <a:pt x="4354" y="4108"/>
                        <a:pt x="4363" y="4110"/>
                        <a:pt x="4373" y="4110"/>
                      </a:cubicBezTo>
                      <a:cubicBezTo>
                        <a:pt x="4649" y="4110"/>
                        <a:pt x="5860" y="2547"/>
                        <a:pt x="5684" y="2371"/>
                      </a:cubicBezTo>
                      <a:cubicBezTo>
                        <a:pt x="4256" y="1004"/>
                        <a:pt x="1976" y="730"/>
                        <a:pt x="92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59" name="Google Shape;6059;p36"/>
                <p:cNvSpPr/>
                <p:nvPr/>
              </p:nvSpPr>
              <p:spPr>
                <a:xfrm>
                  <a:off x="6195675" y="661400"/>
                  <a:ext cx="188475" cy="6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39" h="2577" extrusionOk="0">
                      <a:moveTo>
                        <a:pt x="6991" y="0"/>
                      </a:moveTo>
                      <a:cubicBezTo>
                        <a:pt x="4590" y="0"/>
                        <a:pt x="2371" y="1398"/>
                        <a:pt x="31" y="2219"/>
                      </a:cubicBezTo>
                      <a:cubicBezTo>
                        <a:pt x="0" y="2219"/>
                        <a:pt x="31" y="2341"/>
                        <a:pt x="31" y="2341"/>
                      </a:cubicBezTo>
                      <a:cubicBezTo>
                        <a:pt x="1199" y="2487"/>
                        <a:pt x="2361" y="2577"/>
                        <a:pt x="3516" y="2577"/>
                      </a:cubicBezTo>
                      <a:cubicBezTo>
                        <a:pt x="4764" y="2577"/>
                        <a:pt x="6003" y="2472"/>
                        <a:pt x="7234" y="2219"/>
                      </a:cubicBezTo>
                      <a:cubicBezTo>
                        <a:pt x="7538" y="2189"/>
                        <a:pt x="7295" y="61"/>
                        <a:pt x="6991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60" name="Google Shape;6060;p36"/>
                <p:cNvSpPr/>
                <p:nvPr/>
              </p:nvSpPr>
              <p:spPr>
                <a:xfrm>
                  <a:off x="6190350" y="686075"/>
                  <a:ext cx="208625" cy="109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45" h="4380" extrusionOk="0">
                      <a:moveTo>
                        <a:pt x="6653" y="0"/>
                      </a:moveTo>
                      <a:cubicBezTo>
                        <a:pt x="6630" y="0"/>
                        <a:pt x="6611" y="5"/>
                        <a:pt x="6596" y="16"/>
                      </a:cubicBezTo>
                      <a:cubicBezTo>
                        <a:pt x="5654" y="746"/>
                        <a:pt x="4773" y="1567"/>
                        <a:pt x="3709" y="2357"/>
                      </a:cubicBezTo>
                      <a:cubicBezTo>
                        <a:pt x="2675" y="3117"/>
                        <a:pt x="1399" y="3816"/>
                        <a:pt x="1" y="4089"/>
                      </a:cubicBezTo>
                      <a:lnTo>
                        <a:pt x="1" y="4181"/>
                      </a:lnTo>
                      <a:cubicBezTo>
                        <a:pt x="601" y="4311"/>
                        <a:pt x="1224" y="4380"/>
                        <a:pt x="1852" y="4380"/>
                      </a:cubicBezTo>
                      <a:cubicBezTo>
                        <a:pt x="2687" y="4380"/>
                        <a:pt x="3532" y="4258"/>
                        <a:pt x="4347" y="3998"/>
                      </a:cubicBezTo>
                      <a:cubicBezTo>
                        <a:pt x="5806" y="3542"/>
                        <a:pt x="7144" y="2722"/>
                        <a:pt x="8116" y="1567"/>
                      </a:cubicBezTo>
                      <a:cubicBezTo>
                        <a:pt x="8345" y="1281"/>
                        <a:pt x="7015" y="0"/>
                        <a:pt x="6653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61" name="Google Shape;6061;p36"/>
                <p:cNvSpPr/>
                <p:nvPr/>
              </p:nvSpPr>
              <p:spPr>
                <a:xfrm>
                  <a:off x="6306625" y="713950"/>
                  <a:ext cx="102600" cy="15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04" h="6258" extrusionOk="0">
                      <a:moveTo>
                        <a:pt x="2784" y="1"/>
                      </a:moveTo>
                      <a:cubicBezTo>
                        <a:pt x="2306" y="1"/>
                        <a:pt x="1864" y="53"/>
                        <a:pt x="1824" y="148"/>
                      </a:cubicBezTo>
                      <a:cubicBezTo>
                        <a:pt x="1641" y="1059"/>
                        <a:pt x="1611" y="2002"/>
                        <a:pt x="1429" y="3066"/>
                      </a:cubicBezTo>
                      <a:cubicBezTo>
                        <a:pt x="1216" y="4129"/>
                        <a:pt x="821" y="5284"/>
                        <a:pt x="0" y="6196"/>
                      </a:cubicBezTo>
                      <a:lnTo>
                        <a:pt x="91" y="6257"/>
                      </a:lnTo>
                      <a:cubicBezTo>
                        <a:pt x="1216" y="5801"/>
                        <a:pt x="2249" y="4980"/>
                        <a:pt x="2979" y="3917"/>
                      </a:cubicBezTo>
                      <a:cubicBezTo>
                        <a:pt x="3708" y="2853"/>
                        <a:pt x="4104" y="1546"/>
                        <a:pt x="4043" y="269"/>
                      </a:cubicBezTo>
                      <a:cubicBezTo>
                        <a:pt x="4043" y="83"/>
                        <a:pt x="3384" y="1"/>
                        <a:pt x="2784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62" name="Google Shape;6062;p36"/>
                <p:cNvSpPr/>
                <p:nvPr/>
              </p:nvSpPr>
              <p:spPr>
                <a:xfrm>
                  <a:off x="6374250" y="736525"/>
                  <a:ext cx="67650" cy="189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6" h="7587" extrusionOk="0">
                      <a:moveTo>
                        <a:pt x="1578" y="0"/>
                      </a:moveTo>
                      <a:cubicBezTo>
                        <a:pt x="939" y="0"/>
                        <a:pt x="70" y="145"/>
                        <a:pt x="31" y="339"/>
                      </a:cubicBezTo>
                      <a:cubicBezTo>
                        <a:pt x="0" y="2831"/>
                        <a:pt x="1368" y="5172"/>
                        <a:pt x="2128" y="7573"/>
                      </a:cubicBezTo>
                      <a:cubicBezTo>
                        <a:pt x="2128" y="7583"/>
                        <a:pt x="2142" y="7586"/>
                        <a:pt x="2160" y="7586"/>
                      </a:cubicBezTo>
                      <a:cubicBezTo>
                        <a:pt x="2196" y="7586"/>
                        <a:pt x="2250" y="7573"/>
                        <a:pt x="2250" y="7573"/>
                      </a:cubicBezTo>
                      <a:cubicBezTo>
                        <a:pt x="2584" y="5050"/>
                        <a:pt x="2706" y="2588"/>
                        <a:pt x="2250" y="156"/>
                      </a:cubicBezTo>
                      <a:cubicBezTo>
                        <a:pt x="2228" y="47"/>
                        <a:pt x="1939" y="0"/>
                        <a:pt x="1578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63" name="Google Shape;6063;p36"/>
                <p:cNvSpPr/>
                <p:nvPr/>
              </p:nvSpPr>
              <p:spPr>
                <a:xfrm>
                  <a:off x="6406125" y="711225"/>
                  <a:ext cx="112525" cy="20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01" h="8016" extrusionOk="0">
                      <a:moveTo>
                        <a:pt x="1821" y="1"/>
                      </a:moveTo>
                      <a:cubicBezTo>
                        <a:pt x="1192" y="1"/>
                        <a:pt x="1" y="313"/>
                        <a:pt x="93" y="591"/>
                      </a:cubicBezTo>
                      <a:cubicBezTo>
                        <a:pt x="336" y="2050"/>
                        <a:pt x="975" y="3357"/>
                        <a:pt x="1765" y="4603"/>
                      </a:cubicBezTo>
                      <a:cubicBezTo>
                        <a:pt x="2555" y="5819"/>
                        <a:pt x="3558" y="6913"/>
                        <a:pt x="4440" y="8007"/>
                      </a:cubicBezTo>
                      <a:cubicBezTo>
                        <a:pt x="4440" y="8014"/>
                        <a:pt x="4442" y="8016"/>
                        <a:pt x="4446" y="8016"/>
                      </a:cubicBezTo>
                      <a:cubicBezTo>
                        <a:pt x="4462" y="8016"/>
                        <a:pt x="4500" y="7977"/>
                        <a:pt x="4500" y="7977"/>
                      </a:cubicBezTo>
                      <a:cubicBezTo>
                        <a:pt x="3710" y="5272"/>
                        <a:pt x="3072" y="2658"/>
                        <a:pt x="2190" y="105"/>
                      </a:cubicBezTo>
                      <a:cubicBezTo>
                        <a:pt x="2161" y="32"/>
                        <a:pt x="2019" y="1"/>
                        <a:pt x="1821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64" name="Google Shape;6064;p36"/>
                <p:cNvSpPr/>
                <p:nvPr/>
              </p:nvSpPr>
              <p:spPr>
                <a:xfrm>
                  <a:off x="6424650" y="702925"/>
                  <a:ext cx="183675" cy="102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47" h="4115" extrusionOk="0">
                      <a:moveTo>
                        <a:pt x="1622" y="1"/>
                      </a:moveTo>
                      <a:cubicBezTo>
                        <a:pt x="1292" y="1"/>
                        <a:pt x="0" y="1449"/>
                        <a:pt x="203" y="1652"/>
                      </a:cubicBezTo>
                      <a:cubicBezTo>
                        <a:pt x="1115" y="2595"/>
                        <a:pt x="2270" y="3172"/>
                        <a:pt x="3547" y="3507"/>
                      </a:cubicBezTo>
                      <a:cubicBezTo>
                        <a:pt x="4793" y="3841"/>
                        <a:pt x="6070" y="4023"/>
                        <a:pt x="7285" y="4114"/>
                      </a:cubicBezTo>
                      <a:lnTo>
                        <a:pt x="7346" y="4023"/>
                      </a:lnTo>
                      <a:cubicBezTo>
                        <a:pt x="6313" y="3355"/>
                        <a:pt x="5370" y="2686"/>
                        <a:pt x="4459" y="1987"/>
                      </a:cubicBezTo>
                      <a:cubicBezTo>
                        <a:pt x="3547" y="1318"/>
                        <a:pt x="2635" y="680"/>
                        <a:pt x="1662" y="11"/>
                      </a:cubicBezTo>
                      <a:cubicBezTo>
                        <a:pt x="1651" y="4"/>
                        <a:pt x="1637" y="1"/>
                        <a:pt x="1622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65" name="Google Shape;6065;p36"/>
                <p:cNvSpPr/>
                <p:nvPr/>
              </p:nvSpPr>
              <p:spPr>
                <a:xfrm>
                  <a:off x="6470050" y="659875"/>
                  <a:ext cx="201350" cy="61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54" h="2479" extrusionOk="0">
                      <a:moveTo>
                        <a:pt x="874" y="0"/>
                      </a:moveTo>
                      <a:cubicBezTo>
                        <a:pt x="597" y="0"/>
                        <a:pt x="0" y="2008"/>
                        <a:pt x="302" y="2159"/>
                      </a:cubicBezTo>
                      <a:cubicBezTo>
                        <a:pt x="947" y="2378"/>
                        <a:pt x="1627" y="2478"/>
                        <a:pt x="2309" y="2478"/>
                      </a:cubicBezTo>
                      <a:cubicBezTo>
                        <a:pt x="3041" y="2478"/>
                        <a:pt x="3774" y="2363"/>
                        <a:pt x="4466" y="2159"/>
                      </a:cubicBezTo>
                      <a:cubicBezTo>
                        <a:pt x="5773" y="1794"/>
                        <a:pt x="6989" y="1095"/>
                        <a:pt x="8053" y="426"/>
                      </a:cubicBezTo>
                      <a:cubicBezTo>
                        <a:pt x="8053" y="365"/>
                        <a:pt x="8023" y="304"/>
                        <a:pt x="8023" y="304"/>
                      </a:cubicBezTo>
                      <a:cubicBezTo>
                        <a:pt x="7320" y="390"/>
                        <a:pt x="6628" y="427"/>
                        <a:pt x="5945" y="427"/>
                      </a:cubicBezTo>
                      <a:cubicBezTo>
                        <a:pt x="5416" y="427"/>
                        <a:pt x="4893" y="405"/>
                        <a:pt x="4375" y="365"/>
                      </a:cubicBezTo>
                      <a:cubicBezTo>
                        <a:pt x="3190" y="304"/>
                        <a:pt x="2065" y="152"/>
                        <a:pt x="880" y="0"/>
                      </a:cubicBezTo>
                      <a:cubicBezTo>
                        <a:pt x="878" y="0"/>
                        <a:pt x="876" y="0"/>
                        <a:pt x="874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66" name="Google Shape;6066;p36"/>
                <p:cNvSpPr/>
                <p:nvPr/>
              </p:nvSpPr>
              <p:spPr>
                <a:xfrm>
                  <a:off x="6449775" y="572500"/>
                  <a:ext cx="216300" cy="1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52" h="5359" extrusionOk="0">
                      <a:moveTo>
                        <a:pt x="8560" y="0"/>
                      </a:moveTo>
                      <a:cubicBezTo>
                        <a:pt x="5672" y="821"/>
                        <a:pt x="2846" y="1824"/>
                        <a:pt x="292" y="3374"/>
                      </a:cubicBezTo>
                      <a:cubicBezTo>
                        <a:pt x="0" y="3608"/>
                        <a:pt x="832" y="5358"/>
                        <a:pt x="1193" y="5358"/>
                      </a:cubicBezTo>
                      <a:cubicBezTo>
                        <a:pt x="1208" y="5358"/>
                        <a:pt x="1222" y="5356"/>
                        <a:pt x="1235" y="5350"/>
                      </a:cubicBezTo>
                      <a:cubicBezTo>
                        <a:pt x="4001" y="4286"/>
                        <a:pt x="6189" y="1885"/>
                        <a:pt x="8621" y="122"/>
                      </a:cubicBezTo>
                      <a:cubicBezTo>
                        <a:pt x="8651" y="61"/>
                        <a:pt x="8560" y="0"/>
                        <a:pt x="8560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67" name="Google Shape;6067;p36"/>
                <p:cNvSpPr/>
                <p:nvPr/>
              </p:nvSpPr>
              <p:spPr>
                <a:xfrm>
                  <a:off x="6388975" y="545125"/>
                  <a:ext cx="160075" cy="166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03" h="6647" extrusionOk="0">
                      <a:moveTo>
                        <a:pt x="6342" y="1"/>
                      </a:moveTo>
                      <a:cubicBezTo>
                        <a:pt x="4062" y="1429"/>
                        <a:pt x="1873" y="3040"/>
                        <a:pt x="171" y="5046"/>
                      </a:cubicBezTo>
                      <a:cubicBezTo>
                        <a:pt x="0" y="5246"/>
                        <a:pt x="1244" y="6647"/>
                        <a:pt x="1601" y="6647"/>
                      </a:cubicBezTo>
                      <a:cubicBezTo>
                        <a:pt x="1625" y="6647"/>
                        <a:pt x="1645" y="6640"/>
                        <a:pt x="1661" y="6627"/>
                      </a:cubicBezTo>
                      <a:cubicBezTo>
                        <a:pt x="3758" y="4955"/>
                        <a:pt x="4883" y="2311"/>
                        <a:pt x="6402" y="62"/>
                      </a:cubicBezTo>
                      <a:lnTo>
                        <a:pt x="6342" y="1"/>
                      </a:ln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68" name="Google Shape;6068;p36"/>
                <p:cNvSpPr/>
                <p:nvPr/>
              </p:nvSpPr>
              <p:spPr>
                <a:xfrm>
                  <a:off x="6112075" y="592125"/>
                  <a:ext cx="278850" cy="11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154" h="4687" extrusionOk="0">
                      <a:moveTo>
                        <a:pt x="51" y="0"/>
                      </a:moveTo>
                      <a:cubicBezTo>
                        <a:pt x="25" y="0"/>
                        <a:pt x="1" y="96"/>
                        <a:pt x="1" y="96"/>
                      </a:cubicBezTo>
                      <a:cubicBezTo>
                        <a:pt x="1429" y="1343"/>
                        <a:pt x="3071" y="2407"/>
                        <a:pt x="4834" y="3197"/>
                      </a:cubicBezTo>
                      <a:cubicBezTo>
                        <a:pt x="6566" y="3987"/>
                        <a:pt x="8481" y="4534"/>
                        <a:pt x="10396" y="4686"/>
                      </a:cubicBezTo>
                      <a:cubicBezTo>
                        <a:pt x="10400" y="4686"/>
                        <a:pt x="10403" y="4687"/>
                        <a:pt x="10407" y="4687"/>
                      </a:cubicBezTo>
                      <a:cubicBezTo>
                        <a:pt x="10916" y="4687"/>
                        <a:pt x="11153" y="2589"/>
                        <a:pt x="10761" y="2559"/>
                      </a:cubicBezTo>
                      <a:cubicBezTo>
                        <a:pt x="9028" y="2163"/>
                        <a:pt x="7296" y="1951"/>
                        <a:pt x="5472" y="1616"/>
                      </a:cubicBezTo>
                      <a:cubicBezTo>
                        <a:pt x="3648" y="1252"/>
                        <a:pt x="1794" y="796"/>
                        <a:pt x="62" y="5"/>
                      </a:cubicBezTo>
                      <a:cubicBezTo>
                        <a:pt x="58" y="2"/>
                        <a:pt x="55" y="0"/>
                        <a:pt x="51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69" name="Google Shape;6069;p36"/>
                <p:cNvSpPr/>
                <p:nvPr/>
              </p:nvSpPr>
              <p:spPr>
                <a:xfrm>
                  <a:off x="6238525" y="482900"/>
                  <a:ext cx="147275" cy="18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91" h="7455" extrusionOk="0">
                      <a:moveTo>
                        <a:pt x="127" y="0"/>
                      </a:moveTo>
                      <a:cubicBezTo>
                        <a:pt x="58" y="0"/>
                        <a:pt x="1" y="59"/>
                        <a:pt x="19" y="149"/>
                      </a:cubicBezTo>
                      <a:cubicBezTo>
                        <a:pt x="384" y="1426"/>
                        <a:pt x="718" y="2885"/>
                        <a:pt x="1417" y="4253"/>
                      </a:cubicBezTo>
                      <a:cubicBezTo>
                        <a:pt x="2055" y="5590"/>
                        <a:pt x="3028" y="6806"/>
                        <a:pt x="4335" y="7383"/>
                      </a:cubicBezTo>
                      <a:cubicBezTo>
                        <a:pt x="4446" y="7433"/>
                        <a:pt x="4556" y="7455"/>
                        <a:pt x="4664" y="7455"/>
                      </a:cubicBezTo>
                      <a:cubicBezTo>
                        <a:pt x="5351" y="7455"/>
                        <a:pt x="5890" y="6546"/>
                        <a:pt x="5338" y="6046"/>
                      </a:cubicBezTo>
                      <a:cubicBezTo>
                        <a:pt x="4396" y="5225"/>
                        <a:pt x="3454" y="4344"/>
                        <a:pt x="2572" y="3341"/>
                      </a:cubicBezTo>
                      <a:cubicBezTo>
                        <a:pt x="1660" y="2368"/>
                        <a:pt x="870" y="1244"/>
                        <a:pt x="262" y="89"/>
                      </a:cubicBezTo>
                      <a:cubicBezTo>
                        <a:pt x="225" y="27"/>
                        <a:pt x="174" y="0"/>
                        <a:pt x="127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70" name="Google Shape;6070;p36"/>
                <p:cNvSpPr/>
                <p:nvPr/>
              </p:nvSpPr>
              <p:spPr>
                <a:xfrm>
                  <a:off x="6327025" y="446450"/>
                  <a:ext cx="158200" cy="26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8" h="10536" extrusionOk="0">
                      <a:moveTo>
                        <a:pt x="138" y="1"/>
                      </a:moveTo>
                      <a:cubicBezTo>
                        <a:pt x="65" y="1"/>
                        <a:pt x="0" y="70"/>
                        <a:pt x="35" y="209"/>
                      </a:cubicBezTo>
                      <a:cubicBezTo>
                        <a:pt x="278" y="1911"/>
                        <a:pt x="643" y="3917"/>
                        <a:pt x="1403" y="5802"/>
                      </a:cubicBezTo>
                      <a:cubicBezTo>
                        <a:pt x="2102" y="7656"/>
                        <a:pt x="3318" y="9358"/>
                        <a:pt x="4838" y="10361"/>
                      </a:cubicBezTo>
                      <a:cubicBezTo>
                        <a:pt x="5043" y="10482"/>
                        <a:pt x="5243" y="10535"/>
                        <a:pt x="5427" y="10535"/>
                      </a:cubicBezTo>
                      <a:cubicBezTo>
                        <a:pt x="5707" y="10535"/>
                        <a:pt x="5949" y="10411"/>
                        <a:pt x="6114" y="10209"/>
                      </a:cubicBezTo>
                      <a:cubicBezTo>
                        <a:pt x="6327" y="9905"/>
                        <a:pt x="6327" y="9449"/>
                        <a:pt x="5932" y="8993"/>
                      </a:cubicBezTo>
                      <a:cubicBezTo>
                        <a:pt x="4777" y="7717"/>
                        <a:pt x="3652" y="6410"/>
                        <a:pt x="2649" y="4920"/>
                      </a:cubicBezTo>
                      <a:cubicBezTo>
                        <a:pt x="1677" y="3431"/>
                        <a:pt x="825" y="1850"/>
                        <a:pt x="278" y="118"/>
                      </a:cubicBezTo>
                      <a:cubicBezTo>
                        <a:pt x="252" y="40"/>
                        <a:pt x="193" y="1"/>
                        <a:pt x="138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71" name="Google Shape;6071;p36"/>
                <p:cNvSpPr/>
                <p:nvPr/>
              </p:nvSpPr>
              <p:spPr>
                <a:xfrm>
                  <a:off x="6431725" y="472450"/>
                  <a:ext cx="117850" cy="192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14" h="7683" extrusionOk="0">
                      <a:moveTo>
                        <a:pt x="4556" y="0"/>
                      </a:moveTo>
                      <a:cubicBezTo>
                        <a:pt x="4526" y="0"/>
                        <a:pt x="4497" y="15"/>
                        <a:pt x="4480" y="51"/>
                      </a:cubicBezTo>
                      <a:cubicBezTo>
                        <a:pt x="2990" y="1966"/>
                        <a:pt x="528" y="4124"/>
                        <a:pt x="103" y="6646"/>
                      </a:cubicBezTo>
                      <a:cubicBezTo>
                        <a:pt x="0" y="7219"/>
                        <a:pt x="532" y="7682"/>
                        <a:pt x="1029" y="7682"/>
                      </a:cubicBezTo>
                      <a:cubicBezTo>
                        <a:pt x="1271" y="7682"/>
                        <a:pt x="1504" y="7573"/>
                        <a:pt x="1653" y="7315"/>
                      </a:cubicBezTo>
                      <a:cubicBezTo>
                        <a:pt x="2838" y="5066"/>
                        <a:pt x="3628" y="2482"/>
                        <a:pt x="4692" y="172"/>
                      </a:cubicBezTo>
                      <a:cubicBezTo>
                        <a:pt x="4714" y="86"/>
                        <a:pt x="4629" y="0"/>
                        <a:pt x="4556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72" name="Google Shape;6072;p36"/>
                <p:cNvSpPr/>
                <p:nvPr/>
              </p:nvSpPr>
              <p:spPr>
                <a:xfrm>
                  <a:off x="6435025" y="702700"/>
                  <a:ext cx="152775" cy="5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11" h="2092" extrusionOk="0">
                      <a:moveTo>
                        <a:pt x="1551" y="1"/>
                      </a:moveTo>
                      <a:cubicBezTo>
                        <a:pt x="1433" y="1"/>
                        <a:pt x="1311" y="7"/>
                        <a:pt x="1186" y="20"/>
                      </a:cubicBezTo>
                      <a:cubicBezTo>
                        <a:pt x="609" y="111"/>
                        <a:pt x="1" y="1357"/>
                        <a:pt x="639" y="1661"/>
                      </a:cubicBezTo>
                      <a:cubicBezTo>
                        <a:pt x="1407" y="1963"/>
                        <a:pt x="2249" y="2091"/>
                        <a:pt x="3075" y="2091"/>
                      </a:cubicBezTo>
                      <a:cubicBezTo>
                        <a:pt x="3165" y="2091"/>
                        <a:pt x="3255" y="2090"/>
                        <a:pt x="3344" y="2087"/>
                      </a:cubicBezTo>
                      <a:cubicBezTo>
                        <a:pt x="4287" y="2026"/>
                        <a:pt x="5168" y="1874"/>
                        <a:pt x="6019" y="1722"/>
                      </a:cubicBezTo>
                      <a:cubicBezTo>
                        <a:pt x="6111" y="1692"/>
                        <a:pt x="6111" y="1479"/>
                        <a:pt x="6019" y="1479"/>
                      </a:cubicBezTo>
                      <a:cubicBezTo>
                        <a:pt x="5199" y="1327"/>
                        <a:pt x="4348" y="902"/>
                        <a:pt x="3588" y="567"/>
                      </a:cubicBezTo>
                      <a:cubicBezTo>
                        <a:pt x="2883" y="228"/>
                        <a:pt x="2269" y="1"/>
                        <a:pt x="1551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73" name="Google Shape;6073;p36"/>
                <p:cNvSpPr/>
                <p:nvPr/>
              </p:nvSpPr>
              <p:spPr>
                <a:xfrm>
                  <a:off x="6407950" y="722650"/>
                  <a:ext cx="177650" cy="190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06" h="7614" extrusionOk="0">
                      <a:moveTo>
                        <a:pt x="1207" y="1"/>
                      </a:moveTo>
                      <a:cubicBezTo>
                        <a:pt x="532" y="1"/>
                        <a:pt x="1" y="746"/>
                        <a:pt x="567" y="1411"/>
                      </a:cubicBezTo>
                      <a:cubicBezTo>
                        <a:pt x="2452" y="3569"/>
                        <a:pt x="4823" y="5514"/>
                        <a:pt x="6859" y="7550"/>
                      </a:cubicBezTo>
                      <a:cubicBezTo>
                        <a:pt x="6895" y="7595"/>
                        <a:pt x="6933" y="7613"/>
                        <a:pt x="6967" y="7613"/>
                      </a:cubicBezTo>
                      <a:cubicBezTo>
                        <a:pt x="7049" y="7613"/>
                        <a:pt x="7106" y="7506"/>
                        <a:pt x="7042" y="7398"/>
                      </a:cubicBezTo>
                      <a:cubicBezTo>
                        <a:pt x="5522" y="5088"/>
                        <a:pt x="4154" y="1654"/>
                        <a:pt x="1692" y="134"/>
                      </a:cubicBezTo>
                      <a:cubicBezTo>
                        <a:pt x="1530" y="42"/>
                        <a:pt x="1365" y="1"/>
                        <a:pt x="1207" y="1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74" name="Google Shape;6074;p36"/>
                <p:cNvSpPr/>
                <p:nvPr/>
              </p:nvSpPr>
              <p:spPr>
                <a:xfrm>
                  <a:off x="6241475" y="716325"/>
                  <a:ext cx="136600" cy="12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64" h="5041" extrusionOk="0">
                      <a:moveTo>
                        <a:pt x="4377" y="0"/>
                      </a:moveTo>
                      <a:cubicBezTo>
                        <a:pt x="4120" y="0"/>
                        <a:pt x="3909" y="109"/>
                        <a:pt x="3822" y="326"/>
                      </a:cubicBezTo>
                      <a:cubicBezTo>
                        <a:pt x="3518" y="1208"/>
                        <a:pt x="3092" y="2059"/>
                        <a:pt x="2485" y="2879"/>
                      </a:cubicBezTo>
                      <a:cubicBezTo>
                        <a:pt x="1907" y="3670"/>
                        <a:pt x="1086" y="4399"/>
                        <a:pt x="114" y="4794"/>
                      </a:cubicBezTo>
                      <a:cubicBezTo>
                        <a:pt x="0" y="4851"/>
                        <a:pt x="72" y="5040"/>
                        <a:pt x="156" y="5040"/>
                      </a:cubicBezTo>
                      <a:cubicBezTo>
                        <a:pt x="162" y="5040"/>
                        <a:pt x="168" y="5039"/>
                        <a:pt x="174" y="5037"/>
                      </a:cubicBezTo>
                      <a:cubicBezTo>
                        <a:pt x="722" y="4946"/>
                        <a:pt x="1299" y="4885"/>
                        <a:pt x="1846" y="4703"/>
                      </a:cubicBezTo>
                      <a:cubicBezTo>
                        <a:pt x="2424" y="4490"/>
                        <a:pt x="3032" y="4278"/>
                        <a:pt x="3579" y="3882"/>
                      </a:cubicBezTo>
                      <a:cubicBezTo>
                        <a:pt x="4126" y="3518"/>
                        <a:pt x="4582" y="3062"/>
                        <a:pt x="4947" y="2515"/>
                      </a:cubicBezTo>
                      <a:cubicBezTo>
                        <a:pt x="5281" y="1998"/>
                        <a:pt x="5463" y="1390"/>
                        <a:pt x="5463" y="782"/>
                      </a:cubicBezTo>
                      <a:cubicBezTo>
                        <a:pt x="5463" y="387"/>
                        <a:pt x="5099" y="144"/>
                        <a:pt x="4703" y="53"/>
                      </a:cubicBezTo>
                      <a:cubicBezTo>
                        <a:pt x="4590" y="18"/>
                        <a:pt x="4480" y="0"/>
                        <a:pt x="4377" y="0"/>
                      </a:cubicBezTo>
                      <a:close/>
                    </a:path>
                  </a:pathLst>
                </a:custGeom>
                <a:solidFill>
                  <a:srgbClr val="EA9E4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75" name="Google Shape;6075;p36"/>
                <p:cNvSpPr/>
                <p:nvPr/>
              </p:nvSpPr>
              <p:spPr>
                <a:xfrm>
                  <a:off x="6404650" y="697100"/>
                  <a:ext cx="109450" cy="87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8" h="3507" extrusionOk="0">
                      <a:moveTo>
                        <a:pt x="0" y="1"/>
                      </a:moveTo>
                      <a:cubicBezTo>
                        <a:pt x="334" y="1126"/>
                        <a:pt x="760" y="2281"/>
                        <a:pt x="1642" y="3071"/>
                      </a:cubicBezTo>
                      <a:cubicBezTo>
                        <a:pt x="1824" y="3253"/>
                        <a:pt x="2097" y="3405"/>
                        <a:pt x="2371" y="3496"/>
                      </a:cubicBezTo>
                      <a:cubicBezTo>
                        <a:pt x="2420" y="3502"/>
                        <a:pt x="2471" y="3506"/>
                        <a:pt x="2523" y="3506"/>
                      </a:cubicBezTo>
                      <a:cubicBezTo>
                        <a:pt x="2732" y="3506"/>
                        <a:pt x="2961" y="3448"/>
                        <a:pt x="3131" y="3253"/>
                      </a:cubicBezTo>
                      <a:cubicBezTo>
                        <a:pt x="3283" y="3071"/>
                        <a:pt x="3313" y="2797"/>
                        <a:pt x="3222" y="2585"/>
                      </a:cubicBezTo>
                      <a:cubicBezTo>
                        <a:pt x="3192" y="2341"/>
                        <a:pt x="3040" y="2129"/>
                        <a:pt x="2918" y="1916"/>
                      </a:cubicBezTo>
                      <a:lnTo>
                        <a:pt x="2918" y="1916"/>
                      </a:lnTo>
                      <a:cubicBezTo>
                        <a:pt x="3168" y="2055"/>
                        <a:pt x="3418" y="2193"/>
                        <a:pt x="3690" y="2193"/>
                      </a:cubicBezTo>
                      <a:cubicBezTo>
                        <a:pt x="3716" y="2193"/>
                        <a:pt x="3743" y="2192"/>
                        <a:pt x="3769" y="2189"/>
                      </a:cubicBezTo>
                      <a:cubicBezTo>
                        <a:pt x="4073" y="2159"/>
                        <a:pt x="4377" y="1916"/>
                        <a:pt x="4347" y="1612"/>
                      </a:cubicBezTo>
                      <a:cubicBezTo>
                        <a:pt x="4286" y="1460"/>
                        <a:pt x="4195" y="1308"/>
                        <a:pt x="4043" y="1186"/>
                      </a:cubicBezTo>
                      <a:cubicBezTo>
                        <a:pt x="2888" y="305"/>
                        <a:pt x="1368" y="62"/>
                        <a:pt x="0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76" name="Google Shape;6076;p36"/>
                <p:cNvSpPr/>
                <p:nvPr/>
              </p:nvSpPr>
              <p:spPr>
                <a:xfrm>
                  <a:off x="6401600" y="632625"/>
                  <a:ext cx="111725" cy="8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9" h="3268" extrusionOk="0">
                      <a:moveTo>
                        <a:pt x="3402" y="1"/>
                      </a:moveTo>
                      <a:cubicBezTo>
                        <a:pt x="3279" y="1"/>
                        <a:pt x="3145" y="36"/>
                        <a:pt x="3040" y="57"/>
                      </a:cubicBezTo>
                      <a:cubicBezTo>
                        <a:pt x="1672" y="604"/>
                        <a:pt x="730" y="1820"/>
                        <a:pt x="1" y="2945"/>
                      </a:cubicBezTo>
                      <a:cubicBezTo>
                        <a:pt x="734" y="3118"/>
                        <a:pt x="1493" y="3268"/>
                        <a:pt x="2237" y="3268"/>
                      </a:cubicBezTo>
                      <a:cubicBezTo>
                        <a:pt x="2664" y="3268"/>
                        <a:pt x="3086" y="3219"/>
                        <a:pt x="3496" y="3097"/>
                      </a:cubicBezTo>
                      <a:cubicBezTo>
                        <a:pt x="3770" y="3036"/>
                        <a:pt x="4043" y="2914"/>
                        <a:pt x="4195" y="2671"/>
                      </a:cubicBezTo>
                      <a:cubicBezTo>
                        <a:pt x="4378" y="2489"/>
                        <a:pt x="4469" y="2185"/>
                        <a:pt x="4378" y="1911"/>
                      </a:cubicBezTo>
                      <a:cubicBezTo>
                        <a:pt x="4317" y="1698"/>
                        <a:pt x="4074" y="1546"/>
                        <a:pt x="3861" y="1455"/>
                      </a:cubicBezTo>
                      <a:cubicBezTo>
                        <a:pt x="3618" y="1394"/>
                        <a:pt x="3405" y="1394"/>
                        <a:pt x="3131" y="1394"/>
                      </a:cubicBezTo>
                      <a:cubicBezTo>
                        <a:pt x="3405" y="1242"/>
                        <a:pt x="3648" y="1060"/>
                        <a:pt x="3770" y="787"/>
                      </a:cubicBezTo>
                      <a:cubicBezTo>
                        <a:pt x="3922" y="513"/>
                        <a:pt x="3861" y="87"/>
                        <a:pt x="3557" y="27"/>
                      </a:cubicBezTo>
                      <a:cubicBezTo>
                        <a:pt x="3510" y="8"/>
                        <a:pt x="3457" y="1"/>
                        <a:pt x="3402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77" name="Google Shape;6077;p36"/>
                <p:cNvSpPr/>
                <p:nvPr/>
              </p:nvSpPr>
              <p:spPr>
                <a:xfrm>
                  <a:off x="6378050" y="597475"/>
                  <a:ext cx="79050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2" h="4655" extrusionOk="0">
                      <a:moveTo>
                        <a:pt x="768" y="0"/>
                      </a:moveTo>
                      <a:cubicBezTo>
                        <a:pt x="661" y="0"/>
                        <a:pt x="553" y="31"/>
                        <a:pt x="456" y="95"/>
                      </a:cubicBezTo>
                      <a:cubicBezTo>
                        <a:pt x="335" y="217"/>
                        <a:pt x="274" y="399"/>
                        <a:pt x="274" y="551"/>
                      </a:cubicBezTo>
                      <a:cubicBezTo>
                        <a:pt x="0" y="2010"/>
                        <a:pt x="578" y="3439"/>
                        <a:pt x="1216" y="4655"/>
                      </a:cubicBezTo>
                      <a:cubicBezTo>
                        <a:pt x="2006" y="3773"/>
                        <a:pt x="2827" y="2861"/>
                        <a:pt x="3070" y="1706"/>
                      </a:cubicBezTo>
                      <a:cubicBezTo>
                        <a:pt x="3161" y="1433"/>
                        <a:pt x="3161" y="1129"/>
                        <a:pt x="3070" y="886"/>
                      </a:cubicBezTo>
                      <a:cubicBezTo>
                        <a:pt x="3009" y="642"/>
                        <a:pt x="2766" y="399"/>
                        <a:pt x="2523" y="369"/>
                      </a:cubicBezTo>
                      <a:cubicBezTo>
                        <a:pt x="2492" y="365"/>
                        <a:pt x="2460" y="363"/>
                        <a:pt x="2428" y="363"/>
                      </a:cubicBezTo>
                      <a:cubicBezTo>
                        <a:pt x="2211" y="363"/>
                        <a:pt x="1987" y="449"/>
                        <a:pt x="1854" y="582"/>
                      </a:cubicBezTo>
                      <a:cubicBezTo>
                        <a:pt x="1672" y="734"/>
                        <a:pt x="1550" y="977"/>
                        <a:pt x="1429" y="1159"/>
                      </a:cubicBezTo>
                      <a:cubicBezTo>
                        <a:pt x="1429" y="855"/>
                        <a:pt x="1398" y="551"/>
                        <a:pt x="1247" y="278"/>
                      </a:cubicBezTo>
                      <a:cubicBezTo>
                        <a:pt x="1148" y="101"/>
                        <a:pt x="962" y="0"/>
                        <a:pt x="768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78" name="Google Shape;6078;p36"/>
                <p:cNvSpPr/>
                <p:nvPr/>
              </p:nvSpPr>
              <p:spPr>
                <a:xfrm>
                  <a:off x="6308900" y="623925"/>
                  <a:ext cx="109450" cy="88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8" h="3536" extrusionOk="0">
                      <a:moveTo>
                        <a:pt x="1840" y="0"/>
                      </a:moveTo>
                      <a:cubicBezTo>
                        <a:pt x="1616" y="0"/>
                        <a:pt x="1392" y="59"/>
                        <a:pt x="1246" y="253"/>
                      </a:cubicBezTo>
                      <a:cubicBezTo>
                        <a:pt x="1095" y="435"/>
                        <a:pt x="1064" y="709"/>
                        <a:pt x="1125" y="922"/>
                      </a:cubicBezTo>
                      <a:cubicBezTo>
                        <a:pt x="1186" y="1165"/>
                        <a:pt x="1338" y="1378"/>
                        <a:pt x="1429" y="1590"/>
                      </a:cubicBezTo>
                      <a:cubicBezTo>
                        <a:pt x="1207" y="1452"/>
                        <a:pt x="960" y="1313"/>
                        <a:pt x="687" y="1313"/>
                      </a:cubicBezTo>
                      <a:cubicBezTo>
                        <a:pt x="661" y="1313"/>
                        <a:pt x="635" y="1314"/>
                        <a:pt x="608" y="1317"/>
                      </a:cubicBezTo>
                      <a:cubicBezTo>
                        <a:pt x="304" y="1347"/>
                        <a:pt x="0" y="1590"/>
                        <a:pt x="31" y="1894"/>
                      </a:cubicBezTo>
                      <a:cubicBezTo>
                        <a:pt x="61" y="2046"/>
                        <a:pt x="183" y="2198"/>
                        <a:pt x="335" y="2320"/>
                      </a:cubicBezTo>
                      <a:cubicBezTo>
                        <a:pt x="1490" y="3262"/>
                        <a:pt x="3009" y="3445"/>
                        <a:pt x="4377" y="3536"/>
                      </a:cubicBezTo>
                      <a:cubicBezTo>
                        <a:pt x="4013" y="2411"/>
                        <a:pt x="3617" y="1226"/>
                        <a:pt x="2736" y="435"/>
                      </a:cubicBezTo>
                      <a:cubicBezTo>
                        <a:pt x="2554" y="253"/>
                        <a:pt x="2280" y="101"/>
                        <a:pt x="2006" y="10"/>
                      </a:cubicBezTo>
                      <a:cubicBezTo>
                        <a:pt x="1952" y="4"/>
                        <a:pt x="1896" y="0"/>
                        <a:pt x="1840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79" name="Google Shape;6079;p36"/>
                <p:cNvSpPr/>
                <p:nvPr/>
              </p:nvSpPr>
              <p:spPr>
                <a:xfrm>
                  <a:off x="6309650" y="694350"/>
                  <a:ext cx="110975" cy="8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39" h="3268" extrusionOk="0">
                      <a:moveTo>
                        <a:pt x="2223" y="1"/>
                      </a:moveTo>
                      <a:cubicBezTo>
                        <a:pt x="1793" y="1"/>
                        <a:pt x="1364" y="50"/>
                        <a:pt x="943" y="172"/>
                      </a:cubicBezTo>
                      <a:cubicBezTo>
                        <a:pt x="669" y="263"/>
                        <a:pt x="426" y="354"/>
                        <a:pt x="274" y="597"/>
                      </a:cubicBezTo>
                      <a:cubicBezTo>
                        <a:pt x="92" y="780"/>
                        <a:pt x="1" y="1084"/>
                        <a:pt x="92" y="1357"/>
                      </a:cubicBezTo>
                      <a:cubicBezTo>
                        <a:pt x="153" y="1570"/>
                        <a:pt x="365" y="1722"/>
                        <a:pt x="609" y="1813"/>
                      </a:cubicBezTo>
                      <a:cubicBezTo>
                        <a:pt x="852" y="1874"/>
                        <a:pt x="1065" y="1874"/>
                        <a:pt x="1338" y="1874"/>
                      </a:cubicBezTo>
                      <a:cubicBezTo>
                        <a:pt x="1065" y="2026"/>
                        <a:pt x="791" y="2239"/>
                        <a:pt x="669" y="2482"/>
                      </a:cubicBezTo>
                      <a:cubicBezTo>
                        <a:pt x="517" y="2755"/>
                        <a:pt x="609" y="3181"/>
                        <a:pt x="913" y="3242"/>
                      </a:cubicBezTo>
                      <a:cubicBezTo>
                        <a:pt x="960" y="3260"/>
                        <a:pt x="1010" y="3268"/>
                        <a:pt x="1061" y="3268"/>
                      </a:cubicBezTo>
                      <a:cubicBezTo>
                        <a:pt x="1175" y="3268"/>
                        <a:pt x="1294" y="3232"/>
                        <a:pt x="1399" y="3211"/>
                      </a:cubicBezTo>
                      <a:cubicBezTo>
                        <a:pt x="2767" y="2695"/>
                        <a:pt x="3739" y="1479"/>
                        <a:pt x="4438" y="324"/>
                      </a:cubicBezTo>
                      <a:cubicBezTo>
                        <a:pt x="3724" y="150"/>
                        <a:pt x="2973" y="1"/>
                        <a:pt x="2223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80" name="Google Shape;6080;p36"/>
                <p:cNvSpPr/>
                <p:nvPr/>
              </p:nvSpPr>
              <p:spPr>
                <a:xfrm>
                  <a:off x="6365875" y="695600"/>
                  <a:ext cx="79075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3" h="4655" extrusionOk="0">
                      <a:moveTo>
                        <a:pt x="1946" y="0"/>
                      </a:moveTo>
                      <a:cubicBezTo>
                        <a:pt x="1126" y="882"/>
                        <a:pt x="335" y="1793"/>
                        <a:pt x="62" y="2979"/>
                      </a:cubicBezTo>
                      <a:cubicBezTo>
                        <a:pt x="1" y="3252"/>
                        <a:pt x="1" y="3556"/>
                        <a:pt x="62" y="3769"/>
                      </a:cubicBezTo>
                      <a:cubicBezTo>
                        <a:pt x="153" y="4043"/>
                        <a:pt x="366" y="4255"/>
                        <a:pt x="639" y="4316"/>
                      </a:cubicBezTo>
                      <a:cubicBezTo>
                        <a:pt x="665" y="4319"/>
                        <a:pt x="690" y="4321"/>
                        <a:pt x="715" y="4321"/>
                      </a:cubicBezTo>
                      <a:cubicBezTo>
                        <a:pt x="932" y="4321"/>
                        <a:pt x="1141" y="4209"/>
                        <a:pt x="1278" y="4073"/>
                      </a:cubicBezTo>
                      <a:cubicBezTo>
                        <a:pt x="1490" y="3921"/>
                        <a:pt x="1582" y="3708"/>
                        <a:pt x="1703" y="3496"/>
                      </a:cubicBezTo>
                      <a:cubicBezTo>
                        <a:pt x="1703" y="3800"/>
                        <a:pt x="1734" y="4103"/>
                        <a:pt x="1885" y="4377"/>
                      </a:cubicBezTo>
                      <a:cubicBezTo>
                        <a:pt x="1984" y="4554"/>
                        <a:pt x="2183" y="4654"/>
                        <a:pt x="2386" y="4654"/>
                      </a:cubicBezTo>
                      <a:cubicBezTo>
                        <a:pt x="2497" y="4654"/>
                        <a:pt x="2609" y="4624"/>
                        <a:pt x="2706" y="4559"/>
                      </a:cubicBezTo>
                      <a:cubicBezTo>
                        <a:pt x="2797" y="4468"/>
                        <a:pt x="2889" y="4255"/>
                        <a:pt x="2889" y="4103"/>
                      </a:cubicBezTo>
                      <a:cubicBezTo>
                        <a:pt x="3162" y="2645"/>
                        <a:pt x="2585" y="1186"/>
                        <a:pt x="1946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81" name="Google Shape;6081;p36"/>
                <p:cNvSpPr/>
                <p:nvPr/>
              </p:nvSpPr>
              <p:spPr>
                <a:xfrm>
                  <a:off x="6357525" y="650000"/>
                  <a:ext cx="107925" cy="10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17" h="4347" extrusionOk="0">
                      <a:moveTo>
                        <a:pt x="2159" y="0"/>
                      </a:moveTo>
                      <a:cubicBezTo>
                        <a:pt x="943" y="0"/>
                        <a:pt x="1" y="973"/>
                        <a:pt x="1" y="2189"/>
                      </a:cubicBezTo>
                      <a:cubicBezTo>
                        <a:pt x="1" y="3374"/>
                        <a:pt x="943" y="4347"/>
                        <a:pt x="2159" y="4347"/>
                      </a:cubicBezTo>
                      <a:cubicBezTo>
                        <a:pt x="3344" y="4347"/>
                        <a:pt x="4317" y="3374"/>
                        <a:pt x="4317" y="2189"/>
                      </a:cubicBezTo>
                      <a:cubicBezTo>
                        <a:pt x="4317" y="973"/>
                        <a:pt x="3344" y="0"/>
                        <a:pt x="2159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545757007"/>
      </p:ext>
    </p:extLst>
  </p:cSld>
  <p:clrMapOvr>
    <a:masterClrMapping/>
  </p:clrMapOvr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5">
  <p:cSld name="Background 5">
    <p:spTree>
      <p:nvGrpSpPr>
        <p:cNvPr id="1" name="Shape 60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083" name="Google Shape;6083;p37"/>
          <p:cNvGrpSpPr/>
          <p:nvPr/>
        </p:nvGrpSpPr>
        <p:grpSpPr>
          <a:xfrm>
            <a:off x="-270387" y="155415"/>
            <a:ext cx="12726960" cy="6980212"/>
            <a:chOff x="-202790" y="116561"/>
            <a:chExt cx="9545220" cy="5235159"/>
          </a:xfrm>
        </p:grpSpPr>
        <p:sp>
          <p:nvSpPr>
            <p:cNvPr id="6084" name="Google Shape;6084;p37"/>
            <p:cNvSpPr/>
            <p:nvPr/>
          </p:nvSpPr>
          <p:spPr>
            <a:xfrm flipH="1">
              <a:off x="-65450" y="3697900"/>
              <a:ext cx="9209436" cy="1484501"/>
            </a:xfrm>
            <a:custGeom>
              <a:avLst/>
              <a:gdLst/>
              <a:ahLst/>
              <a:cxnLst/>
              <a:rect l="l" t="t" r="r" b="b"/>
              <a:pathLst>
                <a:path w="75622" h="107378" extrusionOk="0">
                  <a:moveTo>
                    <a:pt x="75621" y="1"/>
                  </a:moveTo>
                  <a:cubicBezTo>
                    <a:pt x="75554" y="34"/>
                    <a:pt x="75388" y="101"/>
                    <a:pt x="75254" y="134"/>
                  </a:cubicBezTo>
                  <a:cubicBezTo>
                    <a:pt x="74287" y="435"/>
                    <a:pt x="73353" y="868"/>
                    <a:pt x="72252" y="1435"/>
                  </a:cubicBezTo>
                  <a:cubicBezTo>
                    <a:pt x="71385" y="1869"/>
                    <a:pt x="70451" y="2469"/>
                    <a:pt x="69517" y="3136"/>
                  </a:cubicBezTo>
                  <a:cubicBezTo>
                    <a:pt x="67615" y="4437"/>
                    <a:pt x="65881" y="5972"/>
                    <a:pt x="64413" y="7306"/>
                  </a:cubicBezTo>
                  <a:lnTo>
                    <a:pt x="63913" y="7773"/>
                  </a:lnTo>
                  <a:lnTo>
                    <a:pt x="63779" y="7873"/>
                  </a:lnTo>
                  <a:cubicBezTo>
                    <a:pt x="63613" y="8040"/>
                    <a:pt x="63446" y="8207"/>
                    <a:pt x="63246" y="8374"/>
                  </a:cubicBezTo>
                  <a:cubicBezTo>
                    <a:pt x="62845" y="8774"/>
                    <a:pt x="62378" y="9141"/>
                    <a:pt x="61878" y="9541"/>
                  </a:cubicBezTo>
                  <a:cubicBezTo>
                    <a:pt x="61011" y="10275"/>
                    <a:pt x="60110" y="10975"/>
                    <a:pt x="59209" y="11609"/>
                  </a:cubicBezTo>
                  <a:cubicBezTo>
                    <a:pt x="58242" y="12276"/>
                    <a:pt x="57241" y="12877"/>
                    <a:pt x="56207" y="13477"/>
                  </a:cubicBezTo>
                  <a:cubicBezTo>
                    <a:pt x="55040" y="14111"/>
                    <a:pt x="53839" y="14678"/>
                    <a:pt x="52571" y="15178"/>
                  </a:cubicBezTo>
                  <a:cubicBezTo>
                    <a:pt x="51371" y="15679"/>
                    <a:pt x="50003" y="16112"/>
                    <a:pt x="48368" y="16479"/>
                  </a:cubicBezTo>
                  <a:cubicBezTo>
                    <a:pt x="44732" y="17347"/>
                    <a:pt x="41397" y="17814"/>
                    <a:pt x="38228" y="17814"/>
                  </a:cubicBezTo>
                  <a:lnTo>
                    <a:pt x="37527" y="17814"/>
                  </a:lnTo>
                  <a:cubicBezTo>
                    <a:pt x="36260" y="17780"/>
                    <a:pt x="35059" y="17680"/>
                    <a:pt x="33858" y="17480"/>
                  </a:cubicBezTo>
                  <a:cubicBezTo>
                    <a:pt x="32691" y="17313"/>
                    <a:pt x="31523" y="17046"/>
                    <a:pt x="30356" y="16680"/>
                  </a:cubicBezTo>
                  <a:cubicBezTo>
                    <a:pt x="29422" y="16379"/>
                    <a:pt x="28521" y="16046"/>
                    <a:pt x="27687" y="15679"/>
                  </a:cubicBezTo>
                  <a:cubicBezTo>
                    <a:pt x="26853" y="15312"/>
                    <a:pt x="25986" y="14845"/>
                    <a:pt x="25085" y="14345"/>
                  </a:cubicBezTo>
                  <a:cubicBezTo>
                    <a:pt x="24651" y="14044"/>
                    <a:pt x="24184" y="13777"/>
                    <a:pt x="23818" y="13477"/>
                  </a:cubicBezTo>
                  <a:cubicBezTo>
                    <a:pt x="23384" y="13177"/>
                    <a:pt x="22984" y="12843"/>
                    <a:pt x="22383" y="12376"/>
                  </a:cubicBezTo>
                  <a:cubicBezTo>
                    <a:pt x="21916" y="12010"/>
                    <a:pt x="21483" y="11609"/>
                    <a:pt x="20982" y="11209"/>
                  </a:cubicBezTo>
                  <a:cubicBezTo>
                    <a:pt x="20582" y="10875"/>
                    <a:pt x="20215" y="10609"/>
                    <a:pt x="19815" y="10275"/>
                  </a:cubicBezTo>
                  <a:cubicBezTo>
                    <a:pt x="18847" y="9441"/>
                    <a:pt x="18013" y="8807"/>
                    <a:pt x="17213" y="8207"/>
                  </a:cubicBezTo>
                  <a:cubicBezTo>
                    <a:pt x="16346" y="7540"/>
                    <a:pt x="15478" y="6973"/>
                    <a:pt x="14578" y="6472"/>
                  </a:cubicBezTo>
                  <a:cubicBezTo>
                    <a:pt x="13677" y="5938"/>
                    <a:pt x="12676" y="5471"/>
                    <a:pt x="11676" y="5038"/>
                  </a:cubicBezTo>
                  <a:cubicBezTo>
                    <a:pt x="10675" y="4671"/>
                    <a:pt x="9574" y="4371"/>
                    <a:pt x="8507" y="4204"/>
                  </a:cubicBezTo>
                  <a:cubicBezTo>
                    <a:pt x="7539" y="4037"/>
                    <a:pt x="6505" y="3970"/>
                    <a:pt x="5338" y="3970"/>
                  </a:cubicBezTo>
                  <a:lnTo>
                    <a:pt x="5138" y="3970"/>
                  </a:lnTo>
                  <a:cubicBezTo>
                    <a:pt x="3970" y="3970"/>
                    <a:pt x="2803" y="4104"/>
                    <a:pt x="1568" y="4304"/>
                  </a:cubicBezTo>
                  <a:cubicBezTo>
                    <a:pt x="1035" y="4371"/>
                    <a:pt x="501" y="4537"/>
                    <a:pt x="1" y="4671"/>
                  </a:cubicBezTo>
                  <a:lnTo>
                    <a:pt x="1" y="56008"/>
                  </a:lnTo>
                  <a:lnTo>
                    <a:pt x="1" y="106911"/>
                  </a:lnTo>
                  <a:cubicBezTo>
                    <a:pt x="34" y="106944"/>
                    <a:pt x="134" y="107011"/>
                    <a:pt x="167" y="107044"/>
                  </a:cubicBezTo>
                  <a:cubicBezTo>
                    <a:pt x="334" y="107178"/>
                    <a:pt x="501" y="107278"/>
                    <a:pt x="701" y="107378"/>
                  </a:cubicBezTo>
                  <a:lnTo>
                    <a:pt x="75621" y="107378"/>
                  </a:lnTo>
                  <a:lnTo>
                    <a:pt x="75621" y="74221"/>
                  </a:lnTo>
                  <a:lnTo>
                    <a:pt x="75621" y="21650"/>
                  </a:lnTo>
                  <a:lnTo>
                    <a:pt x="75621" y="1"/>
                  </a:lnTo>
                  <a:close/>
                </a:path>
              </a:pathLst>
            </a:custGeom>
            <a:solidFill>
              <a:srgbClr val="C2E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5" name="Google Shape;6085;p37"/>
            <p:cNvSpPr/>
            <p:nvPr/>
          </p:nvSpPr>
          <p:spPr>
            <a:xfrm flipH="1">
              <a:off x="-38772" y="3988074"/>
              <a:ext cx="9209483" cy="1194062"/>
            </a:xfrm>
            <a:custGeom>
              <a:avLst/>
              <a:gdLst/>
              <a:ahLst/>
              <a:cxnLst/>
              <a:rect l="l" t="t" r="r" b="b"/>
              <a:pathLst>
                <a:path w="75655" h="81492" extrusionOk="0">
                  <a:moveTo>
                    <a:pt x="101" y="0"/>
                  </a:moveTo>
                  <a:lnTo>
                    <a:pt x="101" y="30122"/>
                  </a:lnTo>
                  <a:lnTo>
                    <a:pt x="1" y="30122"/>
                  </a:lnTo>
                  <a:lnTo>
                    <a:pt x="1" y="81492"/>
                  </a:lnTo>
                  <a:lnTo>
                    <a:pt x="75655" y="81492"/>
                  </a:lnTo>
                  <a:lnTo>
                    <a:pt x="75655" y="48335"/>
                  </a:lnTo>
                  <a:lnTo>
                    <a:pt x="75655" y="24451"/>
                  </a:lnTo>
                  <a:cubicBezTo>
                    <a:pt x="75221" y="24518"/>
                    <a:pt x="74821" y="24651"/>
                    <a:pt x="74354" y="24751"/>
                  </a:cubicBezTo>
                  <a:cubicBezTo>
                    <a:pt x="73353" y="24951"/>
                    <a:pt x="72319" y="25085"/>
                    <a:pt x="71152" y="25151"/>
                  </a:cubicBezTo>
                  <a:cubicBezTo>
                    <a:pt x="70018" y="25252"/>
                    <a:pt x="68850" y="25285"/>
                    <a:pt x="67516" y="25285"/>
                  </a:cubicBezTo>
                  <a:cubicBezTo>
                    <a:pt x="66882" y="25285"/>
                    <a:pt x="66215" y="25285"/>
                    <a:pt x="65581" y="25252"/>
                  </a:cubicBezTo>
                  <a:cubicBezTo>
                    <a:pt x="63480" y="25185"/>
                    <a:pt x="61411" y="25118"/>
                    <a:pt x="59543" y="25018"/>
                  </a:cubicBezTo>
                  <a:cubicBezTo>
                    <a:pt x="54840" y="24785"/>
                    <a:pt x="50704" y="24318"/>
                    <a:pt x="46968" y="23584"/>
                  </a:cubicBezTo>
                  <a:cubicBezTo>
                    <a:pt x="45467" y="23283"/>
                    <a:pt x="43899" y="22883"/>
                    <a:pt x="42498" y="22516"/>
                  </a:cubicBezTo>
                  <a:cubicBezTo>
                    <a:pt x="41164" y="22149"/>
                    <a:pt x="39696" y="21682"/>
                    <a:pt x="38028" y="21115"/>
                  </a:cubicBezTo>
                  <a:cubicBezTo>
                    <a:pt x="35359" y="20148"/>
                    <a:pt x="32691" y="19014"/>
                    <a:pt x="30056" y="17746"/>
                  </a:cubicBezTo>
                  <a:lnTo>
                    <a:pt x="30022" y="17746"/>
                  </a:lnTo>
                  <a:cubicBezTo>
                    <a:pt x="27988" y="16745"/>
                    <a:pt x="25953" y="15611"/>
                    <a:pt x="24018" y="14410"/>
                  </a:cubicBezTo>
                  <a:cubicBezTo>
                    <a:pt x="22117" y="13210"/>
                    <a:pt x="20182" y="11875"/>
                    <a:pt x="18281" y="10474"/>
                  </a:cubicBezTo>
                  <a:cubicBezTo>
                    <a:pt x="17347" y="9807"/>
                    <a:pt x="16479" y="9107"/>
                    <a:pt x="15512" y="8306"/>
                  </a:cubicBezTo>
                  <a:cubicBezTo>
                    <a:pt x="15112" y="7939"/>
                    <a:pt x="14645" y="7606"/>
                    <a:pt x="14211" y="7205"/>
                  </a:cubicBezTo>
                  <a:lnTo>
                    <a:pt x="14111" y="7139"/>
                  </a:lnTo>
                  <a:lnTo>
                    <a:pt x="13978" y="7005"/>
                  </a:lnTo>
                  <a:cubicBezTo>
                    <a:pt x="13611" y="6738"/>
                    <a:pt x="13277" y="6371"/>
                    <a:pt x="12877" y="6104"/>
                  </a:cubicBezTo>
                  <a:cubicBezTo>
                    <a:pt x="10809" y="4337"/>
                    <a:pt x="9041" y="3136"/>
                    <a:pt x="7339" y="2168"/>
                  </a:cubicBezTo>
                  <a:cubicBezTo>
                    <a:pt x="5838" y="1334"/>
                    <a:pt x="4337" y="767"/>
                    <a:pt x="2870" y="434"/>
                  </a:cubicBezTo>
                  <a:cubicBezTo>
                    <a:pt x="2136" y="267"/>
                    <a:pt x="1335" y="134"/>
                    <a:pt x="468" y="67"/>
                  </a:cubicBezTo>
                  <a:cubicBezTo>
                    <a:pt x="334" y="67"/>
                    <a:pt x="201" y="67"/>
                    <a:pt x="10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6086" name="Google Shape;6086;p37"/>
            <p:cNvGrpSpPr/>
            <p:nvPr/>
          </p:nvGrpSpPr>
          <p:grpSpPr>
            <a:xfrm>
              <a:off x="150917" y="116561"/>
              <a:ext cx="8715558" cy="2292089"/>
              <a:chOff x="150917" y="116561"/>
              <a:chExt cx="8715558" cy="2292089"/>
            </a:xfrm>
          </p:grpSpPr>
          <p:sp>
            <p:nvSpPr>
              <p:cNvPr id="6087" name="Google Shape;6087;p37"/>
              <p:cNvSpPr/>
              <p:nvPr/>
            </p:nvSpPr>
            <p:spPr>
              <a:xfrm>
                <a:off x="528600" y="2234875"/>
                <a:ext cx="191400" cy="173775"/>
              </a:xfrm>
              <a:custGeom>
                <a:avLst/>
                <a:gdLst/>
                <a:ahLst/>
                <a:cxnLst/>
                <a:rect l="l" t="t" r="r" b="b"/>
                <a:pathLst>
                  <a:path w="7656" h="6951" extrusionOk="0">
                    <a:moveTo>
                      <a:pt x="4818" y="500"/>
                    </a:moveTo>
                    <a:cubicBezTo>
                      <a:pt x="4897" y="500"/>
                      <a:pt x="4978" y="518"/>
                      <a:pt x="5060" y="556"/>
                    </a:cubicBezTo>
                    <a:cubicBezTo>
                      <a:pt x="5515" y="771"/>
                      <a:pt x="5113" y="1681"/>
                      <a:pt x="4899" y="2055"/>
                    </a:cubicBezTo>
                    <a:cubicBezTo>
                      <a:pt x="4712" y="2323"/>
                      <a:pt x="4498" y="2564"/>
                      <a:pt x="4257" y="2778"/>
                    </a:cubicBezTo>
                    <a:cubicBezTo>
                      <a:pt x="4444" y="2858"/>
                      <a:pt x="4578" y="3019"/>
                      <a:pt x="4685" y="3233"/>
                    </a:cubicBezTo>
                    <a:cubicBezTo>
                      <a:pt x="4953" y="2965"/>
                      <a:pt x="5247" y="2724"/>
                      <a:pt x="5622" y="2617"/>
                    </a:cubicBezTo>
                    <a:cubicBezTo>
                      <a:pt x="5738" y="2585"/>
                      <a:pt x="5882" y="2567"/>
                      <a:pt x="6032" y="2567"/>
                    </a:cubicBezTo>
                    <a:cubicBezTo>
                      <a:pt x="6504" y="2567"/>
                      <a:pt x="7047" y="2746"/>
                      <a:pt x="7067" y="3233"/>
                    </a:cubicBezTo>
                    <a:cubicBezTo>
                      <a:pt x="7067" y="3701"/>
                      <a:pt x="6291" y="3801"/>
                      <a:pt x="5827" y="3801"/>
                    </a:cubicBezTo>
                    <a:cubicBezTo>
                      <a:pt x="5760" y="3801"/>
                      <a:pt x="5699" y="3799"/>
                      <a:pt x="5649" y="3795"/>
                    </a:cubicBezTo>
                    <a:cubicBezTo>
                      <a:pt x="5354" y="3768"/>
                      <a:pt x="5060" y="3688"/>
                      <a:pt x="4765" y="3581"/>
                    </a:cubicBezTo>
                    <a:cubicBezTo>
                      <a:pt x="4765" y="3795"/>
                      <a:pt x="4658" y="3982"/>
                      <a:pt x="4524" y="4170"/>
                    </a:cubicBezTo>
                    <a:cubicBezTo>
                      <a:pt x="4899" y="4250"/>
                      <a:pt x="5220" y="4437"/>
                      <a:pt x="5488" y="4705"/>
                    </a:cubicBezTo>
                    <a:cubicBezTo>
                      <a:pt x="5836" y="5026"/>
                      <a:pt x="6184" y="5936"/>
                      <a:pt x="5649" y="6231"/>
                    </a:cubicBezTo>
                    <a:cubicBezTo>
                      <a:pt x="5587" y="6267"/>
                      <a:pt x="5524" y="6283"/>
                      <a:pt x="5461" y="6283"/>
                    </a:cubicBezTo>
                    <a:cubicBezTo>
                      <a:pt x="5056" y="6283"/>
                      <a:pt x="4637" y="5618"/>
                      <a:pt x="4498" y="5294"/>
                    </a:cubicBezTo>
                    <a:cubicBezTo>
                      <a:pt x="4364" y="5000"/>
                      <a:pt x="4283" y="4705"/>
                      <a:pt x="4230" y="4411"/>
                    </a:cubicBezTo>
                    <a:cubicBezTo>
                      <a:pt x="4096" y="4464"/>
                      <a:pt x="3962" y="4491"/>
                      <a:pt x="3828" y="4491"/>
                    </a:cubicBezTo>
                    <a:cubicBezTo>
                      <a:pt x="3748" y="4491"/>
                      <a:pt x="3641" y="4491"/>
                      <a:pt x="3588" y="4464"/>
                    </a:cubicBezTo>
                    <a:lnTo>
                      <a:pt x="3588" y="4464"/>
                    </a:lnTo>
                    <a:cubicBezTo>
                      <a:pt x="3641" y="4839"/>
                      <a:pt x="3695" y="5240"/>
                      <a:pt x="3588" y="5615"/>
                    </a:cubicBezTo>
                    <a:cubicBezTo>
                      <a:pt x="3478" y="5989"/>
                      <a:pt x="3043" y="6561"/>
                      <a:pt x="2594" y="6561"/>
                    </a:cubicBezTo>
                    <a:cubicBezTo>
                      <a:pt x="2497" y="6561"/>
                      <a:pt x="2399" y="6534"/>
                      <a:pt x="2303" y="6472"/>
                    </a:cubicBezTo>
                    <a:cubicBezTo>
                      <a:pt x="1848" y="6204"/>
                      <a:pt x="2356" y="5348"/>
                      <a:pt x="2570" y="5000"/>
                    </a:cubicBezTo>
                    <a:cubicBezTo>
                      <a:pt x="2785" y="4732"/>
                      <a:pt x="3026" y="4491"/>
                      <a:pt x="3293" y="4304"/>
                    </a:cubicBezTo>
                    <a:cubicBezTo>
                      <a:pt x="3106" y="4170"/>
                      <a:pt x="2972" y="4009"/>
                      <a:pt x="2945" y="3768"/>
                    </a:cubicBezTo>
                    <a:cubicBezTo>
                      <a:pt x="2651" y="4036"/>
                      <a:pt x="2303" y="4277"/>
                      <a:pt x="1901" y="4330"/>
                    </a:cubicBezTo>
                    <a:cubicBezTo>
                      <a:pt x="1817" y="4350"/>
                      <a:pt x="1715" y="4361"/>
                      <a:pt x="1607" y="4361"/>
                    </a:cubicBezTo>
                    <a:cubicBezTo>
                      <a:pt x="1131" y="4361"/>
                      <a:pt x="515" y="4157"/>
                      <a:pt x="536" y="3635"/>
                    </a:cubicBezTo>
                    <a:cubicBezTo>
                      <a:pt x="557" y="3228"/>
                      <a:pt x="1149" y="3130"/>
                      <a:pt x="1608" y="3130"/>
                    </a:cubicBezTo>
                    <a:cubicBezTo>
                      <a:pt x="1753" y="3130"/>
                      <a:pt x="1885" y="3140"/>
                      <a:pt x="1982" y="3153"/>
                    </a:cubicBezTo>
                    <a:cubicBezTo>
                      <a:pt x="2303" y="3206"/>
                      <a:pt x="2624" y="3340"/>
                      <a:pt x="2945" y="3447"/>
                    </a:cubicBezTo>
                    <a:cubicBezTo>
                      <a:pt x="2972" y="3233"/>
                      <a:pt x="3052" y="3019"/>
                      <a:pt x="3213" y="2885"/>
                    </a:cubicBezTo>
                    <a:cubicBezTo>
                      <a:pt x="2811" y="2751"/>
                      <a:pt x="2490" y="2564"/>
                      <a:pt x="2223" y="2243"/>
                    </a:cubicBezTo>
                    <a:cubicBezTo>
                      <a:pt x="1901" y="1895"/>
                      <a:pt x="1607" y="985"/>
                      <a:pt x="2169" y="717"/>
                    </a:cubicBezTo>
                    <a:cubicBezTo>
                      <a:pt x="2228" y="689"/>
                      <a:pt x="2288" y="676"/>
                      <a:pt x="2346" y="676"/>
                    </a:cubicBezTo>
                    <a:cubicBezTo>
                      <a:pt x="2785" y="676"/>
                      <a:pt x="3175" y="1406"/>
                      <a:pt x="3293" y="1761"/>
                    </a:cubicBezTo>
                    <a:cubicBezTo>
                      <a:pt x="3427" y="2055"/>
                      <a:pt x="3454" y="2377"/>
                      <a:pt x="3481" y="2724"/>
                    </a:cubicBezTo>
                    <a:cubicBezTo>
                      <a:pt x="3588" y="2644"/>
                      <a:pt x="3721" y="2617"/>
                      <a:pt x="3855" y="2617"/>
                    </a:cubicBezTo>
                    <a:cubicBezTo>
                      <a:pt x="3882" y="2617"/>
                      <a:pt x="3909" y="2644"/>
                      <a:pt x="3962" y="2644"/>
                    </a:cubicBezTo>
                    <a:cubicBezTo>
                      <a:pt x="3855" y="2296"/>
                      <a:pt x="3748" y="1922"/>
                      <a:pt x="3855" y="1520"/>
                    </a:cubicBezTo>
                    <a:cubicBezTo>
                      <a:pt x="3947" y="1108"/>
                      <a:pt x="4352" y="500"/>
                      <a:pt x="4818" y="500"/>
                    </a:cubicBezTo>
                    <a:close/>
                    <a:moveTo>
                      <a:pt x="5004" y="0"/>
                    </a:moveTo>
                    <a:cubicBezTo>
                      <a:pt x="4467" y="0"/>
                      <a:pt x="3907" y="471"/>
                      <a:pt x="3668" y="878"/>
                    </a:cubicBezTo>
                    <a:cubicBezTo>
                      <a:pt x="3614" y="1011"/>
                      <a:pt x="3534" y="1199"/>
                      <a:pt x="3507" y="1333"/>
                    </a:cubicBezTo>
                    <a:cubicBezTo>
                      <a:pt x="3427" y="1145"/>
                      <a:pt x="3347" y="1011"/>
                      <a:pt x="3240" y="878"/>
                    </a:cubicBezTo>
                    <a:cubicBezTo>
                      <a:pt x="3031" y="606"/>
                      <a:pt x="2594" y="172"/>
                      <a:pt x="2196" y="172"/>
                    </a:cubicBezTo>
                    <a:cubicBezTo>
                      <a:pt x="2084" y="172"/>
                      <a:pt x="1975" y="206"/>
                      <a:pt x="1875" y="289"/>
                    </a:cubicBezTo>
                    <a:cubicBezTo>
                      <a:pt x="1366" y="690"/>
                      <a:pt x="1420" y="1520"/>
                      <a:pt x="1607" y="2029"/>
                    </a:cubicBezTo>
                    <a:cubicBezTo>
                      <a:pt x="1768" y="2350"/>
                      <a:pt x="2008" y="2617"/>
                      <a:pt x="2276" y="2832"/>
                    </a:cubicBezTo>
                    <a:cubicBezTo>
                      <a:pt x="2089" y="2785"/>
                      <a:pt x="1885" y="2756"/>
                      <a:pt x="1683" y="2756"/>
                    </a:cubicBezTo>
                    <a:cubicBezTo>
                      <a:pt x="1537" y="2756"/>
                      <a:pt x="1394" y="2771"/>
                      <a:pt x="1259" y="2805"/>
                    </a:cubicBezTo>
                    <a:cubicBezTo>
                      <a:pt x="831" y="2858"/>
                      <a:pt x="1" y="3099"/>
                      <a:pt x="108" y="3688"/>
                    </a:cubicBezTo>
                    <a:cubicBezTo>
                      <a:pt x="188" y="4277"/>
                      <a:pt x="965" y="4705"/>
                      <a:pt x="1500" y="4732"/>
                    </a:cubicBezTo>
                    <a:cubicBezTo>
                      <a:pt x="1548" y="4735"/>
                      <a:pt x="1596" y="4737"/>
                      <a:pt x="1643" y="4737"/>
                    </a:cubicBezTo>
                    <a:cubicBezTo>
                      <a:pt x="1958" y="4737"/>
                      <a:pt x="2237" y="4661"/>
                      <a:pt x="2517" y="4545"/>
                    </a:cubicBezTo>
                    <a:lnTo>
                      <a:pt x="2517" y="4545"/>
                    </a:lnTo>
                    <a:cubicBezTo>
                      <a:pt x="2276" y="4812"/>
                      <a:pt x="2062" y="5107"/>
                      <a:pt x="1928" y="5428"/>
                    </a:cubicBezTo>
                    <a:cubicBezTo>
                      <a:pt x="1794" y="5883"/>
                      <a:pt x="1634" y="6713"/>
                      <a:pt x="2196" y="6900"/>
                    </a:cubicBezTo>
                    <a:cubicBezTo>
                      <a:pt x="2292" y="6935"/>
                      <a:pt x="2390" y="6951"/>
                      <a:pt x="2490" y="6951"/>
                    </a:cubicBezTo>
                    <a:cubicBezTo>
                      <a:pt x="3001" y="6951"/>
                      <a:pt x="3528" y="6536"/>
                      <a:pt x="3775" y="6177"/>
                    </a:cubicBezTo>
                    <a:cubicBezTo>
                      <a:pt x="3989" y="5829"/>
                      <a:pt x="4043" y="5508"/>
                      <a:pt x="4069" y="5160"/>
                    </a:cubicBezTo>
                    <a:cubicBezTo>
                      <a:pt x="4203" y="5508"/>
                      <a:pt x="4391" y="5829"/>
                      <a:pt x="4605" y="6097"/>
                    </a:cubicBezTo>
                    <a:cubicBezTo>
                      <a:pt x="4845" y="6357"/>
                      <a:pt x="5279" y="6722"/>
                      <a:pt x="5662" y="6722"/>
                    </a:cubicBezTo>
                    <a:cubicBezTo>
                      <a:pt x="5792" y="6722"/>
                      <a:pt x="5915" y="6680"/>
                      <a:pt x="6023" y="6579"/>
                    </a:cubicBezTo>
                    <a:cubicBezTo>
                      <a:pt x="6452" y="6177"/>
                      <a:pt x="6398" y="5294"/>
                      <a:pt x="6130" y="4839"/>
                    </a:cubicBezTo>
                    <a:cubicBezTo>
                      <a:pt x="5943" y="4491"/>
                      <a:pt x="5675" y="4277"/>
                      <a:pt x="5381" y="4090"/>
                    </a:cubicBezTo>
                    <a:lnTo>
                      <a:pt x="5381" y="4090"/>
                    </a:lnTo>
                    <a:cubicBezTo>
                      <a:pt x="5555" y="4116"/>
                      <a:pt x="5729" y="4136"/>
                      <a:pt x="5906" y="4136"/>
                    </a:cubicBezTo>
                    <a:cubicBezTo>
                      <a:pt x="6083" y="4136"/>
                      <a:pt x="6264" y="4116"/>
                      <a:pt x="6452" y="4063"/>
                    </a:cubicBezTo>
                    <a:cubicBezTo>
                      <a:pt x="6853" y="3956"/>
                      <a:pt x="7656" y="3635"/>
                      <a:pt x="7522" y="3072"/>
                    </a:cubicBezTo>
                    <a:cubicBezTo>
                      <a:pt x="7388" y="2457"/>
                      <a:pt x="6585" y="2136"/>
                      <a:pt x="6050" y="2136"/>
                    </a:cubicBezTo>
                    <a:cubicBezTo>
                      <a:pt x="5675" y="2136"/>
                      <a:pt x="5354" y="2269"/>
                      <a:pt x="5060" y="2430"/>
                    </a:cubicBezTo>
                    <a:cubicBezTo>
                      <a:pt x="5301" y="2136"/>
                      <a:pt x="5461" y="1814"/>
                      <a:pt x="5541" y="1467"/>
                    </a:cubicBezTo>
                    <a:cubicBezTo>
                      <a:pt x="5675" y="1011"/>
                      <a:pt x="5756" y="155"/>
                      <a:pt x="5194" y="21"/>
                    </a:cubicBezTo>
                    <a:cubicBezTo>
                      <a:pt x="5131" y="7"/>
                      <a:pt x="5067" y="0"/>
                      <a:pt x="500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88" name="Google Shape;6088;p37"/>
              <p:cNvSpPr/>
              <p:nvPr/>
            </p:nvSpPr>
            <p:spPr>
              <a:xfrm>
                <a:off x="8590775" y="1881650"/>
                <a:ext cx="275700" cy="247825"/>
              </a:xfrm>
              <a:custGeom>
                <a:avLst/>
                <a:gdLst/>
                <a:ahLst/>
                <a:cxnLst/>
                <a:rect l="l" t="t" r="r" b="b"/>
                <a:pathLst>
                  <a:path w="11028" h="9913" extrusionOk="0">
                    <a:moveTo>
                      <a:pt x="6934" y="561"/>
                    </a:moveTo>
                    <a:cubicBezTo>
                      <a:pt x="7048" y="561"/>
                      <a:pt x="7164" y="587"/>
                      <a:pt x="7281" y="645"/>
                    </a:cubicBezTo>
                    <a:cubicBezTo>
                      <a:pt x="8003" y="966"/>
                      <a:pt x="7388" y="2278"/>
                      <a:pt x="7093" y="2786"/>
                    </a:cubicBezTo>
                    <a:cubicBezTo>
                      <a:pt x="6853" y="3161"/>
                      <a:pt x="6558" y="3509"/>
                      <a:pt x="6210" y="3830"/>
                    </a:cubicBezTo>
                    <a:cubicBezTo>
                      <a:pt x="6478" y="3964"/>
                      <a:pt x="6692" y="4178"/>
                      <a:pt x="6826" y="4446"/>
                    </a:cubicBezTo>
                    <a:cubicBezTo>
                      <a:pt x="7174" y="4098"/>
                      <a:pt x="7629" y="3750"/>
                      <a:pt x="8111" y="3616"/>
                    </a:cubicBezTo>
                    <a:cubicBezTo>
                      <a:pt x="8278" y="3569"/>
                      <a:pt x="8487" y="3542"/>
                      <a:pt x="8707" y="3542"/>
                    </a:cubicBezTo>
                    <a:cubicBezTo>
                      <a:pt x="9369" y="3542"/>
                      <a:pt x="10131" y="3783"/>
                      <a:pt x="10171" y="4446"/>
                    </a:cubicBezTo>
                    <a:cubicBezTo>
                      <a:pt x="10196" y="5156"/>
                      <a:pt x="9011" y="5306"/>
                      <a:pt x="8358" y="5306"/>
                    </a:cubicBezTo>
                    <a:cubicBezTo>
                      <a:pt x="8297" y="5306"/>
                      <a:pt x="8241" y="5304"/>
                      <a:pt x="8191" y="5302"/>
                    </a:cubicBezTo>
                    <a:cubicBezTo>
                      <a:pt x="7709" y="5249"/>
                      <a:pt x="7308" y="5168"/>
                      <a:pt x="6879" y="5035"/>
                    </a:cubicBezTo>
                    <a:cubicBezTo>
                      <a:pt x="6853" y="5356"/>
                      <a:pt x="6745" y="5623"/>
                      <a:pt x="6558" y="5864"/>
                    </a:cubicBezTo>
                    <a:cubicBezTo>
                      <a:pt x="7040" y="5998"/>
                      <a:pt x="7548" y="6212"/>
                      <a:pt x="7923" y="6587"/>
                    </a:cubicBezTo>
                    <a:cubicBezTo>
                      <a:pt x="8405" y="7096"/>
                      <a:pt x="8914" y="8353"/>
                      <a:pt x="8164" y="8809"/>
                    </a:cubicBezTo>
                    <a:cubicBezTo>
                      <a:pt x="8071" y="8864"/>
                      <a:pt x="7977" y="8889"/>
                      <a:pt x="7883" y="8889"/>
                    </a:cubicBezTo>
                    <a:cubicBezTo>
                      <a:pt x="7296" y="8889"/>
                      <a:pt x="6708" y="7931"/>
                      <a:pt x="6478" y="7470"/>
                    </a:cubicBezTo>
                    <a:cubicBezTo>
                      <a:pt x="6290" y="7069"/>
                      <a:pt x="6157" y="6614"/>
                      <a:pt x="6076" y="6185"/>
                    </a:cubicBezTo>
                    <a:cubicBezTo>
                      <a:pt x="5916" y="6293"/>
                      <a:pt x="5755" y="6319"/>
                      <a:pt x="5541" y="6319"/>
                    </a:cubicBezTo>
                    <a:cubicBezTo>
                      <a:pt x="5434" y="6319"/>
                      <a:pt x="5300" y="6319"/>
                      <a:pt x="5220" y="6293"/>
                    </a:cubicBezTo>
                    <a:lnTo>
                      <a:pt x="5220" y="6293"/>
                    </a:lnTo>
                    <a:cubicBezTo>
                      <a:pt x="5300" y="6828"/>
                      <a:pt x="5380" y="7363"/>
                      <a:pt x="5220" y="7898"/>
                    </a:cubicBezTo>
                    <a:cubicBezTo>
                      <a:pt x="5019" y="8456"/>
                      <a:pt x="4409" y="9293"/>
                      <a:pt x="3763" y="9293"/>
                    </a:cubicBezTo>
                    <a:cubicBezTo>
                      <a:pt x="3633" y="9293"/>
                      <a:pt x="3502" y="9259"/>
                      <a:pt x="3373" y="9183"/>
                    </a:cubicBezTo>
                    <a:cubicBezTo>
                      <a:pt x="2731" y="8755"/>
                      <a:pt x="3400" y="7524"/>
                      <a:pt x="3774" y="7069"/>
                    </a:cubicBezTo>
                    <a:cubicBezTo>
                      <a:pt x="4042" y="6694"/>
                      <a:pt x="4363" y="6400"/>
                      <a:pt x="4738" y="6078"/>
                    </a:cubicBezTo>
                    <a:cubicBezTo>
                      <a:pt x="4470" y="5918"/>
                      <a:pt x="4310" y="5650"/>
                      <a:pt x="4230" y="5356"/>
                    </a:cubicBezTo>
                    <a:cubicBezTo>
                      <a:pt x="3855" y="5730"/>
                      <a:pt x="3373" y="6052"/>
                      <a:pt x="2811" y="6159"/>
                    </a:cubicBezTo>
                    <a:cubicBezTo>
                      <a:pt x="2698" y="6181"/>
                      <a:pt x="2567" y="6193"/>
                      <a:pt x="2426" y="6193"/>
                    </a:cubicBezTo>
                    <a:cubicBezTo>
                      <a:pt x="1730" y="6193"/>
                      <a:pt x="808" y="5903"/>
                      <a:pt x="830" y="5168"/>
                    </a:cubicBezTo>
                    <a:cubicBezTo>
                      <a:pt x="850" y="4597"/>
                      <a:pt x="1624" y="4461"/>
                      <a:pt x="2267" y="4461"/>
                    </a:cubicBezTo>
                    <a:cubicBezTo>
                      <a:pt x="2496" y="4461"/>
                      <a:pt x="2709" y="4478"/>
                      <a:pt x="2864" y="4499"/>
                    </a:cubicBezTo>
                    <a:cubicBezTo>
                      <a:pt x="3346" y="4553"/>
                      <a:pt x="3801" y="4687"/>
                      <a:pt x="4256" y="4874"/>
                    </a:cubicBezTo>
                    <a:cubicBezTo>
                      <a:pt x="4283" y="4580"/>
                      <a:pt x="4444" y="4285"/>
                      <a:pt x="4658" y="4071"/>
                    </a:cubicBezTo>
                    <a:cubicBezTo>
                      <a:pt x="4122" y="3884"/>
                      <a:pt x="3614" y="3616"/>
                      <a:pt x="3239" y="3188"/>
                    </a:cubicBezTo>
                    <a:cubicBezTo>
                      <a:pt x="2757" y="2652"/>
                      <a:pt x="2383" y="1341"/>
                      <a:pt x="3186" y="966"/>
                    </a:cubicBezTo>
                    <a:cubicBezTo>
                      <a:pt x="3256" y="935"/>
                      <a:pt x="3326" y="921"/>
                      <a:pt x="3395" y="921"/>
                    </a:cubicBezTo>
                    <a:cubicBezTo>
                      <a:pt x="3990" y="921"/>
                      <a:pt x="4546" y="1956"/>
                      <a:pt x="4738" y="2412"/>
                    </a:cubicBezTo>
                    <a:cubicBezTo>
                      <a:pt x="4899" y="2840"/>
                      <a:pt x="5006" y="3322"/>
                      <a:pt x="5032" y="3777"/>
                    </a:cubicBezTo>
                    <a:cubicBezTo>
                      <a:pt x="5220" y="3723"/>
                      <a:pt x="5380" y="3696"/>
                      <a:pt x="5568" y="3696"/>
                    </a:cubicBezTo>
                    <a:lnTo>
                      <a:pt x="5702" y="3696"/>
                    </a:lnTo>
                    <a:cubicBezTo>
                      <a:pt x="5541" y="3161"/>
                      <a:pt x="5434" y="2572"/>
                      <a:pt x="5568" y="2037"/>
                    </a:cubicBezTo>
                    <a:cubicBezTo>
                      <a:pt x="5682" y="1465"/>
                      <a:pt x="6266" y="561"/>
                      <a:pt x="6934" y="561"/>
                    </a:cubicBezTo>
                    <a:close/>
                    <a:moveTo>
                      <a:pt x="7201" y="1"/>
                    </a:moveTo>
                    <a:cubicBezTo>
                      <a:pt x="6419" y="1"/>
                      <a:pt x="5609" y="687"/>
                      <a:pt x="5273" y="1287"/>
                    </a:cubicBezTo>
                    <a:cubicBezTo>
                      <a:pt x="5193" y="1475"/>
                      <a:pt x="5113" y="1689"/>
                      <a:pt x="5059" y="1876"/>
                    </a:cubicBezTo>
                    <a:cubicBezTo>
                      <a:pt x="4952" y="1689"/>
                      <a:pt x="4818" y="1475"/>
                      <a:pt x="4685" y="1287"/>
                    </a:cubicBezTo>
                    <a:cubicBezTo>
                      <a:pt x="4392" y="890"/>
                      <a:pt x="3773" y="264"/>
                      <a:pt x="3222" y="264"/>
                    </a:cubicBezTo>
                    <a:cubicBezTo>
                      <a:pt x="3068" y="264"/>
                      <a:pt x="2919" y="314"/>
                      <a:pt x="2784" y="431"/>
                    </a:cubicBezTo>
                    <a:cubicBezTo>
                      <a:pt x="2115" y="966"/>
                      <a:pt x="2115" y="2224"/>
                      <a:pt x="2409" y="2920"/>
                    </a:cubicBezTo>
                    <a:cubicBezTo>
                      <a:pt x="2597" y="3375"/>
                      <a:pt x="2945" y="3750"/>
                      <a:pt x="3346" y="4044"/>
                    </a:cubicBezTo>
                    <a:cubicBezTo>
                      <a:pt x="3028" y="3961"/>
                      <a:pt x="2711" y="3919"/>
                      <a:pt x="2386" y="3919"/>
                    </a:cubicBezTo>
                    <a:cubicBezTo>
                      <a:pt x="2192" y="3919"/>
                      <a:pt x="1995" y="3934"/>
                      <a:pt x="1794" y="3964"/>
                    </a:cubicBezTo>
                    <a:cubicBezTo>
                      <a:pt x="1178" y="4044"/>
                      <a:pt x="1" y="4419"/>
                      <a:pt x="134" y="5249"/>
                    </a:cubicBezTo>
                    <a:cubicBezTo>
                      <a:pt x="295" y="6132"/>
                      <a:pt x="1366" y="6694"/>
                      <a:pt x="2142" y="6774"/>
                    </a:cubicBezTo>
                    <a:cubicBezTo>
                      <a:pt x="2185" y="6777"/>
                      <a:pt x="2228" y="6778"/>
                      <a:pt x="2271" y="6778"/>
                    </a:cubicBezTo>
                    <a:cubicBezTo>
                      <a:pt x="2732" y="6778"/>
                      <a:pt x="3171" y="6649"/>
                      <a:pt x="3587" y="6453"/>
                    </a:cubicBezTo>
                    <a:lnTo>
                      <a:pt x="3587" y="6453"/>
                    </a:lnTo>
                    <a:cubicBezTo>
                      <a:pt x="3239" y="6828"/>
                      <a:pt x="2945" y="7256"/>
                      <a:pt x="2784" y="7765"/>
                    </a:cubicBezTo>
                    <a:cubicBezTo>
                      <a:pt x="2570" y="8327"/>
                      <a:pt x="2329" y="9558"/>
                      <a:pt x="3132" y="9852"/>
                    </a:cubicBezTo>
                    <a:cubicBezTo>
                      <a:pt x="3265" y="9894"/>
                      <a:pt x="3401" y="9913"/>
                      <a:pt x="3538" y="9913"/>
                    </a:cubicBezTo>
                    <a:cubicBezTo>
                      <a:pt x="4283" y="9913"/>
                      <a:pt x="5045" y="9351"/>
                      <a:pt x="5407" y="8809"/>
                    </a:cubicBezTo>
                    <a:cubicBezTo>
                      <a:pt x="5728" y="8380"/>
                      <a:pt x="5809" y="7898"/>
                      <a:pt x="5862" y="7390"/>
                    </a:cubicBezTo>
                    <a:cubicBezTo>
                      <a:pt x="6023" y="7898"/>
                      <a:pt x="6290" y="8327"/>
                      <a:pt x="6612" y="8728"/>
                    </a:cubicBezTo>
                    <a:cubicBezTo>
                      <a:pt x="6931" y="9087"/>
                      <a:pt x="7546" y="9609"/>
                      <a:pt x="8094" y="9609"/>
                    </a:cubicBezTo>
                    <a:cubicBezTo>
                      <a:pt x="8282" y="9609"/>
                      <a:pt x="8462" y="9548"/>
                      <a:pt x="8619" y="9397"/>
                    </a:cubicBezTo>
                    <a:cubicBezTo>
                      <a:pt x="9261" y="8835"/>
                      <a:pt x="9154" y="7604"/>
                      <a:pt x="8780" y="6935"/>
                    </a:cubicBezTo>
                    <a:cubicBezTo>
                      <a:pt x="8566" y="6453"/>
                      <a:pt x="8191" y="6132"/>
                      <a:pt x="7763" y="5864"/>
                    </a:cubicBezTo>
                    <a:lnTo>
                      <a:pt x="7763" y="5864"/>
                    </a:lnTo>
                    <a:cubicBezTo>
                      <a:pt x="8020" y="5893"/>
                      <a:pt x="8293" y="5922"/>
                      <a:pt x="8569" y="5922"/>
                    </a:cubicBezTo>
                    <a:cubicBezTo>
                      <a:pt x="8809" y="5922"/>
                      <a:pt x="9052" y="5900"/>
                      <a:pt x="9288" y="5838"/>
                    </a:cubicBezTo>
                    <a:cubicBezTo>
                      <a:pt x="9904" y="5704"/>
                      <a:pt x="11028" y="5222"/>
                      <a:pt x="10841" y="4392"/>
                    </a:cubicBezTo>
                    <a:cubicBezTo>
                      <a:pt x="10627" y="3562"/>
                      <a:pt x="9502" y="3054"/>
                      <a:pt x="8726" y="3054"/>
                    </a:cubicBezTo>
                    <a:cubicBezTo>
                      <a:pt x="8191" y="3054"/>
                      <a:pt x="7736" y="3214"/>
                      <a:pt x="7281" y="3455"/>
                    </a:cubicBezTo>
                    <a:cubicBezTo>
                      <a:pt x="7602" y="3054"/>
                      <a:pt x="7870" y="2572"/>
                      <a:pt x="8003" y="2090"/>
                    </a:cubicBezTo>
                    <a:cubicBezTo>
                      <a:pt x="8164" y="1475"/>
                      <a:pt x="8298" y="244"/>
                      <a:pt x="7468" y="29"/>
                    </a:cubicBezTo>
                    <a:cubicBezTo>
                      <a:pt x="7380" y="10"/>
                      <a:pt x="7290" y="1"/>
                      <a:pt x="720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89" name="Google Shape;6089;p37"/>
              <p:cNvSpPr/>
              <p:nvPr/>
            </p:nvSpPr>
            <p:spPr>
              <a:xfrm>
                <a:off x="150917" y="306400"/>
                <a:ext cx="1138176" cy="561447"/>
              </a:xfrm>
              <a:custGeom>
                <a:avLst/>
                <a:gdLst/>
                <a:ahLst/>
                <a:cxnLst/>
                <a:rect l="l" t="t" r="r" b="b"/>
                <a:pathLst>
                  <a:path w="19748" h="9741" extrusionOk="0">
                    <a:moveTo>
                      <a:pt x="13943" y="0"/>
                    </a:moveTo>
                    <a:cubicBezTo>
                      <a:pt x="13209" y="67"/>
                      <a:pt x="12442" y="234"/>
                      <a:pt x="11742" y="567"/>
                    </a:cubicBezTo>
                    <a:cubicBezTo>
                      <a:pt x="10407" y="1135"/>
                      <a:pt x="9407" y="2169"/>
                      <a:pt x="9073" y="3336"/>
                    </a:cubicBezTo>
                    <a:cubicBezTo>
                      <a:pt x="8840" y="2836"/>
                      <a:pt x="8539" y="2435"/>
                      <a:pt x="8206" y="2069"/>
                    </a:cubicBezTo>
                    <a:cubicBezTo>
                      <a:pt x="7906" y="1768"/>
                      <a:pt x="7605" y="1501"/>
                      <a:pt x="7272" y="1335"/>
                    </a:cubicBezTo>
                    <a:cubicBezTo>
                      <a:pt x="7105" y="1268"/>
                      <a:pt x="6938" y="1168"/>
                      <a:pt x="6772" y="1135"/>
                    </a:cubicBezTo>
                    <a:cubicBezTo>
                      <a:pt x="6605" y="1101"/>
                      <a:pt x="6438" y="1034"/>
                      <a:pt x="6204" y="1001"/>
                    </a:cubicBezTo>
                    <a:lnTo>
                      <a:pt x="5904" y="1001"/>
                    </a:lnTo>
                    <a:cubicBezTo>
                      <a:pt x="5604" y="1001"/>
                      <a:pt x="5337" y="1068"/>
                      <a:pt x="5004" y="1135"/>
                    </a:cubicBezTo>
                    <a:cubicBezTo>
                      <a:pt x="4570" y="1268"/>
                      <a:pt x="4170" y="1468"/>
                      <a:pt x="3669" y="1768"/>
                    </a:cubicBezTo>
                    <a:cubicBezTo>
                      <a:pt x="2769" y="2335"/>
                      <a:pt x="2202" y="3103"/>
                      <a:pt x="2001" y="3903"/>
                    </a:cubicBezTo>
                    <a:cubicBezTo>
                      <a:pt x="1901" y="4203"/>
                      <a:pt x="1868" y="4604"/>
                      <a:pt x="1901" y="5004"/>
                    </a:cubicBezTo>
                    <a:cubicBezTo>
                      <a:pt x="1935" y="5338"/>
                      <a:pt x="2068" y="5738"/>
                      <a:pt x="2268" y="6071"/>
                    </a:cubicBezTo>
                    <a:cubicBezTo>
                      <a:pt x="2435" y="6405"/>
                      <a:pt x="2702" y="6672"/>
                      <a:pt x="3036" y="7005"/>
                    </a:cubicBezTo>
                    <a:cubicBezTo>
                      <a:pt x="3102" y="7105"/>
                      <a:pt x="3202" y="7172"/>
                      <a:pt x="3336" y="7272"/>
                    </a:cubicBezTo>
                    <a:lnTo>
                      <a:pt x="3002" y="7272"/>
                    </a:lnTo>
                    <a:cubicBezTo>
                      <a:pt x="2402" y="7339"/>
                      <a:pt x="1901" y="7439"/>
                      <a:pt x="1501" y="7606"/>
                    </a:cubicBezTo>
                    <a:cubicBezTo>
                      <a:pt x="1234" y="7673"/>
                      <a:pt x="1034" y="7806"/>
                      <a:pt x="834" y="7939"/>
                    </a:cubicBezTo>
                    <a:cubicBezTo>
                      <a:pt x="600" y="8039"/>
                      <a:pt x="434" y="8206"/>
                      <a:pt x="267" y="8440"/>
                    </a:cubicBezTo>
                    <a:cubicBezTo>
                      <a:pt x="167" y="8607"/>
                      <a:pt x="67" y="8807"/>
                      <a:pt x="33" y="9007"/>
                    </a:cubicBezTo>
                    <a:cubicBezTo>
                      <a:pt x="0" y="9207"/>
                      <a:pt x="0" y="9474"/>
                      <a:pt x="67" y="9741"/>
                    </a:cubicBezTo>
                    <a:lnTo>
                      <a:pt x="19714" y="9741"/>
                    </a:lnTo>
                    <a:cubicBezTo>
                      <a:pt x="19714" y="9641"/>
                      <a:pt x="19747" y="9541"/>
                      <a:pt x="19747" y="9474"/>
                    </a:cubicBezTo>
                    <a:cubicBezTo>
                      <a:pt x="19747" y="9340"/>
                      <a:pt x="19747" y="9174"/>
                      <a:pt x="19714" y="8973"/>
                    </a:cubicBezTo>
                    <a:cubicBezTo>
                      <a:pt x="19681" y="8807"/>
                      <a:pt x="19614" y="8673"/>
                      <a:pt x="19547" y="8506"/>
                    </a:cubicBezTo>
                    <a:cubicBezTo>
                      <a:pt x="19447" y="8340"/>
                      <a:pt x="19381" y="8240"/>
                      <a:pt x="19280" y="8140"/>
                    </a:cubicBezTo>
                    <a:cubicBezTo>
                      <a:pt x="19114" y="7939"/>
                      <a:pt x="18880" y="7773"/>
                      <a:pt x="18580" y="7673"/>
                    </a:cubicBezTo>
                    <a:cubicBezTo>
                      <a:pt x="18513" y="7639"/>
                      <a:pt x="18413" y="7639"/>
                      <a:pt x="18280" y="7639"/>
                    </a:cubicBezTo>
                    <a:cubicBezTo>
                      <a:pt x="18880" y="6505"/>
                      <a:pt x="19047" y="5171"/>
                      <a:pt x="18780" y="3803"/>
                    </a:cubicBezTo>
                    <a:cubicBezTo>
                      <a:pt x="18680" y="3069"/>
                      <a:pt x="18346" y="2335"/>
                      <a:pt x="17913" y="1735"/>
                    </a:cubicBezTo>
                    <a:cubicBezTo>
                      <a:pt x="17446" y="1101"/>
                      <a:pt x="16845" y="601"/>
                      <a:pt x="16112" y="267"/>
                    </a:cubicBezTo>
                    <a:cubicBezTo>
                      <a:pt x="15578" y="134"/>
                      <a:pt x="14944" y="0"/>
                      <a:pt x="14277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90" name="Google Shape;6090;p37"/>
              <p:cNvSpPr/>
              <p:nvPr/>
            </p:nvSpPr>
            <p:spPr>
              <a:xfrm>
                <a:off x="8181699" y="722222"/>
                <a:ext cx="592207" cy="329511"/>
              </a:xfrm>
              <a:custGeom>
                <a:avLst/>
                <a:gdLst/>
                <a:ahLst/>
                <a:cxnLst/>
                <a:rect l="l" t="t" r="r" b="b"/>
                <a:pathLst>
                  <a:path w="30756" h="17113" extrusionOk="0">
                    <a:moveTo>
                      <a:pt x="21949" y="0"/>
                    </a:moveTo>
                    <a:cubicBezTo>
                      <a:pt x="20615" y="0"/>
                      <a:pt x="19314" y="434"/>
                      <a:pt x="18246" y="1168"/>
                    </a:cubicBezTo>
                    <a:cubicBezTo>
                      <a:pt x="17446" y="1735"/>
                      <a:pt x="16812" y="2469"/>
                      <a:pt x="16479" y="3269"/>
                    </a:cubicBezTo>
                    <a:cubicBezTo>
                      <a:pt x="16412" y="3469"/>
                      <a:pt x="16312" y="3670"/>
                      <a:pt x="16245" y="3936"/>
                    </a:cubicBezTo>
                    <a:cubicBezTo>
                      <a:pt x="16212" y="4137"/>
                      <a:pt x="16145" y="4337"/>
                      <a:pt x="16112" y="4637"/>
                    </a:cubicBezTo>
                    <a:cubicBezTo>
                      <a:pt x="16078" y="4904"/>
                      <a:pt x="16112" y="5171"/>
                      <a:pt x="16112" y="5437"/>
                    </a:cubicBezTo>
                    <a:cubicBezTo>
                      <a:pt x="15911" y="5304"/>
                      <a:pt x="15645" y="5237"/>
                      <a:pt x="15378" y="5171"/>
                    </a:cubicBezTo>
                    <a:lnTo>
                      <a:pt x="15111" y="5171"/>
                    </a:lnTo>
                    <a:cubicBezTo>
                      <a:pt x="14777" y="5171"/>
                      <a:pt x="14410" y="5271"/>
                      <a:pt x="14077" y="5437"/>
                    </a:cubicBezTo>
                    <a:cubicBezTo>
                      <a:pt x="13710" y="5638"/>
                      <a:pt x="13376" y="5938"/>
                      <a:pt x="13109" y="6338"/>
                    </a:cubicBezTo>
                    <a:cubicBezTo>
                      <a:pt x="13043" y="6105"/>
                      <a:pt x="12943" y="5838"/>
                      <a:pt x="12809" y="5604"/>
                    </a:cubicBezTo>
                    <a:cubicBezTo>
                      <a:pt x="12642" y="5304"/>
                      <a:pt x="12476" y="5004"/>
                      <a:pt x="12242" y="4737"/>
                    </a:cubicBezTo>
                    <a:cubicBezTo>
                      <a:pt x="12042" y="4470"/>
                      <a:pt x="11775" y="4270"/>
                      <a:pt x="11475" y="4003"/>
                    </a:cubicBezTo>
                    <a:cubicBezTo>
                      <a:pt x="10975" y="3636"/>
                      <a:pt x="10307" y="3336"/>
                      <a:pt x="9640" y="3169"/>
                    </a:cubicBezTo>
                    <a:cubicBezTo>
                      <a:pt x="9273" y="3102"/>
                      <a:pt x="8906" y="3069"/>
                      <a:pt x="8473" y="3069"/>
                    </a:cubicBezTo>
                    <a:cubicBezTo>
                      <a:pt x="8139" y="3069"/>
                      <a:pt x="7839" y="3102"/>
                      <a:pt x="7505" y="3136"/>
                    </a:cubicBezTo>
                    <a:cubicBezTo>
                      <a:pt x="6805" y="3269"/>
                      <a:pt x="6104" y="3503"/>
                      <a:pt x="5471" y="3903"/>
                    </a:cubicBezTo>
                    <a:cubicBezTo>
                      <a:pt x="4804" y="4270"/>
                      <a:pt x="4236" y="4804"/>
                      <a:pt x="3736" y="5471"/>
                    </a:cubicBezTo>
                    <a:cubicBezTo>
                      <a:pt x="2735" y="6772"/>
                      <a:pt x="2135" y="8340"/>
                      <a:pt x="2102" y="9907"/>
                    </a:cubicBezTo>
                    <a:cubicBezTo>
                      <a:pt x="2102" y="10808"/>
                      <a:pt x="2302" y="11742"/>
                      <a:pt x="2735" y="12509"/>
                    </a:cubicBezTo>
                    <a:cubicBezTo>
                      <a:pt x="3001" y="13108"/>
                      <a:pt x="3433" y="13640"/>
                      <a:pt x="3965" y="14106"/>
                    </a:cubicBezTo>
                    <a:lnTo>
                      <a:pt x="3965" y="14106"/>
                    </a:lnTo>
                    <a:cubicBezTo>
                      <a:pt x="3927" y="14077"/>
                      <a:pt x="3835" y="14077"/>
                      <a:pt x="3803" y="14077"/>
                    </a:cubicBezTo>
                    <a:cubicBezTo>
                      <a:pt x="3636" y="14077"/>
                      <a:pt x="3469" y="14077"/>
                      <a:pt x="3302" y="14110"/>
                    </a:cubicBezTo>
                    <a:cubicBezTo>
                      <a:pt x="2669" y="14144"/>
                      <a:pt x="2102" y="14310"/>
                      <a:pt x="1568" y="14511"/>
                    </a:cubicBezTo>
                    <a:cubicBezTo>
                      <a:pt x="1168" y="14677"/>
                      <a:pt x="634" y="15011"/>
                      <a:pt x="300" y="15578"/>
                    </a:cubicBezTo>
                    <a:cubicBezTo>
                      <a:pt x="267" y="15645"/>
                      <a:pt x="167" y="15778"/>
                      <a:pt x="134" y="15945"/>
                    </a:cubicBezTo>
                    <a:cubicBezTo>
                      <a:pt x="100" y="16078"/>
                      <a:pt x="67" y="16245"/>
                      <a:pt x="67" y="16345"/>
                    </a:cubicBezTo>
                    <a:cubicBezTo>
                      <a:pt x="0" y="16579"/>
                      <a:pt x="67" y="16846"/>
                      <a:pt x="100" y="17112"/>
                    </a:cubicBezTo>
                    <a:lnTo>
                      <a:pt x="30355" y="17112"/>
                    </a:lnTo>
                    <a:cubicBezTo>
                      <a:pt x="30655" y="16645"/>
                      <a:pt x="30755" y="16078"/>
                      <a:pt x="30689" y="15478"/>
                    </a:cubicBezTo>
                    <a:cubicBezTo>
                      <a:pt x="30655" y="14844"/>
                      <a:pt x="30455" y="14244"/>
                      <a:pt x="30122" y="13743"/>
                    </a:cubicBezTo>
                    <a:cubicBezTo>
                      <a:pt x="29955" y="13477"/>
                      <a:pt x="29755" y="13243"/>
                      <a:pt x="29521" y="13076"/>
                    </a:cubicBezTo>
                    <a:cubicBezTo>
                      <a:pt x="29288" y="12843"/>
                      <a:pt x="29021" y="12743"/>
                      <a:pt x="28754" y="12643"/>
                    </a:cubicBezTo>
                    <a:cubicBezTo>
                      <a:pt x="28520" y="12576"/>
                      <a:pt x="28320" y="12576"/>
                      <a:pt x="28120" y="12576"/>
                    </a:cubicBezTo>
                    <a:lnTo>
                      <a:pt x="27853" y="12576"/>
                    </a:lnTo>
                    <a:cubicBezTo>
                      <a:pt x="27820" y="12576"/>
                      <a:pt x="27753" y="12576"/>
                      <a:pt x="27687" y="12609"/>
                    </a:cubicBezTo>
                    <a:cubicBezTo>
                      <a:pt x="28520" y="11075"/>
                      <a:pt x="28854" y="9240"/>
                      <a:pt x="28754" y="7305"/>
                    </a:cubicBezTo>
                    <a:cubicBezTo>
                      <a:pt x="28621" y="5471"/>
                      <a:pt x="28020" y="3836"/>
                      <a:pt x="27086" y="2569"/>
                    </a:cubicBezTo>
                    <a:cubicBezTo>
                      <a:pt x="26586" y="1902"/>
                      <a:pt x="25952" y="1301"/>
                      <a:pt x="25251" y="901"/>
                    </a:cubicBezTo>
                    <a:cubicBezTo>
                      <a:pt x="24518" y="434"/>
                      <a:pt x="23684" y="134"/>
                      <a:pt x="22816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091" name="Google Shape;6091;p37"/>
              <p:cNvSpPr/>
              <p:nvPr/>
            </p:nvSpPr>
            <p:spPr>
              <a:xfrm>
                <a:off x="5034800" y="116561"/>
                <a:ext cx="762227" cy="372918"/>
              </a:xfrm>
              <a:custGeom>
                <a:avLst/>
                <a:gdLst/>
                <a:ahLst/>
                <a:cxnLst/>
                <a:rect l="l" t="t" r="r" b="b"/>
                <a:pathLst>
                  <a:path w="26320" h="12877" extrusionOk="0">
                    <a:moveTo>
                      <a:pt x="9173" y="0"/>
                    </a:moveTo>
                    <a:cubicBezTo>
                      <a:pt x="8306" y="34"/>
                      <a:pt x="7506" y="234"/>
                      <a:pt x="6705" y="634"/>
                    </a:cubicBezTo>
                    <a:cubicBezTo>
                      <a:pt x="6038" y="968"/>
                      <a:pt x="5404" y="1468"/>
                      <a:pt x="4870" y="2068"/>
                    </a:cubicBezTo>
                    <a:cubicBezTo>
                      <a:pt x="3870" y="3236"/>
                      <a:pt x="3336" y="4837"/>
                      <a:pt x="3303" y="6505"/>
                    </a:cubicBezTo>
                    <a:cubicBezTo>
                      <a:pt x="3303" y="7005"/>
                      <a:pt x="3336" y="7506"/>
                      <a:pt x="3403" y="8006"/>
                    </a:cubicBezTo>
                    <a:cubicBezTo>
                      <a:pt x="3303" y="7906"/>
                      <a:pt x="3069" y="7873"/>
                      <a:pt x="2902" y="7873"/>
                    </a:cubicBezTo>
                    <a:lnTo>
                      <a:pt x="2869" y="7873"/>
                    </a:lnTo>
                    <a:cubicBezTo>
                      <a:pt x="2369" y="7873"/>
                      <a:pt x="1868" y="8106"/>
                      <a:pt x="1368" y="8606"/>
                    </a:cubicBezTo>
                    <a:cubicBezTo>
                      <a:pt x="901" y="9040"/>
                      <a:pt x="534" y="9574"/>
                      <a:pt x="267" y="10241"/>
                    </a:cubicBezTo>
                    <a:cubicBezTo>
                      <a:pt x="167" y="10541"/>
                      <a:pt x="67" y="10875"/>
                      <a:pt x="34" y="11175"/>
                    </a:cubicBezTo>
                    <a:cubicBezTo>
                      <a:pt x="0" y="11342"/>
                      <a:pt x="0" y="11508"/>
                      <a:pt x="0" y="11675"/>
                    </a:cubicBezTo>
                    <a:cubicBezTo>
                      <a:pt x="0" y="11842"/>
                      <a:pt x="0" y="12042"/>
                      <a:pt x="34" y="12176"/>
                    </a:cubicBezTo>
                    <a:cubicBezTo>
                      <a:pt x="67" y="12409"/>
                      <a:pt x="167" y="12643"/>
                      <a:pt x="267" y="12876"/>
                    </a:cubicBezTo>
                    <a:lnTo>
                      <a:pt x="25719" y="12876"/>
                    </a:lnTo>
                    <a:cubicBezTo>
                      <a:pt x="25819" y="12743"/>
                      <a:pt x="25885" y="12643"/>
                      <a:pt x="25985" y="12543"/>
                    </a:cubicBezTo>
                    <a:cubicBezTo>
                      <a:pt x="26052" y="12409"/>
                      <a:pt x="26086" y="12309"/>
                      <a:pt x="26186" y="12142"/>
                    </a:cubicBezTo>
                    <a:cubicBezTo>
                      <a:pt x="26252" y="11875"/>
                      <a:pt x="26319" y="11575"/>
                      <a:pt x="26252" y="11342"/>
                    </a:cubicBezTo>
                    <a:cubicBezTo>
                      <a:pt x="26219" y="11075"/>
                      <a:pt x="26152" y="10841"/>
                      <a:pt x="26019" y="10641"/>
                    </a:cubicBezTo>
                    <a:cubicBezTo>
                      <a:pt x="25885" y="10408"/>
                      <a:pt x="25719" y="10241"/>
                      <a:pt x="25485" y="10074"/>
                    </a:cubicBezTo>
                    <a:cubicBezTo>
                      <a:pt x="25218" y="9907"/>
                      <a:pt x="24918" y="9807"/>
                      <a:pt x="24751" y="9707"/>
                    </a:cubicBezTo>
                    <a:cubicBezTo>
                      <a:pt x="24518" y="9640"/>
                      <a:pt x="24251" y="9540"/>
                      <a:pt x="23984" y="9507"/>
                    </a:cubicBezTo>
                    <a:cubicBezTo>
                      <a:pt x="23751" y="9474"/>
                      <a:pt x="23550" y="9474"/>
                      <a:pt x="23350" y="9474"/>
                    </a:cubicBezTo>
                    <a:lnTo>
                      <a:pt x="23217" y="9374"/>
                    </a:lnTo>
                    <a:cubicBezTo>
                      <a:pt x="23417" y="9207"/>
                      <a:pt x="23584" y="8973"/>
                      <a:pt x="23717" y="8706"/>
                    </a:cubicBezTo>
                    <a:cubicBezTo>
                      <a:pt x="23984" y="8306"/>
                      <a:pt x="24084" y="7839"/>
                      <a:pt x="24151" y="7339"/>
                    </a:cubicBezTo>
                    <a:cubicBezTo>
                      <a:pt x="24184" y="6905"/>
                      <a:pt x="24084" y="6505"/>
                      <a:pt x="23917" y="6071"/>
                    </a:cubicBezTo>
                    <a:cubicBezTo>
                      <a:pt x="23751" y="5671"/>
                      <a:pt x="23517" y="5304"/>
                      <a:pt x="23217" y="4970"/>
                    </a:cubicBezTo>
                    <a:cubicBezTo>
                      <a:pt x="22917" y="4637"/>
                      <a:pt x="22583" y="4337"/>
                      <a:pt x="22183" y="4070"/>
                    </a:cubicBezTo>
                    <a:cubicBezTo>
                      <a:pt x="21816" y="3836"/>
                      <a:pt x="21349" y="3636"/>
                      <a:pt x="20882" y="3469"/>
                    </a:cubicBezTo>
                    <a:cubicBezTo>
                      <a:pt x="20315" y="3236"/>
                      <a:pt x="19714" y="3169"/>
                      <a:pt x="19181" y="3169"/>
                    </a:cubicBezTo>
                    <a:cubicBezTo>
                      <a:pt x="18814" y="3169"/>
                      <a:pt x="18480" y="3203"/>
                      <a:pt x="18147" y="3303"/>
                    </a:cubicBezTo>
                    <a:cubicBezTo>
                      <a:pt x="17413" y="3469"/>
                      <a:pt x="16746" y="3870"/>
                      <a:pt x="16312" y="4403"/>
                    </a:cubicBezTo>
                    <a:cubicBezTo>
                      <a:pt x="16045" y="4737"/>
                      <a:pt x="15845" y="5071"/>
                      <a:pt x="15678" y="5504"/>
                    </a:cubicBezTo>
                    <a:cubicBezTo>
                      <a:pt x="15645" y="5638"/>
                      <a:pt x="15578" y="5838"/>
                      <a:pt x="15511" y="6005"/>
                    </a:cubicBezTo>
                    <a:cubicBezTo>
                      <a:pt x="15411" y="5871"/>
                      <a:pt x="15345" y="5738"/>
                      <a:pt x="15178" y="5638"/>
                    </a:cubicBezTo>
                    <a:cubicBezTo>
                      <a:pt x="14978" y="5471"/>
                      <a:pt x="14711" y="5337"/>
                      <a:pt x="14477" y="5304"/>
                    </a:cubicBezTo>
                    <a:lnTo>
                      <a:pt x="14010" y="5304"/>
                    </a:lnTo>
                    <a:cubicBezTo>
                      <a:pt x="14044" y="5037"/>
                      <a:pt x="14077" y="4804"/>
                      <a:pt x="14077" y="4537"/>
                    </a:cubicBezTo>
                    <a:cubicBezTo>
                      <a:pt x="14077" y="4170"/>
                      <a:pt x="14077" y="3803"/>
                      <a:pt x="14010" y="3369"/>
                    </a:cubicBezTo>
                    <a:cubicBezTo>
                      <a:pt x="13877" y="2669"/>
                      <a:pt x="13643" y="2002"/>
                      <a:pt x="13210" y="1501"/>
                    </a:cubicBezTo>
                    <a:cubicBezTo>
                      <a:pt x="13076" y="1368"/>
                      <a:pt x="13010" y="1234"/>
                      <a:pt x="12876" y="1134"/>
                    </a:cubicBezTo>
                    <a:cubicBezTo>
                      <a:pt x="12743" y="1001"/>
                      <a:pt x="12576" y="867"/>
                      <a:pt x="12476" y="801"/>
                    </a:cubicBezTo>
                    <a:cubicBezTo>
                      <a:pt x="12209" y="567"/>
                      <a:pt x="11909" y="400"/>
                      <a:pt x="11542" y="300"/>
                    </a:cubicBezTo>
                    <a:cubicBezTo>
                      <a:pt x="11208" y="167"/>
                      <a:pt x="10875" y="67"/>
                      <a:pt x="10408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grpSp>
          <p:nvGrpSpPr>
            <p:cNvPr id="6092" name="Google Shape;6092;p37"/>
            <p:cNvGrpSpPr/>
            <p:nvPr/>
          </p:nvGrpSpPr>
          <p:grpSpPr>
            <a:xfrm>
              <a:off x="5652675" y="2561141"/>
              <a:ext cx="3689754" cy="2790579"/>
              <a:chOff x="5652675" y="2561141"/>
              <a:chExt cx="3689754" cy="2790579"/>
            </a:xfrm>
          </p:grpSpPr>
          <p:grpSp>
            <p:nvGrpSpPr>
              <p:cNvPr id="6093" name="Google Shape;6093;p37"/>
              <p:cNvGrpSpPr/>
              <p:nvPr/>
            </p:nvGrpSpPr>
            <p:grpSpPr>
              <a:xfrm rot="10800000">
                <a:off x="5652675" y="4283500"/>
                <a:ext cx="1627550" cy="885025"/>
                <a:chOff x="5306650" y="376500"/>
                <a:chExt cx="1627550" cy="885025"/>
              </a:xfrm>
            </p:grpSpPr>
            <p:sp>
              <p:nvSpPr>
                <p:cNvPr id="6094" name="Google Shape;6094;p37"/>
                <p:cNvSpPr/>
                <p:nvPr/>
              </p:nvSpPr>
              <p:spPr>
                <a:xfrm>
                  <a:off x="5465300" y="376500"/>
                  <a:ext cx="1468900" cy="88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56" h="35401" extrusionOk="0">
                      <a:moveTo>
                        <a:pt x="25832" y="1"/>
                      </a:moveTo>
                      <a:cubicBezTo>
                        <a:pt x="24623" y="1"/>
                        <a:pt x="23392" y="185"/>
                        <a:pt x="22219" y="393"/>
                      </a:cubicBezTo>
                      <a:cubicBezTo>
                        <a:pt x="14377" y="1822"/>
                        <a:pt x="6778" y="4557"/>
                        <a:pt x="0" y="8721"/>
                      </a:cubicBezTo>
                      <a:cubicBezTo>
                        <a:pt x="6231" y="19755"/>
                        <a:pt x="11703" y="28539"/>
                        <a:pt x="20426" y="32886"/>
                      </a:cubicBezTo>
                      <a:cubicBezTo>
                        <a:pt x="21495" y="33412"/>
                        <a:pt x="22795" y="33831"/>
                        <a:pt x="23980" y="33831"/>
                      </a:cubicBezTo>
                      <a:cubicBezTo>
                        <a:pt x="24985" y="33831"/>
                        <a:pt x="25908" y="33529"/>
                        <a:pt x="26536" y="32734"/>
                      </a:cubicBezTo>
                      <a:cubicBezTo>
                        <a:pt x="27387" y="31670"/>
                        <a:pt x="27265" y="30090"/>
                        <a:pt x="26657" y="28874"/>
                      </a:cubicBezTo>
                      <a:cubicBezTo>
                        <a:pt x="26019" y="27658"/>
                        <a:pt x="24985" y="26746"/>
                        <a:pt x="23952" y="25834"/>
                      </a:cubicBezTo>
                      <a:lnTo>
                        <a:pt x="23952" y="25834"/>
                      </a:lnTo>
                      <a:cubicBezTo>
                        <a:pt x="28876" y="29147"/>
                        <a:pt x="34043" y="32035"/>
                        <a:pt x="39423" y="34467"/>
                      </a:cubicBezTo>
                      <a:cubicBezTo>
                        <a:pt x="40513" y="34968"/>
                        <a:pt x="41799" y="35401"/>
                        <a:pt x="42974" y="35401"/>
                      </a:cubicBezTo>
                      <a:cubicBezTo>
                        <a:pt x="43864" y="35401"/>
                        <a:pt x="44691" y="35152"/>
                        <a:pt x="45320" y="34497"/>
                      </a:cubicBezTo>
                      <a:cubicBezTo>
                        <a:pt x="46445" y="33342"/>
                        <a:pt x="46202" y="31275"/>
                        <a:pt x="45168" y="29998"/>
                      </a:cubicBezTo>
                      <a:cubicBezTo>
                        <a:pt x="44165" y="28691"/>
                        <a:pt x="42615" y="27931"/>
                        <a:pt x="41126" y="27263"/>
                      </a:cubicBezTo>
                      <a:lnTo>
                        <a:pt x="41126" y="27263"/>
                      </a:lnTo>
                      <a:cubicBezTo>
                        <a:pt x="45381" y="28387"/>
                        <a:pt x="49788" y="28965"/>
                        <a:pt x="54196" y="28965"/>
                      </a:cubicBezTo>
                      <a:cubicBezTo>
                        <a:pt x="55533" y="28935"/>
                        <a:pt x="57023" y="28783"/>
                        <a:pt x="57782" y="27719"/>
                      </a:cubicBezTo>
                      <a:cubicBezTo>
                        <a:pt x="58755" y="26290"/>
                        <a:pt x="57782" y="24375"/>
                        <a:pt x="56627" y="23099"/>
                      </a:cubicBezTo>
                      <a:cubicBezTo>
                        <a:pt x="53591" y="19794"/>
                        <a:pt x="49126" y="17773"/>
                        <a:pt x="44574" y="17691"/>
                      </a:cubicBezTo>
                      <a:lnTo>
                        <a:pt x="44574" y="17691"/>
                      </a:lnTo>
                      <a:cubicBezTo>
                        <a:pt x="47352" y="17596"/>
                        <a:pt x="49439" y="14048"/>
                        <a:pt x="48117" y="11609"/>
                      </a:cubicBezTo>
                      <a:cubicBezTo>
                        <a:pt x="47205" y="9877"/>
                        <a:pt x="45229" y="9056"/>
                        <a:pt x="43375" y="8509"/>
                      </a:cubicBezTo>
                      <a:cubicBezTo>
                        <a:pt x="40753" y="7784"/>
                        <a:pt x="38013" y="7422"/>
                        <a:pt x="35272" y="7422"/>
                      </a:cubicBezTo>
                      <a:cubicBezTo>
                        <a:pt x="33557" y="7422"/>
                        <a:pt x="31842" y="7564"/>
                        <a:pt x="30155" y="7847"/>
                      </a:cubicBezTo>
                      <a:lnTo>
                        <a:pt x="30155" y="7847"/>
                      </a:lnTo>
                      <a:cubicBezTo>
                        <a:pt x="31504" y="7257"/>
                        <a:pt x="32359" y="5517"/>
                        <a:pt x="32068" y="4010"/>
                      </a:cubicBezTo>
                      <a:cubicBezTo>
                        <a:pt x="31642" y="2095"/>
                        <a:pt x="29879" y="727"/>
                        <a:pt x="27995" y="241"/>
                      </a:cubicBezTo>
                      <a:cubicBezTo>
                        <a:pt x="27294" y="69"/>
                        <a:pt x="26567" y="1"/>
                        <a:pt x="2583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95" name="Google Shape;6095;p37"/>
                <p:cNvSpPr/>
                <p:nvPr/>
              </p:nvSpPr>
              <p:spPr>
                <a:xfrm>
                  <a:off x="5306650" y="567150"/>
                  <a:ext cx="1550450" cy="431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018" h="17253" extrusionOk="0">
                      <a:moveTo>
                        <a:pt x="2374" y="1"/>
                      </a:moveTo>
                      <a:cubicBezTo>
                        <a:pt x="0" y="1"/>
                        <a:pt x="827" y="685"/>
                        <a:pt x="5009" y="1339"/>
                      </a:cubicBezTo>
                      <a:cubicBezTo>
                        <a:pt x="13793" y="2858"/>
                        <a:pt x="23702" y="4773"/>
                        <a:pt x="33459" y="7418"/>
                      </a:cubicBezTo>
                      <a:cubicBezTo>
                        <a:pt x="43216" y="10062"/>
                        <a:pt x="52882" y="13345"/>
                        <a:pt x="61119" y="16992"/>
                      </a:cubicBezTo>
                      <a:cubicBezTo>
                        <a:pt x="61551" y="17170"/>
                        <a:pt x="61813" y="17253"/>
                        <a:pt x="61899" y="17253"/>
                      </a:cubicBezTo>
                      <a:cubicBezTo>
                        <a:pt x="62018" y="17253"/>
                        <a:pt x="61794" y="17093"/>
                        <a:pt x="61210" y="16810"/>
                      </a:cubicBezTo>
                      <a:cubicBezTo>
                        <a:pt x="44128" y="8877"/>
                        <a:pt x="25344" y="2980"/>
                        <a:pt x="6681" y="366"/>
                      </a:cubicBezTo>
                      <a:cubicBezTo>
                        <a:pt x="4751" y="108"/>
                        <a:pt x="3312" y="1"/>
                        <a:pt x="237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96" name="Google Shape;6096;p37"/>
                <p:cNvSpPr/>
                <p:nvPr/>
              </p:nvSpPr>
              <p:spPr>
                <a:xfrm>
                  <a:off x="5989850" y="686650"/>
                  <a:ext cx="415500" cy="36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620" h="14511" extrusionOk="0">
                      <a:moveTo>
                        <a:pt x="471" y="1"/>
                      </a:moveTo>
                      <a:cubicBezTo>
                        <a:pt x="0" y="1"/>
                        <a:pt x="31" y="581"/>
                        <a:pt x="842" y="1483"/>
                      </a:cubicBezTo>
                      <a:cubicBezTo>
                        <a:pt x="5037" y="6042"/>
                        <a:pt x="11450" y="10480"/>
                        <a:pt x="16283" y="14401"/>
                      </a:cubicBezTo>
                      <a:cubicBezTo>
                        <a:pt x="16393" y="14477"/>
                        <a:pt x="16478" y="14511"/>
                        <a:pt x="16529" y="14511"/>
                      </a:cubicBezTo>
                      <a:cubicBezTo>
                        <a:pt x="16620" y="14511"/>
                        <a:pt x="16600" y="14405"/>
                        <a:pt x="16405" y="14249"/>
                      </a:cubicBezTo>
                      <a:cubicBezTo>
                        <a:pt x="11633" y="9872"/>
                        <a:pt x="6891" y="5161"/>
                        <a:pt x="2058" y="905"/>
                      </a:cubicBezTo>
                      <a:cubicBezTo>
                        <a:pt x="1353" y="274"/>
                        <a:pt x="794" y="1"/>
                        <a:pt x="47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97" name="Google Shape;6097;p37"/>
                <p:cNvSpPr/>
                <p:nvPr/>
              </p:nvSpPr>
              <p:spPr>
                <a:xfrm>
                  <a:off x="6117575" y="673600"/>
                  <a:ext cx="407025" cy="6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81" h="2567" extrusionOk="0">
                      <a:moveTo>
                        <a:pt x="10525" y="0"/>
                      </a:moveTo>
                      <a:cubicBezTo>
                        <a:pt x="7480" y="0"/>
                        <a:pt x="4406" y="366"/>
                        <a:pt x="1508" y="1275"/>
                      </a:cubicBezTo>
                      <a:cubicBezTo>
                        <a:pt x="0" y="1706"/>
                        <a:pt x="43" y="2567"/>
                        <a:pt x="1067" y="2567"/>
                      </a:cubicBezTo>
                      <a:cubicBezTo>
                        <a:pt x="1198" y="2567"/>
                        <a:pt x="1346" y="2553"/>
                        <a:pt x="1508" y="2521"/>
                      </a:cubicBezTo>
                      <a:cubicBezTo>
                        <a:pt x="3758" y="2157"/>
                        <a:pt x="6159" y="1579"/>
                        <a:pt x="8651" y="1154"/>
                      </a:cubicBezTo>
                      <a:cubicBezTo>
                        <a:pt x="10718" y="771"/>
                        <a:pt x="12869" y="517"/>
                        <a:pt x="14855" y="517"/>
                      </a:cubicBezTo>
                      <a:cubicBezTo>
                        <a:pt x="15236" y="517"/>
                        <a:pt x="15610" y="526"/>
                        <a:pt x="15977" y="546"/>
                      </a:cubicBezTo>
                      <a:cubicBezTo>
                        <a:pt x="16250" y="546"/>
                        <a:pt x="16281" y="394"/>
                        <a:pt x="15977" y="363"/>
                      </a:cubicBezTo>
                      <a:cubicBezTo>
                        <a:pt x="14201" y="134"/>
                        <a:pt x="12368" y="0"/>
                        <a:pt x="1052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98" name="Google Shape;6098;p37"/>
                <p:cNvSpPr/>
                <p:nvPr/>
              </p:nvSpPr>
              <p:spPr>
                <a:xfrm>
                  <a:off x="5671425" y="497500"/>
                  <a:ext cx="468675" cy="122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747" h="4891" extrusionOk="0">
                      <a:moveTo>
                        <a:pt x="17122" y="0"/>
                      </a:moveTo>
                      <a:cubicBezTo>
                        <a:pt x="11873" y="0"/>
                        <a:pt x="6347" y="1034"/>
                        <a:pt x="1573" y="3365"/>
                      </a:cubicBezTo>
                      <a:cubicBezTo>
                        <a:pt x="95" y="4128"/>
                        <a:pt x="0" y="4891"/>
                        <a:pt x="821" y="4891"/>
                      </a:cubicBezTo>
                      <a:cubicBezTo>
                        <a:pt x="1046" y="4891"/>
                        <a:pt x="1341" y="4833"/>
                        <a:pt x="1695" y="4702"/>
                      </a:cubicBezTo>
                      <a:cubicBezTo>
                        <a:pt x="4217" y="3790"/>
                        <a:pt x="6923" y="2696"/>
                        <a:pt x="9841" y="1815"/>
                      </a:cubicBezTo>
                      <a:cubicBezTo>
                        <a:pt x="12667" y="933"/>
                        <a:pt x="15677" y="325"/>
                        <a:pt x="18412" y="204"/>
                      </a:cubicBezTo>
                      <a:cubicBezTo>
                        <a:pt x="18747" y="173"/>
                        <a:pt x="18747" y="21"/>
                        <a:pt x="18412" y="21"/>
                      </a:cubicBezTo>
                      <a:cubicBezTo>
                        <a:pt x="17984" y="7"/>
                        <a:pt x="17554" y="0"/>
                        <a:pt x="17122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099" name="Google Shape;6099;p37"/>
                <p:cNvSpPr/>
                <p:nvPr/>
              </p:nvSpPr>
              <p:spPr>
                <a:xfrm>
                  <a:off x="5582375" y="614150"/>
                  <a:ext cx="365800" cy="430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632" h="17219" extrusionOk="0">
                      <a:moveTo>
                        <a:pt x="385" y="0"/>
                      </a:moveTo>
                      <a:cubicBezTo>
                        <a:pt x="47" y="0"/>
                        <a:pt x="0" y="555"/>
                        <a:pt x="484" y="1556"/>
                      </a:cubicBezTo>
                      <a:cubicBezTo>
                        <a:pt x="1852" y="4444"/>
                        <a:pt x="4010" y="7422"/>
                        <a:pt x="6503" y="10067"/>
                      </a:cubicBezTo>
                      <a:cubicBezTo>
                        <a:pt x="8995" y="12711"/>
                        <a:pt x="11761" y="15082"/>
                        <a:pt x="14315" y="17088"/>
                      </a:cubicBezTo>
                      <a:cubicBezTo>
                        <a:pt x="14428" y="17179"/>
                        <a:pt x="14512" y="17219"/>
                        <a:pt x="14557" y="17219"/>
                      </a:cubicBezTo>
                      <a:cubicBezTo>
                        <a:pt x="14631" y="17219"/>
                        <a:pt x="14596" y="17107"/>
                        <a:pt x="14406" y="16936"/>
                      </a:cubicBezTo>
                      <a:cubicBezTo>
                        <a:pt x="9451" y="12498"/>
                        <a:pt x="5257" y="6936"/>
                        <a:pt x="1791" y="1374"/>
                      </a:cubicBezTo>
                      <a:cubicBezTo>
                        <a:pt x="1207" y="433"/>
                        <a:pt x="683" y="0"/>
                        <a:pt x="38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100" name="Google Shape;6100;p37"/>
              <p:cNvGrpSpPr/>
              <p:nvPr/>
            </p:nvGrpSpPr>
            <p:grpSpPr>
              <a:xfrm flipH="1">
                <a:off x="7608869" y="3814829"/>
                <a:ext cx="281509" cy="259694"/>
                <a:chOff x="2493475" y="2126450"/>
                <a:chExt cx="373900" cy="344925"/>
              </a:xfrm>
            </p:grpSpPr>
            <p:sp>
              <p:nvSpPr>
                <p:cNvPr id="6101" name="Google Shape;6101;p37"/>
                <p:cNvSpPr/>
                <p:nvPr/>
              </p:nvSpPr>
              <p:spPr>
                <a:xfrm>
                  <a:off x="2672800" y="2248925"/>
                  <a:ext cx="194575" cy="62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83" h="2516" extrusionOk="0">
                      <a:moveTo>
                        <a:pt x="5006" y="0"/>
                      </a:moveTo>
                      <a:cubicBezTo>
                        <a:pt x="3160" y="0"/>
                        <a:pt x="1338" y="739"/>
                        <a:pt x="1" y="2002"/>
                      </a:cubicBezTo>
                      <a:cubicBezTo>
                        <a:pt x="1401" y="2278"/>
                        <a:pt x="2840" y="2516"/>
                        <a:pt x="4268" y="2516"/>
                      </a:cubicBezTo>
                      <a:cubicBezTo>
                        <a:pt x="5040" y="2516"/>
                        <a:pt x="5809" y="2446"/>
                        <a:pt x="6566" y="2275"/>
                      </a:cubicBezTo>
                      <a:cubicBezTo>
                        <a:pt x="7022" y="2154"/>
                        <a:pt x="7600" y="1941"/>
                        <a:pt x="7721" y="1455"/>
                      </a:cubicBezTo>
                      <a:cubicBezTo>
                        <a:pt x="7782" y="1090"/>
                        <a:pt x="7600" y="725"/>
                        <a:pt x="7296" y="482"/>
                      </a:cubicBezTo>
                      <a:cubicBezTo>
                        <a:pt x="6992" y="269"/>
                        <a:pt x="6597" y="178"/>
                        <a:pt x="6262" y="117"/>
                      </a:cubicBezTo>
                      <a:cubicBezTo>
                        <a:pt x="5846" y="38"/>
                        <a:pt x="5425" y="0"/>
                        <a:pt x="5006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02" name="Google Shape;6102;p37"/>
                <p:cNvSpPr/>
                <p:nvPr/>
              </p:nvSpPr>
              <p:spPr>
                <a:xfrm>
                  <a:off x="2672800" y="2127725"/>
                  <a:ext cx="114025" cy="167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61" h="6698" extrusionOk="0">
                      <a:moveTo>
                        <a:pt x="3268" y="1"/>
                      </a:moveTo>
                      <a:cubicBezTo>
                        <a:pt x="2884" y="1"/>
                        <a:pt x="2480" y="156"/>
                        <a:pt x="2159" y="406"/>
                      </a:cubicBezTo>
                      <a:cubicBezTo>
                        <a:pt x="1490" y="983"/>
                        <a:pt x="1217" y="1895"/>
                        <a:pt x="973" y="2746"/>
                      </a:cubicBezTo>
                      <a:cubicBezTo>
                        <a:pt x="609" y="4114"/>
                        <a:pt x="274" y="5421"/>
                        <a:pt x="1" y="6698"/>
                      </a:cubicBezTo>
                      <a:cubicBezTo>
                        <a:pt x="1703" y="5634"/>
                        <a:pt x="3496" y="4418"/>
                        <a:pt x="4287" y="2564"/>
                      </a:cubicBezTo>
                      <a:cubicBezTo>
                        <a:pt x="4439" y="2199"/>
                        <a:pt x="4560" y="1774"/>
                        <a:pt x="4560" y="1348"/>
                      </a:cubicBezTo>
                      <a:cubicBezTo>
                        <a:pt x="4530" y="923"/>
                        <a:pt x="4378" y="527"/>
                        <a:pt x="4013" y="254"/>
                      </a:cubicBezTo>
                      <a:cubicBezTo>
                        <a:pt x="3799" y="78"/>
                        <a:pt x="3539" y="1"/>
                        <a:pt x="326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03" name="Google Shape;6103;p37"/>
                <p:cNvSpPr/>
                <p:nvPr/>
              </p:nvSpPr>
              <p:spPr>
                <a:xfrm>
                  <a:off x="2577825" y="2126450"/>
                  <a:ext cx="107175" cy="171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87" h="6840" extrusionOk="0">
                      <a:moveTo>
                        <a:pt x="1452" y="1"/>
                      </a:moveTo>
                      <a:cubicBezTo>
                        <a:pt x="933" y="1"/>
                        <a:pt x="410" y="250"/>
                        <a:pt x="183" y="730"/>
                      </a:cubicBezTo>
                      <a:cubicBezTo>
                        <a:pt x="0" y="1126"/>
                        <a:pt x="92" y="1582"/>
                        <a:pt x="244" y="2007"/>
                      </a:cubicBezTo>
                      <a:cubicBezTo>
                        <a:pt x="973" y="3922"/>
                        <a:pt x="2888" y="5168"/>
                        <a:pt x="3678" y="6840"/>
                      </a:cubicBezTo>
                      <a:cubicBezTo>
                        <a:pt x="3921" y="5958"/>
                        <a:pt x="4134" y="5138"/>
                        <a:pt x="4195" y="4226"/>
                      </a:cubicBezTo>
                      <a:cubicBezTo>
                        <a:pt x="4286" y="3344"/>
                        <a:pt x="4165" y="2402"/>
                        <a:pt x="3800" y="1642"/>
                      </a:cubicBezTo>
                      <a:cubicBezTo>
                        <a:pt x="3374" y="822"/>
                        <a:pt x="2645" y="183"/>
                        <a:pt x="1763" y="31"/>
                      </a:cubicBezTo>
                      <a:cubicBezTo>
                        <a:pt x="1661" y="11"/>
                        <a:pt x="1557" y="1"/>
                        <a:pt x="1452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04" name="Google Shape;6104;p37"/>
                <p:cNvSpPr/>
                <p:nvPr/>
              </p:nvSpPr>
              <p:spPr>
                <a:xfrm>
                  <a:off x="2493475" y="2221125"/>
                  <a:ext cx="179350" cy="7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74" h="2962" extrusionOk="0">
                      <a:moveTo>
                        <a:pt x="1965" y="0"/>
                      </a:moveTo>
                      <a:cubicBezTo>
                        <a:pt x="1837" y="0"/>
                        <a:pt x="1709" y="5"/>
                        <a:pt x="1581" y="13"/>
                      </a:cubicBezTo>
                      <a:cubicBezTo>
                        <a:pt x="1247" y="44"/>
                        <a:pt x="912" y="74"/>
                        <a:pt x="608" y="226"/>
                      </a:cubicBezTo>
                      <a:cubicBezTo>
                        <a:pt x="304" y="378"/>
                        <a:pt x="61" y="682"/>
                        <a:pt x="31" y="986"/>
                      </a:cubicBezTo>
                      <a:cubicBezTo>
                        <a:pt x="0" y="1412"/>
                        <a:pt x="244" y="1837"/>
                        <a:pt x="639" y="2050"/>
                      </a:cubicBezTo>
                      <a:cubicBezTo>
                        <a:pt x="1004" y="2293"/>
                        <a:pt x="1459" y="2323"/>
                        <a:pt x="1885" y="2415"/>
                      </a:cubicBezTo>
                      <a:cubicBezTo>
                        <a:pt x="3587" y="2627"/>
                        <a:pt x="5350" y="2779"/>
                        <a:pt x="7174" y="2962"/>
                      </a:cubicBezTo>
                      <a:cubicBezTo>
                        <a:pt x="6143" y="1157"/>
                        <a:pt x="4058" y="0"/>
                        <a:pt x="1965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05" name="Google Shape;6105;p37"/>
                <p:cNvSpPr/>
                <p:nvPr/>
              </p:nvSpPr>
              <p:spPr>
                <a:xfrm>
                  <a:off x="2514000" y="2293675"/>
                  <a:ext cx="158075" cy="104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3" h="4181" extrusionOk="0">
                      <a:moveTo>
                        <a:pt x="4952" y="0"/>
                      </a:moveTo>
                      <a:cubicBezTo>
                        <a:pt x="3621" y="0"/>
                        <a:pt x="2301" y="416"/>
                        <a:pt x="1216" y="1184"/>
                      </a:cubicBezTo>
                      <a:cubicBezTo>
                        <a:pt x="882" y="1428"/>
                        <a:pt x="517" y="1701"/>
                        <a:pt x="304" y="2096"/>
                      </a:cubicBezTo>
                      <a:cubicBezTo>
                        <a:pt x="91" y="2461"/>
                        <a:pt x="0" y="2917"/>
                        <a:pt x="152" y="3343"/>
                      </a:cubicBezTo>
                      <a:cubicBezTo>
                        <a:pt x="338" y="3901"/>
                        <a:pt x="943" y="4180"/>
                        <a:pt x="1560" y="4180"/>
                      </a:cubicBezTo>
                      <a:cubicBezTo>
                        <a:pt x="1648" y="4180"/>
                        <a:pt x="1736" y="4175"/>
                        <a:pt x="1824" y="4163"/>
                      </a:cubicBezTo>
                      <a:cubicBezTo>
                        <a:pt x="2523" y="4102"/>
                        <a:pt x="3070" y="3677"/>
                        <a:pt x="3556" y="3251"/>
                      </a:cubicBezTo>
                      <a:cubicBezTo>
                        <a:pt x="4681" y="2339"/>
                        <a:pt x="5593" y="1276"/>
                        <a:pt x="6322" y="151"/>
                      </a:cubicBezTo>
                      <a:cubicBezTo>
                        <a:pt x="5871" y="50"/>
                        <a:pt x="5411" y="0"/>
                        <a:pt x="495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06" name="Google Shape;6106;p37"/>
                <p:cNvSpPr/>
                <p:nvPr/>
              </p:nvSpPr>
              <p:spPr>
                <a:xfrm>
                  <a:off x="2668250" y="2296675"/>
                  <a:ext cx="164925" cy="124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97" h="4974" extrusionOk="0">
                      <a:moveTo>
                        <a:pt x="0" y="1"/>
                      </a:moveTo>
                      <a:cubicBezTo>
                        <a:pt x="1399" y="760"/>
                        <a:pt x="2159" y="2311"/>
                        <a:pt x="3070" y="3587"/>
                      </a:cubicBezTo>
                      <a:cubicBezTo>
                        <a:pt x="3526" y="4165"/>
                        <a:pt x="4043" y="4742"/>
                        <a:pt x="4742" y="4925"/>
                      </a:cubicBezTo>
                      <a:cubicBezTo>
                        <a:pt x="4874" y="4958"/>
                        <a:pt x="5009" y="4974"/>
                        <a:pt x="5144" y="4974"/>
                      </a:cubicBezTo>
                      <a:cubicBezTo>
                        <a:pt x="5756" y="4974"/>
                        <a:pt x="6350" y="4641"/>
                        <a:pt x="6475" y="4043"/>
                      </a:cubicBezTo>
                      <a:cubicBezTo>
                        <a:pt x="6596" y="3526"/>
                        <a:pt x="6292" y="2979"/>
                        <a:pt x="5958" y="2584"/>
                      </a:cubicBezTo>
                      <a:cubicBezTo>
                        <a:pt x="4499" y="852"/>
                        <a:pt x="2189" y="183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07" name="Google Shape;6107;p37"/>
                <p:cNvSpPr/>
                <p:nvPr/>
              </p:nvSpPr>
              <p:spPr>
                <a:xfrm>
                  <a:off x="2669000" y="2294400"/>
                  <a:ext cx="86650" cy="168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66" h="6734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274" y="760"/>
                        <a:pt x="305" y="1551"/>
                        <a:pt x="214" y="2371"/>
                      </a:cubicBezTo>
                      <a:cubicBezTo>
                        <a:pt x="183" y="3131"/>
                        <a:pt x="62" y="3891"/>
                        <a:pt x="183" y="4651"/>
                      </a:cubicBezTo>
                      <a:cubicBezTo>
                        <a:pt x="274" y="5411"/>
                        <a:pt x="639" y="6171"/>
                        <a:pt x="1277" y="6535"/>
                      </a:cubicBezTo>
                      <a:cubicBezTo>
                        <a:pt x="1504" y="6670"/>
                        <a:pt x="1770" y="6734"/>
                        <a:pt x="2033" y="6734"/>
                      </a:cubicBezTo>
                      <a:cubicBezTo>
                        <a:pt x="2547" y="6734"/>
                        <a:pt x="3052" y="6491"/>
                        <a:pt x="3253" y="6049"/>
                      </a:cubicBezTo>
                      <a:cubicBezTo>
                        <a:pt x="3466" y="5654"/>
                        <a:pt x="3375" y="5198"/>
                        <a:pt x="3314" y="4803"/>
                      </a:cubicBezTo>
                      <a:cubicBezTo>
                        <a:pt x="2888" y="2858"/>
                        <a:pt x="1673" y="1064"/>
                        <a:pt x="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08" name="Google Shape;6108;p37"/>
                <p:cNvSpPr/>
                <p:nvPr/>
              </p:nvSpPr>
              <p:spPr>
                <a:xfrm>
                  <a:off x="2592250" y="2298200"/>
                  <a:ext cx="97300" cy="173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92" h="6927" extrusionOk="0">
                      <a:moveTo>
                        <a:pt x="3040" y="0"/>
                      </a:moveTo>
                      <a:lnTo>
                        <a:pt x="3040" y="0"/>
                      </a:lnTo>
                      <a:cubicBezTo>
                        <a:pt x="2189" y="1338"/>
                        <a:pt x="1308" y="2675"/>
                        <a:pt x="548" y="4043"/>
                      </a:cubicBezTo>
                      <a:cubicBezTo>
                        <a:pt x="335" y="4499"/>
                        <a:pt x="62" y="4955"/>
                        <a:pt x="31" y="5472"/>
                      </a:cubicBezTo>
                      <a:cubicBezTo>
                        <a:pt x="1" y="5958"/>
                        <a:pt x="183" y="6535"/>
                        <a:pt x="639" y="6809"/>
                      </a:cubicBezTo>
                      <a:cubicBezTo>
                        <a:pt x="785" y="6891"/>
                        <a:pt x="943" y="6926"/>
                        <a:pt x="1106" y="6926"/>
                      </a:cubicBezTo>
                      <a:cubicBezTo>
                        <a:pt x="1488" y="6926"/>
                        <a:pt x="1891" y="6730"/>
                        <a:pt x="2189" y="6475"/>
                      </a:cubicBezTo>
                      <a:cubicBezTo>
                        <a:pt x="2585" y="6049"/>
                        <a:pt x="2797" y="5502"/>
                        <a:pt x="2949" y="4955"/>
                      </a:cubicBezTo>
                      <a:cubicBezTo>
                        <a:pt x="3527" y="3313"/>
                        <a:pt x="3892" y="1551"/>
                        <a:pt x="304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109" name="Google Shape;6109;p37"/>
              <p:cNvGrpSpPr/>
              <p:nvPr/>
            </p:nvGrpSpPr>
            <p:grpSpPr>
              <a:xfrm rot="-1738930">
                <a:off x="7671047" y="2643700"/>
                <a:ext cx="907394" cy="2192358"/>
                <a:chOff x="1456975" y="2715100"/>
                <a:chExt cx="1205225" cy="2911950"/>
              </a:xfrm>
            </p:grpSpPr>
            <p:sp>
              <p:nvSpPr>
                <p:cNvPr id="6110" name="Google Shape;6110;p37"/>
                <p:cNvSpPr/>
                <p:nvPr/>
              </p:nvSpPr>
              <p:spPr>
                <a:xfrm>
                  <a:off x="1496500" y="3472875"/>
                  <a:ext cx="500400" cy="2154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16" h="86167" extrusionOk="0">
                      <a:moveTo>
                        <a:pt x="19933" y="1"/>
                      </a:moveTo>
                      <a:cubicBezTo>
                        <a:pt x="19863" y="1"/>
                        <a:pt x="19658" y="225"/>
                        <a:pt x="19362" y="704"/>
                      </a:cubicBezTo>
                      <a:cubicBezTo>
                        <a:pt x="4195" y="23561"/>
                        <a:pt x="0" y="53501"/>
                        <a:pt x="8481" y="79945"/>
                      </a:cubicBezTo>
                      <a:cubicBezTo>
                        <a:pt x="8663" y="80523"/>
                        <a:pt x="8815" y="81070"/>
                        <a:pt x="9028" y="81526"/>
                      </a:cubicBezTo>
                      <a:cubicBezTo>
                        <a:pt x="9210" y="82012"/>
                        <a:pt x="9393" y="82438"/>
                        <a:pt x="9575" y="82833"/>
                      </a:cubicBezTo>
                      <a:cubicBezTo>
                        <a:pt x="9788" y="83258"/>
                        <a:pt x="9940" y="83593"/>
                        <a:pt x="10122" y="83958"/>
                      </a:cubicBezTo>
                      <a:cubicBezTo>
                        <a:pt x="10304" y="84292"/>
                        <a:pt x="10456" y="84565"/>
                        <a:pt x="10608" y="84809"/>
                      </a:cubicBezTo>
                      <a:cubicBezTo>
                        <a:pt x="11176" y="85728"/>
                        <a:pt x="11648" y="86166"/>
                        <a:pt x="11916" y="86166"/>
                      </a:cubicBezTo>
                      <a:cubicBezTo>
                        <a:pt x="11950" y="86166"/>
                        <a:pt x="11980" y="86159"/>
                        <a:pt x="12007" y="86146"/>
                      </a:cubicBezTo>
                      <a:cubicBezTo>
                        <a:pt x="12280" y="86024"/>
                        <a:pt x="12311" y="85386"/>
                        <a:pt x="12098" y="84201"/>
                      </a:cubicBezTo>
                      <a:cubicBezTo>
                        <a:pt x="12007" y="83897"/>
                        <a:pt x="11946" y="83593"/>
                        <a:pt x="11855" y="83258"/>
                      </a:cubicBezTo>
                      <a:cubicBezTo>
                        <a:pt x="11794" y="82924"/>
                        <a:pt x="11672" y="82499"/>
                        <a:pt x="11551" y="82103"/>
                      </a:cubicBezTo>
                      <a:cubicBezTo>
                        <a:pt x="11459" y="81708"/>
                        <a:pt x="11307" y="81252"/>
                        <a:pt x="11156" y="80796"/>
                      </a:cubicBezTo>
                      <a:cubicBezTo>
                        <a:pt x="10943" y="80310"/>
                        <a:pt x="10791" y="79793"/>
                        <a:pt x="10608" y="79246"/>
                      </a:cubicBezTo>
                      <a:cubicBezTo>
                        <a:pt x="6231" y="66480"/>
                        <a:pt x="4864" y="52650"/>
                        <a:pt x="6353" y="39154"/>
                      </a:cubicBezTo>
                      <a:cubicBezTo>
                        <a:pt x="7113" y="32376"/>
                        <a:pt x="8602" y="25750"/>
                        <a:pt x="10791" y="19276"/>
                      </a:cubicBezTo>
                      <a:cubicBezTo>
                        <a:pt x="13010" y="12832"/>
                        <a:pt x="15928" y="6631"/>
                        <a:pt x="19575" y="856"/>
                      </a:cubicBezTo>
                      <a:cubicBezTo>
                        <a:pt x="19918" y="301"/>
                        <a:pt x="20015" y="1"/>
                        <a:pt x="1993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11" name="Google Shape;6111;p37"/>
                <p:cNvSpPr/>
                <p:nvPr/>
              </p:nvSpPr>
              <p:spPr>
                <a:xfrm>
                  <a:off x="1456975" y="2856675"/>
                  <a:ext cx="386825" cy="861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73" h="34441" extrusionOk="0">
                      <a:moveTo>
                        <a:pt x="4785" y="1"/>
                      </a:moveTo>
                      <a:cubicBezTo>
                        <a:pt x="3753" y="1"/>
                        <a:pt x="2759" y="313"/>
                        <a:pt x="1976" y="1036"/>
                      </a:cubicBezTo>
                      <a:cubicBezTo>
                        <a:pt x="700" y="2160"/>
                        <a:pt x="365" y="3984"/>
                        <a:pt x="305" y="5716"/>
                      </a:cubicBezTo>
                      <a:cubicBezTo>
                        <a:pt x="1" y="11400"/>
                        <a:pt x="1642" y="17145"/>
                        <a:pt x="4347" y="22160"/>
                      </a:cubicBezTo>
                      <a:cubicBezTo>
                        <a:pt x="7053" y="27145"/>
                        <a:pt x="10852" y="31492"/>
                        <a:pt x="15472" y="34440"/>
                      </a:cubicBezTo>
                      <a:cubicBezTo>
                        <a:pt x="15259" y="27085"/>
                        <a:pt x="14621" y="19759"/>
                        <a:pt x="13527" y="12495"/>
                      </a:cubicBezTo>
                      <a:cubicBezTo>
                        <a:pt x="12949" y="8634"/>
                        <a:pt x="12068" y="4501"/>
                        <a:pt x="9180" y="1826"/>
                      </a:cubicBezTo>
                      <a:cubicBezTo>
                        <a:pt x="8024" y="725"/>
                        <a:pt x="6359" y="1"/>
                        <a:pt x="4785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12" name="Google Shape;6112;p37"/>
                <p:cNvSpPr/>
                <p:nvPr/>
              </p:nvSpPr>
              <p:spPr>
                <a:xfrm>
                  <a:off x="1843775" y="3225250"/>
                  <a:ext cx="818425" cy="503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37" h="20150" extrusionOk="0">
                      <a:moveTo>
                        <a:pt x="26748" y="1"/>
                      </a:moveTo>
                      <a:cubicBezTo>
                        <a:pt x="22827" y="1"/>
                        <a:pt x="19393" y="2463"/>
                        <a:pt x="16323" y="4895"/>
                      </a:cubicBezTo>
                      <a:cubicBezTo>
                        <a:pt x="10578" y="9454"/>
                        <a:pt x="5107" y="14439"/>
                        <a:pt x="0" y="19697"/>
                      </a:cubicBezTo>
                      <a:cubicBezTo>
                        <a:pt x="1670" y="20003"/>
                        <a:pt x="3385" y="20149"/>
                        <a:pt x="5120" y="20149"/>
                      </a:cubicBezTo>
                      <a:cubicBezTo>
                        <a:pt x="8910" y="20149"/>
                        <a:pt x="12793" y="19449"/>
                        <a:pt x="16505" y="18178"/>
                      </a:cubicBezTo>
                      <a:cubicBezTo>
                        <a:pt x="21915" y="16354"/>
                        <a:pt x="26992" y="13253"/>
                        <a:pt x="30639" y="8846"/>
                      </a:cubicBezTo>
                      <a:cubicBezTo>
                        <a:pt x="31764" y="7569"/>
                        <a:pt x="32736" y="6019"/>
                        <a:pt x="32584" y="4287"/>
                      </a:cubicBezTo>
                      <a:cubicBezTo>
                        <a:pt x="32372" y="1642"/>
                        <a:pt x="29393" y="1"/>
                        <a:pt x="2674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13" name="Google Shape;6113;p37"/>
                <p:cNvSpPr/>
                <p:nvPr/>
              </p:nvSpPr>
              <p:spPr>
                <a:xfrm>
                  <a:off x="1842250" y="2715100"/>
                  <a:ext cx="556250" cy="1002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250" h="40104" extrusionOk="0">
                      <a:moveTo>
                        <a:pt x="16534" y="0"/>
                      </a:moveTo>
                      <a:cubicBezTo>
                        <a:pt x="15526" y="0"/>
                        <a:pt x="14507" y="236"/>
                        <a:pt x="13587" y="650"/>
                      </a:cubicBezTo>
                      <a:cubicBezTo>
                        <a:pt x="11763" y="1501"/>
                        <a:pt x="10304" y="2930"/>
                        <a:pt x="9058" y="4480"/>
                      </a:cubicBezTo>
                      <a:cubicBezTo>
                        <a:pt x="5076" y="9434"/>
                        <a:pt x="2675" y="15513"/>
                        <a:pt x="1338" y="21714"/>
                      </a:cubicBezTo>
                      <a:cubicBezTo>
                        <a:pt x="0" y="27884"/>
                        <a:pt x="426" y="33751"/>
                        <a:pt x="61" y="40103"/>
                      </a:cubicBezTo>
                      <a:cubicBezTo>
                        <a:pt x="11064" y="31775"/>
                        <a:pt x="17843" y="22383"/>
                        <a:pt x="21247" y="11227"/>
                      </a:cubicBezTo>
                      <a:cubicBezTo>
                        <a:pt x="21794" y="9343"/>
                        <a:pt x="22250" y="7458"/>
                        <a:pt x="22037" y="5544"/>
                      </a:cubicBezTo>
                      <a:cubicBezTo>
                        <a:pt x="21885" y="3659"/>
                        <a:pt x="20973" y="1714"/>
                        <a:pt x="19362" y="741"/>
                      </a:cubicBezTo>
                      <a:cubicBezTo>
                        <a:pt x="18503" y="229"/>
                        <a:pt x="17524" y="0"/>
                        <a:pt x="16534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14" name="Google Shape;6114;p37"/>
                <p:cNvSpPr/>
                <p:nvPr/>
              </p:nvSpPr>
              <p:spPr>
                <a:xfrm>
                  <a:off x="1622175" y="3178400"/>
                  <a:ext cx="191775" cy="467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71" h="18708" extrusionOk="0">
                      <a:moveTo>
                        <a:pt x="127" y="1"/>
                      </a:moveTo>
                      <a:cubicBezTo>
                        <a:pt x="56" y="1"/>
                        <a:pt x="1" y="100"/>
                        <a:pt x="49" y="294"/>
                      </a:cubicBezTo>
                      <a:cubicBezTo>
                        <a:pt x="445" y="3212"/>
                        <a:pt x="1052" y="6222"/>
                        <a:pt x="1934" y="9140"/>
                      </a:cubicBezTo>
                      <a:cubicBezTo>
                        <a:pt x="2815" y="12057"/>
                        <a:pt x="4001" y="14945"/>
                        <a:pt x="5460" y="17559"/>
                      </a:cubicBezTo>
                      <a:cubicBezTo>
                        <a:pt x="5933" y="18365"/>
                        <a:pt x="6450" y="18708"/>
                        <a:pt x="6839" y="18708"/>
                      </a:cubicBezTo>
                      <a:cubicBezTo>
                        <a:pt x="7375" y="18708"/>
                        <a:pt x="7671" y="18059"/>
                        <a:pt x="7284" y="17073"/>
                      </a:cubicBezTo>
                      <a:cubicBezTo>
                        <a:pt x="6250" y="14459"/>
                        <a:pt x="4852" y="11693"/>
                        <a:pt x="3545" y="8836"/>
                      </a:cubicBezTo>
                      <a:cubicBezTo>
                        <a:pt x="2207" y="5978"/>
                        <a:pt x="992" y="3030"/>
                        <a:pt x="293" y="234"/>
                      </a:cubicBezTo>
                      <a:cubicBezTo>
                        <a:pt x="264" y="77"/>
                        <a:pt x="189" y="1"/>
                        <a:pt x="127" y="1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15" name="Google Shape;6115;p37"/>
                <p:cNvSpPr/>
                <p:nvPr/>
              </p:nvSpPr>
              <p:spPr>
                <a:xfrm>
                  <a:off x="1840300" y="3049625"/>
                  <a:ext cx="196325" cy="607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53" h="24288" extrusionOk="0">
                      <a:moveTo>
                        <a:pt x="7760" y="1"/>
                      </a:moveTo>
                      <a:cubicBezTo>
                        <a:pt x="7700" y="1"/>
                        <a:pt x="7604" y="88"/>
                        <a:pt x="7495" y="278"/>
                      </a:cubicBezTo>
                      <a:cubicBezTo>
                        <a:pt x="5702" y="3561"/>
                        <a:pt x="4151" y="7117"/>
                        <a:pt x="2875" y="10765"/>
                      </a:cubicBezTo>
                      <a:cubicBezTo>
                        <a:pt x="1568" y="14412"/>
                        <a:pt x="625" y="18151"/>
                        <a:pt x="170" y="21950"/>
                      </a:cubicBezTo>
                      <a:cubicBezTo>
                        <a:pt x="1" y="23503"/>
                        <a:pt x="385" y="24287"/>
                        <a:pt x="854" y="24287"/>
                      </a:cubicBezTo>
                      <a:cubicBezTo>
                        <a:pt x="1229" y="24287"/>
                        <a:pt x="1659" y="23785"/>
                        <a:pt x="1902" y="22771"/>
                      </a:cubicBezTo>
                      <a:cubicBezTo>
                        <a:pt x="2784" y="19306"/>
                        <a:pt x="3483" y="15415"/>
                        <a:pt x="4334" y="11525"/>
                      </a:cubicBezTo>
                      <a:cubicBezTo>
                        <a:pt x="5215" y="7603"/>
                        <a:pt x="6309" y="3682"/>
                        <a:pt x="7768" y="369"/>
                      </a:cubicBezTo>
                      <a:cubicBezTo>
                        <a:pt x="7852" y="134"/>
                        <a:pt x="7834" y="1"/>
                        <a:pt x="7760" y="1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16" name="Google Shape;6116;p37"/>
                <p:cNvSpPr/>
                <p:nvPr/>
              </p:nvSpPr>
              <p:spPr>
                <a:xfrm>
                  <a:off x="1895325" y="3305875"/>
                  <a:ext cx="190450" cy="31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8" h="12458" extrusionOk="0">
                      <a:moveTo>
                        <a:pt x="7468" y="0"/>
                      </a:moveTo>
                      <a:cubicBezTo>
                        <a:pt x="7412" y="0"/>
                        <a:pt x="7347" y="37"/>
                        <a:pt x="7300" y="119"/>
                      </a:cubicBezTo>
                      <a:cubicBezTo>
                        <a:pt x="5112" y="3706"/>
                        <a:pt x="2528" y="7232"/>
                        <a:pt x="522" y="10880"/>
                      </a:cubicBezTo>
                      <a:cubicBezTo>
                        <a:pt x="0" y="11797"/>
                        <a:pt x="438" y="12457"/>
                        <a:pt x="1058" y="12457"/>
                      </a:cubicBezTo>
                      <a:cubicBezTo>
                        <a:pt x="1342" y="12457"/>
                        <a:pt x="1664" y="12319"/>
                        <a:pt x="1950" y="12004"/>
                      </a:cubicBezTo>
                      <a:cubicBezTo>
                        <a:pt x="4686" y="8965"/>
                        <a:pt x="5993" y="3949"/>
                        <a:pt x="7543" y="241"/>
                      </a:cubicBezTo>
                      <a:cubicBezTo>
                        <a:pt x="7618" y="92"/>
                        <a:pt x="7555" y="0"/>
                        <a:pt x="7468" y="0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17" name="Google Shape;6117;p37"/>
                <p:cNvSpPr/>
                <p:nvPr/>
              </p:nvSpPr>
              <p:spPr>
                <a:xfrm>
                  <a:off x="1811100" y="3396375"/>
                  <a:ext cx="613400" cy="34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536" h="13798" extrusionOk="0">
                      <a:moveTo>
                        <a:pt x="24391" y="0"/>
                      </a:moveTo>
                      <a:cubicBezTo>
                        <a:pt x="24336" y="0"/>
                        <a:pt x="24259" y="26"/>
                        <a:pt x="24165" y="86"/>
                      </a:cubicBezTo>
                      <a:cubicBezTo>
                        <a:pt x="18146" y="3308"/>
                        <a:pt x="11794" y="6348"/>
                        <a:pt x="5897" y="9752"/>
                      </a:cubicBezTo>
                      <a:cubicBezTo>
                        <a:pt x="4499" y="10603"/>
                        <a:pt x="4256" y="11484"/>
                        <a:pt x="4863" y="11788"/>
                      </a:cubicBezTo>
                      <a:cubicBezTo>
                        <a:pt x="3888" y="11713"/>
                        <a:pt x="2933" y="11659"/>
                        <a:pt x="1965" y="11659"/>
                      </a:cubicBezTo>
                      <a:cubicBezTo>
                        <a:pt x="1757" y="11659"/>
                        <a:pt x="1547" y="11661"/>
                        <a:pt x="1338" y="11667"/>
                      </a:cubicBezTo>
                      <a:cubicBezTo>
                        <a:pt x="31" y="11667"/>
                        <a:pt x="0" y="13187"/>
                        <a:pt x="1094" y="13491"/>
                      </a:cubicBezTo>
                      <a:cubicBezTo>
                        <a:pt x="1915" y="13710"/>
                        <a:pt x="2780" y="13798"/>
                        <a:pt x="3667" y="13798"/>
                      </a:cubicBezTo>
                      <a:cubicBezTo>
                        <a:pt x="6460" y="13798"/>
                        <a:pt x="9476" y="12932"/>
                        <a:pt x="12037" y="12609"/>
                      </a:cubicBezTo>
                      <a:cubicBezTo>
                        <a:pt x="12250" y="12579"/>
                        <a:pt x="12250" y="12336"/>
                        <a:pt x="12037" y="12336"/>
                      </a:cubicBezTo>
                      <a:cubicBezTo>
                        <a:pt x="9970" y="12244"/>
                        <a:pt x="7842" y="12001"/>
                        <a:pt x="5715" y="11849"/>
                      </a:cubicBezTo>
                      <a:cubicBezTo>
                        <a:pt x="5897" y="11819"/>
                        <a:pt x="6110" y="11728"/>
                        <a:pt x="6383" y="11667"/>
                      </a:cubicBezTo>
                      <a:cubicBezTo>
                        <a:pt x="12462" y="9235"/>
                        <a:pt x="18876" y="3977"/>
                        <a:pt x="24317" y="390"/>
                      </a:cubicBezTo>
                      <a:cubicBezTo>
                        <a:pt x="24535" y="172"/>
                        <a:pt x="24534" y="0"/>
                        <a:pt x="24391" y="0"/>
                      </a:cubicBezTo>
                      <a:close/>
                    </a:path>
                  </a:pathLst>
                </a:custGeom>
                <a:solidFill>
                  <a:srgbClr val="FD96C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18" name="Google Shape;6118;p37"/>
                <p:cNvSpPr/>
                <p:nvPr/>
              </p:nvSpPr>
              <p:spPr>
                <a:xfrm>
                  <a:off x="1661400" y="3547725"/>
                  <a:ext cx="382250" cy="258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90" h="10326" extrusionOk="0">
                      <a:moveTo>
                        <a:pt x="10662" y="1"/>
                      </a:moveTo>
                      <a:cubicBezTo>
                        <a:pt x="10462" y="1"/>
                        <a:pt x="10258" y="21"/>
                        <a:pt x="10061" y="50"/>
                      </a:cubicBezTo>
                      <a:cubicBezTo>
                        <a:pt x="7933" y="476"/>
                        <a:pt x="6140" y="2148"/>
                        <a:pt x="5563" y="4245"/>
                      </a:cubicBezTo>
                      <a:cubicBezTo>
                        <a:pt x="4803" y="3485"/>
                        <a:pt x="4438" y="2391"/>
                        <a:pt x="3739" y="1509"/>
                      </a:cubicBezTo>
                      <a:cubicBezTo>
                        <a:pt x="3278" y="902"/>
                        <a:pt x="2499" y="438"/>
                        <a:pt x="1791" y="438"/>
                      </a:cubicBezTo>
                      <a:cubicBezTo>
                        <a:pt x="1472" y="438"/>
                        <a:pt x="1167" y="532"/>
                        <a:pt x="912" y="750"/>
                      </a:cubicBezTo>
                      <a:cubicBezTo>
                        <a:pt x="0" y="1479"/>
                        <a:pt x="365" y="2908"/>
                        <a:pt x="912" y="3941"/>
                      </a:cubicBezTo>
                      <a:cubicBezTo>
                        <a:pt x="1915" y="5978"/>
                        <a:pt x="4711" y="7893"/>
                        <a:pt x="6262" y="9564"/>
                      </a:cubicBezTo>
                      <a:cubicBezTo>
                        <a:pt x="8042" y="10096"/>
                        <a:pt x="9106" y="10325"/>
                        <a:pt x="10382" y="10325"/>
                      </a:cubicBezTo>
                      <a:cubicBezTo>
                        <a:pt x="11000" y="10325"/>
                        <a:pt x="11669" y="10271"/>
                        <a:pt x="12493" y="10172"/>
                      </a:cubicBezTo>
                      <a:cubicBezTo>
                        <a:pt x="13617" y="10020"/>
                        <a:pt x="14955" y="9564"/>
                        <a:pt x="15137" y="8470"/>
                      </a:cubicBezTo>
                      <a:cubicBezTo>
                        <a:pt x="15289" y="7619"/>
                        <a:pt x="14590" y="6798"/>
                        <a:pt x="13739" y="6525"/>
                      </a:cubicBezTo>
                      <a:cubicBezTo>
                        <a:pt x="13429" y="6422"/>
                        <a:pt x="13107" y="6379"/>
                        <a:pt x="12779" y="6379"/>
                      </a:cubicBezTo>
                      <a:cubicBezTo>
                        <a:pt x="12239" y="6379"/>
                        <a:pt x="11685" y="6495"/>
                        <a:pt x="11155" y="6646"/>
                      </a:cubicBezTo>
                      <a:cubicBezTo>
                        <a:pt x="11854" y="5157"/>
                        <a:pt x="12219" y="3516"/>
                        <a:pt x="12219" y="1874"/>
                      </a:cubicBezTo>
                      <a:cubicBezTo>
                        <a:pt x="12219" y="1357"/>
                        <a:pt x="12158" y="750"/>
                        <a:pt x="11763" y="354"/>
                      </a:cubicBezTo>
                      <a:cubicBezTo>
                        <a:pt x="11476" y="88"/>
                        <a:pt x="11077" y="1"/>
                        <a:pt x="1066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119" name="Google Shape;6119;p37"/>
              <p:cNvGrpSpPr/>
              <p:nvPr/>
            </p:nvGrpSpPr>
            <p:grpSpPr>
              <a:xfrm>
                <a:off x="7995049" y="2959388"/>
                <a:ext cx="1054846" cy="1732404"/>
                <a:chOff x="8230874" y="3254663"/>
                <a:chExt cx="1054846" cy="1732404"/>
              </a:xfrm>
            </p:grpSpPr>
            <p:sp>
              <p:nvSpPr>
                <p:cNvPr id="6120" name="Google Shape;6120;p37"/>
                <p:cNvSpPr/>
                <p:nvPr/>
              </p:nvSpPr>
              <p:spPr>
                <a:xfrm flipH="1">
                  <a:off x="8230874" y="3911051"/>
                  <a:ext cx="394218" cy="2850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44" h="15146" extrusionOk="0">
                      <a:moveTo>
                        <a:pt x="19757" y="1"/>
                      </a:moveTo>
                      <a:cubicBezTo>
                        <a:pt x="15529" y="1"/>
                        <a:pt x="11320" y="1328"/>
                        <a:pt x="7873" y="3774"/>
                      </a:cubicBezTo>
                      <a:cubicBezTo>
                        <a:pt x="4104" y="6419"/>
                        <a:pt x="1308" y="10370"/>
                        <a:pt x="1" y="14808"/>
                      </a:cubicBezTo>
                      <a:cubicBezTo>
                        <a:pt x="1299" y="15033"/>
                        <a:pt x="2586" y="15145"/>
                        <a:pt x="3847" y="15145"/>
                      </a:cubicBezTo>
                      <a:cubicBezTo>
                        <a:pt x="7693" y="15145"/>
                        <a:pt x="11296" y="14102"/>
                        <a:pt x="14226" y="12042"/>
                      </a:cubicBezTo>
                      <a:cubicBezTo>
                        <a:pt x="18056" y="9276"/>
                        <a:pt x="20609" y="4747"/>
                        <a:pt x="20943" y="36"/>
                      </a:cubicBezTo>
                      <a:cubicBezTo>
                        <a:pt x="20548" y="12"/>
                        <a:pt x="20153" y="1"/>
                        <a:pt x="19757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grpSp>
              <p:nvGrpSpPr>
                <p:cNvPr id="6121" name="Google Shape;6121;p37"/>
                <p:cNvGrpSpPr/>
                <p:nvPr/>
              </p:nvGrpSpPr>
              <p:grpSpPr>
                <a:xfrm flipH="1">
                  <a:off x="8307383" y="3254663"/>
                  <a:ext cx="978337" cy="1732404"/>
                  <a:chOff x="207725" y="2276150"/>
                  <a:chExt cx="1299425" cy="2300975"/>
                </a:xfrm>
              </p:grpSpPr>
              <p:sp>
                <p:nvSpPr>
                  <p:cNvPr id="6122" name="Google Shape;6122;p37"/>
                  <p:cNvSpPr/>
                  <p:nvPr/>
                </p:nvSpPr>
                <p:spPr>
                  <a:xfrm>
                    <a:off x="916700" y="2276150"/>
                    <a:ext cx="289550" cy="6611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82" h="26446" extrusionOk="0">
                        <a:moveTo>
                          <a:pt x="7812" y="1"/>
                        </a:moveTo>
                        <a:cubicBezTo>
                          <a:pt x="5107" y="4044"/>
                          <a:pt x="2341" y="8147"/>
                          <a:pt x="1155" y="12858"/>
                        </a:cubicBezTo>
                        <a:cubicBezTo>
                          <a:pt x="0" y="17570"/>
                          <a:pt x="669" y="23041"/>
                          <a:pt x="4104" y="26445"/>
                        </a:cubicBezTo>
                        <a:cubicBezTo>
                          <a:pt x="8511" y="22190"/>
                          <a:pt x="10639" y="17782"/>
                          <a:pt x="11125" y="13193"/>
                        </a:cubicBezTo>
                        <a:cubicBezTo>
                          <a:pt x="11581" y="8603"/>
                          <a:pt x="10396" y="3831"/>
                          <a:pt x="781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23" name="Google Shape;6123;p37"/>
                  <p:cNvSpPr/>
                  <p:nvPr/>
                </p:nvSpPr>
                <p:spPr>
                  <a:xfrm>
                    <a:off x="249500" y="3548225"/>
                    <a:ext cx="383775" cy="487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51" h="19484" extrusionOk="0">
                        <a:moveTo>
                          <a:pt x="1673" y="0"/>
                        </a:moveTo>
                        <a:cubicBezTo>
                          <a:pt x="1" y="4286"/>
                          <a:pt x="1490" y="8906"/>
                          <a:pt x="4256" y="12280"/>
                        </a:cubicBezTo>
                        <a:cubicBezTo>
                          <a:pt x="7022" y="15654"/>
                          <a:pt x="10943" y="17933"/>
                          <a:pt x="15016" y="19484"/>
                        </a:cubicBezTo>
                        <a:cubicBezTo>
                          <a:pt x="15351" y="15228"/>
                          <a:pt x="14196" y="10912"/>
                          <a:pt x="11825" y="7386"/>
                        </a:cubicBezTo>
                        <a:cubicBezTo>
                          <a:pt x="9424" y="3830"/>
                          <a:pt x="5776" y="1216"/>
                          <a:pt x="1673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24" name="Google Shape;6124;p37"/>
                  <p:cNvSpPr/>
                  <p:nvPr/>
                </p:nvSpPr>
                <p:spPr>
                  <a:xfrm>
                    <a:off x="765475" y="3687275"/>
                    <a:ext cx="476475" cy="386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9059" h="15467" extrusionOk="0">
                        <a:moveTo>
                          <a:pt x="19059" y="0"/>
                        </a:moveTo>
                        <a:cubicBezTo>
                          <a:pt x="14682" y="92"/>
                          <a:pt x="10366" y="1703"/>
                          <a:pt x="6961" y="4469"/>
                        </a:cubicBezTo>
                        <a:cubicBezTo>
                          <a:pt x="3527" y="7204"/>
                          <a:pt x="1064" y="11125"/>
                          <a:pt x="1" y="15381"/>
                        </a:cubicBezTo>
                        <a:cubicBezTo>
                          <a:pt x="650" y="15438"/>
                          <a:pt x="1292" y="15467"/>
                          <a:pt x="1923" y="15467"/>
                        </a:cubicBezTo>
                        <a:cubicBezTo>
                          <a:pt x="6288" y="15467"/>
                          <a:pt x="10196" y="14107"/>
                          <a:pt x="13223" y="11612"/>
                        </a:cubicBezTo>
                        <a:cubicBezTo>
                          <a:pt x="16627" y="8754"/>
                          <a:pt x="18846" y="4438"/>
                          <a:pt x="19059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25" name="Google Shape;6125;p37"/>
                  <p:cNvSpPr/>
                  <p:nvPr/>
                </p:nvSpPr>
                <p:spPr>
                  <a:xfrm>
                    <a:off x="371100" y="3007175"/>
                    <a:ext cx="448350" cy="6041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934" h="24165" extrusionOk="0">
                        <a:moveTo>
                          <a:pt x="1490" y="0"/>
                        </a:moveTo>
                        <a:lnTo>
                          <a:pt x="1490" y="0"/>
                        </a:lnTo>
                        <a:cubicBezTo>
                          <a:pt x="0" y="5198"/>
                          <a:pt x="730" y="11004"/>
                          <a:pt x="3435" y="15715"/>
                        </a:cubicBezTo>
                        <a:cubicBezTo>
                          <a:pt x="6079" y="20426"/>
                          <a:pt x="10760" y="23952"/>
                          <a:pt x="16414" y="24165"/>
                        </a:cubicBezTo>
                        <a:cubicBezTo>
                          <a:pt x="17934" y="19028"/>
                          <a:pt x="17174" y="13253"/>
                          <a:pt x="14377" y="8724"/>
                        </a:cubicBezTo>
                        <a:cubicBezTo>
                          <a:pt x="11551" y="4165"/>
                          <a:pt x="6718" y="882"/>
                          <a:pt x="1490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26" name="Google Shape;6126;p37"/>
                  <p:cNvSpPr/>
                  <p:nvPr/>
                </p:nvSpPr>
                <p:spPr>
                  <a:xfrm>
                    <a:off x="469875" y="2689550"/>
                    <a:ext cx="405800" cy="396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232" h="15874" extrusionOk="0">
                        <a:moveTo>
                          <a:pt x="396" y="0"/>
                        </a:moveTo>
                        <a:lnTo>
                          <a:pt x="396" y="0"/>
                        </a:lnTo>
                        <a:cubicBezTo>
                          <a:pt x="1" y="4255"/>
                          <a:pt x="1612" y="8632"/>
                          <a:pt x="4590" y="11642"/>
                        </a:cubicBezTo>
                        <a:cubicBezTo>
                          <a:pt x="7280" y="14304"/>
                          <a:pt x="11061" y="15873"/>
                          <a:pt x="14872" y="15873"/>
                        </a:cubicBezTo>
                        <a:cubicBezTo>
                          <a:pt x="15326" y="15873"/>
                          <a:pt x="15780" y="15851"/>
                          <a:pt x="16232" y="15806"/>
                        </a:cubicBezTo>
                        <a:cubicBezTo>
                          <a:pt x="15776" y="11763"/>
                          <a:pt x="13892" y="7903"/>
                          <a:pt x="11095" y="4985"/>
                        </a:cubicBezTo>
                        <a:cubicBezTo>
                          <a:pt x="8238" y="2097"/>
                          <a:pt x="4408" y="152"/>
                          <a:pt x="396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27" name="Google Shape;6127;p37"/>
                  <p:cNvSpPr/>
                  <p:nvPr/>
                </p:nvSpPr>
                <p:spPr>
                  <a:xfrm>
                    <a:off x="1035250" y="2811925"/>
                    <a:ext cx="471900" cy="3328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8876" h="13314" extrusionOk="0">
                        <a:moveTo>
                          <a:pt x="16871" y="0"/>
                        </a:moveTo>
                        <a:cubicBezTo>
                          <a:pt x="13274" y="0"/>
                          <a:pt x="9635" y="602"/>
                          <a:pt x="6535" y="2370"/>
                        </a:cubicBezTo>
                        <a:cubicBezTo>
                          <a:pt x="2796" y="4467"/>
                          <a:pt x="0" y="8418"/>
                          <a:pt x="152" y="12674"/>
                        </a:cubicBezTo>
                        <a:cubicBezTo>
                          <a:pt x="1420" y="13111"/>
                          <a:pt x="2712" y="13314"/>
                          <a:pt x="3989" y="13314"/>
                        </a:cubicBezTo>
                        <a:cubicBezTo>
                          <a:pt x="6970" y="13314"/>
                          <a:pt x="9870" y="12212"/>
                          <a:pt x="12189" y="10424"/>
                        </a:cubicBezTo>
                        <a:cubicBezTo>
                          <a:pt x="15502" y="7871"/>
                          <a:pt x="17690" y="4072"/>
                          <a:pt x="18876" y="60"/>
                        </a:cubicBezTo>
                        <a:cubicBezTo>
                          <a:pt x="18211" y="21"/>
                          <a:pt x="17542" y="0"/>
                          <a:pt x="16871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28" name="Google Shape;6128;p37"/>
                  <p:cNvSpPr/>
                  <p:nvPr/>
                </p:nvSpPr>
                <p:spPr>
                  <a:xfrm>
                    <a:off x="511675" y="2502600"/>
                    <a:ext cx="588950" cy="20745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558" h="82981" extrusionOk="0">
                        <a:moveTo>
                          <a:pt x="23436" y="1"/>
                        </a:moveTo>
                        <a:cubicBezTo>
                          <a:pt x="23405" y="1"/>
                          <a:pt x="23375" y="31"/>
                          <a:pt x="23375" y="62"/>
                        </a:cubicBezTo>
                        <a:cubicBezTo>
                          <a:pt x="22007" y="7144"/>
                          <a:pt x="20518" y="14135"/>
                          <a:pt x="18815" y="21126"/>
                        </a:cubicBezTo>
                        <a:cubicBezTo>
                          <a:pt x="17144" y="28117"/>
                          <a:pt x="15289" y="35077"/>
                          <a:pt x="13253" y="41947"/>
                        </a:cubicBezTo>
                        <a:cubicBezTo>
                          <a:pt x="11247" y="48816"/>
                          <a:pt x="8967" y="55625"/>
                          <a:pt x="6748" y="62464"/>
                        </a:cubicBezTo>
                        <a:cubicBezTo>
                          <a:pt x="5715" y="65868"/>
                          <a:pt x="4560" y="69272"/>
                          <a:pt x="3405" y="72677"/>
                        </a:cubicBezTo>
                        <a:lnTo>
                          <a:pt x="0" y="82890"/>
                        </a:lnTo>
                        <a:cubicBezTo>
                          <a:pt x="0" y="82950"/>
                          <a:pt x="0" y="82981"/>
                          <a:pt x="31" y="82981"/>
                        </a:cubicBezTo>
                        <a:cubicBezTo>
                          <a:pt x="92" y="82981"/>
                          <a:pt x="152" y="82981"/>
                          <a:pt x="152" y="82950"/>
                        </a:cubicBezTo>
                        <a:cubicBezTo>
                          <a:pt x="912" y="81309"/>
                          <a:pt x="1642" y="79637"/>
                          <a:pt x="2371" y="77996"/>
                        </a:cubicBezTo>
                        <a:cubicBezTo>
                          <a:pt x="3040" y="76354"/>
                          <a:pt x="3739" y="74683"/>
                          <a:pt x="4408" y="73011"/>
                        </a:cubicBezTo>
                        <a:cubicBezTo>
                          <a:pt x="5776" y="69667"/>
                          <a:pt x="6991" y="66294"/>
                          <a:pt x="8207" y="62920"/>
                        </a:cubicBezTo>
                        <a:cubicBezTo>
                          <a:pt x="10609" y="56111"/>
                          <a:pt x="12584" y="49211"/>
                          <a:pt x="14438" y="42251"/>
                        </a:cubicBezTo>
                        <a:cubicBezTo>
                          <a:pt x="16353" y="35290"/>
                          <a:pt x="18056" y="28299"/>
                          <a:pt x="19575" y="21278"/>
                        </a:cubicBezTo>
                        <a:cubicBezTo>
                          <a:pt x="21095" y="14226"/>
                          <a:pt x="22432" y="7174"/>
                          <a:pt x="23557" y="62"/>
                        </a:cubicBezTo>
                        <a:cubicBezTo>
                          <a:pt x="23557" y="31"/>
                          <a:pt x="23527" y="1"/>
                          <a:pt x="23436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29" name="Google Shape;6129;p37"/>
                  <p:cNvSpPr/>
                  <p:nvPr/>
                </p:nvSpPr>
                <p:spPr>
                  <a:xfrm>
                    <a:off x="564875" y="2794400"/>
                    <a:ext cx="880725" cy="4037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229" h="16151" extrusionOk="0">
                        <a:moveTo>
                          <a:pt x="0" y="1"/>
                        </a:moveTo>
                        <a:lnTo>
                          <a:pt x="0" y="31"/>
                        </a:lnTo>
                        <a:cubicBezTo>
                          <a:pt x="1520" y="1125"/>
                          <a:pt x="2949" y="2280"/>
                          <a:pt x="4377" y="3496"/>
                        </a:cubicBezTo>
                        <a:cubicBezTo>
                          <a:pt x="5775" y="4712"/>
                          <a:pt x="7143" y="5989"/>
                          <a:pt x="8389" y="7326"/>
                        </a:cubicBezTo>
                        <a:cubicBezTo>
                          <a:pt x="10973" y="9970"/>
                          <a:pt x="13253" y="12888"/>
                          <a:pt x="15259" y="16019"/>
                        </a:cubicBezTo>
                        <a:lnTo>
                          <a:pt x="15259" y="16050"/>
                        </a:lnTo>
                        <a:cubicBezTo>
                          <a:pt x="15294" y="16121"/>
                          <a:pt x="15361" y="16150"/>
                          <a:pt x="15423" y="16150"/>
                        </a:cubicBezTo>
                        <a:cubicBezTo>
                          <a:pt x="15466" y="16150"/>
                          <a:pt x="15507" y="16136"/>
                          <a:pt x="15532" y="16110"/>
                        </a:cubicBezTo>
                        <a:cubicBezTo>
                          <a:pt x="21611" y="10852"/>
                          <a:pt x="28238" y="6232"/>
                          <a:pt x="35229" y="2311"/>
                        </a:cubicBezTo>
                        <a:lnTo>
                          <a:pt x="35229" y="2220"/>
                        </a:lnTo>
                        <a:cubicBezTo>
                          <a:pt x="31703" y="4134"/>
                          <a:pt x="28268" y="6232"/>
                          <a:pt x="24925" y="8451"/>
                        </a:cubicBezTo>
                        <a:cubicBezTo>
                          <a:pt x="21645" y="10687"/>
                          <a:pt x="18512" y="13069"/>
                          <a:pt x="15496" y="15598"/>
                        </a:cubicBezTo>
                        <a:lnTo>
                          <a:pt x="15496" y="15598"/>
                        </a:lnTo>
                        <a:cubicBezTo>
                          <a:pt x="13577" y="12485"/>
                          <a:pt x="11310" y="9578"/>
                          <a:pt x="8724" y="6992"/>
                        </a:cubicBezTo>
                        <a:cubicBezTo>
                          <a:pt x="7417" y="5654"/>
                          <a:pt x="6049" y="4408"/>
                          <a:pt x="4590" y="3223"/>
                        </a:cubicBezTo>
                        <a:cubicBezTo>
                          <a:pt x="3161" y="2037"/>
                          <a:pt x="1581" y="973"/>
                          <a:pt x="3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30" name="Google Shape;6130;p37"/>
                  <p:cNvSpPr/>
                  <p:nvPr/>
                </p:nvSpPr>
                <p:spPr>
                  <a:xfrm>
                    <a:off x="504825" y="3130275"/>
                    <a:ext cx="867825" cy="5962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4713" h="23851" extrusionOk="0">
                        <a:moveTo>
                          <a:pt x="92" y="1"/>
                        </a:moveTo>
                        <a:cubicBezTo>
                          <a:pt x="1" y="1"/>
                          <a:pt x="1" y="31"/>
                          <a:pt x="1" y="31"/>
                        </a:cubicBezTo>
                        <a:cubicBezTo>
                          <a:pt x="1217" y="1885"/>
                          <a:pt x="2341" y="3830"/>
                          <a:pt x="3405" y="5776"/>
                        </a:cubicBezTo>
                        <a:cubicBezTo>
                          <a:pt x="4469" y="7721"/>
                          <a:pt x="5472" y="9697"/>
                          <a:pt x="6475" y="11672"/>
                        </a:cubicBezTo>
                        <a:cubicBezTo>
                          <a:pt x="7509" y="13648"/>
                          <a:pt x="8451" y="15654"/>
                          <a:pt x="9393" y="17660"/>
                        </a:cubicBezTo>
                        <a:cubicBezTo>
                          <a:pt x="10335" y="19666"/>
                          <a:pt x="11247" y="21703"/>
                          <a:pt x="12098" y="23739"/>
                        </a:cubicBezTo>
                        <a:lnTo>
                          <a:pt x="12098" y="23800"/>
                        </a:lnTo>
                        <a:cubicBezTo>
                          <a:pt x="12116" y="23836"/>
                          <a:pt x="12165" y="23851"/>
                          <a:pt x="12215" y="23851"/>
                        </a:cubicBezTo>
                        <a:cubicBezTo>
                          <a:pt x="12250" y="23851"/>
                          <a:pt x="12286" y="23843"/>
                          <a:pt x="12311" y="23831"/>
                        </a:cubicBezTo>
                        <a:lnTo>
                          <a:pt x="17995" y="19910"/>
                        </a:lnTo>
                        <a:cubicBezTo>
                          <a:pt x="19849" y="18572"/>
                          <a:pt x="21734" y="17296"/>
                          <a:pt x="23618" y="15958"/>
                        </a:cubicBezTo>
                        <a:cubicBezTo>
                          <a:pt x="25472" y="14682"/>
                          <a:pt x="27327" y="13314"/>
                          <a:pt x="29181" y="11976"/>
                        </a:cubicBezTo>
                        <a:cubicBezTo>
                          <a:pt x="31005" y="10609"/>
                          <a:pt x="32889" y="9241"/>
                          <a:pt x="34713" y="7873"/>
                        </a:cubicBezTo>
                        <a:lnTo>
                          <a:pt x="34713" y="7812"/>
                        </a:lnTo>
                        <a:lnTo>
                          <a:pt x="34652" y="7812"/>
                        </a:lnTo>
                        <a:cubicBezTo>
                          <a:pt x="32767" y="9089"/>
                          <a:pt x="30853" y="10365"/>
                          <a:pt x="28968" y="11672"/>
                        </a:cubicBezTo>
                        <a:cubicBezTo>
                          <a:pt x="27053" y="12949"/>
                          <a:pt x="25169" y="14256"/>
                          <a:pt x="23314" y="15593"/>
                        </a:cubicBezTo>
                        <a:lnTo>
                          <a:pt x="17722" y="19575"/>
                        </a:lnTo>
                        <a:lnTo>
                          <a:pt x="12311" y="23427"/>
                        </a:lnTo>
                        <a:lnTo>
                          <a:pt x="12311" y="23427"/>
                        </a:lnTo>
                        <a:cubicBezTo>
                          <a:pt x="11484" y="21438"/>
                          <a:pt x="10575" y="19504"/>
                          <a:pt x="9667" y="17569"/>
                        </a:cubicBezTo>
                        <a:cubicBezTo>
                          <a:pt x="8724" y="15533"/>
                          <a:pt x="7721" y="13557"/>
                          <a:pt x="6688" y="11581"/>
                        </a:cubicBezTo>
                        <a:cubicBezTo>
                          <a:pt x="5685" y="9606"/>
                          <a:pt x="4651" y="7630"/>
                          <a:pt x="3557" y="5715"/>
                        </a:cubicBezTo>
                        <a:cubicBezTo>
                          <a:pt x="2433" y="3770"/>
                          <a:pt x="1338" y="1824"/>
                          <a:pt x="9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31" name="Google Shape;6131;p37"/>
                  <p:cNvSpPr/>
                  <p:nvPr/>
                </p:nvSpPr>
                <p:spPr>
                  <a:xfrm>
                    <a:off x="281425" y="3558850"/>
                    <a:ext cx="949125" cy="5620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965" h="22482" extrusionOk="0">
                        <a:moveTo>
                          <a:pt x="92" y="1"/>
                        </a:moveTo>
                        <a:cubicBezTo>
                          <a:pt x="61" y="1"/>
                          <a:pt x="61" y="31"/>
                          <a:pt x="1" y="31"/>
                        </a:cubicBezTo>
                        <a:cubicBezTo>
                          <a:pt x="5259" y="7660"/>
                          <a:pt x="10852" y="15016"/>
                          <a:pt x="16353" y="22402"/>
                        </a:cubicBezTo>
                        <a:cubicBezTo>
                          <a:pt x="16392" y="22460"/>
                          <a:pt x="16455" y="22481"/>
                          <a:pt x="16519" y="22481"/>
                        </a:cubicBezTo>
                        <a:cubicBezTo>
                          <a:pt x="16556" y="22481"/>
                          <a:pt x="16594" y="22474"/>
                          <a:pt x="16627" y="22463"/>
                        </a:cubicBezTo>
                        <a:cubicBezTo>
                          <a:pt x="18542" y="21278"/>
                          <a:pt x="20487" y="20031"/>
                          <a:pt x="22341" y="18724"/>
                        </a:cubicBezTo>
                        <a:cubicBezTo>
                          <a:pt x="24226" y="17387"/>
                          <a:pt x="26080" y="16019"/>
                          <a:pt x="27873" y="14621"/>
                        </a:cubicBezTo>
                        <a:cubicBezTo>
                          <a:pt x="29667" y="13192"/>
                          <a:pt x="31399" y="11733"/>
                          <a:pt x="33071" y="10183"/>
                        </a:cubicBezTo>
                        <a:cubicBezTo>
                          <a:pt x="34743" y="8633"/>
                          <a:pt x="36384" y="7022"/>
                          <a:pt x="37965" y="5381"/>
                        </a:cubicBezTo>
                        <a:lnTo>
                          <a:pt x="37965" y="5350"/>
                        </a:lnTo>
                        <a:lnTo>
                          <a:pt x="37934" y="5350"/>
                        </a:lnTo>
                        <a:cubicBezTo>
                          <a:pt x="36263" y="6900"/>
                          <a:pt x="34560" y="8420"/>
                          <a:pt x="32858" y="9910"/>
                        </a:cubicBezTo>
                        <a:cubicBezTo>
                          <a:pt x="31126" y="11399"/>
                          <a:pt x="29363" y="12828"/>
                          <a:pt x="27569" y="14256"/>
                        </a:cubicBezTo>
                        <a:cubicBezTo>
                          <a:pt x="25776" y="15654"/>
                          <a:pt x="23952" y="17022"/>
                          <a:pt x="22098" y="18299"/>
                        </a:cubicBezTo>
                        <a:cubicBezTo>
                          <a:pt x="20317" y="19605"/>
                          <a:pt x="18448" y="20825"/>
                          <a:pt x="16577" y="22014"/>
                        </a:cubicBezTo>
                        <a:lnTo>
                          <a:pt x="16577" y="22014"/>
                        </a:lnTo>
                        <a:cubicBezTo>
                          <a:pt x="11021" y="14707"/>
                          <a:pt x="5406" y="7459"/>
                          <a:pt x="92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32" name="Google Shape;6132;p37"/>
                  <p:cNvSpPr/>
                  <p:nvPr/>
                </p:nvSpPr>
                <p:spPr>
                  <a:xfrm>
                    <a:off x="207725" y="3847600"/>
                    <a:ext cx="327525" cy="5395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3101" h="21582" extrusionOk="0">
                        <a:moveTo>
                          <a:pt x="2432" y="1"/>
                        </a:moveTo>
                        <a:cubicBezTo>
                          <a:pt x="0" y="3922"/>
                          <a:pt x="578" y="8694"/>
                          <a:pt x="2705" y="12524"/>
                        </a:cubicBezTo>
                        <a:cubicBezTo>
                          <a:pt x="4833" y="16384"/>
                          <a:pt x="8237" y="19302"/>
                          <a:pt x="11976" y="21582"/>
                        </a:cubicBezTo>
                        <a:cubicBezTo>
                          <a:pt x="13101" y="17478"/>
                          <a:pt x="12766" y="12980"/>
                          <a:pt x="11064" y="9089"/>
                        </a:cubicBezTo>
                        <a:cubicBezTo>
                          <a:pt x="9362" y="5199"/>
                          <a:pt x="6231" y="1946"/>
                          <a:pt x="2432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33" name="Google Shape;6133;p37"/>
                  <p:cNvSpPr/>
                  <p:nvPr/>
                </p:nvSpPr>
                <p:spPr>
                  <a:xfrm>
                    <a:off x="639325" y="4151400"/>
                    <a:ext cx="539550" cy="3166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582" h="12667" extrusionOk="0">
                        <a:moveTo>
                          <a:pt x="18555" y="1"/>
                        </a:moveTo>
                        <a:cubicBezTo>
                          <a:pt x="15162" y="1"/>
                          <a:pt x="11790" y="823"/>
                          <a:pt x="8816" y="2439"/>
                        </a:cubicBezTo>
                        <a:cubicBezTo>
                          <a:pt x="4955" y="4536"/>
                          <a:pt x="1825" y="7910"/>
                          <a:pt x="1" y="11892"/>
                        </a:cubicBezTo>
                        <a:cubicBezTo>
                          <a:pt x="1877" y="12410"/>
                          <a:pt x="3735" y="12666"/>
                          <a:pt x="5533" y="12666"/>
                        </a:cubicBezTo>
                        <a:cubicBezTo>
                          <a:pt x="8484" y="12666"/>
                          <a:pt x="11273" y="11975"/>
                          <a:pt x="13709" y="10615"/>
                        </a:cubicBezTo>
                        <a:cubicBezTo>
                          <a:pt x="17570" y="8427"/>
                          <a:pt x="20518" y="4567"/>
                          <a:pt x="21582" y="220"/>
                        </a:cubicBezTo>
                        <a:cubicBezTo>
                          <a:pt x="20578" y="74"/>
                          <a:pt x="19566" y="1"/>
                          <a:pt x="18555" y="1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  <p:sp>
                <p:nvSpPr>
                  <p:cNvPr id="6134" name="Google Shape;6134;p37"/>
                  <p:cNvSpPr/>
                  <p:nvPr/>
                </p:nvSpPr>
                <p:spPr>
                  <a:xfrm>
                    <a:off x="257875" y="3856725"/>
                    <a:ext cx="911125" cy="62757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445" h="25103" extrusionOk="0">
                        <a:moveTo>
                          <a:pt x="91" y="1"/>
                        </a:moveTo>
                        <a:cubicBezTo>
                          <a:pt x="61" y="1"/>
                          <a:pt x="0" y="1"/>
                          <a:pt x="61" y="61"/>
                        </a:cubicBezTo>
                        <a:cubicBezTo>
                          <a:pt x="3769" y="8481"/>
                          <a:pt x="7964" y="16718"/>
                          <a:pt x="12098" y="25016"/>
                        </a:cubicBezTo>
                        <a:cubicBezTo>
                          <a:pt x="12119" y="25059"/>
                          <a:pt x="12186" y="25102"/>
                          <a:pt x="12245" y="25102"/>
                        </a:cubicBezTo>
                        <a:cubicBezTo>
                          <a:pt x="12270" y="25102"/>
                          <a:pt x="12293" y="25095"/>
                          <a:pt x="12311" y="25077"/>
                        </a:cubicBezTo>
                        <a:cubicBezTo>
                          <a:pt x="14469" y="24287"/>
                          <a:pt x="16566" y="23405"/>
                          <a:pt x="18663" y="22463"/>
                        </a:cubicBezTo>
                        <a:cubicBezTo>
                          <a:pt x="20761" y="21521"/>
                          <a:pt x="22797" y="20518"/>
                          <a:pt x="24803" y="19454"/>
                        </a:cubicBezTo>
                        <a:cubicBezTo>
                          <a:pt x="26840" y="18390"/>
                          <a:pt x="28815" y="17265"/>
                          <a:pt x="30730" y="16050"/>
                        </a:cubicBezTo>
                        <a:cubicBezTo>
                          <a:pt x="32676" y="14864"/>
                          <a:pt x="34591" y="13588"/>
                          <a:pt x="36445" y="12250"/>
                        </a:cubicBezTo>
                        <a:lnTo>
                          <a:pt x="36445" y="12220"/>
                        </a:lnTo>
                        <a:lnTo>
                          <a:pt x="36414" y="12220"/>
                        </a:lnTo>
                        <a:cubicBezTo>
                          <a:pt x="34469" y="13466"/>
                          <a:pt x="32524" y="14651"/>
                          <a:pt x="30548" y="15776"/>
                        </a:cubicBezTo>
                        <a:cubicBezTo>
                          <a:pt x="28572" y="16931"/>
                          <a:pt x="26566" y="18025"/>
                          <a:pt x="24560" y="19059"/>
                        </a:cubicBezTo>
                        <a:cubicBezTo>
                          <a:pt x="22524" y="20123"/>
                          <a:pt x="20517" y="21095"/>
                          <a:pt x="18420" y="22037"/>
                        </a:cubicBezTo>
                        <a:cubicBezTo>
                          <a:pt x="16436" y="22985"/>
                          <a:pt x="14394" y="23875"/>
                          <a:pt x="12323" y="24679"/>
                        </a:cubicBezTo>
                        <a:lnTo>
                          <a:pt x="12323" y="24679"/>
                        </a:lnTo>
                        <a:cubicBezTo>
                          <a:pt x="8154" y="16464"/>
                          <a:pt x="3928" y="8307"/>
                          <a:pt x="91" y="1"/>
                        </a:cubicBezTo>
                        <a:close/>
                      </a:path>
                    </a:pathLst>
                  </a:custGeom>
                  <a:solidFill>
                    <a:schemeClr val="l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 sz="2400"/>
                  </a:p>
                </p:txBody>
              </p:sp>
            </p:grpSp>
          </p:grpSp>
          <p:grpSp>
            <p:nvGrpSpPr>
              <p:cNvPr id="6135" name="Google Shape;6135;p37"/>
              <p:cNvGrpSpPr/>
              <p:nvPr/>
            </p:nvGrpSpPr>
            <p:grpSpPr>
              <a:xfrm flipH="1">
                <a:off x="8424004" y="4466215"/>
                <a:ext cx="918425" cy="885505"/>
                <a:chOff x="-142600" y="4343675"/>
                <a:chExt cx="1219850" cy="1176125"/>
              </a:xfrm>
            </p:grpSpPr>
            <p:sp>
              <p:nvSpPr>
                <p:cNvPr id="6136" name="Google Shape;6136;p37"/>
                <p:cNvSpPr/>
                <p:nvPr/>
              </p:nvSpPr>
              <p:spPr>
                <a:xfrm>
                  <a:off x="-142600" y="4343675"/>
                  <a:ext cx="1137600" cy="1070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504" h="42834" extrusionOk="0">
                      <a:moveTo>
                        <a:pt x="3511" y="0"/>
                      </a:moveTo>
                      <a:cubicBezTo>
                        <a:pt x="2292" y="0"/>
                        <a:pt x="1126" y="379"/>
                        <a:pt x="609" y="1435"/>
                      </a:cubicBezTo>
                      <a:cubicBezTo>
                        <a:pt x="31" y="2620"/>
                        <a:pt x="609" y="4018"/>
                        <a:pt x="1247" y="5143"/>
                      </a:cubicBezTo>
                      <a:cubicBezTo>
                        <a:pt x="3375" y="9034"/>
                        <a:pt x="5989" y="12590"/>
                        <a:pt x="9028" y="15782"/>
                      </a:cubicBezTo>
                      <a:cubicBezTo>
                        <a:pt x="7721" y="14839"/>
                        <a:pt x="6293" y="13806"/>
                        <a:pt x="4682" y="13593"/>
                      </a:cubicBezTo>
                      <a:cubicBezTo>
                        <a:pt x="4461" y="13556"/>
                        <a:pt x="4235" y="13538"/>
                        <a:pt x="4009" y="13538"/>
                      </a:cubicBezTo>
                      <a:cubicBezTo>
                        <a:pt x="2551" y="13538"/>
                        <a:pt x="1060" y="14288"/>
                        <a:pt x="639" y="15630"/>
                      </a:cubicBezTo>
                      <a:cubicBezTo>
                        <a:pt x="1" y="17666"/>
                        <a:pt x="1824" y="19520"/>
                        <a:pt x="3527" y="20797"/>
                      </a:cubicBezTo>
                      <a:cubicBezTo>
                        <a:pt x="8238" y="24384"/>
                        <a:pt x="13284" y="27484"/>
                        <a:pt x="18573" y="30189"/>
                      </a:cubicBezTo>
                      <a:cubicBezTo>
                        <a:pt x="17336" y="29748"/>
                        <a:pt x="16072" y="29306"/>
                        <a:pt x="14751" y="29306"/>
                      </a:cubicBezTo>
                      <a:cubicBezTo>
                        <a:pt x="14708" y="29306"/>
                        <a:pt x="14665" y="29307"/>
                        <a:pt x="14621" y="29308"/>
                      </a:cubicBezTo>
                      <a:cubicBezTo>
                        <a:pt x="13253" y="29368"/>
                        <a:pt x="11855" y="30037"/>
                        <a:pt x="11308" y="31283"/>
                      </a:cubicBezTo>
                      <a:cubicBezTo>
                        <a:pt x="10457" y="33350"/>
                        <a:pt x="12311" y="35478"/>
                        <a:pt x="14135" y="36724"/>
                      </a:cubicBezTo>
                      <a:cubicBezTo>
                        <a:pt x="22159" y="42165"/>
                        <a:pt x="32494" y="42682"/>
                        <a:pt x="45169" y="42834"/>
                      </a:cubicBezTo>
                      <a:cubicBezTo>
                        <a:pt x="45503" y="34900"/>
                        <a:pt x="44257" y="26876"/>
                        <a:pt x="41704" y="19368"/>
                      </a:cubicBezTo>
                      <a:cubicBezTo>
                        <a:pt x="41096" y="17514"/>
                        <a:pt x="40397" y="15630"/>
                        <a:pt x="39059" y="14231"/>
                      </a:cubicBezTo>
                      <a:cubicBezTo>
                        <a:pt x="38001" y="13125"/>
                        <a:pt x="36504" y="12323"/>
                        <a:pt x="34992" y="12323"/>
                      </a:cubicBezTo>
                      <a:cubicBezTo>
                        <a:pt x="34593" y="12323"/>
                        <a:pt x="34194" y="12378"/>
                        <a:pt x="33801" y="12499"/>
                      </a:cubicBezTo>
                      <a:cubicBezTo>
                        <a:pt x="32296" y="12943"/>
                        <a:pt x="31191" y="14588"/>
                        <a:pt x="31349" y="16086"/>
                      </a:cubicBezTo>
                      <a:lnTo>
                        <a:pt x="31349" y="16086"/>
                      </a:lnTo>
                      <a:cubicBezTo>
                        <a:pt x="29905" y="11872"/>
                        <a:pt x="27533" y="7934"/>
                        <a:pt x="24378" y="4778"/>
                      </a:cubicBezTo>
                      <a:cubicBezTo>
                        <a:pt x="23010" y="3411"/>
                        <a:pt x="21339" y="2073"/>
                        <a:pt x="19424" y="2073"/>
                      </a:cubicBezTo>
                      <a:cubicBezTo>
                        <a:pt x="16557" y="2103"/>
                        <a:pt x="14524" y="5694"/>
                        <a:pt x="15810" y="8184"/>
                      </a:cubicBezTo>
                      <a:lnTo>
                        <a:pt x="15810" y="8184"/>
                      </a:lnTo>
                      <a:cubicBezTo>
                        <a:pt x="13541" y="4218"/>
                        <a:pt x="9619" y="1264"/>
                        <a:pt x="5198" y="219"/>
                      </a:cubicBezTo>
                      <a:cubicBezTo>
                        <a:pt x="4665" y="83"/>
                        <a:pt x="4082" y="0"/>
                        <a:pt x="3511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37" name="Google Shape;6137;p37"/>
                <p:cNvSpPr/>
                <p:nvPr/>
              </p:nvSpPr>
              <p:spPr>
                <a:xfrm>
                  <a:off x="-39150" y="4392300"/>
                  <a:ext cx="1116400" cy="1127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56" h="45100" extrusionOk="0">
                      <a:moveTo>
                        <a:pt x="81" y="0"/>
                      </a:moveTo>
                      <a:cubicBezTo>
                        <a:pt x="1" y="0"/>
                        <a:pt x="192" y="212"/>
                        <a:pt x="665" y="584"/>
                      </a:cubicBezTo>
                      <a:cubicBezTo>
                        <a:pt x="7869" y="6055"/>
                        <a:pt x="15438" y="12894"/>
                        <a:pt x="22429" y="20189"/>
                      </a:cubicBezTo>
                      <a:cubicBezTo>
                        <a:pt x="29450" y="27484"/>
                        <a:pt x="35894" y="35235"/>
                        <a:pt x="41456" y="42196"/>
                      </a:cubicBezTo>
                      <a:cubicBezTo>
                        <a:pt x="42971" y="44163"/>
                        <a:pt x="43945" y="45100"/>
                        <a:pt x="44248" y="45100"/>
                      </a:cubicBezTo>
                      <a:cubicBezTo>
                        <a:pt x="44656" y="45100"/>
                        <a:pt x="43843" y="43396"/>
                        <a:pt x="41487" y="40220"/>
                      </a:cubicBezTo>
                      <a:cubicBezTo>
                        <a:pt x="30210" y="25144"/>
                        <a:pt x="15954" y="11526"/>
                        <a:pt x="787" y="432"/>
                      </a:cubicBezTo>
                      <a:cubicBezTo>
                        <a:pt x="382" y="135"/>
                        <a:pt x="145" y="0"/>
                        <a:pt x="81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38" name="Google Shape;6138;p37"/>
                <p:cNvSpPr/>
                <p:nvPr/>
              </p:nvSpPr>
              <p:spPr>
                <a:xfrm>
                  <a:off x="132700" y="4811575"/>
                  <a:ext cx="526200" cy="19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48" h="7604" extrusionOk="0">
                      <a:moveTo>
                        <a:pt x="156" y="0"/>
                      </a:moveTo>
                      <a:cubicBezTo>
                        <a:pt x="0" y="0"/>
                        <a:pt x="47" y="113"/>
                        <a:pt x="296" y="227"/>
                      </a:cubicBezTo>
                      <a:cubicBezTo>
                        <a:pt x="6071" y="2537"/>
                        <a:pt x="13062" y="6002"/>
                        <a:pt x="19080" y="7491"/>
                      </a:cubicBezTo>
                      <a:cubicBezTo>
                        <a:pt x="19417" y="7569"/>
                        <a:pt x="19701" y="7603"/>
                        <a:pt x="19930" y="7603"/>
                      </a:cubicBezTo>
                      <a:cubicBezTo>
                        <a:pt x="21048" y="7603"/>
                        <a:pt x="20856" y="6784"/>
                        <a:pt x="18989" y="6154"/>
                      </a:cubicBezTo>
                      <a:cubicBezTo>
                        <a:pt x="12910" y="3996"/>
                        <a:pt x="6497" y="2081"/>
                        <a:pt x="387" y="44"/>
                      </a:cubicBezTo>
                      <a:cubicBezTo>
                        <a:pt x="287" y="13"/>
                        <a:pt x="210" y="0"/>
                        <a:pt x="156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39" name="Google Shape;6139;p37"/>
                <p:cNvSpPr/>
                <p:nvPr/>
              </p:nvSpPr>
              <p:spPr>
                <a:xfrm>
                  <a:off x="395375" y="4531200"/>
                  <a:ext cx="166350" cy="36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54" h="14774" extrusionOk="0">
                      <a:moveTo>
                        <a:pt x="85" y="0"/>
                      </a:moveTo>
                      <a:cubicBezTo>
                        <a:pt x="21" y="0"/>
                        <a:pt x="0" y="96"/>
                        <a:pt x="93" y="226"/>
                      </a:cubicBezTo>
                      <a:cubicBezTo>
                        <a:pt x="1279" y="2201"/>
                        <a:pt x="2312" y="4572"/>
                        <a:pt x="3102" y="6974"/>
                      </a:cubicBezTo>
                      <a:cubicBezTo>
                        <a:pt x="3923" y="9344"/>
                        <a:pt x="4592" y="11746"/>
                        <a:pt x="5352" y="13873"/>
                      </a:cubicBezTo>
                      <a:cubicBezTo>
                        <a:pt x="5548" y="14476"/>
                        <a:pt x="5846" y="14774"/>
                        <a:pt x="6093" y="14774"/>
                      </a:cubicBezTo>
                      <a:cubicBezTo>
                        <a:pt x="6418" y="14774"/>
                        <a:pt x="6653" y="14255"/>
                        <a:pt x="6446" y="13235"/>
                      </a:cubicBezTo>
                      <a:cubicBezTo>
                        <a:pt x="5443" y="8493"/>
                        <a:pt x="3072" y="3964"/>
                        <a:pt x="245" y="135"/>
                      </a:cubicBezTo>
                      <a:cubicBezTo>
                        <a:pt x="186" y="40"/>
                        <a:pt x="126" y="0"/>
                        <a:pt x="85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40" name="Google Shape;6140;p37"/>
                <p:cNvSpPr/>
                <p:nvPr/>
              </p:nvSpPr>
              <p:spPr>
                <a:xfrm>
                  <a:off x="742025" y="4779100"/>
                  <a:ext cx="136825" cy="456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73" h="18273" extrusionOk="0">
                      <a:moveTo>
                        <a:pt x="69" y="1"/>
                      </a:moveTo>
                      <a:cubicBezTo>
                        <a:pt x="13" y="1"/>
                        <a:pt x="0" y="105"/>
                        <a:pt x="88" y="279"/>
                      </a:cubicBezTo>
                      <a:cubicBezTo>
                        <a:pt x="1303" y="2711"/>
                        <a:pt x="2215" y="5629"/>
                        <a:pt x="2823" y="8547"/>
                      </a:cubicBezTo>
                      <a:cubicBezTo>
                        <a:pt x="3492" y="11495"/>
                        <a:pt x="3826" y="14444"/>
                        <a:pt x="4252" y="17058"/>
                      </a:cubicBezTo>
                      <a:cubicBezTo>
                        <a:pt x="4349" y="17866"/>
                        <a:pt x="4626" y="18272"/>
                        <a:pt x="4885" y="18272"/>
                      </a:cubicBezTo>
                      <a:cubicBezTo>
                        <a:pt x="5191" y="18272"/>
                        <a:pt x="5473" y="17707"/>
                        <a:pt x="5407" y="16572"/>
                      </a:cubicBezTo>
                      <a:cubicBezTo>
                        <a:pt x="5133" y="10796"/>
                        <a:pt x="3097" y="5052"/>
                        <a:pt x="240" y="188"/>
                      </a:cubicBezTo>
                      <a:cubicBezTo>
                        <a:pt x="175" y="59"/>
                        <a:pt x="110" y="1"/>
                        <a:pt x="6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41" name="Google Shape;6141;p37"/>
                <p:cNvSpPr/>
                <p:nvPr/>
              </p:nvSpPr>
              <p:spPr>
                <a:xfrm>
                  <a:off x="357325" y="5209750"/>
                  <a:ext cx="567750" cy="12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710" h="4857" extrusionOk="0">
                      <a:moveTo>
                        <a:pt x="164" y="0"/>
                      </a:moveTo>
                      <a:cubicBezTo>
                        <a:pt x="1" y="0"/>
                        <a:pt x="36" y="114"/>
                        <a:pt x="308" y="227"/>
                      </a:cubicBezTo>
                      <a:cubicBezTo>
                        <a:pt x="3287" y="1473"/>
                        <a:pt x="6722" y="2780"/>
                        <a:pt x="10247" y="3631"/>
                      </a:cubicBezTo>
                      <a:cubicBezTo>
                        <a:pt x="13259" y="4410"/>
                        <a:pt x="16359" y="4856"/>
                        <a:pt x="19188" y="4856"/>
                      </a:cubicBezTo>
                      <a:cubicBezTo>
                        <a:pt x="19671" y="4856"/>
                        <a:pt x="20147" y="4843"/>
                        <a:pt x="20612" y="4817"/>
                      </a:cubicBezTo>
                      <a:cubicBezTo>
                        <a:pt x="22710" y="4665"/>
                        <a:pt x="22527" y="3631"/>
                        <a:pt x="20126" y="3570"/>
                      </a:cubicBezTo>
                      <a:cubicBezTo>
                        <a:pt x="13591" y="3267"/>
                        <a:pt x="6722" y="2233"/>
                        <a:pt x="399" y="45"/>
                      </a:cubicBezTo>
                      <a:cubicBezTo>
                        <a:pt x="299" y="14"/>
                        <a:pt x="220" y="0"/>
                        <a:pt x="16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142" name="Google Shape;6142;p37"/>
              <p:cNvGrpSpPr/>
              <p:nvPr/>
            </p:nvGrpSpPr>
            <p:grpSpPr>
              <a:xfrm rot="-1236943" flipH="1">
                <a:off x="6705974" y="3144217"/>
                <a:ext cx="875395" cy="1673898"/>
                <a:chOff x="2069450" y="3516525"/>
                <a:chExt cx="1162675" cy="2223225"/>
              </a:xfrm>
            </p:grpSpPr>
            <p:sp>
              <p:nvSpPr>
                <p:cNvPr id="6143" name="Google Shape;6143;p37"/>
                <p:cNvSpPr/>
                <p:nvPr/>
              </p:nvSpPr>
              <p:spPr>
                <a:xfrm>
                  <a:off x="2614300" y="4307350"/>
                  <a:ext cx="123125" cy="143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25" h="57296" extrusionOk="0">
                      <a:moveTo>
                        <a:pt x="2250" y="0"/>
                      </a:moveTo>
                      <a:cubicBezTo>
                        <a:pt x="3040" y="4742"/>
                        <a:pt x="3587" y="9544"/>
                        <a:pt x="3861" y="14317"/>
                      </a:cubicBezTo>
                      <a:cubicBezTo>
                        <a:pt x="4134" y="19119"/>
                        <a:pt x="4134" y="23922"/>
                        <a:pt x="3891" y="28724"/>
                      </a:cubicBezTo>
                      <a:cubicBezTo>
                        <a:pt x="3648" y="33496"/>
                        <a:pt x="3101" y="38299"/>
                        <a:pt x="2432" y="43040"/>
                      </a:cubicBezTo>
                      <a:lnTo>
                        <a:pt x="1915" y="46627"/>
                      </a:lnTo>
                      <a:cubicBezTo>
                        <a:pt x="1733" y="47843"/>
                        <a:pt x="1520" y="48998"/>
                        <a:pt x="1338" y="50183"/>
                      </a:cubicBezTo>
                      <a:lnTo>
                        <a:pt x="699" y="53709"/>
                      </a:lnTo>
                      <a:lnTo>
                        <a:pt x="0" y="57266"/>
                      </a:lnTo>
                      <a:lnTo>
                        <a:pt x="122" y="57296"/>
                      </a:lnTo>
                      <a:cubicBezTo>
                        <a:pt x="517" y="56141"/>
                        <a:pt x="851" y="54986"/>
                        <a:pt x="1186" y="53831"/>
                      </a:cubicBezTo>
                      <a:lnTo>
                        <a:pt x="2098" y="50335"/>
                      </a:lnTo>
                      <a:cubicBezTo>
                        <a:pt x="2371" y="49150"/>
                        <a:pt x="2614" y="47995"/>
                        <a:pt x="2858" y="46809"/>
                      </a:cubicBezTo>
                      <a:lnTo>
                        <a:pt x="3496" y="43223"/>
                      </a:lnTo>
                      <a:cubicBezTo>
                        <a:pt x="4256" y="38451"/>
                        <a:pt x="4621" y="33618"/>
                        <a:pt x="4772" y="28785"/>
                      </a:cubicBezTo>
                      <a:cubicBezTo>
                        <a:pt x="4924" y="23952"/>
                        <a:pt x="4803" y="19149"/>
                        <a:pt x="4438" y="14317"/>
                      </a:cubicBezTo>
                      <a:cubicBezTo>
                        <a:pt x="4043" y="9484"/>
                        <a:pt x="3374" y="4712"/>
                        <a:pt x="246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44" name="Google Shape;6144;p37"/>
                <p:cNvSpPr/>
                <p:nvPr/>
              </p:nvSpPr>
              <p:spPr>
                <a:xfrm>
                  <a:off x="2729050" y="4204750"/>
                  <a:ext cx="503075" cy="67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123" h="27175" extrusionOk="0">
                      <a:moveTo>
                        <a:pt x="20092" y="1"/>
                      </a:moveTo>
                      <a:cubicBezTo>
                        <a:pt x="9028" y="4378"/>
                        <a:pt x="942" y="15351"/>
                        <a:pt x="0" y="27175"/>
                      </a:cubicBezTo>
                      <a:cubicBezTo>
                        <a:pt x="5927" y="25108"/>
                        <a:pt x="11034" y="21491"/>
                        <a:pt x="14620" y="16749"/>
                      </a:cubicBezTo>
                      <a:cubicBezTo>
                        <a:pt x="18177" y="11916"/>
                        <a:pt x="20122" y="5958"/>
                        <a:pt x="2009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45" name="Google Shape;6145;p37"/>
                <p:cNvSpPr/>
                <p:nvPr/>
              </p:nvSpPr>
              <p:spPr>
                <a:xfrm>
                  <a:off x="2722200" y="4206275"/>
                  <a:ext cx="506125" cy="67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45" h="26962" extrusionOk="0">
                      <a:moveTo>
                        <a:pt x="20214" y="1"/>
                      </a:moveTo>
                      <a:cubicBezTo>
                        <a:pt x="17843" y="5168"/>
                        <a:pt x="14955" y="10031"/>
                        <a:pt x="11551" y="14560"/>
                      </a:cubicBezTo>
                      <a:lnTo>
                        <a:pt x="10244" y="16232"/>
                      </a:lnTo>
                      <a:lnTo>
                        <a:pt x="8876" y="17873"/>
                      </a:lnTo>
                      <a:lnTo>
                        <a:pt x="7478" y="19454"/>
                      </a:lnTo>
                      <a:lnTo>
                        <a:pt x="6019" y="21034"/>
                      </a:lnTo>
                      <a:cubicBezTo>
                        <a:pt x="4134" y="23071"/>
                        <a:pt x="2098" y="25047"/>
                        <a:pt x="1" y="26962"/>
                      </a:cubicBezTo>
                      <a:cubicBezTo>
                        <a:pt x="2219" y="25229"/>
                        <a:pt x="4317" y="23314"/>
                        <a:pt x="6292" y="21247"/>
                      </a:cubicBezTo>
                      <a:lnTo>
                        <a:pt x="7751" y="19697"/>
                      </a:lnTo>
                      <a:lnTo>
                        <a:pt x="9150" y="18086"/>
                      </a:lnTo>
                      <a:lnTo>
                        <a:pt x="10487" y="16414"/>
                      </a:lnTo>
                      <a:lnTo>
                        <a:pt x="11764" y="14712"/>
                      </a:lnTo>
                      <a:cubicBezTo>
                        <a:pt x="15168" y="10153"/>
                        <a:pt x="17995" y="5198"/>
                        <a:pt x="2024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46" name="Google Shape;6146;p37"/>
                <p:cNvSpPr/>
                <p:nvPr/>
              </p:nvSpPr>
              <p:spPr>
                <a:xfrm>
                  <a:off x="2877975" y="4523925"/>
                  <a:ext cx="12950" cy="21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" h="8511" extrusionOk="0">
                      <a:moveTo>
                        <a:pt x="487" y="0"/>
                      </a:moveTo>
                      <a:cubicBezTo>
                        <a:pt x="365" y="1398"/>
                        <a:pt x="244" y="2857"/>
                        <a:pt x="153" y="4255"/>
                      </a:cubicBezTo>
                      <a:cubicBezTo>
                        <a:pt x="61" y="4985"/>
                        <a:pt x="1" y="5654"/>
                        <a:pt x="1" y="6383"/>
                      </a:cubicBezTo>
                      <a:cubicBezTo>
                        <a:pt x="1" y="7052"/>
                        <a:pt x="1" y="7781"/>
                        <a:pt x="31" y="8511"/>
                      </a:cubicBezTo>
                      <a:cubicBezTo>
                        <a:pt x="183" y="7812"/>
                        <a:pt x="274" y="7113"/>
                        <a:pt x="335" y="6383"/>
                      </a:cubicBezTo>
                      <a:cubicBezTo>
                        <a:pt x="396" y="5654"/>
                        <a:pt x="396" y="4954"/>
                        <a:pt x="396" y="4255"/>
                      </a:cubicBezTo>
                      <a:cubicBezTo>
                        <a:pt x="457" y="2857"/>
                        <a:pt x="487" y="1398"/>
                        <a:pt x="517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47" name="Google Shape;6147;p37"/>
                <p:cNvSpPr/>
                <p:nvPr/>
              </p:nvSpPr>
              <p:spPr>
                <a:xfrm>
                  <a:off x="2991200" y="4406125"/>
                  <a:ext cx="26625" cy="202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5" h="8117" extrusionOk="0">
                      <a:moveTo>
                        <a:pt x="1004" y="1"/>
                      </a:moveTo>
                      <a:cubicBezTo>
                        <a:pt x="821" y="1368"/>
                        <a:pt x="609" y="2706"/>
                        <a:pt x="396" y="4074"/>
                      </a:cubicBezTo>
                      <a:cubicBezTo>
                        <a:pt x="305" y="4712"/>
                        <a:pt x="183" y="5381"/>
                        <a:pt x="92" y="6080"/>
                      </a:cubicBezTo>
                      <a:cubicBezTo>
                        <a:pt x="31" y="6749"/>
                        <a:pt x="1" y="7448"/>
                        <a:pt x="1" y="8116"/>
                      </a:cubicBezTo>
                      <a:cubicBezTo>
                        <a:pt x="183" y="7448"/>
                        <a:pt x="305" y="6749"/>
                        <a:pt x="457" y="6110"/>
                      </a:cubicBezTo>
                      <a:cubicBezTo>
                        <a:pt x="548" y="5441"/>
                        <a:pt x="609" y="4742"/>
                        <a:pt x="669" y="4074"/>
                      </a:cubicBezTo>
                      <a:cubicBezTo>
                        <a:pt x="791" y="2736"/>
                        <a:pt x="943" y="1368"/>
                        <a:pt x="106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48" name="Google Shape;6148;p37"/>
                <p:cNvSpPr/>
                <p:nvPr/>
              </p:nvSpPr>
              <p:spPr>
                <a:xfrm>
                  <a:off x="3087700" y="4289875"/>
                  <a:ext cx="31950" cy="180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8" h="7204" extrusionOk="0">
                      <a:moveTo>
                        <a:pt x="1247" y="0"/>
                      </a:moveTo>
                      <a:cubicBezTo>
                        <a:pt x="974" y="1186"/>
                        <a:pt x="730" y="2401"/>
                        <a:pt x="487" y="3587"/>
                      </a:cubicBezTo>
                      <a:cubicBezTo>
                        <a:pt x="396" y="4195"/>
                        <a:pt x="214" y="4772"/>
                        <a:pt x="153" y="5380"/>
                      </a:cubicBezTo>
                      <a:cubicBezTo>
                        <a:pt x="92" y="5988"/>
                        <a:pt x="1" y="6596"/>
                        <a:pt x="1" y="7204"/>
                      </a:cubicBezTo>
                      <a:cubicBezTo>
                        <a:pt x="244" y="6626"/>
                        <a:pt x="396" y="6018"/>
                        <a:pt x="457" y="5411"/>
                      </a:cubicBezTo>
                      <a:cubicBezTo>
                        <a:pt x="609" y="4833"/>
                        <a:pt x="700" y="4225"/>
                        <a:pt x="761" y="3617"/>
                      </a:cubicBezTo>
                      <a:cubicBezTo>
                        <a:pt x="943" y="2401"/>
                        <a:pt x="1156" y="1216"/>
                        <a:pt x="1278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49" name="Google Shape;6149;p37"/>
                <p:cNvSpPr/>
                <p:nvPr/>
              </p:nvSpPr>
              <p:spPr>
                <a:xfrm>
                  <a:off x="3021600" y="4495800"/>
                  <a:ext cx="119325" cy="63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73" h="2524" extrusionOk="0">
                      <a:moveTo>
                        <a:pt x="4742" y="0"/>
                      </a:moveTo>
                      <a:cubicBezTo>
                        <a:pt x="4013" y="547"/>
                        <a:pt x="3222" y="1003"/>
                        <a:pt x="2402" y="1399"/>
                      </a:cubicBezTo>
                      <a:cubicBezTo>
                        <a:pt x="2037" y="1581"/>
                        <a:pt x="1611" y="1733"/>
                        <a:pt x="1216" y="1915"/>
                      </a:cubicBezTo>
                      <a:cubicBezTo>
                        <a:pt x="791" y="2098"/>
                        <a:pt x="396" y="2280"/>
                        <a:pt x="0" y="2523"/>
                      </a:cubicBezTo>
                      <a:cubicBezTo>
                        <a:pt x="456" y="2523"/>
                        <a:pt x="882" y="2402"/>
                        <a:pt x="1307" y="2219"/>
                      </a:cubicBezTo>
                      <a:cubicBezTo>
                        <a:pt x="1733" y="2067"/>
                        <a:pt x="2159" y="1854"/>
                        <a:pt x="2523" y="1611"/>
                      </a:cubicBezTo>
                      <a:cubicBezTo>
                        <a:pt x="3344" y="1186"/>
                        <a:pt x="4104" y="669"/>
                        <a:pt x="4773" y="61"/>
                      </a:cubicBezTo>
                      <a:lnTo>
                        <a:pt x="4742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50" name="Google Shape;6150;p37"/>
                <p:cNvSpPr/>
                <p:nvPr/>
              </p:nvSpPr>
              <p:spPr>
                <a:xfrm>
                  <a:off x="3124950" y="4343050"/>
                  <a:ext cx="75250" cy="6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10" h="2555" extrusionOk="0">
                      <a:moveTo>
                        <a:pt x="2949" y="1"/>
                      </a:moveTo>
                      <a:cubicBezTo>
                        <a:pt x="2432" y="396"/>
                        <a:pt x="1915" y="761"/>
                        <a:pt x="1398" y="1186"/>
                      </a:cubicBezTo>
                      <a:cubicBezTo>
                        <a:pt x="1125" y="1369"/>
                        <a:pt x="882" y="1551"/>
                        <a:pt x="639" y="1794"/>
                      </a:cubicBezTo>
                      <a:cubicBezTo>
                        <a:pt x="426" y="2037"/>
                        <a:pt x="183" y="2281"/>
                        <a:pt x="0" y="2554"/>
                      </a:cubicBezTo>
                      <a:cubicBezTo>
                        <a:pt x="335" y="2433"/>
                        <a:pt x="608" y="2250"/>
                        <a:pt x="882" y="2068"/>
                      </a:cubicBezTo>
                      <a:cubicBezTo>
                        <a:pt x="1125" y="1885"/>
                        <a:pt x="1368" y="1642"/>
                        <a:pt x="1581" y="1429"/>
                      </a:cubicBezTo>
                      <a:cubicBezTo>
                        <a:pt x="2037" y="943"/>
                        <a:pt x="2554" y="487"/>
                        <a:pt x="3009" y="31"/>
                      </a:cubicBezTo>
                      <a:lnTo>
                        <a:pt x="2949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51" name="Google Shape;6151;p37"/>
                <p:cNvSpPr/>
                <p:nvPr/>
              </p:nvSpPr>
              <p:spPr>
                <a:xfrm>
                  <a:off x="2912175" y="4653100"/>
                  <a:ext cx="129200" cy="4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68" h="1813" extrusionOk="0">
                      <a:moveTo>
                        <a:pt x="5168" y="0"/>
                      </a:moveTo>
                      <a:cubicBezTo>
                        <a:pt x="4377" y="487"/>
                        <a:pt x="3526" y="821"/>
                        <a:pt x="2645" y="1094"/>
                      </a:cubicBezTo>
                      <a:cubicBezTo>
                        <a:pt x="2189" y="1216"/>
                        <a:pt x="1794" y="1277"/>
                        <a:pt x="1338" y="1398"/>
                      </a:cubicBezTo>
                      <a:cubicBezTo>
                        <a:pt x="912" y="1520"/>
                        <a:pt x="456" y="1642"/>
                        <a:pt x="0" y="1733"/>
                      </a:cubicBezTo>
                      <a:cubicBezTo>
                        <a:pt x="227" y="1789"/>
                        <a:pt x="446" y="1813"/>
                        <a:pt x="656" y="1813"/>
                      </a:cubicBezTo>
                      <a:cubicBezTo>
                        <a:pt x="898" y="1813"/>
                        <a:pt x="1126" y="1782"/>
                        <a:pt x="1338" y="1733"/>
                      </a:cubicBezTo>
                      <a:cubicBezTo>
                        <a:pt x="1824" y="1672"/>
                        <a:pt x="2250" y="1520"/>
                        <a:pt x="2706" y="1368"/>
                      </a:cubicBezTo>
                      <a:cubicBezTo>
                        <a:pt x="3557" y="1034"/>
                        <a:pt x="4408" y="608"/>
                        <a:pt x="5168" y="31"/>
                      </a:cubicBezTo>
                      <a:lnTo>
                        <a:pt x="5168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52" name="Google Shape;6152;p37"/>
                <p:cNvSpPr/>
                <p:nvPr/>
              </p:nvSpPr>
              <p:spPr>
                <a:xfrm>
                  <a:off x="2069450" y="4653675"/>
                  <a:ext cx="659625" cy="478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385" h="19138" extrusionOk="0">
                      <a:moveTo>
                        <a:pt x="3657" y="0"/>
                      </a:moveTo>
                      <a:cubicBezTo>
                        <a:pt x="2434" y="0"/>
                        <a:pt x="1210" y="83"/>
                        <a:pt x="1" y="251"/>
                      </a:cubicBezTo>
                      <a:cubicBezTo>
                        <a:pt x="1004" y="5448"/>
                        <a:pt x="4226" y="10312"/>
                        <a:pt x="8967" y="13838"/>
                      </a:cubicBezTo>
                      <a:cubicBezTo>
                        <a:pt x="13352" y="17098"/>
                        <a:pt x="19089" y="19137"/>
                        <a:pt x="24735" y="19137"/>
                      </a:cubicBezTo>
                      <a:cubicBezTo>
                        <a:pt x="25194" y="19137"/>
                        <a:pt x="25653" y="19124"/>
                        <a:pt x="26111" y="19096"/>
                      </a:cubicBezTo>
                      <a:cubicBezTo>
                        <a:pt x="26384" y="13655"/>
                        <a:pt x="23527" y="8184"/>
                        <a:pt x="18542" y="4567"/>
                      </a:cubicBezTo>
                      <a:cubicBezTo>
                        <a:pt x="14475" y="1616"/>
                        <a:pt x="9074" y="0"/>
                        <a:pt x="3657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53" name="Google Shape;6153;p37"/>
                <p:cNvSpPr/>
                <p:nvPr/>
              </p:nvSpPr>
              <p:spPr>
                <a:xfrm>
                  <a:off x="2077800" y="4656125"/>
                  <a:ext cx="640625" cy="46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625" h="18786" extrusionOk="0">
                      <a:moveTo>
                        <a:pt x="1" y="1"/>
                      </a:moveTo>
                      <a:cubicBezTo>
                        <a:pt x="2372" y="1277"/>
                        <a:pt x="4682" y="2584"/>
                        <a:pt x="6870" y="3952"/>
                      </a:cubicBezTo>
                      <a:cubicBezTo>
                        <a:pt x="9150" y="5320"/>
                        <a:pt x="11399" y="6749"/>
                        <a:pt x="13557" y="8299"/>
                      </a:cubicBezTo>
                      <a:cubicBezTo>
                        <a:pt x="17904" y="11430"/>
                        <a:pt x="21916" y="14925"/>
                        <a:pt x="25564" y="18785"/>
                      </a:cubicBezTo>
                      <a:lnTo>
                        <a:pt x="25625" y="18755"/>
                      </a:lnTo>
                      <a:cubicBezTo>
                        <a:pt x="22038" y="14803"/>
                        <a:pt x="18056" y="11247"/>
                        <a:pt x="13770" y="8086"/>
                      </a:cubicBezTo>
                      <a:cubicBezTo>
                        <a:pt x="11643" y="6475"/>
                        <a:pt x="9424" y="5016"/>
                        <a:pt x="7114" y="3648"/>
                      </a:cubicBezTo>
                      <a:cubicBezTo>
                        <a:pt x="4834" y="2311"/>
                        <a:pt x="2433" y="1065"/>
                        <a:pt x="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54" name="Google Shape;6154;p37"/>
                <p:cNvSpPr/>
                <p:nvPr/>
              </p:nvSpPr>
              <p:spPr>
                <a:xfrm>
                  <a:off x="2294375" y="4780000"/>
                  <a:ext cx="173275" cy="140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31" h="5624" extrusionOk="0">
                      <a:moveTo>
                        <a:pt x="6019" y="0"/>
                      </a:moveTo>
                      <a:cubicBezTo>
                        <a:pt x="6436" y="1461"/>
                        <a:pt x="6649" y="2951"/>
                        <a:pt x="6686" y="4441"/>
                      </a:cubicBezTo>
                      <a:lnTo>
                        <a:pt x="6686" y="4441"/>
                      </a:lnTo>
                      <a:cubicBezTo>
                        <a:pt x="5621" y="4815"/>
                        <a:pt x="4528" y="5020"/>
                        <a:pt x="3435" y="5168"/>
                      </a:cubicBezTo>
                      <a:cubicBezTo>
                        <a:pt x="2858" y="5259"/>
                        <a:pt x="2280" y="5320"/>
                        <a:pt x="1733" y="5380"/>
                      </a:cubicBezTo>
                      <a:cubicBezTo>
                        <a:pt x="1156" y="5411"/>
                        <a:pt x="578" y="5441"/>
                        <a:pt x="1" y="5441"/>
                      </a:cubicBezTo>
                      <a:cubicBezTo>
                        <a:pt x="578" y="5563"/>
                        <a:pt x="1156" y="5593"/>
                        <a:pt x="1764" y="5623"/>
                      </a:cubicBezTo>
                      <a:cubicBezTo>
                        <a:pt x="2372" y="5623"/>
                        <a:pt x="2949" y="5593"/>
                        <a:pt x="3496" y="5532"/>
                      </a:cubicBezTo>
                      <a:cubicBezTo>
                        <a:pt x="4651" y="5380"/>
                        <a:pt x="5746" y="5016"/>
                        <a:pt x="6840" y="4651"/>
                      </a:cubicBezTo>
                      <a:lnTo>
                        <a:pt x="6931" y="4620"/>
                      </a:lnTo>
                      <a:lnTo>
                        <a:pt x="6931" y="4529"/>
                      </a:lnTo>
                      <a:cubicBezTo>
                        <a:pt x="6840" y="2979"/>
                        <a:pt x="6536" y="1459"/>
                        <a:pt x="605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55" name="Google Shape;6155;p37"/>
                <p:cNvSpPr/>
                <p:nvPr/>
              </p:nvSpPr>
              <p:spPr>
                <a:xfrm>
                  <a:off x="2415975" y="4988200"/>
                  <a:ext cx="159600" cy="32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84" h="1308" extrusionOk="0">
                      <a:moveTo>
                        <a:pt x="6383" y="1"/>
                      </a:moveTo>
                      <a:cubicBezTo>
                        <a:pt x="5380" y="335"/>
                        <a:pt x="4316" y="609"/>
                        <a:pt x="3252" y="761"/>
                      </a:cubicBezTo>
                      <a:cubicBezTo>
                        <a:pt x="2705" y="821"/>
                        <a:pt x="2189" y="882"/>
                        <a:pt x="1641" y="943"/>
                      </a:cubicBezTo>
                      <a:cubicBezTo>
                        <a:pt x="1064" y="1034"/>
                        <a:pt x="547" y="1095"/>
                        <a:pt x="0" y="1186"/>
                      </a:cubicBezTo>
                      <a:cubicBezTo>
                        <a:pt x="547" y="1308"/>
                        <a:pt x="1064" y="1308"/>
                        <a:pt x="1641" y="1308"/>
                      </a:cubicBezTo>
                      <a:cubicBezTo>
                        <a:pt x="2219" y="1247"/>
                        <a:pt x="2736" y="1156"/>
                        <a:pt x="3283" y="1034"/>
                      </a:cubicBezTo>
                      <a:cubicBezTo>
                        <a:pt x="4347" y="791"/>
                        <a:pt x="5411" y="457"/>
                        <a:pt x="6383" y="31"/>
                      </a:cubicBezTo>
                      <a:lnTo>
                        <a:pt x="6383" y="1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56" name="Google Shape;6156;p37"/>
                <p:cNvSpPr/>
                <p:nvPr/>
              </p:nvSpPr>
              <p:spPr>
                <a:xfrm>
                  <a:off x="2569475" y="4872700"/>
                  <a:ext cx="49400" cy="15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6" h="6080" extrusionOk="0">
                      <a:moveTo>
                        <a:pt x="0" y="1"/>
                      </a:moveTo>
                      <a:cubicBezTo>
                        <a:pt x="365" y="1004"/>
                        <a:pt x="699" y="2007"/>
                        <a:pt x="1003" y="3040"/>
                      </a:cubicBezTo>
                      <a:cubicBezTo>
                        <a:pt x="1155" y="3526"/>
                        <a:pt x="1277" y="4043"/>
                        <a:pt x="1429" y="4560"/>
                      </a:cubicBezTo>
                      <a:cubicBezTo>
                        <a:pt x="1581" y="5046"/>
                        <a:pt x="1763" y="5563"/>
                        <a:pt x="1976" y="6080"/>
                      </a:cubicBezTo>
                      <a:cubicBezTo>
                        <a:pt x="1976" y="5533"/>
                        <a:pt x="1854" y="5016"/>
                        <a:pt x="1763" y="4469"/>
                      </a:cubicBezTo>
                      <a:cubicBezTo>
                        <a:pt x="1672" y="3982"/>
                        <a:pt x="1459" y="3435"/>
                        <a:pt x="1277" y="2949"/>
                      </a:cubicBezTo>
                      <a:cubicBezTo>
                        <a:pt x="942" y="1915"/>
                        <a:pt x="517" y="943"/>
                        <a:pt x="3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57" name="Google Shape;6157;p37"/>
                <p:cNvSpPr/>
                <p:nvPr/>
              </p:nvSpPr>
              <p:spPr>
                <a:xfrm>
                  <a:off x="2180400" y="3516525"/>
                  <a:ext cx="824500" cy="901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980" h="36060" extrusionOk="0">
                      <a:moveTo>
                        <a:pt x="15378" y="1"/>
                      </a:moveTo>
                      <a:cubicBezTo>
                        <a:pt x="12754" y="1"/>
                        <a:pt x="10347" y="2129"/>
                        <a:pt x="9453" y="4642"/>
                      </a:cubicBezTo>
                      <a:cubicBezTo>
                        <a:pt x="8511" y="7408"/>
                        <a:pt x="9058" y="10448"/>
                        <a:pt x="10031" y="13183"/>
                      </a:cubicBezTo>
                      <a:cubicBezTo>
                        <a:pt x="8901" y="10555"/>
                        <a:pt x="6956" y="7506"/>
                        <a:pt x="4269" y="7506"/>
                      </a:cubicBezTo>
                      <a:cubicBezTo>
                        <a:pt x="4066" y="7506"/>
                        <a:pt x="3859" y="7524"/>
                        <a:pt x="3648" y="7560"/>
                      </a:cubicBezTo>
                      <a:cubicBezTo>
                        <a:pt x="1794" y="7925"/>
                        <a:pt x="456" y="9779"/>
                        <a:pt x="244" y="11663"/>
                      </a:cubicBezTo>
                      <a:cubicBezTo>
                        <a:pt x="0" y="13578"/>
                        <a:pt x="608" y="15432"/>
                        <a:pt x="1307" y="17226"/>
                      </a:cubicBezTo>
                      <a:cubicBezTo>
                        <a:pt x="3557" y="22971"/>
                        <a:pt x="6900" y="28229"/>
                        <a:pt x="11095" y="32728"/>
                      </a:cubicBezTo>
                      <a:cubicBezTo>
                        <a:pt x="13216" y="34978"/>
                        <a:pt x="16021" y="36060"/>
                        <a:pt x="18799" y="36060"/>
                      </a:cubicBezTo>
                      <a:cubicBezTo>
                        <a:pt x="22511" y="36060"/>
                        <a:pt x="26174" y="34129"/>
                        <a:pt x="28086" y="30478"/>
                      </a:cubicBezTo>
                      <a:cubicBezTo>
                        <a:pt x="28724" y="29262"/>
                        <a:pt x="29211" y="28016"/>
                        <a:pt x="29667" y="26709"/>
                      </a:cubicBezTo>
                      <a:cubicBezTo>
                        <a:pt x="31399" y="21664"/>
                        <a:pt x="32098" y="16344"/>
                        <a:pt x="32645" y="11025"/>
                      </a:cubicBezTo>
                      <a:cubicBezTo>
                        <a:pt x="32828" y="9444"/>
                        <a:pt x="32980" y="7773"/>
                        <a:pt x="32554" y="6192"/>
                      </a:cubicBezTo>
                      <a:cubicBezTo>
                        <a:pt x="32189" y="4642"/>
                        <a:pt x="31126" y="3153"/>
                        <a:pt x="29575" y="2666"/>
                      </a:cubicBezTo>
                      <a:cubicBezTo>
                        <a:pt x="29221" y="2554"/>
                        <a:pt x="28859" y="2502"/>
                        <a:pt x="28498" y="2502"/>
                      </a:cubicBezTo>
                      <a:cubicBezTo>
                        <a:pt x="26907" y="2502"/>
                        <a:pt x="25325" y="3512"/>
                        <a:pt x="24408" y="4824"/>
                      </a:cubicBezTo>
                      <a:cubicBezTo>
                        <a:pt x="23223" y="6466"/>
                        <a:pt x="22797" y="8472"/>
                        <a:pt x="22432" y="10448"/>
                      </a:cubicBezTo>
                      <a:cubicBezTo>
                        <a:pt x="22159" y="8289"/>
                        <a:pt x="21885" y="6040"/>
                        <a:pt x="20943" y="4064"/>
                      </a:cubicBezTo>
                      <a:cubicBezTo>
                        <a:pt x="20031" y="2089"/>
                        <a:pt x="18238" y="356"/>
                        <a:pt x="16080" y="52"/>
                      </a:cubicBezTo>
                      <a:cubicBezTo>
                        <a:pt x="15845" y="18"/>
                        <a:pt x="15610" y="1"/>
                        <a:pt x="1537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58" name="Google Shape;6158;p37"/>
                <p:cNvSpPr/>
                <p:nvPr/>
              </p:nvSpPr>
              <p:spPr>
                <a:xfrm>
                  <a:off x="2411875" y="3875550"/>
                  <a:ext cx="463100" cy="516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524" h="20643" extrusionOk="0">
                      <a:moveTo>
                        <a:pt x="2137" y="0"/>
                      </a:moveTo>
                      <a:cubicBezTo>
                        <a:pt x="2072" y="0"/>
                        <a:pt x="1978" y="72"/>
                        <a:pt x="1927" y="251"/>
                      </a:cubicBezTo>
                      <a:cubicBezTo>
                        <a:pt x="1805" y="646"/>
                        <a:pt x="1836" y="1041"/>
                        <a:pt x="1805" y="1467"/>
                      </a:cubicBezTo>
                      <a:cubicBezTo>
                        <a:pt x="1805" y="1862"/>
                        <a:pt x="1805" y="2257"/>
                        <a:pt x="1836" y="2682"/>
                      </a:cubicBezTo>
                      <a:cubicBezTo>
                        <a:pt x="1866" y="3047"/>
                        <a:pt x="1927" y="3473"/>
                        <a:pt x="1957" y="3837"/>
                      </a:cubicBezTo>
                      <a:cubicBezTo>
                        <a:pt x="1988" y="4263"/>
                        <a:pt x="2079" y="4658"/>
                        <a:pt x="2140" y="5053"/>
                      </a:cubicBezTo>
                      <a:lnTo>
                        <a:pt x="2322" y="6239"/>
                      </a:lnTo>
                      <a:cubicBezTo>
                        <a:pt x="2383" y="6634"/>
                        <a:pt x="2444" y="7029"/>
                        <a:pt x="2535" y="7424"/>
                      </a:cubicBezTo>
                      <a:cubicBezTo>
                        <a:pt x="2687" y="8214"/>
                        <a:pt x="2869" y="9005"/>
                        <a:pt x="3052" y="9825"/>
                      </a:cubicBezTo>
                      <a:cubicBezTo>
                        <a:pt x="3508" y="11376"/>
                        <a:pt x="3964" y="12895"/>
                        <a:pt x="4571" y="14445"/>
                      </a:cubicBezTo>
                      <a:cubicBezTo>
                        <a:pt x="4845" y="15084"/>
                        <a:pt x="5088" y="15692"/>
                        <a:pt x="5362" y="16391"/>
                      </a:cubicBezTo>
                      <a:cubicBezTo>
                        <a:pt x="5331" y="16360"/>
                        <a:pt x="5271" y="16330"/>
                        <a:pt x="5210" y="16269"/>
                      </a:cubicBezTo>
                      <a:cubicBezTo>
                        <a:pt x="5058" y="16148"/>
                        <a:pt x="4875" y="16087"/>
                        <a:pt x="4723" y="15965"/>
                      </a:cubicBezTo>
                      <a:lnTo>
                        <a:pt x="4237" y="15692"/>
                      </a:lnTo>
                      <a:cubicBezTo>
                        <a:pt x="3599" y="15357"/>
                        <a:pt x="2869" y="15053"/>
                        <a:pt x="2170" y="14749"/>
                      </a:cubicBezTo>
                      <a:cubicBezTo>
                        <a:pt x="2018" y="14689"/>
                        <a:pt x="1836" y="14597"/>
                        <a:pt x="1684" y="14537"/>
                      </a:cubicBezTo>
                      <a:lnTo>
                        <a:pt x="1228" y="14293"/>
                      </a:lnTo>
                      <a:cubicBezTo>
                        <a:pt x="924" y="14142"/>
                        <a:pt x="620" y="13959"/>
                        <a:pt x="346" y="13716"/>
                      </a:cubicBezTo>
                      <a:cubicBezTo>
                        <a:pt x="323" y="13702"/>
                        <a:pt x="299" y="13696"/>
                        <a:pt x="274" y="13696"/>
                      </a:cubicBezTo>
                      <a:cubicBezTo>
                        <a:pt x="137" y="13696"/>
                        <a:pt x="0" y="13886"/>
                        <a:pt x="103" y="13990"/>
                      </a:cubicBezTo>
                      <a:cubicBezTo>
                        <a:pt x="316" y="14263"/>
                        <a:pt x="498" y="14567"/>
                        <a:pt x="742" y="14841"/>
                      </a:cubicBezTo>
                      <a:cubicBezTo>
                        <a:pt x="954" y="15145"/>
                        <a:pt x="1198" y="15388"/>
                        <a:pt x="1410" y="15661"/>
                      </a:cubicBezTo>
                      <a:cubicBezTo>
                        <a:pt x="1866" y="16239"/>
                        <a:pt x="2322" y="16816"/>
                        <a:pt x="2839" y="17333"/>
                      </a:cubicBezTo>
                      <a:cubicBezTo>
                        <a:pt x="3052" y="17637"/>
                        <a:pt x="3295" y="17880"/>
                        <a:pt x="3508" y="18123"/>
                      </a:cubicBezTo>
                      <a:cubicBezTo>
                        <a:pt x="4984" y="19835"/>
                        <a:pt x="7168" y="20643"/>
                        <a:pt x="9370" y="20643"/>
                      </a:cubicBezTo>
                      <a:cubicBezTo>
                        <a:pt x="10297" y="20643"/>
                        <a:pt x="11227" y="20500"/>
                        <a:pt x="12110" y="20221"/>
                      </a:cubicBezTo>
                      <a:cubicBezTo>
                        <a:pt x="16395" y="18883"/>
                        <a:pt x="18432" y="14172"/>
                        <a:pt x="18432" y="9917"/>
                      </a:cubicBezTo>
                      <a:cubicBezTo>
                        <a:pt x="18523" y="9521"/>
                        <a:pt x="18493" y="9096"/>
                        <a:pt x="18493" y="8731"/>
                      </a:cubicBezTo>
                      <a:lnTo>
                        <a:pt x="18493" y="7454"/>
                      </a:lnTo>
                      <a:lnTo>
                        <a:pt x="18493" y="6208"/>
                      </a:lnTo>
                      <a:cubicBezTo>
                        <a:pt x="18493" y="5783"/>
                        <a:pt x="18432" y="5388"/>
                        <a:pt x="18432" y="4992"/>
                      </a:cubicBezTo>
                      <a:cubicBezTo>
                        <a:pt x="18402" y="4202"/>
                        <a:pt x="18402" y="3351"/>
                        <a:pt x="18128" y="2591"/>
                      </a:cubicBezTo>
                      <a:cubicBezTo>
                        <a:pt x="18077" y="2438"/>
                        <a:pt x="17989" y="2371"/>
                        <a:pt x="17910" y="2371"/>
                      </a:cubicBezTo>
                      <a:cubicBezTo>
                        <a:pt x="17801" y="2371"/>
                        <a:pt x="17710" y="2501"/>
                        <a:pt x="17763" y="2713"/>
                      </a:cubicBezTo>
                      <a:cubicBezTo>
                        <a:pt x="17915" y="3473"/>
                        <a:pt x="17763" y="4233"/>
                        <a:pt x="17642" y="4992"/>
                      </a:cubicBezTo>
                      <a:cubicBezTo>
                        <a:pt x="17581" y="5388"/>
                        <a:pt x="17520" y="5752"/>
                        <a:pt x="17459" y="6178"/>
                      </a:cubicBezTo>
                      <a:lnTo>
                        <a:pt x="17216" y="7303"/>
                      </a:lnTo>
                      <a:lnTo>
                        <a:pt x="16973" y="8458"/>
                      </a:lnTo>
                      <a:cubicBezTo>
                        <a:pt x="16882" y="8822"/>
                        <a:pt x="16821" y="9217"/>
                        <a:pt x="16760" y="9552"/>
                      </a:cubicBezTo>
                      <a:cubicBezTo>
                        <a:pt x="16760" y="9400"/>
                        <a:pt x="16730" y="9248"/>
                        <a:pt x="16730" y="9126"/>
                      </a:cubicBezTo>
                      <a:cubicBezTo>
                        <a:pt x="16699" y="8670"/>
                        <a:pt x="16669" y="8245"/>
                        <a:pt x="16608" y="7850"/>
                      </a:cubicBezTo>
                      <a:cubicBezTo>
                        <a:pt x="16608" y="7744"/>
                        <a:pt x="16495" y="7679"/>
                        <a:pt x="16395" y="7679"/>
                      </a:cubicBezTo>
                      <a:cubicBezTo>
                        <a:pt x="16322" y="7679"/>
                        <a:pt x="16256" y="7712"/>
                        <a:pt x="16243" y="7789"/>
                      </a:cubicBezTo>
                      <a:cubicBezTo>
                        <a:pt x="16061" y="8640"/>
                        <a:pt x="15909" y="9552"/>
                        <a:pt x="15636" y="10342"/>
                      </a:cubicBezTo>
                      <a:cubicBezTo>
                        <a:pt x="15362" y="11193"/>
                        <a:pt x="15058" y="11983"/>
                        <a:pt x="14693" y="12743"/>
                      </a:cubicBezTo>
                      <a:cubicBezTo>
                        <a:pt x="14602" y="12926"/>
                        <a:pt x="14480" y="13078"/>
                        <a:pt x="14420" y="13260"/>
                      </a:cubicBezTo>
                      <a:lnTo>
                        <a:pt x="14420" y="13047"/>
                      </a:lnTo>
                      <a:cubicBezTo>
                        <a:pt x="14389" y="12591"/>
                        <a:pt x="14328" y="12135"/>
                        <a:pt x="14268" y="11679"/>
                      </a:cubicBezTo>
                      <a:cubicBezTo>
                        <a:pt x="14085" y="10768"/>
                        <a:pt x="13812" y="9856"/>
                        <a:pt x="13538" y="8974"/>
                      </a:cubicBezTo>
                      <a:cubicBezTo>
                        <a:pt x="13386" y="8549"/>
                        <a:pt x="13265" y="8154"/>
                        <a:pt x="13113" y="7728"/>
                      </a:cubicBezTo>
                      <a:cubicBezTo>
                        <a:pt x="12961" y="7303"/>
                        <a:pt x="12869" y="6877"/>
                        <a:pt x="12657" y="6512"/>
                      </a:cubicBezTo>
                      <a:cubicBezTo>
                        <a:pt x="12634" y="6444"/>
                        <a:pt x="12574" y="6414"/>
                        <a:pt x="12508" y="6414"/>
                      </a:cubicBezTo>
                      <a:cubicBezTo>
                        <a:pt x="12398" y="6414"/>
                        <a:pt x="12273" y="6500"/>
                        <a:pt x="12292" y="6634"/>
                      </a:cubicBezTo>
                      <a:cubicBezTo>
                        <a:pt x="12444" y="7424"/>
                        <a:pt x="12322" y="8245"/>
                        <a:pt x="12292" y="9126"/>
                      </a:cubicBezTo>
                      <a:cubicBezTo>
                        <a:pt x="12262" y="9977"/>
                        <a:pt x="12140" y="10798"/>
                        <a:pt x="12018" y="11649"/>
                      </a:cubicBezTo>
                      <a:cubicBezTo>
                        <a:pt x="12018" y="11801"/>
                        <a:pt x="11988" y="11953"/>
                        <a:pt x="11958" y="12105"/>
                      </a:cubicBezTo>
                      <a:cubicBezTo>
                        <a:pt x="11745" y="11436"/>
                        <a:pt x="11532" y="10798"/>
                        <a:pt x="11289" y="10190"/>
                      </a:cubicBezTo>
                      <a:cubicBezTo>
                        <a:pt x="11167" y="9765"/>
                        <a:pt x="10985" y="9309"/>
                        <a:pt x="10833" y="8944"/>
                      </a:cubicBezTo>
                      <a:cubicBezTo>
                        <a:pt x="10772" y="8701"/>
                        <a:pt x="10742" y="8549"/>
                        <a:pt x="10620" y="8336"/>
                      </a:cubicBezTo>
                      <a:cubicBezTo>
                        <a:pt x="10529" y="8093"/>
                        <a:pt x="10438" y="7941"/>
                        <a:pt x="10377" y="7789"/>
                      </a:cubicBezTo>
                      <a:cubicBezTo>
                        <a:pt x="10362" y="7716"/>
                        <a:pt x="10278" y="7671"/>
                        <a:pt x="10193" y="7671"/>
                      </a:cubicBezTo>
                      <a:cubicBezTo>
                        <a:pt x="10102" y="7671"/>
                        <a:pt x="10012" y="7723"/>
                        <a:pt x="10012" y="7850"/>
                      </a:cubicBezTo>
                      <a:cubicBezTo>
                        <a:pt x="10012" y="8062"/>
                        <a:pt x="10043" y="8306"/>
                        <a:pt x="10073" y="8488"/>
                      </a:cubicBezTo>
                      <a:lnTo>
                        <a:pt x="10073" y="9096"/>
                      </a:lnTo>
                      <a:cubicBezTo>
                        <a:pt x="10073" y="9521"/>
                        <a:pt x="10073" y="9917"/>
                        <a:pt x="10043" y="10342"/>
                      </a:cubicBezTo>
                      <a:lnTo>
                        <a:pt x="9921" y="12166"/>
                      </a:lnTo>
                      <a:cubicBezTo>
                        <a:pt x="9769" y="11740"/>
                        <a:pt x="9617" y="11376"/>
                        <a:pt x="9435" y="10950"/>
                      </a:cubicBezTo>
                      <a:cubicBezTo>
                        <a:pt x="8948" y="9947"/>
                        <a:pt x="8371" y="8974"/>
                        <a:pt x="7854" y="8002"/>
                      </a:cubicBezTo>
                      <a:cubicBezTo>
                        <a:pt x="7581" y="7485"/>
                        <a:pt x="7307" y="7090"/>
                        <a:pt x="7094" y="6573"/>
                      </a:cubicBezTo>
                      <a:cubicBezTo>
                        <a:pt x="6851" y="6147"/>
                        <a:pt x="6638" y="5692"/>
                        <a:pt x="6365" y="5205"/>
                      </a:cubicBezTo>
                      <a:cubicBezTo>
                        <a:pt x="6324" y="5133"/>
                        <a:pt x="6261" y="5103"/>
                        <a:pt x="6200" y="5103"/>
                      </a:cubicBezTo>
                      <a:cubicBezTo>
                        <a:pt x="6082" y="5103"/>
                        <a:pt x="5970" y="5217"/>
                        <a:pt x="6030" y="5357"/>
                      </a:cubicBezTo>
                      <a:cubicBezTo>
                        <a:pt x="6182" y="5874"/>
                        <a:pt x="6243" y="6360"/>
                        <a:pt x="6365" y="6847"/>
                      </a:cubicBezTo>
                      <a:cubicBezTo>
                        <a:pt x="6486" y="7333"/>
                        <a:pt x="6547" y="7880"/>
                        <a:pt x="6669" y="8366"/>
                      </a:cubicBezTo>
                      <a:cubicBezTo>
                        <a:pt x="6851" y="9400"/>
                        <a:pt x="7034" y="10372"/>
                        <a:pt x="7246" y="11406"/>
                      </a:cubicBezTo>
                      <a:cubicBezTo>
                        <a:pt x="7429" y="12409"/>
                        <a:pt x="7489" y="13382"/>
                        <a:pt x="7641" y="14385"/>
                      </a:cubicBezTo>
                      <a:cubicBezTo>
                        <a:pt x="7581" y="14142"/>
                        <a:pt x="7459" y="13959"/>
                        <a:pt x="7398" y="13716"/>
                      </a:cubicBezTo>
                      <a:cubicBezTo>
                        <a:pt x="7034" y="13017"/>
                        <a:pt x="6699" y="12287"/>
                        <a:pt x="6365" y="11528"/>
                      </a:cubicBezTo>
                      <a:cubicBezTo>
                        <a:pt x="6030" y="10798"/>
                        <a:pt x="5635" y="10038"/>
                        <a:pt x="5271" y="9278"/>
                      </a:cubicBezTo>
                      <a:cubicBezTo>
                        <a:pt x="4906" y="8549"/>
                        <a:pt x="4571" y="7850"/>
                        <a:pt x="4268" y="7090"/>
                      </a:cubicBezTo>
                      <a:cubicBezTo>
                        <a:pt x="4116" y="6695"/>
                        <a:pt x="3964" y="6360"/>
                        <a:pt x="3812" y="5935"/>
                      </a:cubicBezTo>
                      <a:cubicBezTo>
                        <a:pt x="3660" y="5570"/>
                        <a:pt x="3508" y="5144"/>
                        <a:pt x="3356" y="4749"/>
                      </a:cubicBezTo>
                      <a:cubicBezTo>
                        <a:pt x="3204" y="4385"/>
                        <a:pt x="3052" y="3989"/>
                        <a:pt x="2930" y="3625"/>
                      </a:cubicBezTo>
                      <a:lnTo>
                        <a:pt x="2596" y="2470"/>
                      </a:lnTo>
                      <a:cubicBezTo>
                        <a:pt x="2474" y="2105"/>
                        <a:pt x="2413" y="1771"/>
                        <a:pt x="2383" y="1375"/>
                      </a:cubicBezTo>
                      <a:cubicBezTo>
                        <a:pt x="2322" y="1011"/>
                        <a:pt x="2261" y="615"/>
                        <a:pt x="2292" y="312"/>
                      </a:cubicBezTo>
                      <a:cubicBezTo>
                        <a:pt x="2292" y="160"/>
                        <a:pt x="2261" y="38"/>
                        <a:pt x="2170" y="8"/>
                      </a:cubicBezTo>
                      <a:cubicBezTo>
                        <a:pt x="2161" y="3"/>
                        <a:pt x="2149" y="0"/>
                        <a:pt x="213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159" name="Google Shape;6159;p37"/>
              <p:cNvGrpSpPr/>
              <p:nvPr/>
            </p:nvGrpSpPr>
            <p:grpSpPr>
              <a:xfrm>
                <a:off x="6827513" y="4142250"/>
                <a:ext cx="1167525" cy="1167525"/>
                <a:chOff x="2244925" y="3993300"/>
                <a:chExt cx="1167525" cy="1167525"/>
              </a:xfrm>
            </p:grpSpPr>
            <p:sp>
              <p:nvSpPr>
                <p:cNvPr id="6160" name="Google Shape;6160;p37"/>
                <p:cNvSpPr/>
                <p:nvPr/>
              </p:nvSpPr>
              <p:spPr>
                <a:xfrm>
                  <a:off x="2244925" y="4079200"/>
                  <a:ext cx="1054125" cy="740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165" h="29622" extrusionOk="0">
                      <a:moveTo>
                        <a:pt x="23117" y="12876"/>
                      </a:moveTo>
                      <a:lnTo>
                        <a:pt x="23117" y="12876"/>
                      </a:lnTo>
                      <a:cubicBezTo>
                        <a:pt x="23384" y="13310"/>
                        <a:pt x="23718" y="13643"/>
                        <a:pt x="24018" y="13977"/>
                      </a:cubicBezTo>
                      <a:cubicBezTo>
                        <a:pt x="24385" y="14311"/>
                        <a:pt x="24785" y="14644"/>
                        <a:pt x="25019" y="14844"/>
                      </a:cubicBezTo>
                      <a:cubicBezTo>
                        <a:pt x="24619" y="15078"/>
                        <a:pt x="24152" y="15345"/>
                        <a:pt x="23718" y="15545"/>
                      </a:cubicBezTo>
                      <a:cubicBezTo>
                        <a:pt x="23484" y="14744"/>
                        <a:pt x="23284" y="14010"/>
                        <a:pt x="23151" y="13243"/>
                      </a:cubicBezTo>
                      <a:cubicBezTo>
                        <a:pt x="23151" y="13143"/>
                        <a:pt x="23117" y="13010"/>
                        <a:pt x="23117" y="12876"/>
                      </a:cubicBezTo>
                      <a:close/>
                      <a:moveTo>
                        <a:pt x="34993" y="0"/>
                      </a:moveTo>
                      <a:cubicBezTo>
                        <a:pt x="33992" y="0"/>
                        <a:pt x="32891" y="167"/>
                        <a:pt x="31824" y="501"/>
                      </a:cubicBezTo>
                      <a:cubicBezTo>
                        <a:pt x="30556" y="868"/>
                        <a:pt x="29355" y="1468"/>
                        <a:pt x="28221" y="2202"/>
                      </a:cubicBezTo>
                      <a:cubicBezTo>
                        <a:pt x="27521" y="2669"/>
                        <a:pt x="26853" y="3203"/>
                        <a:pt x="26220" y="3736"/>
                      </a:cubicBezTo>
                      <a:cubicBezTo>
                        <a:pt x="26053" y="3670"/>
                        <a:pt x="25886" y="3636"/>
                        <a:pt x="25719" y="3536"/>
                      </a:cubicBezTo>
                      <a:cubicBezTo>
                        <a:pt x="25219" y="3369"/>
                        <a:pt x="24685" y="3203"/>
                        <a:pt x="24152" y="3136"/>
                      </a:cubicBezTo>
                      <a:cubicBezTo>
                        <a:pt x="23484" y="3002"/>
                        <a:pt x="22784" y="2902"/>
                        <a:pt x="22017" y="2902"/>
                      </a:cubicBezTo>
                      <a:cubicBezTo>
                        <a:pt x="21616" y="2902"/>
                        <a:pt x="21216" y="2902"/>
                        <a:pt x="20816" y="2969"/>
                      </a:cubicBezTo>
                      <a:cubicBezTo>
                        <a:pt x="18614" y="3169"/>
                        <a:pt x="16346" y="3970"/>
                        <a:pt x="14378" y="5204"/>
                      </a:cubicBezTo>
                      <a:cubicBezTo>
                        <a:pt x="12376" y="6505"/>
                        <a:pt x="10809" y="8173"/>
                        <a:pt x="9808" y="10074"/>
                      </a:cubicBezTo>
                      <a:cubicBezTo>
                        <a:pt x="9541" y="10575"/>
                        <a:pt x="9341" y="11075"/>
                        <a:pt x="9141" y="11642"/>
                      </a:cubicBezTo>
                      <a:cubicBezTo>
                        <a:pt x="7373" y="12009"/>
                        <a:pt x="5705" y="12676"/>
                        <a:pt x="4371" y="13643"/>
                      </a:cubicBezTo>
                      <a:cubicBezTo>
                        <a:pt x="3470" y="14244"/>
                        <a:pt x="2670" y="15011"/>
                        <a:pt x="2002" y="15878"/>
                      </a:cubicBezTo>
                      <a:cubicBezTo>
                        <a:pt x="1335" y="16746"/>
                        <a:pt x="835" y="17746"/>
                        <a:pt x="468" y="18847"/>
                      </a:cubicBezTo>
                      <a:cubicBezTo>
                        <a:pt x="168" y="19815"/>
                        <a:pt x="1" y="20849"/>
                        <a:pt x="101" y="21916"/>
                      </a:cubicBezTo>
                      <a:cubicBezTo>
                        <a:pt x="168" y="22950"/>
                        <a:pt x="435" y="24018"/>
                        <a:pt x="835" y="25052"/>
                      </a:cubicBezTo>
                      <a:cubicBezTo>
                        <a:pt x="1269" y="26019"/>
                        <a:pt x="1836" y="26886"/>
                        <a:pt x="2536" y="27620"/>
                      </a:cubicBezTo>
                      <a:cubicBezTo>
                        <a:pt x="2870" y="28020"/>
                        <a:pt x="3303" y="28354"/>
                        <a:pt x="3770" y="28621"/>
                      </a:cubicBezTo>
                      <a:cubicBezTo>
                        <a:pt x="4171" y="28921"/>
                        <a:pt x="4638" y="29121"/>
                        <a:pt x="5171" y="29388"/>
                      </a:cubicBezTo>
                      <a:cubicBezTo>
                        <a:pt x="5438" y="29455"/>
                        <a:pt x="5672" y="29555"/>
                        <a:pt x="5972" y="29622"/>
                      </a:cubicBezTo>
                      <a:lnTo>
                        <a:pt x="6105" y="29622"/>
                      </a:lnTo>
                      <a:cubicBezTo>
                        <a:pt x="6305" y="29622"/>
                        <a:pt x="6439" y="29521"/>
                        <a:pt x="6506" y="29355"/>
                      </a:cubicBezTo>
                      <a:cubicBezTo>
                        <a:pt x="6539" y="29188"/>
                        <a:pt x="6472" y="28988"/>
                        <a:pt x="6305" y="28888"/>
                      </a:cubicBezTo>
                      <a:lnTo>
                        <a:pt x="6305" y="28888"/>
                      </a:lnTo>
                      <a:cubicBezTo>
                        <a:pt x="6672" y="28954"/>
                        <a:pt x="7039" y="29054"/>
                        <a:pt x="7473" y="29155"/>
                      </a:cubicBezTo>
                      <a:cubicBezTo>
                        <a:pt x="8707" y="29388"/>
                        <a:pt x="9841" y="29521"/>
                        <a:pt x="10875" y="29521"/>
                      </a:cubicBezTo>
                      <a:lnTo>
                        <a:pt x="10975" y="29521"/>
                      </a:lnTo>
                      <a:cubicBezTo>
                        <a:pt x="12143" y="29521"/>
                        <a:pt x="13277" y="29288"/>
                        <a:pt x="14311" y="28954"/>
                      </a:cubicBezTo>
                      <a:cubicBezTo>
                        <a:pt x="14845" y="28754"/>
                        <a:pt x="15445" y="28521"/>
                        <a:pt x="15979" y="28221"/>
                      </a:cubicBezTo>
                      <a:cubicBezTo>
                        <a:pt x="16479" y="27920"/>
                        <a:pt x="16980" y="27553"/>
                        <a:pt x="17547" y="27086"/>
                      </a:cubicBezTo>
                      <a:cubicBezTo>
                        <a:pt x="18481" y="26353"/>
                        <a:pt x="19281" y="25385"/>
                        <a:pt x="19949" y="24384"/>
                      </a:cubicBezTo>
                      <a:cubicBezTo>
                        <a:pt x="20482" y="23551"/>
                        <a:pt x="20883" y="22583"/>
                        <a:pt x="21149" y="21616"/>
                      </a:cubicBezTo>
                      <a:cubicBezTo>
                        <a:pt x="21283" y="21216"/>
                        <a:pt x="21350" y="20715"/>
                        <a:pt x="21383" y="20115"/>
                      </a:cubicBezTo>
                      <a:cubicBezTo>
                        <a:pt x="21450" y="19714"/>
                        <a:pt x="21450" y="19247"/>
                        <a:pt x="21450" y="18780"/>
                      </a:cubicBezTo>
                      <a:cubicBezTo>
                        <a:pt x="21383" y="18347"/>
                        <a:pt x="21350" y="17846"/>
                        <a:pt x="21216" y="17379"/>
                      </a:cubicBezTo>
                      <a:cubicBezTo>
                        <a:pt x="21650" y="17346"/>
                        <a:pt x="22050" y="17279"/>
                        <a:pt x="22450" y="17213"/>
                      </a:cubicBezTo>
                      <a:cubicBezTo>
                        <a:pt x="22784" y="17113"/>
                        <a:pt x="23151" y="17046"/>
                        <a:pt x="23484" y="16912"/>
                      </a:cubicBezTo>
                      <a:cubicBezTo>
                        <a:pt x="23818" y="17546"/>
                        <a:pt x="24185" y="18180"/>
                        <a:pt x="24685" y="18847"/>
                      </a:cubicBezTo>
                      <a:cubicBezTo>
                        <a:pt x="24785" y="18914"/>
                        <a:pt x="24819" y="19014"/>
                        <a:pt x="24952" y="19047"/>
                      </a:cubicBezTo>
                      <a:lnTo>
                        <a:pt x="25052" y="19047"/>
                      </a:lnTo>
                      <a:cubicBezTo>
                        <a:pt x="25152" y="19047"/>
                        <a:pt x="25219" y="19047"/>
                        <a:pt x="25286" y="19014"/>
                      </a:cubicBezTo>
                      <a:cubicBezTo>
                        <a:pt x="25352" y="18947"/>
                        <a:pt x="25452" y="18847"/>
                        <a:pt x="25486" y="18714"/>
                      </a:cubicBezTo>
                      <a:cubicBezTo>
                        <a:pt x="25519" y="18647"/>
                        <a:pt x="25486" y="18514"/>
                        <a:pt x="25452" y="18414"/>
                      </a:cubicBezTo>
                      <a:cubicBezTo>
                        <a:pt x="25019" y="17846"/>
                        <a:pt x="24619" y="17213"/>
                        <a:pt x="24318" y="16646"/>
                      </a:cubicBezTo>
                      <a:cubicBezTo>
                        <a:pt x="24952" y="16345"/>
                        <a:pt x="25553" y="16012"/>
                        <a:pt x="26153" y="15578"/>
                      </a:cubicBezTo>
                      <a:cubicBezTo>
                        <a:pt x="26520" y="15845"/>
                        <a:pt x="26954" y="16045"/>
                        <a:pt x="27387" y="16245"/>
                      </a:cubicBezTo>
                      <a:cubicBezTo>
                        <a:pt x="28988" y="16979"/>
                        <a:pt x="30723" y="17379"/>
                        <a:pt x="32491" y="17413"/>
                      </a:cubicBezTo>
                      <a:lnTo>
                        <a:pt x="32824" y="17413"/>
                      </a:lnTo>
                      <a:cubicBezTo>
                        <a:pt x="33525" y="17413"/>
                        <a:pt x="34225" y="17346"/>
                        <a:pt x="34993" y="17213"/>
                      </a:cubicBezTo>
                      <a:cubicBezTo>
                        <a:pt x="35726" y="17079"/>
                        <a:pt x="36494" y="16846"/>
                        <a:pt x="37294" y="16479"/>
                      </a:cubicBezTo>
                      <a:cubicBezTo>
                        <a:pt x="37995" y="16145"/>
                        <a:pt x="38629" y="15712"/>
                        <a:pt x="39229" y="15211"/>
                      </a:cubicBezTo>
                      <a:cubicBezTo>
                        <a:pt x="39829" y="14711"/>
                        <a:pt x="40363" y="14144"/>
                        <a:pt x="40797" y="13410"/>
                      </a:cubicBezTo>
                      <a:cubicBezTo>
                        <a:pt x="41197" y="12743"/>
                        <a:pt x="41531" y="11976"/>
                        <a:pt x="41797" y="11075"/>
                      </a:cubicBezTo>
                      <a:cubicBezTo>
                        <a:pt x="42031" y="10208"/>
                        <a:pt x="42164" y="9240"/>
                        <a:pt x="42164" y="8206"/>
                      </a:cubicBezTo>
                      <a:cubicBezTo>
                        <a:pt x="42164" y="6472"/>
                        <a:pt x="41864" y="4904"/>
                        <a:pt x="41230" y="3636"/>
                      </a:cubicBezTo>
                      <a:cubicBezTo>
                        <a:pt x="40697" y="2535"/>
                        <a:pt x="39896" y="1635"/>
                        <a:pt x="38862" y="1001"/>
                      </a:cubicBezTo>
                      <a:cubicBezTo>
                        <a:pt x="37961" y="434"/>
                        <a:pt x="36827" y="100"/>
                        <a:pt x="35526" y="34"/>
                      </a:cubicBezTo>
                      <a:cubicBezTo>
                        <a:pt x="35293" y="0"/>
                        <a:pt x="35159" y="0"/>
                        <a:pt x="3499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61" name="Google Shape;6161;p37"/>
                <p:cNvSpPr/>
                <p:nvPr/>
              </p:nvSpPr>
              <p:spPr>
                <a:xfrm>
                  <a:off x="2653550" y="4150925"/>
                  <a:ext cx="249375" cy="403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5" h="16145" extrusionOk="0">
                      <a:moveTo>
                        <a:pt x="5672" y="0"/>
                      </a:moveTo>
                      <a:cubicBezTo>
                        <a:pt x="5271" y="33"/>
                        <a:pt x="4838" y="33"/>
                        <a:pt x="4437" y="100"/>
                      </a:cubicBezTo>
                      <a:cubicBezTo>
                        <a:pt x="2936" y="267"/>
                        <a:pt x="1435" y="634"/>
                        <a:pt x="1" y="1268"/>
                      </a:cubicBezTo>
                      <a:cubicBezTo>
                        <a:pt x="201" y="1201"/>
                        <a:pt x="468" y="1168"/>
                        <a:pt x="668" y="1134"/>
                      </a:cubicBezTo>
                      <a:cubicBezTo>
                        <a:pt x="1102" y="1034"/>
                        <a:pt x="1469" y="1001"/>
                        <a:pt x="1869" y="967"/>
                      </a:cubicBezTo>
                      <a:cubicBezTo>
                        <a:pt x="2136" y="934"/>
                        <a:pt x="2436" y="934"/>
                        <a:pt x="2670" y="934"/>
                      </a:cubicBezTo>
                      <a:lnTo>
                        <a:pt x="3036" y="934"/>
                      </a:lnTo>
                      <a:cubicBezTo>
                        <a:pt x="3437" y="967"/>
                        <a:pt x="3804" y="1001"/>
                        <a:pt x="4171" y="1101"/>
                      </a:cubicBezTo>
                      <a:cubicBezTo>
                        <a:pt x="4538" y="1168"/>
                        <a:pt x="4871" y="1334"/>
                        <a:pt x="5205" y="1501"/>
                      </a:cubicBezTo>
                      <a:cubicBezTo>
                        <a:pt x="5538" y="1701"/>
                        <a:pt x="5872" y="1968"/>
                        <a:pt x="6139" y="2202"/>
                      </a:cubicBezTo>
                      <a:cubicBezTo>
                        <a:pt x="6472" y="2535"/>
                        <a:pt x="6706" y="2935"/>
                        <a:pt x="6939" y="3336"/>
                      </a:cubicBezTo>
                      <a:cubicBezTo>
                        <a:pt x="7173" y="3803"/>
                        <a:pt x="7340" y="4303"/>
                        <a:pt x="7473" y="4803"/>
                      </a:cubicBezTo>
                      <a:cubicBezTo>
                        <a:pt x="7606" y="5304"/>
                        <a:pt x="7673" y="5804"/>
                        <a:pt x="7706" y="6338"/>
                      </a:cubicBezTo>
                      <a:cubicBezTo>
                        <a:pt x="7807" y="7439"/>
                        <a:pt x="7773" y="8473"/>
                        <a:pt x="7673" y="9540"/>
                      </a:cubicBezTo>
                      <a:cubicBezTo>
                        <a:pt x="7640" y="10007"/>
                        <a:pt x="7606" y="10441"/>
                        <a:pt x="7540" y="10874"/>
                      </a:cubicBezTo>
                      <a:lnTo>
                        <a:pt x="7706" y="11041"/>
                      </a:lnTo>
                      <a:cubicBezTo>
                        <a:pt x="8107" y="11375"/>
                        <a:pt x="8474" y="11708"/>
                        <a:pt x="8707" y="11909"/>
                      </a:cubicBezTo>
                      <a:cubicBezTo>
                        <a:pt x="8274" y="12175"/>
                        <a:pt x="7840" y="12409"/>
                        <a:pt x="7440" y="12642"/>
                      </a:cubicBezTo>
                      <a:cubicBezTo>
                        <a:pt x="7440" y="12576"/>
                        <a:pt x="7373" y="12542"/>
                        <a:pt x="7373" y="12509"/>
                      </a:cubicBezTo>
                      <a:cubicBezTo>
                        <a:pt x="7340" y="12676"/>
                        <a:pt x="7340" y="12843"/>
                        <a:pt x="7306" y="13009"/>
                      </a:cubicBezTo>
                      <a:cubicBezTo>
                        <a:pt x="7273" y="13376"/>
                        <a:pt x="7173" y="13710"/>
                        <a:pt x="7139" y="14077"/>
                      </a:cubicBezTo>
                      <a:cubicBezTo>
                        <a:pt x="7440" y="14677"/>
                        <a:pt x="7807" y="15311"/>
                        <a:pt x="8307" y="15911"/>
                      </a:cubicBezTo>
                      <a:cubicBezTo>
                        <a:pt x="8374" y="16012"/>
                        <a:pt x="8440" y="16078"/>
                        <a:pt x="8540" y="16145"/>
                      </a:cubicBezTo>
                      <a:lnTo>
                        <a:pt x="8540" y="14844"/>
                      </a:lnTo>
                      <a:cubicBezTo>
                        <a:pt x="8307" y="14477"/>
                        <a:pt x="8107" y="14077"/>
                        <a:pt x="7873" y="13677"/>
                      </a:cubicBezTo>
                      <a:cubicBezTo>
                        <a:pt x="8140" y="13543"/>
                        <a:pt x="8374" y="13410"/>
                        <a:pt x="8674" y="13310"/>
                      </a:cubicBezTo>
                      <a:cubicBezTo>
                        <a:pt x="8807" y="12075"/>
                        <a:pt x="8974" y="10874"/>
                        <a:pt x="9208" y="9674"/>
                      </a:cubicBezTo>
                      <a:lnTo>
                        <a:pt x="9208" y="9674"/>
                      </a:lnTo>
                      <a:cubicBezTo>
                        <a:pt x="9041" y="10074"/>
                        <a:pt x="8874" y="10541"/>
                        <a:pt x="8674" y="10975"/>
                      </a:cubicBezTo>
                      <a:cubicBezTo>
                        <a:pt x="8650" y="10998"/>
                        <a:pt x="8627" y="11022"/>
                        <a:pt x="8591" y="11022"/>
                      </a:cubicBezTo>
                      <a:cubicBezTo>
                        <a:pt x="8577" y="11022"/>
                        <a:pt x="8560" y="11018"/>
                        <a:pt x="8540" y="11008"/>
                      </a:cubicBezTo>
                      <a:cubicBezTo>
                        <a:pt x="8507" y="10975"/>
                        <a:pt x="8474" y="10908"/>
                        <a:pt x="8507" y="10874"/>
                      </a:cubicBezTo>
                      <a:cubicBezTo>
                        <a:pt x="8674" y="10508"/>
                        <a:pt x="8841" y="10074"/>
                        <a:pt x="9007" y="9674"/>
                      </a:cubicBezTo>
                      <a:cubicBezTo>
                        <a:pt x="9141" y="9307"/>
                        <a:pt x="9274" y="8873"/>
                        <a:pt x="9374" y="8506"/>
                      </a:cubicBezTo>
                      <a:lnTo>
                        <a:pt x="9374" y="8539"/>
                      </a:lnTo>
                      <a:cubicBezTo>
                        <a:pt x="9541" y="7972"/>
                        <a:pt x="9675" y="7372"/>
                        <a:pt x="9775" y="6805"/>
                      </a:cubicBezTo>
                      <a:cubicBezTo>
                        <a:pt x="9841" y="6204"/>
                        <a:pt x="9875" y="5637"/>
                        <a:pt x="9941" y="5004"/>
                      </a:cubicBezTo>
                      <a:lnTo>
                        <a:pt x="9941" y="5004"/>
                      </a:lnTo>
                      <a:cubicBezTo>
                        <a:pt x="9941" y="5015"/>
                        <a:pt x="9941" y="5026"/>
                        <a:pt x="9941" y="5037"/>
                      </a:cubicBezTo>
                      <a:lnTo>
                        <a:pt x="9941" y="5004"/>
                      </a:lnTo>
                      <a:cubicBezTo>
                        <a:pt x="9941" y="5004"/>
                        <a:pt x="9941" y="5004"/>
                        <a:pt x="9941" y="5004"/>
                      </a:cubicBezTo>
                      <a:lnTo>
                        <a:pt x="9941" y="5004"/>
                      </a:lnTo>
                      <a:cubicBezTo>
                        <a:pt x="9941" y="4685"/>
                        <a:pt x="9939" y="4425"/>
                        <a:pt x="9875" y="4103"/>
                      </a:cubicBezTo>
                      <a:cubicBezTo>
                        <a:pt x="9841" y="3636"/>
                        <a:pt x="9808" y="3169"/>
                        <a:pt x="9808" y="2702"/>
                      </a:cubicBezTo>
                      <a:cubicBezTo>
                        <a:pt x="9808" y="2335"/>
                        <a:pt x="9775" y="1935"/>
                        <a:pt x="9841" y="1534"/>
                      </a:cubicBezTo>
                      <a:cubicBezTo>
                        <a:pt x="9841" y="1468"/>
                        <a:pt x="9875" y="1368"/>
                        <a:pt x="9875" y="1301"/>
                      </a:cubicBezTo>
                      <a:cubicBezTo>
                        <a:pt x="9875" y="1201"/>
                        <a:pt x="9875" y="1134"/>
                        <a:pt x="9941" y="1034"/>
                      </a:cubicBezTo>
                      <a:cubicBezTo>
                        <a:pt x="9941" y="967"/>
                        <a:pt x="9975" y="834"/>
                        <a:pt x="9975" y="734"/>
                      </a:cubicBezTo>
                      <a:lnTo>
                        <a:pt x="9975" y="734"/>
                      </a:lnTo>
                      <a:lnTo>
                        <a:pt x="9875" y="834"/>
                      </a:lnTo>
                      <a:cubicBezTo>
                        <a:pt x="9708" y="734"/>
                        <a:pt x="9541" y="701"/>
                        <a:pt x="9374" y="634"/>
                      </a:cubicBezTo>
                      <a:cubicBezTo>
                        <a:pt x="8874" y="467"/>
                        <a:pt x="8340" y="300"/>
                        <a:pt x="7807" y="200"/>
                      </a:cubicBezTo>
                      <a:cubicBezTo>
                        <a:pt x="7106" y="67"/>
                        <a:pt x="6372" y="0"/>
                        <a:pt x="5672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62" name="Google Shape;6162;p37"/>
                <p:cNvSpPr/>
                <p:nvPr/>
              </p:nvSpPr>
              <p:spPr>
                <a:xfrm>
                  <a:off x="2914575" y="4129225"/>
                  <a:ext cx="381975" cy="384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79" h="15379" extrusionOk="0">
                      <a:moveTo>
                        <a:pt x="13277" y="1"/>
                      </a:moveTo>
                      <a:cubicBezTo>
                        <a:pt x="13277" y="25"/>
                        <a:pt x="13313" y="50"/>
                        <a:pt x="13332" y="61"/>
                      </a:cubicBezTo>
                      <a:lnTo>
                        <a:pt x="13332" y="61"/>
                      </a:lnTo>
                      <a:cubicBezTo>
                        <a:pt x="13314" y="41"/>
                        <a:pt x="13296" y="21"/>
                        <a:pt x="13277" y="1"/>
                      </a:cubicBezTo>
                      <a:close/>
                      <a:moveTo>
                        <a:pt x="13332" y="61"/>
                      </a:moveTo>
                      <a:cubicBezTo>
                        <a:pt x="13337" y="66"/>
                        <a:pt x="13342" y="72"/>
                        <a:pt x="13346" y="77"/>
                      </a:cubicBezTo>
                      <a:lnTo>
                        <a:pt x="13346" y="77"/>
                      </a:lnTo>
                      <a:cubicBezTo>
                        <a:pt x="13345" y="74"/>
                        <a:pt x="13344" y="71"/>
                        <a:pt x="13344" y="67"/>
                      </a:cubicBezTo>
                      <a:cubicBezTo>
                        <a:pt x="13344" y="67"/>
                        <a:pt x="13339" y="65"/>
                        <a:pt x="13332" y="61"/>
                      </a:cubicBezTo>
                      <a:close/>
                      <a:moveTo>
                        <a:pt x="13346" y="77"/>
                      </a:moveTo>
                      <a:cubicBezTo>
                        <a:pt x="13413" y="306"/>
                        <a:pt x="13511" y="504"/>
                        <a:pt x="13544" y="701"/>
                      </a:cubicBezTo>
                      <a:lnTo>
                        <a:pt x="13677" y="1335"/>
                      </a:lnTo>
                      <a:cubicBezTo>
                        <a:pt x="13677" y="1535"/>
                        <a:pt x="13711" y="1702"/>
                        <a:pt x="13677" y="1902"/>
                      </a:cubicBezTo>
                      <a:cubicBezTo>
                        <a:pt x="13677" y="2002"/>
                        <a:pt x="13677" y="2136"/>
                        <a:pt x="13610" y="2202"/>
                      </a:cubicBezTo>
                      <a:cubicBezTo>
                        <a:pt x="13610" y="2269"/>
                        <a:pt x="13577" y="2402"/>
                        <a:pt x="13577" y="2503"/>
                      </a:cubicBezTo>
                      <a:cubicBezTo>
                        <a:pt x="13510" y="2836"/>
                        <a:pt x="13344" y="3170"/>
                        <a:pt x="13110" y="3437"/>
                      </a:cubicBezTo>
                      <a:cubicBezTo>
                        <a:pt x="12910" y="3737"/>
                        <a:pt x="12676" y="4004"/>
                        <a:pt x="12376" y="4204"/>
                      </a:cubicBezTo>
                      <a:cubicBezTo>
                        <a:pt x="11776" y="4671"/>
                        <a:pt x="11075" y="4904"/>
                        <a:pt x="10375" y="5171"/>
                      </a:cubicBezTo>
                      <a:cubicBezTo>
                        <a:pt x="10008" y="5305"/>
                        <a:pt x="9674" y="5371"/>
                        <a:pt x="9274" y="5505"/>
                      </a:cubicBezTo>
                      <a:cubicBezTo>
                        <a:pt x="8940" y="5571"/>
                        <a:pt x="8574" y="5705"/>
                        <a:pt x="8240" y="5805"/>
                      </a:cubicBezTo>
                      <a:cubicBezTo>
                        <a:pt x="7506" y="6038"/>
                        <a:pt x="6772" y="6339"/>
                        <a:pt x="6072" y="6706"/>
                      </a:cubicBezTo>
                      <a:cubicBezTo>
                        <a:pt x="5605" y="6972"/>
                        <a:pt x="5171" y="7273"/>
                        <a:pt x="4704" y="7573"/>
                      </a:cubicBezTo>
                      <a:cubicBezTo>
                        <a:pt x="4237" y="7906"/>
                        <a:pt x="3837" y="8307"/>
                        <a:pt x="3437" y="8674"/>
                      </a:cubicBezTo>
                      <a:cubicBezTo>
                        <a:pt x="3003" y="9141"/>
                        <a:pt x="2536" y="9574"/>
                        <a:pt x="2169" y="10141"/>
                      </a:cubicBezTo>
                      <a:cubicBezTo>
                        <a:pt x="1769" y="10642"/>
                        <a:pt x="1402" y="11142"/>
                        <a:pt x="1068" y="11676"/>
                      </a:cubicBezTo>
                      <a:cubicBezTo>
                        <a:pt x="701" y="12243"/>
                        <a:pt x="401" y="12877"/>
                        <a:pt x="101" y="13544"/>
                      </a:cubicBezTo>
                      <a:lnTo>
                        <a:pt x="1" y="13911"/>
                      </a:lnTo>
                      <a:cubicBezTo>
                        <a:pt x="168" y="14011"/>
                        <a:pt x="334" y="14077"/>
                        <a:pt x="534" y="14178"/>
                      </a:cubicBezTo>
                      <a:cubicBezTo>
                        <a:pt x="2102" y="14878"/>
                        <a:pt x="3870" y="15312"/>
                        <a:pt x="5605" y="15378"/>
                      </a:cubicBezTo>
                      <a:lnTo>
                        <a:pt x="5938" y="15378"/>
                      </a:lnTo>
                      <a:cubicBezTo>
                        <a:pt x="6672" y="15378"/>
                        <a:pt x="7373" y="15312"/>
                        <a:pt x="8107" y="15178"/>
                      </a:cubicBezTo>
                      <a:cubicBezTo>
                        <a:pt x="8874" y="15045"/>
                        <a:pt x="9608" y="14811"/>
                        <a:pt x="10408" y="14411"/>
                      </a:cubicBezTo>
                      <a:cubicBezTo>
                        <a:pt x="11075" y="14077"/>
                        <a:pt x="11742" y="13677"/>
                        <a:pt x="12376" y="13177"/>
                      </a:cubicBezTo>
                      <a:cubicBezTo>
                        <a:pt x="12943" y="12676"/>
                        <a:pt x="13477" y="12076"/>
                        <a:pt x="13911" y="11376"/>
                      </a:cubicBezTo>
                      <a:cubicBezTo>
                        <a:pt x="14311" y="10708"/>
                        <a:pt x="14645" y="9908"/>
                        <a:pt x="14911" y="9041"/>
                      </a:cubicBezTo>
                      <a:cubicBezTo>
                        <a:pt x="15145" y="8173"/>
                        <a:pt x="15278" y="7206"/>
                        <a:pt x="15278" y="6172"/>
                      </a:cubicBezTo>
                      <a:cubicBezTo>
                        <a:pt x="15278" y="4404"/>
                        <a:pt x="15011" y="2869"/>
                        <a:pt x="14378" y="1569"/>
                      </a:cubicBezTo>
                      <a:cubicBezTo>
                        <a:pt x="14094" y="1032"/>
                        <a:pt x="13750" y="525"/>
                        <a:pt x="13346" y="77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63" name="Google Shape;6163;p37"/>
                <p:cNvSpPr/>
                <p:nvPr/>
              </p:nvSpPr>
              <p:spPr>
                <a:xfrm>
                  <a:off x="2244925" y="4531175"/>
                  <a:ext cx="525400" cy="288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16" h="11543" extrusionOk="0">
                      <a:moveTo>
                        <a:pt x="968" y="1"/>
                      </a:moveTo>
                      <a:cubicBezTo>
                        <a:pt x="668" y="168"/>
                        <a:pt x="601" y="468"/>
                        <a:pt x="468" y="768"/>
                      </a:cubicBezTo>
                      <a:cubicBezTo>
                        <a:pt x="168" y="1736"/>
                        <a:pt x="1" y="2770"/>
                        <a:pt x="68" y="3837"/>
                      </a:cubicBezTo>
                      <a:cubicBezTo>
                        <a:pt x="168" y="4871"/>
                        <a:pt x="435" y="5939"/>
                        <a:pt x="835" y="6973"/>
                      </a:cubicBezTo>
                      <a:cubicBezTo>
                        <a:pt x="1269" y="7940"/>
                        <a:pt x="1836" y="8807"/>
                        <a:pt x="2536" y="9541"/>
                      </a:cubicBezTo>
                      <a:cubicBezTo>
                        <a:pt x="2870" y="9875"/>
                        <a:pt x="3303" y="10275"/>
                        <a:pt x="3770" y="10542"/>
                      </a:cubicBezTo>
                      <a:cubicBezTo>
                        <a:pt x="4171" y="10842"/>
                        <a:pt x="4638" y="11042"/>
                        <a:pt x="5171" y="11309"/>
                      </a:cubicBezTo>
                      <a:cubicBezTo>
                        <a:pt x="5438" y="11376"/>
                        <a:pt x="5672" y="11476"/>
                        <a:pt x="5972" y="11543"/>
                      </a:cubicBezTo>
                      <a:lnTo>
                        <a:pt x="6105" y="11543"/>
                      </a:lnTo>
                      <a:cubicBezTo>
                        <a:pt x="6305" y="11543"/>
                        <a:pt x="6472" y="11442"/>
                        <a:pt x="6506" y="11276"/>
                      </a:cubicBezTo>
                      <a:cubicBezTo>
                        <a:pt x="6539" y="11109"/>
                        <a:pt x="6472" y="10909"/>
                        <a:pt x="6305" y="10775"/>
                      </a:cubicBezTo>
                      <a:lnTo>
                        <a:pt x="6305" y="10775"/>
                      </a:lnTo>
                      <a:cubicBezTo>
                        <a:pt x="6606" y="10842"/>
                        <a:pt x="6973" y="10942"/>
                        <a:pt x="7473" y="11076"/>
                      </a:cubicBezTo>
                      <a:cubicBezTo>
                        <a:pt x="8774" y="11309"/>
                        <a:pt x="9875" y="11442"/>
                        <a:pt x="10875" y="11442"/>
                      </a:cubicBezTo>
                      <a:lnTo>
                        <a:pt x="10975" y="11442"/>
                      </a:lnTo>
                      <a:cubicBezTo>
                        <a:pt x="12143" y="11442"/>
                        <a:pt x="13277" y="11209"/>
                        <a:pt x="14311" y="10875"/>
                      </a:cubicBezTo>
                      <a:cubicBezTo>
                        <a:pt x="14845" y="10709"/>
                        <a:pt x="15379" y="10475"/>
                        <a:pt x="15979" y="10142"/>
                      </a:cubicBezTo>
                      <a:cubicBezTo>
                        <a:pt x="16479" y="9841"/>
                        <a:pt x="16980" y="9474"/>
                        <a:pt x="17547" y="9007"/>
                      </a:cubicBezTo>
                      <a:cubicBezTo>
                        <a:pt x="18481" y="8274"/>
                        <a:pt x="19281" y="7306"/>
                        <a:pt x="19949" y="6305"/>
                      </a:cubicBezTo>
                      <a:cubicBezTo>
                        <a:pt x="20382" y="5605"/>
                        <a:pt x="20782" y="4804"/>
                        <a:pt x="21016" y="3970"/>
                      </a:cubicBezTo>
                      <a:cubicBezTo>
                        <a:pt x="20682" y="3604"/>
                        <a:pt x="20349" y="3270"/>
                        <a:pt x="19982" y="2936"/>
                      </a:cubicBezTo>
                      <a:cubicBezTo>
                        <a:pt x="19648" y="2636"/>
                        <a:pt x="19315" y="2369"/>
                        <a:pt x="18981" y="2169"/>
                      </a:cubicBezTo>
                      <a:cubicBezTo>
                        <a:pt x="18648" y="1969"/>
                        <a:pt x="18314" y="1769"/>
                        <a:pt x="17947" y="1602"/>
                      </a:cubicBezTo>
                      <a:cubicBezTo>
                        <a:pt x="17547" y="1435"/>
                        <a:pt x="17180" y="1269"/>
                        <a:pt x="16813" y="1135"/>
                      </a:cubicBezTo>
                      <a:cubicBezTo>
                        <a:pt x="16446" y="1002"/>
                        <a:pt x="16046" y="935"/>
                        <a:pt x="15679" y="835"/>
                      </a:cubicBezTo>
                      <a:cubicBezTo>
                        <a:pt x="15212" y="768"/>
                        <a:pt x="14778" y="701"/>
                        <a:pt x="14311" y="668"/>
                      </a:cubicBezTo>
                      <a:cubicBezTo>
                        <a:pt x="14174" y="658"/>
                        <a:pt x="14035" y="654"/>
                        <a:pt x="13894" y="654"/>
                      </a:cubicBezTo>
                      <a:cubicBezTo>
                        <a:pt x="13554" y="654"/>
                        <a:pt x="13207" y="678"/>
                        <a:pt x="12877" y="701"/>
                      </a:cubicBezTo>
                      <a:lnTo>
                        <a:pt x="12944" y="701"/>
                      </a:lnTo>
                      <a:cubicBezTo>
                        <a:pt x="12443" y="768"/>
                        <a:pt x="11876" y="835"/>
                        <a:pt x="11376" y="935"/>
                      </a:cubicBezTo>
                      <a:cubicBezTo>
                        <a:pt x="11142" y="968"/>
                        <a:pt x="10842" y="1068"/>
                        <a:pt x="10609" y="1102"/>
                      </a:cubicBezTo>
                      <a:cubicBezTo>
                        <a:pt x="10342" y="1135"/>
                        <a:pt x="10142" y="1202"/>
                        <a:pt x="9875" y="1302"/>
                      </a:cubicBezTo>
                      <a:lnTo>
                        <a:pt x="9941" y="1302"/>
                      </a:lnTo>
                      <a:cubicBezTo>
                        <a:pt x="9208" y="1535"/>
                        <a:pt x="8540" y="1869"/>
                        <a:pt x="7873" y="2303"/>
                      </a:cubicBezTo>
                      <a:cubicBezTo>
                        <a:pt x="7473" y="2536"/>
                        <a:pt x="7039" y="2803"/>
                        <a:pt x="6639" y="3103"/>
                      </a:cubicBezTo>
                      <a:lnTo>
                        <a:pt x="5371" y="3837"/>
                      </a:lnTo>
                      <a:cubicBezTo>
                        <a:pt x="4971" y="4037"/>
                        <a:pt x="4538" y="4271"/>
                        <a:pt x="4104" y="4437"/>
                      </a:cubicBezTo>
                      <a:cubicBezTo>
                        <a:pt x="3770" y="4538"/>
                        <a:pt x="3370" y="4638"/>
                        <a:pt x="3036" y="4671"/>
                      </a:cubicBezTo>
                      <a:cubicBezTo>
                        <a:pt x="2940" y="4685"/>
                        <a:pt x="2837" y="4693"/>
                        <a:pt x="2734" y="4693"/>
                      </a:cubicBezTo>
                      <a:cubicBezTo>
                        <a:pt x="2588" y="4693"/>
                        <a:pt x="2439" y="4677"/>
                        <a:pt x="2303" y="4638"/>
                      </a:cubicBezTo>
                      <a:cubicBezTo>
                        <a:pt x="2102" y="4604"/>
                        <a:pt x="1869" y="4504"/>
                        <a:pt x="1702" y="4371"/>
                      </a:cubicBezTo>
                      <a:cubicBezTo>
                        <a:pt x="1535" y="4271"/>
                        <a:pt x="1435" y="4104"/>
                        <a:pt x="1302" y="3937"/>
                      </a:cubicBezTo>
                      <a:cubicBezTo>
                        <a:pt x="1168" y="3704"/>
                        <a:pt x="1102" y="3537"/>
                        <a:pt x="1002" y="3303"/>
                      </a:cubicBezTo>
                      <a:cubicBezTo>
                        <a:pt x="935" y="3036"/>
                        <a:pt x="868" y="2803"/>
                        <a:pt x="835" y="2536"/>
                      </a:cubicBezTo>
                      <a:cubicBezTo>
                        <a:pt x="802" y="2303"/>
                        <a:pt x="802" y="2002"/>
                        <a:pt x="802" y="1702"/>
                      </a:cubicBezTo>
                      <a:cubicBezTo>
                        <a:pt x="802" y="1135"/>
                        <a:pt x="835" y="535"/>
                        <a:pt x="968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64" name="Google Shape;6164;p37"/>
                <p:cNvSpPr/>
                <p:nvPr/>
              </p:nvSpPr>
              <p:spPr>
                <a:xfrm>
                  <a:off x="2907075" y="4150925"/>
                  <a:ext cx="97600" cy="249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04" h="9979" extrusionOk="0">
                      <a:moveTo>
                        <a:pt x="2002" y="2969"/>
                      </a:moveTo>
                      <a:lnTo>
                        <a:pt x="2002" y="2969"/>
                      </a:lnTo>
                      <a:cubicBezTo>
                        <a:pt x="1997" y="2978"/>
                        <a:pt x="1992" y="2988"/>
                        <a:pt x="1987" y="2998"/>
                      </a:cubicBezTo>
                      <a:lnTo>
                        <a:pt x="1987" y="2998"/>
                      </a:lnTo>
                      <a:cubicBezTo>
                        <a:pt x="2002" y="2989"/>
                        <a:pt x="2002" y="2969"/>
                        <a:pt x="2002" y="2969"/>
                      </a:cubicBezTo>
                      <a:close/>
                      <a:moveTo>
                        <a:pt x="3803" y="0"/>
                      </a:moveTo>
                      <a:cubicBezTo>
                        <a:pt x="3837" y="0"/>
                        <a:pt x="3803" y="33"/>
                        <a:pt x="3737" y="33"/>
                      </a:cubicBezTo>
                      <a:cubicBezTo>
                        <a:pt x="3470" y="367"/>
                        <a:pt x="3169" y="701"/>
                        <a:pt x="2903" y="1034"/>
                      </a:cubicBezTo>
                      <a:cubicBezTo>
                        <a:pt x="2636" y="1368"/>
                        <a:pt x="2369" y="1735"/>
                        <a:pt x="2069" y="2135"/>
                      </a:cubicBezTo>
                      <a:cubicBezTo>
                        <a:pt x="1835" y="2468"/>
                        <a:pt x="1635" y="2835"/>
                        <a:pt x="1402" y="3202"/>
                      </a:cubicBezTo>
                      <a:cubicBezTo>
                        <a:pt x="1201" y="3603"/>
                        <a:pt x="1001" y="4003"/>
                        <a:pt x="834" y="4437"/>
                      </a:cubicBezTo>
                      <a:cubicBezTo>
                        <a:pt x="668" y="4803"/>
                        <a:pt x="501" y="5204"/>
                        <a:pt x="401" y="5637"/>
                      </a:cubicBezTo>
                      <a:cubicBezTo>
                        <a:pt x="301" y="6038"/>
                        <a:pt x="201" y="6505"/>
                        <a:pt x="134" y="6972"/>
                      </a:cubicBezTo>
                      <a:cubicBezTo>
                        <a:pt x="34" y="7372"/>
                        <a:pt x="34" y="7839"/>
                        <a:pt x="1" y="8273"/>
                      </a:cubicBezTo>
                      <a:cubicBezTo>
                        <a:pt x="1" y="8706"/>
                        <a:pt x="1" y="9207"/>
                        <a:pt x="67" y="9674"/>
                      </a:cubicBezTo>
                      <a:cubicBezTo>
                        <a:pt x="127" y="9853"/>
                        <a:pt x="294" y="9979"/>
                        <a:pt x="448" y="9979"/>
                      </a:cubicBezTo>
                      <a:cubicBezTo>
                        <a:pt x="466" y="9979"/>
                        <a:pt x="484" y="9977"/>
                        <a:pt x="501" y="9974"/>
                      </a:cubicBezTo>
                      <a:cubicBezTo>
                        <a:pt x="568" y="9974"/>
                        <a:pt x="668" y="9874"/>
                        <a:pt x="734" y="9807"/>
                      </a:cubicBezTo>
                      <a:cubicBezTo>
                        <a:pt x="768" y="9707"/>
                        <a:pt x="834" y="9640"/>
                        <a:pt x="768" y="9507"/>
                      </a:cubicBezTo>
                      <a:cubicBezTo>
                        <a:pt x="734" y="9207"/>
                        <a:pt x="734" y="8873"/>
                        <a:pt x="701" y="8606"/>
                      </a:cubicBezTo>
                      <a:lnTo>
                        <a:pt x="701" y="7305"/>
                      </a:lnTo>
                      <a:cubicBezTo>
                        <a:pt x="734" y="6872"/>
                        <a:pt x="768" y="6405"/>
                        <a:pt x="868" y="6004"/>
                      </a:cubicBezTo>
                      <a:cubicBezTo>
                        <a:pt x="1001" y="5504"/>
                        <a:pt x="1135" y="4970"/>
                        <a:pt x="1335" y="4470"/>
                      </a:cubicBezTo>
                      <a:cubicBezTo>
                        <a:pt x="1531" y="3979"/>
                        <a:pt x="1727" y="3489"/>
                        <a:pt x="1987" y="2998"/>
                      </a:cubicBezTo>
                      <a:lnTo>
                        <a:pt x="1987" y="2998"/>
                      </a:lnTo>
                      <a:cubicBezTo>
                        <a:pt x="1982" y="3000"/>
                        <a:pt x="1976" y="3002"/>
                        <a:pt x="1969" y="3002"/>
                      </a:cubicBezTo>
                      <a:cubicBezTo>
                        <a:pt x="2202" y="2502"/>
                        <a:pt x="2502" y="2001"/>
                        <a:pt x="2836" y="1501"/>
                      </a:cubicBezTo>
                      <a:cubicBezTo>
                        <a:pt x="3169" y="1001"/>
                        <a:pt x="3503" y="534"/>
                        <a:pt x="3870" y="133"/>
                      </a:cubicBezTo>
                      <a:cubicBezTo>
                        <a:pt x="3903" y="67"/>
                        <a:pt x="3870" y="0"/>
                        <a:pt x="3837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65" name="Google Shape;6165;p37"/>
                <p:cNvSpPr/>
                <p:nvPr/>
              </p:nvSpPr>
              <p:spPr>
                <a:xfrm>
                  <a:off x="2958775" y="4183725"/>
                  <a:ext cx="165150" cy="244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6" h="9780" extrusionOk="0">
                      <a:moveTo>
                        <a:pt x="6327" y="0"/>
                      </a:moveTo>
                      <a:cubicBezTo>
                        <a:pt x="6311" y="0"/>
                        <a:pt x="6305" y="9"/>
                        <a:pt x="6305" y="22"/>
                      </a:cubicBezTo>
                      <a:cubicBezTo>
                        <a:pt x="5938" y="289"/>
                        <a:pt x="5571" y="556"/>
                        <a:pt x="5171" y="856"/>
                      </a:cubicBezTo>
                      <a:cubicBezTo>
                        <a:pt x="4804" y="1156"/>
                        <a:pt x="4437" y="1490"/>
                        <a:pt x="4104" y="1824"/>
                      </a:cubicBezTo>
                      <a:cubicBezTo>
                        <a:pt x="3403" y="2491"/>
                        <a:pt x="2769" y="3225"/>
                        <a:pt x="2236" y="4025"/>
                      </a:cubicBezTo>
                      <a:cubicBezTo>
                        <a:pt x="1669" y="4826"/>
                        <a:pt x="1168" y="5693"/>
                        <a:pt x="801" y="6560"/>
                      </a:cubicBezTo>
                      <a:cubicBezTo>
                        <a:pt x="601" y="7027"/>
                        <a:pt x="434" y="7494"/>
                        <a:pt x="301" y="7961"/>
                      </a:cubicBezTo>
                      <a:cubicBezTo>
                        <a:pt x="234" y="8161"/>
                        <a:pt x="167" y="8395"/>
                        <a:pt x="134" y="8628"/>
                      </a:cubicBezTo>
                      <a:cubicBezTo>
                        <a:pt x="101" y="8862"/>
                        <a:pt x="1" y="9129"/>
                        <a:pt x="1" y="9396"/>
                      </a:cubicBezTo>
                      <a:cubicBezTo>
                        <a:pt x="1" y="9529"/>
                        <a:pt x="101" y="9663"/>
                        <a:pt x="234" y="9729"/>
                      </a:cubicBezTo>
                      <a:cubicBezTo>
                        <a:pt x="268" y="9763"/>
                        <a:pt x="309" y="9779"/>
                        <a:pt x="351" y="9779"/>
                      </a:cubicBezTo>
                      <a:cubicBezTo>
                        <a:pt x="393" y="9779"/>
                        <a:pt x="434" y="9763"/>
                        <a:pt x="468" y="9729"/>
                      </a:cubicBezTo>
                      <a:cubicBezTo>
                        <a:pt x="568" y="9696"/>
                        <a:pt x="601" y="9663"/>
                        <a:pt x="634" y="9562"/>
                      </a:cubicBezTo>
                      <a:cubicBezTo>
                        <a:pt x="735" y="9229"/>
                        <a:pt x="801" y="8895"/>
                        <a:pt x="901" y="8528"/>
                      </a:cubicBezTo>
                      <a:cubicBezTo>
                        <a:pt x="968" y="8161"/>
                        <a:pt x="1101" y="7828"/>
                        <a:pt x="1168" y="7461"/>
                      </a:cubicBezTo>
                      <a:cubicBezTo>
                        <a:pt x="1435" y="6727"/>
                        <a:pt x="1735" y="6060"/>
                        <a:pt x="2035" y="5393"/>
                      </a:cubicBezTo>
                      <a:lnTo>
                        <a:pt x="2035" y="5393"/>
                      </a:lnTo>
                      <a:cubicBezTo>
                        <a:pt x="2035" y="5460"/>
                        <a:pt x="2002" y="5460"/>
                        <a:pt x="2002" y="5493"/>
                      </a:cubicBezTo>
                      <a:cubicBezTo>
                        <a:pt x="2603" y="4359"/>
                        <a:pt x="3336" y="3291"/>
                        <a:pt x="4237" y="2324"/>
                      </a:cubicBezTo>
                      <a:cubicBezTo>
                        <a:pt x="4938" y="1557"/>
                        <a:pt x="5738" y="856"/>
                        <a:pt x="6572" y="289"/>
                      </a:cubicBezTo>
                      <a:cubicBezTo>
                        <a:pt x="6605" y="222"/>
                        <a:pt x="6605" y="156"/>
                        <a:pt x="6572" y="122"/>
                      </a:cubicBezTo>
                      <a:cubicBezTo>
                        <a:pt x="6505" y="56"/>
                        <a:pt x="6505" y="56"/>
                        <a:pt x="6472" y="56"/>
                      </a:cubicBezTo>
                      <a:cubicBezTo>
                        <a:pt x="6394" y="17"/>
                        <a:pt x="6350" y="0"/>
                        <a:pt x="6327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66" name="Google Shape;6166;p37"/>
                <p:cNvSpPr/>
                <p:nvPr/>
              </p:nvSpPr>
              <p:spPr>
                <a:xfrm>
                  <a:off x="2586850" y="4331875"/>
                  <a:ext cx="166800" cy="151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72" h="6064" extrusionOk="0">
                      <a:moveTo>
                        <a:pt x="267" y="1"/>
                      </a:moveTo>
                      <a:cubicBezTo>
                        <a:pt x="134" y="67"/>
                        <a:pt x="100" y="67"/>
                        <a:pt x="34" y="134"/>
                      </a:cubicBezTo>
                      <a:cubicBezTo>
                        <a:pt x="0" y="234"/>
                        <a:pt x="34" y="267"/>
                        <a:pt x="134" y="301"/>
                      </a:cubicBezTo>
                      <a:cubicBezTo>
                        <a:pt x="267" y="367"/>
                        <a:pt x="434" y="434"/>
                        <a:pt x="534" y="534"/>
                      </a:cubicBezTo>
                      <a:cubicBezTo>
                        <a:pt x="1034" y="768"/>
                        <a:pt x="1501" y="1068"/>
                        <a:pt x="1968" y="1368"/>
                      </a:cubicBezTo>
                      <a:cubicBezTo>
                        <a:pt x="2435" y="1702"/>
                        <a:pt x="2869" y="2035"/>
                        <a:pt x="3336" y="2436"/>
                      </a:cubicBezTo>
                      <a:cubicBezTo>
                        <a:pt x="3770" y="2803"/>
                        <a:pt x="4103" y="3203"/>
                        <a:pt x="4470" y="3603"/>
                      </a:cubicBezTo>
                      <a:cubicBezTo>
                        <a:pt x="4804" y="4037"/>
                        <a:pt x="5137" y="4437"/>
                        <a:pt x="5371" y="4871"/>
                      </a:cubicBezTo>
                      <a:cubicBezTo>
                        <a:pt x="5471" y="5037"/>
                        <a:pt x="5604" y="5204"/>
                        <a:pt x="5671" y="5371"/>
                      </a:cubicBezTo>
                      <a:cubicBezTo>
                        <a:pt x="5738" y="5538"/>
                        <a:pt x="5838" y="5705"/>
                        <a:pt x="5971" y="5871"/>
                      </a:cubicBezTo>
                      <a:cubicBezTo>
                        <a:pt x="6021" y="5995"/>
                        <a:pt x="6144" y="6064"/>
                        <a:pt x="6272" y="6064"/>
                      </a:cubicBezTo>
                      <a:cubicBezTo>
                        <a:pt x="6317" y="6064"/>
                        <a:pt x="6362" y="6055"/>
                        <a:pt x="6405" y="6038"/>
                      </a:cubicBezTo>
                      <a:cubicBezTo>
                        <a:pt x="6572" y="5938"/>
                        <a:pt x="6672" y="5738"/>
                        <a:pt x="6572" y="5571"/>
                      </a:cubicBezTo>
                      <a:cubicBezTo>
                        <a:pt x="6538" y="5438"/>
                        <a:pt x="6472" y="5271"/>
                        <a:pt x="6372" y="5138"/>
                      </a:cubicBezTo>
                      <a:cubicBezTo>
                        <a:pt x="6305" y="4971"/>
                        <a:pt x="6205" y="4804"/>
                        <a:pt x="6071" y="4671"/>
                      </a:cubicBezTo>
                      <a:lnTo>
                        <a:pt x="5471" y="3803"/>
                      </a:lnTo>
                      <a:cubicBezTo>
                        <a:pt x="5004" y="3236"/>
                        <a:pt x="4404" y="2736"/>
                        <a:pt x="3870" y="2235"/>
                      </a:cubicBezTo>
                      <a:cubicBezTo>
                        <a:pt x="3336" y="1768"/>
                        <a:pt x="2736" y="1335"/>
                        <a:pt x="2135" y="935"/>
                      </a:cubicBezTo>
                      <a:cubicBezTo>
                        <a:pt x="1835" y="768"/>
                        <a:pt x="1501" y="568"/>
                        <a:pt x="1201" y="434"/>
                      </a:cubicBezTo>
                      <a:cubicBezTo>
                        <a:pt x="934" y="267"/>
                        <a:pt x="601" y="134"/>
                        <a:pt x="3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67" name="Google Shape;6167;p37"/>
                <p:cNvSpPr/>
                <p:nvPr/>
              </p:nvSpPr>
              <p:spPr>
                <a:xfrm>
                  <a:off x="2694425" y="4319375"/>
                  <a:ext cx="77575" cy="104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3" h="4197" extrusionOk="0">
                      <a:moveTo>
                        <a:pt x="201" y="0"/>
                      </a:moveTo>
                      <a:cubicBezTo>
                        <a:pt x="134" y="67"/>
                        <a:pt x="67" y="67"/>
                        <a:pt x="34" y="100"/>
                      </a:cubicBezTo>
                      <a:cubicBezTo>
                        <a:pt x="0" y="134"/>
                        <a:pt x="34" y="234"/>
                        <a:pt x="67" y="267"/>
                      </a:cubicBezTo>
                      <a:lnTo>
                        <a:pt x="234" y="434"/>
                      </a:lnTo>
                      <a:cubicBezTo>
                        <a:pt x="534" y="701"/>
                        <a:pt x="801" y="968"/>
                        <a:pt x="1035" y="1268"/>
                      </a:cubicBezTo>
                      <a:cubicBezTo>
                        <a:pt x="1301" y="1568"/>
                        <a:pt x="1502" y="1902"/>
                        <a:pt x="1735" y="2168"/>
                      </a:cubicBezTo>
                      <a:cubicBezTo>
                        <a:pt x="1902" y="2469"/>
                        <a:pt x="2135" y="2769"/>
                        <a:pt x="2235" y="3102"/>
                      </a:cubicBezTo>
                      <a:cubicBezTo>
                        <a:pt x="2402" y="3403"/>
                        <a:pt x="2536" y="3736"/>
                        <a:pt x="2669" y="4070"/>
                      </a:cubicBezTo>
                      <a:cubicBezTo>
                        <a:pt x="2693" y="4142"/>
                        <a:pt x="2786" y="4197"/>
                        <a:pt x="2862" y="4197"/>
                      </a:cubicBezTo>
                      <a:cubicBezTo>
                        <a:pt x="2891" y="4197"/>
                        <a:pt x="2917" y="4188"/>
                        <a:pt x="2936" y="4170"/>
                      </a:cubicBezTo>
                      <a:lnTo>
                        <a:pt x="3069" y="4070"/>
                      </a:lnTo>
                      <a:cubicBezTo>
                        <a:pt x="3103" y="4003"/>
                        <a:pt x="3069" y="3936"/>
                        <a:pt x="3069" y="3903"/>
                      </a:cubicBezTo>
                      <a:cubicBezTo>
                        <a:pt x="2936" y="3536"/>
                        <a:pt x="2736" y="3202"/>
                        <a:pt x="2569" y="2869"/>
                      </a:cubicBezTo>
                      <a:cubicBezTo>
                        <a:pt x="2369" y="2469"/>
                        <a:pt x="2135" y="2135"/>
                        <a:pt x="1902" y="1801"/>
                      </a:cubicBezTo>
                      <a:cubicBezTo>
                        <a:pt x="1668" y="1468"/>
                        <a:pt x="1401" y="1201"/>
                        <a:pt x="1168" y="901"/>
                      </a:cubicBezTo>
                      <a:cubicBezTo>
                        <a:pt x="901" y="601"/>
                        <a:pt x="568" y="367"/>
                        <a:pt x="301" y="67"/>
                      </a:cubicBezTo>
                      <a:cubicBezTo>
                        <a:pt x="301" y="67"/>
                        <a:pt x="234" y="0"/>
                        <a:pt x="201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68" name="Google Shape;6168;p37"/>
                <p:cNvSpPr/>
                <p:nvPr/>
              </p:nvSpPr>
              <p:spPr>
                <a:xfrm>
                  <a:off x="2756125" y="4220125"/>
                  <a:ext cx="60900" cy="211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36" h="8441" extrusionOk="0">
                      <a:moveTo>
                        <a:pt x="101" y="1"/>
                      </a:moveTo>
                      <a:cubicBezTo>
                        <a:pt x="34" y="34"/>
                        <a:pt x="1" y="167"/>
                        <a:pt x="34" y="234"/>
                      </a:cubicBezTo>
                      <a:cubicBezTo>
                        <a:pt x="368" y="901"/>
                        <a:pt x="668" y="1568"/>
                        <a:pt x="902" y="2269"/>
                      </a:cubicBezTo>
                      <a:cubicBezTo>
                        <a:pt x="1369" y="3703"/>
                        <a:pt x="1569" y="5171"/>
                        <a:pt x="1669" y="6672"/>
                      </a:cubicBezTo>
                      <a:lnTo>
                        <a:pt x="1669" y="6572"/>
                      </a:lnTo>
                      <a:cubicBezTo>
                        <a:pt x="1669" y="6839"/>
                        <a:pt x="1702" y="7072"/>
                        <a:pt x="1702" y="7339"/>
                      </a:cubicBezTo>
                      <a:cubicBezTo>
                        <a:pt x="1702" y="7606"/>
                        <a:pt x="1702" y="7873"/>
                        <a:pt x="1735" y="8173"/>
                      </a:cubicBezTo>
                      <a:cubicBezTo>
                        <a:pt x="1735" y="8340"/>
                        <a:pt x="1902" y="8440"/>
                        <a:pt x="2069" y="8440"/>
                      </a:cubicBezTo>
                      <a:cubicBezTo>
                        <a:pt x="2269" y="8440"/>
                        <a:pt x="2436" y="8340"/>
                        <a:pt x="2436" y="8106"/>
                      </a:cubicBezTo>
                      <a:cubicBezTo>
                        <a:pt x="2436" y="7773"/>
                        <a:pt x="2436" y="7406"/>
                        <a:pt x="2403" y="7072"/>
                      </a:cubicBezTo>
                      <a:cubicBezTo>
                        <a:pt x="2369" y="6739"/>
                        <a:pt x="2336" y="6372"/>
                        <a:pt x="2269" y="6038"/>
                      </a:cubicBezTo>
                      <a:cubicBezTo>
                        <a:pt x="2202" y="5371"/>
                        <a:pt x="2069" y="4704"/>
                        <a:pt x="1902" y="4037"/>
                      </a:cubicBezTo>
                      <a:cubicBezTo>
                        <a:pt x="1735" y="3370"/>
                        <a:pt x="1535" y="2736"/>
                        <a:pt x="1268" y="2102"/>
                      </a:cubicBezTo>
                      <a:cubicBezTo>
                        <a:pt x="1035" y="1435"/>
                        <a:pt x="701" y="801"/>
                        <a:pt x="368" y="201"/>
                      </a:cubicBezTo>
                      <a:cubicBezTo>
                        <a:pt x="334" y="134"/>
                        <a:pt x="268" y="101"/>
                        <a:pt x="201" y="101"/>
                      </a:cubicBezTo>
                      <a:cubicBezTo>
                        <a:pt x="168" y="1"/>
                        <a:pt x="168" y="1"/>
                        <a:pt x="1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69" name="Google Shape;6169;p37"/>
                <p:cNvSpPr/>
                <p:nvPr/>
              </p:nvSpPr>
              <p:spPr>
                <a:xfrm>
                  <a:off x="2407550" y="4510350"/>
                  <a:ext cx="290225" cy="59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09" h="2375" extrusionOk="0">
                      <a:moveTo>
                        <a:pt x="3670" y="0"/>
                      </a:moveTo>
                      <a:cubicBezTo>
                        <a:pt x="3470" y="67"/>
                        <a:pt x="3270" y="67"/>
                        <a:pt x="3003" y="67"/>
                      </a:cubicBezTo>
                      <a:cubicBezTo>
                        <a:pt x="2502" y="67"/>
                        <a:pt x="2002" y="100"/>
                        <a:pt x="1535" y="167"/>
                      </a:cubicBezTo>
                      <a:cubicBezTo>
                        <a:pt x="1035" y="267"/>
                        <a:pt x="601" y="334"/>
                        <a:pt x="101" y="434"/>
                      </a:cubicBezTo>
                      <a:cubicBezTo>
                        <a:pt x="34" y="434"/>
                        <a:pt x="1" y="467"/>
                        <a:pt x="1" y="500"/>
                      </a:cubicBezTo>
                      <a:cubicBezTo>
                        <a:pt x="1" y="567"/>
                        <a:pt x="34" y="600"/>
                        <a:pt x="101" y="600"/>
                      </a:cubicBezTo>
                      <a:cubicBezTo>
                        <a:pt x="668" y="467"/>
                        <a:pt x="1268" y="434"/>
                        <a:pt x="1835" y="334"/>
                      </a:cubicBezTo>
                      <a:cubicBezTo>
                        <a:pt x="2436" y="300"/>
                        <a:pt x="3003" y="300"/>
                        <a:pt x="3603" y="300"/>
                      </a:cubicBezTo>
                      <a:cubicBezTo>
                        <a:pt x="5038" y="334"/>
                        <a:pt x="6505" y="600"/>
                        <a:pt x="7940" y="1001"/>
                      </a:cubicBezTo>
                      <a:lnTo>
                        <a:pt x="7873" y="1001"/>
                      </a:lnTo>
                      <a:cubicBezTo>
                        <a:pt x="8440" y="1168"/>
                        <a:pt x="8974" y="1368"/>
                        <a:pt x="9507" y="1601"/>
                      </a:cubicBezTo>
                      <a:cubicBezTo>
                        <a:pt x="9808" y="1701"/>
                        <a:pt x="10041" y="1801"/>
                        <a:pt x="10308" y="1935"/>
                      </a:cubicBezTo>
                      <a:cubicBezTo>
                        <a:pt x="10608" y="2035"/>
                        <a:pt x="10875" y="2202"/>
                        <a:pt x="11142" y="2335"/>
                      </a:cubicBezTo>
                      <a:cubicBezTo>
                        <a:pt x="11188" y="2363"/>
                        <a:pt x="11234" y="2375"/>
                        <a:pt x="11278" y="2375"/>
                      </a:cubicBezTo>
                      <a:cubicBezTo>
                        <a:pt x="11393" y="2375"/>
                        <a:pt x="11494" y="2289"/>
                        <a:pt x="11542" y="2168"/>
                      </a:cubicBezTo>
                      <a:cubicBezTo>
                        <a:pt x="11609" y="2102"/>
                        <a:pt x="11609" y="2001"/>
                        <a:pt x="11542" y="1935"/>
                      </a:cubicBezTo>
                      <a:cubicBezTo>
                        <a:pt x="11509" y="1835"/>
                        <a:pt x="11475" y="1801"/>
                        <a:pt x="11375" y="1768"/>
                      </a:cubicBezTo>
                      <a:cubicBezTo>
                        <a:pt x="10975" y="1534"/>
                        <a:pt x="10508" y="1401"/>
                        <a:pt x="10108" y="1201"/>
                      </a:cubicBezTo>
                      <a:cubicBezTo>
                        <a:pt x="9641" y="1067"/>
                        <a:pt x="9174" y="867"/>
                        <a:pt x="8673" y="701"/>
                      </a:cubicBezTo>
                      <a:cubicBezTo>
                        <a:pt x="7773" y="434"/>
                        <a:pt x="6805" y="267"/>
                        <a:pt x="5838" y="133"/>
                      </a:cubicBezTo>
                      <a:cubicBezTo>
                        <a:pt x="5138" y="67"/>
                        <a:pt x="4370" y="0"/>
                        <a:pt x="3670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70" name="Google Shape;6170;p37"/>
                <p:cNvSpPr/>
                <p:nvPr/>
              </p:nvSpPr>
              <p:spPr>
                <a:xfrm>
                  <a:off x="2518475" y="4446950"/>
                  <a:ext cx="173475" cy="94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39" h="3789" extrusionOk="0">
                      <a:moveTo>
                        <a:pt x="100" y="1"/>
                      </a:moveTo>
                      <a:cubicBezTo>
                        <a:pt x="67" y="1"/>
                        <a:pt x="33" y="34"/>
                        <a:pt x="33" y="101"/>
                      </a:cubicBezTo>
                      <a:cubicBezTo>
                        <a:pt x="0" y="168"/>
                        <a:pt x="33" y="301"/>
                        <a:pt x="100" y="334"/>
                      </a:cubicBezTo>
                      <a:cubicBezTo>
                        <a:pt x="867" y="601"/>
                        <a:pt x="1601" y="868"/>
                        <a:pt x="2335" y="1202"/>
                      </a:cubicBezTo>
                      <a:cubicBezTo>
                        <a:pt x="3036" y="1535"/>
                        <a:pt x="3736" y="1936"/>
                        <a:pt x="4403" y="2369"/>
                      </a:cubicBezTo>
                      <a:cubicBezTo>
                        <a:pt x="4737" y="2603"/>
                        <a:pt x="5037" y="2803"/>
                        <a:pt x="5371" y="3003"/>
                      </a:cubicBezTo>
                      <a:cubicBezTo>
                        <a:pt x="5704" y="3270"/>
                        <a:pt x="6004" y="3470"/>
                        <a:pt x="6338" y="3704"/>
                      </a:cubicBezTo>
                      <a:cubicBezTo>
                        <a:pt x="6411" y="3762"/>
                        <a:pt x="6491" y="3788"/>
                        <a:pt x="6568" y="3788"/>
                      </a:cubicBezTo>
                      <a:cubicBezTo>
                        <a:pt x="6667" y="3788"/>
                        <a:pt x="6763" y="3745"/>
                        <a:pt x="6838" y="3670"/>
                      </a:cubicBezTo>
                      <a:cubicBezTo>
                        <a:pt x="6938" y="3503"/>
                        <a:pt x="6905" y="3303"/>
                        <a:pt x="6772" y="3170"/>
                      </a:cubicBezTo>
                      <a:cubicBezTo>
                        <a:pt x="6338" y="2803"/>
                        <a:pt x="5771" y="2469"/>
                        <a:pt x="5271" y="2136"/>
                      </a:cubicBezTo>
                      <a:cubicBezTo>
                        <a:pt x="4770" y="1836"/>
                        <a:pt x="4236" y="1535"/>
                        <a:pt x="3703" y="1302"/>
                      </a:cubicBezTo>
                      <a:cubicBezTo>
                        <a:pt x="3169" y="1035"/>
                        <a:pt x="2602" y="801"/>
                        <a:pt x="2035" y="601"/>
                      </a:cubicBezTo>
                      <a:cubicBezTo>
                        <a:pt x="1434" y="368"/>
                        <a:pt x="867" y="168"/>
                        <a:pt x="234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71" name="Google Shape;6171;p37"/>
                <p:cNvSpPr/>
                <p:nvPr/>
              </p:nvSpPr>
              <p:spPr>
                <a:xfrm>
                  <a:off x="2604350" y="4345225"/>
                  <a:ext cx="515400" cy="42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16" h="17146" extrusionOk="0">
                      <a:moveTo>
                        <a:pt x="12510" y="0"/>
                      </a:moveTo>
                      <a:cubicBezTo>
                        <a:pt x="11309" y="0"/>
                        <a:pt x="10108" y="167"/>
                        <a:pt x="8974" y="434"/>
                      </a:cubicBezTo>
                      <a:cubicBezTo>
                        <a:pt x="8340" y="601"/>
                        <a:pt x="7806" y="834"/>
                        <a:pt x="7306" y="1034"/>
                      </a:cubicBezTo>
                      <a:cubicBezTo>
                        <a:pt x="6839" y="1234"/>
                        <a:pt x="6405" y="1501"/>
                        <a:pt x="5905" y="1768"/>
                      </a:cubicBezTo>
                      <a:cubicBezTo>
                        <a:pt x="5105" y="2269"/>
                        <a:pt x="4304" y="2902"/>
                        <a:pt x="3503" y="3736"/>
                      </a:cubicBezTo>
                      <a:cubicBezTo>
                        <a:pt x="2669" y="4570"/>
                        <a:pt x="2002" y="5504"/>
                        <a:pt x="1469" y="6405"/>
                      </a:cubicBezTo>
                      <a:cubicBezTo>
                        <a:pt x="902" y="7439"/>
                        <a:pt x="501" y="8440"/>
                        <a:pt x="334" y="9440"/>
                      </a:cubicBezTo>
                      <a:cubicBezTo>
                        <a:pt x="268" y="10007"/>
                        <a:pt x="268" y="10541"/>
                        <a:pt x="301" y="11075"/>
                      </a:cubicBezTo>
                      <a:cubicBezTo>
                        <a:pt x="101" y="11208"/>
                        <a:pt x="1" y="11408"/>
                        <a:pt x="68" y="11609"/>
                      </a:cubicBezTo>
                      <a:cubicBezTo>
                        <a:pt x="168" y="12109"/>
                        <a:pt x="301" y="12543"/>
                        <a:pt x="501" y="12943"/>
                      </a:cubicBezTo>
                      <a:cubicBezTo>
                        <a:pt x="735" y="13377"/>
                        <a:pt x="968" y="13743"/>
                        <a:pt x="1268" y="14110"/>
                      </a:cubicBezTo>
                      <a:cubicBezTo>
                        <a:pt x="1569" y="14444"/>
                        <a:pt x="1902" y="14778"/>
                        <a:pt x="2269" y="15078"/>
                      </a:cubicBezTo>
                      <a:cubicBezTo>
                        <a:pt x="2669" y="15411"/>
                        <a:pt x="3136" y="15645"/>
                        <a:pt x="3470" y="15878"/>
                      </a:cubicBezTo>
                      <a:cubicBezTo>
                        <a:pt x="4237" y="16279"/>
                        <a:pt x="5105" y="16612"/>
                        <a:pt x="6172" y="16879"/>
                      </a:cubicBezTo>
                      <a:cubicBezTo>
                        <a:pt x="6973" y="17079"/>
                        <a:pt x="7840" y="17146"/>
                        <a:pt x="8774" y="17146"/>
                      </a:cubicBezTo>
                      <a:lnTo>
                        <a:pt x="9007" y="17146"/>
                      </a:lnTo>
                      <a:cubicBezTo>
                        <a:pt x="9908" y="17146"/>
                        <a:pt x="10742" y="16979"/>
                        <a:pt x="11576" y="16712"/>
                      </a:cubicBezTo>
                      <a:cubicBezTo>
                        <a:pt x="12276" y="16445"/>
                        <a:pt x="12977" y="16112"/>
                        <a:pt x="13811" y="15611"/>
                      </a:cubicBezTo>
                      <a:cubicBezTo>
                        <a:pt x="15479" y="14611"/>
                        <a:pt x="16946" y="13310"/>
                        <a:pt x="18181" y="11809"/>
                      </a:cubicBezTo>
                      <a:cubicBezTo>
                        <a:pt x="18814" y="11075"/>
                        <a:pt x="19315" y="10274"/>
                        <a:pt x="19748" y="9440"/>
                      </a:cubicBezTo>
                      <a:cubicBezTo>
                        <a:pt x="20149" y="8606"/>
                        <a:pt x="20415" y="7773"/>
                        <a:pt x="20516" y="6972"/>
                      </a:cubicBezTo>
                      <a:cubicBezTo>
                        <a:pt x="20582" y="6605"/>
                        <a:pt x="20616" y="6138"/>
                        <a:pt x="20582" y="5704"/>
                      </a:cubicBezTo>
                      <a:cubicBezTo>
                        <a:pt x="20516" y="5304"/>
                        <a:pt x="20449" y="4904"/>
                        <a:pt x="20315" y="4437"/>
                      </a:cubicBezTo>
                      <a:cubicBezTo>
                        <a:pt x="20082" y="3636"/>
                        <a:pt x="19515" y="2902"/>
                        <a:pt x="18814" y="2202"/>
                      </a:cubicBezTo>
                      <a:cubicBezTo>
                        <a:pt x="18080" y="1468"/>
                        <a:pt x="17113" y="901"/>
                        <a:pt x="16012" y="534"/>
                      </a:cubicBezTo>
                      <a:cubicBezTo>
                        <a:pt x="14945" y="200"/>
                        <a:pt x="13777" y="0"/>
                        <a:pt x="12510" y="0"/>
                      </a:cubicBezTo>
                      <a:close/>
                    </a:path>
                  </a:pathLst>
                </a:custGeom>
                <a:solidFill>
                  <a:srgbClr val="FCD16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72" name="Google Shape;6172;p37"/>
                <p:cNvSpPr/>
                <p:nvPr/>
              </p:nvSpPr>
              <p:spPr>
                <a:xfrm>
                  <a:off x="2604350" y="4345225"/>
                  <a:ext cx="512900" cy="429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516" h="17180" extrusionOk="0">
                      <a:moveTo>
                        <a:pt x="12643" y="0"/>
                      </a:moveTo>
                      <a:cubicBezTo>
                        <a:pt x="12677" y="67"/>
                        <a:pt x="12743" y="100"/>
                        <a:pt x="12777" y="167"/>
                      </a:cubicBezTo>
                      <a:cubicBezTo>
                        <a:pt x="12943" y="367"/>
                        <a:pt x="13110" y="601"/>
                        <a:pt x="13244" y="868"/>
                      </a:cubicBezTo>
                      <a:cubicBezTo>
                        <a:pt x="13344" y="1101"/>
                        <a:pt x="13444" y="1401"/>
                        <a:pt x="13511" y="1701"/>
                      </a:cubicBezTo>
                      <a:cubicBezTo>
                        <a:pt x="13611" y="1968"/>
                        <a:pt x="13644" y="2302"/>
                        <a:pt x="13677" y="2602"/>
                      </a:cubicBezTo>
                      <a:cubicBezTo>
                        <a:pt x="13744" y="3236"/>
                        <a:pt x="13744" y="3870"/>
                        <a:pt x="13611" y="4537"/>
                      </a:cubicBezTo>
                      <a:cubicBezTo>
                        <a:pt x="13511" y="5171"/>
                        <a:pt x="13344" y="5771"/>
                        <a:pt x="13144" y="6338"/>
                      </a:cubicBezTo>
                      <a:cubicBezTo>
                        <a:pt x="13010" y="6605"/>
                        <a:pt x="12910" y="6872"/>
                        <a:pt x="12777" y="7072"/>
                      </a:cubicBezTo>
                      <a:cubicBezTo>
                        <a:pt x="12610" y="7372"/>
                        <a:pt x="12410" y="7706"/>
                        <a:pt x="12176" y="8006"/>
                      </a:cubicBezTo>
                      <a:cubicBezTo>
                        <a:pt x="11743" y="8606"/>
                        <a:pt x="11176" y="9174"/>
                        <a:pt x="10575" y="9674"/>
                      </a:cubicBezTo>
                      <a:cubicBezTo>
                        <a:pt x="9941" y="10174"/>
                        <a:pt x="9274" y="10608"/>
                        <a:pt x="8574" y="10941"/>
                      </a:cubicBezTo>
                      <a:cubicBezTo>
                        <a:pt x="7806" y="11342"/>
                        <a:pt x="7073" y="11609"/>
                        <a:pt x="6305" y="11842"/>
                      </a:cubicBezTo>
                      <a:cubicBezTo>
                        <a:pt x="5305" y="12109"/>
                        <a:pt x="4304" y="12242"/>
                        <a:pt x="3337" y="12242"/>
                      </a:cubicBezTo>
                      <a:cubicBezTo>
                        <a:pt x="2770" y="12242"/>
                        <a:pt x="2169" y="12209"/>
                        <a:pt x="1602" y="12076"/>
                      </a:cubicBezTo>
                      <a:cubicBezTo>
                        <a:pt x="1068" y="12009"/>
                        <a:pt x="501" y="11842"/>
                        <a:pt x="1" y="11609"/>
                      </a:cubicBezTo>
                      <a:lnTo>
                        <a:pt x="1" y="11609"/>
                      </a:lnTo>
                      <a:cubicBezTo>
                        <a:pt x="101" y="12109"/>
                        <a:pt x="268" y="12576"/>
                        <a:pt x="435" y="12943"/>
                      </a:cubicBezTo>
                      <a:cubicBezTo>
                        <a:pt x="635" y="13377"/>
                        <a:pt x="902" y="13743"/>
                        <a:pt x="1168" y="14110"/>
                      </a:cubicBezTo>
                      <a:cubicBezTo>
                        <a:pt x="1469" y="14444"/>
                        <a:pt x="1802" y="14778"/>
                        <a:pt x="2169" y="15078"/>
                      </a:cubicBezTo>
                      <a:cubicBezTo>
                        <a:pt x="2603" y="15411"/>
                        <a:pt x="3103" y="15712"/>
                        <a:pt x="3403" y="15878"/>
                      </a:cubicBezTo>
                      <a:cubicBezTo>
                        <a:pt x="4137" y="16279"/>
                        <a:pt x="5004" y="16612"/>
                        <a:pt x="6105" y="16879"/>
                      </a:cubicBezTo>
                      <a:cubicBezTo>
                        <a:pt x="6939" y="17079"/>
                        <a:pt x="7773" y="17179"/>
                        <a:pt x="8674" y="17179"/>
                      </a:cubicBezTo>
                      <a:lnTo>
                        <a:pt x="8941" y="17179"/>
                      </a:lnTo>
                      <a:cubicBezTo>
                        <a:pt x="9808" y="17179"/>
                        <a:pt x="10642" y="17012"/>
                        <a:pt x="11476" y="16712"/>
                      </a:cubicBezTo>
                      <a:cubicBezTo>
                        <a:pt x="12176" y="16445"/>
                        <a:pt x="12910" y="16112"/>
                        <a:pt x="13744" y="15611"/>
                      </a:cubicBezTo>
                      <a:cubicBezTo>
                        <a:pt x="15412" y="14611"/>
                        <a:pt x="16846" y="13377"/>
                        <a:pt x="18114" y="11809"/>
                      </a:cubicBezTo>
                      <a:cubicBezTo>
                        <a:pt x="18748" y="11075"/>
                        <a:pt x="19248" y="10274"/>
                        <a:pt x="19648" y="9440"/>
                      </a:cubicBezTo>
                      <a:cubicBezTo>
                        <a:pt x="20082" y="8606"/>
                        <a:pt x="20315" y="7773"/>
                        <a:pt x="20449" y="6939"/>
                      </a:cubicBezTo>
                      <a:cubicBezTo>
                        <a:pt x="20482" y="6538"/>
                        <a:pt x="20516" y="6105"/>
                        <a:pt x="20482" y="5638"/>
                      </a:cubicBezTo>
                      <a:cubicBezTo>
                        <a:pt x="20449" y="5271"/>
                        <a:pt x="20349" y="4870"/>
                        <a:pt x="20249" y="4403"/>
                      </a:cubicBezTo>
                      <a:cubicBezTo>
                        <a:pt x="19982" y="3603"/>
                        <a:pt x="19481" y="2869"/>
                        <a:pt x="18748" y="2135"/>
                      </a:cubicBezTo>
                      <a:cubicBezTo>
                        <a:pt x="17980" y="1435"/>
                        <a:pt x="16980" y="868"/>
                        <a:pt x="15946" y="467"/>
                      </a:cubicBezTo>
                      <a:cubicBezTo>
                        <a:pt x="14978" y="200"/>
                        <a:pt x="13844" y="0"/>
                        <a:pt x="12643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73" name="Google Shape;6173;p37"/>
                <p:cNvSpPr/>
                <p:nvPr/>
              </p:nvSpPr>
              <p:spPr>
                <a:xfrm>
                  <a:off x="2274125" y="4309350"/>
                  <a:ext cx="1135000" cy="851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400" h="34059" extrusionOk="0">
                      <a:moveTo>
                        <a:pt x="37327" y="1"/>
                      </a:moveTo>
                      <a:cubicBezTo>
                        <a:pt x="36360" y="1"/>
                        <a:pt x="35359" y="168"/>
                        <a:pt x="34392" y="535"/>
                      </a:cubicBezTo>
                      <a:cubicBezTo>
                        <a:pt x="33991" y="701"/>
                        <a:pt x="33558" y="868"/>
                        <a:pt x="33057" y="1168"/>
                      </a:cubicBezTo>
                      <a:cubicBezTo>
                        <a:pt x="32657" y="1435"/>
                        <a:pt x="32290" y="1669"/>
                        <a:pt x="31957" y="2002"/>
                      </a:cubicBezTo>
                      <a:cubicBezTo>
                        <a:pt x="31189" y="2669"/>
                        <a:pt x="30656" y="3503"/>
                        <a:pt x="30389" y="4371"/>
                      </a:cubicBezTo>
                      <a:cubicBezTo>
                        <a:pt x="30355" y="4504"/>
                        <a:pt x="30322" y="4671"/>
                        <a:pt x="30289" y="4804"/>
                      </a:cubicBezTo>
                      <a:cubicBezTo>
                        <a:pt x="30222" y="4938"/>
                        <a:pt x="30189" y="5105"/>
                        <a:pt x="30155" y="5205"/>
                      </a:cubicBezTo>
                      <a:lnTo>
                        <a:pt x="29888" y="5972"/>
                      </a:lnTo>
                      <a:cubicBezTo>
                        <a:pt x="29688" y="6506"/>
                        <a:pt x="29455" y="7039"/>
                        <a:pt x="29221" y="7540"/>
                      </a:cubicBezTo>
                      <a:lnTo>
                        <a:pt x="29155" y="7706"/>
                      </a:lnTo>
                      <a:cubicBezTo>
                        <a:pt x="28954" y="8173"/>
                        <a:pt x="28688" y="8674"/>
                        <a:pt x="28621" y="9208"/>
                      </a:cubicBezTo>
                      <a:cubicBezTo>
                        <a:pt x="28554" y="9374"/>
                        <a:pt x="28554" y="9608"/>
                        <a:pt x="28554" y="9775"/>
                      </a:cubicBezTo>
                      <a:cubicBezTo>
                        <a:pt x="28321" y="9808"/>
                        <a:pt x="28121" y="9841"/>
                        <a:pt x="27887" y="9875"/>
                      </a:cubicBezTo>
                      <a:cubicBezTo>
                        <a:pt x="27687" y="9941"/>
                        <a:pt x="27520" y="10008"/>
                        <a:pt x="27353" y="10108"/>
                      </a:cubicBezTo>
                      <a:cubicBezTo>
                        <a:pt x="27187" y="10175"/>
                        <a:pt x="27020" y="10275"/>
                        <a:pt x="26853" y="10375"/>
                      </a:cubicBezTo>
                      <a:cubicBezTo>
                        <a:pt x="26353" y="10675"/>
                        <a:pt x="25986" y="11109"/>
                        <a:pt x="25552" y="11509"/>
                      </a:cubicBezTo>
                      <a:lnTo>
                        <a:pt x="25519" y="11543"/>
                      </a:lnTo>
                      <a:cubicBezTo>
                        <a:pt x="25285" y="11809"/>
                        <a:pt x="25118" y="12010"/>
                        <a:pt x="24885" y="12176"/>
                      </a:cubicBezTo>
                      <a:cubicBezTo>
                        <a:pt x="24651" y="12376"/>
                        <a:pt x="24385" y="12610"/>
                        <a:pt x="24151" y="12777"/>
                      </a:cubicBezTo>
                      <a:cubicBezTo>
                        <a:pt x="23951" y="12877"/>
                        <a:pt x="23684" y="13010"/>
                        <a:pt x="23451" y="13110"/>
                      </a:cubicBezTo>
                      <a:cubicBezTo>
                        <a:pt x="23317" y="13144"/>
                        <a:pt x="23150" y="13177"/>
                        <a:pt x="23017" y="13177"/>
                      </a:cubicBezTo>
                      <a:lnTo>
                        <a:pt x="21716" y="13177"/>
                      </a:lnTo>
                      <a:cubicBezTo>
                        <a:pt x="21616" y="13177"/>
                        <a:pt x="21549" y="13177"/>
                        <a:pt x="21482" y="13210"/>
                      </a:cubicBezTo>
                      <a:cubicBezTo>
                        <a:pt x="20982" y="13310"/>
                        <a:pt x="20515" y="13477"/>
                        <a:pt x="20048" y="13777"/>
                      </a:cubicBezTo>
                      <a:cubicBezTo>
                        <a:pt x="19881" y="13878"/>
                        <a:pt x="19681" y="13978"/>
                        <a:pt x="19514" y="14144"/>
                      </a:cubicBezTo>
                      <a:cubicBezTo>
                        <a:pt x="19448" y="14111"/>
                        <a:pt x="19314" y="14044"/>
                        <a:pt x="19214" y="14044"/>
                      </a:cubicBezTo>
                      <a:cubicBezTo>
                        <a:pt x="19047" y="14011"/>
                        <a:pt x="18847" y="14011"/>
                        <a:pt x="18714" y="14011"/>
                      </a:cubicBezTo>
                      <a:lnTo>
                        <a:pt x="18647" y="14011"/>
                      </a:lnTo>
                      <a:cubicBezTo>
                        <a:pt x="18347" y="14011"/>
                        <a:pt x="18147" y="13978"/>
                        <a:pt x="17947" y="13944"/>
                      </a:cubicBezTo>
                      <a:cubicBezTo>
                        <a:pt x="17713" y="13878"/>
                        <a:pt x="17513" y="13811"/>
                        <a:pt x="17346" y="13711"/>
                      </a:cubicBezTo>
                      <a:cubicBezTo>
                        <a:pt x="17179" y="13677"/>
                        <a:pt x="17046" y="13611"/>
                        <a:pt x="16946" y="13544"/>
                      </a:cubicBezTo>
                      <a:cubicBezTo>
                        <a:pt x="16846" y="13477"/>
                        <a:pt x="16779" y="13444"/>
                        <a:pt x="16646" y="13344"/>
                      </a:cubicBezTo>
                      <a:cubicBezTo>
                        <a:pt x="16546" y="13277"/>
                        <a:pt x="16479" y="13210"/>
                        <a:pt x="16379" y="13144"/>
                      </a:cubicBezTo>
                      <a:cubicBezTo>
                        <a:pt x="16312" y="13044"/>
                        <a:pt x="16212" y="12977"/>
                        <a:pt x="16112" y="12877"/>
                      </a:cubicBezTo>
                      <a:cubicBezTo>
                        <a:pt x="15545" y="12443"/>
                        <a:pt x="15045" y="12110"/>
                        <a:pt x="14511" y="11843"/>
                      </a:cubicBezTo>
                      <a:cubicBezTo>
                        <a:pt x="13944" y="11609"/>
                        <a:pt x="13277" y="11442"/>
                        <a:pt x="12509" y="11442"/>
                      </a:cubicBezTo>
                      <a:cubicBezTo>
                        <a:pt x="12042" y="11442"/>
                        <a:pt x="11609" y="11476"/>
                        <a:pt x="11142" y="11543"/>
                      </a:cubicBezTo>
                      <a:cubicBezTo>
                        <a:pt x="10608" y="11676"/>
                        <a:pt x="9974" y="11843"/>
                        <a:pt x="9274" y="12110"/>
                      </a:cubicBezTo>
                      <a:cubicBezTo>
                        <a:pt x="8540" y="12343"/>
                        <a:pt x="8006" y="12543"/>
                        <a:pt x="7506" y="12810"/>
                      </a:cubicBezTo>
                      <a:cubicBezTo>
                        <a:pt x="6472" y="13344"/>
                        <a:pt x="5471" y="14011"/>
                        <a:pt x="4604" y="14845"/>
                      </a:cubicBezTo>
                      <a:cubicBezTo>
                        <a:pt x="2836" y="16479"/>
                        <a:pt x="1502" y="18548"/>
                        <a:pt x="768" y="20816"/>
                      </a:cubicBezTo>
                      <a:cubicBezTo>
                        <a:pt x="367" y="21983"/>
                        <a:pt x="134" y="23151"/>
                        <a:pt x="34" y="24318"/>
                      </a:cubicBezTo>
                      <a:cubicBezTo>
                        <a:pt x="0" y="24952"/>
                        <a:pt x="0" y="25519"/>
                        <a:pt x="101" y="26053"/>
                      </a:cubicBezTo>
                      <a:cubicBezTo>
                        <a:pt x="134" y="26553"/>
                        <a:pt x="267" y="27120"/>
                        <a:pt x="434" y="27687"/>
                      </a:cubicBezTo>
                      <a:cubicBezTo>
                        <a:pt x="701" y="28655"/>
                        <a:pt x="1268" y="29555"/>
                        <a:pt x="1935" y="30356"/>
                      </a:cubicBezTo>
                      <a:cubicBezTo>
                        <a:pt x="2602" y="31123"/>
                        <a:pt x="3436" y="31724"/>
                        <a:pt x="4337" y="32191"/>
                      </a:cubicBezTo>
                      <a:cubicBezTo>
                        <a:pt x="5271" y="32591"/>
                        <a:pt x="6305" y="32824"/>
                        <a:pt x="7439" y="32858"/>
                      </a:cubicBezTo>
                      <a:lnTo>
                        <a:pt x="7506" y="32858"/>
                      </a:lnTo>
                      <a:cubicBezTo>
                        <a:pt x="8473" y="32858"/>
                        <a:pt x="9441" y="32691"/>
                        <a:pt x="10341" y="32357"/>
                      </a:cubicBezTo>
                      <a:cubicBezTo>
                        <a:pt x="11042" y="32091"/>
                        <a:pt x="11809" y="31724"/>
                        <a:pt x="12643" y="31190"/>
                      </a:cubicBezTo>
                      <a:cubicBezTo>
                        <a:pt x="13377" y="30723"/>
                        <a:pt x="14111" y="30156"/>
                        <a:pt x="14878" y="29489"/>
                      </a:cubicBezTo>
                      <a:cubicBezTo>
                        <a:pt x="15678" y="28822"/>
                        <a:pt x="16379" y="28054"/>
                        <a:pt x="17046" y="27254"/>
                      </a:cubicBezTo>
                      <a:cubicBezTo>
                        <a:pt x="17179" y="27521"/>
                        <a:pt x="17346" y="27821"/>
                        <a:pt x="17513" y="28088"/>
                      </a:cubicBezTo>
                      <a:cubicBezTo>
                        <a:pt x="17980" y="28822"/>
                        <a:pt x="18514" y="29489"/>
                        <a:pt x="19114" y="30056"/>
                      </a:cubicBezTo>
                      <a:cubicBezTo>
                        <a:pt x="19781" y="30690"/>
                        <a:pt x="20515" y="31223"/>
                        <a:pt x="21316" y="31690"/>
                      </a:cubicBezTo>
                      <a:cubicBezTo>
                        <a:pt x="22116" y="32157"/>
                        <a:pt x="23017" y="32558"/>
                        <a:pt x="23984" y="32924"/>
                      </a:cubicBezTo>
                      <a:cubicBezTo>
                        <a:pt x="24885" y="33258"/>
                        <a:pt x="25852" y="33558"/>
                        <a:pt x="26853" y="33758"/>
                      </a:cubicBezTo>
                      <a:cubicBezTo>
                        <a:pt x="27820" y="33992"/>
                        <a:pt x="28788" y="34059"/>
                        <a:pt x="29688" y="34059"/>
                      </a:cubicBezTo>
                      <a:cubicBezTo>
                        <a:pt x="30722" y="34059"/>
                        <a:pt x="31690" y="33925"/>
                        <a:pt x="32557" y="33692"/>
                      </a:cubicBezTo>
                      <a:cubicBezTo>
                        <a:pt x="33057" y="33558"/>
                        <a:pt x="33524" y="33391"/>
                        <a:pt x="33991" y="33191"/>
                      </a:cubicBezTo>
                      <a:cubicBezTo>
                        <a:pt x="34392" y="33025"/>
                        <a:pt x="34825" y="32758"/>
                        <a:pt x="35326" y="32424"/>
                      </a:cubicBezTo>
                      <a:cubicBezTo>
                        <a:pt x="36060" y="31924"/>
                        <a:pt x="36793" y="31323"/>
                        <a:pt x="37461" y="30523"/>
                      </a:cubicBezTo>
                      <a:cubicBezTo>
                        <a:pt x="37994" y="29889"/>
                        <a:pt x="38461" y="29088"/>
                        <a:pt x="38862" y="28254"/>
                      </a:cubicBezTo>
                      <a:cubicBezTo>
                        <a:pt x="39195" y="27521"/>
                        <a:pt x="39495" y="26687"/>
                        <a:pt x="39662" y="25719"/>
                      </a:cubicBezTo>
                      <a:cubicBezTo>
                        <a:pt x="39829" y="24885"/>
                        <a:pt x="39896" y="24051"/>
                        <a:pt x="39896" y="23151"/>
                      </a:cubicBezTo>
                      <a:cubicBezTo>
                        <a:pt x="39896" y="21716"/>
                        <a:pt x="39695" y="20249"/>
                        <a:pt x="39295" y="18848"/>
                      </a:cubicBezTo>
                      <a:cubicBezTo>
                        <a:pt x="40162" y="18414"/>
                        <a:pt x="41030" y="17814"/>
                        <a:pt x="41864" y="16913"/>
                      </a:cubicBezTo>
                      <a:cubicBezTo>
                        <a:pt x="42698" y="16046"/>
                        <a:pt x="43365" y="14978"/>
                        <a:pt x="43965" y="13711"/>
                      </a:cubicBezTo>
                      <a:cubicBezTo>
                        <a:pt x="44499" y="12510"/>
                        <a:pt x="44866" y="11209"/>
                        <a:pt x="45033" y="9875"/>
                      </a:cubicBezTo>
                      <a:cubicBezTo>
                        <a:pt x="45400" y="7039"/>
                        <a:pt x="44799" y="4371"/>
                        <a:pt x="43298" y="2636"/>
                      </a:cubicBezTo>
                      <a:cubicBezTo>
                        <a:pt x="42464" y="1635"/>
                        <a:pt x="41297" y="835"/>
                        <a:pt x="39996" y="401"/>
                      </a:cubicBezTo>
                      <a:cubicBezTo>
                        <a:pt x="39562" y="301"/>
                        <a:pt x="39162" y="168"/>
                        <a:pt x="38695" y="68"/>
                      </a:cubicBezTo>
                      <a:cubicBezTo>
                        <a:pt x="38395" y="1"/>
                        <a:pt x="37961" y="1"/>
                        <a:pt x="3739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74" name="Google Shape;6174;p37"/>
                <p:cNvSpPr/>
                <p:nvPr/>
              </p:nvSpPr>
              <p:spPr>
                <a:xfrm>
                  <a:off x="2660225" y="4549525"/>
                  <a:ext cx="29225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9" h="1169" extrusionOk="0">
                      <a:moveTo>
                        <a:pt x="568" y="1"/>
                      </a:moveTo>
                      <a:cubicBezTo>
                        <a:pt x="234" y="34"/>
                        <a:pt x="1" y="268"/>
                        <a:pt x="1" y="568"/>
                      </a:cubicBezTo>
                      <a:cubicBezTo>
                        <a:pt x="1" y="868"/>
                        <a:pt x="234" y="1168"/>
                        <a:pt x="568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268"/>
                        <a:pt x="901" y="1"/>
                        <a:pt x="5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75" name="Google Shape;6175;p37"/>
                <p:cNvSpPr/>
                <p:nvPr/>
              </p:nvSpPr>
              <p:spPr>
                <a:xfrm>
                  <a:off x="2736950" y="4517850"/>
                  <a:ext cx="20875" cy="2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5" h="835" extrusionOk="0">
                      <a:moveTo>
                        <a:pt x="434" y="0"/>
                      </a:moveTo>
                      <a:cubicBezTo>
                        <a:pt x="201" y="0"/>
                        <a:pt x="1" y="167"/>
                        <a:pt x="1" y="434"/>
                      </a:cubicBezTo>
                      <a:cubicBezTo>
                        <a:pt x="1" y="634"/>
                        <a:pt x="201" y="834"/>
                        <a:pt x="434" y="834"/>
                      </a:cubicBezTo>
                      <a:cubicBezTo>
                        <a:pt x="634" y="834"/>
                        <a:pt x="835" y="634"/>
                        <a:pt x="835" y="434"/>
                      </a:cubicBezTo>
                      <a:cubicBezTo>
                        <a:pt x="835" y="200"/>
                        <a:pt x="634" y="0"/>
                        <a:pt x="434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76" name="Google Shape;6176;p37"/>
                <p:cNvSpPr/>
                <p:nvPr/>
              </p:nvSpPr>
              <p:spPr>
                <a:xfrm>
                  <a:off x="2873725" y="4400250"/>
                  <a:ext cx="29200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9" extrusionOk="0">
                      <a:moveTo>
                        <a:pt x="567" y="1"/>
                      </a:moveTo>
                      <a:cubicBezTo>
                        <a:pt x="234" y="1"/>
                        <a:pt x="0" y="234"/>
                        <a:pt x="0" y="568"/>
                      </a:cubicBezTo>
                      <a:cubicBezTo>
                        <a:pt x="0" y="868"/>
                        <a:pt x="234" y="1168"/>
                        <a:pt x="567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01" y="1"/>
                        <a:pt x="5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77" name="Google Shape;6177;p37"/>
                <p:cNvSpPr/>
                <p:nvPr/>
              </p:nvSpPr>
              <p:spPr>
                <a:xfrm>
                  <a:off x="2815350" y="4470300"/>
                  <a:ext cx="14200" cy="14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8" h="568" extrusionOk="0">
                      <a:moveTo>
                        <a:pt x="267" y="1"/>
                      </a:moveTo>
                      <a:cubicBezTo>
                        <a:pt x="134" y="1"/>
                        <a:pt x="0" y="101"/>
                        <a:pt x="0" y="268"/>
                      </a:cubicBezTo>
                      <a:cubicBezTo>
                        <a:pt x="0" y="434"/>
                        <a:pt x="134" y="568"/>
                        <a:pt x="267" y="568"/>
                      </a:cubicBezTo>
                      <a:cubicBezTo>
                        <a:pt x="467" y="568"/>
                        <a:pt x="567" y="434"/>
                        <a:pt x="567" y="268"/>
                      </a:cubicBezTo>
                      <a:cubicBezTo>
                        <a:pt x="567" y="101"/>
                        <a:pt x="434" y="1"/>
                        <a:pt x="2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78" name="Google Shape;6178;p37"/>
                <p:cNvSpPr/>
                <p:nvPr/>
              </p:nvSpPr>
              <p:spPr>
                <a:xfrm>
                  <a:off x="2840350" y="4518675"/>
                  <a:ext cx="14225" cy="1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9" h="601" extrusionOk="0">
                      <a:moveTo>
                        <a:pt x="301" y="1"/>
                      </a:moveTo>
                      <a:cubicBezTo>
                        <a:pt x="168" y="1"/>
                        <a:pt x="1" y="134"/>
                        <a:pt x="1" y="301"/>
                      </a:cubicBezTo>
                      <a:cubicBezTo>
                        <a:pt x="1" y="468"/>
                        <a:pt x="134" y="601"/>
                        <a:pt x="301" y="601"/>
                      </a:cubicBezTo>
                      <a:cubicBezTo>
                        <a:pt x="468" y="601"/>
                        <a:pt x="568" y="468"/>
                        <a:pt x="568" y="301"/>
                      </a:cubicBezTo>
                      <a:cubicBezTo>
                        <a:pt x="568" y="134"/>
                        <a:pt x="435" y="1"/>
                        <a:pt x="301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79" name="Google Shape;6179;p37"/>
                <p:cNvSpPr/>
                <p:nvPr/>
              </p:nvSpPr>
              <p:spPr>
                <a:xfrm>
                  <a:off x="2782825" y="4562875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1" y="1"/>
                      </a:moveTo>
                      <a:cubicBezTo>
                        <a:pt x="301" y="1"/>
                        <a:pt x="0" y="301"/>
                        <a:pt x="0" y="568"/>
                      </a:cubicBezTo>
                      <a:cubicBezTo>
                        <a:pt x="0" y="868"/>
                        <a:pt x="267" y="1168"/>
                        <a:pt x="601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34" y="1"/>
                        <a:pt x="601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80" name="Google Shape;6180;p37"/>
                <p:cNvSpPr/>
                <p:nvPr/>
              </p:nvSpPr>
              <p:spPr>
                <a:xfrm>
                  <a:off x="2718600" y="4606250"/>
                  <a:ext cx="25050" cy="2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2" h="1001" extrusionOk="0">
                      <a:moveTo>
                        <a:pt x="501" y="0"/>
                      </a:moveTo>
                      <a:cubicBezTo>
                        <a:pt x="234" y="0"/>
                        <a:pt x="1" y="234"/>
                        <a:pt x="1" y="500"/>
                      </a:cubicBezTo>
                      <a:cubicBezTo>
                        <a:pt x="1" y="801"/>
                        <a:pt x="234" y="1001"/>
                        <a:pt x="501" y="1001"/>
                      </a:cubicBezTo>
                      <a:cubicBezTo>
                        <a:pt x="768" y="1001"/>
                        <a:pt x="1002" y="767"/>
                        <a:pt x="1002" y="500"/>
                      </a:cubicBezTo>
                      <a:cubicBezTo>
                        <a:pt x="1002" y="234"/>
                        <a:pt x="735" y="0"/>
                        <a:pt x="5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81" name="Google Shape;6181;p37"/>
                <p:cNvSpPr/>
                <p:nvPr/>
              </p:nvSpPr>
              <p:spPr>
                <a:xfrm>
                  <a:off x="2791150" y="4505325"/>
                  <a:ext cx="16725" cy="16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9" h="668" extrusionOk="0">
                      <a:moveTo>
                        <a:pt x="334" y="1"/>
                      </a:moveTo>
                      <a:cubicBezTo>
                        <a:pt x="168" y="1"/>
                        <a:pt x="1" y="134"/>
                        <a:pt x="1" y="334"/>
                      </a:cubicBezTo>
                      <a:cubicBezTo>
                        <a:pt x="1" y="501"/>
                        <a:pt x="168" y="668"/>
                        <a:pt x="334" y="668"/>
                      </a:cubicBezTo>
                      <a:cubicBezTo>
                        <a:pt x="501" y="668"/>
                        <a:pt x="668" y="501"/>
                        <a:pt x="668" y="334"/>
                      </a:cubicBezTo>
                      <a:cubicBezTo>
                        <a:pt x="668" y="168"/>
                        <a:pt x="501" y="1"/>
                        <a:pt x="3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82" name="Google Shape;6182;p37"/>
                <p:cNvSpPr/>
                <p:nvPr/>
              </p:nvSpPr>
              <p:spPr>
                <a:xfrm>
                  <a:off x="2740300" y="4470300"/>
                  <a:ext cx="5850" cy="5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4" h="235" extrusionOk="0">
                      <a:moveTo>
                        <a:pt x="134" y="1"/>
                      </a:moveTo>
                      <a:cubicBezTo>
                        <a:pt x="33" y="1"/>
                        <a:pt x="0" y="34"/>
                        <a:pt x="0" y="101"/>
                      </a:cubicBezTo>
                      <a:cubicBezTo>
                        <a:pt x="0" y="201"/>
                        <a:pt x="33" y="234"/>
                        <a:pt x="134" y="234"/>
                      </a:cubicBezTo>
                      <a:cubicBezTo>
                        <a:pt x="200" y="234"/>
                        <a:pt x="234" y="201"/>
                        <a:pt x="234" y="101"/>
                      </a:cubicBezTo>
                      <a:cubicBezTo>
                        <a:pt x="234" y="34"/>
                        <a:pt x="200" y="1"/>
                        <a:pt x="1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83" name="Google Shape;6183;p37"/>
                <p:cNvSpPr/>
                <p:nvPr/>
              </p:nvSpPr>
              <p:spPr>
                <a:xfrm>
                  <a:off x="2781150" y="4383575"/>
                  <a:ext cx="29225" cy="29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9" h="1169" extrusionOk="0">
                      <a:moveTo>
                        <a:pt x="568" y="1"/>
                      </a:moveTo>
                      <a:cubicBezTo>
                        <a:pt x="234" y="1"/>
                        <a:pt x="1" y="301"/>
                        <a:pt x="1" y="568"/>
                      </a:cubicBezTo>
                      <a:cubicBezTo>
                        <a:pt x="1" y="868"/>
                        <a:pt x="234" y="1168"/>
                        <a:pt x="568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01" y="1"/>
                        <a:pt x="5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84" name="Google Shape;6184;p37"/>
                <p:cNvSpPr/>
                <p:nvPr/>
              </p:nvSpPr>
              <p:spPr>
                <a:xfrm>
                  <a:off x="2899575" y="4446125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1" y="0"/>
                      </a:moveTo>
                      <a:cubicBezTo>
                        <a:pt x="267" y="0"/>
                        <a:pt x="0" y="234"/>
                        <a:pt x="0" y="568"/>
                      </a:cubicBezTo>
                      <a:cubicBezTo>
                        <a:pt x="0" y="868"/>
                        <a:pt x="267" y="1168"/>
                        <a:pt x="601" y="1168"/>
                      </a:cubicBezTo>
                      <a:cubicBezTo>
                        <a:pt x="868" y="1168"/>
                        <a:pt x="1168" y="901"/>
                        <a:pt x="1168" y="568"/>
                      </a:cubicBezTo>
                      <a:cubicBezTo>
                        <a:pt x="1168" y="301"/>
                        <a:pt x="934" y="0"/>
                        <a:pt x="6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85" name="Google Shape;6185;p37"/>
                <p:cNvSpPr/>
                <p:nvPr/>
              </p:nvSpPr>
              <p:spPr>
                <a:xfrm>
                  <a:off x="2875375" y="4508675"/>
                  <a:ext cx="19225" cy="1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9" h="735" extrusionOk="0">
                      <a:moveTo>
                        <a:pt x="401" y="0"/>
                      </a:moveTo>
                      <a:cubicBezTo>
                        <a:pt x="168" y="0"/>
                        <a:pt x="1" y="167"/>
                        <a:pt x="1" y="367"/>
                      </a:cubicBezTo>
                      <a:cubicBezTo>
                        <a:pt x="1" y="567"/>
                        <a:pt x="168" y="734"/>
                        <a:pt x="401" y="734"/>
                      </a:cubicBezTo>
                      <a:cubicBezTo>
                        <a:pt x="601" y="734"/>
                        <a:pt x="768" y="567"/>
                        <a:pt x="768" y="367"/>
                      </a:cubicBezTo>
                      <a:cubicBezTo>
                        <a:pt x="768" y="167"/>
                        <a:pt x="601" y="0"/>
                        <a:pt x="4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86" name="Google Shape;6186;p37"/>
                <p:cNvSpPr/>
                <p:nvPr/>
              </p:nvSpPr>
              <p:spPr>
                <a:xfrm>
                  <a:off x="2833700" y="4422775"/>
                  <a:ext cx="15025" cy="15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01" h="601" extrusionOk="0">
                      <a:moveTo>
                        <a:pt x="300" y="0"/>
                      </a:moveTo>
                      <a:cubicBezTo>
                        <a:pt x="134" y="0"/>
                        <a:pt x="0" y="134"/>
                        <a:pt x="0" y="301"/>
                      </a:cubicBezTo>
                      <a:cubicBezTo>
                        <a:pt x="0" y="467"/>
                        <a:pt x="134" y="601"/>
                        <a:pt x="300" y="601"/>
                      </a:cubicBezTo>
                      <a:cubicBezTo>
                        <a:pt x="467" y="601"/>
                        <a:pt x="601" y="467"/>
                        <a:pt x="601" y="301"/>
                      </a:cubicBezTo>
                      <a:cubicBezTo>
                        <a:pt x="601" y="134"/>
                        <a:pt x="467" y="0"/>
                        <a:pt x="300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87" name="Google Shape;6187;p37"/>
                <p:cNvSpPr/>
                <p:nvPr/>
              </p:nvSpPr>
              <p:spPr>
                <a:xfrm>
                  <a:off x="2921250" y="4405250"/>
                  <a:ext cx="16700" cy="16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8" h="669" extrusionOk="0">
                      <a:moveTo>
                        <a:pt x="334" y="1"/>
                      </a:moveTo>
                      <a:cubicBezTo>
                        <a:pt x="167" y="1"/>
                        <a:pt x="1" y="168"/>
                        <a:pt x="1" y="335"/>
                      </a:cubicBezTo>
                      <a:cubicBezTo>
                        <a:pt x="1" y="501"/>
                        <a:pt x="167" y="668"/>
                        <a:pt x="334" y="668"/>
                      </a:cubicBezTo>
                      <a:cubicBezTo>
                        <a:pt x="501" y="668"/>
                        <a:pt x="668" y="501"/>
                        <a:pt x="668" y="335"/>
                      </a:cubicBezTo>
                      <a:cubicBezTo>
                        <a:pt x="668" y="168"/>
                        <a:pt x="501" y="1"/>
                        <a:pt x="334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88" name="Google Shape;6188;p37"/>
                <p:cNvSpPr/>
                <p:nvPr/>
              </p:nvSpPr>
              <p:spPr>
                <a:xfrm>
                  <a:off x="2679425" y="4510350"/>
                  <a:ext cx="29200" cy="29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68" h="1168" extrusionOk="0">
                      <a:moveTo>
                        <a:pt x="600" y="0"/>
                      </a:moveTo>
                      <a:cubicBezTo>
                        <a:pt x="300" y="0"/>
                        <a:pt x="0" y="267"/>
                        <a:pt x="0" y="600"/>
                      </a:cubicBezTo>
                      <a:cubicBezTo>
                        <a:pt x="0" y="901"/>
                        <a:pt x="267" y="1168"/>
                        <a:pt x="600" y="1168"/>
                      </a:cubicBezTo>
                      <a:cubicBezTo>
                        <a:pt x="901" y="1168"/>
                        <a:pt x="1168" y="934"/>
                        <a:pt x="1168" y="600"/>
                      </a:cubicBezTo>
                      <a:cubicBezTo>
                        <a:pt x="1168" y="300"/>
                        <a:pt x="934" y="0"/>
                        <a:pt x="600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89" name="Google Shape;6189;p37"/>
                <p:cNvSpPr/>
                <p:nvPr/>
              </p:nvSpPr>
              <p:spPr>
                <a:xfrm>
                  <a:off x="3025500" y="4308525"/>
                  <a:ext cx="386950" cy="408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478" h="16346" extrusionOk="0">
                      <a:moveTo>
                        <a:pt x="7305" y="1"/>
                      </a:moveTo>
                      <a:cubicBezTo>
                        <a:pt x="6338" y="1"/>
                        <a:pt x="5337" y="167"/>
                        <a:pt x="4403" y="534"/>
                      </a:cubicBezTo>
                      <a:cubicBezTo>
                        <a:pt x="3970" y="701"/>
                        <a:pt x="3569" y="901"/>
                        <a:pt x="3102" y="1168"/>
                      </a:cubicBezTo>
                      <a:cubicBezTo>
                        <a:pt x="2669" y="1368"/>
                        <a:pt x="2302" y="1668"/>
                        <a:pt x="1968" y="2002"/>
                      </a:cubicBezTo>
                      <a:cubicBezTo>
                        <a:pt x="1234" y="2669"/>
                        <a:pt x="667" y="3503"/>
                        <a:pt x="434" y="4370"/>
                      </a:cubicBezTo>
                      <a:cubicBezTo>
                        <a:pt x="401" y="4504"/>
                        <a:pt x="334" y="4570"/>
                        <a:pt x="334" y="4704"/>
                      </a:cubicBezTo>
                      <a:lnTo>
                        <a:pt x="300" y="4837"/>
                      </a:lnTo>
                      <a:cubicBezTo>
                        <a:pt x="267" y="4971"/>
                        <a:pt x="234" y="5138"/>
                        <a:pt x="167" y="5238"/>
                      </a:cubicBezTo>
                      <a:cubicBezTo>
                        <a:pt x="134" y="5404"/>
                        <a:pt x="100" y="5538"/>
                        <a:pt x="0" y="5705"/>
                      </a:cubicBezTo>
                      <a:cubicBezTo>
                        <a:pt x="100" y="5638"/>
                        <a:pt x="134" y="5538"/>
                        <a:pt x="234" y="5404"/>
                      </a:cubicBezTo>
                      <a:cubicBezTo>
                        <a:pt x="467" y="5071"/>
                        <a:pt x="667" y="4704"/>
                        <a:pt x="934" y="4370"/>
                      </a:cubicBezTo>
                      <a:cubicBezTo>
                        <a:pt x="1068" y="4204"/>
                        <a:pt x="1168" y="4037"/>
                        <a:pt x="1335" y="3870"/>
                      </a:cubicBezTo>
                      <a:lnTo>
                        <a:pt x="1768" y="3470"/>
                      </a:lnTo>
                      <a:cubicBezTo>
                        <a:pt x="2102" y="3169"/>
                        <a:pt x="2469" y="2969"/>
                        <a:pt x="2836" y="2736"/>
                      </a:cubicBezTo>
                      <a:cubicBezTo>
                        <a:pt x="3269" y="2536"/>
                        <a:pt x="3670" y="2369"/>
                        <a:pt x="4103" y="2235"/>
                      </a:cubicBezTo>
                      <a:cubicBezTo>
                        <a:pt x="4503" y="2135"/>
                        <a:pt x="4970" y="2035"/>
                        <a:pt x="5404" y="2002"/>
                      </a:cubicBezTo>
                      <a:cubicBezTo>
                        <a:pt x="5638" y="1969"/>
                        <a:pt x="5838" y="1969"/>
                        <a:pt x="6105" y="1969"/>
                      </a:cubicBezTo>
                      <a:cubicBezTo>
                        <a:pt x="6305" y="1969"/>
                        <a:pt x="6472" y="1969"/>
                        <a:pt x="6672" y="2002"/>
                      </a:cubicBezTo>
                      <a:cubicBezTo>
                        <a:pt x="7072" y="2035"/>
                        <a:pt x="7406" y="2069"/>
                        <a:pt x="7739" y="2169"/>
                      </a:cubicBezTo>
                      <a:cubicBezTo>
                        <a:pt x="8106" y="2235"/>
                        <a:pt x="8473" y="2369"/>
                        <a:pt x="8807" y="2502"/>
                      </a:cubicBezTo>
                      <a:cubicBezTo>
                        <a:pt x="9140" y="2636"/>
                        <a:pt x="9474" y="2803"/>
                        <a:pt x="9807" y="3003"/>
                      </a:cubicBezTo>
                      <a:cubicBezTo>
                        <a:pt x="10441" y="3370"/>
                        <a:pt x="11008" y="3837"/>
                        <a:pt x="11508" y="4370"/>
                      </a:cubicBezTo>
                      <a:cubicBezTo>
                        <a:pt x="12509" y="5471"/>
                        <a:pt x="13243" y="6839"/>
                        <a:pt x="13610" y="8307"/>
                      </a:cubicBezTo>
                      <a:cubicBezTo>
                        <a:pt x="13810" y="9040"/>
                        <a:pt x="13944" y="9808"/>
                        <a:pt x="13977" y="10541"/>
                      </a:cubicBezTo>
                      <a:cubicBezTo>
                        <a:pt x="14010" y="11309"/>
                        <a:pt x="13977" y="12076"/>
                        <a:pt x="13843" y="12843"/>
                      </a:cubicBezTo>
                      <a:cubicBezTo>
                        <a:pt x="13810" y="13210"/>
                        <a:pt x="13743" y="13577"/>
                        <a:pt x="13610" y="13911"/>
                      </a:cubicBezTo>
                      <a:cubicBezTo>
                        <a:pt x="13477" y="14411"/>
                        <a:pt x="13276" y="14878"/>
                        <a:pt x="13076" y="15345"/>
                      </a:cubicBezTo>
                      <a:cubicBezTo>
                        <a:pt x="12909" y="15678"/>
                        <a:pt x="12709" y="16012"/>
                        <a:pt x="12509" y="16346"/>
                      </a:cubicBezTo>
                      <a:cubicBezTo>
                        <a:pt x="13110" y="15578"/>
                        <a:pt x="13610" y="14744"/>
                        <a:pt x="14010" y="13777"/>
                      </a:cubicBezTo>
                      <a:cubicBezTo>
                        <a:pt x="14577" y="12576"/>
                        <a:pt x="14944" y="11275"/>
                        <a:pt x="15111" y="9974"/>
                      </a:cubicBezTo>
                      <a:cubicBezTo>
                        <a:pt x="15478" y="7106"/>
                        <a:pt x="14844" y="4470"/>
                        <a:pt x="13343" y="2702"/>
                      </a:cubicBezTo>
                      <a:cubicBezTo>
                        <a:pt x="12509" y="1702"/>
                        <a:pt x="11342" y="901"/>
                        <a:pt x="10007" y="501"/>
                      </a:cubicBezTo>
                      <a:cubicBezTo>
                        <a:pt x="9607" y="367"/>
                        <a:pt x="9140" y="234"/>
                        <a:pt x="8740" y="167"/>
                      </a:cubicBezTo>
                      <a:cubicBezTo>
                        <a:pt x="8306" y="67"/>
                        <a:pt x="7806" y="34"/>
                        <a:pt x="7305" y="34"/>
                      </a:cubicBezTo>
                      <a:lnTo>
                        <a:pt x="7305" y="1"/>
                      </a:ln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90" name="Google Shape;6190;p37"/>
                <p:cNvSpPr/>
                <p:nvPr/>
              </p:nvSpPr>
              <p:spPr>
                <a:xfrm>
                  <a:off x="2843700" y="4550375"/>
                  <a:ext cx="433675" cy="607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47" h="24318" extrusionOk="0">
                      <a:moveTo>
                        <a:pt x="5604" y="0"/>
                      </a:moveTo>
                      <a:cubicBezTo>
                        <a:pt x="5504" y="67"/>
                        <a:pt x="5338" y="134"/>
                        <a:pt x="5171" y="167"/>
                      </a:cubicBezTo>
                      <a:cubicBezTo>
                        <a:pt x="4937" y="200"/>
                        <a:pt x="4770" y="300"/>
                        <a:pt x="4604" y="367"/>
                      </a:cubicBezTo>
                      <a:cubicBezTo>
                        <a:pt x="4437" y="467"/>
                        <a:pt x="4270" y="534"/>
                        <a:pt x="4103" y="667"/>
                      </a:cubicBezTo>
                      <a:cubicBezTo>
                        <a:pt x="3603" y="968"/>
                        <a:pt x="3203" y="1401"/>
                        <a:pt x="2869" y="1801"/>
                      </a:cubicBezTo>
                      <a:lnTo>
                        <a:pt x="2836" y="1835"/>
                      </a:lnTo>
                      <a:lnTo>
                        <a:pt x="2202" y="2469"/>
                      </a:lnTo>
                      <a:cubicBezTo>
                        <a:pt x="2002" y="2669"/>
                        <a:pt x="1735" y="2836"/>
                        <a:pt x="1435" y="3036"/>
                      </a:cubicBezTo>
                      <a:cubicBezTo>
                        <a:pt x="1235" y="3169"/>
                        <a:pt x="1001" y="3303"/>
                        <a:pt x="734" y="3369"/>
                      </a:cubicBezTo>
                      <a:cubicBezTo>
                        <a:pt x="567" y="3403"/>
                        <a:pt x="434" y="3469"/>
                        <a:pt x="334" y="3469"/>
                      </a:cubicBezTo>
                      <a:lnTo>
                        <a:pt x="0" y="3469"/>
                      </a:lnTo>
                      <a:cubicBezTo>
                        <a:pt x="67" y="3503"/>
                        <a:pt x="100" y="3536"/>
                        <a:pt x="201" y="3569"/>
                      </a:cubicBezTo>
                      <a:cubicBezTo>
                        <a:pt x="334" y="3636"/>
                        <a:pt x="401" y="3669"/>
                        <a:pt x="534" y="3669"/>
                      </a:cubicBezTo>
                      <a:lnTo>
                        <a:pt x="934" y="3669"/>
                      </a:lnTo>
                      <a:cubicBezTo>
                        <a:pt x="1268" y="3636"/>
                        <a:pt x="1602" y="3503"/>
                        <a:pt x="1902" y="3369"/>
                      </a:cubicBezTo>
                      <a:cubicBezTo>
                        <a:pt x="2536" y="3069"/>
                        <a:pt x="3103" y="2735"/>
                        <a:pt x="3736" y="2469"/>
                      </a:cubicBezTo>
                      <a:cubicBezTo>
                        <a:pt x="4037" y="2335"/>
                        <a:pt x="4370" y="2168"/>
                        <a:pt x="4670" y="2068"/>
                      </a:cubicBezTo>
                      <a:cubicBezTo>
                        <a:pt x="4837" y="2035"/>
                        <a:pt x="4937" y="2002"/>
                        <a:pt x="5104" y="1968"/>
                      </a:cubicBezTo>
                      <a:cubicBezTo>
                        <a:pt x="5237" y="1968"/>
                        <a:pt x="5371" y="1902"/>
                        <a:pt x="5504" y="1902"/>
                      </a:cubicBezTo>
                      <a:lnTo>
                        <a:pt x="5538" y="1902"/>
                      </a:lnTo>
                      <a:cubicBezTo>
                        <a:pt x="5671" y="1902"/>
                        <a:pt x="5838" y="1902"/>
                        <a:pt x="5938" y="1968"/>
                      </a:cubicBezTo>
                      <a:cubicBezTo>
                        <a:pt x="6171" y="2002"/>
                        <a:pt x="6338" y="2068"/>
                        <a:pt x="6538" y="2135"/>
                      </a:cubicBezTo>
                      <a:cubicBezTo>
                        <a:pt x="6872" y="2235"/>
                        <a:pt x="7239" y="2402"/>
                        <a:pt x="7572" y="2569"/>
                      </a:cubicBezTo>
                      <a:cubicBezTo>
                        <a:pt x="8240" y="2969"/>
                        <a:pt x="8873" y="3469"/>
                        <a:pt x="9407" y="4003"/>
                      </a:cubicBezTo>
                      <a:cubicBezTo>
                        <a:pt x="10041" y="4637"/>
                        <a:pt x="10575" y="5337"/>
                        <a:pt x="11042" y="6071"/>
                      </a:cubicBezTo>
                      <a:cubicBezTo>
                        <a:pt x="11542" y="6838"/>
                        <a:pt x="11942" y="7639"/>
                        <a:pt x="12343" y="8406"/>
                      </a:cubicBezTo>
                      <a:cubicBezTo>
                        <a:pt x="12509" y="8806"/>
                        <a:pt x="12676" y="9173"/>
                        <a:pt x="12843" y="9574"/>
                      </a:cubicBezTo>
                      <a:cubicBezTo>
                        <a:pt x="12910" y="9807"/>
                        <a:pt x="13010" y="9974"/>
                        <a:pt x="13043" y="10174"/>
                      </a:cubicBezTo>
                      <a:cubicBezTo>
                        <a:pt x="13076" y="10241"/>
                        <a:pt x="13110" y="10341"/>
                        <a:pt x="13110" y="10408"/>
                      </a:cubicBezTo>
                      <a:cubicBezTo>
                        <a:pt x="13110" y="10474"/>
                        <a:pt x="13176" y="10508"/>
                        <a:pt x="13176" y="10541"/>
                      </a:cubicBezTo>
                      <a:cubicBezTo>
                        <a:pt x="13210" y="10708"/>
                        <a:pt x="13243" y="10908"/>
                        <a:pt x="13277" y="11075"/>
                      </a:cubicBezTo>
                      <a:cubicBezTo>
                        <a:pt x="13343" y="11342"/>
                        <a:pt x="13377" y="11575"/>
                        <a:pt x="13377" y="11842"/>
                      </a:cubicBezTo>
                      <a:cubicBezTo>
                        <a:pt x="13410" y="12142"/>
                        <a:pt x="13410" y="12409"/>
                        <a:pt x="13443" y="12676"/>
                      </a:cubicBezTo>
                      <a:cubicBezTo>
                        <a:pt x="13443" y="12909"/>
                        <a:pt x="13510" y="13210"/>
                        <a:pt x="13510" y="13476"/>
                      </a:cubicBezTo>
                      <a:lnTo>
                        <a:pt x="13510" y="13810"/>
                      </a:lnTo>
                      <a:cubicBezTo>
                        <a:pt x="13510" y="13877"/>
                        <a:pt x="13510" y="13977"/>
                        <a:pt x="13443" y="14044"/>
                      </a:cubicBezTo>
                      <a:cubicBezTo>
                        <a:pt x="13443" y="14144"/>
                        <a:pt x="13410" y="14210"/>
                        <a:pt x="13377" y="14244"/>
                      </a:cubicBezTo>
                      <a:cubicBezTo>
                        <a:pt x="13343" y="14310"/>
                        <a:pt x="13343" y="14344"/>
                        <a:pt x="13277" y="14377"/>
                      </a:cubicBezTo>
                      <a:cubicBezTo>
                        <a:pt x="13243" y="14410"/>
                        <a:pt x="13210" y="14410"/>
                        <a:pt x="13110" y="14410"/>
                      </a:cubicBezTo>
                      <a:cubicBezTo>
                        <a:pt x="13076" y="14410"/>
                        <a:pt x="13043" y="14377"/>
                        <a:pt x="13010" y="14344"/>
                      </a:cubicBezTo>
                      <a:cubicBezTo>
                        <a:pt x="12910" y="14310"/>
                        <a:pt x="12876" y="14210"/>
                        <a:pt x="12843" y="14144"/>
                      </a:cubicBezTo>
                      <a:cubicBezTo>
                        <a:pt x="12743" y="14044"/>
                        <a:pt x="12709" y="13910"/>
                        <a:pt x="12676" y="13810"/>
                      </a:cubicBezTo>
                      <a:cubicBezTo>
                        <a:pt x="12609" y="13710"/>
                        <a:pt x="12576" y="13677"/>
                        <a:pt x="12576" y="13577"/>
                      </a:cubicBezTo>
                      <a:cubicBezTo>
                        <a:pt x="12543" y="13543"/>
                        <a:pt x="12543" y="13476"/>
                        <a:pt x="12509" y="13410"/>
                      </a:cubicBezTo>
                      <a:cubicBezTo>
                        <a:pt x="12443" y="13310"/>
                        <a:pt x="12409" y="13143"/>
                        <a:pt x="12376" y="13009"/>
                      </a:cubicBezTo>
                      <a:cubicBezTo>
                        <a:pt x="12276" y="12676"/>
                        <a:pt x="12209" y="12376"/>
                        <a:pt x="12076" y="12075"/>
                      </a:cubicBezTo>
                      <a:lnTo>
                        <a:pt x="12076" y="12042"/>
                      </a:lnTo>
                      <a:cubicBezTo>
                        <a:pt x="12042" y="11909"/>
                        <a:pt x="11942" y="11842"/>
                        <a:pt x="11909" y="11742"/>
                      </a:cubicBezTo>
                      <a:cubicBezTo>
                        <a:pt x="11876" y="11675"/>
                        <a:pt x="11775" y="11642"/>
                        <a:pt x="11742" y="11575"/>
                      </a:cubicBezTo>
                      <a:cubicBezTo>
                        <a:pt x="11709" y="11542"/>
                        <a:pt x="11609" y="11508"/>
                        <a:pt x="11575" y="11508"/>
                      </a:cubicBezTo>
                      <a:cubicBezTo>
                        <a:pt x="11509" y="11475"/>
                        <a:pt x="11442" y="11475"/>
                        <a:pt x="11375" y="11475"/>
                      </a:cubicBezTo>
                      <a:lnTo>
                        <a:pt x="11108" y="11475"/>
                      </a:lnTo>
                      <a:cubicBezTo>
                        <a:pt x="11042" y="11475"/>
                        <a:pt x="11008" y="11508"/>
                        <a:pt x="10908" y="11508"/>
                      </a:cubicBezTo>
                      <a:cubicBezTo>
                        <a:pt x="10841" y="11542"/>
                        <a:pt x="10775" y="11575"/>
                        <a:pt x="10708" y="11642"/>
                      </a:cubicBezTo>
                      <a:cubicBezTo>
                        <a:pt x="10575" y="11709"/>
                        <a:pt x="10508" y="11842"/>
                        <a:pt x="10408" y="11909"/>
                      </a:cubicBezTo>
                      <a:cubicBezTo>
                        <a:pt x="10241" y="12176"/>
                        <a:pt x="10108" y="12409"/>
                        <a:pt x="10041" y="12676"/>
                      </a:cubicBezTo>
                      <a:lnTo>
                        <a:pt x="10041" y="12643"/>
                      </a:lnTo>
                      <a:lnTo>
                        <a:pt x="9907" y="13009"/>
                      </a:lnTo>
                      <a:cubicBezTo>
                        <a:pt x="9707" y="13677"/>
                        <a:pt x="9574" y="14344"/>
                        <a:pt x="9440" y="15011"/>
                      </a:cubicBezTo>
                      <a:cubicBezTo>
                        <a:pt x="9340" y="15645"/>
                        <a:pt x="9240" y="16245"/>
                        <a:pt x="9174" y="16879"/>
                      </a:cubicBezTo>
                      <a:cubicBezTo>
                        <a:pt x="9107" y="17146"/>
                        <a:pt x="9074" y="17346"/>
                        <a:pt x="9040" y="17579"/>
                      </a:cubicBezTo>
                      <a:cubicBezTo>
                        <a:pt x="9007" y="17713"/>
                        <a:pt x="9007" y="17813"/>
                        <a:pt x="8940" y="17913"/>
                      </a:cubicBezTo>
                      <a:cubicBezTo>
                        <a:pt x="8873" y="18146"/>
                        <a:pt x="8773" y="18347"/>
                        <a:pt x="8707" y="18513"/>
                      </a:cubicBezTo>
                      <a:cubicBezTo>
                        <a:pt x="8373" y="19314"/>
                        <a:pt x="7906" y="20048"/>
                        <a:pt x="7339" y="20682"/>
                      </a:cubicBezTo>
                      <a:cubicBezTo>
                        <a:pt x="6739" y="21315"/>
                        <a:pt x="6071" y="21816"/>
                        <a:pt x="5338" y="22216"/>
                      </a:cubicBezTo>
                      <a:cubicBezTo>
                        <a:pt x="4937" y="22416"/>
                        <a:pt x="4537" y="22583"/>
                        <a:pt x="4103" y="22750"/>
                      </a:cubicBezTo>
                      <a:cubicBezTo>
                        <a:pt x="3736" y="22883"/>
                        <a:pt x="3369" y="23017"/>
                        <a:pt x="2936" y="23150"/>
                      </a:cubicBezTo>
                      <a:cubicBezTo>
                        <a:pt x="2669" y="23217"/>
                        <a:pt x="2302" y="23317"/>
                        <a:pt x="2035" y="23384"/>
                      </a:cubicBezTo>
                      <a:cubicBezTo>
                        <a:pt x="2769" y="23650"/>
                        <a:pt x="3536" y="23851"/>
                        <a:pt x="4270" y="24017"/>
                      </a:cubicBezTo>
                      <a:cubicBezTo>
                        <a:pt x="5237" y="24217"/>
                        <a:pt x="6205" y="24318"/>
                        <a:pt x="7105" y="24318"/>
                      </a:cubicBezTo>
                      <a:cubicBezTo>
                        <a:pt x="8173" y="24318"/>
                        <a:pt x="9107" y="24184"/>
                        <a:pt x="10008" y="23917"/>
                      </a:cubicBezTo>
                      <a:cubicBezTo>
                        <a:pt x="10508" y="23817"/>
                        <a:pt x="10942" y="23650"/>
                        <a:pt x="11409" y="23417"/>
                      </a:cubicBezTo>
                      <a:cubicBezTo>
                        <a:pt x="11842" y="23250"/>
                        <a:pt x="12242" y="23017"/>
                        <a:pt x="12743" y="22683"/>
                      </a:cubicBezTo>
                      <a:cubicBezTo>
                        <a:pt x="13510" y="22183"/>
                        <a:pt x="14211" y="21549"/>
                        <a:pt x="14878" y="20748"/>
                      </a:cubicBezTo>
                      <a:cubicBezTo>
                        <a:pt x="15411" y="20148"/>
                        <a:pt x="15878" y="19347"/>
                        <a:pt x="16279" y="18513"/>
                      </a:cubicBezTo>
                      <a:cubicBezTo>
                        <a:pt x="16612" y="17746"/>
                        <a:pt x="16912" y="16912"/>
                        <a:pt x="17079" y="15978"/>
                      </a:cubicBezTo>
                      <a:cubicBezTo>
                        <a:pt x="17246" y="15144"/>
                        <a:pt x="17346" y="14244"/>
                        <a:pt x="17346" y="13376"/>
                      </a:cubicBezTo>
                      <a:cubicBezTo>
                        <a:pt x="17346" y="12075"/>
                        <a:pt x="17179" y="10808"/>
                        <a:pt x="16846" y="9540"/>
                      </a:cubicBezTo>
                      <a:lnTo>
                        <a:pt x="16846" y="9507"/>
                      </a:lnTo>
                      <a:cubicBezTo>
                        <a:pt x="16712" y="9073"/>
                        <a:pt x="16512" y="8640"/>
                        <a:pt x="16279" y="8239"/>
                      </a:cubicBezTo>
                      <a:lnTo>
                        <a:pt x="16279" y="8306"/>
                      </a:lnTo>
                      <a:cubicBezTo>
                        <a:pt x="15945" y="7639"/>
                        <a:pt x="15545" y="7005"/>
                        <a:pt x="15111" y="6371"/>
                      </a:cubicBezTo>
                      <a:cubicBezTo>
                        <a:pt x="14711" y="5804"/>
                        <a:pt x="14244" y="5237"/>
                        <a:pt x="13744" y="4704"/>
                      </a:cubicBezTo>
                      <a:cubicBezTo>
                        <a:pt x="12709" y="3536"/>
                        <a:pt x="11542" y="2402"/>
                        <a:pt x="10241" y="1535"/>
                      </a:cubicBezTo>
                      <a:cubicBezTo>
                        <a:pt x="9874" y="1301"/>
                        <a:pt x="9440" y="1034"/>
                        <a:pt x="9040" y="834"/>
                      </a:cubicBezTo>
                      <a:cubicBezTo>
                        <a:pt x="8607" y="634"/>
                        <a:pt x="8240" y="467"/>
                        <a:pt x="7773" y="300"/>
                      </a:cubicBezTo>
                      <a:lnTo>
                        <a:pt x="7806" y="300"/>
                      </a:lnTo>
                      <a:cubicBezTo>
                        <a:pt x="7739" y="234"/>
                        <a:pt x="7706" y="234"/>
                        <a:pt x="7606" y="200"/>
                      </a:cubicBezTo>
                      <a:cubicBezTo>
                        <a:pt x="7472" y="167"/>
                        <a:pt x="7372" y="134"/>
                        <a:pt x="7206" y="134"/>
                      </a:cubicBezTo>
                      <a:lnTo>
                        <a:pt x="7105" y="134"/>
                      </a:lnTo>
                      <a:cubicBezTo>
                        <a:pt x="6972" y="67"/>
                        <a:pt x="6839" y="67"/>
                        <a:pt x="6705" y="67"/>
                      </a:cubicBezTo>
                      <a:cubicBezTo>
                        <a:pt x="6405" y="34"/>
                        <a:pt x="6105" y="34"/>
                        <a:pt x="5805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91" name="Google Shape;6191;p37"/>
                <p:cNvSpPr/>
                <p:nvPr/>
              </p:nvSpPr>
              <p:spPr>
                <a:xfrm>
                  <a:off x="2343350" y="4648775"/>
                  <a:ext cx="421975" cy="479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79" h="19181" extrusionOk="0">
                      <a:moveTo>
                        <a:pt x="0" y="17346"/>
                      </a:moveTo>
                      <a:cubicBezTo>
                        <a:pt x="0" y="17413"/>
                        <a:pt x="33" y="17413"/>
                        <a:pt x="33" y="17413"/>
                      </a:cubicBezTo>
                      <a:cubicBezTo>
                        <a:pt x="63" y="17426"/>
                        <a:pt x="93" y="17439"/>
                        <a:pt x="122" y="17452"/>
                      </a:cubicBezTo>
                      <a:lnTo>
                        <a:pt x="122" y="17452"/>
                      </a:lnTo>
                      <a:cubicBezTo>
                        <a:pt x="81" y="17417"/>
                        <a:pt x="41" y="17382"/>
                        <a:pt x="0" y="17346"/>
                      </a:cubicBezTo>
                      <a:close/>
                      <a:moveTo>
                        <a:pt x="14544" y="0"/>
                      </a:moveTo>
                      <a:cubicBezTo>
                        <a:pt x="14410" y="67"/>
                        <a:pt x="14377" y="100"/>
                        <a:pt x="14277" y="134"/>
                      </a:cubicBezTo>
                      <a:cubicBezTo>
                        <a:pt x="14110" y="301"/>
                        <a:pt x="13943" y="534"/>
                        <a:pt x="13777" y="734"/>
                      </a:cubicBezTo>
                      <a:cubicBezTo>
                        <a:pt x="13610" y="934"/>
                        <a:pt x="13510" y="1134"/>
                        <a:pt x="13376" y="1368"/>
                      </a:cubicBezTo>
                      <a:cubicBezTo>
                        <a:pt x="12943" y="2102"/>
                        <a:pt x="12676" y="2902"/>
                        <a:pt x="12442" y="3736"/>
                      </a:cubicBezTo>
                      <a:lnTo>
                        <a:pt x="12442" y="3670"/>
                      </a:lnTo>
                      <a:cubicBezTo>
                        <a:pt x="12242" y="4437"/>
                        <a:pt x="12109" y="5171"/>
                        <a:pt x="12009" y="5938"/>
                      </a:cubicBezTo>
                      <a:cubicBezTo>
                        <a:pt x="11875" y="6672"/>
                        <a:pt x="11742" y="7472"/>
                        <a:pt x="11608" y="8240"/>
                      </a:cubicBezTo>
                      <a:cubicBezTo>
                        <a:pt x="11442" y="9140"/>
                        <a:pt x="11241" y="10074"/>
                        <a:pt x="10941" y="10941"/>
                      </a:cubicBezTo>
                      <a:cubicBezTo>
                        <a:pt x="10674" y="11842"/>
                        <a:pt x="10341" y="12743"/>
                        <a:pt x="9874" y="13510"/>
                      </a:cubicBezTo>
                      <a:cubicBezTo>
                        <a:pt x="9407" y="14311"/>
                        <a:pt x="8873" y="15111"/>
                        <a:pt x="8239" y="15778"/>
                      </a:cubicBezTo>
                      <a:cubicBezTo>
                        <a:pt x="7906" y="16112"/>
                        <a:pt x="7572" y="16412"/>
                        <a:pt x="7205" y="16679"/>
                      </a:cubicBezTo>
                      <a:cubicBezTo>
                        <a:pt x="7005" y="16812"/>
                        <a:pt x="6838" y="16979"/>
                        <a:pt x="6605" y="17079"/>
                      </a:cubicBezTo>
                      <a:cubicBezTo>
                        <a:pt x="6438" y="17146"/>
                        <a:pt x="6271" y="17279"/>
                        <a:pt x="6104" y="17346"/>
                      </a:cubicBezTo>
                      <a:cubicBezTo>
                        <a:pt x="5371" y="17746"/>
                        <a:pt x="4537" y="17946"/>
                        <a:pt x="3703" y="17980"/>
                      </a:cubicBezTo>
                      <a:cubicBezTo>
                        <a:pt x="3479" y="18007"/>
                        <a:pt x="3256" y="18019"/>
                        <a:pt x="3032" y="18019"/>
                      </a:cubicBezTo>
                      <a:cubicBezTo>
                        <a:pt x="2422" y="18019"/>
                        <a:pt x="1811" y="17926"/>
                        <a:pt x="1201" y="17780"/>
                      </a:cubicBezTo>
                      <a:cubicBezTo>
                        <a:pt x="802" y="17688"/>
                        <a:pt x="460" y="17596"/>
                        <a:pt x="122" y="17452"/>
                      </a:cubicBezTo>
                      <a:lnTo>
                        <a:pt x="122" y="17452"/>
                      </a:lnTo>
                      <a:cubicBezTo>
                        <a:pt x="621" y="17878"/>
                        <a:pt x="1152" y="18267"/>
                        <a:pt x="1768" y="18514"/>
                      </a:cubicBezTo>
                      <a:cubicBezTo>
                        <a:pt x="2702" y="18947"/>
                        <a:pt x="3736" y="19181"/>
                        <a:pt x="4870" y="19181"/>
                      </a:cubicBezTo>
                      <a:lnTo>
                        <a:pt x="4937" y="19181"/>
                      </a:lnTo>
                      <a:cubicBezTo>
                        <a:pt x="5904" y="19181"/>
                        <a:pt x="6872" y="19014"/>
                        <a:pt x="7772" y="18680"/>
                      </a:cubicBezTo>
                      <a:cubicBezTo>
                        <a:pt x="8506" y="18447"/>
                        <a:pt x="9240" y="18080"/>
                        <a:pt x="10074" y="17513"/>
                      </a:cubicBezTo>
                      <a:cubicBezTo>
                        <a:pt x="10841" y="17079"/>
                        <a:pt x="11575" y="16479"/>
                        <a:pt x="12342" y="15812"/>
                      </a:cubicBezTo>
                      <a:cubicBezTo>
                        <a:pt x="13076" y="15144"/>
                        <a:pt x="13843" y="14411"/>
                        <a:pt x="14510" y="13610"/>
                      </a:cubicBezTo>
                      <a:cubicBezTo>
                        <a:pt x="14544" y="13643"/>
                        <a:pt x="14544" y="13743"/>
                        <a:pt x="14577" y="13777"/>
                      </a:cubicBezTo>
                      <a:cubicBezTo>
                        <a:pt x="14544" y="13610"/>
                        <a:pt x="14444" y="13443"/>
                        <a:pt x="14410" y="13276"/>
                      </a:cubicBezTo>
                      <a:cubicBezTo>
                        <a:pt x="14244" y="12643"/>
                        <a:pt x="14110" y="12009"/>
                        <a:pt x="14077" y="11408"/>
                      </a:cubicBezTo>
                      <a:cubicBezTo>
                        <a:pt x="14043" y="10741"/>
                        <a:pt x="14043" y="10074"/>
                        <a:pt x="14077" y="9407"/>
                      </a:cubicBezTo>
                      <a:cubicBezTo>
                        <a:pt x="14110" y="8740"/>
                        <a:pt x="14210" y="8106"/>
                        <a:pt x="14344" y="7439"/>
                      </a:cubicBezTo>
                      <a:cubicBezTo>
                        <a:pt x="14510" y="6572"/>
                        <a:pt x="14711" y="5671"/>
                        <a:pt x="14911" y="4804"/>
                      </a:cubicBezTo>
                      <a:cubicBezTo>
                        <a:pt x="15078" y="4103"/>
                        <a:pt x="15278" y="3436"/>
                        <a:pt x="15545" y="2769"/>
                      </a:cubicBezTo>
                      <a:cubicBezTo>
                        <a:pt x="15678" y="2435"/>
                        <a:pt x="15811" y="2068"/>
                        <a:pt x="16012" y="1735"/>
                      </a:cubicBezTo>
                      <a:cubicBezTo>
                        <a:pt x="16178" y="1401"/>
                        <a:pt x="16378" y="1101"/>
                        <a:pt x="16579" y="801"/>
                      </a:cubicBezTo>
                      <a:cubicBezTo>
                        <a:pt x="16645" y="667"/>
                        <a:pt x="16779" y="567"/>
                        <a:pt x="16879" y="467"/>
                      </a:cubicBezTo>
                      <a:cubicBezTo>
                        <a:pt x="16779" y="434"/>
                        <a:pt x="16712" y="401"/>
                        <a:pt x="16579" y="401"/>
                      </a:cubicBezTo>
                      <a:cubicBezTo>
                        <a:pt x="16412" y="334"/>
                        <a:pt x="16245" y="334"/>
                        <a:pt x="16078" y="334"/>
                      </a:cubicBezTo>
                      <a:lnTo>
                        <a:pt x="15945" y="334"/>
                      </a:lnTo>
                      <a:cubicBezTo>
                        <a:pt x="15678" y="334"/>
                        <a:pt x="15444" y="301"/>
                        <a:pt x="15244" y="267"/>
                      </a:cubicBezTo>
                      <a:cubicBezTo>
                        <a:pt x="15044" y="234"/>
                        <a:pt x="14844" y="134"/>
                        <a:pt x="14677" y="67"/>
                      </a:cubicBezTo>
                      <a:cubicBezTo>
                        <a:pt x="14611" y="67"/>
                        <a:pt x="14577" y="0"/>
                        <a:pt x="14544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92" name="Google Shape;6192;p37"/>
                <p:cNvSpPr/>
                <p:nvPr/>
              </p:nvSpPr>
              <p:spPr>
                <a:xfrm>
                  <a:off x="2416725" y="4616250"/>
                  <a:ext cx="219350" cy="18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74" h="7490" extrusionOk="0">
                      <a:moveTo>
                        <a:pt x="8640" y="0"/>
                      </a:moveTo>
                      <a:cubicBezTo>
                        <a:pt x="8173" y="67"/>
                        <a:pt x="7773" y="167"/>
                        <a:pt x="7306" y="234"/>
                      </a:cubicBezTo>
                      <a:cubicBezTo>
                        <a:pt x="6839" y="367"/>
                        <a:pt x="6405" y="534"/>
                        <a:pt x="5971" y="701"/>
                      </a:cubicBezTo>
                      <a:cubicBezTo>
                        <a:pt x="5504" y="901"/>
                        <a:pt x="5104" y="1101"/>
                        <a:pt x="4671" y="1335"/>
                      </a:cubicBezTo>
                      <a:cubicBezTo>
                        <a:pt x="4470" y="1435"/>
                        <a:pt x="4270" y="1568"/>
                        <a:pt x="4103" y="1702"/>
                      </a:cubicBezTo>
                      <a:cubicBezTo>
                        <a:pt x="3903" y="1835"/>
                        <a:pt x="3670" y="2002"/>
                        <a:pt x="3470" y="2169"/>
                      </a:cubicBezTo>
                      <a:cubicBezTo>
                        <a:pt x="2669" y="2736"/>
                        <a:pt x="2002" y="3436"/>
                        <a:pt x="1435" y="4237"/>
                      </a:cubicBezTo>
                      <a:cubicBezTo>
                        <a:pt x="834" y="5004"/>
                        <a:pt x="334" y="5871"/>
                        <a:pt x="101" y="6772"/>
                      </a:cubicBezTo>
                      <a:cubicBezTo>
                        <a:pt x="67" y="6872"/>
                        <a:pt x="67" y="6939"/>
                        <a:pt x="1" y="7039"/>
                      </a:cubicBezTo>
                      <a:lnTo>
                        <a:pt x="1" y="7239"/>
                      </a:lnTo>
                      <a:cubicBezTo>
                        <a:pt x="67" y="7339"/>
                        <a:pt x="134" y="7406"/>
                        <a:pt x="234" y="7439"/>
                      </a:cubicBezTo>
                      <a:cubicBezTo>
                        <a:pt x="267" y="7472"/>
                        <a:pt x="317" y="7489"/>
                        <a:pt x="367" y="7489"/>
                      </a:cubicBezTo>
                      <a:cubicBezTo>
                        <a:pt x="417" y="7489"/>
                        <a:pt x="468" y="7472"/>
                        <a:pt x="501" y="7439"/>
                      </a:cubicBezTo>
                      <a:cubicBezTo>
                        <a:pt x="601" y="7406"/>
                        <a:pt x="734" y="7339"/>
                        <a:pt x="734" y="7239"/>
                      </a:cubicBezTo>
                      <a:cubicBezTo>
                        <a:pt x="768" y="7039"/>
                        <a:pt x="834" y="6872"/>
                        <a:pt x="935" y="6672"/>
                      </a:cubicBezTo>
                      <a:cubicBezTo>
                        <a:pt x="1001" y="6438"/>
                        <a:pt x="1101" y="6272"/>
                        <a:pt x="1168" y="6105"/>
                      </a:cubicBezTo>
                      <a:cubicBezTo>
                        <a:pt x="1335" y="5738"/>
                        <a:pt x="1568" y="5371"/>
                        <a:pt x="1768" y="5004"/>
                      </a:cubicBezTo>
                      <a:cubicBezTo>
                        <a:pt x="2269" y="4203"/>
                        <a:pt x="2836" y="3536"/>
                        <a:pt x="3503" y="2869"/>
                      </a:cubicBezTo>
                      <a:cubicBezTo>
                        <a:pt x="4270" y="2202"/>
                        <a:pt x="5071" y="1568"/>
                        <a:pt x="5971" y="1101"/>
                      </a:cubicBezTo>
                      <a:cubicBezTo>
                        <a:pt x="6305" y="934"/>
                        <a:pt x="6672" y="768"/>
                        <a:pt x="7006" y="668"/>
                      </a:cubicBezTo>
                      <a:cubicBezTo>
                        <a:pt x="7406" y="534"/>
                        <a:pt x="7773" y="367"/>
                        <a:pt x="8173" y="267"/>
                      </a:cubicBezTo>
                      <a:lnTo>
                        <a:pt x="8140" y="267"/>
                      </a:lnTo>
                      <a:cubicBezTo>
                        <a:pt x="8306" y="234"/>
                        <a:pt x="8473" y="201"/>
                        <a:pt x="8640" y="201"/>
                      </a:cubicBezTo>
                      <a:cubicBezTo>
                        <a:pt x="8740" y="201"/>
                        <a:pt x="8773" y="100"/>
                        <a:pt x="8773" y="34"/>
                      </a:cubicBezTo>
                      <a:lnTo>
                        <a:pt x="8773" y="34"/>
                      </a:lnTo>
                      <a:cubicBezTo>
                        <a:pt x="8773" y="40"/>
                        <a:pt x="8772" y="43"/>
                        <a:pt x="8769" y="43"/>
                      </a:cubicBezTo>
                      <a:cubicBezTo>
                        <a:pt x="8757" y="43"/>
                        <a:pt x="8720" y="0"/>
                        <a:pt x="8640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93" name="Google Shape;6193;p37"/>
                <p:cNvSpPr/>
                <p:nvPr/>
              </p:nvSpPr>
              <p:spPr>
                <a:xfrm>
                  <a:off x="2529300" y="4642925"/>
                  <a:ext cx="133450" cy="232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8" h="9312" extrusionOk="0">
                      <a:moveTo>
                        <a:pt x="5171" y="1"/>
                      </a:moveTo>
                      <a:cubicBezTo>
                        <a:pt x="5104" y="34"/>
                        <a:pt x="5071" y="101"/>
                        <a:pt x="5004" y="101"/>
                      </a:cubicBezTo>
                      <a:cubicBezTo>
                        <a:pt x="4671" y="368"/>
                        <a:pt x="4404" y="635"/>
                        <a:pt x="4104" y="935"/>
                      </a:cubicBezTo>
                      <a:cubicBezTo>
                        <a:pt x="3803" y="1202"/>
                        <a:pt x="3503" y="1502"/>
                        <a:pt x="3270" y="1835"/>
                      </a:cubicBezTo>
                      <a:cubicBezTo>
                        <a:pt x="3003" y="2169"/>
                        <a:pt x="2769" y="2469"/>
                        <a:pt x="2503" y="2803"/>
                      </a:cubicBezTo>
                      <a:cubicBezTo>
                        <a:pt x="2269" y="3170"/>
                        <a:pt x="2002" y="3503"/>
                        <a:pt x="1802" y="3937"/>
                      </a:cubicBezTo>
                      <a:cubicBezTo>
                        <a:pt x="1602" y="4271"/>
                        <a:pt x="1435" y="4637"/>
                        <a:pt x="1235" y="5004"/>
                      </a:cubicBezTo>
                      <a:cubicBezTo>
                        <a:pt x="1068" y="5371"/>
                        <a:pt x="901" y="5805"/>
                        <a:pt x="735" y="6205"/>
                      </a:cubicBezTo>
                      <a:cubicBezTo>
                        <a:pt x="568" y="6639"/>
                        <a:pt x="434" y="7039"/>
                        <a:pt x="334" y="7473"/>
                      </a:cubicBezTo>
                      <a:cubicBezTo>
                        <a:pt x="234" y="7873"/>
                        <a:pt x="134" y="8340"/>
                        <a:pt x="67" y="8774"/>
                      </a:cubicBezTo>
                      <a:cubicBezTo>
                        <a:pt x="1" y="9007"/>
                        <a:pt x="168" y="9274"/>
                        <a:pt x="468" y="9307"/>
                      </a:cubicBezTo>
                      <a:cubicBezTo>
                        <a:pt x="490" y="9310"/>
                        <a:pt x="513" y="9312"/>
                        <a:pt x="535" y="9312"/>
                      </a:cubicBezTo>
                      <a:cubicBezTo>
                        <a:pt x="773" y="9312"/>
                        <a:pt x="971" y="9149"/>
                        <a:pt x="1001" y="8874"/>
                      </a:cubicBezTo>
                      <a:lnTo>
                        <a:pt x="1268" y="7506"/>
                      </a:lnTo>
                      <a:cubicBezTo>
                        <a:pt x="1335" y="7039"/>
                        <a:pt x="1468" y="6606"/>
                        <a:pt x="1602" y="6139"/>
                      </a:cubicBezTo>
                      <a:lnTo>
                        <a:pt x="1602" y="6172"/>
                      </a:lnTo>
                      <a:cubicBezTo>
                        <a:pt x="1935" y="5038"/>
                        <a:pt x="2436" y="3937"/>
                        <a:pt x="3070" y="2936"/>
                      </a:cubicBezTo>
                      <a:lnTo>
                        <a:pt x="3070" y="2970"/>
                      </a:lnTo>
                      <a:cubicBezTo>
                        <a:pt x="3336" y="2503"/>
                        <a:pt x="3637" y="2036"/>
                        <a:pt x="4004" y="1635"/>
                      </a:cubicBezTo>
                      <a:cubicBezTo>
                        <a:pt x="4170" y="1435"/>
                        <a:pt x="4404" y="1202"/>
                        <a:pt x="4571" y="1002"/>
                      </a:cubicBezTo>
                      <a:cubicBezTo>
                        <a:pt x="4771" y="801"/>
                        <a:pt x="4938" y="601"/>
                        <a:pt x="5138" y="368"/>
                      </a:cubicBezTo>
                      <a:cubicBezTo>
                        <a:pt x="5171" y="334"/>
                        <a:pt x="5238" y="301"/>
                        <a:pt x="5271" y="301"/>
                      </a:cubicBezTo>
                      <a:cubicBezTo>
                        <a:pt x="5305" y="268"/>
                        <a:pt x="5338" y="168"/>
                        <a:pt x="5305" y="101"/>
                      </a:cubicBezTo>
                      <a:cubicBezTo>
                        <a:pt x="5271" y="34"/>
                        <a:pt x="5238" y="1"/>
                        <a:pt x="517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94" name="Google Shape;6194;p37"/>
                <p:cNvSpPr/>
                <p:nvPr/>
              </p:nvSpPr>
              <p:spPr>
                <a:xfrm>
                  <a:off x="2827850" y="4659300"/>
                  <a:ext cx="52575" cy="242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3" h="9700" extrusionOk="0">
                      <a:moveTo>
                        <a:pt x="1023" y="0"/>
                      </a:moveTo>
                      <a:cubicBezTo>
                        <a:pt x="983" y="0"/>
                        <a:pt x="951" y="38"/>
                        <a:pt x="901" y="113"/>
                      </a:cubicBezTo>
                      <a:cubicBezTo>
                        <a:pt x="868" y="180"/>
                        <a:pt x="835" y="313"/>
                        <a:pt x="801" y="380"/>
                      </a:cubicBezTo>
                      <a:cubicBezTo>
                        <a:pt x="501" y="1114"/>
                        <a:pt x="301" y="1848"/>
                        <a:pt x="167" y="2615"/>
                      </a:cubicBezTo>
                      <a:cubicBezTo>
                        <a:pt x="34" y="3349"/>
                        <a:pt x="1" y="4149"/>
                        <a:pt x="1" y="4883"/>
                      </a:cubicBezTo>
                      <a:cubicBezTo>
                        <a:pt x="34" y="5684"/>
                        <a:pt x="167" y="6451"/>
                        <a:pt x="368" y="7185"/>
                      </a:cubicBezTo>
                      <a:cubicBezTo>
                        <a:pt x="434" y="7552"/>
                        <a:pt x="568" y="7952"/>
                        <a:pt x="734" y="8319"/>
                      </a:cubicBezTo>
                      <a:cubicBezTo>
                        <a:pt x="835" y="8519"/>
                        <a:pt x="901" y="8686"/>
                        <a:pt x="1001" y="8886"/>
                      </a:cubicBezTo>
                      <a:cubicBezTo>
                        <a:pt x="1068" y="9119"/>
                        <a:pt x="1168" y="9320"/>
                        <a:pt x="1268" y="9486"/>
                      </a:cubicBezTo>
                      <a:cubicBezTo>
                        <a:pt x="1360" y="9625"/>
                        <a:pt x="1516" y="9699"/>
                        <a:pt x="1669" y="9699"/>
                      </a:cubicBezTo>
                      <a:cubicBezTo>
                        <a:pt x="1738" y="9699"/>
                        <a:pt x="1807" y="9684"/>
                        <a:pt x="1869" y="9653"/>
                      </a:cubicBezTo>
                      <a:cubicBezTo>
                        <a:pt x="1935" y="9586"/>
                        <a:pt x="2035" y="9486"/>
                        <a:pt x="2069" y="9386"/>
                      </a:cubicBezTo>
                      <a:cubicBezTo>
                        <a:pt x="2102" y="9253"/>
                        <a:pt x="2069" y="9153"/>
                        <a:pt x="2035" y="9053"/>
                      </a:cubicBezTo>
                      <a:cubicBezTo>
                        <a:pt x="1902" y="8853"/>
                        <a:pt x="1802" y="8652"/>
                        <a:pt x="1702" y="8419"/>
                      </a:cubicBezTo>
                      <a:cubicBezTo>
                        <a:pt x="1568" y="8219"/>
                        <a:pt x="1502" y="7985"/>
                        <a:pt x="1368" y="7752"/>
                      </a:cubicBezTo>
                      <a:cubicBezTo>
                        <a:pt x="1035" y="6918"/>
                        <a:pt x="768" y="6051"/>
                        <a:pt x="668" y="5183"/>
                      </a:cubicBezTo>
                      <a:cubicBezTo>
                        <a:pt x="601" y="4716"/>
                        <a:pt x="568" y="4249"/>
                        <a:pt x="568" y="3749"/>
                      </a:cubicBezTo>
                      <a:cubicBezTo>
                        <a:pt x="568" y="3249"/>
                        <a:pt x="601" y="2748"/>
                        <a:pt x="668" y="2315"/>
                      </a:cubicBezTo>
                      <a:lnTo>
                        <a:pt x="668" y="2348"/>
                      </a:lnTo>
                      <a:cubicBezTo>
                        <a:pt x="701" y="1981"/>
                        <a:pt x="801" y="1647"/>
                        <a:pt x="868" y="1247"/>
                      </a:cubicBezTo>
                      <a:cubicBezTo>
                        <a:pt x="935" y="880"/>
                        <a:pt x="1035" y="547"/>
                        <a:pt x="1201" y="180"/>
                      </a:cubicBezTo>
                      <a:cubicBezTo>
                        <a:pt x="1235" y="80"/>
                        <a:pt x="1168" y="46"/>
                        <a:pt x="1135" y="13"/>
                      </a:cubicBezTo>
                      <a:lnTo>
                        <a:pt x="1068" y="13"/>
                      </a:lnTo>
                      <a:cubicBezTo>
                        <a:pt x="1051" y="5"/>
                        <a:pt x="1037" y="0"/>
                        <a:pt x="1023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95" name="Google Shape;6195;p37"/>
                <p:cNvSpPr/>
                <p:nvPr/>
              </p:nvSpPr>
              <p:spPr>
                <a:xfrm>
                  <a:off x="2946275" y="4622075"/>
                  <a:ext cx="164300" cy="179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72" h="7164" extrusionOk="0">
                      <a:moveTo>
                        <a:pt x="267" y="1"/>
                      </a:moveTo>
                      <a:cubicBezTo>
                        <a:pt x="167" y="1"/>
                        <a:pt x="100" y="101"/>
                        <a:pt x="67" y="168"/>
                      </a:cubicBezTo>
                      <a:cubicBezTo>
                        <a:pt x="0" y="301"/>
                        <a:pt x="100" y="368"/>
                        <a:pt x="234" y="468"/>
                      </a:cubicBezTo>
                      <a:cubicBezTo>
                        <a:pt x="768" y="701"/>
                        <a:pt x="1268" y="1002"/>
                        <a:pt x="1735" y="1369"/>
                      </a:cubicBezTo>
                      <a:cubicBezTo>
                        <a:pt x="2335" y="1869"/>
                        <a:pt x="2902" y="2436"/>
                        <a:pt x="3403" y="3036"/>
                      </a:cubicBezTo>
                      <a:cubicBezTo>
                        <a:pt x="3603" y="3337"/>
                        <a:pt x="3803" y="3637"/>
                        <a:pt x="4003" y="3970"/>
                      </a:cubicBezTo>
                      <a:cubicBezTo>
                        <a:pt x="4237" y="4304"/>
                        <a:pt x="4437" y="4638"/>
                        <a:pt x="4604" y="4971"/>
                      </a:cubicBezTo>
                      <a:cubicBezTo>
                        <a:pt x="4770" y="5305"/>
                        <a:pt x="4937" y="5572"/>
                        <a:pt x="5104" y="5905"/>
                      </a:cubicBezTo>
                      <a:lnTo>
                        <a:pt x="5337" y="6405"/>
                      </a:lnTo>
                      <a:lnTo>
                        <a:pt x="5604" y="6906"/>
                      </a:lnTo>
                      <a:cubicBezTo>
                        <a:pt x="5705" y="7083"/>
                        <a:pt x="5845" y="7164"/>
                        <a:pt x="5993" y="7164"/>
                      </a:cubicBezTo>
                      <a:cubicBezTo>
                        <a:pt x="6041" y="7164"/>
                        <a:pt x="6089" y="7155"/>
                        <a:pt x="6138" y="7139"/>
                      </a:cubicBezTo>
                      <a:cubicBezTo>
                        <a:pt x="6405" y="7039"/>
                        <a:pt x="6572" y="6806"/>
                        <a:pt x="6472" y="6539"/>
                      </a:cubicBezTo>
                      <a:cubicBezTo>
                        <a:pt x="6405" y="6205"/>
                        <a:pt x="6238" y="5872"/>
                        <a:pt x="6071" y="5538"/>
                      </a:cubicBezTo>
                      <a:cubicBezTo>
                        <a:pt x="5905" y="5205"/>
                        <a:pt x="5738" y="4938"/>
                        <a:pt x="5504" y="4571"/>
                      </a:cubicBezTo>
                      <a:cubicBezTo>
                        <a:pt x="5304" y="4237"/>
                        <a:pt x="5104" y="3970"/>
                        <a:pt x="4904" y="3670"/>
                      </a:cubicBezTo>
                      <a:cubicBezTo>
                        <a:pt x="4637" y="3370"/>
                        <a:pt x="4437" y="3036"/>
                        <a:pt x="4137" y="2770"/>
                      </a:cubicBezTo>
                      <a:cubicBezTo>
                        <a:pt x="3169" y="1669"/>
                        <a:pt x="2002" y="701"/>
                        <a:pt x="667" y="168"/>
                      </a:cubicBezTo>
                      <a:lnTo>
                        <a:pt x="701" y="168"/>
                      </a:lnTo>
                      <a:cubicBezTo>
                        <a:pt x="601" y="134"/>
                        <a:pt x="467" y="34"/>
                        <a:pt x="301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96" name="Google Shape;6196;p37"/>
                <p:cNvSpPr/>
                <p:nvPr/>
              </p:nvSpPr>
              <p:spPr>
                <a:xfrm>
                  <a:off x="2902075" y="4654050"/>
                  <a:ext cx="83425" cy="15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37" h="6287" extrusionOk="0">
                      <a:moveTo>
                        <a:pt x="213" y="1"/>
                      </a:moveTo>
                      <a:cubicBezTo>
                        <a:pt x="195" y="1"/>
                        <a:pt x="181" y="9"/>
                        <a:pt x="167" y="23"/>
                      </a:cubicBezTo>
                      <a:cubicBezTo>
                        <a:pt x="34" y="90"/>
                        <a:pt x="0" y="223"/>
                        <a:pt x="67" y="356"/>
                      </a:cubicBezTo>
                      <a:cubicBezTo>
                        <a:pt x="668" y="1491"/>
                        <a:pt x="1201" y="2658"/>
                        <a:pt x="1702" y="3826"/>
                      </a:cubicBezTo>
                      <a:cubicBezTo>
                        <a:pt x="1702" y="3859"/>
                        <a:pt x="1735" y="3859"/>
                        <a:pt x="1735" y="3892"/>
                      </a:cubicBezTo>
                      <a:cubicBezTo>
                        <a:pt x="1868" y="4226"/>
                        <a:pt x="2035" y="4559"/>
                        <a:pt x="2169" y="4926"/>
                      </a:cubicBezTo>
                      <a:cubicBezTo>
                        <a:pt x="2269" y="5327"/>
                        <a:pt x="2402" y="5727"/>
                        <a:pt x="2602" y="6094"/>
                      </a:cubicBezTo>
                      <a:cubicBezTo>
                        <a:pt x="2676" y="6218"/>
                        <a:pt x="2787" y="6286"/>
                        <a:pt x="2908" y="6286"/>
                      </a:cubicBezTo>
                      <a:cubicBezTo>
                        <a:pt x="2950" y="6286"/>
                        <a:pt x="2993" y="6278"/>
                        <a:pt x="3036" y="6261"/>
                      </a:cubicBezTo>
                      <a:cubicBezTo>
                        <a:pt x="3236" y="6227"/>
                        <a:pt x="3336" y="6027"/>
                        <a:pt x="3269" y="5794"/>
                      </a:cubicBezTo>
                      <a:cubicBezTo>
                        <a:pt x="3236" y="5560"/>
                        <a:pt x="3103" y="5260"/>
                        <a:pt x="3036" y="5060"/>
                      </a:cubicBezTo>
                      <a:cubicBezTo>
                        <a:pt x="2936" y="4793"/>
                        <a:pt x="2836" y="4593"/>
                        <a:pt x="2702" y="4359"/>
                      </a:cubicBezTo>
                      <a:cubicBezTo>
                        <a:pt x="2502" y="3892"/>
                        <a:pt x="2235" y="3425"/>
                        <a:pt x="2035" y="2958"/>
                      </a:cubicBezTo>
                      <a:cubicBezTo>
                        <a:pt x="1535" y="2024"/>
                        <a:pt x="1034" y="1090"/>
                        <a:pt x="534" y="190"/>
                      </a:cubicBezTo>
                      <a:cubicBezTo>
                        <a:pt x="501" y="90"/>
                        <a:pt x="401" y="56"/>
                        <a:pt x="334" y="56"/>
                      </a:cubicBezTo>
                      <a:cubicBezTo>
                        <a:pt x="275" y="17"/>
                        <a:pt x="240" y="1"/>
                        <a:pt x="213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97" name="Google Shape;6197;p37"/>
                <p:cNvSpPr/>
                <p:nvPr/>
              </p:nvSpPr>
              <p:spPr>
                <a:xfrm>
                  <a:off x="3053025" y="4406100"/>
                  <a:ext cx="250200" cy="5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08" h="2302" extrusionOk="0">
                      <a:moveTo>
                        <a:pt x="4803" y="634"/>
                      </a:moveTo>
                      <a:cubicBezTo>
                        <a:pt x="4803" y="651"/>
                        <a:pt x="4812" y="659"/>
                        <a:pt x="4816" y="659"/>
                      </a:cubicBezTo>
                      <a:cubicBezTo>
                        <a:pt x="4820" y="659"/>
                        <a:pt x="4820" y="651"/>
                        <a:pt x="4803" y="634"/>
                      </a:cubicBezTo>
                      <a:close/>
                      <a:moveTo>
                        <a:pt x="4336" y="0"/>
                      </a:moveTo>
                      <a:cubicBezTo>
                        <a:pt x="3703" y="67"/>
                        <a:pt x="3069" y="100"/>
                        <a:pt x="2502" y="267"/>
                      </a:cubicBezTo>
                      <a:cubicBezTo>
                        <a:pt x="1668" y="467"/>
                        <a:pt x="867" y="801"/>
                        <a:pt x="133" y="1268"/>
                      </a:cubicBezTo>
                      <a:cubicBezTo>
                        <a:pt x="33" y="1335"/>
                        <a:pt x="0" y="1468"/>
                        <a:pt x="33" y="1535"/>
                      </a:cubicBezTo>
                      <a:cubicBezTo>
                        <a:pt x="108" y="1610"/>
                        <a:pt x="184" y="1647"/>
                        <a:pt x="259" y="1647"/>
                      </a:cubicBezTo>
                      <a:cubicBezTo>
                        <a:pt x="284" y="1647"/>
                        <a:pt x="309" y="1643"/>
                        <a:pt x="334" y="1635"/>
                      </a:cubicBezTo>
                      <a:lnTo>
                        <a:pt x="967" y="1268"/>
                      </a:lnTo>
                      <a:cubicBezTo>
                        <a:pt x="1501" y="1001"/>
                        <a:pt x="2068" y="834"/>
                        <a:pt x="2669" y="701"/>
                      </a:cubicBezTo>
                      <a:lnTo>
                        <a:pt x="2569" y="701"/>
                      </a:lnTo>
                      <a:cubicBezTo>
                        <a:pt x="3064" y="636"/>
                        <a:pt x="3545" y="599"/>
                        <a:pt x="4031" y="599"/>
                      </a:cubicBezTo>
                      <a:cubicBezTo>
                        <a:pt x="4297" y="599"/>
                        <a:pt x="4565" y="611"/>
                        <a:pt x="4837" y="634"/>
                      </a:cubicBezTo>
                      <a:cubicBezTo>
                        <a:pt x="5704" y="701"/>
                        <a:pt x="6538" y="934"/>
                        <a:pt x="7339" y="1201"/>
                      </a:cubicBezTo>
                      <a:lnTo>
                        <a:pt x="7305" y="1201"/>
                      </a:lnTo>
                      <a:cubicBezTo>
                        <a:pt x="7672" y="1335"/>
                        <a:pt x="8039" y="1501"/>
                        <a:pt x="8406" y="1668"/>
                      </a:cubicBezTo>
                      <a:cubicBezTo>
                        <a:pt x="8806" y="1835"/>
                        <a:pt x="9140" y="2035"/>
                        <a:pt x="9507" y="2269"/>
                      </a:cubicBezTo>
                      <a:cubicBezTo>
                        <a:pt x="9551" y="2291"/>
                        <a:pt x="9603" y="2302"/>
                        <a:pt x="9655" y="2302"/>
                      </a:cubicBezTo>
                      <a:cubicBezTo>
                        <a:pt x="9759" y="2302"/>
                        <a:pt x="9863" y="2258"/>
                        <a:pt x="9907" y="2169"/>
                      </a:cubicBezTo>
                      <a:cubicBezTo>
                        <a:pt x="9974" y="2102"/>
                        <a:pt x="10007" y="2002"/>
                        <a:pt x="10007" y="1935"/>
                      </a:cubicBezTo>
                      <a:cubicBezTo>
                        <a:pt x="10007" y="1835"/>
                        <a:pt x="9974" y="1702"/>
                        <a:pt x="9874" y="1668"/>
                      </a:cubicBezTo>
                      <a:cubicBezTo>
                        <a:pt x="9540" y="1435"/>
                        <a:pt x="9173" y="1201"/>
                        <a:pt x="8806" y="1034"/>
                      </a:cubicBezTo>
                      <a:cubicBezTo>
                        <a:pt x="8406" y="868"/>
                        <a:pt x="8006" y="701"/>
                        <a:pt x="7572" y="534"/>
                      </a:cubicBezTo>
                      <a:cubicBezTo>
                        <a:pt x="6738" y="267"/>
                        <a:pt x="5871" y="100"/>
                        <a:pt x="5004" y="34"/>
                      </a:cubicBezTo>
                      <a:cubicBezTo>
                        <a:pt x="4803" y="34"/>
                        <a:pt x="4537" y="0"/>
                        <a:pt x="4336" y="0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98" name="Google Shape;6198;p37"/>
                <p:cNvSpPr/>
                <p:nvPr/>
              </p:nvSpPr>
              <p:spPr>
                <a:xfrm>
                  <a:off x="3048000" y="4484475"/>
                  <a:ext cx="181000" cy="73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40" h="2922" extrusionOk="0">
                      <a:moveTo>
                        <a:pt x="5517" y="1922"/>
                      </a:moveTo>
                      <a:cubicBezTo>
                        <a:pt x="5527" y="1936"/>
                        <a:pt x="5538" y="1936"/>
                        <a:pt x="5538" y="1936"/>
                      </a:cubicBezTo>
                      <a:cubicBezTo>
                        <a:pt x="5531" y="1931"/>
                        <a:pt x="5524" y="1926"/>
                        <a:pt x="5517" y="1922"/>
                      </a:cubicBezTo>
                      <a:close/>
                      <a:moveTo>
                        <a:pt x="935" y="1"/>
                      </a:moveTo>
                      <a:cubicBezTo>
                        <a:pt x="868" y="1"/>
                        <a:pt x="735" y="34"/>
                        <a:pt x="568" y="34"/>
                      </a:cubicBezTo>
                      <a:cubicBezTo>
                        <a:pt x="401" y="34"/>
                        <a:pt x="234" y="34"/>
                        <a:pt x="68" y="101"/>
                      </a:cubicBezTo>
                      <a:cubicBezTo>
                        <a:pt x="34" y="101"/>
                        <a:pt x="1" y="134"/>
                        <a:pt x="1" y="201"/>
                      </a:cubicBezTo>
                      <a:cubicBezTo>
                        <a:pt x="1" y="268"/>
                        <a:pt x="34" y="301"/>
                        <a:pt x="101" y="301"/>
                      </a:cubicBezTo>
                      <a:lnTo>
                        <a:pt x="868" y="301"/>
                      </a:lnTo>
                      <a:cubicBezTo>
                        <a:pt x="1335" y="335"/>
                        <a:pt x="1735" y="368"/>
                        <a:pt x="2169" y="468"/>
                      </a:cubicBezTo>
                      <a:cubicBezTo>
                        <a:pt x="2603" y="535"/>
                        <a:pt x="3036" y="668"/>
                        <a:pt x="3437" y="835"/>
                      </a:cubicBezTo>
                      <a:lnTo>
                        <a:pt x="3403" y="835"/>
                      </a:lnTo>
                      <a:cubicBezTo>
                        <a:pt x="4162" y="1132"/>
                        <a:pt x="4856" y="1494"/>
                        <a:pt x="5517" y="1922"/>
                      </a:cubicBezTo>
                      <a:lnTo>
                        <a:pt x="5517" y="1922"/>
                      </a:lnTo>
                      <a:cubicBezTo>
                        <a:pt x="5510" y="1912"/>
                        <a:pt x="5505" y="1896"/>
                        <a:pt x="5505" y="1869"/>
                      </a:cubicBezTo>
                      <a:lnTo>
                        <a:pt x="5505" y="1869"/>
                      </a:lnTo>
                      <a:cubicBezTo>
                        <a:pt x="5705" y="2002"/>
                        <a:pt x="5872" y="2169"/>
                        <a:pt x="6072" y="2303"/>
                      </a:cubicBezTo>
                      <a:cubicBezTo>
                        <a:pt x="6272" y="2469"/>
                        <a:pt x="6506" y="2636"/>
                        <a:pt x="6672" y="2836"/>
                      </a:cubicBezTo>
                      <a:cubicBezTo>
                        <a:pt x="6716" y="2895"/>
                        <a:pt x="6786" y="2921"/>
                        <a:pt x="6858" y="2921"/>
                      </a:cubicBezTo>
                      <a:cubicBezTo>
                        <a:pt x="6952" y="2921"/>
                        <a:pt x="7050" y="2878"/>
                        <a:pt x="7106" y="2803"/>
                      </a:cubicBezTo>
                      <a:cubicBezTo>
                        <a:pt x="7239" y="2670"/>
                        <a:pt x="7239" y="2469"/>
                        <a:pt x="7073" y="2336"/>
                      </a:cubicBezTo>
                      <a:cubicBezTo>
                        <a:pt x="6606" y="1902"/>
                        <a:pt x="6105" y="1535"/>
                        <a:pt x="5572" y="1235"/>
                      </a:cubicBezTo>
                      <a:cubicBezTo>
                        <a:pt x="5338" y="1068"/>
                        <a:pt x="5038" y="968"/>
                        <a:pt x="4738" y="835"/>
                      </a:cubicBezTo>
                      <a:cubicBezTo>
                        <a:pt x="4437" y="701"/>
                        <a:pt x="4104" y="568"/>
                        <a:pt x="3837" y="501"/>
                      </a:cubicBezTo>
                      <a:cubicBezTo>
                        <a:pt x="3237" y="301"/>
                        <a:pt x="2569" y="168"/>
                        <a:pt x="1936" y="68"/>
                      </a:cubicBezTo>
                      <a:cubicBezTo>
                        <a:pt x="1669" y="34"/>
                        <a:pt x="1369" y="34"/>
                        <a:pt x="1035" y="1"/>
                      </a:cubicBezTo>
                      <a:close/>
                    </a:path>
                  </a:pathLst>
                </a:custGeom>
                <a:solidFill>
                  <a:srgbClr val="D32A3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199" name="Google Shape;6199;p37"/>
                <p:cNvSpPr/>
                <p:nvPr/>
              </p:nvSpPr>
              <p:spPr>
                <a:xfrm>
                  <a:off x="2822850" y="4101700"/>
                  <a:ext cx="85075" cy="290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03" h="11610" extrusionOk="0">
                      <a:moveTo>
                        <a:pt x="267" y="1"/>
                      </a:moveTo>
                      <a:cubicBezTo>
                        <a:pt x="201" y="1"/>
                        <a:pt x="101" y="68"/>
                        <a:pt x="67" y="101"/>
                      </a:cubicBezTo>
                      <a:cubicBezTo>
                        <a:pt x="0" y="168"/>
                        <a:pt x="0" y="301"/>
                        <a:pt x="67" y="401"/>
                      </a:cubicBezTo>
                      <a:cubicBezTo>
                        <a:pt x="101" y="435"/>
                        <a:pt x="167" y="501"/>
                        <a:pt x="234" y="568"/>
                      </a:cubicBezTo>
                      <a:lnTo>
                        <a:pt x="267" y="601"/>
                      </a:lnTo>
                      <a:cubicBezTo>
                        <a:pt x="701" y="1102"/>
                        <a:pt x="1001" y="1669"/>
                        <a:pt x="1235" y="2303"/>
                      </a:cubicBezTo>
                      <a:cubicBezTo>
                        <a:pt x="1668" y="3337"/>
                        <a:pt x="1902" y="4471"/>
                        <a:pt x="2035" y="5572"/>
                      </a:cubicBezTo>
                      <a:lnTo>
                        <a:pt x="2035" y="5438"/>
                      </a:lnTo>
                      <a:cubicBezTo>
                        <a:pt x="2169" y="6406"/>
                        <a:pt x="2235" y="7340"/>
                        <a:pt x="2269" y="8307"/>
                      </a:cubicBezTo>
                      <a:cubicBezTo>
                        <a:pt x="2335" y="9241"/>
                        <a:pt x="2335" y="10142"/>
                        <a:pt x="2335" y="11076"/>
                      </a:cubicBezTo>
                      <a:cubicBezTo>
                        <a:pt x="2335" y="11342"/>
                        <a:pt x="2569" y="11609"/>
                        <a:pt x="2869" y="11609"/>
                      </a:cubicBezTo>
                      <a:cubicBezTo>
                        <a:pt x="3169" y="11609"/>
                        <a:pt x="3403" y="11342"/>
                        <a:pt x="3403" y="11076"/>
                      </a:cubicBezTo>
                      <a:lnTo>
                        <a:pt x="3403" y="9741"/>
                      </a:lnTo>
                      <a:cubicBezTo>
                        <a:pt x="3403" y="9274"/>
                        <a:pt x="3370" y="8807"/>
                        <a:pt x="3336" y="8340"/>
                      </a:cubicBezTo>
                      <a:cubicBezTo>
                        <a:pt x="3269" y="7840"/>
                        <a:pt x="3203" y="7340"/>
                        <a:pt x="3169" y="6839"/>
                      </a:cubicBezTo>
                      <a:cubicBezTo>
                        <a:pt x="3069" y="6406"/>
                        <a:pt x="3003" y="5905"/>
                        <a:pt x="2903" y="5438"/>
                      </a:cubicBezTo>
                      <a:cubicBezTo>
                        <a:pt x="2702" y="4471"/>
                        <a:pt x="2369" y="3604"/>
                        <a:pt x="2002" y="2670"/>
                      </a:cubicBezTo>
                      <a:cubicBezTo>
                        <a:pt x="1835" y="2269"/>
                        <a:pt x="1602" y="1836"/>
                        <a:pt x="1368" y="1435"/>
                      </a:cubicBezTo>
                      <a:cubicBezTo>
                        <a:pt x="1168" y="1068"/>
                        <a:pt x="868" y="668"/>
                        <a:pt x="601" y="301"/>
                      </a:cubicBezTo>
                      <a:cubicBezTo>
                        <a:pt x="534" y="234"/>
                        <a:pt x="501" y="134"/>
                        <a:pt x="401" y="68"/>
                      </a:cubicBezTo>
                      <a:cubicBezTo>
                        <a:pt x="367" y="1"/>
                        <a:pt x="334" y="1"/>
                        <a:pt x="267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00" name="Google Shape;6200;p37"/>
                <p:cNvSpPr/>
                <p:nvPr/>
              </p:nvSpPr>
              <p:spPr>
                <a:xfrm>
                  <a:off x="2956275" y="4031650"/>
                  <a:ext cx="56725" cy="353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9" h="14125" extrusionOk="0">
                      <a:moveTo>
                        <a:pt x="1168" y="1"/>
                      </a:moveTo>
                      <a:lnTo>
                        <a:pt x="1101" y="101"/>
                      </a:lnTo>
                      <a:cubicBezTo>
                        <a:pt x="1035" y="134"/>
                        <a:pt x="935" y="234"/>
                        <a:pt x="1001" y="301"/>
                      </a:cubicBezTo>
                      <a:cubicBezTo>
                        <a:pt x="1268" y="1135"/>
                        <a:pt x="1435" y="2036"/>
                        <a:pt x="1568" y="2903"/>
                      </a:cubicBezTo>
                      <a:lnTo>
                        <a:pt x="1568" y="2836"/>
                      </a:lnTo>
                      <a:cubicBezTo>
                        <a:pt x="1702" y="3737"/>
                        <a:pt x="1735" y="4604"/>
                        <a:pt x="1735" y="5472"/>
                      </a:cubicBezTo>
                      <a:cubicBezTo>
                        <a:pt x="1735" y="6372"/>
                        <a:pt x="1668" y="7273"/>
                        <a:pt x="1535" y="8140"/>
                      </a:cubicBezTo>
                      <a:lnTo>
                        <a:pt x="1535" y="8073"/>
                      </a:lnTo>
                      <a:cubicBezTo>
                        <a:pt x="1402" y="8974"/>
                        <a:pt x="1201" y="9941"/>
                        <a:pt x="935" y="10809"/>
                      </a:cubicBezTo>
                      <a:cubicBezTo>
                        <a:pt x="835" y="11276"/>
                        <a:pt x="701" y="11743"/>
                        <a:pt x="534" y="12143"/>
                      </a:cubicBezTo>
                      <a:cubicBezTo>
                        <a:pt x="401" y="12577"/>
                        <a:pt x="201" y="13044"/>
                        <a:pt x="34" y="13444"/>
                      </a:cubicBezTo>
                      <a:cubicBezTo>
                        <a:pt x="1" y="13577"/>
                        <a:pt x="34" y="13744"/>
                        <a:pt x="67" y="13878"/>
                      </a:cubicBezTo>
                      <a:cubicBezTo>
                        <a:pt x="167" y="13978"/>
                        <a:pt x="267" y="14078"/>
                        <a:pt x="401" y="14111"/>
                      </a:cubicBezTo>
                      <a:cubicBezTo>
                        <a:pt x="440" y="14121"/>
                        <a:pt x="482" y="14125"/>
                        <a:pt x="525" y="14125"/>
                      </a:cubicBezTo>
                      <a:cubicBezTo>
                        <a:pt x="629" y="14125"/>
                        <a:pt x="740" y="14101"/>
                        <a:pt x="835" y="14078"/>
                      </a:cubicBezTo>
                      <a:cubicBezTo>
                        <a:pt x="935" y="13978"/>
                        <a:pt x="1035" y="13878"/>
                        <a:pt x="1068" y="13744"/>
                      </a:cubicBezTo>
                      <a:cubicBezTo>
                        <a:pt x="1235" y="13277"/>
                        <a:pt x="1368" y="12777"/>
                        <a:pt x="1535" y="12310"/>
                      </a:cubicBezTo>
                      <a:cubicBezTo>
                        <a:pt x="1668" y="11809"/>
                        <a:pt x="1769" y="11309"/>
                        <a:pt x="1869" y="10809"/>
                      </a:cubicBezTo>
                      <a:cubicBezTo>
                        <a:pt x="2035" y="9775"/>
                        <a:pt x="2169" y="8674"/>
                        <a:pt x="2236" y="7606"/>
                      </a:cubicBezTo>
                      <a:cubicBezTo>
                        <a:pt x="2269" y="7073"/>
                        <a:pt x="2269" y="6506"/>
                        <a:pt x="2269" y="6039"/>
                      </a:cubicBezTo>
                      <a:cubicBezTo>
                        <a:pt x="2269" y="5472"/>
                        <a:pt x="2236" y="4971"/>
                        <a:pt x="2202" y="4437"/>
                      </a:cubicBezTo>
                      <a:cubicBezTo>
                        <a:pt x="2102" y="3403"/>
                        <a:pt x="1935" y="2403"/>
                        <a:pt x="1702" y="1402"/>
                      </a:cubicBezTo>
                      <a:lnTo>
                        <a:pt x="1335" y="134"/>
                      </a:lnTo>
                      <a:cubicBezTo>
                        <a:pt x="1268" y="68"/>
                        <a:pt x="1235" y="1"/>
                        <a:pt x="1168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01" name="Google Shape;6201;p37"/>
                <p:cNvSpPr/>
                <p:nvPr/>
              </p:nvSpPr>
              <p:spPr>
                <a:xfrm>
                  <a:off x="2606850" y="4172600"/>
                  <a:ext cx="174325" cy="272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73" h="10888" extrusionOk="0">
                      <a:moveTo>
                        <a:pt x="201" y="0"/>
                      </a:moveTo>
                      <a:cubicBezTo>
                        <a:pt x="168" y="0"/>
                        <a:pt x="134" y="0"/>
                        <a:pt x="68" y="67"/>
                      </a:cubicBezTo>
                      <a:cubicBezTo>
                        <a:pt x="1" y="134"/>
                        <a:pt x="1" y="267"/>
                        <a:pt x="68" y="301"/>
                      </a:cubicBezTo>
                      <a:cubicBezTo>
                        <a:pt x="1035" y="1134"/>
                        <a:pt x="1869" y="2102"/>
                        <a:pt x="2670" y="3103"/>
                      </a:cubicBezTo>
                      <a:cubicBezTo>
                        <a:pt x="3137" y="3670"/>
                        <a:pt x="3537" y="4270"/>
                        <a:pt x="3904" y="4904"/>
                      </a:cubicBezTo>
                      <a:cubicBezTo>
                        <a:pt x="4304" y="5504"/>
                        <a:pt x="4638" y="6171"/>
                        <a:pt x="4904" y="6839"/>
                      </a:cubicBezTo>
                      <a:cubicBezTo>
                        <a:pt x="5371" y="8006"/>
                        <a:pt x="5672" y="9240"/>
                        <a:pt x="5872" y="10474"/>
                      </a:cubicBezTo>
                      <a:cubicBezTo>
                        <a:pt x="5905" y="10608"/>
                        <a:pt x="6005" y="10741"/>
                        <a:pt x="6139" y="10808"/>
                      </a:cubicBezTo>
                      <a:cubicBezTo>
                        <a:pt x="6194" y="10863"/>
                        <a:pt x="6269" y="10888"/>
                        <a:pt x="6348" y="10888"/>
                      </a:cubicBezTo>
                      <a:cubicBezTo>
                        <a:pt x="6412" y="10888"/>
                        <a:pt x="6479" y="10871"/>
                        <a:pt x="6539" y="10841"/>
                      </a:cubicBezTo>
                      <a:cubicBezTo>
                        <a:pt x="6672" y="10808"/>
                        <a:pt x="6806" y="10741"/>
                        <a:pt x="6873" y="10608"/>
                      </a:cubicBezTo>
                      <a:cubicBezTo>
                        <a:pt x="6873" y="10575"/>
                        <a:pt x="6906" y="10508"/>
                        <a:pt x="6906" y="10474"/>
                      </a:cubicBezTo>
                      <a:cubicBezTo>
                        <a:pt x="6973" y="10408"/>
                        <a:pt x="6973" y="10274"/>
                        <a:pt x="6906" y="10174"/>
                      </a:cubicBezTo>
                      <a:cubicBezTo>
                        <a:pt x="6806" y="9140"/>
                        <a:pt x="6406" y="8173"/>
                        <a:pt x="6005" y="7272"/>
                      </a:cubicBezTo>
                      <a:cubicBezTo>
                        <a:pt x="5538" y="6338"/>
                        <a:pt x="5038" y="5438"/>
                        <a:pt x="4471" y="4604"/>
                      </a:cubicBezTo>
                      <a:cubicBezTo>
                        <a:pt x="3870" y="3770"/>
                        <a:pt x="3237" y="2969"/>
                        <a:pt x="2536" y="2169"/>
                      </a:cubicBezTo>
                      <a:cubicBezTo>
                        <a:pt x="2203" y="1802"/>
                        <a:pt x="1836" y="1435"/>
                        <a:pt x="1469" y="1101"/>
                      </a:cubicBezTo>
                      <a:cubicBezTo>
                        <a:pt x="1068" y="768"/>
                        <a:pt x="701" y="401"/>
                        <a:pt x="335" y="67"/>
                      </a:cubicBezTo>
                      <a:cubicBezTo>
                        <a:pt x="301" y="0"/>
                        <a:pt x="234" y="0"/>
                        <a:pt x="201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02" name="Google Shape;6202;p37"/>
                <p:cNvSpPr/>
                <p:nvPr/>
              </p:nvSpPr>
              <p:spPr>
                <a:xfrm>
                  <a:off x="2460925" y="4312700"/>
                  <a:ext cx="257700" cy="18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8" h="7458" extrusionOk="0">
                      <a:moveTo>
                        <a:pt x="301" y="0"/>
                      </a:moveTo>
                      <a:cubicBezTo>
                        <a:pt x="134" y="0"/>
                        <a:pt x="34" y="34"/>
                        <a:pt x="34" y="67"/>
                      </a:cubicBezTo>
                      <a:cubicBezTo>
                        <a:pt x="0" y="167"/>
                        <a:pt x="34" y="334"/>
                        <a:pt x="167" y="334"/>
                      </a:cubicBezTo>
                      <a:cubicBezTo>
                        <a:pt x="1235" y="667"/>
                        <a:pt x="2302" y="1134"/>
                        <a:pt x="3236" y="1668"/>
                      </a:cubicBezTo>
                      <a:cubicBezTo>
                        <a:pt x="4670" y="2502"/>
                        <a:pt x="5971" y="3536"/>
                        <a:pt x="7139" y="4704"/>
                      </a:cubicBezTo>
                      <a:lnTo>
                        <a:pt x="7039" y="4637"/>
                      </a:lnTo>
                      <a:lnTo>
                        <a:pt x="7039" y="4637"/>
                      </a:lnTo>
                      <a:cubicBezTo>
                        <a:pt x="7472" y="5037"/>
                        <a:pt x="7839" y="5471"/>
                        <a:pt x="8206" y="5871"/>
                      </a:cubicBezTo>
                      <a:cubicBezTo>
                        <a:pt x="8373" y="6071"/>
                        <a:pt x="8573" y="6305"/>
                        <a:pt x="8740" y="6538"/>
                      </a:cubicBezTo>
                      <a:cubicBezTo>
                        <a:pt x="8974" y="6805"/>
                        <a:pt x="9140" y="7039"/>
                        <a:pt x="9340" y="7239"/>
                      </a:cubicBezTo>
                      <a:cubicBezTo>
                        <a:pt x="9440" y="7378"/>
                        <a:pt x="9598" y="7457"/>
                        <a:pt x="9758" y="7457"/>
                      </a:cubicBezTo>
                      <a:cubicBezTo>
                        <a:pt x="9868" y="7457"/>
                        <a:pt x="9980" y="7420"/>
                        <a:pt x="10074" y="7339"/>
                      </a:cubicBezTo>
                      <a:cubicBezTo>
                        <a:pt x="10208" y="7239"/>
                        <a:pt x="10241" y="7139"/>
                        <a:pt x="10308" y="7005"/>
                      </a:cubicBezTo>
                      <a:cubicBezTo>
                        <a:pt x="10308" y="6872"/>
                        <a:pt x="10241" y="6705"/>
                        <a:pt x="10208" y="6638"/>
                      </a:cubicBezTo>
                      <a:cubicBezTo>
                        <a:pt x="9908" y="6205"/>
                        <a:pt x="9574" y="5871"/>
                        <a:pt x="9307" y="5504"/>
                      </a:cubicBezTo>
                      <a:cubicBezTo>
                        <a:pt x="8974" y="5137"/>
                        <a:pt x="8573" y="4737"/>
                        <a:pt x="8206" y="4403"/>
                      </a:cubicBezTo>
                      <a:cubicBezTo>
                        <a:pt x="7839" y="4070"/>
                        <a:pt x="7472" y="3736"/>
                        <a:pt x="7072" y="3469"/>
                      </a:cubicBezTo>
                      <a:cubicBezTo>
                        <a:pt x="6672" y="3136"/>
                        <a:pt x="6238" y="2836"/>
                        <a:pt x="5838" y="2535"/>
                      </a:cubicBezTo>
                      <a:cubicBezTo>
                        <a:pt x="5404" y="2235"/>
                        <a:pt x="5004" y="2002"/>
                        <a:pt x="4570" y="1735"/>
                      </a:cubicBezTo>
                      <a:cubicBezTo>
                        <a:pt x="4137" y="1501"/>
                        <a:pt x="3670" y="1235"/>
                        <a:pt x="3203" y="1034"/>
                      </a:cubicBezTo>
                      <a:cubicBezTo>
                        <a:pt x="2302" y="634"/>
                        <a:pt x="1335" y="301"/>
                        <a:pt x="367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03" name="Google Shape;6203;p37"/>
                <p:cNvSpPr/>
                <p:nvPr/>
              </p:nvSpPr>
              <p:spPr>
                <a:xfrm>
                  <a:off x="2358350" y="4471975"/>
                  <a:ext cx="303575" cy="120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43" h="4817" extrusionOk="0">
                      <a:moveTo>
                        <a:pt x="1402" y="1"/>
                      </a:moveTo>
                      <a:cubicBezTo>
                        <a:pt x="935" y="101"/>
                        <a:pt x="534" y="101"/>
                        <a:pt x="134" y="134"/>
                      </a:cubicBezTo>
                      <a:cubicBezTo>
                        <a:pt x="1" y="134"/>
                        <a:pt x="67" y="334"/>
                        <a:pt x="167" y="334"/>
                      </a:cubicBezTo>
                      <a:cubicBezTo>
                        <a:pt x="434" y="301"/>
                        <a:pt x="734" y="301"/>
                        <a:pt x="968" y="301"/>
                      </a:cubicBezTo>
                      <a:cubicBezTo>
                        <a:pt x="1435" y="301"/>
                        <a:pt x="1835" y="334"/>
                        <a:pt x="2302" y="367"/>
                      </a:cubicBezTo>
                      <a:cubicBezTo>
                        <a:pt x="2769" y="434"/>
                        <a:pt x="3203" y="534"/>
                        <a:pt x="3703" y="668"/>
                      </a:cubicBezTo>
                      <a:cubicBezTo>
                        <a:pt x="5171" y="1068"/>
                        <a:pt x="6572" y="1702"/>
                        <a:pt x="7839" y="2469"/>
                      </a:cubicBezTo>
                      <a:cubicBezTo>
                        <a:pt x="8440" y="2803"/>
                        <a:pt x="9007" y="3170"/>
                        <a:pt x="9574" y="3536"/>
                      </a:cubicBezTo>
                      <a:cubicBezTo>
                        <a:pt x="9841" y="3770"/>
                        <a:pt x="10108" y="3903"/>
                        <a:pt x="10408" y="4137"/>
                      </a:cubicBezTo>
                      <a:cubicBezTo>
                        <a:pt x="10675" y="4337"/>
                        <a:pt x="10975" y="4537"/>
                        <a:pt x="11275" y="4704"/>
                      </a:cubicBezTo>
                      <a:cubicBezTo>
                        <a:pt x="11375" y="4779"/>
                        <a:pt x="11457" y="4817"/>
                        <a:pt x="11547" y="4817"/>
                      </a:cubicBezTo>
                      <a:cubicBezTo>
                        <a:pt x="11578" y="4817"/>
                        <a:pt x="11609" y="4812"/>
                        <a:pt x="11642" y="4804"/>
                      </a:cubicBezTo>
                      <a:cubicBezTo>
                        <a:pt x="11776" y="4804"/>
                        <a:pt x="11876" y="4704"/>
                        <a:pt x="11976" y="4571"/>
                      </a:cubicBezTo>
                      <a:cubicBezTo>
                        <a:pt x="12143" y="4370"/>
                        <a:pt x="12109" y="4037"/>
                        <a:pt x="11909" y="3870"/>
                      </a:cubicBezTo>
                      <a:cubicBezTo>
                        <a:pt x="11475" y="3570"/>
                        <a:pt x="11075" y="3303"/>
                        <a:pt x="10641" y="3036"/>
                      </a:cubicBezTo>
                      <a:cubicBezTo>
                        <a:pt x="10408" y="2903"/>
                        <a:pt x="10141" y="2736"/>
                        <a:pt x="9941" y="2636"/>
                      </a:cubicBezTo>
                      <a:cubicBezTo>
                        <a:pt x="9741" y="2502"/>
                        <a:pt x="9474" y="2369"/>
                        <a:pt x="9240" y="2236"/>
                      </a:cubicBezTo>
                      <a:cubicBezTo>
                        <a:pt x="8273" y="1769"/>
                        <a:pt x="7306" y="1335"/>
                        <a:pt x="6305" y="968"/>
                      </a:cubicBezTo>
                      <a:cubicBezTo>
                        <a:pt x="5805" y="801"/>
                        <a:pt x="5304" y="634"/>
                        <a:pt x="4804" y="501"/>
                      </a:cubicBezTo>
                      <a:cubicBezTo>
                        <a:pt x="4304" y="367"/>
                        <a:pt x="3803" y="234"/>
                        <a:pt x="3270" y="167"/>
                      </a:cubicBezTo>
                      <a:cubicBezTo>
                        <a:pt x="2769" y="67"/>
                        <a:pt x="2235" y="34"/>
                        <a:pt x="17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04" name="Google Shape;6204;p37"/>
                <p:cNvSpPr/>
                <p:nvPr/>
              </p:nvSpPr>
              <p:spPr>
                <a:xfrm>
                  <a:off x="2320000" y="4446125"/>
                  <a:ext cx="68400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70" extrusionOk="0">
                      <a:moveTo>
                        <a:pt x="1535" y="0"/>
                      </a:moveTo>
                      <a:cubicBezTo>
                        <a:pt x="1168" y="0"/>
                        <a:pt x="867" y="34"/>
                        <a:pt x="534" y="301"/>
                      </a:cubicBezTo>
                      <a:cubicBezTo>
                        <a:pt x="267" y="501"/>
                        <a:pt x="100" y="834"/>
                        <a:pt x="33" y="1168"/>
                      </a:cubicBezTo>
                      <a:cubicBezTo>
                        <a:pt x="0" y="1502"/>
                        <a:pt x="100" y="1869"/>
                        <a:pt x="334" y="2169"/>
                      </a:cubicBezTo>
                      <a:cubicBezTo>
                        <a:pt x="534" y="2402"/>
                        <a:pt x="867" y="2669"/>
                        <a:pt x="1201" y="2669"/>
                      </a:cubicBezTo>
                      <a:cubicBezTo>
                        <a:pt x="1601" y="2669"/>
                        <a:pt x="1868" y="2636"/>
                        <a:pt x="2202" y="2369"/>
                      </a:cubicBezTo>
                      <a:cubicBezTo>
                        <a:pt x="2502" y="2169"/>
                        <a:pt x="2669" y="1835"/>
                        <a:pt x="2702" y="1502"/>
                      </a:cubicBezTo>
                      <a:cubicBezTo>
                        <a:pt x="2735" y="1168"/>
                        <a:pt x="2669" y="801"/>
                        <a:pt x="2435" y="501"/>
                      </a:cubicBezTo>
                      <a:cubicBezTo>
                        <a:pt x="2202" y="234"/>
                        <a:pt x="1868" y="0"/>
                        <a:pt x="1535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05" name="Google Shape;6205;p37"/>
                <p:cNvSpPr/>
                <p:nvPr/>
              </p:nvSpPr>
              <p:spPr>
                <a:xfrm>
                  <a:off x="2418400" y="4275175"/>
                  <a:ext cx="68400" cy="66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69" extrusionOk="0">
                      <a:moveTo>
                        <a:pt x="1535" y="0"/>
                      </a:moveTo>
                      <a:cubicBezTo>
                        <a:pt x="1168" y="0"/>
                        <a:pt x="834" y="34"/>
                        <a:pt x="534" y="300"/>
                      </a:cubicBezTo>
                      <a:cubicBezTo>
                        <a:pt x="234" y="501"/>
                        <a:pt x="67" y="834"/>
                        <a:pt x="34" y="1168"/>
                      </a:cubicBezTo>
                      <a:cubicBezTo>
                        <a:pt x="0" y="1501"/>
                        <a:pt x="67" y="1868"/>
                        <a:pt x="334" y="2168"/>
                      </a:cubicBezTo>
                      <a:cubicBezTo>
                        <a:pt x="534" y="2402"/>
                        <a:pt x="868" y="2669"/>
                        <a:pt x="1201" y="2669"/>
                      </a:cubicBezTo>
                      <a:cubicBezTo>
                        <a:pt x="1568" y="2669"/>
                        <a:pt x="1868" y="2602"/>
                        <a:pt x="2202" y="2369"/>
                      </a:cubicBezTo>
                      <a:cubicBezTo>
                        <a:pt x="2502" y="2168"/>
                        <a:pt x="2669" y="1835"/>
                        <a:pt x="2702" y="1501"/>
                      </a:cubicBezTo>
                      <a:cubicBezTo>
                        <a:pt x="2736" y="1168"/>
                        <a:pt x="2669" y="801"/>
                        <a:pt x="2402" y="501"/>
                      </a:cubicBezTo>
                      <a:cubicBezTo>
                        <a:pt x="2202" y="234"/>
                        <a:pt x="1868" y="0"/>
                        <a:pt x="1535" y="0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06" name="Google Shape;6206;p37"/>
                <p:cNvSpPr/>
                <p:nvPr/>
              </p:nvSpPr>
              <p:spPr>
                <a:xfrm>
                  <a:off x="2568500" y="4127775"/>
                  <a:ext cx="63400" cy="6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6" h="2461" extrusionOk="0">
                      <a:moveTo>
                        <a:pt x="1165" y="1"/>
                      </a:moveTo>
                      <a:cubicBezTo>
                        <a:pt x="924" y="1"/>
                        <a:pt x="703" y="82"/>
                        <a:pt x="501" y="259"/>
                      </a:cubicBezTo>
                      <a:cubicBezTo>
                        <a:pt x="234" y="459"/>
                        <a:pt x="67" y="759"/>
                        <a:pt x="34" y="1093"/>
                      </a:cubicBezTo>
                      <a:cubicBezTo>
                        <a:pt x="1" y="1426"/>
                        <a:pt x="67" y="1760"/>
                        <a:pt x="267" y="2027"/>
                      </a:cubicBezTo>
                      <a:cubicBezTo>
                        <a:pt x="501" y="2260"/>
                        <a:pt x="834" y="2460"/>
                        <a:pt x="1101" y="2460"/>
                      </a:cubicBezTo>
                      <a:cubicBezTo>
                        <a:pt x="1435" y="2460"/>
                        <a:pt x="1768" y="2427"/>
                        <a:pt x="2035" y="2227"/>
                      </a:cubicBezTo>
                      <a:cubicBezTo>
                        <a:pt x="2269" y="2027"/>
                        <a:pt x="2436" y="1727"/>
                        <a:pt x="2469" y="1393"/>
                      </a:cubicBezTo>
                      <a:cubicBezTo>
                        <a:pt x="2536" y="1059"/>
                        <a:pt x="2436" y="726"/>
                        <a:pt x="2235" y="459"/>
                      </a:cubicBezTo>
                      <a:cubicBezTo>
                        <a:pt x="2035" y="226"/>
                        <a:pt x="1702" y="25"/>
                        <a:pt x="1402" y="25"/>
                      </a:cubicBezTo>
                      <a:cubicBezTo>
                        <a:pt x="1321" y="9"/>
                        <a:pt x="1242" y="1"/>
                        <a:pt x="116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07" name="Google Shape;6207;p37"/>
                <p:cNvSpPr/>
                <p:nvPr/>
              </p:nvSpPr>
              <p:spPr>
                <a:xfrm>
                  <a:off x="2781975" y="4064175"/>
                  <a:ext cx="68425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7" h="2670" extrusionOk="0">
                      <a:moveTo>
                        <a:pt x="1535" y="1"/>
                      </a:moveTo>
                      <a:cubicBezTo>
                        <a:pt x="1168" y="1"/>
                        <a:pt x="868" y="68"/>
                        <a:pt x="535" y="301"/>
                      </a:cubicBezTo>
                      <a:cubicBezTo>
                        <a:pt x="234" y="501"/>
                        <a:pt x="68" y="835"/>
                        <a:pt x="34" y="1168"/>
                      </a:cubicBezTo>
                      <a:cubicBezTo>
                        <a:pt x="1" y="1502"/>
                        <a:pt x="68" y="1902"/>
                        <a:pt x="335" y="2169"/>
                      </a:cubicBezTo>
                      <a:cubicBezTo>
                        <a:pt x="535" y="2436"/>
                        <a:pt x="868" y="2669"/>
                        <a:pt x="1202" y="2669"/>
                      </a:cubicBezTo>
                      <a:cubicBezTo>
                        <a:pt x="1569" y="2669"/>
                        <a:pt x="1869" y="2636"/>
                        <a:pt x="2203" y="2403"/>
                      </a:cubicBezTo>
                      <a:cubicBezTo>
                        <a:pt x="2503" y="2169"/>
                        <a:pt x="2670" y="1836"/>
                        <a:pt x="2703" y="1502"/>
                      </a:cubicBezTo>
                      <a:cubicBezTo>
                        <a:pt x="2736" y="1168"/>
                        <a:pt x="2670" y="801"/>
                        <a:pt x="2403" y="501"/>
                      </a:cubicBezTo>
                      <a:cubicBezTo>
                        <a:pt x="2203" y="268"/>
                        <a:pt x="1869" y="1"/>
                        <a:pt x="15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08" name="Google Shape;6208;p37"/>
                <p:cNvSpPr/>
                <p:nvPr/>
              </p:nvSpPr>
              <p:spPr>
                <a:xfrm>
                  <a:off x="2939600" y="3993300"/>
                  <a:ext cx="68400" cy="6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6" h="2670" extrusionOk="0">
                      <a:moveTo>
                        <a:pt x="1535" y="1"/>
                      </a:moveTo>
                      <a:cubicBezTo>
                        <a:pt x="1168" y="1"/>
                        <a:pt x="834" y="67"/>
                        <a:pt x="534" y="301"/>
                      </a:cubicBezTo>
                      <a:cubicBezTo>
                        <a:pt x="234" y="501"/>
                        <a:pt x="67" y="834"/>
                        <a:pt x="34" y="1168"/>
                      </a:cubicBezTo>
                      <a:cubicBezTo>
                        <a:pt x="0" y="1502"/>
                        <a:pt x="67" y="1902"/>
                        <a:pt x="334" y="2169"/>
                      </a:cubicBezTo>
                      <a:cubicBezTo>
                        <a:pt x="534" y="2436"/>
                        <a:pt x="868" y="2669"/>
                        <a:pt x="1201" y="2669"/>
                      </a:cubicBezTo>
                      <a:cubicBezTo>
                        <a:pt x="1568" y="2669"/>
                        <a:pt x="1868" y="2636"/>
                        <a:pt x="2202" y="2402"/>
                      </a:cubicBezTo>
                      <a:cubicBezTo>
                        <a:pt x="2502" y="2169"/>
                        <a:pt x="2669" y="1835"/>
                        <a:pt x="2702" y="1502"/>
                      </a:cubicBezTo>
                      <a:cubicBezTo>
                        <a:pt x="2736" y="1168"/>
                        <a:pt x="2669" y="801"/>
                        <a:pt x="2402" y="501"/>
                      </a:cubicBezTo>
                      <a:cubicBezTo>
                        <a:pt x="2202" y="267"/>
                        <a:pt x="1868" y="1"/>
                        <a:pt x="1535" y="1"/>
                      </a:cubicBezTo>
                      <a:close/>
                    </a:path>
                  </a:pathLst>
                </a:custGeom>
                <a:solidFill>
                  <a:srgbClr val="FCC05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209" name="Google Shape;6209;p37"/>
              <p:cNvGrpSpPr/>
              <p:nvPr/>
            </p:nvGrpSpPr>
            <p:grpSpPr>
              <a:xfrm rot="10800000">
                <a:off x="8181688" y="4346600"/>
                <a:ext cx="986375" cy="972325"/>
                <a:chOff x="5918300" y="218850"/>
                <a:chExt cx="986375" cy="972325"/>
              </a:xfrm>
            </p:grpSpPr>
            <p:sp>
              <p:nvSpPr>
                <p:cNvPr id="6210" name="Google Shape;6210;p37"/>
                <p:cNvSpPr/>
                <p:nvPr/>
              </p:nvSpPr>
              <p:spPr>
                <a:xfrm>
                  <a:off x="6238225" y="660625"/>
                  <a:ext cx="353375" cy="530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21222" extrusionOk="0">
                      <a:moveTo>
                        <a:pt x="7387" y="1"/>
                      </a:moveTo>
                      <a:cubicBezTo>
                        <a:pt x="4104" y="4408"/>
                        <a:pt x="760" y="9089"/>
                        <a:pt x="152" y="14530"/>
                      </a:cubicBezTo>
                      <a:cubicBezTo>
                        <a:pt x="0" y="15776"/>
                        <a:pt x="61" y="17114"/>
                        <a:pt x="578" y="18269"/>
                      </a:cubicBezTo>
                      <a:cubicBezTo>
                        <a:pt x="1125" y="19454"/>
                        <a:pt x="2219" y="20396"/>
                        <a:pt x="3466" y="20488"/>
                      </a:cubicBezTo>
                      <a:cubicBezTo>
                        <a:pt x="3492" y="20488"/>
                        <a:pt x="3518" y="20489"/>
                        <a:pt x="3544" y="20489"/>
                      </a:cubicBezTo>
                      <a:cubicBezTo>
                        <a:pt x="4611" y="20489"/>
                        <a:pt x="5641" y="19890"/>
                        <a:pt x="6353" y="19089"/>
                      </a:cubicBezTo>
                      <a:cubicBezTo>
                        <a:pt x="7083" y="18238"/>
                        <a:pt x="7539" y="17205"/>
                        <a:pt x="7995" y="16202"/>
                      </a:cubicBezTo>
                      <a:cubicBezTo>
                        <a:pt x="8177" y="17600"/>
                        <a:pt x="8359" y="19029"/>
                        <a:pt x="9271" y="20153"/>
                      </a:cubicBezTo>
                      <a:cubicBezTo>
                        <a:pt x="9825" y="20799"/>
                        <a:pt x="10716" y="21221"/>
                        <a:pt x="11547" y="21221"/>
                      </a:cubicBezTo>
                      <a:cubicBezTo>
                        <a:pt x="12085" y="21221"/>
                        <a:pt x="12598" y="21045"/>
                        <a:pt x="12979" y="20639"/>
                      </a:cubicBezTo>
                      <a:cubicBezTo>
                        <a:pt x="13496" y="20062"/>
                        <a:pt x="13648" y="19211"/>
                        <a:pt x="13679" y="18421"/>
                      </a:cubicBezTo>
                      <a:cubicBezTo>
                        <a:pt x="14134" y="11673"/>
                        <a:pt x="10791" y="5320"/>
                        <a:pt x="7387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11" name="Google Shape;6211;p37"/>
                <p:cNvSpPr/>
                <p:nvPr/>
              </p:nvSpPr>
              <p:spPr>
                <a:xfrm>
                  <a:off x="6378050" y="670500"/>
                  <a:ext cx="526625" cy="37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65" h="15127" extrusionOk="0">
                      <a:moveTo>
                        <a:pt x="3528" y="1"/>
                      </a:moveTo>
                      <a:cubicBezTo>
                        <a:pt x="2335" y="1"/>
                        <a:pt x="1154" y="37"/>
                        <a:pt x="0" y="92"/>
                      </a:cubicBezTo>
                      <a:cubicBezTo>
                        <a:pt x="2189" y="5107"/>
                        <a:pt x="4560" y="10366"/>
                        <a:pt x="8967" y="13588"/>
                      </a:cubicBezTo>
                      <a:cubicBezTo>
                        <a:pt x="10000" y="14348"/>
                        <a:pt x="11186" y="14986"/>
                        <a:pt x="12432" y="15108"/>
                      </a:cubicBezTo>
                      <a:cubicBezTo>
                        <a:pt x="12563" y="15120"/>
                        <a:pt x="12695" y="15127"/>
                        <a:pt x="12829" y="15127"/>
                      </a:cubicBezTo>
                      <a:cubicBezTo>
                        <a:pt x="13964" y="15127"/>
                        <a:pt x="15150" y="14662"/>
                        <a:pt x="15776" y="13709"/>
                      </a:cubicBezTo>
                      <a:cubicBezTo>
                        <a:pt x="16384" y="12737"/>
                        <a:pt x="16353" y="11521"/>
                        <a:pt x="15988" y="10457"/>
                      </a:cubicBezTo>
                      <a:cubicBezTo>
                        <a:pt x="15654" y="9424"/>
                        <a:pt x="14985" y="8481"/>
                        <a:pt x="14317" y="7630"/>
                      </a:cubicBezTo>
                      <a:lnTo>
                        <a:pt x="14317" y="7630"/>
                      </a:lnTo>
                      <a:cubicBezTo>
                        <a:pt x="15412" y="8063"/>
                        <a:pt x="16570" y="8539"/>
                        <a:pt x="17722" y="8539"/>
                      </a:cubicBezTo>
                      <a:cubicBezTo>
                        <a:pt x="17945" y="8539"/>
                        <a:pt x="18168" y="8521"/>
                        <a:pt x="18390" y="8481"/>
                      </a:cubicBezTo>
                      <a:cubicBezTo>
                        <a:pt x="19757" y="8269"/>
                        <a:pt x="21065" y="6901"/>
                        <a:pt x="20669" y="5533"/>
                      </a:cubicBezTo>
                      <a:cubicBezTo>
                        <a:pt x="20457" y="4773"/>
                        <a:pt x="19788" y="4226"/>
                        <a:pt x="19119" y="3770"/>
                      </a:cubicBezTo>
                      <a:cubicBezTo>
                        <a:pt x="14542" y="735"/>
                        <a:pt x="8906" y="1"/>
                        <a:pt x="3528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12" name="Google Shape;6212;p37"/>
                <p:cNvSpPr/>
                <p:nvPr/>
              </p:nvSpPr>
              <p:spPr>
                <a:xfrm>
                  <a:off x="6367400" y="337075"/>
                  <a:ext cx="506875" cy="39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75" h="15773" extrusionOk="0">
                      <a:moveTo>
                        <a:pt x="14574" y="1"/>
                      </a:moveTo>
                      <a:cubicBezTo>
                        <a:pt x="13964" y="1"/>
                        <a:pt x="13346" y="252"/>
                        <a:pt x="12767" y="541"/>
                      </a:cubicBezTo>
                      <a:cubicBezTo>
                        <a:pt x="6749" y="3490"/>
                        <a:pt x="2888" y="9569"/>
                        <a:pt x="1" y="15223"/>
                      </a:cubicBezTo>
                      <a:cubicBezTo>
                        <a:pt x="2492" y="15501"/>
                        <a:pt x="5048" y="15773"/>
                        <a:pt x="7568" y="15773"/>
                      </a:cubicBezTo>
                      <a:cubicBezTo>
                        <a:pt x="10550" y="15773"/>
                        <a:pt x="13483" y="15392"/>
                        <a:pt x="16202" y="14189"/>
                      </a:cubicBezTo>
                      <a:cubicBezTo>
                        <a:pt x="17387" y="13672"/>
                        <a:pt x="18512" y="12973"/>
                        <a:pt x="19241" y="11940"/>
                      </a:cubicBezTo>
                      <a:cubicBezTo>
                        <a:pt x="20001" y="10937"/>
                        <a:pt x="20275" y="9478"/>
                        <a:pt x="19697" y="8353"/>
                      </a:cubicBezTo>
                      <a:cubicBezTo>
                        <a:pt x="19211" y="7350"/>
                        <a:pt x="18086" y="6742"/>
                        <a:pt x="17022" y="6560"/>
                      </a:cubicBezTo>
                      <a:cubicBezTo>
                        <a:pt x="16596" y="6465"/>
                        <a:pt x="16170" y="6430"/>
                        <a:pt x="15741" y="6430"/>
                      </a:cubicBezTo>
                      <a:cubicBezTo>
                        <a:pt x="15067" y="6430"/>
                        <a:pt x="14384" y="6516"/>
                        <a:pt x="13679" y="6590"/>
                      </a:cubicBezTo>
                      <a:cubicBezTo>
                        <a:pt x="14803" y="5770"/>
                        <a:pt x="15958" y="4797"/>
                        <a:pt x="16475" y="3520"/>
                      </a:cubicBezTo>
                      <a:cubicBezTo>
                        <a:pt x="16962" y="2183"/>
                        <a:pt x="16414" y="390"/>
                        <a:pt x="15047" y="55"/>
                      </a:cubicBezTo>
                      <a:cubicBezTo>
                        <a:pt x="14890" y="18"/>
                        <a:pt x="14732" y="1"/>
                        <a:pt x="14574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13" name="Google Shape;6213;p37"/>
                <p:cNvSpPr/>
                <p:nvPr/>
              </p:nvSpPr>
              <p:spPr>
                <a:xfrm>
                  <a:off x="6230625" y="218850"/>
                  <a:ext cx="353375" cy="529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35" h="21198" extrusionOk="0">
                      <a:moveTo>
                        <a:pt x="2574" y="1"/>
                      </a:moveTo>
                      <a:cubicBezTo>
                        <a:pt x="2049" y="1"/>
                        <a:pt x="1551" y="170"/>
                        <a:pt x="1186" y="559"/>
                      </a:cubicBezTo>
                      <a:cubicBezTo>
                        <a:pt x="669" y="1137"/>
                        <a:pt x="517" y="1988"/>
                        <a:pt x="456" y="2778"/>
                      </a:cubicBezTo>
                      <a:cubicBezTo>
                        <a:pt x="1" y="9526"/>
                        <a:pt x="3344" y="15879"/>
                        <a:pt x="6779" y="21198"/>
                      </a:cubicBezTo>
                      <a:cubicBezTo>
                        <a:pt x="10031" y="16790"/>
                        <a:pt x="13375" y="12140"/>
                        <a:pt x="13983" y="6699"/>
                      </a:cubicBezTo>
                      <a:cubicBezTo>
                        <a:pt x="14135" y="5422"/>
                        <a:pt x="14104" y="4115"/>
                        <a:pt x="13587" y="2930"/>
                      </a:cubicBezTo>
                      <a:cubicBezTo>
                        <a:pt x="13040" y="1745"/>
                        <a:pt x="11946" y="802"/>
                        <a:pt x="10700" y="711"/>
                      </a:cubicBezTo>
                      <a:cubicBezTo>
                        <a:pt x="10673" y="710"/>
                        <a:pt x="10646" y="710"/>
                        <a:pt x="10619" y="710"/>
                      </a:cubicBezTo>
                      <a:cubicBezTo>
                        <a:pt x="9524" y="710"/>
                        <a:pt x="8495" y="1309"/>
                        <a:pt x="7812" y="2140"/>
                      </a:cubicBezTo>
                      <a:cubicBezTo>
                        <a:pt x="7083" y="2960"/>
                        <a:pt x="6627" y="3994"/>
                        <a:pt x="6171" y="5027"/>
                      </a:cubicBezTo>
                      <a:cubicBezTo>
                        <a:pt x="5988" y="3599"/>
                        <a:pt x="5776" y="2170"/>
                        <a:pt x="4864" y="1076"/>
                      </a:cubicBezTo>
                      <a:cubicBezTo>
                        <a:pt x="4305" y="424"/>
                        <a:pt x="3405" y="1"/>
                        <a:pt x="2574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14" name="Google Shape;6214;p37"/>
                <p:cNvSpPr/>
                <p:nvPr/>
              </p:nvSpPr>
              <p:spPr>
                <a:xfrm>
                  <a:off x="5918300" y="360750"/>
                  <a:ext cx="526650" cy="378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66" h="15127" extrusionOk="0">
                      <a:moveTo>
                        <a:pt x="8236" y="1"/>
                      </a:moveTo>
                      <a:cubicBezTo>
                        <a:pt x="7095" y="1"/>
                        <a:pt x="5888" y="466"/>
                        <a:pt x="5290" y="1418"/>
                      </a:cubicBezTo>
                      <a:cubicBezTo>
                        <a:pt x="4682" y="2391"/>
                        <a:pt x="4712" y="3607"/>
                        <a:pt x="5047" y="4671"/>
                      </a:cubicBezTo>
                      <a:cubicBezTo>
                        <a:pt x="5381" y="5734"/>
                        <a:pt x="6080" y="6646"/>
                        <a:pt x="6718" y="7497"/>
                      </a:cubicBezTo>
                      <a:cubicBezTo>
                        <a:pt x="5649" y="7064"/>
                        <a:pt x="4473" y="6589"/>
                        <a:pt x="3315" y="6589"/>
                      </a:cubicBezTo>
                      <a:cubicBezTo>
                        <a:pt x="3091" y="6589"/>
                        <a:pt x="2867" y="6607"/>
                        <a:pt x="2645" y="6646"/>
                      </a:cubicBezTo>
                      <a:cubicBezTo>
                        <a:pt x="1278" y="6859"/>
                        <a:pt x="1" y="8227"/>
                        <a:pt x="366" y="9595"/>
                      </a:cubicBezTo>
                      <a:cubicBezTo>
                        <a:pt x="609" y="10355"/>
                        <a:pt x="1247" y="10902"/>
                        <a:pt x="1946" y="11358"/>
                      </a:cubicBezTo>
                      <a:cubicBezTo>
                        <a:pt x="6499" y="14392"/>
                        <a:pt x="12150" y="15127"/>
                        <a:pt x="17535" y="15127"/>
                      </a:cubicBezTo>
                      <a:cubicBezTo>
                        <a:pt x="18730" y="15127"/>
                        <a:pt x="19912" y="15091"/>
                        <a:pt x="21065" y="15035"/>
                      </a:cubicBezTo>
                      <a:cubicBezTo>
                        <a:pt x="18846" y="10020"/>
                        <a:pt x="16506" y="4792"/>
                        <a:pt x="12068" y="1540"/>
                      </a:cubicBezTo>
                      <a:cubicBezTo>
                        <a:pt x="11065" y="780"/>
                        <a:pt x="9879" y="142"/>
                        <a:pt x="8633" y="20"/>
                      </a:cubicBezTo>
                      <a:cubicBezTo>
                        <a:pt x="8502" y="7"/>
                        <a:pt x="8370" y="1"/>
                        <a:pt x="8236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15" name="Google Shape;6215;p37"/>
                <p:cNvSpPr/>
                <p:nvPr/>
              </p:nvSpPr>
              <p:spPr>
                <a:xfrm>
                  <a:off x="5948700" y="678300"/>
                  <a:ext cx="506125" cy="39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45" h="15763" extrusionOk="0">
                      <a:moveTo>
                        <a:pt x="12759" y="0"/>
                      </a:moveTo>
                      <a:cubicBezTo>
                        <a:pt x="9762" y="0"/>
                        <a:pt x="6809" y="380"/>
                        <a:pt x="4074" y="1574"/>
                      </a:cubicBezTo>
                      <a:cubicBezTo>
                        <a:pt x="2888" y="2121"/>
                        <a:pt x="1733" y="2789"/>
                        <a:pt x="1034" y="3823"/>
                      </a:cubicBezTo>
                      <a:cubicBezTo>
                        <a:pt x="274" y="4856"/>
                        <a:pt x="1" y="6285"/>
                        <a:pt x="578" y="7440"/>
                      </a:cubicBezTo>
                      <a:cubicBezTo>
                        <a:pt x="1065" y="8413"/>
                        <a:pt x="2159" y="9020"/>
                        <a:pt x="3223" y="9203"/>
                      </a:cubicBezTo>
                      <a:cubicBezTo>
                        <a:pt x="3649" y="9298"/>
                        <a:pt x="4079" y="9332"/>
                        <a:pt x="4513" y="9332"/>
                      </a:cubicBezTo>
                      <a:cubicBezTo>
                        <a:pt x="5193" y="9332"/>
                        <a:pt x="5879" y="9247"/>
                        <a:pt x="6566" y="9172"/>
                      </a:cubicBezTo>
                      <a:lnTo>
                        <a:pt x="6566" y="9172"/>
                      </a:lnTo>
                      <a:cubicBezTo>
                        <a:pt x="5472" y="10024"/>
                        <a:pt x="4287" y="10966"/>
                        <a:pt x="3800" y="12242"/>
                      </a:cubicBezTo>
                      <a:cubicBezTo>
                        <a:pt x="3314" y="13580"/>
                        <a:pt x="3831" y="15373"/>
                        <a:pt x="5198" y="15708"/>
                      </a:cubicBezTo>
                      <a:cubicBezTo>
                        <a:pt x="5355" y="15745"/>
                        <a:pt x="5514" y="15762"/>
                        <a:pt x="5674" y="15762"/>
                      </a:cubicBezTo>
                      <a:cubicBezTo>
                        <a:pt x="6291" y="15762"/>
                        <a:pt x="6923" y="15511"/>
                        <a:pt x="7478" y="15221"/>
                      </a:cubicBezTo>
                      <a:cubicBezTo>
                        <a:pt x="13527" y="12242"/>
                        <a:pt x="17357" y="6163"/>
                        <a:pt x="20244" y="540"/>
                      </a:cubicBezTo>
                      <a:cubicBezTo>
                        <a:pt x="17785" y="264"/>
                        <a:pt x="15257" y="0"/>
                        <a:pt x="12759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16" name="Google Shape;6216;p37"/>
                <p:cNvSpPr/>
                <p:nvPr/>
              </p:nvSpPr>
              <p:spPr>
                <a:xfrm>
                  <a:off x="6405150" y="447525"/>
                  <a:ext cx="82350" cy="228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94" h="9137" extrusionOk="0">
                      <a:moveTo>
                        <a:pt x="2571" y="1"/>
                      </a:moveTo>
                      <a:cubicBezTo>
                        <a:pt x="2544" y="1"/>
                        <a:pt x="2503" y="14"/>
                        <a:pt x="2503" y="14"/>
                      </a:cubicBezTo>
                      <a:cubicBezTo>
                        <a:pt x="2290" y="1473"/>
                        <a:pt x="1956" y="2841"/>
                        <a:pt x="1530" y="4148"/>
                      </a:cubicBezTo>
                      <a:cubicBezTo>
                        <a:pt x="1135" y="5485"/>
                        <a:pt x="679" y="6732"/>
                        <a:pt x="132" y="8039"/>
                      </a:cubicBezTo>
                      <a:cubicBezTo>
                        <a:pt x="0" y="8302"/>
                        <a:pt x="1376" y="9136"/>
                        <a:pt x="1903" y="9136"/>
                      </a:cubicBezTo>
                      <a:cubicBezTo>
                        <a:pt x="1984" y="9136"/>
                        <a:pt x="2045" y="9117"/>
                        <a:pt x="2077" y="9072"/>
                      </a:cubicBezTo>
                      <a:cubicBezTo>
                        <a:pt x="2959" y="7735"/>
                        <a:pt x="3293" y="6093"/>
                        <a:pt x="3293" y="4543"/>
                      </a:cubicBezTo>
                      <a:cubicBezTo>
                        <a:pt x="3293" y="2993"/>
                        <a:pt x="2989" y="1412"/>
                        <a:pt x="2594" y="14"/>
                      </a:cubicBezTo>
                      <a:cubicBezTo>
                        <a:pt x="2594" y="4"/>
                        <a:pt x="2584" y="1"/>
                        <a:pt x="257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17" name="Google Shape;6217;p37"/>
                <p:cNvSpPr/>
                <p:nvPr/>
              </p:nvSpPr>
              <p:spPr>
                <a:xfrm>
                  <a:off x="6380325" y="479025"/>
                  <a:ext cx="67650" cy="193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6" h="7739" extrusionOk="0">
                      <a:moveTo>
                        <a:pt x="92" y="0"/>
                      </a:moveTo>
                      <a:cubicBezTo>
                        <a:pt x="61" y="0"/>
                        <a:pt x="0" y="61"/>
                        <a:pt x="0" y="61"/>
                      </a:cubicBezTo>
                      <a:cubicBezTo>
                        <a:pt x="152" y="2584"/>
                        <a:pt x="152" y="5016"/>
                        <a:pt x="335" y="7447"/>
                      </a:cubicBezTo>
                      <a:cubicBezTo>
                        <a:pt x="352" y="7624"/>
                        <a:pt x="1067" y="7739"/>
                        <a:pt x="1675" y="7739"/>
                      </a:cubicBezTo>
                      <a:cubicBezTo>
                        <a:pt x="2114" y="7739"/>
                        <a:pt x="2498" y="7679"/>
                        <a:pt x="2523" y="7538"/>
                      </a:cubicBezTo>
                      <a:cubicBezTo>
                        <a:pt x="2706" y="6201"/>
                        <a:pt x="2402" y="4833"/>
                        <a:pt x="1915" y="3587"/>
                      </a:cubicBezTo>
                      <a:cubicBezTo>
                        <a:pt x="1429" y="2280"/>
                        <a:pt x="700" y="1125"/>
                        <a:pt x="9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18" name="Google Shape;6218;p37"/>
                <p:cNvSpPr/>
                <p:nvPr/>
              </p:nvSpPr>
              <p:spPr>
                <a:xfrm>
                  <a:off x="6319525" y="517025"/>
                  <a:ext cx="102400" cy="151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96" h="6045" extrusionOk="0">
                      <a:moveTo>
                        <a:pt x="92" y="0"/>
                      </a:moveTo>
                      <a:cubicBezTo>
                        <a:pt x="62" y="0"/>
                        <a:pt x="1" y="61"/>
                        <a:pt x="1" y="61"/>
                      </a:cubicBezTo>
                      <a:cubicBezTo>
                        <a:pt x="335" y="2189"/>
                        <a:pt x="913" y="4225"/>
                        <a:pt x="2007" y="6018"/>
                      </a:cubicBezTo>
                      <a:cubicBezTo>
                        <a:pt x="2022" y="6036"/>
                        <a:pt x="2054" y="6045"/>
                        <a:pt x="2100" y="6045"/>
                      </a:cubicBezTo>
                      <a:cubicBezTo>
                        <a:pt x="2523" y="6045"/>
                        <a:pt x="4095" y="5356"/>
                        <a:pt x="4013" y="5137"/>
                      </a:cubicBezTo>
                      <a:cubicBezTo>
                        <a:pt x="3405" y="3131"/>
                        <a:pt x="1460" y="1672"/>
                        <a:pt x="9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19" name="Google Shape;6219;p37"/>
                <p:cNvSpPr/>
                <p:nvPr/>
              </p:nvSpPr>
              <p:spPr>
                <a:xfrm>
                  <a:off x="6257225" y="604400"/>
                  <a:ext cx="146525" cy="102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61" h="4111" extrusionOk="0">
                      <a:moveTo>
                        <a:pt x="92" y="1"/>
                      </a:moveTo>
                      <a:cubicBezTo>
                        <a:pt x="61" y="1"/>
                        <a:pt x="0" y="92"/>
                        <a:pt x="0" y="92"/>
                      </a:cubicBezTo>
                      <a:cubicBezTo>
                        <a:pt x="1277" y="1672"/>
                        <a:pt x="2645" y="3162"/>
                        <a:pt x="4347" y="4104"/>
                      </a:cubicBezTo>
                      <a:cubicBezTo>
                        <a:pt x="4354" y="4108"/>
                        <a:pt x="4363" y="4110"/>
                        <a:pt x="4373" y="4110"/>
                      </a:cubicBezTo>
                      <a:cubicBezTo>
                        <a:pt x="4649" y="4110"/>
                        <a:pt x="5860" y="2547"/>
                        <a:pt x="5684" y="2371"/>
                      </a:cubicBezTo>
                      <a:cubicBezTo>
                        <a:pt x="4256" y="1004"/>
                        <a:pt x="1976" y="730"/>
                        <a:pt x="9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20" name="Google Shape;6220;p37"/>
                <p:cNvSpPr/>
                <p:nvPr/>
              </p:nvSpPr>
              <p:spPr>
                <a:xfrm>
                  <a:off x="6195675" y="661400"/>
                  <a:ext cx="188475" cy="6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39" h="2577" extrusionOk="0">
                      <a:moveTo>
                        <a:pt x="6991" y="0"/>
                      </a:moveTo>
                      <a:cubicBezTo>
                        <a:pt x="4590" y="0"/>
                        <a:pt x="2371" y="1398"/>
                        <a:pt x="31" y="2219"/>
                      </a:cubicBezTo>
                      <a:cubicBezTo>
                        <a:pt x="0" y="2219"/>
                        <a:pt x="31" y="2341"/>
                        <a:pt x="31" y="2341"/>
                      </a:cubicBezTo>
                      <a:cubicBezTo>
                        <a:pt x="1199" y="2487"/>
                        <a:pt x="2361" y="2577"/>
                        <a:pt x="3516" y="2577"/>
                      </a:cubicBezTo>
                      <a:cubicBezTo>
                        <a:pt x="4764" y="2577"/>
                        <a:pt x="6003" y="2472"/>
                        <a:pt x="7234" y="2219"/>
                      </a:cubicBezTo>
                      <a:cubicBezTo>
                        <a:pt x="7538" y="2189"/>
                        <a:pt x="7295" y="61"/>
                        <a:pt x="699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21" name="Google Shape;6221;p37"/>
                <p:cNvSpPr/>
                <p:nvPr/>
              </p:nvSpPr>
              <p:spPr>
                <a:xfrm>
                  <a:off x="6190350" y="686075"/>
                  <a:ext cx="208625" cy="109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45" h="4380" extrusionOk="0">
                      <a:moveTo>
                        <a:pt x="6653" y="0"/>
                      </a:moveTo>
                      <a:cubicBezTo>
                        <a:pt x="6630" y="0"/>
                        <a:pt x="6611" y="5"/>
                        <a:pt x="6596" y="16"/>
                      </a:cubicBezTo>
                      <a:cubicBezTo>
                        <a:pt x="5654" y="746"/>
                        <a:pt x="4773" y="1567"/>
                        <a:pt x="3709" y="2357"/>
                      </a:cubicBezTo>
                      <a:cubicBezTo>
                        <a:pt x="2675" y="3117"/>
                        <a:pt x="1399" y="3816"/>
                        <a:pt x="1" y="4089"/>
                      </a:cubicBezTo>
                      <a:lnTo>
                        <a:pt x="1" y="4181"/>
                      </a:lnTo>
                      <a:cubicBezTo>
                        <a:pt x="601" y="4311"/>
                        <a:pt x="1224" y="4380"/>
                        <a:pt x="1852" y="4380"/>
                      </a:cubicBezTo>
                      <a:cubicBezTo>
                        <a:pt x="2687" y="4380"/>
                        <a:pt x="3532" y="4258"/>
                        <a:pt x="4347" y="3998"/>
                      </a:cubicBezTo>
                      <a:cubicBezTo>
                        <a:pt x="5806" y="3542"/>
                        <a:pt x="7144" y="2722"/>
                        <a:pt x="8116" y="1567"/>
                      </a:cubicBezTo>
                      <a:cubicBezTo>
                        <a:pt x="8345" y="1281"/>
                        <a:pt x="7015" y="0"/>
                        <a:pt x="665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22" name="Google Shape;6222;p37"/>
                <p:cNvSpPr/>
                <p:nvPr/>
              </p:nvSpPr>
              <p:spPr>
                <a:xfrm>
                  <a:off x="6306625" y="713950"/>
                  <a:ext cx="102600" cy="15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04" h="6258" extrusionOk="0">
                      <a:moveTo>
                        <a:pt x="2784" y="1"/>
                      </a:moveTo>
                      <a:cubicBezTo>
                        <a:pt x="2306" y="1"/>
                        <a:pt x="1864" y="53"/>
                        <a:pt x="1824" y="148"/>
                      </a:cubicBezTo>
                      <a:cubicBezTo>
                        <a:pt x="1641" y="1059"/>
                        <a:pt x="1611" y="2002"/>
                        <a:pt x="1429" y="3066"/>
                      </a:cubicBezTo>
                      <a:cubicBezTo>
                        <a:pt x="1216" y="4129"/>
                        <a:pt x="821" y="5284"/>
                        <a:pt x="0" y="6196"/>
                      </a:cubicBezTo>
                      <a:lnTo>
                        <a:pt x="91" y="6257"/>
                      </a:lnTo>
                      <a:cubicBezTo>
                        <a:pt x="1216" y="5801"/>
                        <a:pt x="2249" y="4980"/>
                        <a:pt x="2979" y="3917"/>
                      </a:cubicBezTo>
                      <a:cubicBezTo>
                        <a:pt x="3708" y="2853"/>
                        <a:pt x="4104" y="1546"/>
                        <a:pt x="4043" y="269"/>
                      </a:cubicBezTo>
                      <a:cubicBezTo>
                        <a:pt x="4043" y="83"/>
                        <a:pt x="3384" y="1"/>
                        <a:pt x="2784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23" name="Google Shape;6223;p37"/>
                <p:cNvSpPr/>
                <p:nvPr/>
              </p:nvSpPr>
              <p:spPr>
                <a:xfrm>
                  <a:off x="6374250" y="736525"/>
                  <a:ext cx="67650" cy="189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6" h="7587" extrusionOk="0">
                      <a:moveTo>
                        <a:pt x="1578" y="0"/>
                      </a:moveTo>
                      <a:cubicBezTo>
                        <a:pt x="939" y="0"/>
                        <a:pt x="70" y="145"/>
                        <a:pt x="31" y="339"/>
                      </a:cubicBezTo>
                      <a:cubicBezTo>
                        <a:pt x="0" y="2831"/>
                        <a:pt x="1368" y="5172"/>
                        <a:pt x="2128" y="7573"/>
                      </a:cubicBezTo>
                      <a:cubicBezTo>
                        <a:pt x="2128" y="7583"/>
                        <a:pt x="2142" y="7586"/>
                        <a:pt x="2160" y="7586"/>
                      </a:cubicBezTo>
                      <a:cubicBezTo>
                        <a:pt x="2196" y="7586"/>
                        <a:pt x="2250" y="7573"/>
                        <a:pt x="2250" y="7573"/>
                      </a:cubicBezTo>
                      <a:cubicBezTo>
                        <a:pt x="2584" y="5050"/>
                        <a:pt x="2706" y="2588"/>
                        <a:pt x="2250" y="156"/>
                      </a:cubicBezTo>
                      <a:cubicBezTo>
                        <a:pt x="2228" y="47"/>
                        <a:pt x="1939" y="0"/>
                        <a:pt x="157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24" name="Google Shape;6224;p37"/>
                <p:cNvSpPr/>
                <p:nvPr/>
              </p:nvSpPr>
              <p:spPr>
                <a:xfrm>
                  <a:off x="6406125" y="711225"/>
                  <a:ext cx="112525" cy="20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01" h="8016" extrusionOk="0">
                      <a:moveTo>
                        <a:pt x="1821" y="1"/>
                      </a:moveTo>
                      <a:cubicBezTo>
                        <a:pt x="1192" y="1"/>
                        <a:pt x="1" y="313"/>
                        <a:pt x="93" y="591"/>
                      </a:cubicBezTo>
                      <a:cubicBezTo>
                        <a:pt x="336" y="2050"/>
                        <a:pt x="975" y="3357"/>
                        <a:pt x="1765" y="4603"/>
                      </a:cubicBezTo>
                      <a:cubicBezTo>
                        <a:pt x="2555" y="5819"/>
                        <a:pt x="3558" y="6913"/>
                        <a:pt x="4440" y="8007"/>
                      </a:cubicBezTo>
                      <a:cubicBezTo>
                        <a:pt x="4440" y="8014"/>
                        <a:pt x="4442" y="8016"/>
                        <a:pt x="4446" y="8016"/>
                      </a:cubicBezTo>
                      <a:cubicBezTo>
                        <a:pt x="4462" y="8016"/>
                        <a:pt x="4500" y="7977"/>
                        <a:pt x="4500" y="7977"/>
                      </a:cubicBezTo>
                      <a:cubicBezTo>
                        <a:pt x="3710" y="5272"/>
                        <a:pt x="3072" y="2658"/>
                        <a:pt x="2190" y="105"/>
                      </a:cubicBezTo>
                      <a:cubicBezTo>
                        <a:pt x="2161" y="32"/>
                        <a:pt x="2019" y="1"/>
                        <a:pt x="182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25" name="Google Shape;6225;p37"/>
                <p:cNvSpPr/>
                <p:nvPr/>
              </p:nvSpPr>
              <p:spPr>
                <a:xfrm>
                  <a:off x="6424650" y="702925"/>
                  <a:ext cx="183675" cy="102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47" h="4115" extrusionOk="0">
                      <a:moveTo>
                        <a:pt x="1622" y="1"/>
                      </a:moveTo>
                      <a:cubicBezTo>
                        <a:pt x="1292" y="1"/>
                        <a:pt x="0" y="1449"/>
                        <a:pt x="203" y="1652"/>
                      </a:cubicBezTo>
                      <a:cubicBezTo>
                        <a:pt x="1115" y="2595"/>
                        <a:pt x="2270" y="3172"/>
                        <a:pt x="3547" y="3507"/>
                      </a:cubicBezTo>
                      <a:cubicBezTo>
                        <a:pt x="4793" y="3841"/>
                        <a:pt x="6070" y="4023"/>
                        <a:pt x="7285" y="4114"/>
                      </a:cubicBezTo>
                      <a:lnTo>
                        <a:pt x="7346" y="4023"/>
                      </a:lnTo>
                      <a:cubicBezTo>
                        <a:pt x="6313" y="3355"/>
                        <a:pt x="5370" y="2686"/>
                        <a:pt x="4459" y="1987"/>
                      </a:cubicBezTo>
                      <a:cubicBezTo>
                        <a:pt x="3547" y="1318"/>
                        <a:pt x="2635" y="680"/>
                        <a:pt x="1662" y="11"/>
                      </a:cubicBezTo>
                      <a:cubicBezTo>
                        <a:pt x="1651" y="4"/>
                        <a:pt x="1637" y="1"/>
                        <a:pt x="1622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26" name="Google Shape;6226;p37"/>
                <p:cNvSpPr/>
                <p:nvPr/>
              </p:nvSpPr>
              <p:spPr>
                <a:xfrm>
                  <a:off x="6470050" y="659875"/>
                  <a:ext cx="201350" cy="61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54" h="2479" extrusionOk="0">
                      <a:moveTo>
                        <a:pt x="874" y="0"/>
                      </a:moveTo>
                      <a:cubicBezTo>
                        <a:pt x="597" y="0"/>
                        <a:pt x="0" y="2008"/>
                        <a:pt x="302" y="2159"/>
                      </a:cubicBezTo>
                      <a:cubicBezTo>
                        <a:pt x="947" y="2378"/>
                        <a:pt x="1627" y="2478"/>
                        <a:pt x="2309" y="2478"/>
                      </a:cubicBezTo>
                      <a:cubicBezTo>
                        <a:pt x="3041" y="2478"/>
                        <a:pt x="3774" y="2363"/>
                        <a:pt x="4466" y="2159"/>
                      </a:cubicBezTo>
                      <a:cubicBezTo>
                        <a:pt x="5773" y="1794"/>
                        <a:pt x="6989" y="1095"/>
                        <a:pt x="8053" y="426"/>
                      </a:cubicBezTo>
                      <a:cubicBezTo>
                        <a:pt x="8053" y="365"/>
                        <a:pt x="8023" y="304"/>
                        <a:pt x="8023" y="304"/>
                      </a:cubicBezTo>
                      <a:cubicBezTo>
                        <a:pt x="7320" y="390"/>
                        <a:pt x="6628" y="427"/>
                        <a:pt x="5945" y="427"/>
                      </a:cubicBezTo>
                      <a:cubicBezTo>
                        <a:pt x="5416" y="427"/>
                        <a:pt x="4893" y="405"/>
                        <a:pt x="4375" y="365"/>
                      </a:cubicBezTo>
                      <a:cubicBezTo>
                        <a:pt x="3190" y="304"/>
                        <a:pt x="2065" y="152"/>
                        <a:pt x="880" y="0"/>
                      </a:cubicBezTo>
                      <a:cubicBezTo>
                        <a:pt x="878" y="0"/>
                        <a:pt x="876" y="0"/>
                        <a:pt x="874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27" name="Google Shape;6227;p37"/>
                <p:cNvSpPr/>
                <p:nvPr/>
              </p:nvSpPr>
              <p:spPr>
                <a:xfrm>
                  <a:off x="6449775" y="572500"/>
                  <a:ext cx="216300" cy="13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52" h="5359" extrusionOk="0">
                      <a:moveTo>
                        <a:pt x="8560" y="0"/>
                      </a:moveTo>
                      <a:cubicBezTo>
                        <a:pt x="5672" y="821"/>
                        <a:pt x="2846" y="1824"/>
                        <a:pt x="292" y="3374"/>
                      </a:cubicBezTo>
                      <a:cubicBezTo>
                        <a:pt x="0" y="3608"/>
                        <a:pt x="832" y="5358"/>
                        <a:pt x="1193" y="5358"/>
                      </a:cubicBezTo>
                      <a:cubicBezTo>
                        <a:pt x="1208" y="5358"/>
                        <a:pt x="1222" y="5356"/>
                        <a:pt x="1235" y="5350"/>
                      </a:cubicBezTo>
                      <a:cubicBezTo>
                        <a:pt x="4001" y="4286"/>
                        <a:pt x="6189" y="1885"/>
                        <a:pt x="8621" y="122"/>
                      </a:cubicBezTo>
                      <a:cubicBezTo>
                        <a:pt x="8651" y="61"/>
                        <a:pt x="8560" y="0"/>
                        <a:pt x="85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28" name="Google Shape;6228;p37"/>
                <p:cNvSpPr/>
                <p:nvPr/>
              </p:nvSpPr>
              <p:spPr>
                <a:xfrm>
                  <a:off x="6388975" y="545125"/>
                  <a:ext cx="160075" cy="166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03" h="6647" extrusionOk="0">
                      <a:moveTo>
                        <a:pt x="6342" y="1"/>
                      </a:moveTo>
                      <a:cubicBezTo>
                        <a:pt x="4062" y="1429"/>
                        <a:pt x="1873" y="3040"/>
                        <a:pt x="171" y="5046"/>
                      </a:cubicBezTo>
                      <a:cubicBezTo>
                        <a:pt x="0" y="5246"/>
                        <a:pt x="1244" y="6647"/>
                        <a:pt x="1601" y="6647"/>
                      </a:cubicBezTo>
                      <a:cubicBezTo>
                        <a:pt x="1625" y="6647"/>
                        <a:pt x="1645" y="6640"/>
                        <a:pt x="1661" y="6627"/>
                      </a:cubicBezTo>
                      <a:cubicBezTo>
                        <a:pt x="3758" y="4955"/>
                        <a:pt x="4883" y="2311"/>
                        <a:pt x="6402" y="62"/>
                      </a:cubicBezTo>
                      <a:lnTo>
                        <a:pt x="6342" y="1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29" name="Google Shape;6229;p37"/>
                <p:cNvSpPr/>
                <p:nvPr/>
              </p:nvSpPr>
              <p:spPr>
                <a:xfrm>
                  <a:off x="6112075" y="592125"/>
                  <a:ext cx="278850" cy="117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154" h="4687" extrusionOk="0">
                      <a:moveTo>
                        <a:pt x="51" y="0"/>
                      </a:moveTo>
                      <a:cubicBezTo>
                        <a:pt x="25" y="0"/>
                        <a:pt x="1" y="96"/>
                        <a:pt x="1" y="96"/>
                      </a:cubicBezTo>
                      <a:cubicBezTo>
                        <a:pt x="1429" y="1343"/>
                        <a:pt x="3071" y="2407"/>
                        <a:pt x="4834" y="3197"/>
                      </a:cubicBezTo>
                      <a:cubicBezTo>
                        <a:pt x="6566" y="3987"/>
                        <a:pt x="8481" y="4534"/>
                        <a:pt x="10396" y="4686"/>
                      </a:cubicBezTo>
                      <a:cubicBezTo>
                        <a:pt x="10400" y="4686"/>
                        <a:pt x="10403" y="4687"/>
                        <a:pt x="10407" y="4687"/>
                      </a:cubicBezTo>
                      <a:cubicBezTo>
                        <a:pt x="10916" y="4687"/>
                        <a:pt x="11153" y="2589"/>
                        <a:pt x="10761" y="2559"/>
                      </a:cubicBezTo>
                      <a:cubicBezTo>
                        <a:pt x="9028" y="2163"/>
                        <a:pt x="7296" y="1951"/>
                        <a:pt x="5472" y="1616"/>
                      </a:cubicBezTo>
                      <a:cubicBezTo>
                        <a:pt x="3648" y="1252"/>
                        <a:pt x="1794" y="796"/>
                        <a:pt x="62" y="5"/>
                      </a:cubicBezTo>
                      <a:cubicBezTo>
                        <a:pt x="58" y="2"/>
                        <a:pt x="55" y="0"/>
                        <a:pt x="5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30" name="Google Shape;6230;p37"/>
                <p:cNvSpPr/>
                <p:nvPr/>
              </p:nvSpPr>
              <p:spPr>
                <a:xfrm>
                  <a:off x="6238525" y="482900"/>
                  <a:ext cx="147275" cy="18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91" h="7455" extrusionOk="0">
                      <a:moveTo>
                        <a:pt x="127" y="0"/>
                      </a:moveTo>
                      <a:cubicBezTo>
                        <a:pt x="58" y="0"/>
                        <a:pt x="1" y="59"/>
                        <a:pt x="19" y="149"/>
                      </a:cubicBezTo>
                      <a:cubicBezTo>
                        <a:pt x="384" y="1426"/>
                        <a:pt x="718" y="2885"/>
                        <a:pt x="1417" y="4253"/>
                      </a:cubicBezTo>
                      <a:cubicBezTo>
                        <a:pt x="2055" y="5590"/>
                        <a:pt x="3028" y="6806"/>
                        <a:pt x="4335" y="7383"/>
                      </a:cubicBezTo>
                      <a:cubicBezTo>
                        <a:pt x="4446" y="7433"/>
                        <a:pt x="4556" y="7455"/>
                        <a:pt x="4664" y="7455"/>
                      </a:cubicBezTo>
                      <a:cubicBezTo>
                        <a:pt x="5351" y="7455"/>
                        <a:pt x="5890" y="6546"/>
                        <a:pt x="5338" y="6046"/>
                      </a:cubicBezTo>
                      <a:cubicBezTo>
                        <a:pt x="4396" y="5225"/>
                        <a:pt x="3454" y="4344"/>
                        <a:pt x="2572" y="3341"/>
                      </a:cubicBezTo>
                      <a:cubicBezTo>
                        <a:pt x="1660" y="2368"/>
                        <a:pt x="870" y="1244"/>
                        <a:pt x="262" y="89"/>
                      </a:cubicBezTo>
                      <a:cubicBezTo>
                        <a:pt x="225" y="27"/>
                        <a:pt x="174" y="0"/>
                        <a:pt x="12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31" name="Google Shape;6231;p37"/>
                <p:cNvSpPr/>
                <p:nvPr/>
              </p:nvSpPr>
              <p:spPr>
                <a:xfrm>
                  <a:off x="6327025" y="446450"/>
                  <a:ext cx="158200" cy="26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28" h="10536" extrusionOk="0">
                      <a:moveTo>
                        <a:pt x="138" y="1"/>
                      </a:moveTo>
                      <a:cubicBezTo>
                        <a:pt x="65" y="1"/>
                        <a:pt x="0" y="70"/>
                        <a:pt x="35" y="209"/>
                      </a:cubicBezTo>
                      <a:cubicBezTo>
                        <a:pt x="278" y="1911"/>
                        <a:pt x="643" y="3917"/>
                        <a:pt x="1403" y="5802"/>
                      </a:cubicBezTo>
                      <a:cubicBezTo>
                        <a:pt x="2102" y="7656"/>
                        <a:pt x="3318" y="9358"/>
                        <a:pt x="4838" y="10361"/>
                      </a:cubicBezTo>
                      <a:cubicBezTo>
                        <a:pt x="5043" y="10482"/>
                        <a:pt x="5243" y="10535"/>
                        <a:pt x="5427" y="10535"/>
                      </a:cubicBezTo>
                      <a:cubicBezTo>
                        <a:pt x="5707" y="10535"/>
                        <a:pt x="5949" y="10411"/>
                        <a:pt x="6114" y="10209"/>
                      </a:cubicBezTo>
                      <a:cubicBezTo>
                        <a:pt x="6327" y="9905"/>
                        <a:pt x="6327" y="9449"/>
                        <a:pt x="5932" y="8993"/>
                      </a:cubicBezTo>
                      <a:cubicBezTo>
                        <a:pt x="4777" y="7717"/>
                        <a:pt x="3652" y="6410"/>
                        <a:pt x="2649" y="4920"/>
                      </a:cubicBezTo>
                      <a:cubicBezTo>
                        <a:pt x="1677" y="3431"/>
                        <a:pt x="825" y="1850"/>
                        <a:pt x="278" y="118"/>
                      </a:cubicBezTo>
                      <a:cubicBezTo>
                        <a:pt x="252" y="40"/>
                        <a:pt x="193" y="1"/>
                        <a:pt x="138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32" name="Google Shape;6232;p37"/>
                <p:cNvSpPr/>
                <p:nvPr/>
              </p:nvSpPr>
              <p:spPr>
                <a:xfrm>
                  <a:off x="6431725" y="472450"/>
                  <a:ext cx="117850" cy="192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14" h="7683" extrusionOk="0">
                      <a:moveTo>
                        <a:pt x="4556" y="0"/>
                      </a:moveTo>
                      <a:cubicBezTo>
                        <a:pt x="4526" y="0"/>
                        <a:pt x="4497" y="15"/>
                        <a:pt x="4480" y="51"/>
                      </a:cubicBezTo>
                      <a:cubicBezTo>
                        <a:pt x="2990" y="1966"/>
                        <a:pt x="528" y="4124"/>
                        <a:pt x="103" y="6646"/>
                      </a:cubicBezTo>
                      <a:cubicBezTo>
                        <a:pt x="0" y="7219"/>
                        <a:pt x="532" y="7682"/>
                        <a:pt x="1029" y="7682"/>
                      </a:cubicBezTo>
                      <a:cubicBezTo>
                        <a:pt x="1271" y="7682"/>
                        <a:pt x="1504" y="7573"/>
                        <a:pt x="1653" y="7315"/>
                      </a:cubicBezTo>
                      <a:cubicBezTo>
                        <a:pt x="2838" y="5066"/>
                        <a:pt x="3628" y="2482"/>
                        <a:pt x="4692" y="172"/>
                      </a:cubicBezTo>
                      <a:cubicBezTo>
                        <a:pt x="4714" y="86"/>
                        <a:pt x="4629" y="0"/>
                        <a:pt x="455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33" name="Google Shape;6233;p37"/>
                <p:cNvSpPr/>
                <p:nvPr/>
              </p:nvSpPr>
              <p:spPr>
                <a:xfrm>
                  <a:off x="6435025" y="702700"/>
                  <a:ext cx="152775" cy="52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11" h="2092" extrusionOk="0">
                      <a:moveTo>
                        <a:pt x="1551" y="1"/>
                      </a:moveTo>
                      <a:cubicBezTo>
                        <a:pt x="1433" y="1"/>
                        <a:pt x="1311" y="7"/>
                        <a:pt x="1186" y="20"/>
                      </a:cubicBezTo>
                      <a:cubicBezTo>
                        <a:pt x="609" y="111"/>
                        <a:pt x="1" y="1357"/>
                        <a:pt x="639" y="1661"/>
                      </a:cubicBezTo>
                      <a:cubicBezTo>
                        <a:pt x="1407" y="1963"/>
                        <a:pt x="2249" y="2091"/>
                        <a:pt x="3075" y="2091"/>
                      </a:cubicBezTo>
                      <a:cubicBezTo>
                        <a:pt x="3165" y="2091"/>
                        <a:pt x="3255" y="2090"/>
                        <a:pt x="3344" y="2087"/>
                      </a:cubicBezTo>
                      <a:cubicBezTo>
                        <a:pt x="4287" y="2026"/>
                        <a:pt x="5168" y="1874"/>
                        <a:pt x="6019" y="1722"/>
                      </a:cubicBezTo>
                      <a:cubicBezTo>
                        <a:pt x="6111" y="1692"/>
                        <a:pt x="6111" y="1479"/>
                        <a:pt x="6019" y="1479"/>
                      </a:cubicBezTo>
                      <a:cubicBezTo>
                        <a:pt x="5199" y="1327"/>
                        <a:pt x="4348" y="902"/>
                        <a:pt x="3588" y="567"/>
                      </a:cubicBezTo>
                      <a:cubicBezTo>
                        <a:pt x="2883" y="228"/>
                        <a:pt x="2269" y="1"/>
                        <a:pt x="155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34" name="Google Shape;6234;p37"/>
                <p:cNvSpPr/>
                <p:nvPr/>
              </p:nvSpPr>
              <p:spPr>
                <a:xfrm>
                  <a:off x="6407950" y="722650"/>
                  <a:ext cx="177650" cy="190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06" h="7614" extrusionOk="0">
                      <a:moveTo>
                        <a:pt x="1207" y="1"/>
                      </a:moveTo>
                      <a:cubicBezTo>
                        <a:pt x="532" y="1"/>
                        <a:pt x="1" y="746"/>
                        <a:pt x="567" y="1411"/>
                      </a:cubicBezTo>
                      <a:cubicBezTo>
                        <a:pt x="2452" y="3569"/>
                        <a:pt x="4823" y="5514"/>
                        <a:pt x="6859" y="7550"/>
                      </a:cubicBezTo>
                      <a:cubicBezTo>
                        <a:pt x="6895" y="7595"/>
                        <a:pt x="6933" y="7613"/>
                        <a:pt x="6967" y="7613"/>
                      </a:cubicBezTo>
                      <a:cubicBezTo>
                        <a:pt x="7049" y="7613"/>
                        <a:pt x="7106" y="7506"/>
                        <a:pt x="7042" y="7398"/>
                      </a:cubicBezTo>
                      <a:cubicBezTo>
                        <a:pt x="5522" y="5088"/>
                        <a:pt x="4154" y="1654"/>
                        <a:pt x="1692" y="134"/>
                      </a:cubicBezTo>
                      <a:cubicBezTo>
                        <a:pt x="1530" y="42"/>
                        <a:pt x="1365" y="1"/>
                        <a:pt x="120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35" name="Google Shape;6235;p37"/>
                <p:cNvSpPr/>
                <p:nvPr/>
              </p:nvSpPr>
              <p:spPr>
                <a:xfrm>
                  <a:off x="6241475" y="716325"/>
                  <a:ext cx="136600" cy="12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64" h="5041" extrusionOk="0">
                      <a:moveTo>
                        <a:pt x="4377" y="0"/>
                      </a:moveTo>
                      <a:cubicBezTo>
                        <a:pt x="4120" y="0"/>
                        <a:pt x="3909" y="109"/>
                        <a:pt x="3822" y="326"/>
                      </a:cubicBezTo>
                      <a:cubicBezTo>
                        <a:pt x="3518" y="1208"/>
                        <a:pt x="3092" y="2059"/>
                        <a:pt x="2485" y="2879"/>
                      </a:cubicBezTo>
                      <a:cubicBezTo>
                        <a:pt x="1907" y="3670"/>
                        <a:pt x="1086" y="4399"/>
                        <a:pt x="114" y="4794"/>
                      </a:cubicBezTo>
                      <a:cubicBezTo>
                        <a:pt x="0" y="4851"/>
                        <a:pt x="72" y="5040"/>
                        <a:pt x="156" y="5040"/>
                      </a:cubicBezTo>
                      <a:cubicBezTo>
                        <a:pt x="162" y="5040"/>
                        <a:pt x="168" y="5039"/>
                        <a:pt x="174" y="5037"/>
                      </a:cubicBezTo>
                      <a:cubicBezTo>
                        <a:pt x="722" y="4946"/>
                        <a:pt x="1299" y="4885"/>
                        <a:pt x="1846" y="4703"/>
                      </a:cubicBezTo>
                      <a:cubicBezTo>
                        <a:pt x="2424" y="4490"/>
                        <a:pt x="3032" y="4278"/>
                        <a:pt x="3579" y="3882"/>
                      </a:cubicBezTo>
                      <a:cubicBezTo>
                        <a:pt x="4126" y="3518"/>
                        <a:pt x="4582" y="3062"/>
                        <a:pt x="4947" y="2515"/>
                      </a:cubicBezTo>
                      <a:cubicBezTo>
                        <a:pt x="5281" y="1998"/>
                        <a:pt x="5463" y="1390"/>
                        <a:pt x="5463" y="782"/>
                      </a:cubicBezTo>
                      <a:cubicBezTo>
                        <a:pt x="5463" y="387"/>
                        <a:pt x="5099" y="144"/>
                        <a:pt x="4703" y="53"/>
                      </a:cubicBezTo>
                      <a:cubicBezTo>
                        <a:pt x="4590" y="18"/>
                        <a:pt x="4480" y="0"/>
                        <a:pt x="437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36" name="Google Shape;6236;p37"/>
                <p:cNvSpPr/>
                <p:nvPr/>
              </p:nvSpPr>
              <p:spPr>
                <a:xfrm>
                  <a:off x="6404650" y="697100"/>
                  <a:ext cx="109450" cy="87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8" h="3507" extrusionOk="0">
                      <a:moveTo>
                        <a:pt x="0" y="1"/>
                      </a:moveTo>
                      <a:cubicBezTo>
                        <a:pt x="334" y="1126"/>
                        <a:pt x="760" y="2281"/>
                        <a:pt x="1642" y="3071"/>
                      </a:cubicBezTo>
                      <a:cubicBezTo>
                        <a:pt x="1824" y="3253"/>
                        <a:pt x="2097" y="3405"/>
                        <a:pt x="2371" y="3496"/>
                      </a:cubicBezTo>
                      <a:cubicBezTo>
                        <a:pt x="2420" y="3502"/>
                        <a:pt x="2471" y="3506"/>
                        <a:pt x="2523" y="3506"/>
                      </a:cubicBezTo>
                      <a:cubicBezTo>
                        <a:pt x="2732" y="3506"/>
                        <a:pt x="2961" y="3448"/>
                        <a:pt x="3131" y="3253"/>
                      </a:cubicBezTo>
                      <a:cubicBezTo>
                        <a:pt x="3283" y="3071"/>
                        <a:pt x="3313" y="2797"/>
                        <a:pt x="3222" y="2585"/>
                      </a:cubicBezTo>
                      <a:cubicBezTo>
                        <a:pt x="3192" y="2341"/>
                        <a:pt x="3040" y="2129"/>
                        <a:pt x="2918" y="1916"/>
                      </a:cubicBezTo>
                      <a:lnTo>
                        <a:pt x="2918" y="1916"/>
                      </a:lnTo>
                      <a:cubicBezTo>
                        <a:pt x="3168" y="2055"/>
                        <a:pt x="3418" y="2193"/>
                        <a:pt x="3690" y="2193"/>
                      </a:cubicBezTo>
                      <a:cubicBezTo>
                        <a:pt x="3716" y="2193"/>
                        <a:pt x="3743" y="2192"/>
                        <a:pt x="3769" y="2189"/>
                      </a:cubicBezTo>
                      <a:cubicBezTo>
                        <a:pt x="4073" y="2159"/>
                        <a:pt x="4377" y="1916"/>
                        <a:pt x="4347" y="1612"/>
                      </a:cubicBezTo>
                      <a:cubicBezTo>
                        <a:pt x="4286" y="1460"/>
                        <a:pt x="4195" y="1308"/>
                        <a:pt x="4043" y="1186"/>
                      </a:cubicBezTo>
                      <a:cubicBezTo>
                        <a:pt x="2888" y="305"/>
                        <a:pt x="1368" y="62"/>
                        <a:pt x="0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37" name="Google Shape;6237;p37"/>
                <p:cNvSpPr/>
                <p:nvPr/>
              </p:nvSpPr>
              <p:spPr>
                <a:xfrm>
                  <a:off x="6401600" y="632625"/>
                  <a:ext cx="111725" cy="8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69" h="3268" extrusionOk="0">
                      <a:moveTo>
                        <a:pt x="3402" y="1"/>
                      </a:moveTo>
                      <a:cubicBezTo>
                        <a:pt x="3279" y="1"/>
                        <a:pt x="3145" y="36"/>
                        <a:pt x="3040" y="57"/>
                      </a:cubicBezTo>
                      <a:cubicBezTo>
                        <a:pt x="1672" y="604"/>
                        <a:pt x="730" y="1820"/>
                        <a:pt x="1" y="2945"/>
                      </a:cubicBezTo>
                      <a:cubicBezTo>
                        <a:pt x="734" y="3118"/>
                        <a:pt x="1493" y="3268"/>
                        <a:pt x="2237" y="3268"/>
                      </a:cubicBezTo>
                      <a:cubicBezTo>
                        <a:pt x="2664" y="3268"/>
                        <a:pt x="3086" y="3219"/>
                        <a:pt x="3496" y="3097"/>
                      </a:cubicBezTo>
                      <a:cubicBezTo>
                        <a:pt x="3770" y="3036"/>
                        <a:pt x="4043" y="2914"/>
                        <a:pt x="4195" y="2671"/>
                      </a:cubicBezTo>
                      <a:cubicBezTo>
                        <a:pt x="4378" y="2489"/>
                        <a:pt x="4469" y="2185"/>
                        <a:pt x="4378" y="1911"/>
                      </a:cubicBezTo>
                      <a:cubicBezTo>
                        <a:pt x="4317" y="1698"/>
                        <a:pt x="4074" y="1546"/>
                        <a:pt x="3861" y="1455"/>
                      </a:cubicBezTo>
                      <a:cubicBezTo>
                        <a:pt x="3618" y="1394"/>
                        <a:pt x="3405" y="1394"/>
                        <a:pt x="3131" y="1394"/>
                      </a:cubicBezTo>
                      <a:cubicBezTo>
                        <a:pt x="3405" y="1242"/>
                        <a:pt x="3648" y="1060"/>
                        <a:pt x="3770" y="787"/>
                      </a:cubicBezTo>
                      <a:cubicBezTo>
                        <a:pt x="3922" y="513"/>
                        <a:pt x="3861" y="87"/>
                        <a:pt x="3557" y="27"/>
                      </a:cubicBezTo>
                      <a:cubicBezTo>
                        <a:pt x="3510" y="8"/>
                        <a:pt x="3457" y="1"/>
                        <a:pt x="3402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38" name="Google Shape;6238;p37"/>
                <p:cNvSpPr/>
                <p:nvPr/>
              </p:nvSpPr>
              <p:spPr>
                <a:xfrm>
                  <a:off x="6378050" y="597475"/>
                  <a:ext cx="79050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2" h="4655" extrusionOk="0">
                      <a:moveTo>
                        <a:pt x="768" y="0"/>
                      </a:moveTo>
                      <a:cubicBezTo>
                        <a:pt x="661" y="0"/>
                        <a:pt x="553" y="31"/>
                        <a:pt x="456" y="95"/>
                      </a:cubicBezTo>
                      <a:cubicBezTo>
                        <a:pt x="335" y="217"/>
                        <a:pt x="274" y="399"/>
                        <a:pt x="274" y="551"/>
                      </a:cubicBezTo>
                      <a:cubicBezTo>
                        <a:pt x="0" y="2010"/>
                        <a:pt x="578" y="3439"/>
                        <a:pt x="1216" y="4655"/>
                      </a:cubicBezTo>
                      <a:cubicBezTo>
                        <a:pt x="2006" y="3773"/>
                        <a:pt x="2827" y="2861"/>
                        <a:pt x="3070" y="1706"/>
                      </a:cubicBezTo>
                      <a:cubicBezTo>
                        <a:pt x="3161" y="1433"/>
                        <a:pt x="3161" y="1129"/>
                        <a:pt x="3070" y="886"/>
                      </a:cubicBezTo>
                      <a:cubicBezTo>
                        <a:pt x="3009" y="642"/>
                        <a:pt x="2766" y="399"/>
                        <a:pt x="2523" y="369"/>
                      </a:cubicBezTo>
                      <a:cubicBezTo>
                        <a:pt x="2492" y="365"/>
                        <a:pt x="2460" y="363"/>
                        <a:pt x="2428" y="363"/>
                      </a:cubicBezTo>
                      <a:cubicBezTo>
                        <a:pt x="2211" y="363"/>
                        <a:pt x="1987" y="449"/>
                        <a:pt x="1854" y="582"/>
                      </a:cubicBezTo>
                      <a:cubicBezTo>
                        <a:pt x="1672" y="734"/>
                        <a:pt x="1550" y="977"/>
                        <a:pt x="1429" y="1159"/>
                      </a:cubicBezTo>
                      <a:cubicBezTo>
                        <a:pt x="1429" y="855"/>
                        <a:pt x="1398" y="551"/>
                        <a:pt x="1247" y="278"/>
                      </a:cubicBezTo>
                      <a:cubicBezTo>
                        <a:pt x="1148" y="101"/>
                        <a:pt x="962" y="0"/>
                        <a:pt x="768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39" name="Google Shape;6239;p37"/>
                <p:cNvSpPr/>
                <p:nvPr/>
              </p:nvSpPr>
              <p:spPr>
                <a:xfrm>
                  <a:off x="6308900" y="623925"/>
                  <a:ext cx="109450" cy="88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78" h="3536" extrusionOk="0">
                      <a:moveTo>
                        <a:pt x="1840" y="0"/>
                      </a:moveTo>
                      <a:cubicBezTo>
                        <a:pt x="1616" y="0"/>
                        <a:pt x="1392" y="59"/>
                        <a:pt x="1246" y="253"/>
                      </a:cubicBezTo>
                      <a:cubicBezTo>
                        <a:pt x="1095" y="435"/>
                        <a:pt x="1064" y="709"/>
                        <a:pt x="1125" y="922"/>
                      </a:cubicBezTo>
                      <a:cubicBezTo>
                        <a:pt x="1186" y="1165"/>
                        <a:pt x="1338" y="1378"/>
                        <a:pt x="1429" y="1590"/>
                      </a:cubicBezTo>
                      <a:cubicBezTo>
                        <a:pt x="1207" y="1452"/>
                        <a:pt x="960" y="1313"/>
                        <a:pt x="687" y="1313"/>
                      </a:cubicBezTo>
                      <a:cubicBezTo>
                        <a:pt x="661" y="1313"/>
                        <a:pt x="635" y="1314"/>
                        <a:pt x="608" y="1317"/>
                      </a:cubicBezTo>
                      <a:cubicBezTo>
                        <a:pt x="304" y="1347"/>
                        <a:pt x="0" y="1590"/>
                        <a:pt x="31" y="1894"/>
                      </a:cubicBezTo>
                      <a:cubicBezTo>
                        <a:pt x="61" y="2046"/>
                        <a:pt x="183" y="2198"/>
                        <a:pt x="335" y="2320"/>
                      </a:cubicBezTo>
                      <a:cubicBezTo>
                        <a:pt x="1490" y="3262"/>
                        <a:pt x="3009" y="3445"/>
                        <a:pt x="4377" y="3536"/>
                      </a:cubicBezTo>
                      <a:cubicBezTo>
                        <a:pt x="4013" y="2411"/>
                        <a:pt x="3617" y="1226"/>
                        <a:pt x="2736" y="435"/>
                      </a:cubicBezTo>
                      <a:cubicBezTo>
                        <a:pt x="2554" y="253"/>
                        <a:pt x="2280" y="101"/>
                        <a:pt x="2006" y="10"/>
                      </a:cubicBezTo>
                      <a:cubicBezTo>
                        <a:pt x="1952" y="4"/>
                        <a:pt x="1896" y="0"/>
                        <a:pt x="1840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40" name="Google Shape;6240;p37"/>
                <p:cNvSpPr/>
                <p:nvPr/>
              </p:nvSpPr>
              <p:spPr>
                <a:xfrm>
                  <a:off x="6309650" y="694350"/>
                  <a:ext cx="110975" cy="81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39" h="3268" extrusionOk="0">
                      <a:moveTo>
                        <a:pt x="2223" y="1"/>
                      </a:moveTo>
                      <a:cubicBezTo>
                        <a:pt x="1793" y="1"/>
                        <a:pt x="1364" y="50"/>
                        <a:pt x="943" y="172"/>
                      </a:cubicBezTo>
                      <a:cubicBezTo>
                        <a:pt x="669" y="263"/>
                        <a:pt x="426" y="354"/>
                        <a:pt x="274" y="597"/>
                      </a:cubicBezTo>
                      <a:cubicBezTo>
                        <a:pt x="92" y="780"/>
                        <a:pt x="1" y="1084"/>
                        <a:pt x="92" y="1357"/>
                      </a:cubicBezTo>
                      <a:cubicBezTo>
                        <a:pt x="153" y="1570"/>
                        <a:pt x="365" y="1722"/>
                        <a:pt x="609" y="1813"/>
                      </a:cubicBezTo>
                      <a:cubicBezTo>
                        <a:pt x="852" y="1874"/>
                        <a:pt x="1065" y="1874"/>
                        <a:pt x="1338" y="1874"/>
                      </a:cubicBezTo>
                      <a:cubicBezTo>
                        <a:pt x="1065" y="2026"/>
                        <a:pt x="791" y="2239"/>
                        <a:pt x="669" y="2482"/>
                      </a:cubicBezTo>
                      <a:cubicBezTo>
                        <a:pt x="517" y="2755"/>
                        <a:pt x="609" y="3181"/>
                        <a:pt x="913" y="3242"/>
                      </a:cubicBezTo>
                      <a:cubicBezTo>
                        <a:pt x="960" y="3260"/>
                        <a:pt x="1010" y="3268"/>
                        <a:pt x="1061" y="3268"/>
                      </a:cubicBezTo>
                      <a:cubicBezTo>
                        <a:pt x="1175" y="3268"/>
                        <a:pt x="1294" y="3232"/>
                        <a:pt x="1399" y="3211"/>
                      </a:cubicBezTo>
                      <a:cubicBezTo>
                        <a:pt x="2767" y="2695"/>
                        <a:pt x="3739" y="1479"/>
                        <a:pt x="4438" y="324"/>
                      </a:cubicBezTo>
                      <a:cubicBezTo>
                        <a:pt x="3724" y="150"/>
                        <a:pt x="2973" y="1"/>
                        <a:pt x="222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41" name="Google Shape;6241;p37"/>
                <p:cNvSpPr/>
                <p:nvPr/>
              </p:nvSpPr>
              <p:spPr>
                <a:xfrm>
                  <a:off x="6365875" y="695600"/>
                  <a:ext cx="79075" cy="11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3" h="4655" extrusionOk="0">
                      <a:moveTo>
                        <a:pt x="1946" y="0"/>
                      </a:moveTo>
                      <a:cubicBezTo>
                        <a:pt x="1126" y="882"/>
                        <a:pt x="335" y="1793"/>
                        <a:pt x="62" y="2979"/>
                      </a:cubicBezTo>
                      <a:cubicBezTo>
                        <a:pt x="1" y="3252"/>
                        <a:pt x="1" y="3556"/>
                        <a:pt x="62" y="3769"/>
                      </a:cubicBezTo>
                      <a:cubicBezTo>
                        <a:pt x="153" y="4043"/>
                        <a:pt x="366" y="4255"/>
                        <a:pt x="639" y="4316"/>
                      </a:cubicBezTo>
                      <a:cubicBezTo>
                        <a:pt x="665" y="4319"/>
                        <a:pt x="690" y="4321"/>
                        <a:pt x="715" y="4321"/>
                      </a:cubicBezTo>
                      <a:cubicBezTo>
                        <a:pt x="932" y="4321"/>
                        <a:pt x="1141" y="4209"/>
                        <a:pt x="1278" y="4073"/>
                      </a:cubicBezTo>
                      <a:cubicBezTo>
                        <a:pt x="1490" y="3921"/>
                        <a:pt x="1582" y="3708"/>
                        <a:pt x="1703" y="3496"/>
                      </a:cubicBezTo>
                      <a:cubicBezTo>
                        <a:pt x="1703" y="3800"/>
                        <a:pt x="1734" y="4103"/>
                        <a:pt x="1885" y="4377"/>
                      </a:cubicBezTo>
                      <a:cubicBezTo>
                        <a:pt x="1984" y="4554"/>
                        <a:pt x="2183" y="4654"/>
                        <a:pt x="2386" y="4654"/>
                      </a:cubicBezTo>
                      <a:cubicBezTo>
                        <a:pt x="2497" y="4654"/>
                        <a:pt x="2609" y="4624"/>
                        <a:pt x="2706" y="4559"/>
                      </a:cubicBezTo>
                      <a:cubicBezTo>
                        <a:pt x="2797" y="4468"/>
                        <a:pt x="2889" y="4255"/>
                        <a:pt x="2889" y="4103"/>
                      </a:cubicBezTo>
                      <a:cubicBezTo>
                        <a:pt x="3162" y="2645"/>
                        <a:pt x="2585" y="1186"/>
                        <a:pt x="1946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42" name="Google Shape;6242;p37"/>
                <p:cNvSpPr/>
                <p:nvPr/>
              </p:nvSpPr>
              <p:spPr>
                <a:xfrm>
                  <a:off x="6357525" y="650000"/>
                  <a:ext cx="107925" cy="108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17" h="4347" extrusionOk="0">
                      <a:moveTo>
                        <a:pt x="2159" y="0"/>
                      </a:moveTo>
                      <a:cubicBezTo>
                        <a:pt x="943" y="0"/>
                        <a:pt x="1" y="973"/>
                        <a:pt x="1" y="2189"/>
                      </a:cubicBezTo>
                      <a:cubicBezTo>
                        <a:pt x="1" y="3374"/>
                        <a:pt x="943" y="4347"/>
                        <a:pt x="2159" y="4347"/>
                      </a:cubicBezTo>
                      <a:cubicBezTo>
                        <a:pt x="3344" y="4347"/>
                        <a:pt x="4317" y="3374"/>
                        <a:pt x="4317" y="2189"/>
                      </a:cubicBezTo>
                      <a:cubicBezTo>
                        <a:pt x="4317" y="973"/>
                        <a:pt x="3344" y="0"/>
                        <a:pt x="2159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243" name="Google Shape;6243;p37"/>
              <p:cNvGrpSpPr/>
              <p:nvPr/>
            </p:nvGrpSpPr>
            <p:grpSpPr>
              <a:xfrm>
                <a:off x="7666488" y="4268900"/>
                <a:ext cx="916500" cy="914225"/>
                <a:chOff x="5318975" y="1933800"/>
                <a:chExt cx="916500" cy="914225"/>
              </a:xfrm>
            </p:grpSpPr>
            <p:sp>
              <p:nvSpPr>
                <p:cNvPr id="6244" name="Google Shape;6244;p37"/>
                <p:cNvSpPr/>
                <p:nvPr/>
              </p:nvSpPr>
              <p:spPr>
                <a:xfrm>
                  <a:off x="5318975" y="1933800"/>
                  <a:ext cx="916500" cy="914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660" h="36569" extrusionOk="0">
                      <a:moveTo>
                        <a:pt x="31091" y="1"/>
                      </a:moveTo>
                      <a:cubicBezTo>
                        <a:pt x="28232" y="1"/>
                        <a:pt x="25429" y="1129"/>
                        <a:pt x="22283" y="2257"/>
                      </a:cubicBezTo>
                      <a:cubicBezTo>
                        <a:pt x="12909" y="5759"/>
                        <a:pt x="5004" y="13064"/>
                        <a:pt x="901" y="22204"/>
                      </a:cubicBezTo>
                      <a:cubicBezTo>
                        <a:pt x="334" y="23405"/>
                        <a:pt x="0" y="25206"/>
                        <a:pt x="1234" y="25807"/>
                      </a:cubicBezTo>
                      <a:cubicBezTo>
                        <a:pt x="1447" y="25917"/>
                        <a:pt x="1672" y="25964"/>
                        <a:pt x="1902" y="25964"/>
                      </a:cubicBezTo>
                      <a:cubicBezTo>
                        <a:pt x="2503" y="25964"/>
                        <a:pt x="3139" y="25644"/>
                        <a:pt x="3670" y="25306"/>
                      </a:cubicBezTo>
                      <a:cubicBezTo>
                        <a:pt x="5804" y="24005"/>
                        <a:pt x="7739" y="22271"/>
                        <a:pt x="9807" y="20436"/>
                      </a:cubicBezTo>
                      <a:lnTo>
                        <a:pt x="9807" y="20436"/>
                      </a:lnTo>
                      <a:cubicBezTo>
                        <a:pt x="8673" y="24572"/>
                        <a:pt x="7572" y="28842"/>
                        <a:pt x="7939" y="33079"/>
                      </a:cubicBezTo>
                      <a:cubicBezTo>
                        <a:pt x="8006" y="33912"/>
                        <a:pt x="8139" y="34746"/>
                        <a:pt x="8606" y="35447"/>
                      </a:cubicBezTo>
                      <a:cubicBezTo>
                        <a:pt x="9025" y="36075"/>
                        <a:pt x="9684" y="36568"/>
                        <a:pt x="10417" y="36568"/>
                      </a:cubicBezTo>
                      <a:cubicBezTo>
                        <a:pt x="10502" y="36568"/>
                        <a:pt x="10588" y="36562"/>
                        <a:pt x="10675" y="36548"/>
                      </a:cubicBezTo>
                      <a:cubicBezTo>
                        <a:pt x="11642" y="36381"/>
                        <a:pt x="12276" y="35447"/>
                        <a:pt x="12676" y="34580"/>
                      </a:cubicBezTo>
                      <a:cubicBezTo>
                        <a:pt x="14611" y="30510"/>
                        <a:pt x="14777" y="25840"/>
                        <a:pt x="14944" y="21370"/>
                      </a:cubicBezTo>
                      <a:cubicBezTo>
                        <a:pt x="15845" y="25106"/>
                        <a:pt x="16812" y="29009"/>
                        <a:pt x="19281" y="32011"/>
                      </a:cubicBezTo>
                      <a:cubicBezTo>
                        <a:pt x="20049" y="32933"/>
                        <a:pt x="21129" y="33798"/>
                        <a:pt x="22311" y="33798"/>
                      </a:cubicBezTo>
                      <a:cubicBezTo>
                        <a:pt x="22412" y="33798"/>
                        <a:pt x="22514" y="33792"/>
                        <a:pt x="22616" y="33779"/>
                      </a:cubicBezTo>
                      <a:cubicBezTo>
                        <a:pt x="24151" y="33579"/>
                        <a:pt x="25052" y="31944"/>
                        <a:pt x="25318" y="30410"/>
                      </a:cubicBezTo>
                      <a:cubicBezTo>
                        <a:pt x="25719" y="27942"/>
                        <a:pt x="25018" y="25440"/>
                        <a:pt x="23851" y="23272"/>
                      </a:cubicBezTo>
                      <a:cubicBezTo>
                        <a:pt x="22650" y="21103"/>
                        <a:pt x="20982" y="19235"/>
                        <a:pt x="19047" y="17267"/>
                      </a:cubicBezTo>
                      <a:lnTo>
                        <a:pt x="19047" y="17267"/>
                      </a:lnTo>
                      <a:cubicBezTo>
                        <a:pt x="21607" y="19445"/>
                        <a:pt x="24983" y="20611"/>
                        <a:pt x="28351" y="20611"/>
                      </a:cubicBezTo>
                      <a:cubicBezTo>
                        <a:pt x="29987" y="20611"/>
                        <a:pt x="31620" y="20336"/>
                        <a:pt x="33157" y="19769"/>
                      </a:cubicBezTo>
                      <a:cubicBezTo>
                        <a:pt x="34025" y="19435"/>
                        <a:pt x="34959" y="19002"/>
                        <a:pt x="35292" y="18101"/>
                      </a:cubicBezTo>
                      <a:cubicBezTo>
                        <a:pt x="35692" y="17034"/>
                        <a:pt x="35092" y="15833"/>
                        <a:pt x="34291" y="14999"/>
                      </a:cubicBezTo>
                      <a:cubicBezTo>
                        <a:pt x="32790" y="13398"/>
                        <a:pt x="30656" y="12531"/>
                        <a:pt x="28521" y="12097"/>
                      </a:cubicBezTo>
                      <a:cubicBezTo>
                        <a:pt x="26419" y="11697"/>
                        <a:pt x="24184" y="11763"/>
                        <a:pt x="21783" y="11530"/>
                      </a:cubicBezTo>
                      <a:cubicBezTo>
                        <a:pt x="25519" y="11029"/>
                        <a:pt x="29255" y="9862"/>
                        <a:pt x="32590" y="8061"/>
                      </a:cubicBezTo>
                      <a:cubicBezTo>
                        <a:pt x="33691" y="7427"/>
                        <a:pt x="34825" y="6760"/>
                        <a:pt x="35592" y="5726"/>
                      </a:cubicBezTo>
                      <a:cubicBezTo>
                        <a:pt x="36326" y="4692"/>
                        <a:pt x="36660" y="3257"/>
                        <a:pt x="36093" y="2090"/>
                      </a:cubicBezTo>
                      <a:cubicBezTo>
                        <a:pt x="35359" y="722"/>
                        <a:pt x="33691" y="188"/>
                        <a:pt x="32157" y="55"/>
                      </a:cubicBezTo>
                      <a:cubicBezTo>
                        <a:pt x="31800" y="18"/>
                        <a:pt x="31445" y="1"/>
                        <a:pt x="31091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45" name="Google Shape;6245;p37"/>
                <p:cNvSpPr/>
                <p:nvPr/>
              </p:nvSpPr>
              <p:spPr>
                <a:xfrm>
                  <a:off x="5583325" y="2316375"/>
                  <a:ext cx="68250" cy="357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30" h="14315" extrusionOk="0">
                      <a:moveTo>
                        <a:pt x="1792" y="1"/>
                      </a:moveTo>
                      <a:cubicBezTo>
                        <a:pt x="1422" y="1"/>
                        <a:pt x="1031" y="282"/>
                        <a:pt x="901" y="930"/>
                      </a:cubicBezTo>
                      <a:cubicBezTo>
                        <a:pt x="101" y="5300"/>
                        <a:pt x="0" y="9770"/>
                        <a:pt x="201" y="14140"/>
                      </a:cubicBezTo>
                      <a:cubicBezTo>
                        <a:pt x="201" y="14256"/>
                        <a:pt x="251" y="14315"/>
                        <a:pt x="301" y="14315"/>
                      </a:cubicBezTo>
                      <a:cubicBezTo>
                        <a:pt x="351" y="14315"/>
                        <a:pt x="401" y="14256"/>
                        <a:pt x="401" y="14140"/>
                      </a:cubicBezTo>
                      <a:cubicBezTo>
                        <a:pt x="601" y="9770"/>
                        <a:pt x="1401" y="5433"/>
                        <a:pt x="2502" y="1264"/>
                      </a:cubicBezTo>
                      <a:cubicBezTo>
                        <a:pt x="2730" y="487"/>
                        <a:pt x="2279" y="1"/>
                        <a:pt x="1792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46" name="Google Shape;6246;p37"/>
                <p:cNvSpPr/>
                <p:nvPr/>
              </p:nvSpPr>
              <p:spPr>
                <a:xfrm>
                  <a:off x="5659300" y="2299700"/>
                  <a:ext cx="195575" cy="318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23" h="12736" extrusionOk="0">
                      <a:moveTo>
                        <a:pt x="1073" y="1"/>
                      </a:moveTo>
                      <a:cubicBezTo>
                        <a:pt x="449" y="1"/>
                        <a:pt x="1" y="743"/>
                        <a:pt x="631" y="1530"/>
                      </a:cubicBezTo>
                      <a:cubicBezTo>
                        <a:pt x="3233" y="4966"/>
                        <a:pt x="5634" y="8702"/>
                        <a:pt x="7569" y="12638"/>
                      </a:cubicBezTo>
                      <a:cubicBezTo>
                        <a:pt x="7609" y="12706"/>
                        <a:pt x="7661" y="12735"/>
                        <a:pt x="7705" y="12735"/>
                      </a:cubicBezTo>
                      <a:cubicBezTo>
                        <a:pt x="7771" y="12735"/>
                        <a:pt x="7822" y="12671"/>
                        <a:pt x="7803" y="12572"/>
                      </a:cubicBezTo>
                      <a:cubicBezTo>
                        <a:pt x="6235" y="8435"/>
                        <a:pt x="4367" y="4366"/>
                        <a:pt x="1998" y="596"/>
                      </a:cubicBezTo>
                      <a:cubicBezTo>
                        <a:pt x="1716" y="173"/>
                        <a:pt x="1374" y="1"/>
                        <a:pt x="107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47" name="Google Shape;6247;p37"/>
                <p:cNvSpPr/>
                <p:nvPr/>
              </p:nvSpPr>
              <p:spPr>
                <a:xfrm>
                  <a:off x="5720925" y="2246800"/>
                  <a:ext cx="366575" cy="121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663" h="4852" extrusionOk="0">
                      <a:moveTo>
                        <a:pt x="1363" y="1"/>
                      </a:moveTo>
                      <a:cubicBezTo>
                        <a:pt x="184" y="1"/>
                        <a:pt x="0" y="1435"/>
                        <a:pt x="1368" y="1678"/>
                      </a:cubicBezTo>
                      <a:cubicBezTo>
                        <a:pt x="5738" y="2479"/>
                        <a:pt x="10108" y="3480"/>
                        <a:pt x="14411" y="4847"/>
                      </a:cubicBezTo>
                      <a:cubicBezTo>
                        <a:pt x="14429" y="4850"/>
                        <a:pt x="14445" y="4852"/>
                        <a:pt x="14461" y="4852"/>
                      </a:cubicBezTo>
                      <a:cubicBezTo>
                        <a:pt x="14621" y="4852"/>
                        <a:pt x="14663" y="4708"/>
                        <a:pt x="14511" y="4647"/>
                      </a:cubicBezTo>
                      <a:cubicBezTo>
                        <a:pt x="10375" y="2846"/>
                        <a:pt x="6105" y="1245"/>
                        <a:pt x="1735" y="44"/>
                      </a:cubicBezTo>
                      <a:cubicBezTo>
                        <a:pt x="1602" y="14"/>
                        <a:pt x="1478" y="1"/>
                        <a:pt x="136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48" name="Google Shape;6248;p37"/>
                <p:cNvSpPr/>
                <p:nvPr/>
              </p:nvSpPr>
              <p:spPr>
                <a:xfrm>
                  <a:off x="5747025" y="2039300"/>
                  <a:ext cx="338325" cy="140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533" h="5628" extrusionOk="0">
                      <a:moveTo>
                        <a:pt x="13376" y="1"/>
                      </a:moveTo>
                      <a:cubicBezTo>
                        <a:pt x="13363" y="1"/>
                        <a:pt x="13349" y="2"/>
                        <a:pt x="13333" y="5"/>
                      </a:cubicBezTo>
                      <a:cubicBezTo>
                        <a:pt x="9064" y="538"/>
                        <a:pt x="4861" y="1839"/>
                        <a:pt x="1025" y="3974"/>
                      </a:cubicBezTo>
                      <a:cubicBezTo>
                        <a:pt x="0" y="4604"/>
                        <a:pt x="403" y="5627"/>
                        <a:pt x="1190" y="5627"/>
                      </a:cubicBezTo>
                      <a:cubicBezTo>
                        <a:pt x="1403" y="5627"/>
                        <a:pt x="1643" y="5553"/>
                        <a:pt x="1892" y="5375"/>
                      </a:cubicBezTo>
                      <a:cubicBezTo>
                        <a:pt x="5361" y="3040"/>
                        <a:pt x="9230" y="1205"/>
                        <a:pt x="13367" y="205"/>
                      </a:cubicBezTo>
                      <a:cubicBezTo>
                        <a:pt x="13521" y="174"/>
                        <a:pt x="13533" y="1"/>
                        <a:pt x="13376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49" name="Google Shape;6249;p37"/>
                <p:cNvSpPr/>
                <p:nvPr/>
              </p:nvSpPr>
              <p:spPr>
                <a:xfrm>
                  <a:off x="5421825" y="2272875"/>
                  <a:ext cx="174650" cy="195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86" h="7823" extrusionOk="0">
                      <a:moveTo>
                        <a:pt x="5783" y="0"/>
                      </a:moveTo>
                      <a:cubicBezTo>
                        <a:pt x="5635" y="0"/>
                        <a:pt x="5480" y="50"/>
                        <a:pt x="5326" y="168"/>
                      </a:cubicBezTo>
                      <a:cubicBezTo>
                        <a:pt x="2858" y="2170"/>
                        <a:pt x="1123" y="4838"/>
                        <a:pt x="23" y="7674"/>
                      </a:cubicBezTo>
                      <a:cubicBezTo>
                        <a:pt x="0" y="7763"/>
                        <a:pt x="67" y="7822"/>
                        <a:pt x="134" y="7822"/>
                      </a:cubicBezTo>
                      <a:cubicBezTo>
                        <a:pt x="167" y="7822"/>
                        <a:pt x="200" y="7807"/>
                        <a:pt x="223" y="7774"/>
                      </a:cubicBezTo>
                      <a:cubicBezTo>
                        <a:pt x="1690" y="5139"/>
                        <a:pt x="3892" y="3004"/>
                        <a:pt x="6327" y="1469"/>
                      </a:cubicBezTo>
                      <a:cubicBezTo>
                        <a:pt x="6986" y="1085"/>
                        <a:pt x="6470" y="0"/>
                        <a:pt x="578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50" name="Google Shape;6250;p37"/>
                <p:cNvSpPr/>
                <p:nvPr/>
              </p:nvSpPr>
              <p:spPr>
                <a:xfrm>
                  <a:off x="5491600" y="1945225"/>
                  <a:ext cx="367775" cy="415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11" h="16639" extrusionOk="0">
                      <a:moveTo>
                        <a:pt x="4903" y="0"/>
                      </a:moveTo>
                      <a:cubicBezTo>
                        <a:pt x="4681" y="0"/>
                        <a:pt x="4459" y="20"/>
                        <a:pt x="4237" y="65"/>
                      </a:cubicBezTo>
                      <a:cubicBezTo>
                        <a:pt x="3036" y="298"/>
                        <a:pt x="2002" y="1199"/>
                        <a:pt x="1368" y="2267"/>
                      </a:cubicBezTo>
                      <a:cubicBezTo>
                        <a:pt x="734" y="3367"/>
                        <a:pt x="501" y="4602"/>
                        <a:pt x="367" y="5869"/>
                      </a:cubicBezTo>
                      <a:cubicBezTo>
                        <a:pt x="0" y="9038"/>
                        <a:pt x="267" y="12274"/>
                        <a:pt x="1535" y="15810"/>
                      </a:cubicBezTo>
                      <a:cubicBezTo>
                        <a:pt x="2734" y="16365"/>
                        <a:pt x="4048" y="16639"/>
                        <a:pt x="5366" y="16639"/>
                      </a:cubicBezTo>
                      <a:cubicBezTo>
                        <a:pt x="7053" y="16639"/>
                        <a:pt x="8746" y="16190"/>
                        <a:pt x="10207" y="15309"/>
                      </a:cubicBezTo>
                      <a:cubicBezTo>
                        <a:pt x="12776" y="13775"/>
                        <a:pt x="14511" y="10906"/>
                        <a:pt x="14711" y="8204"/>
                      </a:cubicBezTo>
                      <a:cubicBezTo>
                        <a:pt x="13243" y="5235"/>
                        <a:pt x="10908" y="2734"/>
                        <a:pt x="8073" y="1066"/>
                      </a:cubicBezTo>
                      <a:cubicBezTo>
                        <a:pt x="7100" y="510"/>
                        <a:pt x="6011" y="0"/>
                        <a:pt x="4903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  <p:grpSp>
          <p:nvGrpSpPr>
            <p:cNvPr id="6251" name="Google Shape;6251;p37"/>
            <p:cNvGrpSpPr/>
            <p:nvPr/>
          </p:nvGrpSpPr>
          <p:grpSpPr>
            <a:xfrm>
              <a:off x="-202790" y="2873256"/>
              <a:ext cx="1930075" cy="2467362"/>
              <a:chOff x="-202790" y="2873256"/>
              <a:chExt cx="1930075" cy="2467362"/>
            </a:xfrm>
          </p:grpSpPr>
          <p:grpSp>
            <p:nvGrpSpPr>
              <p:cNvPr id="6252" name="Google Shape;6252;p37"/>
              <p:cNvGrpSpPr/>
              <p:nvPr/>
            </p:nvGrpSpPr>
            <p:grpSpPr>
              <a:xfrm rot="10800000">
                <a:off x="843141" y="3667338"/>
                <a:ext cx="544373" cy="554662"/>
                <a:chOff x="5797738" y="1794275"/>
                <a:chExt cx="623638" cy="635425"/>
              </a:xfrm>
            </p:grpSpPr>
            <p:sp>
              <p:nvSpPr>
                <p:cNvPr id="6253" name="Google Shape;6253;p37"/>
                <p:cNvSpPr/>
                <p:nvPr/>
              </p:nvSpPr>
              <p:spPr>
                <a:xfrm>
                  <a:off x="6070300" y="1794275"/>
                  <a:ext cx="159600" cy="329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84" h="13197" extrusionOk="0">
                      <a:moveTo>
                        <a:pt x="4796" y="0"/>
                      </a:moveTo>
                      <a:cubicBezTo>
                        <a:pt x="4457" y="0"/>
                        <a:pt x="4107" y="101"/>
                        <a:pt x="3799" y="279"/>
                      </a:cubicBezTo>
                      <a:cubicBezTo>
                        <a:pt x="3283" y="613"/>
                        <a:pt x="2857" y="1160"/>
                        <a:pt x="2523" y="1677"/>
                      </a:cubicBezTo>
                      <a:cubicBezTo>
                        <a:pt x="395" y="5081"/>
                        <a:pt x="0" y="9489"/>
                        <a:pt x="1489" y="13197"/>
                      </a:cubicBezTo>
                      <a:cubicBezTo>
                        <a:pt x="3648" y="9975"/>
                        <a:pt x="5714" y="6571"/>
                        <a:pt x="6231" y="2710"/>
                      </a:cubicBezTo>
                      <a:cubicBezTo>
                        <a:pt x="6383" y="1829"/>
                        <a:pt x="6353" y="735"/>
                        <a:pt x="5623" y="248"/>
                      </a:cubicBezTo>
                      <a:cubicBezTo>
                        <a:pt x="5382" y="78"/>
                        <a:pt x="5093" y="0"/>
                        <a:pt x="479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54" name="Google Shape;6254;p37"/>
                <p:cNvSpPr/>
                <p:nvPr/>
              </p:nvSpPr>
              <p:spPr>
                <a:xfrm>
                  <a:off x="5886238" y="1844175"/>
                  <a:ext cx="229525" cy="278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81" h="11140" extrusionOk="0">
                      <a:moveTo>
                        <a:pt x="2512" y="0"/>
                      </a:moveTo>
                      <a:cubicBezTo>
                        <a:pt x="2101" y="0"/>
                        <a:pt x="1696" y="98"/>
                        <a:pt x="1338" y="319"/>
                      </a:cubicBezTo>
                      <a:cubicBezTo>
                        <a:pt x="305" y="927"/>
                        <a:pt x="1" y="2325"/>
                        <a:pt x="365" y="3450"/>
                      </a:cubicBezTo>
                      <a:cubicBezTo>
                        <a:pt x="821" y="4970"/>
                        <a:pt x="2159" y="6003"/>
                        <a:pt x="3405" y="7006"/>
                      </a:cubicBezTo>
                      <a:cubicBezTo>
                        <a:pt x="5350" y="8404"/>
                        <a:pt x="7265" y="9833"/>
                        <a:pt x="9180" y="11140"/>
                      </a:cubicBezTo>
                      <a:cubicBezTo>
                        <a:pt x="8572" y="7614"/>
                        <a:pt x="7782" y="3875"/>
                        <a:pt x="5290" y="1383"/>
                      </a:cubicBezTo>
                      <a:cubicBezTo>
                        <a:pt x="4742" y="836"/>
                        <a:pt x="4165" y="380"/>
                        <a:pt x="3466" y="167"/>
                      </a:cubicBezTo>
                      <a:cubicBezTo>
                        <a:pt x="3159" y="60"/>
                        <a:pt x="2834" y="0"/>
                        <a:pt x="2512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55" name="Google Shape;6255;p37"/>
                <p:cNvSpPr/>
                <p:nvPr/>
              </p:nvSpPr>
              <p:spPr>
                <a:xfrm>
                  <a:off x="5797738" y="2035525"/>
                  <a:ext cx="329075" cy="153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163" h="6132" extrusionOk="0">
                      <a:moveTo>
                        <a:pt x="5222" y="0"/>
                      </a:moveTo>
                      <a:cubicBezTo>
                        <a:pt x="5042" y="0"/>
                        <a:pt x="4862" y="7"/>
                        <a:pt x="4682" y="21"/>
                      </a:cubicBezTo>
                      <a:cubicBezTo>
                        <a:pt x="3131" y="173"/>
                        <a:pt x="1551" y="933"/>
                        <a:pt x="730" y="2301"/>
                      </a:cubicBezTo>
                      <a:cubicBezTo>
                        <a:pt x="153" y="3243"/>
                        <a:pt x="1" y="4580"/>
                        <a:pt x="761" y="5371"/>
                      </a:cubicBezTo>
                      <a:cubicBezTo>
                        <a:pt x="1308" y="5948"/>
                        <a:pt x="2159" y="6100"/>
                        <a:pt x="2979" y="6130"/>
                      </a:cubicBezTo>
                      <a:cubicBezTo>
                        <a:pt x="3027" y="6131"/>
                        <a:pt x="3075" y="6132"/>
                        <a:pt x="3123" y="6132"/>
                      </a:cubicBezTo>
                      <a:cubicBezTo>
                        <a:pt x="6655" y="6132"/>
                        <a:pt x="9953" y="3938"/>
                        <a:pt x="13162" y="3668"/>
                      </a:cubicBezTo>
                      <a:cubicBezTo>
                        <a:pt x="11885" y="2726"/>
                        <a:pt x="10639" y="1784"/>
                        <a:pt x="9241" y="1054"/>
                      </a:cubicBezTo>
                      <a:cubicBezTo>
                        <a:pt x="8002" y="408"/>
                        <a:pt x="6620" y="0"/>
                        <a:pt x="5222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56" name="Google Shape;6256;p37"/>
                <p:cNvSpPr/>
                <p:nvPr/>
              </p:nvSpPr>
              <p:spPr>
                <a:xfrm>
                  <a:off x="5891563" y="2122650"/>
                  <a:ext cx="223425" cy="264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37" h="10595" extrusionOk="0">
                      <a:moveTo>
                        <a:pt x="8937" y="1"/>
                      </a:moveTo>
                      <a:lnTo>
                        <a:pt x="8937" y="1"/>
                      </a:lnTo>
                      <a:cubicBezTo>
                        <a:pt x="5077" y="578"/>
                        <a:pt x="1611" y="3466"/>
                        <a:pt x="365" y="7174"/>
                      </a:cubicBezTo>
                      <a:cubicBezTo>
                        <a:pt x="152" y="7752"/>
                        <a:pt x="1" y="8360"/>
                        <a:pt x="92" y="8937"/>
                      </a:cubicBezTo>
                      <a:cubicBezTo>
                        <a:pt x="152" y="9545"/>
                        <a:pt x="456" y="10092"/>
                        <a:pt x="943" y="10396"/>
                      </a:cubicBezTo>
                      <a:cubicBezTo>
                        <a:pt x="1188" y="10535"/>
                        <a:pt x="1455" y="10595"/>
                        <a:pt x="1725" y="10595"/>
                      </a:cubicBezTo>
                      <a:cubicBezTo>
                        <a:pt x="2226" y="10595"/>
                        <a:pt x="2736" y="10388"/>
                        <a:pt x="3131" y="10092"/>
                      </a:cubicBezTo>
                      <a:cubicBezTo>
                        <a:pt x="3739" y="9606"/>
                        <a:pt x="4104" y="8937"/>
                        <a:pt x="4499" y="8238"/>
                      </a:cubicBezTo>
                      <a:cubicBezTo>
                        <a:pt x="6049" y="5594"/>
                        <a:pt x="7508" y="2889"/>
                        <a:pt x="893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57" name="Google Shape;6257;p37"/>
                <p:cNvSpPr/>
                <p:nvPr/>
              </p:nvSpPr>
              <p:spPr>
                <a:xfrm>
                  <a:off x="6044450" y="2124175"/>
                  <a:ext cx="158850" cy="30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54" h="12221" extrusionOk="0">
                      <a:moveTo>
                        <a:pt x="2432" y="1"/>
                      </a:moveTo>
                      <a:cubicBezTo>
                        <a:pt x="669" y="2584"/>
                        <a:pt x="1" y="5989"/>
                        <a:pt x="730" y="9059"/>
                      </a:cubicBezTo>
                      <a:cubicBezTo>
                        <a:pt x="912" y="9819"/>
                        <a:pt x="1156" y="10548"/>
                        <a:pt x="1642" y="11156"/>
                      </a:cubicBezTo>
                      <a:cubicBezTo>
                        <a:pt x="2098" y="11764"/>
                        <a:pt x="2827" y="12220"/>
                        <a:pt x="3587" y="12220"/>
                      </a:cubicBezTo>
                      <a:cubicBezTo>
                        <a:pt x="3604" y="12220"/>
                        <a:pt x="3620" y="12220"/>
                        <a:pt x="3637" y="12220"/>
                      </a:cubicBezTo>
                      <a:cubicBezTo>
                        <a:pt x="4801" y="12220"/>
                        <a:pt x="5780" y="11170"/>
                        <a:pt x="6049" y="10031"/>
                      </a:cubicBezTo>
                      <a:cubicBezTo>
                        <a:pt x="6353" y="8907"/>
                        <a:pt x="6049" y="7691"/>
                        <a:pt x="5715" y="6536"/>
                      </a:cubicBezTo>
                      <a:cubicBezTo>
                        <a:pt x="4925" y="4195"/>
                        <a:pt x="3770" y="1976"/>
                        <a:pt x="2432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58" name="Google Shape;6258;p37"/>
                <p:cNvSpPr/>
                <p:nvPr/>
              </p:nvSpPr>
              <p:spPr>
                <a:xfrm>
                  <a:off x="6100675" y="1920625"/>
                  <a:ext cx="300200" cy="209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008" h="8386" extrusionOk="0">
                      <a:moveTo>
                        <a:pt x="9661" y="0"/>
                      </a:moveTo>
                      <a:cubicBezTo>
                        <a:pt x="9175" y="0"/>
                        <a:pt x="8671" y="116"/>
                        <a:pt x="8208" y="270"/>
                      </a:cubicBezTo>
                      <a:cubicBezTo>
                        <a:pt x="4439" y="1547"/>
                        <a:pt x="1794" y="4890"/>
                        <a:pt x="1" y="8386"/>
                      </a:cubicBezTo>
                      <a:cubicBezTo>
                        <a:pt x="2129" y="6593"/>
                        <a:pt x="5199" y="6380"/>
                        <a:pt x="7995" y="5650"/>
                      </a:cubicBezTo>
                      <a:cubicBezTo>
                        <a:pt x="9211" y="5346"/>
                        <a:pt x="10487" y="4830"/>
                        <a:pt x="11247" y="3827"/>
                      </a:cubicBezTo>
                      <a:cubicBezTo>
                        <a:pt x="12007" y="2793"/>
                        <a:pt x="12007" y="1121"/>
                        <a:pt x="10974" y="392"/>
                      </a:cubicBezTo>
                      <a:cubicBezTo>
                        <a:pt x="10585" y="108"/>
                        <a:pt x="10131" y="0"/>
                        <a:pt x="9661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59" name="Google Shape;6259;p37"/>
                <p:cNvSpPr/>
                <p:nvPr/>
              </p:nvSpPr>
              <p:spPr>
                <a:xfrm>
                  <a:off x="6097650" y="2065425"/>
                  <a:ext cx="323725" cy="136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49" h="5443" extrusionOk="0">
                      <a:moveTo>
                        <a:pt x="7799" y="0"/>
                      </a:moveTo>
                      <a:cubicBezTo>
                        <a:pt x="5028" y="0"/>
                        <a:pt x="2250" y="869"/>
                        <a:pt x="0" y="2472"/>
                      </a:cubicBezTo>
                      <a:cubicBezTo>
                        <a:pt x="1459" y="2594"/>
                        <a:pt x="2797" y="3050"/>
                        <a:pt x="3982" y="3658"/>
                      </a:cubicBezTo>
                      <a:cubicBezTo>
                        <a:pt x="5198" y="4235"/>
                        <a:pt x="6353" y="4904"/>
                        <a:pt x="7690" y="5238"/>
                      </a:cubicBezTo>
                      <a:cubicBezTo>
                        <a:pt x="8162" y="5370"/>
                        <a:pt x="8666" y="5442"/>
                        <a:pt x="9163" y="5442"/>
                      </a:cubicBezTo>
                      <a:cubicBezTo>
                        <a:pt x="10045" y="5442"/>
                        <a:pt x="10910" y="5216"/>
                        <a:pt x="11551" y="4691"/>
                      </a:cubicBezTo>
                      <a:cubicBezTo>
                        <a:pt x="12584" y="3840"/>
                        <a:pt x="12949" y="2108"/>
                        <a:pt x="12037" y="1105"/>
                      </a:cubicBezTo>
                      <a:cubicBezTo>
                        <a:pt x="11551" y="527"/>
                        <a:pt x="10760" y="314"/>
                        <a:pt x="10031" y="193"/>
                      </a:cubicBezTo>
                      <a:cubicBezTo>
                        <a:pt x="9294" y="63"/>
                        <a:pt x="8547" y="0"/>
                        <a:pt x="7799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60" name="Google Shape;6260;p37"/>
                <p:cNvSpPr/>
                <p:nvPr/>
              </p:nvSpPr>
              <p:spPr>
                <a:xfrm>
                  <a:off x="6102975" y="2129825"/>
                  <a:ext cx="259900" cy="22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96" h="8872" extrusionOk="0">
                      <a:moveTo>
                        <a:pt x="828" y="0"/>
                      </a:moveTo>
                      <a:cubicBezTo>
                        <a:pt x="556" y="0"/>
                        <a:pt x="280" y="16"/>
                        <a:pt x="0" y="48"/>
                      </a:cubicBezTo>
                      <a:cubicBezTo>
                        <a:pt x="1581" y="2328"/>
                        <a:pt x="3161" y="4608"/>
                        <a:pt x="4955" y="6735"/>
                      </a:cubicBezTo>
                      <a:cubicBezTo>
                        <a:pt x="5532" y="7434"/>
                        <a:pt x="6140" y="8134"/>
                        <a:pt x="6961" y="8559"/>
                      </a:cubicBezTo>
                      <a:cubicBezTo>
                        <a:pt x="7347" y="8759"/>
                        <a:pt x="7787" y="8872"/>
                        <a:pt x="8217" y="8872"/>
                      </a:cubicBezTo>
                      <a:cubicBezTo>
                        <a:pt x="8701" y="8872"/>
                        <a:pt x="9174" y="8729"/>
                        <a:pt x="9544" y="8407"/>
                      </a:cubicBezTo>
                      <a:cubicBezTo>
                        <a:pt x="10304" y="7769"/>
                        <a:pt x="10395" y="6553"/>
                        <a:pt x="10000" y="5641"/>
                      </a:cubicBezTo>
                      <a:cubicBezTo>
                        <a:pt x="9605" y="4729"/>
                        <a:pt x="8845" y="4000"/>
                        <a:pt x="8085" y="3361"/>
                      </a:cubicBezTo>
                      <a:cubicBezTo>
                        <a:pt x="5982" y="1618"/>
                        <a:pt x="3601" y="0"/>
                        <a:pt x="828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261" name="Google Shape;6261;p37"/>
              <p:cNvGrpSpPr/>
              <p:nvPr/>
            </p:nvGrpSpPr>
            <p:grpSpPr>
              <a:xfrm>
                <a:off x="719990" y="2873256"/>
                <a:ext cx="327012" cy="329491"/>
                <a:chOff x="8108325" y="1123200"/>
                <a:chExt cx="530950" cy="534975"/>
              </a:xfrm>
            </p:grpSpPr>
            <p:sp>
              <p:nvSpPr>
                <p:cNvPr id="6262" name="Google Shape;6262;p37"/>
                <p:cNvSpPr/>
                <p:nvPr/>
              </p:nvSpPr>
              <p:spPr>
                <a:xfrm>
                  <a:off x="8108325" y="1123200"/>
                  <a:ext cx="530950" cy="534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38" h="21399" extrusionOk="0">
                      <a:moveTo>
                        <a:pt x="11312" y="841"/>
                      </a:moveTo>
                      <a:cubicBezTo>
                        <a:pt x="11904" y="841"/>
                        <a:pt x="12487" y="1142"/>
                        <a:pt x="12875" y="1835"/>
                      </a:cubicBezTo>
                      <a:cubicBezTo>
                        <a:pt x="13907" y="3688"/>
                        <a:pt x="12557" y="6431"/>
                        <a:pt x="11725" y="8071"/>
                      </a:cubicBezTo>
                      <a:lnTo>
                        <a:pt x="11725" y="8071"/>
                      </a:lnTo>
                      <a:cubicBezTo>
                        <a:pt x="11724" y="8071"/>
                        <a:pt x="11724" y="8071"/>
                        <a:pt x="11724" y="8072"/>
                      </a:cubicBezTo>
                      <a:cubicBezTo>
                        <a:pt x="11724" y="8072"/>
                        <a:pt x="11724" y="8072"/>
                        <a:pt x="11724" y="8072"/>
                      </a:cubicBezTo>
                      <a:lnTo>
                        <a:pt x="11724" y="8072"/>
                      </a:lnTo>
                      <a:cubicBezTo>
                        <a:pt x="11715" y="8090"/>
                        <a:pt x="11706" y="8108"/>
                        <a:pt x="11697" y="8125"/>
                      </a:cubicBezTo>
                      <a:cubicBezTo>
                        <a:pt x="11556" y="8407"/>
                        <a:pt x="11794" y="8720"/>
                        <a:pt x="12058" y="8720"/>
                      </a:cubicBezTo>
                      <a:cubicBezTo>
                        <a:pt x="12144" y="8720"/>
                        <a:pt x="12233" y="8686"/>
                        <a:pt x="12313" y="8607"/>
                      </a:cubicBezTo>
                      <a:cubicBezTo>
                        <a:pt x="13250" y="7608"/>
                        <a:pt x="15273" y="5881"/>
                        <a:pt x="16954" y="5881"/>
                      </a:cubicBezTo>
                      <a:cubicBezTo>
                        <a:pt x="17480" y="5881"/>
                        <a:pt x="17973" y="6050"/>
                        <a:pt x="18389" y="6466"/>
                      </a:cubicBezTo>
                      <a:cubicBezTo>
                        <a:pt x="20878" y="8901"/>
                        <a:pt x="15525" y="10936"/>
                        <a:pt x="13945" y="11283"/>
                      </a:cubicBezTo>
                      <a:cubicBezTo>
                        <a:pt x="13544" y="11364"/>
                        <a:pt x="13597" y="11872"/>
                        <a:pt x="13945" y="12006"/>
                      </a:cubicBezTo>
                      <a:cubicBezTo>
                        <a:pt x="15310" y="12541"/>
                        <a:pt x="17077" y="13452"/>
                        <a:pt x="17800" y="14790"/>
                      </a:cubicBezTo>
                      <a:cubicBezTo>
                        <a:pt x="18530" y="16250"/>
                        <a:pt x="17687" y="17162"/>
                        <a:pt x="16435" y="17162"/>
                      </a:cubicBezTo>
                      <a:cubicBezTo>
                        <a:pt x="16173" y="17162"/>
                        <a:pt x="15893" y="17122"/>
                        <a:pt x="15605" y="17038"/>
                      </a:cubicBezTo>
                      <a:cubicBezTo>
                        <a:pt x="13999" y="16556"/>
                        <a:pt x="12741" y="15272"/>
                        <a:pt x="11777" y="13987"/>
                      </a:cubicBezTo>
                      <a:cubicBezTo>
                        <a:pt x="11687" y="13874"/>
                        <a:pt x="11535" y="13813"/>
                        <a:pt x="11393" y="13813"/>
                      </a:cubicBezTo>
                      <a:cubicBezTo>
                        <a:pt x="11198" y="13813"/>
                        <a:pt x="11024" y="13927"/>
                        <a:pt x="11055" y="14174"/>
                      </a:cubicBezTo>
                      <a:cubicBezTo>
                        <a:pt x="11242" y="15620"/>
                        <a:pt x="11269" y="17199"/>
                        <a:pt x="10921" y="18644"/>
                      </a:cubicBezTo>
                      <a:cubicBezTo>
                        <a:pt x="10696" y="19682"/>
                        <a:pt x="9913" y="20630"/>
                        <a:pt x="9062" y="20630"/>
                      </a:cubicBezTo>
                      <a:cubicBezTo>
                        <a:pt x="8595" y="20630"/>
                        <a:pt x="8109" y="20345"/>
                        <a:pt x="7682" y="19634"/>
                      </a:cubicBezTo>
                      <a:cubicBezTo>
                        <a:pt x="6853" y="18243"/>
                        <a:pt x="7495" y="15994"/>
                        <a:pt x="7896" y="14549"/>
                      </a:cubicBezTo>
                      <a:cubicBezTo>
                        <a:pt x="7938" y="14318"/>
                        <a:pt x="7717" y="14054"/>
                        <a:pt x="7491" y="14054"/>
                      </a:cubicBezTo>
                      <a:cubicBezTo>
                        <a:pt x="7428" y="14054"/>
                        <a:pt x="7365" y="14074"/>
                        <a:pt x="7308" y="14121"/>
                      </a:cubicBezTo>
                      <a:cubicBezTo>
                        <a:pt x="6103" y="15031"/>
                        <a:pt x="4631" y="16021"/>
                        <a:pt x="3159" y="16289"/>
                      </a:cubicBezTo>
                      <a:cubicBezTo>
                        <a:pt x="3018" y="16314"/>
                        <a:pt x="2882" y="16325"/>
                        <a:pt x="2752" y="16325"/>
                      </a:cubicBezTo>
                      <a:cubicBezTo>
                        <a:pt x="1206" y="16325"/>
                        <a:pt x="487" y="14647"/>
                        <a:pt x="1499" y="13264"/>
                      </a:cubicBezTo>
                      <a:cubicBezTo>
                        <a:pt x="2520" y="11963"/>
                        <a:pt x="4416" y="11513"/>
                        <a:pt x="5982" y="11219"/>
                      </a:cubicBezTo>
                      <a:lnTo>
                        <a:pt x="5982" y="11219"/>
                      </a:lnTo>
                      <a:cubicBezTo>
                        <a:pt x="6023" y="11232"/>
                        <a:pt x="6064" y="11239"/>
                        <a:pt x="6103" y="11239"/>
                      </a:cubicBezTo>
                      <a:cubicBezTo>
                        <a:pt x="6252" y="11239"/>
                        <a:pt x="6378" y="11147"/>
                        <a:pt x="6446" y="11026"/>
                      </a:cubicBezTo>
                      <a:lnTo>
                        <a:pt x="6446" y="11026"/>
                      </a:lnTo>
                      <a:cubicBezTo>
                        <a:pt x="6465" y="10996"/>
                        <a:pt x="6479" y="10962"/>
                        <a:pt x="6487" y="10927"/>
                      </a:cubicBezTo>
                      <a:lnTo>
                        <a:pt x="6487" y="10927"/>
                      </a:lnTo>
                      <a:cubicBezTo>
                        <a:pt x="6512" y="10832"/>
                        <a:pt x="6502" y="10731"/>
                        <a:pt x="6443" y="10646"/>
                      </a:cubicBezTo>
                      <a:lnTo>
                        <a:pt x="6443" y="10646"/>
                      </a:lnTo>
                      <a:cubicBezTo>
                        <a:pt x="6383" y="10530"/>
                        <a:pt x="6273" y="10438"/>
                        <a:pt x="6133" y="10423"/>
                      </a:cubicBezTo>
                      <a:lnTo>
                        <a:pt x="6133" y="10423"/>
                      </a:lnTo>
                      <a:cubicBezTo>
                        <a:pt x="4855" y="9645"/>
                        <a:pt x="3565" y="8740"/>
                        <a:pt x="2543" y="7617"/>
                      </a:cubicBezTo>
                      <a:cubicBezTo>
                        <a:pt x="1526" y="6546"/>
                        <a:pt x="750" y="5074"/>
                        <a:pt x="2543" y="4191"/>
                      </a:cubicBezTo>
                      <a:cubicBezTo>
                        <a:pt x="2916" y="4004"/>
                        <a:pt x="3277" y="3922"/>
                        <a:pt x="3625" y="3922"/>
                      </a:cubicBezTo>
                      <a:cubicBezTo>
                        <a:pt x="5527" y="3922"/>
                        <a:pt x="7037" y="6387"/>
                        <a:pt x="7896" y="7857"/>
                      </a:cubicBezTo>
                      <a:cubicBezTo>
                        <a:pt x="7971" y="7995"/>
                        <a:pt x="8099" y="8058"/>
                        <a:pt x="8226" y="8058"/>
                      </a:cubicBezTo>
                      <a:cubicBezTo>
                        <a:pt x="8420" y="8058"/>
                        <a:pt x="8608" y="7913"/>
                        <a:pt x="8592" y="7670"/>
                      </a:cubicBezTo>
                      <a:cubicBezTo>
                        <a:pt x="8512" y="5850"/>
                        <a:pt x="8592" y="3789"/>
                        <a:pt x="9395" y="2130"/>
                      </a:cubicBezTo>
                      <a:cubicBezTo>
                        <a:pt x="9786" y="1334"/>
                        <a:pt x="10556" y="841"/>
                        <a:pt x="11312" y="841"/>
                      </a:cubicBezTo>
                      <a:close/>
                      <a:moveTo>
                        <a:pt x="11120" y="1"/>
                      </a:moveTo>
                      <a:cubicBezTo>
                        <a:pt x="10887" y="1"/>
                        <a:pt x="10650" y="31"/>
                        <a:pt x="10412" y="95"/>
                      </a:cubicBezTo>
                      <a:cubicBezTo>
                        <a:pt x="8223" y="709"/>
                        <a:pt x="7824" y="3901"/>
                        <a:pt x="7796" y="6230"/>
                      </a:cubicBezTo>
                      <a:lnTo>
                        <a:pt x="7796" y="6230"/>
                      </a:lnTo>
                      <a:cubicBezTo>
                        <a:pt x="6805" y="4697"/>
                        <a:pt x="5415" y="3120"/>
                        <a:pt x="3560" y="3120"/>
                      </a:cubicBezTo>
                      <a:cubicBezTo>
                        <a:pt x="2276" y="3120"/>
                        <a:pt x="643" y="4110"/>
                        <a:pt x="589" y="5529"/>
                      </a:cubicBezTo>
                      <a:cubicBezTo>
                        <a:pt x="498" y="7607"/>
                        <a:pt x="3095" y="9471"/>
                        <a:pt x="4990" y="10638"/>
                      </a:cubicBezTo>
                      <a:lnTo>
                        <a:pt x="4990" y="10638"/>
                      </a:lnTo>
                      <a:cubicBezTo>
                        <a:pt x="3326" y="11019"/>
                        <a:pt x="1498" y="11674"/>
                        <a:pt x="616" y="13130"/>
                      </a:cubicBezTo>
                      <a:cubicBezTo>
                        <a:pt x="1" y="14174"/>
                        <a:pt x="54" y="15753"/>
                        <a:pt x="1018" y="16583"/>
                      </a:cubicBezTo>
                      <a:cubicBezTo>
                        <a:pt x="1470" y="17002"/>
                        <a:pt x="2018" y="17172"/>
                        <a:pt x="2609" y="17172"/>
                      </a:cubicBezTo>
                      <a:cubicBezTo>
                        <a:pt x="4021" y="17172"/>
                        <a:pt x="5679" y="16206"/>
                        <a:pt x="6869" y="15364"/>
                      </a:cubicBezTo>
                      <a:lnTo>
                        <a:pt x="6869" y="15364"/>
                      </a:lnTo>
                      <a:cubicBezTo>
                        <a:pt x="6487" y="16997"/>
                        <a:pt x="6280" y="18952"/>
                        <a:pt x="7174" y="20304"/>
                      </a:cubicBezTo>
                      <a:cubicBezTo>
                        <a:pt x="7627" y="20992"/>
                        <a:pt x="8423" y="21398"/>
                        <a:pt x="9222" y="21398"/>
                      </a:cubicBezTo>
                      <a:cubicBezTo>
                        <a:pt x="9604" y="21398"/>
                        <a:pt x="9986" y="21305"/>
                        <a:pt x="10332" y="21106"/>
                      </a:cubicBezTo>
                      <a:cubicBezTo>
                        <a:pt x="12027" y="20125"/>
                        <a:pt x="12105" y="17342"/>
                        <a:pt x="11945" y="15295"/>
                      </a:cubicBezTo>
                      <a:lnTo>
                        <a:pt x="11945" y="15295"/>
                      </a:lnTo>
                      <a:cubicBezTo>
                        <a:pt x="13164" y="16511"/>
                        <a:pt x="15223" y="18099"/>
                        <a:pt x="16819" y="18099"/>
                      </a:cubicBezTo>
                      <a:cubicBezTo>
                        <a:pt x="17603" y="18099"/>
                        <a:pt x="18276" y="17716"/>
                        <a:pt x="18683" y="16717"/>
                      </a:cubicBezTo>
                      <a:cubicBezTo>
                        <a:pt x="19627" y="14491"/>
                        <a:pt x="17173" y="12681"/>
                        <a:pt x="15189" y="11715"/>
                      </a:cubicBezTo>
                      <a:lnTo>
                        <a:pt x="15189" y="11715"/>
                      </a:lnTo>
                      <a:cubicBezTo>
                        <a:pt x="17631" y="10900"/>
                        <a:pt x="21237" y="8820"/>
                        <a:pt x="19138" y="6144"/>
                      </a:cubicBezTo>
                      <a:cubicBezTo>
                        <a:pt x="18557" y="5401"/>
                        <a:pt x="17823" y="5108"/>
                        <a:pt x="17036" y="5108"/>
                      </a:cubicBezTo>
                      <a:cubicBezTo>
                        <a:pt x="15748" y="5108"/>
                        <a:pt x="14316" y="5892"/>
                        <a:pt x="13171" y="6770"/>
                      </a:cubicBezTo>
                      <a:lnTo>
                        <a:pt x="13171" y="6770"/>
                      </a:lnTo>
                      <a:cubicBezTo>
                        <a:pt x="13843" y="5165"/>
                        <a:pt x="14295" y="3362"/>
                        <a:pt x="13678" y="1782"/>
                      </a:cubicBezTo>
                      <a:cubicBezTo>
                        <a:pt x="13256" y="717"/>
                        <a:pt x="12246" y="1"/>
                        <a:pt x="11120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63" name="Google Shape;6263;p37"/>
                <p:cNvSpPr/>
                <p:nvPr/>
              </p:nvSpPr>
              <p:spPr>
                <a:xfrm>
                  <a:off x="8300375" y="1355075"/>
                  <a:ext cx="106750" cy="9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70" h="3814" extrusionOk="0">
                      <a:moveTo>
                        <a:pt x="2263" y="1"/>
                      </a:moveTo>
                      <a:cubicBezTo>
                        <a:pt x="2085" y="1"/>
                        <a:pt x="1892" y="18"/>
                        <a:pt x="1686" y="55"/>
                      </a:cubicBezTo>
                      <a:cubicBezTo>
                        <a:pt x="161" y="322"/>
                        <a:pt x="0" y="2758"/>
                        <a:pt x="1151" y="3534"/>
                      </a:cubicBezTo>
                      <a:cubicBezTo>
                        <a:pt x="1430" y="3727"/>
                        <a:pt x="1765" y="3814"/>
                        <a:pt x="2109" y="3814"/>
                      </a:cubicBezTo>
                      <a:cubicBezTo>
                        <a:pt x="3150" y="3814"/>
                        <a:pt x="4270" y="3015"/>
                        <a:pt x="4149" y="1928"/>
                      </a:cubicBezTo>
                      <a:cubicBezTo>
                        <a:pt x="4010" y="724"/>
                        <a:pt x="3410" y="1"/>
                        <a:pt x="226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264" name="Google Shape;6264;p37"/>
              <p:cNvGrpSpPr/>
              <p:nvPr/>
            </p:nvGrpSpPr>
            <p:grpSpPr>
              <a:xfrm rot="-514848">
                <a:off x="-69698" y="2960605"/>
                <a:ext cx="677147" cy="1645542"/>
                <a:chOff x="1535425" y="492925"/>
                <a:chExt cx="524575" cy="1274775"/>
              </a:xfrm>
            </p:grpSpPr>
            <p:sp>
              <p:nvSpPr>
                <p:cNvPr id="6265" name="Google Shape;6265;p37"/>
                <p:cNvSpPr/>
                <p:nvPr/>
              </p:nvSpPr>
              <p:spPr>
                <a:xfrm>
                  <a:off x="1734750" y="627100"/>
                  <a:ext cx="127600" cy="161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4" h="6457" extrusionOk="0">
                      <a:moveTo>
                        <a:pt x="1686" y="0"/>
                      </a:moveTo>
                      <a:cubicBezTo>
                        <a:pt x="1264" y="0"/>
                        <a:pt x="853" y="133"/>
                        <a:pt x="567" y="419"/>
                      </a:cubicBezTo>
                      <a:cubicBezTo>
                        <a:pt x="0" y="1020"/>
                        <a:pt x="167" y="2087"/>
                        <a:pt x="534" y="2888"/>
                      </a:cubicBezTo>
                      <a:cubicBezTo>
                        <a:pt x="1335" y="4489"/>
                        <a:pt x="2869" y="5756"/>
                        <a:pt x="5104" y="6457"/>
                      </a:cubicBezTo>
                      <a:cubicBezTo>
                        <a:pt x="5104" y="4956"/>
                        <a:pt x="4770" y="3455"/>
                        <a:pt x="4170" y="2120"/>
                      </a:cubicBezTo>
                      <a:cubicBezTo>
                        <a:pt x="3836" y="1420"/>
                        <a:pt x="3403" y="719"/>
                        <a:pt x="2736" y="286"/>
                      </a:cubicBezTo>
                      <a:cubicBezTo>
                        <a:pt x="2426" y="100"/>
                        <a:pt x="2052" y="0"/>
                        <a:pt x="1686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66" name="Google Shape;6266;p37"/>
                <p:cNvSpPr/>
                <p:nvPr/>
              </p:nvSpPr>
              <p:spPr>
                <a:xfrm>
                  <a:off x="1865675" y="683675"/>
                  <a:ext cx="165975" cy="10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39" h="4070" extrusionOk="0">
                      <a:moveTo>
                        <a:pt x="4660" y="0"/>
                      </a:moveTo>
                      <a:cubicBezTo>
                        <a:pt x="4187" y="0"/>
                        <a:pt x="3721" y="196"/>
                        <a:pt x="3303" y="391"/>
                      </a:cubicBezTo>
                      <a:cubicBezTo>
                        <a:pt x="1802" y="1125"/>
                        <a:pt x="634" y="2426"/>
                        <a:pt x="0" y="3994"/>
                      </a:cubicBezTo>
                      <a:cubicBezTo>
                        <a:pt x="513" y="4044"/>
                        <a:pt x="1016" y="4070"/>
                        <a:pt x="1509" y="4070"/>
                      </a:cubicBezTo>
                      <a:cubicBezTo>
                        <a:pt x="2654" y="4070"/>
                        <a:pt x="3745" y="3930"/>
                        <a:pt x="4770" y="3627"/>
                      </a:cubicBezTo>
                      <a:cubicBezTo>
                        <a:pt x="5271" y="3493"/>
                        <a:pt x="5771" y="3260"/>
                        <a:pt x="6105" y="2893"/>
                      </a:cubicBezTo>
                      <a:cubicBezTo>
                        <a:pt x="6505" y="2392"/>
                        <a:pt x="6638" y="1692"/>
                        <a:pt x="6372" y="1125"/>
                      </a:cubicBezTo>
                      <a:cubicBezTo>
                        <a:pt x="6138" y="524"/>
                        <a:pt x="5538" y="124"/>
                        <a:pt x="4937" y="24"/>
                      </a:cubicBezTo>
                      <a:cubicBezTo>
                        <a:pt x="4845" y="8"/>
                        <a:pt x="4752" y="0"/>
                        <a:pt x="4660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67" name="Google Shape;6267;p37"/>
                <p:cNvSpPr/>
                <p:nvPr/>
              </p:nvSpPr>
              <p:spPr>
                <a:xfrm>
                  <a:off x="1664700" y="736275"/>
                  <a:ext cx="171800" cy="159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72" h="6393" extrusionOk="0">
                      <a:moveTo>
                        <a:pt x="994" y="0"/>
                      </a:moveTo>
                      <a:cubicBezTo>
                        <a:pt x="929" y="0"/>
                        <a:pt x="865" y="7"/>
                        <a:pt x="801" y="22"/>
                      </a:cubicBezTo>
                      <a:cubicBezTo>
                        <a:pt x="334" y="122"/>
                        <a:pt x="67" y="589"/>
                        <a:pt x="34" y="1056"/>
                      </a:cubicBezTo>
                      <a:cubicBezTo>
                        <a:pt x="0" y="1589"/>
                        <a:pt x="167" y="2123"/>
                        <a:pt x="501" y="2590"/>
                      </a:cubicBezTo>
                      <a:cubicBezTo>
                        <a:pt x="801" y="3057"/>
                        <a:pt x="1201" y="3391"/>
                        <a:pt x="1635" y="3758"/>
                      </a:cubicBezTo>
                      <a:cubicBezTo>
                        <a:pt x="3036" y="4892"/>
                        <a:pt x="4704" y="5759"/>
                        <a:pt x="6872" y="6393"/>
                      </a:cubicBezTo>
                      <a:cubicBezTo>
                        <a:pt x="5504" y="4225"/>
                        <a:pt x="4137" y="2023"/>
                        <a:pt x="2068" y="455"/>
                      </a:cubicBezTo>
                      <a:cubicBezTo>
                        <a:pt x="1755" y="228"/>
                        <a:pt x="1370" y="0"/>
                        <a:pt x="994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68" name="Google Shape;6268;p37"/>
                <p:cNvSpPr/>
                <p:nvPr/>
              </p:nvSpPr>
              <p:spPr>
                <a:xfrm>
                  <a:off x="1832325" y="796850"/>
                  <a:ext cx="227675" cy="10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07" h="4072" extrusionOk="0">
                      <a:moveTo>
                        <a:pt x="7172" y="0"/>
                      </a:moveTo>
                      <a:cubicBezTo>
                        <a:pt x="5737" y="0"/>
                        <a:pt x="4336" y="467"/>
                        <a:pt x="3136" y="1168"/>
                      </a:cubicBezTo>
                      <a:cubicBezTo>
                        <a:pt x="1935" y="1935"/>
                        <a:pt x="867" y="2869"/>
                        <a:pt x="0" y="4003"/>
                      </a:cubicBezTo>
                      <a:cubicBezTo>
                        <a:pt x="517" y="4051"/>
                        <a:pt x="1007" y="4071"/>
                        <a:pt x="1475" y="4071"/>
                      </a:cubicBezTo>
                      <a:cubicBezTo>
                        <a:pt x="2639" y="4071"/>
                        <a:pt x="3671" y="3946"/>
                        <a:pt x="4670" y="3803"/>
                      </a:cubicBezTo>
                      <a:cubicBezTo>
                        <a:pt x="5838" y="3670"/>
                        <a:pt x="7038" y="3503"/>
                        <a:pt x="8006" y="2836"/>
                      </a:cubicBezTo>
                      <a:cubicBezTo>
                        <a:pt x="8373" y="2602"/>
                        <a:pt x="8706" y="2269"/>
                        <a:pt x="8873" y="1868"/>
                      </a:cubicBezTo>
                      <a:cubicBezTo>
                        <a:pt x="9040" y="1468"/>
                        <a:pt x="9107" y="1001"/>
                        <a:pt x="8840" y="634"/>
                      </a:cubicBezTo>
                      <a:cubicBezTo>
                        <a:pt x="8506" y="134"/>
                        <a:pt x="7806" y="0"/>
                        <a:pt x="7172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69" name="Google Shape;6269;p37"/>
                <p:cNvSpPr/>
                <p:nvPr/>
              </p:nvSpPr>
              <p:spPr>
                <a:xfrm>
                  <a:off x="1611325" y="872625"/>
                  <a:ext cx="204325" cy="129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173" h="5176" extrusionOk="0">
                      <a:moveTo>
                        <a:pt x="1481" y="1"/>
                      </a:moveTo>
                      <a:cubicBezTo>
                        <a:pt x="1443" y="1"/>
                        <a:pt x="1406" y="2"/>
                        <a:pt x="1368" y="5"/>
                      </a:cubicBezTo>
                      <a:cubicBezTo>
                        <a:pt x="968" y="5"/>
                        <a:pt x="501" y="172"/>
                        <a:pt x="267" y="539"/>
                      </a:cubicBezTo>
                      <a:cubicBezTo>
                        <a:pt x="0" y="939"/>
                        <a:pt x="0" y="1372"/>
                        <a:pt x="167" y="1806"/>
                      </a:cubicBezTo>
                      <a:cubicBezTo>
                        <a:pt x="334" y="2173"/>
                        <a:pt x="634" y="2507"/>
                        <a:pt x="968" y="2807"/>
                      </a:cubicBezTo>
                      <a:cubicBezTo>
                        <a:pt x="2802" y="4408"/>
                        <a:pt x="5271" y="5008"/>
                        <a:pt x="8173" y="5175"/>
                      </a:cubicBezTo>
                      <a:cubicBezTo>
                        <a:pt x="6705" y="3174"/>
                        <a:pt x="4871" y="1306"/>
                        <a:pt x="2602" y="305"/>
                      </a:cubicBezTo>
                      <a:cubicBezTo>
                        <a:pt x="2237" y="153"/>
                        <a:pt x="1871" y="1"/>
                        <a:pt x="1481" y="1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70" name="Google Shape;6270;p37"/>
                <p:cNvSpPr/>
                <p:nvPr/>
              </p:nvSpPr>
              <p:spPr>
                <a:xfrm>
                  <a:off x="1814800" y="929450"/>
                  <a:ext cx="210175" cy="82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07" h="3285" extrusionOk="0">
                      <a:moveTo>
                        <a:pt x="6338" y="0"/>
                      </a:moveTo>
                      <a:cubicBezTo>
                        <a:pt x="5104" y="0"/>
                        <a:pt x="3903" y="200"/>
                        <a:pt x="2769" y="701"/>
                      </a:cubicBezTo>
                      <a:cubicBezTo>
                        <a:pt x="1702" y="1168"/>
                        <a:pt x="701" y="1901"/>
                        <a:pt x="1" y="2902"/>
                      </a:cubicBezTo>
                      <a:cubicBezTo>
                        <a:pt x="889" y="3198"/>
                        <a:pt x="1800" y="3284"/>
                        <a:pt x="2701" y="3284"/>
                      </a:cubicBezTo>
                      <a:cubicBezTo>
                        <a:pt x="3322" y="3284"/>
                        <a:pt x="3938" y="3243"/>
                        <a:pt x="4537" y="3202"/>
                      </a:cubicBezTo>
                      <a:cubicBezTo>
                        <a:pt x="5138" y="3169"/>
                        <a:pt x="5738" y="3136"/>
                        <a:pt x="6338" y="2936"/>
                      </a:cubicBezTo>
                      <a:cubicBezTo>
                        <a:pt x="6905" y="2835"/>
                        <a:pt x="7506" y="2535"/>
                        <a:pt x="7906" y="2102"/>
                      </a:cubicBezTo>
                      <a:cubicBezTo>
                        <a:pt x="8173" y="1901"/>
                        <a:pt x="8373" y="1601"/>
                        <a:pt x="8373" y="1268"/>
                      </a:cubicBezTo>
                      <a:cubicBezTo>
                        <a:pt x="8407" y="834"/>
                        <a:pt x="8073" y="400"/>
                        <a:pt x="7673" y="200"/>
                      </a:cubicBezTo>
                      <a:cubicBezTo>
                        <a:pt x="7239" y="0"/>
                        <a:pt x="6772" y="0"/>
                        <a:pt x="6338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71" name="Google Shape;6271;p37"/>
                <p:cNvSpPr/>
                <p:nvPr/>
              </p:nvSpPr>
              <p:spPr>
                <a:xfrm>
                  <a:off x="1587150" y="996275"/>
                  <a:ext cx="219325" cy="8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73" h="3205" extrusionOk="0">
                      <a:moveTo>
                        <a:pt x="2187" y="0"/>
                      </a:moveTo>
                      <a:cubicBezTo>
                        <a:pt x="1900" y="0"/>
                        <a:pt x="1615" y="20"/>
                        <a:pt x="1334" y="62"/>
                      </a:cubicBezTo>
                      <a:cubicBezTo>
                        <a:pt x="967" y="129"/>
                        <a:pt x="600" y="229"/>
                        <a:pt x="334" y="529"/>
                      </a:cubicBezTo>
                      <a:cubicBezTo>
                        <a:pt x="0" y="963"/>
                        <a:pt x="133" y="1530"/>
                        <a:pt x="467" y="1964"/>
                      </a:cubicBezTo>
                      <a:cubicBezTo>
                        <a:pt x="801" y="2331"/>
                        <a:pt x="1301" y="2531"/>
                        <a:pt x="1801" y="2698"/>
                      </a:cubicBezTo>
                      <a:cubicBezTo>
                        <a:pt x="2995" y="3076"/>
                        <a:pt x="4248" y="3204"/>
                        <a:pt x="5659" y="3204"/>
                      </a:cubicBezTo>
                      <a:cubicBezTo>
                        <a:pt x="6614" y="3204"/>
                        <a:pt x="7642" y="3145"/>
                        <a:pt x="8773" y="3065"/>
                      </a:cubicBezTo>
                      <a:cubicBezTo>
                        <a:pt x="7739" y="2197"/>
                        <a:pt x="6605" y="1330"/>
                        <a:pt x="5337" y="730"/>
                      </a:cubicBezTo>
                      <a:cubicBezTo>
                        <a:pt x="4363" y="282"/>
                        <a:pt x="3263" y="0"/>
                        <a:pt x="2187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72" name="Google Shape;6272;p37"/>
                <p:cNvSpPr/>
                <p:nvPr/>
              </p:nvSpPr>
              <p:spPr>
                <a:xfrm>
                  <a:off x="1806450" y="1034700"/>
                  <a:ext cx="196000" cy="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40" h="2598" extrusionOk="0">
                      <a:moveTo>
                        <a:pt x="4603" y="1"/>
                      </a:moveTo>
                      <a:cubicBezTo>
                        <a:pt x="2963" y="1"/>
                        <a:pt x="1317" y="541"/>
                        <a:pt x="1" y="1528"/>
                      </a:cubicBezTo>
                      <a:cubicBezTo>
                        <a:pt x="1377" y="2353"/>
                        <a:pt x="2884" y="2597"/>
                        <a:pt x="4396" y="2597"/>
                      </a:cubicBezTo>
                      <a:cubicBezTo>
                        <a:pt x="4900" y="2597"/>
                        <a:pt x="5405" y="2570"/>
                        <a:pt x="5905" y="2528"/>
                      </a:cubicBezTo>
                      <a:cubicBezTo>
                        <a:pt x="6339" y="2495"/>
                        <a:pt x="6772" y="2462"/>
                        <a:pt x="7173" y="2261"/>
                      </a:cubicBezTo>
                      <a:cubicBezTo>
                        <a:pt x="7540" y="2028"/>
                        <a:pt x="7840" y="1628"/>
                        <a:pt x="7740" y="1194"/>
                      </a:cubicBezTo>
                      <a:cubicBezTo>
                        <a:pt x="7673" y="694"/>
                        <a:pt x="7139" y="393"/>
                        <a:pt x="6639" y="293"/>
                      </a:cubicBezTo>
                      <a:cubicBezTo>
                        <a:pt x="5978" y="96"/>
                        <a:pt x="5291" y="1"/>
                        <a:pt x="4603" y="1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73" name="Google Shape;6273;p37"/>
                <p:cNvSpPr/>
                <p:nvPr/>
              </p:nvSpPr>
              <p:spPr>
                <a:xfrm>
                  <a:off x="1574625" y="1125475"/>
                  <a:ext cx="221025" cy="83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841" h="3325" extrusionOk="0">
                      <a:moveTo>
                        <a:pt x="2518" y="1"/>
                      </a:moveTo>
                      <a:cubicBezTo>
                        <a:pt x="2104" y="1"/>
                        <a:pt x="1695" y="47"/>
                        <a:pt x="1302" y="165"/>
                      </a:cubicBezTo>
                      <a:cubicBezTo>
                        <a:pt x="735" y="332"/>
                        <a:pt x="134" y="732"/>
                        <a:pt x="67" y="1366"/>
                      </a:cubicBezTo>
                      <a:cubicBezTo>
                        <a:pt x="1" y="1799"/>
                        <a:pt x="268" y="2166"/>
                        <a:pt x="568" y="2400"/>
                      </a:cubicBezTo>
                      <a:cubicBezTo>
                        <a:pt x="835" y="2667"/>
                        <a:pt x="1268" y="2833"/>
                        <a:pt x="1635" y="2967"/>
                      </a:cubicBezTo>
                      <a:cubicBezTo>
                        <a:pt x="2436" y="3189"/>
                        <a:pt x="3274" y="3324"/>
                        <a:pt x="4143" y="3324"/>
                      </a:cubicBezTo>
                      <a:cubicBezTo>
                        <a:pt x="5626" y="3324"/>
                        <a:pt x="7200" y="2930"/>
                        <a:pt x="8840" y="1899"/>
                      </a:cubicBezTo>
                      <a:cubicBezTo>
                        <a:pt x="7639" y="865"/>
                        <a:pt x="6005" y="532"/>
                        <a:pt x="4437" y="232"/>
                      </a:cubicBezTo>
                      <a:cubicBezTo>
                        <a:pt x="3810" y="110"/>
                        <a:pt x="3158" y="1"/>
                        <a:pt x="2518" y="1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74" name="Google Shape;6274;p37"/>
                <p:cNvSpPr/>
                <p:nvPr/>
              </p:nvSpPr>
              <p:spPr>
                <a:xfrm>
                  <a:off x="1798125" y="1125650"/>
                  <a:ext cx="245200" cy="9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808" h="3680" extrusionOk="0">
                      <a:moveTo>
                        <a:pt x="6624" y="0"/>
                      </a:moveTo>
                      <a:cubicBezTo>
                        <a:pt x="4283" y="0"/>
                        <a:pt x="1971" y="674"/>
                        <a:pt x="0" y="1959"/>
                      </a:cubicBezTo>
                      <a:cubicBezTo>
                        <a:pt x="1401" y="2560"/>
                        <a:pt x="2836" y="3160"/>
                        <a:pt x="4337" y="3494"/>
                      </a:cubicBezTo>
                      <a:cubicBezTo>
                        <a:pt x="4868" y="3612"/>
                        <a:pt x="5420" y="3680"/>
                        <a:pt x="5966" y="3680"/>
                      </a:cubicBezTo>
                      <a:cubicBezTo>
                        <a:pt x="6960" y="3680"/>
                        <a:pt x="7931" y="3453"/>
                        <a:pt x="8707" y="2893"/>
                      </a:cubicBezTo>
                      <a:cubicBezTo>
                        <a:pt x="9340" y="2460"/>
                        <a:pt x="9807" y="1659"/>
                        <a:pt x="9507" y="992"/>
                      </a:cubicBezTo>
                      <a:cubicBezTo>
                        <a:pt x="9207" y="358"/>
                        <a:pt x="8440" y="158"/>
                        <a:pt x="7806" y="58"/>
                      </a:cubicBezTo>
                      <a:cubicBezTo>
                        <a:pt x="7412" y="19"/>
                        <a:pt x="7018" y="0"/>
                        <a:pt x="6624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75" name="Google Shape;6275;p37"/>
                <p:cNvSpPr/>
                <p:nvPr/>
              </p:nvSpPr>
              <p:spPr>
                <a:xfrm>
                  <a:off x="1544600" y="1233400"/>
                  <a:ext cx="248550" cy="105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42" h="4219" extrusionOk="0">
                      <a:moveTo>
                        <a:pt x="3562" y="0"/>
                      </a:moveTo>
                      <a:cubicBezTo>
                        <a:pt x="2979" y="0"/>
                        <a:pt x="2399" y="67"/>
                        <a:pt x="1835" y="218"/>
                      </a:cubicBezTo>
                      <a:cubicBezTo>
                        <a:pt x="968" y="485"/>
                        <a:pt x="1" y="1052"/>
                        <a:pt x="1" y="1986"/>
                      </a:cubicBezTo>
                      <a:cubicBezTo>
                        <a:pt x="1" y="2853"/>
                        <a:pt x="935" y="3487"/>
                        <a:pt x="1769" y="3754"/>
                      </a:cubicBezTo>
                      <a:cubicBezTo>
                        <a:pt x="2628" y="4055"/>
                        <a:pt x="3532" y="4218"/>
                        <a:pt x="4454" y="4218"/>
                      </a:cubicBezTo>
                      <a:cubicBezTo>
                        <a:pt x="6287" y="4218"/>
                        <a:pt x="8188" y="3573"/>
                        <a:pt x="9941" y="2086"/>
                      </a:cubicBezTo>
                      <a:cubicBezTo>
                        <a:pt x="8707" y="1385"/>
                        <a:pt x="7439" y="718"/>
                        <a:pt x="6038" y="351"/>
                      </a:cubicBezTo>
                      <a:cubicBezTo>
                        <a:pt x="5234" y="135"/>
                        <a:pt x="4395" y="0"/>
                        <a:pt x="3562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76" name="Google Shape;6276;p37"/>
                <p:cNvSpPr/>
                <p:nvPr/>
              </p:nvSpPr>
              <p:spPr>
                <a:xfrm>
                  <a:off x="1793125" y="1242675"/>
                  <a:ext cx="243525" cy="91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41" h="3654" extrusionOk="0">
                      <a:moveTo>
                        <a:pt x="7019" y="0"/>
                      </a:moveTo>
                      <a:cubicBezTo>
                        <a:pt x="4599" y="0"/>
                        <a:pt x="2242" y="841"/>
                        <a:pt x="0" y="1681"/>
                      </a:cubicBezTo>
                      <a:cubicBezTo>
                        <a:pt x="1668" y="2682"/>
                        <a:pt x="2936" y="3282"/>
                        <a:pt x="4337" y="3516"/>
                      </a:cubicBezTo>
                      <a:cubicBezTo>
                        <a:pt x="4804" y="3605"/>
                        <a:pt x="5282" y="3653"/>
                        <a:pt x="5759" y="3653"/>
                      </a:cubicBezTo>
                      <a:cubicBezTo>
                        <a:pt x="6712" y="3653"/>
                        <a:pt x="7661" y="3460"/>
                        <a:pt x="8506" y="3016"/>
                      </a:cubicBezTo>
                      <a:cubicBezTo>
                        <a:pt x="8840" y="2849"/>
                        <a:pt x="9173" y="2615"/>
                        <a:pt x="9374" y="2315"/>
                      </a:cubicBezTo>
                      <a:cubicBezTo>
                        <a:pt x="9607" y="1982"/>
                        <a:pt x="9741" y="1615"/>
                        <a:pt x="9674" y="1214"/>
                      </a:cubicBezTo>
                      <a:cubicBezTo>
                        <a:pt x="9574" y="814"/>
                        <a:pt x="9240" y="480"/>
                        <a:pt x="8840" y="280"/>
                      </a:cubicBezTo>
                      <a:cubicBezTo>
                        <a:pt x="8406" y="114"/>
                        <a:pt x="8006" y="47"/>
                        <a:pt x="7539" y="13"/>
                      </a:cubicBezTo>
                      <a:cubicBezTo>
                        <a:pt x="7365" y="5"/>
                        <a:pt x="7192" y="0"/>
                        <a:pt x="7019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77" name="Google Shape;6277;p37"/>
                <p:cNvSpPr/>
                <p:nvPr/>
              </p:nvSpPr>
              <p:spPr>
                <a:xfrm>
                  <a:off x="1535425" y="1378150"/>
                  <a:ext cx="262725" cy="104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09" h="4192" extrusionOk="0">
                      <a:moveTo>
                        <a:pt x="4977" y="1"/>
                      </a:moveTo>
                      <a:cubicBezTo>
                        <a:pt x="3809" y="1"/>
                        <a:pt x="2641" y="188"/>
                        <a:pt x="1535" y="565"/>
                      </a:cubicBezTo>
                      <a:cubicBezTo>
                        <a:pt x="835" y="799"/>
                        <a:pt x="1" y="1299"/>
                        <a:pt x="1" y="2066"/>
                      </a:cubicBezTo>
                      <a:cubicBezTo>
                        <a:pt x="1" y="2600"/>
                        <a:pt x="401" y="3067"/>
                        <a:pt x="868" y="3367"/>
                      </a:cubicBezTo>
                      <a:cubicBezTo>
                        <a:pt x="1742" y="3943"/>
                        <a:pt x="2780" y="4192"/>
                        <a:pt x="3824" y="4192"/>
                      </a:cubicBezTo>
                      <a:cubicBezTo>
                        <a:pt x="4414" y="4192"/>
                        <a:pt x="5006" y="4112"/>
                        <a:pt x="5572" y="3968"/>
                      </a:cubicBezTo>
                      <a:cubicBezTo>
                        <a:pt x="7173" y="3634"/>
                        <a:pt x="8640" y="2867"/>
                        <a:pt x="10508" y="1533"/>
                      </a:cubicBezTo>
                      <a:cubicBezTo>
                        <a:pt x="8845" y="514"/>
                        <a:pt x="6910" y="1"/>
                        <a:pt x="4977" y="1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78" name="Google Shape;6278;p37"/>
                <p:cNvSpPr/>
                <p:nvPr/>
              </p:nvSpPr>
              <p:spPr>
                <a:xfrm>
                  <a:off x="1795625" y="1351125"/>
                  <a:ext cx="249375" cy="118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5" h="4759" extrusionOk="0">
                      <a:moveTo>
                        <a:pt x="7049" y="0"/>
                      </a:moveTo>
                      <a:cubicBezTo>
                        <a:pt x="6922" y="0"/>
                        <a:pt x="6796" y="4"/>
                        <a:pt x="6672" y="12"/>
                      </a:cubicBezTo>
                      <a:cubicBezTo>
                        <a:pt x="4270" y="145"/>
                        <a:pt x="1835" y="1146"/>
                        <a:pt x="0" y="2781"/>
                      </a:cubicBezTo>
                      <a:cubicBezTo>
                        <a:pt x="1747" y="4136"/>
                        <a:pt x="3596" y="4758"/>
                        <a:pt x="5371" y="4758"/>
                      </a:cubicBezTo>
                      <a:cubicBezTo>
                        <a:pt x="5867" y="4758"/>
                        <a:pt x="6358" y="4710"/>
                        <a:pt x="6839" y="4615"/>
                      </a:cubicBezTo>
                      <a:cubicBezTo>
                        <a:pt x="7672" y="4448"/>
                        <a:pt x="8540" y="4115"/>
                        <a:pt x="9140" y="3481"/>
                      </a:cubicBezTo>
                      <a:cubicBezTo>
                        <a:pt x="9741" y="2847"/>
                        <a:pt x="9974" y="1847"/>
                        <a:pt x="9574" y="1113"/>
                      </a:cubicBezTo>
                      <a:cubicBezTo>
                        <a:pt x="9071" y="255"/>
                        <a:pt x="8043" y="0"/>
                        <a:pt x="7049" y="0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79" name="Google Shape;6279;p37"/>
                <p:cNvSpPr/>
                <p:nvPr/>
              </p:nvSpPr>
              <p:spPr>
                <a:xfrm>
                  <a:off x="1781450" y="589500"/>
                  <a:ext cx="139275" cy="1178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71" h="47128" extrusionOk="0">
                      <a:moveTo>
                        <a:pt x="5538" y="0"/>
                      </a:moveTo>
                      <a:cubicBezTo>
                        <a:pt x="5516" y="0"/>
                        <a:pt x="5489" y="35"/>
                        <a:pt x="5471" y="88"/>
                      </a:cubicBezTo>
                      <a:cubicBezTo>
                        <a:pt x="2669" y="7560"/>
                        <a:pt x="901" y="15333"/>
                        <a:pt x="334" y="23305"/>
                      </a:cubicBezTo>
                      <a:cubicBezTo>
                        <a:pt x="0" y="27608"/>
                        <a:pt x="0" y="31911"/>
                        <a:pt x="367" y="36181"/>
                      </a:cubicBezTo>
                      <a:cubicBezTo>
                        <a:pt x="501" y="37315"/>
                        <a:pt x="567" y="38416"/>
                        <a:pt x="734" y="39517"/>
                      </a:cubicBezTo>
                      <a:lnTo>
                        <a:pt x="1001" y="41185"/>
                      </a:lnTo>
                      <a:cubicBezTo>
                        <a:pt x="1068" y="41752"/>
                        <a:pt x="1201" y="42285"/>
                        <a:pt x="1301" y="42852"/>
                      </a:cubicBezTo>
                      <a:cubicBezTo>
                        <a:pt x="1501" y="44253"/>
                        <a:pt x="1735" y="45588"/>
                        <a:pt x="2335" y="46688"/>
                      </a:cubicBezTo>
                      <a:cubicBezTo>
                        <a:pt x="2494" y="46994"/>
                        <a:pt x="2660" y="47127"/>
                        <a:pt x="2800" y="47127"/>
                      </a:cubicBezTo>
                      <a:cubicBezTo>
                        <a:pt x="3072" y="47127"/>
                        <a:pt x="3245" y="46626"/>
                        <a:pt x="3069" y="45921"/>
                      </a:cubicBezTo>
                      <a:cubicBezTo>
                        <a:pt x="1101" y="37949"/>
                        <a:pt x="567" y="29643"/>
                        <a:pt x="1335" y="21470"/>
                      </a:cubicBezTo>
                      <a:cubicBezTo>
                        <a:pt x="1668" y="17935"/>
                        <a:pt x="2335" y="14232"/>
                        <a:pt x="3169" y="10596"/>
                      </a:cubicBezTo>
                      <a:cubicBezTo>
                        <a:pt x="4003" y="6960"/>
                        <a:pt x="4904" y="3424"/>
                        <a:pt x="5571" y="88"/>
                      </a:cubicBezTo>
                      <a:cubicBezTo>
                        <a:pt x="5571" y="26"/>
                        <a:pt x="5556" y="0"/>
                        <a:pt x="5538" y="0"/>
                      </a:cubicBezTo>
                      <a:close/>
                    </a:path>
                  </a:pathLst>
                </a:custGeom>
                <a:solidFill>
                  <a:srgbClr val="38605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80" name="Google Shape;6280;p37"/>
                <p:cNvSpPr/>
                <p:nvPr/>
              </p:nvSpPr>
              <p:spPr>
                <a:xfrm>
                  <a:off x="1879850" y="492925"/>
                  <a:ext cx="124275" cy="18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71" h="7421" extrusionOk="0">
                      <a:moveTo>
                        <a:pt x="3621" y="1"/>
                      </a:moveTo>
                      <a:cubicBezTo>
                        <a:pt x="3356" y="1"/>
                        <a:pt x="3092" y="71"/>
                        <a:pt x="2869" y="182"/>
                      </a:cubicBezTo>
                      <a:cubicBezTo>
                        <a:pt x="2435" y="416"/>
                        <a:pt x="2102" y="783"/>
                        <a:pt x="1802" y="1149"/>
                      </a:cubicBezTo>
                      <a:cubicBezTo>
                        <a:pt x="467" y="2917"/>
                        <a:pt x="0" y="5286"/>
                        <a:pt x="601" y="7421"/>
                      </a:cubicBezTo>
                      <a:cubicBezTo>
                        <a:pt x="2435" y="6086"/>
                        <a:pt x="3503" y="4719"/>
                        <a:pt x="4404" y="3284"/>
                      </a:cubicBezTo>
                      <a:cubicBezTo>
                        <a:pt x="4670" y="2784"/>
                        <a:pt x="4937" y="2250"/>
                        <a:pt x="4971" y="1650"/>
                      </a:cubicBezTo>
                      <a:cubicBezTo>
                        <a:pt x="4971" y="1083"/>
                        <a:pt x="4737" y="449"/>
                        <a:pt x="4237" y="149"/>
                      </a:cubicBezTo>
                      <a:cubicBezTo>
                        <a:pt x="4044" y="45"/>
                        <a:pt x="3832" y="1"/>
                        <a:pt x="3621" y="1"/>
                      </a:cubicBezTo>
                      <a:close/>
                    </a:path>
                  </a:pathLst>
                </a:custGeom>
                <a:solidFill>
                  <a:srgbClr val="BABF2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281" name="Google Shape;6281;p37"/>
              <p:cNvGrpSpPr/>
              <p:nvPr/>
            </p:nvGrpSpPr>
            <p:grpSpPr>
              <a:xfrm>
                <a:off x="-146175" y="3775675"/>
                <a:ext cx="1024100" cy="1047500"/>
                <a:chOff x="1356975" y="1865675"/>
                <a:chExt cx="1024100" cy="1047500"/>
              </a:xfrm>
            </p:grpSpPr>
            <p:sp>
              <p:nvSpPr>
                <p:cNvPr id="6282" name="Google Shape;6282;p37"/>
                <p:cNvSpPr/>
                <p:nvPr/>
              </p:nvSpPr>
              <p:spPr>
                <a:xfrm>
                  <a:off x="1655525" y="1865675"/>
                  <a:ext cx="306900" cy="499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76" h="19963" extrusionOk="0">
                      <a:moveTo>
                        <a:pt x="5425" y="0"/>
                      </a:moveTo>
                      <a:cubicBezTo>
                        <a:pt x="3840" y="0"/>
                        <a:pt x="2276" y="737"/>
                        <a:pt x="1401" y="2146"/>
                      </a:cubicBezTo>
                      <a:cubicBezTo>
                        <a:pt x="0" y="4548"/>
                        <a:pt x="734" y="7750"/>
                        <a:pt x="1868" y="10319"/>
                      </a:cubicBezTo>
                      <a:cubicBezTo>
                        <a:pt x="2936" y="12787"/>
                        <a:pt x="4337" y="15089"/>
                        <a:pt x="5938" y="17124"/>
                      </a:cubicBezTo>
                      <a:cubicBezTo>
                        <a:pt x="6605" y="17991"/>
                        <a:pt x="7372" y="18825"/>
                        <a:pt x="8273" y="19392"/>
                      </a:cubicBezTo>
                      <a:cubicBezTo>
                        <a:pt x="8898" y="19735"/>
                        <a:pt x="9581" y="19962"/>
                        <a:pt x="10295" y="19962"/>
                      </a:cubicBezTo>
                      <a:cubicBezTo>
                        <a:pt x="10344" y="19962"/>
                        <a:pt x="10392" y="19961"/>
                        <a:pt x="10441" y="19959"/>
                      </a:cubicBezTo>
                      <a:cubicBezTo>
                        <a:pt x="11075" y="19926"/>
                        <a:pt x="11609" y="19392"/>
                        <a:pt x="11675" y="18658"/>
                      </a:cubicBezTo>
                      <a:cubicBezTo>
                        <a:pt x="11775" y="16623"/>
                        <a:pt x="12076" y="14588"/>
                        <a:pt x="12176" y="12554"/>
                      </a:cubicBezTo>
                      <a:cubicBezTo>
                        <a:pt x="12276" y="10119"/>
                        <a:pt x="12209" y="7650"/>
                        <a:pt x="11442" y="5415"/>
                      </a:cubicBezTo>
                      <a:cubicBezTo>
                        <a:pt x="10708" y="3147"/>
                        <a:pt x="9207" y="1112"/>
                        <a:pt x="7172" y="311"/>
                      </a:cubicBezTo>
                      <a:cubicBezTo>
                        <a:pt x="6610" y="103"/>
                        <a:pt x="6016" y="0"/>
                        <a:pt x="5425" y="0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83" name="Google Shape;6283;p37"/>
                <p:cNvSpPr/>
                <p:nvPr/>
              </p:nvSpPr>
              <p:spPr>
                <a:xfrm>
                  <a:off x="1356975" y="2109675"/>
                  <a:ext cx="530400" cy="328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16" h="13125" extrusionOk="0">
                      <a:moveTo>
                        <a:pt x="5199" y="1"/>
                      </a:moveTo>
                      <a:cubicBezTo>
                        <a:pt x="3983" y="1"/>
                        <a:pt x="2806" y="300"/>
                        <a:pt x="1868" y="1159"/>
                      </a:cubicBezTo>
                      <a:cubicBezTo>
                        <a:pt x="434" y="2493"/>
                        <a:pt x="0" y="4895"/>
                        <a:pt x="634" y="6897"/>
                      </a:cubicBezTo>
                      <a:cubicBezTo>
                        <a:pt x="1268" y="8865"/>
                        <a:pt x="2702" y="10399"/>
                        <a:pt x="4437" y="11333"/>
                      </a:cubicBezTo>
                      <a:cubicBezTo>
                        <a:pt x="6105" y="12234"/>
                        <a:pt x="8006" y="12634"/>
                        <a:pt x="9841" y="12834"/>
                      </a:cubicBezTo>
                      <a:cubicBezTo>
                        <a:pt x="11428" y="13033"/>
                        <a:pt x="13028" y="13125"/>
                        <a:pt x="14625" y="13125"/>
                      </a:cubicBezTo>
                      <a:cubicBezTo>
                        <a:pt x="15712" y="13125"/>
                        <a:pt x="16799" y="13082"/>
                        <a:pt x="17880" y="13001"/>
                      </a:cubicBezTo>
                      <a:cubicBezTo>
                        <a:pt x="18680" y="12901"/>
                        <a:pt x="19548" y="12834"/>
                        <a:pt x="20182" y="12234"/>
                      </a:cubicBezTo>
                      <a:cubicBezTo>
                        <a:pt x="20782" y="11667"/>
                        <a:pt x="21216" y="10232"/>
                        <a:pt x="20515" y="9232"/>
                      </a:cubicBezTo>
                      <a:cubicBezTo>
                        <a:pt x="17313" y="4828"/>
                        <a:pt x="12710" y="1659"/>
                        <a:pt x="7773" y="359"/>
                      </a:cubicBezTo>
                      <a:cubicBezTo>
                        <a:pt x="6943" y="151"/>
                        <a:pt x="6061" y="1"/>
                        <a:pt x="5199" y="1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84" name="Google Shape;6284;p37"/>
                <p:cNvSpPr/>
                <p:nvPr/>
              </p:nvSpPr>
              <p:spPr>
                <a:xfrm>
                  <a:off x="1488725" y="2413475"/>
                  <a:ext cx="412825" cy="35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513" h="14035" extrusionOk="0">
                      <a:moveTo>
                        <a:pt x="12243" y="0"/>
                      </a:moveTo>
                      <a:cubicBezTo>
                        <a:pt x="10317" y="0"/>
                        <a:pt x="8420" y="232"/>
                        <a:pt x="6606" y="916"/>
                      </a:cubicBezTo>
                      <a:cubicBezTo>
                        <a:pt x="3770" y="2016"/>
                        <a:pt x="1235" y="4418"/>
                        <a:pt x="435" y="7687"/>
                      </a:cubicBezTo>
                      <a:cubicBezTo>
                        <a:pt x="1" y="9588"/>
                        <a:pt x="334" y="11890"/>
                        <a:pt x="1702" y="13091"/>
                      </a:cubicBezTo>
                      <a:cubicBezTo>
                        <a:pt x="2410" y="13750"/>
                        <a:pt x="3333" y="14034"/>
                        <a:pt x="4261" y="14034"/>
                      </a:cubicBezTo>
                      <a:cubicBezTo>
                        <a:pt x="4601" y="14034"/>
                        <a:pt x="4941" y="13996"/>
                        <a:pt x="5271" y="13925"/>
                      </a:cubicBezTo>
                      <a:cubicBezTo>
                        <a:pt x="6539" y="13691"/>
                        <a:pt x="7673" y="13024"/>
                        <a:pt x="8707" y="12257"/>
                      </a:cubicBezTo>
                      <a:cubicBezTo>
                        <a:pt x="11109" y="10556"/>
                        <a:pt x="13277" y="8421"/>
                        <a:pt x="15112" y="5986"/>
                      </a:cubicBezTo>
                      <a:cubicBezTo>
                        <a:pt x="15612" y="5319"/>
                        <a:pt x="16079" y="4585"/>
                        <a:pt x="16346" y="3751"/>
                      </a:cubicBezTo>
                      <a:cubicBezTo>
                        <a:pt x="16513" y="2984"/>
                        <a:pt x="16413" y="1983"/>
                        <a:pt x="15512" y="182"/>
                      </a:cubicBezTo>
                      <a:cubicBezTo>
                        <a:pt x="14419" y="74"/>
                        <a:pt x="13326" y="0"/>
                        <a:pt x="12243" y="0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85" name="Google Shape;6285;p37"/>
                <p:cNvSpPr/>
                <p:nvPr/>
              </p:nvSpPr>
              <p:spPr>
                <a:xfrm>
                  <a:off x="1830650" y="2424000"/>
                  <a:ext cx="252700" cy="489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08" h="19567" extrusionOk="0">
                      <a:moveTo>
                        <a:pt x="3667" y="1"/>
                      </a:moveTo>
                      <a:cubicBezTo>
                        <a:pt x="3059" y="1"/>
                        <a:pt x="2479" y="380"/>
                        <a:pt x="2235" y="1062"/>
                      </a:cubicBezTo>
                      <a:cubicBezTo>
                        <a:pt x="868" y="4598"/>
                        <a:pt x="100" y="8434"/>
                        <a:pt x="34" y="12270"/>
                      </a:cubicBezTo>
                      <a:cubicBezTo>
                        <a:pt x="0" y="13971"/>
                        <a:pt x="100" y="15806"/>
                        <a:pt x="934" y="17273"/>
                      </a:cubicBezTo>
                      <a:cubicBezTo>
                        <a:pt x="1775" y="18722"/>
                        <a:pt x="3295" y="19567"/>
                        <a:pt x="4838" y="19567"/>
                      </a:cubicBezTo>
                      <a:cubicBezTo>
                        <a:pt x="5072" y="19567"/>
                        <a:pt x="5305" y="19548"/>
                        <a:pt x="5538" y="19508"/>
                      </a:cubicBezTo>
                      <a:cubicBezTo>
                        <a:pt x="7272" y="19241"/>
                        <a:pt x="8840" y="17807"/>
                        <a:pt x="9440" y="15972"/>
                      </a:cubicBezTo>
                      <a:cubicBezTo>
                        <a:pt x="10108" y="14071"/>
                        <a:pt x="9841" y="11936"/>
                        <a:pt x="9374" y="9935"/>
                      </a:cubicBezTo>
                      <a:cubicBezTo>
                        <a:pt x="8773" y="7500"/>
                        <a:pt x="7906" y="5165"/>
                        <a:pt x="6772" y="2996"/>
                      </a:cubicBezTo>
                      <a:cubicBezTo>
                        <a:pt x="6205" y="1929"/>
                        <a:pt x="5404" y="795"/>
                        <a:pt x="4337" y="161"/>
                      </a:cubicBezTo>
                      <a:cubicBezTo>
                        <a:pt x="4120" y="53"/>
                        <a:pt x="3892" y="1"/>
                        <a:pt x="3667" y="1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86" name="Google Shape;6286;p37"/>
                <p:cNvSpPr/>
                <p:nvPr/>
              </p:nvSpPr>
              <p:spPr>
                <a:xfrm>
                  <a:off x="1918200" y="1947800"/>
                  <a:ext cx="381975" cy="416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79" h="16654" extrusionOk="0">
                      <a:moveTo>
                        <a:pt x="11475" y="0"/>
                      </a:moveTo>
                      <a:cubicBezTo>
                        <a:pt x="10014" y="0"/>
                        <a:pt x="8497" y="981"/>
                        <a:pt x="7373" y="2130"/>
                      </a:cubicBezTo>
                      <a:cubicBezTo>
                        <a:pt x="3870" y="5633"/>
                        <a:pt x="2002" y="10636"/>
                        <a:pt x="234" y="15473"/>
                      </a:cubicBezTo>
                      <a:cubicBezTo>
                        <a:pt x="1" y="16140"/>
                        <a:pt x="901" y="16607"/>
                        <a:pt x="1535" y="16641"/>
                      </a:cubicBezTo>
                      <a:cubicBezTo>
                        <a:pt x="1616" y="16649"/>
                        <a:pt x="1697" y="16654"/>
                        <a:pt x="1778" y="16654"/>
                      </a:cubicBezTo>
                      <a:cubicBezTo>
                        <a:pt x="2305" y="16654"/>
                        <a:pt x="2850" y="16480"/>
                        <a:pt x="3370" y="16307"/>
                      </a:cubicBezTo>
                      <a:cubicBezTo>
                        <a:pt x="6105" y="15340"/>
                        <a:pt x="8907" y="14372"/>
                        <a:pt x="11209" y="12471"/>
                      </a:cubicBezTo>
                      <a:cubicBezTo>
                        <a:pt x="13477" y="10603"/>
                        <a:pt x="15278" y="7534"/>
                        <a:pt x="15045" y="4332"/>
                      </a:cubicBezTo>
                      <a:cubicBezTo>
                        <a:pt x="14911" y="2697"/>
                        <a:pt x="14211" y="1096"/>
                        <a:pt x="12910" y="362"/>
                      </a:cubicBezTo>
                      <a:cubicBezTo>
                        <a:pt x="12449" y="111"/>
                        <a:pt x="11965" y="0"/>
                        <a:pt x="11475" y="0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87" name="Google Shape;6287;p37"/>
                <p:cNvSpPr/>
                <p:nvPr/>
              </p:nvSpPr>
              <p:spPr>
                <a:xfrm>
                  <a:off x="1902375" y="2322900"/>
                  <a:ext cx="478700" cy="27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148" h="10839" extrusionOk="0">
                      <a:moveTo>
                        <a:pt x="11198" y="0"/>
                      </a:moveTo>
                      <a:cubicBezTo>
                        <a:pt x="6786" y="0"/>
                        <a:pt x="774" y="669"/>
                        <a:pt x="467" y="1436"/>
                      </a:cubicBezTo>
                      <a:cubicBezTo>
                        <a:pt x="0" y="2437"/>
                        <a:pt x="300" y="3638"/>
                        <a:pt x="867" y="4505"/>
                      </a:cubicBezTo>
                      <a:cubicBezTo>
                        <a:pt x="1468" y="5439"/>
                        <a:pt x="2335" y="6106"/>
                        <a:pt x="3236" y="6673"/>
                      </a:cubicBezTo>
                      <a:cubicBezTo>
                        <a:pt x="5704" y="8441"/>
                        <a:pt x="8373" y="9976"/>
                        <a:pt x="11341" y="10610"/>
                      </a:cubicBezTo>
                      <a:cubicBezTo>
                        <a:pt x="11965" y="10751"/>
                        <a:pt x="12607" y="10839"/>
                        <a:pt x="13239" y="10839"/>
                      </a:cubicBezTo>
                      <a:cubicBezTo>
                        <a:pt x="14094" y="10839"/>
                        <a:pt x="14930" y="10679"/>
                        <a:pt x="15678" y="10276"/>
                      </a:cubicBezTo>
                      <a:cubicBezTo>
                        <a:pt x="17012" y="9509"/>
                        <a:pt x="17813" y="8108"/>
                        <a:pt x="18313" y="6673"/>
                      </a:cubicBezTo>
                      <a:cubicBezTo>
                        <a:pt x="18847" y="5172"/>
                        <a:pt x="19147" y="3371"/>
                        <a:pt x="18213" y="2037"/>
                      </a:cubicBezTo>
                      <a:cubicBezTo>
                        <a:pt x="17412" y="869"/>
                        <a:pt x="15978" y="469"/>
                        <a:pt x="14577" y="202"/>
                      </a:cubicBezTo>
                      <a:cubicBezTo>
                        <a:pt x="13736" y="62"/>
                        <a:pt x="12541" y="0"/>
                        <a:pt x="11198" y="0"/>
                      </a:cubicBezTo>
                      <a:close/>
                    </a:path>
                  </a:pathLst>
                </a:custGeom>
                <a:solidFill>
                  <a:srgbClr val="E79AA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88" name="Google Shape;6288;p37"/>
                <p:cNvSpPr/>
                <p:nvPr/>
              </p:nvSpPr>
              <p:spPr>
                <a:xfrm>
                  <a:off x="1869700" y="2451250"/>
                  <a:ext cx="96075" cy="33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43" h="13273" extrusionOk="0">
                      <a:moveTo>
                        <a:pt x="1330" y="0"/>
                      </a:moveTo>
                      <a:cubicBezTo>
                        <a:pt x="684" y="0"/>
                        <a:pt x="1" y="623"/>
                        <a:pt x="340" y="1406"/>
                      </a:cubicBezTo>
                      <a:cubicBezTo>
                        <a:pt x="1941" y="5075"/>
                        <a:pt x="3042" y="9045"/>
                        <a:pt x="3342" y="13148"/>
                      </a:cubicBezTo>
                      <a:cubicBezTo>
                        <a:pt x="3342" y="13231"/>
                        <a:pt x="3409" y="13273"/>
                        <a:pt x="3475" y="13273"/>
                      </a:cubicBezTo>
                      <a:cubicBezTo>
                        <a:pt x="3542" y="13273"/>
                        <a:pt x="3609" y="13231"/>
                        <a:pt x="3609" y="13148"/>
                      </a:cubicBezTo>
                      <a:cubicBezTo>
                        <a:pt x="3842" y="9011"/>
                        <a:pt x="3509" y="4742"/>
                        <a:pt x="2208" y="706"/>
                      </a:cubicBezTo>
                      <a:cubicBezTo>
                        <a:pt x="2061" y="206"/>
                        <a:pt x="1702" y="0"/>
                        <a:pt x="1330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89" name="Google Shape;6289;p37"/>
                <p:cNvSpPr/>
                <p:nvPr/>
              </p:nvSpPr>
              <p:spPr>
                <a:xfrm>
                  <a:off x="1883925" y="2435975"/>
                  <a:ext cx="127700" cy="283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08" h="11354" extrusionOk="0">
                      <a:moveTo>
                        <a:pt x="1536" y="1"/>
                      </a:moveTo>
                      <a:cubicBezTo>
                        <a:pt x="805" y="1"/>
                        <a:pt x="1" y="899"/>
                        <a:pt x="538" y="1583"/>
                      </a:cubicBezTo>
                      <a:cubicBezTo>
                        <a:pt x="2606" y="4352"/>
                        <a:pt x="4241" y="7654"/>
                        <a:pt x="4874" y="11257"/>
                      </a:cubicBezTo>
                      <a:cubicBezTo>
                        <a:pt x="4888" y="11324"/>
                        <a:pt x="4928" y="11354"/>
                        <a:pt x="4972" y="11354"/>
                      </a:cubicBezTo>
                      <a:cubicBezTo>
                        <a:pt x="5037" y="11354"/>
                        <a:pt x="5108" y="11290"/>
                        <a:pt x="5108" y="11190"/>
                      </a:cubicBezTo>
                      <a:cubicBezTo>
                        <a:pt x="5008" y="7521"/>
                        <a:pt x="4140" y="3752"/>
                        <a:pt x="2239" y="416"/>
                      </a:cubicBezTo>
                      <a:cubicBezTo>
                        <a:pt x="2060" y="121"/>
                        <a:pt x="1803" y="1"/>
                        <a:pt x="1536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90" name="Google Shape;6290;p37"/>
                <p:cNvSpPr/>
                <p:nvPr/>
              </p:nvSpPr>
              <p:spPr>
                <a:xfrm>
                  <a:off x="1866925" y="2472000"/>
                  <a:ext cx="52150" cy="28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86" h="11276" extrusionOk="0">
                      <a:moveTo>
                        <a:pt x="1047" y="1"/>
                      </a:moveTo>
                      <a:cubicBezTo>
                        <a:pt x="526" y="1"/>
                        <a:pt x="0" y="293"/>
                        <a:pt x="50" y="876"/>
                      </a:cubicBezTo>
                      <a:cubicBezTo>
                        <a:pt x="251" y="4312"/>
                        <a:pt x="651" y="7714"/>
                        <a:pt x="918" y="11150"/>
                      </a:cubicBezTo>
                      <a:cubicBezTo>
                        <a:pt x="918" y="11234"/>
                        <a:pt x="976" y="11275"/>
                        <a:pt x="1034" y="11275"/>
                      </a:cubicBezTo>
                      <a:cubicBezTo>
                        <a:pt x="1093" y="11275"/>
                        <a:pt x="1151" y="11234"/>
                        <a:pt x="1151" y="11150"/>
                      </a:cubicBezTo>
                      <a:cubicBezTo>
                        <a:pt x="1451" y="7714"/>
                        <a:pt x="1818" y="4312"/>
                        <a:pt x="2018" y="876"/>
                      </a:cubicBezTo>
                      <a:cubicBezTo>
                        <a:pt x="2085" y="293"/>
                        <a:pt x="1568" y="1"/>
                        <a:pt x="1047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91" name="Google Shape;6291;p37"/>
                <p:cNvSpPr/>
                <p:nvPr/>
              </p:nvSpPr>
              <p:spPr>
                <a:xfrm>
                  <a:off x="1662925" y="2440750"/>
                  <a:ext cx="226250" cy="182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50" h="7319" extrusionOk="0">
                      <a:moveTo>
                        <a:pt x="7780" y="0"/>
                      </a:moveTo>
                      <a:cubicBezTo>
                        <a:pt x="7685" y="0"/>
                        <a:pt x="7584" y="18"/>
                        <a:pt x="7477" y="58"/>
                      </a:cubicBezTo>
                      <a:cubicBezTo>
                        <a:pt x="4141" y="1426"/>
                        <a:pt x="1572" y="4094"/>
                        <a:pt x="71" y="7130"/>
                      </a:cubicBezTo>
                      <a:cubicBezTo>
                        <a:pt x="0" y="7224"/>
                        <a:pt x="96" y="7319"/>
                        <a:pt x="182" y="7319"/>
                      </a:cubicBezTo>
                      <a:cubicBezTo>
                        <a:pt x="218" y="7319"/>
                        <a:pt x="252" y="7302"/>
                        <a:pt x="271" y="7263"/>
                      </a:cubicBezTo>
                      <a:cubicBezTo>
                        <a:pt x="2239" y="4561"/>
                        <a:pt x="5142" y="2760"/>
                        <a:pt x="8110" y="1993"/>
                      </a:cubicBezTo>
                      <a:cubicBezTo>
                        <a:pt x="9050" y="1781"/>
                        <a:pt x="8723" y="0"/>
                        <a:pt x="7780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92" name="Google Shape;6292;p37"/>
                <p:cNvSpPr/>
                <p:nvPr/>
              </p:nvSpPr>
              <p:spPr>
                <a:xfrm>
                  <a:off x="1766975" y="2428350"/>
                  <a:ext cx="161400" cy="174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56" h="6990" extrusionOk="0">
                      <a:moveTo>
                        <a:pt x="4804" y="0"/>
                      </a:moveTo>
                      <a:cubicBezTo>
                        <a:pt x="4634" y="0"/>
                        <a:pt x="4483" y="65"/>
                        <a:pt x="4382" y="221"/>
                      </a:cubicBezTo>
                      <a:cubicBezTo>
                        <a:pt x="2881" y="2389"/>
                        <a:pt x="1547" y="4624"/>
                        <a:pt x="79" y="6792"/>
                      </a:cubicBezTo>
                      <a:cubicBezTo>
                        <a:pt x="1" y="6870"/>
                        <a:pt x="127" y="6990"/>
                        <a:pt x="217" y="6990"/>
                      </a:cubicBezTo>
                      <a:cubicBezTo>
                        <a:pt x="242" y="6990"/>
                        <a:pt x="265" y="6980"/>
                        <a:pt x="279" y="6959"/>
                      </a:cubicBezTo>
                      <a:cubicBezTo>
                        <a:pt x="2147" y="5124"/>
                        <a:pt x="4115" y="3389"/>
                        <a:pt x="5950" y="1488"/>
                      </a:cubicBezTo>
                      <a:cubicBezTo>
                        <a:pt x="6455" y="1009"/>
                        <a:pt x="5476" y="0"/>
                        <a:pt x="4804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93" name="Google Shape;6293;p37"/>
                <p:cNvSpPr/>
                <p:nvPr/>
              </p:nvSpPr>
              <p:spPr>
                <a:xfrm>
                  <a:off x="1576750" y="2416975"/>
                  <a:ext cx="313875" cy="164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55" h="6598" extrusionOk="0">
                      <a:moveTo>
                        <a:pt x="11160" y="0"/>
                      </a:moveTo>
                      <a:cubicBezTo>
                        <a:pt x="11035" y="0"/>
                        <a:pt x="10901" y="24"/>
                        <a:pt x="10757" y="75"/>
                      </a:cubicBezTo>
                      <a:cubicBezTo>
                        <a:pt x="6821" y="1509"/>
                        <a:pt x="3218" y="3744"/>
                        <a:pt x="82" y="6380"/>
                      </a:cubicBezTo>
                      <a:cubicBezTo>
                        <a:pt x="1" y="6489"/>
                        <a:pt x="52" y="6598"/>
                        <a:pt x="165" y="6598"/>
                      </a:cubicBezTo>
                      <a:cubicBezTo>
                        <a:pt x="190" y="6598"/>
                        <a:pt x="219" y="6592"/>
                        <a:pt x="249" y="6580"/>
                      </a:cubicBezTo>
                      <a:cubicBezTo>
                        <a:pt x="3685" y="4412"/>
                        <a:pt x="7521" y="2944"/>
                        <a:pt x="11357" y="2043"/>
                      </a:cubicBezTo>
                      <a:cubicBezTo>
                        <a:pt x="12554" y="1774"/>
                        <a:pt x="12248" y="0"/>
                        <a:pt x="11160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94" name="Google Shape;6294;p37"/>
                <p:cNvSpPr/>
                <p:nvPr/>
              </p:nvSpPr>
              <p:spPr>
                <a:xfrm>
                  <a:off x="1658575" y="2411150"/>
                  <a:ext cx="218875" cy="101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55" h="4042" extrusionOk="0">
                      <a:moveTo>
                        <a:pt x="7370" y="1"/>
                      </a:moveTo>
                      <a:cubicBezTo>
                        <a:pt x="5899" y="1"/>
                        <a:pt x="4518" y="390"/>
                        <a:pt x="3281" y="1009"/>
                      </a:cubicBezTo>
                      <a:cubicBezTo>
                        <a:pt x="1980" y="1742"/>
                        <a:pt x="879" y="2676"/>
                        <a:pt x="78" y="3844"/>
                      </a:cubicBezTo>
                      <a:cubicBezTo>
                        <a:pt x="0" y="3922"/>
                        <a:pt x="106" y="4042"/>
                        <a:pt x="203" y="4042"/>
                      </a:cubicBezTo>
                      <a:cubicBezTo>
                        <a:pt x="230" y="4042"/>
                        <a:pt x="257" y="4032"/>
                        <a:pt x="279" y="4011"/>
                      </a:cubicBezTo>
                      <a:cubicBezTo>
                        <a:pt x="1246" y="3077"/>
                        <a:pt x="2480" y="2443"/>
                        <a:pt x="3748" y="2109"/>
                      </a:cubicBezTo>
                      <a:cubicBezTo>
                        <a:pt x="4420" y="1928"/>
                        <a:pt x="5111" y="1845"/>
                        <a:pt x="5791" y="1845"/>
                      </a:cubicBezTo>
                      <a:cubicBezTo>
                        <a:pt x="6359" y="1845"/>
                        <a:pt x="6919" y="1903"/>
                        <a:pt x="7450" y="2009"/>
                      </a:cubicBezTo>
                      <a:cubicBezTo>
                        <a:pt x="7493" y="2025"/>
                        <a:pt x="7535" y="2032"/>
                        <a:pt x="7577" y="2032"/>
                      </a:cubicBezTo>
                      <a:cubicBezTo>
                        <a:pt x="8252" y="2032"/>
                        <a:pt x="8754" y="102"/>
                        <a:pt x="7717" y="8"/>
                      </a:cubicBezTo>
                      <a:cubicBezTo>
                        <a:pt x="7601" y="3"/>
                        <a:pt x="7485" y="1"/>
                        <a:pt x="7370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95" name="Google Shape;6295;p37"/>
                <p:cNvSpPr/>
                <p:nvPr/>
              </p:nvSpPr>
              <p:spPr>
                <a:xfrm>
                  <a:off x="1513750" y="2351700"/>
                  <a:ext cx="371700" cy="91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68" h="3655" extrusionOk="0">
                      <a:moveTo>
                        <a:pt x="3659" y="1"/>
                      </a:moveTo>
                      <a:cubicBezTo>
                        <a:pt x="2496" y="1"/>
                        <a:pt x="1341" y="63"/>
                        <a:pt x="201" y="184"/>
                      </a:cubicBezTo>
                      <a:cubicBezTo>
                        <a:pt x="1" y="184"/>
                        <a:pt x="34" y="451"/>
                        <a:pt x="201" y="451"/>
                      </a:cubicBezTo>
                      <a:cubicBezTo>
                        <a:pt x="4604" y="518"/>
                        <a:pt x="8940" y="1685"/>
                        <a:pt x="12776" y="3520"/>
                      </a:cubicBezTo>
                      <a:cubicBezTo>
                        <a:pt x="12963" y="3614"/>
                        <a:pt x="13143" y="3655"/>
                        <a:pt x="13310" y="3655"/>
                      </a:cubicBezTo>
                      <a:cubicBezTo>
                        <a:pt x="14333" y="3655"/>
                        <a:pt x="14867" y="2111"/>
                        <a:pt x="13577" y="1652"/>
                      </a:cubicBezTo>
                      <a:cubicBezTo>
                        <a:pt x="10363" y="515"/>
                        <a:pt x="6985" y="1"/>
                        <a:pt x="3659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96" name="Google Shape;6296;p37"/>
                <p:cNvSpPr/>
                <p:nvPr/>
              </p:nvSpPr>
              <p:spPr>
                <a:xfrm>
                  <a:off x="1658275" y="2294500"/>
                  <a:ext cx="248700" cy="137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48" h="5490" extrusionOk="0">
                      <a:moveTo>
                        <a:pt x="194" y="0"/>
                      </a:moveTo>
                      <a:cubicBezTo>
                        <a:pt x="77" y="0"/>
                        <a:pt x="0" y="178"/>
                        <a:pt x="124" y="271"/>
                      </a:cubicBezTo>
                      <a:cubicBezTo>
                        <a:pt x="2959" y="1638"/>
                        <a:pt x="5561" y="3440"/>
                        <a:pt x="7963" y="5341"/>
                      </a:cubicBezTo>
                      <a:cubicBezTo>
                        <a:pt x="8092" y="5444"/>
                        <a:pt x="8232" y="5489"/>
                        <a:pt x="8373" y="5489"/>
                      </a:cubicBezTo>
                      <a:cubicBezTo>
                        <a:pt x="9145" y="5489"/>
                        <a:pt x="9948" y="4147"/>
                        <a:pt x="9130" y="3640"/>
                      </a:cubicBezTo>
                      <a:cubicBezTo>
                        <a:pt x="6328" y="2005"/>
                        <a:pt x="3293" y="838"/>
                        <a:pt x="224" y="4"/>
                      </a:cubicBezTo>
                      <a:cubicBezTo>
                        <a:pt x="214" y="1"/>
                        <a:pt x="204" y="0"/>
                        <a:pt x="194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97" name="Google Shape;6297;p37"/>
                <p:cNvSpPr/>
                <p:nvPr/>
              </p:nvSpPr>
              <p:spPr>
                <a:xfrm>
                  <a:off x="1654425" y="2238100"/>
                  <a:ext cx="269025" cy="18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761" h="7276" extrusionOk="0">
                      <a:moveTo>
                        <a:pt x="166" y="1"/>
                      </a:moveTo>
                      <a:cubicBezTo>
                        <a:pt x="50" y="1"/>
                        <a:pt x="0" y="175"/>
                        <a:pt x="111" y="258"/>
                      </a:cubicBezTo>
                      <a:cubicBezTo>
                        <a:pt x="3213" y="2260"/>
                        <a:pt x="5982" y="4595"/>
                        <a:pt x="8617" y="7063"/>
                      </a:cubicBezTo>
                      <a:cubicBezTo>
                        <a:pt x="8778" y="7212"/>
                        <a:pt x="8960" y="7276"/>
                        <a:pt x="9142" y="7276"/>
                      </a:cubicBezTo>
                      <a:cubicBezTo>
                        <a:pt x="9943" y="7276"/>
                        <a:pt x="10760" y="6054"/>
                        <a:pt x="9918" y="5429"/>
                      </a:cubicBezTo>
                      <a:cubicBezTo>
                        <a:pt x="6883" y="3261"/>
                        <a:pt x="3580" y="1526"/>
                        <a:pt x="244" y="25"/>
                      </a:cubicBezTo>
                      <a:cubicBezTo>
                        <a:pt x="216" y="8"/>
                        <a:pt x="190" y="1"/>
                        <a:pt x="166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98" name="Google Shape;6298;p37"/>
                <p:cNvSpPr/>
                <p:nvPr/>
              </p:nvSpPr>
              <p:spPr>
                <a:xfrm>
                  <a:off x="1776825" y="2068350"/>
                  <a:ext cx="136275" cy="348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1" h="13952" extrusionOk="0">
                      <a:moveTo>
                        <a:pt x="128" y="1"/>
                      </a:moveTo>
                      <a:cubicBezTo>
                        <a:pt x="62" y="1"/>
                        <a:pt x="0" y="52"/>
                        <a:pt x="18" y="144"/>
                      </a:cubicBezTo>
                      <a:cubicBezTo>
                        <a:pt x="752" y="4513"/>
                        <a:pt x="1720" y="8883"/>
                        <a:pt x="3154" y="13153"/>
                      </a:cubicBezTo>
                      <a:cubicBezTo>
                        <a:pt x="3355" y="13717"/>
                        <a:pt x="3763" y="13951"/>
                        <a:pt x="4160" y="13951"/>
                      </a:cubicBezTo>
                      <a:cubicBezTo>
                        <a:pt x="4820" y="13951"/>
                        <a:pt x="5451" y="13306"/>
                        <a:pt x="5055" y="12452"/>
                      </a:cubicBezTo>
                      <a:cubicBezTo>
                        <a:pt x="3221" y="8449"/>
                        <a:pt x="1520" y="4347"/>
                        <a:pt x="252" y="110"/>
                      </a:cubicBezTo>
                      <a:cubicBezTo>
                        <a:pt x="237" y="35"/>
                        <a:pt x="181" y="1"/>
                        <a:pt x="128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299" name="Google Shape;6299;p37"/>
                <p:cNvSpPr/>
                <p:nvPr/>
              </p:nvSpPr>
              <p:spPr>
                <a:xfrm>
                  <a:off x="1835175" y="2088850"/>
                  <a:ext cx="105500" cy="340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20" h="13623" extrusionOk="0">
                      <a:moveTo>
                        <a:pt x="135" y="1"/>
                      </a:moveTo>
                      <a:cubicBezTo>
                        <a:pt x="67" y="1"/>
                        <a:pt x="1" y="63"/>
                        <a:pt x="19" y="157"/>
                      </a:cubicBezTo>
                      <a:cubicBezTo>
                        <a:pt x="687" y="4360"/>
                        <a:pt x="1254" y="8563"/>
                        <a:pt x="1988" y="12733"/>
                      </a:cubicBezTo>
                      <a:cubicBezTo>
                        <a:pt x="2086" y="13354"/>
                        <a:pt x="2531" y="13623"/>
                        <a:pt x="2981" y="13623"/>
                      </a:cubicBezTo>
                      <a:cubicBezTo>
                        <a:pt x="3596" y="13623"/>
                        <a:pt x="4220" y="13122"/>
                        <a:pt x="3989" y="12333"/>
                      </a:cubicBezTo>
                      <a:cubicBezTo>
                        <a:pt x="2821" y="8230"/>
                        <a:pt x="1487" y="4194"/>
                        <a:pt x="253" y="124"/>
                      </a:cubicBezTo>
                      <a:cubicBezTo>
                        <a:pt x="238" y="37"/>
                        <a:pt x="186" y="1"/>
                        <a:pt x="135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00" name="Google Shape;6300;p37"/>
                <p:cNvSpPr/>
                <p:nvPr/>
              </p:nvSpPr>
              <p:spPr>
                <a:xfrm>
                  <a:off x="1890150" y="2113150"/>
                  <a:ext cx="64750" cy="310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0" h="12439" extrusionOk="0">
                      <a:moveTo>
                        <a:pt x="172" y="0"/>
                      </a:moveTo>
                      <a:cubicBezTo>
                        <a:pt x="88" y="0"/>
                        <a:pt x="1" y="80"/>
                        <a:pt x="22" y="186"/>
                      </a:cubicBezTo>
                      <a:cubicBezTo>
                        <a:pt x="789" y="3922"/>
                        <a:pt x="856" y="7725"/>
                        <a:pt x="522" y="11428"/>
                      </a:cubicBezTo>
                      <a:cubicBezTo>
                        <a:pt x="453" y="12086"/>
                        <a:pt x="1022" y="12438"/>
                        <a:pt x="1576" y="12438"/>
                      </a:cubicBezTo>
                      <a:cubicBezTo>
                        <a:pt x="2089" y="12438"/>
                        <a:pt x="2589" y="12136"/>
                        <a:pt x="2557" y="11494"/>
                      </a:cubicBezTo>
                      <a:cubicBezTo>
                        <a:pt x="2457" y="7558"/>
                        <a:pt x="1556" y="3689"/>
                        <a:pt x="289" y="86"/>
                      </a:cubicBezTo>
                      <a:cubicBezTo>
                        <a:pt x="265" y="26"/>
                        <a:pt x="219" y="0"/>
                        <a:pt x="172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01" name="Google Shape;6301;p37"/>
                <p:cNvSpPr/>
                <p:nvPr/>
              </p:nvSpPr>
              <p:spPr>
                <a:xfrm>
                  <a:off x="1906050" y="2108375"/>
                  <a:ext cx="209275" cy="28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71" h="11467" extrusionOk="0">
                      <a:moveTo>
                        <a:pt x="8209" y="0"/>
                      </a:moveTo>
                      <a:cubicBezTo>
                        <a:pt x="8168" y="0"/>
                        <a:pt x="8125" y="23"/>
                        <a:pt x="8092" y="77"/>
                      </a:cubicBezTo>
                      <a:cubicBezTo>
                        <a:pt x="5657" y="3379"/>
                        <a:pt x="3055" y="6548"/>
                        <a:pt x="587" y="9884"/>
                      </a:cubicBezTo>
                      <a:cubicBezTo>
                        <a:pt x="1" y="10634"/>
                        <a:pt x="733" y="11467"/>
                        <a:pt x="1475" y="11467"/>
                      </a:cubicBezTo>
                      <a:cubicBezTo>
                        <a:pt x="1788" y="11467"/>
                        <a:pt x="2103" y="11318"/>
                        <a:pt x="2321" y="10951"/>
                      </a:cubicBezTo>
                      <a:cubicBezTo>
                        <a:pt x="4356" y="7416"/>
                        <a:pt x="6258" y="3780"/>
                        <a:pt x="8326" y="210"/>
                      </a:cubicBezTo>
                      <a:cubicBezTo>
                        <a:pt x="8371" y="98"/>
                        <a:pt x="8294" y="0"/>
                        <a:pt x="8209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02" name="Google Shape;6302;p37"/>
                <p:cNvSpPr/>
                <p:nvPr/>
              </p:nvSpPr>
              <p:spPr>
                <a:xfrm>
                  <a:off x="1897500" y="2189475"/>
                  <a:ext cx="242575" cy="246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03" h="9859" extrusionOk="0">
                      <a:moveTo>
                        <a:pt x="9505" y="0"/>
                      </a:moveTo>
                      <a:cubicBezTo>
                        <a:pt x="9471" y="0"/>
                        <a:pt x="9434" y="11"/>
                        <a:pt x="9402" y="35"/>
                      </a:cubicBezTo>
                      <a:cubicBezTo>
                        <a:pt x="6533" y="2771"/>
                        <a:pt x="3597" y="5372"/>
                        <a:pt x="762" y="8141"/>
                      </a:cubicBezTo>
                      <a:cubicBezTo>
                        <a:pt x="1" y="8826"/>
                        <a:pt x="764" y="9858"/>
                        <a:pt x="1555" y="9858"/>
                      </a:cubicBezTo>
                      <a:cubicBezTo>
                        <a:pt x="1804" y="9858"/>
                        <a:pt x="2056" y="9756"/>
                        <a:pt x="2263" y="9509"/>
                      </a:cubicBezTo>
                      <a:cubicBezTo>
                        <a:pt x="4765" y="6473"/>
                        <a:pt x="7167" y="3304"/>
                        <a:pt x="9602" y="202"/>
                      </a:cubicBezTo>
                      <a:cubicBezTo>
                        <a:pt x="9703" y="101"/>
                        <a:pt x="9613" y="0"/>
                        <a:pt x="9505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03" name="Google Shape;6303;p37"/>
                <p:cNvSpPr/>
                <p:nvPr/>
              </p:nvSpPr>
              <p:spPr>
                <a:xfrm>
                  <a:off x="1886375" y="2237950"/>
                  <a:ext cx="267325" cy="198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93" h="7933" extrusionOk="0">
                      <a:moveTo>
                        <a:pt x="10517" y="0"/>
                      </a:moveTo>
                      <a:cubicBezTo>
                        <a:pt x="10493" y="0"/>
                        <a:pt x="10468" y="10"/>
                        <a:pt x="10447" y="31"/>
                      </a:cubicBezTo>
                      <a:cubicBezTo>
                        <a:pt x="7378" y="2233"/>
                        <a:pt x="4143" y="4167"/>
                        <a:pt x="940" y="6035"/>
                      </a:cubicBezTo>
                      <a:cubicBezTo>
                        <a:pt x="1" y="6560"/>
                        <a:pt x="664" y="7933"/>
                        <a:pt x="1507" y="7933"/>
                      </a:cubicBezTo>
                      <a:cubicBezTo>
                        <a:pt x="1681" y="7933"/>
                        <a:pt x="1864" y="7874"/>
                        <a:pt x="2041" y="7736"/>
                      </a:cubicBezTo>
                      <a:cubicBezTo>
                        <a:pt x="5110" y="5435"/>
                        <a:pt x="7879" y="2866"/>
                        <a:pt x="10614" y="231"/>
                      </a:cubicBezTo>
                      <a:cubicBezTo>
                        <a:pt x="10693" y="126"/>
                        <a:pt x="10606" y="0"/>
                        <a:pt x="10517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04" name="Google Shape;6304;p37"/>
                <p:cNvSpPr/>
                <p:nvPr/>
              </p:nvSpPr>
              <p:spPr>
                <a:xfrm>
                  <a:off x="1892725" y="2371875"/>
                  <a:ext cx="352400" cy="66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96" h="2648" extrusionOk="0">
                      <a:moveTo>
                        <a:pt x="7111" y="1"/>
                      </a:moveTo>
                      <a:cubicBezTo>
                        <a:pt x="5185" y="1"/>
                        <a:pt x="3242" y="206"/>
                        <a:pt x="1320" y="645"/>
                      </a:cubicBezTo>
                      <a:cubicBezTo>
                        <a:pt x="0" y="945"/>
                        <a:pt x="461" y="2648"/>
                        <a:pt x="1513" y="2648"/>
                      </a:cubicBezTo>
                      <a:cubicBezTo>
                        <a:pt x="1631" y="2648"/>
                        <a:pt x="1756" y="2627"/>
                        <a:pt x="1887" y="2580"/>
                      </a:cubicBezTo>
                      <a:cubicBezTo>
                        <a:pt x="4871" y="1567"/>
                        <a:pt x="8110" y="959"/>
                        <a:pt x="11400" y="959"/>
                      </a:cubicBezTo>
                      <a:cubicBezTo>
                        <a:pt x="12230" y="959"/>
                        <a:pt x="13063" y="998"/>
                        <a:pt x="13896" y="1079"/>
                      </a:cubicBezTo>
                      <a:cubicBezTo>
                        <a:pt x="14062" y="1079"/>
                        <a:pt x="14096" y="878"/>
                        <a:pt x="13929" y="845"/>
                      </a:cubicBezTo>
                      <a:cubicBezTo>
                        <a:pt x="11724" y="298"/>
                        <a:pt x="9430" y="1"/>
                        <a:pt x="7111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05" name="Google Shape;6305;p37"/>
                <p:cNvSpPr/>
                <p:nvPr/>
              </p:nvSpPr>
              <p:spPr>
                <a:xfrm>
                  <a:off x="1903150" y="2430675"/>
                  <a:ext cx="303625" cy="5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45" h="2080" extrusionOk="0">
                      <a:moveTo>
                        <a:pt x="2381" y="1"/>
                      </a:moveTo>
                      <a:cubicBezTo>
                        <a:pt x="1989" y="1"/>
                        <a:pt x="1596" y="10"/>
                        <a:pt x="1203" y="27"/>
                      </a:cubicBezTo>
                      <a:cubicBezTo>
                        <a:pt x="0" y="122"/>
                        <a:pt x="239" y="2080"/>
                        <a:pt x="1265" y="2080"/>
                      </a:cubicBezTo>
                      <a:cubicBezTo>
                        <a:pt x="1320" y="2080"/>
                        <a:pt x="1377" y="2074"/>
                        <a:pt x="1437" y="2062"/>
                      </a:cubicBezTo>
                      <a:cubicBezTo>
                        <a:pt x="3498" y="1719"/>
                        <a:pt x="5609" y="1510"/>
                        <a:pt x="7746" y="1510"/>
                      </a:cubicBezTo>
                      <a:cubicBezTo>
                        <a:pt x="9136" y="1510"/>
                        <a:pt x="10538" y="1598"/>
                        <a:pt x="11944" y="1795"/>
                      </a:cubicBezTo>
                      <a:cubicBezTo>
                        <a:pt x="12111" y="1795"/>
                        <a:pt x="12144" y="1562"/>
                        <a:pt x="11978" y="1529"/>
                      </a:cubicBezTo>
                      <a:cubicBezTo>
                        <a:pt x="8910" y="605"/>
                        <a:pt x="5655" y="1"/>
                        <a:pt x="2381" y="1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06" name="Google Shape;6306;p37"/>
                <p:cNvSpPr/>
                <p:nvPr/>
              </p:nvSpPr>
              <p:spPr>
                <a:xfrm>
                  <a:off x="1896500" y="2399750"/>
                  <a:ext cx="261075" cy="55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43" h="2222" extrusionOk="0">
                      <a:moveTo>
                        <a:pt x="4278" y="0"/>
                      </a:moveTo>
                      <a:cubicBezTo>
                        <a:pt x="3214" y="0"/>
                        <a:pt x="2143" y="70"/>
                        <a:pt x="1069" y="230"/>
                      </a:cubicBezTo>
                      <a:cubicBezTo>
                        <a:pt x="0" y="293"/>
                        <a:pt x="412" y="2221"/>
                        <a:pt x="1272" y="2221"/>
                      </a:cubicBezTo>
                      <a:cubicBezTo>
                        <a:pt x="1325" y="2221"/>
                        <a:pt x="1380" y="2214"/>
                        <a:pt x="1436" y="2198"/>
                      </a:cubicBezTo>
                      <a:cubicBezTo>
                        <a:pt x="4023" y="1429"/>
                        <a:pt x="6780" y="886"/>
                        <a:pt x="9577" y="886"/>
                      </a:cubicBezTo>
                      <a:cubicBezTo>
                        <a:pt x="9810" y="886"/>
                        <a:pt x="10042" y="890"/>
                        <a:pt x="10276" y="898"/>
                      </a:cubicBezTo>
                      <a:cubicBezTo>
                        <a:pt x="10409" y="898"/>
                        <a:pt x="10442" y="631"/>
                        <a:pt x="10309" y="631"/>
                      </a:cubicBezTo>
                      <a:cubicBezTo>
                        <a:pt x="8335" y="258"/>
                        <a:pt x="6319" y="0"/>
                        <a:pt x="4278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07" name="Google Shape;6307;p37"/>
                <p:cNvSpPr/>
                <p:nvPr/>
              </p:nvSpPr>
              <p:spPr>
                <a:xfrm>
                  <a:off x="1881150" y="2440525"/>
                  <a:ext cx="262825" cy="81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13" h="3274" extrusionOk="0">
                      <a:moveTo>
                        <a:pt x="1123" y="0"/>
                      </a:moveTo>
                      <a:cubicBezTo>
                        <a:pt x="0" y="0"/>
                        <a:pt x="87" y="2103"/>
                        <a:pt x="1102" y="2103"/>
                      </a:cubicBezTo>
                      <a:cubicBezTo>
                        <a:pt x="1118" y="2103"/>
                        <a:pt x="1133" y="2103"/>
                        <a:pt x="1149" y="2102"/>
                      </a:cubicBezTo>
                      <a:cubicBezTo>
                        <a:pt x="1746" y="2062"/>
                        <a:pt x="2349" y="2041"/>
                        <a:pt x="2956" y="2041"/>
                      </a:cubicBezTo>
                      <a:cubicBezTo>
                        <a:pt x="5402" y="2041"/>
                        <a:pt x="7904" y="2387"/>
                        <a:pt x="10256" y="3269"/>
                      </a:cubicBezTo>
                      <a:cubicBezTo>
                        <a:pt x="10266" y="3272"/>
                        <a:pt x="10276" y="3273"/>
                        <a:pt x="10286" y="3273"/>
                      </a:cubicBezTo>
                      <a:cubicBezTo>
                        <a:pt x="10408" y="3273"/>
                        <a:pt x="10513" y="3095"/>
                        <a:pt x="10389" y="3003"/>
                      </a:cubicBezTo>
                      <a:cubicBezTo>
                        <a:pt x="7654" y="1435"/>
                        <a:pt x="4485" y="267"/>
                        <a:pt x="1149" y="0"/>
                      </a:cubicBezTo>
                      <a:cubicBezTo>
                        <a:pt x="1140" y="0"/>
                        <a:pt x="1132" y="0"/>
                        <a:pt x="1123" y="0"/>
                      </a:cubicBezTo>
                      <a:close/>
                    </a:path>
                  </a:pathLst>
                </a:custGeom>
                <a:solidFill>
                  <a:srgbClr val="E1859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08" name="Google Shape;6308;p37"/>
                <p:cNvSpPr/>
                <p:nvPr/>
              </p:nvSpPr>
              <p:spPr>
                <a:xfrm>
                  <a:off x="1778950" y="2225375"/>
                  <a:ext cx="256250" cy="29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50" h="11684" extrusionOk="0">
                      <a:moveTo>
                        <a:pt x="4270" y="0"/>
                      </a:moveTo>
                      <a:cubicBezTo>
                        <a:pt x="3970" y="34"/>
                        <a:pt x="3836" y="401"/>
                        <a:pt x="3803" y="701"/>
                      </a:cubicBezTo>
                      <a:cubicBezTo>
                        <a:pt x="3696" y="1505"/>
                        <a:pt x="3739" y="2352"/>
                        <a:pt x="3951" y="3155"/>
                      </a:cubicBezTo>
                      <a:lnTo>
                        <a:pt x="3951" y="3155"/>
                      </a:lnTo>
                      <a:cubicBezTo>
                        <a:pt x="3665" y="2303"/>
                        <a:pt x="3417" y="1752"/>
                        <a:pt x="3169" y="1201"/>
                      </a:cubicBezTo>
                      <a:cubicBezTo>
                        <a:pt x="3020" y="962"/>
                        <a:pt x="2844" y="724"/>
                        <a:pt x="2618" y="724"/>
                      </a:cubicBezTo>
                      <a:cubicBezTo>
                        <a:pt x="2591" y="724"/>
                        <a:pt x="2563" y="727"/>
                        <a:pt x="2535" y="734"/>
                      </a:cubicBezTo>
                      <a:cubicBezTo>
                        <a:pt x="2369" y="767"/>
                        <a:pt x="2268" y="1034"/>
                        <a:pt x="2268" y="1234"/>
                      </a:cubicBezTo>
                      <a:cubicBezTo>
                        <a:pt x="2268" y="1435"/>
                        <a:pt x="2335" y="1635"/>
                        <a:pt x="2435" y="1868"/>
                      </a:cubicBezTo>
                      <a:cubicBezTo>
                        <a:pt x="2675" y="2396"/>
                        <a:pt x="2933" y="2907"/>
                        <a:pt x="3232" y="3401"/>
                      </a:cubicBezTo>
                      <a:lnTo>
                        <a:pt x="3232" y="3401"/>
                      </a:lnTo>
                      <a:cubicBezTo>
                        <a:pt x="2810" y="2773"/>
                        <a:pt x="2434" y="2329"/>
                        <a:pt x="1835" y="2068"/>
                      </a:cubicBezTo>
                      <a:cubicBezTo>
                        <a:pt x="1722" y="2021"/>
                        <a:pt x="1601" y="1998"/>
                        <a:pt x="1482" y="1998"/>
                      </a:cubicBezTo>
                      <a:cubicBezTo>
                        <a:pt x="1179" y="1998"/>
                        <a:pt x="887" y="2148"/>
                        <a:pt x="767" y="2435"/>
                      </a:cubicBezTo>
                      <a:cubicBezTo>
                        <a:pt x="601" y="2802"/>
                        <a:pt x="767" y="3236"/>
                        <a:pt x="968" y="3569"/>
                      </a:cubicBezTo>
                      <a:cubicBezTo>
                        <a:pt x="1435" y="4237"/>
                        <a:pt x="2102" y="4704"/>
                        <a:pt x="2769" y="5104"/>
                      </a:cubicBezTo>
                      <a:cubicBezTo>
                        <a:pt x="2437" y="4999"/>
                        <a:pt x="2088" y="4949"/>
                        <a:pt x="1739" y="4949"/>
                      </a:cubicBezTo>
                      <a:cubicBezTo>
                        <a:pt x="1421" y="4949"/>
                        <a:pt x="1103" y="4991"/>
                        <a:pt x="801" y="5071"/>
                      </a:cubicBezTo>
                      <a:cubicBezTo>
                        <a:pt x="534" y="5137"/>
                        <a:pt x="300" y="5237"/>
                        <a:pt x="167" y="5471"/>
                      </a:cubicBezTo>
                      <a:cubicBezTo>
                        <a:pt x="0" y="5871"/>
                        <a:pt x="200" y="6371"/>
                        <a:pt x="534" y="6538"/>
                      </a:cubicBezTo>
                      <a:cubicBezTo>
                        <a:pt x="864" y="6694"/>
                        <a:pt x="1318" y="6781"/>
                        <a:pt x="1785" y="6781"/>
                      </a:cubicBezTo>
                      <a:cubicBezTo>
                        <a:pt x="2109" y="6781"/>
                        <a:pt x="2438" y="6739"/>
                        <a:pt x="2737" y="6648"/>
                      </a:cubicBezTo>
                      <a:lnTo>
                        <a:pt x="2737" y="6648"/>
                      </a:lnTo>
                      <a:cubicBezTo>
                        <a:pt x="1983" y="6888"/>
                        <a:pt x="1329" y="7450"/>
                        <a:pt x="968" y="8239"/>
                      </a:cubicBezTo>
                      <a:cubicBezTo>
                        <a:pt x="834" y="8473"/>
                        <a:pt x="767" y="8773"/>
                        <a:pt x="834" y="9040"/>
                      </a:cubicBezTo>
                      <a:cubicBezTo>
                        <a:pt x="913" y="9328"/>
                        <a:pt x="1177" y="9472"/>
                        <a:pt x="1448" y="9472"/>
                      </a:cubicBezTo>
                      <a:cubicBezTo>
                        <a:pt x="1522" y="9472"/>
                        <a:pt x="1597" y="9462"/>
                        <a:pt x="1668" y="9440"/>
                      </a:cubicBezTo>
                      <a:cubicBezTo>
                        <a:pt x="2002" y="9374"/>
                        <a:pt x="2869" y="8706"/>
                        <a:pt x="3336" y="8206"/>
                      </a:cubicBezTo>
                      <a:lnTo>
                        <a:pt x="3336" y="8206"/>
                      </a:lnTo>
                      <a:cubicBezTo>
                        <a:pt x="3102" y="8840"/>
                        <a:pt x="2836" y="9540"/>
                        <a:pt x="2969" y="10208"/>
                      </a:cubicBezTo>
                      <a:cubicBezTo>
                        <a:pt x="3078" y="10781"/>
                        <a:pt x="3545" y="11288"/>
                        <a:pt x="4004" y="11288"/>
                      </a:cubicBezTo>
                      <a:cubicBezTo>
                        <a:pt x="4105" y="11288"/>
                        <a:pt x="4206" y="11263"/>
                        <a:pt x="4303" y="11208"/>
                      </a:cubicBezTo>
                      <a:cubicBezTo>
                        <a:pt x="4704" y="11008"/>
                        <a:pt x="4870" y="10408"/>
                        <a:pt x="4870" y="9874"/>
                      </a:cubicBezTo>
                      <a:cubicBezTo>
                        <a:pt x="4870" y="9340"/>
                        <a:pt x="4804" y="8773"/>
                        <a:pt x="4870" y="8273"/>
                      </a:cubicBezTo>
                      <a:cubicBezTo>
                        <a:pt x="4870" y="9240"/>
                        <a:pt x="5171" y="10208"/>
                        <a:pt x="5671" y="11008"/>
                      </a:cubicBezTo>
                      <a:cubicBezTo>
                        <a:pt x="5838" y="11242"/>
                        <a:pt x="6105" y="11508"/>
                        <a:pt x="6338" y="11609"/>
                      </a:cubicBezTo>
                      <a:cubicBezTo>
                        <a:pt x="6434" y="11657"/>
                        <a:pt x="6544" y="11683"/>
                        <a:pt x="6652" y="11683"/>
                      </a:cubicBezTo>
                      <a:cubicBezTo>
                        <a:pt x="6844" y="11683"/>
                        <a:pt x="7032" y="11600"/>
                        <a:pt x="7139" y="11408"/>
                      </a:cubicBezTo>
                      <a:cubicBezTo>
                        <a:pt x="7305" y="11108"/>
                        <a:pt x="7205" y="10741"/>
                        <a:pt x="7139" y="10408"/>
                      </a:cubicBezTo>
                      <a:cubicBezTo>
                        <a:pt x="6917" y="9688"/>
                        <a:pt x="6696" y="8992"/>
                        <a:pt x="6399" y="8319"/>
                      </a:cubicBezTo>
                      <a:lnTo>
                        <a:pt x="6399" y="8319"/>
                      </a:lnTo>
                      <a:cubicBezTo>
                        <a:pt x="6747" y="8958"/>
                        <a:pt x="7259" y="9464"/>
                        <a:pt x="7839" y="9741"/>
                      </a:cubicBezTo>
                      <a:cubicBezTo>
                        <a:pt x="7994" y="9811"/>
                        <a:pt x="8186" y="9858"/>
                        <a:pt x="8370" y="9858"/>
                      </a:cubicBezTo>
                      <a:cubicBezTo>
                        <a:pt x="8620" y="9858"/>
                        <a:pt x="8858" y="9771"/>
                        <a:pt x="8973" y="9540"/>
                      </a:cubicBezTo>
                      <a:cubicBezTo>
                        <a:pt x="9140" y="9240"/>
                        <a:pt x="9007" y="8907"/>
                        <a:pt x="8873" y="8606"/>
                      </a:cubicBezTo>
                      <a:cubicBezTo>
                        <a:pt x="8506" y="7839"/>
                        <a:pt x="8006" y="7072"/>
                        <a:pt x="7339" y="6538"/>
                      </a:cubicBezTo>
                      <a:lnTo>
                        <a:pt x="7339" y="6538"/>
                      </a:lnTo>
                      <a:cubicBezTo>
                        <a:pt x="7893" y="6672"/>
                        <a:pt x="8379" y="6735"/>
                        <a:pt x="8780" y="6735"/>
                      </a:cubicBezTo>
                      <a:cubicBezTo>
                        <a:pt x="9778" y="6735"/>
                        <a:pt x="10250" y="6347"/>
                        <a:pt x="9941" y="5704"/>
                      </a:cubicBezTo>
                      <a:cubicBezTo>
                        <a:pt x="9807" y="5504"/>
                        <a:pt x="9607" y="5371"/>
                        <a:pt x="9374" y="5271"/>
                      </a:cubicBezTo>
                      <a:cubicBezTo>
                        <a:pt x="8774" y="5031"/>
                        <a:pt x="8120" y="4899"/>
                        <a:pt x="7485" y="4899"/>
                      </a:cubicBezTo>
                      <a:cubicBezTo>
                        <a:pt x="7414" y="4899"/>
                        <a:pt x="7343" y="4900"/>
                        <a:pt x="7272" y="4904"/>
                      </a:cubicBezTo>
                      <a:cubicBezTo>
                        <a:pt x="8006" y="4737"/>
                        <a:pt x="8673" y="4337"/>
                        <a:pt x="9140" y="3670"/>
                      </a:cubicBezTo>
                      <a:cubicBezTo>
                        <a:pt x="9340" y="3336"/>
                        <a:pt x="9507" y="2869"/>
                        <a:pt x="9273" y="2602"/>
                      </a:cubicBezTo>
                      <a:cubicBezTo>
                        <a:pt x="9200" y="2514"/>
                        <a:pt x="9100" y="2484"/>
                        <a:pt x="8989" y="2484"/>
                      </a:cubicBezTo>
                      <a:cubicBezTo>
                        <a:pt x="8848" y="2484"/>
                        <a:pt x="8689" y="2531"/>
                        <a:pt x="8540" y="2569"/>
                      </a:cubicBezTo>
                      <a:cubicBezTo>
                        <a:pt x="7839" y="2869"/>
                        <a:pt x="7172" y="3369"/>
                        <a:pt x="6638" y="4003"/>
                      </a:cubicBezTo>
                      <a:cubicBezTo>
                        <a:pt x="7005" y="3236"/>
                        <a:pt x="7272" y="2369"/>
                        <a:pt x="7339" y="1501"/>
                      </a:cubicBezTo>
                      <a:cubicBezTo>
                        <a:pt x="7372" y="1168"/>
                        <a:pt x="7372" y="767"/>
                        <a:pt x="7139" y="601"/>
                      </a:cubicBezTo>
                      <a:cubicBezTo>
                        <a:pt x="7081" y="551"/>
                        <a:pt x="7013" y="530"/>
                        <a:pt x="6941" y="530"/>
                      </a:cubicBezTo>
                      <a:cubicBezTo>
                        <a:pt x="6720" y="530"/>
                        <a:pt x="6455" y="725"/>
                        <a:pt x="6305" y="901"/>
                      </a:cubicBezTo>
                      <a:cubicBezTo>
                        <a:pt x="5671" y="1601"/>
                        <a:pt x="5304" y="2535"/>
                        <a:pt x="5237" y="3503"/>
                      </a:cubicBezTo>
                      <a:cubicBezTo>
                        <a:pt x="5137" y="2535"/>
                        <a:pt x="5004" y="1568"/>
                        <a:pt x="4770" y="667"/>
                      </a:cubicBezTo>
                      <a:cubicBezTo>
                        <a:pt x="4737" y="334"/>
                        <a:pt x="4570" y="0"/>
                        <a:pt x="4270" y="0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09" name="Google Shape;6309;p37"/>
                <p:cNvSpPr/>
                <p:nvPr/>
              </p:nvSpPr>
              <p:spPr>
                <a:xfrm>
                  <a:off x="1854000" y="2320150"/>
                  <a:ext cx="101750" cy="105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70" h="4238" extrusionOk="0">
                      <a:moveTo>
                        <a:pt x="1725" y="1"/>
                      </a:moveTo>
                      <a:cubicBezTo>
                        <a:pt x="1624" y="1"/>
                        <a:pt x="1525" y="27"/>
                        <a:pt x="1435" y="79"/>
                      </a:cubicBezTo>
                      <a:cubicBezTo>
                        <a:pt x="1168" y="212"/>
                        <a:pt x="1001" y="479"/>
                        <a:pt x="1001" y="779"/>
                      </a:cubicBezTo>
                      <a:cubicBezTo>
                        <a:pt x="634" y="813"/>
                        <a:pt x="267" y="1146"/>
                        <a:pt x="134" y="1580"/>
                      </a:cubicBezTo>
                      <a:cubicBezTo>
                        <a:pt x="0" y="1980"/>
                        <a:pt x="134" y="2480"/>
                        <a:pt x="401" y="2781"/>
                      </a:cubicBezTo>
                      <a:cubicBezTo>
                        <a:pt x="267" y="3181"/>
                        <a:pt x="401" y="3748"/>
                        <a:pt x="734" y="3981"/>
                      </a:cubicBezTo>
                      <a:cubicBezTo>
                        <a:pt x="896" y="4111"/>
                        <a:pt x="1097" y="4178"/>
                        <a:pt x="1292" y="4178"/>
                      </a:cubicBezTo>
                      <a:cubicBezTo>
                        <a:pt x="1498" y="4178"/>
                        <a:pt x="1698" y="4103"/>
                        <a:pt x="1835" y="3948"/>
                      </a:cubicBezTo>
                      <a:cubicBezTo>
                        <a:pt x="2028" y="4141"/>
                        <a:pt x="2276" y="4238"/>
                        <a:pt x="2517" y="4238"/>
                      </a:cubicBezTo>
                      <a:cubicBezTo>
                        <a:pt x="2651" y="4238"/>
                        <a:pt x="2783" y="4208"/>
                        <a:pt x="2902" y="4148"/>
                      </a:cubicBezTo>
                      <a:cubicBezTo>
                        <a:pt x="3236" y="3981"/>
                        <a:pt x="3469" y="3581"/>
                        <a:pt x="3436" y="3114"/>
                      </a:cubicBezTo>
                      <a:cubicBezTo>
                        <a:pt x="3803" y="2914"/>
                        <a:pt x="4070" y="2480"/>
                        <a:pt x="4070" y="2080"/>
                      </a:cubicBezTo>
                      <a:cubicBezTo>
                        <a:pt x="4070" y="1613"/>
                        <a:pt x="3836" y="1213"/>
                        <a:pt x="3503" y="979"/>
                      </a:cubicBezTo>
                      <a:cubicBezTo>
                        <a:pt x="3503" y="712"/>
                        <a:pt x="3336" y="412"/>
                        <a:pt x="3136" y="279"/>
                      </a:cubicBezTo>
                      <a:cubicBezTo>
                        <a:pt x="3019" y="201"/>
                        <a:pt x="2867" y="168"/>
                        <a:pt x="2668" y="168"/>
                      </a:cubicBezTo>
                      <a:cubicBezTo>
                        <a:pt x="2527" y="168"/>
                        <a:pt x="2362" y="184"/>
                        <a:pt x="2169" y="212"/>
                      </a:cubicBezTo>
                      <a:cubicBezTo>
                        <a:pt x="2045" y="69"/>
                        <a:pt x="1885" y="1"/>
                        <a:pt x="1725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310" name="Google Shape;6310;p37"/>
              <p:cNvGrpSpPr/>
              <p:nvPr/>
            </p:nvGrpSpPr>
            <p:grpSpPr>
              <a:xfrm>
                <a:off x="374320" y="4268899"/>
                <a:ext cx="1352964" cy="1047482"/>
                <a:chOff x="2612025" y="1964075"/>
                <a:chExt cx="1100150" cy="851750"/>
              </a:xfrm>
            </p:grpSpPr>
            <p:sp>
              <p:nvSpPr>
                <p:cNvPr id="6311" name="Google Shape;6311;p37"/>
                <p:cNvSpPr/>
                <p:nvPr/>
              </p:nvSpPr>
              <p:spPr>
                <a:xfrm>
                  <a:off x="2736300" y="1964075"/>
                  <a:ext cx="442825" cy="768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713" h="30757" extrusionOk="0">
                      <a:moveTo>
                        <a:pt x="12696" y="1"/>
                      </a:moveTo>
                      <a:cubicBezTo>
                        <a:pt x="12623" y="1"/>
                        <a:pt x="12549" y="4"/>
                        <a:pt x="12476" y="11"/>
                      </a:cubicBezTo>
                      <a:cubicBezTo>
                        <a:pt x="11475" y="112"/>
                        <a:pt x="10508" y="1012"/>
                        <a:pt x="10574" y="2013"/>
                      </a:cubicBezTo>
                      <a:cubicBezTo>
                        <a:pt x="10057" y="1027"/>
                        <a:pt x="8974" y="460"/>
                        <a:pt x="7879" y="460"/>
                      </a:cubicBezTo>
                      <a:cubicBezTo>
                        <a:pt x="7492" y="460"/>
                        <a:pt x="7104" y="531"/>
                        <a:pt x="6738" y="679"/>
                      </a:cubicBezTo>
                      <a:cubicBezTo>
                        <a:pt x="5371" y="1279"/>
                        <a:pt x="4670" y="3014"/>
                        <a:pt x="5171" y="4381"/>
                      </a:cubicBezTo>
                      <a:cubicBezTo>
                        <a:pt x="4763" y="4138"/>
                        <a:pt x="4301" y="4028"/>
                        <a:pt x="3830" y="4028"/>
                      </a:cubicBezTo>
                      <a:cubicBezTo>
                        <a:pt x="2683" y="4028"/>
                        <a:pt x="1482" y="4679"/>
                        <a:pt x="867" y="5649"/>
                      </a:cubicBezTo>
                      <a:cubicBezTo>
                        <a:pt x="0" y="7050"/>
                        <a:pt x="34" y="8851"/>
                        <a:pt x="567" y="10452"/>
                      </a:cubicBezTo>
                      <a:cubicBezTo>
                        <a:pt x="1134" y="11987"/>
                        <a:pt x="2068" y="13354"/>
                        <a:pt x="3002" y="14722"/>
                      </a:cubicBezTo>
                      <a:cubicBezTo>
                        <a:pt x="5337" y="18224"/>
                        <a:pt x="10141" y="27398"/>
                        <a:pt x="10708" y="28599"/>
                      </a:cubicBezTo>
                      <a:cubicBezTo>
                        <a:pt x="11239" y="29691"/>
                        <a:pt x="12240" y="30757"/>
                        <a:pt x="13365" y="30757"/>
                      </a:cubicBezTo>
                      <a:cubicBezTo>
                        <a:pt x="13512" y="30757"/>
                        <a:pt x="13660" y="30738"/>
                        <a:pt x="13810" y="30700"/>
                      </a:cubicBezTo>
                      <a:cubicBezTo>
                        <a:pt x="14844" y="30400"/>
                        <a:pt x="15378" y="29199"/>
                        <a:pt x="15711" y="28165"/>
                      </a:cubicBezTo>
                      <a:cubicBezTo>
                        <a:pt x="17346" y="22928"/>
                        <a:pt x="17713" y="17424"/>
                        <a:pt x="17413" y="12020"/>
                      </a:cubicBezTo>
                      <a:cubicBezTo>
                        <a:pt x="17313" y="9351"/>
                        <a:pt x="16979" y="6683"/>
                        <a:pt x="16312" y="4081"/>
                      </a:cubicBezTo>
                      <a:cubicBezTo>
                        <a:pt x="16045" y="3080"/>
                        <a:pt x="15711" y="2080"/>
                        <a:pt x="15078" y="1312"/>
                      </a:cubicBezTo>
                      <a:cubicBezTo>
                        <a:pt x="14521" y="571"/>
                        <a:pt x="13621" y="1"/>
                        <a:pt x="1269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12" name="Google Shape;6312;p37"/>
                <p:cNvSpPr/>
                <p:nvPr/>
              </p:nvSpPr>
              <p:spPr>
                <a:xfrm>
                  <a:off x="3070700" y="1972350"/>
                  <a:ext cx="527900" cy="767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116" h="30716" extrusionOk="0">
                      <a:moveTo>
                        <a:pt x="8148" y="1"/>
                      </a:moveTo>
                      <a:cubicBezTo>
                        <a:pt x="7267" y="1"/>
                        <a:pt x="6379" y="430"/>
                        <a:pt x="5704" y="1048"/>
                      </a:cubicBezTo>
                      <a:cubicBezTo>
                        <a:pt x="4937" y="1782"/>
                        <a:pt x="4437" y="2716"/>
                        <a:pt x="3970" y="3683"/>
                      </a:cubicBezTo>
                      <a:cubicBezTo>
                        <a:pt x="34" y="11889"/>
                        <a:pt x="0" y="21396"/>
                        <a:pt x="601" y="30169"/>
                      </a:cubicBezTo>
                      <a:cubicBezTo>
                        <a:pt x="907" y="30552"/>
                        <a:pt x="1379" y="30715"/>
                        <a:pt x="1870" y="30715"/>
                      </a:cubicBezTo>
                      <a:cubicBezTo>
                        <a:pt x="2234" y="30715"/>
                        <a:pt x="2609" y="30625"/>
                        <a:pt x="2936" y="30469"/>
                      </a:cubicBezTo>
                      <a:cubicBezTo>
                        <a:pt x="3670" y="30035"/>
                        <a:pt x="4170" y="29335"/>
                        <a:pt x="4670" y="28634"/>
                      </a:cubicBezTo>
                      <a:lnTo>
                        <a:pt x="12309" y="17493"/>
                      </a:lnTo>
                      <a:cubicBezTo>
                        <a:pt x="13944" y="15125"/>
                        <a:pt x="15645" y="12690"/>
                        <a:pt x="18047" y="11122"/>
                      </a:cubicBezTo>
                      <a:cubicBezTo>
                        <a:pt x="19114" y="10455"/>
                        <a:pt x="20315" y="9854"/>
                        <a:pt x="20782" y="8720"/>
                      </a:cubicBezTo>
                      <a:cubicBezTo>
                        <a:pt x="21115" y="7886"/>
                        <a:pt x="20949" y="6852"/>
                        <a:pt x="20315" y="6185"/>
                      </a:cubicBezTo>
                      <a:cubicBezTo>
                        <a:pt x="19648" y="5551"/>
                        <a:pt x="18614" y="5318"/>
                        <a:pt x="16779" y="5184"/>
                      </a:cubicBezTo>
                      <a:cubicBezTo>
                        <a:pt x="17179" y="3650"/>
                        <a:pt x="16312" y="1882"/>
                        <a:pt x="14811" y="1282"/>
                      </a:cubicBezTo>
                      <a:cubicBezTo>
                        <a:pt x="14443" y="1131"/>
                        <a:pt x="14049" y="1060"/>
                        <a:pt x="13654" y="1060"/>
                      </a:cubicBezTo>
                      <a:cubicBezTo>
                        <a:pt x="12475" y="1060"/>
                        <a:pt x="11283" y="1691"/>
                        <a:pt x="10708" y="2716"/>
                      </a:cubicBezTo>
                      <a:cubicBezTo>
                        <a:pt x="10608" y="1282"/>
                        <a:pt x="9674" y="281"/>
                        <a:pt x="8640" y="47"/>
                      </a:cubicBezTo>
                      <a:cubicBezTo>
                        <a:pt x="8477" y="16"/>
                        <a:pt x="8313" y="1"/>
                        <a:pt x="8148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13" name="Google Shape;6313;p37"/>
                <p:cNvSpPr/>
                <p:nvPr/>
              </p:nvSpPr>
              <p:spPr>
                <a:xfrm>
                  <a:off x="3091550" y="2254800"/>
                  <a:ext cx="620625" cy="498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825" h="19935" extrusionOk="0">
                      <a:moveTo>
                        <a:pt x="18942" y="0"/>
                      </a:moveTo>
                      <a:cubicBezTo>
                        <a:pt x="18196" y="0"/>
                        <a:pt x="17466" y="196"/>
                        <a:pt x="16712" y="391"/>
                      </a:cubicBezTo>
                      <a:cubicBezTo>
                        <a:pt x="12843" y="1592"/>
                        <a:pt x="9440" y="4060"/>
                        <a:pt x="6672" y="7062"/>
                      </a:cubicBezTo>
                      <a:cubicBezTo>
                        <a:pt x="4003" y="10098"/>
                        <a:pt x="1935" y="13667"/>
                        <a:pt x="0" y="19038"/>
                      </a:cubicBezTo>
                      <a:cubicBezTo>
                        <a:pt x="614" y="19674"/>
                        <a:pt x="1488" y="19935"/>
                        <a:pt x="2365" y="19935"/>
                      </a:cubicBezTo>
                      <a:cubicBezTo>
                        <a:pt x="2822" y="19935"/>
                        <a:pt x="3280" y="19864"/>
                        <a:pt x="3703" y="19738"/>
                      </a:cubicBezTo>
                      <a:cubicBezTo>
                        <a:pt x="4971" y="19371"/>
                        <a:pt x="6105" y="18571"/>
                        <a:pt x="7205" y="17870"/>
                      </a:cubicBezTo>
                      <a:cubicBezTo>
                        <a:pt x="10541" y="15869"/>
                        <a:pt x="14444" y="14768"/>
                        <a:pt x="18313" y="14768"/>
                      </a:cubicBezTo>
                      <a:cubicBezTo>
                        <a:pt x="18794" y="14768"/>
                        <a:pt x="19285" y="14784"/>
                        <a:pt x="19776" y="14784"/>
                      </a:cubicBezTo>
                      <a:cubicBezTo>
                        <a:pt x="20512" y="14784"/>
                        <a:pt x="21249" y="14748"/>
                        <a:pt x="21949" y="14568"/>
                      </a:cubicBezTo>
                      <a:cubicBezTo>
                        <a:pt x="23117" y="14268"/>
                        <a:pt x="24284" y="13500"/>
                        <a:pt x="24551" y="12266"/>
                      </a:cubicBezTo>
                      <a:cubicBezTo>
                        <a:pt x="24824" y="11203"/>
                        <a:pt x="24103" y="9892"/>
                        <a:pt x="22838" y="9892"/>
                      </a:cubicBezTo>
                      <a:cubicBezTo>
                        <a:pt x="22714" y="9892"/>
                        <a:pt x="22584" y="9904"/>
                        <a:pt x="22450" y="9931"/>
                      </a:cubicBezTo>
                      <a:cubicBezTo>
                        <a:pt x="23184" y="9264"/>
                        <a:pt x="23884" y="8497"/>
                        <a:pt x="24284" y="7529"/>
                      </a:cubicBezTo>
                      <a:cubicBezTo>
                        <a:pt x="24651" y="6562"/>
                        <a:pt x="24651" y="5428"/>
                        <a:pt x="24118" y="4594"/>
                      </a:cubicBezTo>
                      <a:cubicBezTo>
                        <a:pt x="23710" y="3971"/>
                        <a:pt x="22994" y="3555"/>
                        <a:pt x="22177" y="3555"/>
                      </a:cubicBezTo>
                      <a:cubicBezTo>
                        <a:pt x="21857" y="3555"/>
                        <a:pt x="21521" y="3619"/>
                        <a:pt x="21182" y="3760"/>
                      </a:cubicBezTo>
                      <a:cubicBezTo>
                        <a:pt x="21949" y="3260"/>
                        <a:pt x="22116" y="2126"/>
                        <a:pt x="21649" y="1358"/>
                      </a:cubicBezTo>
                      <a:cubicBezTo>
                        <a:pt x="21182" y="558"/>
                        <a:pt x="20315" y="91"/>
                        <a:pt x="19381" y="24"/>
                      </a:cubicBezTo>
                      <a:cubicBezTo>
                        <a:pt x="19234" y="8"/>
                        <a:pt x="19087" y="0"/>
                        <a:pt x="1894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14" name="Google Shape;6314;p37"/>
                <p:cNvSpPr/>
                <p:nvPr/>
              </p:nvSpPr>
              <p:spPr>
                <a:xfrm>
                  <a:off x="2612025" y="2249825"/>
                  <a:ext cx="463700" cy="487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548" h="19518" extrusionOk="0">
                      <a:moveTo>
                        <a:pt x="7132" y="0"/>
                      </a:moveTo>
                      <a:cubicBezTo>
                        <a:pt x="6643" y="0"/>
                        <a:pt x="6166" y="141"/>
                        <a:pt x="5772" y="457"/>
                      </a:cubicBezTo>
                      <a:cubicBezTo>
                        <a:pt x="5105" y="957"/>
                        <a:pt x="4938" y="2091"/>
                        <a:pt x="5505" y="2692"/>
                      </a:cubicBezTo>
                      <a:cubicBezTo>
                        <a:pt x="4827" y="2546"/>
                        <a:pt x="4180" y="2463"/>
                        <a:pt x="3583" y="2463"/>
                      </a:cubicBezTo>
                      <a:cubicBezTo>
                        <a:pt x="2534" y="2463"/>
                        <a:pt x="1639" y="2721"/>
                        <a:pt x="1002" y="3359"/>
                      </a:cubicBezTo>
                      <a:cubicBezTo>
                        <a:pt x="201" y="4193"/>
                        <a:pt x="1" y="5427"/>
                        <a:pt x="268" y="6561"/>
                      </a:cubicBezTo>
                      <a:cubicBezTo>
                        <a:pt x="501" y="7695"/>
                        <a:pt x="1102" y="8696"/>
                        <a:pt x="1669" y="9630"/>
                      </a:cubicBezTo>
                      <a:cubicBezTo>
                        <a:pt x="1102" y="9930"/>
                        <a:pt x="668" y="10297"/>
                        <a:pt x="435" y="10764"/>
                      </a:cubicBezTo>
                      <a:cubicBezTo>
                        <a:pt x="201" y="11231"/>
                        <a:pt x="134" y="11865"/>
                        <a:pt x="468" y="12265"/>
                      </a:cubicBezTo>
                      <a:cubicBezTo>
                        <a:pt x="781" y="12676"/>
                        <a:pt x="1265" y="12777"/>
                        <a:pt x="1794" y="12777"/>
                      </a:cubicBezTo>
                      <a:cubicBezTo>
                        <a:pt x="2168" y="12777"/>
                        <a:pt x="2564" y="12726"/>
                        <a:pt x="2936" y="12699"/>
                      </a:cubicBezTo>
                      <a:cubicBezTo>
                        <a:pt x="3095" y="12685"/>
                        <a:pt x="3253" y="12678"/>
                        <a:pt x="3412" y="12678"/>
                      </a:cubicBezTo>
                      <a:cubicBezTo>
                        <a:pt x="5157" y="12678"/>
                        <a:pt x="6903" y="13494"/>
                        <a:pt x="8340" y="14533"/>
                      </a:cubicBezTo>
                      <a:cubicBezTo>
                        <a:pt x="9975" y="15634"/>
                        <a:pt x="11342" y="17035"/>
                        <a:pt x="13010" y="18069"/>
                      </a:cubicBezTo>
                      <a:cubicBezTo>
                        <a:pt x="14326" y="18902"/>
                        <a:pt x="15879" y="19518"/>
                        <a:pt x="17427" y="19518"/>
                      </a:cubicBezTo>
                      <a:cubicBezTo>
                        <a:pt x="17802" y="19518"/>
                        <a:pt x="18177" y="19482"/>
                        <a:pt x="18548" y="19403"/>
                      </a:cubicBezTo>
                      <a:cubicBezTo>
                        <a:pt x="18481" y="12032"/>
                        <a:pt x="15112" y="6027"/>
                        <a:pt x="10208" y="1591"/>
                      </a:cubicBezTo>
                      <a:cubicBezTo>
                        <a:pt x="9608" y="1024"/>
                        <a:pt x="8941" y="457"/>
                        <a:pt x="8140" y="190"/>
                      </a:cubicBezTo>
                      <a:cubicBezTo>
                        <a:pt x="7813" y="67"/>
                        <a:pt x="7470" y="0"/>
                        <a:pt x="713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15" name="Google Shape;6315;p37"/>
                <p:cNvSpPr/>
                <p:nvPr/>
              </p:nvSpPr>
              <p:spPr>
                <a:xfrm>
                  <a:off x="2690875" y="2423375"/>
                  <a:ext cx="322300" cy="246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92" h="9852" extrusionOk="0">
                      <a:moveTo>
                        <a:pt x="73" y="0"/>
                      </a:moveTo>
                      <a:cubicBezTo>
                        <a:pt x="1" y="0"/>
                        <a:pt x="0" y="80"/>
                        <a:pt x="149" y="186"/>
                      </a:cubicBezTo>
                      <a:cubicBezTo>
                        <a:pt x="1017" y="987"/>
                        <a:pt x="1884" y="1854"/>
                        <a:pt x="2818" y="2654"/>
                      </a:cubicBezTo>
                      <a:cubicBezTo>
                        <a:pt x="3719" y="3455"/>
                        <a:pt x="4686" y="4256"/>
                        <a:pt x="5587" y="4989"/>
                      </a:cubicBezTo>
                      <a:lnTo>
                        <a:pt x="6320" y="5590"/>
                      </a:lnTo>
                      <a:cubicBezTo>
                        <a:pt x="6554" y="5790"/>
                        <a:pt x="6821" y="5957"/>
                        <a:pt x="7021" y="6157"/>
                      </a:cubicBezTo>
                      <a:cubicBezTo>
                        <a:pt x="7521" y="6524"/>
                        <a:pt x="8022" y="6924"/>
                        <a:pt x="8522" y="7258"/>
                      </a:cubicBezTo>
                      <a:cubicBezTo>
                        <a:pt x="9022" y="7591"/>
                        <a:pt x="9489" y="7958"/>
                        <a:pt x="9990" y="8292"/>
                      </a:cubicBezTo>
                      <a:cubicBezTo>
                        <a:pt x="10490" y="8659"/>
                        <a:pt x="10924" y="9026"/>
                        <a:pt x="11391" y="9426"/>
                      </a:cubicBezTo>
                      <a:cubicBezTo>
                        <a:pt x="11491" y="9493"/>
                        <a:pt x="11557" y="9526"/>
                        <a:pt x="11658" y="9593"/>
                      </a:cubicBezTo>
                      <a:lnTo>
                        <a:pt x="11891" y="9693"/>
                      </a:lnTo>
                      <a:cubicBezTo>
                        <a:pt x="12024" y="9793"/>
                        <a:pt x="12158" y="9793"/>
                        <a:pt x="12225" y="9826"/>
                      </a:cubicBezTo>
                      <a:cubicBezTo>
                        <a:pt x="12308" y="9843"/>
                        <a:pt x="12391" y="9851"/>
                        <a:pt x="12471" y="9851"/>
                      </a:cubicBezTo>
                      <a:cubicBezTo>
                        <a:pt x="12550" y="9851"/>
                        <a:pt x="12625" y="9843"/>
                        <a:pt x="12692" y="9826"/>
                      </a:cubicBezTo>
                      <a:cubicBezTo>
                        <a:pt x="12825" y="9793"/>
                        <a:pt x="12892" y="9659"/>
                        <a:pt x="12892" y="9426"/>
                      </a:cubicBezTo>
                      <a:cubicBezTo>
                        <a:pt x="12892" y="9293"/>
                        <a:pt x="12825" y="9159"/>
                        <a:pt x="12725" y="9026"/>
                      </a:cubicBezTo>
                      <a:cubicBezTo>
                        <a:pt x="12658" y="8959"/>
                        <a:pt x="12525" y="8792"/>
                        <a:pt x="12391" y="8659"/>
                      </a:cubicBezTo>
                      <a:cubicBezTo>
                        <a:pt x="12191" y="8459"/>
                        <a:pt x="11991" y="8258"/>
                        <a:pt x="11791" y="8092"/>
                      </a:cubicBezTo>
                      <a:cubicBezTo>
                        <a:pt x="11557" y="7858"/>
                        <a:pt x="11357" y="7691"/>
                        <a:pt x="11124" y="7491"/>
                      </a:cubicBezTo>
                      <a:cubicBezTo>
                        <a:pt x="10657" y="7091"/>
                        <a:pt x="10123" y="6691"/>
                        <a:pt x="9623" y="6357"/>
                      </a:cubicBezTo>
                      <a:cubicBezTo>
                        <a:pt x="9056" y="6024"/>
                        <a:pt x="8555" y="5657"/>
                        <a:pt x="8022" y="5323"/>
                      </a:cubicBezTo>
                      <a:cubicBezTo>
                        <a:pt x="7788" y="5156"/>
                        <a:pt x="7488" y="4989"/>
                        <a:pt x="7221" y="4823"/>
                      </a:cubicBezTo>
                      <a:cubicBezTo>
                        <a:pt x="6988" y="4656"/>
                        <a:pt x="6687" y="4456"/>
                        <a:pt x="6420" y="4289"/>
                      </a:cubicBezTo>
                      <a:cubicBezTo>
                        <a:pt x="5353" y="3588"/>
                        <a:pt x="4219" y="2921"/>
                        <a:pt x="3185" y="2187"/>
                      </a:cubicBezTo>
                      <a:cubicBezTo>
                        <a:pt x="2151" y="1520"/>
                        <a:pt x="1183" y="753"/>
                        <a:pt x="249" y="86"/>
                      </a:cubicBezTo>
                      <a:cubicBezTo>
                        <a:pt x="177" y="26"/>
                        <a:pt x="113" y="0"/>
                        <a:pt x="7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16" name="Google Shape;6316;p37"/>
                <p:cNvSpPr/>
                <p:nvPr/>
              </p:nvSpPr>
              <p:spPr>
                <a:xfrm>
                  <a:off x="2739625" y="2407675"/>
                  <a:ext cx="272725" cy="237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09" h="9489" extrusionOk="0">
                      <a:moveTo>
                        <a:pt x="108" y="0"/>
                      </a:moveTo>
                      <a:cubicBezTo>
                        <a:pt x="36" y="0"/>
                        <a:pt x="1" y="31"/>
                        <a:pt x="1" y="80"/>
                      </a:cubicBezTo>
                      <a:cubicBezTo>
                        <a:pt x="1" y="114"/>
                        <a:pt x="34" y="147"/>
                        <a:pt x="167" y="180"/>
                      </a:cubicBezTo>
                      <a:cubicBezTo>
                        <a:pt x="401" y="314"/>
                        <a:pt x="568" y="480"/>
                        <a:pt x="835" y="614"/>
                      </a:cubicBezTo>
                      <a:cubicBezTo>
                        <a:pt x="1035" y="781"/>
                        <a:pt x="1235" y="914"/>
                        <a:pt x="1435" y="1081"/>
                      </a:cubicBezTo>
                      <a:lnTo>
                        <a:pt x="2069" y="1581"/>
                      </a:lnTo>
                      <a:cubicBezTo>
                        <a:pt x="2269" y="1748"/>
                        <a:pt x="2436" y="1948"/>
                        <a:pt x="2669" y="2115"/>
                      </a:cubicBezTo>
                      <a:cubicBezTo>
                        <a:pt x="3436" y="2849"/>
                        <a:pt x="4204" y="3616"/>
                        <a:pt x="5004" y="4350"/>
                      </a:cubicBezTo>
                      <a:cubicBezTo>
                        <a:pt x="5771" y="5117"/>
                        <a:pt x="6505" y="5851"/>
                        <a:pt x="7239" y="6652"/>
                      </a:cubicBezTo>
                      <a:cubicBezTo>
                        <a:pt x="7606" y="7018"/>
                        <a:pt x="8006" y="7452"/>
                        <a:pt x="8340" y="7819"/>
                      </a:cubicBezTo>
                      <a:cubicBezTo>
                        <a:pt x="8507" y="8019"/>
                        <a:pt x="8707" y="8219"/>
                        <a:pt x="8907" y="8419"/>
                      </a:cubicBezTo>
                      <a:cubicBezTo>
                        <a:pt x="9107" y="8620"/>
                        <a:pt x="9274" y="8786"/>
                        <a:pt x="9507" y="8953"/>
                      </a:cubicBezTo>
                      <a:cubicBezTo>
                        <a:pt x="9897" y="9319"/>
                        <a:pt x="10251" y="9488"/>
                        <a:pt x="10505" y="9488"/>
                      </a:cubicBezTo>
                      <a:cubicBezTo>
                        <a:pt x="10599" y="9488"/>
                        <a:pt x="10679" y="9465"/>
                        <a:pt x="10742" y="9420"/>
                      </a:cubicBezTo>
                      <a:cubicBezTo>
                        <a:pt x="10908" y="9253"/>
                        <a:pt x="10908" y="8786"/>
                        <a:pt x="10508" y="8286"/>
                      </a:cubicBezTo>
                      <a:cubicBezTo>
                        <a:pt x="10175" y="7886"/>
                        <a:pt x="9841" y="7485"/>
                        <a:pt x="9507" y="7119"/>
                      </a:cubicBezTo>
                      <a:cubicBezTo>
                        <a:pt x="9174" y="6752"/>
                        <a:pt x="8774" y="6318"/>
                        <a:pt x="8373" y="5951"/>
                      </a:cubicBezTo>
                      <a:cubicBezTo>
                        <a:pt x="7573" y="5150"/>
                        <a:pt x="6705" y="4417"/>
                        <a:pt x="5771" y="3683"/>
                      </a:cubicBezTo>
                      <a:lnTo>
                        <a:pt x="3036" y="1681"/>
                      </a:lnTo>
                      <a:cubicBezTo>
                        <a:pt x="2836" y="1515"/>
                        <a:pt x="2569" y="1348"/>
                        <a:pt x="2336" y="1181"/>
                      </a:cubicBezTo>
                      <a:cubicBezTo>
                        <a:pt x="2069" y="1014"/>
                        <a:pt x="1869" y="914"/>
                        <a:pt x="1602" y="747"/>
                      </a:cubicBezTo>
                      <a:cubicBezTo>
                        <a:pt x="1368" y="614"/>
                        <a:pt x="1168" y="480"/>
                        <a:pt x="901" y="347"/>
                      </a:cubicBezTo>
                      <a:cubicBezTo>
                        <a:pt x="701" y="247"/>
                        <a:pt x="434" y="114"/>
                        <a:pt x="201" y="13"/>
                      </a:cubicBezTo>
                      <a:cubicBezTo>
                        <a:pt x="165" y="5"/>
                        <a:pt x="134" y="0"/>
                        <a:pt x="10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17" name="Google Shape;6317;p37"/>
                <p:cNvSpPr/>
                <p:nvPr/>
              </p:nvSpPr>
              <p:spPr>
                <a:xfrm>
                  <a:off x="2825350" y="2373325"/>
                  <a:ext cx="224525" cy="27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81" h="11084" extrusionOk="0">
                      <a:moveTo>
                        <a:pt x="62" y="1"/>
                      </a:moveTo>
                      <a:cubicBezTo>
                        <a:pt x="3" y="1"/>
                        <a:pt x="1" y="80"/>
                        <a:pt x="107" y="187"/>
                      </a:cubicBezTo>
                      <a:cubicBezTo>
                        <a:pt x="474" y="587"/>
                        <a:pt x="808" y="987"/>
                        <a:pt x="1175" y="1354"/>
                      </a:cubicBezTo>
                      <a:cubicBezTo>
                        <a:pt x="1342" y="1588"/>
                        <a:pt x="1542" y="1754"/>
                        <a:pt x="1709" y="1955"/>
                      </a:cubicBezTo>
                      <a:lnTo>
                        <a:pt x="2276" y="2522"/>
                      </a:lnTo>
                      <a:cubicBezTo>
                        <a:pt x="2976" y="3289"/>
                        <a:pt x="3643" y="4123"/>
                        <a:pt x="4277" y="4990"/>
                      </a:cubicBezTo>
                      <a:lnTo>
                        <a:pt x="4744" y="5624"/>
                      </a:lnTo>
                      <a:cubicBezTo>
                        <a:pt x="4911" y="5824"/>
                        <a:pt x="5078" y="6091"/>
                        <a:pt x="5178" y="6258"/>
                      </a:cubicBezTo>
                      <a:cubicBezTo>
                        <a:pt x="5311" y="6458"/>
                        <a:pt x="5445" y="6658"/>
                        <a:pt x="5611" y="6925"/>
                      </a:cubicBezTo>
                      <a:lnTo>
                        <a:pt x="5845" y="7292"/>
                      </a:lnTo>
                      <a:cubicBezTo>
                        <a:pt x="5878" y="7325"/>
                        <a:pt x="5945" y="7425"/>
                        <a:pt x="5978" y="7458"/>
                      </a:cubicBezTo>
                      <a:lnTo>
                        <a:pt x="6112" y="7625"/>
                      </a:lnTo>
                      <a:cubicBezTo>
                        <a:pt x="6412" y="7992"/>
                        <a:pt x="6612" y="8426"/>
                        <a:pt x="6912" y="8859"/>
                      </a:cubicBezTo>
                      <a:cubicBezTo>
                        <a:pt x="6979" y="8993"/>
                        <a:pt x="7079" y="9126"/>
                        <a:pt x="7112" y="9260"/>
                      </a:cubicBezTo>
                      <a:lnTo>
                        <a:pt x="7313" y="9593"/>
                      </a:lnTo>
                      <a:cubicBezTo>
                        <a:pt x="7446" y="9793"/>
                        <a:pt x="7579" y="9994"/>
                        <a:pt x="7680" y="10160"/>
                      </a:cubicBezTo>
                      <a:cubicBezTo>
                        <a:pt x="7846" y="10461"/>
                        <a:pt x="8013" y="10761"/>
                        <a:pt x="8247" y="10928"/>
                      </a:cubicBezTo>
                      <a:cubicBezTo>
                        <a:pt x="8372" y="11032"/>
                        <a:pt x="8497" y="11084"/>
                        <a:pt x="8606" y="11084"/>
                      </a:cubicBezTo>
                      <a:cubicBezTo>
                        <a:pt x="8671" y="11084"/>
                        <a:pt x="8730" y="11065"/>
                        <a:pt x="8780" y="11028"/>
                      </a:cubicBezTo>
                      <a:cubicBezTo>
                        <a:pt x="8914" y="10994"/>
                        <a:pt x="8980" y="10828"/>
                        <a:pt x="8980" y="10661"/>
                      </a:cubicBezTo>
                      <a:cubicBezTo>
                        <a:pt x="8947" y="10494"/>
                        <a:pt x="8947" y="10294"/>
                        <a:pt x="8814" y="9960"/>
                      </a:cubicBezTo>
                      <a:lnTo>
                        <a:pt x="8680" y="9593"/>
                      </a:lnTo>
                      <a:cubicBezTo>
                        <a:pt x="8647" y="9460"/>
                        <a:pt x="8547" y="9326"/>
                        <a:pt x="8513" y="9193"/>
                      </a:cubicBezTo>
                      <a:cubicBezTo>
                        <a:pt x="8380" y="8960"/>
                        <a:pt x="8280" y="8759"/>
                        <a:pt x="8147" y="8493"/>
                      </a:cubicBezTo>
                      <a:cubicBezTo>
                        <a:pt x="8013" y="8292"/>
                        <a:pt x="7913" y="8026"/>
                        <a:pt x="7780" y="7825"/>
                      </a:cubicBezTo>
                      <a:cubicBezTo>
                        <a:pt x="7646" y="7592"/>
                        <a:pt x="7479" y="7325"/>
                        <a:pt x="7313" y="7092"/>
                      </a:cubicBezTo>
                      <a:cubicBezTo>
                        <a:pt x="7246" y="6958"/>
                        <a:pt x="7112" y="6825"/>
                        <a:pt x="7012" y="6691"/>
                      </a:cubicBezTo>
                      <a:cubicBezTo>
                        <a:pt x="6946" y="6625"/>
                        <a:pt x="6846" y="6524"/>
                        <a:pt x="6812" y="6424"/>
                      </a:cubicBezTo>
                      <a:cubicBezTo>
                        <a:pt x="6645" y="6191"/>
                        <a:pt x="6512" y="5991"/>
                        <a:pt x="6312" y="5757"/>
                      </a:cubicBezTo>
                      <a:cubicBezTo>
                        <a:pt x="6245" y="5624"/>
                        <a:pt x="6145" y="5490"/>
                        <a:pt x="6012" y="5357"/>
                      </a:cubicBezTo>
                      <a:lnTo>
                        <a:pt x="5912" y="5190"/>
                      </a:lnTo>
                      <a:lnTo>
                        <a:pt x="5778" y="5023"/>
                      </a:lnTo>
                      <a:cubicBezTo>
                        <a:pt x="5578" y="4823"/>
                        <a:pt x="5411" y="4623"/>
                        <a:pt x="5178" y="4390"/>
                      </a:cubicBezTo>
                      <a:cubicBezTo>
                        <a:pt x="4377" y="3556"/>
                        <a:pt x="3543" y="2788"/>
                        <a:pt x="2676" y="2088"/>
                      </a:cubicBezTo>
                      <a:cubicBezTo>
                        <a:pt x="2476" y="1888"/>
                        <a:pt x="2209" y="1721"/>
                        <a:pt x="2009" y="1588"/>
                      </a:cubicBezTo>
                      <a:lnTo>
                        <a:pt x="1375" y="1087"/>
                      </a:lnTo>
                      <a:cubicBezTo>
                        <a:pt x="975" y="754"/>
                        <a:pt x="608" y="420"/>
                        <a:pt x="208" y="87"/>
                      </a:cubicBezTo>
                      <a:cubicBezTo>
                        <a:pt x="147" y="26"/>
                        <a:pt x="96" y="1"/>
                        <a:pt x="62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18" name="Google Shape;6318;p37"/>
                <p:cNvSpPr/>
                <p:nvPr/>
              </p:nvSpPr>
              <p:spPr>
                <a:xfrm>
                  <a:off x="2877325" y="2185200"/>
                  <a:ext cx="168375" cy="499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35" h="19988" extrusionOk="0">
                      <a:moveTo>
                        <a:pt x="76" y="1"/>
                      </a:moveTo>
                      <a:cubicBezTo>
                        <a:pt x="15" y="1"/>
                        <a:pt x="1" y="115"/>
                        <a:pt x="97" y="306"/>
                      </a:cubicBezTo>
                      <a:cubicBezTo>
                        <a:pt x="430" y="1007"/>
                        <a:pt x="730" y="1741"/>
                        <a:pt x="1097" y="2475"/>
                      </a:cubicBezTo>
                      <a:cubicBezTo>
                        <a:pt x="1498" y="3175"/>
                        <a:pt x="1865" y="3876"/>
                        <a:pt x="2198" y="4576"/>
                      </a:cubicBezTo>
                      <a:cubicBezTo>
                        <a:pt x="2365" y="4976"/>
                        <a:pt x="2532" y="5310"/>
                        <a:pt x="2698" y="5677"/>
                      </a:cubicBezTo>
                      <a:cubicBezTo>
                        <a:pt x="2865" y="6044"/>
                        <a:pt x="2999" y="6377"/>
                        <a:pt x="3099" y="6744"/>
                      </a:cubicBezTo>
                      <a:cubicBezTo>
                        <a:pt x="3366" y="7511"/>
                        <a:pt x="3532" y="8245"/>
                        <a:pt x="3699" y="9046"/>
                      </a:cubicBezTo>
                      <a:cubicBezTo>
                        <a:pt x="3866" y="9846"/>
                        <a:pt x="4033" y="10580"/>
                        <a:pt x="4200" y="11381"/>
                      </a:cubicBezTo>
                      <a:cubicBezTo>
                        <a:pt x="4266" y="11748"/>
                        <a:pt x="4366" y="12181"/>
                        <a:pt x="4500" y="12548"/>
                      </a:cubicBezTo>
                      <a:cubicBezTo>
                        <a:pt x="4566" y="12915"/>
                        <a:pt x="4700" y="13349"/>
                        <a:pt x="4767" y="13716"/>
                      </a:cubicBezTo>
                      <a:cubicBezTo>
                        <a:pt x="5000" y="14483"/>
                        <a:pt x="5167" y="15217"/>
                        <a:pt x="5267" y="15984"/>
                      </a:cubicBezTo>
                      <a:cubicBezTo>
                        <a:pt x="5400" y="16718"/>
                        <a:pt x="5467" y="17485"/>
                        <a:pt x="5534" y="18219"/>
                      </a:cubicBezTo>
                      <a:lnTo>
                        <a:pt x="5534" y="18586"/>
                      </a:lnTo>
                      <a:cubicBezTo>
                        <a:pt x="5534" y="18753"/>
                        <a:pt x="5567" y="18886"/>
                        <a:pt x="5567" y="18986"/>
                      </a:cubicBezTo>
                      <a:cubicBezTo>
                        <a:pt x="5601" y="19186"/>
                        <a:pt x="5634" y="19353"/>
                        <a:pt x="5701" y="19487"/>
                      </a:cubicBezTo>
                      <a:cubicBezTo>
                        <a:pt x="5767" y="19687"/>
                        <a:pt x="5867" y="19820"/>
                        <a:pt x="5934" y="19887"/>
                      </a:cubicBezTo>
                      <a:cubicBezTo>
                        <a:pt x="5967" y="19920"/>
                        <a:pt x="6068" y="19987"/>
                        <a:pt x="6134" y="19987"/>
                      </a:cubicBezTo>
                      <a:cubicBezTo>
                        <a:pt x="6234" y="19987"/>
                        <a:pt x="6301" y="19920"/>
                        <a:pt x="6434" y="19820"/>
                      </a:cubicBezTo>
                      <a:cubicBezTo>
                        <a:pt x="6535" y="19687"/>
                        <a:pt x="6601" y="19520"/>
                        <a:pt x="6635" y="19353"/>
                      </a:cubicBezTo>
                      <a:cubicBezTo>
                        <a:pt x="6668" y="19053"/>
                        <a:pt x="6701" y="18820"/>
                        <a:pt x="6701" y="18619"/>
                      </a:cubicBezTo>
                      <a:cubicBezTo>
                        <a:pt x="6701" y="18519"/>
                        <a:pt x="6701" y="18453"/>
                        <a:pt x="6735" y="18353"/>
                      </a:cubicBezTo>
                      <a:lnTo>
                        <a:pt x="6735" y="18052"/>
                      </a:lnTo>
                      <a:lnTo>
                        <a:pt x="6735" y="17485"/>
                      </a:lnTo>
                      <a:cubicBezTo>
                        <a:pt x="6735" y="17052"/>
                        <a:pt x="6701" y="16685"/>
                        <a:pt x="6668" y="16284"/>
                      </a:cubicBezTo>
                      <a:cubicBezTo>
                        <a:pt x="6601" y="15851"/>
                        <a:pt x="6568" y="15450"/>
                        <a:pt x="6501" y="15017"/>
                      </a:cubicBezTo>
                      <a:cubicBezTo>
                        <a:pt x="6401" y="14617"/>
                        <a:pt x="6334" y="14183"/>
                        <a:pt x="6201" y="13816"/>
                      </a:cubicBezTo>
                      <a:cubicBezTo>
                        <a:pt x="6068" y="13382"/>
                        <a:pt x="6001" y="13015"/>
                        <a:pt x="5867" y="12615"/>
                      </a:cubicBezTo>
                      <a:cubicBezTo>
                        <a:pt x="5734" y="12215"/>
                        <a:pt x="5601" y="11815"/>
                        <a:pt x="5534" y="11381"/>
                      </a:cubicBezTo>
                      <a:cubicBezTo>
                        <a:pt x="5267" y="10614"/>
                        <a:pt x="5067" y="9780"/>
                        <a:pt x="4833" y="8979"/>
                      </a:cubicBezTo>
                      <a:cubicBezTo>
                        <a:pt x="4566" y="8145"/>
                        <a:pt x="4266" y="7345"/>
                        <a:pt x="3933" y="6511"/>
                      </a:cubicBezTo>
                      <a:cubicBezTo>
                        <a:pt x="3766" y="6077"/>
                        <a:pt x="3566" y="5710"/>
                        <a:pt x="3366" y="5343"/>
                      </a:cubicBezTo>
                      <a:cubicBezTo>
                        <a:pt x="3165" y="4976"/>
                        <a:pt x="2932" y="4576"/>
                        <a:pt x="2732" y="4242"/>
                      </a:cubicBezTo>
                      <a:cubicBezTo>
                        <a:pt x="2532" y="3876"/>
                        <a:pt x="2332" y="3542"/>
                        <a:pt x="2065" y="3208"/>
                      </a:cubicBezTo>
                      <a:cubicBezTo>
                        <a:pt x="1865" y="2875"/>
                        <a:pt x="1598" y="2541"/>
                        <a:pt x="1398" y="2208"/>
                      </a:cubicBezTo>
                      <a:cubicBezTo>
                        <a:pt x="997" y="1541"/>
                        <a:pt x="597" y="873"/>
                        <a:pt x="263" y="206"/>
                      </a:cubicBezTo>
                      <a:cubicBezTo>
                        <a:pt x="192" y="64"/>
                        <a:pt x="121" y="1"/>
                        <a:pt x="7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19" name="Google Shape;6319;p37"/>
                <p:cNvSpPr/>
                <p:nvPr/>
              </p:nvSpPr>
              <p:spPr>
                <a:xfrm>
                  <a:off x="2949775" y="2123625"/>
                  <a:ext cx="133450" cy="548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8" h="21931" extrusionOk="0">
                      <a:moveTo>
                        <a:pt x="67" y="1"/>
                      </a:moveTo>
                      <a:cubicBezTo>
                        <a:pt x="34" y="1"/>
                        <a:pt x="1" y="134"/>
                        <a:pt x="67" y="301"/>
                      </a:cubicBezTo>
                      <a:cubicBezTo>
                        <a:pt x="167" y="501"/>
                        <a:pt x="301" y="668"/>
                        <a:pt x="401" y="835"/>
                      </a:cubicBezTo>
                      <a:cubicBezTo>
                        <a:pt x="534" y="1001"/>
                        <a:pt x="634" y="1235"/>
                        <a:pt x="701" y="1402"/>
                      </a:cubicBezTo>
                      <a:cubicBezTo>
                        <a:pt x="868" y="1769"/>
                        <a:pt x="1001" y="2169"/>
                        <a:pt x="1135" y="2569"/>
                      </a:cubicBezTo>
                      <a:cubicBezTo>
                        <a:pt x="1235" y="2969"/>
                        <a:pt x="1335" y="3403"/>
                        <a:pt x="1402" y="3770"/>
                      </a:cubicBezTo>
                      <a:lnTo>
                        <a:pt x="1668" y="5004"/>
                      </a:lnTo>
                      <a:lnTo>
                        <a:pt x="2169" y="7506"/>
                      </a:lnTo>
                      <a:cubicBezTo>
                        <a:pt x="2236" y="7940"/>
                        <a:pt x="2336" y="8340"/>
                        <a:pt x="2369" y="8774"/>
                      </a:cubicBezTo>
                      <a:lnTo>
                        <a:pt x="2636" y="10008"/>
                      </a:lnTo>
                      <a:cubicBezTo>
                        <a:pt x="2803" y="10842"/>
                        <a:pt x="3003" y="11676"/>
                        <a:pt x="3136" y="12510"/>
                      </a:cubicBezTo>
                      <a:cubicBezTo>
                        <a:pt x="3236" y="13344"/>
                        <a:pt x="3403" y="14177"/>
                        <a:pt x="3536" y="15011"/>
                      </a:cubicBezTo>
                      <a:cubicBezTo>
                        <a:pt x="3637" y="15445"/>
                        <a:pt x="3670" y="15845"/>
                        <a:pt x="3737" y="16279"/>
                      </a:cubicBezTo>
                      <a:lnTo>
                        <a:pt x="3837" y="16913"/>
                      </a:lnTo>
                      <a:cubicBezTo>
                        <a:pt x="3870" y="17113"/>
                        <a:pt x="3870" y="17280"/>
                        <a:pt x="3903" y="17480"/>
                      </a:cubicBezTo>
                      <a:cubicBezTo>
                        <a:pt x="4003" y="18280"/>
                        <a:pt x="4003" y="19081"/>
                        <a:pt x="3970" y="19915"/>
                      </a:cubicBezTo>
                      <a:cubicBezTo>
                        <a:pt x="3903" y="21116"/>
                        <a:pt x="4170" y="21783"/>
                        <a:pt x="4404" y="21916"/>
                      </a:cubicBezTo>
                      <a:cubicBezTo>
                        <a:pt x="4438" y="21926"/>
                        <a:pt x="4471" y="21930"/>
                        <a:pt x="4503" y="21930"/>
                      </a:cubicBezTo>
                      <a:cubicBezTo>
                        <a:pt x="4819" y="21930"/>
                        <a:pt x="5050" y="21484"/>
                        <a:pt x="5171" y="20515"/>
                      </a:cubicBezTo>
                      <a:cubicBezTo>
                        <a:pt x="5238" y="19748"/>
                        <a:pt x="5338" y="18914"/>
                        <a:pt x="5338" y="18014"/>
                      </a:cubicBezTo>
                      <a:cubicBezTo>
                        <a:pt x="5338" y="17580"/>
                        <a:pt x="5304" y="17146"/>
                        <a:pt x="5204" y="16679"/>
                      </a:cubicBezTo>
                      <a:cubicBezTo>
                        <a:pt x="5171" y="16479"/>
                        <a:pt x="5138" y="16279"/>
                        <a:pt x="5071" y="16012"/>
                      </a:cubicBezTo>
                      <a:lnTo>
                        <a:pt x="4971" y="15412"/>
                      </a:lnTo>
                      <a:cubicBezTo>
                        <a:pt x="4804" y="14511"/>
                        <a:pt x="4637" y="13677"/>
                        <a:pt x="4404" y="12810"/>
                      </a:cubicBezTo>
                      <a:cubicBezTo>
                        <a:pt x="4370" y="12610"/>
                        <a:pt x="4337" y="12343"/>
                        <a:pt x="4237" y="12143"/>
                      </a:cubicBezTo>
                      <a:cubicBezTo>
                        <a:pt x="4204" y="11943"/>
                        <a:pt x="4137" y="11676"/>
                        <a:pt x="4070" y="11476"/>
                      </a:cubicBezTo>
                      <a:cubicBezTo>
                        <a:pt x="3970" y="11009"/>
                        <a:pt x="3837" y="10608"/>
                        <a:pt x="3703" y="10175"/>
                      </a:cubicBezTo>
                      <a:cubicBezTo>
                        <a:pt x="3570" y="9774"/>
                        <a:pt x="3470" y="9341"/>
                        <a:pt x="3336" y="8907"/>
                      </a:cubicBezTo>
                      <a:cubicBezTo>
                        <a:pt x="3203" y="8440"/>
                        <a:pt x="3069" y="8006"/>
                        <a:pt x="2969" y="7573"/>
                      </a:cubicBezTo>
                      <a:cubicBezTo>
                        <a:pt x="2703" y="6672"/>
                        <a:pt x="2469" y="5805"/>
                        <a:pt x="2202" y="4971"/>
                      </a:cubicBezTo>
                      <a:lnTo>
                        <a:pt x="1835" y="3737"/>
                      </a:lnTo>
                      <a:cubicBezTo>
                        <a:pt x="1702" y="3303"/>
                        <a:pt x="1568" y="2903"/>
                        <a:pt x="1402" y="2469"/>
                      </a:cubicBezTo>
                      <a:cubicBezTo>
                        <a:pt x="1235" y="2069"/>
                        <a:pt x="1068" y="1669"/>
                        <a:pt x="901" y="1302"/>
                      </a:cubicBezTo>
                      <a:cubicBezTo>
                        <a:pt x="868" y="1235"/>
                        <a:pt x="835" y="1135"/>
                        <a:pt x="734" y="1001"/>
                      </a:cubicBezTo>
                      <a:cubicBezTo>
                        <a:pt x="701" y="935"/>
                        <a:pt x="634" y="801"/>
                        <a:pt x="568" y="735"/>
                      </a:cubicBezTo>
                      <a:cubicBezTo>
                        <a:pt x="468" y="568"/>
                        <a:pt x="334" y="401"/>
                        <a:pt x="234" y="268"/>
                      </a:cubicBezTo>
                      <a:cubicBezTo>
                        <a:pt x="167" y="101"/>
                        <a:pt x="134" y="1"/>
                        <a:pt x="6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20" name="Google Shape;6320;p37"/>
                <p:cNvSpPr/>
                <p:nvPr/>
              </p:nvSpPr>
              <p:spPr>
                <a:xfrm>
                  <a:off x="3035675" y="2144475"/>
                  <a:ext cx="66725" cy="526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69" h="21055" extrusionOk="0">
                      <a:moveTo>
                        <a:pt x="67" y="1"/>
                      </a:moveTo>
                      <a:cubicBezTo>
                        <a:pt x="67" y="1"/>
                        <a:pt x="34" y="1"/>
                        <a:pt x="0" y="101"/>
                      </a:cubicBezTo>
                      <a:lnTo>
                        <a:pt x="0" y="301"/>
                      </a:lnTo>
                      <a:cubicBezTo>
                        <a:pt x="34" y="401"/>
                        <a:pt x="67" y="468"/>
                        <a:pt x="100" y="601"/>
                      </a:cubicBezTo>
                      <a:cubicBezTo>
                        <a:pt x="167" y="668"/>
                        <a:pt x="167" y="768"/>
                        <a:pt x="201" y="868"/>
                      </a:cubicBezTo>
                      <a:cubicBezTo>
                        <a:pt x="234" y="1101"/>
                        <a:pt x="267" y="1268"/>
                        <a:pt x="367" y="1468"/>
                      </a:cubicBezTo>
                      <a:cubicBezTo>
                        <a:pt x="501" y="1835"/>
                        <a:pt x="668" y="2236"/>
                        <a:pt x="768" y="2602"/>
                      </a:cubicBezTo>
                      <a:cubicBezTo>
                        <a:pt x="868" y="2769"/>
                        <a:pt x="901" y="2969"/>
                        <a:pt x="934" y="3136"/>
                      </a:cubicBezTo>
                      <a:cubicBezTo>
                        <a:pt x="1001" y="3303"/>
                        <a:pt x="1001" y="3503"/>
                        <a:pt x="1034" y="3737"/>
                      </a:cubicBezTo>
                      <a:cubicBezTo>
                        <a:pt x="1068" y="4104"/>
                        <a:pt x="1101" y="4504"/>
                        <a:pt x="1168" y="4904"/>
                      </a:cubicBezTo>
                      <a:cubicBezTo>
                        <a:pt x="1235" y="6472"/>
                        <a:pt x="1201" y="8073"/>
                        <a:pt x="1268" y="9674"/>
                      </a:cubicBezTo>
                      <a:lnTo>
                        <a:pt x="1401" y="12076"/>
                      </a:lnTo>
                      <a:cubicBezTo>
                        <a:pt x="1401" y="12443"/>
                        <a:pt x="1401" y="12810"/>
                        <a:pt x="1368" y="13243"/>
                      </a:cubicBezTo>
                      <a:cubicBezTo>
                        <a:pt x="1368" y="13644"/>
                        <a:pt x="1335" y="14011"/>
                        <a:pt x="1335" y="14444"/>
                      </a:cubicBezTo>
                      <a:cubicBezTo>
                        <a:pt x="1335" y="14845"/>
                        <a:pt x="1268" y="15245"/>
                        <a:pt x="1268" y="15645"/>
                      </a:cubicBezTo>
                      <a:cubicBezTo>
                        <a:pt x="1268" y="16012"/>
                        <a:pt x="1235" y="16446"/>
                        <a:pt x="1235" y="16813"/>
                      </a:cubicBezTo>
                      <a:cubicBezTo>
                        <a:pt x="1201" y="17613"/>
                        <a:pt x="1168" y="18347"/>
                        <a:pt x="1068" y="19148"/>
                      </a:cubicBezTo>
                      <a:cubicBezTo>
                        <a:pt x="934" y="20282"/>
                        <a:pt x="1101" y="20916"/>
                        <a:pt x="1401" y="21016"/>
                      </a:cubicBezTo>
                      <a:cubicBezTo>
                        <a:pt x="1432" y="21041"/>
                        <a:pt x="1468" y="21054"/>
                        <a:pt x="1507" y="21054"/>
                      </a:cubicBezTo>
                      <a:cubicBezTo>
                        <a:pt x="1720" y="21054"/>
                        <a:pt x="2033" y="20661"/>
                        <a:pt x="2202" y="19815"/>
                      </a:cubicBezTo>
                      <a:cubicBezTo>
                        <a:pt x="2369" y="19081"/>
                        <a:pt x="2502" y="18280"/>
                        <a:pt x="2536" y="17480"/>
                      </a:cubicBezTo>
                      <a:cubicBezTo>
                        <a:pt x="2602" y="16679"/>
                        <a:pt x="2669" y="15845"/>
                        <a:pt x="2669" y="15011"/>
                      </a:cubicBezTo>
                      <a:lnTo>
                        <a:pt x="2669" y="13777"/>
                      </a:lnTo>
                      <a:lnTo>
                        <a:pt x="2669" y="13143"/>
                      </a:lnTo>
                      <a:lnTo>
                        <a:pt x="2669" y="12810"/>
                      </a:lnTo>
                      <a:lnTo>
                        <a:pt x="2669" y="12476"/>
                      </a:lnTo>
                      <a:cubicBezTo>
                        <a:pt x="2602" y="11609"/>
                        <a:pt x="2502" y="10742"/>
                        <a:pt x="2369" y="9908"/>
                      </a:cubicBezTo>
                      <a:cubicBezTo>
                        <a:pt x="2102" y="8240"/>
                        <a:pt x="2035" y="6505"/>
                        <a:pt x="1735" y="4837"/>
                      </a:cubicBezTo>
                      <a:cubicBezTo>
                        <a:pt x="1668" y="4437"/>
                        <a:pt x="1602" y="4003"/>
                        <a:pt x="1501" y="3603"/>
                      </a:cubicBezTo>
                      <a:cubicBezTo>
                        <a:pt x="1435" y="3403"/>
                        <a:pt x="1401" y="3170"/>
                        <a:pt x="1335" y="2969"/>
                      </a:cubicBezTo>
                      <a:cubicBezTo>
                        <a:pt x="1235" y="2769"/>
                        <a:pt x="1201" y="2569"/>
                        <a:pt x="1101" y="2402"/>
                      </a:cubicBezTo>
                      <a:cubicBezTo>
                        <a:pt x="934" y="2002"/>
                        <a:pt x="734" y="1668"/>
                        <a:pt x="601" y="1302"/>
                      </a:cubicBezTo>
                      <a:cubicBezTo>
                        <a:pt x="534" y="1135"/>
                        <a:pt x="501" y="968"/>
                        <a:pt x="401" y="768"/>
                      </a:cubicBezTo>
                      <a:cubicBezTo>
                        <a:pt x="367" y="668"/>
                        <a:pt x="334" y="601"/>
                        <a:pt x="334" y="468"/>
                      </a:cubicBezTo>
                      <a:lnTo>
                        <a:pt x="201" y="234"/>
                      </a:lnTo>
                      <a:cubicBezTo>
                        <a:pt x="100" y="101"/>
                        <a:pt x="100" y="1"/>
                        <a:pt x="6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21" name="Google Shape;6321;p37"/>
                <p:cNvSpPr/>
                <p:nvPr/>
              </p:nvSpPr>
              <p:spPr>
                <a:xfrm>
                  <a:off x="3045675" y="2090825"/>
                  <a:ext cx="209350" cy="583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74" h="23329" extrusionOk="0">
                      <a:moveTo>
                        <a:pt x="8337" y="0"/>
                      </a:moveTo>
                      <a:cubicBezTo>
                        <a:pt x="8282" y="0"/>
                        <a:pt x="8184" y="49"/>
                        <a:pt x="8106" y="179"/>
                      </a:cubicBezTo>
                      <a:lnTo>
                        <a:pt x="7873" y="479"/>
                      </a:lnTo>
                      <a:lnTo>
                        <a:pt x="7639" y="746"/>
                      </a:lnTo>
                      <a:lnTo>
                        <a:pt x="7139" y="1246"/>
                      </a:lnTo>
                      <a:lnTo>
                        <a:pt x="6639" y="1746"/>
                      </a:lnTo>
                      <a:cubicBezTo>
                        <a:pt x="6472" y="1913"/>
                        <a:pt x="6339" y="2113"/>
                        <a:pt x="6172" y="2280"/>
                      </a:cubicBezTo>
                      <a:cubicBezTo>
                        <a:pt x="5872" y="2647"/>
                        <a:pt x="5638" y="3081"/>
                        <a:pt x="5371" y="3481"/>
                      </a:cubicBezTo>
                      <a:lnTo>
                        <a:pt x="5004" y="4081"/>
                      </a:lnTo>
                      <a:lnTo>
                        <a:pt x="4637" y="4682"/>
                      </a:lnTo>
                      <a:cubicBezTo>
                        <a:pt x="4437" y="5149"/>
                        <a:pt x="4304" y="5616"/>
                        <a:pt x="4104" y="6016"/>
                      </a:cubicBezTo>
                      <a:cubicBezTo>
                        <a:pt x="4037" y="6116"/>
                        <a:pt x="4004" y="6250"/>
                        <a:pt x="3937" y="6316"/>
                      </a:cubicBezTo>
                      <a:lnTo>
                        <a:pt x="3770" y="6650"/>
                      </a:lnTo>
                      <a:lnTo>
                        <a:pt x="3436" y="7284"/>
                      </a:lnTo>
                      <a:cubicBezTo>
                        <a:pt x="3203" y="7684"/>
                        <a:pt x="2969" y="8118"/>
                        <a:pt x="2769" y="8585"/>
                      </a:cubicBezTo>
                      <a:cubicBezTo>
                        <a:pt x="2536" y="8985"/>
                        <a:pt x="2336" y="9418"/>
                        <a:pt x="2136" y="9919"/>
                      </a:cubicBezTo>
                      <a:cubicBezTo>
                        <a:pt x="1769" y="10819"/>
                        <a:pt x="1502" y="11787"/>
                        <a:pt x="1302" y="12687"/>
                      </a:cubicBezTo>
                      <a:cubicBezTo>
                        <a:pt x="1101" y="13621"/>
                        <a:pt x="835" y="14522"/>
                        <a:pt x="634" y="15456"/>
                      </a:cubicBezTo>
                      <a:cubicBezTo>
                        <a:pt x="434" y="16357"/>
                        <a:pt x="201" y="17324"/>
                        <a:pt x="134" y="18325"/>
                      </a:cubicBezTo>
                      <a:cubicBezTo>
                        <a:pt x="34" y="19292"/>
                        <a:pt x="34" y="20260"/>
                        <a:pt x="1" y="21194"/>
                      </a:cubicBezTo>
                      <a:cubicBezTo>
                        <a:pt x="1" y="21594"/>
                        <a:pt x="34" y="21861"/>
                        <a:pt x="101" y="22128"/>
                      </a:cubicBezTo>
                      <a:cubicBezTo>
                        <a:pt x="134" y="22361"/>
                        <a:pt x="167" y="22528"/>
                        <a:pt x="167" y="22695"/>
                      </a:cubicBezTo>
                      <a:cubicBezTo>
                        <a:pt x="234" y="22995"/>
                        <a:pt x="301" y="23195"/>
                        <a:pt x="401" y="23295"/>
                      </a:cubicBezTo>
                      <a:cubicBezTo>
                        <a:pt x="468" y="23328"/>
                        <a:pt x="534" y="23328"/>
                        <a:pt x="634" y="23328"/>
                      </a:cubicBezTo>
                      <a:cubicBezTo>
                        <a:pt x="701" y="23295"/>
                        <a:pt x="801" y="23262"/>
                        <a:pt x="868" y="23128"/>
                      </a:cubicBezTo>
                      <a:cubicBezTo>
                        <a:pt x="1168" y="22961"/>
                        <a:pt x="1302" y="22461"/>
                        <a:pt x="1335" y="21894"/>
                      </a:cubicBezTo>
                      <a:cubicBezTo>
                        <a:pt x="1335" y="21661"/>
                        <a:pt x="1335" y="21427"/>
                        <a:pt x="1368" y="21227"/>
                      </a:cubicBezTo>
                      <a:cubicBezTo>
                        <a:pt x="1368" y="20993"/>
                        <a:pt x="1402" y="20760"/>
                        <a:pt x="1402" y="20560"/>
                      </a:cubicBezTo>
                      <a:lnTo>
                        <a:pt x="1535" y="19159"/>
                      </a:lnTo>
                      <a:cubicBezTo>
                        <a:pt x="1602" y="18725"/>
                        <a:pt x="1635" y="18258"/>
                        <a:pt x="1702" y="17791"/>
                      </a:cubicBezTo>
                      <a:lnTo>
                        <a:pt x="1969" y="16423"/>
                      </a:lnTo>
                      <a:cubicBezTo>
                        <a:pt x="2136" y="15489"/>
                        <a:pt x="2336" y="14489"/>
                        <a:pt x="2536" y="13488"/>
                      </a:cubicBezTo>
                      <a:cubicBezTo>
                        <a:pt x="2703" y="12487"/>
                        <a:pt x="2869" y="11520"/>
                        <a:pt x="3136" y="10619"/>
                      </a:cubicBezTo>
                      <a:cubicBezTo>
                        <a:pt x="3203" y="10419"/>
                        <a:pt x="3270" y="10152"/>
                        <a:pt x="3336" y="9952"/>
                      </a:cubicBezTo>
                      <a:cubicBezTo>
                        <a:pt x="3436" y="9752"/>
                        <a:pt x="3503" y="9485"/>
                        <a:pt x="3603" y="9252"/>
                      </a:cubicBezTo>
                      <a:cubicBezTo>
                        <a:pt x="3770" y="8785"/>
                        <a:pt x="3970" y="8318"/>
                        <a:pt x="4170" y="7851"/>
                      </a:cubicBezTo>
                      <a:cubicBezTo>
                        <a:pt x="4370" y="7417"/>
                        <a:pt x="4537" y="6950"/>
                        <a:pt x="4771" y="6483"/>
                      </a:cubicBezTo>
                      <a:cubicBezTo>
                        <a:pt x="4971" y="5983"/>
                        <a:pt x="5038" y="5482"/>
                        <a:pt x="5204" y="5082"/>
                      </a:cubicBezTo>
                      <a:cubicBezTo>
                        <a:pt x="5304" y="4849"/>
                        <a:pt x="5371" y="4648"/>
                        <a:pt x="5505" y="4448"/>
                      </a:cubicBezTo>
                      <a:cubicBezTo>
                        <a:pt x="5638" y="4248"/>
                        <a:pt x="5705" y="4015"/>
                        <a:pt x="5838" y="3781"/>
                      </a:cubicBezTo>
                      <a:cubicBezTo>
                        <a:pt x="6038" y="3347"/>
                        <a:pt x="6272" y="2947"/>
                        <a:pt x="6505" y="2514"/>
                      </a:cubicBezTo>
                      <a:cubicBezTo>
                        <a:pt x="6639" y="2313"/>
                        <a:pt x="6772" y="2147"/>
                        <a:pt x="6872" y="1980"/>
                      </a:cubicBezTo>
                      <a:cubicBezTo>
                        <a:pt x="7039" y="1813"/>
                        <a:pt x="7172" y="1613"/>
                        <a:pt x="7339" y="1446"/>
                      </a:cubicBezTo>
                      <a:cubicBezTo>
                        <a:pt x="7506" y="1279"/>
                        <a:pt x="7639" y="1113"/>
                        <a:pt x="7806" y="912"/>
                      </a:cubicBezTo>
                      <a:cubicBezTo>
                        <a:pt x="7873" y="812"/>
                        <a:pt x="7973" y="746"/>
                        <a:pt x="8006" y="612"/>
                      </a:cubicBezTo>
                      <a:cubicBezTo>
                        <a:pt x="8073" y="512"/>
                        <a:pt x="8140" y="445"/>
                        <a:pt x="8207" y="312"/>
                      </a:cubicBezTo>
                      <a:cubicBezTo>
                        <a:pt x="8340" y="145"/>
                        <a:pt x="8373" y="78"/>
                        <a:pt x="8373" y="12"/>
                      </a:cubicBezTo>
                      <a:cubicBezTo>
                        <a:pt x="8366" y="4"/>
                        <a:pt x="8353" y="0"/>
                        <a:pt x="833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22" name="Google Shape;6322;p37"/>
                <p:cNvSpPr/>
                <p:nvPr/>
              </p:nvSpPr>
              <p:spPr>
                <a:xfrm>
                  <a:off x="3056525" y="2127500"/>
                  <a:ext cx="260200" cy="550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408" h="22029" extrusionOk="0">
                      <a:moveTo>
                        <a:pt x="10342" y="1"/>
                      </a:moveTo>
                      <a:cubicBezTo>
                        <a:pt x="10293" y="1"/>
                        <a:pt x="10203" y="50"/>
                        <a:pt x="10074" y="179"/>
                      </a:cubicBezTo>
                      <a:cubicBezTo>
                        <a:pt x="9507" y="913"/>
                        <a:pt x="8940" y="1614"/>
                        <a:pt x="8373" y="2314"/>
                      </a:cubicBezTo>
                      <a:cubicBezTo>
                        <a:pt x="8073" y="2681"/>
                        <a:pt x="7773" y="3015"/>
                        <a:pt x="7439" y="3348"/>
                      </a:cubicBezTo>
                      <a:lnTo>
                        <a:pt x="6939" y="3849"/>
                      </a:lnTo>
                      <a:cubicBezTo>
                        <a:pt x="6772" y="4015"/>
                        <a:pt x="6605" y="4182"/>
                        <a:pt x="6505" y="4416"/>
                      </a:cubicBezTo>
                      <a:cubicBezTo>
                        <a:pt x="6205" y="4783"/>
                        <a:pt x="5905" y="5116"/>
                        <a:pt x="5604" y="5483"/>
                      </a:cubicBezTo>
                      <a:cubicBezTo>
                        <a:pt x="5337" y="5850"/>
                        <a:pt x="5037" y="6250"/>
                        <a:pt x="4770" y="6617"/>
                      </a:cubicBezTo>
                      <a:cubicBezTo>
                        <a:pt x="4537" y="6984"/>
                        <a:pt x="4237" y="7418"/>
                        <a:pt x="4037" y="7818"/>
                      </a:cubicBezTo>
                      <a:cubicBezTo>
                        <a:pt x="3770" y="8252"/>
                        <a:pt x="3570" y="8652"/>
                        <a:pt x="3369" y="9086"/>
                      </a:cubicBezTo>
                      <a:cubicBezTo>
                        <a:pt x="2936" y="9920"/>
                        <a:pt x="2535" y="10753"/>
                        <a:pt x="2169" y="11621"/>
                      </a:cubicBezTo>
                      <a:cubicBezTo>
                        <a:pt x="1768" y="12488"/>
                        <a:pt x="1501" y="13355"/>
                        <a:pt x="1201" y="14256"/>
                      </a:cubicBezTo>
                      <a:lnTo>
                        <a:pt x="1001" y="14923"/>
                      </a:lnTo>
                      <a:cubicBezTo>
                        <a:pt x="901" y="15157"/>
                        <a:pt x="868" y="15357"/>
                        <a:pt x="768" y="15624"/>
                      </a:cubicBezTo>
                      <a:cubicBezTo>
                        <a:pt x="667" y="16091"/>
                        <a:pt x="567" y="16524"/>
                        <a:pt x="434" y="16991"/>
                      </a:cubicBezTo>
                      <a:cubicBezTo>
                        <a:pt x="367" y="17425"/>
                        <a:pt x="234" y="17859"/>
                        <a:pt x="167" y="18326"/>
                      </a:cubicBezTo>
                      <a:lnTo>
                        <a:pt x="34" y="19093"/>
                      </a:lnTo>
                      <a:cubicBezTo>
                        <a:pt x="0" y="19326"/>
                        <a:pt x="0" y="19626"/>
                        <a:pt x="0" y="19827"/>
                      </a:cubicBezTo>
                      <a:lnTo>
                        <a:pt x="0" y="20294"/>
                      </a:lnTo>
                      <a:cubicBezTo>
                        <a:pt x="0" y="20427"/>
                        <a:pt x="0" y="20527"/>
                        <a:pt x="34" y="20694"/>
                      </a:cubicBezTo>
                      <a:cubicBezTo>
                        <a:pt x="67" y="20961"/>
                        <a:pt x="67" y="21194"/>
                        <a:pt x="167" y="21428"/>
                      </a:cubicBezTo>
                      <a:cubicBezTo>
                        <a:pt x="267" y="21828"/>
                        <a:pt x="501" y="22028"/>
                        <a:pt x="601" y="22028"/>
                      </a:cubicBezTo>
                      <a:cubicBezTo>
                        <a:pt x="768" y="22028"/>
                        <a:pt x="868" y="21928"/>
                        <a:pt x="934" y="21661"/>
                      </a:cubicBezTo>
                      <a:cubicBezTo>
                        <a:pt x="1001" y="21528"/>
                        <a:pt x="1034" y="21361"/>
                        <a:pt x="1068" y="21161"/>
                      </a:cubicBezTo>
                      <a:cubicBezTo>
                        <a:pt x="1034" y="20994"/>
                        <a:pt x="1068" y="20761"/>
                        <a:pt x="1101" y="20460"/>
                      </a:cubicBezTo>
                      <a:cubicBezTo>
                        <a:pt x="1168" y="19993"/>
                        <a:pt x="1168" y="19593"/>
                        <a:pt x="1235" y="19193"/>
                      </a:cubicBezTo>
                      <a:cubicBezTo>
                        <a:pt x="1335" y="18793"/>
                        <a:pt x="1435" y="18359"/>
                        <a:pt x="1568" y="17959"/>
                      </a:cubicBezTo>
                      <a:cubicBezTo>
                        <a:pt x="1601" y="17758"/>
                        <a:pt x="1702" y="17492"/>
                        <a:pt x="1735" y="17258"/>
                      </a:cubicBezTo>
                      <a:cubicBezTo>
                        <a:pt x="1768" y="17025"/>
                        <a:pt x="1868" y="16791"/>
                        <a:pt x="1902" y="16591"/>
                      </a:cubicBezTo>
                      <a:cubicBezTo>
                        <a:pt x="2035" y="16124"/>
                        <a:pt x="2102" y="15690"/>
                        <a:pt x="2235" y="15257"/>
                      </a:cubicBezTo>
                      <a:cubicBezTo>
                        <a:pt x="2535" y="14323"/>
                        <a:pt x="2769" y="13422"/>
                        <a:pt x="3103" y="12521"/>
                      </a:cubicBezTo>
                      <a:cubicBezTo>
                        <a:pt x="3269" y="12088"/>
                        <a:pt x="3436" y="11621"/>
                        <a:pt x="3603" y="11187"/>
                      </a:cubicBezTo>
                      <a:cubicBezTo>
                        <a:pt x="3770" y="10753"/>
                        <a:pt x="3936" y="10286"/>
                        <a:pt x="4170" y="9853"/>
                      </a:cubicBezTo>
                      <a:cubicBezTo>
                        <a:pt x="4337" y="9419"/>
                        <a:pt x="4537" y="8986"/>
                        <a:pt x="4737" y="8519"/>
                      </a:cubicBezTo>
                      <a:cubicBezTo>
                        <a:pt x="4937" y="8085"/>
                        <a:pt x="5171" y="7651"/>
                        <a:pt x="5404" y="7251"/>
                      </a:cubicBezTo>
                      <a:lnTo>
                        <a:pt x="6171" y="5983"/>
                      </a:lnTo>
                      <a:cubicBezTo>
                        <a:pt x="6405" y="5583"/>
                        <a:pt x="6705" y="5149"/>
                        <a:pt x="6939" y="4783"/>
                      </a:cubicBezTo>
                      <a:cubicBezTo>
                        <a:pt x="7072" y="4582"/>
                        <a:pt x="7205" y="4416"/>
                        <a:pt x="7372" y="4249"/>
                      </a:cubicBezTo>
                      <a:cubicBezTo>
                        <a:pt x="7506" y="4082"/>
                        <a:pt x="7672" y="3849"/>
                        <a:pt x="7839" y="3682"/>
                      </a:cubicBezTo>
                      <a:cubicBezTo>
                        <a:pt x="8006" y="3515"/>
                        <a:pt x="8106" y="3315"/>
                        <a:pt x="8273" y="3115"/>
                      </a:cubicBezTo>
                      <a:cubicBezTo>
                        <a:pt x="8406" y="2915"/>
                        <a:pt x="8540" y="2748"/>
                        <a:pt x="8707" y="2514"/>
                      </a:cubicBezTo>
                      <a:cubicBezTo>
                        <a:pt x="9240" y="1780"/>
                        <a:pt x="9741" y="1013"/>
                        <a:pt x="10241" y="313"/>
                      </a:cubicBezTo>
                      <a:cubicBezTo>
                        <a:pt x="10374" y="146"/>
                        <a:pt x="10408" y="79"/>
                        <a:pt x="10374" y="12"/>
                      </a:cubicBezTo>
                      <a:cubicBezTo>
                        <a:pt x="10367" y="5"/>
                        <a:pt x="10356" y="1"/>
                        <a:pt x="10342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23" name="Google Shape;6323;p37"/>
                <p:cNvSpPr/>
                <p:nvPr/>
              </p:nvSpPr>
              <p:spPr>
                <a:xfrm>
                  <a:off x="3064850" y="2225650"/>
                  <a:ext cx="263775" cy="445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51" h="17823" extrusionOk="0">
                      <a:moveTo>
                        <a:pt x="10475" y="1"/>
                      </a:moveTo>
                      <a:cubicBezTo>
                        <a:pt x="10431" y="1"/>
                        <a:pt x="10352" y="37"/>
                        <a:pt x="10242" y="123"/>
                      </a:cubicBezTo>
                      <a:lnTo>
                        <a:pt x="9374" y="890"/>
                      </a:lnTo>
                      <a:cubicBezTo>
                        <a:pt x="9074" y="1123"/>
                        <a:pt x="8774" y="1424"/>
                        <a:pt x="8540" y="1724"/>
                      </a:cubicBezTo>
                      <a:cubicBezTo>
                        <a:pt x="8240" y="2024"/>
                        <a:pt x="8007" y="2258"/>
                        <a:pt x="7706" y="2524"/>
                      </a:cubicBezTo>
                      <a:cubicBezTo>
                        <a:pt x="7373" y="2758"/>
                        <a:pt x="7073" y="3025"/>
                        <a:pt x="6772" y="3292"/>
                      </a:cubicBezTo>
                      <a:cubicBezTo>
                        <a:pt x="6205" y="3859"/>
                        <a:pt x="5672" y="4426"/>
                        <a:pt x="5171" y="5060"/>
                      </a:cubicBezTo>
                      <a:cubicBezTo>
                        <a:pt x="4904" y="5360"/>
                        <a:pt x="4671" y="5693"/>
                        <a:pt x="4437" y="6027"/>
                      </a:cubicBezTo>
                      <a:cubicBezTo>
                        <a:pt x="4204" y="6360"/>
                        <a:pt x="4004" y="6694"/>
                        <a:pt x="3737" y="7028"/>
                      </a:cubicBezTo>
                      <a:cubicBezTo>
                        <a:pt x="3337" y="7728"/>
                        <a:pt x="2936" y="8429"/>
                        <a:pt x="2603" y="9129"/>
                      </a:cubicBezTo>
                      <a:cubicBezTo>
                        <a:pt x="2269" y="9863"/>
                        <a:pt x="1902" y="10530"/>
                        <a:pt x="1569" y="11264"/>
                      </a:cubicBezTo>
                      <a:cubicBezTo>
                        <a:pt x="1402" y="11631"/>
                        <a:pt x="1235" y="11964"/>
                        <a:pt x="1068" y="12398"/>
                      </a:cubicBezTo>
                      <a:cubicBezTo>
                        <a:pt x="902" y="12765"/>
                        <a:pt x="768" y="13199"/>
                        <a:pt x="668" y="13566"/>
                      </a:cubicBezTo>
                      <a:cubicBezTo>
                        <a:pt x="535" y="13933"/>
                        <a:pt x="435" y="14299"/>
                        <a:pt x="368" y="14700"/>
                      </a:cubicBezTo>
                      <a:lnTo>
                        <a:pt x="234" y="15233"/>
                      </a:lnTo>
                      <a:lnTo>
                        <a:pt x="101" y="15867"/>
                      </a:lnTo>
                      <a:cubicBezTo>
                        <a:pt x="1" y="16468"/>
                        <a:pt x="68" y="16935"/>
                        <a:pt x="168" y="17268"/>
                      </a:cubicBezTo>
                      <a:cubicBezTo>
                        <a:pt x="234" y="17602"/>
                        <a:pt x="368" y="17769"/>
                        <a:pt x="501" y="17802"/>
                      </a:cubicBezTo>
                      <a:cubicBezTo>
                        <a:pt x="522" y="17816"/>
                        <a:pt x="546" y="17823"/>
                        <a:pt x="572" y="17823"/>
                      </a:cubicBezTo>
                      <a:cubicBezTo>
                        <a:pt x="669" y="17823"/>
                        <a:pt x="796" y="17727"/>
                        <a:pt x="902" y="17568"/>
                      </a:cubicBezTo>
                      <a:cubicBezTo>
                        <a:pt x="935" y="17268"/>
                        <a:pt x="1068" y="16935"/>
                        <a:pt x="1168" y="16501"/>
                      </a:cubicBezTo>
                      <a:cubicBezTo>
                        <a:pt x="1235" y="16134"/>
                        <a:pt x="1335" y="15834"/>
                        <a:pt x="1435" y="15500"/>
                      </a:cubicBezTo>
                      <a:cubicBezTo>
                        <a:pt x="1569" y="15100"/>
                        <a:pt x="1702" y="14733"/>
                        <a:pt x="1769" y="14400"/>
                      </a:cubicBezTo>
                      <a:cubicBezTo>
                        <a:pt x="1902" y="14033"/>
                        <a:pt x="2002" y="13632"/>
                        <a:pt x="2102" y="13332"/>
                      </a:cubicBezTo>
                      <a:cubicBezTo>
                        <a:pt x="2169" y="13165"/>
                        <a:pt x="2236" y="12999"/>
                        <a:pt x="2336" y="12765"/>
                      </a:cubicBezTo>
                      <a:cubicBezTo>
                        <a:pt x="2403" y="12598"/>
                        <a:pt x="2503" y="12398"/>
                        <a:pt x="2536" y="12231"/>
                      </a:cubicBezTo>
                      <a:cubicBezTo>
                        <a:pt x="2836" y="11531"/>
                        <a:pt x="3203" y="10764"/>
                        <a:pt x="3537" y="9963"/>
                      </a:cubicBezTo>
                      <a:cubicBezTo>
                        <a:pt x="3870" y="9196"/>
                        <a:pt x="4171" y="8429"/>
                        <a:pt x="4504" y="7728"/>
                      </a:cubicBezTo>
                      <a:cubicBezTo>
                        <a:pt x="4571" y="7561"/>
                        <a:pt x="4671" y="7361"/>
                        <a:pt x="4771" y="7194"/>
                      </a:cubicBezTo>
                      <a:cubicBezTo>
                        <a:pt x="4871" y="7028"/>
                        <a:pt x="5004" y="6861"/>
                        <a:pt x="5071" y="6627"/>
                      </a:cubicBezTo>
                      <a:cubicBezTo>
                        <a:pt x="5271" y="6294"/>
                        <a:pt x="5505" y="5927"/>
                        <a:pt x="5705" y="5593"/>
                      </a:cubicBezTo>
                      <a:cubicBezTo>
                        <a:pt x="6172" y="4926"/>
                        <a:pt x="6606" y="4259"/>
                        <a:pt x="7106" y="3692"/>
                      </a:cubicBezTo>
                      <a:cubicBezTo>
                        <a:pt x="7373" y="3392"/>
                        <a:pt x="7673" y="3091"/>
                        <a:pt x="7940" y="2858"/>
                      </a:cubicBezTo>
                      <a:cubicBezTo>
                        <a:pt x="8273" y="2558"/>
                        <a:pt x="8540" y="2224"/>
                        <a:pt x="8774" y="1924"/>
                      </a:cubicBezTo>
                      <a:lnTo>
                        <a:pt x="9541" y="1057"/>
                      </a:lnTo>
                      <a:cubicBezTo>
                        <a:pt x="9841" y="790"/>
                        <a:pt x="10075" y="523"/>
                        <a:pt x="10375" y="256"/>
                      </a:cubicBezTo>
                      <a:cubicBezTo>
                        <a:pt x="10523" y="108"/>
                        <a:pt x="10550" y="1"/>
                        <a:pt x="10475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24" name="Google Shape;6324;p37"/>
                <p:cNvSpPr/>
                <p:nvPr/>
              </p:nvSpPr>
              <p:spPr>
                <a:xfrm>
                  <a:off x="3099875" y="2339625"/>
                  <a:ext cx="320275" cy="376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11" h="15065" extrusionOk="0">
                      <a:moveTo>
                        <a:pt x="12743" y="0"/>
                      </a:moveTo>
                      <a:cubicBezTo>
                        <a:pt x="12710" y="0"/>
                        <a:pt x="12710" y="34"/>
                        <a:pt x="12677" y="34"/>
                      </a:cubicBezTo>
                      <a:cubicBezTo>
                        <a:pt x="12643" y="100"/>
                        <a:pt x="12577" y="100"/>
                        <a:pt x="12510" y="134"/>
                      </a:cubicBezTo>
                      <a:cubicBezTo>
                        <a:pt x="12476" y="134"/>
                        <a:pt x="12476" y="134"/>
                        <a:pt x="12410" y="167"/>
                      </a:cubicBezTo>
                      <a:cubicBezTo>
                        <a:pt x="12243" y="267"/>
                        <a:pt x="12076" y="300"/>
                        <a:pt x="11943" y="367"/>
                      </a:cubicBezTo>
                      <a:lnTo>
                        <a:pt x="11442" y="634"/>
                      </a:lnTo>
                      <a:cubicBezTo>
                        <a:pt x="11109" y="801"/>
                        <a:pt x="10775" y="934"/>
                        <a:pt x="10442" y="1101"/>
                      </a:cubicBezTo>
                      <a:cubicBezTo>
                        <a:pt x="9775" y="1435"/>
                        <a:pt x="9141" y="1835"/>
                        <a:pt x="8507" y="2335"/>
                      </a:cubicBezTo>
                      <a:cubicBezTo>
                        <a:pt x="7940" y="2802"/>
                        <a:pt x="7339" y="3303"/>
                        <a:pt x="6772" y="3803"/>
                      </a:cubicBezTo>
                      <a:cubicBezTo>
                        <a:pt x="6205" y="4303"/>
                        <a:pt x="5638" y="4804"/>
                        <a:pt x="5105" y="5337"/>
                      </a:cubicBezTo>
                      <a:cubicBezTo>
                        <a:pt x="4804" y="5571"/>
                        <a:pt x="4537" y="5871"/>
                        <a:pt x="4304" y="6171"/>
                      </a:cubicBezTo>
                      <a:cubicBezTo>
                        <a:pt x="4037" y="6471"/>
                        <a:pt x="3804" y="6772"/>
                        <a:pt x="3537" y="7072"/>
                      </a:cubicBezTo>
                      <a:cubicBezTo>
                        <a:pt x="3103" y="7706"/>
                        <a:pt x="2669" y="8373"/>
                        <a:pt x="2303" y="9007"/>
                      </a:cubicBezTo>
                      <a:cubicBezTo>
                        <a:pt x="2102" y="9340"/>
                        <a:pt x="1869" y="9640"/>
                        <a:pt x="1702" y="9974"/>
                      </a:cubicBezTo>
                      <a:cubicBezTo>
                        <a:pt x="1502" y="10308"/>
                        <a:pt x="1302" y="10641"/>
                        <a:pt x="1135" y="10975"/>
                      </a:cubicBezTo>
                      <a:cubicBezTo>
                        <a:pt x="968" y="11308"/>
                        <a:pt x="801" y="11675"/>
                        <a:pt x="635" y="12042"/>
                      </a:cubicBezTo>
                      <a:cubicBezTo>
                        <a:pt x="535" y="12209"/>
                        <a:pt x="501" y="12409"/>
                        <a:pt x="435" y="12609"/>
                      </a:cubicBezTo>
                      <a:lnTo>
                        <a:pt x="268" y="13143"/>
                      </a:lnTo>
                      <a:cubicBezTo>
                        <a:pt x="68" y="13643"/>
                        <a:pt x="1" y="14144"/>
                        <a:pt x="34" y="14477"/>
                      </a:cubicBezTo>
                      <a:cubicBezTo>
                        <a:pt x="68" y="14811"/>
                        <a:pt x="201" y="15011"/>
                        <a:pt x="368" y="15044"/>
                      </a:cubicBezTo>
                      <a:cubicBezTo>
                        <a:pt x="396" y="15058"/>
                        <a:pt x="425" y="15065"/>
                        <a:pt x="455" y="15065"/>
                      </a:cubicBezTo>
                      <a:cubicBezTo>
                        <a:pt x="569" y="15065"/>
                        <a:pt x="696" y="14969"/>
                        <a:pt x="801" y="14811"/>
                      </a:cubicBezTo>
                      <a:cubicBezTo>
                        <a:pt x="1035" y="14677"/>
                        <a:pt x="1168" y="14444"/>
                        <a:pt x="1369" y="14010"/>
                      </a:cubicBezTo>
                      <a:cubicBezTo>
                        <a:pt x="1469" y="13843"/>
                        <a:pt x="1502" y="13677"/>
                        <a:pt x="1602" y="13510"/>
                      </a:cubicBezTo>
                      <a:cubicBezTo>
                        <a:pt x="1669" y="13343"/>
                        <a:pt x="1702" y="13176"/>
                        <a:pt x="1802" y="13009"/>
                      </a:cubicBezTo>
                      <a:cubicBezTo>
                        <a:pt x="1936" y="12676"/>
                        <a:pt x="2102" y="12376"/>
                        <a:pt x="2202" y="12042"/>
                      </a:cubicBezTo>
                      <a:cubicBezTo>
                        <a:pt x="2369" y="11709"/>
                        <a:pt x="2536" y="11442"/>
                        <a:pt x="2703" y="11141"/>
                      </a:cubicBezTo>
                      <a:cubicBezTo>
                        <a:pt x="2803" y="10975"/>
                        <a:pt x="2870" y="10841"/>
                        <a:pt x="3003" y="10674"/>
                      </a:cubicBezTo>
                      <a:cubicBezTo>
                        <a:pt x="3070" y="10508"/>
                        <a:pt x="3203" y="10341"/>
                        <a:pt x="3303" y="10174"/>
                      </a:cubicBezTo>
                      <a:cubicBezTo>
                        <a:pt x="3704" y="9507"/>
                        <a:pt x="4070" y="8840"/>
                        <a:pt x="4471" y="8173"/>
                      </a:cubicBezTo>
                      <a:cubicBezTo>
                        <a:pt x="4671" y="7839"/>
                        <a:pt x="4871" y="7539"/>
                        <a:pt x="5071" y="7205"/>
                      </a:cubicBezTo>
                      <a:cubicBezTo>
                        <a:pt x="5305" y="6938"/>
                        <a:pt x="5538" y="6605"/>
                        <a:pt x="5805" y="6305"/>
                      </a:cubicBezTo>
                      <a:cubicBezTo>
                        <a:pt x="6305" y="5704"/>
                        <a:pt x="6839" y="5137"/>
                        <a:pt x="7339" y="4503"/>
                      </a:cubicBezTo>
                      <a:cubicBezTo>
                        <a:pt x="7840" y="3936"/>
                        <a:pt x="8374" y="3336"/>
                        <a:pt x="8907" y="2802"/>
                      </a:cubicBezTo>
                      <a:cubicBezTo>
                        <a:pt x="9474" y="2268"/>
                        <a:pt x="10041" y="1801"/>
                        <a:pt x="10675" y="1435"/>
                      </a:cubicBezTo>
                      <a:cubicBezTo>
                        <a:pt x="10975" y="1201"/>
                        <a:pt x="11309" y="1034"/>
                        <a:pt x="11643" y="867"/>
                      </a:cubicBezTo>
                      <a:cubicBezTo>
                        <a:pt x="11809" y="801"/>
                        <a:pt x="11976" y="667"/>
                        <a:pt x="12076" y="601"/>
                      </a:cubicBezTo>
                      <a:cubicBezTo>
                        <a:pt x="12243" y="501"/>
                        <a:pt x="12376" y="434"/>
                        <a:pt x="12543" y="334"/>
                      </a:cubicBezTo>
                      <a:cubicBezTo>
                        <a:pt x="12543" y="334"/>
                        <a:pt x="12577" y="334"/>
                        <a:pt x="12577" y="300"/>
                      </a:cubicBezTo>
                      <a:cubicBezTo>
                        <a:pt x="12643" y="300"/>
                        <a:pt x="12677" y="267"/>
                        <a:pt x="12710" y="200"/>
                      </a:cubicBezTo>
                      <a:cubicBezTo>
                        <a:pt x="12743" y="167"/>
                        <a:pt x="12810" y="134"/>
                        <a:pt x="12810" y="100"/>
                      </a:cubicBezTo>
                      <a:cubicBezTo>
                        <a:pt x="12810" y="0"/>
                        <a:pt x="12810" y="0"/>
                        <a:pt x="12743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25" name="Google Shape;6325;p37"/>
                <p:cNvSpPr/>
                <p:nvPr/>
              </p:nvSpPr>
              <p:spPr>
                <a:xfrm>
                  <a:off x="3100725" y="2443525"/>
                  <a:ext cx="376125" cy="281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045" h="11243" extrusionOk="0">
                      <a:moveTo>
                        <a:pt x="14932" y="0"/>
                      </a:moveTo>
                      <a:cubicBezTo>
                        <a:pt x="14900" y="0"/>
                        <a:pt x="14860" y="4"/>
                        <a:pt x="14811" y="14"/>
                      </a:cubicBezTo>
                      <a:cubicBezTo>
                        <a:pt x="14477" y="81"/>
                        <a:pt x="14144" y="214"/>
                        <a:pt x="13810" y="347"/>
                      </a:cubicBezTo>
                      <a:cubicBezTo>
                        <a:pt x="13477" y="481"/>
                        <a:pt x="13143" y="548"/>
                        <a:pt x="12809" y="648"/>
                      </a:cubicBezTo>
                      <a:cubicBezTo>
                        <a:pt x="12476" y="714"/>
                        <a:pt x="12109" y="848"/>
                        <a:pt x="11775" y="981"/>
                      </a:cubicBezTo>
                      <a:cubicBezTo>
                        <a:pt x="11442" y="1115"/>
                        <a:pt x="11108" y="1215"/>
                        <a:pt x="10775" y="1381"/>
                      </a:cubicBezTo>
                      <a:cubicBezTo>
                        <a:pt x="10441" y="1515"/>
                        <a:pt x="10107" y="1682"/>
                        <a:pt x="9774" y="1848"/>
                      </a:cubicBezTo>
                      <a:cubicBezTo>
                        <a:pt x="9440" y="2015"/>
                        <a:pt x="9140" y="2215"/>
                        <a:pt x="8807" y="2416"/>
                      </a:cubicBezTo>
                      <a:lnTo>
                        <a:pt x="7939" y="3049"/>
                      </a:lnTo>
                      <a:cubicBezTo>
                        <a:pt x="7639" y="3249"/>
                        <a:pt x="7339" y="3450"/>
                        <a:pt x="7039" y="3650"/>
                      </a:cubicBezTo>
                      <a:cubicBezTo>
                        <a:pt x="6472" y="4050"/>
                        <a:pt x="5838" y="4450"/>
                        <a:pt x="5271" y="4851"/>
                      </a:cubicBezTo>
                      <a:lnTo>
                        <a:pt x="4370" y="5484"/>
                      </a:lnTo>
                      <a:lnTo>
                        <a:pt x="3503" y="6118"/>
                      </a:lnTo>
                      <a:cubicBezTo>
                        <a:pt x="2936" y="6518"/>
                        <a:pt x="2335" y="6985"/>
                        <a:pt x="1802" y="7519"/>
                      </a:cubicBezTo>
                      <a:cubicBezTo>
                        <a:pt x="1268" y="8053"/>
                        <a:pt x="767" y="8653"/>
                        <a:pt x="367" y="9354"/>
                      </a:cubicBezTo>
                      <a:cubicBezTo>
                        <a:pt x="100" y="9854"/>
                        <a:pt x="0" y="10321"/>
                        <a:pt x="0" y="10655"/>
                      </a:cubicBezTo>
                      <a:cubicBezTo>
                        <a:pt x="0" y="10988"/>
                        <a:pt x="134" y="11188"/>
                        <a:pt x="267" y="11222"/>
                      </a:cubicBezTo>
                      <a:cubicBezTo>
                        <a:pt x="288" y="11236"/>
                        <a:pt x="313" y="11243"/>
                        <a:pt x="339" y="11243"/>
                      </a:cubicBezTo>
                      <a:cubicBezTo>
                        <a:pt x="437" y="11243"/>
                        <a:pt x="562" y="11153"/>
                        <a:pt x="667" y="11022"/>
                      </a:cubicBezTo>
                      <a:cubicBezTo>
                        <a:pt x="801" y="10822"/>
                        <a:pt x="968" y="10555"/>
                        <a:pt x="1168" y="10221"/>
                      </a:cubicBezTo>
                      <a:cubicBezTo>
                        <a:pt x="1501" y="9687"/>
                        <a:pt x="1935" y="9220"/>
                        <a:pt x="2402" y="8720"/>
                      </a:cubicBezTo>
                      <a:cubicBezTo>
                        <a:pt x="2836" y="8286"/>
                        <a:pt x="3403" y="7853"/>
                        <a:pt x="3936" y="7386"/>
                      </a:cubicBezTo>
                      <a:lnTo>
                        <a:pt x="5671" y="6018"/>
                      </a:lnTo>
                      <a:cubicBezTo>
                        <a:pt x="6271" y="5551"/>
                        <a:pt x="6838" y="5051"/>
                        <a:pt x="7439" y="4617"/>
                      </a:cubicBezTo>
                      <a:lnTo>
                        <a:pt x="7839" y="4217"/>
                      </a:lnTo>
                      <a:cubicBezTo>
                        <a:pt x="8006" y="4083"/>
                        <a:pt x="8139" y="3983"/>
                        <a:pt x="8306" y="3850"/>
                      </a:cubicBezTo>
                      <a:lnTo>
                        <a:pt x="9173" y="3083"/>
                      </a:lnTo>
                      <a:cubicBezTo>
                        <a:pt x="9474" y="2849"/>
                        <a:pt x="9774" y="2649"/>
                        <a:pt x="10041" y="2416"/>
                      </a:cubicBezTo>
                      <a:cubicBezTo>
                        <a:pt x="10341" y="2215"/>
                        <a:pt x="10675" y="2015"/>
                        <a:pt x="10975" y="1848"/>
                      </a:cubicBezTo>
                      <a:cubicBezTo>
                        <a:pt x="11308" y="1682"/>
                        <a:pt x="11609" y="1515"/>
                        <a:pt x="11942" y="1348"/>
                      </a:cubicBezTo>
                      <a:cubicBezTo>
                        <a:pt x="12276" y="1181"/>
                        <a:pt x="12543" y="1048"/>
                        <a:pt x="12876" y="948"/>
                      </a:cubicBezTo>
                      <a:lnTo>
                        <a:pt x="13877" y="548"/>
                      </a:lnTo>
                      <a:cubicBezTo>
                        <a:pt x="14210" y="414"/>
                        <a:pt x="14511" y="281"/>
                        <a:pt x="14844" y="181"/>
                      </a:cubicBezTo>
                      <a:cubicBezTo>
                        <a:pt x="15011" y="147"/>
                        <a:pt x="15044" y="114"/>
                        <a:pt x="15044" y="47"/>
                      </a:cubicBezTo>
                      <a:cubicBezTo>
                        <a:pt x="15044" y="24"/>
                        <a:pt x="15011" y="0"/>
                        <a:pt x="14932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26" name="Google Shape;6326;p37"/>
                <p:cNvSpPr/>
                <p:nvPr/>
              </p:nvSpPr>
              <p:spPr>
                <a:xfrm>
                  <a:off x="3116575" y="2528075"/>
                  <a:ext cx="390300" cy="183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12" h="7356" extrusionOk="0">
                      <a:moveTo>
                        <a:pt x="15544" y="1"/>
                      </a:moveTo>
                      <a:cubicBezTo>
                        <a:pt x="15511" y="1"/>
                        <a:pt x="15511" y="1"/>
                        <a:pt x="15478" y="68"/>
                      </a:cubicBezTo>
                      <a:cubicBezTo>
                        <a:pt x="15444" y="101"/>
                        <a:pt x="15378" y="101"/>
                        <a:pt x="15344" y="134"/>
                      </a:cubicBezTo>
                      <a:cubicBezTo>
                        <a:pt x="15044" y="268"/>
                        <a:pt x="14711" y="234"/>
                        <a:pt x="14444" y="268"/>
                      </a:cubicBezTo>
                      <a:cubicBezTo>
                        <a:pt x="14110" y="301"/>
                        <a:pt x="13810" y="301"/>
                        <a:pt x="13476" y="334"/>
                      </a:cubicBezTo>
                      <a:cubicBezTo>
                        <a:pt x="12809" y="435"/>
                        <a:pt x="12175" y="568"/>
                        <a:pt x="11508" y="668"/>
                      </a:cubicBezTo>
                      <a:cubicBezTo>
                        <a:pt x="10207" y="968"/>
                        <a:pt x="8973" y="1435"/>
                        <a:pt x="7772" y="1902"/>
                      </a:cubicBezTo>
                      <a:cubicBezTo>
                        <a:pt x="6505" y="2303"/>
                        <a:pt x="5304" y="2836"/>
                        <a:pt x="4103" y="3470"/>
                      </a:cubicBezTo>
                      <a:cubicBezTo>
                        <a:pt x="3503" y="3770"/>
                        <a:pt x="2935" y="4070"/>
                        <a:pt x="2335" y="4404"/>
                      </a:cubicBezTo>
                      <a:lnTo>
                        <a:pt x="2135" y="4504"/>
                      </a:lnTo>
                      <a:cubicBezTo>
                        <a:pt x="2035" y="4571"/>
                        <a:pt x="1968" y="4604"/>
                        <a:pt x="1868" y="4671"/>
                      </a:cubicBezTo>
                      <a:cubicBezTo>
                        <a:pt x="1701" y="4804"/>
                        <a:pt x="1601" y="4904"/>
                        <a:pt x="1434" y="5004"/>
                      </a:cubicBezTo>
                      <a:cubicBezTo>
                        <a:pt x="1134" y="5271"/>
                        <a:pt x="867" y="5505"/>
                        <a:pt x="667" y="5772"/>
                      </a:cubicBezTo>
                      <a:cubicBezTo>
                        <a:pt x="334" y="6139"/>
                        <a:pt x="167" y="6439"/>
                        <a:pt x="100" y="6672"/>
                      </a:cubicBezTo>
                      <a:cubicBezTo>
                        <a:pt x="0" y="6939"/>
                        <a:pt x="0" y="7106"/>
                        <a:pt x="100" y="7239"/>
                      </a:cubicBezTo>
                      <a:cubicBezTo>
                        <a:pt x="144" y="7305"/>
                        <a:pt x="229" y="7356"/>
                        <a:pt x="339" y="7356"/>
                      </a:cubicBezTo>
                      <a:cubicBezTo>
                        <a:pt x="398" y="7356"/>
                        <a:pt x="464" y="7341"/>
                        <a:pt x="534" y="7306"/>
                      </a:cubicBezTo>
                      <a:cubicBezTo>
                        <a:pt x="801" y="7139"/>
                        <a:pt x="1034" y="6973"/>
                        <a:pt x="1334" y="6739"/>
                      </a:cubicBezTo>
                      <a:cubicBezTo>
                        <a:pt x="1801" y="6305"/>
                        <a:pt x="2202" y="5938"/>
                        <a:pt x="2702" y="5638"/>
                      </a:cubicBezTo>
                      <a:cubicBezTo>
                        <a:pt x="2769" y="5605"/>
                        <a:pt x="2835" y="5605"/>
                        <a:pt x="2869" y="5572"/>
                      </a:cubicBezTo>
                      <a:lnTo>
                        <a:pt x="3102" y="5438"/>
                      </a:lnTo>
                      <a:cubicBezTo>
                        <a:pt x="3202" y="5338"/>
                        <a:pt x="3369" y="5271"/>
                        <a:pt x="3503" y="5238"/>
                      </a:cubicBezTo>
                      <a:cubicBezTo>
                        <a:pt x="3803" y="5071"/>
                        <a:pt x="4103" y="4938"/>
                        <a:pt x="4370" y="4771"/>
                      </a:cubicBezTo>
                      <a:cubicBezTo>
                        <a:pt x="5537" y="4137"/>
                        <a:pt x="6705" y="3470"/>
                        <a:pt x="7939" y="2903"/>
                      </a:cubicBezTo>
                      <a:cubicBezTo>
                        <a:pt x="9173" y="2303"/>
                        <a:pt x="10374" y="1669"/>
                        <a:pt x="11642" y="1235"/>
                      </a:cubicBezTo>
                      <a:cubicBezTo>
                        <a:pt x="12275" y="968"/>
                        <a:pt x="12876" y="801"/>
                        <a:pt x="13510" y="668"/>
                      </a:cubicBezTo>
                      <a:cubicBezTo>
                        <a:pt x="13843" y="601"/>
                        <a:pt x="14143" y="568"/>
                        <a:pt x="14477" y="501"/>
                      </a:cubicBezTo>
                      <a:cubicBezTo>
                        <a:pt x="14777" y="435"/>
                        <a:pt x="15111" y="435"/>
                        <a:pt x="15444" y="268"/>
                      </a:cubicBezTo>
                      <a:cubicBezTo>
                        <a:pt x="15511" y="234"/>
                        <a:pt x="15544" y="134"/>
                        <a:pt x="15611" y="101"/>
                      </a:cubicBezTo>
                      <a:cubicBezTo>
                        <a:pt x="15611" y="1"/>
                        <a:pt x="15611" y="1"/>
                        <a:pt x="15544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27" name="Google Shape;6327;p37"/>
                <p:cNvSpPr/>
                <p:nvPr/>
              </p:nvSpPr>
              <p:spPr>
                <a:xfrm>
                  <a:off x="3110725" y="2437300"/>
                  <a:ext cx="263550" cy="246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542" h="9842" extrusionOk="0">
                      <a:moveTo>
                        <a:pt x="10431" y="1"/>
                      </a:moveTo>
                      <a:cubicBezTo>
                        <a:pt x="10403" y="1"/>
                        <a:pt x="10372" y="9"/>
                        <a:pt x="10341" y="29"/>
                      </a:cubicBezTo>
                      <a:cubicBezTo>
                        <a:pt x="10208" y="63"/>
                        <a:pt x="10074" y="129"/>
                        <a:pt x="9941" y="196"/>
                      </a:cubicBezTo>
                      <a:cubicBezTo>
                        <a:pt x="9908" y="229"/>
                        <a:pt x="9841" y="229"/>
                        <a:pt x="9774" y="263"/>
                      </a:cubicBezTo>
                      <a:lnTo>
                        <a:pt x="9574" y="296"/>
                      </a:lnTo>
                      <a:cubicBezTo>
                        <a:pt x="9341" y="396"/>
                        <a:pt x="9040" y="463"/>
                        <a:pt x="8773" y="596"/>
                      </a:cubicBezTo>
                      <a:cubicBezTo>
                        <a:pt x="8273" y="863"/>
                        <a:pt x="7906" y="1264"/>
                        <a:pt x="7439" y="1464"/>
                      </a:cubicBezTo>
                      <a:cubicBezTo>
                        <a:pt x="7339" y="1564"/>
                        <a:pt x="7206" y="1597"/>
                        <a:pt x="7072" y="1697"/>
                      </a:cubicBezTo>
                      <a:cubicBezTo>
                        <a:pt x="6939" y="1764"/>
                        <a:pt x="6872" y="1864"/>
                        <a:pt x="6739" y="1964"/>
                      </a:cubicBezTo>
                      <a:cubicBezTo>
                        <a:pt x="6539" y="2198"/>
                        <a:pt x="6372" y="2364"/>
                        <a:pt x="6172" y="2531"/>
                      </a:cubicBezTo>
                      <a:lnTo>
                        <a:pt x="4937" y="3599"/>
                      </a:lnTo>
                      <a:cubicBezTo>
                        <a:pt x="4103" y="4299"/>
                        <a:pt x="3270" y="5033"/>
                        <a:pt x="2536" y="5767"/>
                      </a:cubicBezTo>
                      <a:cubicBezTo>
                        <a:pt x="1702" y="6567"/>
                        <a:pt x="1035" y="7468"/>
                        <a:pt x="434" y="8402"/>
                      </a:cubicBezTo>
                      <a:cubicBezTo>
                        <a:pt x="34" y="9036"/>
                        <a:pt x="1" y="9536"/>
                        <a:pt x="201" y="9736"/>
                      </a:cubicBezTo>
                      <a:cubicBezTo>
                        <a:pt x="269" y="9804"/>
                        <a:pt x="363" y="9841"/>
                        <a:pt x="476" y="9841"/>
                      </a:cubicBezTo>
                      <a:cubicBezTo>
                        <a:pt x="695" y="9841"/>
                        <a:pt x="981" y="9700"/>
                        <a:pt x="1268" y="9369"/>
                      </a:cubicBezTo>
                      <a:cubicBezTo>
                        <a:pt x="2002" y="8602"/>
                        <a:pt x="2602" y="7735"/>
                        <a:pt x="3270" y="6968"/>
                      </a:cubicBezTo>
                      <a:cubicBezTo>
                        <a:pt x="3670" y="6601"/>
                        <a:pt x="4037" y="6200"/>
                        <a:pt x="4404" y="5767"/>
                      </a:cubicBezTo>
                      <a:cubicBezTo>
                        <a:pt x="4771" y="5366"/>
                        <a:pt x="5204" y="4933"/>
                        <a:pt x="5571" y="4533"/>
                      </a:cubicBezTo>
                      <a:cubicBezTo>
                        <a:pt x="5938" y="4099"/>
                        <a:pt x="6338" y="3632"/>
                        <a:pt x="6705" y="3232"/>
                      </a:cubicBezTo>
                      <a:lnTo>
                        <a:pt x="6839" y="3065"/>
                      </a:lnTo>
                      <a:lnTo>
                        <a:pt x="6939" y="2898"/>
                      </a:lnTo>
                      <a:lnTo>
                        <a:pt x="7206" y="2564"/>
                      </a:lnTo>
                      <a:cubicBezTo>
                        <a:pt x="7272" y="2464"/>
                        <a:pt x="7372" y="2364"/>
                        <a:pt x="7439" y="2264"/>
                      </a:cubicBezTo>
                      <a:cubicBezTo>
                        <a:pt x="7539" y="2198"/>
                        <a:pt x="7606" y="2097"/>
                        <a:pt x="7739" y="2031"/>
                      </a:cubicBezTo>
                      <a:cubicBezTo>
                        <a:pt x="7873" y="1931"/>
                        <a:pt x="8006" y="1864"/>
                        <a:pt x="8106" y="1731"/>
                      </a:cubicBezTo>
                      <a:cubicBezTo>
                        <a:pt x="8240" y="1630"/>
                        <a:pt x="8340" y="1530"/>
                        <a:pt x="8407" y="1430"/>
                      </a:cubicBezTo>
                      <a:cubicBezTo>
                        <a:pt x="8607" y="1230"/>
                        <a:pt x="8773" y="1063"/>
                        <a:pt x="9007" y="930"/>
                      </a:cubicBezTo>
                      <a:cubicBezTo>
                        <a:pt x="9207" y="763"/>
                        <a:pt x="9407" y="696"/>
                        <a:pt x="9674" y="596"/>
                      </a:cubicBezTo>
                      <a:lnTo>
                        <a:pt x="9874" y="530"/>
                      </a:lnTo>
                      <a:cubicBezTo>
                        <a:pt x="9941" y="463"/>
                        <a:pt x="10008" y="430"/>
                        <a:pt x="10074" y="396"/>
                      </a:cubicBezTo>
                      <a:cubicBezTo>
                        <a:pt x="10208" y="296"/>
                        <a:pt x="10275" y="263"/>
                        <a:pt x="10408" y="196"/>
                      </a:cubicBezTo>
                      <a:cubicBezTo>
                        <a:pt x="10508" y="129"/>
                        <a:pt x="10541" y="96"/>
                        <a:pt x="10541" y="63"/>
                      </a:cubicBezTo>
                      <a:cubicBezTo>
                        <a:pt x="10541" y="40"/>
                        <a:pt x="10494" y="1"/>
                        <a:pt x="10431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28" name="Google Shape;6328;p37"/>
                <p:cNvSpPr/>
                <p:nvPr/>
              </p:nvSpPr>
              <p:spPr>
                <a:xfrm>
                  <a:off x="3116575" y="2577275"/>
                  <a:ext cx="324400" cy="134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76" h="5372" extrusionOk="0">
                      <a:moveTo>
                        <a:pt x="12809" y="1"/>
                      </a:moveTo>
                      <a:cubicBezTo>
                        <a:pt x="12542" y="1"/>
                        <a:pt x="12275" y="101"/>
                        <a:pt x="12009" y="168"/>
                      </a:cubicBezTo>
                      <a:cubicBezTo>
                        <a:pt x="11942" y="168"/>
                        <a:pt x="11875" y="201"/>
                        <a:pt x="11842" y="201"/>
                      </a:cubicBezTo>
                      <a:cubicBezTo>
                        <a:pt x="11775" y="201"/>
                        <a:pt x="11708" y="268"/>
                        <a:pt x="11642" y="268"/>
                      </a:cubicBezTo>
                      <a:lnTo>
                        <a:pt x="11275" y="368"/>
                      </a:lnTo>
                      <a:cubicBezTo>
                        <a:pt x="11041" y="468"/>
                        <a:pt x="10774" y="468"/>
                        <a:pt x="10508" y="535"/>
                      </a:cubicBezTo>
                      <a:cubicBezTo>
                        <a:pt x="10441" y="535"/>
                        <a:pt x="10374" y="601"/>
                        <a:pt x="10307" y="601"/>
                      </a:cubicBezTo>
                      <a:lnTo>
                        <a:pt x="10107" y="635"/>
                      </a:lnTo>
                      <a:lnTo>
                        <a:pt x="9707" y="768"/>
                      </a:lnTo>
                      <a:cubicBezTo>
                        <a:pt x="8706" y="1035"/>
                        <a:pt x="7672" y="1369"/>
                        <a:pt x="6671" y="1769"/>
                      </a:cubicBezTo>
                      <a:cubicBezTo>
                        <a:pt x="6438" y="1836"/>
                        <a:pt x="6171" y="1969"/>
                        <a:pt x="5938" y="2102"/>
                      </a:cubicBezTo>
                      <a:cubicBezTo>
                        <a:pt x="5671" y="2203"/>
                        <a:pt x="5437" y="2336"/>
                        <a:pt x="5204" y="2469"/>
                      </a:cubicBezTo>
                      <a:cubicBezTo>
                        <a:pt x="4970" y="2603"/>
                        <a:pt x="4770" y="2703"/>
                        <a:pt x="4537" y="2803"/>
                      </a:cubicBezTo>
                      <a:cubicBezTo>
                        <a:pt x="4336" y="2870"/>
                        <a:pt x="4103" y="2970"/>
                        <a:pt x="3869" y="3036"/>
                      </a:cubicBezTo>
                      <a:cubicBezTo>
                        <a:pt x="3436" y="3203"/>
                        <a:pt x="2935" y="3337"/>
                        <a:pt x="2368" y="3503"/>
                      </a:cubicBezTo>
                      <a:lnTo>
                        <a:pt x="2168" y="3604"/>
                      </a:lnTo>
                      <a:cubicBezTo>
                        <a:pt x="2135" y="3604"/>
                        <a:pt x="2102" y="3637"/>
                        <a:pt x="2001" y="3637"/>
                      </a:cubicBezTo>
                      <a:cubicBezTo>
                        <a:pt x="1868" y="3670"/>
                        <a:pt x="1801" y="3704"/>
                        <a:pt x="1668" y="3704"/>
                      </a:cubicBezTo>
                      <a:cubicBezTo>
                        <a:pt x="1434" y="3804"/>
                        <a:pt x="1134" y="3837"/>
                        <a:pt x="834" y="3970"/>
                      </a:cubicBezTo>
                      <a:cubicBezTo>
                        <a:pt x="767" y="4004"/>
                        <a:pt x="701" y="4004"/>
                        <a:pt x="667" y="4037"/>
                      </a:cubicBezTo>
                      <a:cubicBezTo>
                        <a:pt x="634" y="4104"/>
                        <a:pt x="534" y="4104"/>
                        <a:pt x="467" y="4137"/>
                      </a:cubicBezTo>
                      <a:cubicBezTo>
                        <a:pt x="367" y="4171"/>
                        <a:pt x="334" y="4204"/>
                        <a:pt x="267" y="4271"/>
                      </a:cubicBezTo>
                      <a:cubicBezTo>
                        <a:pt x="167" y="4304"/>
                        <a:pt x="133" y="4337"/>
                        <a:pt x="100" y="4371"/>
                      </a:cubicBezTo>
                      <a:cubicBezTo>
                        <a:pt x="0" y="4471"/>
                        <a:pt x="100" y="4504"/>
                        <a:pt x="100" y="4538"/>
                      </a:cubicBezTo>
                      <a:cubicBezTo>
                        <a:pt x="100" y="4604"/>
                        <a:pt x="33" y="4671"/>
                        <a:pt x="33" y="4771"/>
                      </a:cubicBezTo>
                      <a:cubicBezTo>
                        <a:pt x="33" y="4838"/>
                        <a:pt x="0" y="4871"/>
                        <a:pt x="33" y="4971"/>
                      </a:cubicBezTo>
                      <a:cubicBezTo>
                        <a:pt x="100" y="5038"/>
                        <a:pt x="133" y="5105"/>
                        <a:pt x="200" y="5171"/>
                      </a:cubicBezTo>
                      <a:cubicBezTo>
                        <a:pt x="334" y="5205"/>
                        <a:pt x="467" y="5205"/>
                        <a:pt x="600" y="5205"/>
                      </a:cubicBezTo>
                      <a:cubicBezTo>
                        <a:pt x="634" y="5371"/>
                        <a:pt x="767" y="5371"/>
                        <a:pt x="934" y="5371"/>
                      </a:cubicBezTo>
                      <a:cubicBezTo>
                        <a:pt x="1001" y="5371"/>
                        <a:pt x="1034" y="5338"/>
                        <a:pt x="1134" y="5338"/>
                      </a:cubicBezTo>
                      <a:cubicBezTo>
                        <a:pt x="1168" y="5338"/>
                        <a:pt x="1201" y="5338"/>
                        <a:pt x="1268" y="5305"/>
                      </a:cubicBezTo>
                      <a:cubicBezTo>
                        <a:pt x="1301" y="5305"/>
                        <a:pt x="1301" y="5305"/>
                        <a:pt x="1334" y="5271"/>
                      </a:cubicBezTo>
                      <a:cubicBezTo>
                        <a:pt x="1434" y="5205"/>
                        <a:pt x="1534" y="5205"/>
                        <a:pt x="1668" y="5171"/>
                      </a:cubicBezTo>
                      <a:cubicBezTo>
                        <a:pt x="1935" y="5138"/>
                        <a:pt x="2168" y="5105"/>
                        <a:pt x="2468" y="5005"/>
                      </a:cubicBezTo>
                      <a:lnTo>
                        <a:pt x="3202" y="4771"/>
                      </a:lnTo>
                      <a:lnTo>
                        <a:pt x="3970" y="4504"/>
                      </a:lnTo>
                      <a:cubicBezTo>
                        <a:pt x="4203" y="4437"/>
                        <a:pt x="4503" y="4304"/>
                        <a:pt x="4803" y="4171"/>
                      </a:cubicBezTo>
                      <a:cubicBezTo>
                        <a:pt x="5104" y="4037"/>
                        <a:pt x="5337" y="3870"/>
                        <a:pt x="5604" y="3770"/>
                      </a:cubicBezTo>
                      <a:cubicBezTo>
                        <a:pt x="6104" y="3470"/>
                        <a:pt x="6505" y="3137"/>
                        <a:pt x="6972" y="2870"/>
                      </a:cubicBezTo>
                      <a:cubicBezTo>
                        <a:pt x="7939" y="2336"/>
                        <a:pt x="8940" y="1869"/>
                        <a:pt x="9874" y="1369"/>
                      </a:cubicBezTo>
                      <a:cubicBezTo>
                        <a:pt x="10007" y="1335"/>
                        <a:pt x="10141" y="1269"/>
                        <a:pt x="10274" y="1202"/>
                      </a:cubicBezTo>
                      <a:lnTo>
                        <a:pt x="10441" y="1135"/>
                      </a:lnTo>
                      <a:cubicBezTo>
                        <a:pt x="10474" y="1102"/>
                        <a:pt x="10541" y="1102"/>
                        <a:pt x="10608" y="1035"/>
                      </a:cubicBezTo>
                      <a:lnTo>
                        <a:pt x="10975" y="935"/>
                      </a:lnTo>
                      <a:cubicBezTo>
                        <a:pt x="11108" y="868"/>
                        <a:pt x="11275" y="835"/>
                        <a:pt x="11375" y="768"/>
                      </a:cubicBezTo>
                      <a:cubicBezTo>
                        <a:pt x="11508" y="701"/>
                        <a:pt x="11642" y="635"/>
                        <a:pt x="11708" y="601"/>
                      </a:cubicBezTo>
                      <a:cubicBezTo>
                        <a:pt x="11775" y="535"/>
                        <a:pt x="11842" y="535"/>
                        <a:pt x="11875" y="501"/>
                      </a:cubicBezTo>
                      <a:cubicBezTo>
                        <a:pt x="11975" y="468"/>
                        <a:pt x="12009" y="468"/>
                        <a:pt x="12109" y="435"/>
                      </a:cubicBezTo>
                      <a:cubicBezTo>
                        <a:pt x="12342" y="335"/>
                        <a:pt x="12542" y="201"/>
                        <a:pt x="12809" y="168"/>
                      </a:cubicBezTo>
                      <a:cubicBezTo>
                        <a:pt x="12943" y="168"/>
                        <a:pt x="12976" y="134"/>
                        <a:pt x="12976" y="101"/>
                      </a:cubicBezTo>
                      <a:cubicBezTo>
                        <a:pt x="12976" y="34"/>
                        <a:pt x="12943" y="1"/>
                        <a:pt x="12809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29" name="Google Shape;6329;p37"/>
                <p:cNvSpPr/>
                <p:nvPr/>
              </p:nvSpPr>
              <p:spPr>
                <a:xfrm>
                  <a:off x="3042350" y="2200350"/>
                  <a:ext cx="62575" cy="497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3" h="19882" extrusionOk="0">
                      <a:moveTo>
                        <a:pt x="167" y="1"/>
                      </a:moveTo>
                      <a:lnTo>
                        <a:pt x="0" y="34"/>
                      </a:lnTo>
                      <a:cubicBezTo>
                        <a:pt x="2102" y="6338"/>
                        <a:pt x="2302" y="13377"/>
                        <a:pt x="667" y="19848"/>
                      </a:cubicBezTo>
                      <a:lnTo>
                        <a:pt x="834" y="19881"/>
                      </a:lnTo>
                      <a:cubicBezTo>
                        <a:pt x="2502" y="13377"/>
                        <a:pt x="2269" y="6338"/>
                        <a:pt x="167" y="1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30" name="Google Shape;6330;p37"/>
                <p:cNvSpPr/>
                <p:nvPr/>
              </p:nvSpPr>
              <p:spPr>
                <a:xfrm>
                  <a:off x="3060700" y="2276250"/>
                  <a:ext cx="77575" cy="434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3" h="17380" extrusionOk="0">
                      <a:moveTo>
                        <a:pt x="2235" y="0"/>
                      </a:moveTo>
                      <a:cubicBezTo>
                        <a:pt x="2902" y="5838"/>
                        <a:pt x="2168" y="11842"/>
                        <a:pt x="0" y="17346"/>
                      </a:cubicBezTo>
                      <a:lnTo>
                        <a:pt x="167" y="17379"/>
                      </a:lnTo>
                      <a:cubicBezTo>
                        <a:pt x="2368" y="11875"/>
                        <a:pt x="3102" y="5838"/>
                        <a:pt x="2402" y="0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31" name="Google Shape;6331;p37"/>
                <p:cNvSpPr/>
                <p:nvPr/>
              </p:nvSpPr>
              <p:spPr>
                <a:xfrm>
                  <a:off x="3036500" y="2292075"/>
                  <a:ext cx="34225" cy="392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9" h="15713" extrusionOk="0">
                      <a:moveTo>
                        <a:pt x="168" y="1"/>
                      </a:moveTo>
                      <a:lnTo>
                        <a:pt x="1" y="34"/>
                      </a:lnTo>
                      <a:cubicBezTo>
                        <a:pt x="968" y="5205"/>
                        <a:pt x="1202" y="10442"/>
                        <a:pt x="801" y="15712"/>
                      </a:cubicBezTo>
                      <a:lnTo>
                        <a:pt x="968" y="15712"/>
                      </a:lnTo>
                      <a:cubicBezTo>
                        <a:pt x="1368" y="10442"/>
                        <a:pt x="1068" y="5171"/>
                        <a:pt x="168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32" name="Google Shape;6332;p37"/>
                <p:cNvSpPr/>
                <p:nvPr/>
              </p:nvSpPr>
              <p:spPr>
                <a:xfrm>
                  <a:off x="3085700" y="2226200"/>
                  <a:ext cx="105100" cy="455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04" h="18214" extrusionOk="0">
                      <a:moveTo>
                        <a:pt x="3970" y="1"/>
                      </a:moveTo>
                      <a:cubicBezTo>
                        <a:pt x="4037" y="6205"/>
                        <a:pt x="2669" y="12510"/>
                        <a:pt x="1" y="18147"/>
                      </a:cubicBezTo>
                      <a:lnTo>
                        <a:pt x="168" y="18214"/>
                      </a:lnTo>
                      <a:cubicBezTo>
                        <a:pt x="2836" y="12543"/>
                        <a:pt x="4204" y="6238"/>
                        <a:pt x="4170" y="1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33" name="Google Shape;6333;p37"/>
                <p:cNvSpPr/>
                <p:nvPr/>
              </p:nvSpPr>
              <p:spPr>
                <a:xfrm>
                  <a:off x="3087375" y="2293750"/>
                  <a:ext cx="161800" cy="42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72" h="17013" extrusionOk="0">
                      <a:moveTo>
                        <a:pt x="6305" y="1"/>
                      </a:moveTo>
                      <a:cubicBezTo>
                        <a:pt x="6205" y="6172"/>
                        <a:pt x="4003" y="12176"/>
                        <a:pt x="1" y="16946"/>
                      </a:cubicBezTo>
                      <a:lnTo>
                        <a:pt x="134" y="17013"/>
                      </a:lnTo>
                      <a:cubicBezTo>
                        <a:pt x="4137" y="12276"/>
                        <a:pt x="6372" y="6205"/>
                        <a:pt x="6472" y="1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34" name="Google Shape;6334;p37"/>
                <p:cNvSpPr/>
                <p:nvPr/>
              </p:nvSpPr>
              <p:spPr>
                <a:xfrm>
                  <a:off x="3095725" y="2172825"/>
                  <a:ext cx="140125" cy="516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05" h="20649" extrusionOk="0">
                      <a:moveTo>
                        <a:pt x="5237" y="1"/>
                      </a:moveTo>
                      <a:cubicBezTo>
                        <a:pt x="5471" y="7139"/>
                        <a:pt x="3569" y="14444"/>
                        <a:pt x="0" y="20549"/>
                      </a:cubicBezTo>
                      <a:lnTo>
                        <a:pt x="134" y="20649"/>
                      </a:lnTo>
                      <a:cubicBezTo>
                        <a:pt x="3703" y="14478"/>
                        <a:pt x="5604" y="7139"/>
                        <a:pt x="5437" y="1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35" name="Google Shape;6335;p37"/>
                <p:cNvSpPr/>
                <p:nvPr/>
              </p:nvSpPr>
              <p:spPr>
                <a:xfrm>
                  <a:off x="3095725" y="2163650"/>
                  <a:ext cx="65050" cy="492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02" h="19715" extrusionOk="0">
                      <a:moveTo>
                        <a:pt x="1134" y="1"/>
                      </a:moveTo>
                      <a:lnTo>
                        <a:pt x="967" y="34"/>
                      </a:lnTo>
                      <a:cubicBezTo>
                        <a:pt x="2435" y="6539"/>
                        <a:pt x="2102" y="13344"/>
                        <a:pt x="0" y="19682"/>
                      </a:cubicBezTo>
                      <a:lnTo>
                        <a:pt x="167" y="19715"/>
                      </a:lnTo>
                      <a:cubicBezTo>
                        <a:pt x="2268" y="13344"/>
                        <a:pt x="2602" y="6505"/>
                        <a:pt x="1134" y="1"/>
                      </a:cubicBezTo>
                      <a:close/>
                    </a:path>
                  </a:pathLst>
                </a:custGeom>
                <a:solidFill>
                  <a:srgbClr val="FFFEF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36" name="Google Shape;6336;p37"/>
                <p:cNvSpPr/>
                <p:nvPr/>
              </p:nvSpPr>
              <p:spPr>
                <a:xfrm>
                  <a:off x="2964800" y="2518900"/>
                  <a:ext cx="154300" cy="291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72" h="11676" extrusionOk="0">
                      <a:moveTo>
                        <a:pt x="1368" y="1"/>
                      </a:moveTo>
                      <a:cubicBezTo>
                        <a:pt x="0" y="3937"/>
                        <a:pt x="1268" y="8640"/>
                        <a:pt x="5104" y="11676"/>
                      </a:cubicBezTo>
                      <a:cubicBezTo>
                        <a:pt x="6038" y="9641"/>
                        <a:pt x="6171" y="7206"/>
                        <a:pt x="5437" y="5038"/>
                      </a:cubicBezTo>
                      <a:cubicBezTo>
                        <a:pt x="4737" y="2936"/>
                        <a:pt x="3202" y="1035"/>
                        <a:pt x="1368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37" name="Google Shape;6337;p37"/>
                <p:cNvSpPr/>
                <p:nvPr/>
              </p:nvSpPr>
              <p:spPr>
                <a:xfrm>
                  <a:off x="3061525" y="2502225"/>
                  <a:ext cx="196825" cy="313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73" h="12544" extrusionOk="0">
                      <a:moveTo>
                        <a:pt x="7873" y="1"/>
                      </a:moveTo>
                      <a:lnTo>
                        <a:pt x="7873" y="1"/>
                      </a:lnTo>
                      <a:cubicBezTo>
                        <a:pt x="4971" y="168"/>
                        <a:pt x="2235" y="2002"/>
                        <a:pt x="1035" y="4637"/>
                      </a:cubicBezTo>
                      <a:cubicBezTo>
                        <a:pt x="0" y="6939"/>
                        <a:pt x="167" y="9975"/>
                        <a:pt x="1301" y="12543"/>
                      </a:cubicBezTo>
                      <a:cubicBezTo>
                        <a:pt x="5171" y="9608"/>
                        <a:pt x="7639" y="4871"/>
                        <a:pt x="787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38" name="Google Shape;6338;p37"/>
                <p:cNvSpPr/>
                <p:nvPr/>
              </p:nvSpPr>
              <p:spPr>
                <a:xfrm>
                  <a:off x="3013150" y="2179500"/>
                  <a:ext cx="52575" cy="40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3" h="1602" extrusionOk="0">
                      <a:moveTo>
                        <a:pt x="1068" y="1"/>
                      </a:moveTo>
                      <a:cubicBezTo>
                        <a:pt x="1" y="1"/>
                        <a:pt x="1" y="1602"/>
                        <a:pt x="1068" y="1602"/>
                      </a:cubicBezTo>
                      <a:cubicBezTo>
                        <a:pt x="2102" y="1602"/>
                        <a:pt x="2102" y="1"/>
                        <a:pt x="1068" y="1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39" name="Google Shape;6339;p37"/>
                <p:cNvSpPr/>
                <p:nvPr/>
              </p:nvSpPr>
              <p:spPr>
                <a:xfrm>
                  <a:off x="3099050" y="2143650"/>
                  <a:ext cx="51725" cy="4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9" h="1635" extrusionOk="0">
                      <a:moveTo>
                        <a:pt x="1035" y="0"/>
                      </a:moveTo>
                      <a:cubicBezTo>
                        <a:pt x="1" y="0"/>
                        <a:pt x="1" y="1635"/>
                        <a:pt x="1035" y="1635"/>
                      </a:cubicBezTo>
                      <a:cubicBezTo>
                        <a:pt x="2035" y="1601"/>
                        <a:pt x="2069" y="0"/>
                        <a:pt x="1035" y="0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40" name="Google Shape;6340;p37"/>
                <p:cNvSpPr/>
                <p:nvPr/>
              </p:nvSpPr>
              <p:spPr>
                <a:xfrm>
                  <a:off x="3161600" y="2212850"/>
                  <a:ext cx="51725" cy="40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9" h="1603" extrusionOk="0">
                      <a:moveTo>
                        <a:pt x="1034" y="1"/>
                      </a:moveTo>
                      <a:cubicBezTo>
                        <a:pt x="0" y="1"/>
                        <a:pt x="0" y="1602"/>
                        <a:pt x="1034" y="1602"/>
                      </a:cubicBezTo>
                      <a:cubicBezTo>
                        <a:pt x="2068" y="1602"/>
                        <a:pt x="2068" y="1"/>
                        <a:pt x="1034" y="1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41" name="Google Shape;6341;p37"/>
                <p:cNvSpPr/>
                <p:nvPr/>
              </p:nvSpPr>
              <p:spPr>
                <a:xfrm>
                  <a:off x="3092375" y="2248725"/>
                  <a:ext cx="52575" cy="4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3" h="1635" extrusionOk="0">
                      <a:moveTo>
                        <a:pt x="1068" y="0"/>
                      </a:moveTo>
                      <a:cubicBezTo>
                        <a:pt x="1" y="0"/>
                        <a:pt x="1" y="1635"/>
                        <a:pt x="1068" y="1635"/>
                      </a:cubicBezTo>
                      <a:cubicBezTo>
                        <a:pt x="2102" y="1635"/>
                        <a:pt x="2102" y="0"/>
                        <a:pt x="1068" y="0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42" name="Google Shape;6342;p37"/>
                <p:cNvSpPr/>
                <p:nvPr/>
              </p:nvSpPr>
              <p:spPr>
                <a:xfrm>
                  <a:off x="3200800" y="2155325"/>
                  <a:ext cx="52550" cy="4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2" h="1635" extrusionOk="0">
                      <a:moveTo>
                        <a:pt x="1068" y="0"/>
                      </a:moveTo>
                      <a:cubicBezTo>
                        <a:pt x="0" y="0"/>
                        <a:pt x="0" y="1635"/>
                        <a:pt x="1068" y="1635"/>
                      </a:cubicBezTo>
                      <a:cubicBezTo>
                        <a:pt x="2102" y="1635"/>
                        <a:pt x="2102" y="0"/>
                        <a:pt x="1068" y="0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43" name="Google Shape;6343;p37"/>
                <p:cNvSpPr/>
                <p:nvPr/>
              </p:nvSpPr>
              <p:spPr>
                <a:xfrm>
                  <a:off x="3221650" y="2269575"/>
                  <a:ext cx="52550" cy="4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2" h="1635" extrusionOk="0">
                      <a:moveTo>
                        <a:pt x="1067" y="0"/>
                      </a:moveTo>
                      <a:cubicBezTo>
                        <a:pt x="0" y="0"/>
                        <a:pt x="0" y="1635"/>
                        <a:pt x="1067" y="1635"/>
                      </a:cubicBezTo>
                      <a:cubicBezTo>
                        <a:pt x="2102" y="1635"/>
                        <a:pt x="2102" y="0"/>
                        <a:pt x="1067" y="0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44" name="Google Shape;6344;p37"/>
                <p:cNvSpPr/>
                <p:nvPr/>
              </p:nvSpPr>
              <p:spPr>
                <a:xfrm>
                  <a:off x="3013150" y="2269575"/>
                  <a:ext cx="52575" cy="40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03" h="1635" extrusionOk="0">
                      <a:moveTo>
                        <a:pt x="1068" y="0"/>
                      </a:moveTo>
                      <a:cubicBezTo>
                        <a:pt x="1" y="0"/>
                        <a:pt x="1" y="1635"/>
                        <a:pt x="1068" y="1635"/>
                      </a:cubicBezTo>
                      <a:cubicBezTo>
                        <a:pt x="2102" y="1635"/>
                        <a:pt x="2102" y="0"/>
                        <a:pt x="1068" y="0"/>
                      </a:cubicBezTo>
                      <a:close/>
                    </a:path>
                  </a:pathLst>
                </a:custGeom>
                <a:solidFill>
                  <a:srgbClr val="51301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grpSp>
            <p:nvGrpSpPr>
              <p:cNvPr id="6345" name="Google Shape;6345;p37"/>
              <p:cNvGrpSpPr/>
              <p:nvPr/>
            </p:nvGrpSpPr>
            <p:grpSpPr>
              <a:xfrm>
                <a:off x="-202790" y="4525674"/>
                <a:ext cx="824892" cy="814944"/>
                <a:chOff x="2649575" y="3055425"/>
                <a:chExt cx="1024075" cy="1011725"/>
              </a:xfrm>
            </p:grpSpPr>
            <p:sp>
              <p:nvSpPr>
                <p:cNvPr id="6346" name="Google Shape;6346;p37"/>
                <p:cNvSpPr/>
                <p:nvPr/>
              </p:nvSpPr>
              <p:spPr>
                <a:xfrm>
                  <a:off x="3081550" y="3541300"/>
                  <a:ext cx="165125" cy="525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5" h="21034" extrusionOk="0">
                      <a:moveTo>
                        <a:pt x="3603" y="1"/>
                      </a:moveTo>
                      <a:cubicBezTo>
                        <a:pt x="0" y="6839"/>
                        <a:pt x="67" y="12743"/>
                        <a:pt x="567" y="18514"/>
                      </a:cubicBezTo>
                      <a:cubicBezTo>
                        <a:pt x="634" y="19415"/>
                        <a:pt x="801" y="20449"/>
                        <a:pt x="1601" y="20849"/>
                      </a:cubicBezTo>
                      <a:cubicBezTo>
                        <a:pt x="1815" y="20977"/>
                        <a:pt x="2048" y="21034"/>
                        <a:pt x="2286" y="21034"/>
                      </a:cubicBezTo>
                      <a:cubicBezTo>
                        <a:pt x="2792" y="21034"/>
                        <a:pt x="3317" y="20779"/>
                        <a:pt x="3703" y="20416"/>
                      </a:cubicBezTo>
                      <a:cubicBezTo>
                        <a:pt x="4236" y="19848"/>
                        <a:pt x="4537" y="19148"/>
                        <a:pt x="4737" y="18414"/>
                      </a:cubicBezTo>
                      <a:cubicBezTo>
                        <a:pt x="6605" y="12410"/>
                        <a:pt x="6204" y="5738"/>
                        <a:pt x="3603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47" name="Google Shape;6347;p37"/>
                <p:cNvSpPr/>
                <p:nvPr/>
              </p:nvSpPr>
              <p:spPr>
                <a:xfrm>
                  <a:off x="2843875" y="3551325"/>
                  <a:ext cx="333600" cy="431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344" h="17261" extrusionOk="0">
                      <a:moveTo>
                        <a:pt x="13343" y="0"/>
                      </a:moveTo>
                      <a:lnTo>
                        <a:pt x="13343" y="0"/>
                      </a:lnTo>
                      <a:cubicBezTo>
                        <a:pt x="6572" y="3770"/>
                        <a:pt x="3503" y="8740"/>
                        <a:pt x="767" y="13910"/>
                      </a:cubicBezTo>
                      <a:cubicBezTo>
                        <a:pt x="367" y="14711"/>
                        <a:pt x="0" y="15678"/>
                        <a:pt x="401" y="16445"/>
                      </a:cubicBezTo>
                      <a:cubicBezTo>
                        <a:pt x="696" y="16983"/>
                        <a:pt x="1339" y="17261"/>
                        <a:pt x="1962" y="17261"/>
                      </a:cubicBezTo>
                      <a:cubicBezTo>
                        <a:pt x="2111" y="17261"/>
                        <a:pt x="2260" y="17245"/>
                        <a:pt x="2402" y="17213"/>
                      </a:cubicBezTo>
                      <a:cubicBezTo>
                        <a:pt x="3169" y="17046"/>
                        <a:pt x="3770" y="16579"/>
                        <a:pt x="4370" y="16078"/>
                      </a:cubicBezTo>
                      <a:cubicBezTo>
                        <a:pt x="9173" y="12042"/>
                        <a:pt x="12409" y="6205"/>
                        <a:pt x="13343" y="0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48" name="Google Shape;6348;p37"/>
                <p:cNvSpPr/>
                <p:nvPr/>
              </p:nvSpPr>
              <p:spPr>
                <a:xfrm>
                  <a:off x="2679575" y="3559250"/>
                  <a:ext cx="496225" cy="219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49" h="8795" extrusionOk="0">
                      <a:moveTo>
                        <a:pt x="18122" y="1"/>
                      </a:moveTo>
                      <a:cubicBezTo>
                        <a:pt x="11333" y="1"/>
                        <a:pt x="6451" y="2335"/>
                        <a:pt x="1769" y="4954"/>
                      </a:cubicBezTo>
                      <a:cubicBezTo>
                        <a:pt x="968" y="5387"/>
                        <a:pt x="101" y="5988"/>
                        <a:pt x="68" y="6888"/>
                      </a:cubicBezTo>
                      <a:cubicBezTo>
                        <a:pt x="1" y="7622"/>
                        <a:pt x="635" y="8356"/>
                        <a:pt x="1335" y="8590"/>
                      </a:cubicBezTo>
                      <a:cubicBezTo>
                        <a:pt x="1719" y="8747"/>
                        <a:pt x="2112" y="8794"/>
                        <a:pt x="2510" y="8794"/>
                      </a:cubicBezTo>
                      <a:cubicBezTo>
                        <a:pt x="2872" y="8794"/>
                        <a:pt x="3238" y="8755"/>
                        <a:pt x="3603" y="8723"/>
                      </a:cubicBezTo>
                      <a:cubicBezTo>
                        <a:pt x="9808" y="7922"/>
                        <a:pt x="15745" y="4754"/>
                        <a:pt x="19848" y="50"/>
                      </a:cubicBezTo>
                      <a:cubicBezTo>
                        <a:pt x="19259" y="17"/>
                        <a:pt x="18684" y="1"/>
                        <a:pt x="18122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49" name="Google Shape;6349;p37"/>
                <p:cNvSpPr/>
                <p:nvPr/>
              </p:nvSpPr>
              <p:spPr>
                <a:xfrm>
                  <a:off x="2649575" y="3426550"/>
                  <a:ext cx="521225" cy="167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849" h="6693" extrusionOk="0">
                      <a:moveTo>
                        <a:pt x="2425" y="1"/>
                      </a:moveTo>
                      <a:cubicBezTo>
                        <a:pt x="1668" y="1"/>
                        <a:pt x="902" y="151"/>
                        <a:pt x="467" y="721"/>
                      </a:cubicBezTo>
                      <a:cubicBezTo>
                        <a:pt x="0" y="1355"/>
                        <a:pt x="167" y="2223"/>
                        <a:pt x="634" y="2856"/>
                      </a:cubicBezTo>
                      <a:cubicBezTo>
                        <a:pt x="1101" y="3490"/>
                        <a:pt x="1768" y="3857"/>
                        <a:pt x="2468" y="4191"/>
                      </a:cubicBezTo>
                      <a:cubicBezTo>
                        <a:pt x="5952" y="5851"/>
                        <a:pt x="9814" y="6692"/>
                        <a:pt x="13674" y="6692"/>
                      </a:cubicBezTo>
                      <a:cubicBezTo>
                        <a:pt x="16097" y="6692"/>
                        <a:pt x="18520" y="6361"/>
                        <a:pt x="20848" y="5692"/>
                      </a:cubicBezTo>
                      <a:cubicBezTo>
                        <a:pt x="14610" y="1155"/>
                        <a:pt x="8773" y="388"/>
                        <a:pt x="2935" y="21"/>
                      </a:cubicBezTo>
                      <a:cubicBezTo>
                        <a:pt x="2768" y="9"/>
                        <a:pt x="2597" y="1"/>
                        <a:pt x="2425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50" name="Google Shape;6350;p37"/>
                <p:cNvSpPr/>
                <p:nvPr/>
              </p:nvSpPr>
              <p:spPr>
                <a:xfrm>
                  <a:off x="2773825" y="3191800"/>
                  <a:ext cx="387800" cy="381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12" h="15249" extrusionOk="0">
                      <a:moveTo>
                        <a:pt x="1617" y="1"/>
                      </a:moveTo>
                      <a:cubicBezTo>
                        <a:pt x="1432" y="1"/>
                        <a:pt x="1247" y="32"/>
                        <a:pt x="1068" y="104"/>
                      </a:cubicBezTo>
                      <a:cubicBezTo>
                        <a:pt x="334" y="405"/>
                        <a:pt x="0" y="1238"/>
                        <a:pt x="34" y="1972"/>
                      </a:cubicBezTo>
                      <a:cubicBezTo>
                        <a:pt x="67" y="2740"/>
                        <a:pt x="467" y="3407"/>
                        <a:pt x="868" y="4074"/>
                      </a:cubicBezTo>
                      <a:cubicBezTo>
                        <a:pt x="4170" y="9411"/>
                        <a:pt x="9507" y="13447"/>
                        <a:pt x="15511" y="15248"/>
                      </a:cubicBezTo>
                      <a:cubicBezTo>
                        <a:pt x="12676" y="8043"/>
                        <a:pt x="8206" y="4274"/>
                        <a:pt x="3536" y="838"/>
                      </a:cubicBezTo>
                      <a:cubicBezTo>
                        <a:pt x="2987" y="419"/>
                        <a:pt x="2293" y="1"/>
                        <a:pt x="1617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51" name="Google Shape;6351;p37"/>
                <p:cNvSpPr/>
                <p:nvPr/>
              </p:nvSpPr>
              <p:spPr>
                <a:xfrm>
                  <a:off x="2991475" y="3055425"/>
                  <a:ext cx="198500" cy="515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940" h="20604" extrusionOk="0">
                      <a:moveTo>
                        <a:pt x="2127" y="0"/>
                      </a:moveTo>
                      <a:cubicBezTo>
                        <a:pt x="1471" y="0"/>
                        <a:pt x="827" y="462"/>
                        <a:pt x="501" y="1056"/>
                      </a:cubicBezTo>
                      <a:cubicBezTo>
                        <a:pt x="134" y="1723"/>
                        <a:pt x="101" y="2524"/>
                        <a:pt x="101" y="3258"/>
                      </a:cubicBezTo>
                      <a:cubicBezTo>
                        <a:pt x="0" y="9562"/>
                        <a:pt x="2302" y="15867"/>
                        <a:pt x="6372" y="20603"/>
                      </a:cubicBezTo>
                      <a:cubicBezTo>
                        <a:pt x="7939" y="13065"/>
                        <a:pt x="6172" y="7427"/>
                        <a:pt x="4037" y="1957"/>
                      </a:cubicBezTo>
                      <a:cubicBezTo>
                        <a:pt x="3703" y="1123"/>
                        <a:pt x="3269" y="189"/>
                        <a:pt x="2369" y="22"/>
                      </a:cubicBezTo>
                      <a:cubicBezTo>
                        <a:pt x="2288" y="7"/>
                        <a:pt x="2207" y="0"/>
                        <a:pt x="2127" y="0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52" name="Google Shape;6352;p37"/>
                <p:cNvSpPr/>
                <p:nvPr/>
              </p:nvSpPr>
              <p:spPr>
                <a:xfrm>
                  <a:off x="3121575" y="3068225"/>
                  <a:ext cx="232675" cy="496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07" h="19858" extrusionOk="0">
                      <a:moveTo>
                        <a:pt x="7598" y="0"/>
                      </a:moveTo>
                      <a:cubicBezTo>
                        <a:pt x="7253" y="0"/>
                        <a:pt x="6895" y="90"/>
                        <a:pt x="6572" y="244"/>
                      </a:cubicBezTo>
                      <a:cubicBezTo>
                        <a:pt x="5838" y="577"/>
                        <a:pt x="5404" y="1245"/>
                        <a:pt x="4970" y="1878"/>
                      </a:cubicBezTo>
                      <a:cubicBezTo>
                        <a:pt x="1501" y="7082"/>
                        <a:pt x="0" y="13653"/>
                        <a:pt x="901" y="19858"/>
                      </a:cubicBezTo>
                      <a:cubicBezTo>
                        <a:pt x="6271" y="14321"/>
                        <a:pt x="7839" y="8650"/>
                        <a:pt x="9007" y="2979"/>
                      </a:cubicBezTo>
                      <a:cubicBezTo>
                        <a:pt x="9173" y="2079"/>
                        <a:pt x="9307" y="1044"/>
                        <a:pt x="8673" y="411"/>
                      </a:cubicBezTo>
                      <a:cubicBezTo>
                        <a:pt x="8385" y="123"/>
                        <a:pt x="8001" y="0"/>
                        <a:pt x="7598" y="0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53" name="Google Shape;6353;p37"/>
                <p:cNvSpPr/>
                <p:nvPr/>
              </p:nvSpPr>
              <p:spPr>
                <a:xfrm>
                  <a:off x="3140750" y="3217500"/>
                  <a:ext cx="432825" cy="336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13" h="13454" extrusionOk="0">
                      <a:moveTo>
                        <a:pt x="15167" y="1"/>
                      </a:moveTo>
                      <a:cubicBezTo>
                        <a:pt x="14498" y="1"/>
                        <a:pt x="13810" y="272"/>
                        <a:pt x="13176" y="544"/>
                      </a:cubicBezTo>
                      <a:cubicBezTo>
                        <a:pt x="7406" y="3079"/>
                        <a:pt x="2636" y="7749"/>
                        <a:pt x="0" y="13453"/>
                      </a:cubicBezTo>
                      <a:cubicBezTo>
                        <a:pt x="7539" y="11719"/>
                        <a:pt x="11909" y="7849"/>
                        <a:pt x="16012" y="3613"/>
                      </a:cubicBezTo>
                      <a:cubicBezTo>
                        <a:pt x="16646" y="2946"/>
                        <a:pt x="17313" y="2179"/>
                        <a:pt x="17079" y="1278"/>
                      </a:cubicBezTo>
                      <a:cubicBezTo>
                        <a:pt x="16912" y="544"/>
                        <a:pt x="16145" y="44"/>
                        <a:pt x="15378" y="10"/>
                      </a:cubicBezTo>
                      <a:cubicBezTo>
                        <a:pt x="15308" y="4"/>
                        <a:pt x="15238" y="1"/>
                        <a:pt x="15167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54" name="Google Shape;6354;p37"/>
                <p:cNvSpPr/>
                <p:nvPr/>
              </p:nvSpPr>
              <p:spPr>
                <a:xfrm>
                  <a:off x="3144075" y="3443550"/>
                  <a:ext cx="529575" cy="1421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183" h="5686" extrusionOk="0">
                      <a:moveTo>
                        <a:pt x="14053" y="1"/>
                      </a:moveTo>
                      <a:cubicBezTo>
                        <a:pt x="9105" y="1"/>
                        <a:pt x="4150" y="1392"/>
                        <a:pt x="1" y="4044"/>
                      </a:cubicBezTo>
                      <a:cubicBezTo>
                        <a:pt x="3392" y="5242"/>
                        <a:pt x="6465" y="5686"/>
                        <a:pt x="9353" y="5686"/>
                      </a:cubicBezTo>
                      <a:cubicBezTo>
                        <a:pt x="12658" y="5686"/>
                        <a:pt x="15722" y="5105"/>
                        <a:pt x="18748" y="4411"/>
                      </a:cubicBezTo>
                      <a:cubicBezTo>
                        <a:pt x="19615" y="4211"/>
                        <a:pt x="20616" y="3878"/>
                        <a:pt x="20916" y="3044"/>
                      </a:cubicBezTo>
                      <a:cubicBezTo>
                        <a:pt x="21183" y="2343"/>
                        <a:pt x="20782" y="1509"/>
                        <a:pt x="20182" y="1042"/>
                      </a:cubicBezTo>
                      <a:cubicBezTo>
                        <a:pt x="19581" y="575"/>
                        <a:pt x="18781" y="408"/>
                        <a:pt x="18047" y="308"/>
                      </a:cubicBezTo>
                      <a:cubicBezTo>
                        <a:pt x="16727" y="103"/>
                        <a:pt x="15390" y="1"/>
                        <a:pt x="14053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55" name="Google Shape;6355;p37"/>
                <p:cNvSpPr/>
                <p:nvPr/>
              </p:nvSpPr>
              <p:spPr>
                <a:xfrm>
                  <a:off x="3152425" y="3538800"/>
                  <a:ext cx="472025" cy="269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881" h="10772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4704" y="6105"/>
                        <a:pt x="10074" y="8440"/>
                        <a:pt x="15578" y="10408"/>
                      </a:cubicBezTo>
                      <a:cubicBezTo>
                        <a:pt x="16080" y="10601"/>
                        <a:pt x="16626" y="10772"/>
                        <a:pt x="17139" y="10772"/>
                      </a:cubicBezTo>
                      <a:cubicBezTo>
                        <a:pt x="17513" y="10772"/>
                        <a:pt x="17870" y="10681"/>
                        <a:pt x="18180" y="10442"/>
                      </a:cubicBezTo>
                      <a:cubicBezTo>
                        <a:pt x="18780" y="10008"/>
                        <a:pt x="18881" y="9074"/>
                        <a:pt x="18614" y="8374"/>
                      </a:cubicBezTo>
                      <a:cubicBezTo>
                        <a:pt x="18347" y="7673"/>
                        <a:pt x="17780" y="7073"/>
                        <a:pt x="17213" y="6572"/>
                      </a:cubicBezTo>
                      <a:cubicBezTo>
                        <a:pt x="12509" y="2403"/>
                        <a:pt x="6272" y="34"/>
                        <a:pt x="0" y="1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56" name="Google Shape;6356;p37"/>
                <p:cNvSpPr/>
                <p:nvPr/>
              </p:nvSpPr>
              <p:spPr>
                <a:xfrm>
                  <a:off x="3162425" y="3537150"/>
                  <a:ext cx="282725" cy="465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309" h="18618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668" y="7739"/>
                        <a:pt x="3870" y="12609"/>
                        <a:pt x="7506" y="17179"/>
                      </a:cubicBezTo>
                      <a:cubicBezTo>
                        <a:pt x="8018" y="17883"/>
                        <a:pt x="8714" y="18618"/>
                        <a:pt x="9535" y="18618"/>
                      </a:cubicBezTo>
                      <a:cubicBezTo>
                        <a:pt x="9570" y="18618"/>
                        <a:pt x="9605" y="18616"/>
                        <a:pt x="9641" y="18613"/>
                      </a:cubicBezTo>
                      <a:cubicBezTo>
                        <a:pt x="10375" y="18580"/>
                        <a:pt x="10975" y="17846"/>
                        <a:pt x="11142" y="17112"/>
                      </a:cubicBezTo>
                      <a:cubicBezTo>
                        <a:pt x="11309" y="16345"/>
                        <a:pt x="11142" y="15611"/>
                        <a:pt x="10908" y="14844"/>
                      </a:cubicBezTo>
                      <a:cubicBezTo>
                        <a:pt x="9207" y="8806"/>
                        <a:pt x="5271" y="3436"/>
                        <a:pt x="1" y="0"/>
                      </a:cubicBezTo>
                      <a:close/>
                    </a:path>
                  </a:pathLst>
                </a:custGeom>
                <a:solidFill>
                  <a:srgbClr val="DB5D9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57" name="Google Shape;6357;p37"/>
                <p:cNvSpPr/>
                <p:nvPr/>
              </p:nvSpPr>
              <p:spPr>
                <a:xfrm>
                  <a:off x="3061900" y="3244800"/>
                  <a:ext cx="97875" cy="234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5" h="9373" extrusionOk="0">
                      <a:moveTo>
                        <a:pt x="93" y="1"/>
                      </a:moveTo>
                      <a:cubicBezTo>
                        <a:pt x="44" y="1"/>
                        <a:pt x="0" y="44"/>
                        <a:pt x="19" y="119"/>
                      </a:cubicBezTo>
                      <a:cubicBezTo>
                        <a:pt x="819" y="2988"/>
                        <a:pt x="1553" y="5923"/>
                        <a:pt x="2354" y="8825"/>
                      </a:cubicBezTo>
                      <a:cubicBezTo>
                        <a:pt x="2482" y="9210"/>
                        <a:pt x="2763" y="9373"/>
                        <a:pt x="3039" y="9373"/>
                      </a:cubicBezTo>
                      <a:cubicBezTo>
                        <a:pt x="3482" y="9373"/>
                        <a:pt x="3914" y="8954"/>
                        <a:pt x="3688" y="8358"/>
                      </a:cubicBezTo>
                      <a:cubicBezTo>
                        <a:pt x="2554" y="5590"/>
                        <a:pt x="1353" y="2821"/>
                        <a:pt x="186" y="86"/>
                      </a:cubicBezTo>
                      <a:cubicBezTo>
                        <a:pt x="171" y="27"/>
                        <a:pt x="131" y="1"/>
                        <a:pt x="93" y="1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58" name="Google Shape;6358;p37"/>
                <p:cNvSpPr/>
                <p:nvPr/>
              </p:nvSpPr>
              <p:spPr>
                <a:xfrm>
                  <a:off x="3173475" y="3254825"/>
                  <a:ext cx="78300" cy="2575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32" h="10303" extrusionOk="0">
                      <a:moveTo>
                        <a:pt x="3045" y="0"/>
                      </a:moveTo>
                      <a:cubicBezTo>
                        <a:pt x="3005" y="0"/>
                        <a:pt x="2957" y="27"/>
                        <a:pt x="2928" y="85"/>
                      </a:cubicBezTo>
                      <a:cubicBezTo>
                        <a:pt x="2027" y="3154"/>
                        <a:pt x="1060" y="6223"/>
                        <a:pt x="192" y="9292"/>
                      </a:cubicBezTo>
                      <a:cubicBezTo>
                        <a:pt x="1" y="9924"/>
                        <a:pt x="381" y="10303"/>
                        <a:pt x="784" y="10303"/>
                      </a:cubicBezTo>
                      <a:cubicBezTo>
                        <a:pt x="1083" y="10303"/>
                        <a:pt x="1394" y="10094"/>
                        <a:pt x="1493" y="9625"/>
                      </a:cubicBezTo>
                      <a:cubicBezTo>
                        <a:pt x="2060" y="6456"/>
                        <a:pt x="2527" y="3287"/>
                        <a:pt x="3095" y="118"/>
                      </a:cubicBezTo>
                      <a:cubicBezTo>
                        <a:pt x="3132" y="44"/>
                        <a:pt x="3096" y="0"/>
                        <a:pt x="3045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59" name="Google Shape;6359;p37"/>
                <p:cNvSpPr/>
                <p:nvPr/>
              </p:nvSpPr>
              <p:spPr>
                <a:xfrm>
                  <a:off x="3218425" y="3324350"/>
                  <a:ext cx="211450" cy="178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58" h="7149" extrusionOk="0">
                      <a:moveTo>
                        <a:pt x="8309" y="1"/>
                      </a:moveTo>
                      <a:cubicBezTo>
                        <a:pt x="8296" y="1"/>
                        <a:pt x="8283" y="2"/>
                        <a:pt x="8268" y="6"/>
                      </a:cubicBezTo>
                      <a:cubicBezTo>
                        <a:pt x="5466" y="1574"/>
                        <a:pt x="2798" y="3509"/>
                        <a:pt x="596" y="5910"/>
                      </a:cubicBezTo>
                      <a:cubicBezTo>
                        <a:pt x="1" y="6530"/>
                        <a:pt x="426" y="7149"/>
                        <a:pt x="960" y="7149"/>
                      </a:cubicBezTo>
                      <a:cubicBezTo>
                        <a:pt x="1174" y="7149"/>
                        <a:pt x="1406" y="7049"/>
                        <a:pt x="1597" y="6811"/>
                      </a:cubicBezTo>
                      <a:cubicBezTo>
                        <a:pt x="3531" y="4342"/>
                        <a:pt x="5733" y="2074"/>
                        <a:pt x="8368" y="173"/>
                      </a:cubicBezTo>
                      <a:cubicBezTo>
                        <a:pt x="8457" y="113"/>
                        <a:pt x="8414" y="1"/>
                        <a:pt x="8309" y="1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60" name="Google Shape;6360;p37"/>
                <p:cNvSpPr/>
                <p:nvPr/>
              </p:nvSpPr>
              <p:spPr>
                <a:xfrm>
                  <a:off x="3242325" y="3488625"/>
                  <a:ext cx="317075" cy="73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83" h="2949" extrusionOk="0">
                      <a:moveTo>
                        <a:pt x="11803" y="0"/>
                      </a:moveTo>
                      <a:cubicBezTo>
                        <a:pt x="8201" y="0"/>
                        <a:pt x="4581" y="479"/>
                        <a:pt x="1108" y="1574"/>
                      </a:cubicBezTo>
                      <a:cubicBezTo>
                        <a:pt x="0" y="1887"/>
                        <a:pt x="271" y="2949"/>
                        <a:pt x="1096" y="2949"/>
                      </a:cubicBezTo>
                      <a:cubicBezTo>
                        <a:pt x="1240" y="2949"/>
                        <a:pt x="1401" y="2916"/>
                        <a:pt x="1575" y="2842"/>
                      </a:cubicBezTo>
                      <a:cubicBezTo>
                        <a:pt x="5011" y="1441"/>
                        <a:pt x="8747" y="440"/>
                        <a:pt x="12516" y="173"/>
                      </a:cubicBezTo>
                      <a:cubicBezTo>
                        <a:pt x="12683" y="173"/>
                        <a:pt x="12683" y="6"/>
                        <a:pt x="12516" y="6"/>
                      </a:cubicBezTo>
                      <a:cubicBezTo>
                        <a:pt x="12278" y="2"/>
                        <a:pt x="12041" y="0"/>
                        <a:pt x="11803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61" name="Google Shape;6361;p37"/>
                <p:cNvSpPr/>
                <p:nvPr/>
              </p:nvSpPr>
              <p:spPr>
                <a:xfrm>
                  <a:off x="3212700" y="3586550"/>
                  <a:ext cx="254600" cy="120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84" h="4818" extrusionOk="0">
                      <a:moveTo>
                        <a:pt x="952" y="0"/>
                      </a:moveTo>
                      <a:cubicBezTo>
                        <a:pt x="16" y="0"/>
                        <a:pt x="0" y="1267"/>
                        <a:pt x="958" y="1360"/>
                      </a:cubicBezTo>
                      <a:cubicBezTo>
                        <a:pt x="4127" y="1727"/>
                        <a:pt x="7296" y="2861"/>
                        <a:pt x="9998" y="4796"/>
                      </a:cubicBezTo>
                      <a:cubicBezTo>
                        <a:pt x="10028" y="4811"/>
                        <a:pt x="10055" y="4817"/>
                        <a:pt x="10078" y="4817"/>
                      </a:cubicBezTo>
                      <a:cubicBezTo>
                        <a:pt x="10155" y="4817"/>
                        <a:pt x="10183" y="4740"/>
                        <a:pt x="10132" y="4662"/>
                      </a:cubicBezTo>
                      <a:cubicBezTo>
                        <a:pt x="7630" y="2461"/>
                        <a:pt x="4594" y="759"/>
                        <a:pt x="1192" y="26"/>
                      </a:cubicBezTo>
                      <a:cubicBezTo>
                        <a:pt x="1106" y="8"/>
                        <a:pt x="1026" y="0"/>
                        <a:pt x="952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62" name="Google Shape;6362;p37"/>
                <p:cNvSpPr/>
                <p:nvPr/>
              </p:nvSpPr>
              <p:spPr>
                <a:xfrm>
                  <a:off x="3207075" y="3638900"/>
                  <a:ext cx="178125" cy="255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5" h="10217" extrusionOk="0">
                      <a:moveTo>
                        <a:pt x="872" y="1"/>
                      </a:moveTo>
                      <a:cubicBezTo>
                        <a:pt x="298" y="1"/>
                        <a:pt x="0" y="782"/>
                        <a:pt x="683" y="1367"/>
                      </a:cubicBezTo>
                      <a:cubicBezTo>
                        <a:pt x="3418" y="3669"/>
                        <a:pt x="5687" y="6671"/>
                        <a:pt x="6921" y="10107"/>
                      </a:cubicBezTo>
                      <a:cubicBezTo>
                        <a:pt x="6951" y="10182"/>
                        <a:pt x="7001" y="10217"/>
                        <a:pt x="7041" y="10217"/>
                      </a:cubicBezTo>
                      <a:cubicBezTo>
                        <a:pt x="7090" y="10217"/>
                        <a:pt x="7124" y="10165"/>
                        <a:pt x="7088" y="10074"/>
                      </a:cubicBezTo>
                      <a:cubicBezTo>
                        <a:pt x="6187" y="6471"/>
                        <a:pt x="4319" y="3035"/>
                        <a:pt x="1584" y="367"/>
                      </a:cubicBezTo>
                      <a:cubicBezTo>
                        <a:pt x="1333" y="106"/>
                        <a:pt x="1084" y="1"/>
                        <a:pt x="872" y="1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63" name="Google Shape;6363;p37"/>
                <p:cNvSpPr/>
                <p:nvPr/>
              </p:nvSpPr>
              <p:spPr>
                <a:xfrm>
                  <a:off x="3139000" y="3619550"/>
                  <a:ext cx="35975" cy="281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9" h="11273" extrusionOk="0">
                      <a:moveTo>
                        <a:pt x="739" y="0"/>
                      </a:moveTo>
                      <a:cubicBezTo>
                        <a:pt x="371" y="0"/>
                        <a:pt x="0" y="328"/>
                        <a:pt x="70" y="941"/>
                      </a:cubicBezTo>
                      <a:cubicBezTo>
                        <a:pt x="404" y="4310"/>
                        <a:pt x="571" y="7712"/>
                        <a:pt x="371" y="11148"/>
                      </a:cubicBezTo>
                      <a:cubicBezTo>
                        <a:pt x="371" y="11231"/>
                        <a:pt x="412" y="11273"/>
                        <a:pt x="454" y="11273"/>
                      </a:cubicBezTo>
                      <a:cubicBezTo>
                        <a:pt x="496" y="11273"/>
                        <a:pt x="537" y="11231"/>
                        <a:pt x="537" y="11148"/>
                      </a:cubicBezTo>
                      <a:cubicBezTo>
                        <a:pt x="1071" y="7779"/>
                        <a:pt x="1438" y="4310"/>
                        <a:pt x="1405" y="840"/>
                      </a:cubicBezTo>
                      <a:cubicBezTo>
                        <a:pt x="1405" y="270"/>
                        <a:pt x="1073" y="0"/>
                        <a:pt x="739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64" name="Google Shape;6364;p37"/>
                <p:cNvSpPr/>
                <p:nvPr/>
              </p:nvSpPr>
              <p:spPr>
                <a:xfrm>
                  <a:off x="2934800" y="3625600"/>
                  <a:ext cx="189250" cy="24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70" h="9836" extrusionOk="0">
                      <a:moveTo>
                        <a:pt x="6672" y="0"/>
                      </a:moveTo>
                      <a:cubicBezTo>
                        <a:pt x="6438" y="0"/>
                        <a:pt x="6172" y="125"/>
                        <a:pt x="5937" y="432"/>
                      </a:cubicBezTo>
                      <a:cubicBezTo>
                        <a:pt x="3802" y="3400"/>
                        <a:pt x="1901" y="6536"/>
                        <a:pt x="66" y="9705"/>
                      </a:cubicBezTo>
                      <a:cubicBezTo>
                        <a:pt x="0" y="9770"/>
                        <a:pt x="35" y="9836"/>
                        <a:pt x="104" y="9836"/>
                      </a:cubicBezTo>
                      <a:cubicBezTo>
                        <a:pt x="141" y="9836"/>
                        <a:pt x="187" y="9818"/>
                        <a:pt x="233" y="9772"/>
                      </a:cubicBezTo>
                      <a:cubicBezTo>
                        <a:pt x="2368" y="6803"/>
                        <a:pt x="4703" y="4034"/>
                        <a:pt x="7038" y="1266"/>
                      </a:cubicBezTo>
                      <a:cubicBezTo>
                        <a:pt x="7570" y="641"/>
                        <a:pt x="7203" y="0"/>
                        <a:pt x="6672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65" name="Google Shape;6365;p37"/>
                <p:cNvSpPr/>
                <p:nvPr/>
              </p:nvSpPr>
              <p:spPr>
                <a:xfrm>
                  <a:off x="2804400" y="3591025"/>
                  <a:ext cx="317225" cy="128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89" h="5157" extrusionOk="0">
                      <a:moveTo>
                        <a:pt x="11645" y="1"/>
                      </a:moveTo>
                      <a:cubicBezTo>
                        <a:pt x="11509" y="1"/>
                        <a:pt x="11356" y="25"/>
                        <a:pt x="11186" y="80"/>
                      </a:cubicBezTo>
                      <a:cubicBezTo>
                        <a:pt x="7317" y="1314"/>
                        <a:pt x="3647" y="3016"/>
                        <a:pt x="145" y="4984"/>
                      </a:cubicBezTo>
                      <a:cubicBezTo>
                        <a:pt x="0" y="5070"/>
                        <a:pt x="56" y="5157"/>
                        <a:pt x="160" y="5157"/>
                      </a:cubicBezTo>
                      <a:cubicBezTo>
                        <a:pt x="176" y="5157"/>
                        <a:pt x="194" y="5155"/>
                        <a:pt x="212" y="5150"/>
                      </a:cubicBezTo>
                      <a:cubicBezTo>
                        <a:pt x="3914" y="3516"/>
                        <a:pt x="7717" y="2315"/>
                        <a:pt x="11553" y="1414"/>
                      </a:cubicBezTo>
                      <a:cubicBezTo>
                        <a:pt x="12689" y="1152"/>
                        <a:pt x="12579" y="1"/>
                        <a:pt x="11645" y="1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66" name="Google Shape;6366;p37"/>
                <p:cNvSpPr/>
                <p:nvPr/>
              </p:nvSpPr>
              <p:spPr>
                <a:xfrm>
                  <a:off x="2797175" y="3512125"/>
                  <a:ext cx="315125" cy="67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5" h="2685" extrusionOk="0">
                      <a:moveTo>
                        <a:pt x="200" y="0"/>
                      </a:moveTo>
                      <a:cubicBezTo>
                        <a:pt x="0" y="0"/>
                        <a:pt x="0" y="167"/>
                        <a:pt x="200" y="167"/>
                      </a:cubicBezTo>
                      <a:cubicBezTo>
                        <a:pt x="3936" y="501"/>
                        <a:pt x="7606" y="1368"/>
                        <a:pt x="11108" y="2602"/>
                      </a:cubicBezTo>
                      <a:cubicBezTo>
                        <a:pt x="11262" y="2660"/>
                        <a:pt x="11405" y="2685"/>
                        <a:pt x="11533" y="2685"/>
                      </a:cubicBezTo>
                      <a:cubicBezTo>
                        <a:pt x="12376" y="2685"/>
                        <a:pt x="12604" y="1591"/>
                        <a:pt x="11475" y="1301"/>
                      </a:cubicBezTo>
                      <a:cubicBezTo>
                        <a:pt x="7772" y="334"/>
                        <a:pt x="3936" y="0"/>
                        <a:pt x="200" y="0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67" name="Google Shape;6367;p37"/>
                <p:cNvSpPr/>
                <p:nvPr/>
              </p:nvSpPr>
              <p:spPr>
                <a:xfrm>
                  <a:off x="2900125" y="3324375"/>
                  <a:ext cx="230050" cy="205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02" h="8230" extrusionOk="0">
                      <a:moveTo>
                        <a:pt x="91" y="1"/>
                      </a:moveTo>
                      <a:cubicBezTo>
                        <a:pt x="37" y="1"/>
                        <a:pt x="1" y="66"/>
                        <a:pt x="85" y="172"/>
                      </a:cubicBezTo>
                      <a:cubicBezTo>
                        <a:pt x="2120" y="3174"/>
                        <a:pt x="4622" y="5909"/>
                        <a:pt x="7657" y="8011"/>
                      </a:cubicBezTo>
                      <a:cubicBezTo>
                        <a:pt x="7867" y="8165"/>
                        <a:pt x="8067" y="8229"/>
                        <a:pt x="8242" y="8229"/>
                      </a:cubicBezTo>
                      <a:cubicBezTo>
                        <a:pt x="8899" y="8229"/>
                        <a:pt x="9201" y="7318"/>
                        <a:pt x="8358" y="6843"/>
                      </a:cubicBezTo>
                      <a:cubicBezTo>
                        <a:pt x="5322" y="5075"/>
                        <a:pt x="2487" y="2807"/>
                        <a:pt x="185" y="72"/>
                      </a:cubicBezTo>
                      <a:cubicBezTo>
                        <a:pt x="161" y="23"/>
                        <a:pt x="123" y="1"/>
                        <a:pt x="91" y="1"/>
                      </a:cubicBezTo>
                      <a:close/>
                    </a:path>
                  </a:pathLst>
                </a:custGeom>
                <a:solidFill>
                  <a:srgbClr val="D3207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68" name="Google Shape;6368;p37"/>
                <p:cNvSpPr/>
                <p:nvPr/>
              </p:nvSpPr>
              <p:spPr>
                <a:xfrm>
                  <a:off x="3013150" y="3408875"/>
                  <a:ext cx="325275" cy="303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12147" extrusionOk="0">
                      <a:moveTo>
                        <a:pt x="5417" y="1"/>
                      </a:moveTo>
                      <a:cubicBezTo>
                        <a:pt x="5126" y="1"/>
                        <a:pt x="4836" y="87"/>
                        <a:pt x="4604" y="261"/>
                      </a:cubicBezTo>
                      <a:cubicBezTo>
                        <a:pt x="4437" y="394"/>
                        <a:pt x="4304" y="595"/>
                        <a:pt x="4270" y="795"/>
                      </a:cubicBezTo>
                      <a:cubicBezTo>
                        <a:pt x="3970" y="528"/>
                        <a:pt x="3637" y="361"/>
                        <a:pt x="3270" y="294"/>
                      </a:cubicBezTo>
                      <a:cubicBezTo>
                        <a:pt x="3255" y="294"/>
                        <a:pt x="3241" y="294"/>
                        <a:pt x="3227" y="294"/>
                      </a:cubicBezTo>
                      <a:cubicBezTo>
                        <a:pt x="2283" y="294"/>
                        <a:pt x="1637" y="1376"/>
                        <a:pt x="1735" y="2296"/>
                      </a:cubicBezTo>
                      <a:cubicBezTo>
                        <a:pt x="1802" y="3263"/>
                        <a:pt x="2436" y="4064"/>
                        <a:pt x="3003" y="4798"/>
                      </a:cubicBezTo>
                      <a:cubicBezTo>
                        <a:pt x="2336" y="4898"/>
                        <a:pt x="1669" y="4931"/>
                        <a:pt x="1102" y="5265"/>
                      </a:cubicBezTo>
                      <a:cubicBezTo>
                        <a:pt x="501" y="5565"/>
                        <a:pt x="1" y="6132"/>
                        <a:pt x="1" y="6799"/>
                      </a:cubicBezTo>
                      <a:cubicBezTo>
                        <a:pt x="1" y="7600"/>
                        <a:pt x="768" y="8267"/>
                        <a:pt x="1569" y="8467"/>
                      </a:cubicBezTo>
                      <a:cubicBezTo>
                        <a:pt x="1793" y="8516"/>
                        <a:pt x="2024" y="8536"/>
                        <a:pt x="2257" y="8536"/>
                      </a:cubicBezTo>
                      <a:cubicBezTo>
                        <a:pt x="2821" y="8536"/>
                        <a:pt x="3404" y="8418"/>
                        <a:pt x="3970" y="8300"/>
                      </a:cubicBezTo>
                      <a:lnTo>
                        <a:pt x="3970" y="8300"/>
                      </a:lnTo>
                      <a:cubicBezTo>
                        <a:pt x="3170" y="8900"/>
                        <a:pt x="2903" y="10068"/>
                        <a:pt x="3303" y="10935"/>
                      </a:cubicBezTo>
                      <a:cubicBezTo>
                        <a:pt x="3673" y="11674"/>
                        <a:pt x="4502" y="12147"/>
                        <a:pt x="5338" y="12147"/>
                      </a:cubicBezTo>
                      <a:cubicBezTo>
                        <a:pt x="5483" y="12147"/>
                        <a:pt x="5628" y="12132"/>
                        <a:pt x="5772" y="12103"/>
                      </a:cubicBezTo>
                      <a:cubicBezTo>
                        <a:pt x="6719" y="11907"/>
                        <a:pt x="7442" y="11007"/>
                        <a:pt x="7503" y="10031"/>
                      </a:cubicBezTo>
                      <a:lnTo>
                        <a:pt x="7503" y="10031"/>
                      </a:lnTo>
                      <a:cubicBezTo>
                        <a:pt x="7474" y="11009"/>
                        <a:pt x="8294" y="11938"/>
                        <a:pt x="9274" y="12036"/>
                      </a:cubicBezTo>
                      <a:cubicBezTo>
                        <a:pt x="9312" y="12039"/>
                        <a:pt x="9349" y="12040"/>
                        <a:pt x="9387" y="12040"/>
                      </a:cubicBezTo>
                      <a:cubicBezTo>
                        <a:pt x="10346" y="12040"/>
                        <a:pt x="11246" y="11231"/>
                        <a:pt x="11342" y="10268"/>
                      </a:cubicBezTo>
                      <a:cubicBezTo>
                        <a:pt x="11476" y="9267"/>
                        <a:pt x="10742" y="8267"/>
                        <a:pt x="9774" y="8033"/>
                      </a:cubicBezTo>
                      <a:cubicBezTo>
                        <a:pt x="10675" y="7966"/>
                        <a:pt x="11609" y="7600"/>
                        <a:pt x="12276" y="6966"/>
                      </a:cubicBezTo>
                      <a:cubicBezTo>
                        <a:pt x="12643" y="6565"/>
                        <a:pt x="13010" y="5965"/>
                        <a:pt x="12943" y="5365"/>
                      </a:cubicBezTo>
                      <a:cubicBezTo>
                        <a:pt x="12843" y="4631"/>
                        <a:pt x="12143" y="4130"/>
                        <a:pt x="11442" y="4064"/>
                      </a:cubicBezTo>
                      <a:cubicBezTo>
                        <a:pt x="11327" y="4047"/>
                        <a:pt x="11210" y="4040"/>
                        <a:pt x="11093" y="4040"/>
                      </a:cubicBezTo>
                      <a:cubicBezTo>
                        <a:pt x="10501" y="4040"/>
                        <a:pt x="9898" y="4230"/>
                        <a:pt x="9341" y="4397"/>
                      </a:cubicBezTo>
                      <a:cubicBezTo>
                        <a:pt x="10608" y="3830"/>
                        <a:pt x="10842" y="1829"/>
                        <a:pt x="9774" y="995"/>
                      </a:cubicBezTo>
                      <a:cubicBezTo>
                        <a:pt x="9456" y="764"/>
                        <a:pt x="9079" y="660"/>
                        <a:pt x="8699" y="660"/>
                      </a:cubicBezTo>
                      <a:cubicBezTo>
                        <a:pt x="7927" y="660"/>
                        <a:pt x="7141" y="1091"/>
                        <a:pt x="6806" y="1762"/>
                      </a:cubicBezTo>
                      <a:cubicBezTo>
                        <a:pt x="6906" y="1262"/>
                        <a:pt x="6772" y="761"/>
                        <a:pt x="6439" y="428"/>
                      </a:cubicBezTo>
                      <a:cubicBezTo>
                        <a:pt x="6175" y="145"/>
                        <a:pt x="5794" y="1"/>
                        <a:pt x="5417" y="1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69" name="Google Shape;6369;p37"/>
                <p:cNvSpPr/>
                <p:nvPr/>
              </p:nvSpPr>
              <p:spPr>
                <a:xfrm>
                  <a:off x="3113225" y="3510450"/>
                  <a:ext cx="153475" cy="140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39" h="5605" extrusionOk="0">
                      <a:moveTo>
                        <a:pt x="2202" y="1869"/>
                      </a:moveTo>
                      <a:cubicBezTo>
                        <a:pt x="2269" y="1869"/>
                        <a:pt x="2269" y="1902"/>
                        <a:pt x="2302" y="1902"/>
                      </a:cubicBezTo>
                      <a:cubicBezTo>
                        <a:pt x="2369" y="1969"/>
                        <a:pt x="2469" y="2002"/>
                        <a:pt x="2536" y="2002"/>
                      </a:cubicBezTo>
                      <a:cubicBezTo>
                        <a:pt x="2302" y="2002"/>
                        <a:pt x="2111" y="2064"/>
                        <a:pt x="1961" y="2165"/>
                      </a:cubicBezTo>
                      <a:lnTo>
                        <a:pt x="1961" y="2165"/>
                      </a:lnTo>
                      <a:cubicBezTo>
                        <a:pt x="2059" y="2085"/>
                        <a:pt x="2138" y="1984"/>
                        <a:pt x="2202" y="1869"/>
                      </a:cubicBezTo>
                      <a:close/>
                      <a:moveTo>
                        <a:pt x="2803" y="1"/>
                      </a:moveTo>
                      <a:cubicBezTo>
                        <a:pt x="2669" y="1"/>
                        <a:pt x="2502" y="34"/>
                        <a:pt x="2369" y="67"/>
                      </a:cubicBezTo>
                      <a:cubicBezTo>
                        <a:pt x="2269" y="134"/>
                        <a:pt x="2135" y="201"/>
                        <a:pt x="2035" y="268"/>
                      </a:cubicBezTo>
                      <a:cubicBezTo>
                        <a:pt x="2002" y="334"/>
                        <a:pt x="1969" y="368"/>
                        <a:pt x="1935" y="434"/>
                      </a:cubicBezTo>
                      <a:cubicBezTo>
                        <a:pt x="1769" y="334"/>
                        <a:pt x="1602" y="268"/>
                        <a:pt x="1335" y="268"/>
                      </a:cubicBezTo>
                      <a:cubicBezTo>
                        <a:pt x="1" y="268"/>
                        <a:pt x="1" y="2369"/>
                        <a:pt x="1335" y="2369"/>
                      </a:cubicBezTo>
                      <a:cubicBezTo>
                        <a:pt x="1567" y="2369"/>
                        <a:pt x="1751" y="2312"/>
                        <a:pt x="1898" y="2212"/>
                      </a:cubicBezTo>
                      <a:lnTo>
                        <a:pt x="1898" y="2212"/>
                      </a:lnTo>
                      <a:cubicBezTo>
                        <a:pt x="1368" y="2647"/>
                        <a:pt x="1444" y="3628"/>
                        <a:pt x="2035" y="3937"/>
                      </a:cubicBezTo>
                      <a:lnTo>
                        <a:pt x="1969" y="3937"/>
                      </a:lnTo>
                      <a:cubicBezTo>
                        <a:pt x="868" y="3937"/>
                        <a:pt x="868" y="5605"/>
                        <a:pt x="1969" y="5605"/>
                      </a:cubicBezTo>
                      <a:cubicBezTo>
                        <a:pt x="2869" y="5605"/>
                        <a:pt x="3003" y="4437"/>
                        <a:pt x="2369" y="4070"/>
                      </a:cubicBezTo>
                      <a:lnTo>
                        <a:pt x="2536" y="4070"/>
                      </a:lnTo>
                      <a:cubicBezTo>
                        <a:pt x="2803" y="4070"/>
                        <a:pt x="3003" y="4004"/>
                        <a:pt x="3136" y="3903"/>
                      </a:cubicBezTo>
                      <a:cubicBezTo>
                        <a:pt x="3303" y="4204"/>
                        <a:pt x="3603" y="4370"/>
                        <a:pt x="4003" y="4370"/>
                      </a:cubicBezTo>
                      <a:cubicBezTo>
                        <a:pt x="4137" y="4370"/>
                        <a:pt x="4270" y="4337"/>
                        <a:pt x="4370" y="4304"/>
                      </a:cubicBezTo>
                      <a:cubicBezTo>
                        <a:pt x="4437" y="4671"/>
                        <a:pt x="4671" y="5038"/>
                        <a:pt x="5171" y="5038"/>
                      </a:cubicBezTo>
                      <a:cubicBezTo>
                        <a:pt x="5181" y="5038"/>
                        <a:pt x="5190" y="5038"/>
                        <a:pt x="5199" y="5038"/>
                      </a:cubicBezTo>
                      <a:cubicBezTo>
                        <a:pt x="6138" y="5038"/>
                        <a:pt x="6128" y="3403"/>
                        <a:pt x="5104" y="3403"/>
                      </a:cubicBezTo>
                      <a:lnTo>
                        <a:pt x="4937" y="3403"/>
                      </a:lnTo>
                      <a:cubicBezTo>
                        <a:pt x="4971" y="2869"/>
                        <a:pt x="4637" y="2336"/>
                        <a:pt x="3937" y="2336"/>
                      </a:cubicBezTo>
                      <a:cubicBezTo>
                        <a:pt x="3670" y="2336"/>
                        <a:pt x="3470" y="2402"/>
                        <a:pt x="3336" y="2502"/>
                      </a:cubicBezTo>
                      <a:cubicBezTo>
                        <a:pt x="3203" y="2269"/>
                        <a:pt x="3069" y="2136"/>
                        <a:pt x="2803" y="2069"/>
                      </a:cubicBezTo>
                      <a:lnTo>
                        <a:pt x="3370" y="2069"/>
                      </a:lnTo>
                      <a:cubicBezTo>
                        <a:pt x="3503" y="2069"/>
                        <a:pt x="3670" y="2035"/>
                        <a:pt x="3803" y="2002"/>
                      </a:cubicBezTo>
                      <a:cubicBezTo>
                        <a:pt x="3937" y="1935"/>
                        <a:pt x="4037" y="1869"/>
                        <a:pt x="4137" y="1802"/>
                      </a:cubicBezTo>
                      <a:cubicBezTo>
                        <a:pt x="4204" y="1702"/>
                        <a:pt x="4304" y="1568"/>
                        <a:pt x="4337" y="1435"/>
                      </a:cubicBezTo>
                      <a:cubicBezTo>
                        <a:pt x="4437" y="1335"/>
                        <a:pt x="4437" y="1202"/>
                        <a:pt x="4437" y="1035"/>
                      </a:cubicBezTo>
                      <a:cubicBezTo>
                        <a:pt x="4437" y="968"/>
                        <a:pt x="4370" y="868"/>
                        <a:pt x="4370" y="735"/>
                      </a:cubicBezTo>
                      <a:cubicBezTo>
                        <a:pt x="4337" y="568"/>
                        <a:pt x="4270" y="401"/>
                        <a:pt x="4137" y="268"/>
                      </a:cubicBezTo>
                      <a:cubicBezTo>
                        <a:pt x="4070" y="234"/>
                        <a:pt x="4003" y="167"/>
                        <a:pt x="3937" y="134"/>
                      </a:cubicBezTo>
                      <a:cubicBezTo>
                        <a:pt x="3770" y="34"/>
                        <a:pt x="3603" y="1"/>
                        <a:pt x="3370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70" name="Google Shape;6370;p37"/>
                <p:cNvSpPr/>
                <p:nvPr/>
              </p:nvSpPr>
              <p:spPr>
                <a:xfrm>
                  <a:off x="3089875" y="3573825"/>
                  <a:ext cx="54225" cy="4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69" h="1669" extrusionOk="0">
                      <a:moveTo>
                        <a:pt x="1068" y="1"/>
                      </a:moveTo>
                      <a:cubicBezTo>
                        <a:pt x="1" y="1"/>
                        <a:pt x="1" y="1669"/>
                        <a:pt x="1068" y="1669"/>
                      </a:cubicBezTo>
                      <a:cubicBezTo>
                        <a:pt x="2169" y="1669"/>
                        <a:pt x="2169" y="1"/>
                        <a:pt x="1068" y="1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6371" name="Google Shape;6371;p37"/>
                <p:cNvSpPr/>
                <p:nvPr/>
              </p:nvSpPr>
              <p:spPr>
                <a:xfrm>
                  <a:off x="3220800" y="3544650"/>
                  <a:ext cx="53400" cy="4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36" h="1669" extrusionOk="0">
                      <a:moveTo>
                        <a:pt x="1101" y="0"/>
                      </a:moveTo>
                      <a:cubicBezTo>
                        <a:pt x="1" y="0"/>
                        <a:pt x="1" y="1668"/>
                        <a:pt x="1101" y="1668"/>
                      </a:cubicBezTo>
                      <a:cubicBezTo>
                        <a:pt x="2136" y="1668"/>
                        <a:pt x="2136" y="0"/>
                        <a:pt x="1101" y="0"/>
                      </a:cubicBezTo>
                      <a:close/>
                    </a:path>
                  </a:pathLst>
                </a:custGeom>
                <a:solidFill>
                  <a:srgbClr val="E9B8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1869419452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bg>
      <p:bgPr>
        <a:solidFill>
          <a:srgbClr val="FFE599"/>
        </a:solidFill>
        <a:effectLst/>
      </p:bgPr>
    </p:bg>
    <p:spTree>
      <p:nvGrpSpPr>
        <p:cNvPr id="1" name="Shape 6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7" name="Google Shape;687;p10"/>
          <p:cNvSpPr/>
          <p:nvPr/>
        </p:nvSpPr>
        <p:spPr>
          <a:xfrm rot="8773078" flipH="1">
            <a:off x="-8147151" y="-13059"/>
            <a:ext cx="17504129" cy="4538964"/>
          </a:xfrm>
          <a:custGeom>
            <a:avLst/>
            <a:gdLst/>
            <a:ahLst/>
            <a:cxnLst/>
            <a:rect l="l" t="t" r="r" b="b"/>
            <a:pathLst>
              <a:path w="278800" h="45452" extrusionOk="0">
                <a:moveTo>
                  <a:pt x="165875" y="0"/>
                </a:moveTo>
                <a:cubicBezTo>
                  <a:pt x="154970" y="0"/>
                  <a:pt x="146990" y="3265"/>
                  <a:pt x="139400" y="6905"/>
                </a:cubicBezTo>
                <a:cubicBezTo>
                  <a:pt x="129595" y="11604"/>
                  <a:pt x="118244" y="18055"/>
                  <a:pt x="102202" y="18055"/>
                </a:cubicBezTo>
                <a:cubicBezTo>
                  <a:pt x="92574" y="18055"/>
                  <a:pt x="81257" y="15732"/>
                  <a:pt x="67570" y="9311"/>
                </a:cubicBezTo>
                <a:cubicBezTo>
                  <a:pt x="52912" y="2430"/>
                  <a:pt x="39134" y="371"/>
                  <a:pt x="27892" y="371"/>
                </a:cubicBezTo>
                <a:cubicBezTo>
                  <a:pt x="11127" y="371"/>
                  <a:pt x="1" y="4950"/>
                  <a:pt x="1" y="4950"/>
                </a:cubicBezTo>
                <a:lnTo>
                  <a:pt x="1" y="45452"/>
                </a:lnTo>
                <a:lnTo>
                  <a:pt x="278799" y="45452"/>
                </a:lnTo>
                <a:lnTo>
                  <a:pt x="278799" y="8910"/>
                </a:lnTo>
                <a:cubicBezTo>
                  <a:pt x="278799" y="8910"/>
                  <a:pt x="261746" y="18308"/>
                  <a:pt x="239090" y="18308"/>
                </a:cubicBezTo>
                <a:cubicBezTo>
                  <a:pt x="229133" y="18308"/>
                  <a:pt x="218093" y="16493"/>
                  <a:pt x="206944" y="11266"/>
                </a:cubicBezTo>
                <a:cubicBezTo>
                  <a:pt x="189184" y="2935"/>
                  <a:pt x="176215" y="0"/>
                  <a:pt x="165875" y="0"/>
                </a:cubicBezTo>
                <a:close/>
              </a:path>
            </a:pathLst>
          </a:custGeom>
          <a:solidFill>
            <a:srgbClr val="FFE59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88" name="Google Shape;688;p10"/>
          <p:cNvSpPr txBox="1">
            <a:spLocks noGrp="1"/>
          </p:cNvSpPr>
          <p:nvPr>
            <p:ph type="body" idx="1"/>
          </p:nvPr>
        </p:nvSpPr>
        <p:spPr>
          <a:xfrm>
            <a:off x="950967" y="719333"/>
            <a:ext cx="2834400" cy="24888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304792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4000">
                <a:solidFill>
                  <a:schemeClr val="dk2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1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801798724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spTree>
      <p:nvGrpSpPr>
        <p:cNvPr id="1" name="Shape 6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90" name="Google Shape;690;p11"/>
          <p:cNvGrpSpPr/>
          <p:nvPr/>
        </p:nvGrpSpPr>
        <p:grpSpPr>
          <a:xfrm>
            <a:off x="-4751849" y="3214016"/>
            <a:ext cx="30058357" cy="9195675"/>
            <a:chOff x="-3636812" y="3271471"/>
            <a:chExt cx="22543768" cy="5544016"/>
          </a:xfrm>
        </p:grpSpPr>
        <p:sp>
          <p:nvSpPr>
            <p:cNvPr id="691" name="Google Shape;691;p11"/>
            <p:cNvSpPr/>
            <p:nvPr/>
          </p:nvSpPr>
          <p:spPr>
            <a:xfrm>
              <a:off x="-3636812" y="3271471"/>
              <a:ext cx="22543768" cy="2056476"/>
            </a:xfrm>
            <a:custGeom>
              <a:avLst/>
              <a:gdLst/>
              <a:ahLst/>
              <a:cxnLst/>
              <a:rect l="l" t="t" r="r" b="b"/>
              <a:pathLst>
                <a:path w="278800" h="45452" extrusionOk="0">
                  <a:moveTo>
                    <a:pt x="165875" y="0"/>
                  </a:moveTo>
                  <a:cubicBezTo>
                    <a:pt x="154970" y="0"/>
                    <a:pt x="146990" y="3265"/>
                    <a:pt x="139400" y="6905"/>
                  </a:cubicBezTo>
                  <a:cubicBezTo>
                    <a:pt x="129595" y="11604"/>
                    <a:pt x="118244" y="18055"/>
                    <a:pt x="102202" y="18055"/>
                  </a:cubicBezTo>
                  <a:cubicBezTo>
                    <a:pt x="92574" y="18055"/>
                    <a:pt x="81257" y="15732"/>
                    <a:pt x="67570" y="9311"/>
                  </a:cubicBezTo>
                  <a:cubicBezTo>
                    <a:pt x="52912" y="2430"/>
                    <a:pt x="39134" y="371"/>
                    <a:pt x="27892" y="371"/>
                  </a:cubicBezTo>
                  <a:cubicBezTo>
                    <a:pt x="11127" y="371"/>
                    <a:pt x="1" y="4950"/>
                    <a:pt x="1" y="4950"/>
                  </a:cubicBezTo>
                  <a:lnTo>
                    <a:pt x="1" y="45452"/>
                  </a:lnTo>
                  <a:lnTo>
                    <a:pt x="278799" y="45452"/>
                  </a:lnTo>
                  <a:lnTo>
                    <a:pt x="278799" y="8910"/>
                  </a:lnTo>
                  <a:cubicBezTo>
                    <a:pt x="278799" y="8910"/>
                    <a:pt x="261746" y="18308"/>
                    <a:pt x="239090" y="18308"/>
                  </a:cubicBezTo>
                  <a:cubicBezTo>
                    <a:pt x="229133" y="18308"/>
                    <a:pt x="218093" y="16493"/>
                    <a:pt x="206944" y="11266"/>
                  </a:cubicBezTo>
                  <a:cubicBezTo>
                    <a:pt x="189184" y="2935"/>
                    <a:pt x="176215" y="0"/>
                    <a:pt x="1658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692" name="Google Shape;692;p11"/>
            <p:cNvGrpSpPr/>
            <p:nvPr/>
          </p:nvGrpSpPr>
          <p:grpSpPr>
            <a:xfrm>
              <a:off x="-3636812" y="3632102"/>
              <a:ext cx="22543366" cy="5183386"/>
              <a:chOff x="-1674134" y="586428"/>
              <a:chExt cx="14648061" cy="5940843"/>
            </a:xfrm>
          </p:grpSpPr>
          <p:sp>
            <p:nvSpPr>
              <p:cNvPr id="693" name="Google Shape;693;p11"/>
              <p:cNvSpPr/>
              <p:nvPr/>
            </p:nvSpPr>
            <p:spPr>
              <a:xfrm>
                <a:off x="-1674134" y="1456004"/>
                <a:ext cx="14648061" cy="3569525"/>
              </a:xfrm>
              <a:custGeom>
                <a:avLst/>
                <a:gdLst/>
                <a:ahLst/>
                <a:cxnLst/>
                <a:rect l="l" t="t" r="r" b="b"/>
                <a:pathLst>
                  <a:path w="285579" h="142781" extrusionOk="0">
                    <a:moveTo>
                      <a:pt x="0" y="142780"/>
                    </a:moveTo>
                    <a:lnTo>
                      <a:pt x="285579" y="142780"/>
                    </a:lnTo>
                    <a:lnTo>
                      <a:pt x="285579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4" name="Google Shape;694;p11"/>
              <p:cNvSpPr/>
              <p:nvPr/>
            </p:nvSpPr>
            <p:spPr>
              <a:xfrm rot="-146746">
                <a:off x="-353119" y="821449"/>
                <a:ext cx="11014842" cy="5470800"/>
              </a:xfrm>
              <a:custGeom>
                <a:avLst/>
                <a:gdLst/>
                <a:ahLst/>
                <a:cxnLst/>
                <a:rect l="l" t="t" r="r" b="b"/>
                <a:pathLst>
                  <a:path w="313885" h="184466" extrusionOk="0">
                    <a:moveTo>
                      <a:pt x="186903" y="32588"/>
                    </a:moveTo>
                    <a:cubicBezTo>
                      <a:pt x="185661" y="32588"/>
                      <a:pt x="184432" y="32845"/>
                      <a:pt x="183424" y="33328"/>
                    </a:cubicBezTo>
                    <a:cubicBezTo>
                      <a:pt x="182824" y="33619"/>
                      <a:pt x="182224" y="34064"/>
                      <a:pt x="182070" y="34716"/>
                    </a:cubicBezTo>
                    <a:cubicBezTo>
                      <a:pt x="181847" y="35607"/>
                      <a:pt x="182601" y="36463"/>
                      <a:pt x="183458" y="36823"/>
                    </a:cubicBezTo>
                    <a:cubicBezTo>
                      <a:pt x="184093" y="37098"/>
                      <a:pt x="184787" y="37177"/>
                      <a:pt x="185487" y="37177"/>
                    </a:cubicBezTo>
                    <a:cubicBezTo>
                      <a:pt x="185921" y="37177"/>
                      <a:pt x="186356" y="37147"/>
                      <a:pt x="186782" y="37114"/>
                    </a:cubicBezTo>
                    <a:cubicBezTo>
                      <a:pt x="188495" y="36994"/>
                      <a:pt x="190192" y="36892"/>
                      <a:pt x="191888" y="36772"/>
                    </a:cubicBezTo>
                    <a:cubicBezTo>
                      <a:pt x="192111" y="36755"/>
                      <a:pt x="192316" y="36737"/>
                      <a:pt x="192488" y="36617"/>
                    </a:cubicBezTo>
                    <a:cubicBezTo>
                      <a:pt x="192933" y="36309"/>
                      <a:pt x="192762" y="35624"/>
                      <a:pt x="192471" y="35178"/>
                    </a:cubicBezTo>
                    <a:cubicBezTo>
                      <a:pt x="191343" y="33393"/>
                      <a:pt x="189103" y="32588"/>
                      <a:pt x="186903" y="32588"/>
                    </a:cubicBezTo>
                    <a:close/>
                    <a:moveTo>
                      <a:pt x="165701" y="35269"/>
                    </a:moveTo>
                    <a:cubicBezTo>
                      <a:pt x="165577" y="35269"/>
                      <a:pt x="165453" y="35278"/>
                      <a:pt x="165330" y="35298"/>
                    </a:cubicBezTo>
                    <a:cubicBezTo>
                      <a:pt x="164713" y="35401"/>
                      <a:pt x="164113" y="35915"/>
                      <a:pt x="164147" y="36549"/>
                    </a:cubicBezTo>
                    <a:cubicBezTo>
                      <a:pt x="164199" y="37251"/>
                      <a:pt x="164970" y="37646"/>
                      <a:pt x="165655" y="37834"/>
                    </a:cubicBezTo>
                    <a:cubicBezTo>
                      <a:pt x="166384" y="38032"/>
                      <a:pt x="167089" y="38113"/>
                      <a:pt x="167786" y="38113"/>
                    </a:cubicBezTo>
                    <a:cubicBezTo>
                      <a:pt x="168958" y="38113"/>
                      <a:pt x="170107" y="37884"/>
                      <a:pt x="171310" y="37594"/>
                    </a:cubicBezTo>
                    <a:cubicBezTo>
                      <a:pt x="172029" y="37423"/>
                      <a:pt x="174394" y="37080"/>
                      <a:pt x="173383" y="36103"/>
                    </a:cubicBezTo>
                    <a:cubicBezTo>
                      <a:pt x="173209" y="35938"/>
                      <a:pt x="172847" y="35891"/>
                      <a:pt x="172452" y="35891"/>
                    </a:cubicBezTo>
                    <a:cubicBezTo>
                      <a:pt x="171948" y="35891"/>
                      <a:pt x="171392" y="35966"/>
                      <a:pt x="171104" y="35966"/>
                    </a:cubicBezTo>
                    <a:cubicBezTo>
                      <a:pt x="171031" y="35967"/>
                      <a:pt x="170958" y="35968"/>
                      <a:pt x="170885" y="35968"/>
                    </a:cubicBezTo>
                    <a:cubicBezTo>
                      <a:pt x="169639" y="35968"/>
                      <a:pt x="168394" y="35828"/>
                      <a:pt x="167180" y="35521"/>
                    </a:cubicBezTo>
                    <a:cubicBezTo>
                      <a:pt x="166700" y="35411"/>
                      <a:pt x="166199" y="35269"/>
                      <a:pt x="165701" y="35269"/>
                    </a:cubicBezTo>
                    <a:close/>
                    <a:moveTo>
                      <a:pt x="313713" y="38948"/>
                    </a:moveTo>
                    <a:cubicBezTo>
                      <a:pt x="313713" y="38948"/>
                      <a:pt x="313713" y="38948"/>
                      <a:pt x="313713" y="38948"/>
                    </a:cubicBezTo>
                    <a:cubicBezTo>
                      <a:pt x="313713" y="38948"/>
                      <a:pt x="313713" y="38948"/>
                      <a:pt x="313713" y="38948"/>
                    </a:cubicBezTo>
                    <a:close/>
                    <a:moveTo>
                      <a:pt x="241084" y="36326"/>
                    </a:moveTo>
                    <a:cubicBezTo>
                      <a:pt x="239935" y="36326"/>
                      <a:pt x="240277" y="38504"/>
                      <a:pt x="240550" y="39085"/>
                    </a:cubicBezTo>
                    <a:cubicBezTo>
                      <a:pt x="240635" y="39256"/>
                      <a:pt x="240772" y="39462"/>
                      <a:pt x="240978" y="39496"/>
                    </a:cubicBezTo>
                    <a:cubicBezTo>
                      <a:pt x="240997" y="39499"/>
                      <a:pt x="241016" y="39500"/>
                      <a:pt x="241035" y="39500"/>
                    </a:cubicBezTo>
                    <a:cubicBezTo>
                      <a:pt x="241250" y="39500"/>
                      <a:pt x="241434" y="39327"/>
                      <a:pt x="241561" y="39153"/>
                    </a:cubicBezTo>
                    <a:cubicBezTo>
                      <a:pt x="242023" y="38519"/>
                      <a:pt x="242109" y="37628"/>
                      <a:pt x="241800" y="36909"/>
                    </a:cubicBezTo>
                    <a:cubicBezTo>
                      <a:pt x="241663" y="36617"/>
                      <a:pt x="241423" y="36326"/>
                      <a:pt x="241098" y="36326"/>
                    </a:cubicBezTo>
                    <a:cubicBezTo>
                      <a:pt x="241093" y="36326"/>
                      <a:pt x="241089" y="36326"/>
                      <a:pt x="241084" y="36326"/>
                    </a:cubicBezTo>
                    <a:close/>
                    <a:moveTo>
                      <a:pt x="245592" y="36203"/>
                    </a:moveTo>
                    <a:cubicBezTo>
                      <a:pt x="242312" y="36203"/>
                      <a:pt x="242535" y="42279"/>
                      <a:pt x="242983" y="44054"/>
                    </a:cubicBezTo>
                    <a:cubicBezTo>
                      <a:pt x="243120" y="44551"/>
                      <a:pt x="243360" y="45099"/>
                      <a:pt x="243891" y="45305"/>
                    </a:cubicBezTo>
                    <a:cubicBezTo>
                      <a:pt x="244007" y="45344"/>
                      <a:pt x="244125" y="45362"/>
                      <a:pt x="244243" y="45362"/>
                    </a:cubicBezTo>
                    <a:cubicBezTo>
                      <a:pt x="244785" y="45362"/>
                      <a:pt x="245330" y="44982"/>
                      <a:pt x="245724" y="44602"/>
                    </a:cubicBezTo>
                    <a:cubicBezTo>
                      <a:pt x="246667" y="43677"/>
                      <a:pt x="247420" y="42597"/>
                      <a:pt x="247917" y="41432"/>
                    </a:cubicBezTo>
                    <a:cubicBezTo>
                      <a:pt x="248329" y="40438"/>
                      <a:pt x="248586" y="39342"/>
                      <a:pt x="248294" y="38314"/>
                    </a:cubicBezTo>
                    <a:cubicBezTo>
                      <a:pt x="248003" y="37286"/>
                      <a:pt x="247095" y="36360"/>
                      <a:pt x="245930" y="36223"/>
                    </a:cubicBezTo>
                    <a:cubicBezTo>
                      <a:pt x="245813" y="36210"/>
                      <a:pt x="245700" y="36203"/>
                      <a:pt x="245592" y="36203"/>
                    </a:cubicBezTo>
                    <a:close/>
                    <a:moveTo>
                      <a:pt x="119637" y="55954"/>
                    </a:moveTo>
                    <a:cubicBezTo>
                      <a:pt x="118727" y="55954"/>
                      <a:pt x="117589" y="56186"/>
                      <a:pt x="117045" y="56253"/>
                    </a:cubicBezTo>
                    <a:cubicBezTo>
                      <a:pt x="116121" y="56363"/>
                      <a:pt x="115185" y="56437"/>
                      <a:pt x="114247" y="56437"/>
                    </a:cubicBezTo>
                    <a:cubicBezTo>
                      <a:pt x="113569" y="56437"/>
                      <a:pt x="112889" y="56398"/>
                      <a:pt x="112213" y="56305"/>
                    </a:cubicBezTo>
                    <a:cubicBezTo>
                      <a:pt x="111410" y="56200"/>
                      <a:pt x="110598" y="56003"/>
                      <a:pt x="109790" y="56003"/>
                    </a:cubicBezTo>
                    <a:cubicBezTo>
                      <a:pt x="109546" y="56003"/>
                      <a:pt x="109303" y="56021"/>
                      <a:pt x="109060" y="56065"/>
                    </a:cubicBezTo>
                    <a:cubicBezTo>
                      <a:pt x="107998" y="56236"/>
                      <a:pt x="106953" y="57042"/>
                      <a:pt x="106953" y="58104"/>
                    </a:cubicBezTo>
                    <a:cubicBezTo>
                      <a:pt x="106953" y="58875"/>
                      <a:pt x="107518" y="59577"/>
                      <a:pt x="108204" y="59937"/>
                    </a:cubicBezTo>
                    <a:cubicBezTo>
                      <a:pt x="108889" y="60280"/>
                      <a:pt x="109694" y="60366"/>
                      <a:pt x="110465" y="60383"/>
                    </a:cubicBezTo>
                    <a:cubicBezTo>
                      <a:pt x="110665" y="60390"/>
                      <a:pt x="110864" y="60393"/>
                      <a:pt x="111063" y="60393"/>
                    </a:cubicBezTo>
                    <a:cubicBezTo>
                      <a:pt x="113370" y="60393"/>
                      <a:pt x="115605" y="59942"/>
                      <a:pt x="117782" y="59200"/>
                    </a:cubicBezTo>
                    <a:cubicBezTo>
                      <a:pt x="118553" y="58926"/>
                      <a:pt x="119684" y="58652"/>
                      <a:pt x="120232" y="58001"/>
                    </a:cubicBezTo>
                    <a:cubicBezTo>
                      <a:pt x="121616" y="56346"/>
                      <a:pt x="120818" y="55954"/>
                      <a:pt x="119637" y="55954"/>
                    </a:cubicBezTo>
                    <a:close/>
                    <a:moveTo>
                      <a:pt x="91544" y="65004"/>
                    </a:moveTo>
                    <a:cubicBezTo>
                      <a:pt x="91762" y="65004"/>
                      <a:pt x="91982" y="65092"/>
                      <a:pt x="92183" y="65180"/>
                    </a:cubicBezTo>
                    <a:lnTo>
                      <a:pt x="100733" y="68813"/>
                    </a:lnTo>
                    <a:cubicBezTo>
                      <a:pt x="101281" y="69036"/>
                      <a:pt x="101881" y="69310"/>
                      <a:pt x="102087" y="69875"/>
                    </a:cubicBezTo>
                    <a:cubicBezTo>
                      <a:pt x="102309" y="70406"/>
                      <a:pt x="102070" y="71023"/>
                      <a:pt x="101658" y="71434"/>
                    </a:cubicBezTo>
                    <a:cubicBezTo>
                      <a:pt x="101247" y="71828"/>
                      <a:pt x="100699" y="72051"/>
                      <a:pt x="100168" y="72240"/>
                    </a:cubicBezTo>
                    <a:cubicBezTo>
                      <a:pt x="99100" y="72596"/>
                      <a:pt x="97958" y="72863"/>
                      <a:pt x="96839" y="72863"/>
                    </a:cubicBezTo>
                    <a:cubicBezTo>
                      <a:pt x="96180" y="72863"/>
                      <a:pt x="95530" y="72770"/>
                      <a:pt x="94907" y="72548"/>
                    </a:cubicBezTo>
                    <a:cubicBezTo>
                      <a:pt x="93417" y="72017"/>
                      <a:pt x="91875" y="70818"/>
                      <a:pt x="91361" y="69275"/>
                    </a:cubicBezTo>
                    <a:cubicBezTo>
                      <a:pt x="91121" y="68539"/>
                      <a:pt x="90504" y="65352"/>
                      <a:pt x="91309" y="65043"/>
                    </a:cubicBezTo>
                    <a:cubicBezTo>
                      <a:pt x="91387" y="65016"/>
                      <a:pt x="91465" y="65004"/>
                      <a:pt x="91544" y="65004"/>
                    </a:cubicBezTo>
                    <a:close/>
                    <a:moveTo>
                      <a:pt x="107475" y="69269"/>
                    </a:moveTo>
                    <a:cubicBezTo>
                      <a:pt x="107772" y="69269"/>
                      <a:pt x="108062" y="69293"/>
                      <a:pt x="108341" y="69344"/>
                    </a:cubicBezTo>
                    <a:cubicBezTo>
                      <a:pt x="108820" y="69430"/>
                      <a:pt x="109369" y="69652"/>
                      <a:pt x="109472" y="70132"/>
                    </a:cubicBezTo>
                    <a:cubicBezTo>
                      <a:pt x="109574" y="70629"/>
                      <a:pt x="109146" y="71075"/>
                      <a:pt x="108735" y="71383"/>
                    </a:cubicBezTo>
                    <a:cubicBezTo>
                      <a:pt x="107827" y="72085"/>
                      <a:pt x="106867" y="72719"/>
                      <a:pt x="105873" y="73268"/>
                    </a:cubicBezTo>
                    <a:cubicBezTo>
                      <a:pt x="105359" y="73542"/>
                      <a:pt x="104811" y="73816"/>
                      <a:pt x="104228" y="73850"/>
                    </a:cubicBezTo>
                    <a:cubicBezTo>
                      <a:pt x="104178" y="73853"/>
                      <a:pt x="104130" y="73854"/>
                      <a:pt x="104082" y="73854"/>
                    </a:cubicBezTo>
                    <a:cubicBezTo>
                      <a:pt x="102354" y="73854"/>
                      <a:pt x="102555" y="72058"/>
                      <a:pt x="103372" y="71057"/>
                    </a:cubicBezTo>
                    <a:cubicBezTo>
                      <a:pt x="104303" y="69912"/>
                      <a:pt x="105964" y="69269"/>
                      <a:pt x="107475" y="69269"/>
                    </a:cubicBezTo>
                    <a:close/>
                    <a:moveTo>
                      <a:pt x="194964" y="0"/>
                    </a:moveTo>
                    <a:cubicBezTo>
                      <a:pt x="176009" y="0"/>
                      <a:pt x="157059" y="5766"/>
                      <a:pt x="141838" y="17050"/>
                    </a:cubicBezTo>
                    <a:cubicBezTo>
                      <a:pt x="137401" y="20340"/>
                      <a:pt x="133237" y="24109"/>
                      <a:pt x="128319" y="26697"/>
                    </a:cubicBezTo>
                    <a:cubicBezTo>
                      <a:pt x="126210" y="27806"/>
                      <a:pt x="123759" y="28229"/>
                      <a:pt x="121263" y="28229"/>
                    </a:cubicBezTo>
                    <a:cubicBezTo>
                      <a:pt x="118632" y="28229"/>
                      <a:pt x="115950" y="27758"/>
                      <a:pt x="113567" y="27125"/>
                    </a:cubicBezTo>
                    <a:cubicBezTo>
                      <a:pt x="113009" y="26979"/>
                      <a:pt x="112398" y="26828"/>
                      <a:pt x="111827" y="26828"/>
                    </a:cubicBezTo>
                    <a:cubicBezTo>
                      <a:pt x="111327" y="26828"/>
                      <a:pt x="110858" y="26943"/>
                      <a:pt x="110483" y="27279"/>
                    </a:cubicBezTo>
                    <a:cubicBezTo>
                      <a:pt x="109489" y="28205"/>
                      <a:pt x="110123" y="29901"/>
                      <a:pt x="111048" y="30912"/>
                    </a:cubicBezTo>
                    <a:cubicBezTo>
                      <a:pt x="111956" y="31923"/>
                      <a:pt x="113173" y="32899"/>
                      <a:pt x="113207" y="34270"/>
                    </a:cubicBezTo>
                    <a:cubicBezTo>
                      <a:pt x="113258" y="35692"/>
                      <a:pt x="111888" y="36840"/>
                      <a:pt x="110465" y="37012"/>
                    </a:cubicBezTo>
                    <a:cubicBezTo>
                      <a:pt x="110318" y="37028"/>
                      <a:pt x="110172" y="37035"/>
                      <a:pt x="110025" y="37035"/>
                    </a:cubicBezTo>
                    <a:cubicBezTo>
                      <a:pt x="108772" y="37035"/>
                      <a:pt x="107545" y="36472"/>
                      <a:pt x="106456" y="35812"/>
                    </a:cubicBezTo>
                    <a:cubicBezTo>
                      <a:pt x="102772" y="33550"/>
                      <a:pt x="99979" y="29884"/>
                      <a:pt x="98780" y="25720"/>
                    </a:cubicBezTo>
                    <a:cubicBezTo>
                      <a:pt x="97426" y="21025"/>
                      <a:pt x="97717" y="15234"/>
                      <a:pt x="93794" y="12338"/>
                    </a:cubicBezTo>
                    <a:cubicBezTo>
                      <a:pt x="92425" y="11330"/>
                      <a:pt x="90755" y="10892"/>
                      <a:pt x="89054" y="10892"/>
                    </a:cubicBezTo>
                    <a:cubicBezTo>
                      <a:pt x="87689" y="10892"/>
                      <a:pt x="86304" y="11174"/>
                      <a:pt x="85038" y="11670"/>
                    </a:cubicBezTo>
                    <a:cubicBezTo>
                      <a:pt x="82194" y="12784"/>
                      <a:pt x="79966" y="15268"/>
                      <a:pt x="77653" y="17256"/>
                    </a:cubicBezTo>
                    <a:cubicBezTo>
                      <a:pt x="82862" y="18232"/>
                      <a:pt x="87026" y="22105"/>
                      <a:pt x="90435" y="26148"/>
                    </a:cubicBezTo>
                    <a:cubicBezTo>
                      <a:pt x="94770" y="31289"/>
                      <a:pt x="98711" y="37320"/>
                      <a:pt x="105308" y="39736"/>
                    </a:cubicBezTo>
                    <a:cubicBezTo>
                      <a:pt x="108011" y="40726"/>
                      <a:pt x="110831" y="41161"/>
                      <a:pt x="113678" y="41161"/>
                    </a:cubicBezTo>
                    <a:cubicBezTo>
                      <a:pt x="119404" y="41161"/>
                      <a:pt x="125237" y="39404"/>
                      <a:pt x="130444" y="36874"/>
                    </a:cubicBezTo>
                    <a:cubicBezTo>
                      <a:pt x="138257" y="33105"/>
                      <a:pt x="145163" y="27708"/>
                      <a:pt x="152787" y="23578"/>
                    </a:cubicBezTo>
                    <a:cubicBezTo>
                      <a:pt x="161671" y="18754"/>
                      <a:pt x="171739" y="15691"/>
                      <a:pt x="181795" y="15691"/>
                    </a:cubicBezTo>
                    <a:cubicBezTo>
                      <a:pt x="184598" y="15691"/>
                      <a:pt x="187400" y="15929"/>
                      <a:pt x="190175" y="16433"/>
                    </a:cubicBezTo>
                    <a:cubicBezTo>
                      <a:pt x="202888" y="18729"/>
                      <a:pt x="214797" y="27262"/>
                      <a:pt x="219269" y="39393"/>
                    </a:cubicBezTo>
                    <a:cubicBezTo>
                      <a:pt x="222490" y="48097"/>
                      <a:pt x="221736" y="57693"/>
                      <a:pt x="222627" y="66945"/>
                    </a:cubicBezTo>
                    <a:cubicBezTo>
                      <a:pt x="223518" y="76198"/>
                      <a:pt x="226808" y="86238"/>
                      <a:pt x="234981" y="90659"/>
                    </a:cubicBezTo>
                    <a:cubicBezTo>
                      <a:pt x="238802" y="92570"/>
                      <a:pt x="242921" y="93393"/>
                      <a:pt x="247073" y="93393"/>
                    </a:cubicBezTo>
                    <a:cubicBezTo>
                      <a:pt x="252715" y="93393"/>
                      <a:pt x="258417" y="91873"/>
                      <a:pt x="263510" y="89494"/>
                    </a:cubicBezTo>
                    <a:cubicBezTo>
                      <a:pt x="267982" y="87404"/>
                      <a:pt x="272214" y="84594"/>
                      <a:pt x="275812" y="81184"/>
                    </a:cubicBezTo>
                    <a:cubicBezTo>
                      <a:pt x="276960" y="80087"/>
                      <a:pt x="279873" y="77688"/>
                      <a:pt x="279188" y="75769"/>
                    </a:cubicBezTo>
                    <a:cubicBezTo>
                      <a:pt x="278840" y="74816"/>
                      <a:pt x="278303" y="74518"/>
                      <a:pt x="277680" y="74518"/>
                    </a:cubicBezTo>
                    <a:cubicBezTo>
                      <a:pt x="276647" y="74518"/>
                      <a:pt x="275379" y="75336"/>
                      <a:pt x="274351" y="75336"/>
                    </a:cubicBezTo>
                    <a:cubicBezTo>
                      <a:pt x="273984" y="75336"/>
                      <a:pt x="273647" y="75231"/>
                      <a:pt x="273362" y="74947"/>
                    </a:cubicBezTo>
                    <a:cubicBezTo>
                      <a:pt x="272608" y="74210"/>
                      <a:pt x="273276" y="72942"/>
                      <a:pt x="273996" y="72171"/>
                    </a:cubicBezTo>
                    <a:cubicBezTo>
                      <a:pt x="283831" y="61839"/>
                      <a:pt x="299852" y="55825"/>
                      <a:pt x="313885" y="55260"/>
                    </a:cubicBezTo>
                    <a:cubicBezTo>
                      <a:pt x="313559" y="53683"/>
                      <a:pt x="313079" y="52004"/>
                      <a:pt x="312720" y="50342"/>
                    </a:cubicBezTo>
                    <a:cubicBezTo>
                      <a:pt x="312463" y="49108"/>
                      <a:pt x="312274" y="47892"/>
                      <a:pt x="312257" y="46727"/>
                    </a:cubicBezTo>
                    <a:cubicBezTo>
                      <a:pt x="312257" y="46042"/>
                      <a:pt x="313180" y="38948"/>
                      <a:pt x="313711" y="38948"/>
                    </a:cubicBezTo>
                    <a:cubicBezTo>
                      <a:pt x="313712" y="38948"/>
                      <a:pt x="313713" y="38948"/>
                      <a:pt x="313713" y="38948"/>
                    </a:cubicBezTo>
                    <a:lnTo>
                      <a:pt x="313713" y="38948"/>
                    </a:lnTo>
                    <a:cubicBezTo>
                      <a:pt x="312991" y="38925"/>
                      <a:pt x="312268" y="38913"/>
                      <a:pt x="311545" y="38913"/>
                    </a:cubicBezTo>
                    <a:cubicBezTo>
                      <a:pt x="302581" y="38913"/>
                      <a:pt x="293613" y="40677"/>
                      <a:pt x="285305" y="44054"/>
                    </a:cubicBezTo>
                    <a:cubicBezTo>
                      <a:pt x="278725" y="46744"/>
                      <a:pt x="272591" y="50428"/>
                      <a:pt x="266063" y="53255"/>
                    </a:cubicBezTo>
                    <a:cubicBezTo>
                      <a:pt x="260682" y="55585"/>
                      <a:pt x="254871" y="57345"/>
                      <a:pt x="249052" y="57345"/>
                    </a:cubicBezTo>
                    <a:cubicBezTo>
                      <a:pt x="247810" y="57345"/>
                      <a:pt x="246568" y="57265"/>
                      <a:pt x="245330" y="57093"/>
                    </a:cubicBezTo>
                    <a:cubicBezTo>
                      <a:pt x="244772" y="57020"/>
                      <a:pt x="244194" y="56927"/>
                      <a:pt x="243630" y="56927"/>
                    </a:cubicBezTo>
                    <a:cubicBezTo>
                      <a:pt x="243139" y="56927"/>
                      <a:pt x="242658" y="56997"/>
                      <a:pt x="242212" y="57213"/>
                    </a:cubicBezTo>
                    <a:cubicBezTo>
                      <a:pt x="239761" y="58412"/>
                      <a:pt x="242623" y="64272"/>
                      <a:pt x="242640" y="66277"/>
                    </a:cubicBezTo>
                    <a:cubicBezTo>
                      <a:pt x="242657" y="68316"/>
                      <a:pt x="241955" y="70475"/>
                      <a:pt x="240310" y="71674"/>
                    </a:cubicBezTo>
                    <a:cubicBezTo>
                      <a:pt x="239441" y="72295"/>
                      <a:pt x="238402" y="72573"/>
                      <a:pt x="237338" y="72573"/>
                    </a:cubicBezTo>
                    <a:cubicBezTo>
                      <a:pt x="235905" y="72573"/>
                      <a:pt x="234428" y="72067"/>
                      <a:pt x="233267" y="71212"/>
                    </a:cubicBezTo>
                    <a:cubicBezTo>
                      <a:pt x="231246" y="69721"/>
                      <a:pt x="230012" y="67408"/>
                      <a:pt x="229087" y="65060"/>
                    </a:cubicBezTo>
                    <a:cubicBezTo>
                      <a:pt x="225694" y="56408"/>
                      <a:pt x="225934" y="46384"/>
                      <a:pt x="229738" y="37903"/>
                    </a:cubicBezTo>
                    <a:cubicBezTo>
                      <a:pt x="230920" y="35264"/>
                      <a:pt x="232959" y="32145"/>
                      <a:pt x="235581" y="30758"/>
                    </a:cubicBezTo>
                    <a:cubicBezTo>
                      <a:pt x="236502" y="30266"/>
                      <a:pt x="237563" y="29990"/>
                      <a:pt x="238607" y="29990"/>
                    </a:cubicBezTo>
                    <a:cubicBezTo>
                      <a:pt x="239601" y="29990"/>
                      <a:pt x="240579" y="30240"/>
                      <a:pt x="241406" y="30792"/>
                    </a:cubicBezTo>
                    <a:cubicBezTo>
                      <a:pt x="242398" y="31470"/>
                      <a:pt x="243279" y="32578"/>
                      <a:pt x="244463" y="32578"/>
                    </a:cubicBezTo>
                    <a:cubicBezTo>
                      <a:pt x="244506" y="32578"/>
                      <a:pt x="244549" y="32577"/>
                      <a:pt x="244593" y="32574"/>
                    </a:cubicBezTo>
                    <a:cubicBezTo>
                      <a:pt x="245416" y="32522"/>
                      <a:pt x="246118" y="31871"/>
                      <a:pt x="246444" y="31100"/>
                    </a:cubicBezTo>
                    <a:cubicBezTo>
                      <a:pt x="246769" y="30346"/>
                      <a:pt x="246804" y="29490"/>
                      <a:pt x="246769" y="28650"/>
                    </a:cubicBezTo>
                    <a:cubicBezTo>
                      <a:pt x="246529" y="22413"/>
                      <a:pt x="243377" y="16862"/>
                      <a:pt x="238870" y="12698"/>
                    </a:cubicBezTo>
                    <a:cubicBezTo>
                      <a:pt x="234878" y="8997"/>
                      <a:pt x="229806" y="6701"/>
                      <a:pt x="224666" y="4936"/>
                    </a:cubicBezTo>
                    <a:cubicBezTo>
                      <a:pt x="215138" y="1633"/>
                      <a:pt x="205050" y="0"/>
                      <a:pt x="194964" y="0"/>
                    </a:cubicBezTo>
                    <a:close/>
                    <a:moveTo>
                      <a:pt x="191845" y="39245"/>
                    </a:moveTo>
                    <a:cubicBezTo>
                      <a:pt x="190976" y="39245"/>
                      <a:pt x="190117" y="39387"/>
                      <a:pt x="189318" y="39736"/>
                    </a:cubicBezTo>
                    <a:cubicBezTo>
                      <a:pt x="187724" y="40438"/>
                      <a:pt x="186473" y="42152"/>
                      <a:pt x="186748" y="43882"/>
                    </a:cubicBezTo>
                    <a:cubicBezTo>
                      <a:pt x="187245" y="47087"/>
                      <a:pt x="191048" y="46607"/>
                      <a:pt x="193019" y="48629"/>
                    </a:cubicBezTo>
                    <a:cubicBezTo>
                      <a:pt x="194201" y="49845"/>
                      <a:pt x="195024" y="51353"/>
                      <a:pt x="195795" y="52861"/>
                    </a:cubicBezTo>
                    <a:cubicBezTo>
                      <a:pt x="196154" y="53563"/>
                      <a:pt x="196531" y="54300"/>
                      <a:pt x="197165" y="54746"/>
                    </a:cubicBezTo>
                    <a:cubicBezTo>
                      <a:pt x="197486" y="54965"/>
                      <a:pt x="197889" y="55093"/>
                      <a:pt x="198275" y="55093"/>
                    </a:cubicBezTo>
                    <a:cubicBezTo>
                      <a:pt x="198674" y="55093"/>
                      <a:pt x="199055" y="54956"/>
                      <a:pt x="199307" y="54643"/>
                    </a:cubicBezTo>
                    <a:cubicBezTo>
                      <a:pt x="199821" y="54026"/>
                      <a:pt x="199564" y="53101"/>
                      <a:pt x="199393" y="52312"/>
                    </a:cubicBezTo>
                    <a:cubicBezTo>
                      <a:pt x="199204" y="51507"/>
                      <a:pt x="199239" y="50462"/>
                      <a:pt x="199993" y="50154"/>
                    </a:cubicBezTo>
                    <a:cubicBezTo>
                      <a:pt x="200122" y="50101"/>
                      <a:pt x="200254" y="50078"/>
                      <a:pt x="200386" y="50078"/>
                    </a:cubicBezTo>
                    <a:cubicBezTo>
                      <a:pt x="200817" y="50078"/>
                      <a:pt x="201254" y="50320"/>
                      <a:pt x="201620" y="50582"/>
                    </a:cubicBezTo>
                    <a:cubicBezTo>
                      <a:pt x="204088" y="52432"/>
                      <a:pt x="205270" y="55928"/>
                      <a:pt x="204585" y="58926"/>
                    </a:cubicBezTo>
                    <a:cubicBezTo>
                      <a:pt x="204208" y="60554"/>
                      <a:pt x="203334" y="62011"/>
                      <a:pt x="202803" y="63587"/>
                    </a:cubicBezTo>
                    <a:cubicBezTo>
                      <a:pt x="202374" y="64838"/>
                      <a:pt x="202169" y="66123"/>
                      <a:pt x="202117" y="67425"/>
                    </a:cubicBezTo>
                    <a:cubicBezTo>
                      <a:pt x="202032" y="69241"/>
                      <a:pt x="202203" y="71075"/>
                      <a:pt x="202408" y="72857"/>
                    </a:cubicBezTo>
                    <a:cubicBezTo>
                      <a:pt x="202717" y="75786"/>
                      <a:pt x="202546" y="78836"/>
                      <a:pt x="202974" y="81715"/>
                    </a:cubicBezTo>
                    <a:cubicBezTo>
                      <a:pt x="203659" y="86358"/>
                      <a:pt x="205081" y="91910"/>
                      <a:pt x="209622" y="94206"/>
                    </a:cubicBezTo>
                    <a:cubicBezTo>
                      <a:pt x="210122" y="94456"/>
                      <a:pt x="210699" y="94658"/>
                      <a:pt x="211246" y="94658"/>
                    </a:cubicBezTo>
                    <a:cubicBezTo>
                      <a:pt x="211561" y="94658"/>
                      <a:pt x="211866" y="94591"/>
                      <a:pt x="212141" y="94429"/>
                    </a:cubicBezTo>
                    <a:cubicBezTo>
                      <a:pt x="213443" y="93658"/>
                      <a:pt x="212963" y="91704"/>
                      <a:pt x="212449" y="90299"/>
                    </a:cubicBezTo>
                    <a:cubicBezTo>
                      <a:pt x="210239" y="84337"/>
                      <a:pt x="210016" y="77860"/>
                      <a:pt x="209828" y="71520"/>
                    </a:cubicBezTo>
                    <a:cubicBezTo>
                      <a:pt x="209639" y="65163"/>
                      <a:pt x="209434" y="58686"/>
                      <a:pt x="207275" y="52724"/>
                    </a:cubicBezTo>
                    <a:cubicBezTo>
                      <a:pt x="205116" y="46744"/>
                      <a:pt x="200609" y="41261"/>
                      <a:pt x="194475" y="39616"/>
                    </a:cubicBezTo>
                    <a:cubicBezTo>
                      <a:pt x="193621" y="39392"/>
                      <a:pt x="192727" y="39245"/>
                      <a:pt x="191845" y="39245"/>
                    </a:cubicBezTo>
                    <a:close/>
                    <a:moveTo>
                      <a:pt x="226066" y="97655"/>
                    </a:moveTo>
                    <a:cubicBezTo>
                      <a:pt x="225971" y="97655"/>
                      <a:pt x="225875" y="97659"/>
                      <a:pt x="225780" y="97667"/>
                    </a:cubicBezTo>
                    <a:cubicBezTo>
                      <a:pt x="224358" y="97787"/>
                      <a:pt x="223107" y="98712"/>
                      <a:pt x="221685" y="98764"/>
                    </a:cubicBezTo>
                    <a:cubicBezTo>
                      <a:pt x="221633" y="98766"/>
                      <a:pt x="221581" y="98767"/>
                      <a:pt x="221530" y="98767"/>
                    </a:cubicBezTo>
                    <a:cubicBezTo>
                      <a:pt x="220388" y="98767"/>
                      <a:pt x="219303" y="98241"/>
                      <a:pt x="218172" y="98061"/>
                    </a:cubicBezTo>
                    <a:cubicBezTo>
                      <a:pt x="217824" y="98001"/>
                      <a:pt x="217516" y="97973"/>
                      <a:pt x="217247" y="97973"/>
                    </a:cubicBezTo>
                    <a:cubicBezTo>
                      <a:pt x="214369" y="97973"/>
                      <a:pt x="215847" y="101179"/>
                      <a:pt x="217555" y="102636"/>
                    </a:cubicBezTo>
                    <a:cubicBezTo>
                      <a:pt x="219434" y="104260"/>
                      <a:pt x="222066" y="105188"/>
                      <a:pt x="224574" y="105188"/>
                    </a:cubicBezTo>
                    <a:cubicBezTo>
                      <a:pt x="224765" y="105188"/>
                      <a:pt x="224956" y="105183"/>
                      <a:pt x="225146" y="105172"/>
                    </a:cubicBezTo>
                    <a:cubicBezTo>
                      <a:pt x="227853" y="105035"/>
                      <a:pt x="230749" y="103236"/>
                      <a:pt x="229566" y="100066"/>
                    </a:cubicBezTo>
                    <a:cubicBezTo>
                      <a:pt x="229035" y="98648"/>
                      <a:pt x="227564" y="97655"/>
                      <a:pt x="226066" y="97655"/>
                    </a:cubicBezTo>
                    <a:close/>
                    <a:moveTo>
                      <a:pt x="174177" y="95468"/>
                    </a:moveTo>
                    <a:cubicBezTo>
                      <a:pt x="174231" y="95468"/>
                      <a:pt x="174287" y="95475"/>
                      <a:pt x="174342" y="95491"/>
                    </a:cubicBezTo>
                    <a:cubicBezTo>
                      <a:pt x="174736" y="95628"/>
                      <a:pt x="174839" y="96142"/>
                      <a:pt x="174856" y="96553"/>
                    </a:cubicBezTo>
                    <a:cubicBezTo>
                      <a:pt x="175096" y="101882"/>
                      <a:pt x="173074" y="107022"/>
                      <a:pt x="172526" y="112283"/>
                    </a:cubicBezTo>
                    <a:cubicBezTo>
                      <a:pt x="172286" y="114613"/>
                      <a:pt x="171909" y="117954"/>
                      <a:pt x="172646" y="120164"/>
                    </a:cubicBezTo>
                    <a:cubicBezTo>
                      <a:pt x="172835" y="120747"/>
                      <a:pt x="172869" y="121535"/>
                      <a:pt x="172338" y="121844"/>
                    </a:cubicBezTo>
                    <a:cubicBezTo>
                      <a:pt x="172221" y="121908"/>
                      <a:pt x="172092" y="121936"/>
                      <a:pt x="171961" y="121936"/>
                    </a:cubicBezTo>
                    <a:cubicBezTo>
                      <a:pt x="171707" y="121936"/>
                      <a:pt x="171444" y="121830"/>
                      <a:pt x="171241" y="121672"/>
                    </a:cubicBezTo>
                    <a:cubicBezTo>
                      <a:pt x="169648" y="120404"/>
                      <a:pt x="169168" y="115692"/>
                      <a:pt x="168979" y="113808"/>
                    </a:cubicBezTo>
                    <a:cubicBezTo>
                      <a:pt x="168928" y="113362"/>
                      <a:pt x="168859" y="112865"/>
                      <a:pt x="168482" y="112608"/>
                    </a:cubicBezTo>
                    <a:cubicBezTo>
                      <a:pt x="168351" y="112524"/>
                      <a:pt x="168204" y="112487"/>
                      <a:pt x="168053" y="112487"/>
                    </a:cubicBezTo>
                    <a:cubicBezTo>
                      <a:pt x="167714" y="112487"/>
                      <a:pt x="167360" y="112678"/>
                      <a:pt x="167146" y="112951"/>
                    </a:cubicBezTo>
                    <a:cubicBezTo>
                      <a:pt x="166746" y="113445"/>
                      <a:pt x="166548" y="114334"/>
                      <a:pt x="166087" y="114334"/>
                    </a:cubicBezTo>
                    <a:cubicBezTo>
                      <a:pt x="165876" y="114334"/>
                      <a:pt x="165610" y="114148"/>
                      <a:pt x="165244" y="113653"/>
                    </a:cubicBezTo>
                    <a:cubicBezTo>
                      <a:pt x="164661" y="112848"/>
                      <a:pt x="164593" y="111700"/>
                      <a:pt x="164799" y="110483"/>
                    </a:cubicBezTo>
                    <a:cubicBezTo>
                      <a:pt x="165175" y="108342"/>
                      <a:pt x="166461" y="105977"/>
                      <a:pt x="167369" y="104778"/>
                    </a:cubicBezTo>
                    <a:cubicBezTo>
                      <a:pt x="168739" y="103013"/>
                      <a:pt x="170333" y="102208"/>
                      <a:pt x="171241" y="99963"/>
                    </a:cubicBezTo>
                    <a:cubicBezTo>
                      <a:pt x="171824" y="98541"/>
                      <a:pt x="172320" y="97033"/>
                      <a:pt x="173383" y="95902"/>
                    </a:cubicBezTo>
                    <a:cubicBezTo>
                      <a:pt x="173600" y="95685"/>
                      <a:pt x="173878" y="95468"/>
                      <a:pt x="174177" y="95468"/>
                    </a:cubicBezTo>
                    <a:close/>
                    <a:moveTo>
                      <a:pt x="130119" y="120018"/>
                    </a:moveTo>
                    <a:cubicBezTo>
                      <a:pt x="129263" y="120018"/>
                      <a:pt x="128338" y="120505"/>
                      <a:pt x="128148" y="121330"/>
                    </a:cubicBezTo>
                    <a:cubicBezTo>
                      <a:pt x="127977" y="122135"/>
                      <a:pt x="128474" y="122923"/>
                      <a:pt x="129090" y="123471"/>
                    </a:cubicBezTo>
                    <a:cubicBezTo>
                      <a:pt x="130307" y="124585"/>
                      <a:pt x="131952" y="125099"/>
                      <a:pt x="133528" y="125579"/>
                    </a:cubicBezTo>
                    <a:cubicBezTo>
                      <a:pt x="133766" y="125658"/>
                      <a:pt x="134021" y="125726"/>
                      <a:pt x="134264" y="125726"/>
                    </a:cubicBezTo>
                    <a:cubicBezTo>
                      <a:pt x="134440" y="125726"/>
                      <a:pt x="134610" y="125690"/>
                      <a:pt x="134762" y="125596"/>
                    </a:cubicBezTo>
                    <a:cubicBezTo>
                      <a:pt x="135088" y="125373"/>
                      <a:pt x="135173" y="124928"/>
                      <a:pt x="135156" y="124534"/>
                    </a:cubicBezTo>
                    <a:cubicBezTo>
                      <a:pt x="135070" y="122495"/>
                      <a:pt x="132243" y="120199"/>
                      <a:pt x="130324" y="120027"/>
                    </a:cubicBezTo>
                    <a:cubicBezTo>
                      <a:pt x="130257" y="120021"/>
                      <a:pt x="130188" y="120018"/>
                      <a:pt x="130119" y="120018"/>
                    </a:cubicBezTo>
                    <a:close/>
                    <a:moveTo>
                      <a:pt x="210840" y="136685"/>
                    </a:moveTo>
                    <a:cubicBezTo>
                      <a:pt x="211675" y="136685"/>
                      <a:pt x="212561" y="136915"/>
                      <a:pt x="213083" y="137247"/>
                    </a:cubicBezTo>
                    <a:cubicBezTo>
                      <a:pt x="214334" y="138035"/>
                      <a:pt x="215328" y="139218"/>
                      <a:pt x="215876" y="140588"/>
                    </a:cubicBezTo>
                    <a:cubicBezTo>
                      <a:pt x="216047" y="141017"/>
                      <a:pt x="216167" y="141565"/>
                      <a:pt x="215859" y="141908"/>
                    </a:cubicBezTo>
                    <a:cubicBezTo>
                      <a:pt x="215678" y="142121"/>
                      <a:pt x="215398" y="142188"/>
                      <a:pt x="215105" y="142188"/>
                    </a:cubicBezTo>
                    <a:cubicBezTo>
                      <a:pt x="214926" y="142188"/>
                      <a:pt x="214743" y="142163"/>
                      <a:pt x="214574" y="142131"/>
                    </a:cubicBezTo>
                    <a:cubicBezTo>
                      <a:pt x="212998" y="141805"/>
                      <a:pt x="209399" y="140537"/>
                      <a:pt x="208868" y="138755"/>
                    </a:cubicBezTo>
                    <a:cubicBezTo>
                      <a:pt x="208412" y="137222"/>
                      <a:pt x="209565" y="136685"/>
                      <a:pt x="210840" y="136685"/>
                    </a:cubicBezTo>
                    <a:close/>
                    <a:moveTo>
                      <a:pt x="70904" y="145048"/>
                    </a:moveTo>
                    <a:cubicBezTo>
                      <a:pt x="70526" y="145048"/>
                      <a:pt x="70145" y="145110"/>
                      <a:pt x="69771" y="145180"/>
                    </a:cubicBezTo>
                    <a:lnTo>
                      <a:pt x="59611" y="146808"/>
                    </a:lnTo>
                    <a:cubicBezTo>
                      <a:pt x="58171" y="147048"/>
                      <a:pt x="55841" y="147785"/>
                      <a:pt x="56372" y="149772"/>
                    </a:cubicBezTo>
                    <a:cubicBezTo>
                      <a:pt x="56749" y="151143"/>
                      <a:pt x="58428" y="151246"/>
                      <a:pt x="59611" y="151383"/>
                    </a:cubicBezTo>
                    <a:cubicBezTo>
                      <a:pt x="60218" y="151445"/>
                      <a:pt x="60828" y="151475"/>
                      <a:pt x="61437" y="151475"/>
                    </a:cubicBezTo>
                    <a:cubicBezTo>
                      <a:pt x="64905" y="151475"/>
                      <a:pt x="68365" y="150490"/>
                      <a:pt x="71279" y="148624"/>
                    </a:cubicBezTo>
                    <a:cubicBezTo>
                      <a:pt x="72187" y="148042"/>
                      <a:pt x="73147" y="147048"/>
                      <a:pt x="72753" y="146037"/>
                    </a:cubicBezTo>
                    <a:cubicBezTo>
                      <a:pt x="72547" y="145523"/>
                      <a:pt x="71999" y="145198"/>
                      <a:pt x="71433" y="145095"/>
                    </a:cubicBezTo>
                    <a:cubicBezTo>
                      <a:pt x="71258" y="145062"/>
                      <a:pt x="71082" y="145048"/>
                      <a:pt x="70904" y="145048"/>
                    </a:cubicBezTo>
                    <a:close/>
                    <a:moveTo>
                      <a:pt x="12493" y="120351"/>
                    </a:moveTo>
                    <a:cubicBezTo>
                      <a:pt x="12291" y="120351"/>
                      <a:pt x="12090" y="120363"/>
                      <a:pt x="11891" y="120387"/>
                    </a:cubicBezTo>
                    <a:cubicBezTo>
                      <a:pt x="7522" y="120935"/>
                      <a:pt x="6682" y="127841"/>
                      <a:pt x="6922" y="131199"/>
                    </a:cubicBezTo>
                    <a:cubicBezTo>
                      <a:pt x="6991" y="132124"/>
                      <a:pt x="7162" y="133067"/>
                      <a:pt x="7676" y="133820"/>
                    </a:cubicBezTo>
                    <a:cubicBezTo>
                      <a:pt x="8670" y="135225"/>
                      <a:pt x="10555" y="135568"/>
                      <a:pt x="12217" y="136048"/>
                    </a:cubicBezTo>
                    <a:cubicBezTo>
                      <a:pt x="15284" y="136939"/>
                      <a:pt x="18111" y="138704"/>
                      <a:pt x="20236" y="141085"/>
                    </a:cubicBezTo>
                    <a:cubicBezTo>
                      <a:pt x="22532" y="143638"/>
                      <a:pt x="24005" y="146808"/>
                      <a:pt x="25890" y="149687"/>
                    </a:cubicBezTo>
                    <a:cubicBezTo>
                      <a:pt x="29035" y="154461"/>
                      <a:pt x="33741" y="158185"/>
                      <a:pt x="39353" y="158185"/>
                    </a:cubicBezTo>
                    <a:cubicBezTo>
                      <a:pt x="40468" y="158185"/>
                      <a:pt x="41620" y="158038"/>
                      <a:pt x="42802" y="157723"/>
                    </a:cubicBezTo>
                    <a:cubicBezTo>
                      <a:pt x="43624" y="157517"/>
                      <a:pt x="44532" y="157072"/>
                      <a:pt x="44652" y="156249"/>
                    </a:cubicBezTo>
                    <a:cubicBezTo>
                      <a:pt x="44738" y="155650"/>
                      <a:pt x="44378" y="155101"/>
                      <a:pt x="44310" y="154519"/>
                    </a:cubicBezTo>
                    <a:cubicBezTo>
                      <a:pt x="44155" y="153388"/>
                      <a:pt x="45081" y="152377"/>
                      <a:pt x="46074" y="151863"/>
                    </a:cubicBezTo>
                    <a:cubicBezTo>
                      <a:pt x="47085" y="151332"/>
                      <a:pt x="48233" y="151092"/>
                      <a:pt x="49193" y="150492"/>
                    </a:cubicBezTo>
                    <a:cubicBezTo>
                      <a:pt x="50152" y="149892"/>
                      <a:pt x="50923" y="148727"/>
                      <a:pt x="50546" y="147648"/>
                    </a:cubicBezTo>
                    <a:cubicBezTo>
                      <a:pt x="50032" y="146226"/>
                      <a:pt x="48113" y="146140"/>
                      <a:pt x="46606" y="146037"/>
                    </a:cubicBezTo>
                    <a:cubicBezTo>
                      <a:pt x="43504" y="145814"/>
                      <a:pt x="40506" y="144409"/>
                      <a:pt x="38347" y="142165"/>
                    </a:cubicBezTo>
                    <a:cubicBezTo>
                      <a:pt x="37632" y="141408"/>
                      <a:pt x="36711" y="140491"/>
                      <a:pt x="35772" y="140491"/>
                    </a:cubicBezTo>
                    <a:cubicBezTo>
                      <a:pt x="35562" y="140491"/>
                      <a:pt x="35352" y="140537"/>
                      <a:pt x="35143" y="140640"/>
                    </a:cubicBezTo>
                    <a:cubicBezTo>
                      <a:pt x="34440" y="140983"/>
                      <a:pt x="34166" y="141925"/>
                      <a:pt x="34337" y="142696"/>
                    </a:cubicBezTo>
                    <a:cubicBezTo>
                      <a:pt x="34509" y="143467"/>
                      <a:pt x="35006" y="144135"/>
                      <a:pt x="35485" y="144752"/>
                    </a:cubicBezTo>
                    <a:cubicBezTo>
                      <a:pt x="36393" y="145934"/>
                      <a:pt x="37302" y="147100"/>
                      <a:pt x="38210" y="148265"/>
                    </a:cubicBezTo>
                    <a:cubicBezTo>
                      <a:pt x="38741" y="148967"/>
                      <a:pt x="39957" y="150081"/>
                      <a:pt x="38398" y="150321"/>
                    </a:cubicBezTo>
                    <a:cubicBezTo>
                      <a:pt x="38176" y="150355"/>
                      <a:pt x="37958" y="150372"/>
                      <a:pt x="37742" y="150372"/>
                    </a:cubicBezTo>
                    <a:cubicBezTo>
                      <a:pt x="33674" y="150372"/>
                      <a:pt x="30849" y="144446"/>
                      <a:pt x="29694" y="141257"/>
                    </a:cubicBezTo>
                    <a:cubicBezTo>
                      <a:pt x="28769" y="138738"/>
                      <a:pt x="28135" y="136099"/>
                      <a:pt x="27072" y="133632"/>
                    </a:cubicBezTo>
                    <a:cubicBezTo>
                      <a:pt x="26044" y="131199"/>
                      <a:pt x="24588" y="128937"/>
                      <a:pt x="22823" y="126967"/>
                    </a:cubicBezTo>
                    <a:cubicBezTo>
                      <a:pt x="20579" y="124446"/>
                      <a:pt x="16266" y="120351"/>
                      <a:pt x="12493" y="120351"/>
                    </a:cubicBezTo>
                    <a:close/>
                    <a:moveTo>
                      <a:pt x="107624" y="145462"/>
                    </a:moveTo>
                    <a:cubicBezTo>
                      <a:pt x="106768" y="145462"/>
                      <a:pt x="106234" y="145893"/>
                      <a:pt x="106679" y="147219"/>
                    </a:cubicBezTo>
                    <a:cubicBezTo>
                      <a:pt x="106936" y="147973"/>
                      <a:pt x="107553" y="148539"/>
                      <a:pt x="108101" y="149121"/>
                    </a:cubicBezTo>
                    <a:cubicBezTo>
                      <a:pt x="109146" y="150252"/>
                      <a:pt x="109968" y="151606"/>
                      <a:pt x="110500" y="153045"/>
                    </a:cubicBezTo>
                    <a:cubicBezTo>
                      <a:pt x="111134" y="154776"/>
                      <a:pt x="111356" y="156643"/>
                      <a:pt x="112110" y="158305"/>
                    </a:cubicBezTo>
                    <a:cubicBezTo>
                      <a:pt x="112679" y="159590"/>
                      <a:pt x="114578" y="161719"/>
                      <a:pt x="116103" y="161719"/>
                    </a:cubicBezTo>
                    <a:cubicBezTo>
                      <a:pt x="116369" y="161719"/>
                      <a:pt x="116623" y="161654"/>
                      <a:pt x="116857" y="161509"/>
                    </a:cubicBezTo>
                    <a:cubicBezTo>
                      <a:pt x="117114" y="161355"/>
                      <a:pt x="117336" y="161115"/>
                      <a:pt x="117525" y="160756"/>
                    </a:cubicBezTo>
                    <a:cubicBezTo>
                      <a:pt x="118810" y="158408"/>
                      <a:pt x="117148" y="153799"/>
                      <a:pt x="115966" y="151726"/>
                    </a:cubicBezTo>
                    <a:cubicBezTo>
                      <a:pt x="114869" y="149790"/>
                      <a:pt x="113207" y="147973"/>
                      <a:pt x="111339" y="146757"/>
                    </a:cubicBezTo>
                    <a:cubicBezTo>
                      <a:pt x="110724" y="146344"/>
                      <a:pt x="108846" y="145462"/>
                      <a:pt x="107624" y="145462"/>
                    </a:cubicBezTo>
                    <a:close/>
                    <a:moveTo>
                      <a:pt x="18259" y="22189"/>
                    </a:moveTo>
                    <a:cubicBezTo>
                      <a:pt x="12122" y="22189"/>
                      <a:pt x="5996" y="23792"/>
                      <a:pt x="754" y="27142"/>
                    </a:cubicBezTo>
                    <a:cubicBezTo>
                      <a:pt x="1508" y="32642"/>
                      <a:pt x="720" y="37543"/>
                      <a:pt x="0" y="43060"/>
                    </a:cubicBezTo>
                    <a:cubicBezTo>
                      <a:pt x="9955" y="41227"/>
                      <a:pt x="19653" y="40267"/>
                      <a:pt x="29728" y="39325"/>
                    </a:cubicBezTo>
                    <a:cubicBezTo>
                      <a:pt x="31744" y="39135"/>
                      <a:pt x="34037" y="38850"/>
                      <a:pt x="36296" y="38850"/>
                    </a:cubicBezTo>
                    <a:cubicBezTo>
                      <a:pt x="39126" y="38850"/>
                      <a:pt x="41903" y="39297"/>
                      <a:pt x="44018" y="40935"/>
                    </a:cubicBezTo>
                    <a:cubicBezTo>
                      <a:pt x="47531" y="43660"/>
                      <a:pt x="49793" y="48046"/>
                      <a:pt x="49724" y="52501"/>
                    </a:cubicBezTo>
                    <a:cubicBezTo>
                      <a:pt x="49707" y="53409"/>
                      <a:pt x="49501" y="54471"/>
                      <a:pt x="48696" y="54883"/>
                    </a:cubicBezTo>
                    <a:cubicBezTo>
                      <a:pt x="48474" y="54997"/>
                      <a:pt x="48258" y="55047"/>
                      <a:pt x="48045" y="55047"/>
                    </a:cubicBezTo>
                    <a:cubicBezTo>
                      <a:pt x="46759" y="55047"/>
                      <a:pt x="45598" y="53223"/>
                      <a:pt x="44172" y="52724"/>
                    </a:cubicBezTo>
                    <a:cubicBezTo>
                      <a:pt x="43922" y="52633"/>
                      <a:pt x="43672" y="52592"/>
                      <a:pt x="43427" y="52592"/>
                    </a:cubicBezTo>
                    <a:cubicBezTo>
                      <a:pt x="41625" y="52592"/>
                      <a:pt x="40075" y="54854"/>
                      <a:pt x="40437" y="56785"/>
                    </a:cubicBezTo>
                    <a:cubicBezTo>
                      <a:pt x="40831" y="58961"/>
                      <a:pt x="42682" y="60554"/>
                      <a:pt x="44464" y="61908"/>
                    </a:cubicBezTo>
                    <a:cubicBezTo>
                      <a:pt x="47514" y="64238"/>
                      <a:pt x="50684" y="66431"/>
                      <a:pt x="53956" y="68453"/>
                    </a:cubicBezTo>
                    <a:cubicBezTo>
                      <a:pt x="56321" y="69909"/>
                      <a:pt x="59696" y="71075"/>
                      <a:pt x="61410" y="73336"/>
                    </a:cubicBezTo>
                    <a:cubicBezTo>
                      <a:pt x="62712" y="75015"/>
                      <a:pt x="63157" y="77534"/>
                      <a:pt x="64048" y="79453"/>
                    </a:cubicBezTo>
                    <a:cubicBezTo>
                      <a:pt x="65436" y="82469"/>
                      <a:pt x="66995" y="85502"/>
                      <a:pt x="69326" y="87918"/>
                    </a:cubicBezTo>
                    <a:cubicBezTo>
                      <a:pt x="72564" y="91242"/>
                      <a:pt x="77105" y="93144"/>
                      <a:pt x="81714" y="93640"/>
                    </a:cubicBezTo>
                    <a:cubicBezTo>
                      <a:pt x="82858" y="93765"/>
                      <a:pt x="83996" y="93824"/>
                      <a:pt x="85125" y="93824"/>
                    </a:cubicBezTo>
                    <a:cubicBezTo>
                      <a:pt x="96781" y="93824"/>
                      <a:pt x="107567" y="87454"/>
                      <a:pt x="115846" y="79659"/>
                    </a:cubicBezTo>
                    <a:cubicBezTo>
                      <a:pt x="121586" y="74244"/>
                      <a:pt x="126880" y="68247"/>
                      <a:pt x="133443" y="63844"/>
                    </a:cubicBezTo>
                    <a:cubicBezTo>
                      <a:pt x="138474" y="60445"/>
                      <a:pt x="144498" y="58050"/>
                      <a:pt x="150480" y="58050"/>
                    </a:cubicBezTo>
                    <a:cubicBezTo>
                      <a:pt x="152279" y="58050"/>
                      <a:pt x="154074" y="58266"/>
                      <a:pt x="155837" y="58738"/>
                    </a:cubicBezTo>
                    <a:cubicBezTo>
                      <a:pt x="159812" y="59800"/>
                      <a:pt x="164079" y="63535"/>
                      <a:pt x="166872" y="66500"/>
                    </a:cubicBezTo>
                    <a:cubicBezTo>
                      <a:pt x="170282" y="70132"/>
                      <a:pt x="172646" y="74758"/>
                      <a:pt x="173451" y="79693"/>
                    </a:cubicBezTo>
                    <a:cubicBezTo>
                      <a:pt x="174291" y="84936"/>
                      <a:pt x="173349" y="90402"/>
                      <a:pt x="170950" y="95131"/>
                    </a:cubicBezTo>
                    <a:cubicBezTo>
                      <a:pt x="168482" y="99980"/>
                      <a:pt x="163651" y="103938"/>
                      <a:pt x="162503" y="109455"/>
                    </a:cubicBezTo>
                    <a:cubicBezTo>
                      <a:pt x="161389" y="114767"/>
                      <a:pt x="164901" y="121981"/>
                      <a:pt x="167249" y="126658"/>
                    </a:cubicBezTo>
                    <a:cubicBezTo>
                      <a:pt x="171926" y="136048"/>
                      <a:pt x="177941" y="145814"/>
                      <a:pt x="187159" y="151349"/>
                    </a:cubicBezTo>
                    <a:cubicBezTo>
                      <a:pt x="190500" y="153336"/>
                      <a:pt x="194150" y="154844"/>
                      <a:pt x="197954" y="155701"/>
                    </a:cubicBezTo>
                    <a:cubicBezTo>
                      <a:pt x="198882" y="155915"/>
                      <a:pt x="199783" y="155997"/>
                      <a:pt x="200670" y="155997"/>
                    </a:cubicBezTo>
                    <a:cubicBezTo>
                      <a:pt x="203554" y="155997"/>
                      <a:pt x="206281" y="155131"/>
                      <a:pt x="209248" y="155131"/>
                    </a:cubicBezTo>
                    <a:cubicBezTo>
                      <a:pt x="209597" y="155131"/>
                      <a:pt x="209950" y="155143"/>
                      <a:pt x="210307" y="155170"/>
                    </a:cubicBezTo>
                    <a:cubicBezTo>
                      <a:pt x="213049" y="155393"/>
                      <a:pt x="215585" y="156712"/>
                      <a:pt x="218018" y="157997"/>
                    </a:cubicBezTo>
                    <a:cubicBezTo>
                      <a:pt x="222119" y="160180"/>
                      <a:pt x="225383" y="162576"/>
                      <a:pt x="229824" y="162576"/>
                    </a:cubicBezTo>
                    <a:cubicBezTo>
                      <a:pt x="230263" y="162576"/>
                      <a:pt x="230713" y="162553"/>
                      <a:pt x="231177" y="162503"/>
                    </a:cubicBezTo>
                    <a:cubicBezTo>
                      <a:pt x="235820" y="162006"/>
                      <a:pt x="240173" y="161424"/>
                      <a:pt x="244542" y="159693"/>
                    </a:cubicBezTo>
                    <a:cubicBezTo>
                      <a:pt x="253041" y="156335"/>
                      <a:pt x="260477" y="150149"/>
                      <a:pt x="265035" y="142216"/>
                    </a:cubicBezTo>
                    <a:cubicBezTo>
                      <a:pt x="269181" y="135037"/>
                      <a:pt x="271049" y="126812"/>
                      <a:pt x="273311" y="118845"/>
                    </a:cubicBezTo>
                    <a:cubicBezTo>
                      <a:pt x="275589" y="110878"/>
                      <a:pt x="278485" y="102790"/>
                      <a:pt x="284174" y="96759"/>
                    </a:cubicBezTo>
                    <a:cubicBezTo>
                      <a:pt x="288386" y="92319"/>
                      <a:pt x="294484" y="89289"/>
                      <a:pt x="300462" y="89289"/>
                    </a:cubicBezTo>
                    <a:cubicBezTo>
                      <a:pt x="302583" y="89289"/>
                      <a:pt x="304688" y="89671"/>
                      <a:pt x="306688" y="90505"/>
                    </a:cubicBezTo>
                    <a:cubicBezTo>
                      <a:pt x="305917" y="90179"/>
                      <a:pt x="306620" y="84594"/>
                      <a:pt x="306089" y="83668"/>
                    </a:cubicBezTo>
                    <a:cubicBezTo>
                      <a:pt x="305530" y="82670"/>
                      <a:pt x="304622" y="82438"/>
                      <a:pt x="303613" y="82438"/>
                    </a:cubicBezTo>
                    <a:cubicBezTo>
                      <a:pt x="303012" y="82438"/>
                      <a:pt x="302374" y="82520"/>
                      <a:pt x="301754" y="82572"/>
                    </a:cubicBezTo>
                    <a:cubicBezTo>
                      <a:pt x="297504" y="82897"/>
                      <a:pt x="293443" y="84354"/>
                      <a:pt x="289742" y="86444"/>
                    </a:cubicBezTo>
                    <a:cubicBezTo>
                      <a:pt x="282118" y="90762"/>
                      <a:pt x="276035" y="97581"/>
                      <a:pt x="271015" y="104641"/>
                    </a:cubicBezTo>
                    <a:cubicBezTo>
                      <a:pt x="262704" y="116361"/>
                      <a:pt x="255165" y="129811"/>
                      <a:pt x="242160" y="135894"/>
                    </a:cubicBezTo>
                    <a:cubicBezTo>
                      <a:pt x="237639" y="138007"/>
                      <a:pt x="232962" y="139243"/>
                      <a:pt x="228369" y="139243"/>
                    </a:cubicBezTo>
                    <a:cubicBezTo>
                      <a:pt x="223354" y="139243"/>
                      <a:pt x="218439" y="137768"/>
                      <a:pt x="213940" y="134352"/>
                    </a:cubicBezTo>
                    <a:cubicBezTo>
                      <a:pt x="210890" y="132038"/>
                      <a:pt x="208234" y="129211"/>
                      <a:pt x="205081" y="127035"/>
                    </a:cubicBezTo>
                    <a:cubicBezTo>
                      <a:pt x="204605" y="126714"/>
                      <a:pt x="204004" y="126400"/>
                      <a:pt x="203458" y="126400"/>
                    </a:cubicBezTo>
                    <a:cubicBezTo>
                      <a:pt x="203218" y="126400"/>
                      <a:pt x="202989" y="126461"/>
                      <a:pt x="202785" y="126607"/>
                    </a:cubicBezTo>
                    <a:cubicBezTo>
                      <a:pt x="202083" y="127104"/>
                      <a:pt x="202237" y="128166"/>
                      <a:pt x="202443" y="128989"/>
                    </a:cubicBezTo>
                    <a:cubicBezTo>
                      <a:pt x="203025" y="131199"/>
                      <a:pt x="204550" y="134232"/>
                      <a:pt x="201535" y="135088"/>
                    </a:cubicBezTo>
                    <a:cubicBezTo>
                      <a:pt x="201211" y="135180"/>
                      <a:pt x="200885" y="135222"/>
                      <a:pt x="200561" y="135222"/>
                    </a:cubicBezTo>
                    <a:cubicBezTo>
                      <a:pt x="198154" y="135222"/>
                      <a:pt x="195783" y="132914"/>
                      <a:pt x="194304" y="131404"/>
                    </a:cubicBezTo>
                    <a:cubicBezTo>
                      <a:pt x="190534" y="127584"/>
                      <a:pt x="186919" y="123351"/>
                      <a:pt x="185377" y="118211"/>
                    </a:cubicBezTo>
                    <a:cubicBezTo>
                      <a:pt x="184931" y="116738"/>
                      <a:pt x="184674" y="115144"/>
                      <a:pt x="185188" y="113705"/>
                    </a:cubicBezTo>
                    <a:cubicBezTo>
                      <a:pt x="185652" y="112391"/>
                      <a:pt x="186910" y="111300"/>
                      <a:pt x="188246" y="111300"/>
                    </a:cubicBezTo>
                    <a:cubicBezTo>
                      <a:pt x="188392" y="111300"/>
                      <a:pt x="188538" y="111313"/>
                      <a:pt x="188684" y="111340"/>
                    </a:cubicBezTo>
                    <a:cubicBezTo>
                      <a:pt x="189215" y="111443"/>
                      <a:pt x="189712" y="111717"/>
                      <a:pt x="190243" y="111786"/>
                    </a:cubicBezTo>
                    <a:cubicBezTo>
                      <a:pt x="190349" y="111800"/>
                      <a:pt x="190454" y="111807"/>
                      <a:pt x="190556" y="111807"/>
                    </a:cubicBezTo>
                    <a:cubicBezTo>
                      <a:pt x="192493" y="111807"/>
                      <a:pt x="193649" y="109262"/>
                      <a:pt x="193567" y="107211"/>
                    </a:cubicBezTo>
                    <a:cubicBezTo>
                      <a:pt x="193207" y="97667"/>
                      <a:pt x="197200" y="88414"/>
                      <a:pt x="196891" y="78768"/>
                    </a:cubicBezTo>
                    <a:cubicBezTo>
                      <a:pt x="196480" y="66226"/>
                      <a:pt x="187587" y="55911"/>
                      <a:pt x="176518" y="50942"/>
                    </a:cubicBezTo>
                    <a:cubicBezTo>
                      <a:pt x="170810" y="48373"/>
                      <a:pt x="163349" y="47793"/>
                      <a:pt x="156874" y="47793"/>
                    </a:cubicBezTo>
                    <a:cubicBezTo>
                      <a:pt x="155964" y="47793"/>
                      <a:pt x="155073" y="47804"/>
                      <a:pt x="154209" y="47823"/>
                    </a:cubicBezTo>
                    <a:cubicBezTo>
                      <a:pt x="146825" y="47995"/>
                      <a:pt x="139457" y="49314"/>
                      <a:pt x="132500" y="51781"/>
                    </a:cubicBezTo>
                    <a:cubicBezTo>
                      <a:pt x="129570" y="52809"/>
                      <a:pt x="126315" y="54557"/>
                      <a:pt x="125921" y="57624"/>
                    </a:cubicBezTo>
                    <a:cubicBezTo>
                      <a:pt x="125818" y="58567"/>
                      <a:pt x="125989" y="59526"/>
                      <a:pt x="125835" y="60468"/>
                    </a:cubicBezTo>
                    <a:cubicBezTo>
                      <a:pt x="125561" y="62062"/>
                      <a:pt x="124310" y="63347"/>
                      <a:pt x="122871" y="64084"/>
                    </a:cubicBezTo>
                    <a:cubicBezTo>
                      <a:pt x="119012" y="66040"/>
                      <a:pt x="114165" y="66985"/>
                      <a:pt x="109333" y="66985"/>
                    </a:cubicBezTo>
                    <a:cubicBezTo>
                      <a:pt x="104724" y="66985"/>
                      <a:pt x="100129" y="66125"/>
                      <a:pt x="96415" y="64461"/>
                    </a:cubicBezTo>
                    <a:cubicBezTo>
                      <a:pt x="89476" y="61342"/>
                      <a:pt x="83770" y="55054"/>
                      <a:pt x="76214" y="54317"/>
                    </a:cubicBezTo>
                    <a:cubicBezTo>
                      <a:pt x="75676" y="54265"/>
                      <a:pt x="75137" y="54243"/>
                      <a:pt x="74596" y="54243"/>
                    </a:cubicBezTo>
                    <a:cubicBezTo>
                      <a:pt x="71170" y="54243"/>
                      <a:pt x="67692" y="55142"/>
                      <a:pt x="64318" y="55142"/>
                    </a:cubicBezTo>
                    <a:cubicBezTo>
                      <a:pt x="62945" y="55142"/>
                      <a:pt x="61590" y="54993"/>
                      <a:pt x="60262" y="54574"/>
                    </a:cubicBezTo>
                    <a:cubicBezTo>
                      <a:pt x="53048" y="52295"/>
                      <a:pt x="50546" y="43643"/>
                      <a:pt x="46571" y="37200"/>
                    </a:cubicBezTo>
                    <a:cubicBezTo>
                      <a:pt x="40602" y="27484"/>
                      <a:pt x="29414" y="22189"/>
                      <a:pt x="18259" y="22189"/>
                    </a:cubicBezTo>
                    <a:close/>
                    <a:moveTo>
                      <a:pt x="121624" y="151807"/>
                    </a:moveTo>
                    <a:cubicBezTo>
                      <a:pt x="121377" y="151807"/>
                      <a:pt x="121134" y="151866"/>
                      <a:pt x="120917" y="152000"/>
                    </a:cubicBezTo>
                    <a:cubicBezTo>
                      <a:pt x="118210" y="153611"/>
                      <a:pt x="122048" y="161852"/>
                      <a:pt x="123196" y="163548"/>
                    </a:cubicBezTo>
                    <a:cubicBezTo>
                      <a:pt x="124790" y="165913"/>
                      <a:pt x="127394" y="167746"/>
                      <a:pt x="130256" y="167781"/>
                    </a:cubicBezTo>
                    <a:cubicBezTo>
                      <a:pt x="130287" y="167781"/>
                      <a:pt x="130319" y="167782"/>
                      <a:pt x="130352" y="167782"/>
                    </a:cubicBezTo>
                    <a:cubicBezTo>
                      <a:pt x="131048" y="167782"/>
                      <a:pt x="131831" y="167599"/>
                      <a:pt x="132192" y="167010"/>
                    </a:cubicBezTo>
                    <a:cubicBezTo>
                      <a:pt x="132483" y="166496"/>
                      <a:pt x="132380" y="165827"/>
                      <a:pt x="132089" y="165313"/>
                    </a:cubicBezTo>
                    <a:cubicBezTo>
                      <a:pt x="131798" y="164799"/>
                      <a:pt x="131335" y="164405"/>
                      <a:pt x="130890" y="164011"/>
                    </a:cubicBezTo>
                    <a:cubicBezTo>
                      <a:pt x="127977" y="161390"/>
                      <a:pt x="125664" y="158100"/>
                      <a:pt x="124173" y="154484"/>
                    </a:cubicBezTo>
                    <a:cubicBezTo>
                      <a:pt x="123864" y="153765"/>
                      <a:pt x="123590" y="152994"/>
                      <a:pt x="123042" y="152445"/>
                    </a:cubicBezTo>
                    <a:cubicBezTo>
                      <a:pt x="122672" y="152064"/>
                      <a:pt x="122138" y="151807"/>
                      <a:pt x="121624" y="151807"/>
                    </a:cubicBezTo>
                    <a:close/>
                    <a:moveTo>
                      <a:pt x="12537" y="55280"/>
                    </a:moveTo>
                    <a:cubicBezTo>
                      <a:pt x="11158" y="55280"/>
                      <a:pt x="9778" y="55396"/>
                      <a:pt x="8413" y="55637"/>
                    </a:cubicBezTo>
                    <a:cubicBezTo>
                      <a:pt x="8584" y="62268"/>
                      <a:pt x="7762" y="68641"/>
                      <a:pt x="7248" y="75255"/>
                    </a:cubicBezTo>
                    <a:cubicBezTo>
                      <a:pt x="7059" y="77706"/>
                      <a:pt x="11429" y="77757"/>
                      <a:pt x="12782" y="77997"/>
                    </a:cubicBezTo>
                    <a:cubicBezTo>
                      <a:pt x="15507" y="78477"/>
                      <a:pt x="18334" y="80121"/>
                      <a:pt x="20064" y="82298"/>
                    </a:cubicBezTo>
                    <a:cubicBezTo>
                      <a:pt x="21298" y="83857"/>
                      <a:pt x="22069" y="85793"/>
                      <a:pt x="23457" y="87232"/>
                    </a:cubicBezTo>
                    <a:cubicBezTo>
                      <a:pt x="23964" y="87764"/>
                      <a:pt x="25753" y="88577"/>
                      <a:pt x="27033" y="88577"/>
                    </a:cubicBezTo>
                    <a:cubicBezTo>
                      <a:pt x="27484" y="88577"/>
                      <a:pt x="27872" y="88476"/>
                      <a:pt x="28118" y="88226"/>
                    </a:cubicBezTo>
                    <a:cubicBezTo>
                      <a:pt x="29018" y="87343"/>
                      <a:pt x="26584" y="83530"/>
                      <a:pt x="29562" y="83530"/>
                    </a:cubicBezTo>
                    <a:cubicBezTo>
                      <a:pt x="29589" y="83530"/>
                      <a:pt x="29615" y="83531"/>
                      <a:pt x="29643" y="83531"/>
                    </a:cubicBezTo>
                    <a:cubicBezTo>
                      <a:pt x="30328" y="83531"/>
                      <a:pt x="30876" y="84028"/>
                      <a:pt x="31373" y="84474"/>
                    </a:cubicBezTo>
                    <a:cubicBezTo>
                      <a:pt x="34800" y="87626"/>
                      <a:pt x="37799" y="89648"/>
                      <a:pt x="38141" y="94566"/>
                    </a:cubicBezTo>
                    <a:cubicBezTo>
                      <a:pt x="38244" y="96005"/>
                      <a:pt x="38655" y="97633"/>
                      <a:pt x="38432" y="99038"/>
                    </a:cubicBezTo>
                    <a:cubicBezTo>
                      <a:pt x="38261" y="100032"/>
                      <a:pt x="37644" y="101008"/>
                      <a:pt x="36668" y="101299"/>
                    </a:cubicBezTo>
                    <a:cubicBezTo>
                      <a:pt x="35965" y="101522"/>
                      <a:pt x="35194" y="101334"/>
                      <a:pt x="34474" y="101522"/>
                    </a:cubicBezTo>
                    <a:cubicBezTo>
                      <a:pt x="31630" y="102259"/>
                      <a:pt x="35245" y="112128"/>
                      <a:pt x="36188" y="113859"/>
                    </a:cubicBezTo>
                    <a:cubicBezTo>
                      <a:pt x="39049" y="119102"/>
                      <a:pt x="44155" y="124911"/>
                      <a:pt x="49347" y="127892"/>
                    </a:cubicBezTo>
                    <a:cubicBezTo>
                      <a:pt x="54197" y="130702"/>
                      <a:pt x="59789" y="131954"/>
                      <a:pt x="65414" y="131954"/>
                    </a:cubicBezTo>
                    <a:cubicBezTo>
                      <a:pt x="68294" y="131954"/>
                      <a:pt x="71184" y="131625"/>
                      <a:pt x="73986" y="131010"/>
                    </a:cubicBezTo>
                    <a:cubicBezTo>
                      <a:pt x="82262" y="129194"/>
                      <a:pt x="89870" y="125065"/>
                      <a:pt x="96792" y="120164"/>
                    </a:cubicBezTo>
                    <a:cubicBezTo>
                      <a:pt x="101744" y="116669"/>
                      <a:pt x="106405" y="112762"/>
                      <a:pt x="111682" y="109798"/>
                    </a:cubicBezTo>
                    <a:cubicBezTo>
                      <a:pt x="116187" y="107276"/>
                      <a:pt x="121249" y="105461"/>
                      <a:pt x="126364" y="105461"/>
                    </a:cubicBezTo>
                    <a:cubicBezTo>
                      <a:pt x="127261" y="105461"/>
                      <a:pt x="128159" y="105517"/>
                      <a:pt x="129056" y="105634"/>
                    </a:cubicBezTo>
                    <a:cubicBezTo>
                      <a:pt x="135396" y="106491"/>
                      <a:pt x="139303" y="110364"/>
                      <a:pt x="142233" y="115795"/>
                    </a:cubicBezTo>
                    <a:cubicBezTo>
                      <a:pt x="143449" y="118057"/>
                      <a:pt x="144700" y="120490"/>
                      <a:pt x="144374" y="123043"/>
                    </a:cubicBezTo>
                    <a:cubicBezTo>
                      <a:pt x="144186" y="124671"/>
                      <a:pt x="143055" y="126504"/>
                      <a:pt x="141564" y="127275"/>
                    </a:cubicBezTo>
                    <a:cubicBezTo>
                      <a:pt x="140622" y="127755"/>
                      <a:pt x="137246" y="127395"/>
                      <a:pt x="136801" y="128063"/>
                    </a:cubicBezTo>
                    <a:cubicBezTo>
                      <a:pt x="133717" y="132707"/>
                      <a:pt x="136047" y="139920"/>
                      <a:pt x="137863" y="144615"/>
                    </a:cubicBezTo>
                    <a:cubicBezTo>
                      <a:pt x="139988" y="150115"/>
                      <a:pt x="143243" y="155170"/>
                      <a:pt x="147219" y="159522"/>
                    </a:cubicBezTo>
                    <a:cubicBezTo>
                      <a:pt x="155340" y="168363"/>
                      <a:pt x="165689" y="173572"/>
                      <a:pt x="176313" y="178712"/>
                    </a:cubicBezTo>
                    <a:cubicBezTo>
                      <a:pt x="181676" y="181317"/>
                      <a:pt x="187142" y="183304"/>
                      <a:pt x="193070" y="184075"/>
                    </a:cubicBezTo>
                    <a:cubicBezTo>
                      <a:pt x="194979" y="184332"/>
                      <a:pt x="196903" y="184465"/>
                      <a:pt x="198826" y="184465"/>
                    </a:cubicBezTo>
                    <a:cubicBezTo>
                      <a:pt x="199855" y="184465"/>
                      <a:pt x="200885" y="184427"/>
                      <a:pt x="201912" y="184350"/>
                    </a:cubicBezTo>
                    <a:cubicBezTo>
                      <a:pt x="206161" y="184024"/>
                      <a:pt x="212381" y="183133"/>
                      <a:pt x="214454" y="178849"/>
                    </a:cubicBezTo>
                    <a:cubicBezTo>
                      <a:pt x="215808" y="176057"/>
                      <a:pt x="215242" y="172424"/>
                      <a:pt x="213100" y="170179"/>
                    </a:cubicBezTo>
                    <a:cubicBezTo>
                      <a:pt x="211147" y="168123"/>
                      <a:pt x="208303" y="167352"/>
                      <a:pt x="205493" y="166735"/>
                    </a:cubicBezTo>
                    <a:cubicBezTo>
                      <a:pt x="204893" y="166615"/>
                      <a:pt x="204310" y="166478"/>
                      <a:pt x="203728" y="166358"/>
                    </a:cubicBezTo>
                    <a:cubicBezTo>
                      <a:pt x="191974" y="163805"/>
                      <a:pt x="180905" y="158168"/>
                      <a:pt x="171926" y="150149"/>
                    </a:cubicBezTo>
                    <a:cubicBezTo>
                      <a:pt x="171095" y="149415"/>
                      <a:pt x="169943" y="148655"/>
                      <a:pt x="168944" y="148655"/>
                    </a:cubicBezTo>
                    <a:cubicBezTo>
                      <a:pt x="168522" y="148655"/>
                      <a:pt x="168128" y="148790"/>
                      <a:pt x="167797" y="149121"/>
                    </a:cubicBezTo>
                    <a:cubicBezTo>
                      <a:pt x="167352" y="149584"/>
                      <a:pt x="167232" y="150252"/>
                      <a:pt x="166906" y="150801"/>
                    </a:cubicBezTo>
                    <a:cubicBezTo>
                      <a:pt x="166366" y="151720"/>
                      <a:pt x="165309" y="152146"/>
                      <a:pt x="164228" y="152146"/>
                    </a:cubicBezTo>
                    <a:cubicBezTo>
                      <a:pt x="163696" y="152146"/>
                      <a:pt x="163159" y="152043"/>
                      <a:pt x="162674" y="151846"/>
                    </a:cubicBezTo>
                    <a:cubicBezTo>
                      <a:pt x="161217" y="151246"/>
                      <a:pt x="160121" y="150012"/>
                      <a:pt x="159093" y="148796"/>
                    </a:cubicBezTo>
                    <a:cubicBezTo>
                      <a:pt x="156214" y="145437"/>
                      <a:pt x="154192" y="141771"/>
                      <a:pt x="154981" y="137230"/>
                    </a:cubicBezTo>
                    <a:cubicBezTo>
                      <a:pt x="155118" y="136408"/>
                      <a:pt x="155477" y="135448"/>
                      <a:pt x="156300" y="135260"/>
                    </a:cubicBezTo>
                    <a:cubicBezTo>
                      <a:pt x="156395" y="135239"/>
                      <a:pt x="156491" y="135230"/>
                      <a:pt x="156586" y="135230"/>
                    </a:cubicBezTo>
                    <a:cubicBezTo>
                      <a:pt x="157062" y="135230"/>
                      <a:pt x="157539" y="135443"/>
                      <a:pt x="158025" y="135443"/>
                    </a:cubicBezTo>
                    <a:cubicBezTo>
                      <a:pt x="158089" y="135443"/>
                      <a:pt x="158154" y="135440"/>
                      <a:pt x="158219" y="135431"/>
                    </a:cubicBezTo>
                    <a:cubicBezTo>
                      <a:pt x="158836" y="135363"/>
                      <a:pt x="159350" y="134866"/>
                      <a:pt x="159590" y="134283"/>
                    </a:cubicBezTo>
                    <a:cubicBezTo>
                      <a:pt x="159812" y="133700"/>
                      <a:pt x="159830" y="133067"/>
                      <a:pt x="159812" y="132433"/>
                    </a:cubicBezTo>
                    <a:cubicBezTo>
                      <a:pt x="159573" y="124876"/>
                      <a:pt x="154809" y="119599"/>
                      <a:pt x="151142" y="113516"/>
                    </a:cubicBezTo>
                    <a:cubicBezTo>
                      <a:pt x="149069" y="110089"/>
                      <a:pt x="146276" y="107331"/>
                      <a:pt x="143004" y="104966"/>
                    </a:cubicBezTo>
                    <a:cubicBezTo>
                      <a:pt x="136921" y="100602"/>
                      <a:pt x="129496" y="98041"/>
                      <a:pt x="122005" y="98041"/>
                    </a:cubicBezTo>
                    <a:cubicBezTo>
                      <a:pt x="121203" y="98041"/>
                      <a:pt x="120400" y="98070"/>
                      <a:pt x="119598" y="98130"/>
                    </a:cubicBezTo>
                    <a:cubicBezTo>
                      <a:pt x="111082" y="98764"/>
                      <a:pt x="103132" y="102430"/>
                      <a:pt x="95473" y="106183"/>
                    </a:cubicBezTo>
                    <a:cubicBezTo>
                      <a:pt x="91018" y="108376"/>
                      <a:pt x="86580" y="110621"/>
                      <a:pt x="81954" y="112403"/>
                    </a:cubicBezTo>
                    <a:cubicBezTo>
                      <a:pt x="78955" y="113551"/>
                      <a:pt x="73901" y="114030"/>
                      <a:pt x="71896" y="116652"/>
                    </a:cubicBezTo>
                    <a:cubicBezTo>
                      <a:pt x="71262" y="117474"/>
                      <a:pt x="70851" y="118451"/>
                      <a:pt x="70114" y="119171"/>
                    </a:cubicBezTo>
                    <a:cubicBezTo>
                      <a:pt x="68709" y="120593"/>
                      <a:pt x="66516" y="120730"/>
                      <a:pt x="64511" y="120781"/>
                    </a:cubicBezTo>
                    <a:cubicBezTo>
                      <a:pt x="64326" y="120785"/>
                      <a:pt x="64139" y="120789"/>
                      <a:pt x="63950" y="120789"/>
                    </a:cubicBezTo>
                    <a:cubicBezTo>
                      <a:pt x="63317" y="120789"/>
                      <a:pt x="62672" y="120745"/>
                      <a:pt x="62078" y="120507"/>
                    </a:cubicBezTo>
                    <a:cubicBezTo>
                      <a:pt x="61324" y="120199"/>
                      <a:pt x="60656" y="119496"/>
                      <a:pt x="60673" y="118674"/>
                    </a:cubicBezTo>
                    <a:cubicBezTo>
                      <a:pt x="60690" y="118040"/>
                      <a:pt x="61084" y="117474"/>
                      <a:pt x="61136" y="116857"/>
                    </a:cubicBezTo>
                    <a:cubicBezTo>
                      <a:pt x="61187" y="115915"/>
                      <a:pt x="60433" y="115075"/>
                      <a:pt x="59542" y="114750"/>
                    </a:cubicBezTo>
                    <a:cubicBezTo>
                      <a:pt x="57383" y="113927"/>
                      <a:pt x="55361" y="113842"/>
                      <a:pt x="53185" y="112660"/>
                    </a:cubicBezTo>
                    <a:cubicBezTo>
                      <a:pt x="51249" y="111614"/>
                      <a:pt x="49484" y="110295"/>
                      <a:pt x="47976" y="108684"/>
                    </a:cubicBezTo>
                    <a:cubicBezTo>
                      <a:pt x="38347" y="98421"/>
                      <a:pt x="42185" y="81338"/>
                      <a:pt x="35588" y="68916"/>
                    </a:cubicBezTo>
                    <a:cubicBezTo>
                      <a:pt x="31184" y="60615"/>
                      <a:pt x="21875" y="55280"/>
                      <a:pt x="12537" y="55280"/>
                    </a:cubicBezTo>
                    <a:close/>
                  </a:path>
                </a:pathLst>
              </a:custGeom>
              <a:solidFill>
                <a:srgbClr val="FFFFFF">
                  <a:alpha val="314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695" name="Google Shape;695;p11"/>
          <p:cNvGrpSpPr/>
          <p:nvPr/>
        </p:nvGrpSpPr>
        <p:grpSpPr>
          <a:xfrm rot="-6573350">
            <a:off x="-486708" y="4604298"/>
            <a:ext cx="2846775" cy="3043095"/>
            <a:chOff x="643150" y="1236000"/>
            <a:chExt cx="2350100" cy="2756916"/>
          </a:xfrm>
        </p:grpSpPr>
        <p:sp>
          <p:nvSpPr>
            <p:cNvPr id="696" name="Google Shape;696;p11"/>
            <p:cNvSpPr/>
            <p:nvPr/>
          </p:nvSpPr>
          <p:spPr>
            <a:xfrm>
              <a:off x="974097" y="1691966"/>
              <a:ext cx="1951475" cy="2300950"/>
            </a:xfrm>
            <a:custGeom>
              <a:avLst/>
              <a:gdLst/>
              <a:ahLst/>
              <a:cxnLst/>
              <a:rect l="l" t="t" r="r" b="b"/>
              <a:pathLst>
                <a:path w="78059" h="92038" extrusionOk="0">
                  <a:moveTo>
                    <a:pt x="78059" y="1"/>
                  </a:moveTo>
                  <a:lnTo>
                    <a:pt x="76969" y="300"/>
                  </a:lnTo>
                  <a:lnTo>
                    <a:pt x="75109" y="792"/>
                  </a:lnTo>
                  <a:cubicBezTo>
                    <a:pt x="74254" y="1027"/>
                    <a:pt x="53607" y="6734"/>
                    <a:pt x="28813" y="31613"/>
                  </a:cubicBezTo>
                  <a:cubicBezTo>
                    <a:pt x="15796" y="44672"/>
                    <a:pt x="9127" y="57711"/>
                    <a:pt x="5814" y="66367"/>
                  </a:cubicBezTo>
                  <a:cubicBezTo>
                    <a:pt x="3848" y="71454"/>
                    <a:pt x="2352" y="76199"/>
                    <a:pt x="1369" y="79533"/>
                  </a:cubicBezTo>
                  <a:cubicBezTo>
                    <a:pt x="535" y="82376"/>
                    <a:pt x="86" y="84172"/>
                    <a:pt x="86" y="84300"/>
                  </a:cubicBezTo>
                  <a:lnTo>
                    <a:pt x="1" y="85411"/>
                  </a:lnTo>
                  <a:lnTo>
                    <a:pt x="7930" y="92037"/>
                  </a:lnTo>
                  <a:lnTo>
                    <a:pt x="9021" y="91759"/>
                  </a:lnTo>
                  <a:cubicBezTo>
                    <a:pt x="9192" y="91717"/>
                    <a:pt x="12975" y="90007"/>
                    <a:pt x="18169" y="87207"/>
                  </a:cubicBezTo>
                  <a:lnTo>
                    <a:pt x="18190" y="87185"/>
                  </a:lnTo>
                  <a:cubicBezTo>
                    <a:pt x="20456" y="85967"/>
                    <a:pt x="22999" y="84535"/>
                    <a:pt x="25628" y="82932"/>
                  </a:cubicBezTo>
                  <a:cubicBezTo>
                    <a:pt x="33558" y="78123"/>
                    <a:pt x="45207" y="69231"/>
                    <a:pt x="55723" y="54098"/>
                  </a:cubicBezTo>
                  <a:cubicBezTo>
                    <a:pt x="73741" y="28215"/>
                    <a:pt x="77161" y="8379"/>
                    <a:pt x="77717" y="3955"/>
                  </a:cubicBezTo>
                  <a:cubicBezTo>
                    <a:pt x="77781" y="3463"/>
                    <a:pt x="77802" y="3143"/>
                    <a:pt x="77824" y="3057"/>
                  </a:cubicBezTo>
                  <a:lnTo>
                    <a:pt x="78059" y="1"/>
                  </a:lnTo>
                  <a:close/>
                </a:path>
              </a:pathLst>
            </a:custGeom>
            <a:solidFill>
              <a:srgbClr val="434343">
                <a:alpha val="28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7" name="Google Shape;697;p11"/>
            <p:cNvSpPr/>
            <p:nvPr/>
          </p:nvSpPr>
          <p:spPr>
            <a:xfrm>
              <a:off x="669875" y="1236000"/>
              <a:ext cx="2323375" cy="2738575"/>
            </a:xfrm>
            <a:custGeom>
              <a:avLst/>
              <a:gdLst/>
              <a:ahLst/>
              <a:cxnLst/>
              <a:rect l="l" t="t" r="r" b="b"/>
              <a:pathLst>
                <a:path w="92935" h="109543" extrusionOk="0">
                  <a:moveTo>
                    <a:pt x="89408" y="941"/>
                  </a:moveTo>
                  <a:cubicBezTo>
                    <a:pt x="88382" y="1219"/>
                    <a:pt x="62434" y="7482"/>
                    <a:pt x="32916" y="37106"/>
                  </a:cubicBezTo>
                  <a:lnTo>
                    <a:pt x="32916" y="37106"/>
                  </a:lnTo>
                  <a:cubicBezTo>
                    <a:pt x="17441" y="52623"/>
                    <a:pt x="10217" y="68141"/>
                    <a:pt x="6263" y="78422"/>
                  </a:cubicBezTo>
                  <a:lnTo>
                    <a:pt x="6263" y="78422"/>
                  </a:lnTo>
                  <a:cubicBezTo>
                    <a:pt x="1967" y="89665"/>
                    <a:pt x="128" y="100010"/>
                    <a:pt x="107" y="100330"/>
                  </a:cubicBezTo>
                  <a:lnTo>
                    <a:pt x="107" y="100330"/>
                  </a:lnTo>
                  <a:lnTo>
                    <a:pt x="0" y="101655"/>
                  </a:lnTo>
                  <a:lnTo>
                    <a:pt x="9469" y="109542"/>
                  </a:lnTo>
                  <a:lnTo>
                    <a:pt x="10730" y="109222"/>
                  </a:lnTo>
                  <a:cubicBezTo>
                    <a:pt x="11051" y="109136"/>
                    <a:pt x="20327" y="105460"/>
                    <a:pt x="30629" y="99219"/>
                  </a:cubicBezTo>
                  <a:lnTo>
                    <a:pt x="30629" y="99219"/>
                  </a:lnTo>
                  <a:cubicBezTo>
                    <a:pt x="40034" y="93512"/>
                    <a:pt x="54910" y="83081"/>
                    <a:pt x="67457" y="65084"/>
                  </a:cubicBezTo>
                  <a:lnTo>
                    <a:pt x="67457" y="65084"/>
                  </a:lnTo>
                  <a:cubicBezTo>
                    <a:pt x="91332" y="30758"/>
                    <a:pt x="92550" y="4703"/>
                    <a:pt x="92635" y="3634"/>
                  </a:cubicBezTo>
                  <a:lnTo>
                    <a:pt x="92635" y="3634"/>
                  </a:lnTo>
                  <a:lnTo>
                    <a:pt x="92935" y="1"/>
                  </a:lnTo>
                  <a:close/>
                </a:path>
              </a:pathLst>
            </a:custGeom>
            <a:solidFill>
              <a:srgbClr val="FFBA0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8" name="Google Shape;698;p11"/>
            <p:cNvSpPr/>
            <p:nvPr/>
          </p:nvSpPr>
          <p:spPr>
            <a:xfrm>
              <a:off x="712625" y="1462025"/>
              <a:ext cx="2156125" cy="2445225"/>
            </a:xfrm>
            <a:custGeom>
              <a:avLst/>
              <a:gdLst/>
              <a:ahLst/>
              <a:cxnLst/>
              <a:rect l="l" t="t" r="r" b="b"/>
              <a:pathLst>
                <a:path w="86245" h="97809" extrusionOk="0">
                  <a:moveTo>
                    <a:pt x="67649" y="1540"/>
                  </a:moveTo>
                  <a:cubicBezTo>
                    <a:pt x="57817" y="7268"/>
                    <a:pt x="45655" y="15882"/>
                    <a:pt x="32745" y="28706"/>
                  </a:cubicBezTo>
                  <a:lnTo>
                    <a:pt x="32745" y="28706"/>
                  </a:lnTo>
                  <a:cubicBezTo>
                    <a:pt x="9319" y="51961"/>
                    <a:pt x="2544" y="75622"/>
                    <a:pt x="599" y="86159"/>
                  </a:cubicBezTo>
                  <a:lnTo>
                    <a:pt x="599" y="86159"/>
                  </a:lnTo>
                  <a:cubicBezTo>
                    <a:pt x="0" y="89515"/>
                    <a:pt x="1325" y="93042"/>
                    <a:pt x="4040" y="95329"/>
                  </a:cubicBezTo>
                  <a:lnTo>
                    <a:pt x="4040" y="95329"/>
                  </a:lnTo>
                  <a:cubicBezTo>
                    <a:pt x="5408" y="96462"/>
                    <a:pt x="7032" y="97210"/>
                    <a:pt x="8699" y="97509"/>
                  </a:cubicBezTo>
                  <a:lnTo>
                    <a:pt x="8699" y="97509"/>
                  </a:lnTo>
                  <a:cubicBezTo>
                    <a:pt x="10367" y="97808"/>
                    <a:pt x="12077" y="97680"/>
                    <a:pt x="13680" y="97082"/>
                  </a:cubicBezTo>
                  <a:lnTo>
                    <a:pt x="13680" y="97082"/>
                  </a:lnTo>
                  <a:cubicBezTo>
                    <a:pt x="23704" y="93298"/>
                    <a:pt x="45783" y="82419"/>
                    <a:pt x="64507" y="55231"/>
                  </a:cubicBezTo>
                  <a:lnTo>
                    <a:pt x="64507" y="55231"/>
                  </a:lnTo>
                  <a:cubicBezTo>
                    <a:pt x="74809" y="40227"/>
                    <a:pt x="81136" y="26740"/>
                    <a:pt x="85005" y="16053"/>
                  </a:cubicBezTo>
                  <a:lnTo>
                    <a:pt x="85005" y="16053"/>
                  </a:lnTo>
                  <a:cubicBezTo>
                    <a:pt x="86245" y="12611"/>
                    <a:pt x="85710" y="9213"/>
                    <a:pt x="84107" y="6434"/>
                  </a:cubicBezTo>
                  <a:lnTo>
                    <a:pt x="84107" y="6434"/>
                  </a:lnTo>
                  <a:cubicBezTo>
                    <a:pt x="82611" y="3805"/>
                    <a:pt x="80132" y="1732"/>
                    <a:pt x="77267" y="706"/>
                  </a:cubicBezTo>
                  <a:lnTo>
                    <a:pt x="77267" y="706"/>
                  </a:lnTo>
                  <a:cubicBezTo>
                    <a:pt x="76006" y="257"/>
                    <a:pt x="74660" y="1"/>
                    <a:pt x="73313" y="1"/>
                  </a:cubicBezTo>
                  <a:lnTo>
                    <a:pt x="73313" y="1"/>
                  </a:lnTo>
                  <a:cubicBezTo>
                    <a:pt x="71411" y="1"/>
                    <a:pt x="69487" y="471"/>
                    <a:pt x="67649" y="1540"/>
                  </a:cubicBez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9" name="Google Shape;699;p11"/>
            <p:cNvSpPr/>
            <p:nvPr/>
          </p:nvSpPr>
          <p:spPr>
            <a:xfrm>
              <a:off x="728125" y="1468450"/>
              <a:ext cx="2134225" cy="2420625"/>
            </a:xfrm>
            <a:custGeom>
              <a:avLst/>
              <a:gdLst/>
              <a:ahLst/>
              <a:cxnLst/>
              <a:rect l="l" t="t" r="r" b="b"/>
              <a:pathLst>
                <a:path w="85369" h="96825" extrusionOk="0">
                  <a:moveTo>
                    <a:pt x="67029" y="1539"/>
                  </a:moveTo>
                  <a:cubicBezTo>
                    <a:pt x="57304" y="7203"/>
                    <a:pt x="45292" y="15753"/>
                    <a:pt x="32510" y="28470"/>
                  </a:cubicBezTo>
                  <a:lnTo>
                    <a:pt x="32510" y="28470"/>
                  </a:lnTo>
                  <a:cubicBezTo>
                    <a:pt x="9298" y="51512"/>
                    <a:pt x="2544" y="74938"/>
                    <a:pt x="620" y="85347"/>
                  </a:cubicBezTo>
                  <a:lnTo>
                    <a:pt x="620" y="85347"/>
                  </a:lnTo>
                  <a:cubicBezTo>
                    <a:pt x="0" y="88660"/>
                    <a:pt x="1304" y="92144"/>
                    <a:pt x="3997" y="94388"/>
                  </a:cubicBezTo>
                  <a:lnTo>
                    <a:pt x="3997" y="94388"/>
                  </a:lnTo>
                  <a:cubicBezTo>
                    <a:pt x="5344" y="95521"/>
                    <a:pt x="6925" y="96247"/>
                    <a:pt x="8571" y="96525"/>
                  </a:cubicBezTo>
                  <a:lnTo>
                    <a:pt x="8571" y="96525"/>
                  </a:lnTo>
                  <a:cubicBezTo>
                    <a:pt x="10217" y="96825"/>
                    <a:pt x="11905" y="96696"/>
                    <a:pt x="13487" y="96098"/>
                  </a:cubicBezTo>
                  <a:lnTo>
                    <a:pt x="13487" y="96098"/>
                  </a:lnTo>
                  <a:cubicBezTo>
                    <a:pt x="23405" y="92336"/>
                    <a:pt x="45249" y="81521"/>
                    <a:pt x="63780" y="54589"/>
                  </a:cubicBezTo>
                  <a:lnTo>
                    <a:pt x="63780" y="54589"/>
                  </a:lnTo>
                  <a:cubicBezTo>
                    <a:pt x="74018" y="39756"/>
                    <a:pt x="80281" y="26397"/>
                    <a:pt x="84128" y="15817"/>
                  </a:cubicBezTo>
                  <a:lnTo>
                    <a:pt x="84128" y="15817"/>
                  </a:lnTo>
                  <a:cubicBezTo>
                    <a:pt x="85368" y="12419"/>
                    <a:pt x="84855" y="9063"/>
                    <a:pt x="83295" y="6327"/>
                  </a:cubicBezTo>
                  <a:lnTo>
                    <a:pt x="83295" y="6327"/>
                  </a:lnTo>
                  <a:cubicBezTo>
                    <a:pt x="81799" y="3719"/>
                    <a:pt x="79362" y="1689"/>
                    <a:pt x="76541" y="684"/>
                  </a:cubicBezTo>
                  <a:lnTo>
                    <a:pt x="76541" y="684"/>
                  </a:lnTo>
                  <a:cubicBezTo>
                    <a:pt x="75301" y="235"/>
                    <a:pt x="73997" y="0"/>
                    <a:pt x="72651" y="0"/>
                  </a:cubicBezTo>
                  <a:lnTo>
                    <a:pt x="72651" y="0"/>
                  </a:lnTo>
                  <a:cubicBezTo>
                    <a:pt x="70791" y="0"/>
                    <a:pt x="68867" y="471"/>
                    <a:pt x="67029" y="1539"/>
                  </a:cubicBezTo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0" name="Google Shape;700;p11"/>
            <p:cNvSpPr/>
            <p:nvPr/>
          </p:nvSpPr>
          <p:spPr>
            <a:xfrm>
              <a:off x="797050" y="1536300"/>
              <a:ext cx="2001175" cy="2284900"/>
            </a:xfrm>
            <a:custGeom>
              <a:avLst/>
              <a:gdLst/>
              <a:ahLst/>
              <a:cxnLst/>
              <a:rect l="l" t="t" r="r" b="b"/>
              <a:pathLst>
                <a:path w="80047" h="91396" extrusionOk="0">
                  <a:moveTo>
                    <a:pt x="64315" y="1091"/>
                  </a:moveTo>
                  <a:cubicBezTo>
                    <a:pt x="64037" y="1240"/>
                    <a:pt x="63738" y="1390"/>
                    <a:pt x="63460" y="1561"/>
                  </a:cubicBezTo>
                  <a:lnTo>
                    <a:pt x="63460" y="1561"/>
                  </a:lnTo>
                  <a:cubicBezTo>
                    <a:pt x="54376" y="7076"/>
                    <a:pt x="43112" y="15326"/>
                    <a:pt x="31035" y="27445"/>
                  </a:cubicBezTo>
                  <a:lnTo>
                    <a:pt x="31035" y="27445"/>
                  </a:lnTo>
                  <a:cubicBezTo>
                    <a:pt x="28022" y="30459"/>
                    <a:pt x="25286" y="33472"/>
                    <a:pt x="22828" y="36465"/>
                  </a:cubicBezTo>
                  <a:lnTo>
                    <a:pt x="22828" y="36465"/>
                  </a:lnTo>
                  <a:cubicBezTo>
                    <a:pt x="21951" y="37534"/>
                    <a:pt x="21118" y="38581"/>
                    <a:pt x="20306" y="39628"/>
                  </a:cubicBezTo>
                  <a:lnTo>
                    <a:pt x="20306" y="39628"/>
                  </a:lnTo>
                  <a:cubicBezTo>
                    <a:pt x="8956" y="54291"/>
                    <a:pt x="3741" y="67885"/>
                    <a:pt x="1368" y="76562"/>
                  </a:cubicBezTo>
                  <a:lnTo>
                    <a:pt x="1368" y="76562"/>
                  </a:lnTo>
                  <a:cubicBezTo>
                    <a:pt x="919" y="78251"/>
                    <a:pt x="556" y="79769"/>
                    <a:pt x="300" y="81051"/>
                  </a:cubicBezTo>
                  <a:lnTo>
                    <a:pt x="300" y="81051"/>
                  </a:lnTo>
                  <a:cubicBezTo>
                    <a:pt x="193" y="81500"/>
                    <a:pt x="150" y="81949"/>
                    <a:pt x="129" y="82398"/>
                  </a:cubicBezTo>
                  <a:lnTo>
                    <a:pt x="129" y="82398"/>
                  </a:lnTo>
                  <a:cubicBezTo>
                    <a:pt x="0" y="85048"/>
                    <a:pt x="1090" y="87634"/>
                    <a:pt x="3164" y="89365"/>
                  </a:cubicBezTo>
                  <a:lnTo>
                    <a:pt x="3164" y="89365"/>
                  </a:lnTo>
                  <a:cubicBezTo>
                    <a:pt x="4382" y="90370"/>
                    <a:pt x="5814" y="91011"/>
                    <a:pt x="7332" y="91246"/>
                  </a:cubicBezTo>
                  <a:lnTo>
                    <a:pt x="7332" y="91246"/>
                  </a:lnTo>
                  <a:cubicBezTo>
                    <a:pt x="8400" y="91396"/>
                    <a:pt x="9490" y="91375"/>
                    <a:pt x="10559" y="91118"/>
                  </a:cubicBezTo>
                  <a:lnTo>
                    <a:pt x="10559" y="91118"/>
                  </a:lnTo>
                  <a:cubicBezTo>
                    <a:pt x="11008" y="91011"/>
                    <a:pt x="11435" y="90883"/>
                    <a:pt x="11863" y="90712"/>
                  </a:cubicBezTo>
                  <a:lnTo>
                    <a:pt x="11863" y="90712"/>
                  </a:lnTo>
                  <a:cubicBezTo>
                    <a:pt x="12354" y="90520"/>
                    <a:pt x="12889" y="90285"/>
                    <a:pt x="13466" y="90049"/>
                  </a:cubicBezTo>
                  <a:lnTo>
                    <a:pt x="13466" y="90049"/>
                  </a:lnTo>
                  <a:cubicBezTo>
                    <a:pt x="13594" y="89985"/>
                    <a:pt x="13744" y="89921"/>
                    <a:pt x="13893" y="89857"/>
                  </a:cubicBezTo>
                  <a:lnTo>
                    <a:pt x="13893" y="89857"/>
                  </a:lnTo>
                  <a:cubicBezTo>
                    <a:pt x="14043" y="89793"/>
                    <a:pt x="14193" y="89729"/>
                    <a:pt x="14321" y="89665"/>
                  </a:cubicBezTo>
                  <a:lnTo>
                    <a:pt x="14321" y="89665"/>
                  </a:lnTo>
                  <a:cubicBezTo>
                    <a:pt x="14364" y="89643"/>
                    <a:pt x="14385" y="89622"/>
                    <a:pt x="14428" y="89622"/>
                  </a:cubicBezTo>
                  <a:lnTo>
                    <a:pt x="14428" y="89622"/>
                  </a:lnTo>
                  <a:cubicBezTo>
                    <a:pt x="14535" y="89558"/>
                    <a:pt x="14663" y="89515"/>
                    <a:pt x="14791" y="89451"/>
                  </a:cubicBezTo>
                  <a:lnTo>
                    <a:pt x="14791" y="89451"/>
                  </a:lnTo>
                  <a:cubicBezTo>
                    <a:pt x="14941" y="89387"/>
                    <a:pt x="15090" y="89323"/>
                    <a:pt x="15240" y="89237"/>
                  </a:cubicBezTo>
                  <a:lnTo>
                    <a:pt x="15240" y="89237"/>
                  </a:lnTo>
                  <a:cubicBezTo>
                    <a:pt x="15304" y="89216"/>
                    <a:pt x="15368" y="89173"/>
                    <a:pt x="15432" y="89152"/>
                  </a:cubicBezTo>
                  <a:lnTo>
                    <a:pt x="15432" y="89152"/>
                  </a:lnTo>
                  <a:cubicBezTo>
                    <a:pt x="15539" y="89088"/>
                    <a:pt x="15667" y="89045"/>
                    <a:pt x="15796" y="88981"/>
                  </a:cubicBezTo>
                  <a:lnTo>
                    <a:pt x="15796" y="88981"/>
                  </a:lnTo>
                  <a:cubicBezTo>
                    <a:pt x="21225" y="86416"/>
                    <a:pt x="28684" y="82162"/>
                    <a:pt x="36785" y="75451"/>
                  </a:cubicBezTo>
                  <a:lnTo>
                    <a:pt x="36785" y="75451"/>
                  </a:lnTo>
                  <a:cubicBezTo>
                    <a:pt x="36785" y="75430"/>
                    <a:pt x="36806" y="75430"/>
                    <a:pt x="36806" y="75430"/>
                  </a:cubicBezTo>
                  <a:lnTo>
                    <a:pt x="36806" y="75430"/>
                  </a:lnTo>
                  <a:cubicBezTo>
                    <a:pt x="44052" y="69424"/>
                    <a:pt x="51832" y="61430"/>
                    <a:pt x="59142" y="50914"/>
                  </a:cubicBezTo>
                  <a:lnTo>
                    <a:pt x="59142" y="50914"/>
                  </a:lnTo>
                  <a:cubicBezTo>
                    <a:pt x="68910" y="36871"/>
                    <a:pt x="75023" y="24324"/>
                    <a:pt x="78828" y="14407"/>
                  </a:cubicBezTo>
                  <a:lnTo>
                    <a:pt x="78828" y="14407"/>
                  </a:lnTo>
                  <a:cubicBezTo>
                    <a:pt x="80046" y="11222"/>
                    <a:pt x="79661" y="8102"/>
                    <a:pt x="78272" y="5601"/>
                  </a:cubicBezTo>
                  <a:lnTo>
                    <a:pt x="78272" y="5601"/>
                  </a:lnTo>
                  <a:cubicBezTo>
                    <a:pt x="76990" y="3228"/>
                    <a:pt x="74788" y="1390"/>
                    <a:pt x="72223" y="535"/>
                  </a:cubicBezTo>
                  <a:lnTo>
                    <a:pt x="72223" y="535"/>
                  </a:lnTo>
                  <a:cubicBezTo>
                    <a:pt x="71176" y="172"/>
                    <a:pt x="70065" y="1"/>
                    <a:pt x="68953" y="1"/>
                  </a:cubicBezTo>
                  <a:lnTo>
                    <a:pt x="68953" y="1"/>
                  </a:lnTo>
                  <a:cubicBezTo>
                    <a:pt x="67414" y="1"/>
                    <a:pt x="65854" y="343"/>
                    <a:pt x="64315" y="1091"/>
                  </a:cubicBezTo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1" name="Google Shape;701;p11"/>
            <p:cNvSpPr/>
            <p:nvPr/>
          </p:nvSpPr>
          <p:spPr>
            <a:xfrm>
              <a:off x="868125" y="1549675"/>
              <a:ext cx="1885750" cy="2196200"/>
            </a:xfrm>
            <a:custGeom>
              <a:avLst/>
              <a:gdLst/>
              <a:ahLst/>
              <a:cxnLst/>
              <a:rect l="l" t="t" r="r" b="b"/>
              <a:pathLst>
                <a:path w="75430" h="87848" extrusionOk="0">
                  <a:moveTo>
                    <a:pt x="29218" y="28064"/>
                  </a:moveTo>
                  <a:cubicBezTo>
                    <a:pt x="16757" y="40547"/>
                    <a:pt x="11136" y="53371"/>
                    <a:pt x="7203" y="61322"/>
                  </a:cubicBezTo>
                  <a:lnTo>
                    <a:pt x="7203" y="61322"/>
                  </a:lnTo>
                  <a:cubicBezTo>
                    <a:pt x="2180" y="71432"/>
                    <a:pt x="86" y="80195"/>
                    <a:pt x="64" y="80452"/>
                  </a:cubicBezTo>
                  <a:lnTo>
                    <a:pt x="64" y="80452"/>
                  </a:lnTo>
                  <a:lnTo>
                    <a:pt x="0" y="81499"/>
                  </a:lnTo>
                  <a:lnTo>
                    <a:pt x="7588" y="87847"/>
                  </a:lnTo>
                  <a:lnTo>
                    <a:pt x="8614" y="87591"/>
                  </a:lnTo>
                  <a:cubicBezTo>
                    <a:pt x="8870" y="87527"/>
                    <a:pt x="16330" y="84000"/>
                    <a:pt x="26183" y="77160"/>
                  </a:cubicBezTo>
                  <a:lnTo>
                    <a:pt x="26183" y="77160"/>
                  </a:lnTo>
                  <a:cubicBezTo>
                    <a:pt x="33450" y="72116"/>
                    <a:pt x="44907" y="64058"/>
                    <a:pt x="54974" y="49566"/>
                  </a:cubicBezTo>
                  <a:lnTo>
                    <a:pt x="54974" y="49566"/>
                  </a:lnTo>
                  <a:cubicBezTo>
                    <a:pt x="69231" y="29090"/>
                    <a:pt x="73933" y="12568"/>
                    <a:pt x="75429" y="5066"/>
                  </a:cubicBezTo>
                  <a:lnTo>
                    <a:pt x="75429" y="5066"/>
                  </a:lnTo>
                  <a:cubicBezTo>
                    <a:pt x="74147" y="2693"/>
                    <a:pt x="71945" y="855"/>
                    <a:pt x="69380" y="0"/>
                  </a:cubicBezTo>
                  <a:lnTo>
                    <a:pt x="69380" y="0"/>
                  </a:lnTo>
                  <a:cubicBezTo>
                    <a:pt x="62263" y="2822"/>
                    <a:pt x="46831" y="10388"/>
                    <a:pt x="29218" y="28064"/>
                  </a:cubicBezTo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2" name="Google Shape;702;p11"/>
            <p:cNvSpPr/>
            <p:nvPr/>
          </p:nvSpPr>
          <p:spPr>
            <a:xfrm>
              <a:off x="882550" y="1559275"/>
              <a:ext cx="1751075" cy="2071175"/>
            </a:xfrm>
            <a:custGeom>
              <a:avLst/>
              <a:gdLst/>
              <a:ahLst/>
              <a:cxnLst/>
              <a:rect l="l" t="t" r="r" b="b"/>
              <a:pathLst>
                <a:path w="70043" h="82847" extrusionOk="0">
                  <a:moveTo>
                    <a:pt x="68012" y="172"/>
                  </a:moveTo>
                  <a:lnTo>
                    <a:pt x="0" y="81607"/>
                  </a:lnTo>
                  <a:lnTo>
                    <a:pt x="1475" y="82846"/>
                  </a:lnTo>
                  <a:lnTo>
                    <a:pt x="70043" y="749"/>
                  </a:lnTo>
                  <a:cubicBezTo>
                    <a:pt x="70043" y="150"/>
                    <a:pt x="69573" y="1"/>
                    <a:pt x="69081" y="1"/>
                  </a:cubicBezTo>
                  <a:lnTo>
                    <a:pt x="69081" y="1"/>
                  </a:lnTo>
                  <a:cubicBezTo>
                    <a:pt x="68568" y="1"/>
                    <a:pt x="68012" y="172"/>
                    <a:pt x="68012" y="172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3" name="Google Shape;703;p11"/>
            <p:cNvSpPr/>
            <p:nvPr/>
          </p:nvSpPr>
          <p:spPr>
            <a:xfrm>
              <a:off x="882550" y="1542725"/>
              <a:ext cx="1745200" cy="2079175"/>
            </a:xfrm>
            <a:custGeom>
              <a:avLst/>
              <a:gdLst/>
              <a:ahLst/>
              <a:cxnLst/>
              <a:rect l="l" t="t" r="r" b="b"/>
              <a:pathLst>
                <a:path w="69808" h="83167" extrusionOk="0">
                  <a:moveTo>
                    <a:pt x="0" y="82269"/>
                  </a:moveTo>
                  <a:lnTo>
                    <a:pt x="68012" y="834"/>
                  </a:lnTo>
                  <a:cubicBezTo>
                    <a:pt x="68012" y="834"/>
                    <a:pt x="69808" y="0"/>
                    <a:pt x="69658" y="1069"/>
                  </a:cubicBezTo>
                  <a:lnTo>
                    <a:pt x="1090" y="83167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4" name="Google Shape;704;p11"/>
            <p:cNvSpPr/>
            <p:nvPr/>
          </p:nvSpPr>
          <p:spPr>
            <a:xfrm>
              <a:off x="1009725" y="1665625"/>
              <a:ext cx="1751100" cy="2071150"/>
            </a:xfrm>
            <a:custGeom>
              <a:avLst/>
              <a:gdLst/>
              <a:ahLst/>
              <a:cxnLst/>
              <a:rect l="l" t="t" r="r" b="b"/>
              <a:pathLst>
                <a:path w="70044" h="82846" extrusionOk="0">
                  <a:moveTo>
                    <a:pt x="68034" y="171"/>
                  </a:moveTo>
                  <a:lnTo>
                    <a:pt x="0" y="81606"/>
                  </a:lnTo>
                  <a:lnTo>
                    <a:pt x="1475" y="82846"/>
                  </a:lnTo>
                  <a:lnTo>
                    <a:pt x="70043" y="748"/>
                  </a:lnTo>
                  <a:cubicBezTo>
                    <a:pt x="70043" y="150"/>
                    <a:pt x="69573" y="0"/>
                    <a:pt x="69081" y="0"/>
                  </a:cubicBezTo>
                  <a:lnTo>
                    <a:pt x="69081" y="0"/>
                  </a:lnTo>
                  <a:cubicBezTo>
                    <a:pt x="68568" y="0"/>
                    <a:pt x="68034" y="171"/>
                    <a:pt x="68034" y="17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5" name="Google Shape;705;p11"/>
            <p:cNvSpPr/>
            <p:nvPr/>
          </p:nvSpPr>
          <p:spPr>
            <a:xfrm>
              <a:off x="1009725" y="1649050"/>
              <a:ext cx="1745200" cy="2079175"/>
            </a:xfrm>
            <a:custGeom>
              <a:avLst/>
              <a:gdLst/>
              <a:ahLst/>
              <a:cxnLst/>
              <a:rect l="l" t="t" r="r" b="b"/>
              <a:pathLst>
                <a:path w="69808" h="83167" extrusionOk="0">
                  <a:moveTo>
                    <a:pt x="0" y="82269"/>
                  </a:moveTo>
                  <a:lnTo>
                    <a:pt x="68034" y="834"/>
                  </a:lnTo>
                  <a:cubicBezTo>
                    <a:pt x="68034" y="834"/>
                    <a:pt x="69808" y="1"/>
                    <a:pt x="69658" y="1069"/>
                  </a:cubicBezTo>
                  <a:lnTo>
                    <a:pt x="1090" y="83167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6" name="Google Shape;706;p11"/>
            <p:cNvSpPr/>
            <p:nvPr/>
          </p:nvSpPr>
          <p:spPr>
            <a:xfrm>
              <a:off x="1366125" y="2294550"/>
              <a:ext cx="865150" cy="717650"/>
            </a:xfrm>
            <a:custGeom>
              <a:avLst/>
              <a:gdLst/>
              <a:ahLst/>
              <a:cxnLst/>
              <a:rect l="l" t="t" r="r" b="b"/>
              <a:pathLst>
                <a:path w="34606" h="28706" extrusionOk="0">
                  <a:moveTo>
                    <a:pt x="1" y="6220"/>
                  </a:moveTo>
                  <a:cubicBezTo>
                    <a:pt x="1" y="6220"/>
                    <a:pt x="4959" y="1240"/>
                    <a:pt x="6456" y="1112"/>
                  </a:cubicBezTo>
                  <a:lnTo>
                    <a:pt x="6456" y="1112"/>
                  </a:lnTo>
                  <a:cubicBezTo>
                    <a:pt x="8978" y="898"/>
                    <a:pt x="32083" y="20562"/>
                    <a:pt x="32404" y="22678"/>
                  </a:cubicBezTo>
                  <a:lnTo>
                    <a:pt x="32404" y="22678"/>
                  </a:lnTo>
                  <a:cubicBezTo>
                    <a:pt x="32724" y="24794"/>
                    <a:pt x="30224" y="28706"/>
                    <a:pt x="30224" y="28706"/>
                  </a:cubicBezTo>
                  <a:lnTo>
                    <a:pt x="30224" y="28706"/>
                  </a:lnTo>
                  <a:lnTo>
                    <a:pt x="31570" y="27039"/>
                  </a:lnTo>
                  <a:cubicBezTo>
                    <a:pt x="31570" y="27039"/>
                    <a:pt x="34605" y="23063"/>
                    <a:pt x="33665" y="21310"/>
                  </a:cubicBezTo>
                  <a:lnTo>
                    <a:pt x="33665" y="21310"/>
                  </a:lnTo>
                  <a:cubicBezTo>
                    <a:pt x="32724" y="19558"/>
                    <a:pt x="9213" y="214"/>
                    <a:pt x="7375" y="22"/>
                  </a:cubicBezTo>
                  <a:lnTo>
                    <a:pt x="7375" y="22"/>
                  </a:lnTo>
                  <a:cubicBezTo>
                    <a:pt x="7332" y="0"/>
                    <a:pt x="7311" y="0"/>
                    <a:pt x="7289" y="0"/>
                  </a:cubicBezTo>
                  <a:lnTo>
                    <a:pt x="7289" y="0"/>
                  </a:lnTo>
                  <a:cubicBezTo>
                    <a:pt x="5366" y="0"/>
                    <a:pt x="1" y="6220"/>
                    <a:pt x="1" y="6220"/>
                  </a:cubicBez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7" name="Google Shape;707;p11"/>
            <p:cNvSpPr/>
            <p:nvPr/>
          </p:nvSpPr>
          <p:spPr>
            <a:xfrm>
              <a:off x="1390700" y="1878300"/>
              <a:ext cx="1144625" cy="1102375"/>
            </a:xfrm>
            <a:custGeom>
              <a:avLst/>
              <a:gdLst/>
              <a:ahLst/>
              <a:cxnLst/>
              <a:rect l="l" t="t" r="r" b="b"/>
              <a:pathLst>
                <a:path w="45785" h="44095" extrusionOk="0">
                  <a:moveTo>
                    <a:pt x="1" y="21695"/>
                  </a:moveTo>
                  <a:cubicBezTo>
                    <a:pt x="1" y="21695"/>
                    <a:pt x="4639" y="16480"/>
                    <a:pt x="6306" y="16971"/>
                  </a:cubicBezTo>
                  <a:lnTo>
                    <a:pt x="6306" y="16971"/>
                  </a:lnTo>
                  <a:cubicBezTo>
                    <a:pt x="7995" y="17484"/>
                    <a:pt x="30844" y="36250"/>
                    <a:pt x="32233" y="38067"/>
                  </a:cubicBezTo>
                  <a:lnTo>
                    <a:pt x="32233" y="38067"/>
                  </a:lnTo>
                  <a:cubicBezTo>
                    <a:pt x="33601" y="39884"/>
                    <a:pt x="30309" y="44073"/>
                    <a:pt x="30288" y="44095"/>
                  </a:cubicBezTo>
                  <a:lnTo>
                    <a:pt x="30288" y="44095"/>
                  </a:lnTo>
                  <a:cubicBezTo>
                    <a:pt x="39372" y="32895"/>
                    <a:pt x="45784" y="20562"/>
                    <a:pt x="45784" y="20562"/>
                  </a:cubicBezTo>
                  <a:lnTo>
                    <a:pt x="45784" y="20562"/>
                  </a:lnTo>
                  <a:cubicBezTo>
                    <a:pt x="45784" y="20562"/>
                    <a:pt x="43369" y="24837"/>
                    <a:pt x="40954" y="24879"/>
                  </a:cubicBezTo>
                  <a:lnTo>
                    <a:pt x="40954" y="24879"/>
                  </a:lnTo>
                  <a:cubicBezTo>
                    <a:pt x="38538" y="24922"/>
                    <a:pt x="16993" y="7951"/>
                    <a:pt x="17848" y="5600"/>
                  </a:cubicBezTo>
                  <a:lnTo>
                    <a:pt x="17848" y="5600"/>
                  </a:lnTo>
                  <a:cubicBezTo>
                    <a:pt x="18725" y="3249"/>
                    <a:pt x="22529" y="0"/>
                    <a:pt x="22529" y="0"/>
                  </a:cubicBezTo>
                  <a:lnTo>
                    <a:pt x="22529" y="0"/>
                  </a:lnTo>
                  <a:cubicBezTo>
                    <a:pt x="10260" y="8999"/>
                    <a:pt x="1" y="21695"/>
                    <a:pt x="1" y="21695"/>
                  </a:cubicBezTo>
                  <a:moveTo>
                    <a:pt x="30288" y="44095"/>
                  </a:moveTo>
                  <a:lnTo>
                    <a:pt x="30288" y="44095"/>
                  </a:lnTo>
                  <a:lnTo>
                    <a:pt x="30288" y="44095"/>
                  </a:lnTo>
                  <a:cubicBezTo>
                    <a:pt x="30288" y="44095"/>
                    <a:pt x="30288" y="44095"/>
                    <a:pt x="30288" y="4409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8" name="Google Shape;708;p11"/>
            <p:cNvSpPr/>
            <p:nvPr/>
          </p:nvSpPr>
          <p:spPr>
            <a:xfrm>
              <a:off x="831250" y="2986525"/>
              <a:ext cx="792450" cy="771100"/>
            </a:xfrm>
            <a:custGeom>
              <a:avLst/>
              <a:gdLst/>
              <a:ahLst/>
              <a:cxnLst/>
              <a:rect l="l" t="t" r="r" b="b"/>
              <a:pathLst>
                <a:path w="31698" h="30844" extrusionOk="0">
                  <a:moveTo>
                    <a:pt x="0" y="18553"/>
                  </a:moveTo>
                  <a:cubicBezTo>
                    <a:pt x="0" y="18553"/>
                    <a:pt x="1518" y="17250"/>
                    <a:pt x="2330" y="17506"/>
                  </a:cubicBezTo>
                  <a:lnTo>
                    <a:pt x="2330" y="17506"/>
                  </a:lnTo>
                  <a:cubicBezTo>
                    <a:pt x="3142" y="17763"/>
                    <a:pt x="13957" y="26804"/>
                    <a:pt x="14770" y="27851"/>
                  </a:cubicBezTo>
                  <a:lnTo>
                    <a:pt x="14770" y="27851"/>
                  </a:lnTo>
                  <a:cubicBezTo>
                    <a:pt x="15582" y="28877"/>
                    <a:pt x="14706" y="30844"/>
                    <a:pt x="14706" y="30844"/>
                  </a:cubicBezTo>
                  <a:lnTo>
                    <a:pt x="14706" y="30844"/>
                  </a:lnTo>
                  <a:cubicBezTo>
                    <a:pt x="22678" y="27317"/>
                    <a:pt x="31698" y="20392"/>
                    <a:pt x="31698" y="20392"/>
                  </a:cubicBezTo>
                  <a:lnTo>
                    <a:pt x="31698" y="20392"/>
                  </a:lnTo>
                  <a:cubicBezTo>
                    <a:pt x="31698" y="20392"/>
                    <a:pt x="28064" y="22828"/>
                    <a:pt x="26183" y="22123"/>
                  </a:cubicBezTo>
                  <a:lnTo>
                    <a:pt x="26183" y="22123"/>
                  </a:lnTo>
                  <a:cubicBezTo>
                    <a:pt x="24303" y="21439"/>
                    <a:pt x="6840" y="7760"/>
                    <a:pt x="6434" y="5579"/>
                  </a:cubicBezTo>
                  <a:lnTo>
                    <a:pt x="6434" y="5579"/>
                  </a:lnTo>
                  <a:cubicBezTo>
                    <a:pt x="6049" y="3378"/>
                    <a:pt x="7267" y="1"/>
                    <a:pt x="7267" y="1"/>
                  </a:cubicBezTo>
                  <a:lnTo>
                    <a:pt x="7267" y="1"/>
                  </a:lnTo>
                  <a:cubicBezTo>
                    <a:pt x="1112" y="12120"/>
                    <a:pt x="0" y="18553"/>
                    <a:pt x="0" y="1855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09" name="Google Shape;709;p11"/>
            <p:cNvSpPr/>
            <p:nvPr/>
          </p:nvSpPr>
          <p:spPr>
            <a:xfrm>
              <a:off x="2357875" y="1483400"/>
              <a:ext cx="507125" cy="467050"/>
            </a:xfrm>
            <a:custGeom>
              <a:avLst/>
              <a:gdLst/>
              <a:ahLst/>
              <a:cxnLst/>
              <a:rect l="l" t="t" r="r" b="b"/>
              <a:pathLst>
                <a:path w="20285" h="18682" extrusionOk="0">
                  <a:moveTo>
                    <a:pt x="1" y="4297"/>
                  </a:moveTo>
                  <a:cubicBezTo>
                    <a:pt x="1" y="4297"/>
                    <a:pt x="7054" y="1"/>
                    <a:pt x="12847" y="4831"/>
                  </a:cubicBezTo>
                  <a:lnTo>
                    <a:pt x="12847" y="4831"/>
                  </a:lnTo>
                  <a:cubicBezTo>
                    <a:pt x="19259" y="10175"/>
                    <a:pt x="15540" y="18682"/>
                    <a:pt x="15540" y="18682"/>
                  </a:cubicBezTo>
                  <a:lnTo>
                    <a:pt x="15540" y="18682"/>
                  </a:lnTo>
                  <a:cubicBezTo>
                    <a:pt x="15540" y="18682"/>
                    <a:pt x="20285" y="10324"/>
                    <a:pt x="13360" y="4532"/>
                  </a:cubicBezTo>
                  <a:lnTo>
                    <a:pt x="13360" y="4532"/>
                  </a:lnTo>
                  <a:cubicBezTo>
                    <a:pt x="10987" y="2544"/>
                    <a:pt x="8679" y="1903"/>
                    <a:pt x="6670" y="1903"/>
                  </a:cubicBezTo>
                  <a:lnTo>
                    <a:pt x="6670" y="1903"/>
                  </a:lnTo>
                  <a:cubicBezTo>
                    <a:pt x="2780" y="1903"/>
                    <a:pt x="1" y="4297"/>
                    <a:pt x="1" y="4297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0" name="Google Shape;710;p11"/>
            <p:cNvSpPr/>
            <p:nvPr/>
          </p:nvSpPr>
          <p:spPr>
            <a:xfrm>
              <a:off x="2121700" y="2372575"/>
              <a:ext cx="424300" cy="639625"/>
            </a:xfrm>
            <a:custGeom>
              <a:avLst/>
              <a:gdLst/>
              <a:ahLst/>
              <a:cxnLst/>
              <a:rect l="l" t="t" r="r" b="b"/>
              <a:pathLst>
                <a:path w="16972" h="25585" extrusionOk="0">
                  <a:moveTo>
                    <a:pt x="10581" y="4702"/>
                  </a:moveTo>
                  <a:cubicBezTo>
                    <a:pt x="11970" y="6113"/>
                    <a:pt x="8486" y="12076"/>
                    <a:pt x="6391" y="14855"/>
                  </a:cubicBezTo>
                  <a:cubicBezTo>
                    <a:pt x="4318" y="17655"/>
                    <a:pt x="3207" y="18681"/>
                    <a:pt x="3207" y="18681"/>
                  </a:cubicBezTo>
                  <a:lnTo>
                    <a:pt x="1946" y="19087"/>
                  </a:lnTo>
                  <a:cubicBezTo>
                    <a:pt x="1946" y="19087"/>
                    <a:pt x="2907" y="21118"/>
                    <a:pt x="1" y="25585"/>
                  </a:cubicBezTo>
                  <a:cubicBezTo>
                    <a:pt x="1" y="25585"/>
                    <a:pt x="10752" y="12675"/>
                    <a:pt x="16972" y="0"/>
                  </a:cubicBezTo>
                  <a:cubicBezTo>
                    <a:pt x="16972" y="0"/>
                    <a:pt x="13766" y="6284"/>
                    <a:pt x="10581" y="4702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1" name="Google Shape;711;p11"/>
            <p:cNvSpPr/>
            <p:nvPr/>
          </p:nvSpPr>
          <p:spPr>
            <a:xfrm>
              <a:off x="1198875" y="3479200"/>
              <a:ext cx="446750" cy="278425"/>
            </a:xfrm>
            <a:custGeom>
              <a:avLst/>
              <a:gdLst/>
              <a:ahLst/>
              <a:cxnLst/>
              <a:rect l="l" t="t" r="r" b="b"/>
              <a:pathLst>
                <a:path w="17870" h="11137" extrusionOk="0">
                  <a:moveTo>
                    <a:pt x="10987" y="1625"/>
                  </a:moveTo>
                  <a:lnTo>
                    <a:pt x="11201" y="2288"/>
                  </a:lnTo>
                  <a:cubicBezTo>
                    <a:pt x="11201" y="2288"/>
                    <a:pt x="7631" y="8294"/>
                    <a:pt x="407" y="9512"/>
                  </a:cubicBezTo>
                  <a:lnTo>
                    <a:pt x="1" y="11137"/>
                  </a:lnTo>
                  <a:cubicBezTo>
                    <a:pt x="1" y="11137"/>
                    <a:pt x="6627" y="8508"/>
                    <a:pt x="17869" y="1"/>
                  </a:cubicBezTo>
                  <a:cubicBezTo>
                    <a:pt x="17869" y="1"/>
                    <a:pt x="13466" y="2715"/>
                    <a:pt x="10987" y="16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2" name="Google Shape;712;p11"/>
            <p:cNvSpPr/>
            <p:nvPr/>
          </p:nvSpPr>
          <p:spPr>
            <a:xfrm>
              <a:off x="2695050" y="1236000"/>
              <a:ext cx="298200" cy="564825"/>
            </a:xfrm>
            <a:custGeom>
              <a:avLst/>
              <a:gdLst/>
              <a:ahLst/>
              <a:cxnLst/>
              <a:rect l="l" t="t" r="r" b="b"/>
              <a:pathLst>
                <a:path w="11928" h="22593" extrusionOk="0">
                  <a:moveTo>
                    <a:pt x="10603" y="364"/>
                  </a:moveTo>
                  <a:cubicBezTo>
                    <a:pt x="11821" y="1112"/>
                    <a:pt x="5708" y="12740"/>
                    <a:pt x="5024" y="13573"/>
                  </a:cubicBezTo>
                  <a:cubicBezTo>
                    <a:pt x="4340" y="14407"/>
                    <a:pt x="2694" y="13081"/>
                    <a:pt x="2694" y="13081"/>
                  </a:cubicBezTo>
                  <a:cubicBezTo>
                    <a:pt x="2694" y="13081"/>
                    <a:pt x="3806" y="14086"/>
                    <a:pt x="3848" y="14984"/>
                  </a:cubicBezTo>
                  <a:cubicBezTo>
                    <a:pt x="3891" y="15881"/>
                    <a:pt x="2673" y="16715"/>
                    <a:pt x="2181" y="16352"/>
                  </a:cubicBezTo>
                  <a:cubicBezTo>
                    <a:pt x="1668" y="15967"/>
                    <a:pt x="1" y="14535"/>
                    <a:pt x="1" y="14535"/>
                  </a:cubicBezTo>
                  <a:cubicBezTo>
                    <a:pt x="1" y="14535"/>
                    <a:pt x="4062" y="17869"/>
                    <a:pt x="3635" y="22593"/>
                  </a:cubicBezTo>
                  <a:cubicBezTo>
                    <a:pt x="3635" y="22593"/>
                    <a:pt x="3998" y="20242"/>
                    <a:pt x="4703" y="19301"/>
                  </a:cubicBezTo>
                  <a:cubicBezTo>
                    <a:pt x="5387" y="18361"/>
                    <a:pt x="5964" y="19323"/>
                    <a:pt x="5964" y="19323"/>
                  </a:cubicBezTo>
                  <a:cubicBezTo>
                    <a:pt x="5964" y="19323"/>
                    <a:pt x="5088" y="17292"/>
                    <a:pt x="5900" y="14620"/>
                  </a:cubicBezTo>
                  <a:cubicBezTo>
                    <a:pt x="6691" y="11927"/>
                    <a:pt x="10774" y="4425"/>
                    <a:pt x="11009" y="4297"/>
                  </a:cubicBezTo>
                  <a:cubicBezTo>
                    <a:pt x="11244" y="4190"/>
                    <a:pt x="11500" y="4703"/>
                    <a:pt x="11500" y="4703"/>
                  </a:cubicBezTo>
                  <a:lnTo>
                    <a:pt x="1192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3" name="Google Shape;713;p11"/>
            <p:cNvSpPr/>
            <p:nvPr/>
          </p:nvSpPr>
          <p:spPr>
            <a:xfrm>
              <a:off x="1671775" y="2135850"/>
              <a:ext cx="127200" cy="120250"/>
            </a:xfrm>
            <a:custGeom>
              <a:avLst/>
              <a:gdLst/>
              <a:ahLst/>
              <a:cxnLst/>
              <a:rect l="l" t="t" r="r" b="b"/>
              <a:pathLst>
                <a:path w="5088" h="4810" extrusionOk="0">
                  <a:moveTo>
                    <a:pt x="813" y="813"/>
                  </a:moveTo>
                  <a:cubicBezTo>
                    <a:pt x="1" y="1774"/>
                    <a:pt x="129" y="3207"/>
                    <a:pt x="1091" y="4019"/>
                  </a:cubicBezTo>
                  <a:lnTo>
                    <a:pt x="1091" y="4019"/>
                  </a:lnTo>
                  <a:cubicBezTo>
                    <a:pt x="2053" y="4810"/>
                    <a:pt x="3485" y="4681"/>
                    <a:pt x="4297" y="3719"/>
                  </a:cubicBezTo>
                  <a:lnTo>
                    <a:pt x="4297" y="3719"/>
                  </a:lnTo>
                  <a:cubicBezTo>
                    <a:pt x="5088" y="2758"/>
                    <a:pt x="4959" y="1326"/>
                    <a:pt x="3998" y="535"/>
                  </a:cubicBezTo>
                  <a:lnTo>
                    <a:pt x="3998" y="535"/>
                  </a:lnTo>
                  <a:cubicBezTo>
                    <a:pt x="3591" y="171"/>
                    <a:pt x="3057" y="0"/>
                    <a:pt x="2544" y="0"/>
                  </a:cubicBezTo>
                  <a:lnTo>
                    <a:pt x="2544" y="0"/>
                  </a:lnTo>
                  <a:cubicBezTo>
                    <a:pt x="1903" y="0"/>
                    <a:pt x="1262" y="278"/>
                    <a:pt x="813" y="813"/>
                  </a:cubicBez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4" name="Google Shape;714;p11"/>
            <p:cNvSpPr/>
            <p:nvPr/>
          </p:nvSpPr>
          <p:spPr>
            <a:xfrm>
              <a:off x="1666975" y="2141725"/>
              <a:ext cx="127725" cy="120250"/>
            </a:xfrm>
            <a:custGeom>
              <a:avLst/>
              <a:gdLst/>
              <a:ahLst/>
              <a:cxnLst/>
              <a:rect l="l" t="t" r="r" b="b"/>
              <a:pathLst>
                <a:path w="5109" h="4810" extrusionOk="0">
                  <a:moveTo>
                    <a:pt x="812" y="813"/>
                  </a:moveTo>
                  <a:cubicBezTo>
                    <a:pt x="0" y="1775"/>
                    <a:pt x="129" y="3207"/>
                    <a:pt x="1090" y="3997"/>
                  </a:cubicBezTo>
                  <a:lnTo>
                    <a:pt x="1090" y="3997"/>
                  </a:lnTo>
                  <a:cubicBezTo>
                    <a:pt x="2052" y="4810"/>
                    <a:pt x="3484" y="4681"/>
                    <a:pt x="4296" y="3720"/>
                  </a:cubicBezTo>
                  <a:lnTo>
                    <a:pt x="4296" y="3720"/>
                  </a:lnTo>
                  <a:cubicBezTo>
                    <a:pt x="5109" y="2758"/>
                    <a:pt x="4980" y="1326"/>
                    <a:pt x="4019" y="514"/>
                  </a:cubicBezTo>
                  <a:lnTo>
                    <a:pt x="4019" y="514"/>
                  </a:lnTo>
                  <a:cubicBezTo>
                    <a:pt x="3591" y="172"/>
                    <a:pt x="3078" y="1"/>
                    <a:pt x="2565" y="1"/>
                  </a:cubicBezTo>
                  <a:lnTo>
                    <a:pt x="2565" y="1"/>
                  </a:lnTo>
                  <a:cubicBezTo>
                    <a:pt x="1903" y="1"/>
                    <a:pt x="1261" y="278"/>
                    <a:pt x="812" y="813"/>
                  </a:cubicBez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5" name="Google Shape;715;p11"/>
            <p:cNvSpPr/>
            <p:nvPr/>
          </p:nvSpPr>
          <p:spPr>
            <a:xfrm>
              <a:off x="2189575" y="2568125"/>
              <a:ext cx="127200" cy="120275"/>
            </a:xfrm>
            <a:custGeom>
              <a:avLst/>
              <a:gdLst/>
              <a:ahLst/>
              <a:cxnLst/>
              <a:rect l="l" t="t" r="r" b="b"/>
              <a:pathLst>
                <a:path w="5088" h="4811" extrusionOk="0">
                  <a:moveTo>
                    <a:pt x="791" y="813"/>
                  </a:moveTo>
                  <a:cubicBezTo>
                    <a:pt x="0" y="1775"/>
                    <a:pt x="128" y="3207"/>
                    <a:pt x="1090" y="4019"/>
                  </a:cubicBezTo>
                  <a:lnTo>
                    <a:pt x="1090" y="4019"/>
                  </a:lnTo>
                  <a:cubicBezTo>
                    <a:pt x="2052" y="4810"/>
                    <a:pt x="3484" y="4682"/>
                    <a:pt x="4275" y="3720"/>
                  </a:cubicBezTo>
                  <a:lnTo>
                    <a:pt x="4275" y="3720"/>
                  </a:lnTo>
                  <a:cubicBezTo>
                    <a:pt x="5087" y="2758"/>
                    <a:pt x="4959" y="1326"/>
                    <a:pt x="3997" y="535"/>
                  </a:cubicBezTo>
                  <a:lnTo>
                    <a:pt x="3997" y="535"/>
                  </a:lnTo>
                  <a:cubicBezTo>
                    <a:pt x="3570" y="172"/>
                    <a:pt x="3057" y="1"/>
                    <a:pt x="2544" y="1"/>
                  </a:cubicBezTo>
                  <a:lnTo>
                    <a:pt x="2544" y="1"/>
                  </a:lnTo>
                  <a:cubicBezTo>
                    <a:pt x="1881" y="1"/>
                    <a:pt x="1240" y="279"/>
                    <a:pt x="791" y="813"/>
                  </a:cubicBez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6" name="Google Shape;716;p11"/>
            <p:cNvSpPr/>
            <p:nvPr/>
          </p:nvSpPr>
          <p:spPr>
            <a:xfrm>
              <a:off x="2184750" y="2574025"/>
              <a:ext cx="127200" cy="120250"/>
            </a:xfrm>
            <a:custGeom>
              <a:avLst/>
              <a:gdLst/>
              <a:ahLst/>
              <a:cxnLst/>
              <a:rect l="l" t="t" r="r" b="b"/>
              <a:pathLst>
                <a:path w="5088" h="4810" extrusionOk="0">
                  <a:moveTo>
                    <a:pt x="792" y="812"/>
                  </a:moveTo>
                  <a:cubicBezTo>
                    <a:pt x="1" y="1774"/>
                    <a:pt x="129" y="3206"/>
                    <a:pt x="1091" y="3997"/>
                  </a:cubicBezTo>
                  <a:lnTo>
                    <a:pt x="1091" y="3997"/>
                  </a:lnTo>
                  <a:cubicBezTo>
                    <a:pt x="2053" y="4809"/>
                    <a:pt x="3485" y="4681"/>
                    <a:pt x="4276" y="3719"/>
                  </a:cubicBezTo>
                  <a:lnTo>
                    <a:pt x="4276" y="3719"/>
                  </a:lnTo>
                  <a:cubicBezTo>
                    <a:pt x="5088" y="2757"/>
                    <a:pt x="4960" y="1325"/>
                    <a:pt x="3998" y="513"/>
                  </a:cubicBezTo>
                  <a:lnTo>
                    <a:pt x="3998" y="513"/>
                  </a:lnTo>
                  <a:cubicBezTo>
                    <a:pt x="3570" y="171"/>
                    <a:pt x="3057" y="0"/>
                    <a:pt x="2544" y="0"/>
                  </a:cubicBezTo>
                  <a:lnTo>
                    <a:pt x="2544" y="0"/>
                  </a:lnTo>
                  <a:cubicBezTo>
                    <a:pt x="1882" y="0"/>
                    <a:pt x="1240" y="278"/>
                    <a:pt x="792" y="812"/>
                  </a:cubicBezTo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7" name="Google Shape;717;p11"/>
            <p:cNvSpPr/>
            <p:nvPr/>
          </p:nvSpPr>
          <p:spPr>
            <a:xfrm>
              <a:off x="920475" y="3210950"/>
              <a:ext cx="482550" cy="454225"/>
            </a:xfrm>
            <a:custGeom>
              <a:avLst/>
              <a:gdLst/>
              <a:ahLst/>
              <a:cxnLst/>
              <a:rect l="l" t="t" r="r" b="b"/>
              <a:pathLst>
                <a:path w="19302" h="18169" extrusionOk="0">
                  <a:moveTo>
                    <a:pt x="4361" y="151"/>
                  </a:moveTo>
                  <a:cubicBezTo>
                    <a:pt x="2779" y="1"/>
                    <a:pt x="1" y="5409"/>
                    <a:pt x="214" y="7225"/>
                  </a:cubicBezTo>
                  <a:cubicBezTo>
                    <a:pt x="428" y="9021"/>
                    <a:pt x="9897" y="16950"/>
                    <a:pt x="11927" y="17570"/>
                  </a:cubicBezTo>
                  <a:cubicBezTo>
                    <a:pt x="13958" y="18169"/>
                    <a:pt x="19301" y="13680"/>
                    <a:pt x="19259" y="12505"/>
                  </a:cubicBezTo>
                  <a:cubicBezTo>
                    <a:pt x="19216" y="11201"/>
                    <a:pt x="6028" y="322"/>
                    <a:pt x="4361" y="151"/>
                  </a:cubicBezTo>
                  <a:close/>
                </a:path>
              </a:pathLst>
            </a:custGeom>
            <a:solidFill>
              <a:srgbClr val="6E71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8" name="Google Shape;718;p11"/>
            <p:cNvSpPr/>
            <p:nvPr/>
          </p:nvSpPr>
          <p:spPr>
            <a:xfrm>
              <a:off x="918350" y="3221125"/>
              <a:ext cx="479875" cy="447275"/>
            </a:xfrm>
            <a:custGeom>
              <a:avLst/>
              <a:gdLst/>
              <a:ahLst/>
              <a:cxnLst/>
              <a:rect l="l" t="t" r="r" b="b"/>
              <a:pathLst>
                <a:path w="19195" h="17891" extrusionOk="0">
                  <a:moveTo>
                    <a:pt x="193" y="6947"/>
                  </a:moveTo>
                  <a:cubicBezTo>
                    <a:pt x="406" y="8742"/>
                    <a:pt x="9875" y="16672"/>
                    <a:pt x="11906" y="17292"/>
                  </a:cubicBezTo>
                  <a:lnTo>
                    <a:pt x="11906" y="17292"/>
                  </a:lnTo>
                  <a:cubicBezTo>
                    <a:pt x="13936" y="17890"/>
                    <a:pt x="19194" y="13466"/>
                    <a:pt x="19151" y="12290"/>
                  </a:cubicBezTo>
                  <a:lnTo>
                    <a:pt x="19151" y="12290"/>
                  </a:lnTo>
                  <a:cubicBezTo>
                    <a:pt x="19109" y="10965"/>
                    <a:pt x="5921" y="150"/>
                    <a:pt x="4254" y="0"/>
                  </a:cubicBezTo>
                  <a:lnTo>
                    <a:pt x="4254" y="0"/>
                  </a:lnTo>
                  <a:cubicBezTo>
                    <a:pt x="4232" y="0"/>
                    <a:pt x="4211" y="0"/>
                    <a:pt x="4190" y="0"/>
                  </a:cubicBezTo>
                  <a:lnTo>
                    <a:pt x="4190" y="0"/>
                  </a:lnTo>
                  <a:cubicBezTo>
                    <a:pt x="2608" y="0"/>
                    <a:pt x="0" y="5151"/>
                    <a:pt x="193" y="6947"/>
                  </a:cubicBezTo>
                  <a:close/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19" name="Google Shape;719;p11"/>
            <p:cNvSpPr/>
            <p:nvPr/>
          </p:nvSpPr>
          <p:spPr>
            <a:xfrm>
              <a:off x="1747650" y="2187150"/>
              <a:ext cx="513000" cy="480400"/>
            </a:xfrm>
            <a:custGeom>
              <a:avLst/>
              <a:gdLst/>
              <a:ahLst/>
              <a:cxnLst/>
              <a:rect l="l" t="t" r="r" b="b"/>
              <a:pathLst>
                <a:path w="20520" h="19216" extrusionOk="0">
                  <a:moveTo>
                    <a:pt x="172" y="7054"/>
                  </a:moveTo>
                  <a:cubicBezTo>
                    <a:pt x="343" y="8892"/>
                    <a:pt x="11564" y="18061"/>
                    <a:pt x="13616" y="18638"/>
                  </a:cubicBezTo>
                  <a:lnTo>
                    <a:pt x="13616" y="18638"/>
                  </a:lnTo>
                  <a:cubicBezTo>
                    <a:pt x="15668" y="19216"/>
                    <a:pt x="20520" y="13573"/>
                    <a:pt x="20499" y="12354"/>
                  </a:cubicBezTo>
                  <a:lnTo>
                    <a:pt x="20499" y="12354"/>
                  </a:lnTo>
                  <a:cubicBezTo>
                    <a:pt x="20477" y="11008"/>
                    <a:pt x="7289" y="129"/>
                    <a:pt x="5601" y="0"/>
                  </a:cubicBezTo>
                  <a:lnTo>
                    <a:pt x="5601" y="0"/>
                  </a:lnTo>
                  <a:cubicBezTo>
                    <a:pt x="5579" y="0"/>
                    <a:pt x="5558" y="0"/>
                    <a:pt x="5537" y="0"/>
                  </a:cubicBezTo>
                  <a:lnTo>
                    <a:pt x="5537" y="0"/>
                  </a:lnTo>
                  <a:cubicBezTo>
                    <a:pt x="3912" y="0"/>
                    <a:pt x="1" y="5216"/>
                    <a:pt x="172" y="7054"/>
                  </a:cubicBezTo>
                  <a:close/>
                </a:path>
              </a:pathLst>
            </a:custGeom>
            <a:solidFill>
              <a:srgbClr val="291E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0" name="Google Shape;720;p11"/>
            <p:cNvSpPr/>
            <p:nvPr/>
          </p:nvSpPr>
          <p:spPr>
            <a:xfrm>
              <a:off x="1755675" y="2186075"/>
              <a:ext cx="506050" cy="472925"/>
            </a:xfrm>
            <a:custGeom>
              <a:avLst/>
              <a:gdLst/>
              <a:ahLst/>
              <a:cxnLst/>
              <a:rect l="l" t="t" r="r" b="b"/>
              <a:pathLst>
                <a:path w="20242" h="18917" extrusionOk="0">
                  <a:moveTo>
                    <a:pt x="171" y="6819"/>
                  </a:moveTo>
                  <a:cubicBezTo>
                    <a:pt x="342" y="8678"/>
                    <a:pt x="11585" y="17762"/>
                    <a:pt x="13637" y="18339"/>
                  </a:cubicBezTo>
                  <a:lnTo>
                    <a:pt x="13637" y="18339"/>
                  </a:lnTo>
                  <a:cubicBezTo>
                    <a:pt x="15689" y="18917"/>
                    <a:pt x="20242" y="13509"/>
                    <a:pt x="20242" y="12291"/>
                  </a:cubicBezTo>
                  <a:lnTo>
                    <a:pt x="20242" y="12291"/>
                  </a:lnTo>
                  <a:cubicBezTo>
                    <a:pt x="20220" y="10944"/>
                    <a:pt x="7032" y="150"/>
                    <a:pt x="5323" y="1"/>
                  </a:cubicBezTo>
                  <a:lnTo>
                    <a:pt x="5323" y="1"/>
                  </a:lnTo>
                  <a:cubicBezTo>
                    <a:pt x="5301" y="1"/>
                    <a:pt x="5301" y="1"/>
                    <a:pt x="5280" y="1"/>
                  </a:cubicBezTo>
                  <a:lnTo>
                    <a:pt x="5280" y="1"/>
                  </a:lnTo>
                  <a:cubicBezTo>
                    <a:pt x="3634" y="1"/>
                    <a:pt x="0" y="4981"/>
                    <a:pt x="171" y="6819"/>
                  </a:cubicBezTo>
                  <a:close/>
                </a:path>
              </a:pathLst>
            </a:custGeom>
            <a:solidFill>
              <a:srgbClr val="3430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1" name="Google Shape;721;p11"/>
            <p:cNvSpPr/>
            <p:nvPr/>
          </p:nvSpPr>
          <p:spPr>
            <a:xfrm>
              <a:off x="1606050" y="2136925"/>
              <a:ext cx="1105075" cy="1437950"/>
            </a:xfrm>
            <a:custGeom>
              <a:avLst/>
              <a:gdLst/>
              <a:ahLst/>
              <a:cxnLst/>
              <a:rect l="l" t="t" r="r" b="b"/>
              <a:pathLst>
                <a:path w="44203" h="57518" extrusionOk="0">
                  <a:moveTo>
                    <a:pt x="44202" y="0"/>
                  </a:moveTo>
                  <a:cubicBezTo>
                    <a:pt x="44202" y="0"/>
                    <a:pt x="29091" y="38452"/>
                    <a:pt x="1" y="57518"/>
                  </a:cubicBezTo>
                  <a:cubicBezTo>
                    <a:pt x="1" y="57518"/>
                    <a:pt x="27381" y="38666"/>
                    <a:pt x="4420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2" name="Google Shape;722;p11"/>
            <p:cNvSpPr/>
            <p:nvPr/>
          </p:nvSpPr>
          <p:spPr>
            <a:xfrm>
              <a:off x="781550" y="3632025"/>
              <a:ext cx="237275" cy="223925"/>
            </a:xfrm>
            <a:custGeom>
              <a:avLst/>
              <a:gdLst/>
              <a:ahLst/>
              <a:cxnLst/>
              <a:rect l="l" t="t" r="r" b="b"/>
              <a:pathLst>
                <a:path w="9491" h="8957" extrusionOk="0">
                  <a:moveTo>
                    <a:pt x="642" y="1"/>
                  </a:moveTo>
                  <a:cubicBezTo>
                    <a:pt x="642" y="1"/>
                    <a:pt x="0" y="4126"/>
                    <a:pt x="2907" y="6541"/>
                  </a:cubicBezTo>
                  <a:cubicBezTo>
                    <a:pt x="5793" y="8956"/>
                    <a:pt x="9491" y="7396"/>
                    <a:pt x="9491" y="7396"/>
                  </a:cubicBezTo>
                  <a:cubicBezTo>
                    <a:pt x="9491" y="7396"/>
                    <a:pt x="6413" y="8080"/>
                    <a:pt x="3570" y="5707"/>
                  </a:cubicBezTo>
                  <a:cubicBezTo>
                    <a:pt x="727" y="3335"/>
                    <a:pt x="642" y="1"/>
                    <a:pt x="6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3" name="Google Shape;723;p11"/>
            <p:cNvSpPr/>
            <p:nvPr/>
          </p:nvSpPr>
          <p:spPr>
            <a:xfrm>
              <a:off x="643150" y="3462100"/>
              <a:ext cx="568050" cy="499650"/>
            </a:xfrm>
            <a:custGeom>
              <a:avLst/>
              <a:gdLst/>
              <a:ahLst/>
              <a:cxnLst/>
              <a:rect l="l" t="t" r="r" b="b"/>
              <a:pathLst>
                <a:path w="22722" h="19986" extrusionOk="0">
                  <a:moveTo>
                    <a:pt x="2715" y="5601"/>
                  </a:moveTo>
                  <a:cubicBezTo>
                    <a:pt x="2715" y="5601"/>
                    <a:pt x="1069" y="12248"/>
                    <a:pt x="5494" y="15732"/>
                  </a:cubicBezTo>
                  <a:cubicBezTo>
                    <a:pt x="10859" y="19985"/>
                    <a:pt x="19237" y="16523"/>
                    <a:pt x="19237" y="16523"/>
                  </a:cubicBezTo>
                  <a:lnTo>
                    <a:pt x="22721" y="14727"/>
                  </a:lnTo>
                  <a:cubicBezTo>
                    <a:pt x="22721" y="14727"/>
                    <a:pt x="11820" y="19985"/>
                    <a:pt x="6819" y="15326"/>
                  </a:cubicBezTo>
                  <a:cubicBezTo>
                    <a:pt x="1" y="8914"/>
                    <a:pt x="4767" y="1"/>
                    <a:pt x="476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4" name="Google Shape;724;p11"/>
            <p:cNvSpPr/>
            <p:nvPr/>
          </p:nvSpPr>
          <p:spPr>
            <a:xfrm>
              <a:off x="957350" y="2961425"/>
              <a:ext cx="688275" cy="599550"/>
            </a:xfrm>
            <a:custGeom>
              <a:avLst/>
              <a:gdLst/>
              <a:ahLst/>
              <a:cxnLst/>
              <a:rect l="l" t="t" r="r" b="b"/>
              <a:pathLst>
                <a:path w="27531" h="23982" extrusionOk="0">
                  <a:moveTo>
                    <a:pt x="2223" y="1005"/>
                  </a:moveTo>
                  <a:lnTo>
                    <a:pt x="2736" y="0"/>
                  </a:lnTo>
                  <a:cubicBezTo>
                    <a:pt x="2736" y="0"/>
                    <a:pt x="1112" y="5066"/>
                    <a:pt x="1796" y="6605"/>
                  </a:cubicBezTo>
                  <a:cubicBezTo>
                    <a:pt x="2501" y="8122"/>
                    <a:pt x="18190" y="21609"/>
                    <a:pt x="20648" y="22336"/>
                  </a:cubicBezTo>
                  <a:cubicBezTo>
                    <a:pt x="23127" y="23084"/>
                    <a:pt x="27530" y="20712"/>
                    <a:pt x="27530" y="20712"/>
                  </a:cubicBezTo>
                  <a:lnTo>
                    <a:pt x="26269" y="21673"/>
                  </a:lnTo>
                  <a:cubicBezTo>
                    <a:pt x="26269" y="21673"/>
                    <a:pt x="22486" y="23982"/>
                    <a:pt x="20862" y="22999"/>
                  </a:cubicBezTo>
                  <a:cubicBezTo>
                    <a:pt x="18510" y="21567"/>
                    <a:pt x="2993" y="9661"/>
                    <a:pt x="1497" y="6819"/>
                  </a:cubicBezTo>
                  <a:cubicBezTo>
                    <a:pt x="1" y="3997"/>
                    <a:pt x="2223" y="1005"/>
                    <a:pt x="2223" y="100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725" name="Google Shape;725;p11"/>
          <p:cNvGrpSpPr/>
          <p:nvPr/>
        </p:nvGrpSpPr>
        <p:grpSpPr>
          <a:xfrm rot="-5567759">
            <a:off x="8761661" y="4201268"/>
            <a:ext cx="2153473" cy="3704976"/>
            <a:chOff x="5030175" y="794100"/>
            <a:chExt cx="1651666" cy="2842214"/>
          </a:xfrm>
        </p:grpSpPr>
        <p:sp>
          <p:nvSpPr>
            <p:cNvPr id="726" name="Google Shape;726;p11"/>
            <p:cNvSpPr/>
            <p:nvPr/>
          </p:nvSpPr>
          <p:spPr>
            <a:xfrm>
              <a:off x="5229966" y="1137589"/>
              <a:ext cx="1451875" cy="2498725"/>
            </a:xfrm>
            <a:custGeom>
              <a:avLst/>
              <a:gdLst/>
              <a:ahLst/>
              <a:cxnLst/>
              <a:rect l="l" t="t" r="r" b="b"/>
              <a:pathLst>
                <a:path w="58075" h="99949" extrusionOk="0">
                  <a:moveTo>
                    <a:pt x="39071" y="0"/>
                  </a:moveTo>
                  <a:cubicBezTo>
                    <a:pt x="29653" y="0"/>
                    <a:pt x="12368" y="14914"/>
                    <a:pt x="6392" y="38520"/>
                  </a:cubicBezTo>
                  <a:cubicBezTo>
                    <a:pt x="1" y="63741"/>
                    <a:pt x="813" y="92767"/>
                    <a:pt x="813" y="92767"/>
                  </a:cubicBezTo>
                  <a:lnTo>
                    <a:pt x="13295" y="96358"/>
                  </a:lnTo>
                  <a:lnTo>
                    <a:pt x="25778" y="99949"/>
                  </a:lnTo>
                  <a:cubicBezTo>
                    <a:pt x="25778" y="99949"/>
                    <a:pt x="42129" y="75839"/>
                    <a:pt x="50102" y="51066"/>
                  </a:cubicBezTo>
                  <a:cubicBezTo>
                    <a:pt x="58074" y="26294"/>
                    <a:pt x="49589" y="2996"/>
                    <a:pt x="40911" y="218"/>
                  </a:cubicBezTo>
                  <a:cubicBezTo>
                    <a:pt x="40340" y="72"/>
                    <a:pt x="39724" y="0"/>
                    <a:pt x="39071" y="0"/>
                  </a:cubicBezTo>
                  <a:close/>
                </a:path>
              </a:pathLst>
            </a:custGeom>
            <a:solidFill>
              <a:srgbClr val="434343">
                <a:alpha val="28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7" name="Google Shape;727;p11"/>
            <p:cNvSpPr/>
            <p:nvPr/>
          </p:nvSpPr>
          <p:spPr>
            <a:xfrm>
              <a:off x="5030175" y="794100"/>
              <a:ext cx="1632475" cy="2809625"/>
            </a:xfrm>
            <a:custGeom>
              <a:avLst/>
              <a:gdLst/>
              <a:ahLst/>
              <a:cxnLst/>
              <a:rect l="l" t="t" r="r" b="b"/>
              <a:pathLst>
                <a:path w="65299" h="112385" extrusionOk="0">
                  <a:moveTo>
                    <a:pt x="7182" y="43304"/>
                  </a:moveTo>
                  <a:cubicBezTo>
                    <a:pt x="1" y="71689"/>
                    <a:pt x="920" y="104327"/>
                    <a:pt x="920" y="104327"/>
                  </a:cubicBezTo>
                  <a:lnTo>
                    <a:pt x="920" y="104327"/>
                  </a:lnTo>
                  <a:lnTo>
                    <a:pt x="14963" y="108366"/>
                  </a:lnTo>
                  <a:lnTo>
                    <a:pt x="28984" y="112385"/>
                  </a:lnTo>
                  <a:cubicBezTo>
                    <a:pt x="28984" y="112385"/>
                    <a:pt x="47366" y="85283"/>
                    <a:pt x="56321" y="57432"/>
                  </a:cubicBezTo>
                  <a:lnTo>
                    <a:pt x="56321" y="57432"/>
                  </a:lnTo>
                  <a:cubicBezTo>
                    <a:pt x="65299" y="29561"/>
                    <a:pt x="55766" y="3356"/>
                    <a:pt x="46019" y="235"/>
                  </a:cubicBezTo>
                  <a:lnTo>
                    <a:pt x="46019" y="235"/>
                  </a:lnTo>
                  <a:cubicBezTo>
                    <a:pt x="45356" y="86"/>
                    <a:pt x="44673" y="0"/>
                    <a:pt x="43924" y="0"/>
                  </a:cubicBezTo>
                  <a:lnTo>
                    <a:pt x="43924" y="0"/>
                  </a:lnTo>
                  <a:cubicBezTo>
                    <a:pt x="33323" y="0"/>
                    <a:pt x="13894" y="16779"/>
                    <a:pt x="7182" y="43304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8" name="Google Shape;728;p11"/>
            <p:cNvSpPr/>
            <p:nvPr/>
          </p:nvSpPr>
          <p:spPr>
            <a:xfrm>
              <a:off x="5093225" y="875325"/>
              <a:ext cx="1498350" cy="2638625"/>
            </a:xfrm>
            <a:custGeom>
              <a:avLst/>
              <a:gdLst/>
              <a:ahLst/>
              <a:cxnLst/>
              <a:rect l="l" t="t" r="r" b="b"/>
              <a:pathLst>
                <a:path w="59934" h="105545" extrusionOk="0">
                  <a:moveTo>
                    <a:pt x="6798" y="40931"/>
                  </a:moveTo>
                  <a:cubicBezTo>
                    <a:pt x="1" y="67606"/>
                    <a:pt x="599" y="98214"/>
                    <a:pt x="599" y="98214"/>
                  </a:cubicBezTo>
                  <a:lnTo>
                    <a:pt x="599" y="98214"/>
                  </a:lnTo>
                  <a:lnTo>
                    <a:pt x="13381" y="101890"/>
                  </a:lnTo>
                  <a:lnTo>
                    <a:pt x="26141" y="105545"/>
                  </a:lnTo>
                  <a:cubicBezTo>
                    <a:pt x="26141" y="105545"/>
                    <a:pt x="43134" y="79982"/>
                    <a:pt x="51534" y="53777"/>
                  </a:cubicBezTo>
                  <a:lnTo>
                    <a:pt x="51534" y="53777"/>
                  </a:lnTo>
                  <a:cubicBezTo>
                    <a:pt x="59934" y="27573"/>
                    <a:pt x="51448" y="3078"/>
                    <a:pt x="42578" y="214"/>
                  </a:cubicBezTo>
                  <a:lnTo>
                    <a:pt x="42578" y="214"/>
                  </a:lnTo>
                  <a:cubicBezTo>
                    <a:pt x="42001" y="86"/>
                    <a:pt x="41402" y="0"/>
                    <a:pt x="40761" y="0"/>
                  </a:cubicBezTo>
                  <a:lnTo>
                    <a:pt x="40761" y="0"/>
                  </a:lnTo>
                  <a:cubicBezTo>
                    <a:pt x="31100" y="0"/>
                    <a:pt x="13167" y="15924"/>
                    <a:pt x="6798" y="40931"/>
                  </a:cubicBezTo>
                </a:path>
              </a:pathLst>
            </a:custGeom>
            <a:solidFill>
              <a:srgbClr val="FF7C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29" name="Google Shape;729;p11"/>
            <p:cNvSpPr/>
            <p:nvPr/>
          </p:nvSpPr>
          <p:spPr>
            <a:xfrm>
              <a:off x="5211850" y="1103475"/>
              <a:ext cx="1217825" cy="2281175"/>
            </a:xfrm>
            <a:custGeom>
              <a:avLst/>
              <a:gdLst/>
              <a:ahLst/>
              <a:cxnLst/>
              <a:rect l="l" t="t" r="r" b="b"/>
              <a:pathLst>
                <a:path w="48713" h="91247" extrusionOk="0">
                  <a:moveTo>
                    <a:pt x="5986" y="35845"/>
                  </a:moveTo>
                  <a:cubicBezTo>
                    <a:pt x="1" y="58993"/>
                    <a:pt x="257" y="85711"/>
                    <a:pt x="257" y="85711"/>
                  </a:cubicBezTo>
                  <a:lnTo>
                    <a:pt x="257" y="85711"/>
                  </a:lnTo>
                  <a:lnTo>
                    <a:pt x="9897" y="88468"/>
                  </a:lnTo>
                  <a:lnTo>
                    <a:pt x="19537" y="91246"/>
                  </a:lnTo>
                  <a:cubicBezTo>
                    <a:pt x="19537" y="91246"/>
                    <a:pt x="34285" y="67799"/>
                    <a:pt x="41488" y="44993"/>
                  </a:cubicBezTo>
                  <a:lnTo>
                    <a:pt x="41488" y="44993"/>
                  </a:lnTo>
                  <a:cubicBezTo>
                    <a:pt x="48712" y="22187"/>
                    <a:pt x="41958" y="2309"/>
                    <a:pt x="35268" y="129"/>
                  </a:cubicBezTo>
                  <a:lnTo>
                    <a:pt x="35268" y="129"/>
                  </a:lnTo>
                  <a:cubicBezTo>
                    <a:pt x="34905" y="44"/>
                    <a:pt x="34499" y="1"/>
                    <a:pt x="34071" y="1"/>
                  </a:cubicBezTo>
                  <a:lnTo>
                    <a:pt x="34071" y="1"/>
                  </a:lnTo>
                  <a:cubicBezTo>
                    <a:pt x="26697" y="1"/>
                    <a:pt x="11650" y="13937"/>
                    <a:pt x="5986" y="35845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0" name="Google Shape;730;p11"/>
            <p:cNvSpPr/>
            <p:nvPr/>
          </p:nvSpPr>
          <p:spPr>
            <a:xfrm>
              <a:off x="5605675" y="872650"/>
              <a:ext cx="848050" cy="581925"/>
            </a:xfrm>
            <a:custGeom>
              <a:avLst/>
              <a:gdLst/>
              <a:ahLst/>
              <a:cxnLst/>
              <a:rect l="l" t="t" r="r" b="b"/>
              <a:pathLst>
                <a:path w="33922" h="23277" extrusionOk="0">
                  <a:moveTo>
                    <a:pt x="1" y="13551"/>
                  </a:moveTo>
                  <a:cubicBezTo>
                    <a:pt x="1" y="13551"/>
                    <a:pt x="18233" y="12867"/>
                    <a:pt x="33921" y="23277"/>
                  </a:cubicBezTo>
                  <a:lnTo>
                    <a:pt x="33921" y="23277"/>
                  </a:lnTo>
                  <a:cubicBezTo>
                    <a:pt x="33921" y="23277"/>
                    <a:pt x="31720" y="3100"/>
                    <a:pt x="22080" y="321"/>
                  </a:cubicBezTo>
                  <a:lnTo>
                    <a:pt x="22080" y="321"/>
                  </a:lnTo>
                  <a:cubicBezTo>
                    <a:pt x="21311" y="107"/>
                    <a:pt x="20520" y="0"/>
                    <a:pt x="19729" y="0"/>
                  </a:cubicBezTo>
                  <a:lnTo>
                    <a:pt x="19729" y="0"/>
                  </a:lnTo>
                  <a:cubicBezTo>
                    <a:pt x="10517" y="0"/>
                    <a:pt x="1" y="13551"/>
                    <a:pt x="1" y="13551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1" name="Google Shape;731;p11"/>
            <p:cNvSpPr/>
            <p:nvPr/>
          </p:nvSpPr>
          <p:spPr>
            <a:xfrm>
              <a:off x="6280575" y="1633025"/>
              <a:ext cx="40100" cy="40100"/>
            </a:xfrm>
            <a:custGeom>
              <a:avLst/>
              <a:gdLst/>
              <a:ahLst/>
              <a:cxnLst/>
              <a:rect l="l" t="t" r="r" b="b"/>
              <a:pathLst>
                <a:path w="1604" h="1604" extrusionOk="0">
                  <a:moveTo>
                    <a:pt x="1496" y="1005"/>
                  </a:moveTo>
                  <a:cubicBezTo>
                    <a:pt x="1389" y="1390"/>
                    <a:pt x="983" y="1604"/>
                    <a:pt x="599" y="1497"/>
                  </a:cubicBezTo>
                  <a:cubicBezTo>
                    <a:pt x="235" y="1390"/>
                    <a:pt x="0" y="984"/>
                    <a:pt x="107" y="599"/>
                  </a:cubicBezTo>
                  <a:cubicBezTo>
                    <a:pt x="235" y="236"/>
                    <a:pt x="620" y="0"/>
                    <a:pt x="1005" y="107"/>
                  </a:cubicBezTo>
                  <a:cubicBezTo>
                    <a:pt x="1389" y="236"/>
                    <a:pt x="1603" y="620"/>
                    <a:pt x="1496" y="1005"/>
                  </a:cubicBezTo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2" name="Google Shape;732;p11"/>
            <p:cNvSpPr/>
            <p:nvPr/>
          </p:nvSpPr>
          <p:spPr>
            <a:xfrm>
              <a:off x="5858425" y="1288375"/>
              <a:ext cx="40100" cy="40100"/>
            </a:xfrm>
            <a:custGeom>
              <a:avLst/>
              <a:gdLst/>
              <a:ahLst/>
              <a:cxnLst/>
              <a:rect l="l" t="t" r="r" b="b"/>
              <a:pathLst>
                <a:path w="1604" h="1604" extrusionOk="0">
                  <a:moveTo>
                    <a:pt x="1497" y="983"/>
                  </a:moveTo>
                  <a:cubicBezTo>
                    <a:pt x="1390" y="1368"/>
                    <a:pt x="984" y="1603"/>
                    <a:pt x="599" y="1496"/>
                  </a:cubicBezTo>
                  <a:cubicBezTo>
                    <a:pt x="236" y="1368"/>
                    <a:pt x="1" y="983"/>
                    <a:pt x="107" y="599"/>
                  </a:cubicBezTo>
                  <a:cubicBezTo>
                    <a:pt x="214" y="214"/>
                    <a:pt x="620" y="0"/>
                    <a:pt x="1005" y="107"/>
                  </a:cubicBezTo>
                  <a:cubicBezTo>
                    <a:pt x="1390" y="214"/>
                    <a:pt x="1604" y="620"/>
                    <a:pt x="1497" y="983"/>
                  </a:cubicBezTo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3" name="Google Shape;733;p11"/>
            <p:cNvSpPr/>
            <p:nvPr/>
          </p:nvSpPr>
          <p:spPr>
            <a:xfrm>
              <a:off x="6019275" y="1334325"/>
              <a:ext cx="39550" cy="40100"/>
            </a:xfrm>
            <a:custGeom>
              <a:avLst/>
              <a:gdLst/>
              <a:ahLst/>
              <a:cxnLst/>
              <a:rect l="l" t="t" r="r" b="b"/>
              <a:pathLst>
                <a:path w="1582" h="1604" extrusionOk="0">
                  <a:moveTo>
                    <a:pt x="1475" y="1005"/>
                  </a:moveTo>
                  <a:cubicBezTo>
                    <a:pt x="1368" y="1390"/>
                    <a:pt x="983" y="1603"/>
                    <a:pt x="599" y="1497"/>
                  </a:cubicBezTo>
                  <a:cubicBezTo>
                    <a:pt x="214" y="1390"/>
                    <a:pt x="0" y="984"/>
                    <a:pt x="107" y="599"/>
                  </a:cubicBezTo>
                  <a:cubicBezTo>
                    <a:pt x="214" y="214"/>
                    <a:pt x="599" y="0"/>
                    <a:pt x="983" y="107"/>
                  </a:cubicBezTo>
                  <a:cubicBezTo>
                    <a:pt x="1368" y="214"/>
                    <a:pt x="1582" y="620"/>
                    <a:pt x="1475" y="1005"/>
                  </a:cubicBezTo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4" name="Google Shape;734;p11"/>
            <p:cNvSpPr/>
            <p:nvPr/>
          </p:nvSpPr>
          <p:spPr>
            <a:xfrm>
              <a:off x="6179575" y="1380275"/>
              <a:ext cx="40100" cy="40100"/>
            </a:xfrm>
            <a:custGeom>
              <a:avLst/>
              <a:gdLst/>
              <a:ahLst/>
              <a:cxnLst/>
              <a:rect l="l" t="t" r="r" b="b"/>
              <a:pathLst>
                <a:path w="1604" h="1604" extrusionOk="0">
                  <a:moveTo>
                    <a:pt x="1497" y="1005"/>
                  </a:moveTo>
                  <a:cubicBezTo>
                    <a:pt x="1390" y="1390"/>
                    <a:pt x="984" y="1604"/>
                    <a:pt x="599" y="1497"/>
                  </a:cubicBezTo>
                  <a:cubicBezTo>
                    <a:pt x="214" y="1390"/>
                    <a:pt x="0" y="984"/>
                    <a:pt x="107" y="599"/>
                  </a:cubicBezTo>
                  <a:cubicBezTo>
                    <a:pt x="214" y="236"/>
                    <a:pt x="620" y="1"/>
                    <a:pt x="1005" y="107"/>
                  </a:cubicBezTo>
                  <a:cubicBezTo>
                    <a:pt x="1390" y="236"/>
                    <a:pt x="1603" y="620"/>
                    <a:pt x="1497" y="1005"/>
                  </a:cubicBezTo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5" name="Google Shape;735;p11"/>
            <p:cNvSpPr/>
            <p:nvPr/>
          </p:nvSpPr>
          <p:spPr>
            <a:xfrm>
              <a:off x="5747275" y="1373875"/>
              <a:ext cx="40100" cy="40100"/>
            </a:xfrm>
            <a:custGeom>
              <a:avLst/>
              <a:gdLst/>
              <a:ahLst/>
              <a:cxnLst/>
              <a:rect l="l" t="t" r="r" b="b"/>
              <a:pathLst>
                <a:path w="1604" h="1604" extrusionOk="0">
                  <a:moveTo>
                    <a:pt x="1476" y="1005"/>
                  </a:moveTo>
                  <a:cubicBezTo>
                    <a:pt x="1369" y="1368"/>
                    <a:pt x="984" y="1603"/>
                    <a:pt x="599" y="1496"/>
                  </a:cubicBezTo>
                  <a:cubicBezTo>
                    <a:pt x="214" y="1368"/>
                    <a:pt x="1" y="983"/>
                    <a:pt x="108" y="599"/>
                  </a:cubicBezTo>
                  <a:cubicBezTo>
                    <a:pt x="214" y="214"/>
                    <a:pt x="621" y="0"/>
                    <a:pt x="984" y="107"/>
                  </a:cubicBezTo>
                  <a:cubicBezTo>
                    <a:pt x="1369" y="214"/>
                    <a:pt x="1604" y="620"/>
                    <a:pt x="1476" y="1005"/>
                  </a:cubicBezTo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6" name="Google Shape;736;p11"/>
            <p:cNvSpPr/>
            <p:nvPr/>
          </p:nvSpPr>
          <p:spPr>
            <a:xfrm>
              <a:off x="5907575" y="1419825"/>
              <a:ext cx="40100" cy="40100"/>
            </a:xfrm>
            <a:custGeom>
              <a:avLst/>
              <a:gdLst/>
              <a:ahLst/>
              <a:cxnLst/>
              <a:rect l="l" t="t" r="r" b="b"/>
              <a:pathLst>
                <a:path w="1604" h="1604" extrusionOk="0">
                  <a:moveTo>
                    <a:pt x="1497" y="1005"/>
                  </a:moveTo>
                  <a:cubicBezTo>
                    <a:pt x="1390" y="1390"/>
                    <a:pt x="984" y="1603"/>
                    <a:pt x="599" y="1496"/>
                  </a:cubicBezTo>
                  <a:cubicBezTo>
                    <a:pt x="215" y="1390"/>
                    <a:pt x="1" y="983"/>
                    <a:pt x="108" y="599"/>
                  </a:cubicBezTo>
                  <a:cubicBezTo>
                    <a:pt x="215" y="214"/>
                    <a:pt x="621" y="0"/>
                    <a:pt x="1006" y="107"/>
                  </a:cubicBezTo>
                  <a:cubicBezTo>
                    <a:pt x="1390" y="214"/>
                    <a:pt x="1604" y="620"/>
                    <a:pt x="1497" y="1005"/>
                  </a:cubicBezTo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7" name="Google Shape;737;p11"/>
            <p:cNvSpPr/>
            <p:nvPr/>
          </p:nvSpPr>
          <p:spPr>
            <a:xfrm>
              <a:off x="6067900" y="1465775"/>
              <a:ext cx="40100" cy="40100"/>
            </a:xfrm>
            <a:custGeom>
              <a:avLst/>
              <a:gdLst/>
              <a:ahLst/>
              <a:cxnLst/>
              <a:rect l="l" t="t" r="r" b="b"/>
              <a:pathLst>
                <a:path w="1604" h="1604" extrusionOk="0">
                  <a:moveTo>
                    <a:pt x="1496" y="1005"/>
                  </a:moveTo>
                  <a:cubicBezTo>
                    <a:pt x="1389" y="1390"/>
                    <a:pt x="983" y="1603"/>
                    <a:pt x="620" y="1497"/>
                  </a:cubicBezTo>
                  <a:cubicBezTo>
                    <a:pt x="235" y="1390"/>
                    <a:pt x="0" y="984"/>
                    <a:pt x="128" y="620"/>
                  </a:cubicBezTo>
                  <a:cubicBezTo>
                    <a:pt x="235" y="236"/>
                    <a:pt x="620" y="0"/>
                    <a:pt x="1005" y="107"/>
                  </a:cubicBezTo>
                  <a:cubicBezTo>
                    <a:pt x="1389" y="236"/>
                    <a:pt x="1603" y="620"/>
                    <a:pt x="1496" y="1005"/>
                  </a:cubicBezTo>
                  <a:close/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8" name="Google Shape;738;p11"/>
            <p:cNvSpPr/>
            <p:nvPr/>
          </p:nvSpPr>
          <p:spPr>
            <a:xfrm>
              <a:off x="6228725" y="1512250"/>
              <a:ext cx="40100" cy="40125"/>
            </a:xfrm>
            <a:custGeom>
              <a:avLst/>
              <a:gdLst/>
              <a:ahLst/>
              <a:cxnLst/>
              <a:rect l="l" t="t" r="r" b="b"/>
              <a:pathLst>
                <a:path w="1604" h="1605" extrusionOk="0">
                  <a:moveTo>
                    <a:pt x="1497" y="984"/>
                  </a:moveTo>
                  <a:cubicBezTo>
                    <a:pt x="1369" y="1369"/>
                    <a:pt x="984" y="1604"/>
                    <a:pt x="599" y="1476"/>
                  </a:cubicBezTo>
                  <a:cubicBezTo>
                    <a:pt x="214" y="1369"/>
                    <a:pt x="1" y="984"/>
                    <a:pt x="108" y="599"/>
                  </a:cubicBezTo>
                  <a:cubicBezTo>
                    <a:pt x="214" y="215"/>
                    <a:pt x="621" y="1"/>
                    <a:pt x="1005" y="108"/>
                  </a:cubicBezTo>
                  <a:cubicBezTo>
                    <a:pt x="1369" y="215"/>
                    <a:pt x="1604" y="621"/>
                    <a:pt x="1497" y="984"/>
                  </a:cubicBezTo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39" name="Google Shape;739;p11"/>
            <p:cNvSpPr/>
            <p:nvPr/>
          </p:nvSpPr>
          <p:spPr>
            <a:xfrm>
              <a:off x="5444825" y="2123025"/>
              <a:ext cx="40125" cy="40100"/>
            </a:xfrm>
            <a:custGeom>
              <a:avLst/>
              <a:gdLst/>
              <a:ahLst/>
              <a:cxnLst/>
              <a:rect l="l" t="t" r="r" b="b"/>
              <a:pathLst>
                <a:path w="1605" h="1604" extrusionOk="0">
                  <a:moveTo>
                    <a:pt x="1497" y="1005"/>
                  </a:moveTo>
                  <a:cubicBezTo>
                    <a:pt x="1390" y="1390"/>
                    <a:pt x="984" y="1603"/>
                    <a:pt x="599" y="1497"/>
                  </a:cubicBezTo>
                  <a:cubicBezTo>
                    <a:pt x="215" y="1390"/>
                    <a:pt x="1" y="984"/>
                    <a:pt x="108" y="620"/>
                  </a:cubicBezTo>
                  <a:cubicBezTo>
                    <a:pt x="215" y="236"/>
                    <a:pt x="621" y="0"/>
                    <a:pt x="1006" y="129"/>
                  </a:cubicBezTo>
                  <a:cubicBezTo>
                    <a:pt x="1390" y="236"/>
                    <a:pt x="1604" y="620"/>
                    <a:pt x="1497" y="1005"/>
                  </a:cubicBezTo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0" name="Google Shape;740;p11"/>
            <p:cNvSpPr/>
            <p:nvPr/>
          </p:nvSpPr>
          <p:spPr>
            <a:xfrm>
              <a:off x="5605675" y="2169500"/>
              <a:ext cx="39575" cy="40125"/>
            </a:xfrm>
            <a:custGeom>
              <a:avLst/>
              <a:gdLst/>
              <a:ahLst/>
              <a:cxnLst/>
              <a:rect l="l" t="t" r="r" b="b"/>
              <a:pathLst>
                <a:path w="1583" h="1605" extrusionOk="0">
                  <a:moveTo>
                    <a:pt x="1475" y="984"/>
                  </a:moveTo>
                  <a:cubicBezTo>
                    <a:pt x="1369" y="1369"/>
                    <a:pt x="984" y="1604"/>
                    <a:pt x="599" y="1476"/>
                  </a:cubicBezTo>
                  <a:cubicBezTo>
                    <a:pt x="214" y="1369"/>
                    <a:pt x="1" y="984"/>
                    <a:pt x="107" y="599"/>
                  </a:cubicBezTo>
                  <a:cubicBezTo>
                    <a:pt x="214" y="215"/>
                    <a:pt x="599" y="1"/>
                    <a:pt x="984" y="108"/>
                  </a:cubicBezTo>
                  <a:cubicBezTo>
                    <a:pt x="1369" y="215"/>
                    <a:pt x="1582" y="621"/>
                    <a:pt x="1475" y="984"/>
                  </a:cubicBezTo>
                  <a:close/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1" name="Google Shape;741;p11"/>
            <p:cNvSpPr/>
            <p:nvPr/>
          </p:nvSpPr>
          <p:spPr>
            <a:xfrm>
              <a:off x="5765975" y="2215475"/>
              <a:ext cx="40100" cy="40100"/>
            </a:xfrm>
            <a:custGeom>
              <a:avLst/>
              <a:gdLst/>
              <a:ahLst/>
              <a:cxnLst/>
              <a:rect l="l" t="t" r="r" b="b"/>
              <a:pathLst>
                <a:path w="1604" h="1604" extrusionOk="0">
                  <a:moveTo>
                    <a:pt x="1497" y="1005"/>
                  </a:moveTo>
                  <a:cubicBezTo>
                    <a:pt x="1390" y="1389"/>
                    <a:pt x="984" y="1603"/>
                    <a:pt x="599" y="1496"/>
                  </a:cubicBezTo>
                  <a:cubicBezTo>
                    <a:pt x="215" y="1389"/>
                    <a:pt x="1" y="983"/>
                    <a:pt x="108" y="599"/>
                  </a:cubicBezTo>
                  <a:cubicBezTo>
                    <a:pt x="215" y="214"/>
                    <a:pt x="621" y="0"/>
                    <a:pt x="1005" y="107"/>
                  </a:cubicBezTo>
                  <a:cubicBezTo>
                    <a:pt x="1390" y="214"/>
                    <a:pt x="1604" y="620"/>
                    <a:pt x="1497" y="1005"/>
                  </a:cubicBezTo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2" name="Google Shape;742;p11"/>
            <p:cNvSpPr/>
            <p:nvPr/>
          </p:nvSpPr>
          <p:spPr>
            <a:xfrm>
              <a:off x="5926300" y="2261425"/>
              <a:ext cx="40100" cy="40100"/>
            </a:xfrm>
            <a:custGeom>
              <a:avLst/>
              <a:gdLst/>
              <a:ahLst/>
              <a:cxnLst/>
              <a:rect l="l" t="t" r="r" b="b"/>
              <a:pathLst>
                <a:path w="1604" h="1604" extrusionOk="0">
                  <a:moveTo>
                    <a:pt x="1496" y="1005"/>
                  </a:moveTo>
                  <a:cubicBezTo>
                    <a:pt x="1389" y="1390"/>
                    <a:pt x="983" y="1603"/>
                    <a:pt x="599" y="1496"/>
                  </a:cubicBezTo>
                  <a:cubicBezTo>
                    <a:pt x="235" y="1390"/>
                    <a:pt x="0" y="984"/>
                    <a:pt x="107" y="599"/>
                  </a:cubicBezTo>
                  <a:cubicBezTo>
                    <a:pt x="235" y="235"/>
                    <a:pt x="620" y="0"/>
                    <a:pt x="1005" y="107"/>
                  </a:cubicBezTo>
                  <a:cubicBezTo>
                    <a:pt x="1389" y="214"/>
                    <a:pt x="1603" y="620"/>
                    <a:pt x="1496" y="1005"/>
                  </a:cubicBezTo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3" name="Google Shape;743;p11"/>
            <p:cNvSpPr/>
            <p:nvPr/>
          </p:nvSpPr>
          <p:spPr>
            <a:xfrm>
              <a:off x="6087125" y="2307900"/>
              <a:ext cx="40100" cy="39575"/>
            </a:xfrm>
            <a:custGeom>
              <a:avLst/>
              <a:gdLst/>
              <a:ahLst/>
              <a:cxnLst/>
              <a:rect l="l" t="t" r="r" b="b"/>
              <a:pathLst>
                <a:path w="1604" h="1583" extrusionOk="0">
                  <a:moveTo>
                    <a:pt x="1475" y="984"/>
                  </a:moveTo>
                  <a:cubicBezTo>
                    <a:pt x="1369" y="1369"/>
                    <a:pt x="984" y="1583"/>
                    <a:pt x="599" y="1476"/>
                  </a:cubicBezTo>
                  <a:cubicBezTo>
                    <a:pt x="214" y="1369"/>
                    <a:pt x="1" y="984"/>
                    <a:pt x="107" y="599"/>
                  </a:cubicBezTo>
                  <a:cubicBezTo>
                    <a:pt x="214" y="215"/>
                    <a:pt x="620" y="1"/>
                    <a:pt x="984" y="108"/>
                  </a:cubicBezTo>
                  <a:cubicBezTo>
                    <a:pt x="1369" y="215"/>
                    <a:pt x="1604" y="599"/>
                    <a:pt x="1475" y="984"/>
                  </a:cubicBezTo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4" name="Google Shape;744;p11"/>
            <p:cNvSpPr/>
            <p:nvPr/>
          </p:nvSpPr>
          <p:spPr>
            <a:xfrm>
              <a:off x="5510025" y="1897525"/>
              <a:ext cx="39575" cy="40100"/>
            </a:xfrm>
            <a:custGeom>
              <a:avLst/>
              <a:gdLst/>
              <a:ahLst/>
              <a:cxnLst/>
              <a:rect l="l" t="t" r="r" b="b"/>
              <a:pathLst>
                <a:path w="1583" h="1604" extrusionOk="0">
                  <a:moveTo>
                    <a:pt x="1475" y="1005"/>
                  </a:moveTo>
                  <a:cubicBezTo>
                    <a:pt x="1369" y="1369"/>
                    <a:pt x="984" y="1604"/>
                    <a:pt x="599" y="1497"/>
                  </a:cubicBezTo>
                  <a:cubicBezTo>
                    <a:pt x="214" y="1390"/>
                    <a:pt x="1" y="984"/>
                    <a:pt x="107" y="599"/>
                  </a:cubicBezTo>
                  <a:cubicBezTo>
                    <a:pt x="214" y="214"/>
                    <a:pt x="599" y="1"/>
                    <a:pt x="984" y="107"/>
                  </a:cubicBezTo>
                  <a:cubicBezTo>
                    <a:pt x="1369" y="214"/>
                    <a:pt x="1582" y="620"/>
                    <a:pt x="1475" y="1005"/>
                  </a:cubicBezTo>
                  <a:close/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5" name="Google Shape;745;p11"/>
            <p:cNvSpPr/>
            <p:nvPr/>
          </p:nvSpPr>
          <p:spPr>
            <a:xfrm>
              <a:off x="5670325" y="1943475"/>
              <a:ext cx="40100" cy="40100"/>
            </a:xfrm>
            <a:custGeom>
              <a:avLst/>
              <a:gdLst/>
              <a:ahLst/>
              <a:cxnLst/>
              <a:rect l="l" t="t" r="r" b="b"/>
              <a:pathLst>
                <a:path w="1604" h="1604" extrusionOk="0">
                  <a:moveTo>
                    <a:pt x="1497" y="1005"/>
                  </a:moveTo>
                  <a:cubicBezTo>
                    <a:pt x="1390" y="1390"/>
                    <a:pt x="984" y="1604"/>
                    <a:pt x="599" y="1497"/>
                  </a:cubicBezTo>
                  <a:cubicBezTo>
                    <a:pt x="215" y="1390"/>
                    <a:pt x="1" y="984"/>
                    <a:pt x="108" y="599"/>
                  </a:cubicBezTo>
                  <a:cubicBezTo>
                    <a:pt x="215" y="215"/>
                    <a:pt x="621" y="1"/>
                    <a:pt x="1005" y="108"/>
                  </a:cubicBezTo>
                  <a:cubicBezTo>
                    <a:pt x="1390" y="215"/>
                    <a:pt x="1604" y="621"/>
                    <a:pt x="1497" y="1005"/>
                  </a:cubicBezTo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6" name="Google Shape;746;p11"/>
            <p:cNvSpPr/>
            <p:nvPr/>
          </p:nvSpPr>
          <p:spPr>
            <a:xfrm>
              <a:off x="5830650" y="1989425"/>
              <a:ext cx="40100" cy="40100"/>
            </a:xfrm>
            <a:custGeom>
              <a:avLst/>
              <a:gdLst/>
              <a:ahLst/>
              <a:cxnLst/>
              <a:rect l="l" t="t" r="r" b="b"/>
              <a:pathLst>
                <a:path w="1604" h="1604" extrusionOk="0">
                  <a:moveTo>
                    <a:pt x="1496" y="1006"/>
                  </a:moveTo>
                  <a:cubicBezTo>
                    <a:pt x="1389" y="1390"/>
                    <a:pt x="983" y="1604"/>
                    <a:pt x="599" y="1497"/>
                  </a:cubicBezTo>
                  <a:cubicBezTo>
                    <a:pt x="235" y="1390"/>
                    <a:pt x="0" y="984"/>
                    <a:pt x="107" y="621"/>
                  </a:cubicBezTo>
                  <a:cubicBezTo>
                    <a:pt x="235" y="236"/>
                    <a:pt x="620" y="1"/>
                    <a:pt x="1005" y="129"/>
                  </a:cubicBezTo>
                  <a:cubicBezTo>
                    <a:pt x="1389" y="236"/>
                    <a:pt x="1603" y="621"/>
                    <a:pt x="1496" y="1006"/>
                  </a:cubicBezTo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7" name="Google Shape;747;p11"/>
            <p:cNvSpPr/>
            <p:nvPr/>
          </p:nvSpPr>
          <p:spPr>
            <a:xfrm>
              <a:off x="5991475" y="2035925"/>
              <a:ext cx="40100" cy="40100"/>
            </a:xfrm>
            <a:custGeom>
              <a:avLst/>
              <a:gdLst/>
              <a:ahLst/>
              <a:cxnLst/>
              <a:rect l="l" t="t" r="r" b="b"/>
              <a:pathLst>
                <a:path w="1604" h="1604" extrusionOk="0">
                  <a:moveTo>
                    <a:pt x="1475" y="984"/>
                  </a:moveTo>
                  <a:cubicBezTo>
                    <a:pt x="1369" y="1368"/>
                    <a:pt x="984" y="1604"/>
                    <a:pt x="599" y="1497"/>
                  </a:cubicBezTo>
                  <a:cubicBezTo>
                    <a:pt x="214" y="1368"/>
                    <a:pt x="1" y="984"/>
                    <a:pt x="108" y="599"/>
                  </a:cubicBezTo>
                  <a:cubicBezTo>
                    <a:pt x="214" y="214"/>
                    <a:pt x="621" y="0"/>
                    <a:pt x="984" y="107"/>
                  </a:cubicBezTo>
                  <a:cubicBezTo>
                    <a:pt x="1369" y="214"/>
                    <a:pt x="1604" y="620"/>
                    <a:pt x="1475" y="984"/>
                  </a:cubicBezTo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8" name="Google Shape;748;p11"/>
            <p:cNvSpPr/>
            <p:nvPr/>
          </p:nvSpPr>
          <p:spPr>
            <a:xfrm>
              <a:off x="6151775" y="2081875"/>
              <a:ext cx="40100" cy="40100"/>
            </a:xfrm>
            <a:custGeom>
              <a:avLst/>
              <a:gdLst/>
              <a:ahLst/>
              <a:cxnLst/>
              <a:rect l="l" t="t" r="r" b="b"/>
              <a:pathLst>
                <a:path w="1604" h="1604" extrusionOk="0">
                  <a:moveTo>
                    <a:pt x="1497" y="1005"/>
                  </a:moveTo>
                  <a:cubicBezTo>
                    <a:pt x="1390" y="1390"/>
                    <a:pt x="984" y="1604"/>
                    <a:pt x="599" y="1497"/>
                  </a:cubicBezTo>
                  <a:cubicBezTo>
                    <a:pt x="215" y="1390"/>
                    <a:pt x="1" y="984"/>
                    <a:pt x="108" y="599"/>
                  </a:cubicBezTo>
                  <a:cubicBezTo>
                    <a:pt x="215" y="214"/>
                    <a:pt x="621" y="1"/>
                    <a:pt x="1005" y="108"/>
                  </a:cubicBezTo>
                  <a:cubicBezTo>
                    <a:pt x="1390" y="214"/>
                    <a:pt x="1604" y="620"/>
                    <a:pt x="1497" y="1005"/>
                  </a:cubicBezTo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9" name="Google Shape;749;p11"/>
            <p:cNvSpPr/>
            <p:nvPr/>
          </p:nvSpPr>
          <p:spPr>
            <a:xfrm>
              <a:off x="5558650" y="2028975"/>
              <a:ext cx="40100" cy="40100"/>
            </a:xfrm>
            <a:custGeom>
              <a:avLst/>
              <a:gdLst/>
              <a:ahLst/>
              <a:cxnLst/>
              <a:rect l="l" t="t" r="r" b="b"/>
              <a:pathLst>
                <a:path w="1604" h="1604" extrusionOk="0">
                  <a:moveTo>
                    <a:pt x="1497" y="1005"/>
                  </a:moveTo>
                  <a:cubicBezTo>
                    <a:pt x="1390" y="1390"/>
                    <a:pt x="984" y="1604"/>
                    <a:pt x="621" y="1497"/>
                  </a:cubicBezTo>
                  <a:cubicBezTo>
                    <a:pt x="236" y="1390"/>
                    <a:pt x="1" y="984"/>
                    <a:pt x="108" y="599"/>
                  </a:cubicBezTo>
                  <a:cubicBezTo>
                    <a:pt x="236" y="236"/>
                    <a:pt x="621" y="1"/>
                    <a:pt x="1005" y="107"/>
                  </a:cubicBezTo>
                  <a:cubicBezTo>
                    <a:pt x="1390" y="214"/>
                    <a:pt x="1604" y="620"/>
                    <a:pt x="1497" y="1005"/>
                  </a:cubicBezTo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0" name="Google Shape;750;p11"/>
            <p:cNvSpPr/>
            <p:nvPr/>
          </p:nvSpPr>
          <p:spPr>
            <a:xfrm>
              <a:off x="5719500" y="2074925"/>
              <a:ext cx="40100" cy="40100"/>
            </a:xfrm>
            <a:custGeom>
              <a:avLst/>
              <a:gdLst/>
              <a:ahLst/>
              <a:cxnLst/>
              <a:rect l="l" t="t" r="r" b="b"/>
              <a:pathLst>
                <a:path w="1604" h="1604" extrusionOk="0">
                  <a:moveTo>
                    <a:pt x="1496" y="1005"/>
                  </a:moveTo>
                  <a:cubicBezTo>
                    <a:pt x="1368" y="1390"/>
                    <a:pt x="983" y="1604"/>
                    <a:pt x="599" y="1497"/>
                  </a:cubicBezTo>
                  <a:cubicBezTo>
                    <a:pt x="214" y="1390"/>
                    <a:pt x="0" y="984"/>
                    <a:pt x="107" y="621"/>
                  </a:cubicBezTo>
                  <a:cubicBezTo>
                    <a:pt x="214" y="236"/>
                    <a:pt x="620" y="1"/>
                    <a:pt x="983" y="129"/>
                  </a:cubicBezTo>
                  <a:cubicBezTo>
                    <a:pt x="1368" y="236"/>
                    <a:pt x="1603" y="621"/>
                    <a:pt x="1496" y="1005"/>
                  </a:cubicBezTo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1" name="Google Shape;751;p11"/>
            <p:cNvSpPr/>
            <p:nvPr/>
          </p:nvSpPr>
          <p:spPr>
            <a:xfrm>
              <a:off x="5879800" y="2121425"/>
              <a:ext cx="40100" cy="40100"/>
            </a:xfrm>
            <a:custGeom>
              <a:avLst/>
              <a:gdLst/>
              <a:ahLst/>
              <a:cxnLst/>
              <a:rect l="l" t="t" r="r" b="b"/>
              <a:pathLst>
                <a:path w="1604" h="1604" extrusionOk="0">
                  <a:moveTo>
                    <a:pt x="1497" y="984"/>
                  </a:moveTo>
                  <a:cubicBezTo>
                    <a:pt x="1390" y="1368"/>
                    <a:pt x="984" y="1603"/>
                    <a:pt x="599" y="1497"/>
                  </a:cubicBezTo>
                  <a:cubicBezTo>
                    <a:pt x="214" y="1368"/>
                    <a:pt x="0" y="984"/>
                    <a:pt x="107" y="599"/>
                  </a:cubicBezTo>
                  <a:cubicBezTo>
                    <a:pt x="214" y="214"/>
                    <a:pt x="620" y="0"/>
                    <a:pt x="1005" y="107"/>
                  </a:cubicBezTo>
                  <a:cubicBezTo>
                    <a:pt x="1390" y="214"/>
                    <a:pt x="1604" y="620"/>
                    <a:pt x="1497" y="984"/>
                  </a:cubicBezTo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2" name="Google Shape;752;p11"/>
            <p:cNvSpPr/>
            <p:nvPr/>
          </p:nvSpPr>
          <p:spPr>
            <a:xfrm>
              <a:off x="6040650" y="2167375"/>
              <a:ext cx="39550" cy="40100"/>
            </a:xfrm>
            <a:custGeom>
              <a:avLst/>
              <a:gdLst/>
              <a:ahLst/>
              <a:cxnLst/>
              <a:rect l="l" t="t" r="r" b="b"/>
              <a:pathLst>
                <a:path w="1582" h="1604" extrusionOk="0">
                  <a:moveTo>
                    <a:pt x="1475" y="1005"/>
                  </a:moveTo>
                  <a:cubicBezTo>
                    <a:pt x="1368" y="1390"/>
                    <a:pt x="983" y="1604"/>
                    <a:pt x="599" y="1497"/>
                  </a:cubicBezTo>
                  <a:cubicBezTo>
                    <a:pt x="214" y="1390"/>
                    <a:pt x="0" y="984"/>
                    <a:pt x="107" y="599"/>
                  </a:cubicBezTo>
                  <a:cubicBezTo>
                    <a:pt x="214" y="214"/>
                    <a:pt x="599" y="0"/>
                    <a:pt x="983" y="107"/>
                  </a:cubicBezTo>
                  <a:cubicBezTo>
                    <a:pt x="1368" y="214"/>
                    <a:pt x="1582" y="620"/>
                    <a:pt x="1475" y="1005"/>
                  </a:cubicBezTo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3" name="Google Shape;753;p11"/>
            <p:cNvSpPr/>
            <p:nvPr/>
          </p:nvSpPr>
          <p:spPr>
            <a:xfrm>
              <a:off x="6018200" y="2547300"/>
              <a:ext cx="40100" cy="40100"/>
            </a:xfrm>
            <a:custGeom>
              <a:avLst/>
              <a:gdLst/>
              <a:ahLst/>
              <a:cxnLst/>
              <a:rect l="l" t="t" r="r" b="b"/>
              <a:pathLst>
                <a:path w="1604" h="1604" extrusionOk="0">
                  <a:moveTo>
                    <a:pt x="1497" y="1005"/>
                  </a:moveTo>
                  <a:cubicBezTo>
                    <a:pt x="1368" y="1390"/>
                    <a:pt x="984" y="1603"/>
                    <a:pt x="599" y="1497"/>
                  </a:cubicBezTo>
                  <a:cubicBezTo>
                    <a:pt x="214" y="1390"/>
                    <a:pt x="0" y="984"/>
                    <a:pt x="107" y="599"/>
                  </a:cubicBezTo>
                  <a:cubicBezTo>
                    <a:pt x="214" y="214"/>
                    <a:pt x="620" y="0"/>
                    <a:pt x="1005" y="107"/>
                  </a:cubicBezTo>
                  <a:cubicBezTo>
                    <a:pt x="1368" y="214"/>
                    <a:pt x="1603" y="620"/>
                    <a:pt x="1497" y="1005"/>
                  </a:cubicBezTo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4" name="Google Shape;754;p11"/>
            <p:cNvSpPr/>
            <p:nvPr/>
          </p:nvSpPr>
          <p:spPr>
            <a:xfrm>
              <a:off x="5490250" y="2268900"/>
              <a:ext cx="39575" cy="40100"/>
            </a:xfrm>
            <a:custGeom>
              <a:avLst/>
              <a:gdLst/>
              <a:ahLst/>
              <a:cxnLst/>
              <a:rect l="l" t="t" r="r" b="b"/>
              <a:pathLst>
                <a:path w="1583" h="1604" extrusionOk="0">
                  <a:moveTo>
                    <a:pt x="1476" y="984"/>
                  </a:moveTo>
                  <a:cubicBezTo>
                    <a:pt x="1369" y="1368"/>
                    <a:pt x="984" y="1604"/>
                    <a:pt x="599" y="1497"/>
                  </a:cubicBezTo>
                  <a:cubicBezTo>
                    <a:pt x="215" y="1368"/>
                    <a:pt x="1" y="984"/>
                    <a:pt x="108" y="599"/>
                  </a:cubicBezTo>
                  <a:cubicBezTo>
                    <a:pt x="215" y="214"/>
                    <a:pt x="599" y="1"/>
                    <a:pt x="984" y="107"/>
                  </a:cubicBezTo>
                  <a:cubicBezTo>
                    <a:pt x="1369" y="214"/>
                    <a:pt x="1582" y="620"/>
                    <a:pt x="1476" y="984"/>
                  </a:cubicBezTo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5" name="Google Shape;755;p11"/>
            <p:cNvSpPr/>
            <p:nvPr/>
          </p:nvSpPr>
          <p:spPr>
            <a:xfrm>
              <a:off x="5650575" y="2314850"/>
              <a:ext cx="40100" cy="40100"/>
            </a:xfrm>
            <a:custGeom>
              <a:avLst/>
              <a:gdLst/>
              <a:ahLst/>
              <a:cxnLst/>
              <a:rect l="l" t="t" r="r" b="b"/>
              <a:pathLst>
                <a:path w="1604" h="1604" extrusionOk="0">
                  <a:moveTo>
                    <a:pt x="1496" y="1005"/>
                  </a:moveTo>
                  <a:cubicBezTo>
                    <a:pt x="1389" y="1390"/>
                    <a:pt x="983" y="1604"/>
                    <a:pt x="598" y="1497"/>
                  </a:cubicBezTo>
                  <a:cubicBezTo>
                    <a:pt x="214" y="1390"/>
                    <a:pt x="0" y="984"/>
                    <a:pt x="107" y="599"/>
                  </a:cubicBezTo>
                  <a:cubicBezTo>
                    <a:pt x="214" y="214"/>
                    <a:pt x="620" y="1"/>
                    <a:pt x="1005" y="108"/>
                  </a:cubicBezTo>
                  <a:cubicBezTo>
                    <a:pt x="1368" y="214"/>
                    <a:pt x="1603" y="621"/>
                    <a:pt x="1496" y="1005"/>
                  </a:cubicBezTo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6" name="Google Shape;756;p11"/>
            <p:cNvSpPr/>
            <p:nvPr/>
          </p:nvSpPr>
          <p:spPr>
            <a:xfrm>
              <a:off x="5810875" y="2360800"/>
              <a:ext cx="40100" cy="40100"/>
            </a:xfrm>
            <a:custGeom>
              <a:avLst/>
              <a:gdLst/>
              <a:ahLst/>
              <a:cxnLst/>
              <a:rect l="l" t="t" r="r" b="b"/>
              <a:pathLst>
                <a:path w="1604" h="1604" extrusionOk="0">
                  <a:moveTo>
                    <a:pt x="1496" y="1005"/>
                  </a:moveTo>
                  <a:cubicBezTo>
                    <a:pt x="1390" y="1390"/>
                    <a:pt x="983" y="1604"/>
                    <a:pt x="599" y="1497"/>
                  </a:cubicBezTo>
                  <a:cubicBezTo>
                    <a:pt x="235" y="1390"/>
                    <a:pt x="0" y="984"/>
                    <a:pt x="107" y="599"/>
                  </a:cubicBezTo>
                  <a:cubicBezTo>
                    <a:pt x="235" y="236"/>
                    <a:pt x="620" y="1"/>
                    <a:pt x="1005" y="108"/>
                  </a:cubicBezTo>
                  <a:cubicBezTo>
                    <a:pt x="1390" y="236"/>
                    <a:pt x="1603" y="621"/>
                    <a:pt x="1496" y="1005"/>
                  </a:cubicBezTo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7" name="Google Shape;757;p11"/>
            <p:cNvSpPr/>
            <p:nvPr/>
          </p:nvSpPr>
          <p:spPr>
            <a:xfrm>
              <a:off x="5971700" y="2407300"/>
              <a:ext cx="40100" cy="40100"/>
            </a:xfrm>
            <a:custGeom>
              <a:avLst/>
              <a:gdLst/>
              <a:ahLst/>
              <a:cxnLst/>
              <a:rect l="l" t="t" r="r" b="b"/>
              <a:pathLst>
                <a:path w="1604" h="1604" extrusionOk="0">
                  <a:moveTo>
                    <a:pt x="1476" y="984"/>
                  </a:moveTo>
                  <a:cubicBezTo>
                    <a:pt x="1369" y="1368"/>
                    <a:pt x="984" y="1603"/>
                    <a:pt x="599" y="1475"/>
                  </a:cubicBezTo>
                  <a:cubicBezTo>
                    <a:pt x="215" y="1368"/>
                    <a:pt x="1" y="984"/>
                    <a:pt x="108" y="599"/>
                  </a:cubicBezTo>
                  <a:cubicBezTo>
                    <a:pt x="215" y="214"/>
                    <a:pt x="621" y="0"/>
                    <a:pt x="984" y="107"/>
                  </a:cubicBezTo>
                  <a:cubicBezTo>
                    <a:pt x="1369" y="214"/>
                    <a:pt x="1604" y="599"/>
                    <a:pt x="1476" y="984"/>
                  </a:cubicBezTo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8" name="Google Shape;758;p11"/>
            <p:cNvSpPr/>
            <p:nvPr/>
          </p:nvSpPr>
          <p:spPr>
            <a:xfrm>
              <a:off x="5247125" y="2811800"/>
              <a:ext cx="40100" cy="40100"/>
            </a:xfrm>
            <a:custGeom>
              <a:avLst/>
              <a:gdLst/>
              <a:ahLst/>
              <a:cxnLst/>
              <a:rect l="l" t="t" r="r" b="b"/>
              <a:pathLst>
                <a:path w="1604" h="1604" extrusionOk="0">
                  <a:moveTo>
                    <a:pt x="1497" y="984"/>
                  </a:moveTo>
                  <a:cubicBezTo>
                    <a:pt x="1390" y="1368"/>
                    <a:pt x="984" y="1604"/>
                    <a:pt x="599" y="1475"/>
                  </a:cubicBezTo>
                  <a:cubicBezTo>
                    <a:pt x="214" y="1368"/>
                    <a:pt x="1" y="984"/>
                    <a:pt x="107" y="599"/>
                  </a:cubicBezTo>
                  <a:cubicBezTo>
                    <a:pt x="214" y="214"/>
                    <a:pt x="620" y="1"/>
                    <a:pt x="1005" y="107"/>
                  </a:cubicBezTo>
                  <a:cubicBezTo>
                    <a:pt x="1390" y="214"/>
                    <a:pt x="1604" y="620"/>
                    <a:pt x="1497" y="984"/>
                  </a:cubicBezTo>
                  <a:close/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9" name="Google Shape;759;p11"/>
            <p:cNvSpPr/>
            <p:nvPr/>
          </p:nvSpPr>
          <p:spPr>
            <a:xfrm>
              <a:off x="5407975" y="2857750"/>
              <a:ext cx="39550" cy="40100"/>
            </a:xfrm>
            <a:custGeom>
              <a:avLst/>
              <a:gdLst/>
              <a:ahLst/>
              <a:cxnLst/>
              <a:rect l="l" t="t" r="r" b="b"/>
              <a:pathLst>
                <a:path w="1582" h="1604" extrusionOk="0">
                  <a:moveTo>
                    <a:pt x="1475" y="1005"/>
                  </a:moveTo>
                  <a:cubicBezTo>
                    <a:pt x="1368" y="1390"/>
                    <a:pt x="983" y="1604"/>
                    <a:pt x="599" y="1497"/>
                  </a:cubicBezTo>
                  <a:cubicBezTo>
                    <a:pt x="214" y="1390"/>
                    <a:pt x="0" y="984"/>
                    <a:pt x="107" y="599"/>
                  </a:cubicBezTo>
                  <a:cubicBezTo>
                    <a:pt x="214" y="214"/>
                    <a:pt x="599" y="1"/>
                    <a:pt x="983" y="108"/>
                  </a:cubicBezTo>
                  <a:cubicBezTo>
                    <a:pt x="1368" y="214"/>
                    <a:pt x="1582" y="621"/>
                    <a:pt x="1475" y="1005"/>
                  </a:cubicBezTo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0" name="Google Shape;760;p11"/>
            <p:cNvSpPr/>
            <p:nvPr/>
          </p:nvSpPr>
          <p:spPr>
            <a:xfrm>
              <a:off x="5568275" y="2903700"/>
              <a:ext cx="40100" cy="40100"/>
            </a:xfrm>
            <a:custGeom>
              <a:avLst/>
              <a:gdLst/>
              <a:ahLst/>
              <a:cxnLst/>
              <a:rect l="l" t="t" r="r" b="b"/>
              <a:pathLst>
                <a:path w="1604" h="1604" extrusionOk="0">
                  <a:moveTo>
                    <a:pt x="1497" y="1005"/>
                  </a:moveTo>
                  <a:cubicBezTo>
                    <a:pt x="1390" y="1390"/>
                    <a:pt x="984" y="1604"/>
                    <a:pt x="599" y="1497"/>
                  </a:cubicBezTo>
                  <a:cubicBezTo>
                    <a:pt x="214" y="1390"/>
                    <a:pt x="0" y="984"/>
                    <a:pt x="107" y="599"/>
                  </a:cubicBezTo>
                  <a:cubicBezTo>
                    <a:pt x="214" y="236"/>
                    <a:pt x="620" y="1"/>
                    <a:pt x="1005" y="108"/>
                  </a:cubicBezTo>
                  <a:cubicBezTo>
                    <a:pt x="1368" y="236"/>
                    <a:pt x="1603" y="621"/>
                    <a:pt x="1497" y="1005"/>
                  </a:cubicBezTo>
                  <a:close/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1" name="Google Shape;761;p11"/>
            <p:cNvSpPr/>
            <p:nvPr/>
          </p:nvSpPr>
          <p:spPr>
            <a:xfrm>
              <a:off x="5728575" y="2950200"/>
              <a:ext cx="40100" cy="39575"/>
            </a:xfrm>
            <a:custGeom>
              <a:avLst/>
              <a:gdLst/>
              <a:ahLst/>
              <a:cxnLst/>
              <a:rect l="l" t="t" r="r" b="b"/>
              <a:pathLst>
                <a:path w="1604" h="1583" extrusionOk="0">
                  <a:moveTo>
                    <a:pt x="1497" y="984"/>
                  </a:moveTo>
                  <a:cubicBezTo>
                    <a:pt x="1390" y="1368"/>
                    <a:pt x="984" y="1582"/>
                    <a:pt x="599" y="1475"/>
                  </a:cubicBezTo>
                  <a:cubicBezTo>
                    <a:pt x="236" y="1368"/>
                    <a:pt x="1" y="984"/>
                    <a:pt x="107" y="599"/>
                  </a:cubicBezTo>
                  <a:cubicBezTo>
                    <a:pt x="236" y="214"/>
                    <a:pt x="620" y="0"/>
                    <a:pt x="1005" y="107"/>
                  </a:cubicBezTo>
                  <a:cubicBezTo>
                    <a:pt x="1390" y="214"/>
                    <a:pt x="1604" y="599"/>
                    <a:pt x="1497" y="984"/>
                  </a:cubicBezTo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2" name="Google Shape;762;p11"/>
            <p:cNvSpPr/>
            <p:nvPr/>
          </p:nvSpPr>
          <p:spPr>
            <a:xfrm>
              <a:off x="5889425" y="2996150"/>
              <a:ext cx="40100" cy="40100"/>
            </a:xfrm>
            <a:custGeom>
              <a:avLst/>
              <a:gdLst/>
              <a:ahLst/>
              <a:cxnLst/>
              <a:rect l="l" t="t" r="r" b="b"/>
              <a:pathLst>
                <a:path w="1604" h="1604" extrusionOk="0">
                  <a:moveTo>
                    <a:pt x="1475" y="1005"/>
                  </a:moveTo>
                  <a:cubicBezTo>
                    <a:pt x="1368" y="1368"/>
                    <a:pt x="983" y="1604"/>
                    <a:pt x="599" y="1497"/>
                  </a:cubicBezTo>
                  <a:cubicBezTo>
                    <a:pt x="214" y="1368"/>
                    <a:pt x="0" y="984"/>
                    <a:pt x="107" y="599"/>
                  </a:cubicBezTo>
                  <a:cubicBezTo>
                    <a:pt x="214" y="214"/>
                    <a:pt x="620" y="1"/>
                    <a:pt x="983" y="107"/>
                  </a:cubicBezTo>
                  <a:cubicBezTo>
                    <a:pt x="1368" y="214"/>
                    <a:pt x="1603" y="620"/>
                    <a:pt x="1475" y="1005"/>
                  </a:cubicBezTo>
                  <a:close/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3" name="Google Shape;763;p11"/>
            <p:cNvSpPr/>
            <p:nvPr/>
          </p:nvSpPr>
          <p:spPr>
            <a:xfrm>
              <a:off x="5954075" y="2770125"/>
              <a:ext cx="40100" cy="40100"/>
            </a:xfrm>
            <a:custGeom>
              <a:avLst/>
              <a:gdLst/>
              <a:ahLst/>
              <a:cxnLst/>
              <a:rect l="l" t="t" r="r" b="b"/>
              <a:pathLst>
                <a:path w="1604" h="1604" extrusionOk="0">
                  <a:moveTo>
                    <a:pt x="1497" y="1005"/>
                  </a:moveTo>
                  <a:cubicBezTo>
                    <a:pt x="1390" y="1390"/>
                    <a:pt x="984" y="1603"/>
                    <a:pt x="599" y="1497"/>
                  </a:cubicBezTo>
                  <a:cubicBezTo>
                    <a:pt x="214" y="1390"/>
                    <a:pt x="0" y="984"/>
                    <a:pt x="107" y="599"/>
                  </a:cubicBezTo>
                  <a:cubicBezTo>
                    <a:pt x="214" y="235"/>
                    <a:pt x="620" y="0"/>
                    <a:pt x="1005" y="107"/>
                  </a:cubicBezTo>
                  <a:cubicBezTo>
                    <a:pt x="1390" y="235"/>
                    <a:pt x="1604" y="620"/>
                    <a:pt x="1497" y="1005"/>
                  </a:cubicBezTo>
                </a:path>
              </a:pathLst>
            </a:custGeom>
            <a:solidFill>
              <a:srgbClr val="C990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4" name="Google Shape;764;p11"/>
            <p:cNvSpPr/>
            <p:nvPr/>
          </p:nvSpPr>
          <p:spPr>
            <a:xfrm>
              <a:off x="5134925" y="1208900"/>
              <a:ext cx="1349775" cy="2169625"/>
            </a:xfrm>
            <a:custGeom>
              <a:avLst/>
              <a:gdLst/>
              <a:ahLst/>
              <a:cxnLst/>
              <a:rect l="l" t="t" r="r" b="b"/>
              <a:pathLst>
                <a:path w="53991" h="86785" extrusionOk="0">
                  <a:moveTo>
                    <a:pt x="21800" y="1"/>
                  </a:moveTo>
                  <a:cubicBezTo>
                    <a:pt x="20820" y="1"/>
                    <a:pt x="19829" y="33"/>
                    <a:pt x="18831" y="101"/>
                  </a:cubicBezTo>
                  <a:lnTo>
                    <a:pt x="15902" y="3949"/>
                  </a:lnTo>
                  <a:lnTo>
                    <a:pt x="18617" y="10468"/>
                  </a:lnTo>
                  <a:cubicBezTo>
                    <a:pt x="18617" y="10468"/>
                    <a:pt x="19340" y="10420"/>
                    <a:pt x="20533" y="10420"/>
                  </a:cubicBezTo>
                  <a:cubicBezTo>
                    <a:pt x="25058" y="10420"/>
                    <a:pt x="36334" y="11103"/>
                    <a:pt x="40461" y="17649"/>
                  </a:cubicBezTo>
                  <a:cubicBezTo>
                    <a:pt x="43518" y="22501"/>
                    <a:pt x="41209" y="34535"/>
                    <a:pt x="36913" y="47317"/>
                  </a:cubicBezTo>
                  <a:lnTo>
                    <a:pt x="4531" y="37805"/>
                  </a:lnTo>
                  <a:lnTo>
                    <a:pt x="4082" y="38660"/>
                  </a:lnTo>
                  <a:lnTo>
                    <a:pt x="6284" y="45008"/>
                  </a:lnTo>
                  <a:lnTo>
                    <a:pt x="34562" y="53900"/>
                  </a:lnTo>
                  <a:cubicBezTo>
                    <a:pt x="30437" y="64822"/>
                    <a:pt x="25328" y="75530"/>
                    <a:pt x="21331" y="82007"/>
                  </a:cubicBezTo>
                  <a:lnTo>
                    <a:pt x="876" y="75723"/>
                  </a:lnTo>
                  <a:lnTo>
                    <a:pt x="0" y="76492"/>
                  </a:lnTo>
                  <a:lnTo>
                    <a:pt x="2907" y="81365"/>
                  </a:lnTo>
                  <a:cubicBezTo>
                    <a:pt x="2907" y="81365"/>
                    <a:pt x="10965" y="85939"/>
                    <a:pt x="18211" y="86474"/>
                  </a:cubicBezTo>
                  <a:cubicBezTo>
                    <a:pt x="18211" y="86474"/>
                    <a:pt x="20413" y="86784"/>
                    <a:pt x="23007" y="86784"/>
                  </a:cubicBezTo>
                  <a:cubicBezTo>
                    <a:pt x="24263" y="86784"/>
                    <a:pt x="25611" y="86711"/>
                    <a:pt x="26846" y="86495"/>
                  </a:cubicBezTo>
                  <a:cubicBezTo>
                    <a:pt x="26846" y="86495"/>
                    <a:pt x="39307" y="66211"/>
                    <a:pt x="45591" y="50587"/>
                  </a:cubicBezTo>
                  <a:cubicBezTo>
                    <a:pt x="51854" y="34941"/>
                    <a:pt x="53991" y="20556"/>
                    <a:pt x="52751" y="9827"/>
                  </a:cubicBezTo>
                  <a:cubicBezTo>
                    <a:pt x="52751" y="9827"/>
                    <a:pt x="38872" y="1"/>
                    <a:pt x="2180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5" name="Google Shape;765;p11"/>
            <p:cNvSpPr/>
            <p:nvPr/>
          </p:nvSpPr>
          <p:spPr>
            <a:xfrm>
              <a:off x="5258350" y="1812025"/>
              <a:ext cx="1141925" cy="639650"/>
            </a:xfrm>
            <a:custGeom>
              <a:avLst/>
              <a:gdLst/>
              <a:ahLst/>
              <a:cxnLst/>
              <a:rect l="l" t="t" r="r" b="b"/>
              <a:pathLst>
                <a:path w="45677" h="25586" extrusionOk="0">
                  <a:moveTo>
                    <a:pt x="0" y="14001"/>
                  </a:moveTo>
                  <a:lnTo>
                    <a:pt x="40269" y="25585"/>
                  </a:lnTo>
                  <a:cubicBezTo>
                    <a:pt x="40269" y="25585"/>
                    <a:pt x="44822" y="17549"/>
                    <a:pt x="45677" y="10495"/>
                  </a:cubicBezTo>
                  <a:lnTo>
                    <a:pt x="45677" y="10495"/>
                  </a:lnTo>
                  <a:lnTo>
                    <a:pt x="2971" y="1"/>
                  </a:lnTo>
                  <a:cubicBezTo>
                    <a:pt x="2971" y="1"/>
                    <a:pt x="342" y="7610"/>
                    <a:pt x="0" y="14001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6" name="Google Shape;766;p11"/>
            <p:cNvSpPr/>
            <p:nvPr/>
          </p:nvSpPr>
          <p:spPr>
            <a:xfrm>
              <a:off x="5144525" y="2757825"/>
              <a:ext cx="867825" cy="550950"/>
            </a:xfrm>
            <a:custGeom>
              <a:avLst/>
              <a:gdLst/>
              <a:ahLst/>
              <a:cxnLst/>
              <a:rect l="l" t="t" r="r" b="b"/>
              <a:pathLst>
                <a:path w="34713" h="22038" extrusionOk="0">
                  <a:moveTo>
                    <a:pt x="86" y="14086"/>
                  </a:moveTo>
                  <a:lnTo>
                    <a:pt x="27766" y="22037"/>
                  </a:lnTo>
                  <a:cubicBezTo>
                    <a:pt x="31079" y="16886"/>
                    <a:pt x="34712" y="9555"/>
                    <a:pt x="34712" y="9555"/>
                  </a:cubicBezTo>
                  <a:lnTo>
                    <a:pt x="34712" y="9555"/>
                  </a:lnTo>
                  <a:lnTo>
                    <a:pt x="685" y="1"/>
                  </a:lnTo>
                  <a:cubicBezTo>
                    <a:pt x="1" y="8016"/>
                    <a:pt x="86" y="14086"/>
                    <a:pt x="86" y="1408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7" name="Google Shape;767;p11"/>
            <p:cNvSpPr/>
            <p:nvPr/>
          </p:nvSpPr>
          <p:spPr>
            <a:xfrm>
              <a:off x="5132250" y="3182100"/>
              <a:ext cx="677050" cy="309425"/>
            </a:xfrm>
            <a:custGeom>
              <a:avLst/>
              <a:gdLst/>
              <a:ahLst/>
              <a:cxnLst/>
              <a:rect l="l" t="t" r="r" b="b"/>
              <a:pathLst>
                <a:path w="27082" h="12377" extrusionOk="0">
                  <a:moveTo>
                    <a:pt x="0" y="5366"/>
                  </a:moveTo>
                  <a:lnTo>
                    <a:pt x="24388" y="12376"/>
                  </a:lnTo>
                  <a:lnTo>
                    <a:pt x="27081" y="7781"/>
                  </a:lnTo>
                  <a:cubicBezTo>
                    <a:pt x="27081" y="7781"/>
                    <a:pt x="22037" y="9277"/>
                    <a:pt x="12803" y="6627"/>
                  </a:cubicBezTo>
                  <a:lnTo>
                    <a:pt x="12803" y="6627"/>
                  </a:lnTo>
                  <a:cubicBezTo>
                    <a:pt x="3570" y="3976"/>
                    <a:pt x="64" y="1"/>
                    <a:pt x="64" y="1"/>
                  </a:cubicBezTo>
                  <a:lnTo>
                    <a:pt x="64" y="1"/>
                  </a:lnTo>
                  <a:close/>
                </a:path>
              </a:pathLst>
            </a:custGeom>
            <a:solidFill>
              <a:srgbClr val="FFB30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8" name="Google Shape;768;p11"/>
            <p:cNvSpPr/>
            <p:nvPr/>
          </p:nvSpPr>
          <p:spPr>
            <a:xfrm>
              <a:off x="5133850" y="3179975"/>
              <a:ext cx="675450" cy="237800"/>
            </a:xfrm>
            <a:custGeom>
              <a:avLst/>
              <a:gdLst/>
              <a:ahLst/>
              <a:cxnLst/>
              <a:rect l="l" t="t" r="r" b="b"/>
              <a:pathLst>
                <a:path w="27018" h="9512" extrusionOk="0">
                  <a:moveTo>
                    <a:pt x="0" y="86"/>
                  </a:moveTo>
                  <a:cubicBezTo>
                    <a:pt x="0" y="86"/>
                    <a:pt x="3228" y="4061"/>
                    <a:pt x="12718" y="6797"/>
                  </a:cubicBezTo>
                  <a:lnTo>
                    <a:pt x="12718" y="6797"/>
                  </a:lnTo>
                  <a:cubicBezTo>
                    <a:pt x="22208" y="9512"/>
                    <a:pt x="27017" y="7866"/>
                    <a:pt x="27017" y="7866"/>
                  </a:cubicBezTo>
                  <a:lnTo>
                    <a:pt x="27017" y="7866"/>
                  </a:lnTo>
                  <a:lnTo>
                    <a:pt x="26889" y="7652"/>
                  </a:lnTo>
                  <a:cubicBezTo>
                    <a:pt x="26889" y="7652"/>
                    <a:pt x="21524" y="8956"/>
                    <a:pt x="12803" y="6455"/>
                  </a:cubicBezTo>
                  <a:lnTo>
                    <a:pt x="12803" y="6455"/>
                  </a:lnTo>
                  <a:cubicBezTo>
                    <a:pt x="4061" y="3954"/>
                    <a:pt x="235" y="0"/>
                    <a:pt x="235" y="0"/>
                  </a:cubicBezTo>
                  <a:lnTo>
                    <a:pt x="235" y="0"/>
                  </a:lnTo>
                  <a:close/>
                </a:path>
              </a:pathLst>
            </a:custGeom>
            <a:solidFill>
              <a:srgbClr val="FFD00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9" name="Google Shape;769;p11"/>
            <p:cNvSpPr/>
            <p:nvPr/>
          </p:nvSpPr>
          <p:spPr>
            <a:xfrm>
              <a:off x="5161625" y="2745550"/>
              <a:ext cx="850725" cy="251150"/>
            </a:xfrm>
            <a:custGeom>
              <a:avLst/>
              <a:gdLst/>
              <a:ahLst/>
              <a:cxnLst/>
              <a:rect l="l" t="t" r="r" b="b"/>
              <a:pathLst>
                <a:path w="34029" h="10046" extrusionOk="0">
                  <a:moveTo>
                    <a:pt x="535" y="0"/>
                  </a:moveTo>
                  <a:lnTo>
                    <a:pt x="1" y="492"/>
                  </a:lnTo>
                  <a:lnTo>
                    <a:pt x="34028" y="10046"/>
                  </a:lnTo>
                  <a:lnTo>
                    <a:pt x="33451" y="9447"/>
                  </a:lnTo>
                  <a:lnTo>
                    <a:pt x="535" y="0"/>
                  </a:lnTo>
                  <a:close/>
                </a:path>
              </a:pathLst>
            </a:custGeom>
            <a:solidFill>
              <a:srgbClr val="7EC7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0" name="Google Shape;770;p11"/>
            <p:cNvSpPr/>
            <p:nvPr/>
          </p:nvSpPr>
          <p:spPr>
            <a:xfrm>
              <a:off x="5604600" y="1210650"/>
              <a:ext cx="849125" cy="251950"/>
            </a:xfrm>
            <a:custGeom>
              <a:avLst/>
              <a:gdLst/>
              <a:ahLst/>
              <a:cxnLst/>
              <a:rect l="l" t="t" r="r" b="b"/>
              <a:pathLst>
                <a:path w="33965" h="10078" extrusionOk="0">
                  <a:moveTo>
                    <a:pt x="1486" y="1"/>
                  </a:moveTo>
                  <a:cubicBezTo>
                    <a:pt x="557" y="1"/>
                    <a:pt x="44" y="31"/>
                    <a:pt x="44" y="31"/>
                  </a:cubicBezTo>
                  <a:lnTo>
                    <a:pt x="1" y="1057"/>
                  </a:lnTo>
                  <a:cubicBezTo>
                    <a:pt x="26" y="1057"/>
                    <a:pt x="51" y="1057"/>
                    <a:pt x="76" y="1057"/>
                  </a:cubicBezTo>
                  <a:cubicBezTo>
                    <a:pt x="21167" y="1057"/>
                    <a:pt x="32767" y="10077"/>
                    <a:pt x="32767" y="10077"/>
                  </a:cubicBezTo>
                  <a:lnTo>
                    <a:pt x="33964" y="9757"/>
                  </a:lnTo>
                  <a:cubicBezTo>
                    <a:pt x="20925" y="756"/>
                    <a:pt x="6095" y="1"/>
                    <a:pt x="1486" y="1"/>
                  </a:cubicBezTo>
                  <a:close/>
                </a:path>
              </a:pathLst>
            </a:custGeom>
            <a:solidFill>
              <a:srgbClr val="E259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1" name="Google Shape;771;p11"/>
            <p:cNvSpPr/>
            <p:nvPr/>
          </p:nvSpPr>
          <p:spPr>
            <a:xfrm>
              <a:off x="5880325" y="968825"/>
              <a:ext cx="401875" cy="249575"/>
            </a:xfrm>
            <a:custGeom>
              <a:avLst/>
              <a:gdLst/>
              <a:ahLst/>
              <a:cxnLst/>
              <a:rect l="l" t="t" r="r" b="b"/>
              <a:pathLst>
                <a:path w="16075" h="9983" extrusionOk="0">
                  <a:moveTo>
                    <a:pt x="4917" y="22"/>
                  </a:moveTo>
                  <a:cubicBezTo>
                    <a:pt x="1796" y="1369"/>
                    <a:pt x="1" y="5622"/>
                    <a:pt x="1" y="5622"/>
                  </a:cubicBezTo>
                  <a:lnTo>
                    <a:pt x="1" y="5622"/>
                  </a:lnTo>
                  <a:cubicBezTo>
                    <a:pt x="11051" y="7888"/>
                    <a:pt x="15711" y="9982"/>
                    <a:pt x="15711" y="9982"/>
                  </a:cubicBezTo>
                  <a:lnTo>
                    <a:pt x="15711" y="9982"/>
                  </a:lnTo>
                  <a:cubicBezTo>
                    <a:pt x="16074" y="6007"/>
                    <a:pt x="14856" y="2907"/>
                    <a:pt x="14856" y="2907"/>
                  </a:cubicBezTo>
                  <a:lnTo>
                    <a:pt x="14856" y="2907"/>
                  </a:lnTo>
                  <a:cubicBezTo>
                    <a:pt x="11222" y="278"/>
                    <a:pt x="7118" y="1"/>
                    <a:pt x="5558" y="1"/>
                  </a:cubicBezTo>
                  <a:lnTo>
                    <a:pt x="5558" y="1"/>
                  </a:lnTo>
                  <a:cubicBezTo>
                    <a:pt x="5152" y="1"/>
                    <a:pt x="4917" y="22"/>
                    <a:pt x="4917" y="22"/>
                  </a:cubicBezTo>
                  <a:close/>
                </a:path>
              </a:pathLst>
            </a:custGeom>
            <a:solidFill>
              <a:srgbClr val="FF7C0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2" name="Google Shape;772;p11"/>
            <p:cNvSpPr/>
            <p:nvPr/>
          </p:nvSpPr>
          <p:spPr>
            <a:xfrm>
              <a:off x="6003225" y="969050"/>
              <a:ext cx="248500" cy="133400"/>
            </a:xfrm>
            <a:custGeom>
              <a:avLst/>
              <a:gdLst/>
              <a:ahLst/>
              <a:cxnLst/>
              <a:rect l="l" t="t" r="r" b="b"/>
              <a:pathLst>
                <a:path w="9940" h="5336" extrusionOk="0">
                  <a:moveTo>
                    <a:pt x="666" y="0"/>
                  </a:moveTo>
                  <a:cubicBezTo>
                    <a:pt x="448" y="0"/>
                    <a:pt x="226" y="4"/>
                    <a:pt x="1" y="13"/>
                  </a:cubicBezTo>
                  <a:lnTo>
                    <a:pt x="322" y="3176"/>
                  </a:lnTo>
                  <a:lnTo>
                    <a:pt x="7802" y="5335"/>
                  </a:lnTo>
                  <a:lnTo>
                    <a:pt x="9940" y="2898"/>
                  </a:lnTo>
                  <a:cubicBezTo>
                    <a:pt x="9940" y="2898"/>
                    <a:pt x="6466" y="0"/>
                    <a:pt x="6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3" name="Google Shape;773;p11"/>
            <p:cNvSpPr/>
            <p:nvPr/>
          </p:nvSpPr>
          <p:spPr>
            <a:xfrm>
              <a:off x="5888875" y="1102425"/>
              <a:ext cx="384225" cy="115975"/>
            </a:xfrm>
            <a:custGeom>
              <a:avLst/>
              <a:gdLst/>
              <a:ahLst/>
              <a:cxnLst/>
              <a:rect l="l" t="t" r="r" b="b"/>
              <a:pathLst>
                <a:path w="15369" h="4639" extrusionOk="0">
                  <a:moveTo>
                    <a:pt x="1" y="385"/>
                  </a:moveTo>
                  <a:lnTo>
                    <a:pt x="2352" y="0"/>
                  </a:lnTo>
                  <a:cubicBezTo>
                    <a:pt x="2352" y="0"/>
                    <a:pt x="5537" y="43"/>
                    <a:pt x="12526" y="2522"/>
                  </a:cubicBezTo>
                  <a:lnTo>
                    <a:pt x="15369" y="4638"/>
                  </a:lnTo>
                  <a:cubicBezTo>
                    <a:pt x="15369" y="4638"/>
                    <a:pt x="8572" y="2052"/>
                    <a:pt x="1" y="38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4" name="Google Shape;774;p11"/>
            <p:cNvSpPr/>
            <p:nvPr/>
          </p:nvSpPr>
          <p:spPr>
            <a:xfrm>
              <a:off x="5973850" y="1048450"/>
              <a:ext cx="223375" cy="114375"/>
            </a:xfrm>
            <a:custGeom>
              <a:avLst/>
              <a:gdLst/>
              <a:ahLst/>
              <a:cxnLst/>
              <a:rect l="l" t="t" r="r" b="b"/>
              <a:pathLst>
                <a:path w="8935" h="4575" extrusionOk="0">
                  <a:moveTo>
                    <a:pt x="1497" y="0"/>
                  </a:moveTo>
                  <a:lnTo>
                    <a:pt x="0" y="2245"/>
                  </a:lnTo>
                  <a:cubicBezTo>
                    <a:pt x="0" y="2245"/>
                    <a:pt x="5878" y="3442"/>
                    <a:pt x="8935" y="4574"/>
                  </a:cubicBezTo>
                  <a:lnTo>
                    <a:pt x="8828" y="211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5" name="Google Shape;775;p11"/>
            <p:cNvSpPr/>
            <p:nvPr/>
          </p:nvSpPr>
          <p:spPr>
            <a:xfrm>
              <a:off x="5285600" y="1972875"/>
              <a:ext cx="1059650" cy="306200"/>
            </a:xfrm>
            <a:custGeom>
              <a:avLst/>
              <a:gdLst/>
              <a:ahLst/>
              <a:cxnLst/>
              <a:rect l="l" t="t" r="r" b="b"/>
              <a:pathLst>
                <a:path w="42386" h="12248" extrusionOk="0">
                  <a:moveTo>
                    <a:pt x="86" y="0"/>
                  </a:moveTo>
                  <a:lnTo>
                    <a:pt x="42385" y="12248"/>
                  </a:lnTo>
                  <a:lnTo>
                    <a:pt x="1" y="34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6" name="Google Shape;776;p11"/>
            <p:cNvSpPr/>
            <p:nvPr/>
          </p:nvSpPr>
          <p:spPr>
            <a:xfrm>
              <a:off x="5149875" y="2936850"/>
              <a:ext cx="771625" cy="235650"/>
            </a:xfrm>
            <a:custGeom>
              <a:avLst/>
              <a:gdLst/>
              <a:ahLst/>
              <a:cxnLst/>
              <a:rect l="l" t="t" r="r" b="b"/>
              <a:pathLst>
                <a:path w="30865" h="9426" extrusionOk="0">
                  <a:moveTo>
                    <a:pt x="30865" y="9255"/>
                  </a:moveTo>
                  <a:lnTo>
                    <a:pt x="22" y="0"/>
                  </a:lnTo>
                  <a:lnTo>
                    <a:pt x="0" y="192"/>
                  </a:lnTo>
                  <a:lnTo>
                    <a:pt x="30779" y="9426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7" name="Google Shape;777;p11"/>
            <p:cNvSpPr/>
            <p:nvPr/>
          </p:nvSpPr>
          <p:spPr>
            <a:xfrm>
              <a:off x="6239425" y="2049275"/>
              <a:ext cx="166725" cy="424300"/>
            </a:xfrm>
            <a:custGeom>
              <a:avLst/>
              <a:gdLst/>
              <a:ahLst/>
              <a:cxnLst/>
              <a:rect l="l" t="t" r="r" b="b"/>
              <a:pathLst>
                <a:path w="6669" h="16972" extrusionOk="0">
                  <a:moveTo>
                    <a:pt x="0" y="16566"/>
                  </a:moveTo>
                  <a:lnTo>
                    <a:pt x="1411" y="16972"/>
                  </a:lnTo>
                  <a:cubicBezTo>
                    <a:pt x="1411" y="16972"/>
                    <a:pt x="5857" y="7695"/>
                    <a:pt x="6669" y="386"/>
                  </a:cubicBezTo>
                  <a:lnTo>
                    <a:pt x="6669" y="386"/>
                  </a:lnTo>
                  <a:lnTo>
                    <a:pt x="5322" y="1"/>
                  </a:lnTo>
                  <a:cubicBezTo>
                    <a:pt x="5322" y="1"/>
                    <a:pt x="3848" y="8743"/>
                    <a:pt x="0" y="16566"/>
                  </a:cubicBezTo>
                </a:path>
              </a:pathLst>
            </a:custGeom>
            <a:solidFill>
              <a:srgbClr val="FFBA0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8" name="Google Shape;778;p11"/>
            <p:cNvSpPr/>
            <p:nvPr/>
          </p:nvSpPr>
          <p:spPr>
            <a:xfrm>
              <a:off x="5236975" y="1787450"/>
              <a:ext cx="127725" cy="398125"/>
            </a:xfrm>
            <a:custGeom>
              <a:avLst/>
              <a:gdLst/>
              <a:ahLst/>
              <a:cxnLst/>
              <a:rect l="l" t="t" r="r" b="b"/>
              <a:pathLst>
                <a:path w="5109" h="15925" extrusionOk="0">
                  <a:moveTo>
                    <a:pt x="0" y="15518"/>
                  </a:moveTo>
                  <a:lnTo>
                    <a:pt x="1411" y="15924"/>
                  </a:lnTo>
                  <a:cubicBezTo>
                    <a:pt x="2287" y="7268"/>
                    <a:pt x="5109" y="385"/>
                    <a:pt x="5109" y="385"/>
                  </a:cubicBezTo>
                  <a:lnTo>
                    <a:pt x="5109" y="385"/>
                  </a:lnTo>
                  <a:lnTo>
                    <a:pt x="3762" y="1"/>
                  </a:lnTo>
                  <a:cubicBezTo>
                    <a:pt x="578" y="6627"/>
                    <a:pt x="0" y="15518"/>
                    <a:pt x="0" y="15518"/>
                  </a:cubicBezTo>
                  <a:close/>
                </a:path>
              </a:pathLst>
            </a:custGeom>
            <a:solidFill>
              <a:srgbClr val="FFBA0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9" name="Google Shape;779;p11"/>
            <p:cNvSpPr/>
            <p:nvPr/>
          </p:nvSpPr>
          <p:spPr>
            <a:xfrm>
              <a:off x="5125825" y="2725775"/>
              <a:ext cx="62550" cy="405050"/>
            </a:xfrm>
            <a:custGeom>
              <a:avLst/>
              <a:gdLst/>
              <a:ahLst/>
              <a:cxnLst/>
              <a:rect l="l" t="t" r="r" b="b"/>
              <a:pathLst>
                <a:path w="2502" h="16202" extrusionOk="0">
                  <a:moveTo>
                    <a:pt x="364" y="15817"/>
                  </a:moveTo>
                  <a:lnTo>
                    <a:pt x="1732" y="16202"/>
                  </a:lnTo>
                  <a:cubicBezTo>
                    <a:pt x="1732" y="16202"/>
                    <a:pt x="1518" y="7182"/>
                    <a:pt x="2501" y="449"/>
                  </a:cubicBezTo>
                  <a:lnTo>
                    <a:pt x="2501" y="449"/>
                  </a:lnTo>
                  <a:lnTo>
                    <a:pt x="941" y="0"/>
                  </a:lnTo>
                  <a:cubicBezTo>
                    <a:pt x="941" y="0"/>
                    <a:pt x="1" y="10687"/>
                    <a:pt x="364" y="15817"/>
                  </a:cubicBezTo>
                </a:path>
              </a:pathLst>
            </a:custGeom>
            <a:solidFill>
              <a:srgbClr val="FFBA0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0" name="Google Shape;780;p11"/>
            <p:cNvSpPr/>
            <p:nvPr/>
          </p:nvSpPr>
          <p:spPr>
            <a:xfrm>
              <a:off x="5803925" y="2968900"/>
              <a:ext cx="229800" cy="354825"/>
            </a:xfrm>
            <a:custGeom>
              <a:avLst/>
              <a:gdLst/>
              <a:ahLst/>
              <a:cxnLst/>
              <a:rect l="l" t="t" r="r" b="b"/>
              <a:pathLst>
                <a:path w="9192" h="14193" extrusionOk="0">
                  <a:moveTo>
                    <a:pt x="0" y="13872"/>
                  </a:moveTo>
                  <a:lnTo>
                    <a:pt x="1283" y="14193"/>
                  </a:lnTo>
                  <a:cubicBezTo>
                    <a:pt x="4297" y="10025"/>
                    <a:pt x="9191" y="449"/>
                    <a:pt x="9191" y="449"/>
                  </a:cubicBezTo>
                  <a:lnTo>
                    <a:pt x="9191" y="449"/>
                  </a:lnTo>
                  <a:lnTo>
                    <a:pt x="7631" y="0"/>
                  </a:lnTo>
                  <a:cubicBezTo>
                    <a:pt x="4745" y="6669"/>
                    <a:pt x="0" y="13872"/>
                    <a:pt x="0" y="13872"/>
                  </a:cubicBezTo>
                  <a:close/>
                </a:path>
              </a:pathLst>
            </a:custGeom>
            <a:solidFill>
              <a:srgbClr val="FFBA0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1" name="Google Shape;781;p11"/>
            <p:cNvSpPr/>
            <p:nvPr/>
          </p:nvSpPr>
          <p:spPr>
            <a:xfrm>
              <a:off x="6206300" y="2049275"/>
              <a:ext cx="199850" cy="424300"/>
            </a:xfrm>
            <a:custGeom>
              <a:avLst/>
              <a:gdLst/>
              <a:ahLst/>
              <a:cxnLst/>
              <a:rect l="l" t="t" r="r" b="b"/>
              <a:pathLst>
                <a:path w="7994" h="16972" extrusionOk="0">
                  <a:moveTo>
                    <a:pt x="6647" y="1"/>
                  </a:moveTo>
                  <a:lnTo>
                    <a:pt x="6476" y="856"/>
                  </a:lnTo>
                  <a:lnTo>
                    <a:pt x="4660" y="236"/>
                  </a:lnTo>
                  <a:cubicBezTo>
                    <a:pt x="4660" y="236"/>
                    <a:pt x="3078" y="9149"/>
                    <a:pt x="0" y="15411"/>
                  </a:cubicBezTo>
                  <a:lnTo>
                    <a:pt x="1646" y="15882"/>
                  </a:lnTo>
                  <a:lnTo>
                    <a:pt x="1325" y="16566"/>
                  </a:lnTo>
                  <a:lnTo>
                    <a:pt x="2736" y="16972"/>
                  </a:lnTo>
                  <a:cubicBezTo>
                    <a:pt x="2736" y="16972"/>
                    <a:pt x="6754" y="9512"/>
                    <a:pt x="7994" y="386"/>
                  </a:cubicBezTo>
                  <a:lnTo>
                    <a:pt x="6647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2" name="Google Shape;782;p11"/>
            <p:cNvSpPr/>
            <p:nvPr/>
          </p:nvSpPr>
          <p:spPr>
            <a:xfrm>
              <a:off x="5770800" y="2964100"/>
              <a:ext cx="262925" cy="359625"/>
            </a:xfrm>
            <a:custGeom>
              <a:avLst/>
              <a:gdLst/>
              <a:ahLst/>
              <a:cxnLst/>
              <a:rect l="l" t="t" r="r" b="b"/>
              <a:pathLst>
                <a:path w="10517" h="14385" extrusionOk="0">
                  <a:moveTo>
                    <a:pt x="6626" y="0"/>
                  </a:moveTo>
                  <a:lnTo>
                    <a:pt x="6754" y="470"/>
                  </a:lnTo>
                  <a:cubicBezTo>
                    <a:pt x="6754" y="470"/>
                    <a:pt x="3677" y="7866"/>
                    <a:pt x="0" y="12996"/>
                  </a:cubicBezTo>
                  <a:lnTo>
                    <a:pt x="1689" y="13487"/>
                  </a:lnTo>
                  <a:lnTo>
                    <a:pt x="1325" y="14064"/>
                  </a:lnTo>
                  <a:lnTo>
                    <a:pt x="2608" y="14385"/>
                  </a:lnTo>
                  <a:cubicBezTo>
                    <a:pt x="2608" y="14385"/>
                    <a:pt x="7652" y="7567"/>
                    <a:pt x="10516" y="641"/>
                  </a:cubicBezTo>
                  <a:lnTo>
                    <a:pt x="8956" y="192"/>
                  </a:lnTo>
                  <a:lnTo>
                    <a:pt x="8828" y="534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3" name="Google Shape;783;p11"/>
            <p:cNvSpPr/>
            <p:nvPr/>
          </p:nvSpPr>
          <p:spPr>
            <a:xfrm>
              <a:off x="5822625" y="832025"/>
              <a:ext cx="631100" cy="622550"/>
            </a:xfrm>
            <a:custGeom>
              <a:avLst/>
              <a:gdLst/>
              <a:ahLst/>
              <a:cxnLst/>
              <a:rect l="l" t="t" r="r" b="b"/>
              <a:pathLst>
                <a:path w="25244" h="24902" extrusionOk="0">
                  <a:moveTo>
                    <a:pt x="0" y="6499"/>
                  </a:moveTo>
                  <a:cubicBezTo>
                    <a:pt x="0" y="6499"/>
                    <a:pt x="6990" y="899"/>
                    <a:pt x="14642" y="3805"/>
                  </a:cubicBezTo>
                  <a:cubicBezTo>
                    <a:pt x="22294" y="6712"/>
                    <a:pt x="23982" y="24068"/>
                    <a:pt x="23982" y="24068"/>
                  </a:cubicBezTo>
                  <a:lnTo>
                    <a:pt x="25243" y="24902"/>
                  </a:lnTo>
                  <a:cubicBezTo>
                    <a:pt x="25243" y="24902"/>
                    <a:pt x="22507" y="4831"/>
                    <a:pt x="13402" y="1946"/>
                  </a:cubicBezTo>
                  <a:cubicBezTo>
                    <a:pt x="7225" y="1"/>
                    <a:pt x="0" y="6499"/>
                    <a:pt x="0" y="649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4" name="Google Shape;784;p11"/>
            <p:cNvSpPr/>
            <p:nvPr/>
          </p:nvSpPr>
          <p:spPr>
            <a:xfrm>
              <a:off x="5462475" y="1843550"/>
              <a:ext cx="366575" cy="114375"/>
            </a:xfrm>
            <a:custGeom>
              <a:avLst/>
              <a:gdLst/>
              <a:ahLst/>
              <a:cxnLst/>
              <a:rect l="l" t="t" r="r" b="b"/>
              <a:pathLst>
                <a:path w="14663" h="4575" extrusionOk="0">
                  <a:moveTo>
                    <a:pt x="0" y="1"/>
                  </a:moveTo>
                  <a:lnTo>
                    <a:pt x="1967" y="941"/>
                  </a:lnTo>
                  <a:lnTo>
                    <a:pt x="1518" y="1198"/>
                  </a:lnTo>
                  <a:lnTo>
                    <a:pt x="4211" y="3421"/>
                  </a:lnTo>
                  <a:lnTo>
                    <a:pt x="10068" y="4575"/>
                  </a:lnTo>
                  <a:lnTo>
                    <a:pt x="8272" y="2801"/>
                  </a:lnTo>
                  <a:lnTo>
                    <a:pt x="8614" y="2694"/>
                  </a:lnTo>
                  <a:lnTo>
                    <a:pt x="7845" y="2266"/>
                  </a:lnTo>
                  <a:lnTo>
                    <a:pt x="10388" y="2993"/>
                  </a:lnTo>
                  <a:lnTo>
                    <a:pt x="14663" y="3613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5" name="Google Shape;785;p11"/>
            <p:cNvSpPr/>
            <p:nvPr/>
          </p:nvSpPr>
          <p:spPr>
            <a:xfrm>
              <a:off x="5800175" y="1973400"/>
              <a:ext cx="25675" cy="10725"/>
            </a:xfrm>
            <a:custGeom>
              <a:avLst/>
              <a:gdLst/>
              <a:ahLst/>
              <a:cxnLst/>
              <a:rect l="l" t="t" r="r" b="b"/>
              <a:pathLst>
                <a:path w="1027" h="429" extrusionOk="0">
                  <a:moveTo>
                    <a:pt x="556" y="1"/>
                  </a:moveTo>
                  <a:lnTo>
                    <a:pt x="963" y="129"/>
                  </a:lnTo>
                  <a:lnTo>
                    <a:pt x="1027" y="428"/>
                  </a:lnTo>
                  <a:lnTo>
                    <a:pt x="1" y="129"/>
                  </a:lnTo>
                  <a:close/>
                </a:path>
              </a:pathLst>
            </a:custGeom>
            <a:solidFill>
              <a:srgbClr val="BB4F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6" name="Google Shape;786;p11"/>
            <p:cNvSpPr/>
            <p:nvPr/>
          </p:nvSpPr>
          <p:spPr>
            <a:xfrm>
              <a:off x="5938575" y="2161500"/>
              <a:ext cx="324925" cy="94075"/>
            </a:xfrm>
            <a:custGeom>
              <a:avLst/>
              <a:gdLst/>
              <a:ahLst/>
              <a:cxnLst/>
              <a:rect l="l" t="t" r="r" b="b"/>
              <a:pathLst>
                <a:path w="12997" h="3763" extrusionOk="0">
                  <a:moveTo>
                    <a:pt x="1" y="0"/>
                  </a:moveTo>
                  <a:lnTo>
                    <a:pt x="3485" y="107"/>
                  </a:lnTo>
                  <a:lnTo>
                    <a:pt x="6391" y="1090"/>
                  </a:lnTo>
                  <a:lnTo>
                    <a:pt x="5964" y="1240"/>
                  </a:lnTo>
                  <a:lnTo>
                    <a:pt x="7695" y="2138"/>
                  </a:lnTo>
                  <a:lnTo>
                    <a:pt x="12162" y="3313"/>
                  </a:lnTo>
                  <a:lnTo>
                    <a:pt x="12996" y="3762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7" name="Google Shape;787;p11"/>
            <p:cNvSpPr/>
            <p:nvPr/>
          </p:nvSpPr>
          <p:spPr>
            <a:xfrm>
              <a:off x="5259425" y="2968375"/>
              <a:ext cx="301925" cy="91925"/>
            </a:xfrm>
            <a:custGeom>
              <a:avLst/>
              <a:gdLst/>
              <a:ahLst/>
              <a:cxnLst/>
              <a:rect l="l" t="t" r="r" b="b"/>
              <a:pathLst>
                <a:path w="12077" h="3677" extrusionOk="0">
                  <a:moveTo>
                    <a:pt x="0" y="0"/>
                  </a:moveTo>
                  <a:lnTo>
                    <a:pt x="4724" y="748"/>
                  </a:lnTo>
                  <a:lnTo>
                    <a:pt x="5087" y="855"/>
                  </a:lnTo>
                  <a:lnTo>
                    <a:pt x="4916" y="86"/>
                  </a:lnTo>
                  <a:lnTo>
                    <a:pt x="6648" y="257"/>
                  </a:lnTo>
                  <a:lnTo>
                    <a:pt x="7994" y="1475"/>
                  </a:lnTo>
                  <a:lnTo>
                    <a:pt x="7289" y="2095"/>
                  </a:lnTo>
                  <a:lnTo>
                    <a:pt x="8913" y="2544"/>
                  </a:lnTo>
                  <a:lnTo>
                    <a:pt x="12077" y="3676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8" name="Google Shape;788;p11"/>
            <p:cNvSpPr/>
            <p:nvPr/>
          </p:nvSpPr>
          <p:spPr>
            <a:xfrm>
              <a:off x="5522325" y="3217900"/>
              <a:ext cx="200925" cy="57750"/>
            </a:xfrm>
            <a:custGeom>
              <a:avLst/>
              <a:gdLst/>
              <a:ahLst/>
              <a:cxnLst/>
              <a:rect l="l" t="t" r="r" b="b"/>
              <a:pathLst>
                <a:path w="8037" h="2310" extrusionOk="0">
                  <a:moveTo>
                    <a:pt x="0" y="1"/>
                  </a:moveTo>
                  <a:lnTo>
                    <a:pt x="3548" y="450"/>
                  </a:lnTo>
                  <a:lnTo>
                    <a:pt x="4959" y="621"/>
                  </a:lnTo>
                  <a:lnTo>
                    <a:pt x="6028" y="1326"/>
                  </a:lnTo>
                  <a:lnTo>
                    <a:pt x="7161" y="1262"/>
                  </a:lnTo>
                  <a:lnTo>
                    <a:pt x="8037" y="2309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9" name="Google Shape;789;p11"/>
            <p:cNvSpPr/>
            <p:nvPr/>
          </p:nvSpPr>
          <p:spPr>
            <a:xfrm>
              <a:off x="5634000" y="3204550"/>
              <a:ext cx="24600" cy="15525"/>
            </a:xfrm>
            <a:custGeom>
              <a:avLst/>
              <a:gdLst/>
              <a:ahLst/>
              <a:cxnLst/>
              <a:rect l="l" t="t" r="r" b="b"/>
              <a:pathLst>
                <a:path w="984" h="621" extrusionOk="0">
                  <a:moveTo>
                    <a:pt x="0" y="86"/>
                  </a:moveTo>
                  <a:lnTo>
                    <a:pt x="770" y="0"/>
                  </a:lnTo>
                  <a:lnTo>
                    <a:pt x="984" y="535"/>
                  </a:lnTo>
                  <a:lnTo>
                    <a:pt x="407" y="62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790" name="Google Shape;790;p11"/>
          <p:cNvSpPr txBox="1">
            <a:spLocks noGrp="1"/>
          </p:cNvSpPr>
          <p:nvPr>
            <p:ph type="title" hasCustomPrompt="1"/>
          </p:nvPr>
        </p:nvSpPr>
        <p:spPr>
          <a:xfrm>
            <a:off x="2474967" y="763633"/>
            <a:ext cx="7107200" cy="2618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3333"/>
            </a:lvl1pPr>
            <a:lvl2pPr lvl="1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sp>
        <p:nvSpPr>
          <p:cNvPr id="791" name="Google Shape;791;p11"/>
          <p:cNvSpPr txBox="1">
            <a:spLocks noGrp="1"/>
          </p:cNvSpPr>
          <p:nvPr>
            <p:ph type="body" idx="1"/>
          </p:nvPr>
        </p:nvSpPr>
        <p:spPr>
          <a:xfrm>
            <a:off x="3972167" y="3343533"/>
            <a:ext cx="4112800" cy="79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57189" algn="ctr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1pPr>
            <a:lvl2pPr marL="1219170" lvl="1" indent="-423323" algn="ctr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algn="ctr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algn="ctr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algn="ctr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algn="ctr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algn="ctr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algn="ctr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algn="ctr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grpSp>
        <p:nvGrpSpPr>
          <p:cNvPr id="792" name="Google Shape;792;p11"/>
          <p:cNvGrpSpPr/>
          <p:nvPr/>
        </p:nvGrpSpPr>
        <p:grpSpPr>
          <a:xfrm rot="8610484">
            <a:off x="10399169" y="697178"/>
            <a:ext cx="608256" cy="986191"/>
            <a:chOff x="3589750" y="2221875"/>
            <a:chExt cx="269175" cy="436425"/>
          </a:xfrm>
        </p:grpSpPr>
        <p:sp>
          <p:nvSpPr>
            <p:cNvPr id="793" name="Google Shape;793;p11"/>
            <p:cNvSpPr/>
            <p:nvPr/>
          </p:nvSpPr>
          <p:spPr>
            <a:xfrm>
              <a:off x="3589750" y="2221875"/>
              <a:ext cx="233250" cy="232450"/>
            </a:xfrm>
            <a:custGeom>
              <a:avLst/>
              <a:gdLst/>
              <a:ahLst/>
              <a:cxnLst/>
              <a:rect l="l" t="t" r="r" b="b"/>
              <a:pathLst>
                <a:path w="9330" h="9298" extrusionOk="0">
                  <a:moveTo>
                    <a:pt x="6086" y="1"/>
                  </a:moveTo>
                  <a:cubicBezTo>
                    <a:pt x="5992" y="1"/>
                    <a:pt x="5869" y="73"/>
                    <a:pt x="5729" y="224"/>
                  </a:cubicBezTo>
                  <a:lnTo>
                    <a:pt x="4236" y="1831"/>
                  </a:lnTo>
                  <a:cubicBezTo>
                    <a:pt x="3991" y="2096"/>
                    <a:pt x="3584" y="2249"/>
                    <a:pt x="3199" y="2249"/>
                  </a:cubicBezTo>
                  <a:cubicBezTo>
                    <a:pt x="3035" y="2249"/>
                    <a:pt x="2875" y="2221"/>
                    <a:pt x="2733" y="2162"/>
                  </a:cubicBezTo>
                  <a:lnTo>
                    <a:pt x="853" y="1387"/>
                  </a:lnTo>
                  <a:cubicBezTo>
                    <a:pt x="726" y="1335"/>
                    <a:pt x="621" y="1310"/>
                    <a:pt x="541" y="1310"/>
                  </a:cubicBezTo>
                  <a:cubicBezTo>
                    <a:pt x="316" y="1310"/>
                    <a:pt x="282" y="1504"/>
                    <a:pt x="484" y="1831"/>
                  </a:cubicBezTo>
                  <a:lnTo>
                    <a:pt x="1571" y="3579"/>
                  </a:lnTo>
                  <a:cubicBezTo>
                    <a:pt x="1845" y="4014"/>
                    <a:pt x="1817" y="4714"/>
                    <a:pt x="1505" y="5120"/>
                  </a:cubicBezTo>
                  <a:lnTo>
                    <a:pt x="248" y="6774"/>
                  </a:lnTo>
                  <a:cubicBezTo>
                    <a:pt x="1" y="7096"/>
                    <a:pt x="44" y="7299"/>
                    <a:pt x="318" y="7299"/>
                  </a:cubicBezTo>
                  <a:cubicBezTo>
                    <a:pt x="389" y="7299"/>
                    <a:pt x="476" y="7285"/>
                    <a:pt x="578" y="7256"/>
                  </a:cubicBezTo>
                  <a:lnTo>
                    <a:pt x="2535" y="6679"/>
                  </a:lnTo>
                  <a:cubicBezTo>
                    <a:pt x="2634" y="6651"/>
                    <a:pt x="2739" y="6637"/>
                    <a:pt x="2846" y="6637"/>
                  </a:cubicBezTo>
                  <a:cubicBezTo>
                    <a:pt x="3271" y="6637"/>
                    <a:pt x="3728" y="6852"/>
                    <a:pt x="3962" y="7199"/>
                  </a:cubicBezTo>
                  <a:lnTo>
                    <a:pt x="5181" y="9014"/>
                  </a:lnTo>
                  <a:cubicBezTo>
                    <a:pt x="5310" y="9205"/>
                    <a:pt x="5433" y="9297"/>
                    <a:pt x="5535" y="9297"/>
                  </a:cubicBezTo>
                  <a:cubicBezTo>
                    <a:pt x="5665" y="9297"/>
                    <a:pt x="5759" y="9148"/>
                    <a:pt x="5786" y="8862"/>
                  </a:cubicBezTo>
                  <a:lnTo>
                    <a:pt x="5946" y="6812"/>
                  </a:lnTo>
                  <a:cubicBezTo>
                    <a:pt x="5984" y="6301"/>
                    <a:pt x="6419" y="5772"/>
                    <a:pt x="6920" y="5640"/>
                  </a:cubicBezTo>
                  <a:lnTo>
                    <a:pt x="8819" y="5129"/>
                  </a:lnTo>
                  <a:cubicBezTo>
                    <a:pt x="9311" y="4997"/>
                    <a:pt x="9330" y="4742"/>
                    <a:pt x="8848" y="4553"/>
                  </a:cubicBezTo>
                  <a:lnTo>
                    <a:pt x="6844" y="3778"/>
                  </a:lnTo>
                  <a:cubicBezTo>
                    <a:pt x="6362" y="3589"/>
                    <a:pt x="6013" y="3012"/>
                    <a:pt x="6060" y="2502"/>
                  </a:cubicBezTo>
                  <a:lnTo>
                    <a:pt x="6268" y="470"/>
                  </a:lnTo>
                  <a:cubicBezTo>
                    <a:pt x="6302" y="164"/>
                    <a:pt x="6227" y="1"/>
                    <a:pt x="60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4" name="Google Shape;794;p11"/>
            <p:cNvSpPr/>
            <p:nvPr/>
          </p:nvSpPr>
          <p:spPr>
            <a:xfrm>
              <a:off x="3607475" y="2239725"/>
              <a:ext cx="197575" cy="196850"/>
            </a:xfrm>
            <a:custGeom>
              <a:avLst/>
              <a:gdLst/>
              <a:ahLst/>
              <a:cxnLst/>
              <a:rect l="l" t="t" r="r" b="b"/>
              <a:pathLst>
                <a:path w="7903" h="7874" extrusionOk="0">
                  <a:moveTo>
                    <a:pt x="5158" y="0"/>
                  </a:moveTo>
                  <a:cubicBezTo>
                    <a:pt x="5077" y="0"/>
                    <a:pt x="4971" y="62"/>
                    <a:pt x="4850" y="191"/>
                  </a:cubicBezTo>
                  <a:lnTo>
                    <a:pt x="3593" y="1552"/>
                  </a:lnTo>
                  <a:cubicBezTo>
                    <a:pt x="3383" y="1775"/>
                    <a:pt x="3041" y="1902"/>
                    <a:pt x="2718" y="1902"/>
                  </a:cubicBezTo>
                  <a:cubicBezTo>
                    <a:pt x="2576" y="1902"/>
                    <a:pt x="2438" y="1878"/>
                    <a:pt x="2317" y="1826"/>
                  </a:cubicBezTo>
                  <a:lnTo>
                    <a:pt x="720" y="1174"/>
                  </a:lnTo>
                  <a:cubicBezTo>
                    <a:pt x="613" y="1129"/>
                    <a:pt x="524" y="1108"/>
                    <a:pt x="455" y="1108"/>
                  </a:cubicBezTo>
                  <a:cubicBezTo>
                    <a:pt x="265" y="1108"/>
                    <a:pt x="234" y="1271"/>
                    <a:pt x="408" y="1542"/>
                  </a:cubicBezTo>
                  <a:lnTo>
                    <a:pt x="1334" y="3026"/>
                  </a:lnTo>
                  <a:cubicBezTo>
                    <a:pt x="1571" y="3395"/>
                    <a:pt x="1542" y="3990"/>
                    <a:pt x="1278" y="4340"/>
                  </a:cubicBezTo>
                  <a:lnTo>
                    <a:pt x="210" y="5738"/>
                  </a:lnTo>
                  <a:cubicBezTo>
                    <a:pt x="0" y="6008"/>
                    <a:pt x="34" y="6182"/>
                    <a:pt x="268" y="6182"/>
                  </a:cubicBezTo>
                  <a:cubicBezTo>
                    <a:pt x="329" y="6182"/>
                    <a:pt x="405" y="6170"/>
                    <a:pt x="493" y="6145"/>
                  </a:cubicBezTo>
                  <a:lnTo>
                    <a:pt x="2147" y="5653"/>
                  </a:lnTo>
                  <a:cubicBezTo>
                    <a:pt x="2231" y="5629"/>
                    <a:pt x="2319" y="5617"/>
                    <a:pt x="2410" y="5617"/>
                  </a:cubicBezTo>
                  <a:cubicBezTo>
                    <a:pt x="2771" y="5617"/>
                    <a:pt x="3160" y="5803"/>
                    <a:pt x="3357" y="6098"/>
                  </a:cubicBezTo>
                  <a:lnTo>
                    <a:pt x="4396" y="7638"/>
                  </a:lnTo>
                  <a:cubicBezTo>
                    <a:pt x="4505" y="7796"/>
                    <a:pt x="4609" y="7874"/>
                    <a:pt x="4695" y="7874"/>
                  </a:cubicBezTo>
                  <a:cubicBezTo>
                    <a:pt x="4803" y="7874"/>
                    <a:pt x="4881" y="7749"/>
                    <a:pt x="4897" y="7506"/>
                  </a:cubicBezTo>
                  <a:lnTo>
                    <a:pt x="5039" y="5767"/>
                  </a:lnTo>
                  <a:cubicBezTo>
                    <a:pt x="5067" y="5332"/>
                    <a:pt x="5445" y="4888"/>
                    <a:pt x="5861" y="4774"/>
                  </a:cubicBezTo>
                  <a:lnTo>
                    <a:pt x="7468" y="4349"/>
                  </a:lnTo>
                  <a:cubicBezTo>
                    <a:pt x="7893" y="4236"/>
                    <a:pt x="7903" y="4009"/>
                    <a:pt x="7496" y="3858"/>
                  </a:cubicBezTo>
                  <a:lnTo>
                    <a:pt x="5795" y="3196"/>
                  </a:lnTo>
                  <a:cubicBezTo>
                    <a:pt x="5389" y="3036"/>
                    <a:pt x="5096" y="2554"/>
                    <a:pt x="5134" y="2119"/>
                  </a:cubicBezTo>
                  <a:lnTo>
                    <a:pt x="5313" y="399"/>
                  </a:lnTo>
                  <a:cubicBezTo>
                    <a:pt x="5341" y="138"/>
                    <a:pt x="5278" y="0"/>
                    <a:pt x="515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5" name="Google Shape;795;p11"/>
            <p:cNvSpPr/>
            <p:nvPr/>
          </p:nvSpPr>
          <p:spPr>
            <a:xfrm>
              <a:off x="3675075" y="2312300"/>
              <a:ext cx="14925" cy="14900"/>
            </a:xfrm>
            <a:custGeom>
              <a:avLst/>
              <a:gdLst/>
              <a:ahLst/>
              <a:cxnLst/>
              <a:rect l="l" t="t" r="r" b="b"/>
              <a:pathLst>
                <a:path w="597" h="596" extrusionOk="0">
                  <a:moveTo>
                    <a:pt x="294" y="0"/>
                  </a:moveTo>
                  <a:cubicBezTo>
                    <a:pt x="133" y="0"/>
                    <a:pt x="1" y="133"/>
                    <a:pt x="1" y="303"/>
                  </a:cubicBezTo>
                  <a:cubicBezTo>
                    <a:pt x="1" y="463"/>
                    <a:pt x="133" y="596"/>
                    <a:pt x="294" y="596"/>
                  </a:cubicBezTo>
                  <a:cubicBezTo>
                    <a:pt x="464" y="596"/>
                    <a:pt x="596" y="463"/>
                    <a:pt x="596" y="303"/>
                  </a:cubicBezTo>
                  <a:cubicBezTo>
                    <a:pt x="596" y="133"/>
                    <a:pt x="464" y="0"/>
                    <a:pt x="294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6" name="Google Shape;796;p11"/>
            <p:cNvSpPr/>
            <p:nvPr/>
          </p:nvSpPr>
          <p:spPr>
            <a:xfrm>
              <a:off x="3671075" y="2329300"/>
              <a:ext cx="14650" cy="14675"/>
            </a:xfrm>
            <a:custGeom>
              <a:avLst/>
              <a:gdLst/>
              <a:ahLst/>
              <a:cxnLst/>
              <a:rect l="l" t="t" r="r" b="b"/>
              <a:pathLst>
                <a:path w="586" h="587" extrusionOk="0">
                  <a:moveTo>
                    <a:pt x="293" y="1"/>
                  </a:moveTo>
                  <a:cubicBezTo>
                    <a:pt x="132" y="1"/>
                    <a:pt x="0" y="133"/>
                    <a:pt x="0" y="294"/>
                  </a:cubicBezTo>
                  <a:cubicBezTo>
                    <a:pt x="0" y="454"/>
                    <a:pt x="132" y="587"/>
                    <a:pt x="293" y="587"/>
                  </a:cubicBezTo>
                  <a:cubicBezTo>
                    <a:pt x="454" y="587"/>
                    <a:pt x="586" y="454"/>
                    <a:pt x="586" y="294"/>
                  </a:cubicBezTo>
                  <a:cubicBezTo>
                    <a:pt x="586" y="133"/>
                    <a:pt x="454" y="1"/>
                    <a:pt x="293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7" name="Google Shape;797;p11"/>
            <p:cNvSpPr/>
            <p:nvPr/>
          </p:nvSpPr>
          <p:spPr>
            <a:xfrm>
              <a:off x="3689975" y="2339700"/>
              <a:ext cx="14675" cy="14900"/>
            </a:xfrm>
            <a:custGeom>
              <a:avLst/>
              <a:gdLst/>
              <a:ahLst/>
              <a:cxnLst/>
              <a:rect l="l" t="t" r="r" b="b"/>
              <a:pathLst>
                <a:path w="587" h="596" extrusionOk="0">
                  <a:moveTo>
                    <a:pt x="293" y="1"/>
                  </a:moveTo>
                  <a:cubicBezTo>
                    <a:pt x="132" y="1"/>
                    <a:pt x="0" y="133"/>
                    <a:pt x="0" y="303"/>
                  </a:cubicBezTo>
                  <a:cubicBezTo>
                    <a:pt x="0" y="464"/>
                    <a:pt x="132" y="596"/>
                    <a:pt x="293" y="596"/>
                  </a:cubicBezTo>
                  <a:cubicBezTo>
                    <a:pt x="454" y="596"/>
                    <a:pt x="586" y="464"/>
                    <a:pt x="586" y="303"/>
                  </a:cubicBezTo>
                  <a:cubicBezTo>
                    <a:pt x="586" y="133"/>
                    <a:pt x="454" y="1"/>
                    <a:pt x="293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8" name="Google Shape;798;p11"/>
            <p:cNvSpPr/>
            <p:nvPr/>
          </p:nvSpPr>
          <p:spPr>
            <a:xfrm>
              <a:off x="3692575" y="2306850"/>
              <a:ext cx="14650" cy="14675"/>
            </a:xfrm>
            <a:custGeom>
              <a:avLst/>
              <a:gdLst/>
              <a:ahLst/>
              <a:cxnLst/>
              <a:rect l="l" t="t" r="r" b="b"/>
              <a:pathLst>
                <a:path w="586" h="587" extrusionOk="0">
                  <a:moveTo>
                    <a:pt x="293" y="1"/>
                  </a:moveTo>
                  <a:cubicBezTo>
                    <a:pt x="132" y="1"/>
                    <a:pt x="0" y="133"/>
                    <a:pt x="0" y="294"/>
                  </a:cubicBezTo>
                  <a:cubicBezTo>
                    <a:pt x="0" y="455"/>
                    <a:pt x="132" y="587"/>
                    <a:pt x="293" y="587"/>
                  </a:cubicBezTo>
                  <a:cubicBezTo>
                    <a:pt x="454" y="587"/>
                    <a:pt x="586" y="455"/>
                    <a:pt x="586" y="294"/>
                  </a:cubicBezTo>
                  <a:cubicBezTo>
                    <a:pt x="586" y="133"/>
                    <a:pt x="454" y="1"/>
                    <a:pt x="293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9" name="Google Shape;799;p11"/>
            <p:cNvSpPr/>
            <p:nvPr/>
          </p:nvSpPr>
          <p:spPr>
            <a:xfrm>
              <a:off x="3703675" y="2323875"/>
              <a:ext cx="14900" cy="14675"/>
            </a:xfrm>
            <a:custGeom>
              <a:avLst/>
              <a:gdLst/>
              <a:ahLst/>
              <a:cxnLst/>
              <a:rect l="l" t="t" r="r" b="b"/>
              <a:pathLst>
                <a:path w="596" h="587" extrusionOk="0">
                  <a:moveTo>
                    <a:pt x="293" y="0"/>
                  </a:moveTo>
                  <a:cubicBezTo>
                    <a:pt x="133" y="0"/>
                    <a:pt x="0" y="133"/>
                    <a:pt x="0" y="293"/>
                  </a:cubicBezTo>
                  <a:cubicBezTo>
                    <a:pt x="0" y="454"/>
                    <a:pt x="133" y="586"/>
                    <a:pt x="293" y="586"/>
                  </a:cubicBezTo>
                  <a:cubicBezTo>
                    <a:pt x="463" y="586"/>
                    <a:pt x="596" y="454"/>
                    <a:pt x="596" y="293"/>
                  </a:cubicBezTo>
                  <a:cubicBezTo>
                    <a:pt x="596" y="133"/>
                    <a:pt x="463" y="0"/>
                    <a:pt x="293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0" name="Google Shape;800;p11"/>
            <p:cNvSpPr/>
            <p:nvPr/>
          </p:nvSpPr>
          <p:spPr>
            <a:xfrm>
              <a:off x="3700825" y="2290800"/>
              <a:ext cx="12800" cy="12775"/>
            </a:xfrm>
            <a:custGeom>
              <a:avLst/>
              <a:gdLst/>
              <a:ahLst/>
              <a:cxnLst/>
              <a:rect l="l" t="t" r="r" b="b"/>
              <a:pathLst>
                <a:path w="512" h="511" extrusionOk="0">
                  <a:moveTo>
                    <a:pt x="256" y="0"/>
                  </a:moveTo>
                  <a:cubicBezTo>
                    <a:pt x="114" y="0"/>
                    <a:pt x="1" y="114"/>
                    <a:pt x="1" y="255"/>
                  </a:cubicBezTo>
                  <a:cubicBezTo>
                    <a:pt x="1" y="397"/>
                    <a:pt x="114" y="511"/>
                    <a:pt x="256" y="511"/>
                  </a:cubicBezTo>
                  <a:cubicBezTo>
                    <a:pt x="398" y="511"/>
                    <a:pt x="511" y="397"/>
                    <a:pt x="511" y="255"/>
                  </a:cubicBezTo>
                  <a:cubicBezTo>
                    <a:pt x="511" y="114"/>
                    <a:pt x="398" y="0"/>
                    <a:pt x="256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1" name="Google Shape;801;p11"/>
            <p:cNvSpPr/>
            <p:nvPr/>
          </p:nvSpPr>
          <p:spPr>
            <a:xfrm>
              <a:off x="3707925" y="2274250"/>
              <a:ext cx="12775" cy="12800"/>
            </a:xfrm>
            <a:custGeom>
              <a:avLst/>
              <a:gdLst/>
              <a:ahLst/>
              <a:cxnLst/>
              <a:rect l="l" t="t" r="r" b="b"/>
              <a:pathLst>
                <a:path w="511" h="512" extrusionOk="0">
                  <a:moveTo>
                    <a:pt x="255" y="1"/>
                  </a:moveTo>
                  <a:cubicBezTo>
                    <a:pt x="114" y="1"/>
                    <a:pt x="0" y="114"/>
                    <a:pt x="0" y="256"/>
                  </a:cubicBezTo>
                  <a:cubicBezTo>
                    <a:pt x="0" y="398"/>
                    <a:pt x="114" y="511"/>
                    <a:pt x="255" y="511"/>
                  </a:cubicBezTo>
                  <a:cubicBezTo>
                    <a:pt x="397" y="511"/>
                    <a:pt x="511" y="398"/>
                    <a:pt x="511" y="256"/>
                  </a:cubicBezTo>
                  <a:cubicBezTo>
                    <a:pt x="511" y="114"/>
                    <a:pt x="397" y="1"/>
                    <a:pt x="255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2" name="Google Shape;802;p11"/>
            <p:cNvSpPr/>
            <p:nvPr/>
          </p:nvSpPr>
          <p:spPr>
            <a:xfrm>
              <a:off x="3716650" y="2258900"/>
              <a:ext cx="10200" cy="10175"/>
            </a:xfrm>
            <a:custGeom>
              <a:avLst/>
              <a:gdLst/>
              <a:ahLst/>
              <a:cxnLst/>
              <a:rect l="l" t="t" r="r" b="b"/>
              <a:pathLst>
                <a:path w="408" h="407" extrusionOk="0">
                  <a:moveTo>
                    <a:pt x="199" y="0"/>
                  </a:moveTo>
                  <a:cubicBezTo>
                    <a:pt x="86" y="0"/>
                    <a:pt x="1" y="85"/>
                    <a:pt x="1" y="199"/>
                  </a:cubicBezTo>
                  <a:cubicBezTo>
                    <a:pt x="1" y="312"/>
                    <a:pt x="86" y="407"/>
                    <a:pt x="199" y="407"/>
                  </a:cubicBezTo>
                  <a:cubicBezTo>
                    <a:pt x="313" y="407"/>
                    <a:pt x="407" y="312"/>
                    <a:pt x="407" y="199"/>
                  </a:cubicBezTo>
                  <a:cubicBezTo>
                    <a:pt x="407" y="85"/>
                    <a:pt x="313" y="0"/>
                    <a:pt x="199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3" name="Google Shape;803;p11"/>
            <p:cNvSpPr/>
            <p:nvPr/>
          </p:nvSpPr>
          <p:spPr>
            <a:xfrm>
              <a:off x="3724225" y="2243075"/>
              <a:ext cx="7575" cy="7825"/>
            </a:xfrm>
            <a:custGeom>
              <a:avLst/>
              <a:gdLst/>
              <a:ahLst/>
              <a:cxnLst/>
              <a:rect l="l" t="t" r="r" b="b"/>
              <a:pathLst>
                <a:path w="303" h="313" extrusionOk="0">
                  <a:moveTo>
                    <a:pt x="152" y="0"/>
                  </a:moveTo>
                  <a:cubicBezTo>
                    <a:pt x="67" y="0"/>
                    <a:pt x="0" y="66"/>
                    <a:pt x="0" y="151"/>
                  </a:cubicBezTo>
                  <a:cubicBezTo>
                    <a:pt x="0" y="236"/>
                    <a:pt x="67" y="312"/>
                    <a:pt x="152" y="312"/>
                  </a:cubicBezTo>
                  <a:cubicBezTo>
                    <a:pt x="237" y="312"/>
                    <a:pt x="303" y="236"/>
                    <a:pt x="303" y="151"/>
                  </a:cubicBezTo>
                  <a:cubicBezTo>
                    <a:pt x="303" y="66"/>
                    <a:pt x="237" y="0"/>
                    <a:pt x="152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4" name="Google Shape;804;p11"/>
            <p:cNvSpPr/>
            <p:nvPr/>
          </p:nvSpPr>
          <p:spPr>
            <a:xfrm>
              <a:off x="3731775" y="2227700"/>
              <a:ext cx="7125" cy="6900"/>
            </a:xfrm>
            <a:custGeom>
              <a:avLst/>
              <a:gdLst/>
              <a:ahLst/>
              <a:cxnLst/>
              <a:rect l="l" t="t" r="r" b="b"/>
              <a:pathLst>
                <a:path w="285" h="276" extrusionOk="0">
                  <a:moveTo>
                    <a:pt x="143" y="1"/>
                  </a:moveTo>
                  <a:cubicBezTo>
                    <a:pt x="67" y="1"/>
                    <a:pt x="1" y="58"/>
                    <a:pt x="1" y="143"/>
                  </a:cubicBezTo>
                  <a:cubicBezTo>
                    <a:pt x="1" y="218"/>
                    <a:pt x="67" y="275"/>
                    <a:pt x="143" y="275"/>
                  </a:cubicBezTo>
                  <a:cubicBezTo>
                    <a:pt x="218" y="275"/>
                    <a:pt x="284" y="218"/>
                    <a:pt x="284" y="143"/>
                  </a:cubicBezTo>
                  <a:cubicBezTo>
                    <a:pt x="284" y="58"/>
                    <a:pt x="218" y="1"/>
                    <a:pt x="143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5" name="Google Shape;805;p11"/>
            <p:cNvSpPr/>
            <p:nvPr/>
          </p:nvSpPr>
          <p:spPr>
            <a:xfrm>
              <a:off x="3723525" y="2327525"/>
              <a:ext cx="14425" cy="13025"/>
            </a:xfrm>
            <a:custGeom>
              <a:avLst/>
              <a:gdLst/>
              <a:ahLst/>
              <a:cxnLst/>
              <a:rect l="l" t="t" r="r" b="b"/>
              <a:pathLst>
                <a:path w="577" h="521" extrusionOk="0">
                  <a:moveTo>
                    <a:pt x="289" y="1"/>
                  </a:moveTo>
                  <a:cubicBezTo>
                    <a:pt x="262" y="1"/>
                    <a:pt x="235" y="5"/>
                    <a:pt x="208" y="15"/>
                  </a:cubicBezTo>
                  <a:cubicBezTo>
                    <a:pt x="76" y="62"/>
                    <a:pt x="0" y="213"/>
                    <a:pt x="47" y="346"/>
                  </a:cubicBezTo>
                  <a:cubicBezTo>
                    <a:pt x="85" y="451"/>
                    <a:pt x="189" y="521"/>
                    <a:pt x="296" y="521"/>
                  </a:cubicBezTo>
                  <a:cubicBezTo>
                    <a:pt x="323" y="521"/>
                    <a:pt x="351" y="516"/>
                    <a:pt x="378" y="506"/>
                  </a:cubicBezTo>
                  <a:cubicBezTo>
                    <a:pt x="510" y="459"/>
                    <a:pt x="577" y="308"/>
                    <a:pt x="529" y="176"/>
                  </a:cubicBezTo>
                  <a:cubicBezTo>
                    <a:pt x="492" y="70"/>
                    <a:pt x="394" y="1"/>
                    <a:pt x="289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6" name="Google Shape;806;p11"/>
            <p:cNvSpPr/>
            <p:nvPr/>
          </p:nvSpPr>
          <p:spPr>
            <a:xfrm>
              <a:off x="3741475" y="2328725"/>
              <a:ext cx="14425" cy="12800"/>
            </a:xfrm>
            <a:custGeom>
              <a:avLst/>
              <a:gdLst/>
              <a:ahLst/>
              <a:cxnLst/>
              <a:rect l="l" t="t" r="r" b="b"/>
              <a:pathLst>
                <a:path w="577" h="512" extrusionOk="0">
                  <a:moveTo>
                    <a:pt x="285" y="0"/>
                  </a:moveTo>
                  <a:cubicBezTo>
                    <a:pt x="256" y="0"/>
                    <a:pt x="228" y="5"/>
                    <a:pt x="199" y="14"/>
                  </a:cubicBezTo>
                  <a:cubicBezTo>
                    <a:pt x="66" y="62"/>
                    <a:pt x="0" y="213"/>
                    <a:pt x="48" y="345"/>
                  </a:cubicBezTo>
                  <a:cubicBezTo>
                    <a:pt x="85" y="448"/>
                    <a:pt x="179" y="511"/>
                    <a:pt x="287" y="511"/>
                  </a:cubicBezTo>
                  <a:cubicBezTo>
                    <a:pt x="316" y="511"/>
                    <a:pt x="347" y="507"/>
                    <a:pt x="378" y="496"/>
                  </a:cubicBezTo>
                  <a:cubicBezTo>
                    <a:pt x="511" y="449"/>
                    <a:pt x="577" y="307"/>
                    <a:pt x="530" y="175"/>
                  </a:cubicBezTo>
                  <a:cubicBezTo>
                    <a:pt x="492" y="70"/>
                    <a:pt x="394" y="0"/>
                    <a:pt x="285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7" name="Google Shape;807;p11"/>
            <p:cNvSpPr/>
            <p:nvPr/>
          </p:nvSpPr>
          <p:spPr>
            <a:xfrm>
              <a:off x="3761325" y="2331475"/>
              <a:ext cx="11350" cy="10200"/>
            </a:xfrm>
            <a:custGeom>
              <a:avLst/>
              <a:gdLst/>
              <a:ahLst/>
              <a:cxnLst/>
              <a:rect l="l" t="t" r="r" b="b"/>
              <a:pathLst>
                <a:path w="454" h="408" extrusionOk="0">
                  <a:moveTo>
                    <a:pt x="221" y="0"/>
                  </a:moveTo>
                  <a:cubicBezTo>
                    <a:pt x="201" y="0"/>
                    <a:pt x="181" y="3"/>
                    <a:pt x="161" y="8"/>
                  </a:cubicBezTo>
                  <a:cubicBezTo>
                    <a:pt x="47" y="46"/>
                    <a:pt x="0" y="169"/>
                    <a:pt x="38" y="273"/>
                  </a:cubicBezTo>
                  <a:cubicBezTo>
                    <a:pt x="68" y="355"/>
                    <a:pt x="145" y="407"/>
                    <a:pt x="227" y="407"/>
                  </a:cubicBezTo>
                  <a:cubicBezTo>
                    <a:pt x="249" y="407"/>
                    <a:pt x="271" y="404"/>
                    <a:pt x="293" y="396"/>
                  </a:cubicBezTo>
                  <a:cubicBezTo>
                    <a:pt x="397" y="358"/>
                    <a:pt x="454" y="244"/>
                    <a:pt x="416" y="131"/>
                  </a:cubicBezTo>
                  <a:cubicBezTo>
                    <a:pt x="385" y="47"/>
                    <a:pt x="306" y="0"/>
                    <a:pt x="221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8" name="Google Shape;808;p11"/>
            <p:cNvSpPr/>
            <p:nvPr/>
          </p:nvSpPr>
          <p:spPr>
            <a:xfrm>
              <a:off x="3780700" y="2333100"/>
              <a:ext cx="8750" cy="7575"/>
            </a:xfrm>
            <a:custGeom>
              <a:avLst/>
              <a:gdLst/>
              <a:ahLst/>
              <a:cxnLst/>
              <a:rect l="l" t="t" r="r" b="b"/>
              <a:pathLst>
                <a:path w="350" h="303" extrusionOk="0">
                  <a:moveTo>
                    <a:pt x="179" y="0"/>
                  </a:moveTo>
                  <a:cubicBezTo>
                    <a:pt x="161" y="0"/>
                    <a:pt x="142" y="3"/>
                    <a:pt x="123" y="9"/>
                  </a:cubicBezTo>
                  <a:cubicBezTo>
                    <a:pt x="47" y="38"/>
                    <a:pt x="0" y="123"/>
                    <a:pt x="28" y="208"/>
                  </a:cubicBezTo>
                  <a:cubicBezTo>
                    <a:pt x="50" y="266"/>
                    <a:pt x="106" y="302"/>
                    <a:pt x="170" y="302"/>
                  </a:cubicBezTo>
                  <a:cubicBezTo>
                    <a:pt x="189" y="302"/>
                    <a:pt x="208" y="299"/>
                    <a:pt x="227" y="293"/>
                  </a:cubicBezTo>
                  <a:cubicBezTo>
                    <a:pt x="303" y="265"/>
                    <a:pt x="350" y="179"/>
                    <a:pt x="321" y="104"/>
                  </a:cubicBezTo>
                  <a:cubicBezTo>
                    <a:pt x="299" y="38"/>
                    <a:pt x="243" y="0"/>
                    <a:pt x="179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9" name="Google Shape;809;p11"/>
            <p:cNvSpPr/>
            <p:nvPr/>
          </p:nvSpPr>
          <p:spPr>
            <a:xfrm>
              <a:off x="3798400" y="2334975"/>
              <a:ext cx="7825" cy="7100"/>
            </a:xfrm>
            <a:custGeom>
              <a:avLst/>
              <a:gdLst/>
              <a:ahLst/>
              <a:cxnLst/>
              <a:rect l="l" t="t" r="r" b="b"/>
              <a:pathLst>
                <a:path w="313" h="284" extrusionOk="0">
                  <a:moveTo>
                    <a:pt x="165" y="1"/>
                  </a:moveTo>
                  <a:cubicBezTo>
                    <a:pt x="148" y="1"/>
                    <a:pt x="131" y="4"/>
                    <a:pt x="114" y="10"/>
                  </a:cubicBezTo>
                  <a:cubicBezTo>
                    <a:pt x="39" y="38"/>
                    <a:pt x="1" y="114"/>
                    <a:pt x="29" y="190"/>
                  </a:cubicBezTo>
                  <a:cubicBezTo>
                    <a:pt x="44" y="248"/>
                    <a:pt x="98" y="284"/>
                    <a:pt x="157" y="284"/>
                  </a:cubicBezTo>
                  <a:cubicBezTo>
                    <a:pt x="174" y="284"/>
                    <a:pt x="192" y="281"/>
                    <a:pt x="209" y="275"/>
                  </a:cubicBezTo>
                  <a:cubicBezTo>
                    <a:pt x="275" y="246"/>
                    <a:pt x="313" y="171"/>
                    <a:pt x="294" y="95"/>
                  </a:cubicBezTo>
                  <a:cubicBezTo>
                    <a:pt x="272" y="36"/>
                    <a:pt x="222" y="1"/>
                    <a:pt x="165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0" name="Google Shape;810;p11"/>
            <p:cNvSpPr/>
            <p:nvPr/>
          </p:nvSpPr>
          <p:spPr>
            <a:xfrm>
              <a:off x="3696825" y="2358700"/>
              <a:ext cx="14675" cy="12825"/>
            </a:xfrm>
            <a:custGeom>
              <a:avLst/>
              <a:gdLst/>
              <a:ahLst/>
              <a:cxnLst/>
              <a:rect l="l" t="t" r="r" b="b"/>
              <a:pathLst>
                <a:path w="587" h="513" extrusionOk="0">
                  <a:moveTo>
                    <a:pt x="290" y="0"/>
                  </a:moveTo>
                  <a:cubicBezTo>
                    <a:pt x="235" y="0"/>
                    <a:pt x="180" y="18"/>
                    <a:pt x="132" y="53"/>
                  </a:cubicBezTo>
                  <a:cubicBezTo>
                    <a:pt x="28" y="138"/>
                    <a:pt x="0" y="299"/>
                    <a:pt x="95" y="412"/>
                  </a:cubicBezTo>
                  <a:cubicBezTo>
                    <a:pt x="144" y="479"/>
                    <a:pt x="220" y="513"/>
                    <a:pt x="296" y="513"/>
                  </a:cubicBezTo>
                  <a:cubicBezTo>
                    <a:pt x="351" y="513"/>
                    <a:pt x="406" y="495"/>
                    <a:pt x="454" y="460"/>
                  </a:cubicBezTo>
                  <a:cubicBezTo>
                    <a:pt x="558" y="365"/>
                    <a:pt x="586" y="204"/>
                    <a:pt x="492" y="101"/>
                  </a:cubicBezTo>
                  <a:cubicBezTo>
                    <a:pt x="442" y="34"/>
                    <a:pt x="367" y="0"/>
                    <a:pt x="290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1" name="Google Shape;811;p11"/>
            <p:cNvSpPr/>
            <p:nvPr/>
          </p:nvSpPr>
          <p:spPr>
            <a:xfrm>
              <a:off x="3701550" y="2375950"/>
              <a:ext cx="14425" cy="12825"/>
            </a:xfrm>
            <a:custGeom>
              <a:avLst/>
              <a:gdLst/>
              <a:ahLst/>
              <a:cxnLst/>
              <a:rect l="l" t="t" r="r" b="b"/>
              <a:pathLst>
                <a:path w="577" h="513" extrusionOk="0">
                  <a:moveTo>
                    <a:pt x="290" y="0"/>
                  </a:moveTo>
                  <a:cubicBezTo>
                    <a:pt x="235" y="0"/>
                    <a:pt x="180" y="18"/>
                    <a:pt x="132" y="53"/>
                  </a:cubicBezTo>
                  <a:cubicBezTo>
                    <a:pt x="19" y="138"/>
                    <a:pt x="0" y="299"/>
                    <a:pt x="85" y="412"/>
                  </a:cubicBezTo>
                  <a:cubicBezTo>
                    <a:pt x="135" y="478"/>
                    <a:pt x="210" y="512"/>
                    <a:pt x="287" y="512"/>
                  </a:cubicBezTo>
                  <a:cubicBezTo>
                    <a:pt x="342" y="512"/>
                    <a:pt x="397" y="495"/>
                    <a:pt x="444" y="460"/>
                  </a:cubicBezTo>
                  <a:cubicBezTo>
                    <a:pt x="558" y="374"/>
                    <a:pt x="577" y="214"/>
                    <a:pt x="492" y="100"/>
                  </a:cubicBezTo>
                  <a:cubicBezTo>
                    <a:pt x="442" y="34"/>
                    <a:pt x="367" y="0"/>
                    <a:pt x="290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2" name="Google Shape;812;p11"/>
            <p:cNvSpPr/>
            <p:nvPr/>
          </p:nvSpPr>
          <p:spPr>
            <a:xfrm>
              <a:off x="3707450" y="2394975"/>
              <a:ext cx="11375" cy="10200"/>
            </a:xfrm>
            <a:custGeom>
              <a:avLst/>
              <a:gdLst/>
              <a:ahLst/>
              <a:cxnLst/>
              <a:rect l="l" t="t" r="r" b="b"/>
              <a:pathLst>
                <a:path w="455" h="408" extrusionOk="0">
                  <a:moveTo>
                    <a:pt x="230" y="1"/>
                  </a:moveTo>
                  <a:cubicBezTo>
                    <a:pt x="186" y="1"/>
                    <a:pt x="141" y="16"/>
                    <a:pt x="104" y="48"/>
                  </a:cubicBezTo>
                  <a:cubicBezTo>
                    <a:pt x="19" y="114"/>
                    <a:pt x="0" y="237"/>
                    <a:pt x="67" y="332"/>
                  </a:cubicBezTo>
                  <a:cubicBezTo>
                    <a:pt x="110" y="380"/>
                    <a:pt x="169" y="407"/>
                    <a:pt x="227" y="407"/>
                  </a:cubicBezTo>
                  <a:cubicBezTo>
                    <a:pt x="270" y="407"/>
                    <a:pt x="314" y="392"/>
                    <a:pt x="350" y="360"/>
                  </a:cubicBezTo>
                  <a:cubicBezTo>
                    <a:pt x="445" y="294"/>
                    <a:pt x="454" y="171"/>
                    <a:pt x="388" y="77"/>
                  </a:cubicBezTo>
                  <a:cubicBezTo>
                    <a:pt x="350" y="28"/>
                    <a:pt x="290" y="1"/>
                    <a:pt x="230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3" name="Google Shape;813;p11"/>
            <p:cNvSpPr/>
            <p:nvPr/>
          </p:nvSpPr>
          <p:spPr>
            <a:xfrm>
              <a:off x="3714300" y="2413625"/>
              <a:ext cx="8525" cy="7650"/>
            </a:xfrm>
            <a:custGeom>
              <a:avLst/>
              <a:gdLst/>
              <a:ahLst/>
              <a:cxnLst/>
              <a:rect l="l" t="t" r="r" b="b"/>
              <a:pathLst>
                <a:path w="341" h="306" extrusionOk="0">
                  <a:moveTo>
                    <a:pt x="169" y="0"/>
                  </a:moveTo>
                  <a:cubicBezTo>
                    <a:pt x="136" y="0"/>
                    <a:pt x="104" y="10"/>
                    <a:pt x="76" y="30"/>
                  </a:cubicBezTo>
                  <a:cubicBezTo>
                    <a:pt x="10" y="87"/>
                    <a:pt x="0" y="181"/>
                    <a:pt x="48" y="247"/>
                  </a:cubicBezTo>
                  <a:cubicBezTo>
                    <a:pt x="81" y="286"/>
                    <a:pt x="127" y="305"/>
                    <a:pt x="172" y="305"/>
                  </a:cubicBezTo>
                  <a:cubicBezTo>
                    <a:pt x="205" y="305"/>
                    <a:pt x="238" y="295"/>
                    <a:pt x="265" y="276"/>
                  </a:cubicBezTo>
                  <a:cubicBezTo>
                    <a:pt x="331" y="219"/>
                    <a:pt x="341" y="124"/>
                    <a:pt x="293" y="58"/>
                  </a:cubicBezTo>
                  <a:cubicBezTo>
                    <a:pt x="260" y="20"/>
                    <a:pt x="214" y="0"/>
                    <a:pt x="169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4" name="Google Shape;814;p11"/>
            <p:cNvSpPr/>
            <p:nvPr/>
          </p:nvSpPr>
          <p:spPr>
            <a:xfrm>
              <a:off x="3718550" y="2430875"/>
              <a:ext cx="7825" cy="6950"/>
            </a:xfrm>
            <a:custGeom>
              <a:avLst/>
              <a:gdLst/>
              <a:ahLst/>
              <a:cxnLst/>
              <a:rect l="l" t="t" r="r" b="b"/>
              <a:pathLst>
                <a:path w="313" h="278" extrusionOk="0">
                  <a:moveTo>
                    <a:pt x="155" y="0"/>
                  </a:moveTo>
                  <a:cubicBezTo>
                    <a:pt x="125" y="0"/>
                    <a:pt x="94" y="10"/>
                    <a:pt x="67" y="30"/>
                  </a:cubicBezTo>
                  <a:cubicBezTo>
                    <a:pt x="10" y="77"/>
                    <a:pt x="1" y="162"/>
                    <a:pt x="48" y="228"/>
                  </a:cubicBezTo>
                  <a:cubicBezTo>
                    <a:pt x="75" y="260"/>
                    <a:pt x="114" y="277"/>
                    <a:pt x="155" y="277"/>
                  </a:cubicBezTo>
                  <a:cubicBezTo>
                    <a:pt x="186" y="277"/>
                    <a:pt x="218" y="268"/>
                    <a:pt x="246" y="247"/>
                  </a:cubicBezTo>
                  <a:cubicBezTo>
                    <a:pt x="303" y="200"/>
                    <a:pt x="312" y="115"/>
                    <a:pt x="265" y="58"/>
                  </a:cubicBezTo>
                  <a:cubicBezTo>
                    <a:pt x="238" y="20"/>
                    <a:pt x="197" y="0"/>
                    <a:pt x="155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5" name="Google Shape;815;p11"/>
            <p:cNvSpPr/>
            <p:nvPr/>
          </p:nvSpPr>
          <p:spPr>
            <a:xfrm>
              <a:off x="3656425" y="2344800"/>
              <a:ext cx="14675" cy="12750"/>
            </a:xfrm>
            <a:custGeom>
              <a:avLst/>
              <a:gdLst/>
              <a:ahLst/>
              <a:cxnLst/>
              <a:rect l="l" t="t" r="r" b="b"/>
              <a:pathLst>
                <a:path w="587" h="510" extrusionOk="0">
                  <a:moveTo>
                    <a:pt x="294" y="0"/>
                  </a:moveTo>
                  <a:cubicBezTo>
                    <a:pt x="212" y="0"/>
                    <a:pt x="132" y="38"/>
                    <a:pt x="85" y="108"/>
                  </a:cubicBezTo>
                  <a:cubicBezTo>
                    <a:pt x="0" y="231"/>
                    <a:pt x="38" y="392"/>
                    <a:pt x="151" y="468"/>
                  </a:cubicBezTo>
                  <a:cubicBezTo>
                    <a:pt x="198" y="496"/>
                    <a:pt x="248" y="510"/>
                    <a:pt x="297" y="510"/>
                  </a:cubicBezTo>
                  <a:cubicBezTo>
                    <a:pt x="379" y="510"/>
                    <a:pt x="457" y="472"/>
                    <a:pt x="510" y="401"/>
                  </a:cubicBezTo>
                  <a:cubicBezTo>
                    <a:pt x="586" y="279"/>
                    <a:pt x="558" y="118"/>
                    <a:pt x="435" y="42"/>
                  </a:cubicBezTo>
                  <a:cubicBezTo>
                    <a:pt x="392" y="14"/>
                    <a:pt x="343" y="0"/>
                    <a:pt x="294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6" name="Google Shape;816;p11"/>
            <p:cNvSpPr/>
            <p:nvPr/>
          </p:nvSpPr>
          <p:spPr>
            <a:xfrm>
              <a:off x="3641525" y="2354500"/>
              <a:ext cx="14675" cy="12850"/>
            </a:xfrm>
            <a:custGeom>
              <a:avLst/>
              <a:gdLst/>
              <a:ahLst/>
              <a:cxnLst/>
              <a:rect l="l" t="t" r="r" b="b"/>
              <a:pathLst>
                <a:path w="587" h="514" extrusionOk="0">
                  <a:moveTo>
                    <a:pt x="292" y="0"/>
                  </a:moveTo>
                  <a:cubicBezTo>
                    <a:pt x="210" y="0"/>
                    <a:pt x="130" y="40"/>
                    <a:pt x="76" y="117"/>
                  </a:cubicBezTo>
                  <a:cubicBezTo>
                    <a:pt x="1" y="231"/>
                    <a:pt x="29" y="391"/>
                    <a:pt x="152" y="467"/>
                  </a:cubicBezTo>
                  <a:cubicBezTo>
                    <a:pt x="194" y="499"/>
                    <a:pt x="243" y="513"/>
                    <a:pt x="292" y="513"/>
                  </a:cubicBezTo>
                  <a:cubicBezTo>
                    <a:pt x="373" y="513"/>
                    <a:pt x="454" y="472"/>
                    <a:pt x="502" y="401"/>
                  </a:cubicBezTo>
                  <a:cubicBezTo>
                    <a:pt x="587" y="287"/>
                    <a:pt x="549" y="127"/>
                    <a:pt x="435" y="42"/>
                  </a:cubicBezTo>
                  <a:cubicBezTo>
                    <a:pt x="390" y="14"/>
                    <a:pt x="341" y="0"/>
                    <a:pt x="292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7" name="Google Shape;817;p11"/>
            <p:cNvSpPr/>
            <p:nvPr/>
          </p:nvSpPr>
          <p:spPr>
            <a:xfrm>
              <a:off x="3627600" y="2365725"/>
              <a:ext cx="11600" cy="10100"/>
            </a:xfrm>
            <a:custGeom>
              <a:avLst/>
              <a:gdLst/>
              <a:ahLst/>
              <a:cxnLst/>
              <a:rect l="l" t="t" r="r" b="b"/>
              <a:pathLst>
                <a:path w="464" h="404" extrusionOk="0">
                  <a:moveTo>
                    <a:pt x="226" y="0"/>
                  </a:moveTo>
                  <a:cubicBezTo>
                    <a:pt x="162" y="0"/>
                    <a:pt x="101" y="31"/>
                    <a:pt x="66" y="84"/>
                  </a:cubicBezTo>
                  <a:cubicBezTo>
                    <a:pt x="0" y="179"/>
                    <a:pt x="28" y="311"/>
                    <a:pt x="114" y="368"/>
                  </a:cubicBezTo>
                  <a:cubicBezTo>
                    <a:pt x="149" y="392"/>
                    <a:pt x="189" y="404"/>
                    <a:pt x="228" y="404"/>
                  </a:cubicBezTo>
                  <a:cubicBezTo>
                    <a:pt x="296" y="404"/>
                    <a:pt x="361" y="370"/>
                    <a:pt x="397" y="311"/>
                  </a:cubicBezTo>
                  <a:cubicBezTo>
                    <a:pt x="463" y="216"/>
                    <a:pt x="435" y="94"/>
                    <a:pt x="340" y="37"/>
                  </a:cubicBezTo>
                  <a:cubicBezTo>
                    <a:pt x="305" y="12"/>
                    <a:pt x="265" y="0"/>
                    <a:pt x="226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8" name="Google Shape;818;p11"/>
            <p:cNvSpPr/>
            <p:nvPr/>
          </p:nvSpPr>
          <p:spPr>
            <a:xfrm>
              <a:off x="3614125" y="2377550"/>
              <a:ext cx="8775" cy="7475"/>
            </a:xfrm>
            <a:custGeom>
              <a:avLst/>
              <a:gdLst/>
              <a:ahLst/>
              <a:cxnLst/>
              <a:rect l="l" t="t" r="r" b="b"/>
              <a:pathLst>
                <a:path w="351" h="299" extrusionOk="0">
                  <a:moveTo>
                    <a:pt x="175" y="1"/>
                  </a:moveTo>
                  <a:cubicBezTo>
                    <a:pt x="125" y="1"/>
                    <a:pt x="77" y="24"/>
                    <a:pt x="48" y="65"/>
                  </a:cubicBezTo>
                  <a:cubicBezTo>
                    <a:pt x="0" y="131"/>
                    <a:pt x="19" y="225"/>
                    <a:pt x="95" y="273"/>
                  </a:cubicBezTo>
                  <a:cubicBezTo>
                    <a:pt x="120" y="291"/>
                    <a:pt x="149" y="299"/>
                    <a:pt x="178" y="299"/>
                  </a:cubicBezTo>
                  <a:cubicBezTo>
                    <a:pt x="226" y="299"/>
                    <a:pt x="273" y="276"/>
                    <a:pt x="303" y="235"/>
                  </a:cubicBezTo>
                  <a:cubicBezTo>
                    <a:pt x="350" y="169"/>
                    <a:pt x="331" y="65"/>
                    <a:pt x="265" y="27"/>
                  </a:cubicBezTo>
                  <a:cubicBezTo>
                    <a:pt x="236" y="9"/>
                    <a:pt x="205" y="1"/>
                    <a:pt x="175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9" name="Google Shape;819;p11"/>
            <p:cNvSpPr/>
            <p:nvPr/>
          </p:nvSpPr>
          <p:spPr>
            <a:xfrm>
              <a:off x="3599700" y="2386775"/>
              <a:ext cx="8075" cy="7000"/>
            </a:xfrm>
            <a:custGeom>
              <a:avLst/>
              <a:gdLst/>
              <a:ahLst/>
              <a:cxnLst/>
              <a:rect l="l" t="t" r="r" b="b"/>
              <a:pathLst>
                <a:path w="323" h="280" extrusionOk="0">
                  <a:moveTo>
                    <a:pt x="158" y="0"/>
                  </a:moveTo>
                  <a:cubicBezTo>
                    <a:pt x="114" y="0"/>
                    <a:pt x="72" y="23"/>
                    <a:pt x="48" y="64"/>
                  </a:cubicBezTo>
                  <a:cubicBezTo>
                    <a:pt x="1" y="131"/>
                    <a:pt x="20" y="216"/>
                    <a:pt x="86" y="253"/>
                  </a:cubicBezTo>
                  <a:cubicBezTo>
                    <a:pt x="107" y="271"/>
                    <a:pt x="134" y="280"/>
                    <a:pt x="161" y="280"/>
                  </a:cubicBezTo>
                  <a:cubicBezTo>
                    <a:pt x="206" y="280"/>
                    <a:pt x="251" y="257"/>
                    <a:pt x="275" y="216"/>
                  </a:cubicBezTo>
                  <a:cubicBezTo>
                    <a:pt x="322" y="159"/>
                    <a:pt x="303" y="64"/>
                    <a:pt x="237" y="27"/>
                  </a:cubicBezTo>
                  <a:cubicBezTo>
                    <a:pt x="212" y="9"/>
                    <a:pt x="185" y="0"/>
                    <a:pt x="158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0" name="Google Shape;820;p11"/>
            <p:cNvSpPr/>
            <p:nvPr/>
          </p:nvSpPr>
          <p:spPr>
            <a:xfrm>
              <a:off x="3661850" y="2301750"/>
              <a:ext cx="14200" cy="12925"/>
            </a:xfrm>
            <a:custGeom>
              <a:avLst/>
              <a:gdLst/>
              <a:ahLst/>
              <a:cxnLst/>
              <a:rect l="l" t="t" r="r" b="b"/>
              <a:pathLst>
                <a:path w="568" h="517" extrusionOk="0">
                  <a:moveTo>
                    <a:pt x="291" y="1"/>
                  </a:moveTo>
                  <a:cubicBezTo>
                    <a:pt x="173" y="1"/>
                    <a:pt x="71" y="74"/>
                    <a:pt x="38" y="195"/>
                  </a:cubicBezTo>
                  <a:cubicBezTo>
                    <a:pt x="0" y="337"/>
                    <a:pt x="86" y="470"/>
                    <a:pt x="227" y="507"/>
                  </a:cubicBezTo>
                  <a:cubicBezTo>
                    <a:pt x="249" y="513"/>
                    <a:pt x="270" y="516"/>
                    <a:pt x="291" y="516"/>
                  </a:cubicBezTo>
                  <a:cubicBezTo>
                    <a:pt x="402" y="516"/>
                    <a:pt x="507" y="437"/>
                    <a:pt x="539" y="318"/>
                  </a:cubicBezTo>
                  <a:cubicBezTo>
                    <a:pt x="567" y="186"/>
                    <a:pt x="482" y="44"/>
                    <a:pt x="350" y="6"/>
                  </a:cubicBezTo>
                  <a:cubicBezTo>
                    <a:pt x="330" y="2"/>
                    <a:pt x="311" y="1"/>
                    <a:pt x="291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1" name="Google Shape;821;p11"/>
            <p:cNvSpPr/>
            <p:nvPr/>
          </p:nvSpPr>
          <p:spPr>
            <a:xfrm>
              <a:off x="3647675" y="2291050"/>
              <a:ext cx="14200" cy="12750"/>
            </a:xfrm>
            <a:custGeom>
              <a:avLst/>
              <a:gdLst/>
              <a:ahLst/>
              <a:cxnLst/>
              <a:rect l="l" t="t" r="r" b="b"/>
              <a:pathLst>
                <a:path w="568" h="510" extrusionOk="0">
                  <a:moveTo>
                    <a:pt x="276" y="0"/>
                  </a:moveTo>
                  <a:cubicBezTo>
                    <a:pt x="165" y="0"/>
                    <a:pt x="62" y="78"/>
                    <a:pt x="38" y="189"/>
                  </a:cubicBezTo>
                  <a:cubicBezTo>
                    <a:pt x="0" y="330"/>
                    <a:pt x="85" y="463"/>
                    <a:pt x="218" y="501"/>
                  </a:cubicBezTo>
                  <a:cubicBezTo>
                    <a:pt x="241" y="507"/>
                    <a:pt x="263" y="510"/>
                    <a:pt x="285" y="510"/>
                  </a:cubicBezTo>
                  <a:cubicBezTo>
                    <a:pt x="400" y="510"/>
                    <a:pt x="498" y="431"/>
                    <a:pt x="530" y="312"/>
                  </a:cubicBezTo>
                  <a:cubicBezTo>
                    <a:pt x="567" y="179"/>
                    <a:pt x="482" y="38"/>
                    <a:pt x="341" y="9"/>
                  </a:cubicBezTo>
                  <a:cubicBezTo>
                    <a:pt x="319" y="3"/>
                    <a:pt x="298" y="0"/>
                    <a:pt x="276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2" name="Google Shape;822;p11"/>
            <p:cNvSpPr/>
            <p:nvPr/>
          </p:nvSpPr>
          <p:spPr>
            <a:xfrm>
              <a:off x="3634675" y="2281175"/>
              <a:ext cx="11125" cy="10050"/>
            </a:xfrm>
            <a:custGeom>
              <a:avLst/>
              <a:gdLst/>
              <a:ahLst/>
              <a:cxnLst/>
              <a:rect l="l" t="t" r="r" b="b"/>
              <a:pathLst>
                <a:path w="445" h="402" extrusionOk="0">
                  <a:moveTo>
                    <a:pt x="222" y="1"/>
                  </a:moveTo>
                  <a:cubicBezTo>
                    <a:pt x="130" y="1"/>
                    <a:pt x="53" y="61"/>
                    <a:pt x="29" y="149"/>
                  </a:cubicBezTo>
                  <a:cubicBezTo>
                    <a:pt x="1" y="253"/>
                    <a:pt x="67" y="366"/>
                    <a:pt x="180" y="395"/>
                  </a:cubicBezTo>
                  <a:cubicBezTo>
                    <a:pt x="196" y="399"/>
                    <a:pt x="213" y="401"/>
                    <a:pt x="229" y="401"/>
                  </a:cubicBezTo>
                  <a:cubicBezTo>
                    <a:pt x="317" y="401"/>
                    <a:pt x="400" y="339"/>
                    <a:pt x="416" y="243"/>
                  </a:cubicBezTo>
                  <a:cubicBezTo>
                    <a:pt x="445" y="140"/>
                    <a:pt x="379" y="26"/>
                    <a:pt x="275" y="7"/>
                  </a:cubicBezTo>
                  <a:cubicBezTo>
                    <a:pt x="257" y="3"/>
                    <a:pt x="239" y="1"/>
                    <a:pt x="222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3" name="Google Shape;823;p11"/>
            <p:cNvSpPr/>
            <p:nvPr/>
          </p:nvSpPr>
          <p:spPr>
            <a:xfrm>
              <a:off x="3621200" y="2272025"/>
              <a:ext cx="8300" cy="7550"/>
            </a:xfrm>
            <a:custGeom>
              <a:avLst/>
              <a:gdLst/>
              <a:ahLst/>
              <a:cxnLst/>
              <a:rect l="l" t="t" r="r" b="b"/>
              <a:pathLst>
                <a:path w="332" h="302" extrusionOk="0">
                  <a:moveTo>
                    <a:pt x="171" y="1"/>
                  </a:moveTo>
                  <a:cubicBezTo>
                    <a:pt x="100" y="1"/>
                    <a:pt x="36" y="46"/>
                    <a:pt x="20" y="118"/>
                  </a:cubicBezTo>
                  <a:cubicBezTo>
                    <a:pt x="1" y="194"/>
                    <a:pt x="48" y="279"/>
                    <a:pt x="133" y="298"/>
                  </a:cubicBezTo>
                  <a:cubicBezTo>
                    <a:pt x="144" y="300"/>
                    <a:pt x="156" y="302"/>
                    <a:pt x="167" y="302"/>
                  </a:cubicBezTo>
                  <a:cubicBezTo>
                    <a:pt x="233" y="302"/>
                    <a:pt x="297" y="257"/>
                    <a:pt x="313" y="184"/>
                  </a:cubicBezTo>
                  <a:cubicBezTo>
                    <a:pt x="332" y="109"/>
                    <a:pt x="284" y="24"/>
                    <a:pt x="209" y="5"/>
                  </a:cubicBezTo>
                  <a:cubicBezTo>
                    <a:pt x="196" y="2"/>
                    <a:pt x="184" y="1"/>
                    <a:pt x="171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4" name="Google Shape;824;p11"/>
            <p:cNvSpPr/>
            <p:nvPr/>
          </p:nvSpPr>
          <p:spPr>
            <a:xfrm>
              <a:off x="3607975" y="2261400"/>
              <a:ext cx="7825" cy="7075"/>
            </a:xfrm>
            <a:custGeom>
              <a:avLst/>
              <a:gdLst/>
              <a:ahLst/>
              <a:cxnLst/>
              <a:rect l="l" t="t" r="r" b="b"/>
              <a:pathLst>
                <a:path w="313" h="283" extrusionOk="0">
                  <a:moveTo>
                    <a:pt x="156" y="0"/>
                  </a:moveTo>
                  <a:cubicBezTo>
                    <a:pt x="93" y="0"/>
                    <a:pt x="36" y="44"/>
                    <a:pt x="20" y="108"/>
                  </a:cubicBezTo>
                  <a:cubicBezTo>
                    <a:pt x="1" y="174"/>
                    <a:pt x="48" y="260"/>
                    <a:pt x="124" y="278"/>
                  </a:cubicBezTo>
                  <a:cubicBezTo>
                    <a:pt x="135" y="281"/>
                    <a:pt x="146" y="283"/>
                    <a:pt x="157" y="283"/>
                  </a:cubicBezTo>
                  <a:cubicBezTo>
                    <a:pt x="220" y="283"/>
                    <a:pt x="278" y="239"/>
                    <a:pt x="294" y="174"/>
                  </a:cubicBezTo>
                  <a:cubicBezTo>
                    <a:pt x="313" y="99"/>
                    <a:pt x="265" y="23"/>
                    <a:pt x="190" y="4"/>
                  </a:cubicBezTo>
                  <a:cubicBezTo>
                    <a:pt x="178" y="2"/>
                    <a:pt x="167" y="0"/>
                    <a:pt x="156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5" name="Google Shape;825;p11"/>
            <p:cNvSpPr/>
            <p:nvPr/>
          </p:nvSpPr>
          <p:spPr>
            <a:xfrm>
              <a:off x="3654600" y="2454800"/>
              <a:ext cx="204325" cy="203500"/>
            </a:xfrm>
            <a:custGeom>
              <a:avLst/>
              <a:gdLst/>
              <a:ahLst/>
              <a:cxnLst/>
              <a:rect l="l" t="t" r="r" b="b"/>
              <a:pathLst>
                <a:path w="8173" h="8140" extrusionOk="0">
                  <a:moveTo>
                    <a:pt x="5332" y="0"/>
                  </a:moveTo>
                  <a:cubicBezTo>
                    <a:pt x="5249" y="0"/>
                    <a:pt x="5141" y="65"/>
                    <a:pt x="5016" y="197"/>
                  </a:cubicBezTo>
                  <a:lnTo>
                    <a:pt x="3712" y="1606"/>
                  </a:lnTo>
                  <a:cubicBezTo>
                    <a:pt x="3501" y="1836"/>
                    <a:pt x="3149" y="1970"/>
                    <a:pt x="2812" y="1970"/>
                  </a:cubicBezTo>
                  <a:cubicBezTo>
                    <a:pt x="2664" y="1970"/>
                    <a:pt x="2518" y="1944"/>
                    <a:pt x="2388" y="1889"/>
                  </a:cubicBezTo>
                  <a:lnTo>
                    <a:pt x="744" y="1218"/>
                  </a:lnTo>
                  <a:cubicBezTo>
                    <a:pt x="634" y="1170"/>
                    <a:pt x="542" y="1148"/>
                    <a:pt x="473" y="1148"/>
                  </a:cubicBezTo>
                  <a:cubicBezTo>
                    <a:pt x="280" y="1148"/>
                    <a:pt x="249" y="1319"/>
                    <a:pt x="423" y="1596"/>
                  </a:cubicBezTo>
                  <a:lnTo>
                    <a:pt x="1377" y="3137"/>
                  </a:lnTo>
                  <a:cubicBezTo>
                    <a:pt x="1623" y="3515"/>
                    <a:pt x="1595" y="4119"/>
                    <a:pt x="1321" y="4479"/>
                  </a:cubicBezTo>
                  <a:lnTo>
                    <a:pt x="215" y="5924"/>
                  </a:lnTo>
                  <a:cubicBezTo>
                    <a:pt x="0" y="6213"/>
                    <a:pt x="35" y="6392"/>
                    <a:pt x="269" y="6392"/>
                  </a:cubicBezTo>
                  <a:cubicBezTo>
                    <a:pt x="334" y="6392"/>
                    <a:pt x="414" y="6378"/>
                    <a:pt x="508" y="6350"/>
                  </a:cubicBezTo>
                  <a:lnTo>
                    <a:pt x="2218" y="5849"/>
                  </a:lnTo>
                  <a:cubicBezTo>
                    <a:pt x="2307" y="5822"/>
                    <a:pt x="2402" y="5809"/>
                    <a:pt x="2498" y="5809"/>
                  </a:cubicBezTo>
                  <a:cubicBezTo>
                    <a:pt x="2872" y="5809"/>
                    <a:pt x="3271" y="6002"/>
                    <a:pt x="3466" y="6303"/>
                  </a:cubicBezTo>
                  <a:lnTo>
                    <a:pt x="4543" y="7890"/>
                  </a:lnTo>
                  <a:cubicBezTo>
                    <a:pt x="4656" y="8058"/>
                    <a:pt x="4766" y="8140"/>
                    <a:pt x="4855" y="8140"/>
                  </a:cubicBezTo>
                  <a:cubicBezTo>
                    <a:pt x="4967" y="8140"/>
                    <a:pt x="5047" y="8010"/>
                    <a:pt x="5063" y="7758"/>
                  </a:cubicBezTo>
                  <a:lnTo>
                    <a:pt x="5205" y="5962"/>
                  </a:lnTo>
                  <a:cubicBezTo>
                    <a:pt x="5243" y="5509"/>
                    <a:pt x="5630" y="5046"/>
                    <a:pt x="6065" y="4932"/>
                  </a:cubicBezTo>
                  <a:lnTo>
                    <a:pt x="7719" y="4488"/>
                  </a:lnTo>
                  <a:cubicBezTo>
                    <a:pt x="8163" y="4375"/>
                    <a:pt x="8172" y="4148"/>
                    <a:pt x="7747" y="3987"/>
                  </a:cubicBezTo>
                  <a:lnTo>
                    <a:pt x="5999" y="3307"/>
                  </a:lnTo>
                  <a:cubicBezTo>
                    <a:pt x="5573" y="3137"/>
                    <a:pt x="5261" y="2636"/>
                    <a:pt x="5309" y="2192"/>
                  </a:cubicBezTo>
                  <a:lnTo>
                    <a:pt x="5498" y="415"/>
                  </a:lnTo>
                  <a:cubicBezTo>
                    <a:pt x="5520" y="143"/>
                    <a:pt x="5455" y="0"/>
                    <a:pt x="533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6" name="Google Shape;826;p11"/>
            <p:cNvSpPr/>
            <p:nvPr/>
          </p:nvSpPr>
          <p:spPr>
            <a:xfrm>
              <a:off x="3670225" y="2470400"/>
              <a:ext cx="173100" cy="172375"/>
            </a:xfrm>
            <a:custGeom>
              <a:avLst/>
              <a:gdLst/>
              <a:ahLst/>
              <a:cxnLst/>
              <a:rect l="l" t="t" r="r" b="b"/>
              <a:pathLst>
                <a:path w="6924" h="6895" extrusionOk="0">
                  <a:moveTo>
                    <a:pt x="4514" y="1"/>
                  </a:moveTo>
                  <a:cubicBezTo>
                    <a:pt x="4443" y="1"/>
                    <a:pt x="4351" y="55"/>
                    <a:pt x="4249" y="169"/>
                  </a:cubicBezTo>
                  <a:lnTo>
                    <a:pt x="3143" y="1360"/>
                  </a:lnTo>
                  <a:cubicBezTo>
                    <a:pt x="2959" y="1550"/>
                    <a:pt x="2660" y="1663"/>
                    <a:pt x="2375" y="1663"/>
                  </a:cubicBezTo>
                  <a:cubicBezTo>
                    <a:pt x="2250" y="1663"/>
                    <a:pt x="2128" y="1642"/>
                    <a:pt x="2019" y="1596"/>
                  </a:cubicBezTo>
                  <a:lnTo>
                    <a:pt x="629" y="1029"/>
                  </a:lnTo>
                  <a:cubicBezTo>
                    <a:pt x="534" y="989"/>
                    <a:pt x="455" y="970"/>
                    <a:pt x="395" y="970"/>
                  </a:cubicBezTo>
                  <a:cubicBezTo>
                    <a:pt x="228" y="970"/>
                    <a:pt x="203" y="1114"/>
                    <a:pt x="355" y="1350"/>
                  </a:cubicBezTo>
                  <a:lnTo>
                    <a:pt x="1168" y="2654"/>
                  </a:lnTo>
                  <a:cubicBezTo>
                    <a:pt x="1367" y="2976"/>
                    <a:pt x="1348" y="3495"/>
                    <a:pt x="1111" y="3798"/>
                  </a:cubicBezTo>
                  <a:lnTo>
                    <a:pt x="185" y="5017"/>
                  </a:lnTo>
                  <a:cubicBezTo>
                    <a:pt x="0" y="5261"/>
                    <a:pt x="30" y="5412"/>
                    <a:pt x="228" y="5412"/>
                  </a:cubicBezTo>
                  <a:cubicBezTo>
                    <a:pt x="283" y="5412"/>
                    <a:pt x="351" y="5401"/>
                    <a:pt x="431" y="5376"/>
                  </a:cubicBezTo>
                  <a:lnTo>
                    <a:pt x="1877" y="4951"/>
                  </a:lnTo>
                  <a:cubicBezTo>
                    <a:pt x="1950" y="4930"/>
                    <a:pt x="2027" y="4920"/>
                    <a:pt x="2106" y="4920"/>
                  </a:cubicBezTo>
                  <a:cubicBezTo>
                    <a:pt x="2423" y="4920"/>
                    <a:pt x="2761" y="5081"/>
                    <a:pt x="2935" y="5338"/>
                  </a:cubicBezTo>
                  <a:lnTo>
                    <a:pt x="3843" y="6690"/>
                  </a:lnTo>
                  <a:cubicBezTo>
                    <a:pt x="3938" y="6827"/>
                    <a:pt x="4030" y="6894"/>
                    <a:pt x="4105" y="6894"/>
                  </a:cubicBezTo>
                  <a:cubicBezTo>
                    <a:pt x="4202" y="6894"/>
                    <a:pt x="4271" y="6784"/>
                    <a:pt x="4287" y="6567"/>
                  </a:cubicBezTo>
                  <a:lnTo>
                    <a:pt x="4410" y="5055"/>
                  </a:lnTo>
                  <a:cubicBezTo>
                    <a:pt x="4438" y="4667"/>
                    <a:pt x="4759" y="4280"/>
                    <a:pt x="5137" y="4176"/>
                  </a:cubicBezTo>
                  <a:lnTo>
                    <a:pt x="6536" y="3807"/>
                  </a:lnTo>
                  <a:cubicBezTo>
                    <a:pt x="6914" y="3703"/>
                    <a:pt x="6924" y="3514"/>
                    <a:pt x="6564" y="3373"/>
                  </a:cubicBezTo>
                  <a:lnTo>
                    <a:pt x="5071" y="2796"/>
                  </a:lnTo>
                  <a:cubicBezTo>
                    <a:pt x="4722" y="2654"/>
                    <a:pt x="4457" y="2229"/>
                    <a:pt x="4495" y="1851"/>
                  </a:cubicBezTo>
                  <a:lnTo>
                    <a:pt x="4655" y="348"/>
                  </a:lnTo>
                  <a:cubicBezTo>
                    <a:pt x="4678" y="122"/>
                    <a:pt x="4619" y="1"/>
                    <a:pt x="451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7" name="Google Shape;827;p11"/>
            <p:cNvSpPr/>
            <p:nvPr/>
          </p:nvSpPr>
          <p:spPr>
            <a:xfrm>
              <a:off x="3729425" y="2533900"/>
              <a:ext cx="13025" cy="13025"/>
            </a:xfrm>
            <a:custGeom>
              <a:avLst/>
              <a:gdLst/>
              <a:ahLst/>
              <a:cxnLst/>
              <a:rect l="l" t="t" r="r" b="b"/>
              <a:pathLst>
                <a:path w="521" h="521" extrusionOk="0">
                  <a:moveTo>
                    <a:pt x="256" y="1"/>
                  </a:moveTo>
                  <a:cubicBezTo>
                    <a:pt x="114" y="1"/>
                    <a:pt x="0" y="124"/>
                    <a:pt x="0" y="266"/>
                  </a:cubicBezTo>
                  <a:cubicBezTo>
                    <a:pt x="0" y="407"/>
                    <a:pt x="114" y="521"/>
                    <a:pt x="256" y="521"/>
                  </a:cubicBezTo>
                  <a:cubicBezTo>
                    <a:pt x="397" y="521"/>
                    <a:pt x="520" y="407"/>
                    <a:pt x="520" y="266"/>
                  </a:cubicBezTo>
                  <a:cubicBezTo>
                    <a:pt x="520" y="124"/>
                    <a:pt x="397" y="1"/>
                    <a:pt x="256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8" name="Google Shape;828;p11"/>
            <p:cNvSpPr/>
            <p:nvPr/>
          </p:nvSpPr>
          <p:spPr>
            <a:xfrm>
              <a:off x="3725875" y="2548800"/>
              <a:ext cx="12775" cy="13025"/>
            </a:xfrm>
            <a:custGeom>
              <a:avLst/>
              <a:gdLst/>
              <a:ahLst/>
              <a:cxnLst/>
              <a:rect l="l" t="t" r="r" b="b"/>
              <a:pathLst>
                <a:path w="511" h="521" extrusionOk="0">
                  <a:moveTo>
                    <a:pt x="256" y="0"/>
                  </a:moveTo>
                  <a:cubicBezTo>
                    <a:pt x="114" y="0"/>
                    <a:pt x="1" y="114"/>
                    <a:pt x="1" y="255"/>
                  </a:cubicBezTo>
                  <a:cubicBezTo>
                    <a:pt x="1" y="407"/>
                    <a:pt x="114" y="520"/>
                    <a:pt x="256" y="520"/>
                  </a:cubicBezTo>
                  <a:cubicBezTo>
                    <a:pt x="398" y="520"/>
                    <a:pt x="511" y="407"/>
                    <a:pt x="511" y="255"/>
                  </a:cubicBezTo>
                  <a:cubicBezTo>
                    <a:pt x="511" y="114"/>
                    <a:pt x="398" y="0"/>
                    <a:pt x="256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9" name="Google Shape;829;p11"/>
            <p:cNvSpPr/>
            <p:nvPr/>
          </p:nvSpPr>
          <p:spPr>
            <a:xfrm>
              <a:off x="3742425" y="2558000"/>
              <a:ext cx="12775" cy="13025"/>
            </a:xfrm>
            <a:custGeom>
              <a:avLst/>
              <a:gdLst/>
              <a:ahLst/>
              <a:cxnLst/>
              <a:rect l="l" t="t" r="r" b="b"/>
              <a:pathLst>
                <a:path w="511" h="521" extrusionOk="0">
                  <a:moveTo>
                    <a:pt x="255" y="1"/>
                  </a:moveTo>
                  <a:cubicBezTo>
                    <a:pt x="114" y="1"/>
                    <a:pt x="0" y="114"/>
                    <a:pt x="0" y="256"/>
                  </a:cubicBezTo>
                  <a:cubicBezTo>
                    <a:pt x="0" y="407"/>
                    <a:pt x="114" y="521"/>
                    <a:pt x="255" y="521"/>
                  </a:cubicBezTo>
                  <a:cubicBezTo>
                    <a:pt x="397" y="521"/>
                    <a:pt x="510" y="407"/>
                    <a:pt x="510" y="256"/>
                  </a:cubicBezTo>
                  <a:cubicBezTo>
                    <a:pt x="510" y="114"/>
                    <a:pt x="397" y="1"/>
                    <a:pt x="255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0" name="Google Shape;830;p11"/>
            <p:cNvSpPr/>
            <p:nvPr/>
          </p:nvSpPr>
          <p:spPr>
            <a:xfrm>
              <a:off x="3744550" y="2529175"/>
              <a:ext cx="13000" cy="13025"/>
            </a:xfrm>
            <a:custGeom>
              <a:avLst/>
              <a:gdLst/>
              <a:ahLst/>
              <a:cxnLst/>
              <a:rect l="l" t="t" r="r" b="b"/>
              <a:pathLst>
                <a:path w="520" h="521" extrusionOk="0">
                  <a:moveTo>
                    <a:pt x="265" y="1"/>
                  </a:moveTo>
                  <a:cubicBezTo>
                    <a:pt x="123" y="1"/>
                    <a:pt x="0" y="114"/>
                    <a:pt x="0" y="256"/>
                  </a:cubicBezTo>
                  <a:cubicBezTo>
                    <a:pt x="0" y="398"/>
                    <a:pt x="123" y="521"/>
                    <a:pt x="265" y="521"/>
                  </a:cubicBezTo>
                  <a:cubicBezTo>
                    <a:pt x="407" y="521"/>
                    <a:pt x="520" y="398"/>
                    <a:pt x="520" y="256"/>
                  </a:cubicBezTo>
                  <a:cubicBezTo>
                    <a:pt x="520" y="114"/>
                    <a:pt x="407" y="1"/>
                    <a:pt x="265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1" name="Google Shape;831;p11"/>
            <p:cNvSpPr/>
            <p:nvPr/>
          </p:nvSpPr>
          <p:spPr>
            <a:xfrm>
              <a:off x="3754475" y="2544075"/>
              <a:ext cx="13000" cy="12775"/>
            </a:xfrm>
            <a:custGeom>
              <a:avLst/>
              <a:gdLst/>
              <a:ahLst/>
              <a:cxnLst/>
              <a:rect l="l" t="t" r="r" b="b"/>
              <a:pathLst>
                <a:path w="520" h="511" extrusionOk="0">
                  <a:moveTo>
                    <a:pt x="255" y="0"/>
                  </a:moveTo>
                  <a:cubicBezTo>
                    <a:pt x="114" y="0"/>
                    <a:pt x="0" y="114"/>
                    <a:pt x="0" y="255"/>
                  </a:cubicBezTo>
                  <a:cubicBezTo>
                    <a:pt x="0" y="397"/>
                    <a:pt x="114" y="511"/>
                    <a:pt x="255" y="511"/>
                  </a:cubicBezTo>
                  <a:cubicBezTo>
                    <a:pt x="397" y="511"/>
                    <a:pt x="520" y="397"/>
                    <a:pt x="520" y="255"/>
                  </a:cubicBezTo>
                  <a:cubicBezTo>
                    <a:pt x="520" y="114"/>
                    <a:pt x="397" y="0"/>
                    <a:pt x="255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2" name="Google Shape;832;p11"/>
            <p:cNvSpPr/>
            <p:nvPr/>
          </p:nvSpPr>
          <p:spPr>
            <a:xfrm>
              <a:off x="3751875" y="2515000"/>
              <a:ext cx="11350" cy="11375"/>
            </a:xfrm>
            <a:custGeom>
              <a:avLst/>
              <a:gdLst/>
              <a:ahLst/>
              <a:cxnLst/>
              <a:rect l="l" t="t" r="r" b="b"/>
              <a:pathLst>
                <a:path w="454" h="455" extrusionOk="0">
                  <a:moveTo>
                    <a:pt x="227" y="1"/>
                  </a:moveTo>
                  <a:cubicBezTo>
                    <a:pt x="104" y="1"/>
                    <a:pt x="0" y="105"/>
                    <a:pt x="0" y="228"/>
                  </a:cubicBezTo>
                  <a:cubicBezTo>
                    <a:pt x="0" y="351"/>
                    <a:pt x="104" y="454"/>
                    <a:pt x="227" y="454"/>
                  </a:cubicBezTo>
                  <a:cubicBezTo>
                    <a:pt x="350" y="454"/>
                    <a:pt x="454" y="351"/>
                    <a:pt x="454" y="228"/>
                  </a:cubicBezTo>
                  <a:cubicBezTo>
                    <a:pt x="454" y="105"/>
                    <a:pt x="350" y="1"/>
                    <a:pt x="227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3" name="Google Shape;833;p11"/>
            <p:cNvSpPr/>
            <p:nvPr/>
          </p:nvSpPr>
          <p:spPr>
            <a:xfrm>
              <a:off x="3758000" y="2500600"/>
              <a:ext cx="11375" cy="11375"/>
            </a:xfrm>
            <a:custGeom>
              <a:avLst/>
              <a:gdLst/>
              <a:ahLst/>
              <a:cxnLst/>
              <a:rect l="l" t="t" r="r" b="b"/>
              <a:pathLst>
                <a:path w="455" h="455" extrusionOk="0">
                  <a:moveTo>
                    <a:pt x="228" y="0"/>
                  </a:moveTo>
                  <a:cubicBezTo>
                    <a:pt x="105" y="0"/>
                    <a:pt x="1" y="104"/>
                    <a:pt x="1" y="227"/>
                  </a:cubicBezTo>
                  <a:cubicBezTo>
                    <a:pt x="1" y="350"/>
                    <a:pt x="105" y="454"/>
                    <a:pt x="228" y="454"/>
                  </a:cubicBezTo>
                  <a:cubicBezTo>
                    <a:pt x="351" y="454"/>
                    <a:pt x="454" y="350"/>
                    <a:pt x="454" y="227"/>
                  </a:cubicBezTo>
                  <a:cubicBezTo>
                    <a:pt x="454" y="104"/>
                    <a:pt x="351" y="0"/>
                    <a:pt x="228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4" name="Google Shape;834;p11"/>
            <p:cNvSpPr/>
            <p:nvPr/>
          </p:nvSpPr>
          <p:spPr>
            <a:xfrm>
              <a:off x="3765800" y="2487125"/>
              <a:ext cx="8775" cy="8775"/>
            </a:xfrm>
            <a:custGeom>
              <a:avLst/>
              <a:gdLst/>
              <a:ahLst/>
              <a:cxnLst/>
              <a:rect l="l" t="t" r="r" b="b"/>
              <a:pathLst>
                <a:path w="351" h="351" extrusionOk="0">
                  <a:moveTo>
                    <a:pt x="171" y="1"/>
                  </a:moveTo>
                  <a:cubicBezTo>
                    <a:pt x="76" y="1"/>
                    <a:pt x="1" y="76"/>
                    <a:pt x="1" y="180"/>
                  </a:cubicBezTo>
                  <a:cubicBezTo>
                    <a:pt x="1" y="275"/>
                    <a:pt x="76" y="350"/>
                    <a:pt x="171" y="350"/>
                  </a:cubicBezTo>
                  <a:cubicBezTo>
                    <a:pt x="275" y="350"/>
                    <a:pt x="350" y="275"/>
                    <a:pt x="350" y="180"/>
                  </a:cubicBezTo>
                  <a:cubicBezTo>
                    <a:pt x="350" y="76"/>
                    <a:pt x="275" y="1"/>
                    <a:pt x="171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5" name="Google Shape;835;p11"/>
            <p:cNvSpPr/>
            <p:nvPr/>
          </p:nvSpPr>
          <p:spPr>
            <a:xfrm>
              <a:off x="3772425" y="2473425"/>
              <a:ext cx="6625" cy="6650"/>
            </a:xfrm>
            <a:custGeom>
              <a:avLst/>
              <a:gdLst/>
              <a:ahLst/>
              <a:cxnLst/>
              <a:rect l="l" t="t" r="r" b="b"/>
              <a:pathLst>
                <a:path w="265" h="266" extrusionOk="0">
                  <a:moveTo>
                    <a:pt x="133" y="1"/>
                  </a:moveTo>
                  <a:cubicBezTo>
                    <a:pt x="57" y="1"/>
                    <a:pt x="0" y="57"/>
                    <a:pt x="0" y="133"/>
                  </a:cubicBezTo>
                  <a:cubicBezTo>
                    <a:pt x="0" y="208"/>
                    <a:pt x="57" y="265"/>
                    <a:pt x="133" y="265"/>
                  </a:cubicBezTo>
                  <a:cubicBezTo>
                    <a:pt x="208" y="265"/>
                    <a:pt x="265" y="208"/>
                    <a:pt x="265" y="133"/>
                  </a:cubicBezTo>
                  <a:cubicBezTo>
                    <a:pt x="265" y="57"/>
                    <a:pt x="208" y="1"/>
                    <a:pt x="133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6" name="Google Shape;836;p11"/>
            <p:cNvSpPr/>
            <p:nvPr/>
          </p:nvSpPr>
          <p:spPr>
            <a:xfrm>
              <a:off x="3779025" y="2459725"/>
              <a:ext cx="6175" cy="6175"/>
            </a:xfrm>
            <a:custGeom>
              <a:avLst/>
              <a:gdLst/>
              <a:ahLst/>
              <a:cxnLst/>
              <a:rect l="l" t="t" r="r" b="b"/>
              <a:pathLst>
                <a:path w="247" h="247" extrusionOk="0">
                  <a:moveTo>
                    <a:pt x="124" y="0"/>
                  </a:moveTo>
                  <a:cubicBezTo>
                    <a:pt x="58" y="0"/>
                    <a:pt x="1" y="57"/>
                    <a:pt x="1" y="123"/>
                  </a:cubicBezTo>
                  <a:cubicBezTo>
                    <a:pt x="1" y="199"/>
                    <a:pt x="58" y="246"/>
                    <a:pt x="124" y="246"/>
                  </a:cubicBezTo>
                  <a:cubicBezTo>
                    <a:pt x="190" y="246"/>
                    <a:pt x="247" y="199"/>
                    <a:pt x="247" y="123"/>
                  </a:cubicBezTo>
                  <a:cubicBezTo>
                    <a:pt x="247" y="57"/>
                    <a:pt x="190" y="0"/>
                    <a:pt x="124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7" name="Google Shape;837;p11"/>
            <p:cNvSpPr/>
            <p:nvPr/>
          </p:nvSpPr>
          <p:spPr>
            <a:xfrm>
              <a:off x="3771950" y="2547325"/>
              <a:ext cx="12550" cy="11225"/>
            </a:xfrm>
            <a:custGeom>
              <a:avLst/>
              <a:gdLst/>
              <a:ahLst/>
              <a:cxnLst/>
              <a:rect l="l" t="t" r="r" b="b"/>
              <a:pathLst>
                <a:path w="502" h="449" extrusionOk="0">
                  <a:moveTo>
                    <a:pt x="246" y="0"/>
                  </a:moveTo>
                  <a:cubicBezTo>
                    <a:pt x="221" y="0"/>
                    <a:pt x="196" y="4"/>
                    <a:pt x="171" y="12"/>
                  </a:cubicBezTo>
                  <a:cubicBezTo>
                    <a:pt x="57" y="59"/>
                    <a:pt x="0" y="182"/>
                    <a:pt x="38" y="305"/>
                  </a:cubicBezTo>
                  <a:cubicBezTo>
                    <a:pt x="68" y="395"/>
                    <a:pt x="157" y="449"/>
                    <a:pt x="249" y="449"/>
                  </a:cubicBezTo>
                  <a:cubicBezTo>
                    <a:pt x="274" y="449"/>
                    <a:pt x="298" y="445"/>
                    <a:pt x="322" y="437"/>
                  </a:cubicBezTo>
                  <a:cubicBezTo>
                    <a:pt x="445" y="400"/>
                    <a:pt x="501" y="267"/>
                    <a:pt x="464" y="154"/>
                  </a:cubicBezTo>
                  <a:cubicBezTo>
                    <a:pt x="426" y="56"/>
                    <a:pt x="341" y="0"/>
                    <a:pt x="246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8" name="Google Shape;838;p11"/>
            <p:cNvSpPr/>
            <p:nvPr/>
          </p:nvSpPr>
          <p:spPr>
            <a:xfrm>
              <a:off x="3787550" y="2548300"/>
              <a:ext cx="12550" cy="11300"/>
            </a:xfrm>
            <a:custGeom>
              <a:avLst/>
              <a:gdLst/>
              <a:ahLst/>
              <a:cxnLst/>
              <a:rect l="l" t="t" r="r" b="b"/>
              <a:pathLst>
                <a:path w="502" h="452" extrusionOk="0">
                  <a:moveTo>
                    <a:pt x="246" y="0"/>
                  </a:moveTo>
                  <a:cubicBezTo>
                    <a:pt x="224" y="0"/>
                    <a:pt x="202" y="4"/>
                    <a:pt x="180" y="11"/>
                  </a:cubicBezTo>
                  <a:cubicBezTo>
                    <a:pt x="57" y="58"/>
                    <a:pt x="0" y="181"/>
                    <a:pt x="38" y="304"/>
                  </a:cubicBezTo>
                  <a:cubicBezTo>
                    <a:pt x="75" y="392"/>
                    <a:pt x="157" y="452"/>
                    <a:pt x="245" y="452"/>
                  </a:cubicBezTo>
                  <a:cubicBezTo>
                    <a:pt x="271" y="452"/>
                    <a:pt x="296" y="447"/>
                    <a:pt x="322" y="436"/>
                  </a:cubicBezTo>
                  <a:cubicBezTo>
                    <a:pt x="444" y="398"/>
                    <a:pt x="501" y="266"/>
                    <a:pt x="463" y="153"/>
                  </a:cubicBezTo>
                  <a:cubicBezTo>
                    <a:pt x="433" y="61"/>
                    <a:pt x="340" y="0"/>
                    <a:pt x="246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9" name="Google Shape;839;p11"/>
            <p:cNvSpPr/>
            <p:nvPr/>
          </p:nvSpPr>
          <p:spPr>
            <a:xfrm>
              <a:off x="3804800" y="2550725"/>
              <a:ext cx="9950" cy="8925"/>
            </a:xfrm>
            <a:custGeom>
              <a:avLst/>
              <a:gdLst/>
              <a:ahLst/>
              <a:cxnLst/>
              <a:rect l="l" t="t" r="r" b="b"/>
              <a:pathLst>
                <a:path w="398" h="357" extrusionOk="0">
                  <a:moveTo>
                    <a:pt x="197" y="0"/>
                  </a:moveTo>
                  <a:cubicBezTo>
                    <a:pt x="179" y="0"/>
                    <a:pt x="160" y="3"/>
                    <a:pt x="142" y="8"/>
                  </a:cubicBezTo>
                  <a:cubicBezTo>
                    <a:pt x="47" y="46"/>
                    <a:pt x="0" y="141"/>
                    <a:pt x="38" y="235"/>
                  </a:cubicBezTo>
                  <a:cubicBezTo>
                    <a:pt x="61" y="311"/>
                    <a:pt x="133" y="357"/>
                    <a:pt x="204" y="357"/>
                  </a:cubicBezTo>
                  <a:cubicBezTo>
                    <a:pt x="221" y="357"/>
                    <a:pt x="239" y="354"/>
                    <a:pt x="255" y="349"/>
                  </a:cubicBezTo>
                  <a:cubicBezTo>
                    <a:pt x="350" y="311"/>
                    <a:pt x="397" y="207"/>
                    <a:pt x="369" y="122"/>
                  </a:cubicBezTo>
                  <a:cubicBezTo>
                    <a:pt x="338" y="46"/>
                    <a:pt x="271" y="0"/>
                    <a:pt x="197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0" name="Google Shape;840;p11"/>
            <p:cNvSpPr/>
            <p:nvPr/>
          </p:nvSpPr>
          <p:spPr>
            <a:xfrm>
              <a:off x="3821800" y="2552100"/>
              <a:ext cx="7575" cy="6775"/>
            </a:xfrm>
            <a:custGeom>
              <a:avLst/>
              <a:gdLst/>
              <a:ahLst/>
              <a:cxnLst/>
              <a:rect l="l" t="t" r="r" b="b"/>
              <a:pathLst>
                <a:path w="303" h="271" extrusionOk="0">
                  <a:moveTo>
                    <a:pt x="159" y="1"/>
                  </a:moveTo>
                  <a:cubicBezTo>
                    <a:pt x="144" y="1"/>
                    <a:pt x="129" y="4"/>
                    <a:pt x="114" y="10"/>
                  </a:cubicBezTo>
                  <a:cubicBezTo>
                    <a:pt x="38" y="38"/>
                    <a:pt x="1" y="114"/>
                    <a:pt x="29" y="180"/>
                  </a:cubicBezTo>
                  <a:cubicBezTo>
                    <a:pt x="52" y="235"/>
                    <a:pt x="108" y="270"/>
                    <a:pt x="164" y="270"/>
                  </a:cubicBezTo>
                  <a:cubicBezTo>
                    <a:pt x="176" y="270"/>
                    <a:pt x="187" y="269"/>
                    <a:pt x="199" y="265"/>
                  </a:cubicBezTo>
                  <a:cubicBezTo>
                    <a:pt x="275" y="237"/>
                    <a:pt x="303" y="161"/>
                    <a:pt x="284" y="95"/>
                  </a:cubicBezTo>
                  <a:cubicBezTo>
                    <a:pt x="262" y="37"/>
                    <a:pt x="212" y="1"/>
                    <a:pt x="159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1" name="Google Shape;841;p11"/>
            <p:cNvSpPr/>
            <p:nvPr/>
          </p:nvSpPr>
          <p:spPr>
            <a:xfrm>
              <a:off x="3837400" y="2553850"/>
              <a:ext cx="6875" cy="6200"/>
            </a:xfrm>
            <a:custGeom>
              <a:avLst/>
              <a:gdLst/>
              <a:ahLst/>
              <a:cxnLst/>
              <a:rect l="l" t="t" r="r" b="b"/>
              <a:pathLst>
                <a:path w="275" h="248" extrusionOk="0">
                  <a:moveTo>
                    <a:pt x="135" y="0"/>
                  </a:moveTo>
                  <a:cubicBezTo>
                    <a:pt x="122" y="0"/>
                    <a:pt x="108" y="2"/>
                    <a:pt x="95" y="6"/>
                  </a:cubicBezTo>
                  <a:cubicBezTo>
                    <a:pt x="29" y="35"/>
                    <a:pt x="0" y="101"/>
                    <a:pt x="19" y="167"/>
                  </a:cubicBezTo>
                  <a:cubicBezTo>
                    <a:pt x="43" y="214"/>
                    <a:pt x="91" y="247"/>
                    <a:pt x="145" y="247"/>
                  </a:cubicBezTo>
                  <a:cubicBezTo>
                    <a:pt x="156" y="247"/>
                    <a:pt x="168" y="246"/>
                    <a:pt x="180" y="242"/>
                  </a:cubicBezTo>
                  <a:cubicBezTo>
                    <a:pt x="246" y="214"/>
                    <a:pt x="274" y="148"/>
                    <a:pt x="255" y="82"/>
                  </a:cubicBezTo>
                  <a:cubicBezTo>
                    <a:pt x="233" y="29"/>
                    <a:pt x="186" y="0"/>
                    <a:pt x="135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2" name="Google Shape;842;p11"/>
            <p:cNvSpPr/>
            <p:nvPr/>
          </p:nvSpPr>
          <p:spPr>
            <a:xfrm>
              <a:off x="3748550" y="2574575"/>
              <a:ext cx="12550" cy="11075"/>
            </a:xfrm>
            <a:custGeom>
              <a:avLst/>
              <a:gdLst/>
              <a:ahLst/>
              <a:cxnLst/>
              <a:rect l="l" t="t" r="r" b="b"/>
              <a:pathLst>
                <a:path w="502" h="443" extrusionOk="0">
                  <a:moveTo>
                    <a:pt x="249" y="0"/>
                  </a:moveTo>
                  <a:cubicBezTo>
                    <a:pt x="201" y="0"/>
                    <a:pt x="154" y="15"/>
                    <a:pt x="114" y="47"/>
                  </a:cubicBezTo>
                  <a:cubicBezTo>
                    <a:pt x="20" y="122"/>
                    <a:pt x="1" y="264"/>
                    <a:pt x="76" y="359"/>
                  </a:cubicBezTo>
                  <a:cubicBezTo>
                    <a:pt x="120" y="414"/>
                    <a:pt x="187" y="443"/>
                    <a:pt x="254" y="443"/>
                  </a:cubicBezTo>
                  <a:cubicBezTo>
                    <a:pt x="301" y="443"/>
                    <a:pt x="349" y="428"/>
                    <a:pt x="388" y="396"/>
                  </a:cubicBezTo>
                  <a:cubicBezTo>
                    <a:pt x="483" y="321"/>
                    <a:pt x="502" y="179"/>
                    <a:pt x="426" y="84"/>
                  </a:cubicBezTo>
                  <a:cubicBezTo>
                    <a:pt x="382" y="29"/>
                    <a:pt x="316" y="0"/>
                    <a:pt x="249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3" name="Google Shape;843;p11"/>
            <p:cNvSpPr/>
            <p:nvPr/>
          </p:nvSpPr>
          <p:spPr>
            <a:xfrm>
              <a:off x="3752575" y="2589675"/>
              <a:ext cx="12550" cy="11175"/>
            </a:xfrm>
            <a:custGeom>
              <a:avLst/>
              <a:gdLst/>
              <a:ahLst/>
              <a:cxnLst/>
              <a:rect l="l" t="t" r="r" b="b"/>
              <a:pathLst>
                <a:path w="502" h="447" extrusionOk="0">
                  <a:moveTo>
                    <a:pt x="249" y="1"/>
                  </a:moveTo>
                  <a:cubicBezTo>
                    <a:pt x="201" y="1"/>
                    <a:pt x="153" y="16"/>
                    <a:pt x="114" y="48"/>
                  </a:cubicBezTo>
                  <a:cubicBezTo>
                    <a:pt x="19" y="123"/>
                    <a:pt x="0" y="265"/>
                    <a:pt x="76" y="359"/>
                  </a:cubicBezTo>
                  <a:cubicBezTo>
                    <a:pt x="119" y="418"/>
                    <a:pt x="183" y="447"/>
                    <a:pt x="248" y="447"/>
                  </a:cubicBezTo>
                  <a:cubicBezTo>
                    <a:pt x="297" y="447"/>
                    <a:pt x="347" y="430"/>
                    <a:pt x="388" y="397"/>
                  </a:cubicBezTo>
                  <a:cubicBezTo>
                    <a:pt x="482" y="322"/>
                    <a:pt x="501" y="180"/>
                    <a:pt x="426" y="85"/>
                  </a:cubicBezTo>
                  <a:cubicBezTo>
                    <a:pt x="382" y="30"/>
                    <a:pt x="315" y="1"/>
                    <a:pt x="249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4" name="Google Shape;844;p11"/>
            <p:cNvSpPr/>
            <p:nvPr/>
          </p:nvSpPr>
          <p:spPr>
            <a:xfrm>
              <a:off x="3757775" y="2606375"/>
              <a:ext cx="9950" cy="8900"/>
            </a:xfrm>
            <a:custGeom>
              <a:avLst/>
              <a:gdLst/>
              <a:ahLst/>
              <a:cxnLst/>
              <a:rect l="l" t="t" r="r" b="b"/>
              <a:pathLst>
                <a:path w="398" h="356" extrusionOk="0">
                  <a:moveTo>
                    <a:pt x="200" y="1"/>
                  </a:moveTo>
                  <a:cubicBezTo>
                    <a:pt x="163" y="1"/>
                    <a:pt x="127" y="13"/>
                    <a:pt x="95" y="41"/>
                  </a:cubicBezTo>
                  <a:cubicBezTo>
                    <a:pt x="10" y="98"/>
                    <a:pt x="0" y="211"/>
                    <a:pt x="57" y="287"/>
                  </a:cubicBezTo>
                  <a:cubicBezTo>
                    <a:pt x="96" y="331"/>
                    <a:pt x="147" y="356"/>
                    <a:pt x="198" y="356"/>
                  </a:cubicBezTo>
                  <a:cubicBezTo>
                    <a:pt x="235" y="356"/>
                    <a:pt x="271" y="343"/>
                    <a:pt x="303" y="315"/>
                  </a:cubicBezTo>
                  <a:cubicBezTo>
                    <a:pt x="388" y="258"/>
                    <a:pt x="397" y="145"/>
                    <a:pt x="341" y="69"/>
                  </a:cubicBezTo>
                  <a:cubicBezTo>
                    <a:pt x="302" y="25"/>
                    <a:pt x="251" y="1"/>
                    <a:pt x="200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5" name="Google Shape;845;p11"/>
            <p:cNvSpPr/>
            <p:nvPr/>
          </p:nvSpPr>
          <p:spPr>
            <a:xfrm>
              <a:off x="3763675" y="2622700"/>
              <a:ext cx="7600" cy="6725"/>
            </a:xfrm>
            <a:custGeom>
              <a:avLst/>
              <a:gdLst/>
              <a:ahLst/>
              <a:cxnLst/>
              <a:rect l="l" t="t" r="r" b="b"/>
              <a:pathLst>
                <a:path w="304" h="269" extrusionOk="0">
                  <a:moveTo>
                    <a:pt x="151" y="0"/>
                  </a:moveTo>
                  <a:cubicBezTo>
                    <a:pt x="121" y="0"/>
                    <a:pt x="91" y="10"/>
                    <a:pt x="67" y="31"/>
                  </a:cubicBezTo>
                  <a:cubicBezTo>
                    <a:pt x="10" y="68"/>
                    <a:pt x="1" y="154"/>
                    <a:pt x="48" y="210"/>
                  </a:cubicBezTo>
                  <a:cubicBezTo>
                    <a:pt x="75" y="249"/>
                    <a:pt x="113" y="268"/>
                    <a:pt x="152" y="268"/>
                  </a:cubicBezTo>
                  <a:cubicBezTo>
                    <a:pt x="180" y="268"/>
                    <a:pt x="209" y="258"/>
                    <a:pt x="237" y="239"/>
                  </a:cubicBezTo>
                  <a:cubicBezTo>
                    <a:pt x="294" y="191"/>
                    <a:pt x="303" y="106"/>
                    <a:pt x="256" y="50"/>
                  </a:cubicBezTo>
                  <a:cubicBezTo>
                    <a:pt x="229" y="17"/>
                    <a:pt x="190" y="0"/>
                    <a:pt x="151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6" name="Google Shape;846;p11"/>
            <p:cNvSpPr/>
            <p:nvPr/>
          </p:nvSpPr>
          <p:spPr>
            <a:xfrm>
              <a:off x="3767450" y="2637750"/>
              <a:ext cx="6875" cy="6150"/>
            </a:xfrm>
            <a:custGeom>
              <a:avLst/>
              <a:gdLst/>
              <a:ahLst/>
              <a:cxnLst/>
              <a:rect l="l" t="t" r="r" b="b"/>
              <a:pathLst>
                <a:path w="275" h="246" extrusionOk="0">
                  <a:moveTo>
                    <a:pt x="135" y="1"/>
                  </a:moveTo>
                  <a:cubicBezTo>
                    <a:pt x="108" y="1"/>
                    <a:pt x="81" y="8"/>
                    <a:pt x="58" y="24"/>
                  </a:cubicBezTo>
                  <a:cubicBezTo>
                    <a:pt x="10" y="71"/>
                    <a:pt x="1" y="147"/>
                    <a:pt x="39" y="194"/>
                  </a:cubicBezTo>
                  <a:cubicBezTo>
                    <a:pt x="67" y="228"/>
                    <a:pt x="106" y="245"/>
                    <a:pt x="142" y="245"/>
                  </a:cubicBezTo>
                  <a:cubicBezTo>
                    <a:pt x="166" y="245"/>
                    <a:pt x="190" y="238"/>
                    <a:pt x="209" y="223"/>
                  </a:cubicBezTo>
                  <a:cubicBezTo>
                    <a:pt x="266" y="175"/>
                    <a:pt x="275" y="100"/>
                    <a:pt x="237" y="43"/>
                  </a:cubicBezTo>
                  <a:cubicBezTo>
                    <a:pt x="210" y="15"/>
                    <a:pt x="172" y="1"/>
                    <a:pt x="135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7" name="Google Shape;847;p11"/>
            <p:cNvSpPr/>
            <p:nvPr/>
          </p:nvSpPr>
          <p:spPr>
            <a:xfrm>
              <a:off x="3713125" y="2562325"/>
              <a:ext cx="12775" cy="11250"/>
            </a:xfrm>
            <a:custGeom>
              <a:avLst/>
              <a:gdLst/>
              <a:ahLst/>
              <a:cxnLst/>
              <a:rect l="l" t="t" r="r" b="b"/>
              <a:pathLst>
                <a:path w="511" h="450" extrusionOk="0">
                  <a:moveTo>
                    <a:pt x="258" y="0"/>
                  </a:moveTo>
                  <a:cubicBezTo>
                    <a:pt x="186" y="0"/>
                    <a:pt x="115" y="36"/>
                    <a:pt x="66" y="102"/>
                  </a:cubicBezTo>
                  <a:cubicBezTo>
                    <a:pt x="0" y="206"/>
                    <a:pt x="29" y="348"/>
                    <a:pt x="133" y="414"/>
                  </a:cubicBezTo>
                  <a:cubicBezTo>
                    <a:pt x="170" y="438"/>
                    <a:pt x="212" y="449"/>
                    <a:pt x="253" y="449"/>
                  </a:cubicBezTo>
                  <a:cubicBezTo>
                    <a:pt x="325" y="449"/>
                    <a:pt x="396" y="414"/>
                    <a:pt x="444" y="348"/>
                  </a:cubicBezTo>
                  <a:cubicBezTo>
                    <a:pt x="511" y="244"/>
                    <a:pt x="482" y="111"/>
                    <a:pt x="378" y="36"/>
                  </a:cubicBezTo>
                  <a:cubicBezTo>
                    <a:pt x="341" y="12"/>
                    <a:pt x="299" y="0"/>
                    <a:pt x="258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8" name="Google Shape;848;p11"/>
            <p:cNvSpPr/>
            <p:nvPr/>
          </p:nvSpPr>
          <p:spPr>
            <a:xfrm>
              <a:off x="3699900" y="2570875"/>
              <a:ext cx="12775" cy="11225"/>
            </a:xfrm>
            <a:custGeom>
              <a:avLst/>
              <a:gdLst/>
              <a:ahLst/>
              <a:cxnLst/>
              <a:rect l="l" t="t" r="r" b="b"/>
              <a:pathLst>
                <a:path w="511" h="449" extrusionOk="0">
                  <a:moveTo>
                    <a:pt x="258" y="1"/>
                  </a:moveTo>
                  <a:cubicBezTo>
                    <a:pt x="186" y="1"/>
                    <a:pt x="116" y="36"/>
                    <a:pt x="76" y="100"/>
                  </a:cubicBezTo>
                  <a:cubicBezTo>
                    <a:pt x="0" y="204"/>
                    <a:pt x="28" y="346"/>
                    <a:pt x="132" y="412"/>
                  </a:cubicBezTo>
                  <a:cubicBezTo>
                    <a:pt x="171" y="437"/>
                    <a:pt x="215" y="448"/>
                    <a:pt x="258" y="448"/>
                  </a:cubicBezTo>
                  <a:cubicBezTo>
                    <a:pt x="331" y="448"/>
                    <a:pt x="403" y="415"/>
                    <a:pt x="444" y="355"/>
                  </a:cubicBezTo>
                  <a:cubicBezTo>
                    <a:pt x="510" y="251"/>
                    <a:pt x="482" y="110"/>
                    <a:pt x="387" y="43"/>
                  </a:cubicBezTo>
                  <a:cubicBezTo>
                    <a:pt x="348" y="14"/>
                    <a:pt x="302" y="1"/>
                    <a:pt x="258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9" name="Google Shape;849;p11"/>
            <p:cNvSpPr/>
            <p:nvPr/>
          </p:nvSpPr>
          <p:spPr>
            <a:xfrm>
              <a:off x="3687850" y="2580650"/>
              <a:ext cx="9925" cy="8900"/>
            </a:xfrm>
            <a:custGeom>
              <a:avLst/>
              <a:gdLst/>
              <a:ahLst/>
              <a:cxnLst/>
              <a:rect l="l" t="t" r="r" b="b"/>
              <a:pathLst>
                <a:path w="397" h="356" extrusionOk="0">
                  <a:moveTo>
                    <a:pt x="203" y="1"/>
                  </a:moveTo>
                  <a:cubicBezTo>
                    <a:pt x="144" y="1"/>
                    <a:pt x="87" y="30"/>
                    <a:pt x="57" y="78"/>
                  </a:cubicBezTo>
                  <a:cubicBezTo>
                    <a:pt x="0" y="163"/>
                    <a:pt x="19" y="267"/>
                    <a:pt x="104" y="323"/>
                  </a:cubicBezTo>
                  <a:cubicBezTo>
                    <a:pt x="133" y="345"/>
                    <a:pt x="168" y="356"/>
                    <a:pt x="203" y="356"/>
                  </a:cubicBezTo>
                  <a:cubicBezTo>
                    <a:pt x="258" y="356"/>
                    <a:pt x="315" y="329"/>
                    <a:pt x="350" y="276"/>
                  </a:cubicBezTo>
                  <a:cubicBezTo>
                    <a:pt x="397" y="201"/>
                    <a:pt x="378" y="87"/>
                    <a:pt x="302" y="30"/>
                  </a:cubicBezTo>
                  <a:cubicBezTo>
                    <a:pt x="272" y="10"/>
                    <a:pt x="237" y="1"/>
                    <a:pt x="203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0" name="Google Shape;850;p11"/>
            <p:cNvSpPr/>
            <p:nvPr/>
          </p:nvSpPr>
          <p:spPr>
            <a:xfrm>
              <a:off x="3676025" y="2591000"/>
              <a:ext cx="7575" cy="6675"/>
            </a:xfrm>
            <a:custGeom>
              <a:avLst/>
              <a:gdLst/>
              <a:ahLst/>
              <a:cxnLst/>
              <a:rect l="l" t="t" r="r" b="b"/>
              <a:pathLst>
                <a:path w="303" h="267" extrusionOk="0">
                  <a:moveTo>
                    <a:pt x="153" y="1"/>
                  </a:moveTo>
                  <a:cubicBezTo>
                    <a:pt x="112" y="1"/>
                    <a:pt x="71" y="20"/>
                    <a:pt x="48" y="61"/>
                  </a:cubicBezTo>
                  <a:cubicBezTo>
                    <a:pt x="0" y="117"/>
                    <a:pt x="19" y="202"/>
                    <a:pt x="76" y="240"/>
                  </a:cubicBezTo>
                  <a:cubicBezTo>
                    <a:pt x="102" y="259"/>
                    <a:pt x="131" y="267"/>
                    <a:pt x="158" y="267"/>
                  </a:cubicBezTo>
                  <a:cubicBezTo>
                    <a:pt x="201" y="267"/>
                    <a:pt x="242" y="246"/>
                    <a:pt x="265" y="212"/>
                  </a:cubicBezTo>
                  <a:cubicBezTo>
                    <a:pt x="303" y="146"/>
                    <a:pt x="293" y="61"/>
                    <a:pt x="227" y="23"/>
                  </a:cubicBezTo>
                  <a:cubicBezTo>
                    <a:pt x="205" y="8"/>
                    <a:pt x="179" y="1"/>
                    <a:pt x="153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1" name="Google Shape;851;p11"/>
            <p:cNvSpPr/>
            <p:nvPr/>
          </p:nvSpPr>
          <p:spPr>
            <a:xfrm>
              <a:off x="3663275" y="2599100"/>
              <a:ext cx="7100" cy="6200"/>
            </a:xfrm>
            <a:custGeom>
              <a:avLst/>
              <a:gdLst/>
              <a:ahLst/>
              <a:cxnLst/>
              <a:rect l="l" t="t" r="r" b="b"/>
              <a:pathLst>
                <a:path w="284" h="248" extrusionOk="0">
                  <a:moveTo>
                    <a:pt x="147" y="1"/>
                  </a:moveTo>
                  <a:cubicBezTo>
                    <a:pt x="106" y="1"/>
                    <a:pt x="62" y="21"/>
                    <a:pt x="38" y="58"/>
                  </a:cubicBezTo>
                  <a:cubicBezTo>
                    <a:pt x="0" y="115"/>
                    <a:pt x="19" y="190"/>
                    <a:pt x="76" y="228"/>
                  </a:cubicBezTo>
                  <a:cubicBezTo>
                    <a:pt x="96" y="241"/>
                    <a:pt x="118" y="248"/>
                    <a:pt x="141" y="248"/>
                  </a:cubicBezTo>
                  <a:cubicBezTo>
                    <a:pt x="181" y="248"/>
                    <a:pt x="221" y="227"/>
                    <a:pt x="246" y="190"/>
                  </a:cubicBezTo>
                  <a:cubicBezTo>
                    <a:pt x="284" y="134"/>
                    <a:pt x="265" y="58"/>
                    <a:pt x="208" y="20"/>
                  </a:cubicBezTo>
                  <a:cubicBezTo>
                    <a:pt x="191" y="7"/>
                    <a:pt x="170" y="1"/>
                    <a:pt x="147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2" name="Google Shape;852;p11"/>
            <p:cNvSpPr/>
            <p:nvPr/>
          </p:nvSpPr>
          <p:spPr>
            <a:xfrm>
              <a:off x="3717850" y="2524775"/>
              <a:ext cx="12300" cy="11200"/>
            </a:xfrm>
            <a:custGeom>
              <a:avLst/>
              <a:gdLst/>
              <a:ahLst/>
              <a:cxnLst/>
              <a:rect l="l" t="t" r="r" b="b"/>
              <a:pathLst>
                <a:path w="492" h="448" extrusionOk="0">
                  <a:moveTo>
                    <a:pt x="246" y="0"/>
                  </a:moveTo>
                  <a:cubicBezTo>
                    <a:pt x="144" y="0"/>
                    <a:pt x="53" y="64"/>
                    <a:pt x="29" y="167"/>
                  </a:cubicBezTo>
                  <a:cubicBezTo>
                    <a:pt x="0" y="290"/>
                    <a:pt x="76" y="413"/>
                    <a:pt x="189" y="442"/>
                  </a:cubicBezTo>
                  <a:cubicBezTo>
                    <a:pt x="207" y="446"/>
                    <a:pt x="224" y="447"/>
                    <a:pt x="242" y="447"/>
                  </a:cubicBezTo>
                  <a:cubicBezTo>
                    <a:pt x="345" y="447"/>
                    <a:pt x="439" y="378"/>
                    <a:pt x="463" y="281"/>
                  </a:cubicBezTo>
                  <a:cubicBezTo>
                    <a:pt x="492" y="158"/>
                    <a:pt x="426" y="35"/>
                    <a:pt x="303" y="7"/>
                  </a:cubicBezTo>
                  <a:cubicBezTo>
                    <a:pt x="284" y="2"/>
                    <a:pt x="265" y="0"/>
                    <a:pt x="246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3" name="Google Shape;853;p11"/>
            <p:cNvSpPr/>
            <p:nvPr/>
          </p:nvSpPr>
          <p:spPr>
            <a:xfrm>
              <a:off x="3705325" y="2515325"/>
              <a:ext cx="12300" cy="11200"/>
            </a:xfrm>
            <a:custGeom>
              <a:avLst/>
              <a:gdLst/>
              <a:ahLst/>
              <a:cxnLst/>
              <a:rect l="l" t="t" r="r" b="b"/>
              <a:pathLst>
                <a:path w="492" h="448" extrusionOk="0">
                  <a:moveTo>
                    <a:pt x="246" y="0"/>
                  </a:moveTo>
                  <a:cubicBezTo>
                    <a:pt x="144" y="0"/>
                    <a:pt x="53" y="64"/>
                    <a:pt x="29" y="167"/>
                  </a:cubicBezTo>
                  <a:cubicBezTo>
                    <a:pt x="0" y="290"/>
                    <a:pt x="76" y="413"/>
                    <a:pt x="199" y="441"/>
                  </a:cubicBezTo>
                  <a:cubicBezTo>
                    <a:pt x="215" y="446"/>
                    <a:pt x="231" y="447"/>
                    <a:pt x="247" y="447"/>
                  </a:cubicBezTo>
                  <a:cubicBezTo>
                    <a:pt x="345" y="447"/>
                    <a:pt x="439" y="377"/>
                    <a:pt x="463" y="271"/>
                  </a:cubicBezTo>
                  <a:cubicBezTo>
                    <a:pt x="492" y="158"/>
                    <a:pt x="426" y="35"/>
                    <a:pt x="303" y="7"/>
                  </a:cubicBezTo>
                  <a:cubicBezTo>
                    <a:pt x="284" y="2"/>
                    <a:pt x="265" y="0"/>
                    <a:pt x="246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4" name="Google Shape;854;p11"/>
            <p:cNvSpPr/>
            <p:nvPr/>
          </p:nvSpPr>
          <p:spPr>
            <a:xfrm>
              <a:off x="3693975" y="2506550"/>
              <a:ext cx="9725" cy="8900"/>
            </a:xfrm>
            <a:custGeom>
              <a:avLst/>
              <a:gdLst/>
              <a:ahLst/>
              <a:cxnLst/>
              <a:rect l="l" t="t" r="r" b="b"/>
              <a:pathLst>
                <a:path w="389" h="356" extrusionOk="0">
                  <a:moveTo>
                    <a:pt x="188" y="1"/>
                  </a:moveTo>
                  <a:cubicBezTo>
                    <a:pt x="112" y="1"/>
                    <a:pt x="45" y="54"/>
                    <a:pt x="29" y="140"/>
                  </a:cubicBezTo>
                  <a:cubicBezTo>
                    <a:pt x="1" y="235"/>
                    <a:pt x="57" y="329"/>
                    <a:pt x="152" y="348"/>
                  </a:cubicBezTo>
                  <a:cubicBezTo>
                    <a:pt x="169" y="353"/>
                    <a:pt x="185" y="356"/>
                    <a:pt x="201" y="356"/>
                  </a:cubicBezTo>
                  <a:cubicBezTo>
                    <a:pt x="278" y="356"/>
                    <a:pt x="346" y="303"/>
                    <a:pt x="369" y="225"/>
                  </a:cubicBezTo>
                  <a:cubicBezTo>
                    <a:pt x="388" y="131"/>
                    <a:pt x="332" y="27"/>
                    <a:pt x="237" y="8"/>
                  </a:cubicBezTo>
                  <a:cubicBezTo>
                    <a:pt x="221" y="3"/>
                    <a:pt x="204" y="1"/>
                    <a:pt x="188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5" name="Google Shape;855;p11"/>
            <p:cNvSpPr/>
            <p:nvPr/>
          </p:nvSpPr>
          <p:spPr>
            <a:xfrm>
              <a:off x="3682175" y="2498600"/>
              <a:ext cx="7350" cy="6625"/>
            </a:xfrm>
            <a:custGeom>
              <a:avLst/>
              <a:gdLst/>
              <a:ahLst/>
              <a:cxnLst/>
              <a:rect l="l" t="t" r="r" b="b"/>
              <a:pathLst>
                <a:path w="294" h="265" extrusionOk="0">
                  <a:moveTo>
                    <a:pt x="146" y="1"/>
                  </a:moveTo>
                  <a:cubicBezTo>
                    <a:pt x="85" y="1"/>
                    <a:pt x="35" y="43"/>
                    <a:pt x="19" y="99"/>
                  </a:cubicBezTo>
                  <a:cubicBezTo>
                    <a:pt x="0" y="175"/>
                    <a:pt x="47" y="250"/>
                    <a:pt x="114" y="260"/>
                  </a:cubicBezTo>
                  <a:cubicBezTo>
                    <a:pt x="127" y="263"/>
                    <a:pt x="139" y="265"/>
                    <a:pt x="152" y="265"/>
                  </a:cubicBezTo>
                  <a:cubicBezTo>
                    <a:pt x="211" y="265"/>
                    <a:pt x="259" y="228"/>
                    <a:pt x="274" y="165"/>
                  </a:cubicBezTo>
                  <a:cubicBezTo>
                    <a:pt x="293" y="99"/>
                    <a:pt x="255" y="24"/>
                    <a:pt x="180" y="5"/>
                  </a:cubicBezTo>
                  <a:cubicBezTo>
                    <a:pt x="168" y="2"/>
                    <a:pt x="157" y="1"/>
                    <a:pt x="146" y="1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56" name="Google Shape;856;p11"/>
            <p:cNvSpPr/>
            <p:nvPr/>
          </p:nvSpPr>
          <p:spPr>
            <a:xfrm>
              <a:off x="3670600" y="2489375"/>
              <a:ext cx="6875" cy="6150"/>
            </a:xfrm>
            <a:custGeom>
              <a:avLst/>
              <a:gdLst/>
              <a:ahLst/>
              <a:cxnLst/>
              <a:rect l="l" t="t" r="r" b="b"/>
              <a:pathLst>
                <a:path w="275" h="246" extrusionOk="0">
                  <a:moveTo>
                    <a:pt x="136" y="0"/>
                  </a:moveTo>
                  <a:cubicBezTo>
                    <a:pt x="82" y="0"/>
                    <a:pt x="35" y="36"/>
                    <a:pt x="19" y="90"/>
                  </a:cubicBezTo>
                  <a:cubicBezTo>
                    <a:pt x="0" y="156"/>
                    <a:pt x="38" y="223"/>
                    <a:pt x="104" y="241"/>
                  </a:cubicBezTo>
                  <a:cubicBezTo>
                    <a:pt x="114" y="244"/>
                    <a:pt x="124" y="246"/>
                    <a:pt x="134" y="246"/>
                  </a:cubicBezTo>
                  <a:cubicBezTo>
                    <a:pt x="189" y="246"/>
                    <a:pt x="239" y="203"/>
                    <a:pt x="255" y="147"/>
                  </a:cubicBezTo>
                  <a:cubicBezTo>
                    <a:pt x="274" y="81"/>
                    <a:pt x="236" y="15"/>
                    <a:pt x="170" y="5"/>
                  </a:cubicBezTo>
                  <a:cubicBezTo>
                    <a:pt x="159" y="2"/>
                    <a:pt x="147" y="0"/>
                    <a:pt x="136" y="0"/>
                  </a:cubicBezTo>
                  <a:close/>
                </a:path>
              </a:pathLst>
            </a:custGeom>
            <a:solidFill>
              <a:srgbClr val="FFC6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857" name="Google Shape;857;p11"/>
          <p:cNvSpPr/>
          <p:nvPr/>
        </p:nvSpPr>
        <p:spPr>
          <a:xfrm rot="-4526555" flipH="1">
            <a:off x="1731025" y="2131915"/>
            <a:ext cx="28639" cy="55963"/>
          </a:xfrm>
          <a:custGeom>
            <a:avLst/>
            <a:gdLst/>
            <a:ahLst/>
            <a:cxnLst/>
            <a:rect l="l" t="t" r="r" b="b"/>
            <a:pathLst>
              <a:path w="196" h="383" extrusionOk="0">
                <a:moveTo>
                  <a:pt x="0" y="350"/>
                </a:moveTo>
                <a:cubicBezTo>
                  <a:pt x="26" y="279"/>
                  <a:pt x="0" y="208"/>
                  <a:pt x="13" y="136"/>
                </a:cubicBezTo>
                <a:cubicBezTo>
                  <a:pt x="26" y="65"/>
                  <a:pt x="117" y="0"/>
                  <a:pt x="163" y="52"/>
                </a:cubicBezTo>
                <a:cubicBezTo>
                  <a:pt x="176" y="65"/>
                  <a:pt x="182" y="91"/>
                  <a:pt x="189" y="110"/>
                </a:cubicBezTo>
                <a:cubicBezTo>
                  <a:pt x="195" y="214"/>
                  <a:pt x="156" y="318"/>
                  <a:pt x="85" y="38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58" name="Google Shape;858;p11"/>
          <p:cNvSpPr/>
          <p:nvPr/>
        </p:nvSpPr>
        <p:spPr>
          <a:xfrm rot="-4526555" flipH="1">
            <a:off x="1613640" y="1284978"/>
            <a:ext cx="40913" cy="58009"/>
          </a:xfrm>
          <a:custGeom>
            <a:avLst/>
            <a:gdLst/>
            <a:ahLst/>
            <a:cxnLst/>
            <a:rect l="l" t="t" r="r" b="b"/>
            <a:pathLst>
              <a:path w="280" h="397" extrusionOk="0">
                <a:moveTo>
                  <a:pt x="143" y="299"/>
                </a:moveTo>
                <a:cubicBezTo>
                  <a:pt x="79" y="215"/>
                  <a:pt x="27" y="111"/>
                  <a:pt x="1" y="1"/>
                </a:cubicBezTo>
                <a:cubicBezTo>
                  <a:pt x="85" y="40"/>
                  <a:pt x="176" y="79"/>
                  <a:pt x="228" y="156"/>
                </a:cubicBezTo>
                <a:cubicBezTo>
                  <a:pt x="280" y="234"/>
                  <a:pt x="273" y="351"/>
                  <a:pt x="195" y="396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59" name="Google Shape;859;p11"/>
          <p:cNvSpPr/>
          <p:nvPr/>
        </p:nvSpPr>
        <p:spPr>
          <a:xfrm rot="-4526555" flipH="1">
            <a:off x="1623925" y="2513647"/>
            <a:ext cx="56985" cy="64584"/>
          </a:xfrm>
          <a:custGeom>
            <a:avLst/>
            <a:gdLst/>
            <a:ahLst/>
            <a:cxnLst/>
            <a:rect l="l" t="t" r="r" b="b"/>
            <a:pathLst>
              <a:path w="390" h="442" extrusionOk="0">
                <a:moveTo>
                  <a:pt x="175" y="442"/>
                </a:moveTo>
                <a:cubicBezTo>
                  <a:pt x="117" y="357"/>
                  <a:pt x="59" y="273"/>
                  <a:pt x="0" y="189"/>
                </a:cubicBezTo>
                <a:cubicBezTo>
                  <a:pt x="20" y="72"/>
                  <a:pt x="169" y="1"/>
                  <a:pt x="273" y="59"/>
                </a:cubicBezTo>
                <a:cubicBezTo>
                  <a:pt x="370" y="117"/>
                  <a:pt x="389" y="279"/>
                  <a:pt x="299" y="357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60" name="Google Shape;860;p11"/>
          <p:cNvSpPr/>
          <p:nvPr/>
        </p:nvSpPr>
        <p:spPr>
          <a:xfrm rot="-4526555" flipH="1">
            <a:off x="1603755" y="2213944"/>
            <a:ext cx="48511" cy="53187"/>
          </a:xfrm>
          <a:custGeom>
            <a:avLst/>
            <a:gdLst/>
            <a:ahLst/>
            <a:cxnLst/>
            <a:rect l="l" t="t" r="r" b="b"/>
            <a:pathLst>
              <a:path w="332" h="364" extrusionOk="0">
                <a:moveTo>
                  <a:pt x="0" y="318"/>
                </a:moveTo>
                <a:cubicBezTo>
                  <a:pt x="26" y="234"/>
                  <a:pt x="46" y="143"/>
                  <a:pt x="65" y="52"/>
                </a:cubicBezTo>
                <a:cubicBezTo>
                  <a:pt x="156" y="0"/>
                  <a:pt x="286" y="59"/>
                  <a:pt x="312" y="156"/>
                </a:cubicBezTo>
                <a:cubicBezTo>
                  <a:pt x="331" y="253"/>
                  <a:pt x="234" y="363"/>
                  <a:pt x="130" y="35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61" name="Google Shape;861;p11"/>
          <p:cNvSpPr/>
          <p:nvPr/>
        </p:nvSpPr>
        <p:spPr>
          <a:xfrm rot="-4526555" flipH="1">
            <a:off x="1350568" y="1978341"/>
            <a:ext cx="50264" cy="42812"/>
          </a:xfrm>
          <a:custGeom>
            <a:avLst/>
            <a:gdLst/>
            <a:ahLst/>
            <a:cxnLst/>
            <a:rect l="l" t="t" r="r" b="b"/>
            <a:pathLst>
              <a:path w="344" h="293" extrusionOk="0">
                <a:moveTo>
                  <a:pt x="247" y="1"/>
                </a:moveTo>
                <a:cubicBezTo>
                  <a:pt x="162" y="53"/>
                  <a:pt x="84" y="98"/>
                  <a:pt x="0" y="150"/>
                </a:cubicBezTo>
                <a:cubicBezTo>
                  <a:pt x="39" y="221"/>
                  <a:pt x="110" y="293"/>
                  <a:pt x="195" y="293"/>
                </a:cubicBezTo>
                <a:cubicBezTo>
                  <a:pt x="279" y="293"/>
                  <a:pt x="344" y="176"/>
                  <a:pt x="279" y="118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62" name="Google Shape;862;p11"/>
          <p:cNvSpPr/>
          <p:nvPr/>
        </p:nvSpPr>
        <p:spPr>
          <a:xfrm rot="-4526555" flipH="1">
            <a:off x="827471" y="2342408"/>
            <a:ext cx="64584" cy="61808"/>
          </a:xfrm>
          <a:custGeom>
            <a:avLst/>
            <a:gdLst/>
            <a:ahLst/>
            <a:cxnLst/>
            <a:rect l="l" t="t" r="r" b="b"/>
            <a:pathLst>
              <a:path w="442" h="423" extrusionOk="0">
                <a:moveTo>
                  <a:pt x="442" y="85"/>
                </a:moveTo>
                <a:cubicBezTo>
                  <a:pt x="358" y="20"/>
                  <a:pt x="234" y="1"/>
                  <a:pt x="137" y="52"/>
                </a:cubicBezTo>
                <a:cubicBezTo>
                  <a:pt x="46" y="111"/>
                  <a:pt x="1" y="247"/>
                  <a:pt x="66" y="331"/>
                </a:cubicBezTo>
                <a:cubicBezTo>
                  <a:pt x="124" y="422"/>
                  <a:pt x="293" y="409"/>
                  <a:pt x="325" y="312"/>
                </a:cubicBezTo>
                <a:cubicBezTo>
                  <a:pt x="312" y="247"/>
                  <a:pt x="293" y="189"/>
                  <a:pt x="280" y="13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63" name="Google Shape;863;p11"/>
          <p:cNvSpPr/>
          <p:nvPr/>
        </p:nvSpPr>
        <p:spPr>
          <a:xfrm rot="-4526555" flipH="1">
            <a:off x="1112238" y="700510"/>
            <a:ext cx="37991" cy="48511"/>
          </a:xfrm>
          <a:custGeom>
            <a:avLst/>
            <a:gdLst/>
            <a:ahLst/>
            <a:cxnLst/>
            <a:rect l="l" t="t" r="r" b="b"/>
            <a:pathLst>
              <a:path w="260" h="332" extrusionOk="0">
                <a:moveTo>
                  <a:pt x="0" y="33"/>
                </a:moveTo>
                <a:cubicBezTo>
                  <a:pt x="20" y="137"/>
                  <a:pt x="46" y="234"/>
                  <a:pt x="72" y="331"/>
                </a:cubicBezTo>
                <a:cubicBezTo>
                  <a:pt x="137" y="292"/>
                  <a:pt x="208" y="247"/>
                  <a:pt x="234" y="176"/>
                </a:cubicBezTo>
                <a:cubicBezTo>
                  <a:pt x="260" y="98"/>
                  <a:pt x="201" y="0"/>
                  <a:pt x="124" y="1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64" name="Google Shape;864;p11"/>
          <p:cNvSpPr/>
          <p:nvPr/>
        </p:nvSpPr>
        <p:spPr>
          <a:xfrm rot="-4526555" flipH="1">
            <a:off x="1072512" y="962407"/>
            <a:ext cx="95853" cy="183963"/>
          </a:xfrm>
          <a:custGeom>
            <a:avLst/>
            <a:gdLst/>
            <a:ahLst/>
            <a:cxnLst/>
            <a:rect l="l" t="t" r="r" b="b"/>
            <a:pathLst>
              <a:path w="656" h="1259" extrusionOk="0">
                <a:moveTo>
                  <a:pt x="65" y="500"/>
                </a:moveTo>
                <a:cubicBezTo>
                  <a:pt x="0" y="260"/>
                  <a:pt x="208" y="1"/>
                  <a:pt x="454" y="1"/>
                </a:cubicBezTo>
                <a:cubicBezTo>
                  <a:pt x="499" y="7"/>
                  <a:pt x="538" y="14"/>
                  <a:pt x="577" y="40"/>
                </a:cubicBezTo>
                <a:cubicBezTo>
                  <a:pt x="649" y="98"/>
                  <a:pt x="655" y="202"/>
                  <a:pt x="642" y="299"/>
                </a:cubicBezTo>
                <a:cubicBezTo>
                  <a:pt x="629" y="487"/>
                  <a:pt x="603" y="682"/>
                  <a:pt x="571" y="870"/>
                </a:cubicBezTo>
                <a:cubicBezTo>
                  <a:pt x="545" y="1000"/>
                  <a:pt x="493" y="1155"/>
                  <a:pt x="370" y="1201"/>
                </a:cubicBezTo>
                <a:cubicBezTo>
                  <a:pt x="195" y="1259"/>
                  <a:pt x="26" y="1064"/>
                  <a:pt x="20" y="88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65" name="Google Shape;865;p11"/>
          <p:cNvSpPr/>
          <p:nvPr/>
        </p:nvSpPr>
        <p:spPr>
          <a:xfrm rot="-4526555" flipH="1">
            <a:off x="1229499" y="1248671"/>
            <a:ext cx="44712" cy="39891"/>
          </a:xfrm>
          <a:custGeom>
            <a:avLst/>
            <a:gdLst/>
            <a:ahLst/>
            <a:cxnLst/>
            <a:rect l="l" t="t" r="r" b="b"/>
            <a:pathLst>
              <a:path w="306" h="273" extrusionOk="0">
                <a:moveTo>
                  <a:pt x="0" y="124"/>
                </a:moveTo>
                <a:cubicBezTo>
                  <a:pt x="78" y="175"/>
                  <a:pt x="156" y="227"/>
                  <a:pt x="234" y="273"/>
                </a:cubicBezTo>
                <a:cubicBezTo>
                  <a:pt x="305" y="169"/>
                  <a:pt x="189" y="0"/>
                  <a:pt x="65" y="3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66" name="Google Shape;866;p11"/>
          <p:cNvSpPr/>
          <p:nvPr/>
        </p:nvSpPr>
        <p:spPr>
          <a:xfrm rot="-4526555" flipH="1">
            <a:off x="1073197" y="1106218"/>
            <a:ext cx="44712" cy="69405"/>
          </a:xfrm>
          <a:custGeom>
            <a:avLst/>
            <a:gdLst/>
            <a:ahLst/>
            <a:cxnLst/>
            <a:rect l="l" t="t" r="r" b="b"/>
            <a:pathLst>
              <a:path w="306" h="475" extrusionOk="0">
                <a:moveTo>
                  <a:pt x="13" y="403"/>
                </a:moveTo>
                <a:cubicBezTo>
                  <a:pt x="0" y="260"/>
                  <a:pt x="46" y="111"/>
                  <a:pt x="136" y="1"/>
                </a:cubicBezTo>
                <a:cubicBezTo>
                  <a:pt x="208" y="72"/>
                  <a:pt x="279" y="157"/>
                  <a:pt x="292" y="254"/>
                </a:cubicBezTo>
                <a:cubicBezTo>
                  <a:pt x="305" y="358"/>
                  <a:pt x="227" y="474"/>
                  <a:pt x="124" y="46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67" name="Google Shape;867;p11"/>
          <p:cNvSpPr/>
          <p:nvPr/>
        </p:nvSpPr>
        <p:spPr>
          <a:xfrm rot="-4526555" flipH="1">
            <a:off x="988776" y="1478741"/>
            <a:ext cx="61808" cy="52311"/>
          </a:xfrm>
          <a:custGeom>
            <a:avLst/>
            <a:gdLst/>
            <a:ahLst/>
            <a:cxnLst/>
            <a:rect l="l" t="t" r="r" b="b"/>
            <a:pathLst>
              <a:path w="423" h="358" extrusionOk="0">
                <a:moveTo>
                  <a:pt x="1" y="266"/>
                </a:moveTo>
                <a:cubicBezTo>
                  <a:pt x="72" y="117"/>
                  <a:pt x="228" y="14"/>
                  <a:pt x="390" y="1"/>
                </a:cubicBezTo>
                <a:cubicBezTo>
                  <a:pt x="423" y="104"/>
                  <a:pt x="390" y="221"/>
                  <a:pt x="306" y="286"/>
                </a:cubicBezTo>
                <a:cubicBezTo>
                  <a:pt x="228" y="351"/>
                  <a:pt x="105" y="357"/>
                  <a:pt x="14" y="305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68" name="Google Shape;868;p11"/>
          <p:cNvSpPr/>
          <p:nvPr/>
        </p:nvSpPr>
        <p:spPr>
          <a:xfrm rot="-4526555" flipH="1">
            <a:off x="635711" y="2109792"/>
            <a:ext cx="119524" cy="118648"/>
          </a:xfrm>
          <a:custGeom>
            <a:avLst/>
            <a:gdLst/>
            <a:ahLst/>
            <a:cxnLst/>
            <a:rect l="l" t="t" r="r" b="b"/>
            <a:pathLst>
              <a:path w="818" h="812" extrusionOk="0">
                <a:moveTo>
                  <a:pt x="131" y="117"/>
                </a:moveTo>
                <a:cubicBezTo>
                  <a:pt x="299" y="0"/>
                  <a:pt x="559" y="26"/>
                  <a:pt x="688" y="182"/>
                </a:cubicBezTo>
                <a:cubicBezTo>
                  <a:pt x="818" y="338"/>
                  <a:pt x="792" y="610"/>
                  <a:pt x="617" y="720"/>
                </a:cubicBezTo>
                <a:cubicBezTo>
                  <a:pt x="468" y="811"/>
                  <a:pt x="260" y="766"/>
                  <a:pt x="144" y="642"/>
                </a:cubicBezTo>
                <a:cubicBezTo>
                  <a:pt x="27" y="513"/>
                  <a:pt x="1" y="325"/>
                  <a:pt x="46" y="15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69" name="Google Shape;869;p11"/>
          <p:cNvSpPr/>
          <p:nvPr/>
        </p:nvSpPr>
        <p:spPr>
          <a:xfrm rot="-4526555" flipH="1">
            <a:off x="878034" y="1510671"/>
            <a:ext cx="58009" cy="45589"/>
          </a:xfrm>
          <a:custGeom>
            <a:avLst/>
            <a:gdLst/>
            <a:ahLst/>
            <a:cxnLst/>
            <a:rect l="l" t="t" r="r" b="b"/>
            <a:pathLst>
              <a:path w="397" h="312" extrusionOk="0">
                <a:moveTo>
                  <a:pt x="338" y="26"/>
                </a:moveTo>
                <a:cubicBezTo>
                  <a:pt x="228" y="33"/>
                  <a:pt x="117" y="46"/>
                  <a:pt x="7" y="58"/>
                </a:cubicBezTo>
                <a:cubicBezTo>
                  <a:pt x="1" y="182"/>
                  <a:pt x="124" y="311"/>
                  <a:pt x="247" y="279"/>
                </a:cubicBezTo>
                <a:cubicBezTo>
                  <a:pt x="370" y="253"/>
                  <a:pt x="396" y="39"/>
                  <a:pt x="273" y="0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70" name="Google Shape;870;p11"/>
          <p:cNvSpPr/>
          <p:nvPr/>
        </p:nvSpPr>
        <p:spPr>
          <a:xfrm rot="-4526555" flipH="1">
            <a:off x="1209443" y="1978222"/>
            <a:ext cx="137496" cy="119671"/>
          </a:xfrm>
          <a:custGeom>
            <a:avLst/>
            <a:gdLst/>
            <a:ahLst/>
            <a:cxnLst/>
            <a:rect l="l" t="t" r="r" b="b"/>
            <a:pathLst>
              <a:path w="941" h="819" extrusionOk="0">
                <a:moveTo>
                  <a:pt x="467" y="7"/>
                </a:moveTo>
                <a:cubicBezTo>
                  <a:pt x="370" y="1"/>
                  <a:pt x="266" y="1"/>
                  <a:pt x="175" y="33"/>
                </a:cubicBezTo>
                <a:cubicBezTo>
                  <a:pt x="78" y="72"/>
                  <a:pt x="0" y="157"/>
                  <a:pt x="0" y="254"/>
                </a:cubicBezTo>
                <a:cubicBezTo>
                  <a:pt x="0" y="351"/>
                  <a:pt x="78" y="429"/>
                  <a:pt x="150" y="500"/>
                </a:cubicBezTo>
                <a:cubicBezTo>
                  <a:pt x="214" y="559"/>
                  <a:pt x="279" y="617"/>
                  <a:pt x="338" y="675"/>
                </a:cubicBezTo>
                <a:cubicBezTo>
                  <a:pt x="415" y="747"/>
                  <a:pt x="500" y="818"/>
                  <a:pt x="597" y="818"/>
                </a:cubicBezTo>
                <a:cubicBezTo>
                  <a:pt x="707" y="818"/>
                  <a:pt x="798" y="727"/>
                  <a:pt x="850" y="630"/>
                </a:cubicBezTo>
                <a:cubicBezTo>
                  <a:pt x="915" y="507"/>
                  <a:pt x="941" y="358"/>
                  <a:pt x="882" y="228"/>
                </a:cubicBezTo>
                <a:cubicBezTo>
                  <a:pt x="830" y="98"/>
                  <a:pt x="688" y="7"/>
                  <a:pt x="552" y="33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71" name="Google Shape;871;p11"/>
          <p:cNvSpPr/>
          <p:nvPr/>
        </p:nvSpPr>
        <p:spPr>
          <a:xfrm rot="-4526555" flipH="1">
            <a:off x="917151" y="1961398"/>
            <a:ext cx="65461" cy="76857"/>
          </a:xfrm>
          <a:custGeom>
            <a:avLst/>
            <a:gdLst/>
            <a:ahLst/>
            <a:cxnLst/>
            <a:rect l="l" t="t" r="r" b="b"/>
            <a:pathLst>
              <a:path w="448" h="526" extrusionOk="0">
                <a:moveTo>
                  <a:pt x="285" y="0"/>
                </a:moveTo>
                <a:cubicBezTo>
                  <a:pt x="169" y="26"/>
                  <a:pt x="58" y="117"/>
                  <a:pt x="32" y="234"/>
                </a:cubicBezTo>
                <a:cubicBezTo>
                  <a:pt x="0" y="357"/>
                  <a:pt x="84" y="500"/>
                  <a:pt x="208" y="513"/>
                </a:cubicBezTo>
                <a:cubicBezTo>
                  <a:pt x="331" y="526"/>
                  <a:pt x="448" y="383"/>
                  <a:pt x="389" y="273"/>
                </a:cubicBezTo>
                <a:cubicBezTo>
                  <a:pt x="324" y="240"/>
                  <a:pt x="259" y="208"/>
                  <a:pt x="201" y="17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72" name="Google Shape;872;p11"/>
          <p:cNvSpPr/>
          <p:nvPr/>
        </p:nvSpPr>
        <p:spPr>
          <a:xfrm rot="-4526555" flipH="1">
            <a:off x="1195864" y="1424217"/>
            <a:ext cx="68237" cy="75835"/>
          </a:xfrm>
          <a:custGeom>
            <a:avLst/>
            <a:gdLst/>
            <a:ahLst/>
            <a:cxnLst/>
            <a:rect l="l" t="t" r="r" b="b"/>
            <a:pathLst>
              <a:path w="467" h="519" extrusionOk="0">
                <a:moveTo>
                  <a:pt x="169" y="0"/>
                </a:moveTo>
                <a:cubicBezTo>
                  <a:pt x="45" y="91"/>
                  <a:pt x="0" y="292"/>
                  <a:pt x="104" y="402"/>
                </a:cubicBezTo>
                <a:cubicBezTo>
                  <a:pt x="208" y="519"/>
                  <a:pt x="441" y="467"/>
                  <a:pt x="454" y="311"/>
                </a:cubicBezTo>
                <a:cubicBezTo>
                  <a:pt x="467" y="175"/>
                  <a:pt x="324" y="78"/>
                  <a:pt x="188" y="46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73" name="Google Shape;873;p11"/>
          <p:cNvSpPr/>
          <p:nvPr/>
        </p:nvSpPr>
        <p:spPr>
          <a:xfrm rot="-4526555" flipH="1">
            <a:off x="1069024" y="1476544"/>
            <a:ext cx="64584" cy="56985"/>
          </a:xfrm>
          <a:custGeom>
            <a:avLst/>
            <a:gdLst/>
            <a:ahLst/>
            <a:cxnLst/>
            <a:rect l="l" t="t" r="r" b="b"/>
            <a:pathLst>
              <a:path w="442" h="390" extrusionOk="0">
                <a:moveTo>
                  <a:pt x="176" y="1"/>
                </a:moveTo>
                <a:cubicBezTo>
                  <a:pt x="85" y="98"/>
                  <a:pt x="20" y="221"/>
                  <a:pt x="1" y="351"/>
                </a:cubicBezTo>
                <a:cubicBezTo>
                  <a:pt x="92" y="370"/>
                  <a:pt x="189" y="390"/>
                  <a:pt x="273" y="364"/>
                </a:cubicBezTo>
                <a:cubicBezTo>
                  <a:pt x="364" y="338"/>
                  <a:pt x="442" y="260"/>
                  <a:pt x="435" y="163"/>
                </a:cubicBezTo>
                <a:cubicBezTo>
                  <a:pt x="429" y="72"/>
                  <a:pt x="306" y="7"/>
                  <a:pt x="234" y="72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74" name="Google Shape;874;p11"/>
          <p:cNvSpPr/>
          <p:nvPr/>
        </p:nvSpPr>
        <p:spPr>
          <a:xfrm rot="-4526555" flipH="1">
            <a:off x="1168717" y="1752462"/>
            <a:ext cx="82703" cy="85479"/>
          </a:xfrm>
          <a:custGeom>
            <a:avLst/>
            <a:gdLst/>
            <a:ahLst/>
            <a:cxnLst/>
            <a:rect l="l" t="t" r="r" b="b"/>
            <a:pathLst>
              <a:path w="566" h="585" extrusionOk="0">
                <a:moveTo>
                  <a:pt x="20" y="1"/>
                </a:moveTo>
                <a:cubicBezTo>
                  <a:pt x="1" y="169"/>
                  <a:pt x="20" y="357"/>
                  <a:pt x="144" y="474"/>
                </a:cubicBezTo>
                <a:cubicBezTo>
                  <a:pt x="273" y="584"/>
                  <a:pt x="526" y="532"/>
                  <a:pt x="546" y="364"/>
                </a:cubicBezTo>
                <a:cubicBezTo>
                  <a:pt x="565" y="195"/>
                  <a:pt x="351" y="98"/>
                  <a:pt x="182" y="53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75" name="Google Shape;875;p11"/>
          <p:cNvSpPr/>
          <p:nvPr/>
        </p:nvSpPr>
        <p:spPr>
          <a:xfrm rot="-4526555" flipH="1">
            <a:off x="810783" y="1686303"/>
            <a:ext cx="174464" cy="185861"/>
          </a:xfrm>
          <a:custGeom>
            <a:avLst/>
            <a:gdLst/>
            <a:ahLst/>
            <a:cxnLst/>
            <a:rect l="l" t="t" r="r" b="b"/>
            <a:pathLst>
              <a:path w="1194" h="1272" extrusionOk="0">
                <a:moveTo>
                  <a:pt x="312" y="798"/>
                </a:moveTo>
                <a:cubicBezTo>
                  <a:pt x="65" y="675"/>
                  <a:pt x="1" y="292"/>
                  <a:pt x="195" y="98"/>
                </a:cubicBezTo>
                <a:cubicBezTo>
                  <a:pt x="228" y="59"/>
                  <a:pt x="267" y="33"/>
                  <a:pt x="318" y="20"/>
                </a:cubicBezTo>
                <a:cubicBezTo>
                  <a:pt x="422" y="0"/>
                  <a:pt x="513" y="85"/>
                  <a:pt x="584" y="163"/>
                </a:cubicBezTo>
                <a:cubicBezTo>
                  <a:pt x="733" y="318"/>
                  <a:pt x="876" y="487"/>
                  <a:pt x="1006" y="655"/>
                </a:cubicBezTo>
                <a:cubicBezTo>
                  <a:pt x="1097" y="779"/>
                  <a:pt x="1194" y="941"/>
                  <a:pt x="1129" y="1077"/>
                </a:cubicBezTo>
                <a:cubicBezTo>
                  <a:pt x="1051" y="1271"/>
                  <a:pt x="759" y="1258"/>
                  <a:pt x="597" y="1129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76" name="Google Shape;876;p11"/>
          <p:cNvSpPr/>
          <p:nvPr/>
        </p:nvSpPr>
        <p:spPr>
          <a:xfrm rot="-4526555" flipH="1">
            <a:off x="1644317" y="611573"/>
            <a:ext cx="38137" cy="48511"/>
          </a:xfrm>
          <a:custGeom>
            <a:avLst/>
            <a:gdLst/>
            <a:ahLst/>
            <a:cxnLst/>
            <a:rect l="l" t="t" r="r" b="b"/>
            <a:pathLst>
              <a:path w="261" h="332" extrusionOk="0">
                <a:moveTo>
                  <a:pt x="1" y="33"/>
                </a:moveTo>
                <a:lnTo>
                  <a:pt x="72" y="331"/>
                </a:lnTo>
                <a:cubicBezTo>
                  <a:pt x="144" y="292"/>
                  <a:pt x="215" y="247"/>
                  <a:pt x="234" y="176"/>
                </a:cubicBezTo>
                <a:cubicBezTo>
                  <a:pt x="260" y="98"/>
                  <a:pt x="208" y="1"/>
                  <a:pt x="131" y="14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877" name="Google Shape;877;p11"/>
          <p:cNvGrpSpPr/>
          <p:nvPr/>
        </p:nvGrpSpPr>
        <p:grpSpPr>
          <a:xfrm rot="6273275">
            <a:off x="1819606" y="-245172"/>
            <a:ext cx="501329" cy="1471701"/>
            <a:chOff x="307123" y="3588954"/>
            <a:chExt cx="376000" cy="1103786"/>
          </a:xfrm>
        </p:grpSpPr>
        <p:sp>
          <p:nvSpPr>
            <p:cNvPr id="878" name="Google Shape;878;p11"/>
            <p:cNvSpPr/>
            <p:nvPr/>
          </p:nvSpPr>
          <p:spPr>
            <a:xfrm rot="10800000" flipH="1">
              <a:off x="307123" y="4119148"/>
              <a:ext cx="71122" cy="57644"/>
            </a:xfrm>
            <a:custGeom>
              <a:avLst/>
              <a:gdLst/>
              <a:ahLst/>
              <a:cxnLst/>
              <a:rect l="l" t="t" r="r" b="b"/>
              <a:pathLst>
                <a:path w="649" h="526" extrusionOk="0">
                  <a:moveTo>
                    <a:pt x="91" y="72"/>
                  </a:moveTo>
                  <a:cubicBezTo>
                    <a:pt x="32" y="214"/>
                    <a:pt x="0" y="370"/>
                    <a:pt x="6" y="525"/>
                  </a:cubicBezTo>
                  <a:cubicBezTo>
                    <a:pt x="182" y="512"/>
                    <a:pt x="357" y="461"/>
                    <a:pt x="512" y="370"/>
                  </a:cubicBezTo>
                  <a:cubicBezTo>
                    <a:pt x="551" y="344"/>
                    <a:pt x="590" y="318"/>
                    <a:pt x="610" y="273"/>
                  </a:cubicBezTo>
                  <a:cubicBezTo>
                    <a:pt x="648" y="195"/>
                    <a:pt x="597" y="91"/>
                    <a:pt x="519" y="46"/>
                  </a:cubicBezTo>
                  <a:cubicBezTo>
                    <a:pt x="434" y="0"/>
                    <a:pt x="344" y="0"/>
                    <a:pt x="253" y="0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9" name="Google Shape;879;p11"/>
            <p:cNvSpPr/>
            <p:nvPr/>
          </p:nvSpPr>
          <p:spPr>
            <a:xfrm rot="10800000" flipH="1">
              <a:off x="338355" y="3588954"/>
              <a:ext cx="54136" cy="45589"/>
            </a:xfrm>
            <a:custGeom>
              <a:avLst/>
              <a:gdLst/>
              <a:ahLst/>
              <a:cxnLst/>
              <a:rect l="l" t="t" r="r" b="b"/>
              <a:pathLst>
                <a:path w="494" h="416" extrusionOk="0">
                  <a:moveTo>
                    <a:pt x="85" y="0"/>
                  </a:moveTo>
                  <a:cubicBezTo>
                    <a:pt x="59" y="110"/>
                    <a:pt x="26" y="227"/>
                    <a:pt x="0" y="344"/>
                  </a:cubicBezTo>
                  <a:cubicBezTo>
                    <a:pt x="91" y="376"/>
                    <a:pt x="188" y="415"/>
                    <a:pt x="279" y="402"/>
                  </a:cubicBezTo>
                  <a:cubicBezTo>
                    <a:pt x="376" y="396"/>
                    <a:pt x="474" y="324"/>
                    <a:pt x="487" y="227"/>
                  </a:cubicBezTo>
                  <a:cubicBezTo>
                    <a:pt x="493" y="130"/>
                    <a:pt x="376" y="39"/>
                    <a:pt x="299" y="91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0" name="Google Shape;880;p11"/>
            <p:cNvSpPr/>
            <p:nvPr/>
          </p:nvSpPr>
          <p:spPr>
            <a:xfrm rot="10800000" flipH="1">
              <a:off x="363890" y="3949285"/>
              <a:ext cx="24328" cy="37809"/>
            </a:xfrm>
            <a:custGeom>
              <a:avLst/>
              <a:gdLst/>
              <a:ahLst/>
              <a:cxnLst/>
              <a:rect l="l" t="t" r="r" b="b"/>
              <a:pathLst>
                <a:path w="222" h="345" extrusionOk="0">
                  <a:moveTo>
                    <a:pt x="59" y="305"/>
                  </a:moveTo>
                  <a:cubicBezTo>
                    <a:pt x="20" y="208"/>
                    <a:pt x="1" y="104"/>
                    <a:pt x="7" y="1"/>
                  </a:cubicBezTo>
                  <a:cubicBezTo>
                    <a:pt x="156" y="14"/>
                    <a:pt x="221" y="254"/>
                    <a:pt x="98" y="344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1" name="Google Shape;881;p11"/>
            <p:cNvSpPr/>
            <p:nvPr/>
          </p:nvSpPr>
          <p:spPr>
            <a:xfrm rot="10800000" flipH="1">
              <a:off x="341862" y="4086491"/>
              <a:ext cx="25753" cy="51288"/>
            </a:xfrm>
            <a:custGeom>
              <a:avLst/>
              <a:gdLst/>
              <a:ahLst/>
              <a:cxnLst/>
              <a:rect l="l" t="t" r="r" b="b"/>
              <a:pathLst>
                <a:path w="235" h="468" extrusionOk="0">
                  <a:moveTo>
                    <a:pt x="40" y="468"/>
                  </a:moveTo>
                  <a:cubicBezTo>
                    <a:pt x="1" y="312"/>
                    <a:pt x="20" y="144"/>
                    <a:pt x="85" y="1"/>
                  </a:cubicBezTo>
                  <a:cubicBezTo>
                    <a:pt x="176" y="33"/>
                    <a:pt x="234" y="124"/>
                    <a:pt x="234" y="221"/>
                  </a:cubicBezTo>
                  <a:cubicBezTo>
                    <a:pt x="228" y="312"/>
                    <a:pt x="156" y="396"/>
                    <a:pt x="72" y="422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2" name="Google Shape;882;p11"/>
            <p:cNvSpPr/>
            <p:nvPr/>
          </p:nvSpPr>
          <p:spPr>
            <a:xfrm rot="10800000" flipH="1">
              <a:off x="501753" y="4294711"/>
              <a:ext cx="54136" cy="45589"/>
            </a:xfrm>
            <a:custGeom>
              <a:avLst/>
              <a:gdLst/>
              <a:ahLst/>
              <a:cxnLst/>
              <a:rect l="l" t="t" r="r" b="b"/>
              <a:pathLst>
                <a:path w="494" h="416" extrusionOk="0">
                  <a:moveTo>
                    <a:pt x="85" y="1"/>
                  </a:moveTo>
                  <a:cubicBezTo>
                    <a:pt x="59" y="117"/>
                    <a:pt x="27" y="228"/>
                    <a:pt x="1" y="344"/>
                  </a:cubicBezTo>
                  <a:cubicBezTo>
                    <a:pt x="92" y="377"/>
                    <a:pt x="189" y="416"/>
                    <a:pt x="280" y="403"/>
                  </a:cubicBezTo>
                  <a:cubicBezTo>
                    <a:pt x="377" y="396"/>
                    <a:pt x="474" y="325"/>
                    <a:pt x="487" y="228"/>
                  </a:cubicBezTo>
                  <a:cubicBezTo>
                    <a:pt x="494" y="130"/>
                    <a:pt x="377" y="40"/>
                    <a:pt x="299" y="91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3" name="Google Shape;883;p11"/>
            <p:cNvSpPr/>
            <p:nvPr/>
          </p:nvSpPr>
          <p:spPr>
            <a:xfrm rot="10800000" flipH="1">
              <a:off x="506794" y="4456027"/>
              <a:ext cx="25643" cy="51288"/>
            </a:xfrm>
            <a:custGeom>
              <a:avLst/>
              <a:gdLst/>
              <a:ahLst/>
              <a:cxnLst/>
              <a:rect l="l" t="t" r="r" b="b"/>
              <a:pathLst>
                <a:path w="234" h="468" extrusionOk="0">
                  <a:moveTo>
                    <a:pt x="33" y="468"/>
                  </a:moveTo>
                  <a:cubicBezTo>
                    <a:pt x="0" y="312"/>
                    <a:pt x="13" y="143"/>
                    <a:pt x="85" y="1"/>
                  </a:cubicBezTo>
                  <a:cubicBezTo>
                    <a:pt x="169" y="33"/>
                    <a:pt x="234" y="124"/>
                    <a:pt x="227" y="221"/>
                  </a:cubicBezTo>
                  <a:cubicBezTo>
                    <a:pt x="227" y="312"/>
                    <a:pt x="156" y="396"/>
                    <a:pt x="65" y="422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4" name="Google Shape;884;p11"/>
            <p:cNvSpPr/>
            <p:nvPr/>
          </p:nvSpPr>
          <p:spPr>
            <a:xfrm rot="10800000" flipH="1">
              <a:off x="536603" y="4410547"/>
              <a:ext cx="48438" cy="58411"/>
            </a:xfrm>
            <a:custGeom>
              <a:avLst/>
              <a:gdLst/>
              <a:ahLst/>
              <a:cxnLst/>
              <a:rect l="l" t="t" r="r" b="b"/>
              <a:pathLst>
                <a:path w="442" h="533" extrusionOk="0">
                  <a:moveTo>
                    <a:pt x="286" y="1"/>
                  </a:moveTo>
                  <a:cubicBezTo>
                    <a:pt x="163" y="27"/>
                    <a:pt x="52" y="118"/>
                    <a:pt x="27" y="241"/>
                  </a:cubicBezTo>
                  <a:cubicBezTo>
                    <a:pt x="1" y="358"/>
                    <a:pt x="85" y="500"/>
                    <a:pt x="202" y="513"/>
                  </a:cubicBezTo>
                  <a:cubicBezTo>
                    <a:pt x="325" y="533"/>
                    <a:pt x="442" y="384"/>
                    <a:pt x="383" y="273"/>
                  </a:cubicBezTo>
                  <a:cubicBezTo>
                    <a:pt x="318" y="241"/>
                    <a:pt x="260" y="215"/>
                    <a:pt x="195" y="183"/>
                  </a:cubicBezTo>
                  <a:close/>
                </a:path>
              </a:pathLst>
            </a:custGeom>
            <a:solidFill>
              <a:srgbClr val="D086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5" name="Google Shape;885;p11"/>
            <p:cNvSpPr/>
            <p:nvPr/>
          </p:nvSpPr>
          <p:spPr>
            <a:xfrm rot="10800000" flipH="1">
              <a:off x="636767" y="4499314"/>
              <a:ext cx="46356" cy="45589"/>
            </a:xfrm>
            <a:custGeom>
              <a:avLst/>
              <a:gdLst/>
              <a:ahLst/>
              <a:cxnLst/>
              <a:rect l="l" t="t" r="r" b="b"/>
              <a:pathLst>
                <a:path w="423" h="416" extrusionOk="0">
                  <a:moveTo>
                    <a:pt x="371" y="415"/>
                  </a:moveTo>
                  <a:cubicBezTo>
                    <a:pt x="280" y="337"/>
                    <a:pt x="118" y="350"/>
                    <a:pt x="59" y="246"/>
                  </a:cubicBezTo>
                  <a:cubicBezTo>
                    <a:pt x="1" y="130"/>
                    <a:pt x="163" y="0"/>
                    <a:pt x="280" y="52"/>
                  </a:cubicBezTo>
                  <a:cubicBezTo>
                    <a:pt x="397" y="110"/>
                    <a:pt x="422" y="272"/>
                    <a:pt x="364" y="389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6" name="Google Shape;886;p11"/>
            <p:cNvSpPr/>
            <p:nvPr/>
          </p:nvSpPr>
          <p:spPr>
            <a:xfrm rot="10800000" flipH="1">
              <a:off x="450575" y="4657123"/>
              <a:ext cx="44164" cy="35617"/>
            </a:xfrm>
            <a:custGeom>
              <a:avLst/>
              <a:gdLst/>
              <a:ahLst/>
              <a:cxnLst/>
              <a:rect l="l" t="t" r="r" b="b"/>
              <a:pathLst>
                <a:path w="403" h="325" extrusionOk="0">
                  <a:moveTo>
                    <a:pt x="267" y="46"/>
                  </a:moveTo>
                  <a:cubicBezTo>
                    <a:pt x="176" y="110"/>
                    <a:pt x="92" y="175"/>
                    <a:pt x="1" y="234"/>
                  </a:cubicBezTo>
                  <a:cubicBezTo>
                    <a:pt x="72" y="311"/>
                    <a:pt x="195" y="324"/>
                    <a:pt x="280" y="273"/>
                  </a:cubicBezTo>
                  <a:cubicBezTo>
                    <a:pt x="364" y="221"/>
                    <a:pt x="403" y="104"/>
                    <a:pt x="371" y="7"/>
                  </a:cubicBezTo>
                  <a:lnTo>
                    <a:pt x="228" y="0"/>
                  </a:ln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7" name="Google Shape;887;p11"/>
            <p:cNvSpPr/>
            <p:nvPr/>
          </p:nvSpPr>
          <p:spPr>
            <a:xfrm rot="10800000" flipH="1">
              <a:off x="527397" y="4655041"/>
              <a:ext cx="24219" cy="37699"/>
            </a:xfrm>
            <a:custGeom>
              <a:avLst/>
              <a:gdLst/>
              <a:ahLst/>
              <a:cxnLst/>
              <a:rect l="l" t="t" r="r" b="b"/>
              <a:pathLst>
                <a:path w="221" h="344" extrusionOk="0">
                  <a:moveTo>
                    <a:pt x="59" y="305"/>
                  </a:moveTo>
                  <a:cubicBezTo>
                    <a:pt x="20" y="208"/>
                    <a:pt x="0" y="104"/>
                    <a:pt x="7" y="0"/>
                  </a:cubicBezTo>
                  <a:cubicBezTo>
                    <a:pt x="156" y="13"/>
                    <a:pt x="221" y="253"/>
                    <a:pt x="98" y="344"/>
                  </a:cubicBezTo>
                  <a:close/>
                </a:path>
              </a:pathLst>
            </a:custGeom>
            <a:solidFill>
              <a:srgbClr val="FFF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888" name="Google Shape;888;p11"/>
          <p:cNvSpPr/>
          <p:nvPr/>
        </p:nvSpPr>
        <p:spPr>
          <a:xfrm rot="10800000" flipH="1">
            <a:off x="6456074" y="573967"/>
            <a:ext cx="82556" cy="85335"/>
          </a:xfrm>
          <a:custGeom>
            <a:avLst/>
            <a:gdLst/>
            <a:ahLst/>
            <a:cxnLst/>
            <a:rect l="l" t="t" r="r" b="b"/>
            <a:pathLst>
              <a:path w="565" h="584" extrusionOk="0">
                <a:moveTo>
                  <a:pt x="20" y="0"/>
                </a:moveTo>
                <a:cubicBezTo>
                  <a:pt x="0" y="169"/>
                  <a:pt x="20" y="357"/>
                  <a:pt x="143" y="473"/>
                </a:cubicBezTo>
                <a:cubicBezTo>
                  <a:pt x="273" y="584"/>
                  <a:pt x="526" y="532"/>
                  <a:pt x="545" y="363"/>
                </a:cubicBezTo>
                <a:cubicBezTo>
                  <a:pt x="565" y="188"/>
                  <a:pt x="351" y="97"/>
                  <a:pt x="182" y="5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89" name="Google Shape;889;p11"/>
          <p:cNvSpPr/>
          <p:nvPr/>
        </p:nvSpPr>
        <p:spPr>
          <a:xfrm rot="10800000" flipH="1">
            <a:off x="5904620" y="298240"/>
            <a:ext cx="40913" cy="57864"/>
          </a:xfrm>
          <a:custGeom>
            <a:avLst/>
            <a:gdLst/>
            <a:ahLst/>
            <a:cxnLst/>
            <a:rect l="l" t="t" r="r" b="b"/>
            <a:pathLst>
              <a:path w="280" h="396" extrusionOk="0">
                <a:moveTo>
                  <a:pt x="143" y="299"/>
                </a:moveTo>
                <a:cubicBezTo>
                  <a:pt x="78" y="214"/>
                  <a:pt x="26" y="110"/>
                  <a:pt x="0" y="0"/>
                </a:cubicBezTo>
                <a:cubicBezTo>
                  <a:pt x="85" y="39"/>
                  <a:pt x="175" y="78"/>
                  <a:pt x="227" y="156"/>
                </a:cubicBezTo>
                <a:cubicBezTo>
                  <a:pt x="279" y="234"/>
                  <a:pt x="273" y="350"/>
                  <a:pt x="195" y="39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90" name="Google Shape;890;p11"/>
          <p:cNvSpPr/>
          <p:nvPr/>
        </p:nvSpPr>
        <p:spPr>
          <a:xfrm rot="10800000" flipH="1">
            <a:off x="7878397" y="330385"/>
            <a:ext cx="51287" cy="85480"/>
          </a:xfrm>
          <a:custGeom>
            <a:avLst/>
            <a:gdLst/>
            <a:ahLst/>
            <a:cxnLst/>
            <a:rect l="l" t="t" r="r" b="b"/>
            <a:pathLst>
              <a:path w="351" h="585" extrusionOk="0">
                <a:moveTo>
                  <a:pt x="39" y="584"/>
                </a:moveTo>
                <a:cubicBezTo>
                  <a:pt x="0" y="377"/>
                  <a:pt x="65" y="156"/>
                  <a:pt x="208" y="1"/>
                </a:cubicBezTo>
                <a:cubicBezTo>
                  <a:pt x="305" y="66"/>
                  <a:pt x="350" y="202"/>
                  <a:pt x="305" y="312"/>
                </a:cubicBezTo>
                <a:cubicBezTo>
                  <a:pt x="266" y="422"/>
                  <a:pt x="149" y="500"/>
                  <a:pt x="33" y="487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91" name="Google Shape;891;p11"/>
          <p:cNvSpPr/>
          <p:nvPr/>
        </p:nvSpPr>
        <p:spPr>
          <a:xfrm rot="10800000" flipH="1">
            <a:off x="6355690" y="175062"/>
            <a:ext cx="46465" cy="53188"/>
          </a:xfrm>
          <a:custGeom>
            <a:avLst/>
            <a:gdLst/>
            <a:ahLst/>
            <a:cxnLst/>
            <a:rect l="l" t="t" r="r" b="b"/>
            <a:pathLst>
              <a:path w="318" h="364" extrusionOk="0">
                <a:moveTo>
                  <a:pt x="221" y="364"/>
                </a:moveTo>
                <a:cubicBezTo>
                  <a:pt x="188" y="293"/>
                  <a:pt x="104" y="254"/>
                  <a:pt x="52" y="195"/>
                </a:cubicBezTo>
                <a:cubicBezTo>
                  <a:pt x="0" y="130"/>
                  <a:pt x="13" y="1"/>
                  <a:pt x="97" y="1"/>
                </a:cubicBezTo>
                <a:cubicBezTo>
                  <a:pt x="123" y="1"/>
                  <a:pt x="143" y="14"/>
                  <a:pt x="162" y="33"/>
                </a:cubicBezTo>
                <a:cubicBezTo>
                  <a:pt x="253" y="98"/>
                  <a:pt x="311" y="208"/>
                  <a:pt x="318" y="325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92" name="Google Shape;892;p11"/>
          <p:cNvSpPr/>
          <p:nvPr/>
        </p:nvSpPr>
        <p:spPr>
          <a:xfrm rot="10800000" flipH="1">
            <a:off x="7218815" y="685154"/>
            <a:ext cx="92053" cy="53188"/>
          </a:xfrm>
          <a:custGeom>
            <a:avLst/>
            <a:gdLst/>
            <a:ahLst/>
            <a:cxnLst/>
            <a:rect l="l" t="t" r="r" b="b"/>
            <a:pathLst>
              <a:path w="630" h="364" extrusionOk="0">
                <a:moveTo>
                  <a:pt x="377" y="52"/>
                </a:moveTo>
                <a:cubicBezTo>
                  <a:pt x="280" y="40"/>
                  <a:pt x="189" y="27"/>
                  <a:pt x="91" y="14"/>
                </a:cubicBezTo>
                <a:cubicBezTo>
                  <a:pt x="1" y="143"/>
                  <a:pt x="150" y="318"/>
                  <a:pt x="305" y="344"/>
                </a:cubicBezTo>
                <a:cubicBezTo>
                  <a:pt x="409" y="364"/>
                  <a:pt x="532" y="338"/>
                  <a:pt x="584" y="241"/>
                </a:cubicBezTo>
                <a:cubicBezTo>
                  <a:pt x="630" y="143"/>
                  <a:pt x="532" y="1"/>
                  <a:pt x="435" y="46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93" name="Google Shape;893;p11"/>
          <p:cNvSpPr/>
          <p:nvPr/>
        </p:nvSpPr>
        <p:spPr>
          <a:xfrm rot="10800000" flipH="1">
            <a:off x="7192367" y="253674"/>
            <a:ext cx="49388" cy="65461"/>
          </a:xfrm>
          <a:custGeom>
            <a:avLst/>
            <a:gdLst/>
            <a:ahLst/>
            <a:cxnLst/>
            <a:rect l="l" t="t" r="r" b="b"/>
            <a:pathLst>
              <a:path w="338" h="448" extrusionOk="0">
                <a:moveTo>
                  <a:pt x="78" y="448"/>
                </a:moveTo>
                <a:cubicBezTo>
                  <a:pt x="39" y="363"/>
                  <a:pt x="0" y="279"/>
                  <a:pt x="7" y="188"/>
                </a:cubicBezTo>
                <a:cubicBezTo>
                  <a:pt x="13" y="97"/>
                  <a:pt x="78" y="7"/>
                  <a:pt x="169" y="0"/>
                </a:cubicBezTo>
                <a:cubicBezTo>
                  <a:pt x="266" y="0"/>
                  <a:pt x="337" y="104"/>
                  <a:pt x="324" y="201"/>
                </a:cubicBezTo>
                <a:cubicBezTo>
                  <a:pt x="311" y="292"/>
                  <a:pt x="234" y="370"/>
                  <a:pt x="143" y="402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94" name="Google Shape;894;p11"/>
          <p:cNvSpPr/>
          <p:nvPr/>
        </p:nvSpPr>
        <p:spPr>
          <a:xfrm rot="10800000" flipH="1">
            <a:off x="6356566" y="330386"/>
            <a:ext cx="56985" cy="63708"/>
          </a:xfrm>
          <a:custGeom>
            <a:avLst/>
            <a:gdLst/>
            <a:ahLst/>
            <a:cxnLst/>
            <a:rect l="l" t="t" r="r" b="b"/>
            <a:pathLst>
              <a:path w="390" h="436" extrusionOk="0">
                <a:moveTo>
                  <a:pt x="176" y="435"/>
                </a:moveTo>
                <a:cubicBezTo>
                  <a:pt x="117" y="351"/>
                  <a:pt x="59" y="267"/>
                  <a:pt x="1" y="182"/>
                </a:cubicBezTo>
                <a:cubicBezTo>
                  <a:pt x="20" y="66"/>
                  <a:pt x="169" y="1"/>
                  <a:pt x="273" y="59"/>
                </a:cubicBezTo>
                <a:cubicBezTo>
                  <a:pt x="370" y="111"/>
                  <a:pt x="390" y="280"/>
                  <a:pt x="299" y="35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95" name="Google Shape;895;p11"/>
          <p:cNvSpPr/>
          <p:nvPr/>
        </p:nvSpPr>
        <p:spPr>
          <a:xfrm rot="10800000" flipH="1">
            <a:off x="5027174" y="317090"/>
            <a:ext cx="72181" cy="60785"/>
          </a:xfrm>
          <a:custGeom>
            <a:avLst/>
            <a:gdLst/>
            <a:ahLst/>
            <a:cxnLst/>
            <a:rect l="l" t="t" r="r" b="b"/>
            <a:pathLst>
              <a:path w="494" h="416" extrusionOk="0">
                <a:moveTo>
                  <a:pt x="85" y="0"/>
                </a:moveTo>
                <a:cubicBezTo>
                  <a:pt x="59" y="110"/>
                  <a:pt x="26" y="227"/>
                  <a:pt x="0" y="344"/>
                </a:cubicBezTo>
                <a:cubicBezTo>
                  <a:pt x="91" y="376"/>
                  <a:pt x="188" y="415"/>
                  <a:pt x="279" y="402"/>
                </a:cubicBezTo>
                <a:cubicBezTo>
                  <a:pt x="376" y="396"/>
                  <a:pt x="474" y="324"/>
                  <a:pt x="487" y="227"/>
                </a:cubicBezTo>
                <a:cubicBezTo>
                  <a:pt x="493" y="130"/>
                  <a:pt x="376" y="39"/>
                  <a:pt x="299" y="91"/>
                </a:cubicBezTo>
                <a:close/>
              </a:path>
            </a:pathLst>
          </a:custGeom>
          <a:solidFill>
            <a:srgbClr val="D0869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96" name="Google Shape;896;p11"/>
          <p:cNvSpPr/>
          <p:nvPr/>
        </p:nvSpPr>
        <p:spPr>
          <a:xfrm rot="10800000" flipH="1">
            <a:off x="7301225" y="752963"/>
            <a:ext cx="46611" cy="53333"/>
          </a:xfrm>
          <a:custGeom>
            <a:avLst/>
            <a:gdLst/>
            <a:ahLst/>
            <a:cxnLst/>
            <a:rect l="l" t="t" r="r" b="b"/>
            <a:pathLst>
              <a:path w="319" h="365" extrusionOk="0">
                <a:moveTo>
                  <a:pt x="221" y="364"/>
                </a:moveTo>
                <a:cubicBezTo>
                  <a:pt x="189" y="293"/>
                  <a:pt x="105" y="254"/>
                  <a:pt x="53" y="189"/>
                </a:cubicBezTo>
                <a:cubicBezTo>
                  <a:pt x="1" y="131"/>
                  <a:pt x="14" y="1"/>
                  <a:pt x="98" y="1"/>
                </a:cubicBezTo>
                <a:cubicBezTo>
                  <a:pt x="124" y="1"/>
                  <a:pt x="144" y="14"/>
                  <a:pt x="163" y="33"/>
                </a:cubicBezTo>
                <a:cubicBezTo>
                  <a:pt x="260" y="98"/>
                  <a:pt x="312" y="208"/>
                  <a:pt x="319" y="325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97" name="Google Shape;897;p11"/>
          <p:cNvSpPr/>
          <p:nvPr/>
        </p:nvSpPr>
        <p:spPr>
          <a:xfrm rot="10800000" flipH="1">
            <a:off x="6150977" y="680049"/>
            <a:ext cx="49388" cy="37115"/>
          </a:xfrm>
          <a:custGeom>
            <a:avLst/>
            <a:gdLst/>
            <a:ahLst/>
            <a:cxnLst/>
            <a:rect l="l" t="t" r="r" b="b"/>
            <a:pathLst>
              <a:path w="338" h="254" extrusionOk="0">
                <a:moveTo>
                  <a:pt x="33" y="253"/>
                </a:moveTo>
                <a:cubicBezTo>
                  <a:pt x="136" y="221"/>
                  <a:pt x="234" y="195"/>
                  <a:pt x="338" y="169"/>
                </a:cubicBezTo>
                <a:cubicBezTo>
                  <a:pt x="305" y="26"/>
                  <a:pt x="72" y="1"/>
                  <a:pt x="0" y="130"/>
                </a:cubicBezTo>
                <a:close/>
              </a:path>
            </a:pathLst>
          </a:custGeom>
          <a:solidFill>
            <a:srgbClr val="FFFFD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212594170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solidFill>
          <a:schemeClr val="lt1"/>
        </a:solidFill>
        <a:effectLst/>
      </p:bgPr>
    </p:bg>
    <p:spTree>
      <p:nvGrpSpPr>
        <p:cNvPr id="1" name="Shape 898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375562166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26" Type="http://schemas.openxmlformats.org/officeDocument/2006/relationships/slideLayout" Target="../slideLayouts/slideLayout26.xml"/><Relationship Id="rId3" Type="http://schemas.openxmlformats.org/officeDocument/2006/relationships/slideLayout" Target="../slideLayouts/slideLayout3.xml"/><Relationship Id="rId21" Type="http://schemas.openxmlformats.org/officeDocument/2006/relationships/slideLayout" Target="../slideLayouts/slideLayout21.xml"/><Relationship Id="rId34" Type="http://schemas.openxmlformats.org/officeDocument/2006/relationships/slideLayout" Target="../slideLayouts/slideLayout34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5" Type="http://schemas.openxmlformats.org/officeDocument/2006/relationships/slideLayout" Target="../slideLayouts/slideLayout25.xml"/><Relationship Id="rId33" Type="http://schemas.openxmlformats.org/officeDocument/2006/relationships/slideLayout" Target="../slideLayouts/slideLayout33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29" Type="http://schemas.openxmlformats.org/officeDocument/2006/relationships/slideLayout" Target="../slideLayouts/slideLayout29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24" Type="http://schemas.openxmlformats.org/officeDocument/2006/relationships/slideLayout" Target="../slideLayouts/slideLayout24.xml"/><Relationship Id="rId32" Type="http://schemas.openxmlformats.org/officeDocument/2006/relationships/slideLayout" Target="../slideLayouts/slideLayout32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28" Type="http://schemas.openxmlformats.org/officeDocument/2006/relationships/slideLayout" Target="../slideLayouts/slideLayout28.xml"/><Relationship Id="rId36" Type="http://schemas.openxmlformats.org/officeDocument/2006/relationships/image" Target="../media/image1.png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31" Type="http://schemas.openxmlformats.org/officeDocument/2006/relationships/slideLayout" Target="../slideLayouts/slideLayout31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Relationship Id="rId27" Type="http://schemas.openxmlformats.org/officeDocument/2006/relationships/slideLayout" Target="../slideLayouts/slideLayout27.xml"/><Relationship Id="rId30" Type="http://schemas.openxmlformats.org/officeDocument/2006/relationships/slideLayout" Target="../slideLayouts/slideLayout30.xml"/><Relationship Id="rId35" Type="http://schemas.openxmlformats.org/officeDocument/2006/relationships/theme" Target="../theme/theme1.xml"/><Relationship Id="rId8" Type="http://schemas.openxmlformats.org/officeDocument/2006/relationships/slideLayout" Target="../slideLayouts/slideLayout8.xml"/></Relationships>
</file>

<file path=ppt/slideMasters/_rels/slideMaster2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47.xml"/><Relationship Id="rId18" Type="http://schemas.openxmlformats.org/officeDocument/2006/relationships/slideLayout" Target="../slideLayouts/slideLayout52.xml"/><Relationship Id="rId26" Type="http://schemas.openxmlformats.org/officeDocument/2006/relationships/slideLayout" Target="../slideLayouts/slideLayout60.xml"/><Relationship Id="rId3" Type="http://schemas.openxmlformats.org/officeDocument/2006/relationships/slideLayout" Target="../slideLayouts/slideLayout37.xml"/><Relationship Id="rId21" Type="http://schemas.openxmlformats.org/officeDocument/2006/relationships/slideLayout" Target="../slideLayouts/slideLayout55.xml"/><Relationship Id="rId34" Type="http://schemas.openxmlformats.org/officeDocument/2006/relationships/slideLayout" Target="../slideLayouts/slideLayout68.xml"/><Relationship Id="rId7" Type="http://schemas.openxmlformats.org/officeDocument/2006/relationships/slideLayout" Target="../slideLayouts/slideLayout41.xml"/><Relationship Id="rId12" Type="http://schemas.openxmlformats.org/officeDocument/2006/relationships/slideLayout" Target="../slideLayouts/slideLayout46.xml"/><Relationship Id="rId17" Type="http://schemas.openxmlformats.org/officeDocument/2006/relationships/slideLayout" Target="../slideLayouts/slideLayout51.xml"/><Relationship Id="rId25" Type="http://schemas.openxmlformats.org/officeDocument/2006/relationships/slideLayout" Target="../slideLayouts/slideLayout59.xml"/><Relationship Id="rId33" Type="http://schemas.openxmlformats.org/officeDocument/2006/relationships/slideLayout" Target="../slideLayouts/slideLayout67.xml"/><Relationship Id="rId2" Type="http://schemas.openxmlformats.org/officeDocument/2006/relationships/slideLayout" Target="../slideLayouts/slideLayout36.xml"/><Relationship Id="rId16" Type="http://schemas.openxmlformats.org/officeDocument/2006/relationships/slideLayout" Target="../slideLayouts/slideLayout50.xml"/><Relationship Id="rId20" Type="http://schemas.openxmlformats.org/officeDocument/2006/relationships/slideLayout" Target="../slideLayouts/slideLayout54.xml"/><Relationship Id="rId29" Type="http://schemas.openxmlformats.org/officeDocument/2006/relationships/slideLayout" Target="../slideLayouts/slideLayout63.xml"/><Relationship Id="rId1" Type="http://schemas.openxmlformats.org/officeDocument/2006/relationships/slideLayout" Target="../slideLayouts/slideLayout35.xml"/><Relationship Id="rId6" Type="http://schemas.openxmlformats.org/officeDocument/2006/relationships/slideLayout" Target="../slideLayouts/slideLayout40.xml"/><Relationship Id="rId11" Type="http://schemas.openxmlformats.org/officeDocument/2006/relationships/slideLayout" Target="../slideLayouts/slideLayout45.xml"/><Relationship Id="rId24" Type="http://schemas.openxmlformats.org/officeDocument/2006/relationships/slideLayout" Target="../slideLayouts/slideLayout58.xml"/><Relationship Id="rId32" Type="http://schemas.openxmlformats.org/officeDocument/2006/relationships/slideLayout" Target="../slideLayouts/slideLayout66.xml"/><Relationship Id="rId5" Type="http://schemas.openxmlformats.org/officeDocument/2006/relationships/slideLayout" Target="../slideLayouts/slideLayout39.xml"/><Relationship Id="rId15" Type="http://schemas.openxmlformats.org/officeDocument/2006/relationships/slideLayout" Target="../slideLayouts/slideLayout49.xml"/><Relationship Id="rId23" Type="http://schemas.openxmlformats.org/officeDocument/2006/relationships/slideLayout" Target="../slideLayouts/slideLayout57.xml"/><Relationship Id="rId28" Type="http://schemas.openxmlformats.org/officeDocument/2006/relationships/slideLayout" Target="../slideLayouts/slideLayout62.xml"/><Relationship Id="rId36" Type="http://schemas.openxmlformats.org/officeDocument/2006/relationships/image" Target="../media/image1.png"/><Relationship Id="rId10" Type="http://schemas.openxmlformats.org/officeDocument/2006/relationships/slideLayout" Target="../slideLayouts/slideLayout44.xml"/><Relationship Id="rId19" Type="http://schemas.openxmlformats.org/officeDocument/2006/relationships/slideLayout" Target="../slideLayouts/slideLayout53.xml"/><Relationship Id="rId31" Type="http://schemas.openxmlformats.org/officeDocument/2006/relationships/slideLayout" Target="../slideLayouts/slideLayout65.xml"/><Relationship Id="rId4" Type="http://schemas.openxmlformats.org/officeDocument/2006/relationships/slideLayout" Target="../slideLayouts/slideLayout38.xml"/><Relationship Id="rId9" Type="http://schemas.openxmlformats.org/officeDocument/2006/relationships/slideLayout" Target="../slideLayouts/slideLayout43.xml"/><Relationship Id="rId14" Type="http://schemas.openxmlformats.org/officeDocument/2006/relationships/slideLayout" Target="../slideLayouts/slideLayout48.xml"/><Relationship Id="rId22" Type="http://schemas.openxmlformats.org/officeDocument/2006/relationships/slideLayout" Target="../slideLayouts/slideLayout56.xml"/><Relationship Id="rId27" Type="http://schemas.openxmlformats.org/officeDocument/2006/relationships/slideLayout" Target="../slideLayouts/slideLayout61.xml"/><Relationship Id="rId30" Type="http://schemas.openxmlformats.org/officeDocument/2006/relationships/slideLayout" Target="../slideLayouts/slideLayout64.xml"/><Relationship Id="rId35" Type="http://schemas.openxmlformats.org/officeDocument/2006/relationships/theme" Target="../theme/theme2.xml"/><Relationship Id="rId8" Type="http://schemas.openxmlformats.org/officeDocument/2006/relationships/slideLayout" Target="../slideLayouts/slideLayout42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E599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950967" y="719333"/>
            <a:ext cx="102900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Font typeface="Londrina Solid"/>
              <a:buNone/>
              <a:defRPr sz="3000">
                <a:solidFill>
                  <a:schemeClr val="dk2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950967" y="1797967"/>
            <a:ext cx="10290000" cy="434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ndika"/>
              <a:buChar char="●"/>
              <a:defRPr sz="1800">
                <a:solidFill>
                  <a:schemeClr val="dk1"/>
                </a:solidFill>
                <a:latin typeface="Andika"/>
                <a:ea typeface="Andika"/>
                <a:cs typeface="Andika"/>
                <a:sym typeface="Andika"/>
              </a:defRPr>
            </a:lvl1pPr>
            <a:lvl2pPr marL="914400" lvl="1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ndika"/>
              <a:buChar char="○"/>
              <a:defRPr>
                <a:solidFill>
                  <a:schemeClr val="dk1"/>
                </a:solidFill>
                <a:latin typeface="Andika"/>
                <a:ea typeface="Andika"/>
                <a:cs typeface="Andika"/>
                <a:sym typeface="Andika"/>
              </a:defRPr>
            </a:lvl2pPr>
            <a:lvl3pPr marL="1371600" lvl="2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ndika"/>
              <a:buChar char="■"/>
              <a:defRPr>
                <a:solidFill>
                  <a:schemeClr val="dk1"/>
                </a:solidFill>
                <a:latin typeface="Andika"/>
                <a:ea typeface="Andika"/>
                <a:cs typeface="Andika"/>
                <a:sym typeface="Andika"/>
              </a:defRPr>
            </a:lvl3pPr>
            <a:lvl4pPr marL="1828800" lvl="3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ndika"/>
              <a:buChar char="●"/>
              <a:defRPr>
                <a:solidFill>
                  <a:schemeClr val="dk1"/>
                </a:solidFill>
                <a:latin typeface="Andika"/>
                <a:ea typeface="Andika"/>
                <a:cs typeface="Andika"/>
                <a:sym typeface="Andika"/>
              </a:defRPr>
            </a:lvl4pPr>
            <a:lvl5pPr marL="2286000" lvl="4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ndika"/>
              <a:buChar char="○"/>
              <a:defRPr>
                <a:solidFill>
                  <a:schemeClr val="dk1"/>
                </a:solidFill>
                <a:latin typeface="Andika"/>
                <a:ea typeface="Andika"/>
                <a:cs typeface="Andika"/>
                <a:sym typeface="Andika"/>
              </a:defRPr>
            </a:lvl5pPr>
            <a:lvl6pPr marL="2743200" lvl="5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ndika"/>
              <a:buChar char="■"/>
              <a:defRPr>
                <a:solidFill>
                  <a:schemeClr val="dk1"/>
                </a:solidFill>
                <a:latin typeface="Andika"/>
                <a:ea typeface="Andika"/>
                <a:cs typeface="Andika"/>
                <a:sym typeface="Andika"/>
              </a:defRPr>
            </a:lvl6pPr>
            <a:lvl7pPr marL="3200400" lvl="6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ndika"/>
              <a:buChar char="●"/>
              <a:defRPr>
                <a:solidFill>
                  <a:schemeClr val="dk1"/>
                </a:solidFill>
                <a:latin typeface="Andika"/>
                <a:ea typeface="Andika"/>
                <a:cs typeface="Andika"/>
                <a:sym typeface="Andika"/>
              </a:defRPr>
            </a:lvl7pPr>
            <a:lvl8pPr marL="3657600" lvl="7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ndika"/>
              <a:buChar char="○"/>
              <a:defRPr>
                <a:solidFill>
                  <a:schemeClr val="dk1"/>
                </a:solidFill>
                <a:latin typeface="Andika"/>
                <a:ea typeface="Andika"/>
                <a:cs typeface="Andika"/>
                <a:sym typeface="Andika"/>
              </a:defRPr>
            </a:lvl8pPr>
            <a:lvl9pPr marL="4114800" lvl="8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ndika"/>
              <a:buChar char="■"/>
              <a:defRPr>
                <a:solidFill>
                  <a:schemeClr val="dk1"/>
                </a:solidFill>
                <a:latin typeface="Andika"/>
                <a:ea typeface="Andika"/>
                <a:cs typeface="Andika"/>
                <a:sym typeface="Andika"/>
              </a:defRPr>
            </a:lvl9pPr>
          </a:lstStyle>
          <a:p>
            <a:endParaRPr/>
          </a:p>
        </p:txBody>
      </p:sp>
      <p:pic>
        <p:nvPicPr>
          <p:cNvPr id="3" name="Picture 2" descr="A round pink circle with white text and a black background&#10;&#10;Description automatically generated">
            <a:extLst>
              <a:ext uri="{FF2B5EF4-FFF2-40B4-BE49-F238E27FC236}">
                <a16:creationId xmlns:a16="http://schemas.microsoft.com/office/drawing/2014/main" id="{5BA88A44-5DDB-4A8D-3D2E-C21FE645E64B}"/>
              </a:ext>
            </a:extLst>
          </p:cNvPr>
          <p:cNvPicPr>
            <a:picLocks noChangeAspect="1"/>
          </p:cNvPicPr>
          <p:nvPr userDrawn="1"/>
        </p:nvPicPr>
        <p:blipFill>
          <a:blip r:embed="rId3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1660635" y="0"/>
            <a:ext cx="1508593" cy="150859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49857780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663" r:id="rId1"/>
    <p:sldLayoutId id="2147483664" r:id="rId2"/>
    <p:sldLayoutId id="2147483665" r:id="rId3"/>
    <p:sldLayoutId id="2147483666" r:id="rId4"/>
    <p:sldLayoutId id="2147483667" r:id="rId5"/>
    <p:sldLayoutId id="2147483668" r:id="rId6"/>
    <p:sldLayoutId id="2147483669" r:id="rId7"/>
    <p:sldLayoutId id="2147483670" r:id="rId8"/>
    <p:sldLayoutId id="2147483671" r:id="rId9"/>
    <p:sldLayoutId id="2147483672" r:id="rId10"/>
    <p:sldLayoutId id="2147483675" r:id="rId11"/>
    <p:sldLayoutId id="2147483676" r:id="rId12"/>
    <p:sldLayoutId id="2147483677" r:id="rId13"/>
    <p:sldLayoutId id="2147483678" r:id="rId14"/>
    <p:sldLayoutId id="2147483680" r:id="rId15"/>
    <p:sldLayoutId id="2147483681" r:id="rId16"/>
    <p:sldLayoutId id="2147483682" r:id="rId17"/>
    <p:sldLayoutId id="2147483683" r:id="rId18"/>
    <p:sldLayoutId id="2147483684" r:id="rId19"/>
    <p:sldLayoutId id="2147483685" r:id="rId20"/>
    <p:sldLayoutId id="2147483686" r:id="rId21"/>
    <p:sldLayoutId id="2147483687" r:id="rId22"/>
    <p:sldLayoutId id="2147483688" r:id="rId23"/>
    <p:sldLayoutId id="2147483689" r:id="rId24"/>
    <p:sldLayoutId id="2147483690" r:id="rId25"/>
    <p:sldLayoutId id="2147483691" r:id="rId26"/>
    <p:sldLayoutId id="2147483692" r:id="rId27"/>
    <p:sldLayoutId id="2147483693" r:id="rId28"/>
    <p:sldLayoutId id="2147483694" r:id="rId29"/>
    <p:sldLayoutId id="2147483695" r:id="rId30"/>
    <p:sldLayoutId id="2147483696" r:id="rId31"/>
    <p:sldLayoutId id="2147483697" r:id="rId32"/>
    <p:sldLayoutId id="2147483698" r:id="rId33"/>
    <p:sldLayoutId id="2147483700" r:id="rId34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  <p:extLst>
    <p:ext uri="{27BBF7A9-308A-43DC-89C8-2F10F3537804}">
      <p15:sldGuideLst xmlns:p15="http://schemas.microsoft.com/office/powerpoint/2012/main">
        <p15:guide id="1" pos="449">
          <p15:clr>
            <a:srgbClr val="EA4335"/>
          </p15:clr>
        </p15:guide>
        <p15:guide id="2" pos="5311">
          <p15:clr>
            <a:srgbClr val="EA4335"/>
          </p15:clr>
        </p15:guide>
        <p15:guide id="3" orient="horz" pos="340">
          <p15:clr>
            <a:srgbClr val="EA4335"/>
          </p15:clr>
        </p15:guide>
        <p15:guide id="4" orient="horz" pos="2903">
          <p15:clr>
            <a:srgbClr val="EA4335"/>
          </p15:clr>
        </p15:guide>
      </p15:sldGuideLst>
    </p:ext>
  </p:extLst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CAF2FB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Ranchers"/>
              <a:buNone/>
              <a:defRPr sz="2800">
                <a:solidFill>
                  <a:schemeClr val="dk2"/>
                </a:solidFill>
                <a:latin typeface="Ranchers"/>
                <a:ea typeface="Ranchers"/>
                <a:cs typeface="Ranchers"/>
                <a:sym typeface="Ranchers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Ranchers"/>
              <a:buNone/>
              <a:defRPr sz="2800">
                <a:solidFill>
                  <a:schemeClr val="dk1"/>
                </a:solidFill>
                <a:latin typeface="Ranchers"/>
                <a:ea typeface="Ranchers"/>
                <a:cs typeface="Ranchers"/>
                <a:sym typeface="Ranchers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Ranchers"/>
              <a:buNone/>
              <a:defRPr sz="2800">
                <a:solidFill>
                  <a:schemeClr val="dk1"/>
                </a:solidFill>
                <a:latin typeface="Ranchers"/>
                <a:ea typeface="Ranchers"/>
                <a:cs typeface="Ranchers"/>
                <a:sym typeface="Ranchers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Ranchers"/>
              <a:buNone/>
              <a:defRPr sz="2800">
                <a:solidFill>
                  <a:schemeClr val="dk1"/>
                </a:solidFill>
                <a:latin typeface="Ranchers"/>
                <a:ea typeface="Ranchers"/>
                <a:cs typeface="Ranchers"/>
                <a:sym typeface="Ranchers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Ranchers"/>
              <a:buNone/>
              <a:defRPr sz="2800">
                <a:solidFill>
                  <a:schemeClr val="dk1"/>
                </a:solidFill>
                <a:latin typeface="Ranchers"/>
                <a:ea typeface="Ranchers"/>
                <a:cs typeface="Ranchers"/>
                <a:sym typeface="Ranchers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Ranchers"/>
              <a:buNone/>
              <a:defRPr sz="2800">
                <a:solidFill>
                  <a:schemeClr val="dk1"/>
                </a:solidFill>
                <a:latin typeface="Ranchers"/>
                <a:ea typeface="Ranchers"/>
                <a:cs typeface="Ranchers"/>
                <a:sym typeface="Ranchers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Ranchers"/>
              <a:buNone/>
              <a:defRPr sz="2800">
                <a:solidFill>
                  <a:schemeClr val="dk1"/>
                </a:solidFill>
                <a:latin typeface="Ranchers"/>
                <a:ea typeface="Ranchers"/>
                <a:cs typeface="Ranchers"/>
                <a:sym typeface="Ranchers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Ranchers"/>
              <a:buNone/>
              <a:defRPr sz="2800">
                <a:solidFill>
                  <a:schemeClr val="dk1"/>
                </a:solidFill>
                <a:latin typeface="Ranchers"/>
                <a:ea typeface="Ranchers"/>
                <a:cs typeface="Ranchers"/>
                <a:sym typeface="Ranchers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Ranchers"/>
              <a:buNone/>
              <a:defRPr sz="2800">
                <a:solidFill>
                  <a:schemeClr val="dk1"/>
                </a:solidFill>
                <a:latin typeface="Ranchers"/>
                <a:ea typeface="Ranchers"/>
                <a:cs typeface="Ranchers"/>
                <a:sym typeface="Ranchers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960000" y="1536633"/>
            <a:ext cx="10272000" cy="45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unito"/>
              <a:buChar char="●"/>
              <a:defRPr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1pPr>
            <a:lvl2pPr marL="914400" lvl="1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unito"/>
              <a:buChar char="○"/>
              <a:defRPr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2pPr>
            <a:lvl3pPr marL="1371600" lvl="2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unito"/>
              <a:buChar char="■"/>
              <a:defRPr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3pPr>
            <a:lvl4pPr marL="1828800" lvl="3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unito"/>
              <a:buChar char="●"/>
              <a:defRPr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4pPr>
            <a:lvl5pPr marL="2286000" lvl="4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unito"/>
              <a:buChar char="○"/>
              <a:defRPr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5pPr>
            <a:lvl6pPr marL="2743200" lvl="5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unito"/>
              <a:buChar char="■"/>
              <a:defRPr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6pPr>
            <a:lvl7pPr marL="3200400" lvl="6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unito"/>
              <a:buChar char="●"/>
              <a:defRPr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7pPr>
            <a:lvl8pPr marL="3657600" lvl="7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unito"/>
              <a:buChar char="○"/>
              <a:defRPr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8pPr>
            <a:lvl9pPr marL="4114800" lvl="8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unito"/>
              <a:buChar char="■"/>
              <a:defRPr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9pPr>
          </a:lstStyle>
          <a:p>
            <a:endParaRPr/>
          </a:p>
        </p:txBody>
      </p:sp>
      <p:pic>
        <p:nvPicPr>
          <p:cNvPr id="2" name="Picture 1" descr="A round pink circle with white text and a black background&#10;&#10;Description automatically generated">
            <a:extLst>
              <a:ext uri="{FF2B5EF4-FFF2-40B4-BE49-F238E27FC236}">
                <a16:creationId xmlns:a16="http://schemas.microsoft.com/office/drawing/2014/main" id="{62E0846C-2EE0-E43D-59DE-B2D0A882E5B1}"/>
              </a:ext>
            </a:extLst>
          </p:cNvPr>
          <p:cNvPicPr>
            <a:picLocks noChangeAspect="1"/>
          </p:cNvPicPr>
          <p:nvPr userDrawn="1"/>
        </p:nvPicPr>
        <p:blipFill>
          <a:blip r:embed="rId3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1660635" y="0"/>
            <a:ext cx="1508593" cy="150859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26216711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702" r:id="rId1"/>
    <p:sldLayoutId id="2147483703" r:id="rId2"/>
    <p:sldLayoutId id="2147483704" r:id="rId3"/>
    <p:sldLayoutId id="2147483705" r:id="rId4"/>
    <p:sldLayoutId id="2147483706" r:id="rId5"/>
    <p:sldLayoutId id="2147483707" r:id="rId6"/>
    <p:sldLayoutId id="2147483708" r:id="rId7"/>
    <p:sldLayoutId id="2147483709" r:id="rId8"/>
    <p:sldLayoutId id="2147483710" r:id="rId9"/>
    <p:sldLayoutId id="2147483711" r:id="rId10"/>
    <p:sldLayoutId id="2147483712" r:id="rId11"/>
    <p:sldLayoutId id="2147483713" r:id="rId12"/>
    <p:sldLayoutId id="2147483714" r:id="rId13"/>
    <p:sldLayoutId id="2147483715" r:id="rId14"/>
    <p:sldLayoutId id="2147483716" r:id="rId15"/>
    <p:sldLayoutId id="2147483717" r:id="rId16"/>
    <p:sldLayoutId id="2147483718" r:id="rId17"/>
    <p:sldLayoutId id="2147483719" r:id="rId18"/>
    <p:sldLayoutId id="2147483720" r:id="rId19"/>
    <p:sldLayoutId id="2147483721" r:id="rId20"/>
    <p:sldLayoutId id="2147483722" r:id="rId21"/>
    <p:sldLayoutId id="2147483723" r:id="rId22"/>
    <p:sldLayoutId id="2147483724" r:id="rId23"/>
    <p:sldLayoutId id="2147483725" r:id="rId24"/>
    <p:sldLayoutId id="2147483726" r:id="rId25"/>
    <p:sldLayoutId id="2147483727" r:id="rId26"/>
    <p:sldLayoutId id="2147483728" r:id="rId27"/>
    <p:sldLayoutId id="2147483729" r:id="rId28"/>
    <p:sldLayoutId id="2147483730" r:id="rId29"/>
    <p:sldLayoutId id="2147483731" r:id="rId30"/>
    <p:sldLayoutId id="2147483732" r:id="rId31"/>
    <p:sldLayoutId id="2147483733" r:id="rId32"/>
    <p:sldLayoutId id="2147483734" r:id="rId33"/>
    <p:sldLayoutId id="2147483735" r:id="rId34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  <p:extLst>
    <p:ext uri="{27BBF7A9-308A-43DC-89C8-2F10F3537804}">
      <p15:sldGuideLst xmlns:p15="http://schemas.microsoft.com/office/powerpoint/2012/main">
        <p15:guide id="1" pos="2880">
          <p15:clr>
            <a:srgbClr val="00FF00"/>
          </p15:clr>
        </p15:guide>
      </p15:sldGuideLst>
    </p:ext>
  </p:extLst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1.xml"/><Relationship Id="rId6" Type="http://schemas.openxmlformats.org/officeDocument/2006/relationships/image" Target="../media/image5.png"/><Relationship Id="rId5" Type="http://schemas.openxmlformats.org/officeDocument/2006/relationships/image" Target="../media/image4.png"/><Relationship Id="rId4" Type="http://schemas.microsoft.com/office/2007/relationships/hdphoto" Target="../media/hdphoto1.wdp"/></Relationships>
</file>

<file path=ppt/slides/_rels/slide10.xml.rels><?xml version="1.0" encoding="UTF-8" standalone="yes"?>
<Relationships xmlns="http://schemas.openxmlformats.org/package/2006/relationships"><Relationship Id="rId3" Type="http://schemas.microsoft.com/office/2007/relationships/hdphoto" Target="../media/hdphoto4.wdp"/><Relationship Id="rId2" Type="http://schemas.openxmlformats.org/officeDocument/2006/relationships/image" Target="../media/image20.png"/><Relationship Id="rId1" Type="http://schemas.openxmlformats.org/officeDocument/2006/relationships/slideLayout" Target="../slideLayouts/slideLayout9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8.xml"/><Relationship Id="rId4" Type="http://schemas.openxmlformats.org/officeDocument/2006/relationships/image" Target="../media/image22.png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65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8.png"/><Relationship Id="rId1" Type="http://schemas.openxmlformats.org/officeDocument/2006/relationships/slideLayout" Target="../slideLayouts/slideLayout9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8.png"/><Relationship Id="rId1" Type="http://schemas.openxmlformats.org/officeDocument/2006/relationships/slideLayout" Target="../slideLayouts/slideLayout9.xml"/><Relationship Id="rId4" Type="http://schemas.openxmlformats.org/officeDocument/2006/relationships/image" Target="../media/image10.png"/></Relationships>
</file>

<file path=ppt/slides/_rels/slide5.xml.rels><?xml version="1.0" encoding="UTF-8" standalone="yes"?>
<Relationships xmlns="http://schemas.openxmlformats.org/package/2006/relationships"><Relationship Id="rId8" Type="http://schemas.microsoft.com/office/2007/relationships/hdphoto" Target="../media/hdphoto3.wdp"/><Relationship Id="rId3" Type="http://schemas.openxmlformats.org/officeDocument/2006/relationships/image" Target="../media/image12.png"/><Relationship Id="rId7" Type="http://schemas.openxmlformats.org/officeDocument/2006/relationships/image" Target="../media/image15.png"/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9.xml"/><Relationship Id="rId6" Type="http://schemas.openxmlformats.org/officeDocument/2006/relationships/image" Target="../media/image14.emf"/><Relationship Id="rId5" Type="http://schemas.microsoft.com/office/2007/relationships/hdphoto" Target="../media/hdphoto2.wdp"/><Relationship Id="rId4" Type="http://schemas.openxmlformats.org/officeDocument/2006/relationships/image" Target="../media/image13.pn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png"/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9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png"/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9.xml"/><Relationship Id="rId4" Type="http://schemas.openxmlformats.org/officeDocument/2006/relationships/image" Target="../media/image33.pn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png"/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6.xml"/><Relationship Id="rId4" Type="http://schemas.openxmlformats.org/officeDocument/2006/relationships/image" Target="../media/image14.emf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png"/><Relationship Id="rId2" Type="http://schemas.openxmlformats.org/officeDocument/2006/relationships/image" Target="../media/image18.png"/><Relationship Id="rId1" Type="http://schemas.openxmlformats.org/officeDocument/2006/relationships/slideLayout" Target="../slideLayouts/slideLayout9.xml"/><Relationship Id="rId5" Type="http://schemas.openxmlformats.org/officeDocument/2006/relationships/image" Target="../media/image14.emf"/><Relationship Id="rId4" Type="http://schemas.openxmlformats.org/officeDocument/2006/relationships/image" Target="../media/image17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" name="Group 15">
            <a:extLst>
              <a:ext uri="{FF2B5EF4-FFF2-40B4-BE49-F238E27FC236}">
                <a16:creationId xmlns:a16="http://schemas.microsoft.com/office/drawing/2014/main" id="{CEC4DE28-EE7A-4433-97E1-673C71438A91}"/>
              </a:ext>
            </a:extLst>
          </p:cNvPr>
          <p:cNvGrpSpPr/>
          <p:nvPr/>
        </p:nvGrpSpPr>
        <p:grpSpPr>
          <a:xfrm>
            <a:off x="1530850" y="1025300"/>
            <a:ext cx="8783360" cy="3960030"/>
            <a:chOff x="1510302" y="866455"/>
            <a:chExt cx="8783360" cy="3960030"/>
          </a:xfrm>
        </p:grpSpPr>
        <p:sp>
          <p:nvSpPr>
            <p:cNvPr id="12" name="Rectangle: Rounded Corners 11">
              <a:extLst>
                <a:ext uri="{FF2B5EF4-FFF2-40B4-BE49-F238E27FC236}">
                  <a16:creationId xmlns:a16="http://schemas.microsoft.com/office/drawing/2014/main" id="{098C8430-399A-4651-AD10-5D0CD270D9B5}"/>
                </a:ext>
              </a:extLst>
            </p:cNvPr>
            <p:cNvSpPr/>
            <p:nvPr/>
          </p:nvSpPr>
          <p:spPr>
            <a:xfrm>
              <a:off x="1510302" y="1080259"/>
              <a:ext cx="8783360" cy="3686950"/>
            </a:xfrm>
            <a:custGeom>
              <a:avLst/>
              <a:gdLst>
                <a:gd name="connsiteX0" fmla="*/ 0 w 8649796"/>
                <a:gd name="connsiteY0" fmla="*/ 599092 h 3594483"/>
                <a:gd name="connsiteX1" fmla="*/ 599092 w 8649796"/>
                <a:gd name="connsiteY1" fmla="*/ 0 h 3594483"/>
                <a:gd name="connsiteX2" fmla="*/ 8050704 w 8649796"/>
                <a:gd name="connsiteY2" fmla="*/ 0 h 3594483"/>
                <a:gd name="connsiteX3" fmla="*/ 8649796 w 8649796"/>
                <a:gd name="connsiteY3" fmla="*/ 599092 h 3594483"/>
                <a:gd name="connsiteX4" fmla="*/ 8649796 w 8649796"/>
                <a:gd name="connsiteY4" fmla="*/ 2995391 h 3594483"/>
                <a:gd name="connsiteX5" fmla="*/ 8050704 w 8649796"/>
                <a:gd name="connsiteY5" fmla="*/ 3594483 h 3594483"/>
                <a:gd name="connsiteX6" fmla="*/ 599092 w 8649796"/>
                <a:gd name="connsiteY6" fmla="*/ 3594483 h 3594483"/>
                <a:gd name="connsiteX7" fmla="*/ 0 w 8649796"/>
                <a:gd name="connsiteY7" fmla="*/ 2995391 h 3594483"/>
                <a:gd name="connsiteX8" fmla="*/ 0 w 8649796"/>
                <a:gd name="connsiteY8" fmla="*/ 599092 h 3594483"/>
                <a:gd name="connsiteX0" fmla="*/ 0 w 8649796"/>
                <a:gd name="connsiteY0" fmla="*/ 599092 h 3594483"/>
                <a:gd name="connsiteX1" fmla="*/ 629914 w 8649796"/>
                <a:gd name="connsiteY1" fmla="*/ 51371 h 3594483"/>
                <a:gd name="connsiteX2" fmla="*/ 8050704 w 8649796"/>
                <a:gd name="connsiteY2" fmla="*/ 0 h 3594483"/>
                <a:gd name="connsiteX3" fmla="*/ 8649796 w 8649796"/>
                <a:gd name="connsiteY3" fmla="*/ 599092 h 3594483"/>
                <a:gd name="connsiteX4" fmla="*/ 8649796 w 8649796"/>
                <a:gd name="connsiteY4" fmla="*/ 2995391 h 3594483"/>
                <a:gd name="connsiteX5" fmla="*/ 8050704 w 8649796"/>
                <a:gd name="connsiteY5" fmla="*/ 3594483 h 3594483"/>
                <a:gd name="connsiteX6" fmla="*/ 599092 w 8649796"/>
                <a:gd name="connsiteY6" fmla="*/ 3594483 h 3594483"/>
                <a:gd name="connsiteX7" fmla="*/ 0 w 8649796"/>
                <a:gd name="connsiteY7" fmla="*/ 2995391 h 3594483"/>
                <a:gd name="connsiteX8" fmla="*/ 0 w 8649796"/>
                <a:gd name="connsiteY8" fmla="*/ 599092 h 3594483"/>
                <a:gd name="connsiteX0" fmla="*/ 0 w 8783360"/>
                <a:gd name="connsiteY0" fmla="*/ 444980 h 3594483"/>
                <a:gd name="connsiteX1" fmla="*/ 763478 w 8783360"/>
                <a:gd name="connsiteY1" fmla="*/ 51371 h 3594483"/>
                <a:gd name="connsiteX2" fmla="*/ 8184268 w 8783360"/>
                <a:gd name="connsiteY2" fmla="*/ 0 h 3594483"/>
                <a:gd name="connsiteX3" fmla="*/ 8783360 w 8783360"/>
                <a:gd name="connsiteY3" fmla="*/ 599092 h 3594483"/>
                <a:gd name="connsiteX4" fmla="*/ 8783360 w 8783360"/>
                <a:gd name="connsiteY4" fmla="*/ 2995391 h 3594483"/>
                <a:gd name="connsiteX5" fmla="*/ 8184268 w 8783360"/>
                <a:gd name="connsiteY5" fmla="*/ 3594483 h 3594483"/>
                <a:gd name="connsiteX6" fmla="*/ 732656 w 8783360"/>
                <a:gd name="connsiteY6" fmla="*/ 3594483 h 3594483"/>
                <a:gd name="connsiteX7" fmla="*/ 133564 w 8783360"/>
                <a:gd name="connsiteY7" fmla="*/ 2995391 h 3594483"/>
                <a:gd name="connsiteX8" fmla="*/ 0 w 8783360"/>
                <a:gd name="connsiteY8" fmla="*/ 444980 h 3594483"/>
                <a:gd name="connsiteX0" fmla="*/ 0 w 8783360"/>
                <a:gd name="connsiteY0" fmla="*/ 537447 h 3686950"/>
                <a:gd name="connsiteX1" fmla="*/ 763478 w 8783360"/>
                <a:gd name="connsiteY1" fmla="*/ 143838 h 3686950"/>
                <a:gd name="connsiteX2" fmla="*/ 8122623 w 8783360"/>
                <a:gd name="connsiteY2" fmla="*/ 0 h 3686950"/>
                <a:gd name="connsiteX3" fmla="*/ 8783360 w 8783360"/>
                <a:gd name="connsiteY3" fmla="*/ 691559 h 3686950"/>
                <a:gd name="connsiteX4" fmla="*/ 8783360 w 8783360"/>
                <a:gd name="connsiteY4" fmla="*/ 3087858 h 3686950"/>
                <a:gd name="connsiteX5" fmla="*/ 8184268 w 8783360"/>
                <a:gd name="connsiteY5" fmla="*/ 3686950 h 3686950"/>
                <a:gd name="connsiteX6" fmla="*/ 732656 w 8783360"/>
                <a:gd name="connsiteY6" fmla="*/ 3686950 h 3686950"/>
                <a:gd name="connsiteX7" fmla="*/ 133564 w 8783360"/>
                <a:gd name="connsiteY7" fmla="*/ 3087858 h 3686950"/>
                <a:gd name="connsiteX8" fmla="*/ 0 w 8783360"/>
                <a:gd name="connsiteY8" fmla="*/ 537447 h 3686950"/>
                <a:gd name="connsiteX0" fmla="*/ 0 w 8783360"/>
                <a:gd name="connsiteY0" fmla="*/ 537447 h 3686950"/>
                <a:gd name="connsiteX1" fmla="*/ 763478 w 8783360"/>
                <a:gd name="connsiteY1" fmla="*/ 143838 h 3686950"/>
                <a:gd name="connsiteX2" fmla="*/ 8122623 w 8783360"/>
                <a:gd name="connsiteY2" fmla="*/ 0 h 3686950"/>
                <a:gd name="connsiteX3" fmla="*/ 8629247 w 8783360"/>
                <a:gd name="connsiteY3" fmla="*/ 742929 h 3686950"/>
                <a:gd name="connsiteX4" fmla="*/ 8783360 w 8783360"/>
                <a:gd name="connsiteY4" fmla="*/ 3087858 h 3686950"/>
                <a:gd name="connsiteX5" fmla="*/ 8184268 w 8783360"/>
                <a:gd name="connsiteY5" fmla="*/ 3686950 h 3686950"/>
                <a:gd name="connsiteX6" fmla="*/ 732656 w 8783360"/>
                <a:gd name="connsiteY6" fmla="*/ 3686950 h 3686950"/>
                <a:gd name="connsiteX7" fmla="*/ 133564 w 8783360"/>
                <a:gd name="connsiteY7" fmla="*/ 3087858 h 3686950"/>
                <a:gd name="connsiteX8" fmla="*/ 0 w 8783360"/>
                <a:gd name="connsiteY8" fmla="*/ 537447 h 3686950"/>
                <a:gd name="connsiteX0" fmla="*/ 0 w 8783360"/>
                <a:gd name="connsiteY0" fmla="*/ 537447 h 3686950"/>
                <a:gd name="connsiteX1" fmla="*/ 763478 w 8783360"/>
                <a:gd name="connsiteY1" fmla="*/ 143838 h 3686950"/>
                <a:gd name="connsiteX2" fmla="*/ 8122623 w 8783360"/>
                <a:gd name="connsiteY2" fmla="*/ 0 h 3686950"/>
                <a:gd name="connsiteX3" fmla="*/ 8629247 w 8783360"/>
                <a:gd name="connsiteY3" fmla="*/ 742929 h 3686950"/>
                <a:gd name="connsiteX4" fmla="*/ 8783360 w 8783360"/>
                <a:gd name="connsiteY4" fmla="*/ 3087858 h 3686950"/>
                <a:gd name="connsiteX5" fmla="*/ 8184268 w 8783360"/>
                <a:gd name="connsiteY5" fmla="*/ 3686950 h 3686950"/>
                <a:gd name="connsiteX6" fmla="*/ 732656 w 8783360"/>
                <a:gd name="connsiteY6" fmla="*/ 3686950 h 3686950"/>
                <a:gd name="connsiteX7" fmla="*/ 133564 w 8783360"/>
                <a:gd name="connsiteY7" fmla="*/ 3087858 h 3686950"/>
                <a:gd name="connsiteX8" fmla="*/ 0 w 8783360"/>
                <a:gd name="connsiteY8" fmla="*/ 537447 h 3686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783360" h="3686950">
                  <a:moveTo>
                    <a:pt x="0" y="537447"/>
                  </a:moveTo>
                  <a:cubicBezTo>
                    <a:pt x="0" y="206578"/>
                    <a:pt x="432609" y="143838"/>
                    <a:pt x="763478" y="143838"/>
                  </a:cubicBezTo>
                  <a:lnTo>
                    <a:pt x="8122623" y="0"/>
                  </a:lnTo>
                  <a:cubicBezTo>
                    <a:pt x="8453492" y="0"/>
                    <a:pt x="8629247" y="412060"/>
                    <a:pt x="8629247" y="742929"/>
                  </a:cubicBezTo>
                  <a:cubicBezTo>
                    <a:pt x="8773085" y="1462927"/>
                    <a:pt x="8731989" y="2306215"/>
                    <a:pt x="8783360" y="3087858"/>
                  </a:cubicBezTo>
                  <a:cubicBezTo>
                    <a:pt x="8783360" y="3418727"/>
                    <a:pt x="8515137" y="3686950"/>
                    <a:pt x="8184268" y="3686950"/>
                  </a:cubicBezTo>
                  <a:lnTo>
                    <a:pt x="732656" y="3686950"/>
                  </a:lnTo>
                  <a:cubicBezTo>
                    <a:pt x="401787" y="3686950"/>
                    <a:pt x="133564" y="3418727"/>
                    <a:pt x="133564" y="3087858"/>
                  </a:cubicBezTo>
                  <a:lnTo>
                    <a:pt x="0" y="537447"/>
                  </a:lnTo>
                  <a:close/>
                </a:path>
              </a:pathLst>
            </a:custGeom>
            <a:solidFill>
              <a:schemeClr val="accent4"/>
            </a:solidFill>
            <a:ln w="57150"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3" name="Rectangle: Rounded Corners 12">
              <a:extLst>
                <a:ext uri="{FF2B5EF4-FFF2-40B4-BE49-F238E27FC236}">
                  <a16:creationId xmlns:a16="http://schemas.microsoft.com/office/drawing/2014/main" id="{A186834E-E018-4856-8C63-D10F1E322037}"/>
                </a:ext>
              </a:extLst>
            </p:cNvPr>
            <p:cNvSpPr/>
            <p:nvPr/>
          </p:nvSpPr>
          <p:spPr>
            <a:xfrm>
              <a:off x="1641054" y="866455"/>
              <a:ext cx="8521855" cy="3960030"/>
            </a:xfrm>
            <a:custGeom>
              <a:avLst/>
              <a:gdLst>
                <a:gd name="connsiteX0" fmla="*/ 0 w 8398565"/>
                <a:gd name="connsiteY0" fmla="*/ 604144 h 3624793"/>
                <a:gd name="connsiteX1" fmla="*/ 604144 w 8398565"/>
                <a:gd name="connsiteY1" fmla="*/ 0 h 3624793"/>
                <a:gd name="connsiteX2" fmla="*/ 7794421 w 8398565"/>
                <a:gd name="connsiteY2" fmla="*/ 0 h 3624793"/>
                <a:gd name="connsiteX3" fmla="*/ 8398565 w 8398565"/>
                <a:gd name="connsiteY3" fmla="*/ 604144 h 3624793"/>
                <a:gd name="connsiteX4" fmla="*/ 8398565 w 8398565"/>
                <a:gd name="connsiteY4" fmla="*/ 3020649 h 3624793"/>
                <a:gd name="connsiteX5" fmla="*/ 7794421 w 8398565"/>
                <a:gd name="connsiteY5" fmla="*/ 3624793 h 3624793"/>
                <a:gd name="connsiteX6" fmla="*/ 604144 w 8398565"/>
                <a:gd name="connsiteY6" fmla="*/ 3624793 h 3624793"/>
                <a:gd name="connsiteX7" fmla="*/ 0 w 8398565"/>
                <a:gd name="connsiteY7" fmla="*/ 3020649 h 3624793"/>
                <a:gd name="connsiteX8" fmla="*/ 0 w 8398565"/>
                <a:gd name="connsiteY8" fmla="*/ 604144 h 3624793"/>
                <a:gd name="connsiteX0" fmla="*/ 0 w 8398565"/>
                <a:gd name="connsiteY0" fmla="*/ 604144 h 3624793"/>
                <a:gd name="connsiteX1" fmla="*/ 676063 w 8398565"/>
                <a:gd name="connsiteY1" fmla="*/ 82193 h 3624793"/>
                <a:gd name="connsiteX2" fmla="*/ 7794421 w 8398565"/>
                <a:gd name="connsiteY2" fmla="*/ 0 h 3624793"/>
                <a:gd name="connsiteX3" fmla="*/ 8398565 w 8398565"/>
                <a:gd name="connsiteY3" fmla="*/ 604144 h 3624793"/>
                <a:gd name="connsiteX4" fmla="*/ 8398565 w 8398565"/>
                <a:gd name="connsiteY4" fmla="*/ 3020649 h 3624793"/>
                <a:gd name="connsiteX5" fmla="*/ 7794421 w 8398565"/>
                <a:gd name="connsiteY5" fmla="*/ 3624793 h 3624793"/>
                <a:gd name="connsiteX6" fmla="*/ 604144 w 8398565"/>
                <a:gd name="connsiteY6" fmla="*/ 3624793 h 3624793"/>
                <a:gd name="connsiteX7" fmla="*/ 0 w 8398565"/>
                <a:gd name="connsiteY7" fmla="*/ 3020649 h 3624793"/>
                <a:gd name="connsiteX8" fmla="*/ 0 w 8398565"/>
                <a:gd name="connsiteY8" fmla="*/ 604144 h 3624793"/>
                <a:gd name="connsiteX0" fmla="*/ 0 w 8398565"/>
                <a:gd name="connsiteY0" fmla="*/ 624692 h 3645341"/>
                <a:gd name="connsiteX1" fmla="*/ 676063 w 8398565"/>
                <a:gd name="connsiteY1" fmla="*/ 102741 h 3645341"/>
                <a:gd name="connsiteX2" fmla="*/ 7794421 w 8398565"/>
                <a:gd name="connsiteY2" fmla="*/ 20548 h 3645341"/>
                <a:gd name="connsiteX3" fmla="*/ 8398565 w 8398565"/>
                <a:gd name="connsiteY3" fmla="*/ 624692 h 3645341"/>
                <a:gd name="connsiteX4" fmla="*/ 8398565 w 8398565"/>
                <a:gd name="connsiteY4" fmla="*/ 3041197 h 3645341"/>
                <a:gd name="connsiteX5" fmla="*/ 7794421 w 8398565"/>
                <a:gd name="connsiteY5" fmla="*/ 3645341 h 3645341"/>
                <a:gd name="connsiteX6" fmla="*/ 604144 w 8398565"/>
                <a:gd name="connsiteY6" fmla="*/ 3645341 h 3645341"/>
                <a:gd name="connsiteX7" fmla="*/ 0 w 8398565"/>
                <a:gd name="connsiteY7" fmla="*/ 3041197 h 3645341"/>
                <a:gd name="connsiteX8" fmla="*/ 0 w 8398565"/>
                <a:gd name="connsiteY8" fmla="*/ 624692 h 3645341"/>
                <a:gd name="connsiteX0" fmla="*/ 0 w 8398565"/>
                <a:gd name="connsiteY0" fmla="*/ 595012 h 3615661"/>
                <a:gd name="connsiteX1" fmla="*/ 676063 w 8398565"/>
                <a:gd name="connsiteY1" fmla="*/ 73061 h 3615661"/>
                <a:gd name="connsiteX2" fmla="*/ 7517019 w 8398565"/>
                <a:gd name="connsiteY2" fmla="*/ 73061 h 3615661"/>
                <a:gd name="connsiteX3" fmla="*/ 8398565 w 8398565"/>
                <a:gd name="connsiteY3" fmla="*/ 595012 h 3615661"/>
                <a:gd name="connsiteX4" fmla="*/ 8398565 w 8398565"/>
                <a:gd name="connsiteY4" fmla="*/ 3011517 h 3615661"/>
                <a:gd name="connsiteX5" fmla="*/ 7794421 w 8398565"/>
                <a:gd name="connsiteY5" fmla="*/ 3615661 h 3615661"/>
                <a:gd name="connsiteX6" fmla="*/ 604144 w 8398565"/>
                <a:gd name="connsiteY6" fmla="*/ 3615661 h 3615661"/>
                <a:gd name="connsiteX7" fmla="*/ 0 w 8398565"/>
                <a:gd name="connsiteY7" fmla="*/ 3011517 h 3615661"/>
                <a:gd name="connsiteX8" fmla="*/ 0 w 8398565"/>
                <a:gd name="connsiteY8" fmla="*/ 595012 h 3615661"/>
                <a:gd name="connsiteX0" fmla="*/ 0 w 8398565"/>
                <a:gd name="connsiteY0" fmla="*/ 595012 h 3615661"/>
                <a:gd name="connsiteX1" fmla="*/ 676063 w 8398565"/>
                <a:gd name="connsiteY1" fmla="*/ 73061 h 3615661"/>
                <a:gd name="connsiteX2" fmla="*/ 7517019 w 8398565"/>
                <a:gd name="connsiteY2" fmla="*/ 73061 h 3615661"/>
                <a:gd name="connsiteX3" fmla="*/ 8398565 w 8398565"/>
                <a:gd name="connsiteY3" fmla="*/ 595012 h 3615661"/>
                <a:gd name="connsiteX4" fmla="*/ 8398565 w 8398565"/>
                <a:gd name="connsiteY4" fmla="*/ 3011517 h 3615661"/>
                <a:gd name="connsiteX5" fmla="*/ 7794421 w 8398565"/>
                <a:gd name="connsiteY5" fmla="*/ 3615661 h 3615661"/>
                <a:gd name="connsiteX6" fmla="*/ 604144 w 8398565"/>
                <a:gd name="connsiteY6" fmla="*/ 3615661 h 3615661"/>
                <a:gd name="connsiteX7" fmla="*/ 154112 w 8398565"/>
                <a:gd name="connsiteY7" fmla="*/ 2990969 h 3615661"/>
                <a:gd name="connsiteX8" fmla="*/ 0 w 8398565"/>
                <a:gd name="connsiteY8" fmla="*/ 595012 h 3615661"/>
                <a:gd name="connsiteX0" fmla="*/ 0 w 8398565"/>
                <a:gd name="connsiteY0" fmla="*/ 595012 h 3934160"/>
                <a:gd name="connsiteX1" fmla="*/ 676063 w 8398565"/>
                <a:gd name="connsiteY1" fmla="*/ 73061 h 3934160"/>
                <a:gd name="connsiteX2" fmla="*/ 7517019 w 8398565"/>
                <a:gd name="connsiteY2" fmla="*/ 73061 h 3934160"/>
                <a:gd name="connsiteX3" fmla="*/ 8398565 w 8398565"/>
                <a:gd name="connsiteY3" fmla="*/ 595012 h 3934160"/>
                <a:gd name="connsiteX4" fmla="*/ 8398565 w 8398565"/>
                <a:gd name="connsiteY4" fmla="*/ 3011517 h 3934160"/>
                <a:gd name="connsiteX5" fmla="*/ 7794421 w 8398565"/>
                <a:gd name="connsiteY5" fmla="*/ 3615661 h 3934160"/>
                <a:gd name="connsiteX6" fmla="*/ 408935 w 8398565"/>
                <a:gd name="connsiteY6" fmla="*/ 3934160 h 3934160"/>
                <a:gd name="connsiteX7" fmla="*/ 154112 w 8398565"/>
                <a:gd name="connsiteY7" fmla="*/ 2990969 h 3934160"/>
                <a:gd name="connsiteX8" fmla="*/ 0 w 8398565"/>
                <a:gd name="connsiteY8" fmla="*/ 595012 h 3934160"/>
                <a:gd name="connsiteX0" fmla="*/ 0 w 8398565"/>
                <a:gd name="connsiteY0" fmla="*/ 595012 h 3947507"/>
                <a:gd name="connsiteX1" fmla="*/ 676063 w 8398565"/>
                <a:gd name="connsiteY1" fmla="*/ 73061 h 3947507"/>
                <a:gd name="connsiteX2" fmla="*/ 7517019 w 8398565"/>
                <a:gd name="connsiteY2" fmla="*/ 73061 h 3947507"/>
                <a:gd name="connsiteX3" fmla="*/ 8398565 w 8398565"/>
                <a:gd name="connsiteY3" fmla="*/ 595012 h 3947507"/>
                <a:gd name="connsiteX4" fmla="*/ 8398565 w 8398565"/>
                <a:gd name="connsiteY4" fmla="*/ 3011517 h 3947507"/>
                <a:gd name="connsiteX5" fmla="*/ 7794421 w 8398565"/>
                <a:gd name="connsiteY5" fmla="*/ 3615661 h 3947507"/>
                <a:gd name="connsiteX6" fmla="*/ 408935 w 8398565"/>
                <a:gd name="connsiteY6" fmla="*/ 3934160 h 3947507"/>
                <a:gd name="connsiteX7" fmla="*/ 154112 w 8398565"/>
                <a:gd name="connsiteY7" fmla="*/ 2990969 h 3947507"/>
                <a:gd name="connsiteX8" fmla="*/ 0 w 8398565"/>
                <a:gd name="connsiteY8" fmla="*/ 595012 h 3947507"/>
                <a:gd name="connsiteX0" fmla="*/ 0 w 8398565"/>
                <a:gd name="connsiteY0" fmla="*/ 595012 h 3960030"/>
                <a:gd name="connsiteX1" fmla="*/ 676063 w 8398565"/>
                <a:gd name="connsiteY1" fmla="*/ 73061 h 3960030"/>
                <a:gd name="connsiteX2" fmla="*/ 7517019 w 8398565"/>
                <a:gd name="connsiteY2" fmla="*/ 73061 h 3960030"/>
                <a:gd name="connsiteX3" fmla="*/ 8398565 w 8398565"/>
                <a:gd name="connsiteY3" fmla="*/ 595012 h 3960030"/>
                <a:gd name="connsiteX4" fmla="*/ 8398565 w 8398565"/>
                <a:gd name="connsiteY4" fmla="*/ 3011517 h 3960030"/>
                <a:gd name="connsiteX5" fmla="*/ 7866340 w 8398565"/>
                <a:gd name="connsiteY5" fmla="*/ 3790321 h 3960030"/>
                <a:gd name="connsiteX6" fmla="*/ 408935 w 8398565"/>
                <a:gd name="connsiteY6" fmla="*/ 3934160 h 3960030"/>
                <a:gd name="connsiteX7" fmla="*/ 154112 w 8398565"/>
                <a:gd name="connsiteY7" fmla="*/ 2990969 h 3960030"/>
                <a:gd name="connsiteX8" fmla="*/ 0 w 8398565"/>
                <a:gd name="connsiteY8" fmla="*/ 595012 h 3960030"/>
                <a:gd name="connsiteX0" fmla="*/ 0 w 8521855"/>
                <a:gd name="connsiteY0" fmla="*/ 595012 h 3960030"/>
                <a:gd name="connsiteX1" fmla="*/ 676063 w 8521855"/>
                <a:gd name="connsiteY1" fmla="*/ 73061 h 3960030"/>
                <a:gd name="connsiteX2" fmla="*/ 7517019 w 8521855"/>
                <a:gd name="connsiteY2" fmla="*/ 73061 h 3960030"/>
                <a:gd name="connsiteX3" fmla="*/ 8398565 w 8521855"/>
                <a:gd name="connsiteY3" fmla="*/ 595012 h 3960030"/>
                <a:gd name="connsiteX4" fmla="*/ 8521855 w 8521855"/>
                <a:gd name="connsiteY4" fmla="*/ 3001243 h 3960030"/>
                <a:gd name="connsiteX5" fmla="*/ 7866340 w 8521855"/>
                <a:gd name="connsiteY5" fmla="*/ 3790321 h 3960030"/>
                <a:gd name="connsiteX6" fmla="*/ 408935 w 8521855"/>
                <a:gd name="connsiteY6" fmla="*/ 3934160 h 3960030"/>
                <a:gd name="connsiteX7" fmla="*/ 154112 w 8521855"/>
                <a:gd name="connsiteY7" fmla="*/ 2990969 h 3960030"/>
                <a:gd name="connsiteX8" fmla="*/ 0 w 8521855"/>
                <a:gd name="connsiteY8" fmla="*/ 595012 h 3960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521855" h="3960030">
                  <a:moveTo>
                    <a:pt x="0" y="595012"/>
                  </a:moveTo>
                  <a:cubicBezTo>
                    <a:pt x="0" y="261352"/>
                    <a:pt x="342403" y="73061"/>
                    <a:pt x="676063" y="73061"/>
                  </a:cubicBezTo>
                  <a:cubicBezTo>
                    <a:pt x="3072822" y="-91326"/>
                    <a:pt x="5120260" y="73061"/>
                    <a:pt x="7517019" y="73061"/>
                  </a:cubicBezTo>
                  <a:cubicBezTo>
                    <a:pt x="7850679" y="73061"/>
                    <a:pt x="8398565" y="261352"/>
                    <a:pt x="8398565" y="595012"/>
                  </a:cubicBezTo>
                  <a:lnTo>
                    <a:pt x="8521855" y="3001243"/>
                  </a:lnTo>
                  <a:cubicBezTo>
                    <a:pt x="8521855" y="3334903"/>
                    <a:pt x="8200000" y="3790321"/>
                    <a:pt x="7866340" y="3790321"/>
                  </a:cubicBezTo>
                  <a:cubicBezTo>
                    <a:pt x="5404511" y="3896487"/>
                    <a:pt x="3035150" y="4012929"/>
                    <a:pt x="408935" y="3934160"/>
                  </a:cubicBezTo>
                  <a:cubicBezTo>
                    <a:pt x="75275" y="3934160"/>
                    <a:pt x="154112" y="3324629"/>
                    <a:pt x="154112" y="2990969"/>
                  </a:cubicBezTo>
                  <a:lnTo>
                    <a:pt x="0" y="595012"/>
                  </a:lnTo>
                  <a:close/>
                </a:path>
              </a:pathLst>
            </a:custGeom>
            <a:solidFill>
              <a:schemeClr val="bg1"/>
            </a:solidFill>
            <a:ln w="571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pic>
        <p:nvPicPr>
          <p:cNvPr id="14" name="Picture 13">
            <a:extLst>
              <a:ext uri="{FF2B5EF4-FFF2-40B4-BE49-F238E27FC236}">
                <a16:creationId xmlns:a16="http://schemas.microsoft.com/office/drawing/2014/main" id="{4B84830D-9910-4DE0-BF62-37DDCECD17D6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740501" y="149061"/>
            <a:ext cx="2364055" cy="769337"/>
          </a:xfrm>
          <a:prstGeom prst="rect">
            <a:avLst/>
          </a:prstGeom>
        </p:spPr>
      </p:pic>
      <p:pic>
        <p:nvPicPr>
          <p:cNvPr id="15" name="Picture 8" descr="Download Free png Larva Cartoon png download - 722*625 - Free Transparent  Larva png ... - DLPNG.com">
            <a:extLst>
              <a:ext uri="{FF2B5EF4-FFF2-40B4-BE49-F238E27FC236}">
                <a16:creationId xmlns:a16="http://schemas.microsoft.com/office/drawing/2014/main" id="{E631ECF4-C176-4661-8702-84D7F0E583F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625" b="99688" l="0" r="100000">
                        <a14:foregroundMark x1="18889" y1="5000" x2="19889" y2="4375"/>
                        <a14:foregroundMark x1="71667" y1="41563" x2="73667" y2="92969"/>
                        <a14:foregroundMark x1="70333" y1="43906" x2="62333" y2="64844"/>
                        <a14:foregroundMark x1="76333" y1="35156" x2="75444" y2="37031"/>
                        <a14:foregroundMark x1="79222" y1="38438" x2="79222" y2="38438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7007828" y="3183793"/>
            <a:ext cx="5668404" cy="379218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25" name="Google Shape;4793;p76">
            <a:extLst>
              <a:ext uri="{FF2B5EF4-FFF2-40B4-BE49-F238E27FC236}">
                <a16:creationId xmlns:a16="http://schemas.microsoft.com/office/drawing/2014/main" id="{896E7792-42AC-4026-B21D-3A879DFCB5EF}"/>
              </a:ext>
            </a:extLst>
          </p:cNvPr>
          <p:cNvGrpSpPr/>
          <p:nvPr/>
        </p:nvGrpSpPr>
        <p:grpSpPr>
          <a:xfrm>
            <a:off x="595393" y="4609660"/>
            <a:ext cx="1011265" cy="1060395"/>
            <a:chOff x="4941109" y="3091088"/>
            <a:chExt cx="1011265" cy="1060395"/>
          </a:xfrm>
        </p:grpSpPr>
        <p:sp>
          <p:nvSpPr>
            <p:cNvPr id="26" name="Google Shape;4794;p76">
              <a:extLst>
                <a:ext uri="{FF2B5EF4-FFF2-40B4-BE49-F238E27FC236}">
                  <a16:creationId xmlns:a16="http://schemas.microsoft.com/office/drawing/2014/main" id="{C92C2F46-A246-4B78-927D-62F401B3F8C0}"/>
                </a:ext>
              </a:extLst>
            </p:cNvPr>
            <p:cNvSpPr/>
            <p:nvPr/>
          </p:nvSpPr>
          <p:spPr>
            <a:xfrm rot="-1404508">
              <a:off x="5114276" y="3194454"/>
              <a:ext cx="697217" cy="853662"/>
            </a:xfrm>
            <a:custGeom>
              <a:avLst/>
              <a:gdLst/>
              <a:ahLst/>
              <a:cxnLst/>
              <a:rect l="l" t="t" r="r" b="b"/>
              <a:pathLst>
                <a:path w="15255" h="18678" extrusionOk="0">
                  <a:moveTo>
                    <a:pt x="7799" y="0"/>
                  </a:moveTo>
                  <a:cubicBezTo>
                    <a:pt x="7704" y="0"/>
                    <a:pt x="7600" y="10"/>
                    <a:pt x="7486" y="33"/>
                  </a:cubicBezTo>
                  <a:lnTo>
                    <a:pt x="7486" y="23"/>
                  </a:lnTo>
                  <a:lnTo>
                    <a:pt x="7476" y="33"/>
                  </a:lnTo>
                  <a:cubicBezTo>
                    <a:pt x="7259" y="71"/>
                    <a:pt x="7013" y="156"/>
                    <a:pt x="6720" y="297"/>
                  </a:cubicBezTo>
                  <a:cubicBezTo>
                    <a:pt x="6720" y="297"/>
                    <a:pt x="6749" y="411"/>
                    <a:pt x="6777" y="619"/>
                  </a:cubicBezTo>
                  <a:cubicBezTo>
                    <a:pt x="6115" y="1129"/>
                    <a:pt x="5133" y="1828"/>
                    <a:pt x="4348" y="2046"/>
                  </a:cubicBezTo>
                  <a:cubicBezTo>
                    <a:pt x="4056" y="2125"/>
                    <a:pt x="3720" y="2156"/>
                    <a:pt x="3376" y="2156"/>
                  </a:cubicBezTo>
                  <a:cubicBezTo>
                    <a:pt x="2861" y="2156"/>
                    <a:pt x="2327" y="2087"/>
                    <a:pt x="1891" y="2008"/>
                  </a:cubicBezTo>
                  <a:cubicBezTo>
                    <a:pt x="1796" y="1791"/>
                    <a:pt x="1749" y="1649"/>
                    <a:pt x="1749" y="1649"/>
                  </a:cubicBezTo>
                  <a:cubicBezTo>
                    <a:pt x="1418" y="1677"/>
                    <a:pt x="1154" y="1734"/>
                    <a:pt x="946" y="1810"/>
                  </a:cubicBezTo>
                  <a:cubicBezTo>
                    <a:pt x="351" y="2027"/>
                    <a:pt x="199" y="2395"/>
                    <a:pt x="247" y="2660"/>
                  </a:cubicBezTo>
                  <a:cubicBezTo>
                    <a:pt x="303" y="3010"/>
                    <a:pt x="851" y="2670"/>
                    <a:pt x="1882" y="6610"/>
                  </a:cubicBezTo>
                  <a:cubicBezTo>
                    <a:pt x="2742" y="9937"/>
                    <a:pt x="1" y="11581"/>
                    <a:pt x="1" y="11581"/>
                  </a:cubicBezTo>
                  <a:cubicBezTo>
                    <a:pt x="1" y="11581"/>
                    <a:pt x="48" y="11742"/>
                    <a:pt x="124" y="12026"/>
                  </a:cubicBezTo>
                  <a:lnTo>
                    <a:pt x="133" y="12063"/>
                  </a:lnTo>
                  <a:cubicBezTo>
                    <a:pt x="143" y="12111"/>
                    <a:pt x="162" y="12158"/>
                    <a:pt x="171" y="12215"/>
                  </a:cubicBezTo>
                  <a:lnTo>
                    <a:pt x="284" y="12612"/>
                  </a:lnTo>
                  <a:lnTo>
                    <a:pt x="379" y="12961"/>
                  </a:lnTo>
                  <a:cubicBezTo>
                    <a:pt x="407" y="13084"/>
                    <a:pt x="445" y="13207"/>
                    <a:pt x="483" y="13339"/>
                  </a:cubicBezTo>
                  <a:lnTo>
                    <a:pt x="492" y="13396"/>
                  </a:lnTo>
                  <a:cubicBezTo>
                    <a:pt x="681" y="14067"/>
                    <a:pt x="889" y="14842"/>
                    <a:pt x="1088" y="15570"/>
                  </a:cubicBezTo>
                  <a:lnTo>
                    <a:pt x="1144" y="15768"/>
                  </a:lnTo>
                  <a:lnTo>
                    <a:pt x="1220" y="16052"/>
                  </a:lnTo>
                  <a:lnTo>
                    <a:pt x="1456" y="16940"/>
                  </a:lnTo>
                  <a:cubicBezTo>
                    <a:pt x="1626" y="17545"/>
                    <a:pt x="1749" y="17998"/>
                    <a:pt x="1796" y="18169"/>
                  </a:cubicBezTo>
                  <a:cubicBezTo>
                    <a:pt x="1907" y="18575"/>
                    <a:pt x="2121" y="18678"/>
                    <a:pt x="2332" y="18678"/>
                  </a:cubicBezTo>
                  <a:cubicBezTo>
                    <a:pt x="2498" y="18678"/>
                    <a:pt x="2661" y="18614"/>
                    <a:pt x="2770" y="18584"/>
                  </a:cubicBezTo>
                  <a:cubicBezTo>
                    <a:pt x="2987" y="18528"/>
                    <a:pt x="6805" y="17460"/>
                    <a:pt x="7892" y="17157"/>
                  </a:cubicBezTo>
                  <a:lnTo>
                    <a:pt x="7996" y="17129"/>
                  </a:lnTo>
                  <a:cubicBezTo>
                    <a:pt x="8072" y="17110"/>
                    <a:pt x="8128" y="17091"/>
                    <a:pt x="8157" y="17091"/>
                  </a:cubicBezTo>
                  <a:lnTo>
                    <a:pt x="9017" y="16855"/>
                  </a:lnTo>
                  <a:cubicBezTo>
                    <a:pt x="9036" y="16845"/>
                    <a:pt x="9064" y="16836"/>
                    <a:pt x="9102" y="16827"/>
                  </a:cubicBezTo>
                  <a:lnTo>
                    <a:pt x="9187" y="16808"/>
                  </a:lnTo>
                  <a:lnTo>
                    <a:pt x="9291" y="16779"/>
                  </a:lnTo>
                  <a:cubicBezTo>
                    <a:pt x="10378" y="16486"/>
                    <a:pt x="14205" y="15475"/>
                    <a:pt x="14423" y="15409"/>
                  </a:cubicBezTo>
                  <a:cubicBezTo>
                    <a:pt x="14668" y="15343"/>
                    <a:pt x="15254" y="15286"/>
                    <a:pt x="15056" y="14558"/>
                  </a:cubicBezTo>
                  <a:cubicBezTo>
                    <a:pt x="15008" y="14388"/>
                    <a:pt x="14886" y="13935"/>
                    <a:pt x="14716" y="13330"/>
                  </a:cubicBezTo>
                  <a:lnTo>
                    <a:pt x="14716" y="13311"/>
                  </a:lnTo>
                  <a:lnTo>
                    <a:pt x="14659" y="13103"/>
                  </a:lnTo>
                  <a:lnTo>
                    <a:pt x="14460" y="12385"/>
                  </a:lnTo>
                  <a:cubicBezTo>
                    <a:pt x="14441" y="12309"/>
                    <a:pt x="14423" y="12234"/>
                    <a:pt x="14404" y="12158"/>
                  </a:cubicBezTo>
                  <a:lnTo>
                    <a:pt x="14347" y="11959"/>
                  </a:lnTo>
                  <a:cubicBezTo>
                    <a:pt x="14148" y="11232"/>
                    <a:pt x="13941" y="10457"/>
                    <a:pt x="13752" y="9786"/>
                  </a:cubicBezTo>
                  <a:lnTo>
                    <a:pt x="13383" y="8425"/>
                  </a:lnTo>
                  <a:cubicBezTo>
                    <a:pt x="13307" y="8141"/>
                    <a:pt x="13260" y="7971"/>
                    <a:pt x="13260" y="7971"/>
                  </a:cubicBezTo>
                  <a:cubicBezTo>
                    <a:pt x="13260" y="7971"/>
                    <a:pt x="10066" y="7943"/>
                    <a:pt x="9130" y="4645"/>
                  </a:cubicBezTo>
                  <a:cubicBezTo>
                    <a:pt x="8015" y="723"/>
                    <a:pt x="8658" y="732"/>
                    <a:pt x="8535" y="401"/>
                  </a:cubicBezTo>
                  <a:cubicBezTo>
                    <a:pt x="8450" y="201"/>
                    <a:pt x="8220" y="0"/>
                    <a:pt x="7799" y="0"/>
                  </a:cubicBezTo>
                  <a:close/>
                </a:path>
              </a:pathLst>
            </a:custGeom>
            <a:solidFill>
              <a:srgbClr val="434343">
                <a:alpha val="28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7" name="Google Shape;4795;p76">
              <a:extLst>
                <a:ext uri="{FF2B5EF4-FFF2-40B4-BE49-F238E27FC236}">
                  <a16:creationId xmlns:a16="http://schemas.microsoft.com/office/drawing/2014/main" id="{A4021A2A-B095-4E94-953A-55178A5D90AA}"/>
                </a:ext>
              </a:extLst>
            </p:cNvPr>
            <p:cNvGrpSpPr/>
            <p:nvPr/>
          </p:nvGrpSpPr>
          <p:grpSpPr>
            <a:xfrm rot="-1281126">
              <a:off x="5072608" y="3194416"/>
              <a:ext cx="697183" cy="853758"/>
              <a:chOff x="3397225" y="2974600"/>
              <a:chExt cx="381375" cy="467025"/>
            </a:xfrm>
          </p:grpSpPr>
          <p:sp>
            <p:nvSpPr>
              <p:cNvPr id="28" name="Google Shape;4796;p76">
                <a:extLst>
                  <a:ext uri="{FF2B5EF4-FFF2-40B4-BE49-F238E27FC236}">
                    <a16:creationId xmlns:a16="http://schemas.microsoft.com/office/drawing/2014/main" id="{3295F2F6-D1CA-4E00-B7E0-031E19DAC1B6}"/>
                  </a:ext>
                </a:extLst>
              </p:cNvPr>
              <p:cNvSpPr/>
              <p:nvPr/>
            </p:nvSpPr>
            <p:spPr>
              <a:xfrm>
                <a:off x="3420625" y="2975250"/>
                <a:ext cx="272900" cy="446100"/>
              </a:xfrm>
              <a:custGeom>
                <a:avLst/>
                <a:gdLst/>
                <a:ahLst/>
                <a:cxnLst/>
                <a:rect l="l" t="t" r="r" b="b"/>
                <a:pathLst>
                  <a:path w="10916" h="17844" extrusionOk="0">
                    <a:moveTo>
                      <a:pt x="6550" y="1"/>
                    </a:moveTo>
                    <a:cubicBezTo>
                      <a:pt x="6550" y="1"/>
                      <a:pt x="4707" y="1673"/>
                      <a:pt x="3412" y="2023"/>
                    </a:cubicBezTo>
                    <a:cubicBezTo>
                      <a:pt x="3114" y="2103"/>
                      <a:pt x="2773" y="2134"/>
                      <a:pt x="2425" y="2134"/>
                    </a:cubicBezTo>
                    <a:cubicBezTo>
                      <a:pt x="1256" y="2134"/>
                      <a:pt x="0" y="1787"/>
                      <a:pt x="0" y="1787"/>
                    </a:cubicBezTo>
                    <a:lnTo>
                      <a:pt x="0" y="1787"/>
                    </a:lnTo>
                    <a:lnTo>
                      <a:pt x="4376" y="17843"/>
                    </a:lnTo>
                    <a:lnTo>
                      <a:pt x="10916" y="16057"/>
                    </a:lnTo>
                    <a:lnTo>
                      <a:pt x="6550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9" name="Google Shape;4797;p76">
                <a:extLst>
                  <a:ext uri="{FF2B5EF4-FFF2-40B4-BE49-F238E27FC236}">
                    <a16:creationId xmlns:a16="http://schemas.microsoft.com/office/drawing/2014/main" id="{8CD371F2-E734-4A9B-9B8A-38C9FA880888}"/>
                  </a:ext>
                </a:extLst>
              </p:cNvPr>
              <p:cNvSpPr/>
              <p:nvPr/>
            </p:nvSpPr>
            <p:spPr>
              <a:xfrm>
                <a:off x="3397225" y="3015900"/>
                <a:ext cx="212900" cy="425725"/>
              </a:xfrm>
              <a:custGeom>
                <a:avLst/>
                <a:gdLst/>
                <a:ahLst/>
                <a:cxnLst/>
                <a:rect l="l" t="t" r="r" b="b"/>
                <a:pathLst>
                  <a:path w="8516" h="17029" extrusionOk="0">
                    <a:moveTo>
                      <a:pt x="1749" y="0"/>
                    </a:moveTo>
                    <a:cubicBezTo>
                      <a:pt x="483" y="104"/>
                      <a:pt x="190" y="662"/>
                      <a:pt x="246" y="1011"/>
                    </a:cubicBezTo>
                    <a:cubicBezTo>
                      <a:pt x="294" y="1361"/>
                      <a:pt x="851" y="1021"/>
                      <a:pt x="1872" y="4962"/>
                    </a:cubicBezTo>
                    <a:cubicBezTo>
                      <a:pt x="2741" y="8288"/>
                      <a:pt x="1" y="9933"/>
                      <a:pt x="1" y="9933"/>
                    </a:cubicBezTo>
                    <a:cubicBezTo>
                      <a:pt x="1" y="9933"/>
                      <a:pt x="1598" y="15802"/>
                      <a:pt x="1796" y="16520"/>
                    </a:cubicBezTo>
                    <a:cubicBezTo>
                      <a:pt x="1902" y="16926"/>
                      <a:pt x="2117" y="17029"/>
                      <a:pt x="2328" y="17029"/>
                    </a:cubicBezTo>
                    <a:cubicBezTo>
                      <a:pt x="2496" y="17029"/>
                      <a:pt x="2661" y="16965"/>
                      <a:pt x="2770" y="16936"/>
                    </a:cubicBezTo>
                    <a:cubicBezTo>
                      <a:pt x="3015" y="16869"/>
                      <a:pt x="7798" y="15537"/>
                      <a:pt x="8157" y="15442"/>
                    </a:cubicBezTo>
                    <a:cubicBezTo>
                      <a:pt x="8516" y="15338"/>
                      <a:pt x="8336" y="14819"/>
                      <a:pt x="8336" y="14819"/>
                    </a:cubicBezTo>
                    <a:cubicBezTo>
                      <a:pt x="8336" y="14819"/>
                      <a:pt x="5860" y="5737"/>
                      <a:pt x="5378" y="3941"/>
                    </a:cubicBezTo>
                    <a:cubicBezTo>
                      <a:pt x="2968" y="3620"/>
                      <a:pt x="1749" y="0"/>
                      <a:pt x="174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0" name="Google Shape;4798;p76">
                <a:extLst>
                  <a:ext uri="{FF2B5EF4-FFF2-40B4-BE49-F238E27FC236}">
                    <a16:creationId xmlns:a16="http://schemas.microsoft.com/office/drawing/2014/main" id="{877D3CF8-C921-4155-80BC-EABE6475E58C}"/>
                  </a:ext>
                </a:extLst>
              </p:cNvPr>
              <p:cNvSpPr/>
              <p:nvPr/>
            </p:nvSpPr>
            <p:spPr>
              <a:xfrm>
                <a:off x="3536875" y="2974600"/>
                <a:ext cx="241725" cy="421750"/>
              </a:xfrm>
              <a:custGeom>
                <a:avLst/>
                <a:gdLst/>
                <a:ahLst/>
                <a:cxnLst/>
                <a:rect l="l" t="t" r="r" b="b"/>
                <a:pathLst>
                  <a:path w="9669" h="16870" extrusionOk="0">
                    <a:moveTo>
                      <a:pt x="2207" y="1"/>
                    </a:moveTo>
                    <a:cubicBezTo>
                      <a:pt x="1934" y="1"/>
                      <a:pt x="1580" y="83"/>
                      <a:pt x="1134" y="301"/>
                    </a:cubicBezTo>
                    <a:cubicBezTo>
                      <a:pt x="1134" y="301"/>
                      <a:pt x="1919" y="4043"/>
                      <a:pt x="0" y="5546"/>
                    </a:cubicBezTo>
                    <a:cubicBezTo>
                      <a:pt x="501" y="7332"/>
                      <a:pt x="2958" y="16414"/>
                      <a:pt x="2958" y="16414"/>
                    </a:cubicBezTo>
                    <a:cubicBezTo>
                      <a:pt x="2958" y="16414"/>
                      <a:pt x="3054" y="16869"/>
                      <a:pt x="3348" y="16869"/>
                    </a:cubicBezTo>
                    <a:cubicBezTo>
                      <a:pt x="3374" y="16869"/>
                      <a:pt x="3402" y="16866"/>
                      <a:pt x="3431" y="16858"/>
                    </a:cubicBezTo>
                    <a:cubicBezTo>
                      <a:pt x="3790" y="16754"/>
                      <a:pt x="8591" y="15478"/>
                      <a:pt x="8836" y="15412"/>
                    </a:cubicBezTo>
                    <a:cubicBezTo>
                      <a:pt x="9082" y="15346"/>
                      <a:pt x="9668" y="15289"/>
                      <a:pt x="9470" y="14562"/>
                    </a:cubicBezTo>
                    <a:cubicBezTo>
                      <a:pt x="9271" y="13843"/>
                      <a:pt x="7674" y="7975"/>
                      <a:pt x="7674" y="7975"/>
                    </a:cubicBezTo>
                    <a:cubicBezTo>
                      <a:pt x="7674" y="7975"/>
                      <a:pt x="4480" y="7946"/>
                      <a:pt x="3535" y="4648"/>
                    </a:cubicBezTo>
                    <a:cubicBezTo>
                      <a:pt x="2429" y="726"/>
                      <a:pt x="3072" y="735"/>
                      <a:pt x="2939" y="405"/>
                    </a:cubicBezTo>
                    <a:cubicBezTo>
                      <a:pt x="2864" y="203"/>
                      <a:pt x="2634" y="1"/>
                      <a:pt x="220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1" name="Google Shape;4799;p76">
                <a:extLst>
                  <a:ext uri="{FF2B5EF4-FFF2-40B4-BE49-F238E27FC236}">
                    <a16:creationId xmlns:a16="http://schemas.microsoft.com/office/drawing/2014/main" id="{9B8A17E0-0E71-408E-A71D-9548B8D7FEB5}"/>
                  </a:ext>
                </a:extLst>
              </p:cNvPr>
              <p:cNvSpPr/>
              <p:nvPr/>
            </p:nvSpPr>
            <p:spPr>
              <a:xfrm>
                <a:off x="3400300" y="3185300"/>
                <a:ext cx="340725" cy="124300"/>
              </a:xfrm>
              <a:custGeom>
                <a:avLst/>
                <a:gdLst/>
                <a:ahLst/>
                <a:cxnLst/>
                <a:rect l="l" t="t" r="r" b="b"/>
                <a:pathLst>
                  <a:path w="13629" h="4972" extrusionOk="0">
                    <a:moveTo>
                      <a:pt x="13260" y="0"/>
                    </a:moveTo>
                    <a:lnTo>
                      <a:pt x="1" y="3601"/>
                    </a:lnTo>
                    <a:lnTo>
                      <a:pt x="369" y="4971"/>
                    </a:lnTo>
                    <a:lnTo>
                      <a:pt x="13628" y="1361"/>
                    </a:lnTo>
                    <a:lnTo>
                      <a:pt x="13260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2" name="Google Shape;4800;p76">
                <a:extLst>
                  <a:ext uri="{FF2B5EF4-FFF2-40B4-BE49-F238E27FC236}">
                    <a16:creationId xmlns:a16="http://schemas.microsoft.com/office/drawing/2014/main" id="{4438258A-0AEC-4F6F-B3BB-99B08792070D}"/>
                  </a:ext>
                </a:extLst>
              </p:cNvPr>
              <p:cNvSpPr/>
              <p:nvPr/>
            </p:nvSpPr>
            <p:spPr>
              <a:xfrm>
                <a:off x="3424400" y="3273650"/>
                <a:ext cx="340725" cy="124550"/>
              </a:xfrm>
              <a:custGeom>
                <a:avLst/>
                <a:gdLst/>
                <a:ahLst/>
                <a:cxnLst/>
                <a:rect l="l" t="t" r="r" b="b"/>
                <a:pathLst>
                  <a:path w="13629" h="4982" extrusionOk="0">
                    <a:moveTo>
                      <a:pt x="13260" y="1"/>
                    </a:moveTo>
                    <a:lnTo>
                      <a:pt x="1" y="3611"/>
                    </a:lnTo>
                    <a:lnTo>
                      <a:pt x="369" y="4981"/>
                    </a:lnTo>
                    <a:lnTo>
                      <a:pt x="13628" y="1371"/>
                    </a:lnTo>
                    <a:lnTo>
                      <a:pt x="13260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3" name="Google Shape;4801;p76">
                <a:extLst>
                  <a:ext uri="{FF2B5EF4-FFF2-40B4-BE49-F238E27FC236}">
                    <a16:creationId xmlns:a16="http://schemas.microsoft.com/office/drawing/2014/main" id="{88C66B97-E8DC-4BC8-BB93-44830F77193C}"/>
                  </a:ext>
                </a:extLst>
              </p:cNvPr>
              <p:cNvSpPr/>
              <p:nvPr/>
            </p:nvSpPr>
            <p:spPr>
              <a:xfrm>
                <a:off x="3553175" y="3300250"/>
                <a:ext cx="46800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872" h="2864" extrusionOk="0">
                    <a:moveTo>
                      <a:pt x="915" y="0"/>
                    </a:moveTo>
                    <a:cubicBezTo>
                      <a:pt x="882" y="0"/>
                      <a:pt x="847" y="5"/>
                      <a:pt x="813" y="14"/>
                    </a:cubicBezTo>
                    <a:lnTo>
                      <a:pt x="331" y="146"/>
                    </a:lnTo>
                    <a:cubicBezTo>
                      <a:pt x="123" y="203"/>
                      <a:pt x="0" y="411"/>
                      <a:pt x="57" y="619"/>
                    </a:cubicBezTo>
                    <a:lnTo>
                      <a:pt x="596" y="2575"/>
                    </a:lnTo>
                    <a:cubicBezTo>
                      <a:pt x="635" y="2749"/>
                      <a:pt x="793" y="2863"/>
                      <a:pt x="965" y="2863"/>
                    </a:cubicBezTo>
                    <a:cubicBezTo>
                      <a:pt x="999" y="2863"/>
                      <a:pt x="1034" y="2859"/>
                      <a:pt x="1068" y="2849"/>
                    </a:cubicBezTo>
                    <a:lnTo>
                      <a:pt x="1550" y="2717"/>
                    </a:lnTo>
                    <a:cubicBezTo>
                      <a:pt x="1749" y="2660"/>
                      <a:pt x="1871" y="2452"/>
                      <a:pt x="1815" y="2244"/>
                    </a:cubicBezTo>
                    <a:lnTo>
                      <a:pt x="1285" y="288"/>
                    </a:lnTo>
                    <a:cubicBezTo>
                      <a:pt x="1238" y="115"/>
                      <a:pt x="1085" y="0"/>
                      <a:pt x="915" y="0"/>
                    </a:cubicBezTo>
                    <a:close/>
                  </a:path>
                </a:pathLst>
              </a:custGeom>
              <a:solidFill>
                <a:srgbClr val="2C3F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4" name="Google Shape;4802;p76">
                <a:extLst>
                  <a:ext uri="{FF2B5EF4-FFF2-40B4-BE49-F238E27FC236}">
                    <a16:creationId xmlns:a16="http://schemas.microsoft.com/office/drawing/2014/main" id="{FFCC9DF2-2EB9-4522-B951-8DD120701A70}"/>
                  </a:ext>
                </a:extLst>
              </p:cNvPr>
              <p:cNvSpPr/>
              <p:nvPr/>
            </p:nvSpPr>
            <p:spPr>
              <a:xfrm>
                <a:off x="3587425" y="3291025"/>
                <a:ext cx="46800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872" h="2864" extrusionOk="0">
                    <a:moveTo>
                      <a:pt x="907" y="1"/>
                    </a:moveTo>
                    <a:cubicBezTo>
                      <a:pt x="873" y="1"/>
                      <a:pt x="838" y="5"/>
                      <a:pt x="804" y="15"/>
                    </a:cubicBezTo>
                    <a:lnTo>
                      <a:pt x="331" y="147"/>
                    </a:lnTo>
                    <a:cubicBezTo>
                      <a:pt x="123" y="194"/>
                      <a:pt x="0" y="411"/>
                      <a:pt x="57" y="619"/>
                    </a:cubicBezTo>
                    <a:lnTo>
                      <a:pt x="586" y="2576"/>
                    </a:lnTo>
                    <a:cubicBezTo>
                      <a:pt x="634" y="2749"/>
                      <a:pt x="793" y="2864"/>
                      <a:pt x="965" y="2864"/>
                    </a:cubicBezTo>
                    <a:cubicBezTo>
                      <a:pt x="1000" y="2864"/>
                      <a:pt x="1034" y="2859"/>
                      <a:pt x="1068" y="2850"/>
                    </a:cubicBezTo>
                    <a:lnTo>
                      <a:pt x="1541" y="2717"/>
                    </a:lnTo>
                    <a:cubicBezTo>
                      <a:pt x="1749" y="2661"/>
                      <a:pt x="1872" y="2443"/>
                      <a:pt x="1815" y="2245"/>
                    </a:cubicBezTo>
                    <a:lnTo>
                      <a:pt x="1286" y="279"/>
                    </a:lnTo>
                    <a:cubicBezTo>
                      <a:pt x="1238" y="114"/>
                      <a:pt x="1079" y="1"/>
                      <a:pt x="907" y="1"/>
                    </a:cubicBezTo>
                    <a:close/>
                  </a:path>
                </a:pathLst>
              </a:custGeom>
              <a:solidFill>
                <a:srgbClr val="2C3F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5" name="Google Shape;4803;p76">
                <a:extLst>
                  <a:ext uri="{FF2B5EF4-FFF2-40B4-BE49-F238E27FC236}">
                    <a16:creationId xmlns:a16="http://schemas.microsoft.com/office/drawing/2014/main" id="{17B97F01-50FE-4774-AAE2-10B4B516864E}"/>
                  </a:ext>
                </a:extLst>
              </p:cNvPr>
              <p:cNvSpPr/>
              <p:nvPr/>
            </p:nvSpPr>
            <p:spPr>
              <a:xfrm>
                <a:off x="3532375" y="3217325"/>
                <a:ext cx="46800" cy="71575"/>
              </a:xfrm>
              <a:custGeom>
                <a:avLst/>
                <a:gdLst/>
                <a:ahLst/>
                <a:cxnLst/>
                <a:rect l="l" t="t" r="r" b="b"/>
                <a:pathLst>
                  <a:path w="1872" h="2863" extrusionOk="0">
                    <a:moveTo>
                      <a:pt x="916" y="0"/>
                    </a:moveTo>
                    <a:cubicBezTo>
                      <a:pt x="882" y="0"/>
                      <a:pt x="848" y="5"/>
                      <a:pt x="813" y="14"/>
                    </a:cubicBezTo>
                    <a:lnTo>
                      <a:pt x="331" y="146"/>
                    </a:lnTo>
                    <a:cubicBezTo>
                      <a:pt x="123" y="203"/>
                      <a:pt x="0" y="411"/>
                      <a:pt x="57" y="619"/>
                    </a:cubicBezTo>
                    <a:lnTo>
                      <a:pt x="586" y="2575"/>
                    </a:lnTo>
                    <a:cubicBezTo>
                      <a:pt x="634" y="2749"/>
                      <a:pt x="793" y="2863"/>
                      <a:pt x="965" y="2863"/>
                    </a:cubicBezTo>
                    <a:cubicBezTo>
                      <a:pt x="1000" y="2863"/>
                      <a:pt x="1034" y="2858"/>
                      <a:pt x="1068" y="2849"/>
                    </a:cubicBezTo>
                    <a:lnTo>
                      <a:pt x="1550" y="2717"/>
                    </a:lnTo>
                    <a:cubicBezTo>
                      <a:pt x="1749" y="2660"/>
                      <a:pt x="1872" y="2452"/>
                      <a:pt x="1815" y="2244"/>
                    </a:cubicBezTo>
                    <a:lnTo>
                      <a:pt x="1286" y="288"/>
                    </a:lnTo>
                    <a:cubicBezTo>
                      <a:pt x="1238" y="114"/>
                      <a:pt x="1086" y="0"/>
                      <a:pt x="916" y="0"/>
                    </a:cubicBezTo>
                    <a:close/>
                  </a:path>
                </a:pathLst>
              </a:custGeom>
              <a:solidFill>
                <a:srgbClr val="2C3F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" name="Google Shape;4804;p76">
                <a:extLst>
                  <a:ext uri="{FF2B5EF4-FFF2-40B4-BE49-F238E27FC236}">
                    <a16:creationId xmlns:a16="http://schemas.microsoft.com/office/drawing/2014/main" id="{A64422B5-C8B9-4CC5-A025-0E71B1DB6739}"/>
                  </a:ext>
                </a:extLst>
              </p:cNvPr>
              <p:cNvSpPr/>
              <p:nvPr/>
            </p:nvSpPr>
            <p:spPr>
              <a:xfrm>
                <a:off x="3566625" y="3207875"/>
                <a:ext cx="46825" cy="71575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2863" extrusionOk="0">
                    <a:moveTo>
                      <a:pt x="907" y="0"/>
                    </a:moveTo>
                    <a:cubicBezTo>
                      <a:pt x="873" y="0"/>
                      <a:pt x="838" y="5"/>
                      <a:pt x="804" y="14"/>
                    </a:cubicBezTo>
                    <a:lnTo>
                      <a:pt x="332" y="146"/>
                    </a:lnTo>
                    <a:cubicBezTo>
                      <a:pt x="124" y="203"/>
                      <a:pt x="1" y="420"/>
                      <a:pt x="58" y="628"/>
                    </a:cubicBezTo>
                    <a:lnTo>
                      <a:pt x="587" y="2584"/>
                    </a:lnTo>
                    <a:cubicBezTo>
                      <a:pt x="634" y="2750"/>
                      <a:pt x="793" y="2863"/>
                      <a:pt x="960" y="2863"/>
                    </a:cubicBezTo>
                    <a:cubicBezTo>
                      <a:pt x="993" y="2863"/>
                      <a:pt x="1026" y="2858"/>
                      <a:pt x="1059" y="2849"/>
                    </a:cubicBezTo>
                    <a:lnTo>
                      <a:pt x="1541" y="2726"/>
                    </a:lnTo>
                    <a:cubicBezTo>
                      <a:pt x="1749" y="2670"/>
                      <a:pt x="1872" y="2452"/>
                      <a:pt x="1815" y="2244"/>
                    </a:cubicBezTo>
                    <a:lnTo>
                      <a:pt x="1286" y="288"/>
                    </a:lnTo>
                    <a:cubicBezTo>
                      <a:pt x="1239" y="114"/>
                      <a:pt x="1079" y="0"/>
                      <a:pt x="907" y="0"/>
                    </a:cubicBezTo>
                    <a:close/>
                  </a:path>
                </a:pathLst>
              </a:custGeom>
              <a:solidFill>
                <a:srgbClr val="2C3F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37" name="Google Shape;4805;p76">
            <a:extLst>
              <a:ext uri="{FF2B5EF4-FFF2-40B4-BE49-F238E27FC236}">
                <a16:creationId xmlns:a16="http://schemas.microsoft.com/office/drawing/2014/main" id="{80020F83-C654-40AC-A1A7-4D72D9EE6049}"/>
              </a:ext>
            </a:extLst>
          </p:cNvPr>
          <p:cNvGrpSpPr/>
          <p:nvPr/>
        </p:nvGrpSpPr>
        <p:grpSpPr>
          <a:xfrm>
            <a:off x="550973" y="3445136"/>
            <a:ext cx="1083158" cy="1102162"/>
            <a:chOff x="3172121" y="1787694"/>
            <a:chExt cx="1083158" cy="1102162"/>
          </a:xfrm>
        </p:grpSpPr>
        <p:sp>
          <p:nvSpPr>
            <p:cNvPr id="38" name="Google Shape;4806;p76">
              <a:extLst>
                <a:ext uri="{FF2B5EF4-FFF2-40B4-BE49-F238E27FC236}">
                  <a16:creationId xmlns:a16="http://schemas.microsoft.com/office/drawing/2014/main" id="{24B03BFA-2FA5-4FB5-9E92-6742EA0802C7}"/>
                </a:ext>
              </a:extLst>
            </p:cNvPr>
            <p:cNvSpPr/>
            <p:nvPr/>
          </p:nvSpPr>
          <p:spPr>
            <a:xfrm rot="2069471">
              <a:off x="3405851" y="1925661"/>
              <a:ext cx="674822" cy="826216"/>
            </a:xfrm>
            <a:custGeom>
              <a:avLst/>
              <a:gdLst/>
              <a:ahLst/>
              <a:cxnLst/>
              <a:rect l="l" t="t" r="r" b="b"/>
              <a:pathLst>
                <a:path w="15255" h="18678" extrusionOk="0">
                  <a:moveTo>
                    <a:pt x="7799" y="0"/>
                  </a:moveTo>
                  <a:cubicBezTo>
                    <a:pt x="7704" y="0"/>
                    <a:pt x="7600" y="10"/>
                    <a:pt x="7486" y="33"/>
                  </a:cubicBezTo>
                  <a:lnTo>
                    <a:pt x="7486" y="23"/>
                  </a:lnTo>
                  <a:lnTo>
                    <a:pt x="7476" y="33"/>
                  </a:lnTo>
                  <a:cubicBezTo>
                    <a:pt x="7259" y="71"/>
                    <a:pt x="7013" y="156"/>
                    <a:pt x="6720" y="297"/>
                  </a:cubicBezTo>
                  <a:cubicBezTo>
                    <a:pt x="6720" y="297"/>
                    <a:pt x="6749" y="411"/>
                    <a:pt x="6777" y="619"/>
                  </a:cubicBezTo>
                  <a:cubicBezTo>
                    <a:pt x="6115" y="1129"/>
                    <a:pt x="5133" y="1828"/>
                    <a:pt x="4348" y="2046"/>
                  </a:cubicBezTo>
                  <a:cubicBezTo>
                    <a:pt x="4056" y="2125"/>
                    <a:pt x="3720" y="2156"/>
                    <a:pt x="3376" y="2156"/>
                  </a:cubicBezTo>
                  <a:cubicBezTo>
                    <a:pt x="2861" y="2156"/>
                    <a:pt x="2327" y="2087"/>
                    <a:pt x="1891" y="2008"/>
                  </a:cubicBezTo>
                  <a:cubicBezTo>
                    <a:pt x="1796" y="1791"/>
                    <a:pt x="1749" y="1649"/>
                    <a:pt x="1749" y="1649"/>
                  </a:cubicBezTo>
                  <a:cubicBezTo>
                    <a:pt x="1418" y="1677"/>
                    <a:pt x="1154" y="1734"/>
                    <a:pt x="946" y="1810"/>
                  </a:cubicBezTo>
                  <a:cubicBezTo>
                    <a:pt x="351" y="2027"/>
                    <a:pt x="199" y="2395"/>
                    <a:pt x="247" y="2660"/>
                  </a:cubicBezTo>
                  <a:cubicBezTo>
                    <a:pt x="303" y="3010"/>
                    <a:pt x="851" y="2670"/>
                    <a:pt x="1882" y="6610"/>
                  </a:cubicBezTo>
                  <a:cubicBezTo>
                    <a:pt x="2742" y="9937"/>
                    <a:pt x="1" y="11581"/>
                    <a:pt x="1" y="11581"/>
                  </a:cubicBezTo>
                  <a:cubicBezTo>
                    <a:pt x="1" y="11581"/>
                    <a:pt x="48" y="11742"/>
                    <a:pt x="124" y="12026"/>
                  </a:cubicBezTo>
                  <a:lnTo>
                    <a:pt x="133" y="12063"/>
                  </a:lnTo>
                  <a:cubicBezTo>
                    <a:pt x="143" y="12111"/>
                    <a:pt x="162" y="12158"/>
                    <a:pt x="171" y="12215"/>
                  </a:cubicBezTo>
                  <a:lnTo>
                    <a:pt x="284" y="12612"/>
                  </a:lnTo>
                  <a:lnTo>
                    <a:pt x="379" y="12961"/>
                  </a:lnTo>
                  <a:cubicBezTo>
                    <a:pt x="407" y="13084"/>
                    <a:pt x="445" y="13207"/>
                    <a:pt x="483" y="13339"/>
                  </a:cubicBezTo>
                  <a:lnTo>
                    <a:pt x="492" y="13396"/>
                  </a:lnTo>
                  <a:cubicBezTo>
                    <a:pt x="681" y="14067"/>
                    <a:pt x="889" y="14842"/>
                    <a:pt x="1088" y="15570"/>
                  </a:cubicBezTo>
                  <a:lnTo>
                    <a:pt x="1144" y="15768"/>
                  </a:lnTo>
                  <a:lnTo>
                    <a:pt x="1220" y="16052"/>
                  </a:lnTo>
                  <a:lnTo>
                    <a:pt x="1456" y="16940"/>
                  </a:lnTo>
                  <a:cubicBezTo>
                    <a:pt x="1626" y="17545"/>
                    <a:pt x="1749" y="17998"/>
                    <a:pt x="1796" y="18169"/>
                  </a:cubicBezTo>
                  <a:cubicBezTo>
                    <a:pt x="1907" y="18575"/>
                    <a:pt x="2121" y="18678"/>
                    <a:pt x="2332" y="18678"/>
                  </a:cubicBezTo>
                  <a:cubicBezTo>
                    <a:pt x="2498" y="18678"/>
                    <a:pt x="2661" y="18614"/>
                    <a:pt x="2770" y="18584"/>
                  </a:cubicBezTo>
                  <a:cubicBezTo>
                    <a:pt x="2987" y="18528"/>
                    <a:pt x="6805" y="17460"/>
                    <a:pt x="7892" y="17157"/>
                  </a:cubicBezTo>
                  <a:lnTo>
                    <a:pt x="7996" y="17129"/>
                  </a:lnTo>
                  <a:cubicBezTo>
                    <a:pt x="8072" y="17110"/>
                    <a:pt x="8128" y="17091"/>
                    <a:pt x="8157" y="17091"/>
                  </a:cubicBezTo>
                  <a:lnTo>
                    <a:pt x="9017" y="16855"/>
                  </a:lnTo>
                  <a:cubicBezTo>
                    <a:pt x="9036" y="16845"/>
                    <a:pt x="9064" y="16836"/>
                    <a:pt x="9102" y="16827"/>
                  </a:cubicBezTo>
                  <a:lnTo>
                    <a:pt x="9187" y="16808"/>
                  </a:lnTo>
                  <a:lnTo>
                    <a:pt x="9291" y="16779"/>
                  </a:lnTo>
                  <a:cubicBezTo>
                    <a:pt x="10378" y="16486"/>
                    <a:pt x="14205" y="15475"/>
                    <a:pt x="14423" y="15409"/>
                  </a:cubicBezTo>
                  <a:cubicBezTo>
                    <a:pt x="14668" y="15343"/>
                    <a:pt x="15254" y="15286"/>
                    <a:pt x="15056" y="14558"/>
                  </a:cubicBezTo>
                  <a:cubicBezTo>
                    <a:pt x="15008" y="14388"/>
                    <a:pt x="14886" y="13935"/>
                    <a:pt x="14716" y="13330"/>
                  </a:cubicBezTo>
                  <a:lnTo>
                    <a:pt x="14716" y="13311"/>
                  </a:lnTo>
                  <a:lnTo>
                    <a:pt x="14659" y="13103"/>
                  </a:lnTo>
                  <a:lnTo>
                    <a:pt x="14460" y="12385"/>
                  </a:lnTo>
                  <a:cubicBezTo>
                    <a:pt x="14441" y="12309"/>
                    <a:pt x="14423" y="12234"/>
                    <a:pt x="14404" y="12158"/>
                  </a:cubicBezTo>
                  <a:lnTo>
                    <a:pt x="14347" y="11959"/>
                  </a:lnTo>
                  <a:cubicBezTo>
                    <a:pt x="14148" y="11232"/>
                    <a:pt x="13941" y="10457"/>
                    <a:pt x="13752" y="9786"/>
                  </a:cubicBezTo>
                  <a:lnTo>
                    <a:pt x="13383" y="8425"/>
                  </a:lnTo>
                  <a:cubicBezTo>
                    <a:pt x="13307" y="8141"/>
                    <a:pt x="13260" y="7971"/>
                    <a:pt x="13260" y="7971"/>
                  </a:cubicBezTo>
                  <a:cubicBezTo>
                    <a:pt x="13260" y="7971"/>
                    <a:pt x="10066" y="7943"/>
                    <a:pt x="9130" y="4645"/>
                  </a:cubicBezTo>
                  <a:cubicBezTo>
                    <a:pt x="8015" y="723"/>
                    <a:pt x="8658" y="732"/>
                    <a:pt x="8535" y="401"/>
                  </a:cubicBezTo>
                  <a:cubicBezTo>
                    <a:pt x="8450" y="201"/>
                    <a:pt x="8220" y="0"/>
                    <a:pt x="7799" y="0"/>
                  </a:cubicBezTo>
                  <a:close/>
                </a:path>
              </a:pathLst>
            </a:custGeom>
            <a:solidFill>
              <a:srgbClr val="434343">
                <a:alpha val="2809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39" name="Google Shape;4807;p76">
              <a:extLst>
                <a:ext uri="{FF2B5EF4-FFF2-40B4-BE49-F238E27FC236}">
                  <a16:creationId xmlns:a16="http://schemas.microsoft.com/office/drawing/2014/main" id="{40DEED91-436D-478E-A2FB-0E1391FABF09}"/>
                </a:ext>
              </a:extLst>
            </p:cNvPr>
            <p:cNvGrpSpPr/>
            <p:nvPr/>
          </p:nvGrpSpPr>
          <p:grpSpPr>
            <a:xfrm rot="2404442">
              <a:off x="3365096" y="1911886"/>
              <a:ext cx="697198" cy="853777"/>
              <a:chOff x="3397225" y="2974600"/>
              <a:chExt cx="381375" cy="467025"/>
            </a:xfrm>
          </p:grpSpPr>
          <p:sp>
            <p:nvSpPr>
              <p:cNvPr id="40" name="Google Shape;4808;p76">
                <a:extLst>
                  <a:ext uri="{FF2B5EF4-FFF2-40B4-BE49-F238E27FC236}">
                    <a16:creationId xmlns:a16="http://schemas.microsoft.com/office/drawing/2014/main" id="{38013C3D-EDCC-4DB0-ACFF-662659ACEBD6}"/>
                  </a:ext>
                </a:extLst>
              </p:cNvPr>
              <p:cNvSpPr/>
              <p:nvPr/>
            </p:nvSpPr>
            <p:spPr>
              <a:xfrm>
                <a:off x="3420625" y="2975250"/>
                <a:ext cx="272900" cy="446100"/>
              </a:xfrm>
              <a:custGeom>
                <a:avLst/>
                <a:gdLst/>
                <a:ahLst/>
                <a:cxnLst/>
                <a:rect l="l" t="t" r="r" b="b"/>
                <a:pathLst>
                  <a:path w="10916" h="17844" extrusionOk="0">
                    <a:moveTo>
                      <a:pt x="6550" y="1"/>
                    </a:moveTo>
                    <a:cubicBezTo>
                      <a:pt x="6550" y="1"/>
                      <a:pt x="4707" y="1673"/>
                      <a:pt x="3412" y="2023"/>
                    </a:cubicBezTo>
                    <a:cubicBezTo>
                      <a:pt x="3114" y="2103"/>
                      <a:pt x="2773" y="2134"/>
                      <a:pt x="2425" y="2134"/>
                    </a:cubicBezTo>
                    <a:cubicBezTo>
                      <a:pt x="1256" y="2134"/>
                      <a:pt x="0" y="1787"/>
                      <a:pt x="0" y="1787"/>
                    </a:cubicBezTo>
                    <a:lnTo>
                      <a:pt x="0" y="1787"/>
                    </a:lnTo>
                    <a:lnTo>
                      <a:pt x="4376" y="17843"/>
                    </a:lnTo>
                    <a:lnTo>
                      <a:pt x="10916" y="16057"/>
                    </a:lnTo>
                    <a:lnTo>
                      <a:pt x="6550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" name="Google Shape;4809;p76">
                <a:extLst>
                  <a:ext uri="{FF2B5EF4-FFF2-40B4-BE49-F238E27FC236}">
                    <a16:creationId xmlns:a16="http://schemas.microsoft.com/office/drawing/2014/main" id="{88855DD8-FD09-4A0E-B97B-DFE63C1FD9DB}"/>
                  </a:ext>
                </a:extLst>
              </p:cNvPr>
              <p:cNvSpPr/>
              <p:nvPr/>
            </p:nvSpPr>
            <p:spPr>
              <a:xfrm>
                <a:off x="3397225" y="3015900"/>
                <a:ext cx="212900" cy="425725"/>
              </a:xfrm>
              <a:custGeom>
                <a:avLst/>
                <a:gdLst/>
                <a:ahLst/>
                <a:cxnLst/>
                <a:rect l="l" t="t" r="r" b="b"/>
                <a:pathLst>
                  <a:path w="8516" h="17029" extrusionOk="0">
                    <a:moveTo>
                      <a:pt x="1749" y="0"/>
                    </a:moveTo>
                    <a:cubicBezTo>
                      <a:pt x="483" y="104"/>
                      <a:pt x="190" y="662"/>
                      <a:pt x="246" y="1011"/>
                    </a:cubicBezTo>
                    <a:cubicBezTo>
                      <a:pt x="294" y="1361"/>
                      <a:pt x="851" y="1021"/>
                      <a:pt x="1872" y="4962"/>
                    </a:cubicBezTo>
                    <a:cubicBezTo>
                      <a:pt x="2741" y="8288"/>
                      <a:pt x="1" y="9933"/>
                      <a:pt x="1" y="9933"/>
                    </a:cubicBezTo>
                    <a:cubicBezTo>
                      <a:pt x="1" y="9933"/>
                      <a:pt x="1598" y="15802"/>
                      <a:pt x="1796" y="16520"/>
                    </a:cubicBezTo>
                    <a:cubicBezTo>
                      <a:pt x="1902" y="16926"/>
                      <a:pt x="2117" y="17029"/>
                      <a:pt x="2328" y="17029"/>
                    </a:cubicBezTo>
                    <a:cubicBezTo>
                      <a:pt x="2496" y="17029"/>
                      <a:pt x="2661" y="16965"/>
                      <a:pt x="2770" y="16936"/>
                    </a:cubicBezTo>
                    <a:cubicBezTo>
                      <a:pt x="3015" y="16869"/>
                      <a:pt x="7798" y="15537"/>
                      <a:pt x="8157" y="15442"/>
                    </a:cubicBezTo>
                    <a:cubicBezTo>
                      <a:pt x="8516" y="15338"/>
                      <a:pt x="8336" y="14819"/>
                      <a:pt x="8336" y="14819"/>
                    </a:cubicBezTo>
                    <a:cubicBezTo>
                      <a:pt x="8336" y="14819"/>
                      <a:pt x="5860" y="5737"/>
                      <a:pt x="5378" y="3941"/>
                    </a:cubicBezTo>
                    <a:cubicBezTo>
                      <a:pt x="2968" y="3620"/>
                      <a:pt x="1749" y="0"/>
                      <a:pt x="174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" name="Google Shape;4810;p76">
                <a:extLst>
                  <a:ext uri="{FF2B5EF4-FFF2-40B4-BE49-F238E27FC236}">
                    <a16:creationId xmlns:a16="http://schemas.microsoft.com/office/drawing/2014/main" id="{DA9BC040-EC94-47C1-92C9-94D23ACCCFE4}"/>
                  </a:ext>
                </a:extLst>
              </p:cNvPr>
              <p:cNvSpPr/>
              <p:nvPr/>
            </p:nvSpPr>
            <p:spPr>
              <a:xfrm>
                <a:off x="3536875" y="2974600"/>
                <a:ext cx="241725" cy="421750"/>
              </a:xfrm>
              <a:custGeom>
                <a:avLst/>
                <a:gdLst/>
                <a:ahLst/>
                <a:cxnLst/>
                <a:rect l="l" t="t" r="r" b="b"/>
                <a:pathLst>
                  <a:path w="9669" h="16870" extrusionOk="0">
                    <a:moveTo>
                      <a:pt x="2207" y="1"/>
                    </a:moveTo>
                    <a:cubicBezTo>
                      <a:pt x="1934" y="1"/>
                      <a:pt x="1580" y="83"/>
                      <a:pt x="1134" y="301"/>
                    </a:cubicBezTo>
                    <a:cubicBezTo>
                      <a:pt x="1134" y="301"/>
                      <a:pt x="1919" y="4043"/>
                      <a:pt x="0" y="5546"/>
                    </a:cubicBezTo>
                    <a:cubicBezTo>
                      <a:pt x="501" y="7332"/>
                      <a:pt x="2958" y="16414"/>
                      <a:pt x="2958" y="16414"/>
                    </a:cubicBezTo>
                    <a:cubicBezTo>
                      <a:pt x="2958" y="16414"/>
                      <a:pt x="3054" y="16869"/>
                      <a:pt x="3348" y="16869"/>
                    </a:cubicBezTo>
                    <a:cubicBezTo>
                      <a:pt x="3374" y="16869"/>
                      <a:pt x="3402" y="16866"/>
                      <a:pt x="3431" y="16858"/>
                    </a:cubicBezTo>
                    <a:cubicBezTo>
                      <a:pt x="3790" y="16754"/>
                      <a:pt x="8591" y="15478"/>
                      <a:pt x="8836" y="15412"/>
                    </a:cubicBezTo>
                    <a:cubicBezTo>
                      <a:pt x="9082" y="15346"/>
                      <a:pt x="9668" y="15289"/>
                      <a:pt x="9470" y="14562"/>
                    </a:cubicBezTo>
                    <a:cubicBezTo>
                      <a:pt x="9271" y="13843"/>
                      <a:pt x="7674" y="7975"/>
                      <a:pt x="7674" y="7975"/>
                    </a:cubicBezTo>
                    <a:cubicBezTo>
                      <a:pt x="7674" y="7975"/>
                      <a:pt x="4480" y="7946"/>
                      <a:pt x="3535" y="4648"/>
                    </a:cubicBezTo>
                    <a:cubicBezTo>
                      <a:pt x="2429" y="726"/>
                      <a:pt x="3072" y="735"/>
                      <a:pt x="2939" y="405"/>
                    </a:cubicBezTo>
                    <a:cubicBezTo>
                      <a:pt x="2864" y="203"/>
                      <a:pt x="2634" y="1"/>
                      <a:pt x="220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" name="Google Shape;4811;p76">
                <a:extLst>
                  <a:ext uri="{FF2B5EF4-FFF2-40B4-BE49-F238E27FC236}">
                    <a16:creationId xmlns:a16="http://schemas.microsoft.com/office/drawing/2014/main" id="{88EBAFCF-AC05-4434-8A9C-DBF420EB5BA1}"/>
                  </a:ext>
                </a:extLst>
              </p:cNvPr>
              <p:cNvSpPr/>
              <p:nvPr/>
            </p:nvSpPr>
            <p:spPr>
              <a:xfrm>
                <a:off x="3400300" y="3185300"/>
                <a:ext cx="340725" cy="124300"/>
              </a:xfrm>
              <a:custGeom>
                <a:avLst/>
                <a:gdLst/>
                <a:ahLst/>
                <a:cxnLst/>
                <a:rect l="l" t="t" r="r" b="b"/>
                <a:pathLst>
                  <a:path w="13629" h="4972" extrusionOk="0">
                    <a:moveTo>
                      <a:pt x="13260" y="0"/>
                    </a:moveTo>
                    <a:lnTo>
                      <a:pt x="1" y="3601"/>
                    </a:lnTo>
                    <a:lnTo>
                      <a:pt x="369" y="4971"/>
                    </a:lnTo>
                    <a:lnTo>
                      <a:pt x="13628" y="1361"/>
                    </a:lnTo>
                    <a:lnTo>
                      <a:pt x="13260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4" name="Google Shape;4812;p76">
                <a:extLst>
                  <a:ext uri="{FF2B5EF4-FFF2-40B4-BE49-F238E27FC236}">
                    <a16:creationId xmlns:a16="http://schemas.microsoft.com/office/drawing/2014/main" id="{B7BF8126-75BD-4AB8-B86F-3AC9EC65F57D}"/>
                  </a:ext>
                </a:extLst>
              </p:cNvPr>
              <p:cNvSpPr/>
              <p:nvPr/>
            </p:nvSpPr>
            <p:spPr>
              <a:xfrm>
                <a:off x="3424400" y="3273650"/>
                <a:ext cx="340725" cy="124550"/>
              </a:xfrm>
              <a:custGeom>
                <a:avLst/>
                <a:gdLst/>
                <a:ahLst/>
                <a:cxnLst/>
                <a:rect l="l" t="t" r="r" b="b"/>
                <a:pathLst>
                  <a:path w="13629" h="4982" extrusionOk="0">
                    <a:moveTo>
                      <a:pt x="13260" y="1"/>
                    </a:moveTo>
                    <a:lnTo>
                      <a:pt x="1" y="3611"/>
                    </a:lnTo>
                    <a:lnTo>
                      <a:pt x="369" y="4981"/>
                    </a:lnTo>
                    <a:lnTo>
                      <a:pt x="13628" y="1371"/>
                    </a:lnTo>
                    <a:lnTo>
                      <a:pt x="13260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5" name="Google Shape;4813;p76">
                <a:extLst>
                  <a:ext uri="{FF2B5EF4-FFF2-40B4-BE49-F238E27FC236}">
                    <a16:creationId xmlns:a16="http://schemas.microsoft.com/office/drawing/2014/main" id="{94ED693C-719D-4252-8DA0-67BD09F2B62A}"/>
                  </a:ext>
                </a:extLst>
              </p:cNvPr>
              <p:cNvSpPr/>
              <p:nvPr/>
            </p:nvSpPr>
            <p:spPr>
              <a:xfrm>
                <a:off x="3553175" y="3300250"/>
                <a:ext cx="46800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872" h="2864" extrusionOk="0">
                    <a:moveTo>
                      <a:pt x="915" y="0"/>
                    </a:moveTo>
                    <a:cubicBezTo>
                      <a:pt x="882" y="0"/>
                      <a:pt x="847" y="5"/>
                      <a:pt x="813" y="14"/>
                    </a:cubicBezTo>
                    <a:lnTo>
                      <a:pt x="331" y="146"/>
                    </a:lnTo>
                    <a:cubicBezTo>
                      <a:pt x="123" y="203"/>
                      <a:pt x="0" y="411"/>
                      <a:pt x="57" y="619"/>
                    </a:cubicBezTo>
                    <a:lnTo>
                      <a:pt x="596" y="2575"/>
                    </a:lnTo>
                    <a:cubicBezTo>
                      <a:pt x="635" y="2749"/>
                      <a:pt x="793" y="2863"/>
                      <a:pt x="965" y="2863"/>
                    </a:cubicBezTo>
                    <a:cubicBezTo>
                      <a:pt x="999" y="2863"/>
                      <a:pt x="1034" y="2859"/>
                      <a:pt x="1068" y="2849"/>
                    </a:cubicBezTo>
                    <a:lnTo>
                      <a:pt x="1550" y="2717"/>
                    </a:lnTo>
                    <a:cubicBezTo>
                      <a:pt x="1749" y="2660"/>
                      <a:pt x="1871" y="2452"/>
                      <a:pt x="1815" y="2244"/>
                    </a:cubicBezTo>
                    <a:lnTo>
                      <a:pt x="1285" y="288"/>
                    </a:lnTo>
                    <a:cubicBezTo>
                      <a:pt x="1238" y="115"/>
                      <a:pt x="1085" y="0"/>
                      <a:pt x="915" y="0"/>
                    </a:cubicBezTo>
                    <a:close/>
                  </a:path>
                </a:pathLst>
              </a:custGeom>
              <a:solidFill>
                <a:srgbClr val="2C3F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" name="Google Shape;4814;p76">
                <a:extLst>
                  <a:ext uri="{FF2B5EF4-FFF2-40B4-BE49-F238E27FC236}">
                    <a16:creationId xmlns:a16="http://schemas.microsoft.com/office/drawing/2014/main" id="{B70F3D3A-B048-4182-A69C-B4EDA9DEEA55}"/>
                  </a:ext>
                </a:extLst>
              </p:cNvPr>
              <p:cNvSpPr/>
              <p:nvPr/>
            </p:nvSpPr>
            <p:spPr>
              <a:xfrm>
                <a:off x="3587425" y="3291025"/>
                <a:ext cx="46800" cy="71600"/>
              </a:xfrm>
              <a:custGeom>
                <a:avLst/>
                <a:gdLst/>
                <a:ahLst/>
                <a:cxnLst/>
                <a:rect l="l" t="t" r="r" b="b"/>
                <a:pathLst>
                  <a:path w="1872" h="2864" extrusionOk="0">
                    <a:moveTo>
                      <a:pt x="907" y="1"/>
                    </a:moveTo>
                    <a:cubicBezTo>
                      <a:pt x="873" y="1"/>
                      <a:pt x="838" y="5"/>
                      <a:pt x="804" y="15"/>
                    </a:cubicBezTo>
                    <a:lnTo>
                      <a:pt x="331" y="147"/>
                    </a:lnTo>
                    <a:cubicBezTo>
                      <a:pt x="123" y="194"/>
                      <a:pt x="0" y="411"/>
                      <a:pt x="57" y="619"/>
                    </a:cubicBezTo>
                    <a:lnTo>
                      <a:pt x="586" y="2576"/>
                    </a:lnTo>
                    <a:cubicBezTo>
                      <a:pt x="634" y="2749"/>
                      <a:pt x="793" y="2864"/>
                      <a:pt x="965" y="2864"/>
                    </a:cubicBezTo>
                    <a:cubicBezTo>
                      <a:pt x="1000" y="2864"/>
                      <a:pt x="1034" y="2859"/>
                      <a:pt x="1068" y="2850"/>
                    </a:cubicBezTo>
                    <a:lnTo>
                      <a:pt x="1541" y="2717"/>
                    </a:lnTo>
                    <a:cubicBezTo>
                      <a:pt x="1749" y="2661"/>
                      <a:pt x="1872" y="2443"/>
                      <a:pt x="1815" y="2245"/>
                    </a:cubicBezTo>
                    <a:lnTo>
                      <a:pt x="1286" y="279"/>
                    </a:lnTo>
                    <a:cubicBezTo>
                      <a:pt x="1238" y="114"/>
                      <a:pt x="1079" y="1"/>
                      <a:pt x="907" y="1"/>
                    </a:cubicBezTo>
                    <a:close/>
                  </a:path>
                </a:pathLst>
              </a:custGeom>
              <a:solidFill>
                <a:srgbClr val="2C3F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7" name="Google Shape;4815;p76">
                <a:extLst>
                  <a:ext uri="{FF2B5EF4-FFF2-40B4-BE49-F238E27FC236}">
                    <a16:creationId xmlns:a16="http://schemas.microsoft.com/office/drawing/2014/main" id="{CB0CBE82-0B3A-46BE-81BA-2CE0D76AB8C5}"/>
                  </a:ext>
                </a:extLst>
              </p:cNvPr>
              <p:cNvSpPr/>
              <p:nvPr/>
            </p:nvSpPr>
            <p:spPr>
              <a:xfrm>
                <a:off x="3532375" y="3217325"/>
                <a:ext cx="46800" cy="71575"/>
              </a:xfrm>
              <a:custGeom>
                <a:avLst/>
                <a:gdLst/>
                <a:ahLst/>
                <a:cxnLst/>
                <a:rect l="l" t="t" r="r" b="b"/>
                <a:pathLst>
                  <a:path w="1872" h="2863" extrusionOk="0">
                    <a:moveTo>
                      <a:pt x="916" y="0"/>
                    </a:moveTo>
                    <a:cubicBezTo>
                      <a:pt x="882" y="0"/>
                      <a:pt x="848" y="5"/>
                      <a:pt x="813" y="14"/>
                    </a:cubicBezTo>
                    <a:lnTo>
                      <a:pt x="331" y="146"/>
                    </a:lnTo>
                    <a:cubicBezTo>
                      <a:pt x="123" y="203"/>
                      <a:pt x="0" y="411"/>
                      <a:pt x="57" y="619"/>
                    </a:cubicBezTo>
                    <a:lnTo>
                      <a:pt x="586" y="2575"/>
                    </a:lnTo>
                    <a:cubicBezTo>
                      <a:pt x="634" y="2749"/>
                      <a:pt x="793" y="2863"/>
                      <a:pt x="965" y="2863"/>
                    </a:cubicBezTo>
                    <a:cubicBezTo>
                      <a:pt x="1000" y="2863"/>
                      <a:pt x="1034" y="2858"/>
                      <a:pt x="1068" y="2849"/>
                    </a:cubicBezTo>
                    <a:lnTo>
                      <a:pt x="1550" y="2717"/>
                    </a:lnTo>
                    <a:cubicBezTo>
                      <a:pt x="1749" y="2660"/>
                      <a:pt x="1872" y="2452"/>
                      <a:pt x="1815" y="2244"/>
                    </a:cubicBezTo>
                    <a:lnTo>
                      <a:pt x="1286" y="288"/>
                    </a:lnTo>
                    <a:cubicBezTo>
                      <a:pt x="1238" y="114"/>
                      <a:pt x="1086" y="0"/>
                      <a:pt x="916" y="0"/>
                    </a:cubicBezTo>
                    <a:close/>
                  </a:path>
                </a:pathLst>
              </a:custGeom>
              <a:solidFill>
                <a:srgbClr val="2C3F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8" name="Google Shape;4816;p76">
                <a:extLst>
                  <a:ext uri="{FF2B5EF4-FFF2-40B4-BE49-F238E27FC236}">
                    <a16:creationId xmlns:a16="http://schemas.microsoft.com/office/drawing/2014/main" id="{ADF94215-F486-48D2-ACC8-2FF95A22534A}"/>
                  </a:ext>
                </a:extLst>
              </p:cNvPr>
              <p:cNvSpPr/>
              <p:nvPr/>
            </p:nvSpPr>
            <p:spPr>
              <a:xfrm>
                <a:off x="3566625" y="3207875"/>
                <a:ext cx="46825" cy="71575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2863" extrusionOk="0">
                    <a:moveTo>
                      <a:pt x="907" y="0"/>
                    </a:moveTo>
                    <a:cubicBezTo>
                      <a:pt x="873" y="0"/>
                      <a:pt x="838" y="5"/>
                      <a:pt x="804" y="14"/>
                    </a:cubicBezTo>
                    <a:lnTo>
                      <a:pt x="332" y="146"/>
                    </a:lnTo>
                    <a:cubicBezTo>
                      <a:pt x="124" y="203"/>
                      <a:pt x="1" y="420"/>
                      <a:pt x="58" y="628"/>
                    </a:cubicBezTo>
                    <a:lnTo>
                      <a:pt x="587" y="2584"/>
                    </a:lnTo>
                    <a:cubicBezTo>
                      <a:pt x="634" y="2750"/>
                      <a:pt x="793" y="2863"/>
                      <a:pt x="960" y="2863"/>
                    </a:cubicBezTo>
                    <a:cubicBezTo>
                      <a:pt x="993" y="2863"/>
                      <a:pt x="1026" y="2858"/>
                      <a:pt x="1059" y="2849"/>
                    </a:cubicBezTo>
                    <a:lnTo>
                      <a:pt x="1541" y="2726"/>
                    </a:lnTo>
                    <a:cubicBezTo>
                      <a:pt x="1749" y="2670"/>
                      <a:pt x="1872" y="2452"/>
                      <a:pt x="1815" y="2244"/>
                    </a:cubicBezTo>
                    <a:lnTo>
                      <a:pt x="1286" y="288"/>
                    </a:lnTo>
                    <a:cubicBezTo>
                      <a:pt x="1239" y="114"/>
                      <a:pt x="1079" y="0"/>
                      <a:pt x="907" y="0"/>
                    </a:cubicBezTo>
                    <a:close/>
                  </a:path>
                </a:pathLst>
              </a:custGeom>
              <a:solidFill>
                <a:srgbClr val="2C3F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pic>
        <p:nvPicPr>
          <p:cNvPr id="3" name="Picture 2" descr="A colorful letters and numbers&#10;&#10;Description automatically generated with medium confidence">
            <a:extLst>
              <a:ext uri="{FF2B5EF4-FFF2-40B4-BE49-F238E27FC236}">
                <a16:creationId xmlns:a16="http://schemas.microsoft.com/office/drawing/2014/main" id="{6FB66520-6406-7ECE-9C3C-8F9C3986B35C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397080" y="1946676"/>
            <a:ext cx="7110264" cy="1870411"/>
          </a:xfrm>
          <a:prstGeom prst="rect">
            <a:avLst/>
          </a:prstGeom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id="{3A0F44FC-D023-E70E-5BF1-7247A0A2F800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7046027" y="3828534"/>
            <a:ext cx="2267909" cy="85961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4071099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2000"/>
                            </p:stCondLst>
                            <p:childTnLst>
                              <p:par>
                                <p:cTn id="17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2500"/>
                            </p:stCondLst>
                            <p:childTnLst>
                              <p:par>
                                <p:cTn id="28" presetID="53" presetClass="entr" presetSubtype="52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9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2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>
            <a:extLst>
              <a:ext uri="{FF2B5EF4-FFF2-40B4-BE49-F238E27FC236}">
                <a16:creationId xmlns:a16="http://schemas.microsoft.com/office/drawing/2014/main" id="{AD265C21-8DD7-4328-91C0-EAA0B8197E29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harpenSoften amount="-32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-127000"/>
            <a:ext cx="12192000" cy="7162800"/>
          </a:xfrm>
          <a:prstGeom prst="rect">
            <a:avLst/>
          </a:prstGeom>
          <a:effectLst>
            <a:outerShdw blurRad="50800" dist="50800" dir="5400000" algn="ctr" rotWithShape="0">
              <a:srgbClr val="000000"/>
            </a:outerShdw>
          </a:effectLst>
        </p:spPr>
      </p:pic>
      <p:sp>
        <p:nvSpPr>
          <p:cNvPr id="3" name="Rectangle: Rounded Corners 2">
            <a:extLst>
              <a:ext uri="{FF2B5EF4-FFF2-40B4-BE49-F238E27FC236}">
                <a16:creationId xmlns:a16="http://schemas.microsoft.com/office/drawing/2014/main" id="{C0DA307E-5CA6-48C2-ADF6-44258AB723F1}"/>
              </a:ext>
            </a:extLst>
          </p:cNvPr>
          <p:cNvSpPr/>
          <p:nvPr/>
        </p:nvSpPr>
        <p:spPr>
          <a:xfrm>
            <a:off x="228600" y="78479"/>
            <a:ext cx="11734800" cy="1420712"/>
          </a:xfrm>
          <a:prstGeom prst="round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Rectangle: Rounded Corners 3">
            <a:extLst>
              <a:ext uri="{FF2B5EF4-FFF2-40B4-BE49-F238E27FC236}">
                <a16:creationId xmlns:a16="http://schemas.microsoft.com/office/drawing/2014/main" id="{3F207DAA-26FE-45D5-BDB0-383B4D524D4D}"/>
              </a:ext>
            </a:extLst>
          </p:cNvPr>
          <p:cNvSpPr/>
          <p:nvPr/>
        </p:nvSpPr>
        <p:spPr>
          <a:xfrm>
            <a:off x="1585645" y="1577716"/>
            <a:ext cx="9020710" cy="5090637"/>
          </a:xfrm>
          <a:prstGeom prst="round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Text Box 30">
            <a:extLst>
              <a:ext uri="{FF2B5EF4-FFF2-40B4-BE49-F238E27FC236}">
                <a16:creationId xmlns:a16="http://schemas.microsoft.com/office/drawing/2014/main" id="{2A2020E0-AFC1-4837-B0F0-72B41A72D5E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951734" y="1742686"/>
            <a:ext cx="2037110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en-US" sz="2800" u="sng" dirty="0" err="1">
                <a:solidFill>
                  <a:srgbClr val="C00000"/>
                </a:solidFill>
                <a:latin typeface="+mn-lt"/>
                <a:cs typeface="Times New Roman" panose="02020603050405020304" pitchFamily="18" charset="0"/>
              </a:rPr>
              <a:t>Bài</a:t>
            </a:r>
            <a:r>
              <a:rPr lang="en-US" altLang="en-US" sz="2800" u="sng" dirty="0">
                <a:solidFill>
                  <a:srgbClr val="C00000"/>
                </a:solidFill>
                <a:latin typeface="+mn-lt"/>
                <a:cs typeface="Times New Roman" panose="02020603050405020304" pitchFamily="18" charset="0"/>
              </a:rPr>
              <a:t> </a:t>
            </a:r>
            <a:r>
              <a:rPr lang="en-US" altLang="en-US" sz="2800" u="sng" dirty="0" err="1">
                <a:solidFill>
                  <a:srgbClr val="C00000"/>
                </a:solidFill>
                <a:latin typeface="+mn-lt"/>
                <a:cs typeface="Times New Roman" panose="02020603050405020304" pitchFamily="18" charset="0"/>
              </a:rPr>
              <a:t>giải</a:t>
            </a:r>
            <a:endParaRPr lang="en-US" altLang="en-US" sz="2800" u="sng" dirty="0">
              <a:solidFill>
                <a:srgbClr val="C00000"/>
              </a:solidFill>
              <a:latin typeface="+mn-lt"/>
              <a:cs typeface="Times New Roman" panose="02020603050405020304" pitchFamily="18" charset="0"/>
            </a:endParaRPr>
          </a:p>
        </p:txBody>
      </p:sp>
      <p:sp>
        <p:nvSpPr>
          <p:cNvPr id="7" name="Text Box 31">
            <a:extLst>
              <a:ext uri="{FF2B5EF4-FFF2-40B4-BE49-F238E27FC236}">
                <a16:creationId xmlns:a16="http://schemas.microsoft.com/office/drawing/2014/main" id="{2F76EBAC-9ED7-460F-AC74-2BBF87CA341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56122" y="2396646"/>
            <a:ext cx="7442790" cy="353943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en-US" altLang="en-US" sz="2800" dirty="0" err="1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Thời</a:t>
            </a:r>
            <a:r>
              <a:rPr lang="en-US" altLang="en-US" sz="2800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altLang="en-US" sz="2800" dirty="0" err="1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gian</a:t>
            </a:r>
            <a:r>
              <a:rPr lang="en-US" altLang="en-US" sz="2800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altLang="en-US" sz="2800" dirty="0" err="1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tàu</a:t>
            </a:r>
            <a:r>
              <a:rPr lang="en-US" altLang="en-US" sz="2800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altLang="en-US" sz="2800" dirty="0" err="1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hỏa</a:t>
            </a:r>
            <a:r>
              <a:rPr lang="en-US" altLang="en-US" sz="2800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altLang="en-US" sz="2800" dirty="0" err="1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đi</a:t>
            </a:r>
            <a:r>
              <a:rPr lang="en-US" altLang="en-US" sz="2800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altLang="en-US" sz="2800" dirty="0" err="1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từ</a:t>
            </a:r>
            <a:r>
              <a:rPr lang="en-US" altLang="en-US" sz="2800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ga A </a:t>
            </a:r>
            <a:r>
              <a:rPr lang="en-US" altLang="en-US" sz="2800" dirty="0" err="1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tới</a:t>
            </a:r>
            <a:r>
              <a:rPr lang="en-US" altLang="en-US" sz="2800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ga B </a:t>
            </a:r>
            <a:r>
              <a:rPr lang="en-US" altLang="en-US" sz="2800" dirty="0" err="1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là</a:t>
            </a:r>
            <a:r>
              <a:rPr lang="en-US" altLang="en-US" sz="2800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:</a:t>
            </a:r>
          </a:p>
          <a:p>
            <a:pPr algn="ctr">
              <a:spcBef>
                <a:spcPct val="50000"/>
              </a:spcBef>
            </a:pPr>
            <a:r>
              <a:rPr lang="en-US" altLang="en-US" sz="2800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10 </a:t>
            </a:r>
            <a:r>
              <a:rPr lang="en-US" altLang="en-US" sz="2800" dirty="0" err="1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giờ</a:t>
            </a:r>
            <a:r>
              <a:rPr lang="en-US" altLang="en-US" sz="2800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40 </a:t>
            </a:r>
            <a:r>
              <a:rPr lang="en-US" altLang="en-US" sz="2800" dirty="0" err="1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phút</a:t>
            </a:r>
            <a:r>
              <a:rPr lang="en-US" altLang="en-US" sz="2800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– 6 </a:t>
            </a:r>
            <a:r>
              <a:rPr lang="en-US" altLang="en-US" sz="2800" dirty="0" err="1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giờ</a:t>
            </a:r>
            <a:r>
              <a:rPr lang="en-US" altLang="en-US" sz="2800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10 </a:t>
            </a:r>
            <a:r>
              <a:rPr lang="en-US" altLang="en-US" sz="2800" dirty="0" err="1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phút</a:t>
            </a:r>
            <a:r>
              <a:rPr lang="en-US" altLang="en-US" sz="2800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= 4 </a:t>
            </a:r>
            <a:r>
              <a:rPr lang="en-US" altLang="en-US" sz="2800" dirty="0" err="1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giờ</a:t>
            </a:r>
            <a:r>
              <a:rPr lang="en-US" altLang="en-US" sz="2800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30 </a:t>
            </a:r>
            <a:r>
              <a:rPr lang="en-US" altLang="en-US" sz="2800" dirty="0" err="1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phút</a:t>
            </a:r>
            <a:r>
              <a:rPr lang="en-US" altLang="en-US" sz="2800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= 4,5 </a:t>
            </a:r>
            <a:r>
              <a:rPr lang="en-US" altLang="en-US" sz="2800" dirty="0" err="1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giờ</a:t>
            </a:r>
            <a:endParaRPr lang="en-US" altLang="en-US" sz="2800" dirty="0">
              <a:solidFill>
                <a:srgbClr val="FF0000"/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  <a:p>
            <a:pPr algn="ctr">
              <a:spcBef>
                <a:spcPct val="50000"/>
              </a:spcBef>
            </a:pPr>
            <a:r>
              <a:rPr lang="en-US" altLang="en-US" sz="2800" dirty="0" err="1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Khoảng</a:t>
            </a:r>
            <a:r>
              <a:rPr lang="en-US" altLang="en-US" sz="2800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altLang="en-US" sz="2800" dirty="0" err="1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cách</a:t>
            </a:r>
            <a:r>
              <a:rPr lang="en-US" altLang="en-US" sz="2800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altLang="en-US" sz="2800" dirty="0" err="1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giữa</a:t>
            </a:r>
            <a:r>
              <a:rPr lang="en-US" altLang="en-US" sz="2800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ga A </a:t>
            </a:r>
            <a:r>
              <a:rPr lang="en-US" altLang="en-US" sz="2800" dirty="0" err="1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và</a:t>
            </a:r>
            <a:r>
              <a:rPr lang="en-US" altLang="en-US" sz="2800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ga B </a:t>
            </a:r>
            <a:r>
              <a:rPr lang="en-US" altLang="en-US" sz="2800" dirty="0" err="1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là</a:t>
            </a:r>
            <a:r>
              <a:rPr lang="en-US" altLang="en-US" sz="2800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:</a:t>
            </a:r>
          </a:p>
          <a:p>
            <a:pPr algn="ctr">
              <a:spcBef>
                <a:spcPct val="50000"/>
              </a:spcBef>
            </a:pPr>
            <a:r>
              <a:rPr lang="en-US" altLang="en-US" sz="2800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80 × 4,5 = 360 (km)</a:t>
            </a:r>
          </a:p>
          <a:p>
            <a:pPr algn="r">
              <a:spcBef>
                <a:spcPct val="50000"/>
              </a:spcBef>
            </a:pPr>
            <a:r>
              <a:rPr lang="en-US" altLang="en-US" sz="2800" dirty="0" err="1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Đáp</a:t>
            </a:r>
            <a:r>
              <a:rPr lang="en-US" altLang="en-US" sz="2800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altLang="en-US" sz="2800" dirty="0" err="1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số</a:t>
            </a:r>
            <a:r>
              <a:rPr lang="en-US" altLang="en-US" sz="2800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: 360 km.</a:t>
            </a:r>
            <a:endParaRPr lang="en-US" altLang="en-US" sz="4400" dirty="0">
              <a:solidFill>
                <a:srgbClr val="FF0000"/>
              </a:solidFill>
              <a:latin typeface="Cambria" panose="02040503050406030204" pitchFamily="18" charset="0"/>
              <a:ea typeface="Cambria" panose="02040503050406030204" pitchFamily="18" charset="0"/>
              <a:cs typeface="Times New Roman" panose="02020603050405020304" pitchFamily="18" charset="0"/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94E625D0-D217-466D-8B6B-B31CD2CA412B}"/>
              </a:ext>
            </a:extLst>
          </p:cNvPr>
          <p:cNvSpPr txBox="1"/>
          <p:nvPr/>
        </p:nvSpPr>
        <p:spPr>
          <a:xfrm>
            <a:off x="630100" y="139716"/>
            <a:ext cx="11125670" cy="138499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2800" b="1" dirty="0">
                <a:solidFill>
                  <a:srgbClr val="002060"/>
                </a:solidFill>
                <a:latin typeface="Arial" panose="020B0604020202020204" pitchFamily="34" charset="0"/>
              </a:rPr>
              <a:t>4. </a:t>
            </a:r>
            <a:r>
              <a:rPr lang="en-US" sz="2800" b="1" dirty="0" err="1">
                <a:solidFill>
                  <a:srgbClr val="002060"/>
                </a:solidFill>
                <a:latin typeface="Arial" panose="020B0604020202020204" pitchFamily="34" charset="0"/>
              </a:rPr>
              <a:t>Một</a:t>
            </a:r>
            <a:r>
              <a:rPr lang="en-US" sz="2800" b="1" dirty="0">
                <a:solidFill>
                  <a:srgbClr val="002060"/>
                </a:solidFill>
                <a:latin typeface="Arial" panose="020B0604020202020204" pitchFamily="34" charset="0"/>
              </a:rPr>
              <a:t> </a:t>
            </a:r>
            <a:r>
              <a:rPr lang="en-US" sz="2800" b="1" dirty="0" err="1">
                <a:solidFill>
                  <a:srgbClr val="002060"/>
                </a:solidFill>
                <a:latin typeface="Arial" panose="020B0604020202020204" pitchFamily="34" charset="0"/>
              </a:rPr>
              <a:t>đoàn</a:t>
            </a:r>
            <a:r>
              <a:rPr lang="en-US" sz="2800" b="1" dirty="0">
                <a:solidFill>
                  <a:srgbClr val="002060"/>
                </a:solidFill>
                <a:latin typeface="Arial" panose="020B0604020202020204" pitchFamily="34" charset="0"/>
              </a:rPr>
              <a:t> </a:t>
            </a:r>
            <a:r>
              <a:rPr lang="en-US" sz="2800" b="1" dirty="0" err="1">
                <a:solidFill>
                  <a:srgbClr val="002060"/>
                </a:solidFill>
                <a:latin typeface="Arial" panose="020B0604020202020204" pitchFamily="34" charset="0"/>
              </a:rPr>
              <a:t>tàu</a:t>
            </a:r>
            <a:r>
              <a:rPr lang="en-US" sz="2800" b="1" dirty="0">
                <a:solidFill>
                  <a:srgbClr val="002060"/>
                </a:solidFill>
                <a:latin typeface="Arial" panose="020B0604020202020204" pitchFamily="34" charset="0"/>
              </a:rPr>
              <a:t> </a:t>
            </a:r>
            <a:r>
              <a:rPr lang="en-US" sz="2800" b="1" dirty="0" err="1">
                <a:solidFill>
                  <a:srgbClr val="002060"/>
                </a:solidFill>
                <a:latin typeface="Arial" panose="020B0604020202020204" pitchFamily="34" charset="0"/>
              </a:rPr>
              <a:t>hỏa</a:t>
            </a:r>
            <a:r>
              <a:rPr lang="en-US" sz="2800" b="1" dirty="0">
                <a:solidFill>
                  <a:srgbClr val="002060"/>
                </a:solidFill>
                <a:latin typeface="Arial" panose="020B0604020202020204" pitchFamily="34" charset="0"/>
              </a:rPr>
              <a:t> </a:t>
            </a:r>
            <a:r>
              <a:rPr lang="en-US" sz="2800" b="1" dirty="0" err="1">
                <a:solidFill>
                  <a:srgbClr val="002060"/>
                </a:solidFill>
                <a:latin typeface="Arial" panose="020B0604020202020204" pitchFamily="34" charset="0"/>
              </a:rPr>
              <a:t>rời</a:t>
            </a:r>
            <a:r>
              <a:rPr lang="en-US" sz="2800" b="1" dirty="0">
                <a:solidFill>
                  <a:srgbClr val="002060"/>
                </a:solidFill>
                <a:latin typeface="Arial" panose="020B0604020202020204" pitchFamily="34" charset="0"/>
              </a:rPr>
              <a:t> ga A </a:t>
            </a:r>
            <a:r>
              <a:rPr lang="en-US" sz="2800" b="1" dirty="0" err="1">
                <a:solidFill>
                  <a:srgbClr val="002060"/>
                </a:solidFill>
                <a:latin typeface="Arial" panose="020B0604020202020204" pitchFamily="34" charset="0"/>
              </a:rPr>
              <a:t>lúc</a:t>
            </a:r>
            <a:r>
              <a:rPr lang="en-US" sz="2800" b="1" dirty="0">
                <a:solidFill>
                  <a:srgbClr val="002060"/>
                </a:solidFill>
                <a:latin typeface="Arial" panose="020B0604020202020204" pitchFamily="34" charset="0"/>
              </a:rPr>
              <a:t> 6 </a:t>
            </a:r>
            <a:r>
              <a:rPr lang="en-US" sz="2800" b="1" dirty="0" err="1">
                <a:solidFill>
                  <a:srgbClr val="002060"/>
                </a:solidFill>
                <a:latin typeface="Arial" panose="020B0604020202020204" pitchFamily="34" charset="0"/>
              </a:rPr>
              <a:t>giờ</a:t>
            </a:r>
            <a:r>
              <a:rPr lang="en-US" sz="2800" b="1" dirty="0">
                <a:solidFill>
                  <a:srgbClr val="002060"/>
                </a:solidFill>
                <a:latin typeface="Arial" panose="020B0604020202020204" pitchFamily="34" charset="0"/>
              </a:rPr>
              <a:t> 10 </a:t>
            </a:r>
            <a:r>
              <a:rPr lang="en-US" sz="2800" b="1" dirty="0" err="1">
                <a:solidFill>
                  <a:srgbClr val="002060"/>
                </a:solidFill>
                <a:latin typeface="Arial" panose="020B0604020202020204" pitchFamily="34" charset="0"/>
              </a:rPr>
              <a:t>phút</a:t>
            </a:r>
            <a:r>
              <a:rPr lang="en-US" sz="2800" b="1" dirty="0">
                <a:solidFill>
                  <a:srgbClr val="002060"/>
                </a:solidFill>
                <a:latin typeface="Arial" panose="020B0604020202020204" pitchFamily="34" charset="0"/>
              </a:rPr>
              <a:t> </a:t>
            </a:r>
            <a:r>
              <a:rPr lang="en-US" sz="2800" b="1" dirty="0" err="1">
                <a:solidFill>
                  <a:srgbClr val="002060"/>
                </a:solidFill>
                <a:latin typeface="Arial" panose="020B0604020202020204" pitchFamily="34" charset="0"/>
              </a:rPr>
              <a:t>và</a:t>
            </a:r>
            <a:r>
              <a:rPr lang="en-US" sz="2800" b="1" dirty="0">
                <a:solidFill>
                  <a:srgbClr val="002060"/>
                </a:solidFill>
                <a:latin typeface="Arial" panose="020B0604020202020204" pitchFamily="34" charset="0"/>
              </a:rPr>
              <a:t> </a:t>
            </a:r>
            <a:r>
              <a:rPr lang="en-US" sz="2800" b="1" dirty="0" err="1">
                <a:solidFill>
                  <a:srgbClr val="002060"/>
                </a:solidFill>
                <a:latin typeface="Arial" panose="020B0604020202020204" pitchFamily="34" charset="0"/>
              </a:rPr>
              <a:t>đến</a:t>
            </a:r>
            <a:r>
              <a:rPr lang="en-US" sz="2800" b="1" dirty="0">
                <a:solidFill>
                  <a:srgbClr val="002060"/>
                </a:solidFill>
                <a:latin typeface="Arial" panose="020B0604020202020204" pitchFamily="34" charset="0"/>
              </a:rPr>
              <a:t> ga B </a:t>
            </a:r>
            <a:r>
              <a:rPr lang="en-US" sz="2800" b="1" dirty="0" err="1">
                <a:solidFill>
                  <a:srgbClr val="002060"/>
                </a:solidFill>
                <a:latin typeface="Arial" panose="020B0604020202020204" pitchFamily="34" charset="0"/>
              </a:rPr>
              <a:t>lúc</a:t>
            </a:r>
            <a:r>
              <a:rPr lang="en-US" sz="2800" b="1" dirty="0">
                <a:solidFill>
                  <a:srgbClr val="002060"/>
                </a:solidFill>
                <a:latin typeface="Arial" panose="020B0604020202020204" pitchFamily="34" charset="0"/>
              </a:rPr>
              <a:t> 10 </a:t>
            </a:r>
            <a:r>
              <a:rPr lang="en-US" sz="2800" b="1" dirty="0" err="1">
                <a:solidFill>
                  <a:srgbClr val="002060"/>
                </a:solidFill>
                <a:latin typeface="Arial" panose="020B0604020202020204" pitchFamily="34" charset="0"/>
              </a:rPr>
              <a:t>giờ</a:t>
            </a:r>
            <a:r>
              <a:rPr lang="en-US" sz="2800" b="1" dirty="0">
                <a:solidFill>
                  <a:srgbClr val="002060"/>
                </a:solidFill>
                <a:latin typeface="Arial" panose="020B0604020202020204" pitchFamily="34" charset="0"/>
              </a:rPr>
              <a:t> 40 </a:t>
            </a:r>
            <a:r>
              <a:rPr lang="en-US" sz="2800" b="1" dirty="0" err="1">
                <a:solidFill>
                  <a:srgbClr val="002060"/>
                </a:solidFill>
                <a:latin typeface="Arial" panose="020B0604020202020204" pitchFamily="34" charset="0"/>
              </a:rPr>
              <a:t>phút</a:t>
            </a:r>
            <a:r>
              <a:rPr lang="en-US" sz="2800" b="1" dirty="0">
                <a:solidFill>
                  <a:srgbClr val="002060"/>
                </a:solidFill>
                <a:latin typeface="Arial" panose="020B0604020202020204" pitchFamily="34" charset="0"/>
              </a:rPr>
              <a:t>. </a:t>
            </a:r>
            <a:r>
              <a:rPr lang="en-US" sz="2800" b="1" dirty="0" err="1">
                <a:solidFill>
                  <a:srgbClr val="002060"/>
                </a:solidFill>
                <a:latin typeface="Arial" panose="020B0604020202020204" pitchFamily="34" charset="0"/>
              </a:rPr>
              <a:t>Tính</a:t>
            </a:r>
            <a:r>
              <a:rPr lang="en-US" sz="2800" b="1" dirty="0">
                <a:solidFill>
                  <a:srgbClr val="002060"/>
                </a:solidFill>
                <a:latin typeface="Arial" panose="020B0604020202020204" pitchFamily="34" charset="0"/>
              </a:rPr>
              <a:t> </a:t>
            </a:r>
            <a:r>
              <a:rPr lang="en-US" sz="2800" b="1" dirty="0" err="1">
                <a:solidFill>
                  <a:srgbClr val="002060"/>
                </a:solidFill>
                <a:latin typeface="Arial" panose="020B0604020202020204" pitchFamily="34" charset="0"/>
              </a:rPr>
              <a:t>khoảng</a:t>
            </a:r>
            <a:r>
              <a:rPr lang="en-US" sz="2800" b="1" dirty="0">
                <a:solidFill>
                  <a:srgbClr val="002060"/>
                </a:solidFill>
                <a:latin typeface="Arial" panose="020B0604020202020204" pitchFamily="34" charset="0"/>
              </a:rPr>
              <a:t> </a:t>
            </a:r>
            <a:r>
              <a:rPr lang="en-US" sz="2800" b="1" dirty="0" err="1">
                <a:solidFill>
                  <a:srgbClr val="002060"/>
                </a:solidFill>
                <a:latin typeface="Arial" panose="020B0604020202020204" pitchFamily="34" charset="0"/>
              </a:rPr>
              <a:t>cách</a:t>
            </a:r>
            <a:r>
              <a:rPr lang="en-US" sz="2800" b="1" dirty="0">
                <a:solidFill>
                  <a:srgbClr val="002060"/>
                </a:solidFill>
                <a:latin typeface="Arial" panose="020B0604020202020204" pitchFamily="34" charset="0"/>
              </a:rPr>
              <a:t> </a:t>
            </a:r>
            <a:r>
              <a:rPr lang="en-US" sz="2800" b="1" dirty="0" err="1">
                <a:solidFill>
                  <a:srgbClr val="002060"/>
                </a:solidFill>
                <a:latin typeface="Arial" panose="020B0604020202020204" pitchFamily="34" charset="0"/>
              </a:rPr>
              <a:t>giữa</a:t>
            </a:r>
            <a:r>
              <a:rPr lang="en-US" sz="2800" b="1" dirty="0">
                <a:solidFill>
                  <a:srgbClr val="002060"/>
                </a:solidFill>
                <a:latin typeface="Arial" panose="020B0604020202020204" pitchFamily="34" charset="0"/>
              </a:rPr>
              <a:t> ga A </a:t>
            </a:r>
            <a:r>
              <a:rPr lang="en-US" sz="2800" b="1" dirty="0" err="1">
                <a:solidFill>
                  <a:srgbClr val="002060"/>
                </a:solidFill>
                <a:latin typeface="Arial" panose="020B0604020202020204" pitchFamily="34" charset="0"/>
              </a:rPr>
              <a:t>và</a:t>
            </a:r>
            <a:r>
              <a:rPr lang="en-US" sz="2800" b="1" dirty="0">
                <a:solidFill>
                  <a:srgbClr val="002060"/>
                </a:solidFill>
                <a:latin typeface="Arial" panose="020B0604020202020204" pitchFamily="34" charset="0"/>
              </a:rPr>
              <a:t> ga B. </a:t>
            </a:r>
            <a:r>
              <a:rPr lang="en-US" sz="2800" b="1" dirty="0" err="1">
                <a:solidFill>
                  <a:srgbClr val="002060"/>
                </a:solidFill>
                <a:latin typeface="Arial" panose="020B0604020202020204" pitchFamily="34" charset="0"/>
              </a:rPr>
              <a:t>Biết</a:t>
            </a:r>
            <a:r>
              <a:rPr lang="en-US" sz="2800" b="1" dirty="0">
                <a:solidFill>
                  <a:srgbClr val="002060"/>
                </a:solidFill>
                <a:latin typeface="Arial" panose="020B0604020202020204" pitchFamily="34" charset="0"/>
              </a:rPr>
              <a:t> </a:t>
            </a:r>
            <a:r>
              <a:rPr lang="en-US" sz="2800" b="1" dirty="0" err="1">
                <a:solidFill>
                  <a:srgbClr val="002060"/>
                </a:solidFill>
                <a:latin typeface="Arial" panose="020B0604020202020204" pitchFamily="34" charset="0"/>
              </a:rPr>
              <a:t>tàu</a:t>
            </a:r>
            <a:r>
              <a:rPr lang="en-US" sz="2800" b="1" dirty="0">
                <a:solidFill>
                  <a:srgbClr val="002060"/>
                </a:solidFill>
                <a:latin typeface="Arial" panose="020B0604020202020204" pitchFamily="34" charset="0"/>
              </a:rPr>
              <a:t> </a:t>
            </a:r>
            <a:r>
              <a:rPr lang="en-US" sz="2800" b="1" dirty="0" err="1">
                <a:solidFill>
                  <a:srgbClr val="002060"/>
                </a:solidFill>
                <a:latin typeface="Arial" panose="020B0604020202020204" pitchFamily="34" charset="0"/>
              </a:rPr>
              <a:t>hỏa</a:t>
            </a:r>
            <a:r>
              <a:rPr lang="en-US" sz="2800" b="1" dirty="0">
                <a:solidFill>
                  <a:srgbClr val="002060"/>
                </a:solidFill>
                <a:latin typeface="Arial" panose="020B0604020202020204" pitchFamily="34" charset="0"/>
              </a:rPr>
              <a:t> </a:t>
            </a:r>
            <a:r>
              <a:rPr lang="en-US" sz="2800" b="1" dirty="0" err="1">
                <a:solidFill>
                  <a:srgbClr val="002060"/>
                </a:solidFill>
                <a:latin typeface="Arial" panose="020B0604020202020204" pitchFamily="34" charset="0"/>
              </a:rPr>
              <a:t>đi</a:t>
            </a:r>
            <a:r>
              <a:rPr lang="en-US" sz="2800" b="1" dirty="0">
                <a:solidFill>
                  <a:srgbClr val="002060"/>
                </a:solidFill>
                <a:latin typeface="Arial" panose="020B0604020202020204" pitchFamily="34" charset="0"/>
              </a:rPr>
              <a:t> </a:t>
            </a:r>
            <a:r>
              <a:rPr lang="en-US" sz="2800" b="1" dirty="0" err="1">
                <a:solidFill>
                  <a:srgbClr val="002060"/>
                </a:solidFill>
                <a:latin typeface="Arial" panose="020B0604020202020204" pitchFamily="34" charset="0"/>
              </a:rPr>
              <a:t>với</a:t>
            </a:r>
            <a:r>
              <a:rPr lang="en-US" sz="2800" b="1" dirty="0">
                <a:solidFill>
                  <a:srgbClr val="002060"/>
                </a:solidFill>
                <a:latin typeface="Arial" panose="020B0604020202020204" pitchFamily="34" charset="0"/>
              </a:rPr>
              <a:t> </a:t>
            </a:r>
            <a:r>
              <a:rPr lang="en-US" sz="2800" b="1" dirty="0" err="1">
                <a:solidFill>
                  <a:srgbClr val="002060"/>
                </a:solidFill>
                <a:latin typeface="Arial" panose="020B0604020202020204" pitchFamily="34" charset="0"/>
              </a:rPr>
              <a:t>vận</a:t>
            </a:r>
            <a:r>
              <a:rPr lang="en-US" sz="2800" b="1" dirty="0">
                <a:solidFill>
                  <a:srgbClr val="002060"/>
                </a:solidFill>
                <a:latin typeface="Arial" panose="020B0604020202020204" pitchFamily="34" charset="0"/>
              </a:rPr>
              <a:t> </a:t>
            </a:r>
            <a:r>
              <a:rPr lang="en-US" sz="2800" b="1" dirty="0" err="1">
                <a:solidFill>
                  <a:srgbClr val="002060"/>
                </a:solidFill>
                <a:latin typeface="Arial" panose="020B0604020202020204" pitchFamily="34" charset="0"/>
              </a:rPr>
              <a:t>tốc</a:t>
            </a:r>
            <a:r>
              <a:rPr lang="en-US" sz="2800" b="1" dirty="0">
                <a:solidFill>
                  <a:srgbClr val="002060"/>
                </a:solidFill>
                <a:latin typeface="Arial" panose="020B0604020202020204" pitchFamily="34" charset="0"/>
              </a:rPr>
              <a:t> 80 km/h.</a:t>
            </a:r>
            <a:endParaRPr lang="en-US" sz="2800" b="1" dirty="0">
              <a:solidFill>
                <a:srgbClr val="00206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0390388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7" dur="2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" dur="500"/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" dur="500"/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7" dur="500"/>
                                        <p:tgtEl>
                                          <p:spTgt spid="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2" dur="500"/>
                                        <p:tgtEl>
                                          <p:spTgt spid="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7" grpId="0" build="p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6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0" name="Picture 2" descr="Larva transparent PNG images - StickPNG">
            <a:extLst>
              <a:ext uri="{FF2B5EF4-FFF2-40B4-BE49-F238E27FC236}">
                <a16:creationId xmlns:a16="http://schemas.microsoft.com/office/drawing/2014/main" id="{0DE28773-0A62-48A6-9D4E-69337D686025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60000" b="-5108"/>
          <a:stretch/>
        </p:blipFill>
        <p:spPr bwMode="auto">
          <a:xfrm>
            <a:off x="8335495" y="3899012"/>
            <a:ext cx="1247016" cy="327680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" name="Picture 1">
            <a:extLst>
              <a:ext uri="{FF2B5EF4-FFF2-40B4-BE49-F238E27FC236}">
                <a16:creationId xmlns:a16="http://schemas.microsoft.com/office/drawing/2014/main" id="{3A8B89BF-6747-4489-A3FD-713DEB45314E}"/>
              </a:ext>
            </a:extLst>
          </p:cNvPr>
          <p:cNvPicPr>
            <a:picLocks noChangeAspect="1"/>
          </p:cNvPicPr>
          <p:nvPr/>
        </p:nvPicPr>
        <p:blipFill rotWithShape="1">
          <a:blip r:embed="rId4"/>
          <a:srcRect l="40333" t="10998"/>
          <a:stretch/>
        </p:blipFill>
        <p:spPr>
          <a:xfrm>
            <a:off x="9868632" y="4608092"/>
            <a:ext cx="1384300" cy="2064901"/>
          </a:xfrm>
          <a:prstGeom prst="rect">
            <a:avLst/>
          </a:prstGeom>
        </p:spPr>
      </p:pic>
      <p:sp>
        <p:nvSpPr>
          <p:cNvPr id="96" name="Rectangle: Rounded Corners 1">
            <a:extLst>
              <a:ext uri="{FF2B5EF4-FFF2-40B4-BE49-F238E27FC236}">
                <a16:creationId xmlns:a16="http://schemas.microsoft.com/office/drawing/2014/main" id="{798ED647-AA8D-43BD-8998-2DE735FEF0D1}"/>
              </a:ext>
            </a:extLst>
          </p:cNvPr>
          <p:cNvSpPr/>
          <p:nvPr/>
        </p:nvSpPr>
        <p:spPr>
          <a:xfrm>
            <a:off x="3560939" y="146348"/>
            <a:ext cx="5666384" cy="799907"/>
          </a:xfrm>
          <a:custGeom>
            <a:avLst/>
            <a:gdLst>
              <a:gd name="connsiteX0" fmla="*/ 0 w 8515351"/>
              <a:gd name="connsiteY0" fmla="*/ 158146 h 948860"/>
              <a:gd name="connsiteX1" fmla="*/ 158146 w 8515351"/>
              <a:gd name="connsiteY1" fmla="*/ 0 h 948860"/>
              <a:gd name="connsiteX2" fmla="*/ 8357205 w 8515351"/>
              <a:gd name="connsiteY2" fmla="*/ 0 h 948860"/>
              <a:gd name="connsiteX3" fmla="*/ 8515351 w 8515351"/>
              <a:gd name="connsiteY3" fmla="*/ 158146 h 948860"/>
              <a:gd name="connsiteX4" fmla="*/ 8515351 w 8515351"/>
              <a:gd name="connsiteY4" fmla="*/ 790714 h 948860"/>
              <a:gd name="connsiteX5" fmla="*/ 8357205 w 8515351"/>
              <a:gd name="connsiteY5" fmla="*/ 948860 h 948860"/>
              <a:gd name="connsiteX6" fmla="*/ 158146 w 8515351"/>
              <a:gd name="connsiteY6" fmla="*/ 948860 h 948860"/>
              <a:gd name="connsiteX7" fmla="*/ 0 w 8515351"/>
              <a:gd name="connsiteY7" fmla="*/ 790714 h 948860"/>
              <a:gd name="connsiteX8" fmla="*/ 0 w 8515351"/>
              <a:gd name="connsiteY8" fmla="*/ 158146 h 948860"/>
              <a:gd name="connsiteX0" fmla="*/ 0 w 8515351"/>
              <a:gd name="connsiteY0" fmla="*/ 158146 h 948860"/>
              <a:gd name="connsiteX1" fmla="*/ 348646 w 8515351"/>
              <a:gd name="connsiteY1" fmla="*/ 76200 h 948860"/>
              <a:gd name="connsiteX2" fmla="*/ 8357205 w 8515351"/>
              <a:gd name="connsiteY2" fmla="*/ 0 h 948860"/>
              <a:gd name="connsiteX3" fmla="*/ 8515351 w 8515351"/>
              <a:gd name="connsiteY3" fmla="*/ 158146 h 948860"/>
              <a:gd name="connsiteX4" fmla="*/ 8515351 w 8515351"/>
              <a:gd name="connsiteY4" fmla="*/ 790714 h 948860"/>
              <a:gd name="connsiteX5" fmla="*/ 8357205 w 8515351"/>
              <a:gd name="connsiteY5" fmla="*/ 948860 h 948860"/>
              <a:gd name="connsiteX6" fmla="*/ 158146 w 8515351"/>
              <a:gd name="connsiteY6" fmla="*/ 948860 h 948860"/>
              <a:gd name="connsiteX7" fmla="*/ 0 w 8515351"/>
              <a:gd name="connsiteY7" fmla="*/ 790714 h 948860"/>
              <a:gd name="connsiteX8" fmla="*/ 0 w 8515351"/>
              <a:gd name="connsiteY8" fmla="*/ 158146 h 948860"/>
              <a:gd name="connsiteX0" fmla="*/ 0 w 8515351"/>
              <a:gd name="connsiteY0" fmla="*/ 158146 h 948860"/>
              <a:gd name="connsiteX1" fmla="*/ 348646 w 8515351"/>
              <a:gd name="connsiteY1" fmla="*/ 76200 h 948860"/>
              <a:gd name="connsiteX2" fmla="*/ 8357205 w 8515351"/>
              <a:gd name="connsiteY2" fmla="*/ 0 h 948860"/>
              <a:gd name="connsiteX3" fmla="*/ 8515351 w 8515351"/>
              <a:gd name="connsiteY3" fmla="*/ 158146 h 948860"/>
              <a:gd name="connsiteX4" fmla="*/ 8515351 w 8515351"/>
              <a:gd name="connsiteY4" fmla="*/ 790714 h 948860"/>
              <a:gd name="connsiteX5" fmla="*/ 8357205 w 8515351"/>
              <a:gd name="connsiteY5" fmla="*/ 948860 h 948860"/>
              <a:gd name="connsiteX6" fmla="*/ 158146 w 8515351"/>
              <a:gd name="connsiteY6" fmla="*/ 948860 h 948860"/>
              <a:gd name="connsiteX7" fmla="*/ 171450 w 8515351"/>
              <a:gd name="connsiteY7" fmla="*/ 562114 h 948860"/>
              <a:gd name="connsiteX8" fmla="*/ 0 w 8515351"/>
              <a:gd name="connsiteY8" fmla="*/ 158146 h 948860"/>
              <a:gd name="connsiteX0" fmla="*/ 48699 w 8564050"/>
              <a:gd name="connsiteY0" fmla="*/ 158146 h 1044110"/>
              <a:gd name="connsiteX1" fmla="*/ 397345 w 8564050"/>
              <a:gd name="connsiteY1" fmla="*/ 76200 h 1044110"/>
              <a:gd name="connsiteX2" fmla="*/ 8405904 w 8564050"/>
              <a:gd name="connsiteY2" fmla="*/ 0 h 1044110"/>
              <a:gd name="connsiteX3" fmla="*/ 8564050 w 8564050"/>
              <a:gd name="connsiteY3" fmla="*/ 158146 h 1044110"/>
              <a:gd name="connsiteX4" fmla="*/ 8564050 w 8564050"/>
              <a:gd name="connsiteY4" fmla="*/ 790714 h 1044110"/>
              <a:gd name="connsiteX5" fmla="*/ 8405904 w 8564050"/>
              <a:gd name="connsiteY5" fmla="*/ 948860 h 1044110"/>
              <a:gd name="connsiteX6" fmla="*/ 16345 w 8564050"/>
              <a:gd name="connsiteY6" fmla="*/ 1044110 h 1044110"/>
              <a:gd name="connsiteX7" fmla="*/ 220149 w 8564050"/>
              <a:gd name="connsiteY7" fmla="*/ 562114 h 1044110"/>
              <a:gd name="connsiteX8" fmla="*/ 48699 w 8564050"/>
              <a:gd name="connsiteY8" fmla="*/ 158146 h 1044110"/>
              <a:gd name="connsiteX0" fmla="*/ 48699 w 8775130"/>
              <a:gd name="connsiteY0" fmla="*/ 158146 h 1148885"/>
              <a:gd name="connsiteX1" fmla="*/ 397345 w 8775130"/>
              <a:gd name="connsiteY1" fmla="*/ 76200 h 1148885"/>
              <a:gd name="connsiteX2" fmla="*/ 8405904 w 8775130"/>
              <a:gd name="connsiteY2" fmla="*/ 0 h 1148885"/>
              <a:gd name="connsiteX3" fmla="*/ 8564050 w 8775130"/>
              <a:gd name="connsiteY3" fmla="*/ 158146 h 1148885"/>
              <a:gd name="connsiteX4" fmla="*/ 8564050 w 8775130"/>
              <a:gd name="connsiteY4" fmla="*/ 790714 h 1148885"/>
              <a:gd name="connsiteX5" fmla="*/ 8758329 w 8775130"/>
              <a:gd name="connsiteY5" fmla="*/ 1148885 h 1148885"/>
              <a:gd name="connsiteX6" fmla="*/ 16345 w 8775130"/>
              <a:gd name="connsiteY6" fmla="*/ 1044110 h 1148885"/>
              <a:gd name="connsiteX7" fmla="*/ 220149 w 8775130"/>
              <a:gd name="connsiteY7" fmla="*/ 562114 h 1148885"/>
              <a:gd name="connsiteX8" fmla="*/ 48699 w 8775130"/>
              <a:gd name="connsiteY8" fmla="*/ 158146 h 1148885"/>
              <a:gd name="connsiteX0" fmla="*/ 48699 w 8768558"/>
              <a:gd name="connsiteY0" fmla="*/ 158146 h 1148885"/>
              <a:gd name="connsiteX1" fmla="*/ 397345 w 8768558"/>
              <a:gd name="connsiteY1" fmla="*/ 76200 h 1148885"/>
              <a:gd name="connsiteX2" fmla="*/ 8405904 w 8768558"/>
              <a:gd name="connsiteY2" fmla="*/ 0 h 1148885"/>
              <a:gd name="connsiteX3" fmla="*/ 8564050 w 8768558"/>
              <a:gd name="connsiteY3" fmla="*/ 158146 h 1148885"/>
              <a:gd name="connsiteX4" fmla="*/ 8344975 w 8768558"/>
              <a:gd name="connsiteY4" fmla="*/ 552589 h 1148885"/>
              <a:gd name="connsiteX5" fmla="*/ 8758329 w 8768558"/>
              <a:gd name="connsiteY5" fmla="*/ 1148885 h 1148885"/>
              <a:gd name="connsiteX6" fmla="*/ 16345 w 8768558"/>
              <a:gd name="connsiteY6" fmla="*/ 1044110 h 1148885"/>
              <a:gd name="connsiteX7" fmla="*/ 220149 w 8768558"/>
              <a:gd name="connsiteY7" fmla="*/ 562114 h 1148885"/>
              <a:gd name="connsiteX8" fmla="*/ 48699 w 8768558"/>
              <a:gd name="connsiteY8" fmla="*/ 158146 h 1148885"/>
              <a:gd name="connsiteX0" fmla="*/ 48699 w 8768558"/>
              <a:gd name="connsiteY0" fmla="*/ 192766 h 1183505"/>
              <a:gd name="connsiteX1" fmla="*/ 397345 w 8768558"/>
              <a:gd name="connsiteY1" fmla="*/ 110820 h 1183505"/>
              <a:gd name="connsiteX2" fmla="*/ 8405904 w 8768558"/>
              <a:gd name="connsiteY2" fmla="*/ 34620 h 1183505"/>
              <a:gd name="connsiteX3" fmla="*/ 8745025 w 8768558"/>
              <a:gd name="connsiteY3" fmla="*/ 40366 h 1183505"/>
              <a:gd name="connsiteX4" fmla="*/ 8344975 w 8768558"/>
              <a:gd name="connsiteY4" fmla="*/ 587209 h 1183505"/>
              <a:gd name="connsiteX5" fmla="*/ 8758329 w 8768558"/>
              <a:gd name="connsiteY5" fmla="*/ 1183505 h 1183505"/>
              <a:gd name="connsiteX6" fmla="*/ 16345 w 8768558"/>
              <a:gd name="connsiteY6" fmla="*/ 1078730 h 1183505"/>
              <a:gd name="connsiteX7" fmla="*/ 220149 w 8768558"/>
              <a:gd name="connsiteY7" fmla="*/ 596734 h 1183505"/>
              <a:gd name="connsiteX8" fmla="*/ 48699 w 8768558"/>
              <a:gd name="connsiteY8" fmla="*/ 192766 h 1183505"/>
              <a:gd name="connsiteX0" fmla="*/ 48699 w 8768558"/>
              <a:gd name="connsiteY0" fmla="*/ 192766 h 1183505"/>
              <a:gd name="connsiteX1" fmla="*/ 397345 w 8768558"/>
              <a:gd name="connsiteY1" fmla="*/ 110820 h 1183505"/>
              <a:gd name="connsiteX2" fmla="*/ 7805829 w 8768558"/>
              <a:gd name="connsiteY2" fmla="*/ 34620 h 1183505"/>
              <a:gd name="connsiteX3" fmla="*/ 8745025 w 8768558"/>
              <a:gd name="connsiteY3" fmla="*/ 40366 h 1183505"/>
              <a:gd name="connsiteX4" fmla="*/ 8344975 w 8768558"/>
              <a:gd name="connsiteY4" fmla="*/ 587209 h 1183505"/>
              <a:gd name="connsiteX5" fmla="*/ 8758329 w 8768558"/>
              <a:gd name="connsiteY5" fmla="*/ 1183505 h 1183505"/>
              <a:gd name="connsiteX6" fmla="*/ 16345 w 8768558"/>
              <a:gd name="connsiteY6" fmla="*/ 1078730 h 1183505"/>
              <a:gd name="connsiteX7" fmla="*/ 220149 w 8768558"/>
              <a:gd name="connsiteY7" fmla="*/ 596734 h 1183505"/>
              <a:gd name="connsiteX8" fmla="*/ 48699 w 8768558"/>
              <a:gd name="connsiteY8" fmla="*/ 192766 h 11835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8768558" h="1183505">
                <a:moveTo>
                  <a:pt x="48699" y="192766"/>
                </a:moveTo>
                <a:cubicBezTo>
                  <a:pt x="48699" y="105424"/>
                  <a:pt x="310003" y="110820"/>
                  <a:pt x="397345" y="110820"/>
                </a:cubicBezTo>
                <a:lnTo>
                  <a:pt x="7805829" y="34620"/>
                </a:lnTo>
                <a:cubicBezTo>
                  <a:pt x="7893171" y="34620"/>
                  <a:pt x="8745025" y="-46976"/>
                  <a:pt x="8745025" y="40366"/>
                </a:cubicBezTo>
                <a:lnTo>
                  <a:pt x="8344975" y="587209"/>
                </a:lnTo>
                <a:cubicBezTo>
                  <a:pt x="8344975" y="674551"/>
                  <a:pt x="8845671" y="1183505"/>
                  <a:pt x="8758329" y="1183505"/>
                </a:cubicBezTo>
                <a:lnTo>
                  <a:pt x="16345" y="1078730"/>
                </a:lnTo>
                <a:cubicBezTo>
                  <a:pt x="-70997" y="1078730"/>
                  <a:pt x="220149" y="684076"/>
                  <a:pt x="220149" y="596734"/>
                </a:cubicBezTo>
                <a:lnTo>
                  <a:pt x="48699" y="192766"/>
                </a:lnTo>
                <a:close/>
              </a:path>
            </a:pathLst>
          </a:custGeom>
          <a:solidFill>
            <a:srgbClr val="FFFFFF"/>
          </a:solidFill>
          <a:ln w="25400" cap="flat" cmpd="sng" algn="ctr">
            <a:solidFill>
              <a:srgbClr val="FFFFFF"/>
            </a:solidFill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7" name="Google Shape;4032;p29">
            <a:extLst>
              <a:ext uri="{FF2B5EF4-FFF2-40B4-BE49-F238E27FC236}">
                <a16:creationId xmlns:a16="http://schemas.microsoft.com/office/drawing/2014/main" id="{8513B53C-A601-40EC-B86A-39348F12E487}"/>
              </a:ext>
            </a:extLst>
          </p:cNvPr>
          <p:cNvSpPr txBox="1">
            <a:spLocks/>
          </p:cNvSpPr>
          <p:nvPr/>
        </p:nvSpPr>
        <p:spPr>
          <a:xfrm>
            <a:off x="4144495" y="237396"/>
            <a:ext cx="4191000" cy="65200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6000"/>
              <a:buFont typeface="Rye"/>
              <a:buNone/>
              <a:defRPr sz="6000" b="1" i="0" u="none" strike="noStrike" cap="none">
                <a:solidFill>
                  <a:schemeClr val="lt1"/>
                </a:solidFill>
                <a:latin typeface="Rye"/>
                <a:ea typeface="Rye"/>
                <a:cs typeface="Rye"/>
                <a:sym typeface="Rye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Font typeface="Arial"/>
              <a:buNone/>
              <a:defRPr sz="80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Font typeface="Arial"/>
              <a:buNone/>
              <a:defRPr sz="80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Font typeface="Arial"/>
              <a:buNone/>
              <a:defRPr sz="80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Font typeface="Arial"/>
              <a:buNone/>
              <a:defRPr sz="80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Font typeface="Arial"/>
              <a:buNone/>
              <a:defRPr sz="80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Font typeface="Arial"/>
              <a:buNone/>
              <a:defRPr sz="80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Font typeface="Arial"/>
              <a:buNone/>
              <a:defRPr sz="80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6000"/>
              <a:buFont typeface="Arial"/>
              <a:buNone/>
              <a:defRPr sz="80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CA60"/>
              </a:buClr>
              <a:buSzPts val="6000"/>
              <a:buFont typeface="Rye"/>
              <a:buNone/>
              <a:tabLst/>
              <a:defRPr/>
            </a:pPr>
            <a:r>
              <a:rPr kumimoji="0" lang="en-US" sz="4000" b="1" i="0" u="none" strike="noStrike" kern="0" cap="none" spc="0" normalizeH="0" baseline="0" noProof="0" dirty="0">
                <a:ln>
                  <a:solidFill>
                    <a:sysClr val="windowText" lastClr="000000"/>
                  </a:solidFill>
                </a:ln>
                <a:solidFill>
                  <a:srgbClr val="FFCA60">
                    <a:lumMod val="75000"/>
                  </a:srgbClr>
                </a:solidFill>
                <a:effectLst/>
                <a:uLnTx/>
                <a:uFillTx/>
                <a:latin typeface="Rye"/>
                <a:sym typeface="Rye"/>
              </a:rPr>
              <a:t>DẶN</a:t>
            </a:r>
            <a:r>
              <a:rPr kumimoji="0" lang="en-US" sz="4000" b="1" i="0" u="none" strike="noStrike" kern="0" cap="none" spc="0" normalizeH="0" noProof="0" dirty="0">
                <a:ln>
                  <a:solidFill>
                    <a:sysClr val="windowText" lastClr="000000"/>
                  </a:solidFill>
                </a:ln>
                <a:solidFill>
                  <a:srgbClr val="FFCA60">
                    <a:lumMod val="75000"/>
                  </a:srgbClr>
                </a:solidFill>
                <a:effectLst/>
                <a:uLnTx/>
                <a:uFillTx/>
                <a:latin typeface="Rye"/>
                <a:sym typeface="Rye"/>
              </a:rPr>
              <a:t> DÒ</a:t>
            </a:r>
            <a:endParaRPr kumimoji="0" lang="en-US" sz="4000" b="1" i="0" u="none" strike="noStrike" kern="0" cap="none" spc="0" normalizeH="0" baseline="0" noProof="0" dirty="0">
              <a:ln>
                <a:solidFill>
                  <a:sysClr val="windowText" lastClr="000000"/>
                </a:solidFill>
              </a:ln>
              <a:solidFill>
                <a:srgbClr val="FFCA60">
                  <a:lumMod val="75000"/>
                </a:srgbClr>
              </a:solidFill>
              <a:effectLst/>
              <a:uLnTx/>
              <a:uFillTx/>
              <a:latin typeface="Rye"/>
              <a:sym typeface="Rye"/>
            </a:endParaRPr>
          </a:p>
        </p:txBody>
      </p:sp>
      <p:sp>
        <p:nvSpPr>
          <p:cNvPr id="143" name="Rectangle: Rounded Corners 142">
            <a:extLst>
              <a:ext uri="{FF2B5EF4-FFF2-40B4-BE49-F238E27FC236}">
                <a16:creationId xmlns:a16="http://schemas.microsoft.com/office/drawing/2014/main" id="{7C215478-CDE5-42C6-B9C6-C4480E012D93}"/>
              </a:ext>
            </a:extLst>
          </p:cNvPr>
          <p:cNvSpPr/>
          <p:nvPr/>
        </p:nvSpPr>
        <p:spPr>
          <a:xfrm>
            <a:off x="1213757" y="1123300"/>
            <a:ext cx="9764485" cy="3484792"/>
          </a:xfrm>
          <a:prstGeom prst="roundRect">
            <a:avLst>
              <a:gd name="adj" fmla="val 10270"/>
            </a:avLst>
          </a:prstGeom>
          <a:solidFill>
            <a:schemeClr val="bg1"/>
          </a:solidFill>
          <a:ln w="28575"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 w="76200">
                <a:solidFill>
                  <a:srgbClr val="434343"/>
                </a:solidFill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4" name="Hộp_Văn_Bản 3">
            <a:extLst>
              <a:ext uri="{FF2B5EF4-FFF2-40B4-BE49-F238E27FC236}">
                <a16:creationId xmlns:a16="http://schemas.microsoft.com/office/drawing/2014/main" id="{A1CD28AC-F342-4629-9B07-91B25955D7A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95806" y="1958103"/>
            <a:ext cx="8288377" cy="17070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114114" tIns="57056" rIns="114114" bIns="57056">
            <a:spAutoFit/>
          </a:bodyPr>
          <a:lstStyle>
            <a:lvl1pPr>
              <a:defRPr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r>
              <a:rPr lang="en-US" sz="3000" b="1" dirty="0">
                <a:solidFill>
                  <a:srgbClr val="002060"/>
                </a:solidFill>
                <a:latin typeface="Arial" charset="0"/>
              </a:rPr>
              <a:t>1. </a:t>
            </a:r>
            <a:r>
              <a:rPr lang="en-US" sz="3000" b="1" dirty="0" err="1">
                <a:solidFill>
                  <a:srgbClr val="002060"/>
                </a:solidFill>
                <a:latin typeface="Arial" charset="0"/>
              </a:rPr>
              <a:t>Ôn</a:t>
            </a:r>
            <a:r>
              <a:rPr lang="en-US" sz="3000" b="1" dirty="0">
                <a:solidFill>
                  <a:srgbClr val="002060"/>
                </a:solidFill>
                <a:latin typeface="Arial" charset="0"/>
              </a:rPr>
              <a:t> </a:t>
            </a:r>
            <a:r>
              <a:rPr lang="en-US" sz="3000" b="1" dirty="0" err="1">
                <a:solidFill>
                  <a:srgbClr val="002060"/>
                </a:solidFill>
                <a:latin typeface="Arial" charset="0"/>
              </a:rPr>
              <a:t>tập</a:t>
            </a:r>
            <a:r>
              <a:rPr lang="en-US" sz="3000" b="1" dirty="0">
                <a:solidFill>
                  <a:srgbClr val="002060"/>
                </a:solidFill>
                <a:latin typeface="Arial" charset="0"/>
              </a:rPr>
              <a:t> </a:t>
            </a:r>
            <a:r>
              <a:rPr lang="en-US" sz="3000" b="1" dirty="0" err="1">
                <a:solidFill>
                  <a:srgbClr val="002060"/>
                </a:solidFill>
                <a:latin typeface="Arial" charset="0"/>
              </a:rPr>
              <a:t>về</a:t>
            </a:r>
            <a:r>
              <a:rPr lang="en-US" sz="3000" b="1" dirty="0">
                <a:solidFill>
                  <a:srgbClr val="002060"/>
                </a:solidFill>
                <a:latin typeface="Arial" charset="0"/>
              </a:rPr>
              <a:t> </a:t>
            </a:r>
            <a:r>
              <a:rPr lang="en-US" sz="3200" b="1" i="0" dirty="0" err="1">
                <a:solidFill>
                  <a:srgbClr val="002060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cách</a:t>
            </a:r>
            <a:r>
              <a:rPr lang="en-US" sz="3200" b="1" i="0" dirty="0">
                <a:solidFill>
                  <a:srgbClr val="002060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vi-VN" sz="3200" b="1" i="0" dirty="0">
                <a:solidFill>
                  <a:srgbClr val="002060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tính vận tốc, quãng đường, </a:t>
            </a:r>
            <a:endParaRPr lang="en-US" sz="3200" b="1" i="0" dirty="0">
              <a:solidFill>
                <a:srgbClr val="002060"/>
              </a:solidFill>
              <a:effectLst/>
              <a:latin typeface="Calibri" panose="020F0502020204030204" pitchFamily="34" charset="0"/>
              <a:cs typeface="Calibri" panose="020F0502020204030204" pitchFamily="34" charset="0"/>
            </a:endParaRPr>
          </a:p>
          <a:p>
            <a:r>
              <a:rPr lang="vi-VN" sz="3200" b="1" i="0" dirty="0">
                <a:solidFill>
                  <a:srgbClr val="002060"/>
                </a:solidFill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thời gian</a:t>
            </a:r>
            <a:r>
              <a:rPr lang="en-US" sz="3200" b="1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.</a:t>
            </a:r>
          </a:p>
          <a:p>
            <a:pPr algn="just">
              <a:lnSpc>
                <a:spcPct val="150000"/>
              </a:lnSpc>
            </a:pPr>
            <a:r>
              <a:rPr lang="en-US" sz="3000" b="1" dirty="0">
                <a:solidFill>
                  <a:srgbClr val="002060"/>
                </a:solidFill>
                <a:latin typeface="Arial" charset="0"/>
              </a:rPr>
              <a:t>2. </a:t>
            </a:r>
            <a:r>
              <a:rPr lang="en-US" sz="3000" dirty="0" err="1">
                <a:solidFill>
                  <a:srgbClr val="002060"/>
                </a:solidFill>
                <a:latin typeface="Arial" charset="0"/>
              </a:rPr>
              <a:t>Chuẩn</a:t>
            </a:r>
            <a:r>
              <a:rPr lang="en-US" sz="3000" dirty="0">
                <a:solidFill>
                  <a:srgbClr val="002060"/>
                </a:solidFill>
                <a:latin typeface="Arial" charset="0"/>
              </a:rPr>
              <a:t> </a:t>
            </a:r>
            <a:r>
              <a:rPr lang="en-US" sz="3000" dirty="0" err="1">
                <a:solidFill>
                  <a:srgbClr val="002060"/>
                </a:solidFill>
                <a:latin typeface="Arial" charset="0"/>
              </a:rPr>
              <a:t>bị</a:t>
            </a:r>
            <a:r>
              <a:rPr lang="en-US" sz="3000" dirty="0">
                <a:solidFill>
                  <a:srgbClr val="002060"/>
                </a:solidFill>
                <a:latin typeface="Arial" charset="0"/>
              </a:rPr>
              <a:t> </a:t>
            </a:r>
            <a:r>
              <a:rPr lang="en-US" sz="3000" dirty="0" err="1">
                <a:solidFill>
                  <a:srgbClr val="002060"/>
                </a:solidFill>
                <a:latin typeface="Arial" charset="0"/>
              </a:rPr>
              <a:t>bài</a:t>
            </a:r>
            <a:r>
              <a:rPr lang="en-US" sz="3000" dirty="0">
                <a:solidFill>
                  <a:srgbClr val="002060"/>
                </a:solidFill>
                <a:latin typeface="Arial" charset="0"/>
              </a:rPr>
              <a:t> </a:t>
            </a:r>
            <a:r>
              <a:rPr lang="en-US" sz="3000" dirty="0" err="1">
                <a:solidFill>
                  <a:srgbClr val="002060"/>
                </a:solidFill>
                <a:latin typeface="Arial" charset="0"/>
              </a:rPr>
              <a:t>sau</a:t>
            </a:r>
            <a:r>
              <a:rPr lang="en-US" sz="3000" dirty="0">
                <a:solidFill>
                  <a:srgbClr val="002060"/>
                </a:solidFill>
                <a:latin typeface="Arial" charset="0"/>
              </a:rPr>
              <a:t>: </a:t>
            </a:r>
            <a:r>
              <a:rPr lang="en-US" altLang="en-US" sz="3000" dirty="0" err="1">
                <a:solidFill>
                  <a:srgbClr val="002060"/>
                </a:solidFill>
                <a:latin typeface="Arial" charset="0"/>
              </a:rPr>
              <a:t>Bài</a:t>
            </a:r>
            <a:r>
              <a:rPr lang="en-US" altLang="en-US" sz="3000" dirty="0">
                <a:solidFill>
                  <a:srgbClr val="002060"/>
                </a:solidFill>
                <a:latin typeface="Arial" charset="0"/>
              </a:rPr>
              <a:t> 61</a:t>
            </a:r>
          </a:p>
        </p:txBody>
      </p:sp>
    </p:spTree>
    <p:extLst>
      <p:ext uri="{BB962C8B-B14F-4D97-AF65-F5344CB8AC3E}">
        <p14:creationId xmlns:p14="http://schemas.microsoft.com/office/powerpoint/2010/main" val="3390344777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05FBA26C-1C47-47BB-97FA-CDA76601E90F}"/>
              </a:ext>
            </a:extLst>
          </p:cNvPr>
          <p:cNvSpPr/>
          <p:nvPr/>
        </p:nvSpPr>
        <p:spPr>
          <a:xfrm>
            <a:off x="412886" y="337930"/>
            <a:ext cx="11366228" cy="6318500"/>
          </a:xfrm>
          <a:prstGeom prst="rect">
            <a:avLst/>
          </a:prstGeom>
          <a:solidFill>
            <a:schemeClr val="bg1">
              <a:alpha val="78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" name="Rectangle: Diagonal Corners Rounded 4">
            <a:extLst>
              <a:ext uri="{FF2B5EF4-FFF2-40B4-BE49-F238E27FC236}">
                <a16:creationId xmlns:a16="http://schemas.microsoft.com/office/drawing/2014/main" id="{34EB1AA5-21DD-4D8D-99D0-F7C5C6E6581C}"/>
              </a:ext>
            </a:extLst>
          </p:cNvPr>
          <p:cNvSpPr/>
          <p:nvPr/>
        </p:nvSpPr>
        <p:spPr>
          <a:xfrm>
            <a:off x="327025" y="201570"/>
            <a:ext cx="2479970" cy="851053"/>
          </a:xfrm>
          <a:prstGeom prst="round2DiagRect">
            <a:avLst>
              <a:gd name="adj1" fmla="val 16667"/>
              <a:gd name="adj2" fmla="val 12590"/>
            </a:avLst>
          </a:prstGeom>
          <a:solidFill>
            <a:schemeClr val="bg1"/>
          </a:solidFill>
          <a:ln w="381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>
              <a:lnSpc>
                <a:spcPct val="107000"/>
              </a:lnSpc>
              <a:spcAft>
                <a:spcPts val="800"/>
              </a:spcAft>
              <a:defRPr/>
            </a:pPr>
            <a:endParaRPr lang="en-US" dirty="0">
              <a:solidFill>
                <a:prstClr val="black"/>
              </a:solidFill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7C941532-BED8-4168-ABE8-8335E474BD97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/>
          <a:stretch>
            <a:fillRect/>
          </a:stretch>
        </p:blipFill>
        <p:spPr>
          <a:xfrm>
            <a:off x="-205482" y="0"/>
            <a:ext cx="1391685" cy="1200329"/>
          </a:xfrm>
          <a:prstGeom prst="rect">
            <a:avLst/>
          </a:prstGeom>
        </p:spPr>
      </p:pic>
      <p:sp>
        <p:nvSpPr>
          <p:cNvPr id="7" name="TextBox 3">
            <a:extLst>
              <a:ext uri="{FF2B5EF4-FFF2-40B4-BE49-F238E27FC236}">
                <a16:creationId xmlns:a16="http://schemas.microsoft.com/office/drawing/2014/main" id="{66A9E195-C167-4841-BCB5-0728B86B3AA7}"/>
              </a:ext>
            </a:extLst>
          </p:cNvPr>
          <p:cNvSpPr txBox="1"/>
          <p:nvPr/>
        </p:nvSpPr>
        <p:spPr>
          <a:xfrm>
            <a:off x="1123122" y="333240"/>
            <a:ext cx="158818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chemeClr val="accent4">
                    <a:lumMod val="75000"/>
                  </a:schemeClr>
                </a:solidFill>
                <a:effectLst/>
                <a:uLnTx/>
                <a:uFillTx/>
              </a:rPr>
              <a:t>1.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schemeClr val="accent4">
                    <a:lumMod val="75000"/>
                  </a:schemeClr>
                </a:solidFill>
                <a:effectLst/>
                <a:uLnTx/>
                <a:uFillTx/>
              </a:rPr>
              <a:t>Số</a:t>
            </a:r>
            <a:r>
              <a:rPr lang="en-US" sz="3200" b="1" dirty="0">
                <a:solidFill>
                  <a:schemeClr val="accent4">
                    <a:lumMod val="75000"/>
                  </a:schemeClr>
                </a:solidFill>
              </a:rPr>
              <a:t>?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schemeClr val="accent6">
                  <a:lumMod val="75000"/>
                </a:schemeClr>
              </a:solidFill>
              <a:effectLst/>
              <a:uLnTx/>
              <a:uFillTx/>
              <a:cs typeface="Arial" panose="020B0604020202020204" pitchFamily="34" charset="0"/>
            </a:endParaRPr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E52346DC-F602-23DB-FE73-E238635351BC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10363" y="1620267"/>
            <a:ext cx="11160642" cy="1759914"/>
          </a:xfrm>
          <a:prstGeom prst="rect">
            <a:avLst/>
          </a:prstGeom>
        </p:spPr>
      </p:pic>
      <p:sp>
        <p:nvSpPr>
          <p:cNvPr id="20" name="Rectangle: Rounded Corners 19">
            <a:extLst>
              <a:ext uri="{FF2B5EF4-FFF2-40B4-BE49-F238E27FC236}">
                <a16:creationId xmlns:a16="http://schemas.microsoft.com/office/drawing/2014/main" id="{0D3B96FF-7C2C-3622-DD1F-A6AEFEEC12AA}"/>
              </a:ext>
            </a:extLst>
          </p:cNvPr>
          <p:cNvSpPr/>
          <p:nvPr/>
        </p:nvSpPr>
        <p:spPr>
          <a:xfrm>
            <a:off x="3700130" y="2881423"/>
            <a:ext cx="552893" cy="340242"/>
          </a:xfrm>
          <a:prstGeom prst="roundRect">
            <a:avLst/>
          </a:prstGeom>
          <a:solidFill>
            <a:srgbClr val="FAE8E4"/>
          </a:solidFill>
          <a:ln>
            <a:solidFill>
              <a:srgbClr val="FAE8E4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2</a:t>
            </a:r>
          </a:p>
        </p:txBody>
      </p:sp>
      <p:sp>
        <p:nvSpPr>
          <p:cNvPr id="21" name="Rectangle: Rounded Corners 20">
            <a:extLst>
              <a:ext uri="{FF2B5EF4-FFF2-40B4-BE49-F238E27FC236}">
                <a16:creationId xmlns:a16="http://schemas.microsoft.com/office/drawing/2014/main" id="{6BEDC8A9-1F78-6251-DE22-7F82826B36CD}"/>
              </a:ext>
            </a:extLst>
          </p:cNvPr>
          <p:cNvSpPr/>
          <p:nvPr/>
        </p:nvSpPr>
        <p:spPr>
          <a:xfrm>
            <a:off x="5667153" y="1807534"/>
            <a:ext cx="1127052" cy="350875"/>
          </a:xfrm>
          <a:prstGeom prst="roundRect">
            <a:avLst/>
          </a:prstGeom>
          <a:solidFill>
            <a:srgbClr val="FAE8E4"/>
          </a:solidFill>
          <a:ln>
            <a:solidFill>
              <a:srgbClr val="FAE8E4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451</a:t>
            </a:r>
          </a:p>
        </p:txBody>
      </p:sp>
      <p:sp>
        <p:nvSpPr>
          <p:cNvPr id="22" name="Rectangle: Rounded Corners 21">
            <a:extLst>
              <a:ext uri="{FF2B5EF4-FFF2-40B4-BE49-F238E27FC236}">
                <a16:creationId xmlns:a16="http://schemas.microsoft.com/office/drawing/2014/main" id="{43064E38-2D49-736E-F260-6C24BF08CB42}"/>
              </a:ext>
            </a:extLst>
          </p:cNvPr>
          <p:cNvSpPr/>
          <p:nvPr/>
        </p:nvSpPr>
        <p:spPr>
          <a:xfrm>
            <a:off x="7793665" y="2860157"/>
            <a:ext cx="1127052" cy="350875"/>
          </a:xfrm>
          <a:prstGeom prst="roundRect">
            <a:avLst/>
          </a:prstGeom>
          <a:solidFill>
            <a:srgbClr val="FAE8E4"/>
          </a:solidFill>
          <a:ln>
            <a:solidFill>
              <a:srgbClr val="FAE8E4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4,5</a:t>
            </a:r>
          </a:p>
        </p:txBody>
      </p:sp>
      <p:sp>
        <p:nvSpPr>
          <p:cNvPr id="23" name="Rectangle: Rounded Corners 22">
            <a:extLst>
              <a:ext uri="{FF2B5EF4-FFF2-40B4-BE49-F238E27FC236}">
                <a16:creationId xmlns:a16="http://schemas.microsoft.com/office/drawing/2014/main" id="{9CBDEFEA-2533-243D-6EFF-CE593CF747FC}"/>
              </a:ext>
            </a:extLst>
          </p:cNvPr>
          <p:cNvSpPr/>
          <p:nvPr/>
        </p:nvSpPr>
        <p:spPr>
          <a:xfrm>
            <a:off x="9909544" y="1775636"/>
            <a:ext cx="1127052" cy="350875"/>
          </a:xfrm>
          <a:prstGeom prst="roundRect">
            <a:avLst/>
          </a:prstGeom>
          <a:solidFill>
            <a:srgbClr val="FAE8E4"/>
          </a:solidFill>
          <a:ln>
            <a:solidFill>
              <a:srgbClr val="FAE8E4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b="1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42,2</a:t>
            </a:r>
          </a:p>
        </p:txBody>
      </p:sp>
    </p:spTree>
    <p:extLst>
      <p:ext uri="{BB962C8B-B14F-4D97-AF65-F5344CB8AC3E}">
        <p14:creationId xmlns:p14="http://schemas.microsoft.com/office/powerpoint/2010/main" val="263728672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125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6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1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6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1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5" grpId="0" animBg="1"/>
      <p:bldP spid="7" grpId="0"/>
      <p:bldP spid="20" grpId="0" animBg="1"/>
      <p:bldP spid="21" grpId="0" animBg="1"/>
      <p:bldP spid="22" grpId="0" animBg="1"/>
      <p:bldP spid="23" grpId="0" animBg="1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" name="Picture 13">
            <a:extLst>
              <a:ext uri="{FF2B5EF4-FFF2-40B4-BE49-F238E27FC236}">
                <a16:creationId xmlns:a16="http://schemas.microsoft.com/office/drawing/2014/main" id="{9D09F7ED-CCB8-42A3-91D3-3D22F675BC1D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4143" t="10883" r="14202" b="10839"/>
          <a:stretch/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17" name="Picture 16">
            <a:extLst>
              <a:ext uri="{FF2B5EF4-FFF2-40B4-BE49-F238E27FC236}">
                <a16:creationId xmlns:a16="http://schemas.microsoft.com/office/drawing/2014/main" id="{8CAFC963-715A-4E2C-8580-F8B15413894C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-292425" y="2823335"/>
            <a:ext cx="3694496" cy="322506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1574775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0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95833E-6 0.01528 C 0.01693 0.01018 0.03412 0.00509 0.04844 0.00741 C 0.06276 0.00995 0.06927 0.02893 0.08568 0.03009 C 0.10196 0.03125 0.12696 0.0118 0.14636 0.01458 C 0.16576 0.0169 0.18386 0.04329 0.20222 0.04491 C 0.22045 0.0463 0.23763 0.02315 0.25625 0.02315 C 0.27513 0.02315 0.29662 0.04491 0.31472 0.04491 C 0.33282 0.04468 0.34727 0.025 0.36485 0.02222 C 0.38243 0.01968 0.39948 0.03333 0.4198 0.02917 C 0.44024 0.025 0.46537 0.00046 0.48711 -0.00232 C 0.50873 -0.00509 0.5306 0.01157 0.55013 0.0125 C 0.5698 0.01319 0.58568 0.00255 0.60443 0.00255 C 0.62292 0.00255 0.64323 0.01111 0.66172 0.0125 C 0.68034 0.01366 0.70339 0.01227 0.71589 0.01042 C 0.72852 0.0088 0.73282 0.00532 0.73711 0.00162 " pathEditMode="relative" rAng="0" ptsTypes="AAAAAAAAAAAAAAA">
                                      <p:cBhvr>
                                        <p:cTn id="6" dur="475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6849" y="579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>
            <a:extLst>
              <a:ext uri="{FF2B5EF4-FFF2-40B4-BE49-F238E27FC236}">
                <a16:creationId xmlns:a16="http://schemas.microsoft.com/office/drawing/2014/main" id="{5EFFE80E-2870-44E4-B1D3-893ACD74ACF2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4143" t="10883" r="14202" b="10839"/>
          <a:stretch/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F62023B2-A8FC-413E-BDDB-5180A5FB6E00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646090" y="2843882"/>
            <a:ext cx="3694496" cy="3225064"/>
          </a:xfrm>
          <a:prstGeom prst="rect">
            <a:avLst/>
          </a:prstGeom>
        </p:spPr>
      </p:pic>
      <p:sp>
        <p:nvSpPr>
          <p:cNvPr id="6" name="Rectangle: Rounded Corners 5">
            <a:extLst>
              <a:ext uri="{FF2B5EF4-FFF2-40B4-BE49-F238E27FC236}">
                <a16:creationId xmlns:a16="http://schemas.microsoft.com/office/drawing/2014/main" id="{2B7E5F27-27ED-4FB8-9886-A48C5D48D113}"/>
              </a:ext>
            </a:extLst>
          </p:cNvPr>
          <p:cNvSpPr/>
          <p:nvPr/>
        </p:nvSpPr>
        <p:spPr>
          <a:xfrm>
            <a:off x="267127" y="217609"/>
            <a:ext cx="10418593" cy="1159128"/>
          </a:xfrm>
          <a:prstGeom prst="roundRect">
            <a:avLst/>
          </a:prstGeom>
          <a:solidFill>
            <a:schemeClr val="accent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Rectangle: Rounded Corners 6">
            <a:extLst>
              <a:ext uri="{FF2B5EF4-FFF2-40B4-BE49-F238E27FC236}">
                <a16:creationId xmlns:a16="http://schemas.microsoft.com/office/drawing/2014/main" id="{3AEFFD2F-C0EE-4F9F-9BF4-02B9DEF97025}"/>
              </a:ext>
            </a:extLst>
          </p:cNvPr>
          <p:cNvSpPr/>
          <p:nvPr/>
        </p:nvSpPr>
        <p:spPr>
          <a:xfrm>
            <a:off x="267128" y="1594346"/>
            <a:ext cx="9020710" cy="5090637"/>
          </a:xfrm>
          <a:prstGeom prst="round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CF118CBF-229F-475C-8FAC-4B6934B852A5}"/>
              </a:ext>
            </a:extLst>
          </p:cNvPr>
          <p:cNvSpPr txBox="1"/>
          <p:nvPr/>
        </p:nvSpPr>
        <p:spPr>
          <a:xfrm>
            <a:off x="560373" y="465615"/>
            <a:ext cx="9572453" cy="76944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"/>
            <a:r>
              <a:rPr lang="en-US" sz="2200" b="1" i="0" dirty="0">
                <a:solidFill>
                  <a:srgbClr val="002060"/>
                </a:solidFill>
                <a:effectLst/>
                <a:latin typeface="Arial" panose="020B0604020202020204" pitchFamily="34" charset="0"/>
              </a:rPr>
              <a:t>2. </a:t>
            </a:r>
            <a:r>
              <a:rPr lang="vi-VN" sz="2200" b="1" i="0" dirty="0">
                <a:solidFill>
                  <a:srgbClr val="002060"/>
                </a:solidFill>
                <a:effectLst/>
                <a:latin typeface="Arial" panose="020B0604020202020204" pitchFamily="34" charset="0"/>
              </a:rPr>
              <a:t>Một con tàu thám hiểm bay đến Mặt Trăng với vận tốc 30 000 km/h hết 14 giờ. Tính quãng đường bay của con tàu đó.</a:t>
            </a:r>
            <a:endParaRPr lang="en-US" sz="2200" b="1" dirty="0">
              <a:solidFill>
                <a:srgbClr val="002060"/>
              </a:solidFill>
            </a:endParaRPr>
          </a:p>
        </p:txBody>
      </p:sp>
      <p:sp>
        <p:nvSpPr>
          <p:cNvPr id="14" name="Text Box 30">
            <a:extLst>
              <a:ext uri="{FF2B5EF4-FFF2-40B4-BE49-F238E27FC236}">
                <a16:creationId xmlns:a16="http://schemas.microsoft.com/office/drawing/2014/main" id="{8425B9C2-0A71-42FB-BDC8-61FA7C35065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31617" y="1807849"/>
            <a:ext cx="203711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altLang="en-US" sz="2400" u="sng" dirty="0" err="1">
                <a:solidFill>
                  <a:srgbClr val="C00000"/>
                </a:solidFill>
                <a:latin typeface="+mn-lt"/>
                <a:cs typeface="Times New Roman" panose="02020603050405020304" pitchFamily="18" charset="0"/>
              </a:rPr>
              <a:t>Bài</a:t>
            </a:r>
            <a:r>
              <a:rPr lang="en-US" altLang="en-US" sz="2400" u="sng" dirty="0">
                <a:solidFill>
                  <a:srgbClr val="C00000"/>
                </a:solidFill>
                <a:latin typeface="+mn-lt"/>
                <a:cs typeface="Times New Roman" panose="02020603050405020304" pitchFamily="18" charset="0"/>
              </a:rPr>
              <a:t> </a:t>
            </a:r>
            <a:r>
              <a:rPr lang="en-US" altLang="en-US" sz="2400" u="sng" dirty="0" err="1">
                <a:solidFill>
                  <a:srgbClr val="C00000"/>
                </a:solidFill>
                <a:latin typeface="+mn-lt"/>
                <a:cs typeface="Times New Roman" panose="02020603050405020304" pitchFamily="18" charset="0"/>
              </a:rPr>
              <a:t>giải</a:t>
            </a:r>
            <a:endParaRPr lang="en-US" altLang="en-US" sz="2400" u="sng" dirty="0">
              <a:solidFill>
                <a:srgbClr val="C00000"/>
              </a:solidFill>
              <a:latin typeface="+mn-lt"/>
              <a:cs typeface="Times New Roman" panose="02020603050405020304" pitchFamily="18" charset="0"/>
            </a:endParaRPr>
          </a:p>
        </p:txBody>
      </p:sp>
      <p:sp>
        <p:nvSpPr>
          <p:cNvPr id="18" name="Text Box 32">
            <a:extLst>
              <a:ext uri="{FF2B5EF4-FFF2-40B4-BE49-F238E27FC236}">
                <a16:creationId xmlns:a16="http://schemas.microsoft.com/office/drawing/2014/main" id="{8D304724-6C1D-4787-ADC4-5150495E024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87748" y="3262611"/>
            <a:ext cx="4869711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nn-NO" altLang="en-US" sz="2800" dirty="0">
                <a:solidFill>
                  <a:srgbClr val="FF0000"/>
                </a:solidFill>
                <a:latin typeface="+mn-lt"/>
                <a:cs typeface="Times New Roman" panose="02020603050405020304" pitchFamily="18" charset="0"/>
              </a:rPr>
              <a:t>30 000 × 14 = 420 000 (km)</a:t>
            </a:r>
            <a:endParaRPr lang="en-US" altLang="en-US" sz="2800" dirty="0">
              <a:solidFill>
                <a:srgbClr val="FF0000"/>
              </a:solidFill>
              <a:latin typeface="+mn-lt"/>
              <a:cs typeface="Times New Roman" panose="02020603050405020304" pitchFamily="18" charset="0"/>
            </a:endParaRPr>
          </a:p>
        </p:txBody>
      </p:sp>
      <p:sp>
        <p:nvSpPr>
          <p:cNvPr id="20" name="Text Box 31">
            <a:extLst>
              <a:ext uri="{FF2B5EF4-FFF2-40B4-BE49-F238E27FC236}">
                <a16:creationId xmlns:a16="http://schemas.microsoft.com/office/drawing/2014/main" id="{C73AD44A-6DE6-4A1F-BD6A-266C100A48E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81559" y="2480637"/>
            <a:ext cx="6812543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 algn="ctr">
              <a:spcBef>
                <a:spcPct val="50000"/>
              </a:spcBef>
            </a:pPr>
            <a:r>
              <a:rPr lang="vi-VN" sz="2800" dirty="0">
                <a:solidFill>
                  <a:srgbClr val="FF0000"/>
                </a:solidFill>
                <a:latin typeface="+mn-lt"/>
              </a:rPr>
              <a:t>Quãng đường bay của con tàu đó là:</a:t>
            </a:r>
            <a:endParaRPr lang="en-US" altLang="en-US" sz="4400" dirty="0">
              <a:solidFill>
                <a:srgbClr val="FF0000"/>
              </a:solidFill>
              <a:latin typeface="+mn-lt"/>
              <a:cs typeface="Times New Roman" panose="02020603050405020304" pitchFamily="18" charset="0"/>
            </a:endParaRPr>
          </a:p>
        </p:txBody>
      </p:sp>
      <p:sp>
        <p:nvSpPr>
          <p:cNvPr id="21" name="Text Box 32">
            <a:extLst>
              <a:ext uri="{FF2B5EF4-FFF2-40B4-BE49-F238E27FC236}">
                <a16:creationId xmlns:a16="http://schemas.microsoft.com/office/drawing/2014/main" id="{AF6E5E16-EEF5-4129-BCAE-287B01D8E39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69143" y="4081628"/>
            <a:ext cx="3922472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1pPr>
            <a:lvl2pPr marL="742950" indent="-28575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2pPr>
            <a:lvl3pPr marL="1143000" indent="-22860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3pPr>
            <a:lvl4pPr marL="1600200" indent="-22860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4pPr>
            <a:lvl5pPr marL="2057400" indent="-228600"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b="1">
                <a:solidFill>
                  <a:schemeClr val="tx1"/>
                </a:solidFill>
                <a:latin typeface="Times New Roman" panose="02020603050405020304" pitchFamily="18" charset="0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2800" dirty="0" err="1">
                <a:solidFill>
                  <a:srgbClr val="FF0000"/>
                </a:solidFill>
                <a:latin typeface="+mn-lt"/>
                <a:cs typeface="Times New Roman" panose="02020603050405020304" pitchFamily="18" charset="0"/>
              </a:rPr>
              <a:t>Đáp</a:t>
            </a:r>
            <a:r>
              <a:rPr lang="en-US" altLang="en-US" sz="2800" dirty="0">
                <a:solidFill>
                  <a:srgbClr val="FF0000"/>
                </a:solidFill>
                <a:latin typeface="+mn-lt"/>
                <a:cs typeface="Times New Roman" panose="02020603050405020304" pitchFamily="18" charset="0"/>
              </a:rPr>
              <a:t> </a:t>
            </a:r>
            <a:r>
              <a:rPr lang="en-US" altLang="en-US" sz="2800" dirty="0" err="1">
                <a:solidFill>
                  <a:srgbClr val="FF0000"/>
                </a:solidFill>
                <a:latin typeface="+mn-lt"/>
                <a:cs typeface="Times New Roman" panose="02020603050405020304" pitchFamily="18" charset="0"/>
              </a:rPr>
              <a:t>số</a:t>
            </a:r>
            <a:r>
              <a:rPr lang="en-US" altLang="en-US" sz="2800" dirty="0">
                <a:solidFill>
                  <a:srgbClr val="FF0000"/>
                </a:solidFill>
                <a:latin typeface="+mn-lt"/>
                <a:cs typeface="Times New Roman" panose="02020603050405020304" pitchFamily="18" charset="0"/>
              </a:rPr>
              <a:t>: 420 000 km.</a:t>
            </a:r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AEC22B7C-9EBA-DA5B-3ACD-C82D333D542C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52770" y="4693566"/>
            <a:ext cx="4640225" cy="185609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8465529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2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edge">
                                      <p:cBhvr>
                                        <p:cTn id="15" dur="2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  <p:bldP spid="14" grpId="0"/>
      <p:bldP spid="18" grpId="0"/>
      <p:bldP spid="20" grpId="0"/>
      <p:bldP spid="21" grpId="0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>
            <a:extLst>
              <a:ext uri="{FF2B5EF4-FFF2-40B4-BE49-F238E27FC236}">
                <a16:creationId xmlns:a16="http://schemas.microsoft.com/office/drawing/2014/main" id="{B06E911D-9643-4040-9522-E83B7DA035F4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354" t="6741" r="8146" b="7416"/>
          <a:stretch/>
        </p:blipFill>
        <p:spPr>
          <a:xfrm>
            <a:off x="-25400" y="-279685"/>
            <a:ext cx="12586164" cy="7366570"/>
          </a:xfrm>
          <a:prstGeom prst="rect">
            <a:avLst/>
          </a:prstGeom>
        </p:spPr>
      </p:pic>
      <p:pic>
        <p:nvPicPr>
          <p:cNvPr id="7" name="Picture 6">
            <a:extLst>
              <a:ext uri="{FF2B5EF4-FFF2-40B4-BE49-F238E27FC236}">
                <a16:creationId xmlns:a16="http://schemas.microsoft.com/office/drawing/2014/main" id="{81485A29-7057-4C17-A1EB-32BB354F86A0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1041400" y="2079909"/>
            <a:ext cx="8788400" cy="4943476"/>
          </a:xfrm>
          <a:prstGeom prst="rect">
            <a:avLst/>
          </a:prstGeom>
        </p:spPr>
      </p:pic>
      <p:pic>
        <p:nvPicPr>
          <p:cNvPr id="2052" name="Picture 4" descr="Larva cartoon character design in illustrator 2020 | Nanda Creations">
            <a:extLst>
              <a:ext uri="{FF2B5EF4-FFF2-40B4-BE49-F238E27FC236}">
                <a16:creationId xmlns:a16="http://schemas.microsoft.com/office/drawing/2014/main" id="{DB51FD60-E170-46DA-8842-D7D9256A540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ackgroundRemoval t="10000" b="97031" l="10000" r="97422">
                        <a14:foregroundMark x1="74609" y1="46094" x2="77813" y2="49063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7327900" y="2908300"/>
            <a:ext cx="3619500" cy="36195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" name="图片 3">
            <a:extLst>
              <a:ext uri="{FF2B5EF4-FFF2-40B4-BE49-F238E27FC236}">
                <a16:creationId xmlns:a16="http://schemas.microsoft.com/office/drawing/2014/main" id="{47FB6530-C85F-4F04-8EBE-34274DB18AA6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 flipH="1">
            <a:off x="3599873" y="330200"/>
            <a:ext cx="4578925" cy="2640275"/>
          </a:xfrm>
          <a:prstGeom prst="rect">
            <a:avLst/>
          </a:prstGeom>
        </p:spPr>
      </p:pic>
      <p:sp>
        <p:nvSpPr>
          <p:cNvPr id="11" name="TextBox 10">
            <a:extLst>
              <a:ext uri="{FF2B5EF4-FFF2-40B4-BE49-F238E27FC236}">
                <a16:creationId xmlns:a16="http://schemas.microsoft.com/office/drawing/2014/main" id="{E3BCCBAB-F3FB-4445-BBE3-E68522413E11}"/>
              </a:ext>
            </a:extLst>
          </p:cNvPr>
          <p:cNvSpPr txBox="1"/>
          <p:nvPr/>
        </p:nvSpPr>
        <p:spPr>
          <a:xfrm>
            <a:off x="4184982" y="798049"/>
            <a:ext cx="3408705" cy="13849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2800" dirty="0" err="1">
                <a:ln w="12700">
                  <a:solidFill>
                    <a:srgbClr val="C00000"/>
                  </a:solidFill>
                </a:ln>
                <a:solidFill>
                  <a:srgbClr val="C00000"/>
                </a:solidFill>
                <a:latin typeface="+mj-lt"/>
                <a:cs typeface="Calibri" panose="020F0502020204030204" pitchFamily="34" charset="0"/>
              </a:rPr>
              <a:t>Để</a:t>
            </a:r>
            <a:r>
              <a:rPr lang="en-US" sz="2800" dirty="0">
                <a:ln w="12700">
                  <a:solidFill>
                    <a:srgbClr val="C00000"/>
                  </a:solidFill>
                </a:ln>
                <a:solidFill>
                  <a:srgbClr val="C00000"/>
                </a:solidFill>
                <a:latin typeface="+mj-lt"/>
                <a:cs typeface="Calibri" panose="020F0502020204030204" pitchFamily="34" charset="0"/>
              </a:rPr>
              <a:t> </a:t>
            </a:r>
            <a:r>
              <a:rPr lang="en-US" sz="2800" dirty="0" err="1">
                <a:ln w="12700">
                  <a:solidFill>
                    <a:srgbClr val="C00000"/>
                  </a:solidFill>
                </a:ln>
                <a:solidFill>
                  <a:srgbClr val="C00000"/>
                </a:solidFill>
                <a:latin typeface="+mj-lt"/>
                <a:cs typeface="Calibri" panose="020F0502020204030204" pitchFamily="34" charset="0"/>
              </a:rPr>
              <a:t>tôi</a:t>
            </a:r>
            <a:r>
              <a:rPr lang="en-US" sz="2800" dirty="0">
                <a:ln w="12700">
                  <a:solidFill>
                    <a:srgbClr val="C00000"/>
                  </a:solidFill>
                </a:ln>
                <a:solidFill>
                  <a:srgbClr val="C00000"/>
                </a:solidFill>
                <a:latin typeface="+mj-lt"/>
                <a:cs typeface="Calibri" panose="020F0502020204030204" pitchFamily="34" charset="0"/>
              </a:rPr>
              <a:t> </a:t>
            </a:r>
            <a:r>
              <a:rPr lang="en-US" sz="2800" dirty="0" err="1">
                <a:ln w="12700">
                  <a:solidFill>
                    <a:srgbClr val="C00000"/>
                  </a:solidFill>
                </a:ln>
                <a:solidFill>
                  <a:srgbClr val="C00000"/>
                </a:solidFill>
                <a:latin typeface="+mj-lt"/>
                <a:cs typeface="Calibri" panose="020F0502020204030204" pitchFamily="34" charset="0"/>
              </a:rPr>
              <a:t>giúp</a:t>
            </a:r>
            <a:r>
              <a:rPr lang="en-US" sz="2800" dirty="0">
                <a:ln w="12700">
                  <a:solidFill>
                    <a:srgbClr val="C00000"/>
                  </a:solidFill>
                </a:ln>
                <a:solidFill>
                  <a:srgbClr val="C00000"/>
                </a:solidFill>
                <a:latin typeface="+mj-lt"/>
                <a:cs typeface="Calibri" panose="020F0502020204030204" pitchFamily="34" charset="0"/>
              </a:rPr>
              <a:t> </a:t>
            </a:r>
            <a:r>
              <a:rPr lang="en-US" sz="2800" dirty="0" err="1">
                <a:ln w="12700">
                  <a:solidFill>
                    <a:srgbClr val="C00000"/>
                  </a:solidFill>
                </a:ln>
                <a:solidFill>
                  <a:srgbClr val="C00000"/>
                </a:solidFill>
                <a:latin typeface="+mj-lt"/>
                <a:cs typeface="Calibri" panose="020F0502020204030204" pitchFamily="34" charset="0"/>
              </a:rPr>
              <a:t>hai</a:t>
            </a:r>
            <a:r>
              <a:rPr lang="en-US" sz="2800" dirty="0">
                <a:ln w="12700">
                  <a:solidFill>
                    <a:srgbClr val="C00000"/>
                  </a:solidFill>
                </a:ln>
                <a:solidFill>
                  <a:srgbClr val="C00000"/>
                </a:solidFill>
                <a:latin typeface="+mj-lt"/>
                <a:cs typeface="Calibri" panose="020F0502020204030204" pitchFamily="34" charset="0"/>
              </a:rPr>
              <a:t> </a:t>
            </a:r>
            <a:r>
              <a:rPr lang="en-US" sz="2800" dirty="0" err="1">
                <a:ln w="12700">
                  <a:solidFill>
                    <a:srgbClr val="C00000"/>
                  </a:solidFill>
                </a:ln>
                <a:solidFill>
                  <a:srgbClr val="C00000"/>
                </a:solidFill>
                <a:latin typeface="+mj-lt"/>
                <a:cs typeface="Calibri" panose="020F0502020204030204" pitchFamily="34" charset="0"/>
              </a:rPr>
              <a:t>bạn</a:t>
            </a:r>
            <a:r>
              <a:rPr lang="en-US" sz="2800" dirty="0">
                <a:ln w="12700">
                  <a:solidFill>
                    <a:srgbClr val="C00000"/>
                  </a:solidFill>
                </a:ln>
                <a:solidFill>
                  <a:srgbClr val="C00000"/>
                </a:solidFill>
                <a:latin typeface="+mj-lt"/>
                <a:cs typeface="Calibri" panose="020F0502020204030204" pitchFamily="34" charset="0"/>
              </a:rPr>
              <a:t> </a:t>
            </a:r>
            <a:r>
              <a:rPr lang="en-US" sz="2800" dirty="0" err="1">
                <a:ln w="12700">
                  <a:solidFill>
                    <a:srgbClr val="C00000"/>
                  </a:solidFill>
                </a:ln>
                <a:solidFill>
                  <a:srgbClr val="C00000"/>
                </a:solidFill>
                <a:latin typeface="+mj-lt"/>
                <a:cs typeface="Calibri" panose="020F0502020204030204" pitchFamily="34" charset="0"/>
              </a:rPr>
              <a:t>một</a:t>
            </a:r>
            <a:r>
              <a:rPr lang="en-US" sz="2800" dirty="0">
                <a:ln w="12700">
                  <a:solidFill>
                    <a:srgbClr val="C00000"/>
                  </a:solidFill>
                </a:ln>
                <a:solidFill>
                  <a:srgbClr val="C00000"/>
                </a:solidFill>
                <a:latin typeface="+mj-lt"/>
                <a:cs typeface="Calibri" panose="020F0502020204030204" pitchFamily="34" charset="0"/>
              </a:rPr>
              <a:t> </a:t>
            </a:r>
            <a:r>
              <a:rPr lang="en-US" sz="2800" dirty="0" err="1">
                <a:ln w="12700">
                  <a:solidFill>
                    <a:srgbClr val="C00000"/>
                  </a:solidFill>
                </a:ln>
                <a:solidFill>
                  <a:srgbClr val="C00000"/>
                </a:solidFill>
                <a:latin typeface="+mj-lt"/>
                <a:cs typeface="Calibri" panose="020F0502020204030204" pitchFamily="34" charset="0"/>
              </a:rPr>
              <a:t>đoạn</a:t>
            </a:r>
            <a:r>
              <a:rPr lang="en-US" sz="2800" dirty="0">
                <a:ln w="12700">
                  <a:solidFill>
                    <a:srgbClr val="C00000"/>
                  </a:solidFill>
                </a:ln>
                <a:solidFill>
                  <a:srgbClr val="C00000"/>
                </a:solidFill>
                <a:latin typeface="+mj-lt"/>
                <a:cs typeface="Calibri" panose="020F0502020204030204" pitchFamily="34" charset="0"/>
              </a:rPr>
              <a:t> </a:t>
            </a:r>
            <a:r>
              <a:rPr lang="en-US" sz="2800" dirty="0" err="1">
                <a:ln w="12700">
                  <a:solidFill>
                    <a:srgbClr val="C00000"/>
                  </a:solidFill>
                </a:ln>
                <a:solidFill>
                  <a:srgbClr val="C00000"/>
                </a:solidFill>
                <a:latin typeface="+mj-lt"/>
                <a:cs typeface="Calibri" panose="020F0502020204030204" pitchFamily="34" charset="0"/>
              </a:rPr>
              <a:t>đường</a:t>
            </a:r>
            <a:r>
              <a:rPr lang="en-US" sz="2800" dirty="0">
                <a:ln w="12700">
                  <a:solidFill>
                    <a:srgbClr val="C00000"/>
                  </a:solidFill>
                </a:ln>
                <a:solidFill>
                  <a:srgbClr val="C00000"/>
                </a:solidFill>
                <a:latin typeface="+mj-lt"/>
                <a:cs typeface="Calibri" panose="020F0502020204030204" pitchFamily="34" charset="0"/>
              </a:rPr>
              <a:t> </a:t>
            </a:r>
            <a:r>
              <a:rPr lang="en-US" sz="2800" dirty="0" err="1">
                <a:ln w="12700">
                  <a:solidFill>
                    <a:srgbClr val="C00000"/>
                  </a:solidFill>
                </a:ln>
                <a:solidFill>
                  <a:srgbClr val="C00000"/>
                </a:solidFill>
                <a:latin typeface="+mj-lt"/>
                <a:cs typeface="Calibri" panose="020F0502020204030204" pitchFamily="34" charset="0"/>
              </a:rPr>
              <a:t>nhé</a:t>
            </a:r>
            <a:r>
              <a:rPr lang="en-US" sz="2800" dirty="0">
                <a:ln w="12700">
                  <a:solidFill>
                    <a:srgbClr val="C00000"/>
                  </a:solidFill>
                </a:ln>
                <a:solidFill>
                  <a:srgbClr val="C00000"/>
                </a:solidFill>
                <a:latin typeface="+mj-lt"/>
                <a:cs typeface="Calibri" panose="020F0502020204030204" pitchFamily="34" charset="0"/>
              </a:rPr>
              <a:t>!</a:t>
            </a:r>
          </a:p>
        </p:txBody>
      </p:sp>
      <p:pic>
        <p:nvPicPr>
          <p:cNvPr id="2054" name="Picture 6" descr="Larva, PNG, 1224x945px, Larva, Animated Cartoon, Animated Film, Cartoon,  Cartoon Network Download Free">
            <a:extLst>
              <a:ext uri="{FF2B5EF4-FFF2-40B4-BE49-F238E27FC236}">
                <a16:creationId xmlns:a16="http://schemas.microsoft.com/office/drawing/2014/main" id="{3D95895E-D101-4C24-992F-28C0F4EC552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backgroundRemoval t="0" b="97630" l="0" r="100000">
                        <a14:foregroundMark x1="21829" y1="40442" x2="15732" y2="86888"/>
                        <a14:foregroundMark x1="8171" y1="50237" x2="9878" y2="54818"/>
                        <a14:foregroundMark x1="23659" y1="54818" x2="28049" y2="70774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119217" y="3403600"/>
            <a:ext cx="4036865" cy="311626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83509860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2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6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205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205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205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05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20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>
            <a:extLst>
              <a:ext uri="{FF2B5EF4-FFF2-40B4-BE49-F238E27FC236}">
                <a16:creationId xmlns:a16="http://schemas.microsoft.com/office/drawing/2014/main" id="{09300869-C3FA-46B5-BAC0-9B4048B89381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354" t="6741" r="8146" b="7416"/>
          <a:stretch/>
        </p:blipFill>
        <p:spPr>
          <a:xfrm>
            <a:off x="-25400" y="-279685"/>
            <a:ext cx="12586164" cy="7366570"/>
          </a:xfrm>
          <a:prstGeom prst="rect">
            <a:avLst/>
          </a:prstGeom>
        </p:spPr>
      </p:pic>
      <p:sp>
        <p:nvSpPr>
          <p:cNvPr id="4" name="Rectangle: Rounded Corners 3">
            <a:extLst>
              <a:ext uri="{FF2B5EF4-FFF2-40B4-BE49-F238E27FC236}">
                <a16:creationId xmlns:a16="http://schemas.microsoft.com/office/drawing/2014/main" id="{4A9AECA3-4B32-47B6-A6D1-1A0C740B2953}"/>
              </a:ext>
            </a:extLst>
          </p:cNvPr>
          <p:cNvSpPr/>
          <p:nvPr/>
        </p:nvSpPr>
        <p:spPr>
          <a:xfrm>
            <a:off x="299106" y="142321"/>
            <a:ext cx="11736950" cy="6534926"/>
          </a:xfrm>
          <a:prstGeom prst="round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3C79BF53-2176-1331-F096-097C10DE755C}"/>
              </a:ext>
            </a:extLst>
          </p:cNvPr>
          <p:cNvSpPr txBox="1"/>
          <p:nvPr/>
        </p:nvSpPr>
        <p:spPr>
          <a:xfrm>
            <a:off x="744279" y="287079"/>
            <a:ext cx="10504968" cy="33239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3000" b="1" i="0" u="none" strike="noStrike" dirty="0">
                <a:solidFill>
                  <a:srgbClr val="313131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3. </a:t>
            </a:r>
            <a:r>
              <a:rPr lang="vi-VN" sz="3000" b="1" i="0" u="none" strike="noStrike" dirty="0">
                <a:solidFill>
                  <a:srgbClr val="313131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Chọn câu trả lời đúng.</a:t>
            </a:r>
            <a:endParaRPr lang="vi-VN" sz="3000" b="0" i="0" dirty="0">
              <a:solidFill>
                <a:srgbClr val="000000"/>
              </a:solidFill>
              <a:effectLst/>
              <a:latin typeface="Cambria" panose="02040503050406030204" pitchFamily="18" charset="0"/>
              <a:ea typeface="Cambria" panose="02040503050406030204" pitchFamily="18" charset="0"/>
            </a:endParaRPr>
          </a:p>
          <a:p>
            <a:pPr algn="just"/>
            <a:r>
              <a:rPr lang="vi-VN" sz="3000" b="0" i="0" dirty="0">
                <a:solidFill>
                  <a:srgbClr val="00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Một chiếc xe tải đi giao hàng từ nhà kho A qua các điểm giao hàng B, C và D rồi quay lại nhà kho A (như hình vẽ). Biết vận tốc của xe trên đường đi là 45 km/h và tại mỗi điểm giao hàng xe dừng lại đúng 15 phút. Tổng thời gian đi và giao hàng của xe là:</a:t>
            </a:r>
          </a:p>
          <a:p>
            <a:pPr algn="just"/>
            <a:r>
              <a:rPr lang="vi-VN" sz="3000" b="1" i="0" dirty="0">
                <a:solidFill>
                  <a:srgbClr val="00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A.</a:t>
            </a:r>
            <a:r>
              <a:rPr lang="vi-VN" sz="3000" b="0" i="0" dirty="0">
                <a:solidFill>
                  <a:srgbClr val="00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 45 phút </a:t>
            </a:r>
            <a:r>
              <a:rPr lang="vi-VN" sz="3000" b="1" i="0" dirty="0">
                <a:solidFill>
                  <a:srgbClr val="00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   B.</a:t>
            </a:r>
            <a:r>
              <a:rPr lang="vi-VN" sz="3000" b="0" i="0" dirty="0">
                <a:solidFill>
                  <a:srgbClr val="00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 1 giờ 20 phút </a:t>
            </a:r>
            <a:r>
              <a:rPr lang="vi-VN" sz="3000" b="1" i="0" dirty="0">
                <a:solidFill>
                  <a:srgbClr val="00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   </a:t>
            </a:r>
            <a:endParaRPr lang="en-US" sz="3000" b="1" i="0" dirty="0">
              <a:solidFill>
                <a:srgbClr val="000000"/>
              </a:solidFill>
              <a:effectLst/>
              <a:latin typeface="Cambria" panose="02040503050406030204" pitchFamily="18" charset="0"/>
              <a:ea typeface="Cambria" panose="02040503050406030204" pitchFamily="18" charset="0"/>
            </a:endParaRPr>
          </a:p>
          <a:p>
            <a:pPr algn="just"/>
            <a:r>
              <a:rPr lang="vi-VN" sz="3000" b="1" i="0" dirty="0">
                <a:solidFill>
                  <a:srgbClr val="00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C.</a:t>
            </a:r>
            <a:r>
              <a:rPr lang="vi-VN" sz="3000" b="0" i="0" dirty="0">
                <a:solidFill>
                  <a:srgbClr val="00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 2 giờ </a:t>
            </a:r>
            <a:r>
              <a:rPr lang="vi-VN" sz="3000" b="1" i="0" dirty="0">
                <a:solidFill>
                  <a:srgbClr val="00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   </a:t>
            </a:r>
            <a:r>
              <a:rPr lang="en-US" sz="3000" b="1" i="0" dirty="0">
                <a:solidFill>
                  <a:srgbClr val="00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     </a:t>
            </a:r>
            <a:r>
              <a:rPr lang="vi-VN" sz="3000" b="1" i="0" dirty="0">
                <a:solidFill>
                  <a:srgbClr val="00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D.</a:t>
            </a:r>
            <a:r>
              <a:rPr lang="vi-VN" sz="3000" b="0" i="0" dirty="0">
                <a:solidFill>
                  <a:srgbClr val="000000"/>
                </a:solidFill>
                <a:effectLst/>
                <a:latin typeface="Cambria" panose="02040503050406030204" pitchFamily="18" charset="0"/>
                <a:ea typeface="Cambria" panose="02040503050406030204" pitchFamily="18" charset="0"/>
              </a:rPr>
              <a:t> 2 giờ 5 phút</a:t>
            </a:r>
          </a:p>
        </p:txBody>
      </p:sp>
      <p:pic>
        <p:nvPicPr>
          <p:cNvPr id="19" name="Picture 18">
            <a:extLst>
              <a:ext uri="{FF2B5EF4-FFF2-40B4-BE49-F238E27FC236}">
                <a16:creationId xmlns:a16="http://schemas.microsoft.com/office/drawing/2014/main" id="{AE47E159-77E7-9176-E176-781E95B14BD1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500533" y="3644751"/>
            <a:ext cx="6335122" cy="284778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7048694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>
            <a:extLst>
              <a:ext uri="{FF2B5EF4-FFF2-40B4-BE49-F238E27FC236}">
                <a16:creationId xmlns:a16="http://schemas.microsoft.com/office/drawing/2014/main" id="{09300869-C3FA-46B5-BAC0-9B4048B89381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354" t="6741" r="8146" b="7416"/>
          <a:stretch/>
        </p:blipFill>
        <p:spPr>
          <a:xfrm>
            <a:off x="-25400" y="-279685"/>
            <a:ext cx="12586164" cy="7366570"/>
          </a:xfrm>
          <a:prstGeom prst="rect">
            <a:avLst/>
          </a:prstGeom>
        </p:spPr>
      </p:pic>
      <p:sp>
        <p:nvSpPr>
          <p:cNvPr id="4" name="Rectangle: Rounded Corners 3">
            <a:extLst>
              <a:ext uri="{FF2B5EF4-FFF2-40B4-BE49-F238E27FC236}">
                <a16:creationId xmlns:a16="http://schemas.microsoft.com/office/drawing/2014/main" id="{4A9AECA3-4B32-47B6-A6D1-1A0C740B2953}"/>
              </a:ext>
            </a:extLst>
          </p:cNvPr>
          <p:cNvSpPr/>
          <p:nvPr/>
        </p:nvSpPr>
        <p:spPr>
          <a:xfrm>
            <a:off x="299106" y="142321"/>
            <a:ext cx="11736950" cy="6534926"/>
          </a:xfrm>
          <a:prstGeom prst="round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pic>
        <p:nvPicPr>
          <p:cNvPr id="19" name="Picture 18">
            <a:extLst>
              <a:ext uri="{FF2B5EF4-FFF2-40B4-BE49-F238E27FC236}">
                <a16:creationId xmlns:a16="http://schemas.microsoft.com/office/drawing/2014/main" id="{AE47E159-77E7-9176-E176-781E95B14BD1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818971" y="263598"/>
            <a:ext cx="4272407" cy="1920549"/>
          </a:xfrm>
          <a:prstGeom prst="rect">
            <a:avLst/>
          </a:prstGeom>
        </p:spPr>
      </p:pic>
      <mc:AlternateContent xmlns:mc="http://schemas.openxmlformats.org/markup-compatibility/2006" xmlns:a14="http://schemas.microsoft.com/office/drawing/2010/main">
        <mc:Choice Requires="a14">
          <p:sp>
            <p:nvSpPr>
              <p:cNvPr id="3" name="TextBox 2">
                <a:extLst>
                  <a:ext uri="{FF2B5EF4-FFF2-40B4-BE49-F238E27FC236}">
                    <a16:creationId xmlns:a16="http://schemas.microsoft.com/office/drawing/2014/main" id="{84335F61-86F8-2357-42E9-70B306CB804F}"/>
                  </a:ext>
                </a:extLst>
              </p:cNvPr>
              <p:cNvSpPr txBox="1"/>
              <p:nvPr/>
            </p:nvSpPr>
            <p:spPr>
              <a:xfrm>
                <a:off x="1095153" y="2424223"/>
                <a:ext cx="10026503" cy="389696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vi-VN" sz="2800" b="0" i="0" dirty="0">
                    <a:solidFill>
                      <a:srgbClr val="FF0000"/>
                    </a:solidFill>
                    <a:effectLst/>
                    <a:latin typeface="Cambria" panose="02040503050406030204" pitchFamily="18" charset="0"/>
                    <a:ea typeface="Cambria" panose="02040503050406030204" pitchFamily="18" charset="0"/>
                  </a:rPr>
                  <a:t>Tổng thời gian xe dừng lại để giao hàng là: 15 × 3 = 45 (phút)</a:t>
                </a:r>
              </a:p>
              <a:p>
                <a:pPr algn="ctr"/>
                <a:r>
                  <a:rPr lang="vi-VN" sz="2800" b="0" i="0" dirty="0">
                    <a:solidFill>
                      <a:srgbClr val="FF0000"/>
                    </a:solidFill>
                    <a:effectLst/>
                    <a:latin typeface="Cambria" panose="02040503050406030204" pitchFamily="18" charset="0"/>
                    <a:ea typeface="Cambria" panose="02040503050406030204" pitchFamily="18" charset="0"/>
                  </a:rPr>
                  <a:t>Tổng quãng đường xe đi là: 20 + 10 + 10 + 20 = 60 (km)</a:t>
                </a:r>
              </a:p>
              <a:p>
                <a:pPr algn="ctr"/>
                <a:r>
                  <a:rPr lang="vi-VN" sz="2800" b="0" i="0" dirty="0">
                    <a:solidFill>
                      <a:srgbClr val="FF0000"/>
                    </a:solidFill>
                    <a:effectLst/>
                    <a:latin typeface="Cambria" panose="02040503050406030204" pitchFamily="18" charset="0"/>
                    <a:ea typeface="Cambria" panose="02040503050406030204" pitchFamily="18" charset="0"/>
                  </a:rPr>
                  <a:t>Thời gian đi của xe là: 60 : 45 = 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vi-VN" sz="2800" b="0" i="1" smtClean="0">
                            <a:solidFill>
                              <a:srgbClr val="FF0000"/>
                            </a:solidFill>
                            <a:effectLst/>
                            <a:latin typeface="Cambria Math" panose="02040503050406030204" pitchFamily="18" charset="0"/>
                            <a:ea typeface="Cambria" panose="02040503050406030204" pitchFamily="18" charset="0"/>
                          </a:rPr>
                        </m:ctrlPr>
                      </m:fPr>
                      <m:num>
                        <m:r>
                          <a:rPr lang="en-US" sz="2800" b="0" i="1" smtClean="0">
                            <a:solidFill>
                              <a:srgbClr val="FF0000"/>
                            </a:solidFill>
                            <a:effectLst/>
                            <a:latin typeface="Cambria Math" panose="02040503050406030204" pitchFamily="18" charset="0"/>
                            <a:ea typeface="Cambria" panose="02040503050406030204" pitchFamily="18" charset="0"/>
                          </a:rPr>
                          <m:t>4</m:t>
                        </m:r>
                      </m:num>
                      <m:den>
                        <m:r>
                          <a:rPr lang="en-US" sz="2800" b="0" i="1" smtClean="0">
                            <a:solidFill>
                              <a:srgbClr val="FF0000"/>
                            </a:solidFill>
                            <a:effectLst/>
                            <a:latin typeface="Cambria Math" panose="02040503050406030204" pitchFamily="18" charset="0"/>
                            <a:ea typeface="Cambria" panose="02040503050406030204" pitchFamily="18" charset="0"/>
                          </a:rPr>
                          <m:t>3</m:t>
                        </m:r>
                      </m:den>
                    </m:f>
                  </m:oMath>
                </a14:m>
                <a:r>
                  <a:rPr lang="vi-VN" sz="2800" b="0" i="0" dirty="0">
                    <a:solidFill>
                      <a:srgbClr val="FF0000"/>
                    </a:solidFill>
                    <a:effectLst/>
                    <a:latin typeface="Cambria" panose="02040503050406030204" pitchFamily="18" charset="0"/>
                    <a:ea typeface="Cambria" panose="02040503050406030204" pitchFamily="18" charset="0"/>
                  </a:rPr>
                  <a:t> (giờ)</a:t>
                </a:r>
              </a:p>
              <a:p>
                <a:pPr algn="ctr"/>
                <a:r>
                  <a:rPr lang="vi-VN" sz="2800" b="0" i="0" dirty="0">
                    <a:solidFill>
                      <a:srgbClr val="FF0000"/>
                    </a:solidFill>
                    <a:effectLst/>
                    <a:latin typeface="Cambria" panose="02040503050406030204" pitchFamily="18" charset="0"/>
                    <a:ea typeface="Cambria" panose="02040503050406030204" pitchFamily="18" charset="0"/>
                  </a:rPr>
                  <a:t>Đổi </a:t>
                </a:r>
                <a14:m>
                  <m:oMath xmlns:m="http://schemas.openxmlformats.org/officeDocument/2006/math">
                    <m:f>
                      <m:fPr>
                        <m:ctrlPr>
                          <a:rPr lang="vi-VN" sz="2800" b="0" i="1" smtClean="0">
                            <a:solidFill>
                              <a:srgbClr val="FF0000"/>
                            </a:solidFill>
                            <a:effectLst/>
                            <a:latin typeface="Cambria Math" panose="02040503050406030204" pitchFamily="18" charset="0"/>
                            <a:ea typeface="Cambria" panose="02040503050406030204" pitchFamily="18" charset="0"/>
                          </a:rPr>
                        </m:ctrlPr>
                      </m:fPr>
                      <m:num>
                        <m:r>
                          <a:rPr lang="en-US" sz="2800" b="0" i="1" smtClean="0">
                            <a:solidFill>
                              <a:srgbClr val="FF0000"/>
                            </a:solidFill>
                            <a:effectLst/>
                            <a:latin typeface="Cambria Math" panose="02040503050406030204" pitchFamily="18" charset="0"/>
                            <a:ea typeface="Cambria" panose="02040503050406030204" pitchFamily="18" charset="0"/>
                          </a:rPr>
                          <m:t>4</m:t>
                        </m:r>
                      </m:num>
                      <m:den>
                        <m:r>
                          <a:rPr lang="en-US" sz="2800" b="0" i="1" smtClean="0">
                            <a:solidFill>
                              <a:srgbClr val="FF0000"/>
                            </a:solidFill>
                            <a:effectLst/>
                            <a:latin typeface="Cambria Math" panose="02040503050406030204" pitchFamily="18" charset="0"/>
                            <a:ea typeface="Cambria" panose="02040503050406030204" pitchFamily="18" charset="0"/>
                          </a:rPr>
                          <m:t>3</m:t>
                        </m:r>
                      </m:den>
                    </m:f>
                  </m:oMath>
                </a14:m>
                <a:r>
                  <a:rPr lang="vi-VN" sz="2800" b="0" i="0" dirty="0">
                    <a:solidFill>
                      <a:srgbClr val="FF0000"/>
                    </a:solidFill>
                    <a:effectLst/>
                    <a:latin typeface="Cambria" panose="02040503050406030204" pitchFamily="18" charset="0"/>
                    <a:ea typeface="Cambria" panose="02040503050406030204" pitchFamily="18" charset="0"/>
                  </a:rPr>
                  <a:t> giờ = 1 giờ 20 phút</a:t>
                </a:r>
              </a:p>
              <a:p>
                <a:pPr algn="ctr"/>
                <a:r>
                  <a:rPr lang="vi-VN" sz="2800" b="0" i="0" dirty="0">
                    <a:solidFill>
                      <a:srgbClr val="FF0000"/>
                    </a:solidFill>
                    <a:effectLst/>
                    <a:latin typeface="Cambria" panose="02040503050406030204" pitchFamily="18" charset="0"/>
                    <a:ea typeface="Cambria" panose="02040503050406030204" pitchFamily="18" charset="0"/>
                  </a:rPr>
                  <a:t>Tổng thời gian đi và giao hàng của xe là:</a:t>
                </a:r>
                <a:endParaRPr lang="en-US" sz="2800" b="0" i="0" dirty="0">
                  <a:solidFill>
                    <a:srgbClr val="FF0000"/>
                  </a:solidFill>
                  <a:effectLst/>
                  <a:latin typeface="Cambria" panose="02040503050406030204" pitchFamily="18" charset="0"/>
                  <a:ea typeface="Cambria" panose="02040503050406030204" pitchFamily="18" charset="0"/>
                </a:endParaRPr>
              </a:p>
              <a:p>
                <a:pPr algn="ctr"/>
                <a:r>
                  <a:rPr lang="vi-VN" sz="2800" b="0" i="0" dirty="0">
                    <a:solidFill>
                      <a:srgbClr val="FF0000"/>
                    </a:solidFill>
                    <a:effectLst/>
                    <a:latin typeface="Cambria" panose="02040503050406030204" pitchFamily="18" charset="0"/>
                    <a:ea typeface="Cambria" panose="02040503050406030204" pitchFamily="18" charset="0"/>
                  </a:rPr>
                  <a:t>1 giờ 20 phút + 45 phút = 2 giờ 5 phút.</a:t>
                </a:r>
              </a:p>
              <a:p>
                <a:pPr algn="ctr"/>
                <a:r>
                  <a:rPr lang="vi-VN" sz="2800" b="0" i="0" dirty="0">
                    <a:solidFill>
                      <a:srgbClr val="FF0000"/>
                    </a:solidFill>
                    <a:effectLst/>
                    <a:latin typeface="Cambria" panose="02040503050406030204" pitchFamily="18" charset="0"/>
                    <a:ea typeface="Cambria" panose="02040503050406030204" pitchFamily="18" charset="0"/>
                  </a:rPr>
                  <a:t>Đáp số: 2 giờ 5 phút.</a:t>
                </a:r>
                <a:endParaRPr lang="en-US" sz="2800" b="0" i="0" dirty="0">
                  <a:solidFill>
                    <a:srgbClr val="FF0000"/>
                  </a:solidFill>
                  <a:effectLst/>
                  <a:latin typeface="Cambria" panose="02040503050406030204" pitchFamily="18" charset="0"/>
                  <a:ea typeface="Cambria" panose="02040503050406030204" pitchFamily="18" charset="0"/>
                </a:endParaRPr>
              </a:p>
              <a:p>
                <a:pPr algn="ctr"/>
                <a:r>
                  <a:rPr lang="en-US" sz="2800" b="1" i="0" dirty="0">
                    <a:solidFill>
                      <a:srgbClr val="FF0000"/>
                    </a:solidFill>
                    <a:effectLst/>
                    <a:latin typeface="Cambria" panose="02040503050406030204" pitchFamily="18" charset="0"/>
                    <a:ea typeface="Cambria" panose="02040503050406030204" pitchFamily="18" charset="0"/>
                    <a:sym typeface="Wingdings" panose="05000000000000000000" pitchFamily="2" charset="2"/>
                  </a:rPr>
                  <a:t> </a:t>
                </a:r>
                <a:r>
                  <a:rPr lang="en-US" sz="2800" b="1" i="0" dirty="0" err="1">
                    <a:solidFill>
                      <a:srgbClr val="FF0000"/>
                    </a:solidFill>
                    <a:effectLst/>
                    <a:latin typeface="Cambria" panose="02040503050406030204" pitchFamily="18" charset="0"/>
                    <a:ea typeface="Cambria" panose="02040503050406030204" pitchFamily="18" charset="0"/>
                  </a:rPr>
                  <a:t>Chọn</a:t>
                </a:r>
                <a:r>
                  <a:rPr lang="en-US" sz="2800" b="1" i="0" dirty="0">
                    <a:solidFill>
                      <a:srgbClr val="FF0000"/>
                    </a:solidFill>
                    <a:effectLst/>
                    <a:latin typeface="Cambria" panose="02040503050406030204" pitchFamily="18" charset="0"/>
                    <a:ea typeface="Cambria" panose="02040503050406030204" pitchFamily="18" charset="0"/>
                  </a:rPr>
                  <a:t> </a:t>
                </a:r>
                <a:r>
                  <a:rPr lang="en-US" sz="2800" b="1" i="0" dirty="0" err="1">
                    <a:solidFill>
                      <a:srgbClr val="FF0000"/>
                    </a:solidFill>
                    <a:effectLst/>
                    <a:latin typeface="Cambria" panose="02040503050406030204" pitchFamily="18" charset="0"/>
                    <a:ea typeface="Cambria" panose="02040503050406030204" pitchFamily="18" charset="0"/>
                  </a:rPr>
                  <a:t>đáp</a:t>
                </a:r>
                <a:r>
                  <a:rPr lang="en-US" sz="2800" b="1" i="0" dirty="0">
                    <a:solidFill>
                      <a:srgbClr val="FF0000"/>
                    </a:solidFill>
                    <a:effectLst/>
                    <a:latin typeface="Cambria" panose="02040503050406030204" pitchFamily="18" charset="0"/>
                    <a:ea typeface="Cambria" panose="02040503050406030204" pitchFamily="18" charset="0"/>
                  </a:rPr>
                  <a:t> </a:t>
                </a:r>
                <a:r>
                  <a:rPr lang="en-US" sz="2800" b="1" i="0" dirty="0" err="1">
                    <a:solidFill>
                      <a:srgbClr val="FF0000"/>
                    </a:solidFill>
                    <a:effectLst/>
                    <a:latin typeface="Cambria" panose="02040503050406030204" pitchFamily="18" charset="0"/>
                    <a:ea typeface="Cambria" panose="02040503050406030204" pitchFamily="18" charset="0"/>
                  </a:rPr>
                  <a:t>án</a:t>
                </a:r>
                <a:r>
                  <a:rPr lang="en-US" sz="2800" b="1" i="0" dirty="0">
                    <a:solidFill>
                      <a:srgbClr val="FF0000"/>
                    </a:solidFill>
                    <a:effectLst/>
                    <a:latin typeface="Cambria" panose="02040503050406030204" pitchFamily="18" charset="0"/>
                    <a:ea typeface="Cambria" panose="02040503050406030204" pitchFamily="18" charset="0"/>
                  </a:rPr>
                  <a:t> D</a:t>
                </a:r>
                <a:endParaRPr lang="vi-VN" sz="2800" b="1" i="0" dirty="0">
                  <a:solidFill>
                    <a:srgbClr val="FF0000"/>
                  </a:solidFill>
                  <a:effectLst/>
                  <a:latin typeface="Cambria" panose="02040503050406030204" pitchFamily="18" charset="0"/>
                  <a:ea typeface="Cambria" panose="02040503050406030204" pitchFamily="18" charset="0"/>
                </a:endParaRPr>
              </a:p>
            </p:txBody>
          </p:sp>
        </mc:Choice>
        <mc:Fallback xmlns="">
          <p:sp>
            <p:nvSpPr>
              <p:cNvPr id="3" name="TextBox 2">
                <a:extLst>
                  <a:ext uri="{FF2B5EF4-FFF2-40B4-BE49-F238E27FC236}">
                    <a16:creationId xmlns:a16="http://schemas.microsoft.com/office/drawing/2014/main" id="{84335F61-86F8-2357-42E9-70B306CB804F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095153" y="2424223"/>
                <a:ext cx="10026503" cy="3896964"/>
              </a:xfrm>
              <a:prstGeom prst="rect">
                <a:avLst/>
              </a:prstGeom>
              <a:blipFill>
                <a:blip r:embed="rId4"/>
                <a:stretch>
                  <a:fillRect t="-1721" b="-3443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389572774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" dur="500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" dur="500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7" dur="500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2" dur="500"/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7" dur="500"/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2" dur="500"/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6">
            <a:extLst>
              <a:ext uri="{FF2B5EF4-FFF2-40B4-BE49-F238E27FC236}">
                <a16:creationId xmlns:a16="http://schemas.microsoft.com/office/drawing/2014/main" id="{81485A29-7057-4C17-A1EB-32BB354F86A0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1447800" y="2184115"/>
            <a:ext cx="8309128" cy="4673885"/>
          </a:xfrm>
          <a:prstGeom prst="rect">
            <a:avLst/>
          </a:prstGeom>
        </p:spPr>
      </p:pic>
      <p:pic>
        <p:nvPicPr>
          <p:cNvPr id="4098" name="Picture 2" descr="Larva Red and Yellow transparent PNG - StickPNG">
            <a:extLst>
              <a:ext uri="{FF2B5EF4-FFF2-40B4-BE49-F238E27FC236}">
                <a16:creationId xmlns:a16="http://schemas.microsoft.com/office/drawing/2014/main" id="{9FB586DA-4D5D-4161-8A91-F3798A7DC15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55179" y="1766141"/>
            <a:ext cx="1351585" cy="220881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3" name="图片 3">
            <a:extLst>
              <a:ext uri="{FF2B5EF4-FFF2-40B4-BE49-F238E27FC236}">
                <a16:creationId xmlns:a16="http://schemas.microsoft.com/office/drawing/2014/main" id="{CA332912-2F75-4B8A-B8AF-5B5891777105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 flipH="1">
            <a:off x="3599873" y="330200"/>
            <a:ext cx="4578925" cy="2640275"/>
          </a:xfrm>
          <a:prstGeom prst="rect">
            <a:avLst/>
          </a:prstGeom>
        </p:spPr>
      </p:pic>
      <p:sp>
        <p:nvSpPr>
          <p:cNvPr id="14" name="TextBox 13">
            <a:extLst>
              <a:ext uri="{FF2B5EF4-FFF2-40B4-BE49-F238E27FC236}">
                <a16:creationId xmlns:a16="http://schemas.microsoft.com/office/drawing/2014/main" id="{86F05D4C-AAA6-4D13-B108-9BAA9E646358}"/>
              </a:ext>
            </a:extLst>
          </p:cNvPr>
          <p:cNvSpPr txBox="1"/>
          <p:nvPr/>
        </p:nvSpPr>
        <p:spPr>
          <a:xfrm>
            <a:off x="4184982" y="1021021"/>
            <a:ext cx="3408705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2800" dirty="0" err="1">
                <a:ln w="12700">
                  <a:solidFill>
                    <a:srgbClr val="C00000"/>
                  </a:solidFill>
                </a:ln>
                <a:solidFill>
                  <a:srgbClr val="C00000"/>
                </a:solidFill>
                <a:latin typeface="+mj-lt"/>
                <a:cs typeface="Calibri" panose="020F0502020204030204" pitchFamily="34" charset="0"/>
              </a:rPr>
              <a:t>Chúc</a:t>
            </a:r>
            <a:r>
              <a:rPr lang="en-US" sz="2800" dirty="0">
                <a:ln w="12700">
                  <a:solidFill>
                    <a:srgbClr val="C00000"/>
                  </a:solidFill>
                </a:ln>
                <a:solidFill>
                  <a:srgbClr val="C00000"/>
                </a:solidFill>
                <a:latin typeface="+mj-lt"/>
                <a:cs typeface="Calibri" panose="020F0502020204030204" pitchFamily="34" charset="0"/>
              </a:rPr>
              <a:t> </a:t>
            </a:r>
            <a:r>
              <a:rPr lang="en-US" sz="2800" dirty="0" err="1">
                <a:ln w="12700">
                  <a:solidFill>
                    <a:srgbClr val="C00000"/>
                  </a:solidFill>
                </a:ln>
                <a:solidFill>
                  <a:srgbClr val="C00000"/>
                </a:solidFill>
                <a:latin typeface="+mj-lt"/>
                <a:cs typeface="Calibri" panose="020F0502020204030204" pitchFamily="34" charset="0"/>
              </a:rPr>
              <a:t>các</a:t>
            </a:r>
            <a:r>
              <a:rPr lang="en-US" sz="2800" dirty="0">
                <a:ln w="12700">
                  <a:solidFill>
                    <a:srgbClr val="C00000"/>
                  </a:solidFill>
                </a:ln>
                <a:solidFill>
                  <a:srgbClr val="C00000"/>
                </a:solidFill>
                <a:latin typeface="+mj-lt"/>
                <a:cs typeface="Calibri" panose="020F0502020204030204" pitchFamily="34" charset="0"/>
              </a:rPr>
              <a:t> </a:t>
            </a:r>
            <a:r>
              <a:rPr lang="en-US" sz="2800" dirty="0" err="1">
                <a:ln w="12700">
                  <a:solidFill>
                    <a:srgbClr val="C00000"/>
                  </a:solidFill>
                </a:ln>
                <a:solidFill>
                  <a:srgbClr val="C00000"/>
                </a:solidFill>
                <a:latin typeface="+mj-lt"/>
                <a:cs typeface="Calibri" panose="020F0502020204030204" pitchFamily="34" charset="0"/>
              </a:rPr>
              <a:t>bạn</a:t>
            </a:r>
            <a:r>
              <a:rPr lang="en-US" sz="2800" dirty="0">
                <a:ln w="12700">
                  <a:solidFill>
                    <a:srgbClr val="C00000"/>
                  </a:solidFill>
                </a:ln>
                <a:solidFill>
                  <a:srgbClr val="C00000"/>
                </a:solidFill>
                <a:latin typeface="+mj-lt"/>
                <a:cs typeface="Calibri" panose="020F0502020204030204" pitchFamily="34" charset="0"/>
              </a:rPr>
              <a:t> may </a:t>
            </a:r>
            <a:r>
              <a:rPr lang="en-US" sz="2800" dirty="0" err="1">
                <a:ln w="12700">
                  <a:solidFill>
                    <a:srgbClr val="C00000"/>
                  </a:solidFill>
                </a:ln>
                <a:solidFill>
                  <a:srgbClr val="C00000"/>
                </a:solidFill>
                <a:latin typeface="+mj-lt"/>
                <a:cs typeface="Calibri" panose="020F0502020204030204" pitchFamily="34" charset="0"/>
              </a:rPr>
              <a:t>mắn</a:t>
            </a:r>
            <a:r>
              <a:rPr lang="en-US" sz="2800" dirty="0">
                <a:ln w="12700">
                  <a:solidFill>
                    <a:srgbClr val="C00000"/>
                  </a:solidFill>
                </a:ln>
                <a:solidFill>
                  <a:srgbClr val="C00000"/>
                </a:solidFill>
                <a:latin typeface="+mj-lt"/>
                <a:cs typeface="Calibri" panose="020F0502020204030204" pitchFamily="34" charset="0"/>
              </a:rPr>
              <a:t> </a:t>
            </a:r>
            <a:r>
              <a:rPr lang="en-US" sz="2800" dirty="0" err="1">
                <a:ln w="12700">
                  <a:solidFill>
                    <a:srgbClr val="C00000"/>
                  </a:solidFill>
                </a:ln>
                <a:solidFill>
                  <a:srgbClr val="C00000"/>
                </a:solidFill>
                <a:latin typeface="+mj-lt"/>
                <a:cs typeface="Calibri" panose="020F0502020204030204" pitchFamily="34" charset="0"/>
              </a:rPr>
              <a:t>nhé</a:t>
            </a:r>
            <a:r>
              <a:rPr lang="en-US" sz="2800" dirty="0">
                <a:ln w="12700">
                  <a:solidFill>
                    <a:srgbClr val="C00000"/>
                  </a:solidFill>
                </a:ln>
                <a:solidFill>
                  <a:srgbClr val="C00000"/>
                </a:solidFill>
                <a:latin typeface="+mj-lt"/>
                <a:cs typeface="Calibri" panose="020F0502020204030204" pitchFamily="34" charset="0"/>
              </a:rPr>
              <a:t>!</a:t>
            </a:r>
          </a:p>
        </p:txBody>
      </p:sp>
    </p:spTree>
    <p:extLst>
      <p:ext uri="{BB962C8B-B14F-4D97-AF65-F5344CB8AC3E}">
        <p14:creationId xmlns:p14="http://schemas.microsoft.com/office/powerpoint/2010/main" val="272880097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2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6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44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54167E-6 -0.1 L 0.28489 -0.16042 C 0.34427 -0.17408 0.43294 -0.18125 0.52695 -0.18125 C 0.6332 -0.18125 0.7181 -0.17408 0.7776 -0.16042 L 1.06263 -0.1 " pathEditMode="relative" rAng="0" ptsTypes="AAAAA">
                                      <p:cBhvr>
                                        <p:cTn id="14" dur="2000" fill="hold"/>
                                        <p:tgtEl>
                                          <p:spTgt spid="409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3125" y="-4074"/>
                                    </p:animMotion>
                                  </p:childTnLst>
                                </p:cTn>
                              </p:par>
                              <p:par>
                                <p:cTn id="15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16" dur="2000" fill="hold"/>
                                        <p:tgtEl>
                                          <p:spTgt spid="409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2000"/>
                            </p:stCondLst>
                            <p:childTnLst>
                              <p:par>
                                <p:cTn id="1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5">
            <a:extLst>
              <a:ext uri="{FF2B5EF4-FFF2-40B4-BE49-F238E27FC236}">
                <a16:creationId xmlns:a16="http://schemas.microsoft.com/office/drawing/2014/main" id="{71D43182-F168-49CC-BCA5-6F7B7CE5410A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-127000"/>
            <a:ext cx="12192000" cy="7162800"/>
          </a:xfrm>
          <a:prstGeom prst="rect">
            <a:avLst/>
          </a:prstGeom>
        </p:spPr>
      </p:pic>
      <p:pic>
        <p:nvPicPr>
          <p:cNvPr id="10" name="Picture 9">
            <a:extLst>
              <a:ext uri="{FF2B5EF4-FFF2-40B4-BE49-F238E27FC236}">
                <a16:creationId xmlns:a16="http://schemas.microsoft.com/office/drawing/2014/main" id="{4D33BDCF-A6DA-4996-84C7-A53C5DEBC84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50332" y="2425700"/>
            <a:ext cx="10905067" cy="6134100"/>
          </a:xfrm>
          <a:prstGeom prst="rect">
            <a:avLst/>
          </a:prstGeom>
        </p:spPr>
      </p:pic>
      <p:pic>
        <p:nvPicPr>
          <p:cNvPr id="11" name="Picture 2" descr="Larva Red and Yellow transparent PNG - StickPNG">
            <a:extLst>
              <a:ext uri="{FF2B5EF4-FFF2-40B4-BE49-F238E27FC236}">
                <a16:creationId xmlns:a16="http://schemas.microsoft.com/office/drawing/2014/main" id="{A122D6EC-86AC-4DA9-B22F-00752721D2F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626751" y="2070941"/>
            <a:ext cx="1351585" cy="220881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2" name="图片 3">
            <a:extLst>
              <a:ext uri="{FF2B5EF4-FFF2-40B4-BE49-F238E27FC236}">
                <a16:creationId xmlns:a16="http://schemas.microsoft.com/office/drawing/2014/main" id="{A4BC0A49-8F5C-43CE-8DD1-BD9FE55C8C84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 flipH="1">
            <a:off x="1059873" y="381000"/>
            <a:ext cx="4578925" cy="2640275"/>
          </a:xfrm>
          <a:prstGeom prst="rect">
            <a:avLst/>
          </a:prstGeom>
        </p:spPr>
      </p:pic>
      <p:sp>
        <p:nvSpPr>
          <p:cNvPr id="13" name="TextBox 12">
            <a:extLst>
              <a:ext uri="{FF2B5EF4-FFF2-40B4-BE49-F238E27FC236}">
                <a16:creationId xmlns:a16="http://schemas.microsoft.com/office/drawing/2014/main" id="{57164920-1D8D-48A1-90F8-0AFBC466F192}"/>
              </a:ext>
            </a:extLst>
          </p:cNvPr>
          <p:cNvSpPr txBox="1"/>
          <p:nvPr/>
        </p:nvSpPr>
        <p:spPr>
          <a:xfrm>
            <a:off x="1644982" y="901700"/>
            <a:ext cx="3408705" cy="13849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en-US" sz="2800" dirty="0" err="1">
                <a:ln w="12700">
                  <a:solidFill>
                    <a:srgbClr val="C00000"/>
                  </a:solidFill>
                </a:ln>
                <a:solidFill>
                  <a:srgbClr val="C00000"/>
                </a:solidFill>
                <a:latin typeface="+mj-lt"/>
                <a:cs typeface="Calibri" panose="020F0502020204030204" pitchFamily="34" charset="0"/>
              </a:rPr>
              <a:t>Các</a:t>
            </a:r>
            <a:r>
              <a:rPr lang="en-US" sz="2800" dirty="0">
                <a:ln w="12700">
                  <a:solidFill>
                    <a:srgbClr val="C00000"/>
                  </a:solidFill>
                </a:ln>
                <a:solidFill>
                  <a:srgbClr val="C00000"/>
                </a:solidFill>
                <a:latin typeface="+mj-lt"/>
                <a:cs typeface="Calibri" panose="020F0502020204030204" pitchFamily="34" charset="0"/>
              </a:rPr>
              <a:t> </a:t>
            </a:r>
            <a:r>
              <a:rPr lang="en-US" sz="2800" dirty="0" err="1">
                <a:ln w="12700">
                  <a:solidFill>
                    <a:srgbClr val="C00000"/>
                  </a:solidFill>
                </a:ln>
                <a:solidFill>
                  <a:srgbClr val="C00000"/>
                </a:solidFill>
                <a:latin typeface="+mj-lt"/>
                <a:cs typeface="Calibri" panose="020F0502020204030204" pitchFamily="34" charset="0"/>
              </a:rPr>
              <a:t>bạn</a:t>
            </a:r>
            <a:r>
              <a:rPr lang="en-US" sz="2800" dirty="0">
                <a:ln w="12700">
                  <a:solidFill>
                    <a:srgbClr val="C00000"/>
                  </a:solidFill>
                </a:ln>
                <a:solidFill>
                  <a:srgbClr val="C00000"/>
                </a:solidFill>
                <a:latin typeface="+mj-lt"/>
                <a:cs typeface="Calibri" panose="020F0502020204030204" pitchFamily="34" charset="0"/>
              </a:rPr>
              <a:t> </a:t>
            </a:r>
            <a:r>
              <a:rPr lang="en-US" sz="2800" dirty="0" err="1">
                <a:ln w="12700">
                  <a:solidFill>
                    <a:srgbClr val="C00000"/>
                  </a:solidFill>
                </a:ln>
                <a:solidFill>
                  <a:srgbClr val="C00000"/>
                </a:solidFill>
                <a:latin typeface="+mj-lt"/>
                <a:cs typeface="Calibri" panose="020F0502020204030204" pitchFamily="34" charset="0"/>
              </a:rPr>
              <a:t>muốn</a:t>
            </a:r>
            <a:r>
              <a:rPr lang="en-US" sz="2800" dirty="0">
                <a:ln w="12700">
                  <a:solidFill>
                    <a:srgbClr val="C00000"/>
                  </a:solidFill>
                </a:ln>
                <a:solidFill>
                  <a:srgbClr val="C00000"/>
                </a:solidFill>
                <a:latin typeface="+mj-lt"/>
                <a:cs typeface="Calibri" panose="020F0502020204030204" pitchFamily="34" charset="0"/>
              </a:rPr>
              <a:t> quay </a:t>
            </a:r>
            <a:r>
              <a:rPr lang="en-US" sz="2800" dirty="0" err="1">
                <a:ln w="12700">
                  <a:solidFill>
                    <a:srgbClr val="C00000"/>
                  </a:solidFill>
                </a:ln>
                <a:solidFill>
                  <a:srgbClr val="C00000"/>
                </a:solidFill>
                <a:latin typeface="+mj-lt"/>
                <a:cs typeface="Calibri" panose="020F0502020204030204" pitchFamily="34" charset="0"/>
              </a:rPr>
              <a:t>trở</a:t>
            </a:r>
            <a:r>
              <a:rPr lang="en-US" sz="2800" dirty="0">
                <a:ln w="12700">
                  <a:solidFill>
                    <a:srgbClr val="C00000"/>
                  </a:solidFill>
                </a:ln>
                <a:solidFill>
                  <a:srgbClr val="C00000"/>
                </a:solidFill>
                <a:latin typeface="+mj-lt"/>
                <a:cs typeface="Calibri" panose="020F0502020204030204" pitchFamily="34" charset="0"/>
              </a:rPr>
              <a:t> </a:t>
            </a:r>
            <a:r>
              <a:rPr lang="en-US" sz="2800" dirty="0" err="1">
                <a:ln w="12700">
                  <a:solidFill>
                    <a:srgbClr val="C00000"/>
                  </a:solidFill>
                </a:ln>
                <a:solidFill>
                  <a:srgbClr val="C00000"/>
                </a:solidFill>
                <a:latin typeface="+mj-lt"/>
                <a:cs typeface="Calibri" panose="020F0502020204030204" pitchFamily="34" charset="0"/>
              </a:rPr>
              <a:t>lại</a:t>
            </a:r>
            <a:r>
              <a:rPr lang="en-US" sz="2800" dirty="0">
                <a:ln w="12700">
                  <a:solidFill>
                    <a:srgbClr val="C00000"/>
                  </a:solidFill>
                </a:ln>
                <a:solidFill>
                  <a:srgbClr val="C00000"/>
                </a:solidFill>
                <a:latin typeface="+mj-lt"/>
                <a:cs typeface="Calibri" panose="020F0502020204030204" pitchFamily="34" charset="0"/>
              </a:rPr>
              <a:t> </a:t>
            </a:r>
            <a:r>
              <a:rPr lang="en-US" sz="2800" dirty="0" err="1">
                <a:ln w="12700">
                  <a:solidFill>
                    <a:srgbClr val="C00000"/>
                  </a:solidFill>
                </a:ln>
                <a:solidFill>
                  <a:srgbClr val="C00000"/>
                </a:solidFill>
                <a:latin typeface="+mj-lt"/>
                <a:cs typeface="Calibri" panose="020F0502020204030204" pitchFamily="34" charset="0"/>
              </a:rPr>
              <a:t>thành</a:t>
            </a:r>
            <a:r>
              <a:rPr lang="en-US" sz="2800" dirty="0">
                <a:ln w="12700">
                  <a:solidFill>
                    <a:srgbClr val="C00000"/>
                  </a:solidFill>
                </a:ln>
                <a:solidFill>
                  <a:srgbClr val="C00000"/>
                </a:solidFill>
                <a:latin typeface="+mj-lt"/>
                <a:cs typeface="Calibri" panose="020F0502020204030204" pitchFamily="34" charset="0"/>
              </a:rPr>
              <a:t> </a:t>
            </a:r>
            <a:r>
              <a:rPr lang="en-US" sz="2800" dirty="0" err="1">
                <a:ln w="12700">
                  <a:solidFill>
                    <a:srgbClr val="C00000"/>
                  </a:solidFill>
                </a:ln>
                <a:solidFill>
                  <a:srgbClr val="C00000"/>
                </a:solidFill>
                <a:latin typeface="+mj-lt"/>
                <a:cs typeface="Calibri" panose="020F0502020204030204" pitchFamily="34" charset="0"/>
              </a:rPr>
              <a:t>phố</a:t>
            </a:r>
            <a:r>
              <a:rPr lang="en-US" sz="2800" dirty="0">
                <a:ln w="12700">
                  <a:solidFill>
                    <a:srgbClr val="C00000"/>
                  </a:solidFill>
                </a:ln>
                <a:solidFill>
                  <a:srgbClr val="C00000"/>
                </a:solidFill>
                <a:latin typeface="+mj-lt"/>
                <a:cs typeface="Calibri" panose="020F0502020204030204" pitchFamily="34" charset="0"/>
              </a:rPr>
              <a:t> </a:t>
            </a:r>
            <a:r>
              <a:rPr lang="en-US" sz="2800" dirty="0" err="1">
                <a:ln w="12700">
                  <a:solidFill>
                    <a:srgbClr val="C00000"/>
                  </a:solidFill>
                </a:ln>
                <a:solidFill>
                  <a:srgbClr val="C00000"/>
                </a:solidFill>
                <a:latin typeface="+mj-lt"/>
                <a:cs typeface="Calibri" panose="020F0502020204030204" pitchFamily="34" charset="0"/>
              </a:rPr>
              <a:t>đúng</a:t>
            </a:r>
            <a:r>
              <a:rPr lang="en-US" sz="2800" dirty="0">
                <a:ln w="12700">
                  <a:solidFill>
                    <a:srgbClr val="C00000"/>
                  </a:solidFill>
                </a:ln>
                <a:solidFill>
                  <a:srgbClr val="C00000"/>
                </a:solidFill>
                <a:latin typeface="+mj-lt"/>
                <a:cs typeface="Calibri" panose="020F0502020204030204" pitchFamily="34" charset="0"/>
              </a:rPr>
              <a:t> </a:t>
            </a:r>
            <a:r>
              <a:rPr lang="en-US" sz="2800" dirty="0" err="1">
                <a:ln w="12700">
                  <a:solidFill>
                    <a:srgbClr val="C00000"/>
                  </a:solidFill>
                </a:ln>
                <a:solidFill>
                  <a:srgbClr val="C00000"/>
                </a:solidFill>
                <a:latin typeface="+mj-lt"/>
                <a:cs typeface="Calibri" panose="020F0502020204030204" pitchFamily="34" charset="0"/>
              </a:rPr>
              <a:t>không</a:t>
            </a:r>
            <a:r>
              <a:rPr lang="en-US" sz="2800" dirty="0">
                <a:ln w="12700">
                  <a:solidFill>
                    <a:srgbClr val="C00000"/>
                  </a:solidFill>
                </a:ln>
                <a:solidFill>
                  <a:srgbClr val="C00000"/>
                </a:solidFill>
                <a:latin typeface="+mj-lt"/>
                <a:cs typeface="Calibri" panose="020F0502020204030204" pitchFamily="34" charset="0"/>
              </a:rPr>
              <a:t>?</a:t>
            </a:r>
          </a:p>
        </p:txBody>
      </p:sp>
      <p:pic>
        <p:nvPicPr>
          <p:cNvPr id="14" name="图片 3">
            <a:extLst>
              <a:ext uri="{FF2B5EF4-FFF2-40B4-BE49-F238E27FC236}">
                <a16:creationId xmlns:a16="http://schemas.microsoft.com/office/drawing/2014/main" id="{EF20C90C-C6C7-419C-92DC-CF3BE07C4AD4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 flipH="1">
            <a:off x="6681110" y="967687"/>
            <a:ext cx="4699000" cy="2709511"/>
          </a:xfrm>
          <a:prstGeom prst="rect">
            <a:avLst/>
          </a:prstGeom>
        </p:spPr>
      </p:pic>
      <p:sp>
        <p:nvSpPr>
          <p:cNvPr id="15" name="TextBox 14">
            <a:extLst>
              <a:ext uri="{FF2B5EF4-FFF2-40B4-BE49-F238E27FC236}">
                <a16:creationId xmlns:a16="http://schemas.microsoft.com/office/drawing/2014/main" id="{C2202CB6-1CA5-4B19-B615-47372929945E}"/>
              </a:ext>
            </a:extLst>
          </p:cNvPr>
          <p:cNvSpPr txBox="1"/>
          <p:nvPr/>
        </p:nvSpPr>
        <p:spPr>
          <a:xfrm>
            <a:off x="7301693" y="1701137"/>
            <a:ext cx="3455242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800" dirty="0" err="1">
                <a:ln w="12700">
                  <a:solidFill>
                    <a:srgbClr val="C00000"/>
                  </a:solidFill>
                </a:ln>
                <a:solidFill>
                  <a:srgbClr val="C00000"/>
                </a:solidFill>
                <a:latin typeface="+mj-lt"/>
                <a:cs typeface="Calibri" panose="020F0502020204030204" pitchFamily="34" charset="0"/>
              </a:rPr>
              <a:t>Bạn</a:t>
            </a:r>
            <a:r>
              <a:rPr lang="en-US" sz="2800" dirty="0">
                <a:ln w="12700">
                  <a:solidFill>
                    <a:srgbClr val="C00000"/>
                  </a:solidFill>
                </a:ln>
                <a:solidFill>
                  <a:srgbClr val="C00000"/>
                </a:solidFill>
                <a:latin typeface="+mj-lt"/>
                <a:cs typeface="Calibri" panose="020F0502020204030204" pitchFamily="34" charset="0"/>
              </a:rPr>
              <a:t> </a:t>
            </a:r>
            <a:r>
              <a:rPr lang="en-US" sz="2800" dirty="0" err="1">
                <a:ln w="12700">
                  <a:solidFill>
                    <a:srgbClr val="C00000"/>
                  </a:solidFill>
                </a:ln>
                <a:solidFill>
                  <a:srgbClr val="C00000"/>
                </a:solidFill>
                <a:latin typeface="+mj-lt"/>
                <a:cs typeface="Calibri" panose="020F0502020204030204" pitchFamily="34" charset="0"/>
              </a:rPr>
              <a:t>cá</a:t>
            </a:r>
            <a:r>
              <a:rPr lang="en-US" sz="2800" dirty="0">
                <a:ln w="12700">
                  <a:solidFill>
                    <a:srgbClr val="C00000"/>
                  </a:solidFill>
                </a:ln>
                <a:solidFill>
                  <a:srgbClr val="C00000"/>
                </a:solidFill>
                <a:latin typeface="+mj-lt"/>
                <a:cs typeface="Calibri" panose="020F0502020204030204" pitchFamily="34" charset="0"/>
              </a:rPr>
              <a:t> </a:t>
            </a:r>
            <a:r>
              <a:rPr lang="en-US" sz="2800" dirty="0" err="1">
                <a:ln w="12700">
                  <a:solidFill>
                    <a:srgbClr val="C00000"/>
                  </a:solidFill>
                </a:ln>
                <a:solidFill>
                  <a:srgbClr val="C00000"/>
                </a:solidFill>
                <a:latin typeface="+mj-lt"/>
                <a:cs typeface="Calibri" panose="020F0502020204030204" pitchFamily="34" charset="0"/>
              </a:rPr>
              <a:t>heo</a:t>
            </a:r>
            <a:r>
              <a:rPr lang="en-US" sz="2800" dirty="0">
                <a:ln w="12700">
                  <a:solidFill>
                    <a:srgbClr val="C00000"/>
                  </a:solidFill>
                </a:ln>
                <a:solidFill>
                  <a:srgbClr val="C00000"/>
                </a:solidFill>
                <a:latin typeface="+mj-lt"/>
                <a:cs typeface="Calibri" panose="020F0502020204030204" pitchFamily="34" charset="0"/>
              </a:rPr>
              <a:t> </a:t>
            </a:r>
            <a:r>
              <a:rPr lang="en-US" sz="2800" dirty="0" err="1">
                <a:ln w="12700">
                  <a:solidFill>
                    <a:srgbClr val="C00000"/>
                  </a:solidFill>
                </a:ln>
                <a:solidFill>
                  <a:srgbClr val="C00000"/>
                </a:solidFill>
                <a:latin typeface="+mj-lt"/>
                <a:cs typeface="Calibri" panose="020F0502020204030204" pitchFamily="34" charset="0"/>
              </a:rPr>
              <a:t>giúp</a:t>
            </a:r>
            <a:r>
              <a:rPr lang="en-US" sz="2800" dirty="0">
                <a:ln w="12700">
                  <a:solidFill>
                    <a:srgbClr val="C00000"/>
                  </a:solidFill>
                </a:ln>
                <a:solidFill>
                  <a:srgbClr val="C00000"/>
                </a:solidFill>
                <a:latin typeface="+mj-lt"/>
                <a:cs typeface="Calibri" panose="020F0502020204030204" pitchFamily="34" charset="0"/>
              </a:rPr>
              <a:t> </a:t>
            </a:r>
            <a:r>
              <a:rPr lang="en-US" sz="2800" dirty="0" err="1">
                <a:ln w="12700">
                  <a:solidFill>
                    <a:srgbClr val="C00000"/>
                  </a:solidFill>
                </a:ln>
                <a:solidFill>
                  <a:srgbClr val="C00000"/>
                </a:solidFill>
                <a:latin typeface="+mj-lt"/>
                <a:cs typeface="Calibri" panose="020F0502020204030204" pitchFamily="34" charset="0"/>
              </a:rPr>
              <a:t>bọn</a:t>
            </a:r>
            <a:r>
              <a:rPr lang="en-US" sz="2800" dirty="0">
                <a:ln w="12700">
                  <a:solidFill>
                    <a:srgbClr val="C00000"/>
                  </a:solidFill>
                </a:ln>
                <a:solidFill>
                  <a:srgbClr val="C00000"/>
                </a:solidFill>
                <a:latin typeface="+mj-lt"/>
                <a:cs typeface="Calibri" panose="020F0502020204030204" pitchFamily="34" charset="0"/>
              </a:rPr>
              <a:t> </a:t>
            </a:r>
            <a:r>
              <a:rPr lang="en-US" sz="2800" dirty="0" err="1">
                <a:ln w="12700">
                  <a:solidFill>
                    <a:srgbClr val="C00000"/>
                  </a:solidFill>
                </a:ln>
                <a:solidFill>
                  <a:srgbClr val="C00000"/>
                </a:solidFill>
                <a:latin typeface="+mj-lt"/>
                <a:cs typeface="Calibri" panose="020F0502020204030204" pitchFamily="34" charset="0"/>
              </a:rPr>
              <a:t>mình</a:t>
            </a:r>
            <a:r>
              <a:rPr lang="en-US" sz="2800" dirty="0">
                <a:ln w="12700">
                  <a:solidFill>
                    <a:srgbClr val="C00000"/>
                  </a:solidFill>
                </a:ln>
                <a:solidFill>
                  <a:srgbClr val="C00000"/>
                </a:solidFill>
                <a:latin typeface="+mj-lt"/>
                <a:cs typeface="Calibri" panose="020F0502020204030204" pitchFamily="34" charset="0"/>
              </a:rPr>
              <a:t> </a:t>
            </a:r>
            <a:r>
              <a:rPr lang="en-US" sz="2800" dirty="0" err="1">
                <a:ln w="12700">
                  <a:solidFill>
                    <a:srgbClr val="C00000"/>
                  </a:solidFill>
                </a:ln>
                <a:solidFill>
                  <a:srgbClr val="C00000"/>
                </a:solidFill>
                <a:latin typeface="+mj-lt"/>
                <a:cs typeface="Calibri" panose="020F0502020204030204" pitchFamily="34" charset="0"/>
              </a:rPr>
              <a:t>với</a:t>
            </a:r>
            <a:r>
              <a:rPr lang="en-US" sz="2800" dirty="0">
                <a:ln w="12700">
                  <a:solidFill>
                    <a:srgbClr val="C00000"/>
                  </a:solidFill>
                </a:ln>
                <a:solidFill>
                  <a:srgbClr val="C00000"/>
                </a:solidFill>
                <a:latin typeface="+mj-lt"/>
                <a:cs typeface="Calibri" panose="020F0502020204030204" pitchFamily="34" charset="0"/>
              </a:rPr>
              <a:t>!</a:t>
            </a:r>
          </a:p>
        </p:txBody>
      </p:sp>
    </p:spTree>
    <p:extLst>
      <p:ext uri="{BB962C8B-B14F-4D97-AF65-F5344CB8AC3E}">
        <p14:creationId xmlns:p14="http://schemas.microsoft.com/office/powerpoint/2010/main" val="285849070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4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79167E-6 0.20741 L 0.19036 -0.08171 C 0.22994 -0.14699 0.28919 -0.18125 0.35195 -0.18125 C 0.42317 -0.18125 0.47981 -0.14699 0.51966 -0.08171 L 0.71028 0.20741 " pathEditMode="relative" rAng="0" ptsTypes="AAAAA">
                                      <p:cBhvr>
                                        <p:cTn id="6" dur="2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5508" y="-19444"/>
                                    </p:animMotion>
                                  </p:childTnLst>
                                </p:cTn>
                              </p:par>
                              <p:par>
                                <p:cTn id="7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8" dur="2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/>
      <p:bldP spid="15" grpId="0"/>
    </p:bldLst>
  </p:timing>
</p:sld>
</file>

<file path=ppt/theme/theme1.xml><?xml version="1.0" encoding="utf-8"?>
<a:theme xmlns:a="http://schemas.openxmlformats.org/drawingml/2006/main" name="Kayak Adventure MK Campaign by Slidesgo">
  <a:themeElements>
    <a:clrScheme name="Simple Light">
      <a:dk1>
        <a:srgbClr val="000000"/>
      </a:dk1>
      <a:lt1>
        <a:srgbClr val="FFFFFF"/>
      </a:lt1>
      <a:dk2>
        <a:srgbClr val="FF9900"/>
      </a:dk2>
      <a:lt2>
        <a:srgbClr val="38761D"/>
      </a:lt2>
      <a:accent1>
        <a:srgbClr val="C1D8FF"/>
      </a:accent1>
      <a:accent2>
        <a:srgbClr val="93C47D"/>
      </a:accent2>
      <a:accent3>
        <a:srgbClr val="6AA84F"/>
      </a:accent3>
      <a:accent4>
        <a:srgbClr val="FFBA03"/>
      </a:accent4>
      <a:accent5>
        <a:srgbClr val="E69138"/>
      </a:accent5>
      <a:accent6>
        <a:srgbClr val="B45F06"/>
      </a:accent6>
      <a:hlink>
        <a:srgbClr val="000000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Science Subject for Pre-K: Observe insect life by Slidesgo">
  <a:themeElements>
    <a:clrScheme name="Simple Light">
      <a:dk1>
        <a:srgbClr val="434343"/>
      </a:dk1>
      <a:lt1>
        <a:srgbClr val="FFFFFF"/>
      </a:lt1>
      <a:dk2>
        <a:srgbClr val="2270B6"/>
      </a:dk2>
      <a:lt2>
        <a:srgbClr val="A9CF54"/>
      </a:lt2>
      <a:accent1>
        <a:srgbClr val="8DAA5D"/>
      </a:accent1>
      <a:accent2>
        <a:srgbClr val="FFC200"/>
      </a:accent2>
      <a:accent3>
        <a:srgbClr val="FF6E85"/>
      </a:accent3>
      <a:accent4>
        <a:srgbClr val="EE324F"/>
      </a:accent4>
      <a:accent5>
        <a:srgbClr val="968DFF"/>
      </a:accent5>
      <a:accent6>
        <a:srgbClr val="5A4833"/>
      </a:accent6>
      <a:hlink>
        <a:srgbClr val="434343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580</TotalTime>
  <Words>355</Words>
  <Application>Microsoft Office PowerPoint</Application>
  <PresentationFormat>Widescreen</PresentationFormat>
  <Paragraphs>37</Paragraphs>
  <Slides>11</Slides>
  <Notes>1</Notes>
  <HiddenSlides>0</HiddenSlides>
  <MMClips>0</MMClips>
  <ScaleCrop>false</ScaleCrop>
  <HeadingPairs>
    <vt:vector size="6" baseType="variant">
      <vt:variant>
        <vt:lpstr>Fonts Used</vt:lpstr>
      </vt:variant>
      <vt:variant>
        <vt:i4>14</vt:i4>
      </vt:variant>
      <vt:variant>
        <vt:lpstr>Theme</vt:lpstr>
      </vt:variant>
      <vt:variant>
        <vt:i4>2</vt:i4>
      </vt:variant>
      <vt:variant>
        <vt:lpstr>Slide Titles</vt:lpstr>
      </vt:variant>
      <vt:variant>
        <vt:i4>11</vt:i4>
      </vt:variant>
    </vt:vector>
  </HeadingPairs>
  <TitlesOfParts>
    <vt:vector size="27" baseType="lpstr">
      <vt:lpstr>Anaheim</vt:lpstr>
      <vt:lpstr>Andika</vt:lpstr>
      <vt:lpstr>Arial</vt:lpstr>
      <vt:lpstr>Calibri</vt:lpstr>
      <vt:lpstr>Cambria</vt:lpstr>
      <vt:lpstr>Cambria Math</vt:lpstr>
      <vt:lpstr>Londrina Solid</vt:lpstr>
      <vt:lpstr>Montserrat</vt:lpstr>
      <vt:lpstr>Montserrat SemiBold</vt:lpstr>
      <vt:lpstr>Nunito</vt:lpstr>
      <vt:lpstr>Ranchers</vt:lpstr>
      <vt:lpstr>Rye</vt:lpstr>
      <vt:lpstr>Times New Roman</vt:lpstr>
      <vt:lpstr>Wingdings</vt:lpstr>
      <vt:lpstr>Kayak Adventure MK Campaign by Slidesgo</vt:lpstr>
      <vt:lpstr>Science Subject for Pre-K: Observe insect life by Slidesgo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Windows User</dc:creator>
  <cp:lastModifiedBy>STD_OANH</cp:lastModifiedBy>
  <cp:revision>53</cp:revision>
  <dcterms:created xsi:type="dcterms:W3CDTF">2022-03-09T14:45:28Z</dcterms:created>
  <dcterms:modified xsi:type="dcterms:W3CDTF">2026-03-22T02:34:25Z</dcterms:modified>
</cp:coreProperties>
</file>